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Lst>
  <p:notesMasterIdLst>
    <p:notesMasterId r:id="rId31"/>
  </p:notesMasterIdLst>
  <p:sldIdLst>
    <p:sldId id="256" r:id="rId5"/>
    <p:sldId id="260" r:id="rId6"/>
    <p:sldId id="320" r:id="rId7"/>
    <p:sldId id="321" r:id="rId8"/>
    <p:sldId id="322" r:id="rId9"/>
    <p:sldId id="323" r:id="rId10"/>
    <p:sldId id="687" r:id="rId11"/>
    <p:sldId id="686" r:id="rId12"/>
    <p:sldId id="688" r:id="rId13"/>
    <p:sldId id="689" r:id="rId14"/>
    <p:sldId id="690" r:id="rId15"/>
    <p:sldId id="691" r:id="rId16"/>
    <p:sldId id="692" r:id="rId17"/>
    <p:sldId id="272" r:id="rId18"/>
    <p:sldId id="273" r:id="rId19"/>
    <p:sldId id="274" r:id="rId20"/>
    <p:sldId id="672" r:id="rId21"/>
    <p:sldId id="668" r:id="rId22"/>
    <p:sldId id="278" r:id="rId23"/>
    <p:sldId id="297" r:id="rId24"/>
    <p:sldId id="575" r:id="rId25"/>
    <p:sldId id="576" r:id="rId26"/>
    <p:sldId id="277" r:id="rId27"/>
    <p:sldId id="279" r:id="rId28"/>
    <p:sldId id="318" r:id="rId29"/>
    <p:sldId id="259" r:id="rId30"/>
  </p:sldIdLst>
  <p:sldSz cx="11520488" cy="6480175"/>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tart" id="{FD4534D5-9ECF-4218-8A4F-374BEC8768FB}">
          <p14:sldIdLst>
            <p14:sldId id="256"/>
          </p14:sldIdLst>
        </p14:section>
        <p14:section name="model działania" id="{7AADD9C6-3E46-4A7D-B611-ECA1F36DF85A}">
          <p14:sldIdLst>
            <p14:sldId id="260"/>
            <p14:sldId id="320"/>
            <p14:sldId id="321"/>
            <p14:sldId id="322"/>
            <p14:sldId id="323"/>
          </p14:sldIdLst>
        </p14:section>
        <p14:section name="metropolia" id="{D20268A4-0F48-48DB-A9D6-F4AEF179ABA6}">
          <p14:sldIdLst>
            <p14:sldId id="687"/>
            <p14:sldId id="686"/>
            <p14:sldId id="688"/>
            <p14:sldId id="689"/>
            <p14:sldId id="690"/>
            <p14:sldId id="691"/>
            <p14:sldId id="692"/>
          </p14:sldIdLst>
        </p14:section>
        <p14:section name="Sekcja bez tytułu" id="{25BD55DC-700B-4C18-B471-F51AE65865AC}">
          <p14:sldIdLst>
            <p14:sldId id="272"/>
            <p14:sldId id="273"/>
            <p14:sldId id="274"/>
            <p14:sldId id="672"/>
            <p14:sldId id="668"/>
          </p14:sldIdLst>
        </p14:section>
        <p14:section name="czy to dobrze działa?" id="{D9F443C1-E7DE-4A14-913D-ED3830250444}">
          <p14:sldIdLst>
            <p14:sldId id="278"/>
            <p14:sldId id="297"/>
            <p14:sldId id="575"/>
            <p14:sldId id="576"/>
            <p14:sldId id="277"/>
            <p14:sldId id="279"/>
          </p14:sldIdLst>
        </p14:section>
        <p14:section name="podsumowanie" id="{5FC8D8E4-C652-4486-8D78-77F120064E73}">
          <p14:sldIdLst>
            <p14:sldId id="318"/>
          </p14:sldIdLst>
        </p14:section>
        <p14:section name="techniczna" id="{EA1C8B13-ABF8-4105-93EA-65EEF2F0E2F8}">
          <p14:sldIdLst>
            <p14:sldId id="259"/>
          </p14:sldIdLst>
        </p14:section>
      </p14:sectionLst>
    </p:ext>
    <p:ext uri="{EFAFB233-063F-42B5-8137-9DF3F51BA10A}">
      <p15:sldGuideLst xmlns:p15="http://schemas.microsoft.com/office/powerpoint/2012/main">
        <p15:guide id="1" orient="horz" pos="2495" userDrawn="1">
          <p15:clr>
            <a:srgbClr val="FDE53C"/>
          </p15:clr>
        </p15:guide>
        <p15:guide id="2" pos="3175" userDrawn="1">
          <p15:clr>
            <a:srgbClr val="FDE53C"/>
          </p15:clr>
        </p15:guide>
        <p15:guide id="3" pos="227" userDrawn="1">
          <p15:clr>
            <a:srgbClr val="FDE53C"/>
          </p15:clr>
        </p15:guide>
        <p15:guide id="4" pos="7030" userDrawn="1">
          <p15:clr>
            <a:srgbClr val="FDE53C"/>
          </p15:clr>
        </p15:guide>
        <p15:guide id="5" orient="horz" pos="227" userDrawn="1">
          <p15:clr>
            <a:srgbClr val="FDE53C"/>
          </p15:clr>
        </p15:guide>
        <p15:guide id="6" orient="horz" pos="3855" userDrawn="1">
          <p15:clr>
            <a:srgbClr val="FDE53C"/>
          </p15:clr>
        </p15:guide>
        <p15:guide id="7" orient="horz" pos="680" userDrawn="1">
          <p15:clr>
            <a:srgbClr val="FDE53C"/>
          </p15:clr>
        </p15:guide>
        <p15:guide id="8" orient="horz" pos="2948" userDrawn="1">
          <p15:clr>
            <a:srgbClr val="FDE53C"/>
          </p15:clr>
        </p15:guide>
        <p15:guide id="9" orient="horz" pos="3402" userDrawn="1">
          <p15:clr>
            <a:srgbClr val="FDE53C"/>
          </p15:clr>
        </p15:guide>
        <p15:guide id="10" pos="1814" userDrawn="1">
          <p15:clr>
            <a:srgbClr val="FDE53C"/>
          </p15:clr>
        </p15:guide>
        <p15:guide id="11" orient="horz" pos="1587" userDrawn="1">
          <p15:clr>
            <a:srgbClr val="FDE53C"/>
          </p15:clr>
        </p15:guide>
        <p15:guide id="13" orient="horz" pos="2041" userDrawn="1">
          <p15:clr>
            <a:srgbClr val="FDE53C"/>
          </p15:clr>
        </p15:guide>
        <p15:guide id="14" orient="horz" pos="1134" userDrawn="1">
          <p15:clr>
            <a:srgbClr val="FDE53C"/>
          </p15:clr>
        </p15:guide>
        <p15:guide id="15" pos="453" userDrawn="1">
          <p15:clr>
            <a:srgbClr val="FDE53C"/>
          </p15:clr>
        </p15:guide>
        <p15:guide id="16" pos="363" userDrawn="1">
          <p15:clr>
            <a:srgbClr val="FDE53C"/>
          </p15:clr>
        </p15:guide>
        <p15:guide id="17" pos="6123" userDrawn="1">
          <p15:clr>
            <a:srgbClr val="FDE53C"/>
          </p15:clr>
        </p15:guide>
        <p15:guide id="20" pos="4082" userDrawn="1">
          <p15:clr>
            <a:srgbClr val="FDE53C"/>
          </p15:clr>
        </p15:guide>
        <p15:guide id="21" pos="5443" userDrawn="1">
          <p15:clr>
            <a:srgbClr val="FDE53C"/>
          </p15:clr>
        </p15:guide>
        <p15:guide id="23" orient="horz" pos="2721" userDrawn="1">
          <p15:clr>
            <a:srgbClr val="FDE53C"/>
          </p15:clr>
        </p15:guide>
        <p15:guide id="24" orient="horz" pos="1814" userDrawn="1">
          <p15:clr>
            <a:srgbClr val="FDE53C"/>
          </p15:clr>
        </p15:guide>
        <p15:guide id="25" orient="horz" pos="1361" userDrawn="1">
          <p15:clr>
            <a:srgbClr val="FDE53C"/>
          </p15:clr>
        </p15:guide>
        <p15:guide id="26" orient="horz" pos="3175" userDrawn="1">
          <p15:clr>
            <a:srgbClr val="FDE53C"/>
          </p15:clr>
        </p15:guide>
        <p15:guide id="27" orient="horz" pos="2268" userDrawn="1">
          <p15:clr>
            <a:srgbClr val="FDE53C"/>
          </p15:clr>
        </p15:guide>
        <p15:guide id="28" pos="3629" userDrawn="1">
          <p15:clr>
            <a:srgbClr val="FDE53C"/>
          </p15:clr>
        </p15:guide>
        <p15:guide id="29" orient="horz" pos="2835" userDrawn="1">
          <p15:clr>
            <a:srgbClr val="FDE53C"/>
          </p15:clr>
        </p15:guide>
        <p15:guide id="30" pos="1134" userDrawn="1">
          <p15:clr>
            <a:srgbClr val="FDE53C"/>
          </p15:clr>
        </p15:guide>
        <p15:guide id="31" pos="2268" userDrawn="1">
          <p15:clr>
            <a:srgbClr val="FDE53C"/>
          </p15:clr>
        </p15:guide>
        <p15:guide id="32" pos="4762" userDrawn="1">
          <p15:clr>
            <a:srgbClr val="FDE53C"/>
          </p15:clr>
        </p15:guide>
        <p15:guide id="33" pos="1361" userDrawn="1">
          <p15:clr>
            <a:srgbClr val="FDE53C"/>
          </p15:clr>
        </p15:guide>
        <p15:guide id="34" orient="horz" pos="907" userDrawn="1">
          <p15:clr>
            <a:srgbClr val="FDE53C"/>
          </p15:clr>
        </p15:guide>
        <p15:guide id="35" pos="4989" userDrawn="1">
          <p15:clr>
            <a:srgbClr val="FDE53C"/>
          </p15:clr>
        </p15:guide>
        <p15:guide id="36" pos="5896" userDrawn="1">
          <p15:clr>
            <a:srgbClr val="FDE53C"/>
          </p15:clr>
        </p15:guide>
        <p15:guide id="37" orient="horz" pos="453" userDrawn="1">
          <p15:clr>
            <a:srgbClr val="FDE53C"/>
          </p15:clr>
        </p15:guide>
        <p15:guide id="38" orient="horz" pos="1020" userDrawn="1">
          <p15:clr>
            <a:srgbClr val="FDE53C"/>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C837"/>
    <a:srgbClr val="E62314"/>
    <a:srgbClr val="333333"/>
    <a:srgbClr val="999999"/>
    <a:srgbClr val="00964B"/>
    <a:srgbClr val="8CC878"/>
    <a:srgbClr val="006EDC"/>
    <a:srgbClr val="FA552D"/>
    <a:srgbClr val="143282"/>
    <a:srgbClr val="82AFF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49174CB-8730-4550-8EB5-CE71000B52A4}" v="32" dt="2025-06-10T07:41:55.64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629" autoAdjust="0"/>
    <p:restoredTop sz="79346" autoAdjust="0"/>
  </p:normalViewPr>
  <p:slideViewPr>
    <p:cSldViewPr showGuides="1">
      <p:cViewPr varScale="1">
        <p:scale>
          <a:sx n="89" d="100"/>
          <a:sy n="89" d="100"/>
        </p:scale>
        <p:origin x="588" y="54"/>
      </p:cViewPr>
      <p:guideLst>
        <p:guide orient="horz" pos="2495"/>
        <p:guide pos="3175"/>
        <p:guide pos="227"/>
        <p:guide pos="7030"/>
        <p:guide orient="horz" pos="227"/>
        <p:guide orient="horz" pos="3855"/>
        <p:guide orient="horz" pos="680"/>
        <p:guide orient="horz" pos="2948"/>
        <p:guide orient="horz" pos="3402"/>
        <p:guide pos="1814"/>
        <p:guide orient="horz" pos="1587"/>
        <p:guide orient="horz" pos="2041"/>
        <p:guide orient="horz" pos="1134"/>
        <p:guide pos="453"/>
        <p:guide pos="363"/>
        <p:guide pos="6123"/>
        <p:guide pos="4082"/>
        <p:guide pos="5443"/>
        <p:guide orient="horz" pos="2721"/>
        <p:guide orient="horz" pos="1814"/>
        <p:guide orient="horz" pos="1361"/>
        <p:guide orient="horz" pos="3175"/>
        <p:guide orient="horz" pos="2268"/>
        <p:guide pos="3629"/>
        <p:guide orient="horz" pos="2835"/>
        <p:guide pos="1134"/>
        <p:guide pos="2268"/>
        <p:guide pos="4762"/>
        <p:guide pos="1361"/>
        <p:guide orient="horz" pos="907"/>
        <p:guide pos="4989"/>
        <p:guide pos="5896"/>
        <p:guide orient="horz" pos="453"/>
        <p:guide orient="horz" pos="1020"/>
      </p:guideLst>
    </p:cSldViewPr>
  </p:slideViewPr>
  <p:notesTextViewPr>
    <p:cViewPr>
      <p:scale>
        <a:sx n="1" d="1"/>
        <a:sy n="1" d="1"/>
      </p:scale>
      <p:origin x="0" y="0"/>
    </p:cViewPr>
  </p:notesTextViewPr>
  <p:sorterViewPr>
    <p:cViewPr varScale="1">
      <p:scale>
        <a:sx n="100" d="100"/>
        <a:sy n="100" d="100"/>
      </p:scale>
      <p:origin x="0" y="-787"/>
    </p:cViewPr>
  </p:sorter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presProps" Target="presProps.xml"/><Relationship Id="rId37" Type="http://schemas.microsoft.com/office/2015/10/relationships/revisionInfo" Target="revisionInfo.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microsoft.com/office/2016/11/relationships/changesInfo" Target="changesInfos/changesInfo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tableStyles" Target="tableStyles.xml"/><Relationship Id="rId8" Type="http://schemas.openxmlformats.org/officeDocument/2006/relationships/slide" Target="slides/slide4.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iwowarski Michał" userId="daaff1e6-9656-4f2b-b1cd-d9234caa6572" providerId="ADAL" clId="{D8343D0C-0FB1-4058-AF00-B84BA9F1208F}"/>
    <pc:docChg chg="custSel modSld">
      <pc:chgData name="Piwowarski Michał" userId="daaff1e6-9656-4f2b-b1cd-d9234caa6572" providerId="ADAL" clId="{D8343D0C-0FB1-4058-AF00-B84BA9F1208F}" dt="2025-06-08T19:23:39.772" v="0" actId="478"/>
      <pc:docMkLst>
        <pc:docMk/>
      </pc:docMkLst>
      <pc:sldChg chg="delSp mod">
        <pc:chgData name="Piwowarski Michał" userId="daaff1e6-9656-4f2b-b1cd-d9234caa6572" providerId="ADAL" clId="{D8343D0C-0FB1-4058-AF00-B84BA9F1208F}" dt="2025-06-08T19:23:39.772" v="0" actId="478"/>
        <pc:sldMkLst>
          <pc:docMk/>
          <pc:sldMk cId="1962883561" sldId="318"/>
        </pc:sldMkLst>
        <pc:spChg chg="del">
          <ac:chgData name="Piwowarski Michał" userId="daaff1e6-9656-4f2b-b1cd-d9234caa6572" providerId="ADAL" clId="{D8343D0C-0FB1-4058-AF00-B84BA9F1208F}" dt="2025-06-08T19:23:39.772" v="0" actId="478"/>
          <ac:spMkLst>
            <pc:docMk/>
            <pc:sldMk cId="1962883561" sldId="318"/>
            <ac:spMk id="6" creationId="{59473EE6-147F-5DC1-4979-7897EE9FA4AA}"/>
          </ac:spMkLst>
        </pc:spChg>
        <pc:spChg chg="del">
          <ac:chgData name="Piwowarski Michał" userId="daaff1e6-9656-4f2b-b1cd-d9234caa6572" providerId="ADAL" clId="{D8343D0C-0FB1-4058-AF00-B84BA9F1208F}" dt="2025-06-08T19:23:39.772" v="0" actId="478"/>
          <ac:spMkLst>
            <pc:docMk/>
            <pc:sldMk cId="1962883561" sldId="318"/>
            <ac:spMk id="7" creationId="{FBEA98D1-0874-1353-6679-146080C1F595}"/>
          </ac:spMkLst>
        </pc:spChg>
        <pc:picChg chg="del">
          <ac:chgData name="Piwowarski Michał" userId="daaff1e6-9656-4f2b-b1cd-d9234caa6572" providerId="ADAL" clId="{D8343D0C-0FB1-4058-AF00-B84BA9F1208F}" dt="2025-06-08T19:23:39.772" v="0" actId="478"/>
          <ac:picMkLst>
            <pc:docMk/>
            <pc:sldMk cId="1962883561" sldId="318"/>
            <ac:picMk id="5" creationId="{9BC02F22-C66A-295F-2E51-B0F119EE0FFC}"/>
          </ac:picMkLst>
        </pc:picChg>
      </pc:sldChg>
    </pc:docChg>
  </pc:docChgLst>
  <pc:docChgLst>
    <pc:chgData name="Michał Piwowarski" userId="e3752d3576835275" providerId="LiveId" clId="{06B5D48E-C6D9-4D33-91B3-635CE1210763}"/>
    <pc:docChg chg="undo custSel addSld modSld sldOrd addSection modSection">
      <pc:chgData name="Michał Piwowarski" userId="e3752d3576835275" providerId="LiveId" clId="{06B5D48E-C6D9-4D33-91B3-635CE1210763}" dt="2025-01-14T08:47:51.815" v="10527"/>
      <pc:docMkLst>
        <pc:docMk/>
      </pc:docMkLst>
      <pc:sldChg chg="delSp mod delAnim">
        <pc:chgData name="Michał Piwowarski" userId="e3752d3576835275" providerId="LiveId" clId="{06B5D48E-C6D9-4D33-91B3-635CE1210763}" dt="2024-11-28T10:38:15.564" v="9995" actId="21"/>
        <pc:sldMkLst>
          <pc:docMk/>
          <pc:sldMk cId="3176759531" sldId="256"/>
        </pc:sldMkLst>
      </pc:sldChg>
      <pc:sldChg chg="modSp mod">
        <pc:chgData name="Michał Piwowarski" userId="e3752d3576835275" providerId="LiveId" clId="{06B5D48E-C6D9-4D33-91B3-635CE1210763}" dt="2024-11-28T10:41:07.142" v="10103" actId="207"/>
        <pc:sldMkLst>
          <pc:docMk/>
          <pc:sldMk cId="128066251" sldId="259"/>
        </pc:sldMkLst>
      </pc:sldChg>
      <pc:sldChg chg="modSp mod">
        <pc:chgData name="Michał Piwowarski" userId="e3752d3576835275" providerId="LiveId" clId="{06B5D48E-C6D9-4D33-91B3-635CE1210763}" dt="2025-01-07T18:36:01.266" v="10501" actId="20577"/>
        <pc:sldMkLst>
          <pc:docMk/>
          <pc:sldMk cId="1297313963" sldId="260"/>
        </pc:sldMkLst>
      </pc:sldChg>
      <pc:sldChg chg="addSp delSp modSp mod delAnim modAnim modNotesTx">
        <pc:chgData name="Michał Piwowarski" userId="e3752d3576835275" providerId="LiveId" clId="{06B5D48E-C6D9-4D33-91B3-635CE1210763}" dt="2024-11-27T12:30:05.288" v="5192" actId="20577"/>
        <pc:sldMkLst>
          <pc:docMk/>
          <pc:sldMk cId="348563541" sldId="261"/>
        </pc:sldMkLst>
      </pc:sldChg>
      <pc:sldChg chg="modNotesTx">
        <pc:chgData name="Michał Piwowarski" userId="e3752d3576835275" providerId="LiveId" clId="{06B5D48E-C6D9-4D33-91B3-635CE1210763}" dt="2024-11-27T12:38:22.354" v="6431" actId="12"/>
        <pc:sldMkLst>
          <pc:docMk/>
          <pc:sldMk cId="3376359664" sldId="262"/>
        </pc:sldMkLst>
      </pc:sldChg>
      <pc:sldChg chg="addSp modSp modAnim modNotesTx">
        <pc:chgData name="Michał Piwowarski" userId="e3752d3576835275" providerId="LiveId" clId="{06B5D48E-C6D9-4D33-91B3-635CE1210763}" dt="2024-11-27T12:57:49.720" v="9760" actId="20577"/>
        <pc:sldMkLst>
          <pc:docMk/>
          <pc:sldMk cId="3803412005" sldId="263"/>
        </pc:sldMkLst>
      </pc:sldChg>
      <pc:sldChg chg="addSp delSp modSp mod modAnim modNotesTx">
        <pc:chgData name="Michał Piwowarski" userId="e3752d3576835275" providerId="LiveId" clId="{06B5D48E-C6D9-4D33-91B3-635CE1210763}" dt="2024-11-27T12:58:23.949" v="9909" actId="20577"/>
        <pc:sldMkLst>
          <pc:docMk/>
          <pc:sldMk cId="725562373" sldId="288"/>
        </pc:sldMkLst>
      </pc:sldChg>
      <pc:sldChg chg="addSp delSp modSp mod ord modTransition delAnim modAnim modNotesTx">
        <pc:chgData name="Michał Piwowarski" userId="e3752d3576835275" providerId="LiveId" clId="{06B5D48E-C6D9-4D33-91B3-635CE1210763}" dt="2025-01-07T18:33:25.247" v="10458" actId="207"/>
        <pc:sldMkLst>
          <pc:docMk/>
          <pc:sldMk cId="1913991181" sldId="289"/>
        </pc:sldMkLst>
      </pc:sldChg>
      <pc:sldChg chg="addSp delSp modSp mod modNotesTx">
        <pc:chgData name="Michał Piwowarski" userId="e3752d3576835275" providerId="LiveId" clId="{06B5D48E-C6D9-4D33-91B3-635CE1210763}" dt="2024-11-28T10:44:53.867" v="10351" actId="20577"/>
        <pc:sldMkLst>
          <pc:docMk/>
          <pc:sldMk cId="24094126" sldId="290"/>
        </pc:sldMkLst>
      </pc:sldChg>
      <pc:sldChg chg="addSp modSp add mod modTransition modAnim modNotesTx">
        <pc:chgData name="Michał Piwowarski" userId="e3752d3576835275" providerId="LiveId" clId="{06B5D48E-C6D9-4D33-91B3-635CE1210763}" dt="2025-01-07T18:37:59.616" v="10518" actId="20577"/>
        <pc:sldMkLst>
          <pc:docMk/>
          <pc:sldMk cId="364065786" sldId="291"/>
        </pc:sldMkLst>
      </pc:sldChg>
      <pc:sldChg chg="addSp delSp modSp add mod modNotesTx">
        <pc:chgData name="Michał Piwowarski" userId="e3752d3576835275" providerId="LiveId" clId="{06B5D48E-C6D9-4D33-91B3-635CE1210763}" dt="2025-01-07T18:38:55.518" v="10521" actId="207"/>
        <pc:sldMkLst>
          <pc:docMk/>
          <pc:sldMk cId="4236005297" sldId="292"/>
        </pc:sldMkLst>
      </pc:sldChg>
      <pc:sldChg chg="addSp delSp modSp add mod modTransition modNotesTx">
        <pc:chgData name="Michał Piwowarski" userId="e3752d3576835275" providerId="LiveId" clId="{06B5D48E-C6D9-4D33-91B3-635CE1210763}" dt="2025-01-07T18:39:00.666" v="10522" actId="207"/>
        <pc:sldMkLst>
          <pc:docMk/>
          <pc:sldMk cId="3034855249" sldId="293"/>
        </pc:sldMkLst>
      </pc:sldChg>
      <pc:sldChg chg="addSp delSp modSp add mod modNotesTx">
        <pc:chgData name="Michał Piwowarski" userId="e3752d3576835275" providerId="LiveId" clId="{06B5D48E-C6D9-4D33-91B3-635CE1210763}" dt="2025-01-07T18:39:04.757" v="10523" actId="207"/>
        <pc:sldMkLst>
          <pc:docMk/>
          <pc:sldMk cId="1025587653" sldId="294"/>
        </pc:sldMkLst>
      </pc:sldChg>
      <pc:sldChg chg="addSp delSp modSp add mod modNotesTx">
        <pc:chgData name="Michał Piwowarski" userId="e3752d3576835275" providerId="LiveId" clId="{06B5D48E-C6D9-4D33-91B3-635CE1210763}" dt="2025-01-07T18:39:11.438" v="10525" actId="207"/>
        <pc:sldMkLst>
          <pc:docMk/>
          <pc:sldMk cId="778050521" sldId="295"/>
        </pc:sldMkLst>
      </pc:sldChg>
      <pc:sldChg chg="addSp delSp modSp new mod modTransition modNotesTx">
        <pc:chgData name="Michał Piwowarski" userId="e3752d3576835275" providerId="LiveId" clId="{06B5D48E-C6D9-4D33-91B3-635CE1210763}" dt="2025-01-07T18:38:35.785" v="10520" actId="207"/>
        <pc:sldMkLst>
          <pc:docMk/>
          <pc:sldMk cId="2788261039" sldId="296"/>
        </pc:sldMkLst>
      </pc:sldChg>
      <pc:sldChg chg="addSp delSp modSp add mod modNotesTx">
        <pc:chgData name="Michał Piwowarski" userId="e3752d3576835275" providerId="LiveId" clId="{06B5D48E-C6D9-4D33-91B3-635CE1210763}" dt="2024-11-27T12:23:44.266" v="4231" actId="20577"/>
        <pc:sldMkLst>
          <pc:docMk/>
          <pc:sldMk cId="1840665836" sldId="297"/>
        </pc:sldMkLst>
      </pc:sldChg>
      <pc:sldChg chg="addSp modSp new mod modTransition modNotesTx">
        <pc:chgData name="Michał Piwowarski" userId="e3752d3576835275" providerId="LiveId" clId="{06B5D48E-C6D9-4D33-91B3-635CE1210763}" dt="2024-11-27T13:11:50.666" v="9952" actId="207"/>
        <pc:sldMkLst>
          <pc:docMk/>
          <pc:sldMk cId="702826870" sldId="298"/>
        </pc:sldMkLst>
      </pc:sldChg>
      <pc:sldChg chg="addSp delSp modSp new mod modTransition modNotesTx">
        <pc:chgData name="Michał Piwowarski" userId="e3752d3576835275" providerId="LiveId" clId="{06B5D48E-C6D9-4D33-91B3-635CE1210763}" dt="2024-11-27T12:36:49.896" v="6128" actId="20577"/>
        <pc:sldMkLst>
          <pc:docMk/>
          <pc:sldMk cId="3261039075" sldId="299"/>
        </pc:sldMkLst>
      </pc:sldChg>
      <pc:sldChg chg="add modTransition setBg modNotesTx">
        <pc:chgData name="Michał Piwowarski" userId="e3752d3576835275" providerId="LiveId" clId="{06B5D48E-C6D9-4D33-91B3-635CE1210763}" dt="2024-11-27T12:32:21.690" v="5478" actId="20577"/>
        <pc:sldMkLst>
          <pc:docMk/>
          <pc:sldMk cId="2347975644" sldId="305"/>
        </pc:sldMkLst>
      </pc:sldChg>
      <pc:sldChg chg="add setBg modNotesTx">
        <pc:chgData name="Michał Piwowarski" userId="e3752d3576835275" providerId="LiveId" clId="{06B5D48E-C6D9-4D33-91B3-635CE1210763}" dt="2024-11-27T12:34:09.729" v="5651" actId="20577"/>
        <pc:sldMkLst>
          <pc:docMk/>
          <pc:sldMk cId="2675132387" sldId="306"/>
        </pc:sldMkLst>
      </pc:sldChg>
      <pc:sldChg chg="add setBg modNotesTx">
        <pc:chgData name="Michał Piwowarski" userId="e3752d3576835275" providerId="LiveId" clId="{06B5D48E-C6D9-4D33-91B3-635CE1210763}" dt="2024-11-27T12:35:18.522" v="5821" actId="20577"/>
        <pc:sldMkLst>
          <pc:docMk/>
          <pc:sldMk cId="3199367069" sldId="307"/>
        </pc:sldMkLst>
      </pc:sldChg>
      <pc:sldChg chg="addSp modSp new mod modTransition modAnim modNotesTx">
        <pc:chgData name="Michał Piwowarski" userId="e3752d3576835275" providerId="LiveId" clId="{06B5D48E-C6D9-4D33-91B3-635CE1210763}" dt="2024-11-27T12:38:15.818" v="6430" actId="20577"/>
        <pc:sldMkLst>
          <pc:docMk/>
          <pc:sldMk cId="3691289499" sldId="308"/>
        </pc:sldMkLst>
      </pc:sldChg>
      <pc:sldChg chg="addSp modSp new mod modTransition modNotesTx">
        <pc:chgData name="Michał Piwowarski" userId="e3752d3576835275" providerId="LiveId" clId="{06B5D48E-C6D9-4D33-91B3-635CE1210763}" dt="2024-11-27T12:40:29.551" v="6803" actId="5793"/>
        <pc:sldMkLst>
          <pc:docMk/>
          <pc:sldMk cId="4020532566" sldId="309"/>
        </pc:sldMkLst>
      </pc:sldChg>
      <pc:sldChg chg="add modTransition">
        <pc:chgData name="Michał Piwowarski" userId="e3752d3576835275" providerId="LiveId" clId="{06B5D48E-C6D9-4D33-91B3-635CE1210763}" dt="2024-11-27T08:22:51.113" v="1930"/>
        <pc:sldMkLst>
          <pc:docMk/>
          <pc:sldMk cId="281897839" sldId="310"/>
        </pc:sldMkLst>
      </pc:sldChg>
      <pc:sldChg chg="addSp modSp add mod modTransition modAnim modNotesTx">
        <pc:chgData name="Michał Piwowarski" userId="e3752d3576835275" providerId="LiveId" clId="{06B5D48E-C6D9-4D33-91B3-635CE1210763}" dt="2024-11-27T12:39:19.939" v="6606" actId="20577"/>
        <pc:sldMkLst>
          <pc:docMk/>
          <pc:sldMk cId="489137705" sldId="311"/>
        </pc:sldMkLst>
      </pc:sldChg>
      <pc:sldChg chg="addSp modSp new mod modTransition modAnim modNotesTx">
        <pc:chgData name="Michał Piwowarski" userId="e3752d3576835275" providerId="LiveId" clId="{06B5D48E-C6D9-4D33-91B3-635CE1210763}" dt="2024-11-27T12:43:56.174" v="7426" actId="20577"/>
        <pc:sldMkLst>
          <pc:docMk/>
          <pc:sldMk cId="2843529613" sldId="312"/>
        </pc:sldMkLst>
      </pc:sldChg>
      <pc:sldChg chg="addSp modSp new mod modTransition modAnim modNotesTx">
        <pc:chgData name="Michał Piwowarski" userId="e3752d3576835275" providerId="LiveId" clId="{06B5D48E-C6D9-4D33-91B3-635CE1210763}" dt="2024-11-28T10:40:42.833" v="10101" actId="207"/>
        <pc:sldMkLst>
          <pc:docMk/>
          <pc:sldMk cId="1868502638" sldId="313"/>
        </pc:sldMkLst>
      </pc:sldChg>
      <pc:sldChg chg="addSp modSp new mod modTransition modAnim modNotesTx">
        <pc:chgData name="Michał Piwowarski" userId="e3752d3576835275" providerId="LiveId" clId="{06B5D48E-C6D9-4D33-91B3-635CE1210763}" dt="2024-11-27T12:51:13.588" v="8429" actId="20577"/>
        <pc:sldMkLst>
          <pc:docMk/>
          <pc:sldMk cId="1880562377" sldId="314"/>
        </pc:sldMkLst>
      </pc:sldChg>
      <pc:sldChg chg="addSp modSp new mod modTransition modNotesTx">
        <pc:chgData name="Michał Piwowarski" userId="e3752d3576835275" providerId="LiveId" clId="{06B5D48E-C6D9-4D33-91B3-635CE1210763}" dt="2024-11-27T12:52:15.668" v="8656" actId="20577"/>
        <pc:sldMkLst>
          <pc:docMk/>
          <pc:sldMk cId="866589426" sldId="315"/>
        </pc:sldMkLst>
      </pc:sldChg>
      <pc:sldChg chg="addSp delSp modSp new mod modTransition addAnim delAnim modAnim modNotesTx">
        <pc:chgData name="Michał Piwowarski" userId="e3752d3576835275" providerId="LiveId" clId="{06B5D48E-C6D9-4D33-91B3-635CE1210763}" dt="2024-11-27T12:57:02.729" v="9591" actId="20577"/>
        <pc:sldMkLst>
          <pc:docMk/>
          <pc:sldMk cId="576341724" sldId="316"/>
        </pc:sldMkLst>
      </pc:sldChg>
      <pc:sldChg chg="add modNotesTx">
        <pc:chgData name="Michał Piwowarski" userId="e3752d3576835275" providerId="LiveId" clId="{06B5D48E-C6D9-4D33-91B3-635CE1210763}" dt="2024-11-27T12:58:36.583" v="9951" actId="20577"/>
        <pc:sldMkLst>
          <pc:docMk/>
          <pc:sldMk cId="4124989006" sldId="317"/>
        </pc:sldMkLst>
      </pc:sldChg>
      <pc:sldChg chg="addSp delSp modSp add mod delAnim modAnim modNotesTx">
        <pc:chgData name="Michał Piwowarski" userId="e3752d3576835275" providerId="LiveId" clId="{06B5D48E-C6D9-4D33-91B3-635CE1210763}" dt="2024-11-28T10:46:45.199" v="10456" actId="1036"/>
        <pc:sldMkLst>
          <pc:docMk/>
          <pc:sldMk cId="1962883561" sldId="318"/>
        </pc:sldMkLst>
      </pc:sldChg>
      <pc:sldChg chg="add modAnim">
        <pc:chgData name="Michał Piwowarski" userId="e3752d3576835275" providerId="LiveId" clId="{06B5D48E-C6D9-4D33-91B3-635CE1210763}" dt="2025-01-14T08:47:51.815" v="10527"/>
        <pc:sldMkLst>
          <pc:docMk/>
          <pc:sldMk cId="2605019316" sldId="319"/>
        </pc:sldMkLst>
      </pc:sldChg>
    </pc:docChg>
  </pc:docChgLst>
  <pc:docChgLst>
    <pc:chgData name="Piwowarski Michał" userId="daaff1e6-9656-4f2b-b1cd-d9234caa6572" providerId="ADAL" clId="{349174CB-8730-4550-8EB5-CE71000B52A4}"/>
    <pc:docChg chg="undo custSel addSld delSld modSld addSection delSection modSection">
      <pc:chgData name="Piwowarski Michał" userId="daaff1e6-9656-4f2b-b1cd-d9234caa6572" providerId="ADAL" clId="{349174CB-8730-4550-8EB5-CE71000B52A4}" dt="2025-06-10T07:48:58.668" v="7726" actId="20577"/>
      <pc:docMkLst>
        <pc:docMk/>
      </pc:docMkLst>
      <pc:sldChg chg="addSp delSp modSp mod">
        <pc:chgData name="Piwowarski Michał" userId="daaff1e6-9656-4f2b-b1cd-d9234caa6572" providerId="ADAL" clId="{349174CB-8730-4550-8EB5-CE71000B52A4}" dt="2025-06-10T06:47:53.856" v="2588" actId="255"/>
        <pc:sldMkLst>
          <pc:docMk/>
          <pc:sldMk cId="3176759531" sldId="256"/>
        </pc:sldMkLst>
        <pc:spChg chg="add mod">
          <ac:chgData name="Piwowarski Michał" userId="daaff1e6-9656-4f2b-b1cd-d9234caa6572" providerId="ADAL" clId="{349174CB-8730-4550-8EB5-CE71000B52A4}" dt="2025-06-09T06:33:23.954" v="105" actId="113"/>
          <ac:spMkLst>
            <pc:docMk/>
            <pc:sldMk cId="3176759531" sldId="256"/>
            <ac:spMk id="2" creationId="{C4D2468C-2D30-97D1-E931-65C56F9639C2}"/>
          </ac:spMkLst>
        </pc:spChg>
        <pc:spChg chg="add mod">
          <ac:chgData name="Piwowarski Michał" userId="daaff1e6-9656-4f2b-b1cd-d9234caa6572" providerId="ADAL" clId="{349174CB-8730-4550-8EB5-CE71000B52A4}" dt="2025-06-10T06:47:53.856" v="2588" actId="255"/>
          <ac:spMkLst>
            <pc:docMk/>
            <pc:sldMk cId="3176759531" sldId="256"/>
            <ac:spMk id="3" creationId="{89A42C0F-5A6D-9D58-C68B-388B0B0E7683}"/>
          </ac:spMkLst>
        </pc:spChg>
        <pc:spChg chg="mod">
          <ac:chgData name="Piwowarski Michał" userId="daaff1e6-9656-4f2b-b1cd-d9234caa6572" providerId="ADAL" clId="{349174CB-8730-4550-8EB5-CE71000B52A4}" dt="2025-06-09T06:32:40.241" v="26" actId="113"/>
          <ac:spMkLst>
            <pc:docMk/>
            <pc:sldMk cId="3176759531" sldId="256"/>
            <ac:spMk id="6" creationId="{6839F3D9-A817-AE7E-96A5-B05C299FC8AF}"/>
          </ac:spMkLst>
        </pc:spChg>
        <pc:spChg chg="add mod">
          <ac:chgData name="Piwowarski Michał" userId="daaff1e6-9656-4f2b-b1cd-d9234caa6572" providerId="ADAL" clId="{349174CB-8730-4550-8EB5-CE71000B52A4}" dt="2025-06-10T06:47:53.856" v="2588" actId="255"/>
          <ac:spMkLst>
            <pc:docMk/>
            <pc:sldMk cId="3176759531" sldId="256"/>
            <ac:spMk id="7" creationId="{C748E3DF-47FF-BFB7-93AC-7AD1E569405F}"/>
          </ac:spMkLst>
        </pc:spChg>
        <pc:spChg chg="del mod">
          <ac:chgData name="Piwowarski Michał" userId="daaff1e6-9656-4f2b-b1cd-d9234caa6572" providerId="ADAL" clId="{349174CB-8730-4550-8EB5-CE71000B52A4}" dt="2025-06-09T06:34:35.106" v="192" actId="478"/>
          <ac:spMkLst>
            <pc:docMk/>
            <pc:sldMk cId="3176759531" sldId="256"/>
            <ac:spMk id="7" creationId="{D541D9C0-03B5-4F25-9388-B2D2D6C502DE}"/>
          </ac:spMkLst>
        </pc:spChg>
        <pc:spChg chg="mod">
          <ac:chgData name="Piwowarski Michał" userId="daaff1e6-9656-4f2b-b1cd-d9234caa6572" providerId="ADAL" clId="{349174CB-8730-4550-8EB5-CE71000B52A4}" dt="2025-06-10T06:47:53.856" v="2588" actId="255"/>
          <ac:spMkLst>
            <pc:docMk/>
            <pc:sldMk cId="3176759531" sldId="256"/>
            <ac:spMk id="8" creationId="{B433439D-FF32-0A01-36E8-B1E1EF25B54E}"/>
          </ac:spMkLst>
        </pc:spChg>
        <pc:spChg chg="mod">
          <ac:chgData name="Piwowarski Michał" userId="daaff1e6-9656-4f2b-b1cd-d9234caa6572" providerId="ADAL" clId="{349174CB-8730-4550-8EB5-CE71000B52A4}" dt="2025-06-10T06:47:53.856" v="2588" actId="255"/>
          <ac:spMkLst>
            <pc:docMk/>
            <pc:sldMk cId="3176759531" sldId="256"/>
            <ac:spMk id="9" creationId="{545BE9A3-C8C4-4B92-272F-B544DB4706C4}"/>
          </ac:spMkLst>
        </pc:spChg>
        <pc:grpChg chg="mod">
          <ac:chgData name="Piwowarski Michał" userId="daaff1e6-9656-4f2b-b1cd-d9234caa6572" providerId="ADAL" clId="{349174CB-8730-4550-8EB5-CE71000B52A4}" dt="2025-06-09T06:35:18.106" v="225" actId="1035"/>
          <ac:grpSpMkLst>
            <pc:docMk/>
            <pc:sldMk cId="3176759531" sldId="256"/>
            <ac:grpSpMk id="4" creationId="{9DEFB6F2-CD4C-31B6-3F9E-39AC6F65B0B6}"/>
          </ac:grpSpMkLst>
        </pc:grpChg>
      </pc:sldChg>
      <pc:sldChg chg="modSp mod modNotesTx">
        <pc:chgData name="Piwowarski Michał" userId="daaff1e6-9656-4f2b-b1cd-d9234caa6572" providerId="ADAL" clId="{349174CB-8730-4550-8EB5-CE71000B52A4}" dt="2025-06-10T06:46:50.336" v="2516" actId="12"/>
        <pc:sldMkLst>
          <pc:docMk/>
          <pc:sldMk cId="1297313963" sldId="260"/>
        </pc:sldMkLst>
        <pc:spChg chg="mod">
          <ac:chgData name="Piwowarski Michał" userId="daaff1e6-9656-4f2b-b1cd-d9234caa6572" providerId="ADAL" clId="{349174CB-8730-4550-8EB5-CE71000B52A4}" dt="2025-06-09T06:50:18.894" v="613" actId="207"/>
          <ac:spMkLst>
            <pc:docMk/>
            <pc:sldMk cId="1297313963" sldId="260"/>
            <ac:spMk id="2" creationId="{A33EBC09-0A69-D1E8-4EED-C4745C0F76C4}"/>
          </ac:spMkLst>
        </pc:spChg>
      </pc:sldChg>
      <pc:sldChg chg="del">
        <pc:chgData name="Piwowarski Michał" userId="daaff1e6-9656-4f2b-b1cd-d9234caa6572" providerId="ADAL" clId="{349174CB-8730-4550-8EB5-CE71000B52A4}" dt="2025-06-09T06:55:52.042" v="646" actId="47"/>
        <pc:sldMkLst>
          <pc:docMk/>
          <pc:sldMk cId="348563541" sldId="261"/>
        </pc:sldMkLst>
      </pc:sldChg>
      <pc:sldChg chg="del mod modShow">
        <pc:chgData name="Piwowarski Michał" userId="daaff1e6-9656-4f2b-b1cd-d9234caa6572" providerId="ADAL" clId="{349174CB-8730-4550-8EB5-CE71000B52A4}" dt="2025-06-10T07:25:45.749" v="5578" actId="47"/>
        <pc:sldMkLst>
          <pc:docMk/>
          <pc:sldMk cId="3376359664" sldId="262"/>
        </pc:sldMkLst>
      </pc:sldChg>
      <pc:sldChg chg="del mod modShow">
        <pc:chgData name="Piwowarski Michał" userId="daaff1e6-9656-4f2b-b1cd-d9234caa6572" providerId="ADAL" clId="{349174CB-8730-4550-8EB5-CE71000B52A4}" dt="2025-06-10T07:25:45.749" v="5578" actId="47"/>
        <pc:sldMkLst>
          <pc:docMk/>
          <pc:sldMk cId="3803412005" sldId="263"/>
        </pc:sldMkLst>
      </pc:sldChg>
      <pc:sldChg chg="addSp delSp modSp add mod setBg modNotesTx">
        <pc:chgData name="Piwowarski Michał" userId="daaff1e6-9656-4f2b-b1cd-d9234caa6572" providerId="ADAL" clId="{349174CB-8730-4550-8EB5-CE71000B52A4}" dt="2025-06-10T07:29:56.589" v="5794" actId="20577"/>
        <pc:sldMkLst>
          <pc:docMk/>
          <pc:sldMk cId="474562786" sldId="272"/>
        </pc:sldMkLst>
        <pc:spChg chg="del">
          <ac:chgData name="Piwowarski Michał" userId="daaff1e6-9656-4f2b-b1cd-d9234caa6572" providerId="ADAL" clId="{349174CB-8730-4550-8EB5-CE71000B52A4}" dt="2025-06-10T07:28:38.185" v="5607" actId="478"/>
          <ac:spMkLst>
            <pc:docMk/>
            <pc:sldMk cId="474562786" sldId="272"/>
            <ac:spMk id="2" creationId="{4A0B0DB1-B887-EBE9-9489-BD93A5516B3B}"/>
          </ac:spMkLst>
        </pc:spChg>
        <pc:spChg chg="add mod">
          <ac:chgData name="Piwowarski Michał" userId="daaff1e6-9656-4f2b-b1cd-d9234caa6572" providerId="ADAL" clId="{349174CB-8730-4550-8EB5-CE71000B52A4}" dt="2025-06-10T07:29:07.146" v="5661" actId="207"/>
          <ac:spMkLst>
            <pc:docMk/>
            <pc:sldMk cId="474562786" sldId="272"/>
            <ac:spMk id="3" creationId="{7C0D4A3F-0B58-966A-E8B6-F44B8519724A}"/>
          </ac:spMkLst>
        </pc:spChg>
        <pc:picChg chg="del">
          <ac:chgData name="Piwowarski Michał" userId="daaff1e6-9656-4f2b-b1cd-d9234caa6572" providerId="ADAL" clId="{349174CB-8730-4550-8EB5-CE71000B52A4}" dt="2025-06-10T07:28:38.185" v="5607" actId="478"/>
          <ac:picMkLst>
            <pc:docMk/>
            <pc:sldMk cId="474562786" sldId="272"/>
            <ac:picMk id="5" creationId="{4E18C0EF-D663-2A54-0BE1-10CEDEB6D2C1}"/>
          </ac:picMkLst>
        </pc:picChg>
      </pc:sldChg>
      <pc:sldChg chg="modSp add modNotesTx">
        <pc:chgData name="Piwowarski Michał" userId="daaff1e6-9656-4f2b-b1cd-d9234caa6572" providerId="ADAL" clId="{349174CB-8730-4550-8EB5-CE71000B52A4}" dt="2025-06-10T07:31:58.883" v="6088" actId="20577"/>
        <pc:sldMkLst>
          <pc:docMk/>
          <pc:sldMk cId="2840368405" sldId="273"/>
        </pc:sldMkLst>
        <pc:spChg chg="mod">
          <ac:chgData name="Piwowarski Michał" userId="daaff1e6-9656-4f2b-b1cd-d9234caa6572" providerId="ADAL" clId="{349174CB-8730-4550-8EB5-CE71000B52A4}" dt="2025-06-10T07:29:20.776" v="5663" actId="2711"/>
          <ac:spMkLst>
            <pc:docMk/>
            <pc:sldMk cId="2840368405" sldId="273"/>
            <ac:spMk id="5" creationId="{98EA39C3-F1F2-5BF9-7D0B-49943875EB06}"/>
          </ac:spMkLst>
        </pc:spChg>
      </pc:sldChg>
      <pc:sldChg chg="modSp add mod setBg modNotesTx">
        <pc:chgData name="Piwowarski Michał" userId="daaff1e6-9656-4f2b-b1cd-d9234caa6572" providerId="ADAL" clId="{349174CB-8730-4550-8EB5-CE71000B52A4}" dt="2025-06-10T07:33:52.551" v="6251" actId="20577"/>
        <pc:sldMkLst>
          <pc:docMk/>
          <pc:sldMk cId="2024671611" sldId="274"/>
        </pc:sldMkLst>
        <pc:spChg chg="mod">
          <ac:chgData name="Piwowarski Michał" userId="daaff1e6-9656-4f2b-b1cd-d9234caa6572" providerId="ADAL" clId="{349174CB-8730-4550-8EB5-CE71000B52A4}" dt="2025-06-10T07:32:18.400" v="6092" actId="113"/>
          <ac:spMkLst>
            <pc:docMk/>
            <pc:sldMk cId="2024671611" sldId="274"/>
            <ac:spMk id="2" creationId="{5F2F6A7E-77C6-9892-4266-D759DE6925CC}"/>
          </ac:spMkLst>
        </pc:spChg>
        <pc:spChg chg="mod">
          <ac:chgData name="Piwowarski Michał" userId="daaff1e6-9656-4f2b-b1cd-d9234caa6572" providerId="ADAL" clId="{349174CB-8730-4550-8EB5-CE71000B52A4}" dt="2025-06-10T07:32:37.639" v="6094" actId="2711"/>
          <ac:spMkLst>
            <pc:docMk/>
            <pc:sldMk cId="2024671611" sldId="274"/>
            <ac:spMk id="3" creationId="{938A5EFC-B282-1F5C-DD8B-DE89C4A820DF}"/>
          </ac:spMkLst>
        </pc:spChg>
        <pc:spChg chg="mod">
          <ac:chgData name="Piwowarski Michał" userId="daaff1e6-9656-4f2b-b1cd-d9234caa6572" providerId="ADAL" clId="{349174CB-8730-4550-8EB5-CE71000B52A4}" dt="2025-06-10T07:32:25.632" v="6093" actId="2711"/>
          <ac:spMkLst>
            <pc:docMk/>
            <pc:sldMk cId="2024671611" sldId="274"/>
            <ac:spMk id="6" creationId="{DC4937B6-6443-62DF-B063-EBF7672FBD26}"/>
          </ac:spMkLst>
        </pc:spChg>
        <pc:spChg chg="mod">
          <ac:chgData name="Piwowarski Michał" userId="daaff1e6-9656-4f2b-b1cd-d9234caa6572" providerId="ADAL" clId="{349174CB-8730-4550-8EB5-CE71000B52A4}" dt="2025-06-10T07:32:47.595" v="6095" actId="2711"/>
          <ac:spMkLst>
            <pc:docMk/>
            <pc:sldMk cId="2024671611" sldId="274"/>
            <ac:spMk id="45" creationId="{B1DD2805-AE8E-E9AD-DCEA-C22846AB9ABE}"/>
          </ac:spMkLst>
        </pc:spChg>
        <pc:spChg chg="mod">
          <ac:chgData name="Piwowarski Michał" userId="daaff1e6-9656-4f2b-b1cd-d9234caa6572" providerId="ADAL" clId="{349174CB-8730-4550-8EB5-CE71000B52A4}" dt="2025-06-10T07:32:47.595" v="6095" actId="2711"/>
          <ac:spMkLst>
            <pc:docMk/>
            <pc:sldMk cId="2024671611" sldId="274"/>
            <ac:spMk id="46" creationId="{75D0850F-5183-F1D1-8FDB-3BA5B3CC9305}"/>
          </ac:spMkLst>
        </pc:spChg>
        <pc:spChg chg="mod">
          <ac:chgData name="Piwowarski Michał" userId="daaff1e6-9656-4f2b-b1cd-d9234caa6572" providerId="ADAL" clId="{349174CB-8730-4550-8EB5-CE71000B52A4}" dt="2025-06-10T07:32:47.595" v="6095" actId="2711"/>
          <ac:spMkLst>
            <pc:docMk/>
            <pc:sldMk cId="2024671611" sldId="274"/>
            <ac:spMk id="47" creationId="{38160476-F310-25CF-C626-310C4B227B43}"/>
          </ac:spMkLst>
        </pc:spChg>
        <pc:spChg chg="mod">
          <ac:chgData name="Piwowarski Michał" userId="daaff1e6-9656-4f2b-b1cd-d9234caa6572" providerId="ADAL" clId="{349174CB-8730-4550-8EB5-CE71000B52A4}" dt="2025-06-10T07:32:37.639" v="6094" actId="2711"/>
          <ac:spMkLst>
            <pc:docMk/>
            <pc:sldMk cId="2024671611" sldId="274"/>
            <ac:spMk id="48" creationId="{244C9389-F70B-DE3B-1F15-2662E4A57EA7}"/>
          </ac:spMkLst>
        </pc:spChg>
        <pc:spChg chg="mod">
          <ac:chgData name="Piwowarski Michał" userId="daaff1e6-9656-4f2b-b1cd-d9234caa6572" providerId="ADAL" clId="{349174CB-8730-4550-8EB5-CE71000B52A4}" dt="2025-06-10T07:32:47.595" v="6095" actId="2711"/>
          <ac:spMkLst>
            <pc:docMk/>
            <pc:sldMk cId="2024671611" sldId="274"/>
            <ac:spMk id="51" creationId="{C7FC0C88-B019-B2A6-FCBC-7992701E2DF1}"/>
          </ac:spMkLst>
        </pc:spChg>
        <pc:spChg chg="mod">
          <ac:chgData name="Piwowarski Michał" userId="daaff1e6-9656-4f2b-b1cd-d9234caa6572" providerId="ADAL" clId="{349174CB-8730-4550-8EB5-CE71000B52A4}" dt="2025-06-10T07:32:47.595" v="6095" actId="2711"/>
          <ac:spMkLst>
            <pc:docMk/>
            <pc:sldMk cId="2024671611" sldId="274"/>
            <ac:spMk id="52" creationId="{CB7D9337-5B02-DC0C-8DCE-51CF2093A4EA}"/>
          </ac:spMkLst>
        </pc:spChg>
        <pc:spChg chg="mod">
          <ac:chgData name="Piwowarski Michał" userId="daaff1e6-9656-4f2b-b1cd-d9234caa6572" providerId="ADAL" clId="{349174CB-8730-4550-8EB5-CE71000B52A4}" dt="2025-06-10T07:32:47.595" v="6095" actId="2711"/>
          <ac:spMkLst>
            <pc:docMk/>
            <pc:sldMk cId="2024671611" sldId="274"/>
            <ac:spMk id="53" creationId="{D44D8A23-68F8-A109-7C2A-13285CBE916F}"/>
          </ac:spMkLst>
        </pc:spChg>
        <pc:spChg chg="mod">
          <ac:chgData name="Piwowarski Michał" userId="daaff1e6-9656-4f2b-b1cd-d9234caa6572" providerId="ADAL" clId="{349174CB-8730-4550-8EB5-CE71000B52A4}" dt="2025-06-10T07:32:37.639" v="6094" actId="2711"/>
          <ac:spMkLst>
            <pc:docMk/>
            <pc:sldMk cId="2024671611" sldId="274"/>
            <ac:spMk id="54" creationId="{D5FEEA53-24E5-4CE6-AF37-5FF2BA79E5EE}"/>
          </ac:spMkLst>
        </pc:spChg>
        <pc:spChg chg="mod">
          <ac:chgData name="Piwowarski Michał" userId="daaff1e6-9656-4f2b-b1cd-d9234caa6572" providerId="ADAL" clId="{349174CB-8730-4550-8EB5-CE71000B52A4}" dt="2025-06-10T07:32:47.595" v="6095" actId="2711"/>
          <ac:spMkLst>
            <pc:docMk/>
            <pc:sldMk cId="2024671611" sldId="274"/>
            <ac:spMk id="56" creationId="{BD7688DC-0A68-C5BB-56E3-23CF090BC206}"/>
          </ac:spMkLst>
        </pc:spChg>
        <pc:spChg chg="mod">
          <ac:chgData name="Piwowarski Michał" userId="daaff1e6-9656-4f2b-b1cd-d9234caa6572" providerId="ADAL" clId="{349174CB-8730-4550-8EB5-CE71000B52A4}" dt="2025-06-10T07:32:47.595" v="6095" actId="2711"/>
          <ac:spMkLst>
            <pc:docMk/>
            <pc:sldMk cId="2024671611" sldId="274"/>
            <ac:spMk id="57" creationId="{13C2FBC0-2B72-A2FA-B821-EE9FF2398C4B}"/>
          </ac:spMkLst>
        </pc:spChg>
        <pc:spChg chg="mod">
          <ac:chgData name="Piwowarski Michał" userId="daaff1e6-9656-4f2b-b1cd-d9234caa6572" providerId="ADAL" clId="{349174CB-8730-4550-8EB5-CE71000B52A4}" dt="2025-06-10T07:32:47.595" v="6095" actId="2711"/>
          <ac:spMkLst>
            <pc:docMk/>
            <pc:sldMk cId="2024671611" sldId="274"/>
            <ac:spMk id="58" creationId="{FDFDCF6E-954C-FCD7-3892-1CACE5028819}"/>
          </ac:spMkLst>
        </pc:spChg>
        <pc:spChg chg="mod">
          <ac:chgData name="Piwowarski Michał" userId="daaff1e6-9656-4f2b-b1cd-d9234caa6572" providerId="ADAL" clId="{349174CB-8730-4550-8EB5-CE71000B52A4}" dt="2025-06-10T07:32:37.639" v="6094" actId="2711"/>
          <ac:spMkLst>
            <pc:docMk/>
            <pc:sldMk cId="2024671611" sldId="274"/>
            <ac:spMk id="59" creationId="{D2533877-BE8C-BCE3-B94E-D39DAB41860D}"/>
          </ac:spMkLst>
        </pc:spChg>
        <pc:spChg chg="mod">
          <ac:chgData name="Piwowarski Michał" userId="daaff1e6-9656-4f2b-b1cd-d9234caa6572" providerId="ADAL" clId="{349174CB-8730-4550-8EB5-CE71000B52A4}" dt="2025-06-10T07:32:47.595" v="6095" actId="2711"/>
          <ac:spMkLst>
            <pc:docMk/>
            <pc:sldMk cId="2024671611" sldId="274"/>
            <ac:spMk id="61" creationId="{0AD62E6E-B48F-F320-D8C3-8C2CB550D59B}"/>
          </ac:spMkLst>
        </pc:spChg>
        <pc:spChg chg="mod">
          <ac:chgData name="Piwowarski Michał" userId="daaff1e6-9656-4f2b-b1cd-d9234caa6572" providerId="ADAL" clId="{349174CB-8730-4550-8EB5-CE71000B52A4}" dt="2025-06-10T07:32:47.595" v="6095" actId="2711"/>
          <ac:spMkLst>
            <pc:docMk/>
            <pc:sldMk cId="2024671611" sldId="274"/>
            <ac:spMk id="62" creationId="{21F4A1D6-C3B1-1158-9E97-4DA9ABE370EC}"/>
          </ac:spMkLst>
        </pc:spChg>
        <pc:spChg chg="mod">
          <ac:chgData name="Piwowarski Michał" userId="daaff1e6-9656-4f2b-b1cd-d9234caa6572" providerId="ADAL" clId="{349174CB-8730-4550-8EB5-CE71000B52A4}" dt="2025-06-10T07:32:47.595" v="6095" actId="2711"/>
          <ac:spMkLst>
            <pc:docMk/>
            <pc:sldMk cId="2024671611" sldId="274"/>
            <ac:spMk id="63" creationId="{6B5C38EB-A4EF-9861-62D2-506A6242709F}"/>
          </ac:spMkLst>
        </pc:spChg>
        <pc:spChg chg="mod">
          <ac:chgData name="Piwowarski Michał" userId="daaff1e6-9656-4f2b-b1cd-d9234caa6572" providerId="ADAL" clId="{349174CB-8730-4550-8EB5-CE71000B52A4}" dt="2025-06-10T07:32:37.639" v="6094" actId="2711"/>
          <ac:spMkLst>
            <pc:docMk/>
            <pc:sldMk cId="2024671611" sldId="274"/>
            <ac:spMk id="64" creationId="{38553EAA-1DBA-FE88-20E1-3AB4249570B0}"/>
          </ac:spMkLst>
        </pc:spChg>
        <pc:spChg chg="mod">
          <ac:chgData name="Piwowarski Michał" userId="daaff1e6-9656-4f2b-b1cd-d9234caa6572" providerId="ADAL" clId="{349174CB-8730-4550-8EB5-CE71000B52A4}" dt="2025-06-10T07:32:47.595" v="6095" actId="2711"/>
          <ac:spMkLst>
            <pc:docMk/>
            <pc:sldMk cId="2024671611" sldId="274"/>
            <ac:spMk id="66" creationId="{FEE14B60-A17A-3C45-CF11-5927B89DF134}"/>
          </ac:spMkLst>
        </pc:spChg>
        <pc:spChg chg="mod">
          <ac:chgData name="Piwowarski Michał" userId="daaff1e6-9656-4f2b-b1cd-d9234caa6572" providerId="ADAL" clId="{349174CB-8730-4550-8EB5-CE71000B52A4}" dt="2025-06-10T07:32:47.595" v="6095" actId="2711"/>
          <ac:spMkLst>
            <pc:docMk/>
            <pc:sldMk cId="2024671611" sldId="274"/>
            <ac:spMk id="67" creationId="{73B53361-6721-67E8-28F8-7490AF1EDB1B}"/>
          </ac:spMkLst>
        </pc:spChg>
        <pc:spChg chg="mod">
          <ac:chgData name="Piwowarski Michał" userId="daaff1e6-9656-4f2b-b1cd-d9234caa6572" providerId="ADAL" clId="{349174CB-8730-4550-8EB5-CE71000B52A4}" dt="2025-06-10T07:32:47.595" v="6095" actId="2711"/>
          <ac:spMkLst>
            <pc:docMk/>
            <pc:sldMk cId="2024671611" sldId="274"/>
            <ac:spMk id="68" creationId="{A4E71636-D628-7BED-8BA8-0823EF6A790D}"/>
          </ac:spMkLst>
        </pc:spChg>
        <pc:spChg chg="mod">
          <ac:chgData name="Piwowarski Michał" userId="daaff1e6-9656-4f2b-b1cd-d9234caa6572" providerId="ADAL" clId="{349174CB-8730-4550-8EB5-CE71000B52A4}" dt="2025-06-10T07:32:37.639" v="6094" actId="2711"/>
          <ac:spMkLst>
            <pc:docMk/>
            <pc:sldMk cId="2024671611" sldId="274"/>
            <ac:spMk id="69" creationId="{1A3B27B7-F6EF-9A79-F01F-BC654E70FDB0}"/>
          </ac:spMkLst>
        </pc:spChg>
        <pc:spChg chg="mod">
          <ac:chgData name="Piwowarski Michał" userId="daaff1e6-9656-4f2b-b1cd-d9234caa6572" providerId="ADAL" clId="{349174CB-8730-4550-8EB5-CE71000B52A4}" dt="2025-06-10T07:32:47.595" v="6095" actId="2711"/>
          <ac:spMkLst>
            <pc:docMk/>
            <pc:sldMk cId="2024671611" sldId="274"/>
            <ac:spMk id="71" creationId="{860C20D7-67D0-0A91-AD4C-E06B1AF8955C}"/>
          </ac:spMkLst>
        </pc:spChg>
        <pc:spChg chg="mod">
          <ac:chgData name="Piwowarski Michał" userId="daaff1e6-9656-4f2b-b1cd-d9234caa6572" providerId="ADAL" clId="{349174CB-8730-4550-8EB5-CE71000B52A4}" dt="2025-06-10T07:32:47.595" v="6095" actId="2711"/>
          <ac:spMkLst>
            <pc:docMk/>
            <pc:sldMk cId="2024671611" sldId="274"/>
            <ac:spMk id="72" creationId="{F9392472-024D-329C-77BB-2182ECA0122C}"/>
          </ac:spMkLst>
        </pc:spChg>
        <pc:spChg chg="mod">
          <ac:chgData name="Piwowarski Michał" userId="daaff1e6-9656-4f2b-b1cd-d9234caa6572" providerId="ADAL" clId="{349174CB-8730-4550-8EB5-CE71000B52A4}" dt="2025-06-10T07:32:47.595" v="6095" actId="2711"/>
          <ac:spMkLst>
            <pc:docMk/>
            <pc:sldMk cId="2024671611" sldId="274"/>
            <ac:spMk id="73" creationId="{36BADF94-DDF6-FF5E-99C0-A9731ED9088F}"/>
          </ac:spMkLst>
        </pc:spChg>
        <pc:spChg chg="mod">
          <ac:chgData name="Piwowarski Michał" userId="daaff1e6-9656-4f2b-b1cd-d9234caa6572" providerId="ADAL" clId="{349174CB-8730-4550-8EB5-CE71000B52A4}" dt="2025-06-10T07:32:37.639" v="6094" actId="2711"/>
          <ac:spMkLst>
            <pc:docMk/>
            <pc:sldMk cId="2024671611" sldId="274"/>
            <ac:spMk id="74" creationId="{9478B498-9148-E799-E5B9-E5A394C41838}"/>
          </ac:spMkLst>
        </pc:spChg>
        <pc:spChg chg="mod">
          <ac:chgData name="Piwowarski Michał" userId="daaff1e6-9656-4f2b-b1cd-d9234caa6572" providerId="ADAL" clId="{349174CB-8730-4550-8EB5-CE71000B52A4}" dt="2025-06-10T07:32:47.595" v="6095" actId="2711"/>
          <ac:spMkLst>
            <pc:docMk/>
            <pc:sldMk cId="2024671611" sldId="274"/>
            <ac:spMk id="76" creationId="{9EDA4999-A6F3-A6A2-E714-9447242925F8}"/>
          </ac:spMkLst>
        </pc:spChg>
        <pc:spChg chg="mod">
          <ac:chgData name="Piwowarski Michał" userId="daaff1e6-9656-4f2b-b1cd-d9234caa6572" providerId="ADAL" clId="{349174CB-8730-4550-8EB5-CE71000B52A4}" dt="2025-06-10T07:32:47.595" v="6095" actId="2711"/>
          <ac:spMkLst>
            <pc:docMk/>
            <pc:sldMk cId="2024671611" sldId="274"/>
            <ac:spMk id="77" creationId="{FA904090-60BE-5CD1-17BB-F67AB653D1F0}"/>
          </ac:spMkLst>
        </pc:spChg>
        <pc:spChg chg="mod">
          <ac:chgData name="Piwowarski Michał" userId="daaff1e6-9656-4f2b-b1cd-d9234caa6572" providerId="ADAL" clId="{349174CB-8730-4550-8EB5-CE71000B52A4}" dt="2025-06-10T07:32:47.595" v="6095" actId="2711"/>
          <ac:spMkLst>
            <pc:docMk/>
            <pc:sldMk cId="2024671611" sldId="274"/>
            <ac:spMk id="78" creationId="{3589245F-B4C2-EC3A-E640-C580CE0AEC55}"/>
          </ac:spMkLst>
        </pc:spChg>
        <pc:spChg chg="mod">
          <ac:chgData name="Piwowarski Michał" userId="daaff1e6-9656-4f2b-b1cd-d9234caa6572" providerId="ADAL" clId="{349174CB-8730-4550-8EB5-CE71000B52A4}" dt="2025-06-10T07:32:37.639" v="6094" actId="2711"/>
          <ac:spMkLst>
            <pc:docMk/>
            <pc:sldMk cId="2024671611" sldId="274"/>
            <ac:spMk id="79" creationId="{789C4E68-F4BD-7DC2-A65D-21F1CDE38C36}"/>
          </ac:spMkLst>
        </pc:spChg>
        <pc:spChg chg="mod">
          <ac:chgData name="Piwowarski Michał" userId="daaff1e6-9656-4f2b-b1cd-d9234caa6572" providerId="ADAL" clId="{349174CB-8730-4550-8EB5-CE71000B52A4}" dt="2025-06-10T07:32:47.595" v="6095" actId="2711"/>
          <ac:spMkLst>
            <pc:docMk/>
            <pc:sldMk cId="2024671611" sldId="274"/>
            <ac:spMk id="81" creationId="{455F211B-3D72-34F1-54FF-69C92C6971D3}"/>
          </ac:spMkLst>
        </pc:spChg>
        <pc:spChg chg="mod">
          <ac:chgData name="Piwowarski Michał" userId="daaff1e6-9656-4f2b-b1cd-d9234caa6572" providerId="ADAL" clId="{349174CB-8730-4550-8EB5-CE71000B52A4}" dt="2025-06-10T07:32:47.595" v="6095" actId="2711"/>
          <ac:spMkLst>
            <pc:docMk/>
            <pc:sldMk cId="2024671611" sldId="274"/>
            <ac:spMk id="82" creationId="{3FAA6B9A-49F0-435B-C1D2-FB502BC6E8E2}"/>
          </ac:spMkLst>
        </pc:spChg>
        <pc:spChg chg="mod">
          <ac:chgData name="Piwowarski Michał" userId="daaff1e6-9656-4f2b-b1cd-d9234caa6572" providerId="ADAL" clId="{349174CB-8730-4550-8EB5-CE71000B52A4}" dt="2025-06-10T07:32:47.595" v="6095" actId="2711"/>
          <ac:spMkLst>
            <pc:docMk/>
            <pc:sldMk cId="2024671611" sldId="274"/>
            <ac:spMk id="83" creationId="{6972F720-590C-5856-69EB-B588E39B0606}"/>
          </ac:spMkLst>
        </pc:spChg>
        <pc:spChg chg="mod">
          <ac:chgData name="Piwowarski Michał" userId="daaff1e6-9656-4f2b-b1cd-d9234caa6572" providerId="ADAL" clId="{349174CB-8730-4550-8EB5-CE71000B52A4}" dt="2025-06-10T07:32:37.639" v="6094" actId="2711"/>
          <ac:spMkLst>
            <pc:docMk/>
            <pc:sldMk cId="2024671611" sldId="274"/>
            <ac:spMk id="84" creationId="{C02E4AB9-2E43-FDB3-C00C-01181FACC877}"/>
          </ac:spMkLst>
        </pc:spChg>
        <pc:spChg chg="mod">
          <ac:chgData name="Piwowarski Michał" userId="daaff1e6-9656-4f2b-b1cd-d9234caa6572" providerId="ADAL" clId="{349174CB-8730-4550-8EB5-CE71000B52A4}" dt="2025-06-10T07:32:47.595" v="6095" actId="2711"/>
          <ac:spMkLst>
            <pc:docMk/>
            <pc:sldMk cId="2024671611" sldId="274"/>
            <ac:spMk id="86" creationId="{D018BE1C-55B7-B37D-6D5A-91654A48896F}"/>
          </ac:spMkLst>
        </pc:spChg>
        <pc:spChg chg="mod">
          <ac:chgData name="Piwowarski Michał" userId="daaff1e6-9656-4f2b-b1cd-d9234caa6572" providerId="ADAL" clId="{349174CB-8730-4550-8EB5-CE71000B52A4}" dt="2025-06-10T07:32:47.595" v="6095" actId="2711"/>
          <ac:spMkLst>
            <pc:docMk/>
            <pc:sldMk cId="2024671611" sldId="274"/>
            <ac:spMk id="87" creationId="{B022A0BA-8A22-66DE-ABAE-65AA7526C8ED}"/>
          </ac:spMkLst>
        </pc:spChg>
        <pc:spChg chg="mod">
          <ac:chgData name="Piwowarski Michał" userId="daaff1e6-9656-4f2b-b1cd-d9234caa6572" providerId="ADAL" clId="{349174CB-8730-4550-8EB5-CE71000B52A4}" dt="2025-06-10T07:32:47.595" v="6095" actId="2711"/>
          <ac:spMkLst>
            <pc:docMk/>
            <pc:sldMk cId="2024671611" sldId="274"/>
            <ac:spMk id="88" creationId="{7C94B9B2-7397-C790-7D6A-A0296BCC1E13}"/>
          </ac:spMkLst>
        </pc:spChg>
        <pc:spChg chg="mod">
          <ac:chgData name="Piwowarski Michał" userId="daaff1e6-9656-4f2b-b1cd-d9234caa6572" providerId="ADAL" clId="{349174CB-8730-4550-8EB5-CE71000B52A4}" dt="2025-06-10T07:32:37.639" v="6094" actId="2711"/>
          <ac:spMkLst>
            <pc:docMk/>
            <pc:sldMk cId="2024671611" sldId="274"/>
            <ac:spMk id="89" creationId="{F2ACA984-D7BB-ADC2-B51C-463E19CD0E41}"/>
          </ac:spMkLst>
        </pc:spChg>
        <pc:spChg chg="mod">
          <ac:chgData name="Piwowarski Michał" userId="daaff1e6-9656-4f2b-b1cd-d9234caa6572" providerId="ADAL" clId="{349174CB-8730-4550-8EB5-CE71000B52A4}" dt="2025-06-10T07:32:47.595" v="6095" actId="2711"/>
          <ac:spMkLst>
            <pc:docMk/>
            <pc:sldMk cId="2024671611" sldId="274"/>
            <ac:spMk id="96" creationId="{AE3813C6-D872-233F-E849-585E763A3E84}"/>
          </ac:spMkLst>
        </pc:spChg>
        <pc:spChg chg="mod">
          <ac:chgData name="Piwowarski Michał" userId="daaff1e6-9656-4f2b-b1cd-d9234caa6572" providerId="ADAL" clId="{349174CB-8730-4550-8EB5-CE71000B52A4}" dt="2025-06-10T07:32:47.595" v="6095" actId="2711"/>
          <ac:spMkLst>
            <pc:docMk/>
            <pc:sldMk cId="2024671611" sldId="274"/>
            <ac:spMk id="97" creationId="{BB345699-5E35-F099-9A19-6838844EFDDF}"/>
          </ac:spMkLst>
        </pc:spChg>
        <pc:spChg chg="mod">
          <ac:chgData name="Piwowarski Michał" userId="daaff1e6-9656-4f2b-b1cd-d9234caa6572" providerId="ADAL" clId="{349174CB-8730-4550-8EB5-CE71000B52A4}" dt="2025-06-10T07:32:47.595" v="6095" actId="2711"/>
          <ac:spMkLst>
            <pc:docMk/>
            <pc:sldMk cId="2024671611" sldId="274"/>
            <ac:spMk id="98" creationId="{9B5D11C7-3031-7893-0662-273A245484EA}"/>
          </ac:spMkLst>
        </pc:spChg>
        <pc:spChg chg="mod">
          <ac:chgData name="Piwowarski Michał" userId="daaff1e6-9656-4f2b-b1cd-d9234caa6572" providerId="ADAL" clId="{349174CB-8730-4550-8EB5-CE71000B52A4}" dt="2025-06-10T07:32:37.639" v="6094" actId="2711"/>
          <ac:spMkLst>
            <pc:docMk/>
            <pc:sldMk cId="2024671611" sldId="274"/>
            <ac:spMk id="99" creationId="{8E98616F-F4EE-6DC8-15EE-473857FC6D0F}"/>
          </ac:spMkLst>
        </pc:spChg>
        <pc:spChg chg="mod">
          <ac:chgData name="Piwowarski Michał" userId="daaff1e6-9656-4f2b-b1cd-d9234caa6572" providerId="ADAL" clId="{349174CB-8730-4550-8EB5-CE71000B52A4}" dt="2025-06-10T07:32:47.595" v="6095" actId="2711"/>
          <ac:spMkLst>
            <pc:docMk/>
            <pc:sldMk cId="2024671611" sldId="274"/>
            <ac:spMk id="101" creationId="{636BE653-70DA-885F-80C0-2FF7EA2E7D25}"/>
          </ac:spMkLst>
        </pc:spChg>
        <pc:spChg chg="mod">
          <ac:chgData name="Piwowarski Michał" userId="daaff1e6-9656-4f2b-b1cd-d9234caa6572" providerId="ADAL" clId="{349174CB-8730-4550-8EB5-CE71000B52A4}" dt="2025-06-10T07:32:47.595" v="6095" actId="2711"/>
          <ac:spMkLst>
            <pc:docMk/>
            <pc:sldMk cId="2024671611" sldId="274"/>
            <ac:spMk id="102" creationId="{2F325DE8-E635-F824-A970-72DDA0F80AFD}"/>
          </ac:spMkLst>
        </pc:spChg>
        <pc:spChg chg="mod">
          <ac:chgData name="Piwowarski Michał" userId="daaff1e6-9656-4f2b-b1cd-d9234caa6572" providerId="ADAL" clId="{349174CB-8730-4550-8EB5-CE71000B52A4}" dt="2025-06-10T07:32:47.595" v="6095" actId="2711"/>
          <ac:spMkLst>
            <pc:docMk/>
            <pc:sldMk cId="2024671611" sldId="274"/>
            <ac:spMk id="103" creationId="{9CC1C9B5-6C7F-EF74-5DD2-668CDF7F9DB6}"/>
          </ac:spMkLst>
        </pc:spChg>
        <pc:spChg chg="mod">
          <ac:chgData name="Piwowarski Michał" userId="daaff1e6-9656-4f2b-b1cd-d9234caa6572" providerId="ADAL" clId="{349174CB-8730-4550-8EB5-CE71000B52A4}" dt="2025-06-10T07:32:37.639" v="6094" actId="2711"/>
          <ac:spMkLst>
            <pc:docMk/>
            <pc:sldMk cId="2024671611" sldId="274"/>
            <ac:spMk id="104" creationId="{E6E4D976-80E8-7506-CD57-801D2125F4E3}"/>
          </ac:spMkLst>
        </pc:spChg>
        <pc:spChg chg="mod">
          <ac:chgData name="Piwowarski Michał" userId="daaff1e6-9656-4f2b-b1cd-d9234caa6572" providerId="ADAL" clId="{349174CB-8730-4550-8EB5-CE71000B52A4}" dt="2025-06-10T07:32:47.595" v="6095" actId="2711"/>
          <ac:spMkLst>
            <pc:docMk/>
            <pc:sldMk cId="2024671611" sldId="274"/>
            <ac:spMk id="106" creationId="{C8AD1B0D-F7BE-2768-771C-655CAD6D8248}"/>
          </ac:spMkLst>
        </pc:spChg>
        <pc:spChg chg="mod">
          <ac:chgData name="Piwowarski Michał" userId="daaff1e6-9656-4f2b-b1cd-d9234caa6572" providerId="ADAL" clId="{349174CB-8730-4550-8EB5-CE71000B52A4}" dt="2025-06-10T07:32:47.595" v="6095" actId="2711"/>
          <ac:spMkLst>
            <pc:docMk/>
            <pc:sldMk cId="2024671611" sldId="274"/>
            <ac:spMk id="107" creationId="{0D436968-6DBA-A85E-CEBC-F79B2650CFBD}"/>
          </ac:spMkLst>
        </pc:spChg>
        <pc:spChg chg="mod">
          <ac:chgData name="Piwowarski Michał" userId="daaff1e6-9656-4f2b-b1cd-d9234caa6572" providerId="ADAL" clId="{349174CB-8730-4550-8EB5-CE71000B52A4}" dt="2025-06-10T07:32:47.595" v="6095" actId="2711"/>
          <ac:spMkLst>
            <pc:docMk/>
            <pc:sldMk cId="2024671611" sldId="274"/>
            <ac:spMk id="108" creationId="{A25B38B1-6B69-0D7E-9AC4-54C0416FEE4C}"/>
          </ac:spMkLst>
        </pc:spChg>
        <pc:spChg chg="mod">
          <ac:chgData name="Piwowarski Michał" userId="daaff1e6-9656-4f2b-b1cd-d9234caa6572" providerId="ADAL" clId="{349174CB-8730-4550-8EB5-CE71000B52A4}" dt="2025-06-10T07:32:37.639" v="6094" actId="2711"/>
          <ac:spMkLst>
            <pc:docMk/>
            <pc:sldMk cId="2024671611" sldId="274"/>
            <ac:spMk id="109" creationId="{A2160B33-EEA2-6367-8189-82551D7BAE63}"/>
          </ac:spMkLst>
        </pc:spChg>
        <pc:spChg chg="mod">
          <ac:chgData name="Piwowarski Michał" userId="daaff1e6-9656-4f2b-b1cd-d9234caa6572" providerId="ADAL" clId="{349174CB-8730-4550-8EB5-CE71000B52A4}" dt="2025-06-10T07:32:47.595" v="6095" actId="2711"/>
          <ac:spMkLst>
            <pc:docMk/>
            <pc:sldMk cId="2024671611" sldId="274"/>
            <ac:spMk id="111" creationId="{AE862251-EB70-B6AF-79DC-E72F1D2AB8E6}"/>
          </ac:spMkLst>
        </pc:spChg>
        <pc:spChg chg="mod">
          <ac:chgData name="Piwowarski Michał" userId="daaff1e6-9656-4f2b-b1cd-d9234caa6572" providerId="ADAL" clId="{349174CB-8730-4550-8EB5-CE71000B52A4}" dt="2025-06-10T07:32:47.595" v="6095" actId="2711"/>
          <ac:spMkLst>
            <pc:docMk/>
            <pc:sldMk cId="2024671611" sldId="274"/>
            <ac:spMk id="112" creationId="{819A2551-EF27-325A-7FBB-4D707FD84BB1}"/>
          </ac:spMkLst>
        </pc:spChg>
        <pc:spChg chg="mod">
          <ac:chgData name="Piwowarski Michał" userId="daaff1e6-9656-4f2b-b1cd-d9234caa6572" providerId="ADAL" clId="{349174CB-8730-4550-8EB5-CE71000B52A4}" dt="2025-06-10T07:32:47.595" v="6095" actId="2711"/>
          <ac:spMkLst>
            <pc:docMk/>
            <pc:sldMk cId="2024671611" sldId="274"/>
            <ac:spMk id="113" creationId="{9D1E6CA7-7379-C984-D6B2-5B9A67854558}"/>
          </ac:spMkLst>
        </pc:spChg>
        <pc:spChg chg="mod">
          <ac:chgData name="Piwowarski Michał" userId="daaff1e6-9656-4f2b-b1cd-d9234caa6572" providerId="ADAL" clId="{349174CB-8730-4550-8EB5-CE71000B52A4}" dt="2025-06-10T07:32:37.639" v="6094" actId="2711"/>
          <ac:spMkLst>
            <pc:docMk/>
            <pc:sldMk cId="2024671611" sldId="274"/>
            <ac:spMk id="114" creationId="{4198F510-C41F-DF89-EA5E-9808279F75CE}"/>
          </ac:spMkLst>
        </pc:spChg>
        <pc:spChg chg="mod">
          <ac:chgData name="Piwowarski Michał" userId="daaff1e6-9656-4f2b-b1cd-d9234caa6572" providerId="ADAL" clId="{349174CB-8730-4550-8EB5-CE71000B52A4}" dt="2025-06-10T07:32:47.595" v="6095" actId="2711"/>
          <ac:spMkLst>
            <pc:docMk/>
            <pc:sldMk cId="2024671611" sldId="274"/>
            <ac:spMk id="116" creationId="{64985837-3A81-412A-3575-64DB96E96BE1}"/>
          </ac:spMkLst>
        </pc:spChg>
        <pc:spChg chg="mod">
          <ac:chgData name="Piwowarski Michał" userId="daaff1e6-9656-4f2b-b1cd-d9234caa6572" providerId="ADAL" clId="{349174CB-8730-4550-8EB5-CE71000B52A4}" dt="2025-06-10T07:32:47.595" v="6095" actId="2711"/>
          <ac:spMkLst>
            <pc:docMk/>
            <pc:sldMk cId="2024671611" sldId="274"/>
            <ac:spMk id="117" creationId="{120FFA60-EC23-D506-7B3B-BF31153303A1}"/>
          </ac:spMkLst>
        </pc:spChg>
        <pc:spChg chg="mod">
          <ac:chgData name="Piwowarski Michał" userId="daaff1e6-9656-4f2b-b1cd-d9234caa6572" providerId="ADAL" clId="{349174CB-8730-4550-8EB5-CE71000B52A4}" dt="2025-06-10T07:32:47.595" v="6095" actId="2711"/>
          <ac:spMkLst>
            <pc:docMk/>
            <pc:sldMk cId="2024671611" sldId="274"/>
            <ac:spMk id="118" creationId="{2E80A8C7-0B76-6BD2-1698-75C9E2D460DB}"/>
          </ac:spMkLst>
        </pc:spChg>
        <pc:spChg chg="mod">
          <ac:chgData name="Piwowarski Michał" userId="daaff1e6-9656-4f2b-b1cd-d9234caa6572" providerId="ADAL" clId="{349174CB-8730-4550-8EB5-CE71000B52A4}" dt="2025-06-10T07:32:37.639" v="6094" actId="2711"/>
          <ac:spMkLst>
            <pc:docMk/>
            <pc:sldMk cId="2024671611" sldId="274"/>
            <ac:spMk id="119" creationId="{F366B442-FC30-B326-6A14-47B004E9FFF1}"/>
          </ac:spMkLst>
        </pc:spChg>
        <pc:spChg chg="mod">
          <ac:chgData name="Piwowarski Michał" userId="daaff1e6-9656-4f2b-b1cd-d9234caa6572" providerId="ADAL" clId="{349174CB-8730-4550-8EB5-CE71000B52A4}" dt="2025-06-10T07:32:47.595" v="6095" actId="2711"/>
          <ac:spMkLst>
            <pc:docMk/>
            <pc:sldMk cId="2024671611" sldId="274"/>
            <ac:spMk id="121" creationId="{0B751D2C-8B0D-1264-3D88-820540CD542A}"/>
          </ac:spMkLst>
        </pc:spChg>
        <pc:spChg chg="mod">
          <ac:chgData name="Piwowarski Michał" userId="daaff1e6-9656-4f2b-b1cd-d9234caa6572" providerId="ADAL" clId="{349174CB-8730-4550-8EB5-CE71000B52A4}" dt="2025-06-10T07:32:47.595" v="6095" actId="2711"/>
          <ac:spMkLst>
            <pc:docMk/>
            <pc:sldMk cId="2024671611" sldId="274"/>
            <ac:spMk id="122" creationId="{94F77674-0535-5A5E-2D45-5F2E3D1E3E93}"/>
          </ac:spMkLst>
        </pc:spChg>
        <pc:spChg chg="mod">
          <ac:chgData name="Piwowarski Michał" userId="daaff1e6-9656-4f2b-b1cd-d9234caa6572" providerId="ADAL" clId="{349174CB-8730-4550-8EB5-CE71000B52A4}" dt="2025-06-10T07:32:47.595" v="6095" actId="2711"/>
          <ac:spMkLst>
            <pc:docMk/>
            <pc:sldMk cId="2024671611" sldId="274"/>
            <ac:spMk id="123" creationId="{FE6CC2D5-81A8-65CC-0A41-C06BFAAFE5D6}"/>
          </ac:spMkLst>
        </pc:spChg>
        <pc:spChg chg="mod">
          <ac:chgData name="Piwowarski Michał" userId="daaff1e6-9656-4f2b-b1cd-d9234caa6572" providerId="ADAL" clId="{349174CB-8730-4550-8EB5-CE71000B52A4}" dt="2025-06-10T07:32:37.639" v="6094" actId="2711"/>
          <ac:spMkLst>
            <pc:docMk/>
            <pc:sldMk cId="2024671611" sldId="274"/>
            <ac:spMk id="124" creationId="{A5946B28-3F85-88D2-8688-2E9F220B90DE}"/>
          </ac:spMkLst>
        </pc:spChg>
        <pc:spChg chg="mod">
          <ac:chgData name="Piwowarski Michał" userId="daaff1e6-9656-4f2b-b1cd-d9234caa6572" providerId="ADAL" clId="{349174CB-8730-4550-8EB5-CE71000B52A4}" dt="2025-06-10T07:32:47.595" v="6095" actId="2711"/>
          <ac:spMkLst>
            <pc:docMk/>
            <pc:sldMk cId="2024671611" sldId="274"/>
            <ac:spMk id="126" creationId="{B4B1477B-FF4A-03C1-4E45-7862B6BFB67D}"/>
          </ac:spMkLst>
        </pc:spChg>
        <pc:spChg chg="mod">
          <ac:chgData name="Piwowarski Michał" userId="daaff1e6-9656-4f2b-b1cd-d9234caa6572" providerId="ADAL" clId="{349174CB-8730-4550-8EB5-CE71000B52A4}" dt="2025-06-10T07:32:47.595" v="6095" actId="2711"/>
          <ac:spMkLst>
            <pc:docMk/>
            <pc:sldMk cId="2024671611" sldId="274"/>
            <ac:spMk id="127" creationId="{2F3A0F36-2B48-F72A-9167-9815B8A4E174}"/>
          </ac:spMkLst>
        </pc:spChg>
        <pc:spChg chg="mod">
          <ac:chgData name="Piwowarski Michał" userId="daaff1e6-9656-4f2b-b1cd-d9234caa6572" providerId="ADAL" clId="{349174CB-8730-4550-8EB5-CE71000B52A4}" dt="2025-06-10T07:32:47.595" v="6095" actId="2711"/>
          <ac:spMkLst>
            <pc:docMk/>
            <pc:sldMk cId="2024671611" sldId="274"/>
            <ac:spMk id="128" creationId="{3D9205FC-CAC2-27C1-3D32-8BD6286ECE0C}"/>
          </ac:spMkLst>
        </pc:spChg>
        <pc:spChg chg="mod">
          <ac:chgData name="Piwowarski Michał" userId="daaff1e6-9656-4f2b-b1cd-d9234caa6572" providerId="ADAL" clId="{349174CB-8730-4550-8EB5-CE71000B52A4}" dt="2025-06-10T07:32:37.639" v="6094" actId="2711"/>
          <ac:spMkLst>
            <pc:docMk/>
            <pc:sldMk cId="2024671611" sldId="274"/>
            <ac:spMk id="129" creationId="{78EBBE65-1EFA-FE69-715F-F39CC9E70226}"/>
          </ac:spMkLst>
        </pc:spChg>
        <pc:spChg chg="mod">
          <ac:chgData name="Piwowarski Michał" userId="daaff1e6-9656-4f2b-b1cd-d9234caa6572" providerId="ADAL" clId="{349174CB-8730-4550-8EB5-CE71000B52A4}" dt="2025-06-10T07:32:37.639" v="6094" actId="2711"/>
          <ac:spMkLst>
            <pc:docMk/>
            <pc:sldMk cId="2024671611" sldId="274"/>
            <ac:spMk id="134" creationId="{3BF322F4-E5A3-4294-841B-BD458AB9BFB9}"/>
          </ac:spMkLst>
        </pc:spChg>
        <pc:spChg chg="mod">
          <ac:chgData name="Piwowarski Michał" userId="daaff1e6-9656-4f2b-b1cd-d9234caa6572" providerId="ADAL" clId="{349174CB-8730-4550-8EB5-CE71000B52A4}" dt="2025-06-10T07:32:47.595" v="6095" actId="2711"/>
          <ac:spMkLst>
            <pc:docMk/>
            <pc:sldMk cId="2024671611" sldId="274"/>
            <ac:spMk id="135" creationId="{B4649DF8-96C2-1036-02E4-1F9346FBD4CC}"/>
          </ac:spMkLst>
        </pc:spChg>
        <pc:spChg chg="mod">
          <ac:chgData name="Piwowarski Michał" userId="daaff1e6-9656-4f2b-b1cd-d9234caa6572" providerId="ADAL" clId="{349174CB-8730-4550-8EB5-CE71000B52A4}" dt="2025-06-10T07:32:47.595" v="6095" actId="2711"/>
          <ac:spMkLst>
            <pc:docMk/>
            <pc:sldMk cId="2024671611" sldId="274"/>
            <ac:spMk id="137" creationId="{869194FD-4F1D-50B6-C3F4-1A0CDF002E06}"/>
          </ac:spMkLst>
        </pc:spChg>
        <pc:spChg chg="mod">
          <ac:chgData name="Piwowarski Michał" userId="daaff1e6-9656-4f2b-b1cd-d9234caa6572" providerId="ADAL" clId="{349174CB-8730-4550-8EB5-CE71000B52A4}" dt="2025-06-10T07:32:47.595" v="6095" actId="2711"/>
          <ac:spMkLst>
            <pc:docMk/>
            <pc:sldMk cId="2024671611" sldId="274"/>
            <ac:spMk id="138" creationId="{43EDE2BB-73ED-3297-764A-C8B2B937EC8F}"/>
          </ac:spMkLst>
        </pc:spChg>
        <pc:spChg chg="mod">
          <ac:chgData name="Piwowarski Michał" userId="daaff1e6-9656-4f2b-b1cd-d9234caa6572" providerId="ADAL" clId="{349174CB-8730-4550-8EB5-CE71000B52A4}" dt="2025-06-10T07:32:47.595" v="6095" actId="2711"/>
          <ac:spMkLst>
            <pc:docMk/>
            <pc:sldMk cId="2024671611" sldId="274"/>
            <ac:spMk id="139" creationId="{54129ED5-017E-A9AB-4139-49AE798596CA}"/>
          </ac:spMkLst>
        </pc:spChg>
        <pc:spChg chg="mod">
          <ac:chgData name="Piwowarski Michał" userId="daaff1e6-9656-4f2b-b1cd-d9234caa6572" providerId="ADAL" clId="{349174CB-8730-4550-8EB5-CE71000B52A4}" dt="2025-06-10T07:32:47.595" v="6095" actId="2711"/>
          <ac:spMkLst>
            <pc:docMk/>
            <pc:sldMk cId="2024671611" sldId="274"/>
            <ac:spMk id="140" creationId="{D6535B91-F1BE-2EDE-1319-FF87CE7B7F92}"/>
          </ac:spMkLst>
        </pc:spChg>
        <pc:spChg chg="mod">
          <ac:chgData name="Piwowarski Michał" userId="daaff1e6-9656-4f2b-b1cd-d9234caa6572" providerId="ADAL" clId="{349174CB-8730-4550-8EB5-CE71000B52A4}" dt="2025-06-10T07:32:37.639" v="6094" actId="2711"/>
          <ac:spMkLst>
            <pc:docMk/>
            <pc:sldMk cId="2024671611" sldId="274"/>
            <ac:spMk id="141" creationId="{6E803304-63B0-A6C1-0016-7445248672E9}"/>
          </ac:spMkLst>
        </pc:spChg>
        <pc:spChg chg="mod">
          <ac:chgData name="Piwowarski Michał" userId="daaff1e6-9656-4f2b-b1cd-d9234caa6572" providerId="ADAL" clId="{349174CB-8730-4550-8EB5-CE71000B52A4}" dt="2025-06-10T07:32:47.595" v="6095" actId="2711"/>
          <ac:spMkLst>
            <pc:docMk/>
            <pc:sldMk cId="2024671611" sldId="274"/>
            <ac:spMk id="143" creationId="{A3A1B1C3-449B-F33B-9620-F3CA056C8445}"/>
          </ac:spMkLst>
        </pc:spChg>
        <pc:spChg chg="mod">
          <ac:chgData name="Piwowarski Michał" userId="daaff1e6-9656-4f2b-b1cd-d9234caa6572" providerId="ADAL" clId="{349174CB-8730-4550-8EB5-CE71000B52A4}" dt="2025-06-10T07:32:47.595" v="6095" actId="2711"/>
          <ac:spMkLst>
            <pc:docMk/>
            <pc:sldMk cId="2024671611" sldId="274"/>
            <ac:spMk id="144" creationId="{7B1851B0-1B2B-C2E4-8E0A-4A26B061FF20}"/>
          </ac:spMkLst>
        </pc:spChg>
        <pc:spChg chg="mod">
          <ac:chgData name="Piwowarski Michał" userId="daaff1e6-9656-4f2b-b1cd-d9234caa6572" providerId="ADAL" clId="{349174CB-8730-4550-8EB5-CE71000B52A4}" dt="2025-06-10T07:32:47.595" v="6095" actId="2711"/>
          <ac:spMkLst>
            <pc:docMk/>
            <pc:sldMk cId="2024671611" sldId="274"/>
            <ac:spMk id="145" creationId="{044BA31A-A393-862B-4AD7-1B254AF0B40E}"/>
          </ac:spMkLst>
        </pc:spChg>
        <pc:spChg chg="mod">
          <ac:chgData name="Piwowarski Michał" userId="daaff1e6-9656-4f2b-b1cd-d9234caa6572" providerId="ADAL" clId="{349174CB-8730-4550-8EB5-CE71000B52A4}" dt="2025-06-10T07:32:47.595" v="6095" actId="2711"/>
          <ac:spMkLst>
            <pc:docMk/>
            <pc:sldMk cId="2024671611" sldId="274"/>
            <ac:spMk id="146" creationId="{5457AB8D-1C9F-2C6C-163D-20BBDADA01EC}"/>
          </ac:spMkLst>
        </pc:spChg>
        <pc:spChg chg="mod">
          <ac:chgData name="Piwowarski Michał" userId="daaff1e6-9656-4f2b-b1cd-d9234caa6572" providerId="ADAL" clId="{349174CB-8730-4550-8EB5-CE71000B52A4}" dt="2025-06-10T07:32:37.639" v="6094" actId="2711"/>
          <ac:spMkLst>
            <pc:docMk/>
            <pc:sldMk cId="2024671611" sldId="274"/>
            <ac:spMk id="147" creationId="{DAF9A15A-154E-10E8-F71F-715AF5882ECB}"/>
          </ac:spMkLst>
        </pc:spChg>
        <pc:spChg chg="mod">
          <ac:chgData name="Piwowarski Michał" userId="daaff1e6-9656-4f2b-b1cd-d9234caa6572" providerId="ADAL" clId="{349174CB-8730-4550-8EB5-CE71000B52A4}" dt="2025-06-10T07:32:47.595" v="6095" actId="2711"/>
          <ac:spMkLst>
            <pc:docMk/>
            <pc:sldMk cId="2024671611" sldId="274"/>
            <ac:spMk id="149" creationId="{AE6DE24E-5C94-5EE1-0929-1BBA47439A76}"/>
          </ac:spMkLst>
        </pc:spChg>
        <pc:spChg chg="mod">
          <ac:chgData name="Piwowarski Michał" userId="daaff1e6-9656-4f2b-b1cd-d9234caa6572" providerId="ADAL" clId="{349174CB-8730-4550-8EB5-CE71000B52A4}" dt="2025-06-10T07:32:47.595" v="6095" actId="2711"/>
          <ac:spMkLst>
            <pc:docMk/>
            <pc:sldMk cId="2024671611" sldId="274"/>
            <ac:spMk id="150" creationId="{5ADC9649-A3FC-BC6C-8773-29483648BED9}"/>
          </ac:spMkLst>
        </pc:spChg>
        <pc:spChg chg="mod">
          <ac:chgData name="Piwowarski Michał" userId="daaff1e6-9656-4f2b-b1cd-d9234caa6572" providerId="ADAL" clId="{349174CB-8730-4550-8EB5-CE71000B52A4}" dt="2025-06-10T07:32:47.595" v="6095" actId="2711"/>
          <ac:spMkLst>
            <pc:docMk/>
            <pc:sldMk cId="2024671611" sldId="274"/>
            <ac:spMk id="151" creationId="{30A99939-F883-BF23-1E11-3A19C8AD2E68}"/>
          </ac:spMkLst>
        </pc:spChg>
        <pc:spChg chg="mod">
          <ac:chgData name="Piwowarski Michał" userId="daaff1e6-9656-4f2b-b1cd-d9234caa6572" providerId="ADAL" clId="{349174CB-8730-4550-8EB5-CE71000B52A4}" dt="2025-06-10T07:32:47.595" v="6095" actId="2711"/>
          <ac:spMkLst>
            <pc:docMk/>
            <pc:sldMk cId="2024671611" sldId="274"/>
            <ac:spMk id="152" creationId="{98270F36-0CD6-76B9-2928-3EEEA93B9168}"/>
          </ac:spMkLst>
        </pc:spChg>
        <pc:spChg chg="mod">
          <ac:chgData name="Piwowarski Michał" userId="daaff1e6-9656-4f2b-b1cd-d9234caa6572" providerId="ADAL" clId="{349174CB-8730-4550-8EB5-CE71000B52A4}" dt="2025-06-10T07:32:37.639" v="6094" actId="2711"/>
          <ac:spMkLst>
            <pc:docMk/>
            <pc:sldMk cId="2024671611" sldId="274"/>
            <ac:spMk id="153" creationId="{E8F768E2-CA79-1EFF-BB71-074E38B441EB}"/>
          </ac:spMkLst>
        </pc:spChg>
        <pc:spChg chg="mod">
          <ac:chgData name="Piwowarski Michał" userId="daaff1e6-9656-4f2b-b1cd-d9234caa6572" providerId="ADAL" clId="{349174CB-8730-4550-8EB5-CE71000B52A4}" dt="2025-06-10T07:32:47.595" v="6095" actId="2711"/>
          <ac:spMkLst>
            <pc:docMk/>
            <pc:sldMk cId="2024671611" sldId="274"/>
            <ac:spMk id="155" creationId="{9BD7DE9C-3D43-41BE-47F9-0914A963C596}"/>
          </ac:spMkLst>
        </pc:spChg>
        <pc:spChg chg="mod">
          <ac:chgData name="Piwowarski Michał" userId="daaff1e6-9656-4f2b-b1cd-d9234caa6572" providerId="ADAL" clId="{349174CB-8730-4550-8EB5-CE71000B52A4}" dt="2025-06-10T07:32:47.595" v="6095" actId="2711"/>
          <ac:spMkLst>
            <pc:docMk/>
            <pc:sldMk cId="2024671611" sldId="274"/>
            <ac:spMk id="156" creationId="{2A8EC239-B93D-7898-F3C3-D67653DD6E3B}"/>
          </ac:spMkLst>
        </pc:spChg>
        <pc:spChg chg="mod">
          <ac:chgData name="Piwowarski Michał" userId="daaff1e6-9656-4f2b-b1cd-d9234caa6572" providerId="ADAL" clId="{349174CB-8730-4550-8EB5-CE71000B52A4}" dt="2025-06-10T07:32:47.595" v="6095" actId="2711"/>
          <ac:spMkLst>
            <pc:docMk/>
            <pc:sldMk cId="2024671611" sldId="274"/>
            <ac:spMk id="157" creationId="{DD366892-23AA-B0BA-C9D3-92744058F97B}"/>
          </ac:spMkLst>
        </pc:spChg>
        <pc:spChg chg="mod">
          <ac:chgData name="Piwowarski Michał" userId="daaff1e6-9656-4f2b-b1cd-d9234caa6572" providerId="ADAL" clId="{349174CB-8730-4550-8EB5-CE71000B52A4}" dt="2025-06-10T07:32:47.595" v="6095" actId="2711"/>
          <ac:spMkLst>
            <pc:docMk/>
            <pc:sldMk cId="2024671611" sldId="274"/>
            <ac:spMk id="158" creationId="{E13D57E9-69CB-8512-9BB6-85CD1AFD17F4}"/>
          </ac:spMkLst>
        </pc:spChg>
        <pc:spChg chg="mod">
          <ac:chgData name="Piwowarski Michał" userId="daaff1e6-9656-4f2b-b1cd-d9234caa6572" providerId="ADAL" clId="{349174CB-8730-4550-8EB5-CE71000B52A4}" dt="2025-06-10T07:32:37.639" v="6094" actId="2711"/>
          <ac:spMkLst>
            <pc:docMk/>
            <pc:sldMk cId="2024671611" sldId="274"/>
            <ac:spMk id="159" creationId="{0AC56534-5A39-22E5-9F1C-499DE4BA7D2F}"/>
          </ac:spMkLst>
        </pc:spChg>
        <pc:spChg chg="mod">
          <ac:chgData name="Piwowarski Michał" userId="daaff1e6-9656-4f2b-b1cd-d9234caa6572" providerId="ADAL" clId="{349174CB-8730-4550-8EB5-CE71000B52A4}" dt="2025-06-10T07:32:47.595" v="6095" actId="2711"/>
          <ac:spMkLst>
            <pc:docMk/>
            <pc:sldMk cId="2024671611" sldId="274"/>
            <ac:spMk id="161" creationId="{8239AF37-A33D-4F4E-6536-58964480E8B0}"/>
          </ac:spMkLst>
        </pc:spChg>
        <pc:spChg chg="mod">
          <ac:chgData name="Piwowarski Michał" userId="daaff1e6-9656-4f2b-b1cd-d9234caa6572" providerId="ADAL" clId="{349174CB-8730-4550-8EB5-CE71000B52A4}" dt="2025-06-10T07:32:47.595" v="6095" actId="2711"/>
          <ac:spMkLst>
            <pc:docMk/>
            <pc:sldMk cId="2024671611" sldId="274"/>
            <ac:spMk id="162" creationId="{9A036D87-B626-8027-915D-ABE63750F178}"/>
          </ac:spMkLst>
        </pc:spChg>
        <pc:spChg chg="mod">
          <ac:chgData name="Piwowarski Michał" userId="daaff1e6-9656-4f2b-b1cd-d9234caa6572" providerId="ADAL" clId="{349174CB-8730-4550-8EB5-CE71000B52A4}" dt="2025-06-10T07:32:47.595" v="6095" actId="2711"/>
          <ac:spMkLst>
            <pc:docMk/>
            <pc:sldMk cId="2024671611" sldId="274"/>
            <ac:spMk id="163" creationId="{321BF8C2-AB53-DD32-A6BB-1FEA3D82634B}"/>
          </ac:spMkLst>
        </pc:spChg>
        <pc:spChg chg="mod">
          <ac:chgData name="Piwowarski Michał" userId="daaff1e6-9656-4f2b-b1cd-d9234caa6572" providerId="ADAL" clId="{349174CB-8730-4550-8EB5-CE71000B52A4}" dt="2025-06-10T07:32:47.595" v="6095" actId="2711"/>
          <ac:spMkLst>
            <pc:docMk/>
            <pc:sldMk cId="2024671611" sldId="274"/>
            <ac:spMk id="164" creationId="{E9BE0B6A-3261-5D06-C99F-667940B279EE}"/>
          </ac:spMkLst>
        </pc:spChg>
        <pc:spChg chg="mod">
          <ac:chgData name="Piwowarski Michał" userId="daaff1e6-9656-4f2b-b1cd-d9234caa6572" providerId="ADAL" clId="{349174CB-8730-4550-8EB5-CE71000B52A4}" dt="2025-06-10T07:32:37.639" v="6094" actId="2711"/>
          <ac:spMkLst>
            <pc:docMk/>
            <pc:sldMk cId="2024671611" sldId="274"/>
            <ac:spMk id="165" creationId="{8989F2BB-EA1E-0BB2-8B7C-A03C99C49AC6}"/>
          </ac:spMkLst>
        </pc:spChg>
        <pc:spChg chg="mod">
          <ac:chgData name="Piwowarski Michał" userId="daaff1e6-9656-4f2b-b1cd-d9234caa6572" providerId="ADAL" clId="{349174CB-8730-4550-8EB5-CE71000B52A4}" dt="2025-06-10T07:32:47.595" v="6095" actId="2711"/>
          <ac:spMkLst>
            <pc:docMk/>
            <pc:sldMk cId="2024671611" sldId="274"/>
            <ac:spMk id="167" creationId="{25D71ADE-38C9-37AA-F126-69C19ECAA472}"/>
          </ac:spMkLst>
        </pc:spChg>
        <pc:spChg chg="mod">
          <ac:chgData name="Piwowarski Michał" userId="daaff1e6-9656-4f2b-b1cd-d9234caa6572" providerId="ADAL" clId="{349174CB-8730-4550-8EB5-CE71000B52A4}" dt="2025-06-10T07:32:47.595" v="6095" actId="2711"/>
          <ac:spMkLst>
            <pc:docMk/>
            <pc:sldMk cId="2024671611" sldId="274"/>
            <ac:spMk id="168" creationId="{3F1290E8-563D-8459-4E87-A70560AB20EC}"/>
          </ac:spMkLst>
        </pc:spChg>
        <pc:spChg chg="mod">
          <ac:chgData name="Piwowarski Michał" userId="daaff1e6-9656-4f2b-b1cd-d9234caa6572" providerId="ADAL" clId="{349174CB-8730-4550-8EB5-CE71000B52A4}" dt="2025-06-10T07:32:47.595" v="6095" actId="2711"/>
          <ac:spMkLst>
            <pc:docMk/>
            <pc:sldMk cId="2024671611" sldId="274"/>
            <ac:spMk id="169" creationId="{1CAB2A11-B398-A615-E1C5-3E0C1DFA9D8B}"/>
          </ac:spMkLst>
        </pc:spChg>
        <pc:spChg chg="mod">
          <ac:chgData name="Piwowarski Michał" userId="daaff1e6-9656-4f2b-b1cd-d9234caa6572" providerId="ADAL" clId="{349174CB-8730-4550-8EB5-CE71000B52A4}" dt="2025-06-10T07:32:47.595" v="6095" actId="2711"/>
          <ac:spMkLst>
            <pc:docMk/>
            <pc:sldMk cId="2024671611" sldId="274"/>
            <ac:spMk id="170" creationId="{072A5075-0D39-6172-F00F-F540B2F28916}"/>
          </ac:spMkLst>
        </pc:spChg>
        <pc:spChg chg="mod">
          <ac:chgData name="Piwowarski Michał" userId="daaff1e6-9656-4f2b-b1cd-d9234caa6572" providerId="ADAL" clId="{349174CB-8730-4550-8EB5-CE71000B52A4}" dt="2025-06-10T07:32:37.639" v="6094" actId="2711"/>
          <ac:spMkLst>
            <pc:docMk/>
            <pc:sldMk cId="2024671611" sldId="274"/>
            <ac:spMk id="171" creationId="{99D01468-9073-1DE4-5B99-320451A770EC}"/>
          </ac:spMkLst>
        </pc:spChg>
        <pc:spChg chg="mod">
          <ac:chgData name="Piwowarski Michał" userId="daaff1e6-9656-4f2b-b1cd-d9234caa6572" providerId="ADAL" clId="{349174CB-8730-4550-8EB5-CE71000B52A4}" dt="2025-06-10T07:32:37.639" v="6094" actId="2711"/>
          <ac:spMkLst>
            <pc:docMk/>
            <pc:sldMk cId="2024671611" sldId="274"/>
            <ac:spMk id="172" creationId="{31E4B50D-C2F3-BB79-69D4-6C4880748831}"/>
          </ac:spMkLst>
        </pc:spChg>
        <pc:spChg chg="mod">
          <ac:chgData name="Piwowarski Michał" userId="daaff1e6-9656-4f2b-b1cd-d9234caa6572" providerId="ADAL" clId="{349174CB-8730-4550-8EB5-CE71000B52A4}" dt="2025-06-10T07:32:37.639" v="6094" actId="2711"/>
          <ac:spMkLst>
            <pc:docMk/>
            <pc:sldMk cId="2024671611" sldId="274"/>
            <ac:spMk id="173" creationId="{74AE16A2-9696-C8E8-6EE9-CCFB1A765EF8}"/>
          </ac:spMkLst>
        </pc:spChg>
        <pc:spChg chg="mod">
          <ac:chgData name="Piwowarski Michał" userId="daaff1e6-9656-4f2b-b1cd-d9234caa6572" providerId="ADAL" clId="{349174CB-8730-4550-8EB5-CE71000B52A4}" dt="2025-06-10T07:32:37.639" v="6094" actId="2711"/>
          <ac:spMkLst>
            <pc:docMk/>
            <pc:sldMk cId="2024671611" sldId="274"/>
            <ac:spMk id="174" creationId="{6969AA0A-D38E-E1BD-6B8B-04F85AC2ACF6}"/>
          </ac:spMkLst>
        </pc:spChg>
        <pc:spChg chg="mod">
          <ac:chgData name="Piwowarski Michał" userId="daaff1e6-9656-4f2b-b1cd-d9234caa6572" providerId="ADAL" clId="{349174CB-8730-4550-8EB5-CE71000B52A4}" dt="2025-06-10T07:32:47.595" v="6095" actId="2711"/>
          <ac:spMkLst>
            <pc:docMk/>
            <pc:sldMk cId="2024671611" sldId="274"/>
            <ac:spMk id="176" creationId="{1FC7DEBB-333A-09C8-F457-733F6379E464}"/>
          </ac:spMkLst>
        </pc:spChg>
        <pc:spChg chg="mod">
          <ac:chgData name="Piwowarski Michał" userId="daaff1e6-9656-4f2b-b1cd-d9234caa6572" providerId="ADAL" clId="{349174CB-8730-4550-8EB5-CE71000B52A4}" dt="2025-06-10T07:32:47.595" v="6095" actId="2711"/>
          <ac:spMkLst>
            <pc:docMk/>
            <pc:sldMk cId="2024671611" sldId="274"/>
            <ac:spMk id="177" creationId="{A63CA861-1722-3BCB-AA65-8942F765FCF3}"/>
          </ac:spMkLst>
        </pc:spChg>
        <pc:spChg chg="mod">
          <ac:chgData name="Piwowarski Michał" userId="daaff1e6-9656-4f2b-b1cd-d9234caa6572" providerId="ADAL" clId="{349174CB-8730-4550-8EB5-CE71000B52A4}" dt="2025-06-10T07:32:47.595" v="6095" actId="2711"/>
          <ac:spMkLst>
            <pc:docMk/>
            <pc:sldMk cId="2024671611" sldId="274"/>
            <ac:spMk id="178" creationId="{883C4F0A-2127-E592-4A28-63213B2EEDB8}"/>
          </ac:spMkLst>
        </pc:spChg>
        <pc:spChg chg="mod">
          <ac:chgData name="Piwowarski Michał" userId="daaff1e6-9656-4f2b-b1cd-d9234caa6572" providerId="ADAL" clId="{349174CB-8730-4550-8EB5-CE71000B52A4}" dt="2025-06-10T07:32:47.595" v="6095" actId="2711"/>
          <ac:spMkLst>
            <pc:docMk/>
            <pc:sldMk cId="2024671611" sldId="274"/>
            <ac:spMk id="179" creationId="{A5E64CD7-F404-3FF1-B8CE-9FFCE799F3B4}"/>
          </ac:spMkLst>
        </pc:spChg>
        <pc:spChg chg="mod">
          <ac:chgData name="Piwowarski Michał" userId="daaff1e6-9656-4f2b-b1cd-d9234caa6572" providerId="ADAL" clId="{349174CB-8730-4550-8EB5-CE71000B52A4}" dt="2025-06-10T07:32:47.595" v="6095" actId="2711"/>
          <ac:spMkLst>
            <pc:docMk/>
            <pc:sldMk cId="2024671611" sldId="274"/>
            <ac:spMk id="181" creationId="{BFEC6723-2225-AADA-82E2-2E11E18EE59F}"/>
          </ac:spMkLst>
        </pc:spChg>
        <pc:spChg chg="mod">
          <ac:chgData name="Piwowarski Michał" userId="daaff1e6-9656-4f2b-b1cd-d9234caa6572" providerId="ADAL" clId="{349174CB-8730-4550-8EB5-CE71000B52A4}" dt="2025-06-10T07:32:47.595" v="6095" actId="2711"/>
          <ac:spMkLst>
            <pc:docMk/>
            <pc:sldMk cId="2024671611" sldId="274"/>
            <ac:spMk id="182" creationId="{3D104060-626F-E458-56DB-DAD2A41F64C5}"/>
          </ac:spMkLst>
        </pc:spChg>
        <pc:spChg chg="mod">
          <ac:chgData name="Piwowarski Michał" userId="daaff1e6-9656-4f2b-b1cd-d9234caa6572" providerId="ADAL" clId="{349174CB-8730-4550-8EB5-CE71000B52A4}" dt="2025-06-10T07:32:47.595" v="6095" actId="2711"/>
          <ac:spMkLst>
            <pc:docMk/>
            <pc:sldMk cId="2024671611" sldId="274"/>
            <ac:spMk id="183" creationId="{D81BA3B8-5E56-935B-2A3A-E0E5899493F8}"/>
          </ac:spMkLst>
        </pc:spChg>
        <pc:spChg chg="mod">
          <ac:chgData name="Piwowarski Michał" userId="daaff1e6-9656-4f2b-b1cd-d9234caa6572" providerId="ADAL" clId="{349174CB-8730-4550-8EB5-CE71000B52A4}" dt="2025-06-10T07:32:47.595" v="6095" actId="2711"/>
          <ac:spMkLst>
            <pc:docMk/>
            <pc:sldMk cId="2024671611" sldId="274"/>
            <ac:spMk id="184" creationId="{0B98259E-87B3-93DF-AAFF-DAB15429654A}"/>
          </ac:spMkLst>
        </pc:spChg>
        <pc:spChg chg="mod">
          <ac:chgData name="Piwowarski Michał" userId="daaff1e6-9656-4f2b-b1cd-d9234caa6572" providerId="ADAL" clId="{349174CB-8730-4550-8EB5-CE71000B52A4}" dt="2025-06-10T07:32:47.595" v="6095" actId="2711"/>
          <ac:spMkLst>
            <pc:docMk/>
            <pc:sldMk cId="2024671611" sldId="274"/>
            <ac:spMk id="186" creationId="{BD496538-E765-FD57-9DDB-D5AEAA2ED6B5}"/>
          </ac:spMkLst>
        </pc:spChg>
        <pc:spChg chg="mod">
          <ac:chgData name="Piwowarski Michał" userId="daaff1e6-9656-4f2b-b1cd-d9234caa6572" providerId="ADAL" clId="{349174CB-8730-4550-8EB5-CE71000B52A4}" dt="2025-06-10T07:32:47.595" v="6095" actId="2711"/>
          <ac:spMkLst>
            <pc:docMk/>
            <pc:sldMk cId="2024671611" sldId="274"/>
            <ac:spMk id="187" creationId="{68E6E2E8-F036-CE2D-E6C9-BB61FF35FD3E}"/>
          </ac:spMkLst>
        </pc:spChg>
        <pc:spChg chg="mod">
          <ac:chgData name="Piwowarski Michał" userId="daaff1e6-9656-4f2b-b1cd-d9234caa6572" providerId="ADAL" clId="{349174CB-8730-4550-8EB5-CE71000B52A4}" dt="2025-06-10T07:32:47.595" v="6095" actId="2711"/>
          <ac:spMkLst>
            <pc:docMk/>
            <pc:sldMk cId="2024671611" sldId="274"/>
            <ac:spMk id="188" creationId="{9B9A6B4F-D304-EA38-774D-E9E905E5C12C}"/>
          </ac:spMkLst>
        </pc:spChg>
        <pc:spChg chg="mod">
          <ac:chgData name="Piwowarski Michał" userId="daaff1e6-9656-4f2b-b1cd-d9234caa6572" providerId="ADAL" clId="{349174CB-8730-4550-8EB5-CE71000B52A4}" dt="2025-06-10T07:32:47.595" v="6095" actId="2711"/>
          <ac:spMkLst>
            <pc:docMk/>
            <pc:sldMk cId="2024671611" sldId="274"/>
            <ac:spMk id="189" creationId="{30D9F590-D18D-8B8D-E62E-15F898011A2A}"/>
          </ac:spMkLst>
        </pc:spChg>
        <pc:spChg chg="mod">
          <ac:chgData name="Piwowarski Michał" userId="daaff1e6-9656-4f2b-b1cd-d9234caa6572" providerId="ADAL" clId="{349174CB-8730-4550-8EB5-CE71000B52A4}" dt="2025-06-10T07:32:47.595" v="6095" actId="2711"/>
          <ac:spMkLst>
            <pc:docMk/>
            <pc:sldMk cId="2024671611" sldId="274"/>
            <ac:spMk id="191" creationId="{D6566651-28B8-60FE-51C9-0A6ABFD2A6EB}"/>
          </ac:spMkLst>
        </pc:spChg>
        <pc:spChg chg="mod">
          <ac:chgData name="Piwowarski Michał" userId="daaff1e6-9656-4f2b-b1cd-d9234caa6572" providerId="ADAL" clId="{349174CB-8730-4550-8EB5-CE71000B52A4}" dt="2025-06-10T07:32:47.595" v="6095" actId="2711"/>
          <ac:spMkLst>
            <pc:docMk/>
            <pc:sldMk cId="2024671611" sldId="274"/>
            <ac:spMk id="192" creationId="{F6C6524E-07D8-CC20-C153-7098D8797C11}"/>
          </ac:spMkLst>
        </pc:spChg>
        <pc:spChg chg="mod">
          <ac:chgData name="Piwowarski Michał" userId="daaff1e6-9656-4f2b-b1cd-d9234caa6572" providerId="ADAL" clId="{349174CB-8730-4550-8EB5-CE71000B52A4}" dt="2025-06-10T07:32:47.595" v="6095" actId="2711"/>
          <ac:spMkLst>
            <pc:docMk/>
            <pc:sldMk cId="2024671611" sldId="274"/>
            <ac:spMk id="193" creationId="{CD891E23-E7CF-5C92-817F-05D8481C236C}"/>
          </ac:spMkLst>
        </pc:spChg>
        <pc:spChg chg="mod">
          <ac:chgData name="Piwowarski Michał" userId="daaff1e6-9656-4f2b-b1cd-d9234caa6572" providerId="ADAL" clId="{349174CB-8730-4550-8EB5-CE71000B52A4}" dt="2025-06-10T07:32:47.595" v="6095" actId="2711"/>
          <ac:spMkLst>
            <pc:docMk/>
            <pc:sldMk cId="2024671611" sldId="274"/>
            <ac:spMk id="194" creationId="{803A740B-555B-68C6-3FA4-FA42E1365B0A}"/>
          </ac:spMkLst>
        </pc:spChg>
        <pc:spChg chg="mod">
          <ac:chgData name="Piwowarski Michał" userId="daaff1e6-9656-4f2b-b1cd-d9234caa6572" providerId="ADAL" clId="{349174CB-8730-4550-8EB5-CE71000B52A4}" dt="2025-06-10T07:32:47.595" v="6095" actId="2711"/>
          <ac:spMkLst>
            <pc:docMk/>
            <pc:sldMk cId="2024671611" sldId="274"/>
            <ac:spMk id="199" creationId="{6E4BEF3E-E8D7-E820-4105-73F4ECBB5D8D}"/>
          </ac:spMkLst>
        </pc:spChg>
      </pc:sldChg>
      <pc:sldChg chg="modSp add mod setBg modNotesTx">
        <pc:chgData name="Piwowarski Michał" userId="daaff1e6-9656-4f2b-b1cd-d9234caa6572" providerId="ADAL" clId="{349174CB-8730-4550-8EB5-CE71000B52A4}" dt="2025-06-10T07:45:57.209" v="7397" actId="20577"/>
        <pc:sldMkLst>
          <pc:docMk/>
          <pc:sldMk cId="3707883741" sldId="277"/>
        </pc:sldMkLst>
        <pc:spChg chg="mod">
          <ac:chgData name="Piwowarski Michał" userId="daaff1e6-9656-4f2b-b1cd-d9234caa6572" providerId="ADAL" clId="{349174CB-8730-4550-8EB5-CE71000B52A4}" dt="2025-06-10T07:42:39.697" v="7138" actId="2711"/>
          <ac:spMkLst>
            <pc:docMk/>
            <pc:sldMk cId="3707883741" sldId="277"/>
            <ac:spMk id="2" creationId="{1B9A0C48-B565-CC85-8A2C-4446E697D247}"/>
          </ac:spMkLst>
        </pc:spChg>
        <pc:spChg chg="mod">
          <ac:chgData name="Piwowarski Michał" userId="daaff1e6-9656-4f2b-b1cd-d9234caa6572" providerId="ADAL" clId="{349174CB-8730-4550-8EB5-CE71000B52A4}" dt="2025-06-10T07:42:34.194" v="7137" actId="2711"/>
          <ac:spMkLst>
            <pc:docMk/>
            <pc:sldMk cId="3707883741" sldId="277"/>
            <ac:spMk id="4" creationId="{37AC3A7C-E287-1D4A-564D-04CC6CD84AF6}"/>
          </ac:spMkLst>
        </pc:spChg>
        <pc:spChg chg="mod">
          <ac:chgData name="Piwowarski Michał" userId="daaff1e6-9656-4f2b-b1cd-d9234caa6572" providerId="ADAL" clId="{349174CB-8730-4550-8EB5-CE71000B52A4}" dt="2025-06-10T07:42:34.194" v="7137" actId="2711"/>
          <ac:spMkLst>
            <pc:docMk/>
            <pc:sldMk cId="3707883741" sldId="277"/>
            <ac:spMk id="5" creationId="{324679A6-C578-DA36-94D5-1DE64CF8A513}"/>
          </ac:spMkLst>
        </pc:spChg>
        <pc:spChg chg="mod">
          <ac:chgData name="Piwowarski Michał" userId="daaff1e6-9656-4f2b-b1cd-d9234caa6572" providerId="ADAL" clId="{349174CB-8730-4550-8EB5-CE71000B52A4}" dt="2025-06-10T07:44:37.635" v="7166" actId="2711"/>
          <ac:spMkLst>
            <pc:docMk/>
            <pc:sldMk cId="3707883741" sldId="277"/>
            <ac:spMk id="6" creationId="{4EC5D3EF-DC92-E6E2-59D4-A38ABD71EDC2}"/>
          </ac:spMkLst>
        </pc:spChg>
        <pc:spChg chg="mod">
          <ac:chgData name="Piwowarski Michał" userId="daaff1e6-9656-4f2b-b1cd-d9234caa6572" providerId="ADAL" clId="{349174CB-8730-4550-8EB5-CE71000B52A4}" dt="2025-06-10T07:42:34.194" v="7137" actId="2711"/>
          <ac:spMkLst>
            <pc:docMk/>
            <pc:sldMk cId="3707883741" sldId="277"/>
            <ac:spMk id="7" creationId="{CDAE9849-7553-4D12-63E3-E4287BBE9F4E}"/>
          </ac:spMkLst>
        </pc:spChg>
        <pc:spChg chg="mod">
          <ac:chgData name="Piwowarski Michał" userId="daaff1e6-9656-4f2b-b1cd-d9234caa6572" providerId="ADAL" clId="{349174CB-8730-4550-8EB5-CE71000B52A4}" dt="2025-06-10T07:42:25.789" v="7136" actId="113"/>
          <ac:spMkLst>
            <pc:docMk/>
            <pc:sldMk cId="3707883741" sldId="277"/>
            <ac:spMk id="171" creationId="{C2A4A146-8788-D7A3-4D35-1D61CF15BD0E}"/>
          </ac:spMkLst>
        </pc:spChg>
        <pc:spChg chg="mod">
          <ac:chgData name="Piwowarski Michał" userId="daaff1e6-9656-4f2b-b1cd-d9234caa6572" providerId="ADAL" clId="{349174CB-8730-4550-8EB5-CE71000B52A4}" dt="2025-06-10T07:42:34.194" v="7137" actId="2711"/>
          <ac:spMkLst>
            <pc:docMk/>
            <pc:sldMk cId="3707883741" sldId="277"/>
            <ac:spMk id="177" creationId="{8A69499C-CF08-07E2-B569-4DAE341D56A6}"/>
          </ac:spMkLst>
        </pc:spChg>
        <pc:spChg chg="mod">
          <ac:chgData name="Piwowarski Michał" userId="daaff1e6-9656-4f2b-b1cd-d9234caa6572" providerId="ADAL" clId="{349174CB-8730-4550-8EB5-CE71000B52A4}" dt="2025-06-10T07:42:34.194" v="7137" actId="2711"/>
          <ac:spMkLst>
            <pc:docMk/>
            <pc:sldMk cId="3707883741" sldId="277"/>
            <ac:spMk id="178" creationId="{DEE5B3E5-6BEC-CE76-21EB-D9993255114A}"/>
          </ac:spMkLst>
        </pc:spChg>
        <pc:spChg chg="mod">
          <ac:chgData name="Piwowarski Michał" userId="daaff1e6-9656-4f2b-b1cd-d9234caa6572" providerId="ADAL" clId="{349174CB-8730-4550-8EB5-CE71000B52A4}" dt="2025-06-10T07:42:34.194" v="7137" actId="2711"/>
          <ac:spMkLst>
            <pc:docMk/>
            <pc:sldMk cId="3707883741" sldId="277"/>
            <ac:spMk id="180" creationId="{5322175B-374F-9156-881B-601A6C1D818E}"/>
          </ac:spMkLst>
        </pc:spChg>
        <pc:spChg chg="mod">
          <ac:chgData name="Piwowarski Michał" userId="daaff1e6-9656-4f2b-b1cd-d9234caa6572" providerId="ADAL" clId="{349174CB-8730-4550-8EB5-CE71000B52A4}" dt="2025-06-10T07:42:34.194" v="7137" actId="2711"/>
          <ac:spMkLst>
            <pc:docMk/>
            <pc:sldMk cId="3707883741" sldId="277"/>
            <ac:spMk id="181" creationId="{8D30F677-D366-2ECE-3E7B-2F88E7305460}"/>
          </ac:spMkLst>
        </pc:spChg>
        <pc:spChg chg="mod">
          <ac:chgData name="Piwowarski Michał" userId="daaff1e6-9656-4f2b-b1cd-d9234caa6572" providerId="ADAL" clId="{349174CB-8730-4550-8EB5-CE71000B52A4}" dt="2025-06-10T07:42:46.059" v="7139" actId="2711"/>
          <ac:spMkLst>
            <pc:docMk/>
            <pc:sldMk cId="3707883741" sldId="277"/>
            <ac:spMk id="182" creationId="{7B3C93C3-C279-98EE-EECC-A09F673B00DB}"/>
          </ac:spMkLst>
        </pc:spChg>
        <pc:spChg chg="mod">
          <ac:chgData name="Piwowarski Michał" userId="daaff1e6-9656-4f2b-b1cd-d9234caa6572" providerId="ADAL" clId="{349174CB-8730-4550-8EB5-CE71000B52A4}" dt="2025-06-10T07:42:34.194" v="7137" actId="2711"/>
          <ac:spMkLst>
            <pc:docMk/>
            <pc:sldMk cId="3707883741" sldId="277"/>
            <ac:spMk id="184" creationId="{A045164C-52E5-946B-7DCF-D914F42C9D00}"/>
          </ac:spMkLst>
        </pc:spChg>
        <pc:spChg chg="mod">
          <ac:chgData name="Piwowarski Michał" userId="daaff1e6-9656-4f2b-b1cd-d9234caa6572" providerId="ADAL" clId="{349174CB-8730-4550-8EB5-CE71000B52A4}" dt="2025-06-10T07:42:34.194" v="7137" actId="2711"/>
          <ac:spMkLst>
            <pc:docMk/>
            <pc:sldMk cId="3707883741" sldId="277"/>
            <ac:spMk id="185" creationId="{91F7C95E-DEF4-AE4D-D537-15958818D21A}"/>
          </ac:spMkLst>
        </pc:spChg>
        <pc:spChg chg="mod">
          <ac:chgData name="Piwowarski Michał" userId="daaff1e6-9656-4f2b-b1cd-d9234caa6572" providerId="ADAL" clId="{349174CB-8730-4550-8EB5-CE71000B52A4}" dt="2025-06-10T07:42:49.293" v="7140" actId="2711"/>
          <ac:spMkLst>
            <pc:docMk/>
            <pc:sldMk cId="3707883741" sldId="277"/>
            <ac:spMk id="186" creationId="{180AF420-4C5C-2A54-2C08-4C336D23F41B}"/>
          </ac:spMkLst>
        </pc:spChg>
        <pc:spChg chg="mod">
          <ac:chgData name="Piwowarski Michał" userId="daaff1e6-9656-4f2b-b1cd-d9234caa6572" providerId="ADAL" clId="{349174CB-8730-4550-8EB5-CE71000B52A4}" dt="2025-06-10T07:42:34.194" v="7137" actId="2711"/>
          <ac:spMkLst>
            <pc:docMk/>
            <pc:sldMk cId="3707883741" sldId="277"/>
            <ac:spMk id="188" creationId="{8A110FA4-2318-177B-2436-E468F19DE55C}"/>
          </ac:spMkLst>
        </pc:spChg>
        <pc:spChg chg="mod">
          <ac:chgData name="Piwowarski Michał" userId="daaff1e6-9656-4f2b-b1cd-d9234caa6572" providerId="ADAL" clId="{349174CB-8730-4550-8EB5-CE71000B52A4}" dt="2025-06-10T07:42:34.194" v="7137" actId="2711"/>
          <ac:spMkLst>
            <pc:docMk/>
            <pc:sldMk cId="3707883741" sldId="277"/>
            <ac:spMk id="189" creationId="{E8CEBA1B-4E6B-633E-0F1E-D0784B4B2470}"/>
          </ac:spMkLst>
        </pc:spChg>
        <pc:spChg chg="mod">
          <ac:chgData name="Piwowarski Michał" userId="daaff1e6-9656-4f2b-b1cd-d9234caa6572" providerId="ADAL" clId="{349174CB-8730-4550-8EB5-CE71000B52A4}" dt="2025-06-10T07:42:52.437" v="7141" actId="2711"/>
          <ac:spMkLst>
            <pc:docMk/>
            <pc:sldMk cId="3707883741" sldId="277"/>
            <ac:spMk id="190" creationId="{001F7D20-A32E-749C-FC13-8EAE7AC3F2BB}"/>
          </ac:spMkLst>
        </pc:spChg>
        <pc:spChg chg="mod">
          <ac:chgData name="Piwowarski Michał" userId="daaff1e6-9656-4f2b-b1cd-d9234caa6572" providerId="ADAL" clId="{349174CB-8730-4550-8EB5-CE71000B52A4}" dt="2025-06-10T07:42:34.194" v="7137" actId="2711"/>
          <ac:spMkLst>
            <pc:docMk/>
            <pc:sldMk cId="3707883741" sldId="277"/>
            <ac:spMk id="192" creationId="{D34514E7-19F1-35BA-F542-8D4F0F231E20}"/>
          </ac:spMkLst>
        </pc:spChg>
        <pc:spChg chg="mod">
          <ac:chgData name="Piwowarski Michał" userId="daaff1e6-9656-4f2b-b1cd-d9234caa6572" providerId="ADAL" clId="{349174CB-8730-4550-8EB5-CE71000B52A4}" dt="2025-06-10T07:42:34.194" v="7137" actId="2711"/>
          <ac:spMkLst>
            <pc:docMk/>
            <pc:sldMk cId="3707883741" sldId="277"/>
            <ac:spMk id="193" creationId="{5A9023F7-F590-6583-49BE-C395E5D2F43D}"/>
          </ac:spMkLst>
        </pc:spChg>
        <pc:spChg chg="mod">
          <ac:chgData name="Piwowarski Michał" userId="daaff1e6-9656-4f2b-b1cd-d9234caa6572" providerId="ADAL" clId="{349174CB-8730-4550-8EB5-CE71000B52A4}" dt="2025-06-10T07:42:55.638" v="7142" actId="2711"/>
          <ac:spMkLst>
            <pc:docMk/>
            <pc:sldMk cId="3707883741" sldId="277"/>
            <ac:spMk id="194" creationId="{0430851C-0580-61B8-5A56-BC7E2FD018BA}"/>
          </ac:spMkLst>
        </pc:spChg>
        <pc:spChg chg="mod">
          <ac:chgData name="Piwowarski Michał" userId="daaff1e6-9656-4f2b-b1cd-d9234caa6572" providerId="ADAL" clId="{349174CB-8730-4550-8EB5-CE71000B52A4}" dt="2025-06-10T07:42:34.194" v="7137" actId="2711"/>
          <ac:spMkLst>
            <pc:docMk/>
            <pc:sldMk cId="3707883741" sldId="277"/>
            <ac:spMk id="196" creationId="{30F71A9C-E4C6-BE01-167C-13E116E7B940}"/>
          </ac:spMkLst>
        </pc:spChg>
        <pc:spChg chg="mod">
          <ac:chgData name="Piwowarski Michał" userId="daaff1e6-9656-4f2b-b1cd-d9234caa6572" providerId="ADAL" clId="{349174CB-8730-4550-8EB5-CE71000B52A4}" dt="2025-06-10T07:42:34.194" v="7137" actId="2711"/>
          <ac:spMkLst>
            <pc:docMk/>
            <pc:sldMk cId="3707883741" sldId="277"/>
            <ac:spMk id="197" creationId="{37A211A6-A566-2578-212B-EC5E37121842}"/>
          </ac:spMkLst>
        </pc:spChg>
        <pc:spChg chg="mod">
          <ac:chgData name="Piwowarski Michał" userId="daaff1e6-9656-4f2b-b1cd-d9234caa6572" providerId="ADAL" clId="{349174CB-8730-4550-8EB5-CE71000B52A4}" dt="2025-06-10T07:43:00.366" v="7143" actId="2711"/>
          <ac:spMkLst>
            <pc:docMk/>
            <pc:sldMk cId="3707883741" sldId="277"/>
            <ac:spMk id="198" creationId="{AF983D99-B79F-3D53-56D5-1E2BB0FD7329}"/>
          </ac:spMkLst>
        </pc:spChg>
        <pc:spChg chg="mod">
          <ac:chgData name="Piwowarski Michał" userId="daaff1e6-9656-4f2b-b1cd-d9234caa6572" providerId="ADAL" clId="{349174CB-8730-4550-8EB5-CE71000B52A4}" dt="2025-06-10T07:42:34.194" v="7137" actId="2711"/>
          <ac:spMkLst>
            <pc:docMk/>
            <pc:sldMk cId="3707883741" sldId="277"/>
            <ac:spMk id="200" creationId="{6D8B7B80-755C-D0D7-D380-9B793263E274}"/>
          </ac:spMkLst>
        </pc:spChg>
        <pc:spChg chg="mod">
          <ac:chgData name="Piwowarski Michał" userId="daaff1e6-9656-4f2b-b1cd-d9234caa6572" providerId="ADAL" clId="{349174CB-8730-4550-8EB5-CE71000B52A4}" dt="2025-06-10T07:42:34.194" v="7137" actId="2711"/>
          <ac:spMkLst>
            <pc:docMk/>
            <pc:sldMk cId="3707883741" sldId="277"/>
            <ac:spMk id="201" creationId="{AEB4B9A5-EFCE-9259-55F6-F484804C5A82}"/>
          </ac:spMkLst>
        </pc:spChg>
        <pc:spChg chg="mod">
          <ac:chgData name="Piwowarski Michał" userId="daaff1e6-9656-4f2b-b1cd-d9234caa6572" providerId="ADAL" clId="{349174CB-8730-4550-8EB5-CE71000B52A4}" dt="2025-06-10T07:43:04.636" v="7144" actId="2711"/>
          <ac:spMkLst>
            <pc:docMk/>
            <pc:sldMk cId="3707883741" sldId="277"/>
            <ac:spMk id="202" creationId="{A932BF41-923A-1949-9BD4-51F5364D525C}"/>
          </ac:spMkLst>
        </pc:spChg>
        <pc:spChg chg="mod">
          <ac:chgData name="Piwowarski Michał" userId="daaff1e6-9656-4f2b-b1cd-d9234caa6572" providerId="ADAL" clId="{349174CB-8730-4550-8EB5-CE71000B52A4}" dt="2025-06-10T07:42:34.194" v="7137" actId="2711"/>
          <ac:spMkLst>
            <pc:docMk/>
            <pc:sldMk cId="3707883741" sldId="277"/>
            <ac:spMk id="209" creationId="{C75523F7-2AB3-D839-B23D-23E4254A2435}"/>
          </ac:spMkLst>
        </pc:spChg>
        <pc:spChg chg="mod">
          <ac:chgData name="Piwowarski Michał" userId="daaff1e6-9656-4f2b-b1cd-d9234caa6572" providerId="ADAL" clId="{349174CB-8730-4550-8EB5-CE71000B52A4}" dt="2025-06-10T07:42:34.194" v="7137" actId="2711"/>
          <ac:spMkLst>
            <pc:docMk/>
            <pc:sldMk cId="3707883741" sldId="277"/>
            <ac:spMk id="210" creationId="{D246D7BA-9998-FD30-DA6E-BE97A25B3C07}"/>
          </ac:spMkLst>
        </pc:spChg>
        <pc:spChg chg="mod">
          <ac:chgData name="Piwowarski Michał" userId="daaff1e6-9656-4f2b-b1cd-d9234caa6572" providerId="ADAL" clId="{349174CB-8730-4550-8EB5-CE71000B52A4}" dt="2025-06-10T07:43:09.054" v="7145" actId="2711"/>
          <ac:spMkLst>
            <pc:docMk/>
            <pc:sldMk cId="3707883741" sldId="277"/>
            <ac:spMk id="211" creationId="{194FBC60-A099-607A-70C7-D98355C3150F}"/>
          </ac:spMkLst>
        </pc:spChg>
        <pc:spChg chg="mod">
          <ac:chgData name="Piwowarski Michał" userId="daaff1e6-9656-4f2b-b1cd-d9234caa6572" providerId="ADAL" clId="{349174CB-8730-4550-8EB5-CE71000B52A4}" dt="2025-06-10T07:42:34.194" v="7137" actId="2711"/>
          <ac:spMkLst>
            <pc:docMk/>
            <pc:sldMk cId="3707883741" sldId="277"/>
            <ac:spMk id="213" creationId="{ED76953E-5F7B-B86E-EFE1-8E173DE0C213}"/>
          </ac:spMkLst>
        </pc:spChg>
        <pc:spChg chg="mod">
          <ac:chgData name="Piwowarski Michał" userId="daaff1e6-9656-4f2b-b1cd-d9234caa6572" providerId="ADAL" clId="{349174CB-8730-4550-8EB5-CE71000B52A4}" dt="2025-06-10T07:42:34.194" v="7137" actId="2711"/>
          <ac:spMkLst>
            <pc:docMk/>
            <pc:sldMk cId="3707883741" sldId="277"/>
            <ac:spMk id="214" creationId="{84071035-904B-363B-6136-F6D197CD3580}"/>
          </ac:spMkLst>
        </pc:spChg>
        <pc:spChg chg="mod">
          <ac:chgData name="Piwowarski Michał" userId="daaff1e6-9656-4f2b-b1cd-d9234caa6572" providerId="ADAL" clId="{349174CB-8730-4550-8EB5-CE71000B52A4}" dt="2025-06-10T07:43:12.661" v="7146" actId="2711"/>
          <ac:spMkLst>
            <pc:docMk/>
            <pc:sldMk cId="3707883741" sldId="277"/>
            <ac:spMk id="215" creationId="{AE4D3D0E-A5AD-6429-86CE-0EAAC6ACE5C2}"/>
          </ac:spMkLst>
        </pc:spChg>
        <pc:spChg chg="mod">
          <ac:chgData name="Piwowarski Michał" userId="daaff1e6-9656-4f2b-b1cd-d9234caa6572" providerId="ADAL" clId="{349174CB-8730-4550-8EB5-CE71000B52A4}" dt="2025-06-10T07:42:34.194" v="7137" actId="2711"/>
          <ac:spMkLst>
            <pc:docMk/>
            <pc:sldMk cId="3707883741" sldId="277"/>
            <ac:spMk id="217" creationId="{26DDC456-CB94-2D1A-75AD-AA9B646DD33C}"/>
          </ac:spMkLst>
        </pc:spChg>
        <pc:spChg chg="mod">
          <ac:chgData name="Piwowarski Michał" userId="daaff1e6-9656-4f2b-b1cd-d9234caa6572" providerId="ADAL" clId="{349174CB-8730-4550-8EB5-CE71000B52A4}" dt="2025-06-10T07:42:34.194" v="7137" actId="2711"/>
          <ac:spMkLst>
            <pc:docMk/>
            <pc:sldMk cId="3707883741" sldId="277"/>
            <ac:spMk id="218" creationId="{1B811768-5FE4-542F-F5D4-3A4C0AA20AA8}"/>
          </ac:spMkLst>
        </pc:spChg>
        <pc:spChg chg="mod">
          <ac:chgData name="Piwowarski Michał" userId="daaff1e6-9656-4f2b-b1cd-d9234caa6572" providerId="ADAL" clId="{349174CB-8730-4550-8EB5-CE71000B52A4}" dt="2025-06-10T07:43:16.423" v="7147" actId="2711"/>
          <ac:spMkLst>
            <pc:docMk/>
            <pc:sldMk cId="3707883741" sldId="277"/>
            <ac:spMk id="219" creationId="{BED5C75E-C2A8-1EEE-629D-6F348EA4213C}"/>
          </ac:spMkLst>
        </pc:spChg>
        <pc:spChg chg="mod">
          <ac:chgData name="Piwowarski Michał" userId="daaff1e6-9656-4f2b-b1cd-d9234caa6572" providerId="ADAL" clId="{349174CB-8730-4550-8EB5-CE71000B52A4}" dt="2025-06-10T07:42:34.194" v="7137" actId="2711"/>
          <ac:spMkLst>
            <pc:docMk/>
            <pc:sldMk cId="3707883741" sldId="277"/>
            <ac:spMk id="221" creationId="{5BB69DA5-9421-1FCF-0FBF-07C7A767B060}"/>
          </ac:spMkLst>
        </pc:spChg>
        <pc:spChg chg="mod">
          <ac:chgData name="Piwowarski Michał" userId="daaff1e6-9656-4f2b-b1cd-d9234caa6572" providerId="ADAL" clId="{349174CB-8730-4550-8EB5-CE71000B52A4}" dt="2025-06-10T07:42:34.194" v="7137" actId="2711"/>
          <ac:spMkLst>
            <pc:docMk/>
            <pc:sldMk cId="3707883741" sldId="277"/>
            <ac:spMk id="222" creationId="{59F53481-A606-4647-27FC-333754F6E602}"/>
          </ac:spMkLst>
        </pc:spChg>
        <pc:spChg chg="mod">
          <ac:chgData name="Piwowarski Michał" userId="daaff1e6-9656-4f2b-b1cd-d9234caa6572" providerId="ADAL" clId="{349174CB-8730-4550-8EB5-CE71000B52A4}" dt="2025-06-10T07:43:20.549" v="7148" actId="2711"/>
          <ac:spMkLst>
            <pc:docMk/>
            <pc:sldMk cId="3707883741" sldId="277"/>
            <ac:spMk id="223" creationId="{54EC06DA-FC77-4AD5-E553-76DE6D045EB2}"/>
          </ac:spMkLst>
        </pc:spChg>
        <pc:spChg chg="mod">
          <ac:chgData name="Piwowarski Michał" userId="daaff1e6-9656-4f2b-b1cd-d9234caa6572" providerId="ADAL" clId="{349174CB-8730-4550-8EB5-CE71000B52A4}" dt="2025-06-10T07:42:34.194" v="7137" actId="2711"/>
          <ac:spMkLst>
            <pc:docMk/>
            <pc:sldMk cId="3707883741" sldId="277"/>
            <ac:spMk id="225" creationId="{17036FB1-46A0-4901-9C84-2EE0187B4C27}"/>
          </ac:spMkLst>
        </pc:spChg>
        <pc:spChg chg="mod">
          <ac:chgData name="Piwowarski Michał" userId="daaff1e6-9656-4f2b-b1cd-d9234caa6572" providerId="ADAL" clId="{349174CB-8730-4550-8EB5-CE71000B52A4}" dt="2025-06-10T07:42:34.194" v="7137" actId="2711"/>
          <ac:spMkLst>
            <pc:docMk/>
            <pc:sldMk cId="3707883741" sldId="277"/>
            <ac:spMk id="226" creationId="{4C64918E-C38C-FDA4-A34E-EF8FF1D4B143}"/>
          </ac:spMkLst>
        </pc:spChg>
        <pc:spChg chg="mod">
          <ac:chgData name="Piwowarski Michał" userId="daaff1e6-9656-4f2b-b1cd-d9234caa6572" providerId="ADAL" clId="{349174CB-8730-4550-8EB5-CE71000B52A4}" dt="2025-06-10T07:43:24.307" v="7149" actId="2711"/>
          <ac:spMkLst>
            <pc:docMk/>
            <pc:sldMk cId="3707883741" sldId="277"/>
            <ac:spMk id="227" creationId="{E269D67B-A02D-A1AA-70E7-EA59DD68FA7B}"/>
          </ac:spMkLst>
        </pc:spChg>
        <pc:spChg chg="mod">
          <ac:chgData name="Piwowarski Michał" userId="daaff1e6-9656-4f2b-b1cd-d9234caa6572" providerId="ADAL" clId="{349174CB-8730-4550-8EB5-CE71000B52A4}" dt="2025-06-10T07:42:34.194" v="7137" actId="2711"/>
          <ac:spMkLst>
            <pc:docMk/>
            <pc:sldMk cId="3707883741" sldId="277"/>
            <ac:spMk id="229" creationId="{C5A1A1D0-6002-5DD0-074B-FCA72387DC63}"/>
          </ac:spMkLst>
        </pc:spChg>
        <pc:spChg chg="mod">
          <ac:chgData name="Piwowarski Michał" userId="daaff1e6-9656-4f2b-b1cd-d9234caa6572" providerId="ADAL" clId="{349174CB-8730-4550-8EB5-CE71000B52A4}" dt="2025-06-10T07:42:34.194" v="7137" actId="2711"/>
          <ac:spMkLst>
            <pc:docMk/>
            <pc:sldMk cId="3707883741" sldId="277"/>
            <ac:spMk id="230" creationId="{6F84457A-3EE9-E6FC-EE51-D04AA5AEA202}"/>
          </ac:spMkLst>
        </pc:spChg>
        <pc:spChg chg="mod">
          <ac:chgData name="Piwowarski Michał" userId="daaff1e6-9656-4f2b-b1cd-d9234caa6572" providerId="ADAL" clId="{349174CB-8730-4550-8EB5-CE71000B52A4}" dt="2025-06-10T07:43:28.364" v="7150" actId="2711"/>
          <ac:spMkLst>
            <pc:docMk/>
            <pc:sldMk cId="3707883741" sldId="277"/>
            <ac:spMk id="231" creationId="{4B161D55-DC3E-DBD2-E900-28A168B07196}"/>
          </ac:spMkLst>
        </pc:spChg>
        <pc:spChg chg="mod">
          <ac:chgData name="Piwowarski Michał" userId="daaff1e6-9656-4f2b-b1cd-d9234caa6572" providerId="ADAL" clId="{349174CB-8730-4550-8EB5-CE71000B52A4}" dt="2025-06-10T07:42:34.194" v="7137" actId="2711"/>
          <ac:spMkLst>
            <pc:docMk/>
            <pc:sldMk cId="3707883741" sldId="277"/>
            <ac:spMk id="233" creationId="{BF5BD897-86E5-CF7E-6AF1-5DE2051C3163}"/>
          </ac:spMkLst>
        </pc:spChg>
        <pc:spChg chg="mod">
          <ac:chgData name="Piwowarski Michał" userId="daaff1e6-9656-4f2b-b1cd-d9234caa6572" providerId="ADAL" clId="{349174CB-8730-4550-8EB5-CE71000B52A4}" dt="2025-06-10T07:42:34.194" v="7137" actId="2711"/>
          <ac:spMkLst>
            <pc:docMk/>
            <pc:sldMk cId="3707883741" sldId="277"/>
            <ac:spMk id="234" creationId="{12E1B54F-3931-4138-E86F-DEDBAE7843F9}"/>
          </ac:spMkLst>
        </pc:spChg>
        <pc:spChg chg="mod">
          <ac:chgData name="Piwowarski Michał" userId="daaff1e6-9656-4f2b-b1cd-d9234caa6572" providerId="ADAL" clId="{349174CB-8730-4550-8EB5-CE71000B52A4}" dt="2025-06-10T07:43:32.950" v="7151" actId="2711"/>
          <ac:spMkLst>
            <pc:docMk/>
            <pc:sldMk cId="3707883741" sldId="277"/>
            <ac:spMk id="235" creationId="{E51C3FCF-EA44-EA2F-D575-98338E310516}"/>
          </ac:spMkLst>
        </pc:spChg>
        <pc:spChg chg="mod">
          <ac:chgData name="Piwowarski Michał" userId="daaff1e6-9656-4f2b-b1cd-d9234caa6572" providerId="ADAL" clId="{349174CB-8730-4550-8EB5-CE71000B52A4}" dt="2025-06-10T07:42:34.194" v="7137" actId="2711"/>
          <ac:spMkLst>
            <pc:docMk/>
            <pc:sldMk cId="3707883741" sldId="277"/>
            <ac:spMk id="237" creationId="{1E20AAA1-87B8-34DE-3BC7-8AD5D6F30C12}"/>
          </ac:spMkLst>
        </pc:spChg>
        <pc:spChg chg="mod">
          <ac:chgData name="Piwowarski Michał" userId="daaff1e6-9656-4f2b-b1cd-d9234caa6572" providerId="ADAL" clId="{349174CB-8730-4550-8EB5-CE71000B52A4}" dt="2025-06-10T07:42:34.194" v="7137" actId="2711"/>
          <ac:spMkLst>
            <pc:docMk/>
            <pc:sldMk cId="3707883741" sldId="277"/>
            <ac:spMk id="238" creationId="{8E17ECB1-824D-1E7E-1128-54D63C34C549}"/>
          </ac:spMkLst>
        </pc:spChg>
        <pc:spChg chg="mod">
          <ac:chgData name="Piwowarski Michał" userId="daaff1e6-9656-4f2b-b1cd-d9234caa6572" providerId="ADAL" clId="{349174CB-8730-4550-8EB5-CE71000B52A4}" dt="2025-06-10T07:43:41.556" v="7152" actId="2711"/>
          <ac:spMkLst>
            <pc:docMk/>
            <pc:sldMk cId="3707883741" sldId="277"/>
            <ac:spMk id="239" creationId="{EF88C39A-BA31-B6CA-FE72-67CA866BE3A2}"/>
          </ac:spMkLst>
        </pc:spChg>
        <pc:spChg chg="mod">
          <ac:chgData name="Piwowarski Michał" userId="daaff1e6-9656-4f2b-b1cd-d9234caa6572" providerId="ADAL" clId="{349174CB-8730-4550-8EB5-CE71000B52A4}" dt="2025-06-10T07:42:34.194" v="7137" actId="2711"/>
          <ac:spMkLst>
            <pc:docMk/>
            <pc:sldMk cId="3707883741" sldId="277"/>
            <ac:spMk id="241" creationId="{29EB1411-A25A-D96B-FC2A-AA1227498BC0}"/>
          </ac:spMkLst>
        </pc:spChg>
        <pc:spChg chg="mod">
          <ac:chgData name="Piwowarski Michał" userId="daaff1e6-9656-4f2b-b1cd-d9234caa6572" providerId="ADAL" clId="{349174CB-8730-4550-8EB5-CE71000B52A4}" dt="2025-06-10T07:42:34.194" v="7137" actId="2711"/>
          <ac:spMkLst>
            <pc:docMk/>
            <pc:sldMk cId="3707883741" sldId="277"/>
            <ac:spMk id="242" creationId="{F1E7BCE7-49E1-F33C-D6B0-CDD4C6862E1B}"/>
          </ac:spMkLst>
        </pc:spChg>
        <pc:spChg chg="mod">
          <ac:chgData name="Piwowarski Michał" userId="daaff1e6-9656-4f2b-b1cd-d9234caa6572" providerId="ADAL" clId="{349174CB-8730-4550-8EB5-CE71000B52A4}" dt="2025-06-10T07:43:44.950" v="7153" actId="2711"/>
          <ac:spMkLst>
            <pc:docMk/>
            <pc:sldMk cId="3707883741" sldId="277"/>
            <ac:spMk id="243" creationId="{B4409233-562E-7699-7BDA-B84F8ACB12DB}"/>
          </ac:spMkLst>
        </pc:spChg>
        <pc:spChg chg="mod">
          <ac:chgData name="Piwowarski Michał" userId="daaff1e6-9656-4f2b-b1cd-d9234caa6572" providerId="ADAL" clId="{349174CB-8730-4550-8EB5-CE71000B52A4}" dt="2025-06-10T07:42:34.194" v="7137" actId="2711"/>
          <ac:spMkLst>
            <pc:docMk/>
            <pc:sldMk cId="3707883741" sldId="277"/>
            <ac:spMk id="245" creationId="{29187DD3-3FCB-D319-58BE-137F304E807D}"/>
          </ac:spMkLst>
        </pc:spChg>
        <pc:spChg chg="mod">
          <ac:chgData name="Piwowarski Michał" userId="daaff1e6-9656-4f2b-b1cd-d9234caa6572" providerId="ADAL" clId="{349174CB-8730-4550-8EB5-CE71000B52A4}" dt="2025-06-10T07:42:34.194" v="7137" actId="2711"/>
          <ac:spMkLst>
            <pc:docMk/>
            <pc:sldMk cId="3707883741" sldId="277"/>
            <ac:spMk id="246" creationId="{F6CAB93A-9D11-5626-D27A-EF5F2E8808BB}"/>
          </ac:spMkLst>
        </pc:spChg>
        <pc:spChg chg="mod">
          <ac:chgData name="Piwowarski Michał" userId="daaff1e6-9656-4f2b-b1cd-d9234caa6572" providerId="ADAL" clId="{349174CB-8730-4550-8EB5-CE71000B52A4}" dt="2025-06-10T07:43:48.624" v="7154" actId="2711"/>
          <ac:spMkLst>
            <pc:docMk/>
            <pc:sldMk cId="3707883741" sldId="277"/>
            <ac:spMk id="247" creationId="{48A6A9FE-A6D0-8755-DD01-8E8FCE621B90}"/>
          </ac:spMkLst>
        </pc:spChg>
        <pc:spChg chg="mod">
          <ac:chgData name="Piwowarski Michał" userId="daaff1e6-9656-4f2b-b1cd-d9234caa6572" providerId="ADAL" clId="{349174CB-8730-4550-8EB5-CE71000B52A4}" dt="2025-06-10T07:42:34.194" v="7137" actId="2711"/>
          <ac:spMkLst>
            <pc:docMk/>
            <pc:sldMk cId="3707883741" sldId="277"/>
            <ac:spMk id="249" creationId="{683DA79B-5476-4EBB-A950-56FD68745844}"/>
          </ac:spMkLst>
        </pc:spChg>
        <pc:spChg chg="mod">
          <ac:chgData name="Piwowarski Michał" userId="daaff1e6-9656-4f2b-b1cd-d9234caa6572" providerId="ADAL" clId="{349174CB-8730-4550-8EB5-CE71000B52A4}" dt="2025-06-10T07:42:34.194" v="7137" actId="2711"/>
          <ac:spMkLst>
            <pc:docMk/>
            <pc:sldMk cId="3707883741" sldId="277"/>
            <ac:spMk id="250" creationId="{F2A59DF1-01A7-47CE-D12B-8461D413F4A1}"/>
          </ac:spMkLst>
        </pc:spChg>
        <pc:spChg chg="mod">
          <ac:chgData name="Piwowarski Michał" userId="daaff1e6-9656-4f2b-b1cd-d9234caa6572" providerId="ADAL" clId="{349174CB-8730-4550-8EB5-CE71000B52A4}" dt="2025-06-10T07:43:51.683" v="7155" actId="2711"/>
          <ac:spMkLst>
            <pc:docMk/>
            <pc:sldMk cId="3707883741" sldId="277"/>
            <ac:spMk id="251" creationId="{4F6DAB86-75FE-40EC-115C-3B06513C45D4}"/>
          </ac:spMkLst>
        </pc:spChg>
        <pc:spChg chg="mod">
          <ac:chgData name="Piwowarski Michał" userId="daaff1e6-9656-4f2b-b1cd-d9234caa6572" providerId="ADAL" clId="{349174CB-8730-4550-8EB5-CE71000B52A4}" dt="2025-06-10T07:42:34.194" v="7137" actId="2711"/>
          <ac:spMkLst>
            <pc:docMk/>
            <pc:sldMk cId="3707883741" sldId="277"/>
            <ac:spMk id="253" creationId="{C11E5C8B-C2BE-8B7B-65C2-4A1AB9331B3B}"/>
          </ac:spMkLst>
        </pc:spChg>
        <pc:spChg chg="mod">
          <ac:chgData name="Piwowarski Michał" userId="daaff1e6-9656-4f2b-b1cd-d9234caa6572" providerId="ADAL" clId="{349174CB-8730-4550-8EB5-CE71000B52A4}" dt="2025-06-10T07:42:34.194" v="7137" actId="2711"/>
          <ac:spMkLst>
            <pc:docMk/>
            <pc:sldMk cId="3707883741" sldId="277"/>
            <ac:spMk id="254" creationId="{ED9BAAD1-DFFD-87DF-BDBB-337C1F9A32B7}"/>
          </ac:spMkLst>
        </pc:spChg>
        <pc:spChg chg="mod">
          <ac:chgData name="Piwowarski Michał" userId="daaff1e6-9656-4f2b-b1cd-d9234caa6572" providerId="ADAL" clId="{349174CB-8730-4550-8EB5-CE71000B52A4}" dt="2025-06-10T07:43:55.965" v="7156" actId="2711"/>
          <ac:spMkLst>
            <pc:docMk/>
            <pc:sldMk cId="3707883741" sldId="277"/>
            <ac:spMk id="255" creationId="{6866DB42-8813-4511-AF45-186A17A9E128}"/>
          </ac:spMkLst>
        </pc:spChg>
        <pc:spChg chg="mod">
          <ac:chgData name="Piwowarski Michał" userId="daaff1e6-9656-4f2b-b1cd-d9234caa6572" providerId="ADAL" clId="{349174CB-8730-4550-8EB5-CE71000B52A4}" dt="2025-06-10T07:42:34.194" v="7137" actId="2711"/>
          <ac:spMkLst>
            <pc:docMk/>
            <pc:sldMk cId="3707883741" sldId="277"/>
            <ac:spMk id="257" creationId="{3278C7A2-2316-CC37-7C49-58359EB48A08}"/>
          </ac:spMkLst>
        </pc:spChg>
        <pc:spChg chg="mod">
          <ac:chgData name="Piwowarski Michał" userId="daaff1e6-9656-4f2b-b1cd-d9234caa6572" providerId="ADAL" clId="{349174CB-8730-4550-8EB5-CE71000B52A4}" dt="2025-06-10T07:42:34.194" v="7137" actId="2711"/>
          <ac:spMkLst>
            <pc:docMk/>
            <pc:sldMk cId="3707883741" sldId="277"/>
            <ac:spMk id="258" creationId="{EECCED51-9B9F-EF12-119E-117443DA4937}"/>
          </ac:spMkLst>
        </pc:spChg>
        <pc:spChg chg="mod">
          <ac:chgData name="Piwowarski Michał" userId="daaff1e6-9656-4f2b-b1cd-d9234caa6572" providerId="ADAL" clId="{349174CB-8730-4550-8EB5-CE71000B52A4}" dt="2025-06-10T07:43:59.519" v="7157" actId="2711"/>
          <ac:spMkLst>
            <pc:docMk/>
            <pc:sldMk cId="3707883741" sldId="277"/>
            <ac:spMk id="259" creationId="{C82CFEC0-E075-F00E-A8DE-970D696F5050}"/>
          </ac:spMkLst>
        </pc:spChg>
        <pc:spChg chg="mod">
          <ac:chgData name="Piwowarski Michał" userId="daaff1e6-9656-4f2b-b1cd-d9234caa6572" providerId="ADAL" clId="{349174CB-8730-4550-8EB5-CE71000B52A4}" dt="2025-06-10T07:42:34.194" v="7137" actId="2711"/>
          <ac:spMkLst>
            <pc:docMk/>
            <pc:sldMk cId="3707883741" sldId="277"/>
            <ac:spMk id="261" creationId="{AE70A5B6-11AF-DD3B-A638-B6F530F53761}"/>
          </ac:spMkLst>
        </pc:spChg>
        <pc:spChg chg="mod">
          <ac:chgData name="Piwowarski Michał" userId="daaff1e6-9656-4f2b-b1cd-d9234caa6572" providerId="ADAL" clId="{349174CB-8730-4550-8EB5-CE71000B52A4}" dt="2025-06-10T07:42:34.194" v="7137" actId="2711"/>
          <ac:spMkLst>
            <pc:docMk/>
            <pc:sldMk cId="3707883741" sldId="277"/>
            <ac:spMk id="262" creationId="{55C9A916-AA57-38F2-53F2-07AC4E19450B}"/>
          </ac:spMkLst>
        </pc:spChg>
        <pc:spChg chg="mod">
          <ac:chgData name="Piwowarski Michał" userId="daaff1e6-9656-4f2b-b1cd-d9234caa6572" providerId="ADAL" clId="{349174CB-8730-4550-8EB5-CE71000B52A4}" dt="2025-06-10T07:44:03.124" v="7158" actId="2711"/>
          <ac:spMkLst>
            <pc:docMk/>
            <pc:sldMk cId="3707883741" sldId="277"/>
            <ac:spMk id="263" creationId="{9D50310E-ACE9-FCAB-A14B-D67479FF5DA1}"/>
          </ac:spMkLst>
        </pc:spChg>
        <pc:spChg chg="mod">
          <ac:chgData name="Piwowarski Michał" userId="daaff1e6-9656-4f2b-b1cd-d9234caa6572" providerId="ADAL" clId="{349174CB-8730-4550-8EB5-CE71000B52A4}" dt="2025-06-10T07:42:34.194" v="7137" actId="2711"/>
          <ac:spMkLst>
            <pc:docMk/>
            <pc:sldMk cId="3707883741" sldId="277"/>
            <ac:spMk id="265" creationId="{D9131B0E-3976-A766-1CDC-1BED8CFE96ED}"/>
          </ac:spMkLst>
        </pc:spChg>
        <pc:spChg chg="mod">
          <ac:chgData name="Piwowarski Michał" userId="daaff1e6-9656-4f2b-b1cd-d9234caa6572" providerId="ADAL" clId="{349174CB-8730-4550-8EB5-CE71000B52A4}" dt="2025-06-10T07:42:34.194" v="7137" actId="2711"/>
          <ac:spMkLst>
            <pc:docMk/>
            <pc:sldMk cId="3707883741" sldId="277"/>
            <ac:spMk id="266" creationId="{9753E267-630A-F6C8-AC71-59FF1248F42D}"/>
          </ac:spMkLst>
        </pc:spChg>
        <pc:spChg chg="mod">
          <ac:chgData name="Piwowarski Michał" userId="daaff1e6-9656-4f2b-b1cd-d9234caa6572" providerId="ADAL" clId="{349174CB-8730-4550-8EB5-CE71000B52A4}" dt="2025-06-10T07:44:07.700" v="7159" actId="2711"/>
          <ac:spMkLst>
            <pc:docMk/>
            <pc:sldMk cId="3707883741" sldId="277"/>
            <ac:spMk id="267" creationId="{43F06B69-6639-C443-C33D-481A75139297}"/>
          </ac:spMkLst>
        </pc:spChg>
        <pc:spChg chg="mod">
          <ac:chgData name="Piwowarski Michał" userId="daaff1e6-9656-4f2b-b1cd-d9234caa6572" providerId="ADAL" clId="{349174CB-8730-4550-8EB5-CE71000B52A4}" dt="2025-06-10T07:42:34.194" v="7137" actId="2711"/>
          <ac:spMkLst>
            <pc:docMk/>
            <pc:sldMk cId="3707883741" sldId="277"/>
            <ac:spMk id="269" creationId="{F530EAF6-EB8E-C90D-D569-7C3F899E91A5}"/>
          </ac:spMkLst>
        </pc:spChg>
        <pc:spChg chg="mod">
          <ac:chgData name="Piwowarski Michał" userId="daaff1e6-9656-4f2b-b1cd-d9234caa6572" providerId="ADAL" clId="{349174CB-8730-4550-8EB5-CE71000B52A4}" dt="2025-06-10T07:42:34.194" v="7137" actId="2711"/>
          <ac:spMkLst>
            <pc:docMk/>
            <pc:sldMk cId="3707883741" sldId="277"/>
            <ac:spMk id="270" creationId="{2D358E20-A016-40E0-A6C5-3720E8573176}"/>
          </ac:spMkLst>
        </pc:spChg>
        <pc:spChg chg="mod">
          <ac:chgData name="Piwowarski Michał" userId="daaff1e6-9656-4f2b-b1cd-d9234caa6572" providerId="ADAL" clId="{349174CB-8730-4550-8EB5-CE71000B52A4}" dt="2025-06-10T07:44:11.371" v="7160" actId="2711"/>
          <ac:spMkLst>
            <pc:docMk/>
            <pc:sldMk cId="3707883741" sldId="277"/>
            <ac:spMk id="271" creationId="{9751DDA1-1B5E-BCD8-E884-8AE245DB5384}"/>
          </ac:spMkLst>
        </pc:spChg>
        <pc:spChg chg="mod">
          <ac:chgData name="Piwowarski Michał" userId="daaff1e6-9656-4f2b-b1cd-d9234caa6572" providerId="ADAL" clId="{349174CB-8730-4550-8EB5-CE71000B52A4}" dt="2025-06-10T07:44:15.172" v="7161" actId="2711"/>
          <ac:spMkLst>
            <pc:docMk/>
            <pc:sldMk cId="3707883741" sldId="277"/>
            <ac:spMk id="297" creationId="{208DB853-633B-46DB-FFC6-628D778C4795}"/>
          </ac:spMkLst>
        </pc:spChg>
        <pc:spChg chg="mod">
          <ac:chgData name="Piwowarski Michał" userId="daaff1e6-9656-4f2b-b1cd-d9234caa6572" providerId="ADAL" clId="{349174CB-8730-4550-8EB5-CE71000B52A4}" dt="2025-06-10T07:42:34.194" v="7137" actId="2711"/>
          <ac:spMkLst>
            <pc:docMk/>
            <pc:sldMk cId="3707883741" sldId="277"/>
            <ac:spMk id="298" creationId="{6845DB47-1ED4-466D-33C6-E7EEE9A1F7C7}"/>
          </ac:spMkLst>
        </pc:spChg>
        <pc:spChg chg="mod">
          <ac:chgData name="Piwowarski Michał" userId="daaff1e6-9656-4f2b-b1cd-d9234caa6572" providerId="ADAL" clId="{349174CB-8730-4550-8EB5-CE71000B52A4}" dt="2025-06-10T07:42:34.194" v="7137" actId="2711"/>
          <ac:spMkLst>
            <pc:docMk/>
            <pc:sldMk cId="3707883741" sldId="277"/>
            <ac:spMk id="299" creationId="{EC4607B1-2FC2-A0D6-C671-EEE26F04B683}"/>
          </ac:spMkLst>
        </pc:spChg>
        <pc:spChg chg="mod">
          <ac:chgData name="Piwowarski Michał" userId="daaff1e6-9656-4f2b-b1cd-d9234caa6572" providerId="ADAL" clId="{349174CB-8730-4550-8EB5-CE71000B52A4}" dt="2025-06-10T07:44:18.839" v="7162" actId="2711"/>
          <ac:spMkLst>
            <pc:docMk/>
            <pc:sldMk cId="3707883741" sldId="277"/>
            <ac:spMk id="302" creationId="{0B918F01-A0E1-228D-8803-8B4290A58292}"/>
          </ac:spMkLst>
        </pc:spChg>
        <pc:spChg chg="mod">
          <ac:chgData name="Piwowarski Michał" userId="daaff1e6-9656-4f2b-b1cd-d9234caa6572" providerId="ADAL" clId="{349174CB-8730-4550-8EB5-CE71000B52A4}" dt="2025-06-10T07:42:34.194" v="7137" actId="2711"/>
          <ac:spMkLst>
            <pc:docMk/>
            <pc:sldMk cId="3707883741" sldId="277"/>
            <ac:spMk id="303" creationId="{BFF5F707-FDED-5A5C-6F10-2D1ECDDD4BC8}"/>
          </ac:spMkLst>
        </pc:spChg>
        <pc:spChg chg="mod">
          <ac:chgData name="Piwowarski Michał" userId="daaff1e6-9656-4f2b-b1cd-d9234caa6572" providerId="ADAL" clId="{349174CB-8730-4550-8EB5-CE71000B52A4}" dt="2025-06-10T07:42:34.194" v="7137" actId="2711"/>
          <ac:spMkLst>
            <pc:docMk/>
            <pc:sldMk cId="3707883741" sldId="277"/>
            <ac:spMk id="304" creationId="{378B457D-F994-E0F5-0C80-7D12F09F070A}"/>
          </ac:spMkLst>
        </pc:spChg>
        <pc:spChg chg="mod">
          <ac:chgData name="Piwowarski Michał" userId="daaff1e6-9656-4f2b-b1cd-d9234caa6572" providerId="ADAL" clId="{349174CB-8730-4550-8EB5-CE71000B52A4}" dt="2025-06-10T07:44:24.141" v="7163" actId="2711"/>
          <ac:spMkLst>
            <pc:docMk/>
            <pc:sldMk cId="3707883741" sldId="277"/>
            <ac:spMk id="307" creationId="{13142FB9-B19D-A6B5-498F-0DB237C655C4}"/>
          </ac:spMkLst>
        </pc:spChg>
        <pc:spChg chg="mod">
          <ac:chgData name="Piwowarski Michał" userId="daaff1e6-9656-4f2b-b1cd-d9234caa6572" providerId="ADAL" clId="{349174CB-8730-4550-8EB5-CE71000B52A4}" dt="2025-06-10T07:42:34.194" v="7137" actId="2711"/>
          <ac:spMkLst>
            <pc:docMk/>
            <pc:sldMk cId="3707883741" sldId="277"/>
            <ac:spMk id="308" creationId="{3C04BAD8-267D-78EE-EAB0-E91E56550D40}"/>
          </ac:spMkLst>
        </pc:spChg>
        <pc:spChg chg="mod">
          <ac:chgData name="Piwowarski Michał" userId="daaff1e6-9656-4f2b-b1cd-d9234caa6572" providerId="ADAL" clId="{349174CB-8730-4550-8EB5-CE71000B52A4}" dt="2025-06-10T07:42:34.194" v="7137" actId="2711"/>
          <ac:spMkLst>
            <pc:docMk/>
            <pc:sldMk cId="3707883741" sldId="277"/>
            <ac:spMk id="309" creationId="{D3805A80-01A6-C5A7-9702-A72ADD00FB78}"/>
          </ac:spMkLst>
        </pc:spChg>
        <pc:spChg chg="mod">
          <ac:chgData name="Piwowarski Michał" userId="daaff1e6-9656-4f2b-b1cd-d9234caa6572" providerId="ADAL" clId="{349174CB-8730-4550-8EB5-CE71000B52A4}" dt="2025-06-10T07:44:28.602" v="7164" actId="2711"/>
          <ac:spMkLst>
            <pc:docMk/>
            <pc:sldMk cId="3707883741" sldId="277"/>
            <ac:spMk id="312" creationId="{9CD7ECC1-0073-F04A-A2F2-3935701A7D42}"/>
          </ac:spMkLst>
        </pc:spChg>
        <pc:spChg chg="mod">
          <ac:chgData name="Piwowarski Michał" userId="daaff1e6-9656-4f2b-b1cd-d9234caa6572" providerId="ADAL" clId="{349174CB-8730-4550-8EB5-CE71000B52A4}" dt="2025-06-10T07:42:34.194" v="7137" actId="2711"/>
          <ac:spMkLst>
            <pc:docMk/>
            <pc:sldMk cId="3707883741" sldId="277"/>
            <ac:spMk id="313" creationId="{5A025565-A1A6-0414-C95B-C7F9CEF1F0F6}"/>
          </ac:spMkLst>
        </pc:spChg>
        <pc:spChg chg="mod">
          <ac:chgData name="Piwowarski Michał" userId="daaff1e6-9656-4f2b-b1cd-d9234caa6572" providerId="ADAL" clId="{349174CB-8730-4550-8EB5-CE71000B52A4}" dt="2025-06-10T07:42:34.194" v="7137" actId="2711"/>
          <ac:spMkLst>
            <pc:docMk/>
            <pc:sldMk cId="3707883741" sldId="277"/>
            <ac:spMk id="314" creationId="{06B6972C-F8EF-2624-1422-AFD6C7429EF9}"/>
          </ac:spMkLst>
        </pc:spChg>
        <pc:spChg chg="mod">
          <ac:chgData name="Piwowarski Michał" userId="daaff1e6-9656-4f2b-b1cd-d9234caa6572" providerId="ADAL" clId="{349174CB-8730-4550-8EB5-CE71000B52A4}" dt="2025-06-10T07:44:33.305" v="7165" actId="2711"/>
          <ac:spMkLst>
            <pc:docMk/>
            <pc:sldMk cId="3707883741" sldId="277"/>
            <ac:spMk id="317" creationId="{7F34EC79-6AEE-3DE4-6991-C6B750F1270A}"/>
          </ac:spMkLst>
        </pc:spChg>
        <pc:spChg chg="mod">
          <ac:chgData name="Piwowarski Michał" userId="daaff1e6-9656-4f2b-b1cd-d9234caa6572" providerId="ADAL" clId="{349174CB-8730-4550-8EB5-CE71000B52A4}" dt="2025-06-10T07:42:34.194" v="7137" actId="2711"/>
          <ac:spMkLst>
            <pc:docMk/>
            <pc:sldMk cId="3707883741" sldId="277"/>
            <ac:spMk id="318" creationId="{386A3159-2A3B-48B9-6B30-E960F66B2DAD}"/>
          </ac:spMkLst>
        </pc:spChg>
        <pc:spChg chg="mod">
          <ac:chgData name="Piwowarski Michał" userId="daaff1e6-9656-4f2b-b1cd-d9234caa6572" providerId="ADAL" clId="{349174CB-8730-4550-8EB5-CE71000B52A4}" dt="2025-06-10T07:42:34.194" v="7137" actId="2711"/>
          <ac:spMkLst>
            <pc:docMk/>
            <pc:sldMk cId="3707883741" sldId="277"/>
            <ac:spMk id="319" creationId="{E7E5A871-F7B5-B4FE-B638-E755DDF493A1}"/>
          </ac:spMkLst>
        </pc:spChg>
        <pc:spChg chg="mod">
          <ac:chgData name="Piwowarski Michał" userId="daaff1e6-9656-4f2b-b1cd-d9234caa6572" providerId="ADAL" clId="{349174CB-8730-4550-8EB5-CE71000B52A4}" dt="2025-06-10T07:42:34.194" v="7137" actId="2711"/>
          <ac:spMkLst>
            <pc:docMk/>
            <pc:sldMk cId="3707883741" sldId="277"/>
            <ac:spMk id="322" creationId="{4B583665-7B12-7FF9-936F-65B9B3EF502A}"/>
          </ac:spMkLst>
        </pc:spChg>
        <pc:spChg chg="mod">
          <ac:chgData name="Piwowarski Michał" userId="daaff1e6-9656-4f2b-b1cd-d9234caa6572" providerId="ADAL" clId="{349174CB-8730-4550-8EB5-CE71000B52A4}" dt="2025-06-10T07:42:34.194" v="7137" actId="2711"/>
          <ac:spMkLst>
            <pc:docMk/>
            <pc:sldMk cId="3707883741" sldId="277"/>
            <ac:spMk id="323" creationId="{F5E04E04-47F5-AEBA-3869-380EB7255D93}"/>
          </ac:spMkLst>
        </pc:spChg>
        <pc:spChg chg="mod">
          <ac:chgData name="Piwowarski Michał" userId="daaff1e6-9656-4f2b-b1cd-d9234caa6572" providerId="ADAL" clId="{349174CB-8730-4550-8EB5-CE71000B52A4}" dt="2025-06-10T07:42:34.194" v="7137" actId="2711"/>
          <ac:spMkLst>
            <pc:docMk/>
            <pc:sldMk cId="3707883741" sldId="277"/>
            <ac:spMk id="324" creationId="{E60292AE-DE8B-933A-2FB2-327DEFAD84A5}"/>
          </ac:spMkLst>
        </pc:spChg>
        <pc:spChg chg="mod">
          <ac:chgData name="Piwowarski Michał" userId="daaff1e6-9656-4f2b-b1cd-d9234caa6572" providerId="ADAL" clId="{349174CB-8730-4550-8EB5-CE71000B52A4}" dt="2025-06-10T07:42:34.194" v="7137" actId="2711"/>
          <ac:spMkLst>
            <pc:docMk/>
            <pc:sldMk cId="3707883741" sldId="277"/>
            <ac:spMk id="325" creationId="{34ABC9F1-D879-19DE-73CC-A71E0B6C63C0}"/>
          </ac:spMkLst>
        </pc:spChg>
        <pc:spChg chg="mod">
          <ac:chgData name="Piwowarski Michał" userId="daaff1e6-9656-4f2b-b1cd-d9234caa6572" providerId="ADAL" clId="{349174CB-8730-4550-8EB5-CE71000B52A4}" dt="2025-06-10T07:42:34.194" v="7137" actId="2711"/>
          <ac:spMkLst>
            <pc:docMk/>
            <pc:sldMk cId="3707883741" sldId="277"/>
            <ac:spMk id="326" creationId="{8F96E3D9-4B20-F1A8-A925-E7549526C8F8}"/>
          </ac:spMkLst>
        </pc:spChg>
        <pc:spChg chg="mod">
          <ac:chgData name="Piwowarski Michał" userId="daaff1e6-9656-4f2b-b1cd-d9234caa6572" providerId="ADAL" clId="{349174CB-8730-4550-8EB5-CE71000B52A4}" dt="2025-06-10T07:42:34.194" v="7137" actId="2711"/>
          <ac:spMkLst>
            <pc:docMk/>
            <pc:sldMk cId="3707883741" sldId="277"/>
            <ac:spMk id="327" creationId="{BDC04197-1000-7DBB-3CFC-0FA9400BAFB3}"/>
          </ac:spMkLst>
        </pc:spChg>
        <pc:spChg chg="mod">
          <ac:chgData name="Piwowarski Michał" userId="daaff1e6-9656-4f2b-b1cd-d9234caa6572" providerId="ADAL" clId="{349174CB-8730-4550-8EB5-CE71000B52A4}" dt="2025-06-10T07:42:34.194" v="7137" actId="2711"/>
          <ac:spMkLst>
            <pc:docMk/>
            <pc:sldMk cId="3707883741" sldId="277"/>
            <ac:spMk id="328" creationId="{2E3D0064-F24A-233C-2B9E-F2DCB545A8F8}"/>
          </ac:spMkLst>
        </pc:spChg>
        <pc:spChg chg="mod">
          <ac:chgData name="Piwowarski Michał" userId="daaff1e6-9656-4f2b-b1cd-d9234caa6572" providerId="ADAL" clId="{349174CB-8730-4550-8EB5-CE71000B52A4}" dt="2025-06-10T07:42:34.194" v="7137" actId="2711"/>
          <ac:spMkLst>
            <pc:docMk/>
            <pc:sldMk cId="3707883741" sldId="277"/>
            <ac:spMk id="329" creationId="{2A706F59-8360-52CE-0E46-320773C993EC}"/>
          </ac:spMkLst>
        </pc:spChg>
        <pc:spChg chg="mod">
          <ac:chgData name="Piwowarski Michał" userId="daaff1e6-9656-4f2b-b1cd-d9234caa6572" providerId="ADAL" clId="{349174CB-8730-4550-8EB5-CE71000B52A4}" dt="2025-06-10T07:42:34.194" v="7137" actId="2711"/>
          <ac:spMkLst>
            <pc:docMk/>
            <pc:sldMk cId="3707883741" sldId="277"/>
            <ac:spMk id="330" creationId="{DE1D7AF2-842C-F15D-10B4-0EFAC4B57C0B}"/>
          </ac:spMkLst>
        </pc:spChg>
        <pc:spChg chg="mod">
          <ac:chgData name="Piwowarski Michał" userId="daaff1e6-9656-4f2b-b1cd-d9234caa6572" providerId="ADAL" clId="{349174CB-8730-4550-8EB5-CE71000B52A4}" dt="2025-06-10T07:42:34.194" v="7137" actId="2711"/>
          <ac:spMkLst>
            <pc:docMk/>
            <pc:sldMk cId="3707883741" sldId="277"/>
            <ac:spMk id="331" creationId="{AF35042A-EF48-087B-E08D-E350E8BD62AE}"/>
          </ac:spMkLst>
        </pc:spChg>
        <pc:spChg chg="mod">
          <ac:chgData name="Piwowarski Michał" userId="daaff1e6-9656-4f2b-b1cd-d9234caa6572" providerId="ADAL" clId="{349174CB-8730-4550-8EB5-CE71000B52A4}" dt="2025-06-10T07:42:34.194" v="7137" actId="2711"/>
          <ac:spMkLst>
            <pc:docMk/>
            <pc:sldMk cId="3707883741" sldId="277"/>
            <ac:spMk id="332" creationId="{0AA45824-4772-1AF5-8CF0-F16A5C63853F}"/>
          </ac:spMkLst>
        </pc:spChg>
        <pc:spChg chg="mod">
          <ac:chgData name="Piwowarski Michał" userId="daaff1e6-9656-4f2b-b1cd-d9234caa6572" providerId="ADAL" clId="{349174CB-8730-4550-8EB5-CE71000B52A4}" dt="2025-06-10T07:42:34.194" v="7137" actId="2711"/>
          <ac:spMkLst>
            <pc:docMk/>
            <pc:sldMk cId="3707883741" sldId="277"/>
            <ac:spMk id="333" creationId="{07C28846-88FF-06A0-C9EB-879C879550A7}"/>
          </ac:spMkLst>
        </pc:spChg>
        <pc:spChg chg="mod">
          <ac:chgData name="Piwowarski Michał" userId="daaff1e6-9656-4f2b-b1cd-d9234caa6572" providerId="ADAL" clId="{349174CB-8730-4550-8EB5-CE71000B52A4}" dt="2025-06-10T07:42:34.194" v="7137" actId="2711"/>
          <ac:spMkLst>
            <pc:docMk/>
            <pc:sldMk cId="3707883741" sldId="277"/>
            <ac:spMk id="334" creationId="{5FD7203F-372C-F71B-4B9F-E7B9280BA1D0}"/>
          </ac:spMkLst>
        </pc:spChg>
        <pc:spChg chg="mod">
          <ac:chgData name="Piwowarski Michał" userId="daaff1e6-9656-4f2b-b1cd-d9234caa6572" providerId="ADAL" clId="{349174CB-8730-4550-8EB5-CE71000B52A4}" dt="2025-06-10T07:42:34.194" v="7137" actId="2711"/>
          <ac:spMkLst>
            <pc:docMk/>
            <pc:sldMk cId="3707883741" sldId="277"/>
            <ac:spMk id="335" creationId="{EB3E7212-00B8-243F-0188-B397329FD020}"/>
          </ac:spMkLst>
        </pc:spChg>
        <pc:spChg chg="mod">
          <ac:chgData name="Piwowarski Michał" userId="daaff1e6-9656-4f2b-b1cd-d9234caa6572" providerId="ADAL" clId="{349174CB-8730-4550-8EB5-CE71000B52A4}" dt="2025-06-10T07:42:34.194" v="7137" actId="2711"/>
          <ac:spMkLst>
            <pc:docMk/>
            <pc:sldMk cId="3707883741" sldId="277"/>
            <ac:spMk id="336" creationId="{26891AAE-0FDE-ABC6-7FAE-429E8105F31E}"/>
          </ac:spMkLst>
        </pc:spChg>
        <pc:spChg chg="mod">
          <ac:chgData name="Piwowarski Michał" userId="daaff1e6-9656-4f2b-b1cd-d9234caa6572" providerId="ADAL" clId="{349174CB-8730-4550-8EB5-CE71000B52A4}" dt="2025-06-10T07:42:34.194" v="7137" actId="2711"/>
          <ac:spMkLst>
            <pc:docMk/>
            <pc:sldMk cId="3707883741" sldId="277"/>
            <ac:spMk id="337" creationId="{477D3E5E-02A1-40A8-A79E-2789F517DB10}"/>
          </ac:spMkLst>
        </pc:spChg>
        <pc:spChg chg="mod">
          <ac:chgData name="Piwowarski Michał" userId="daaff1e6-9656-4f2b-b1cd-d9234caa6572" providerId="ADAL" clId="{349174CB-8730-4550-8EB5-CE71000B52A4}" dt="2025-06-10T07:42:34.194" v="7137" actId="2711"/>
          <ac:spMkLst>
            <pc:docMk/>
            <pc:sldMk cId="3707883741" sldId="277"/>
            <ac:spMk id="338" creationId="{77AE350C-B35F-E1C4-C822-074185143933}"/>
          </ac:spMkLst>
        </pc:spChg>
        <pc:spChg chg="mod">
          <ac:chgData name="Piwowarski Michał" userId="daaff1e6-9656-4f2b-b1cd-d9234caa6572" providerId="ADAL" clId="{349174CB-8730-4550-8EB5-CE71000B52A4}" dt="2025-06-10T07:42:34.194" v="7137" actId="2711"/>
          <ac:spMkLst>
            <pc:docMk/>
            <pc:sldMk cId="3707883741" sldId="277"/>
            <ac:spMk id="339" creationId="{3DD2D143-A1A2-153C-F114-03BD87DB1782}"/>
          </ac:spMkLst>
        </pc:spChg>
        <pc:spChg chg="mod">
          <ac:chgData name="Piwowarski Michał" userId="daaff1e6-9656-4f2b-b1cd-d9234caa6572" providerId="ADAL" clId="{349174CB-8730-4550-8EB5-CE71000B52A4}" dt="2025-06-10T07:42:34.194" v="7137" actId="2711"/>
          <ac:spMkLst>
            <pc:docMk/>
            <pc:sldMk cId="3707883741" sldId="277"/>
            <ac:spMk id="340" creationId="{62891AEC-838D-6B41-F92A-B896971AD6A3}"/>
          </ac:spMkLst>
        </pc:spChg>
        <pc:spChg chg="mod">
          <ac:chgData name="Piwowarski Michał" userId="daaff1e6-9656-4f2b-b1cd-d9234caa6572" providerId="ADAL" clId="{349174CB-8730-4550-8EB5-CE71000B52A4}" dt="2025-06-10T07:42:34.194" v="7137" actId="2711"/>
          <ac:spMkLst>
            <pc:docMk/>
            <pc:sldMk cId="3707883741" sldId="277"/>
            <ac:spMk id="341" creationId="{5A739719-2004-FCB9-0C07-5E10840B1189}"/>
          </ac:spMkLst>
        </pc:spChg>
        <pc:spChg chg="mod">
          <ac:chgData name="Piwowarski Michał" userId="daaff1e6-9656-4f2b-b1cd-d9234caa6572" providerId="ADAL" clId="{349174CB-8730-4550-8EB5-CE71000B52A4}" dt="2025-06-10T07:42:34.194" v="7137" actId="2711"/>
          <ac:spMkLst>
            <pc:docMk/>
            <pc:sldMk cId="3707883741" sldId="277"/>
            <ac:spMk id="342" creationId="{679A53DE-1ABE-2620-975C-0CC4E52B015C}"/>
          </ac:spMkLst>
        </pc:spChg>
        <pc:spChg chg="mod">
          <ac:chgData name="Piwowarski Michał" userId="daaff1e6-9656-4f2b-b1cd-d9234caa6572" providerId="ADAL" clId="{349174CB-8730-4550-8EB5-CE71000B52A4}" dt="2025-06-10T07:42:34.194" v="7137" actId="2711"/>
          <ac:spMkLst>
            <pc:docMk/>
            <pc:sldMk cId="3707883741" sldId="277"/>
            <ac:spMk id="343" creationId="{DD056E17-90C4-DFEF-B194-35FB7F71A81A}"/>
          </ac:spMkLst>
        </pc:spChg>
        <pc:spChg chg="mod">
          <ac:chgData name="Piwowarski Michał" userId="daaff1e6-9656-4f2b-b1cd-d9234caa6572" providerId="ADAL" clId="{349174CB-8730-4550-8EB5-CE71000B52A4}" dt="2025-06-10T07:42:34.194" v="7137" actId="2711"/>
          <ac:spMkLst>
            <pc:docMk/>
            <pc:sldMk cId="3707883741" sldId="277"/>
            <ac:spMk id="344" creationId="{C9629247-EA55-43EA-AADB-6CF455A8141F}"/>
          </ac:spMkLst>
        </pc:spChg>
        <pc:spChg chg="mod">
          <ac:chgData name="Piwowarski Michał" userId="daaff1e6-9656-4f2b-b1cd-d9234caa6572" providerId="ADAL" clId="{349174CB-8730-4550-8EB5-CE71000B52A4}" dt="2025-06-10T07:42:34.194" v="7137" actId="2711"/>
          <ac:spMkLst>
            <pc:docMk/>
            <pc:sldMk cId="3707883741" sldId="277"/>
            <ac:spMk id="345" creationId="{1C85C52A-E342-14EE-7A44-534BD99AA790}"/>
          </ac:spMkLst>
        </pc:spChg>
        <pc:spChg chg="mod">
          <ac:chgData name="Piwowarski Michał" userId="daaff1e6-9656-4f2b-b1cd-d9234caa6572" providerId="ADAL" clId="{349174CB-8730-4550-8EB5-CE71000B52A4}" dt="2025-06-10T07:42:34.194" v="7137" actId="2711"/>
          <ac:spMkLst>
            <pc:docMk/>
            <pc:sldMk cId="3707883741" sldId="277"/>
            <ac:spMk id="346" creationId="{6380FF4C-1617-B6EC-F3AF-62BCDDC21B55}"/>
          </ac:spMkLst>
        </pc:spChg>
        <pc:spChg chg="mod">
          <ac:chgData name="Piwowarski Michał" userId="daaff1e6-9656-4f2b-b1cd-d9234caa6572" providerId="ADAL" clId="{349174CB-8730-4550-8EB5-CE71000B52A4}" dt="2025-06-10T07:42:34.194" v="7137" actId="2711"/>
          <ac:spMkLst>
            <pc:docMk/>
            <pc:sldMk cId="3707883741" sldId="277"/>
            <ac:spMk id="347" creationId="{B8E0D2F9-1CD4-CEF1-C408-B6B1449F6BEC}"/>
          </ac:spMkLst>
        </pc:spChg>
        <pc:spChg chg="mod">
          <ac:chgData name="Piwowarski Michał" userId="daaff1e6-9656-4f2b-b1cd-d9234caa6572" providerId="ADAL" clId="{349174CB-8730-4550-8EB5-CE71000B52A4}" dt="2025-06-10T07:42:34.194" v="7137" actId="2711"/>
          <ac:spMkLst>
            <pc:docMk/>
            <pc:sldMk cId="3707883741" sldId="277"/>
            <ac:spMk id="348" creationId="{D5F67678-5C04-52A5-740A-2BEC14989503}"/>
          </ac:spMkLst>
        </pc:spChg>
      </pc:sldChg>
      <pc:sldChg chg="addSp delSp modSp add mod setBg">
        <pc:chgData name="Piwowarski Michał" userId="daaff1e6-9656-4f2b-b1cd-d9234caa6572" providerId="ADAL" clId="{349174CB-8730-4550-8EB5-CE71000B52A4}" dt="2025-06-10T07:37:56.566" v="6670" actId="207"/>
        <pc:sldMkLst>
          <pc:docMk/>
          <pc:sldMk cId="3224843294" sldId="278"/>
        </pc:sldMkLst>
        <pc:spChg chg="del">
          <ac:chgData name="Piwowarski Michał" userId="daaff1e6-9656-4f2b-b1cd-d9234caa6572" providerId="ADAL" clId="{349174CB-8730-4550-8EB5-CE71000B52A4}" dt="2025-06-10T07:37:37.443" v="6631" actId="478"/>
          <ac:spMkLst>
            <pc:docMk/>
            <pc:sldMk cId="3224843294" sldId="278"/>
            <ac:spMk id="2" creationId="{4A0B0DB1-B887-EBE9-9489-BD93A5516B3B}"/>
          </ac:spMkLst>
        </pc:spChg>
        <pc:spChg chg="add mod">
          <ac:chgData name="Piwowarski Michał" userId="daaff1e6-9656-4f2b-b1cd-d9234caa6572" providerId="ADAL" clId="{349174CB-8730-4550-8EB5-CE71000B52A4}" dt="2025-06-10T07:37:56.566" v="6670" actId="207"/>
          <ac:spMkLst>
            <pc:docMk/>
            <pc:sldMk cId="3224843294" sldId="278"/>
            <ac:spMk id="3" creationId="{AC79A8D5-AF40-AA7A-F52B-E45EC4C7E89F}"/>
          </ac:spMkLst>
        </pc:spChg>
        <pc:picChg chg="del">
          <ac:chgData name="Piwowarski Michał" userId="daaff1e6-9656-4f2b-b1cd-d9234caa6572" providerId="ADAL" clId="{349174CB-8730-4550-8EB5-CE71000B52A4}" dt="2025-06-10T07:37:29.621" v="6629" actId="478"/>
          <ac:picMkLst>
            <pc:docMk/>
            <pc:sldMk cId="3224843294" sldId="278"/>
            <ac:picMk id="4" creationId="{9B23DFC9-7CC2-ED94-2561-EE2D64B3442A}"/>
          </ac:picMkLst>
        </pc:picChg>
      </pc:sldChg>
      <pc:sldChg chg="modSp add mod modNotesTx">
        <pc:chgData name="Piwowarski Michał" userId="daaff1e6-9656-4f2b-b1cd-d9234caa6572" providerId="ADAL" clId="{349174CB-8730-4550-8EB5-CE71000B52A4}" dt="2025-06-10T07:48:58.668" v="7726" actId="20577"/>
        <pc:sldMkLst>
          <pc:docMk/>
          <pc:sldMk cId="1045511373" sldId="279"/>
        </pc:sldMkLst>
        <pc:spChg chg="mod">
          <ac:chgData name="Piwowarski Michał" userId="daaff1e6-9656-4f2b-b1cd-d9234caa6572" providerId="ADAL" clId="{349174CB-8730-4550-8EB5-CE71000B52A4}" dt="2025-06-10T07:46:28.074" v="7401" actId="2711"/>
          <ac:spMkLst>
            <pc:docMk/>
            <pc:sldMk cId="1045511373" sldId="279"/>
            <ac:spMk id="3" creationId="{78CDF70B-FC92-D3C7-C571-7DD86D25DC84}"/>
          </ac:spMkLst>
        </pc:spChg>
        <pc:spChg chg="mod">
          <ac:chgData name="Piwowarski Michał" userId="daaff1e6-9656-4f2b-b1cd-d9234caa6572" providerId="ADAL" clId="{349174CB-8730-4550-8EB5-CE71000B52A4}" dt="2025-06-10T07:46:10.977" v="7399" actId="2711"/>
          <ac:spMkLst>
            <pc:docMk/>
            <pc:sldMk cId="1045511373" sldId="279"/>
            <ac:spMk id="4" creationId="{EE22C74D-7862-FF9B-DFF4-970CF61A3B2B}"/>
          </ac:spMkLst>
        </pc:spChg>
        <pc:spChg chg="mod">
          <ac:chgData name="Piwowarski Michał" userId="daaff1e6-9656-4f2b-b1cd-d9234caa6572" providerId="ADAL" clId="{349174CB-8730-4550-8EB5-CE71000B52A4}" dt="2025-06-10T07:46:20.458" v="7400" actId="2711"/>
          <ac:spMkLst>
            <pc:docMk/>
            <pc:sldMk cId="1045511373" sldId="279"/>
            <ac:spMk id="5" creationId="{2D10B0CF-CC1D-EADA-DA65-C23DF3CA039D}"/>
          </ac:spMkLst>
        </pc:spChg>
        <pc:spChg chg="mod">
          <ac:chgData name="Piwowarski Michał" userId="daaff1e6-9656-4f2b-b1cd-d9234caa6572" providerId="ADAL" clId="{349174CB-8730-4550-8EB5-CE71000B52A4}" dt="2025-06-10T07:46:20.458" v="7400" actId="2711"/>
          <ac:spMkLst>
            <pc:docMk/>
            <pc:sldMk cId="1045511373" sldId="279"/>
            <ac:spMk id="9" creationId="{0DD9F494-6C1E-BE90-F418-797C9AE7A4C0}"/>
          </ac:spMkLst>
        </pc:spChg>
        <pc:spChg chg="mod">
          <ac:chgData name="Piwowarski Michał" userId="daaff1e6-9656-4f2b-b1cd-d9234caa6572" providerId="ADAL" clId="{349174CB-8730-4550-8EB5-CE71000B52A4}" dt="2025-06-10T07:46:20.458" v="7400" actId="2711"/>
          <ac:spMkLst>
            <pc:docMk/>
            <pc:sldMk cId="1045511373" sldId="279"/>
            <ac:spMk id="11" creationId="{355BDA14-911A-DD2D-9764-E4EC64C26E32}"/>
          </ac:spMkLst>
        </pc:spChg>
        <pc:spChg chg="mod">
          <ac:chgData name="Piwowarski Michał" userId="daaff1e6-9656-4f2b-b1cd-d9234caa6572" providerId="ADAL" clId="{349174CB-8730-4550-8EB5-CE71000B52A4}" dt="2025-06-10T07:46:20.458" v="7400" actId="2711"/>
          <ac:spMkLst>
            <pc:docMk/>
            <pc:sldMk cId="1045511373" sldId="279"/>
            <ac:spMk id="12" creationId="{9554F7C8-B65D-7928-0240-1EDD0B729EEA}"/>
          </ac:spMkLst>
        </pc:spChg>
        <pc:spChg chg="mod">
          <ac:chgData name="Piwowarski Michał" userId="daaff1e6-9656-4f2b-b1cd-d9234caa6572" providerId="ADAL" clId="{349174CB-8730-4550-8EB5-CE71000B52A4}" dt="2025-06-10T07:46:34.676" v="7402" actId="2711"/>
          <ac:spMkLst>
            <pc:docMk/>
            <pc:sldMk cId="1045511373" sldId="279"/>
            <ac:spMk id="16" creationId="{E5519C60-4673-81DC-3147-1EECA3D6463A}"/>
          </ac:spMkLst>
        </pc:spChg>
        <pc:spChg chg="mod">
          <ac:chgData name="Piwowarski Michał" userId="daaff1e6-9656-4f2b-b1cd-d9234caa6572" providerId="ADAL" clId="{349174CB-8730-4550-8EB5-CE71000B52A4}" dt="2025-06-10T07:46:20.458" v="7400" actId="2711"/>
          <ac:spMkLst>
            <pc:docMk/>
            <pc:sldMk cId="1045511373" sldId="279"/>
            <ac:spMk id="22" creationId="{1F901384-109D-00B1-8694-871449001C27}"/>
          </ac:spMkLst>
        </pc:spChg>
        <pc:spChg chg="mod">
          <ac:chgData name="Piwowarski Michał" userId="daaff1e6-9656-4f2b-b1cd-d9234caa6572" providerId="ADAL" clId="{349174CB-8730-4550-8EB5-CE71000B52A4}" dt="2025-06-10T07:46:20.458" v="7400" actId="2711"/>
          <ac:spMkLst>
            <pc:docMk/>
            <pc:sldMk cId="1045511373" sldId="279"/>
            <ac:spMk id="23" creationId="{95223051-1868-E4F4-4837-F5DF5DC78DA6}"/>
          </ac:spMkLst>
        </pc:spChg>
        <pc:spChg chg="mod">
          <ac:chgData name="Piwowarski Michał" userId="daaff1e6-9656-4f2b-b1cd-d9234caa6572" providerId="ADAL" clId="{349174CB-8730-4550-8EB5-CE71000B52A4}" dt="2025-06-10T07:46:20.458" v="7400" actId="2711"/>
          <ac:spMkLst>
            <pc:docMk/>
            <pc:sldMk cId="1045511373" sldId="279"/>
            <ac:spMk id="24" creationId="{F02B0744-A53B-9DD8-E56C-D90C0EBA92F4}"/>
          </ac:spMkLst>
        </pc:spChg>
        <pc:spChg chg="mod">
          <ac:chgData name="Piwowarski Michał" userId="daaff1e6-9656-4f2b-b1cd-d9234caa6572" providerId="ADAL" clId="{349174CB-8730-4550-8EB5-CE71000B52A4}" dt="2025-06-10T07:46:20.458" v="7400" actId="2711"/>
          <ac:spMkLst>
            <pc:docMk/>
            <pc:sldMk cId="1045511373" sldId="279"/>
            <ac:spMk id="25" creationId="{66254075-A5B6-D347-DCE5-B461D5C03CCB}"/>
          </ac:spMkLst>
        </pc:spChg>
        <pc:spChg chg="mod">
          <ac:chgData name="Piwowarski Michał" userId="daaff1e6-9656-4f2b-b1cd-d9234caa6572" providerId="ADAL" clId="{349174CB-8730-4550-8EB5-CE71000B52A4}" dt="2025-06-10T07:46:20.458" v="7400" actId="2711"/>
          <ac:spMkLst>
            <pc:docMk/>
            <pc:sldMk cId="1045511373" sldId="279"/>
            <ac:spMk id="26" creationId="{CCCA0BA8-14D8-8603-578E-4FFFE0EDD0CF}"/>
          </ac:spMkLst>
        </pc:spChg>
        <pc:spChg chg="mod">
          <ac:chgData name="Piwowarski Michał" userId="daaff1e6-9656-4f2b-b1cd-d9234caa6572" providerId="ADAL" clId="{349174CB-8730-4550-8EB5-CE71000B52A4}" dt="2025-06-10T07:46:20.458" v="7400" actId="2711"/>
          <ac:spMkLst>
            <pc:docMk/>
            <pc:sldMk cId="1045511373" sldId="279"/>
            <ac:spMk id="27" creationId="{C7D8329D-B1EB-7BC0-3F4C-42EE3C3231B0}"/>
          </ac:spMkLst>
        </pc:spChg>
        <pc:spChg chg="mod">
          <ac:chgData name="Piwowarski Michał" userId="daaff1e6-9656-4f2b-b1cd-d9234caa6572" providerId="ADAL" clId="{349174CB-8730-4550-8EB5-CE71000B52A4}" dt="2025-06-10T07:46:20.458" v="7400" actId="2711"/>
          <ac:spMkLst>
            <pc:docMk/>
            <pc:sldMk cId="1045511373" sldId="279"/>
            <ac:spMk id="29" creationId="{583EF54A-48A2-0324-BDC8-04D4B949CBD9}"/>
          </ac:spMkLst>
        </pc:spChg>
        <pc:spChg chg="mod">
          <ac:chgData name="Piwowarski Michał" userId="daaff1e6-9656-4f2b-b1cd-d9234caa6572" providerId="ADAL" clId="{349174CB-8730-4550-8EB5-CE71000B52A4}" dt="2025-06-10T07:46:20.458" v="7400" actId="2711"/>
          <ac:spMkLst>
            <pc:docMk/>
            <pc:sldMk cId="1045511373" sldId="279"/>
            <ac:spMk id="30" creationId="{20BFAF7C-63A1-B531-440F-42BDE3E9FF1A}"/>
          </ac:spMkLst>
        </pc:spChg>
        <pc:spChg chg="mod">
          <ac:chgData name="Piwowarski Michał" userId="daaff1e6-9656-4f2b-b1cd-d9234caa6572" providerId="ADAL" clId="{349174CB-8730-4550-8EB5-CE71000B52A4}" dt="2025-06-10T07:46:38.144" v="7403" actId="2711"/>
          <ac:spMkLst>
            <pc:docMk/>
            <pc:sldMk cId="1045511373" sldId="279"/>
            <ac:spMk id="31" creationId="{9C6D6938-9A09-7C58-0DE5-0707B91EDAD6}"/>
          </ac:spMkLst>
        </pc:spChg>
        <pc:spChg chg="mod">
          <ac:chgData name="Piwowarski Michał" userId="daaff1e6-9656-4f2b-b1cd-d9234caa6572" providerId="ADAL" clId="{349174CB-8730-4550-8EB5-CE71000B52A4}" dt="2025-06-10T07:46:20.458" v="7400" actId="2711"/>
          <ac:spMkLst>
            <pc:docMk/>
            <pc:sldMk cId="1045511373" sldId="279"/>
            <ac:spMk id="32" creationId="{E5FCB882-6AEE-E667-ED71-E555DA99FF18}"/>
          </ac:spMkLst>
        </pc:spChg>
        <pc:spChg chg="mod">
          <ac:chgData name="Piwowarski Michał" userId="daaff1e6-9656-4f2b-b1cd-d9234caa6572" providerId="ADAL" clId="{349174CB-8730-4550-8EB5-CE71000B52A4}" dt="2025-06-10T07:46:20.458" v="7400" actId="2711"/>
          <ac:spMkLst>
            <pc:docMk/>
            <pc:sldMk cId="1045511373" sldId="279"/>
            <ac:spMk id="33" creationId="{6BD39501-933F-07A0-ACAA-B1148EBF3398}"/>
          </ac:spMkLst>
        </pc:spChg>
        <pc:spChg chg="mod">
          <ac:chgData name="Piwowarski Michał" userId="daaff1e6-9656-4f2b-b1cd-d9234caa6572" providerId="ADAL" clId="{349174CB-8730-4550-8EB5-CE71000B52A4}" dt="2025-06-10T07:46:20.458" v="7400" actId="2711"/>
          <ac:spMkLst>
            <pc:docMk/>
            <pc:sldMk cId="1045511373" sldId="279"/>
            <ac:spMk id="34" creationId="{A4FFA211-7018-8583-5BCE-B1C0A6382C99}"/>
          </ac:spMkLst>
        </pc:spChg>
        <pc:spChg chg="mod">
          <ac:chgData name="Piwowarski Michał" userId="daaff1e6-9656-4f2b-b1cd-d9234caa6572" providerId="ADAL" clId="{349174CB-8730-4550-8EB5-CE71000B52A4}" dt="2025-06-10T07:46:20.458" v="7400" actId="2711"/>
          <ac:spMkLst>
            <pc:docMk/>
            <pc:sldMk cId="1045511373" sldId="279"/>
            <ac:spMk id="36" creationId="{71FE4584-95E8-069C-9E57-7C3AE6EDF9B6}"/>
          </ac:spMkLst>
        </pc:spChg>
        <pc:spChg chg="mod">
          <ac:chgData name="Piwowarski Michał" userId="daaff1e6-9656-4f2b-b1cd-d9234caa6572" providerId="ADAL" clId="{349174CB-8730-4550-8EB5-CE71000B52A4}" dt="2025-06-10T07:46:20.458" v="7400" actId="2711"/>
          <ac:spMkLst>
            <pc:docMk/>
            <pc:sldMk cId="1045511373" sldId="279"/>
            <ac:spMk id="37" creationId="{9ADC9D1C-0084-1177-F213-B7688A59B46E}"/>
          </ac:spMkLst>
        </pc:spChg>
        <pc:spChg chg="mod">
          <ac:chgData name="Piwowarski Michał" userId="daaff1e6-9656-4f2b-b1cd-d9234caa6572" providerId="ADAL" clId="{349174CB-8730-4550-8EB5-CE71000B52A4}" dt="2025-06-10T07:46:41.354" v="7404" actId="2711"/>
          <ac:spMkLst>
            <pc:docMk/>
            <pc:sldMk cId="1045511373" sldId="279"/>
            <ac:spMk id="38" creationId="{9524B1A9-16F3-86D6-DC53-F1F0E160AF9F}"/>
          </ac:spMkLst>
        </pc:spChg>
        <pc:spChg chg="mod">
          <ac:chgData name="Piwowarski Michał" userId="daaff1e6-9656-4f2b-b1cd-d9234caa6572" providerId="ADAL" clId="{349174CB-8730-4550-8EB5-CE71000B52A4}" dt="2025-06-10T07:46:20.458" v="7400" actId="2711"/>
          <ac:spMkLst>
            <pc:docMk/>
            <pc:sldMk cId="1045511373" sldId="279"/>
            <ac:spMk id="39" creationId="{C92A9124-B13A-82A6-41EE-EDA7E9E07D60}"/>
          </ac:spMkLst>
        </pc:spChg>
        <pc:spChg chg="mod">
          <ac:chgData name="Piwowarski Michał" userId="daaff1e6-9656-4f2b-b1cd-d9234caa6572" providerId="ADAL" clId="{349174CB-8730-4550-8EB5-CE71000B52A4}" dt="2025-06-10T07:46:20.458" v="7400" actId="2711"/>
          <ac:spMkLst>
            <pc:docMk/>
            <pc:sldMk cId="1045511373" sldId="279"/>
            <ac:spMk id="40" creationId="{B4F09F3F-1F0F-F000-C959-CDA1D209BF45}"/>
          </ac:spMkLst>
        </pc:spChg>
        <pc:spChg chg="mod">
          <ac:chgData name="Piwowarski Michał" userId="daaff1e6-9656-4f2b-b1cd-d9234caa6572" providerId="ADAL" clId="{349174CB-8730-4550-8EB5-CE71000B52A4}" dt="2025-06-10T07:46:20.458" v="7400" actId="2711"/>
          <ac:spMkLst>
            <pc:docMk/>
            <pc:sldMk cId="1045511373" sldId="279"/>
            <ac:spMk id="41" creationId="{A67000BE-B647-8F34-9B8B-D15E4B279577}"/>
          </ac:spMkLst>
        </pc:spChg>
        <pc:spChg chg="mod">
          <ac:chgData name="Piwowarski Michał" userId="daaff1e6-9656-4f2b-b1cd-d9234caa6572" providerId="ADAL" clId="{349174CB-8730-4550-8EB5-CE71000B52A4}" dt="2025-06-10T07:46:20.458" v="7400" actId="2711"/>
          <ac:spMkLst>
            <pc:docMk/>
            <pc:sldMk cId="1045511373" sldId="279"/>
            <ac:spMk id="43" creationId="{24299DD9-E942-C335-1A88-866D94C33794}"/>
          </ac:spMkLst>
        </pc:spChg>
        <pc:spChg chg="mod">
          <ac:chgData name="Piwowarski Michał" userId="daaff1e6-9656-4f2b-b1cd-d9234caa6572" providerId="ADAL" clId="{349174CB-8730-4550-8EB5-CE71000B52A4}" dt="2025-06-10T07:46:20.458" v="7400" actId="2711"/>
          <ac:spMkLst>
            <pc:docMk/>
            <pc:sldMk cId="1045511373" sldId="279"/>
            <ac:spMk id="44" creationId="{98071244-24BD-C478-C1C1-CCE0A35F33E4}"/>
          </ac:spMkLst>
        </pc:spChg>
        <pc:spChg chg="mod">
          <ac:chgData name="Piwowarski Michał" userId="daaff1e6-9656-4f2b-b1cd-d9234caa6572" providerId="ADAL" clId="{349174CB-8730-4550-8EB5-CE71000B52A4}" dt="2025-06-10T07:46:45.408" v="7405" actId="2711"/>
          <ac:spMkLst>
            <pc:docMk/>
            <pc:sldMk cId="1045511373" sldId="279"/>
            <ac:spMk id="45" creationId="{2A465E60-68A3-12F4-57ED-B71A6F379051}"/>
          </ac:spMkLst>
        </pc:spChg>
        <pc:spChg chg="mod">
          <ac:chgData name="Piwowarski Michał" userId="daaff1e6-9656-4f2b-b1cd-d9234caa6572" providerId="ADAL" clId="{349174CB-8730-4550-8EB5-CE71000B52A4}" dt="2025-06-10T07:46:20.458" v="7400" actId="2711"/>
          <ac:spMkLst>
            <pc:docMk/>
            <pc:sldMk cId="1045511373" sldId="279"/>
            <ac:spMk id="46" creationId="{14D04514-A9AE-3083-8631-85A9298574B2}"/>
          </ac:spMkLst>
        </pc:spChg>
        <pc:spChg chg="mod">
          <ac:chgData name="Piwowarski Michał" userId="daaff1e6-9656-4f2b-b1cd-d9234caa6572" providerId="ADAL" clId="{349174CB-8730-4550-8EB5-CE71000B52A4}" dt="2025-06-10T07:46:20.458" v="7400" actId="2711"/>
          <ac:spMkLst>
            <pc:docMk/>
            <pc:sldMk cId="1045511373" sldId="279"/>
            <ac:spMk id="47" creationId="{22BCADA3-E4D8-1652-96D2-716713837B35}"/>
          </ac:spMkLst>
        </pc:spChg>
        <pc:spChg chg="mod">
          <ac:chgData name="Piwowarski Michał" userId="daaff1e6-9656-4f2b-b1cd-d9234caa6572" providerId="ADAL" clId="{349174CB-8730-4550-8EB5-CE71000B52A4}" dt="2025-06-10T07:46:20.458" v="7400" actId="2711"/>
          <ac:spMkLst>
            <pc:docMk/>
            <pc:sldMk cId="1045511373" sldId="279"/>
            <ac:spMk id="48" creationId="{96110CF2-670B-2E32-0C17-CFCF9D08294E}"/>
          </ac:spMkLst>
        </pc:spChg>
        <pc:spChg chg="mod">
          <ac:chgData name="Piwowarski Michał" userId="daaff1e6-9656-4f2b-b1cd-d9234caa6572" providerId="ADAL" clId="{349174CB-8730-4550-8EB5-CE71000B52A4}" dt="2025-06-10T07:46:20.458" v="7400" actId="2711"/>
          <ac:spMkLst>
            <pc:docMk/>
            <pc:sldMk cId="1045511373" sldId="279"/>
            <ac:spMk id="50" creationId="{3B92C5C8-3EAD-3372-1ABC-79F84E241707}"/>
          </ac:spMkLst>
        </pc:spChg>
        <pc:spChg chg="mod">
          <ac:chgData name="Piwowarski Michał" userId="daaff1e6-9656-4f2b-b1cd-d9234caa6572" providerId="ADAL" clId="{349174CB-8730-4550-8EB5-CE71000B52A4}" dt="2025-06-10T07:46:20.458" v="7400" actId="2711"/>
          <ac:spMkLst>
            <pc:docMk/>
            <pc:sldMk cId="1045511373" sldId="279"/>
            <ac:spMk id="51" creationId="{F3547C9D-3CEA-85FA-62B4-23213A83B4DA}"/>
          </ac:spMkLst>
        </pc:spChg>
        <pc:spChg chg="mod">
          <ac:chgData name="Piwowarski Michał" userId="daaff1e6-9656-4f2b-b1cd-d9234caa6572" providerId="ADAL" clId="{349174CB-8730-4550-8EB5-CE71000B52A4}" dt="2025-06-10T07:46:49.020" v="7406" actId="2711"/>
          <ac:spMkLst>
            <pc:docMk/>
            <pc:sldMk cId="1045511373" sldId="279"/>
            <ac:spMk id="52" creationId="{242815C0-D1F8-B1DC-28BE-B182E66C6BCE}"/>
          </ac:spMkLst>
        </pc:spChg>
        <pc:spChg chg="mod">
          <ac:chgData name="Piwowarski Michał" userId="daaff1e6-9656-4f2b-b1cd-d9234caa6572" providerId="ADAL" clId="{349174CB-8730-4550-8EB5-CE71000B52A4}" dt="2025-06-10T07:46:20.458" v="7400" actId="2711"/>
          <ac:spMkLst>
            <pc:docMk/>
            <pc:sldMk cId="1045511373" sldId="279"/>
            <ac:spMk id="53" creationId="{D5768D48-5F46-8988-87A6-A988A8279546}"/>
          </ac:spMkLst>
        </pc:spChg>
        <pc:spChg chg="mod">
          <ac:chgData name="Piwowarski Michał" userId="daaff1e6-9656-4f2b-b1cd-d9234caa6572" providerId="ADAL" clId="{349174CB-8730-4550-8EB5-CE71000B52A4}" dt="2025-06-10T07:46:20.458" v="7400" actId="2711"/>
          <ac:spMkLst>
            <pc:docMk/>
            <pc:sldMk cId="1045511373" sldId="279"/>
            <ac:spMk id="54" creationId="{2E43907F-B702-D09C-6B74-D20EA560007F}"/>
          </ac:spMkLst>
        </pc:spChg>
        <pc:spChg chg="mod">
          <ac:chgData name="Piwowarski Michał" userId="daaff1e6-9656-4f2b-b1cd-d9234caa6572" providerId="ADAL" clId="{349174CB-8730-4550-8EB5-CE71000B52A4}" dt="2025-06-10T07:46:20.458" v="7400" actId="2711"/>
          <ac:spMkLst>
            <pc:docMk/>
            <pc:sldMk cId="1045511373" sldId="279"/>
            <ac:spMk id="55" creationId="{0B39508F-08DA-C791-D616-80B269EFA1DA}"/>
          </ac:spMkLst>
        </pc:spChg>
        <pc:spChg chg="mod">
          <ac:chgData name="Piwowarski Michał" userId="daaff1e6-9656-4f2b-b1cd-d9234caa6572" providerId="ADAL" clId="{349174CB-8730-4550-8EB5-CE71000B52A4}" dt="2025-06-10T07:46:20.458" v="7400" actId="2711"/>
          <ac:spMkLst>
            <pc:docMk/>
            <pc:sldMk cId="1045511373" sldId="279"/>
            <ac:spMk id="57" creationId="{D7981A42-B3A1-41FD-9E29-327731397EA3}"/>
          </ac:spMkLst>
        </pc:spChg>
        <pc:spChg chg="mod">
          <ac:chgData name="Piwowarski Michał" userId="daaff1e6-9656-4f2b-b1cd-d9234caa6572" providerId="ADAL" clId="{349174CB-8730-4550-8EB5-CE71000B52A4}" dt="2025-06-10T07:46:20.458" v="7400" actId="2711"/>
          <ac:spMkLst>
            <pc:docMk/>
            <pc:sldMk cId="1045511373" sldId="279"/>
            <ac:spMk id="58" creationId="{856C3C30-AE04-BBC7-19EE-D6BD4CE97071}"/>
          </ac:spMkLst>
        </pc:spChg>
        <pc:spChg chg="mod">
          <ac:chgData name="Piwowarski Michał" userId="daaff1e6-9656-4f2b-b1cd-d9234caa6572" providerId="ADAL" clId="{349174CB-8730-4550-8EB5-CE71000B52A4}" dt="2025-06-10T07:46:53.308" v="7407" actId="2711"/>
          <ac:spMkLst>
            <pc:docMk/>
            <pc:sldMk cId="1045511373" sldId="279"/>
            <ac:spMk id="59" creationId="{A4F53E1D-C0C6-DD64-610E-8815C2CC5B63}"/>
          </ac:spMkLst>
        </pc:spChg>
        <pc:spChg chg="mod">
          <ac:chgData name="Piwowarski Michał" userId="daaff1e6-9656-4f2b-b1cd-d9234caa6572" providerId="ADAL" clId="{349174CB-8730-4550-8EB5-CE71000B52A4}" dt="2025-06-10T07:46:20.458" v="7400" actId="2711"/>
          <ac:spMkLst>
            <pc:docMk/>
            <pc:sldMk cId="1045511373" sldId="279"/>
            <ac:spMk id="60" creationId="{BCC4CC9C-E65C-FDFB-D005-E4F147C8A8CB}"/>
          </ac:spMkLst>
        </pc:spChg>
        <pc:spChg chg="mod">
          <ac:chgData name="Piwowarski Michał" userId="daaff1e6-9656-4f2b-b1cd-d9234caa6572" providerId="ADAL" clId="{349174CB-8730-4550-8EB5-CE71000B52A4}" dt="2025-06-10T07:46:20.458" v="7400" actId="2711"/>
          <ac:spMkLst>
            <pc:docMk/>
            <pc:sldMk cId="1045511373" sldId="279"/>
            <ac:spMk id="61" creationId="{B31B4794-2FC3-4F67-4101-BEB140D010D2}"/>
          </ac:spMkLst>
        </pc:spChg>
        <pc:spChg chg="mod">
          <ac:chgData name="Piwowarski Michał" userId="daaff1e6-9656-4f2b-b1cd-d9234caa6572" providerId="ADAL" clId="{349174CB-8730-4550-8EB5-CE71000B52A4}" dt="2025-06-10T07:46:20.458" v="7400" actId="2711"/>
          <ac:spMkLst>
            <pc:docMk/>
            <pc:sldMk cId="1045511373" sldId="279"/>
            <ac:spMk id="62" creationId="{556A9D3F-1BBA-5786-719B-C03ED151CD18}"/>
          </ac:spMkLst>
        </pc:spChg>
        <pc:spChg chg="mod">
          <ac:chgData name="Piwowarski Michał" userId="daaff1e6-9656-4f2b-b1cd-d9234caa6572" providerId="ADAL" clId="{349174CB-8730-4550-8EB5-CE71000B52A4}" dt="2025-06-10T07:46:20.458" v="7400" actId="2711"/>
          <ac:spMkLst>
            <pc:docMk/>
            <pc:sldMk cId="1045511373" sldId="279"/>
            <ac:spMk id="64" creationId="{619A0A63-15CE-4D8A-6A9D-3D8917BDBE9E}"/>
          </ac:spMkLst>
        </pc:spChg>
        <pc:spChg chg="mod">
          <ac:chgData name="Piwowarski Michał" userId="daaff1e6-9656-4f2b-b1cd-d9234caa6572" providerId="ADAL" clId="{349174CB-8730-4550-8EB5-CE71000B52A4}" dt="2025-06-10T07:46:20.458" v="7400" actId="2711"/>
          <ac:spMkLst>
            <pc:docMk/>
            <pc:sldMk cId="1045511373" sldId="279"/>
            <ac:spMk id="65" creationId="{FC6CA061-F6BC-2733-218C-2F3E65BB454D}"/>
          </ac:spMkLst>
        </pc:spChg>
        <pc:spChg chg="mod">
          <ac:chgData name="Piwowarski Michał" userId="daaff1e6-9656-4f2b-b1cd-d9234caa6572" providerId="ADAL" clId="{349174CB-8730-4550-8EB5-CE71000B52A4}" dt="2025-06-10T07:46:59.288" v="7408" actId="2711"/>
          <ac:spMkLst>
            <pc:docMk/>
            <pc:sldMk cId="1045511373" sldId="279"/>
            <ac:spMk id="66" creationId="{E23497FE-8203-CF7E-E002-C1ADE8919A3E}"/>
          </ac:spMkLst>
        </pc:spChg>
        <pc:spChg chg="mod">
          <ac:chgData name="Piwowarski Michał" userId="daaff1e6-9656-4f2b-b1cd-d9234caa6572" providerId="ADAL" clId="{349174CB-8730-4550-8EB5-CE71000B52A4}" dt="2025-06-10T07:46:20.458" v="7400" actId="2711"/>
          <ac:spMkLst>
            <pc:docMk/>
            <pc:sldMk cId="1045511373" sldId="279"/>
            <ac:spMk id="67" creationId="{EC075D35-AA9C-EADA-2C64-2309C3C79E85}"/>
          </ac:spMkLst>
        </pc:spChg>
        <pc:spChg chg="mod">
          <ac:chgData name="Piwowarski Michał" userId="daaff1e6-9656-4f2b-b1cd-d9234caa6572" providerId="ADAL" clId="{349174CB-8730-4550-8EB5-CE71000B52A4}" dt="2025-06-10T07:46:20.458" v="7400" actId="2711"/>
          <ac:spMkLst>
            <pc:docMk/>
            <pc:sldMk cId="1045511373" sldId="279"/>
            <ac:spMk id="68" creationId="{F0A1199B-39B6-199D-B2D1-8EB616A06A75}"/>
          </ac:spMkLst>
        </pc:spChg>
        <pc:spChg chg="mod">
          <ac:chgData name="Piwowarski Michał" userId="daaff1e6-9656-4f2b-b1cd-d9234caa6572" providerId="ADAL" clId="{349174CB-8730-4550-8EB5-CE71000B52A4}" dt="2025-06-10T07:46:20.458" v="7400" actId="2711"/>
          <ac:spMkLst>
            <pc:docMk/>
            <pc:sldMk cId="1045511373" sldId="279"/>
            <ac:spMk id="69" creationId="{115EE1C7-224D-E749-69EB-B923BB5DD41D}"/>
          </ac:spMkLst>
        </pc:spChg>
        <pc:spChg chg="mod">
          <ac:chgData name="Piwowarski Michał" userId="daaff1e6-9656-4f2b-b1cd-d9234caa6572" providerId="ADAL" clId="{349174CB-8730-4550-8EB5-CE71000B52A4}" dt="2025-06-10T07:46:20.458" v="7400" actId="2711"/>
          <ac:spMkLst>
            <pc:docMk/>
            <pc:sldMk cId="1045511373" sldId="279"/>
            <ac:spMk id="71" creationId="{618F19E5-2114-E42B-5D0E-931CF951F357}"/>
          </ac:spMkLst>
        </pc:spChg>
        <pc:spChg chg="mod">
          <ac:chgData name="Piwowarski Michał" userId="daaff1e6-9656-4f2b-b1cd-d9234caa6572" providerId="ADAL" clId="{349174CB-8730-4550-8EB5-CE71000B52A4}" dt="2025-06-10T07:46:20.458" v="7400" actId="2711"/>
          <ac:spMkLst>
            <pc:docMk/>
            <pc:sldMk cId="1045511373" sldId="279"/>
            <ac:spMk id="72" creationId="{9D3D41CF-3BA2-5ADA-2A61-51D19AEA4641}"/>
          </ac:spMkLst>
        </pc:spChg>
        <pc:spChg chg="mod">
          <ac:chgData name="Piwowarski Michał" userId="daaff1e6-9656-4f2b-b1cd-d9234caa6572" providerId="ADAL" clId="{349174CB-8730-4550-8EB5-CE71000B52A4}" dt="2025-06-10T07:47:02.877" v="7409" actId="2711"/>
          <ac:spMkLst>
            <pc:docMk/>
            <pc:sldMk cId="1045511373" sldId="279"/>
            <ac:spMk id="73" creationId="{9FB48F77-2369-8E9F-9AF2-76394232A36E}"/>
          </ac:spMkLst>
        </pc:spChg>
        <pc:spChg chg="mod">
          <ac:chgData name="Piwowarski Michał" userId="daaff1e6-9656-4f2b-b1cd-d9234caa6572" providerId="ADAL" clId="{349174CB-8730-4550-8EB5-CE71000B52A4}" dt="2025-06-10T07:46:20.458" v="7400" actId="2711"/>
          <ac:spMkLst>
            <pc:docMk/>
            <pc:sldMk cId="1045511373" sldId="279"/>
            <ac:spMk id="74" creationId="{C07F2686-940B-1329-89B6-B62831F904E3}"/>
          </ac:spMkLst>
        </pc:spChg>
        <pc:spChg chg="mod">
          <ac:chgData name="Piwowarski Michał" userId="daaff1e6-9656-4f2b-b1cd-d9234caa6572" providerId="ADAL" clId="{349174CB-8730-4550-8EB5-CE71000B52A4}" dt="2025-06-10T07:46:20.458" v="7400" actId="2711"/>
          <ac:spMkLst>
            <pc:docMk/>
            <pc:sldMk cId="1045511373" sldId="279"/>
            <ac:spMk id="75" creationId="{77F50E22-8612-2CC4-D516-1DC3B40040AB}"/>
          </ac:spMkLst>
        </pc:spChg>
        <pc:spChg chg="mod">
          <ac:chgData name="Piwowarski Michał" userId="daaff1e6-9656-4f2b-b1cd-d9234caa6572" providerId="ADAL" clId="{349174CB-8730-4550-8EB5-CE71000B52A4}" dt="2025-06-10T07:46:20.458" v="7400" actId="2711"/>
          <ac:spMkLst>
            <pc:docMk/>
            <pc:sldMk cId="1045511373" sldId="279"/>
            <ac:spMk id="76" creationId="{089780CE-7BE3-0C70-AA0C-71E3846A74AC}"/>
          </ac:spMkLst>
        </pc:spChg>
        <pc:spChg chg="mod">
          <ac:chgData name="Piwowarski Michał" userId="daaff1e6-9656-4f2b-b1cd-d9234caa6572" providerId="ADAL" clId="{349174CB-8730-4550-8EB5-CE71000B52A4}" dt="2025-06-10T07:46:20.458" v="7400" actId="2711"/>
          <ac:spMkLst>
            <pc:docMk/>
            <pc:sldMk cId="1045511373" sldId="279"/>
            <ac:spMk id="78" creationId="{01F803FA-B861-2B43-9C41-51F665091351}"/>
          </ac:spMkLst>
        </pc:spChg>
        <pc:spChg chg="mod">
          <ac:chgData name="Piwowarski Michał" userId="daaff1e6-9656-4f2b-b1cd-d9234caa6572" providerId="ADAL" clId="{349174CB-8730-4550-8EB5-CE71000B52A4}" dt="2025-06-10T07:46:20.458" v="7400" actId="2711"/>
          <ac:spMkLst>
            <pc:docMk/>
            <pc:sldMk cId="1045511373" sldId="279"/>
            <ac:spMk id="79" creationId="{1374792A-A799-3D86-E683-A79528097018}"/>
          </ac:spMkLst>
        </pc:spChg>
        <pc:spChg chg="mod">
          <ac:chgData name="Piwowarski Michał" userId="daaff1e6-9656-4f2b-b1cd-d9234caa6572" providerId="ADAL" clId="{349174CB-8730-4550-8EB5-CE71000B52A4}" dt="2025-06-10T07:47:08.619" v="7410" actId="2711"/>
          <ac:spMkLst>
            <pc:docMk/>
            <pc:sldMk cId="1045511373" sldId="279"/>
            <ac:spMk id="80" creationId="{BB6BC1AD-E5CB-2B3B-31E1-89FAABC5D3A4}"/>
          </ac:spMkLst>
        </pc:spChg>
        <pc:spChg chg="mod">
          <ac:chgData name="Piwowarski Michał" userId="daaff1e6-9656-4f2b-b1cd-d9234caa6572" providerId="ADAL" clId="{349174CB-8730-4550-8EB5-CE71000B52A4}" dt="2025-06-10T07:46:20.458" v="7400" actId="2711"/>
          <ac:spMkLst>
            <pc:docMk/>
            <pc:sldMk cId="1045511373" sldId="279"/>
            <ac:spMk id="81" creationId="{91D6E2AB-639C-B1D8-64B7-39D9FF94E57C}"/>
          </ac:spMkLst>
        </pc:spChg>
        <pc:spChg chg="mod">
          <ac:chgData name="Piwowarski Michał" userId="daaff1e6-9656-4f2b-b1cd-d9234caa6572" providerId="ADAL" clId="{349174CB-8730-4550-8EB5-CE71000B52A4}" dt="2025-06-10T07:46:20.458" v="7400" actId="2711"/>
          <ac:spMkLst>
            <pc:docMk/>
            <pc:sldMk cId="1045511373" sldId="279"/>
            <ac:spMk id="82" creationId="{DED69846-D598-204E-E86D-8FD42ED269D8}"/>
          </ac:spMkLst>
        </pc:spChg>
        <pc:spChg chg="mod">
          <ac:chgData name="Piwowarski Michał" userId="daaff1e6-9656-4f2b-b1cd-d9234caa6572" providerId="ADAL" clId="{349174CB-8730-4550-8EB5-CE71000B52A4}" dt="2025-06-10T07:46:20.458" v="7400" actId="2711"/>
          <ac:spMkLst>
            <pc:docMk/>
            <pc:sldMk cId="1045511373" sldId="279"/>
            <ac:spMk id="83" creationId="{20A7BBFF-478D-A90A-800D-15F5599D1A21}"/>
          </ac:spMkLst>
        </pc:spChg>
        <pc:spChg chg="mod">
          <ac:chgData name="Piwowarski Michał" userId="daaff1e6-9656-4f2b-b1cd-d9234caa6572" providerId="ADAL" clId="{349174CB-8730-4550-8EB5-CE71000B52A4}" dt="2025-06-10T07:46:20.458" v="7400" actId="2711"/>
          <ac:spMkLst>
            <pc:docMk/>
            <pc:sldMk cId="1045511373" sldId="279"/>
            <ac:spMk id="85" creationId="{C7F46EF2-CF1E-A6D4-E164-55343CE3CCCE}"/>
          </ac:spMkLst>
        </pc:spChg>
        <pc:spChg chg="mod">
          <ac:chgData name="Piwowarski Michał" userId="daaff1e6-9656-4f2b-b1cd-d9234caa6572" providerId="ADAL" clId="{349174CB-8730-4550-8EB5-CE71000B52A4}" dt="2025-06-10T07:46:20.458" v="7400" actId="2711"/>
          <ac:spMkLst>
            <pc:docMk/>
            <pc:sldMk cId="1045511373" sldId="279"/>
            <ac:spMk id="86" creationId="{BE96AF93-ED40-C5C8-63A8-4AA0A255DE77}"/>
          </ac:spMkLst>
        </pc:spChg>
        <pc:spChg chg="mod">
          <ac:chgData name="Piwowarski Michał" userId="daaff1e6-9656-4f2b-b1cd-d9234caa6572" providerId="ADAL" clId="{349174CB-8730-4550-8EB5-CE71000B52A4}" dt="2025-06-10T07:47:12.058" v="7411" actId="2711"/>
          <ac:spMkLst>
            <pc:docMk/>
            <pc:sldMk cId="1045511373" sldId="279"/>
            <ac:spMk id="87" creationId="{6A9B3F13-3F36-80E9-DA04-305F9891D5B9}"/>
          </ac:spMkLst>
        </pc:spChg>
        <pc:spChg chg="mod">
          <ac:chgData name="Piwowarski Michał" userId="daaff1e6-9656-4f2b-b1cd-d9234caa6572" providerId="ADAL" clId="{349174CB-8730-4550-8EB5-CE71000B52A4}" dt="2025-06-10T07:46:20.458" v="7400" actId="2711"/>
          <ac:spMkLst>
            <pc:docMk/>
            <pc:sldMk cId="1045511373" sldId="279"/>
            <ac:spMk id="88" creationId="{37EA5349-23D2-1260-C9C0-0C3997921F13}"/>
          </ac:spMkLst>
        </pc:spChg>
        <pc:spChg chg="mod">
          <ac:chgData name="Piwowarski Michał" userId="daaff1e6-9656-4f2b-b1cd-d9234caa6572" providerId="ADAL" clId="{349174CB-8730-4550-8EB5-CE71000B52A4}" dt="2025-06-10T07:46:20.458" v="7400" actId="2711"/>
          <ac:spMkLst>
            <pc:docMk/>
            <pc:sldMk cId="1045511373" sldId="279"/>
            <ac:spMk id="89" creationId="{16A756C3-DF78-CC93-4114-46F3E52DBB38}"/>
          </ac:spMkLst>
        </pc:spChg>
        <pc:spChg chg="mod">
          <ac:chgData name="Piwowarski Michał" userId="daaff1e6-9656-4f2b-b1cd-d9234caa6572" providerId="ADAL" clId="{349174CB-8730-4550-8EB5-CE71000B52A4}" dt="2025-06-10T07:46:20.458" v="7400" actId="2711"/>
          <ac:spMkLst>
            <pc:docMk/>
            <pc:sldMk cId="1045511373" sldId="279"/>
            <ac:spMk id="90" creationId="{C587533F-CD8A-7DF1-9B95-712095474496}"/>
          </ac:spMkLst>
        </pc:spChg>
        <pc:spChg chg="mod">
          <ac:chgData name="Piwowarski Michał" userId="daaff1e6-9656-4f2b-b1cd-d9234caa6572" providerId="ADAL" clId="{349174CB-8730-4550-8EB5-CE71000B52A4}" dt="2025-06-10T07:46:20.458" v="7400" actId="2711"/>
          <ac:spMkLst>
            <pc:docMk/>
            <pc:sldMk cId="1045511373" sldId="279"/>
            <ac:spMk id="92" creationId="{6D75D6B0-62B3-72AF-BD84-ECC35CC7740D}"/>
          </ac:spMkLst>
        </pc:spChg>
        <pc:spChg chg="mod">
          <ac:chgData name="Piwowarski Michał" userId="daaff1e6-9656-4f2b-b1cd-d9234caa6572" providerId="ADAL" clId="{349174CB-8730-4550-8EB5-CE71000B52A4}" dt="2025-06-10T07:46:20.458" v="7400" actId="2711"/>
          <ac:spMkLst>
            <pc:docMk/>
            <pc:sldMk cId="1045511373" sldId="279"/>
            <ac:spMk id="93" creationId="{E17F08B7-9E6B-38DB-FC7D-97C1205717F8}"/>
          </ac:spMkLst>
        </pc:spChg>
        <pc:spChg chg="mod">
          <ac:chgData name="Piwowarski Michał" userId="daaff1e6-9656-4f2b-b1cd-d9234caa6572" providerId="ADAL" clId="{349174CB-8730-4550-8EB5-CE71000B52A4}" dt="2025-06-10T07:47:15.739" v="7412" actId="2711"/>
          <ac:spMkLst>
            <pc:docMk/>
            <pc:sldMk cId="1045511373" sldId="279"/>
            <ac:spMk id="94" creationId="{A3030E1A-52E6-C07F-1CD8-AC69EC5E1EA5}"/>
          </ac:spMkLst>
        </pc:spChg>
        <pc:spChg chg="mod">
          <ac:chgData name="Piwowarski Michał" userId="daaff1e6-9656-4f2b-b1cd-d9234caa6572" providerId="ADAL" clId="{349174CB-8730-4550-8EB5-CE71000B52A4}" dt="2025-06-10T07:46:20.458" v="7400" actId="2711"/>
          <ac:spMkLst>
            <pc:docMk/>
            <pc:sldMk cId="1045511373" sldId="279"/>
            <ac:spMk id="95" creationId="{5678BA0C-AEDE-34F0-88CA-BA0B4AC8C6B2}"/>
          </ac:spMkLst>
        </pc:spChg>
        <pc:spChg chg="mod">
          <ac:chgData name="Piwowarski Michał" userId="daaff1e6-9656-4f2b-b1cd-d9234caa6572" providerId="ADAL" clId="{349174CB-8730-4550-8EB5-CE71000B52A4}" dt="2025-06-10T07:46:20.458" v="7400" actId="2711"/>
          <ac:spMkLst>
            <pc:docMk/>
            <pc:sldMk cId="1045511373" sldId="279"/>
            <ac:spMk id="96" creationId="{FFE25910-DA27-5215-C859-C0B258DFA0A3}"/>
          </ac:spMkLst>
        </pc:spChg>
        <pc:spChg chg="mod">
          <ac:chgData name="Piwowarski Michał" userId="daaff1e6-9656-4f2b-b1cd-d9234caa6572" providerId="ADAL" clId="{349174CB-8730-4550-8EB5-CE71000B52A4}" dt="2025-06-10T07:46:20.458" v="7400" actId="2711"/>
          <ac:spMkLst>
            <pc:docMk/>
            <pc:sldMk cId="1045511373" sldId="279"/>
            <ac:spMk id="97" creationId="{D2B7FF3B-C134-F6C1-357B-6777645E8EBE}"/>
          </ac:spMkLst>
        </pc:spChg>
      </pc:sldChg>
      <pc:sldChg chg="del mod modShow">
        <pc:chgData name="Piwowarski Michał" userId="daaff1e6-9656-4f2b-b1cd-d9234caa6572" providerId="ADAL" clId="{349174CB-8730-4550-8EB5-CE71000B52A4}" dt="2025-06-10T07:25:45.749" v="5578" actId="47"/>
        <pc:sldMkLst>
          <pc:docMk/>
          <pc:sldMk cId="725562373" sldId="288"/>
        </pc:sldMkLst>
      </pc:sldChg>
      <pc:sldChg chg="del mod modShow">
        <pc:chgData name="Piwowarski Michał" userId="daaff1e6-9656-4f2b-b1cd-d9234caa6572" providerId="ADAL" clId="{349174CB-8730-4550-8EB5-CE71000B52A4}" dt="2025-06-10T07:25:45.749" v="5578" actId="47"/>
        <pc:sldMkLst>
          <pc:docMk/>
          <pc:sldMk cId="1913991181" sldId="289"/>
        </pc:sldMkLst>
      </pc:sldChg>
      <pc:sldChg chg="del mod modShow">
        <pc:chgData name="Piwowarski Michał" userId="daaff1e6-9656-4f2b-b1cd-d9234caa6572" providerId="ADAL" clId="{349174CB-8730-4550-8EB5-CE71000B52A4}" dt="2025-06-10T07:25:45.749" v="5578" actId="47"/>
        <pc:sldMkLst>
          <pc:docMk/>
          <pc:sldMk cId="24094126" sldId="290"/>
        </pc:sldMkLst>
      </pc:sldChg>
      <pc:sldChg chg="del mod modShow">
        <pc:chgData name="Piwowarski Michał" userId="daaff1e6-9656-4f2b-b1cd-d9234caa6572" providerId="ADAL" clId="{349174CB-8730-4550-8EB5-CE71000B52A4}" dt="2025-06-10T07:25:45.749" v="5578" actId="47"/>
        <pc:sldMkLst>
          <pc:docMk/>
          <pc:sldMk cId="364065786" sldId="291"/>
        </pc:sldMkLst>
      </pc:sldChg>
      <pc:sldChg chg="del mod modShow">
        <pc:chgData name="Piwowarski Michał" userId="daaff1e6-9656-4f2b-b1cd-d9234caa6572" providerId="ADAL" clId="{349174CB-8730-4550-8EB5-CE71000B52A4}" dt="2025-06-10T07:25:45.749" v="5578" actId="47"/>
        <pc:sldMkLst>
          <pc:docMk/>
          <pc:sldMk cId="4236005297" sldId="292"/>
        </pc:sldMkLst>
      </pc:sldChg>
      <pc:sldChg chg="del mod modShow">
        <pc:chgData name="Piwowarski Michał" userId="daaff1e6-9656-4f2b-b1cd-d9234caa6572" providerId="ADAL" clId="{349174CB-8730-4550-8EB5-CE71000B52A4}" dt="2025-06-10T07:25:45.749" v="5578" actId="47"/>
        <pc:sldMkLst>
          <pc:docMk/>
          <pc:sldMk cId="3034855249" sldId="293"/>
        </pc:sldMkLst>
      </pc:sldChg>
      <pc:sldChg chg="del mod modShow">
        <pc:chgData name="Piwowarski Michał" userId="daaff1e6-9656-4f2b-b1cd-d9234caa6572" providerId="ADAL" clId="{349174CB-8730-4550-8EB5-CE71000B52A4}" dt="2025-06-10T07:25:45.749" v="5578" actId="47"/>
        <pc:sldMkLst>
          <pc:docMk/>
          <pc:sldMk cId="1025587653" sldId="294"/>
        </pc:sldMkLst>
      </pc:sldChg>
      <pc:sldChg chg="del mod modShow">
        <pc:chgData name="Piwowarski Michał" userId="daaff1e6-9656-4f2b-b1cd-d9234caa6572" providerId="ADAL" clId="{349174CB-8730-4550-8EB5-CE71000B52A4}" dt="2025-06-10T07:25:45.749" v="5578" actId="47"/>
        <pc:sldMkLst>
          <pc:docMk/>
          <pc:sldMk cId="778050521" sldId="295"/>
        </pc:sldMkLst>
      </pc:sldChg>
      <pc:sldChg chg="del mod modShow">
        <pc:chgData name="Piwowarski Michał" userId="daaff1e6-9656-4f2b-b1cd-d9234caa6572" providerId="ADAL" clId="{349174CB-8730-4550-8EB5-CE71000B52A4}" dt="2025-06-10T07:25:45.749" v="5578" actId="47"/>
        <pc:sldMkLst>
          <pc:docMk/>
          <pc:sldMk cId="2788261039" sldId="296"/>
        </pc:sldMkLst>
      </pc:sldChg>
      <pc:sldChg chg="modSp add mod modNotesTx">
        <pc:chgData name="Piwowarski Michał" userId="daaff1e6-9656-4f2b-b1cd-d9234caa6572" providerId="ADAL" clId="{349174CB-8730-4550-8EB5-CE71000B52A4}" dt="2025-06-10T07:39:15.760" v="6755" actId="20577"/>
        <pc:sldMkLst>
          <pc:docMk/>
          <pc:sldMk cId="1331438122" sldId="297"/>
        </pc:sldMkLst>
        <pc:spChg chg="mod">
          <ac:chgData name="Piwowarski Michał" userId="daaff1e6-9656-4f2b-b1cd-d9234caa6572" providerId="ADAL" clId="{349174CB-8730-4550-8EB5-CE71000B52A4}" dt="2025-06-10T07:38:21.483" v="6674" actId="2711"/>
          <ac:spMkLst>
            <pc:docMk/>
            <pc:sldMk cId="1331438122" sldId="297"/>
            <ac:spMk id="3" creationId="{8F0216E2-A5C1-0370-1405-6F11E8478553}"/>
          </ac:spMkLst>
        </pc:spChg>
        <pc:spChg chg="mod">
          <ac:chgData name="Piwowarski Michał" userId="daaff1e6-9656-4f2b-b1cd-d9234caa6572" providerId="ADAL" clId="{349174CB-8730-4550-8EB5-CE71000B52A4}" dt="2025-06-10T07:38:21.483" v="6674" actId="2711"/>
          <ac:spMkLst>
            <pc:docMk/>
            <pc:sldMk cId="1331438122" sldId="297"/>
            <ac:spMk id="4" creationId="{2AE69686-0A97-4548-F2CB-CC1F52FA8A99}"/>
          </ac:spMkLst>
        </pc:spChg>
        <pc:spChg chg="mod">
          <ac:chgData name="Piwowarski Michał" userId="daaff1e6-9656-4f2b-b1cd-d9234caa6572" providerId="ADAL" clId="{349174CB-8730-4550-8EB5-CE71000B52A4}" dt="2025-06-10T07:38:07.083" v="6672" actId="2711"/>
          <ac:spMkLst>
            <pc:docMk/>
            <pc:sldMk cId="1331438122" sldId="297"/>
            <ac:spMk id="5" creationId="{C6A719D7-A87D-FB43-7319-62FAC51ED493}"/>
          </ac:spMkLst>
        </pc:spChg>
        <pc:spChg chg="mod">
          <ac:chgData name="Piwowarski Michał" userId="daaff1e6-9656-4f2b-b1cd-d9234caa6572" providerId="ADAL" clId="{349174CB-8730-4550-8EB5-CE71000B52A4}" dt="2025-06-10T07:38:21.483" v="6674" actId="2711"/>
          <ac:spMkLst>
            <pc:docMk/>
            <pc:sldMk cId="1331438122" sldId="297"/>
            <ac:spMk id="6" creationId="{C7C9D758-62DD-1849-64F0-C0B8A7D22140}"/>
          </ac:spMkLst>
        </pc:spChg>
        <pc:spChg chg="mod">
          <ac:chgData name="Piwowarski Michał" userId="daaff1e6-9656-4f2b-b1cd-d9234caa6572" providerId="ADAL" clId="{349174CB-8730-4550-8EB5-CE71000B52A4}" dt="2025-06-10T07:38:12.872" v="6673" actId="2711"/>
          <ac:spMkLst>
            <pc:docMk/>
            <pc:sldMk cId="1331438122" sldId="297"/>
            <ac:spMk id="9" creationId="{E221CE0D-05FB-8BFA-12D8-1BDEC8D1F9DC}"/>
          </ac:spMkLst>
        </pc:spChg>
        <pc:spChg chg="mod">
          <ac:chgData name="Piwowarski Michał" userId="daaff1e6-9656-4f2b-b1cd-d9234caa6572" providerId="ADAL" clId="{349174CB-8730-4550-8EB5-CE71000B52A4}" dt="2025-06-10T07:38:21.483" v="6674" actId="2711"/>
          <ac:spMkLst>
            <pc:docMk/>
            <pc:sldMk cId="1331438122" sldId="297"/>
            <ac:spMk id="10" creationId="{279EDC05-6DDF-35A9-589E-1F13E3D32842}"/>
          </ac:spMkLst>
        </pc:spChg>
        <pc:spChg chg="mod">
          <ac:chgData name="Piwowarski Michał" userId="daaff1e6-9656-4f2b-b1cd-d9234caa6572" providerId="ADAL" clId="{349174CB-8730-4550-8EB5-CE71000B52A4}" dt="2025-06-10T07:38:21.483" v="6674" actId="2711"/>
          <ac:spMkLst>
            <pc:docMk/>
            <pc:sldMk cId="1331438122" sldId="297"/>
            <ac:spMk id="11" creationId="{76665199-B59B-34F6-1783-6A703C7B5DD2}"/>
          </ac:spMkLst>
        </pc:spChg>
        <pc:spChg chg="mod">
          <ac:chgData name="Piwowarski Michał" userId="daaff1e6-9656-4f2b-b1cd-d9234caa6572" providerId="ADAL" clId="{349174CB-8730-4550-8EB5-CE71000B52A4}" dt="2025-06-10T07:38:21.483" v="6674" actId="2711"/>
          <ac:spMkLst>
            <pc:docMk/>
            <pc:sldMk cId="1331438122" sldId="297"/>
            <ac:spMk id="12" creationId="{6520A4C4-94C4-AC74-438E-45F826953EC2}"/>
          </ac:spMkLst>
        </pc:spChg>
        <pc:spChg chg="mod">
          <ac:chgData name="Piwowarski Michał" userId="daaff1e6-9656-4f2b-b1cd-d9234caa6572" providerId="ADAL" clId="{349174CB-8730-4550-8EB5-CE71000B52A4}" dt="2025-06-10T07:38:21.483" v="6674" actId="2711"/>
          <ac:spMkLst>
            <pc:docMk/>
            <pc:sldMk cId="1331438122" sldId="297"/>
            <ac:spMk id="14" creationId="{DA6BED11-7B63-5C5D-2604-E13572AE350E}"/>
          </ac:spMkLst>
        </pc:spChg>
        <pc:spChg chg="mod">
          <ac:chgData name="Piwowarski Michał" userId="daaff1e6-9656-4f2b-b1cd-d9234caa6572" providerId="ADAL" clId="{349174CB-8730-4550-8EB5-CE71000B52A4}" dt="2025-06-10T07:38:21.483" v="6674" actId="2711"/>
          <ac:spMkLst>
            <pc:docMk/>
            <pc:sldMk cId="1331438122" sldId="297"/>
            <ac:spMk id="15" creationId="{9697DD83-D022-B906-8040-53B8B71BEC7A}"/>
          </ac:spMkLst>
        </pc:spChg>
        <pc:spChg chg="mod">
          <ac:chgData name="Piwowarski Michał" userId="daaff1e6-9656-4f2b-b1cd-d9234caa6572" providerId="ADAL" clId="{349174CB-8730-4550-8EB5-CE71000B52A4}" dt="2025-06-10T07:38:21.483" v="6674" actId="2711"/>
          <ac:spMkLst>
            <pc:docMk/>
            <pc:sldMk cId="1331438122" sldId="297"/>
            <ac:spMk id="17" creationId="{DBC5871A-14CE-793D-0BB8-E8C59311A574}"/>
          </ac:spMkLst>
        </pc:spChg>
        <pc:spChg chg="mod">
          <ac:chgData name="Piwowarski Michał" userId="daaff1e6-9656-4f2b-b1cd-d9234caa6572" providerId="ADAL" clId="{349174CB-8730-4550-8EB5-CE71000B52A4}" dt="2025-06-10T07:38:21.483" v="6674" actId="2711"/>
          <ac:spMkLst>
            <pc:docMk/>
            <pc:sldMk cId="1331438122" sldId="297"/>
            <ac:spMk id="18" creationId="{7F96F5A2-0E5F-6706-CCB5-49CF39BDF7EE}"/>
          </ac:spMkLst>
        </pc:spChg>
        <pc:spChg chg="mod">
          <ac:chgData name="Piwowarski Michał" userId="daaff1e6-9656-4f2b-b1cd-d9234caa6572" providerId="ADAL" clId="{349174CB-8730-4550-8EB5-CE71000B52A4}" dt="2025-06-10T07:38:21.483" v="6674" actId="2711"/>
          <ac:spMkLst>
            <pc:docMk/>
            <pc:sldMk cId="1331438122" sldId="297"/>
            <ac:spMk id="127" creationId="{691E1CEB-5A6C-A950-E6FA-655167458D39}"/>
          </ac:spMkLst>
        </pc:spChg>
        <pc:spChg chg="mod">
          <ac:chgData name="Piwowarski Michał" userId="daaff1e6-9656-4f2b-b1cd-d9234caa6572" providerId="ADAL" clId="{349174CB-8730-4550-8EB5-CE71000B52A4}" dt="2025-06-10T07:38:12.872" v="6673" actId="2711"/>
          <ac:spMkLst>
            <pc:docMk/>
            <pc:sldMk cId="1331438122" sldId="297"/>
            <ac:spMk id="128" creationId="{FD388467-ADA2-1249-3741-668CDD4F7D8E}"/>
          </ac:spMkLst>
        </pc:spChg>
        <pc:spChg chg="mod">
          <ac:chgData name="Piwowarski Michał" userId="daaff1e6-9656-4f2b-b1cd-d9234caa6572" providerId="ADAL" clId="{349174CB-8730-4550-8EB5-CE71000B52A4}" dt="2025-06-10T07:38:21.483" v="6674" actId="2711"/>
          <ac:spMkLst>
            <pc:docMk/>
            <pc:sldMk cId="1331438122" sldId="297"/>
            <ac:spMk id="129" creationId="{961A24D3-8AF5-49FA-8FE1-D97B483B7A8D}"/>
          </ac:spMkLst>
        </pc:spChg>
        <pc:spChg chg="mod">
          <ac:chgData name="Piwowarski Michał" userId="daaff1e6-9656-4f2b-b1cd-d9234caa6572" providerId="ADAL" clId="{349174CB-8730-4550-8EB5-CE71000B52A4}" dt="2025-06-10T07:38:21.483" v="6674" actId="2711"/>
          <ac:spMkLst>
            <pc:docMk/>
            <pc:sldMk cId="1331438122" sldId="297"/>
            <ac:spMk id="136" creationId="{188CA556-3F5C-EB76-888D-EF4DD6877EFD}"/>
          </ac:spMkLst>
        </pc:spChg>
        <pc:spChg chg="mod">
          <ac:chgData name="Piwowarski Michał" userId="daaff1e6-9656-4f2b-b1cd-d9234caa6572" providerId="ADAL" clId="{349174CB-8730-4550-8EB5-CE71000B52A4}" dt="2025-06-10T07:38:12.872" v="6673" actId="2711"/>
          <ac:spMkLst>
            <pc:docMk/>
            <pc:sldMk cId="1331438122" sldId="297"/>
            <ac:spMk id="137" creationId="{64A5098F-EEA3-607D-06EA-C5A63F04ED77}"/>
          </ac:spMkLst>
        </pc:spChg>
        <pc:spChg chg="mod">
          <ac:chgData name="Piwowarski Michał" userId="daaff1e6-9656-4f2b-b1cd-d9234caa6572" providerId="ADAL" clId="{349174CB-8730-4550-8EB5-CE71000B52A4}" dt="2025-06-10T07:38:21.483" v="6674" actId="2711"/>
          <ac:spMkLst>
            <pc:docMk/>
            <pc:sldMk cId="1331438122" sldId="297"/>
            <ac:spMk id="138" creationId="{5FD54762-DD82-592F-5070-0CAAAD25EF4E}"/>
          </ac:spMkLst>
        </pc:spChg>
        <pc:spChg chg="mod">
          <ac:chgData name="Piwowarski Michał" userId="daaff1e6-9656-4f2b-b1cd-d9234caa6572" providerId="ADAL" clId="{349174CB-8730-4550-8EB5-CE71000B52A4}" dt="2025-06-10T07:38:21.483" v="6674" actId="2711"/>
          <ac:spMkLst>
            <pc:docMk/>
            <pc:sldMk cId="1331438122" sldId="297"/>
            <ac:spMk id="139" creationId="{44C17EB9-D19B-3477-3E75-12F98FD5BF50}"/>
          </ac:spMkLst>
        </pc:spChg>
        <pc:spChg chg="mod">
          <ac:chgData name="Piwowarski Michał" userId="daaff1e6-9656-4f2b-b1cd-d9234caa6572" providerId="ADAL" clId="{349174CB-8730-4550-8EB5-CE71000B52A4}" dt="2025-06-10T07:38:12.872" v="6673" actId="2711"/>
          <ac:spMkLst>
            <pc:docMk/>
            <pc:sldMk cId="1331438122" sldId="297"/>
            <ac:spMk id="140" creationId="{17807181-F126-0CEE-ED54-09B2700A946C}"/>
          </ac:spMkLst>
        </pc:spChg>
        <pc:spChg chg="mod">
          <ac:chgData name="Piwowarski Michał" userId="daaff1e6-9656-4f2b-b1cd-d9234caa6572" providerId="ADAL" clId="{349174CB-8730-4550-8EB5-CE71000B52A4}" dt="2025-06-10T07:38:21.483" v="6674" actId="2711"/>
          <ac:spMkLst>
            <pc:docMk/>
            <pc:sldMk cId="1331438122" sldId="297"/>
            <ac:spMk id="141" creationId="{C8FE9B8D-45B8-1A18-D7DC-072244273576}"/>
          </ac:spMkLst>
        </pc:spChg>
        <pc:spChg chg="mod">
          <ac:chgData name="Piwowarski Michał" userId="daaff1e6-9656-4f2b-b1cd-d9234caa6572" providerId="ADAL" clId="{349174CB-8730-4550-8EB5-CE71000B52A4}" dt="2025-06-10T07:38:12.872" v="6673" actId="2711"/>
          <ac:spMkLst>
            <pc:docMk/>
            <pc:sldMk cId="1331438122" sldId="297"/>
            <ac:spMk id="142" creationId="{2AE6647E-4942-97CC-5581-2B89CE2CB612}"/>
          </ac:spMkLst>
        </pc:spChg>
        <pc:spChg chg="mod">
          <ac:chgData name="Piwowarski Michał" userId="daaff1e6-9656-4f2b-b1cd-d9234caa6572" providerId="ADAL" clId="{349174CB-8730-4550-8EB5-CE71000B52A4}" dt="2025-06-10T07:38:21.483" v="6674" actId="2711"/>
          <ac:spMkLst>
            <pc:docMk/>
            <pc:sldMk cId="1331438122" sldId="297"/>
            <ac:spMk id="143" creationId="{B8356EC5-7430-5143-8579-BA1DCECF0E47}"/>
          </ac:spMkLst>
        </pc:spChg>
        <pc:spChg chg="mod">
          <ac:chgData name="Piwowarski Michał" userId="daaff1e6-9656-4f2b-b1cd-d9234caa6572" providerId="ADAL" clId="{349174CB-8730-4550-8EB5-CE71000B52A4}" dt="2025-06-10T07:38:12.872" v="6673" actId="2711"/>
          <ac:spMkLst>
            <pc:docMk/>
            <pc:sldMk cId="1331438122" sldId="297"/>
            <ac:spMk id="144" creationId="{4A0F28F0-9DBC-E112-B0AF-2819206C8C74}"/>
          </ac:spMkLst>
        </pc:spChg>
        <pc:spChg chg="mod">
          <ac:chgData name="Piwowarski Michał" userId="daaff1e6-9656-4f2b-b1cd-d9234caa6572" providerId="ADAL" clId="{349174CB-8730-4550-8EB5-CE71000B52A4}" dt="2025-06-10T07:38:21.483" v="6674" actId="2711"/>
          <ac:spMkLst>
            <pc:docMk/>
            <pc:sldMk cId="1331438122" sldId="297"/>
            <ac:spMk id="145" creationId="{8A21AE97-EDD0-F0CB-C8D2-E9B2FB93CE72}"/>
          </ac:spMkLst>
        </pc:spChg>
        <pc:spChg chg="mod">
          <ac:chgData name="Piwowarski Michał" userId="daaff1e6-9656-4f2b-b1cd-d9234caa6572" providerId="ADAL" clId="{349174CB-8730-4550-8EB5-CE71000B52A4}" dt="2025-06-10T07:38:21.483" v="6674" actId="2711"/>
          <ac:spMkLst>
            <pc:docMk/>
            <pc:sldMk cId="1331438122" sldId="297"/>
            <ac:spMk id="146" creationId="{B0F57739-228F-D3D9-A568-55F8A41CF980}"/>
          </ac:spMkLst>
        </pc:spChg>
        <pc:spChg chg="mod">
          <ac:chgData name="Piwowarski Michał" userId="daaff1e6-9656-4f2b-b1cd-d9234caa6572" providerId="ADAL" clId="{349174CB-8730-4550-8EB5-CE71000B52A4}" dt="2025-06-10T07:38:12.872" v="6673" actId="2711"/>
          <ac:spMkLst>
            <pc:docMk/>
            <pc:sldMk cId="1331438122" sldId="297"/>
            <ac:spMk id="147" creationId="{208E42C4-8EBF-0F80-666F-74ADF42EE32B}"/>
          </ac:spMkLst>
        </pc:spChg>
        <pc:spChg chg="mod">
          <ac:chgData name="Piwowarski Michał" userId="daaff1e6-9656-4f2b-b1cd-d9234caa6572" providerId="ADAL" clId="{349174CB-8730-4550-8EB5-CE71000B52A4}" dt="2025-06-10T07:38:21.483" v="6674" actId="2711"/>
          <ac:spMkLst>
            <pc:docMk/>
            <pc:sldMk cId="1331438122" sldId="297"/>
            <ac:spMk id="148" creationId="{D819FE7F-BADC-4F37-86AA-4A4E7A5B6C54}"/>
          </ac:spMkLst>
        </pc:spChg>
        <pc:spChg chg="mod">
          <ac:chgData name="Piwowarski Michał" userId="daaff1e6-9656-4f2b-b1cd-d9234caa6572" providerId="ADAL" clId="{349174CB-8730-4550-8EB5-CE71000B52A4}" dt="2025-06-10T07:38:21.483" v="6674" actId="2711"/>
          <ac:spMkLst>
            <pc:docMk/>
            <pc:sldMk cId="1331438122" sldId="297"/>
            <ac:spMk id="149" creationId="{DB509BC3-F00A-EDED-8A64-1323C46B7447}"/>
          </ac:spMkLst>
        </pc:spChg>
        <pc:spChg chg="mod">
          <ac:chgData name="Piwowarski Michał" userId="daaff1e6-9656-4f2b-b1cd-d9234caa6572" providerId="ADAL" clId="{349174CB-8730-4550-8EB5-CE71000B52A4}" dt="2025-06-10T07:38:12.872" v="6673" actId="2711"/>
          <ac:spMkLst>
            <pc:docMk/>
            <pc:sldMk cId="1331438122" sldId="297"/>
            <ac:spMk id="150" creationId="{9F99B0F0-7121-C301-ED67-5B3AB0FC28A7}"/>
          </ac:spMkLst>
        </pc:spChg>
        <pc:spChg chg="mod">
          <ac:chgData name="Piwowarski Michał" userId="daaff1e6-9656-4f2b-b1cd-d9234caa6572" providerId="ADAL" clId="{349174CB-8730-4550-8EB5-CE71000B52A4}" dt="2025-06-10T07:38:21.483" v="6674" actId="2711"/>
          <ac:spMkLst>
            <pc:docMk/>
            <pc:sldMk cId="1331438122" sldId="297"/>
            <ac:spMk id="151" creationId="{551A7E27-0A35-8EE5-DA4A-BCE52ADD37C7}"/>
          </ac:spMkLst>
        </pc:spChg>
        <pc:spChg chg="mod">
          <ac:chgData name="Piwowarski Michał" userId="daaff1e6-9656-4f2b-b1cd-d9234caa6572" providerId="ADAL" clId="{349174CB-8730-4550-8EB5-CE71000B52A4}" dt="2025-06-10T07:38:21.483" v="6674" actId="2711"/>
          <ac:spMkLst>
            <pc:docMk/>
            <pc:sldMk cId="1331438122" sldId="297"/>
            <ac:spMk id="152" creationId="{D3582980-A5B4-B77C-E69F-ADD999BC419B}"/>
          </ac:spMkLst>
        </pc:spChg>
        <pc:spChg chg="mod">
          <ac:chgData name="Piwowarski Michał" userId="daaff1e6-9656-4f2b-b1cd-d9234caa6572" providerId="ADAL" clId="{349174CB-8730-4550-8EB5-CE71000B52A4}" dt="2025-06-10T07:38:12.872" v="6673" actId="2711"/>
          <ac:spMkLst>
            <pc:docMk/>
            <pc:sldMk cId="1331438122" sldId="297"/>
            <ac:spMk id="153" creationId="{CC8AE1CB-3AF2-041F-3ACA-32119322F6AB}"/>
          </ac:spMkLst>
        </pc:spChg>
        <pc:spChg chg="mod">
          <ac:chgData name="Piwowarski Michał" userId="daaff1e6-9656-4f2b-b1cd-d9234caa6572" providerId="ADAL" clId="{349174CB-8730-4550-8EB5-CE71000B52A4}" dt="2025-06-10T07:38:21.483" v="6674" actId="2711"/>
          <ac:spMkLst>
            <pc:docMk/>
            <pc:sldMk cId="1331438122" sldId="297"/>
            <ac:spMk id="154" creationId="{A94469E3-D8C4-6112-67F8-179991FEAE88}"/>
          </ac:spMkLst>
        </pc:spChg>
        <pc:spChg chg="mod">
          <ac:chgData name="Piwowarski Michał" userId="daaff1e6-9656-4f2b-b1cd-d9234caa6572" providerId="ADAL" clId="{349174CB-8730-4550-8EB5-CE71000B52A4}" dt="2025-06-10T07:38:12.872" v="6673" actId="2711"/>
          <ac:spMkLst>
            <pc:docMk/>
            <pc:sldMk cId="1331438122" sldId="297"/>
            <ac:spMk id="155" creationId="{4BA887F8-CDD2-CBF5-A0E2-818744FCF300}"/>
          </ac:spMkLst>
        </pc:spChg>
        <pc:spChg chg="mod">
          <ac:chgData name="Piwowarski Michał" userId="daaff1e6-9656-4f2b-b1cd-d9234caa6572" providerId="ADAL" clId="{349174CB-8730-4550-8EB5-CE71000B52A4}" dt="2025-06-10T07:38:21.483" v="6674" actId="2711"/>
          <ac:spMkLst>
            <pc:docMk/>
            <pc:sldMk cId="1331438122" sldId="297"/>
            <ac:spMk id="156" creationId="{DA6F4903-A505-A24F-6C8A-BD23D79DA13C}"/>
          </ac:spMkLst>
        </pc:spChg>
        <pc:spChg chg="mod">
          <ac:chgData name="Piwowarski Michał" userId="daaff1e6-9656-4f2b-b1cd-d9234caa6572" providerId="ADAL" clId="{349174CB-8730-4550-8EB5-CE71000B52A4}" dt="2025-06-10T07:38:12.872" v="6673" actId="2711"/>
          <ac:spMkLst>
            <pc:docMk/>
            <pc:sldMk cId="1331438122" sldId="297"/>
            <ac:spMk id="157" creationId="{A7D7360A-FAF8-1B53-0E23-EAF1792D3C24}"/>
          </ac:spMkLst>
        </pc:spChg>
        <pc:spChg chg="mod">
          <ac:chgData name="Piwowarski Michał" userId="daaff1e6-9656-4f2b-b1cd-d9234caa6572" providerId="ADAL" clId="{349174CB-8730-4550-8EB5-CE71000B52A4}" dt="2025-06-10T07:38:21.483" v="6674" actId="2711"/>
          <ac:spMkLst>
            <pc:docMk/>
            <pc:sldMk cId="1331438122" sldId="297"/>
            <ac:spMk id="158" creationId="{C7FAC8E4-52CC-1A30-7045-660BF6B04E78}"/>
          </ac:spMkLst>
        </pc:spChg>
        <pc:spChg chg="mod">
          <ac:chgData name="Piwowarski Michał" userId="daaff1e6-9656-4f2b-b1cd-d9234caa6572" providerId="ADAL" clId="{349174CB-8730-4550-8EB5-CE71000B52A4}" dt="2025-06-10T07:38:21.483" v="6674" actId="2711"/>
          <ac:spMkLst>
            <pc:docMk/>
            <pc:sldMk cId="1331438122" sldId="297"/>
            <ac:spMk id="159" creationId="{7793DDD7-2497-2D9E-03C2-3BD9889EB489}"/>
          </ac:spMkLst>
        </pc:spChg>
        <pc:spChg chg="mod">
          <ac:chgData name="Piwowarski Michał" userId="daaff1e6-9656-4f2b-b1cd-d9234caa6572" providerId="ADAL" clId="{349174CB-8730-4550-8EB5-CE71000B52A4}" dt="2025-06-10T07:38:12.872" v="6673" actId="2711"/>
          <ac:spMkLst>
            <pc:docMk/>
            <pc:sldMk cId="1331438122" sldId="297"/>
            <ac:spMk id="160" creationId="{0EE215D4-78AB-4F42-D7AA-A390B3163312}"/>
          </ac:spMkLst>
        </pc:spChg>
        <pc:spChg chg="mod">
          <ac:chgData name="Piwowarski Michał" userId="daaff1e6-9656-4f2b-b1cd-d9234caa6572" providerId="ADAL" clId="{349174CB-8730-4550-8EB5-CE71000B52A4}" dt="2025-06-10T07:38:21.483" v="6674" actId="2711"/>
          <ac:spMkLst>
            <pc:docMk/>
            <pc:sldMk cId="1331438122" sldId="297"/>
            <ac:spMk id="161" creationId="{A88A9405-7411-DDB8-0C2C-19CB387A922B}"/>
          </ac:spMkLst>
        </pc:spChg>
        <pc:spChg chg="mod">
          <ac:chgData name="Piwowarski Michał" userId="daaff1e6-9656-4f2b-b1cd-d9234caa6572" providerId="ADAL" clId="{349174CB-8730-4550-8EB5-CE71000B52A4}" dt="2025-06-10T07:38:21.483" v="6674" actId="2711"/>
          <ac:spMkLst>
            <pc:docMk/>
            <pc:sldMk cId="1331438122" sldId="297"/>
            <ac:spMk id="162" creationId="{F8AD40A3-9610-E3D1-B0D2-E2DAB0A562A0}"/>
          </ac:spMkLst>
        </pc:spChg>
        <pc:spChg chg="mod">
          <ac:chgData name="Piwowarski Michał" userId="daaff1e6-9656-4f2b-b1cd-d9234caa6572" providerId="ADAL" clId="{349174CB-8730-4550-8EB5-CE71000B52A4}" dt="2025-06-10T07:38:12.872" v="6673" actId="2711"/>
          <ac:spMkLst>
            <pc:docMk/>
            <pc:sldMk cId="1331438122" sldId="297"/>
            <ac:spMk id="163" creationId="{6F8308CA-BE3A-3120-9969-64464FB9A3C8}"/>
          </ac:spMkLst>
        </pc:spChg>
        <pc:spChg chg="mod">
          <ac:chgData name="Piwowarski Michał" userId="daaff1e6-9656-4f2b-b1cd-d9234caa6572" providerId="ADAL" clId="{349174CB-8730-4550-8EB5-CE71000B52A4}" dt="2025-06-10T07:38:21.483" v="6674" actId="2711"/>
          <ac:spMkLst>
            <pc:docMk/>
            <pc:sldMk cId="1331438122" sldId="297"/>
            <ac:spMk id="164" creationId="{3EBB4C8F-5CC1-07B5-26F1-B0A9BEDDD30D}"/>
          </ac:spMkLst>
        </pc:spChg>
        <pc:spChg chg="mod">
          <ac:chgData name="Piwowarski Michał" userId="daaff1e6-9656-4f2b-b1cd-d9234caa6572" providerId="ADAL" clId="{349174CB-8730-4550-8EB5-CE71000B52A4}" dt="2025-06-10T07:38:21.483" v="6674" actId="2711"/>
          <ac:spMkLst>
            <pc:docMk/>
            <pc:sldMk cId="1331438122" sldId="297"/>
            <ac:spMk id="165" creationId="{D9C5B85D-B2CF-8E2C-D91C-4778DF5A00E8}"/>
          </ac:spMkLst>
        </pc:spChg>
        <pc:spChg chg="mod">
          <ac:chgData name="Piwowarski Michał" userId="daaff1e6-9656-4f2b-b1cd-d9234caa6572" providerId="ADAL" clId="{349174CB-8730-4550-8EB5-CE71000B52A4}" dt="2025-06-10T07:38:12.872" v="6673" actId="2711"/>
          <ac:spMkLst>
            <pc:docMk/>
            <pc:sldMk cId="1331438122" sldId="297"/>
            <ac:spMk id="166" creationId="{47F53455-C0C0-041F-5A4A-35DF27D1D3D6}"/>
          </ac:spMkLst>
        </pc:spChg>
        <pc:spChg chg="mod">
          <ac:chgData name="Piwowarski Michał" userId="daaff1e6-9656-4f2b-b1cd-d9234caa6572" providerId="ADAL" clId="{349174CB-8730-4550-8EB5-CE71000B52A4}" dt="2025-06-10T07:38:21.483" v="6674" actId="2711"/>
          <ac:spMkLst>
            <pc:docMk/>
            <pc:sldMk cId="1331438122" sldId="297"/>
            <ac:spMk id="167" creationId="{28C7C4F0-F5F0-C3F1-12EC-20872CCC74C9}"/>
          </ac:spMkLst>
        </pc:spChg>
        <pc:spChg chg="mod">
          <ac:chgData name="Piwowarski Michał" userId="daaff1e6-9656-4f2b-b1cd-d9234caa6572" providerId="ADAL" clId="{349174CB-8730-4550-8EB5-CE71000B52A4}" dt="2025-06-10T07:38:12.872" v="6673" actId="2711"/>
          <ac:spMkLst>
            <pc:docMk/>
            <pc:sldMk cId="1331438122" sldId="297"/>
            <ac:spMk id="168" creationId="{547ED969-8FC2-3437-5ED8-50988584AB9A}"/>
          </ac:spMkLst>
        </pc:spChg>
        <pc:spChg chg="mod">
          <ac:chgData name="Piwowarski Michał" userId="daaff1e6-9656-4f2b-b1cd-d9234caa6572" providerId="ADAL" clId="{349174CB-8730-4550-8EB5-CE71000B52A4}" dt="2025-06-10T07:38:21.483" v="6674" actId="2711"/>
          <ac:spMkLst>
            <pc:docMk/>
            <pc:sldMk cId="1331438122" sldId="297"/>
            <ac:spMk id="169" creationId="{BD5A65CF-63B0-F592-9211-F445933B9054}"/>
          </ac:spMkLst>
        </pc:spChg>
        <pc:spChg chg="mod">
          <ac:chgData name="Piwowarski Michał" userId="daaff1e6-9656-4f2b-b1cd-d9234caa6572" providerId="ADAL" clId="{349174CB-8730-4550-8EB5-CE71000B52A4}" dt="2025-06-10T07:38:12.872" v="6673" actId="2711"/>
          <ac:spMkLst>
            <pc:docMk/>
            <pc:sldMk cId="1331438122" sldId="297"/>
            <ac:spMk id="170" creationId="{4D11EF9C-91F7-1552-2E50-FF27D6CC10D5}"/>
          </ac:spMkLst>
        </pc:spChg>
        <pc:spChg chg="mod">
          <ac:chgData name="Piwowarski Michał" userId="daaff1e6-9656-4f2b-b1cd-d9234caa6572" providerId="ADAL" clId="{349174CB-8730-4550-8EB5-CE71000B52A4}" dt="2025-06-10T07:38:21.483" v="6674" actId="2711"/>
          <ac:spMkLst>
            <pc:docMk/>
            <pc:sldMk cId="1331438122" sldId="297"/>
            <ac:spMk id="171" creationId="{09D5CA33-D7C0-D32E-1494-13A201F672CA}"/>
          </ac:spMkLst>
        </pc:spChg>
        <pc:spChg chg="mod">
          <ac:chgData name="Piwowarski Michał" userId="daaff1e6-9656-4f2b-b1cd-d9234caa6572" providerId="ADAL" clId="{349174CB-8730-4550-8EB5-CE71000B52A4}" dt="2025-06-10T07:38:21.483" v="6674" actId="2711"/>
          <ac:spMkLst>
            <pc:docMk/>
            <pc:sldMk cId="1331438122" sldId="297"/>
            <ac:spMk id="172" creationId="{C0A38C41-66F7-AD79-F753-6945DACA7402}"/>
          </ac:spMkLst>
        </pc:spChg>
        <pc:spChg chg="mod">
          <ac:chgData name="Piwowarski Michał" userId="daaff1e6-9656-4f2b-b1cd-d9234caa6572" providerId="ADAL" clId="{349174CB-8730-4550-8EB5-CE71000B52A4}" dt="2025-06-10T07:38:12.872" v="6673" actId="2711"/>
          <ac:spMkLst>
            <pc:docMk/>
            <pc:sldMk cId="1331438122" sldId="297"/>
            <ac:spMk id="173" creationId="{528632C5-00A3-5C00-517D-E59511214353}"/>
          </ac:spMkLst>
        </pc:spChg>
        <pc:spChg chg="mod">
          <ac:chgData name="Piwowarski Michał" userId="daaff1e6-9656-4f2b-b1cd-d9234caa6572" providerId="ADAL" clId="{349174CB-8730-4550-8EB5-CE71000B52A4}" dt="2025-06-10T07:38:21.483" v="6674" actId="2711"/>
          <ac:spMkLst>
            <pc:docMk/>
            <pc:sldMk cId="1331438122" sldId="297"/>
            <ac:spMk id="174" creationId="{03EDB810-0943-7273-27BE-527C33FEBB28}"/>
          </ac:spMkLst>
        </pc:spChg>
        <pc:spChg chg="mod">
          <ac:chgData name="Piwowarski Michał" userId="daaff1e6-9656-4f2b-b1cd-d9234caa6572" providerId="ADAL" clId="{349174CB-8730-4550-8EB5-CE71000B52A4}" dt="2025-06-10T07:38:21.483" v="6674" actId="2711"/>
          <ac:spMkLst>
            <pc:docMk/>
            <pc:sldMk cId="1331438122" sldId="297"/>
            <ac:spMk id="175" creationId="{4F018DE4-9851-F8E0-1174-12C0AE550A8B}"/>
          </ac:spMkLst>
        </pc:spChg>
        <pc:spChg chg="mod">
          <ac:chgData name="Piwowarski Michał" userId="daaff1e6-9656-4f2b-b1cd-d9234caa6572" providerId="ADAL" clId="{349174CB-8730-4550-8EB5-CE71000B52A4}" dt="2025-06-10T07:38:12.872" v="6673" actId="2711"/>
          <ac:spMkLst>
            <pc:docMk/>
            <pc:sldMk cId="1331438122" sldId="297"/>
            <ac:spMk id="176" creationId="{AA98F20D-99CF-1C54-FB0E-9FB89A82E664}"/>
          </ac:spMkLst>
        </pc:spChg>
        <pc:spChg chg="mod">
          <ac:chgData name="Piwowarski Michał" userId="daaff1e6-9656-4f2b-b1cd-d9234caa6572" providerId="ADAL" clId="{349174CB-8730-4550-8EB5-CE71000B52A4}" dt="2025-06-10T07:38:21.483" v="6674" actId="2711"/>
          <ac:spMkLst>
            <pc:docMk/>
            <pc:sldMk cId="1331438122" sldId="297"/>
            <ac:spMk id="177" creationId="{A95E7418-19C6-017E-62D0-F0D993C503FE}"/>
          </ac:spMkLst>
        </pc:spChg>
        <pc:spChg chg="mod">
          <ac:chgData name="Piwowarski Michał" userId="daaff1e6-9656-4f2b-b1cd-d9234caa6572" providerId="ADAL" clId="{349174CB-8730-4550-8EB5-CE71000B52A4}" dt="2025-06-10T07:38:21.483" v="6674" actId="2711"/>
          <ac:spMkLst>
            <pc:docMk/>
            <pc:sldMk cId="1331438122" sldId="297"/>
            <ac:spMk id="178" creationId="{5E7272D5-5120-627B-A6C0-502B26A9910C}"/>
          </ac:spMkLst>
        </pc:spChg>
        <pc:spChg chg="mod">
          <ac:chgData name="Piwowarski Michał" userId="daaff1e6-9656-4f2b-b1cd-d9234caa6572" providerId="ADAL" clId="{349174CB-8730-4550-8EB5-CE71000B52A4}" dt="2025-06-10T07:38:12.872" v="6673" actId="2711"/>
          <ac:spMkLst>
            <pc:docMk/>
            <pc:sldMk cId="1331438122" sldId="297"/>
            <ac:spMk id="179" creationId="{0C4E8010-0E78-C63C-3AF4-E2758ADE1539}"/>
          </ac:spMkLst>
        </pc:spChg>
        <pc:spChg chg="mod">
          <ac:chgData name="Piwowarski Michał" userId="daaff1e6-9656-4f2b-b1cd-d9234caa6572" providerId="ADAL" clId="{349174CB-8730-4550-8EB5-CE71000B52A4}" dt="2025-06-10T07:38:21.483" v="6674" actId="2711"/>
          <ac:spMkLst>
            <pc:docMk/>
            <pc:sldMk cId="1331438122" sldId="297"/>
            <ac:spMk id="180" creationId="{7881D268-E783-5FBF-84D6-0E441DEB35E1}"/>
          </ac:spMkLst>
        </pc:spChg>
        <pc:spChg chg="mod">
          <ac:chgData name="Piwowarski Michał" userId="daaff1e6-9656-4f2b-b1cd-d9234caa6572" providerId="ADAL" clId="{349174CB-8730-4550-8EB5-CE71000B52A4}" dt="2025-06-10T07:38:12.872" v="6673" actId="2711"/>
          <ac:spMkLst>
            <pc:docMk/>
            <pc:sldMk cId="1331438122" sldId="297"/>
            <ac:spMk id="181" creationId="{027C56AA-9A47-F62D-88FC-D011ADE6FF7D}"/>
          </ac:spMkLst>
        </pc:spChg>
        <pc:spChg chg="mod">
          <ac:chgData name="Piwowarski Michał" userId="daaff1e6-9656-4f2b-b1cd-d9234caa6572" providerId="ADAL" clId="{349174CB-8730-4550-8EB5-CE71000B52A4}" dt="2025-06-10T07:38:12.872" v="6673" actId="2711"/>
          <ac:spMkLst>
            <pc:docMk/>
            <pc:sldMk cId="1331438122" sldId="297"/>
            <ac:spMk id="195" creationId="{D0019704-92ED-58EE-C27A-7C4D57FE456F}"/>
          </ac:spMkLst>
        </pc:spChg>
      </pc:sldChg>
      <pc:sldChg chg="del mod modShow">
        <pc:chgData name="Piwowarski Michał" userId="daaff1e6-9656-4f2b-b1cd-d9234caa6572" providerId="ADAL" clId="{349174CB-8730-4550-8EB5-CE71000B52A4}" dt="2025-06-10T07:25:45.749" v="5578" actId="47"/>
        <pc:sldMkLst>
          <pc:docMk/>
          <pc:sldMk cId="1840665836" sldId="297"/>
        </pc:sldMkLst>
      </pc:sldChg>
      <pc:sldChg chg="del mod modShow">
        <pc:chgData name="Piwowarski Michał" userId="daaff1e6-9656-4f2b-b1cd-d9234caa6572" providerId="ADAL" clId="{349174CB-8730-4550-8EB5-CE71000B52A4}" dt="2025-06-10T07:25:45.749" v="5578" actId="47"/>
        <pc:sldMkLst>
          <pc:docMk/>
          <pc:sldMk cId="702826870" sldId="298"/>
        </pc:sldMkLst>
      </pc:sldChg>
      <pc:sldChg chg="del">
        <pc:chgData name="Piwowarski Michał" userId="daaff1e6-9656-4f2b-b1cd-d9234caa6572" providerId="ADAL" clId="{349174CB-8730-4550-8EB5-CE71000B52A4}" dt="2025-06-09T06:55:52.042" v="646" actId="47"/>
        <pc:sldMkLst>
          <pc:docMk/>
          <pc:sldMk cId="3261039075" sldId="299"/>
        </pc:sldMkLst>
      </pc:sldChg>
      <pc:sldChg chg="del">
        <pc:chgData name="Piwowarski Michał" userId="daaff1e6-9656-4f2b-b1cd-d9234caa6572" providerId="ADAL" clId="{349174CB-8730-4550-8EB5-CE71000B52A4}" dt="2025-06-09T06:55:47.275" v="645" actId="47"/>
        <pc:sldMkLst>
          <pc:docMk/>
          <pc:sldMk cId="2347975644" sldId="305"/>
        </pc:sldMkLst>
      </pc:sldChg>
      <pc:sldChg chg="del">
        <pc:chgData name="Piwowarski Michał" userId="daaff1e6-9656-4f2b-b1cd-d9234caa6572" providerId="ADAL" clId="{349174CB-8730-4550-8EB5-CE71000B52A4}" dt="2025-06-09T06:55:47.275" v="645" actId="47"/>
        <pc:sldMkLst>
          <pc:docMk/>
          <pc:sldMk cId="2675132387" sldId="306"/>
        </pc:sldMkLst>
      </pc:sldChg>
      <pc:sldChg chg="del">
        <pc:chgData name="Piwowarski Michał" userId="daaff1e6-9656-4f2b-b1cd-d9234caa6572" providerId="ADAL" clId="{349174CB-8730-4550-8EB5-CE71000B52A4}" dt="2025-06-09T06:55:47.275" v="645" actId="47"/>
        <pc:sldMkLst>
          <pc:docMk/>
          <pc:sldMk cId="3199367069" sldId="307"/>
        </pc:sldMkLst>
      </pc:sldChg>
      <pc:sldChg chg="del">
        <pc:chgData name="Piwowarski Michał" userId="daaff1e6-9656-4f2b-b1cd-d9234caa6572" providerId="ADAL" clId="{349174CB-8730-4550-8EB5-CE71000B52A4}" dt="2025-06-09T06:55:52.042" v="646" actId="47"/>
        <pc:sldMkLst>
          <pc:docMk/>
          <pc:sldMk cId="3691289499" sldId="308"/>
        </pc:sldMkLst>
      </pc:sldChg>
      <pc:sldChg chg="del mod modShow">
        <pc:chgData name="Piwowarski Michał" userId="daaff1e6-9656-4f2b-b1cd-d9234caa6572" providerId="ADAL" clId="{349174CB-8730-4550-8EB5-CE71000B52A4}" dt="2025-06-10T07:25:45.749" v="5578" actId="47"/>
        <pc:sldMkLst>
          <pc:docMk/>
          <pc:sldMk cId="4020532566" sldId="309"/>
        </pc:sldMkLst>
      </pc:sldChg>
      <pc:sldChg chg="del mod modShow">
        <pc:chgData name="Piwowarski Michał" userId="daaff1e6-9656-4f2b-b1cd-d9234caa6572" providerId="ADAL" clId="{349174CB-8730-4550-8EB5-CE71000B52A4}" dt="2025-06-10T07:25:45.749" v="5578" actId="47"/>
        <pc:sldMkLst>
          <pc:docMk/>
          <pc:sldMk cId="281897839" sldId="310"/>
        </pc:sldMkLst>
      </pc:sldChg>
      <pc:sldChg chg="del mod modShow">
        <pc:chgData name="Piwowarski Michał" userId="daaff1e6-9656-4f2b-b1cd-d9234caa6572" providerId="ADAL" clId="{349174CB-8730-4550-8EB5-CE71000B52A4}" dt="2025-06-10T07:25:45.749" v="5578" actId="47"/>
        <pc:sldMkLst>
          <pc:docMk/>
          <pc:sldMk cId="489137705" sldId="311"/>
        </pc:sldMkLst>
      </pc:sldChg>
      <pc:sldChg chg="del mod modShow">
        <pc:chgData name="Piwowarski Michał" userId="daaff1e6-9656-4f2b-b1cd-d9234caa6572" providerId="ADAL" clId="{349174CB-8730-4550-8EB5-CE71000B52A4}" dt="2025-06-10T07:25:45.749" v="5578" actId="47"/>
        <pc:sldMkLst>
          <pc:docMk/>
          <pc:sldMk cId="2843529613" sldId="312"/>
        </pc:sldMkLst>
      </pc:sldChg>
      <pc:sldChg chg="del mod modShow">
        <pc:chgData name="Piwowarski Michał" userId="daaff1e6-9656-4f2b-b1cd-d9234caa6572" providerId="ADAL" clId="{349174CB-8730-4550-8EB5-CE71000B52A4}" dt="2025-06-10T07:25:45.749" v="5578" actId="47"/>
        <pc:sldMkLst>
          <pc:docMk/>
          <pc:sldMk cId="1868502638" sldId="313"/>
        </pc:sldMkLst>
      </pc:sldChg>
      <pc:sldChg chg="del mod modShow">
        <pc:chgData name="Piwowarski Michał" userId="daaff1e6-9656-4f2b-b1cd-d9234caa6572" providerId="ADAL" clId="{349174CB-8730-4550-8EB5-CE71000B52A4}" dt="2025-06-10T07:25:45.749" v="5578" actId="47"/>
        <pc:sldMkLst>
          <pc:docMk/>
          <pc:sldMk cId="1880562377" sldId="314"/>
        </pc:sldMkLst>
      </pc:sldChg>
      <pc:sldChg chg="del mod modShow">
        <pc:chgData name="Piwowarski Michał" userId="daaff1e6-9656-4f2b-b1cd-d9234caa6572" providerId="ADAL" clId="{349174CB-8730-4550-8EB5-CE71000B52A4}" dt="2025-06-10T07:25:45.749" v="5578" actId="47"/>
        <pc:sldMkLst>
          <pc:docMk/>
          <pc:sldMk cId="866589426" sldId="315"/>
        </pc:sldMkLst>
      </pc:sldChg>
      <pc:sldChg chg="del mod modShow">
        <pc:chgData name="Piwowarski Michał" userId="daaff1e6-9656-4f2b-b1cd-d9234caa6572" providerId="ADAL" clId="{349174CB-8730-4550-8EB5-CE71000B52A4}" dt="2025-06-10T07:25:45.749" v="5578" actId="47"/>
        <pc:sldMkLst>
          <pc:docMk/>
          <pc:sldMk cId="576341724" sldId="316"/>
        </pc:sldMkLst>
      </pc:sldChg>
      <pc:sldChg chg="del">
        <pc:chgData name="Piwowarski Michał" userId="daaff1e6-9656-4f2b-b1cd-d9234caa6572" providerId="ADAL" clId="{349174CB-8730-4550-8EB5-CE71000B52A4}" dt="2025-06-09T06:49:31.353" v="580" actId="2696"/>
        <pc:sldMkLst>
          <pc:docMk/>
          <pc:sldMk cId="4124989006" sldId="317"/>
        </pc:sldMkLst>
      </pc:sldChg>
      <pc:sldChg chg="addSp delSp modSp mod delAnim modAnim modNotesTx">
        <pc:chgData name="Piwowarski Michał" userId="daaff1e6-9656-4f2b-b1cd-d9234caa6572" providerId="ADAL" clId="{349174CB-8730-4550-8EB5-CE71000B52A4}" dt="2025-06-10T07:25:59.381" v="5605" actId="20577"/>
        <pc:sldMkLst>
          <pc:docMk/>
          <pc:sldMk cId="1962883561" sldId="318"/>
        </pc:sldMkLst>
        <pc:spChg chg="mod">
          <ac:chgData name="Piwowarski Michał" userId="daaff1e6-9656-4f2b-b1cd-d9234caa6572" providerId="ADAL" clId="{349174CB-8730-4550-8EB5-CE71000B52A4}" dt="2025-06-09T06:56:25.263" v="672" actId="14100"/>
          <ac:spMkLst>
            <pc:docMk/>
            <pc:sldMk cId="1962883561" sldId="318"/>
            <ac:spMk id="2" creationId="{F88A7E54-019B-8846-C144-B8A7A8549D38}"/>
          </ac:spMkLst>
        </pc:spChg>
        <pc:spChg chg="mod">
          <ac:chgData name="Piwowarski Michał" userId="daaff1e6-9656-4f2b-b1cd-d9234caa6572" providerId="ADAL" clId="{349174CB-8730-4550-8EB5-CE71000B52A4}" dt="2025-06-09T06:38:40.805" v="320" actId="207"/>
          <ac:spMkLst>
            <pc:docMk/>
            <pc:sldMk cId="1962883561" sldId="318"/>
            <ac:spMk id="4" creationId="{B45A64DD-CFBA-BCB2-AE7A-66C46C1B45DC}"/>
          </ac:spMkLst>
        </pc:spChg>
        <pc:spChg chg="mod">
          <ac:chgData name="Piwowarski Michał" userId="daaff1e6-9656-4f2b-b1cd-d9234caa6572" providerId="ADAL" clId="{349174CB-8730-4550-8EB5-CE71000B52A4}" dt="2025-06-09T06:38:40.805" v="320" actId="207"/>
          <ac:spMkLst>
            <pc:docMk/>
            <pc:sldMk cId="1962883561" sldId="318"/>
            <ac:spMk id="5" creationId="{235AD653-AD65-2233-074D-350B2F668C34}"/>
          </ac:spMkLst>
        </pc:spChg>
        <pc:spChg chg="mod">
          <ac:chgData name="Piwowarski Michał" userId="daaff1e6-9656-4f2b-b1cd-d9234caa6572" providerId="ADAL" clId="{349174CB-8730-4550-8EB5-CE71000B52A4}" dt="2025-06-09T06:38:40.805" v="320" actId="207"/>
          <ac:spMkLst>
            <pc:docMk/>
            <pc:sldMk cId="1962883561" sldId="318"/>
            <ac:spMk id="7" creationId="{DA7BF92A-5724-3363-FA75-3E72F01DCBE1}"/>
          </ac:spMkLst>
        </pc:spChg>
        <pc:spChg chg="mod">
          <ac:chgData name="Piwowarski Michał" userId="daaff1e6-9656-4f2b-b1cd-d9234caa6572" providerId="ADAL" clId="{349174CB-8730-4550-8EB5-CE71000B52A4}" dt="2025-06-09T06:38:40.805" v="320" actId="207"/>
          <ac:spMkLst>
            <pc:docMk/>
            <pc:sldMk cId="1962883561" sldId="318"/>
            <ac:spMk id="8" creationId="{D531DE22-E09B-5DB5-9524-708C5078F547}"/>
          </ac:spMkLst>
        </pc:spChg>
        <pc:spChg chg="mod">
          <ac:chgData name="Piwowarski Michał" userId="daaff1e6-9656-4f2b-b1cd-d9234caa6572" providerId="ADAL" clId="{349174CB-8730-4550-8EB5-CE71000B52A4}" dt="2025-06-09T06:56:49.742" v="687" actId="1038"/>
          <ac:spMkLst>
            <pc:docMk/>
            <pc:sldMk cId="1962883561" sldId="318"/>
            <ac:spMk id="9" creationId="{BEDC25CB-4515-60F1-A0E7-333F4183B4C6}"/>
          </ac:spMkLst>
        </pc:spChg>
        <pc:spChg chg="mod">
          <ac:chgData name="Piwowarski Michał" userId="daaff1e6-9656-4f2b-b1cd-d9234caa6572" providerId="ADAL" clId="{349174CB-8730-4550-8EB5-CE71000B52A4}" dt="2025-06-09T06:56:49.742" v="687" actId="1038"/>
          <ac:spMkLst>
            <pc:docMk/>
            <pc:sldMk cId="1962883561" sldId="318"/>
            <ac:spMk id="10" creationId="{B9A4DD13-CF02-5428-6077-662E6D4BFB79}"/>
          </ac:spMkLst>
        </pc:spChg>
        <pc:spChg chg="mod">
          <ac:chgData name="Piwowarski Michał" userId="daaff1e6-9656-4f2b-b1cd-d9234caa6572" providerId="ADAL" clId="{349174CB-8730-4550-8EB5-CE71000B52A4}" dt="2025-06-09T06:38:40.805" v="320" actId="207"/>
          <ac:spMkLst>
            <pc:docMk/>
            <pc:sldMk cId="1962883561" sldId="318"/>
            <ac:spMk id="11" creationId="{39EAEBDA-4D39-9146-9B20-D084015044EB}"/>
          </ac:spMkLst>
        </pc:spChg>
        <pc:spChg chg="add mod">
          <ac:chgData name="Piwowarski Michał" userId="daaff1e6-9656-4f2b-b1cd-d9234caa6572" providerId="ADAL" clId="{349174CB-8730-4550-8EB5-CE71000B52A4}" dt="2025-06-09T06:56:49.742" v="687" actId="1038"/>
          <ac:spMkLst>
            <pc:docMk/>
            <pc:sldMk cId="1962883561" sldId="318"/>
            <ac:spMk id="12" creationId="{0D0CB03D-04EB-A258-46EF-2F427F404977}"/>
          </ac:spMkLst>
        </pc:spChg>
        <pc:spChg chg="add mod">
          <ac:chgData name="Piwowarski Michał" userId="daaff1e6-9656-4f2b-b1cd-d9234caa6572" providerId="ADAL" clId="{349174CB-8730-4550-8EB5-CE71000B52A4}" dt="2025-06-09T06:56:49.742" v="687" actId="1038"/>
          <ac:spMkLst>
            <pc:docMk/>
            <pc:sldMk cId="1962883561" sldId="318"/>
            <ac:spMk id="13" creationId="{FBB3873A-DC4A-8B4F-CF70-07DFB7D9AAC9}"/>
          </ac:spMkLst>
        </pc:spChg>
        <pc:spChg chg="add del mod">
          <ac:chgData name="Piwowarski Michał" userId="daaff1e6-9656-4f2b-b1cd-d9234caa6572" providerId="ADAL" clId="{349174CB-8730-4550-8EB5-CE71000B52A4}" dt="2025-06-09T06:47:57.712" v="480" actId="478"/>
          <ac:spMkLst>
            <pc:docMk/>
            <pc:sldMk cId="1962883561" sldId="318"/>
            <ac:spMk id="14" creationId="{51D67307-024D-392D-4778-9D7A6A2E5B4E}"/>
          </ac:spMkLst>
        </pc:spChg>
        <pc:spChg chg="add mod">
          <ac:chgData name="Piwowarski Michał" userId="daaff1e6-9656-4f2b-b1cd-d9234caa6572" providerId="ADAL" clId="{349174CB-8730-4550-8EB5-CE71000B52A4}" dt="2025-06-09T06:56:49.742" v="687" actId="1038"/>
          <ac:spMkLst>
            <pc:docMk/>
            <pc:sldMk cId="1962883561" sldId="318"/>
            <ac:spMk id="15" creationId="{86D22080-7DF1-6B03-2823-F708CF496E9D}"/>
          </ac:spMkLst>
        </pc:spChg>
        <pc:grpChg chg="add del mod">
          <ac:chgData name="Piwowarski Michał" userId="daaff1e6-9656-4f2b-b1cd-d9234caa6572" providerId="ADAL" clId="{349174CB-8730-4550-8EB5-CE71000B52A4}" dt="2025-06-09T06:48:29.846" v="558" actId="478"/>
          <ac:grpSpMkLst>
            <pc:docMk/>
            <pc:sldMk cId="1962883561" sldId="318"/>
            <ac:grpSpMk id="3" creationId="{16494EC6-2C9D-9871-3465-805502605BBF}"/>
          </ac:grpSpMkLst>
        </pc:grpChg>
        <pc:grpChg chg="add del mod">
          <ac:chgData name="Piwowarski Michał" userId="daaff1e6-9656-4f2b-b1cd-d9234caa6572" providerId="ADAL" clId="{349174CB-8730-4550-8EB5-CE71000B52A4}" dt="2025-06-09T06:48:29.846" v="558" actId="478"/>
          <ac:grpSpMkLst>
            <pc:docMk/>
            <pc:sldMk cId="1962883561" sldId="318"/>
            <ac:grpSpMk id="6" creationId="{247A5A80-CC1A-DFA6-85CA-0C5A1816BB0C}"/>
          </ac:grpSpMkLst>
        </pc:grpChg>
        <pc:picChg chg="mod">
          <ac:chgData name="Piwowarski Michał" userId="daaff1e6-9656-4f2b-b1cd-d9234caa6572" providerId="ADAL" clId="{349174CB-8730-4550-8EB5-CE71000B52A4}" dt="2025-06-09T06:56:49.742" v="687" actId="1038"/>
          <ac:picMkLst>
            <pc:docMk/>
            <pc:sldMk cId="1962883561" sldId="318"/>
            <ac:picMk id="21" creationId="{5B35CA78-F1B2-9EB4-1C6B-CABB9B5597BE}"/>
          </ac:picMkLst>
        </pc:picChg>
      </pc:sldChg>
      <pc:sldChg chg="del mod modShow">
        <pc:chgData name="Piwowarski Michał" userId="daaff1e6-9656-4f2b-b1cd-d9234caa6572" providerId="ADAL" clId="{349174CB-8730-4550-8EB5-CE71000B52A4}" dt="2025-06-10T07:25:45.749" v="5578" actId="47"/>
        <pc:sldMkLst>
          <pc:docMk/>
          <pc:sldMk cId="2605019316" sldId="319"/>
        </pc:sldMkLst>
      </pc:sldChg>
      <pc:sldChg chg="modSp add mod modNotesTx">
        <pc:chgData name="Piwowarski Michał" userId="daaff1e6-9656-4f2b-b1cd-d9234caa6572" providerId="ADAL" clId="{349174CB-8730-4550-8EB5-CE71000B52A4}" dt="2025-06-10T06:39:03.731" v="1398" actId="20577"/>
        <pc:sldMkLst>
          <pc:docMk/>
          <pc:sldMk cId="3714903609" sldId="320"/>
        </pc:sldMkLst>
        <pc:spChg chg="mod">
          <ac:chgData name="Piwowarski Michał" userId="daaff1e6-9656-4f2b-b1cd-d9234caa6572" providerId="ADAL" clId="{349174CB-8730-4550-8EB5-CE71000B52A4}" dt="2025-06-09T06:51:44.145" v="616" actId="2711"/>
          <ac:spMkLst>
            <pc:docMk/>
            <pc:sldMk cId="3714903609" sldId="320"/>
            <ac:spMk id="4" creationId="{CFBBD42C-F5B3-FC2F-F0B0-3F82DF3CB0B8}"/>
          </ac:spMkLst>
        </pc:spChg>
        <pc:spChg chg="mod">
          <ac:chgData name="Piwowarski Michał" userId="daaff1e6-9656-4f2b-b1cd-d9234caa6572" providerId="ADAL" clId="{349174CB-8730-4550-8EB5-CE71000B52A4}" dt="2025-06-09T06:51:52.079" v="618" actId="113"/>
          <ac:spMkLst>
            <pc:docMk/>
            <pc:sldMk cId="3714903609" sldId="320"/>
            <ac:spMk id="5" creationId="{3245414E-6D9F-E915-F2ED-A3FD34DE5B3C}"/>
          </ac:spMkLst>
        </pc:spChg>
        <pc:spChg chg="mod">
          <ac:chgData name="Piwowarski Michał" userId="daaff1e6-9656-4f2b-b1cd-d9234caa6572" providerId="ADAL" clId="{349174CB-8730-4550-8EB5-CE71000B52A4}" dt="2025-06-09T06:52:00.285" v="619" actId="2711"/>
          <ac:spMkLst>
            <pc:docMk/>
            <pc:sldMk cId="3714903609" sldId="320"/>
            <ac:spMk id="13" creationId="{14F7AD23-A437-AC07-BB95-FD6DB6185462}"/>
          </ac:spMkLst>
        </pc:spChg>
        <pc:spChg chg="mod">
          <ac:chgData name="Piwowarski Michał" userId="daaff1e6-9656-4f2b-b1cd-d9234caa6572" providerId="ADAL" clId="{349174CB-8730-4550-8EB5-CE71000B52A4}" dt="2025-06-09T06:52:15.638" v="621" actId="2711"/>
          <ac:spMkLst>
            <pc:docMk/>
            <pc:sldMk cId="3714903609" sldId="320"/>
            <ac:spMk id="21" creationId="{C097CE32-94CC-7B33-B2A8-E9B846168A47}"/>
          </ac:spMkLst>
        </pc:spChg>
        <pc:spChg chg="mod">
          <ac:chgData name="Piwowarski Michał" userId="daaff1e6-9656-4f2b-b1cd-d9234caa6572" providerId="ADAL" clId="{349174CB-8730-4550-8EB5-CE71000B52A4}" dt="2025-06-09T06:52:20.680" v="623" actId="113"/>
          <ac:spMkLst>
            <pc:docMk/>
            <pc:sldMk cId="3714903609" sldId="320"/>
            <ac:spMk id="22" creationId="{EEFA1556-DFAF-97E0-C1C6-D9CF04331121}"/>
          </ac:spMkLst>
        </pc:spChg>
        <pc:grpChg chg="mod modVis">
          <ac:chgData name="Piwowarski Michał" userId="daaff1e6-9656-4f2b-b1cd-d9234caa6572" providerId="ADAL" clId="{349174CB-8730-4550-8EB5-CE71000B52A4}" dt="2025-06-09T06:52:24.101" v="624" actId="14429"/>
          <ac:grpSpMkLst>
            <pc:docMk/>
            <pc:sldMk cId="3714903609" sldId="320"/>
            <ac:grpSpMk id="35" creationId="{E22D2D60-0B2F-9454-02E9-48D159C78347}"/>
          </ac:grpSpMkLst>
        </pc:grpChg>
      </pc:sldChg>
      <pc:sldChg chg="modSp add mod setBg modNotesTx">
        <pc:chgData name="Piwowarski Michał" userId="daaff1e6-9656-4f2b-b1cd-d9234caa6572" providerId="ADAL" clId="{349174CB-8730-4550-8EB5-CE71000B52A4}" dt="2025-06-10T06:44:10.425" v="2176" actId="20577"/>
        <pc:sldMkLst>
          <pc:docMk/>
          <pc:sldMk cId="2580937493" sldId="321"/>
        </pc:sldMkLst>
        <pc:spChg chg="mod">
          <ac:chgData name="Piwowarski Michał" userId="daaff1e6-9656-4f2b-b1cd-d9234caa6572" providerId="ADAL" clId="{349174CB-8730-4550-8EB5-CE71000B52A4}" dt="2025-06-09T06:52:58.066" v="628" actId="113"/>
          <ac:spMkLst>
            <pc:docMk/>
            <pc:sldMk cId="2580937493" sldId="321"/>
            <ac:spMk id="2" creationId="{59A2BEE1-71AD-F7A8-0922-4DE5CFDF01B8}"/>
          </ac:spMkLst>
        </pc:spChg>
        <pc:spChg chg="mod">
          <ac:chgData name="Piwowarski Michał" userId="daaff1e6-9656-4f2b-b1cd-d9234caa6572" providerId="ADAL" clId="{349174CB-8730-4550-8EB5-CE71000B52A4}" dt="2025-06-09T06:52:45.549" v="625" actId="2711"/>
          <ac:spMkLst>
            <pc:docMk/>
            <pc:sldMk cId="2580937493" sldId="321"/>
            <ac:spMk id="3" creationId="{8311C92B-A888-381D-1491-0940EF1577C4}"/>
          </ac:spMkLst>
        </pc:spChg>
        <pc:spChg chg="mod">
          <ac:chgData name="Piwowarski Michał" userId="daaff1e6-9656-4f2b-b1cd-d9234caa6572" providerId="ADAL" clId="{349174CB-8730-4550-8EB5-CE71000B52A4}" dt="2025-06-09T06:52:45.549" v="625" actId="2711"/>
          <ac:spMkLst>
            <pc:docMk/>
            <pc:sldMk cId="2580937493" sldId="321"/>
            <ac:spMk id="4" creationId="{91A454DD-97D1-C1B0-6245-F84F3E27356D}"/>
          </ac:spMkLst>
        </pc:spChg>
        <pc:spChg chg="mod">
          <ac:chgData name="Piwowarski Michał" userId="daaff1e6-9656-4f2b-b1cd-d9234caa6572" providerId="ADAL" clId="{349174CB-8730-4550-8EB5-CE71000B52A4}" dt="2025-06-09T06:52:45.549" v="625" actId="2711"/>
          <ac:spMkLst>
            <pc:docMk/>
            <pc:sldMk cId="2580937493" sldId="321"/>
            <ac:spMk id="5" creationId="{39B6FCA6-7BE3-6040-C641-F4D29ED8A1D9}"/>
          </ac:spMkLst>
        </pc:spChg>
        <pc:spChg chg="mod">
          <ac:chgData name="Piwowarski Michał" userId="daaff1e6-9656-4f2b-b1cd-d9234caa6572" providerId="ADAL" clId="{349174CB-8730-4550-8EB5-CE71000B52A4}" dt="2025-06-09T06:52:45.549" v="625" actId="2711"/>
          <ac:spMkLst>
            <pc:docMk/>
            <pc:sldMk cId="2580937493" sldId="321"/>
            <ac:spMk id="6" creationId="{D672E988-3343-25F7-9C88-A0A8508B35AA}"/>
          </ac:spMkLst>
        </pc:spChg>
        <pc:spChg chg="mod">
          <ac:chgData name="Piwowarski Michał" userId="daaff1e6-9656-4f2b-b1cd-d9234caa6572" providerId="ADAL" clId="{349174CB-8730-4550-8EB5-CE71000B52A4}" dt="2025-06-09T06:52:45.549" v="625" actId="2711"/>
          <ac:spMkLst>
            <pc:docMk/>
            <pc:sldMk cId="2580937493" sldId="321"/>
            <ac:spMk id="7" creationId="{6A4D01F8-DCEF-93FA-A388-B35FCA4FFDA8}"/>
          </ac:spMkLst>
        </pc:spChg>
        <pc:spChg chg="mod">
          <ac:chgData name="Piwowarski Michał" userId="daaff1e6-9656-4f2b-b1cd-d9234caa6572" providerId="ADAL" clId="{349174CB-8730-4550-8EB5-CE71000B52A4}" dt="2025-06-09T06:52:45.549" v="625" actId="2711"/>
          <ac:spMkLst>
            <pc:docMk/>
            <pc:sldMk cId="2580937493" sldId="321"/>
            <ac:spMk id="8" creationId="{C445C085-FFF7-A221-7376-238015D1A38E}"/>
          </ac:spMkLst>
        </pc:spChg>
        <pc:spChg chg="mod">
          <ac:chgData name="Piwowarski Michał" userId="daaff1e6-9656-4f2b-b1cd-d9234caa6572" providerId="ADAL" clId="{349174CB-8730-4550-8EB5-CE71000B52A4}" dt="2025-06-09T06:52:45.549" v="625" actId="2711"/>
          <ac:spMkLst>
            <pc:docMk/>
            <pc:sldMk cId="2580937493" sldId="321"/>
            <ac:spMk id="9" creationId="{94DD4CA5-FD42-F5EC-4F02-CDDF923D43E2}"/>
          </ac:spMkLst>
        </pc:spChg>
        <pc:spChg chg="mod">
          <ac:chgData name="Piwowarski Michał" userId="daaff1e6-9656-4f2b-b1cd-d9234caa6572" providerId="ADAL" clId="{349174CB-8730-4550-8EB5-CE71000B52A4}" dt="2025-06-09T06:52:45.549" v="625" actId="2711"/>
          <ac:spMkLst>
            <pc:docMk/>
            <pc:sldMk cId="2580937493" sldId="321"/>
            <ac:spMk id="10" creationId="{5BD5BB91-B786-7C72-EDF1-F48F97C947DC}"/>
          </ac:spMkLst>
        </pc:spChg>
        <pc:spChg chg="mod">
          <ac:chgData name="Piwowarski Michał" userId="daaff1e6-9656-4f2b-b1cd-d9234caa6572" providerId="ADAL" clId="{349174CB-8730-4550-8EB5-CE71000B52A4}" dt="2025-06-09T06:52:45.549" v="625" actId="2711"/>
          <ac:spMkLst>
            <pc:docMk/>
            <pc:sldMk cId="2580937493" sldId="321"/>
            <ac:spMk id="11" creationId="{3E174082-494A-B50D-DF0B-16046400087F}"/>
          </ac:spMkLst>
        </pc:spChg>
        <pc:spChg chg="mod">
          <ac:chgData name="Piwowarski Michał" userId="daaff1e6-9656-4f2b-b1cd-d9234caa6572" providerId="ADAL" clId="{349174CB-8730-4550-8EB5-CE71000B52A4}" dt="2025-06-09T06:52:45.549" v="625" actId="2711"/>
          <ac:spMkLst>
            <pc:docMk/>
            <pc:sldMk cId="2580937493" sldId="321"/>
            <ac:spMk id="12" creationId="{0A38A5F1-C2EB-6B20-99A1-1E01D4A3C160}"/>
          </ac:spMkLst>
        </pc:spChg>
        <pc:spChg chg="mod">
          <ac:chgData name="Piwowarski Michał" userId="daaff1e6-9656-4f2b-b1cd-d9234caa6572" providerId="ADAL" clId="{349174CB-8730-4550-8EB5-CE71000B52A4}" dt="2025-06-09T06:52:45.549" v="625" actId="2711"/>
          <ac:spMkLst>
            <pc:docMk/>
            <pc:sldMk cId="2580937493" sldId="321"/>
            <ac:spMk id="13" creationId="{DCA2335C-C7ED-09A8-1742-487519238EC8}"/>
          </ac:spMkLst>
        </pc:spChg>
        <pc:spChg chg="mod">
          <ac:chgData name="Piwowarski Michał" userId="daaff1e6-9656-4f2b-b1cd-d9234caa6572" providerId="ADAL" clId="{349174CB-8730-4550-8EB5-CE71000B52A4}" dt="2025-06-09T06:52:45.549" v="625" actId="2711"/>
          <ac:spMkLst>
            <pc:docMk/>
            <pc:sldMk cId="2580937493" sldId="321"/>
            <ac:spMk id="14" creationId="{53DF2507-273B-8358-8C70-FDEF0B3072D9}"/>
          </ac:spMkLst>
        </pc:spChg>
        <pc:spChg chg="mod">
          <ac:chgData name="Piwowarski Michał" userId="daaff1e6-9656-4f2b-b1cd-d9234caa6572" providerId="ADAL" clId="{349174CB-8730-4550-8EB5-CE71000B52A4}" dt="2025-06-09T06:52:45.549" v="625" actId="2711"/>
          <ac:spMkLst>
            <pc:docMk/>
            <pc:sldMk cId="2580937493" sldId="321"/>
            <ac:spMk id="15" creationId="{77AFDA14-53A6-A2D5-A289-200186F2DAA0}"/>
          </ac:spMkLst>
        </pc:spChg>
        <pc:spChg chg="mod">
          <ac:chgData name="Piwowarski Michał" userId="daaff1e6-9656-4f2b-b1cd-d9234caa6572" providerId="ADAL" clId="{349174CB-8730-4550-8EB5-CE71000B52A4}" dt="2025-06-09T06:52:45.549" v="625" actId="2711"/>
          <ac:spMkLst>
            <pc:docMk/>
            <pc:sldMk cId="2580937493" sldId="321"/>
            <ac:spMk id="16" creationId="{D06E25AF-BA11-D2A4-2A4A-9819EE228DF3}"/>
          </ac:spMkLst>
        </pc:spChg>
        <pc:spChg chg="mod">
          <ac:chgData name="Piwowarski Michał" userId="daaff1e6-9656-4f2b-b1cd-d9234caa6572" providerId="ADAL" clId="{349174CB-8730-4550-8EB5-CE71000B52A4}" dt="2025-06-09T06:52:45.549" v="625" actId="2711"/>
          <ac:spMkLst>
            <pc:docMk/>
            <pc:sldMk cId="2580937493" sldId="321"/>
            <ac:spMk id="17" creationId="{93DC2DF7-3403-ADA8-9ECF-3004B9AC5F4D}"/>
          </ac:spMkLst>
        </pc:spChg>
        <pc:spChg chg="mod">
          <ac:chgData name="Piwowarski Michał" userId="daaff1e6-9656-4f2b-b1cd-d9234caa6572" providerId="ADAL" clId="{349174CB-8730-4550-8EB5-CE71000B52A4}" dt="2025-06-09T06:52:45.549" v="625" actId="2711"/>
          <ac:spMkLst>
            <pc:docMk/>
            <pc:sldMk cId="2580937493" sldId="321"/>
            <ac:spMk id="18" creationId="{7BB7A514-3561-69BE-70CB-FC03AB7F9E74}"/>
          </ac:spMkLst>
        </pc:spChg>
        <pc:spChg chg="mod">
          <ac:chgData name="Piwowarski Michał" userId="daaff1e6-9656-4f2b-b1cd-d9234caa6572" providerId="ADAL" clId="{349174CB-8730-4550-8EB5-CE71000B52A4}" dt="2025-06-09T06:52:45.549" v="625" actId="2711"/>
          <ac:spMkLst>
            <pc:docMk/>
            <pc:sldMk cId="2580937493" sldId="321"/>
            <ac:spMk id="19" creationId="{FA2F7C49-D940-9C8B-144A-29AA72B566DE}"/>
          </ac:spMkLst>
        </pc:spChg>
        <pc:spChg chg="mod">
          <ac:chgData name="Piwowarski Michał" userId="daaff1e6-9656-4f2b-b1cd-d9234caa6572" providerId="ADAL" clId="{349174CB-8730-4550-8EB5-CE71000B52A4}" dt="2025-06-09T06:52:45.549" v="625" actId="2711"/>
          <ac:spMkLst>
            <pc:docMk/>
            <pc:sldMk cId="2580937493" sldId="321"/>
            <ac:spMk id="20" creationId="{8EA6D03F-7985-3E56-C827-5567AEA977F9}"/>
          </ac:spMkLst>
        </pc:spChg>
        <pc:spChg chg="mod">
          <ac:chgData name="Piwowarski Michał" userId="daaff1e6-9656-4f2b-b1cd-d9234caa6572" providerId="ADAL" clId="{349174CB-8730-4550-8EB5-CE71000B52A4}" dt="2025-06-09T06:52:45.549" v="625" actId="2711"/>
          <ac:spMkLst>
            <pc:docMk/>
            <pc:sldMk cId="2580937493" sldId="321"/>
            <ac:spMk id="21" creationId="{008E945F-61F2-3BB7-5D4E-B661AC92F6E8}"/>
          </ac:spMkLst>
        </pc:spChg>
        <pc:spChg chg="mod">
          <ac:chgData name="Piwowarski Michał" userId="daaff1e6-9656-4f2b-b1cd-d9234caa6572" providerId="ADAL" clId="{349174CB-8730-4550-8EB5-CE71000B52A4}" dt="2025-06-09T06:52:45.549" v="625" actId="2711"/>
          <ac:spMkLst>
            <pc:docMk/>
            <pc:sldMk cId="2580937493" sldId="321"/>
            <ac:spMk id="22" creationId="{9C4BD502-D91D-0328-80A4-4A3AABB7E4E0}"/>
          </ac:spMkLst>
        </pc:spChg>
        <pc:spChg chg="mod">
          <ac:chgData name="Piwowarski Michał" userId="daaff1e6-9656-4f2b-b1cd-d9234caa6572" providerId="ADAL" clId="{349174CB-8730-4550-8EB5-CE71000B52A4}" dt="2025-06-09T06:52:45.549" v="625" actId="2711"/>
          <ac:spMkLst>
            <pc:docMk/>
            <pc:sldMk cId="2580937493" sldId="321"/>
            <ac:spMk id="23" creationId="{736F76EA-23F8-A291-8299-3E78DA8357D3}"/>
          </ac:spMkLst>
        </pc:spChg>
        <pc:spChg chg="mod">
          <ac:chgData name="Piwowarski Michał" userId="daaff1e6-9656-4f2b-b1cd-d9234caa6572" providerId="ADAL" clId="{349174CB-8730-4550-8EB5-CE71000B52A4}" dt="2025-06-09T06:52:45.549" v="625" actId="2711"/>
          <ac:spMkLst>
            <pc:docMk/>
            <pc:sldMk cId="2580937493" sldId="321"/>
            <ac:spMk id="24" creationId="{FCA350D9-510C-4F40-EA9F-F34DDEA402B9}"/>
          </ac:spMkLst>
        </pc:spChg>
        <pc:spChg chg="mod">
          <ac:chgData name="Piwowarski Michał" userId="daaff1e6-9656-4f2b-b1cd-d9234caa6572" providerId="ADAL" clId="{349174CB-8730-4550-8EB5-CE71000B52A4}" dt="2025-06-09T06:52:45.549" v="625" actId="2711"/>
          <ac:spMkLst>
            <pc:docMk/>
            <pc:sldMk cId="2580937493" sldId="321"/>
            <ac:spMk id="25" creationId="{1BC58382-B4EE-02AB-47D1-419FA753B0F9}"/>
          </ac:spMkLst>
        </pc:spChg>
        <pc:spChg chg="mod">
          <ac:chgData name="Piwowarski Michał" userId="daaff1e6-9656-4f2b-b1cd-d9234caa6572" providerId="ADAL" clId="{349174CB-8730-4550-8EB5-CE71000B52A4}" dt="2025-06-09T06:52:45.549" v="625" actId="2711"/>
          <ac:spMkLst>
            <pc:docMk/>
            <pc:sldMk cId="2580937493" sldId="321"/>
            <ac:spMk id="26" creationId="{03442586-9BA8-31FE-6B29-218A2AE860AB}"/>
          </ac:spMkLst>
        </pc:spChg>
        <pc:spChg chg="mod">
          <ac:chgData name="Piwowarski Michał" userId="daaff1e6-9656-4f2b-b1cd-d9234caa6572" providerId="ADAL" clId="{349174CB-8730-4550-8EB5-CE71000B52A4}" dt="2025-06-09T06:52:45.549" v="625" actId="2711"/>
          <ac:spMkLst>
            <pc:docMk/>
            <pc:sldMk cId="2580937493" sldId="321"/>
            <ac:spMk id="27" creationId="{8516AF7D-75A4-EA6C-9B6B-974688FAEFD5}"/>
          </ac:spMkLst>
        </pc:spChg>
        <pc:spChg chg="mod">
          <ac:chgData name="Piwowarski Michał" userId="daaff1e6-9656-4f2b-b1cd-d9234caa6572" providerId="ADAL" clId="{349174CB-8730-4550-8EB5-CE71000B52A4}" dt="2025-06-09T06:52:45.549" v="625" actId="2711"/>
          <ac:spMkLst>
            <pc:docMk/>
            <pc:sldMk cId="2580937493" sldId="321"/>
            <ac:spMk id="28" creationId="{B8E2E087-42D6-9B40-5B08-F7397B64A008}"/>
          </ac:spMkLst>
        </pc:spChg>
        <pc:spChg chg="mod">
          <ac:chgData name="Piwowarski Michał" userId="daaff1e6-9656-4f2b-b1cd-d9234caa6572" providerId="ADAL" clId="{349174CB-8730-4550-8EB5-CE71000B52A4}" dt="2025-06-09T06:53:18.932" v="631" actId="2711"/>
          <ac:spMkLst>
            <pc:docMk/>
            <pc:sldMk cId="2580937493" sldId="321"/>
            <ac:spMk id="29" creationId="{F7A8B7F5-27BB-77DA-C847-4A5DE1D51D8E}"/>
          </ac:spMkLst>
        </pc:spChg>
        <pc:spChg chg="mod">
          <ac:chgData name="Piwowarski Michał" userId="daaff1e6-9656-4f2b-b1cd-d9234caa6572" providerId="ADAL" clId="{349174CB-8730-4550-8EB5-CE71000B52A4}" dt="2025-06-09T06:53:18.932" v="631" actId="2711"/>
          <ac:spMkLst>
            <pc:docMk/>
            <pc:sldMk cId="2580937493" sldId="321"/>
            <ac:spMk id="30" creationId="{CF8D29FD-BB9F-E63D-EE1C-25A3CF21A234}"/>
          </ac:spMkLst>
        </pc:spChg>
        <pc:spChg chg="mod">
          <ac:chgData name="Piwowarski Michał" userId="daaff1e6-9656-4f2b-b1cd-d9234caa6572" providerId="ADAL" clId="{349174CB-8730-4550-8EB5-CE71000B52A4}" dt="2025-06-09T06:53:18.932" v="631" actId="2711"/>
          <ac:spMkLst>
            <pc:docMk/>
            <pc:sldMk cId="2580937493" sldId="321"/>
            <ac:spMk id="31" creationId="{5BE6CD54-7C81-FDA3-F238-3C96A053A8E5}"/>
          </ac:spMkLst>
        </pc:spChg>
        <pc:spChg chg="mod">
          <ac:chgData name="Piwowarski Michał" userId="daaff1e6-9656-4f2b-b1cd-d9234caa6572" providerId="ADAL" clId="{349174CB-8730-4550-8EB5-CE71000B52A4}" dt="2025-06-09T06:53:18.932" v="631" actId="2711"/>
          <ac:spMkLst>
            <pc:docMk/>
            <pc:sldMk cId="2580937493" sldId="321"/>
            <ac:spMk id="32" creationId="{FE2C3009-C870-8A40-CD3B-A89CE7F869ED}"/>
          </ac:spMkLst>
        </pc:spChg>
        <pc:spChg chg="mod">
          <ac:chgData name="Piwowarski Michał" userId="daaff1e6-9656-4f2b-b1cd-d9234caa6572" providerId="ADAL" clId="{349174CB-8730-4550-8EB5-CE71000B52A4}" dt="2025-06-09T06:53:18.932" v="631" actId="2711"/>
          <ac:spMkLst>
            <pc:docMk/>
            <pc:sldMk cId="2580937493" sldId="321"/>
            <ac:spMk id="33" creationId="{C6AD4E2C-F421-09E7-88F1-BE9EA044F612}"/>
          </ac:spMkLst>
        </pc:spChg>
        <pc:spChg chg="mod">
          <ac:chgData name="Piwowarski Michał" userId="daaff1e6-9656-4f2b-b1cd-d9234caa6572" providerId="ADAL" clId="{349174CB-8730-4550-8EB5-CE71000B52A4}" dt="2025-06-09T06:53:18.932" v="631" actId="2711"/>
          <ac:spMkLst>
            <pc:docMk/>
            <pc:sldMk cId="2580937493" sldId="321"/>
            <ac:spMk id="34" creationId="{58D58DC4-9591-BF9A-F42A-3F8286CA75F9}"/>
          </ac:spMkLst>
        </pc:spChg>
        <pc:spChg chg="mod">
          <ac:chgData name="Piwowarski Michał" userId="daaff1e6-9656-4f2b-b1cd-d9234caa6572" providerId="ADAL" clId="{349174CB-8730-4550-8EB5-CE71000B52A4}" dt="2025-06-09T06:53:18.932" v="631" actId="2711"/>
          <ac:spMkLst>
            <pc:docMk/>
            <pc:sldMk cId="2580937493" sldId="321"/>
            <ac:spMk id="35" creationId="{9CE43131-254A-E334-66B3-C724CE21EB57}"/>
          </ac:spMkLst>
        </pc:spChg>
        <pc:spChg chg="mod">
          <ac:chgData name="Piwowarski Michał" userId="daaff1e6-9656-4f2b-b1cd-d9234caa6572" providerId="ADAL" clId="{349174CB-8730-4550-8EB5-CE71000B52A4}" dt="2025-06-09T06:53:18.932" v="631" actId="2711"/>
          <ac:spMkLst>
            <pc:docMk/>
            <pc:sldMk cId="2580937493" sldId="321"/>
            <ac:spMk id="36" creationId="{EF959E73-CC5A-1FC5-B80E-1BE38070F0F5}"/>
          </ac:spMkLst>
        </pc:spChg>
        <pc:spChg chg="mod">
          <ac:chgData name="Piwowarski Michał" userId="daaff1e6-9656-4f2b-b1cd-d9234caa6572" providerId="ADAL" clId="{349174CB-8730-4550-8EB5-CE71000B52A4}" dt="2025-06-09T06:53:18.932" v="631" actId="2711"/>
          <ac:spMkLst>
            <pc:docMk/>
            <pc:sldMk cId="2580937493" sldId="321"/>
            <ac:spMk id="37" creationId="{88647D04-0C33-B7CB-F479-BFEE558AC62E}"/>
          </ac:spMkLst>
        </pc:spChg>
        <pc:spChg chg="mod">
          <ac:chgData name="Piwowarski Michał" userId="daaff1e6-9656-4f2b-b1cd-d9234caa6572" providerId="ADAL" clId="{349174CB-8730-4550-8EB5-CE71000B52A4}" dt="2025-06-09T06:53:18.932" v="631" actId="2711"/>
          <ac:spMkLst>
            <pc:docMk/>
            <pc:sldMk cId="2580937493" sldId="321"/>
            <ac:spMk id="38" creationId="{1AAA4B11-F8C0-328C-A0FF-4CAA9503575D}"/>
          </ac:spMkLst>
        </pc:spChg>
        <pc:spChg chg="mod">
          <ac:chgData name="Piwowarski Michał" userId="daaff1e6-9656-4f2b-b1cd-d9234caa6572" providerId="ADAL" clId="{349174CB-8730-4550-8EB5-CE71000B52A4}" dt="2025-06-09T06:53:18.932" v="631" actId="2711"/>
          <ac:spMkLst>
            <pc:docMk/>
            <pc:sldMk cId="2580937493" sldId="321"/>
            <ac:spMk id="39" creationId="{DD87BD10-0906-AA94-28D7-371AA67B88E5}"/>
          </ac:spMkLst>
        </pc:spChg>
        <pc:spChg chg="mod">
          <ac:chgData name="Piwowarski Michał" userId="daaff1e6-9656-4f2b-b1cd-d9234caa6572" providerId="ADAL" clId="{349174CB-8730-4550-8EB5-CE71000B52A4}" dt="2025-06-09T06:53:18.932" v="631" actId="2711"/>
          <ac:spMkLst>
            <pc:docMk/>
            <pc:sldMk cId="2580937493" sldId="321"/>
            <ac:spMk id="40" creationId="{5CF59E40-4B3E-936B-07F6-95DD146744D5}"/>
          </ac:spMkLst>
        </pc:spChg>
        <pc:spChg chg="mod">
          <ac:chgData name="Piwowarski Michał" userId="daaff1e6-9656-4f2b-b1cd-d9234caa6572" providerId="ADAL" clId="{349174CB-8730-4550-8EB5-CE71000B52A4}" dt="2025-06-09T06:53:18.932" v="631" actId="2711"/>
          <ac:spMkLst>
            <pc:docMk/>
            <pc:sldMk cId="2580937493" sldId="321"/>
            <ac:spMk id="41" creationId="{9A9E843E-9F51-7D65-28E8-94381856DA5C}"/>
          </ac:spMkLst>
        </pc:spChg>
        <pc:spChg chg="mod">
          <ac:chgData name="Piwowarski Michał" userId="daaff1e6-9656-4f2b-b1cd-d9234caa6572" providerId="ADAL" clId="{349174CB-8730-4550-8EB5-CE71000B52A4}" dt="2025-06-09T06:53:18.932" v="631" actId="2711"/>
          <ac:spMkLst>
            <pc:docMk/>
            <pc:sldMk cId="2580937493" sldId="321"/>
            <ac:spMk id="42" creationId="{330CA0FE-6A9E-3A8E-64FE-92A4F30617B4}"/>
          </ac:spMkLst>
        </pc:spChg>
        <pc:spChg chg="mod">
          <ac:chgData name="Piwowarski Michał" userId="daaff1e6-9656-4f2b-b1cd-d9234caa6572" providerId="ADAL" clId="{349174CB-8730-4550-8EB5-CE71000B52A4}" dt="2025-06-09T06:53:18.932" v="631" actId="2711"/>
          <ac:spMkLst>
            <pc:docMk/>
            <pc:sldMk cId="2580937493" sldId="321"/>
            <ac:spMk id="43" creationId="{665DD899-C8F6-E2C7-4D11-CE8A08A9D2C9}"/>
          </ac:spMkLst>
        </pc:spChg>
        <pc:spChg chg="mod">
          <ac:chgData name="Piwowarski Michał" userId="daaff1e6-9656-4f2b-b1cd-d9234caa6572" providerId="ADAL" clId="{349174CB-8730-4550-8EB5-CE71000B52A4}" dt="2025-06-09T06:53:18.932" v="631" actId="2711"/>
          <ac:spMkLst>
            <pc:docMk/>
            <pc:sldMk cId="2580937493" sldId="321"/>
            <ac:spMk id="44" creationId="{08D3C773-3017-A51E-5ECC-F03FF44959E7}"/>
          </ac:spMkLst>
        </pc:spChg>
        <pc:spChg chg="mod">
          <ac:chgData name="Piwowarski Michał" userId="daaff1e6-9656-4f2b-b1cd-d9234caa6572" providerId="ADAL" clId="{349174CB-8730-4550-8EB5-CE71000B52A4}" dt="2025-06-09T06:53:18.932" v="631" actId="2711"/>
          <ac:spMkLst>
            <pc:docMk/>
            <pc:sldMk cId="2580937493" sldId="321"/>
            <ac:spMk id="45" creationId="{A7EB5382-433D-3277-BD51-AF06186ECBDC}"/>
          </ac:spMkLst>
        </pc:spChg>
        <pc:spChg chg="mod">
          <ac:chgData name="Piwowarski Michał" userId="daaff1e6-9656-4f2b-b1cd-d9234caa6572" providerId="ADAL" clId="{349174CB-8730-4550-8EB5-CE71000B52A4}" dt="2025-06-09T06:53:18.932" v="631" actId="2711"/>
          <ac:spMkLst>
            <pc:docMk/>
            <pc:sldMk cId="2580937493" sldId="321"/>
            <ac:spMk id="46" creationId="{BD06B086-EAA6-AE37-3AEE-DE4D0B4FF3B8}"/>
          </ac:spMkLst>
        </pc:spChg>
        <pc:spChg chg="mod">
          <ac:chgData name="Piwowarski Michał" userId="daaff1e6-9656-4f2b-b1cd-d9234caa6572" providerId="ADAL" clId="{349174CB-8730-4550-8EB5-CE71000B52A4}" dt="2025-06-09T06:53:18.932" v="631" actId="2711"/>
          <ac:spMkLst>
            <pc:docMk/>
            <pc:sldMk cId="2580937493" sldId="321"/>
            <ac:spMk id="47" creationId="{D0EA30C4-88C3-0A56-B066-EFF3E11A079D}"/>
          </ac:spMkLst>
        </pc:spChg>
        <pc:spChg chg="mod">
          <ac:chgData name="Piwowarski Michał" userId="daaff1e6-9656-4f2b-b1cd-d9234caa6572" providerId="ADAL" clId="{349174CB-8730-4550-8EB5-CE71000B52A4}" dt="2025-06-09T06:53:18.932" v="631" actId="2711"/>
          <ac:spMkLst>
            <pc:docMk/>
            <pc:sldMk cId="2580937493" sldId="321"/>
            <ac:spMk id="48" creationId="{74E6BEAC-D06A-A801-D1E9-9303B34FE2F1}"/>
          </ac:spMkLst>
        </pc:spChg>
        <pc:spChg chg="mod">
          <ac:chgData name="Piwowarski Michał" userId="daaff1e6-9656-4f2b-b1cd-d9234caa6572" providerId="ADAL" clId="{349174CB-8730-4550-8EB5-CE71000B52A4}" dt="2025-06-09T06:53:18.932" v="631" actId="2711"/>
          <ac:spMkLst>
            <pc:docMk/>
            <pc:sldMk cId="2580937493" sldId="321"/>
            <ac:spMk id="49" creationId="{F388F95B-2A64-276F-E1D0-15F2E86E8FAA}"/>
          </ac:spMkLst>
        </pc:spChg>
        <pc:spChg chg="mod">
          <ac:chgData name="Piwowarski Michał" userId="daaff1e6-9656-4f2b-b1cd-d9234caa6572" providerId="ADAL" clId="{349174CB-8730-4550-8EB5-CE71000B52A4}" dt="2025-06-09T06:53:18.932" v="631" actId="2711"/>
          <ac:spMkLst>
            <pc:docMk/>
            <pc:sldMk cId="2580937493" sldId="321"/>
            <ac:spMk id="50" creationId="{196636EC-D778-F38B-6815-968D72D64597}"/>
          </ac:spMkLst>
        </pc:spChg>
        <pc:spChg chg="mod">
          <ac:chgData name="Piwowarski Michał" userId="daaff1e6-9656-4f2b-b1cd-d9234caa6572" providerId="ADAL" clId="{349174CB-8730-4550-8EB5-CE71000B52A4}" dt="2025-06-09T06:53:18.932" v="631" actId="2711"/>
          <ac:spMkLst>
            <pc:docMk/>
            <pc:sldMk cId="2580937493" sldId="321"/>
            <ac:spMk id="51" creationId="{FE3428D7-52F3-D3D1-273E-7CE35A6A25BA}"/>
          </ac:spMkLst>
        </pc:spChg>
        <pc:spChg chg="mod">
          <ac:chgData name="Piwowarski Michał" userId="daaff1e6-9656-4f2b-b1cd-d9234caa6572" providerId="ADAL" clId="{349174CB-8730-4550-8EB5-CE71000B52A4}" dt="2025-06-09T06:53:18.932" v="631" actId="2711"/>
          <ac:spMkLst>
            <pc:docMk/>
            <pc:sldMk cId="2580937493" sldId="321"/>
            <ac:spMk id="52" creationId="{AAF5DB88-145A-BCA2-885A-109B10810AB6}"/>
          </ac:spMkLst>
        </pc:spChg>
        <pc:spChg chg="mod">
          <ac:chgData name="Piwowarski Michał" userId="daaff1e6-9656-4f2b-b1cd-d9234caa6572" providerId="ADAL" clId="{349174CB-8730-4550-8EB5-CE71000B52A4}" dt="2025-06-09T06:53:18.932" v="631" actId="2711"/>
          <ac:spMkLst>
            <pc:docMk/>
            <pc:sldMk cId="2580937493" sldId="321"/>
            <ac:spMk id="53" creationId="{F3CCBD94-004C-33CC-2259-A350C48E4D11}"/>
          </ac:spMkLst>
        </pc:spChg>
        <pc:spChg chg="mod">
          <ac:chgData name="Piwowarski Michał" userId="daaff1e6-9656-4f2b-b1cd-d9234caa6572" providerId="ADAL" clId="{349174CB-8730-4550-8EB5-CE71000B52A4}" dt="2025-06-09T06:53:05.591" v="630" actId="2711"/>
          <ac:spMkLst>
            <pc:docMk/>
            <pc:sldMk cId="2580937493" sldId="321"/>
            <ac:spMk id="55" creationId="{658F6B8A-BC43-7D53-C7E5-807A1F205431}"/>
          </ac:spMkLst>
        </pc:spChg>
        <pc:spChg chg="mod">
          <ac:chgData name="Piwowarski Michał" userId="daaff1e6-9656-4f2b-b1cd-d9234caa6572" providerId="ADAL" clId="{349174CB-8730-4550-8EB5-CE71000B52A4}" dt="2025-06-09T06:53:18.932" v="631" actId="2711"/>
          <ac:spMkLst>
            <pc:docMk/>
            <pc:sldMk cId="2580937493" sldId="321"/>
            <ac:spMk id="56" creationId="{580C638E-3DB9-6F2A-03FC-E99958D8D831}"/>
          </ac:spMkLst>
        </pc:spChg>
        <pc:spChg chg="mod">
          <ac:chgData name="Piwowarski Michał" userId="daaff1e6-9656-4f2b-b1cd-d9234caa6572" providerId="ADAL" clId="{349174CB-8730-4550-8EB5-CE71000B52A4}" dt="2025-06-09T06:53:18.932" v="631" actId="2711"/>
          <ac:spMkLst>
            <pc:docMk/>
            <pc:sldMk cId="2580937493" sldId="321"/>
            <ac:spMk id="57" creationId="{E3BD74F6-6887-760E-C709-2AC03BB4C9BB}"/>
          </ac:spMkLst>
        </pc:spChg>
        <pc:spChg chg="mod">
          <ac:chgData name="Piwowarski Michał" userId="daaff1e6-9656-4f2b-b1cd-d9234caa6572" providerId="ADAL" clId="{349174CB-8730-4550-8EB5-CE71000B52A4}" dt="2025-06-09T06:53:18.932" v="631" actId="2711"/>
          <ac:spMkLst>
            <pc:docMk/>
            <pc:sldMk cId="2580937493" sldId="321"/>
            <ac:spMk id="58" creationId="{7AEF4911-54CA-4080-7AC2-C3DD91A70CD1}"/>
          </ac:spMkLst>
        </pc:spChg>
        <pc:spChg chg="mod">
          <ac:chgData name="Piwowarski Michał" userId="daaff1e6-9656-4f2b-b1cd-d9234caa6572" providerId="ADAL" clId="{349174CB-8730-4550-8EB5-CE71000B52A4}" dt="2025-06-09T06:53:18.932" v="631" actId="2711"/>
          <ac:spMkLst>
            <pc:docMk/>
            <pc:sldMk cId="2580937493" sldId="321"/>
            <ac:spMk id="59" creationId="{221D5B2B-C6FD-90B6-5ABB-01A3E0B609F0}"/>
          </ac:spMkLst>
        </pc:spChg>
        <pc:spChg chg="mod">
          <ac:chgData name="Piwowarski Michał" userId="daaff1e6-9656-4f2b-b1cd-d9234caa6572" providerId="ADAL" clId="{349174CB-8730-4550-8EB5-CE71000B52A4}" dt="2025-06-09T06:53:18.932" v="631" actId="2711"/>
          <ac:spMkLst>
            <pc:docMk/>
            <pc:sldMk cId="2580937493" sldId="321"/>
            <ac:spMk id="60" creationId="{DF82CE90-E786-0351-3602-3DA934EC75F4}"/>
          </ac:spMkLst>
        </pc:spChg>
        <pc:spChg chg="mod">
          <ac:chgData name="Piwowarski Michał" userId="daaff1e6-9656-4f2b-b1cd-d9234caa6572" providerId="ADAL" clId="{349174CB-8730-4550-8EB5-CE71000B52A4}" dt="2025-06-09T06:53:18.932" v="631" actId="2711"/>
          <ac:spMkLst>
            <pc:docMk/>
            <pc:sldMk cId="2580937493" sldId="321"/>
            <ac:spMk id="61" creationId="{EFFA2D65-BD1A-9F97-5832-CEA332BD5493}"/>
          </ac:spMkLst>
        </pc:spChg>
        <pc:spChg chg="mod">
          <ac:chgData name="Piwowarski Michał" userId="daaff1e6-9656-4f2b-b1cd-d9234caa6572" providerId="ADAL" clId="{349174CB-8730-4550-8EB5-CE71000B52A4}" dt="2025-06-09T06:53:18.932" v="631" actId="2711"/>
          <ac:spMkLst>
            <pc:docMk/>
            <pc:sldMk cId="2580937493" sldId="321"/>
            <ac:spMk id="62" creationId="{06F86CA3-044A-4D79-B66A-6E7912F940B5}"/>
          </ac:spMkLst>
        </pc:spChg>
        <pc:spChg chg="mod">
          <ac:chgData name="Piwowarski Michał" userId="daaff1e6-9656-4f2b-b1cd-d9234caa6572" providerId="ADAL" clId="{349174CB-8730-4550-8EB5-CE71000B52A4}" dt="2025-06-09T06:53:18.932" v="631" actId="2711"/>
          <ac:spMkLst>
            <pc:docMk/>
            <pc:sldMk cId="2580937493" sldId="321"/>
            <ac:spMk id="63" creationId="{CB060382-4647-40FD-0C6F-952171AF9E7D}"/>
          </ac:spMkLst>
        </pc:spChg>
        <pc:spChg chg="mod">
          <ac:chgData name="Piwowarski Michał" userId="daaff1e6-9656-4f2b-b1cd-d9234caa6572" providerId="ADAL" clId="{349174CB-8730-4550-8EB5-CE71000B52A4}" dt="2025-06-09T06:53:18.932" v="631" actId="2711"/>
          <ac:spMkLst>
            <pc:docMk/>
            <pc:sldMk cId="2580937493" sldId="321"/>
            <ac:spMk id="64" creationId="{10EDCDC8-FBD9-3C80-3384-BC508D89D8ED}"/>
          </ac:spMkLst>
        </pc:spChg>
        <pc:spChg chg="mod">
          <ac:chgData name="Piwowarski Michał" userId="daaff1e6-9656-4f2b-b1cd-d9234caa6572" providerId="ADAL" clId="{349174CB-8730-4550-8EB5-CE71000B52A4}" dt="2025-06-09T06:53:18.932" v="631" actId="2711"/>
          <ac:spMkLst>
            <pc:docMk/>
            <pc:sldMk cId="2580937493" sldId="321"/>
            <ac:spMk id="65" creationId="{7B7E9084-95AA-70C7-2D6A-1FDED95EF63E}"/>
          </ac:spMkLst>
        </pc:spChg>
        <pc:spChg chg="mod">
          <ac:chgData name="Piwowarski Michał" userId="daaff1e6-9656-4f2b-b1cd-d9234caa6572" providerId="ADAL" clId="{349174CB-8730-4550-8EB5-CE71000B52A4}" dt="2025-06-09T06:53:18.932" v="631" actId="2711"/>
          <ac:spMkLst>
            <pc:docMk/>
            <pc:sldMk cId="2580937493" sldId="321"/>
            <ac:spMk id="66" creationId="{2C8C3259-64C4-CBDE-F9A8-677A0683D960}"/>
          </ac:spMkLst>
        </pc:spChg>
        <pc:spChg chg="mod">
          <ac:chgData name="Piwowarski Michał" userId="daaff1e6-9656-4f2b-b1cd-d9234caa6572" providerId="ADAL" clId="{349174CB-8730-4550-8EB5-CE71000B52A4}" dt="2025-06-09T06:53:18.932" v="631" actId="2711"/>
          <ac:spMkLst>
            <pc:docMk/>
            <pc:sldMk cId="2580937493" sldId="321"/>
            <ac:spMk id="67" creationId="{0C808F46-14B3-33B8-1BE8-2DD3AC549825}"/>
          </ac:spMkLst>
        </pc:spChg>
        <pc:spChg chg="mod">
          <ac:chgData name="Piwowarski Michał" userId="daaff1e6-9656-4f2b-b1cd-d9234caa6572" providerId="ADAL" clId="{349174CB-8730-4550-8EB5-CE71000B52A4}" dt="2025-06-09T06:53:18.932" v="631" actId="2711"/>
          <ac:spMkLst>
            <pc:docMk/>
            <pc:sldMk cId="2580937493" sldId="321"/>
            <ac:spMk id="68" creationId="{D208B78E-8D04-D8F4-B23F-2989A094F173}"/>
          </ac:spMkLst>
        </pc:spChg>
        <pc:spChg chg="mod">
          <ac:chgData name="Piwowarski Michał" userId="daaff1e6-9656-4f2b-b1cd-d9234caa6572" providerId="ADAL" clId="{349174CB-8730-4550-8EB5-CE71000B52A4}" dt="2025-06-09T06:53:18.932" v="631" actId="2711"/>
          <ac:spMkLst>
            <pc:docMk/>
            <pc:sldMk cId="2580937493" sldId="321"/>
            <ac:spMk id="69" creationId="{1D60EAF4-537A-20A1-7B46-35C996AD2976}"/>
          </ac:spMkLst>
        </pc:spChg>
        <pc:spChg chg="mod">
          <ac:chgData name="Piwowarski Michał" userId="daaff1e6-9656-4f2b-b1cd-d9234caa6572" providerId="ADAL" clId="{349174CB-8730-4550-8EB5-CE71000B52A4}" dt="2025-06-09T06:53:18.932" v="631" actId="2711"/>
          <ac:spMkLst>
            <pc:docMk/>
            <pc:sldMk cId="2580937493" sldId="321"/>
            <ac:spMk id="70" creationId="{76ACEBAE-0509-ECCC-4A44-A9887F800022}"/>
          </ac:spMkLst>
        </pc:spChg>
        <pc:spChg chg="mod">
          <ac:chgData name="Piwowarski Michał" userId="daaff1e6-9656-4f2b-b1cd-d9234caa6572" providerId="ADAL" clId="{349174CB-8730-4550-8EB5-CE71000B52A4}" dt="2025-06-09T06:53:18.932" v="631" actId="2711"/>
          <ac:spMkLst>
            <pc:docMk/>
            <pc:sldMk cId="2580937493" sldId="321"/>
            <ac:spMk id="71" creationId="{25738B2C-4AD4-C444-B3A7-31A22BE87279}"/>
          </ac:spMkLst>
        </pc:spChg>
        <pc:spChg chg="mod">
          <ac:chgData name="Piwowarski Michał" userId="daaff1e6-9656-4f2b-b1cd-d9234caa6572" providerId="ADAL" clId="{349174CB-8730-4550-8EB5-CE71000B52A4}" dt="2025-06-09T06:53:18.932" v="631" actId="2711"/>
          <ac:spMkLst>
            <pc:docMk/>
            <pc:sldMk cId="2580937493" sldId="321"/>
            <ac:spMk id="72" creationId="{1DEDDDE9-CEE6-8C7F-CCE0-D8853C759A08}"/>
          </ac:spMkLst>
        </pc:spChg>
        <pc:spChg chg="mod">
          <ac:chgData name="Piwowarski Michał" userId="daaff1e6-9656-4f2b-b1cd-d9234caa6572" providerId="ADAL" clId="{349174CB-8730-4550-8EB5-CE71000B52A4}" dt="2025-06-09T06:53:18.932" v="631" actId="2711"/>
          <ac:spMkLst>
            <pc:docMk/>
            <pc:sldMk cId="2580937493" sldId="321"/>
            <ac:spMk id="73" creationId="{6E4BA66A-54F4-1FD6-53ED-3A2A0553F74B}"/>
          </ac:spMkLst>
        </pc:spChg>
        <pc:spChg chg="mod">
          <ac:chgData name="Piwowarski Michał" userId="daaff1e6-9656-4f2b-b1cd-d9234caa6572" providerId="ADAL" clId="{349174CB-8730-4550-8EB5-CE71000B52A4}" dt="2025-06-09T06:53:18.932" v="631" actId="2711"/>
          <ac:spMkLst>
            <pc:docMk/>
            <pc:sldMk cId="2580937493" sldId="321"/>
            <ac:spMk id="74" creationId="{A91EEAA8-362E-EDF1-0E14-F54B2EFE65C6}"/>
          </ac:spMkLst>
        </pc:spChg>
        <pc:spChg chg="mod">
          <ac:chgData name="Piwowarski Michał" userId="daaff1e6-9656-4f2b-b1cd-d9234caa6572" providerId="ADAL" clId="{349174CB-8730-4550-8EB5-CE71000B52A4}" dt="2025-06-09T06:53:18.932" v="631" actId="2711"/>
          <ac:spMkLst>
            <pc:docMk/>
            <pc:sldMk cId="2580937493" sldId="321"/>
            <ac:spMk id="75" creationId="{ACD9C525-5C6D-687A-5131-8A099AC82FF2}"/>
          </ac:spMkLst>
        </pc:spChg>
        <pc:spChg chg="mod">
          <ac:chgData name="Piwowarski Michał" userId="daaff1e6-9656-4f2b-b1cd-d9234caa6572" providerId="ADAL" clId="{349174CB-8730-4550-8EB5-CE71000B52A4}" dt="2025-06-09T06:53:18.932" v="631" actId="2711"/>
          <ac:spMkLst>
            <pc:docMk/>
            <pc:sldMk cId="2580937493" sldId="321"/>
            <ac:spMk id="76" creationId="{2BF12925-F065-8031-2A20-CFC9EB5FA9BB}"/>
          </ac:spMkLst>
        </pc:spChg>
        <pc:spChg chg="mod">
          <ac:chgData name="Piwowarski Michał" userId="daaff1e6-9656-4f2b-b1cd-d9234caa6572" providerId="ADAL" clId="{349174CB-8730-4550-8EB5-CE71000B52A4}" dt="2025-06-09T06:53:18.932" v="631" actId="2711"/>
          <ac:spMkLst>
            <pc:docMk/>
            <pc:sldMk cId="2580937493" sldId="321"/>
            <ac:spMk id="77" creationId="{2B21F14C-C58C-B417-8BBC-13BD1EC7E3EC}"/>
          </ac:spMkLst>
        </pc:spChg>
        <pc:spChg chg="mod">
          <ac:chgData name="Piwowarski Michał" userId="daaff1e6-9656-4f2b-b1cd-d9234caa6572" providerId="ADAL" clId="{349174CB-8730-4550-8EB5-CE71000B52A4}" dt="2025-06-09T06:53:18.932" v="631" actId="2711"/>
          <ac:spMkLst>
            <pc:docMk/>
            <pc:sldMk cId="2580937493" sldId="321"/>
            <ac:spMk id="78" creationId="{137DB313-B2A5-ED60-E343-6F7A182F91F6}"/>
          </ac:spMkLst>
        </pc:spChg>
        <pc:spChg chg="mod">
          <ac:chgData name="Piwowarski Michał" userId="daaff1e6-9656-4f2b-b1cd-d9234caa6572" providerId="ADAL" clId="{349174CB-8730-4550-8EB5-CE71000B52A4}" dt="2025-06-09T06:53:18.932" v="631" actId="2711"/>
          <ac:spMkLst>
            <pc:docMk/>
            <pc:sldMk cId="2580937493" sldId="321"/>
            <ac:spMk id="80" creationId="{F20AA93C-E0C0-5A08-E2B4-F5CB41A3D16F}"/>
          </ac:spMkLst>
        </pc:spChg>
        <pc:spChg chg="mod">
          <ac:chgData name="Piwowarski Michał" userId="daaff1e6-9656-4f2b-b1cd-d9234caa6572" providerId="ADAL" clId="{349174CB-8730-4550-8EB5-CE71000B52A4}" dt="2025-06-09T06:53:18.932" v="631" actId="2711"/>
          <ac:spMkLst>
            <pc:docMk/>
            <pc:sldMk cId="2580937493" sldId="321"/>
            <ac:spMk id="81" creationId="{C49A930F-9CF9-B0CF-4122-FE68639E3B38}"/>
          </ac:spMkLst>
        </pc:spChg>
        <pc:spChg chg="mod">
          <ac:chgData name="Piwowarski Michał" userId="daaff1e6-9656-4f2b-b1cd-d9234caa6572" providerId="ADAL" clId="{349174CB-8730-4550-8EB5-CE71000B52A4}" dt="2025-06-09T06:53:18.932" v="631" actId="2711"/>
          <ac:spMkLst>
            <pc:docMk/>
            <pc:sldMk cId="2580937493" sldId="321"/>
            <ac:spMk id="82" creationId="{96C4ABC9-CB14-2887-B9B0-34764A457B48}"/>
          </ac:spMkLst>
        </pc:spChg>
        <pc:spChg chg="mod">
          <ac:chgData name="Piwowarski Michał" userId="daaff1e6-9656-4f2b-b1cd-d9234caa6572" providerId="ADAL" clId="{349174CB-8730-4550-8EB5-CE71000B52A4}" dt="2025-06-09T06:53:18.932" v="631" actId="2711"/>
          <ac:spMkLst>
            <pc:docMk/>
            <pc:sldMk cId="2580937493" sldId="321"/>
            <ac:spMk id="84" creationId="{513B4D43-82AF-B458-A3B2-BF0157CF4A98}"/>
          </ac:spMkLst>
        </pc:spChg>
        <pc:spChg chg="mod">
          <ac:chgData name="Piwowarski Michał" userId="daaff1e6-9656-4f2b-b1cd-d9234caa6572" providerId="ADAL" clId="{349174CB-8730-4550-8EB5-CE71000B52A4}" dt="2025-06-09T06:53:18.932" v="631" actId="2711"/>
          <ac:spMkLst>
            <pc:docMk/>
            <pc:sldMk cId="2580937493" sldId="321"/>
            <ac:spMk id="86" creationId="{F9A4A2FC-C467-FF8B-D1F2-0CA7C3185CF4}"/>
          </ac:spMkLst>
        </pc:spChg>
        <pc:spChg chg="mod">
          <ac:chgData name="Piwowarski Michał" userId="daaff1e6-9656-4f2b-b1cd-d9234caa6572" providerId="ADAL" clId="{349174CB-8730-4550-8EB5-CE71000B52A4}" dt="2025-06-09T06:53:18.932" v="631" actId="2711"/>
          <ac:spMkLst>
            <pc:docMk/>
            <pc:sldMk cId="2580937493" sldId="321"/>
            <ac:spMk id="88" creationId="{3E90D795-9F06-3AB7-2525-1DBB96B37AEF}"/>
          </ac:spMkLst>
        </pc:spChg>
        <pc:spChg chg="mod">
          <ac:chgData name="Piwowarski Michał" userId="daaff1e6-9656-4f2b-b1cd-d9234caa6572" providerId="ADAL" clId="{349174CB-8730-4550-8EB5-CE71000B52A4}" dt="2025-06-09T06:53:18.932" v="631" actId="2711"/>
          <ac:spMkLst>
            <pc:docMk/>
            <pc:sldMk cId="2580937493" sldId="321"/>
            <ac:spMk id="90" creationId="{9CA5CF95-29C8-1A45-8E3B-11E43D9570D5}"/>
          </ac:spMkLst>
        </pc:spChg>
        <pc:spChg chg="mod">
          <ac:chgData name="Piwowarski Michał" userId="daaff1e6-9656-4f2b-b1cd-d9234caa6572" providerId="ADAL" clId="{349174CB-8730-4550-8EB5-CE71000B52A4}" dt="2025-06-09T06:53:18.932" v="631" actId="2711"/>
          <ac:spMkLst>
            <pc:docMk/>
            <pc:sldMk cId="2580937493" sldId="321"/>
            <ac:spMk id="92" creationId="{3403C1A8-D7CF-5A2D-D4C3-39955ED336D1}"/>
          </ac:spMkLst>
        </pc:spChg>
        <pc:spChg chg="mod">
          <ac:chgData name="Piwowarski Michał" userId="daaff1e6-9656-4f2b-b1cd-d9234caa6572" providerId="ADAL" clId="{349174CB-8730-4550-8EB5-CE71000B52A4}" dt="2025-06-09T06:53:18.932" v="631" actId="2711"/>
          <ac:spMkLst>
            <pc:docMk/>
            <pc:sldMk cId="2580937493" sldId="321"/>
            <ac:spMk id="94" creationId="{4C68E70E-4D28-85CF-79DE-106B877E828A}"/>
          </ac:spMkLst>
        </pc:spChg>
        <pc:spChg chg="mod">
          <ac:chgData name="Piwowarski Michał" userId="daaff1e6-9656-4f2b-b1cd-d9234caa6572" providerId="ADAL" clId="{349174CB-8730-4550-8EB5-CE71000B52A4}" dt="2025-06-09T06:53:18.932" v="631" actId="2711"/>
          <ac:spMkLst>
            <pc:docMk/>
            <pc:sldMk cId="2580937493" sldId="321"/>
            <ac:spMk id="96" creationId="{F0510C25-5CCD-4B86-A961-E445BD2F7523}"/>
          </ac:spMkLst>
        </pc:spChg>
        <pc:spChg chg="mod">
          <ac:chgData name="Piwowarski Michał" userId="daaff1e6-9656-4f2b-b1cd-d9234caa6572" providerId="ADAL" clId="{349174CB-8730-4550-8EB5-CE71000B52A4}" dt="2025-06-09T06:53:18.932" v="631" actId="2711"/>
          <ac:spMkLst>
            <pc:docMk/>
            <pc:sldMk cId="2580937493" sldId="321"/>
            <ac:spMk id="98" creationId="{968B9037-C166-EFCF-FECA-FCA1015092C1}"/>
          </ac:spMkLst>
        </pc:spChg>
        <pc:spChg chg="mod">
          <ac:chgData name="Piwowarski Michał" userId="daaff1e6-9656-4f2b-b1cd-d9234caa6572" providerId="ADAL" clId="{349174CB-8730-4550-8EB5-CE71000B52A4}" dt="2025-06-09T06:53:18.932" v="631" actId="2711"/>
          <ac:spMkLst>
            <pc:docMk/>
            <pc:sldMk cId="2580937493" sldId="321"/>
            <ac:spMk id="100" creationId="{911E7F2D-3301-03B6-3AB1-DCA0A9A2E452}"/>
          </ac:spMkLst>
        </pc:spChg>
        <pc:spChg chg="mod">
          <ac:chgData name="Piwowarski Michał" userId="daaff1e6-9656-4f2b-b1cd-d9234caa6572" providerId="ADAL" clId="{349174CB-8730-4550-8EB5-CE71000B52A4}" dt="2025-06-09T06:53:18.932" v="631" actId="2711"/>
          <ac:spMkLst>
            <pc:docMk/>
            <pc:sldMk cId="2580937493" sldId="321"/>
            <ac:spMk id="102" creationId="{A0CA017C-79E2-822D-61C0-0A5D5068E505}"/>
          </ac:spMkLst>
        </pc:spChg>
        <pc:spChg chg="mod">
          <ac:chgData name="Piwowarski Michał" userId="daaff1e6-9656-4f2b-b1cd-d9234caa6572" providerId="ADAL" clId="{349174CB-8730-4550-8EB5-CE71000B52A4}" dt="2025-06-09T06:53:18.932" v="631" actId="2711"/>
          <ac:spMkLst>
            <pc:docMk/>
            <pc:sldMk cId="2580937493" sldId="321"/>
            <ac:spMk id="104" creationId="{0B6F4353-3833-2A42-A8F9-8490A836A1E0}"/>
          </ac:spMkLst>
        </pc:spChg>
        <pc:spChg chg="mod">
          <ac:chgData name="Piwowarski Michał" userId="daaff1e6-9656-4f2b-b1cd-d9234caa6572" providerId="ADAL" clId="{349174CB-8730-4550-8EB5-CE71000B52A4}" dt="2025-06-09T06:53:18.932" v="631" actId="2711"/>
          <ac:spMkLst>
            <pc:docMk/>
            <pc:sldMk cId="2580937493" sldId="321"/>
            <ac:spMk id="106" creationId="{553CEE4C-FF79-6B17-4F32-22606858CF2A}"/>
          </ac:spMkLst>
        </pc:spChg>
        <pc:spChg chg="mod">
          <ac:chgData name="Piwowarski Michał" userId="daaff1e6-9656-4f2b-b1cd-d9234caa6572" providerId="ADAL" clId="{349174CB-8730-4550-8EB5-CE71000B52A4}" dt="2025-06-09T06:53:18.932" v="631" actId="2711"/>
          <ac:spMkLst>
            <pc:docMk/>
            <pc:sldMk cId="2580937493" sldId="321"/>
            <ac:spMk id="108" creationId="{1865E2D1-4C3E-2B7F-30D5-78A8B799BF8E}"/>
          </ac:spMkLst>
        </pc:spChg>
        <pc:spChg chg="mod">
          <ac:chgData name="Piwowarski Michał" userId="daaff1e6-9656-4f2b-b1cd-d9234caa6572" providerId="ADAL" clId="{349174CB-8730-4550-8EB5-CE71000B52A4}" dt="2025-06-09T06:53:18.932" v="631" actId="2711"/>
          <ac:spMkLst>
            <pc:docMk/>
            <pc:sldMk cId="2580937493" sldId="321"/>
            <ac:spMk id="110" creationId="{B05062DD-147F-0997-6BAF-691461B26667}"/>
          </ac:spMkLst>
        </pc:spChg>
        <pc:spChg chg="mod">
          <ac:chgData name="Piwowarski Michał" userId="daaff1e6-9656-4f2b-b1cd-d9234caa6572" providerId="ADAL" clId="{349174CB-8730-4550-8EB5-CE71000B52A4}" dt="2025-06-09T06:53:18.932" v="631" actId="2711"/>
          <ac:spMkLst>
            <pc:docMk/>
            <pc:sldMk cId="2580937493" sldId="321"/>
            <ac:spMk id="112" creationId="{7342D531-93AA-CA88-E631-B9E0AE433DAD}"/>
          </ac:spMkLst>
        </pc:spChg>
        <pc:spChg chg="mod">
          <ac:chgData name="Piwowarski Michał" userId="daaff1e6-9656-4f2b-b1cd-d9234caa6572" providerId="ADAL" clId="{349174CB-8730-4550-8EB5-CE71000B52A4}" dt="2025-06-09T06:53:18.932" v="631" actId="2711"/>
          <ac:spMkLst>
            <pc:docMk/>
            <pc:sldMk cId="2580937493" sldId="321"/>
            <ac:spMk id="114" creationId="{D9D0A1DF-8F1A-5CB0-4BFD-C2287EC877DB}"/>
          </ac:spMkLst>
        </pc:spChg>
        <pc:spChg chg="mod">
          <ac:chgData name="Piwowarski Michał" userId="daaff1e6-9656-4f2b-b1cd-d9234caa6572" providerId="ADAL" clId="{349174CB-8730-4550-8EB5-CE71000B52A4}" dt="2025-06-09T06:53:18.932" v="631" actId="2711"/>
          <ac:spMkLst>
            <pc:docMk/>
            <pc:sldMk cId="2580937493" sldId="321"/>
            <ac:spMk id="116" creationId="{CBC948CF-2CCA-29B7-9D38-A69CF1260651}"/>
          </ac:spMkLst>
        </pc:spChg>
        <pc:spChg chg="mod">
          <ac:chgData name="Piwowarski Michał" userId="daaff1e6-9656-4f2b-b1cd-d9234caa6572" providerId="ADAL" clId="{349174CB-8730-4550-8EB5-CE71000B52A4}" dt="2025-06-09T06:53:18.932" v="631" actId="2711"/>
          <ac:spMkLst>
            <pc:docMk/>
            <pc:sldMk cId="2580937493" sldId="321"/>
            <ac:spMk id="118" creationId="{47C5FC41-4222-92C4-9F0C-A1D5E2A043DC}"/>
          </ac:spMkLst>
        </pc:spChg>
        <pc:spChg chg="mod">
          <ac:chgData name="Piwowarski Michał" userId="daaff1e6-9656-4f2b-b1cd-d9234caa6572" providerId="ADAL" clId="{349174CB-8730-4550-8EB5-CE71000B52A4}" dt="2025-06-09T06:53:18.932" v="631" actId="2711"/>
          <ac:spMkLst>
            <pc:docMk/>
            <pc:sldMk cId="2580937493" sldId="321"/>
            <ac:spMk id="120" creationId="{139C1B64-1FF8-01A2-7A95-5CD84A47BC99}"/>
          </ac:spMkLst>
        </pc:spChg>
        <pc:spChg chg="mod">
          <ac:chgData name="Piwowarski Michał" userId="daaff1e6-9656-4f2b-b1cd-d9234caa6572" providerId="ADAL" clId="{349174CB-8730-4550-8EB5-CE71000B52A4}" dt="2025-06-09T06:53:18.932" v="631" actId="2711"/>
          <ac:spMkLst>
            <pc:docMk/>
            <pc:sldMk cId="2580937493" sldId="321"/>
            <ac:spMk id="122" creationId="{9DF6BF8D-ACA4-FC34-4E92-8A6A401B9B75}"/>
          </ac:spMkLst>
        </pc:spChg>
        <pc:spChg chg="mod">
          <ac:chgData name="Piwowarski Michał" userId="daaff1e6-9656-4f2b-b1cd-d9234caa6572" providerId="ADAL" clId="{349174CB-8730-4550-8EB5-CE71000B52A4}" dt="2025-06-09T06:53:18.932" v="631" actId="2711"/>
          <ac:spMkLst>
            <pc:docMk/>
            <pc:sldMk cId="2580937493" sldId="321"/>
            <ac:spMk id="124" creationId="{668B89DB-CBE7-17A9-D72D-819E19914218}"/>
          </ac:spMkLst>
        </pc:spChg>
        <pc:spChg chg="mod">
          <ac:chgData name="Piwowarski Michał" userId="daaff1e6-9656-4f2b-b1cd-d9234caa6572" providerId="ADAL" clId="{349174CB-8730-4550-8EB5-CE71000B52A4}" dt="2025-06-09T06:53:18.932" v="631" actId="2711"/>
          <ac:spMkLst>
            <pc:docMk/>
            <pc:sldMk cId="2580937493" sldId="321"/>
            <ac:spMk id="126" creationId="{1B4A78EE-2992-7CCB-4CF3-775333E388FA}"/>
          </ac:spMkLst>
        </pc:spChg>
        <pc:spChg chg="mod">
          <ac:chgData name="Piwowarski Michał" userId="daaff1e6-9656-4f2b-b1cd-d9234caa6572" providerId="ADAL" clId="{349174CB-8730-4550-8EB5-CE71000B52A4}" dt="2025-06-09T06:53:18.932" v="631" actId="2711"/>
          <ac:spMkLst>
            <pc:docMk/>
            <pc:sldMk cId="2580937493" sldId="321"/>
            <ac:spMk id="128" creationId="{76D3CF78-0996-4606-F380-1F96E4F9828E}"/>
          </ac:spMkLst>
        </pc:spChg>
        <pc:spChg chg="mod">
          <ac:chgData name="Piwowarski Michał" userId="daaff1e6-9656-4f2b-b1cd-d9234caa6572" providerId="ADAL" clId="{349174CB-8730-4550-8EB5-CE71000B52A4}" dt="2025-06-09T06:53:18.932" v="631" actId="2711"/>
          <ac:spMkLst>
            <pc:docMk/>
            <pc:sldMk cId="2580937493" sldId="321"/>
            <ac:spMk id="130" creationId="{9466F545-B572-5EE6-F272-6961A7894F55}"/>
          </ac:spMkLst>
        </pc:spChg>
        <pc:graphicFrameChg chg="mod">
          <ac:chgData name="Piwowarski Michał" userId="daaff1e6-9656-4f2b-b1cd-d9234caa6572" providerId="ADAL" clId="{349174CB-8730-4550-8EB5-CE71000B52A4}" dt="2025-06-09T06:53:18.932" v="631" actId="2711"/>
          <ac:graphicFrameMkLst>
            <pc:docMk/>
            <pc:sldMk cId="2580937493" sldId="321"/>
            <ac:graphicFrameMk id="83" creationId="{6769748C-1807-5D7C-8664-32BF52133916}"/>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85" creationId="{95AB5FF0-1009-5CFE-A3C0-D9922E8C0F50}"/>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87" creationId="{651D049B-886A-D4FC-6DF8-1AB27DF514B0}"/>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89" creationId="{0CF8CCEF-B7C8-5095-8D0B-4EDBC7B5C764}"/>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91" creationId="{07BF8A9F-34F4-F782-0625-DD256777F4A7}"/>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93" creationId="{088E40B2-D7C0-24BC-1263-D8242E2A0FFA}"/>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95" creationId="{0EC10ED0-CB13-49F3-A29A-054EED58A21B}"/>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97" creationId="{3484A32C-9318-4728-3FD0-275A47CE3106}"/>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99" creationId="{A97E23F5-878B-6785-144A-8771BB7F25E3}"/>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01" creationId="{0CC602B2-946E-E677-7E0A-3D0E7C17A255}"/>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03" creationId="{B8B9F913-DE9F-15CC-CF10-1C84FA569AE5}"/>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05" creationId="{BF6D0907-0B13-54C0-2DB9-AF6AEE5539EF}"/>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07" creationId="{AAEB04A2-8D88-E4BB-6C31-C1D8B8BA9E46}"/>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09" creationId="{A54DB218-772E-61D7-EF40-FA761F1EAB0A}"/>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11" creationId="{003A5CF5-A710-C582-8ABB-FA242D35C1B2}"/>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13" creationId="{0FE76253-C504-97AB-E191-E02EAA9EDC99}"/>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15" creationId="{3D5E83A3-1927-8043-1A75-C815A39C6B7B}"/>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17" creationId="{FBE43C28-D0DC-657E-8EC2-544041DA92BF}"/>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19" creationId="{B5BC6289-B635-747A-93A4-3C36F7F8CA46}"/>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21" creationId="{4D7BCCA4-EC46-9B97-52EC-18179FCB7708}"/>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23" creationId="{77BA8D2E-7F51-4418-B501-E39B5064C5E2}"/>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25" creationId="{360D6B9B-50F5-349B-AAA9-E908B4CA3822}"/>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27" creationId="{22AD8FD5-2EDF-F5D0-D729-56572C8939E3}"/>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29" creationId="{820F0763-543E-D9D3-799C-BB51768989AA}"/>
          </ac:graphicFrameMkLst>
        </pc:graphicFrameChg>
        <pc:graphicFrameChg chg="mod">
          <ac:chgData name="Piwowarski Michał" userId="daaff1e6-9656-4f2b-b1cd-d9234caa6572" providerId="ADAL" clId="{349174CB-8730-4550-8EB5-CE71000B52A4}" dt="2025-06-09T06:53:18.932" v="631" actId="2711"/>
          <ac:graphicFrameMkLst>
            <pc:docMk/>
            <pc:sldMk cId="2580937493" sldId="321"/>
            <ac:graphicFrameMk id="131" creationId="{E93C9F9A-0C53-FF1D-9A8B-C4C94E2C7C75}"/>
          </ac:graphicFrameMkLst>
        </pc:graphicFrameChg>
        <pc:picChg chg="mod">
          <ac:chgData name="Piwowarski Michał" userId="daaff1e6-9656-4f2b-b1cd-d9234caa6572" providerId="ADAL" clId="{349174CB-8730-4550-8EB5-CE71000B52A4}" dt="2025-06-09T06:53:18.932" v="631" actId="2711"/>
          <ac:picMkLst>
            <pc:docMk/>
            <pc:sldMk cId="2580937493" sldId="321"/>
            <ac:picMk id="79" creationId="{15DA953B-9EEF-2F6C-BD62-5E27E343B908}"/>
          </ac:picMkLst>
        </pc:picChg>
      </pc:sldChg>
      <pc:sldChg chg="modSp add mod modNotesTx">
        <pc:chgData name="Piwowarski Michał" userId="daaff1e6-9656-4f2b-b1cd-d9234caa6572" providerId="ADAL" clId="{349174CB-8730-4550-8EB5-CE71000B52A4}" dt="2025-06-10T06:44:53.254" v="2335" actId="20577"/>
        <pc:sldMkLst>
          <pc:docMk/>
          <pc:sldMk cId="1909057204" sldId="322"/>
        </pc:sldMkLst>
        <pc:spChg chg="mod">
          <ac:chgData name="Piwowarski Michał" userId="daaff1e6-9656-4f2b-b1cd-d9234caa6572" providerId="ADAL" clId="{349174CB-8730-4550-8EB5-CE71000B52A4}" dt="2025-06-09T06:53:47.262" v="632" actId="2711"/>
          <ac:spMkLst>
            <pc:docMk/>
            <pc:sldMk cId="1909057204" sldId="322"/>
            <ac:spMk id="2" creationId="{6E47F662-ADC8-8036-B88D-54DDA7E4F170}"/>
          </ac:spMkLst>
        </pc:spChg>
        <pc:spChg chg="mod">
          <ac:chgData name="Piwowarski Michał" userId="daaff1e6-9656-4f2b-b1cd-d9234caa6572" providerId="ADAL" clId="{349174CB-8730-4550-8EB5-CE71000B52A4}" dt="2025-06-09T06:53:52.863" v="633" actId="2711"/>
          <ac:spMkLst>
            <pc:docMk/>
            <pc:sldMk cId="1909057204" sldId="322"/>
            <ac:spMk id="3" creationId="{A0341A29-85C5-9B5E-1B7D-AF3FBE7D8945}"/>
          </ac:spMkLst>
        </pc:spChg>
      </pc:sldChg>
      <pc:sldChg chg="modSp add mod setBg modNotesTx">
        <pc:chgData name="Piwowarski Michał" userId="daaff1e6-9656-4f2b-b1cd-d9234caa6572" providerId="ADAL" clId="{349174CB-8730-4550-8EB5-CE71000B52A4}" dt="2025-06-10T06:45:46.373" v="2515" actId="20577"/>
        <pc:sldMkLst>
          <pc:docMk/>
          <pc:sldMk cId="377972017" sldId="323"/>
        </pc:sldMkLst>
        <pc:spChg chg="mod">
          <ac:chgData name="Piwowarski Michał" userId="daaff1e6-9656-4f2b-b1cd-d9234caa6572" providerId="ADAL" clId="{349174CB-8730-4550-8EB5-CE71000B52A4}" dt="2025-06-09T06:54:25.139" v="637" actId="113"/>
          <ac:spMkLst>
            <pc:docMk/>
            <pc:sldMk cId="377972017" sldId="323"/>
            <ac:spMk id="2" creationId="{A0D54E48-27FB-0CA3-A187-39D815D1B333}"/>
          </ac:spMkLst>
        </pc:spChg>
        <pc:spChg chg="mod">
          <ac:chgData name="Piwowarski Michał" userId="daaff1e6-9656-4f2b-b1cd-d9234caa6572" providerId="ADAL" clId="{349174CB-8730-4550-8EB5-CE71000B52A4}" dt="2025-06-09T06:54:32.300" v="638" actId="2711"/>
          <ac:spMkLst>
            <pc:docMk/>
            <pc:sldMk cId="377972017" sldId="323"/>
            <ac:spMk id="3" creationId="{C890C215-4A82-5D00-95EF-8A92D30A2076}"/>
          </ac:spMkLst>
        </pc:spChg>
        <pc:spChg chg="mod">
          <ac:chgData name="Piwowarski Michał" userId="daaff1e6-9656-4f2b-b1cd-d9234caa6572" providerId="ADAL" clId="{349174CB-8730-4550-8EB5-CE71000B52A4}" dt="2025-06-09T06:54:32.300" v="638" actId="2711"/>
          <ac:spMkLst>
            <pc:docMk/>
            <pc:sldMk cId="377972017" sldId="323"/>
            <ac:spMk id="4" creationId="{601A097C-3549-ECCF-7C3C-D8A4552A712E}"/>
          </ac:spMkLst>
        </pc:spChg>
        <pc:spChg chg="mod">
          <ac:chgData name="Piwowarski Michał" userId="daaff1e6-9656-4f2b-b1cd-d9234caa6572" providerId="ADAL" clId="{349174CB-8730-4550-8EB5-CE71000B52A4}" dt="2025-06-09T06:54:32.300" v="638" actId="2711"/>
          <ac:spMkLst>
            <pc:docMk/>
            <pc:sldMk cId="377972017" sldId="323"/>
            <ac:spMk id="5" creationId="{94C7B3F0-9502-36EA-151A-2CD3526F43EC}"/>
          </ac:spMkLst>
        </pc:spChg>
        <pc:spChg chg="mod">
          <ac:chgData name="Piwowarski Michał" userId="daaff1e6-9656-4f2b-b1cd-d9234caa6572" providerId="ADAL" clId="{349174CB-8730-4550-8EB5-CE71000B52A4}" dt="2025-06-09T06:54:32.300" v="638" actId="2711"/>
          <ac:spMkLst>
            <pc:docMk/>
            <pc:sldMk cId="377972017" sldId="323"/>
            <ac:spMk id="6" creationId="{AF3AB7C4-F8AD-CC30-D2EB-42905BFE8482}"/>
          </ac:spMkLst>
        </pc:spChg>
        <pc:spChg chg="mod">
          <ac:chgData name="Piwowarski Michał" userId="daaff1e6-9656-4f2b-b1cd-d9234caa6572" providerId="ADAL" clId="{349174CB-8730-4550-8EB5-CE71000B52A4}" dt="2025-06-09T06:54:32.300" v="638" actId="2711"/>
          <ac:spMkLst>
            <pc:docMk/>
            <pc:sldMk cId="377972017" sldId="323"/>
            <ac:spMk id="7" creationId="{528236B1-48E6-D236-FD66-B8ED6288A014}"/>
          </ac:spMkLst>
        </pc:spChg>
        <pc:spChg chg="mod">
          <ac:chgData name="Piwowarski Michał" userId="daaff1e6-9656-4f2b-b1cd-d9234caa6572" providerId="ADAL" clId="{349174CB-8730-4550-8EB5-CE71000B52A4}" dt="2025-06-09T06:54:32.300" v="638" actId="2711"/>
          <ac:spMkLst>
            <pc:docMk/>
            <pc:sldMk cId="377972017" sldId="323"/>
            <ac:spMk id="8" creationId="{502A0105-D3AA-05D7-F0E7-2E3161928D11}"/>
          </ac:spMkLst>
        </pc:spChg>
        <pc:spChg chg="mod">
          <ac:chgData name="Piwowarski Michał" userId="daaff1e6-9656-4f2b-b1cd-d9234caa6572" providerId="ADAL" clId="{349174CB-8730-4550-8EB5-CE71000B52A4}" dt="2025-06-09T06:54:32.300" v="638" actId="2711"/>
          <ac:spMkLst>
            <pc:docMk/>
            <pc:sldMk cId="377972017" sldId="323"/>
            <ac:spMk id="9" creationId="{59616A2E-9C15-71B9-36CA-FFE50A7C1590}"/>
          </ac:spMkLst>
        </pc:spChg>
        <pc:spChg chg="mod">
          <ac:chgData name="Piwowarski Michał" userId="daaff1e6-9656-4f2b-b1cd-d9234caa6572" providerId="ADAL" clId="{349174CB-8730-4550-8EB5-CE71000B52A4}" dt="2025-06-09T06:54:32.300" v="638" actId="2711"/>
          <ac:spMkLst>
            <pc:docMk/>
            <pc:sldMk cId="377972017" sldId="323"/>
            <ac:spMk id="10" creationId="{9FB82B98-C518-16CF-5295-54E16F65298D}"/>
          </ac:spMkLst>
        </pc:spChg>
        <pc:spChg chg="mod">
          <ac:chgData name="Piwowarski Michał" userId="daaff1e6-9656-4f2b-b1cd-d9234caa6572" providerId="ADAL" clId="{349174CB-8730-4550-8EB5-CE71000B52A4}" dt="2025-06-09T06:54:32.300" v="638" actId="2711"/>
          <ac:spMkLst>
            <pc:docMk/>
            <pc:sldMk cId="377972017" sldId="323"/>
            <ac:spMk id="11" creationId="{87FD6135-CB0E-C669-2B7E-52148ACD8B73}"/>
          </ac:spMkLst>
        </pc:spChg>
        <pc:spChg chg="mod">
          <ac:chgData name="Piwowarski Michał" userId="daaff1e6-9656-4f2b-b1cd-d9234caa6572" providerId="ADAL" clId="{349174CB-8730-4550-8EB5-CE71000B52A4}" dt="2025-06-09T06:54:32.300" v="638" actId="2711"/>
          <ac:spMkLst>
            <pc:docMk/>
            <pc:sldMk cId="377972017" sldId="323"/>
            <ac:spMk id="12" creationId="{A8B4992E-0D15-2FEF-D3A3-904943238C5A}"/>
          </ac:spMkLst>
        </pc:spChg>
        <pc:spChg chg="mod">
          <ac:chgData name="Piwowarski Michał" userId="daaff1e6-9656-4f2b-b1cd-d9234caa6572" providerId="ADAL" clId="{349174CB-8730-4550-8EB5-CE71000B52A4}" dt="2025-06-09T06:54:32.300" v="638" actId="2711"/>
          <ac:spMkLst>
            <pc:docMk/>
            <pc:sldMk cId="377972017" sldId="323"/>
            <ac:spMk id="13" creationId="{A2E6C5C8-854C-4600-7398-12BC1257D634}"/>
          </ac:spMkLst>
        </pc:spChg>
        <pc:spChg chg="mod">
          <ac:chgData name="Piwowarski Michał" userId="daaff1e6-9656-4f2b-b1cd-d9234caa6572" providerId="ADAL" clId="{349174CB-8730-4550-8EB5-CE71000B52A4}" dt="2025-06-09T06:54:32.300" v="638" actId="2711"/>
          <ac:spMkLst>
            <pc:docMk/>
            <pc:sldMk cId="377972017" sldId="323"/>
            <ac:spMk id="14" creationId="{D0A81086-72EB-C7EB-340C-2F80BD104981}"/>
          </ac:spMkLst>
        </pc:spChg>
        <pc:spChg chg="mod">
          <ac:chgData name="Piwowarski Michał" userId="daaff1e6-9656-4f2b-b1cd-d9234caa6572" providerId="ADAL" clId="{349174CB-8730-4550-8EB5-CE71000B52A4}" dt="2025-06-09T06:54:32.300" v="638" actId="2711"/>
          <ac:spMkLst>
            <pc:docMk/>
            <pc:sldMk cId="377972017" sldId="323"/>
            <ac:spMk id="15" creationId="{DCD989A2-ECC3-E76D-44CB-8981673DF57F}"/>
          </ac:spMkLst>
        </pc:spChg>
        <pc:spChg chg="mod">
          <ac:chgData name="Piwowarski Michał" userId="daaff1e6-9656-4f2b-b1cd-d9234caa6572" providerId="ADAL" clId="{349174CB-8730-4550-8EB5-CE71000B52A4}" dt="2025-06-09T06:54:32.300" v="638" actId="2711"/>
          <ac:spMkLst>
            <pc:docMk/>
            <pc:sldMk cId="377972017" sldId="323"/>
            <ac:spMk id="16" creationId="{EA0C3D4E-D78C-45EB-B861-62AFC39060C7}"/>
          </ac:spMkLst>
        </pc:spChg>
        <pc:spChg chg="mod">
          <ac:chgData name="Piwowarski Michał" userId="daaff1e6-9656-4f2b-b1cd-d9234caa6572" providerId="ADAL" clId="{349174CB-8730-4550-8EB5-CE71000B52A4}" dt="2025-06-09T06:54:32.300" v="638" actId="2711"/>
          <ac:spMkLst>
            <pc:docMk/>
            <pc:sldMk cId="377972017" sldId="323"/>
            <ac:spMk id="17" creationId="{2B4C6361-E979-1D02-B1A9-10AB689EC85B}"/>
          </ac:spMkLst>
        </pc:spChg>
        <pc:spChg chg="mod">
          <ac:chgData name="Piwowarski Michał" userId="daaff1e6-9656-4f2b-b1cd-d9234caa6572" providerId="ADAL" clId="{349174CB-8730-4550-8EB5-CE71000B52A4}" dt="2025-06-09T06:54:32.300" v="638" actId="2711"/>
          <ac:spMkLst>
            <pc:docMk/>
            <pc:sldMk cId="377972017" sldId="323"/>
            <ac:spMk id="18" creationId="{D2432176-37A1-A0CE-91BC-93BC68E88A0E}"/>
          </ac:spMkLst>
        </pc:spChg>
        <pc:spChg chg="mod">
          <ac:chgData name="Piwowarski Michał" userId="daaff1e6-9656-4f2b-b1cd-d9234caa6572" providerId="ADAL" clId="{349174CB-8730-4550-8EB5-CE71000B52A4}" dt="2025-06-09T06:54:32.300" v="638" actId="2711"/>
          <ac:spMkLst>
            <pc:docMk/>
            <pc:sldMk cId="377972017" sldId="323"/>
            <ac:spMk id="19" creationId="{3C17BF19-3BE6-19AD-E4C2-88C5E3F5CEC5}"/>
          </ac:spMkLst>
        </pc:spChg>
        <pc:spChg chg="mod">
          <ac:chgData name="Piwowarski Michał" userId="daaff1e6-9656-4f2b-b1cd-d9234caa6572" providerId="ADAL" clId="{349174CB-8730-4550-8EB5-CE71000B52A4}" dt="2025-06-09T06:54:32.300" v="638" actId="2711"/>
          <ac:spMkLst>
            <pc:docMk/>
            <pc:sldMk cId="377972017" sldId="323"/>
            <ac:spMk id="20" creationId="{36ABBA88-AD15-C6ED-D7AE-6B448F8BA050}"/>
          </ac:spMkLst>
        </pc:spChg>
        <pc:spChg chg="mod">
          <ac:chgData name="Piwowarski Michał" userId="daaff1e6-9656-4f2b-b1cd-d9234caa6572" providerId="ADAL" clId="{349174CB-8730-4550-8EB5-CE71000B52A4}" dt="2025-06-09T06:54:32.300" v="638" actId="2711"/>
          <ac:spMkLst>
            <pc:docMk/>
            <pc:sldMk cId="377972017" sldId="323"/>
            <ac:spMk id="21" creationId="{287E5035-E553-0B8D-B6DC-B5D299EB8B00}"/>
          </ac:spMkLst>
        </pc:spChg>
        <pc:spChg chg="mod">
          <ac:chgData name="Piwowarski Michał" userId="daaff1e6-9656-4f2b-b1cd-d9234caa6572" providerId="ADAL" clId="{349174CB-8730-4550-8EB5-CE71000B52A4}" dt="2025-06-09T06:54:32.300" v="638" actId="2711"/>
          <ac:spMkLst>
            <pc:docMk/>
            <pc:sldMk cId="377972017" sldId="323"/>
            <ac:spMk id="22" creationId="{C5A21B5A-877F-3A7B-55FE-F00DD29FE8E9}"/>
          </ac:spMkLst>
        </pc:spChg>
        <pc:spChg chg="mod">
          <ac:chgData name="Piwowarski Michał" userId="daaff1e6-9656-4f2b-b1cd-d9234caa6572" providerId="ADAL" clId="{349174CB-8730-4550-8EB5-CE71000B52A4}" dt="2025-06-09T06:54:32.300" v="638" actId="2711"/>
          <ac:spMkLst>
            <pc:docMk/>
            <pc:sldMk cId="377972017" sldId="323"/>
            <ac:spMk id="23" creationId="{005213E8-0180-3949-B322-0C826C9E1E7B}"/>
          </ac:spMkLst>
        </pc:spChg>
        <pc:spChg chg="mod">
          <ac:chgData name="Piwowarski Michał" userId="daaff1e6-9656-4f2b-b1cd-d9234caa6572" providerId="ADAL" clId="{349174CB-8730-4550-8EB5-CE71000B52A4}" dt="2025-06-09T06:54:32.300" v="638" actId="2711"/>
          <ac:spMkLst>
            <pc:docMk/>
            <pc:sldMk cId="377972017" sldId="323"/>
            <ac:spMk id="24" creationId="{D272F582-806D-AEC8-D4BC-4E18B97B0A60}"/>
          </ac:spMkLst>
        </pc:spChg>
        <pc:spChg chg="mod">
          <ac:chgData name="Piwowarski Michał" userId="daaff1e6-9656-4f2b-b1cd-d9234caa6572" providerId="ADAL" clId="{349174CB-8730-4550-8EB5-CE71000B52A4}" dt="2025-06-09T06:54:32.300" v="638" actId="2711"/>
          <ac:spMkLst>
            <pc:docMk/>
            <pc:sldMk cId="377972017" sldId="323"/>
            <ac:spMk id="25" creationId="{C0B1C1FB-6CE5-923A-4F67-EEC0509AA772}"/>
          </ac:spMkLst>
        </pc:spChg>
        <pc:spChg chg="mod">
          <ac:chgData name="Piwowarski Michał" userId="daaff1e6-9656-4f2b-b1cd-d9234caa6572" providerId="ADAL" clId="{349174CB-8730-4550-8EB5-CE71000B52A4}" dt="2025-06-09T06:54:32.300" v="638" actId="2711"/>
          <ac:spMkLst>
            <pc:docMk/>
            <pc:sldMk cId="377972017" sldId="323"/>
            <ac:spMk id="26" creationId="{916B6BE7-C3CE-3A7F-4519-ACBD5010D418}"/>
          </ac:spMkLst>
        </pc:spChg>
        <pc:spChg chg="mod">
          <ac:chgData name="Piwowarski Michał" userId="daaff1e6-9656-4f2b-b1cd-d9234caa6572" providerId="ADAL" clId="{349174CB-8730-4550-8EB5-CE71000B52A4}" dt="2025-06-09T06:54:32.300" v="638" actId="2711"/>
          <ac:spMkLst>
            <pc:docMk/>
            <pc:sldMk cId="377972017" sldId="323"/>
            <ac:spMk id="27" creationId="{64B0EAD3-DE32-833F-7A8F-40BC4184D39C}"/>
          </ac:spMkLst>
        </pc:spChg>
        <pc:spChg chg="mod">
          <ac:chgData name="Piwowarski Michał" userId="daaff1e6-9656-4f2b-b1cd-d9234caa6572" providerId="ADAL" clId="{349174CB-8730-4550-8EB5-CE71000B52A4}" dt="2025-06-09T06:54:32.300" v="638" actId="2711"/>
          <ac:spMkLst>
            <pc:docMk/>
            <pc:sldMk cId="377972017" sldId="323"/>
            <ac:spMk id="28" creationId="{695030B4-2D4D-21FB-4EB5-17274AFB91A4}"/>
          </ac:spMkLst>
        </pc:spChg>
        <pc:spChg chg="mod">
          <ac:chgData name="Piwowarski Michał" userId="daaff1e6-9656-4f2b-b1cd-d9234caa6572" providerId="ADAL" clId="{349174CB-8730-4550-8EB5-CE71000B52A4}" dt="2025-06-09T06:54:32.300" v="638" actId="2711"/>
          <ac:spMkLst>
            <pc:docMk/>
            <pc:sldMk cId="377972017" sldId="323"/>
            <ac:spMk id="30" creationId="{62DA03E3-9316-632E-3321-5CDCEBA19D0A}"/>
          </ac:spMkLst>
        </pc:spChg>
        <pc:spChg chg="mod">
          <ac:chgData name="Piwowarski Michał" userId="daaff1e6-9656-4f2b-b1cd-d9234caa6572" providerId="ADAL" clId="{349174CB-8730-4550-8EB5-CE71000B52A4}" dt="2025-06-09T06:54:32.300" v="638" actId="2711"/>
          <ac:spMkLst>
            <pc:docMk/>
            <pc:sldMk cId="377972017" sldId="323"/>
            <ac:spMk id="31" creationId="{29292EFA-0553-9A88-5501-2A6CC7F9DC98}"/>
          </ac:spMkLst>
        </pc:spChg>
        <pc:spChg chg="mod">
          <ac:chgData name="Piwowarski Michał" userId="daaff1e6-9656-4f2b-b1cd-d9234caa6572" providerId="ADAL" clId="{349174CB-8730-4550-8EB5-CE71000B52A4}" dt="2025-06-09T06:54:32.300" v="638" actId="2711"/>
          <ac:spMkLst>
            <pc:docMk/>
            <pc:sldMk cId="377972017" sldId="323"/>
            <ac:spMk id="32" creationId="{3A3C75CD-3BF3-902C-47D4-A76A49067E9E}"/>
          </ac:spMkLst>
        </pc:spChg>
        <pc:spChg chg="mod">
          <ac:chgData name="Piwowarski Michał" userId="daaff1e6-9656-4f2b-b1cd-d9234caa6572" providerId="ADAL" clId="{349174CB-8730-4550-8EB5-CE71000B52A4}" dt="2025-06-09T06:54:32.300" v="638" actId="2711"/>
          <ac:spMkLst>
            <pc:docMk/>
            <pc:sldMk cId="377972017" sldId="323"/>
            <ac:spMk id="34" creationId="{5A5907D0-206D-F519-9FA5-5B2A830187E6}"/>
          </ac:spMkLst>
        </pc:spChg>
        <pc:spChg chg="mod">
          <ac:chgData name="Piwowarski Michał" userId="daaff1e6-9656-4f2b-b1cd-d9234caa6572" providerId="ADAL" clId="{349174CB-8730-4550-8EB5-CE71000B52A4}" dt="2025-06-09T06:54:52.817" v="641" actId="113"/>
          <ac:spMkLst>
            <pc:docMk/>
            <pc:sldMk cId="377972017" sldId="323"/>
            <ac:spMk id="35" creationId="{22DF4260-CA7C-E124-6958-984292D75434}"/>
          </ac:spMkLst>
        </pc:spChg>
        <pc:spChg chg="mod">
          <ac:chgData name="Piwowarski Michał" userId="daaff1e6-9656-4f2b-b1cd-d9234caa6572" providerId="ADAL" clId="{349174CB-8730-4550-8EB5-CE71000B52A4}" dt="2025-06-09T06:54:32.300" v="638" actId="2711"/>
          <ac:spMkLst>
            <pc:docMk/>
            <pc:sldMk cId="377972017" sldId="323"/>
            <ac:spMk id="80" creationId="{63B2D8C8-4B08-E4E2-23DA-1278C599A82D}"/>
          </ac:spMkLst>
        </pc:spChg>
        <pc:spChg chg="mod">
          <ac:chgData name="Piwowarski Michał" userId="daaff1e6-9656-4f2b-b1cd-d9234caa6572" providerId="ADAL" clId="{349174CB-8730-4550-8EB5-CE71000B52A4}" dt="2025-06-09T06:54:52.817" v="641" actId="113"/>
          <ac:spMkLst>
            <pc:docMk/>
            <pc:sldMk cId="377972017" sldId="323"/>
            <ac:spMk id="81" creationId="{AE1F9AC4-B7F4-F7EC-692A-D3A84BB560BA}"/>
          </ac:spMkLst>
        </pc:spChg>
        <pc:spChg chg="mod">
          <ac:chgData name="Piwowarski Michał" userId="daaff1e6-9656-4f2b-b1cd-d9234caa6572" providerId="ADAL" clId="{349174CB-8730-4550-8EB5-CE71000B52A4}" dt="2025-06-09T06:54:52.817" v="641" actId="113"/>
          <ac:spMkLst>
            <pc:docMk/>
            <pc:sldMk cId="377972017" sldId="323"/>
            <ac:spMk id="82" creationId="{7C8038BF-877D-FDCA-56B6-680E6479EC0D}"/>
          </ac:spMkLst>
        </pc:spChg>
        <pc:spChg chg="mod">
          <ac:chgData name="Piwowarski Michał" userId="daaff1e6-9656-4f2b-b1cd-d9234caa6572" providerId="ADAL" clId="{349174CB-8730-4550-8EB5-CE71000B52A4}" dt="2025-06-09T06:54:52.817" v="641" actId="113"/>
          <ac:spMkLst>
            <pc:docMk/>
            <pc:sldMk cId="377972017" sldId="323"/>
            <ac:spMk id="83" creationId="{EDD1CB51-BB2B-59CC-6B5C-7BA3A357C61E}"/>
          </ac:spMkLst>
        </pc:spChg>
        <pc:spChg chg="mod">
          <ac:chgData name="Piwowarski Michał" userId="daaff1e6-9656-4f2b-b1cd-d9234caa6572" providerId="ADAL" clId="{349174CB-8730-4550-8EB5-CE71000B52A4}" dt="2025-06-09T06:54:52.817" v="641" actId="113"/>
          <ac:spMkLst>
            <pc:docMk/>
            <pc:sldMk cId="377972017" sldId="323"/>
            <ac:spMk id="84" creationId="{497C010E-1CF5-0CE6-05A1-E098573C1F2F}"/>
          </ac:spMkLst>
        </pc:spChg>
        <pc:spChg chg="mod">
          <ac:chgData name="Piwowarski Michał" userId="daaff1e6-9656-4f2b-b1cd-d9234caa6572" providerId="ADAL" clId="{349174CB-8730-4550-8EB5-CE71000B52A4}" dt="2025-06-09T06:54:52.817" v="641" actId="113"/>
          <ac:spMkLst>
            <pc:docMk/>
            <pc:sldMk cId="377972017" sldId="323"/>
            <ac:spMk id="85" creationId="{4BAF0F73-0F85-AC98-CCD0-492A05763E45}"/>
          </ac:spMkLst>
        </pc:spChg>
        <pc:spChg chg="mod">
          <ac:chgData name="Piwowarski Michał" userId="daaff1e6-9656-4f2b-b1cd-d9234caa6572" providerId="ADAL" clId="{349174CB-8730-4550-8EB5-CE71000B52A4}" dt="2025-06-09T06:54:52.817" v="641" actId="113"/>
          <ac:spMkLst>
            <pc:docMk/>
            <pc:sldMk cId="377972017" sldId="323"/>
            <ac:spMk id="86" creationId="{BE94044D-4888-9E7A-6516-A0E8482AC0BF}"/>
          </ac:spMkLst>
        </pc:spChg>
        <pc:spChg chg="mod">
          <ac:chgData name="Piwowarski Michał" userId="daaff1e6-9656-4f2b-b1cd-d9234caa6572" providerId="ADAL" clId="{349174CB-8730-4550-8EB5-CE71000B52A4}" dt="2025-06-09T06:54:52.817" v="641" actId="113"/>
          <ac:spMkLst>
            <pc:docMk/>
            <pc:sldMk cId="377972017" sldId="323"/>
            <ac:spMk id="87" creationId="{7F2E108D-D31B-5FE3-DDAF-04C7DF86747C}"/>
          </ac:spMkLst>
        </pc:spChg>
        <pc:spChg chg="mod">
          <ac:chgData name="Piwowarski Michał" userId="daaff1e6-9656-4f2b-b1cd-d9234caa6572" providerId="ADAL" clId="{349174CB-8730-4550-8EB5-CE71000B52A4}" dt="2025-06-09T06:54:52.817" v="641" actId="113"/>
          <ac:spMkLst>
            <pc:docMk/>
            <pc:sldMk cId="377972017" sldId="323"/>
            <ac:spMk id="88" creationId="{1F80667B-3BA4-C1AA-C75B-0C4F7B900FAF}"/>
          </ac:spMkLst>
        </pc:spChg>
        <pc:spChg chg="mod">
          <ac:chgData name="Piwowarski Michał" userId="daaff1e6-9656-4f2b-b1cd-d9234caa6572" providerId="ADAL" clId="{349174CB-8730-4550-8EB5-CE71000B52A4}" dt="2025-06-09T06:54:52.817" v="641" actId="113"/>
          <ac:spMkLst>
            <pc:docMk/>
            <pc:sldMk cId="377972017" sldId="323"/>
            <ac:spMk id="89" creationId="{35F054A9-AEAE-B7D0-378D-C4D6A6BD0F04}"/>
          </ac:spMkLst>
        </pc:spChg>
        <pc:spChg chg="mod">
          <ac:chgData name="Piwowarski Michał" userId="daaff1e6-9656-4f2b-b1cd-d9234caa6572" providerId="ADAL" clId="{349174CB-8730-4550-8EB5-CE71000B52A4}" dt="2025-06-09T06:54:52.817" v="641" actId="113"/>
          <ac:spMkLst>
            <pc:docMk/>
            <pc:sldMk cId="377972017" sldId="323"/>
            <ac:spMk id="90" creationId="{8D56ABB4-CEFC-E8CD-FA2E-66D603810DF9}"/>
          </ac:spMkLst>
        </pc:spChg>
        <pc:spChg chg="mod">
          <ac:chgData name="Piwowarski Michał" userId="daaff1e6-9656-4f2b-b1cd-d9234caa6572" providerId="ADAL" clId="{349174CB-8730-4550-8EB5-CE71000B52A4}" dt="2025-06-09T06:54:52.817" v="641" actId="113"/>
          <ac:spMkLst>
            <pc:docMk/>
            <pc:sldMk cId="377972017" sldId="323"/>
            <ac:spMk id="91" creationId="{6DE61884-490D-5A87-7B8F-3E294E993749}"/>
          </ac:spMkLst>
        </pc:spChg>
        <pc:spChg chg="mod">
          <ac:chgData name="Piwowarski Michał" userId="daaff1e6-9656-4f2b-b1cd-d9234caa6572" providerId="ADAL" clId="{349174CB-8730-4550-8EB5-CE71000B52A4}" dt="2025-06-09T06:54:52.817" v="641" actId="113"/>
          <ac:spMkLst>
            <pc:docMk/>
            <pc:sldMk cId="377972017" sldId="323"/>
            <ac:spMk id="92" creationId="{2B878BDC-A9F1-F6BA-5ABF-CB4ACC187CE6}"/>
          </ac:spMkLst>
        </pc:spChg>
        <pc:spChg chg="mod">
          <ac:chgData name="Piwowarski Michał" userId="daaff1e6-9656-4f2b-b1cd-d9234caa6572" providerId="ADAL" clId="{349174CB-8730-4550-8EB5-CE71000B52A4}" dt="2025-06-09T06:54:52.817" v="641" actId="113"/>
          <ac:spMkLst>
            <pc:docMk/>
            <pc:sldMk cId="377972017" sldId="323"/>
            <ac:spMk id="93" creationId="{EB64182A-0BB7-8B08-5A06-6497C2B84517}"/>
          </ac:spMkLst>
        </pc:spChg>
        <pc:spChg chg="mod">
          <ac:chgData name="Piwowarski Michał" userId="daaff1e6-9656-4f2b-b1cd-d9234caa6572" providerId="ADAL" clId="{349174CB-8730-4550-8EB5-CE71000B52A4}" dt="2025-06-09T06:54:52.817" v="641" actId="113"/>
          <ac:spMkLst>
            <pc:docMk/>
            <pc:sldMk cId="377972017" sldId="323"/>
            <ac:spMk id="94" creationId="{403DEB64-1FAD-A8DF-C54C-69F3E00E962A}"/>
          </ac:spMkLst>
        </pc:spChg>
        <pc:spChg chg="mod">
          <ac:chgData name="Piwowarski Michał" userId="daaff1e6-9656-4f2b-b1cd-d9234caa6572" providerId="ADAL" clId="{349174CB-8730-4550-8EB5-CE71000B52A4}" dt="2025-06-09T06:54:52.817" v="641" actId="113"/>
          <ac:spMkLst>
            <pc:docMk/>
            <pc:sldMk cId="377972017" sldId="323"/>
            <ac:spMk id="95" creationId="{6534D29A-F85E-CE71-2D9E-3C096A7A3827}"/>
          </ac:spMkLst>
        </pc:spChg>
        <pc:spChg chg="mod">
          <ac:chgData name="Piwowarski Michał" userId="daaff1e6-9656-4f2b-b1cd-d9234caa6572" providerId="ADAL" clId="{349174CB-8730-4550-8EB5-CE71000B52A4}" dt="2025-06-09T06:54:52.817" v="641" actId="113"/>
          <ac:spMkLst>
            <pc:docMk/>
            <pc:sldMk cId="377972017" sldId="323"/>
            <ac:spMk id="96" creationId="{E0761323-8F08-0DB8-DB93-E2975C441FD3}"/>
          </ac:spMkLst>
        </pc:spChg>
        <pc:spChg chg="mod">
          <ac:chgData name="Piwowarski Michał" userId="daaff1e6-9656-4f2b-b1cd-d9234caa6572" providerId="ADAL" clId="{349174CB-8730-4550-8EB5-CE71000B52A4}" dt="2025-06-09T06:54:52.817" v="641" actId="113"/>
          <ac:spMkLst>
            <pc:docMk/>
            <pc:sldMk cId="377972017" sldId="323"/>
            <ac:spMk id="97" creationId="{E853FBCD-A52D-D41A-DF5E-E16F92A37416}"/>
          </ac:spMkLst>
        </pc:spChg>
        <pc:spChg chg="mod">
          <ac:chgData name="Piwowarski Michał" userId="daaff1e6-9656-4f2b-b1cd-d9234caa6572" providerId="ADAL" clId="{349174CB-8730-4550-8EB5-CE71000B52A4}" dt="2025-06-09T06:54:52.817" v="641" actId="113"/>
          <ac:spMkLst>
            <pc:docMk/>
            <pc:sldMk cId="377972017" sldId="323"/>
            <ac:spMk id="98" creationId="{195523CE-A816-A4F1-C22B-97E9EE6C25F5}"/>
          </ac:spMkLst>
        </pc:spChg>
        <pc:spChg chg="mod">
          <ac:chgData name="Piwowarski Michał" userId="daaff1e6-9656-4f2b-b1cd-d9234caa6572" providerId="ADAL" clId="{349174CB-8730-4550-8EB5-CE71000B52A4}" dt="2025-06-09T06:54:52.817" v="641" actId="113"/>
          <ac:spMkLst>
            <pc:docMk/>
            <pc:sldMk cId="377972017" sldId="323"/>
            <ac:spMk id="99" creationId="{6B34D892-8C0B-77AF-A3D0-2D8A4514FF1B}"/>
          </ac:spMkLst>
        </pc:spChg>
        <pc:spChg chg="mod">
          <ac:chgData name="Piwowarski Michał" userId="daaff1e6-9656-4f2b-b1cd-d9234caa6572" providerId="ADAL" clId="{349174CB-8730-4550-8EB5-CE71000B52A4}" dt="2025-06-09T06:54:52.817" v="641" actId="113"/>
          <ac:spMkLst>
            <pc:docMk/>
            <pc:sldMk cId="377972017" sldId="323"/>
            <ac:spMk id="100" creationId="{24A33CC8-C3A2-F9F8-07E3-9F9881174C9A}"/>
          </ac:spMkLst>
        </pc:spChg>
        <pc:spChg chg="mod">
          <ac:chgData name="Piwowarski Michał" userId="daaff1e6-9656-4f2b-b1cd-d9234caa6572" providerId="ADAL" clId="{349174CB-8730-4550-8EB5-CE71000B52A4}" dt="2025-06-09T06:54:52.817" v="641" actId="113"/>
          <ac:spMkLst>
            <pc:docMk/>
            <pc:sldMk cId="377972017" sldId="323"/>
            <ac:spMk id="101" creationId="{E8708C6E-DB40-4DE7-B595-DD5D2FA0B21F}"/>
          </ac:spMkLst>
        </pc:spChg>
        <pc:spChg chg="mod">
          <ac:chgData name="Piwowarski Michał" userId="daaff1e6-9656-4f2b-b1cd-d9234caa6572" providerId="ADAL" clId="{349174CB-8730-4550-8EB5-CE71000B52A4}" dt="2025-06-09T06:54:52.817" v="641" actId="113"/>
          <ac:spMkLst>
            <pc:docMk/>
            <pc:sldMk cId="377972017" sldId="323"/>
            <ac:spMk id="102" creationId="{B1D298C1-5AFB-49D0-4A4A-CB23206CE624}"/>
          </ac:spMkLst>
        </pc:spChg>
        <pc:spChg chg="mod">
          <ac:chgData name="Piwowarski Michał" userId="daaff1e6-9656-4f2b-b1cd-d9234caa6572" providerId="ADAL" clId="{349174CB-8730-4550-8EB5-CE71000B52A4}" dt="2025-06-09T06:54:52.817" v="641" actId="113"/>
          <ac:spMkLst>
            <pc:docMk/>
            <pc:sldMk cId="377972017" sldId="323"/>
            <ac:spMk id="103" creationId="{EDAF382B-B7ED-85B4-E571-D06A500CC299}"/>
          </ac:spMkLst>
        </pc:spChg>
        <pc:spChg chg="mod">
          <ac:chgData name="Piwowarski Michał" userId="daaff1e6-9656-4f2b-b1cd-d9234caa6572" providerId="ADAL" clId="{349174CB-8730-4550-8EB5-CE71000B52A4}" dt="2025-06-09T06:54:52.817" v="641" actId="113"/>
          <ac:spMkLst>
            <pc:docMk/>
            <pc:sldMk cId="377972017" sldId="323"/>
            <ac:spMk id="104" creationId="{C477BE97-2DC6-D413-BAE2-369B0F4F9B81}"/>
          </ac:spMkLst>
        </pc:spChg>
        <pc:spChg chg="mod">
          <ac:chgData name="Piwowarski Michał" userId="daaff1e6-9656-4f2b-b1cd-d9234caa6572" providerId="ADAL" clId="{349174CB-8730-4550-8EB5-CE71000B52A4}" dt="2025-06-09T06:54:52.817" v="641" actId="113"/>
          <ac:spMkLst>
            <pc:docMk/>
            <pc:sldMk cId="377972017" sldId="323"/>
            <ac:spMk id="105" creationId="{0C6C11FE-D926-A163-B404-B682A997CCCB}"/>
          </ac:spMkLst>
        </pc:spChg>
        <pc:spChg chg="mod">
          <ac:chgData name="Piwowarski Michał" userId="daaff1e6-9656-4f2b-b1cd-d9234caa6572" providerId="ADAL" clId="{349174CB-8730-4550-8EB5-CE71000B52A4}" dt="2025-06-09T06:54:52.817" v="641" actId="113"/>
          <ac:spMkLst>
            <pc:docMk/>
            <pc:sldMk cId="377972017" sldId="323"/>
            <ac:spMk id="106" creationId="{85292B1F-62D9-6EF5-8F10-71014C72E69C}"/>
          </ac:spMkLst>
        </pc:spChg>
        <pc:spChg chg="mod">
          <ac:chgData name="Piwowarski Michał" userId="daaff1e6-9656-4f2b-b1cd-d9234caa6572" providerId="ADAL" clId="{349174CB-8730-4550-8EB5-CE71000B52A4}" dt="2025-06-09T06:54:52.817" v="641" actId="113"/>
          <ac:spMkLst>
            <pc:docMk/>
            <pc:sldMk cId="377972017" sldId="323"/>
            <ac:spMk id="107" creationId="{95E7CEBB-B535-7AE5-A73F-7A350E6B858F}"/>
          </ac:spMkLst>
        </pc:spChg>
        <pc:spChg chg="mod">
          <ac:chgData name="Piwowarski Michał" userId="daaff1e6-9656-4f2b-b1cd-d9234caa6572" providerId="ADAL" clId="{349174CB-8730-4550-8EB5-CE71000B52A4}" dt="2025-06-09T06:54:52.817" v="641" actId="113"/>
          <ac:spMkLst>
            <pc:docMk/>
            <pc:sldMk cId="377972017" sldId="323"/>
            <ac:spMk id="108" creationId="{0CDE077D-6CDD-5EA6-DEDF-8779D1FE0C4D}"/>
          </ac:spMkLst>
        </pc:spChg>
        <pc:spChg chg="mod">
          <ac:chgData name="Piwowarski Michał" userId="daaff1e6-9656-4f2b-b1cd-d9234caa6572" providerId="ADAL" clId="{349174CB-8730-4550-8EB5-CE71000B52A4}" dt="2025-06-09T06:54:52.817" v="641" actId="113"/>
          <ac:spMkLst>
            <pc:docMk/>
            <pc:sldMk cId="377972017" sldId="323"/>
            <ac:spMk id="109" creationId="{F5CA1400-4577-632B-CD9D-B8638075E88A}"/>
          </ac:spMkLst>
        </pc:spChg>
        <pc:spChg chg="mod">
          <ac:chgData name="Piwowarski Michał" userId="daaff1e6-9656-4f2b-b1cd-d9234caa6572" providerId="ADAL" clId="{349174CB-8730-4550-8EB5-CE71000B52A4}" dt="2025-06-09T06:54:52.817" v="641" actId="113"/>
          <ac:spMkLst>
            <pc:docMk/>
            <pc:sldMk cId="377972017" sldId="323"/>
            <ac:spMk id="110" creationId="{9D535343-377F-65E5-9E5F-CD05B432FEC7}"/>
          </ac:spMkLst>
        </pc:spChg>
        <pc:spChg chg="mod">
          <ac:chgData name="Piwowarski Michał" userId="daaff1e6-9656-4f2b-b1cd-d9234caa6572" providerId="ADAL" clId="{349174CB-8730-4550-8EB5-CE71000B52A4}" dt="2025-06-09T06:54:52.817" v="641" actId="113"/>
          <ac:spMkLst>
            <pc:docMk/>
            <pc:sldMk cId="377972017" sldId="323"/>
            <ac:spMk id="112" creationId="{6C0F1C48-247A-4C0A-1FEB-C42A3D022A39}"/>
          </ac:spMkLst>
        </pc:spChg>
        <pc:spChg chg="mod">
          <ac:chgData name="Piwowarski Michał" userId="daaff1e6-9656-4f2b-b1cd-d9234caa6572" providerId="ADAL" clId="{349174CB-8730-4550-8EB5-CE71000B52A4}" dt="2025-06-09T06:54:52.817" v="641" actId="113"/>
          <ac:spMkLst>
            <pc:docMk/>
            <pc:sldMk cId="377972017" sldId="323"/>
            <ac:spMk id="113" creationId="{83FAB551-6EE6-C3F1-E70F-B01A2C63B9C6}"/>
          </ac:spMkLst>
        </pc:spChg>
        <pc:spChg chg="mod">
          <ac:chgData name="Piwowarski Michał" userId="daaff1e6-9656-4f2b-b1cd-d9234caa6572" providerId="ADAL" clId="{349174CB-8730-4550-8EB5-CE71000B52A4}" dt="2025-06-09T06:54:52.817" v="641" actId="113"/>
          <ac:spMkLst>
            <pc:docMk/>
            <pc:sldMk cId="377972017" sldId="323"/>
            <ac:spMk id="114" creationId="{5C00C4FF-17ED-4E42-69CC-734032FD10D0}"/>
          </ac:spMkLst>
        </pc:spChg>
        <pc:spChg chg="mod">
          <ac:chgData name="Piwowarski Michał" userId="daaff1e6-9656-4f2b-b1cd-d9234caa6572" providerId="ADAL" clId="{349174CB-8730-4550-8EB5-CE71000B52A4}" dt="2025-06-09T06:54:52.817" v="641" actId="113"/>
          <ac:spMkLst>
            <pc:docMk/>
            <pc:sldMk cId="377972017" sldId="323"/>
            <ac:spMk id="115" creationId="{A8C60262-FCFC-7DAF-5C6E-6816BC273BAF}"/>
          </ac:spMkLst>
        </pc:spChg>
        <pc:spChg chg="mod">
          <ac:chgData name="Piwowarski Michał" userId="daaff1e6-9656-4f2b-b1cd-d9234caa6572" providerId="ADAL" clId="{349174CB-8730-4550-8EB5-CE71000B52A4}" dt="2025-06-09T06:54:52.817" v="641" actId="113"/>
          <ac:spMkLst>
            <pc:docMk/>
            <pc:sldMk cId="377972017" sldId="323"/>
            <ac:spMk id="116" creationId="{19FA85FA-8ACA-A412-0588-E859817DB95F}"/>
          </ac:spMkLst>
        </pc:spChg>
        <pc:spChg chg="mod">
          <ac:chgData name="Piwowarski Michał" userId="daaff1e6-9656-4f2b-b1cd-d9234caa6572" providerId="ADAL" clId="{349174CB-8730-4550-8EB5-CE71000B52A4}" dt="2025-06-09T06:54:52.817" v="641" actId="113"/>
          <ac:spMkLst>
            <pc:docMk/>
            <pc:sldMk cId="377972017" sldId="323"/>
            <ac:spMk id="117" creationId="{CE516A9E-D12C-9C86-5DC3-43560C5B97CF}"/>
          </ac:spMkLst>
        </pc:spChg>
        <pc:spChg chg="mod">
          <ac:chgData name="Piwowarski Michał" userId="daaff1e6-9656-4f2b-b1cd-d9234caa6572" providerId="ADAL" clId="{349174CB-8730-4550-8EB5-CE71000B52A4}" dt="2025-06-09T06:54:52.817" v="641" actId="113"/>
          <ac:spMkLst>
            <pc:docMk/>
            <pc:sldMk cId="377972017" sldId="323"/>
            <ac:spMk id="118" creationId="{B75BB452-B9ED-9EED-6F60-93D30B7224AE}"/>
          </ac:spMkLst>
        </pc:spChg>
        <pc:spChg chg="mod">
          <ac:chgData name="Piwowarski Michał" userId="daaff1e6-9656-4f2b-b1cd-d9234caa6572" providerId="ADAL" clId="{349174CB-8730-4550-8EB5-CE71000B52A4}" dt="2025-06-09T06:54:52.817" v="641" actId="113"/>
          <ac:spMkLst>
            <pc:docMk/>
            <pc:sldMk cId="377972017" sldId="323"/>
            <ac:spMk id="119" creationId="{448EB44D-12B6-C4F1-8B5E-B67C7E17C17B}"/>
          </ac:spMkLst>
        </pc:spChg>
        <pc:spChg chg="mod">
          <ac:chgData name="Piwowarski Michał" userId="daaff1e6-9656-4f2b-b1cd-d9234caa6572" providerId="ADAL" clId="{349174CB-8730-4550-8EB5-CE71000B52A4}" dt="2025-06-09T06:54:52.817" v="641" actId="113"/>
          <ac:spMkLst>
            <pc:docMk/>
            <pc:sldMk cId="377972017" sldId="323"/>
            <ac:spMk id="120" creationId="{72602338-0883-C9AB-E850-B88F27F6F62D}"/>
          </ac:spMkLst>
        </pc:spChg>
        <pc:spChg chg="mod">
          <ac:chgData name="Piwowarski Michał" userId="daaff1e6-9656-4f2b-b1cd-d9234caa6572" providerId="ADAL" clId="{349174CB-8730-4550-8EB5-CE71000B52A4}" dt="2025-06-09T06:54:52.817" v="641" actId="113"/>
          <ac:spMkLst>
            <pc:docMk/>
            <pc:sldMk cId="377972017" sldId="323"/>
            <ac:spMk id="121" creationId="{2C55DAAC-5E45-8899-34AE-5650D5591D7E}"/>
          </ac:spMkLst>
        </pc:spChg>
        <pc:spChg chg="mod">
          <ac:chgData name="Piwowarski Michał" userId="daaff1e6-9656-4f2b-b1cd-d9234caa6572" providerId="ADAL" clId="{349174CB-8730-4550-8EB5-CE71000B52A4}" dt="2025-06-09T06:54:52.817" v="641" actId="113"/>
          <ac:spMkLst>
            <pc:docMk/>
            <pc:sldMk cId="377972017" sldId="323"/>
            <ac:spMk id="122" creationId="{8A9AE852-5C94-185D-B939-04488A267404}"/>
          </ac:spMkLst>
        </pc:spChg>
        <pc:spChg chg="mod">
          <ac:chgData name="Piwowarski Michał" userId="daaff1e6-9656-4f2b-b1cd-d9234caa6572" providerId="ADAL" clId="{349174CB-8730-4550-8EB5-CE71000B52A4}" dt="2025-06-09T06:54:52.817" v="641" actId="113"/>
          <ac:spMkLst>
            <pc:docMk/>
            <pc:sldMk cId="377972017" sldId="323"/>
            <ac:spMk id="123" creationId="{03321B90-F33F-5F70-898B-53DC0DDAC6B1}"/>
          </ac:spMkLst>
        </pc:spChg>
        <pc:spChg chg="mod">
          <ac:chgData name="Piwowarski Michał" userId="daaff1e6-9656-4f2b-b1cd-d9234caa6572" providerId="ADAL" clId="{349174CB-8730-4550-8EB5-CE71000B52A4}" dt="2025-06-09T06:54:52.817" v="641" actId="113"/>
          <ac:spMkLst>
            <pc:docMk/>
            <pc:sldMk cId="377972017" sldId="323"/>
            <ac:spMk id="124" creationId="{18936978-024C-938F-43AB-71F1180CC092}"/>
          </ac:spMkLst>
        </pc:spChg>
        <pc:spChg chg="mod">
          <ac:chgData name="Piwowarski Michał" userId="daaff1e6-9656-4f2b-b1cd-d9234caa6572" providerId="ADAL" clId="{349174CB-8730-4550-8EB5-CE71000B52A4}" dt="2025-06-09T06:54:52.817" v="641" actId="113"/>
          <ac:spMkLst>
            <pc:docMk/>
            <pc:sldMk cId="377972017" sldId="323"/>
            <ac:spMk id="125" creationId="{9D390763-A086-0B5D-EAB3-669BAA7ED5D0}"/>
          </ac:spMkLst>
        </pc:spChg>
        <pc:spChg chg="mod">
          <ac:chgData name="Piwowarski Michał" userId="daaff1e6-9656-4f2b-b1cd-d9234caa6572" providerId="ADAL" clId="{349174CB-8730-4550-8EB5-CE71000B52A4}" dt="2025-06-09T06:54:52.817" v="641" actId="113"/>
          <ac:spMkLst>
            <pc:docMk/>
            <pc:sldMk cId="377972017" sldId="323"/>
            <ac:spMk id="126" creationId="{D10C76C9-B6DF-DAA0-7425-34D91A8E8282}"/>
          </ac:spMkLst>
        </pc:spChg>
        <pc:spChg chg="mod">
          <ac:chgData name="Piwowarski Michał" userId="daaff1e6-9656-4f2b-b1cd-d9234caa6572" providerId="ADAL" clId="{349174CB-8730-4550-8EB5-CE71000B52A4}" dt="2025-06-09T06:54:52.817" v="641" actId="113"/>
          <ac:spMkLst>
            <pc:docMk/>
            <pc:sldMk cId="377972017" sldId="323"/>
            <ac:spMk id="127" creationId="{8B480A9D-A207-EC97-A342-9654307370D8}"/>
          </ac:spMkLst>
        </pc:spChg>
        <pc:spChg chg="mod">
          <ac:chgData name="Piwowarski Michał" userId="daaff1e6-9656-4f2b-b1cd-d9234caa6572" providerId="ADAL" clId="{349174CB-8730-4550-8EB5-CE71000B52A4}" dt="2025-06-09T06:54:52.817" v="641" actId="113"/>
          <ac:spMkLst>
            <pc:docMk/>
            <pc:sldMk cId="377972017" sldId="323"/>
            <ac:spMk id="128" creationId="{4AC741B1-36F9-1880-DB12-06F30D5631A1}"/>
          </ac:spMkLst>
        </pc:spChg>
        <pc:spChg chg="mod">
          <ac:chgData name="Piwowarski Michał" userId="daaff1e6-9656-4f2b-b1cd-d9234caa6572" providerId="ADAL" clId="{349174CB-8730-4550-8EB5-CE71000B52A4}" dt="2025-06-09T06:54:52.817" v="641" actId="113"/>
          <ac:spMkLst>
            <pc:docMk/>
            <pc:sldMk cId="377972017" sldId="323"/>
            <ac:spMk id="129" creationId="{4DE5E761-D934-94FE-3372-7ABD778F8888}"/>
          </ac:spMkLst>
        </pc:spChg>
        <pc:spChg chg="mod">
          <ac:chgData name="Piwowarski Michał" userId="daaff1e6-9656-4f2b-b1cd-d9234caa6572" providerId="ADAL" clId="{349174CB-8730-4550-8EB5-CE71000B52A4}" dt="2025-06-09T06:54:52.817" v="641" actId="113"/>
          <ac:spMkLst>
            <pc:docMk/>
            <pc:sldMk cId="377972017" sldId="323"/>
            <ac:spMk id="130" creationId="{13B735DC-7606-F5C9-19F5-F1E8C9C7E0B6}"/>
          </ac:spMkLst>
        </pc:spChg>
        <pc:spChg chg="mod">
          <ac:chgData name="Piwowarski Michał" userId="daaff1e6-9656-4f2b-b1cd-d9234caa6572" providerId="ADAL" clId="{349174CB-8730-4550-8EB5-CE71000B52A4}" dt="2025-06-09T06:54:52.817" v="641" actId="113"/>
          <ac:spMkLst>
            <pc:docMk/>
            <pc:sldMk cId="377972017" sldId="323"/>
            <ac:spMk id="131" creationId="{4C863E3B-51AA-A2A5-3756-76EC7B78B8E7}"/>
          </ac:spMkLst>
        </pc:spChg>
        <pc:spChg chg="mod">
          <ac:chgData name="Piwowarski Michał" userId="daaff1e6-9656-4f2b-b1cd-d9234caa6572" providerId="ADAL" clId="{349174CB-8730-4550-8EB5-CE71000B52A4}" dt="2025-06-09T06:54:52.817" v="641" actId="113"/>
          <ac:spMkLst>
            <pc:docMk/>
            <pc:sldMk cId="377972017" sldId="323"/>
            <ac:spMk id="132" creationId="{C676CA10-75A7-22A6-F9BE-8D82E643B8DA}"/>
          </ac:spMkLst>
        </pc:spChg>
        <pc:spChg chg="mod">
          <ac:chgData name="Piwowarski Michał" userId="daaff1e6-9656-4f2b-b1cd-d9234caa6572" providerId="ADAL" clId="{349174CB-8730-4550-8EB5-CE71000B52A4}" dt="2025-06-09T06:54:52.817" v="641" actId="113"/>
          <ac:spMkLst>
            <pc:docMk/>
            <pc:sldMk cId="377972017" sldId="323"/>
            <ac:spMk id="133" creationId="{98EBD54F-2003-88C2-56E8-DE8C4F955CD8}"/>
          </ac:spMkLst>
        </pc:spChg>
        <pc:spChg chg="mod">
          <ac:chgData name="Piwowarski Michał" userId="daaff1e6-9656-4f2b-b1cd-d9234caa6572" providerId="ADAL" clId="{349174CB-8730-4550-8EB5-CE71000B52A4}" dt="2025-06-09T06:54:52.817" v="641" actId="113"/>
          <ac:spMkLst>
            <pc:docMk/>
            <pc:sldMk cId="377972017" sldId="323"/>
            <ac:spMk id="134" creationId="{79D35F13-451D-B737-F29B-98EF05B6E216}"/>
          </ac:spMkLst>
        </pc:spChg>
        <pc:spChg chg="mod">
          <ac:chgData name="Piwowarski Michał" userId="daaff1e6-9656-4f2b-b1cd-d9234caa6572" providerId="ADAL" clId="{349174CB-8730-4550-8EB5-CE71000B52A4}" dt="2025-06-09T06:54:52.817" v="641" actId="113"/>
          <ac:spMkLst>
            <pc:docMk/>
            <pc:sldMk cId="377972017" sldId="323"/>
            <ac:spMk id="135" creationId="{EF39906B-48B4-87A2-C37A-AF953D177F7C}"/>
          </ac:spMkLst>
        </pc:spChg>
        <pc:spChg chg="mod">
          <ac:chgData name="Piwowarski Michał" userId="daaff1e6-9656-4f2b-b1cd-d9234caa6572" providerId="ADAL" clId="{349174CB-8730-4550-8EB5-CE71000B52A4}" dt="2025-06-09T06:54:52.817" v="641" actId="113"/>
          <ac:spMkLst>
            <pc:docMk/>
            <pc:sldMk cId="377972017" sldId="323"/>
            <ac:spMk id="136" creationId="{6EE5D759-E9E9-CB18-D76E-9A1AA89067F4}"/>
          </ac:spMkLst>
        </pc:spChg>
        <pc:spChg chg="mod">
          <ac:chgData name="Piwowarski Michał" userId="daaff1e6-9656-4f2b-b1cd-d9234caa6572" providerId="ADAL" clId="{349174CB-8730-4550-8EB5-CE71000B52A4}" dt="2025-06-09T06:54:52.817" v="641" actId="113"/>
          <ac:spMkLst>
            <pc:docMk/>
            <pc:sldMk cId="377972017" sldId="323"/>
            <ac:spMk id="137" creationId="{E251EC90-9FB1-736A-88F6-BB627A9329E2}"/>
          </ac:spMkLst>
        </pc:spChg>
        <pc:spChg chg="mod">
          <ac:chgData name="Piwowarski Michał" userId="daaff1e6-9656-4f2b-b1cd-d9234caa6572" providerId="ADAL" clId="{349174CB-8730-4550-8EB5-CE71000B52A4}" dt="2025-06-09T06:54:52.817" v="641" actId="113"/>
          <ac:spMkLst>
            <pc:docMk/>
            <pc:sldMk cId="377972017" sldId="323"/>
            <ac:spMk id="138" creationId="{5FB5531A-4439-AA31-89A6-7C11490A7473}"/>
          </ac:spMkLst>
        </pc:spChg>
        <pc:spChg chg="mod">
          <ac:chgData name="Piwowarski Michał" userId="daaff1e6-9656-4f2b-b1cd-d9234caa6572" providerId="ADAL" clId="{349174CB-8730-4550-8EB5-CE71000B52A4}" dt="2025-06-09T06:54:52.817" v="641" actId="113"/>
          <ac:spMkLst>
            <pc:docMk/>
            <pc:sldMk cId="377972017" sldId="323"/>
            <ac:spMk id="139" creationId="{58B22E17-593D-02C0-4F41-290194A78A73}"/>
          </ac:spMkLst>
        </pc:spChg>
        <pc:spChg chg="mod">
          <ac:chgData name="Piwowarski Michał" userId="daaff1e6-9656-4f2b-b1cd-d9234caa6572" providerId="ADAL" clId="{349174CB-8730-4550-8EB5-CE71000B52A4}" dt="2025-06-09T06:54:52.817" v="641" actId="113"/>
          <ac:spMkLst>
            <pc:docMk/>
            <pc:sldMk cId="377972017" sldId="323"/>
            <ac:spMk id="140" creationId="{18F40115-18B2-EE1B-AD7D-9EC711636240}"/>
          </ac:spMkLst>
        </pc:spChg>
        <pc:spChg chg="mod">
          <ac:chgData name="Piwowarski Michał" userId="daaff1e6-9656-4f2b-b1cd-d9234caa6572" providerId="ADAL" clId="{349174CB-8730-4550-8EB5-CE71000B52A4}" dt="2025-06-09T06:54:52.817" v="641" actId="113"/>
          <ac:spMkLst>
            <pc:docMk/>
            <pc:sldMk cId="377972017" sldId="323"/>
            <ac:spMk id="142" creationId="{F6AC1759-957E-98F1-421B-68277CBAB913}"/>
          </ac:spMkLst>
        </pc:spChg>
        <pc:spChg chg="mod">
          <ac:chgData name="Piwowarski Michał" userId="daaff1e6-9656-4f2b-b1cd-d9234caa6572" providerId="ADAL" clId="{349174CB-8730-4550-8EB5-CE71000B52A4}" dt="2025-06-09T06:54:52.817" v="641" actId="113"/>
          <ac:spMkLst>
            <pc:docMk/>
            <pc:sldMk cId="377972017" sldId="323"/>
            <ac:spMk id="143" creationId="{667F42CE-F61F-3D99-3A98-F1057F2A8F05}"/>
          </ac:spMkLst>
        </pc:spChg>
        <pc:spChg chg="mod">
          <ac:chgData name="Piwowarski Michał" userId="daaff1e6-9656-4f2b-b1cd-d9234caa6572" providerId="ADAL" clId="{349174CB-8730-4550-8EB5-CE71000B52A4}" dt="2025-06-09T06:54:52.817" v="641" actId="113"/>
          <ac:spMkLst>
            <pc:docMk/>
            <pc:sldMk cId="377972017" sldId="323"/>
            <ac:spMk id="144" creationId="{13111ED5-4812-E7FC-E1C6-2CD46AA434E3}"/>
          </ac:spMkLst>
        </pc:spChg>
        <pc:spChg chg="mod">
          <ac:chgData name="Piwowarski Michał" userId="daaff1e6-9656-4f2b-b1cd-d9234caa6572" providerId="ADAL" clId="{349174CB-8730-4550-8EB5-CE71000B52A4}" dt="2025-06-09T06:54:52.817" v="641" actId="113"/>
          <ac:spMkLst>
            <pc:docMk/>
            <pc:sldMk cId="377972017" sldId="323"/>
            <ac:spMk id="145" creationId="{B8E0942D-6046-A8DA-CFF5-F00368E3B2F0}"/>
          </ac:spMkLst>
        </pc:spChg>
        <pc:spChg chg="mod">
          <ac:chgData name="Piwowarski Michał" userId="daaff1e6-9656-4f2b-b1cd-d9234caa6572" providerId="ADAL" clId="{349174CB-8730-4550-8EB5-CE71000B52A4}" dt="2025-06-09T06:54:52.817" v="641" actId="113"/>
          <ac:spMkLst>
            <pc:docMk/>
            <pc:sldMk cId="377972017" sldId="323"/>
            <ac:spMk id="146" creationId="{F0540448-E5A6-370A-2E05-04035D1AAC7A}"/>
          </ac:spMkLst>
        </pc:spChg>
        <pc:spChg chg="mod">
          <ac:chgData name="Piwowarski Michał" userId="daaff1e6-9656-4f2b-b1cd-d9234caa6572" providerId="ADAL" clId="{349174CB-8730-4550-8EB5-CE71000B52A4}" dt="2025-06-09T06:54:52.817" v="641" actId="113"/>
          <ac:spMkLst>
            <pc:docMk/>
            <pc:sldMk cId="377972017" sldId="323"/>
            <ac:spMk id="147" creationId="{77B217F8-F1C6-3638-EA6D-84125B71E900}"/>
          </ac:spMkLst>
        </pc:spChg>
        <pc:spChg chg="mod">
          <ac:chgData name="Piwowarski Michał" userId="daaff1e6-9656-4f2b-b1cd-d9234caa6572" providerId="ADAL" clId="{349174CB-8730-4550-8EB5-CE71000B52A4}" dt="2025-06-09T06:54:52.817" v="641" actId="113"/>
          <ac:spMkLst>
            <pc:docMk/>
            <pc:sldMk cId="377972017" sldId="323"/>
            <ac:spMk id="148" creationId="{354A5FD1-F1D8-DB0B-F8FE-33410C1CAA2C}"/>
          </ac:spMkLst>
        </pc:spChg>
        <pc:spChg chg="mod">
          <ac:chgData name="Piwowarski Michał" userId="daaff1e6-9656-4f2b-b1cd-d9234caa6572" providerId="ADAL" clId="{349174CB-8730-4550-8EB5-CE71000B52A4}" dt="2025-06-09T06:54:52.817" v="641" actId="113"/>
          <ac:spMkLst>
            <pc:docMk/>
            <pc:sldMk cId="377972017" sldId="323"/>
            <ac:spMk id="149" creationId="{5D2AB572-9B79-E6E4-3FF0-194F3DDC9D3B}"/>
          </ac:spMkLst>
        </pc:spChg>
        <pc:spChg chg="mod">
          <ac:chgData name="Piwowarski Michał" userId="daaff1e6-9656-4f2b-b1cd-d9234caa6572" providerId="ADAL" clId="{349174CB-8730-4550-8EB5-CE71000B52A4}" dt="2025-06-09T06:54:52.817" v="641" actId="113"/>
          <ac:spMkLst>
            <pc:docMk/>
            <pc:sldMk cId="377972017" sldId="323"/>
            <ac:spMk id="150" creationId="{623927FD-0C9A-9728-15E4-7693C9EFA7FF}"/>
          </ac:spMkLst>
        </pc:spChg>
        <pc:spChg chg="mod">
          <ac:chgData name="Piwowarski Michał" userId="daaff1e6-9656-4f2b-b1cd-d9234caa6572" providerId="ADAL" clId="{349174CB-8730-4550-8EB5-CE71000B52A4}" dt="2025-06-09T06:54:52.817" v="641" actId="113"/>
          <ac:spMkLst>
            <pc:docMk/>
            <pc:sldMk cId="377972017" sldId="323"/>
            <ac:spMk id="151" creationId="{3DFFBDE2-19C3-B990-26A4-5921347EE58D}"/>
          </ac:spMkLst>
        </pc:spChg>
        <pc:spChg chg="mod">
          <ac:chgData name="Piwowarski Michał" userId="daaff1e6-9656-4f2b-b1cd-d9234caa6572" providerId="ADAL" clId="{349174CB-8730-4550-8EB5-CE71000B52A4}" dt="2025-06-09T06:54:52.817" v="641" actId="113"/>
          <ac:spMkLst>
            <pc:docMk/>
            <pc:sldMk cId="377972017" sldId="323"/>
            <ac:spMk id="152" creationId="{9F551009-6947-2091-6D67-FD867B0C5E78}"/>
          </ac:spMkLst>
        </pc:spChg>
        <pc:spChg chg="mod">
          <ac:chgData name="Piwowarski Michał" userId="daaff1e6-9656-4f2b-b1cd-d9234caa6572" providerId="ADAL" clId="{349174CB-8730-4550-8EB5-CE71000B52A4}" dt="2025-06-09T06:54:52.817" v="641" actId="113"/>
          <ac:spMkLst>
            <pc:docMk/>
            <pc:sldMk cId="377972017" sldId="323"/>
            <ac:spMk id="153" creationId="{9C1B9516-0873-19DD-CA04-4CDC8EAFE255}"/>
          </ac:spMkLst>
        </pc:spChg>
        <pc:spChg chg="mod">
          <ac:chgData name="Piwowarski Michał" userId="daaff1e6-9656-4f2b-b1cd-d9234caa6572" providerId="ADAL" clId="{349174CB-8730-4550-8EB5-CE71000B52A4}" dt="2025-06-09T06:54:52.817" v="641" actId="113"/>
          <ac:spMkLst>
            <pc:docMk/>
            <pc:sldMk cId="377972017" sldId="323"/>
            <ac:spMk id="154" creationId="{1162DFB8-21FB-5C9C-5013-3B3A80F6889E}"/>
          </ac:spMkLst>
        </pc:spChg>
        <pc:spChg chg="mod">
          <ac:chgData name="Piwowarski Michał" userId="daaff1e6-9656-4f2b-b1cd-d9234caa6572" providerId="ADAL" clId="{349174CB-8730-4550-8EB5-CE71000B52A4}" dt="2025-06-09T06:54:52.817" v="641" actId="113"/>
          <ac:spMkLst>
            <pc:docMk/>
            <pc:sldMk cId="377972017" sldId="323"/>
            <ac:spMk id="155" creationId="{3904226D-CC45-9CA7-8665-7A07266CFAF2}"/>
          </ac:spMkLst>
        </pc:spChg>
        <pc:spChg chg="mod">
          <ac:chgData name="Piwowarski Michał" userId="daaff1e6-9656-4f2b-b1cd-d9234caa6572" providerId="ADAL" clId="{349174CB-8730-4550-8EB5-CE71000B52A4}" dt="2025-06-09T06:54:52.817" v="641" actId="113"/>
          <ac:spMkLst>
            <pc:docMk/>
            <pc:sldMk cId="377972017" sldId="323"/>
            <ac:spMk id="156" creationId="{5F8FAE48-DE2E-521B-3522-1CCD38268A45}"/>
          </ac:spMkLst>
        </pc:spChg>
        <pc:spChg chg="mod">
          <ac:chgData name="Piwowarski Michał" userId="daaff1e6-9656-4f2b-b1cd-d9234caa6572" providerId="ADAL" clId="{349174CB-8730-4550-8EB5-CE71000B52A4}" dt="2025-06-09T06:54:52.817" v="641" actId="113"/>
          <ac:spMkLst>
            <pc:docMk/>
            <pc:sldMk cId="377972017" sldId="323"/>
            <ac:spMk id="157" creationId="{FBABD6A8-5BC3-EE19-569D-9E8E6E384304}"/>
          </ac:spMkLst>
        </pc:spChg>
        <pc:spChg chg="mod">
          <ac:chgData name="Piwowarski Michał" userId="daaff1e6-9656-4f2b-b1cd-d9234caa6572" providerId="ADAL" clId="{349174CB-8730-4550-8EB5-CE71000B52A4}" dt="2025-06-09T06:54:52.817" v="641" actId="113"/>
          <ac:spMkLst>
            <pc:docMk/>
            <pc:sldMk cId="377972017" sldId="323"/>
            <ac:spMk id="158" creationId="{9DEA9780-14B6-728D-DEA3-706A49EA1F94}"/>
          </ac:spMkLst>
        </pc:spChg>
        <pc:spChg chg="mod">
          <ac:chgData name="Piwowarski Michał" userId="daaff1e6-9656-4f2b-b1cd-d9234caa6572" providerId="ADAL" clId="{349174CB-8730-4550-8EB5-CE71000B52A4}" dt="2025-06-09T06:54:52.817" v="641" actId="113"/>
          <ac:spMkLst>
            <pc:docMk/>
            <pc:sldMk cId="377972017" sldId="323"/>
            <ac:spMk id="159" creationId="{872AE0DE-E9A5-FF23-4BAD-F4C55F9199AB}"/>
          </ac:spMkLst>
        </pc:spChg>
        <pc:spChg chg="mod">
          <ac:chgData name="Piwowarski Michał" userId="daaff1e6-9656-4f2b-b1cd-d9234caa6572" providerId="ADAL" clId="{349174CB-8730-4550-8EB5-CE71000B52A4}" dt="2025-06-09T06:54:52.817" v="641" actId="113"/>
          <ac:spMkLst>
            <pc:docMk/>
            <pc:sldMk cId="377972017" sldId="323"/>
            <ac:spMk id="160" creationId="{89782533-3C8A-4453-D3D6-9B031656F19C}"/>
          </ac:spMkLst>
        </pc:spChg>
        <pc:spChg chg="mod">
          <ac:chgData name="Piwowarski Michał" userId="daaff1e6-9656-4f2b-b1cd-d9234caa6572" providerId="ADAL" clId="{349174CB-8730-4550-8EB5-CE71000B52A4}" dt="2025-06-09T06:54:52.817" v="641" actId="113"/>
          <ac:spMkLst>
            <pc:docMk/>
            <pc:sldMk cId="377972017" sldId="323"/>
            <ac:spMk id="161" creationId="{6ED13131-4C5F-FDFA-16DD-0EAADD7DCF1F}"/>
          </ac:spMkLst>
        </pc:spChg>
        <pc:spChg chg="mod">
          <ac:chgData name="Piwowarski Michał" userId="daaff1e6-9656-4f2b-b1cd-d9234caa6572" providerId="ADAL" clId="{349174CB-8730-4550-8EB5-CE71000B52A4}" dt="2025-06-09T06:54:52.817" v="641" actId="113"/>
          <ac:spMkLst>
            <pc:docMk/>
            <pc:sldMk cId="377972017" sldId="323"/>
            <ac:spMk id="162" creationId="{403984B9-EF15-EFE3-2E15-44ADEBFF319B}"/>
          </ac:spMkLst>
        </pc:spChg>
        <pc:spChg chg="mod">
          <ac:chgData name="Piwowarski Michał" userId="daaff1e6-9656-4f2b-b1cd-d9234caa6572" providerId="ADAL" clId="{349174CB-8730-4550-8EB5-CE71000B52A4}" dt="2025-06-09T06:54:52.817" v="641" actId="113"/>
          <ac:spMkLst>
            <pc:docMk/>
            <pc:sldMk cId="377972017" sldId="323"/>
            <ac:spMk id="163" creationId="{FF3B0338-D4E2-B37C-DFB1-B9A9E37B49E5}"/>
          </ac:spMkLst>
        </pc:spChg>
        <pc:spChg chg="mod">
          <ac:chgData name="Piwowarski Michał" userId="daaff1e6-9656-4f2b-b1cd-d9234caa6572" providerId="ADAL" clId="{349174CB-8730-4550-8EB5-CE71000B52A4}" dt="2025-06-09T06:54:52.817" v="641" actId="113"/>
          <ac:spMkLst>
            <pc:docMk/>
            <pc:sldMk cId="377972017" sldId="323"/>
            <ac:spMk id="164" creationId="{156564C0-B67B-8A61-BA5F-B5D91FEA8740}"/>
          </ac:spMkLst>
        </pc:spChg>
        <pc:spChg chg="mod">
          <ac:chgData name="Piwowarski Michał" userId="daaff1e6-9656-4f2b-b1cd-d9234caa6572" providerId="ADAL" clId="{349174CB-8730-4550-8EB5-CE71000B52A4}" dt="2025-06-09T06:54:52.817" v="641" actId="113"/>
          <ac:spMkLst>
            <pc:docMk/>
            <pc:sldMk cId="377972017" sldId="323"/>
            <ac:spMk id="165" creationId="{90F613CB-2FE2-E140-E331-6E134E45CCF5}"/>
          </ac:spMkLst>
        </pc:spChg>
        <pc:spChg chg="mod">
          <ac:chgData name="Piwowarski Michał" userId="daaff1e6-9656-4f2b-b1cd-d9234caa6572" providerId="ADAL" clId="{349174CB-8730-4550-8EB5-CE71000B52A4}" dt="2025-06-09T06:54:52.817" v="641" actId="113"/>
          <ac:spMkLst>
            <pc:docMk/>
            <pc:sldMk cId="377972017" sldId="323"/>
            <ac:spMk id="166" creationId="{1DE0BA40-FA02-9149-06DC-D2C2E0A55026}"/>
          </ac:spMkLst>
        </pc:spChg>
        <pc:spChg chg="mod">
          <ac:chgData name="Piwowarski Michał" userId="daaff1e6-9656-4f2b-b1cd-d9234caa6572" providerId="ADAL" clId="{349174CB-8730-4550-8EB5-CE71000B52A4}" dt="2025-06-09T06:54:52.817" v="641" actId="113"/>
          <ac:spMkLst>
            <pc:docMk/>
            <pc:sldMk cId="377972017" sldId="323"/>
            <ac:spMk id="167" creationId="{73B841AE-A11E-1F27-9946-938BB250E0F0}"/>
          </ac:spMkLst>
        </pc:spChg>
        <pc:spChg chg="mod">
          <ac:chgData name="Piwowarski Michał" userId="daaff1e6-9656-4f2b-b1cd-d9234caa6572" providerId="ADAL" clId="{349174CB-8730-4550-8EB5-CE71000B52A4}" dt="2025-06-09T06:54:52.817" v="641" actId="113"/>
          <ac:spMkLst>
            <pc:docMk/>
            <pc:sldMk cId="377972017" sldId="323"/>
            <ac:spMk id="168" creationId="{51D80FA7-B0CC-5FBB-9EC4-DC7320382CB0}"/>
          </ac:spMkLst>
        </pc:spChg>
        <pc:spChg chg="mod">
          <ac:chgData name="Piwowarski Michał" userId="daaff1e6-9656-4f2b-b1cd-d9234caa6572" providerId="ADAL" clId="{349174CB-8730-4550-8EB5-CE71000B52A4}" dt="2025-06-09T06:54:52.817" v="641" actId="113"/>
          <ac:spMkLst>
            <pc:docMk/>
            <pc:sldMk cId="377972017" sldId="323"/>
            <ac:spMk id="169" creationId="{9042CFD3-FB91-A623-0B42-D270A13C98D3}"/>
          </ac:spMkLst>
        </pc:spChg>
        <pc:spChg chg="mod">
          <ac:chgData name="Piwowarski Michał" userId="daaff1e6-9656-4f2b-b1cd-d9234caa6572" providerId="ADAL" clId="{349174CB-8730-4550-8EB5-CE71000B52A4}" dt="2025-06-09T06:54:52.817" v="641" actId="113"/>
          <ac:spMkLst>
            <pc:docMk/>
            <pc:sldMk cId="377972017" sldId="323"/>
            <ac:spMk id="170" creationId="{2E2A192C-7F29-07F6-312B-B4E34DDF3DAB}"/>
          </ac:spMkLst>
        </pc:spChg>
        <pc:spChg chg="mod">
          <ac:chgData name="Piwowarski Michał" userId="daaff1e6-9656-4f2b-b1cd-d9234caa6572" providerId="ADAL" clId="{349174CB-8730-4550-8EB5-CE71000B52A4}" dt="2025-06-09T06:54:52.817" v="641" actId="113"/>
          <ac:spMkLst>
            <pc:docMk/>
            <pc:sldMk cId="377972017" sldId="323"/>
            <ac:spMk id="171" creationId="{CA5F78A0-D64E-6F7E-C29B-9FE068F534F6}"/>
          </ac:spMkLst>
        </pc:spChg>
        <pc:spChg chg="mod">
          <ac:chgData name="Piwowarski Michał" userId="daaff1e6-9656-4f2b-b1cd-d9234caa6572" providerId="ADAL" clId="{349174CB-8730-4550-8EB5-CE71000B52A4}" dt="2025-06-09T06:54:52.817" v="641" actId="113"/>
          <ac:spMkLst>
            <pc:docMk/>
            <pc:sldMk cId="377972017" sldId="323"/>
            <ac:spMk id="172" creationId="{68AAA61B-32EF-2248-DA92-6D7BFA92E63F}"/>
          </ac:spMkLst>
        </pc:spChg>
        <pc:spChg chg="mod">
          <ac:chgData name="Piwowarski Michał" userId="daaff1e6-9656-4f2b-b1cd-d9234caa6572" providerId="ADAL" clId="{349174CB-8730-4550-8EB5-CE71000B52A4}" dt="2025-06-09T06:54:52.817" v="641" actId="113"/>
          <ac:spMkLst>
            <pc:docMk/>
            <pc:sldMk cId="377972017" sldId="323"/>
            <ac:spMk id="173" creationId="{3CF454B5-0258-675D-E66A-E462C25BD568}"/>
          </ac:spMkLst>
        </pc:spChg>
        <pc:spChg chg="mod">
          <ac:chgData name="Piwowarski Michał" userId="daaff1e6-9656-4f2b-b1cd-d9234caa6572" providerId="ADAL" clId="{349174CB-8730-4550-8EB5-CE71000B52A4}" dt="2025-06-09T06:54:52.817" v="641" actId="113"/>
          <ac:spMkLst>
            <pc:docMk/>
            <pc:sldMk cId="377972017" sldId="323"/>
            <ac:spMk id="174" creationId="{6F725B12-0052-581B-70BE-F2811AD68D50}"/>
          </ac:spMkLst>
        </pc:spChg>
        <pc:spChg chg="mod">
          <ac:chgData name="Piwowarski Michał" userId="daaff1e6-9656-4f2b-b1cd-d9234caa6572" providerId="ADAL" clId="{349174CB-8730-4550-8EB5-CE71000B52A4}" dt="2025-06-09T06:54:52.817" v="641" actId="113"/>
          <ac:spMkLst>
            <pc:docMk/>
            <pc:sldMk cId="377972017" sldId="323"/>
            <ac:spMk id="175" creationId="{259DC57A-E1AF-28C8-04CA-9EDF62B40935}"/>
          </ac:spMkLst>
        </pc:spChg>
        <pc:spChg chg="mod">
          <ac:chgData name="Piwowarski Michał" userId="daaff1e6-9656-4f2b-b1cd-d9234caa6572" providerId="ADAL" clId="{349174CB-8730-4550-8EB5-CE71000B52A4}" dt="2025-06-09T06:54:52.817" v="641" actId="113"/>
          <ac:spMkLst>
            <pc:docMk/>
            <pc:sldMk cId="377972017" sldId="323"/>
            <ac:spMk id="176" creationId="{56041FA3-57F7-58BA-F3F6-FD6043B7E63B}"/>
          </ac:spMkLst>
        </pc:spChg>
        <pc:spChg chg="mod">
          <ac:chgData name="Piwowarski Michał" userId="daaff1e6-9656-4f2b-b1cd-d9234caa6572" providerId="ADAL" clId="{349174CB-8730-4550-8EB5-CE71000B52A4}" dt="2025-06-09T06:54:52.817" v="641" actId="113"/>
          <ac:spMkLst>
            <pc:docMk/>
            <pc:sldMk cId="377972017" sldId="323"/>
            <ac:spMk id="177" creationId="{56927126-A87B-D64E-2B63-93B5C227F3AF}"/>
          </ac:spMkLst>
        </pc:spChg>
        <pc:spChg chg="mod">
          <ac:chgData name="Piwowarski Michał" userId="daaff1e6-9656-4f2b-b1cd-d9234caa6572" providerId="ADAL" clId="{349174CB-8730-4550-8EB5-CE71000B52A4}" dt="2025-06-09T06:54:52.817" v="641" actId="113"/>
          <ac:spMkLst>
            <pc:docMk/>
            <pc:sldMk cId="377972017" sldId="323"/>
            <ac:spMk id="178" creationId="{D117AEC6-919B-930A-4A6E-00FE4339B105}"/>
          </ac:spMkLst>
        </pc:spChg>
        <pc:spChg chg="mod">
          <ac:chgData name="Piwowarski Michał" userId="daaff1e6-9656-4f2b-b1cd-d9234caa6572" providerId="ADAL" clId="{349174CB-8730-4550-8EB5-CE71000B52A4}" dt="2025-06-09T06:54:52.817" v="641" actId="113"/>
          <ac:spMkLst>
            <pc:docMk/>
            <pc:sldMk cId="377972017" sldId="323"/>
            <ac:spMk id="179" creationId="{D3723799-6152-BD29-A37B-871A844EA9E5}"/>
          </ac:spMkLst>
        </pc:spChg>
        <pc:spChg chg="mod">
          <ac:chgData name="Piwowarski Michał" userId="daaff1e6-9656-4f2b-b1cd-d9234caa6572" providerId="ADAL" clId="{349174CB-8730-4550-8EB5-CE71000B52A4}" dt="2025-06-09T06:54:52.817" v="641" actId="113"/>
          <ac:spMkLst>
            <pc:docMk/>
            <pc:sldMk cId="377972017" sldId="323"/>
            <ac:spMk id="180" creationId="{76E11A3A-3E47-4B99-4819-9AF66D3E0859}"/>
          </ac:spMkLst>
        </pc:spChg>
        <pc:spChg chg="mod">
          <ac:chgData name="Piwowarski Michał" userId="daaff1e6-9656-4f2b-b1cd-d9234caa6572" providerId="ADAL" clId="{349174CB-8730-4550-8EB5-CE71000B52A4}" dt="2025-06-09T06:54:52.817" v="641" actId="113"/>
          <ac:spMkLst>
            <pc:docMk/>
            <pc:sldMk cId="377972017" sldId="323"/>
            <ac:spMk id="181" creationId="{4A85DC3C-EBF5-DF4E-678E-A640203342F1}"/>
          </ac:spMkLst>
        </pc:spChg>
        <pc:spChg chg="mod">
          <ac:chgData name="Piwowarski Michał" userId="daaff1e6-9656-4f2b-b1cd-d9234caa6572" providerId="ADAL" clId="{349174CB-8730-4550-8EB5-CE71000B52A4}" dt="2025-06-09T06:54:52.817" v="641" actId="113"/>
          <ac:spMkLst>
            <pc:docMk/>
            <pc:sldMk cId="377972017" sldId="323"/>
            <ac:spMk id="182" creationId="{768A7DC0-6AF7-C209-AB49-0E53070AC6DA}"/>
          </ac:spMkLst>
        </pc:spChg>
        <pc:spChg chg="mod">
          <ac:chgData name="Piwowarski Michał" userId="daaff1e6-9656-4f2b-b1cd-d9234caa6572" providerId="ADAL" clId="{349174CB-8730-4550-8EB5-CE71000B52A4}" dt="2025-06-09T06:54:52.817" v="641" actId="113"/>
          <ac:spMkLst>
            <pc:docMk/>
            <pc:sldMk cId="377972017" sldId="323"/>
            <ac:spMk id="183" creationId="{9C86822D-86B0-BDF4-07DD-2F2401D5D061}"/>
          </ac:spMkLst>
        </pc:spChg>
        <pc:spChg chg="mod">
          <ac:chgData name="Piwowarski Michał" userId="daaff1e6-9656-4f2b-b1cd-d9234caa6572" providerId="ADAL" clId="{349174CB-8730-4550-8EB5-CE71000B52A4}" dt="2025-06-09T06:54:52.817" v="641" actId="113"/>
          <ac:spMkLst>
            <pc:docMk/>
            <pc:sldMk cId="377972017" sldId="323"/>
            <ac:spMk id="184" creationId="{38FA95FC-D1DB-BD69-0F88-241B62B7C047}"/>
          </ac:spMkLst>
        </pc:spChg>
        <pc:spChg chg="mod">
          <ac:chgData name="Piwowarski Michał" userId="daaff1e6-9656-4f2b-b1cd-d9234caa6572" providerId="ADAL" clId="{349174CB-8730-4550-8EB5-CE71000B52A4}" dt="2025-06-09T06:54:52.817" v="641" actId="113"/>
          <ac:spMkLst>
            <pc:docMk/>
            <pc:sldMk cId="377972017" sldId="323"/>
            <ac:spMk id="185" creationId="{A5C87E07-AA5F-5C55-084C-59E930EEEE55}"/>
          </ac:spMkLst>
        </pc:spChg>
        <pc:spChg chg="mod">
          <ac:chgData name="Piwowarski Michał" userId="daaff1e6-9656-4f2b-b1cd-d9234caa6572" providerId="ADAL" clId="{349174CB-8730-4550-8EB5-CE71000B52A4}" dt="2025-06-09T06:54:52.817" v="641" actId="113"/>
          <ac:spMkLst>
            <pc:docMk/>
            <pc:sldMk cId="377972017" sldId="323"/>
            <ac:spMk id="186" creationId="{2C1425A1-2A33-FAEA-CF4A-3B373F761CEA}"/>
          </ac:spMkLst>
        </pc:spChg>
        <pc:spChg chg="mod">
          <ac:chgData name="Piwowarski Michał" userId="daaff1e6-9656-4f2b-b1cd-d9234caa6572" providerId="ADAL" clId="{349174CB-8730-4550-8EB5-CE71000B52A4}" dt="2025-06-09T06:54:52.817" v="641" actId="113"/>
          <ac:spMkLst>
            <pc:docMk/>
            <pc:sldMk cId="377972017" sldId="323"/>
            <ac:spMk id="187" creationId="{7937448A-C7AC-CCCE-653F-2A2F46142C32}"/>
          </ac:spMkLst>
        </pc:spChg>
        <pc:spChg chg="mod">
          <ac:chgData name="Piwowarski Michał" userId="daaff1e6-9656-4f2b-b1cd-d9234caa6572" providerId="ADAL" clId="{349174CB-8730-4550-8EB5-CE71000B52A4}" dt="2025-06-09T06:54:52.817" v="641" actId="113"/>
          <ac:spMkLst>
            <pc:docMk/>
            <pc:sldMk cId="377972017" sldId="323"/>
            <ac:spMk id="188" creationId="{3E2DF43F-4826-D9C5-B203-4E3270CD4D81}"/>
          </ac:spMkLst>
        </pc:spChg>
        <pc:spChg chg="mod">
          <ac:chgData name="Piwowarski Michał" userId="daaff1e6-9656-4f2b-b1cd-d9234caa6572" providerId="ADAL" clId="{349174CB-8730-4550-8EB5-CE71000B52A4}" dt="2025-06-09T06:54:52.817" v="641" actId="113"/>
          <ac:spMkLst>
            <pc:docMk/>
            <pc:sldMk cId="377972017" sldId="323"/>
            <ac:spMk id="189" creationId="{06EAF1B1-D4B2-2649-B9C2-0F0DFDE850F3}"/>
          </ac:spMkLst>
        </pc:spChg>
        <pc:spChg chg="mod">
          <ac:chgData name="Piwowarski Michał" userId="daaff1e6-9656-4f2b-b1cd-d9234caa6572" providerId="ADAL" clId="{349174CB-8730-4550-8EB5-CE71000B52A4}" dt="2025-06-09T06:54:52.817" v="641" actId="113"/>
          <ac:spMkLst>
            <pc:docMk/>
            <pc:sldMk cId="377972017" sldId="323"/>
            <ac:spMk id="190" creationId="{02EE6966-5301-8FE5-48D5-4BDAD389406E}"/>
          </ac:spMkLst>
        </pc:spChg>
        <pc:spChg chg="mod">
          <ac:chgData name="Piwowarski Michał" userId="daaff1e6-9656-4f2b-b1cd-d9234caa6572" providerId="ADAL" clId="{349174CB-8730-4550-8EB5-CE71000B52A4}" dt="2025-06-09T06:54:52.817" v="641" actId="113"/>
          <ac:spMkLst>
            <pc:docMk/>
            <pc:sldMk cId="377972017" sldId="323"/>
            <ac:spMk id="191" creationId="{960D2843-0649-9BCE-0524-4A1A1DED292E}"/>
          </ac:spMkLst>
        </pc:spChg>
        <pc:spChg chg="mod">
          <ac:chgData name="Piwowarski Michał" userId="daaff1e6-9656-4f2b-b1cd-d9234caa6572" providerId="ADAL" clId="{349174CB-8730-4550-8EB5-CE71000B52A4}" dt="2025-06-09T06:54:52.817" v="641" actId="113"/>
          <ac:spMkLst>
            <pc:docMk/>
            <pc:sldMk cId="377972017" sldId="323"/>
            <ac:spMk id="192" creationId="{F7EE7E9E-7859-7C07-2E97-5A370691F8E8}"/>
          </ac:spMkLst>
        </pc:spChg>
        <pc:spChg chg="mod">
          <ac:chgData name="Piwowarski Michał" userId="daaff1e6-9656-4f2b-b1cd-d9234caa6572" providerId="ADAL" clId="{349174CB-8730-4550-8EB5-CE71000B52A4}" dt="2025-06-09T06:54:52.817" v="641" actId="113"/>
          <ac:spMkLst>
            <pc:docMk/>
            <pc:sldMk cId="377972017" sldId="323"/>
            <ac:spMk id="193" creationId="{36DFC74C-1BA1-FF1A-B779-01248BB1AC19}"/>
          </ac:spMkLst>
        </pc:spChg>
        <pc:spChg chg="mod">
          <ac:chgData name="Piwowarski Michał" userId="daaff1e6-9656-4f2b-b1cd-d9234caa6572" providerId="ADAL" clId="{349174CB-8730-4550-8EB5-CE71000B52A4}" dt="2025-06-09T06:54:52.817" v="641" actId="113"/>
          <ac:spMkLst>
            <pc:docMk/>
            <pc:sldMk cId="377972017" sldId="323"/>
            <ac:spMk id="194" creationId="{9F77F3AA-C2BD-FBD0-5D6D-E3CEB019F1E2}"/>
          </ac:spMkLst>
        </pc:spChg>
        <pc:spChg chg="mod">
          <ac:chgData name="Piwowarski Michał" userId="daaff1e6-9656-4f2b-b1cd-d9234caa6572" providerId="ADAL" clId="{349174CB-8730-4550-8EB5-CE71000B52A4}" dt="2025-06-09T06:54:52.817" v="641" actId="113"/>
          <ac:spMkLst>
            <pc:docMk/>
            <pc:sldMk cId="377972017" sldId="323"/>
            <ac:spMk id="195" creationId="{2764C621-2F20-5A8C-D23C-463E27EEC811}"/>
          </ac:spMkLst>
        </pc:spChg>
        <pc:spChg chg="mod">
          <ac:chgData name="Piwowarski Michał" userId="daaff1e6-9656-4f2b-b1cd-d9234caa6572" providerId="ADAL" clId="{349174CB-8730-4550-8EB5-CE71000B52A4}" dt="2025-06-09T06:54:52.817" v="641" actId="113"/>
          <ac:spMkLst>
            <pc:docMk/>
            <pc:sldMk cId="377972017" sldId="323"/>
            <ac:spMk id="196" creationId="{A139DC19-7825-7F36-18A8-45357BAECC8E}"/>
          </ac:spMkLst>
        </pc:spChg>
        <pc:spChg chg="mod">
          <ac:chgData name="Piwowarski Michał" userId="daaff1e6-9656-4f2b-b1cd-d9234caa6572" providerId="ADAL" clId="{349174CB-8730-4550-8EB5-CE71000B52A4}" dt="2025-06-09T06:54:52.817" v="641" actId="113"/>
          <ac:spMkLst>
            <pc:docMk/>
            <pc:sldMk cId="377972017" sldId="323"/>
            <ac:spMk id="197" creationId="{76900FF1-845C-1B9F-FF8C-EC6E5BBF50BE}"/>
          </ac:spMkLst>
        </pc:spChg>
        <pc:spChg chg="mod">
          <ac:chgData name="Piwowarski Michał" userId="daaff1e6-9656-4f2b-b1cd-d9234caa6572" providerId="ADAL" clId="{349174CB-8730-4550-8EB5-CE71000B52A4}" dt="2025-06-09T06:54:52.817" v="641" actId="113"/>
          <ac:spMkLst>
            <pc:docMk/>
            <pc:sldMk cId="377972017" sldId="323"/>
            <ac:spMk id="198" creationId="{A1F9C711-6822-54FD-D93B-9006C2369C37}"/>
          </ac:spMkLst>
        </pc:spChg>
        <pc:spChg chg="mod">
          <ac:chgData name="Piwowarski Michał" userId="daaff1e6-9656-4f2b-b1cd-d9234caa6572" providerId="ADAL" clId="{349174CB-8730-4550-8EB5-CE71000B52A4}" dt="2025-06-09T06:54:52.817" v="641" actId="113"/>
          <ac:spMkLst>
            <pc:docMk/>
            <pc:sldMk cId="377972017" sldId="323"/>
            <ac:spMk id="199" creationId="{36CF38F0-64CF-3925-B385-7554AD72B698}"/>
          </ac:spMkLst>
        </pc:spChg>
        <pc:spChg chg="mod">
          <ac:chgData name="Piwowarski Michał" userId="daaff1e6-9656-4f2b-b1cd-d9234caa6572" providerId="ADAL" clId="{349174CB-8730-4550-8EB5-CE71000B52A4}" dt="2025-06-09T06:54:52.817" v="641" actId="113"/>
          <ac:spMkLst>
            <pc:docMk/>
            <pc:sldMk cId="377972017" sldId="323"/>
            <ac:spMk id="200" creationId="{B8971022-6EB8-2F8C-213A-E118F309B5EA}"/>
          </ac:spMkLst>
        </pc:spChg>
        <pc:spChg chg="mod">
          <ac:chgData name="Piwowarski Michał" userId="daaff1e6-9656-4f2b-b1cd-d9234caa6572" providerId="ADAL" clId="{349174CB-8730-4550-8EB5-CE71000B52A4}" dt="2025-06-09T06:54:52.817" v="641" actId="113"/>
          <ac:spMkLst>
            <pc:docMk/>
            <pc:sldMk cId="377972017" sldId="323"/>
            <ac:spMk id="201" creationId="{3045A946-7A8E-8880-14D1-6FB3CFB4D617}"/>
          </ac:spMkLst>
        </pc:spChg>
        <pc:spChg chg="mod">
          <ac:chgData name="Piwowarski Michał" userId="daaff1e6-9656-4f2b-b1cd-d9234caa6572" providerId="ADAL" clId="{349174CB-8730-4550-8EB5-CE71000B52A4}" dt="2025-06-09T06:54:52.817" v="641" actId="113"/>
          <ac:spMkLst>
            <pc:docMk/>
            <pc:sldMk cId="377972017" sldId="323"/>
            <ac:spMk id="202" creationId="{95CE74EB-A6AC-2ED9-EDF1-4E5EB9451042}"/>
          </ac:spMkLst>
        </pc:spChg>
        <pc:spChg chg="mod">
          <ac:chgData name="Piwowarski Michał" userId="daaff1e6-9656-4f2b-b1cd-d9234caa6572" providerId="ADAL" clId="{349174CB-8730-4550-8EB5-CE71000B52A4}" dt="2025-06-09T06:54:52.817" v="641" actId="113"/>
          <ac:spMkLst>
            <pc:docMk/>
            <pc:sldMk cId="377972017" sldId="323"/>
            <ac:spMk id="203" creationId="{09C559E2-2988-6A0F-3A8B-D8AF202B0C47}"/>
          </ac:spMkLst>
        </pc:spChg>
        <pc:spChg chg="mod">
          <ac:chgData name="Piwowarski Michał" userId="daaff1e6-9656-4f2b-b1cd-d9234caa6572" providerId="ADAL" clId="{349174CB-8730-4550-8EB5-CE71000B52A4}" dt="2025-06-09T06:54:52.817" v="641" actId="113"/>
          <ac:spMkLst>
            <pc:docMk/>
            <pc:sldMk cId="377972017" sldId="323"/>
            <ac:spMk id="204" creationId="{D178C211-094E-1712-6B05-7BAB507C6F40}"/>
          </ac:spMkLst>
        </pc:spChg>
        <pc:spChg chg="mod">
          <ac:chgData name="Piwowarski Michał" userId="daaff1e6-9656-4f2b-b1cd-d9234caa6572" providerId="ADAL" clId="{349174CB-8730-4550-8EB5-CE71000B52A4}" dt="2025-06-09T06:54:52.817" v="641" actId="113"/>
          <ac:spMkLst>
            <pc:docMk/>
            <pc:sldMk cId="377972017" sldId="323"/>
            <ac:spMk id="205" creationId="{FAC6FFD9-8167-6112-AB8E-362606878FA2}"/>
          </ac:spMkLst>
        </pc:spChg>
        <pc:spChg chg="mod">
          <ac:chgData name="Piwowarski Michał" userId="daaff1e6-9656-4f2b-b1cd-d9234caa6572" providerId="ADAL" clId="{349174CB-8730-4550-8EB5-CE71000B52A4}" dt="2025-06-09T06:54:52.817" v="641" actId="113"/>
          <ac:spMkLst>
            <pc:docMk/>
            <pc:sldMk cId="377972017" sldId="323"/>
            <ac:spMk id="206" creationId="{7B3D1547-D1AF-9793-7C5C-E601A992C1E9}"/>
          </ac:spMkLst>
        </pc:spChg>
        <pc:spChg chg="mod">
          <ac:chgData name="Piwowarski Michał" userId="daaff1e6-9656-4f2b-b1cd-d9234caa6572" providerId="ADAL" clId="{349174CB-8730-4550-8EB5-CE71000B52A4}" dt="2025-06-09T06:54:52.817" v="641" actId="113"/>
          <ac:spMkLst>
            <pc:docMk/>
            <pc:sldMk cId="377972017" sldId="323"/>
            <ac:spMk id="207" creationId="{A7FF985C-AAC6-9D9B-1FAB-FA8C6F0BB43B}"/>
          </ac:spMkLst>
        </pc:spChg>
        <pc:spChg chg="mod">
          <ac:chgData name="Piwowarski Michał" userId="daaff1e6-9656-4f2b-b1cd-d9234caa6572" providerId="ADAL" clId="{349174CB-8730-4550-8EB5-CE71000B52A4}" dt="2025-06-09T06:54:52.817" v="641" actId="113"/>
          <ac:spMkLst>
            <pc:docMk/>
            <pc:sldMk cId="377972017" sldId="323"/>
            <ac:spMk id="208" creationId="{1C658494-FA83-783A-DCC8-E36C767C5448}"/>
          </ac:spMkLst>
        </pc:spChg>
        <pc:spChg chg="mod">
          <ac:chgData name="Piwowarski Michał" userId="daaff1e6-9656-4f2b-b1cd-d9234caa6572" providerId="ADAL" clId="{349174CB-8730-4550-8EB5-CE71000B52A4}" dt="2025-06-09T06:54:52.817" v="641" actId="113"/>
          <ac:spMkLst>
            <pc:docMk/>
            <pc:sldMk cId="377972017" sldId="323"/>
            <ac:spMk id="209" creationId="{6B14C89D-1F3B-5E67-197B-090576AFBF9A}"/>
          </ac:spMkLst>
        </pc:spChg>
        <pc:spChg chg="mod">
          <ac:chgData name="Piwowarski Michał" userId="daaff1e6-9656-4f2b-b1cd-d9234caa6572" providerId="ADAL" clId="{349174CB-8730-4550-8EB5-CE71000B52A4}" dt="2025-06-09T06:54:52.817" v="641" actId="113"/>
          <ac:spMkLst>
            <pc:docMk/>
            <pc:sldMk cId="377972017" sldId="323"/>
            <ac:spMk id="210" creationId="{6608CD09-3CAE-B55F-1AB9-D12281876FDF}"/>
          </ac:spMkLst>
        </pc:spChg>
        <pc:spChg chg="mod">
          <ac:chgData name="Piwowarski Michał" userId="daaff1e6-9656-4f2b-b1cd-d9234caa6572" providerId="ADAL" clId="{349174CB-8730-4550-8EB5-CE71000B52A4}" dt="2025-06-09T06:54:52.817" v="641" actId="113"/>
          <ac:spMkLst>
            <pc:docMk/>
            <pc:sldMk cId="377972017" sldId="323"/>
            <ac:spMk id="211" creationId="{6755C213-7B21-C8E2-07F2-8B74AA742B19}"/>
          </ac:spMkLst>
        </pc:spChg>
        <pc:spChg chg="mod">
          <ac:chgData name="Piwowarski Michał" userId="daaff1e6-9656-4f2b-b1cd-d9234caa6572" providerId="ADAL" clId="{349174CB-8730-4550-8EB5-CE71000B52A4}" dt="2025-06-09T06:54:52.817" v="641" actId="113"/>
          <ac:spMkLst>
            <pc:docMk/>
            <pc:sldMk cId="377972017" sldId="323"/>
            <ac:spMk id="212" creationId="{7A315FFE-A551-B1F5-A25E-2E2E771BD63B}"/>
          </ac:spMkLst>
        </pc:spChg>
        <pc:spChg chg="mod">
          <ac:chgData name="Piwowarski Michał" userId="daaff1e6-9656-4f2b-b1cd-d9234caa6572" providerId="ADAL" clId="{349174CB-8730-4550-8EB5-CE71000B52A4}" dt="2025-06-09T06:54:52.817" v="641" actId="113"/>
          <ac:spMkLst>
            <pc:docMk/>
            <pc:sldMk cId="377972017" sldId="323"/>
            <ac:spMk id="213" creationId="{DE6084F1-AF2E-826C-2070-CD6A2825D3F6}"/>
          </ac:spMkLst>
        </pc:spChg>
        <pc:spChg chg="mod">
          <ac:chgData name="Piwowarski Michał" userId="daaff1e6-9656-4f2b-b1cd-d9234caa6572" providerId="ADAL" clId="{349174CB-8730-4550-8EB5-CE71000B52A4}" dt="2025-06-09T06:54:52.817" v="641" actId="113"/>
          <ac:spMkLst>
            <pc:docMk/>
            <pc:sldMk cId="377972017" sldId="323"/>
            <ac:spMk id="214" creationId="{86B33A53-06BF-1E15-32E6-8E6E8524BD1E}"/>
          </ac:spMkLst>
        </pc:spChg>
        <pc:spChg chg="mod">
          <ac:chgData name="Piwowarski Michał" userId="daaff1e6-9656-4f2b-b1cd-d9234caa6572" providerId="ADAL" clId="{349174CB-8730-4550-8EB5-CE71000B52A4}" dt="2025-06-09T06:54:52.817" v="641" actId="113"/>
          <ac:spMkLst>
            <pc:docMk/>
            <pc:sldMk cId="377972017" sldId="323"/>
            <ac:spMk id="215" creationId="{05789571-96C7-BA9B-059D-486D36CD7303}"/>
          </ac:spMkLst>
        </pc:spChg>
        <pc:spChg chg="mod">
          <ac:chgData name="Piwowarski Michał" userId="daaff1e6-9656-4f2b-b1cd-d9234caa6572" providerId="ADAL" clId="{349174CB-8730-4550-8EB5-CE71000B52A4}" dt="2025-06-09T06:54:52.817" v="641" actId="113"/>
          <ac:spMkLst>
            <pc:docMk/>
            <pc:sldMk cId="377972017" sldId="323"/>
            <ac:spMk id="216" creationId="{B6CF65CB-109E-9968-E8AF-7EC412337FED}"/>
          </ac:spMkLst>
        </pc:spChg>
        <pc:spChg chg="mod">
          <ac:chgData name="Piwowarski Michał" userId="daaff1e6-9656-4f2b-b1cd-d9234caa6572" providerId="ADAL" clId="{349174CB-8730-4550-8EB5-CE71000B52A4}" dt="2025-06-09T06:54:52.817" v="641" actId="113"/>
          <ac:spMkLst>
            <pc:docMk/>
            <pc:sldMk cId="377972017" sldId="323"/>
            <ac:spMk id="217" creationId="{6760C886-6791-8503-7EAA-8A207958FE3E}"/>
          </ac:spMkLst>
        </pc:spChg>
        <pc:spChg chg="mod">
          <ac:chgData name="Piwowarski Michał" userId="daaff1e6-9656-4f2b-b1cd-d9234caa6572" providerId="ADAL" clId="{349174CB-8730-4550-8EB5-CE71000B52A4}" dt="2025-06-09T06:54:52.817" v="641" actId="113"/>
          <ac:spMkLst>
            <pc:docMk/>
            <pc:sldMk cId="377972017" sldId="323"/>
            <ac:spMk id="218" creationId="{F1BBAA8A-4F34-0556-675F-60B6B2DAABD7}"/>
          </ac:spMkLst>
        </pc:spChg>
        <pc:spChg chg="mod">
          <ac:chgData name="Piwowarski Michał" userId="daaff1e6-9656-4f2b-b1cd-d9234caa6572" providerId="ADAL" clId="{349174CB-8730-4550-8EB5-CE71000B52A4}" dt="2025-06-09T06:54:52.817" v="641" actId="113"/>
          <ac:spMkLst>
            <pc:docMk/>
            <pc:sldMk cId="377972017" sldId="323"/>
            <ac:spMk id="219" creationId="{DCA1C662-357E-3A5A-924A-C43351C8A9D5}"/>
          </ac:spMkLst>
        </pc:spChg>
        <pc:spChg chg="mod">
          <ac:chgData name="Piwowarski Michał" userId="daaff1e6-9656-4f2b-b1cd-d9234caa6572" providerId="ADAL" clId="{349174CB-8730-4550-8EB5-CE71000B52A4}" dt="2025-06-09T06:54:52.817" v="641" actId="113"/>
          <ac:spMkLst>
            <pc:docMk/>
            <pc:sldMk cId="377972017" sldId="323"/>
            <ac:spMk id="220" creationId="{391C22D0-0A23-09F8-F920-9C57A2769AFA}"/>
          </ac:spMkLst>
        </pc:spChg>
        <pc:spChg chg="mod">
          <ac:chgData name="Piwowarski Michał" userId="daaff1e6-9656-4f2b-b1cd-d9234caa6572" providerId="ADAL" clId="{349174CB-8730-4550-8EB5-CE71000B52A4}" dt="2025-06-09T06:54:52.817" v="641" actId="113"/>
          <ac:spMkLst>
            <pc:docMk/>
            <pc:sldMk cId="377972017" sldId="323"/>
            <ac:spMk id="221" creationId="{656B3E0E-48B2-F171-1089-AC2593B0C313}"/>
          </ac:spMkLst>
        </pc:spChg>
        <pc:spChg chg="mod">
          <ac:chgData name="Piwowarski Michał" userId="daaff1e6-9656-4f2b-b1cd-d9234caa6572" providerId="ADAL" clId="{349174CB-8730-4550-8EB5-CE71000B52A4}" dt="2025-06-09T06:54:52.817" v="641" actId="113"/>
          <ac:spMkLst>
            <pc:docMk/>
            <pc:sldMk cId="377972017" sldId="323"/>
            <ac:spMk id="222" creationId="{82946246-E695-970D-9184-BC806C00DF9E}"/>
          </ac:spMkLst>
        </pc:spChg>
        <pc:spChg chg="mod">
          <ac:chgData name="Piwowarski Michał" userId="daaff1e6-9656-4f2b-b1cd-d9234caa6572" providerId="ADAL" clId="{349174CB-8730-4550-8EB5-CE71000B52A4}" dt="2025-06-09T06:54:52.817" v="641" actId="113"/>
          <ac:spMkLst>
            <pc:docMk/>
            <pc:sldMk cId="377972017" sldId="323"/>
            <ac:spMk id="223" creationId="{08AE2F0C-1808-01F3-9591-107EEBE666FF}"/>
          </ac:spMkLst>
        </pc:spChg>
        <pc:spChg chg="mod">
          <ac:chgData name="Piwowarski Michał" userId="daaff1e6-9656-4f2b-b1cd-d9234caa6572" providerId="ADAL" clId="{349174CB-8730-4550-8EB5-CE71000B52A4}" dt="2025-06-09T06:54:52.817" v="641" actId="113"/>
          <ac:spMkLst>
            <pc:docMk/>
            <pc:sldMk cId="377972017" sldId="323"/>
            <ac:spMk id="224" creationId="{58FA4588-A315-A7F8-B5B0-18881DC03C14}"/>
          </ac:spMkLst>
        </pc:spChg>
        <pc:spChg chg="mod">
          <ac:chgData name="Piwowarski Michał" userId="daaff1e6-9656-4f2b-b1cd-d9234caa6572" providerId="ADAL" clId="{349174CB-8730-4550-8EB5-CE71000B52A4}" dt="2025-06-09T06:54:52.817" v="641" actId="113"/>
          <ac:spMkLst>
            <pc:docMk/>
            <pc:sldMk cId="377972017" sldId="323"/>
            <ac:spMk id="225" creationId="{A06B8CB2-FB5B-0FCD-8D8E-9A419DB27B36}"/>
          </ac:spMkLst>
        </pc:spChg>
        <pc:spChg chg="mod">
          <ac:chgData name="Piwowarski Michał" userId="daaff1e6-9656-4f2b-b1cd-d9234caa6572" providerId="ADAL" clId="{349174CB-8730-4550-8EB5-CE71000B52A4}" dt="2025-06-09T06:54:52.817" v="641" actId="113"/>
          <ac:spMkLst>
            <pc:docMk/>
            <pc:sldMk cId="377972017" sldId="323"/>
            <ac:spMk id="226" creationId="{6E181204-7394-0C07-1371-92A71C169340}"/>
          </ac:spMkLst>
        </pc:spChg>
        <pc:spChg chg="mod">
          <ac:chgData name="Piwowarski Michał" userId="daaff1e6-9656-4f2b-b1cd-d9234caa6572" providerId="ADAL" clId="{349174CB-8730-4550-8EB5-CE71000B52A4}" dt="2025-06-09T06:54:52.817" v="641" actId="113"/>
          <ac:spMkLst>
            <pc:docMk/>
            <pc:sldMk cId="377972017" sldId="323"/>
            <ac:spMk id="227" creationId="{493466C0-024A-D041-1556-72377BDAF99A}"/>
          </ac:spMkLst>
        </pc:spChg>
        <pc:spChg chg="mod">
          <ac:chgData name="Piwowarski Michał" userId="daaff1e6-9656-4f2b-b1cd-d9234caa6572" providerId="ADAL" clId="{349174CB-8730-4550-8EB5-CE71000B52A4}" dt="2025-06-09T06:54:52.817" v="641" actId="113"/>
          <ac:spMkLst>
            <pc:docMk/>
            <pc:sldMk cId="377972017" sldId="323"/>
            <ac:spMk id="228" creationId="{7A1894B9-E6ED-21CD-5B0C-2A6641E4BD91}"/>
          </ac:spMkLst>
        </pc:spChg>
        <pc:spChg chg="mod">
          <ac:chgData name="Piwowarski Michał" userId="daaff1e6-9656-4f2b-b1cd-d9234caa6572" providerId="ADAL" clId="{349174CB-8730-4550-8EB5-CE71000B52A4}" dt="2025-06-09T06:54:52.817" v="641" actId="113"/>
          <ac:spMkLst>
            <pc:docMk/>
            <pc:sldMk cId="377972017" sldId="323"/>
            <ac:spMk id="229" creationId="{89B2EBC0-3908-3B13-0E93-6E662AFF6464}"/>
          </ac:spMkLst>
        </pc:spChg>
        <pc:spChg chg="mod">
          <ac:chgData name="Piwowarski Michał" userId="daaff1e6-9656-4f2b-b1cd-d9234caa6572" providerId="ADAL" clId="{349174CB-8730-4550-8EB5-CE71000B52A4}" dt="2025-06-09T06:54:52.817" v="641" actId="113"/>
          <ac:spMkLst>
            <pc:docMk/>
            <pc:sldMk cId="377972017" sldId="323"/>
            <ac:spMk id="230" creationId="{ACDAF3A2-187D-283D-AFD3-0CAE315017A1}"/>
          </ac:spMkLst>
        </pc:spChg>
        <pc:spChg chg="mod">
          <ac:chgData name="Piwowarski Michał" userId="daaff1e6-9656-4f2b-b1cd-d9234caa6572" providerId="ADAL" clId="{349174CB-8730-4550-8EB5-CE71000B52A4}" dt="2025-06-09T06:54:52.817" v="641" actId="113"/>
          <ac:spMkLst>
            <pc:docMk/>
            <pc:sldMk cId="377972017" sldId="323"/>
            <ac:spMk id="231" creationId="{CF9777FE-4AEB-32A4-7FC9-CB4FD96C7F71}"/>
          </ac:spMkLst>
        </pc:spChg>
        <pc:spChg chg="mod">
          <ac:chgData name="Piwowarski Michał" userId="daaff1e6-9656-4f2b-b1cd-d9234caa6572" providerId="ADAL" clId="{349174CB-8730-4550-8EB5-CE71000B52A4}" dt="2025-06-09T06:54:52.817" v="641" actId="113"/>
          <ac:spMkLst>
            <pc:docMk/>
            <pc:sldMk cId="377972017" sldId="323"/>
            <ac:spMk id="232" creationId="{82FFA32D-90D4-C474-CB83-41F9CBE7C7B1}"/>
          </ac:spMkLst>
        </pc:spChg>
        <pc:spChg chg="mod">
          <ac:chgData name="Piwowarski Michał" userId="daaff1e6-9656-4f2b-b1cd-d9234caa6572" providerId="ADAL" clId="{349174CB-8730-4550-8EB5-CE71000B52A4}" dt="2025-06-09T06:54:52.817" v="641" actId="113"/>
          <ac:spMkLst>
            <pc:docMk/>
            <pc:sldMk cId="377972017" sldId="323"/>
            <ac:spMk id="233" creationId="{5E4C8578-A727-05A4-A4E7-49B151A9E80F}"/>
          </ac:spMkLst>
        </pc:spChg>
        <pc:spChg chg="mod">
          <ac:chgData name="Piwowarski Michał" userId="daaff1e6-9656-4f2b-b1cd-d9234caa6572" providerId="ADAL" clId="{349174CB-8730-4550-8EB5-CE71000B52A4}" dt="2025-06-09T06:54:52.817" v="641" actId="113"/>
          <ac:spMkLst>
            <pc:docMk/>
            <pc:sldMk cId="377972017" sldId="323"/>
            <ac:spMk id="234" creationId="{7C69ED8B-4D7A-0FC1-C368-F9BC6090F546}"/>
          </ac:spMkLst>
        </pc:spChg>
        <pc:spChg chg="mod">
          <ac:chgData name="Piwowarski Michał" userId="daaff1e6-9656-4f2b-b1cd-d9234caa6572" providerId="ADAL" clId="{349174CB-8730-4550-8EB5-CE71000B52A4}" dt="2025-06-09T06:54:52.817" v="641" actId="113"/>
          <ac:spMkLst>
            <pc:docMk/>
            <pc:sldMk cId="377972017" sldId="323"/>
            <ac:spMk id="235" creationId="{B9EA7DE2-EBF5-450C-71D1-2FC40A0679B9}"/>
          </ac:spMkLst>
        </pc:spChg>
        <pc:spChg chg="mod">
          <ac:chgData name="Piwowarski Michał" userId="daaff1e6-9656-4f2b-b1cd-d9234caa6572" providerId="ADAL" clId="{349174CB-8730-4550-8EB5-CE71000B52A4}" dt="2025-06-09T06:54:52.817" v="641" actId="113"/>
          <ac:spMkLst>
            <pc:docMk/>
            <pc:sldMk cId="377972017" sldId="323"/>
            <ac:spMk id="236" creationId="{9637FF65-8014-52D0-DE05-9FA0E757883B}"/>
          </ac:spMkLst>
        </pc:spChg>
        <pc:spChg chg="mod">
          <ac:chgData name="Piwowarski Michał" userId="daaff1e6-9656-4f2b-b1cd-d9234caa6572" providerId="ADAL" clId="{349174CB-8730-4550-8EB5-CE71000B52A4}" dt="2025-06-09T06:54:52.817" v="641" actId="113"/>
          <ac:spMkLst>
            <pc:docMk/>
            <pc:sldMk cId="377972017" sldId="323"/>
            <ac:spMk id="237" creationId="{C8CDD2A1-6DD4-19B3-AE4C-0614691BE6DC}"/>
          </ac:spMkLst>
        </pc:spChg>
        <pc:spChg chg="mod">
          <ac:chgData name="Piwowarski Michał" userId="daaff1e6-9656-4f2b-b1cd-d9234caa6572" providerId="ADAL" clId="{349174CB-8730-4550-8EB5-CE71000B52A4}" dt="2025-06-09T06:54:52.817" v="641" actId="113"/>
          <ac:spMkLst>
            <pc:docMk/>
            <pc:sldMk cId="377972017" sldId="323"/>
            <ac:spMk id="238" creationId="{28C4DC4F-F150-23E2-3692-96D2C1760E82}"/>
          </ac:spMkLst>
        </pc:spChg>
        <pc:spChg chg="mod">
          <ac:chgData name="Piwowarski Michał" userId="daaff1e6-9656-4f2b-b1cd-d9234caa6572" providerId="ADAL" clId="{349174CB-8730-4550-8EB5-CE71000B52A4}" dt="2025-06-09T06:54:52.817" v="641" actId="113"/>
          <ac:spMkLst>
            <pc:docMk/>
            <pc:sldMk cId="377972017" sldId="323"/>
            <ac:spMk id="239" creationId="{DEDFF3A4-BCF9-8668-9A24-1F43D11C33FC}"/>
          </ac:spMkLst>
        </pc:spChg>
        <pc:spChg chg="mod">
          <ac:chgData name="Piwowarski Michał" userId="daaff1e6-9656-4f2b-b1cd-d9234caa6572" providerId="ADAL" clId="{349174CB-8730-4550-8EB5-CE71000B52A4}" dt="2025-06-09T06:54:52.817" v="641" actId="113"/>
          <ac:spMkLst>
            <pc:docMk/>
            <pc:sldMk cId="377972017" sldId="323"/>
            <ac:spMk id="240" creationId="{1FF587C2-D04B-FBFF-0B43-FB995A39D3D8}"/>
          </ac:spMkLst>
        </pc:spChg>
        <pc:spChg chg="mod">
          <ac:chgData name="Piwowarski Michał" userId="daaff1e6-9656-4f2b-b1cd-d9234caa6572" providerId="ADAL" clId="{349174CB-8730-4550-8EB5-CE71000B52A4}" dt="2025-06-09T06:54:52.817" v="641" actId="113"/>
          <ac:spMkLst>
            <pc:docMk/>
            <pc:sldMk cId="377972017" sldId="323"/>
            <ac:spMk id="241" creationId="{3817297A-CA80-5229-3541-1F9F9739AC07}"/>
          </ac:spMkLst>
        </pc:spChg>
        <pc:spChg chg="mod">
          <ac:chgData name="Piwowarski Michał" userId="daaff1e6-9656-4f2b-b1cd-d9234caa6572" providerId="ADAL" clId="{349174CB-8730-4550-8EB5-CE71000B52A4}" dt="2025-06-09T06:54:52.817" v="641" actId="113"/>
          <ac:spMkLst>
            <pc:docMk/>
            <pc:sldMk cId="377972017" sldId="323"/>
            <ac:spMk id="242" creationId="{FF750B99-EDA0-3D27-7276-1A2710E56AB8}"/>
          </ac:spMkLst>
        </pc:spChg>
        <pc:spChg chg="mod">
          <ac:chgData name="Piwowarski Michał" userId="daaff1e6-9656-4f2b-b1cd-d9234caa6572" providerId="ADAL" clId="{349174CB-8730-4550-8EB5-CE71000B52A4}" dt="2025-06-09T06:54:52.817" v="641" actId="113"/>
          <ac:spMkLst>
            <pc:docMk/>
            <pc:sldMk cId="377972017" sldId="323"/>
            <ac:spMk id="243" creationId="{F7FB933B-0314-1C41-4E34-C2B9065B7035}"/>
          </ac:spMkLst>
        </pc:spChg>
        <pc:spChg chg="mod">
          <ac:chgData name="Piwowarski Michał" userId="daaff1e6-9656-4f2b-b1cd-d9234caa6572" providerId="ADAL" clId="{349174CB-8730-4550-8EB5-CE71000B52A4}" dt="2025-06-09T06:54:52.817" v="641" actId="113"/>
          <ac:spMkLst>
            <pc:docMk/>
            <pc:sldMk cId="377972017" sldId="323"/>
            <ac:spMk id="244" creationId="{1D0AF328-1B23-CCD7-6098-4E88F6BB3409}"/>
          </ac:spMkLst>
        </pc:spChg>
        <pc:spChg chg="mod">
          <ac:chgData name="Piwowarski Michał" userId="daaff1e6-9656-4f2b-b1cd-d9234caa6572" providerId="ADAL" clId="{349174CB-8730-4550-8EB5-CE71000B52A4}" dt="2025-06-09T06:54:52.817" v="641" actId="113"/>
          <ac:spMkLst>
            <pc:docMk/>
            <pc:sldMk cId="377972017" sldId="323"/>
            <ac:spMk id="245" creationId="{A972FE40-7F0D-F151-ED02-B0638EA46ADF}"/>
          </ac:spMkLst>
        </pc:spChg>
        <pc:spChg chg="mod">
          <ac:chgData name="Piwowarski Michał" userId="daaff1e6-9656-4f2b-b1cd-d9234caa6572" providerId="ADAL" clId="{349174CB-8730-4550-8EB5-CE71000B52A4}" dt="2025-06-09T06:54:52.817" v="641" actId="113"/>
          <ac:spMkLst>
            <pc:docMk/>
            <pc:sldMk cId="377972017" sldId="323"/>
            <ac:spMk id="246" creationId="{589C3ACE-13B0-5FC2-D757-044B01153597}"/>
          </ac:spMkLst>
        </pc:spChg>
        <pc:spChg chg="mod">
          <ac:chgData name="Piwowarski Michał" userId="daaff1e6-9656-4f2b-b1cd-d9234caa6572" providerId="ADAL" clId="{349174CB-8730-4550-8EB5-CE71000B52A4}" dt="2025-06-09T06:54:52.817" v="641" actId="113"/>
          <ac:spMkLst>
            <pc:docMk/>
            <pc:sldMk cId="377972017" sldId="323"/>
            <ac:spMk id="247" creationId="{BF54B2DB-FB55-0ADD-A0D1-8AA718B06C9C}"/>
          </ac:spMkLst>
        </pc:spChg>
        <pc:spChg chg="mod">
          <ac:chgData name="Piwowarski Michał" userId="daaff1e6-9656-4f2b-b1cd-d9234caa6572" providerId="ADAL" clId="{349174CB-8730-4550-8EB5-CE71000B52A4}" dt="2025-06-09T06:54:52.817" v="641" actId="113"/>
          <ac:spMkLst>
            <pc:docMk/>
            <pc:sldMk cId="377972017" sldId="323"/>
            <ac:spMk id="248" creationId="{AC764D03-14F4-4FF3-1BED-DF4CCBCB6B85}"/>
          </ac:spMkLst>
        </pc:spChg>
        <pc:spChg chg="mod">
          <ac:chgData name="Piwowarski Michał" userId="daaff1e6-9656-4f2b-b1cd-d9234caa6572" providerId="ADAL" clId="{349174CB-8730-4550-8EB5-CE71000B52A4}" dt="2025-06-09T06:54:52.817" v="641" actId="113"/>
          <ac:spMkLst>
            <pc:docMk/>
            <pc:sldMk cId="377972017" sldId="323"/>
            <ac:spMk id="249" creationId="{16B24351-768C-98D1-CBB2-3E3F5571B182}"/>
          </ac:spMkLst>
        </pc:spChg>
        <pc:spChg chg="mod">
          <ac:chgData name="Piwowarski Michał" userId="daaff1e6-9656-4f2b-b1cd-d9234caa6572" providerId="ADAL" clId="{349174CB-8730-4550-8EB5-CE71000B52A4}" dt="2025-06-09T06:54:52.817" v="641" actId="113"/>
          <ac:spMkLst>
            <pc:docMk/>
            <pc:sldMk cId="377972017" sldId="323"/>
            <ac:spMk id="250" creationId="{C3D9C3AD-4EA9-7692-52DC-50FBC727C130}"/>
          </ac:spMkLst>
        </pc:spChg>
        <pc:spChg chg="mod">
          <ac:chgData name="Piwowarski Michał" userId="daaff1e6-9656-4f2b-b1cd-d9234caa6572" providerId="ADAL" clId="{349174CB-8730-4550-8EB5-CE71000B52A4}" dt="2025-06-09T06:54:52.817" v="641" actId="113"/>
          <ac:spMkLst>
            <pc:docMk/>
            <pc:sldMk cId="377972017" sldId="323"/>
            <ac:spMk id="251" creationId="{1AE7D587-2C40-9FEF-11EC-4A46C97DE3DE}"/>
          </ac:spMkLst>
        </pc:spChg>
        <pc:spChg chg="mod">
          <ac:chgData name="Piwowarski Michał" userId="daaff1e6-9656-4f2b-b1cd-d9234caa6572" providerId="ADAL" clId="{349174CB-8730-4550-8EB5-CE71000B52A4}" dt="2025-06-09T06:54:52.817" v="641" actId="113"/>
          <ac:spMkLst>
            <pc:docMk/>
            <pc:sldMk cId="377972017" sldId="323"/>
            <ac:spMk id="252" creationId="{766CA3D0-A776-8E46-51FB-836F6DBA7426}"/>
          </ac:spMkLst>
        </pc:spChg>
        <pc:spChg chg="mod">
          <ac:chgData name="Piwowarski Michał" userId="daaff1e6-9656-4f2b-b1cd-d9234caa6572" providerId="ADAL" clId="{349174CB-8730-4550-8EB5-CE71000B52A4}" dt="2025-06-09T06:54:52.817" v="641" actId="113"/>
          <ac:spMkLst>
            <pc:docMk/>
            <pc:sldMk cId="377972017" sldId="323"/>
            <ac:spMk id="253" creationId="{015743CD-48B7-5E5F-43BE-C7829D87769F}"/>
          </ac:spMkLst>
        </pc:spChg>
        <pc:spChg chg="mod">
          <ac:chgData name="Piwowarski Michał" userId="daaff1e6-9656-4f2b-b1cd-d9234caa6572" providerId="ADAL" clId="{349174CB-8730-4550-8EB5-CE71000B52A4}" dt="2025-06-09T06:54:52.817" v="641" actId="113"/>
          <ac:spMkLst>
            <pc:docMk/>
            <pc:sldMk cId="377972017" sldId="323"/>
            <ac:spMk id="254" creationId="{6526A458-5F46-609A-3CD5-3018BA327BEA}"/>
          </ac:spMkLst>
        </pc:spChg>
        <pc:spChg chg="mod">
          <ac:chgData name="Piwowarski Michał" userId="daaff1e6-9656-4f2b-b1cd-d9234caa6572" providerId="ADAL" clId="{349174CB-8730-4550-8EB5-CE71000B52A4}" dt="2025-06-09T06:54:52.817" v="641" actId="113"/>
          <ac:spMkLst>
            <pc:docMk/>
            <pc:sldMk cId="377972017" sldId="323"/>
            <ac:spMk id="255" creationId="{062F4691-1C1D-39A2-C581-6738CF540BC2}"/>
          </ac:spMkLst>
        </pc:spChg>
        <pc:spChg chg="mod">
          <ac:chgData name="Piwowarski Michał" userId="daaff1e6-9656-4f2b-b1cd-d9234caa6572" providerId="ADAL" clId="{349174CB-8730-4550-8EB5-CE71000B52A4}" dt="2025-06-09T06:54:52.817" v="641" actId="113"/>
          <ac:spMkLst>
            <pc:docMk/>
            <pc:sldMk cId="377972017" sldId="323"/>
            <ac:spMk id="256" creationId="{E1A0E207-9C98-B7C8-F79B-DF2D5D101538}"/>
          </ac:spMkLst>
        </pc:spChg>
        <pc:spChg chg="mod">
          <ac:chgData name="Piwowarski Michał" userId="daaff1e6-9656-4f2b-b1cd-d9234caa6572" providerId="ADAL" clId="{349174CB-8730-4550-8EB5-CE71000B52A4}" dt="2025-06-09T06:54:52.817" v="641" actId="113"/>
          <ac:spMkLst>
            <pc:docMk/>
            <pc:sldMk cId="377972017" sldId="323"/>
            <ac:spMk id="257" creationId="{E133AEF0-6578-FB95-DB14-3E1CA55718BE}"/>
          </ac:spMkLst>
        </pc:spChg>
        <pc:spChg chg="mod">
          <ac:chgData name="Piwowarski Michał" userId="daaff1e6-9656-4f2b-b1cd-d9234caa6572" providerId="ADAL" clId="{349174CB-8730-4550-8EB5-CE71000B52A4}" dt="2025-06-09T06:54:52.817" v="641" actId="113"/>
          <ac:spMkLst>
            <pc:docMk/>
            <pc:sldMk cId="377972017" sldId="323"/>
            <ac:spMk id="258" creationId="{71223CE3-75BC-C6E6-3910-82FDBC95C06B}"/>
          </ac:spMkLst>
        </pc:spChg>
        <pc:spChg chg="mod">
          <ac:chgData name="Piwowarski Michał" userId="daaff1e6-9656-4f2b-b1cd-d9234caa6572" providerId="ADAL" clId="{349174CB-8730-4550-8EB5-CE71000B52A4}" dt="2025-06-09T06:54:52.817" v="641" actId="113"/>
          <ac:spMkLst>
            <pc:docMk/>
            <pc:sldMk cId="377972017" sldId="323"/>
            <ac:spMk id="259" creationId="{9FC738C8-EF68-E4C6-C6EA-3E6FE2194E78}"/>
          </ac:spMkLst>
        </pc:spChg>
        <pc:spChg chg="mod">
          <ac:chgData name="Piwowarski Michał" userId="daaff1e6-9656-4f2b-b1cd-d9234caa6572" providerId="ADAL" clId="{349174CB-8730-4550-8EB5-CE71000B52A4}" dt="2025-06-09T06:54:52.817" v="641" actId="113"/>
          <ac:spMkLst>
            <pc:docMk/>
            <pc:sldMk cId="377972017" sldId="323"/>
            <ac:spMk id="260" creationId="{7D93EBC4-C417-99BE-7C45-231D5826B759}"/>
          </ac:spMkLst>
        </pc:spChg>
        <pc:spChg chg="mod">
          <ac:chgData name="Piwowarski Michał" userId="daaff1e6-9656-4f2b-b1cd-d9234caa6572" providerId="ADAL" clId="{349174CB-8730-4550-8EB5-CE71000B52A4}" dt="2025-06-09T06:54:52.817" v="641" actId="113"/>
          <ac:spMkLst>
            <pc:docMk/>
            <pc:sldMk cId="377972017" sldId="323"/>
            <ac:spMk id="261" creationId="{1BA6C9DB-00E1-088F-C69D-0B873D75E847}"/>
          </ac:spMkLst>
        </pc:spChg>
        <pc:spChg chg="mod">
          <ac:chgData name="Piwowarski Michał" userId="daaff1e6-9656-4f2b-b1cd-d9234caa6572" providerId="ADAL" clId="{349174CB-8730-4550-8EB5-CE71000B52A4}" dt="2025-06-09T06:54:52.817" v="641" actId="113"/>
          <ac:spMkLst>
            <pc:docMk/>
            <pc:sldMk cId="377972017" sldId="323"/>
            <ac:spMk id="262" creationId="{0182E814-7222-C0E9-5AF6-315E2D05C3F5}"/>
          </ac:spMkLst>
        </pc:spChg>
        <pc:spChg chg="mod">
          <ac:chgData name="Piwowarski Michał" userId="daaff1e6-9656-4f2b-b1cd-d9234caa6572" providerId="ADAL" clId="{349174CB-8730-4550-8EB5-CE71000B52A4}" dt="2025-06-09T06:54:52.817" v="641" actId="113"/>
          <ac:spMkLst>
            <pc:docMk/>
            <pc:sldMk cId="377972017" sldId="323"/>
            <ac:spMk id="263" creationId="{109EEBBD-3E89-2BF0-EF76-DCC207B03D98}"/>
          </ac:spMkLst>
        </pc:spChg>
      </pc:sldChg>
      <pc:sldChg chg="modSp add mod modNotesTx">
        <pc:chgData name="Piwowarski Michał" userId="daaff1e6-9656-4f2b-b1cd-d9234caa6572" providerId="ADAL" clId="{349174CB-8730-4550-8EB5-CE71000B52A4}" dt="2025-06-10T07:40:06.077" v="6859" actId="20577"/>
        <pc:sldMkLst>
          <pc:docMk/>
          <pc:sldMk cId="1099052424" sldId="575"/>
        </pc:sldMkLst>
        <pc:spChg chg="mod">
          <ac:chgData name="Piwowarski Michał" userId="daaff1e6-9656-4f2b-b1cd-d9234caa6572" providerId="ADAL" clId="{349174CB-8730-4550-8EB5-CE71000B52A4}" dt="2025-06-10T07:39:41.233" v="6759" actId="2711"/>
          <ac:spMkLst>
            <pc:docMk/>
            <pc:sldMk cId="1099052424" sldId="575"/>
            <ac:spMk id="2" creationId="{7DAB5F04-F1A8-3F7B-2386-C2CB202D2269}"/>
          </ac:spMkLst>
        </pc:spChg>
        <pc:spChg chg="mod">
          <ac:chgData name="Piwowarski Michał" userId="daaff1e6-9656-4f2b-b1cd-d9234caa6572" providerId="ADAL" clId="{349174CB-8730-4550-8EB5-CE71000B52A4}" dt="2025-06-10T07:39:26.401" v="6757" actId="2711"/>
          <ac:spMkLst>
            <pc:docMk/>
            <pc:sldMk cId="1099052424" sldId="575"/>
            <ac:spMk id="5" creationId="{4A0DC90E-0388-00AF-2C74-4F4B08837701}"/>
          </ac:spMkLst>
        </pc:spChg>
        <pc:spChg chg="mod">
          <ac:chgData name="Piwowarski Michał" userId="daaff1e6-9656-4f2b-b1cd-d9234caa6572" providerId="ADAL" clId="{349174CB-8730-4550-8EB5-CE71000B52A4}" dt="2025-06-10T07:39:41.233" v="6759" actId="2711"/>
          <ac:spMkLst>
            <pc:docMk/>
            <pc:sldMk cId="1099052424" sldId="575"/>
            <ac:spMk id="182" creationId="{DEC655F3-08DE-F6B6-9D46-FA5E0360812A}"/>
          </ac:spMkLst>
        </pc:spChg>
        <pc:spChg chg="mod">
          <ac:chgData name="Piwowarski Michał" userId="daaff1e6-9656-4f2b-b1cd-d9234caa6572" providerId="ADAL" clId="{349174CB-8730-4550-8EB5-CE71000B52A4}" dt="2025-06-10T07:39:31.715" v="6758" actId="2711"/>
          <ac:spMkLst>
            <pc:docMk/>
            <pc:sldMk cId="1099052424" sldId="575"/>
            <ac:spMk id="183" creationId="{BE0CDFEF-44DF-CB59-6BD8-FF257F769EBF}"/>
          </ac:spMkLst>
        </pc:spChg>
        <pc:spChg chg="mod">
          <ac:chgData name="Piwowarski Michał" userId="daaff1e6-9656-4f2b-b1cd-d9234caa6572" providerId="ADAL" clId="{349174CB-8730-4550-8EB5-CE71000B52A4}" dt="2025-06-10T07:39:41.233" v="6759" actId="2711"/>
          <ac:spMkLst>
            <pc:docMk/>
            <pc:sldMk cId="1099052424" sldId="575"/>
            <ac:spMk id="185" creationId="{B3CBEF71-E349-D99C-0AB0-82DFB85C0B6B}"/>
          </ac:spMkLst>
        </pc:spChg>
        <pc:spChg chg="mod">
          <ac:chgData name="Piwowarski Michał" userId="daaff1e6-9656-4f2b-b1cd-d9234caa6572" providerId="ADAL" clId="{349174CB-8730-4550-8EB5-CE71000B52A4}" dt="2025-06-10T07:39:31.715" v="6758" actId="2711"/>
          <ac:spMkLst>
            <pc:docMk/>
            <pc:sldMk cId="1099052424" sldId="575"/>
            <ac:spMk id="186" creationId="{76F4CA72-2553-DFE4-0538-7FF3D0F5E7AE}"/>
          </ac:spMkLst>
        </pc:spChg>
        <pc:spChg chg="mod">
          <ac:chgData name="Piwowarski Michał" userId="daaff1e6-9656-4f2b-b1cd-d9234caa6572" providerId="ADAL" clId="{349174CB-8730-4550-8EB5-CE71000B52A4}" dt="2025-06-10T07:39:41.233" v="6759" actId="2711"/>
          <ac:spMkLst>
            <pc:docMk/>
            <pc:sldMk cId="1099052424" sldId="575"/>
            <ac:spMk id="188" creationId="{B54DBC63-0388-120B-3821-905E45F6D665}"/>
          </ac:spMkLst>
        </pc:spChg>
        <pc:spChg chg="mod">
          <ac:chgData name="Piwowarski Michał" userId="daaff1e6-9656-4f2b-b1cd-d9234caa6572" providerId="ADAL" clId="{349174CB-8730-4550-8EB5-CE71000B52A4}" dt="2025-06-10T07:39:31.715" v="6758" actId="2711"/>
          <ac:spMkLst>
            <pc:docMk/>
            <pc:sldMk cId="1099052424" sldId="575"/>
            <ac:spMk id="189" creationId="{14A4CD18-E005-0AAE-BFE9-26D1330D35B4}"/>
          </ac:spMkLst>
        </pc:spChg>
        <pc:spChg chg="mod">
          <ac:chgData name="Piwowarski Michał" userId="daaff1e6-9656-4f2b-b1cd-d9234caa6572" providerId="ADAL" clId="{349174CB-8730-4550-8EB5-CE71000B52A4}" dt="2025-06-10T07:39:41.233" v="6759" actId="2711"/>
          <ac:spMkLst>
            <pc:docMk/>
            <pc:sldMk cId="1099052424" sldId="575"/>
            <ac:spMk id="191" creationId="{09ED3A81-8F62-4FCD-E45F-4F7F7E5C69E8}"/>
          </ac:spMkLst>
        </pc:spChg>
        <pc:spChg chg="mod">
          <ac:chgData name="Piwowarski Michał" userId="daaff1e6-9656-4f2b-b1cd-d9234caa6572" providerId="ADAL" clId="{349174CB-8730-4550-8EB5-CE71000B52A4}" dt="2025-06-10T07:39:31.715" v="6758" actId="2711"/>
          <ac:spMkLst>
            <pc:docMk/>
            <pc:sldMk cId="1099052424" sldId="575"/>
            <ac:spMk id="192" creationId="{E8101236-7964-C2A0-D19F-019248F67345}"/>
          </ac:spMkLst>
        </pc:spChg>
        <pc:spChg chg="mod">
          <ac:chgData name="Piwowarski Michał" userId="daaff1e6-9656-4f2b-b1cd-d9234caa6572" providerId="ADAL" clId="{349174CB-8730-4550-8EB5-CE71000B52A4}" dt="2025-06-10T07:39:31.715" v="6758" actId="2711"/>
          <ac:spMkLst>
            <pc:docMk/>
            <pc:sldMk cId="1099052424" sldId="575"/>
            <ac:spMk id="194" creationId="{FC54375B-5234-9352-CC15-1303D61DBB69}"/>
          </ac:spMkLst>
        </pc:spChg>
        <pc:spChg chg="mod">
          <ac:chgData name="Piwowarski Michał" userId="daaff1e6-9656-4f2b-b1cd-d9234caa6572" providerId="ADAL" clId="{349174CB-8730-4550-8EB5-CE71000B52A4}" dt="2025-06-10T07:39:31.715" v="6758" actId="2711"/>
          <ac:spMkLst>
            <pc:docMk/>
            <pc:sldMk cId="1099052424" sldId="575"/>
            <ac:spMk id="195" creationId="{05C9BA4B-A31E-1DE8-EF10-70FA534013E9}"/>
          </ac:spMkLst>
        </pc:spChg>
      </pc:sldChg>
      <pc:sldChg chg="modSp add mod modNotesTx">
        <pc:chgData name="Piwowarski Michał" userId="daaff1e6-9656-4f2b-b1cd-d9234caa6572" providerId="ADAL" clId="{349174CB-8730-4550-8EB5-CE71000B52A4}" dt="2025-06-10T07:41:51.137" v="7122" actId="20577"/>
        <pc:sldMkLst>
          <pc:docMk/>
          <pc:sldMk cId="1842526562" sldId="576"/>
        </pc:sldMkLst>
        <pc:spChg chg="mod">
          <ac:chgData name="Piwowarski Michał" userId="daaff1e6-9656-4f2b-b1cd-d9234caa6572" providerId="ADAL" clId="{349174CB-8730-4550-8EB5-CE71000B52A4}" dt="2025-06-10T07:40:17.388" v="6860" actId="2711"/>
          <ac:spMkLst>
            <pc:docMk/>
            <pc:sldMk cId="1842526562" sldId="576"/>
            <ac:spMk id="2" creationId="{EAAEA273-20D0-CBD9-4B44-A3FE584A50DE}"/>
          </ac:spMkLst>
        </pc:spChg>
        <pc:spChg chg="mod">
          <ac:chgData name="Piwowarski Michał" userId="daaff1e6-9656-4f2b-b1cd-d9234caa6572" providerId="ADAL" clId="{349174CB-8730-4550-8EB5-CE71000B52A4}" dt="2025-06-10T07:40:35.587" v="6862" actId="2711"/>
          <ac:spMkLst>
            <pc:docMk/>
            <pc:sldMk cId="1842526562" sldId="576"/>
            <ac:spMk id="5" creationId="{F766B416-CAA3-17F9-A658-F4F8A1B0CE0E}"/>
          </ac:spMkLst>
        </pc:spChg>
        <pc:spChg chg="mod">
          <ac:chgData name="Piwowarski Michał" userId="daaff1e6-9656-4f2b-b1cd-d9234caa6572" providerId="ADAL" clId="{349174CB-8730-4550-8EB5-CE71000B52A4}" dt="2025-06-10T07:40:40.292" v="6864" actId="113"/>
          <ac:spMkLst>
            <pc:docMk/>
            <pc:sldMk cId="1842526562" sldId="576"/>
            <ac:spMk id="11" creationId="{2995EC8F-7C18-4317-848A-96558E98BB04}"/>
          </ac:spMkLst>
        </pc:spChg>
        <pc:spChg chg="mod">
          <ac:chgData name="Piwowarski Michał" userId="daaff1e6-9656-4f2b-b1cd-d9234caa6572" providerId="ADAL" clId="{349174CB-8730-4550-8EB5-CE71000B52A4}" dt="2025-06-10T07:40:27.226" v="6861" actId="2711"/>
          <ac:spMkLst>
            <pc:docMk/>
            <pc:sldMk cId="1842526562" sldId="576"/>
            <ac:spMk id="21" creationId="{D183FEB2-FFB3-53D5-FC73-DDBF2C2530EA}"/>
          </ac:spMkLst>
        </pc:spChg>
      </pc:sldChg>
      <pc:sldChg chg="delSp modSp add mod modNotesTx">
        <pc:chgData name="Piwowarski Michał" userId="daaff1e6-9656-4f2b-b1cd-d9234caa6572" providerId="ADAL" clId="{349174CB-8730-4550-8EB5-CE71000B52A4}" dt="2025-06-10T07:36:39.681" v="6623" actId="20577"/>
        <pc:sldMkLst>
          <pc:docMk/>
          <pc:sldMk cId="4170495151" sldId="668"/>
        </pc:sldMkLst>
        <pc:spChg chg="mod">
          <ac:chgData name="Piwowarski Michał" userId="daaff1e6-9656-4f2b-b1cd-d9234caa6572" providerId="ADAL" clId="{349174CB-8730-4550-8EB5-CE71000B52A4}" dt="2025-06-10T07:35:47.955" v="6514" actId="2711"/>
          <ac:spMkLst>
            <pc:docMk/>
            <pc:sldMk cId="4170495151" sldId="668"/>
            <ac:spMk id="3" creationId="{7F114B8C-CBA6-89EF-9810-9CE0BDB72396}"/>
          </ac:spMkLst>
        </pc:spChg>
        <pc:spChg chg="mod">
          <ac:chgData name="Piwowarski Michał" userId="daaff1e6-9656-4f2b-b1cd-d9234caa6572" providerId="ADAL" clId="{349174CB-8730-4550-8EB5-CE71000B52A4}" dt="2025-06-10T07:35:47.955" v="6514" actId="2711"/>
          <ac:spMkLst>
            <pc:docMk/>
            <pc:sldMk cId="4170495151" sldId="668"/>
            <ac:spMk id="4" creationId="{74B8DEFB-3474-1705-D26A-19A95BFA5298}"/>
          </ac:spMkLst>
        </pc:spChg>
        <pc:spChg chg="mod">
          <ac:chgData name="Piwowarski Michał" userId="daaff1e6-9656-4f2b-b1cd-d9234caa6572" providerId="ADAL" clId="{349174CB-8730-4550-8EB5-CE71000B52A4}" dt="2025-06-10T07:36:01.682" v="6518" actId="2711"/>
          <ac:spMkLst>
            <pc:docMk/>
            <pc:sldMk cId="4170495151" sldId="668"/>
            <ac:spMk id="5" creationId="{7E16D735-ED9C-A499-3537-FA5518BB058B}"/>
          </ac:spMkLst>
        </pc:spChg>
        <pc:spChg chg="mod">
          <ac:chgData name="Piwowarski Michał" userId="daaff1e6-9656-4f2b-b1cd-d9234caa6572" providerId="ADAL" clId="{349174CB-8730-4550-8EB5-CE71000B52A4}" dt="2025-06-10T07:35:47.955" v="6514" actId="2711"/>
          <ac:spMkLst>
            <pc:docMk/>
            <pc:sldMk cId="4170495151" sldId="668"/>
            <ac:spMk id="6" creationId="{919D1316-10D3-1E88-1CCA-2614668BC68D}"/>
          </ac:spMkLst>
        </pc:spChg>
        <pc:spChg chg="mod">
          <ac:chgData name="Piwowarski Michał" userId="daaff1e6-9656-4f2b-b1cd-d9234caa6572" providerId="ADAL" clId="{349174CB-8730-4550-8EB5-CE71000B52A4}" dt="2025-06-10T07:36:12.805" v="6520" actId="1035"/>
          <ac:spMkLst>
            <pc:docMk/>
            <pc:sldMk cId="4170495151" sldId="668"/>
            <ac:spMk id="7" creationId="{A4BB804A-5240-7622-8863-1F8FE1932DA1}"/>
          </ac:spMkLst>
        </pc:spChg>
        <pc:spChg chg="mod">
          <ac:chgData name="Piwowarski Michał" userId="daaff1e6-9656-4f2b-b1cd-d9234caa6572" providerId="ADAL" clId="{349174CB-8730-4550-8EB5-CE71000B52A4}" dt="2025-06-10T07:35:47.955" v="6514" actId="2711"/>
          <ac:spMkLst>
            <pc:docMk/>
            <pc:sldMk cId="4170495151" sldId="668"/>
            <ac:spMk id="8" creationId="{321372FA-1498-B16D-FA03-D671EBAAAE83}"/>
          </ac:spMkLst>
        </pc:spChg>
        <pc:spChg chg="mod">
          <ac:chgData name="Piwowarski Michał" userId="daaff1e6-9656-4f2b-b1cd-d9234caa6572" providerId="ADAL" clId="{349174CB-8730-4550-8EB5-CE71000B52A4}" dt="2025-06-10T07:35:47.955" v="6514" actId="2711"/>
          <ac:spMkLst>
            <pc:docMk/>
            <pc:sldMk cId="4170495151" sldId="668"/>
            <ac:spMk id="11" creationId="{EC200D31-431B-A210-510F-5178DEBBBA59}"/>
          </ac:spMkLst>
        </pc:spChg>
        <pc:spChg chg="mod">
          <ac:chgData name="Piwowarski Michał" userId="daaff1e6-9656-4f2b-b1cd-d9234caa6572" providerId="ADAL" clId="{349174CB-8730-4550-8EB5-CE71000B52A4}" dt="2025-06-10T07:36:01.682" v="6518" actId="2711"/>
          <ac:spMkLst>
            <pc:docMk/>
            <pc:sldMk cId="4170495151" sldId="668"/>
            <ac:spMk id="12" creationId="{1113B88B-7FAB-7D08-5F41-62CAC0832532}"/>
          </ac:spMkLst>
        </pc:spChg>
        <pc:spChg chg="del">
          <ac:chgData name="Piwowarski Michał" userId="daaff1e6-9656-4f2b-b1cd-d9234caa6572" providerId="ADAL" clId="{349174CB-8730-4550-8EB5-CE71000B52A4}" dt="2025-06-10T07:35:39.391" v="6513" actId="478"/>
          <ac:spMkLst>
            <pc:docMk/>
            <pc:sldMk cId="4170495151" sldId="668"/>
            <ac:spMk id="13" creationId="{DD67F38E-1B04-93AE-2A31-AEC6B6AAC980}"/>
          </ac:spMkLst>
        </pc:spChg>
        <pc:spChg chg="mod">
          <ac:chgData name="Piwowarski Michał" userId="daaff1e6-9656-4f2b-b1cd-d9234caa6572" providerId="ADAL" clId="{349174CB-8730-4550-8EB5-CE71000B52A4}" dt="2025-06-10T07:35:47.955" v="6514" actId="2711"/>
          <ac:spMkLst>
            <pc:docMk/>
            <pc:sldMk cId="4170495151" sldId="668"/>
            <ac:spMk id="14" creationId="{A0C3EE80-2F72-A28C-2579-AC3006A32DD7}"/>
          </ac:spMkLst>
        </pc:spChg>
        <pc:spChg chg="mod">
          <ac:chgData name="Piwowarski Michał" userId="daaff1e6-9656-4f2b-b1cd-d9234caa6572" providerId="ADAL" clId="{349174CB-8730-4550-8EB5-CE71000B52A4}" dt="2025-06-10T07:35:47.955" v="6514" actId="2711"/>
          <ac:spMkLst>
            <pc:docMk/>
            <pc:sldMk cId="4170495151" sldId="668"/>
            <ac:spMk id="15" creationId="{02A190F0-6E93-63B1-45E5-A3D1201D2489}"/>
          </ac:spMkLst>
        </pc:spChg>
        <pc:spChg chg="mod">
          <ac:chgData name="Piwowarski Michał" userId="daaff1e6-9656-4f2b-b1cd-d9234caa6572" providerId="ADAL" clId="{349174CB-8730-4550-8EB5-CE71000B52A4}" dt="2025-06-10T07:35:47.955" v="6514" actId="2711"/>
          <ac:spMkLst>
            <pc:docMk/>
            <pc:sldMk cId="4170495151" sldId="668"/>
            <ac:spMk id="16" creationId="{9A349886-DE0D-C6AD-1D7A-06E3D2DB67B5}"/>
          </ac:spMkLst>
        </pc:spChg>
        <pc:spChg chg="mod">
          <ac:chgData name="Piwowarski Michał" userId="daaff1e6-9656-4f2b-b1cd-d9234caa6572" providerId="ADAL" clId="{349174CB-8730-4550-8EB5-CE71000B52A4}" dt="2025-06-10T07:36:01.682" v="6518" actId="2711"/>
          <ac:spMkLst>
            <pc:docMk/>
            <pc:sldMk cId="4170495151" sldId="668"/>
            <ac:spMk id="17" creationId="{9E61FEF1-C459-4C60-E740-AE3465863DFC}"/>
          </ac:spMkLst>
        </pc:spChg>
        <pc:spChg chg="mod">
          <ac:chgData name="Piwowarski Michał" userId="daaff1e6-9656-4f2b-b1cd-d9234caa6572" providerId="ADAL" clId="{349174CB-8730-4550-8EB5-CE71000B52A4}" dt="2025-06-10T07:35:47.955" v="6514" actId="2711"/>
          <ac:spMkLst>
            <pc:docMk/>
            <pc:sldMk cId="4170495151" sldId="668"/>
            <ac:spMk id="21" creationId="{B613B2E1-79C6-3F30-AD33-B42D96AF0EB3}"/>
          </ac:spMkLst>
        </pc:spChg>
        <pc:spChg chg="mod">
          <ac:chgData name="Piwowarski Michał" userId="daaff1e6-9656-4f2b-b1cd-d9234caa6572" providerId="ADAL" clId="{349174CB-8730-4550-8EB5-CE71000B52A4}" dt="2025-06-10T07:35:47.955" v="6514" actId="2711"/>
          <ac:spMkLst>
            <pc:docMk/>
            <pc:sldMk cId="4170495151" sldId="668"/>
            <ac:spMk id="22" creationId="{AF78F0AB-9B7E-FF87-8A25-107E4B25844F}"/>
          </ac:spMkLst>
        </pc:spChg>
        <pc:spChg chg="mod">
          <ac:chgData name="Piwowarski Michał" userId="daaff1e6-9656-4f2b-b1cd-d9234caa6572" providerId="ADAL" clId="{349174CB-8730-4550-8EB5-CE71000B52A4}" dt="2025-06-10T07:35:47.955" v="6514" actId="2711"/>
          <ac:spMkLst>
            <pc:docMk/>
            <pc:sldMk cId="4170495151" sldId="668"/>
            <ac:spMk id="23" creationId="{42E83592-50B2-4DD6-9AEF-C15C3CF2B60D}"/>
          </ac:spMkLst>
        </pc:spChg>
        <pc:spChg chg="mod">
          <ac:chgData name="Piwowarski Michał" userId="daaff1e6-9656-4f2b-b1cd-d9234caa6572" providerId="ADAL" clId="{349174CB-8730-4550-8EB5-CE71000B52A4}" dt="2025-06-10T07:35:47.955" v="6514" actId="2711"/>
          <ac:spMkLst>
            <pc:docMk/>
            <pc:sldMk cId="4170495151" sldId="668"/>
            <ac:spMk id="24" creationId="{7B04C535-6608-F5AF-7D55-A483A1CD3407}"/>
          </ac:spMkLst>
        </pc:spChg>
        <pc:spChg chg="mod">
          <ac:chgData name="Piwowarski Michał" userId="daaff1e6-9656-4f2b-b1cd-d9234caa6572" providerId="ADAL" clId="{349174CB-8730-4550-8EB5-CE71000B52A4}" dt="2025-06-10T07:35:47.955" v="6514" actId="2711"/>
          <ac:spMkLst>
            <pc:docMk/>
            <pc:sldMk cId="4170495151" sldId="668"/>
            <ac:spMk id="25" creationId="{ABA41E2D-B3A3-DE32-81C8-6945BC8518A3}"/>
          </ac:spMkLst>
        </pc:spChg>
        <pc:spChg chg="mod">
          <ac:chgData name="Piwowarski Michał" userId="daaff1e6-9656-4f2b-b1cd-d9234caa6572" providerId="ADAL" clId="{349174CB-8730-4550-8EB5-CE71000B52A4}" dt="2025-06-10T07:36:01.682" v="6518" actId="2711"/>
          <ac:spMkLst>
            <pc:docMk/>
            <pc:sldMk cId="4170495151" sldId="668"/>
            <ac:spMk id="26" creationId="{02727DAA-989D-2975-B331-900025022793}"/>
          </ac:spMkLst>
        </pc:spChg>
        <pc:spChg chg="mod">
          <ac:chgData name="Piwowarski Michał" userId="daaff1e6-9656-4f2b-b1cd-d9234caa6572" providerId="ADAL" clId="{349174CB-8730-4550-8EB5-CE71000B52A4}" dt="2025-06-10T07:35:47.955" v="6514" actId="2711"/>
          <ac:spMkLst>
            <pc:docMk/>
            <pc:sldMk cId="4170495151" sldId="668"/>
            <ac:spMk id="35" creationId="{501D88FD-BDA6-2F92-F597-3F82DC1A3EDE}"/>
          </ac:spMkLst>
        </pc:spChg>
        <pc:spChg chg="mod">
          <ac:chgData name="Piwowarski Michał" userId="daaff1e6-9656-4f2b-b1cd-d9234caa6572" providerId="ADAL" clId="{349174CB-8730-4550-8EB5-CE71000B52A4}" dt="2025-06-10T07:36:01.682" v="6518" actId="2711"/>
          <ac:spMkLst>
            <pc:docMk/>
            <pc:sldMk cId="4170495151" sldId="668"/>
            <ac:spMk id="36" creationId="{0351F65B-7103-19EA-DF55-A1FE19E30DEA}"/>
          </ac:spMkLst>
        </pc:spChg>
        <pc:spChg chg="mod">
          <ac:chgData name="Piwowarski Michał" userId="daaff1e6-9656-4f2b-b1cd-d9234caa6572" providerId="ADAL" clId="{349174CB-8730-4550-8EB5-CE71000B52A4}" dt="2025-06-10T07:35:47.955" v="6514" actId="2711"/>
          <ac:spMkLst>
            <pc:docMk/>
            <pc:sldMk cId="4170495151" sldId="668"/>
            <ac:spMk id="40" creationId="{1E9CC69B-5A4D-6098-597A-D954EA4FF762}"/>
          </ac:spMkLst>
        </pc:spChg>
        <pc:spChg chg="mod">
          <ac:chgData name="Piwowarski Michał" userId="daaff1e6-9656-4f2b-b1cd-d9234caa6572" providerId="ADAL" clId="{349174CB-8730-4550-8EB5-CE71000B52A4}" dt="2025-06-10T07:35:47.955" v="6514" actId="2711"/>
          <ac:spMkLst>
            <pc:docMk/>
            <pc:sldMk cId="4170495151" sldId="668"/>
            <ac:spMk id="43" creationId="{3842E568-E0AA-F78F-5627-DBA6E772FB3C}"/>
          </ac:spMkLst>
        </pc:spChg>
        <pc:spChg chg="mod">
          <ac:chgData name="Piwowarski Michał" userId="daaff1e6-9656-4f2b-b1cd-d9234caa6572" providerId="ADAL" clId="{349174CB-8730-4550-8EB5-CE71000B52A4}" dt="2025-06-10T07:36:01.682" v="6518" actId="2711"/>
          <ac:spMkLst>
            <pc:docMk/>
            <pc:sldMk cId="4170495151" sldId="668"/>
            <ac:spMk id="44" creationId="{B950901E-5FE1-738B-4E96-2F2DEDA3EB64}"/>
          </ac:spMkLst>
        </pc:spChg>
        <pc:spChg chg="mod">
          <ac:chgData name="Piwowarski Michał" userId="daaff1e6-9656-4f2b-b1cd-d9234caa6572" providerId="ADAL" clId="{349174CB-8730-4550-8EB5-CE71000B52A4}" dt="2025-06-10T07:35:47.955" v="6514" actId="2711"/>
          <ac:spMkLst>
            <pc:docMk/>
            <pc:sldMk cId="4170495151" sldId="668"/>
            <ac:spMk id="45" creationId="{F0CAEF79-6214-9EA4-979E-0C14D0AB6B83}"/>
          </ac:spMkLst>
        </pc:spChg>
        <pc:spChg chg="mod">
          <ac:chgData name="Piwowarski Michał" userId="daaff1e6-9656-4f2b-b1cd-d9234caa6572" providerId="ADAL" clId="{349174CB-8730-4550-8EB5-CE71000B52A4}" dt="2025-06-10T07:35:47.955" v="6514" actId="2711"/>
          <ac:spMkLst>
            <pc:docMk/>
            <pc:sldMk cId="4170495151" sldId="668"/>
            <ac:spMk id="46" creationId="{EEAF7F4E-A75B-44F5-147E-0CE85BAB6339}"/>
          </ac:spMkLst>
        </pc:spChg>
        <pc:spChg chg="mod">
          <ac:chgData name="Piwowarski Michał" userId="daaff1e6-9656-4f2b-b1cd-d9234caa6572" providerId="ADAL" clId="{349174CB-8730-4550-8EB5-CE71000B52A4}" dt="2025-06-10T07:35:47.955" v="6514" actId="2711"/>
          <ac:spMkLst>
            <pc:docMk/>
            <pc:sldMk cId="4170495151" sldId="668"/>
            <ac:spMk id="50" creationId="{E5978CDF-D60D-8020-0030-690723AF3FA5}"/>
          </ac:spMkLst>
        </pc:spChg>
        <pc:spChg chg="mod">
          <ac:chgData name="Piwowarski Michał" userId="daaff1e6-9656-4f2b-b1cd-d9234caa6572" providerId="ADAL" clId="{349174CB-8730-4550-8EB5-CE71000B52A4}" dt="2025-06-10T07:36:01.682" v="6518" actId="2711"/>
          <ac:spMkLst>
            <pc:docMk/>
            <pc:sldMk cId="4170495151" sldId="668"/>
            <ac:spMk id="51" creationId="{6A8D954C-7933-A1BF-0D72-A6E001AA2CC9}"/>
          </ac:spMkLst>
        </pc:spChg>
        <pc:spChg chg="mod">
          <ac:chgData name="Piwowarski Michał" userId="daaff1e6-9656-4f2b-b1cd-d9234caa6572" providerId="ADAL" clId="{349174CB-8730-4550-8EB5-CE71000B52A4}" dt="2025-06-10T07:35:47.955" v="6514" actId="2711"/>
          <ac:spMkLst>
            <pc:docMk/>
            <pc:sldMk cId="4170495151" sldId="668"/>
            <ac:spMk id="53" creationId="{69197797-FF76-588B-12D2-DCFFF2FBF5E8}"/>
          </ac:spMkLst>
        </pc:spChg>
        <pc:spChg chg="mod">
          <ac:chgData name="Piwowarski Michał" userId="daaff1e6-9656-4f2b-b1cd-d9234caa6572" providerId="ADAL" clId="{349174CB-8730-4550-8EB5-CE71000B52A4}" dt="2025-06-10T07:35:47.955" v="6514" actId="2711"/>
          <ac:spMkLst>
            <pc:docMk/>
            <pc:sldMk cId="4170495151" sldId="668"/>
            <ac:spMk id="56" creationId="{57317476-8276-6AEB-E034-BC1153768418}"/>
          </ac:spMkLst>
        </pc:spChg>
        <pc:spChg chg="mod">
          <ac:chgData name="Piwowarski Michał" userId="daaff1e6-9656-4f2b-b1cd-d9234caa6572" providerId="ADAL" clId="{349174CB-8730-4550-8EB5-CE71000B52A4}" dt="2025-06-10T07:36:01.682" v="6518" actId="2711"/>
          <ac:spMkLst>
            <pc:docMk/>
            <pc:sldMk cId="4170495151" sldId="668"/>
            <ac:spMk id="62" creationId="{19E82991-D326-C5F0-E615-35082DC09AC2}"/>
          </ac:spMkLst>
        </pc:spChg>
        <pc:spChg chg="mod">
          <ac:chgData name="Piwowarski Michał" userId="daaff1e6-9656-4f2b-b1cd-d9234caa6572" providerId="ADAL" clId="{349174CB-8730-4550-8EB5-CE71000B52A4}" dt="2025-06-10T07:35:55.807" v="6517" actId="113"/>
          <ac:spMkLst>
            <pc:docMk/>
            <pc:sldMk cId="4170495151" sldId="668"/>
            <ac:spMk id="73" creationId="{B9010046-509A-C2F9-D79D-88903A0E950E}"/>
          </ac:spMkLst>
        </pc:spChg>
        <pc:grpChg chg="mod">
          <ac:chgData name="Piwowarski Michał" userId="daaff1e6-9656-4f2b-b1cd-d9234caa6572" providerId="ADAL" clId="{349174CB-8730-4550-8EB5-CE71000B52A4}" dt="2025-06-10T07:35:47.955" v="6514" actId="2711"/>
          <ac:grpSpMkLst>
            <pc:docMk/>
            <pc:sldMk cId="4170495151" sldId="668"/>
            <ac:grpSpMk id="18" creationId="{D9C2CE84-FDD4-1A0F-7623-034AE55F4938}"/>
          </ac:grpSpMkLst>
        </pc:grpChg>
        <pc:grpChg chg="mod">
          <ac:chgData name="Piwowarski Michał" userId="daaff1e6-9656-4f2b-b1cd-d9234caa6572" providerId="ADAL" clId="{349174CB-8730-4550-8EB5-CE71000B52A4}" dt="2025-06-10T07:35:47.955" v="6514" actId="2711"/>
          <ac:grpSpMkLst>
            <pc:docMk/>
            <pc:sldMk cId="4170495151" sldId="668"/>
            <ac:grpSpMk id="27" creationId="{4EC5F874-6712-5FDD-761C-5CB1CA66DD0D}"/>
          </ac:grpSpMkLst>
        </pc:grpChg>
        <pc:picChg chg="mod">
          <ac:chgData name="Piwowarski Michał" userId="daaff1e6-9656-4f2b-b1cd-d9234caa6572" providerId="ADAL" clId="{349174CB-8730-4550-8EB5-CE71000B52A4}" dt="2025-06-10T07:36:01.682" v="6518" actId="2711"/>
          <ac:picMkLst>
            <pc:docMk/>
            <pc:sldMk cId="4170495151" sldId="668"/>
            <ac:picMk id="2" creationId="{DFE5CA6B-3DC4-3A7C-1982-30859092864A}"/>
          </ac:picMkLst>
        </pc:picChg>
        <pc:picChg chg="mod">
          <ac:chgData name="Piwowarski Michał" userId="daaff1e6-9656-4f2b-b1cd-d9234caa6572" providerId="ADAL" clId="{349174CB-8730-4550-8EB5-CE71000B52A4}" dt="2025-06-10T07:36:01.682" v="6518" actId="2711"/>
          <ac:picMkLst>
            <pc:docMk/>
            <pc:sldMk cId="4170495151" sldId="668"/>
            <ac:picMk id="31" creationId="{BB9CF1F7-5641-E750-C8C4-D51CA746C487}"/>
          </ac:picMkLst>
        </pc:picChg>
        <pc:picChg chg="mod">
          <ac:chgData name="Piwowarski Michał" userId="daaff1e6-9656-4f2b-b1cd-d9234caa6572" providerId="ADAL" clId="{349174CB-8730-4550-8EB5-CE71000B52A4}" dt="2025-06-10T07:36:01.682" v="6518" actId="2711"/>
          <ac:picMkLst>
            <pc:docMk/>
            <pc:sldMk cId="4170495151" sldId="668"/>
            <ac:picMk id="32" creationId="{DAEC66D4-B83A-073A-9389-3A409520758E}"/>
          </ac:picMkLst>
        </pc:picChg>
        <pc:picChg chg="mod">
          <ac:chgData name="Piwowarski Michał" userId="daaff1e6-9656-4f2b-b1cd-d9234caa6572" providerId="ADAL" clId="{349174CB-8730-4550-8EB5-CE71000B52A4}" dt="2025-06-10T07:36:01.682" v="6518" actId="2711"/>
          <ac:picMkLst>
            <pc:docMk/>
            <pc:sldMk cId="4170495151" sldId="668"/>
            <ac:picMk id="33" creationId="{B386F6B9-18F9-8C2C-6AEA-46080312E0CA}"/>
          </ac:picMkLst>
        </pc:picChg>
      </pc:sldChg>
      <pc:sldChg chg="modSp add mod modNotesTx">
        <pc:chgData name="Piwowarski Michał" userId="daaff1e6-9656-4f2b-b1cd-d9234caa6572" providerId="ADAL" clId="{349174CB-8730-4550-8EB5-CE71000B52A4}" dt="2025-06-10T07:35:31.620" v="6512" actId="20577"/>
        <pc:sldMkLst>
          <pc:docMk/>
          <pc:sldMk cId="674988418" sldId="672"/>
        </pc:sldMkLst>
        <pc:spChg chg="mod">
          <ac:chgData name="Piwowarski Michał" userId="daaff1e6-9656-4f2b-b1cd-d9234caa6572" providerId="ADAL" clId="{349174CB-8730-4550-8EB5-CE71000B52A4}" dt="2025-06-10T07:34:02.369" v="6252" actId="2711"/>
          <ac:spMkLst>
            <pc:docMk/>
            <pc:sldMk cId="674988418" sldId="672"/>
            <ac:spMk id="8" creationId="{38814010-0FF6-7366-F83B-663B9A98C985}"/>
          </ac:spMkLst>
        </pc:spChg>
        <pc:spChg chg="mod">
          <ac:chgData name="Piwowarski Michał" userId="daaff1e6-9656-4f2b-b1cd-d9234caa6572" providerId="ADAL" clId="{349174CB-8730-4550-8EB5-CE71000B52A4}" dt="2025-06-10T07:34:02.369" v="6252" actId="2711"/>
          <ac:spMkLst>
            <pc:docMk/>
            <pc:sldMk cId="674988418" sldId="672"/>
            <ac:spMk id="11" creationId="{AA812688-F897-2E1C-89A3-00EB73A7E319}"/>
          </ac:spMkLst>
        </pc:spChg>
        <pc:spChg chg="mod">
          <ac:chgData name="Piwowarski Michał" userId="daaff1e6-9656-4f2b-b1cd-d9234caa6572" providerId="ADAL" clId="{349174CB-8730-4550-8EB5-CE71000B52A4}" dt="2025-06-10T07:34:02.369" v="6252" actId="2711"/>
          <ac:spMkLst>
            <pc:docMk/>
            <pc:sldMk cId="674988418" sldId="672"/>
            <ac:spMk id="12" creationId="{1FBC223A-0DFF-F0BA-EF08-9595892DBE35}"/>
          </ac:spMkLst>
        </pc:spChg>
        <pc:spChg chg="mod">
          <ac:chgData name="Piwowarski Michał" userId="daaff1e6-9656-4f2b-b1cd-d9234caa6572" providerId="ADAL" clId="{349174CB-8730-4550-8EB5-CE71000B52A4}" dt="2025-06-10T07:34:09.541" v="6253" actId="2711"/>
          <ac:spMkLst>
            <pc:docMk/>
            <pc:sldMk cId="674988418" sldId="672"/>
            <ac:spMk id="17" creationId="{976018C4-2503-4276-6B1D-540C140D216F}"/>
          </ac:spMkLst>
        </pc:spChg>
        <pc:spChg chg="mod">
          <ac:chgData name="Piwowarski Michał" userId="daaff1e6-9656-4f2b-b1cd-d9234caa6572" providerId="ADAL" clId="{349174CB-8730-4550-8EB5-CE71000B52A4}" dt="2025-06-10T07:34:02.369" v="6252" actId="2711"/>
          <ac:spMkLst>
            <pc:docMk/>
            <pc:sldMk cId="674988418" sldId="672"/>
            <ac:spMk id="19" creationId="{842C8A0B-566F-AC64-9317-813E0D5557D0}"/>
          </ac:spMkLst>
        </pc:spChg>
        <pc:spChg chg="mod">
          <ac:chgData name="Piwowarski Michał" userId="daaff1e6-9656-4f2b-b1cd-d9234caa6572" providerId="ADAL" clId="{349174CB-8730-4550-8EB5-CE71000B52A4}" dt="2025-06-10T07:34:02.369" v="6252" actId="2711"/>
          <ac:spMkLst>
            <pc:docMk/>
            <pc:sldMk cId="674988418" sldId="672"/>
            <ac:spMk id="20" creationId="{1C4AF2BF-CFEA-DE11-FDE2-E5C0B7C8FD77}"/>
          </ac:spMkLst>
        </pc:spChg>
        <pc:spChg chg="mod">
          <ac:chgData name="Piwowarski Michał" userId="daaff1e6-9656-4f2b-b1cd-d9234caa6572" providerId="ADAL" clId="{349174CB-8730-4550-8EB5-CE71000B52A4}" dt="2025-06-10T07:34:02.369" v="6252" actId="2711"/>
          <ac:spMkLst>
            <pc:docMk/>
            <pc:sldMk cId="674988418" sldId="672"/>
            <ac:spMk id="21" creationId="{B782C47A-AD55-5ABD-CAE2-799FE2C37DF9}"/>
          </ac:spMkLst>
        </pc:spChg>
        <pc:spChg chg="mod">
          <ac:chgData name="Piwowarski Michał" userId="daaff1e6-9656-4f2b-b1cd-d9234caa6572" providerId="ADAL" clId="{349174CB-8730-4550-8EB5-CE71000B52A4}" dt="2025-06-10T07:34:02.369" v="6252" actId="2711"/>
          <ac:spMkLst>
            <pc:docMk/>
            <pc:sldMk cId="674988418" sldId="672"/>
            <ac:spMk id="22" creationId="{3562DA82-9C86-F6CC-7768-11317050B564}"/>
          </ac:spMkLst>
        </pc:spChg>
      </pc:sldChg>
      <pc:sldChg chg="modSp add mod modNotesTx">
        <pc:chgData name="Piwowarski Michał" userId="daaff1e6-9656-4f2b-b1cd-d9234caa6572" providerId="ADAL" clId="{349174CB-8730-4550-8EB5-CE71000B52A4}" dt="2025-06-10T06:59:26.420" v="3681" actId="20577"/>
        <pc:sldMkLst>
          <pc:docMk/>
          <pc:sldMk cId="1863966598" sldId="686"/>
        </pc:sldMkLst>
        <pc:spChg chg="mod">
          <ac:chgData name="Piwowarski Michał" userId="daaff1e6-9656-4f2b-b1cd-d9234caa6572" providerId="ADAL" clId="{349174CB-8730-4550-8EB5-CE71000B52A4}" dt="2025-06-09T06:58:41.089" v="734" actId="2711"/>
          <ac:spMkLst>
            <pc:docMk/>
            <pc:sldMk cId="1863966598" sldId="686"/>
            <ac:spMk id="3" creationId="{EDB46F83-D62A-1D62-7123-8E764FE91DC2}"/>
          </ac:spMkLst>
        </pc:spChg>
        <pc:spChg chg="mod">
          <ac:chgData name="Piwowarski Michał" userId="daaff1e6-9656-4f2b-b1cd-d9234caa6572" providerId="ADAL" clId="{349174CB-8730-4550-8EB5-CE71000B52A4}" dt="2025-06-09T06:58:41.089" v="734" actId="2711"/>
          <ac:spMkLst>
            <pc:docMk/>
            <pc:sldMk cId="1863966598" sldId="686"/>
            <ac:spMk id="4" creationId="{FA7F0AC0-D021-F7AA-F053-2B2711446B4F}"/>
          </ac:spMkLst>
        </pc:spChg>
        <pc:spChg chg="mod">
          <ac:chgData name="Piwowarski Michał" userId="daaff1e6-9656-4f2b-b1cd-d9234caa6572" providerId="ADAL" clId="{349174CB-8730-4550-8EB5-CE71000B52A4}" dt="2025-06-09T06:58:41.089" v="734" actId="2711"/>
          <ac:spMkLst>
            <pc:docMk/>
            <pc:sldMk cId="1863966598" sldId="686"/>
            <ac:spMk id="5" creationId="{81DFBD35-7365-855C-6916-D922DCD58D54}"/>
          </ac:spMkLst>
        </pc:spChg>
        <pc:spChg chg="mod">
          <ac:chgData name="Piwowarski Michał" userId="daaff1e6-9656-4f2b-b1cd-d9234caa6572" providerId="ADAL" clId="{349174CB-8730-4550-8EB5-CE71000B52A4}" dt="2025-06-09T06:58:41.089" v="734" actId="2711"/>
          <ac:spMkLst>
            <pc:docMk/>
            <pc:sldMk cId="1863966598" sldId="686"/>
            <ac:spMk id="6" creationId="{0ACC45C2-04AB-7943-5943-3D9D974DF5B3}"/>
          </ac:spMkLst>
        </pc:spChg>
        <pc:spChg chg="mod">
          <ac:chgData name="Piwowarski Michał" userId="daaff1e6-9656-4f2b-b1cd-d9234caa6572" providerId="ADAL" clId="{349174CB-8730-4550-8EB5-CE71000B52A4}" dt="2025-06-09T06:58:41.089" v="734" actId="2711"/>
          <ac:spMkLst>
            <pc:docMk/>
            <pc:sldMk cId="1863966598" sldId="686"/>
            <ac:spMk id="7" creationId="{BE262794-B0C4-9D2E-6153-305D3B43472A}"/>
          </ac:spMkLst>
        </pc:spChg>
        <pc:spChg chg="mod">
          <ac:chgData name="Piwowarski Michał" userId="daaff1e6-9656-4f2b-b1cd-d9234caa6572" providerId="ADAL" clId="{349174CB-8730-4550-8EB5-CE71000B52A4}" dt="2025-06-09T06:58:41.089" v="734" actId="2711"/>
          <ac:spMkLst>
            <pc:docMk/>
            <pc:sldMk cId="1863966598" sldId="686"/>
            <ac:spMk id="8" creationId="{8E80F317-3E91-C265-79C9-5A0DE299AEF1}"/>
          </ac:spMkLst>
        </pc:spChg>
        <pc:spChg chg="mod">
          <ac:chgData name="Piwowarski Michał" userId="daaff1e6-9656-4f2b-b1cd-d9234caa6572" providerId="ADAL" clId="{349174CB-8730-4550-8EB5-CE71000B52A4}" dt="2025-06-09T06:58:41.089" v="734" actId="2711"/>
          <ac:spMkLst>
            <pc:docMk/>
            <pc:sldMk cId="1863966598" sldId="686"/>
            <ac:spMk id="9" creationId="{9135295E-A630-7AAB-9C03-C99196F49164}"/>
          </ac:spMkLst>
        </pc:spChg>
        <pc:spChg chg="mod">
          <ac:chgData name="Piwowarski Michał" userId="daaff1e6-9656-4f2b-b1cd-d9234caa6572" providerId="ADAL" clId="{349174CB-8730-4550-8EB5-CE71000B52A4}" dt="2025-06-09T06:58:41.089" v="734" actId="2711"/>
          <ac:spMkLst>
            <pc:docMk/>
            <pc:sldMk cId="1863966598" sldId="686"/>
            <ac:spMk id="10" creationId="{9FBDBE9A-8613-B1B9-A4D4-D410463D8BCD}"/>
          </ac:spMkLst>
        </pc:spChg>
        <pc:spChg chg="mod">
          <ac:chgData name="Piwowarski Michał" userId="daaff1e6-9656-4f2b-b1cd-d9234caa6572" providerId="ADAL" clId="{349174CB-8730-4550-8EB5-CE71000B52A4}" dt="2025-06-09T06:58:41.089" v="734" actId="2711"/>
          <ac:spMkLst>
            <pc:docMk/>
            <pc:sldMk cId="1863966598" sldId="686"/>
            <ac:spMk id="11" creationId="{BAD64329-4BBA-4856-3588-5EF336966A8C}"/>
          </ac:spMkLst>
        </pc:spChg>
        <pc:spChg chg="mod">
          <ac:chgData name="Piwowarski Michał" userId="daaff1e6-9656-4f2b-b1cd-d9234caa6572" providerId="ADAL" clId="{349174CB-8730-4550-8EB5-CE71000B52A4}" dt="2025-06-09T06:58:41.089" v="734" actId="2711"/>
          <ac:spMkLst>
            <pc:docMk/>
            <pc:sldMk cId="1863966598" sldId="686"/>
            <ac:spMk id="12" creationId="{817C9C6E-3757-463F-6187-0BD0B8834810}"/>
          </ac:spMkLst>
        </pc:spChg>
        <pc:spChg chg="mod">
          <ac:chgData name="Piwowarski Michał" userId="daaff1e6-9656-4f2b-b1cd-d9234caa6572" providerId="ADAL" clId="{349174CB-8730-4550-8EB5-CE71000B52A4}" dt="2025-06-09T06:58:41.089" v="734" actId="2711"/>
          <ac:spMkLst>
            <pc:docMk/>
            <pc:sldMk cId="1863966598" sldId="686"/>
            <ac:spMk id="13" creationId="{B9E35B95-D199-82E4-7528-0B945A681931}"/>
          </ac:spMkLst>
        </pc:spChg>
        <pc:spChg chg="mod">
          <ac:chgData name="Piwowarski Michał" userId="daaff1e6-9656-4f2b-b1cd-d9234caa6572" providerId="ADAL" clId="{349174CB-8730-4550-8EB5-CE71000B52A4}" dt="2025-06-09T06:58:41.089" v="734" actId="2711"/>
          <ac:spMkLst>
            <pc:docMk/>
            <pc:sldMk cId="1863966598" sldId="686"/>
            <ac:spMk id="14" creationId="{9120B9F1-43A8-D017-19EF-6CA5CCB5E0B7}"/>
          </ac:spMkLst>
        </pc:spChg>
        <pc:spChg chg="mod">
          <ac:chgData name="Piwowarski Michał" userId="daaff1e6-9656-4f2b-b1cd-d9234caa6572" providerId="ADAL" clId="{349174CB-8730-4550-8EB5-CE71000B52A4}" dt="2025-06-09T06:58:41.089" v="734" actId="2711"/>
          <ac:spMkLst>
            <pc:docMk/>
            <pc:sldMk cId="1863966598" sldId="686"/>
            <ac:spMk id="15" creationId="{2CFA4D73-AD49-0755-E558-18A5029B69F2}"/>
          </ac:spMkLst>
        </pc:spChg>
        <pc:spChg chg="mod">
          <ac:chgData name="Piwowarski Michał" userId="daaff1e6-9656-4f2b-b1cd-d9234caa6572" providerId="ADAL" clId="{349174CB-8730-4550-8EB5-CE71000B52A4}" dt="2025-06-09T06:58:41.089" v="734" actId="2711"/>
          <ac:spMkLst>
            <pc:docMk/>
            <pc:sldMk cId="1863966598" sldId="686"/>
            <ac:spMk id="16" creationId="{6CD3BEE4-46B7-7D6C-521F-2E57A312968C}"/>
          </ac:spMkLst>
        </pc:spChg>
        <pc:spChg chg="mod">
          <ac:chgData name="Piwowarski Michał" userId="daaff1e6-9656-4f2b-b1cd-d9234caa6572" providerId="ADAL" clId="{349174CB-8730-4550-8EB5-CE71000B52A4}" dt="2025-06-09T06:58:41.089" v="734" actId="2711"/>
          <ac:spMkLst>
            <pc:docMk/>
            <pc:sldMk cId="1863966598" sldId="686"/>
            <ac:spMk id="17" creationId="{DB66DE81-7040-CC3F-5D7A-2CE2BE83AF00}"/>
          </ac:spMkLst>
        </pc:spChg>
        <pc:spChg chg="mod">
          <ac:chgData name="Piwowarski Michał" userId="daaff1e6-9656-4f2b-b1cd-d9234caa6572" providerId="ADAL" clId="{349174CB-8730-4550-8EB5-CE71000B52A4}" dt="2025-06-09T06:58:41.089" v="734" actId="2711"/>
          <ac:spMkLst>
            <pc:docMk/>
            <pc:sldMk cId="1863966598" sldId="686"/>
            <ac:spMk id="18" creationId="{23216908-A668-B2B6-3868-F60ADE849EF3}"/>
          </ac:spMkLst>
        </pc:spChg>
        <pc:spChg chg="mod">
          <ac:chgData name="Piwowarski Michał" userId="daaff1e6-9656-4f2b-b1cd-d9234caa6572" providerId="ADAL" clId="{349174CB-8730-4550-8EB5-CE71000B52A4}" dt="2025-06-09T06:58:41.089" v="734" actId="2711"/>
          <ac:spMkLst>
            <pc:docMk/>
            <pc:sldMk cId="1863966598" sldId="686"/>
            <ac:spMk id="19" creationId="{8FD173DE-A056-EED8-F597-AF12F36E188E}"/>
          </ac:spMkLst>
        </pc:spChg>
        <pc:spChg chg="mod">
          <ac:chgData name="Piwowarski Michał" userId="daaff1e6-9656-4f2b-b1cd-d9234caa6572" providerId="ADAL" clId="{349174CB-8730-4550-8EB5-CE71000B52A4}" dt="2025-06-09T06:58:41.089" v="734" actId="2711"/>
          <ac:spMkLst>
            <pc:docMk/>
            <pc:sldMk cId="1863966598" sldId="686"/>
            <ac:spMk id="20" creationId="{934A04C9-BEBF-58E8-527B-57FD8B77ED38}"/>
          </ac:spMkLst>
        </pc:spChg>
        <pc:spChg chg="mod">
          <ac:chgData name="Piwowarski Michał" userId="daaff1e6-9656-4f2b-b1cd-d9234caa6572" providerId="ADAL" clId="{349174CB-8730-4550-8EB5-CE71000B52A4}" dt="2025-06-09T06:58:41.089" v="734" actId="2711"/>
          <ac:spMkLst>
            <pc:docMk/>
            <pc:sldMk cId="1863966598" sldId="686"/>
            <ac:spMk id="21" creationId="{DFBABEAC-7191-F341-A341-B93887A2B27E}"/>
          </ac:spMkLst>
        </pc:spChg>
        <pc:spChg chg="mod">
          <ac:chgData name="Piwowarski Michał" userId="daaff1e6-9656-4f2b-b1cd-d9234caa6572" providerId="ADAL" clId="{349174CB-8730-4550-8EB5-CE71000B52A4}" dt="2025-06-09T06:58:41.089" v="734" actId="2711"/>
          <ac:spMkLst>
            <pc:docMk/>
            <pc:sldMk cId="1863966598" sldId="686"/>
            <ac:spMk id="22" creationId="{54356DD9-5D08-DACA-BB34-CC3FB9A2E1DF}"/>
          </ac:spMkLst>
        </pc:spChg>
        <pc:spChg chg="mod">
          <ac:chgData name="Piwowarski Michał" userId="daaff1e6-9656-4f2b-b1cd-d9234caa6572" providerId="ADAL" clId="{349174CB-8730-4550-8EB5-CE71000B52A4}" dt="2025-06-09T06:58:41.089" v="734" actId="2711"/>
          <ac:spMkLst>
            <pc:docMk/>
            <pc:sldMk cId="1863966598" sldId="686"/>
            <ac:spMk id="23" creationId="{83891A3A-3EA0-6F13-0346-3E47215ADEA4}"/>
          </ac:spMkLst>
        </pc:spChg>
        <pc:spChg chg="mod">
          <ac:chgData name="Piwowarski Michał" userId="daaff1e6-9656-4f2b-b1cd-d9234caa6572" providerId="ADAL" clId="{349174CB-8730-4550-8EB5-CE71000B52A4}" dt="2025-06-09T06:58:41.089" v="734" actId="2711"/>
          <ac:spMkLst>
            <pc:docMk/>
            <pc:sldMk cId="1863966598" sldId="686"/>
            <ac:spMk id="24" creationId="{4DF9CF2E-4550-FD8D-7E52-D611C23DBB9C}"/>
          </ac:spMkLst>
        </pc:spChg>
        <pc:spChg chg="mod">
          <ac:chgData name="Piwowarski Michał" userId="daaff1e6-9656-4f2b-b1cd-d9234caa6572" providerId="ADAL" clId="{349174CB-8730-4550-8EB5-CE71000B52A4}" dt="2025-06-09T06:58:41.089" v="734" actId="2711"/>
          <ac:spMkLst>
            <pc:docMk/>
            <pc:sldMk cId="1863966598" sldId="686"/>
            <ac:spMk id="25" creationId="{B77D3FC4-9441-39CA-8109-E0C228E7D983}"/>
          </ac:spMkLst>
        </pc:spChg>
        <pc:spChg chg="mod">
          <ac:chgData name="Piwowarski Michał" userId="daaff1e6-9656-4f2b-b1cd-d9234caa6572" providerId="ADAL" clId="{349174CB-8730-4550-8EB5-CE71000B52A4}" dt="2025-06-09T06:58:41.089" v="734" actId="2711"/>
          <ac:spMkLst>
            <pc:docMk/>
            <pc:sldMk cId="1863966598" sldId="686"/>
            <ac:spMk id="26" creationId="{F9B07337-5299-5055-6DC1-62B157DCCDCA}"/>
          </ac:spMkLst>
        </pc:spChg>
        <pc:spChg chg="mod">
          <ac:chgData name="Piwowarski Michał" userId="daaff1e6-9656-4f2b-b1cd-d9234caa6572" providerId="ADAL" clId="{349174CB-8730-4550-8EB5-CE71000B52A4}" dt="2025-06-09T06:58:41.089" v="734" actId="2711"/>
          <ac:spMkLst>
            <pc:docMk/>
            <pc:sldMk cId="1863966598" sldId="686"/>
            <ac:spMk id="27" creationId="{6BCE8BC9-53CB-4E23-29A4-F3217DEA876D}"/>
          </ac:spMkLst>
        </pc:spChg>
        <pc:spChg chg="mod">
          <ac:chgData name="Piwowarski Michał" userId="daaff1e6-9656-4f2b-b1cd-d9234caa6572" providerId="ADAL" clId="{349174CB-8730-4550-8EB5-CE71000B52A4}" dt="2025-06-09T06:58:41.089" v="734" actId="2711"/>
          <ac:spMkLst>
            <pc:docMk/>
            <pc:sldMk cId="1863966598" sldId="686"/>
            <ac:spMk id="28" creationId="{FB8A9842-0960-32AF-D9EC-026549A7A576}"/>
          </ac:spMkLst>
        </pc:spChg>
        <pc:spChg chg="mod">
          <ac:chgData name="Piwowarski Michał" userId="daaff1e6-9656-4f2b-b1cd-d9234caa6572" providerId="ADAL" clId="{349174CB-8730-4550-8EB5-CE71000B52A4}" dt="2025-06-09T06:58:41.089" v="734" actId="2711"/>
          <ac:spMkLst>
            <pc:docMk/>
            <pc:sldMk cId="1863966598" sldId="686"/>
            <ac:spMk id="29" creationId="{35685083-7CED-A191-8F5D-E1DEBD5BDA5E}"/>
          </ac:spMkLst>
        </pc:spChg>
        <pc:spChg chg="mod">
          <ac:chgData name="Piwowarski Michał" userId="daaff1e6-9656-4f2b-b1cd-d9234caa6572" providerId="ADAL" clId="{349174CB-8730-4550-8EB5-CE71000B52A4}" dt="2025-06-09T06:58:41.089" v="734" actId="2711"/>
          <ac:spMkLst>
            <pc:docMk/>
            <pc:sldMk cId="1863966598" sldId="686"/>
            <ac:spMk id="30" creationId="{F0056E7D-4071-03C1-A41D-FEA86391EA67}"/>
          </ac:spMkLst>
        </pc:spChg>
        <pc:spChg chg="mod">
          <ac:chgData name="Piwowarski Michał" userId="daaff1e6-9656-4f2b-b1cd-d9234caa6572" providerId="ADAL" clId="{349174CB-8730-4550-8EB5-CE71000B52A4}" dt="2025-06-09T06:58:41.089" v="734" actId="2711"/>
          <ac:spMkLst>
            <pc:docMk/>
            <pc:sldMk cId="1863966598" sldId="686"/>
            <ac:spMk id="31" creationId="{2076EA49-A619-8158-9C77-30ABF5B3B63C}"/>
          </ac:spMkLst>
        </pc:spChg>
        <pc:spChg chg="mod">
          <ac:chgData name="Piwowarski Michał" userId="daaff1e6-9656-4f2b-b1cd-d9234caa6572" providerId="ADAL" clId="{349174CB-8730-4550-8EB5-CE71000B52A4}" dt="2025-06-09T06:58:41.089" v="734" actId="2711"/>
          <ac:spMkLst>
            <pc:docMk/>
            <pc:sldMk cId="1863966598" sldId="686"/>
            <ac:spMk id="32" creationId="{9C13C969-4CD0-3392-EBD8-5F7C1019A372}"/>
          </ac:spMkLst>
        </pc:spChg>
        <pc:spChg chg="mod">
          <ac:chgData name="Piwowarski Michał" userId="daaff1e6-9656-4f2b-b1cd-d9234caa6572" providerId="ADAL" clId="{349174CB-8730-4550-8EB5-CE71000B52A4}" dt="2025-06-09T06:58:41.089" v="734" actId="2711"/>
          <ac:spMkLst>
            <pc:docMk/>
            <pc:sldMk cId="1863966598" sldId="686"/>
            <ac:spMk id="33" creationId="{9C7CE15E-6F9B-3C3C-4232-7E8FB0CF81E7}"/>
          </ac:spMkLst>
        </pc:spChg>
        <pc:spChg chg="mod">
          <ac:chgData name="Piwowarski Michał" userId="daaff1e6-9656-4f2b-b1cd-d9234caa6572" providerId="ADAL" clId="{349174CB-8730-4550-8EB5-CE71000B52A4}" dt="2025-06-09T06:58:41.089" v="734" actId="2711"/>
          <ac:spMkLst>
            <pc:docMk/>
            <pc:sldMk cId="1863966598" sldId="686"/>
            <ac:spMk id="34" creationId="{347FBC1B-44CF-1F98-5932-DC443F76F14F}"/>
          </ac:spMkLst>
        </pc:spChg>
        <pc:spChg chg="mod">
          <ac:chgData name="Piwowarski Michał" userId="daaff1e6-9656-4f2b-b1cd-d9234caa6572" providerId="ADAL" clId="{349174CB-8730-4550-8EB5-CE71000B52A4}" dt="2025-06-09T06:58:41.089" v="734" actId="2711"/>
          <ac:spMkLst>
            <pc:docMk/>
            <pc:sldMk cId="1863966598" sldId="686"/>
            <ac:spMk id="35" creationId="{3DD29192-C8EC-C16B-83DB-5EDF7B73BAE8}"/>
          </ac:spMkLst>
        </pc:spChg>
        <pc:spChg chg="mod">
          <ac:chgData name="Piwowarski Michał" userId="daaff1e6-9656-4f2b-b1cd-d9234caa6572" providerId="ADAL" clId="{349174CB-8730-4550-8EB5-CE71000B52A4}" dt="2025-06-09T06:58:41.089" v="734" actId="2711"/>
          <ac:spMkLst>
            <pc:docMk/>
            <pc:sldMk cId="1863966598" sldId="686"/>
            <ac:spMk id="36" creationId="{6ADA795C-5E4E-7231-9982-BA18FED1667C}"/>
          </ac:spMkLst>
        </pc:spChg>
        <pc:spChg chg="mod">
          <ac:chgData name="Piwowarski Michał" userId="daaff1e6-9656-4f2b-b1cd-d9234caa6572" providerId="ADAL" clId="{349174CB-8730-4550-8EB5-CE71000B52A4}" dt="2025-06-09T06:58:41.089" v="734" actId="2711"/>
          <ac:spMkLst>
            <pc:docMk/>
            <pc:sldMk cId="1863966598" sldId="686"/>
            <ac:spMk id="37" creationId="{FE7A1E31-ECE5-352A-45D9-69AF3F33447D}"/>
          </ac:spMkLst>
        </pc:spChg>
        <pc:spChg chg="mod">
          <ac:chgData name="Piwowarski Michał" userId="daaff1e6-9656-4f2b-b1cd-d9234caa6572" providerId="ADAL" clId="{349174CB-8730-4550-8EB5-CE71000B52A4}" dt="2025-06-09T06:58:41.089" v="734" actId="2711"/>
          <ac:spMkLst>
            <pc:docMk/>
            <pc:sldMk cId="1863966598" sldId="686"/>
            <ac:spMk id="38" creationId="{F3C4272F-BFDE-D626-B549-8DA14E2D8DA6}"/>
          </ac:spMkLst>
        </pc:spChg>
        <pc:spChg chg="mod">
          <ac:chgData name="Piwowarski Michał" userId="daaff1e6-9656-4f2b-b1cd-d9234caa6572" providerId="ADAL" clId="{349174CB-8730-4550-8EB5-CE71000B52A4}" dt="2025-06-09T06:58:41.089" v="734" actId="2711"/>
          <ac:spMkLst>
            <pc:docMk/>
            <pc:sldMk cId="1863966598" sldId="686"/>
            <ac:spMk id="39" creationId="{CAADBE66-D233-2A3A-1FD1-7991830CF0D2}"/>
          </ac:spMkLst>
        </pc:spChg>
        <pc:spChg chg="mod">
          <ac:chgData name="Piwowarski Michał" userId="daaff1e6-9656-4f2b-b1cd-d9234caa6572" providerId="ADAL" clId="{349174CB-8730-4550-8EB5-CE71000B52A4}" dt="2025-06-09T06:58:41.089" v="734" actId="2711"/>
          <ac:spMkLst>
            <pc:docMk/>
            <pc:sldMk cId="1863966598" sldId="686"/>
            <ac:spMk id="40" creationId="{F9AD4E73-3367-9454-2ABB-C53EC1F3A421}"/>
          </ac:spMkLst>
        </pc:spChg>
        <pc:spChg chg="mod">
          <ac:chgData name="Piwowarski Michał" userId="daaff1e6-9656-4f2b-b1cd-d9234caa6572" providerId="ADAL" clId="{349174CB-8730-4550-8EB5-CE71000B52A4}" dt="2025-06-09T06:58:41.089" v="734" actId="2711"/>
          <ac:spMkLst>
            <pc:docMk/>
            <pc:sldMk cId="1863966598" sldId="686"/>
            <ac:spMk id="41" creationId="{95544D33-E60D-BE6B-D059-3DD75D4C3C34}"/>
          </ac:spMkLst>
        </pc:spChg>
        <pc:spChg chg="mod">
          <ac:chgData name="Piwowarski Michał" userId="daaff1e6-9656-4f2b-b1cd-d9234caa6572" providerId="ADAL" clId="{349174CB-8730-4550-8EB5-CE71000B52A4}" dt="2025-06-09T06:58:41.089" v="734" actId="2711"/>
          <ac:spMkLst>
            <pc:docMk/>
            <pc:sldMk cId="1863966598" sldId="686"/>
            <ac:spMk id="42" creationId="{14A3C88E-DC6C-F31A-CD68-05AC2683050D}"/>
          </ac:spMkLst>
        </pc:spChg>
        <pc:spChg chg="mod">
          <ac:chgData name="Piwowarski Michał" userId="daaff1e6-9656-4f2b-b1cd-d9234caa6572" providerId="ADAL" clId="{349174CB-8730-4550-8EB5-CE71000B52A4}" dt="2025-06-09T06:58:41.089" v="734" actId="2711"/>
          <ac:spMkLst>
            <pc:docMk/>
            <pc:sldMk cId="1863966598" sldId="686"/>
            <ac:spMk id="43" creationId="{9E541195-BFA2-6E80-E07F-D1E9DC8A80FF}"/>
          </ac:spMkLst>
        </pc:spChg>
        <pc:spChg chg="mod">
          <ac:chgData name="Piwowarski Michał" userId="daaff1e6-9656-4f2b-b1cd-d9234caa6572" providerId="ADAL" clId="{349174CB-8730-4550-8EB5-CE71000B52A4}" dt="2025-06-09T06:58:41.089" v="734" actId="2711"/>
          <ac:spMkLst>
            <pc:docMk/>
            <pc:sldMk cId="1863966598" sldId="686"/>
            <ac:spMk id="44" creationId="{C9C79A24-B0C8-AA16-7A3B-8A3E325EF6C2}"/>
          </ac:spMkLst>
        </pc:spChg>
        <pc:spChg chg="mod">
          <ac:chgData name="Piwowarski Michał" userId="daaff1e6-9656-4f2b-b1cd-d9234caa6572" providerId="ADAL" clId="{349174CB-8730-4550-8EB5-CE71000B52A4}" dt="2025-06-09T06:58:41.089" v="734" actId="2711"/>
          <ac:spMkLst>
            <pc:docMk/>
            <pc:sldMk cId="1863966598" sldId="686"/>
            <ac:spMk id="45" creationId="{277EF506-7CA4-1600-B53E-CED00F3DBF5B}"/>
          </ac:spMkLst>
        </pc:spChg>
        <pc:spChg chg="mod">
          <ac:chgData name="Piwowarski Michał" userId="daaff1e6-9656-4f2b-b1cd-d9234caa6572" providerId="ADAL" clId="{349174CB-8730-4550-8EB5-CE71000B52A4}" dt="2025-06-09T06:58:41.089" v="734" actId="2711"/>
          <ac:spMkLst>
            <pc:docMk/>
            <pc:sldMk cId="1863966598" sldId="686"/>
            <ac:spMk id="46" creationId="{12936C52-B6DA-C348-F490-B58BFDBE8F67}"/>
          </ac:spMkLst>
        </pc:spChg>
        <pc:spChg chg="mod">
          <ac:chgData name="Piwowarski Michał" userId="daaff1e6-9656-4f2b-b1cd-d9234caa6572" providerId="ADAL" clId="{349174CB-8730-4550-8EB5-CE71000B52A4}" dt="2025-06-09T06:58:41.089" v="734" actId="2711"/>
          <ac:spMkLst>
            <pc:docMk/>
            <pc:sldMk cId="1863966598" sldId="686"/>
            <ac:spMk id="47" creationId="{6F314BC0-D8A7-1ECF-CC70-923D5B2918F3}"/>
          </ac:spMkLst>
        </pc:spChg>
        <pc:spChg chg="mod">
          <ac:chgData name="Piwowarski Michał" userId="daaff1e6-9656-4f2b-b1cd-d9234caa6572" providerId="ADAL" clId="{349174CB-8730-4550-8EB5-CE71000B52A4}" dt="2025-06-09T06:58:41.089" v="734" actId="2711"/>
          <ac:spMkLst>
            <pc:docMk/>
            <pc:sldMk cId="1863966598" sldId="686"/>
            <ac:spMk id="48" creationId="{321FCA9F-4FE2-A21A-742B-8CB7E0A21A3F}"/>
          </ac:spMkLst>
        </pc:spChg>
        <pc:spChg chg="mod">
          <ac:chgData name="Piwowarski Michał" userId="daaff1e6-9656-4f2b-b1cd-d9234caa6572" providerId="ADAL" clId="{349174CB-8730-4550-8EB5-CE71000B52A4}" dt="2025-06-09T06:58:41.089" v="734" actId="2711"/>
          <ac:spMkLst>
            <pc:docMk/>
            <pc:sldMk cId="1863966598" sldId="686"/>
            <ac:spMk id="49" creationId="{D81AEE4E-421D-3453-F2B6-FA5B62E7C42F}"/>
          </ac:spMkLst>
        </pc:spChg>
        <pc:spChg chg="mod">
          <ac:chgData name="Piwowarski Michał" userId="daaff1e6-9656-4f2b-b1cd-d9234caa6572" providerId="ADAL" clId="{349174CB-8730-4550-8EB5-CE71000B52A4}" dt="2025-06-09T06:58:41.089" v="734" actId="2711"/>
          <ac:spMkLst>
            <pc:docMk/>
            <pc:sldMk cId="1863966598" sldId="686"/>
            <ac:spMk id="50" creationId="{90D47B5D-01D5-D712-92C3-806C547F601D}"/>
          </ac:spMkLst>
        </pc:spChg>
        <pc:spChg chg="mod">
          <ac:chgData name="Piwowarski Michał" userId="daaff1e6-9656-4f2b-b1cd-d9234caa6572" providerId="ADAL" clId="{349174CB-8730-4550-8EB5-CE71000B52A4}" dt="2025-06-09T06:58:41.089" v="734" actId="2711"/>
          <ac:spMkLst>
            <pc:docMk/>
            <pc:sldMk cId="1863966598" sldId="686"/>
            <ac:spMk id="51" creationId="{F584FBD7-60D9-F261-C41F-F520196DF23F}"/>
          </ac:spMkLst>
        </pc:spChg>
        <pc:spChg chg="mod">
          <ac:chgData name="Piwowarski Michał" userId="daaff1e6-9656-4f2b-b1cd-d9234caa6572" providerId="ADAL" clId="{349174CB-8730-4550-8EB5-CE71000B52A4}" dt="2025-06-09T06:58:41.089" v="734" actId="2711"/>
          <ac:spMkLst>
            <pc:docMk/>
            <pc:sldMk cId="1863966598" sldId="686"/>
            <ac:spMk id="52" creationId="{AD44ABC4-6829-0124-A34E-818B758A9344}"/>
          </ac:spMkLst>
        </pc:spChg>
        <pc:spChg chg="mod">
          <ac:chgData name="Piwowarski Michał" userId="daaff1e6-9656-4f2b-b1cd-d9234caa6572" providerId="ADAL" clId="{349174CB-8730-4550-8EB5-CE71000B52A4}" dt="2025-06-09T06:58:41.089" v="734" actId="2711"/>
          <ac:spMkLst>
            <pc:docMk/>
            <pc:sldMk cId="1863966598" sldId="686"/>
            <ac:spMk id="53" creationId="{12B11E52-16FB-0DA0-2D6E-4DAFB284E3D5}"/>
          </ac:spMkLst>
        </pc:spChg>
        <pc:spChg chg="mod">
          <ac:chgData name="Piwowarski Michał" userId="daaff1e6-9656-4f2b-b1cd-d9234caa6572" providerId="ADAL" clId="{349174CB-8730-4550-8EB5-CE71000B52A4}" dt="2025-06-09T06:58:41.089" v="734" actId="2711"/>
          <ac:spMkLst>
            <pc:docMk/>
            <pc:sldMk cId="1863966598" sldId="686"/>
            <ac:spMk id="54" creationId="{9EDEA0A5-8E9A-9B16-0D24-33797931713E}"/>
          </ac:spMkLst>
        </pc:spChg>
        <pc:spChg chg="mod">
          <ac:chgData name="Piwowarski Michał" userId="daaff1e6-9656-4f2b-b1cd-d9234caa6572" providerId="ADAL" clId="{349174CB-8730-4550-8EB5-CE71000B52A4}" dt="2025-06-09T06:58:41.089" v="734" actId="2711"/>
          <ac:spMkLst>
            <pc:docMk/>
            <pc:sldMk cId="1863966598" sldId="686"/>
            <ac:spMk id="55" creationId="{2597AA1A-CF36-615A-4700-254C732D237A}"/>
          </ac:spMkLst>
        </pc:spChg>
        <pc:spChg chg="mod">
          <ac:chgData name="Piwowarski Michał" userId="daaff1e6-9656-4f2b-b1cd-d9234caa6572" providerId="ADAL" clId="{349174CB-8730-4550-8EB5-CE71000B52A4}" dt="2025-06-09T06:58:41.089" v="734" actId="2711"/>
          <ac:spMkLst>
            <pc:docMk/>
            <pc:sldMk cId="1863966598" sldId="686"/>
            <ac:spMk id="56" creationId="{E02E6351-5DCC-8388-A56E-A32F3626B04B}"/>
          </ac:spMkLst>
        </pc:spChg>
        <pc:spChg chg="mod">
          <ac:chgData name="Piwowarski Michał" userId="daaff1e6-9656-4f2b-b1cd-d9234caa6572" providerId="ADAL" clId="{349174CB-8730-4550-8EB5-CE71000B52A4}" dt="2025-06-09T06:58:41.089" v="734" actId="2711"/>
          <ac:spMkLst>
            <pc:docMk/>
            <pc:sldMk cId="1863966598" sldId="686"/>
            <ac:spMk id="57" creationId="{9972ECD6-14B7-800D-F7E4-AAD52D67A58B}"/>
          </ac:spMkLst>
        </pc:spChg>
        <pc:spChg chg="mod">
          <ac:chgData name="Piwowarski Michał" userId="daaff1e6-9656-4f2b-b1cd-d9234caa6572" providerId="ADAL" clId="{349174CB-8730-4550-8EB5-CE71000B52A4}" dt="2025-06-09T06:58:41.089" v="734" actId="2711"/>
          <ac:spMkLst>
            <pc:docMk/>
            <pc:sldMk cId="1863966598" sldId="686"/>
            <ac:spMk id="58" creationId="{3A662172-5AF5-CC35-5390-974BB918A10D}"/>
          </ac:spMkLst>
        </pc:spChg>
        <pc:spChg chg="mod">
          <ac:chgData name="Piwowarski Michał" userId="daaff1e6-9656-4f2b-b1cd-d9234caa6572" providerId="ADAL" clId="{349174CB-8730-4550-8EB5-CE71000B52A4}" dt="2025-06-09T06:58:41.089" v="734" actId="2711"/>
          <ac:spMkLst>
            <pc:docMk/>
            <pc:sldMk cId="1863966598" sldId="686"/>
            <ac:spMk id="59" creationId="{84D0193B-13E1-2A67-33D3-30396EDF8961}"/>
          </ac:spMkLst>
        </pc:spChg>
        <pc:spChg chg="mod">
          <ac:chgData name="Piwowarski Michał" userId="daaff1e6-9656-4f2b-b1cd-d9234caa6572" providerId="ADAL" clId="{349174CB-8730-4550-8EB5-CE71000B52A4}" dt="2025-06-09T06:58:41.089" v="734" actId="2711"/>
          <ac:spMkLst>
            <pc:docMk/>
            <pc:sldMk cId="1863966598" sldId="686"/>
            <ac:spMk id="60" creationId="{E5B74FC8-60FA-7863-CC71-596A429E2AF5}"/>
          </ac:spMkLst>
        </pc:spChg>
        <pc:spChg chg="mod">
          <ac:chgData name="Piwowarski Michał" userId="daaff1e6-9656-4f2b-b1cd-d9234caa6572" providerId="ADAL" clId="{349174CB-8730-4550-8EB5-CE71000B52A4}" dt="2025-06-09T06:58:41.089" v="734" actId="2711"/>
          <ac:spMkLst>
            <pc:docMk/>
            <pc:sldMk cId="1863966598" sldId="686"/>
            <ac:spMk id="61" creationId="{50AFDC8B-5212-7EDD-1867-34720727866F}"/>
          </ac:spMkLst>
        </pc:spChg>
        <pc:spChg chg="mod">
          <ac:chgData name="Piwowarski Michał" userId="daaff1e6-9656-4f2b-b1cd-d9234caa6572" providerId="ADAL" clId="{349174CB-8730-4550-8EB5-CE71000B52A4}" dt="2025-06-09T06:58:41.089" v="734" actId="2711"/>
          <ac:spMkLst>
            <pc:docMk/>
            <pc:sldMk cId="1863966598" sldId="686"/>
            <ac:spMk id="62" creationId="{F470B3A3-D1CE-3C55-6B50-37E8AA2DA72F}"/>
          </ac:spMkLst>
        </pc:spChg>
        <pc:spChg chg="mod">
          <ac:chgData name="Piwowarski Michał" userId="daaff1e6-9656-4f2b-b1cd-d9234caa6572" providerId="ADAL" clId="{349174CB-8730-4550-8EB5-CE71000B52A4}" dt="2025-06-09T06:58:41.089" v="734" actId="2711"/>
          <ac:spMkLst>
            <pc:docMk/>
            <pc:sldMk cId="1863966598" sldId="686"/>
            <ac:spMk id="63" creationId="{DA18BD25-7DF1-8582-C3EA-78471050C013}"/>
          </ac:spMkLst>
        </pc:spChg>
        <pc:spChg chg="mod">
          <ac:chgData name="Piwowarski Michał" userId="daaff1e6-9656-4f2b-b1cd-d9234caa6572" providerId="ADAL" clId="{349174CB-8730-4550-8EB5-CE71000B52A4}" dt="2025-06-09T06:58:41.089" v="734" actId="2711"/>
          <ac:spMkLst>
            <pc:docMk/>
            <pc:sldMk cId="1863966598" sldId="686"/>
            <ac:spMk id="64" creationId="{5F130FE5-F6BA-7D2E-0126-AA40E6D8ADF0}"/>
          </ac:spMkLst>
        </pc:spChg>
        <pc:spChg chg="mod">
          <ac:chgData name="Piwowarski Michał" userId="daaff1e6-9656-4f2b-b1cd-d9234caa6572" providerId="ADAL" clId="{349174CB-8730-4550-8EB5-CE71000B52A4}" dt="2025-06-09T06:58:41.089" v="734" actId="2711"/>
          <ac:spMkLst>
            <pc:docMk/>
            <pc:sldMk cId="1863966598" sldId="686"/>
            <ac:spMk id="65" creationId="{A5DF8483-D6AD-B062-C692-21143B86EC26}"/>
          </ac:spMkLst>
        </pc:spChg>
        <pc:spChg chg="mod">
          <ac:chgData name="Piwowarski Michał" userId="daaff1e6-9656-4f2b-b1cd-d9234caa6572" providerId="ADAL" clId="{349174CB-8730-4550-8EB5-CE71000B52A4}" dt="2025-06-09T06:58:41.089" v="734" actId="2711"/>
          <ac:spMkLst>
            <pc:docMk/>
            <pc:sldMk cId="1863966598" sldId="686"/>
            <ac:spMk id="66" creationId="{E87A8B6A-3193-7215-DBC3-FAFE3FF230E3}"/>
          </ac:spMkLst>
        </pc:spChg>
        <pc:spChg chg="mod">
          <ac:chgData name="Piwowarski Michał" userId="daaff1e6-9656-4f2b-b1cd-d9234caa6572" providerId="ADAL" clId="{349174CB-8730-4550-8EB5-CE71000B52A4}" dt="2025-06-09T06:58:41.089" v="734" actId="2711"/>
          <ac:spMkLst>
            <pc:docMk/>
            <pc:sldMk cId="1863966598" sldId="686"/>
            <ac:spMk id="67" creationId="{10941F16-CFB4-737B-DA1E-D33884A1D996}"/>
          </ac:spMkLst>
        </pc:spChg>
        <pc:spChg chg="mod">
          <ac:chgData name="Piwowarski Michał" userId="daaff1e6-9656-4f2b-b1cd-d9234caa6572" providerId="ADAL" clId="{349174CB-8730-4550-8EB5-CE71000B52A4}" dt="2025-06-09T06:58:41.089" v="734" actId="2711"/>
          <ac:spMkLst>
            <pc:docMk/>
            <pc:sldMk cId="1863966598" sldId="686"/>
            <ac:spMk id="68" creationId="{2171AB1F-1D4F-678C-2EA3-A440B0231709}"/>
          </ac:spMkLst>
        </pc:spChg>
        <pc:spChg chg="mod">
          <ac:chgData name="Piwowarski Michał" userId="daaff1e6-9656-4f2b-b1cd-d9234caa6572" providerId="ADAL" clId="{349174CB-8730-4550-8EB5-CE71000B52A4}" dt="2025-06-09T06:58:41.089" v="734" actId="2711"/>
          <ac:spMkLst>
            <pc:docMk/>
            <pc:sldMk cId="1863966598" sldId="686"/>
            <ac:spMk id="69" creationId="{C39F0C26-8272-915F-FA97-C67DBBC462F6}"/>
          </ac:spMkLst>
        </pc:spChg>
        <pc:spChg chg="mod">
          <ac:chgData name="Piwowarski Michał" userId="daaff1e6-9656-4f2b-b1cd-d9234caa6572" providerId="ADAL" clId="{349174CB-8730-4550-8EB5-CE71000B52A4}" dt="2025-06-09T06:58:41.089" v="734" actId="2711"/>
          <ac:spMkLst>
            <pc:docMk/>
            <pc:sldMk cId="1863966598" sldId="686"/>
            <ac:spMk id="70" creationId="{28DA60A4-970E-29E4-5F28-4F8FFF605FBF}"/>
          </ac:spMkLst>
        </pc:spChg>
        <pc:spChg chg="mod">
          <ac:chgData name="Piwowarski Michał" userId="daaff1e6-9656-4f2b-b1cd-d9234caa6572" providerId="ADAL" clId="{349174CB-8730-4550-8EB5-CE71000B52A4}" dt="2025-06-09T06:58:41.089" v="734" actId="2711"/>
          <ac:spMkLst>
            <pc:docMk/>
            <pc:sldMk cId="1863966598" sldId="686"/>
            <ac:spMk id="71" creationId="{FDF02652-72DD-6474-3D77-F9363EEB04A4}"/>
          </ac:spMkLst>
        </pc:spChg>
        <pc:spChg chg="mod">
          <ac:chgData name="Piwowarski Michał" userId="daaff1e6-9656-4f2b-b1cd-d9234caa6572" providerId="ADAL" clId="{349174CB-8730-4550-8EB5-CE71000B52A4}" dt="2025-06-09T06:58:41.089" v="734" actId="2711"/>
          <ac:spMkLst>
            <pc:docMk/>
            <pc:sldMk cId="1863966598" sldId="686"/>
            <ac:spMk id="72" creationId="{C54A9655-2B1C-B356-95BB-308CCC9D593B}"/>
          </ac:spMkLst>
        </pc:spChg>
        <pc:spChg chg="mod">
          <ac:chgData name="Piwowarski Michał" userId="daaff1e6-9656-4f2b-b1cd-d9234caa6572" providerId="ADAL" clId="{349174CB-8730-4550-8EB5-CE71000B52A4}" dt="2025-06-09T07:00:08.126" v="746" actId="2711"/>
          <ac:spMkLst>
            <pc:docMk/>
            <pc:sldMk cId="1863966598" sldId="686"/>
            <ac:spMk id="73" creationId="{393FC467-17C8-DDD9-7994-7E2E9DC9EC1E}"/>
          </ac:spMkLst>
        </pc:spChg>
        <pc:spChg chg="mod">
          <ac:chgData name="Piwowarski Michał" userId="daaff1e6-9656-4f2b-b1cd-d9234caa6572" providerId="ADAL" clId="{349174CB-8730-4550-8EB5-CE71000B52A4}" dt="2025-06-09T06:59:46.461" v="744" actId="2711"/>
          <ac:spMkLst>
            <pc:docMk/>
            <pc:sldMk cId="1863966598" sldId="686"/>
            <ac:spMk id="76" creationId="{3432C004-87DA-F2E0-5469-5CE85FDC41EA}"/>
          </ac:spMkLst>
        </pc:spChg>
        <pc:spChg chg="mod">
          <ac:chgData name="Piwowarski Michał" userId="daaff1e6-9656-4f2b-b1cd-d9234caa6572" providerId="ADAL" clId="{349174CB-8730-4550-8EB5-CE71000B52A4}" dt="2025-06-09T07:00:02.272" v="745" actId="2711"/>
          <ac:spMkLst>
            <pc:docMk/>
            <pc:sldMk cId="1863966598" sldId="686"/>
            <ac:spMk id="77" creationId="{97A85923-0DB6-F844-8352-A582903BB21E}"/>
          </ac:spMkLst>
        </pc:spChg>
        <pc:spChg chg="mod">
          <ac:chgData name="Piwowarski Michał" userId="daaff1e6-9656-4f2b-b1cd-d9234caa6572" providerId="ADAL" clId="{349174CB-8730-4550-8EB5-CE71000B52A4}" dt="2025-06-09T07:00:02.272" v="745" actId="2711"/>
          <ac:spMkLst>
            <pc:docMk/>
            <pc:sldMk cId="1863966598" sldId="686"/>
            <ac:spMk id="78" creationId="{5111A07B-A28A-A341-FE9D-F34A898A1E29}"/>
          </ac:spMkLst>
        </pc:spChg>
        <pc:spChg chg="mod">
          <ac:chgData name="Piwowarski Michał" userId="daaff1e6-9656-4f2b-b1cd-d9234caa6572" providerId="ADAL" clId="{349174CB-8730-4550-8EB5-CE71000B52A4}" dt="2025-06-09T06:59:30.560" v="742" actId="2711"/>
          <ac:spMkLst>
            <pc:docMk/>
            <pc:sldMk cId="1863966598" sldId="686"/>
            <ac:spMk id="80" creationId="{3813024B-A68D-7351-38FA-5E0E5FCEC3B8}"/>
          </ac:spMkLst>
        </pc:spChg>
        <pc:spChg chg="mod">
          <ac:chgData name="Piwowarski Michał" userId="daaff1e6-9656-4f2b-b1cd-d9234caa6572" providerId="ADAL" clId="{349174CB-8730-4550-8EB5-CE71000B52A4}" dt="2025-06-09T06:59:40.927" v="743" actId="2711"/>
          <ac:spMkLst>
            <pc:docMk/>
            <pc:sldMk cId="1863966598" sldId="686"/>
            <ac:spMk id="81" creationId="{BE94B7CD-6ED7-CBAE-27F5-C6404A830448}"/>
          </ac:spMkLst>
        </pc:spChg>
        <pc:spChg chg="mod">
          <ac:chgData name="Piwowarski Michał" userId="daaff1e6-9656-4f2b-b1cd-d9234caa6572" providerId="ADAL" clId="{349174CB-8730-4550-8EB5-CE71000B52A4}" dt="2025-06-09T06:59:46.461" v="744" actId="2711"/>
          <ac:spMkLst>
            <pc:docMk/>
            <pc:sldMk cId="1863966598" sldId="686"/>
            <ac:spMk id="84" creationId="{0B1960BE-7BC8-5D56-81EE-42713D30A385}"/>
          </ac:spMkLst>
        </pc:spChg>
        <pc:spChg chg="mod">
          <ac:chgData name="Piwowarski Michał" userId="daaff1e6-9656-4f2b-b1cd-d9234caa6572" providerId="ADAL" clId="{349174CB-8730-4550-8EB5-CE71000B52A4}" dt="2025-06-09T07:00:02.272" v="745" actId="2711"/>
          <ac:spMkLst>
            <pc:docMk/>
            <pc:sldMk cId="1863966598" sldId="686"/>
            <ac:spMk id="85" creationId="{81FAC4AD-7B11-1E53-A94E-F4DFAF50FE59}"/>
          </ac:spMkLst>
        </pc:spChg>
        <pc:spChg chg="mod">
          <ac:chgData name="Piwowarski Michał" userId="daaff1e6-9656-4f2b-b1cd-d9234caa6572" providerId="ADAL" clId="{349174CB-8730-4550-8EB5-CE71000B52A4}" dt="2025-06-09T07:00:02.272" v="745" actId="2711"/>
          <ac:spMkLst>
            <pc:docMk/>
            <pc:sldMk cId="1863966598" sldId="686"/>
            <ac:spMk id="86" creationId="{FBE0F972-F252-EF6E-5F64-6D903C2609B3}"/>
          </ac:spMkLst>
        </pc:spChg>
        <pc:spChg chg="mod">
          <ac:chgData name="Piwowarski Michał" userId="daaff1e6-9656-4f2b-b1cd-d9234caa6572" providerId="ADAL" clId="{349174CB-8730-4550-8EB5-CE71000B52A4}" dt="2025-06-09T07:00:34.579" v="750" actId="1035"/>
          <ac:spMkLst>
            <pc:docMk/>
            <pc:sldMk cId="1863966598" sldId="686"/>
            <ac:spMk id="88" creationId="{BB386B96-AB34-B000-A8CB-E7EB2E77870A}"/>
          </ac:spMkLst>
        </pc:spChg>
        <pc:spChg chg="mod">
          <ac:chgData name="Piwowarski Michał" userId="daaff1e6-9656-4f2b-b1cd-d9234caa6572" providerId="ADAL" clId="{349174CB-8730-4550-8EB5-CE71000B52A4}" dt="2025-06-09T06:59:40.927" v="743" actId="2711"/>
          <ac:spMkLst>
            <pc:docMk/>
            <pc:sldMk cId="1863966598" sldId="686"/>
            <ac:spMk id="89" creationId="{DED18695-58B8-8AF7-1F94-002D909912F9}"/>
          </ac:spMkLst>
        </pc:spChg>
        <pc:spChg chg="mod">
          <ac:chgData name="Piwowarski Michał" userId="daaff1e6-9656-4f2b-b1cd-d9234caa6572" providerId="ADAL" clId="{349174CB-8730-4550-8EB5-CE71000B52A4}" dt="2025-06-09T06:59:12.850" v="738" actId="113"/>
          <ac:spMkLst>
            <pc:docMk/>
            <pc:sldMk cId="1863966598" sldId="686"/>
            <ac:spMk id="90" creationId="{CEB8F9FA-8278-02B4-1BB3-6D1E72DDF423}"/>
          </ac:spMkLst>
        </pc:spChg>
        <pc:spChg chg="mod">
          <ac:chgData name="Piwowarski Michał" userId="daaff1e6-9656-4f2b-b1cd-d9234caa6572" providerId="ADAL" clId="{349174CB-8730-4550-8EB5-CE71000B52A4}" dt="2025-06-09T06:59:06.542" v="736" actId="113"/>
          <ac:spMkLst>
            <pc:docMk/>
            <pc:sldMk cId="1863966598" sldId="686"/>
            <ac:spMk id="91" creationId="{252762E8-362A-1525-7409-8786514E1EEF}"/>
          </ac:spMkLst>
        </pc:spChg>
        <pc:spChg chg="mod">
          <ac:chgData name="Piwowarski Michał" userId="daaff1e6-9656-4f2b-b1cd-d9234caa6572" providerId="ADAL" clId="{349174CB-8730-4550-8EB5-CE71000B52A4}" dt="2025-06-09T06:59:18.063" v="740" actId="113"/>
          <ac:spMkLst>
            <pc:docMk/>
            <pc:sldMk cId="1863966598" sldId="686"/>
            <ac:spMk id="92" creationId="{08735B2F-016A-6B18-9A1E-8749B7DE8934}"/>
          </ac:spMkLst>
        </pc:spChg>
        <pc:spChg chg="mod">
          <ac:chgData name="Piwowarski Michał" userId="daaff1e6-9656-4f2b-b1cd-d9234caa6572" providerId="ADAL" clId="{349174CB-8730-4550-8EB5-CE71000B52A4}" dt="2025-06-09T06:59:12.850" v="738" actId="113"/>
          <ac:spMkLst>
            <pc:docMk/>
            <pc:sldMk cId="1863966598" sldId="686"/>
            <ac:spMk id="93" creationId="{33535931-AF6D-B1C3-318C-31A80C6A62CA}"/>
          </ac:spMkLst>
        </pc:spChg>
        <pc:spChg chg="mod">
          <ac:chgData name="Piwowarski Michał" userId="daaff1e6-9656-4f2b-b1cd-d9234caa6572" providerId="ADAL" clId="{349174CB-8730-4550-8EB5-CE71000B52A4}" dt="2025-06-09T06:59:06.542" v="736" actId="113"/>
          <ac:spMkLst>
            <pc:docMk/>
            <pc:sldMk cId="1863966598" sldId="686"/>
            <ac:spMk id="94" creationId="{137B4B9C-162B-CADE-A6C7-12D3E7AC4613}"/>
          </ac:spMkLst>
        </pc:spChg>
        <pc:spChg chg="mod">
          <ac:chgData name="Piwowarski Michał" userId="daaff1e6-9656-4f2b-b1cd-d9234caa6572" providerId="ADAL" clId="{349174CB-8730-4550-8EB5-CE71000B52A4}" dt="2025-06-09T06:59:18.063" v="740" actId="113"/>
          <ac:spMkLst>
            <pc:docMk/>
            <pc:sldMk cId="1863966598" sldId="686"/>
            <ac:spMk id="95" creationId="{5A6673C6-0941-4CB6-86F2-DBAE5D139036}"/>
          </ac:spMkLst>
        </pc:spChg>
        <pc:cxnChg chg="mod">
          <ac:chgData name="Piwowarski Michał" userId="daaff1e6-9656-4f2b-b1cd-d9234caa6572" providerId="ADAL" clId="{349174CB-8730-4550-8EB5-CE71000B52A4}" dt="2025-06-09T07:00:15.264" v="747" actId="14100"/>
          <ac:cxnSpMkLst>
            <pc:docMk/>
            <pc:sldMk cId="1863966598" sldId="686"/>
            <ac:cxnSpMk id="79" creationId="{5343FCD7-5FF9-7674-184A-044EFB7F02CB}"/>
          </ac:cxnSpMkLst>
        </pc:cxnChg>
        <pc:cxnChg chg="mod">
          <ac:chgData name="Piwowarski Michał" userId="daaff1e6-9656-4f2b-b1cd-d9234caa6572" providerId="ADAL" clId="{349174CB-8730-4550-8EB5-CE71000B52A4}" dt="2025-06-09T07:00:32.395" v="749" actId="14100"/>
          <ac:cxnSpMkLst>
            <pc:docMk/>
            <pc:sldMk cId="1863966598" sldId="686"/>
            <ac:cxnSpMk id="87" creationId="{65F98115-8DCF-F177-94BE-A6D3A5901F55}"/>
          </ac:cxnSpMkLst>
        </pc:cxnChg>
      </pc:sldChg>
      <pc:sldChg chg="addSp delSp modSp add mod setBg modNotesTx">
        <pc:chgData name="Piwowarski Michał" userId="daaff1e6-9656-4f2b-b1cd-d9234caa6572" providerId="ADAL" clId="{349174CB-8730-4550-8EB5-CE71000B52A4}" dt="2025-06-10T06:51:21.225" v="2753" actId="20577"/>
        <pc:sldMkLst>
          <pc:docMk/>
          <pc:sldMk cId="763539157" sldId="687"/>
        </pc:sldMkLst>
        <pc:spChg chg="del">
          <ac:chgData name="Piwowarski Michał" userId="daaff1e6-9656-4f2b-b1cd-d9234caa6572" providerId="ADAL" clId="{349174CB-8730-4550-8EB5-CE71000B52A4}" dt="2025-06-09T06:58:04.479" v="695" actId="478"/>
          <ac:spMkLst>
            <pc:docMk/>
            <pc:sldMk cId="763539157" sldId="687"/>
            <ac:spMk id="2" creationId="{FE750EA1-E0E1-73C3-2C3E-213A1AE7A0F3}"/>
          </ac:spMkLst>
        </pc:spChg>
        <pc:spChg chg="add mod">
          <ac:chgData name="Piwowarski Michał" userId="daaff1e6-9656-4f2b-b1cd-d9234caa6572" providerId="ADAL" clId="{349174CB-8730-4550-8EB5-CE71000B52A4}" dt="2025-06-09T06:58:22.825" v="733" actId="207"/>
          <ac:spMkLst>
            <pc:docMk/>
            <pc:sldMk cId="763539157" sldId="687"/>
            <ac:spMk id="4" creationId="{63149CDD-C818-5B25-2ACA-FEAE7ABE3490}"/>
          </ac:spMkLst>
        </pc:spChg>
        <pc:picChg chg="del">
          <ac:chgData name="Piwowarski Michał" userId="daaff1e6-9656-4f2b-b1cd-d9234caa6572" providerId="ADAL" clId="{349174CB-8730-4550-8EB5-CE71000B52A4}" dt="2025-06-09T06:58:00.591" v="694" actId="478"/>
          <ac:picMkLst>
            <pc:docMk/>
            <pc:sldMk cId="763539157" sldId="687"/>
            <ac:picMk id="3" creationId="{33D7E9EB-ABEA-7C0E-1D24-39AE94346864}"/>
          </ac:picMkLst>
        </pc:picChg>
      </pc:sldChg>
      <pc:sldChg chg="modSp add mod modNotesTx">
        <pc:chgData name="Piwowarski Michał" userId="daaff1e6-9656-4f2b-b1cd-d9234caa6572" providerId="ADAL" clId="{349174CB-8730-4550-8EB5-CE71000B52A4}" dt="2025-06-10T07:00:48.790" v="3792" actId="20577"/>
        <pc:sldMkLst>
          <pc:docMk/>
          <pc:sldMk cId="1736005775" sldId="688"/>
        </pc:sldMkLst>
        <pc:spChg chg="mod">
          <ac:chgData name="Piwowarski Michał" userId="daaff1e6-9656-4f2b-b1cd-d9234caa6572" providerId="ADAL" clId="{349174CB-8730-4550-8EB5-CE71000B52A4}" dt="2025-06-09T07:00:46.205" v="751" actId="2711"/>
          <ac:spMkLst>
            <pc:docMk/>
            <pc:sldMk cId="1736005775" sldId="688"/>
            <ac:spMk id="3" creationId="{6BC25D61-CAC8-2094-1F84-87891060CBBE}"/>
          </ac:spMkLst>
        </pc:spChg>
        <pc:spChg chg="mod">
          <ac:chgData name="Piwowarski Michał" userId="daaff1e6-9656-4f2b-b1cd-d9234caa6572" providerId="ADAL" clId="{349174CB-8730-4550-8EB5-CE71000B52A4}" dt="2025-06-09T07:00:46.205" v="751" actId="2711"/>
          <ac:spMkLst>
            <pc:docMk/>
            <pc:sldMk cId="1736005775" sldId="688"/>
            <ac:spMk id="4" creationId="{BDAC2EAF-636A-44F9-2591-16356824438A}"/>
          </ac:spMkLst>
        </pc:spChg>
        <pc:spChg chg="mod">
          <ac:chgData name="Piwowarski Michał" userId="daaff1e6-9656-4f2b-b1cd-d9234caa6572" providerId="ADAL" clId="{349174CB-8730-4550-8EB5-CE71000B52A4}" dt="2025-06-09T07:00:46.205" v="751" actId="2711"/>
          <ac:spMkLst>
            <pc:docMk/>
            <pc:sldMk cId="1736005775" sldId="688"/>
            <ac:spMk id="5" creationId="{0FFE8D74-F3BD-518D-DCC6-018CE5495341}"/>
          </ac:spMkLst>
        </pc:spChg>
        <pc:spChg chg="mod">
          <ac:chgData name="Piwowarski Michał" userId="daaff1e6-9656-4f2b-b1cd-d9234caa6572" providerId="ADAL" clId="{349174CB-8730-4550-8EB5-CE71000B52A4}" dt="2025-06-09T07:00:46.205" v="751" actId="2711"/>
          <ac:spMkLst>
            <pc:docMk/>
            <pc:sldMk cId="1736005775" sldId="688"/>
            <ac:spMk id="6" creationId="{AD223C5F-51EE-0B62-ED2E-98E827B759FE}"/>
          </ac:spMkLst>
        </pc:spChg>
        <pc:spChg chg="mod">
          <ac:chgData name="Piwowarski Michał" userId="daaff1e6-9656-4f2b-b1cd-d9234caa6572" providerId="ADAL" clId="{349174CB-8730-4550-8EB5-CE71000B52A4}" dt="2025-06-09T07:00:46.205" v="751" actId="2711"/>
          <ac:spMkLst>
            <pc:docMk/>
            <pc:sldMk cId="1736005775" sldId="688"/>
            <ac:spMk id="7" creationId="{68A6201D-4EE2-AC6F-6529-D4AC3BD15AE9}"/>
          </ac:spMkLst>
        </pc:spChg>
        <pc:spChg chg="mod">
          <ac:chgData name="Piwowarski Michał" userId="daaff1e6-9656-4f2b-b1cd-d9234caa6572" providerId="ADAL" clId="{349174CB-8730-4550-8EB5-CE71000B52A4}" dt="2025-06-09T07:00:46.205" v="751" actId="2711"/>
          <ac:spMkLst>
            <pc:docMk/>
            <pc:sldMk cId="1736005775" sldId="688"/>
            <ac:spMk id="8" creationId="{703859C8-C27E-EF62-6FFC-3D16CF6C4856}"/>
          </ac:spMkLst>
        </pc:spChg>
        <pc:spChg chg="mod">
          <ac:chgData name="Piwowarski Michał" userId="daaff1e6-9656-4f2b-b1cd-d9234caa6572" providerId="ADAL" clId="{349174CB-8730-4550-8EB5-CE71000B52A4}" dt="2025-06-09T07:00:46.205" v="751" actId="2711"/>
          <ac:spMkLst>
            <pc:docMk/>
            <pc:sldMk cId="1736005775" sldId="688"/>
            <ac:spMk id="9" creationId="{A943D46E-F294-24EA-B080-99A8148E6C45}"/>
          </ac:spMkLst>
        </pc:spChg>
        <pc:spChg chg="mod">
          <ac:chgData name="Piwowarski Michał" userId="daaff1e6-9656-4f2b-b1cd-d9234caa6572" providerId="ADAL" clId="{349174CB-8730-4550-8EB5-CE71000B52A4}" dt="2025-06-09T07:00:46.205" v="751" actId="2711"/>
          <ac:spMkLst>
            <pc:docMk/>
            <pc:sldMk cId="1736005775" sldId="688"/>
            <ac:spMk id="10" creationId="{D19D7D46-05EB-6067-DD1E-B1F27F7C7669}"/>
          </ac:spMkLst>
        </pc:spChg>
        <pc:spChg chg="mod">
          <ac:chgData name="Piwowarski Michał" userId="daaff1e6-9656-4f2b-b1cd-d9234caa6572" providerId="ADAL" clId="{349174CB-8730-4550-8EB5-CE71000B52A4}" dt="2025-06-09T07:00:46.205" v="751" actId="2711"/>
          <ac:spMkLst>
            <pc:docMk/>
            <pc:sldMk cId="1736005775" sldId="688"/>
            <ac:spMk id="11" creationId="{E683E75A-FB18-072A-2D8F-D85B392D2B1E}"/>
          </ac:spMkLst>
        </pc:spChg>
        <pc:spChg chg="mod">
          <ac:chgData name="Piwowarski Michał" userId="daaff1e6-9656-4f2b-b1cd-d9234caa6572" providerId="ADAL" clId="{349174CB-8730-4550-8EB5-CE71000B52A4}" dt="2025-06-09T07:00:46.205" v="751" actId="2711"/>
          <ac:spMkLst>
            <pc:docMk/>
            <pc:sldMk cId="1736005775" sldId="688"/>
            <ac:spMk id="12" creationId="{7520B506-A4BB-B045-F2E1-1358319DAE97}"/>
          </ac:spMkLst>
        </pc:spChg>
        <pc:spChg chg="mod">
          <ac:chgData name="Piwowarski Michał" userId="daaff1e6-9656-4f2b-b1cd-d9234caa6572" providerId="ADAL" clId="{349174CB-8730-4550-8EB5-CE71000B52A4}" dt="2025-06-09T07:00:46.205" v="751" actId="2711"/>
          <ac:spMkLst>
            <pc:docMk/>
            <pc:sldMk cId="1736005775" sldId="688"/>
            <ac:spMk id="13" creationId="{21D61C83-D6C7-D269-D336-F0D2A7491453}"/>
          </ac:spMkLst>
        </pc:spChg>
        <pc:spChg chg="mod">
          <ac:chgData name="Piwowarski Michał" userId="daaff1e6-9656-4f2b-b1cd-d9234caa6572" providerId="ADAL" clId="{349174CB-8730-4550-8EB5-CE71000B52A4}" dt="2025-06-09T07:00:46.205" v="751" actId="2711"/>
          <ac:spMkLst>
            <pc:docMk/>
            <pc:sldMk cId="1736005775" sldId="688"/>
            <ac:spMk id="14" creationId="{3744296B-E2CE-B3CF-84CE-AED0445B0003}"/>
          </ac:spMkLst>
        </pc:spChg>
        <pc:spChg chg="mod">
          <ac:chgData name="Piwowarski Michał" userId="daaff1e6-9656-4f2b-b1cd-d9234caa6572" providerId="ADAL" clId="{349174CB-8730-4550-8EB5-CE71000B52A4}" dt="2025-06-09T07:00:46.205" v="751" actId="2711"/>
          <ac:spMkLst>
            <pc:docMk/>
            <pc:sldMk cId="1736005775" sldId="688"/>
            <ac:spMk id="15" creationId="{7B580E10-DA5A-4806-EF22-C968FED394A1}"/>
          </ac:spMkLst>
        </pc:spChg>
        <pc:spChg chg="mod">
          <ac:chgData name="Piwowarski Michał" userId="daaff1e6-9656-4f2b-b1cd-d9234caa6572" providerId="ADAL" clId="{349174CB-8730-4550-8EB5-CE71000B52A4}" dt="2025-06-09T07:00:46.205" v="751" actId="2711"/>
          <ac:spMkLst>
            <pc:docMk/>
            <pc:sldMk cId="1736005775" sldId="688"/>
            <ac:spMk id="16" creationId="{D2254E6F-C4D0-FBCA-6F33-ACA42B00978F}"/>
          </ac:spMkLst>
        </pc:spChg>
        <pc:spChg chg="mod">
          <ac:chgData name="Piwowarski Michał" userId="daaff1e6-9656-4f2b-b1cd-d9234caa6572" providerId="ADAL" clId="{349174CB-8730-4550-8EB5-CE71000B52A4}" dt="2025-06-09T07:00:46.205" v="751" actId="2711"/>
          <ac:spMkLst>
            <pc:docMk/>
            <pc:sldMk cId="1736005775" sldId="688"/>
            <ac:spMk id="17" creationId="{3775245E-B15F-9A2D-F6FF-9B35DB4F4E96}"/>
          </ac:spMkLst>
        </pc:spChg>
        <pc:spChg chg="mod">
          <ac:chgData name="Piwowarski Michał" userId="daaff1e6-9656-4f2b-b1cd-d9234caa6572" providerId="ADAL" clId="{349174CB-8730-4550-8EB5-CE71000B52A4}" dt="2025-06-09T07:00:46.205" v="751" actId="2711"/>
          <ac:spMkLst>
            <pc:docMk/>
            <pc:sldMk cId="1736005775" sldId="688"/>
            <ac:spMk id="18" creationId="{5CE5CEC7-295B-9927-DDD6-5CD05308C895}"/>
          </ac:spMkLst>
        </pc:spChg>
        <pc:spChg chg="mod">
          <ac:chgData name="Piwowarski Michał" userId="daaff1e6-9656-4f2b-b1cd-d9234caa6572" providerId="ADAL" clId="{349174CB-8730-4550-8EB5-CE71000B52A4}" dt="2025-06-09T07:00:46.205" v="751" actId="2711"/>
          <ac:spMkLst>
            <pc:docMk/>
            <pc:sldMk cId="1736005775" sldId="688"/>
            <ac:spMk id="19" creationId="{DE9EC5C9-7E0C-A25B-CAA5-55BA54E57437}"/>
          </ac:spMkLst>
        </pc:spChg>
        <pc:spChg chg="mod">
          <ac:chgData name="Piwowarski Michał" userId="daaff1e6-9656-4f2b-b1cd-d9234caa6572" providerId="ADAL" clId="{349174CB-8730-4550-8EB5-CE71000B52A4}" dt="2025-06-09T07:00:46.205" v="751" actId="2711"/>
          <ac:spMkLst>
            <pc:docMk/>
            <pc:sldMk cId="1736005775" sldId="688"/>
            <ac:spMk id="20" creationId="{636EB8A3-BEAA-5EF0-35CB-6DD72BA6B84B}"/>
          </ac:spMkLst>
        </pc:spChg>
        <pc:spChg chg="mod">
          <ac:chgData name="Piwowarski Michał" userId="daaff1e6-9656-4f2b-b1cd-d9234caa6572" providerId="ADAL" clId="{349174CB-8730-4550-8EB5-CE71000B52A4}" dt="2025-06-09T07:00:46.205" v="751" actId="2711"/>
          <ac:spMkLst>
            <pc:docMk/>
            <pc:sldMk cId="1736005775" sldId="688"/>
            <ac:spMk id="21" creationId="{60E3B4EC-0F7D-B2FC-9546-3054FEFB8D78}"/>
          </ac:spMkLst>
        </pc:spChg>
        <pc:spChg chg="mod">
          <ac:chgData name="Piwowarski Michał" userId="daaff1e6-9656-4f2b-b1cd-d9234caa6572" providerId="ADAL" clId="{349174CB-8730-4550-8EB5-CE71000B52A4}" dt="2025-06-09T07:00:46.205" v="751" actId="2711"/>
          <ac:spMkLst>
            <pc:docMk/>
            <pc:sldMk cId="1736005775" sldId="688"/>
            <ac:spMk id="22" creationId="{06BAC025-8047-6DB3-C997-E769FBF994DC}"/>
          </ac:spMkLst>
        </pc:spChg>
        <pc:spChg chg="mod">
          <ac:chgData name="Piwowarski Michał" userId="daaff1e6-9656-4f2b-b1cd-d9234caa6572" providerId="ADAL" clId="{349174CB-8730-4550-8EB5-CE71000B52A4}" dt="2025-06-09T07:00:46.205" v="751" actId="2711"/>
          <ac:spMkLst>
            <pc:docMk/>
            <pc:sldMk cId="1736005775" sldId="688"/>
            <ac:spMk id="23" creationId="{25CCEDE8-080C-96AA-5B30-0ECC07B529FE}"/>
          </ac:spMkLst>
        </pc:spChg>
        <pc:spChg chg="mod">
          <ac:chgData name="Piwowarski Michał" userId="daaff1e6-9656-4f2b-b1cd-d9234caa6572" providerId="ADAL" clId="{349174CB-8730-4550-8EB5-CE71000B52A4}" dt="2025-06-09T07:00:46.205" v="751" actId="2711"/>
          <ac:spMkLst>
            <pc:docMk/>
            <pc:sldMk cId="1736005775" sldId="688"/>
            <ac:spMk id="24" creationId="{68FE986A-79B6-5A73-E6B2-AD46C5CF663E}"/>
          </ac:spMkLst>
        </pc:spChg>
        <pc:spChg chg="mod">
          <ac:chgData name="Piwowarski Michał" userId="daaff1e6-9656-4f2b-b1cd-d9234caa6572" providerId="ADAL" clId="{349174CB-8730-4550-8EB5-CE71000B52A4}" dt="2025-06-09T07:00:46.205" v="751" actId="2711"/>
          <ac:spMkLst>
            <pc:docMk/>
            <pc:sldMk cId="1736005775" sldId="688"/>
            <ac:spMk id="25" creationId="{FE14D8B3-E384-EA2F-C305-D2D17DB98F18}"/>
          </ac:spMkLst>
        </pc:spChg>
        <pc:spChg chg="mod">
          <ac:chgData name="Piwowarski Michał" userId="daaff1e6-9656-4f2b-b1cd-d9234caa6572" providerId="ADAL" clId="{349174CB-8730-4550-8EB5-CE71000B52A4}" dt="2025-06-09T07:00:46.205" v="751" actId="2711"/>
          <ac:spMkLst>
            <pc:docMk/>
            <pc:sldMk cId="1736005775" sldId="688"/>
            <ac:spMk id="26" creationId="{DE82741E-D485-4A0F-AFF1-9B3CEE0F10A4}"/>
          </ac:spMkLst>
        </pc:spChg>
        <pc:spChg chg="mod">
          <ac:chgData name="Piwowarski Michał" userId="daaff1e6-9656-4f2b-b1cd-d9234caa6572" providerId="ADAL" clId="{349174CB-8730-4550-8EB5-CE71000B52A4}" dt="2025-06-09T07:00:46.205" v="751" actId="2711"/>
          <ac:spMkLst>
            <pc:docMk/>
            <pc:sldMk cId="1736005775" sldId="688"/>
            <ac:spMk id="27" creationId="{BC41BD0F-24E2-E7CA-18D2-B9F092849EFD}"/>
          </ac:spMkLst>
        </pc:spChg>
        <pc:spChg chg="mod">
          <ac:chgData name="Piwowarski Michał" userId="daaff1e6-9656-4f2b-b1cd-d9234caa6572" providerId="ADAL" clId="{349174CB-8730-4550-8EB5-CE71000B52A4}" dt="2025-06-09T07:00:46.205" v="751" actId="2711"/>
          <ac:spMkLst>
            <pc:docMk/>
            <pc:sldMk cId="1736005775" sldId="688"/>
            <ac:spMk id="28" creationId="{9B216DE4-9B51-C563-59C2-0E46D9A46D1F}"/>
          </ac:spMkLst>
        </pc:spChg>
        <pc:spChg chg="mod">
          <ac:chgData name="Piwowarski Michał" userId="daaff1e6-9656-4f2b-b1cd-d9234caa6572" providerId="ADAL" clId="{349174CB-8730-4550-8EB5-CE71000B52A4}" dt="2025-06-09T07:00:46.205" v="751" actId="2711"/>
          <ac:spMkLst>
            <pc:docMk/>
            <pc:sldMk cId="1736005775" sldId="688"/>
            <ac:spMk id="29" creationId="{54B9DD77-366F-13DE-7802-E5BECB15E6AE}"/>
          </ac:spMkLst>
        </pc:spChg>
        <pc:spChg chg="mod">
          <ac:chgData name="Piwowarski Michał" userId="daaff1e6-9656-4f2b-b1cd-d9234caa6572" providerId="ADAL" clId="{349174CB-8730-4550-8EB5-CE71000B52A4}" dt="2025-06-09T07:00:46.205" v="751" actId="2711"/>
          <ac:spMkLst>
            <pc:docMk/>
            <pc:sldMk cId="1736005775" sldId="688"/>
            <ac:spMk id="30" creationId="{CEDDF811-7359-7775-A26E-34E503335802}"/>
          </ac:spMkLst>
        </pc:spChg>
        <pc:spChg chg="mod">
          <ac:chgData name="Piwowarski Michał" userId="daaff1e6-9656-4f2b-b1cd-d9234caa6572" providerId="ADAL" clId="{349174CB-8730-4550-8EB5-CE71000B52A4}" dt="2025-06-09T07:00:46.205" v="751" actId="2711"/>
          <ac:spMkLst>
            <pc:docMk/>
            <pc:sldMk cId="1736005775" sldId="688"/>
            <ac:spMk id="31" creationId="{40ED1A75-4EA4-965B-8709-DD7064F883EE}"/>
          </ac:spMkLst>
        </pc:spChg>
        <pc:spChg chg="mod">
          <ac:chgData name="Piwowarski Michał" userId="daaff1e6-9656-4f2b-b1cd-d9234caa6572" providerId="ADAL" clId="{349174CB-8730-4550-8EB5-CE71000B52A4}" dt="2025-06-09T07:00:46.205" v="751" actId="2711"/>
          <ac:spMkLst>
            <pc:docMk/>
            <pc:sldMk cId="1736005775" sldId="688"/>
            <ac:spMk id="32" creationId="{8AC9AD1F-07A3-018B-7CB3-3A37695330DC}"/>
          </ac:spMkLst>
        </pc:spChg>
        <pc:spChg chg="mod">
          <ac:chgData name="Piwowarski Michał" userId="daaff1e6-9656-4f2b-b1cd-d9234caa6572" providerId="ADAL" clId="{349174CB-8730-4550-8EB5-CE71000B52A4}" dt="2025-06-09T07:00:46.205" v="751" actId="2711"/>
          <ac:spMkLst>
            <pc:docMk/>
            <pc:sldMk cId="1736005775" sldId="688"/>
            <ac:spMk id="33" creationId="{3777CF87-A75C-F37C-B98C-0502715F3A89}"/>
          </ac:spMkLst>
        </pc:spChg>
        <pc:spChg chg="mod">
          <ac:chgData name="Piwowarski Michał" userId="daaff1e6-9656-4f2b-b1cd-d9234caa6572" providerId="ADAL" clId="{349174CB-8730-4550-8EB5-CE71000B52A4}" dt="2025-06-09T07:00:46.205" v="751" actId="2711"/>
          <ac:spMkLst>
            <pc:docMk/>
            <pc:sldMk cId="1736005775" sldId="688"/>
            <ac:spMk id="34" creationId="{D6352113-0449-FEC6-7482-FE9F1493E762}"/>
          </ac:spMkLst>
        </pc:spChg>
        <pc:spChg chg="mod">
          <ac:chgData name="Piwowarski Michał" userId="daaff1e6-9656-4f2b-b1cd-d9234caa6572" providerId="ADAL" clId="{349174CB-8730-4550-8EB5-CE71000B52A4}" dt="2025-06-09T07:00:46.205" v="751" actId="2711"/>
          <ac:spMkLst>
            <pc:docMk/>
            <pc:sldMk cId="1736005775" sldId="688"/>
            <ac:spMk id="35" creationId="{6E15D14B-F7FE-5EBC-0504-EEAF8475BD3C}"/>
          </ac:spMkLst>
        </pc:spChg>
        <pc:spChg chg="mod">
          <ac:chgData name="Piwowarski Michał" userId="daaff1e6-9656-4f2b-b1cd-d9234caa6572" providerId="ADAL" clId="{349174CB-8730-4550-8EB5-CE71000B52A4}" dt="2025-06-09T07:00:46.205" v="751" actId="2711"/>
          <ac:spMkLst>
            <pc:docMk/>
            <pc:sldMk cId="1736005775" sldId="688"/>
            <ac:spMk id="36" creationId="{664D0B52-2BBF-47C8-D5A2-D682679B45CF}"/>
          </ac:spMkLst>
        </pc:spChg>
        <pc:spChg chg="mod">
          <ac:chgData name="Piwowarski Michał" userId="daaff1e6-9656-4f2b-b1cd-d9234caa6572" providerId="ADAL" clId="{349174CB-8730-4550-8EB5-CE71000B52A4}" dt="2025-06-09T07:00:46.205" v="751" actId="2711"/>
          <ac:spMkLst>
            <pc:docMk/>
            <pc:sldMk cId="1736005775" sldId="688"/>
            <ac:spMk id="37" creationId="{123ADBA0-87B8-38A7-0F8C-5D3A92416E89}"/>
          </ac:spMkLst>
        </pc:spChg>
        <pc:spChg chg="mod">
          <ac:chgData name="Piwowarski Michał" userId="daaff1e6-9656-4f2b-b1cd-d9234caa6572" providerId="ADAL" clId="{349174CB-8730-4550-8EB5-CE71000B52A4}" dt="2025-06-09T07:00:46.205" v="751" actId="2711"/>
          <ac:spMkLst>
            <pc:docMk/>
            <pc:sldMk cId="1736005775" sldId="688"/>
            <ac:spMk id="38" creationId="{6428283B-5D43-BBAA-CC30-484D3D06C2C5}"/>
          </ac:spMkLst>
        </pc:spChg>
        <pc:spChg chg="mod">
          <ac:chgData name="Piwowarski Michał" userId="daaff1e6-9656-4f2b-b1cd-d9234caa6572" providerId="ADAL" clId="{349174CB-8730-4550-8EB5-CE71000B52A4}" dt="2025-06-09T07:00:46.205" v="751" actId="2711"/>
          <ac:spMkLst>
            <pc:docMk/>
            <pc:sldMk cId="1736005775" sldId="688"/>
            <ac:spMk id="39" creationId="{5194E0C8-27EA-A7D3-BC71-CA84CD70A304}"/>
          </ac:spMkLst>
        </pc:spChg>
        <pc:spChg chg="mod">
          <ac:chgData name="Piwowarski Michał" userId="daaff1e6-9656-4f2b-b1cd-d9234caa6572" providerId="ADAL" clId="{349174CB-8730-4550-8EB5-CE71000B52A4}" dt="2025-06-09T07:00:46.205" v="751" actId="2711"/>
          <ac:spMkLst>
            <pc:docMk/>
            <pc:sldMk cId="1736005775" sldId="688"/>
            <ac:spMk id="40" creationId="{A7155060-5E37-861C-D93F-7D85A3483C4A}"/>
          </ac:spMkLst>
        </pc:spChg>
        <pc:spChg chg="mod">
          <ac:chgData name="Piwowarski Michał" userId="daaff1e6-9656-4f2b-b1cd-d9234caa6572" providerId="ADAL" clId="{349174CB-8730-4550-8EB5-CE71000B52A4}" dt="2025-06-09T07:00:46.205" v="751" actId="2711"/>
          <ac:spMkLst>
            <pc:docMk/>
            <pc:sldMk cId="1736005775" sldId="688"/>
            <ac:spMk id="41" creationId="{1A151463-DAA7-B579-9295-0153B6B8D4B2}"/>
          </ac:spMkLst>
        </pc:spChg>
        <pc:spChg chg="mod">
          <ac:chgData name="Piwowarski Michał" userId="daaff1e6-9656-4f2b-b1cd-d9234caa6572" providerId="ADAL" clId="{349174CB-8730-4550-8EB5-CE71000B52A4}" dt="2025-06-09T07:00:46.205" v="751" actId="2711"/>
          <ac:spMkLst>
            <pc:docMk/>
            <pc:sldMk cId="1736005775" sldId="688"/>
            <ac:spMk id="42" creationId="{BA94F949-B05C-2F6E-8635-EA54D55132E0}"/>
          </ac:spMkLst>
        </pc:spChg>
        <pc:spChg chg="mod">
          <ac:chgData name="Piwowarski Michał" userId="daaff1e6-9656-4f2b-b1cd-d9234caa6572" providerId="ADAL" clId="{349174CB-8730-4550-8EB5-CE71000B52A4}" dt="2025-06-09T07:00:46.205" v="751" actId="2711"/>
          <ac:spMkLst>
            <pc:docMk/>
            <pc:sldMk cId="1736005775" sldId="688"/>
            <ac:spMk id="43" creationId="{5E0AC294-6CC0-85DD-94DF-70F83730B62E}"/>
          </ac:spMkLst>
        </pc:spChg>
        <pc:spChg chg="mod">
          <ac:chgData name="Piwowarski Michał" userId="daaff1e6-9656-4f2b-b1cd-d9234caa6572" providerId="ADAL" clId="{349174CB-8730-4550-8EB5-CE71000B52A4}" dt="2025-06-09T07:00:46.205" v="751" actId="2711"/>
          <ac:spMkLst>
            <pc:docMk/>
            <pc:sldMk cId="1736005775" sldId="688"/>
            <ac:spMk id="44" creationId="{923EFC9E-3FAF-2670-F447-B0A6163D03AC}"/>
          </ac:spMkLst>
        </pc:spChg>
        <pc:spChg chg="mod">
          <ac:chgData name="Piwowarski Michał" userId="daaff1e6-9656-4f2b-b1cd-d9234caa6572" providerId="ADAL" clId="{349174CB-8730-4550-8EB5-CE71000B52A4}" dt="2025-06-09T07:00:46.205" v="751" actId="2711"/>
          <ac:spMkLst>
            <pc:docMk/>
            <pc:sldMk cId="1736005775" sldId="688"/>
            <ac:spMk id="45" creationId="{8C1A568A-8B93-B0A5-9FFB-753C4DFCF0C2}"/>
          </ac:spMkLst>
        </pc:spChg>
        <pc:spChg chg="mod">
          <ac:chgData name="Piwowarski Michał" userId="daaff1e6-9656-4f2b-b1cd-d9234caa6572" providerId="ADAL" clId="{349174CB-8730-4550-8EB5-CE71000B52A4}" dt="2025-06-09T07:00:46.205" v="751" actId="2711"/>
          <ac:spMkLst>
            <pc:docMk/>
            <pc:sldMk cId="1736005775" sldId="688"/>
            <ac:spMk id="46" creationId="{621EDCA2-0A6C-D559-5560-E76E29220363}"/>
          </ac:spMkLst>
        </pc:spChg>
        <pc:spChg chg="mod">
          <ac:chgData name="Piwowarski Michał" userId="daaff1e6-9656-4f2b-b1cd-d9234caa6572" providerId="ADAL" clId="{349174CB-8730-4550-8EB5-CE71000B52A4}" dt="2025-06-09T07:00:46.205" v="751" actId="2711"/>
          <ac:spMkLst>
            <pc:docMk/>
            <pc:sldMk cId="1736005775" sldId="688"/>
            <ac:spMk id="47" creationId="{C52DAEEA-DA55-F2C9-F8F4-199A7FE46EF4}"/>
          </ac:spMkLst>
        </pc:spChg>
        <pc:spChg chg="mod">
          <ac:chgData name="Piwowarski Michał" userId="daaff1e6-9656-4f2b-b1cd-d9234caa6572" providerId="ADAL" clId="{349174CB-8730-4550-8EB5-CE71000B52A4}" dt="2025-06-09T07:00:46.205" v="751" actId="2711"/>
          <ac:spMkLst>
            <pc:docMk/>
            <pc:sldMk cId="1736005775" sldId="688"/>
            <ac:spMk id="48" creationId="{392AB29B-BDC2-97CC-B45C-7C950F16989E}"/>
          </ac:spMkLst>
        </pc:spChg>
        <pc:spChg chg="mod">
          <ac:chgData name="Piwowarski Michał" userId="daaff1e6-9656-4f2b-b1cd-d9234caa6572" providerId="ADAL" clId="{349174CB-8730-4550-8EB5-CE71000B52A4}" dt="2025-06-09T07:00:46.205" v="751" actId="2711"/>
          <ac:spMkLst>
            <pc:docMk/>
            <pc:sldMk cId="1736005775" sldId="688"/>
            <ac:spMk id="49" creationId="{42659C4D-C6B9-F6BE-DD77-3F53DF58245B}"/>
          </ac:spMkLst>
        </pc:spChg>
        <pc:spChg chg="mod">
          <ac:chgData name="Piwowarski Michał" userId="daaff1e6-9656-4f2b-b1cd-d9234caa6572" providerId="ADAL" clId="{349174CB-8730-4550-8EB5-CE71000B52A4}" dt="2025-06-09T07:00:46.205" v="751" actId="2711"/>
          <ac:spMkLst>
            <pc:docMk/>
            <pc:sldMk cId="1736005775" sldId="688"/>
            <ac:spMk id="50" creationId="{005D6786-CC05-633F-78E7-259EFE3A2B60}"/>
          </ac:spMkLst>
        </pc:spChg>
        <pc:spChg chg="mod">
          <ac:chgData name="Piwowarski Michał" userId="daaff1e6-9656-4f2b-b1cd-d9234caa6572" providerId="ADAL" clId="{349174CB-8730-4550-8EB5-CE71000B52A4}" dt="2025-06-09T07:00:46.205" v="751" actId="2711"/>
          <ac:spMkLst>
            <pc:docMk/>
            <pc:sldMk cId="1736005775" sldId="688"/>
            <ac:spMk id="51" creationId="{D316D291-A512-586F-E516-70264CF09CD9}"/>
          </ac:spMkLst>
        </pc:spChg>
        <pc:spChg chg="mod">
          <ac:chgData name="Piwowarski Michał" userId="daaff1e6-9656-4f2b-b1cd-d9234caa6572" providerId="ADAL" clId="{349174CB-8730-4550-8EB5-CE71000B52A4}" dt="2025-06-09T07:00:46.205" v="751" actId="2711"/>
          <ac:spMkLst>
            <pc:docMk/>
            <pc:sldMk cId="1736005775" sldId="688"/>
            <ac:spMk id="52" creationId="{3CEAA586-668D-C6CA-514B-508D7C4A6EDB}"/>
          </ac:spMkLst>
        </pc:spChg>
        <pc:spChg chg="mod">
          <ac:chgData name="Piwowarski Michał" userId="daaff1e6-9656-4f2b-b1cd-d9234caa6572" providerId="ADAL" clId="{349174CB-8730-4550-8EB5-CE71000B52A4}" dt="2025-06-09T07:00:46.205" v="751" actId="2711"/>
          <ac:spMkLst>
            <pc:docMk/>
            <pc:sldMk cId="1736005775" sldId="688"/>
            <ac:spMk id="53" creationId="{8F3DFF83-5DC1-9AD1-F3AD-92E995E1C8DF}"/>
          </ac:spMkLst>
        </pc:spChg>
        <pc:spChg chg="mod">
          <ac:chgData name="Piwowarski Michał" userId="daaff1e6-9656-4f2b-b1cd-d9234caa6572" providerId="ADAL" clId="{349174CB-8730-4550-8EB5-CE71000B52A4}" dt="2025-06-09T07:00:46.205" v="751" actId="2711"/>
          <ac:spMkLst>
            <pc:docMk/>
            <pc:sldMk cId="1736005775" sldId="688"/>
            <ac:spMk id="54" creationId="{D348161A-FF2C-6054-3C44-62DD4F495CA5}"/>
          </ac:spMkLst>
        </pc:spChg>
        <pc:spChg chg="mod">
          <ac:chgData name="Piwowarski Michał" userId="daaff1e6-9656-4f2b-b1cd-d9234caa6572" providerId="ADAL" clId="{349174CB-8730-4550-8EB5-CE71000B52A4}" dt="2025-06-09T07:00:46.205" v="751" actId="2711"/>
          <ac:spMkLst>
            <pc:docMk/>
            <pc:sldMk cId="1736005775" sldId="688"/>
            <ac:spMk id="55" creationId="{51D7DD1F-8129-0E09-6BAF-71BE3939486C}"/>
          </ac:spMkLst>
        </pc:spChg>
        <pc:spChg chg="mod">
          <ac:chgData name="Piwowarski Michał" userId="daaff1e6-9656-4f2b-b1cd-d9234caa6572" providerId="ADAL" clId="{349174CB-8730-4550-8EB5-CE71000B52A4}" dt="2025-06-09T07:00:46.205" v="751" actId="2711"/>
          <ac:spMkLst>
            <pc:docMk/>
            <pc:sldMk cId="1736005775" sldId="688"/>
            <ac:spMk id="56" creationId="{65129E97-165D-18CD-05F5-8540877A19AD}"/>
          </ac:spMkLst>
        </pc:spChg>
        <pc:spChg chg="mod">
          <ac:chgData name="Piwowarski Michał" userId="daaff1e6-9656-4f2b-b1cd-d9234caa6572" providerId="ADAL" clId="{349174CB-8730-4550-8EB5-CE71000B52A4}" dt="2025-06-09T07:00:46.205" v="751" actId="2711"/>
          <ac:spMkLst>
            <pc:docMk/>
            <pc:sldMk cId="1736005775" sldId="688"/>
            <ac:spMk id="57" creationId="{FE7F45A7-ED43-B9A4-1A6F-4FC0091E3211}"/>
          </ac:spMkLst>
        </pc:spChg>
        <pc:spChg chg="mod">
          <ac:chgData name="Piwowarski Michał" userId="daaff1e6-9656-4f2b-b1cd-d9234caa6572" providerId="ADAL" clId="{349174CB-8730-4550-8EB5-CE71000B52A4}" dt="2025-06-09T07:00:46.205" v="751" actId="2711"/>
          <ac:spMkLst>
            <pc:docMk/>
            <pc:sldMk cId="1736005775" sldId="688"/>
            <ac:spMk id="58" creationId="{749F5CEE-0D06-ED53-896F-0D6C2C6D5BD6}"/>
          </ac:spMkLst>
        </pc:spChg>
        <pc:spChg chg="mod">
          <ac:chgData name="Piwowarski Michał" userId="daaff1e6-9656-4f2b-b1cd-d9234caa6572" providerId="ADAL" clId="{349174CB-8730-4550-8EB5-CE71000B52A4}" dt="2025-06-09T07:00:46.205" v="751" actId="2711"/>
          <ac:spMkLst>
            <pc:docMk/>
            <pc:sldMk cId="1736005775" sldId="688"/>
            <ac:spMk id="59" creationId="{4C7803AE-F54E-F5EA-555C-2BA13F21CD1C}"/>
          </ac:spMkLst>
        </pc:spChg>
        <pc:spChg chg="mod">
          <ac:chgData name="Piwowarski Michał" userId="daaff1e6-9656-4f2b-b1cd-d9234caa6572" providerId="ADAL" clId="{349174CB-8730-4550-8EB5-CE71000B52A4}" dt="2025-06-09T07:00:46.205" v="751" actId="2711"/>
          <ac:spMkLst>
            <pc:docMk/>
            <pc:sldMk cId="1736005775" sldId="688"/>
            <ac:spMk id="60" creationId="{844C789D-A214-08D4-441E-B566ED11E351}"/>
          </ac:spMkLst>
        </pc:spChg>
        <pc:spChg chg="mod">
          <ac:chgData name="Piwowarski Michał" userId="daaff1e6-9656-4f2b-b1cd-d9234caa6572" providerId="ADAL" clId="{349174CB-8730-4550-8EB5-CE71000B52A4}" dt="2025-06-09T07:00:46.205" v="751" actId="2711"/>
          <ac:spMkLst>
            <pc:docMk/>
            <pc:sldMk cId="1736005775" sldId="688"/>
            <ac:spMk id="61" creationId="{75623AA7-DA94-84C5-2DB2-2BDAFC652E14}"/>
          </ac:spMkLst>
        </pc:spChg>
        <pc:spChg chg="mod">
          <ac:chgData name="Piwowarski Michał" userId="daaff1e6-9656-4f2b-b1cd-d9234caa6572" providerId="ADAL" clId="{349174CB-8730-4550-8EB5-CE71000B52A4}" dt="2025-06-09T07:00:46.205" v="751" actId="2711"/>
          <ac:spMkLst>
            <pc:docMk/>
            <pc:sldMk cId="1736005775" sldId="688"/>
            <ac:spMk id="62" creationId="{B417B808-E24F-F392-4E74-9631158AA3AF}"/>
          </ac:spMkLst>
        </pc:spChg>
        <pc:spChg chg="mod">
          <ac:chgData name="Piwowarski Michał" userId="daaff1e6-9656-4f2b-b1cd-d9234caa6572" providerId="ADAL" clId="{349174CB-8730-4550-8EB5-CE71000B52A4}" dt="2025-06-09T07:00:46.205" v="751" actId="2711"/>
          <ac:spMkLst>
            <pc:docMk/>
            <pc:sldMk cId="1736005775" sldId="688"/>
            <ac:spMk id="63" creationId="{546F0E2A-9A12-5863-E5A5-F8D4F0865CA2}"/>
          </ac:spMkLst>
        </pc:spChg>
        <pc:spChg chg="mod">
          <ac:chgData name="Piwowarski Michał" userId="daaff1e6-9656-4f2b-b1cd-d9234caa6572" providerId="ADAL" clId="{349174CB-8730-4550-8EB5-CE71000B52A4}" dt="2025-06-09T07:00:46.205" v="751" actId="2711"/>
          <ac:spMkLst>
            <pc:docMk/>
            <pc:sldMk cId="1736005775" sldId="688"/>
            <ac:spMk id="64" creationId="{39F725F2-0FCD-F01C-F061-4A5D5B2123EF}"/>
          </ac:spMkLst>
        </pc:spChg>
        <pc:spChg chg="mod">
          <ac:chgData name="Piwowarski Michał" userId="daaff1e6-9656-4f2b-b1cd-d9234caa6572" providerId="ADAL" clId="{349174CB-8730-4550-8EB5-CE71000B52A4}" dt="2025-06-09T07:00:46.205" v="751" actId="2711"/>
          <ac:spMkLst>
            <pc:docMk/>
            <pc:sldMk cId="1736005775" sldId="688"/>
            <ac:spMk id="65" creationId="{FED09301-8A73-9BFA-B330-16D8F6759B35}"/>
          </ac:spMkLst>
        </pc:spChg>
        <pc:spChg chg="mod">
          <ac:chgData name="Piwowarski Michał" userId="daaff1e6-9656-4f2b-b1cd-d9234caa6572" providerId="ADAL" clId="{349174CB-8730-4550-8EB5-CE71000B52A4}" dt="2025-06-09T07:00:46.205" v="751" actId="2711"/>
          <ac:spMkLst>
            <pc:docMk/>
            <pc:sldMk cId="1736005775" sldId="688"/>
            <ac:spMk id="66" creationId="{2E000EE6-6282-DE13-3C4D-17A644D29102}"/>
          </ac:spMkLst>
        </pc:spChg>
        <pc:spChg chg="mod">
          <ac:chgData name="Piwowarski Michał" userId="daaff1e6-9656-4f2b-b1cd-d9234caa6572" providerId="ADAL" clId="{349174CB-8730-4550-8EB5-CE71000B52A4}" dt="2025-06-09T07:00:46.205" v="751" actId="2711"/>
          <ac:spMkLst>
            <pc:docMk/>
            <pc:sldMk cId="1736005775" sldId="688"/>
            <ac:spMk id="67" creationId="{F849F1B4-6BE6-9F73-E769-783C8D7BB9F6}"/>
          </ac:spMkLst>
        </pc:spChg>
        <pc:spChg chg="mod">
          <ac:chgData name="Piwowarski Michał" userId="daaff1e6-9656-4f2b-b1cd-d9234caa6572" providerId="ADAL" clId="{349174CB-8730-4550-8EB5-CE71000B52A4}" dt="2025-06-09T07:00:46.205" v="751" actId="2711"/>
          <ac:spMkLst>
            <pc:docMk/>
            <pc:sldMk cId="1736005775" sldId="688"/>
            <ac:spMk id="68" creationId="{F37DBE4F-1537-2434-EB1D-3F51EAC073F7}"/>
          </ac:spMkLst>
        </pc:spChg>
        <pc:spChg chg="mod">
          <ac:chgData name="Piwowarski Michał" userId="daaff1e6-9656-4f2b-b1cd-d9234caa6572" providerId="ADAL" clId="{349174CB-8730-4550-8EB5-CE71000B52A4}" dt="2025-06-09T07:00:46.205" v="751" actId="2711"/>
          <ac:spMkLst>
            <pc:docMk/>
            <pc:sldMk cId="1736005775" sldId="688"/>
            <ac:spMk id="69" creationId="{41EDF5A2-D9C3-CFFC-CCE5-5F08EA76F18E}"/>
          </ac:spMkLst>
        </pc:spChg>
        <pc:spChg chg="mod">
          <ac:chgData name="Piwowarski Michał" userId="daaff1e6-9656-4f2b-b1cd-d9234caa6572" providerId="ADAL" clId="{349174CB-8730-4550-8EB5-CE71000B52A4}" dt="2025-06-09T07:00:46.205" v="751" actId="2711"/>
          <ac:spMkLst>
            <pc:docMk/>
            <pc:sldMk cId="1736005775" sldId="688"/>
            <ac:spMk id="70" creationId="{C8F89310-F70E-6B7A-51B5-F1C6B5FD8D63}"/>
          </ac:spMkLst>
        </pc:spChg>
        <pc:spChg chg="mod">
          <ac:chgData name="Piwowarski Michał" userId="daaff1e6-9656-4f2b-b1cd-d9234caa6572" providerId="ADAL" clId="{349174CB-8730-4550-8EB5-CE71000B52A4}" dt="2025-06-09T07:00:46.205" v="751" actId="2711"/>
          <ac:spMkLst>
            <pc:docMk/>
            <pc:sldMk cId="1736005775" sldId="688"/>
            <ac:spMk id="71" creationId="{6F78B460-C656-9A34-A021-E77B8DC07802}"/>
          </ac:spMkLst>
        </pc:spChg>
        <pc:spChg chg="mod">
          <ac:chgData name="Piwowarski Michał" userId="daaff1e6-9656-4f2b-b1cd-d9234caa6572" providerId="ADAL" clId="{349174CB-8730-4550-8EB5-CE71000B52A4}" dt="2025-06-09T07:00:46.205" v="751" actId="2711"/>
          <ac:spMkLst>
            <pc:docMk/>
            <pc:sldMk cId="1736005775" sldId="688"/>
            <ac:spMk id="72" creationId="{CDCA8E7D-CD93-3E0A-9059-8145F0396B02}"/>
          </ac:spMkLst>
        </pc:spChg>
        <pc:spChg chg="mod">
          <ac:chgData name="Piwowarski Michał" userId="daaff1e6-9656-4f2b-b1cd-d9234caa6572" providerId="ADAL" clId="{349174CB-8730-4550-8EB5-CE71000B52A4}" dt="2025-06-09T07:00:56.775" v="752" actId="2711"/>
          <ac:spMkLst>
            <pc:docMk/>
            <pc:sldMk cId="1736005775" sldId="688"/>
            <ac:spMk id="73" creationId="{0B60CEBA-AF07-E535-D6D0-7FCEA3AF7537}"/>
          </ac:spMkLst>
        </pc:spChg>
        <pc:spChg chg="mod">
          <ac:chgData name="Piwowarski Michał" userId="daaff1e6-9656-4f2b-b1cd-d9234caa6572" providerId="ADAL" clId="{349174CB-8730-4550-8EB5-CE71000B52A4}" dt="2025-06-09T07:00:56.775" v="752" actId="2711"/>
          <ac:spMkLst>
            <pc:docMk/>
            <pc:sldMk cId="1736005775" sldId="688"/>
            <ac:spMk id="235" creationId="{345EA4E5-B4A6-F5FA-72DE-3F3C716940E0}"/>
          </ac:spMkLst>
        </pc:spChg>
        <pc:spChg chg="mod">
          <ac:chgData name="Piwowarski Michał" userId="daaff1e6-9656-4f2b-b1cd-d9234caa6572" providerId="ADAL" clId="{349174CB-8730-4550-8EB5-CE71000B52A4}" dt="2025-06-09T07:00:56.775" v="752" actId="2711"/>
          <ac:spMkLst>
            <pc:docMk/>
            <pc:sldMk cId="1736005775" sldId="688"/>
            <ac:spMk id="236" creationId="{AE70D9AE-EFD6-FFF8-44BC-90DB8ED5EEAF}"/>
          </ac:spMkLst>
        </pc:spChg>
        <pc:spChg chg="mod">
          <ac:chgData name="Piwowarski Michał" userId="daaff1e6-9656-4f2b-b1cd-d9234caa6572" providerId="ADAL" clId="{349174CB-8730-4550-8EB5-CE71000B52A4}" dt="2025-06-09T07:00:56.775" v="752" actId="2711"/>
          <ac:spMkLst>
            <pc:docMk/>
            <pc:sldMk cId="1736005775" sldId="688"/>
            <ac:spMk id="237" creationId="{07E5469C-DAF5-77A3-D87B-0011EC6C2938}"/>
          </ac:spMkLst>
        </pc:spChg>
        <pc:spChg chg="mod">
          <ac:chgData name="Piwowarski Michał" userId="daaff1e6-9656-4f2b-b1cd-d9234caa6572" providerId="ADAL" clId="{349174CB-8730-4550-8EB5-CE71000B52A4}" dt="2025-06-09T07:00:56.775" v="752" actId="2711"/>
          <ac:spMkLst>
            <pc:docMk/>
            <pc:sldMk cId="1736005775" sldId="688"/>
            <ac:spMk id="238" creationId="{7EA8D290-2C24-799B-816C-7D31A8AB2993}"/>
          </ac:spMkLst>
        </pc:spChg>
        <pc:spChg chg="mod">
          <ac:chgData name="Piwowarski Michał" userId="daaff1e6-9656-4f2b-b1cd-d9234caa6572" providerId="ADAL" clId="{349174CB-8730-4550-8EB5-CE71000B52A4}" dt="2025-06-09T07:00:56.775" v="752" actId="2711"/>
          <ac:spMkLst>
            <pc:docMk/>
            <pc:sldMk cId="1736005775" sldId="688"/>
            <ac:spMk id="239" creationId="{34655E01-03FD-8A2E-651F-4DA947AC7398}"/>
          </ac:spMkLst>
        </pc:spChg>
        <pc:spChg chg="mod">
          <ac:chgData name="Piwowarski Michał" userId="daaff1e6-9656-4f2b-b1cd-d9234caa6572" providerId="ADAL" clId="{349174CB-8730-4550-8EB5-CE71000B52A4}" dt="2025-06-09T07:00:56.775" v="752" actId="2711"/>
          <ac:spMkLst>
            <pc:docMk/>
            <pc:sldMk cId="1736005775" sldId="688"/>
            <ac:spMk id="240" creationId="{EF89AE1D-6DA7-68BF-8DA9-6580AA6EA56D}"/>
          </ac:spMkLst>
        </pc:spChg>
      </pc:sldChg>
      <pc:sldChg chg="modSp add mod modNotesTx">
        <pc:chgData name="Piwowarski Michał" userId="daaff1e6-9656-4f2b-b1cd-d9234caa6572" providerId="ADAL" clId="{349174CB-8730-4550-8EB5-CE71000B52A4}" dt="2025-06-10T07:02:00.946" v="4113" actId="20577"/>
        <pc:sldMkLst>
          <pc:docMk/>
          <pc:sldMk cId="2471536871" sldId="689"/>
        </pc:sldMkLst>
        <pc:spChg chg="mod">
          <ac:chgData name="Piwowarski Michał" userId="daaff1e6-9656-4f2b-b1cd-d9234caa6572" providerId="ADAL" clId="{349174CB-8730-4550-8EB5-CE71000B52A4}" dt="2025-06-09T07:01:02.160" v="753" actId="2711"/>
          <ac:spMkLst>
            <pc:docMk/>
            <pc:sldMk cId="2471536871" sldId="689"/>
            <ac:spMk id="3" creationId="{A92C12D4-B1E5-665E-1D9F-698B7B805AEC}"/>
          </ac:spMkLst>
        </pc:spChg>
        <pc:spChg chg="mod">
          <ac:chgData name="Piwowarski Michał" userId="daaff1e6-9656-4f2b-b1cd-d9234caa6572" providerId="ADAL" clId="{349174CB-8730-4550-8EB5-CE71000B52A4}" dt="2025-06-09T07:01:02.160" v="753" actId="2711"/>
          <ac:spMkLst>
            <pc:docMk/>
            <pc:sldMk cId="2471536871" sldId="689"/>
            <ac:spMk id="4" creationId="{2EBB07CB-F961-8EB3-314C-43ED8EA8A741}"/>
          </ac:spMkLst>
        </pc:spChg>
        <pc:spChg chg="mod">
          <ac:chgData name="Piwowarski Michał" userId="daaff1e6-9656-4f2b-b1cd-d9234caa6572" providerId="ADAL" clId="{349174CB-8730-4550-8EB5-CE71000B52A4}" dt="2025-06-09T07:01:02.160" v="753" actId="2711"/>
          <ac:spMkLst>
            <pc:docMk/>
            <pc:sldMk cId="2471536871" sldId="689"/>
            <ac:spMk id="5" creationId="{5ECF2BE5-9486-75B8-5E8C-D28A3BB92391}"/>
          </ac:spMkLst>
        </pc:spChg>
        <pc:spChg chg="mod">
          <ac:chgData name="Piwowarski Michał" userId="daaff1e6-9656-4f2b-b1cd-d9234caa6572" providerId="ADAL" clId="{349174CB-8730-4550-8EB5-CE71000B52A4}" dt="2025-06-09T07:01:02.160" v="753" actId="2711"/>
          <ac:spMkLst>
            <pc:docMk/>
            <pc:sldMk cId="2471536871" sldId="689"/>
            <ac:spMk id="6" creationId="{E73C0DE4-E481-0089-4E6B-F7C632E6A446}"/>
          </ac:spMkLst>
        </pc:spChg>
        <pc:spChg chg="mod">
          <ac:chgData name="Piwowarski Michał" userId="daaff1e6-9656-4f2b-b1cd-d9234caa6572" providerId="ADAL" clId="{349174CB-8730-4550-8EB5-CE71000B52A4}" dt="2025-06-09T07:01:02.160" v="753" actId="2711"/>
          <ac:spMkLst>
            <pc:docMk/>
            <pc:sldMk cId="2471536871" sldId="689"/>
            <ac:spMk id="7" creationId="{62CC0116-6F91-5844-33A3-3E9ED885BED8}"/>
          </ac:spMkLst>
        </pc:spChg>
        <pc:spChg chg="mod">
          <ac:chgData name="Piwowarski Michał" userId="daaff1e6-9656-4f2b-b1cd-d9234caa6572" providerId="ADAL" clId="{349174CB-8730-4550-8EB5-CE71000B52A4}" dt="2025-06-09T07:01:02.160" v="753" actId="2711"/>
          <ac:spMkLst>
            <pc:docMk/>
            <pc:sldMk cId="2471536871" sldId="689"/>
            <ac:spMk id="8" creationId="{65A5EF23-6D9D-B02C-35D6-E26BA72AD3C5}"/>
          </ac:spMkLst>
        </pc:spChg>
        <pc:spChg chg="mod">
          <ac:chgData name="Piwowarski Michał" userId="daaff1e6-9656-4f2b-b1cd-d9234caa6572" providerId="ADAL" clId="{349174CB-8730-4550-8EB5-CE71000B52A4}" dt="2025-06-09T07:01:02.160" v="753" actId="2711"/>
          <ac:spMkLst>
            <pc:docMk/>
            <pc:sldMk cId="2471536871" sldId="689"/>
            <ac:spMk id="9" creationId="{3AB557D9-DAA7-38D9-B05E-1B8EE08F9D69}"/>
          </ac:spMkLst>
        </pc:spChg>
        <pc:spChg chg="mod">
          <ac:chgData name="Piwowarski Michał" userId="daaff1e6-9656-4f2b-b1cd-d9234caa6572" providerId="ADAL" clId="{349174CB-8730-4550-8EB5-CE71000B52A4}" dt="2025-06-09T07:01:02.160" v="753" actId="2711"/>
          <ac:spMkLst>
            <pc:docMk/>
            <pc:sldMk cId="2471536871" sldId="689"/>
            <ac:spMk id="10" creationId="{597F6E62-A6E1-A2AA-821C-32A48B00CDD3}"/>
          </ac:spMkLst>
        </pc:spChg>
        <pc:spChg chg="mod">
          <ac:chgData name="Piwowarski Michał" userId="daaff1e6-9656-4f2b-b1cd-d9234caa6572" providerId="ADAL" clId="{349174CB-8730-4550-8EB5-CE71000B52A4}" dt="2025-06-09T07:01:02.160" v="753" actId="2711"/>
          <ac:spMkLst>
            <pc:docMk/>
            <pc:sldMk cId="2471536871" sldId="689"/>
            <ac:spMk id="11" creationId="{EF6D282F-837F-BF10-AC02-8D870A7F6B5C}"/>
          </ac:spMkLst>
        </pc:spChg>
        <pc:spChg chg="mod">
          <ac:chgData name="Piwowarski Michał" userId="daaff1e6-9656-4f2b-b1cd-d9234caa6572" providerId="ADAL" clId="{349174CB-8730-4550-8EB5-CE71000B52A4}" dt="2025-06-09T07:01:02.160" v="753" actId="2711"/>
          <ac:spMkLst>
            <pc:docMk/>
            <pc:sldMk cId="2471536871" sldId="689"/>
            <ac:spMk id="12" creationId="{AF258063-F945-FCEE-307D-2E0A44B2E939}"/>
          </ac:spMkLst>
        </pc:spChg>
        <pc:spChg chg="mod">
          <ac:chgData name="Piwowarski Michał" userId="daaff1e6-9656-4f2b-b1cd-d9234caa6572" providerId="ADAL" clId="{349174CB-8730-4550-8EB5-CE71000B52A4}" dt="2025-06-09T07:01:02.160" v="753" actId="2711"/>
          <ac:spMkLst>
            <pc:docMk/>
            <pc:sldMk cId="2471536871" sldId="689"/>
            <ac:spMk id="13" creationId="{6001DB16-AE30-5B71-E319-EA75E2A38027}"/>
          </ac:spMkLst>
        </pc:spChg>
        <pc:spChg chg="mod">
          <ac:chgData name="Piwowarski Michał" userId="daaff1e6-9656-4f2b-b1cd-d9234caa6572" providerId="ADAL" clId="{349174CB-8730-4550-8EB5-CE71000B52A4}" dt="2025-06-09T07:01:02.160" v="753" actId="2711"/>
          <ac:spMkLst>
            <pc:docMk/>
            <pc:sldMk cId="2471536871" sldId="689"/>
            <ac:spMk id="14" creationId="{1DD99255-5F50-CAA0-8138-405E0F52FFF1}"/>
          </ac:spMkLst>
        </pc:spChg>
        <pc:spChg chg="mod">
          <ac:chgData name="Piwowarski Michał" userId="daaff1e6-9656-4f2b-b1cd-d9234caa6572" providerId="ADAL" clId="{349174CB-8730-4550-8EB5-CE71000B52A4}" dt="2025-06-09T07:01:02.160" v="753" actId="2711"/>
          <ac:spMkLst>
            <pc:docMk/>
            <pc:sldMk cId="2471536871" sldId="689"/>
            <ac:spMk id="15" creationId="{0B1A1AF8-4EE2-6C88-3932-69A568278108}"/>
          </ac:spMkLst>
        </pc:spChg>
        <pc:spChg chg="mod">
          <ac:chgData name="Piwowarski Michał" userId="daaff1e6-9656-4f2b-b1cd-d9234caa6572" providerId="ADAL" clId="{349174CB-8730-4550-8EB5-CE71000B52A4}" dt="2025-06-09T07:01:02.160" v="753" actId="2711"/>
          <ac:spMkLst>
            <pc:docMk/>
            <pc:sldMk cId="2471536871" sldId="689"/>
            <ac:spMk id="16" creationId="{250D73B8-DFAB-4123-502F-D2412F7F311F}"/>
          </ac:spMkLst>
        </pc:spChg>
        <pc:spChg chg="mod">
          <ac:chgData name="Piwowarski Michał" userId="daaff1e6-9656-4f2b-b1cd-d9234caa6572" providerId="ADAL" clId="{349174CB-8730-4550-8EB5-CE71000B52A4}" dt="2025-06-09T07:01:02.160" v="753" actId="2711"/>
          <ac:spMkLst>
            <pc:docMk/>
            <pc:sldMk cId="2471536871" sldId="689"/>
            <ac:spMk id="17" creationId="{740052BC-E36F-27D4-8D4D-1E835D3F83B8}"/>
          </ac:spMkLst>
        </pc:spChg>
        <pc:spChg chg="mod">
          <ac:chgData name="Piwowarski Michał" userId="daaff1e6-9656-4f2b-b1cd-d9234caa6572" providerId="ADAL" clId="{349174CB-8730-4550-8EB5-CE71000B52A4}" dt="2025-06-09T07:01:02.160" v="753" actId="2711"/>
          <ac:spMkLst>
            <pc:docMk/>
            <pc:sldMk cId="2471536871" sldId="689"/>
            <ac:spMk id="18" creationId="{C560ADAD-53D2-F0B8-3E10-2790A3EA5642}"/>
          </ac:spMkLst>
        </pc:spChg>
        <pc:spChg chg="mod">
          <ac:chgData name="Piwowarski Michał" userId="daaff1e6-9656-4f2b-b1cd-d9234caa6572" providerId="ADAL" clId="{349174CB-8730-4550-8EB5-CE71000B52A4}" dt="2025-06-09T07:01:02.160" v="753" actId="2711"/>
          <ac:spMkLst>
            <pc:docMk/>
            <pc:sldMk cId="2471536871" sldId="689"/>
            <ac:spMk id="19" creationId="{995B089F-1DB0-ADD5-45F9-D6A80DA50101}"/>
          </ac:spMkLst>
        </pc:spChg>
        <pc:spChg chg="mod">
          <ac:chgData name="Piwowarski Michał" userId="daaff1e6-9656-4f2b-b1cd-d9234caa6572" providerId="ADAL" clId="{349174CB-8730-4550-8EB5-CE71000B52A4}" dt="2025-06-09T07:01:02.160" v="753" actId="2711"/>
          <ac:spMkLst>
            <pc:docMk/>
            <pc:sldMk cId="2471536871" sldId="689"/>
            <ac:spMk id="20" creationId="{6FEBC169-B3CC-71C9-1F53-15D1E6562ACC}"/>
          </ac:spMkLst>
        </pc:spChg>
        <pc:spChg chg="mod">
          <ac:chgData name="Piwowarski Michał" userId="daaff1e6-9656-4f2b-b1cd-d9234caa6572" providerId="ADAL" clId="{349174CB-8730-4550-8EB5-CE71000B52A4}" dt="2025-06-09T07:01:02.160" v="753" actId="2711"/>
          <ac:spMkLst>
            <pc:docMk/>
            <pc:sldMk cId="2471536871" sldId="689"/>
            <ac:spMk id="21" creationId="{17723DCF-C0A9-92D4-D9B8-E7F75763D75D}"/>
          </ac:spMkLst>
        </pc:spChg>
        <pc:spChg chg="mod">
          <ac:chgData name="Piwowarski Michał" userId="daaff1e6-9656-4f2b-b1cd-d9234caa6572" providerId="ADAL" clId="{349174CB-8730-4550-8EB5-CE71000B52A4}" dt="2025-06-09T07:01:02.160" v="753" actId="2711"/>
          <ac:spMkLst>
            <pc:docMk/>
            <pc:sldMk cId="2471536871" sldId="689"/>
            <ac:spMk id="22" creationId="{2C03482C-66AA-FA31-D1DE-A895D49389DE}"/>
          </ac:spMkLst>
        </pc:spChg>
        <pc:spChg chg="mod">
          <ac:chgData name="Piwowarski Michał" userId="daaff1e6-9656-4f2b-b1cd-d9234caa6572" providerId="ADAL" clId="{349174CB-8730-4550-8EB5-CE71000B52A4}" dt="2025-06-09T07:01:02.160" v="753" actId="2711"/>
          <ac:spMkLst>
            <pc:docMk/>
            <pc:sldMk cId="2471536871" sldId="689"/>
            <ac:spMk id="23" creationId="{0909560D-DEAC-32DA-220B-CD55AFB62947}"/>
          </ac:spMkLst>
        </pc:spChg>
        <pc:spChg chg="mod">
          <ac:chgData name="Piwowarski Michał" userId="daaff1e6-9656-4f2b-b1cd-d9234caa6572" providerId="ADAL" clId="{349174CB-8730-4550-8EB5-CE71000B52A4}" dt="2025-06-09T07:01:02.160" v="753" actId="2711"/>
          <ac:spMkLst>
            <pc:docMk/>
            <pc:sldMk cId="2471536871" sldId="689"/>
            <ac:spMk id="24" creationId="{082EBEDA-36F5-8B05-7FA5-BFD52548B033}"/>
          </ac:spMkLst>
        </pc:spChg>
        <pc:spChg chg="mod">
          <ac:chgData name="Piwowarski Michał" userId="daaff1e6-9656-4f2b-b1cd-d9234caa6572" providerId="ADAL" clId="{349174CB-8730-4550-8EB5-CE71000B52A4}" dt="2025-06-09T07:01:02.160" v="753" actId="2711"/>
          <ac:spMkLst>
            <pc:docMk/>
            <pc:sldMk cId="2471536871" sldId="689"/>
            <ac:spMk id="25" creationId="{81D81750-31DD-08BB-4BAF-2CDEE1E2B524}"/>
          </ac:spMkLst>
        </pc:spChg>
        <pc:spChg chg="mod">
          <ac:chgData name="Piwowarski Michał" userId="daaff1e6-9656-4f2b-b1cd-d9234caa6572" providerId="ADAL" clId="{349174CB-8730-4550-8EB5-CE71000B52A4}" dt="2025-06-09T07:01:02.160" v="753" actId="2711"/>
          <ac:spMkLst>
            <pc:docMk/>
            <pc:sldMk cId="2471536871" sldId="689"/>
            <ac:spMk id="26" creationId="{7BA71E60-DBBF-D5DC-9A66-D5500D219067}"/>
          </ac:spMkLst>
        </pc:spChg>
        <pc:spChg chg="mod">
          <ac:chgData name="Piwowarski Michał" userId="daaff1e6-9656-4f2b-b1cd-d9234caa6572" providerId="ADAL" clId="{349174CB-8730-4550-8EB5-CE71000B52A4}" dt="2025-06-09T07:01:02.160" v="753" actId="2711"/>
          <ac:spMkLst>
            <pc:docMk/>
            <pc:sldMk cId="2471536871" sldId="689"/>
            <ac:spMk id="27" creationId="{672BCA92-9D88-A43D-87C2-E855C88A4205}"/>
          </ac:spMkLst>
        </pc:spChg>
        <pc:spChg chg="mod">
          <ac:chgData name="Piwowarski Michał" userId="daaff1e6-9656-4f2b-b1cd-d9234caa6572" providerId="ADAL" clId="{349174CB-8730-4550-8EB5-CE71000B52A4}" dt="2025-06-09T07:01:02.160" v="753" actId="2711"/>
          <ac:spMkLst>
            <pc:docMk/>
            <pc:sldMk cId="2471536871" sldId="689"/>
            <ac:spMk id="28" creationId="{5063C20A-6936-BDB0-5F21-52D4267BA8AC}"/>
          </ac:spMkLst>
        </pc:spChg>
        <pc:spChg chg="mod">
          <ac:chgData name="Piwowarski Michał" userId="daaff1e6-9656-4f2b-b1cd-d9234caa6572" providerId="ADAL" clId="{349174CB-8730-4550-8EB5-CE71000B52A4}" dt="2025-06-09T07:01:02.160" v="753" actId="2711"/>
          <ac:spMkLst>
            <pc:docMk/>
            <pc:sldMk cId="2471536871" sldId="689"/>
            <ac:spMk id="29" creationId="{71B5CF38-5294-0AD1-519C-D4879E9B4065}"/>
          </ac:spMkLst>
        </pc:spChg>
        <pc:spChg chg="mod">
          <ac:chgData name="Piwowarski Michał" userId="daaff1e6-9656-4f2b-b1cd-d9234caa6572" providerId="ADAL" clId="{349174CB-8730-4550-8EB5-CE71000B52A4}" dt="2025-06-09T07:01:02.160" v="753" actId="2711"/>
          <ac:spMkLst>
            <pc:docMk/>
            <pc:sldMk cId="2471536871" sldId="689"/>
            <ac:spMk id="30" creationId="{57066141-3080-85D2-5327-8FFACDB2EFFD}"/>
          </ac:spMkLst>
        </pc:spChg>
        <pc:spChg chg="mod">
          <ac:chgData name="Piwowarski Michał" userId="daaff1e6-9656-4f2b-b1cd-d9234caa6572" providerId="ADAL" clId="{349174CB-8730-4550-8EB5-CE71000B52A4}" dt="2025-06-09T07:01:02.160" v="753" actId="2711"/>
          <ac:spMkLst>
            <pc:docMk/>
            <pc:sldMk cId="2471536871" sldId="689"/>
            <ac:spMk id="31" creationId="{D8767BDF-D5F2-E724-47FD-6BA124BF566C}"/>
          </ac:spMkLst>
        </pc:spChg>
        <pc:spChg chg="mod">
          <ac:chgData name="Piwowarski Michał" userId="daaff1e6-9656-4f2b-b1cd-d9234caa6572" providerId="ADAL" clId="{349174CB-8730-4550-8EB5-CE71000B52A4}" dt="2025-06-09T07:01:02.160" v="753" actId="2711"/>
          <ac:spMkLst>
            <pc:docMk/>
            <pc:sldMk cId="2471536871" sldId="689"/>
            <ac:spMk id="32" creationId="{9433ADDA-0CED-38E6-3678-408C8EA7E44E}"/>
          </ac:spMkLst>
        </pc:spChg>
        <pc:spChg chg="mod">
          <ac:chgData name="Piwowarski Michał" userId="daaff1e6-9656-4f2b-b1cd-d9234caa6572" providerId="ADAL" clId="{349174CB-8730-4550-8EB5-CE71000B52A4}" dt="2025-06-09T07:01:02.160" v="753" actId="2711"/>
          <ac:spMkLst>
            <pc:docMk/>
            <pc:sldMk cId="2471536871" sldId="689"/>
            <ac:spMk id="33" creationId="{17F24275-ED3A-93E1-5379-8397DB7EC54F}"/>
          </ac:spMkLst>
        </pc:spChg>
        <pc:spChg chg="mod">
          <ac:chgData name="Piwowarski Michał" userId="daaff1e6-9656-4f2b-b1cd-d9234caa6572" providerId="ADAL" clId="{349174CB-8730-4550-8EB5-CE71000B52A4}" dt="2025-06-09T07:01:02.160" v="753" actId="2711"/>
          <ac:spMkLst>
            <pc:docMk/>
            <pc:sldMk cId="2471536871" sldId="689"/>
            <ac:spMk id="34" creationId="{E4DD2730-0409-AAFD-1718-53BDEECE75B3}"/>
          </ac:spMkLst>
        </pc:spChg>
        <pc:spChg chg="mod">
          <ac:chgData name="Piwowarski Michał" userId="daaff1e6-9656-4f2b-b1cd-d9234caa6572" providerId="ADAL" clId="{349174CB-8730-4550-8EB5-CE71000B52A4}" dt="2025-06-09T07:01:02.160" v="753" actId="2711"/>
          <ac:spMkLst>
            <pc:docMk/>
            <pc:sldMk cId="2471536871" sldId="689"/>
            <ac:spMk id="35" creationId="{9E303E61-3DC1-7667-D57A-267FDC4BB8C9}"/>
          </ac:spMkLst>
        </pc:spChg>
        <pc:spChg chg="mod">
          <ac:chgData name="Piwowarski Michał" userId="daaff1e6-9656-4f2b-b1cd-d9234caa6572" providerId="ADAL" clId="{349174CB-8730-4550-8EB5-CE71000B52A4}" dt="2025-06-09T07:01:02.160" v="753" actId="2711"/>
          <ac:spMkLst>
            <pc:docMk/>
            <pc:sldMk cId="2471536871" sldId="689"/>
            <ac:spMk id="36" creationId="{6B836F88-A679-BDB0-C0F9-449E44441F51}"/>
          </ac:spMkLst>
        </pc:spChg>
        <pc:spChg chg="mod">
          <ac:chgData name="Piwowarski Michał" userId="daaff1e6-9656-4f2b-b1cd-d9234caa6572" providerId="ADAL" clId="{349174CB-8730-4550-8EB5-CE71000B52A4}" dt="2025-06-09T07:01:02.160" v="753" actId="2711"/>
          <ac:spMkLst>
            <pc:docMk/>
            <pc:sldMk cId="2471536871" sldId="689"/>
            <ac:spMk id="37" creationId="{C1B7E431-3A6E-E026-30A3-2DF4D5989D29}"/>
          </ac:spMkLst>
        </pc:spChg>
        <pc:spChg chg="mod">
          <ac:chgData name="Piwowarski Michał" userId="daaff1e6-9656-4f2b-b1cd-d9234caa6572" providerId="ADAL" clId="{349174CB-8730-4550-8EB5-CE71000B52A4}" dt="2025-06-09T07:01:02.160" v="753" actId="2711"/>
          <ac:spMkLst>
            <pc:docMk/>
            <pc:sldMk cId="2471536871" sldId="689"/>
            <ac:spMk id="38" creationId="{42A3B464-B6D2-15C9-6B97-5EC238860CC9}"/>
          </ac:spMkLst>
        </pc:spChg>
        <pc:spChg chg="mod">
          <ac:chgData name="Piwowarski Michał" userId="daaff1e6-9656-4f2b-b1cd-d9234caa6572" providerId="ADAL" clId="{349174CB-8730-4550-8EB5-CE71000B52A4}" dt="2025-06-09T07:01:02.160" v="753" actId="2711"/>
          <ac:spMkLst>
            <pc:docMk/>
            <pc:sldMk cId="2471536871" sldId="689"/>
            <ac:spMk id="39" creationId="{88A7DF0A-B25A-514F-70C1-8C80C6EB88E3}"/>
          </ac:spMkLst>
        </pc:spChg>
        <pc:spChg chg="mod">
          <ac:chgData name="Piwowarski Michał" userId="daaff1e6-9656-4f2b-b1cd-d9234caa6572" providerId="ADAL" clId="{349174CB-8730-4550-8EB5-CE71000B52A4}" dt="2025-06-09T07:01:02.160" v="753" actId="2711"/>
          <ac:spMkLst>
            <pc:docMk/>
            <pc:sldMk cId="2471536871" sldId="689"/>
            <ac:spMk id="40" creationId="{C3CF3C79-8C17-0D6B-6B6D-8A794683A5FA}"/>
          </ac:spMkLst>
        </pc:spChg>
        <pc:spChg chg="mod">
          <ac:chgData name="Piwowarski Michał" userId="daaff1e6-9656-4f2b-b1cd-d9234caa6572" providerId="ADAL" clId="{349174CB-8730-4550-8EB5-CE71000B52A4}" dt="2025-06-09T07:01:02.160" v="753" actId="2711"/>
          <ac:spMkLst>
            <pc:docMk/>
            <pc:sldMk cId="2471536871" sldId="689"/>
            <ac:spMk id="41" creationId="{C7971C82-40D1-2967-6CB8-B347CB68AB77}"/>
          </ac:spMkLst>
        </pc:spChg>
        <pc:spChg chg="mod">
          <ac:chgData name="Piwowarski Michał" userId="daaff1e6-9656-4f2b-b1cd-d9234caa6572" providerId="ADAL" clId="{349174CB-8730-4550-8EB5-CE71000B52A4}" dt="2025-06-09T07:01:02.160" v="753" actId="2711"/>
          <ac:spMkLst>
            <pc:docMk/>
            <pc:sldMk cId="2471536871" sldId="689"/>
            <ac:spMk id="42" creationId="{A998EE92-F5E8-9FE8-0DC7-7CD2CD7102AE}"/>
          </ac:spMkLst>
        </pc:spChg>
        <pc:spChg chg="mod">
          <ac:chgData name="Piwowarski Michał" userId="daaff1e6-9656-4f2b-b1cd-d9234caa6572" providerId="ADAL" clId="{349174CB-8730-4550-8EB5-CE71000B52A4}" dt="2025-06-09T07:01:02.160" v="753" actId="2711"/>
          <ac:spMkLst>
            <pc:docMk/>
            <pc:sldMk cId="2471536871" sldId="689"/>
            <ac:spMk id="43" creationId="{03046058-7550-5E5C-5D29-24F010622C4B}"/>
          </ac:spMkLst>
        </pc:spChg>
        <pc:spChg chg="mod">
          <ac:chgData name="Piwowarski Michał" userId="daaff1e6-9656-4f2b-b1cd-d9234caa6572" providerId="ADAL" clId="{349174CB-8730-4550-8EB5-CE71000B52A4}" dt="2025-06-09T07:01:02.160" v="753" actId="2711"/>
          <ac:spMkLst>
            <pc:docMk/>
            <pc:sldMk cId="2471536871" sldId="689"/>
            <ac:spMk id="44" creationId="{4E6AB5B8-AB63-1D5A-D784-FED3F0C4E227}"/>
          </ac:spMkLst>
        </pc:spChg>
        <pc:spChg chg="mod">
          <ac:chgData name="Piwowarski Michał" userId="daaff1e6-9656-4f2b-b1cd-d9234caa6572" providerId="ADAL" clId="{349174CB-8730-4550-8EB5-CE71000B52A4}" dt="2025-06-09T07:01:02.160" v="753" actId="2711"/>
          <ac:spMkLst>
            <pc:docMk/>
            <pc:sldMk cId="2471536871" sldId="689"/>
            <ac:spMk id="45" creationId="{E2654D71-029A-CDA9-DD8A-27A2965EF7C5}"/>
          </ac:spMkLst>
        </pc:spChg>
        <pc:spChg chg="mod">
          <ac:chgData name="Piwowarski Michał" userId="daaff1e6-9656-4f2b-b1cd-d9234caa6572" providerId="ADAL" clId="{349174CB-8730-4550-8EB5-CE71000B52A4}" dt="2025-06-09T07:01:02.160" v="753" actId="2711"/>
          <ac:spMkLst>
            <pc:docMk/>
            <pc:sldMk cId="2471536871" sldId="689"/>
            <ac:spMk id="46" creationId="{AB827C41-A41D-A0A9-F4E8-C25AC3B62FE4}"/>
          </ac:spMkLst>
        </pc:spChg>
        <pc:spChg chg="mod">
          <ac:chgData name="Piwowarski Michał" userId="daaff1e6-9656-4f2b-b1cd-d9234caa6572" providerId="ADAL" clId="{349174CB-8730-4550-8EB5-CE71000B52A4}" dt="2025-06-09T07:01:02.160" v="753" actId="2711"/>
          <ac:spMkLst>
            <pc:docMk/>
            <pc:sldMk cId="2471536871" sldId="689"/>
            <ac:spMk id="47" creationId="{61332E87-D3CB-6112-609F-64305799A5DB}"/>
          </ac:spMkLst>
        </pc:spChg>
        <pc:spChg chg="mod">
          <ac:chgData name="Piwowarski Michał" userId="daaff1e6-9656-4f2b-b1cd-d9234caa6572" providerId="ADAL" clId="{349174CB-8730-4550-8EB5-CE71000B52A4}" dt="2025-06-09T07:01:02.160" v="753" actId="2711"/>
          <ac:spMkLst>
            <pc:docMk/>
            <pc:sldMk cId="2471536871" sldId="689"/>
            <ac:spMk id="48" creationId="{280CD8F5-DEAB-80AA-F298-A16D5F225BA5}"/>
          </ac:spMkLst>
        </pc:spChg>
        <pc:spChg chg="mod">
          <ac:chgData name="Piwowarski Michał" userId="daaff1e6-9656-4f2b-b1cd-d9234caa6572" providerId="ADAL" clId="{349174CB-8730-4550-8EB5-CE71000B52A4}" dt="2025-06-09T07:01:02.160" v="753" actId="2711"/>
          <ac:spMkLst>
            <pc:docMk/>
            <pc:sldMk cId="2471536871" sldId="689"/>
            <ac:spMk id="49" creationId="{3CFDF1B7-7CE4-7823-2F0F-39BE8A16AEBB}"/>
          </ac:spMkLst>
        </pc:spChg>
        <pc:spChg chg="mod">
          <ac:chgData name="Piwowarski Michał" userId="daaff1e6-9656-4f2b-b1cd-d9234caa6572" providerId="ADAL" clId="{349174CB-8730-4550-8EB5-CE71000B52A4}" dt="2025-06-09T07:01:02.160" v="753" actId="2711"/>
          <ac:spMkLst>
            <pc:docMk/>
            <pc:sldMk cId="2471536871" sldId="689"/>
            <ac:spMk id="50" creationId="{1490AB37-EB61-AC2D-A9F1-401F3CD9098D}"/>
          </ac:spMkLst>
        </pc:spChg>
        <pc:spChg chg="mod">
          <ac:chgData name="Piwowarski Michał" userId="daaff1e6-9656-4f2b-b1cd-d9234caa6572" providerId="ADAL" clId="{349174CB-8730-4550-8EB5-CE71000B52A4}" dt="2025-06-09T07:01:02.160" v="753" actId="2711"/>
          <ac:spMkLst>
            <pc:docMk/>
            <pc:sldMk cId="2471536871" sldId="689"/>
            <ac:spMk id="51" creationId="{B7F6CC10-D719-9B01-0711-21AA0F7C657D}"/>
          </ac:spMkLst>
        </pc:spChg>
        <pc:spChg chg="mod">
          <ac:chgData name="Piwowarski Michał" userId="daaff1e6-9656-4f2b-b1cd-d9234caa6572" providerId="ADAL" clId="{349174CB-8730-4550-8EB5-CE71000B52A4}" dt="2025-06-09T07:01:02.160" v="753" actId="2711"/>
          <ac:spMkLst>
            <pc:docMk/>
            <pc:sldMk cId="2471536871" sldId="689"/>
            <ac:spMk id="52" creationId="{87EF7A3C-2E7D-97D2-F6AA-E2E4001468ED}"/>
          </ac:spMkLst>
        </pc:spChg>
        <pc:spChg chg="mod">
          <ac:chgData name="Piwowarski Michał" userId="daaff1e6-9656-4f2b-b1cd-d9234caa6572" providerId="ADAL" clId="{349174CB-8730-4550-8EB5-CE71000B52A4}" dt="2025-06-09T07:01:02.160" v="753" actId="2711"/>
          <ac:spMkLst>
            <pc:docMk/>
            <pc:sldMk cId="2471536871" sldId="689"/>
            <ac:spMk id="53" creationId="{0B61EAF2-CA6C-8EB5-9384-5DCA4DDF8F38}"/>
          </ac:spMkLst>
        </pc:spChg>
        <pc:spChg chg="mod">
          <ac:chgData name="Piwowarski Michał" userId="daaff1e6-9656-4f2b-b1cd-d9234caa6572" providerId="ADAL" clId="{349174CB-8730-4550-8EB5-CE71000B52A4}" dt="2025-06-09T07:01:02.160" v="753" actId="2711"/>
          <ac:spMkLst>
            <pc:docMk/>
            <pc:sldMk cId="2471536871" sldId="689"/>
            <ac:spMk id="54" creationId="{263C8627-9CCB-1975-AD2E-4CC46CCA2721}"/>
          </ac:spMkLst>
        </pc:spChg>
        <pc:spChg chg="mod">
          <ac:chgData name="Piwowarski Michał" userId="daaff1e6-9656-4f2b-b1cd-d9234caa6572" providerId="ADAL" clId="{349174CB-8730-4550-8EB5-CE71000B52A4}" dt="2025-06-09T07:01:02.160" v="753" actId="2711"/>
          <ac:spMkLst>
            <pc:docMk/>
            <pc:sldMk cId="2471536871" sldId="689"/>
            <ac:spMk id="55" creationId="{B967DAF6-D69B-C326-0E79-0250560DC47D}"/>
          </ac:spMkLst>
        </pc:spChg>
        <pc:spChg chg="mod">
          <ac:chgData name="Piwowarski Michał" userId="daaff1e6-9656-4f2b-b1cd-d9234caa6572" providerId="ADAL" clId="{349174CB-8730-4550-8EB5-CE71000B52A4}" dt="2025-06-09T07:01:02.160" v="753" actId="2711"/>
          <ac:spMkLst>
            <pc:docMk/>
            <pc:sldMk cId="2471536871" sldId="689"/>
            <ac:spMk id="56" creationId="{46ABBA77-E8CF-F1D9-388B-A4FF2DED3BE1}"/>
          </ac:spMkLst>
        </pc:spChg>
        <pc:spChg chg="mod">
          <ac:chgData name="Piwowarski Michał" userId="daaff1e6-9656-4f2b-b1cd-d9234caa6572" providerId="ADAL" clId="{349174CB-8730-4550-8EB5-CE71000B52A4}" dt="2025-06-09T07:01:02.160" v="753" actId="2711"/>
          <ac:spMkLst>
            <pc:docMk/>
            <pc:sldMk cId="2471536871" sldId="689"/>
            <ac:spMk id="57" creationId="{D4E6DFE1-39BB-49C1-3E43-0EF958CA6F82}"/>
          </ac:spMkLst>
        </pc:spChg>
        <pc:spChg chg="mod">
          <ac:chgData name="Piwowarski Michał" userId="daaff1e6-9656-4f2b-b1cd-d9234caa6572" providerId="ADAL" clId="{349174CB-8730-4550-8EB5-CE71000B52A4}" dt="2025-06-09T07:01:02.160" v="753" actId="2711"/>
          <ac:spMkLst>
            <pc:docMk/>
            <pc:sldMk cId="2471536871" sldId="689"/>
            <ac:spMk id="58" creationId="{C70A0B7C-321D-C938-1FEE-95239CB769D2}"/>
          </ac:spMkLst>
        </pc:spChg>
        <pc:spChg chg="mod">
          <ac:chgData name="Piwowarski Michał" userId="daaff1e6-9656-4f2b-b1cd-d9234caa6572" providerId="ADAL" clId="{349174CB-8730-4550-8EB5-CE71000B52A4}" dt="2025-06-09T07:01:02.160" v="753" actId="2711"/>
          <ac:spMkLst>
            <pc:docMk/>
            <pc:sldMk cId="2471536871" sldId="689"/>
            <ac:spMk id="59" creationId="{3967D04C-904D-EB60-EE56-8C2F676DE011}"/>
          </ac:spMkLst>
        </pc:spChg>
        <pc:spChg chg="mod">
          <ac:chgData name="Piwowarski Michał" userId="daaff1e6-9656-4f2b-b1cd-d9234caa6572" providerId="ADAL" clId="{349174CB-8730-4550-8EB5-CE71000B52A4}" dt="2025-06-09T07:01:02.160" v="753" actId="2711"/>
          <ac:spMkLst>
            <pc:docMk/>
            <pc:sldMk cId="2471536871" sldId="689"/>
            <ac:spMk id="60" creationId="{8B52B680-F915-09EB-E62F-FA9895C76969}"/>
          </ac:spMkLst>
        </pc:spChg>
        <pc:spChg chg="mod">
          <ac:chgData name="Piwowarski Michał" userId="daaff1e6-9656-4f2b-b1cd-d9234caa6572" providerId="ADAL" clId="{349174CB-8730-4550-8EB5-CE71000B52A4}" dt="2025-06-09T07:01:02.160" v="753" actId="2711"/>
          <ac:spMkLst>
            <pc:docMk/>
            <pc:sldMk cId="2471536871" sldId="689"/>
            <ac:spMk id="61" creationId="{46EAE962-BA9A-6430-E89F-2B5DC9903481}"/>
          </ac:spMkLst>
        </pc:spChg>
        <pc:spChg chg="mod">
          <ac:chgData name="Piwowarski Michał" userId="daaff1e6-9656-4f2b-b1cd-d9234caa6572" providerId="ADAL" clId="{349174CB-8730-4550-8EB5-CE71000B52A4}" dt="2025-06-09T07:01:02.160" v="753" actId="2711"/>
          <ac:spMkLst>
            <pc:docMk/>
            <pc:sldMk cId="2471536871" sldId="689"/>
            <ac:spMk id="62" creationId="{74E1E7C7-965D-73D5-C457-75C7979E410B}"/>
          </ac:spMkLst>
        </pc:spChg>
        <pc:spChg chg="mod">
          <ac:chgData name="Piwowarski Michał" userId="daaff1e6-9656-4f2b-b1cd-d9234caa6572" providerId="ADAL" clId="{349174CB-8730-4550-8EB5-CE71000B52A4}" dt="2025-06-09T07:01:02.160" v="753" actId="2711"/>
          <ac:spMkLst>
            <pc:docMk/>
            <pc:sldMk cId="2471536871" sldId="689"/>
            <ac:spMk id="63" creationId="{6C1EF901-5A20-B82F-CC5B-F0FED86465C1}"/>
          </ac:spMkLst>
        </pc:spChg>
        <pc:spChg chg="mod">
          <ac:chgData name="Piwowarski Michał" userId="daaff1e6-9656-4f2b-b1cd-d9234caa6572" providerId="ADAL" clId="{349174CB-8730-4550-8EB5-CE71000B52A4}" dt="2025-06-09T07:01:02.160" v="753" actId="2711"/>
          <ac:spMkLst>
            <pc:docMk/>
            <pc:sldMk cId="2471536871" sldId="689"/>
            <ac:spMk id="64" creationId="{6B86E451-A3D2-3C65-B5CB-EF260D1C8773}"/>
          </ac:spMkLst>
        </pc:spChg>
        <pc:spChg chg="mod">
          <ac:chgData name="Piwowarski Michał" userId="daaff1e6-9656-4f2b-b1cd-d9234caa6572" providerId="ADAL" clId="{349174CB-8730-4550-8EB5-CE71000B52A4}" dt="2025-06-09T07:01:02.160" v="753" actId="2711"/>
          <ac:spMkLst>
            <pc:docMk/>
            <pc:sldMk cId="2471536871" sldId="689"/>
            <ac:spMk id="65" creationId="{6BB8138D-844C-597D-3321-1F7D31EB14DD}"/>
          </ac:spMkLst>
        </pc:spChg>
        <pc:spChg chg="mod">
          <ac:chgData name="Piwowarski Michał" userId="daaff1e6-9656-4f2b-b1cd-d9234caa6572" providerId="ADAL" clId="{349174CB-8730-4550-8EB5-CE71000B52A4}" dt="2025-06-09T07:01:02.160" v="753" actId="2711"/>
          <ac:spMkLst>
            <pc:docMk/>
            <pc:sldMk cId="2471536871" sldId="689"/>
            <ac:spMk id="66" creationId="{4A0E686D-A0E2-101E-C41B-4C282BB3DAF0}"/>
          </ac:spMkLst>
        </pc:spChg>
        <pc:spChg chg="mod">
          <ac:chgData name="Piwowarski Michał" userId="daaff1e6-9656-4f2b-b1cd-d9234caa6572" providerId="ADAL" clId="{349174CB-8730-4550-8EB5-CE71000B52A4}" dt="2025-06-09T07:01:02.160" v="753" actId="2711"/>
          <ac:spMkLst>
            <pc:docMk/>
            <pc:sldMk cId="2471536871" sldId="689"/>
            <ac:spMk id="67" creationId="{9647FBDD-9C11-0F32-A9A8-5548D3737141}"/>
          </ac:spMkLst>
        </pc:spChg>
        <pc:spChg chg="mod">
          <ac:chgData name="Piwowarski Michał" userId="daaff1e6-9656-4f2b-b1cd-d9234caa6572" providerId="ADAL" clId="{349174CB-8730-4550-8EB5-CE71000B52A4}" dt="2025-06-09T07:01:02.160" v="753" actId="2711"/>
          <ac:spMkLst>
            <pc:docMk/>
            <pc:sldMk cId="2471536871" sldId="689"/>
            <ac:spMk id="68" creationId="{270000D6-C00C-4B04-DDD0-82A49BD437E2}"/>
          </ac:spMkLst>
        </pc:spChg>
        <pc:spChg chg="mod">
          <ac:chgData name="Piwowarski Michał" userId="daaff1e6-9656-4f2b-b1cd-d9234caa6572" providerId="ADAL" clId="{349174CB-8730-4550-8EB5-CE71000B52A4}" dt="2025-06-09T07:01:02.160" v="753" actId="2711"/>
          <ac:spMkLst>
            <pc:docMk/>
            <pc:sldMk cId="2471536871" sldId="689"/>
            <ac:spMk id="69" creationId="{9CEBCBBC-CDEC-A67B-0B69-0C06EB6E31DE}"/>
          </ac:spMkLst>
        </pc:spChg>
        <pc:spChg chg="mod">
          <ac:chgData name="Piwowarski Michał" userId="daaff1e6-9656-4f2b-b1cd-d9234caa6572" providerId="ADAL" clId="{349174CB-8730-4550-8EB5-CE71000B52A4}" dt="2025-06-09T07:01:02.160" v="753" actId="2711"/>
          <ac:spMkLst>
            <pc:docMk/>
            <pc:sldMk cId="2471536871" sldId="689"/>
            <ac:spMk id="70" creationId="{5069301D-8F81-B0F2-910C-29013F27AD47}"/>
          </ac:spMkLst>
        </pc:spChg>
        <pc:spChg chg="mod">
          <ac:chgData name="Piwowarski Michał" userId="daaff1e6-9656-4f2b-b1cd-d9234caa6572" providerId="ADAL" clId="{349174CB-8730-4550-8EB5-CE71000B52A4}" dt="2025-06-09T07:01:02.160" v="753" actId="2711"/>
          <ac:spMkLst>
            <pc:docMk/>
            <pc:sldMk cId="2471536871" sldId="689"/>
            <ac:spMk id="71" creationId="{1358BC96-2662-9B97-CC0B-E8A2619294DB}"/>
          </ac:spMkLst>
        </pc:spChg>
        <pc:spChg chg="mod">
          <ac:chgData name="Piwowarski Michał" userId="daaff1e6-9656-4f2b-b1cd-d9234caa6572" providerId="ADAL" clId="{349174CB-8730-4550-8EB5-CE71000B52A4}" dt="2025-06-09T07:01:02.160" v="753" actId="2711"/>
          <ac:spMkLst>
            <pc:docMk/>
            <pc:sldMk cId="2471536871" sldId="689"/>
            <ac:spMk id="72" creationId="{2F1DADA6-6C07-44AE-1746-609044E307C9}"/>
          </ac:spMkLst>
        </pc:spChg>
        <pc:spChg chg="mod">
          <ac:chgData name="Piwowarski Michał" userId="daaff1e6-9656-4f2b-b1cd-d9234caa6572" providerId="ADAL" clId="{349174CB-8730-4550-8EB5-CE71000B52A4}" dt="2025-06-09T07:01:11.808" v="754" actId="2711"/>
          <ac:spMkLst>
            <pc:docMk/>
            <pc:sldMk cId="2471536871" sldId="689"/>
            <ac:spMk id="73" creationId="{292AE7FD-0845-F743-8542-97AD2E8892B7}"/>
          </ac:spMkLst>
        </pc:spChg>
        <pc:spChg chg="mod">
          <ac:chgData name="Piwowarski Michał" userId="daaff1e6-9656-4f2b-b1cd-d9234caa6572" providerId="ADAL" clId="{349174CB-8730-4550-8EB5-CE71000B52A4}" dt="2025-06-10T06:56:31.920" v="3348" actId="121"/>
          <ac:spMkLst>
            <pc:docMk/>
            <pc:sldMk cId="2471536871" sldId="689"/>
            <ac:spMk id="145" creationId="{940C9B9E-5E43-9915-DB10-E71FFBBC1454}"/>
          </ac:spMkLst>
        </pc:spChg>
        <pc:spChg chg="mod">
          <ac:chgData name="Piwowarski Michał" userId="daaff1e6-9656-4f2b-b1cd-d9234caa6572" providerId="ADAL" clId="{349174CB-8730-4550-8EB5-CE71000B52A4}" dt="2025-06-09T07:01:11.808" v="754" actId="2711"/>
          <ac:spMkLst>
            <pc:docMk/>
            <pc:sldMk cId="2471536871" sldId="689"/>
            <ac:spMk id="147" creationId="{59D44BDA-5858-E164-8DAD-42CF64C19C30}"/>
          </ac:spMkLst>
        </pc:spChg>
        <pc:spChg chg="mod">
          <ac:chgData name="Piwowarski Michał" userId="daaff1e6-9656-4f2b-b1cd-d9234caa6572" providerId="ADAL" clId="{349174CB-8730-4550-8EB5-CE71000B52A4}" dt="2025-06-09T07:01:11.808" v="754" actId="2711"/>
          <ac:spMkLst>
            <pc:docMk/>
            <pc:sldMk cId="2471536871" sldId="689"/>
            <ac:spMk id="235" creationId="{432E2127-0448-96D6-D6FD-EB5CC4455AC0}"/>
          </ac:spMkLst>
        </pc:spChg>
        <pc:spChg chg="mod">
          <ac:chgData name="Piwowarski Michał" userId="daaff1e6-9656-4f2b-b1cd-d9234caa6572" providerId="ADAL" clId="{349174CB-8730-4550-8EB5-CE71000B52A4}" dt="2025-06-09T07:01:11.808" v="754" actId="2711"/>
          <ac:spMkLst>
            <pc:docMk/>
            <pc:sldMk cId="2471536871" sldId="689"/>
            <ac:spMk id="237" creationId="{38D10DC3-ADB6-F698-13F8-013D2DA245A5}"/>
          </ac:spMkLst>
        </pc:spChg>
        <pc:spChg chg="mod">
          <ac:chgData name="Piwowarski Michał" userId="daaff1e6-9656-4f2b-b1cd-d9234caa6572" providerId="ADAL" clId="{349174CB-8730-4550-8EB5-CE71000B52A4}" dt="2025-06-09T07:01:11.808" v="754" actId="2711"/>
          <ac:spMkLst>
            <pc:docMk/>
            <pc:sldMk cId="2471536871" sldId="689"/>
            <ac:spMk id="238" creationId="{0AF4697A-E081-7D12-FD65-C04B18C7D89D}"/>
          </ac:spMkLst>
        </pc:spChg>
        <pc:spChg chg="mod">
          <ac:chgData name="Piwowarski Michał" userId="daaff1e6-9656-4f2b-b1cd-d9234caa6572" providerId="ADAL" clId="{349174CB-8730-4550-8EB5-CE71000B52A4}" dt="2025-06-09T07:01:11.808" v="754" actId="2711"/>
          <ac:spMkLst>
            <pc:docMk/>
            <pc:sldMk cId="2471536871" sldId="689"/>
            <ac:spMk id="239" creationId="{425D17B3-EEF9-DF0B-F703-FF5BF0521C72}"/>
          </ac:spMkLst>
        </pc:spChg>
        <pc:spChg chg="mod">
          <ac:chgData name="Piwowarski Michał" userId="daaff1e6-9656-4f2b-b1cd-d9234caa6572" providerId="ADAL" clId="{349174CB-8730-4550-8EB5-CE71000B52A4}" dt="2025-06-09T07:01:11.808" v="754" actId="2711"/>
          <ac:spMkLst>
            <pc:docMk/>
            <pc:sldMk cId="2471536871" sldId="689"/>
            <ac:spMk id="240" creationId="{487CD362-2835-8A3D-61C1-F83F5EB6673E}"/>
          </ac:spMkLst>
        </pc:spChg>
      </pc:sldChg>
      <pc:sldChg chg="modSp add mod modNotesTx">
        <pc:chgData name="Piwowarski Michał" userId="daaff1e6-9656-4f2b-b1cd-d9234caa6572" providerId="ADAL" clId="{349174CB-8730-4550-8EB5-CE71000B52A4}" dt="2025-06-10T07:03:17.205" v="4369" actId="20577"/>
        <pc:sldMkLst>
          <pc:docMk/>
          <pc:sldMk cId="1058052473" sldId="690"/>
        </pc:sldMkLst>
        <pc:spChg chg="mod">
          <ac:chgData name="Piwowarski Michał" userId="daaff1e6-9656-4f2b-b1cd-d9234caa6572" providerId="ADAL" clId="{349174CB-8730-4550-8EB5-CE71000B52A4}" dt="2025-06-09T07:01:18.808" v="755" actId="2711"/>
          <ac:spMkLst>
            <pc:docMk/>
            <pc:sldMk cId="1058052473" sldId="690"/>
            <ac:spMk id="3" creationId="{DB2015F1-25E8-0E24-02A2-2D28035EC460}"/>
          </ac:spMkLst>
        </pc:spChg>
        <pc:spChg chg="mod">
          <ac:chgData name="Piwowarski Michał" userId="daaff1e6-9656-4f2b-b1cd-d9234caa6572" providerId="ADAL" clId="{349174CB-8730-4550-8EB5-CE71000B52A4}" dt="2025-06-09T07:01:18.808" v="755" actId="2711"/>
          <ac:spMkLst>
            <pc:docMk/>
            <pc:sldMk cId="1058052473" sldId="690"/>
            <ac:spMk id="4" creationId="{6C8290B9-6808-1C47-A6F2-E16F2DD7F469}"/>
          </ac:spMkLst>
        </pc:spChg>
        <pc:spChg chg="mod">
          <ac:chgData name="Piwowarski Michał" userId="daaff1e6-9656-4f2b-b1cd-d9234caa6572" providerId="ADAL" clId="{349174CB-8730-4550-8EB5-CE71000B52A4}" dt="2025-06-09T07:01:18.808" v="755" actId="2711"/>
          <ac:spMkLst>
            <pc:docMk/>
            <pc:sldMk cId="1058052473" sldId="690"/>
            <ac:spMk id="5" creationId="{68E17267-DC47-FA7B-6344-F1B4827AF4FD}"/>
          </ac:spMkLst>
        </pc:spChg>
        <pc:spChg chg="mod">
          <ac:chgData name="Piwowarski Michał" userId="daaff1e6-9656-4f2b-b1cd-d9234caa6572" providerId="ADAL" clId="{349174CB-8730-4550-8EB5-CE71000B52A4}" dt="2025-06-09T07:01:18.808" v="755" actId="2711"/>
          <ac:spMkLst>
            <pc:docMk/>
            <pc:sldMk cId="1058052473" sldId="690"/>
            <ac:spMk id="6" creationId="{666D6001-05E2-D89D-B00C-37F868783D70}"/>
          </ac:spMkLst>
        </pc:spChg>
        <pc:spChg chg="mod">
          <ac:chgData name="Piwowarski Michał" userId="daaff1e6-9656-4f2b-b1cd-d9234caa6572" providerId="ADAL" clId="{349174CB-8730-4550-8EB5-CE71000B52A4}" dt="2025-06-09T07:01:18.808" v="755" actId="2711"/>
          <ac:spMkLst>
            <pc:docMk/>
            <pc:sldMk cId="1058052473" sldId="690"/>
            <ac:spMk id="7" creationId="{352FF10D-CC89-C6E3-2E6A-6CFACFDED422}"/>
          </ac:spMkLst>
        </pc:spChg>
        <pc:spChg chg="mod">
          <ac:chgData name="Piwowarski Michał" userId="daaff1e6-9656-4f2b-b1cd-d9234caa6572" providerId="ADAL" clId="{349174CB-8730-4550-8EB5-CE71000B52A4}" dt="2025-06-09T07:01:18.808" v="755" actId="2711"/>
          <ac:spMkLst>
            <pc:docMk/>
            <pc:sldMk cId="1058052473" sldId="690"/>
            <ac:spMk id="8" creationId="{0C1D6BD6-31A1-2527-1327-364018091BB7}"/>
          </ac:spMkLst>
        </pc:spChg>
        <pc:spChg chg="mod">
          <ac:chgData name="Piwowarski Michał" userId="daaff1e6-9656-4f2b-b1cd-d9234caa6572" providerId="ADAL" clId="{349174CB-8730-4550-8EB5-CE71000B52A4}" dt="2025-06-09T07:01:18.808" v="755" actId="2711"/>
          <ac:spMkLst>
            <pc:docMk/>
            <pc:sldMk cId="1058052473" sldId="690"/>
            <ac:spMk id="9" creationId="{F0217544-F82F-AC32-BE05-CB0E11A2EFE6}"/>
          </ac:spMkLst>
        </pc:spChg>
        <pc:spChg chg="mod">
          <ac:chgData name="Piwowarski Michał" userId="daaff1e6-9656-4f2b-b1cd-d9234caa6572" providerId="ADAL" clId="{349174CB-8730-4550-8EB5-CE71000B52A4}" dt="2025-06-09T07:01:18.808" v="755" actId="2711"/>
          <ac:spMkLst>
            <pc:docMk/>
            <pc:sldMk cId="1058052473" sldId="690"/>
            <ac:spMk id="10" creationId="{962CD384-AEAC-626C-FC40-C048E2FDD667}"/>
          </ac:spMkLst>
        </pc:spChg>
        <pc:spChg chg="mod">
          <ac:chgData name="Piwowarski Michał" userId="daaff1e6-9656-4f2b-b1cd-d9234caa6572" providerId="ADAL" clId="{349174CB-8730-4550-8EB5-CE71000B52A4}" dt="2025-06-09T07:01:18.808" v="755" actId="2711"/>
          <ac:spMkLst>
            <pc:docMk/>
            <pc:sldMk cId="1058052473" sldId="690"/>
            <ac:spMk id="11" creationId="{709F5514-E527-0FC0-7315-F1A57B3032F2}"/>
          </ac:spMkLst>
        </pc:spChg>
        <pc:spChg chg="mod">
          <ac:chgData name="Piwowarski Michał" userId="daaff1e6-9656-4f2b-b1cd-d9234caa6572" providerId="ADAL" clId="{349174CB-8730-4550-8EB5-CE71000B52A4}" dt="2025-06-09T07:01:18.808" v="755" actId="2711"/>
          <ac:spMkLst>
            <pc:docMk/>
            <pc:sldMk cId="1058052473" sldId="690"/>
            <ac:spMk id="12" creationId="{0C1704FF-30C3-B001-D02A-E478A478F96F}"/>
          </ac:spMkLst>
        </pc:spChg>
        <pc:spChg chg="mod">
          <ac:chgData name="Piwowarski Michał" userId="daaff1e6-9656-4f2b-b1cd-d9234caa6572" providerId="ADAL" clId="{349174CB-8730-4550-8EB5-CE71000B52A4}" dt="2025-06-09T07:01:18.808" v="755" actId="2711"/>
          <ac:spMkLst>
            <pc:docMk/>
            <pc:sldMk cId="1058052473" sldId="690"/>
            <ac:spMk id="13" creationId="{25F4E131-53AD-4D19-E5C2-E72ECE8D4479}"/>
          </ac:spMkLst>
        </pc:spChg>
        <pc:spChg chg="mod">
          <ac:chgData name="Piwowarski Michał" userId="daaff1e6-9656-4f2b-b1cd-d9234caa6572" providerId="ADAL" clId="{349174CB-8730-4550-8EB5-CE71000B52A4}" dt="2025-06-09T07:01:18.808" v="755" actId="2711"/>
          <ac:spMkLst>
            <pc:docMk/>
            <pc:sldMk cId="1058052473" sldId="690"/>
            <ac:spMk id="14" creationId="{FC1AB8BB-113C-834C-74A0-B6571A88F32B}"/>
          </ac:spMkLst>
        </pc:spChg>
        <pc:spChg chg="mod">
          <ac:chgData name="Piwowarski Michał" userId="daaff1e6-9656-4f2b-b1cd-d9234caa6572" providerId="ADAL" clId="{349174CB-8730-4550-8EB5-CE71000B52A4}" dt="2025-06-09T07:01:18.808" v="755" actId="2711"/>
          <ac:spMkLst>
            <pc:docMk/>
            <pc:sldMk cId="1058052473" sldId="690"/>
            <ac:spMk id="15" creationId="{AE363D97-1FA6-62FB-73A3-C62B7BF7419B}"/>
          </ac:spMkLst>
        </pc:spChg>
        <pc:spChg chg="mod">
          <ac:chgData name="Piwowarski Michał" userId="daaff1e6-9656-4f2b-b1cd-d9234caa6572" providerId="ADAL" clId="{349174CB-8730-4550-8EB5-CE71000B52A4}" dt="2025-06-09T07:01:18.808" v="755" actId="2711"/>
          <ac:spMkLst>
            <pc:docMk/>
            <pc:sldMk cId="1058052473" sldId="690"/>
            <ac:spMk id="16" creationId="{C6943952-D681-8BDE-83EA-0E445FDA51DD}"/>
          </ac:spMkLst>
        </pc:spChg>
        <pc:spChg chg="mod">
          <ac:chgData name="Piwowarski Michał" userId="daaff1e6-9656-4f2b-b1cd-d9234caa6572" providerId="ADAL" clId="{349174CB-8730-4550-8EB5-CE71000B52A4}" dt="2025-06-09T07:01:18.808" v="755" actId="2711"/>
          <ac:spMkLst>
            <pc:docMk/>
            <pc:sldMk cId="1058052473" sldId="690"/>
            <ac:spMk id="17" creationId="{B9CE9D6B-BF6D-E5F9-0509-AF5C58AABBE3}"/>
          </ac:spMkLst>
        </pc:spChg>
        <pc:spChg chg="mod">
          <ac:chgData name="Piwowarski Michał" userId="daaff1e6-9656-4f2b-b1cd-d9234caa6572" providerId="ADAL" clId="{349174CB-8730-4550-8EB5-CE71000B52A4}" dt="2025-06-09T07:01:18.808" v="755" actId="2711"/>
          <ac:spMkLst>
            <pc:docMk/>
            <pc:sldMk cId="1058052473" sldId="690"/>
            <ac:spMk id="18" creationId="{DE36BF84-1742-DE53-3154-464F5AB0D609}"/>
          </ac:spMkLst>
        </pc:spChg>
        <pc:spChg chg="mod">
          <ac:chgData name="Piwowarski Michał" userId="daaff1e6-9656-4f2b-b1cd-d9234caa6572" providerId="ADAL" clId="{349174CB-8730-4550-8EB5-CE71000B52A4}" dt="2025-06-09T07:01:18.808" v="755" actId="2711"/>
          <ac:spMkLst>
            <pc:docMk/>
            <pc:sldMk cId="1058052473" sldId="690"/>
            <ac:spMk id="19" creationId="{28331760-DA08-70B4-BFFC-7D34BAA110F6}"/>
          </ac:spMkLst>
        </pc:spChg>
        <pc:spChg chg="mod">
          <ac:chgData name="Piwowarski Michał" userId="daaff1e6-9656-4f2b-b1cd-d9234caa6572" providerId="ADAL" clId="{349174CB-8730-4550-8EB5-CE71000B52A4}" dt="2025-06-09T07:01:18.808" v="755" actId="2711"/>
          <ac:spMkLst>
            <pc:docMk/>
            <pc:sldMk cId="1058052473" sldId="690"/>
            <ac:spMk id="20" creationId="{71EF651F-AD4D-334B-4651-01AD4D33729F}"/>
          </ac:spMkLst>
        </pc:spChg>
        <pc:spChg chg="mod">
          <ac:chgData name="Piwowarski Michał" userId="daaff1e6-9656-4f2b-b1cd-d9234caa6572" providerId="ADAL" clId="{349174CB-8730-4550-8EB5-CE71000B52A4}" dt="2025-06-09T07:01:18.808" v="755" actId="2711"/>
          <ac:spMkLst>
            <pc:docMk/>
            <pc:sldMk cId="1058052473" sldId="690"/>
            <ac:spMk id="21" creationId="{1F54BDC4-170D-1B65-0BF5-C4647F1A0435}"/>
          </ac:spMkLst>
        </pc:spChg>
        <pc:spChg chg="mod">
          <ac:chgData name="Piwowarski Michał" userId="daaff1e6-9656-4f2b-b1cd-d9234caa6572" providerId="ADAL" clId="{349174CB-8730-4550-8EB5-CE71000B52A4}" dt="2025-06-09T07:01:18.808" v="755" actId="2711"/>
          <ac:spMkLst>
            <pc:docMk/>
            <pc:sldMk cId="1058052473" sldId="690"/>
            <ac:spMk id="22" creationId="{C83EE80D-9834-3962-F674-6BD045AAEC02}"/>
          </ac:spMkLst>
        </pc:spChg>
        <pc:spChg chg="mod">
          <ac:chgData name="Piwowarski Michał" userId="daaff1e6-9656-4f2b-b1cd-d9234caa6572" providerId="ADAL" clId="{349174CB-8730-4550-8EB5-CE71000B52A4}" dt="2025-06-09T07:01:18.808" v="755" actId="2711"/>
          <ac:spMkLst>
            <pc:docMk/>
            <pc:sldMk cId="1058052473" sldId="690"/>
            <ac:spMk id="23" creationId="{74F7F4CD-AFB7-69EE-3D0B-0618E339F4BD}"/>
          </ac:spMkLst>
        </pc:spChg>
        <pc:spChg chg="mod">
          <ac:chgData name="Piwowarski Michał" userId="daaff1e6-9656-4f2b-b1cd-d9234caa6572" providerId="ADAL" clId="{349174CB-8730-4550-8EB5-CE71000B52A4}" dt="2025-06-09T07:01:18.808" v="755" actId="2711"/>
          <ac:spMkLst>
            <pc:docMk/>
            <pc:sldMk cId="1058052473" sldId="690"/>
            <ac:spMk id="24" creationId="{B3AFBC93-154A-120E-78E9-9269F166ABA1}"/>
          </ac:spMkLst>
        </pc:spChg>
        <pc:spChg chg="mod">
          <ac:chgData name="Piwowarski Michał" userId="daaff1e6-9656-4f2b-b1cd-d9234caa6572" providerId="ADAL" clId="{349174CB-8730-4550-8EB5-CE71000B52A4}" dt="2025-06-09T07:01:18.808" v="755" actId="2711"/>
          <ac:spMkLst>
            <pc:docMk/>
            <pc:sldMk cId="1058052473" sldId="690"/>
            <ac:spMk id="25" creationId="{EA2B536C-60B2-C0B0-02A5-BE4392E2CFDF}"/>
          </ac:spMkLst>
        </pc:spChg>
        <pc:spChg chg="mod">
          <ac:chgData name="Piwowarski Michał" userId="daaff1e6-9656-4f2b-b1cd-d9234caa6572" providerId="ADAL" clId="{349174CB-8730-4550-8EB5-CE71000B52A4}" dt="2025-06-09T07:01:18.808" v="755" actId="2711"/>
          <ac:spMkLst>
            <pc:docMk/>
            <pc:sldMk cId="1058052473" sldId="690"/>
            <ac:spMk id="26" creationId="{7E4C5E01-70AE-E553-C960-1ED200180E49}"/>
          </ac:spMkLst>
        </pc:spChg>
        <pc:spChg chg="mod">
          <ac:chgData name="Piwowarski Michał" userId="daaff1e6-9656-4f2b-b1cd-d9234caa6572" providerId="ADAL" clId="{349174CB-8730-4550-8EB5-CE71000B52A4}" dt="2025-06-09T07:01:18.808" v="755" actId="2711"/>
          <ac:spMkLst>
            <pc:docMk/>
            <pc:sldMk cId="1058052473" sldId="690"/>
            <ac:spMk id="27" creationId="{89414AA9-7523-3A55-54F1-06AC1BEA18D0}"/>
          </ac:spMkLst>
        </pc:spChg>
        <pc:spChg chg="mod">
          <ac:chgData name="Piwowarski Michał" userId="daaff1e6-9656-4f2b-b1cd-d9234caa6572" providerId="ADAL" clId="{349174CB-8730-4550-8EB5-CE71000B52A4}" dt="2025-06-09T07:01:18.808" v="755" actId="2711"/>
          <ac:spMkLst>
            <pc:docMk/>
            <pc:sldMk cId="1058052473" sldId="690"/>
            <ac:spMk id="28" creationId="{527C00B6-218C-FE95-397B-56F4B7AB3C23}"/>
          </ac:spMkLst>
        </pc:spChg>
        <pc:spChg chg="mod">
          <ac:chgData name="Piwowarski Michał" userId="daaff1e6-9656-4f2b-b1cd-d9234caa6572" providerId="ADAL" clId="{349174CB-8730-4550-8EB5-CE71000B52A4}" dt="2025-06-09T07:01:18.808" v="755" actId="2711"/>
          <ac:spMkLst>
            <pc:docMk/>
            <pc:sldMk cId="1058052473" sldId="690"/>
            <ac:spMk id="29" creationId="{81F56A5A-DFD1-81AF-8A82-97BD603CF908}"/>
          </ac:spMkLst>
        </pc:spChg>
        <pc:spChg chg="mod">
          <ac:chgData name="Piwowarski Michał" userId="daaff1e6-9656-4f2b-b1cd-d9234caa6572" providerId="ADAL" clId="{349174CB-8730-4550-8EB5-CE71000B52A4}" dt="2025-06-09T07:01:18.808" v="755" actId="2711"/>
          <ac:spMkLst>
            <pc:docMk/>
            <pc:sldMk cId="1058052473" sldId="690"/>
            <ac:spMk id="30" creationId="{F6574C4D-D74F-CB45-2295-C55F265F04CA}"/>
          </ac:spMkLst>
        </pc:spChg>
        <pc:spChg chg="mod">
          <ac:chgData name="Piwowarski Michał" userId="daaff1e6-9656-4f2b-b1cd-d9234caa6572" providerId="ADAL" clId="{349174CB-8730-4550-8EB5-CE71000B52A4}" dt="2025-06-09T07:01:18.808" v="755" actId="2711"/>
          <ac:spMkLst>
            <pc:docMk/>
            <pc:sldMk cId="1058052473" sldId="690"/>
            <ac:spMk id="31" creationId="{7FA3C775-4C09-B192-FB16-9708EBE20567}"/>
          </ac:spMkLst>
        </pc:spChg>
        <pc:spChg chg="mod">
          <ac:chgData name="Piwowarski Michał" userId="daaff1e6-9656-4f2b-b1cd-d9234caa6572" providerId="ADAL" clId="{349174CB-8730-4550-8EB5-CE71000B52A4}" dt="2025-06-09T07:01:18.808" v="755" actId="2711"/>
          <ac:spMkLst>
            <pc:docMk/>
            <pc:sldMk cId="1058052473" sldId="690"/>
            <ac:spMk id="32" creationId="{A6F42C23-4060-F780-DE1B-F254AB983196}"/>
          </ac:spMkLst>
        </pc:spChg>
        <pc:spChg chg="mod">
          <ac:chgData name="Piwowarski Michał" userId="daaff1e6-9656-4f2b-b1cd-d9234caa6572" providerId="ADAL" clId="{349174CB-8730-4550-8EB5-CE71000B52A4}" dt="2025-06-09T07:01:18.808" v="755" actId="2711"/>
          <ac:spMkLst>
            <pc:docMk/>
            <pc:sldMk cId="1058052473" sldId="690"/>
            <ac:spMk id="33" creationId="{54B90DB1-1642-4BC2-D22D-C28DDBD375EE}"/>
          </ac:spMkLst>
        </pc:spChg>
        <pc:spChg chg="mod">
          <ac:chgData name="Piwowarski Michał" userId="daaff1e6-9656-4f2b-b1cd-d9234caa6572" providerId="ADAL" clId="{349174CB-8730-4550-8EB5-CE71000B52A4}" dt="2025-06-09T07:01:18.808" v="755" actId="2711"/>
          <ac:spMkLst>
            <pc:docMk/>
            <pc:sldMk cId="1058052473" sldId="690"/>
            <ac:spMk id="34" creationId="{FF81806D-5B97-0E81-E1CF-3F985188E455}"/>
          </ac:spMkLst>
        </pc:spChg>
        <pc:spChg chg="mod">
          <ac:chgData name="Piwowarski Michał" userId="daaff1e6-9656-4f2b-b1cd-d9234caa6572" providerId="ADAL" clId="{349174CB-8730-4550-8EB5-CE71000B52A4}" dt="2025-06-09T07:01:18.808" v="755" actId="2711"/>
          <ac:spMkLst>
            <pc:docMk/>
            <pc:sldMk cId="1058052473" sldId="690"/>
            <ac:spMk id="35" creationId="{E52DF7B5-D8D1-F5ED-6A50-0C4BFE3DBF2D}"/>
          </ac:spMkLst>
        </pc:spChg>
        <pc:spChg chg="mod">
          <ac:chgData name="Piwowarski Michał" userId="daaff1e6-9656-4f2b-b1cd-d9234caa6572" providerId="ADAL" clId="{349174CB-8730-4550-8EB5-CE71000B52A4}" dt="2025-06-09T07:01:18.808" v="755" actId="2711"/>
          <ac:spMkLst>
            <pc:docMk/>
            <pc:sldMk cId="1058052473" sldId="690"/>
            <ac:spMk id="36" creationId="{E9224657-F9B2-7A6E-FF9B-AF90047F1312}"/>
          </ac:spMkLst>
        </pc:spChg>
        <pc:spChg chg="mod">
          <ac:chgData name="Piwowarski Michał" userId="daaff1e6-9656-4f2b-b1cd-d9234caa6572" providerId="ADAL" clId="{349174CB-8730-4550-8EB5-CE71000B52A4}" dt="2025-06-09T07:01:18.808" v="755" actId="2711"/>
          <ac:spMkLst>
            <pc:docMk/>
            <pc:sldMk cId="1058052473" sldId="690"/>
            <ac:spMk id="37" creationId="{AC7F48E0-EB7D-6200-29D9-EF02DC3A1A50}"/>
          </ac:spMkLst>
        </pc:spChg>
        <pc:spChg chg="mod">
          <ac:chgData name="Piwowarski Michał" userId="daaff1e6-9656-4f2b-b1cd-d9234caa6572" providerId="ADAL" clId="{349174CB-8730-4550-8EB5-CE71000B52A4}" dt="2025-06-09T07:01:18.808" v="755" actId="2711"/>
          <ac:spMkLst>
            <pc:docMk/>
            <pc:sldMk cId="1058052473" sldId="690"/>
            <ac:spMk id="38" creationId="{40730C34-F706-357E-4923-C60EEC921AE2}"/>
          </ac:spMkLst>
        </pc:spChg>
        <pc:spChg chg="mod">
          <ac:chgData name="Piwowarski Michał" userId="daaff1e6-9656-4f2b-b1cd-d9234caa6572" providerId="ADAL" clId="{349174CB-8730-4550-8EB5-CE71000B52A4}" dt="2025-06-09T07:01:18.808" v="755" actId="2711"/>
          <ac:spMkLst>
            <pc:docMk/>
            <pc:sldMk cId="1058052473" sldId="690"/>
            <ac:spMk id="39" creationId="{FE1D1EF2-469E-C613-36EE-17CB40B1F07A}"/>
          </ac:spMkLst>
        </pc:spChg>
        <pc:spChg chg="mod">
          <ac:chgData name="Piwowarski Michał" userId="daaff1e6-9656-4f2b-b1cd-d9234caa6572" providerId="ADAL" clId="{349174CB-8730-4550-8EB5-CE71000B52A4}" dt="2025-06-09T07:01:18.808" v="755" actId="2711"/>
          <ac:spMkLst>
            <pc:docMk/>
            <pc:sldMk cId="1058052473" sldId="690"/>
            <ac:spMk id="40" creationId="{06A479B3-8660-332F-9541-B7948F1208CA}"/>
          </ac:spMkLst>
        </pc:spChg>
        <pc:spChg chg="mod">
          <ac:chgData name="Piwowarski Michał" userId="daaff1e6-9656-4f2b-b1cd-d9234caa6572" providerId="ADAL" clId="{349174CB-8730-4550-8EB5-CE71000B52A4}" dt="2025-06-09T07:01:18.808" v="755" actId="2711"/>
          <ac:spMkLst>
            <pc:docMk/>
            <pc:sldMk cId="1058052473" sldId="690"/>
            <ac:spMk id="41" creationId="{25FFC54D-60C0-E5B1-87F4-8B1347324080}"/>
          </ac:spMkLst>
        </pc:spChg>
        <pc:spChg chg="mod">
          <ac:chgData name="Piwowarski Michał" userId="daaff1e6-9656-4f2b-b1cd-d9234caa6572" providerId="ADAL" clId="{349174CB-8730-4550-8EB5-CE71000B52A4}" dt="2025-06-09T07:01:18.808" v="755" actId="2711"/>
          <ac:spMkLst>
            <pc:docMk/>
            <pc:sldMk cId="1058052473" sldId="690"/>
            <ac:spMk id="42" creationId="{0E26BB03-5627-B9EC-22EF-26A786425A2E}"/>
          </ac:spMkLst>
        </pc:spChg>
        <pc:spChg chg="mod">
          <ac:chgData name="Piwowarski Michał" userId="daaff1e6-9656-4f2b-b1cd-d9234caa6572" providerId="ADAL" clId="{349174CB-8730-4550-8EB5-CE71000B52A4}" dt="2025-06-09T07:01:18.808" v="755" actId="2711"/>
          <ac:spMkLst>
            <pc:docMk/>
            <pc:sldMk cId="1058052473" sldId="690"/>
            <ac:spMk id="43" creationId="{546066F5-AC59-D508-C1B5-80ACED982077}"/>
          </ac:spMkLst>
        </pc:spChg>
        <pc:spChg chg="mod">
          <ac:chgData name="Piwowarski Michał" userId="daaff1e6-9656-4f2b-b1cd-d9234caa6572" providerId="ADAL" clId="{349174CB-8730-4550-8EB5-CE71000B52A4}" dt="2025-06-09T07:01:18.808" v="755" actId="2711"/>
          <ac:spMkLst>
            <pc:docMk/>
            <pc:sldMk cId="1058052473" sldId="690"/>
            <ac:spMk id="44" creationId="{1CFF37FA-FE5B-82AF-5D4F-FF7ED48D19EF}"/>
          </ac:spMkLst>
        </pc:spChg>
        <pc:spChg chg="mod">
          <ac:chgData name="Piwowarski Michał" userId="daaff1e6-9656-4f2b-b1cd-d9234caa6572" providerId="ADAL" clId="{349174CB-8730-4550-8EB5-CE71000B52A4}" dt="2025-06-09T07:01:18.808" v="755" actId="2711"/>
          <ac:spMkLst>
            <pc:docMk/>
            <pc:sldMk cId="1058052473" sldId="690"/>
            <ac:spMk id="45" creationId="{C9C53473-365F-6C6E-5B60-1F769A70F227}"/>
          </ac:spMkLst>
        </pc:spChg>
        <pc:spChg chg="mod">
          <ac:chgData name="Piwowarski Michał" userId="daaff1e6-9656-4f2b-b1cd-d9234caa6572" providerId="ADAL" clId="{349174CB-8730-4550-8EB5-CE71000B52A4}" dt="2025-06-09T07:01:18.808" v="755" actId="2711"/>
          <ac:spMkLst>
            <pc:docMk/>
            <pc:sldMk cId="1058052473" sldId="690"/>
            <ac:spMk id="46" creationId="{69B40F1B-035E-C02A-4A7B-2670C81673BF}"/>
          </ac:spMkLst>
        </pc:spChg>
        <pc:spChg chg="mod">
          <ac:chgData name="Piwowarski Michał" userId="daaff1e6-9656-4f2b-b1cd-d9234caa6572" providerId="ADAL" clId="{349174CB-8730-4550-8EB5-CE71000B52A4}" dt="2025-06-09T07:01:18.808" v="755" actId="2711"/>
          <ac:spMkLst>
            <pc:docMk/>
            <pc:sldMk cId="1058052473" sldId="690"/>
            <ac:spMk id="47" creationId="{65805BA6-CB17-198F-903A-8207874883D2}"/>
          </ac:spMkLst>
        </pc:spChg>
        <pc:spChg chg="mod">
          <ac:chgData name="Piwowarski Michał" userId="daaff1e6-9656-4f2b-b1cd-d9234caa6572" providerId="ADAL" clId="{349174CB-8730-4550-8EB5-CE71000B52A4}" dt="2025-06-09T07:01:18.808" v="755" actId="2711"/>
          <ac:spMkLst>
            <pc:docMk/>
            <pc:sldMk cId="1058052473" sldId="690"/>
            <ac:spMk id="48" creationId="{9D930A3C-0ED9-1439-FB6E-6467C06E28CC}"/>
          </ac:spMkLst>
        </pc:spChg>
        <pc:spChg chg="mod">
          <ac:chgData name="Piwowarski Michał" userId="daaff1e6-9656-4f2b-b1cd-d9234caa6572" providerId="ADAL" clId="{349174CB-8730-4550-8EB5-CE71000B52A4}" dt="2025-06-09T07:01:18.808" v="755" actId="2711"/>
          <ac:spMkLst>
            <pc:docMk/>
            <pc:sldMk cId="1058052473" sldId="690"/>
            <ac:spMk id="49" creationId="{A3CD678B-572A-A2B1-3CD7-F4F47A1125CF}"/>
          </ac:spMkLst>
        </pc:spChg>
        <pc:spChg chg="mod">
          <ac:chgData name="Piwowarski Michał" userId="daaff1e6-9656-4f2b-b1cd-d9234caa6572" providerId="ADAL" clId="{349174CB-8730-4550-8EB5-CE71000B52A4}" dt="2025-06-09T07:01:18.808" v="755" actId="2711"/>
          <ac:spMkLst>
            <pc:docMk/>
            <pc:sldMk cId="1058052473" sldId="690"/>
            <ac:spMk id="50" creationId="{6D793150-0513-5A59-98E6-CB4D1C05E31F}"/>
          </ac:spMkLst>
        </pc:spChg>
        <pc:spChg chg="mod">
          <ac:chgData name="Piwowarski Michał" userId="daaff1e6-9656-4f2b-b1cd-d9234caa6572" providerId="ADAL" clId="{349174CB-8730-4550-8EB5-CE71000B52A4}" dt="2025-06-09T07:01:18.808" v="755" actId="2711"/>
          <ac:spMkLst>
            <pc:docMk/>
            <pc:sldMk cId="1058052473" sldId="690"/>
            <ac:spMk id="51" creationId="{F90BA3FB-414E-3159-D217-07BD00DC6FBA}"/>
          </ac:spMkLst>
        </pc:spChg>
        <pc:spChg chg="mod">
          <ac:chgData name="Piwowarski Michał" userId="daaff1e6-9656-4f2b-b1cd-d9234caa6572" providerId="ADAL" clId="{349174CB-8730-4550-8EB5-CE71000B52A4}" dt="2025-06-09T07:01:18.808" v="755" actId="2711"/>
          <ac:spMkLst>
            <pc:docMk/>
            <pc:sldMk cId="1058052473" sldId="690"/>
            <ac:spMk id="52" creationId="{512E8163-D9E6-9B44-F6C8-6A418B5B8CB9}"/>
          </ac:spMkLst>
        </pc:spChg>
        <pc:spChg chg="mod">
          <ac:chgData name="Piwowarski Michał" userId="daaff1e6-9656-4f2b-b1cd-d9234caa6572" providerId="ADAL" clId="{349174CB-8730-4550-8EB5-CE71000B52A4}" dt="2025-06-09T07:01:18.808" v="755" actId="2711"/>
          <ac:spMkLst>
            <pc:docMk/>
            <pc:sldMk cId="1058052473" sldId="690"/>
            <ac:spMk id="53" creationId="{2B2CC97C-4EC1-90E2-F1D3-ED104ACF2BC0}"/>
          </ac:spMkLst>
        </pc:spChg>
        <pc:spChg chg="mod">
          <ac:chgData name="Piwowarski Michał" userId="daaff1e6-9656-4f2b-b1cd-d9234caa6572" providerId="ADAL" clId="{349174CB-8730-4550-8EB5-CE71000B52A4}" dt="2025-06-09T07:01:18.808" v="755" actId="2711"/>
          <ac:spMkLst>
            <pc:docMk/>
            <pc:sldMk cId="1058052473" sldId="690"/>
            <ac:spMk id="54" creationId="{3FE7519D-16E8-D99F-D3A9-E45160635028}"/>
          </ac:spMkLst>
        </pc:spChg>
        <pc:spChg chg="mod">
          <ac:chgData name="Piwowarski Michał" userId="daaff1e6-9656-4f2b-b1cd-d9234caa6572" providerId="ADAL" clId="{349174CB-8730-4550-8EB5-CE71000B52A4}" dt="2025-06-09T07:01:18.808" v="755" actId="2711"/>
          <ac:spMkLst>
            <pc:docMk/>
            <pc:sldMk cId="1058052473" sldId="690"/>
            <ac:spMk id="55" creationId="{4DA1D4D5-0142-05D5-2DD2-C84B91AF83B4}"/>
          </ac:spMkLst>
        </pc:spChg>
        <pc:spChg chg="mod">
          <ac:chgData name="Piwowarski Michał" userId="daaff1e6-9656-4f2b-b1cd-d9234caa6572" providerId="ADAL" clId="{349174CB-8730-4550-8EB5-CE71000B52A4}" dt="2025-06-09T07:01:18.808" v="755" actId="2711"/>
          <ac:spMkLst>
            <pc:docMk/>
            <pc:sldMk cId="1058052473" sldId="690"/>
            <ac:spMk id="56" creationId="{D77B6925-18DE-DCE0-CF34-CAEF2F76519F}"/>
          </ac:spMkLst>
        </pc:spChg>
        <pc:spChg chg="mod">
          <ac:chgData name="Piwowarski Michał" userId="daaff1e6-9656-4f2b-b1cd-d9234caa6572" providerId="ADAL" clId="{349174CB-8730-4550-8EB5-CE71000B52A4}" dt="2025-06-09T07:01:18.808" v="755" actId="2711"/>
          <ac:spMkLst>
            <pc:docMk/>
            <pc:sldMk cId="1058052473" sldId="690"/>
            <ac:spMk id="57" creationId="{C190F83E-F4CF-673C-CB8B-7B43CA09D3EE}"/>
          </ac:spMkLst>
        </pc:spChg>
        <pc:spChg chg="mod">
          <ac:chgData name="Piwowarski Michał" userId="daaff1e6-9656-4f2b-b1cd-d9234caa6572" providerId="ADAL" clId="{349174CB-8730-4550-8EB5-CE71000B52A4}" dt="2025-06-09T07:01:18.808" v="755" actId="2711"/>
          <ac:spMkLst>
            <pc:docMk/>
            <pc:sldMk cId="1058052473" sldId="690"/>
            <ac:spMk id="58" creationId="{8E7E6CE7-FD06-33B3-4EFB-3B3AE71D13AA}"/>
          </ac:spMkLst>
        </pc:spChg>
        <pc:spChg chg="mod">
          <ac:chgData name="Piwowarski Michał" userId="daaff1e6-9656-4f2b-b1cd-d9234caa6572" providerId="ADAL" clId="{349174CB-8730-4550-8EB5-CE71000B52A4}" dt="2025-06-09T07:01:18.808" v="755" actId="2711"/>
          <ac:spMkLst>
            <pc:docMk/>
            <pc:sldMk cId="1058052473" sldId="690"/>
            <ac:spMk id="59" creationId="{DD446CC7-3710-E027-2F2A-6EC3D199A755}"/>
          </ac:spMkLst>
        </pc:spChg>
        <pc:spChg chg="mod">
          <ac:chgData name="Piwowarski Michał" userId="daaff1e6-9656-4f2b-b1cd-d9234caa6572" providerId="ADAL" clId="{349174CB-8730-4550-8EB5-CE71000B52A4}" dt="2025-06-09T07:01:18.808" v="755" actId="2711"/>
          <ac:spMkLst>
            <pc:docMk/>
            <pc:sldMk cId="1058052473" sldId="690"/>
            <ac:spMk id="60" creationId="{864CA846-1B62-A56D-1A5D-43790D0191A2}"/>
          </ac:spMkLst>
        </pc:spChg>
        <pc:spChg chg="mod">
          <ac:chgData name="Piwowarski Michał" userId="daaff1e6-9656-4f2b-b1cd-d9234caa6572" providerId="ADAL" clId="{349174CB-8730-4550-8EB5-CE71000B52A4}" dt="2025-06-09T07:01:18.808" v="755" actId="2711"/>
          <ac:spMkLst>
            <pc:docMk/>
            <pc:sldMk cId="1058052473" sldId="690"/>
            <ac:spMk id="61" creationId="{9192ECE0-992A-F45A-6806-5DAE1108883F}"/>
          </ac:spMkLst>
        </pc:spChg>
        <pc:spChg chg="mod">
          <ac:chgData name="Piwowarski Michał" userId="daaff1e6-9656-4f2b-b1cd-d9234caa6572" providerId="ADAL" clId="{349174CB-8730-4550-8EB5-CE71000B52A4}" dt="2025-06-09T07:01:18.808" v="755" actId="2711"/>
          <ac:spMkLst>
            <pc:docMk/>
            <pc:sldMk cId="1058052473" sldId="690"/>
            <ac:spMk id="62" creationId="{647F30F0-5287-FD61-A889-34520519A5FD}"/>
          </ac:spMkLst>
        </pc:spChg>
        <pc:spChg chg="mod">
          <ac:chgData name="Piwowarski Michał" userId="daaff1e6-9656-4f2b-b1cd-d9234caa6572" providerId="ADAL" clId="{349174CB-8730-4550-8EB5-CE71000B52A4}" dt="2025-06-09T07:01:18.808" v="755" actId="2711"/>
          <ac:spMkLst>
            <pc:docMk/>
            <pc:sldMk cId="1058052473" sldId="690"/>
            <ac:spMk id="63" creationId="{3647E69B-E323-F94A-E6C5-3828E3E94A33}"/>
          </ac:spMkLst>
        </pc:spChg>
        <pc:spChg chg="mod">
          <ac:chgData name="Piwowarski Michał" userId="daaff1e6-9656-4f2b-b1cd-d9234caa6572" providerId="ADAL" clId="{349174CB-8730-4550-8EB5-CE71000B52A4}" dt="2025-06-09T07:01:18.808" v="755" actId="2711"/>
          <ac:spMkLst>
            <pc:docMk/>
            <pc:sldMk cId="1058052473" sldId="690"/>
            <ac:spMk id="64" creationId="{EEFB1B97-EC7C-39BA-F052-266AE42E688F}"/>
          </ac:spMkLst>
        </pc:spChg>
        <pc:spChg chg="mod">
          <ac:chgData name="Piwowarski Michał" userId="daaff1e6-9656-4f2b-b1cd-d9234caa6572" providerId="ADAL" clId="{349174CB-8730-4550-8EB5-CE71000B52A4}" dt="2025-06-09T07:01:18.808" v="755" actId="2711"/>
          <ac:spMkLst>
            <pc:docMk/>
            <pc:sldMk cId="1058052473" sldId="690"/>
            <ac:spMk id="65" creationId="{5865E3D5-BF90-4D1D-8FFE-FE5F6EEFEC8B}"/>
          </ac:spMkLst>
        </pc:spChg>
        <pc:spChg chg="mod">
          <ac:chgData name="Piwowarski Michał" userId="daaff1e6-9656-4f2b-b1cd-d9234caa6572" providerId="ADAL" clId="{349174CB-8730-4550-8EB5-CE71000B52A4}" dt="2025-06-09T07:01:18.808" v="755" actId="2711"/>
          <ac:spMkLst>
            <pc:docMk/>
            <pc:sldMk cId="1058052473" sldId="690"/>
            <ac:spMk id="66" creationId="{12481DCE-C05E-856D-D021-5991DBCB38E0}"/>
          </ac:spMkLst>
        </pc:spChg>
        <pc:spChg chg="mod">
          <ac:chgData name="Piwowarski Michał" userId="daaff1e6-9656-4f2b-b1cd-d9234caa6572" providerId="ADAL" clId="{349174CB-8730-4550-8EB5-CE71000B52A4}" dt="2025-06-09T07:01:18.808" v="755" actId="2711"/>
          <ac:spMkLst>
            <pc:docMk/>
            <pc:sldMk cId="1058052473" sldId="690"/>
            <ac:spMk id="67" creationId="{7180CB3F-3A07-8DE8-21D5-2FFDCB0E8D60}"/>
          </ac:spMkLst>
        </pc:spChg>
        <pc:spChg chg="mod">
          <ac:chgData name="Piwowarski Michał" userId="daaff1e6-9656-4f2b-b1cd-d9234caa6572" providerId="ADAL" clId="{349174CB-8730-4550-8EB5-CE71000B52A4}" dt="2025-06-09T07:01:18.808" v="755" actId="2711"/>
          <ac:spMkLst>
            <pc:docMk/>
            <pc:sldMk cId="1058052473" sldId="690"/>
            <ac:spMk id="68" creationId="{7D16F3E6-15E4-A222-C54F-351167D19999}"/>
          </ac:spMkLst>
        </pc:spChg>
        <pc:spChg chg="mod">
          <ac:chgData name="Piwowarski Michał" userId="daaff1e6-9656-4f2b-b1cd-d9234caa6572" providerId="ADAL" clId="{349174CB-8730-4550-8EB5-CE71000B52A4}" dt="2025-06-09T07:01:18.808" v="755" actId="2711"/>
          <ac:spMkLst>
            <pc:docMk/>
            <pc:sldMk cId="1058052473" sldId="690"/>
            <ac:spMk id="69" creationId="{95B14C62-1B82-DB42-62E2-73DCD170CB23}"/>
          </ac:spMkLst>
        </pc:spChg>
        <pc:spChg chg="mod">
          <ac:chgData name="Piwowarski Michał" userId="daaff1e6-9656-4f2b-b1cd-d9234caa6572" providerId="ADAL" clId="{349174CB-8730-4550-8EB5-CE71000B52A4}" dt="2025-06-09T07:01:18.808" v="755" actId="2711"/>
          <ac:spMkLst>
            <pc:docMk/>
            <pc:sldMk cId="1058052473" sldId="690"/>
            <ac:spMk id="70" creationId="{0EF5499A-3F02-69CD-FA1B-67AF0CBF8960}"/>
          </ac:spMkLst>
        </pc:spChg>
        <pc:spChg chg="mod">
          <ac:chgData name="Piwowarski Michał" userId="daaff1e6-9656-4f2b-b1cd-d9234caa6572" providerId="ADAL" clId="{349174CB-8730-4550-8EB5-CE71000B52A4}" dt="2025-06-09T07:01:18.808" v="755" actId="2711"/>
          <ac:spMkLst>
            <pc:docMk/>
            <pc:sldMk cId="1058052473" sldId="690"/>
            <ac:spMk id="71" creationId="{979E797B-507B-8A6F-B52D-99428E3575C2}"/>
          </ac:spMkLst>
        </pc:spChg>
        <pc:spChg chg="mod">
          <ac:chgData name="Piwowarski Michał" userId="daaff1e6-9656-4f2b-b1cd-d9234caa6572" providerId="ADAL" clId="{349174CB-8730-4550-8EB5-CE71000B52A4}" dt="2025-06-09T07:01:18.808" v="755" actId="2711"/>
          <ac:spMkLst>
            <pc:docMk/>
            <pc:sldMk cId="1058052473" sldId="690"/>
            <ac:spMk id="72" creationId="{07991D6A-1472-19A2-407F-AB5DB9E97E28}"/>
          </ac:spMkLst>
        </pc:spChg>
        <pc:spChg chg="mod">
          <ac:chgData name="Piwowarski Michał" userId="daaff1e6-9656-4f2b-b1cd-d9234caa6572" providerId="ADAL" clId="{349174CB-8730-4550-8EB5-CE71000B52A4}" dt="2025-06-09T07:01:24.207" v="756" actId="2711"/>
          <ac:spMkLst>
            <pc:docMk/>
            <pc:sldMk cId="1058052473" sldId="690"/>
            <ac:spMk id="73" creationId="{B8A5F6B2-57FD-D7DD-7E0B-BB8303B989E4}"/>
          </ac:spMkLst>
        </pc:spChg>
        <pc:spChg chg="mod">
          <ac:chgData name="Piwowarski Michał" userId="daaff1e6-9656-4f2b-b1cd-d9234caa6572" providerId="ADAL" clId="{349174CB-8730-4550-8EB5-CE71000B52A4}" dt="2025-06-10T06:56:35.838" v="3349" actId="121"/>
          <ac:spMkLst>
            <pc:docMk/>
            <pc:sldMk cId="1058052473" sldId="690"/>
            <ac:spMk id="145" creationId="{0B9A04E9-0970-0D9C-052B-FF66C1F15BDA}"/>
          </ac:spMkLst>
        </pc:spChg>
        <pc:spChg chg="mod">
          <ac:chgData name="Piwowarski Michał" userId="daaff1e6-9656-4f2b-b1cd-d9234caa6572" providerId="ADAL" clId="{349174CB-8730-4550-8EB5-CE71000B52A4}" dt="2025-06-09T07:01:24.207" v="756" actId="2711"/>
          <ac:spMkLst>
            <pc:docMk/>
            <pc:sldMk cId="1058052473" sldId="690"/>
            <ac:spMk id="147" creationId="{52E256A3-2C8D-4919-EE98-145B747C13CE}"/>
          </ac:spMkLst>
        </pc:spChg>
        <pc:spChg chg="mod">
          <ac:chgData name="Piwowarski Michał" userId="daaff1e6-9656-4f2b-b1cd-d9234caa6572" providerId="ADAL" clId="{349174CB-8730-4550-8EB5-CE71000B52A4}" dt="2025-06-09T07:01:24.207" v="756" actId="2711"/>
          <ac:spMkLst>
            <pc:docMk/>
            <pc:sldMk cId="1058052473" sldId="690"/>
            <ac:spMk id="235" creationId="{47F795DA-C7A2-7AA3-A203-C5D43304D427}"/>
          </ac:spMkLst>
        </pc:spChg>
        <pc:spChg chg="mod">
          <ac:chgData name="Piwowarski Michał" userId="daaff1e6-9656-4f2b-b1cd-d9234caa6572" providerId="ADAL" clId="{349174CB-8730-4550-8EB5-CE71000B52A4}" dt="2025-06-09T07:01:24.207" v="756" actId="2711"/>
          <ac:spMkLst>
            <pc:docMk/>
            <pc:sldMk cId="1058052473" sldId="690"/>
            <ac:spMk id="237" creationId="{C862F00F-7DC9-9146-FE35-56B110253385}"/>
          </ac:spMkLst>
        </pc:spChg>
        <pc:spChg chg="mod">
          <ac:chgData name="Piwowarski Michał" userId="daaff1e6-9656-4f2b-b1cd-d9234caa6572" providerId="ADAL" clId="{349174CB-8730-4550-8EB5-CE71000B52A4}" dt="2025-06-09T07:01:24.207" v="756" actId="2711"/>
          <ac:spMkLst>
            <pc:docMk/>
            <pc:sldMk cId="1058052473" sldId="690"/>
            <ac:spMk id="238" creationId="{66EF0A09-71FE-F836-CC81-92991C84BAC8}"/>
          </ac:spMkLst>
        </pc:spChg>
        <pc:spChg chg="mod">
          <ac:chgData name="Piwowarski Michał" userId="daaff1e6-9656-4f2b-b1cd-d9234caa6572" providerId="ADAL" clId="{349174CB-8730-4550-8EB5-CE71000B52A4}" dt="2025-06-09T07:01:24.207" v="756" actId="2711"/>
          <ac:spMkLst>
            <pc:docMk/>
            <pc:sldMk cId="1058052473" sldId="690"/>
            <ac:spMk id="239" creationId="{862472BE-1502-8466-B800-BC09A790A910}"/>
          </ac:spMkLst>
        </pc:spChg>
        <pc:spChg chg="mod">
          <ac:chgData name="Piwowarski Michał" userId="daaff1e6-9656-4f2b-b1cd-d9234caa6572" providerId="ADAL" clId="{349174CB-8730-4550-8EB5-CE71000B52A4}" dt="2025-06-09T07:01:24.207" v="756" actId="2711"/>
          <ac:spMkLst>
            <pc:docMk/>
            <pc:sldMk cId="1058052473" sldId="690"/>
            <ac:spMk id="240" creationId="{5819E29F-FA0C-F258-083A-6FAB3193B1ED}"/>
          </ac:spMkLst>
        </pc:spChg>
      </pc:sldChg>
      <pc:sldChg chg="modSp add mod setBg modNotesTx">
        <pc:chgData name="Piwowarski Michał" userId="daaff1e6-9656-4f2b-b1cd-d9234caa6572" providerId="ADAL" clId="{349174CB-8730-4550-8EB5-CE71000B52A4}" dt="2025-06-10T07:19:58.535" v="5150" actId="20577"/>
        <pc:sldMkLst>
          <pc:docMk/>
          <pc:sldMk cId="1651363366" sldId="691"/>
        </pc:sldMkLst>
        <pc:spChg chg="mod">
          <ac:chgData name="Piwowarski Michał" userId="daaff1e6-9656-4f2b-b1cd-d9234caa6572" providerId="ADAL" clId="{349174CB-8730-4550-8EB5-CE71000B52A4}" dt="2025-06-09T07:01:35.897" v="758" actId="2711"/>
          <ac:spMkLst>
            <pc:docMk/>
            <pc:sldMk cId="1651363366" sldId="691"/>
            <ac:spMk id="24" creationId="{34C9D262-4CF5-6E27-688F-5AD9F993EC51}"/>
          </ac:spMkLst>
        </pc:spChg>
        <pc:spChg chg="mod">
          <ac:chgData name="Piwowarski Michał" userId="daaff1e6-9656-4f2b-b1cd-d9234caa6572" providerId="ADAL" clId="{349174CB-8730-4550-8EB5-CE71000B52A4}" dt="2025-06-09T07:01:40.878" v="759" actId="2711"/>
          <ac:spMkLst>
            <pc:docMk/>
            <pc:sldMk cId="1651363366" sldId="691"/>
            <ac:spMk id="27" creationId="{32F84917-1893-A233-0A9E-685E92503B5A}"/>
          </ac:spMkLst>
        </pc:spChg>
        <pc:spChg chg="mod">
          <ac:chgData name="Piwowarski Michał" userId="daaff1e6-9656-4f2b-b1cd-d9234caa6572" providerId="ADAL" clId="{349174CB-8730-4550-8EB5-CE71000B52A4}" dt="2025-06-09T07:01:40.878" v="759" actId="2711"/>
          <ac:spMkLst>
            <pc:docMk/>
            <pc:sldMk cId="1651363366" sldId="691"/>
            <ac:spMk id="29" creationId="{9837C94E-00F1-7866-05AB-BC4568BE938D}"/>
          </ac:spMkLst>
        </pc:spChg>
        <pc:spChg chg="mod">
          <ac:chgData name="Piwowarski Michał" userId="daaff1e6-9656-4f2b-b1cd-d9234caa6572" providerId="ADAL" clId="{349174CB-8730-4550-8EB5-CE71000B52A4}" dt="2025-06-09T07:01:40.878" v="759" actId="2711"/>
          <ac:spMkLst>
            <pc:docMk/>
            <pc:sldMk cId="1651363366" sldId="691"/>
            <ac:spMk id="33" creationId="{265C8C70-A740-FC30-0723-31F389085CC9}"/>
          </ac:spMkLst>
        </pc:spChg>
        <pc:spChg chg="mod">
          <ac:chgData name="Piwowarski Michał" userId="daaff1e6-9656-4f2b-b1cd-d9234caa6572" providerId="ADAL" clId="{349174CB-8730-4550-8EB5-CE71000B52A4}" dt="2025-06-09T07:01:40.878" v="759" actId="2711"/>
          <ac:spMkLst>
            <pc:docMk/>
            <pc:sldMk cId="1651363366" sldId="691"/>
            <ac:spMk id="36" creationId="{CB897FF7-62FE-2F60-5F6B-A5060FC486A7}"/>
          </ac:spMkLst>
        </pc:spChg>
        <pc:spChg chg="mod">
          <ac:chgData name="Piwowarski Michał" userId="daaff1e6-9656-4f2b-b1cd-d9234caa6572" providerId="ADAL" clId="{349174CB-8730-4550-8EB5-CE71000B52A4}" dt="2025-06-09T07:01:40.878" v="759" actId="2711"/>
          <ac:spMkLst>
            <pc:docMk/>
            <pc:sldMk cId="1651363366" sldId="691"/>
            <ac:spMk id="38" creationId="{FE2388B9-A591-6FF3-8B47-1D58D6C1BA79}"/>
          </ac:spMkLst>
        </pc:spChg>
      </pc:sldChg>
      <pc:sldChg chg="modSp add mod modNotesTx">
        <pc:chgData name="Piwowarski Michał" userId="daaff1e6-9656-4f2b-b1cd-d9234caa6572" providerId="ADAL" clId="{349174CB-8730-4550-8EB5-CE71000B52A4}" dt="2025-06-10T07:25:01.221" v="5577" actId="20577"/>
        <pc:sldMkLst>
          <pc:docMk/>
          <pc:sldMk cId="1235034124" sldId="692"/>
        </pc:sldMkLst>
        <pc:spChg chg="mod">
          <ac:chgData name="Piwowarski Michał" userId="daaff1e6-9656-4f2b-b1cd-d9234caa6572" providerId="ADAL" clId="{349174CB-8730-4550-8EB5-CE71000B52A4}" dt="2025-06-09T07:01:50.450" v="760" actId="2711"/>
          <ac:spMkLst>
            <pc:docMk/>
            <pc:sldMk cId="1235034124" sldId="692"/>
            <ac:spMk id="2" creationId="{962102E2-947F-2896-C77B-3D84D71CD08F}"/>
          </ac:spMkLst>
        </pc:spChg>
        <pc:spChg chg="mod">
          <ac:chgData name="Piwowarski Michał" userId="daaff1e6-9656-4f2b-b1cd-d9234caa6572" providerId="ADAL" clId="{349174CB-8730-4550-8EB5-CE71000B52A4}" dt="2025-06-09T07:14:30.232" v="761" actId="2711"/>
          <ac:spMkLst>
            <pc:docMk/>
            <pc:sldMk cId="1235034124" sldId="692"/>
            <ac:spMk id="5" creationId="{75B9CF17-7636-CF27-2D95-5AC36A4CD5BE}"/>
          </ac:spMkLst>
        </pc:spChg>
        <pc:spChg chg="mod">
          <ac:chgData name="Piwowarski Michał" userId="daaff1e6-9656-4f2b-b1cd-d9234caa6572" providerId="ADAL" clId="{349174CB-8730-4550-8EB5-CE71000B52A4}" dt="2025-06-09T07:14:34.023" v="762" actId="2711"/>
          <ac:spMkLst>
            <pc:docMk/>
            <pc:sldMk cId="1235034124" sldId="692"/>
            <ac:spMk id="8" creationId="{62EA3C95-296B-CC39-A433-AB34765347EC}"/>
          </ac:spMkLst>
        </pc:spChg>
        <pc:spChg chg="mod">
          <ac:chgData name="Piwowarski Michał" userId="daaff1e6-9656-4f2b-b1cd-d9234caa6572" providerId="ADAL" clId="{349174CB-8730-4550-8EB5-CE71000B52A4}" dt="2025-06-09T07:14:38.936" v="763" actId="2711"/>
          <ac:spMkLst>
            <pc:docMk/>
            <pc:sldMk cId="1235034124" sldId="692"/>
            <ac:spMk id="11" creationId="{32BC2526-8399-6368-6C69-3293CB8AB839}"/>
          </ac:spMkLst>
        </pc:spChg>
      </pc:sldChg>
      <pc:sldChg chg="new del">
        <pc:chgData name="Piwowarski Michał" userId="daaff1e6-9656-4f2b-b1cd-d9234caa6572" providerId="ADAL" clId="{349174CB-8730-4550-8EB5-CE71000B52A4}" dt="2025-06-09T06:57:51.057" v="691" actId="47"/>
        <pc:sldMkLst>
          <pc:docMk/>
          <pc:sldMk cId="241146206" sldId="693"/>
        </pc:sldMkLst>
      </pc:sldChg>
      <pc:sldChg chg="new del">
        <pc:chgData name="Piwowarski Michał" userId="daaff1e6-9656-4f2b-b1cd-d9234caa6572" providerId="ADAL" clId="{349174CB-8730-4550-8EB5-CE71000B52A4}" dt="2025-06-10T07:37:25.636" v="6628" actId="47"/>
        <pc:sldMkLst>
          <pc:docMk/>
          <pc:sldMk cId="3576616061" sldId="693"/>
        </pc:sldMkLst>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C82D-4350-AB7E-5D9E011BFA52}"/>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C82D-4350-AB7E-5D9E011BFA52}"/>
              </c:ext>
            </c:extLst>
          </c:dPt>
          <c:cat>
            <c:strRef>
              <c:f>Arkusz1!$A$2:$A$3</c:f>
              <c:strCache>
                <c:ptCount val="2"/>
                <c:pt idx="0">
                  <c:v>1. kwartał</c:v>
                </c:pt>
                <c:pt idx="1">
                  <c:v>2. kwartał</c:v>
                </c:pt>
              </c:strCache>
            </c:strRef>
          </c:cat>
          <c:val>
            <c:numRef>
              <c:f>Arkusz1!$B$2:$B$3</c:f>
              <c:numCache>
                <c:formatCode>General</c:formatCode>
                <c:ptCount val="2"/>
                <c:pt idx="0">
                  <c:v>416.09999999999997</c:v>
                </c:pt>
                <c:pt idx="1">
                  <c:v>467.3</c:v>
                </c:pt>
              </c:numCache>
            </c:numRef>
          </c:val>
          <c:extLst>
            <c:ext xmlns:c16="http://schemas.microsoft.com/office/drawing/2014/chart" uri="{C3380CC4-5D6E-409C-BE32-E72D297353CC}">
              <c16:uniqueId val="{00000004-C82D-4350-AB7E-5D9E011BFA5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C784-448A-AB9D-93AFD52467EA}"/>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C784-448A-AB9D-93AFD52467EA}"/>
              </c:ext>
            </c:extLst>
          </c:dPt>
          <c:cat>
            <c:strRef>
              <c:f>Arkusz1!$A$2:$A$3</c:f>
              <c:strCache>
                <c:ptCount val="2"/>
                <c:pt idx="0">
                  <c:v>1. kwartał</c:v>
                </c:pt>
                <c:pt idx="1">
                  <c:v>2. kwartał</c:v>
                </c:pt>
              </c:strCache>
            </c:strRef>
          </c:cat>
          <c:val>
            <c:numRef>
              <c:f>Arkusz1!$B$2:$B$3</c:f>
              <c:numCache>
                <c:formatCode>General</c:formatCode>
                <c:ptCount val="2"/>
                <c:pt idx="0">
                  <c:v>1248.3000000000002</c:v>
                </c:pt>
                <c:pt idx="1">
                  <c:v>568.9</c:v>
                </c:pt>
              </c:numCache>
            </c:numRef>
          </c:val>
          <c:extLst>
            <c:ext xmlns:c16="http://schemas.microsoft.com/office/drawing/2014/chart" uri="{C3380CC4-5D6E-409C-BE32-E72D297353CC}">
              <c16:uniqueId val="{00000004-C784-448A-AB9D-93AFD52467E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DD97-4842-A05D-AB282CCEBEF4}"/>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DD97-4842-A05D-AB282CCEBEF4}"/>
              </c:ext>
            </c:extLst>
          </c:dPt>
          <c:cat>
            <c:strRef>
              <c:f>Arkusz1!$A$2:$A$3</c:f>
              <c:strCache>
                <c:ptCount val="2"/>
                <c:pt idx="0">
                  <c:v>1. kwartał</c:v>
                </c:pt>
                <c:pt idx="1">
                  <c:v>2. kwartał</c:v>
                </c:pt>
              </c:strCache>
            </c:strRef>
          </c:cat>
          <c:val>
            <c:numRef>
              <c:f>Arkusz1!$B$2:$B$3</c:f>
              <c:numCache>
                <c:formatCode>General</c:formatCode>
                <c:ptCount val="2"/>
                <c:pt idx="0">
                  <c:v>1407.5</c:v>
                </c:pt>
                <c:pt idx="1">
                  <c:v>628</c:v>
                </c:pt>
              </c:numCache>
            </c:numRef>
          </c:val>
          <c:extLst>
            <c:ext xmlns:c16="http://schemas.microsoft.com/office/drawing/2014/chart" uri="{C3380CC4-5D6E-409C-BE32-E72D297353CC}">
              <c16:uniqueId val="{00000004-DD97-4842-A05D-AB282CCEBEF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8C55-4A5F-8842-15C85805DE22}"/>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8C55-4A5F-8842-15C85805DE22}"/>
              </c:ext>
            </c:extLst>
          </c:dPt>
          <c:cat>
            <c:strRef>
              <c:f>Arkusz1!$A$2:$A$3</c:f>
              <c:strCache>
                <c:ptCount val="2"/>
                <c:pt idx="0">
                  <c:v>1. kwartał</c:v>
                </c:pt>
                <c:pt idx="1">
                  <c:v>2. kwartał</c:v>
                </c:pt>
              </c:strCache>
            </c:strRef>
          </c:cat>
          <c:val>
            <c:numRef>
              <c:f>Arkusz1!$B$2:$B$3</c:f>
              <c:numCache>
                <c:formatCode>General</c:formatCode>
                <c:ptCount val="2"/>
                <c:pt idx="0">
                  <c:v>1538.6</c:v>
                </c:pt>
                <c:pt idx="1">
                  <c:v>737.4</c:v>
                </c:pt>
              </c:numCache>
            </c:numRef>
          </c:val>
          <c:extLst>
            <c:ext xmlns:c16="http://schemas.microsoft.com/office/drawing/2014/chart" uri="{C3380CC4-5D6E-409C-BE32-E72D297353CC}">
              <c16:uniqueId val="{00000004-8C55-4A5F-8842-15C85805DE2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154D-4507-BCE5-2C3719BF9885}"/>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154D-4507-BCE5-2C3719BF9885}"/>
              </c:ext>
            </c:extLst>
          </c:dPt>
          <c:cat>
            <c:strRef>
              <c:f>Arkusz1!$A$2:$A$3</c:f>
              <c:strCache>
                <c:ptCount val="2"/>
                <c:pt idx="0">
                  <c:v>1. kwartał</c:v>
                </c:pt>
                <c:pt idx="1">
                  <c:v>2. kwartał</c:v>
                </c:pt>
              </c:strCache>
            </c:strRef>
          </c:cat>
          <c:val>
            <c:numRef>
              <c:f>Arkusz1!$B$2:$B$3</c:f>
              <c:numCache>
                <c:formatCode>General</c:formatCode>
                <c:ptCount val="2"/>
                <c:pt idx="0">
                  <c:v>1506.3999999999999</c:v>
                </c:pt>
                <c:pt idx="1">
                  <c:v>742.3</c:v>
                </c:pt>
              </c:numCache>
            </c:numRef>
          </c:val>
          <c:extLst>
            <c:ext xmlns:c16="http://schemas.microsoft.com/office/drawing/2014/chart" uri="{C3380CC4-5D6E-409C-BE32-E72D297353CC}">
              <c16:uniqueId val="{00000004-154D-4507-BCE5-2C3719BF988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EC1B-41BF-91DC-9D7E6BBCF6B2}"/>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EC1B-41BF-91DC-9D7E6BBCF6B2}"/>
              </c:ext>
            </c:extLst>
          </c:dPt>
          <c:cat>
            <c:strRef>
              <c:f>Arkusz1!$A$2:$A$3</c:f>
              <c:strCache>
                <c:ptCount val="2"/>
                <c:pt idx="0">
                  <c:v>1. kwartał</c:v>
                </c:pt>
                <c:pt idx="1">
                  <c:v>2. kwartał</c:v>
                </c:pt>
              </c:strCache>
            </c:strRef>
          </c:cat>
          <c:val>
            <c:numRef>
              <c:f>Arkusz1!$B$2:$B$3</c:f>
              <c:numCache>
                <c:formatCode>General</c:formatCode>
                <c:ptCount val="2"/>
                <c:pt idx="0">
                  <c:v>1858.6000000000001</c:v>
                </c:pt>
                <c:pt idx="1">
                  <c:v>771.2</c:v>
                </c:pt>
              </c:numCache>
            </c:numRef>
          </c:val>
          <c:extLst>
            <c:ext xmlns:c16="http://schemas.microsoft.com/office/drawing/2014/chart" uri="{C3380CC4-5D6E-409C-BE32-E72D297353CC}">
              <c16:uniqueId val="{00000004-EC1B-41BF-91DC-9D7E6BBCF6B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1CB5-426B-A330-DFB6723BE352}"/>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1CB5-426B-A330-DFB6723BE352}"/>
              </c:ext>
            </c:extLst>
          </c:dPt>
          <c:cat>
            <c:strRef>
              <c:f>Arkusz1!$A$2:$A$3</c:f>
              <c:strCache>
                <c:ptCount val="2"/>
                <c:pt idx="0">
                  <c:v>1. kwartał</c:v>
                </c:pt>
                <c:pt idx="1">
                  <c:v>2. kwartał</c:v>
                </c:pt>
              </c:strCache>
            </c:strRef>
          </c:cat>
          <c:val>
            <c:numRef>
              <c:f>Arkusz1!$B$2:$B$3</c:f>
              <c:numCache>
                <c:formatCode>General</c:formatCode>
                <c:ptCount val="2"/>
                <c:pt idx="0">
                  <c:v>1567.3000000000002</c:v>
                </c:pt>
                <c:pt idx="1">
                  <c:v>818.1</c:v>
                </c:pt>
              </c:numCache>
            </c:numRef>
          </c:val>
          <c:extLst>
            <c:ext xmlns:c16="http://schemas.microsoft.com/office/drawing/2014/chart" uri="{C3380CC4-5D6E-409C-BE32-E72D297353CC}">
              <c16:uniqueId val="{00000004-1CB5-426B-A330-DFB6723BE35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chemeClr val="tx1"/>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93CB-48D3-9DC4-92AE4FFA4F1F}"/>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93CB-48D3-9DC4-92AE4FFA4F1F}"/>
              </c:ext>
            </c:extLst>
          </c:dPt>
          <c:cat>
            <c:strRef>
              <c:f>Arkusz1!$A$2:$A$3</c:f>
              <c:strCache>
                <c:ptCount val="2"/>
                <c:pt idx="0">
                  <c:v>1. kwartał</c:v>
                </c:pt>
                <c:pt idx="1">
                  <c:v>2. kwartał</c:v>
                </c:pt>
              </c:strCache>
            </c:strRef>
          </c:cat>
          <c:val>
            <c:numRef>
              <c:f>Arkusz1!$B$2:$B$3</c:f>
              <c:numCache>
                <c:formatCode>General</c:formatCode>
                <c:ptCount val="2"/>
                <c:pt idx="0">
                  <c:v>1683</c:v>
                </c:pt>
                <c:pt idx="1">
                  <c:v>824.1</c:v>
                </c:pt>
              </c:numCache>
            </c:numRef>
          </c:val>
          <c:extLst>
            <c:ext xmlns:c16="http://schemas.microsoft.com/office/drawing/2014/chart" uri="{C3380CC4-5D6E-409C-BE32-E72D297353CC}">
              <c16:uniqueId val="{00000004-93CB-48D3-9DC4-92AE4FFA4F1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3B37-40C3-BE3A-5BA9358683DE}"/>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3B37-40C3-BE3A-5BA9358683DE}"/>
              </c:ext>
            </c:extLst>
          </c:dPt>
          <c:cat>
            <c:strRef>
              <c:f>Arkusz1!$A$2:$A$3</c:f>
              <c:strCache>
                <c:ptCount val="2"/>
                <c:pt idx="0">
                  <c:v>1. kwartał</c:v>
                </c:pt>
                <c:pt idx="1">
                  <c:v>2. kwartał</c:v>
                </c:pt>
              </c:strCache>
            </c:strRef>
          </c:cat>
          <c:val>
            <c:numRef>
              <c:f>Arkusz1!$B$2:$B$3</c:f>
              <c:numCache>
                <c:formatCode>General</c:formatCode>
                <c:ptCount val="2"/>
                <c:pt idx="0">
                  <c:v>1639.6000000000001</c:v>
                </c:pt>
                <c:pt idx="1">
                  <c:v>825.8</c:v>
                </c:pt>
              </c:numCache>
            </c:numRef>
          </c:val>
          <c:extLst>
            <c:ext xmlns:c16="http://schemas.microsoft.com/office/drawing/2014/chart" uri="{C3380CC4-5D6E-409C-BE32-E72D297353CC}">
              <c16:uniqueId val="{00000004-3B37-40C3-BE3A-5BA9358683D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555A-4B85-80AA-C1E00EF9FFD2}"/>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555A-4B85-80AA-C1E00EF9FFD2}"/>
              </c:ext>
            </c:extLst>
          </c:dPt>
          <c:cat>
            <c:strRef>
              <c:f>Arkusz1!$A$2:$A$3</c:f>
              <c:strCache>
                <c:ptCount val="2"/>
                <c:pt idx="0">
                  <c:v>1. kwartał</c:v>
                </c:pt>
                <c:pt idx="1">
                  <c:v>2. kwartał</c:v>
                </c:pt>
              </c:strCache>
            </c:strRef>
          </c:cat>
          <c:val>
            <c:numRef>
              <c:f>Arkusz1!$B$2:$B$3</c:f>
              <c:numCache>
                <c:formatCode>General</c:formatCode>
                <c:ptCount val="2"/>
                <c:pt idx="0">
                  <c:v>1766.8000000000002</c:v>
                </c:pt>
                <c:pt idx="1">
                  <c:v>843.1</c:v>
                </c:pt>
              </c:numCache>
            </c:numRef>
          </c:val>
          <c:extLst>
            <c:ext xmlns:c16="http://schemas.microsoft.com/office/drawing/2014/chart" uri="{C3380CC4-5D6E-409C-BE32-E72D297353CC}">
              <c16:uniqueId val="{00000004-555A-4B85-80AA-C1E00EF9FFD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7A03-44E4-8663-A5CD0964DFDB}"/>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7A03-44E4-8663-A5CD0964DFDB}"/>
              </c:ext>
            </c:extLst>
          </c:dPt>
          <c:cat>
            <c:strRef>
              <c:f>Arkusz1!$A$2:$A$3</c:f>
              <c:strCache>
                <c:ptCount val="2"/>
                <c:pt idx="0">
                  <c:v>1. kwartał</c:v>
                </c:pt>
                <c:pt idx="1">
                  <c:v>2. kwartał</c:v>
                </c:pt>
              </c:strCache>
            </c:strRef>
          </c:cat>
          <c:val>
            <c:numRef>
              <c:f>Arkusz1!$B$2:$B$3</c:f>
              <c:numCache>
                <c:formatCode>General</c:formatCode>
                <c:ptCount val="2"/>
                <c:pt idx="0">
                  <c:v>1691.6000000000001</c:v>
                </c:pt>
                <c:pt idx="1">
                  <c:v>874.8</c:v>
                </c:pt>
              </c:numCache>
            </c:numRef>
          </c:val>
          <c:extLst>
            <c:ext xmlns:c16="http://schemas.microsoft.com/office/drawing/2014/chart" uri="{C3380CC4-5D6E-409C-BE32-E72D297353CC}">
              <c16:uniqueId val="{00000004-7A03-44E4-8663-A5CD0964DFD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A9A6-454B-8BD6-CF07CDBDEA4C}"/>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A9A6-454B-8BD6-CF07CDBDEA4C}"/>
              </c:ext>
            </c:extLst>
          </c:dPt>
          <c:cat>
            <c:strRef>
              <c:f>Arkusz1!$A$2:$A$3</c:f>
              <c:strCache>
                <c:ptCount val="2"/>
                <c:pt idx="0">
                  <c:v>1. kwartał</c:v>
                </c:pt>
                <c:pt idx="1">
                  <c:v>2. kwartał</c:v>
                </c:pt>
              </c:strCache>
            </c:strRef>
          </c:cat>
          <c:val>
            <c:numRef>
              <c:f>Arkusz1!$B$2:$B$3</c:f>
              <c:numCache>
                <c:formatCode>General</c:formatCode>
                <c:ptCount val="2"/>
                <c:pt idx="0">
                  <c:v>406.80000000000007</c:v>
                </c:pt>
                <c:pt idx="1">
                  <c:v>428.9</c:v>
                </c:pt>
              </c:numCache>
            </c:numRef>
          </c:val>
          <c:extLst>
            <c:ext xmlns:c16="http://schemas.microsoft.com/office/drawing/2014/chart" uri="{C3380CC4-5D6E-409C-BE32-E72D297353CC}">
              <c16:uniqueId val="{00000004-A9A6-454B-8BD6-CF07CDBDEA4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191B-4346-B94D-290C2E565749}"/>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191B-4346-B94D-290C2E565749}"/>
              </c:ext>
            </c:extLst>
          </c:dPt>
          <c:cat>
            <c:strRef>
              <c:f>Arkusz1!$A$2:$A$3</c:f>
              <c:strCache>
                <c:ptCount val="2"/>
                <c:pt idx="0">
                  <c:v>1. kwartał</c:v>
                </c:pt>
                <c:pt idx="1">
                  <c:v>2. kwartał</c:v>
                </c:pt>
              </c:strCache>
            </c:strRef>
          </c:cat>
          <c:val>
            <c:numRef>
              <c:f>Arkusz1!$B$2:$B$3</c:f>
              <c:numCache>
                <c:formatCode>General</c:formatCode>
                <c:ptCount val="2"/>
                <c:pt idx="0">
                  <c:v>2066.5</c:v>
                </c:pt>
                <c:pt idx="1">
                  <c:v>553.29999999999995</c:v>
                </c:pt>
              </c:numCache>
            </c:numRef>
          </c:val>
          <c:extLst>
            <c:ext xmlns:c16="http://schemas.microsoft.com/office/drawing/2014/chart" uri="{C3380CC4-5D6E-409C-BE32-E72D297353CC}">
              <c16:uniqueId val="{00000004-191B-4346-B94D-290C2E565749}"/>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B7B2-48F2-B0A7-07438C2E59EC}"/>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B7B2-48F2-B0A7-07438C2E59EC}"/>
              </c:ext>
            </c:extLst>
          </c:dPt>
          <c:cat>
            <c:strRef>
              <c:f>Arkusz1!$A$2:$A$3</c:f>
              <c:strCache>
                <c:ptCount val="2"/>
                <c:pt idx="0">
                  <c:v>1. kwartał</c:v>
                </c:pt>
                <c:pt idx="1">
                  <c:v>2. kwartał</c:v>
                </c:pt>
              </c:strCache>
            </c:strRef>
          </c:cat>
          <c:val>
            <c:numRef>
              <c:f>Arkusz1!$B$2:$B$3</c:f>
              <c:numCache>
                <c:formatCode>General</c:formatCode>
                <c:ptCount val="2"/>
                <c:pt idx="0">
                  <c:v>2157.8000000000002</c:v>
                </c:pt>
                <c:pt idx="1">
                  <c:v>585.1</c:v>
                </c:pt>
              </c:numCache>
            </c:numRef>
          </c:val>
          <c:extLst>
            <c:ext xmlns:c16="http://schemas.microsoft.com/office/drawing/2014/chart" uri="{C3380CC4-5D6E-409C-BE32-E72D297353CC}">
              <c16:uniqueId val="{00000004-B7B2-48F2-B0A7-07438C2E5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CC72-4206-87BB-6ADCFD6FBB2D}"/>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CC72-4206-87BB-6ADCFD6FBB2D}"/>
              </c:ext>
            </c:extLst>
          </c:dPt>
          <c:cat>
            <c:strRef>
              <c:f>Arkusz1!$A$2:$A$3</c:f>
              <c:strCache>
                <c:ptCount val="2"/>
                <c:pt idx="0">
                  <c:v>1. kwartał</c:v>
                </c:pt>
                <c:pt idx="1">
                  <c:v>2. kwartał</c:v>
                </c:pt>
              </c:strCache>
            </c:strRef>
          </c:cat>
          <c:val>
            <c:numRef>
              <c:f>Arkusz1!$B$2:$B$3</c:f>
              <c:numCache>
                <c:formatCode>General</c:formatCode>
                <c:ptCount val="2"/>
                <c:pt idx="0">
                  <c:v>2136.2999999999997</c:v>
                </c:pt>
                <c:pt idx="1">
                  <c:v>775.9</c:v>
                </c:pt>
              </c:numCache>
            </c:numRef>
          </c:val>
          <c:extLst>
            <c:ext xmlns:c16="http://schemas.microsoft.com/office/drawing/2014/chart" uri="{C3380CC4-5D6E-409C-BE32-E72D297353CC}">
              <c16:uniqueId val="{00000004-CC72-4206-87BB-6ADCFD6FBB2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4C7F-43C0-A774-6FD22CC80B18}"/>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4C7F-43C0-A774-6FD22CC80B18}"/>
              </c:ext>
            </c:extLst>
          </c:dPt>
          <c:cat>
            <c:strRef>
              <c:f>Arkusz1!$A$2:$A$3</c:f>
              <c:strCache>
                <c:ptCount val="2"/>
                <c:pt idx="0">
                  <c:v>1. kwartał</c:v>
                </c:pt>
                <c:pt idx="1">
                  <c:v>2. kwartał</c:v>
                </c:pt>
              </c:strCache>
            </c:strRef>
          </c:cat>
          <c:val>
            <c:numRef>
              <c:f>Arkusz1!$B$2:$B$3</c:f>
              <c:numCache>
                <c:formatCode>General</c:formatCode>
                <c:ptCount val="2"/>
                <c:pt idx="0">
                  <c:v>2610</c:v>
                </c:pt>
                <c:pt idx="1">
                  <c:v>999</c:v>
                </c:pt>
              </c:numCache>
            </c:numRef>
          </c:val>
          <c:extLst>
            <c:ext xmlns:c16="http://schemas.microsoft.com/office/drawing/2014/chart" uri="{C3380CC4-5D6E-409C-BE32-E72D297353CC}">
              <c16:uniqueId val="{00000004-4C7F-43C0-A774-6FD22CC80B1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0F05-40AB-847C-340DA29138CE}"/>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0F05-40AB-847C-340DA29138CE}"/>
              </c:ext>
            </c:extLst>
          </c:dPt>
          <c:cat>
            <c:strRef>
              <c:f>Arkusz1!$A$2:$A$3</c:f>
              <c:strCache>
                <c:ptCount val="2"/>
                <c:pt idx="0">
                  <c:v>1. kwartał</c:v>
                </c:pt>
                <c:pt idx="1">
                  <c:v>2. kwartał</c:v>
                </c:pt>
              </c:strCache>
            </c:strRef>
          </c:cat>
          <c:val>
            <c:numRef>
              <c:f>Arkusz1!$B$2:$B$3</c:f>
              <c:numCache>
                <c:formatCode>General</c:formatCode>
                <c:ptCount val="2"/>
                <c:pt idx="0">
                  <c:v>2975</c:v>
                </c:pt>
                <c:pt idx="1">
                  <c:v>1246</c:v>
                </c:pt>
              </c:numCache>
            </c:numRef>
          </c:val>
          <c:extLst>
            <c:ext xmlns:c16="http://schemas.microsoft.com/office/drawing/2014/chart" uri="{C3380CC4-5D6E-409C-BE32-E72D297353CC}">
              <c16:uniqueId val="{00000004-0F05-40AB-847C-340DA29138C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noFill/>
            <a:ln w="6350">
              <a:solidFill>
                <a:schemeClr val="tx1"/>
              </a:solidFill>
            </a:ln>
          </c:spPr>
          <c:dPt>
            <c:idx val="0"/>
            <c:bubble3D val="0"/>
            <c:spPr>
              <a:noFill/>
              <a:ln w="6350">
                <a:solidFill>
                  <a:schemeClr val="tx1"/>
                </a:solidFill>
              </a:ln>
              <a:effectLst/>
            </c:spPr>
            <c:extLst>
              <c:ext xmlns:c16="http://schemas.microsoft.com/office/drawing/2014/chart" uri="{C3380CC4-5D6E-409C-BE32-E72D297353CC}">
                <c16:uniqueId val="{00000001-EF14-43AD-BD4A-5F875641D508}"/>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EF14-43AD-BD4A-5F875641D508}"/>
              </c:ext>
            </c:extLst>
          </c:dPt>
          <c:cat>
            <c:strRef>
              <c:f>Arkusz1!$A$2:$A$3</c:f>
              <c:strCache>
                <c:ptCount val="2"/>
                <c:pt idx="0">
                  <c:v>1. kwartał</c:v>
                </c:pt>
                <c:pt idx="1">
                  <c:v>2. kwartał</c:v>
                </c:pt>
              </c:strCache>
            </c:strRef>
          </c:cat>
          <c:val>
            <c:numRef>
              <c:f>Arkusz1!$B$2:$B$3</c:f>
              <c:numCache>
                <c:formatCode>General</c:formatCode>
                <c:ptCount val="2"/>
                <c:pt idx="0">
                  <c:v>3359</c:v>
                </c:pt>
                <c:pt idx="1">
                  <c:v>1260</c:v>
                </c:pt>
              </c:numCache>
            </c:numRef>
          </c:val>
          <c:extLst>
            <c:ext xmlns:c16="http://schemas.microsoft.com/office/drawing/2014/chart" uri="{C3380CC4-5D6E-409C-BE32-E72D297353CC}">
              <c16:uniqueId val="{00000004-EF14-43AD-BD4A-5F875641D50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FD9A-4939-B5A4-499F4D3511BE}"/>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FD9A-4939-B5A4-499F4D3511BE}"/>
              </c:ext>
            </c:extLst>
          </c:dPt>
          <c:cat>
            <c:strRef>
              <c:f>Arkusz1!$A$2:$A$3</c:f>
              <c:strCache>
                <c:ptCount val="2"/>
                <c:pt idx="0">
                  <c:v>1. kwartał</c:v>
                </c:pt>
                <c:pt idx="1">
                  <c:v>2. kwartał</c:v>
                </c:pt>
              </c:strCache>
            </c:strRef>
          </c:cat>
          <c:val>
            <c:numRef>
              <c:f>Arkusz1!$B$2:$B$3</c:f>
              <c:numCache>
                <c:formatCode>General</c:formatCode>
                <c:ptCount val="2"/>
                <c:pt idx="0">
                  <c:v>523.1</c:v>
                </c:pt>
                <c:pt idx="1">
                  <c:v>421.6</c:v>
                </c:pt>
              </c:numCache>
            </c:numRef>
          </c:val>
          <c:extLst>
            <c:ext xmlns:c16="http://schemas.microsoft.com/office/drawing/2014/chart" uri="{C3380CC4-5D6E-409C-BE32-E72D297353CC}">
              <c16:uniqueId val="{00000004-FD9A-4939-B5A4-499F4D3511B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noFill/>
            <a:ln w="6350">
              <a:solidFill>
                <a:schemeClr val="tx1"/>
              </a:solidFill>
            </a:ln>
          </c:spPr>
          <c:dPt>
            <c:idx val="0"/>
            <c:bubble3D val="0"/>
            <c:spPr>
              <a:noFill/>
              <a:ln w="6350">
                <a:solidFill>
                  <a:schemeClr val="tx1"/>
                </a:solidFill>
              </a:ln>
              <a:effectLst/>
            </c:spPr>
            <c:extLst>
              <c:ext xmlns:c16="http://schemas.microsoft.com/office/drawing/2014/chart" uri="{C3380CC4-5D6E-409C-BE32-E72D297353CC}">
                <c16:uniqueId val="{00000001-6E2B-4F9E-9D62-29B4C31B4193}"/>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6E2B-4F9E-9D62-29B4C31B4193}"/>
              </c:ext>
            </c:extLst>
          </c:dPt>
          <c:cat>
            <c:strRef>
              <c:f>Arkusz1!$A$2:$A$3</c:f>
              <c:strCache>
                <c:ptCount val="2"/>
                <c:pt idx="0">
                  <c:v>1. kwartał</c:v>
                </c:pt>
                <c:pt idx="1">
                  <c:v>2. kwartał</c:v>
                </c:pt>
              </c:strCache>
            </c:strRef>
          </c:cat>
          <c:val>
            <c:numRef>
              <c:f>Arkusz1!$B$2:$B$3</c:f>
              <c:numCache>
                <c:formatCode>General</c:formatCode>
                <c:ptCount val="2"/>
                <c:pt idx="0">
                  <c:v>594.80000000000007</c:v>
                </c:pt>
                <c:pt idx="1">
                  <c:v>443.6</c:v>
                </c:pt>
              </c:numCache>
            </c:numRef>
          </c:val>
          <c:extLst>
            <c:ext xmlns:c16="http://schemas.microsoft.com/office/drawing/2014/chart" uri="{C3380CC4-5D6E-409C-BE32-E72D297353CC}">
              <c16:uniqueId val="{00000004-6E2B-4F9E-9D62-29B4C31B4193}"/>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DE8C-40D3-B166-2647EEC9BAA5}"/>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DE8C-40D3-B166-2647EEC9BAA5}"/>
              </c:ext>
            </c:extLst>
          </c:dPt>
          <c:cat>
            <c:strRef>
              <c:f>Arkusz1!$A$2:$A$3</c:f>
              <c:strCache>
                <c:ptCount val="2"/>
                <c:pt idx="0">
                  <c:v>1. kwartał</c:v>
                </c:pt>
                <c:pt idx="1">
                  <c:v>2. kwartał</c:v>
                </c:pt>
              </c:strCache>
            </c:strRef>
          </c:cat>
          <c:val>
            <c:numRef>
              <c:f>Arkusz1!$B$2:$B$3</c:f>
              <c:numCache>
                <c:formatCode>General</c:formatCode>
                <c:ptCount val="2"/>
                <c:pt idx="0">
                  <c:v>619.69999999999993</c:v>
                </c:pt>
                <c:pt idx="1">
                  <c:v>449.6</c:v>
                </c:pt>
              </c:numCache>
            </c:numRef>
          </c:val>
          <c:extLst>
            <c:ext xmlns:c16="http://schemas.microsoft.com/office/drawing/2014/chart" uri="{C3380CC4-5D6E-409C-BE32-E72D297353CC}">
              <c16:uniqueId val="{00000004-DE8C-40D3-B166-2647EEC9BAA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9AAB-41CD-9D8F-906E18A00193}"/>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9AAB-41CD-9D8F-906E18A00193}"/>
              </c:ext>
            </c:extLst>
          </c:dPt>
          <c:cat>
            <c:strRef>
              <c:f>Arkusz1!$A$2:$A$3</c:f>
              <c:strCache>
                <c:ptCount val="2"/>
                <c:pt idx="0">
                  <c:v>1. kwartał</c:v>
                </c:pt>
                <c:pt idx="1">
                  <c:v>2. kwartał</c:v>
                </c:pt>
              </c:strCache>
            </c:strRef>
          </c:cat>
          <c:val>
            <c:numRef>
              <c:f>Arkusz1!$B$2:$B$3</c:f>
              <c:numCache>
                <c:formatCode>General</c:formatCode>
                <c:ptCount val="2"/>
                <c:pt idx="0">
                  <c:v>696.49999999999989</c:v>
                </c:pt>
                <c:pt idx="1">
                  <c:v>462.1</c:v>
                </c:pt>
              </c:numCache>
            </c:numRef>
          </c:val>
          <c:extLst>
            <c:ext xmlns:c16="http://schemas.microsoft.com/office/drawing/2014/chart" uri="{C3380CC4-5D6E-409C-BE32-E72D297353CC}">
              <c16:uniqueId val="{00000004-9AAB-41CD-9D8F-906E18A00193}"/>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C602-4CB0-886E-B0ACBF9055D2}"/>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C602-4CB0-886E-B0ACBF9055D2}"/>
              </c:ext>
            </c:extLst>
          </c:dPt>
          <c:cat>
            <c:strRef>
              <c:f>Arkusz1!$A$2:$A$3</c:f>
              <c:strCache>
                <c:ptCount val="2"/>
                <c:pt idx="0">
                  <c:v>1. kwartał</c:v>
                </c:pt>
                <c:pt idx="1">
                  <c:v>2. kwartał</c:v>
                </c:pt>
              </c:strCache>
            </c:strRef>
          </c:cat>
          <c:val>
            <c:numRef>
              <c:f>Arkusz1!$B$2:$B$3</c:f>
              <c:numCache>
                <c:formatCode>General</c:formatCode>
                <c:ptCount val="2"/>
                <c:pt idx="0">
                  <c:v>820.7</c:v>
                </c:pt>
                <c:pt idx="1">
                  <c:v>469.8</c:v>
                </c:pt>
              </c:numCache>
            </c:numRef>
          </c:val>
          <c:extLst>
            <c:ext xmlns:c16="http://schemas.microsoft.com/office/drawing/2014/chart" uri="{C3380CC4-5D6E-409C-BE32-E72D297353CC}">
              <c16:uniqueId val="{00000004-C602-4CB0-886E-B0ACBF9055D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2E59-4982-ABB2-E6C97B22B92C}"/>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2E59-4982-ABB2-E6C97B22B92C}"/>
              </c:ext>
            </c:extLst>
          </c:dPt>
          <c:cat>
            <c:strRef>
              <c:f>Arkusz1!$A$2:$A$3</c:f>
              <c:strCache>
                <c:ptCount val="2"/>
                <c:pt idx="0">
                  <c:v>1. kwartał</c:v>
                </c:pt>
                <c:pt idx="1">
                  <c:v>2. kwartał</c:v>
                </c:pt>
              </c:strCache>
            </c:strRef>
          </c:cat>
          <c:val>
            <c:numRef>
              <c:f>Arkusz1!$B$2:$B$3</c:f>
              <c:numCache>
                <c:formatCode>General</c:formatCode>
                <c:ptCount val="2"/>
                <c:pt idx="0">
                  <c:v>964</c:v>
                </c:pt>
                <c:pt idx="1">
                  <c:v>521.70000000000005</c:v>
                </c:pt>
              </c:numCache>
            </c:numRef>
          </c:val>
          <c:extLst>
            <c:ext xmlns:c16="http://schemas.microsoft.com/office/drawing/2014/chart" uri="{C3380CC4-5D6E-409C-BE32-E72D297353CC}">
              <c16:uniqueId val="{00000004-2E59-4982-ABB2-E6C97B22B92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555555555555552E-2"/>
          <c:y val="7.0555555555555552E-2"/>
          <c:w val="0.85888888888888892"/>
          <c:h val="0.85888888888888892"/>
        </c:manualLayout>
      </c:layout>
      <c:pieChart>
        <c:varyColors val="1"/>
        <c:ser>
          <c:idx val="0"/>
          <c:order val="0"/>
          <c:tx>
            <c:strRef>
              <c:f>Arkusz1!$B$1</c:f>
              <c:strCache>
                <c:ptCount val="1"/>
                <c:pt idx="0">
                  <c:v>Sprzedaż</c:v>
                </c:pt>
              </c:strCache>
            </c:strRef>
          </c:tx>
          <c:spPr>
            <a:solidFill>
              <a:srgbClr val="FF8C28"/>
            </a:solidFill>
            <a:ln w="6350">
              <a:solidFill>
                <a:srgbClr val="FFEB6E"/>
              </a:solidFill>
            </a:ln>
          </c:spPr>
          <c:dPt>
            <c:idx val="0"/>
            <c:bubble3D val="0"/>
            <c:spPr>
              <a:noFill/>
              <a:ln w="6350">
                <a:solidFill>
                  <a:schemeClr val="tx1"/>
                </a:solidFill>
              </a:ln>
              <a:effectLst/>
            </c:spPr>
            <c:extLst>
              <c:ext xmlns:c16="http://schemas.microsoft.com/office/drawing/2014/chart" uri="{C3380CC4-5D6E-409C-BE32-E72D297353CC}">
                <c16:uniqueId val="{00000001-0B34-4123-9C07-C913A7A35F56}"/>
              </c:ext>
            </c:extLst>
          </c:dPt>
          <c:dPt>
            <c:idx val="1"/>
            <c:bubble3D val="0"/>
            <c:spPr>
              <a:solidFill>
                <a:schemeClr val="tx1"/>
              </a:solidFill>
              <a:ln w="6350">
                <a:solidFill>
                  <a:schemeClr val="tx1"/>
                </a:solidFill>
              </a:ln>
              <a:effectLst/>
            </c:spPr>
            <c:extLst>
              <c:ext xmlns:c16="http://schemas.microsoft.com/office/drawing/2014/chart" uri="{C3380CC4-5D6E-409C-BE32-E72D297353CC}">
                <c16:uniqueId val="{00000003-0B34-4123-9C07-C913A7A35F56}"/>
              </c:ext>
            </c:extLst>
          </c:dPt>
          <c:cat>
            <c:strRef>
              <c:f>Arkusz1!$A$2:$A$3</c:f>
              <c:strCache>
                <c:ptCount val="2"/>
                <c:pt idx="0">
                  <c:v>1. kwartał</c:v>
                </c:pt>
                <c:pt idx="1">
                  <c:v>2. kwartał</c:v>
                </c:pt>
              </c:strCache>
            </c:strRef>
          </c:cat>
          <c:val>
            <c:numRef>
              <c:f>Arkusz1!$B$2:$B$3</c:f>
              <c:numCache>
                <c:formatCode>General</c:formatCode>
                <c:ptCount val="2"/>
                <c:pt idx="0">
                  <c:v>1105.4000000000001</c:v>
                </c:pt>
                <c:pt idx="1">
                  <c:v>557.5</c:v>
                </c:pt>
              </c:numCache>
            </c:numRef>
          </c:val>
          <c:extLst>
            <c:ext xmlns:c16="http://schemas.microsoft.com/office/drawing/2014/chart" uri="{C3380CC4-5D6E-409C-BE32-E72D297353CC}">
              <c16:uniqueId val="{00000004-0B34-4123-9C07-C913A7A35F5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nagłówka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l-PL"/>
          </a:p>
        </p:txBody>
      </p:sp>
      <p:sp>
        <p:nvSpPr>
          <p:cNvPr id="3" name="Symbol zastępczy daty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B1F5CC6-8115-4597-B1D2-FB71E1C3FC04}" type="datetimeFigureOut">
              <a:rPr lang="pl-PL" smtClean="0"/>
              <a:t>2025-06-10</a:t>
            </a:fld>
            <a:endParaRPr lang="pl-PL"/>
          </a:p>
        </p:txBody>
      </p:sp>
      <p:sp>
        <p:nvSpPr>
          <p:cNvPr id="4" name="Symbol zastępczy obrazu slajd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l-PL"/>
          </a:p>
        </p:txBody>
      </p:sp>
      <p:sp>
        <p:nvSpPr>
          <p:cNvPr id="5" name="Symbol zastępczy notatek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6" name="Symbol zastępczy stop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l-PL"/>
          </a:p>
        </p:txBody>
      </p:sp>
      <p:sp>
        <p:nvSpPr>
          <p:cNvPr id="7" name="Symbol zastępczy numeru slajd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6235FAB-E1F3-4059-9C06-6ED54EBA67F7}" type="slidenum">
              <a:rPr lang="pl-PL" smtClean="0"/>
              <a:t>‹#›</a:t>
            </a:fld>
            <a:endParaRPr lang="pl-PL"/>
          </a:p>
        </p:txBody>
      </p:sp>
    </p:spTree>
    <p:extLst>
      <p:ext uri="{BB962C8B-B14F-4D97-AF65-F5344CB8AC3E}">
        <p14:creationId xmlns:p14="http://schemas.microsoft.com/office/powerpoint/2010/main" val="143229140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dirty="0"/>
          </a:p>
        </p:txBody>
      </p:sp>
      <p:sp>
        <p:nvSpPr>
          <p:cNvPr id="4" name="Symbol zastępczy numeru slajdu 3"/>
          <p:cNvSpPr>
            <a:spLocks noGrp="1"/>
          </p:cNvSpPr>
          <p:nvPr>
            <p:ph type="sldNum" sz="quarter" idx="5"/>
          </p:nvPr>
        </p:nvSpPr>
        <p:spPr/>
        <p:txBody>
          <a:bodyPr/>
          <a:lstStyle/>
          <a:p>
            <a:fld id="{C6235FAB-E1F3-4059-9C06-6ED54EBA67F7}" type="slidenum">
              <a:rPr lang="pl-PL" smtClean="0"/>
              <a:t>1</a:t>
            </a:fld>
            <a:endParaRPr lang="pl-PL"/>
          </a:p>
        </p:txBody>
      </p:sp>
    </p:spTree>
    <p:extLst>
      <p:ext uri="{BB962C8B-B14F-4D97-AF65-F5344CB8AC3E}">
        <p14:creationId xmlns:p14="http://schemas.microsoft.com/office/powerpoint/2010/main" val="204581563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Monocentryczność naszej metropolii powoduje, że Warszawa przyciąga blisko 200 tysięcy pracowników ze swojego otoczenia. Z niektórych gmin do Warszawy dojeżdża ponad połowa mieszkających tam osób pracujących. </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10</a:t>
            </a:fld>
            <a:endParaRPr lang="pl-PL"/>
          </a:p>
        </p:txBody>
      </p:sp>
    </p:spTree>
    <p:extLst>
      <p:ext uri="{BB962C8B-B14F-4D97-AF65-F5344CB8AC3E}">
        <p14:creationId xmlns:p14="http://schemas.microsoft.com/office/powerpoint/2010/main" val="25189341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Przyciąga również blisko 30 tysięcy licealistów. A tysiąc licealistów to 8 pełnych autobusów przegubowych jadących do Warszawa zazwyczaj na godzinę 8:00.</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11</a:t>
            </a:fld>
            <a:endParaRPr lang="pl-PL"/>
          </a:p>
        </p:txBody>
      </p:sp>
    </p:spTree>
    <p:extLst>
      <p:ext uri="{BB962C8B-B14F-4D97-AF65-F5344CB8AC3E}">
        <p14:creationId xmlns:p14="http://schemas.microsoft.com/office/powerpoint/2010/main" val="32228013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Metropolia będzie miała pięć głównych zadań. Pierwszym będzie kreowanie ładu przestrzennego, ale na poziomie bardzo ogólnym poziomie standardów, bo dążenia Warszawy i gmin ościennych są tutaj rozbieżne.</a:t>
            </a:r>
          </a:p>
          <a:p>
            <a:pPr marL="171450" indent="-171450">
              <a:buFont typeface="Arial" panose="020B0604020202020204" pitchFamily="34" charset="0"/>
              <a:buChar char="•"/>
            </a:pPr>
            <a:r>
              <a:rPr lang="pl-PL" dirty="0"/>
              <a:t>Kolejnym polem jest ochrona klimatu i środowiska, w szczególności dbanie o odporność obszaru na zmianę klimatu – niedobory wody i gwałtowne zjawiska atmosferyczne.</a:t>
            </a:r>
          </a:p>
          <a:p>
            <a:pPr marL="171450" indent="-171450">
              <a:buFont typeface="Arial" panose="020B0604020202020204" pitchFamily="34" charset="0"/>
              <a:buChar char="•"/>
            </a:pPr>
            <a:r>
              <a:rPr lang="pl-PL" dirty="0"/>
              <a:t>Dalej rozwój społeczny i ekonomiczny,</a:t>
            </a:r>
          </a:p>
          <a:p>
            <a:pPr marL="171450" indent="-171450">
              <a:buFont typeface="Arial" panose="020B0604020202020204" pitchFamily="34" charset="0"/>
              <a:buChar char="•"/>
            </a:pPr>
            <a:r>
              <a:rPr lang="pl-PL" dirty="0"/>
              <a:t>i opracowywanie dokumentów strategicznych dla naszej metropolii.</a:t>
            </a:r>
          </a:p>
          <a:p>
            <a:pPr marL="171450" indent="-171450">
              <a:buFont typeface="Arial" panose="020B0604020202020204" pitchFamily="34" charset="0"/>
              <a:buChar char="•"/>
            </a:pPr>
            <a:r>
              <a:rPr lang="pl-PL" dirty="0"/>
              <a:t>Ostatnim zadaniem jest organizacja transportu metropolitalnego. I to zadanie będzie pochłaniało zdecydowaną większość środków, które metropolia ma otrzymać z budżetu państwa.</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12</a:t>
            </a:fld>
            <a:endParaRPr lang="pl-PL"/>
          </a:p>
        </p:txBody>
      </p:sp>
    </p:spTree>
    <p:extLst>
      <p:ext uri="{BB962C8B-B14F-4D97-AF65-F5344CB8AC3E}">
        <p14:creationId xmlns:p14="http://schemas.microsoft.com/office/powerpoint/2010/main" val="406552033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To, co już mamy przygotowane to plan zrównoważonej mobilności miejskiej dla metropolii.</a:t>
            </a:r>
          </a:p>
          <a:p>
            <a:pPr marL="171450" indent="-171450">
              <a:buFont typeface="Arial" panose="020B0604020202020204" pitchFamily="34" charset="0"/>
              <a:buChar char="•"/>
            </a:pPr>
            <a:r>
              <a:rPr lang="pl-PL" dirty="0"/>
              <a:t>Zrobiliśmy również analizę tego, co już mamy w metropolii i jak można włączyć to w projektowany przez nas system transportowy.</a:t>
            </a:r>
          </a:p>
          <a:p>
            <a:pPr marL="171450" indent="-171450">
              <a:buFont typeface="Arial" panose="020B0604020202020204" pitchFamily="34" charset="0"/>
              <a:buChar char="•"/>
            </a:pPr>
            <a:r>
              <a:rPr lang="pl-PL" dirty="0"/>
              <a:t>Miasto, wspólnie z gminami metropolii, przygotowało również projekt ustawy, który niedługo powinien trafić w tryby legislacji.</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13</a:t>
            </a:fld>
            <a:endParaRPr lang="pl-PL"/>
          </a:p>
        </p:txBody>
      </p:sp>
    </p:spTree>
    <p:extLst>
      <p:ext uri="{BB962C8B-B14F-4D97-AF65-F5344CB8AC3E}">
        <p14:creationId xmlns:p14="http://schemas.microsoft.com/office/powerpoint/2010/main" val="899443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W naszym modelu nie możemy oczywiście zapomnieć o ekologii. Czy nasz transport publiczny jest ekologiczny?</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14</a:t>
            </a:fld>
            <a:endParaRPr lang="pl-PL"/>
          </a:p>
        </p:txBody>
      </p:sp>
    </p:spTree>
    <p:extLst>
      <p:ext uri="{BB962C8B-B14F-4D97-AF65-F5344CB8AC3E}">
        <p14:creationId xmlns:p14="http://schemas.microsoft.com/office/powerpoint/2010/main" val="21557196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Odpowiedź na to pytanie oczywiście zależy od tego, jak produkujemy energię.</a:t>
            </a:r>
          </a:p>
          <a:p>
            <a:pPr marL="171450" indent="-171450">
              <a:buFont typeface="Arial" panose="020B0604020202020204" pitchFamily="34" charset="0"/>
              <a:buChar char="•"/>
            </a:pPr>
            <a:r>
              <a:rPr lang="pl-PL" dirty="0"/>
              <a:t>Stereotypowo kojarzy się to nam z węglem, ale mamy również coraz silniej rozwijające się alternatywne źródła energii</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15</a:t>
            </a:fld>
            <a:endParaRPr lang="pl-PL"/>
          </a:p>
        </p:txBody>
      </p:sp>
    </p:spTree>
    <p:extLst>
      <p:ext uri="{BB962C8B-B14F-4D97-AF65-F5344CB8AC3E}">
        <p14:creationId xmlns:p14="http://schemas.microsoft.com/office/powerpoint/2010/main" val="6536646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Ale patrząc na mix energetyczny, to zbliżamy się do momentu, w których z węgla będziemy produkowali tylko połowę energii.</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16</a:t>
            </a:fld>
            <a:endParaRPr lang="pl-PL"/>
          </a:p>
        </p:txBody>
      </p:sp>
    </p:spTree>
    <p:extLst>
      <p:ext uri="{BB962C8B-B14F-4D97-AF65-F5344CB8AC3E}">
        <p14:creationId xmlns:p14="http://schemas.microsoft.com/office/powerpoint/2010/main" val="12283560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Jeśli chodzi o nasze pojazdy, to oczywiście transport szynowy jest w pełni zelektryfikowany. Ponad 11% autobusów również jest elektrycznych.</a:t>
            </a:r>
          </a:p>
          <a:p>
            <a:pPr marL="171450" indent="-171450">
              <a:buFont typeface="Arial" panose="020B0604020202020204" pitchFamily="34" charset="0"/>
              <a:buChar char="•"/>
            </a:pPr>
            <a:r>
              <a:rPr lang="pl-PL" dirty="0"/>
              <a:t>Co czwarty autobus zasilany jest gazem – CNG i LNC.</a:t>
            </a:r>
          </a:p>
          <a:p>
            <a:pPr marL="171450" indent="-171450">
              <a:buFont typeface="Arial" panose="020B0604020202020204" pitchFamily="34" charset="0"/>
              <a:buChar char="•"/>
            </a:pPr>
            <a:r>
              <a:rPr lang="pl-PL" dirty="0"/>
              <a:t>A pozostałą częścią są pojazdy z silnikiem diesla.</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17</a:t>
            </a:fld>
            <a:endParaRPr lang="pl-PL"/>
          </a:p>
        </p:txBody>
      </p:sp>
    </p:spTree>
    <p:extLst>
      <p:ext uri="{BB962C8B-B14F-4D97-AF65-F5344CB8AC3E}">
        <p14:creationId xmlns:p14="http://schemas.microsoft.com/office/powerpoint/2010/main" val="330742339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Ale jeśli spojrzymy na </a:t>
            </a:r>
            <a:r>
              <a:rPr lang="pl-PL" dirty="0" err="1"/>
              <a:t>diesle</a:t>
            </a:r>
            <a:r>
              <a:rPr lang="pl-PL" dirty="0"/>
              <a:t> w Warszawie, to są to pojazdy spełniające najnowsze normy emisji spalin.</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18</a:t>
            </a:fld>
            <a:endParaRPr lang="pl-PL"/>
          </a:p>
        </p:txBody>
      </p:sp>
    </p:spTree>
    <p:extLst>
      <p:ext uri="{BB962C8B-B14F-4D97-AF65-F5344CB8AC3E}">
        <p14:creationId xmlns:p14="http://schemas.microsoft.com/office/powerpoint/2010/main" val="9337346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Widzimy, że po okresie pandemii pasażerowie wrócili do transportu publicznego.</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20</a:t>
            </a:fld>
            <a:endParaRPr lang="pl-PL"/>
          </a:p>
        </p:txBody>
      </p:sp>
    </p:spTree>
    <p:extLst>
      <p:ext uri="{BB962C8B-B14F-4D97-AF65-F5344CB8AC3E}">
        <p14:creationId xmlns:p14="http://schemas.microsoft.com/office/powerpoint/2010/main" val="24208008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Skoro o modelu mowa, to zacznijmy od tego, jaki jest nasz model działania w Warszawie</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2</a:t>
            </a:fld>
            <a:endParaRPr lang="pl-PL"/>
          </a:p>
        </p:txBody>
      </p:sp>
    </p:spTree>
    <p:extLst>
      <p:ext uri="{BB962C8B-B14F-4D97-AF65-F5344CB8AC3E}">
        <p14:creationId xmlns:p14="http://schemas.microsoft.com/office/powerpoint/2010/main" val="388241785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Po zsumowaniu widzimy, że w ubiegłym roku nasi pasażerowie odbyli blisko miliard podróży.</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21</a:t>
            </a:fld>
            <a:endParaRPr lang="pl-PL"/>
          </a:p>
        </p:txBody>
      </p:sp>
    </p:spTree>
    <p:extLst>
      <p:ext uri="{BB962C8B-B14F-4D97-AF65-F5344CB8AC3E}">
        <p14:creationId xmlns:p14="http://schemas.microsoft.com/office/powerpoint/2010/main" val="14432385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A jak oceniają nas Warszawiacy?</a:t>
            </a:r>
          </a:p>
          <a:p>
            <a:pPr marL="171450" indent="-171450">
              <a:buFont typeface="Arial" panose="020B0604020202020204" pitchFamily="34" charset="0"/>
              <a:buChar char="•"/>
            </a:pPr>
            <a:r>
              <a:rPr lang="pl-PL" dirty="0"/>
              <a:t>Cztery razy w roku miasto przeprowadza badania opinii wśród mieszkańców, nazywane barometrem warszawskim. Część badań to bezpośrednie wywiady, a część to ankiety internetowe.</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22</a:t>
            </a:fld>
            <a:endParaRPr lang="pl-PL"/>
          </a:p>
        </p:txBody>
      </p:sp>
    </p:spTree>
    <p:extLst>
      <p:ext uri="{BB962C8B-B14F-4D97-AF65-F5344CB8AC3E}">
        <p14:creationId xmlns:p14="http://schemas.microsoft.com/office/powerpoint/2010/main" val="230057299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To jeden z najbardziej satysfakcjonujących slajdów. W barometrze warszawskim każdorazowo pada pytanie o jakość naszych usług i w ostatnich latach blisko 90% odpowiedzi to oceny bardzo dobre i dobre.</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23</a:t>
            </a:fld>
            <a:endParaRPr lang="pl-PL"/>
          </a:p>
        </p:txBody>
      </p:sp>
    </p:spTree>
    <p:extLst>
      <p:ext uri="{BB962C8B-B14F-4D97-AF65-F5344CB8AC3E}">
        <p14:creationId xmlns:p14="http://schemas.microsoft.com/office/powerpoint/2010/main" val="36170930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Od pandemii widzimy spadek codziennych użytkowników komunikacji miejskiej, z jednoczesnym wzrostem podróży przynajmniej raz w tygodniu – to efekt pracy hybrydowej. Ale łącznie ten poziom wciąż utrzymuje się powyżej 60%, co jest bardzo dobrym wynikiem w skali Europy.</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24</a:t>
            </a:fld>
            <a:endParaRPr lang="pl-PL"/>
          </a:p>
        </p:txBody>
      </p:sp>
    </p:spTree>
    <p:extLst>
      <p:ext uri="{BB962C8B-B14F-4D97-AF65-F5344CB8AC3E}">
        <p14:creationId xmlns:p14="http://schemas.microsoft.com/office/powerpoint/2010/main" val="27086173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3F3351-4F3E-834E-AFDD-320E22ADE2C7}"/>
            </a:ext>
          </a:extLst>
        </p:cNvPr>
        <p:cNvGrpSpPr/>
        <p:nvPr/>
      </p:nvGrpSpPr>
      <p:grpSpPr>
        <a:xfrm>
          <a:off x="0" y="0"/>
          <a:ext cx="0" cy="0"/>
          <a:chOff x="0" y="0"/>
          <a:chExt cx="0" cy="0"/>
        </a:xfrm>
      </p:grpSpPr>
      <p:sp>
        <p:nvSpPr>
          <p:cNvPr id="2" name="Symbol zastępczy obrazu slajdu 1">
            <a:extLst>
              <a:ext uri="{FF2B5EF4-FFF2-40B4-BE49-F238E27FC236}">
                <a16:creationId xmlns:a16="http://schemas.microsoft.com/office/drawing/2014/main" id="{28F05F5C-FC29-FA0F-1D43-43EC8C74CCD3}"/>
              </a:ext>
            </a:extLst>
          </p:cNvPr>
          <p:cNvSpPr>
            <a:spLocks noGrp="1" noRot="1" noChangeAspect="1"/>
          </p:cNvSpPr>
          <p:nvPr>
            <p:ph type="sldImg"/>
          </p:nvPr>
        </p:nvSpPr>
        <p:spPr/>
      </p:sp>
      <p:sp>
        <p:nvSpPr>
          <p:cNvPr id="3" name="Symbol zastępczy notatek 2">
            <a:extLst>
              <a:ext uri="{FF2B5EF4-FFF2-40B4-BE49-F238E27FC236}">
                <a16:creationId xmlns:a16="http://schemas.microsoft.com/office/drawing/2014/main" id="{B018C6A1-4888-6414-4A45-1C3000BAAF90}"/>
              </a:ext>
            </a:extLst>
          </p:cNvPr>
          <p:cNvSpPr>
            <a:spLocks noGrp="1"/>
          </p:cNvSpPr>
          <p:nvPr>
            <p:ph type="body" idx="1"/>
          </p:nvPr>
        </p:nvSpPr>
        <p:spPr/>
        <p:txBody>
          <a:bodyPr/>
          <a:lstStyle/>
          <a:p>
            <a:pPr marL="171450" indent="-171450">
              <a:buFont typeface="Arial" panose="020B0604020202020204" pitchFamily="34" charset="0"/>
              <a:buChar char="•"/>
            </a:pPr>
            <a:r>
              <a:rPr lang="pl-PL" dirty="0"/>
              <a:t>Dziękuję Państwu za uwagę!</a:t>
            </a:r>
          </a:p>
        </p:txBody>
      </p:sp>
      <p:sp>
        <p:nvSpPr>
          <p:cNvPr id="4" name="Symbol zastępczy numeru slajdu 3">
            <a:extLst>
              <a:ext uri="{FF2B5EF4-FFF2-40B4-BE49-F238E27FC236}">
                <a16:creationId xmlns:a16="http://schemas.microsoft.com/office/drawing/2014/main" id="{FA05EC32-08AE-7A8E-7E92-BDB51BF283D1}"/>
              </a:ext>
            </a:extLst>
          </p:cNvPr>
          <p:cNvSpPr>
            <a:spLocks noGrp="1"/>
          </p:cNvSpPr>
          <p:nvPr>
            <p:ph type="sldNum" sz="quarter" idx="5"/>
          </p:nvPr>
        </p:nvSpPr>
        <p:spPr/>
        <p:txBody>
          <a:bodyPr/>
          <a:lstStyle/>
          <a:p>
            <a:fld id="{C6235FAB-E1F3-4059-9C06-6ED54EBA67F7}" type="slidenum">
              <a:rPr lang="pl-PL" smtClean="0"/>
              <a:t>25</a:t>
            </a:fld>
            <a:endParaRPr lang="pl-PL"/>
          </a:p>
        </p:txBody>
      </p:sp>
    </p:spTree>
    <p:extLst>
      <p:ext uri="{BB962C8B-B14F-4D97-AF65-F5344CB8AC3E}">
        <p14:creationId xmlns:p14="http://schemas.microsoft.com/office/powerpoint/2010/main" val="34073779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Model jest oparty o trzy filary. Pierwszym są umowy wieloletnie z naszymi operatorami komunalnymi. Dzięki tym umowom i gwarancji dopływu środków mogą oni modernizować swoją infrastrukturę oraz inwestować w tabor.</a:t>
            </a:r>
          </a:p>
          <a:p>
            <a:pPr marL="171450" indent="-171450">
              <a:buFont typeface="Arial" panose="020B0604020202020204" pitchFamily="34" charset="0"/>
              <a:buChar char="•"/>
            </a:pPr>
            <a:r>
              <a:rPr lang="pl-PL" dirty="0"/>
              <a:t>Drugim elementem są przetargi na usługi przewozowe zawierane z operatorami autobusowymi na grupy pojazdów.</a:t>
            </a:r>
          </a:p>
          <a:p>
            <a:pPr marL="171450" indent="-171450">
              <a:buFont typeface="Arial" panose="020B0604020202020204" pitchFamily="34" charset="0"/>
              <a:buChar char="•"/>
            </a:pPr>
            <a:r>
              <a:rPr lang="pl-PL" dirty="0"/>
              <a:t>Ostatnim filarem są umowy handlowe z przewoźnikami kolejowymi na honorowanie naszych biletów w ich pociągach.</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3</a:t>
            </a:fld>
            <a:endParaRPr lang="pl-PL"/>
          </a:p>
        </p:txBody>
      </p:sp>
    </p:spTree>
    <p:extLst>
      <p:ext uri="{BB962C8B-B14F-4D97-AF65-F5344CB8AC3E}">
        <p14:creationId xmlns:p14="http://schemas.microsoft.com/office/powerpoint/2010/main" val="1509881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Od początku XXI wieku koszty funkcjonowania transportu wzrosły z niecałego miliarda złotych do ponad 4,5 miliarda. Wzrost ten to nie tylko wzrost kosztów, ale również rozwój sieci – w tym czasie powstało półtorej linii metra i kilka nowych tras tramwajowych, a także powstał system linii lokalnych.</a:t>
            </a:r>
          </a:p>
          <a:p>
            <a:pPr marL="171450" indent="-171450">
              <a:buFont typeface="Arial" panose="020B0604020202020204" pitchFamily="34" charset="0"/>
              <a:buChar char="•"/>
            </a:pPr>
            <a:r>
              <a:rPr lang="pl-PL" dirty="0"/>
              <a:t>Za tymi wydatkami próbują nadążyć wpływy ze sprzedaży biletów. Należy jednak pamiętać, że ceny biletów od ponad dekady nie zmieniły się, a covid spowodował również zmianę sposobu podróżowania i pracę hybrydową.</a:t>
            </a:r>
          </a:p>
          <a:p>
            <a:pPr marL="171450" indent="-171450">
              <a:buFont typeface="Arial" panose="020B0604020202020204" pitchFamily="34" charset="0"/>
              <a:buChar char="•"/>
            </a:pPr>
            <a:r>
              <a:rPr lang="pl-PL" dirty="0"/>
              <a:t>O ile jeszcze ćwierć wieku temu z biletów finansowaliśmy połowę kosztów, to obecnie oscyluje to wokół 30%.</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4</a:t>
            </a:fld>
            <a:endParaRPr lang="pl-PL"/>
          </a:p>
        </p:txBody>
      </p:sp>
    </p:spTree>
    <p:extLst>
      <p:ext uri="{BB962C8B-B14F-4D97-AF65-F5344CB8AC3E}">
        <p14:creationId xmlns:p14="http://schemas.microsoft.com/office/powerpoint/2010/main" val="7151513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Jak rozliczamy się z naszymi operatorami?</a:t>
            </a:r>
          </a:p>
          <a:p>
            <a:pPr marL="171450" indent="-171450">
              <a:buFont typeface="Arial" panose="020B0604020202020204" pitchFamily="34" charset="0"/>
              <a:buChar char="•"/>
            </a:pPr>
            <a:r>
              <a:rPr lang="pl-PL" dirty="0"/>
              <a:t>Płacimy określone stawki za wozokilometr, czyli za każdy kilometr przejechany przez autobus, tramwaj czy pociąg.</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5</a:t>
            </a:fld>
            <a:endParaRPr lang="pl-PL"/>
          </a:p>
        </p:txBody>
      </p:sp>
    </p:spTree>
    <p:extLst>
      <p:ext uri="{BB962C8B-B14F-4D97-AF65-F5344CB8AC3E}">
        <p14:creationId xmlns:p14="http://schemas.microsoft.com/office/powerpoint/2010/main" val="14275861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A tych wozokilometrów zamawiamy ponad 240 milionów kilometrów – mniej więcej połowę w autobusach, a drugą połowę w komunikacji szynowej.</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6</a:t>
            </a:fld>
            <a:endParaRPr lang="pl-PL"/>
          </a:p>
        </p:txBody>
      </p:sp>
    </p:spTree>
    <p:extLst>
      <p:ext uri="{BB962C8B-B14F-4D97-AF65-F5344CB8AC3E}">
        <p14:creationId xmlns:p14="http://schemas.microsoft.com/office/powerpoint/2010/main" val="9155254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Co prawda w tytule mówimy o aglomeracji, ale nie można nie wspomnieć o metropolii warszawskiej, którą mamy na horyzoncie</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7</a:t>
            </a:fld>
            <a:endParaRPr lang="pl-PL"/>
          </a:p>
        </p:txBody>
      </p:sp>
    </p:spTree>
    <p:extLst>
      <p:ext uri="{BB962C8B-B14F-4D97-AF65-F5344CB8AC3E}">
        <p14:creationId xmlns:p14="http://schemas.microsoft.com/office/powerpoint/2010/main" val="20592903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Różnicą od metropolii górnośląsko-zagłębiowskiej oraz trójmiejskiej jest oczywiście monocentryczność. Chociaż Warszawa stanowi niecałe 10% powierzchni metropolii, to zamieszkuje ją blisko 60% mieszkańców.</a:t>
            </a:r>
          </a:p>
          <a:p>
            <a:pPr marL="171450" indent="-171450">
              <a:buFont typeface="Arial" panose="020B0604020202020204" pitchFamily="34" charset="0"/>
              <a:buChar char="•"/>
            </a:pPr>
            <a:r>
              <a:rPr lang="pl-PL" dirty="0"/>
              <a:t>Znaczna część tego obszaru już jest przez nas obsługiwana – do blisko połowy gmin metropolii dojeżdżają pojazdy z </a:t>
            </a:r>
            <a:r>
              <a:rPr lang="pl-PL" dirty="0" err="1"/>
              <a:t>tetką</a:t>
            </a:r>
            <a:r>
              <a:rPr lang="pl-PL" dirty="0"/>
              <a:t> na boku.</a:t>
            </a:r>
          </a:p>
          <a:p>
            <a:pPr marL="171450" indent="-171450">
              <a:buFont typeface="Arial" panose="020B0604020202020204" pitchFamily="34" charset="0"/>
              <a:buChar char="•"/>
            </a:pPr>
            <a:r>
              <a:rPr lang="pl-PL" dirty="0"/>
              <a:t>Rozszerzenie do poziomu metropolii to zwiększenie obszaru ponad dwukrotnie, ale zamieszkanego przez niecałe pół miliona mieszkańców. Metropolia będzie szansą, żeby zapewnić tam dobrą ofertę transportową, bo często jest ona tam bardzo ograniczona.</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8</a:t>
            </a:fld>
            <a:endParaRPr lang="pl-PL"/>
          </a:p>
        </p:txBody>
      </p:sp>
    </p:spTree>
    <p:extLst>
      <p:ext uri="{BB962C8B-B14F-4D97-AF65-F5344CB8AC3E}">
        <p14:creationId xmlns:p14="http://schemas.microsoft.com/office/powerpoint/2010/main" val="32835331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Dla porównania, najmniejsza gmina – Strachówka w powiecie wołomińskim ma ledwie 2,5 tysiąca mieszkańców</a:t>
            </a:r>
          </a:p>
        </p:txBody>
      </p:sp>
      <p:sp>
        <p:nvSpPr>
          <p:cNvPr id="4" name="Symbol zastępczy numeru slajdu 3"/>
          <p:cNvSpPr>
            <a:spLocks noGrp="1"/>
          </p:cNvSpPr>
          <p:nvPr>
            <p:ph type="sldNum" sz="quarter" idx="5"/>
          </p:nvPr>
        </p:nvSpPr>
        <p:spPr/>
        <p:txBody>
          <a:bodyPr/>
          <a:lstStyle/>
          <a:p>
            <a:fld id="{C6235FAB-E1F3-4059-9C06-6ED54EBA67F7}" type="slidenum">
              <a:rPr lang="pl-PL" smtClean="0"/>
              <a:t>9</a:t>
            </a:fld>
            <a:endParaRPr lang="pl-PL"/>
          </a:p>
        </p:txBody>
      </p:sp>
    </p:spTree>
    <p:extLst>
      <p:ext uri="{BB962C8B-B14F-4D97-AF65-F5344CB8AC3E}">
        <p14:creationId xmlns:p14="http://schemas.microsoft.com/office/powerpoint/2010/main" val="30621012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ajd tytułowy">
    <p:spTree>
      <p:nvGrpSpPr>
        <p:cNvPr id="1" name=""/>
        <p:cNvGrpSpPr/>
        <p:nvPr/>
      </p:nvGrpSpPr>
      <p:grpSpPr>
        <a:xfrm>
          <a:off x="0" y="0"/>
          <a:ext cx="0" cy="0"/>
          <a:chOff x="0" y="0"/>
          <a:chExt cx="0" cy="0"/>
        </a:xfrm>
      </p:grpSpPr>
      <p:sp>
        <p:nvSpPr>
          <p:cNvPr id="2" name="Title 1"/>
          <p:cNvSpPr>
            <a:spLocks noGrp="1"/>
          </p:cNvSpPr>
          <p:nvPr>
            <p:ph type="ctrTitle"/>
          </p:nvPr>
        </p:nvSpPr>
        <p:spPr>
          <a:xfrm>
            <a:off x="1440061" y="1060529"/>
            <a:ext cx="8640366" cy="2256061"/>
          </a:xfrm>
        </p:spPr>
        <p:txBody>
          <a:bodyPr anchor="b"/>
          <a:lstStyle>
            <a:lvl1pPr algn="ctr">
              <a:defRPr sz="5669"/>
            </a:lvl1pPr>
          </a:lstStyle>
          <a:p>
            <a:r>
              <a:rPr lang="pl-PL"/>
              <a:t>Kliknij, aby edytować styl</a:t>
            </a:r>
            <a:endParaRPr lang="en-US" dirty="0"/>
          </a:p>
        </p:txBody>
      </p:sp>
      <p:sp>
        <p:nvSpPr>
          <p:cNvPr id="3" name="Subtitle 2"/>
          <p:cNvSpPr>
            <a:spLocks noGrp="1"/>
          </p:cNvSpPr>
          <p:nvPr>
            <p:ph type="subTitle" idx="1"/>
          </p:nvPr>
        </p:nvSpPr>
        <p:spPr>
          <a:xfrm>
            <a:off x="1440061" y="3403592"/>
            <a:ext cx="8640366" cy="1564542"/>
          </a:xfrm>
        </p:spPr>
        <p:txBody>
          <a:bodyPr/>
          <a:lstStyle>
            <a:lvl1pPr marL="0" indent="0" algn="ctr">
              <a:buNone/>
              <a:defRPr sz="2268"/>
            </a:lvl1pPr>
            <a:lvl2pPr marL="432008" indent="0" algn="ctr">
              <a:buNone/>
              <a:defRPr sz="1890"/>
            </a:lvl2pPr>
            <a:lvl3pPr marL="864017" indent="0" algn="ctr">
              <a:buNone/>
              <a:defRPr sz="1701"/>
            </a:lvl3pPr>
            <a:lvl4pPr marL="1296025" indent="0" algn="ctr">
              <a:buNone/>
              <a:defRPr sz="1512"/>
            </a:lvl4pPr>
            <a:lvl5pPr marL="1728033" indent="0" algn="ctr">
              <a:buNone/>
              <a:defRPr sz="1512"/>
            </a:lvl5pPr>
            <a:lvl6pPr marL="2160041" indent="0" algn="ctr">
              <a:buNone/>
              <a:defRPr sz="1512"/>
            </a:lvl6pPr>
            <a:lvl7pPr marL="2592050" indent="0" algn="ctr">
              <a:buNone/>
              <a:defRPr sz="1512"/>
            </a:lvl7pPr>
            <a:lvl8pPr marL="3024058" indent="0" algn="ctr">
              <a:buNone/>
              <a:defRPr sz="1512"/>
            </a:lvl8pPr>
            <a:lvl9pPr marL="3456066" indent="0" algn="ctr">
              <a:buNone/>
              <a:defRPr sz="1512"/>
            </a:lvl9pPr>
          </a:lstStyle>
          <a:p>
            <a:r>
              <a:rPr lang="pl-PL"/>
              <a:t>Kliknij, aby edytować styl wzorca podtytułu</a:t>
            </a:r>
            <a:endParaRPr lang="en-US" dirty="0"/>
          </a:p>
        </p:txBody>
      </p:sp>
      <p:sp>
        <p:nvSpPr>
          <p:cNvPr id="4" name="Date Placeholder 3"/>
          <p:cNvSpPr>
            <a:spLocks noGrp="1"/>
          </p:cNvSpPr>
          <p:nvPr>
            <p:ph type="dt" sz="half" idx="10"/>
          </p:nvPr>
        </p:nvSpPr>
        <p:spPr/>
        <p:txBody>
          <a:bodyPr/>
          <a:lstStyle/>
          <a:p>
            <a:fld id="{BE8AE68F-8D97-4A77-8903-7FEA6457427F}" type="datetimeFigureOut">
              <a:rPr lang="pl-PL" smtClean="0"/>
              <a:t>2025-06-10</a:t>
            </a:fld>
            <a:endParaRPr lang="pl-PL"/>
          </a:p>
        </p:txBody>
      </p:sp>
      <p:sp>
        <p:nvSpPr>
          <p:cNvPr id="5" name="Footer Placeholder 4"/>
          <p:cNvSpPr>
            <a:spLocks noGrp="1"/>
          </p:cNvSpPr>
          <p:nvPr>
            <p:ph type="ftr" sz="quarter" idx="11"/>
          </p:nvPr>
        </p:nvSpPr>
        <p:spPr/>
        <p:txBody>
          <a:bodyPr/>
          <a:lstStyle/>
          <a:p>
            <a:endParaRPr lang="pl-PL"/>
          </a:p>
        </p:txBody>
      </p:sp>
      <p:sp>
        <p:nvSpPr>
          <p:cNvPr id="6" name="Slide Number Placeholder 5"/>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34311137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ytuł i tekst pionow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l-PL"/>
              <a:t>Kliknij, aby edytować styl</a:t>
            </a:r>
            <a:endParaRPr lang="en-US" dirty="0"/>
          </a:p>
        </p:txBody>
      </p:sp>
      <p:sp>
        <p:nvSpPr>
          <p:cNvPr id="3" name="Vertical Text Placeholder 2"/>
          <p:cNvSpPr>
            <a:spLocks noGrp="1"/>
          </p:cNvSpPr>
          <p:nvPr>
            <p:ph type="body" orient="vert" idx="1"/>
          </p:nvPr>
        </p:nvSpPr>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endParaRPr lang="en-US" dirty="0"/>
          </a:p>
        </p:txBody>
      </p:sp>
      <p:sp>
        <p:nvSpPr>
          <p:cNvPr id="4" name="Date Placeholder 3"/>
          <p:cNvSpPr>
            <a:spLocks noGrp="1"/>
          </p:cNvSpPr>
          <p:nvPr>
            <p:ph type="dt" sz="half" idx="10"/>
          </p:nvPr>
        </p:nvSpPr>
        <p:spPr/>
        <p:txBody>
          <a:bodyPr/>
          <a:lstStyle/>
          <a:p>
            <a:fld id="{BE8AE68F-8D97-4A77-8903-7FEA6457427F}" type="datetimeFigureOut">
              <a:rPr lang="pl-PL" smtClean="0"/>
              <a:t>2025-06-10</a:t>
            </a:fld>
            <a:endParaRPr lang="pl-PL"/>
          </a:p>
        </p:txBody>
      </p:sp>
      <p:sp>
        <p:nvSpPr>
          <p:cNvPr id="5" name="Footer Placeholder 4"/>
          <p:cNvSpPr>
            <a:spLocks noGrp="1"/>
          </p:cNvSpPr>
          <p:nvPr>
            <p:ph type="ftr" sz="quarter" idx="11"/>
          </p:nvPr>
        </p:nvSpPr>
        <p:spPr/>
        <p:txBody>
          <a:bodyPr/>
          <a:lstStyle/>
          <a:p>
            <a:endParaRPr lang="pl-PL"/>
          </a:p>
        </p:txBody>
      </p:sp>
      <p:sp>
        <p:nvSpPr>
          <p:cNvPr id="6" name="Slide Number Placeholder 5"/>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8291916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ytuł pionowy i teks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244349" y="345009"/>
            <a:ext cx="2484105" cy="5491649"/>
          </a:xfrm>
        </p:spPr>
        <p:txBody>
          <a:bodyPr vert="eaVert"/>
          <a:lstStyle/>
          <a:p>
            <a:r>
              <a:rPr lang="pl-PL"/>
              <a:t>Kliknij, aby edytować styl</a:t>
            </a:r>
            <a:endParaRPr lang="en-US" dirty="0"/>
          </a:p>
        </p:txBody>
      </p:sp>
      <p:sp>
        <p:nvSpPr>
          <p:cNvPr id="3" name="Vertical Text Placeholder 2"/>
          <p:cNvSpPr>
            <a:spLocks noGrp="1"/>
          </p:cNvSpPr>
          <p:nvPr>
            <p:ph type="body" orient="vert" idx="1"/>
          </p:nvPr>
        </p:nvSpPr>
        <p:spPr>
          <a:xfrm>
            <a:off x="792033" y="345009"/>
            <a:ext cx="7308310" cy="5491649"/>
          </a:xfrm>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endParaRPr lang="en-US" dirty="0"/>
          </a:p>
        </p:txBody>
      </p:sp>
      <p:sp>
        <p:nvSpPr>
          <p:cNvPr id="4" name="Date Placeholder 3"/>
          <p:cNvSpPr>
            <a:spLocks noGrp="1"/>
          </p:cNvSpPr>
          <p:nvPr>
            <p:ph type="dt" sz="half" idx="10"/>
          </p:nvPr>
        </p:nvSpPr>
        <p:spPr/>
        <p:txBody>
          <a:bodyPr/>
          <a:lstStyle/>
          <a:p>
            <a:fld id="{BE8AE68F-8D97-4A77-8903-7FEA6457427F}" type="datetimeFigureOut">
              <a:rPr lang="pl-PL" smtClean="0"/>
              <a:t>2025-06-10</a:t>
            </a:fld>
            <a:endParaRPr lang="pl-PL"/>
          </a:p>
        </p:txBody>
      </p:sp>
      <p:sp>
        <p:nvSpPr>
          <p:cNvPr id="5" name="Footer Placeholder 4"/>
          <p:cNvSpPr>
            <a:spLocks noGrp="1"/>
          </p:cNvSpPr>
          <p:nvPr>
            <p:ph type="ftr" sz="quarter" idx="11"/>
          </p:nvPr>
        </p:nvSpPr>
        <p:spPr/>
        <p:txBody>
          <a:bodyPr/>
          <a:lstStyle/>
          <a:p>
            <a:endParaRPr lang="pl-PL"/>
          </a:p>
        </p:txBody>
      </p:sp>
      <p:sp>
        <p:nvSpPr>
          <p:cNvPr id="6" name="Slide Number Placeholder 5"/>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34820622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ytuł i zawartość">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l-PL"/>
              <a:t>Kliknij, aby edytować styl</a:t>
            </a:r>
            <a:endParaRPr lang="en-US" dirty="0"/>
          </a:p>
        </p:txBody>
      </p:sp>
      <p:sp>
        <p:nvSpPr>
          <p:cNvPr id="3" name="Content Placeholder 2"/>
          <p:cNvSpPr>
            <a:spLocks noGrp="1"/>
          </p:cNvSpPr>
          <p:nvPr>
            <p:ph idx="1"/>
          </p:nvPr>
        </p:nvSpPr>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endParaRPr lang="en-US" dirty="0"/>
          </a:p>
        </p:txBody>
      </p:sp>
      <p:sp>
        <p:nvSpPr>
          <p:cNvPr id="4" name="Date Placeholder 3"/>
          <p:cNvSpPr>
            <a:spLocks noGrp="1"/>
          </p:cNvSpPr>
          <p:nvPr>
            <p:ph type="dt" sz="half" idx="10"/>
          </p:nvPr>
        </p:nvSpPr>
        <p:spPr/>
        <p:txBody>
          <a:bodyPr/>
          <a:lstStyle/>
          <a:p>
            <a:fld id="{BE8AE68F-8D97-4A77-8903-7FEA6457427F}" type="datetimeFigureOut">
              <a:rPr lang="pl-PL" smtClean="0"/>
              <a:t>2025-06-10</a:t>
            </a:fld>
            <a:endParaRPr lang="pl-PL"/>
          </a:p>
        </p:txBody>
      </p:sp>
      <p:sp>
        <p:nvSpPr>
          <p:cNvPr id="5" name="Footer Placeholder 4"/>
          <p:cNvSpPr>
            <a:spLocks noGrp="1"/>
          </p:cNvSpPr>
          <p:nvPr>
            <p:ph type="ftr" sz="quarter" idx="11"/>
          </p:nvPr>
        </p:nvSpPr>
        <p:spPr/>
        <p:txBody>
          <a:bodyPr/>
          <a:lstStyle/>
          <a:p>
            <a:endParaRPr lang="pl-PL"/>
          </a:p>
        </p:txBody>
      </p:sp>
      <p:sp>
        <p:nvSpPr>
          <p:cNvPr id="6" name="Slide Number Placeholder 5"/>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40014475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Nagłówek sekcji">
    <p:spTree>
      <p:nvGrpSpPr>
        <p:cNvPr id="1" name=""/>
        <p:cNvGrpSpPr/>
        <p:nvPr/>
      </p:nvGrpSpPr>
      <p:grpSpPr>
        <a:xfrm>
          <a:off x="0" y="0"/>
          <a:ext cx="0" cy="0"/>
          <a:chOff x="0" y="0"/>
          <a:chExt cx="0" cy="0"/>
        </a:xfrm>
      </p:grpSpPr>
      <p:sp>
        <p:nvSpPr>
          <p:cNvPr id="2" name="Title 1"/>
          <p:cNvSpPr>
            <a:spLocks noGrp="1"/>
          </p:cNvSpPr>
          <p:nvPr>
            <p:ph type="title"/>
          </p:nvPr>
        </p:nvSpPr>
        <p:spPr>
          <a:xfrm>
            <a:off x="786033" y="1615545"/>
            <a:ext cx="9936421" cy="2695572"/>
          </a:xfrm>
        </p:spPr>
        <p:txBody>
          <a:bodyPr anchor="b"/>
          <a:lstStyle>
            <a:lvl1pPr>
              <a:defRPr sz="5669"/>
            </a:lvl1pPr>
          </a:lstStyle>
          <a:p>
            <a:r>
              <a:rPr lang="pl-PL"/>
              <a:t>Kliknij, aby edytować styl</a:t>
            </a:r>
            <a:endParaRPr lang="en-US" dirty="0"/>
          </a:p>
        </p:txBody>
      </p:sp>
      <p:sp>
        <p:nvSpPr>
          <p:cNvPr id="3" name="Text Placeholder 2"/>
          <p:cNvSpPr>
            <a:spLocks noGrp="1"/>
          </p:cNvSpPr>
          <p:nvPr>
            <p:ph type="body" idx="1"/>
          </p:nvPr>
        </p:nvSpPr>
        <p:spPr>
          <a:xfrm>
            <a:off x="786033" y="4336618"/>
            <a:ext cx="9936421" cy="1417538"/>
          </a:xfrm>
        </p:spPr>
        <p:txBody>
          <a:bodyPr/>
          <a:lstStyle>
            <a:lvl1pPr marL="0" indent="0">
              <a:buNone/>
              <a:defRPr sz="2268">
                <a:solidFill>
                  <a:schemeClr val="tx1">
                    <a:tint val="82000"/>
                  </a:schemeClr>
                </a:solidFill>
              </a:defRPr>
            </a:lvl1pPr>
            <a:lvl2pPr marL="432008" indent="0">
              <a:buNone/>
              <a:defRPr sz="1890">
                <a:solidFill>
                  <a:schemeClr val="tx1">
                    <a:tint val="82000"/>
                  </a:schemeClr>
                </a:solidFill>
              </a:defRPr>
            </a:lvl2pPr>
            <a:lvl3pPr marL="864017" indent="0">
              <a:buNone/>
              <a:defRPr sz="1701">
                <a:solidFill>
                  <a:schemeClr val="tx1">
                    <a:tint val="82000"/>
                  </a:schemeClr>
                </a:solidFill>
              </a:defRPr>
            </a:lvl3pPr>
            <a:lvl4pPr marL="1296025" indent="0">
              <a:buNone/>
              <a:defRPr sz="1512">
                <a:solidFill>
                  <a:schemeClr val="tx1">
                    <a:tint val="82000"/>
                  </a:schemeClr>
                </a:solidFill>
              </a:defRPr>
            </a:lvl4pPr>
            <a:lvl5pPr marL="1728033" indent="0">
              <a:buNone/>
              <a:defRPr sz="1512">
                <a:solidFill>
                  <a:schemeClr val="tx1">
                    <a:tint val="82000"/>
                  </a:schemeClr>
                </a:solidFill>
              </a:defRPr>
            </a:lvl5pPr>
            <a:lvl6pPr marL="2160041" indent="0">
              <a:buNone/>
              <a:defRPr sz="1512">
                <a:solidFill>
                  <a:schemeClr val="tx1">
                    <a:tint val="82000"/>
                  </a:schemeClr>
                </a:solidFill>
              </a:defRPr>
            </a:lvl6pPr>
            <a:lvl7pPr marL="2592050" indent="0">
              <a:buNone/>
              <a:defRPr sz="1512">
                <a:solidFill>
                  <a:schemeClr val="tx1">
                    <a:tint val="82000"/>
                  </a:schemeClr>
                </a:solidFill>
              </a:defRPr>
            </a:lvl7pPr>
            <a:lvl8pPr marL="3024058" indent="0">
              <a:buNone/>
              <a:defRPr sz="1512">
                <a:solidFill>
                  <a:schemeClr val="tx1">
                    <a:tint val="82000"/>
                  </a:schemeClr>
                </a:solidFill>
              </a:defRPr>
            </a:lvl8pPr>
            <a:lvl9pPr marL="3456066" indent="0">
              <a:buNone/>
              <a:defRPr sz="1512">
                <a:solidFill>
                  <a:schemeClr val="tx1">
                    <a:tint val="82000"/>
                  </a:schemeClr>
                </a:solidFill>
              </a:defRPr>
            </a:lvl9pPr>
          </a:lstStyle>
          <a:p>
            <a:pPr lvl="0"/>
            <a:r>
              <a:rPr lang="pl-PL"/>
              <a:t>Kliknij, aby edytować style wzorca tekstu</a:t>
            </a:r>
          </a:p>
        </p:txBody>
      </p:sp>
      <p:sp>
        <p:nvSpPr>
          <p:cNvPr id="4" name="Date Placeholder 3"/>
          <p:cNvSpPr>
            <a:spLocks noGrp="1"/>
          </p:cNvSpPr>
          <p:nvPr>
            <p:ph type="dt" sz="half" idx="10"/>
          </p:nvPr>
        </p:nvSpPr>
        <p:spPr/>
        <p:txBody>
          <a:bodyPr/>
          <a:lstStyle/>
          <a:p>
            <a:fld id="{BE8AE68F-8D97-4A77-8903-7FEA6457427F}" type="datetimeFigureOut">
              <a:rPr lang="pl-PL" smtClean="0"/>
              <a:t>2025-06-10</a:t>
            </a:fld>
            <a:endParaRPr lang="pl-PL"/>
          </a:p>
        </p:txBody>
      </p:sp>
      <p:sp>
        <p:nvSpPr>
          <p:cNvPr id="5" name="Footer Placeholder 4"/>
          <p:cNvSpPr>
            <a:spLocks noGrp="1"/>
          </p:cNvSpPr>
          <p:nvPr>
            <p:ph type="ftr" sz="quarter" idx="11"/>
          </p:nvPr>
        </p:nvSpPr>
        <p:spPr/>
        <p:txBody>
          <a:bodyPr/>
          <a:lstStyle/>
          <a:p>
            <a:endParaRPr lang="pl-PL"/>
          </a:p>
        </p:txBody>
      </p:sp>
      <p:sp>
        <p:nvSpPr>
          <p:cNvPr id="6" name="Slide Number Placeholder 5"/>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274964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wa elementy zawartości">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l-PL"/>
              <a:t>Kliknij, aby edytować styl</a:t>
            </a:r>
            <a:endParaRPr lang="en-US" dirty="0"/>
          </a:p>
        </p:txBody>
      </p:sp>
      <p:sp>
        <p:nvSpPr>
          <p:cNvPr id="3" name="Content Placeholder 2"/>
          <p:cNvSpPr>
            <a:spLocks noGrp="1"/>
          </p:cNvSpPr>
          <p:nvPr>
            <p:ph sz="half" idx="1"/>
          </p:nvPr>
        </p:nvSpPr>
        <p:spPr>
          <a:xfrm>
            <a:off x="792034" y="1725046"/>
            <a:ext cx="4896207" cy="4111612"/>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endParaRPr lang="en-US" dirty="0"/>
          </a:p>
        </p:txBody>
      </p:sp>
      <p:sp>
        <p:nvSpPr>
          <p:cNvPr id="4" name="Content Placeholder 3"/>
          <p:cNvSpPr>
            <a:spLocks noGrp="1"/>
          </p:cNvSpPr>
          <p:nvPr>
            <p:ph sz="half" idx="2"/>
          </p:nvPr>
        </p:nvSpPr>
        <p:spPr>
          <a:xfrm>
            <a:off x="5832247" y="1725046"/>
            <a:ext cx="4896207" cy="4111612"/>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endParaRPr lang="en-US" dirty="0"/>
          </a:p>
        </p:txBody>
      </p:sp>
      <p:sp>
        <p:nvSpPr>
          <p:cNvPr id="5" name="Date Placeholder 4"/>
          <p:cNvSpPr>
            <a:spLocks noGrp="1"/>
          </p:cNvSpPr>
          <p:nvPr>
            <p:ph type="dt" sz="half" idx="10"/>
          </p:nvPr>
        </p:nvSpPr>
        <p:spPr/>
        <p:txBody>
          <a:bodyPr/>
          <a:lstStyle/>
          <a:p>
            <a:fld id="{BE8AE68F-8D97-4A77-8903-7FEA6457427F}" type="datetimeFigureOut">
              <a:rPr lang="pl-PL" smtClean="0"/>
              <a:t>2025-06-10</a:t>
            </a:fld>
            <a:endParaRPr lang="pl-PL"/>
          </a:p>
        </p:txBody>
      </p:sp>
      <p:sp>
        <p:nvSpPr>
          <p:cNvPr id="6" name="Footer Placeholder 5"/>
          <p:cNvSpPr>
            <a:spLocks noGrp="1"/>
          </p:cNvSpPr>
          <p:nvPr>
            <p:ph type="ftr" sz="quarter" idx="11"/>
          </p:nvPr>
        </p:nvSpPr>
        <p:spPr/>
        <p:txBody>
          <a:bodyPr/>
          <a:lstStyle/>
          <a:p>
            <a:endParaRPr lang="pl-PL"/>
          </a:p>
        </p:txBody>
      </p:sp>
      <p:sp>
        <p:nvSpPr>
          <p:cNvPr id="7" name="Slide Number Placeholder 6"/>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18386891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ównanie">
    <p:spTree>
      <p:nvGrpSpPr>
        <p:cNvPr id="1" name=""/>
        <p:cNvGrpSpPr/>
        <p:nvPr/>
      </p:nvGrpSpPr>
      <p:grpSpPr>
        <a:xfrm>
          <a:off x="0" y="0"/>
          <a:ext cx="0" cy="0"/>
          <a:chOff x="0" y="0"/>
          <a:chExt cx="0" cy="0"/>
        </a:xfrm>
      </p:grpSpPr>
      <p:sp>
        <p:nvSpPr>
          <p:cNvPr id="2" name="Title 1"/>
          <p:cNvSpPr>
            <a:spLocks noGrp="1"/>
          </p:cNvSpPr>
          <p:nvPr>
            <p:ph type="title"/>
          </p:nvPr>
        </p:nvSpPr>
        <p:spPr>
          <a:xfrm>
            <a:off x="793534" y="345010"/>
            <a:ext cx="9936421" cy="1252534"/>
          </a:xfrm>
        </p:spPr>
        <p:txBody>
          <a:bodyPr/>
          <a:lstStyle/>
          <a:p>
            <a:r>
              <a:rPr lang="pl-PL"/>
              <a:t>Kliknij, aby edytować styl</a:t>
            </a:r>
            <a:endParaRPr lang="en-US" dirty="0"/>
          </a:p>
        </p:txBody>
      </p:sp>
      <p:sp>
        <p:nvSpPr>
          <p:cNvPr id="3" name="Text Placeholder 2"/>
          <p:cNvSpPr>
            <a:spLocks noGrp="1"/>
          </p:cNvSpPr>
          <p:nvPr>
            <p:ph type="body" idx="1"/>
          </p:nvPr>
        </p:nvSpPr>
        <p:spPr>
          <a:xfrm>
            <a:off x="793535" y="1588543"/>
            <a:ext cx="4873706" cy="778521"/>
          </a:xfrm>
        </p:spPr>
        <p:txBody>
          <a:bodyPr anchor="b"/>
          <a:lstStyle>
            <a:lvl1pPr marL="0" indent="0">
              <a:buNone/>
              <a:defRPr sz="2268" b="1"/>
            </a:lvl1pPr>
            <a:lvl2pPr marL="432008" indent="0">
              <a:buNone/>
              <a:defRPr sz="1890" b="1"/>
            </a:lvl2pPr>
            <a:lvl3pPr marL="864017" indent="0">
              <a:buNone/>
              <a:defRPr sz="1701" b="1"/>
            </a:lvl3pPr>
            <a:lvl4pPr marL="1296025" indent="0">
              <a:buNone/>
              <a:defRPr sz="1512" b="1"/>
            </a:lvl4pPr>
            <a:lvl5pPr marL="1728033" indent="0">
              <a:buNone/>
              <a:defRPr sz="1512" b="1"/>
            </a:lvl5pPr>
            <a:lvl6pPr marL="2160041" indent="0">
              <a:buNone/>
              <a:defRPr sz="1512" b="1"/>
            </a:lvl6pPr>
            <a:lvl7pPr marL="2592050" indent="0">
              <a:buNone/>
              <a:defRPr sz="1512" b="1"/>
            </a:lvl7pPr>
            <a:lvl8pPr marL="3024058" indent="0">
              <a:buNone/>
              <a:defRPr sz="1512" b="1"/>
            </a:lvl8pPr>
            <a:lvl9pPr marL="3456066" indent="0">
              <a:buNone/>
              <a:defRPr sz="1512" b="1"/>
            </a:lvl9pPr>
          </a:lstStyle>
          <a:p>
            <a:pPr lvl="0"/>
            <a:r>
              <a:rPr lang="pl-PL"/>
              <a:t>Kliknij, aby edytować style wzorca tekstu</a:t>
            </a:r>
          </a:p>
        </p:txBody>
      </p:sp>
      <p:sp>
        <p:nvSpPr>
          <p:cNvPr id="4" name="Content Placeholder 3"/>
          <p:cNvSpPr>
            <a:spLocks noGrp="1"/>
          </p:cNvSpPr>
          <p:nvPr>
            <p:ph sz="half" idx="2"/>
          </p:nvPr>
        </p:nvSpPr>
        <p:spPr>
          <a:xfrm>
            <a:off x="793535" y="2367064"/>
            <a:ext cx="4873706" cy="3481594"/>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endParaRPr lang="en-US" dirty="0"/>
          </a:p>
        </p:txBody>
      </p:sp>
      <p:sp>
        <p:nvSpPr>
          <p:cNvPr id="5" name="Text Placeholder 4"/>
          <p:cNvSpPr>
            <a:spLocks noGrp="1"/>
          </p:cNvSpPr>
          <p:nvPr>
            <p:ph type="body" sz="quarter" idx="3"/>
          </p:nvPr>
        </p:nvSpPr>
        <p:spPr>
          <a:xfrm>
            <a:off x="5832247" y="1588543"/>
            <a:ext cx="4897708" cy="778521"/>
          </a:xfrm>
        </p:spPr>
        <p:txBody>
          <a:bodyPr anchor="b"/>
          <a:lstStyle>
            <a:lvl1pPr marL="0" indent="0">
              <a:buNone/>
              <a:defRPr sz="2268" b="1"/>
            </a:lvl1pPr>
            <a:lvl2pPr marL="432008" indent="0">
              <a:buNone/>
              <a:defRPr sz="1890" b="1"/>
            </a:lvl2pPr>
            <a:lvl3pPr marL="864017" indent="0">
              <a:buNone/>
              <a:defRPr sz="1701" b="1"/>
            </a:lvl3pPr>
            <a:lvl4pPr marL="1296025" indent="0">
              <a:buNone/>
              <a:defRPr sz="1512" b="1"/>
            </a:lvl4pPr>
            <a:lvl5pPr marL="1728033" indent="0">
              <a:buNone/>
              <a:defRPr sz="1512" b="1"/>
            </a:lvl5pPr>
            <a:lvl6pPr marL="2160041" indent="0">
              <a:buNone/>
              <a:defRPr sz="1512" b="1"/>
            </a:lvl6pPr>
            <a:lvl7pPr marL="2592050" indent="0">
              <a:buNone/>
              <a:defRPr sz="1512" b="1"/>
            </a:lvl7pPr>
            <a:lvl8pPr marL="3024058" indent="0">
              <a:buNone/>
              <a:defRPr sz="1512" b="1"/>
            </a:lvl8pPr>
            <a:lvl9pPr marL="3456066" indent="0">
              <a:buNone/>
              <a:defRPr sz="1512" b="1"/>
            </a:lvl9pPr>
          </a:lstStyle>
          <a:p>
            <a:pPr lvl="0"/>
            <a:r>
              <a:rPr lang="pl-PL"/>
              <a:t>Kliknij, aby edytować style wzorca tekstu</a:t>
            </a:r>
          </a:p>
        </p:txBody>
      </p:sp>
      <p:sp>
        <p:nvSpPr>
          <p:cNvPr id="6" name="Content Placeholder 5"/>
          <p:cNvSpPr>
            <a:spLocks noGrp="1"/>
          </p:cNvSpPr>
          <p:nvPr>
            <p:ph sz="quarter" idx="4"/>
          </p:nvPr>
        </p:nvSpPr>
        <p:spPr>
          <a:xfrm>
            <a:off x="5832247" y="2367064"/>
            <a:ext cx="4897708" cy="3481594"/>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endParaRPr lang="en-US" dirty="0"/>
          </a:p>
        </p:txBody>
      </p:sp>
      <p:sp>
        <p:nvSpPr>
          <p:cNvPr id="7" name="Date Placeholder 6"/>
          <p:cNvSpPr>
            <a:spLocks noGrp="1"/>
          </p:cNvSpPr>
          <p:nvPr>
            <p:ph type="dt" sz="half" idx="10"/>
          </p:nvPr>
        </p:nvSpPr>
        <p:spPr/>
        <p:txBody>
          <a:bodyPr/>
          <a:lstStyle/>
          <a:p>
            <a:fld id="{BE8AE68F-8D97-4A77-8903-7FEA6457427F}" type="datetimeFigureOut">
              <a:rPr lang="pl-PL" smtClean="0"/>
              <a:t>2025-06-10</a:t>
            </a:fld>
            <a:endParaRPr lang="pl-PL"/>
          </a:p>
        </p:txBody>
      </p:sp>
      <p:sp>
        <p:nvSpPr>
          <p:cNvPr id="8" name="Footer Placeholder 7"/>
          <p:cNvSpPr>
            <a:spLocks noGrp="1"/>
          </p:cNvSpPr>
          <p:nvPr>
            <p:ph type="ftr" sz="quarter" idx="11"/>
          </p:nvPr>
        </p:nvSpPr>
        <p:spPr/>
        <p:txBody>
          <a:bodyPr/>
          <a:lstStyle/>
          <a:p>
            <a:endParaRPr lang="pl-PL"/>
          </a:p>
        </p:txBody>
      </p:sp>
      <p:sp>
        <p:nvSpPr>
          <p:cNvPr id="9" name="Slide Number Placeholder 8"/>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691921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ylko tytu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l-PL"/>
              <a:t>Kliknij, aby edytować styl</a:t>
            </a:r>
            <a:endParaRPr lang="en-US" dirty="0"/>
          </a:p>
        </p:txBody>
      </p:sp>
      <p:sp>
        <p:nvSpPr>
          <p:cNvPr id="3" name="Date Placeholder 2"/>
          <p:cNvSpPr>
            <a:spLocks noGrp="1"/>
          </p:cNvSpPr>
          <p:nvPr>
            <p:ph type="dt" sz="half" idx="10"/>
          </p:nvPr>
        </p:nvSpPr>
        <p:spPr/>
        <p:txBody>
          <a:bodyPr/>
          <a:lstStyle/>
          <a:p>
            <a:fld id="{BE8AE68F-8D97-4A77-8903-7FEA6457427F}" type="datetimeFigureOut">
              <a:rPr lang="pl-PL" smtClean="0"/>
              <a:t>2025-06-10</a:t>
            </a:fld>
            <a:endParaRPr lang="pl-PL"/>
          </a:p>
        </p:txBody>
      </p:sp>
      <p:sp>
        <p:nvSpPr>
          <p:cNvPr id="4" name="Footer Placeholder 3"/>
          <p:cNvSpPr>
            <a:spLocks noGrp="1"/>
          </p:cNvSpPr>
          <p:nvPr>
            <p:ph type="ftr" sz="quarter" idx="11"/>
          </p:nvPr>
        </p:nvSpPr>
        <p:spPr/>
        <p:txBody>
          <a:bodyPr/>
          <a:lstStyle/>
          <a:p>
            <a:endParaRPr lang="pl-PL"/>
          </a:p>
        </p:txBody>
      </p:sp>
      <p:sp>
        <p:nvSpPr>
          <p:cNvPr id="5" name="Slide Number Placeholder 4"/>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35976505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usty">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8AE68F-8D97-4A77-8903-7FEA6457427F}" type="datetimeFigureOut">
              <a:rPr lang="pl-PL" smtClean="0"/>
              <a:t>2025-06-10</a:t>
            </a:fld>
            <a:endParaRPr lang="pl-PL"/>
          </a:p>
        </p:txBody>
      </p:sp>
      <p:sp>
        <p:nvSpPr>
          <p:cNvPr id="3" name="Footer Placeholder 2"/>
          <p:cNvSpPr>
            <a:spLocks noGrp="1"/>
          </p:cNvSpPr>
          <p:nvPr>
            <p:ph type="ftr" sz="quarter" idx="11"/>
          </p:nvPr>
        </p:nvSpPr>
        <p:spPr/>
        <p:txBody>
          <a:bodyPr/>
          <a:lstStyle/>
          <a:p>
            <a:endParaRPr lang="pl-PL"/>
          </a:p>
        </p:txBody>
      </p:sp>
      <p:sp>
        <p:nvSpPr>
          <p:cNvPr id="4" name="Slide Number Placeholder 3"/>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28049051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Zawartość z podpisem">
    <p:spTree>
      <p:nvGrpSpPr>
        <p:cNvPr id="1" name=""/>
        <p:cNvGrpSpPr/>
        <p:nvPr/>
      </p:nvGrpSpPr>
      <p:grpSpPr>
        <a:xfrm>
          <a:off x="0" y="0"/>
          <a:ext cx="0" cy="0"/>
          <a:chOff x="0" y="0"/>
          <a:chExt cx="0" cy="0"/>
        </a:xfrm>
      </p:grpSpPr>
      <p:sp>
        <p:nvSpPr>
          <p:cNvPr id="2" name="Title 1"/>
          <p:cNvSpPr>
            <a:spLocks noGrp="1"/>
          </p:cNvSpPr>
          <p:nvPr>
            <p:ph type="title"/>
          </p:nvPr>
        </p:nvSpPr>
        <p:spPr>
          <a:xfrm>
            <a:off x="793535" y="432012"/>
            <a:ext cx="3715657" cy="1512041"/>
          </a:xfrm>
        </p:spPr>
        <p:txBody>
          <a:bodyPr anchor="b"/>
          <a:lstStyle>
            <a:lvl1pPr>
              <a:defRPr sz="3024"/>
            </a:lvl1pPr>
          </a:lstStyle>
          <a:p>
            <a:r>
              <a:rPr lang="pl-PL"/>
              <a:t>Kliknij, aby edytować styl</a:t>
            </a:r>
            <a:endParaRPr lang="en-US" dirty="0"/>
          </a:p>
        </p:txBody>
      </p:sp>
      <p:sp>
        <p:nvSpPr>
          <p:cNvPr id="3" name="Content Placeholder 2"/>
          <p:cNvSpPr>
            <a:spLocks noGrp="1"/>
          </p:cNvSpPr>
          <p:nvPr>
            <p:ph idx="1"/>
          </p:nvPr>
        </p:nvSpPr>
        <p:spPr>
          <a:xfrm>
            <a:off x="4897708" y="933026"/>
            <a:ext cx="5832247" cy="4605124"/>
          </a:xfrm>
        </p:spPr>
        <p:txBody>
          <a:bodyPr/>
          <a:lstStyle>
            <a:lvl1pPr>
              <a:defRPr sz="3024"/>
            </a:lvl1pPr>
            <a:lvl2pPr>
              <a:defRPr sz="2646"/>
            </a:lvl2pPr>
            <a:lvl3pPr>
              <a:defRPr sz="2268"/>
            </a:lvl3pPr>
            <a:lvl4pPr>
              <a:defRPr sz="1890"/>
            </a:lvl4pPr>
            <a:lvl5pPr>
              <a:defRPr sz="1890"/>
            </a:lvl5pPr>
            <a:lvl6pPr>
              <a:defRPr sz="1890"/>
            </a:lvl6pPr>
            <a:lvl7pPr>
              <a:defRPr sz="1890"/>
            </a:lvl7pPr>
            <a:lvl8pPr>
              <a:defRPr sz="1890"/>
            </a:lvl8pPr>
            <a:lvl9pPr>
              <a:defRPr sz="1890"/>
            </a:lvl9p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endParaRPr lang="en-US" dirty="0"/>
          </a:p>
        </p:txBody>
      </p:sp>
      <p:sp>
        <p:nvSpPr>
          <p:cNvPr id="4" name="Text Placeholder 3"/>
          <p:cNvSpPr>
            <a:spLocks noGrp="1"/>
          </p:cNvSpPr>
          <p:nvPr>
            <p:ph type="body" sz="half" idx="2"/>
          </p:nvPr>
        </p:nvSpPr>
        <p:spPr>
          <a:xfrm>
            <a:off x="793535" y="1944052"/>
            <a:ext cx="3715657" cy="3601598"/>
          </a:xfrm>
        </p:spPr>
        <p:txBody>
          <a:bodyPr/>
          <a:lstStyle>
            <a:lvl1pPr marL="0" indent="0">
              <a:buNone/>
              <a:defRPr sz="1512"/>
            </a:lvl1pPr>
            <a:lvl2pPr marL="432008" indent="0">
              <a:buNone/>
              <a:defRPr sz="1323"/>
            </a:lvl2pPr>
            <a:lvl3pPr marL="864017" indent="0">
              <a:buNone/>
              <a:defRPr sz="1134"/>
            </a:lvl3pPr>
            <a:lvl4pPr marL="1296025" indent="0">
              <a:buNone/>
              <a:defRPr sz="945"/>
            </a:lvl4pPr>
            <a:lvl5pPr marL="1728033" indent="0">
              <a:buNone/>
              <a:defRPr sz="945"/>
            </a:lvl5pPr>
            <a:lvl6pPr marL="2160041" indent="0">
              <a:buNone/>
              <a:defRPr sz="945"/>
            </a:lvl6pPr>
            <a:lvl7pPr marL="2592050" indent="0">
              <a:buNone/>
              <a:defRPr sz="945"/>
            </a:lvl7pPr>
            <a:lvl8pPr marL="3024058" indent="0">
              <a:buNone/>
              <a:defRPr sz="945"/>
            </a:lvl8pPr>
            <a:lvl9pPr marL="3456066" indent="0">
              <a:buNone/>
              <a:defRPr sz="945"/>
            </a:lvl9pPr>
          </a:lstStyle>
          <a:p>
            <a:pPr lvl="0"/>
            <a:r>
              <a:rPr lang="pl-PL"/>
              <a:t>Kliknij, aby edytować style wzorca tekstu</a:t>
            </a:r>
          </a:p>
        </p:txBody>
      </p:sp>
      <p:sp>
        <p:nvSpPr>
          <p:cNvPr id="5" name="Date Placeholder 4"/>
          <p:cNvSpPr>
            <a:spLocks noGrp="1"/>
          </p:cNvSpPr>
          <p:nvPr>
            <p:ph type="dt" sz="half" idx="10"/>
          </p:nvPr>
        </p:nvSpPr>
        <p:spPr/>
        <p:txBody>
          <a:bodyPr/>
          <a:lstStyle/>
          <a:p>
            <a:fld id="{BE8AE68F-8D97-4A77-8903-7FEA6457427F}" type="datetimeFigureOut">
              <a:rPr lang="pl-PL" smtClean="0"/>
              <a:t>2025-06-10</a:t>
            </a:fld>
            <a:endParaRPr lang="pl-PL"/>
          </a:p>
        </p:txBody>
      </p:sp>
      <p:sp>
        <p:nvSpPr>
          <p:cNvPr id="6" name="Footer Placeholder 5"/>
          <p:cNvSpPr>
            <a:spLocks noGrp="1"/>
          </p:cNvSpPr>
          <p:nvPr>
            <p:ph type="ftr" sz="quarter" idx="11"/>
          </p:nvPr>
        </p:nvSpPr>
        <p:spPr/>
        <p:txBody>
          <a:bodyPr/>
          <a:lstStyle/>
          <a:p>
            <a:endParaRPr lang="pl-PL"/>
          </a:p>
        </p:txBody>
      </p:sp>
      <p:sp>
        <p:nvSpPr>
          <p:cNvPr id="7" name="Slide Number Placeholder 6"/>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45785448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az z podpisem">
    <p:spTree>
      <p:nvGrpSpPr>
        <p:cNvPr id="1" name=""/>
        <p:cNvGrpSpPr/>
        <p:nvPr/>
      </p:nvGrpSpPr>
      <p:grpSpPr>
        <a:xfrm>
          <a:off x="0" y="0"/>
          <a:ext cx="0" cy="0"/>
          <a:chOff x="0" y="0"/>
          <a:chExt cx="0" cy="0"/>
        </a:xfrm>
      </p:grpSpPr>
      <p:sp>
        <p:nvSpPr>
          <p:cNvPr id="2" name="Title 1"/>
          <p:cNvSpPr>
            <a:spLocks noGrp="1"/>
          </p:cNvSpPr>
          <p:nvPr>
            <p:ph type="title"/>
          </p:nvPr>
        </p:nvSpPr>
        <p:spPr>
          <a:xfrm>
            <a:off x="793535" y="432012"/>
            <a:ext cx="3715657" cy="1512041"/>
          </a:xfrm>
        </p:spPr>
        <p:txBody>
          <a:bodyPr anchor="b"/>
          <a:lstStyle>
            <a:lvl1pPr>
              <a:defRPr sz="3024"/>
            </a:lvl1pPr>
          </a:lstStyle>
          <a:p>
            <a:r>
              <a:rPr lang="pl-PL"/>
              <a:t>Kliknij, aby edytować styl</a:t>
            </a:r>
            <a:endParaRPr lang="en-US" dirty="0"/>
          </a:p>
        </p:txBody>
      </p:sp>
      <p:sp>
        <p:nvSpPr>
          <p:cNvPr id="3" name="Picture Placeholder 2"/>
          <p:cNvSpPr>
            <a:spLocks noGrp="1" noChangeAspect="1"/>
          </p:cNvSpPr>
          <p:nvPr>
            <p:ph type="pic" idx="1"/>
          </p:nvPr>
        </p:nvSpPr>
        <p:spPr>
          <a:xfrm>
            <a:off x="4897708" y="933026"/>
            <a:ext cx="5832247" cy="4605124"/>
          </a:xfrm>
        </p:spPr>
        <p:txBody>
          <a:bodyPr anchor="t"/>
          <a:lstStyle>
            <a:lvl1pPr marL="0" indent="0">
              <a:buNone/>
              <a:defRPr sz="3024"/>
            </a:lvl1pPr>
            <a:lvl2pPr marL="432008" indent="0">
              <a:buNone/>
              <a:defRPr sz="2646"/>
            </a:lvl2pPr>
            <a:lvl3pPr marL="864017" indent="0">
              <a:buNone/>
              <a:defRPr sz="2268"/>
            </a:lvl3pPr>
            <a:lvl4pPr marL="1296025" indent="0">
              <a:buNone/>
              <a:defRPr sz="1890"/>
            </a:lvl4pPr>
            <a:lvl5pPr marL="1728033" indent="0">
              <a:buNone/>
              <a:defRPr sz="1890"/>
            </a:lvl5pPr>
            <a:lvl6pPr marL="2160041" indent="0">
              <a:buNone/>
              <a:defRPr sz="1890"/>
            </a:lvl6pPr>
            <a:lvl7pPr marL="2592050" indent="0">
              <a:buNone/>
              <a:defRPr sz="1890"/>
            </a:lvl7pPr>
            <a:lvl8pPr marL="3024058" indent="0">
              <a:buNone/>
              <a:defRPr sz="1890"/>
            </a:lvl8pPr>
            <a:lvl9pPr marL="3456066" indent="0">
              <a:buNone/>
              <a:defRPr sz="1890"/>
            </a:lvl9pPr>
          </a:lstStyle>
          <a:p>
            <a:r>
              <a:rPr lang="pl-PL"/>
              <a:t>Kliknij ikonę, aby dodać obraz</a:t>
            </a:r>
            <a:endParaRPr lang="en-US" dirty="0"/>
          </a:p>
        </p:txBody>
      </p:sp>
      <p:sp>
        <p:nvSpPr>
          <p:cNvPr id="4" name="Text Placeholder 3"/>
          <p:cNvSpPr>
            <a:spLocks noGrp="1"/>
          </p:cNvSpPr>
          <p:nvPr>
            <p:ph type="body" sz="half" idx="2"/>
          </p:nvPr>
        </p:nvSpPr>
        <p:spPr>
          <a:xfrm>
            <a:off x="793535" y="1944052"/>
            <a:ext cx="3715657" cy="3601598"/>
          </a:xfrm>
        </p:spPr>
        <p:txBody>
          <a:bodyPr/>
          <a:lstStyle>
            <a:lvl1pPr marL="0" indent="0">
              <a:buNone/>
              <a:defRPr sz="1512"/>
            </a:lvl1pPr>
            <a:lvl2pPr marL="432008" indent="0">
              <a:buNone/>
              <a:defRPr sz="1323"/>
            </a:lvl2pPr>
            <a:lvl3pPr marL="864017" indent="0">
              <a:buNone/>
              <a:defRPr sz="1134"/>
            </a:lvl3pPr>
            <a:lvl4pPr marL="1296025" indent="0">
              <a:buNone/>
              <a:defRPr sz="945"/>
            </a:lvl4pPr>
            <a:lvl5pPr marL="1728033" indent="0">
              <a:buNone/>
              <a:defRPr sz="945"/>
            </a:lvl5pPr>
            <a:lvl6pPr marL="2160041" indent="0">
              <a:buNone/>
              <a:defRPr sz="945"/>
            </a:lvl6pPr>
            <a:lvl7pPr marL="2592050" indent="0">
              <a:buNone/>
              <a:defRPr sz="945"/>
            </a:lvl7pPr>
            <a:lvl8pPr marL="3024058" indent="0">
              <a:buNone/>
              <a:defRPr sz="945"/>
            </a:lvl8pPr>
            <a:lvl9pPr marL="3456066" indent="0">
              <a:buNone/>
              <a:defRPr sz="945"/>
            </a:lvl9pPr>
          </a:lstStyle>
          <a:p>
            <a:pPr lvl="0"/>
            <a:r>
              <a:rPr lang="pl-PL"/>
              <a:t>Kliknij, aby edytować style wzorca tekstu</a:t>
            </a:r>
          </a:p>
        </p:txBody>
      </p:sp>
      <p:sp>
        <p:nvSpPr>
          <p:cNvPr id="5" name="Date Placeholder 4"/>
          <p:cNvSpPr>
            <a:spLocks noGrp="1"/>
          </p:cNvSpPr>
          <p:nvPr>
            <p:ph type="dt" sz="half" idx="10"/>
          </p:nvPr>
        </p:nvSpPr>
        <p:spPr/>
        <p:txBody>
          <a:bodyPr/>
          <a:lstStyle/>
          <a:p>
            <a:fld id="{BE8AE68F-8D97-4A77-8903-7FEA6457427F}" type="datetimeFigureOut">
              <a:rPr lang="pl-PL" smtClean="0"/>
              <a:t>2025-06-10</a:t>
            </a:fld>
            <a:endParaRPr lang="pl-PL"/>
          </a:p>
        </p:txBody>
      </p:sp>
      <p:sp>
        <p:nvSpPr>
          <p:cNvPr id="6" name="Footer Placeholder 5"/>
          <p:cNvSpPr>
            <a:spLocks noGrp="1"/>
          </p:cNvSpPr>
          <p:nvPr>
            <p:ph type="ftr" sz="quarter" idx="11"/>
          </p:nvPr>
        </p:nvSpPr>
        <p:spPr/>
        <p:txBody>
          <a:bodyPr/>
          <a:lstStyle/>
          <a:p>
            <a:endParaRPr lang="pl-PL"/>
          </a:p>
        </p:txBody>
      </p:sp>
      <p:sp>
        <p:nvSpPr>
          <p:cNvPr id="7" name="Slide Number Placeholder 6"/>
          <p:cNvSpPr>
            <a:spLocks noGrp="1"/>
          </p:cNvSpPr>
          <p:nvPr>
            <p:ph type="sldNum" sz="quarter" idx="12"/>
          </p:nvPr>
        </p:nvSpPr>
        <p:spPr/>
        <p:txBody>
          <a:bodyPr/>
          <a:lstStyle/>
          <a:p>
            <a:fld id="{F4867AD4-D150-417E-ABD6-9DE897F52504}" type="slidenum">
              <a:rPr lang="pl-PL" smtClean="0"/>
              <a:t>‹#›</a:t>
            </a:fld>
            <a:endParaRPr lang="pl-PL"/>
          </a:p>
        </p:txBody>
      </p:sp>
    </p:spTree>
    <p:extLst>
      <p:ext uri="{BB962C8B-B14F-4D97-AF65-F5344CB8AC3E}">
        <p14:creationId xmlns:p14="http://schemas.microsoft.com/office/powerpoint/2010/main" val="115303702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92034" y="345010"/>
            <a:ext cx="9936421" cy="1252534"/>
          </a:xfrm>
          <a:prstGeom prst="rect">
            <a:avLst/>
          </a:prstGeom>
        </p:spPr>
        <p:txBody>
          <a:bodyPr vert="horz" lIns="91440" tIns="45720" rIns="91440" bIns="45720" rtlCol="0" anchor="ctr">
            <a:normAutofit/>
          </a:bodyPr>
          <a:lstStyle/>
          <a:p>
            <a:r>
              <a:rPr lang="pl-PL"/>
              <a:t>Kliknij, aby edytować styl</a:t>
            </a:r>
            <a:endParaRPr lang="en-US" dirty="0"/>
          </a:p>
        </p:txBody>
      </p:sp>
      <p:sp>
        <p:nvSpPr>
          <p:cNvPr id="3" name="Text Placeholder 2"/>
          <p:cNvSpPr>
            <a:spLocks noGrp="1"/>
          </p:cNvSpPr>
          <p:nvPr>
            <p:ph type="body" idx="1"/>
          </p:nvPr>
        </p:nvSpPr>
        <p:spPr>
          <a:xfrm>
            <a:off x="792034" y="1725046"/>
            <a:ext cx="9936421" cy="4111612"/>
          </a:xfrm>
          <a:prstGeom prst="rect">
            <a:avLst/>
          </a:prstGeom>
        </p:spPr>
        <p:txBody>
          <a:bodyPr vert="horz" lIns="91440" tIns="45720" rIns="91440" bIns="45720" rtlCol="0">
            <a:normAutofit/>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endParaRPr lang="en-US" dirty="0"/>
          </a:p>
        </p:txBody>
      </p:sp>
      <p:sp>
        <p:nvSpPr>
          <p:cNvPr id="4" name="Date Placeholder 3"/>
          <p:cNvSpPr>
            <a:spLocks noGrp="1"/>
          </p:cNvSpPr>
          <p:nvPr>
            <p:ph type="dt" sz="half" idx="2"/>
          </p:nvPr>
        </p:nvSpPr>
        <p:spPr>
          <a:xfrm>
            <a:off x="792033" y="6006163"/>
            <a:ext cx="2592110" cy="345009"/>
          </a:xfrm>
          <a:prstGeom prst="rect">
            <a:avLst/>
          </a:prstGeom>
        </p:spPr>
        <p:txBody>
          <a:bodyPr vert="horz" lIns="91440" tIns="45720" rIns="91440" bIns="45720" rtlCol="0" anchor="ctr"/>
          <a:lstStyle>
            <a:lvl1pPr algn="l">
              <a:defRPr sz="1134">
                <a:solidFill>
                  <a:schemeClr val="tx1">
                    <a:tint val="82000"/>
                  </a:schemeClr>
                </a:solidFill>
              </a:defRPr>
            </a:lvl1pPr>
          </a:lstStyle>
          <a:p>
            <a:fld id="{BE8AE68F-8D97-4A77-8903-7FEA6457427F}" type="datetimeFigureOut">
              <a:rPr lang="pl-PL" smtClean="0"/>
              <a:t>2025-06-10</a:t>
            </a:fld>
            <a:endParaRPr lang="pl-PL"/>
          </a:p>
        </p:txBody>
      </p:sp>
      <p:sp>
        <p:nvSpPr>
          <p:cNvPr id="5" name="Footer Placeholder 4"/>
          <p:cNvSpPr>
            <a:spLocks noGrp="1"/>
          </p:cNvSpPr>
          <p:nvPr>
            <p:ph type="ftr" sz="quarter" idx="3"/>
          </p:nvPr>
        </p:nvSpPr>
        <p:spPr>
          <a:xfrm>
            <a:off x="3816162" y="6006163"/>
            <a:ext cx="3888165" cy="345009"/>
          </a:xfrm>
          <a:prstGeom prst="rect">
            <a:avLst/>
          </a:prstGeom>
        </p:spPr>
        <p:txBody>
          <a:bodyPr vert="horz" lIns="91440" tIns="45720" rIns="91440" bIns="45720" rtlCol="0" anchor="ctr"/>
          <a:lstStyle>
            <a:lvl1pPr algn="ctr">
              <a:defRPr sz="1134">
                <a:solidFill>
                  <a:schemeClr val="tx1">
                    <a:tint val="82000"/>
                  </a:schemeClr>
                </a:solidFill>
              </a:defRPr>
            </a:lvl1pPr>
          </a:lstStyle>
          <a:p>
            <a:endParaRPr lang="pl-PL"/>
          </a:p>
        </p:txBody>
      </p:sp>
      <p:sp>
        <p:nvSpPr>
          <p:cNvPr id="6" name="Slide Number Placeholder 5"/>
          <p:cNvSpPr>
            <a:spLocks noGrp="1"/>
          </p:cNvSpPr>
          <p:nvPr>
            <p:ph type="sldNum" sz="quarter" idx="4"/>
          </p:nvPr>
        </p:nvSpPr>
        <p:spPr>
          <a:xfrm>
            <a:off x="8136345" y="6006163"/>
            <a:ext cx="2592110" cy="345009"/>
          </a:xfrm>
          <a:prstGeom prst="rect">
            <a:avLst/>
          </a:prstGeom>
        </p:spPr>
        <p:txBody>
          <a:bodyPr vert="horz" lIns="91440" tIns="45720" rIns="91440" bIns="45720" rtlCol="0" anchor="ctr"/>
          <a:lstStyle>
            <a:lvl1pPr algn="r">
              <a:defRPr sz="1134">
                <a:solidFill>
                  <a:schemeClr val="tx1">
                    <a:tint val="82000"/>
                  </a:schemeClr>
                </a:solidFill>
              </a:defRPr>
            </a:lvl1pPr>
          </a:lstStyle>
          <a:p>
            <a:fld id="{F4867AD4-D150-417E-ABD6-9DE897F52504}" type="slidenum">
              <a:rPr lang="pl-PL" smtClean="0"/>
              <a:t>‹#›</a:t>
            </a:fld>
            <a:endParaRPr lang="pl-PL"/>
          </a:p>
        </p:txBody>
      </p:sp>
    </p:spTree>
    <p:extLst>
      <p:ext uri="{BB962C8B-B14F-4D97-AF65-F5344CB8AC3E}">
        <p14:creationId xmlns:p14="http://schemas.microsoft.com/office/powerpoint/2010/main" val="115590899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864017" rtl="0" eaLnBrk="1" latinLnBrk="0" hangingPunct="1">
        <a:lnSpc>
          <a:spcPct val="90000"/>
        </a:lnSpc>
        <a:spcBef>
          <a:spcPct val="0"/>
        </a:spcBef>
        <a:buNone/>
        <a:defRPr sz="4158" kern="1200">
          <a:solidFill>
            <a:schemeClr val="tx1"/>
          </a:solidFill>
          <a:latin typeface="+mj-lt"/>
          <a:ea typeface="+mj-ea"/>
          <a:cs typeface="+mj-cs"/>
        </a:defRPr>
      </a:lvl1pPr>
    </p:titleStyle>
    <p:bodyStyle>
      <a:lvl1pPr marL="216004" indent="-216004" algn="l" defTabSz="864017" rtl="0" eaLnBrk="1" latinLnBrk="0" hangingPunct="1">
        <a:lnSpc>
          <a:spcPct val="90000"/>
        </a:lnSpc>
        <a:spcBef>
          <a:spcPts val="945"/>
        </a:spcBef>
        <a:buFont typeface="Arial" panose="020B0604020202020204" pitchFamily="34" charset="0"/>
        <a:buChar char="•"/>
        <a:defRPr sz="2646" kern="1200">
          <a:solidFill>
            <a:schemeClr val="tx1"/>
          </a:solidFill>
          <a:latin typeface="+mn-lt"/>
          <a:ea typeface="+mn-ea"/>
          <a:cs typeface="+mn-cs"/>
        </a:defRPr>
      </a:lvl1pPr>
      <a:lvl2pPr marL="648012" indent="-216004" algn="l" defTabSz="864017" rtl="0" eaLnBrk="1" latinLnBrk="0" hangingPunct="1">
        <a:lnSpc>
          <a:spcPct val="90000"/>
        </a:lnSpc>
        <a:spcBef>
          <a:spcPts val="472"/>
        </a:spcBef>
        <a:buFont typeface="Arial" panose="020B0604020202020204" pitchFamily="34" charset="0"/>
        <a:buChar char="•"/>
        <a:defRPr sz="2268" kern="1200">
          <a:solidFill>
            <a:schemeClr val="tx1"/>
          </a:solidFill>
          <a:latin typeface="+mn-lt"/>
          <a:ea typeface="+mn-ea"/>
          <a:cs typeface="+mn-cs"/>
        </a:defRPr>
      </a:lvl2pPr>
      <a:lvl3pPr marL="1080021" indent="-216004" algn="l" defTabSz="864017" rtl="0" eaLnBrk="1" latinLnBrk="0" hangingPunct="1">
        <a:lnSpc>
          <a:spcPct val="90000"/>
        </a:lnSpc>
        <a:spcBef>
          <a:spcPts val="472"/>
        </a:spcBef>
        <a:buFont typeface="Arial" panose="020B0604020202020204" pitchFamily="34" charset="0"/>
        <a:buChar char="•"/>
        <a:defRPr sz="1890" kern="1200">
          <a:solidFill>
            <a:schemeClr val="tx1"/>
          </a:solidFill>
          <a:latin typeface="+mn-lt"/>
          <a:ea typeface="+mn-ea"/>
          <a:cs typeface="+mn-cs"/>
        </a:defRPr>
      </a:lvl3pPr>
      <a:lvl4pPr marL="1512029" indent="-216004" algn="l" defTabSz="864017" rtl="0" eaLnBrk="1" latinLnBrk="0" hangingPunct="1">
        <a:lnSpc>
          <a:spcPct val="90000"/>
        </a:lnSpc>
        <a:spcBef>
          <a:spcPts val="472"/>
        </a:spcBef>
        <a:buFont typeface="Arial" panose="020B0604020202020204" pitchFamily="34" charset="0"/>
        <a:buChar char="•"/>
        <a:defRPr sz="1701" kern="1200">
          <a:solidFill>
            <a:schemeClr val="tx1"/>
          </a:solidFill>
          <a:latin typeface="+mn-lt"/>
          <a:ea typeface="+mn-ea"/>
          <a:cs typeface="+mn-cs"/>
        </a:defRPr>
      </a:lvl4pPr>
      <a:lvl5pPr marL="1944037" indent="-216004" algn="l" defTabSz="864017" rtl="0" eaLnBrk="1" latinLnBrk="0" hangingPunct="1">
        <a:lnSpc>
          <a:spcPct val="90000"/>
        </a:lnSpc>
        <a:spcBef>
          <a:spcPts val="472"/>
        </a:spcBef>
        <a:buFont typeface="Arial" panose="020B0604020202020204" pitchFamily="34" charset="0"/>
        <a:buChar char="•"/>
        <a:defRPr sz="1701" kern="1200">
          <a:solidFill>
            <a:schemeClr val="tx1"/>
          </a:solidFill>
          <a:latin typeface="+mn-lt"/>
          <a:ea typeface="+mn-ea"/>
          <a:cs typeface="+mn-cs"/>
        </a:defRPr>
      </a:lvl5pPr>
      <a:lvl6pPr marL="2376046" indent="-216004" algn="l" defTabSz="864017" rtl="0" eaLnBrk="1" latinLnBrk="0" hangingPunct="1">
        <a:lnSpc>
          <a:spcPct val="90000"/>
        </a:lnSpc>
        <a:spcBef>
          <a:spcPts val="472"/>
        </a:spcBef>
        <a:buFont typeface="Arial" panose="020B0604020202020204" pitchFamily="34" charset="0"/>
        <a:buChar char="•"/>
        <a:defRPr sz="1701" kern="1200">
          <a:solidFill>
            <a:schemeClr val="tx1"/>
          </a:solidFill>
          <a:latin typeface="+mn-lt"/>
          <a:ea typeface="+mn-ea"/>
          <a:cs typeface="+mn-cs"/>
        </a:defRPr>
      </a:lvl6pPr>
      <a:lvl7pPr marL="2808054" indent="-216004" algn="l" defTabSz="864017" rtl="0" eaLnBrk="1" latinLnBrk="0" hangingPunct="1">
        <a:lnSpc>
          <a:spcPct val="90000"/>
        </a:lnSpc>
        <a:spcBef>
          <a:spcPts val="472"/>
        </a:spcBef>
        <a:buFont typeface="Arial" panose="020B0604020202020204" pitchFamily="34" charset="0"/>
        <a:buChar char="•"/>
        <a:defRPr sz="1701" kern="1200">
          <a:solidFill>
            <a:schemeClr val="tx1"/>
          </a:solidFill>
          <a:latin typeface="+mn-lt"/>
          <a:ea typeface="+mn-ea"/>
          <a:cs typeface="+mn-cs"/>
        </a:defRPr>
      </a:lvl7pPr>
      <a:lvl8pPr marL="3240062" indent="-216004" algn="l" defTabSz="864017" rtl="0" eaLnBrk="1" latinLnBrk="0" hangingPunct="1">
        <a:lnSpc>
          <a:spcPct val="90000"/>
        </a:lnSpc>
        <a:spcBef>
          <a:spcPts val="472"/>
        </a:spcBef>
        <a:buFont typeface="Arial" panose="020B0604020202020204" pitchFamily="34" charset="0"/>
        <a:buChar char="•"/>
        <a:defRPr sz="1701" kern="1200">
          <a:solidFill>
            <a:schemeClr val="tx1"/>
          </a:solidFill>
          <a:latin typeface="+mn-lt"/>
          <a:ea typeface="+mn-ea"/>
          <a:cs typeface="+mn-cs"/>
        </a:defRPr>
      </a:lvl8pPr>
      <a:lvl9pPr marL="3672070" indent="-216004" algn="l" defTabSz="864017" rtl="0" eaLnBrk="1" latinLnBrk="0" hangingPunct="1">
        <a:lnSpc>
          <a:spcPct val="90000"/>
        </a:lnSpc>
        <a:spcBef>
          <a:spcPts val="472"/>
        </a:spcBef>
        <a:buFont typeface="Arial" panose="020B0604020202020204" pitchFamily="34" charset="0"/>
        <a:buChar char="•"/>
        <a:defRPr sz="1701" kern="1200">
          <a:solidFill>
            <a:schemeClr val="tx1"/>
          </a:solidFill>
          <a:latin typeface="+mn-lt"/>
          <a:ea typeface="+mn-ea"/>
          <a:cs typeface="+mn-cs"/>
        </a:defRPr>
      </a:lvl9pPr>
    </p:bodyStyle>
    <p:otherStyle>
      <a:defPPr>
        <a:defRPr lang="en-US"/>
      </a:defPPr>
      <a:lvl1pPr marL="0" algn="l" defTabSz="864017" rtl="0" eaLnBrk="1" latinLnBrk="0" hangingPunct="1">
        <a:defRPr sz="1701" kern="1200">
          <a:solidFill>
            <a:schemeClr val="tx1"/>
          </a:solidFill>
          <a:latin typeface="+mn-lt"/>
          <a:ea typeface="+mn-ea"/>
          <a:cs typeface="+mn-cs"/>
        </a:defRPr>
      </a:lvl1pPr>
      <a:lvl2pPr marL="432008" algn="l" defTabSz="864017" rtl="0" eaLnBrk="1" latinLnBrk="0" hangingPunct="1">
        <a:defRPr sz="1701" kern="1200">
          <a:solidFill>
            <a:schemeClr val="tx1"/>
          </a:solidFill>
          <a:latin typeface="+mn-lt"/>
          <a:ea typeface="+mn-ea"/>
          <a:cs typeface="+mn-cs"/>
        </a:defRPr>
      </a:lvl2pPr>
      <a:lvl3pPr marL="864017" algn="l" defTabSz="864017" rtl="0" eaLnBrk="1" latinLnBrk="0" hangingPunct="1">
        <a:defRPr sz="1701" kern="1200">
          <a:solidFill>
            <a:schemeClr val="tx1"/>
          </a:solidFill>
          <a:latin typeface="+mn-lt"/>
          <a:ea typeface="+mn-ea"/>
          <a:cs typeface="+mn-cs"/>
        </a:defRPr>
      </a:lvl3pPr>
      <a:lvl4pPr marL="1296025" algn="l" defTabSz="864017" rtl="0" eaLnBrk="1" latinLnBrk="0" hangingPunct="1">
        <a:defRPr sz="1701" kern="1200">
          <a:solidFill>
            <a:schemeClr val="tx1"/>
          </a:solidFill>
          <a:latin typeface="+mn-lt"/>
          <a:ea typeface="+mn-ea"/>
          <a:cs typeface="+mn-cs"/>
        </a:defRPr>
      </a:lvl4pPr>
      <a:lvl5pPr marL="1728033" algn="l" defTabSz="864017" rtl="0" eaLnBrk="1" latinLnBrk="0" hangingPunct="1">
        <a:defRPr sz="1701" kern="1200">
          <a:solidFill>
            <a:schemeClr val="tx1"/>
          </a:solidFill>
          <a:latin typeface="+mn-lt"/>
          <a:ea typeface="+mn-ea"/>
          <a:cs typeface="+mn-cs"/>
        </a:defRPr>
      </a:lvl5pPr>
      <a:lvl6pPr marL="2160041" algn="l" defTabSz="864017" rtl="0" eaLnBrk="1" latinLnBrk="0" hangingPunct="1">
        <a:defRPr sz="1701" kern="1200">
          <a:solidFill>
            <a:schemeClr val="tx1"/>
          </a:solidFill>
          <a:latin typeface="+mn-lt"/>
          <a:ea typeface="+mn-ea"/>
          <a:cs typeface="+mn-cs"/>
        </a:defRPr>
      </a:lvl6pPr>
      <a:lvl7pPr marL="2592050" algn="l" defTabSz="864017" rtl="0" eaLnBrk="1" latinLnBrk="0" hangingPunct="1">
        <a:defRPr sz="1701" kern="1200">
          <a:solidFill>
            <a:schemeClr val="tx1"/>
          </a:solidFill>
          <a:latin typeface="+mn-lt"/>
          <a:ea typeface="+mn-ea"/>
          <a:cs typeface="+mn-cs"/>
        </a:defRPr>
      </a:lvl7pPr>
      <a:lvl8pPr marL="3024058" algn="l" defTabSz="864017" rtl="0" eaLnBrk="1" latinLnBrk="0" hangingPunct="1">
        <a:defRPr sz="1701" kern="1200">
          <a:solidFill>
            <a:schemeClr val="tx1"/>
          </a:solidFill>
          <a:latin typeface="+mn-lt"/>
          <a:ea typeface="+mn-ea"/>
          <a:cs typeface="+mn-cs"/>
        </a:defRPr>
      </a:lvl8pPr>
      <a:lvl9pPr marL="3456066" algn="l" defTabSz="864017" rtl="0" eaLnBrk="1" latinLnBrk="0" hangingPunct="1">
        <a:defRPr sz="170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sv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23.png"/><Relationship Id="rId4" Type="http://schemas.openxmlformats.org/officeDocument/2006/relationships/image" Target="../media/image22.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17.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3.png"/><Relationship Id="rId7"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50.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gif"/><Relationship Id="rId12"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jpeg"/><Relationship Id="rId10" Type="http://schemas.openxmlformats.org/officeDocument/2006/relationships/image" Target="../media/image10.png"/><Relationship Id="rId4" Type="http://schemas.openxmlformats.org/officeDocument/2006/relationships/image" Target="../media/image4.jpeg"/><Relationship Id="rId9" Type="http://schemas.openxmlformats.org/officeDocument/2006/relationships/image" Target="../media/image9.png"/></Relationships>
</file>

<file path=ppt/slides/_rels/slide4.xml.rels><?xml version="1.0" encoding="UTF-8" standalone="yes"?>
<Relationships xmlns="http://schemas.openxmlformats.org/package/2006/relationships"><Relationship Id="rId8" Type="http://schemas.openxmlformats.org/officeDocument/2006/relationships/chart" Target="../charts/chart5.xml"/><Relationship Id="rId13" Type="http://schemas.openxmlformats.org/officeDocument/2006/relationships/chart" Target="../charts/chart10.xml"/><Relationship Id="rId18" Type="http://schemas.openxmlformats.org/officeDocument/2006/relationships/chart" Target="../charts/chart15.xml"/><Relationship Id="rId26" Type="http://schemas.openxmlformats.org/officeDocument/2006/relationships/chart" Target="../charts/chart23.xml"/><Relationship Id="rId3" Type="http://schemas.openxmlformats.org/officeDocument/2006/relationships/image" Target="../media/image13.png"/><Relationship Id="rId21" Type="http://schemas.openxmlformats.org/officeDocument/2006/relationships/chart" Target="../charts/chart18.xml"/><Relationship Id="rId7" Type="http://schemas.openxmlformats.org/officeDocument/2006/relationships/chart" Target="../charts/chart4.xml"/><Relationship Id="rId12" Type="http://schemas.openxmlformats.org/officeDocument/2006/relationships/chart" Target="../charts/chart9.xml"/><Relationship Id="rId17" Type="http://schemas.openxmlformats.org/officeDocument/2006/relationships/chart" Target="../charts/chart14.xml"/><Relationship Id="rId25" Type="http://schemas.openxmlformats.org/officeDocument/2006/relationships/chart" Target="../charts/chart22.xml"/><Relationship Id="rId2" Type="http://schemas.openxmlformats.org/officeDocument/2006/relationships/notesSlide" Target="../notesSlides/notesSlide4.xml"/><Relationship Id="rId16" Type="http://schemas.openxmlformats.org/officeDocument/2006/relationships/chart" Target="../charts/chart13.xml"/><Relationship Id="rId20" Type="http://schemas.openxmlformats.org/officeDocument/2006/relationships/chart" Target="../charts/chart17.xml"/><Relationship Id="rId1" Type="http://schemas.openxmlformats.org/officeDocument/2006/relationships/slideLayout" Target="../slideLayouts/slideLayout7.xml"/><Relationship Id="rId6" Type="http://schemas.openxmlformats.org/officeDocument/2006/relationships/chart" Target="../charts/chart3.xml"/><Relationship Id="rId11" Type="http://schemas.openxmlformats.org/officeDocument/2006/relationships/chart" Target="../charts/chart8.xml"/><Relationship Id="rId24" Type="http://schemas.openxmlformats.org/officeDocument/2006/relationships/chart" Target="../charts/chart21.xml"/><Relationship Id="rId5" Type="http://schemas.openxmlformats.org/officeDocument/2006/relationships/chart" Target="../charts/chart2.xml"/><Relationship Id="rId15" Type="http://schemas.openxmlformats.org/officeDocument/2006/relationships/chart" Target="../charts/chart12.xml"/><Relationship Id="rId23" Type="http://schemas.openxmlformats.org/officeDocument/2006/relationships/chart" Target="../charts/chart20.xml"/><Relationship Id="rId28" Type="http://schemas.openxmlformats.org/officeDocument/2006/relationships/chart" Target="../charts/chart25.xml"/><Relationship Id="rId10" Type="http://schemas.openxmlformats.org/officeDocument/2006/relationships/chart" Target="../charts/chart7.xml"/><Relationship Id="rId19" Type="http://schemas.openxmlformats.org/officeDocument/2006/relationships/chart" Target="../charts/chart16.xml"/><Relationship Id="rId4" Type="http://schemas.openxmlformats.org/officeDocument/2006/relationships/chart" Target="../charts/chart1.xml"/><Relationship Id="rId9" Type="http://schemas.openxmlformats.org/officeDocument/2006/relationships/chart" Target="../charts/chart6.xml"/><Relationship Id="rId14" Type="http://schemas.openxmlformats.org/officeDocument/2006/relationships/chart" Target="../charts/chart11.xml"/><Relationship Id="rId22" Type="http://schemas.openxmlformats.org/officeDocument/2006/relationships/chart" Target="../charts/chart19.xml"/><Relationship Id="rId27" Type="http://schemas.openxmlformats.org/officeDocument/2006/relationships/chart" Target="../charts/chart24.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a 3">
            <a:extLst>
              <a:ext uri="{FF2B5EF4-FFF2-40B4-BE49-F238E27FC236}">
                <a16:creationId xmlns:a16="http://schemas.microsoft.com/office/drawing/2014/main" id="{9DEFB6F2-CD4C-31B6-3F9E-39AC6F65B0B6}"/>
              </a:ext>
            </a:extLst>
          </p:cNvPr>
          <p:cNvGrpSpPr>
            <a:grpSpLocks noChangeAspect="1"/>
          </p:cNvGrpSpPr>
          <p:nvPr/>
        </p:nvGrpSpPr>
        <p:grpSpPr>
          <a:xfrm>
            <a:off x="4501038" y="4140187"/>
            <a:ext cx="2520000" cy="1260019"/>
            <a:chOff x="1799857" y="1692853"/>
            <a:chExt cx="5039925" cy="2520000"/>
          </a:xfrm>
        </p:grpSpPr>
        <p:pic>
          <p:nvPicPr>
            <p:cNvPr id="5" name="Grafika 4">
              <a:extLst>
                <a:ext uri="{FF2B5EF4-FFF2-40B4-BE49-F238E27FC236}">
                  <a16:creationId xmlns:a16="http://schemas.microsoft.com/office/drawing/2014/main" id="{5CFDD16A-AF66-FD64-4DC6-74C0B859E207}"/>
                </a:ext>
              </a:extLst>
            </p:cNvPr>
            <p:cNvPicPr>
              <a:picLocks noChangeAspect="1"/>
            </p:cNvPicPr>
            <p:nvPr/>
          </p:nvPicPr>
          <p:blipFill rotWithShape="1">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l="25021" t="16663" r="25004" b="24982"/>
            <a:stretch/>
          </p:blipFill>
          <p:spPr>
            <a:xfrm>
              <a:off x="1799857" y="1692853"/>
              <a:ext cx="1438791" cy="2520000"/>
            </a:xfrm>
            <a:prstGeom prst="rect">
              <a:avLst/>
            </a:prstGeom>
          </p:spPr>
        </p:pic>
        <p:sp>
          <p:nvSpPr>
            <p:cNvPr id="6" name="Prostokąt 5">
              <a:extLst>
                <a:ext uri="{FF2B5EF4-FFF2-40B4-BE49-F238E27FC236}">
                  <a16:creationId xmlns:a16="http://schemas.microsoft.com/office/drawing/2014/main" id="{6839F3D9-A817-AE7E-96A5-B05C299FC8AF}"/>
                </a:ext>
              </a:extLst>
            </p:cNvPr>
            <p:cNvSpPr/>
            <p:nvPr/>
          </p:nvSpPr>
          <p:spPr>
            <a:xfrm>
              <a:off x="3383782" y="2412963"/>
              <a:ext cx="3456000" cy="1584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r>
                <a:rPr lang="pl-PL" sz="1200" b="1" dirty="0">
                  <a:solidFill>
                    <a:schemeClr val="bg1"/>
                  </a:solidFill>
                  <a:latin typeface="Arial" panose="020B0604020202020204" pitchFamily="34" charset="0"/>
                  <a:cs typeface="Arial" panose="020B0604020202020204" pitchFamily="34" charset="0"/>
                </a:rPr>
                <a:t>Zarząd</a:t>
              </a:r>
            </a:p>
            <a:p>
              <a:r>
                <a:rPr lang="pl-PL" sz="1200" b="1" dirty="0">
                  <a:solidFill>
                    <a:schemeClr val="bg1"/>
                  </a:solidFill>
                  <a:latin typeface="Arial" panose="020B0604020202020204" pitchFamily="34" charset="0"/>
                  <a:cs typeface="Arial" panose="020B0604020202020204" pitchFamily="34" charset="0"/>
                </a:rPr>
                <a:t>Transportu Miejskiego</a:t>
              </a:r>
            </a:p>
            <a:p>
              <a:r>
                <a:rPr lang="pl-PL" sz="1200" b="1" dirty="0">
                  <a:solidFill>
                    <a:schemeClr val="bg1"/>
                  </a:solidFill>
                  <a:latin typeface="Arial" panose="020B0604020202020204" pitchFamily="34" charset="0"/>
                  <a:cs typeface="Arial" panose="020B0604020202020204" pitchFamily="34" charset="0"/>
                </a:rPr>
                <a:t>w Warszawie</a:t>
              </a:r>
            </a:p>
          </p:txBody>
        </p:sp>
      </p:grpSp>
      <p:sp>
        <p:nvSpPr>
          <p:cNvPr id="8" name="Prostokąt 7">
            <a:extLst>
              <a:ext uri="{FF2B5EF4-FFF2-40B4-BE49-F238E27FC236}">
                <a16:creationId xmlns:a16="http://schemas.microsoft.com/office/drawing/2014/main" id="{B433439D-FF32-0A01-36E8-B1E1EF25B54E}"/>
              </a:ext>
            </a:extLst>
          </p:cNvPr>
          <p:cNvSpPr/>
          <p:nvPr/>
        </p:nvSpPr>
        <p:spPr>
          <a:xfrm>
            <a:off x="360844" y="2519206"/>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6000" dirty="0">
                <a:solidFill>
                  <a:srgbClr val="FFC837"/>
                </a:solidFill>
                <a:latin typeface="Arial Black" panose="020B0A04020102020204" pitchFamily="34" charset="0"/>
              </a:rPr>
              <a:t>aglomeracji</a:t>
            </a:r>
          </a:p>
        </p:txBody>
      </p:sp>
      <p:sp>
        <p:nvSpPr>
          <p:cNvPr id="9" name="Prostokąt 8">
            <a:extLst>
              <a:ext uri="{FF2B5EF4-FFF2-40B4-BE49-F238E27FC236}">
                <a16:creationId xmlns:a16="http://schemas.microsoft.com/office/drawing/2014/main" id="{545BE9A3-C8C4-4B92-272F-B544DB4706C4}"/>
              </a:ext>
            </a:extLst>
          </p:cNvPr>
          <p:cNvSpPr/>
          <p:nvPr/>
        </p:nvSpPr>
        <p:spPr>
          <a:xfrm>
            <a:off x="359644" y="1799226"/>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6000" dirty="0">
                <a:solidFill>
                  <a:schemeClr val="bg1"/>
                </a:solidFill>
                <a:latin typeface="Arial Black" panose="020B0A04020102020204" pitchFamily="34" charset="0"/>
              </a:rPr>
              <a:t>transportowej</a:t>
            </a:r>
          </a:p>
        </p:txBody>
      </p:sp>
      <p:sp>
        <p:nvSpPr>
          <p:cNvPr id="2" name="Prostokąt 1">
            <a:extLst>
              <a:ext uri="{FF2B5EF4-FFF2-40B4-BE49-F238E27FC236}">
                <a16:creationId xmlns:a16="http://schemas.microsoft.com/office/drawing/2014/main" id="{C4D2468C-2D30-97D1-E931-65C56F9639C2}"/>
              </a:ext>
            </a:extLst>
          </p:cNvPr>
          <p:cNvSpPr/>
          <p:nvPr/>
        </p:nvSpPr>
        <p:spPr>
          <a:xfrm>
            <a:off x="359644" y="5760407"/>
            <a:ext cx="10800000"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b="1" dirty="0">
                <a:solidFill>
                  <a:schemeClr val="bg1"/>
                </a:solidFill>
                <a:latin typeface="Arial" panose="020B0604020202020204" pitchFamily="34" charset="0"/>
                <a:cs typeface="Arial" panose="020B0604020202020204" pitchFamily="34" charset="0"/>
              </a:rPr>
              <a:t>Mazowiecki Kongres Transportowy</a:t>
            </a:r>
            <a:r>
              <a:rPr lang="pl-PL" sz="1600" dirty="0">
                <a:solidFill>
                  <a:schemeClr val="bg1"/>
                </a:solidFill>
                <a:latin typeface="Arial" panose="020B0604020202020204" pitchFamily="34" charset="0"/>
                <a:cs typeface="Arial" panose="020B0604020202020204" pitchFamily="34" charset="0"/>
              </a:rPr>
              <a:t>, Warszawa, 18 czerwca 2025 roku</a:t>
            </a:r>
          </a:p>
        </p:txBody>
      </p:sp>
      <p:sp>
        <p:nvSpPr>
          <p:cNvPr id="3" name="Prostokąt 2">
            <a:extLst>
              <a:ext uri="{FF2B5EF4-FFF2-40B4-BE49-F238E27FC236}">
                <a16:creationId xmlns:a16="http://schemas.microsoft.com/office/drawing/2014/main" id="{89A42C0F-5A6D-9D58-C68B-388B0B0E7683}"/>
              </a:ext>
            </a:extLst>
          </p:cNvPr>
          <p:cNvSpPr/>
          <p:nvPr/>
        </p:nvSpPr>
        <p:spPr>
          <a:xfrm>
            <a:off x="359644" y="107984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6000" dirty="0">
                <a:solidFill>
                  <a:schemeClr val="bg1"/>
                </a:solidFill>
                <a:latin typeface="Arial Black" panose="020B0A04020102020204" pitchFamily="34" charset="0"/>
              </a:rPr>
              <a:t>model obsługi</a:t>
            </a:r>
          </a:p>
        </p:txBody>
      </p:sp>
      <p:sp>
        <p:nvSpPr>
          <p:cNvPr id="7" name="Prostokąt 6">
            <a:extLst>
              <a:ext uri="{FF2B5EF4-FFF2-40B4-BE49-F238E27FC236}">
                <a16:creationId xmlns:a16="http://schemas.microsoft.com/office/drawing/2014/main" id="{C748E3DF-47FF-BFB7-93AC-7AD1E569405F}"/>
              </a:ext>
            </a:extLst>
          </p:cNvPr>
          <p:cNvSpPr/>
          <p:nvPr/>
        </p:nvSpPr>
        <p:spPr>
          <a:xfrm>
            <a:off x="360844" y="323884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6000" dirty="0">
                <a:solidFill>
                  <a:srgbClr val="FFC837"/>
                </a:solidFill>
                <a:latin typeface="Arial Black" panose="020B0A04020102020204" pitchFamily="34" charset="0"/>
              </a:rPr>
              <a:t>warszawskiej</a:t>
            </a:r>
          </a:p>
        </p:txBody>
      </p:sp>
    </p:spTree>
    <p:extLst>
      <p:ext uri="{BB962C8B-B14F-4D97-AF65-F5344CB8AC3E}">
        <p14:creationId xmlns:p14="http://schemas.microsoft.com/office/powerpoint/2010/main" val="31767595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56912A-0D33-FAAD-1DBF-46D05E5CF739}"/>
            </a:ext>
          </a:extLst>
        </p:cNvPr>
        <p:cNvGrpSpPr/>
        <p:nvPr/>
      </p:nvGrpSpPr>
      <p:grpSpPr>
        <a:xfrm>
          <a:off x="0" y="0"/>
          <a:ext cx="0" cy="0"/>
          <a:chOff x="0" y="0"/>
          <a:chExt cx="0" cy="0"/>
        </a:xfrm>
      </p:grpSpPr>
      <p:grpSp>
        <p:nvGrpSpPr>
          <p:cNvPr id="2" name="Grupa 1">
            <a:extLst>
              <a:ext uri="{FF2B5EF4-FFF2-40B4-BE49-F238E27FC236}">
                <a16:creationId xmlns:a16="http://schemas.microsoft.com/office/drawing/2014/main" id="{65F109BD-2BB0-8C4C-B0AB-CC2F4CD15B33}"/>
              </a:ext>
            </a:extLst>
          </p:cNvPr>
          <p:cNvGrpSpPr>
            <a:grpSpLocks noChangeAspect="1"/>
          </p:cNvGrpSpPr>
          <p:nvPr/>
        </p:nvGrpSpPr>
        <p:grpSpPr>
          <a:xfrm>
            <a:off x="3149262" y="180788"/>
            <a:ext cx="8227606" cy="6120000"/>
            <a:chOff x="2987936" y="108435"/>
            <a:chExt cx="8421198" cy="6264000"/>
          </a:xfrm>
          <a:solidFill>
            <a:srgbClr val="CCCCCC"/>
          </a:solidFill>
        </p:grpSpPr>
        <p:sp>
          <p:nvSpPr>
            <p:cNvPr id="3" name="Warszawa">
              <a:extLst>
                <a:ext uri="{FF2B5EF4-FFF2-40B4-BE49-F238E27FC236}">
                  <a16:creationId xmlns:a16="http://schemas.microsoft.com/office/drawing/2014/main" id="{A92C12D4-B1E5-665E-1D9F-698B7B805AEC}"/>
                </a:ext>
              </a:extLst>
            </p:cNvPr>
            <p:cNvSpPr>
              <a:spLocks/>
            </p:cNvSpPr>
            <p:nvPr/>
          </p:nvSpPr>
          <p:spPr>
            <a:xfrm>
              <a:off x="5702810" y="2348954"/>
              <a:ext cx="2117872" cy="2197171"/>
            </a:xfrm>
            <a:custGeom>
              <a:avLst/>
              <a:gdLst>
                <a:gd name="connsiteX0" fmla="*/ 1420618 w 2369255"/>
                <a:gd name="connsiteY0" fmla="*/ 2618717 h 2634653"/>
                <a:gd name="connsiteX1" fmla="*/ 1431376 w 2369255"/>
                <a:gd name="connsiteY1" fmla="*/ 2631780 h 2634653"/>
                <a:gd name="connsiteX2" fmla="*/ 1430642 w 2369255"/>
                <a:gd name="connsiteY2" fmla="*/ 2631896 h 2634653"/>
                <a:gd name="connsiteX3" fmla="*/ 1421870 w 2369255"/>
                <a:gd name="connsiteY3" fmla="*/ 2621244 h 2634653"/>
                <a:gd name="connsiteX4" fmla="*/ 1420608 w 2369255"/>
                <a:gd name="connsiteY4" fmla="*/ 2623948 h 2634653"/>
                <a:gd name="connsiteX5" fmla="*/ 1427555 w 2369255"/>
                <a:gd name="connsiteY5" fmla="*/ 2632383 h 2634653"/>
                <a:gd name="connsiteX6" fmla="*/ 1413182 w 2369255"/>
                <a:gd name="connsiteY6" fmla="*/ 2634653 h 2634653"/>
                <a:gd name="connsiteX7" fmla="*/ 1332988 w 2369255"/>
                <a:gd name="connsiteY7" fmla="*/ 2502512 h 2634653"/>
                <a:gd name="connsiteX8" fmla="*/ 1361563 w 2369255"/>
                <a:gd name="connsiteY8" fmla="*/ 2546327 h 2634653"/>
                <a:gd name="connsiteX9" fmla="*/ 1361254 w 2369255"/>
                <a:gd name="connsiteY9" fmla="*/ 2546460 h 2634653"/>
                <a:gd name="connsiteX10" fmla="*/ 1334240 w 2369255"/>
                <a:gd name="connsiteY10" fmla="*/ 2505039 h 2634653"/>
                <a:gd name="connsiteX11" fmla="*/ 1269470 w 2369255"/>
                <a:gd name="connsiteY11" fmla="*/ 2546949 h 2634653"/>
                <a:gd name="connsiteX12" fmla="*/ 1231370 w 2369255"/>
                <a:gd name="connsiteY12" fmla="*/ 2514564 h 2634653"/>
                <a:gd name="connsiteX13" fmla="*/ 1232221 w 2369255"/>
                <a:gd name="connsiteY13" fmla="*/ 2513825 h 2634653"/>
                <a:gd name="connsiteX14" fmla="*/ 1268218 w 2369255"/>
                <a:gd name="connsiteY14" fmla="*/ 2544422 h 2634653"/>
                <a:gd name="connsiteX15" fmla="*/ 830192 w 2369255"/>
                <a:gd name="connsiteY15" fmla="*/ 2475281 h 2634653"/>
                <a:gd name="connsiteX16" fmla="*/ 903334 w 2369255"/>
                <a:gd name="connsiteY16" fmla="*/ 2478938 h 2634653"/>
                <a:gd name="connsiteX17" fmla="*/ 945389 w 2369255"/>
                <a:gd name="connsiteY17" fmla="*/ 2493566 h 2634653"/>
                <a:gd name="connsiteX18" fmla="*/ 946273 w 2369255"/>
                <a:gd name="connsiteY18" fmla="*/ 2494892 h 2634653"/>
                <a:gd name="connsiteX19" fmla="*/ 902458 w 2369255"/>
                <a:gd name="connsiteY19" fmla="*/ 2479652 h 2634653"/>
                <a:gd name="connsiteX20" fmla="*/ 831069 w 2369255"/>
                <a:gd name="connsiteY20" fmla="*/ 2476083 h 2634653"/>
                <a:gd name="connsiteX21" fmla="*/ 1220238 w 2369255"/>
                <a:gd name="connsiteY21" fmla="*/ 2451719 h 2634653"/>
                <a:gd name="connsiteX22" fmla="*/ 1273933 w 2369255"/>
                <a:gd name="connsiteY22" fmla="*/ 2473937 h 2634653"/>
                <a:gd name="connsiteX23" fmla="*/ 1272368 w 2369255"/>
                <a:gd name="connsiteY23" fmla="*/ 2475298 h 2634653"/>
                <a:gd name="connsiteX24" fmla="*/ 1219940 w 2369255"/>
                <a:gd name="connsiteY24" fmla="*/ 2453604 h 2634653"/>
                <a:gd name="connsiteX25" fmla="*/ 955730 w 2369255"/>
                <a:gd name="connsiteY25" fmla="*/ 2416353 h 2634653"/>
                <a:gd name="connsiteX26" fmla="*/ 955798 w 2369255"/>
                <a:gd name="connsiteY26" fmla="*/ 2416787 h 2634653"/>
                <a:gd name="connsiteX27" fmla="*/ 905492 w 2369255"/>
                <a:gd name="connsiteY27" fmla="*/ 2431693 h 2634653"/>
                <a:gd name="connsiteX28" fmla="*/ 905239 w 2369255"/>
                <a:gd name="connsiteY28" fmla="*/ 2431313 h 2634653"/>
                <a:gd name="connsiteX29" fmla="*/ 1256016 w 2369255"/>
                <a:gd name="connsiteY29" fmla="*/ 2382997 h 2634653"/>
                <a:gd name="connsiteX30" fmla="*/ 1319653 w 2369255"/>
                <a:gd name="connsiteY30" fmla="*/ 2411072 h 2634653"/>
                <a:gd name="connsiteX31" fmla="*/ 1315549 w 2369255"/>
                <a:gd name="connsiteY31" fmla="*/ 2411236 h 2634653"/>
                <a:gd name="connsiteX32" fmla="*/ 1256135 w 2369255"/>
                <a:gd name="connsiteY32" fmla="*/ 2385024 h 2634653"/>
                <a:gd name="connsiteX33" fmla="*/ 1201549 w 2369255"/>
                <a:gd name="connsiteY33" fmla="*/ 2302356 h 2634653"/>
                <a:gd name="connsiteX34" fmla="*/ 1252978 w 2369255"/>
                <a:gd name="connsiteY34" fmla="*/ 2350112 h 2634653"/>
                <a:gd name="connsiteX35" fmla="*/ 1253063 w 2369255"/>
                <a:gd name="connsiteY35" fmla="*/ 2351556 h 2634653"/>
                <a:gd name="connsiteX36" fmla="*/ 1200890 w 2369255"/>
                <a:gd name="connsiteY36" fmla="*/ 2303109 h 2634653"/>
                <a:gd name="connsiteX37" fmla="*/ 1009571 w 2369255"/>
                <a:gd name="connsiteY37" fmla="*/ 2271433 h 2634653"/>
                <a:gd name="connsiteX38" fmla="*/ 1009138 w 2369255"/>
                <a:gd name="connsiteY38" fmla="*/ 2272007 h 2634653"/>
                <a:gd name="connsiteX39" fmla="*/ 937689 w 2369255"/>
                <a:gd name="connsiteY39" fmla="*/ 2294570 h 2634653"/>
                <a:gd name="connsiteX40" fmla="*/ 937624 w 2369255"/>
                <a:gd name="connsiteY40" fmla="*/ 2294153 h 2634653"/>
                <a:gd name="connsiteX41" fmla="*/ 2223551 w 2369255"/>
                <a:gd name="connsiteY41" fmla="*/ 1867121 h 2634653"/>
                <a:gd name="connsiteX42" fmla="*/ 2258818 w 2369255"/>
                <a:gd name="connsiteY42" fmla="*/ 1900532 h 2634653"/>
                <a:gd name="connsiteX43" fmla="*/ 2273471 w 2369255"/>
                <a:gd name="connsiteY43" fmla="*/ 1896102 h 2634653"/>
                <a:gd name="connsiteX44" fmla="*/ 1991227 w 2369255"/>
                <a:gd name="connsiteY44" fmla="*/ 2543382 h 2634653"/>
                <a:gd name="connsiteX45" fmla="*/ 1907182 w 2369255"/>
                <a:gd name="connsiteY45" fmla="*/ 2556653 h 2634653"/>
                <a:gd name="connsiteX46" fmla="*/ 1905344 w 2369255"/>
                <a:gd name="connsiteY46" fmla="*/ 2553217 h 2634653"/>
                <a:gd name="connsiteX47" fmla="*/ 1916774 w 2369255"/>
                <a:gd name="connsiteY47" fmla="*/ 2459872 h 2634653"/>
                <a:gd name="connsiteX48" fmla="*/ 1954874 w 2369255"/>
                <a:gd name="connsiteY48" fmla="*/ 2389387 h 2634653"/>
                <a:gd name="connsiteX49" fmla="*/ 1953024 w 2369255"/>
                <a:gd name="connsiteY49" fmla="*/ 2324618 h 2634653"/>
                <a:gd name="connsiteX50" fmla="*/ 1945349 w 2369255"/>
                <a:gd name="connsiteY50" fmla="*/ 2324618 h 2634653"/>
                <a:gd name="connsiteX51" fmla="*/ 1925458 w 2369255"/>
                <a:gd name="connsiteY51" fmla="*/ 2254097 h 2634653"/>
                <a:gd name="connsiteX52" fmla="*/ 1924394 w 2369255"/>
                <a:gd name="connsiteY52" fmla="*/ 2254132 h 2634653"/>
                <a:gd name="connsiteX53" fmla="*/ 1911059 w 2369255"/>
                <a:gd name="connsiteY53" fmla="*/ 2217937 h 2634653"/>
                <a:gd name="connsiteX54" fmla="*/ 1680554 w 2369255"/>
                <a:gd name="connsiteY54" fmla="*/ 1890277 h 2634653"/>
                <a:gd name="connsiteX55" fmla="*/ 1683289 w 2369255"/>
                <a:gd name="connsiteY55" fmla="*/ 1889594 h 2634653"/>
                <a:gd name="connsiteX56" fmla="*/ 1912108 w 2369255"/>
                <a:gd name="connsiteY56" fmla="*/ 2214857 h 2634653"/>
                <a:gd name="connsiteX57" fmla="*/ 1925443 w 2369255"/>
                <a:gd name="connsiteY57" fmla="*/ 2251052 h 2634653"/>
                <a:gd name="connsiteX58" fmla="*/ 1982593 w 2369255"/>
                <a:gd name="connsiteY58" fmla="*/ 2249147 h 2634653"/>
                <a:gd name="connsiteX59" fmla="*/ 2024503 w 2369255"/>
                <a:gd name="connsiteY59" fmla="*/ 2207237 h 2634653"/>
                <a:gd name="connsiteX60" fmla="*/ 1971163 w 2369255"/>
                <a:gd name="connsiteY60" fmla="*/ 2132942 h 2634653"/>
                <a:gd name="connsiteX61" fmla="*/ 2022598 w 2369255"/>
                <a:gd name="connsiteY61" fmla="*/ 2127227 h 2634653"/>
                <a:gd name="connsiteX62" fmla="*/ 2007358 w 2369255"/>
                <a:gd name="connsiteY62" fmla="*/ 2056742 h 2634653"/>
                <a:gd name="connsiteX63" fmla="*/ 2035933 w 2369255"/>
                <a:gd name="connsiteY63" fmla="*/ 2070077 h 2634653"/>
                <a:gd name="connsiteX64" fmla="*/ 2049268 w 2369255"/>
                <a:gd name="connsiteY64" fmla="*/ 2037692 h 2634653"/>
                <a:gd name="connsiteX65" fmla="*/ 2075938 w 2369255"/>
                <a:gd name="connsiteY65" fmla="*/ 2037692 h 2634653"/>
                <a:gd name="connsiteX66" fmla="*/ 2138803 w 2369255"/>
                <a:gd name="connsiteY66" fmla="*/ 1974827 h 2634653"/>
                <a:gd name="connsiteX67" fmla="*/ 2174998 w 2369255"/>
                <a:gd name="connsiteY67" fmla="*/ 1974827 h 2634653"/>
                <a:gd name="connsiteX68" fmla="*/ 2152138 w 2369255"/>
                <a:gd name="connsiteY68" fmla="*/ 1934822 h 2634653"/>
                <a:gd name="connsiteX69" fmla="*/ 2224528 w 2369255"/>
                <a:gd name="connsiteY69" fmla="*/ 1870052 h 2634653"/>
                <a:gd name="connsiteX70" fmla="*/ 282695 w 2369255"/>
                <a:gd name="connsiteY70" fmla="*/ 1825909 h 2634653"/>
                <a:gd name="connsiteX71" fmla="*/ 282998 w 2369255"/>
                <a:gd name="connsiteY71" fmla="*/ 1826843 h 2634653"/>
                <a:gd name="connsiteX72" fmla="*/ 260507 w 2369255"/>
                <a:gd name="connsiteY72" fmla="*/ 1867542 h 2634653"/>
                <a:gd name="connsiteX73" fmla="*/ 260104 w 2369255"/>
                <a:gd name="connsiteY73" fmla="*/ 1866789 h 2634653"/>
                <a:gd name="connsiteX74" fmla="*/ 456050 w 2369255"/>
                <a:gd name="connsiteY74" fmla="*/ 1702084 h 2634653"/>
                <a:gd name="connsiteX75" fmla="*/ 456559 w 2369255"/>
                <a:gd name="connsiteY75" fmla="*/ 1702613 h 2634653"/>
                <a:gd name="connsiteX76" fmla="*/ 367153 w 2369255"/>
                <a:gd name="connsiteY76" fmla="*/ 1841477 h 2634653"/>
                <a:gd name="connsiteX77" fmla="*/ 338578 w 2369255"/>
                <a:gd name="connsiteY77" fmla="*/ 1837667 h 2634653"/>
                <a:gd name="connsiteX78" fmla="*/ 332863 w 2369255"/>
                <a:gd name="connsiteY78" fmla="*/ 1891007 h 2634653"/>
                <a:gd name="connsiteX79" fmla="*/ 306193 w 2369255"/>
                <a:gd name="connsiteY79" fmla="*/ 1896722 h 2634653"/>
                <a:gd name="connsiteX80" fmla="*/ 306052 w 2369255"/>
                <a:gd name="connsiteY80" fmla="*/ 1896288 h 2634653"/>
                <a:gd name="connsiteX81" fmla="*/ 332225 w 2369255"/>
                <a:gd name="connsiteY81" fmla="*/ 1890679 h 2634653"/>
                <a:gd name="connsiteX82" fmla="*/ 337940 w 2369255"/>
                <a:gd name="connsiteY82" fmla="*/ 1837339 h 2634653"/>
                <a:gd name="connsiteX83" fmla="*/ 366515 w 2369255"/>
                <a:gd name="connsiteY83" fmla="*/ 1841149 h 2634653"/>
                <a:gd name="connsiteX84" fmla="*/ 130096 w 2369255"/>
                <a:gd name="connsiteY84" fmla="*/ 1191926 h 2634653"/>
                <a:gd name="connsiteX85" fmla="*/ 130563 w 2369255"/>
                <a:gd name="connsiteY85" fmla="*/ 1192099 h 2634653"/>
                <a:gd name="connsiteX86" fmla="*/ 123313 w 2369255"/>
                <a:gd name="connsiteY86" fmla="*/ 1233782 h 2634653"/>
                <a:gd name="connsiteX87" fmla="*/ 122877 w 2369255"/>
                <a:gd name="connsiteY87" fmla="*/ 1233439 h 2634653"/>
                <a:gd name="connsiteX88" fmla="*/ 54408 w 2369255"/>
                <a:gd name="connsiteY88" fmla="*/ 817000 h 2634653"/>
                <a:gd name="connsiteX89" fmla="*/ 54734 w 2369255"/>
                <a:gd name="connsiteY89" fmla="*/ 818492 h 2634653"/>
                <a:gd name="connsiteX90" fmla="*/ 22349 w 2369255"/>
                <a:gd name="connsiteY90" fmla="*/ 831827 h 2634653"/>
                <a:gd name="connsiteX91" fmla="*/ 0 w 2369255"/>
                <a:gd name="connsiteY91" fmla="*/ 831150 h 2634653"/>
                <a:gd name="connsiteX92" fmla="*/ 71 w 2369255"/>
                <a:gd name="connsiteY92" fmla="*/ 829379 h 2634653"/>
                <a:gd name="connsiteX93" fmla="*/ 22681 w 2369255"/>
                <a:gd name="connsiteY93" fmla="*/ 830064 h 2634653"/>
                <a:gd name="connsiteX94" fmla="*/ 1502984 w 2369255"/>
                <a:gd name="connsiteY94" fmla="*/ 579395 h 2634653"/>
                <a:gd name="connsiteX95" fmla="*/ 1506343 w 2369255"/>
                <a:gd name="connsiteY95" fmla="*/ 580367 h 2634653"/>
                <a:gd name="connsiteX96" fmla="*/ 1520897 w 2369255"/>
                <a:gd name="connsiteY96" fmla="*/ 692246 h 2634653"/>
                <a:gd name="connsiteX97" fmla="*/ 1437012 w 2369255"/>
                <a:gd name="connsiteY97" fmla="*/ 560298 h 2634653"/>
                <a:gd name="connsiteX98" fmla="*/ 1439005 w 2369255"/>
                <a:gd name="connsiteY98" fmla="*/ 560875 h 2634653"/>
                <a:gd name="connsiteX99" fmla="*/ 1245358 w 2369255"/>
                <a:gd name="connsiteY99" fmla="*/ 624182 h 2634653"/>
                <a:gd name="connsiteX100" fmla="*/ 1456541 w 2369255"/>
                <a:gd name="connsiteY100" fmla="*/ 514236 h 2634653"/>
                <a:gd name="connsiteX101" fmla="*/ 1447288 w 2369255"/>
                <a:gd name="connsiteY101" fmla="*/ 517502 h 2634653"/>
                <a:gd name="connsiteX102" fmla="*/ 1441954 w 2369255"/>
                <a:gd name="connsiteY102" fmla="*/ 534266 h 2634653"/>
                <a:gd name="connsiteX103" fmla="*/ 1443478 w 2369255"/>
                <a:gd name="connsiteY103" fmla="*/ 517502 h 2634653"/>
                <a:gd name="connsiteX104" fmla="*/ 1596716 w 2369255"/>
                <a:gd name="connsiteY104" fmla="*/ 506987 h 2634653"/>
                <a:gd name="connsiteX105" fmla="*/ 1593973 w 2369255"/>
                <a:gd name="connsiteY105" fmla="*/ 509882 h 2634653"/>
                <a:gd name="connsiteX106" fmla="*/ 1587306 w 2369255"/>
                <a:gd name="connsiteY106" fmla="*/ 509882 h 2634653"/>
                <a:gd name="connsiteX107" fmla="*/ 1548806 w 2369255"/>
                <a:gd name="connsiteY107" fmla="*/ 475298 h 2634653"/>
                <a:gd name="connsiteX108" fmla="*/ 1550158 w 2369255"/>
                <a:gd name="connsiteY108" fmla="*/ 475592 h 2634653"/>
                <a:gd name="connsiteX109" fmla="*/ 1544519 w 2369255"/>
                <a:gd name="connsiteY109" fmla="*/ 498147 h 2634653"/>
                <a:gd name="connsiteX110" fmla="*/ 1540633 w 2369255"/>
                <a:gd name="connsiteY110" fmla="*/ 496547 h 2634653"/>
                <a:gd name="connsiteX111" fmla="*/ 1475171 w 2369255"/>
                <a:gd name="connsiteY111" fmla="*/ 467799 h 2634653"/>
                <a:gd name="connsiteX112" fmla="*/ 1473958 w 2369255"/>
                <a:gd name="connsiteY112" fmla="*/ 467972 h 2634653"/>
                <a:gd name="connsiteX113" fmla="*/ 1477202 w 2369255"/>
                <a:gd name="connsiteY113" fmla="*/ 489596 h 2634653"/>
                <a:gd name="connsiteX114" fmla="*/ 1472053 w 2369255"/>
                <a:gd name="connsiteY114" fmla="*/ 467972 h 2634653"/>
                <a:gd name="connsiteX115" fmla="*/ 1596041 w 2369255"/>
                <a:gd name="connsiteY115" fmla="*/ 251930 h 2634653"/>
                <a:gd name="connsiteX116" fmla="*/ 1955817 w 2369255"/>
                <a:gd name="connsiteY116" fmla="*/ 572006 h 2634653"/>
                <a:gd name="connsiteX117" fmla="*/ 1914013 w 2369255"/>
                <a:gd name="connsiteY117" fmla="*/ 580367 h 2634653"/>
                <a:gd name="connsiteX118" fmla="*/ 1849243 w 2369255"/>
                <a:gd name="connsiteY118" fmla="*/ 572747 h 2634653"/>
                <a:gd name="connsiteX119" fmla="*/ 1824478 w 2369255"/>
                <a:gd name="connsiteY119" fmla="*/ 546077 h 2634653"/>
                <a:gd name="connsiteX120" fmla="*/ 1809238 w 2369255"/>
                <a:gd name="connsiteY120" fmla="*/ 551792 h 2634653"/>
                <a:gd name="connsiteX121" fmla="*/ 1786378 w 2369255"/>
                <a:gd name="connsiteY121" fmla="*/ 515597 h 2634653"/>
                <a:gd name="connsiteX122" fmla="*/ 1717798 w 2369255"/>
                <a:gd name="connsiteY122" fmla="*/ 523217 h 2634653"/>
                <a:gd name="connsiteX123" fmla="*/ 1721608 w 2369255"/>
                <a:gd name="connsiteY123" fmla="*/ 483212 h 2634653"/>
                <a:gd name="connsiteX124" fmla="*/ 1704463 w 2369255"/>
                <a:gd name="connsiteY124" fmla="*/ 479402 h 2634653"/>
                <a:gd name="connsiteX125" fmla="*/ 1725418 w 2369255"/>
                <a:gd name="connsiteY125" fmla="*/ 464162 h 2634653"/>
                <a:gd name="connsiteX126" fmla="*/ 1693033 w 2369255"/>
                <a:gd name="connsiteY126" fmla="*/ 426062 h 2634653"/>
                <a:gd name="connsiteX127" fmla="*/ 1653028 w 2369255"/>
                <a:gd name="connsiteY127" fmla="*/ 471782 h 2634653"/>
                <a:gd name="connsiteX128" fmla="*/ 1624964 w 2369255"/>
                <a:gd name="connsiteY128" fmla="*/ 436702 h 2634653"/>
                <a:gd name="connsiteX129" fmla="*/ 1626358 w 2369255"/>
                <a:gd name="connsiteY129" fmla="*/ 435587 h 2634653"/>
                <a:gd name="connsiteX130" fmla="*/ 1597783 w 2369255"/>
                <a:gd name="connsiteY130" fmla="*/ 395582 h 2634653"/>
                <a:gd name="connsiteX131" fmla="*/ 1590163 w 2369255"/>
                <a:gd name="connsiteY131" fmla="*/ 260327 h 2634653"/>
                <a:gd name="connsiteX132" fmla="*/ 654808 w 2369255"/>
                <a:gd name="connsiteY132" fmla="*/ 113642 h 2634653"/>
                <a:gd name="connsiteX133" fmla="*/ 681478 w 2369255"/>
                <a:gd name="connsiteY133" fmla="*/ 193652 h 2634653"/>
                <a:gd name="connsiteX134" fmla="*/ 790063 w 2369255"/>
                <a:gd name="connsiteY134" fmla="*/ 165077 h 2634653"/>
                <a:gd name="connsiteX135" fmla="*/ 838950 w 2369255"/>
                <a:gd name="connsiteY135" fmla="*/ 143128 h 2634653"/>
                <a:gd name="connsiteX136" fmla="*/ 862453 w 2369255"/>
                <a:gd name="connsiteY136" fmla="*/ 172697 h 2634653"/>
                <a:gd name="connsiteX137" fmla="*/ 856738 w 2369255"/>
                <a:gd name="connsiteY137" fmla="*/ 203177 h 2634653"/>
                <a:gd name="connsiteX138" fmla="*/ 938653 w 2369255"/>
                <a:gd name="connsiteY138" fmla="*/ 206987 h 2634653"/>
                <a:gd name="connsiteX139" fmla="*/ 951988 w 2369255"/>
                <a:gd name="connsiteY139" fmla="*/ 132692 h 2634653"/>
                <a:gd name="connsiteX140" fmla="*/ 972943 w 2369255"/>
                <a:gd name="connsiteY140" fmla="*/ 161267 h 2634653"/>
                <a:gd name="connsiteX141" fmla="*/ 1064383 w 2369255"/>
                <a:gd name="connsiteY141" fmla="*/ 161267 h 2634653"/>
                <a:gd name="connsiteX142" fmla="*/ 1113913 w 2369255"/>
                <a:gd name="connsiteY142" fmla="*/ 151742 h 2634653"/>
                <a:gd name="connsiteX143" fmla="*/ 1121533 w 2369255"/>
                <a:gd name="connsiteY143" fmla="*/ 123167 h 2634653"/>
                <a:gd name="connsiteX144" fmla="*/ 1182493 w 2369255"/>
                <a:gd name="connsiteY144" fmla="*/ 113642 h 2634653"/>
                <a:gd name="connsiteX145" fmla="*/ 1214878 w 2369255"/>
                <a:gd name="connsiteY145" fmla="*/ 216512 h 2634653"/>
                <a:gd name="connsiteX146" fmla="*/ 1228213 w 2369255"/>
                <a:gd name="connsiteY146" fmla="*/ 216512 h 2634653"/>
                <a:gd name="connsiteX147" fmla="*/ 1252978 w 2369255"/>
                <a:gd name="connsiteY147" fmla="*/ 304142 h 2634653"/>
                <a:gd name="connsiteX148" fmla="*/ 1255403 w 2369255"/>
                <a:gd name="connsiteY148" fmla="*/ 309364 h 2634653"/>
                <a:gd name="connsiteX149" fmla="*/ 1310318 w 2369255"/>
                <a:gd name="connsiteY149" fmla="*/ 258109 h 2634653"/>
                <a:gd name="connsiteX150" fmla="*/ 1340628 w 2369255"/>
                <a:gd name="connsiteY150" fmla="*/ 210751 h 2634653"/>
                <a:gd name="connsiteX151" fmla="*/ 1340608 w 2369255"/>
                <a:gd name="connsiteY151" fmla="*/ 210797 h 2634653"/>
                <a:gd name="connsiteX152" fmla="*/ 1310128 w 2369255"/>
                <a:gd name="connsiteY152" fmla="*/ 258422 h 2634653"/>
                <a:gd name="connsiteX153" fmla="*/ 1252978 w 2369255"/>
                <a:gd name="connsiteY153" fmla="*/ 311762 h 2634653"/>
                <a:gd name="connsiteX154" fmla="*/ 1249168 w 2369255"/>
                <a:gd name="connsiteY154" fmla="*/ 353672 h 2634653"/>
                <a:gd name="connsiteX155" fmla="*/ 1273933 w 2369255"/>
                <a:gd name="connsiteY155" fmla="*/ 460352 h 2634653"/>
                <a:gd name="connsiteX156" fmla="*/ 1216783 w 2369255"/>
                <a:gd name="connsiteY156" fmla="*/ 477497 h 2634653"/>
                <a:gd name="connsiteX157" fmla="*/ 1245358 w 2369255"/>
                <a:gd name="connsiteY157" fmla="*/ 624182 h 2634653"/>
                <a:gd name="connsiteX158" fmla="*/ 1266313 w 2369255"/>
                <a:gd name="connsiteY158" fmla="*/ 677522 h 2634653"/>
                <a:gd name="connsiteX159" fmla="*/ 1312033 w 2369255"/>
                <a:gd name="connsiteY159" fmla="*/ 755627 h 2634653"/>
                <a:gd name="connsiteX160" fmla="*/ 1332988 w 2369255"/>
                <a:gd name="connsiteY160" fmla="*/ 759437 h 2634653"/>
                <a:gd name="connsiteX161" fmla="*/ 1361563 w 2369255"/>
                <a:gd name="connsiteY161" fmla="*/ 850877 h 2634653"/>
                <a:gd name="connsiteX162" fmla="*/ 1540633 w 2369255"/>
                <a:gd name="connsiteY162" fmla="*/ 816587 h 2634653"/>
                <a:gd name="connsiteX163" fmla="*/ 1540207 w 2369255"/>
                <a:gd name="connsiteY163" fmla="*/ 813901 h 2634653"/>
                <a:gd name="connsiteX164" fmla="*/ 1586353 w 2369255"/>
                <a:gd name="connsiteY164" fmla="*/ 803252 h 2634653"/>
                <a:gd name="connsiteX165" fmla="*/ 1609213 w 2369255"/>
                <a:gd name="connsiteY165" fmla="*/ 772772 h 2634653"/>
                <a:gd name="connsiteX166" fmla="*/ 1637788 w 2369255"/>
                <a:gd name="connsiteY166" fmla="*/ 759437 h 2634653"/>
                <a:gd name="connsiteX167" fmla="*/ 1649218 w 2369255"/>
                <a:gd name="connsiteY167" fmla="*/ 727052 h 2634653"/>
                <a:gd name="connsiteX168" fmla="*/ 1670173 w 2369255"/>
                <a:gd name="connsiteY168" fmla="*/ 708002 h 2634653"/>
                <a:gd name="connsiteX169" fmla="*/ 1691128 w 2369255"/>
                <a:gd name="connsiteY169" fmla="*/ 723242 h 2634653"/>
                <a:gd name="connsiteX170" fmla="*/ 1685413 w 2369255"/>
                <a:gd name="connsiteY170" fmla="*/ 822302 h 2634653"/>
                <a:gd name="connsiteX171" fmla="*/ 1755898 w 2369255"/>
                <a:gd name="connsiteY171" fmla="*/ 900407 h 2634653"/>
                <a:gd name="connsiteX172" fmla="*/ 1757803 w 2369255"/>
                <a:gd name="connsiteY172" fmla="*/ 965177 h 2634653"/>
                <a:gd name="connsiteX173" fmla="*/ 1733038 w 2369255"/>
                <a:gd name="connsiteY173" fmla="*/ 986132 h 2634653"/>
                <a:gd name="connsiteX174" fmla="*/ 1795903 w 2369255"/>
                <a:gd name="connsiteY174" fmla="*/ 989942 h 2634653"/>
                <a:gd name="connsiteX175" fmla="*/ 2082230 w 2369255"/>
                <a:gd name="connsiteY175" fmla="*/ 925471 h 2634653"/>
                <a:gd name="connsiteX176" fmla="*/ 2102608 w 2369255"/>
                <a:gd name="connsiteY176" fmla="*/ 1003277 h 2634653"/>
                <a:gd name="connsiteX177" fmla="*/ 2094988 w 2369255"/>
                <a:gd name="connsiteY177" fmla="*/ 1056617 h 2634653"/>
                <a:gd name="connsiteX178" fmla="*/ 2030218 w 2369255"/>
                <a:gd name="connsiteY178" fmla="*/ 1066142 h 2634653"/>
                <a:gd name="connsiteX179" fmla="*/ 2030218 w 2369255"/>
                <a:gd name="connsiteY179" fmla="*/ 1136627 h 2634653"/>
                <a:gd name="connsiteX180" fmla="*/ 2074033 w 2369255"/>
                <a:gd name="connsiteY180" fmla="*/ 1142342 h 2634653"/>
                <a:gd name="connsiteX181" fmla="*/ 2114038 w 2369255"/>
                <a:gd name="connsiteY181" fmla="*/ 1115672 h 2634653"/>
                <a:gd name="connsiteX182" fmla="*/ 2093083 w 2369255"/>
                <a:gd name="connsiteY182" fmla="*/ 1170917 h 2634653"/>
                <a:gd name="connsiteX183" fmla="*/ 2089273 w 2369255"/>
                <a:gd name="connsiteY183" fmla="*/ 1250927 h 2634653"/>
                <a:gd name="connsiteX184" fmla="*/ 2287393 w 2369255"/>
                <a:gd name="connsiteY184" fmla="*/ 1249022 h 2634653"/>
                <a:gd name="connsiteX185" fmla="*/ 2287393 w 2369255"/>
                <a:gd name="connsiteY185" fmla="*/ 1205207 h 2634653"/>
                <a:gd name="connsiteX186" fmla="*/ 2296363 w 2369255"/>
                <a:gd name="connsiteY186" fmla="*/ 1202591 h 2634653"/>
                <a:gd name="connsiteX187" fmla="*/ 2369255 w 2369255"/>
                <a:gd name="connsiteY187" fmla="*/ 1342695 h 2634653"/>
                <a:gd name="connsiteX188" fmla="*/ 2303675 w 2369255"/>
                <a:gd name="connsiteY188" fmla="*/ 1331765 h 2634653"/>
                <a:gd name="connsiteX189" fmla="*/ 2285869 w 2369255"/>
                <a:gd name="connsiteY189" fmla="*/ 1249856 h 2634653"/>
                <a:gd name="connsiteX190" fmla="*/ 2093706 w 2369255"/>
                <a:gd name="connsiteY190" fmla="*/ 1251704 h 2634653"/>
                <a:gd name="connsiteX191" fmla="*/ 2142613 w 2369255"/>
                <a:gd name="connsiteY191" fmla="*/ 1340462 h 2634653"/>
                <a:gd name="connsiteX192" fmla="*/ 2083558 w 2369255"/>
                <a:gd name="connsiteY192" fmla="*/ 1370942 h 2634653"/>
                <a:gd name="connsiteX193" fmla="*/ 2093083 w 2369255"/>
                <a:gd name="connsiteY193" fmla="*/ 1409042 h 2634653"/>
                <a:gd name="connsiteX194" fmla="*/ 2047363 w 2369255"/>
                <a:gd name="connsiteY194" fmla="*/ 1464287 h 2634653"/>
                <a:gd name="connsiteX195" fmla="*/ 2174998 w 2369255"/>
                <a:gd name="connsiteY195" fmla="*/ 1532867 h 2634653"/>
                <a:gd name="connsiteX196" fmla="*/ 2152138 w 2369255"/>
                <a:gd name="connsiteY196" fmla="*/ 1565252 h 2634653"/>
                <a:gd name="connsiteX197" fmla="*/ 2203573 w 2369255"/>
                <a:gd name="connsiteY197" fmla="*/ 1641452 h 2634653"/>
                <a:gd name="connsiteX198" fmla="*/ 2197858 w 2369255"/>
                <a:gd name="connsiteY198" fmla="*/ 1679552 h 2634653"/>
                <a:gd name="connsiteX199" fmla="*/ 2163568 w 2369255"/>
                <a:gd name="connsiteY199" fmla="*/ 1694792 h 2634653"/>
                <a:gd name="connsiteX200" fmla="*/ 2131183 w 2369255"/>
                <a:gd name="connsiteY200" fmla="*/ 1770992 h 2634653"/>
                <a:gd name="connsiteX201" fmla="*/ 2165473 w 2369255"/>
                <a:gd name="connsiteY201" fmla="*/ 1805282 h 2634653"/>
                <a:gd name="connsiteX202" fmla="*/ 2129278 w 2369255"/>
                <a:gd name="connsiteY202" fmla="*/ 1851002 h 2634653"/>
                <a:gd name="connsiteX203" fmla="*/ 2213098 w 2369255"/>
                <a:gd name="connsiteY203" fmla="*/ 1835762 h 2634653"/>
                <a:gd name="connsiteX204" fmla="*/ 2131183 w 2369255"/>
                <a:gd name="connsiteY204" fmla="*/ 1852907 h 2634653"/>
                <a:gd name="connsiteX205" fmla="*/ 2030218 w 2369255"/>
                <a:gd name="connsiteY205" fmla="*/ 1757657 h 2634653"/>
                <a:gd name="connsiteX206" fmla="*/ 1940683 w 2369255"/>
                <a:gd name="connsiteY206" fmla="*/ 1822427 h 2634653"/>
                <a:gd name="connsiteX207" fmla="*/ 1809238 w 2369255"/>
                <a:gd name="connsiteY207" fmla="*/ 1851002 h 2634653"/>
                <a:gd name="connsiteX208" fmla="*/ 1795903 w 2369255"/>
                <a:gd name="connsiteY208" fmla="*/ 1835762 h 2634653"/>
                <a:gd name="connsiteX209" fmla="*/ 1738753 w 2369255"/>
                <a:gd name="connsiteY209" fmla="*/ 1851002 h 2634653"/>
                <a:gd name="connsiteX210" fmla="*/ 1734943 w 2369255"/>
                <a:gd name="connsiteY210" fmla="*/ 1873862 h 2634653"/>
                <a:gd name="connsiteX211" fmla="*/ 1683030 w 2369255"/>
                <a:gd name="connsiteY211" fmla="*/ 1886840 h 2634653"/>
                <a:gd name="connsiteX212" fmla="*/ 1681603 w 2369255"/>
                <a:gd name="connsiteY212" fmla="*/ 1885292 h 2634653"/>
                <a:gd name="connsiteX213" fmla="*/ 1637788 w 2369255"/>
                <a:gd name="connsiteY213" fmla="*/ 1925297 h 2634653"/>
                <a:gd name="connsiteX214" fmla="*/ 1618738 w 2369255"/>
                <a:gd name="connsiteY214" fmla="*/ 1925297 h 2634653"/>
                <a:gd name="connsiteX215" fmla="*/ 1546348 w 2369255"/>
                <a:gd name="connsiteY215" fmla="*/ 2016737 h 2634653"/>
                <a:gd name="connsiteX216" fmla="*/ 1538728 w 2369255"/>
                <a:gd name="connsiteY216" fmla="*/ 2066267 h 2634653"/>
                <a:gd name="connsiteX217" fmla="*/ 1513963 w 2369255"/>
                <a:gd name="connsiteY217" fmla="*/ 2031977 h 2634653"/>
                <a:gd name="connsiteX218" fmla="*/ 1475863 w 2369255"/>
                <a:gd name="connsiteY218" fmla="*/ 2100557 h 2634653"/>
                <a:gd name="connsiteX219" fmla="*/ 1460623 w 2369255"/>
                <a:gd name="connsiteY219" fmla="*/ 2100557 h 2634653"/>
                <a:gd name="connsiteX220" fmla="*/ 1414903 w 2369255"/>
                <a:gd name="connsiteY220" fmla="*/ 2132942 h 2634653"/>
                <a:gd name="connsiteX221" fmla="*/ 1418713 w 2369255"/>
                <a:gd name="connsiteY221" fmla="*/ 2151992 h 2634653"/>
                <a:gd name="connsiteX222" fmla="*/ 1376803 w 2369255"/>
                <a:gd name="connsiteY222" fmla="*/ 2180567 h 2634653"/>
                <a:gd name="connsiteX223" fmla="*/ 1390138 w 2369255"/>
                <a:gd name="connsiteY223" fmla="*/ 2211047 h 2634653"/>
                <a:gd name="connsiteX224" fmla="*/ 1319653 w 2369255"/>
                <a:gd name="connsiteY224" fmla="*/ 2220572 h 2634653"/>
                <a:gd name="connsiteX225" fmla="*/ 1300603 w 2369255"/>
                <a:gd name="connsiteY225" fmla="*/ 2256767 h 2634653"/>
                <a:gd name="connsiteX226" fmla="*/ 1273933 w 2369255"/>
                <a:gd name="connsiteY226" fmla="*/ 2277722 h 2634653"/>
                <a:gd name="connsiteX227" fmla="*/ 1239643 w 2369255"/>
                <a:gd name="connsiteY227" fmla="*/ 2254862 h 2634653"/>
                <a:gd name="connsiteX228" fmla="*/ 1225489 w 2369255"/>
                <a:gd name="connsiteY228" fmla="*/ 2271038 h 2634653"/>
                <a:gd name="connsiteX229" fmla="*/ 1224403 w 2369255"/>
                <a:gd name="connsiteY229" fmla="*/ 2270102 h 2634653"/>
                <a:gd name="connsiteX230" fmla="*/ 1096768 w 2369255"/>
                <a:gd name="connsiteY230" fmla="*/ 2155802 h 2634653"/>
                <a:gd name="connsiteX231" fmla="*/ 1049736 w 2369255"/>
                <a:gd name="connsiteY231" fmla="*/ 2218171 h 2634653"/>
                <a:gd name="connsiteX232" fmla="*/ 969133 w 2369255"/>
                <a:gd name="connsiteY232" fmla="*/ 2214858 h 2634653"/>
                <a:gd name="connsiteX233" fmla="*/ 965323 w 2369255"/>
                <a:gd name="connsiteY233" fmla="*/ 2243433 h 2634653"/>
                <a:gd name="connsiteX234" fmla="*/ 807208 w 2369255"/>
                <a:gd name="connsiteY234" fmla="*/ 2243433 h 2634653"/>
                <a:gd name="connsiteX235" fmla="*/ 803398 w 2369255"/>
                <a:gd name="connsiteY235" fmla="*/ 2138658 h 2634653"/>
                <a:gd name="connsiteX236" fmla="*/ 801578 w 2369255"/>
                <a:gd name="connsiteY236" fmla="*/ 2138403 h 2634653"/>
                <a:gd name="connsiteX237" fmla="*/ 818638 w 2369255"/>
                <a:gd name="connsiteY237" fmla="*/ 2087222 h 2634653"/>
                <a:gd name="connsiteX238" fmla="*/ 776728 w 2369255"/>
                <a:gd name="connsiteY238" fmla="*/ 2052932 h 2634653"/>
                <a:gd name="connsiteX239" fmla="*/ 780538 w 2369255"/>
                <a:gd name="connsiteY239" fmla="*/ 2012927 h 2634653"/>
                <a:gd name="connsiteX240" fmla="*/ 791968 w 2369255"/>
                <a:gd name="connsiteY240" fmla="*/ 1950062 h 2634653"/>
                <a:gd name="connsiteX241" fmla="*/ 761488 w 2369255"/>
                <a:gd name="connsiteY241" fmla="*/ 1915772 h 2634653"/>
                <a:gd name="connsiteX242" fmla="*/ 708148 w 2369255"/>
                <a:gd name="connsiteY242" fmla="*/ 1904342 h 2634653"/>
                <a:gd name="connsiteX243" fmla="*/ 637663 w 2369255"/>
                <a:gd name="connsiteY243" fmla="*/ 1845287 h 2634653"/>
                <a:gd name="connsiteX244" fmla="*/ 637663 w 2369255"/>
                <a:gd name="connsiteY244" fmla="*/ 1818617 h 2634653"/>
                <a:gd name="connsiteX245" fmla="*/ 609088 w 2369255"/>
                <a:gd name="connsiteY245" fmla="*/ 1822427 h 2634653"/>
                <a:gd name="connsiteX246" fmla="*/ 504313 w 2369255"/>
                <a:gd name="connsiteY246" fmla="*/ 1751942 h 2634653"/>
                <a:gd name="connsiteX247" fmla="*/ 463237 w 2369255"/>
                <a:gd name="connsiteY247" fmla="*/ 1709223 h 2634653"/>
                <a:gd name="connsiteX248" fmla="*/ 464308 w 2369255"/>
                <a:gd name="connsiteY248" fmla="*/ 1656692 h 2634653"/>
                <a:gd name="connsiteX249" fmla="*/ 420493 w 2369255"/>
                <a:gd name="connsiteY249" fmla="*/ 1635737 h 2634653"/>
                <a:gd name="connsiteX250" fmla="*/ 435733 w 2369255"/>
                <a:gd name="connsiteY250" fmla="*/ 1584302 h 2634653"/>
                <a:gd name="connsiteX251" fmla="*/ 391918 w 2369255"/>
                <a:gd name="connsiteY251" fmla="*/ 1605257 h 2634653"/>
                <a:gd name="connsiteX252" fmla="*/ 359533 w 2369255"/>
                <a:gd name="connsiteY252" fmla="*/ 1605257 h 2634653"/>
                <a:gd name="connsiteX253" fmla="*/ 353818 w 2369255"/>
                <a:gd name="connsiteY253" fmla="*/ 1624307 h 2634653"/>
                <a:gd name="connsiteX254" fmla="*/ 184273 w 2369255"/>
                <a:gd name="connsiteY254" fmla="*/ 1624307 h 2634653"/>
                <a:gd name="connsiteX255" fmla="*/ 163926 w 2369255"/>
                <a:gd name="connsiteY255" fmla="*/ 1687046 h 2634653"/>
                <a:gd name="connsiteX256" fmla="*/ 163885 w 2369255"/>
                <a:gd name="connsiteY256" fmla="*/ 1686970 h 2634653"/>
                <a:gd name="connsiteX257" fmla="*/ 184395 w 2369255"/>
                <a:gd name="connsiteY257" fmla="*/ 1623729 h 2634653"/>
                <a:gd name="connsiteX258" fmla="*/ 203274 w 2369255"/>
                <a:gd name="connsiteY258" fmla="*/ 1623729 h 2634653"/>
                <a:gd name="connsiteX259" fmla="*/ 197608 w 2369255"/>
                <a:gd name="connsiteY259" fmla="*/ 1557632 h 2634653"/>
                <a:gd name="connsiteX260" fmla="*/ 148078 w 2369255"/>
                <a:gd name="connsiteY260" fmla="*/ 1580492 h 2634653"/>
                <a:gd name="connsiteX261" fmla="*/ 127123 w 2369255"/>
                <a:gd name="connsiteY261" fmla="*/ 1504292 h 2634653"/>
                <a:gd name="connsiteX262" fmla="*/ 117598 w 2369255"/>
                <a:gd name="connsiteY262" fmla="*/ 1503290 h 2634653"/>
                <a:gd name="connsiteX263" fmla="*/ 117598 w 2369255"/>
                <a:gd name="connsiteY263" fmla="*/ 1466192 h 2634653"/>
                <a:gd name="connsiteX264" fmla="*/ 148078 w 2369255"/>
                <a:gd name="connsiteY264" fmla="*/ 1428092 h 2634653"/>
                <a:gd name="connsiteX265" fmla="*/ 212848 w 2369255"/>
                <a:gd name="connsiteY265" fmla="*/ 1416662 h 2634653"/>
                <a:gd name="connsiteX266" fmla="*/ 229993 w 2369255"/>
                <a:gd name="connsiteY266" fmla="*/ 1351892 h 2634653"/>
                <a:gd name="connsiteX267" fmla="*/ 218563 w 2369255"/>
                <a:gd name="connsiteY267" fmla="*/ 1256642 h 2634653"/>
                <a:gd name="connsiteX268" fmla="*/ 219377 w 2369255"/>
                <a:gd name="connsiteY268" fmla="*/ 1248773 h 2634653"/>
                <a:gd name="connsiteX269" fmla="*/ 308099 w 2369255"/>
                <a:gd name="connsiteY269" fmla="*/ 1224257 h 2634653"/>
                <a:gd name="connsiteX270" fmla="*/ 325244 w 2369255"/>
                <a:gd name="connsiteY270" fmla="*/ 1136627 h 2634653"/>
                <a:gd name="connsiteX271" fmla="*/ 304289 w 2369255"/>
                <a:gd name="connsiteY271" fmla="*/ 1100432 h 2634653"/>
                <a:gd name="connsiteX272" fmla="*/ 174749 w 2369255"/>
                <a:gd name="connsiteY272" fmla="*/ 1083287 h 2634653"/>
                <a:gd name="connsiteX273" fmla="*/ 243329 w 2369255"/>
                <a:gd name="connsiteY273" fmla="*/ 957557 h 2634653"/>
                <a:gd name="connsiteX274" fmla="*/ 247139 w 2369255"/>
                <a:gd name="connsiteY274" fmla="*/ 845162 h 2634653"/>
                <a:gd name="connsiteX275" fmla="*/ 169034 w 2369255"/>
                <a:gd name="connsiteY275" fmla="*/ 799442 h 2634653"/>
                <a:gd name="connsiteX276" fmla="*/ 98549 w 2369255"/>
                <a:gd name="connsiteY276" fmla="*/ 755627 h 2634653"/>
                <a:gd name="connsiteX277" fmla="*/ 42112 w 2369255"/>
                <a:gd name="connsiteY277" fmla="*/ 757508 h 2634653"/>
                <a:gd name="connsiteX278" fmla="*/ 41731 w 2369255"/>
                <a:gd name="connsiteY278" fmla="*/ 755769 h 2634653"/>
                <a:gd name="connsiteX279" fmla="*/ 98881 w 2369255"/>
                <a:gd name="connsiteY279" fmla="*/ 753864 h 2634653"/>
                <a:gd name="connsiteX280" fmla="*/ 169366 w 2369255"/>
                <a:gd name="connsiteY280" fmla="*/ 797679 h 2634653"/>
                <a:gd name="connsiteX281" fmla="*/ 222373 w 2369255"/>
                <a:gd name="connsiteY281" fmla="*/ 828708 h 2634653"/>
                <a:gd name="connsiteX282" fmla="*/ 222373 w 2369255"/>
                <a:gd name="connsiteY282" fmla="*/ 681333 h 2634653"/>
                <a:gd name="connsiteX283" fmla="*/ 243328 w 2369255"/>
                <a:gd name="connsiteY283" fmla="*/ 603228 h 2634653"/>
                <a:gd name="connsiteX284" fmla="*/ 212848 w 2369255"/>
                <a:gd name="connsiteY284" fmla="*/ 561318 h 2634653"/>
                <a:gd name="connsiteX285" fmla="*/ 287143 w 2369255"/>
                <a:gd name="connsiteY285" fmla="*/ 563223 h 2634653"/>
                <a:gd name="connsiteX286" fmla="*/ 282547 w 2369255"/>
                <a:gd name="connsiteY286" fmla="*/ 559708 h 2634653"/>
                <a:gd name="connsiteX287" fmla="*/ 287143 w 2369255"/>
                <a:gd name="connsiteY287" fmla="*/ 561317 h 2634653"/>
                <a:gd name="connsiteX288" fmla="*/ 317623 w 2369255"/>
                <a:gd name="connsiteY288" fmla="*/ 496547 h 2634653"/>
                <a:gd name="connsiteX289" fmla="*/ 401443 w 2369255"/>
                <a:gd name="connsiteY289" fmla="*/ 498452 h 2634653"/>
                <a:gd name="connsiteX290" fmla="*/ 447163 w 2369255"/>
                <a:gd name="connsiteY290" fmla="*/ 475592 h 2634653"/>
                <a:gd name="connsiteX291" fmla="*/ 462403 w 2369255"/>
                <a:gd name="connsiteY291" fmla="*/ 448922 h 2634653"/>
                <a:gd name="connsiteX292" fmla="*/ 466213 w 2369255"/>
                <a:gd name="connsiteY292" fmla="*/ 380342 h 2634653"/>
                <a:gd name="connsiteX293" fmla="*/ 443353 w 2369255"/>
                <a:gd name="connsiteY293" fmla="*/ 311762 h 2634653"/>
                <a:gd name="connsiteX294" fmla="*/ 390013 w 2369255"/>
                <a:gd name="connsiteY294" fmla="*/ 250802 h 2634653"/>
                <a:gd name="connsiteX295" fmla="*/ 412873 w 2369255"/>
                <a:gd name="connsiteY295" fmla="*/ 239372 h 2634653"/>
                <a:gd name="connsiteX296" fmla="*/ 376678 w 2369255"/>
                <a:gd name="connsiteY296" fmla="*/ 136502 h 2634653"/>
                <a:gd name="connsiteX297" fmla="*/ 369247 w 2369255"/>
                <a:gd name="connsiteY297" fmla="*/ 127301 h 2634653"/>
                <a:gd name="connsiteX298" fmla="*/ 369448 w 2369255"/>
                <a:gd name="connsiteY298" fmla="*/ 127047 h 2634653"/>
                <a:gd name="connsiteX299" fmla="*/ 377157 w 2369255"/>
                <a:gd name="connsiteY299" fmla="*/ 136591 h 2634653"/>
                <a:gd name="connsiteX300" fmla="*/ 411094 w 2369255"/>
                <a:gd name="connsiteY300" fmla="*/ 233043 h 2634653"/>
                <a:gd name="connsiteX301" fmla="*/ 412873 w 2369255"/>
                <a:gd name="connsiteY301" fmla="*/ 233657 h 2634653"/>
                <a:gd name="connsiteX302" fmla="*/ 454783 w 2369255"/>
                <a:gd name="connsiteY302" fmla="*/ 187937 h 2634653"/>
                <a:gd name="connsiteX303" fmla="*/ 521458 w 2369255"/>
                <a:gd name="connsiteY303" fmla="*/ 199367 h 2634653"/>
                <a:gd name="connsiteX304" fmla="*/ 498598 w 2369255"/>
                <a:gd name="connsiteY304" fmla="*/ 163172 h 2634653"/>
                <a:gd name="connsiteX305" fmla="*/ 550033 w 2369255"/>
                <a:gd name="connsiteY305" fmla="*/ 126977 h 2634653"/>
                <a:gd name="connsiteX306" fmla="*/ 1312864 w 2369255"/>
                <a:gd name="connsiteY306" fmla="*/ 0 h 2634653"/>
                <a:gd name="connsiteX307" fmla="*/ 1426577 w 2369255"/>
                <a:gd name="connsiteY307" fmla="*/ 101164 h 2634653"/>
                <a:gd name="connsiteX308" fmla="*/ 1416808 w 2369255"/>
                <a:gd name="connsiteY308" fmla="*/ 107927 h 2634653"/>
                <a:gd name="connsiteX309" fmla="*/ 1395853 w 2369255"/>
                <a:gd name="connsiteY309" fmla="*/ 96497 h 2634653"/>
                <a:gd name="connsiteX310" fmla="*/ 1394027 w 2369255"/>
                <a:gd name="connsiteY310" fmla="*/ 99628 h 2634653"/>
                <a:gd name="connsiteX311" fmla="*/ 1392043 w 2369255"/>
                <a:gd name="connsiteY311" fmla="*/ 94592 h 2634653"/>
                <a:gd name="connsiteX312" fmla="*/ 1346323 w 2369255"/>
                <a:gd name="connsiteY312" fmla="*/ 81257 h 2634653"/>
                <a:gd name="connsiteX0" fmla="*/ 1420618 w 2369255"/>
                <a:gd name="connsiteY0" fmla="*/ 2537460 h 2553396"/>
                <a:gd name="connsiteX1" fmla="*/ 1431376 w 2369255"/>
                <a:gd name="connsiteY1" fmla="*/ 2550523 h 2553396"/>
                <a:gd name="connsiteX2" fmla="*/ 1430642 w 2369255"/>
                <a:gd name="connsiteY2" fmla="*/ 2550639 h 2553396"/>
                <a:gd name="connsiteX3" fmla="*/ 1421870 w 2369255"/>
                <a:gd name="connsiteY3" fmla="*/ 2539987 h 2553396"/>
                <a:gd name="connsiteX4" fmla="*/ 1420608 w 2369255"/>
                <a:gd name="connsiteY4" fmla="*/ 2542691 h 2553396"/>
                <a:gd name="connsiteX5" fmla="*/ 1427555 w 2369255"/>
                <a:gd name="connsiteY5" fmla="*/ 2551126 h 2553396"/>
                <a:gd name="connsiteX6" fmla="*/ 1413182 w 2369255"/>
                <a:gd name="connsiteY6" fmla="*/ 2553396 h 2553396"/>
                <a:gd name="connsiteX7" fmla="*/ 1420618 w 2369255"/>
                <a:gd name="connsiteY7" fmla="*/ 2537460 h 2553396"/>
                <a:gd name="connsiteX8" fmla="*/ 1332988 w 2369255"/>
                <a:gd name="connsiteY8" fmla="*/ 2421255 h 2553396"/>
                <a:gd name="connsiteX9" fmla="*/ 1361563 w 2369255"/>
                <a:gd name="connsiteY9" fmla="*/ 2465070 h 2553396"/>
                <a:gd name="connsiteX10" fmla="*/ 1361254 w 2369255"/>
                <a:gd name="connsiteY10" fmla="*/ 2465203 h 2553396"/>
                <a:gd name="connsiteX11" fmla="*/ 1334240 w 2369255"/>
                <a:gd name="connsiteY11" fmla="*/ 2423782 h 2553396"/>
                <a:gd name="connsiteX12" fmla="*/ 1269470 w 2369255"/>
                <a:gd name="connsiteY12" fmla="*/ 2465692 h 2553396"/>
                <a:gd name="connsiteX13" fmla="*/ 1231370 w 2369255"/>
                <a:gd name="connsiteY13" fmla="*/ 2433307 h 2553396"/>
                <a:gd name="connsiteX14" fmla="*/ 1232221 w 2369255"/>
                <a:gd name="connsiteY14" fmla="*/ 2432568 h 2553396"/>
                <a:gd name="connsiteX15" fmla="*/ 1268218 w 2369255"/>
                <a:gd name="connsiteY15" fmla="*/ 2463165 h 2553396"/>
                <a:gd name="connsiteX16" fmla="*/ 1332988 w 2369255"/>
                <a:gd name="connsiteY16" fmla="*/ 2421255 h 2553396"/>
                <a:gd name="connsiteX17" fmla="*/ 830192 w 2369255"/>
                <a:gd name="connsiteY17" fmla="*/ 2394024 h 2553396"/>
                <a:gd name="connsiteX18" fmla="*/ 903334 w 2369255"/>
                <a:gd name="connsiteY18" fmla="*/ 2397681 h 2553396"/>
                <a:gd name="connsiteX19" fmla="*/ 945389 w 2369255"/>
                <a:gd name="connsiteY19" fmla="*/ 2412309 h 2553396"/>
                <a:gd name="connsiteX20" fmla="*/ 946273 w 2369255"/>
                <a:gd name="connsiteY20" fmla="*/ 2413635 h 2553396"/>
                <a:gd name="connsiteX21" fmla="*/ 902458 w 2369255"/>
                <a:gd name="connsiteY21" fmla="*/ 2398395 h 2553396"/>
                <a:gd name="connsiteX22" fmla="*/ 831069 w 2369255"/>
                <a:gd name="connsiteY22" fmla="*/ 2394826 h 2553396"/>
                <a:gd name="connsiteX23" fmla="*/ 830192 w 2369255"/>
                <a:gd name="connsiteY23" fmla="*/ 2394024 h 2553396"/>
                <a:gd name="connsiteX24" fmla="*/ 1220238 w 2369255"/>
                <a:gd name="connsiteY24" fmla="*/ 2370462 h 2553396"/>
                <a:gd name="connsiteX25" fmla="*/ 1273933 w 2369255"/>
                <a:gd name="connsiteY25" fmla="*/ 2392680 h 2553396"/>
                <a:gd name="connsiteX26" fmla="*/ 1272368 w 2369255"/>
                <a:gd name="connsiteY26" fmla="*/ 2394041 h 2553396"/>
                <a:gd name="connsiteX27" fmla="*/ 1219940 w 2369255"/>
                <a:gd name="connsiteY27" fmla="*/ 2372347 h 2553396"/>
                <a:gd name="connsiteX28" fmla="*/ 1220238 w 2369255"/>
                <a:gd name="connsiteY28" fmla="*/ 2370462 h 2553396"/>
                <a:gd name="connsiteX29" fmla="*/ 955730 w 2369255"/>
                <a:gd name="connsiteY29" fmla="*/ 2335096 h 2553396"/>
                <a:gd name="connsiteX30" fmla="*/ 955798 w 2369255"/>
                <a:gd name="connsiteY30" fmla="*/ 2335530 h 2553396"/>
                <a:gd name="connsiteX31" fmla="*/ 905492 w 2369255"/>
                <a:gd name="connsiteY31" fmla="*/ 2350436 h 2553396"/>
                <a:gd name="connsiteX32" fmla="*/ 905239 w 2369255"/>
                <a:gd name="connsiteY32" fmla="*/ 2350056 h 2553396"/>
                <a:gd name="connsiteX33" fmla="*/ 955730 w 2369255"/>
                <a:gd name="connsiteY33" fmla="*/ 2335096 h 2553396"/>
                <a:gd name="connsiteX34" fmla="*/ 1256016 w 2369255"/>
                <a:gd name="connsiteY34" fmla="*/ 2301740 h 2553396"/>
                <a:gd name="connsiteX35" fmla="*/ 1319653 w 2369255"/>
                <a:gd name="connsiteY35" fmla="*/ 2329815 h 2553396"/>
                <a:gd name="connsiteX36" fmla="*/ 1315549 w 2369255"/>
                <a:gd name="connsiteY36" fmla="*/ 2329979 h 2553396"/>
                <a:gd name="connsiteX37" fmla="*/ 1256135 w 2369255"/>
                <a:gd name="connsiteY37" fmla="*/ 2303767 h 2553396"/>
                <a:gd name="connsiteX38" fmla="*/ 1256016 w 2369255"/>
                <a:gd name="connsiteY38" fmla="*/ 2301740 h 2553396"/>
                <a:gd name="connsiteX39" fmla="*/ 1201549 w 2369255"/>
                <a:gd name="connsiteY39" fmla="*/ 2221099 h 2553396"/>
                <a:gd name="connsiteX40" fmla="*/ 1252978 w 2369255"/>
                <a:gd name="connsiteY40" fmla="*/ 2268855 h 2553396"/>
                <a:gd name="connsiteX41" fmla="*/ 1253063 w 2369255"/>
                <a:gd name="connsiteY41" fmla="*/ 2270299 h 2553396"/>
                <a:gd name="connsiteX42" fmla="*/ 1200890 w 2369255"/>
                <a:gd name="connsiteY42" fmla="*/ 2221852 h 2553396"/>
                <a:gd name="connsiteX43" fmla="*/ 1201549 w 2369255"/>
                <a:gd name="connsiteY43" fmla="*/ 2221099 h 2553396"/>
                <a:gd name="connsiteX44" fmla="*/ 1009571 w 2369255"/>
                <a:gd name="connsiteY44" fmla="*/ 2190176 h 2553396"/>
                <a:gd name="connsiteX45" fmla="*/ 1009138 w 2369255"/>
                <a:gd name="connsiteY45" fmla="*/ 2190750 h 2553396"/>
                <a:gd name="connsiteX46" fmla="*/ 937689 w 2369255"/>
                <a:gd name="connsiteY46" fmla="*/ 2213313 h 2553396"/>
                <a:gd name="connsiteX47" fmla="*/ 937624 w 2369255"/>
                <a:gd name="connsiteY47" fmla="*/ 2212896 h 2553396"/>
                <a:gd name="connsiteX48" fmla="*/ 1009571 w 2369255"/>
                <a:gd name="connsiteY48" fmla="*/ 2190176 h 2553396"/>
                <a:gd name="connsiteX49" fmla="*/ 2223551 w 2369255"/>
                <a:gd name="connsiteY49" fmla="*/ 1785864 h 2553396"/>
                <a:gd name="connsiteX50" fmla="*/ 2258818 w 2369255"/>
                <a:gd name="connsiteY50" fmla="*/ 1819275 h 2553396"/>
                <a:gd name="connsiteX51" fmla="*/ 2273471 w 2369255"/>
                <a:gd name="connsiteY51" fmla="*/ 1814845 h 2553396"/>
                <a:gd name="connsiteX52" fmla="*/ 1991227 w 2369255"/>
                <a:gd name="connsiteY52" fmla="*/ 2462125 h 2553396"/>
                <a:gd name="connsiteX53" fmla="*/ 1907182 w 2369255"/>
                <a:gd name="connsiteY53" fmla="*/ 2475396 h 2553396"/>
                <a:gd name="connsiteX54" fmla="*/ 1905344 w 2369255"/>
                <a:gd name="connsiteY54" fmla="*/ 2471960 h 2553396"/>
                <a:gd name="connsiteX55" fmla="*/ 1916774 w 2369255"/>
                <a:gd name="connsiteY55" fmla="*/ 2378615 h 2553396"/>
                <a:gd name="connsiteX56" fmla="*/ 1954874 w 2369255"/>
                <a:gd name="connsiteY56" fmla="*/ 2308130 h 2553396"/>
                <a:gd name="connsiteX57" fmla="*/ 1953024 w 2369255"/>
                <a:gd name="connsiteY57" fmla="*/ 2243361 h 2553396"/>
                <a:gd name="connsiteX58" fmla="*/ 1945349 w 2369255"/>
                <a:gd name="connsiteY58" fmla="*/ 2243361 h 2553396"/>
                <a:gd name="connsiteX59" fmla="*/ 1925458 w 2369255"/>
                <a:gd name="connsiteY59" fmla="*/ 2172840 h 2553396"/>
                <a:gd name="connsiteX60" fmla="*/ 1924394 w 2369255"/>
                <a:gd name="connsiteY60" fmla="*/ 2172875 h 2553396"/>
                <a:gd name="connsiteX61" fmla="*/ 1911059 w 2369255"/>
                <a:gd name="connsiteY61" fmla="*/ 2136680 h 2553396"/>
                <a:gd name="connsiteX62" fmla="*/ 1680554 w 2369255"/>
                <a:gd name="connsiteY62" fmla="*/ 1809020 h 2553396"/>
                <a:gd name="connsiteX63" fmla="*/ 1683289 w 2369255"/>
                <a:gd name="connsiteY63" fmla="*/ 1808337 h 2553396"/>
                <a:gd name="connsiteX64" fmla="*/ 1912108 w 2369255"/>
                <a:gd name="connsiteY64" fmla="*/ 2133600 h 2553396"/>
                <a:gd name="connsiteX65" fmla="*/ 1925443 w 2369255"/>
                <a:gd name="connsiteY65" fmla="*/ 2169795 h 2553396"/>
                <a:gd name="connsiteX66" fmla="*/ 1982593 w 2369255"/>
                <a:gd name="connsiteY66" fmla="*/ 2167890 h 2553396"/>
                <a:gd name="connsiteX67" fmla="*/ 2024503 w 2369255"/>
                <a:gd name="connsiteY67" fmla="*/ 2125980 h 2553396"/>
                <a:gd name="connsiteX68" fmla="*/ 1971163 w 2369255"/>
                <a:gd name="connsiteY68" fmla="*/ 2051685 h 2553396"/>
                <a:gd name="connsiteX69" fmla="*/ 2022598 w 2369255"/>
                <a:gd name="connsiteY69" fmla="*/ 2045970 h 2553396"/>
                <a:gd name="connsiteX70" fmla="*/ 2007358 w 2369255"/>
                <a:gd name="connsiteY70" fmla="*/ 1975485 h 2553396"/>
                <a:gd name="connsiteX71" fmla="*/ 2035933 w 2369255"/>
                <a:gd name="connsiteY71" fmla="*/ 1988820 h 2553396"/>
                <a:gd name="connsiteX72" fmla="*/ 2049268 w 2369255"/>
                <a:gd name="connsiteY72" fmla="*/ 1956435 h 2553396"/>
                <a:gd name="connsiteX73" fmla="*/ 2075938 w 2369255"/>
                <a:gd name="connsiteY73" fmla="*/ 1956435 h 2553396"/>
                <a:gd name="connsiteX74" fmla="*/ 2138803 w 2369255"/>
                <a:gd name="connsiteY74" fmla="*/ 1893570 h 2553396"/>
                <a:gd name="connsiteX75" fmla="*/ 2174998 w 2369255"/>
                <a:gd name="connsiteY75" fmla="*/ 1893570 h 2553396"/>
                <a:gd name="connsiteX76" fmla="*/ 2152138 w 2369255"/>
                <a:gd name="connsiteY76" fmla="*/ 1853565 h 2553396"/>
                <a:gd name="connsiteX77" fmla="*/ 2224528 w 2369255"/>
                <a:gd name="connsiteY77" fmla="*/ 1788795 h 2553396"/>
                <a:gd name="connsiteX78" fmla="*/ 2223551 w 2369255"/>
                <a:gd name="connsiteY78" fmla="*/ 1785864 h 2553396"/>
                <a:gd name="connsiteX79" fmla="*/ 282695 w 2369255"/>
                <a:gd name="connsiteY79" fmla="*/ 1744652 h 2553396"/>
                <a:gd name="connsiteX80" fmla="*/ 282998 w 2369255"/>
                <a:gd name="connsiteY80" fmla="*/ 1745586 h 2553396"/>
                <a:gd name="connsiteX81" fmla="*/ 260507 w 2369255"/>
                <a:gd name="connsiteY81" fmla="*/ 1786285 h 2553396"/>
                <a:gd name="connsiteX82" fmla="*/ 260104 w 2369255"/>
                <a:gd name="connsiteY82" fmla="*/ 1785532 h 2553396"/>
                <a:gd name="connsiteX83" fmla="*/ 282695 w 2369255"/>
                <a:gd name="connsiteY83" fmla="*/ 1744652 h 2553396"/>
                <a:gd name="connsiteX84" fmla="*/ 456050 w 2369255"/>
                <a:gd name="connsiteY84" fmla="*/ 1620827 h 2553396"/>
                <a:gd name="connsiteX85" fmla="*/ 456559 w 2369255"/>
                <a:gd name="connsiteY85" fmla="*/ 1621356 h 2553396"/>
                <a:gd name="connsiteX86" fmla="*/ 367153 w 2369255"/>
                <a:gd name="connsiteY86" fmla="*/ 1760220 h 2553396"/>
                <a:gd name="connsiteX87" fmla="*/ 338578 w 2369255"/>
                <a:gd name="connsiteY87" fmla="*/ 1756410 h 2553396"/>
                <a:gd name="connsiteX88" fmla="*/ 332863 w 2369255"/>
                <a:gd name="connsiteY88" fmla="*/ 1809750 h 2553396"/>
                <a:gd name="connsiteX89" fmla="*/ 306193 w 2369255"/>
                <a:gd name="connsiteY89" fmla="*/ 1815465 h 2553396"/>
                <a:gd name="connsiteX90" fmla="*/ 306052 w 2369255"/>
                <a:gd name="connsiteY90" fmla="*/ 1815031 h 2553396"/>
                <a:gd name="connsiteX91" fmla="*/ 332225 w 2369255"/>
                <a:gd name="connsiteY91" fmla="*/ 1809422 h 2553396"/>
                <a:gd name="connsiteX92" fmla="*/ 337940 w 2369255"/>
                <a:gd name="connsiteY92" fmla="*/ 1756082 h 2553396"/>
                <a:gd name="connsiteX93" fmla="*/ 366515 w 2369255"/>
                <a:gd name="connsiteY93" fmla="*/ 1759892 h 2553396"/>
                <a:gd name="connsiteX94" fmla="*/ 456050 w 2369255"/>
                <a:gd name="connsiteY94" fmla="*/ 1620827 h 2553396"/>
                <a:gd name="connsiteX95" fmla="*/ 130096 w 2369255"/>
                <a:gd name="connsiteY95" fmla="*/ 1110669 h 2553396"/>
                <a:gd name="connsiteX96" fmla="*/ 130563 w 2369255"/>
                <a:gd name="connsiteY96" fmla="*/ 1110842 h 2553396"/>
                <a:gd name="connsiteX97" fmla="*/ 123313 w 2369255"/>
                <a:gd name="connsiteY97" fmla="*/ 1152525 h 2553396"/>
                <a:gd name="connsiteX98" fmla="*/ 122877 w 2369255"/>
                <a:gd name="connsiteY98" fmla="*/ 1152182 h 2553396"/>
                <a:gd name="connsiteX99" fmla="*/ 130096 w 2369255"/>
                <a:gd name="connsiteY99" fmla="*/ 1110669 h 2553396"/>
                <a:gd name="connsiteX100" fmla="*/ 54408 w 2369255"/>
                <a:gd name="connsiteY100" fmla="*/ 735743 h 2553396"/>
                <a:gd name="connsiteX101" fmla="*/ 54734 w 2369255"/>
                <a:gd name="connsiteY101" fmla="*/ 737235 h 2553396"/>
                <a:gd name="connsiteX102" fmla="*/ 22349 w 2369255"/>
                <a:gd name="connsiteY102" fmla="*/ 750570 h 2553396"/>
                <a:gd name="connsiteX103" fmla="*/ 0 w 2369255"/>
                <a:gd name="connsiteY103" fmla="*/ 749893 h 2553396"/>
                <a:gd name="connsiteX104" fmla="*/ 71 w 2369255"/>
                <a:gd name="connsiteY104" fmla="*/ 748122 h 2553396"/>
                <a:gd name="connsiteX105" fmla="*/ 22681 w 2369255"/>
                <a:gd name="connsiteY105" fmla="*/ 748807 h 2553396"/>
                <a:gd name="connsiteX106" fmla="*/ 54408 w 2369255"/>
                <a:gd name="connsiteY106" fmla="*/ 735743 h 2553396"/>
                <a:gd name="connsiteX107" fmla="*/ 1502984 w 2369255"/>
                <a:gd name="connsiteY107" fmla="*/ 498138 h 2553396"/>
                <a:gd name="connsiteX108" fmla="*/ 1506343 w 2369255"/>
                <a:gd name="connsiteY108" fmla="*/ 499110 h 2553396"/>
                <a:gd name="connsiteX109" fmla="*/ 1520897 w 2369255"/>
                <a:gd name="connsiteY109" fmla="*/ 610989 h 2553396"/>
                <a:gd name="connsiteX110" fmla="*/ 1502984 w 2369255"/>
                <a:gd name="connsiteY110" fmla="*/ 498138 h 2553396"/>
                <a:gd name="connsiteX111" fmla="*/ 1437012 w 2369255"/>
                <a:gd name="connsiteY111" fmla="*/ 479041 h 2553396"/>
                <a:gd name="connsiteX112" fmla="*/ 1439005 w 2369255"/>
                <a:gd name="connsiteY112" fmla="*/ 479618 h 2553396"/>
                <a:gd name="connsiteX113" fmla="*/ 1245358 w 2369255"/>
                <a:gd name="connsiteY113" fmla="*/ 542925 h 2553396"/>
                <a:gd name="connsiteX114" fmla="*/ 1437012 w 2369255"/>
                <a:gd name="connsiteY114" fmla="*/ 479041 h 2553396"/>
                <a:gd name="connsiteX115" fmla="*/ 1456541 w 2369255"/>
                <a:gd name="connsiteY115" fmla="*/ 432979 h 2553396"/>
                <a:gd name="connsiteX116" fmla="*/ 1447288 w 2369255"/>
                <a:gd name="connsiteY116" fmla="*/ 436245 h 2553396"/>
                <a:gd name="connsiteX117" fmla="*/ 1441954 w 2369255"/>
                <a:gd name="connsiteY117" fmla="*/ 453009 h 2553396"/>
                <a:gd name="connsiteX118" fmla="*/ 1443478 w 2369255"/>
                <a:gd name="connsiteY118" fmla="*/ 436245 h 2553396"/>
                <a:gd name="connsiteX119" fmla="*/ 1456541 w 2369255"/>
                <a:gd name="connsiteY119" fmla="*/ 432979 h 2553396"/>
                <a:gd name="connsiteX120" fmla="*/ 1596716 w 2369255"/>
                <a:gd name="connsiteY120" fmla="*/ 425730 h 2553396"/>
                <a:gd name="connsiteX121" fmla="*/ 1593973 w 2369255"/>
                <a:gd name="connsiteY121" fmla="*/ 428625 h 2553396"/>
                <a:gd name="connsiteX122" fmla="*/ 1587306 w 2369255"/>
                <a:gd name="connsiteY122" fmla="*/ 428625 h 2553396"/>
                <a:gd name="connsiteX123" fmla="*/ 1596716 w 2369255"/>
                <a:gd name="connsiteY123" fmla="*/ 425730 h 2553396"/>
                <a:gd name="connsiteX124" fmla="*/ 1548806 w 2369255"/>
                <a:gd name="connsiteY124" fmla="*/ 394041 h 2553396"/>
                <a:gd name="connsiteX125" fmla="*/ 1550158 w 2369255"/>
                <a:gd name="connsiteY125" fmla="*/ 394335 h 2553396"/>
                <a:gd name="connsiteX126" fmla="*/ 1544519 w 2369255"/>
                <a:gd name="connsiteY126" fmla="*/ 416890 h 2553396"/>
                <a:gd name="connsiteX127" fmla="*/ 1540633 w 2369255"/>
                <a:gd name="connsiteY127" fmla="*/ 415290 h 2553396"/>
                <a:gd name="connsiteX128" fmla="*/ 1548806 w 2369255"/>
                <a:gd name="connsiteY128" fmla="*/ 394041 h 2553396"/>
                <a:gd name="connsiteX129" fmla="*/ 1475171 w 2369255"/>
                <a:gd name="connsiteY129" fmla="*/ 386542 h 2553396"/>
                <a:gd name="connsiteX130" fmla="*/ 1473958 w 2369255"/>
                <a:gd name="connsiteY130" fmla="*/ 386715 h 2553396"/>
                <a:gd name="connsiteX131" fmla="*/ 1477202 w 2369255"/>
                <a:gd name="connsiteY131" fmla="*/ 408339 h 2553396"/>
                <a:gd name="connsiteX132" fmla="*/ 1472053 w 2369255"/>
                <a:gd name="connsiteY132" fmla="*/ 386715 h 2553396"/>
                <a:gd name="connsiteX133" fmla="*/ 1475171 w 2369255"/>
                <a:gd name="connsiteY133" fmla="*/ 386542 h 2553396"/>
                <a:gd name="connsiteX134" fmla="*/ 1596041 w 2369255"/>
                <a:gd name="connsiteY134" fmla="*/ 170673 h 2553396"/>
                <a:gd name="connsiteX135" fmla="*/ 1955817 w 2369255"/>
                <a:gd name="connsiteY135" fmla="*/ 490749 h 2553396"/>
                <a:gd name="connsiteX136" fmla="*/ 1914013 w 2369255"/>
                <a:gd name="connsiteY136" fmla="*/ 499110 h 2553396"/>
                <a:gd name="connsiteX137" fmla="*/ 1849243 w 2369255"/>
                <a:gd name="connsiteY137" fmla="*/ 491490 h 2553396"/>
                <a:gd name="connsiteX138" fmla="*/ 1824478 w 2369255"/>
                <a:gd name="connsiteY138" fmla="*/ 464820 h 2553396"/>
                <a:gd name="connsiteX139" fmla="*/ 1809238 w 2369255"/>
                <a:gd name="connsiteY139" fmla="*/ 470535 h 2553396"/>
                <a:gd name="connsiteX140" fmla="*/ 1786378 w 2369255"/>
                <a:gd name="connsiteY140" fmla="*/ 434340 h 2553396"/>
                <a:gd name="connsiteX141" fmla="*/ 1717798 w 2369255"/>
                <a:gd name="connsiteY141" fmla="*/ 441960 h 2553396"/>
                <a:gd name="connsiteX142" fmla="*/ 1721608 w 2369255"/>
                <a:gd name="connsiteY142" fmla="*/ 401955 h 2553396"/>
                <a:gd name="connsiteX143" fmla="*/ 1704463 w 2369255"/>
                <a:gd name="connsiteY143" fmla="*/ 398145 h 2553396"/>
                <a:gd name="connsiteX144" fmla="*/ 1725418 w 2369255"/>
                <a:gd name="connsiteY144" fmla="*/ 382905 h 2553396"/>
                <a:gd name="connsiteX145" fmla="*/ 1693033 w 2369255"/>
                <a:gd name="connsiteY145" fmla="*/ 344805 h 2553396"/>
                <a:gd name="connsiteX146" fmla="*/ 1653028 w 2369255"/>
                <a:gd name="connsiteY146" fmla="*/ 390525 h 2553396"/>
                <a:gd name="connsiteX147" fmla="*/ 1624964 w 2369255"/>
                <a:gd name="connsiteY147" fmla="*/ 355445 h 2553396"/>
                <a:gd name="connsiteX148" fmla="*/ 1626358 w 2369255"/>
                <a:gd name="connsiteY148" fmla="*/ 354330 h 2553396"/>
                <a:gd name="connsiteX149" fmla="*/ 1597783 w 2369255"/>
                <a:gd name="connsiteY149" fmla="*/ 314325 h 2553396"/>
                <a:gd name="connsiteX150" fmla="*/ 1590163 w 2369255"/>
                <a:gd name="connsiteY150" fmla="*/ 179070 h 2553396"/>
                <a:gd name="connsiteX151" fmla="*/ 1596041 w 2369255"/>
                <a:gd name="connsiteY151" fmla="*/ 170673 h 2553396"/>
                <a:gd name="connsiteX152" fmla="*/ 654808 w 2369255"/>
                <a:gd name="connsiteY152" fmla="*/ 32385 h 2553396"/>
                <a:gd name="connsiteX153" fmla="*/ 681478 w 2369255"/>
                <a:gd name="connsiteY153" fmla="*/ 112395 h 2553396"/>
                <a:gd name="connsiteX154" fmla="*/ 790063 w 2369255"/>
                <a:gd name="connsiteY154" fmla="*/ 83820 h 2553396"/>
                <a:gd name="connsiteX155" fmla="*/ 838950 w 2369255"/>
                <a:gd name="connsiteY155" fmla="*/ 61871 h 2553396"/>
                <a:gd name="connsiteX156" fmla="*/ 862453 w 2369255"/>
                <a:gd name="connsiteY156" fmla="*/ 91440 h 2553396"/>
                <a:gd name="connsiteX157" fmla="*/ 856738 w 2369255"/>
                <a:gd name="connsiteY157" fmla="*/ 121920 h 2553396"/>
                <a:gd name="connsiteX158" fmla="*/ 938653 w 2369255"/>
                <a:gd name="connsiteY158" fmla="*/ 125730 h 2553396"/>
                <a:gd name="connsiteX159" fmla="*/ 951988 w 2369255"/>
                <a:gd name="connsiteY159" fmla="*/ 51435 h 2553396"/>
                <a:gd name="connsiteX160" fmla="*/ 972943 w 2369255"/>
                <a:gd name="connsiteY160" fmla="*/ 80010 h 2553396"/>
                <a:gd name="connsiteX161" fmla="*/ 1064383 w 2369255"/>
                <a:gd name="connsiteY161" fmla="*/ 80010 h 2553396"/>
                <a:gd name="connsiteX162" fmla="*/ 1113913 w 2369255"/>
                <a:gd name="connsiteY162" fmla="*/ 70485 h 2553396"/>
                <a:gd name="connsiteX163" fmla="*/ 1121533 w 2369255"/>
                <a:gd name="connsiteY163" fmla="*/ 41910 h 2553396"/>
                <a:gd name="connsiteX164" fmla="*/ 1182493 w 2369255"/>
                <a:gd name="connsiteY164" fmla="*/ 32385 h 2553396"/>
                <a:gd name="connsiteX165" fmla="*/ 1214878 w 2369255"/>
                <a:gd name="connsiteY165" fmla="*/ 135255 h 2553396"/>
                <a:gd name="connsiteX166" fmla="*/ 1228213 w 2369255"/>
                <a:gd name="connsiteY166" fmla="*/ 135255 h 2553396"/>
                <a:gd name="connsiteX167" fmla="*/ 1252978 w 2369255"/>
                <a:gd name="connsiteY167" fmla="*/ 222885 h 2553396"/>
                <a:gd name="connsiteX168" fmla="*/ 1255403 w 2369255"/>
                <a:gd name="connsiteY168" fmla="*/ 228107 h 2553396"/>
                <a:gd name="connsiteX169" fmla="*/ 1310318 w 2369255"/>
                <a:gd name="connsiteY169" fmla="*/ 176852 h 2553396"/>
                <a:gd name="connsiteX170" fmla="*/ 1340628 w 2369255"/>
                <a:gd name="connsiteY170" fmla="*/ 129494 h 2553396"/>
                <a:gd name="connsiteX171" fmla="*/ 1340608 w 2369255"/>
                <a:gd name="connsiteY171" fmla="*/ 129540 h 2553396"/>
                <a:gd name="connsiteX172" fmla="*/ 1310128 w 2369255"/>
                <a:gd name="connsiteY172" fmla="*/ 177165 h 2553396"/>
                <a:gd name="connsiteX173" fmla="*/ 1252978 w 2369255"/>
                <a:gd name="connsiteY173" fmla="*/ 230505 h 2553396"/>
                <a:gd name="connsiteX174" fmla="*/ 1249168 w 2369255"/>
                <a:gd name="connsiteY174" fmla="*/ 272415 h 2553396"/>
                <a:gd name="connsiteX175" fmla="*/ 1273933 w 2369255"/>
                <a:gd name="connsiteY175" fmla="*/ 379095 h 2553396"/>
                <a:gd name="connsiteX176" fmla="*/ 1216783 w 2369255"/>
                <a:gd name="connsiteY176" fmla="*/ 396240 h 2553396"/>
                <a:gd name="connsiteX177" fmla="*/ 1245358 w 2369255"/>
                <a:gd name="connsiteY177" fmla="*/ 542925 h 2553396"/>
                <a:gd name="connsiteX178" fmla="*/ 1266313 w 2369255"/>
                <a:gd name="connsiteY178" fmla="*/ 596265 h 2553396"/>
                <a:gd name="connsiteX179" fmla="*/ 1312033 w 2369255"/>
                <a:gd name="connsiteY179" fmla="*/ 674370 h 2553396"/>
                <a:gd name="connsiteX180" fmla="*/ 1332988 w 2369255"/>
                <a:gd name="connsiteY180" fmla="*/ 678180 h 2553396"/>
                <a:gd name="connsiteX181" fmla="*/ 1361563 w 2369255"/>
                <a:gd name="connsiteY181" fmla="*/ 769620 h 2553396"/>
                <a:gd name="connsiteX182" fmla="*/ 1540633 w 2369255"/>
                <a:gd name="connsiteY182" fmla="*/ 735330 h 2553396"/>
                <a:gd name="connsiteX183" fmla="*/ 1540207 w 2369255"/>
                <a:gd name="connsiteY183" fmla="*/ 732644 h 2553396"/>
                <a:gd name="connsiteX184" fmla="*/ 1586353 w 2369255"/>
                <a:gd name="connsiteY184" fmla="*/ 721995 h 2553396"/>
                <a:gd name="connsiteX185" fmla="*/ 1609213 w 2369255"/>
                <a:gd name="connsiteY185" fmla="*/ 691515 h 2553396"/>
                <a:gd name="connsiteX186" fmla="*/ 1637788 w 2369255"/>
                <a:gd name="connsiteY186" fmla="*/ 678180 h 2553396"/>
                <a:gd name="connsiteX187" fmla="*/ 1649218 w 2369255"/>
                <a:gd name="connsiteY187" fmla="*/ 645795 h 2553396"/>
                <a:gd name="connsiteX188" fmla="*/ 1670173 w 2369255"/>
                <a:gd name="connsiteY188" fmla="*/ 626745 h 2553396"/>
                <a:gd name="connsiteX189" fmla="*/ 1691128 w 2369255"/>
                <a:gd name="connsiteY189" fmla="*/ 641985 h 2553396"/>
                <a:gd name="connsiteX190" fmla="*/ 1685413 w 2369255"/>
                <a:gd name="connsiteY190" fmla="*/ 741045 h 2553396"/>
                <a:gd name="connsiteX191" fmla="*/ 1755898 w 2369255"/>
                <a:gd name="connsiteY191" fmla="*/ 819150 h 2553396"/>
                <a:gd name="connsiteX192" fmla="*/ 1757803 w 2369255"/>
                <a:gd name="connsiteY192" fmla="*/ 883920 h 2553396"/>
                <a:gd name="connsiteX193" fmla="*/ 1733038 w 2369255"/>
                <a:gd name="connsiteY193" fmla="*/ 904875 h 2553396"/>
                <a:gd name="connsiteX194" fmla="*/ 1795903 w 2369255"/>
                <a:gd name="connsiteY194" fmla="*/ 908685 h 2553396"/>
                <a:gd name="connsiteX195" fmla="*/ 2082230 w 2369255"/>
                <a:gd name="connsiteY195" fmla="*/ 844214 h 2553396"/>
                <a:gd name="connsiteX196" fmla="*/ 2102608 w 2369255"/>
                <a:gd name="connsiteY196" fmla="*/ 922020 h 2553396"/>
                <a:gd name="connsiteX197" fmla="*/ 2094988 w 2369255"/>
                <a:gd name="connsiteY197" fmla="*/ 975360 h 2553396"/>
                <a:gd name="connsiteX198" fmla="*/ 2030218 w 2369255"/>
                <a:gd name="connsiteY198" fmla="*/ 984885 h 2553396"/>
                <a:gd name="connsiteX199" fmla="*/ 2030218 w 2369255"/>
                <a:gd name="connsiteY199" fmla="*/ 1055370 h 2553396"/>
                <a:gd name="connsiteX200" fmla="*/ 2074033 w 2369255"/>
                <a:gd name="connsiteY200" fmla="*/ 1061085 h 2553396"/>
                <a:gd name="connsiteX201" fmla="*/ 2114038 w 2369255"/>
                <a:gd name="connsiteY201" fmla="*/ 1034415 h 2553396"/>
                <a:gd name="connsiteX202" fmla="*/ 2093083 w 2369255"/>
                <a:gd name="connsiteY202" fmla="*/ 1089660 h 2553396"/>
                <a:gd name="connsiteX203" fmla="*/ 2089273 w 2369255"/>
                <a:gd name="connsiteY203" fmla="*/ 1169670 h 2553396"/>
                <a:gd name="connsiteX204" fmla="*/ 2287393 w 2369255"/>
                <a:gd name="connsiteY204" fmla="*/ 1167765 h 2553396"/>
                <a:gd name="connsiteX205" fmla="*/ 2287393 w 2369255"/>
                <a:gd name="connsiteY205" fmla="*/ 1123950 h 2553396"/>
                <a:gd name="connsiteX206" fmla="*/ 2296363 w 2369255"/>
                <a:gd name="connsiteY206" fmla="*/ 1121334 h 2553396"/>
                <a:gd name="connsiteX207" fmla="*/ 2369255 w 2369255"/>
                <a:gd name="connsiteY207" fmla="*/ 1261438 h 2553396"/>
                <a:gd name="connsiteX208" fmla="*/ 2303675 w 2369255"/>
                <a:gd name="connsiteY208" fmla="*/ 1250508 h 2553396"/>
                <a:gd name="connsiteX209" fmla="*/ 2285869 w 2369255"/>
                <a:gd name="connsiteY209" fmla="*/ 1168599 h 2553396"/>
                <a:gd name="connsiteX210" fmla="*/ 2093706 w 2369255"/>
                <a:gd name="connsiteY210" fmla="*/ 1170447 h 2553396"/>
                <a:gd name="connsiteX211" fmla="*/ 2142613 w 2369255"/>
                <a:gd name="connsiteY211" fmla="*/ 1259205 h 2553396"/>
                <a:gd name="connsiteX212" fmla="*/ 2083558 w 2369255"/>
                <a:gd name="connsiteY212" fmla="*/ 1289685 h 2553396"/>
                <a:gd name="connsiteX213" fmla="*/ 2093083 w 2369255"/>
                <a:gd name="connsiteY213" fmla="*/ 1327785 h 2553396"/>
                <a:gd name="connsiteX214" fmla="*/ 2047363 w 2369255"/>
                <a:gd name="connsiteY214" fmla="*/ 1383030 h 2553396"/>
                <a:gd name="connsiteX215" fmla="*/ 2174998 w 2369255"/>
                <a:gd name="connsiteY215" fmla="*/ 1451610 h 2553396"/>
                <a:gd name="connsiteX216" fmla="*/ 2152138 w 2369255"/>
                <a:gd name="connsiteY216" fmla="*/ 1483995 h 2553396"/>
                <a:gd name="connsiteX217" fmla="*/ 2203573 w 2369255"/>
                <a:gd name="connsiteY217" fmla="*/ 1560195 h 2553396"/>
                <a:gd name="connsiteX218" fmla="*/ 2197858 w 2369255"/>
                <a:gd name="connsiteY218" fmla="*/ 1598295 h 2553396"/>
                <a:gd name="connsiteX219" fmla="*/ 2163568 w 2369255"/>
                <a:gd name="connsiteY219" fmla="*/ 1613535 h 2553396"/>
                <a:gd name="connsiteX220" fmla="*/ 2131183 w 2369255"/>
                <a:gd name="connsiteY220" fmla="*/ 1689735 h 2553396"/>
                <a:gd name="connsiteX221" fmla="*/ 2165473 w 2369255"/>
                <a:gd name="connsiteY221" fmla="*/ 1724025 h 2553396"/>
                <a:gd name="connsiteX222" fmla="*/ 2129278 w 2369255"/>
                <a:gd name="connsiteY222" fmla="*/ 1769745 h 2553396"/>
                <a:gd name="connsiteX223" fmla="*/ 2213098 w 2369255"/>
                <a:gd name="connsiteY223" fmla="*/ 1754505 h 2553396"/>
                <a:gd name="connsiteX224" fmla="*/ 2131183 w 2369255"/>
                <a:gd name="connsiteY224" fmla="*/ 1771650 h 2553396"/>
                <a:gd name="connsiteX225" fmla="*/ 2030218 w 2369255"/>
                <a:gd name="connsiteY225" fmla="*/ 1676400 h 2553396"/>
                <a:gd name="connsiteX226" fmla="*/ 1940683 w 2369255"/>
                <a:gd name="connsiteY226" fmla="*/ 1741170 h 2553396"/>
                <a:gd name="connsiteX227" fmla="*/ 1809238 w 2369255"/>
                <a:gd name="connsiteY227" fmla="*/ 1769745 h 2553396"/>
                <a:gd name="connsiteX228" fmla="*/ 1795903 w 2369255"/>
                <a:gd name="connsiteY228" fmla="*/ 1754505 h 2553396"/>
                <a:gd name="connsiteX229" fmla="*/ 1738753 w 2369255"/>
                <a:gd name="connsiteY229" fmla="*/ 1769745 h 2553396"/>
                <a:gd name="connsiteX230" fmla="*/ 1734943 w 2369255"/>
                <a:gd name="connsiteY230" fmla="*/ 1792605 h 2553396"/>
                <a:gd name="connsiteX231" fmla="*/ 1683030 w 2369255"/>
                <a:gd name="connsiteY231" fmla="*/ 1805583 h 2553396"/>
                <a:gd name="connsiteX232" fmla="*/ 1681603 w 2369255"/>
                <a:gd name="connsiteY232" fmla="*/ 1804035 h 2553396"/>
                <a:gd name="connsiteX233" fmla="*/ 1637788 w 2369255"/>
                <a:gd name="connsiteY233" fmla="*/ 1844040 h 2553396"/>
                <a:gd name="connsiteX234" fmla="*/ 1618738 w 2369255"/>
                <a:gd name="connsiteY234" fmla="*/ 1844040 h 2553396"/>
                <a:gd name="connsiteX235" fmla="*/ 1546348 w 2369255"/>
                <a:gd name="connsiteY235" fmla="*/ 1935480 h 2553396"/>
                <a:gd name="connsiteX236" fmla="*/ 1538728 w 2369255"/>
                <a:gd name="connsiteY236" fmla="*/ 1985010 h 2553396"/>
                <a:gd name="connsiteX237" fmla="*/ 1513963 w 2369255"/>
                <a:gd name="connsiteY237" fmla="*/ 1950720 h 2553396"/>
                <a:gd name="connsiteX238" fmla="*/ 1475863 w 2369255"/>
                <a:gd name="connsiteY238" fmla="*/ 2019300 h 2553396"/>
                <a:gd name="connsiteX239" fmla="*/ 1460623 w 2369255"/>
                <a:gd name="connsiteY239" fmla="*/ 2019300 h 2553396"/>
                <a:gd name="connsiteX240" fmla="*/ 1414903 w 2369255"/>
                <a:gd name="connsiteY240" fmla="*/ 2051685 h 2553396"/>
                <a:gd name="connsiteX241" fmla="*/ 1418713 w 2369255"/>
                <a:gd name="connsiteY241" fmla="*/ 2070735 h 2553396"/>
                <a:gd name="connsiteX242" fmla="*/ 1376803 w 2369255"/>
                <a:gd name="connsiteY242" fmla="*/ 2099310 h 2553396"/>
                <a:gd name="connsiteX243" fmla="*/ 1390138 w 2369255"/>
                <a:gd name="connsiteY243" fmla="*/ 2129790 h 2553396"/>
                <a:gd name="connsiteX244" fmla="*/ 1319653 w 2369255"/>
                <a:gd name="connsiteY244" fmla="*/ 2139315 h 2553396"/>
                <a:gd name="connsiteX245" fmla="*/ 1300603 w 2369255"/>
                <a:gd name="connsiteY245" fmla="*/ 2175510 h 2553396"/>
                <a:gd name="connsiteX246" fmla="*/ 1273933 w 2369255"/>
                <a:gd name="connsiteY246" fmla="*/ 2196465 h 2553396"/>
                <a:gd name="connsiteX247" fmla="*/ 1239643 w 2369255"/>
                <a:gd name="connsiteY247" fmla="*/ 2173605 h 2553396"/>
                <a:gd name="connsiteX248" fmla="*/ 1225489 w 2369255"/>
                <a:gd name="connsiteY248" fmla="*/ 2189781 h 2553396"/>
                <a:gd name="connsiteX249" fmla="*/ 1224403 w 2369255"/>
                <a:gd name="connsiteY249" fmla="*/ 2188845 h 2553396"/>
                <a:gd name="connsiteX250" fmla="*/ 1096768 w 2369255"/>
                <a:gd name="connsiteY250" fmla="*/ 2074545 h 2553396"/>
                <a:gd name="connsiteX251" fmla="*/ 1049736 w 2369255"/>
                <a:gd name="connsiteY251" fmla="*/ 2136914 h 2553396"/>
                <a:gd name="connsiteX252" fmla="*/ 969133 w 2369255"/>
                <a:gd name="connsiteY252" fmla="*/ 2133601 h 2553396"/>
                <a:gd name="connsiteX253" fmla="*/ 965323 w 2369255"/>
                <a:gd name="connsiteY253" fmla="*/ 2162176 h 2553396"/>
                <a:gd name="connsiteX254" fmla="*/ 807208 w 2369255"/>
                <a:gd name="connsiteY254" fmla="*/ 2162176 h 2553396"/>
                <a:gd name="connsiteX255" fmla="*/ 803398 w 2369255"/>
                <a:gd name="connsiteY255" fmla="*/ 2057401 h 2553396"/>
                <a:gd name="connsiteX256" fmla="*/ 801578 w 2369255"/>
                <a:gd name="connsiteY256" fmla="*/ 2057146 h 2553396"/>
                <a:gd name="connsiteX257" fmla="*/ 818638 w 2369255"/>
                <a:gd name="connsiteY257" fmla="*/ 2005965 h 2553396"/>
                <a:gd name="connsiteX258" fmla="*/ 776728 w 2369255"/>
                <a:gd name="connsiteY258" fmla="*/ 1971675 h 2553396"/>
                <a:gd name="connsiteX259" fmla="*/ 780538 w 2369255"/>
                <a:gd name="connsiteY259" fmla="*/ 1931670 h 2553396"/>
                <a:gd name="connsiteX260" fmla="*/ 791968 w 2369255"/>
                <a:gd name="connsiteY260" fmla="*/ 1868805 h 2553396"/>
                <a:gd name="connsiteX261" fmla="*/ 761488 w 2369255"/>
                <a:gd name="connsiteY261" fmla="*/ 1834515 h 2553396"/>
                <a:gd name="connsiteX262" fmla="*/ 708148 w 2369255"/>
                <a:gd name="connsiteY262" fmla="*/ 1823085 h 2553396"/>
                <a:gd name="connsiteX263" fmla="*/ 637663 w 2369255"/>
                <a:gd name="connsiteY263" fmla="*/ 1764030 h 2553396"/>
                <a:gd name="connsiteX264" fmla="*/ 637663 w 2369255"/>
                <a:gd name="connsiteY264" fmla="*/ 1737360 h 2553396"/>
                <a:gd name="connsiteX265" fmla="*/ 609088 w 2369255"/>
                <a:gd name="connsiteY265" fmla="*/ 1741170 h 2553396"/>
                <a:gd name="connsiteX266" fmla="*/ 504313 w 2369255"/>
                <a:gd name="connsiteY266" fmla="*/ 1670685 h 2553396"/>
                <a:gd name="connsiteX267" fmla="*/ 463237 w 2369255"/>
                <a:gd name="connsiteY267" fmla="*/ 1627966 h 2553396"/>
                <a:gd name="connsiteX268" fmla="*/ 464308 w 2369255"/>
                <a:gd name="connsiteY268" fmla="*/ 1575435 h 2553396"/>
                <a:gd name="connsiteX269" fmla="*/ 420493 w 2369255"/>
                <a:gd name="connsiteY269" fmla="*/ 1554480 h 2553396"/>
                <a:gd name="connsiteX270" fmla="*/ 435733 w 2369255"/>
                <a:gd name="connsiteY270" fmla="*/ 1503045 h 2553396"/>
                <a:gd name="connsiteX271" fmla="*/ 391918 w 2369255"/>
                <a:gd name="connsiteY271" fmla="*/ 1524000 h 2553396"/>
                <a:gd name="connsiteX272" fmla="*/ 359533 w 2369255"/>
                <a:gd name="connsiteY272" fmla="*/ 1524000 h 2553396"/>
                <a:gd name="connsiteX273" fmla="*/ 353818 w 2369255"/>
                <a:gd name="connsiteY273" fmla="*/ 1543050 h 2553396"/>
                <a:gd name="connsiteX274" fmla="*/ 184273 w 2369255"/>
                <a:gd name="connsiteY274" fmla="*/ 1543050 h 2553396"/>
                <a:gd name="connsiteX275" fmla="*/ 163926 w 2369255"/>
                <a:gd name="connsiteY275" fmla="*/ 1605789 h 2553396"/>
                <a:gd name="connsiteX276" fmla="*/ 163885 w 2369255"/>
                <a:gd name="connsiteY276" fmla="*/ 1605713 h 2553396"/>
                <a:gd name="connsiteX277" fmla="*/ 184395 w 2369255"/>
                <a:gd name="connsiteY277" fmla="*/ 1542472 h 2553396"/>
                <a:gd name="connsiteX278" fmla="*/ 203274 w 2369255"/>
                <a:gd name="connsiteY278" fmla="*/ 1542472 h 2553396"/>
                <a:gd name="connsiteX279" fmla="*/ 197608 w 2369255"/>
                <a:gd name="connsiteY279" fmla="*/ 1476375 h 2553396"/>
                <a:gd name="connsiteX280" fmla="*/ 148078 w 2369255"/>
                <a:gd name="connsiteY280" fmla="*/ 1499235 h 2553396"/>
                <a:gd name="connsiteX281" fmla="*/ 127123 w 2369255"/>
                <a:gd name="connsiteY281" fmla="*/ 1423035 h 2553396"/>
                <a:gd name="connsiteX282" fmla="*/ 117598 w 2369255"/>
                <a:gd name="connsiteY282" fmla="*/ 1422033 h 2553396"/>
                <a:gd name="connsiteX283" fmla="*/ 117598 w 2369255"/>
                <a:gd name="connsiteY283" fmla="*/ 1384935 h 2553396"/>
                <a:gd name="connsiteX284" fmla="*/ 148078 w 2369255"/>
                <a:gd name="connsiteY284" fmla="*/ 1346835 h 2553396"/>
                <a:gd name="connsiteX285" fmla="*/ 212848 w 2369255"/>
                <a:gd name="connsiteY285" fmla="*/ 1335405 h 2553396"/>
                <a:gd name="connsiteX286" fmla="*/ 229993 w 2369255"/>
                <a:gd name="connsiteY286" fmla="*/ 1270635 h 2553396"/>
                <a:gd name="connsiteX287" fmla="*/ 218563 w 2369255"/>
                <a:gd name="connsiteY287" fmla="*/ 1175385 h 2553396"/>
                <a:gd name="connsiteX288" fmla="*/ 219377 w 2369255"/>
                <a:gd name="connsiteY288" fmla="*/ 1167516 h 2553396"/>
                <a:gd name="connsiteX289" fmla="*/ 308099 w 2369255"/>
                <a:gd name="connsiteY289" fmla="*/ 1143000 h 2553396"/>
                <a:gd name="connsiteX290" fmla="*/ 325244 w 2369255"/>
                <a:gd name="connsiteY290" fmla="*/ 1055370 h 2553396"/>
                <a:gd name="connsiteX291" fmla="*/ 304289 w 2369255"/>
                <a:gd name="connsiteY291" fmla="*/ 1019175 h 2553396"/>
                <a:gd name="connsiteX292" fmla="*/ 174749 w 2369255"/>
                <a:gd name="connsiteY292" fmla="*/ 1002030 h 2553396"/>
                <a:gd name="connsiteX293" fmla="*/ 243329 w 2369255"/>
                <a:gd name="connsiteY293" fmla="*/ 876300 h 2553396"/>
                <a:gd name="connsiteX294" fmla="*/ 247139 w 2369255"/>
                <a:gd name="connsiteY294" fmla="*/ 763905 h 2553396"/>
                <a:gd name="connsiteX295" fmla="*/ 169034 w 2369255"/>
                <a:gd name="connsiteY295" fmla="*/ 718185 h 2553396"/>
                <a:gd name="connsiteX296" fmla="*/ 98549 w 2369255"/>
                <a:gd name="connsiteY296" fmla="*/ 674370 h 2553396"/>
                <a:gd name="connsiteX297" fmla="*/ 42112 w 2369255"/>
                <a:gd name="connsiteY297" fmla="*/ 676251 h 2553396"/>
                <a:gd name="connsiteX298" fmla="*/ 41731 w 2369255"/>
                <a:gd name="connsiteY298" fmla="*/ 674512 h 2553396"/>
                <a:gd name="connsiteX299" fmla="*/ 98881 w 2369255"/>
                <a:gd name="connsiteY299" fmla="*/ 672607 h 2553396"/>
                <a:gd name="connsiteX300" fmla="*/ 169366 w 2369255"/>
                <a:gd name="connsiteY300" fmla="*/ 716422 h 2553396"/>
                <a:gd name="connsiteX301" fmla="*/ 222373 w 2369255"/>
                <a:gd name="connsiteY301" fmla="*/ 747451 h 2553396"/>
                <a:gd name="connsiteX302" fmla="*/ 222373 w 2369255"/>
                <a:gd name="connsiteY302" fmla="*/ 600076 h 2553396"/>
                <a:gd name="connsiteX303" fmla="*/ 243328 w 2369255"/>
                <a:gd name="connsiteY303" fmla="*/ 521971 h 2553396"/>
                <a:gd name="connsiteX304" fmla="*/ 212848 w 2369255"/>
                <a:gd name="connsiteY304" fmla="*/ 480061 h 2553396"/>
                <a:gd name="connsiteX305" fmla="*/ 287143 w 2369255"/>
                <a:gd name="connsiteY305" fmla="*/ 481966 h 2553396"/>
                <a:gd name="connsiteX306" fmla="*/ 282547 w 2369255"/>
                <a:gd name="connsiteY306" fmla="*/ 478451 h 2553396"/>
                <a:gd name="connsiteX307" fmla="*/ 287143 w 2369255"/>
                <a:gd name="connsiteY307" fmla="*/ 480060 h 2553396"/>
                <a:gd name="connsiteX308" fmla="*/ 317623 w 2369255"/>
                <a:gd name="connsiteY308" fmla="*/ 415290 h 2553396"/>
                <a:gd name="connsiteX309" fmla="*/ 401443 w 2369255"/>
                <a:gd name="connsiteY309" fmla="*/ 417195 h 2553396"/>
                <a:gd name="connsiteX310" fmla="*/ 447163 w 2369255"/>
                <a:gd name="connsiteY310" fmla="*/ 394335 h 2553396"/>
                <a:gd name="connsiteX311" fmla="*/ 462403 w 2369255"/>
                <a:gd name="connsiteY311" fmla="*/ 367665 h 2553396"/>
                <a:gd name="connsiteX312" fmla="*/ 466213 w 2369255"/>
                <a:gd name="connsiteY312" fmla="*/ 299085 h 2553396"/>
                <a:gd name="connsiteX313" fmla="*/ 443353 w 2369255"/>
                <a:gd name="connsiteY313" fmla="*/ 230505 h 2553396"/>
                <a:gd name="connsiteX314" fmla="*/ 390013 w 2369255"/>
                <a:gd name="connsiteY314" fmla="*/ 169545 h 2553396"/>
                <a:gd name="connsiteX315" fmla="*/ 412873 w 2369255"/>
                <a:gd name="connsiteY315" fmla="*/ 158115 h 2553396"/>
                <a:gd name="connsiteX316" fmla="*/ 376678 w 2369255"/>
                <a:gd name="connsiteY316" fmla="*/ 55245 h 2553396"/>
                <a:gd name="connsiteX317" fmla="*/ 369247 w 2369255"/>
                <a:gd name="connsiteY317" fmla="*/ 46044 h 2553396"/>
                <a:gd name="connsiteX318" fmla="*/ 369448 w 2369255"/>
                <a:gd name="connsiteY318" fmla="*/ 45790 h 2553396"/>
                <a:gd name="connsiteX319" fmla="*/ 377157 w 2369255"/>
                <a:gd name="connsiteY319" fmla="*/ 55334 h 2553396"/>
                <a:gd name="connsiteX320" fmla="*/ 411094 w 2369255"/>
                <a:gd name="connsiteY320" fmla="*/ 151786 h 2553396"/>
                <a:gd name="connsiteX321" fmla="*/ 412873 w 2369255"/>
                <a:gd name="connsiteY321" fmla="*/ 152400 h 2553396"/>
                <a:gd name="connsiteX322" fmla="*/ 454783 w 2369255"/>
                <a:gd name="connsiteY322" fmla="*/ 106680 h 2553396"/>
                <a:gd name="connsiteX323" fmla="*/ 521458 w 2369255"/>
                <a:gd name="connsiteY323" fmla="*/ 118110 h 2553396"/>
                <a:gd name="connsiteX324" fmla="*/ 498598 w 2369255"/>
                <a:gd name="connsiteY324" fmla="*/ 81915 h 2553396"/>
                <a:gd name="connsiteX325" fmla="*/ 550033 w 2369255"/>
                <a:gd name="connsiteY325" fmla="*/ 45720 h 2553396"/>
                <a:gd name="connsiteX326" fmla="*/ 654808 w 2369255"/>
                <a:gd name="connsiteY326" fmla="*/ 32385 h 2553396"/>
                <a:gd name="connsiteX327" fmla="*/ 1346323 w 2369255"/>
                <a:gd name="connsiteY327" fmla="*/ 0 h 2553396"/>
                <a:gd name="connsiteX328" fmla="*/ 1426577 w 2369255"/>
                <a:gd name="connsiteY328" fmla="*/ 19907 h 2553396"/>
                <a:gd name="connsiteX329" fmla="*/ 1416808 w 2369255"/>
                <a:gd name="connsiteY329" fmla="*/ 26670 h 2553396"/>
                <a:gd name="connsiteX330" fmla="*/ 1395853 w 2369255"/>
                <a:gd name="connsiteY330" fmla="*/ 15240 h 2553396"/>
                <a:gd name="connsiteX331" fmla="*/ 1394027 w 2369255"/>
                <a:gd name="connsiteY331" fmla="*/ 18371 h 2553396"/>
                <a:gd name="connsiteX332" fmla="*/ 1392043 w 2369255"/>
                <a:gd name="connsiteY332" fmla="*/ 13335 h 2553396"/>
                <a:gd name="connsiteX333" fmla="*/ 1346323 w 2369255"/>
                <a:gd name="connsiteY333" fmla="*/ 0 h 2553396"/>
                <a:gd name="connsiteX0" fmla="*/ 1420618 w 2369255"/>
                <a:gd name="connsiteY0" fmla="*/ 2524125 h 2540061"/>
                <a:gd name="connsiteX1" fmla="*/ 1431376 w 2369255"/>
                <a:gd name="connsiteY1" fmla="*/ 2537188 h 2540061"/>
                <a:gd name="connsiteX2" fmla="*/ 1430642 w 2369255"/>
                <a:gd name="connsiteY2" fmla="*/ 2537304 h 2540061"/>
                <a:gd name="connsiteX3" fmla="*/ 1421870 w 2369255"/>
                <a:gd name="connsiteY3" fmla="*/ 2526652 h 2540061"/>
                <a:gd name="connsiteX4" fmla="*/ 1420608 w 2369255"/>
                <a:gd name="connsiteY4" fmla="*/ 2529356 h 2540061"/>
                <a:gd name="connsiteX5" fmla="*/ 1427555 w 2369255"/>
                <a:gd name="connsiteY5" fmla="*/ 2537791 h 2540061"/>
                <a:gd name="connsiteX6" fmla="*/ 1413182 w 2369255"/>
                <a:gd name="connsiteY6" fmla="*/ 2540061 h 2540061"/>
                <a:gd name="connsiteX7" fmla="*/ 1420618 w 2369255"/>
                <a:gd name="connsiteY7" fmla="*/ 2524125 h 2540061"/>
                <a:gd name="connsiteX8" fmla="*/ 1332988 w 2369255"/>
                <a:gd name="connsiteY8" fmla="*/ 2407920 h 2540061"/>
                <a:gd name="connsiteX9" fmla="*/ 1361563 w 2369255"/>
                <a:gd name="connsiteY9" fmla="*/ 2451735 h 2540061"/>
                <a:gd name="connsiteX10" fmla="*/ 1361254 w 2369255"/>
                <a:gd name="connsiteY10" fmla="*/ 2451868 h 2540061"/>
                <a:gd name="connsiteX11" fmla="*/ 1334240 w 2369255"/>
                <a:gd name="connsiteY11" fmla="*/ 2410447 h 2540061"/>
                <a:gd name="connsiteX12" fmla="*/ 1269470 w 2369255"/>
                <a:gd name="connsiteY12" fmla="*/ 2452357 h 2540061"/>
                <a:gd name="connsiteX13" fmla="*/ 1231370 w 2369255"/>
                <a:gd name="connsiteY13" fmla="*/ 2419972 h 2540061"/>
                <a:gd name="connsiteX14" fmla="*/ 1232221 w 2369255"/>
                <a:gd name="connsiteY14" fmla="*/ 2419233 h 2540061"/>
                <a:gd name="connsiteX15" fmla="*/ 1268218 w 2369255"/>
                <a:gd name="connsiteY15" fmla="*/ 2449830 h 2540061"/>
                <a:gd name="connsiteX16" fmla="*/ 1332988 w 2369255"/>
                <a:gd name="connsiteY16" fmla="*/ 2407920 h 2540061"/>
                <a:gd name="connsiteX17" fmla="*/ 830192 w 2369255"/>
                <a:gd name="connsiteY17" fmla="*/ 2380689 h 2540061"/>
                <a:gd name="connsiteX18" fmla="*/ 903334 w 2369255"/>
                <a:gd name="connsiteY18" fmla="*/ 2384346 h 2540061"/>
                <a:gd name="connsiteX19" fmla="*/ 945389 w 2369255"/>
                <a:gd name="connsiteY19" fmla="*/ 2398974 h 2540061"/>
                <a:gd name="connsiteX20" fmla="*/ 946273 w 2369255"/>
                <a:gd name="connsiteY20" fmla="*/ 2400300 h 2540061"/>
                <a:gd name="connsiteX21" fmla="*/ 902458 w 2369255"/>
                <a:gd name="connsiteY21" fmla="*/ 2385060 h 2540061"/>
                <a:gd name="connsiteX22" fmla="*/ 831069 w 2369255"/>
                <a:gd name="connsiteY22" fmla="*/ 2381491 h 2540061"/>
                <a:gd name="connsiteX23" fmla="*/ 830192 w 2369255"/>
                <a:gd name="connsiteY23" fmla="*/ 2380689 h 2540061"/>
                <a:gd name="connsiteX24" fmla="*/ 1220238 w 2369255"/>
                <a:gd name="connsiteY24" fmla="*/ 2357127 h 2540061"/>
                <a:gd name="connsiteX25" fmla="*/ 1273933 w 2369255"/>
                <a:gd name="connsiteY25" fmla="*/ 2379345 h 2540061"/>
                <a:gd name="connsiteX26" fmla="*/ 1272368 w 2369255"/>
                <a:gd name="connsiteY26" fmla="*/ 2380706 h 2540061"/>
                <a:gd name="connsiteX27" fmla="*/ 1219940 w 2369255"/>
                <a:gd name="connsiteY27" fmla="*/ 2359012 h 2540061"/>
                <a:gd name="connsiteX28" fmla="*/ 1220238 w 2369255"/>
                <a:gd name="connsiteY28" fmla="*/ 2357127 h 2540061"/>
                <a:gd name="connsiteX29" fmla="*/ 955730 w 2369255"/>
                <a:gd name="connsiteY29" fmla="*/ 2321761 h 2540061"/>
                <a:gd name="connsiteX30" fmla="*/ 955798 w 2369255"/>
                <a:gd name="connsiteY30" fmla="*/ 2322195 h 2540061"/>
                <a:gd name="connsiteX31" fmla="*/ 905492 w 2369255"/>
                <a:gd name="connsiteY31" fmla="*/ 2337101 h 2540061"/>
                <a:gd name="connsiteX32" fmla="*/ 905239 w 2369255"/>
                <a:gd name="connsiteY32" fmla="*/ 2336721 h 2540061"/>
                <a:gd name="connsiteX33" fmla="*/ 955730 w 2369255"/>
                <a:gd name="connsiteY33" fmla="*/ 2321761 h 2540061"/>
                <a:gd name="connsiteX34" fmla="*/ 1256016 w 2369255"/>
                <a:gd name="connsiteY34" fmla="*/ 2288405 h 2540061"/>
                <a:gd name="connsiteX35" fmla="*/ 1319653 w 2369255"/>
                <a:gd name="connsiteY35" fmla="*/ 2316480 h 2540061"/>
                <a:gd name="connsiteX36" fmla="*/ 1315549 w 2369255"/>
                <a:gd name="connsiteY36" fmla="*/ 2316644 h 2540061"/>
                <a:gd name="connsiteX37" fmla="*/ 1256135 w 2369255"/>
                <a:gd name="connsiteY37" fmla="*/ 2290432 h 2540061"/>
                <a:gd name="connsiteX38" fmla="*/ 1256016 w 2369255"/>
                <a:gd name="connsiteY38" fmla="*/ 2288405 h 2540061"/>
                <a:gd name="connsiteX39" fmla="*/ 1201549 w 2369255"/>
                <a:gd name="connsiteY39" fmla="*/ 2207764 h 2540061"/>
                <a:gd name="connsiteX40" fmla="*/ 1252978 w 2369255"/>
                <a:gd name="connsiteY40" fmla="*/ 2255520 h 2540061"/>
                <a:gd name="connsiteX41" fmla="*/ 1253063 w 2369255"/>
                <a:gd name="connsiteY41" fmla="*/ 2256964 h 2540061"/>
                <a:gd name="connsiteX42" fmla="*/ 1200890 w 2369255"/>
                <a:gd name="connsiteY42" fmla="*/ 2208517 h 2540061"/>
                <a:gd name="connsiteX43" fmla="*/ 1201549 w 2369255"/>
                <a:gd name="connsiteY43" fmla="*/ 2207764 h 2540061"/>
                <a:gd name="connsiteX44" fmla="*/ 1009571 w 2369255"/>
                <a:gd name="connsiteY44" fmla="*/ 2176841 h 2540061"/>
                <a:gd name="connsiteX45" fmla="*/ 1009138 w 2369255"/>
                <a:gd name="connsiteY45" fmla="*/ 2177415 h 2540061"/>
                <a:gd name="connsiteX46" fmla="*/ 937689 w 2369255"/>
                <a:gd name="connsiteY46" fmla="*/ 2199978 h 2540061"/>
                <a:gd name="connsiteX47" fmla="*/ 937624 w 2369255"/>
                <a:gd name="connsiteY47" fmla="*/ 2199561 h 2540061"/>
                <a:gd name="connsiteX48" fmla="*/ 1009571 w 2369255"/>
                <a:gd name="connsiteY48" fmla="*/ 2176841 h 2540061"/>
                <a:gd name="connsiteX49" fmla="*/ 2223551 w 2369255"/>
                <a:gd name="connsiteY49" fmla="*/ 1772529 h 2540061"/>
                <a:gd name="connsiteX50" fmla="*/ 2258818 w 2369255"/>
                <a:gd name="connsiteY50" fmla="*/ 1805940 h 2540061"/>
                <a:gd name="connsiteX51" fmla="*/ 2273471 w 2369255"/>
                <a:gd name="connsiteY51" fmla="*/ 1801510 h 2540061"/>
                <a:gd name="connsiteX52" fmla="*/ 1991227 w 2369255"/>
                <a:gd name="connsiteY52" fmla="*/ 2448790 h 2540061"/>
                <a:gd name="connsiteX53" fmla="*/ 1907182 w 2369255"/>
                <a:gd name="connsiteY53" fmla="*/ 2462061 h 2540061"/>
                <a:gd name="connsiteX54" fmla="*/ 1905344 w 2369255"/>
                <a:gd name="connsiteY54" fmla="*/ 2458625 h 2540061"/>
                <a:gd name="connsiteX55" fmla="*/ 1916774 w 2369255"/>
                <a:gd name="connsiteY55" fmla="*/ 2365280 h 2540061"/>
                <a:gd name="connsiteX56" fmla="*/ 1954874 w 2369255"/>
                <a:gd name="connsiteY56" fmla="*/ 2294795 h 2540061"/>
                <a:gd name="connsiteX57" fmla="*/ 1953024 w 2369255"/>
                <a:gd name="connsiteY57" fmla="*/ 2230026 h 2540061"/>
                <a:gd name="connsiteX58" fmla="*/ 1945349 w 2369255"/>
                <a:gd name="connsiteY58" fmla="*/ 2230026 h 2540061"/>
                <a:gd name="connsiteX59" fmla="*/ 1925458 w 2369255"/>
                <a:gd name="connsiteY59" fmla="*/ 2159505 h 2540061"/>
                <a:gd name="connsiteX60" fmla="*/ 1924394 w 2369255"/>
                <a:gd name="connsiteY60" fmla="*/ 2159540 h 2540061"/>
                <a:gd name="connsiteX61" fmla="*/ 1911059 w 2369255"/>
                <a:gd name="connsiteY61" fmla="*/ 2123345 h 2540061"/>
                <a:gd name="connsiteX62" fmla="*/ 1680554 w 2369255"/>
                <a:gd name="connsiteY62" fmla="*/ 1795685 h 2540061"/>
                <a:gd name="connsiteX63" fmla="*/ 1683289 w 2369255"/>
                <a:gd name="connsiteY63" fmla="*/ 1795002 h 2540061"/>
                <a:gd name="connsiteX64" fmla="*/ 1912108 w 2369255"/>
                <a:gd name="connsiteY64" fmla="*/ 2120265 h 2540061"/>
                <a:gd name="connsiteX65" fmla="*/ 1925443 w 2369255"/>
                <a:gd name="connsiteY65" fmla="*/ 2156460 h 2540061"/>
                <a:gd name="connsiteX66" fmla="*/ 1982593 w 2369255"/>
                <a:gd name="connsiteY66" fmla="*/ 2154555 h 2540061"/>
                <a:gd name="connsiteX67" fmla="*/ 2024503 w 2369255"/>
                <a:gd name="connsiteY67" fmla="*/ 2112645 h 2540061"/>
                <a:gd name="connsiteX68" fmla="*/ 1971163 w 2369255"/>
                <a:gd name="connsiteY68" fmla="*/ 2038350 h 2540061"/>
                <a:gd name="connsiteX69" fmla="*/ 2022598 w 2369255"/>
                <a:gd name="connsiteY69" fmla="*/ 2032635 h 2540061"/>
                <a:gd name="connsiteX70" fmla="*/ 2007358 w 2369255"/>
                <a:gd name="connsiteY70" fmla="*/ 1962150 h 2540061"/>
                <a:gd name="connsiteX71" fmla="*/ 2035933 w 2369255"/>
                <a:gd name="connsiteY71" fmla="*/ 1975485 h 2540061"/>
                <a:gd name="connsiteX72" fmla="*/ 2049268 w 2369255"/>
                <a:gd name="connsiteY72" fmla="*/ 1943100 h 2540061"/>
                <a:gd name="connsiteX73" fmla="*/ 2075938 w 2369255"/>
                <a:gd name="connsiteY73" fmla="*/ 1943100 h 2540061"/>
                <a:gd name="connsiteX74" fmla="*/ 2138803 w 2369255"/>
                <a:gd name="connsiteY74" fmla="*/ 1880235 h 2540061"/>
                <a:gd name="connsiteX75" fmla="*/ 2174998 w 2369255"/>
                <a:gd name="connsiteY75" fmla="*/ 1880235 h 2540061"/>
                <a:gd name="connsiteX76" fmla="*/ 2152138 w 2369255"/>
                <a:gd name="connsiteY76" fmla="*/ 1840230 h 2540061"/>
                <a:gd name="connsiteX77" fmla="*/ 2224528 w 2369255"/>
                <a:gd name="connsiteY77" fmla="*/ 1775460 h 2540061"/>
                <a:gd name="connsiteX78" fmla="*/ 2223551 w 2369255"/>
                <a:gd name="connsiteY78" fmla="*/ 1772529 h 2540061"/>
                <a:gd name="connsiteX79" fmla="*/ 282695 w 2369255"/>
                <a:gd name="connsiteY79" fmla="*/ 1731317 h 2540061"/>
                <a:gd name="connsiteX80" fmla="*/ 282998 w 2369255"/>
                <a:gd name="connsiteY80" fmla="*/ 1732251 h 2540061"/>
                <a:gd name="connsiteX81" fmla="*/ 260507 w 2369255"/>
                <a:gd name="connsiteY81" fmla="*/ 1772950 h 2540061"/>
                <a:gd name="connsiteX82" fmla="*/ 260104 w 2369255"/>
                <a:gd name="connsiteY82" fmla="*/ 1772197 h 2540061"/>
                <a:gd name="connsiteX83" fmla="*/ 282695 w 2369255"/>
                <a:gd name="connsiteY83" fmla="*/ 1731317 h 2540061"/>
                <a:gd name="connsiteX84" fmla="*/ 456050 w 2369255"/>
                <a:gd name="connsiteY84" fmla="*/ 1607492 h 2540061"/>
                <a:gd name="connsiteX85" fmla="*/ 456559 w 2369255"/>
                <a:gd name="connsiteY85" fmla="*/ 1608021 h 2540061"/>
                <a:gd name="connsiteX86" fmla="*/ 367153 w 2369255"/>
                <a:gd name="connsiteY86" fmla="*/ 1746885 h 2540061"/>
                <a:gd name="connsiteX87" fmla="*/ 338578 w 2369255"/>
                <a:gd name="connsiteY87" fmla="*/ 1743075 h 2540061"/>
                <a:gd name="connsiteX88" fmla="*/ 332863 w 2369255"/>
                <a:gd name="connsiteY88" fmla="*/ 1796415 h 2540061"/>
                <a:gd name="connsiteX89" fmla="*/ 306193 w 2369255"/>
                <a:gd name="connsiteY89" fmla="*/ 1802130 h 2540061"/>
                <a:gd name="connsiteX90" fmla="*/ 306052 w 2369255"/>
                <a:gd name="connsiteY90" fmla="*/ 1801696 h 2540061"/>
                <a:gd name="connsiteX91" fmla="*/ 332225 w 2369255"/>
                <a:gd name="connsiteY91" fmla="*/ 1796087 h 2540061"/>
                <a:gd name="connsiteX92" fmla="*/ 337940 w 2369255"/>
                <a:gd name="connsiteY92" fmla="*/ 1742747 h 2540061"/>
                <a:gd name="connsiteX93" fmla="*/ 366515 w 2369255"/>
                <a:gd name="connsiteY93" fmla="*/ 1746557 h 2540061"/>
                <a:gd name="connsiteX94" fmla="*/ 456050 w 2369255"/>
                <a:gd name="connsiteY94" fmla="*/ 1607492 h 2540061"/>
                <a:gd name="connsiteX95" fmla="*/ 130096 w 2369255"/>
                <a:gd name="connsiteY95" fmla="*/ 1097334 h 2540061"/>
                <a:gd name="connsiteX96" fmla="*/ 130563 w 2369255"/>
                <a:gd name="connsiteY96" fmla="*/ 1097507 h 2540061"/>
                <a:gd name="connsiteX97" fmla="*/ 123313 w 2369255"/>
                <a:gd name="connsiteY97" fmla="*/ 1139190 h 2540061"/>
                <a:gd name="connsiteX98" fmla="*/ 122877 w 2369255"/>
                <a:gd name="connsiteY98" fmla="*/ 1138847 h 2540061"/>
                <a:gd name="connsiteX99" fmla="*/ 130096 w 2369255"/>
                <a:gd name="connsiteY99" fmla="*/ 1097334 h 2540061"/>
                <a:gd name="connsiteX100" fmla="*/ 54408 w 2369255"/>
                <a:gd name="connsiteY100" fmla="*/ 722408 h 2540061"/>
                <a:gd name="connsiteX101" fmla="*/ 54734 w 2369255"/>
                <a:gd name="connsiteY101" fmla="*/ 723900 h 2540061"/>
                <a:gd name="connsiteX102" fmla="*/ 22349 w 2369255"/>
                <a:gd name="connsiteY102" fmla="*/ 737235 h 2540061"/>
                <a:gd name="connsiteX103" fmla="*/ 0 w 2369255"/>
                <a:gd name="connsiteY103" fmla="*/ 736558 h 2540061"/>
                <a:gd name="connsiteX104" fmla="*/ 71 w 2369255"/>
                <a:gd name="connsiteY104" fmla="*/ 734787 h 2540061"/>
                <a:gd name="connsiteX105" fmla="*/ 22681 w 2369255"/>
                <a:gd name="connsiteY105" fmla="*/ 735472 h 2540061"/>
                <a:gd name="connsiteX106" fmla="*/ 54408 w 2369255"/>
                <a:gd name="connsiteY106" fmla="*/ 722408 h 2540061"/>
                <a:gd name="connsiteX107" fmla="*/ 1502984 w 2369255"/>
                <a:gd name="connsiteY107" fmla="*/ 484803 h 2540061"/>
                <a:gd name="connsiteX108" fmla="*/ 1506343 w 2369255"/>
                <a:gd name="connsiteY108" fmla="*/ 485775 h 2540061"/>
                <a:gd name="connsiteX109" fmla="*/ 1520897 w 2369255"/>
                <a:gd name="connsiteY109" fmla="*/ 597654 h 2540061"/>
                <a:gd name="connsiteX110" fmla="*/ 1502984 w 2369255"/>
                <a:gd name="connsiteY110" fmla="*/ 484803 h 2540061"/>
                <a:gd name="connsiteX111" fmla="*/ 1437012 w 2369255"/>
                <a:gd name="connsiteY111" fmla="*/ 465706 h 2540061"/>
                <a:gd name="connsiteX112" fmla="*/ 1439005 w 2369255"/>
                <a:gd name="connsiteY112" fmla="*/ 466283 h 2540061"/>
                <a:gd name="connsiteX113" fmla="*/ 1245358 w 2369255"/>
                <a:gd name="connsiteY113" fmla="*/ 529590 h 2540061"/>
                <a:gd name="connsiteX114" fmla="*/ 1437012 w 2369255"/>
                <a:gd name="connsiteY114" fmla="*/ 465706 h 2540061"/>
                <a:gd name="connsiteX115" fmla="*/ 1456541 w 2369255"/>
                <a:gd name="connsiteY115" fmla="*/ 419644 h 2540061"/>
                <a:gd name="connsiteX116" fmla="*/ 1447288 w 2369255"/>
                <a:gd name="connsiteY116" fmla="*/ 422910 h 2540061"/>
                <a:gd name="connsiteX117" fmla="*/ 1441954 w 2369255"/>
                <a:gd name="connsiteY117" fmla="*/ 439674 h 2540061"/>
                <a:gd name="connsiteX118" fmla="*/ 1443478 w 2369255"/>
                <a:gd name="connsiteY118" fmla="*/ 422910 h 2540061"/>
                <a:gd name="connsiteX119" fmla="*/ 1456541 w 2369255"/>
                <a:gd name="connsiteY119" fmla="*/ 419644 h 2540061"/>
                <a:gd name="connsiteX120" fmla="*/ 1596716 w 2369255"/>
                <a:gd name="connsiteY120" fmla="*/ 412395 h 2540061"/>
                <a:gd name="connsiteX121" fmla="*/ 1593973 w 2369255"/>
                <a:gd name="connsiteY121" fmla="*/ 415290 h 2540061"/>
                <a:gd name="connsiteX122" fmla="*/ 1587306 w 2369255"/>
                <a:gd name="connsiteY122" fmla="*/ 415290 h 2540061"/>
                <a:gd name="connsiteX123" fmla="*/ 1596716 w 2369255"/>
                <a:gd name="connsiteY123" fmla="*/ 412395 h 2540061"/>
                <a:gd name="connsiteX124" fmla="*/ 1548806 w 2369255"/>
                <a:gd name="connsiteY124" fmla="*/ 380706 h 2540061"/>
                <a:gd name="connsiteX125" fmla="*/ 1550158 w 2369255"/>
                <a:gd name="connsiteY125" fmla="*/ 381000 h 2540061"/>
                <a:gd name="connsiteX126" fmla="*/ 1544519 w 2369255"/>
                <a:gd name="connsiteY126" fmla="*/ 403555 h 2540061"/>
                <a:gd name="connsiteX127" fmla="*/ 1540633 w 2369255"/>
                <a:gd name="connsiteY127" fmla="*/ 401955 h 2540061"/>
                <a:gd name="connsiteX128" fmla="*/ 1548806 w 2369255"/>
                <a:gd name="connsiteY128" fmla="*/ 380706 h 2540061"/>
                <a:gd name="connsiteX129" fmla="*/ 1475171 w 2369255"/>
                <a:gd name="connsiteY129" fmla="*/ 373207 h 2540061"/>
                <a:gd name="connsiteX130" fmla="*/ 1473958 w 2369255"/>
                <a:gd name="connsiteY130" fmla="*/ 373380 h 2540061"/>
                <a:gd name="connsiteX131" fmla="*/ 1477202 w 2369255"/>
                <a:gd name="connsiteY131" fmla="*/ 395004 h 2540061"/>
                <a:gd name="connsiteX132" fmla="*/ 1472053 w 2369255"/>
                <a:gd name="connsiteY132" fmla="*/ 373380 h 2540061"/>
                <a:gd name="connsiteX133" fmla="*/ 1475171 w 2369255"/>
                <a:gd name="connsiteY133" fmla="*/ 373207 h 2540061"/>
                <a:gd name="connsiteX134" fmla="*/ 1596041 w 2369255"/>
                <a:gd name="connsiteY134" fmla="*/ 157338 h 2540061"/>
                <a:gd name="connsiteX135" fmla="*/ 1955817 w 2369255"/>
                <a:gd name="connsiteY135" fmla="*/ 477414 h 2540061"/>
                <a:gd name="connsiteX136" fmla="*/ 1914013 w 2369255"/>
                <a:gd name="connsiteY136" fmla="*/ 485775 h 2540061"/>
                <a:gd name="connsiteX137" fmla="*/ 1849243 w 2369255"/>
                <a:gd name="connsiteY137" fmla="*/ 478155 h 2540061"/>
                <a:gd name="connsiteX138" fmla="*/ 1824478 w 2369255"/>
                <a:gd name="connsiteY138" fmla="*/ 451485 h 2540061"/>
                <a:gd name="connsiteX139" fmla="*/ 1809238 w 2369255"/>
                <a:gd name="connsiteY139" fmla="*/ 457200 h 2540061"/>
                <a:gd name="connsiteX140" fmla="*/ 1786378 w 2369255"/>
                <a:gd name="connsiteY140" fmla="*/ 421005 h 2540061"/>
                <a:gd name="connsiteX141" fmla="*/ 1717798 w 2369255"/>
                <a:gd name="connsiteY141" fmla="*/ 428625 h 2540061"/>
                <a:gd name="connsiteX142" fmla="*/ 1721608 w 2369255"/>
                <a:gd name="connsiteY142" fmla="*/ 388620 h 2540061"/>
                <a:gd name="connsiteX143" fmla="*/ 1704463 w 2369255"/>
                <a:gd name="connsiteY143" fmla="*/ 384810 h 2540061"/>
                <a:gd name="connsiteX144" fmla="*/ 1725418 w 2369255"/>
                <a:gd name="connsiteY144" fmla="*/ 369570 h 2540061"/>
                <a:gd name="connsiteX145" fmla="*/ 1693033 w 2369255"/>
                <a:gd name="connsiteY145" fmla="*/ 331470 h 2540061"/>
                <a:gd name="connsiteX146" fmla="*/ 1653028 w 2369255"/>
                <a:gd name="connsiteY146" fmla="*/ 377190 h 2540061"/>
                <a:gd name="connsiteX147" fmla="*/ 1624964 w 2369255"/>
                <a:gd name="connsiteY147" fmla="*/ 342110 h 2540061"/>
                <a:gd name="connsiteX148" fmla="*/ 1626358 w 2369255"/>
                <a:gd name="connsiteY148" fmla="*/ 340995 h 2540061"/>
                <a:gd name="connsiteX149" fmla="*/ 1597783 w 2369255"/>
                <a:gd name="connsiteY149" fmla="*/ 300990 h 2540061"/>
                <a:gd name="connsiteX150" fmla="*/ 1590163 w 2369255"/>
                <a:gd name="connsiteY150" fmla="*/ 165735 h 2540061"/>
                <a:gd name="connsiteX151" fmla="*/ 1596041 w 2369255"/>
                <a:gd name="connsiteY151" fmla="*/ 157338 h 2540061"/>
                <a:gd name="connsiteX152" fmla="*/ 654808 w 2369255"/>
                <a:gd name="connsiteY152" fmla="*/ 19050 h 2540061"/>
                <a:gd name="connsiteX153" fmla="*/ 681478 w 2369255"/>
                <a:gd name="connsiteY153" fmla="*/ 99060 h 2540061"/>
                <a:gd name="connsiteX154" fmla="*/ 790063 w 2369255"/>
                <a:gd name="connsiteY154" fmla="*/ 70485 h 2540061"/>
                <a:gd name="connsiteX155" fmla="*/ 838950 w 2369255"/>
                <a:gd name="connsiteY155" fmla="*/ 48536 h 2540061"/>
                <a:gd name="connsiteX156" fmla="*/ 862453 w 2369255"/>
                <a:gd name="connsiteY156" fmla="*/ 78105 h 2540061"/>
                <a:gd name="connsiteX157" fmla="*/ 856738 w 2369255"/>
                <a:gd name="connsiteY157" fmla="*/ 108585 h 2540061"/>
                <a:gd name="connsiteX158" fmla="*/ 938653 w 2369255"/>
                <a:gd name="connsiteY158" fmla="*/ 112395 h 2540061"/>
                <a:gd name="connsiteX159" fmla="*/ 951988 w 2369255"/>
                <a:gd name="connsiteY159" fmla="*/ 38100 h 2540061"/>
                <a:gd name="connsiteX160" fmla="*/ 972943 w 2369255"/>
                <a:gd name="connsiteY160" fmla="*/ 66675 h 2540061"/>
                <a:gd name="connsiteX161" fmla="*/ 1064383 w 2369255"/>
                <a:gd name="connsiteY161" fmla="*/ 66675 h 2540061"/>
                <a:gd name="connsiteX162" fmla="*/ 1113913 w 2369255"/>
                <a:gd name="connsiteY162" fmla="*/ 57150 h 2540061"/>
                <a:gd name="connsiteX163" fmla="*/ 1121533 w 2369255"/>
                <a:gd name="connsiteY163" fmla="*/ 28575 h 2540061"/>
                <a:gd name="connsiteX164" fmla="*/ 1182493 w 2369255"/>
                <a:gd name="connsiteY164" fmla="*/ 19050 h 2540061"/>
                <a:gd name="connsiteX165" fmla="*/ 1214878 w 2369255"/>
                <a:gd name="connsiteY165" fmla="*/ 121920 h 2540061"/>
                <a:gd name="connsiteX166" fmla="*/ 1228213 w 2369255"/>
                <a:gd name="connsiteY166" fmla="*/ 121920 h 2540061"/>
                <a:gd name="connsiteX167" fmla="*/ 1252978 w 2369255"/>
                <a:gd name="connsiteY167" fmla="*/ 209550 h 2540061"/>
                <a:gd name="connsiteX168" fmla="*/ 1255403 w 2369255"/>
                <a:gd name="connsiteY168" fmla="*/ 214772 h 2540061"/>
                <a:gd name="connsiteX169" fmla="*/ 1310318 w 2369255"/>
                <a:gd name="connsiteY169" fmla="*/ 163517 h 2540061"/>
                <a:gd name="connsiteX170" fmla="*/ 1340628 w 2369255"/>
                <a:gd name="connsiteY170" fmla="*/ 116159 h 2540061"/>
                <a:gd name="connsiteX171" fmla="*/ 1340608 w 2369255"/>
                <a:gd name="connsiteY171" fmla="*/ 116205 h 2540061"/>
                <a:gd name="connsiteX172" fmla="*/ 1310128 w 2369255"/>
                <a:gd name="connsiteY172" fmla="*/ 163830 h 2540061"/>
                <a:gd name="connsiteX173" fmla="*/ 1252978 w 2369255"/>
                <a:gd name="connsiteY173" fmla="*/ 217170 h 2540061"/>
                <a:gd name="connsiteX174" fmla="*/ 1249168 w 2369255"/>
                <a:gd name="connsiteY174" fmla="*/ 259080 h 2540061"/>
                <a:gd name="connsiteX175" fmla="*/ 1273933 w 2369255"/>
                <a:gd name="connsiteY175" fmla="*/ 365760 h 2540061"/>
                <a:gd name="connsiteX176" fmla="*/ 1216783 w 2369255"/>
                <a:gd name="connsiteY176" fmla="*/ 382905 h 2540061"/>
                <a:gd name="connsiteX177" fmla="*/ 1245358 w 2369255"/>
                <a:gd name="connsiteY177" fmla="*/ 529590 h 2540061"/>
                <a:gd name="connsiteX178" fmla="*/ 1266313 w 2369255"/>
                <a:gd name="connsiteY178" fmla="*/ 582930 h 2540061"/>
                <a:gd name="connsiteX179" fmla="*/ 1312033 w 2369255"/>
                <a:gd name="connsiteY179" fmla="*/ 661035 h 2540061"/>
                <a:gd name="connsiteX180" fmla="*/ 1332988 w 2369255"/>
                <a:gd name="connsiteY180" fmla="*/ 664845 h 2540061"/>
                <a:gd name="connsiteX181" fmla="*/ 1361563 w 2369255"/>
                <a:gd name="connsiteY181" fmla="*/ 756285 h 2540061"/>
                <a:gd name="connsiteX182" fmla="*/ 1540633 w 2369255"/>
                <a:gd name="connsiteY182" fmla="*/ 721995 h 2540061"/>
                <a:gd name="connsiteX183" fmla="*/ 1540207 w 2369255"/>
                <a:gd name="connsiteY183" fmla="*/ 719309 h 2540061"/>
                <a:gd name="connsiteX184" fmla="*/ 1586353 w 2369255"/>
                <a:gd name="connsiteY184" fmla="*/ 708660 h 2540061"/>
                <a:gd name="connsiteX185" fmla="*/ 1609213 w 2369255"/>
                <a:gd name="connsiteY185" fmla="*/ 678180 h 2540061"/>
                <a:gd name="connsiteX186" fmla="*/ 1637788 w 2369255"/>
                <a:gd name="connsiteY186" fmla="*/ 664845 h 2540061"/>
                <a:gd name="connsiteX187" fmla="*/ 1649218 w 2369255"/>
                <a:gd name="connsiteY187" fmla="*/ 632460 h 2540061"/>
                <a:gd name="connsiteX188" fmla="*/ 1670173 w 2369255"/>
                <a:gd name="connsiteY188" fmla="*/ 613410 h 2540061"/>
                <a:gd name="connsiteX189" fmla="*/ 1691128 w 2369255"/>
                <a:gd name="connsiteY189" fmla="*/ 628650 h 2540061"/>
                <a:gd name="connsiteX190" fmla="*/ 1685413 w 2369255"/>
                <a:gd name="connsiteY190" fmla="*/ 727710 h 2540061"/>
                <a:gd name="connsiteX191" fmla="*/ 1755898 w 2369255"/>
                <a:gd name="connsiteY191" fmla="*/ 805815 h 2540061"/>
                <a:gd name="connsiteX192" fmla="*/ 1757803 w 2369255"/>
                <a:gd name="connsiteY192" fmla="*/ 870585 h 2540061"/>
                <a:gd name="connsiteX193" fmla="*/ 1733038 w 2369255"/>
                <a:gd name="connsiteY193" fmla="*/ 891540 h 2540061"/>
                <a:gd name="connsiteX194" fmla="*/ 1795903 w 2369255"/>
                <a:gd name="connsiteY194" fmla="*/ 895350 h 2540061"/>
                <a:gd name="connsiteX195" fmla="*/ 2082230 w 2369255"/>
                <a:gd name="connsiteY195" fmla="*/ 830879 h 2540061"/>
                <a:gd name="connsiteX196" fmla="*/ 2102608 w 2369255"/>
                <a:gd name="connsiteY196" fmla="*/ 908685 h 2540061"/>
                <a:gd name="connsiteX197" fmla="*/ 2094988 w 2369255"/>
                <a:gd name="connsiteY197" fmla="*/ 962025 h 2540061"/>
                <a:gd name="connsiteX198" fmla="*/ 2030218 w 2369255"/>
                <a:gd name="connsiteY198" fmla="*/ 971550 h 2540061"/>
                <a:gd name="connsiteX199" fmla="*/ 2030218 w 2369255"/>
                <a:gd name="connsiteY199" fmla="*/ 1042035 h 2540061"/>
                <a:gd name="connsiteX200" fmla="*/ 2074033 w 2369255"/>
                <a:gd name="connsiteY200" fmla="*/ 1047750 h 2540061"/>
                <a:gd name="connsiteX201" fmla="*/ 2114038 w 2369255"/>
                <a:gd name="connsiteY201" fmla="*/ 1021080 h 2540061"/>
                <a:gd name="connsiteX202" fmla="*/ 2093083 w 2369255"/>
                <a:gd name="connsiteY202" fmla="*/ 1076325 h 2540061"/>
                <a:gd name="connsiteX203" fmla="*/ 2089273 w 2369255"/>
                <a:gd name="connsiteY203" fmla="*/ 1156335 h 2540061"/>
                <a:gd name="connsiteX204" fmla="*/ 2287393 w 2369255"/>
                <a:gd name="connsiteY204" fmla="*/ 1154430 h 2540061"/>
                <a:gd name="connsiteX205" fmla="*/ 2287393 w 2369255"/>
                <a:gd name="connsiteY205" fmla="*/ 1110615 h 2540061"/>
                <a:gd name="connsiteX206" fmla="*/ 2296363 w 2369255"/>
                <a:gd name="connsiteY206" fmla="*/ 1107999 h 2540061"/>
                <a:gd name="connsiteX207" fmla="*/ 2369255 w 2369255"/>
                <a:gd name="connsiteY207" fmla="*/ 1248103 h 2540061"/>
                <a:gd name="connsiteX208" fmla="*/ 2303675 w 2369255"/>
                <a:gd name="connsiteY208" fmla="*/ 1237173 h 2540061"/>
                <a:gd name="connsiteX209" fmla="*/ 2285869 w 2369255"/>
                <a:gd name="connsiteY209" fmla="*/ 1155264 h 2540061"/>
                <a:gd name="connsiteX210" fmla="*/ 2093706 w 2369255"/>
                <a:gd name="connsiteY210" fmla="*/ 1157112 h 2540061"/>
                <a:gd name="connsiteX211" fmla="*/ 2142613 w 2369255"/>
                <a:gd name="connsiteY211" fmla="*/ 1245870 h 2540061"/>
                <a:gd name="connsiteX212" fmla="*/ 2083558 w 2369255"/>
                <a:gd name="connsiteY212" fmla="*/ 1276350 h 2540061"/>
                <a:gd name="connsiteX213" fmla="*/ 2093083 w 2369255"/>
                <a:gd name="connsiteY213" fmla="*/ 1314450 h 2540061"/>
                <a:gd name="connsiteX214" fmla="*/ 2047363 w 2369255"/>
                <a:gd name="connsiteY214" fmla="*/ 1369695 h 2540061"/>
                <a:gd name="connsiteX215" fmla="*/ 2174998 w 2369255"/>
                <a:gd name="connsiteY215" fmla="*/ 1438275 h 2540061"/>
                <a:gd name="connsiteX216" fmla="*/ 2152138 w 2369255"/>
                <a:gd name="connsiteY216" fmla="*/ 1470660 h 2540061"/>
                <a:gd name="connsiteX217" fmla="*/ 2203573 w 2369255"/>
                <a:gd name="connsiteY217" fmla="*/ 1546860 h 2540061"/>
                <a:gd name="connsiteX218" fmla="*/ 2197858 w 2369255"/>
                <a:gd name="connsiteY218" fmla="*/ 1584960 h 2540061"/>
                <a:gd name="connsiteX219" fmla="*/ 2163568 w 2369255"/>
                <a:gd name="connsiteY219" fmla="*/ 1600200 h 2540061"/>
                <a:gd name="connsiteX220" fmla="*/ 2131183 w 2369255"/>
                <a:gd name="connsiteY220" fmla="*/ 1676400 h 2540061"/>
                <a:gd name="connsiteX221" fmla="*/ 2165473 w 2369255"/>
                <a:gd name="connsiteY221" fmla="*/ 1710690 h 2540061"/>
                <a:gd name="connsiteX222" fmla="*/ 2129278 w 2369255"/>
                <a:gd name="connsiteY222" fmla="*/ 1756410 h 2540061"/>
                <a:gd name="connsiteX223" fmla="*/ 2213098 w 2369255"/>
                <a:gd name="connsiteY223" fmla="*/ 1741170 h 2540061"/>
                <a:gd name="connsiteX224" fmla="*/ 2131183 w 2369255"/>
                <a:gd name="connsiteY224" fmla="*/ 1758315 h 2540061"/>
                <a:gd name="connsiteX225" fmla="*/ 2030218 w 2369255"/>
                <a:gd name="connsiteY225" fmla="*/ 1663065 h 2540061"/>
                <a:gd name="connsiteX226" fmla="*/ 1940683 w 2369255"/>
                <a:gd name="connsiteY226" fmla="*/ 1727835 h 2540061"/>
                <a:gd name="connsiteX227" fmla="*/ 1809238 w 2369255"/>
                <a:gd name="connsiteY227" fmla="*/ 1756410 h 2540061"/>
                <a:gd name="connsiteX228" fmla="*/ 1795903 w 2369255"/>
                <a:gd name="connsiteY228" fmla="*/ 1741170 h 2540061"/>
                <a:gd name="connsiteX229" fmla="*/ 1738753 w 2369255"/>
                <a:gd name="connsiteY229" fmla="*/ 1756410 h 2540061"/>
                <a:gd name="connsiteX230" fmla="*/ 1734943 w 2369255"/>
                <a:gd name="connsiteY230" fmla="*/ 1779270 h 2540061"/>
                <a:gd name="connsiteX231" fmla="*/ 1683030 w 2369255"/>
                <a:gd name="connsiteY231" fmla="*/ 1792248 h 2540061"/>
                <a:gd name="connsiteX232" fmla="*/ 1681603 w 2369255"/>
                <a:gd name="connsiteY232" fmla="*/ 1790700 h 2540061"/>
                <a:gd name="connsiteX233" fmla="*/ 1637788 w 2369255"/>
                <a:gd name="connsiteY233" fmla="*/ 1830705 h 2540061"/>
                <a:gd name="connsiteX234" fmla="*/ 1618738 w 2369255"/>
                <a:gd name="connsiteY234" fmla="*/ 1830705 h 2540061"/>
                <a:gd name="connsiteX235" fmla="*/ 1546348 w 2369255"/>
                <a:gd name="connsiteY235" fmla="*/ 1922145 h 2540061"/>
                <a:gd name="connsiteX236" fmla="*/ 1538728 w 2369255"/>
                <a:gd name="connsiteY236" fmla="*/ 1971675 h 2540061"/>
                <a:gd name="connsiteX237" fmla="*/ 1513963 w 2369255"/>
                <a:gd name="connsiteY237" fmla="*/ 1937385 h 2540061"/>
                <a:gd name="connsiteX238" fmla="*/ 1475863 w 2369255"/>
                <a:gd name="connsiteY238" fmla="*/ 2005965 h 2540061"/>
                <a:gd name="connsiteX239" fmla="*/ 1460623 w 2369255"/>
                <a:gd name="connsiteY239" fmla="*/ 2005965 h 2540061"/>
                <a:gd name="connsiteX240" fmla="*/ 1414903 w 2369255"/>
                <a:gd name="connsiteY240" fmla="*/ 2038350 h 2540061"/>
                <a:gd name="connsiteX241" fmla="*/ 1418713 w 2369255"/>
                <a:gd name="connsiteY241" fmla="*/ 2057400 h 2540061"/>
                <a:gd name="connsiteX242" fmla="*/ 1376803 w 2369255"/>
                <a:gd name="connsiteY242" fmla="*/ 2085975 h 2540061"/>
                <a:gd name="connsiteX243" fmla="*/ 1390138 w 2369255"/>
                <a:gd name="connsiteY243" fmla="*/ 2116455 h 2540061"/>
                <a:gd name="connsiteX244" fmla="*/ 1319653 w 2369255"/>
                <a:gd name="connsiteY244" fmla="*/ 2125980 h 2540061"/>
                <a:gd name="connsiteX245" fmla="*/ 1300603 w 2369255"/>
                <a:gd name="connsiteY245" fmla="*/ 2162175 h 2540061"/>
                <a:gd name="connsiteX246" fmla="*/ 1273933 w 2369255"/>
                <a:gd name="connsiteY246" fmla="*/ 2183130 h 2540061"/>
                <a:gd name="connsiteX247" fmla="*/ 1239643 w 2369255"/>
                <a:gd name="connsiteY247" fmla="*/ 2160270 h 2540061"/>
                <a:gd name="connsiteX248" fmla="*/ 1225489 w 2369255"/>
                <a:gd name="connsiteY248" fmla="*/ 2176446 h 2540061"/>
                <a:gd name="connsiteX249" fmla="*/ 1224403 w 2369255"/>
                <a:gd name="connsiteY249" fmla="*/ 2175510 h 2540061"/>
                <a:gd name="connsiteX250" fmla="*/ 1096768 w 2369255"/>
                <a:gd name="connsiteY250" fmla="*/ 2061210 h 2540061"/>
                <a:gd name="connsiteX251" fmla="*/ 1049736 w 2369255"/>
                <a:gd name="connsiteY251" fmla="*/ 2123579 h 2540061"/>
                <a:gd name="connsiteX252" fmla="*/ 969133 w 2369255"/>
                <a:gd name="connsiteY252" fmla="*/ 2120266 h 2540061"/>
                <a:gd name="connsiteX253" fmla="*/ 965323 w 2369255"/>
                <a:gd name="connsiteY253" fmla="*/ 2148841 h 2540061"/>
                <a:gd name="connsiteX254" fmla="*/ 807208 w 2369255"/>
                <a:gd name="connsiteY254" fmla="*/ 2148841 h 2540061"/>
                <a:gd name="connsiteX255" fmla="*/ 803398 w 2369255"/>
                <a:gd name="connsiteY255" fmla="*/ 2044066 h 2540061"/>
                <a:gd name="connsiteX256" fmla="*/ 801578 w 2369255"/>
                <a:gd name="connsiteY256" fmla="*/ 2043811 h 2540061"/>
                <a:gd name="connsiteX257" fmla="*/ 818638 w 2369255"/>
                <a:gd name="connsiteY257" fmla="*/ 1992630 h 2540061"/>
                <a:gd name="connsiteX258" fmla="*/ 776728 w 2369255"/>
                <a:gd name="connsiteY258" fmla="*/ 1958340 h 2540061"/>
                <a:gd name="connsiteX259" fmla="*/ 780538 w 2369255"/>
                <a:gd name="connsiteY259" fmla="*/ 1918335 h 2540061"/>
                <a:gd name="connsiteX260" fmla="*/ 791968 w 2369255"/>
                <a:gd name="connsiteY260" fmla="*/ 1855470 h 2540061"/>
                <a:gd name="connsiteX261" fmla="*/ 761488 w 2369255"/>
                <a:gd name="connsiteY261" fmla="*/ 1821180 h 2540061"/>
                <a:gd name="connsiteX262" fmla="*/ 708148 w 2369255"/>
                <a:gd name="connsiteY262" fmla="*/ 1809750 h 2540061"/>
                <a:gd name="connsiteX263" fmla="*/ 637663 w 2369255"/>
                <a:gd name="connsiteY263" fmla="*/ 1750695 h 2540061"/>
                <a:gd name="connsiteX264" fmla="*/ 637663 w 2369255"/>
                <a:gd name="connsiteY264" fmla="*/ 1724025 h 2540061"/>
                <a:gd name="connsiteX265" fmla="*/ 609088 w 2369255"/>
                <a:gd name="connsiteY265" fmla="*/ 1727835 h 2540061"/>
                <a:gd name="connsiteX266" fmla="*/ 504313 w 2369255"/>
                <a:gd name="connsiteY266" fmla="*/ 1657350 h 2540061"/>
                <a:gd name="connsiteX267" fmla="*/ 463237 w 2369255"/>
                <a:gd name="connsiteY267" fmla="*/ 1614631 h 2540061"/>
                <a:gd name="connsiteX268" fmla="*/ 464308 w 2369255"/>
                <a:gd name="connsiteY268" fmla="*/ 1562100 h 2540061"/>
                <a:gd name="connsiteX269" fmla="*/ 420493 w 2369255"/>
                <a:gd name="connsiteY269" fmla="*/ 1541145 h 2540061"/>
                <a:gd name="connsiteX270" fmla="*/ 435733 w 2369255"/>
                <a:gd name="connsiteY270" fmla="*/ 1489710 h 2540061"/>
                <a:gd name="connsiteX271" fmla="*/ 391918 w 2369255"/>
                <a:gd name="connsiteY271" fmla="*/ 1510665 h 2540061"/>
                <a:gd name="connsiteX272" fmla="*/ 359533 w 2369255"/>
                <a:gd name="connsiteY272" fmla="*/ 1510665 h 2540061"/>
                <a:gd name="connsiteX273" fmla="*/ 353818 w 2369255"/>
                <a:gd name="connsiteY273" fmla="*/ 1529715 h 2540061"/>
                <a:gd name="connsiteX274" fmla="*/ 184273 w 2369255"/>
                <a:gd name="connsiteY274" fmla="*/ 1529715 h 2540061"/>
                <a:gd name="connsiteX275" fmla="*/ 163926 w 2369255"/>
                <a:gd name="connsiteY275" fmla="*/ 1592454 h 2540061"/>
                <a:gd name="connsiteX276" fmla="*/ 163885 w 2369255"/>
                <a:gd name="connsiteY276" fmla="*/ 1592378 h 2540061"/>
                <a:gd name="connsiteX277" fmla="*/ 184395 w 2369255"/>
                <a:gd name="connsiteY277" fmla="*/ 1529137 h 2540061"/>
                <a:gd name="connsiteX278" fmla="*/ 203274 w 2369255"/>
                <a:gd name="connsiteY278" fmla="*/ 1529137 h 2540061"/>
                <a:gd name="connsiteX279" fmla="*/ 197608 w 2369255"/>
                <a:gd name="connsiteY279" fmla="*/ 1463040 h 2540061"/>
                <a:gd name="connsiteX280" fmla="*/ 148078 w 2369255"/>
                <a:gd name="connsiteY280" fmla="*/ 1485900 h 2540061"/>
                <a:gd name="connsiteX281" fmla="*/ 127123 w 2369255"/>
                <a:gd name="connsiteY281" fmla="*/ 1409700 h 2540061"/>
                <a:gd name="connsiteX282" fmla="*/ 117598 w 2369255"/>
                <a:gd name="connsiteY282" fmla="*/ 1408698 h 2540061"/>
                <a:gd name="connsiteX283" fmla="*/ 117598 w 2369255"/>
                <a:gd name="connsiteY283" fmla="*/ 1371600 h 2540061"/>
                <a:gd name="connsiteX284" fmla="*/ 148078 w 2369255"/>
                <a:gd name="connsiteY284" fmla="*/ 1333500 h 2540061"/>
                <a:gd name="connsiteX285" fmla="*/ 212848 w 2369255"/>
                <a:gd name="connsiteY285" fmla="*/ 1322070 h 2540061"/>
                <a:gd name="connsiteX286" fmla="*/ 229993 w 2369255"/>
                <a:gd name="connsiteY286" fmla="*/ 1257300 h 2540061"/>
                <a:gd name="connsiteX287" fmla="*/ 218563 w 2369255"/>
                <a:gd name="connsiteY287" fmla="*/ 1162050 h 2540061"/>
                <a:gd name="connsiteX288" fmla="*/ 219377 w 2369255"/>
                <a:gd name="connsiteY288" fmla="*/ 1154181 h 2540061"/>
                <a:gd name="connsiteX289" fmla="*/ 308099 w 2369255"/>
                <a:gd name="connsiteY289" fmla="*/ 1129665 h 2540061"/>
                <a:gd name="connsiteX290" fmla="*/ 325244 w 2369255"/>
                <a:gd name="connsiteY290" fmla="*/ 1042035 h 2540061"/>
                <a:gd name="connsiteX291" fmla="*/ 304289 w 2369255"/>
                <a:gd name="connsiteY291" fmla="*/ 1005840 h 2540061"/>
                <a:gd name="connsiteX292" fmla="*/ 174749 w 2369255"/>
                <a:gd name="connsiteY292" fmla="*/ 988695 h 2540061"/>
                <a:gd name="connsiteX293" fmla="*/ 243329 w 2369255"/>
                <a:gd name="connsiteY293" fmla="*/ 862965 h 2540061"/>
                <a:gd name="connsiteX294" fmla="*/ 247139 w 2369255"/>
                <a:gd name="connsiteY294" fmla="*/ 750570 h 2540061"/>
                <a:gd name="connsiteX295" fmla="*/ 169034 w 2369255"/>
                <a:gd name="connsiteY295" fmla="*/ 704850 h 2540061"/>
                <a:gd name="connsiteX296" fmla="*/ 98549 w 2369255"/>
                <a:gd name="connsiteY296" fmla="*/ 661035 h 2540061"/>
                <a:gd name="connsiteX297" fmla="*/ 42112 w 2369255"/>
                <a:gd name="connsiteY297" fmla="*/ 662916 h 2540061"/>
                <a:gd name="connsiteX298" fmla="*/ 41731 w 2369255"/>
                <a:gd name="connsiteY298" fmla="*/ 661177 h 2540061"/>
                <a:gd name="connsiteX299" fmla="*/ 98881 w 2369255"/>
                <a:gd name="connsiteY299" fmla="*/ 659272 h 2540061"/>
                <a:gd name="connsiteX300" fmla="*/ 169366 w 2369255"/>
                <a:gd name="connsiteY300" fmla="*/ 703087 h 2540061"/>
                <a:gd name="connsiteX301" fmla="*/ 222373 w 2369255"/>
                <a:gd name="connsiteY301" fmla="*/ 734116 h 2540061"/>
                <a:gd name="connsiteX302" fmla="*/ 222373 w 2369255"/>
                <a:gd name="connsiteY302" fmla="*/ 586741 h 2540061"/>
                <a:gd name="connsiteX303" fmla="*/ 243328 w 2369255"/>
                <a:gd name="connsiteY303" fmla="*/ 508636 h 2540061"/>
                <a:gd name="connsiteX304" fmla="*/ 212848 w 2369255"/>
                <a:gd name="connsiteY304" fmla="*/ 466726 h 2540061"/>
                <a:gd name="connsiteX305" fmla="*/ 287143 w 2369255"/>
                <a:gd name="connsiteY305" fmla="*/ 468631 h 2540061"/>
                <a:gd name="connsiteX306" fmla="*/ 282547 w 2369255"/>
                <a:gd name="connsiteY306" fmla="*/ 465116 h 2540061"/>
                <a:gd name="connsiteX307" fmla="*/ 287143 w 2369255"/>
                <a:gd name="connsiteY307" fmla="*/ 466725 h 2540061"/>
                <a:gd name="connsiteX308" fmla="*/ 317623 w 2369255"/>
                <a:gd name="connsiteY308" fmla="*/ 401955 h 2540061"/>
                <a:gd name="connsiteX309" fmla="*/ 401443 w 2369255"/>
                <a:gd name="connsiteY309" fmla="*/ 403860 h 2540061"/>
                <a:gd name="connsiteX310" fmla="*/ 447163 w 2369255"/>
                <a:gd name="connsiteY310" fmla="*/ 381000 h 2540061"/>
                <a:gd name="connsiteX311" fmla="*/ 462403 w 2369255"/>
                <a:gd name="connsiteY311" fmla="*/ 354330 h 2540061"/>
                <a:gd name="connsiteX312" fmla="*/ 466213 w 2369255"/>
                <a:gd name="connsiteY312" fmla="*/ 285750 h 2540061"/>
                <a:gd name="connsiteX313" fmla="*/ 443353 w 2369255"/>
                <a:gd name="connsiteY313" fmla="*/ 217170 h 2540061"/>
                <a:gd name="connsiteX314" fmla="*/ 390013 w 2369255"/>
                <a:gd name="connsiteY314" fmla="*/ 156210 h 2540061"/>
                <a:gd name="connsiteX315" fmla="*/ 412873 w 2369255"/>
                <a:gd name="connsiteY315" fmla="*/ 144780 h 2540061"/>
                <a:gd name="connsiteX316" fmla="*/ 376678 w 2369255"/>
                <a:gd name="connsiteY316" fmla="*/ 41910 h 2540061"/>
                <a:gd name="connsiteX317" fmla="*/ 369247 w 2369255"/>
                <a:gd name="connsiteY317" fmla="*/ 32709 h 2540061"/>
                <a:gd name="connsiteX318" fmla="*/ 369448 w 2369255"/>
                <a:gd name="connsiteY318" fmla="*/ 32455 h 2540061"/>
                <a:gd name="connsiteX319" fmla="*/ 377157 w 2369255"/>
                <a:gd name="connsiteY319" fmla="*/ 41999 h 2540061"/>
                <a:gd name="connsiteX320" fmla="*/ 411094 w 2369255"/>
                <a:gd name="connsiteY320" fmla="*/ 138451 h 2540061"/>
                <a:gd name="connsiteX321" fmla="*/ 412873 w 2369255"/>
                <a:gd name="connsiteY321" fmla="*/ 139065 h 2540061"/>
                <a:gd name="connsiteX322" fmla="*/ 454783 w 2369255"/>
                <a:gd name="connsiteY322" fmla="*/ 93345 h 2540061"/>
                <a:gd name="connsiteX323" fmla="*/ 521458 w 2369255"/>
                <a:gd name="connsiteY323" fmla="*/ 104775 h 2540061"/>
                <a:gd name="connsiteX324" fmla="*/ 498598 w 2369255"/>
                <a:gd name="connsiteY324" fmla="*/ 68580 h 2540061"/>
                <a:gd name="connsiteX325" fmla="*/ 550033 w 2369255"/>
                <a:gd name="connsiteY325" fmla="*/ 32385 h 2540061"/>
                <a:gd name="connsiteX326" fmla="*/ 654808 w 2369255"/>
                <a:gd name="connsiteY326" fmla="*/ 19050 h 2540061"/>
                <a:gd name="connsiteX327" fmla="*/ 1392043 w 2369255"/>
                <a:gd name="connsiteY327" fmla="*/ 0 h 2540061"/>
                <a:gd name="connsiteX328" fmla="*/ 1426577 w 2369255"/>
                <a:gd name="connsiteY328" fmla="*/ 6572 h 2540061"/>
                <a:gd name="connsiteX329" fmla="*/ 1416808 w 2369255"/>
                <a:gd name="connsiteY329" fmla="*/ 13335 h 2540061"/>
                <a:gd name="connsiteX330" fmla="*/ 1395853 w 2369255"/>
                <a:gd name="connsiteY330" fmla="*/ 1905 h 2540061"/>
                <a:gd name="connsiteX331" fmla="*/ 1394027 w 2369255"/>
                <a:gd name="connsiteY331" fmla="*/ 5036 h 2540061"/>
                <a:gd name="connsiteX332" fmla="*/ 1392043 w 2369255"/>
                <a:gd name="connsiteY332" fmla="*/ 0 h 2540061"/>
                <a:gd name="connsiteX0" fmla="*/ 1420618 w 2369255"/>
                <a:gd name="connsiteY0" fmla="*/ 2522220 h 2538156"/>
                <a:gd name="connsiteX1" fmla="*/ 1431376 w 2369255"/>
                <a:gd name="connsiteY1" fmla="*/ 2535283 h 2538156"/>
                <a:gd name="connsiteX2" fmla="*/ 1430642 w 2369255"/>
                <a:gd name="connsiteY2" fmla="*/ 2535399 h 2538156"/>
                <a:gd name="connsiteX3" fmla="*/ 1421870 w 2369255"/>
                <a:gd name="connsiteY3" fmla="*/ 2524747 h 2538156"/>
                <a:gd name="connsiteX4" fmla="*/ 1420608 w 2369255"/>
                <a:gd name="connsiteY4" fmla="*/ 2527451 h 2538156"/>
                <a:gd name="connsiteX5" fmla="*/ 1427555 w 2369255"/>
                <a:gd name="connsiteY5" fmla="*/ 2535886 h 2538156"/>
                <a:gd name="connsiteX6" fmla="*/ 1413182 w 2369255"/>
                <a:gd name="connsiteY6" fmla="*/ 2538156 h 2538156"/>
                <a:gd name="connsiteX7" fmla="*/ 1420618 w 2369255"/>
                <a:gd name="connsiteY7" fmla="*/ 2522220 h 2538156"/>
                <a:gd name="connsiteX8" fmla="*/ 1332988 w 2369255"/>
                <a:gd name="connsiteY8" fmla="*/ 2406015 h 2538156"/>
                <a:gd name="connsiteX9" fmla="*/ 1361563 w 2369255"/>
                <a:gd name="connsiteY9" fmla="*/ 2449830 h 2538156"/>
                <a:gd name="connsiteX10" fmla="*/ 1361254 w 2369255"/>
                <a:gd name="connsiteY10" fmla="*/ 2449963 h 2538156"/>
                <a:gd name="connsiteX11" fmla="*/ 1334240 w 2369255"/>
                <a:gd name="connsiteY11" fmla="*/ 2408542 h 2538156"/>
                <a:gd name="connsiteX12" fmla="*/ 1269470 w 2369255"/>
                <a:gd name="connsiteY12" fmla="*/ 2450452 h 2538156"/>
                <a:gd name="connsiteX13" fmla="*/ 1231370 w 2369255"/>
                <a:gd name="connsiteY13" fmla="*/ 2418067 h 2538156"/>
                <a:gd name="connsiteX14" fmla="*/ 1232221 w 2369255"/>
                <a:gd name="connsiteY14" fmla="*/ 2417328 h 2538156"/>
                <a:gd name="connsiteX15" fmla="*/ 1268218 w 2369255"/>
                <a:gd name="connsiteY15" fmla="*/ 2447925 h 2538156"/>
                <a:gd name="connsiteX16" fmla="*/ 1332988 w 2369255"/>
                <a:gd name="connsiteY16" fmla="*/ 2406015 h 2538156"/>
                <a:gd name="connsiteX17" fmla="*/ 830192 w 2369255"/>
                <a:gd name="connsiteY17" fmla="*/ 2378784 h 2538156"/>
                <a:gd name="connsiteX18" fmla="*/ 903334 w 2369255"/>
                <a:gd name="connsiteY18" fmla="*/ 2382441 h 2538156"/>
                <a:gd name="connsiteX19" fmla="*/ 945389 w 2369255"/>
                <a:gd name="connsiteY19" fmla="*/ 2397069 h 2538156"/>
                <a:gd name="connsiteX20" fmla="*/ 946273 w 2369255"/>
                <a:gd name="connsiteY20" fmla="*/ 2398395 h 2538156"/>
                <a:gd name="connsiteX21" fmla="*/ 902458 w 2369255"/>
                <a:gd name="connsiteY21" fmla="*/ 2383155 h 2538156"/>
                <a:gd name="connsiteX22" fmla="*/ 831069 w 2369255"/>
                <a:gd name="connsiteY22" fmla="*/ 2379586 h 2538156"/>
                <a:gd name="connsiteX23" fmla="*/ 830192 w 2369255"/>
                <a:gd name="connsiteY23" fmla="*/ 2378784 h 2538156"/>
                <a:gd name="connsiteX24" fmla="*/ 1220238 w 2369255"/>
                <a:gd name="connsiteY24" fmla="*/ 2355222 h 2538156"/>
                <a:gd name="connsiteX25" fmla="*/ 1273933 w 2369255"/>
                <a:gd name="connsiteY25" fmla="*/ 2377440 h 2538156"/>
                <a:gd name="connsiteX26" fmla="*/ 1272368 w 2369255"/>
                <a:gd name="connsiteY26" fmla="*/ 2378801 h 2538156"/>
                <a:gd name="connsiteX27" fmla="*/ 1219940 w 2369255"/>
                <a:gd name="connsiteY27" fmla="*/ 2357107 h 2538156"/>
                <a:gd name="connsiteX28" fmla="*/ 1220238 w 2369255"/>
                <a:gd name="connsiteY28" fmla="*/ 2355222 h 2538156"/>
                <a:gd name="connsiteX29" fmla="*/ 955730 w 2369255"/>
                <a:gd name="connsiteY29" fmla="*/ 2319856 h 2538156"/>
                <a:gd name="connsiteX30" fmla="*/ 955798 w 2369255"/>
                <a:gd name="connsiteY30" fmla="*/ 2320290 h 2538156"/>
                <a:gd name="connsiteX31" fmla="*/ 905492 w 2369255"/>
                <a:gd name="connsiteY31" fmla="*/ 2335196 h 2538156"/>
                <a:gd name="connsiteX32" fmla="*/ 905239 w 2369255"/>
                <a:gd name="connsiteY32" fmla="*/ 2334816 h 2538156"/>
                <a:gd name="connsiteX33" fmla="*/ 955730 w 2369255"/>
                <a:gd name="connsiteY33" fmla="*/ 2319856 h 2538156"/>
                <a:gd name="connsiteX34" fmla="*/ 1256016 w 2369255"/>
                <a:gd name="connsiteY34" fmla="*/ 2286500 h 2538156"/>
                <a:gd name="connsiteX35" fmla="*/ 1319653 w 2369255"/>
                <a:gd name="connsiteY35" fmla="*/ 2314575 h 2538156"/>
                <a:gd name="connsiteX36" fmla="*/ 1315549 w 2369255"/>
                <a:gd name="connsiteY36" fmla="*/ 2314739 h 2538156"/>
                <a:gd name="connsiteX37" fmla="*/ 1256135 w 2369255"/>
                <a:gd name="connsiteY37" fmla="*/ 2288527 h 2538156"/>
                <a:gd name="connsiteX38" fmla="*/ 1256016 w 2369255"/>
                <a:gd name="connsiteY38" fmla="*/ 2286500 h 2538156"/>
                <a:gd name="connsiteX39" fmla="*/ 1201549 w 2369255"/>
                <a:gd name="connsiteY39" fmla="*/ 2205859 h 2538156"/>
                <a:gd name="connsiteX40" fmla="*/ 1252978 w 2369255"/>
                <a:gd name="connsiteY40" fmla="*/ 2253615 h 2538156"/>
                <a:gd name="connsiteX41" fmla="*/ 1253063 w 2369255"/>
                <a:gd name="connsiteY41" fmla="*/ 2255059 h 2538156"/>
                <a:gd name="connsiteX42" fmla="*/ 1200890 w 2369255"/>
                <a:gd name="connsiteY42" fmla="*/ 2206612 h 2538156"/>
                <a:gd name="connsiteX43" fmla="*/ 1201549 w 2369255"/>
                <a:gd name="connsiteY43" fmla="*/ 2205859 h 2538156"/>
                <a:gd name="connsiteX44" fmla="*/ 1009571 w 2369255"/>
                <a:gd name="connsiteY44" fmla="*/ 2174936 h 2538156"/>
                <a:gd name="connsiteX45" fmla="*/ 1009138 w 2369255"/>
                <a:gd name="connsiteY45" fmla="*/ 2175510 h 2538156"/>
                <a:gd name="connsiteX46" fmla="*/ 937689 w 2369255"/>
                <a:gd name="connsiteY46" fmla="*/ 2198073 h 2538156"/>
                <a:gd name="connsiteX47" fmla="*/ 937624 w 2369255"/>
                <a:gd name="connsiteY47" fmla="*/ 2197656 h 2538156"/>
                <a:gd name="connsiteX48" fmla="*/ 1009571 w 2369255"/>
                <a:gd name="connsiteY48" fmla="*/ 2174936 h 2538156"/>
                <a:gd name="connsiteX49" fmla="*/ 2223551 w 2369255"/>
                <a:gd name="connsiteY49" fmla="*/ 1770624 h 2538156"/>
                <a:gd name="connsiteX50" fmla="*/ 2258818 w 2369255"/>
                <a:gd name="connsiteY50" fmla="*/ 1804035 h 2538156"/>
                <a:gd name="connsiteX51" fmla="*/ 2273471 w 2369255"/>
                <a:gd name="connsiteY51" fmla="*/ 1799605 h 2538156"/>
                <a:gd name="connsiteX52" fmla="*/ 1991227 w 2369255"/>
                <a:gd name="connsiteY52" fmla="*/ 2446885 h 2538156"/>
                <a:gd name="connsiteX53" fmla="*/ 1907182 w 2369255"/>
                <a:gd name="connsiteY53" fmla="*/ 2460156 h 2538156"/>
                <a:gd name="connsiteX54" fmla="*/ 1905344 w 2369255"/>
                <a:gd name="connsiteY54" fmla="*/ 2456720 h 2538156"/>
                <a:gd name="connsiteX55" fmla="*/ 1916774 w 2369255"/>
                <a:gd name="connsiteY55" fmla="*/ 2363375 h 2538156"/>
                <a:gd name="connsiteX56" fmla="*/ 1954874 w 2369255"/>
                <a:gd name="connsiteY56" fmla="*/ 2292890 h 2538156"/>
                <a:gd name="connsiteX57" fmla="*/ 1953024 w 2369255"/>
                <a:gd name="connsiteY57" fmla="*/ 2228121 h 2538156"/>
                <a:gd name="connsiteX58" fmla="*/ 1945349 w 2369255"/>
                <a:gd name="connsiteY58" fmla="*/ 2228121 h 2538156"/>
                <a:gd name="connsiteX59" fmla="*/ 1925458 w 2369255"/>
                <a:gd name="connsiteY59" fmla="*/ 2157600 h 2538156"/>
                <a:gd name="connsiteX60" fmla="*/ 1924394 w 2369255"/>
                <a:gd name="connsiteY60" fmla="*/ 2157635 h 2538156"/>
                <a:gd name="connsiteX61" fmla="*/ 1911059 w 2369255"/>
                <a:gd name="connsiteY61" fmla="*/ 2121440 h 2538156"/>
                <a:gd name="connsiteX62" fmla="*/ 1680554 w 2369255"/>
                <a:gd name="connsiteY62" fmla="*/ 1793780 h 2538156"/>
                <a:gd name="connsiteX63" fmla="*/ 1683289 w 2369255"/>
                <a:gd name="connsiteY63" fmla="*/ 1793097 h 2538156"/>
                <a:gd name="connsiteX64" fmla="*/ 1912108 w 2369255"/>
                <a:gd name="connsiteY64" fmla="*/ 2118360 h 2538156"/>
                <a:gd name="connsiteX65" fmla="*/ 1925443 w 2369255"/>
                <a:gd name="connsiteY65" fmla="*/ 2154555 h 2538156"/>
                <a:gd name="connsiteX66" fmla="*/ 1982593 w 2369255"/>
                <a:gd name="connsiteY66" fmla="*/ 2152650 h 2538156"/>
                <a:gd name="connsiteX67" fmla="*/ 2024503 w 2369255"/>
                <a:gd name="connsiteY67" fmla="*/ 2110740 h 2538156"/>
                <a:gd name="connsiteX68" fmla="*/ 1971163 w 2369255"/>
                <a:gd name="connsiteY68" fmla="*/ 2036445 h 2538156"/>
                <a:gd name="connsiteX69" fmla="*/ 2022598 w 2369255"/>
                <a:gd name="connsiteY69" fmla="*/ 2030730 h 2538156"/>
                <a:gd name="connsiteX70" fmla="*/ 2007358 w 2369255"/>
                <a:gd name="connsiteY70" fmla="*/ 1960245 h 2538156"/>
                <a:gd name="connsiteX71" fmla="*/ 2035933 w 2369255"/>
                <a:gd name="connsiteY71" fmla="*/ 1973580 h 2538156"/>
                <a:gd name="connsiteX72" fmla="*/ 2049268 w 2369255"/>
                <a:gd name="connsiteY72" fmla="*/ 1941195 h 2538156"/>
                <a:gd name="connsiteX73" fmla="*/ 2075938 w 2369255"/>
                <a:gd name="connsiteY73" fmla="*/ 1941195 h 2538156"/>
                <a:gd name="connsiteX74" fmla="*/ 2138803 w 2369255"/>
                <a:gd name="connsiteY74" fmla="*/ 1878330 h 2538156"/>
                <a:gd name="connsiteX75" fmla="*/ 2174998 w 2369255"/>
                <a:gd name="connsiteY75" fmla="*/ 1878330 h 2538156"/>
                <a:gd name="connsiteX76" fmla="*/ 2152138 w 2369255"/>
                <a:gd name="connsiteY76" fmla="*/ 1838325 h 2538156"/>
                <a:gd name="connsiteX77" fmla="*/ 2224528 w 2369255"/>
                <a:gd name="connsiteY77" fmla="*/ 1773555 h 2538156"/>
                <a:gd name="connsiteX78" fmla="*/ 2223551 w 2369255"/>
                <a:gd name="connsiteY78" fmla="*/ 1770624 h 2538156"/>
                <a:gd name="connsiteX79" fmla="*/ 282695 w 2369255"/>
                <a:gd name="connsiteY79" fmla="*/ 1729412 h 2538156"/>
                <a:gd name="connsiteX80" fmla="*/ 282998 w 2369255"/>
                <a:gd name="connsiteY80" fmla="*/ 1730346 h 2538156"/>
                <a:gd name="connsiteX81" fmla="*/ 260507 w 2369255"/>
                <a:gd name="connsiteY81" fmla="*/ 1771045 h 2538156"/>
                <a:gd name="connsiteX82" fmla="*/ 260104 w 2369255"/>
                <a:gd name="connsiteY82" fmla="*/ 1770292 h 2538156"/>
                <a:gd name="connsiteX83" fmla="*/ 282695 w 2369255"/>
                <a:gd name="connsiteY83" fmla="*/ 1729412 h 2538156"/>
                <a:gd name="connsiteX84" fmla="*/ 456050 w 2369255"/>
                <a:gd name="connsiteY84" fmla="*/ 1605587 h 2538156"/>
                <a:gd name="connsiteX85" fmla="*/ 456559 w 2369255"/>
                <a:gd name="connsiteY85" fmla="*/ 1606116 h 2538156"/>
                <a:gd name="connsiteX86" fmla="*/ 367153 w 2369255"/>
                <a:gd name="connsiteY86" fmla="*/ 1744980 h 2538156"/>
                <a:gd name="connsiteX87" fmla="*/ 338578 w 2369255"/>
                <a:gd name="connsiteY87" fmla="*/ 1741170 h 2538156"/>
                <a:gd name="connsiteX88" fmla="*/ 332863 w 2369255"/>
                <a:gd name="connsiteY88" fmla="*/ 1794510 h 2538156"/>
                <a:gd name="connsiteX89" fmla="*/ 306193 w 2369255"/>
                <a:gd name="connsiteY89" fmla="*/ 1800225 h 2538156"/>
                <a:gd name="connsiteX90" fmla="*/ 306052 w 2369255"/>
                <a:gd name="connsiteY90" fmla="*/ 1799791 h 2538156"/>
                <a:gd name="connsiteX91" fmla="*/ 332225 w 2369255"/>
                <a:gd name="connsiteY91" fmla="*/ 1794182 h 2538156"/>
                <a:gd name="connsiteX92" fmla="*/ 337940 w 2369255"/>
                <a:gd name="connsiteY92" fmla="*/ 1740842 h 2538156"/>
                <a:gd name="connsiteX93" fmla="*/ 366515 w 2369255"/>
                <a:gd name="connsiteY93" fmla="*/ 1744652 h 2538156"/>
                <a:gd name="connsiteX94" fmla="*/ 456050 w 2369255"/>
                <a:gd name="connsiteY94" fmla="*/ 1605587 h 2538156"/>
                <a:gd name="connsiteX95" fmla="*/ 130096 w 2369255"/>
                <a:gd name="connsiteY95" fmla="*/ 1095429 h 2538156"/>
                <a:gd name="connsiteX96" fmla="*/ 130563 w 2369255"/>
                <a:gd name="connsiteY96" fmla="*/ 1095602 h 2538156"/>
                <a:gd name="connsiteX97" fmla="*/ 123313 w 2369255"/>
                <a:gd name="connsiteY97" fmla="*/ 1137285 h 2538156"/>
                <a:gd name="connsiteX98" fmla="*/ 122877 w 2369255"/>
                <a:gd name="connsiteY98" fmla="*/ 1136942 h 2538156"/>
                <a:gd name="connsiteX99" fmla="*/ 130096 w 2369255"/>
                <a:gd name="connsiteY99" fmla="*/ 1095429 h 2538156"/>
                <a:gd name="connsiteX100" fmla="*/ 54408 w 2369255"/>
                <a:gd name="connsiteY100" fmla="*/ 720503 h 2538156"/>
                <a:gd name="connsiteX101" fmla="*/ 54734 w 2369255"/>
                <a:gd name="connsiteY101" fmla="*/ 721995 h 2538156"/>
                <a:gd name="connsiteX102" fmla="*/ 22349 w 2369255"/>
                <a:gd name="connsiteY102" fmla="*/ 735330 h 2538156"/>
                <a:gd name="connsiteX103" fmla="*/ 0 w 2369255"/>
                <a:gd name="connsiteY103" fmla="*/ 734653 h 2538156"/>
                <a:gd name="connsiteX104" fmla="*/ 71 w 2369255"/>
                <a:gd name="connsiteY104" fmla="*/ 732882 h 2538156"/>
                <a:gd name="connsiteX105" fmla="*/ 22681 w 2369255"/>
                <a:gd name="connsiteY105" fmla="*/ 733567 h 2538156"/>
                <a:gd name="connsiteX106" fmla="*/ 54408 w 2369255"/>
                <a:gd name="connsiteY106" fmla="*/ 720503 h 2538156"/>
                <a:gd name="connsiteX107" fmla="*/ 1502984 w 2369255"/>
                <a:gd name="connsiteY107" fmla="*/ 482898 h 2538156"/>
                <a:gd name="connsiteX108" fmla="*/ 1506343 w 2369255"/>
                <a:gd name="connsiteY108" fmla="*/ 483870 h 2538156"/>
                <a:gd name="connsiteX109" fmla="*/ 1520897 w 2369255"/>
                <a:gd name="connsiteY109" fmla="*/ 595749 h 2538156"/>
                <a:gd name="connsiteX110" fmla="*/ 1502984 w 2369255"/>
                <a:gd name="connsiteY110" fmla="*/ 482898 h 2538156"/>
                <a:gd name="connsiteX111" fmla="*/ 1437012 w 2369255"/>
                <a:gd name="connsiteY111" fmla="*/ 463801 h 2538156"/>
                <a:gd name="connsiteX112" fmla="*/ 1439005 w 2369255"/>
                <a:gd name="connsiteY112" fmla="*/ 464378 h 2538156"/>
                <a:gd name="connsiteX113" fmla="*/ 1245358 w 2369255"/>
                <a:gd name="connsiteY113" fmla="*/ 527685 h 2538156"/>
                <a:gd name="connsiteX114" fmla="*/ 1437012 w 2369255"/>
                <a:gd name="connsiteY114" fmla="*/ 463801 h 2538156"/>
                <a:gd name="connsiteX115" fmla="*/ 1456541 w 2369255"/>
                <a:gd name="connsiteY115" fmla="*/ 417739 h 2538156"/>
                <a:gd name="connsiteX116" fmla="*/ 1447288 w 2369255"/>
                <a:gd name="connsiteY116" fmla="*/ 421005 h 2538156"/>
                <a:gd name="connsiteX117" fmla="*/ 1441954 w 2369255"/>
                <a:gd name="connsiteY117" fmla="*/ 437769 h 2538156"/>
                <a:gd name="connsiteX118" fmla="*/ 1443478 w 2369255"/>
                <a:gd name="connsiteY118" fmla="*/ 421005 h 2538156"/>
                <a:gd name="connsiteX119" fmla="*/ 1456541 w 2369255"/>
                <a:gd name="connsiteY119" fmla="*/ 417739 h 2538156"/>
                <a:gd name="connsiteX120" fmla="*/ 1596716 w 2369255"/>
                <a:gd name="connsiteY120" fmla="*/ 410490 h 2538156"/>
                <a:gd name="connsiteX121" fmla="*/ 1593973 w 2369255"/>
                <a:gd name="connsiteY121" fmla="*/ 413385 h 2538156"/>
                <a:gd name="connsiteX122" fmla="*/ 1587306 w 2369255"/>
                <a:gd name="connsiteY122" fmla="*/ 413385 h 2538156"/>
                <a:gd name="connsiteX123" fmla="*/ 1596716 w 2369255"/>
                <a:gd name="connsiteY123" fmla="*/ 410490 h 2538156"/>
                <a:gd name="connsiteX124" fmla="*/ 1548806 w 2369255"/>
                <a:gd name="connsiteY124" fmla="*/ 378801 h 2538156"/>
                <a:gd name="connsiteX125" fmla="*/ 1550158 w 2369255"/>
                <a:gd name="connsiteY125" fmla="*/ 379095 h 2538156"/>
                <a:gd name="connsiteX126" fmla="*/ 1544519 w 2369255"/>
                <a:gd name="connsiteY126" fmla="*/ 401650 h 2538156"/>
                <a:gd name="connsiteX127" fmla="*/ 1540633 w 2369255"/>
                <a:gd name="connsiteY127" fmla="*/ 400050 h 2538156"/>
                <a:gd name="connsiteX128" fmla="*/ 1548806 w 2369255"/>
                <a:gd name="connsiteY128" fmla="*/ 378801 h 2538156"/>
                <a:gd name="connsiteX129" fmla="*/ 1475171 w 2369255"/>
                <a:gd name="connsiteY129" fmla="*/ 371302 h 2538156"/>
                <a:gd name="connsiteX130" fmla="*/ 1473958 w 2369255"/>
                <a:gd name="connsiteY130" fmla="*/ 371475 h 2538156"/>
                <a:gd name="connsiteX131" fmla="*/ 1477202 w 2369255"/>
                <a:gd name="connsiteY131" fmla="*/ 393099 h 2538156"/>
                <a:gd name="connsiteX132" fmla="*/ 1472053 w 2369255"/>
                <a:gd name="connsiteY132" fmla="*/ 371475 h 2538156"/>
                <a:gd name="connsiteX133" fmla="*/ 1475171 w 2369255"/>
                <a:gd name="connsiteY133" fmla="*/ 371302 h 2538156"/>
                <a:gd name="connsiteX134" fmla="*/ 1596041 w 2369255"/>
                <a:gd name="connsiteY134" fmla="*/ 155433 h 2538156"/>
                <a:gd name="connsiteX135" fmla="*/ 1955817 w 2369255"/>
                <a:gd name="connsiteY135" fmla="*/ 475509 h 2538156"/>
                <a:gd name="connsiteX136" fmla="*/ 1914013 w 2369255"/>
                <a:gd name="connsiteY136" fmla="*/ 483870 h 2538156"/>
                <a:gd name="connsiteX137" fmla="*/ 1849243 w 2369255"/>
                <a:gd name="connsiteY137" fmla="*/ 476250 h 2538156"/>
                <a:gd name="connsiteX138" fmla="*/ 1824478 w 2369255"/>
                <a:gd name="connsiteY138" fmla="*/ 449580 h 2538156"/>
                <a:gd name="connsiteX139" fmla="*/ 1809238 w 2369255"/>
                <a:gd name="connsiteY139" fmla="*/ 455295 h 2538156"/>
                <a:gd name="connsiteX140" fmla="*/ 1786378 w 2369255"/>
                <a:gd name="connsiteY140" fmla="*/ 419100 h 2538156"/>
                <a:gd name="connsiteX141" fmla="*/ 1717798 w 2369255"/>
                <a:gd name="connsiteY141" fmla="*/ 426720 h 2538156"/>
                <a:gd name="connsiteX142" fmla="*/ 1721608 w 2369255"/>
                <a:gd name="connsiteY142" fmla="*/ 386715 h 2538156"/>
                <a:gd name="connsiteX143" fmla="*/ 1704463 w 2369255"/>
                <a:gd name="connsiteY143" fmla="*/ 382905 h 2538156"/>
                <a:gd name="connsiteX144" fmla="*/ 1725418 w 2369255"/>
                <a:gd name="connsiteY144" fmla="*/ 367665 h 2538156"/>
                <a:gd name="connsiteX145" fmla="*/ 1693033 w 2369255"/>
                <a:gd name="connsiteY145" fmla="*/ 329565 h 2538156"/>
                <a:gd name="connsiteX146" fmla="*/ 1653028 w 2369255"/>
                <a:gd name="connsiteY146" fmla="*/ 375285 h 2538156"/>
                <a:gd name="connsiteX147" fmla="*/ 1624964 w 2369255"/>
                <a:gd name="connsiteY147" fmla="*/ 340205 h 2538156"/>
                <a:gd name="connsiteX148" fmla="*/ 1626358 w 2369255"/>
                <a:gd name="connsiteY148" fmla="*/ 339090 h 2538156"/>
                <a:gd name="connsiteX149" fmla="*/ 1597783 w 2369255"/>
                <a:gd name="connsiteY149" fmla="*/ 299085 h 2538156"/>
                <a:gd name="connsiteX150" fmla="*/ 1590163 w 2369255"/>
                <a:gd name="connsiteY150" fmla="*/ 163830 h 2538156"/>
                <a:gd name="connsiteX151" fmla="*/ 1596041 w 2369255"/>
                <a:gd name="connsiteY151" fmla="*/ 155433 h 2538156"/>
                <a:gd name="connsiteX152" fmla="*/ 654808 w 2369255"/>
                <a:gd name="connsiteY152" fmla="*/ 17145 h 2538156"/>
                <a:gd name="connsiteX153" fmla="*/ 681478 w 2369255"/>
                <a:gd name="connsiteY153" fmla="*/ 97155 h 2538156"/>
                <a:gd name="connsiteX154" fmla="*/ 790063 w 2369255"/>
                <a:gd name="connsiteY154" fmla="*/ 68580 h 2538156"/>
                <a:gd name="connsiteX155" fmla="*/ 838950 w 2369255"/>
                <a:gd name="connsiteY155" fmla="*/ 46631 h 2538156"/>
                <a:gd name="connsiteX156" fmla="*/ 862453 w 2369255"/>
                <a:gd name="connsiteY156" fmla="*/ 76200 h 2538156"/>
                <a:gd name="connsiteX157" fmla="*/ 856738 w 2369255"/>
                <a:gd name="connsiteY157" fmla="*/ 106680 h 2538156"/>
                <a:gd name="connsiteX158" fmla="*/ 938653 w 2369255"/>
                <a:gd name="connsiteY158" fmla="*/ 110490 h 2538156"/>
                <a:gd name="connsiteX159" fmla="*/ 951988 w 2369255"/>
                <a:gd name="connsiteY159" fmla="*/ 36195 h 2538156"/>
                <a:gd name="connsiteX160" fmla="*/ 972943 w 2369255"/>
                <a:gd name="connsiteY160" fmla="*/ 64770 h 2538156"/>
                <a:gd name="connsiteX161" fmla="*/ 1064383 w 2369255"/>
                <a:gd name="connsiteY161" fmla="*/ 64770 h 2538156"/>
                <a:gd name="connsiteX162" fmla="*/ 1113913 w 2369255"/>
                <a:gd name="connsiteY162" fmla="*/ 55245 h 2538156"/>
                <a:gd name="connsiteX163" fmla="*/ 1121533 w 2369255"/>
                <a:gd name="connsiteY163" fmla="*/ 26670 h 2538156"/>
                <a:gd name="connsiteX164" fmla="*/ 1182493 w 2369255"/>
                <a:gd name="connsiteY164" fmla="*/ 17145 h 2538156"/>
                <a:gd name="connsiteX165" fmla="*/ 1214878 w 2369255"/>
                <a:gd name="connsiteY165" fmla="*/ 120015 h 2538156"/>
                <a:gd name="connsiteX166" fmla="*/ 1228213 w 2369255"/>
                <a:gd name="connsiteY166" fmla="*/ 120015 h 2538156"/>
                <a:gd name="connsiteX167" fmla="*/ 1252978 w 2369255"/>
                <a:gd name="connsiteY167" fmla="*/ 207645 h 2538156"/>
                <a:gd name="connsiteX168" fmla="*/ 1255403 w 2369255"/>
                <a:gd name="connsiteY168" fmla="*/ 212867 h 2538156"/>
                <a:gd name="connsiteX169" fmla="*/ 1310318 w 2369255"/>
                <a:gd name="connsiteY169" fmla="*/ 161612 h 2538156"/>
                <a:gd name="connsiteX170" fmla="*/ 1340628 w 2369255"/>
                <a:gd name="connsiteY170" fmla="*/ 114254 h 2538156"/>
                <a:gd name="connsiteX171" fmla="*/ 1340608 w 2369255"/>
                <a:gd name="connsiteY171" fmla="*/ 114300 h 2538156"/>
                <a:gd name="connsiteX172" fmla="*/ 1310128 w 2369255"/>
                <a:gd name="connsiteY172" fmla="*/ 161925 h 2538156"/>
                <a:gd name="connsiteX173" fmla="*/ 1252978 w 2369255"/>
                <a:gd name="connsiteY173" fmla="*/ 215265 h 2538156"/>
                <a:gd name="connsiteX174" fmla="*/ 1249168 w 2369255"/>
                <a:gd name="connsiteY174" fmla="*/ 257175 h 2538156"/>
                <a:gd name="connsiteX175" fmla="*/ 1273933 w 2369255"/>
                <a:gd name="connsiteY175" fmla="*/ 363855 h 2538156"/>
                <a:gd name="connsiteX176" fmla="*/ 1216783 w 2369255"/>
                <a:gd name="connsiteY176" fmla="*/ 381000 h 2538156"/>
                <a:gd name="connsiteX177" fmla="*/ 1245358 w 2369255"/>
                <a:gd name="connsiteY177" fmla="*/ 527685 h 2538156"/>
                <a:gd name="connsiteX178" fmla="*/ 1266313 w 2369255"/>
                <a:gd name="connsiteY178" fmla="*/ 581025 h 2538156"/>
                <a:gd name="connsiteX179" fmla="*/ 1312033 w 2369255"/>
                <a:gd name="connsiteY179" fmla="*/ 659130 h 2538156"/>
                <a:gd name="connsiteX180" fmla="*/ 1332988 w 2369255"/>
                <a:gd name="connsiteY180" fmla="*/ 662940 h 2538156"/>
                <a:gd name="connsiteX181" fmla="*/ 1361563 w 2369255"/>
                <a:gd name="connsiteY181" fmla="*/ 754380 h 2538156"/>
                <a:gd name="connsiteX182" fmla="*/ 1540633 w 2369255"/>
                <a:gd name="connsiteY182" fmla="*/ 720090 h 2538156"/>
                <a:gd name="connsiteX183" fmla="*/ 1540207 w 2369255"/>
                <a:gd name="connsiteY183" fmla="*/ 717404 h 2538156"/>
                <a:gd name="connsiteX184" fmla="*/ 1586353 w 2369255"/>
                <a:gd name="connsiteY184" fmla="*/ 706755 h 2538156"/>
                <a:gd name="connsiteX185" fmla="*/ 1609213 w 2369255"/>
                <a:gd name="connsiteY185" fmla="*/ 676275 h 2538156"/>
                <a:gd name="connsiteX186" fmla="*/ 1637788 w 2369255"/>
                <a:gd name="connsiteY186" fmla="*/ 662940 h 2538156"/>
                <a:gd name="connsiteX187" fmla="*/ 1649218 w 2369255"/>
                <a:gd name="connsiteY187" fmla="*/ 630555 h 2538156"/>
                <a:gd name="connsiteX188" fmla="*/ 1670173 w 2369255"/>
                <a:gd name="connsiteY188" fmla="*/ 611505 h 2538156"/>
                <a:gd name="connsiteX189" fmla="*/ 1691128 w 2369255"/>
                <a:gd name="connsiteY189" fmla="*/ 626745 h 2538156"/>
                <a:gd name="connsiteX190" fmla="*/ 1685413 w 2369255"/>
                <a:gd name="connsiteY190" fmla="*/ 725805 h 2538156"/>
                <a:gd name="connsiteX191" fmla="*/ 1755898 w 2369255"/>
                <a:gd name="connsiteY191" fmla="*/ 803910 h 2538156"/>
                <a:gd name="connsiteX192" fmla="*/ 1757803 w 2369255"/>
                <a:gd name="connsiteY192" fmla="*/ 868680 h 2538156"/>
                <a:gd name="connsiteX193" fmla="*/ 1733038 w 2369255"/>
                <a:gd name="connsiteY193" fmla="*/ 889635 h 2538156"/>
                <a:gd name="connsiteX194" fmla="*/ 1795903 w 2369255"/>
                <a:gd name="connsiteY194" fmla="*/ 893445 h 2538156"/>
                <a:gd name="connsiteX195" fmla="*/ 2082230 w 2369255"/>
                <a:gd name="connsiteY195" fmla="*/ 828974 h 2538156"/>
                <a:gd name="connsiteX196" fmla="*/ 2102608 w 2369255"/>
                <a:gd name="connsiteY196" fmla="*/ 906780 h 2538156"/>
                <a:gd name="connsiteX197" fmla="*/ 2094988 w 2369255"/>
                <a:gd name="connsiteY197" fmla="*/ 960120 h 2538156"/>
                <a:gd name="connsiteX198" fmla="*/ 2030218 w 2369255"/>
                <a:gd name="connsiteY198" fmla="*/ 969645 h 2538156"/>
                <a:gd name="connsiteX199" fmla="*/ 2030218 w 2369255"/>
                <a:gd name="connsiteY199" fmla="*/ 1040130 h 2538156"/>
                <a:gd name="connsiteX200" fmla="*/ 2074033 w 2369255"/>
                <a:gd name="connsiteY200" fmla="*/ 1045845 h 2538156"/>
                <a:gd name="connsiteX201" fmla="*/ 2114038 w 2369255"/>
                <a:gd name="connsiteY201" fmla="*/ 1019175 h 2538156"/>
                <a:gd name="connsiteX202" fmla="*/ 2093083 w 2369255"/>
                <a:gd name="connsiteY202" fmla="*/ 1074420 h 2538156"/>
                <a:gd name="connsiteX203" fmla="*/ 2089273 w 2369255"/>
                <a:gd name="connsiteY203" fmla="*/ 1154430 h 2538156"/>
                <a:gd name="connsiteX204" fmla="*/ 2287393 w 2369255"/>
                <a:gd name="connsiteY204" fmla="*/ 1152525 h 2538156"/>
                <a:gd name="connsiteX205" fmla="*/ 2287393 w 2369255"/>
                <a:gd name="connsiteY205" fmla="*/ 1108710 h 2538156"/>
                <a:gd name="connsiteX206" fmla="*/ 2296363 w 2369255"/>
                <a:gd name="connsiteY206" fmla="*/ 1106094 h 2538156"/>
                <a:gd name="connsiteX207" fmla="*/ 2369255 w 2369255"/>
                <a:gd name="connsiteY207" fmla="*/ 1246198 h 2538156"/>
                <a:gd name="connsiteX208" fmla="*/ 2303675 w 2369255"/>
                <a:gd name="connsiteY208" fmla="*/ 1235268 h 2538156"/>
                <a:gd name="connsiteX209" fmla="*/ 2285869 w 2369255"/>
                <a:gd name="connsiteY209" fmla="*/ 1153359 h 2538156"/>
                <a:gd name="connsiteX210" fmla="*/ 2093706 w 2369255"/>
                <a:gd name="connsiteY210" fmla="*/ 1155207 h 2538156"/>
                <a:gd name="connsiteX211" fmla="*/ 2142613 w 2369255"/>
                <a:gd name="connsiteY211" fmla="*/ 1243965 h 2538156"/>
                <a:gd name="connsiteX212" fmla="*/ 2083558 w 2369255"/>
                <a:gd name="connsiteY212" fmla="*/ 1274445 h 2538156"/>
                <a:gd name="connsiteX213" fmla="*/ 2093083 w 2369255"/>
                <a:gd name="connsiteY213" fmla="*/ 1312545 h 2538156"/>
                <a:gd name="connsiteX214" fmla="*/ 2047363 w 2369255"/>
                <a:gd name="connsiteY214" fmla="*/ 1367790 h 2538156"/>
                <a:gd name="connsiteX215" fmla="*/ 2174998 w 2369255"/>
                <a:gd name="connsiteY215" fmla="*/ 1436370 h 2538156"/>
                <a:gd name="connsiteX216" fmla="*/ 2152138 w 2369255"/>
                <a:gd name="connsiteY216" fmla="*/ 1468755 h 2538156"/>
                <a:gd name="connsiteX217" fmla="*/ 2203573 w 2369255"/>
                <a:gd name="connsiteY217" fmla="*/ 1544955 h 2538156"/>
                <a:gd name="connsiteX218" fmla="*/ 2197858 w 2369255"/>
                <a:gd name="connsiteY218" fmla="*/ 1583055 h 2538156"/>
                <a:gd name="connsiteX219" fmla="*/ 2163568 w 2369255"/>
                <a:gd name="connsiteY219" fmla="*/ 1598295 h 2538156"/>
                <a:gd name="connsiteX220" fmla="*/ 2131183 w 2369255"/>
                <a:gd name="connsiteY220" fmla="*/ 1674495 h 2538156"/>
                <a:gd name="connsiteX221" fmla="*/ 2165473 w 2369255"/>
                <a:gd name="connsiteY221" fmla="*/ 1708785 h 2538156"/>
                <a:gd name="connsiteX222" fmla="*/ 2129278 w 2369255"/>
                <a:gd name="connsiteY222" fmla="*/ 1754505 h 2538156"/>
                <a:gd name="connsiteX223" fmla="*/ 2213098 w 2369255"/>
                <a:gd name="connsiteY223" fmla="*/ 1739265 h 2538156"/>
                <a:gd name="connsiteX224" fmla="*/ 2131183 w 2369255"/>
                <a:gd name="connsiteY224" fmla="*/ 1756410 h 2538156"/>
                <a:gd name="connsiteX225" fmla="*/ 2030218 w 2369255"/>
                <a:gd name="connsiteY225" fmla="*/ 1661160 h 2538156"/>
                <a:gd name="connsiteX226" fmla="*/ 1940683 w 2369255"/>
                <a:gd name="connsiteY226" fmla="*/ 1725930 h 2538156"/>
                <a:gd name="connsiteX227" fmla="*/ 1809238 w 2369255"/>
                <a:gd name="connsiteY227" fmla="*/ 1754505 h 2538156"/>
                <a:gd name="connsiteX228" fmla="*/ 1795903 w 2369255"/>
                <a:gd name="connsiteY228" fmla="*/ 1739265 h 2538156"/>
                <a:gd name="connsiteX229" fmla="*/ 1738753 w 2369255"/>
                <a:gd name="connsiteY229" fmla="*/ 1754505 h 2538156"/>
                <a:gd name="connsiteX230" fmla="*/ 1734943 w 2369255"/>
                <a:gd name="connsiteY230" fmla="*/ 1777365 h 2538156"/>
                <a:gd name="connsiteX231" fmla="*/ 1683030 w 2369255"/>
                <a:gd name="connsiteY231" fmla="*/ 1790343 h 2538156"/>
                <a:gd name="connsiteX232" fmla="*/ 1681603 w 2369255"/>
                <a:gd name="connsiteY232" fmla="*/ 1788795 h 2538156"/>
                <a:gd name="connsiteX233" fmla="*/ 1637788 w 2369255"/>
                <a:gd name="connsiteY233" fmla="*/ 1828800 h 2538156"/>
                <a:gd name="connsiteX234" fmla="*/ 1618738 w 2369255"/>
                <a:gd name="connsiteY234" fmla="*/ 1828800 h 2538156"/>
                <a:gd name="connsiteX235" fmla="*/ 1546348 w 2369255"/>
                <a:gd name="connsiteY235" fmla="*/ 1920240 h 2538156"/>
                <a:gd name="connsiteX236" fmla="*/ 1538728 w 2369255"/>
                <a:gd name="connsiteY236" fmla="*/ 1969770 h 2538156"/>
                <a:gd name="connsiteX237" fmla="*/ 1513963 w 2369255"/>
                <a:gd name="connsiteY237" fmla="*/ 1935480 h 2538156"/>
                <a:gd name="connsiteX238" fmla="*/ 1475863 w 2369255"/>
                <a:gd name="connsiteY238" fmla="*/ 2004060 h 2538156"/>
                <a:gd name="connsiteX239" fmla="*/ 1460623 w 2369255"/>
                <a:gd name="connsiteY239" fmla="*/ 2004060 h 2538156"/>
                <a:gd name="connsiteX240" fmla="*/ 1414903 w 2369255"/>
                <a:gd name="connsiteY240" fmla="*/ 2036445 h 2538156"/>
                <a:gd name="connsiteX241" fmla="*/ 1418713 w 2369255"/>
                <a:gd name="connsiteY241" fmla="*/ 2055495 h 2538156"/>
                <a:gd name="connsiteX242" fmla="*/ 1376803 w 2369255"/>
                <a:gd name="connsiteY242" fmla="*/ 2084070 h 2538156"/>
                <a:gd name="connsiteX243" fmla="*/ 1390138 w 2369255"/>
                <a:gd name="connsiteY243" fmla="*/ 2114550 h 2538156"/>
                <a:gd name="connsiteX244" fmla="*/ 1319653 w 2369255"/>
                <a:gd name="connsiteY244" fmla="*/ 2124075 h 2538156"/>
                <a:gd name="connsiteX245" fmla="*/ 1300603 w 2369255"/>
                <a:gd name="connsiteY245" fmla="*/ 2160270 h 2538156"/>
                <a:gd name="connsiteX246" fmla="*/ 1273933 w 2369255"/>
                <a:gd name="connsiteY246" fmla="*/ 2181225 h 2538156"/>
                <a:gd name="connsiteX247" fmla="*/ 1239643 w 2369255"/>
                <a:gd name="connsiteY247" fmla="*/ 2158365 h 2538156"/>
                <a:gd name="connsiteX248" fmla="*/ 1225489 w 2369255"/>
                <a:gd name="connsiteY248" fmla="*/ 2174541 h 2538156"/>
                <a:gd name="connsiteX249" fmla="*/ 1224403 w 2369255"/>
                <a:gd name="connsiteY249" fmla="*/ 2173605 h 2538156"/>
                <a:gd name="connsiteX250" fmla="*/ 1096768 w 2369255"/>
                <a:gd name="connsiteY250" fmla="*/ 2059305 h 2538156"/>
                <a:gd name="connsiteX251" fmla="*/ 1049736 w 2369255"/>
                <a:gd name="connsiteY251" fmla="*/ 2121674 h 2538156"/>
                <a:gd name="connsiteX252" fmla="*/ 969133 w 2369255"/>
                <a:gd name="connsiteY252" fmla="*/ 2118361 h 2538156"/>
                <a:gd name="connsiteX253" fmla="*/ 965323 w 2369255"/>
                <a:gd name="connsiteY253" fmla="*/ 2146936 h 2538156"/>
                <a:gd name="connsiteX254" fmla="*/ 807208 w 2369255"/>
                <a:gd name="connsiteY254" fmla="*/ 2146936 h 2538156"/>
                <a:gd name="connsiteX255" fmla="*/ 803398 w 2369255"/>
                <a:gd name="connsiteY255" fmla="*/ 2042161 h 2538156"/>
                <a:gd name="connsiteX256" fmla="*/ 801578 w 2369255"/>
                <a:gd name="connsiteY256" fmla="*/ 2041906 h 2538156"/>
                <a:gd name="connsiteX257" fmla="*/ 818638 w 2369255"/>
                <a:gd name="connsiteY257" fmla="*/ 1990725 h 2538156"/>
                <a:gd name="connsiteX258" fmla="*/ 776728 w 2369255"/>
                <a:gd name="connsiteY258" fmla="*/ 1956435 h 2538156"/>
                <a:gd name="connsiteX259" fmla="*/ 780538 w 2369255"/>
                <a:gd name="connsiteY259" fmla="*/ 1916430 h 2538156"/>
                <a:gd name="connsiteX260" fmla="*/ 791968 w 2369255"/>
                <a:gd name="connsiteY260" fmla="*/ 1853565 h 2538156"/>
                <a:gd name="connsiteX261" fmla="*/ 761488 w 2369255"/>
                <a:gd name="connsiteY261" fmla="*/ 1819275 h 2538156"/>
                <a:gd name="connsiteX262" fmla="*/ 708148 w 2369255"/>
                <a:gd name="connsiteY262" fmla="*/ 1807845 h 2538156"/>
                <a:gd name="connsiteX263" fmla="*/ 637663 w 2369255"/>
                <a:gd name="connsiteY263" fmla="*/ 1748790 h 2538156"/>
                <a:gd name="connsiteX264" fmla="*/ 637663 w 2369255"/>
                <a:gd name="connsiteY264" fmla="*/ 1722120 h 2538156"/>
                <a:gd name="connsiteX265" fmla="*/ 609088 w 2369255"/>
                <a:gd name="connsiteY265" fmla="*/ 1725930 h 2538156"/>
                <a:gd name="connsiteX266" fmla="*/ 504313 w 2369255"/>
                <a:gd name="connsiteY266" fmla="*/ 1655445 h 2538156"/>
                <a:gd name="connsiteX267" fmla="*/ 463237 w 2369255"/>
                <a:gd name="connsiteY267" fmla="*/ 1612726 h 2538156"/>
                <a:gd name="connsiteX268" fmla="*/ 464308 w 2369255"/>
                <a:gd name="connsiteY268" fmla="*/ 1560195 h 2538156"/>
                <a:gd name="connsiteX269" fmla="*/ 420493 w 2369255"/>
                <a:gd name="connsiteY269" fmla="*/ 1539240 h 2538156"/>
                <a:gd name="connsiteX270" fmla="*/ 435733 w 2369255"/>
                <a:gd name="connsiteY270" fmla="*/ 1487805 h 2538156"/>
                <a:gd name="connsiteX271" fmla="*/ 391918 w 2369255"/>
                <a:gd name="connsiteY271" fmla="*/ 1508760 h 2538156"/>
                <a:gd name="connsiteX272" fmla="*/ 359533 w 2369255"/>
                <a:gd name="connsiteY272" fmla="*/ 1508760 h 2538156"/>
                <a:gd name="connsiteX273" fmla="*/ 353818 w 2369255"/>
                <a:gd name="connsiteY273" fmla="*/ 1527810 h 2538156"/>
                <a:gd name="connsiteX274" fmla="*/ 184273 w 2369255"/>
                <a:gd name="connsiteY274" fmla="*/ 1527810 h 2538156"/>
                <a:gd name="connsiteX275" fmla="*/ 163926 w 2369255"/>
                <a:gd name="connsiteY275" fmla="*/ 1590549 h 2538156"/>
                <a:gd name="connsiteX276" fmla="*/ 163885 w 2369255"/>
                <a:gd name="connsiteY276" fmla="*/ 1590473 h 2538156"/>
                <a:gd name="connsiteX277" fmla="*/ 184395 w 2369255"/>
                <a:gd name="connsiteY277" fmla="*/ 1527232 h 2538156"/>
                <a:gd name="connsiteX278" fmla="*/ 203274 w 2369255"/>
                <a:gd name="connsiteY278" fmla="*/ 1527232 h 2538156"/>
                <a:gd name="connsiteX279" fmla="*/ 197608 w 2369255"/>
                <a:gd name="connsiteY279" fmla="*/ 1461135 h 2538156"/>
                <a:gd name="connsiteX280" fmla="*/ 148078 w 2369255"/>
                <a:gd name="connsiteY280" fmla="*/ 1483995 h 2538156"/>
                <a:gd name="connsiteX281" fmla="*/ 127123 w 2369255"/>
                <a:gd name="connsiteY281" fmla="*/ 1407795 h 2538156"/>
                <a:gd name="connsiteX282" fmla="*/ 117598 w 2369255"/>
                <a:gd name="connsiteY282" fmla="*/ 1406793 h 2538156"/>
                <a:gd name="connsiteX283" fmla="*/ 117598 w 2369255"/>
                <a:gd name="connsiteY283" fmla="*/ 1369695 h 2538156"/>
                <a:gd name="connsiteX284" fmla="*/ 148078 w 2369255"/>
                <a:gd name="connsiteY284" fmla="*/ 1331595 h 2538156"/>
                <a:gd name="connsiteX285" fmla="*/ 212848 w 2369255"/>
                <a:gd name="connsiteY285" fmla="*/ 1320165 h 2538156"/>
                <a:gd name="connsiteX286" fmla="*/ 229993 w 2369255"/>
                <a:gd name="connsiteY286" fmla="*/ 1255395 h 2538156"/>
                <a:gd name="connsiteX287" fmla="*/ 218563 w 2369255"/>
                <a:gd name="connsiteY287" fmla="*/ 1160145 h 2538156"/>
                <a:gd name="connsiteX288" fmla="*/ 219377 w 2369255"/>
                <a:gd name="connsiteY288" fmla="*/ 1152276 h 2538156"/>
                <a:gd name="connsiteX289" fmla="*/ 308099 w 2369255"/>
                <a:gd name="connsiteY289" fmla="*/ 1127760 h 2538156"/>
                <a:gd name="connsiteX290" fmla="*/ 325244 w 2369255"/>
                <a:gd name="connsiteY290" fmla="*/ 1040130 h 2538156"/>
                <a:gd name="connsiteX291" fmla="*/ 304289 w 2369255"/>
                <a:gd name="connsiteY291" fmla="*/ 1003935 h 2538156"/>
                <a:gd name="connsiteX292" fmla="*/ 174749 w 2369255"/>
                <a:gd name="connsiteY292" fmla="*/ 986790 h 2538156"/>
                <a:gd name="connsiteX293" fmla="*/ 243329 w 2369255"/>
                <a:gd name="connsiteY293" fmla="*/ 861060 h 2538156"/>
                <a:gd name="connsiteX294" fmla="*/ 247139 w 2369255"/>
                <a:gd name="connsiteY294" fmla="*/ 748665 h 2538156"/>
                <a:gd name="connsiteX295" fmla="*/ 169034 w 2369255"/>
                <a:gd name="connsiteY295" fmla="*/ 702945 h 2538156"/>
                <a:gd name="connsiteX296" fmla="*/ 98549 w 2369255"/>
                <a:gd name="connsiteY296" fmla="*/ 659130 h 2538156"/>
                <a:gd name="connsiteX297" fmla="*/ 42112 w 2369255"/>
                <a:gd name="connsiteY297" fmla="*/ 661011 h 2538156"/>
                <a:gd name="connsiteX298" fmla="*/ 41731 w 2369255"/>
                <a:gd name="connsiteY298" fmla="*/ 659272 h 2538156"/>
                <a:gd name="connsiteX299" fmla="*/ 98881 w 2369255"/>
                <a:gd name="connsiteY299" fmla="*/ 657367 h 2538156"/>
                <a:gd name="connsiteX300" fmla="*/ 169366 w 2369255"/>
                <a:gd name="connsiteY300" fmla="*/ 701182 h 2538156"/>
                <a:gd name="connsiteX301" fmla="*/ 222373 w 2369255"/>
                <a:gd name="connsiteY301" fmla="*/ 732211 h 2538156"/>
                <a:gd name="connsiteX302" fmla="*/ 222373 w 2369255"/>
                <a:gd name="connsiteY302" fmla="*/ 584836 h 2538156"/>
                <a:gd name="connsiteX303" fmla="*/ 243328 w 2369255"/>
                <a:gd name="connsiteY303" fmla="*/ 506731 h 2538156"/>
                <a:gd name="connsiteX304" fmla="*/ 212848 w 2369255"/>
                <a:gd name="connsiteY304" fmla="*/ 464821 h 2538156"/>
                <a:gd name="connsiteX305" fmla="*/ 287143 w 2369255"/>
                <a:gd name="connsiteY305" fmla="*/ 466726 h 2538156"/>
                <a:gd name="connsiteX306" fmla="*/ 282547 w 2369255"/>
                <a:gd name="connsiteY306" fmla="*/ 463211 h 2538156"/>
                <a:gd name="connsiteX307" fmla="*/ 287143 w 2369255"/>
                <a:gd name="connsiteY307" fmla="*/ 464820 h 2538156"/>
                <a:gd name="connsiteX308" fmla="*/ 317623 w 2369255"/>
                <a:gd name="connsiteY308" fmla="*/ 400050 h 2538156"/>
                <a:gd name="connsiteX309" fmla="*/ 401443 w 2369255"/>
                <a:gd name="connsiteY309" fmla="*/ 401955 h 2538156"/>
                <a:gd name="connsiteX310" fmla="*/ 447163 w 2369255"/>
                <a:gd name="connsiteY310" fmla="*/ 379095 h 2538156"/>
                <a:gd name="connsiteX311" fmla="*/ 462403 w 2369255"/>
                <a:gd name="connsiteY311" fmla="*/ 352425 h 2538156"/>
                <a:gd name="connsiteX312" fmla="*/ 466213 w 2369255"/>
                <a:gd name="connsiteY312" fmla="*/ 283845 h 2538156"/>
                <a:gd name="connsiteX313" fmla="*/ 443353 w 2369255"/>
                <a:gd name="connsiteY313" fmla="*/ 215265 h 2538156"/>
                <a:gd name="connsiteX314" fmla="*/ 390013 w 2369255"/>
                <a:gd name="connsiteY314" fmla="*/ 154305 h 2538156"/>
                <a:gd name="connsiteX315" fmla="*/ 412873 w 2369255"/>
                <a:gd name="connsiteY315" fmla="*/ 142875 h 2538156"/>
                <a:gd name="connsiteX316" fmla="*/ 376678 w 2369255"/>
                <a:gd name="connsiteY316" fmla="*/ 40005 h 2538156"/>
                <a:gd name="connsiteX317" fmla="*/ 369247 w 2369255"/>
                <a:gd name="connsiteY317" fmla="*/ 30804 h 2538156"/>
                <a:gd name="connsiteX318" fmla="*/ 369448 w 2369255"/>
                <a:gd name="connsiteY318" fmla="*/ 30550 h 2538156"/>
                <a:gd name="connsiteX319" fmla="*/ 377157 w 2369255"/>
                <a:gd name="connsiteY319" fmla="*/ 40094 h 2538156"/>
                <a:gd name="connsiteX320" fmla="*/ 411094 w 2369255"/>
                <a:gd name="connsiteY320" fmla="*/ 136546 h 2538156"/>
                <a:gd name="connsiteX321" fmla="*/ 412873 w 2369255"/>
                <a:gd name="connsiteY321" fmla="*/ 137160 h 2538156"/>
                <a:gd name="connsiteX322" fmla="*/ 454783 w 2369255"/>
                <a:gd name="connsiteY322" fmla="*/ 91440 h 2538156"/>
                <a:gd name="connsiteX323" fmla="*/ 521458 w 2369255"/>
                <a:gd name="connsiteY323" fmla="*/ 102870 h 2538156"/>
                <a:gd name="connsiteX324" fmla="*/ 498598 w 2369255"/>
                <a:gd name="connsiteY324" fmla="*/ 66675 h 2538156"/>
                <a:gd name="connsiteX325" fmla="*/ 550033 w 2369255"/>
                <a:gd name="connsiteY325" fmla="*/ 30480 h 2538156"/>
                <a:gd name="connsiteX326" fmla="*/ 654808 w 2369255"/>
                <a:gd name="connsiteY326" fmla="*/ 17145 h 2538156"/>
                <a:gd name="connsiteX327" fmla="*/ 1394027 w 2369255"/>
                <a:gd name="connsiteY327" fmla="*/ 3131 h 2538156"/>
                <a:gd name="connsiteX328" fmla="*/ 1426577 w 2369255"/>
                <a:gd name="connsiteY328" fmla="*/ 4667 h 2538156"/>
                <a:gd name="connsiteX329" fmla="*/ 1416808 w 2369255"/>
                <a:gd name="connsiteY329" fmla="*/ 11430 h 2538156"/>
                <a:gd name="connsiteX330" fmla="*/ 1395853 w 2369255"/>
                <a:gd name="connsiteY330" fmla="*/ 0 h 2538156"/>
                <a:gd name="connsiteX331" fmla="*/ 1394027 w 2369255"/>
                <a:gd name="connsiteY331" fmla="*/ 3131 h 2538156"/>
                <a:gd name="connsiteX0" fmla="*/ 1420618 w 2369255"/>
                <a:gd name="connsiteY0" fmla="*/ 2522220 h 2538156"/>
                <a:gd name="connsiteX1" fmla="*/ 1431376 w 2369255"/>
                <a:gd name="connsiteY1" fmla="*/ 2535283 h 2538156"/>
                <a:gd name="connsiteX2" fmla="*/ 1430642 w 2369255"/>
                <a:gd name="connsiteY2" fmla="*/ 2535399 h 2538156"/>
                <a:gd name="connsiteX3" fmla="*/ 1421870 w 2369255"/>
                <a:gd name="connsiteY3" fmla="*/ 2524747 h 2538156"/>
                <a:gd name="connsiteX4" fmla="*/ 1420608 w 2369255"/>
                <a:gd name="connsiteY4" fmla="*/ 2527451 h 2538156"/>
                <a:gd name="connsiteX5" fmla="*/ 1427555 w 2369255"/>
                <a:gd name="connsiteY5" fmla="*/ 2535886 h 2538156"/>
                <a:gd name="connsiteX6" fmla="*/ 1413182 w 2369255"/>
                <a:gd name="connsiteY6" fmla="*/ 2538156 h 2538156"/>
                <a:gd name="connsiteX7" fmla="*/ 1420618 w 2369255"/>
                <a:gd name="connsiteY7" fmla="*/ 2522220 h 2538156"/>
                <a:gd name="connsiteX8" fmla="*/ 1332988 w 2369255"/>
                <a:gd name="connsiteY8" fmla="*/ 2406015 h 2538156"/>
                <a:gd name="connsiteX9" fmla="*/ 1361563 w 2369255"/>
                <a:gd name="connsiteY9" fmla="*/ 2449830 h 2538156"/>
                <a:gd name="connsiteX10" fmla="*/ 1361254 w 2369255"/>
                <a:gd name="connsiteY10" fmla="*/ 2449963 h 2538156"/>
                <a:gd name="connsiteX11" fmla="*/ 1334240 w 2369255"/>
                <a:gd name="connsiteY11" fmla="*/ 2408542 h 2538156"/>
                <a:gd name="connsiteX12" fmla="*/ 1269470 w 2369255"/>
                <a:gd name="connsiteY12" fmla="*/ 2450452 h 2538156"/>
                <a:gd name="connsiteX13" fmla="*/ 1231370 w 2369255"/>
                <a:gd name="connsiteY13" fmla="*/ 2418067 h 2538156"/>
                <a:gd name="connsiteX14" fmla="*/ 1232221 w 2369255"/>
                <a:gd name="connsiteY14" fmla="*/ 2417328 h 2538156"/>
                <a:gd name="connsiteX15" fmla="*/ 1268218 w 2369255"/>
                <a:gd name="connsiteY15" fmla="*/ 2447925 h 2538156"/>
                <a:gd name="connsiteX16" fmla="*/ 1332988 w 2369255"/>
                <a:gd name="connsiteY16" fmla="*/ 2406015 h 2538156"/>
                <a:gd name="connsiteX17" fmla="*/ 830192 w 2369255"/>
                <a:gd name="connsiteY17" fmla="*/ 2378784 h 2538156"/>
                <a:gd name="connsiteX18" fmla="*/ 903334 w 2369255"/>
                <a:gd name="connsiteY18" fmla="*/ 2382441 h 2538156"/>
                <a:gd name="connsiteX19" fmla="*/ 945389 w 2369255"/>
                <a:gd name="connsiteY19" fmla="*/ 2397069 h 2538156"/>
                <a:gd name="connsiteX20" fmla="*/ 946273 w 2369255"/>
                <a:gd name="connsiteY20" fmla="*/ 2398395 h 2538156"/>
                <a:gd name="connsiteX21" fmla="*/ 902458 w 2369255"/>
                <a:gd name="connsiteY21" fmla="*/ 2383155 h 2538156"/>
                <a:gd name="connsiteX22" fmla="*/ 831069 w 2369255"/>
                <a:gd name="connsiteY22" fmla="*/ 2379586 h 2538156"/>
                <a:gd name="connsiteX23" fmla="*/ 830192 w 2369255"/>
                <a:gd name="connsiteY23" fmla="*/ 2378784 h 2538156"/>
                <a:gd name="connsiteX24" fmla="*/ 1220238 w 2369255"/>
                <a:gd name="connsiteY24" fmla="*/ 2355222 h 2538156"/>
                <a:gd name="connsiteX25" fmla="*/ 1273933 w 2369255"/>
                <a:gd name="connsiteY25" fmla="*/ 2377440 h 2538156"/>
                <a:gd name="connsiteX26" fmla="*/ 1272368 w 2369255"/>
                <a:gd name="connsiteY26" fmla="*/ 2378801 h 2538156"/>
                <a:gd name="connsiteX27" fmla="*/ 1219940 w 2369255"/>
                <a:gd name="connsiteY27" fmla="*/ 2357107 h 2538156"/>
                <a:gd name="connsiteX28" fmla="*/ 1220238 w 2369255"/>
                <a:gd name="connsiteY28" fmla="*/ 2355222 h 2538156"/>
                <a:gd name="connsiteX29" fmla="*/ 955730 w 2369255"/>
                <a:gd name="connsiteY29" fmla="*/ 2319856 h 2538156"/>
                <a:gd name="connsiteX30" fmla="*/ 955798 w 2369255"/>
                <a:gd name="connsiteY30" fmla="*/ 2320290 h 2538156"/>
                <a:gd name="connsiteX31" fmla="*/ 905492 w 2369255"/>
                <a:gd name="connsiteY31" fmla="*/ 2335196 h 2538156"/>
                <a:gd name="connsiteX32" fmla="*/ 905239 w 2369255"/>
                <a:gd name="connsiteY32" fmla="*/ 2334816 h 2538156"/>
                <a:gd name="connsiteX33" fmla="*/ 955730 w 2369255"/>
                <a:gd name="connsiteY33" fmla="*/ 2319856 h 2538156"/>
                <a:gd name="connsiteX34" fmla="*/ 1256016 w 2369255"/>
                <a:gd name="connsiteY34" fmla="*/ 2286500 h 2538156"/>
                <a:gd name="connsiteX35" fmla="*/ 1319653 w 2369255"/>
                <a:gd name="connsiteY35" fmla="*/ 2314575 h 2538156"/>
                <a:gd name="connsiteX36" fmla="*/ 1315549 w 2369255"/>
                <a:gd name="connsiteY36" fmla="*/ 2314739 h 2538156"/>
                <a:gd name="connsiteX37" fmla="*/ 1256135 w 2369255"/>
                <a:gd name="connsiteY37" fmla="*/ 2288527 h 2538156"/>
                <a:gd name="connsiteX38" fmla="*/ 1256016 w 2369255"/>
                <a:gd name="connsiteY38" fmla="*/ 2286500 h 2538156"/>
                <a:gd name="connsiteX39" fmla="*/ 1201549 w 2369255"/>
                <a:gd name="connsiteY39" fmla="*/ 2205859 h 2538156"/>
                <a:gd name="connsiteX40" fmla="*/ 1252978 w 2369255"/>
                <a:gd name="connsiteY40" fmla="*/ 2253615 h 2538156"/>
                <a:gd name="connsiteX41" fmla="*/ 1253063 w 2369255"/>
                <a:gd name="connsiteY41" fmla="*/ 2255059 h 2538156"/>
                <a:gd name="connsiteX42" fmla="*/ 1200890 w 2369255"/>
                <a:gd name="connsiteY42" fmla="*/ 2206612 h 2538156"/>
                <a:gd name="connsiteX43" fmla="*/ 1201549 w 2369255"/>
                <a:gd name="connsiteY43" fmla="*/ 2205859 h 2538156"/>
                <a:gd name="connsiteX44" fmla="*/ 1009571 w 2369255"/>
                <a:gd name="connsiteY44" fmla="*/ 2174936 h 2538156"/>
                <a:gd name="connsiteX45" fmla="*/ 1009138 w 2369255"/>
                <a:gd name="connsiteY45" fmla="*/ 2175510 h 2538156"/>
                <a:gd name="connsiteX46" fmla="*/ 937689 w 2369255"/>
                <a:gd name="connsiteY46" fmla="*/ 2198073 h 2538156"/>
                <a:gd name="connsiteX47" fmla="*/ 937624 w 2369255"/>
                <a:gd name="connsiteY47" fmla="*/ 2197656 h 2538156"/>
                <a:gd name="connsiteX48" fmla="*/ 1009571 w 2369255"/>
                <a:gd name="connsiteY48" fmla="*/ 2174936 h 2538156"/>
                <a:gd name="connsiteX49" fmla="*/ 2223551 w 2369255"/>
                <a:gd name="connsiteY49" fmla="*/ 1770624 h 2538156"/>
                <a:gd name="connsiteX50" fmla="*/ 2258818 w 2369255"/>
                <a:gd name="connsiteY50" fmla="*/ 1804035 h 2538156"/>
                <a:gd name="connsiteX51" fmla="*/ 2273471 w 2369255"/>
                <a:gd name="connsiteY51" fmla="*/ 1799605 h 2538156"/>
                <a:gd name="connsiteX52" fmla="*/ 1991227 w 2369255"/>
                <a:gd name="connsiteY52" fmla="*/ 2446885 h 2538156"/>
                <a:gd name="connsiteX53" fmla="*/ 1907182 w 2369255"/>
                <a:gd name="connsiteY53" fmla="*/ 2460156 h 2538156"/>
                <a:gd name="connsiteX54" fmla="*/ 1905344 w 2369255"/>
                <a:gd name="connsiteY54" fmla="*/ 2456720 h 2538156"/>
                <a:gd name="connsiteX55" fmla="*/ 1916774 w 2369255"/>
                <a:gd name="connsiteY55" fmla="*/ 2363375 h 2538156"/>
                <a:gd name="connsiteX56" fmla="*/ 1954874 w 2369255"/>
                <a:gd name="connsiteY56" fmla="*/ 2292890 h 2538156"/>
                <a:gd name="connsiteX57" fmla="*/ 1953024 w 2369255"/>
                <a:gd name="connsiteY57" fmla="*/ 2228121 h 2538156"/>
                <a:gd name="connsiteX58" fmla="*/ 1945349 w 2369255"/>
                <a:gd name="connsiteY58" fmla="*/ 2228121 h 2538156"/>
                <a:gd name="connsiteX59" fmla="*/ 1925458 w 2369255"/>
                <a:gd name="connsiteY59" fmla="*/ 2157600 h 2538156"/>
                <a:gd name="connsiteX60" fmla="*/ 1924394 w 2369255"/>
                <a:gd name="connsiteY60" fmla="*/ 2157635 h 2538156"/>
                <a:gd name="connsiteX61" fmla="*/ 1911059 w 2369255"/>
                <a:gd name="connsiteY61" fmla="*/ 2121440 h 2538156"/>
                <a:gd name="connsiteX62" fmla="*/ 1680554 w 2369255"/>
                <a:gd name="connsiteY62" fmla="*/ 1793780 h 2538156"/>
                <a:gd name="connsiteX63" fmla="*/ 1683289 w 2369255"/>
                <a:gd name="connsiteY63" fmla="*/ 1793097 h 2538156"/>
                <a:gd name="connsiteX64" fmla="*/ 1912108 w 2369255"/>
                <a:gd name="connsiteY64" fmla="*/ 2118360 h 2538156"/>
                <a:gd name="connsiteX65" fmla="*/ 1925443 w 2369255"/>
                <a:gd name="connsiteY65" fmla="*/ 2154555 h 2538156"/>
                <a:gd name="connsiteX66" fmla="*/ 1982593 w 2369255"/>
                <a:gd name="connsiteY66" fmla="*/ 2152650 h 2538156"/>
                <a:gd name="connsiteX67" fmla="*/ 2024503 w 2369255"/>
                <a:gd name="connsiteY67" fmla="*/ 2110740 h 2538156"/>
                <a:gd name="connsiteX68" fmla="*/ 1971163 w 2369255"/>
                <a:gd name="connsiteY68" fmla="*/ 2036445 h 2538156"/>
                <a:gd name="connsiteX69" fmla="*/ 2022598 w 2369255"/>
                <a:gd name="connsiteY69" fmla="*/ 2030730 h 2538156"/>
                <a:gd name="connsiteX70" fmla="*/ 2007358 w 2369255"/>
                <a:gd name="connsiteY70" fmla="*/ 1960245 h 2538156"/>
                <a:gd name="connsiteX71" fmla="*/ 2035933 w 2369255"/>
                <a:gd name="connsiteY71" fmla="*/ 1973580 h 2538156"/>
                <a:gd name="connsiteX72" fmla="*/ 2049268 w 2369255"/>
                <a:gd name="connsiteY72" fmla="*/ 1941195 h 2538156"/>
                <a:gd name="connsiteX73" fmla="*/ 2075938 w 2369255"/>
                <a:gd name="connsiteY73" fmla="*/ 1941195 h 2538156"/>
                <a:gd name="connsiteX74" fmla="*/ 2138803 w 2369255"/>
                <a:gd name="connsiteY74" fmla="*/ 1878330 h 2538156"/>
                <a:gd name="connsiteX75" fmla="*/ 2174998 w 2369255"/>
                <a:gd name="connsiteY75" fmla="*/ 1878330 h 2538156"/>
                <a:gd name="connsiteX76" fmla="*/ 2152138 w 2369255"/>
                <a:gd name="connsiteY76" fmla="*/ 1838325 h 2538156"/>
                <a:gd name="connsiteX77" fmla="*/ 2224528 w 2369255"/>
                <a:gd name="connsiteY77" fmla="*/ 1773555 h 2538156"/>
                <a:gd name="connsiteX78" fmla="*/ 2223551 w 2369255"/>
                <a:gd name="connsiteY78" fmla="*/ 1770624 h 2538156"/>
                <a:gd name="connsiteX79" fmla="*/ 282695 w 2369255"/>
                <a:gd name="connsiteY79" fmla="*/ 1729412 h 2538156"/>
                <a:gd name="connsiteX80" fmla="*/ 282998 w 2369255"/>
                <a:gd name="connsiteY80" fmla="*/ 1730346 h 2538156"/>
                <a:gd name="connsiteX81" fmla="*/ 260507 w 2369255"/>
                <a:gd name="connsiteY81" fmla="*/ 1771045 h 2538156"/>
                <a:gd name="connsiteX82" fmla="*/ 260104 w 2369255"/>
                <a:gd name="connsiteY82" fmla="*/ 1770292 h 2538156"/>
                <a:gd name="connsiteX83" fmla="*/ 282695 w 2369255"/>
                <a:gd name="connsiteY83" fmla="*/ 1729412 h 2538156"/>
                <a:gd name="connsiteX84" fmla="*/ 456050 w 2369255"/>
                <a:gd name="connsiteY84" fmla="*/ 1605587 h 2538156"/>
                <a:gd name="connsiteX85" fmla="*/ 456559 w 2369255"/>
                <a:gd name="connsiteY85" fmla="*/ 1606116 h 2538156"/>
                <a:gd name="connsiteX86" fmla="*/ 367153 w 2369255"/>
                <a:gd name="connsiteY86" fmla="*/ 1744980 h 2538156"/>
                <a:gd name="connsiteX87" fmla="*/ 338578 w 2369255"/>
                <a:gd name="connsiteY87" fmla="*/ 1741170 h 2538156"/>
                <a:gd name="connsiteX88" fmla="*/ 332863 w 2369255"/>
                <a:gd name="connsiteY88" fmla="*/ 1794510 h 2538156"/>
                <a:gd name="connsiteX89" fmla="*/ 306193 w 2369255"/>
                <a:gd name="connsiteY89" fmla="*/ 1800225 h 2538156"/>
                <a:gd name="connsiteX90" fmla="*/ 306052 w 2369255"/>
                <a:gd name="connsiteY90" fmla="*/ 1799791 h 2538156"/>
                <a:gd name="connsiteX91" fmla="*/ 332225 w 2369255"/>
                <a:gd name="connsiteY91" fmla="*/ 1794182 h 2538156"/>
                <a:gd name="connsiteX92" fmla="*/ 337940 w 2369255"/>
                <a:gd name="connsiteY92" fmla="*/ 1740842 h 2538156"/>
                <a:gd name="connsiteX93" fmla="*/ 366515 w 2369255"/>
                <a:gd name="connsiteY93" fmla="*/ 1744652 h 2538156"/>
                <a:gd name="connsiteX94" fmla="*/ 456050 w 2369255"/>
                <a:gd name="connsiteY94" fmla="*/ 1605587 h 2538156"/>
                <a:gd name="connsiteX95" fmla="*/ 130096 w 2369255"/>
                <a:gd name="connsiteY95" fmla="*/ 1095429 h 2538156"/>
                <a:gd name="connsiteX96" fmla="*/ 130563 w 2369255"/>
                <a:gd name="connsiteY96" fmla="*/ 1095602 h 2538156"/>
                <a:gd name="connsiteX97" fmla="*/ 123313 w 2369255"/>
                <a:gd name="connsiteY97" fmla="*/ 1137285 h 2538156"/>
                <a:gd name="connsiteX98" fmla="*/ 122877 w 2369255"/>
                <a:gd name="connsiteY98" fmla="*/ 1136942 h 2538156"/>
                <a:gd name="connsiteX99" fmla="*/ 130096 w 2369255"/>
                <a:gd name="connsiteY99" fmla="*/ 1095429 h 2538156"/>
                <a:gd name="connsiteX100" fmla="*/ 54408 w 2369255"/>
                <a:gd name="connsiteY100" fmla="*/ 720503 h 2538156"/>
                <a:gd name="connsiteX101" fmla="*/ 54734 w 2369255"/>
                <a:gd name="connsiteY101" fmla="*/ 721995 h 2538156"/>
                <a:gd name="connsiteX102" fmla="*/ 22349 w 2369255"/>
                <a:gd name="connsiteY102" fmla="*/ 735330 h 2538156"/>
                <a:gd name="connsiteX103" fmla="*/ 0 w 2369255"/>
                <a:gd name="connsiteY103" fmla="*/ 734653 h 2538156"/>
                <a:gd name="connsiteX104" fmla="*/ 71 w 2369255"/>
                <a:gd name="connsiteY104" fmla="*/ 732882 h 2538156"/>
                <a:gd name="connsiteX105" fmla="*/ 22681 w 2369255"/>
                <a:gd name="connsiteY105" fmla="*/ 733567 h 2538156"/>
                <a:gd name="connsiteX106" fmla="*/ 54408 w 2369255"/>
                <a:gd name="connsiteY106" fmla="*/ 720503 h 2538156"/>
                <a:gd name="connsiteX107" fmla="*/ 1502984 w 2369255"/>
                <a:gd name="connsiteY107" fmla="*/ 482898 h 2538156"/>
                <a:gd name="connsiteX108" fmla="*/ 1506343 w 2369255"/>
                <a:gd name="connsiteY108" fmla="*/ 483870 h 2538156"/>
                <a:gd name="connsiteX109" fmla="*/ 1520897 w 2369255"/>
                <a:gd name="connsiteY109" fmla="*/ 595749 h 2538156"/>
                <a:gd name="connsiteX110" fmla="*/ 1502984 w 2369255"/>
                <a:gd name="connsiteY110" fmla="*/ 482898 h 2538156"/>
                <a:gd name="connsiteX111" fmla="*/ 1437012 w 2369255"/>
                <a:gd name="connsiteY111" fmla="*/ 463801 h 2538156"/>
                <a:gd name="connsiteX112" fmla="*/ 1439005 w 2369255"/>
                <a:gd name="connsiteY112" fmla="*/ 464378 h 2538156"/>
                <a:gd name="connsiteX113" fmla="*/ 1245358 w 2369255"/>
                <a:gd name="connsiteY113" fmla="*/ 527685 h 2538156"/>
                <a:gd name="connsiteX114" fmla="*/ 1437012 w 2369255"/>
                <a:gd name="connsiteY114" fmla="*/ 463801 h 2538156"/>
                <a:gd name="connsiteX115" fmla="*/ 1456541 w 2369255"/>
                <a:gd name="connsiteY115" fmla="*/ 417739 h 2538156"/>
                <a:gd name="connsiteX116" fmla="*/ 1447288 w 2369255"/>
                <a:gd name="connsiteY116" fmla="*/ 421005 h 2538156"/>
                <a:gd name="connsiteX117" fmla="*/ 1441954 w 2369255"/>
                <a:gd name="connsiteY117" fmla="*/ 437769 h 2538156"/>
                <a:gd name="connsiteX118" fmla="*/ 1443478 w 2369255"/>
                <a:gd name="connsiteY118" fmla="*/ 421005 h 2538156"/>
                <a:gd name="connsiteX119" fmla="*/ 1456541 w 2369255"/>
                <a:gd name="connsiteY119" fmla="*/ 417739 h 2538156"/>
                <a:gd name="connsiteX120" fmla="*/ 1596716 w 2369255"/>
                <a:gd name="connsiteY120" fmla="*/ 410490 h 2538156"/>
                <a:gd name="connsiteX121" fmla="*/ 1593973 w 2369255"/>
                <a:gd name="connsiteY121" fmla="*/ 413385 h 2538156"/>
                <a:gd name="connsiteX122" fmla="*/ 1587306 w 2369255"/>
                <a:gd name="connsiteY122" fmla="*/ 413385 h 2538156"/>
                <a:gd name="connsiteX123" fmla="*/ 1596716 w 2369255"/>
                <a:gd name="connsiteY123" fmla="*/ 410490 h 2538156"/>
                <a:gd name="connsiteX124" fmla="*/ 1548806 w 2369255"/>
                <a:gd name="connsiteY124" fmla="*/ 378801 h 2538156"/>
                <a:gd name="connsiteX125" fmla="*/ 1550158 w 2369255"/>
                <a:gd name="connsiteY125" fmla="*/ 379095 h 2538156"/>
                <a:gd name="connsiteX126" fmla="*/ 1544519 w 2369255"/>
                <a:gd name="connsiteY126" fmla="*/ 401650 h 2538156"/>
                <a:gd name="connsiteX127" fmla="*/ 1540633 w 2369255"/>
                <a:gd name="connsiteY127" fmla="*/ 400050 h 2538156"/>
                <a:gd name="connsiteX128" fmla="*/ 1548806 w 2369255"/>
                <a:gd name="connsiteY128" fmla="*/ 378801 h 2538156"/>
                <a:gd name="connsiteX129" fmla="*/ 1475171 w 2369255"/>
                <a:gd name="connsiteY129" fmla="*/ 371302 h 2538156"/>
                <a:gd name="connsiteX130" fmla="*/ 1473958 w 2369255"/>
                <a:gd name="connsiteY130" fmla="*/ 371475 h 2538156"/>
                <a:gd name="connsiteX131" fmla="*/ 1477202 w 2369255"/>
                <a:gd name="connsiteY131" fmla="*/ 393099 h 2538156"/>
                <a:gd name="connsiteX132" fmla="*/ 1472053 w 2369255"/>
                <a:gd name="connsiteY132" fmla="*/ 371475 h 2538156"/>
                <a:gd name="connsiteX133" fmla="*/ 1475171 w 2369255"/>
                <a:gd name="connsiteY133" fmla="*/ 371302 h 2538156"/>
                <a:gd name="connsiteX134" fmla="*/ 1596041 w 2369255"/>
                <a:gd name="connsiteY134" fmla="*/ 155433 h 2538156"/>
                <a:gd name="connsiteX135" fmla="*/ 1955817 w 2369255"/>
                <a:gd name="connsiteY135" fmla="*/ 475509 h 2538156"/>
                <a:gd name="connsiteX136" fmla="*/ 1914013 w 2369255"/>
                <a:gd name="connsiteY136" fmla="*/ 483870 h 2538156"/>
                <a:gd name="connsiteX137" fmla="*/ 1849243 w 2369255"/>
                <a:gd name="connsiteY137" fmla="*/ 476250 h 2538156"/>
                <a:gd name="connsiteX138" fmla="*/ 1824478 w 2369255"/>
                <a:gd name="connsiteY138" fmla="*/ 449580 h 2538156"/>
                <a:gd name="connsiteX139" fmla="*/ 1809238 w 2369255"/>
                <a:gd name="connsiteY139" fmla="*/ 455295 h 2538156"/>
                <a:gd name="connsiteX140" fmla="*/ 1786378 w 2369255"/>
                <a:gd name="connsiteY140" fmla="*/ 419100 h 2538156"/>
                <a:gd name="connsiteX141" fmla="*/ 1717798 w 2369255"/>
                <a:gd name="connsiteY141" fmla="*/ 426720 h 2538156"/>
                <a:gd name="connsiteX142" fmla="*/ 1721608 w 2369255"/>
                <a:gd name="connsiteY142" fmla="*/ 386715 h 2538156"/>
                <a:gd name="connsiteX143" fmla="*/ 1704463 w 2369255"/>
                <a:gd name="connsiteY143" fmla="*/ 382905 h 2538156"/>
                <a:gd name="connsiteX144" fmla="*/ 1725418 w 2369255"/>
                <a:gd name="connsiteY144" fmla="*/ 367665 h 2538156"/>
                <a:gd name="connsiteX145" fmla="*/ 1693033 w 2369255"/>
                <a:gd name="connsiteY145" fmla="*/ 329565 h 2538156"/>
                <a:gd name="connsiteX146" fmla="*/ 1653028 w 2369255"/>
                <a:gd name="connsiteY146" fmla="*/ 375285 h 2538156"/>
                <a:gd name="connsiteX147" fmla="*/ 1624964 w 2369255"/>
                <a:gd name="connsiteY147" fmla="*/ 340205 h 2538156"/>
                <a:gd name="connsiteX148" fmla="*/ 1626358 w 2369255"/>
                <a:gd name="connsiteY148" fmla="*/ 339090 h 2538156"/>
                <a:gd name="connsiteX149" fmla="*/ 1597783 w 2369255"/>
                <a:gd name="connsiteY149" fmla="*/ 299085 h 2538156"/>
                <a:gd name="connsiteX150" fmla="*/ 1590163 w 2369255"/>
                <a:gd name="connsiteY150" fmla="*/ 163830 h 2538156"/>
                <a:gd name="connsiteX151" fmla="*/ 1596041 w 2369255"/>
                <a:gd name="connsiteY151" fmla="*/ 155433 h 2538156"/>
                <a:gd name="connsiteX152" fmla="*/ 654808 w 2369255"/>
                <a:gd name="connsiteY152" fmla="*/ 17145 h 2538156"/>
                <a:gd name="connsiteX153" fmla="*/ 681478 w 2369255"/>
                <a:gd name="connsiteY153" fmla="*/ 97155 h 2538156"/>
                <a:gd name="connsiteX154" fmla="*/ 790063 w 2369255"/>
                <a:gd name="connsiteY154" fmla="*/ 68580 h 2538156"/>
                <a:gd name="connsiteX155" fmla="*/ 838950 w 2369255"/>
                <a:gd name="connsiteY155" fmla="*/ 46631 h 2538156"/>
                <a:gd name="connsiteX156" fmla="*/ 862453 w 2369255"/>
                <a:gd name="connsiteY156" fmla="*/ 76200 h 2538156"/>
                <a:gd name="connsiteX157" fmla="*/ 856738 w 2369255"/>
                <a:gd name="connsiteY157" fmla="*/ 106680 h 2538156"/>
                <a:gd name="connsiteX158" fmla="*/ 938653 w 2369255"/>
                <a:gd name="connsiteY158" fmla="*/ 110490 h 2538156"/>
                <a:gd name="connsiteX159" fmla="*/ 951988 w 2369255"/>
                <a:gd name="connsiteY159" fmla="*/ 36195 h 2538156"/>
                <a:gd name="connsiteX160" fmla="*/ 972943 w 2369255"/>
                <a:gd name="connsiteY160" fmla="*/ 64770 h 2538156"/>
                <a:gd name="connsiteX161" fmla="*/ 1064383 w 2369255"/>
                <a:gd name="connsiteY161" fmla="*/ 64770 h 2538156"/>
                <a:gd name="connsiteX162" fmla="*/ 1113913 w 2369255"/>
                <a:gd name="connsiteY162" fmla="*/ 55245 h 2538156"/>
                <a:gd name="connsiteX163" fmla="*/ 1121533 w 2369255"/>
                <a:gd name="connsiteY163" fmla="*/ 26670 h 2538156"/>
                <a:gd name="connsiteX164" fmla="*/ 1182493 w 2369255"/>
                <a:gd name="connsiteY164" fmla="*/ 17145 h 2538156"/>
                <a:gd name="connsiteX165" fmla="*/ 1214878 w 2369255"/>
                <a:gd name="connsiteY165" fmla="*/ 120015 h 2538156"/>
                <a:gd name="connsiteX166" fmla="*/ 1228213 w 2369255"/>
                <a:gd name="connsiteY166" fmla="*/ 120015 h 2538156"/>
                <a:gd name="connsiteX167" fmla="*/ 1252978 w 2369255"/>
                <a:gd name="connsiteY167" fmla="*/ 207645 h 2538156"/>
                <a:gd name="connsiteX168" fmla="*/ 1255403 w 2369255"/>
                <a:gd name="connsiteY168" fmla="*/ 212867 h 2538156"/>
                <a:gd name="connsiteX169" fmla="*/ 1310318 w 2369255"/>
                <a:gd name="connsiteY169" fmla="*/ 161612 h 2538156"/>
                <a:gd name="connsiteX170" fmla="*/ 1340628 w 2369255"/>
                <a:gd name="connsiteY170" fmla="*/ 114254 h 2538156"/>
                <a:gd name="connsiteX171" fmla="*/ 1340608 w 2369255"/>
                <a:gd name="connsiteY171" fmla="*/ 114300 h 2538156"/>
                <a:gd name="connsiteX172" fmla="*/ 1310128 w 2369255"/>
                <a:gd name="connsiteY172" fmla="*/ 161925 h 2538156"/>
                <a:gd name="connsiteX173" fmla="*/ 1252978 w 2369255"/>
                <a:gd name="connsiteY173" fmla="*/ 215265 h 2538156"/>
                <a:gd name="connsiteX174" fmla="*/ 1249168 w 2369255"/>
                <a:gd name="connsiteY174" fmla="*/ 257175 h 2538156"/>
                <a:gd name="connsiteX175" fmla="*/ 1273933 w 2369255"/>
                <a:gd name="connsiteY175" fmla="*/ 363855 h 2538156"/>
                <a:gd name="connsiteX176" fmla="*/ 1216783 w 2369255"/>
                <a:gd name="connsiteY176" fmla="*/ 381000 h 2538156"/>
                <a:gd name="connsiteX177" fmla="*/ 1245358 w 2369255"/>
                <a:gd name="connsiteY177" fmla="*/ 527685 h 2538156"/>
                <a:gd name="connsiteX178" fmla="*/ 1266313 w 2369255"/>
                <a:gd name="connsiteY178" fmla="*/ 581025 h 2538156"/>
                <a:gd name="connsiteX179" fmla="*/ 1312033 w 2369255"/>
                <a:gd name="connsiteY179" fmla="*/ 659130 h 2538156"/>
                <a:gd name="connsiteX180" fmla="*/ 1332988 w 2369255"/>
                <a:gd name="connsiteY180" fmla="*/ 662940 h 2538156"/>
                <a:gd name="connsiteX181" fmla="*/ 1361563 w 2369255"/>
                <a:gd name="connsiteY181" fmla="*/ 754380 h 2538156"/>
                <a:gd name="connsiteX182" fmla="*/ 1540633 w 2369255"/>
                <a:gd name="connsiteY182" fmla="*/ 720090 h 2538156"/>
                <a:gd name="connsiteX183" fmla="*/ 1540207 w 2369255"/>
                <a:gd name="connsiteY183" fmla="*/ 717404 h 2538156"/>
                <a:gd name="connsiteX184" fmla="*/ 1586353 w 2369255"/>
                <a:gd name="connsiteY184" fmla="*/ 706755 h 2538156"/>
                <a:gd name="connsiteX185" fmla="*/ 1609213 w 2369255"/>
                <a:gd name="connsiteY185" fmla="*/ 676275 h 2538156"/>
                <a:gd name="connsiteX186" fmla="*/ 1637788 w 2369255"/>
                <a:gd name="connsiteY186" fmla="*/ 662940 h 2538156"/>
                <a:gd name="connsiteX187" fmla="*/ 1649218 w 2369255"/>
                <a:gd name="connsiteY187" fmla="*/ 630555 h 2538156"/>
                <a:gd name="connsiteX188" fmla="*/ 1670173 w 2369255"/>
                <a:gd name="connsiteY188" fmla="*/ 611505 h 2538156"/>
                <a:gd name="connsiteX189" fmla="*/ 1691128 w 2369255"/>
                <a:gd name="connsiteY189" fmla="*/ 626745 h 2538156"/>
                <a:gd name="connsiteX190" fmla="*/ 1685413 w 2369255"/>
                <a:gd name="connsiteY190" fmla="*/ 725805 h 2538156"/>
                <a:gd name="connsiteX191" fmla="*/ 1755898 w 2369255"/>
                <a:gd name="connsiteY191" fmla="*/ 803910 h 2538156"/>
                <a:gd name="connsiteX192" fmla="*/ 1757803 w 2369255"/>
                <a:gd name="connsiteY192" fmla="*/ 868680 h 2538156"/>
                <a:gd name="connsiteX193" fmla="*/ 1733038 w 2369255"/>
                <a:gd name="connsiteY193" fmla="*/ 889635 h 2538156"/>
                <a:gd name="connsiteX194" fmla="*/ 1795903 w 2369255"/>
                <a:gd name="connsiteY194" fmla="*/ 893445 h 2538156"/>
                <a:gd name="connsiteX195" fmla="*/ 2082230 w 2369255"/>
                <a:gd name="connsiteY195" fmla="*/ 828974 h 2538156"/>
                <a:gd name="connsiteX196" fmla="*/ 2102608 w 2369255"/>
                <a:gd name="connsiteY196" fmla="*/ 906780 h 2538156"/>
                <a:gd name="connsiteX197" fmla="*/ 2094988 w 2369255"/>
                <a:gd name="connsiteY197" fmla="*/ 960120 h 2538156"/>
                <a:gd name="connsiteX198" fmla="*/ 2030218 w 2369255"/>
                <a:gd name="connsiteY198" fmla="*/ 969645 h 2538156"/>
                <a:gd name="connsiteX199" fmla="*/ 2030218 w 2369255"/>
                <a:gd name="connsiteY199" fmla="*/ 1040130 h 2538156"/>
                <a:gd name="connsiteX200" fmla="*/ 2074033 w 2369255"/>
                <a:gd name="connsiteY200" fmla="*/ 1045845 h 2538156"/>
                <a:gd name="connsiteX201" fmla="*/ 2114038 w 2369255"/>
                <a:gd name="connsiteY201" fmla="*/ 1019175 h 2538156"/>
                <a:gd name="connsiteX202" fmla="*/ 2093083 w 2369255"/>
                <a:gd name="connsiteY202" fmla="*/ 1074420 h 2538156"/>
                <a:gd name="connsiteX203" fmla="*/ 2089273 w 2369255"/>
                <a:gd name="connsiteY203" fmla="*/ 1154430 h 2538156"/>
                <a:gd name="connsiteX204" fmla="*/ 2287393 w 2369255"/>
                <a:gd name="connsiteY204" fmla="*/ 1152525 h 2538156"/>
                <a:gd name="connsiteX205" fmla="*/ 2287393 w 2369255"/>
                <a:gd name="connsiteY205" fmla="*/ 1108710 h 2538156"/>
                <a:gd name="connsiteX206" fmla="*/ 2296363 w 2369255"/>
                <a:gd name="connsiteY206" fmla="*/ 1106094 h 2538156"/>
                <a:gd name="connsiteX207" fmla="*/ 2369255 w 2369255"/>
                <a:gd name="connsiteY207" fmla="*/ 1246198 h 2538156"/>
                <a:gd name="connsiteX208" fmla="*/ 2303675 w 2369255"/>
                <a:gd name="connsiteY208" fmla="*/ 1235268 h 2538156"/>
                <a:gd name="connsiteX209" fmla="*/ 2285869 w 2369255"/>
                <a:gd name="connsiteY209" fmla="*/ 1153359 h 2538156"/>
                <a:gd name="connsiteX210" fmla="*/ 2093706 w 2369255"/>
                <a:gd name="connsiteY210" fmla="*/ 1155207 h 2538156"/>
                <a:gd name="connsiteX211" fmla="*/ 2142613 w 2369255"/>
                <a:gd name="connsiteY211" fmla="*/ 1243965 h 2538156"/>
                <a:gd name="connsiteX212" fmla="*/ 2083558 w 2369255"/>
                <a:gd name="connsiteY212" fmla="*/ 1274445 h 2538156"/>
                <a:gd name="connsiteX213" fmla="*/ 2093083 w 2369255"/>
                <a:gd name="connsiteY213" fmla="*/ 1312545 h 2538156"/>
                <a:gd name="connsiteX214" fmla="*/ 2047363 w 2369255"/>
                <a:gd name="connsiteY214" fmla="*/ 1367790 h 2538156"/>
                <a:gd name="connsiteX215" fmla="*/ 2174998 w 2369255"/>
                <a:gd name="connsiteY215" fmla="*/ 1436370 h 2538156"/>
                <a:gd name="connsiteX216" fmla="*/ 2152138 w 2369255"/>
                <a:gd name="connsiteY216" fmla="*/ 1468755 h 2538156"/>
                <a:gd name="connsiteX217" fmla="*/ 2203573 w 2369255"/>
                <a:gd name="connsiteY217" fmla="*/ 1544955 h 2538156"/>
                <a:gd name="connsiteX218" fmla="*/ 2197858 w 2369255"/>
                <a:gd name="connsiteY218" fmla="*/ 1583055 h 2538156"/>
                <a:gd name="connsiteX219" fmla="*/ 2163568 w 2369255"/>
                <a:gd name="connsiteY219" fmla="*/ 1598295 h 2538156"/>
                <a:gd name="connsiteX220" fmla="*/ 2131183 w 2369255"/>
                <a:gd name="connsiteY220" fmla="*/ 1674495 h 2538156"/>
                <a:gd name="connsiteX221" fmla="*/ 2165473 w 2369255"/>
                <a:gd name="connsiteY221" fmla="*/ 1708785 h 2538156"/>
                <a:gd name="connsiteX222" fmla="*/ 2129278 w 2369255"/>
                <a:gd name="connsiteY222" fmla="*/ 1754505 h 2538156"/>
                <a:gd name="connsiteX223" fmla="*/ 2213098 w 2369255"/>
                <a:gd name="connsiteY223" fmla="*/ 1739265 h 2538156"/>
                <a:gd name="connsiteX224" fmla="*/ 2131183 w 2369255"/>
                <a:gd name="connsiteY224" fmla="*/ 1756410 h 2538156"/>
                <a:gd name="connsiteX225" fmla="*/ 2030218 w 2369255"/>
                <a:gd name="connsiteY225" fmla="*/ 1661160 h 2538156"/>
                <a:gd name="connsiteX226" fmla="*/ 1940683 w 2369255"/>
                <a:gd name="connsiteY226" fmla="*/ 1725930 h 2538156"/>
                <a:gd name="connsiteX227" fmla="*/ 1809238 w 2369255"/>
                <a:gd name="connsiteY227" fmla="*/ 1754505 h 2538156"/>
                <a:gd name="connsiteX228" fmla="*/ 1795903 w 2369255"/>
                <a:gd name="connsiteY228" fmla="*/ 1739265 h 2538156"/>
                <a:gd name="connsiteX229" fmla="*/ 1738753 w 2369255"/>
                <a:gd name="connsiteY229" fmla="*/ 1754505 h 2538156"/>
                <a:gd name="connsiteX230" fmla="*/ 1734943 w 2369255"/>
                <a:gd name="connsiteY230" fmla="*/ 1777365 h 2538156"/>
                <a:gd name="connsiteX231" fmla="*/ 1683030 w 2369255"/>
                <a:gd name="connsiteY231" fmla="*/ 1790343 h 2538156"/>
                <a:gd name="connsiteX232" fmla="*/ 1681603 w 2369255"/>
                <a:gd name="connsiteY232" fmla="*/ 1788795 h 2538156"/>
                <a:gd name="connsiteX233" fmla="*/ 1637788 w 2369255"/>
                <a:gd name="connsiteY233" fmla="*/ 1828800 h 2538156"/>
                <a:gd name="connsiteX234" fmla="*/ 1618738 w 2369255"/>
                <a:gd name="connsiteY234" fmla="*/ 1828800 h 2538156"/>
                <a:gd name="connsiteX235" fmla="*/ 1546348 w 2369255"/>
                <a:gd name="connsiteY235" fmla="*/ 1920240 h 2538156"/>
                <a:gd name="connsiteX236" fmla="*/ 1538728 w 2369255"/>
                <a:gd name="connsiteY236" fmla="*/ 1969770 h 2538156"/>
                <a:gd name="connsiteX237" fmla="*/ 1513963 w 2369255"/>
                <a:gd name="connsiteY237" fmla="*/ 1935480 h 2538156"/>
                <a:gd name="connsiteX238" fmla="*/ 1475863 w 2369255"/>
                <a:gd name="connsiteY238" fmla="*/ 2004060 h 2538156"/>
                <a:gd name="connsiteX239" fmla="*/ 1460623 w 2369255"/>
                <a:gd name="connsiteY239" fmla="*/ 2004060 h 2538156"/>
                <a:gd name="connsiteX240" fmla="*/ 1414903 w 2369255"/>
                <a:gd name="connsiteY240" fmla="*/ 2036445 h 2538156"/>
                <a:gd name="connsiteX241" fmla="*/ 1418713 w 2369255"/>
                <a:gd name="connsiteY241" fmla="*/ 2055495 h 2538156"/>
                <a:gd name="connsiteX242" fmla="*/ 1376803 w 2369255"/>
                <a:gd name="connsiteY242" fmla="*/ 2084070 h 2538156"/>
                <a:gd name="connsiteX243" fmla="*/ 1390138 w 2369255"/>
                <a:gd name="connsiteY243" fmla="*/ 2114550 h 2538156"/>
                <a:gd name="connsiteX244" fmla="*/ 1319653 w 2369255"/>
                <a:gd name="connsiteY244" fmla="*/ 2124075 h 2538156"/>
                <a:gd name="connsiteX245" fmla="*/ 1300603 w 2369255"/>
                <a:gd name="connsiteY245" fmla="*/ 2160270 h 2538156"/>
                <a:gd name="connsiteX246" fmla="*/ 1273933 w 2369255"/>
                <a:gd name="connsiteY246" fmla="*/ 2181225 h 2538156"/>
                <a:gd name="connsiteX247" fmla="*/ 1239643 w 2369255"/>
                <a:gd name="connsiteY247" fmla="*/ 2158365 h 2538156"/>
                <a:gd name="connsiteX248" fmla="*/ 1225489 w 2369255"/>
                <a:gd name="connsiteY248" fmla="*/ 2174541 h 2538156"/>
                <a:gd name="connsiteX249" fmla="*/ 1224403 w 2369255"/>
                <a:gd name="connsiteY249" fmla="*/ 2173605 h 2538156"/>
                <a:gd name="connsiteX250" fmla="*/ 1096768 w 2369255"/>
                <a:gd name="connsiteY250" fmla="*/ 2059305 h 2538156"/>
                <a:gd name="connsiteX251" fmla="*/ 1049736 w 2369255"/>
                <a:gd name="connsiteY251" fmla="*/ 2121674 h 2538156"/>
                <a:gd name="connsiteX252" fmla="*/ 969133 w 2369255"/>
                <a:gd name="connsiteY252" fmla="*/ 2118361 h 2538156"/>
                <a:gd name="connsiteX253" fmla="*/ 965323 w 2369255"/>
                <a:gd name="connsiteY253" fmla="*/ 2146936 h 2538156"/>
                <a:gd name="connsiteX254" fmla="*/ 807208 w 2369255"/>
                <a:gd name="connsiteY254" fmla="*/ 2146936 h 2538156"/>
                <a:gd name="connsiteX255" fmla="*/ 803398 w 2369255"/>
                <a:gd name="connsiteY255" fmla="*/ 2042161 h 2538156"/>
                <a:gd name="connsiteX256" fmla="*/ 801578 w 2369255"/>
                <a:gd name="connsiteY256" fmla="*/ 2041906 h 2538156"/>
                <a:gd name="connsiteX257" fmla="*/ 818638 w 2369255"/>
                <a:gd name="connsiteY257" fmla="*/ 1990725 h 2538156"/>
                <a:gd name="connsiteX258" fmla="*/ 776728 w 2369255"/>
                <a:gd name="connsiteY258" fmla="*/ 1956435 h 2538156"/>
                <a:gd name="connsiteX259" fmla="*/ 780538 w 2369255"/>
                <a:gd name="connsiteY259" fmla="*/ 1916430 h 2538156"/>
                <a:gd name="connsiteX260" fmla="*/ 791968 w 2369255"/>
                <a:gd name="connsiteY260" fmla="*/ 1853565 h 2538156"/>
                <a:gd name="connsiteX261" fmla="*/ 761488 w 2369255"/>
                <a:gd name="connsiteY261" fmla="*/ 1819275 h 2538156"/>
                <a:gd name="connsiteX262" fmla="*/ 708148 w 2369255"/>
                <a:gd name="connsiteY262" fmla="*/ 1807845 h 2538156"/>
                <a:gd name="connsiteX263" fmla="*/ 637663 w 2369255"/>
                <a:gd name="connsiteY263" fmla="*/ 1748790 h 2538156"/>
                <a:gd name="connsiteX264" fmla="*/ 637663 w 2369255"/>
                <a:gd name="connsiteY264" fmla="*/ 1722120 h 2538156"/>
                <a:gd name="connsiteX265" fmla="*/ 609088 w 2369255"/>
                <a:gd name="connsiteY265" fmla="*/ 1725930 h 2538156"/>
                <a:gd name="connsiteX266" fmla="*/ 504313 w 2369255"/>
                <a:gd name="connsiteY266" fmla="*/ 1655445 h 2538156"/>
                <a:gd name="connsiteX267" fmla="*/ 463237 w 2369255"/>
                <a:gd name="connsiteY267" fmla="*/ 1612726 h 2538156"/>
                <a:gd name="connsiteX268" fmla="*/ 464308 w 2369255"/>
                <a:gd name="connsiteY268" fmla="*/ 1560195 h 2538156"/>
                <a:gd name="connsiteX269" fmla="*/ 420493 w 2369255"/>
                <a:gd name="connsiteY269" fmla="*/ 1539240 h 2538156"/>
                <a:gd name="connsiteX270" fmla="*/ 435733 w 2369255"/>
                <a:gd name="connsiteY270" fmla="*/ 1487805 h 2538156"/>
                <a:gd name="connsiteX271" fmla="*/ 391918 w 2369255"/>
                <a:gd name="connsiteY271" fmla="*/ 1508760 h 2538156"/>
                <a:gd name="connsiteX272" fmla="*/ 359533 w 2369255"/>
                <a:gd name="connsiteY272" fmla="*/ 1508760 h 2538156"/>
                <a:gd name="connsiteX273" fmla="*/ 353818 w 2369255"/>
                <a:gd name="connsiteY273" fmla="*/ 1527810 h 2538156"/>
                <a:gd name="connsiteX274" fmla="*/ 184273 w 2369255"/>
                <a:gd name="connsiteY274" fmla="*/ 1527810 h 2538156"/>
                <a:gd name="connsiteX275" fmla="*/ 163926 w 2369255"/>
                <a:gd name="connsiteY275" fmla="*/ 1590549 h 2538156"/>
                <a:gd name="connsiteX276" fmla="*/ 163885 w 2369255"/>
                <a:gd name="connsiteY276" fmla="*/ 1590473 h 2538156"/>
                <a:gd name="connsiteX277" fmla="*/ 184395 w 2369255"/>
                <a:gd name="connsiteY277" fmla="*/ 1527232 h 2538156"/>
                <a:gd name="connsiteX278" fmla="*/ 203274 w 2369255"/>
                <a:gd name="connsiteY278" fmla="*/ 1527232 h 2538156"/>
                <a:gd name="connsiteX279" fmla="*/ 197608 w 2369255"/>
                <a:gd name="connsiteY279" fmla="*/ 1461135 h 2538156"/>
                <a:gd name="connsiteX280" fmla="*/ 148078 w 2369255"/>
                <a:gd name="connsiteY280" fmla="*/ 1483995 h 2538156"/>
                <a:gd name="connsiteX281" fmla="*/ 127123 w 2369255"/>
                <a:gd name="connsiteY281" fmla="*/ 1407795 h 2538156"/>
                <a:gd name="connsiteX282" fmla="*/ 117598 w 2369255"/>
                <a:gd name="connsiteY282" fmla="*/ 1406793 h 2538156"/>
                <a:gd name="connsiteX283" fmla="*/ 117598 w 2369255"/>
                <a:gd name="connsiteY283" fmla="*/ 1369695 h 2538156"/>
                <a:gd name="connsiteX284" fmla="*/ 148078 w 2369255"/>
                <a:gd name="connsiteY284" fmla="*/ 1331595 h 2538156"/>
                <a:gd name="connsiteX285" fmla="*/ 212848 w 2369255"/>
                <a:gd name="connsiteY285" fmla="*/ 1320165 h 2538156"/>
                <a:gd name="connsiteX286" fmla="*/ 229993 w 2369255"/>
                <a:gd name="connsiteY286" fmla="*/ 1255395 h 2538156"/>
                <a:gd name="connsiteX287" fmla="*/ 218563 w 2369255"/>
                <a:gd name="connsiteY287" fmla="*/ 1160145 h 2538156"/>
                <a:gd name="connsiteX288" fmla="*/ 219377 w 2369255"/>
                <a:gd name="connsiteY288" fmla="*/ 1152276 h 2538156"/>
                <a:gd name="connsiteX289" fmla="*/ 308099 w 2369255"/>
                <a:gd name="connsiteY289" fmla="*/ 1127760 h 2538156"/>
                <a:gd name="connsiteX290" fmla="*/ 325244 w 2369255"/>
                <a:gd name="connsiteY290" fmla="*/ 1040130 h 2538156"/>
                <a:gd name="connsiteX291" fmla="*/ 304289 w 2369255"/>
                <a:gd name="connsiteY291" fmla="*/ 1003935 h 2538156"/>
                <a:gd name="connsiteX292" fmla="*/ 174749 w 2369255"/>
                <a:gd name="connsiteY292" fmla="*/ 986790 h 2538156"/>
                <a:gd name="connsiteX293" fmla="*/ 243329 w 2369255"/>
                <a:gd name="connsiteY293" fmla="*/ 861060 h 2538156"/>
                <a:gd name="connsiteX294" fmla="*/ 247139 w 2369255"/>
                <a:gd name="connsiteY294" fmla="*/ 748665 h 2538156"/>
                <a:gd name="connsiteX295" fmla="*/ 169034 w 2369255"/>
                <a:gd name="connsiteY295" fmla="*/ 702945 h 2538156"/>
                <a:gd name="connsiteX296" fmla="*/ 98549 w 2369255"/>
                <a:gd name="connsiteY296" fmla="*/ 659130 h 2538156"/>
                <a:gd name="connsiteX297" fmla="*/ 42112 w 2369255"/>
                <a:gd name="connsiteY297" fmla="*/ 661011 h 2538156"/>
                <a:gd name="connsiteX298" fmla="*/ 41731 w 2369255"/>
                <a:gd name="connsiteY298" fmla="*/ 659272 h 2538156"/>
                <a:gd name="connsiteX299" fmla="*/ 98881 w 2369255"/>
                <a:gd name="connsiteY299" fmla="*/ 657367 h 2538156"/>
                <a:gd name="connsiteX300" fmla="*/ 169366 w 2369255"/>
                <a:gd name="connsiteY300" fmla="*/ 701182 h 2538156"/>
                <a:gd name="connsiteX301" fmla="*/ 222373 w 2369255"/>
                <a:gd name="connsiteY301" fmla="*/ 732211 h 2538156"/>
                <a:gd name="connsiteX302" fmla="*/ 222373 w 2369255"/>
                <a:gd name="connsiteY302" fmla="*/ 584836 h 2538156"/>
                <a:gd name="connsiteX303" fmla="*/ 243328 w 2369255"/>
                <a:gd name="connsiteY303" fmla="*/ 506731 h 2538156"/>
                <a:gd name="connsiteX304" fmla="*/ 212848 w 2369255"/>
                <a:gd name="connsiteY304" fmla="*/ 464821 h 2538156"/>
                <a:gd name="connsiteX305" fmla="*/ 287143 w 2369255"/>
                <a:gd name="connsiteY305" fmla="*/ 466726 h 2538156"/>
                <a:gd name="connsiteX306" fmla="*/ 282547 w 2369255"/>
                <a:gd name="connsiteY306" fmla="*/ 463211 h 2538156"/>
                <a:gd name="connsiteX307" fmla="*/ 287143 w 2369255"/>
                <a:gd name="connsiteY307" fmla="*/ 464820 h 2538156"/>
                <a:gd name="connsiteX308" fmla="*/ 317623 w 2369255"/>
                <a:gd name="connsiteY308" fmla="*/ 400050 h 2538156"/>
                <a:gd name="connsiteX309" fmla="*/ 401443 w 2369255"/>
                <a:gd name="connsiteY309" fmla="*/ 401955 h 2538156"/>
                <a:gd name="connsiteX310" fmla="*/ 447163 w 2369255"/>
                <a:gd name="connsiteY310" fmla="*/ 379095 h 2538156"/>
                <a:gd name="connsiteX311" fmla="*/ 462403 w 2369255"/>
                <a:gd name="connsiteY311" fmla="*/ 352425 h 2538156"/>
                <a:gd name="connsiteX312" fmla="*/ 466213 w 2369255"/>
                <a:gd name="connsiteY312" fmla="*/ 283845 h 2538156"/>
                <a:gd name="connsiteX313" fmla="*/ 443353 w 2369255"/>
                <a:gd name="connsiteY313" fmla="*/ 215265 h 2538156"/>
                <a:gd name="connsiteX314" fmla="*/ 390013 w 2369255"/>
                <a:gd name="connsiteY314" fmla="*/ 154305 h 2538156"/>
                <a:gd name="connsiteX315" fmla="*/ 412873 w 2369255"/>
                <a:gd name="connsiteY315" fmla="*/ 142875 h 2538156"/>
                <a:gd name="connsiteX316" fmla="*/ 376678 w 2369255"/>
                <a:gd name="connsiteY316" fmla="*/ 40005 h 2538156"/>
                <a:gd name="connsiteX317" fmla="*/ 369247 w 2369255"/>
                <a:gd name="connsiteY317" fmla="*/ 30804 h 2538156"/>
                <a:gd name="connsiteX318" fmla="*/ 369448 w 2369255"/>
                <a:gd name="connsiteY318" fmla="*/ 30550 h 2538156"/>
                <a:gd name="connsiteX319" fmla="*/ 377157 w 2369255"/>
                <a:gd name="connsiteY319" fmla="*/ 40094 h 2538156"/>
                <a:gd name="connsiteX320" fmla="*/ 411094 w 2369255"/>
                <a:gd name="connsiteY320" fmla="*/ 136546 h 2538156"/>
                <a:gd name="connsiteX321" fmla="*/ 412873 w 2369255"/>
                <a:gd name="connsiteY321" fmla="*/ 137160 h 2538156"/>
                <a:gd name="connsiteX322" fmla="*/ 454783 w 2369255"/>
                <a:gd name="connsiteY322" fmla="*/ 91440 h 2538156"/>
                <a:gd name="connsiteX323" fmla="*/ 521458 w 2369255"/>
                <a:gd name="connsiteY323" fmla="*/ 102870 h 2538156"/>
                <a:gd name="connsiteX324" fmla="*/ 498598 w 2369255"/>
                <a:gd name="connsiteY324" fmla="*/ 66675 h 2538156"/>
                <a:gd name="connsiteX325" fmla="*/ 550033 w 2369255"/>
                <a:gd name="connsiteY325" fmla="*/ 30480 h 2538156"/>
                <a:gd name="connsiteX326" fmla="*/ 654808 w 2369255"/>
                <a:gd name="connsiteY326" fmla="*/ 17145 h 2538156"/>
                <a:gd name="connsiteX327" fmla="*/ 1395853 w 2369255"/>
                <a:gd name="connsiteY327" fmla="*/ 0 h 2538156"/>
                <a:gd name="connsiteX328" fmla="*/ 1426577 w 2369255"/>
                <a:gd name="connsiteY328" fmla="*/ 4667 h 2538156"/>
                <a:gd name="connsiteX329" fmla="*/ 1416808 w 2369255"/>
                <a:gd name="connsiteY329" fmla="*/ 11430 h 2538156"/>
                <a:gd name="connsiteX330" fmla="*/ 1395853 w 2369255"/>
                <a:gd name="connsiteY330" fmla="*/ 0 h 2538156"/>
                <a:gd name="connsiteX0" fmla="*/ 1420618 w 2369255"/>
                <a:gd name="connsiteY0" fmla="*/ 2517553 h 2533489"/>
                <a:gd name="connsiteX1" fmla="*/ 1431376 w 2369255"/>
                <a:gd name="connsiteY1" fmla="*/ 2530616 h 2533489"/>
                <a:gd name="connsiteX2" fmla="*/ 1430642 w 2369255"/>
                <a:gd name="connsiteY2" fmla="*/ 2530732 h 2533489"/>
                <a:gd name="connsiteX3" fmla="*/ 1421870 w 2369255"/>
                <a:gd name="connsiteY3" fmla="*/ 2520080 h 2533489"/>
                <a:gd name="connsiteX4" fmla="*/ 1420608 w 2369255"/>
                <a:gd name="connsiteY4" fmla="*/ 2522784 h 2533489"/>
                <a:gd name="connsiteX5" fmla="*/ 1427555 w 2369255"/>
                <a:gd name="connsiteY5" fmla="*/ 2531219 h 2533489"/>
                <a:gd name="connsiteX6" fmla="*/ 1413182 w 2369255"/>
                <a:gd name="connsiteY6" fmla="*/ 2533489 h 2533489"/>
                <a:gd name="connsiteX7" fmla="*/ 1420618 w 2369255"/>
                <a:gd name="connsiteY7" fmla="*/ 2517553 h 2533489"/>
                <a:gd name="connsiteX8" fmla="*/ 1332988 w 2369255"/>
                <a:gd name="connsiteY8" fmla="*/ 2401348 h 2533489"/>
                <a:gd name="connsiteX9" fmla="*/ 1361563 w 2369255"/>
                <a:gd name="connsiteY9" fmla="*/ 2445163 h 2533489"/>
                <a:gd name="connsiteX10" fmla="*/ 1361254 w 2369255"/>
                <a:gd name="connsiteY10" fmla="*/ 2445296 h 2533489"/>
                <a:gd name="connsiteX11" fmla="*/ 1334240 w 2369255"/>
                <a:gd name="connsiteY11" fmla="*/ 2403875 h 2533489"/>
                <a:gd name="connsiteX12" fmla="*/ 1269470 w 2369255"/>
                <a:gd name="connsiteY12" fmla="*/ 2445785 h 2533489"/>
                <a:gd name="connsiteX13" fmla="*/ 1231370 w 2369255"/>
                <a:gd name="connsiteY13" fmla="*/ 2413400 h 2533489"/>
                <a:gd name="connsiteX14" fmla="*/ 1232221 w 2369255"/>
                <a:gd name="connsiteY14" fmla="*/ 2412661 h 2533489"/>
                <a:gd name="connsiteX15" fmla="*/ 1268218 w 2369255"/>
                <a:gd name="connsiteY15" fmla="*/ 2443258 h 2533489"/>
                <a:gd name="connsiteX16" fmla="*/ 1332988 w 2369255"/>
                <a:gd name="connsiteY16" fmla="*/ 2401348 h 2533489"/>
                <a:gd name="connsiteX17" fmla="*/ 830192 w 2369255"/>
                <a:gd name="connsiteY17" fmla="*/ 2374117 h 2533489"/>
                <a:gd name="connsiteX18" fmla="*/ 903334 w 2369255"/>
                <a:gd name="connsiteY18" fmla="*/ 2377774 h 2533489"/>
                <a:gd name="connsiteX19" fmla="*/ 945389 w 2369255"/>
                <a:gd name="connsiteY19" fmla="*/ 2392402 h 2533489"/>
                <a:gd name="connsiteX20" fmla="*/ 946273 w 2369255"/>
                <a:gd name="connsiteY20" fmla="*/ 2393728 h 2533489"/>
                <a:gd name="connsiteX21" fmla="*/ 902458 w 2369255"/>
                <a:gd name="connsiteY21" fmla="*/ 2378488 h 2533489"/>
                <a:gd name="connsiteX22" fmla="*/ 831069 w 2369255"/>
                <a:gd name="connsiteY22" fmla="*/ 2374919 h 2533489"/>
                <a:gd name="connsiteX23" fmla="*/ 830192 w 2369255"/>
                <a:gd name="connsiteY23" fmla="*/ 2374117 h 2533489"/>
                <a:gd name="connsiteX24" fmla="*/ 1220238 w 2369255"/>
                <a:gd name="connsiteY24" fmla="*/ 2350555 h 2533489"/>
                <a:gd name="connsiteX25" fmla="*/ 1273933 w 2369255"/>
                <a:gd name="connsiteY25" fmla="*/ 2372773 h 2533489"/>
                <a:gd name="connsiteX26" fmla="*/ 1272368 w 2369255"/>
                <a:gd name="connsiteY26" fmla="*/ 2374134 h 2533489"/>
                <a:gd name="connsiteX27" fmla="*/ 1219940 w 2369255"/>
                <a:gd name="connsiteY27" fmla="*/ 2352440 h 2533489"/>
                <a:gd name="connsiteX28" fmla="*/ 1220238 w 2369255"/>
                <a:gd name="connsiteY28" fmla="*/ 2350555 h 2533489"/>
                <a:gd name="connsiteX29" fmla="*/ 955730 w 2369255"/>
                <a:gd name="connsiteY29" fmla="*/ 2315189 h 2533489"/>
                <a:gd name="connsiteX30" fmla="*/ 955798 w 2369255"/>
                <a:gd name="connsiteY30" fmla="*/ 2315623 h 2533489"/>
                <a:gd name="connsiteX31" fmla="*/ 905492 w 2369255"/>
                <a:gd name="connsiteY31" fmla="*/ 2330529 h 2533489"/>
                <a:gd name="connsiteX32" fmla="*/ 905239 w 2369255"/>
                <a:gd name="connsiteY32" fmla="*/ 2330149 h 2533489"/>
                <a:gd name="connsiteX33" fmla="*/ 955730 w 2369255"/>
                <a:gd name="connsiteY33" fmla="*/ 2315189 h 2533489"/>
                <a:gd name="connsiteX34" fmla="*/ 1256016 w 2369255"/>
                <a:gd name="connsiteY34" fmla="*/ 2281833 h 2533489"/>
                <a:gd name="connsiteX35" fmla="*/ 1319653 w 2369255"/>
                <a:gd name="connsiteY35" fmla="*/ 2309908 h 2533489"/>
                <a:gd name="connsiteX36" fmla="*/ 1315549 w 2369255"/>
                <a:gd name="connsiteY36" fmla="*/ 2310072 h 2533489"/>
                <a:gd name="connsiteX37" fmla="*/ 1256135 w 2369255"/>
                <a:gd name="connsiteY37" fmla="*/ 2283860 h 2533489"/>
                <a:gd name="connsiteX38" fmla="*/ 1256016 w 2369255"/>
                <a:gd name="connsiteY38" fmla="*/ 2281833 h 2533489"/>
                <a:gd name="connsiteX39" fmla="*/ 1201549 w 2369255"/>
                <a:gd name="connsiteY39" fmla="*/ 2201192 h 2533489"/>
                <a:gd name="connsiteX40" fmla="*/ 1252978 w 2369255"/>
                <a:gd name="connsiteY40" fmla="*/ 2248948 h 2533489"/>
                <a:gd name="connsiteX41" fmla="*/ 1253063 w 2369255"/>
                <a:gd name="connsiteY41" fmla="*/ 2250392 h 2533489"/>
                <a:gd name="connsiteX42" fmla="*/ 1200890 w 2369255"/>
                <a:gd name="connsiteY42" fmla="*/ 2201945 h 2533489"/>
                <a:gd name="connsiteX43" fmla="*/ 1201549 w 2369255"/>
                <a:gd name="connsiteY43" fmla="*/ 2201192 h 2533489"/>
                <a:gd name="connsiteX44" fmla="*/ 1009571 w 2369255"/>
                <a:gd name="connsiteY44" fmla="*/ 2170269 h 2533489"/>
                <a:gd name="connsiteX45" fmla="*/ 1009138 w 2369255"/>
                <a:gd name="connsiteY45" fmla="*/ 2170843 h 2533489"/>
                <a:gd name="connsiteX46" fmla="*/ 937689 w 2369255"/>
                <a:gd name="connsiteY46" fmla="*/ 2193406 h 2533489"/>
                <a:gd name="connsiteX47" fmla="*/ 937624 w 2369255"/>
                <a:gd name="connsiteY47" fmla="*/ 2192989 h 2533489"/>
                <a:gd name="connsiteX48" fmla="*/ 1009571 w 2369255"/>
                <a:gd name="connsiteY48" fmla="*/ 2170269 h 2533489"/>
                <a:gd name="connsiteX49" fmla="*/ 2223551 w 2369255"/>
                <a:gd name="connsiteY49" fmla="*/ 1765957 h 2533489"/>
                <a:gd name="connsiteX50" fmla="*/ 2258818 w 2369255"/>
                <a:gd name="connsiteY50" fmla="*/ 1799368 h 2533489"/>
                <a:gd name="connsiteX51" fmla="*/ 2273471 w 2369255"/>
                <a:gd name="connsiteY51" fmla="*/ 1794938 h 2533489"/>
                <a:gd name="connsiteX52" fmla="*/ 1991227 w 2369255"/>
                <a:gd name="connsiteY52" fmla="*/ 2442218 h 2533489"/>
                <a:gd name="connsiteX53" fmla="*/ 1907182 w 2369255"/>
                <a:gd name="connsiteY53" fmla="*/ 2455489 h 2533489"/>
                <a:gd name="connsiteX54" fmla="*/ 1905344 w 2369255"/>
                <a:gd name="connsiteY54" fmla="*/ 2452053 h 2533489"/>
                <a:gd name="connsiteX55" fmla="*/ 1916774 w 2369255"/>
                <a:gd name="connsiteY55" fmla="*/ 2358708 h 2533489"/>
                <a:gd name="connsiteX56" fmla="*/ 1954874 w 2369255"/>
                <a:gd name="connsiteY56" fmla="*/ 2288223 h 2533489"/>
                <a:gd name="connsiteX57" fmla="*/ 1953024 w 2369255"/>
                <a:gd name="connsiteY57" fmla="*/ 2223454 h 2533489"/>
                <a:gd name="connsiteX58" fmla="*/ 1945349 w 2369255"/>
                <a:gd name="connsiteY58" fmla="*/ 2223454 h 2533489"/>
                <a:gd name="connsiteX59" fmla="*/ 1925458 w 2369255"/>
                <a:gd name="connsiteY59" fmla="*/ 2152933 h 2533489"/>
                <a:gd name="connsiteX60" fmla="*/ 1924394 w 2369255"/>
                <a:gd name="connsiteY60" fmla="*/ 2152968 h 2533489"/>
                <a:gd name="connsiteX61" fmla="*/ 1911059 w 2369255"/>
                <a:gd name="connsiteY61" fmla="*/ 2116773 h 2533489"/>
                <a:gd name="connsiteX62" fmla="*/ 1680554 w 2369255"/>
                <a:gd name="connsiteY62" fmla="*/ 1789113 h 2533489"/>
                <a:gd name="connsiteX63" fmla="*/ 1683289 w 2369255"/>
                <a:gd name="connsiteY63" fmla="*/ 1788430 h 2533489"/>
                <a:gd name="connsiteX64" fmla="*/ 1912108 w 2369255"/>
                <a:gd name="connsiteY64" fmla="*/ 2113693 h 2533489"/>
                <a:gd name="connsiteX65" fmla="*/ 1925443 w 2369255"/>
                <a:gd name="connsiteY65" fmla="*/ 2149888 h 2533489"/>
                <a:gd name="connsiteX66" fmla="*/ 1982593 w 2369255"/>
                <a:gd name="connsiteY66" fmla="*/ 2147983 h 2533489"/>
                <a:gd name="connsiteX67" fmla="*/ 2024503 w 2369255"/>
                <a:gd name="connsiteY67" fmla="*/ 2106073 h 2533489"/>
                <a:gd name="connsiteX68" fmla="*/ 1971163 w 2369255"/>
                <a:gd name="connsiteY68" fmla="*/ 2031778 h 2533489"/>
                <a:gd name="connsiteX69" fmla="*/ 2022598 w 2369255"/>
                <a:gd name="connsiteY69" fmla="*/ 2026063 h 2533489"/>
                <a:gd name="connsiteX70" fmla="*/ 2007358 w 2369255"/>
                <a:gd name="connsiteY70" fmla="*/ 1955578 h 2533489"/>
                <a:gd name="connsiteX71" fmla="*/ 2035933 w 2369255"/>
                <a:gd name="connsiteY71" fmla="*/ 1968913 h 2533489"/>
                <a:gd name="connsiteX72" fmla="*/ 2049268 w 2369255"/>
                <a:gd name="connsiteY72" fmla="*/ 1936528 h 2533489"/>
                <a:gd name="connsiteX73" fmla="*/ 2075938 w 2369255"/>
                <a:gd name="connsiteY73" fmla="*/ 1936528 h 2533489"/>
                <a:gd name="connsiteX74" fmla="*/ 2138803 w 2369255"/>
                <a:gd name="connsiteY74" fmla="*/ 1873663 h 2533489"/>
                <a:gd name="connsiteX75" fmla="*/ 2174998 w 2369255"/>
                <a:gd name="connsiteY75" fmla="*/ 1873663 h 2533489"/>
                <a:gd name="connsiteX76" fmla="*/ 2152138 w 2369255"/>
                <a:gd name="connsiteY76" fmla="*/ 1833658 h 2533489"/>
                <a:gd name="connsiteX77" fmla="*/ 2224528 w 2369255"/>
                <a:gd name="connsiteY77" fmla="*/ 1768888 h 2533489"/>
                <a:gd name="connsiteX78" fmla="*/ 2223551 w 2369255"/>
                <a:gd name="connsiteY78" fmla="*/ 1765957 h 2533489"/>
                <a:gd name="connsiteX79" fmla="*/ 282695 w 2369255"/>
                <a:gd name="connsiteY79" fmla="*/ 1724745 h 2533489"/>
                <a:gd name="connsiteX80" fmla="*/ 282998 w 2369255"/>
                <a:gd name="connsiteY80" fmla="*/ 1725679 h 2533489"/>
                <a:gd name="connsiteX81" fmla="*/ 260507 w 2369255"/>
                <a:gd name="connsiteY81" fmla="*/ 1766378 h 2533489"/>
                <a:gd name="connsiteX82" fmla="*/ 260104 w 2369255"/>
                <a:gd name="connsiteY82" fmla="*/ 1765625 h 2533489"/>
                <a:gd name="connsiteX83" fmla="*/ 282695 w 2369255"/>
                <a:gd name="connsiteY83" fmla="*/ 1724745 h 2533489"/>
                <a:gd name="connsiteX84" fmla="*/ 456050 w 2369255"/>
                <a:gd name="connsiteY84" fmla="*/ 1600920 h 2533489"/>
                <a:gd name="connsiteX85" fmla="*/ 456559 w 2369255"/>
                <a:gd name="connsiteY85" fmla="*/ 1601449 h 2533489"/>
                <a:gd name="connsiteX86" fmla="*/ 367153 w 2369255"/>
                <a:gd name="connsiteY86" fmla="*/ 1740313 h 2533489"/>
                <a:gd name="connsiteX87" fmla="*/ 338578 w 2369255"/>
                <a:gd name="connsiteY87" fmla="*/ 1736503 h 2533489"/>
                <a:gd name="connsiteX88" fmla="*/ 332863 w 2369255"/>
                <a:gd name="connsiteY88" fmla="*/ 1789843 h 2533489"/>
                <a:gd name="connsiteX89" fmla="*/ 306193 w 2369255"/>
                <a:gd name="connsiteY89" fmla="*/ 1795558 h 2533489"/>
                <a:gd name="connsiteX90" fmla="*/ 306052 w 2369255"/>
                <a:gd name="connsiteY90" fmla="*/ 1795124 h 2533489"/>
                <a:gd name="connsiteX91" fmla="*/ 332225 w 2369255"/>
                <a:gd name="connsiteY91" fmla="*/ 1789515 h 2533489"/>
                <a:gd name="connsiteX92" fmla="*/ 337940 w 2369255"/>
                <a:gd name="connsiteY92" fmla="*/ 1736175 h 2533489"/>
                <a:gd name="connsiteX93" fmla="*/ 366515 w 2369255"/>
                <a:gd name="connsiteY93" fmla="*/ 1739985 h 2533489"/>
                <a:gd name="connsiteX94" fmla="*/ 456050 w 2369255"/>
                <a:gd name="connsiteY94" fmla="*/ 1600920 h 2533489"/>
                <a:gd name="connsiteX95" fmla="*/ 130096 w 2369255"/>
                <a:gd name="connsiteY95" fmla="*/ 1090762 h 2533489"/>
                <a:gd name="connsiteX96" fmla="*/ 130563 w 2369255"/>
                <a:gd name="connsiteY96" fmla="*/ 1090935 h 2533489"/>
                <a:gd name="connsiteX97" fmla="*/ 123313 w 2369255"/>
                <a:gd name="connsiteY97" fmla="*/ 1132618 h 2533489"/>
                <a:gd name="connsiteX98" fmla="*/ 122877 w 2369255"/>
                <a:gd name="connsiteY98" fmla="*/ 1132275 h 2533489"/>
                <a:gd name="connsiteX99" fmla="*/ 130096 w 2369255"/>
                <a:gd name="connsiteY99" fmla="*/ 1090762 h 2533489"/>
                <a:gd name="connsiteX100" fmla="*/ 54408 w 2369255"/>
                <a:gd name="connsiteY100" fmla="*/ 715836 h 2533489"/>
                <a:gd name="connsiteX101" fmla="*/ 54734 w 2369255"/>
                <a:gd name="connsiteY101" fmla="*/ 717328 h 2533489"/>
                <a:gd name="connsiteX102" fmla="*/ 22349 w 2369255"/>
                <a:gd name="connsiteY102" fmla="*/ 730663 h 2533489"/>
                <a:gd name="connsiteX103" fmla="*/ 0 w 2369255"/>
                <a:gd name="connsiteY103" fmla="*/ 729986 h 2533489"/>
                <a:gd name="connsiteX104" fmla="*/ 71 w 2369255"/>
                <a:gd name="connsiteY104" fmla="*/ 728215 h 2533489"/>
                <a:gd name="connsiteX105" fmla="*/ 22681 w 2369255"/>
                <a:gd name="connsiteY105" fmla="*/ 728900 h 2533489"/>
                <a:gd name="connsiteX106" fmla="*/ 54408 w 2369255"/>
                <a:gd name="connsiteY106" fmla="*/ 715836 h 2533489"/>
                <a:gd name="connsiteX107" fmla="*/ 1502984 w 2369255"/>
                <a:gd name="connsiteY107" fmla="*/ 478231 h 2533489"/>
                <a:gd name="connsiteX108" fmla="*/ 1506343 w 2369255"/>
                <a:gd name="connsiteY108" fmla="*/ 479203 h 2533489"/>
                <a:gd name="connsiteX109" fmla="*/ 1520897 w 2369255"/>
                <a:gd name="connsiteY109" fmla="*/ 591082 h 2533489"/>
                <a:gd name="connsiteX110" fmla="*/ 1502984 w 2369255"/>
                <a:gd name="connsiteY110" fmla="*/ 478231 h 2533489"/>
                <a:gd name="connsiteX111" fmla="*/ 1437012 w 2369255"/>
                <a:gd name="connsiteY111" fmla="*/ 459134 h 2533489"/>
                <a:gd name="connsiteX112" fmla="*/ 1439005 w 2369255"/>
                <a:gd name="connsiteY112" fmla="*/ 459711 h 2533489"/>
                <a:gd name="connsiteX113" fmla="*/ 1245358 w 2369255"/>
                <a:gd name="connsiteY113" fmla="*/ 523018 h 2533489"/>
                <a:gd name="connsiteX114" fmla="*/ 1437012 w 2369255"/>
                <a:gd name="connsiteY114" fmla="*/ 459134 h 2533489"/>
                <a:gd name="connsiteX115" fmla="*/ 1456541 w 2369255"/>
                <a:gd name="connsiteY115" fmla="*/ 413072 h 2533489"/>
                <a:gd name="connsiteX116" fmla="*/ 1447288 w 2369255"/>
                <a:gd name="connsiteY116" fmla="*/ 416338 h 2533489"/>
                <a:gd name="connsiteX117" fmla="*/ 1441954 w 2369255"/>
                <a:gd name="connsiteY117" fmla="*/ 433102 h 2533489"/>
                <a:gd name="connsiteX118" fmla="*/ 1443478 w 2369255"/>
                <a:gd name="connsiteY118" fmla="*/ 416338 h 2533489"/>
                <a:gd name="connsiteX119" fmla="*/ 1456541 w 2369255"/>
                <a:gd name="connsiteY119" fmla="*/ 413072 h 2533489"/>
                <a:gd name="connsiteX120" fmla="*/ 1596716 w 2369255"/>
                <a:gd name="connsiteY120" fmla="*/ 405823 h 2533489"/>
                <a:gd name="connsiteX121" fmla="*/ 1593973 w 2369255"/>
                <a:gd name="connsiteY121" fmla="*/ 408718 h 2533489"/>
                <a:gd name="connsiteX122" fmla="*/ 1587306 w 2369255"/>
                <a:gd name="connsiteY122" fmla="*/ 408718 h 2533489"/>
                <a:gd name="connsiteX123" fmla="*/ 1596716 w 2369255"/>
                <a:gd name="connsiteY123" fmla="*/ 405823 h 2533489"/>
                <a:gd name="connsiteX124" fmla="*/ 1548806 w 2369255"/>
                <a:gd name="connsiteY124" fmla="*/ 374134 h 2533489"/>
                <a:gd name="connsiteX125" fmla="*/ 1550158 w 2369255"/>
                <a:gd name="connsiteY125" fmla="*/ 374428 h 2533489"/>
                <a:gd name="connsiteX126" fmla="*/ 1544519 w 2369255"/>
                <a:gd name="connsiteY126" fmla="*/ 396983 h 2533489"/>
                <a:gd name="connsiteX127" fmla="*/ 1540633 w 2369255"/>
                <a:gd name="connsiteY127" fmla="*/ 395383 h 2533489"/>
                <a:gd name="connsiteX128" fmla="*/ 1548806 w 2369255"/>
                <a:gd name="connsiteY128" fmla="*/ 374134 h 2533489"/>
                <a:gd name="connsiteX129" fmla="*/ 1475171 w 2369255"/>
                <a:gd name="connsiteY129" fmla="*/ 366635 h 2533489"/>
                <a:gd name="connsiteX130" fmla="*/ 1473958 w 2369255"/>
                <a:gd name="connsiteY130" fmla="*/ 366808 h 2533489"/>
                <a:gd name="connsiteX131" fmla="*/ 1477202 w 2369255"/>
                <a:gd name="connsiteY131" fmla="*/ 388432 h 2533489"/>
                <a:gd name="connsiteX132" fmla="*/ 1472053 w 2369255"/>
                <a:gd name="connsiteY132" fmla="*/ 366808 h 2533489"/>
                <a:gd name="connsiteX133" fmla="*/ 1475171 w 2369255"/>
                <a:gd name="connsiteY133" fmla="*/ 366635 h 2533489"/>
                <a:gd name="connsiteX134" fmla="*/ 1596041 w 2369255"/>
                <a:gd name="connsiteY134" fmla="*/ 150766 h 2533489"/>
                <a:gd name="connsiteX135" fmla="*/ 1955817 w 2369255"/>
                <a:gd name="connsiteY135" fmla="*/ 470842 h 2533489"/>
                <a:gd name="connsiteX136" fmla="*/ 1914013 w 2369255"/>
                <a:gd name="connsiteY136" fmla="*/ 479203 h 2533489"/>
                <a:gd name="connsiteX137" fmla="*/ 1849243 w 2369255"/>
                <a:gd name="connsiteY137" fmla="*/ 471583 h 2533489"/>
                <a:gd name="connsiteX138" fmla="*/ 1824478 w 2369255"/>
                <a:gd name="connsiteY138" fmla="*/ 444913 h 2533489"/>
                <a:gd name="connsiteX139" fmla="*/ 1809238 w 2369255"/>
                <a:gd name="connsiteY139" fmla="*/ 450628 h 2533489"/>
                <a:gd name="connsiteX140" fmla="*/ 1786378 w 2369255"/>
                <a:gd name="connsiteY140" fmla="*/ 414433 h 2533489"/>
                <a:gd name="connsiteX141" fmla="*/ 1717798 w 2369255"/>
                <a:gd name="connsiteY141" fmla="*/ 422053 h 2533489"/>
                <a:gd name="connsiteX142" fmla="*/ 1721608 w 2369255"/>
                <a:gd name="connsiteY142" fmla="*/ 382048 h 2533489"/>
                <a:gd name="connsiteX143" fmla="*/ 1704463 w 2369255"/>
                <a:gd name="connsiteY143" fmla="*/ 378238 h 2533489"/>
                <a:gd name="connsiteX144" fmla="*/ 1725418 w 2369255"/>
                <a:gd name="connsiteY144" fmla="*/ 362998 h 2533489"/>
                <a:gd name="connsiteX145" fmla="*/ 1693033 w 2369255"/>
                <a:gd name="connsiteY145" fmla="*/ 324898 h 2533489"/>
                <a:gd name="connsiteX146" fmla="*/ 1653028 w 2369255"/>
                <a:gd name="connsiteY146" fmla="*/ 370618 h 2533489"/>
                <a:gd name="connsiteX147" fmla="*/ 1624964 w 2369255"/>
                <a:gd name="connsiteY147" fmla="*/ 335538 h 2533489"/>
                <a:gd name="connsiteX148" fmla="*/ 1626358 w 2369255"/>
                <a:gd name="connsiteY148" fmla="*/ 334423 h 2533489"/>
                <a:gd name="connsiteX149" fmla="*/ 1597783 w 2369255"/>
                <a:gd name="connsiteY149" fmla="*/ 294418 h 2533489"/>
                <a:gd name="connsiteX150" fmla="*/ 1590163 w 2369255"/>
                <a:gd name="connsiteY150" fmla="*/ 159163 h 2533489"/>
                <a:gd name="connsiteX151" fmla="*/ 1596041 w 2369255"/>
                <a:gd name="connsiteY151" fmla="*/ 150766 h 2533489"/>
                <a:gd name="connsiteX152" fmla="*/ 654808 w 2369255"/>
                <a:gd name="connsiteY152" fmla="*/ 12478 h 2533489"/>
                <a:gd name="connsiteX153" fmla="*/ 681478 w 2369255"/>
                <a:gd name="connsiteY153" fmla="*/ 92488 h 2533489"/>
                <a:gd name="connsiteX154" fmla="*/ 790063 w 2369255"/>
                <a:gd name="connsiteY154" fmla="*/ 63913 h 2533489"/>
                <a:gd name="connsiteX155" fmla="*/ 838950 w 2369255"/>
                <a:gd name="connsiteY155" fmla="*/ 41964 h 2533489"/>
                <a:gd name="connsiteX156" fmla="*/ 862453 w 2369255"/>
                <a:gd name="connsiteY156" fmla="*/ 71533 h 2533489"/>
                <a:gd name="connsiteX157" fmla="*/ 856738 w 2369255"/>
                <a:gd name="connsiteY157" fmla="*/ 102013 h 2533489"/>
                <a:gd name="connsiteX158" fmla="*/ 938653 w 2369255"/>
                <a:gd name="connsiteY158" fmla="*/ 105823 h 2533489"/>
                <a:gd name="connsiteX159" fmla="*/ 951988 w 2369255"/>
                <a:gd name="connsiteY159" fmla="*/ 31528 h 2533489"/>
                <a:gd name="connsiteX160" fmla="*/ 972943 w 2369255"/>
                <a:gd name="connsiteY160" fmla="*/ 60103 h 2533489"/>
                <a:gd name="connsiteX161" fmla="*/ 1064383 w 2369255"/>
                <a:gd name="connsiteY161" fmla="*/ 60103 h 2533489"/>
                <a:gd name="connsiteX162" fmla="*/ 1113913 w 2369255"/>
                <a:gd name="connsiteY162" fmla="*/ 50578 h 2533489"/>
                <a:gd name="connsiteX163" fmla="*/ 1121533 w 2369255"/>
                <a:gd name="connsiteY163" fmla="*/ 22003 h 2533489"/>
                <a:gd name="connsiteX164" fmla="*/ 1182493 w 2369255"/>
                <a:gd name="connsiteY164" fmla="*/ 12478 h 2533489"/>
                <a:gd name="connsiteX165" fmla="*/ 1214878 w 2369255"/>
                <a:gd name="connsiteY165" fmla="*/ 115348 h 2533489"/>
                <a:gd name="connsiteX166" fmla="*/ 1228213 w 2369255"/>
                <a:gd name="connsiteY166" fmla="*/ 115348 h 2533489"/>
                <a:gd name="connsiteX167" fmla="*/ 1252978 w 2369255"/>
                <a:gd name="connsiteY167" fmla="*/ 202978 h 2533489"/>
                <a:gd name="connsiteX168" fmla="*/ 1255403 w 2369255"/>
                <a:gd name="connsiteY168" fmla="*/ 208200 h 2533489"/>
                <a:gd name="connsiteX169" fmla="*/ 1310318 w 2369255"/>
                <a:gd name="connsiteY169" fmla="*/ 156945 h 2533489"/>
                <a:gd name="connsiteX170" fmla="*/ 1340628 w 2369255"/>
                <a:gd name="connsiteY170" fmla="*/ 109587 h 2533489"/>
                <a:gd name="connsiteX171" fmla="*/ 1340608 w 2369255"/>
                <a:gd name="connsiteY171" fmla="*/ 109633 h 2533489"/>
                <a:gd name="connsiteX172" fmla="*/ 1310128 w 2369255"/>
                <a:gd name="connsiteY172" fmla="*/ 157258 h 2533489"/>
                <a:gd name="connsiteX173" fmla="*/ 1252978 w 2369255"/>
                <a:gd name="connsiteY173" fmla="*/ 210598 h 2533489"/>
                <a:gd name="connsiteX174" fmla="*/ 1249168 w 2369255"/>
                <a:gd name="connsiteY174" fmla="*/ 252508 h 2533489"/>
                <a:gd name="connsiteX175" fmla="*/ 1273933 w 2369255"/>
                <a:gd name="connsiteY175" fmla="*/ 359188 h 2533489"/>
                <a:gd name="connsiteX176" fmla="*/ 1216783 w 2369255"/>
                <a:gd name="connsiteY176" fmla="*/ 376333 h 2533489"/>
                <a:gd name="connsiteX177" fmla="*/ 1245358 w 2369255"/>
                <a:gd name="connsiteY177" fmla="*/ 523018 h 2533489"/>
                <a:gd name="connsiteX178" fmla="*/ 1266313 w 2369255"/>
                <a:gd name="connsiteY178" fmla="*/ 576358 h 2533489"/>
                <a:gd name="connsiteX179" fmla="*/ 1312033 w 2369255"/>
                <a:gd name="connsiteY179" fmla="*/ 654463 h 2533489"/>
                <a:gd name="connsiteX180" fmla="*/ 1332988 w 2369255"/>
                <a:gd name="connsiteY180" fmla="*/ 658273 h 2533489"/>
                <a:gd name="connsiteX181" fmla="*/ 1361563 w 2369255"/>
                <a:gd name="connsiteY181" fmla="*/ 749713 h 2533489"/>
                <a:gd name="connsiteX182" fmla="*/ 1540633 w 2369255"/>
                <a:gd name="connsiteY182" fmla="*/ 715423 h 2533489"/>
                <a:gd name="connsiteX183" fmla="*/ 1540207 w 2369255"/>
                <a:gd name="connsiteY183" fmla="*/ 712737 h 2533489"/>
                <a:gd name="connsiteX184" fmla="*/ 1586353 w 2369255"/>
                <a:gd name="connsiteY184" fmla="*/ 702088 h 2533489"/>
                <a:gd name="connsiteX185" fmla="*/ 1609213 w 2369255"/>
                <a:gd name="connsiteY185" fmla="*/ 671608 h 2533489"/>
                <a:gd name="connsiteX186" fmla="*/ 1637788 w 2369255"/>
                <a:gd name="connsiteY186" fmla="*/ 658273 h 2533489"/>
                <a:gd name="connsiteX187" fmla="*/ 1649218 w 2369255"/>
                <a:gd name="connsiteY187" fmla="*/ 625888 h 2533489"/>
                <a:gd name="connsiteX188" fmla="*/ 1670173 w 2369255"/>
                <a:gd name="connsiteY188" fmla="*/ 606838 h 2533489"/>
                <a:gd name="connsiteX189" fmla="*/ 1691128 w 2369255"/>
                <a:gd name="connsiteY189" fmla="*/ 622078 h 2533489"/>
                <a:gd name="connsiteX190" fmla="*/ 1685413 w 2369255"/>
                <a:gd name="connsiteY190" fmla="*/ 721138 h 2533489"/>
                <a:gd name="connsiteX191" fmla="*/ 1755898 w 2369255"/>
                <a:gd name="connsiteY191" fmla="*/ 799243 h 2533489"/>
                <a:gd name="connsiteX192" fmla="*/ 1757803 w 2369255"/>
                <a:gd name="connsiteY192" fmla="*/ 864013 h 2533489"/>
                <a:gd name="connsiteX193" fmla="*/ 1733038 w 2369255"/>
                <a:gd name="connsiteY193" fmla="*/ 884968 h 2533489"/>
                <a:gd name="connsiteX194" fmla="*/ 1795903 w 2369255"/>
                <a:gd name="connsiteY194" fmla="*/ 888778 h 2533489"/>
                <a:gd name="connsiteX195" fmla="*/ 2082230 w 2369255"/>
                <a:gd name="connsiteY195" fmla="*/ 824307 h 2533489"/>
                <a:gd name="connsiteX196" fmla="*/ 2102608 w 2369255"/>
                <a:gd name="connsiteY196" fmla="*/ 902113 h 2533489"/>
                <a:gd name="connsiteX197" fmla="*/ 2094988 w 2369255"/>
                <a:gd name="connsiteY197" fmla="*/ 955453 h 2533489"/>
                <a:gd name="connsiteX198" fmla="*/ 2030218 w 2369255"/>
                <a:gd name="connsiteY198" fmla="*/ 964978 h 2533489"/>
                <a:gd name="connsiteX199" fmla="*/ 2030218 w 2369255"/>
                <a:gd name="connsiteY199" fmla="*/ 1035463 h 2533489"/>
                <a:gd name="connsiteX200" fmla="*/ 2074033 w 2369255"/>
                <a:gd name="connsiteY200" fmla="*/ 1041178 h 2533489"/>
                <a:gd name="connsiteX201" fmla="*/ 2114038 w 2369255"/>
                <a:gd name="connsiteY201" fmla="*/ 1014508 h 2533489"/>
                <a:gd name="connsiteX202" fmla="*/ 2093083 w 2369255"/>
                <a:gd name="connsiteY202" fmla="*/ 1069753 h 2533489"/>
                <a:gd name="connsiteX203" fmla="*/ 2089273 w 2369255"/>
                <a:gd name="connsiteY203" fmla="*/ 1149763 h 2533489"/>
                <a:gd name="connsiteX204" fmla="*/ 2287393 w 2369255"/>
                <a:gd name="connsiteY204" fmla="*/ 1147858 h 2533489"/>
                <a:gd name="connsiteX205" fmla="*/ 2287393 w 2369255"/>
                <a:gd name="connsiteY205" fmla="*/ 1104043 h 2533489"/>
                <a:gd name="connsiteX206" fmla="*/ 2296363 w 2369255"/>
                <a:gd name="connsiteY206" fmla="*/ 1101427 h 2533489"/>
                <a:gd name="connsiteX207" fmla="*/ 2369255 w 2369255"/>
                <a:gd name="connsiteY207" fmla="*/ 1241531 h 2533489"/>
                <a:gd name="connsiteX208" fmla="*/ 2303675 w 2369255"/>
                <a:gd name="connsiteY208" fmla="*/ 1230601 h 2533489"/>
                <a:gd name="connsiteX209" fmla="*/ 2285869 w 2369255"/>
                <a:gd name="connsiteY209" fmla="*/ 1148692 h 2533489"/>
                <a:gd name="connsiteX210" fmla="*/ 2093706 w 2369255"/>
                <a:gd name="connsiteY210" fmla="*/ 1150540 h 2533489"/>
                <a:gd name="connsiteX211" fmla="*/ 2142613 w 2369255"/>
                <a:gd name="connsiteY211" fmla="*/ 1239298 h 2533489"/>
                <a:gd name="connsiteX212" fmla="*/ 2083558 w 2369255"/>
                <a:gd name="connsiteY212" fmla="*/ 1269778 h 2533489"/>
                <a:gd name="connsiteX213" fmla="*/ 2093083 w 2369255"/>
                <a:gd name="connsiteY213" fmla="*/ 1307878 h 2533489"/>
                <a:gd name="connsiteX214" fmla="*/ 2047363 w 2369255"/>
                <a:gd name="connsiteY214" fmla="*/ 1363123 h 2533489"/>
                <a:gd name="connsiteX215" fmla="*/ 2174998 w 2369255"/>
                <a:gd name="connsiteY215" fmla="*/ 1431703 h 2533489"/>
                <a:gd name="connsiteX216" fmla="*/ 2152138 w 2369255"/>
                <a:gd name="connsiteY216" fmla="*/ 1464088 h 2533489"/>
                <a:gd name="connsiteX217" fmla="*/ 2203573 w 2369255"/>
                <a:gd name="connsiteY217" fmla="*/ 1540288 h 2533489"/>
                <a:gd name="connsiteX218" fmla="*/ 2197858 w 2369255"/>
                <a:gd name="connsiteY218" fmla="*/ 1578388 h 2533489"/>
                <a:gd name="connsiteX219" fmla="*/ 2163568 w 2369255"/>
                <a:gd name="connsiteY219" fmla="*/ 1593628 h 2533489"/>
                <a:gd name="connsiteX220" fmla="*/ 2131183 w 2369255"/>
                <a:gd name="connsiteY220" fmla="*/ 1669828 h 2533489"/>
                <a:gd name="connsiteX221" fmla="*/ 2165473 w 2369255"/>
                <a:gd name="connsiteY221" fmla="*/ 1704118 h 2533489"/>
                <a:gd name="connsiteX222" fmla="*/ 2129278 w 2369255"/>
                <a:gd name="connsiteY222" fmla="*/ 1749838 h 2533489"/>
                <a:gd name="connsiteX223" fmla="*/ 2213098 w 2369255"/>
                <a:gd name="connsiteY223" fmla="*/ 1734598 h 2533489"/>
                <a:gd name="connsiteX224" fmla="*/ 2131183 w 2369255"/>
                <a:gd name="connsiteY224" fmla="*/ 1751743 h 2533489"/>
                <a:gd name="connsiteX225" fmla="*/ 2030218 w 2369255"/>
                <a:gd name="connsiteY225" fmla="*/ 1656493 h 2533489"/>
                <a:gd name="connsiteX226" fmla="*/ 1940683 w 2369255"/>
                <a:gd name="connsiteY226" fmla="*/ 1721263 h 2533489"/>
                <a:gd name="connsiteX227" fmla="*/ 1809238 w 2369255"/>
                <a:gd name="connsiteY227" fmla="*/ 1749838 h 2533489"/>
                <a:gd name="connsiteX228" fmla="*/ 1795903 w 2369255"/>
                <a:gd name="connsiteY228" fmla="*/ 1734598 h 2533489"/>
                <a:gd name="connsiteX229" fmla="*/ 1738753 w 2369255"/>
                <a:gd name="connsiteY229" fmla="*/ 1749838 h 2533489"/>
                <a:gd name="connsiteX230" fmla="*/ 1734943 w 2369255"/>
                <a:gd name="connsiteY230" fmla="*/ 1772698 h 2533489"/>
                <a:gd name="connsiteX231" fmla="*/ 1683030 w 2369255"/>
                <a:gd name="connsiteY231" fmla="*/ 1785676 h 2533489"/>
                <a:gd name="connsiteX232" fmla="*/ 1681603 w 2369255"/>
                <a:gd name="connsiteY232" fmla="*/ 1784128 h 2533489"/>
                <a:gd name="connsiteX233" fmla="*/ 1637788 w 2369255"/>
                <a:gd name="connsiteY233" fmla="*/ 1824133 h 2533489"/>
                <a:gd name="connsiteX234" fmla="*/ 1618738 w 2369255"/>
                <a:gd name="connsiteY234" fmla="*/ 1824133 h 2533489"/>
                <a:gd name="connsiteX235" fmla="*/ 1546348 w 2369255"/>
                <a:gd name="connsiteY235" fmla="*/ 1915573 h 2533489"/>
                <a:gd name="connsiteX236" fmla="*/ 1538728 w 2369255"/>
                <a:gd name="connsiteY236" fmla="*/ 1965103 h 2533489"/>
                <a:gd name="connsiteX237" fmla="*/ 1513963 w 2369255"/>
                <a:gd name="connsiteY237" fmla="*/ 1930813 h 2533489"/>
                <a:gd name="connsiteX238" fmla="*/ 1475863 w 2369255"/>
                <a:gd name="connsiteY238" fmla="*/ 1999393 h 2533489"/>
                <a:gd name="connsiteX239" fmla="*/ 1460623 w 2369255"/>
                <a:gd name="connsiteY239" fmla="*/ 1999393 h 2533489"/>
                <a:gd name="connsiteX240" fmla="*/ 1414903 w 2369255"/>
                <a:gd name="connsiteY240" fmla="*/ 2031778 h 2533489"/>
                <a:gd name="connsiteX241" fmla="*/ 1418713 w 2369255"/>
                <a:gd name="connsiteY241" fmla="*/ 2050828 h 2533489"/>
                <a:gd name="connsiteX242" fmla="*/ 1376803 w 2369255"/>
                <a:gd name="connsiteY242" fmla="*/ 2079403 h 2533489"/>
                <a:gd name="connsiteX243" fmla="*/ 1390138 w 2369255"/>
                <a:gd name="connsiteY243" fmla="*/ 2109883 h 2533489"/>
                <a:gd name="connsiteX244" fmla="*/ 1319653 w 2369255"/>
                <a:gd name="connsiteY244" fmla="*/ 2119408 h 2533489"/>
                <a:gd name="connsiteX245" fmla="*/ 1300603 w 2369255"/>
                <a:gd name="connsiteY245" fmla="*/ 2155603 h 2533489"/>
                <a:gd name="connsiteX246" fmla="*/ 1273933 w 2369255"/>
                <a:gd name="connsiteY246" fmla="*/ 2176558 h 2533489"/>
                <a:gd name="connsiteX247" fmla="*/ 1239643 w 2369255"/>
                <a:gd name="connsiteY247" fmla="*/ 2153698 h 2533489"/>
                <a:gd name="connsiteX248" fmla="*/ 1225489 w 2369255"/>
                <a:gd name="connsiteY248" fmla="*/ 2169874 h 2533489"/>
                <a:gd name="connsiteX249" fmla="*/ 1224403 w 2369255"/>
                <a:gd name="connsiteY249" fmla="*/ 2168938 h 2533489"/>
                <a:gd name="connsiteX250" fmla="*/ 1096768 w 2369255"/>
                <a:gd name="connsiteY250" fmla="*/ 2054638 h 2533489"/>
                <a:gd name="connsiteX251" fmla="*/ 1049736 w 2369255"/>
                <a:gd name="connsiteY251" fmla="*/ 2117007 h 2533489"/>
                <a:gd name="connsiteX252" fmla="*/ 969133 w 2369255"/>
                <a:gd name="connsiteY252" fmla="*/ 2113694 h 2533489"/>
                <a:gd name="connsiteX253" fmla="*/ 965323 w 2369255"/>
                <a:gd name="connsiteY253" fmla="*/ 2142269 h 2533489"/>
                <a:gd name="connsiteX254" fmla="*/ 807208 w 2369255"/>
                <a:gd name="connsiteY254" fmla="*/ 2142269 h 2533489"/>
                <a:gd name="connsiteX255" fmla="*/ 803398 w 2369255"/>
                <a:gd name="connsiteY255" fmla="*/ 2037494 h 2533489"/>
                <a:gd name="connsiteX256" fmla="*/ 801578 w 2369255"/>
                <a:gd name="connsiteY256" fmla="*/ 2037239 h 2533489"/>
                <a:gd name="connsiteX257" fmla="*/ 818638 w 2369255"/>
                <a:gd name="connsiteY257" fmla="*/ 1986058 h 2533489"/>
                <a:gd name="connsiteX258" fmla="*/ 776728 w 2369255"/>
                <a:gd name="connsiteY258" fmla="*/ 1951768 h 2533489"/>
                <a:gd name="connsiteX259" fmla="*/ 780538 w 2369255"/>
                <a:gd name="connsiteY259" fmla="*/ 1911763 h 2533489"/>
                <a:gd name="connsiteX260" fmla="*/ 791968 w 2369255"/>
                <a:gd name="connsiteY260" fmla="*/ 1848898 h 2533489"/>
                <a:gd name="connsiteX261" fmla="*/ 761488 w 2369255"/>
                <a:gd name="connsiteY261" fmla="*/ 1814608 h 2533489"/>
                <a:gd name="connsiteX262" fmla="*/ 708148 w 2369255"/>
                <a:gd name="connsiteY262" fmla="*/ 1803178 h 2533489"/>
                <a:gd name="connsiteX263" fmla="*/ 637663 w 2369255"/>
                <a:gd name="connsiteY263" fmla="*/ 1744123 h 2533489"/>
                <a:gd name="connsiteX264" fmla="*/ 637663 w 2369255"/>
                <a:gd name="connsiteY264" fmla="*/ 1717453 h 2533489"/>
                <a:gd name="connsiteX265" fmla="*/ 609088 w 2369255"/>
                <a:gd name="connsiteY265" fmla="*/ 1721263 h 2533489"/>
                <a:gd name="connsiteX266" fmla="*/ 504313 w 2369255"/>
                <a:gd name="connsiteY266" fmla="*/ 1650778 h 2533489"/>
                <a:gd name="connsiteX267" fmla="*/ 463237 w 2369255"/>
                <a:gd name="connsiteY267" fmla="*/ 1608059 h 2533489"/>
                <a:gd name="connsiteX268" fmla="*/ 464308 w 2369255"/>
                <a:gd name="connsiteY268" fmla="*/ 1555528 h 2533489"/>
                <a:gd name="connsiteX269" fmla="*/ 420493 w 2369255"/>
                <a:gd name="connsiteY269" fmla="*/ 1534573 h 2533489"/>
                <a:gd name="connsiteX270" fmla="*/ 435733 w 2369255"/>
                <a:gd name="connsiteY270" fmla="*/ 1483138 h 2533489"/>
                <a:gd name="connsiteX271" fmla="*/ 391918 w 2369255"/>
                <a:gd name="connsiteY271" fmla="*/ 1504093 h 2533489"/>
                <a:gd name="connsiteX272" fmla="*/ 359533 w 2369255"/>
                <a:gd name="connsiteY272" fmla="*/ 1504093 h 2533489"/>
                <a:gd name="connsiteX273" fmla="*/ 353818 w 2369255"/>
                <a:gd name="connsiteY273" fmla="*/ 1523143 h 2533489"/>
                <a:gd name="connsiteX274" fmla="*/ 184273 w 2369255"/>
                <a:gd name="connsiteY274" fmla="*/ 1523143 h 2533489"/>
                <a:gd name="connsiteX275" fmla="*/ 163926 w 2369255"/>
                <a:gd name="connsiteY275" fmla="*/ 1585882 h 2533489"/>
                <a:gd name="connsiteX276" fmla="*/ 163885 w 2369255"/>
                <a:gd name="connsiteY276" fmla="*/ 1585806 h 2533489"/>
                <a:gd name="connsiteX277" fmla="*/ 184395 w 2369255"/>
                <a:gd name="connsiteY277" fmla="*/ 1522565 h 2533489"/>
                <a:gd name="connsiteX278" fmla="*/ 203274 w 2369255"/>
                <a:gd name="connsiteY278" fmla="*/ 1522565 h 2533489"/>
                <a:gd name="connsiteX279" fmla="*/ 197608 w 2369255"/>
                <a:gd name="connsiteY279" fmla="*/ 1456468 h 2533489"/>
                <a:gd name="connsiteX280" fmla="*/ 148078 w 2369255"/>
                <a:gd name="connsiteY280" fmla="*/ 1479328 h 2533489"/>
                <a:gd name="connsiteX281" fmla="*/ 127123 w 2369255"/>
                <a:gd name="connsiteY281" fmla="*/ 1403128 h 2533489"/>
                <a:gd name="connsiteX282" fmla="*/ 117598 w 2369255"/>
                <a:gd name="connsiteY282" fmla="*/ 1402126 h 2533489"/>
                <a:gd name="connsiteX283" fmla="*/ 117598 w 2369255"/>
                <a:gd name="connsiteY283" fmla="*/ 1365028 h 2533489"/>
                <a:gd name="connsiteX284" fmla="*/ 148078 w 2369255"/>
                <a:gd name="connsiteY284" fmla="*/ 1326928 h 2533489"/>
                <a:gd name="connsiteX285" fmla="*/ 212848 w 2369255"/>
                <a:gd name="connsiteY285" fmla="*/ 1315498 h 2533489"/>
                <a:gd name="connsiteX286" fmla="*/ 229993 w 2369255"/>
                <a:gd name="connsiteY286" fmla="*/ 1250728 h 2533489"/>
                <a:gd name="connsiteX287" fmla="*/ 218563 w 2369255"/>
                <a:gd name="connsiteY287" fmla="*/ 1155478 h 2533489"/>
                <a:gd name="connsiteX288" fmla="*/ 219377 w 2369255"/>
                <a:gd name="connsiteY288" fmla="*/ 1147609 h 2533489"/>
                <a:gd name="connsiteX289" fmla="*/ 308099 w 2369255"/>
                <a:gd name="connsiteY289" fmla="*/ 1123093 h 2533489"/>
                <a:gd name="connsiteX290" fmla="*/ 325244 w 2369255"/>
                <a:gd name="connsiteY290" fmla="*/ 1035463 h 2533489"/>
                <a:gd name="connsiteX291" fmla="*/ 304289 w 2369255"/>
                <a:gd name="connsiteY291" fmla="*/ 999268 h 2533489"/>
                <a:gd name="connsiteX292" fmla="*/ 174749 w 2369255"/>
                <a:gd name="connsiteY292" fmla="*/ 982123 h 2533489"/>
                <a:gd name="connsiteX293" fmla="*/ 243329 w 2369255"/>
                <a:gd name="connsiteY293" fmla="*/ 856393 h 2533489"/>
                <a:gd name="connsiteX294" fmla="*/ 247139 w 2369255"/>
                <a:gd name="connsiteY294" fmla="*/ 743998 h 2533489"/>
                <a:gd name="connsiteX295" fmla="*/ 169034 w 2369255"/>
                <a:gd name="connsiteY295" fmla="*/ 698278 h 2533489"/>
                <a:gd name="connsiteX296" fmla="*/ 98549 w 2369255"/>
                <a:gd name="connsiteY296" fmla="*/ 654463 h 2533489"/>
                <a:gd name="connsiteX297" fmla="*/ 42112 w 2369255"/>
                <a:gd name="connsiteY297" fmla="*/ 656344 h 2533489"/>
                <a:gd name="connsiteX298" fmla="*/ 41731 w 2369255"/>
                <a:gd name="connsiteY298" fmla="*/ 654605 h 2533489"/>
                <a:gd name="connsiteX299" fmla="*/ 98881 w 2369255"/>
                <a:gd name="connsiteY299" fmla="*/ 652700 h 2533489"/>
                <a:gd name="connsiteX300" fmla="*/ 169366 w 2369255"/>
                <a:gd name="connsiteY300" fmla="*/ 696515 h 2533489"/>
                <a:gd name="connsiteX301" fmla="*/ 222373 w 2369255"/>
                <a:gd name="connsiteY301" fmla="*/ 727544 h 2533489"/>
                <a:gd name="connsiteX302" fmla="*/ 222373 w 2369255"/>
                <a:gd name="connsiteY302" fmla="*/ 580169 h 2533489"/>
                <a:gd name="connsiteX303" fmla="*/ 243328 w 2369255"/>
                <a:gd name="connsiteY303" fmla="*/ 502064 h 2533489"/>
                <a:gd name="connsiteX304" fmla="*/ 212848 w 2369255"/>
                <a:gd name="connsiteY304" fmla="*/ 460154 h 2533489"/>
                <a:gd name="connsiteX305" fmla="*/ 287143 w 2369255"/>
                <a:gd name="connsiteY305" fmla="*/ 462059 h 2533489"/>
                <a:gd name="connsiteX306" fmla="*/ 282547 w 2369255"/>
                <a:gd name="connsiteY306" fmla="*/ 458544 h 2533489"/>
                <a:gd name="connsiteX307" fmla="*/ 287143 w 2369255"/>
                <a:gd name="connsiteY307" fmla="*/ 460153 h 2533489"/>
                <a:gd name="connsiteX308" fmla="*/ 317623 w 2369255"/>
                <a:gd name="connsiteY308" fmla="*/ 395383 h 2533489"/>
                <a:gd name="connsiteX309" fmla="*/ 401443 w 2369255"/>
                <a:gd name="connsiteY309" fmla="*/ 397288 h 2533489"/>
                <a:gd name="connsiteX310" fmla="*/ 447163 w 2369255"/>
                <a:gd name="connsiteY310" fmla="*/ 374428 h 2533489"/>
                <a:gd name="connsiteX311" fmla="*/ 462403 w 2369255"/>
                <a:gd name="connsiteY311" fmla="*/ 347758 h 2533489"/>
                <a:gd name="connsiteX312" fmla="*/ 466213 w 2369255"/>
                <a:gd name="connsiteY312" fmla="*/ 279178 h 2533489"/>
                <a:gd name="connsiteX313" fmla="*/ 443353 w 2369255"/>
                <a:gd name="connsiteY313" fmla="*/ 210598 h 2533489"/>
                <a:gd name="connsiteX314" fmla="*/ 390013 w 2369255"/>
                <a:gd name="connsiteY314" fmla="*/ 149638 h 2533489"/>
                <a:gd name="connsiteX315" fmla="*/ 412873 w 2369255"/>
                <a:gd name="connsiteY315" fmla="*/ 138208 h 2533489"/>
                <a:gd name="connsiteX316" fmla="*/ 376678 w 2369255"/>
                <a:gd name="connsiteY316" fmla="*/ 35338 h 2533489"/>
                <a:gd name="connsiteX317" fmla="*/ 369247 w 2369255"/>
                <a:gd name="connsiteY317" fmla="*/ 26137 h 2533489"/>
                <a:gd name="connsiteX318" fmla="*/ 369448 w 2369255"/>
                <a:gd name="connsiteY318" fmla="*/ 25883 h 2533489"/>
                <a:gd name="connsiteX319" fmla="*/ 377157 w 2369255"/>
                <a:gd name="connsiteY319" fmla="*/ 35427 h 2533489"/>
                <a:gd name="connsiteX320" fmla="*/ 411094 w 2369255"/>
                <a:gd name="connsiteY320" fmla="*/ 131879 h 2533489"/>
                <a:gd name="connsiteX321" fmla="*/ 412873 w 2369255"/>
                <a:gd name="connsiteY321" fmla="*/ 132493 h 2533489"/>
                <a:gd name="connsiteX322" fmla="*/ 454783 w 2369255"/>
                <a:gd name="connsiteY322" fmla="*/ 86773 h 2533489"/>
                <a:gd name="connsiteX323" fmla="*/ 521458 w 2369255"/>
                <a:gd name="connsiteY323" fmla="*/ 98203 h 2533489"/>
                <a:gd name="connsiteX324" fmla="*/ 498598 w 2369255"/>
                <a:gd name="connsiteY324" fmla="*/ 62008 h 2533489"/>
                <a:gd name="connsiteX325" fmla="*/ 550033 w 2369255"/>
                <a:gd name="connsiteY325" fmla="*/ 25813 h 2533489"/>
                <a:gd name="connsiteX326" fmla="*/ 654808 w 2369255"/>
                <a:gd name="connsiteY326" fmla="*/ 12478 h 2533489"/>
                <a:gd name="connsiteX327" fmla="*/ 1416808 w 2369255"/>
                <a:gd name="connsiteY327" fmla="*/ 6763 h 2533489"/>
                <a:gd name="connsiteX328" fmla="*/ 1426577 w 2369255"/>
                <a:gd name="connsiteY328" fmla="*/ 0 h 2533489"/>
                <a:gd name="connsiteX329" fmla="*/ 1416808 w 2369255"/>
                <a:gd name="connsiteY329" fmla="*/ 6763 h 2533489"/>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369448 w 2369255"/>
                <a:gd name="connsiteY318" fmla="*/ 13405 h 2521011"/>
                <a:gd name="connsiteX319" fmla="*/ 377157 w 2369255"/>
                <a:gd name="connsiteY319" fmla="*/ 22949 h 2521011"/>
                <a:gd name="connsiteX320" fmla="*/ 411094 w 2369255"/>
                <a:gd name="connsiteY320" fmla="*/ 119401 h 2521011"/>
                <a:gd name="connsiteX321" fmla="*/ 412873 w 2369255"/>
                <a:gd name="connsiteY321" fmla="*/ 120015 h 2521011"/>
                <a:gd name="connsiteX322" fmla="*/ 454783 w 2369255"/>
                <a:gd name="connsiteY322" fmla="*/ 74295 h 2521011"/>
                <a:gd name="connsiteX323" fmla="*/ 521458 w 2369255"/>
                <a:gd name="connsiteY323" fmla="*/ 85725 h 2521011"/>
                <a:gd name="connsiteX324" fmla="*/ 498598 w 2369255"/>
                <a:gd name="connsiteY324" fmla="*/ 49530 h 2521011"/>
                <a:gd name="connsiteX325" fmla="*/ 550033 w 2369255"/>
                <a:gd name="connsiteY325" fmla="*/ 13335 h 2521011"/>
                <a:gd name="connsiteX326" fmla="*/ 654808 w 2369255"/>
                <a:gd name="connsiteY32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369448 w 2369255"/>
                <a:gd name="connsiteY318" fmla="*/ 13405 h 2521011"/>
                <a:gd name="connsiteX319" fmla="*/ 411094 w 2369255"/>
                <a:gd name="connsiteY319" fmla="*/ 119401 h 2521011"/>
                <a:gd name="connsiteX320" fmla="*/ 412873 w 2369255"/>
                <a:gd name="connsiteY320" fmla="*/ 120015 h 2521011"/>
                <a:gd name="connsiteX321" fmla="*/ 454783 w 2369255"/>
                <a:gd name="connsiteY321" fmla="*/ 74295 h 2521011"/>
                <a:gd name="connsiteX322" fmla="*/ 521458 w 2369255"/>
                <a:gd name="connsiteY322" fmla="*/ 85725 h 2521011"/>
                <a:gd name="connsiteX323" fmla="*/ 498598 w 2369255"/>
                <a:gd name="connsiteY323" fmla="*/ 49530 h 2521011"/>
                <a:gd name="connsiteX324" fmla="*/ 550033 w 2369255"/>
                <a:gd name="connsiteY324" fmla="*/ 13335 h 2521011"/>
                <a:gd name="connsiteX325" fmla="*/ 654808 w 2369255"/>
                <a:gd name="connsiteY32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411094 w 2369255"/>
                <a:gd name="connsiteY318" fmla="*/ 119401 h 2521011"/>
                <a:gd name="connsiteX319" fmla="*/ 412873 w 2369255"/>
                <a:gd name="connsiteY319" fmla="*/ 120015 h 2521011"/>
                <a:gd name="connsiteX320" fmla="*/ 454783 w 2369255"/>
                <a:gd name="connsiteY320" fmla="*/ 74295 h 2521011"/>
                <a:gd name="connsiteX321" fmla="*/ 521458 w 2369255"/>
                <a:gd name="connsiteY321" fmla="*/ 85725 h 2521011"/>
                <a:gd name="connsiteX322" fmla="*/ 498598 w 2369255"/>
                <a:gd name="connsiteY322" fmla="*/ 49530 h 2521011"/>
                <a:gd name="connsiteX323" fmla="*/ 550033 w 2369255"/>
                <a:gd name="connsiteY323" fmla="*/ 13335 h 2521011"/>
                <a:gd name="connsiteX324" fmla="*/ 654808 w 2369255"/>
                <a:gd name="connsiteY32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411094 w 2369255"/>
                <a:gd name="connsiteY317" fmla="*/ 119401 h 2521011"/>
                <a:gd name="connsiteX318" fmla="*/ 412873 w 2369255"/>
                <a:gd name="connsiteY318" fmla="*/ 120015 h 2521011"/>
                <a:gd name="connsiteX319" fmla="*/ 454783 w 2369255"/>
                <a:gd name="connsiteY319" fmla="*/ 74295 h 2521011"/>
                <a:gd name="connsiteX320" fmla="*/ 521458 w 2369255"/>
                <a:gd name="connsiteY320" fmla="*/ 85725 h 2521011"/>
                <a:gd name="connsiteX321" fmla="*/ 498598 w 2369255"/>
                <a:gd name="connsiteY321" fmla="*/ 49530 h 2521011"/>
                <a:gd name="connsiteX322" fmla="*/ 550033 w 2369255"/>
                <a:gd name="connsiteY322" fmla="*/ 13335 h 2521011"/>
                <a:gd name="connsiteX323" fmla="*/ 654808 w 2369255"/>
                <a:gd name="connsiteY32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411094 w 2369255"/>
                <a:gd name="connsiteY316" fmla="*/ 119401 h 2521011"/>
                <a:gd name="connsiteX317" fmla="*/ 412873 w 2369255"/>
                <a:gd name="connsiteY317" fmla="*/ 120015 h 2521011"/>
                <a:gd name="connsiteX318" fmla="*/ 454783 w 2369255"/>
                <a:gd name="connsiteY318" fmla="*/ 74295 h 2521011"/>
                <a:gd name="connsiteX319" fmla="*/ 521458 w 2369255"/>
                <a:gd name="connsiteY319" fmla="*/ 85725 h 2521011"/>
                <a:gd name="connsiteX320" fmla="*/ 498598 w 2369255"/>
                <a:gd name="connsiteY320" fmla="*/ 49530 h 2521011"/>
                <a:gd name="connsiteX321" fmla="*/ 550033 w 2369255"/>
                <a:gd name="connsiteY321" fmla="*/ 13335 h 2521011"/>
                <a:gd name="connsiteX322" fmla="*/ 654808 w 2369255"/>
                <a:gd name="connsiteY32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10128 w 2369255"/>
                <a:gd name="connsiteY171" fmla="*/ 144780 h 2521011"/>
                <a:gd name="connsiteX172" fmla="*/ 1252978 w 2369255"/>
                <a:gd name="connsiteY172" fmla="*/ 198120 h 2521011"/>
                <a:gd name="connsiteX173" fmla="*/ 1249168 w 2369255"/>
                <a:gd name="connsiteY173" fmla="*/ 240030 h 2521011"/>
                <a:gd name="connsiteX174" fmla="*/ 1273933 w 2369255"/>
                <a:gd name="connsiteY174" fmla="*/ 346710 h 2521011"/>
                <a:gd name="connsiteX175" fmla="*/ 1216783 w 2369255"/>
                <a:gd name="connsiteY175" fmla="*/ 363855 h 2521011"/>
                <a:gd name="connsiteX176" fmla="*/ 1245358 w 2369255"/>
                <a:gd name="connsiteY176" fmla="*/ 510540 h 2521011"/>
                <a:gd name="connsiteX177" fmla="*/ 1266313 w 2369255"/>
                <a:gd name="connsiteY177" fmla="*/ 563880 h 2521011"/>
                <a:gd name="connsiteX178" fmla="*/ 1312033 w 2369255"/>
                <a:gd name="connsiteY178" fmla="*/ 641985 h 2521011"/>
                <a:gd name="connsiteX179" fmla="*/ 1332988 w 2369255"/>
                <a:gd name="connsiteY179" fmla="*/ 645795 h 2521011"/>
                <a:gd name="connsiteX180" fmla="*/ 1361563 w 2369255"/>
                <a:gd name="connsiteY180" fmla="*/ 737235 h 2521011"/>
                <a:gd name="connsiteX181" fmla="*/ 1540633 w 2369255"/>
                <a:gd name="connsiteY181" fmla="*/ 702945 h 2521011"/>
                <a:gd name="connsiteX182" fmla="*/ 1540207 w 2369255"/>
                <a:gd name="connsiteY182" fmla="*/ 700259 h 2521011"/>
                <a:gd name="connsiteX183" fmla="*/ 1586353 w 2369255"/>
                <a:gd name="connsiteY183" fmla="*/ 689610 h 2521011"/>
                <a:gd name="connsiteX184" fmla="*/ 1609213 w 2369255"/>
                <a:gd name="connsiteY184" fmla="*/ 659130 h 2521011"/>
                <a:gd name="connsiteX185" fmla="*/ 1637788 w 2369255"/>
                <a:gd name="connsiteY185" fmla="*/ 645795 h 2521011"/>
                <a:gd name="connsiteX186" fmla="*/ 1649218 w 2369255"/>
                <a:gd name="connsiteY186" fmla="*/ 613410 h 2521011"/>
                <a:gd name="connsiteX187" fmla="*/ 1670173 w 2369255"/>
                <a:gd name="connsiteY187" fmla="*/ 594360 h 2521011"/>
                <a:gd name="connsiteX188" fmla="*/ 1691128 w 2369255"/>
                <a:gd name="connsiteY188" fmla="*/ 609600 h 2521011"/>
                <a:gd name="connsiteX189" fmla="*/ 1685413 w 2369255"/>
                <a:gd name="connsiteY189" fmla="*/ 708660 h 2521011"/>
                <a:gd name="connsiteX190" fmla="*/ 1755898 w 2369255"/>
                <a:gd name="connsiteY190" fmla="*/ 786765 h 2521011"/>
                <a:gd name="connsiteX191" fmla="*/ 1757803 w 2369255"/>
                <a:gd name="connsiteY191" fmla="*/ 851535 h 2521011"/>
                <a:gd name="connsiteX192" fmla="*/ 1733038 w 2369255"/>
                <a:gd name="connsiteY192" fmla="*/ 872490 h 2521011"/>
                <a:gd name="connsiteX193" fmla="*/ 1795903 w 2369255"/>
                <a:gd name="connsiteY193" fmla="*/ 876300 h 2521011"/>
                <a:gd name="connsiteX194" fmla="*/ 2082230 w 2369255"/>
                <a:gd name="connsiteY194" fmla="*/ 811829 h 2521011"/>
                <a:gd name="connsiteX195" fmla="*/ 2102608 w 2369255"/>
                <a:gd name="connsiteY195" fmla="*/ 889635 h 2521011"/>
                <a:gd name="connsiteX196" fmla="*/ 2094988 w 2369255"/>
                <a:gd name="connsiteY196" fmla="*/ 942975 h 2521011"/>
                <a:gd name="connsiteX197" fmla="*/ 2030218 w 2369255"/>
                <a:gd name="connsiteY197" fmla="*/ 952500 h 2521011"/>
                <a:gd name="connsiteX198" fmla="*/ 2030218 w 2369255"/>
                <a:gd name="connsiteY198" fmla="*/ 1022985 h 2521011"/>
                <a:gd name="connsiteX199" fmla="*/ 2074033 w 2369255"/>
                <a:gd name="connsiteY199" fmla="*/ 1028700 h 2521011"/>
                <a:gd name="connsiteX200" fmla="*/ 2114038 w 2369255"/>
                <a:gd name="connsiteY200" fmla="*/ 1002030 h 2521011"/>
                <a:gd name="connsiteX201" fmla="*/ 2093083 w 2369255"/>
                <a:gd name="connsiteY201" fmla="*/ 1057275 h 2521011"/>
                <a:gd name="connsiteX202" fmla="*/ 2089273 w 2369255"/>
                <a:gd name="connsiteY202" fmla="*/ 1137285 h 2521011"/>
                <a:gd name="connsiteX203" fmla="*/ 2287393 w 2369255"/>
                <a:gd name="connsiteY203" fmla="*/ 1135380 h 2521011"/>
                <a:gd name="connsiteX204" fmla="*/ 2287393 w 2369255"/>
                <a:gd name="connsiteY204" fmla="*/ 1091565 h 2521011"/>
                <a:gd name="connsiteX205" fmla="*/ 2296363 w 2369255"/>
                <a:gd name="connsiteY205" fmla="*/ 1088949 h 2521011"/>
                <a:gd name="connsiteX206" fmla="*/ 2369255 w 2369255"/>
                <a:gd name="connsiteY206" fmla="*/ 1229053 h 2521011"/>
                <a:gd name="connsiteX207" fmla="*/ 2303675 w 2369255"/>
                <a:gd name="connsiteY207" fmla="*/ 1218123 h 2521011"/>
                <a:gd name="connsiteX208" fmla="*/ 2285869 w 2369255"/>
                <a:gd name="connsiteY208" fmla="*/ 1136214 h 2521011"/>
                <a:gd name="connsiteX209" fmla="*/ 2093706 w 2369255"/>
                <a:gd name="connsiteY209" fmla="*/ 1138062 h 2521011"/>
                <a:gd name="connsiteX210" fmla="*/ 2142613 w 2369255"/>
                <a:gd name="connsiteY210" fmla="*/ 1226820 h 2521011"/>
                <a:gd name="connsiteX211" fmla="*/ 2083558 w 2369255"/>
                <a:gd name="connsiteY211" fmla="*/ 1257300 h 2521011"/>
                <a:gd name="connsiteX212" fmla="*/ 2093083 w 2369255"/>
                <a:gd name="connsiteY212" fmla="*/ 1295400 h 2521011"/>
                <a:gd name="connsiteX213" fmla="*/ 2047363 w 2369255"/>
                <a:gd name="connsiteY213" fmla="*/ 1350645 h 2521011"/>
                <a:gd name="connsiteX214" fmla="*/ 2174998 w 2369255"/>
                <a:gd name="connsiteY214" fmla="*/ 1419225 h 2521011"/>
                <a:gd name="connsiteX215" fmla="*/ 2152138 w 2369255"/>
                <a:gd name="connsiteY215" fmla="*/ 1451610 h 2521011"/>
                <a:gd name="connsiteX216" fmla="*/ 2203573 w 2369255"/>
                <a:gd name="connsiteY216" fmla="*/ 1527810 h 2521011"/>
                <a:gd name="connsiteX217" fmla="*/ 2197858 w 2369255"/>
                <a:gd name="connsiteY217" fmla="*/ 1565910 h 2521011"/>
                <a:gd name="connsiteX218" fmla="*/ 2163568 w 2369255"/>
                <a:gd name="connsiteY218" fmla="*/ 1581150 h 2521011"/>
                <a:gd name="connsiteX219" fmla="*/ 2131183 w 2369255"/>
                <a:gd name="connsiteY219" fmla="*/ 1657350 h 2521011"/>
                <a:gd name="connsiteX220" fmla="*/ 2165473 w 2369255"/>
                <a:gd name="connsiteY220" fmla="*/ 1691640 h 2521011"/>
                <a:gd name="connsiteX221" fmla="*/ 2129278 w 2369255"/>
                <a:gd name="connsiteY221" fmla="*/ 1737360 h 2521011"/>
                <a:gd name="connsiteX222" fmla="*/ 2213098 w 2369255"/>
                <a:gd name="connsiteY222" fmla="*/ 1722120 h 2521011"/>
                <a:gd name="connsiteX223" fmla="*/ 2131183 w 2369255"/>
                <a:gd name="connsiteY223" fmla="*/ 1739265 h 2521011"/>
                <a:gd name="connsiteX224" fmla="*/ 2030218 w 2369255"/>
                <a:gd name="connsiteY224" fmla="*/ 1644015 h 2521011"/>
                <a:gd name="connsiteX225" fmla="*/ 1940683 w 2369255"/>
                <a:gd name="connsiteY225" fmla="*/ 1708785 h 2521011"/>
                <a:gd name="connsiteX226" fmla="*/ 1809238 w 2369255"/>
                <a:gd name="connsiteY226" fmla="*/ 1737360 h 2521011"/>
                <a:gd name="connsiteX227" fmla="*/ 1795903 w 2369255"/>
                <a:gd name="connsiteY227" fmla="*/ 1722120 h 2521011"/>
                <a:gd name="connsiteX228" fmla="*/ 1738753 w 2369255"/>
                <a:gd name="connsiteY228" fmla="*/ 1737360 h 2521011"/>
                <a:gd name="connsiteX229" fmla="*/ 1734943 w 2369255"/>
                <a:gd name="connsiteY229" fmla="*/ 1760220 h 2521011"/>
                <a:gd name="connsiteX230" fmla="*/ 1683030 w 2369255"/>
                <a:gd name="connsiteY230" fmla="*/ 1773198 h 2521011"/>
                <a:gd name="connsiteX231" fmla="*/ 1681603 w 2369255"/>
                <a:gd name="connsiteY231" fmla="*/ 1771650 h 2521011"/>
                <a:gd name="connsiteX232" fmla="*/ 1637788 w 2369255"/>
                <a:gd name="connsiteY232" fmla="*/ 1811655 h 2521011"/>
                <a:gd name="connsiteX233" fmla="*/ 1618738 w 2369255"/>
                <a:gd name="connsiteY233" fmla="*/ 1811655 h 2521011"/>
                <a:gd name="connsiteX234" fmla="*/ 1546348 w 2369255"/>
                <a:gd name="connsiteY234" fmla="*/ 1903095 h 2521011"/>
                <a:gd name="connsiteX235" fmla="*/ 1538728 w 2369255"/>
                <a:gd name="connsiteY235" fmla="*/ 1952625 h 2521011"/>
                <a:gd name="connsiteX236" fmla="*/ 1513963 w 2369255"/>
                <a:gd name="connsiteY236" fmla="*/ 1918335 h 2521011"/>
                <a:gd name="connsiteX237" fmla="*/ 1475863 w 2369255"/>
                <a:gd name="connsiteY237" fmla="*/ 1986915 h 2521011"/>
                <a:gd name="connsiteX238" fmla="*/ 1460623 w 2369255"/>
                <a:gd name="connsiteY238" fmla="*/ 1986915 h 2521011"/>
                <a:gd name="connsiteX239" fmla="*/ 1414903 w 2369255"/>
                <a:gd name="connsiteY239" fmla="*/ 2019300 h 2521011"/>
                <a:gd name="connsiteX240" fmla="*/ 1418713 w 2369255"/>
                <a:gd name="connsiteY240" fmla="*/ 2038350 h 2521011"/>
                <a:gd name="connsiteX241" fmla="*/ 1376803 w 2369255"/>
                <a:gd name="connsiteY241" fmla="*/ 2066925 h 2521011"/>
                <a:gd name="connsiteX242" fmla="*/ 1390138 w 2369255"/>
                <a:gd name="connsiteY242" fmla="*/ 2097405 h 2521011"/>
                <a:gd name="connsiteX243" fmla="*/ 1319653 w 2369255"/>
                <a:gd name="connsiteY243" fmla="*/ 2106930 h 2521011"/>
                <a:gd name="connsiteX244" fmla="*/ 1300603 w 2369255"/>
                <a:gd name="connsiteY244" fmla="*/ 2143125 h 2521011"/>
                <a:gd name="connsiteX245" fmla="*/ 1273933 w 2369255"/>
                <a:gd name="connsiteY245" fmla="*/ 2164080 h 2521011"/>
                <a:gd name="connsiteX246" fmla="*/ 1239643 w 2369255"/>
                <a:gd name="connsiteY246" fmla="*/ 2141220 h 2521011"/>
                <a:gd name="connsiteX247" fmla="*/ 1225489 w 2369255"/>
                <a:gd name="connsiteY247" fmla="*/ 2157396 h 2521011"/>
                <a:gd name="connsiteX248" fmla="*/ 1224403 w 2369255"/>
                <a:gd name="connsiteY248" fmla="*/ 2156460 h 2521011"/>
                <a:gd name="connsiteX249" fmla="*/ 1096768 w 2369255"/>
                <a:gd name="connsiteY249" fmla="*/ 2042160 h 2521011"/>
                <a:gd name="connsiteX250" fmla="*/ 1049736 w 2369255"/>
                <a:gd name="connsiteY250" fmla="*/ 2104529 h 2521011"/>
                <a:gd name="connsiteX251" fmla="*/ 969133 w 2369255"/>
                <a:gd name="connsiteY251" fmla="*/ 2101216 h 2521011"/>
                <a:gd name="connsiteX252" fmla="*/ 965323 w 2369255"/>
                <a:gd name="connsiteY252" fmla="*/ 2129791 h 2521011"/>
                <a:gd name="connsiteX253" fmla="*/ 807208 w 2369255"/>
                <a:gd name="connsiteY253" fmla="*/ 2129791 h 2521011"/>
                <a:gd name="connsiteX254" fmla="*/ 803398 w 2369255"/>
                <a:gd name="connsiteY254" fmla="*/ 2025016 h 2521011"/>
                <a:gd name="connsiteX255" fmla="*/ 801578 w 2369255"/>
                <a:gd name="connsiteY255" fmla="*/ 2024761 h 2521011"/>
                <a:gd name="connsiteX256" fmla="*/ 818638 w 2369255"/>
                <a:gd name="connsiteY256" fmla="*/ 1973580 h 2521011"/>
                <a:gd name="connsiteX257" fmla="*/ 776728 w 2369255"/>
                <a:gd name="connsiteY257" fmla="*/ 1939290 h 2521011"/>
                <a:gd name="connsiteX258" fmla="*/ 780538 w 2369255"/>
                <a:gd name="connsiteY258" fmla="*/ 1899285 h 2521011"/>
                <a:gd name="connsiteX259" fmla="*/ 791968 w 2369255"/>
                <a:gd name="connsiteY259" fmla="*/ 1836420 h 2521011"/>
                <a:gd name="connsiteX260" fmla="*/ 761488 w 2369255"/>
                <a:gd name="connsiteY260" fmla="*/ 1802130 h 2521011"/>
                <a:gd name="connsiteX261" fmla="*/ 708148 w 2369255"/>
                <a:gd name="connsiteY261" fmla="*/ 1790700 h 2521011"/>
                <a:gd name="connsiteX262" fmla="*/ 637663 w 2369255"/>
                <a:gd name="connsiteY262" fmla="*/ 1731645 h 2521011"/>
                <a:gd name="connsiteX263" fmla="*/ 637663 w 2369255"/>
                <a:gd name="connsiteY263" fmla="*/ 1704975 h 2521011"/>
                <a:gd name="connsiteX264" fmla="*/ 609088 w 2369255"/>
                <a:gd name="connsiteY264" fmla="*/ 1708785 h 2521011"/>
                <a:gd name="connsiteX265" fmla="*/ 504313 w 2369255"/>
                <a:gd name="connsiteY265" fmla="*/ 1638300 h 2521011"/>
                <a:gd name="connsiteX266" fmla="*/ 463237 w 2369255"/>
                <a:gd name="connsiteY266" fmla="*/ 1595581 h 2521011"/>
                <a:gd name="connsiteX267" fmla="*/ 464308 w 2369255"/>
                <a:gd name="connsiteY267" fmla="*/ 1543050 h 2521011"/>
                <a:gd name="connsiteX268" fmla="*/ 420493 w 2369255"/>
                <a:gd name="connsiteY268" fmla="*/ 1522095 h 2521011"/>
                <a:gd name="connsiteX269" fmla="*/ 435733 w 2369255"/>
                <a:gd name="connsiteY269" fmla="*/ 1470660 h 2521011"/>
                <a:gd name="connsiteX270" fmla="*/ 391918 w 2369255"/>
                <a:gd name="connsiteY270" fmla="*/ 1491615 h 2521011"/>
                <a:gd name="connsiteX271" fmla="*/ 359533 w 2369255"/>
                <a:gd name="connsiteY271" fmla="*/ 1491615 h 2521011"/>
                <a:gd name="connsiteX272" fmla="*/ 353818 w 2369255"/>
                <a:gd name="connsiteY272" fmla="*/ 1510665 h 2521011"/>
                <a:gd name="connsiteX273" fmla="*/ 184273 w 2369255"/>
                <a:gd name="connsiteY273" fmla="*/ 1510665 h 2521011"/>
                <a:gd name="connsiteX274" fmla="*/ 163926 w 2369255"/>
                <a:gd name="connsiteY274" fmla="*/ 1573404 h 2521011"/>
                <a:gd name="connsiteX275" fmla="*/ 163885 w 2369255"/>
                <a:gd name="connsiteY275" fmla="*/ 1573328 h 2521011"/>
                <a:gd name="connsiteX276" fmla="*/ 184395 w 2369255"/>
                <a:gd name="connsiteY276" fmla="*/ 1510087 h 2521011"/>
                <a:gd name="connsiteX277" fmla="*/ 203274 w 2369255"/>
                <a:gd name="connsiteY277" fmla="*/ 1510087 h 2521011"/>
                <a:gd name="connsiteX278" fmla="*/ 197608 w 2369255"/>
                <a:gd name="connsiteY278" fmla="*/ 1443990 h 2521011"/>
                <a:gd name="connsiteX279" fmla="*/ 148078 w 2369255"/>
                <a:gd name="connsiteY279" fmla="*/ 1466850 h 2521011"/>
                <a:gd name="connsiteX280" fmla="*/ 127123 w 2369255"/>
                <a:gd name="connsiteY280" fmla="*/ 1390650 h 2521011"/>
                <a:gd name="connsiteX281" fmla="*/ 117598 w 2369255"/>
                <a:gd name="connsiteY281" fmla="*/ 1389648 h 2521011"/>
                <a:gd name="connsiteX282" fmla="*/ 117598 w 2369255"/>
                <a:gd name="connsiteY282" fmla="*/ 1352550 h 2521011"/>
                <a:gd name="connsiteX283" fmla="*/ 148078 w 2369255"/>
                <a:gd name="connsiteY283" fmla="*/ 1314450 h 2521011"/>
                <a:gd name="connsiteX284" fmla="*/ 212848 w 2369255"/>
                <a:gd name="connsiteY284" fmla="*/ 1303020 h 2521011"/>
                <a:gd name="connsiteX285" fmla="*/ 229993 w 2369255"/>
                <a:gd name="connsiteY285" fmla="*/ 1238250 h 2521011"/>
                <a:gd name="connsiteX286" fmla="*/ 218563 w 2369255"/>
                <a:gd name="connsiteY286" fmla="*/ 1143000 h 2521011"/>
                <a:gd name="connsiteX287" fmla="*/ 219377 w 2369255"/>
                <a:gd name="connsiteY287" fmla="*/ 1135131 h 2521011"/>
                <a:gd name="connsiteX288" fmla="*/ 308099 w 2369255"/>
                <a:gd name="connsiteY288" fmla="*/ 1110615 h 2521011"/>
                <a:gd name="connsiteX289" fmla="*/ 325244 w 2369255"/>
                <a:gd name="connsiteY289" fmla="*/ 1022985 h 2521011"/>
                <a:gd name="connsiteX290" fmla="*/ 304289 w 2369255"/>
                <a:gd name="connsiteY290" fmla="*/ 986790 h 2521011"/>
                <a:gd name="connsiteX291" fmla="*/ 174749 w 2369255"/>
                <a:gd name="connsiteY291" fmla="*/ 969645 h 2521011"/>
                <a:gd name="connsiteX292" fmla="*/ 243329 w 2369255"/>
                <a:gd name="connsiteY292" fmla="*/ 843915 h 2521011"/>
                <a:gd name="connsiteX293" fmla="*/ 247139 w 2369255"/>
                <a:gd name="connsiteY293" fmla="*/ 731520 h 2521011"/>
                <a:gd name="connsiteX294" fmla="*/ 169034 w 2369255"/>
                <a:gd name="connsiteY294" fmla="*/ 685800 h 2521011"/>
                <a:gd name="connsiteX295" fmla="*/ 98549 w 2369255"/>
                <a:gd name="connsiteY295" fmla="*/ 641985 h 2521011"/>
                <a:gd name="connsiteX296" fmla="*/ 42112 w 2369255"/>
                <a:gd name="connsiteY296" fmla="*/ 643866 h 2521011"/>
                <a:gd name="connsiteX297" fmla="*/ 41731 w 2369255"/>
                <a:gd name="connsiteY297" fmla="*/ 642127 h 2521011"/>
                <a:gd name="connsiteX298" fmla="*/ 98881 w 2369255"/>
                <a:gd name="connsiteY298" fmla="*/ 640222 h 2521011"/>
                <a:gd name="connsiteX299" fmla="*/ 169366 w 2369255"/>
                <a:gd name="connsiteY299" fmla="*/ 684037 h 2521011"/>
                <a:gd name="connsiteX300" fmla="*/ 222373 w 2369255"/>
                <a:gd name="connsiteY300" fmla="*/ 715066 h 2521011"/>
                <a:gd name="connsiteX301" fmla="*/ 222373 w 2369255"/>
                <a:gd name="connsiteY301" fmla="*/ 567691 h 2521011"/>
                <a:gd name="connsiteX302" fmla="*/ 243328 w 2369255"/>
                <a:gd name="connsiteY302" fmla="*/ 489586 h 2521011"/>
                <a:gd name="connsiteX303" fmla="*/ 212848 w 2369255"/>
                <a:gd name="connsiteY303" fmla="*/ 447676 h 2521011"/>
                <a:gd name="connsiteX304" fmla="*/ 287143 w 2369255"/>
                <a:gd name="connsiteY304" fmla="*/ 449581 h 2521011"/>
                <a:gd name="connsiteX305" fmla="*/ 282547 w 2369255"/>
                <a:gd name="connsiteY305" fmla="*/ 446066 h 2521011"/>
                <a:gd name="connsiteX306" fmla="*/ 287143 w 2369255"/>
                <a:gd name="connsiteY306" fmla="*/ 447675 h 2521011"/>
                <a:gd name="connsiteX307" fmla="*/ 317623 w 2369255"/>
                <a:gd name="connsiteY307" fmla="*/ 382905 h 2521011"/>
                <a:gd name="connsiteX308" fmla="*/ 401443 w 2369255"/>
                <a:gd name="connsiteY308" fmla="*/ 384810 h 2521011"/>
                <a:gd name="connsiteX309" fmla="*/ 447163 w 2369255"/>
                <a:gd name="connsiteY309" fmla="*/ 361950 h 2521011"/>
                <a:gd name="connsiteX310" fmla="*/ 462403 w 2369255"/>
                <a:gd name="connsiteY310" fmla="*/ 335280 h 2521011"/>
                <a:gd name="connsiteX311" fmla="*/ 466213 w 2369255"/>
                <a:gd name="connsiteY311" fmla="*/ 266700 h 2521011"/>
                <a:gd name="connsiteX312" fmla="*/ 443353 w 2369255"/>
                <a:gd name="connsiteY312" fmla="*/ 198120 h 2521011"/>
                <a:gd name="connsiteX313" fmla="*/ 390013 w 2369255"/>
                <a:gd name="connsiteY313" fmla="*/ 137160 h 2521011"/>
                <a:gd name="connsiteX314" fmla="*/ 412873 w 2369255"/>
                <a:gd name="connsiteY314" fmla="*/ 125730 h 2521011"/>
                <a:gd name="connsiteX315" fmla="*/ 411094 w 2369255"/>
                <a:gd name="connsiteY315" fmla="*/ 119401 h 2521011"/>
                <a:gd name="connsiteX316" fmla="*/ 412873 w 2369255"/>
                <a:gd name="connsiteY316" fmla="*/ 120015 h 2521011"/>
                <a:gd name="connsiteX317" fmla="*/ 454783 w 2369255"/>
                <a:gd name="connsiteY317" fmla="*/ 74295 h 2521011"/>
                <a:gd name="connsiteX318" fmla="*/ 521458 w 2369255"/>
                <a:gd name="connsiteY318" fmla="*/ 85725 h 2521011"/>
                <a:gd name="connsiteX319" fmla="*/ 498598 w 2369255"/>
                <a:gd name="connsiteY319" fmla="*/ 49530 h 2521011"/>
                <a:gd name="connsiteX320" fmla="*/ 550033 w 2369255"/>
                <a:gd name="connsiteY320" fmla="*/ 13335 h 2521011"/>
                <a:gd name="connsiteX321" fmla="*/ 654808 w 2369255"/>
                <a:gd name="connsiteY32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10128 w 2369255"/>
                <a:gd name="connsiteY170" fmla="*/ 144780 h 2521011"/>
                <a:gd name="connsiteX171" fmla="*/ 1252978 w 2369255"/>
                <a:gd name="connsiteY171" fmla="*/ 198120 h 2521011"/>
                <a:gd name="connsiteX172" fmla="*/ 1249168 w 2369255"/>
                <a:gd name="connsiteY172" fmla="*/ 240030 h 2521011"/>
                <a:gd name="connsiteX173" fmla="*/ 1273933 w 2369255"/>
                <a:gd name="connsiteY173" fmla="*/ 346710 h 2521011"/>
                <a:gd name="connsiteX174" fmla="*/ 1216783 w 2369255"/>
                <a:gd name="connsiteY174" fmla="*/ 363855 h 2521011"/>
                <a:gd name="connsiteX175" fmla="*/ 1245358 w 2369255"/>
                <a:gd name="connsiteY175" fmla="*/ 510540 h 2521011"/>
                <a:gd name="connsiteX176" fmla="*/ 1266313 w 2369255"/>
                <a:gd name="connsiteY176" fmla="*/ 563880 h 2521011"/>
                <a:gd name="connsiteX177" fmla="*/ 1312033 w 2369255"/>
                <a:gd name="connsiteY177" fmla="*/ 641985 h 2521011"/>
                <a:gd name="connsiteX178" fmla="*/ 1332988 w 2369255"/>
                <a:gd name="connsiteY178" fmla="*/ 645795 h 2521011"/>
                <a:gd name="connsiteX179" fmla="*/ 1361563 w 2369255"/>
                <a:gd name="connsiteY179" fmla="*/ 737235 h 2521011"/>
                <a:gd name="connsiteX180" fmla="*/ 1540633 w 2369255"/>
                <a:gd name="connsiteY180" fmla="*/ 702945 h 2521011"/>
                <a:gd name="connsiteX181" fmla="*/ 1540207 w 2369255"/>
                <a:gd name="connsiteY181" fmla="*/ 700259 h 2521011"/>
                <a:gd name="connsiteX182" fmla="*/ 1586353 w 2369255"/>
                <a:gd name="connsiteY182" fmla="*/ 689610 h 2521011"/>
                <a:gd name="connsiteX183" fmla="*/ 1609213 w 2369255"/>
                <a:gd name="connsiteY183" fmla="*/ 659130 h 2521011"/>
                <a:gd name="connsiteX184" fmla="*/ 1637788 w 2369255"/>
                <a:gd name="connsiteY184" fmla="*/ 645795 h 2521011"/>
                <a:gd name="connsiteX185" fmla="*/ 1649218 w 2369255"/>
                <a:gd name="connsiteY185" fmla="*/ 613410 h 2521011"/>
                <a:gd name="connsiteX186" fmla="*/ 1670173 w 2369255"/>
                <a:gd name="connsiteY186" fmla="*/ 594360 h 2521011"/>
                <a:gd name="connsiteX187" fmla="*/ 1691128 w 2369255"/>
                <a:gd name="connsiteY187" fmla="*/ 609600 h 2521011"/>
                <a:gd name="connsiteX188" fmla="*/ 1685413 w 2369255"/>
                <a:gd name="connsiteY188" fmla="*/ 708660 h 2521011"/>
                <a:gd name="connsiteX189" fmla="*/ 1755898 w 2369255"/>
                <a:gd name="connsiteY189" fmla="*/ 786765 h 2521011"/>
                <a:gd name="connsiteX190" fmla="*/ 1757803 w 2369255"/>
                <a:gd name="connsiteY190" fmla="*/ 851535 h 2521011"/>
                <a:gd name="connsiteX191" fmla="*/ 1733038 w 2369255"/>
                <a:gd name="connsiteY191" fmla="*/ 872490 h 2521011"/>
                <a:gd name="connsiteX192" fmla="*/ 1795903 w 2369255"/>
                <a:gd name="connsiteY192" fmla="*/ 876300 h 2521011"/>
                <a:gd name="connsiteX193" fmla="*/ 2082230 w 2369255"/>
                <a:gd name="connsiteY193" fmla="*/ 811829 h 2521011"/>
                <a:gd name="connsiteX194" fmla="*/ 2102608 w 2369255"/>
                <a:gd name="connsiteY194" fmla="*/ 889635 h 2521011"/>
                <a:gd name="connsiteX195" fmla="*/ 2094988 w 2369255"/>
                <a:gd name="connsiteY195" fmla="*/ 942975 h 2521011"/>
                <a:gd name="connsiteX196" fmla="*/ 2030218 w 2369255"/>
                <a:gd name="connsiteY196" fmla="*/ 952500 h 2521011"/>
                <a:gd name="connsiteX197" fmla="*/ 2030218 w 2369255"/>
                <a:gd name="connsiteY197" fmla="*/ 1022985 h 2521011"/>
                <a:gd name="connsiteX198" fmla="*/ 2074033 w 2369255"/>
                <a:gd name="connsiteY198" fmla="*/ 1028700 h 2521011"/>
                <a:gd name="connsiteX199" fmla="*/ 2114038 w 2369255"/>
                <a:gd name="connsiteY199" fmla="*/ 1002030 h 2521011"/>
                <a:gd name="connsiteX200" fmla="*/ 2093083 w 2369255"/>
                <a:gd name="connsiteY200" fmla="*/ 1057275 h 2521011"/>
                <a:gd name="connsiteX201" fmla="*/ 2089273 w 2369255"/>
                <a:gd name="connsiteY201" fmla="*/ 1137285 h 2521011"/>
                <a:gd name="connsiteX202" fmla="*/ 2287393 w 2369255"/>
                <a:gd name="connsiteY202" fmla="*/ 1135380 h 2521011"/>
                <a:gd name="connsiteX203" fmla="*/ 2287393 w 2369255"/>
                <a:gd name="connsiteY203" fmla="*/ 1091565 h 2521011"/>
                <a:gd name="connsiteX204" fmla="*/ 2296363 w 2369255"/>
                <a:gd name="connsiteY204" fmla="*/ 1088949 h 2521011"/>
                <a:gd name="connsiteX205" fmla="*/ 2369255 w 2369255"/>
                <a:gd name="connsiteY205" fmla="*/ 1229053 h 2521011"/>
                <a:gd name="connsiteX206" fmla="*/ 2303675 w 2369255"/>
                <a:gd name="connsiteY206" fmla="*/ 1218123 h 2521011"/>
                <a:gd name="connsiteX207" fmla="*/ 2285869 w 2369255"/>
                <a:gd name="connsiteY207" fmla="*/ 1136214 h 2521011"/>
                <a:gd name="connsiteX208" fmla="*/ 2093706 w 2369255"/>
                <a:gd name="connsiteY208" fmla="*/ 1138062 h 2521011"/>
                <a:gd name="connsiteX209" fmla="*/ 2142613 w 2369255"/>
                <a:gd name="connsiteY209" fmla="*/ 1226820 h 2521011"/>
                <a:gd name="connsiteX210" fmla="*/ 2083558 w 2369255"/>
                <a:gd name="connsiteY210" fmla="*/ 1257300 h 2521011"/>
                <a:gd name="connsiteX211" fmla="*/ 2093083 w 2369255"/>
                <a:gd name="connsiteY211" fmla="*/ 1295400 h 2521011"/>
                <a:gd name="connsiteX212" fmla="*/ 2047363 w 2369255"/>
                <a:gd name="connsiteY212" fmla="*/ 1350645 h 2521011"/>
                <a:gd name="connsiteX213" fmla="*/ 2174998 w 2369255"/>
                <a:gd name="connsiteY213" fmla="*/ 1419225 h 2521011"/>
                <a:gd name="connsiteX214" fmla="*/ 2152138 w 2369255"/>
                <a:gd name="connsiteY214" fmla="*/ 1451610 h 2521011"/>
                <a:gd name="connsiteX215" fmla="*/ 2203573 w 2369255"/>
                <a:gd name="connsiteY215" fmla="*/ 1527810 h 2521011"/>
                <a:gd name="connsiteX216" fmla="*/ 2197858 w 2369255"/>
                <a:gd name="connsiteY216" fmla="*/ 1565910 h 2521011"/>
                <a:gd name="connsiteX217" fmla="*/ 2163568 w 2369255"/>
                <a:gd name="connsiteY217" fmla="*/ 1581150 h 2521011"/>
                <a:gd name="connsiteX218" fmla="*/ 2131183 w 2369255"/>
                <a:gd name="connsiteY218" fmla="*/ 1657350 h 2521011"/>
                <a:gd name="connsiteX219" fmla="*/ 2165473 w 2369255"/>
                <a:gd name="connsiteY219" fmla="*/ 1691640 h 2521011"/>
                <a:gd name="connsiteX220" fmla="*/ 2129278 w 2369255"/>
                <a:gd name="connsiteY220" fmla="*/ 1737360 h 2521011"/>
                <a:gd name="connsiteX221" fmla="*/ 2213098 w 2369255"/>
                <a:gd name="connsiteY221" fmla="*/ 1722120 h 2521011"/>
                <a:gd name="connsiteX222" fmla="*/ 2131183 w 2369255"/>
                <a:gd name="connsiteY222" fmla="*/ 1739265 h 2521011"/>
                <a:gd name="connsiteX223" fmla="*/ 2030218 w 2369255"/>
                <a:gd name="connsiteY223" fmla="*/ 1644015 h 2521011"/>
                <a:gd name="connsiteX224" fmla="*/ 1940683 w 2369255"/>
                <a:gd name="connsiteY224" fmla="*/ 1708785 h 2521011"/>
                <a:gd name="connsiteX225" fmla="*/ 1809238 w 2369255"/>
                <a:gd name="connsiteY225" fmla="*/ 1737360 h 2521011"/>
                <a:gd name="connsiteX226" fmla="*/ 1795903 w 2369255"/>
                <a:gd name="connsiteY226" fmla="*/ 1722120 h 2521011"/>
                <a:gd name="connsiteX227" fmla="*/ 1738753 w 2369255"/>
                <a:gd name="connsiteY227" fmla="*/ 1737360 h 2521011"/>
                <a:gd name="connsiteX228" fmla="*/ 1734943 w 2369255"/>
                <a:gd name="connsiteY228" fmla="*/ 1760220 h 2521011"/>
                <a:gd name="connsiteX229" fmla="*/ 1683030 w 2369255"/>
                <a:gd name="connsiteY229" fmla="*/ 1773198 h 2521011"/>
                <a:gd name="connsiteX230" fmla="*/ 1681603 w 2369255"/>
                <a:gd name="connsiteY230" fmla="*/ 1771650 h 2521011"/>
                <a:gd name="connsiteX231" fmla="*/ 1637788 w 2369255"/>
                <a:gd name="connsiteY231" fmla="*/ 1811655 h 2521011"/>
                <a:gd name="connsiteX232" fmla="*/ 1618738 w 2369255"/>
                <a:gd name="connsiteY232" fmla="*/ 1811655 h 2521011"/>
                <a:gd name="connsiteX233" fmla="*/ 1546348 w 2369255"/>
                <a:gd name="connsiteY233" fmla="*/ 1903095 h 2521011"/>
                <a:gd name="connsiteX234" fmla="*/ 1538728 w 2369255"/>
                <a:gd name="connsiteY234" fmla="*/ 1952625 h 2521011"/>
                <a:gd name="connsiteX235" fmla="*/ 1513963 w 2369255"/>
                <a:gd name="connsiteY235" fmla="*/ 1918335 h 2521011"/>
                <a:gd name="connsiteX236" fmla="*/ 1475863 w 2369255"/>
                <a:gd name="connsiteY236" fmla="*/ 1986915 h 2521011"/>
                <a:gd name="connsiteX237" fmla="*/ 1460623 w 2369255"/>
                <a:gd name="connsiteY237" fmla="*/ 1986915 h 2521011"/>
                <a:gd name="connsiteX238" fmla="*/ 1414903 w 2369255"/>
                <a:gd name="connsiteY238" fmla="*/ 2019300 h 2521011"/>
                <a:gd name="connsiteX239" fmla="*/ 1418713 w 2369255"/>
                <a:gd name="connsiteY239" fmla="*/ 2038350 h 2521011"/>
                <a:gd name="connsiteX240" fmla="*/ 1376803 w 2369255"/>
                <a:gd name="connsiteY240" fmla="*/ 2066925 h 2521011"/>
                <a:gd name="connsiteX241" fmla="*/ 1390138 w 2369255"/>
                <a:gd name="connsiteY241" fmla="*/ 2097405 h 2521011"/>
                <a:gd name="connsiteX242" fmla="*/ 1319653 w 2369255"/>
                <a:gd name="connsiteY242" fmla="*/ 2106930 h 2521011"/>
                <a:gd name="connsiteX243" fmla="*/ 1300603 w 2369255"/>
                <a:gd name="connsiteY243" fmla="*/ 2143125 h 2521011"/>
                <a:gd name="connsiteX244" fmla="*/ 1273933 w 2369255"/>
                <a:gd name="connsiteY244" fmla="*/ 2164080 h 2521011"/>
                <a:gd name="connsiteX245" fmla="*/ 1239643 w 2369255"/>
                <a:gd name="connsiteY245" fmla="*/ 2141220 h 2521011"/>
                <a:gd name="connsiteX246" fmla="*/ 1225489 w 2369255"/>
                <a:gd name="connsiteY246" fmla="*/ 2157396 h 2521011"/>
                <a:gd name="connsiteX247" fmla="*/ 1224403 w 2369255"/>
                <a:gd name="connsiteY247" fmla="*/ 2156460 h 2521011"/>
                <a:gd name="connsiteX248" fmla="*/ 1096768 w 2369255"/>
                <a:gd name="connsiteY248" fmla="*/ 2042160 h 2521011"/>
                <a:gd name="connsiteX249" fmla="*/ 1049736 w 2369255"/>
                <a:gd name="connsiteY249" fmla="*/ 2104529 h 2521011"/>
                <a:gd name="connsiteX250" fmla="*/ 969133 w 2369255"/>
                <a:gd name="connsiteY250" fmla="*/ 2101216 h 2521011"/>
                <a:gd name="connsiteX251" fmla="*/ 965323 w 2369255"/>
                <a:gd name="connsiteY251" fmla="*/ 2129791 h 2521011"/>
                <a:gd name="connsiteX252" fmla="*/ 807208 w 2369255"/>
                <a:gd name="connsiteY252" fmla="*/ 2129791 h 2521011"/>
                <a:gd name="connsiteX253" fmla="*/ 803398 w 2369255"/>
                <a:gd name="connsiteY253" fmla="*/ 2025016 h 2521011"/>
                <a:gd name="connsiteX254" fmla="*/ 801578 w 2369255"/>
                <a:gd name="connsiteY254" fmla="*/ 2024761 h 2521011"/>
                <a:gd name="connsiteX255" fmla="*/ 818638 w 2369255"/>
                <a:gd name="connsiteY255" fmla="*/ 1973580 h 2521011"/>
                <a:gd name="connsiteX256" fmla="*/ 776728 w 2369255"/>
                <a:gd name="connsiteY256" fmla="*/ 1939290 h 2521011"/>
                <a:gd name="connsiteX257" fmla="*/ 780538 w 2369255"/>
                <a:gd name="connsiteY257" fmla="*/ 1899285 h 2521011"/>
                <a:gd name="connsiteX258" fmla="*/ 791968 w 2369255"/>
                <a:gd name="connsiteY258" fmla="*/ 1836420 h 2521011"/>
                <a:gd name="connsiteX259" fmla="*/ 761488 w 2369255"/>
                <a:gd name="connsiteY259" fmla="*/ 1802130 h 2521011"/>
                <a:gd name="connsiteX260" fmla="*/ 708148 w 2369255"/>
                <a:gd name="connsiteY260" fmla="*/ 1790700 h 2521011"/>
                <a:gd name="connsiteX261" fmla="*/ 637663 w 2369255"/>
                <a:gd name="connsiteY261" fmla="*/ 1731645 h 2521011"/>
                <a:gd name="connsiteX262" fmla="*/ 637663 w 2369255"/>
                <a:gd name="connsiteY262" fmla="*/ 1704975 h 2521011"/>
                <a:gd name="connsiteX263" fmla="*/ 609088 w 2369255"/>
                <a:gd name="connsiteY263" fmla="*/ 1708785 h 2521011"/>
                <a:gd name="connsiteX264" fmla="*/ 504313 w 2369255"/>
                <a:gd name="connsiteY264" fmla="*/ 1638300 h 2521011"/>
                <a:gd name="connsiteX265" fmla="*/ 463237 w 2369255"/>
                <a:gd name="connsiteY265" fmla="*/ 1595581 h 2521011"/>
                <a:gd name="connsiteX266" fmla="*/ 464308 w 2369255"/>
                <a:gd name="connsiteY266" fmla="*/ 1543050 h 2521011"/>
                <a:gd name="connsiteX267" fmla="*/ 420493 w 2369255"/>
                <a:gd name="connsiteY267" fmla="*/ 1522095 h 2521011"/>
                <a:gd name="connsiteX268" fmla="*/ 435733 w 2369255"/>
                <a:gd name="connsiteY268" fmla="*/ 1470660 h 2521011"/>
                <a:gd name="connsiteX269" fmla="*/ 391918 w 2369255"/>
                <a:gd name="connsiteY269" fmla="*/ 1491615 h 2521011"/>
                <a:gd name="connsiteX270" fmla="*/ 359533 w 2369255"/>
                <a:gd name="connsiteY270" fmla="*/ 1491615 h 2521011"/>
                <a:gd name="connsiteX271" fmla="*/ 353818 w 2369255"/>
                <a:gd name="connsiteY271" fmla="*/ 1510665 h 2521011"/>
                <a:gd name="connsiteX272" fmla="*/ 184273 w 2369255"/>
                <a:gd name="connsiteY272" fmla="*/ 1510665 h 2521011"/>
                <a:gd name="connsiteX273" fmla="*/ 163926 w 2369255"/>
                <a:gd name="connsiteY273" fmla="*/ 1573404 h 2521011"/>
                <a:gd name="connsiteX274" fmla="*/ 163885 w 2369255"/>
                <a:gd name="connsiteY274" fmla="*/ 1573328 h 2521011"/>
                <a:gd name="connsiteX275" fmla="*/ 184395 w 2369255"/>
                <a:gd name="connsiteY275" fmla="*/ 1510087 h 2521011"/>
                <a:gd name="connsiteX276" fmla="*/ 203274 w 2369255"/>
                <a:gd name="connsiteY276" fmla="*/ 1510087 h 2521011"/>
                <a:gd name="connsiteX277" fmla="*/ 197608 w 2369255"/>
                <a:gd name="connsiteY277" fmla="*/ 1443990 h 2521011"/>
                <a:gd name="connsiteX278" fmla="*/ 148078 w 2369255"/>
                <a:gd name="connsiteY278" fmla="*/ 1466850 h 2521011"/>
                <a:gd name="connsiteX279" fmla="*/ 127123 w 2369255"/>
                <a:gd name="connsiteY279" fmla="*/ 1390650 h 2521011"/>
                <a:gd name="connsiteX280" fmla="*/ 117598 w 2369255"/>
                <a:gd name="connsiteY280" fmla="*/ 1389648 h 2521011"/>
                <a:gd name="connsiteX281" fmla="*/ 117598 w 2369255"/>
                <a:gd name="connsiteY281" fmla="*/ 1352550 h 2521011"/>
                <a:gd name="connsiteX282" fmla="*/ 148078 w 2369255"/>
                <a:gd name="connsiteY282" fmla="*/ 1314450 h 2521011"/>
                <a:gd name="connsiteX283" fmla="*/ 212848 w 2369255"/>
                <a:gd name="connsiteY283" fmla="*/ 1303020 h 2521011"/>
                <a:gd name="connsiteX284" fmla="*/ 229993 w 2369255"/>
                <a:gd name="connsiteY284" fmla="*/ 1238250 h 2521011"/>
                <a:gd name="connsiteX285" fmla="*/ 218563 w 2369255"/>
                <a:gd name="connsiteY285" fmla="*/ 1143000 h 2521011"/>
                <a:gd name="connsiteX286" fmla="*/ 219377 w 2369255"/>
                <a:gd name="connsiteY286" fmla="*/ 1135131 h 2521011"/>
                <a:gd name="connsiteX287" fmla="*/ 308099 w 2369255"/>
                <a:gd name="connsiteY287" fmla="*/ 1110615 h 2521011"/>
                <a:gd name="connsiteX288" fmla="*/ 325244 w 2369255"/>
                <a:gd name="connsiteY288" fmla="*/ 1022985 h 2521011"/>
                <a:gd name="connsiteX289" fmla="*/ 304289 w 2369255"/>
                <a:gd name="connsiteY289" fmla="*/ 986790 h 2521011"/>
                <a:gd name="connsiteX290" fmla="*/ 174749 w 2369255"/>
                <a:gd name="connsiteY290" fmla="*/ 969645 h 2521011"/>
                <a:gd name="connsiteX291" fmla="*/ 243329 w 2369255"/>
                <a:gd name="connsiteY291" fmla="*/ 843915 h 2521011"/>
                <a:gd name="connsiteX292" fmla="*/ 247139 w 2369255"/>
                <a:gd name="connsiteY292" fmla="*/ 731520 h 2521011"/>
                <a:gd name="connsiteX293" fmla="*/ 169034 w 2369255"/>
                <a:gd name="connsiteY293" fmla="*/ 685800 h 2521011"/>
                <a:gd name="connsiteX294" fmla="*/ 98549 w 2369255"/>
                <a:gd name="connsiteY294" fmla="*/ 641985 h 2521011"/>
                <a:gd name="connsiteX295" fmla="*/ 42112 w 2369255"/>
                <a:gd name="connsiteY295" fmla="*/ 643866 h 2521011"/>
                <a:gd name="connsiteX296" fmla="*/ 41731 w 2369255"/>
                <a:gd name="connsiteY296" fmla="*/ 642127 h 2521011"/>
                <a:gd name="connsiteX297" fmla="*/ 98881 w 2369255"/>
                <a:gd name="connsiteY297" fmla="*/ 640222 h 2521011"/>
                <a:gd name="connsiteX298" fmla="*/ 169366 w 2369255"/>
                <a:gd name="connsiteY298" fmla="*/ 684037 h 2521011"/>
                <a:gd name="connsiteX299" fmla="*/ 222373 w 2369255"/>
                <a:gd name="connsiteY299" fmla="*/ 715066 h 2521011"/>
                <a:gd name="connsiteX300" fmla="*/ 222373 w 2369255"/>
                <a:gd name="connsiteY300" fmla="*/ 567691 h 2521011"/>
                <a:gd name="connsiteX301" fmla="*/ 243328 w 2369255"/>
                <a:gd name="connsiteY301" fmla="*/ 489586 h 2521011"/>
                <a:gd name="connsiteX302" fmla="*/ 212848 w 2369255"/>
                <a:gd name="connsiteY302" fmla="*/ 447676 h 2521011"/>
                <a:gd name="connsiteX303" fmla="*/ 287143 w 2369255"/>
                <a:gd name="connsiteY303" fmla="*/ 449581 h 2521011"/>
                <a:gd name="connsiteX304" fmla="*/ 282547 w 2369255"/>
                <a:gd name="connsiteY304" fmla="*/ 446066 h 2521011"/>
                <a:gd name="connsiteX305" fmla="*/ 287143 w 2369255"/>
                <a:gd name="connsiteY305" fmla="*/ 447675 h 2521011"/>
                <a:gd name="connsiteX306" fmla="*/ 317623 w 2369255"/>
                <a:gd name="connsiteY306" fmla="*/ 382905 h 2521011"/>
                <a:gd name="connsiteX307" fmla="*/ 401443 w 2369255"/>
                <a:gd name="connsiteY307" fmla="*/ 384810 h 2521011"/>
                <a:gd name="connsiteX308" fmla="*/ 447163 w 2369255"/>
                <a:gd name="connsiteY308" fmla="*/ 361950 h 2521011"/>
                <a:gd name="connsiteX309" fmla="*/ 462403 w 2369255"/>
                <a:gd name="connsiteY309" fmla="*/ 335280 h 2521011"/>
                <a:gd name="connsiteX310" fmla="*/ 466213 w 2369255"/>
                <a:gd name="connsiteY310" fmla="*/ 266700 h 2521011"/>
                <a:gd name="connsiteX311" fmla="*/ 443353 w 2369255"/>
                <a:gd name="connsiteY311" fmla="*/ 198120 h 2521011"/>
                <a:gd name="connsiteX312" fmla="*/ 390013 w 2369255"/>
                <a:gd name="connsiteY312" fmla="*/ 137160 h 2521011"/>
                <a:gd name="connsiteX313" fmla="*/ 412873 w 2369255"/>
                <a:gd name="connsiteY313" fmla="*/ 125730 h 2521011"/>
                <a:gd name="connsiteX314" fmla="*/ 411094 w 2369255"/>
                <a:gd name="connsiteY314" fmla="*/ 119401 h 2521011"/>
                <a:gd name="connsiteX315" fmla="*/ 412873 w 2369255"/>
                <a:gd name="connsiteY315" fmla="*/ 120015 h 2521011"/>
                <a:gd name="connsiteX316" fmla="*/ 454783 w 2369255"/>
                <a:gd name="connsiteY316" fmla="*/ 74295 h 2521011"/>
                <a:gd name="connsiteX317" fmla="*/ 521458 w 2369255"/>
                <a:gd name="connsiteY317" fmla="*/ 85725 h 2521011"/>
                <a:gd name="connsiteX318" fmla="*/ 498598 w 2369255"/>
                <a:gd name="connsiteY318" fmla="*/ 49530 h 2521011"/>
                <a:gd name="connsiteX319" fmla="*/ 550033 w 2369255"/>
                <a:gd name="connsiteY319" fmla="*/ 13335 h 2521011"/>
                <a:gd name="connsiteX320" fmla="*/ 654808 w 2369255"/>
                <a:gd name="connsiteY32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252978 w 2369255"/>
                <a:gd name="connsiteY170" fmla="*/ 198120 h 2521011"/>
                <a:gd name="connsiteX171" fmla="*/ 1249168 w 2369255"/>
                <a:gd name="connsiteY171" fmla="*/ 240030 h 2521011"/>
                <a:gd name="connsiteX172" fmla="*/ 1273933 w 2369255"/>
                <a:gd name="connsiteY172" fmla="*/ 346710 h 2521011"/>
                <a:gd name="connsiteX173" fmla="*/ 1216783 w 2369255"/>
                <a:gd name="connsiteY173" fmla="*/ 363855 h 2521011"/>
                <a:gd name="connsiteX174" fmla="*/ 1245358 w 2369255"/>
                <a:gd name="connsiteY174" fmla="*/ 510540 h 2521011"/>
                <a:gd name="connsiteX175" fmla="*/ 1266313 w 2369255"/>
                <a:gd name="connsiteY175" fmla="*/ 563880 h 2521011"/>
                <a:gd name="connsiteX176" fmla="*/ 1312033 w 2369255"/>
                <a:gd name="connsiteY176" fmla="*/ 641985 h 2521011"/>
                <a:gd name="connsiteX177" fmla="*/ 1332988 w 2369255"/>
                <a:gd name="connsiteY177" fmla="*/ 645795 h 2521011"/>
                <a:gd name="connsiteX178" fmla="*/ 1361563 w 2369255"/>
                <a:gd name="connsiteY178" fmla="*/ 737235 h 2521011"/>
                <a:gd name="connsiteX179" fmla="*/ 1540633 w 2369255"/>
                <a:gd name="connsiteY179" fmla="*/ 702945 h 2521011"/>
                <a:gd name="connsiteX180" fmla="*/ 1540207 w 2369255"/>
                <a:gd name="connsiteY180" fmla="*/ 700259 h 2521011"/>
                <a:gd name="connsiteX181" fmla="*/ 1586353 w 2369255"/>
                <a:gd name="connsiteY181" fmla="*/ 689610 h 2521011"/>
                <a:gd name="connsiteX182" fmla="*/ 1609213 w 2369255"/>
                <a:gd name="connsiteY182" fmla="*/ 659130 h 2521011"/>
                <a:gd name="connsiteX183" fmla="*/ 1637788 w 2369255"/>
                <a:gd name="connsiteY183" fmla="*/ 645795 h 2521011"/>
                <a:gd name="connsiteX184" fmla="*/ 1649218 w 2369255"/>
                <a:gd name="connsiteY184" fmla="*/ 613410 h 2521011"/>
                <a:gd name="connsiteX185" fmla="*/ 1670173 w 2369255"/>
                <a:gd name="connsiteY185" fmla="*/ 594360 h 2521011"/>
                <a:gd name="connsiteX186" fmla="*/ 1691128 w 2369255"/>
                <a:gd name="connsiteY186" fmla="*/ 609600 h 2521011"/>
                <a:gd name="connsiteX187" fmla="*/ 1685413 w 2369255"/>
                <a:gd name="connsiteY187" fmla="*/ 708660 h 2521011"/>
                <a:gd name="connsiteX188" fmla="*/ 1755898 w 2369255"/>
                <a:gd name="connsiteY188" fmla="*/ 786765 h 2521011"/>
                <a:gd name="connsiteX189" fmla="*/ 1757803 w 2369255"/>
                <a:gd name="connsiteY189" fmla="*/ 851535 h 2521011"/>
                <a:gd name="connsiteX190" fmla="*/ 1733038 w 2369255"/>
                <a:gd name="connsiteY190" fmla="*/ 872490 h 2521011"/>
                <a:gd name="connsiteX191" fmla="*/ 1795903 w 2369255"/>
                <a:gd name="connsiteY191" fmla="*/ 876300 h 2521011"/>
                <a:gd name="connsiteX192" fmla="*/ 2082230 w 2369255"/>
                <a:gd name="connsiteY192" fmla="*/ 811829 h 2521011"/>
                <a:gd name="connsiteX193" fmla="*/ 2102608 w 2369255"/>
                <a:gd name="connsiteY193" fmla="*/ 889635 h 2521011"/>
                <a:gd name="connsiteX194" fmla="*/ 2094988 w 2369255"/>
                <a:gd name="connsiteY194" fmla="*/ 942975 h 2521011"/>
                <a:gd name="connsiteX195" fmla="*/ 2030218 w 2369255"/>
                <a:gd name="connsiteY195" fmla="*/ 952500 h 2521011"/>
                <a:gd name="connsiteX196" fmla="*/ 2030218 w 2369255"/>
                <a:gd name="connsiteY196" fmla="*/ 1022985 h 2521011"/>
                <a:gd name="connsiteX197" fmla="*/ 2074033 w 2369255"/>
                <a:gd name="connsiteY197" fmla="*/ 1028700 h 2521011"/>
                <a:gd name="connsiteX198" fmla="*/ 2114038 w 2369255"/>
                <a:gd name="connsiteY198" fmla="*/ 1002030 h 2521011"/>
                <a:gd name="connsiteX199" fmla="*/ 2093083 w 2369255"/>
                <a:gd name="connsiteY199" fmla="*/ 1057275 h 2521011"/>
                <a:gd name="connsiteX200" fmla="*/ 2089273 w 2369255"/>
                <a:gd name="connsiteY200" fmla="*/ 1137285 h 2521011"/>
                <a:gd name="connsiteX201" fmla="*/ 2287393 w 2369255"/>
                <a:gd name="connsiteY201" fmla="*/ 1135380 h 2521011"/>
                <a:gd name="connsiteX202" fmla="*/ 2287393 w 2369255"/>
                <a:gd name="connsiteY202" fmla="*/ 1091565 h 2521011"/>
                <a:gd name="connsiteX203" fmla="*/ 2296363 w 2369255"/>
                <a:gd name="connsiteY203" fmla="*/ 1088949 h 2521011"/>
                <a:gd name="connsiteX204" fmla="*/ 2369255 w 2369255"/>
                <a:gd name="connsiteY204" fmla="*/ 1229053 h 2521011"/>
                <a:gd name="connsiteX205" fmla="*/ 2303675 w 2369255"/>
                <a:gd name="connsiteY205" fmla="*/ 1218123 h 2521011"/>
                <a:gd name="connsiteX206" fmla="*/ 2285869 w 2369255"/>
                <a:gd name="connsiteY206" fmla="*/ 1136214 h 2521011"/>
                <a:gd name="connsiteX207" fmla="*/ 2093706 w 2369255"/>
                <a:gd name="connsiteY207" fmla="*/ 1138062 h 2521011"/>
                <a:gd name="connsiteX208" fmla="*/ 2142613 w 2369255"/>
                <a:gd name="connsiteY208" fmla="*/ 1226820 h 2521011"/>
                <a:gd name="connsiteX209" fmla="*/ 2083558 w 2369255"/>
                <a:gd name="connsiteY209" fmla="*/ 1257300 h 2521011"/>
                <a:gd name="connsiteX210" fmla="*/ 2093083 w 2369255"/>
                <a:gd name="connsiteY210" fmla="*/ 1295400 h 2521011"/>
                <a:gd name="connsiteX211" fmla="*/ 2047363 w 2369255"/>
                <a:gd name="connsiteY211" fmla="*/ 1350645 h 2521011"/>
                <a:gd name="connsiteX212" fmla="*/ 2174998 w 2369255"/>
                <a:gd name="connsiteY212" fmla="*/ 1419225 h 2521011"/>
                <a:gd name="connsiteX213" fmla="*/ 2152138 w 2369255"/>
                <a:gd name="connsiteY213" fmla="*/ 1451610 h 2521011"/>
                <a:gd name="connsiteX214" fmla="*/ 2203573 w 2369255"/>
                <a:gd name="connsiteY214" fmla="*/ 1527810 h 2521011"/>
                <a:gd name="connsiteX215" fmla="*/ 2197858 w 2369255"/>
                <a:gd name="connsiteY215" fmla="*/ 1565910 h 2521011"/>
                <a:gd name="connsiteX216" fmla="*/ 2163568 w 2369255"/>
                <a:gd name="connsiteY216" fmla="*/ 1581150 h 2521011"/>
                <a:gd name="connsiteX217" fmla="*/ 2131183 w 2369255"/>
                <a:gd name="connsiteY217" fmla="*/ 1657350 h 2521011"/>
                <a:gd name="connsiteX218" fmla="*/ 2165473 w 2369255"/>
                <a:gd name="connsiteY218" fmla="*/ 1691640 h 2521011"/>
                <a:gd name="connsiteX219" fmla="*/ 2129278 w 2369255"/>
                <a:gd name="connsiteY219" fmla="*/ 1737360 h 2521011"/>
                <a:gd name="connsiteX220" fmla="*/ 2213098 w 2369255"/>
                <a:gd name="connsiteY220" fmla="*/ 1722120 h 2521011"/>
                <a:gd name="connsiteX221" fmla="*/ 2131183 w 2369255"/>
                <a:gd name="connsiteY221" fmla="*/ 1739265 h 2521011"/>
                <a:gd name="connsiteX222" fmla="*/ 2030218 w 2369255"/>
                <a:gd name="connsiteY222" fmla="*/ 1644015 h 2521011"/>
                <a:gd name="connsiteX223" fmla="*/ 1940683 w 2369255"/>
                <a:gd name="connsiteY223" fmla="*/ 1708785 h 2521011"/>
                <a:gd name="connsiteX224" fmla="*/ 1809238 w 2369255"/>
                <a:gd name="connsiteY224" fmla="*/ 1737360 h 2521011"/>
                <a:gd name="connsiteX225" fmla="*/ 1795903 w 2369255"/>
                <a:gd name="connsiteY225" fmla="*/ 1722120 h 2521011"/>
                <a:gd name="connsiteX226" fmla="*/ 1738753 w 2369255"/>
                <a:gd name="connsiteY226" fmla="*/ 1737360 h 2521011"/>
                <a:gd name="connsiteX227" fmla="*/ 1734943 w 2369255"/>
                <a:gd name="connsiteY227" fmla="*/ 1760220 h 2521011"/>
                <a:gd name="connsiteX228" fmla="*/ 1683030 w 2369255"/>
                <a:gd name="connsiteY228" fmla="*/ 1773198 h 2521011"/>
                <a:gd name="connsiteX229" fmla="*/ 1681603 w 2369255"/>
                <a:gd name="connsiteY229" fmla="*/ 1771650 h 2521011"/>
                <a:gd name="connsiteX230" fmla="*/ 1637788 w 2369255"/>
                <a:gd name="connsiteY230" fmla="*/ 1811655 h 2521011"/>
                <a:gd name="connsiteX231" fmla="*/ 1618738 w 2369255"/>
                <a:gd name="connsiteY231" fmla="*/ 1811655 h 2521011"/>
                <a:gd name="connsiteX232" fmla="*/ 1546348 w 2369255"/>
                <a:gd name="connsiteY232" fmla="*/ 1903095 h 2521011"/>
                <a:gd name="connsiteX233" fmla="*/ 1538728 w 2369255"/>
                <a:gd name="connsiteY233" fmla="*/ 1952625 h 2521011"/>
                <a:gd name="connsiteX234" fmla="*/ 1513963 w 2369255"/>
                <a:gd name="connsiteY234" fmla="*/ 1918335 h 2521011"/>
                <a:gd name="connsiteX235" fmla="*/ 1475863 w 2369255"/>
                <a:gd name="connsiteY235" fmla="*/ 1986915 h 2521011"/>
                <a:gd name="connsiteX236" fmla="*/ 1460623 w 2369255"/>
                <a:gd name="connsiteY236" fmla="*/ 1986915 h 2521011"/>
                <a:gd name="connsiteX237" fmla="*/ 1414903 w 2369255"/>
                <a:gd name="connsiteY237" fmla="*/ 2019300 h 2521011"/>
                <a:gd name="connsiteX238" fmla="*/ 1418713 w 2369255"/>
                <a:gd name="connsiteY238" fmla="*/ 2038350 h 2521011"/>
                <a:gd name="connsiteX239" fmla="*/ 1376803 w 2369255"/>
                <a:gd name="connsiteY239" fmla="*/ 2066925 h 2521011"/>
                <a:gd name="connsiteX240" fmla="*/ 1390138 w 2369255"/>
                <a:gd name="connsiteY240" fmla="*/ 2097405 h 2521011"/>
                <a:gd name="connsiteX241" fmla="*/ 1319653 w 2369255"/>
                <a:gd name="connsiteY241" fmla="*/ 2106930 h 2521011"/>
                <a:gd name="connsiteX242" fmla="*/ 1300603 w 2369255"/>
                <a:gd name="connsiteY242" fmla="*/ 2143125 h 2521011"/>
                <a:gd name="connsiteX243" fmla="*/ 1273933 w 2369255"/>
                <a:gd name="connsiteY243" fmla="*/ 2164080 h 2521011"/>
                <a:gd name="connsiteX244" fmla="*/ 1239643 w 2369255"/>
                <a:gd name="connsiteY244" fmla="*/ 2141220 h 2521011"/>
                <a:gd name="connsiteX245" fmla="*/ 1225489 w 2369255"/>
                <a:gd name="connsiteY245" fmla="*/ 2157396 h 2521011"/>
                <a:gd name="connsiteX246" fmla="*/ 1224403 w 2369255"/>
                <a:gd name="connsiteY246" fmla="*/ 2156460 h 2521011"/>
                <a:gd name="connsiteX247" fmla="*/ 1096768 w 2369255"/>
                <a:gd name="connsiteY247" fmla="*/ 2042160 h 2521011"/>
                <a:gd name="connsiteX248" fmla="*/ 1049736 w 2369255"/>
                <a:gd name="connsiteY248" fmla="*/ 2104529 h 2521011"/>
                <a:gd name="connsiteX249" fmla="*/ 969133 w 2369255"/>
                <a:gd name="connsiteY249" fmla="*/ 2101216 h 2521011"/>
                <a:gd name="connsiteX250" fmla="*/ 965323 w 2369255"/>
                <a:gd name="connsiteY250" fmla="*/ 2129791 h 2521011"/>
                <a:gd name="connsiteX251" fmla="*/ 807208 w 2369255"/>
                <a:gd name="connsiteY251" fmla="*/ 2129791 h 2521011"/>
                <a:gd name="connsiteX252" fmla="*/ 803398 w 2369255"/>
                <a:gd name="connsiteY252" fmla="*/ 2025016 h 2521011"/>
                <a:gd name="connsiteX253" fmla="*/ 801578 w 2369255"/>
                <a:gd name="connsiteY253" fmla="*/ 2024761 h 2521011"/>
                <a:gd name="connsiteX254" fmla="*/ 818638 w 2369255"/>
                <a:gd name="connsiteY254" fmla="*/ 1973580 h 2521011"/>
                <a:gd name="connsiteX255" fmla="*/ 776728 w 2369255"/>
                <a:gd name="connsiteY255" fmla="*/ 1939290 h 2521011"/>
                <a:gd name="connsiteX256" fmla="*/ 780538 w 2369255"/>
                <a:gd name="connsiteY256" fmla="*/ 1899285 h 2521011"/>
                <a:gd name="connsiteX257" fmla="*/ 791968 w 2369255"/>
                <a:gd name="connsiteY257" fmla="*/ 1836420 h 2521011"/>
                <a:gd name="connsiteX258" fmla="*/ 761488 w 2369255"/>
                <a:gd name="connsiteY258" fmla="*/ 1802130 h 2521011"/>
                <a:gd name="connsiteX259" fmla="*/ 708148 w 2369255"/>
                <a:gd name="connsiteY259" fmla="*/ 1790700 h 2521011"/>
                <a:gd name="connsiteX260" fmla="*/ 637663 w 2369255"/>
                <a:gd name="connsiteY260" fmla="*/ 1731645 h 2521011"/>
                <a:gd name="connsiteX261" fmla="*/ 637663 w 2369255"/>
                <a:gd name="connsiteY261" fmla="*/ 1704975 h 2521011"/>
                <a:gd name="connsiteX262" fmla="*/ 609088 w 2369255"/>
                <a:gd name="connsiteY262" fmla="*/ 1708785 h 2521011"/>
                <a:gd name="connsiteX263" fmla="*/ 504313 w 2369255"/>
                <a:gd name="connsiteY263" fmla="*/ 1638300 h 2521011"/>
                <a:gd name="connsiteX264" fmla="*/ 463237 w 2369255"/>
                <a:gd name="connsiteY264" fmla="*/ 1595581 h 2521011"/>
                <a:gd name="connsiteX265" fmla="*/ 464308 w 2369255"/>
                <a:gd name="connsiteY265" fmla="*/ 1543050 h 2521011"/>
                <a:gd name="connsiteX266" fmla="*/ 420493 w 2369255"/>
                <a:gd name="connsiteY266" fmla="*/ 1522095 h 2521011"/>
                <a:gd name="connsiteX267" fmla="*/ 435733 w 2369255"/>
                <a:gd name="connsiteY267" fmla="*/ 1470660 h 2521011"/>
                <a:gd name="connsiteX268" fmla="*/ 391918 w 2369255"/>
                <a:gd name="connsiteY268" fmla="*/ 1491615 h 2521011"/>
                <a:gd name="connsiteX269" fmla="*/ 359533 w 2369255"/>
                <a:gd name="connsiteY269" fmla="*/ 1491615 h 2521011"/>
                <a:gd name="connsiteX270" fmla="*/ 353818 w 2369255"/>
                <a:gd name="connsiteY270" fmla="*/ 1510665 h 2521011"/>
                <a:gd name="connsiteX271" fmla="*/ 184273 w 2369255"/>
                <a:gd name="connsiteY271" fmla="*/ 1510665 h 2521011"/>
                <a:gd name="connsiteX272" fmla="*/ 163926 w 2369255"/>
                <a:gd name="connsiteY272" fmla="*/ 1573404 h 2521011"/>
                <a:gd name="connsiteX273" fmla="*/ 163885 w 2369255"/>
                <a:gd name="connsiteY273" fmla="*/ 1573328 h 2521011"/>
                <a:gd name="connsiteX274" fmla="*/ 184395 w 2369255"/>
                <a:gd name="connsiteY274" fmla="*/ 1510087 h 2521011"/>
                <a:gd name="connsiteX275" fmla="*/ 203274 w 2369255"/>
                <a:gd name="connsiteY275" fmla="*/ 1510087 h 2521011"/>
                <a:gd name="connsiteX276" fmla="*/ 197608 w 2369255"/>
                <a:gd name="connsiteY276" fmla="*/ 1443990 h 2521011"/>
                <a:gd name="connsiteX277" fmla="*/ 148078 w 2369255"/>
                <a:gd name="connsiteY277" fmla="*/ 1466850 h 2521011"/>
                <a:gd name="connsiteX278" fmla="*/ 127123 w 2369255"/>
                <a:gd name="connsiteY278" fmla="*/ 1390650 h 2521011"/>
                <a:gd name="connsiteX279" fmla="*/ 117598 w 2369255"/>
                <a:gd name="connsiteY279" fmla="*/ 1389648 h 2521011"/>
                <a:gd name="connsiteX280" fmla="*/ 117598 w 2369255"/>
                <a:gd name="connsiteY280" fmla="*/ 1352550 h 2521011"/>
                <a:gd name="connsiteX281" fmla="*/ 148078 w 2369255"/>
                <a:gd name="connsiteY281" fmla="*/ 1314450 h 2521011"/>
                <a:gd name="connsiteX282" fmla="*/ 212848 w 2369255"/>
                <a:gd name="connsiteY282" fmla="*/ 1303020 h 2521011"/>
                <a:gd name="connsiteX283" fmla="*/ 229993 w 2369255"/>
                <a:gd name="connsiteY283" fmla="*/ 1238250 h 2521011"/>
                <a:gd name="connsiteX284" fmla="*/ 218563 w 2369255"/>
                <a:gd name="connsiteY284" fmla="*/ 1143000 h 2521011"/>
                <a:gd name="connsiteX285" fmla="*/ 219377 w 2369255"/>
                <a:gd name="connsiteY285" fmla="*/ 1135131 h 2521011"/>
                <a:gd name="connsiteX286" fmla="*/ 308099 w 2369255"/>
                <a:gd name="connsiteY286" fmla="*/ 1110615 h 2521011"/>
                <a:gd name="connsiteX287" fmla="*/ 325244 w 2369255"/>
                <a:gd name="connsiteY287" fmla="*/ 1022985 h 2521011"/>
                <a:gd name="connsiteX288" fmla="*/ 304289 w 2369255"/>
                <a:gd name="connsiteY288" fmla="*/ 986790 h 2521011"/>
                <a:gd name="connsiteX289" fmla="*/ 174749 w 2369255"/>
                <a:gd name="connsiteY289" fmla="*/ 969645 h 2521011"/>
                <a:gd name="connsiteX290" fmla="*/ 243329 w 2369255"/>
                <a:gd name="connsiteY290" fmla="*/ 843915 h 2521011"/>
                <a:gd name="connsiteX291" fmla="*/ 247139 w 2369255"/>
                <a:gd name="connsiteY291" fmla="*/ 731520 h 2521011"/>
                <a:gd name="connsiteX292" fmla="*/ 169034 w 2369255"/>
                <a:gd name="connsiteY292" fmla="*/ 685800 h 2521011"/>
                <a:gd name="connsiteX293" fmla="*/ 98549 w 2369255"/>
                <a:gd name="connsiteY293" fmla="*/ 641985 h 2521011"/>
                <a:gd name="connsiteX294" fmla="*/ 42112 w 2369255"/>
                <a:gd name="connsiteY294" fmla="*/ 643866 h 2521011"/>
                <a:gd name="connsiteX295" fmla="*/ 41731 w 2369255"/>
                <a:gd name="connsiteY295" fmla="*/ 642127 h 2521011"/>
                <a:gd name="connsiteX296" fmla="*/ 98881 w 2369255"/>
                <a:gd name="connsiteY296" fmla="*/ 640222 h 2521011"/>
                <a:gd name="connsiteX297" fmla="*/ 169366 w 2369255"/>
                <a:gd name="connsiteY297" fmla="*/ 684037 h 2521011"/>
                <a:gd name="connsiteX298" fmla="*/ 222373 w 2369255"/>
                <a:gd name="connsiteY298" fmla="*/ 715066 h 2521011"/>
                <a:gd name="connsiteX299" fmla="*/ 222373 w 2369255"/>
                <a:gd name="connsiteY299" fmla="*/ 567691 h 2521011"/>
                <a:gd name="connsiteX300" fmla="*/ 243328 w 2369255"/>
                <a:gd name="connsiteY300" fmla="*/ 489586 h 2521011"/>
                <a:gd name="connsiteX301" fmla="*/ 212848 w 2369255"/>
                <a:gd name="connsiteY301" fmla="*/ 447676 h 2521011"/>
                <a:gd name="connsiteX302" fmla="*/ 287143 w 2369255"/>
                <a:gd name="connsiteY302" fmla="*/ 449581 h 2521011"/>
                <a:gd name="connsiteX303" fmla="*/ 282547 w 2369255"/>
                <a:gd name="connsiteY303" fmla="*/ 446066 h 2521011"/>
                <a:gd name="connsiteX304" fmla="*/ 287143 w 2369255"/>
                <a:gd name="connsiteY304" fmla="*/ 447675 h 2521011"/>
                <a:gd name="connsiteX305" fmla="*/ 317623 w 2369255"/>
                <a:gd name="connsiteY305" fmla="*/ 382905 h 2521011"/>
                <a:gd name="connsiteX306" fmla="*/ 401443 w 2369255"/>
                <a:gd name="connsiteY306" fmla="*/ 384810 h 2521011"/>
                <a:gd name="connsiteX307" fmla="*/ 447163 w 2369255"/>
                <a:gd name="connsiteY307" fmla="*/ 361950 h 2521011"/>
                <a:gd name="connsiteX308" fmla="*/ 462403 w 2369255"/>
                <a:gd name="connsiteY308" fmla="*/ 335280 h 2521011"/>
                <a:gd name="connsiteX309" fmla="*/ 466213 w 2369255"/>
                <a:gd name="connsiteY309" fmla="*/ 266700 h 2521011"/>
                <a:gd name="connsiteX310" fmla="*/ 443353 w 2369255"/>
                <a:gd name="connsiteY310" fmla="*/ 198120 h 2521011"/>
                <a:gd name="connsiteX311" fmla="*/ 390013 w 2369255"/>
                <a:gd name="connsiteY311" fmla="*/ 137160 h 2521011"/>
                <a:gd name="connsiteX312" fmla="*/ 412873 w 2369255"/>
                <a:gd name="connsiteY312" fmla="*/ 125730 h 2521011"/>
                <a:gd name="connsiteX313" fmla="*/ 411094 w 2369255"/>
                <a:gd name="connsiteY313" fmla="*/ 119401 h 2521011"/>
                <a:gd name="connsiteX314" fmla="*/ 412873 w 2369255"/>
                <a:gd name="connsiteY314" fmla="*/ 120015 h 2521011"/>
                <a:gd name="connsiteX315" fmla="*/ 454783 w 2369255"/>
                <a:gd name="connsiteY315" fmla="*/ 74295 h 2521011"/>
                <a:gd name="connsiteX316" fmla="*/ 521458 w 2369255"/>
                <a:gd name="connsiteY316" fmla="*/ 85725 h 2521011"/>
                <a:gd name="connsiteX317" fmla="*/ 498598 w 2369255"/>
                <a:gd name="connsiteY317" fmla="*/ 49530 h 2521011"/>
                <a:gd name="connsiteX318" fmla="*/ 550033 w 2369255"/>
                <a:gd name="connsiteY318" fmla="*/ 13335 h 2521011"/>
                <a:gd name="connsiteX319" fmla="*/ 654808 w 2369255"/>
                <a:gd name="connsiteY31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252978 w 2369255"/>
                <a:gd name="connsiteY169" fmla="*/ 198120 h 2521011"/>
                <a:gd name="connsiteX170" fmla="*/ 1249168 w 2369255"/>
                <a:gd name="connsiteY170" fmla="*/ 240030 h 2521011"/>
                <a:gd name="connsiteX171" fmla="*/ 1273933 w 2369255"/>
                <a:gd name="connsiteY171" fmla="*/ 346710 h 2521011"/>
                <a:gd name="connsiteX172" fmla="*/ 1216783 w 2369255"/>
                <a:gd name="connsiteY172" fmla="*/ 363855 h 2521011"/>
                <a:gd name="connsiteX173" fmla="*/ 1245358 w 2369255"/>
                <a:gd name="connsiteY173" fmla="*/ 510540 h 2521011"/>
                <a:gd name="connsiteX174" fmla="*/ 1266313 w 2369255"/>
                <a:gd name="connsiteY174" fmla="*/ 563880 h 2521011"/>
                <a:gd name="connsiteX175" fmla="*/ 1312033 w 2369255"/>
                <a:gd name="connsiteY175" fmla="*/ 641985 h 2521011"/>
                <a:gd name="connsiteX176" fmla="*/ 1332988 w 2369255"/>
                <a:gd name="connsiteY176" fmla="*/ 645795 h 2521011"/>
                <a:gd name="connsiteX177" fmla="*/ 1361563 w 2369255"/>
                <a:gd name="connsiteY177" fmla="*/ 737235 h 2521011"/>
                <a:gd name="connsiteX178" fmla="*/ 1540633 w 2369255"/>
                <a:gd name="connsiteY178" fmla="*/ 702945 h 2521011"/>
                <a:gd name="connsiteX179" fmla="*/ 1540207 w 2369255"/>
                <a:gd name="connsiteY179" fmla="*/ 700259 h 2521011"/>
                <a:gd name="connsiteX180" fmla="*/ 1586353 w 2369255"/>
                <a:gd name="connsiteY180" fmla="*/ 689610 h 2521011"/>
                <a:gd name="connsiteX181" fmla="*/ 1609213 w 2369255"/>
                <a:gd name="connsiteY181" fmla="*/ 659130 h 2521011"/>
                <a:gd name="connsiteX182" fmla="*/ 1637788 w 2369255"/>
                <a:gd name="connsiteY182" fmla="*/ 645795 h 2521011"/>
                <a:gd name="connsiteX183" fmla="*/ 1649218 w 2369255"/>
                <a:gd name="connsiteY183" fmla="*/ 613410 h 2521011"/>
                <a:gd name="connsiteX184" fmla="*/ 1670173 w 2369255"/>
                <a:gd name="connsiteY184" fmla="*/ 594360 h 2521011"/>
                <a:gd name="connsiteX185" fmla="*/ 1691128 w 2369255"/>
                <a:gd name="connsiteY185" fmla="*/ 609600 h 2521011"/>
                <a:gd name="connsiteX186" fmla="*/ 1685413 w 2369255"/>
                <a:gd name="connsiteY186" fmla="*/ 708660 h 2521011"/>
                <a:gd name="connsiteX187" fmla="*/ 1755898 w 2369255"/>
                <a:gd name="connsiteY187" fmla="*/ 786765 h 2521011"/>
                <a:gd name="connsiteX188" fmla="*/ 1757803 w 2369255"/>
                <a:gd name="connsiteY188" fmla="*/ 851535 h 2521011"/>
                <a:gd name="connsiteX189" fmla="*/ 1733038 w 2369255"/>
                <a:gd name="connsiteY189" fmla="*/ 872490 h 2521011"/>
                <a:gd name="connsiteX190" fmla="*/ 1795903 w 2369255"/>
                <a:gd name="connsiteY190" fmla="*/ 876300 h 2521011"/>
                <a:gd name="connsiteX191" fmla="*/ 2082230 w 2369255"/>
                <a:gd name="connsiteY191" fmla="*/ 811829 h 2521011"/>
                <a:gd name="connsiteX192" fmla="*/ 2102608 w 2369255"/>
                <a:gd name="connsiteY192" fmla="*/ 889635 h 2521011"/>
                <a:gd name="connsiteX193" fmla="*/ 2094988 w 2369255"/>
                <a:gd name="connsiteY193" fmla="*/ 942975 h 2521011"/>
                <a:gd name="connsiteX194" fmla="*/ 2030218 w 2369255"/>
                <a:gd name="connsiteY194" fmla="*/ 952500 h 2521011"/>
                <a:gd name="connsiteX195" fmla="*/ 2030218 w 2369255"/>
                <a:gd name="connsiteY195" fmla="*/ 1022985 h 2521011"/>
                <a:gd name="connsiteX196" fmla="*/ 2074033 w 2369255"/>
                <a:gd name="connsiteY196" fmla="*/ 1028700 h 2521011"/>
                <a:gd name="connsiteX197" fmla="*/ 2114038 w 2369255"/>
                <a:gd name="connsiteY197" fmla="*/ 1002030 h 2521011"/>
                <a:gd name="connsiteX198" fmla="*/ 2093083 w 2369255"/>
                <a:gd name="connsiteY198" fmla="*/ 1057275 h 2521011"/>
                <a:gd name="connsiteX199" fmla="*/ 2089273 w 2369255"/>
                <a:gd name="connsiteY199" fmla="*/ 1137285 h 2521011"/>
                <a:gd name="connsiteX200" fmla="*/ 2287393 w 2369255"/>
                <a:gd name="connsiteY200" fmla="*/ 1135380 h 2521011"/>
                <a:gd name="connsiteX201" fmla="*/ 2287393 w 2369255"/>
                <a:gd name="connsiteY201" fmla="*/ 1091565 h 2521011"/>
                <a:gd name="connsiteX202" fmla="*/ 2296363 w 2369255"/>
                <a:gd name="connsiteY202" fmla="*/ 1088949 h 2521011"/>
                <a:gd name="connsiteX203" fmla="*/ 2369255 w 2369255"/>
                <a:gd name="connsiteY203" fmla="*/ 1229053 h 2521011"/>
                <a:gd name="connsiteX204" fmla="*/ 2303675 w 2369255"/>
                <a:gd name="connsiteY204" fmla="*/ 1218123 h 2521011"/>
                <a:gd name="connsiteX205" fmla="*/ 2285869 w 2369255"/>
                <a:gd name="connsiteY205" fmla="*/ 1136214 h 2521011"/>
                <a:gd name="connsiteX206" fmla="*/ 2093706 w 2369255"/>
                <a:gd name="connsiteY206" fmla="*/ 1138062 h 2521011"/>
                <a:gd name="connsiteX207" fmla="*/ 2142613 w 2369255"/>
                <a:gd name="connsiteY207" fmla="*/ 1226820 h 2521011"/>
                <a:gd name="connsiteX208" fmla="*/ 2083558 w 2369255"/>
                <a:gd name="connsiteY208" fmla="*/ 1257300 h 2521011"/>
                <a:gd name="connsiteX209" fmla="*/ 2093083 w 2369255"/>
                <a:gd name="connsiteY209" fmla="*/ 1295400 h 2521011"/>
                <a:gd name="connsiteX210" fmla="*/ 2047363 w 2369255"/>
                <a:gd name="connsiteY210" fmla="*/ 1350645 h 2521011"/>
                <a:gd name="connsiteX211" fmla="*/ 2174998 w 2369255"/>
                <a:gd name="connsiteY211" fmla="*/ 1419225 h 2521011"/>
                <a:gd name="connsiteX212" fmla="*/ 2152138 w 2369255"/>
                <a:gd name="connsiteY212" fmla="*/ 1451610 h 2521011"/>
                <a:gd name="connsiteX213" fmla="*/ 2203573 w 2369255"/>
                <a:gd name="connsiteY213" fmla="*/ 1527810 h 2521011"/>
                <a:gd name="connsiteX214" fmla="*/ 2197858 w 2369255"/>
                <a:gd name="connsiteY214" fmla="*/ 1565910 h 2521011"/>
                <a:gd name="connsiteX215" fmla="*/ 2163568 w 2369255"/>
                <a:gd name="connsiteY215" fmla="*/ 1581150 h 2521011"/>
                <a:gd name="connsiteX216" fmla="*/ 2131183 w 2369255"/>
                <a:gd name="connsiteY216" fmla="*/ 1657350 h 2521011"/>
                <a:gd name="connsiteX217" fmla="*/ 2165473 w 2369255"/>
                <a:gd name="connsiteY217" fmla="*/ 1691640 h 2521011"/>
                <a:gd name="connsiteX218" fmla="*/ 2129278 w 2369255"/>
                <a:gd name="connsiteY218" fmla="*/ 1737360 h 2521011"/>
                <a:gd name="connsiteX219" fmla="*/ 2213098 w 2369255"/>
                <a:gd name="connsiteY219" fmla="*/ 1722120 h 2521011"/>
                <a:gd name="connsiteX220" fmla="*/ 2131183 w 2369255"/>
                <a:gd name="connsiteY220" fmla="*/ 1739265 h 2521011"/>
                <a:gd name="connsiteX221" fmla="*/ 2030218 w 2369255"/>
                <a:gd name="connsiteY221" fmla="*/ 1644015 h 2521011"/>
                <a:gd name="connsiteX222" fmla="*/ 1940683 w 2369255"/>
                <a:gd name="connsiteY222" fmla="*/ 1708785 h 2521011"/>
                <a:gd name="connsiteX223" fmla="*/ 1809238 w 2369255"/>
                <a:gd name="connsiteY223" fmla="*/ 1737360 h 2521011"/>
                <a:gd name="connsiteX224" fmla="*/ 1795903 w 2369255"/>
                <a:gd name="connsiteY224" fmla="*/ 1722120 h 2521011"/>
                <a:gd name="connsiteX225" fmla="*/ 1738753 w 2369255"/>
                <a:gd name="connsiteY225" fmla="*/ 1737360 h 2521011"/>
                <a:gd name="connsiteX226" fmla="*/ 1734943 w 2369255"/>
                <a:gd name="connsiteY226" fmla="*/ 1760220 h 2521011"/>
                <a:gd name="connsiteX227" fmla="*/ 1683030 w 2369255"/>
                <a:gd name="connsiteY227" fmla="*/ 1773198 h 2521011"/>
                <a:gd name="connsiteX228" fmla="*/ 1681603 w 2369255"/>
                <a:gd name="connsiteY228" fmla="*/ 1771650 h 2521011"/>
                <a:gd name="connsiteX229" fmla="*/ 1637788 w 2369255"/>
                <a:gd name="connsiteY229" fmla="*/ 1811655 h 2521011"/>
                <a:gd name="connsiteX230" fmla="*/ 1618738 w 2369255"/>
                <a:gd name="connsiteY230" fmla="*/ 1811655 h 2521011"/>
                <a:gd name="connsiteX231" fmla="*/ 1546348 w 2369255"/>
                <a:gd name="connsiteY231" fmla="*/ 1903095 h 2521011"/>
                <a:gd name="connsiteX232" fmla="*/ 1538728 w 2369255"/>
                <a:gd name="connsiteY232" fmla="*/ 1952625 h 2521011"/>
                <a:gd name="connsiteX233" fmla="*/ 1513963 w 2369255"/>
                <a:gd name="connsiteY233" fmla="*/ 1918335 h 2521011"/>
                <a:gd name="connsiteX234" fmla="*/ 1475863 w 2369255"/>
                <a:gd name="connsiteY234" fmla="*/ 1986915 h 2521011"/>
                <a:gd name="connsiteX235" fmla="*/ 1460623 w 2369255"/>
                <a:gd name="connsiteY235" fmla="*/ 1986915 h 2521011"/>
                <a:gd name="connsiteX236" fmla="*/ 1414903 w 2369255"/>
                <a:gd name="connsiteY236" fmla="*/ 2019300 h 2521011"/>
                <a:gd name="connsiteX237" fmla="*/ 1418713 w 2369255"/>
                <a:gd name="connsiteY237" fmla="*/ 2038350 h 2521011"/>
                <a:gd name="connsiteX238" fmla="*/ 1376803 w 2369255"/>
                <a:gd name="connsiteY238" fmla="*/ 2066925 h 2521011"/>
                <a:gd name="connsiteX239" fmla="*/ 1390138 w 2369255"/>
                <a:gd name="connsiteY239" fmla="*/ 2097405 h 2521011"/>
                <a:gd name="connsiteX240" fmla="*/ 1319653 w 2369255"/>
                <a:gd name="connsiteY240" fmla="*/ 2106930 h 2521011"/>
                <a:gd name="connsiteX241" fmla="*/ 1300603 w 2369255"/>
                <a:gd name="connsiteY241" fmla="*/ 2143125 h 2521011"/>
                <a:gd name="connsiteX242" fmla="*/ 1273933 w 2369255"/>
                <a:gd name="connsiteY242" fmla="*/ 2164080 h 2521011"/>
                <a:gd name="connsiteX243" fmla="*/ 1239643 w 2369255"/>
                <a:gd name="connsiteY243" fmla="*/ 2141220 h 2521011"/>
                <a:gd name="connsiteX244" fmla="*/ 1225489 w 2369255"/>
                <a:gd name="connsiteY244" fmla="*/ 2157396 h 2521011"/>
                <a:gd name="connsiteX245" fmla="*/ 1224403 w 2369255"/>
                <a:gd name="connsiteY245" fmla="*/ 2156460 h 2521011"/>
                <a:gd name="connsiteX246" fmla="*/ 1096768 w 2369255"/>
                <a:gd name="connsiteY246" fmla="*/ 2042160 h 2521011"/>
                <a:gd name="connsiteX247" fmla="*/ 1049736 w 2369255"/>
                <a:gd name="connsiteY247" fmla="*/ 2104529 h 2521011"/>
                <a:gd name="connsiteX248" fmla="*/ 969133 w 2369255"/>
                <a:gd name="connsiteY248" fmla="*/ 2101216 h 2521011"/>
                <a:gd name="connsiteX249" fmla="*/ 965323 w 2369255"/>
                <a:gd name="connsiteY249" fmla="*/ 2129791 h 2521011"/>
                <a:gd name="connsiteX250" fmla="*/ 807208 w 2369255"/>
                <a:gd name="connsiteY250" fmla="*/ 2129791 h 2521011"/>
                <a:gd name="connsiteX251" fmla="*/ 803398 w 2369255"/>
                <a:gd name="connsiteY251" fmla="*/ 2025016 h 2521011"/>
                <a:gd name="connsiteX252" fmla="*/ 801578 w 2369255"/>
                <a:gd name="connsiteY252" fmla="*/ 2024761 h 2521011"/>
                <a:gd name="connsiteX253" fmla="*/ 818638 w 2369255"/>
                <a:gd name="connsiteY253" fmla="*/ 1973580 h 2521011"/>
                <a:gd name="connsiteX254" fmla="*/ 776728 w 2369255"/>
                <a:gd name="connsiteY254" fmla="*/ 1939290 h 2521011"/>
                <a:gd name="connsiteX255" fmla="*/ 780538 w 2369255"/>
                <a:gd name="connsiteY255" fmla="*/ 1899285 h 2521011"/>
                <a:gd name="connsiteX256" fmla="*/ 791968 w 2369255"/>
                <a:gd name="connsiteY256" fmla="*/ 1836420 h 2521011"/>
                <a:gd name="connsiteX257" fmla="*/ 761488 w 2369255"/>
                <a:gd name="connsiteY257" fmla="*/ 1802130 h 2521011"/>
                <a:gd name="connsiteX258" fmla="*/ 708148 w 2369255"/>
                <a:gd name="connsiteY258" fmla="*/ 1790700 h 2521011"/>
                <a:gd name="connsiteX259" fmla="*/ 637663 w 2369255"/>
                <a:gd name="connsiteY259" fmla="*/ 1731645 h 2521011"/>
                <a:gd name="connsiteX260" fmla="*/ 637663 w 2369255"/>
                <a:gd name="connsiteY260" fmla="*/ 1704975 h 2521011"/>
                <a:gd name="connsiteX261" fmla="*/ 609088 w 2369255"/>
                <a:gd name="connsiteY261" fmla="*/ 1708785 h 2521011"/>
                <a:gd name="connsiteX262" fmla="*/ 504313 w 2369255"/>
                <a:gd name="connsiteY262" fmla="*/ 1638300 h 2521011"/>
                <a:gd name="connsiteX263" fmla="*/ 463237 w 2369255"/>
                <a:gd name="connsiteY263" fmla="*/ 1595581 h 2521011"/>
                <a:gd name="connsiteX264" fmla="*/ 464308 w 2369255"/>
                <a:gd name="connsiteY264" fmla="*/ 1543050 h 2521011"/>
                <a:gd name="connsiteX265" fmla="*/ 420493 w 2369255"/>
                <a:gd name="connsiteY265" fmla="*/ 1522095 h 2521011"/>
                <a:gd name="connsiteX266" fmla="*/ 435733 w 2369255"/>
                <a:gd name="connsiteY266" fmla="*/ 1470660 h 2521011"/>
                <a:gd name="connsiteX267" fmla="*/ 391918 w 2369255"/>
                <a:gd name="connsiteY267" fmla="*/ 1491615 h 2521011"/>
                <a:gd name="connsiteX268" fmla="*/ 359533 w 2369255"/>
                <a:gd name="connsiteY268" fmla="*/ 1491615 h 2521011"/>
                <a:gd name="connsiteX269" fmla="*/ 353818 w 2369255"/>
                <a:gd name="connsiteY269" fmla="*/ 1510665 h 2521011"/>
                <a:gd name="connsiteX270" fmla="*/ 184273 w 2369255"/>
                <a:gd name="connsiteY270" fmla="*/ 1510665 h 2521011"/>
                <a:gd name="connsiteX271" fmla="*/ 163926 w 2369255"/>
                <a:gd name="connsiteY271" fmla="*/ 1573404 h 2521011"/>
                <a:gd name="connsiteX272" fmla="*/ 163885 w 2369255"/>
                <a:gd name="connsiteY272" fmla="*/ 1573328 h 2521011"/>
                <a:gd name="connsiteX273" fmla="*/ 184395 w 2369255"/>
                <a:gd name="connsiteY273" fmla="*/ 1510087 h 2521011"/>
                <a:gd name="connsiteX274" fmla="*/ 203274 w 2369255"/>
                <a:gd name="connsiteY274" fmla="*/ 1510087 h 2521011"/>
                <a:gd name="connsiteX275" fmla="*/ 197608 w 2369255"/>
                <a:gd name="connsiteY275" fmla="*/ 1443990 h 2521011"/>
                <a:gd name="connsiteX276" fmla="*/ 148078 w 2369255"/>
                <a:gd name="connsiteY276" fmla="*/ 1466850 h 2521011"/>
                <a:gd name="connsiteX277" fmla="*/ 127123 w 2369255"/>
                <a:gd name="connsiteY277" fmla="*/ 1390650 h 2521011"/>
                <a:gd name="connsiteX278" fmla="*/ 117598 w 2369255"/>
                <a:gd name="connsiteY278" fmla="*/ 1389648 h 2521011"/>
                <a:gd name="connsiteX279" fmla="*/ 117598 w 2369255"/>
                <a:gd name="connsiteY279" fmla="*/ 1352550 h 2521011"/>
                <a:gd name="connsiteX280" fmla="*/ 148078 w 2369255"/>
                <a:gd name="connsiteY280" fmla="*/ 1314450 h 2521011"/>
                <a:gd name="connsiteX281" fmla="*/ 212848 w 2369255"/>
                <a:gd name="connsiteY281" fmla="*/ 1303020 h 2521011"/>
                <a:gd name="connsiteX282" fmla="*/ 229993 w 2369255"/>
                <a:gd name="connsiteY282" fmla="*/ 1238250 h 2521011"/>
                <a:gd name="connsiteX283" fmla="*/ 218563 w 2369255"/>
                <a:gd name="connsiteY283" fmla="*/ 1143000 h 2521011"/>
                <a:gd name="connsiteX284" fmla="*/ 219377 w 2369255"/>
                <a:gd name="connsiteY284" fmla="*/ 1135131 h 2521011"/>
                <a:gd name="connsiteX285" fmla="*/ 308099 w 2369255"/>
                <a:gd name="connsiteY285" fmla="*/ 1110615 h 2521011"/>
                <a:gd name="connsiteX286" fmla="*/ 325244 w 2369255"/>
                <a:gd name="connsiteY286" fmla="*/ 1022985 h 2521011"/>
                <a:gd name="connsiteX287" fmla="*/ 304289 w 2369255"/>
                <a:gd name="connsiteY287" fmla="*/ 986790 h 2521011"/>
                <a:gd name="connsiteX288" fmla="*/ 174749 w 2369255"/>
                <a:gd name="connsiteY288" fmla="*/ 969645 h 2521011"/>
                <a:gd name="connsiteX289" fmla="*/ 243329 w 2369255"/>
                <a:gd name="connsiteY289" fmla="*/ 843915 h 2521011"/>
                <a:gd name="connsiteX290" fmla="*/ 247139 w 2369255"/>
                <a:gd name="connsiteY290" fmla="*/ 731520 h 2521011"/>
                <a:gd name="connsiteX291" fmla="*/ 169034 w 2369255"/>
                <a:gd name="connsiteY291" fmla="*/ 685800 h 2521011"/>
                <a:gd name="connsiteX292" fmla="*/ 98549 w 2369255"/>
                <a:gd name="connsiteY292" fmla="*/ 641985 h 2521011"/>
                <a:gd name="connsiteX293" fmla="*/ 42112 w 2369255"/>
                <a:gd name="connsiteY293" fmla="*/ 643866 h 2521011"/>
                <a:gd name="connsiteX294" fmla="*/ 41731 w 2369255"/>
                <a:gd name="connsiteY294" fmla="*/ 642127 h 2521011"/>
                <a:gd name="connsiteX295" fmla="*/ 98881 w 2369255"/>
                <a:gd name="connsiteY295" fmla="*/ 640222 h 2521011"/>
                <a:gd name="connsiteX296" fmla="*/ 169366 w 2369255"/>
                <a:gd name="connsiteY296" fmla="*/ 684037 h 2521011"/>
                <a:gd name="connsiteX297" fmla="*/ 222373 w 2369255"/>
                <a:gd name="connsiteY297" fmla="*/ 715066 h 2521011"/>
                <a:gd name="connsiteX298" fmla="*/ 222373 w 2369255"/>
                <a:gd name="connsiteY298" fmla="*/ 567691 h 2521011"/>
                <a:gd name="connsiteX299" fmla="*/ 243328 w 2369255"/>
                <a:gd name="connsiteY299" fmla="*/ 489586 h 2521011"/>
                <a:gd name="connsiteX300" fmla="*/ 212848 w 2369255"/>
                <a:gd name="connsiteY300" fmla="*/ 447676 h 2521011"/>
                <a:gd name="connsiteX301" fmla="*/ 287143 w 2369255"/>
                <a:gd name="connsiteY301" fmla="*/ 449581 h 2521011"/>
                <a:gd name="connsiteX302" fmla="*/ 282547 w 2369255"/>
                <a:gd name="connsiteY302" fmla="*/ 446066 h 2521011"/>
                <a:gd name="connsiteX303" fmla="*/ 287143 w 2369255"/>
                <a:gd name="connsiteY303" fmla="*/ 447675 h 2521011"/>
                <a:gd name="connsiteX304" fmla="*/ 317623 w 2369255"/>
                <a:gd name="connsiteY304" fmla="*/ 382905 h 2521011"/>
                <a:gd name="connsiteX305" fmla="*/ 401443 w 2369255"/>
                <a:gd name="connsiteY305" fmla="*/ 384810 h 2521011"/>
                <a:gd name="connsiteX306" fmla="*/ 447163 w 2369255"/>
                <a:gd name="connsiteY306" fmla="*/ 361950 h 2521011"/>
                <a:gd name="connsiteX307" fmla="*/ 462403 w 2369255"/>
                <a:gd name="connsiteY307" fmla="*/ 335280 h 2521011"/>
                <a:gd name="connsiteX308" fmla="*/ 466213 w 2369255"/>
                <a:gd name="connsiteY308" fmla="*/ 266700 h 2521011"/>
                <a:gd name="connsiteX309" fmla="*/ 443353 w 2369255"/>
                <a:gd name="connsiteY309" fmla="*/ 198120 h 2521011"/>
                <a:gd name="connsiteX310" fmla="*/ 390013 w 2369255"/>
                <a:gd name="connsiteY310" fmla="*/ 137160 h 2521011"/>
                <a:gd name="connsiteX311" fmla="*/ 412873 w 2369255"/>
                <a:gd name="connsiteY311" fmla="*/ 125730 h 2521011"/>
                <a:gd name="connsiteX312" fmla="*/ 411094 w 2369255"/>
                <a:gd name="connsiteY312" fmla="*/ 119401 h 2521011"/>
                <a:gd name="connsiteX313" fmla="*/ 412873 w 2369255"/>
                <a:gd name="connsiteY313" fmla="*/ 120015 h 2521011"/>
                <a:gd name="connsiteX314" fmla="*/ 454783 w 2369255"/>
                <a:gd name="connsiteY314" fmla="*/ 74295 h 2521011"/>
                <a:gd name="connsiteX315" fmla="*/ 521458 w 2369255"/>
                <a:gd name="connsiteY315" fmla="*/ 85725 h 2521011"/>
                <a:gd name="connsiteX316" fmla="*/ 498598 w 2369255"/>
                <a:gd name="connsiteY316" fmla="*/ 49530 h 2521011"/>
                <a:gd name="connsiteX317" fmla="*/ 550033 w 2369255"/>
                <a:gd name="connsiteY317" fmla="*/ 13335 h 2521011"/>
                <a:gd name="connsiteX318" fmla="*/ 654808 w 2369255"/>
                <a:gd name="connsiteY31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2053 w 2369255"/>
                <a:gd name="connsiteY129" fmla="*/ 354330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596041 w 2369255"/>
                <a:gd name="connsiteY133" fmla="*/ 138288 h 2521011"/>
                <a:gd name="connsiteX134" fmla="*/ 1955817 w 2369255"/>
                <a:gd name="connsiteY134" fmla="*/ 458364 h 2521011"/>
                <a:gd name="connsiteX135" fmla="*/ 1914013 w 2369255"/>
                <a:gd name="connsiteY135" fmla="*/ 466725 h 2521011"/>
                <a:gd name="connsiteX136" fmla="*/ 1849243 w 2369255"/>
                <a:gd name="connsiteY136" fmla="*/ 459105 h 2521011"/>
                <a:gd name="connsiteX137" fmla="*/ 1824478 w 2369255"/>
                <a:gd name="connsiteY137" fmla="*/ 432435 h 2521011"/>
                <a:gd name="connsiteX138" fmla="*/ 1809238 w 2369255"/>
                <a:gd name="connsiteY138" fmla="*/ 438150 h 2521011"/>
                <a:gd name="connsiteX139" fmla="*/ 1786378 w 2369255"/>
                <a:gd name="connsiteY139" fmla="*/ 401955 h 2521011"/>
                <a:gd name="connsiteX140" fmla="*/ 1717798 w 2369255"/>
                <a:gd name="connsiteY140" fmla="*/ 409575 h 2521011"/>
                <a:gd name="connsiteX141" fmla="*/ 1721608 w 2369255"/>
                <a:gd name="connsiteY141" fmla="*/ 369570 h 2521011"/>
                <a:gd name="connsiteX142" fmla="*/ 1704463 w 2369255"/>
                <a:gd name="connsiteY142" fmla="*/ 365760 h 2521011"/>
                <a:gd name="connsiteX143" fmla="*/ 1725418 w 2369255"/>
                <a:gd name="connsiteY143" fmla="*/ 350520 h 2521011"/>
                <a:gd name="connsiteX144" fmla="*/ 1693033 w 2369255"/>
                <a:gd name="connsiteY144" fmla="*/ 312420 h 2521011"/>
                <a:gd name="connsiteX145" fmla="*/ 1653028 w 2369255"/>
                <a:gd name="connsiteY145" fmla="*/ 358140 h 2521011"/>
                <a:gd name="connsiteX146" fmla="*/ 1624964 w 2369255"/>
                <a:gd name="connsiteY146" fmla="*/ 323060 h 2521011"/>
                <a:gd name="connsiteX147" fmla="*/ 1626358 w 2369255"/>
                <a:gd name="connsiteY147" fmla="*/ 321945 h 2521011"/>
                <a:gd name="connsiteX148" fmla="*/ 1597783 w 2369255"/>
                <a:gd name="connsiteY148" fmla="*/ 281940 h 2521011"/>
                <a:gd name="connsiteX149" fmla="*/ 1590163 w 2369255"/>
                <a:gd name="connsiteY149" fmla="*/ 146685 h 2521011"/>
                <a:gd name="connsiteX150" fmla="*/ 1596041 w 2369255"/>
                <a:gd name="connsiteY150" fmla="*/ 138288 h 2521011"/>
                <a:gd name="connsiteX151" fmla="*/ 654808 w 2369255"/>
                <a:gd name="connsiteY151" fmla="*/ 0 h 2521011"/>
                <a:gd name="connsiteX152" fmla="*/ 681478 w 2369255"/>
                <a:gd name="connsiteY152" fmla="*/ 80010 h 2521011"/>
                <a:gd name="connsiteX153" fmla="*/ 790063 w 2369255"/>
                <a:gd name="connsiteY153" fmla="*/ 51435 h 2521011"/>
                <a:gd name="connsiteX154" fmla="*/ 838950 w 2369255"/>
                <a:gd name="connsiteY154" fmla="*/ 29486 h 2521011"/>
                <a:gd name="connsiteX155" fmla="*/ 862453 w 2369255"/>
                <a:gd name="connsiteY155" fmla="*/ 59055 h 2521011"/>
                <a:gd name="connsiteX156" fmla="*/ 856738 w 2369255"/>
                <a:gd name="connsiteY156" fmla="*/ 89535 h 2521011"/>
                <a:gd name="connsiteX157" fmla="*/ 938653 w 2369255"/>
                <a:gd name="connsiteY157" fmla="*/ 93345 h 2521011"/>
                <a:gd name="connsiteX158" fmla="*/ 951988 w 2369255"/>
                <a:gd name="connsiteY158" fmla="*/ 19050 h 2521011"/>
                <a:gd name="connsiteX159" fmla="*/ 972943 w 2369255"/>
                <a:gd name="connsiteY159" fmla="*/ 47625 h 2521011"/>
                <a:gd name="connsiteX160" fmla="*/ 1064383 w 2369255"/>
                <a:gd name="connsiteY160" fmla="*/ 47625 h 2521011"/>
                <a:gd name="connsiteX161" fmla="*/ 1113913 w 2369255"/>
                <a:gd name="connsiteY161" fmla="*/ 38100 h 2521011"/>
                <a:gd name="connsiteX162" fmla="*/ 1121533 w 2369255"/>
                <a:gd name="connsiteY162" fmla="*/ 9525 h 2521011"/>
                <a:gd name="connsiteX163" fmla="*/ 1182493 w 2369255"/>
                <a:gd name="connsiteY163" fmla="*/ 0 h 2521011"/>
                <a:gd name="connsiteX164" fmla="*/ 1214878 w 2369255"/>
                <a:gd name="connsiteY164" fmla="*/ 102870 h 2521011"/>
                <a:gd name="connsiteX165" fmla="*/ 1228213 w 2369255"/>
                <a:gd name="connsiteY165" fmla="*/ 102870 h 2521011"/>
                <a:gd name="connsiteX166" fmla="*/ 1252978 w 2369255"/>
                <a:gd name="connsiteY166" fmla="*/ 190500 h 2521011"/>
                <a:gd name="connsiteX167" fmla="*/ 1255403 w 2369255"/>
                <a:gd name="connsiteY167" fmla="*/ 195722 h 2521011"/>
                <a:gd name="connsiteX168" fmla="*/ 1252978 w 2369255"/>
                <a:gd name="connsiteY168" fmla="*/ 198120 h 2521011"/>
                <a:gd name="connsiteX169" fmla="*/ 1249168 w 2369255"/>
                <a:gd name="connsiteY169" fmla="*/ 240030 h 2521011"/>
                <a:gd name="connsiteX170" fmla="*/ 1273933 w 2369255"/>
                <a:gd name="connsiteY170" fmla="*/ 346710 h 2521011"/>
                <a:gd name="connsiteX171" fmla="*/ 1216783 w 2369255"/>
                <a:gd name="connsiteY171" fmla="*/ 363855 h 2521011"/>
                <a:gd name="connsiteX172" fmla="*/ 1245358 w 2369255"/>
                <a:gd name="connsiteY172" fmla="*/ 510540 h 2521011"/>
                <a:gd name="connsiteX173" fmla="*/ 1266313 w 2369255"/>
                <a:gd name="connsiteY173" fmla="*/ 563880 h 2521011"/>
                <a:gd name="connsiteX174" fmla="*/ 1312033 w 2369255"/>
                <a:gd name="connsiteY174" fmla="*/ 641985 h 2521011"/>
                <a:gd name="connsiteX175" fmla="*/ 1332988 w 2369255"/>
                <a:gd name="connsiteY175" fmla="*/ 645795 h 2521011"/>
                <a:gd name="connsiteX176" fmla="*/ 1361563 w 2369255"/>
                <a:gd name="connsiteY176" fmla="*/ 737235 h 2521011"/>
                <a:gd name="connsiteX177" fmla="*/ 1540633 w 2369255"/>
                <a:gd name="connsiteY177" fmla="*/ 702945 h 2521011"/>
                <a:gd name="connsiteX178" fmla="*/ 1540207 w 2369255"/>
                <a:gd name="connsiteY178" fmla="*/ 700259 h 2521011"/>
                <a:gd name="connsiteX179" fmla="*/ 1586353 w 2369255"/>
                <a:gd name="connsiteY179" fmla="*/ 689610 h 2521011"/>
                <a:gd name="connsiteX180" fmla="*/ 1609213 w 2369255"/>
                <a:gd name="connsiteY180" fmla="*/ 659130 h 2521011"/>
                <a:gd name="connsiteX181" fmla="*/ 1637788 w 2369255"/>
                <a:gd name="connsiteY181" fmla="*/ 645795 h 2521011"/>
                <a:gd name="connsiteX182" fmla="*/ 1649218 w 2369255"/>
                <a:gd name="connsiteY182" fmla="*/ 613410 h 2521011"/>
                <a:gd name="connsiteX183" fmla="*/ 1670173 w 2369255"/>
                <a:gd name="connsiteY183" fmla="*/ 594360 h 2521011"/>
                <a:gd name="connsiteX184" fmla="*/ 1691128 w 2369255"/>
                <a:gd name="connsiteY184" fmla="*/ 609600 h 2521011"/>
                <a:gd name="connsiteX185" fmla="*/ 1685413 w 2369255"/>
                <a:gd name="connsiteY185" fmla="*/ 708660 h 2521011"/>
                <a:gd name="connsiteX186" fmla="*/ 1755898 w 2369255"/>
                <a:gd name="connsiteY186" fmla="*/ 786765 h 2521011"/>
                <a:gd name="connsiteX187" fmla="*/ 1757803 w 2369255"/>
                <a:gd name="connsiteY187" fmla="*/ 851535 h 2521011"/>
                <a:gd name="connsiteX188" fmla="*/ 1733038 w 2369255"/>
                <a:gd name="connsiteY188" fmla="*/ 872490 h 2521011"/>
                <a:gd name="connsiteX189" fmla="*/ 1795903 w 2369255"/>
                <a:gd name="connsiteY189" fmla="*/ 876300 h 2521011"/>
                <a:gd name="connsiteX190" fmla="*/ 2082230 w 2369255"/>
                <a:gd name="connsiteY190" fmla="*/ 811829 h 2521011"/>
                <a:gd name="connsiteX191" fmla="*/ 2102608 w 2369255"/>
                <a:gd name="connsiteY191" fmla="*/ 889635 h 2521011"/>
                <a:gd name="connsiteX192" fmla="*/ 2094988 w 2369255"/>
                <a:gd name="connsiteY192" fmla="*/ 942975 h 2521011"/>
                <a:gd name="connsiteX193" fmla="*/ 2030218 w 2369255"/>
                <a:gd name="connsiteY193" fmla="*/ 952500 h 2521011"/>
                <a:gd name="connsiteX194" fmla="*/ 2030218 w 2369255"/>
                <a:gd name="connsiteY194" fmla="*/ 1022985 h 2521011"/>
                <a:gd name="connsiteX195" fmla="*/ 2074033 w 2369255"/>
                <a:gd name="connsiteY195" fmla="*/ 1028700 h 2521011"/>
                <a:gd name="connsiteX196" fmla="*/ 2114038 w 2369255"/>
                <a:gd name="connsiteY196" fmla="*/ 1002030 h 2521011"/>
                <a:gd name="connsiteX197" fmla="*/ 2093083 w 2369255"/>
                <a:gd name="connsiteY197" fmla="*/ 1057275 h 2521011"/>
                <a:gd name="connsiteX198" fmla="*/ 2089273 w 2369255"/>
                <a:gd name="connsiteY198" fmla="*/ 1137285 h 2521011"/>
                <a:gd name="connsiteX199" fmla="*/ 2287393 w 2369255"/>
                <a:gd name="connsiteY199" fmla="*/ 1135380 h 2521011"/>
                <a:gd name="connsiteX200" fmla="*/ 2287393 w 2369255"/>
                <a:gd name="connsiteY200" fmla="*/ 1091565 h 2521011"/>
                <a:gd name="connsiteX201" fmla="*/ 2296363 w 2369255"/>
                <a:gd name="connsiteY201" fmla="*/ 1088949 h 2521011"/>
                <a:gd name="connsiteX202" fmla="*/ 2369255 w 2369255"/>
                <a:gd name="connsiteY202" fmla="*/ 1229053 h 2521011"/>
                <a:gd name="connsiteX203" fmla="*/ 2303675 w 2369255"/>
                <a:gd name="connsiteY203" fmla="*/ 1218123 h 2521011"/>
                <a:gd name="connsiteX204" fmla="*/ 2285869 w 2369255"/>
                <a:gd name="connsiteY204" fmla="*/ 1136214 h 2521011"/>
                <a:gd name="connsiteX205" fmla="*/ 2093706 w 2369255"/>
                <a:gd name="connsiteY205" fmla="*/ 1138062 h 2521011"/>
                <a:gd name="connsiteX206" fmla="*/ 2142613 w 2369255"/>
                <a:gd name="connsiteY206" fmla="*/ 1226820 h 2521011"/>
                <a:gd name="connsiteX207" fmla="*/ 2083558 w 2369255"/>
                <a:gd name="connsiteY207" fmla="*/ 1257300 h 2521011"/>
                <a:gd name="connsiteX208" fmla="*/ 2093083 w 2369255"/>
                <a:gd name="connsiteY208" fmla="*/ 1295400 h 2521011"/>
                <a:gd name="connsiteX209" fmla="*/ 2047363 w 2369255"/>
                <a:gd name="connsiteY209" fmla="*/ 1350645 h 2521011"/>
                <a:gd name="connsiteX210" fmla="*/ 2174998 w 2369255"/>
                <a:gd name="connsiteY210" fmla="*/ 1419225 h 2521011"/>
                <a:gd name="connsiteX211" fmla="*/ 2152138 w 2369255"/>
                <a:gd name="connsiteY211" fmla="*/ 1451610 h 2521011"/>
                <a:gd name="connsiteX212" fmla="*/ 2203573 w 2369255"/>
                <a:gd name="connsiteY212" fmla="*/ 1527810 h 2521011"/>
                <a:gd name="connsiteX213" fmla="*/ 2197858 w 2369255"/>
                <a:gd name="connsiteY213" fmla="*/ 1565910 h 2521011"/>
                <a:gd name="connsiteX214" fmla="*/ 2163568 w 2369255"/>
                <a:gd name="connsiteY214" fmla="*/ 1581150 h 2521011"/>
                <a:gd name="connsiteX215" fmla="*/ 2131183 w 2369255"/>
                <a:gd name="connsiteY215" fmla="*/ 1657350 h 2521011"/>
                <a:gd name="connsiteX216" fmla="*/ 2165473 w 2369255"/>
                <a:gd name="connsiteY216" fmla="*/ 1691640 h 2521011"/>
                <a:gd name="connsiteX217" fmla="*/ 2129278 w 2369255"/>
                <a:gd name="connsiteY217" fmla="*/ 1737360 h 2521011"/>
                <a:gd name="connsiteX218" fmla="*/ 2213098 w 2369255"/>
                <a:gd name="connsiteY218" fmla="*/ 1722120 h 2521011"/>
                <a:gd name="connsiteX219" fmla="*/ 2131183 w 2369255"/>
                <a:gd name="connsiteY219" fmla="*/ 1739265 h 2521011"/>
                <a:gd name="connsiteX220" fmla="*/ 2030218 w 2369255"/>
                <a:gd name="connsiteY220" fmla="*/ 1644015 h 2521011"/>
                <a:gd name="connsiteX221" fmla="*/ 1940683 w 2369255"/>
                <a:gd name="connsiteY221" fmla="*/ 1708785 h 2521011"/>
                <a:gd name="connsiteX222" fmla="*/ 1809238 w 2369255"/>
                <a:gd name="connsiteY222" fmla="*/ 1737360 h 2521011"/>
                <a:gd name="connsiteX223" fmla="*/ 1795903 w 2369255"/>
                <a:gd name="connsiteY223" fmla="*/ 1722120 h 2521011"/>
                <a:gd name="connsiteX224" fmla="*/ 1738753 w 2369255"/>
                <a:gd name="connsiteY224" fmla="*/ 1737360 h 2521011"/>
                <a:gd name="connsiteX225" fmla="*/ 1734943 w 2369255"/>
                <a:gd name="connsiteY225" fmla="*/ 1760220 h 2521011"/>
                <a:gd name="connsiteX226" fmla="*/ 1683030 w 2369255"/>
                <a:gd name="connsiteY226" fmla="*/ 1773198 h 2521011"/>
                <a:gd name="connsiteX227" fmla="*/ 1681603 w 2369255"/>
                <a:gd name="connsiteY227" fmla="*/ 1771650 h 2521011"/>
                <a:gd name="connsiteX228" fmla="*/ 1637788 w 2369255"/>
                <a:gd name="connsiteY228" fmla="*/ 1811655 h 2521011"/>
                <a:gd name="connsiteX229" fmla="*/ 1618738 w 2369255"/>
                <a:gd name="connsiteY229" fmla="*/ 1811655 h 2521011"/>
                <a:gd name="connsiteX230" fmla="*/ 1546348 w 2369255"/>
                <a:gd name="connsiteY230" fmla="*/ 1903095 h 2521011"/>
                <a:gd name="connsiteX231" fmla="*/ 1538728 w 2369255"/>
                <a:gd name="connsiteY231" fmla="*/ 1952625 h 2521011"/>
                <a:gd name="connsiteX232" fmla="*/ 1513963 w 2369255"/>
                <a:gd name="connsiteY232" fmla="*/ 1918335 h 2521011"/>
                <a:gd name="connsiteX233" fmla="*/ 1475863 w 2369255"/>
                <a:gd name="connsiteY233" fmla="*/ 1986915 h 2521011"/>
                <a:gd name="connsiteX234" fmla="*/ 1460623 w 2369255"/>
                <a:gd name="connsiteY234" fmla="*/ 1986915 h 2521011"/>
                <a:gd name="connsiteX235" fmla="*/ 1414903 w 2369255"/>
                <a:gd name="connsiteY235" fmla="*/ 2019300 h 2521011"/>
                <a:gd name="connsiteX236" fmla="*/ 1418713 w 2369255"/>
                <a:gd name="connsiteY236" fmla="*/ 2038350 h 2521011"/>
                <a:gd name="connsiteX237" fmla="*/ 1376803 w 2369255"/>
                <a:gd name="connsiteY237" fmla="*/ 2066925 h 2521011"/>
                <a:gd name="connsiteX238" fmla="*/ 1390138 w 2369255"/>
                <a:gd name="connsiteY238" fmla="*/ 2097405 h 2521011"/>
                <a:gd name="connsiteX239" fmla="*/ 1319653 w 2369255"/>
                <a:gd name="connsiteY239" fmla="*/ 2106930 h 2521011"/>
                <a:gd name="connsiteX240" fmla="*/ 1300603 w 2369255"/>
                <a:gd name="connsiteY240" fmla="*/ 2143125 h 2521011"/>
                <a:gd name="connsiteX241" fmla="*/ 1273933 w 2369255"/>
                <a:gd name="connsiteY241" fmla="*/ 2164080 h 2521011"/>
                <a:gd name="connsiteX242" fmla="*/ 1239643 w 2369255"/>
                <a:gd name="connsiteY242" fmla="*/ 2141220 h 2521011"/>
                <a:gd name="connsiteX243" fmla="*/ 1225489 w 2369255"/>
                <a:gd name="connsiteY243" fmla="*/ 2157396 h 2521011"/>
                <a:gd name="connsiteX244" fmla="*/ 1224403 w 2369255"/>
                <a:gd name="connsiteY244" fmla="*/ 2156460 h 2521011"/>
                <a:gd name="connsiteX245" fmla="*/ 1096768 w 2369255"/>
                <a:gd name="connsiteY245" fmla="*/ 2042160 h 2521011"/>
                <a:gd name="connsiteX246" fmla="*/ 1049736 w 2369255"/>
                <a:gd name="connsiteY246" fmla="*/ 2104529 h 2521011"/>
                <a:gd name="connsiteX247" fmla="*/ 969133 w 2369255"/>
                <a:gd name="connsiteY247" fmla="*/ 2101216 h 2521011"/>
                <a:gd name="connsiteX248" fmla="*/ 965323 w 2369255"/>
                <a:gd name="connsiteY248" fmla="*/ 2129791 h 2521011"/>
                <a:gd name="connsiteX249" fmla="*/ 807208 w 2369255"/>
                <a:gd name="connsiteY249" fmla="*/ 2129791 h 2521011"/>
                <a:gd name="connsiteX250" fmla="*/ 803398 w 2369255"/>
                <a:gd name="connsiteY250" fmla="*/ 2025016 h 2521011"/>
                <a:gd name="connsiteX251" fmla="*/ 801578 w 2369255"/>
                <a:gd name="connsiteY251" fmla="*/ 2024761 h 2521011"/>
                <a:gd name="connsiteX252" fmla="*/ 818638 w 2369255"/>
                <a:gd name="connsiteY252" fmla="*/ 1973580 h 2521011"/>
                <a:gd name="connsiteX253" fmla="*/ 776728 w 2369255"/>
                <a:gd name="connsiteY253" fmla="*/ 1939290 h 2521011"/>
                <a:gd name="connsiteX254" fmla="*/ 780538 w 2369255"/>
                <a:gd name="connsiteY254" fmla="*/ 1899285 h 2521011"/>
                <a:gd name="connsiteX255" fmla="*/ 791968 w 2369255"/>
                <a:gd name="connsiteY255" fmla="*/ 1836420 h 2521011"/>
                <a:gd name="connsiteX256" fmla="*/ 761488 w 2369255"/>
                <a:gd name="connsiteY256" fmla="*/ 1802130 h 2521011"/>
                <a:gd name="connsiteX257" fmla="*/ 708148 w 2369255"/>
                <a:gd name="connsiteY257" fmla="*/ 1790700 h 2521011"/>
                <a:gd name="connsiteX258" fmla="*/ 637663 w 2369255"/>
                <a:gd name="connsiteY258" fmla="*/ 1731645 h 2521011"/>
                <a:gd name="connsiteX259" fmla="*/ 637663 w 2369255"/>
                <a:gd name="connsiteY259" fmla="*/ 1704975 h 2521011"/>
                <a:gd name="connsiteX260" fmla="*/ 609088 w 2369255"/>
                <a:gd name="connsiteY260" fmla="*/ 1708785 h 2521011"/>
                <a:gd name="connsiteX261" fmla="*/ 504313 w 2369255"/>
                <a:gd name="connsiteY261" fmla="*/ 1638300 h 2521011"/>
                <a:gd name="connsiteX262" fmla="*/ 463237 w 2369255"/>
                <a:gd name="connsiteY262" fmla="*/ 1595581 h 2521011"/>
                <a:gd name="connsiteX263" fmla="*/ 464308 w 2369255"/>
                <a:gd name="connsiteY263" fmla="*/ 1543050 h 2521011"/>
                <a:gd name="connsiteX264" fmla="*/ 420493 w 2369255"/>
                <a:gd name="connsiteY264" fmla="*/ 1522095 h 2521011"/>
                <a:gd name="connsiteX265" fmla="*/ 435733 w 2369255"/>
                <a:gd name="connsiteY265" fmla="*/ 1470660 h 2521011"/>
                <a:gd name="connsiteX266" fmla="*/ 391918 w 2369255"/>
                <a:gd name="connsiteY266" fmla="*/ 1491615 h 2521011"/>
                <a:gd name="connsiteX267" fmla="*/ 359533 w 2369255"/>
                <a:gd name="connsiteY267" fmla="*/ 1491615 h 2521011"/>
                <a:gd name="connsiteX268" fmla="*/ 353818 w 2369255"/>
                <a:gd name="connsiteY268" fmla="*/ 1510665 h 2521011"/>
                <a:gd name="connsiteX269" fmla="*/ 184273 w 2369255"/>
                <a:gd name="connsiteY269" fmla="*/ 1510665 h 2521011"/>
                <a:gd name="connsiteX270" fmla="*/ 163926 w 2369255"/>
                <a:gd name="connsiteY270" fmla="*/ 1573404 h 2521011"/>
                <a:gd name="connsiteX271" fmla="*/ 163885 w 2369255"/>
                <a:gd name="connsiteY271" fmla="*/ 1573328 h 2521011"/>
                <a:gd name="connsiteX272" fmla="*/ 184395 w 2369255"/>
                <a:gd name="connsiteY272" fmla="*/ 1510087 h 2521011"/>
                <a:gd name="connsiteX273" fmla="*/ 203274 w 2369255"/>
                <a:gd name="connsiteY273" fmla="*/ 1510087 h 2521011"/>
                <a:gd name="connsiteX274" fmla="*/ 197608 w 2369255"/>
                <a:gd name="connsiteY274" fmla="*/ 1443990 h 2521011"/>
                <a:gd name="connsiteX275" fmla="*/ 148078 w 2369255"/>
                <a:gd name="connsiteY275" fmla="*/ 1466850 h 2521011"/>
                <a:gd name="connsiteX276" fmla="*/ 127123 w 2369255"/>
                <a:gd name="connsiteY276" fmla="*/ 1390650 h 2521011"/>
                <a:gd name="connsiteX277" fmla="*/ 117598 w 2369255"/>
                <a:gd name="connsiteY277" fmla="*/ 1389648 h 2521011"/>
                <a:gd name="connsiteX278" fmla="*/ 117598 w 2369255"/>
                <a:gd name="connsiteY278" fmla="*/ 1352550 h 2521011"/>
                <a:gd name="connsiteX279" fmla="*/ 148078 w 2369255"/>
                <a:gd name="connsiteY279" fmla="*/ 1314450 h 2521011"/>
                <a:gd name="connsiteX280" fmla="*/ 212848 w 2369255"/>
                <a:gd name="connsiteY280" fmla="*/ 1303020 h 2521011"/>
                <a:gd name="connsiteX281" fmla="*/ 229993 w 2369255"/>
                <a:gd name="connsiteY281" fmla="*/ 1238250 h 2521011"/>
                <a:gd name="connsiteX282" fmla="*/ 218563 w 2369255"/>
                <a:gd name="connsiteY282" fmla="*/ 1143000 h 2521011"/>
                <a:gd name="connsiteX283" fmla="*/ 219377 w 2369255"/>
                <a:gd name="connsiteY283" fmla="*/ 1135131 h 2521011"/>
                <a:gd name="connsiteX284" fmla="*/ 308099 w 2369255"/>
                <a:gd name="connsiteY284" fmla="*/ 1110615 h 2521011"/>
                <a:gd name="connsiteX285" fmla="*/ 325244 w 2369255"/>
                <a:gd name="connsiteY285" fmla="*/ 1022985 h 2521011"/>
                <a:gd name="connsiteX286" fmla="*/ 304289 w 2369255"/>
                <a:gd name="connsiteY286" fmla="*/ 986790 h 2521011"/>
                <a:gd name="connsiteX287" fmla="*/ 174749 w 2369255"/>
                <a:gd name="connsiteY287" fmla="*/ 969645 h 2521011"/>
                <a:gd name="connsiteX288" fmla="*/ 243329 w 2369255"/>
                <a:gd name="connsiteY288" fmla="*/ 843915 h 2521011"/>
                <a:gd name="connsiteX289" fmla="*/ 247139 w 2369255"/>
                <a:gd name="connsiteY289" fmla="*/ 731520 h 2521011"/>
                <a:gd name="connsiteX290" fmla="*/ 169034 w 2369255"/>
                <a:gd name="connsiteY290" fmla="*/ 685800 h 2521011"/>
                <a:gd name="connsiteX291" fmla="*/ 98549 w 2369255"/>
                <a:gd name="connsiteY291" fmla="*/ 641985 h 2521011"/>
                <a:gd name="connsiteX292" fmla="*/ 42112 w 2369255"/>
                <a:gd name="connsiteY292" fmla="*/ 643866 h 2521011"/>
                <a:gd name="connsiteX293" fmla="*/ 41731 w 2369255"/>
                <a:gd name="connsiteY293" fmla="*/ 642127 h 2521011"/>
                <a:gd name="connsiteX294" fmla="*/ 98881 w 2369255"/>
                <a:gd name="connsiteY294" fmla="*/ 640222 h 2521011"/>
                <a:gd name="connsiteX295" fmla="*/ 169366 w 2369255"/>
                <a:gd name="connsiteY295" fmla="*/ 684037 h 2521011"/>
                <a:gd name="connsiteX296" fmla="*/ 222373 w 2369255"/>
                <a:gd name="connsiteY296" fmla="*/ 715066 h 2521011"/>
                <a:gd name="connsiteX297" fmla="*/ 222373 w 2369255"/>
                <a:gd name="connsiteY297" fmla="*/ 567691 h 2521011"/>
                <a:gd name="connsiteX298" fmla="*/ 243328 w 2369255"/>
                <a:gd name="connsiteY298" fmla="*/ 489586 h 2521011"/>
                <a:gd name="connsiteX299" fmla="*/ 212848 w 2369255"/>
                <a:gd name="connsiteY299" fmla="*/ 447676 h 2521011"/>
                <a:gd name="connsiteX300" fmla="*/ 287143 w 2369255"/>
                <a:gd name="connsiteY300" fmla="*/ 449581 h 2521011"/>
                <a:gd name="connsiteX301" fmla="*/ 282547 w 2369255"/>
                <a:gd name="connsiteY301" fmla="*/ 446066 h 2521011"/>
                <a:gd name="connsiteX302" fmla="*/ 287143 w 2369255"/>
                <a:gd name="connsiteY302" fmla="*/ 447675 h 2521011"/>
                <a:gd name="connsiteX303" fmla="*/ 317623 w 2369255"/>
                <a:gd name="connsiteY303" fmla="*/ 382905 h 2521011"/>
                <a:gd name="connsiteX304" fmla="*/ 401443 w 2369255"/>
                <a:gd name="connsiteY304" fmla="*/ 384810 h 2521011"/>
                <a:gd name="connsiteX305" fmla="*/ 447163 w 2369255"/>
                <a:gd name="connsiteY305" fmla="*/ 361950 h 2521011"/>
                <a:gd name="connsiteX306" fmla="*/ 462403 w 2369255"/>
                <a:gd name="connsiteY306" fmla="*/ 335280 h 2521011"/>
                <a:gd name="connsiteX307" fmla="*/ 466213 w 2369255"/>
                <a:gd name="connsiteY307" fmla="*/ 266700 h 2521011"/>
                <a:gd name="connsiteX308" fmla="*/ 443353 w 2369255"/>
                <a:gd name="connsiteY308" fmla="*/ 198120 h 2521011"/>
                <a:gd name="connsiteX309" fmla="*/ 390013 w 2369255"/>
                <a:gd name="connsiteY309" fmla="*/ 137160 h 2521011"/>
                <a:gd name="connsiteX310" fmla="*/ 412873 w 2369255"/>
                <a:gd name="connsiteY310" fmla="*/ 125730 h 2521011"/>
                <a:gd name="connsiteX311" fmla="*/ 411094 w 2369255"/>
                <a:gd name="connsiteY311" fmla="*/ 119401 h 2521011"/>
                <a:gd name="connsiteX312" fmla="*/ 412873 w 2369255"/>
                <a:gd name="connsiteY312" fmla="*/ 120015 h 2521011"/>
                <a:gd name="connsiteX313" fmla="*/ 454783 w 2369255"/>
                <a:gd name="connsiteY313" fmla="*/ 74295 h 2521011"/>
                <a:gd name="connsiteX314" fmla="*/ 521458 w 2369255"/>
                <a:gd name="connsiteY314" fmla="*/ 85725 h 2521011"/>
                <a:gd name="connsiteX315" fmla="*/ 498598 w 2369255"/>
                <a:gd name="connsiteY315" fmla="*/ 49530 h 2521011"/>
                <a:gd name="connsiteX316" fmla="*/ 550033 w 2369255"/>
                <a:gd name="connsiteY316" fmla="*/ 13335 h 2521011"/>
                <a:gd name="connsiteX317" fmla="*/ 654808 w 2369255"/>
                <a:gd name="connsiteY31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7202 w 2369255"/>
                <a:gd name="connsiteY129" fmla="*/ 375954 h 2521011"/>
                <a:gd name="connsiteX130" fmla="*/ 1473958 w 2369255"/>
                <a:gd name="connsiteY130" fmla="*/ 354330 h 2521011"/>
                <a:gd name="connsiteX131" fmla="*/ 1477202 w 2369255"/>
                <a:gd name="connsiteY131" fmla="*/ 375954 h 2521011"/>
                <a:gd name="connsiteX132" fmla="*/ 1596041 w 2369255"/>
                <a:gd name="connsiteY132" fmla="*/ 138288 h 2521011"/>
                <a:gd name="connsiteX133" fmla="*/ 1955817 w 2369255"/>
                <a:gd name="connsiteY133" fmla="*/ 458364 h 2521011"/>
                <a:gd name="connsiteX134" fmla="*/ 1914013 w 2369255"/>
                <a:gd name="connsiteY134" fmla="*/ 466725 h 2521011"/>
                <a:gd name="connsiteX135" fmla="*/ 1849243 w 2369255"/>
                <a:gd name="connsiteY135" fmla="*/ 459105 h 2521011"/>
                <a:gd name="connsiteX136" fmla="*/ 1824478 w 2369255"/>
                <a:gd name="connsiteY136" fmla="*/ 432435 h 2521011"/>
                <a:gd name="connsiteX137" fmla="*/ 1809238 w 2369255"/>
                <a:gd name="connsiteY137" fmla="*/ 438150 h 2521011"/>
                <a:gd name="connsiteX138" fmla="*/ 1786378 w 2369255"/>
                <a:gd name="connsiteY138" fmla="*/ 401955 h 2521011"/>
                <a:gd name="connsiteX139" fmla="*/ 1717798 w 2369255"/>
                <a:gd name="connsiteY139" fmla="*/ 409575 h 2521011"/>
                <a:gd name="connsiteX140" fmla="*/ 1721608 w 2369255"/>
                <a:gd name="connsiteY140" fmla="*/ 369570 h 2521011"/>
                <a:gd name="connsiteX141" fmla="*/ 1704463 w 2369255"/>
                <a:gd name="connsiteY141" fmla="*/ 365760 h 2521011"/>
                <a:gd name="connsiteX142" fmla="*/ 1725418 w 2369255"/>
                <a:gd name="connsiteY142" fmla="*/ 350520 h 2521011"/>
                <a:gd name="connsiteX143" fmla="*/ 1693033 w 2369255"/>
                <a:gd name="connsiteY143" fmla="*/ 312420 h 2521011"/>
                <a:gd name="connsiteX144" fmla="*/ 1653028 w 2369255"/>
                <a:gd name="connsiteY144" fmla="*/ 358140 h 2521011"/>
                <a:gd name="connsiteX145" fmla="*/ 1624964 w 2369255"/>
                <a:gd name="connsiteY145" fmla="*/ 323060 h 2521011"/>
                <a:gd name="connsiteX146" fmla="*/ 1626358 w 2369255"/>
                <a:gd name="connsiteY146" fmla="*/ 321945 h 2521011"/>
                <a:gd name="connsiteX147" fmla="*/ 1597783 w 2369255"/>
                <a:gd name="connsiteY147" fmla="*/ 281940 h 2521011"/>
                <a:gd name="connsiteX148" fmla="*/ 1590163 w 2369255"/>
                <a:gd name="connsiteY148" fmla="*/ 146685 h 2521011"/>
                <a:gd name="connsiteX149" fmla="*/ 1596041 w 2369255"/>
                <a:gd name="connsiteY149" fmla="*/ 138288 h 2521011"/>
                <a:gd name="connsiteX150" fmla="*/ 654808 w 2369255"/>
                <a:gd name="connsiteY150" fmla="*/ 0 h 2521011"/>
                <a:gd name="connsiteX151" fmla="*/ 681478 w 2369255"/>
                <a:gd name="connsiteY151" fmla="*/ 80010 h 2521011"/>
                <a:gd name="connsiteX152" fmla="*/ 790063 w 2369255"/>
                <a:gd name="connsiteY152" fmla="*/ 51435 h 2521011"/>
                <a:gd name="connsiteX153" fmla="*/ 838950 w 2369255"/>
                <a:gd name="connsiteY153" fmla="*/ 29486 h 2521011"/>
                <a:gd name="connsiteX154" fmla="*/ 862453 w 2369255"/>
                <a:gd name="connsiteY154" fmla="*/ 59055 h 2521011"/>
                <a:gd name="connsiteX155" fmla="*/ 856738 w 2369255"/>
                <a:gd name="connsiteY155" fmla="*/ 89535 h 2521011"/>
                <a:gd name="connsiteX156" fmla="*/ 938653 w 2369255"/>
                <a:gd name="connsiteY156" fmla="*/ 93345 h 2521011"/>
                <a:gd name="connsiteX157" fmla="*/ 951988 w 2369255"/>
                <a:gd name="connsiteY157" fmla="*/ 19050 h 2521011"/>
                <a:gd name="connsiteX158" fmla="*/ 972943 w 2369255"/>
                <a:gd name="connsiteY158" fmla="*/ 47625 h 2521011"/>
                <a:gd name="connsiteX159" fmla="*/ 1064383 w 2369255"/>
                <a:gd name="connsiteY159" fmla="*/ 47625 h 2521011"/>
                <a:gd name="connsiteX160" fmla="*/ 1113913 w 2369255"/>
                <a:gd name="connsiteY160" fmla="*/ 38100 h 2521011"/>
                <a:gd name="connsiteX161" fmla="*/ 1121533 w 2369255"/>
                <a:gd name="connsiteY161" fmla="*/ 9525 h 2521011"/>
                <a:gd name="connsiteX162" fmla="*/ 1182493 w 2369255"/>
                <a:gd name="connsiteY162" fmla="*/ 0 h 2521011"/>
                <a:gd name="connsiteX163" fmla="*/ 1214878 w 2369255"/>
                <a:gd name="connsiteY163" fmla="*/ 102870 h 2521011"/>
                <a:gd name="connsiteX164" fmla="*/ 1228213 w 2369255"/>
                <a:gd name="connsiteY164" fmla="*/ 102870 h 2521011"/>
                <a:gd name="connsiteX165" fmla="*/ 1252978 w 2369255"/>
                <a:gd name="connsiteY165" fmla="*/ 190500 h 2521011"/>
                <a:gd name="connsiteX166" fmla="*/ 1255403 w 2369255"/>
                <a:gd name="connsiteY166" fmla="*/ 195722 h 2521011"/>
                <a:gd name="connsiteX167" fmla="*/ 1252978 w 2369255"/>
                <a:gd name="connsiteY167" fmla="*/ 198120 h 2521011"/>
                <a:gd name="connsiteX168" fmla="*/ 1249168 w 2369255"/>
                <a:gd name="connsiteY168" fmla="*/ 240030 h 2521011"/>
                <a:gd name="connsiteX169" fmla="*/ 1273933 w 2369255"/>
                <a:gd name="connsiteY169" fmla="*/ 346710 h 2521011"/>
                <a:gd name="connsiteX170" fmla="*/ 1216783 w 2369255"/>
                <a:gd name="connsiteY170" fmla="*/ 363855 h 2521011"/>
                <a:gd name="connsiteX171" fmla="*/ 1245358 w 2369255"/>
                <a:gd name="connsiteY171" fmla="*/ 510540 h 2521011"/>
                <a:gd name="connsiteX172" fmla="*/ 1266313 w 2369255"/>
                <a:gd name="connsiteY172" fmla="*/ 563880 h 2521011"/>
                <a:gd name="connsiteX173" fmla="*/ 1312033 w 2369255"/>
                <a:gd name="connsiteY173" fmla="*/ 641985 h 2521011"/>
                <a:gd name="connsiteX174" fmla="*/ 1332988 w 2369255"/>
                <a:gd name="connsiteY174" fmla="*/ 645795 h 2521011"/>
                <a:gd name="connsiteX175" fmla="*/ 1361563 w 2369255"/>
                <a:gd name="connsiteY175" fmla="*/ 737235 h 2521011"/>
                <a:gd name="connsiteX176" fmla="*/ 1540633 w 2369255"/>
                <a:gd name="connsiteY176" fmla="*/ 702945 h 2521011"/>
                <a:gd name="connsiteX177" fmla="*/ 1540207 w 2369255"/>
                <a:gd name="connsiteY177" fmla="*/ 700259 h 2521011"/>
                <a:gd name="connsiteX178" fmla="*/ 1586353 w 2369255"/>
                <a:gd name="connsiteY178" fmla="*/ 689610 h 2521011"/>
                <a:gd name="connsiteX179" fmla="*/ 1609213 w 2369255"/>
                <a:gd name="connsiteY179" fmla="*/ 659130 h 2521011"/>
                <a:gd name="connsiteX180" fmla="*/ 1637788 w 2369255"/>
                <a:gd name="connsiteY180" fmla="*/ 645795 h 2521011"/>
                <a:gd name="connsiteX181" fmla="*/ 1649218 w 2369255"/>
                <a:gd name="connsiteY181" fmla="*/ 613410 h 2521011"/>
                <a:gd name="connsiteX182" fmla="*/ 1670173 w 2369255"/>
                <a:gd name="connsiteY182" fmla="*/ 594360 h 2521011"/>
                <a:gd name="connsiteX183" fmla="*/ 1691128 w 2369255"/>
                <a:gd name="connsiteY183" fmla="*/ 609600 h 2521011"/>
                <a:gd name="connsiteX184" fmla="*/ 1685413 w 2369255"/>
                <a:gd name="connsiteY184" fmla="*/ 708660 h 2521011"/>
                <a:gd name="connsiteX185" fmla="*/ 1755898 w 2369255"/>
                <a:gd name="connsiteY185" fmla="*/ 786765 h 2521011"/>
                <a:gd name="connsiteX186" fmla="*/ 1757803 w 2369255"/>
                <a:gd name="connsiteY186" fmla="*/ 851535 h 2521011"/>
                <a:gd name="connsiteX187" fmla="*/ 1733038 w 2369255"/>
                <a:gd name="connsiteY187" fmla="*/ 872490 h 2521011"/>
                <a:gd name="connsiteX188" fmla="*/ 1795903 w 2369255"/>
                <a:gd name="connsiteY188" fmla="*/ 876300 h 2521011"/>
                <a:gd name="connsiteX189" fmla="*/ 2082230 w 2369255"/>
                <a:gd name="connsiteY189" fmla="*/ 811829 h 2521011"/>
                <a:gd name="connsiteX190" fmla="*/ 2102608 w 2369255"/>
                <a:gd name="connsiteY190" fmla="*/ 889635 h 2521011"/>
                <a:gd name="connsiteX191" fmla="*/ 2094988 w 2369255"/>
                <a:gd name="connsiteY191" fmla="*/ 942975 h 2521011"/>
                <a:gd name="connsiteX192" fmla="*/ 2030218 w 2369255"/>
                <a:gd name="connsiteY192" fmla="*/ 952500 h 2521011"/>
                <a:gd name="connsiteX193" fmla="*/ 2030218 w 2369255"/>
                <a:gd name="connsiteY193" fmla="*/ 1022985 h 2521011"/>
                <a:gd name="connsiteX194" fmla="*/ 2074033 w 2369255"/>
                <a:gd name="connsiteY194" fmla="*/ 1028700 h 2521011"/>
                <a:gd name="connsiteX195" fmla="*/ 2114038 w 2369255"/>
                <a:gd name="connsiteY195" fmla="*/ 1002030 h 2521011"/>
                <a:gd name="connsiteX196" fmla="*/ 2093083 w 2369255"/>
                <a:gd name="connsiteY196" fmla="*/ 1057275 h 2521011"/>
                <a:gd name="connsiteX197" fmla="*/ 2089273 w 2369255"/>
                <a:gd name="connsiteY197" fmla="*/ 1137285 h 2521011"/>
                <a:gd name="connsiteX198" fmla="*/ 2287393 w 2369255"/>
                <a:gd name="connsiteY198" fmla="*/ 1135380 h 2521011"/>
                <a:gd name="connsiteX199" fmla="*/ 2287393 w 2369255"/>
                <a:gd name="connsiteY199" fmla="*/ 1091565 h 2521011"/>
                <a:gd name="connsiteX200" fmla="*/ 2296363 w 2369255"/>
                <a:gd name="connsiteY200" fmla="*/ 1088949 h 2521011"/>
                <a:gd name="connsiteX201" fmla="*/ 2369255 w 2369255"/>
                <a:gd name="connsiteY201" fmla="*/ 1229053 h 2521011"/>
                <a:gd name="connsiteX202" fmla="*/ 2303675 w 2369255"/>
                <a:gd name="connsiteY202" fmla="*/ 1218123 h 2521011"/>
                <a:gd name="connsiteX203" fmla="*/ 2285869 w 2369255"/>
                <a:gd name="connsiteY203" fmla="*/ 1136214 h 2521011"/>
                <a:gd name="connsiteX204" fmla="*/ 2093706 w 2369255"/>
                <a:gd name="connsiteY204" fmla="*/ 1138062 h 2521011"/>
                <a:gd name="connsiteX205" fmla="*/ 2142613 w 2369255"/>
                <a:gd name="connsiteY205" fmla="*/ 1226820 h 2521011"/>
                <a:gd name="connsiteX206" fmla="*/ 2083558 w 2369255"/>
                <a:gd name="connsiteY206" fmla="*/ 1257300 h 2521011"/>
                <a:gd name="connsiteX207" fmla="*/ 2093083 w 2369255"/>
                <a:gd name="connsiteY207" fmla="*/ 1295400 h 2521011"/>
                <a:gd name="connsiteX208" fmla="*/ 2047363 w 2369255"/>
                <a:gd name="connsiteY208" fmla="*/ 1350645 h 2521011"/>
                <a:gd name="connsiteX209" fmla="*/ 2174998 w 2369255"/>
                <a:gd name="connsiteY209" fmla="*/ 1419225 h 2521011"/>
                <a:gd name="connsiteX210" fmla="*/ 2152138 w 2369255"/>
                <a:gd name="connsiteY210" fmla="*/ 1451610 h 2521011"/>
                <a:gd name="connsiteX211" fmla="*/ 2203573 w 2369255"/>
                <a:gd name="connsiteY211" fmla="*/ 1527810 h 2521011"/>
                <a:gd name="connsiteX212" fmla="*/ 2197858 w 2369255"/>
                <a:gd name="connsiteY212" fmla="*/ 1565910 h 2521011"/>
                <a:gd name="connsiteX213" fmla="*/ 2163568 w 2369255"/>
                <a:gd name="connsiteY213" fmla="*/ 1581150 h 2521011"/>
                <a:gd name="connsiteX214" fmla="*/ 2131183 w 2369255"/>
                <a:gd name="connsiteY214" fmla="*/ 1657350 h 2521011"/>
                <a:gd name="connsiteX215" fmla="*/ 2165473 w 2369255"/>
                <a:gd name="connsiteY215" fmla="*/ 1691640 h 2521011"/>
                <a:gd name="connsiteX216" fmla="*/ 2129278 w 2369255"/>
                <a:gd name="connsiteY216" fmla="*/ 1737360 h 2521011"/>
                <a:gd name="connsiteX217" fmla="*/ 2213098 w 2369255"/>
                <a:gd name="connsiteY217" fmla="*/ 1722120 h 2521011"/>
                <a:gd name="connsiteX218" fmla="*/ 2131183 w 2369255"/>
                <a:gd name="connsiteY218" fmla="*/ 1739265 h 2521011"/>
                <a:gd name="connsiteX219" fmla="*/ 2030218 w 2369255"/>
                <a:gd name="connsiteY219" fmla="*/ 1644015 h 2521011"/>
                <a:gd name="connsiteX220" fmla="*/ 1940683 w 2369255"/>
                <a:gd name="connsiteY220" fmla="*/ 1708785 h 2521011"/>
                <a:gd name="connsiteX221" fmla="*/ 1809238 w 2369255"/>
                <a:gd name="connsiteY221" fmla="*/ 1737360 h 2521011"/>
                <a:gd name="connsiteX222" fmla="*/ 1795903 w 2369255"/>
                <a:gd name="connsiteY222" fmla="*/ 1722120 h 2521011"/>
                <a:gd name="connsiteX223" fmla="*/ 1738753 w 2369255"/>
                <a:gd name="connsiteY223" fmla="*/ 1737360 h 2521011"/>
                <a:gd name="connsiteX224" fmla="*/ 1734943 w 2369255"/>
                <a:gd name="connsiteY224" fmla="*/ 1760220 h 2521011"/>
                <a:gd name="connsiteX225" fmla="*/ 1683030 w 2369255"/>
                <a:gd name="connsiteY225" fmla="*/ 1773198 h 2521011"/>
                <a:gd name="connsiteX226" fmla="*/ 1681603 w 2369255"/>
                <a:gd name="connsiteY226" fmla="*/ 1771650 h 2521011"/>
                <a:gd name="connsiteX227" fmla="*/ 1637788 w 2369255"/>
                <a:gd name="connsiteY227" fmla="*/ 1811655 h 2521011"/>
                <a:gd name="connsiteX228" fmla="*/ 1618738 w 2369255"/>
                <a:gd name="connsiteY228" fmla="*/ 1811655 h 2521011"/>
                <a:gd name="connsiteX229" fmla="*/ 1546348 w 2369255"/>
                <a:gd name="connsiteY229" fmla="*/ 1903095 h 2521011"/>
                <a:gd name="connsiteX230" fmla="*/ 1538728 w 2369255"/>
                <a:gd name="connsiteY230" fmla="*/ 1952625 h 2521011"/>
                <a:gd name="connsiteX231" fmla="*/ 1513963 w 2369255"/>
                <a:gd name="connsiteY231" fmla="*/ 1918335 h 2521011"/>
                <a:gd name="connsiteX232" fmla="*/ 1475863 w 2369255"/>
                <a:gd name="connsiteY232" fmla="*/ 1986915 h 2521011"/>
                <a:gd name="connsiteX233" fmla="*/ 1460623 w 2369255"/>
                <a:gd name="connsiteY233" fmla="*/ 1986915 h 2521011"/>
                <a:gd name="connsiteX234" fmla="*/ 1414903 w 2369255"/>
                <a:gd name="connsiteY234" fmla="*/ 2019300 h 2521011"/>
                <a:gd name="connsiteX235" fmla="*/ 1418713 w 2369255"/>
                <a:gd name="connsiteY235" fmla="*/ 2038350 h 2521011"/>
                <a:gd name="connsiteX236" fmla="*/ 1376803 w 2369255"/>
                <a:gd name="connsiteY236" fmla="*/ 2066925 h 2521011"/>
                <a:gd name="connsiteX237" fmla="*/ 1390138 w 2369255"/>
                <a:gd name="connsiteY237" fmla="*/ 2097405 h 2521011"/>
                <a:gd name="connsiteX238" fmla="*/ 1319653 w 2369255"/>
                <a:gd name="connsiteY238" fmla="*/ 2106930 h 2521011"/>
                <a:gd name="connsiteX239" fmla="*/ 1300603 w 2369255"/>
                <a:gd name="connsiteY239" fmla="*/ 2143125 h 2521011"/>
                <a:gd name="connsiteX240" fmla="*/ 1273933 w 2369255"/>
                <a:gd name="connsiteY240" fmla="*/ 2164080 h 2521011"/>
                <a:gd name="connsiteX241" fmla="*/ 1239643 w 2369255"/>
                <a:gd name="connsiteY241" fmla="*/ 2141220 h 2521011"/>
                <a:gd name="connsiteX242" fmla="*/ 1225489 w 2369255"/>
                <a:gd name="connsiteY242" fmla="*/ 2157396 h 2521011"/>
                <a:gd name="connsiteX243" fmla="*/ 1224403 w 2369255"/>
                <a:gd name="connsiteY243" fmla="*/ 2156460 h 2521011"/>
                <a:gd name="connsiteX244" fmla="*/ 1096768 w 2369255"/>
                <a:gd name="connsiteY244" fmla="*/ 2042160 h 2521011"/>
                <a:gd name="connsiteX245" fmla="*/ 1049736 w 2369255"/>
                <a:gd name="connsiteY245" fmla="*/ 2104529 h 2521011"/>
                <a:gd name="connsiteX246" fmla="*/ 969133 w 2369255"/>
                <a:gd name="connsiteY246" fmla="*/ 2101216 h 2521011"/>
                <a:gd name="connsiteX247" fmla="*/ 965323 w 2369255"/>
                <a:gd name="connsiteY247" fmla="*/ 2129791 h 2521011"/>
                <a:gd name="connsiteX248" fmla="*/ 807208 w 2369255"/>
                <a:gd name="connsiteY248" fmla="*/ 2129791 h 2521011"/>
                <a:gd name="connsiteX249" fmla="*/ 803398 w 2369255"/>
                <a:gd name="connsiteY249" fmla="*/ 2025016 h 2521011"/>
                <a:gd name="connsiteX250" fmla="*/ 801578 w 2369255"/>
                <a:gd name="connsiteY250" fmla="*/ 2024761 h 2521011"/>
                <a:gd name="connsiteX251" fmla="*/ 818638 w 2369255"/>
                <a:gd name="connsiteY251" fmla="*/ 1973580 h 2521011"/>
                <a:gd name="connsiteX252" fmla="*/ 776728 w 2369255"/>
                <a:gd name="connsiteY252" fmla="*/ 1939290 h 2521011"/>
                <a:gd name="connsiteX253" fmla="*/ 780538 w 2369255"/>
                <a:gd name="connsiteY253" fmla="*/ 1899285 h 2521011"/>
                <a:gd name="connsiteX254" fmla="*/ 791968 w 2369255"/>
                <a:gd name="connsiteY254" fmla="*/ 1836420 h 2521011"/>
                <a:gd name="connsiteX255" fmla="*/ 761488 w 2369255"/>
                <a:gd name="connsiteY255" fmla="*/ 1802130 h 2521011"/>
                <a:gd name="connsiteX256" fmla="*/ 708148 w 2369255"/>
                <a:gd name="connsiteY256" fmla="*/ 1790700 h 2521011"/>
                <a:gd name="connsiteX257" fmla="*/ 637663 w 2369255"/>
                <a:gd name="connsiteY257" fmla="*/ 1731645 h 2521011"/>
                <a:gd name="connsiteX258" fmla="*/ 637663 w 2369255"/>
                <a:gd name="connsiteY258" fmla="*/ 1704975 h 2521011"/>
                <a:gd name="connsiteX259" fmla="*/ 609088 w 2369255"/>
                <a:gd name="connsiteY259" fmla="*/ 1708785 h 2521011"/>
                <a:gd name="connsiteX260" fmla="*/ 504313 w 2369255"/>
                <a:gd name="connsiteY260" fmla="*/ 1638300 h 2521011"/>
                <a:gd name="connsiteX261" fmla="*/ 463237 w 2369255"/>
                <a:gd name="connsiteY261" fmla="*/ 1595581 h 2521011"/>
                <a:gd name="connsiteX262" fmla="*/ 464308 w 2369255"/>
                <a:gd name="connsiteY262" fmla="*/ 1543050 h 2521011"/>
                <a:gd name="connsiteX263" fmla="*/ 420493 w 2369255"/>
                <a:gd name="connsiteY263" fmla="*/ 1522095 h 2521011"/>
                <a:gd name="connsiteX264" fmla="*/ 435733 w 2369255"/>
                <a:gd name="connsiteY264" fmla="*/ 1470660 h 2521011"/>
                <a:gd name="connsiteX265" fmla="*/ 391918 w 2369255"/>
                <a:gd name="connsiteY265" fmla="*/ 1491615 h 2521011"/>
                <a:gd name="connsiteX266" fmla="*/ 359533 w 2369255"/>
                <a:gd name="connsiteY266" fmla="*/ 1491615 h 2521011"/>
                <a:gd name="connsiteX267" fmla="*/ 353818 w 2369255"/>
                <a:gd name="connsiteY267" fmla="*/ 1510665 h 2521011"/>
                <a:gd name="connsiteX268" fmla="*/ 184273 w 2369255"/>
                <a:gd name="connsiteY268" fmla="*/ 1510665 h 2521011"/>
                <a:gd name="connsiteX269" fmla="*/ 163926 w 2369255"/>
                <a:gd name="connsiteY269" fmla="*/ 1573404 h 2521011"/>
                <a:gd name="connsiteX270" fmla="*/ 163885 w 2369255"/>
                <a:gd name="connsiteY270" fmla="*/ 1573328 h 2521011"/>
                <a:gd name="connsiteX271" fmla="*/ 184395 w 2369255"/>
                <a:gd name="connsiteY271" fmla="*/ 1510087 h 2521011"/>
                <a:gd name="connsiteX272" fmla="*/ 203274 w 2369255"/>
                <a:gd name="connsiteY272" fmla="*/ 1510087 h 2521011"/>
                <a:gd name="connsiteX273" fmla="*/ 197608 w 2369255"/>
                <a:gd name="connsiteY273" fmla="*/ 1443990 h 2521011"/>
                <a:gd name="connsiteX274" fmla="*/ 148078 w 2369255"/>
                <a:gd name="connsiteY274" fmla="*/ 1466850 h 2521011"/>
                <a:gd name="connsiteX275" fmla="*/ 127123 w 2369255"/>
                <a:gd name="connsiteY275" fmla="*/ 1390650 h 2521011"/>
                <a:gd name="connsiteX276" fmla="*/ 117598 w 2369255"/>
                <a:gd name="connsiteY276" fmla="*/ 1389648 h 2521011"/>
                <a:gd name="connsiteX277" fmla="*/ 117598 w 2369255"/>
                <a:gd name="connsiteY277" fmla="*/ 1352550 h 2521011"/>
                <a:gd name="connsiteX278" fmla="*/ 148078 w 2369255"/>
                <a:gd name="connsiteY278" fmla="*/ 1314450 h 2521011"/>
                <a:gd name="connsiteX279" fmla="*/ 212848 w 2369255"/>
                <a:gd name="connsiteY279" fmla="*/ 1303020 h 2521011"/>
                <a:gd name="connsiteX280" fmla="*/ 229993 w 2369255"/>
                <a:gd name="connsiteY280" fmla="*/ 1238250 h 2521011"/>
                <a:gd name="connsiteX281" fmla="*/ 218563 w 2369255"/>
                <a:gd name="connsiteY281" fmla="*/ 1143000 h 2521011"/>
                <a:gd name="connsiteX282" fmla="*/ 219377 w 2369255"/>
                <a:gd name="connsiteY282" fmla="*/ 1135131 h 2521011"/>
                <a:gd name="connsiteX283" fmla="*/ 308099 w 2369255"/>
                <a:gd name="connsiteY283" fmla="*/ 1110615 h 2521011"/>
                <a:gd name="connsiteX284" fmla="*/ 325244 w 2369255"/>
                <a:gd name="connsiteY284" fmla="*/ 1022985 h 2521011"/>
                <a:gd name="connsiteX285" fmla="*/ 304289 w 2369255"/>
                <a:gd name="connsiteY285" fmla="*/ 986790 h 2521011"/>
                <a:gd name="connsiteX286" fmla="*/ 174749 w 2369255"/>
                <a:gd name="connsiteY286" fmla="*/ 969645 h 2521011"/>
                <a:gd name="connsiteX287" fmla="*/ 243329 w 2369255"/>
                <a:gd name="connsiteY287" fmla="*/ 843915 h 2521011"/>
                <a:gd name="connsiteX288" fmla="*/ 247139 w 2369255"/>
                <a:gd name="connsiteY288" fmla="*/ 731520 h 2521011"/>
                <a:gd name="connsiteX289" fmla="*/ 169034 w 2369255"/>
                <a:gd name="connsiteY289" fmla="*/ 685800 h 2521011"/>
                <a:gd name="connsiteX290" fmla="*/ 98549 w 2369255"/>
                <a:gd name="connsiteY290" fmla="*/ 641985 h 2521011"/>
                <a:gd name="connsiteX291" fmla="*/ 42112 w 2369255"/>
                <a:gd name="connsiteY291" fmla="*/ 643866 h 2521011"/>
                <a:gd name="connsiteX292" fmla="*/ 41731 w 2369255"/>
                <a:gd name="connsiteY292" fmla="*/ 642127 h 2521011"/>
                <a:gd name="connsiteX293" fmla="*/ 98881 w 2369255"/>
                <a:gd name="connsiteY293" fmla="*/ 640222 h 2521011"/>
                <a:gd name="connsiteX294" fmla="*/ 169366 w 2369255"/>
                <a:gd name="connsiteY294" fmla="*/ 684037 h 2521011"/>
                <a:gd name="connsiteX295" fmla="*/ 222373 w 2369255"/>
                <a:gd name="connsiteY295" fmla="*/ 715066 h 2521011"/>
                <a:gd name="connsiteX296" fmla="*/ 222373 w 2369255"/>
                <a:gd name="connsiteY296" fmla="*/ 567691 h 2521011"/>
                <a:gd name="connsiteX297" fmla="*/ 243328 w 2369255"/>
                <a:gd name="connsiteY297" fmla="*/ 489586 h 2521011"/>
                <a:gd name="connsiteX298" fmla="*/ 212848 w 2369255"/>
                <a:gd name="connsiteY298" fmla="*/ 447676 h 2521011"/>
                <a:gd name="connsiteX299" fmla="*/ 287143 w 2369255"/>
                <a:gd name="connsiteY299" fmla="*/ 449581 h 2521011"/>
                <a:gd name="connsiteX300" fmla="*/ 282547 w 2369255"/>
                <a:gd name="connsiteY300" fmla="*/ 446066 h 2521011"/>
                <a:gd name="connsiteX301" fmla="*/ 287143 w 2369255"/>
                <a:gd name="connsiteY301" fmla="*/ 447675 h 2521011"/>
                <a:gd name="connsiteX302" fmla="*/ 317623 w 2369255"/>
                <a:gd name="connsiteY302" fmla="*/ 382905 h 2521011"/>
                <a:gd name="connsiteX303" fmla="*/ 401443 w 2369255"/>
                <a:gd name="connsiteY303" fmla="*/ 384810 h 2521011"/>
                <a:gd name="connsiteX304" fmla="*/ 447163 w 2369255"/>
                <a:gd name="connsiteY304" fmla="*/ 361950 h 2521011"/>
                <a:gd name="connsiteX305" fmla="*/ 462403 w 2369255"/>
                <a:gd name="connsiteY305" fmla="*/ 335280 h 2521011"/>
                <a:gd name="connsiteX306" fmla="*/ 466213 w 2369255"/>
                <a:gd name="connsiteY306" fmla="*/ 266700 h 2521011"/>
                <a:gd name="connsiteX307" fmla="*/ 443353 w 2369255"/>
                <a:gd name="connsiteY307" fmla="*/ 198120 h 2521011"/>
                <a:gd name="connsiteX308" fmla="*/ 390013 w 2369255"/>
                <a:gd name="connsiteY308" fmla="*/ 137160 h 2521011"/>
                <a:gd name="connsiteX309" fmla="*/ 412873 w 2369255"/>
                <a:gd name="connsiteY309" fmla="*/ 125730 h 2521011"/>
                <a:gd name="connsiteX310" fmla="*/ 411094 w 2369255"/>
                <a:gd name="connsiteY310" fmla="*/ 119401 h 2521011"/>
                <a:gd name="connsiteX311" fmla="*/ 412873 w 2369255"/>
                <a:gd name="connsiteY311" fmla="*/ 120015 h 2521011"/>
                <a:gd name="connsiteX312" fmla="*/ 454783 w 2369255"/>
                <a:gd name="connsiteY312" fmla="*/ 74295 h 2521011"/>
                <a:gd name="connsiteX313" fmla="*/ 521458 w 2369255"/>
                <a:gd name="connsiteY313" fmla="*/ 85725 h 2521011"/>
                <a:gd name="connsiteX314" fmla="*/ 498598 w 2369255"/>
                <a:gd name="connsiteY314" fmla="*/ 49530 h 2521011"/>
                <a:gd name="connsiteX315" fmla="*/ 550033 w 2369255"/>
                <a:gd name="connsiteY315" fmla="*/ 13335 h 2521011"/>
                <a:gd name="connsiteX316" fmla="*/ 654808 w 2369255"/>
                <a:gd name="connsiteY31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596041 w 2369255"/>
                <a:gd name="connsiteY129" fmla="*/ 138288 h 2521011"/>
                <a:gd name="connsiteX130" fmla="*/ 1955817 w 2369255"/>
                <a:gd name="connsiteY130" fmla="*/ 458364 h 2521011"/>
                <a:gd name="connsiteX131" fmla="*/ 1914013 w 2369255"/>
                <a:gd name="connsiteY131" fmla="*/ 466725 h 2521011"/>
                <a:gd name="connsiteX132" fmla="*/ 1849243 w 2369255"/>
                <a:gd name="connsiteY132" fmla="*/ 459105 h 2521011"/>
                <a:gd name="connsiteX133" fmla="*/ 1824478 w 2369255"/>
                <a:gd name="connsiteY133" fmla="*/ 432435 h 2521011"/>
                <a:gd name="connsiteX134" fmla="*/ 1809238 w 2369255"/>
                <a:gd name="connsiteY134" fmla="*/ 438150 h 2521011"/>
                <a:gd name="connsiteX135" fmla="*/ 1786378 w 2369255"/>
                <a:gd name="connsiteY135" fmla="*/ 401955 h 2521011"/>
                <a:gd name="connsiteX136" fmla="*/ 1717798 w 2369255"/>
                <a:gd name="connsiteY136" fmla="*/ 409575 h 2521011"/>
                <a:gd name="connsiteX137" fmla="*/ 1721608 w 2369255"/>
                <a:gd name="connsiteY137" fmla="*/ 369570 h 2521011"/>
                <a:gd name="connsiteX138" fmla="*/ 1704463 w 2369255"/>
                <a:gd name="connsiteY138" fmla="*/ 365760 h 2521011"/>
                <a:gd name="connsiteX139" fmla="*/ 1725418 w 2369255"/>
                <a:gd name="connsiteY139" fmla="*/ 350520 h 2521011"/>
                <a:gd name="connsiteX140" fmla="*/ 1693033 w 2369255"/>
                <a:gd name="connsiteY140" fmla="*/ 312420 h 2521011"/>
                <a:gd name="connsiteX141" fmla="*/ 1653028 w 2369255"/>
                <a:gd name="connsiteY141" fmla="*/ 358140 h 2521011"/>
                <a:gd name="connsiteX142" fmla="*/ 1624964 w 2369255"/>
                <a:gd name="connsiteY142" fmla="*/ 323060 h 2521011"/>
                <a:gd name="connsiteX143" fmla="*/ 1626358 w 2369255"/>
                <a:gd name="connsiteY143" fmla="*/ 321945 h 2521011"/>
                <a:gd name="connsiteX144" fmla="*/ 1597783 w 2369255"/>
                <a:gd name="connsiteY144" fmla="*/ 281940 h 2521011"/>
                <a:gd name="connsiteX145" fmla="*/ 1590163 w 2369255"/>
                <a:gd name="connsiteY145" fmla="*/ 146685 h 2521011"/>
                <a:gd name="connsiteX146" fmla="*/ 1596041 w 2369255"/>
                <a:gd name="connsiteY146" fmla="*/ 138288 h 2521011"/>
                <a:gd name="connsiteX147" fmla="*/ 654808 w 2369255"/>
                <a:gd name="connsiteY147" fmla="*/ 0 h 2521011"/>
                <a:gd name="connsiteX148" fmla="*/ 681478 w 2369255"/>
                <a:gd name="connsiteY148" fmla="*/ 80010 h 2521011"/>
                <a:gd name="connsiteX149" fmla="*/ 790063 w 2369255"/>
                <a:gd name="connsiteY149" fmla="*/ 51435 h 2521011"/>
                <a:gd name="connsiteX150" fmla="*/ 838950 w 2369255"/>
                <a:gd name="connsiteY150" fmla="*/ 29486 h 2521011"/>
                <a:gd name="connsiteX151" fmla="*/ 862453 w 2369255"/>
                <a:gd name="connsiteY151" fmla="*/ 59055 h 2521011"/>
                <a:gd name="connsiteX152" fmla="*/ 856738 w 2369255"/>
                <a:gd name="connsiteY152" fmla="*/ 89535 h 2521011"/>
                <a:gd name="connsiteX153" fmla="*/ 938653 w 2369255"/>
                <a:gd name="connsiteY153" fmla="*/ 93345 h 2521011"/>
                <a:gd name="connsiteX154" fmla="*/ 951988 w 2369255"/>
                <a:gd name="connsiteY154" fmla="*/ 19050 h 2521011"/>
                <a:gd name="connsiteX155" fmla="*/ 972943 w 2369255"/>
                <a:gd name="connsiteY155" fmla="*/ 47625 h 2521011"/>
                <a:gd name="connsiteX156" fmla="*/ 1064383 w 2369255"/>
                <a:gd name="connsiteY156" fmla="*/ 47625 h 2521011"/>
                <a:gd name="connsiteX157" fmla="*/ 1113913 w 2369255"/>
                <a:gd name="connsiteY157" fmla="*/ 38100 h 2521011"/>
                <a:gd name="connsiteX158" fmla="*/ 1121533 w 2369255"/>
                <a:gd name="connsiteY158" fmla="*/ 9525 h 2521011"/>
                <a:gd name="connsiteX159" fmla="*/ 1182493 w 2369255"/>
                <a:gd name="connsiteY159" fmla="*/ 0 h 2521011"/>
                <a:gd name="connsiteX160" fmla="*/ 1214878 w 2369255"/>
                <a:gd name="connsiteY160" fmla="*/ 102870 h 2521011"/>
                <a:gd name="connsiteX161" fmla="*/ 1228213 w 2369255"/>
                <a:gd name="connsiteY161" fmla="*/ 102870 h 2521011"/>
                <a:gd name="connsiteX162" fmla="*/ 1252978 w 2369255"/>
                <a:gd name="connsiteY162" fmla="*/ 190500 h 2521011"/>
                <a:gd name="connsiteX163" fmla="*/ 1255403 w 2369255"/>
                <a:gd name="connsiteY163" fmla="*/ 195722 h 2521011"/>
                <a:gd name="connsiteX164" fmla="*/ 1252978 w 2369255"/>
                <a:gd name="connsiteY164" fmla="*/ 198120 h 2521011"/>
                <a:gd name="connsiteX165" fmla="*/ 1249168 w 2369255"/>
                <a:gd name="connsiteY165" fmla="*/ 240030 h 2521011"/>
                <a:gd name="connsiteX166" fmla="*/ 1273933 w 2369255"/>
                <a:gd name="connsiteY166" fmla="*/ 346710 h 2521011"/>
                <a:gd name="connsiteX167" fmla="*/ 1216783 w 2369255"/>
                <a:gd name="connsiteY167" fmla="*/ 363855 h 2521011"/>
                <a:gd name="connsiteX168" fmla="*/ 1245358 w 2369255"/>
                <a:gd name="connsiteY168" fmla="*/ 510540 h 2521011"/>
                <a:gd name="connsiteX169" fmla="*/ 1266313 w 2369255"/>
                <a:gd name="connsiteY169" fmla="*/ 563880 h 2521011"/>
                <a:gd name="connsiteX170" fmla="*/ 1312033 w 2369255"/>
                <a:gd name="connsiteY170" fmla="*/ 641985 h 2521011"/>
                <a:gd name="connsiteX171" fmla="*/ 1332988 w 2369255"/>
                <a:gd name="connsiteY171" fmla="*/ 645795 h 2521011"/>
                <a:gd name="connsiteX172" fmla="*/ 1361563 w 2369255"/>
                <a:gd name="connsiteY172" fmla="*/ 737235 h 2521011"/>
                <a:gd name="connsiteX173" fmla="*/ 1540633 w 2369255"/>
                <a:gd name="connsiteY173" fmla="*/ 702945 h 2521011"/>
                <a:gd name="connsiteX174" fmla="*/ 1540207 w 2369255"/>
                <a:gd name="connsiteY174" fmla="*/ 700259 h 2521011"/>
                <a:gd name="connsiteX175" fmla="*/ 1586353 w 2369255"/>
                <a:gd name="connsiteY175" fmla="*/ 689610 h 2521011"/>
                <a:gd name="connsiteX176" fmla="*/ 1609213 w 2369255"/>
                <a:gd name="connsiteY176" fmla="*/ 659130 h 2521011"/>
                <a:gd name="connsiteX177" fmla="*/ 1637788 w 2369255"/>
                <a:gd name="connsiteY177" fmla="*/ 645795 h 2521011"/>
                <a:gd name="connsiteX178" fmla="*/ 1649218 w 2369255"/>
                <a:gd name="connsiteY178" fmla="*/ 613410 h 2521011"/>
                <a:gd name="connsiteX179" fmla="*/ 1670173 w 2369255"/>
                <a:gd name="connsiteY179" fmla="*/ 594360 h 2521011"/>
                <a:gd name="connsiteX180" fmla="*/ 1691128 w 2369255"/>
                <a:gd name="connsiteY180" fmla="*/ 609600 h 2521011"/>
                <a:gd name="connsiteX181" fmla="*/ 1685413 w 2369255"/>
                <a:gd name="connsiteY181" fmla="*/ 708660 h 2521011"/>
                <a:gd name="connsiteX182" fmla="*/ 1755898 w 2369255"/>
                <a:gd name="connsiteY182" fmla="*/ 786765 h 2521011"/>
                <a:gd name="connsiteX183" fmla="*/ 1757803 w 2369255"/>
                <a:gd name="connsiteY183" fmla="*/ 851535 h 2521011"/>
                <a:gd name="connsiteX184" fmla="*/ 1733038 w 2369255"/>
                <a:gd name="connsiteY184" fmla="*/ 872490 h 2521011"/>
                <a:gd name="connsiteX185" fmla="*/ 1795903 w 2369255"/>
                <a:gd name="connsiteY185" fmla="*/ 876300 h 2521011"/>
                <a:gd name="connsiteX186" fmla="*/ 2082230 w 2369255"/>
                <a:gd name="connsiteY186" fmla="*/ 811829 h 2521011"/>
                <a:gd name="connsiteX187" fmla="*/ 2102608 w 2369255"/>
                <a:gd name="connsiteY187" fmla="*/ 889635 h 2521011"/>
                <a:gd name="connsiteX188" fmla="*/ 2094988 w 2369255"/>
                <a:gd name="connsiteY188" fmla="*/ 942975 h 2521011"/>
                <a:gd name="connsiteX189" fmla="*/ 2030218 w 2369255"/>
                <a:gd name="connsiteY189" fmla="*/ 952500 h 2521011"/>
                <a:gd name="connsiteX190" fmla="*/ 2030218 w 2369255"/>
                <a:gd name="connsiteY190" fmla="*/ 1022985 h 2521011"/>
                <a:gd name="connsiteX191" fmla="*/ 2074033 w 2369255"/>
                <a:gd name="connsiteY191" fmla="*/ 1028700 h 2521011"/>
                <a:gd name="connsiteX192" fmla="*/ 2114038 w 2369255"/>
                <a:gd name="connsiteY192" fmla="*/ 1002030 h 2521011"/>
                <a:gd name="connsiteX193" fmla="*/ 2093083 w 2369255"/>
                <a:gd name="connsiteY193" fmla="*/ 1057275 h 2521011"/>
                <a:gd name="connsiteX194" fmla="*/ 2089273 w 2369255"/>
                <a:gd name="connsiteY194" fmla="*/ 1137285 h 2521011"/>
                <a:gd name="connsiteX195" fmla="*/ 2287393 w 2369255"/>
                <a:gd name="connsiteY195" fmla="*/ 1135380 h 2521011"/>
                <a:gd name="connsiteX196" fmla="*/ 2287393 w 2369255"/>
                <a:gd name="connsiteY196" fmla="*/ 1091565 h 2521011"/>
                <a:gd name="connsiteX197" fmla="*/ 2296363 w 2369255"/>
                <a:gd name="connsiteY197" fmla="*/ 1088949 h 2521011"/>
                <a:gd name="connsiteX198" fmla="*/ 2369255 w 2369255"/>
                <a:gd name="connsiteY198" fmla="*/ 1229053 h 2521011"/>
                <a:gd name="connsiteX199" fmla="*/ 2303675 w 2369255"/>
                <a:gd name="connsiteY199" fmla="*/ 1218123 h 2521011"/>
                <a:gd name="connsiteX200" fmla="*/ 2285869 w 2369255"/>
                <a:gd name="connsiteY200" fmla="*/ 1136214 h 2521011"/>
                <a:gd name="connsiteX201" fmla="*/ 2093706 w 2369255"/>
                <a:gd name="connsiteY201" fmla="*/ 1138062 h 2521011"/>
                <a:gd name="connsiteX202" fmla="*/ 2142613 w 2369255"/>
                <a:gd name="connsiteY202" fmla="*/ 1226820 h 2521011"/>
                <a:gd name="connsiteX203" fmla="*/ 2083558 w 2369255"/>
                <a:gd name="connsiteY203" fmla="*/ 1257300 h 2521011"/>
                <a:gd name="connsiteX204" fmla="*/ 2093083 w 2369255"/>
                <a:gd name="connsiteY204" fmla="*/ 1295400 h 2521011"/>
                <a:gd name="connsiteX205" fmla="*/ 2047363 w 2369255"/>
                <a:gd name="connsiteY205" fmla="*/ 1350645 h 2521011"/>
                <a:gd name="connsiteX206" fmla="*/ 2174998 w 2369255"/>
                <a:gd name="connsiteY206" fmla="*/ 1419225 h 2521011"/>
                <a:gd name="connsiteX207" fmla="*/ 2152138 w 2369255"/>
                <a:gd name="connsiteY207" fmla="*/ 1451610 h 2521011"/>
                <a:gd name="connsiteX208" fmla="*/ 2203573 w 2369255"/>
                <a:gd name="connsiteY208" fmla="*/ 1527810 h 2521011"/>
                <a:gd name="connsiteX209" fmla="*/ 2197858 w 2369255"/>
                <a:gd name="connsiteY209" fmla="*/ 1565910 h 2521011"/>
                <a:gd name="connsiteX210" fmla="*/ 2163568 w 2369255"/>
                <a:gd name="connsiteY210" fmla="*/ 1581150 h 2521011"/>
                <a:gd name="connsiteX211" fmla="*/ 2131183 w 2369255"/>
                <a:gd name="connsiteY211" fmla="*/ 1657350 h 2521011"/>
                <a:gd name="connsiteX212" fmla="*/ 2165473 w 2369255"/>
                <a:gd name="connsiteY212" fmla="*/ 1691640 h 2521011"/>
                <a:gd name="connsiteX213" fmla="*/ 2129278 w 2369255"/>
                <a:gd name="connsiteY213" fmla="*/ 1737360 h 2521011"/>
                <a:gd name="connsiteX214" fmla="*/ 2213098 w 2369255"/>
                <a:gd name="connsiteY214" fmla="*/ 1722120 h 2521011"/>
                <a:gd name="connsiteX215" fmla="*/ 2131183 w 2369255"/>
                <a:gd name="connsiteY215" fmla="*/ 1739265 h 2521011"/>
                <a:gd name="connsiteX216" fmla="*/ 2030218 w 2369255"/>
                <a:gd name="connsiteY216" fmla="*/ 1644015 h 2521011"/>
                <a:gd name="connsiteX217" fmla="*/ 1940683 w 2369255"/>
                <a:gd name="connsiteY217" fmla="*/ 1708785 h 2521011"/>
                <a:gd name="connsiteX218" fmla="*/ 1809238 w 2369255"/>
                <a:gd name="connsiteY218" fmla="*/ 1737360 h 2521011"/>
                <a:gd name="connsiteX219" fmla="*/ 1795903 w 2369255"/>
                <a:gd name="connsiteY219" fmla="*/ 1722120 h 2521011"/>
                <a:gd name="connsiteX220" fmla="*/ 1738753 w 2369255"/>
                <a:gd name="connsiteY220" fmla="*/ 1737360 h 2521011"/>
                <a:gd name="connsiteX221" fmla="*/ 1734943 w 2369255"/>
                <a:gd name="connsiteY221" fmla="*/ 1760220 h 2521011"/>
                <a:gd name="connsiteX222" fmla="*/ 1683030 w 2369255"/>
                <a:gd name="connsiteY222" fmla="*/ 1773198 h 2521011"/>
                <a:gd name="connsiteX223" fmla="*/ 1681603 w 2369255"/>
                <a:gd name="connsiteY223" fmla="*/ 1771650 h 2521011"/>
                <a:gd name="connsiteX224" fmla="*/ 1637788 w 2369255"/>
                <a:gd name="connsiteY224" fmla="*/ 1811655 h 2521011"/>
                <a:gd name="connsiteX225" fmla="*/ 1618738 w 2369255"/>
                <a:gd name="connsiteY225" fmla="*/ 1811655 h 2521011"/>
                <a:gd name="connsiteX226" fmla="*/ 1546348 w 2369255"/>
                <a:gd name="connsiteY226" fmla="*/ 1903095 h 2521011"/>
                <a:gd name="connsiteX227" fmla="*/ 1538728 w 2369255"/>
                <a:gd name="connsiteY227" fmla="*/ 1952625 h 2521011"/>
                <a:gd name="connsiteX228" fmla="*/ 1513963 w 2369255"/>
                <a:gd name="connsiteY228" fmla="*/ 1918335 h 2521011"/>
                <a:gd name="connsiteX229" fmla="*/ 1475863 w 2369255"/>
                <a:gd name="connsiteY229" fmla="*/ 1986915 h 2521011"/>
                <a:gd name="connsiteX230" fmla="*/ 1460623 w 2369255"/>
                <a:gd name="connsiteY230" fmla="*/ 1986915 h 2521011"/>
                <a:gd name="connsiteX231" fmla="*/ 1414903 w 2369255"/>
                <a:gd name="connsiteY231" fmla="*/ 2019300 h 2521011"/>
                <a:gd name="connsiteX232" fmla="*/ 1418713 w 2369255"/>
                <a:gd name="connsiteY232" fmla="*/ 2038350 h 2521011"/>
                <a:gd name="connsiteX233" fmla="*/ 1376803 w 2369255"/>
                <a:gd name="connsiteY233" fmla="*/ 2066925 h 2521011"/>
                <a:gd name="connsiteX234" fmla="*/ 1390138 w 2369255"/>
                <a:gd name="connsiteY234" fmla="*/ 2097405 h 2521011"/>
                <a:gd name="connsiteX235" fmla="*/ 1319653 w 2369255"/>
                <a:gd name="connsiteY235" fmla="*/ 2106930 h 2521011"/>
                <a:gd name="connsiteX236" fmla="*/ 1300603 w 2369255"/>
                <a:gd name="connsiteY236" fmla="*/ 2143125 h 2521011"/>
                <a:gd name="connsiteX237" fmla="*/ 1273933 w 2369255"/>
                <a:gd name="connsiteY237" fmla="*/ 2164080 h 2521011"/>
                <a:gd name="connsiteX238" fmla="*/ 1239643 w 2369255"/>
                <a:gd name="connsiteY238" fmla="*/ 2141220 h 2521011"/>
                <a:gd name="connsiteX239" fmla="*/ 1225489 w 2369255"/>
                <a:gd name="connsiteY239" fmla="*/ 2157396 h 2521011"/>
                <a:gd name="connsiteX240" fmla="*/ 1224403 w 2369255"/>
                <a:gd name="connsiteY240" fmla="*/ 2156460 h 2521011"/>
                <a:gd name="connsiteX241" fmla="*/ 1096768 w 2369255"/>
                <a:gd name="connsiteY241" fmla="*/ 2042160 h 2521011"/>
                <a:gd name="connsiteX242" fmla="*/ 1049736 w 2369255"/>
                <a:gd name="connsiteY242" fmla="*/ 2104529 h 2521011"/>
                <a:gd name="connsiteX243" fmla="*/ 969133 w 2369255"/>
                <a:gd name="connsiteY243" fmla="*/ 2101216 h 2521011"/>
                <a:gd name="connsiteX244" fmla="*/ 965323 w 2369255"/>
                <a:gd name="connsiteY244" fmla="*/ 2129791 h 2521011"/>
                <a:gd name="connsiteX245" fmla="*/ 807208 w 2369255"/>
                <a:gd name="connsiteY245" fmla="*/ 2129791 h 2521011"/>
                <a:gd name="connsiteX246" fmla="*/ 803398 w 2369255"/>
                <a:gd name="connsiteY246" fmla="*/ 2025016 h 2521011"/>
                <a:gd name="connsiteX247" fmla="*/ 801578 w 2369255"/>
                <a:gd name="connsiteY247" fmla="*/ 2024761 h 2521011"/>
                <a:gd name="connsiteX248" fmla="*/ 818638 w 2369255"/>
                <a:gd name="connsiteY248" fmla="*/ 1973580 h 2521011"/>
                <a:gd name="connsiteX249" fmla="*/ 776728 w 2369255"/>
                <a:gd name="connsiteY249" fmla="*/ 1939290 h 2521011"/>
                <a:gd name="connsiteX250" fmla="*/ 780538 w 2369255"/>
                <a:gd name="connsiteY250" fmla="*/ 1899285 h 2521011"/>
                <a:gd name="connsiteX251" fmla="*/ 791968 w 2369255"/>
                <a:gd name="connsiteY251" fmla="*/ 1836420 h 2521011"/>
                <a:gd name="connsiteX252" fmla="*/ 761488 w 2369255"/>
                <a:gd name="connsiteY252" fmla="*/ 1802130 h 2521011"/>
                <a:gd name="connsiteX253" fmla="*/ 708148 w 2369255"/>
                <a:gd name="connsiteY253" fmla="*/ 1790700 h 2521011"/>
                <a:gd name="connsiteX254" fmla="*/ 637663 w 2369255"/>
                <a:gd name="connsiteY254" fmla="*/ 1731645 h 2521011"/>
                <a:gd name="connsiteX255" fmla="*/ 637663 w 2369255"/>
                <a:gd name="connsiteY255" fmla="*/ 1704975 h 2521011"/>
                <a:gd name="connsiteX256" fmla="*/ 609088 w 2369255"/>
                <a:gd name="connsiteY256" fmla="*/ 1708785 h 2521011"/>
                <a:gd name="connsiteX257" fmla="*/ 504313 w 2369255"/>
                <a:gd name="connsiteY257" fmla="*/ 1638300 h 2521011"/>
                <a:gd name="connsiteX258" fmla="*/ 463237 w 2369255"/>
                <a:gd name="connsiteY258" fmla="*/ 1595581 h 2521011"/>
                <a:gd name="connsiteX259" fmla="*/ 464308 w 2369255"/>
                <a:gd name="connsiteY259" fmla="*/ 1543050 h 2521011"/>
                <a:gd name="connsiteX260" fmla="*/ 420493 w 2369255"/>
                <a:gd name="connsiteY260" fmla="*/ 1522095 h 2521011"/>
                <a:gd name="connsiteX261" fmla="*/ 435733 w 2369255"/>
                <a:gd name="connsiteY261" fmla="*/ 1470660 h 2521011"/>
                <a:gd name="connsiteX262" fmla="*/ 391918 w 2369255"/>
                <a:gd name="connsiteY262" fmla="*/ 1491615 h 2521011"/>
                <a:gd name="connsiteX263" fmla="*/ 359533 w 2369255"/>
                <a:gd name="connsiteY263" fmla="*/ 1491615 h 2521011"/>
                <a:gd name="connsiteX264" fmla="*/ 353818 w 2369255"/>
                <a:gd name="connsiteY264" fmla="*/ 1510665 h 2521011"/>
                <a:gd name="connsiteX265" fmla="*/ 184273 w 2369255"/>
                <a:gd name="connsiteY265" fmla="*/ 1510665 h 2521011"/>
                <a:gd name="connsiteX266" fmla="*/ 163926 w 2369255"/>
                <a:gd name="connsiteY266" fmla="*/ 1573404 h 2521011"/>
                <a:gd name="connsiteX267" fmla="*/ 163885 w 2369255"/>
                <a:gd name="connsiteY267" fmla="*/ 1573328 h 2521011"/>
                <a:gd name="connsiteX268" fmla="*/ 184395 w 2369255"/>
                <a:gd name="connsiteY268" fmla="*/ 1510087 h 2521011"/>
                <a:gd name="connsiteX269" fmla="*/ 203274 w 2369255"/>
                <a:gd name="connsiteY269" fmla="*/ 1510087 h 2521011"/>
                <a:gd name="connsiteX270" fmla="*/ 197608 w 2369255"/>
                <a:gd name="connsiteY270" fmla="*/ 1443990 h 2521011"/>
                <a:gd name="connsiteX271" fmla="*/ 148078 w 2369255"/>
                <a:gd name="connsiteY271" fmla="*/ 1466850 h 2521011"/>
                <a:gd name="connsiteX272" fmla="*/ 127123 w 2369255"/>
                <a:gd name="connsiteY272" fmla="*/ 1390650 h 2521011"/>
                <a:gd name="connsiteX273" fmla="*/ 117598 w 2369255"/>
                <a:gd name="connsiteY273" fmla="*/ 1389648 h 2521011"/>
                <a:gd name="connsiteX274" fmla="*/ 117598 w 2369255"/>
                <a:gd name="connsiteY274" fmla="*/ 1352550 h 2521011"/>
                <a:gd name="connsiteX275" fmla="*/ 148078 w 2369255"/>
                <a:gd name="connsiteY275" fmla="*/ 1314450 h 2521011"/>
                <a:gd name="connsiteX276" fmla="*/ 212848 w 2369255"/>
                <a:gd name="connsiteY276" fmla="*/ 1303020 h 2521011"/>
                <a:gd name="connsiteX277" fmla="*/ 229993 w 2369255"/>
                <a:gd name="connsiteY277" fmla="*/ 1238250 h 2521011"/>
                <a:gd name="connsiteX278" fmla="*/ 218563 w 2369255"/>
                <a:gd name="connsiteY278" fmla="*/ 1143000 h 2521011"/>
                <a:gd name="connsiteX279" fmla="*/ 219377 w 2369255"/>
                <a:gd name="connsiteY279" fmla="*/ 1135131 h 2521011"/>
                <a:gd name="connsiteX280" fmla="*/ 308099 w 2369255"/>
                <a:gd name="connsiteY280" fmla="*/ 1110615 h 2521011"/>
                <a:gd name="connsiteX281" fmla="*/ 325244 w 2369255"/>
                <a:gd name="connsiteY281" fmla="*/ 1022985 h 2521011"/>
                <a:gd name="connsiteX282" fmla="*/ 304289 w 2369255"/>
                <a:gd name="connsiteY282" fmla="*/ 986790 h 2521011"/>
                <a:gd name="connsiteX283" fmla="*/ 174749 w 2369255"/>
                <a:gd name="connsiteY283" fmla="*/ 969645 h 2521011"/>
                <a:gd name="connsiteX284" fmla="*/ 243329 w 2369255"/>
                <a:gd name="connsiteY284" fmla="*/ 843915 h 2521011"/>
                <a:gd name="connsiteX285" fmla="*/ 247139 w 2369255"/>
                <a:gd name="connsiteY285" fmla="*/ 731520 h 2521011"/>
                <a:gd name="connsiteX286" fmla="*/ 169034 w 2369255"/>
                <a:gd name="connsiteY286" fmla="*/ 685800 h 2521011"/>
                <a:gd name="connsiteX287" fmla="*/ 98549 w 2369255"/>
                <a:gd name="connsiteY287" fmla="*/ 641985 h 2521011"/>
                <a:gd name="connsiteX288" fmla="*/ 42112 w 2369255"/>
                <a:gd name="connsiteY288" fmla="*/ 643866 h 2521011"/>
                <a:gd name="connsiteX289" fmla="*/ 41731 w 2369255"/>
                <a:gd name="connsiteY289" fmla="*/ 642127 h 2521011"/>
                <a:gd name="connsiteX290" fmla="*/ 98881 w 2369255"/>
                <a:gd name="connsiteY290" fmla="*/ 640222 h 2521011"/>
                <a:gd name="connsiteX291" fmla="*/ 169366 w 2369255"/>
                <a:gd name="connsiteY291" fmla="*/ 684037 h 2521011"/>
                <a:gd name="connsiteX292" fmla="*/ 222373 w 2369255"/>
                <a:gd name="connsiteY292" fmla="*/ 715066 h 2521011"/>
                <a:gd name="connsiteX293" fmla="*/ 222373 w 2369255"/>
                <a:gd name="connsiteY293" fmla="*/ 567691 h 2521011"/>
                <a:gd name="connsiteX294" fmla="*/ 243328 w 2369255"/>
                <a:gd name="connsiteY294" fmla="*/ 489586 h 2521011"/>
                <a:gd name="connsiteX295" fmla="*/ 212848 w 2369255"/>
                <a:gd name="connsiteY295" fmla="*/ 447676 h 2521011"/>
                <a:gd name="connsiteX296" fmla="*/ 287143 w 2369255"/>
                <a:gd name="connsiteY296" fmla="*/ 449581 h 2521011"/>
                <a:gd name="connsiteX297" fmla="*/ 282547 w 2369255"/>
                <a:gd name="connsiteY297" fmla="*/ 446066 h 2521011"/>
                <a:gd name="connsiteX298" fmla="*/ 287143 w 2369255"/>
                <a:gd name="connsiteY298" fmla="*/ 447675 h 2521011"/>
                <a:gd name="connsiteX299" fmla="*/ 317623 w 2369255"/>
                <a:gd name="connsiteY299" fmla="*/ 382905 h 2521011"/>
                <a:gd name="connsiteX300" fmla="*/ 401443 w 2369255"/>
                <a:gd name="connsiteY300" fmla="*/ 384810 h 2521011"/>
                <a:gd name="connsiteX301" fmla="*/ 447163 w 2369255"/>
                <a:gd name="connsiteY301" fmla="*/ 361950 h 2521011"/>
                <a:gd name="connsiteX302" fmla="*/ 462403 w 2369255"/>
                <a:gd name="connsiteY302" fmla="*/ 335280 h 2521011"/>
                <a:gd name="connsiteX303" fmla="*/ 466213 w 2369255"/>
                <a:gd name="connsiteY303" fmla="*/ 266700 h 2521011"/>
                <a:gd name="connsiteX304" fmla="*/ 443353 w 2369255"/>
                <a:gd name="connsiteY304" fmla="*/ 198120 h 2521011"/>
                <a:gd name="connsiteX305" fmla="*/ 390013 w 2369255"/>
                <a:gd name="connsiteY305" fmla="*/ 137160 h 2521011"/>
                <a:gd name="connsiteX306" fmla="*/ 412873 w 2369255"/>
                <a:gd name="connsiteY306" fmla="*/ 125730 h 2521011"/>
                <a:gd name="connsiteX307" fmla="*/ 411094 w 2369255"/>
                <a:gd name="connsiteY307" fmla="*/ 119401 h 2521011"/>
                <a:gd name="connsiteX308" fmla="*/ 412873 w 2369255"/>
                <a:gd name="connsiteY308" fmla="*/ 120015 h 2521011"/>
                <a:gd name="connsiteX309" fmla="*/ 454783 w 2369255"/>
                <a:gd name="connsiteY309" fmla="*/ 74295 h 2521011"/>
                <a:gd name="connsiteX310" fmla="*/ 521458 w 2369255"/>
                <a:gd name="connsiteY310" fmla="*/ 85725 h 2521011"/>
                <a:gd name="connsiteX311" fmla="*/ 498598 w 2369255"/>
                <a:gd name="connsiteY311" fmla="*/ 49530 h 2521011"/>
                <a:gd name="connsiteX312" fmla="*/ 550033 w 2369255"/>
                <a:gd name="connsiteY312" fmla="*/ 13335 h 2521011"/>
                <a:gd name="connsiteX313" fmla="*/ 654808 w 2369255"/>
                <a:gd name="connsiteY31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20897 w 2369255"/>
                <a:gd name="connsiteY107" fmla="*/ 578604 h 2521011"/>
                <a:gd name="connsiteX108" fmla="*/ 1506343 w 2369255"/>
                <a:gd name="connsiteY108" fmla="*/ 466725 h 2521011"/>
                <a:gd name="connsiteX109" fmla="*/ 1520897 w 2369255"/>
                <a:gd name="connsiteY109" fmla="*/ 578604 h 2521011"/>
                <a:gd name="connsiteX110" fmla="*/ 1437012 w 2369255"/>
                <a:gd name="connsiteY110" fmla="*/ 446656 h 2521011"/>
                <a:gd name="connsiteX111" fmla="*/ 1439005 w 2369255"/>
                <a:gd name="connsiteY111" fmla="*/ 447233 h 2521011"/>
                <a:gd name="connsiteX112" fmla="*/ 1245358 w 2369255"/>
                <a:gd name="connsiteY112" fmla="*/ 510540 h 2521011"/>
                <a:gd name="connsiteX113" fmla="*/ 1437012 w 2369255"/>
                <a:gd name="connsiteY113" fmla="*/ 446656 h 2521011"/>
                <a:gd name="connsiteX114" fmla="*/ 1456541 w 2369255"/>
                <a:gd name="connsiteY114" fmla="*/ 400594 h 2521011"/>
                <a:gd name="connsiteX115" fmla="*/ 1447288 w 2369255"/>
                <a:gd name="connsiteY115" fmla="*/ 403860 h 2521011"/>
                <a:gd name="connsiteX116" fmla="*/ 1441954 w 2369255"/>
                <a:gd name="connsiteY116" fmla="*/ 420624 h 2521011"/>
                <a:gd name="connsiteX117" fmla="*/ 1443478 w 2369255"/>
                <a:gd name="connsiteY117" fmla="*/ 403860 h 2521011"/>
                <a:gd name="connsiteX118" fmla="*/ 1456541 w 2369255"/>
                <a:gd name="connsiteY118" fmla="*/ 400594 h 2521011"/>
                <a:gd name="connsiteX119" fmla="*/ 1596716 w 2369255"/>
                <a:gd name="connsiteY119" fmla="*/ 393345 h 2521011"/>
                <a:gd name="connsiteX120" fmla="*/ 1593973 w 2369255"/>
                <a:gd name="connsiteY120" fmla="*/ 396240 h 2521011"/>
                <a:gd name="connsiteX121" fmla="*/ 1587306 w 2369255"/>
                <a:gd name="connsiteY121" fmla="*/ 396240 h 2521011"/>
                <a:gd name="connsiteX122" fmla="*/ 1596716 w 2369255"/>
                <a:gd name="connsiteY122" fmla="*/ 393345 h 2521011"/>
                <a:gd name="connsiteX123" fmla="*/ 1548806 w 2369255"/>
                <a:gd name="connsiteY123" fmla="*/ 361656 h 2521011"/>
                <a:gd name="connsiteX124" fmla="*/ 1550158 w 2369255"/>
                <a:gd name="connsiteY124" fmla="*/ 361950 h 2521011"/>
                <a:gd name="connsiteX125" fmla="*/ 1544519 w 2369255"/>
                <a:gd name="connsiteY125" fmla="*/ 384505 h 2521011"/>
                <a:gd name="connsiteX126" fmla="*/ 1540633 w 2369255"/>
                <a:gd name="connsiteY126" fmla="*/ 382905 h 2521011"/>
                <a:gd name="connsiteX127" fmla="*/ 1548806 w 2369255"/>
                <a:gd name="connsiteY127" fmla="*/ 361656 h 2521011"/>
                <a:gd name="connsiteX128" fmla="*/ 1596041 w 2369255"/>
                <a:gd name="connsiteY128" fmla="*/ 138288 h 2521011"/>
                <a:gd name="connsiteX129" fmla="*/ 1955817 w 2369255"/>
                <a:gd name="connsiteY129" fmla="*/ 458364 h 2521011"/>
                <a:gd name="connsiteX130" fmla="*/ 1914013 w 2369255"/>
                <a:gd name="connsiteY130" fmla="*/ 466725 h 2521011"/>
                <a:gd name="connsiteX131" fmla="*/ 1849243 w 2369255"/>
                <a:gd name="connsiteY131" fmla="*/ 459105 h 2521011"/>
                <a:gd name="connsiteX132" fmla="*/ 1824478 w 2369255"/>
                <a:gd name="connsiteY132" fmla="*/ 432435 h 2521011"/>
                <a:gd name="connsiteX133" fmla="*/ 1809238 w 2369255"/>
                <a:gd name="connsiteY133" fmla="*/ 438150 h 2521011"/>
                <a:gd name="connsiteX134" fmla="*/ 1786378 w 2369255"/>
                <a:gd name="connsiteY134" fmla="*/ 401955 h 2521011"/>
                <a:gd name="connsiteX135" fmla="*/ 1717798 w 2369255"/>
                <a:gd name="connsiteY135" fmla="*/ 409575 h 2521011"/>
                <a:gd name="connsiteX136" fmla="*/ 1721608 w 2369255"/>
                <a:gd name="connsiteY136" fmla="*/ 369570 h 2521011"/>
                <a:gd name="connsiteX137" fmla="*/ 1704463 w 2369255"/>
                <a:gd name="connsiteY137" fmla="*/ 365760 h 2521011"/>
                <a:gd name="connsiteX138" fmla="*/ 1725418 w 2369255"/>
                <a:gd name="connsiteY138" fmla="*/ 350520 h 2521011"/>
                <a:gd name="connsiteX139" fmla="*/ 1693033 w 2369255"/>
                <a:gd name="connsiteY139" fmla="*/ 312420 h 2521011"/>
                <a:gd name="connsiteX140" fmla="*/ 1653028 w 2369255"/>
                <a:gd name="connsiteY140" fmla="*/ 358140 h 2521011"/>
                <a:gd name="connsiteX141" fmla="*/ 1624964 w 2369255"/>
                <a:gd name="connsiteY141" fmla="*/ 323060 h 2521011"/>
                <a:gd name="connsiteX142" fmla="*/ 1626358 w 2369255"/>
                <a:gd name="connsiteY142" fmla="*/ 321945 h 2521011"/>
                <a:gd name="connsiteX143" fmla="*/ 1597783 w 2369255"/>
                <a:gd name="connsiteY143" fmla="*/ 281940 h 2521011"/>
                <a:gd name="connsiteX144" fmla="*/ 1590163 w 2369255"/>
                <a:gd name="connsiteY144" fmla="*/ 146685 h 2521011"/>
                <a:gd name="connsiteX145" fmla="*/ 1596041 w 2369255"/>
                <a:gd name="connsiteY145" fmla="*/ 138288 h 2521011"/>
                <a:gd name="connsiteX146" fmla="*/ 654808 w 2369255"/>
                <a:gd name="connsiteY146" fmla="*/ 0 h 2521011"/>
                <a:gd name="connsiteX147" fmla="*/ 681478 w 2369255"/>
                <a:gd name="connsiteY147" fmla="*/ 80010 h 2521011"/>
                <a:gd name="connsiteX148" fmla="*/ 790063 w 2369255"/>
                <a:gd name="connsiteY148" fmla="*/ 51435 h 2521011"/>
                <a:gd name="connsiteX149" fmla="*/ 838950 w 2369255"/>
                <a:gd name="connsiteY149" fmla="*/ 29486 h 2521011"/>
                <a:gd name="connsiteX150" fmla="*/ 862453 w 2369255"/>
                <a:gd name="connsiteY150" fmla="*/ 59055 h 2521011"/>
                <a:gd name="connsiteX151" fmla="*/ 856738 w 2369255"/>
                <a:gd name="connsiteY151" fmla="*/ 89535 h 2521011"/>
                <a:gd name="connsiteX152" fmla="*/ 938653 w 2369255"/>
                <a:gd name="connsiteY152" fmla="*/ 93345 h 2521011"/>
                <a:gd name="connsiteX153" fmla="*/ 951988 w 2369255"/>
                <a:gd name="connsiteY153" fmla="*/ 19050 h 2521011"/>
                <a:gd name="connsiteX154" fmla="*/ 972943 w 2369255"/>
                <a:gd name="connsiteY154" fmla="*/ 47625 h 2521011"/>
                <a:gd name="connsiteX155" fmla="*/ 1064383 w 2369255"/>
                <a:gd name="connsiteY155" fmla="*/ 47625 h 2521011"/>
                <a:gd name="connsiteX156" fmla="*/ 1113913 w 2369255"/>
                <a:gd name="connsiteY156" fmla="*/ 38100 h 2521011"/>
                <a:gd name="connsiteX157" fmla="*/ 1121533 w 2369255"/>
                <a:gd name="connsiteY157" fmla="*/ 9525 h 2521011"/>
                <a:gd name="connsiteX158" fmla="*/ 1182493 w 2369255"/>
                <a:gd name="connsiteY158" fmla="*/ 0 h 2521011"/>
                <a:gd name="connsiteX159" fmla="*/ 1214878 w 2369255"/>
                <a:gd name="connsiteY159" fmla="*/ 102870 h 2521011"/>
                <a:gd name="connsiteX160" fmla="*/ 1228213 w 2369255"/>
                <a:gd name="connsiteY160" fmla="*/ 102870 h 2521011"/>
                <a:gd name="connsiteX161" fmla="*/ 1252978 w 2369255"/>
                <a:gd name="connsiteY161" fmla="*/ 190500 h 2521011"/>
                <a:gd name="connsiteX162" fmla="*/ 1255403 w 2369255"/>
                <a:gd name="connsiteY162" fmla="*/ 195722 h 2521011"/>
                <a:gd name="connsiteX163" fmla="*/ 1252978 w 2369255"/>
                <a:gd name="connsiteY163" fmla="*/ 198120 h 2521011"/>
                <a:gd name="connsiteX164" fmla="*/ 1249168 w 2369255"/>
                <a:gd name="connsiteY164" fmla="*/ 240030 h 2521011"/>
                <a:gd name="connsiteX165" fmla="*/ 1273933 w 2369255"/>
                <a:gd name="connsiteY165" fmla="*/ 346710 h 2521011"/>
                <a:gd name="connsiteX166" fmla="*/ 1216783 w 2369255"/>
                <a:gd name="connsiteY166" fmla="*/ 363855 h 2521011"/>
                <a:gd name="connsiteX167" fmla="*/ 1245358 w 2369255"/>
                <a:gd name="connsiteY167" fmla="*/ 510540 h 2521011"/>
                <a:gd name="connsiteX168" fmla="*/ 1266313 w 2369255"/>
                <a:gd name="connsiteY168" fmla="*/ 563880 h 2521011"/>
                <a:gd name="connsiteX169" fmla="*/ 1312033 w 2369255"/>
                <a:gd name="connsiteY169" fmla="*/ 641985 h 2521011"/>
                <a:gd name="connsiteX170" fmla="*/ 1332988 w 2369255"/>
                <a:gd name="connsiteY170" fmla="*/ 645795 h 2521011"/>
                <a:gd name="connsiteX171" fmla="*/ 1361563 w 2369255"/>
                <a:gd name="connsiteY171" fmla="*/ 737235 h 2521011"/>
                <a:gd name="connsiteX172" fmla="*/ 1540633 w 2369255"/>
                <a:gd name="connsiteY172" fmla="*/ 702945 h 2521011"/>
                <a:gd name="connsiteX173" fmla="*/ 1540207 w 2369255"/>
                <a:gd name="connsiteY173" fmla="*/ 700259 h 2521011"/>
                <a:gd name="connsiteX174" fmla="*/ 1586353 w 2369255"/>
                <a:gd name="connsiteY174" fmla="*/ 689610 h 2521011"/>
                <a:gd name="connsiteX175" fmla="*/ 1609213 w 2369255"/>
                <a:gd name="connsiteY175" fmla="*/ 659130 h 2521011"/>
                <a:gd name="connsiteX176" fmla="*/ 1637788 w 2369255"/>
                <a:gd name="connsiteY176" fmla="*/ 645795 h 2521011"/>
                <a:gd name="connsiteX177" fmla="*/ 1649218 w 2369255"/>
                <a:gd name="connsiteY177" fmla="*/ 613410 h 2521011"/>
                <a:gd name="connsiteX178" fmla="*/ 1670173 w 2369255"/>
                <a:gd name="connsiteY178" fmla="*/ 594360 h 2521011"/>
                <a:gd name="connsiteX179" fmla="*/ 1691128 w 2369255"/>
                <a:gd name="connsiteY179" fmla="*/ 609600 h 2521011"/>
                <a:gd name="connsiteX180" fmla="*/ 1685413 w 2369255"/>
                <a:gd name="connsiteY180" fmla="*/ 708660 h 2521011"/>
                <a:gd name="connsiteX181" fmla="*/ 1755898 w 2369255"/>
                <a:gd name="connsiteY181" fmla="*/ 786765 h 2521011"/>
                <a:gd name="connsiteX182" fmla="*/ 1757803 w 2369255"/>
                <a:gd name="connsiteY182" fmla="*/ 851535 h 2521011"/>
                <a:gd name="connsiteX183" fmla="*/ 1733038 w 2369255"/>
                <a:gd name="connsiteY183" fmla="*/ 872490 h 2521011"/>
                <a:gd name="connsiteX184" fmla="*/ 1795903 w 2369255"/>
                <a:gd name="connsiteY184" fmla="*/ 876300 h 2521011"/>
                <a:gd name="connsiteX185" fmla="*/ 2082230 w 2369255"/>
                <a:gd name="connsiteY185" fmla="*/ 811829 h 2521011"/>
                <a:gd name="connsiteX186" fmla="*/ 2102608 w 2369255"/>
                <a:gd name="connsiteY186" fmla="*/ 889635 h 2521011"/>
                <a:gd name="connsiteX187" fmla="*/ 2094988 w 2369255"/>
                <a:gd name="connsiteY187" fmla="*/ 942975 h 2521011"/>
                <a:gd name="connsiteX188" fmla="*/ 2030218 w 2369255"/>
                <a:gd name="connsiteY188" fmla="*/ 952500 h 2521011"/>
                <a:gd name="connsiteX189" fmla="*/ 2030218 w 2369255"/>
                <a:gd name="connsiteY189" fmla="*/ 1022985 h 2521011"/>
                <a:gd name="connsiteX190" fmla="*/ 2074033 w 2369255"/>
                <a:gd name="connsiteY190" fmla="*/ 1028700 h 2521011"/>
                <a:gd name="connsiteX191" fmla="*/ 2114038 w 2369255"/>
                <a:gd name="connsiteY191" fmla="*/ 1002030 h 2521011"/>
                <a:gd name="connsiteX192" fmla="*/ 2093083 w 2369255"/>
                <a:gd name="connsiteY192" fmla="*/ 1057275 h 2521011"/>
                <a:gd name="connsiteX193" fmla="*/ 2089273 w 2369255"/>
                <a:gd name="connsiteY193" fmla="*/ 1137285 h 2521011"/>
                <a:gd name="connsiteX194" fmla="*/ 2287393 w 2369255"/>
                <a:gd name="connsiteY194" fmla="*/ 1135380 h 2521011"/>
                <a:gd name="connsiteX195" fmla="*/ 2287393 w 2369255"/>
                <a:gd name="connsiteY195" fmla="*/ 1091565 h 2521011"/>
                <a:gd name="connsiteX196" fmla="*/ 2296363 w 2369255"/>
                <a:gd name="connsiteY196" fmla="*/ 1088949 h 2521011"/>
                <a:gd name="connsiteX197" fmla="*/ 2369255 w 2369255"/>
                <a:gd name="connsiteY197" fmla="*/ 1229053 h 2521011"/>
                <a:gd name="connsiteX198" fmla="*/ 2303675 w 2369255"/>
                <a:gd name="connsiteY198" fmla="*/ 1218123 h 2521011"/>
                <a:gd name="connsiteX199" fmla="*/ 2285869 w 2369255"/>
                <a:gd name="connsiteY199" fmla="*/ 1136214 h 2521011"/>
                <a:gd name="connsiteX200" fmla="*/ 2093706 w 2369255"/>
                <a:gd name="connsiteY200" fmla="*/ 1138062 h 2521011"/>
                <a:gd name="connsiteX201" fmla="*/ 2142613 w 2369255"/>
                <a:gd name="connsiteY201" fmla="*/ 1226820 h 2521011"/>
                <a:gd name="connsiteX202" fmla="*/ 2083558 w 2369255"/>
                <a:gd name="connsiteY202" fmla="*/ 1257300 h 2521011"/>
                <a:gd name="connsiteX203" fmla="*/ 2093083 w 2369255"/>
                <a:gd name="connsiteY203" fmla="*/ 1295400 h 2521011"/>
                <a:gd name="connsiteX204" fmla="*/ 2047363 w 2369255"/>
                <a:gd name="connsiteY204" fmla="*/ 1350645 h 2521011"/>
                <a:gd name="connsiteX205" fmla="*/ 2174998 w 2369255"/>
                <a:gd name="connsiteY205" fmla="*/ 1419225 h 2521011"/>
                <a:gd name="connsiteX206" fmla="*/ 2152138 w 2369255"/>
                <a:gd name="connsiteY206" fmla="*/ 1451610 h 2521011"/>
                <a:gd name="connsiteX207" fmla="*/ 2203573 w 2369255"/>
                <a:gd name="connsiteY207" fmla="*/ 1527810 h 2521011"/>
                <a:gd name="connsiteX208" fmla="*/ 2197858 w 2369255"/>
                <a:gd name="connsiteY208" fmla="*/ 1565910 h 2521011"/>
                <a:gd name="connsiteX209" fmla="*/ 2163568 w 2369255"/>
                <a:gd name="connsiteY209" fmla="*/ 1581150 h 2521011"/>
                <a:gd name="connsiteX210" fmla="*/ 2131183 w 2369255"/>
                <a:gd name="connsiteY210" fmla="*/ 1657350 h 2521011"/>
                <a:gd name="connsiteX211" fmla="*/ 2165473 w 2369255"/>
                <a:gd name="connsiteY211" fmla="*/ 1691640 h 2521011"/>
                <a:gd name="connsiteX212" fmla="*/ 2129278 w 2369255"/>
                <a:gd name="connsiteY212" fmla="*/ 1737360 h 2521011"/>
                <a:gd name="connsiteX213" fmla="*/ 2213098 w 2369255"/>
                <a:gd name="connsiteY213" fmla="*/ 1722120 h 2521011"/>
                <a:gd name="connsiteX214" fmla="*/ 2131183 w 2369255"/>
                <a:gd name="connsiteY214" fmla="*/ 1739265 h 2521011"/>
                <a:gd name="connsiteX215" fmla="*/ 2030218 w 2369255"/>
                <a:gd name="connsiteY215" fmla="*/ 1644015 h 2521011"/>
                <a:gd name="connsiteX216" fmla="*/ 1940683 w 2369255"/>
                <a:gd name="connsiteY216" fmla="*/ 1708785 h 2521011"/>
                <a:gd name="connsiteX217" fmla="*/ 1809238 w 2369255"/>
                <a:gd name="connsiteY217" fmla="*/ 1737360 h 2521011"/>
                <a:gd name="connsiteX218" fmla="*/ 1795903 w 2369255"/>
                <a:gd name="connsiteY218" fmla="*/ 1722120 h 2521011"/>
                <a:gd name="connsiteX219" fmla="*/ 1738753 w 2369255"/>
                <a:gd name="connsiteY219" fmla="*/ 1737360 h 2521011"/>
                <a:gd name="connsiteX220" fmla="*/ 1734943 w 2369255"/>
                <a:gd name="connsiteY220" fmla="*/ 1760220 h 2521011"/>
                <a:gd name="connsiteX221" fmla="*/ 1683030 w 2369255"/>
                <a:gd name="connsiteY221" fmla="*/ 1773198 h 2521011"/>
                <a:gd name="connsiteX222" fmla="*/ 1681603 w 2369255"/>
                <a:gd name="connsiteY222" fmla="*/ 1771650 h 2521011"/>
                <a:gd name="connsiteX223" fmla="*/ 1637788 w 2369255"/>
                <a:gd name="connsiteY223" fmla="*/ 1811655 h 2521011"/>
                <a:gd name="connsiteX224" fmla="*/ 1618738 w 2369255"/>
                <a:gd name="connsiteY224" fmla="*/ 1811655 h 2521011"/>
                <a:gd name="connsiteX225" fmla="*/ 1546348 w 2369255"/>
                <a:gd name="connsiteY225" fmla="*/ 1903095 h 2521011"/>
                <a:gd name="connsiteX226" fmla="*/ 1538728 w 2369255"/>
                <a:gd name="connsiteY226" fmla="*/ 1952625 h 2521011"/>
                <a:gd name="connsiteX227" fmla="*/ 1513963 w 2369255"/>
                <a:gd name="connsiteY227" fmla="*/ 1918335 h 2521011"/>
                <a:gd name="connsiteX228" fmla="*/ 1475863 w 2369255"/>
                <a:gd name="connsiteY228" fmla="*/ 1986915 h 2521011"/>
                <a:gd name="connsiteX229" fmla="*/ 1460623 w 2369255"/>
                <a:gd name="connsiteY229" fmla="*/ 1986915 h 2521011"/>
                <a:gd name="connsiteX230" fmla="*/ 1414903 w 2369255"/>
                <a:gd name="connsiteY230" fmla="*/ 2019300 h 2521011"/>
                <a:gd name="connsiteX231" fmla="*/ 1418713 w 2369255"/>
                <a:gd name="connsiteY231" fmla="*/ 2038350 h 2521011"/>
                <a:gd name="connsiteX232" fmla="*/ 1376803 w 2369255"/>
                <a:gd name="connsiteY232" fmla="*/ 2066925 h 2521011"/>
                <a:gd name="connsiteX233" fmla="*/ 1390138 w 2369255"/>
                <a:gd name="connsiteY233" fmla="*/ 2097405 h 2521011"/>
                <a:gd name="connsiteX234" fmla="*/ 1319653 w 2369255"/>
                <a:gd name="connsiteY234" fmla="*/ 2106930 h 2521011"/>
                <a:gd name="connsiteX235" fmla="*/ 1300603 w 2369255"/>
                <a:gd name="connsiteY235" fmla="*/ 2143125 h 2521011"/>
                <a:gd name="connsiteX236" fmla="*/ 1273933 w 2369255"/>
                <a:gd name="connsiteY236" fmla="*/ 2164080 h 2521011"/>
                <a:gd name="connsiteX237" fmla="*/ 1239643 w 2369255"/>
                <a:gd name="connsiteY237" fmla="*/ 2141220 h 2521011"/>
                <a:gd name="connsiteX238" fmla="*/ 1225489 w 2369255"/>
                <a:gd name="connsiteY238" fmla="*/ 2157396 h 2521011"/>
                <a:gd name="connsiteX239" fmla="*/ 1224403 w 2369255"/>
                <a:gd name="connsiteY239" fmla="*/ 2156460 h 2521011"/>
                <a:gd name="connsiteX240" fmla="*/ 1096768 w 2369255"/>
                <a:gd name="connsiteY240" fmla="*/ 2042160 h 2521011"/>
                <a:gd name="connsiteX241" fmla="*/ 1049736 w 2369255"/>
                <a:gd name="connsiteY241" fmla="*/ 2104529 h 2521011"/>
                <a:gd name="connsiteX242" fmla="*/ 969133 w 2369255"/>
                <a:gd name="connsiteY242" fmla="*/ 2101216 h 2521011"/>
                <a:gd name="connsiteX243" fmla="*/ 965323 w 2369255"/>
                <a:gd name="connsiteY243" fmla="*/ 2129791 h 2521011"/>
                <a:gd name="connsiteX244" fmla="*/ 807208 w 2369255"/>
                <a:gd name="connsiteY244" fmla="*/ 2129791 h 2521011"/>
                <a:gd name="connsiteX245" fmla="*/ 803398 w 2369255"/>
                <a:gd name="connsiteY245" fmla="*/ 2025016 h 2521011"/>
                <a:gd name="connsiteX246" fmla="*/ 801578 w 2369255"/>
                <a:gd name="connsiteY246" fmla="*/ 2024761 h 2521011"/>
                <a:gd name="connsiteX247" fmla="*/ 818638 w 2369255"/>
                <a:gd name="connsiteY247" fmla="*/ 1973580 h 2521011"/>
                <a:gd name="connsiteX248" fmla="*/ 776728 w 2369255"/>
                <a:gd name="connsiteY248" fmla="*/ 1939290 h 2521011"/>
                <a:gd name="connsiteX249" fmla="*/ 780538 w 2369255"/>
                <a:gd name="connsiteY249" fmla="*/ 1899285 h 2521011"/>
                <a:gd name="connsiteX250" fmla="*/ 791968 w 2369255"/>
                <a:gd name="connsiteY250" fmla="*/ 1836420 h 2521011"/>
                <a:gd name="connsiteX251" fmla="*/ 761488 w 2369255"/>
                <a:gd name="connsiteY251" fmla="*/ 1802130 h 2521011"/>
                <a:gd name="connsiteX252" fmla="*/ 708148 w 2369255"/>
                <a:gd name="connsiteY252" fmla="*/ 1790700 h 2521011"/>
                <a:gd name="connsiteX253" fmla="*/ 637663 w 2369255"/>
                <a:gd name="connsiteY253" fmla="*/ 1731645 h 2521011"/>
                <a:gd name="connsiteX254" fmla="*/ 637663 w 2369255"/>
                <a:gd name="connsiteY254" fmla="*/ 1704975 h 2521011"/>
                <a:gd name="connsiteX255" fmla="*/ 609088 w 2369255"/>
                <a:gd name="connsiteY255" fmla="*/ 1708785 h 2521011"/>
                <a:gd name="connsiteX256" fmla="*/ 504313 w 2369255"/>
                <a:gd name="connsiteY256" fmla="*/ 1638300 h 2521011"/>
                <a:gd name="connsiteX257" fmla="*/ 463237 w 2369255"/>
                <a:gd name="connsiteY257" fmla="*/ 1595581 h 2521011"/>
                <a:gd name="connsiteX258" fmla="*/ 464308 w 2369255"/>
                <a:gd name="connsiteY258" fmla="*/ 1543050 h 2521011"/>
                <a:gd name="connsiteX259" fmla="*/ 420493 w 2369255"/>
                <a:gd name="connsiteY259" fmla="*/ 1522095 h 2521011"/>
                <a:gd name="connsiteX260" fmla="*/ 435733 w 2369255"/>
                <a:gd name="connsiteY260" fmla="*/ 1470660 h 2521011"/>
                <a:gd name="connsiteX261" fmla="*/ 391918 w 2369255"/>
                <a:gd name="connsiteY261" fmla="*/ 1491615 h 2521011"/>
                <a:gd name="connsiteX262" fmla="*/ 359533 w 2369255"/>
                <a:gd name="connsiteY262" fmla="*/ 1491615 h 2521011"/>
                <a:gd name="connsiteX263" fmla="*/ 353818 w 2369255"/>
                <a:gd name="connsiteY263" fmla="*/ 1510665 h 2521011"/>
                <a:gd name="connsiteX264" fmla="*/ 184273 w 2369255"/>
                <a:gd name="connsiteY264" fmla="*/ 1510665 h 2521011"/>
                <a:gd name="connsiteX265" fmla="*/ 163926 w 2369255"/>
                <a:gd name="connsiteY265" fmla="*/ 1573404 h 2521011"/>
                <a:gd name="connsiteX266" fmla="*/ 163885 w 2369255"/>
                <a:gd name="connsiteY266" fmla="*/ 1573328 h 2521011"/>
                <a:gd name="connsiteX267" fmla="*/ 184395 w 2369255"/>
                <a:gd name="connsiteY267" fmla="*/ 1510087 h 2521011"/>
                <a:gd name="connsiteX268" fmla="*/ 203274 w 2369255"/>
                <a:gd name="connsiteY268" fmla="*/ 1510087 h 2521011"/>
                <a:gd name="connsiteX269" fmla="*/ 197608 w 2369255"/>
                <a:gd name="connsiteY269" fmla="*/ 1443990 h 2521011"/>
                <a:gd name="connsiteX270" fmla="*/ 148078 w 2369255"/>
                <a:gd name="connsiteY270" fmla="*/ 1466850 h 2521011"/>
                <a:gd name="connsiteX271" fmla="*/ 127123 w 2369255"/>
                <a:gd name="connsiteY271" fmla="*/ 1390650 h 2521011"/>
                <a:gd name="connsiteX272" fmla="*/ 117598 w 2369255"/>
                <a:gd name="connsiteY272" fmla="*/ 1389648 h 2521011"/>
                <a:gd name="connsiteX273" fmla="*/ 117598 w 2369255"/>
                <a:gd name="connsiteY273" fmla="*/ 1352550 h 2521011"/>
                <a:gd name="connsiteX274" fmla="*/ 148078 w 2369255"/>
                <a:gd name="connsiteY274" fmla="*/ 1314450 h 2521011"/>
                <a:gd name="connsiteX275" fmla="*/ 212848 w 2369255"/>
                <a:gd name="connsiteY275" fmla="*/ 1303020 h 2521011"/>
                <a:gd name="connsiteX276" fmla="*/ 229993 w 2369255"/>
                <a:gd name="connsiteY276" fmla="*/ 1238250 h 2521011"/>
                <a:gd name="connsiteX277" fmla="*/ 218563 w 2369255"/>
                <a:gd name="connsiteY277" fmla="*/ 1143000 h 2521011"/>
                <a:gd name="connsiteX278" fmla="*/ 219377 w 2369255"/>
                <a:gd name="connsiteY278" fmla="*/ 1135131 h 2521011"/>
                <a:gd name="connsiteX279" fmla="*/ 308099 w 2369255"/>
                <a:gd name="connsiteY279" fmla="*/ 1110615 h 2521011"/>
                <a:gd name="connsiteX280" fmla="*/ 325244 w 2369255"/>
                <a:gd name="connsiteY280" fmla="*/ 1022985 h 2521011"/>
                <a:gd name="connsiteX281" fmla="*/ 304289 w 2369255"/>
                <a:gd name="connsiteY281" fmla="*/ 986790 h 2521011"/>
                <a:gd name="connsiteX282" fmla="*/ 174749 w 2369255"/>
                <a:gd name="connsiteY282" fmla="*/ 969645 h 2521011"/>
                <a:gd name="connsiteX283" fmla="*/ 243329 w 2369255"/>
                <a:gd name="connsiteY283" fmla="*/ 843915 h 2521011"/>
                <a:gd name="connsiteX284" fmla="*/ 247139 w 2369255"/>
                <a:gd name="connsiteY284" fmla="*/ 731520 h 2521011"/>
                <a:gd name="connsiteX285" fmla="*/ 169034 w 2369255"/>
                <a:gd name="connsiteY285" fmla="*/ 685800 h 2521011"/>
                <a:gd name="connsiteX286" fmla="*/ 98549 w 2369255"/>
                <a:gd name="connsiteY286" fmla="*/ 641985 h 2521011"/>
                <a:gd name="connsiteX287" fmla="*/ 42112 w 2369255"/>
                <a:gd name="connsiteY287" fmla="*/ 643866 h 2521011"/>
                <a:gd name="connsiteX288" fmla="*/ 41731 w 2369255"/>
                <a:gd name="connsiteY288" fmla="*/ 642127 h 2521011"/>
                <a:gd name="connsiteX289" fmla="*/ 98881 w 2369255"/>
                <a:gd name="connsiteY289" fmla="*/ 640222 h 2521011"/>
                <a:gd name="connsiteX290" fmla="*/ 169366 w 2369255"/>
                <a:gd name="connsiteY290" fmla="*/ 684037 h 2521011"/>
                <a:gd name="connsiteX291" fmla="*/ 222373 w 2369255"/>
                <a:gd name="connsiteY291" fmla="*/ 715066 h 2521011"/>
                <a:gd name="connsiteX292" fmla="*/ 222373 w 2369255"/>
                <a:gd name="connsiteY292" fmla="*/ 567691 h 2521011"/>
                <a:gd name="connsiteX293" fmla="*/ 243328 w 2369255"/>
                <a:gd name="connsiteY293" fmla="*/ 489586 h 2521011"/>
                <a:gd name="connsiteX294" fmla="*/ 212848 w 2369255"/>
                <a:gd name="connsiteY294" fmla="*/ 447676 h 2521011"/>
                <a:gd name="connsiteX295" fmla="*/ 287143 w 2369255"/>
                <a:gd name="connsiteY295" fmla="*/ 449581 h 2521011"/>
                <a:gd name="connsiteX296" fmla="*/ 282547 w 2369255"/>
                <a:gd name="connsiteY296" fmla="*/ 446066 h 2521011"/>
                <a:gd name="connsiteX297" fmla="*/ 287143 w 2369255"/>
                <a:gd name="connsiteY297" fmla="*/ 447675 h 2521011"/>
                <a:gd name="connsiteX298" fmla="*/ 317623 w 2369255"/>
                <a:gd name="connsiteY298" fmla="*/ 382905 h 2521011"/>
                <a:gd name="connsiteX299" fmla="*/ 401443 w 2369255"/>
                <a:gd name="connsiteY299" fmla="*/ 384810 h 2521011"/>
                <a:gd name="connsiteX300" fmla="*/ 447163 w 2369255"/>
                <a:gd name="connsiteY300" fmla="*/ 361950 h 2521011"/>
                <a:gd name="connsiteX301" fmla="*/ 462403 w 2369255"/>
                <a:gd name="connsiteY301" fmla="*/ 335280 h 2521011"/>
                <a:gd name="connsiteX302" fmla="*/ 466213 w 2369255"/>
                <a:gd name="connsiteY302" fmla="*/ 266700 h 2521011"/>
                <a:gd name="connsiteX303" fmla="*/ 443353 w 2369255"/>
                <a:gd name="connsiteY303" fmla="*/ 198120 h 2521011"/>
                <a:gd name="connsiteX304" fmla="*/ 390013 w 2369255"/>
                <a:gd name="connsiteY304" fmla="*/ 137160 h 2521011"/>
                <a:gd name="connsiteX305" fmla="*/ 412873 w 2369255"/>
                <a:gd name="connsiteY305" fmla="*/ 125730 h 2521011"/>
                <a:gd name="connsiteX306" fmla="*/ 411094 w 2369255"/>
                <a:gd name="connsiteY306" fmla="*/ 119401 h 2521011"/>
                <a:gd name="connsiteX307" fmla="*/ 412873 w 2369255"/>
                <a:gd name="connsiteY307" fmla="*/ 120015 h 2521011"/>
                <a:gd name="connsiteX308" fmla="*/ 454783 w 2369255"/>
                <a:gd name="connsiteY308" fmla="*/ 74295 h 2521011"/>
                <a:gd name="connsiteX309" fmla="*/ 521458 w 2369255"/>
                <a:gd name="connsiteY309" fmla="*/ 85725 h 2521011"/>
                <a:gd name="connsiteX310" fmla="*/ 498598 w 2369255"/>
                <a:gd name="connsiteY310" fmla="*/ 49530 h 2521011"/>
                <a:gd name="connsiteX311" fmla="*/ 550033 w 2369255"/>
                <a:gd name="connsiteY311" fmla="*/ 13335 h 2521011"/>
                <a:gd name="connsiteX312" fmla="*/ 654808 w 2369255"/>
                <a:gd name="connsiteY31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56541 w 2369255"/>
                <a:gd name="connsiteY111" fmla="*/ 400594 h 2521011"/>
                <a:gd name="connsiteX112" fmla="*/ 1447288 w 2369255"/>
                <a:gd name="connsiteY112" fmla="*/ 403860 h 2521011"/>
                <a:gd name="connsiteX113" fmla="*/ 1441954 w 2369255"/>
                <a:gd name="connsiteY113" fmla="*/ 420624 h 2521011"/>
                <a:gd name="connsiteX114" fmla="*/ 1443478 w 2369255"/>
                <a:gd name="connsiteY114" fmla="*/ 403860 h 2521011"/>
                <a:gd name="connsiteX115" fmla="*/ 1456541 w 2369255"/>
                <a:gd name="connsiteY115" fmla="*/ 400594 h 2521011"/>
                <a:gd name="connsiteX116" fmla="*/ 1596716 w 2369255"/>
                <a:gd name="connsiteY116" fmla="*/ 393345 h 2521011"/>
                <a:gd name="connsiteX117" fmla="*/ 1593973 w 2369255"/>
                <a:gd name="connsiteY117" fmla="*/ 396240 h 2521011"/>
                <a:gd name="connsiteX118" fmla="*/ 1587306 w 2369255"/>
                <a:gd name="connsiteY118" fmla="*/ 396240 h 2521011"/>
                <a:gd name="connsiteX119" fmla="*/ 1596716 w 2369255"/>
                <a:gd name="connsiteY119" fmla="*/ 393345 h 2521011"/>
                <a:gd name="connsiteX120" fmla="*/ 1548806 w 2369255"/>
                <a:gd name="connsiteY120" fmla="*/ 361656 h 2521011"/>
                <a:gd name="connsiteX121" fmla="*/ 1550158 w 2369255"/>
                <a:gd name="connsiteY121" fmla="*/ 361950 h 2521011"/>
                <a:gd name="connsiteX122" fmla="*/ 1544519 w 2369255"/>
                <a:gd name="connsiteY122" fmla="*/ 384505 h 2521011"/>
                <a:gd name="connsiteX123" fmla="*/ 1540633 w 2369255"/>
                <a:gd name="connsiteY123" fmla="*/ 382905 h 2521011"/>
                <a:gd name="connsiteX124" fmla="*/ 1548806 w 2369255"/>
                <a:gd name="connsiteY124" fmla="*/ 361656 h 2521011"/>
                <a:gd name="connsiteX125" fmla="*/ 1596041 w 2369255"/>
                <a:gd name="connsiteY125" fmla="*/ 138288 h 2521011"/>
                <a:gd name="connsiteX126" fmla="*/ 1955817 w 2369255"/>
                <a:gd name="connsiteY126" fmla="*/ 458364 h 2521011"/>
                <a:gd name="connsiteX127" fmla="*/ 1914013 w 2369255"/>
                <a:gd name="connsiteY127" fmla="*/ 466725 h 2521011"/>
                <a:gd name="connsiteX128" fmla="*/ 1849243 w 2369255"/>
                <a:gd name="connsiteY128" fmla="*/ 459105 h 2521011"/>
                <a:gd name="connsiteX129" fmla="*/ 1824478 w 2369255"/>
                <a:gd name="connsiteY129" fmla="*/ 432435 h 2521011"/>
                <a:gd name="connsiteX130" fmla="*/ 1809238 w 2369255"/>
                <a:gd name="connsiteY130" fmla="*/ 438150 h 2521011"/>
                <a:gd name="connsiteX131" fmla="*/ 1786378 w 2369255"/>
                <a:gd name="connsiteY131" fmla="*/ 401955 h 2521011"/>
                <a:gd name="connsiteX132" fmla="*/ 1717798 w 2369255"/>
                <a:gd name="connsiteY132" fmla="*/ 409575 h 2521011"/>
                <a:gd name="connsiteX133" fmla="*/ 1721608 w 2369255"/>
                <a:gd name="connsiteY133" fmla="*/ 369570 h 2521011"/>
                <a:gd name="connsiteX134" fmla="*/ 1704463 w 2369255"/>
                <a:gd name="connsiteY134" fmla="*/ 365760 h 2521011"/>
                <a:gd name="connsiteX135" fmla="*/ 1725418 w 2369255"/>
                <a:gd name="connsiteY135" fmla="*/ 350520 h 2521011"/>
                <a:gd name="connsiteX136" fmla="*/ 1693033 w 2369255"/>
                <a:gd name="connsiteY136" fmla="*/ 312420 h 2521011"/>
                <a:gd name="connsiteX137" fmla="*/ 1653028 w 2369255"/>
                <a:gd name="connsiteY137" fmla="*/ 358140 h 2521011"/>
                <a:gd name="connsiteX138" fmla="*/ 1624964 w 2369255"/>
                <a:gd name="connsiteY138" fmla="*/ 323060 h 2521011"/>
                <a:gd name="connsiteX139" fmla="*/ 1626358 w 2369255"/>
                <a:gd name="connsiteY139" fmla="*/ 321945 h 2521011"/>
                <a:gd name="connsiteX140" fmla="*/ 1597783 w 2369255"/>
                <a:gd name="connsiteY140" fmla="*/ 281940 h 2521011"/>
                <a:gd name="connsiteX141" fmla="*/ 1590163 w 2369255"/>
                <a:gd name="connsiteY141" fmla="*/ 146685 h 2521011"/>
                <a:gd name="connsiteX142" fmla="*/ 1596041 w 2369255"/>
                <a:gd name="connsiteY142" fmla="*/ 138288 h 2521011"/>
                <a:gd name="connsiteX143" fmla="*/ 654808 w 2369255"/>
                <a:gd name="connsiteY143" fmla="*/ 0 h 2521011"/>
                <a:gd name="connsiteX144" fmla="*/ 681478 w 2369255"/>
                <a:gd name="connsiteY144" fmla="*/ 80010 h 2521011"/>
                <a:gd name="connsiteX145" fmla="*/ 790063 w 2369255"/>
                <a:gd name="connsiteY145" fmla="*/ 51435 h 2521011"/>
                <a:gd name="connsiteX146" fmla="*/ 838950 w 2369255"/>
                <a:gd name="connsiteY146" fmla="*/ 29486 h 2521011"/>
                <a:gd name="connsiteX147" fmla="*/ 862453 w 2369255"/>
                <a:gd name="connsiteY147" fmla="*/ 59055 h 2521011"/>
                <a:gd name="connsiteX148" fmla="*/ 856738 w 2369255"/>
                <a:gd name="connsiteY148" fmla="*/ 89535 h 2521011"/>
                <a:gd name="connsiteX149" fmla="*/ 938653 w 2369255"/>
                <a:gd name="connsiteY149" fmla="*/ 93345 h 2521011"/>
                <a:gd name="connsiteX150" fmla="*/ 951988 w 2369255"/>
                <a:gd name="connsiteY150" fmla="*/ 19050 h 2521011"/>
                <a:gd name="connsiteX151" fmla="*/ 972943 w 2369255"/>
                <a:gd name="connsiteY151" fmla="*/ 47625 h 2521011"/>
                <a:gd name="connsiteX152" fmla="*/ 1064383 w 2369255"/>
                <a:gd name="connsiteY152" fmla="*/ 47625 h 2521011"/>
                <a:gd name="connsiteX153" fmla="*/ 1113913 w 2369255"/>
                <a:gd name="connsiteY153" fmla="*/ 38100 h 2521011"/>
                <a:gd name="connsiteX154" fmla="*/ 1121533 w 2369255"/>
                <a:gd name="connsiteY154" fmla="*/ 9525 h 2521011"/>
                <a:gd name="connsiteX155" fmla="*/ 1182493 w 2369255"/>
                <a:gd name="connsiteY155" fmla="*/ 0 h 2521011"/>
                <a:gd name="connsiteX156" fmla="*/ 1214878 w 2369255"/>
                <a:gd name="connsiteY156" fmla="*/ 102870 h 2521011"/>
                <a:gd name="connsiteX157" fmla="*/ 1228213 w 2369255"/>
                <a:gd name="connsiteY157" fmla="*/ 102870 h 2521011"/>
                <a:gd name="connsiteX158" fmla="*/ 1252978 w 2369255"/>
                <a:gd name="connsiteY158" fmla="*/ 190500 h 2521011"/>
                <a:gd name="connsiteX159" fmla="*/ 1255403 w 2369255"/>
                <a:gd name="connsiteY159" fmla="*/ 195722 h 2521011"/>
                <a:gd name="connsiteX160" fmla="*/ 1252978 w 2369255"/>
                <a:gd name="connsiteY160" fmla="*/ 198120 h 2521011"/>
                <a:gd name="connsiteX161" fmla="*/ 1249168 w 2369255"/>
                <a:gd name="connsiteY161" fmla="*/ 240030 h 2521011"/>
                <a:gd name="connsiteX162" fmla="*/ 1273933 w 2369255"/>
                <a:gd name="connsiteY162" fmla="*/ 346710 h 2521011"/>
                <a:gd name="connsiteX163" fmla="*/ 1216783 w 2369255"/>
                <a:gd name="connsiteY163" fmla="*/ 363855 h 2521011"/>
                <a:gd name="connsiteX164" fmla="*/ 1245358 w 2369255"/>
                <a:gd name="connsiteY164" fmla="*/ 510540 h 2521011"/>
                <a:gd name="connsiteX165" fmla="*/ 1266313 w 2369255"/>
                <a:gd name="connsiteY165" fmla="*/ 563880 h 2521011"/>
                <a:gd name="connsiteX166" fmla="*/ 1312033 w 2369255"/>
                <a:gd name="connsiteY166" fmla="*/ 641985 h 2521011"/>
                <a:gd name="connsiteX167" fmla="*/ 1332988 w 2369255"/>
                <a:gd name="connsiteY167" fmla="*/ 645795 h 2521011"/>
                <a:gd name="connsiteX168" fmla="*/ 1361563 w 2369255"/>
                <a:gd name="connsiteY168" fmla="*/ 737235 h 2521011"/>
                <a:gd name="connsiteX169" fmla="*/ 1540633 w 2369255"/>
                <a:gd name="connsiteY169" fmla="*/ 702945 h 2521011"/>
                <a:gd name="connsiteX170" fmla="*/ 1540207 w 2369255"/>
                <a:gd name="connsiteY170" fmla="*/ 700259 h 2521011"/>
                <a:gd name="connsiteX171" fmla="*/ 1586353 w 2369255"/>
                <a:gd name="connsiteY171" fmla="*/ 689610 h 2521011"/>
                <a:gd name="connsiteX172" fmla="*/ 1609213 w 2369255"/>
                <a:gd name="connsiteY172" fmla="*/ 659130 h 2521011"/>
                <a:gd name="connsiteX173" fmla="*/ 1637788 w 2369255"/>
                <a:gd name="connsiteY173" fmla="*/ 645795 h 2521011"/>
                <a:gd name="connsiteX174" fmla="*/ 1649218 w 2369255"/>
                <a:gd name="connsiteY174" fmla="*/ 613410 h 2521011"/>
                <a:gd name="connsiteX175" fmla="*/ 1670173 w 2369255"/>
                <a:gd name="connsiteY175" fmla="*/ 594360 h 2521011"/>
                <a:gd name="connsiteX176" fmla="*/ 1691128 w 2369255"/>
                <a:gd name="connsiteY176" fmla="*/ 609600 h 2521011"/>
                <a:gd name="connsiteX177" fmla="*/ 1685413 w 2369255"/>
                <a:gd name="connsiteY177" fmla="*/ 708660 h 2521011"/>
                <a:gd name="connsiteX178" fmla="*/ 1755898 w 2369255"/>
                <a:gd name="connsiteY178" fmla="*/ 786765 h 2521011"/>
                <a:gd name="connsiteX179" fmla="*/ 1757803 w 2369255"/>
                <a:gd name="connsiteY179" fmla="*/ 851535 h 2521011"/>
                <a:gd name="connsiteX180" fmla="*/ 1733038 w 2369255"/>
                <a:gd name="connsiteY180" fmla="*/ 872490 h 2521011"/>
                <a:gd name="connsiteX181" fmla="*/ 1795903 w 2369255"/>
                <a:gd name="connsiteY181" fmla="*/ 876300 h 2521011"/>
                <a:gd name="connsiteX182" fmla="*/ 2082230 w 2369255"/>
                <a:gd name="connsiteY182" fmla="*/ 811829 h 2521011"/>
                <a:gd name="connsiteX183" fmla="*/ 2102608 w 2369255"/>
                <a:gd name="connsiteY183" fmla="*/ 889635 h 2521011"/>
                <a:gd name="connsiteX184" fmla="*/ 2094988 w 2369255"/>
                <a:gd name="connsiteY184" fmla="*/ 942975 h 2521011"/>
                <a:gd name="connsiteX185" fmla="*/ 2030218 w 2369255"/>
                <a:gd name="connsiteY185" fmla="*/ 952500 h 2521011"/>
                <a:gd name="connsiteX186" fmla="*/ 2030218 w 2369255"/>
                <a:gd name="connsiteY186" fmla="*/ 1022985 h 2521011"/>
                <a:gd name="connsiteX187" fmla="*/ 2074033 w 2369255"/>
                <a:gd name="connsiteY187" fmla="*/ 1028700 h 2521011"/>
                <a:gd name="connsiteX188" fmla="*/ 2114038 w 2369255"/>
                <a:gd name="connsiteY188" fmla="*/ 1002030 h 2521011"/>
                <a:gd name="connsiteX189" fmla="*/ 2093083 w 2369255"/>
                <a:gd name="connsiteY189" fmla="*/ 1057275 h 2521011"/>
                <a:gd name="connsiteX190" fmla="*/ 2089273 w 2369255"/>
                <a:gd name="connsiteY190" fmla="*/ 1137285 h 2521011"/>
                <a:gd name="connsiteX191" fmla="*/ 2287393 w 2369255"/>
                <a:gd name="connsiteY191" fmla="*/ 1135380 h 2521011"/>
                <a:gd name="connsiteX192" fmla="*/ 2287393 w 2369255"/>
                <a:gd name="connsiteY192" fmla="*/ 1091565 h 2521011"/>
                <a:gd name="connsiteX193" fmla="*/ 2296363 w 2369255"/>
                <a:gd name="connsiteY193" fmla="*/ 1088949 h 2521011"/>
                <a:gd name="connsiteX194" fmla="*/ 2369255 w 2369255"/>
                <a:gd name="connsiteY194" fmla="*/ 1229053 h 2521011"/>
                <a:gd name="connsiteX195" fmla="*/ 2303675 w 2369255"/>
                <a:gd name="connsiteY195" fmla="*/ 1218123 h 2521011"/>
                <a:gd name="connsiteX196" fmla="*/ 2285869 w 2369255"/>
                <a:gd name="connsiteY196" fmla="*/ 1136214 h 2521011"/>
                <a:gd name="connsiteX197" fmla="*/ 2093706 w 2369255"/>
                <a:gd name="connsiteY197" fmla="*/ 1138062 h 2521011"/>
                <a:gd name="connsiteX198" fmla="*/ 2142613 w 2369255"/>
                <a:gd name="connsiteY198" fmla="*/ 1226820 h 2521011"/>
                <a:gd name="connsiteX199" fmla="*/ 2083558 w 2369255"/>
                <a:gd name="connsiteY199" fmla="*/ 1257300 h 2521011"/>
                <a:gd name="connsiteX200" fmla="*/ 2093083 w 2369255"/>
                <a:gd name="connsiteY200" fmla="*/ 1295400 h 2521011"/>
                <a:gd name="connsiteX201" fmla="*/ 2047363 w 2369255"/>
                <a:gd name="connsiteY201" fmla="*/ 1350645 h 2521011"/>
                <a:gd name="connsiteX202" fmla="*/ 2174998 w 2369255"/>
                <a:gd name="connsiteY202" fmla="*/ 1419225 h 2521011"/>
                <a:gd name="connsiteX203" fmla="*/ 2152138 w 2369255"/>
                <a:gd name="connsiteY203" fmla="*/ 1451610 h 2521011"/>
                <a:gd name="connsiteX204" fmla="*/ 2203573 w 2369255"/>
                <a:gd name="connsiteY204" fmla="*/ 1527810 h 2521011"/>
                <a:gd name="connsiteX205" fmla="*/ 2197858 w 2369255"/>
                <a:gd name="connsiteY205" fmla="*/ 1565910 h 2521011"/>
                <a:gd name="connsiteX206" fmla="*/ 2163568 w 2369255"/>
                <a:gd name="connsiteY206" fmla="*/ 1581150 h 2521011"/>
                <a:gd name="connsiteX207" fmla="*/ 2131183 w 2369255"/>
                <a:gd name="connsiteY207" fmla="*/ 1657350 h 2521011"/>
                <a:gd name="connsiteX208" fmla="*/ 2165473 w 2369255"/>
                <a:gd name="connsiteY208" fmla="*/ 1691640 h 2521011"/>
                <a:gd name="connsiteX209" fmla="*/ 2129278 w 2369255"/>
                <a:gd name="connsiteY209" fmla="*/ 1737360 h 2521011"/>
                <a:gd name="connsiteX210" fmla="*/ 2213098 w 2369255"/>
                <a:gd name="connsiteY210" fmla="*/ 1722120 h 2521011"/>
                <a:gd name="connsiteX211" fmla="*/ 2131183 w 2369255"/>
                <a:gd name="connsiteY211" fmla="*/ 1739265 h 2521011"/>
                <a:gd name="connsiteX212" fmla="*/ 2030218 w 2369255"/>
                <a:gd name="connsiteY212" fmla="*/ 1644015 h 2521011"/>
                <a:gd name="connsiteX213" fmla="*/ 1940683 w 2369255"/>
                <a:gd name="connsiteY213" fmla="*/ 1708785 h 2521011"/>
                <a:gd name="connsiteX214" fmla="*/ 1809238 w 2369255"/>
                <a:gd name="connsiteY214" fmla="*/ 1737360 h 2521011"/>
                <a:gd name="connsiteX215" fmla="*/ 1795903 w 2369255"/>
                <a:gd name="connsiteY215" fmla="*/ 1722120 h 2521011"/>
                <a:gd name="connsiteX216" fmla="*/ 1738753 w 2369255"/>
                <a:gd name="connsiteY216" fmla="*/ 1737360 h 2521011"/>
                <a:gd name="connsiteX217" fmla="*/ 1734943 w 2369255"/>
                <a:gd name="connsiteY217" fmla="*/ 1760220 h 2521011"/>
                <a:gd name="connsiteX218" fmla="*/ 1683030 w 2369255"/>
                <a:gd name="connsiteY218" fmla="*/ 1773198 h 2521011"/>
                <a:gd name="connsiteX219" fmla="*/ 1681603 w 2369255"/>
                <a:gd name="connsiteY219" fmla="*/ 1771650 h 2521011"/>
                <a:gd name="connsiteX220" fmla="*/ 1637788 w 2369255"/>
                <a:gd name="connsiteY220" fmla="*/ 1811655 h 2521011"/>
                <a:gd name="connsiteX221" fmla="*/ 1618738 w 2369255"/>
                <a:gd name="connsiteY221" fmla="*/ 1811655 h 2521011"/>
                <a:gd name="connsiteX222" fmla="*/ 1546348 w 2369255"/>
                <a:gd name="connsiteY222" fmla="*/ 1903095 h 2521011"/>
                <a:gd name="connsiteX223" fmla="*/ 1538728 w 2369255"/>
                <a:gd name="connsiteY223" fmla="*/ 1952625 h 2521011"/>
                <a:gd name="connsiteX224" fmla="*/ 1513963 w 2369255"/>
                <a:gd name="connsiteY224" fmla="*/ 1918335 h 2521011"/>
                <a:gd name="connsiteX225" fmla="*/ 1475863 w 2369255"/>
                <a:gd name="connsiteY225" fmla="*/ 1986915 h 2521011"/>
                <a:gd name="connsiteX226" fmla="*/ 1460623 w 2369255"/>
                <a:gd name="connsiteY226" fmla="*/ 1986915 h 2521011"/>
                <a:gd name="connsiteX227" fmla="*/ 1414903 w 2369255"/>
                <a:gd name="connsiteY227" fmla="*/ 2019300 h 2521011"/>
                <a:gd name="connsiteX228" fmla="*/ 1418713 w 2369255"/>
                <a:gd name="connsiteY228" fmla="*/ 2038350 h 2521011"/>
                <a:gd name="connsiteX229" fmla="*/ 1376803 w 2369255"/>
                <a:gd name="connsiteY229" fmla="*/ 2066925 h 2521011"/>
                <a:gd name="connsiteX230" fmla="*/ 1390138 w 2369255"/>
                <a:gd name="connsiteY230" fmla="*/ 2097405 h 2521011"/>
                <a:gd name="connsiteX231" fmla="*/ 1319653 w 2369255"/>
                <a:gd name="connsiteY231" fmla="*/ 2106930 h 2521011"/>
                <a:gd name="connsiteX232" fmla="*/ 1300603 w 2369255"/>
                <a:gd name="connsiteY232" fmla="*/ 2143125 h 2521011"/>
                <a:gd name="connsiteX233" fmla="*/ 1273933 w 2369255"/>
                <a:gd name="connsiteY233" fmla="*/ 2164080 h 2521011"/>
                <a:gd name="connsiteX234" fmla="*/ 1239643 w 2369255"/>
                <a:gd name="connsiteY234" fmla="*/ 2141220 h 2521011"/>
                <a:gd name="connsiteX235" fmla="*/ 1225489 w 2369255"/>
                <a:gd name="connsiteY235" fmla="*/ 2157396 h 2521011"/>
                <a:gd name="connsiteX236" fmla="*/ 1224403 w 2369255"/>
                <a:gd name="connsiteY236" fmla="*/ 2156460 h 2521011"/>
                <a:gd name="connsiteX237" fmla="*/ 1096768 w 2369255"/>
                <a:gd name="connsiteY237" fmla="*/ 2042160 h 2521011"/>
                <a:gd name="connsiteX238" fmla="*/ 1049736 w 2369255"/>
                <a:gd name="connsiteY238" fmla="*/ 2104529 h 2521011"/>
                <a:gd name="connsiteX239" fmla="*/ 969133 w 2369255"/>
                <a:gd name="connsiteY239" fmla="*/ 2101216 h 2521011"/>
                <a:gd name="connsiteX240" fmla="*/ 965323 w 2369255"/>
                <a:gd name="connsiteY240" fmla="*/ 2129791 h 2521011"/>
                <a:gd name="connsiteX241" fmla="*/ 807208 w 2369255"/>
                <a:gd name="connsiteY241" fmla="*/ 2129791 h 2521011"/>
                <a:gd name="connsiteX242" fmla="*/ 803398 w 2369255"/>
                <a:gd name="connsiteY242" fmla="*/ 2025016 h 2521011"/>
                <a:gd name="connsiteX243" fmla="*/ 801578 w 2369255"/>
                <a:gd name="connsiteY243" fmla="*/ 2024761 h 2521011"/>
                <a:gd name="connsiteX244" fmla="*/ 818638 w 2369255"/>
                <a:gd name="connsiteY244" fmla="*/ 1973580 h 2521011"/>
                <a:gd name="connsiteX245" fmla="*/ 776728 w 2369255"/>
                <a:gd name="connsiteY245" fmla="*/ 1939290 h 2521011"/>
                <a:gd name="connsiteX246" fmla="*/ 780538 w 2369255"/>
                <a:gd name="connsiteY246" fmla="*/ 1899285 h 2521011"/>
                <a:gd name="connsiteX247" fmla="*/ 791968 w 2369255"/>
                <a:gd name="connsiteY247" fmla="*/ 1836420 h 2521011"/>
                <a:gd name="connsiteX248" fmla="*/ 761488 w 2369255"/>
                <a:gd name="connsiteY248" fmla="*/ 1802130 h 2521011"/>
                <a:gd name="connsiteX249" fmla="*/ 708148 w 2369255"/>
                <a:gd name="connsiteY249" fmla="*/ 1790700 h 2521011"/>
                <a:gd name="connsiteX250" fmla="*/ 637663 w 2369255"/>
                <a:gd name="connsiteY250" fmla="*/ 1731645 h 2521011"/>
                <a:gd name="connsiteX251" fmla="*/ 637663 w 2369255"/>
                <a:gd name="connsiteY251" fmla="*/ 1704975 h 2521011"/>
                <a:gd name="connsiteX252" fmla="*/ 609088 w 2369255"/>
                <a:gd name="connsiteY252" fmla="*/ 1708785 h 2521011"/>
                <a:gd name="connsiteX253" fmla="*/ 504313 w 2369255"/>
                <a:gd name="connsiteY253" fmla="*/ 1638300 h 2521011"/>
                <a:gd name="connsiteX254" fmla="*/ 463237 w 2369255"/>
                <a:gd name="connsiteY254" fmla="*/ 1595581 h 2521011"/>
                <a:gd name="connsiteX255" fmla="*/ 464308 w 2369255"/>
                <a:gd name="connsiteY255" fmla="*/ 1543050 h 2521011"/>
                <a:gd name="connsiteX256" fmla="*/ 420493 w 2369255"/>
                <a:gd name="connsiteY256" fmla="*/ 1522095 h 2521011"/>
                <a:gd name="connsiteX257" fmla="*/ 435733 w 2369255"/>
                <a:gd name="connsiteY257" fmla="*/ 1470660 h 2521011"/>
                <a:gd name="connsiteX258" fmla="*/ 391918 w 2369255"/>
                <a:gd name="connsiteY258" fmla="*/ 1491615 h 2521011"/>
                <a:gd name="connsiteX259" fmla="*/ 359533 w 2369255"/>
                <a:gd name="connsiteY259" fmla="*/ 1491615 h 2521011"/>
                <a:gd name="connsiteX260" fmla="*/ 353818 w 2369255"/>
                <a:gd name="connsiteY260" fmla="*/ 1510665 h 2521011"/>
                <a:gd name="connsiteX261" fmla="*/ 184273 w 2369255"/>
                <a:gd name="connsiteY261" fmla="*/ 1510665 h 2521011"/>
                <a:gd name="connsiteX262" fmla="*/ 163926 w 2369255"/>
                <a:gd name="connsiteY262" fmla="*/ 1573404 h 2521011"/>
                <a:gd name="connsiteX263" fmla="*/ 163885 w 2369255"/>
                <a:gd name="connsiteY263" fmla="*/ 1573328 h 2521011"/>
                <a:gd name="connsiteX264" fmla="*/ 184395 w 2369255"/>
                <a:gd name="connsiteY264" fmla="*/ 1510087 h 2521011"/>
                <a:gd name="connsiteX265" fmla="*/ 203274 w 2369255"/>
                <a:gd name="connsiteY265" fmla="*/ 1510087 h 2521011"/>
                <a:gd name="connsiteX266" fmla="*/ 197608 w 2369255"/>
                <a:gd name="connsiteY266" fmla="*/ 1443990 h 2521011"/>
                <a:gd name="connsiteX267" fmla="*/ 148078 w 2369255"/>
                <a:gd name="connsiteY267" fmla="*/ 1466850 h 2521011"/>
                <a:gd name="connsiteX268" fmla="*/ 127123 w 2369255"/>
                <a:gd name="connsiteY268" fmla="*/ 1390650 h 2521011"/>
                <a:gd name="connsiteX269" fmla="*/ 117598 w 2369255"/>
                <a:gd name="connsiteY269" fmla="*/ 1389648 h 2521011"/>
                <a:gd name="connsiteX270" fmla="*/ 117598 w 2369255"/>
                <a:gd name="connsiteY270" fmla="*/ 1352550 h 2521011"/>
                <a:gd name="connsiteX271" fmla="*/ 148078 w 2369255"/>
                <a:gd name="connsiteY271" fmla="*/ 1314450 h 2521011"/>
                <a:gd name="connsiteX272" fmla="*/ 212848 w 2369255"/>
                <a:gd name="connsiteY272" fmla="*/ 1303020 h 2521011"/>
                <a:gd name="connsiteX273" fmla="*/ 229993 w 2369255"/>
                <a:gd name="connsiteY273" fmla="*/ 1238250 h 2521011"/>
                <a:gd name="connsiteX274" fmla="*/ 218563 w 2369255"/>
                <a:gd name="connsiteY274" fmla="*/ 1143000 h 2521011"/>
                <a:gd name="connsiteX275" fmla="*/ 219377 w 2369255"/>
                <a:gd name="connsiteY275" fmla="*/ 1135131 h 2521011"/>
                <a:gd name="connsiteX276" fmla="*/ 308099 w 2369255"/>
                <a:gd name="connsiteY276" fmla="*/ 1110615 h 2521011"/>
                <a:gd name="connsiteX277" fmla="*/ 325244 w 2369255"/>
                <a:gd name="connsiteY277" fmla="*/ 1022985 h 2521011"/>
                <a:gd name="connsiteX278" fmla="*/ 304289 w 2369255"/>
                <a:gd name="connsiteY278" fmla="*/ 986790 h 2521011"/>
                <a:gd name="connsiteX279" fmla="*/ 174749 w 2369255"/>
                <a:gd name="connsiteY279" fmla="*/ 969645 h 2521011"/>
                <a:gd name="connsiteX280" fmla="*/ 243329 w 2369255"/>
                <a:gd name="connsiteY280" fmla="*/ 843915 h 2521011"/>
                <a:gd name="connsiteX281" fmla="*/ 247139 w 2369255"/>
                <a:gd name="connsiteY281" fmla="*/ 731520 h 2521011"/>
                <a:gd name="connsiteX282" fmla="*/ 169034 w 2369255"/>
                <a:gd name="connsiteY282" fmla="*/ 685800 h 2521011"/>
                <a:gd name="connsiteX283" fmla="*/ 98549 w 2369255"/>
                <a:gd name="connsiteY283" fmla="*/ 641985 h 2521011"/>
                <a:gd name="connsiteX284" fmla="*/ 42112 w 2369255"/>
                <a:gd name="connsiteY284" fmla="*/ 643866 h 2521011"/>
                <a:gd name="connsiteX285" fmla="*/ 41731 w 2369255"/>
                <a:gd name="connsiteY285" fmla="*/ 642127 h 2521011"/>
                <a:gd name="connsiteX286" fmla="*/ 98881 w 2369255"/>
                <a:gd name="connsiteY286" fmla="*/ 640222 h 2521011"/>
                <a:gd name="connsiteX287" fmla="*/ 169366 w 2369255"/>
                <a:gd name="connsiteY287" fmla="*/ 684037 h 2521011"/>
                <a:gd name="connsiteX288" fmla="*/ 222373 w 2369255"/>
                <a:gd name="connsiteY288" fmla="*/ 715066 h 2521011"/>
                <a:gd name="connsiteX289" fmla="*/ 222373 w 2369255"/>
                <a:gd name="connsiteY289" fmla="*/ 567691 h 2521011"/>
                <a:gd name="connsiteX290" fmla="*/ 243328 w 2369255"/>
                <a:gd name="connsiteY290" fmla="*/ 489586 h 2521011"/>
                <a:gd name="connsiteX291" fmla="*/ 212848 w 2369255"/>
                <a:gd name="connsiteY291" fmla="*/ 447676 h 2521011"/>
                <a:gd name="connsiteX292" fmla="*/ 287143 w 2369255"/>
                <a:gd name="connsiteY292" fmla="*/ 449581 h 2521011"/>
                <a:gd name="connsiteX293" fmla="*/ 282547 w 2369255"/>
                <a:gd name="connsiteY293" fmla="*/ 446066 h 2521011"/>
                <a:gd name="connsiteX294" fmla="*/ 287143 w 2369255"/>
                <a:gd name="connsiteY294" fmla="*/ 447675 h 2521011"/>
                <a:gd name="connsiteX295" fmla="*/ 317623 w 2369255"/>
                <a:gd name="connsiteY295" fmla="*/ 382905 h 2521011"/>
                <a:gd name="connsiteX296" fmla="*/ 401443 w 2369255"/>
                <a:gd name="connsiteY296" fmla="*/ 384810 h 2521011"/>
                <a:gd name="connsiteX297" fmla="*/ 447163 w 2369255"/>
                <a:gd name="connsiteY297" fmla="*/ 361950 h 2521011"/>
                <a:gd name="connsiteX298" fmla="*/ 462403 w 2369255"/>
                <a:gd name="connsiteY298" fmla="*/ 335280 h 2521011"/>
                <a:gd name="connsiteX299" fmla="*/ 466213 w 2369255"/>
                <a:gd name="connsiteY299" fmla="*/ 266700 h 2521011"/>
                <a:gd name="connsiteX300" fmla="*/ 443353 w 2369255"/>
                <a:gd name="connsiteY300" fmla="*/ 198120 h 2521011"/>
                <a:gd name="connsiteX301" fmla="*/ 390013 w 2369255"/>
                <a:gd name="connsiteY301" fmla="*/ 137160 h 2521011"/>
                <a:gd name="connsiteX302" fmla="*/ 412873 w 2369255"/>
                <a:gd name="connsiteY302" fmla="*/ 125730 h 2521011"/>
                <a:gd name="connsiteX303" fmla="*/ 411094 w 2369255"/>
                <a:gd name="connsiteY303" fmla="*/ 119401 h 2521011"/>
                <a:gd name="connsiteX304" fmla="*/ 412873 w 2369255"/>
                <a:gd name="connsiteY304" fmla="*/ 120015 h 2521011"/>
                <a:gd name="connsiteX305" fmla="*/ 454783 w 2369255"/>
                <a:gd name="connsiteY305" fmla="*/ 74295 h 2521011"/>
                <a:gd name="connsiteX306" fmla="*/ 521458 w 2369255"/>
                <a:gd name="connsiteY306" fmla="*/ 85725 h 2521011"/>
                <a:gd name="connsiteX307" fmla="*/ 498598 w 2369255"/>
                <a:gd name="connsiteY307" fmla="*/ 49530 h 2521011"/>
                <a:gd name="connsiteX308" fmla="*/ 550033 w 2369255"/>
                <a:gd name="connsiteY308" fmla="*/ 13335 h 2521011"/>
                <a:gd name="connsiteX309" fmla="*/ 654808 w 2369255"/>
                <a:gd name="connsiteY30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43478 w 2369255"/>
                <a:gd name="connsiteY111" fmla="*/ 403860 h 2521011"/>
                <a:gd name="connsiteX112" fmla="*/ 1447288 w 2369255"/>
                <a:gd name="connsiteY112" fmla="*/ 403860 h 2521011"/>
                <a:gd name="connsiteX113" fmla="*/ 1441954 w 2369255"/>
                <a:gd name="connsiteY113" fmla="*/ 420624 h 2521011"/>
                <a:gd name="connsiteX114" fmla="*/ 1443478 w 2369255"/>
                <a:gd name="connsiteY114" fmla="*/ 403860 h 2521011"/>
                <a:gd name="connsiteX115" fmla="*/ 1596716 w 2369255"/>
                <a:gd name="connsiteY115" fmla="*/ 393345 h 2521011"/>
                <a:gd name="connsiteX116" fmla="*/ 1593973 w 2369255"/>
                <a:gd name="connsiteY116" fmla="*/ 396240 h 2521011"/>
                <a:gd name="connsiteX117" fmla="*/ 1587306 w 2369255"/>
                <a:gd name="connsiteY117" fmla="*/ 396240 h 2521011"/>
                <a:gd name="connsiteX118" fmla="*/ 1596716 w 2369255"/>
                <a:gd name="connsiteY118" fmla="*/ 393345 h 2521011"/>
                <a:gd name="connsiteX119" fmla="*/ 1548806 w 2369255"/>
                <a:gd name="connsiteY119" fmla="*/ 361656 h 2521011"/>
                <a:gd name="connsiteX120" fmla="*/ 1550158 w 2369255"/>
                <a:gd name="connsiteY120" fmla="*/ 361950 h 2521011"/>
                <a:gd name="connsiteX121" fmla="*/ 1544519 w 2369255"/>
                <a:gd name="connsiteY121" fmla="*/ 384505 h 2521011"/>
                <a:gd name="connsiteX122" fmla="*/ 1540633 w 2369255"/>
                <a:gd name="connsiteY122" fmla="*/ 382905 h 2521011"/>
                <a:gd name="connsiteX123" fmla="*/ 1548806 w 2369255"/>
                <a:gd name="connsiteY123" fmla="*/ 361656 h 2521011"/>
                <a:gd name="connsiteX124" fmla="*/ 1596041 w 2369255"/>
                <a:gd name="connsiteY124" fmla="*/ 138288 h 2521011"/>
                <a:gd name="connsiteX125" fmla="*/ 1955817 w 2369255"/>
                <a:gd name="connsiteY125" fmla="*/ 458364 h 2521011"/>
                <a:gd name="connsiteX126" fmla="*/ 1914013 w 2369255"/>
                <a:gd name="connsiteY126" fmla="*/ 466725 h 2521011"/>
                <a:gd name="connsiteX127" fmla="*/ 1849243 w 2369255"/>
                <a:gd name="connsiteY127" fmla="*/ 459105 h 2521011"/>
                <a:gd name="connsiteX128" fmla="*/ 1824478 w 2369255"/>
                <a:gd name="connsiteY128" fmla="*/ 432435 h 2521011"/>
                <a:gd name="connsiteX129" fmla="*/ 1809238 w 2369255"/>
                <a:gd name="connsiteY129" fmla="*/ 438150 h 2521011"/>
                <a:gd name="connsiteX130" fmla="*/ 1786378 w 2369255"/>
                <a:gd name="connsiteY130" fmla="*/ 401955 h 2521011"/>
                <a:gd name="connsiteX131" fmla="*/ 1717798 w 2369255"/>
                <a:gd name="connsiteY131" fmla="*/ 409575 h 2521011"/>
                <a:gd name="connsiteX132" fmla="*/ 1721608 w 2369255"/>
                <a:gd name="connsiteY132" fmla="*/ 369570 h 2521011"/>
                <a:gd name="connsiteX133" fmla="*/ 1704463 w 2369255"/>
                <a:gd name="connsiteY133" fmla="*/ 365760 h 2521011"/>
                <a:gd name="connsiteX134" fmla="*/ 1725418 w 2369255"/>
                <a:gd name="connsiteY134" fmla="*/ 350520 h 2521011"/>
                <a:gd name="connsiteX135" fmla="*/ 1693033 w 2369255"/>
                <a:gd name="connsiteY135" fmla="*/ 312420 h 2521011"/>
                <a:gd name="connsiteX136" fmla="*/ 1653028 w 2369255"/>
                <a:gd name="connsiteY136" fmla="*/ 358140 h 2521011"/>
                <a:gd name="connsiteX137" fmla="*/ 1624964 w 2369255"/>
                <a:gd name="connsiteY137" fmla="*/ 323060 h 2521011"/>
                <a:gd name="connsiteX138" fmla="*/ 1626358 w 2369255"/>
                <a:gd name="connsiteY138" fmla="*/ 321945 h 2521011"/>
                <a:gd name="connsiteX139" fmla="*/ 1597783 w 2369255"/>
                <a:gd name="connsiteY139" fmla="*/ 281940 h 2521011"/>
                <a:gd name="connsiteX140" fmla="*/ 1590163 w 2369255"/>
                <a:gd name="connsiteY140" fmla="*/ 146685 h 2521011"/>
                <a:gd name="connsiteX141" fmla="*/ 1596041 w 2369255"/>
                <a:gd name="connsiteY141" fmla="*/ 138288 h 2521011"/>
                <a:gd name="connsiteX142" fmla="*/ 654808 w 2369255"/>
                <a:gd name="connsiteY142" fmla="*/ 0 h 2521011"/>
                <a:gd name="connsiteX143" fmla="*/ 681478 w 2369255"/>
                <a:gd name="connsiteY143" fmla="*/ 80010 h 2521011"/>
                <a:gd name="connsiteX144" fmla="*/ 790063 w 2369255"/>
                <a:gd name="connsiteY144" fmla="*/ 51435 h 2521011"/>
                <a:gd name="connsiteX145" fmla="*/ 838950 w 2369255"/>
                <a:gd name="connsiteY145" fmla="*/ 29486 h 2521011"/>
                <a:gd name="connsiteX146" fmla="*/ 862453 w 2369255"/>
                <a:gd name="connsiteY146" fmla="*/ 59055 h 2521011"/>
                <a:gd name="connsiteX147" fmla="*/ 856738 w 2369255"/>
                <a:gd name="connsiteY147" fmla="*/ 89535 h 2521011"/>
                <a:gd name="connsiteX148" fmla="*/ 938653 w 2369255"/>
                <a:gd name="connsiteY148" fmla="*/ 93345 h 2521011"/>
                <a:gd name="connsiteX149" fmla="*/ 951988 w 2369255"/>
                <a:gd name="connsiteY149" fmla="*/ 19050 h 2521011"/>
                <a:gd name="connsiteX150" fmla="*/ 972943 w 2369255"/>
                <a:gd name="connsiteY150" fmla="*/ 47625 h 2521011"/>
                <a:gd name="connsiteX151" fmla="*/ 1064383 w 2369255"/>
                <a:gd name="connsiteY151" fmla="*/ 47625 h 2521011"/>
                <a:gd name="connsiteX152" fmla="*/ 1113913 w 2369255"/>
                <a:gd name="connsiteY152" fmla="*/ 38100 h 2521011"/>
                <a:gd name="connsiteX153" fmla="*/ 1121533 w 2369255"/>
                <a:gd name="connsiteY153" fmla="*/ 9525 h 2521011"/>
                <a:gd name="connsiteX154" fmla="*/ 1182493 w 2369255"/>
                <a:gd name="connsiteY154" fmla="*/ 0 h 2521011"/>
                <a:gd name="connsiteX155" fmla="*/ 1214878 w 2369255"/>
                <a:gd name="connsiteY155" fmla="*/ 102870 h 2521011"/>
                <a:gd name="connsiteX156" fmla="*/ 1228213 w 2369255"/>
                <a:gd name="connsiteY156" fmla="*/ 102870 h 2521011"/>
                <a:gd name="connsiteX157" fmla="*/ 1252978 w 2369255"/>
                <a:gd name="connsiteY157" fmla="*/ 190500 h 2521011"/>
                <a:gd name="connsiteX158" fmla="*/ 1255403 w 2369255"/>
                <a:gd name="connsiteY158" fmla="*/ 195722 h 2521011"/>
                <a:gd name="connsiteX159" fmla="*/ 1252978 w 2369255"/>
                <a:gd name="connsiteY159" fmla="*/ 198120 h 2521011"/>
                <a:gd name="connsiteX160" fmla="*/ 1249168 w 2369255"/>
                <a:gd name="connsiteY160" fmla="*/ 240030 h 2521011"/>
                <a:gd name="connsiteX161" fmla="*/ 1273933 w 2369255"/>
                <a:gd name="connsiteY161" fmla="*/ 346710 h 2521011"/>
                <a:gd name="connsiteX162" fmla="*/ 1216783 w 2369255"/>
                <a:gd name="connsiteY162" fmla="*/ 363855 h 2521011"/>
                <a:gd name="connsiteX163" fmla="*/ 1245358 w 2369255"/>
                <a:gd name="connsiteY163" fmla="*/ 510540 h 2521011"/>
                <a:gd name="connsiteX164" fmla="*/ 1266313 w 2369255"/>
                <a:gd name="connsiteY164" fmla="*/ 563880 h 2521011"/>
                <a:gd name="connsiteX165" fmla="*/ 1312033 w 2369255"/>
                <a:gd name="connsiteY165" fmla="*/ 641985 h 2521011"/>
                <a:gd name="connsiteX166" fmla="*/ 1332988 w 2369255"/>
                <a:gd name="connsiteY166" fmla="*/ 645795 h 2521011"/>
                <a:gd name="connsiteX167" fmla="*/ 1361563 w 2369255"/>
                <a:gd name="connsiteY167" fmla="*/ 737235 h 2521011"/>
                <a:gd name="connsiteX168" fmla="*/ 1540633 w 2369255"/>
                <a:gd name="connsiteY168" fmla="*/ 702945 h 2521011"/>
                <a:gd name="connsiteX169" fmla="*/ 1540207 w 2369255"/>
                <a:gd name="connsiteY169" fmla="*/ 700259 h 2521011"/>
                <a:gd name="connsiteX170" fmla="*/ 1586353 w 2369255"/>
                <a:gd name="connsiteY170" fmla="*/ 689610 h 2521011"/>
                <a:gd name="connsiteX171" fmla="*/ 1609213 w 2369255"/>
                <a:gd name="connsiteY171" fmla="*/ 659130 h 2521011"/>
                <a:gd name="connsiteX172" fmla="*/ 1637788 w 2369255"/>
                <a:gd name="connsiteY172" fmla="*/ 645795 h 2521011"/>
                <a:gd name="connsiteX173" fmla="*/ 1649218 w 2369255"/>
                <a:gd name="connsiteY173" fmla="*/ 613410 h 2521011"/>
                <a:gd name="connsiteX174" fmla="*/ 1670173 w 2369255"/>
                <a:gd name="connsiteY174" fmla="*/ 594360 h 2521011"/>
                <a:gd name="connsiteX175" fmla="*/ 1691128 w 2369255"/>
                <a:gd name="connsiteY175" fmla="*/ 609600 h 2521011"/>
                <a:gd name="connsiteX176" fmla="*/ 1685413 w 2369255"/>
                <a:gd name="connsiteY176" fmla="*/ 708660 h 2521011"/>
                <a:gd name="connsiteX177" fmla="*/ 1755898 w 2369255"/>
                <a:gd name="connsiteY177" fmla="*/ 786765 h 2521011"/>
                <a:gd name="connsiteX178" fmla="*/ 1757803 w 2369255"/>
                <a:gd name="connsiteY178" fmla="*/ 851535 h 2521011"/>
                <a:gd name="connsiteX179" fmla="*/ 1733038 w 2369255"/>
                <a:gd name="connsiteY179" fmla="*/ 872490 h 2521011"/>
                <a:gd name="connsiteX180" fmla="*/ 1795903 w 2369255"/>
                <a:gd name="connsiteY180" fmla="*/ 876300 h 2521011"/>
                <a:gd name="connsiteX181" fmla="*/ 2082230 w 2369255"/>
                <a:gd name="connsiteY181" fmla="*/ 811829 h 2521011"/>
                <a:gd name="connsiteX182" fmla="*/ 2102608 w 2369255"/>
                <a:gd name="connsiteY182" fmla="*/ 889635 h 2521011"/>
                <a:gd name="connsiteX183" fmla="*/ 2094988 w 2369255"/>
                <a:gd name="connsiteY183" fmla="*/ 942975 h 2521011"/>
                <a:gd name="connsiteX184" fmla="*/ 2030218 w 2369255"/>
                <a:gd name="connsiteY184" fmla="*/ 952500 h 2521011"/>
                <a:gd name="connsiteX185" fmla="*/ 2030218 w 2369255"/>
                <a:gd name="connsiteY185" fmla="*/ 1022985 h 2521011"/>
                <a:gd name="connsiteX186" fmla="*/ 2074033 w 2369255"/>
                <a:gd name="connsiteY186" fmla="*/ 1028700 h 2521011"/>
                <a:gd name="connsiteX187" fmla="*/ 2114038 w 2369255"/>
                <a:gd name="connsiteY187" fmla="*/ 1002030 h 2521011"/>
                <a:gd name="connsiteX188" fmla="*/ 2093083 w 2369255"/>
                <a:gd name="connsiteY188" fmla="*/ 1057275 h 2521011"/>
                <a:gd name="connsiteX189" fmla="*/ 2089273 w 2369255"/>
                <a:gd name="connsiteY189" fmla="*/ 1137285 h 2521011"/>
                <a:gd name="connsiteX190" fmla="*/ 2287393 w 2369255"/>
                <a:gd name="connsiteY190" fmla="*/ 1135380 h 2521011"/>
                <a:gd name="connsiteX191" fmla="*/ 2287393 w 2369255"/>
                <a:gd name="connsiteY191" fmla="*/ 1091565 h 2521011"/>
                <a:gd name="connsiteX192" fmla="*/ 2296363 w 2369255"/>
                <a:gd name="connsiteY192" fmla="*/ 1088949 h 2521011"/>
                <a:gd name="connsiteX193" fmla="*/ 2369255 w 2369255"/>
                <a:gd name="connsiteY193" fmla="*/ 1229053 h 2521011"/>
                <a:gd name="connsiteX194" fmla="*/ 2303675 w 2369255"/>
                <a:gd name="connsiteY194" fmla="*/ 1218123 h 2521011"/>
                <a:gd name="connsiteX195" fmla="*/ 2285869 w 2369255"/>
                <a:gd name="connsiteY195" fmla="*/ 1136214 h 2521011"/>
                <a:gd name="connsiteX196" fmla="*/ 2093706 w 2369255"/>
                <a:gd name="connsiteY196" fmla="*/ 1138062 h 2521011"/>
                <a:gd name="connsiteX197" fmla="*/ 2142613 w 2369255"/>
                <a:gd name="connsiteY197" fmla="*/ 1226820 h 2521011"/>
                <a:gd name="connsiteX198" fmla="*/ 2083558 w 2369255"/>
                <a:gd name="connsiteY198" fmla="*/ 1257300 h 2521011"/>
                <a:gd name="connsiteX199" fmla="*/ 2093083 w 2369255"/>
                <a:gd name="connsiteY199" fmla="*/ 1295400 h 2521011"/>
                <a:gd name="connsiteX200" fmla="*/ 2047363 w 2369255"/>
                <a:gd name="connsiteY200" fmla="*/ 1350645 h 2521011"/>
                <a:gd name="connsiteX201" fmla="*/ 2174998 w 2369255"/>
                <a:gd name="connsiteY201" fmla="*/ 1419225 h 2521011"/>
                <a:gd name="connsiteX202" fmla="*/ 2152138 w 2369255"/>
                <a:gd name="connsiteY202" fmla="*/ 1451610 h 2521011"/>
                <a:gd name="connsiteX203" fmla="*/ 2203573 w 2369255"/>
                <a:gd name="connsiteY203" fmla="*/ 1527810 h 2521011"/>
                <a:gd name="connsiteX204" fmla="*/ 2197858 w 2369255"/>
                <a:gd name="connsiteY204" fmla="*/ 1565910 h 2521011"/>
                <a:gd name="connsiteX205" fmla="*/ 2163568 w 2369255"/>
                <a:gd name="connsiteY205" fmla="*/ 1581150 h 2521011"/>
                <a:gd name="connsiteX206" fmla="*/ 2131183 w 2369255"/>
                <a:gd name="connsiteY206" fmla="*/ 1657350 h 2521011"/>
                <a:gd name="connsiteX207" fmla="*/ 2165473 w 2369255"/>
                <a:gd name="connsiteY207" fmla="*/ 1691640 h 2521011"/>
                <a:gd name="connsiteX208" fmla="*/ 2129278 w 2369255"/>
                <a:gd name="connsiteY208" fmla="*/ 1737360 h 2521011"/>
                <a:gd name="connsiteX209" fmla="*/ 2213098 w 2369255"/>
                <a:gd name="connsiteY209" fmla="*/ 1722120 h 2521011"/>
                <a:gd name="connsiteX210" fmla="*/ 2131183 w 2369255"/>
                <a:gd name="connsiteY210" fmla="*/ 1739265 h 2521011"/>
                <a:gd name="connsiteX211" fmla="*/ 2030218 w 2369255"/>
                <a:gd name="connsiteY211" fmla="*/ 1644015 h 2521011"/>
                <a:gd name="connsiteX212" fmla="*/ 1940683 w 2369255"/>
                <a:gd name="connsiteY212" fmla="*/ 1708785 h 2521011"/>
                <a:gd name="connsiteX213" fmla="*/ 1809238 w 2369255"/>
                <a:gd name="connsiteY213" fmla="*/ 1737360 h 2521011"/>
                <a:gd name="connsiteX214" fmla="*/ 1795903 w 2369255"/>
                <a:gd name="connsiteY214" fmla="*/ 1722120 h 2521011"/>
                <a:gd name="connsiteX215" fmla="*/ 1738753 w 2369255"/>
                <a:gd name="connsiteY215" fmla="*/ 1737360 h 2521011"/>
                <a:gd name="connsiteX216" fmla="*/ 1734943 w 2369255"/>
                <a:gd name="connsiteY216" fmla="*/ 1760220 h 2521011"/>
                <a:gd name="connsiteX217" fmla="*/ 1683030 w 2369255"/>
                <a:gd name="connsiteY217" fmla="*/ 1773198 h 2521011"/>
                <a:gd name="connsiteX218" fmla="*/ 1681603 w 2369255"/>
                <a:gd name="connsiteY218" fmla="*/ 1771650 h 2521011"/>
                <a:gd name="connsiteX219" fmla="*/ 1637788 w 2369255"/>
                <a:gd name="connsiteY219" fmla="*/ 1811655 h 2521011"/>
                <a:gd name="connsiteX220" fmla="*/ 1618738 w 2369255"/>
                <a:gd name="connsiteY220" fmla="*/ 1811655 h 2521011"/>
                <a:gd name="connsiteX221" fmla="*/ 1546348 w 2369255"/>
                <a:gd name="connsiteY221" fmla="*/ 1903095 h 2521011"/>
                <a:gd name="connsiteX222" fmla="*/ 1538728 w 2369255"/>
                <a:gd name="connsiteY222" fmla="*/ 1952625 h 2521011"/>
                <a:gd name="connsiteX223" fmla="*/ 1513963 w 2369255"/>
                <a:gd name="connsiteY223" fmla="*/ 1918335 h 2521011"/>
                <a:gd name="connsiteX224" fmla="*/ 1475863 w 2369255"/>
                <a:gd name="connsiteY224" fmla="*/ 1986915 h 2521011"/>
                <a:gd name="connsiteX225" fmla="*/ 1460623 w 2369255"/>
                <a:gd name="connsiteY225" fmla="*/ 1986915 h 2521011"/>
                <a:gd name="connsiteX226" fmla="*/ 1414903 w 2369255"/>
                <a:gd name="connsiteY226" fmla="*/ 2019300 h 2521011"/>
                <a:gd name="connsiteX227" fmla="*/ 1418713 w 2369255"/>
                <a:gd name="connsiteY227" fmla="*/ 2038350 h 2521011"/>
                <a:gd name="connsiteX228" fmla="*/ 1376803 w 2369255"/>
                <a:gd name="connsiteY228" fmla="*/ 2066925 h 2521011"/>
                <a:gd name="connsiteX229" fmla="*/ 1390138 w 2369255"/>
                <a:gd name="connsiteY229" fmla="*/ 2097405 h 2521011"/>
                <a:gd name="connsiteX230" fmla="*/ 1319653 w 2369255"/>
                <a:gd name="connsiteY230" fmla="*/ 2106930 h 2521011"/>
                <a:gd name="connsiteX231" fmla="*/ 1300603 w 2369255"/>
                <a:gd name="connsiteY231" fmla="*/ 2143125 h 2521011"/>
                <a:gd name="connsiteX232" fmla="*/ 1273933 w 2369255"/>
                <a:gd name="connsiteY232" fmla="*/ 2164080 h 2521011"/>
                <a:gd name="connsiteX233" fmla="*/ 1239643 w 2369255"/>
                <a:gd name="connsiteY233" fmla="*/ 2141220 h 2521011"/>
                <a:gd name="connsiteX234" fmla="*/ 1225489 w 2369255"/>
                <a:gd name="connsiteY234" fmla="*/ 2157396 h 2521011"/>
                <a:gd name="connsiteX235" fmla="*/ 1224403 w 2369255"/>
                <a:gd name="connsiteY235" fmla="*/ 2156460 h 2521011"/>
                <a:gd name="connsiteX236" fmla="*/ 1096768 w 2369255"/>
                <a:gd name="connsiteY236" fmla="*/ 2042160 h 2521011"/>
                <a:gd name="connsiteX237" fmla="*/ 1049736 w 2369255"/>
                <a:gd name="connsiteY237" fmla="*/ 2104529 h 2521011"/>
                <a:gd name="connsiteX238" fmla="*/ 969133 w 2369255"/>
                <a:gd name="connsiteY238" fmla="*/ 2101216 h 2521011"/>
                <a:gd name="connsiteX239" fmla="*/ 965323 w 2369255"/>
                <a:gd name="connsiteY239" fmla="*/ 2129791 h 2521011"/>
                <a:gd name="connsiteX240" fmla="*/ 807208 w 2369255"/>
                <a:gd name="connsiteY240" fmla="*/ 2129791 h 2521011"/>
                <a:gd name="connsiteX241" fmla="*/ 803398 w 2369255"/>
                <a:gd name="connsiteY241" fmla="*/ 2025016 h 2521011"/>
                <a:gd name="connsiteX242" fmla="*/ 801578 w 2369255"/>
                <a:gd name="connsiteY242" fmla="*/ 2024761 h 2521011"/>
                <a:gd name="connsiteX243" fmla="*/ 818638 w 2369255"/>
                <a:gd name="connsiteY243" fmla="*/ 1973580 h 2521011"/>
                <a:gd name="connsiteX244" fmla="*/ 776728 w 2369255"/>
                <a:gd name="connsiteY244" fmla="*/ 1939290 h 2521011"/>
                <a:gd name="connsiteX245" fmla="*/ 780538 w 2369255"/>
                <a:gd name="connsiteY245" fmla="*/ 1899285 h 2521011"/>
                <a:gd name="connsiteX246" fmla="*/ 791968 w 2369255"/>
                <a:gd name="connsiteY246" fmla="*/ 1836420 h 2521011"/>
                <a:gd name="connsiteX247" fmla="*/ 761488 w 2369255"/>
                <a:gd name="connsiteY247" fmla="*/ 1802130 h 2521011"/>
                <a:gd name="connsiteX248" fmla="*/ 708148 w 2369255"/>
                <a:gd name="connsiteY248" fmla="*/ 1790700 h 2521011"/>
                <a:gd name="connsiteX249" fmla="*/ 637663 w 2369255"/>
                <a:gd name="connsiteY249" fmla="*/ 1731645 h 2521011"/>
                <a:gd name="connsiteX250" fmla="*/ 637663 w 2369255"/>
                <a:gd name="connsiteY250" fmla="*/ 1704975 h 2521011"/>
                <a:gd name="connsiteX251" fmla="*/ 609088 w 2369255"/>
                <a:gd name="connsiteY251" fmla="*/ 1708785 h 2521011"/>
                <a:gd name="connsiteX252" fmla="*/ 504313 w 2369255"/>
                <a:gd name="connsiteY252" fmla="*/ 1638300 h 2521011"/>
                <a:gd name="connsiteX253" fmla="*/ 463237 w 2369255"/>
                <a:gd name="connsiteY253" fmla="*/ 1595581 h 2521011"/>
                <a:gd name="connsiteX254" fmla="*/ 464308 w 2369255"/>
                <a:gd name="connsiteY254" fmla="*/ 1543050 h 2521011"/>
                <a:gd name="connsiteX255" fmla="*/ 420493 w 2369255"/>
                <a:gd name="connsiteY255" fmla="*/ 1522095 h 2521011"/>
                <a:gd name="connsiteX256" fmla="*/ 435733 w 2369255"/>
                <a:gd name="connsiteY256" fmla="*/ 1470660 h 2521011"/>
                <a:gd name="connsiteX257" fmla="*/ 391918 w 2369255"/>
                <a:gd name="connsiteY257" fmla="*/ 1491615 h 2521011"/>
                <a:gd name="connsiteX258" fmla="*/ 359533 w 2369255"/>
                <a:gd name="connsiteY258" fmla="*/ 1491615 h 2521011"/>
                <a:gd name="connsiteX259" fmla="*/ 353818 w 2369255"/>
                <a:gd name="connsiteY259" fmla="*/ 1510665 h 2521011"/>
                <a:gd name="connsiteX260" fmla="*/ 184273 w 2369255"/>
                <a:gd name="connsiteY260" fmla="*/ 1510665 h 2521011"/>
                <a:gd name="connsiteX261" fmla="*/ 163926 w 2369255"/>
                <a:gd name="connsiteY261" fmla="*/ 1573404 h 2521011"/>
                <a:gd name="connsiteX262" fmla="*/ 163885 w 2369255"/>
                <a:gd name="connsiteY262" fmla="*/ 1573328 h 2521011"/>
                <a:gd name="connsiteX263" fmla="*/ 184395 w 2369255"/>
                <a:gd name="connsiteY263" fmla="*/ 1510087 h 2521011"/>
                <a:gd name="connsiteX264" fmla="*/ 203274 w 2369255"/>
                <a:gd name="connsiteY264" fmla="*/ 1510087 h 2521011"/>
                <a:gd name="connsiteX265" fmla="*/ 197608 w 2369255"/>
                <a:gd name="connsiteY265" fmla="*/ 1443990 h 2521011"/>
                <a:gd name="connsiteX266" fmla="*/ 148078 w 2369255"/>
                <a:gd name="connsiteY266" fmla="*/ 1466850 h 2521011"/>
                <a:gd name="connsiteX267" fmla="*/ 127123 w 2369255"/>
                <a:gd name="connsiteY267" fmla="*/ 1390650 h 2521011"/>
                <a:gd name="connsiteX268" fmla="*/ 117598 w 2369255"/>
                <a:gd name="connsiteY268" fmla="*/ 1389648 h 2521011"/>
                <a:gd name="connsiteX269" fmla="*/ 117598 w 2369255"/>
                <a:gd name="connsiteY269" fmla="*/ 1352550 h 2521011"/>
                <a:gd name="connsiteX270" fmla="*/ 148078 w 2369255"/>
                <a:gd name="connsiteY270" fmla="*/ 1314450 h 2521011"/>
                <a:gd name="connsiteX271" fmla="*/ 212848 w 2369255"/>
                <a:gd name="connsiteY271" fmla="*/ 1303020 h 2521011"/>
                <a:gd name="connsiteX272" fmla="*/ 229993 w 2369255"/>
                <a:gd name="connsiteY272" fmla="*/ 1238250 h 2521011"/>
                <a:gd name="connsiteX273" fmla="*/ 218563 w 2369255"/>
                <a:gd name="connsiteY273" fmla="*/ 1143000 h 2521011"/>
                <a:gd name="connsiteX274" fmla="*/ 219377 w 2369255"/>
                <a:gd name="connsiteY274" fmla="*/ 1135131 h 2521011"/>
                <a:gd name="connsiteX275" fmla="*/ 308099 w 2369255"/>
                <a:gd name="connsiteY275" fmla="*/ 1110615 h 2521011"/>
                <a:gd name="connsiteX276" fmla="*/ 325244 w 2369255"/>
                <a:gd name="connsiteY276" fmla="*/ 1022985 h 2521011"/>
                <a:gd name="connsiteX277" fmla="*/ 304289 w 2369255"/>
                <a:gd name="connsiteY277" fmla="*/ 986790 h 2521011"/>
                <a:gd name="connsiteX278" fmla="*/ 174749 w 2369255"/>
                <a:gd name="connsiteY278" fmla="*/ 969645 h 2521011"/>
                <a:gd name="connsiteX279" fmla="*/ 243329 w 2369255"/>
                <a:gd name="connsiteY279" fmla="*/ 843915 h 2521011"/>
                <a:gd name="connsiteX280" fmla="*/ 247139 w 2369255"/>
                <a:gd name="connsiteY280" fmla="*/ 731520 h 2521011"/>
                <a:gd name="connsiteX281" fmla="*/ 169034 w 2369255"/>
                <a:gd name="connsiteY281" fmla="*/ 685800 h 2521011"/>
                <a:gd name="connsiteX282" fmla="*/ 98549 w 2369255"/>
                <a:gd name="connsiteY282" fmla="*/ 641985 h 2521011"/>
                <a:gd name="connsiteX283" fmla="*/ 42112 w 2369255"/>
                <a:gd name="connsiteY283" fmla="*/ 643866 h 2521011"/>
                <a:gd name="connsiteX284" fmla="*/ 41731 w 2369255"/>
                <a:gd name="connsiteY284" fmla="*/ 642127 h 2521011"/>
                <a:gd name="connsiteX285" fmla="*/ 98881 w 2369255"/>
                <a:gd name="connsiteY285" fmla="*/ 640222 h 2521011"/>
                <a:gd name="connsiteX286" fmla="*/ 169366 w 2369255"/>
                <a:gd name="connsiteY286" fmla="*/ 684037 h 2521011"/>
                <a:gd name="connsiteX287" fmla="*/ 222373 w 2369255"/>
                <a:gd name="connsiteY287" fmla="*/ 715066 h 2521011"/>
                <a:gd name="connsiteX288" fmla="*/ 222373 w 2369255"/>
                <a:gd name="connsiteY288" fmla="*/ 567691 h 2521011"/>
                <a:gd name="connsiteX289" fmla="*/ 243328 w 2369255"/>
                <a:gd name="connsiteY289" fmla="*/ 489586 h 2521011"/>
                <a:gd name="connsiteX290" fmla="*/ 212848 w 2369255"/>
                <a:gd name="connsiteY290" fmla="*/ 447676 h 2521011"/>
                <a:gd name="connsiteX291" fmla="*/ 287143 w 2369255"/>
                <a:gd name="connsiteY291" fmla="*/ 449581 h 2521011"/>
                <a:gd name="connsiteX292" fmla="*/ 282547 w 2369255"/>
                <a:gd name="connsiteY292" fmla="*/ 446066 h 2521011"/>
                <a:gd name="connsiteX293" fmla="*/ 287143 w 2369255"/>
                <a:gd name="connsiteY293" fmla="*/ 447675 h 2521011"/>
                <a:gd name="connsiteX294" fmla="*/ 317623 w 2369255"/>
                <a:gd name="connsiteY294" fmla="*/ 382905 h 2521011"/>
                <a:gd name="connsiteX295" fmla="*/ 401443 w 2369255"/>
                <a:gd name="connsiteY295" fmla="*/ 384810 h 2521011"/>
                <a:gd name="connsiteX296" fmla="*/ 447163 w 2369255"/>
                <a:gd name="connsiteY296" fmla="*/ 361950 h 2521011"/>
                <a:gd name="connsiteX297" fmla="*/ 462403 w 2369255"/>
                <a:gd name="connsiteY297" fmla="*/ 335280 h 2521011"/>
                <a:gd name="connsiteX298" fmla="*/ 466213 w 2369255"/>
                <a:gd name="connsiteY298" fmla="*/ 266700 h 2521011"/>
                <a:gd name="connsiteX299" fmla="*/ 443353 w 2369255"/>
                <a:gd name="connsiteY299" fmla="*/ 198120 h 2521011"/>
                <a:gd name="connsiteX300" fmla="*/ 390013 w 2369255"/>
                <a:gd name="connsiteY300" fmla="*/ 137160 h 2521011"/>
                <a:gd name="connsiteX301" fmla="*/ 412873 w 2369255"/>
                <a:gd name="connsiteY301" fmla="*/ 125730 h 2521011"/>
                <a:gd name="connsiteX302" fmla="*/ 411094 w 2369255"/>
                <a:gd name="connsiteY302" fmla="*/ 119401 h 2521011"/>
                <a:gd name="connsiteX303" fmla="*/ 412873 w 2369255"/>
                <a:gd name="connsiteY303" fmla="*/ 120015 h 2521011"/>
                <a:gd name="connsiteX304" fmla="*/ 454783 w 2369255"/>
                <a:gd name="connsiteY304" fmla="*/ 74295 h 2521011"/>
                <a:gd name="connsiteX305" fmla="*/ 521458 w 2369255"/>
                <a:gd name="connsiteY305" fmla="*/ 85725 h 2521011"/>
                <a:gd name="connsiteX306" fmla="*/ 498598 w 2369255"/>
                <a:gd name="connsiteY306" fmla="*/ 49530 h 2521011"/>
                <a:gd name="connsiteX307" fmla="*/ 550033 w 2369255"/>
                <a:gd name="connsiteY307" fmla="*/ 13335 h 2521011"/>
                <a:gd name="connsiteX308" fmla="*/ 654808 w 2369255"/>
                <a:gd name="connsiteY30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41954 w 2369255"/>
                <a:gd name="connsiteY111" fmla="*/ 420624 h 2521011"/>
                <a:gd name="connsiteX112" fmla="*/ 1447288 w 2369255"/>
                <a:gd name="connsiteY112" fmla="*/ 403860 h 2521011"/>
                <a:gd name="connsiteX113" fmla="*/ 1441954 w 2369255"/>
                <a:gd name="connsiteY113" fmla="*/ 420624 h 2521011"/>
                <a:gd name="connsiteX114" fmla="*/ 1596716 w 2369255"/>
                <a:gd name="connsiteY114" fmla="*/ 393345 h 2521011"/>
                <a:gd name="connsiteX115" fmla="*/ 1593973 w 2369255"/>
                <a:gd name="connsiteY115" fmla="*/ 396240 h 2521011"/>
                <a:gd name="connsiteX116" fmla="*/ 1587306 w 2369255"/>
                <a:gd name="connsiteY116" fmla="*/ 396240 h 2521011"/>
                <a:gd name="connsiteX117" fmla="*/ 1596716 w 2369255"/>
                <a:gd name="connsiteY117" fmla="*/ 393345 h 2521011"/>
                <a:gd name="connsiteX118" fmla="*/ 1548806 w 2369255"/>
                <a:gd name="connsiteY118" fmla="*/ 361656 h 2521011"/>
                <a:gd name="connsiteX119" fmla="*/ 1550158 w 2369255"/>
                <a:gd name="connsiteY119" fmla="*/ 361950 h 2521011"/>
                <a:gd name="connsiteX120" fmla="*/ 1544519 w 2369255"/>
                <a:gd name="connsiteY120" fmla="*/ 384505 h 2521011"/>
                <a:gd name="connsiteX121" fmla="*/ 1540633 w 2369255"/>
                <a:gd name="connsiteY121" fmla="*/ 382905 h 2521011"/>
                <a:gd name="connsiteX122" fmla="*/ 1548806 w 2369255"/>
                <a:gd name="connsiteY122" fmla="*/ 361656 h 2521011"/>
                <a:gd name="connsiteX123" fmla="*/ 1596041 w 2369255"/>
                <a:gd name="connsiteY123" fmla="*/ 138288 h 2521011"/>
                <a:gd name="connsiteX124" fmla="*/ 1955817 w 2369255"/>
                <a:gd name="connsiteY124" fmla="*/ 458364 h 2521011"/>
                <a:gd name="connsiteX125" fmla="*/ 1914013 w 2369255"/>
                <a:gd name="connsiteY125" fmla="*/ 466725 h 2521011"/>
                <a:gd name="connsiteX126" fmla="*/ 1849243 w 2369255"/>
                <a:gd name="connsiteY126" fmla="*/ 459105 h 2521011"/>
                <a:gd name="connsiteX127" fmla="*/ 1824478 w 2369255"/>
                <a:gd name="connsiteY127" fmla="*/ 432435 h 2521011"/>
                <a:gd name="connsiteX128" fmla="*/ 1809238 w 2369255"/>
                <a:gd name="connsiteY128" fmla="*/ 438150 h 2521011"/>
                <a:gd name="connsiteX129" fmla="*/ 1786378 w 2369255"/>
                <a:gd name="connsiteY129" fmla="*/ 401955 h 2521011"/>
                <a:gd name="connsiteX130" fmla="*/ 1717798 w 2369255"/>
                <a:gd name="connsiteY130" fmla="*/ 409575 h 2521011"/>
                <a:gd name="connsiteX131" fmla="*/ 1721608 w 2369255"/>
                <a:gd name="connsiteY131" fmla="*/ 369570 h 2521011"/>
                <a:gd name="connsiteX132" fmla="*/ 1704463 w 2369255"/>
                <a:gd name="connsiteY132" fmla="*/ 365760 h 2521011"/>
                <a:gd name="connsiteX133" fmla="*/ 1725418 w 2369255"/>
                <a:gd name="connsiteY133" fmla="*/ 350520 h 2521011"/>
                <a:gd name="connsiteX134" fmla="*/ 1693033 w 2369255"/>
                <a:gd name="connsiteY134" fmla="*/ 312420 h 2521011"/>
                <a:gd name="connsiteX135" fmla="*/ 1653028 w 2369255"/>
                <a:gd name="connsiteY135" fmla="*/ 358140 h 2521011"/>
                <a:gd name="connsiteX136" fmla="*/ 1624964 w 2369255"/>
                <a:gd name="connsiteY136" fmla="*/ 323060 h 2521011"/>
                <a:gd name="connsiteX137" fmla="*/ 1626358 w 2369255"/>
                <a:gd name="connsiteY137" fmla="*/ 321945 h 2521011"/>
                <a:gd name="connsiteX138" fmla="*/ 1597783 w 2369255"/>
                <a:gd name="connsiteY138" fmla="*/ 281940 h 2521011"/>
                <a:gd name="connsiteX139" fmla="*/ 1590163 w 2369255"/>
                <a:gd name="connsiteY139" fmla="*/ 146685 h 2521011"/>
                <a:gd name="connsiteX140" fmla="*/ 1596041 w 2369255"/>
                <a:gd name="connsiteY140" fmla="*/ 138288 h 2521011"/>
                <a:gd name="connsiteX141" fmla="*/ 654808 w 2369255"/>
                <a:gd name="connsiteY141" fmla="*/ 0 h 2521011"/>
                <a:gd name="connsiteX142" fmla="*/ 681478 w 2369255"/>
                <a:gd name="connsiteY142" fmla="*/ 80010 h 2521011"/>
                <a:gd name="connsiteX143" fmla="*/ 790063 w 2369255"/>
                <a:gd name="connsiteY143" fmla="*/ 51435 h 2521011"/>
                <a:gd name="connsiteX144" fmla="*/ 838950 w 2369255"/>
                <a:gd name="connsiteY144" fmla="*/ 29486 h 2521011"/>
                <a:gd name="connsiteX145" fmla="*/ 862453 w 2369255"/>
                <a:gd name="connsiteY145" fmla="*/ 59055 h 2521011"/>
                <a:gd name="connsiteX146" fmla="*/ 856738 w 2369255"/>
                <a:gd name="connsiteY146" fmla="*/ 89535 h 2521011"/>
                <a:gd name="connsiteX147" fmla="*/ 938653 w 2369255"/>
                <a:gd name="connsiteY147" fmla="*/ 93345 h 2521011"/>
                <a:gd name="connsiteX148" fmla="*/ 951988 w 2369255"/>
                <a:gd name="connsiteY148" fmla="*/ 19050 h 2521011"/>
                <a:gd name="connsiteX149" fmla="*/ 972943 w 2369255"/>
                <a:gd name="connsiteY149" fmla="*/ 47625 h 2521011"/>
                <a:gd name="connsiteX150" fmla="*/ 1064383 w 2369255"/>
                <a:gd name="connsiteY150" fmla="*/ 47625 h 2521011"/>
                <a:gd name="connsiteX151" fmla="*/ 1113913 w 2369255"/>
                <a:gd name="connsiteY151" fmla="*/ 38100 h 2521011"/>
                <a:gd name="connsiteX152" fmla="*/ 1121533 w 2369255"/>
                <a:gd name="connsiteY152" fmla="*/ 9525 h 2521011"/>
                <a:gd name="connsiteX153" fmla="*/ 1182493 w 2369255"/>
                <a:gd name="connsiteY153" fmla="*/ 0 h 2521011"/>
                <a:gd name="connsiteX154" fmla="*/ 1214878 w 2369255"/>
                <a:gd name="connsiteY154" fmla="*/ 102870 h 2521011"/>
                <a:gd name="connsiteX155" fmla="*/ 1228213 w 2369255"/>
                <a:gd name="connsiteY155" fmla="*/ 102870 h 2521011"/>
                <a:gd name="connsiteX156" fmla="*/ 1252978 w 2369255"/>
                <a:gd name="connsiteY156" fmla="*/ 190500 h 2521011"/>
                <a:gd name="connsiteX157" fmla="*/ 1255403 w 2369255"/>
                <a:gd name="connsiteY157" fmla="*/ 195722 h 2521011"/>
                <a:gd name="connsiteX158" fmla="*/ 1252978 w 2369255"/>
                <a:gd name="connsiteY158" fmla="*/ 198120 h 2521011"/>
                <a:gd name="connsiteX159" fmla="*/ 1249168 w 2369255"/>
                <a:gd name="connsiteY159" fmla="*/ 240030 h 2521011"/>
                <a:gd name="connsiteX160" fmla="*/ 1273933 w 2369255"/>
                <a:gd name="connsiteY160" fmla="*/ 346710 h 2521011"/>
                <a:gd name="connsiteX161" fmla="*/ 1216783 w 2369255"/>
                <a:gd name="connsiteY161" fmla="*/ 363855 h 2521011"/>
                <a:gd name="connsiteX162" fmla="*/ 1245358 w 2369255"/>
                <a:gd name="connsiteY162" fmla="*/ 510540 h 2521011"/>
                <a:gd name="connsiteX163" fmla="*/ 1266313 w 2369255"/>
                <a:gd name="connsiteY163" fmla="*/ 563880 h 2521011"/>
                <a:gd name="connsiteX164" fmla="*/ 1312033 w 2369255"/>
                <a:gd name="connsiteY164" fmla="*/ 641985 h 2521011"/>
                <a:gd name="connsiteX165" fmla="*/ 1332988 w 2369255"/>
                <a:gd name="connsiteY165" fmla="*/ 645795 h 2521011"/>
                <a:gd name="connsiteX166" fmla="*/ 1361563 w 2369255"/>
                <a:gd name="connsiteY166" fmla="*/ 737235 h 2521011"/>
                <a:gd name="connsiteX167" fmla="*/ 1540633 w 2369255"/>
                <a:gd name="connsiteY167" fmla="*/ 702945 h 2521011"/>
                <a:gd name="connsiteX168" fmla="*/ 1540207 w 2369255"/>
                <a:gd name="connsiteY168" fmla="*/ 700259 h 2521011"/>
                <a:gd name="connsiteX169" fmla="*/ 1586353 w 2369255"/>
                <a:gd name="connsiteY169" fmla="*/ 689610 h 2521011"/>
                <a:gd name="connsiteX170" fmla="*/ 1609213 w 2369255"/>
                <a:gd name="connsiteY170" fmla="*/ 659130 h 2521011"/>
                <a:gd name="connsiteX171" fmla="*/ 1637788 w 2369255"/>
                <a:gd name="connsiteY171" fmla="*/ 645795 h 2521011"/>
                <a:gd name="connsiteX172" fmla="*/ 1649218 w 2369255"/>
                <a:gd name="connsiteY172" fmla="*/ 613410 h 2521011"/>
                <a:gd name="connsiteX173" fmla="*/ 1670173 w 2369255"/>
                <a:gd name="connsiteY173" fmla="*/ 594360 h 2521011"/>
                <a:gd name="connsiteX174" fmla="*/ 1691128 w 2369255"/>
                <a:gd name="connsiteY174" fmla="*/ 609600 h 2521011"/>
                <a:gd name="connsiteX175" fmla="*/ 1685413 w 2369255"/>
                <a:gd name="connsiteY175" fmla="*/ 708660 h 2521011"/>
                <a:gd name="connsiteX176" fmla="*/ 1755898 w 2369255"/>
                <a:gd name="connsiteY176" fmla="*/ 786765 h 2521011"/>
                <a:gd name="connsiteX177" fmla="*/ 1757803 w 2369255"/>
                <a:gd name="connsiteY177" fmla="*/ 851535 h 2521011"/>
                <a:gd name="connsiteX178" fmla="*/ 1733038 w 2369255"/>
                <a:gd name="connsiteY178" fmla="*/ 872490 h 2521011"/>
                <a:gd name="connsiteX179" fmla="*/ 1795903 w 2369255"/>
                <a:gd name="connsiteY179" fmla="*/ 876300 h 2521011"/>
                <a:gd name="connsiteX180" fmla="*/ 2082230 w 2369255"/>
                <a:gd name="connsiteY180" fmla="*/ 811829 h 2521011"/>
                <a:gd name="connsiteX181" fmla="*/ 2102608 w 2369255"/>
                <a:gd name="connsiteY181" fmla="*/ 889635 h 2521011"/>
                <a:gd name="connsiteX182" fmla="*/ 2094988 w 2369255"/>
                <a:gd name="connsiteY182" fmla="*/ 942975 h 2521011"/>
                <a:gd name="connsiteX183" fmla="*/ 2030218 w 2369255"/>
                <a:gd name="connsiteY183" fmla="*/ 952500 h 2521011"/>
                <a:gd name="connsiteX184" fmla="*/ 2030218 w 2369255"/>
                <a:gd name="connsiteY184" fmla="*/ 1022985 h 2521011"/>
                <a:gd name="connsiteX185" fmla="*/ 2074033 w 2369255"/>
                <a:gd name="connsiteY185" fmla="*/ 1028700 h 2521011"/>
                <a:gd name="connsiteX186" fmla="*/ 2114038 w 2369255"/>
                <a:gd name="connsiteY186" fmla="*/ 1002030 h 2521011"/>
                <a:gd name="connsiteX187" fmla="*/ 2093083 w 2369255"/>
                <a:gd name="connsiteY187" fmla="*/ 1057275 h 2521011"/>
                <a:gd name="connsiteX188" fmla="*/ 2089273 w 2369255"/>
                <a:gd name="connsiteY188" fmla="*/ 1137285 h 2521011"/>
                <a:gd name="connsiteX189" fmla="*/ 2287393 w 2369255"/>
                <a:gd name="connsiteY189" fmla="*/ 1135380 h 2521011"/>
                <a:gd name="connsiteX190" fmla="*/ 2287393 w 2369255"/>
                <a:gd name="connsiteY190" fmla="*/ 1091565 h 2521011"/>
                <a:gd name="connsiteX191" fmla="*/ 2296363 w 2369255"/>
                <a:gd name="connsiteY191" fmla="*/ 1088949 h 2521011"/>
                <a:gd name="connsiteX192" fmla="*/ 2369255 w 2369255"/>
                <a:gd name="connsiteY192" fmla="*/ 1229053 h 2521011"/>
                <a:gd name="connsiteX193" fmla="*/ 2303675 w 2369255"/>
                <a:gd name="connsiteY193" fmla="*/ 1218123 h 2521011"/>
                <a:gd name="connsiteX194" fmla="*/ 2285869 w 2369255"/>
                <a:gd name="connsiteY194" fmla="*/ 1136214 h 2521011"/>
                <a:gd name="connsiteX195" fmla="*/ 2093706 w 2369255"/>
                <a:gd name="connsiteY195" fmla="*/ 1138062 h 2521011"/>
                <a:gd name="connsiteX196" fmla="*/ 2142613 w 2369255"/>
                <a:gd name="connsiteY196" fmla="*/ 1226820 h 2521011"/>
                <a:gd name="connsiteX197" fmla="*/ 2083558 w 2369255"/>
                <a:gd name="connsiteY197" fmla="*/ 1257300 h 2521011"/>
                <a:gd name="connsiteX198" fmla="*/ 2093083 w 2369255"/>
                <a:gd name="connsiteY198" fmla="*/ 1295400 h 2521011"/>
                <a:gd name="connsiteX199" fmla="*/ 2047363 w 2369255"/>
                <a:gd name="connsiteY199" fmla="*/ 1350645 h 2521011"/>
                <a:gd name="connsiteX200" fmla="*/ 2174998 w 2369255"/>
                <a:gd name="connsiteY200" fmla="*/ 1419225 h 2521011"/>
                <a:gd name="connsiteX201" fmla="*/ 2152138 w 2369255"/>
                <a:gd name="connsiteY201" fmla="*/ 1451610 h 2521011"/>
                <a:gd name="connsiteX202" fmla="*/ 2203573 w 2369255"/>
                <a:gd name="connsiteY202" fmla="*/ 1527810 h 2521011"/>
                <a:gd name="connsiteX203" fmla="*/ 2197858 w 2369255"/>
                <a:gd name="connsiteY203" fmla="*/ 1565910 h 2521011"/>
                <a:gd name="connsiteX204" fmla="*/ 2163568 w 2369255"/>
                <a:gd name="connsiteY204" fmla="*/ 1581150 h 2521011"/>
                <a:gd name="connsiteX205" fmla="*/ 2131183 w 2369255"/>
                <a:gd name="connsiteY205" fmla="*/ 1657350 h 2521011"/>
                <a:gd name="connsiteX206" fmla="*/ 2165473 w 2369255"/>
                <a:gd name="connsiteY206" fmla="*/ 1691640 h 2521011"/>
                <a:gd name="connsiteX207" fmla="*/ 2129278 w 2369255"/>
                <a:gd name="connsiteY207" fmla="*/ 1737360 h 2521011"/>
                <a:gd name="connsiteX208" fmla="*/ 2213098 w 2369255"/>
                <a:gd name="connsiteY208" fmla="*/ 1722120 h 2521011"/>
                <a:gd name="connsiteX209" fmla="*/ 2131183 w 2369255"/>
                <a:gd name="connsiteY209" fmla="*/ 1739265 h 2521011"/>
                <a:gd name="connsiteX210" fmla="*/ 2030218 w 2369255"/>
                <a:gd name="connsiteY210" fmla="*/ 1644015 h 2521011"/>
                <a:gd name="connsiteX211" fmla="*/ 1940683 w 2369255"/>
                <a:gd name="connsiteY211" fmla="*/ 1708785 h 2521011"/>
                <a:gd name="connsiteX212" fmla="*/ 1809238 w 2369255"/>
                <a:gd name="connsiteY212" fmla="*/ 1737360 h 2521011"/>
                <a:gd name="connsiteX213" fmla="*/ 1795903 w 2369255"/>
                <a:gd name="connsiteY213" fmla="*/ 1722120 h 2521011"/>
                <a:gd name="connsiteX214" fmla="*/ 1738753 w 2369255"/>
                <a:gd name="connsiteY214" fmla="*/ 1737360 h 2521011"/>
                <a:gd name="connsiteX215" fmla="*/ 1734943 w 2369255"/>
                <a:gd name="connsiteY215" fmla="*/ 1760220 h 2521011"/>
                <a:gd name="connsiteX216" fmla="*/ 1683030 w 2369255"/>
                <a:gd name="connsiteY216" fmla="*/ 1773198 h 2521011"/>
                <a:gd name="connsiteX217" fmla="*/ 1681603 w 2369255"/>
                <a:gd name="connsiteY217" fmla="*/ 1771650 h 2521011"/>
                <a:gd name="connsiteX218" fmla="*/ 1637788 w 2369255"/>
                <a:gd name="connsiteY218" fmla="*/ 1811655 h 2521011"/>
                <a:gd name="connsiteX219" fmla="*/ 1618738 w 2369255"/>
                <a:gd name="connsiteY219" fmla="*/ 1811655 h 2521011"/>
                <a:gd name="connsiteX220" fmla="*/ 1546348 w 2369255"/>
                <a:gd name="connsiteY220" fmla="*/ 1903095 h 2521011"/>
                <a:gd name="connsiteX221" fmla="*/ 1538728 w 2369255"/>
                <a:gd name="connsiteY221" fmla="*/ 1952625 h 2521011"/>
                <a:gd name="connsiteX222" fmla="*/ 1513963 w 2369255"/>
                <a:gd name="connsiteY222" fmla="*/ 1918335 h 2521011"/>
                <a:gd name="connsiteX223" fmla="*/ 1475863 w 2369255"/>
                <a:gd name="connsiteY223" fmla="*/ 1986915 h 2521011"/>
                <a:gd name="connsiteX224" fmla="*/ 1460623 w 2369255"/>
                <a:gd name="connsiteY224" fmla="*/ 1986915 h 2521011"/>
                <a:gd name="connsiteX225" fmla="*/ 1414903 w 2369255"/>
                <a:gd name="connsiteY225" fmla="*/ 2019300 h 2521011"/>
                <a:gd name="connsiteX226" fmla="*/ 1418713 w 2369255"/>
                <a:gd name="connsiteY226" fmla="*/ 2038350 h 2521011"/>
                <a:gd name="connsiteX227" fmla="*/ 1376803 w 2369255"/>
                <a:gd name="connsiteY227" fmla="*/ 2066925 h 2521011"/>
                <a:gd name="connsiteX228" fmla="*/ 1390138 w 2369255"/>
                <a:gd name="connsiteY228" fmla="*/ 2097405 h 2521011"/>
                <a:gd name="connsiteX229" fmla="*/ 1319653 w 2369255"/>
                <a:gd name="connsiteY229" fmla="*/ 2106930 h 2521011"/>
                <a:gd name="connsiteX230" fmla="*/ 1300603 w 2369255"/>
                <a:gd name="connsiteY230" fmla="*/ 2143125 h 2521011"/>
                <a:gd name="connsiteX231" fmla="*/ 1273933 w 2369255"/>
                <a:gd name="connsiteY231" fmla="*/ 2164080 h 2521011"/>
                <a:gd name="connsiteX232" fmla="*/ 1239643 w 2369255"/>
                <a:gd name="connsiteY232" fmla="*/ 2141220 h 2521011"/>
                <a:gd name="connsiteX233" fmla="*/ 1225489 w 2369255"/>
                <a:gd name="connsiteY233" fmla="*/ 2157396 h 2521011"/>
                <a:gd name="connsiteX234" fmla="*/ 1224403 w 2369255"/>
                <a:gd name="connsiteY234" fmla="*/ 2156460 h 2521011"/>
                <a:gd name="connsiteX235" fmla="*/ 1096768 w 2369255"/>
                <a:gd name="connsiteY235" fmla="*/ 2042160 h 2521011"/>
                <a:gd name="connsiteX236" fmla="*/ 1049736 w 2369255"/>
                <a:gd name="connsiteY236" fmla="*/ 2104529 h 2521011"/>
                <a:gd name="connsiteX237" fmla="*/ 969133 w 2369255"/>
                <a:gd name="connsiteY237" fmla="*/ 2101216 h 2521011"/>
                <a:gd name="connsiteX238" fmla="*/ 965323 w 2369255"/>
                <a:gd name="connsiteY238" fmla="*/ 2129791 h 2521011"/>
                <a:gd name="connsiteX239" fmla="*/ 807208 w 2369255"/>
                <a:gd name="connsiteY239" fmla="*/ 2129791 h 2521011"/>
                <a:gd name="connsiteX240" fmla="*/ 803398 w 2369255"/>
                <a:gd name="connsiteY240" fmla="*/ 2025016 h 2521011"/>
                <a:gd name="connsiteX241" fmla="*/ 801578 w 2369255"/>
                <a:gd name="connsiteY241" fmla="*/ 2024761 h 2521011"/>
                <a:gd name="connsiteX242" fmla="*/ 818638 w 2369255"/>
                <a:gd name="connsiteY242" fmla="*/ 1973580 h 2521011"/>
                <a:gd name="connsiteX243" fmla="*/ 776728 w 2369255"/>
                <a:gd name="connsiteY243" fmla="*/ 1939290 h 2521011"/>
                <a:gd name="connsiteX244" fmla="*/ 780538 w 2369255"/>
                <a:gd name="connsiteY244" fmla="*/ 1899285 h 2521011"/>
                <a:gd name="connsiteX245" fmla="*/ 791968 w 2369255"/>
                <a:gd name="connsiteY245" fmla="*/ 1836420 h 2521011"/>
                <a:gd name="connsiteX246" fmla="*/ 761488 w 2369255"/>
                <a:gd name="connsiteY246" fmla="*/ 1802130 h 2521011"/>
                <a:gd name="connsiteX247" fmla="*/ 708148 w 2369255"/>
                <a:gd name="connsiteY247" fmla="*/ 1790700 h 2521011"/>
                <a:gd name="connsiteX248" fmla="*/ 637663 w 2369255"/>
                <a:gd name="connsiteY248" fmla="*/ 1731645 h 2521011"/>
                <a:gd name="connsiteX249" fmla="*/ 637663 w 2369255"/>
                <a:gd name="connsiteY249" fmla="*/ 1704975 h 2521011"/>
                <a:gd name="connsiteX250" fmla="*/ 609088 w 2369255"/>
                <a:gd name="connsiteY250" fmla="*/ 1708785 h 2521011"/>
                <a:gd name="connsiteX251" fmla="*/ 504313 w 2369255"/>
                <a:gd name="connsiteY251" fmla="*/ 1638300 h 2521011"/>
                <a:gd name="connsiteX252" fmla="*/ 463237 w 2369255"/>
                <a:gd name="connsiteY252" fmla="*/ 1595581 h 2521011"/>
                <a:gd name="connsiteX253" fmla="*/ 464308 w 2369255"/>
                <a:gd name="connsiteY253" fmla="*/ 1543050 h 2521011"/>
                <a:gd name="connsiteX254" fmla="*/ 420493 w 2369255"/>
                <a:gd name="connsiteY254" fmla="*/ 1522095 h 2521011"/>
                <a:gd name="connsiteX255" fmla="*/ 435733 w 2369255"/>
                <a:gd name="connsiteY255" fmla="*/ 1470660 h 2521011"/>
                <a:gd name="connsiteX256" fmla="*/ 391918 w 2369255"/>
                <a:gd name="connsiteY256" fmla="*/ 1491615 h 2521011"/>
                <a:gd name="connsiteX257" fmla="*/ 359533 w 2369255"/>
                <a:gd name="connsiteY257" fmla="*/ 1491615 h 2521011"/>
                <a:gd name="connsiteX258" fmla="*/ 353818 w 2369255"/>
                <a:gd name="connsiteY258" fmla="*/ 1510665 h 2521011"/>
                <a:gd name="connsiteX259" fmla="*/ 184273 w 2369255"/>
                <a:gd name="connsiteY259" fmla="*/ 1510665 h 2521011"/>
                <a:gd name="connsiteX260" fmla="*/ 163926 w 2369255"/>
                <a:gd name="connsiteY260" fmla="*/ 1573404 h 2521011"/>
                <a:gd name="connsiteX261" fmla="*/ 163885 w 2369255"/>
                <a:gd name="connsiteY261" fmla="*/ 1573328 h 2521011"/>
                <a:gd name="connsiteX262" fmla="*/ 184395 w 2369255"/>
                <a:gd name="connsiteY262" fmla="*/ 1510087 h 2521011"/>
                <a:gd name="connsiteX263" fmla="*/ 203274 w 2369255"/>
                <a:gd name="connsiteY263" fmla="*/ 1510087 h 2521011"/>
                <a:gd name="connsiteX264" fmla="*/ 197608 w 2369255"/>
                <a:gd name="connsiteY264" fmla="*/ 1443990 h 2521011"/>
                <a:gd name="connsiteX265" fmla="*/ 148078 w 2369255"/>
                <a:gd name="connsiteY265" fmla="*/ 1466850 h 2521011"/>
                <a:gd name="connsiteX266" fmla="*/ 127123 w 2369255"/>
                <a:gd name="connsiteY266" fmla="*/ 1390650 h 2521011"/>
                <a:gd name="connsiteX267" fmla="*/ 117598 w 2369255"/>
                <a:gd name="connsiteY267" fmla="*/ 1389648 h 2521011"/>
                <a:gd name="connsiteX268" fmla="*/ 117598 w 2369255"/>
                <a:gd name="connsiteY268" fmla="*/ 1352550 h 2521011"/>
                <a:gd name="connsiteX269" fmla="*/ 148078 w 2369255"/>
                <a:gd name="connsiteY269" fmla="*/ 1314450 h 2521011"/>
                <a:gd name="connsiteX270" fmla="*/ 212848 w 2369255"/>
                <a:gd name="connsiteY270" fmla="*/ 1303020 h 2521011"/>
                <a:gd name="connsiteX271" fmla="*/ 229993 w 2369255"/>
                <a:gd name="connsiteY271" fmla="*/ 1238250 h 2521011"/>
                <a:gd name="connsiteX272" fmla="*/ 218563 w 2369255"/>
                <a:gd name="connsiteY272" fmla="*/ 1143000 h 2521011"/>
                <a:gd name="connsiteX273" fmla="*/ 219377 w 2369255"/>
                <a:gd name="connsiteY273" fmla="*/ 1135131 h 2521011"/>
                <a:gd name="connsiteX274" fmla="*/ 308099 w 2369255"/>
                <a:gd name="connsiteY274" fmla="*/ 1110615 h 2521011"/>
                <a:gd name="connsiteX275" fmla="*/ 325244 w 2369255"/>
                <a:gd name="connsiteY275" fmla="*/ 1022985 h 2521011"/>
                <a:gd name="connsiteX276" fmla="*/ 304289 w 2369255"/>
                <a:gd name="connsiteY276" fmla="*/ 986790 h 2521011"/>
                <a:gd name="connsiteX277" fmla="*/ 174749 w 2369255"/>
                <a:gd name="connsiteY277" fmla="*/ 969645 h 2521011"/>
                <a:gd name="connsiteX278" fmla="*/ 243329 w 2369255"/>
                <a:gd name="connsiteY278" fmla="*/ 843915 h 2521011"/>
                <a:gd name="connsiteX279" fmla="*/ 247139 w 2369255"/>
                <a:gd name="connsiteY279" fmla="*/ 731520 h 2521011"/>
                <a:gd name="connsiteX280" fmla="*/ 169034 w 2369255"/>
                <a:gd name="connsiteY280" fmla="*/ 685800 h 2521011"/>
                <a:gd name="connsiteX281" fmla="*/ 98549 w 2369255"/>
                <a:gd name="connsiteY281" fmla="*/ 641985 h 2521011"/>
                <a:gd name="connsiteX282" fmla="*/ 42112 w 2369255"/>
                <a:gd name="connsiteY282" fmla="*/ 643866 h 2521011"/>
                <a:gd name="connsiteX283" fmla="*/ 41731 w 2369255"/>
                <a:gd name="connsiteY283" fmla="*/ 642127 h 2521011"/>
                <a:gd name="connsiteX284" fmla="*/ 98881 w 2369255"/>
                <a:gd name="connsiteY284" fmla="*/ 640222 h 2521011"/>
                <a:gd name="connsiteX285" fmla="*/ 169366 w 2369255"/>
                <a:gd name="connsiteY285" fmla="*/ 684037 h 2521011"/>
                <a:gd name="connsiteX286" fmla="*/ 222373 w 2369255"/>
                <a:gd name="connsiteY286" fmla="*/ 715066 h 2521011"/>
                <a:gd name="connsiteX287" fmla="*/ 222373 w 2369255"/>
                <a:gd name="connsiteY287" fmla="*/ 567691 h 2521011"/>
                <a:gd name="connsiteX288" fmla="*/ 243328 w 2369255"/>
                <a:gd name="connsiteY288" fmla="*/ 489586 h 2521011"/>
                <a:gd name="connsiteX289" fmla="*/ 212848 w 2369255"/>
                <a:gd name="connsiteY289" fmla="*/ 447676 h 2521011"/>
                <a:gd name="connsiteX290" fmla="*/ 287143 w 2369255"/>
                <a:gd name="connsiteY290" fmla="*/ 449581 h 2521011"/>
                <a:gd name="connsiteX291" fmla="*/ 282547 w 2369255"/>
                <a:gd name="connsiteY291" fmla="*/ 446066 h 2521011"/>
                <a:gd name="connsiteX292" fmla="*/ 287143 w 2369255"/>
                <a:gd name="connsiteY292" fmla="*/ 447675 h 2521011"/>
                <a:gd name="connsiteX293" fmla="*/ 317623 w 2369255"/>
                <a:gd name="connsiteY293" fmla="*/ 382905 h 2521011"/>
                <a:gd name="connsiteX294" fmla="*/ 401443 w 2369255"/>
                <a:gd name="connsiteY294" fmla="*/ 384810 h 2521011"/>
                <a:gd name="connsiteX295" fmla="*/ 447163 w 2369255"/>
                <a:gd name="connsiteY295" fmla="*/ 361950 h 2521011"/>
                <a:gd name="connsiteX296" fmla="*/ 462403 w 2369255"/>
                <a:gd name="connsiteY296" fmla="*/ 335280 h 2521011"/>
                <a:gd name="connsiteX297" fmla="*/ 466213 w 2369255"/>
                <a:gd name="connsiteY297" fmla="*/ 266700 h 2521011"/>
                <a:gd name="connsiteX298" fmla="*/ 443353 w 2369255"/>
                <a:gd name="connsiteY298" fmla="*/ 198120 h 2521011"/>
                <a:gd name="connsiteX299" fmla="*/ 390013 w 2369255"/>
                <a:gd name="connsiteY299" fmla="*/ 137160 h 2521011"/>
                <a:gd name="connsiteX300" fmla="*/ 412873 w 2369255"/>
                <a:gd name="connsiteY300" fmla="*/ 125730 h 2521011"/>
                <a:gd name="connsiteX301" fmla="*/ 411094 w 2369255"/>
                <a:gd name="connsiteY301" fmla="*/ 119401 h 2521011"/>
                <a:gd name="connsiteX302" fmla="*/ 412873 w 2369255"/>
                <a:gd name="connsiteY302" fmla="*/ 120015 h 2521011"/>
                <a:gd name="connsiteX303" fmla="*/ 454783 w 2369255"/>
                <a:gd name="connsiteY303" fmla="*/ 74295 h 2521011"/>
                <a:gd name="connsiteX304" fmla="*/ 521458 w 2369255"/>
                <a:gd name="connsiteY304" fmla="*/ 85725 h 2521011"/>
                <a:gd name="connsiteX305" fmla="*/ 498598 w 2369255"/>
                <a:gd name="connsiteY305" fmla="*/ 49530 h 2521011"/>
                <a:gd name="connsiteX306" fmla="*/ 550033 w 2369255"/>
                <a:gd name="connsiteY306" fmla="*/ 13335 h 2521011"/>
                <a:gd name="connsiteX307" fmla="*/ 654808 w 2369255"/>
                <a:gd name="connsiteY30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596716 w 2369255"/>
                <a:gd name="connsiteY111" fmla="*/ 393345 h 2521011"/>
                <a:gd name="connsiteX112" fmla="*/ 1593973 w 2369255"/>
                <a:gd name="connsiteY112" fmla="*/ 396240 h 2521011"/>
                <a:gd name="connsiteX113" fmla="*/ 1587306 w 2369255"/>
                <a:gd name="connsiteY113" fmla="*/ 396240 h 2521011"/>
                <a:gd name="connsiteX114" fmla="*/ 1596716 w 2369255"/>
                <a:gd name="connsiteY114" fmla="*/ 393345 h 2521011"/>
                <a:gd name="connsiteX115" fmla="*/ 1548806 w 2369255"/>
                <a:gd name="connsiteY115" fmla="*/ 361656 h 2521011"/>
                <a:gd name="connsiteX116" fmla="*/ 1550158 w 2369255"/>
                <a:gd name="connsiteY116" fmla="*/ 361950 h 2521011"/>
                <a:gd name="connsiteX117" fmla="*/ 1544519 w 2369255"/>
                <a:gd name="connsiteY117" fmla="*/ 384505 h 2521011"/>
                <a:gd name="connsiteX118" fmla="*/ 1540633 w 2369255"/>
                <a:gd name="connsiteY118" fmla="*/ 382905 h 2521011"/>
                <a:gd name="connsiteX119" fmla="*/ 1548806 w 2369255"/>
                <a:gd name="connsiteY119" fmla="*/ 361656 h 2521011"/>
                <a:gd name="connsiteX120" fmla="*/ 1596041 w 2369255"/>
                <a:gd name="connsiteY120" fmla="*/ 138288 h 2521011"/>
                <a:gd name="connsiteX121" fmla="*/ 1955817 w 2369255"/>
                <a:gd name="connsiteY121" fmla="*/ 458364 h 2521011"/>
                <a:gd name="connsiteX122" fmla="*/ 1914013 w 2369255"/>
                <a:gd name="connsiteY122" fmla="*/ 466725 h 2521011"/>
                <a:gd name="connsiteX123" fmla="*/ 1849243 w 2369255"/>
                <a:gd name="connsiteY123" fmla="*/ 459105 h 2521011"/>
                <a:gd name="connsiteX124" fmla="*/ 1824478 w 2369255"/>
                <a:gd name="connsiteY124" fmla="*/ 432435 h 2521011"/>
                <a:gd name="connsiteX125" fmla="*/ 1809238 w 2369255"/>
                <a:gd name="connsiteY125" fmla="*/ 438150 h 2521011"/>
                <a:gd name="connsiteX126" fmla="*/ 1786378 w 2369255"/>
                <a:gd name="connsiteY126" fmla="*/ 401955 h 2521011"/>
                <a:gd name="connsiteX127" fmla="*/ 1717798 w 2369255"/>
                <a:gd name="connsiteY127" fmla="*/ 409575 h 2521011"/>
                <a:gd name="connsiteX128" fmla="*/ 1721608 w 2369255"/>
                <a:gd name="connsiteY128" fmla="*/ 369570 h 2521011"/>
                <a:gd name="connsiteX129" fmla="*/ 1704463 w 2369255"/>
                <a:gd name="connsiteY129" fmla="*/ 365760 h 2521011"/>
                <a:gd name="connsiteX130" fmla="*/ 1725418 w 2369255"/>
                <a:gd name="connsiteY130" fmla="*/ 350520 h 2521011"/>
                <a:gd name="connsiteX131" fmla="*/ 1693033 w 2369255"/>
                <a:gd name="connsiteY131" fmla="*/ 312420 h 2521011"/>
                <a:gd name="connsiteX132" fmla="*/ 1653028 w 2369255"/>
                <a:gd name="connsiteY132" fmla="*/ 358140 h 2521011"/>
                <a:gd name="connsiteX133" fmla="*/ 1624964 w 2369255"/>
                <a:gd name="connsiteY133" fmla="*/ 323060 h 2521011"/>
                <a:gd name="connsiteX134" fmla="*/ 1626358 w 2369255"/>
                <a:gd name="connsiteY134" fmla="*/ 321945 h 2521011"/>
                <a:gd name="connsiteX135" fmla="*/ 1597783 w 2369255"/>
                <a:gd name="connsiteY135" fmla="*/ 281940 h 2521011"/>
                <a:gd name="connsiteX136" fmla="*/ 1590163 w 2369255"/>
                <a:gd name="connsiteY136" fmla="*/ 146685 h 2521011"/>
                <a:gd name="connsiteX137" fmla="*/ 1596041 w 2369255"/>
                <a:gd name="connsiteY137" fmla="*/ 138288 h 2521011"/>
                <a:gd name="connsiteX138" fmla="*/ 654808 w 2369255"/>
                <a:gd name="connsiteY138" fmla="*/ 0 h 2521011"/>
                <a:gd name="connsiteX139" fmla="*/ 681478 w 2369255"/>
                <a:gd name="connsiteY139" fmla="*/ 80010 h 2521011"/>
                <a:gd name="connsiteX140" fmla="*/ 790063 w 2369255"/>
                <a:gd name="connsiteY140" fmla="*/ 51435 h 2521011"/>
                <a:gd name="connsiteX141" fmla="*/ 838950 w 2369255"/>
                <a:gd name="connsiteY141" fmla="*/ 29486 h 2521011"/>
                <a:gd name="connsiteX142" fmla="*/ 862453 w 2369255"/>
                <a:gd name="connsiteY142" fmla="*/ 59055 h 2521011"/>
                <a:gd name="connsiteX143" fmla="*/ 856738 w 2369255"/>
                <a:gd name="connsiteY143" fmla="*/ 89535 h 2521011"/>
                <a:gd name="connsiteX144" fmla="*/ 938653 w 2369255"/>
                <a:gd name="connsiteY144" fmla="*/ 93345 h 2521011"/>
                <a:gd name="connsiteX145" fmla="*/ 951988 w 2369255"/>
                <a:gd name="connsiteY145" fmla="*/ 19050 h 2521011"/>
                <a:gd name="connsiteX146" fmla="*/ 972943 w 2369255"/>
                <a:gd name="connsiteY146" fmla="*/ 47625 h 2521011"/>
                <a:gd name="connsiteX147" fmla="*/ 1064383 w 2369255"/>
                <a:gd name="connsiteY147" fmla="*/ 47625 h 2521011"/>
                <a:gd name="connsiteX148" fmla="*/ 1113913 w 2369255"/>
                <a:gd name="connsiteY148" fmla="*/ 38100 h 2521011"/>
                <a:gd name="connsiteX149" fmla="*/ 1121533 w 2369255"/>
                <a:gd name="connsiteY149" fmla="*/ 9525 h 2521011"/>
                <a:gd name="connsiteX150" fmla="*/ 1182493 w 2369255"/>
                <a:gd name="connsiteY150" fmla="*/ 0 h 2521011"/>
                <a:gd name="connsiteX151" fmla="*/ 1214878 w 2369255"/>
                <a:gd name="connsiteY151" fmla="*/ 102870 h 2521011"/>
                <a:gd name="connsiteX152" fmla="*/ 1228213 w 2369255"/>
                <a:gd name="connsiteY152" fmla="*/ 102870 h 2521011"/>
                <a:gd name="connsiteX153" fmla="*/ 1252978 w 2369255"/>
                <a:gd name="connsiteY153" fmla="*/ 190500 h 2521011"/>
                <a:gd name="connsiteX154" fmla="*/ 1255403 w 2369255"/>
                <a:gd name="connsiteY154" fmla="*/ 195722 h 2521011"/>
                <a:gd name="connsiteX155" fmla="*/ 1252978 w 2369255"/>
                <a:gd name="connsiteY155" fmla="*/ 198120 h 2521011"/>
                <a:gd name="connsiteX156" fmla="*/ 1249168 w 2369255"/>
                <a:gd name="connsiteY156" fmla="*/ 240030 h 2521011"/>
                <a:gd name="connsiteX157" fmla="*/ 1273933 w 2369255"/>
                <a:gd name="connsiteY157" fmla="*/ 346710 h 2521011"/>
                <a:gd name="connsiteX158" fmla="*/ 1216783 w 2369255"/>
                <a:gd name="connsiteY158" fmla="*/ 363855 h 2521011"/>
                <a:gd name="connsiteX159" fmla="*/ 1245358 w 2369255"/>
                <a:gd name="connsiteY159" fmla="*/ 510540 h 2521011"/>
                <a:gd name="connsiteX160" fmla="*/ 1266313 w 2369255"/>
                <a:gd name="connsiteY160" fmla="*/ 563880 h 2521011"/>
                <a:gd name="connsiteX161" fmla="*/ 1312033 w 2369255"/>
                <a:gd name="connsiteY161" fmla="*/ 641985 h 2521011"/>
                <a:gd name="connsiteX162" fmla="*/ 1332988 w 2369255"/>
                <a:gd name="connsiteY162" fmla="*/ 645795 h 2521011"/>
                <a:gd name="connsiteX163" fmla="*/ 1361563 w 2369255"/>
                <a:gd name="connsiteY163" fmla="*/ 737235 h 2521011"/>
                <a:gd name="connsiteX164" fmla="*/ 1540633 w 2369255"/>
                <a:gd name="connsiteY164" fmla="*/ 702945 h 2521011"/>
                <a:gd name="connsiteX165" fmla="*/ 1540207 w 2369255"/>
                <a:gd name="connsiteY165" fmla="*/ 700259 h 2521011"/>
                <a:gd name="connsiteX166" fmla="*/ 1586353 w 2369255"/>
                <a:gd name="connsiteY166" fmla="*/ 689610 h 2521011"/>
                <a:gd name="connsiteX167" fmla="*/ 1609213 w 2369255"/>
                <a:gd name="connsiteY167" fmla="*/ 659130 h 2521011"/>
                <a:gd name="connsiteX168" fmla="*/ 1637788 w 2369255"/>
                <a:gd name="connsiteY168" fmla="*/ 645795 h 2521011"/>
                <a:gd name="connsiteX169" fmla="*/ 1649218 w 2369255"/>
                <a:gd name="connsiteY169" fmla="*/ 613410 h 2521011"/>
                <a:gd name="connsiteX170" fmla="*/ 1670173 w 2369255"/>
                <a:gd name="connsiteY170" fmla="*/ 594360 h 2521011"/>
                <a:gd name="connsiteX171" fmla="*/ 1691128 w 2369255"/>
                <a:gd name="connsiteY171" fmla="*/ 609600 h 2521011"/>
                <a:gd name="connsiteX172" fmla="*/ 1685413 w 2369255"/>
                <a:gd name="connsiteY172" fmla="*/ 708660 h 2521011"/>
                <a:gd name="connsiteX173" fmla="*/ 1755898 w 2369255"/>
                <a:gd name="connsiteY173" fmla="*/ 786765 h 2521011"/>
                <a:gd name="connsiteX174" fmla="*/ 1757803 w 2369255"/>
                <a:gd name="connsiteY174" fmla="*/ 851535 h 2521011"/>
                <a:gd name="connsiteX175" fmla="*/ 1733038 w 2369255"/>
                <a:gd name="connsiteY175" fmla="*/ 872490 h 2521011"/>
                <a:gd name="connsiteX176" fmla="*/ 1795903 w 2369255"/>
                <a:gd name="connsiteY176" fmla="*/ 876300 h 2521011"/>
                <a:gd name="connsiteX177" fmla="*/ 2082230 w 2369255"/>
                <a:gd name="connsiteY177" fmla="*/ 811829 h 2521011"/>
                <a:gd name="connsiteX178" fmla="*/ 2102608 w 2369255"/>
                <a:gd name="connsiteY178" fmla="*/ 889635 h 2521011"/>
                <a:gd name="connsiteX179" fmla="*/ 2094988 w 2369255"/>
                <a:gd name="connsiteY179" fmla="*/ 942975 h 2521011"/>
                <a:gd name="connsiteX180" fmla="*/ 2030218 w 2369255"/>
                <a:gd name="connsiteY180" fmla="*/ 952500 h 2521011"/>
                <a:gd name="connsiteX181" fmla="*/ 2030218 w 2369255"/>
                <a:gd name="connsiteY181" fmla="*/ 1022985 h 2521011"/>
                <a:gd name="connsiteX182" fmla="*/ 2074033 w 2369255"/>
                <a:gd name="connsiteY182" fmla="*/ 1028700 h 2521011"/>
                <a:gd name="connsiteX183" fmla="*/ 2114038 w 2369255"/>
                <a:gd name="connsiteY183" fmla="*/ 1002030 h 2521011"/>
                <a:gd name="connsiteX184" fmla="*/ 2093083 w 2369255"/>
                <a:gd name="connsiteY184" fmla="*/ 1057275 h 2521011"/>
                <a:gd name="connsiteX185" fmla="*/ 2089273 w 2369255"/>
                <a:gd name="connsiteY185" fmla="*/ 1137285 h 2521011"/>
                <a:gd name="connsiteX186" fmla="*/ 2287393 w 2369255"/>
                <a:gd name="connsiteY186" fmla="*/ 1135380 h 2521011"/>
                <a:gd name="connsiteX187" fmla="*/ 2287393 w 2369255"/>
                <a:gd name="connsiteY187" fmla="*/ 1091565 h 2521011"/>
                <a:gd name="connsiteX188" fmla="*/ 2296363 w 2369255"/>
                <a:gd name="connsiteY188" fmla="*/ 1088949 h 2521011"/>
                <a:gd name="connsiteX189" fmla="*/ 2369255 w 2369255"/>
                <a:gd name="connsiteY189" fmla="*/ 1229053 h 2521011"/>
                <a:gd name="connsiteX190" fmla="*/ 2303675 w 2369255"/>
                <a:gd name="connsiteY190" fmla="*/ 1218123 h 2521011"/>
                <a:gd name="connsiteX191" fmla="*/ 2285869 w 2369255"/>
                <a:gd name="connsiteY191" fmla="*/ 1136214 h 2521011"/>
                <a:gd name="connsiteX192" fmla="*/ 2093706 w 2369255"/>
                <a:gd name="connsiteY192" fmla="*/ 1138062 h 2521011"/>
                <a:gd name="connsiteX193" fmla="*/ 2142613 w 2369255"/>
                <a:gd name="connsiteY193" fmla="*/ 1226820 h 2521011"/>
                <a:gd name="connsiteX194" fmla="*/ 2083558 w 2369255"/>
                <a:gd name="connsiteY194" fmla="*/ 1257300 h 2521011"/>
                <a:gd name="connsiteX195" fmla="*/ 2093083 w 2369255"/>
                <a:gd name="connsiteY195" fmla="*/ 1295400 h 2521011"/>
                <a:gd name="connsiteX196" fmla="*/ 2047363 w 2369255"/>
                <a:gd name="connsiteY196" fmla="*/ 1350645 h 2521011"/>
                <a:gd name="connsiteX197" fmla="*/ 2174998 w 2369255"/>
                <a:gd name="connsiteY197" fmla="*/ 1419225 h 2521011"/>
                <a:gd name="connsiteX198" fmla="*/ 2152138 w 2369255"/>
                <a:gd name="connsiteY198" fmla="*/ 1451610 h 2521011"/>
                <a:gd name="connsiteX199" fmla="*/ 2203573 w 2369255"/>
                <a:gd name="connsiteY199" fmla="*/ 1527810 h 2521011"/>
                <a:gd name="connsiteX200" fmla="*/ 2197858 w 2369255"/>
                <a:gd name="connsiteY200" fmla="*/ 1565910 h 2521011"/>
                <a:gd name="connsiteX201" fmla="*/ 2163568 w 2369255"/>
                <a:gd name="connsiteY201" fmla="*/ 1581150 h 2521011"/>
                <a:gd name="connsiteX202" fmla="*/ 2131183 w 2369255"/>
                <a:gd name="connsiteY202" fmla="*/ 1657350 h 2521011"/>
                <a:gd name="connsiteX203" fmla="*/ 2165473 w 2369255"/>
                <a:gd name="connsiteY203" fmla="*/ 1691640 h 2521011"/>
                <a:gd name="connsiteX204" fmla="*/ 2129278 w 2369255"/>
                <a:gd name="connsiteY204" fmla="*/ 1737360 h 2521011"/>
                <a:gd name="connsiteX205" fmla="*/ 2213098 w 2369255"/>
                <a:gd name="connsiteY205" fmla="*/ 1722120 h 2521011"/>
                <a:gd name="connsiteX206" fmla="*/ 2131183 w 2369255"/>
                <a:gd name="connsiteY206" fmla="*/ 1739265 h 2521011"/>
                <a:gd name="connsiteX207" fmla="*/ 2030218 w 2369255"/>
                <a:gd name="connsiteY207" fmla="*/ 1644015 h 2521011"/>
                <a:gd name="connsiteX208" fmla="*/ 1940683 w 2369255"/>
                <a:gd name="connsiteY208" fmla="*/ 1708785 h 2521011"/>
                <a:gd name="connsiteX209" fmla="*/ 1809238 w 2369255"/>
                <a:gd name="connsiteY209" fmla="*/ 1737360 h 2521011"/>
                <a:gd name="connsiteX210" fmla="*/ 1795903 w 2369255"/>
                <a:gd name="connsiteY210" fmla="*/ 1722120 h 2521011"/>
                <a:gd name="connsiteX211" fmla="*/ 1738753 w 2369255"/>
                <a:gd name="connsiteY211" fmla="*/ 1737360 h 2521011"/>
                <a:gd name="connsiteX212" fmla="*/ 1734943 w 2369255"/>
                <a:gd name="connsiteY212" fmla="*/ 1760220 h 2521011"/>
                <a:gd name="connsiteX213" fmla="*/ 1683030 w 2369255"/>
                <a:gd name="connsiteY213" fmla="*/ 1773198 h 2521011"/>
                <a:gd name="connsiteX214" fmla="*/ 1681603 w 2369255"/>
                <a:gd name="connsiteY214" fmla="*/ 1771650 h 2521011"/>
                <a:gd name="connsiteX215" fmla="*/ 1637788 w 2369255"/>
                <a:gd name="connsiteY215" fmla="*/ 1811655 h 2521011"/>
                <a:gd name="connsiteX216" fmla="*/ 1618738 w 2369255"/>
                <a:gd name="connsiteY216" fmla="*/ 1811655 h 2521011"/>
                <a:gd name="connsiteX217" fmla="*/ 1546348 w 2369255"/>
                <a:gd name="connsiteY217" fmla="*/ 1903095 h 2521011"/>
                <a:gd name="connsiteX218" fmla="*/ 1538728 w 2369255"/>
                <a:gd name="connsiteY218" fmla="*/ 1952625 h 2521011"/>
                <a:gd name="connsiteX219" fmla="*/ 1513963 w 2369255"/>
                <a:gd name="connsiteY219" fmla="*/ 1918335 h 2521011"/>
                <a:gd name="connsiteX220" fmla="*/ 1475863 w 2369255"/>
                <a:gd name="connsiteY220" fmla="*/ 1986915 h 2521011"/>
                <a:gd name="connsiteX221" fmla="*/ 1460623 w 2369255"/>
                <a:gd name="connsiteY221" fmla="*/ 1986915 h 2521011"/>
                <a:gd name="connsiteX222" fmla="*/ 1414903 w 2369255"/>
                <a:gd name="connsiteY222" fmla="*/ 2019300 h 2521011"/>
                <a:gd name="connsiteX223" fmla="*/ 1418713 w 2369255"/>
                <a:gd name="connsiteY223" fmla="*/ 2038350 h 2521011"/>
                <a:gd name="connsiteX224" fmla="*/ 1376803 w 2369255"/>
                <a:gd name="connsiteY224" fmla="*/ 2066925 h 2521011"/>
                <a:gd name="connsiteX225" fmla="*/ 1390138 w 2369255"/>
                <a:gd name="connsiteY225" fmla="*/ 2097405 h 2521011"/>
                <a:gd name="connsiteX226" fmla="*/ 1319653 w 2369255"/>
                <a:gd name="connsiteY226" fmla="*/ 2106930 h 2521011"/>
                <a:gd name="connsiteX227" fmla="*/ 1300603 w 2369255"/>
                <a:gd name="connsiteY227" fmla="*/ 2143125 h 2521011"/>
                <a:gd name="connsiteX228" fmla="*/ 1273933 w 2369255"/>
                <a:gd name="connsiteY228" fmla="*/ 2164080 h 2521011"/>
                <a:gd name="connsiteX229" fmla="*/ 1239643 w 2369255"/>
                <a:gd name="connsiteY229" fmla="*/ 2141220 h 2521011"/>
                <a:gd name="connsiteX230" fmla="*/ 1225489 w 2369255"/>
                <a:gd name="connsiteY230" fmla="*/ 2157396 h 2521011"/>
                <a:gd name="connsiteX231" fmla="*/ 1224403 w 2369255"/>
                <a:gd name="connsiteY231" fmla="*/ 2156460 h 2521011"/>
                <a:gd name="connsiteX232" fmla="*/ 1096768 w 2369255"/>
                <a:gd name="connsiteY232" fmla="*/ 2042160 h 2521011"/>
                <a:gd name="connsiteX233" fmla="*/ 1049736 w 2369255"/>
                <a:gd name="connsiteY233" fmla="*/ 2104529 h 2521011"/>
                <a:gd name="connsiteX234" fmla="*/ 969133 w 2369255"/>
                <a:gd name="connsiteY234" fmla="*/ 2101216 h 2521011"/>
                <a:gd name="connsiteX235" fmla="*/ 965323 w 2369255"/>
                <a:gd name="connsiteY235" fmla="*/ 2129791 h 2521011"/>
                <a:gd name="connsiteX236" fmla="*/ 807208 w 2369255"/>
                <a:gd name="connsiteY236" fmla="*/ 2129791 h 2521011"/>
                <a:gd name="connsiteX237" fmla="*/ 803398 w 2369255"/>
                <a:gd name="connsiteY237" fmla="*/ 2025016 h 2521011"/>
                <a:gd name="connsiteX238" fmla="*/ 801578 w 2369255"/>
                <a:gd name="connsiteY238" fmla="*/ 2024761 h 2521011"/>
                <a:gd name="connsiteX239" fmla="*/ 818638 w 2369255"/>
                <a:gd name="connsiteY239" fmla="*/ 1973580 h 2521011"/>
                <a:gd name="connsiteX240" fmla="*/ 776728 w 2369255"/>
                <a:gd name="connsiteY240" fmla="*/ 1939290 h 2521011"/>
                <a:gd name="connsiteX241" fmla="*/ 780538 w 2369255"/>
                <a:gd name="connsiteY241" fmla="*/ 1899285 h 2521011"/>
                <a:gd name="connsiteX242" fmla="*/ 791968 w 2369255"/>
                <a:gd name="connsiteY242" fmla="*/ 1836420 h 2521011"/>
                <a:gd name="connsiteX243" fmla="*/ 761488 w 2369255"/>
                <a:gd name="connsiteY243" fmla="*/ 1802130 h 2521011"/>
                <a:gd name="connsiteX244" fmla="*/ 708148 w 2369255"/>
                <a:gd name="connsiteY244" fmla="*/ 1790700 h 2521011"/>
                <a:gd name="connsiteX245" fmla="*/ 637663 w 2369255"/>
                <a:gd name="connsiteY245" fmla="*/ 1731645 h 2521011"/>
                <a:gd name="connsiteX246" fmla="*/ 637663 w 2369255"/>
                <a:gd name="connsiteY246" fmla="*/ 1704975 h 2521011"/>
                <a:gd name="connsiteX247" fmla="*/ 609088 w 2369255"/>
                <a:gd name="connsiteY247" fmla="*/ 1708785 h 2521011"/>
                <a:gd name="connsiteX248" fmla="*/ 504313 w 2369255"/>
                <a:gd name="connsiteY248" fmla="*/ 1638300 h 2521011"/>
                <a:gd name="connsiteX249" fmla="*/ 463237 w 2369255"/>
                <a:gd name="connsiteY249" fmla="*/ 1595581 h 2521011"/>
                <a:gd name="connsiteX250" fmla="*/ 464308 w 2369255"/>
                <a:gd name="connsiteY250" fmla="*/ 1543050 h 2521011"/>
                <a:gd name="connsiteX251" fmla="*/ 420493 w 2369255"/>
                <a:gd name="connsiteY251" fmla="*/ 1522095 h 2521011"/>
                <a:gd name="connsiteX252" fmla="*/ 435733 w 2369255"/>
                <a:gd name="connsiteY252" fmla="*/ 1470660 h 2521011"/>
                <a:gd name="connsiteX253" fmla="*/ 391918 w 2369255"/>
                <a:gd name="connsiteY253" fmla="*/ 1491615 h 2521011"/>
                <a:gd name="connsiteX254" fmla="*/ 359533 w 2369255"/>
                <a:gd name="connsiteY254" fmla="*/ 1491615 h 2521011"/>
                <a:gd name="connsiteX255" fmla="*/ 353818 w 2369255"/>
                <a:gd name="connsiteY255" fmla="*/ 1510665 h 2521011"/>
                <a:gd name="connsiteX256" fmla="*/ 184273 w 2369255"/>
                <a:gd name="connsiteY256" fmla="*/ 1510665 h 2521011"/>
                <a:gd name="connsiteX257" fmla="*/ 163926 w 2369255"/>
                <a:gd name="connsiteY257" fmla="*/ 1573404 h 2521011"/>
                <a:gd name="connsiteX258" fmla="*/ 163885 w 2369255"/>
                <a:gd name="connsiteY258" fmla="*/ 1573328 h 2521011"/>
                <a:gd name="connsiteX259" fmla="*/ 184395 w 2369255"/>
                <a:gd name="connsiteY259" fmla="*/ 1510087 h 2521011"/>
                <a:gd name="connsiteX260" fmla="*/ 203274 w 2369255"/>
                <a:gd name="connsiteY260" fmla="*/ 1510087 h 2521011"/>
                <a:gd name="connsiteX261" fmla="*/ 197608 w 2369255"/>
                <a:gd name="connsiteY261" fmla="*/ 1443990 h 2521011"/>
                <a:gd name="connsiteX262" fmla="*/ 148078 w 2369255"/>
                <a:gd name="connsiteY262" fmla="*/ 1466850 h 2521011"/>
                <a:gd name="connsiteX263" fmla="*/ 127123 w 2369255"/>
                <a:gd name="connsiteY263" fmla="*/ 1390650 h 2521011"/>
                <a:gd name="connsiteX264" fmla="*/ 117598 w 2369255"/>
                <a:gd name="connsiteY264" fmla="*/ 1389648 h 2521011"/>
                <a:gd name="connsiteX265" fmla="*/ 117598 w 2369255"/>
                <a:gd name="connsiteY265" fmla="*/ 1352550 h 2521011"/>
                <a:gd name="connsiteX266" fmla="*/ 148078 w 2369255"/>
                <a:gd name="connsiteY266" fmla="*/ 1314450 h 2521011"/>
                <a:gd name="connsiteX267" fmla="*/ 212848 w 2369255"/>
                <a:gd name="connsiteY267" fmla="*/ 1303020 h 2521011"/>
                <a:gd name="connsiteX268" fmla="*/ 229993 w 2369255"/>
                <a:gd name="connsiteY268" fmla="*/ 1238250 h 2521011"/>
                <a:gd name="connsiteX269" fmla="*/ 218563 w 2369255"/>
                <a:gd name="connsiteY269" fmla="*/ 1143000 h 2521011"/>
                <a:gd name="connsiteX270" fmla="*/ 219377 w 2369255"/>
                <a:gd name="connsiteY270" fmla="*/ 1135131 h 2521011"/>
                <a:gd name="connsiteX271" fmla="*/ 308099 w 2369255"/>
                <a:gd name="connsiteY271" fmla="*/ 1110615 h 2521011"/>
                <a:gd name="connsiteX272" fmla="*/ 325244 w 2369255"/>
                <a:gd name="connsiteY272" fmla="*/ 1022985 h 2521011"/>
                <a:gd name="connsiteX273" fmla="*/ 304289 w 2369255"/>
                <a:gd name="connsiteY273" fmla="*/ 986790 h 2521011"/>
                <a:gd name="connsiteX274" fmla="*/ 174749 w 2369255"/>
                <a:gd name="connsiteY274" fmla="*/ 969645 h 2521011"/>
                <a:gd name="connsiteX275" fmla="*/ 243329 w 2369255"/>
                <a:gd name="connsiteY275" fmla="*/ 843915 h 2521011"/>
                <a:gd name="connsiteX276" fmla="*/ 247139 w 2369255"/>
                <a:gd name="connsiteY276" fmla="*/ 731520 h 2521011"/>
                <a:gd name="connsiteX277" fmla="*/ 169034 w 2369255"/>
                <a:gd name="connsiteY277" fmla="*/ 685800 h 2521011"/>
                <a:gd name="connsiteX278" fmla="*/ 98549 w 2369255"/>
                <a:gd name="connsiteY278" fmla="*/ 641985 h 2521011"/>
                <a:gd name="connsiteX279" fmla="*/ 42112 w 2369255"/>
                <a:gd name="connsiteY279" fmla="*/ 643866 h 2521011"/>
                <a:gd name="connsiteX280" fmla="*/ 41731 w 2369255"/>
                <a:gd name="connsiteY280" fmla="*/ 642127 h 2521011"/>
                <a:gd name="connsiteX281" fmla="*/ 98881 w 2369255"/>
                <a:gd name="connsiteY281" fmla="*/ 640222 h 2521011"/>
                <a:gd name="connsiteX282" fmla="*/ 169366 w 2369255"/>
                <a:gd name="connsiteY282" fmla="*/ 684037 h 2521011"/>
                <a:gd name="connsiteX283" fmla="*/ 222373 w 2369255"/>
                <a:gd name="connsiteY283" fmla="*/ 715066 h 2521011"/>
                <a:gd name="connsiteX284" fmla="*/ 222373 w 2369255"/>
                <a:gd name="connsiteY284" fmla="*/ 567691 h 2521011"/>
                <a:gd name="connsiteX285" fmla="*/ 243328 w 2369255"/>
                <a:gd name="connsiteY285" fmla="*/ 489586 h 2521011"/>
                <a:gd name="connsiteX286" fmla="*/ 212848 w 2369255"/>
                <a:gd name="connsiteY286" fmla="*/ 447676 h 2521011"/>
                <a:gd name="connsiteX287" fmla="*/ 287143 w 2369255"/>
                <a:gd name="connsiteY287" fmla="*/ 449581 h 2521011"/>
                <a:gd name="connsiteX288" fmla="*/ 282547 w 2369255"/>
                <a:gd name="connsiteY288" fmla="*/ 446066 h 2521011"/>
                <a:gd name="connsiteX289" fmla="*/ 287143 w 2369255"/>
                <a:gd name="connsiteY289" fmla="*/ 447675 h 2521011"/>
                <a:gd name="connsiteX290" fmla="*/ 317623 w 2369255"/>
                <a:gd name="connsiteY290" fmla="*/ 382905 h 2521011"/>
                <a:gd name="connsiteX291" fmla="*/ 401443 w 2369255"/>
                <a:gd name="connsiteY291" fmla="*/ 384810 h 2521011"/>
                <a:gd name="connsiteX292" fmla="*/ 447163 w 2369255"/>
                <a:gd name="connsiteY292" fmla="*/ 361950 h 2521011"/>
                <a:gd name="connsiteX293" fmla="*/ 462403 w 2369255"/>
                <a:gd name="connsiteY293" fmla="*/ 335280 h 2521011"/>
                <a:gd name="connsiteX294" fmla="*/ 466213 w 2369255"/>
                <a:gd name="connsiteY294" fmla="*/ 266700 h 2521011"/>
                <a:gd name="connsiteX295" fmla="*/ 443353 w 2369255"/>
                <a:gd name="connsiteY295" fmla="*/ 198120 h 2521011"/>
                <a:gd name="connsiteX296" fmla="*/ 390013 w 2369255"/>
                <a:gd name="connsiteY296" fmla="*/ 137160 h 2521011"/>
                <a:gd name="connsiteX297" fmla="*/ 412873 w 2369255"/>
                <a:gd name="connsiteY297" fmla="*/ 125730 h 2521011"/>
                <a:gd name="connsiteX298" fmla="*/ 411094 w 2369255"/>
                <a:gd name="connsiteY298" fmla="*/ 119401 h 2521011"/>
                <a:gd name="connsiteX299" fmla="*/ 412873 w 2369255"/>
                <a:gd name="connsiteY299" fmla="*/ 120015 h 2521011"/>
                <a:gd name="connsiteX300" fmla="*/ 454783 w 2369255"/>
                <a:gd name="connsiteY300" fmla="*/ 74295 h 2521011"/>
                <a:gd name="connsiteX301" fmla="*/ 521458 w 2369255"/>
                <a:gd name="connsiteY301" fmla="*/ 85725 h 2521011"/>
                <a:gd name="connsiteX302" fmla="*/ 498598 w 2369255"/>
                <a:gd name="connsiteY302" fmla="*/ 49530 h 2521011"/>
                <a:gd name="connsiteX303" fmla="*/ 550033 w 2369255"/>
                <a:gd name="connsiteY303" fmla="*/ 13335 h 2521011"/>
                <a:gd name="connsiteX304" fmla="*/ 654808 w 2369255"/>
                <a:gd name="connsiteY30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245358 w 2369255"/>
                <a:gd name="connsiteY107" fmla="*/ 510540 h 2521011"/>
                <a:gd name="connsiteX108" fmla="*/ 1439005 w 2369255"/>
                <a:gd name="connsiteY108" fmla="*/ 447233 h 2521011"/>
                <a:gd name="connsiteX109" fmla="*/ 1245358 w 2369255"/>
                <a:gd name="connsiteY109" fmla="*/ 510540 h 2521011"/>
                <a:gd name="connsiteX110" fmla="*/ 1596716 w 2369255"/>
                <a:gd name="connsiteY110" fmla="*/ 393345 h 2521011"/>
                <a:gd name="connsiteX111" fmla="*/ 1593973 w 2369255"/>
                <a:gd name="connsiteY111" fmla="*/ 396240 h 2521011"/>
                <a:gd name="connsiteX112" fmla="*/ 1587306 w 2369255"/>
                <a:gd name="connsiteY112" fmla="*/ 396240 h 2521011"/>
                <a:gd name="connsiteX113" fmla="*/ 1596716 w 2369255"/>
                <a:gd name="connsiteY113" fmla="*/ 393345 h 2521011"/>
                <a:gd name="connsiteX114" fmla="*/ 1548806 w 2369255"/>
                <a:gd name="connsiteY114" fmla="*/ 361656 h 2521011"/>
                <a:gd name="connsiteX115" fmla="*/ 1550158 w 2369255"/>
                <a:gd name="connsiteY115" fmla="*/ 361950 h 2521011"/>
                <a:gd name="connsiteX116" fmla="*/ 1544519 w 2369255"/>
                <a:gd name="connsiteY116" fmla="*/ 384505 h 2521011"/>
                <a:gd name="connsiteX117" fmla="*/ 1540633 w 2369255"/>
                <a:gd name="connsiteY117" fmla="*/ 382905 h 2521011"/>
                <a:gd name="connsiteX118" fmla="*/ 1548806 w 2369255"/>
                <a:gd name="connsiteY118" fmla="*/ 361656 h 2521011"/>
                <a:gd name="connsiteX119" fmla="*/ 1596041 w 2369255"/>
                <a:gd name="connsiteY119" fmla="*/ 138288 h 2521011"/>
                <a:gd name="connsiteX120" fmla="*/ 1955817 w 2369255"/>
                <a:gd name="connsiteY120" fmla="*/ 458364 h 2521011"/>
                <a:gd name="connsiteX121" fmla="*/ 1914013 w 2369255"/>
                <a:gd name="connsiteY121" fmla="*/ 466725 h 2521011"/>
                <a:gd name="connsiteX122" fmla="*/ 1849243 w 2369255"/>
                <a:gd name="connsiteY122" fmla="*/ 459105 h 2521011"/>
                <a:gd name="connsiteX123" fmla="*/ 1824478 w 2369255"/>
                <a:gd name="connsiteY123" fmla="*/ 432435 h 2521011"/>
                <a:gd name="connsiteX124" fmla="*/ 1809238 w 2369255"/>
                <a:gd name="connsiteY124" fmla="*/ 438150 h 2521011"/>
                <a:gd name="connsiteX125" fmla="*/ 1786378 w 2369255"/>
                <a:gd name="connsiteY125" fmla="*/ 401955 h 2521011"/>
                <a:gd name="connsiteX126" fmla="*/ 1717798 w 2369255"/>
                <a:gd name="connsiteY126" fmla="*/ 409575 h 2521011"/>
                <a:gd name="connsiteX127" fmla="*/ 1721608 w 2369255"/>
                <a:gd name="connsiteY127" fmla="*/ 369570 h 2521011"/>
                <a:gd name="connsiteX128" fmla="*/ 1704463 w 2369255"/>
                <a:gd name="connsiteY128" fmla="*/ 365760 h 2521011"/>
                <a:gd name="connsiteX129" fmla="*/ 1725418 w 2369255"/>
                <a:gd name="connsiteY129" fmla="*/ 350520 h 2521011"/>
                <a:gd name="connsiteX130" fmla="*/ 1693033 w 2369255"/>
                <a:gd name="connsiteY130" fmla="*/ 312420 h 2521011"/>
                <a:gd name="connsiteX131" fmla="*/ 1653028 w 2369255"/>
                <a:gd name="connsiteY131" fmla="*/ 358140 h 2521011"/>
                <a:gd name="connsiteX132" fmla="*/ 1624964 w 2369255"/>
                <a:gd name="connsiteY132" fmla="*/ 323060 h 2521011"/>
                <a:gd name="connsiteX133" fmla="*/ 1626358 w 2369255"/>
                <a:gd name="connsiteY133" fmla="*/ 321945 h 2521011"/>
                <a:gd name="connsiteX134" fmla="*/ 1597783 w 2369255"/>
                <a:gd name="connsiteY134" fmla="*/ 281940 h 2521011"/>
                <a:gd name="connsiteX135" fmla="*/ 1590163 w 2369255"/>
                <a:gd name="connsiteY135" fmla="*/ 146685 h 2521011"/>
                <a:gd name="connsiteX136" fmla="*/ 1596041 w 2369255"/>
                <a:gd name="connsiteY136" fmla="*/ 138288 h 2521011"/>
                <a:gd name="connsiteX137" fmla="*/ 654808 w 2369255"/>
                <a:gd name="connsiteY137" fmla="*/ 0 h 2521011"/>
                <a:gd name="connsiteX138" fmla="*/ 681478 w 2369255"/>
                <a:gd name="connsiteY138" fmla="*/ 80010 h 2521011"/>
                <a:gd name="connsiteX139" fmla="*/ 790063 w 2369255"/>
                <a:gd name="connsiteY139" fmla="*/ 51435 h 2521011"/>
                <a:gd name="connsiteX140" fmla="*/ 838950 w 2369255"/>
                <a:gd name="connsiteY140" fmla="*/ 29486 h 2521011"/>
                <a:gd name="connsiteX141" fmla="*/ 862453 w 2369255"/>
                <a:gd name="connsiteY141" fmla="*/ 59055 h 2521011"/>
                <a:gd name="connsiteX142" fmla="*/ 856738 w 2369255"/>
                <a:gd name="connsiteY142" fmla="*/ 89535 h 2521011"/>
                <a:gd name="connsiteX143" fmla="*/ 938653 w 2369255"/>
                <a:gd name="connsiteY143" fmla="*/ 93345 h 2521011"/>
                <a:gd name="connsiteX144" fmla="*/ 951988 w 2369255"/>
                <a:gd name="connsiteY144" fmla="*/ 19050 h 2521011"/>
                <a:gd name="connsiteX145" fmla="*/ 972943 w 2369255"/>
                <a:gd name="connsiteY145" fmla="*/ 47625 h 2521011"/>
                <a:gd name="connsiteX146" fmla="*/ 1064383 w 2369255"/>
                <a:gd name="connsiteY146" fmla="*/ 47625 h 2521011"/>
                <a:gd name="connsiteX147" fmla="*/ 1113913 w 2369255"/>
                <a:gd name="connsiteY147" fmla="*/ 38100 h 2521011"/>
                <a:gd name="connsiteX148" fmla="*/ 1121533 w 2369255"/>
                <a:gd name="connsiteY148" fmla="*/ 9525 h 2521011"/>
                <a:gd name="connsiteX149" fmla="*/ 1182493 w 2369255"/>
                <a:gd name="connsiteY149" fmla="*/ 0 h 2521011"/>
                <a:gd name="connsiteX150" fmla="*/ 1214878 w 2369255"/>
                <a:gd name="connsiteY150" fmla="*/ 102870 h 2521011"/>
                <a:gd name="connsiteX151" fmla="*/ 1228213 w 2369255"/>
                <a:gd name="connsiteY151" fmla="*/ 102870 h 2521011"/>
                <a:gd name="connsiteX152" fmla="*/ 1252978 w 2369255"/>
                <a:gd name="connsiteY152" fmla="*/ 190500 h 2521011"/>
                <a:gd name="connsiteX153" fmla="*/ 1255403 w 2369255"/>
                <a:gd name="connsiteY153" fmla="*/ 195722 h 2521011"/>
                <a:gd name="connsiteX154" fmla="*/ 1252978 w 2369255"/>
                <a:gd name="connsiteY154" fmla="*/ 198120 h 2521011"/>
                <a:gd name="connsiteX155" fmla="*/ 1249168 w 2369255"/>
                <a:gd name="connsiteY155" fmla="*/ 240030 h 2521011"/>
                <a:gd name="connsiteX156" fmla="*/ 1273933 w 2369255"/>
                <a:gd name="connsiteY156" fmla="*/ 346710 h 2521011"/>
                <a:gd name="connsiteX157" fmla="*/ 1216783 w 2369255"/>
                <a:gd name="connsiteY157" fmla="*/ 363855 h 2521011"/>
                <a:gd name="connsiteX158" fmla="*/ 1245358 w 2369255"/>
                <a:gd name="connsiteY158" fmla="*/ 510540 h 2521011"/>
                <a:gd name="connsiteX159" fmla="*/ 1266313 w 2369255"/>
                <a:gd name="connsiteY159" fmla="*/ 563880 h 2521011"/>
                <a:gd name="connsiteX160" fmla="*/ 1312033 w 2369255"/>
                <a:gd name="connsiteY160" fmla="*/ 641985 h 2521011"/>
                <a:gd name="connsiteX161" fmla="*/ 1332988 w 2369255"/>
                <a:gd name="connsiteY161" fmla="*/ 645795 h 2521011"/>
                <a:gd name="connsiteX162" fmla="*/ 1361563 w 2369255"/>
                <a:gd name="connsiteY162" fmla="*/ 737235 h 2521011"/>
                <a:gd name="connsiteX163" fmla="*/ 1540633 w 2369255"/>
                <a:gd name="connsiteY163" fmla="*/ 702945 h 2521011"/>
                <a:gd name="connsiteX164" fmla="*/ 1540207 w 2369255"/>
                <a:gd name="connsiteY164" fmla="*/ 700259 h 2521011"/>
                <a:gd name="connsiteX165" fmla="*/ 1586353 w 2369255"/>
                <a:gd name="connsiteY165" fmla="*/ 689610 h 2521011"/>
                <a:gd name="connsiteX166" fmla="*/ 1609213 w 2369255"/>
                <a:gd name="connsiteY166" fmla="*/ 659130 h 2521011"/>
                <a:gd name="connsiteX167" fmla="*/ 1637788 w 2369255"/>
                <a:gd name="connsiteY167" fmla="*/ 645795 h 2521011"/>
                <a:gd name="connsiteX168" fmla="*/ 1649218 w 2369255"/>
                <a:gd name="connsiteY168" fmla="*/ 613410 h 2521011"/>
                <a:gd name="connsiteX169" fmla="*/ 1670173 w 2369255"/>
                <a:gd name="connsiteY169" fmla="*/ 594360 h 2521011"/>
                <a:gd name="connsiteX170" fmla="*/ 1691128 w 2369255"/>
                <a:gd name="connsiteY170" fmla="*/ 609600 h 2521011"/>
                <a:gd name="connsiteX171" fmla="*/ 1685413 w 2369255"/>
                <a:gd name="connsiteY171" fmla="*/ 708660 h 2521011"/>
                <a:gd name="connsiteX172" fmla="*/ 1755898 w 2369255"/>
                <a:gd name="connsiteY172" fmla="*/ 786765 h 2521011"/>
                <a:gd name="connsiteX173" fmla="*/ 1757803 w 2369255"/>
                <a:gd name="connsiteY173" fmla="*/ 851535 h 2521011"/>
                <a:gd name="connsiteX174" fmla="*/ 1733038 w 2369255"/>
                <a:gd name="connsiteY174" fmla="*/ 872490 h 2521011"/>
                <a:gd name="connsiteX175" fmla="*/ 1795903 w 2369255"/>
                <a:gd name="connsiteY175" fmla="*/ 876300 h 2521011"/>
                <a:gd name="connsiteX176" fmla="*/ 2082230 w 2369255"/>
                <a:gd name="connsiteY176" fmla="*/ 811829 h 2521011"/>
                <a:gd name="connsiteX177" fmla="*/ 2102608 w 2369255"/>
                <a:gd name="connsiteY177" fmla="*/ 889635 h 2521011"/>
                <a:gd name="connsiteX178" fmla="*/ 2094988 w 2369255"/>
                <a:gd name="connsiteY178" fmla="*/ 942975 h 2521011"/>
                <a:gd name="connsiteX179" fmla="*/ 2030218 w 2369255"/>
                <a:gd name="connsiteY179" fmla="*/ 952500 h 2521011"/>
                <a:gd name="connsiteX180" fmla="*/ 2030218 w 2369255"/>
                <a:gd name="connsiteY180" fmla="*/ 1022985 h 2521011"/>
                <a:gd name="connsiteX181" fmla="*/ 2074033 w 2369255"/>
                <a:gd name="connsiteY181" fmla="*/ 1028700 h 2521011"/>
                <a:gd name="connsiteX182" fmla="*/ 2114038 w 2369255"/>
                <a:gd name="connsiteY182" fmla="*/ 1002030 h 2521011"/>
                <a:gd name="connsiteX183" fmla="*/ 2093083 w 2369255"/>
                <a:gd name="connsiteY183" fmla="*/ 1057275 h 2521011"/>
                <a:gd name="connsiteX184" fmla="*/ 2089273 w 2369255"/>
                <a:gd name="connsiteY184" fmla="*/ 1137285 h 2521011"/>
                <a:gd name="connsiteX185" fmla="*/ 2287393 w 2369255"/>
                <a:gd name="connsiteY185" fmla="*/ 1135380 h 2521011"/>
                <a:gd name="connsiteX186" fmla="*/ 2287393 w 2369255"/>
                <a:gd name="connsiteY186" fmla="*/ 1091565 h 2521011"/>
                <a:gd name="connsiteX187" fmla="*/ 2296363 w 2369255"/>
                <a:gd name="connsiteY187" fmla="*/ 1088949 h 2521011"/>
                <a:gd name="connsiteX188" fmla="*/ 2369255 w 2369255"/>
                <a:gd name="connsiteY188" fmla="*/ 1229053 h 2521011"/>
                <a:gd name="connsiteX189" fmla="*/ 2303675 w 2369255"/>
                <a:gd name="connsiteY189" fmla="*/ 1218123 h 2521011"/>
                <a:gd name="connsiteX190" fmla="*/ 2285869 w 2369255"/>
                <a:gd name="connsiteY190" fmla="*/ 1136214 h 2521011"/>
                <a:gd name="connsiteX191" fmla="*/ 2093706 w 2369255"/>
                <a:gd name="connsiteY191" fmla="*/ 1138062 h 2521011"/>
                <a:gd name="connsiteX192" fmla="*/ 2142613 w 2369255"/>
                <a:gd name="connsiteY192" fmla="*/ 1226820 h 2521011"/>
                <a:gd name="connsiteX193" fmla="*/ 2083558 w 2369255"/>
                <a:gd name="connsiteY193" fmla="*/ 1257300 h 2521011"/>
                <a:gd name="connsiteX194" fmla="*/ 2093083 w 2369255"/>
                <a:gd name="connsiteY194" fmla="*/ 1295400 h 2521011"/>
                <a:gd name="connsiteX195" fmla="*/ 2047363 w 2369255"/>
                <a:gd name="connsiteY195" fmla="*/ 1350645 h 2521011"/>
                <a:gd name="connsiteX196" fmla="*/ 2174998 w 2369255"/>
                <a:gd name="connsiteY196" fmla="*/ 1419225 h 2521011"/>
                <a:gd name="connsiteX197" fmla="*/ 2152138 w 2369255"/>
                <a:gd name="connsiteY197" fmla="*/ 1451610 h 2521011"/>
                <a:gd name="connsiteX198" fmla="*/ 2203573 w 2369255"/>
                <a:gd name="connsiteY198" fmla="*/ 1527810 h 2521011"/>
                <a:gd name="connsiteX199" fmla="*/ 2197858 w 2369255"/>
                <a:gd name="connsiteY199" fmla="*/ 1565910 h 2521011"/>
                <a:gd name="connsiteX200" fmla="*/ 2163568 w 2369255"/>
                <a:gd name="connsiteY200" fmla="*/ 1581150 h 2521011"/>
                <a:gd name="connsiteX201" fmla="*/ 2131183 w 2369255"/>
                <a:gd name="connsiteY201" fmla="*/ 1657350 h 2521011"/>
                <a:gd name="connsiteX202" fmla="*/ 2165473 w 2369255"/>
                <a:gd name="connsiteY202" fmla="*/ 1691640 h 2521011"/>
                <a:gd name="connsiteX203" fmla="*/ 2129278 w 2369255"/>
                <a:gd name="connsiteY203" fmla="*/ 1737360 h 2521011"/>
                <a:gd name="connsiteX204" fmla="*/ 2213098 w 2369255"/>
                <a:gd name="connsiteY204" fmla="*/ 1722120 h 2521011"/>
                <a:gd name="connsiteX205" fmla="*/ 2131183 w 2369255"/>
                <a:gd name="connsiteY205" fmla="*/ 1739265 h 2521011"/>
                <a:gd name="connsiteX206" fmla="*/ 2030218 w 2369255"/>
                <a:gd name="connsiteY206" fmla="*/ 1644015 h 2521011"/>
                <a:gd name="connsiteX207" fmla="*/ 1940683 w 2369255"/>
                <a:gd name="connsiteY207" fmla="*/ 1708785 h 2521011"/>
                <a:gd name="connsiteX208" fmla="*/ 1809238 w 2369255"/>
                <a:gd name="connsiteY208" fmla="*/ 1737360 h 2521011"/>
                <a:gd name="connsiteX209" fmla="*/ 1795903 w 2369255"/>
                <a:gd name="connsiteY209" fmla="*/ 1722120 h 2521011"/>
                <a:gd name="connsiteX210" fmla="*/ 1738753 w 2369255"/>
                <a:gd name="connsiteY210" fmla="*/ 1737360 h 2521011"/>
                <a:gd name="connsiteX211" fmla="*/ 1734943 w 2369255"/>
                <a:gd name="connsiteY211" fmla="*/ 1760220 h 2521011"/>
                <a:gd name="connsiteX212" fmla="*/ 1683030 w 2369255"/>
                <a:gd name="connsiteY212" fmla="*/ 1773198 h 2521011"/>
                <a:gd name="connsiteX213" fmla="*/ 1681603 w 2369255"/>
                <a:gd name="connsiteY213" fmla="*/ 1771650 h 2521011"/>
                <a:gd name="connsiteX214" fmla="*/ 1637788 w 2369255"/>
                <a:gd name="connsiteY214" fmla="*/ 1811655 h 2521011"/>
                <a:gd name="connsiteX215" fmla="*/ 1618738 w 2369255"/>
                <a:gd name="connsiteY215" fmla="*/ 1811655 h 2521011"/>
                <a:gd name="connsiteX216" fmla="*/ 1546348 w 2369255"/>
                <a:gd name="connsiteY216" fmla="*/ 1903095 h 2521011"/>
                <a:gd name="connsiteX217" fmla="*/ 1538728 w 2369255"/>
                <a:gd name="connsiteY217" fmla="*/ 1952625 h 2521011"/>
                <a:gd name="connsiteX218" fmla="*/ 1513963 w 2369255"/>
                <a:gd name="connsiteY218" fmla="*/ 1918335 h 2521011"/>
                <a:gd name="connsiteX219" fmla="*/ 1475863 w 2369255"/>
                <a:gd name="connsiteY219" fmla="*/ 1986915 h 2521011"/>
                <a:gd name="connsiteX220" fmla="*/ 1460623 w 2369255"/>
                <a:gd name="connsiteY220" fmla="*/ 1986915 h 2521011"/>
                <a:gd name="connsiteX221" fmla="*/ 1414903 w 2369255"/>
                <a:gd name="connsiteY221" fmla="*/ 2019300 h 2521011"/>
                <a:gd name="connsiteX222" fmla="*/ 1418713 w 2369255"/>
                <a:gd name="connsiteY222" fmla="*/ 2038350 h 2521011"/>
                <a:gd name="connsiteX223" fmla="*/ 1376803 w 2369255"/>
                <a:gd name="connsiteY223" fmla="*/ 2066925 h 2521011"/>
                <a:gd name="connsiteX224" fmla="*/ 1390138 w 2369255"/>
                <a:gd name="connsiteY224" fmla="*/ 2097405 h 2521011"/>
                <a:gd name="connsiteX225" fmla="*/ 1319653 w 2369255"/>
                <a:gd name="connsiteY225" fmla="*/ 2106930 h 2521011"/>
                <a:gd name="connsiteX226" fmla="*/ 1300603 w 2369255"/>
                <a:gd name="connsiteY226" fmla="*/ 2143125 h 2521011"/>
                <a:gd name="connsiteX227" fmla="*/ 1273933 w 2369255"/>
                <a:gd name="connsiteY227" fmla="*/ 2164080 h 2521011"/>
                <a:gd name="connsiteX228" fmla="*/ 1239643 w 2369255"/>
                <a:gd name="connsiteY228" fmla="*/ 2141220 h 2521011"/>
                <a:gd name="connsiteX229" fmla="*/ 1225489 w 2369255"/>
                <a:gd name="connsiteY229" fmla="*/ 2157396 h 2521011"/>
                <a:gd name="connsiteX230" fmla="*/ 1224403 w 2369255"/>
                <a:gd name="connsiteY230" fmla="*/ 2156460 h 2521011"/>
                <a:gd name="connsiteX231" fmla="*/ 1096768 w 2369255"/>
                <a:gd name="connsiteY231" fmla="*/ 2042160 h 2521011"/>
                <a:gd name="connsiteX232" fmla="*/ 1049736 w 2369255"/>
                <a:gd name="connsiteY232" fmla="*/ 2104529 h 2521011"/>
                <a:gd name="connsiteX233" fmla="*/ 969133 w 2369255"/>
                <a:gd name="connsiteY233" fmla="*/ 2101216 h 2521011"/>
                <a:gd name="connsiteX234" fmla="*/ 965323 w 2369255"/>
                <a:gd name="connsiteY234" fmla="*/ 2129791 h 2521011"/>
                <a:gd name="connsiteX235" fmla="*/ 807208 w 2369255"/>
                <a:gd name="connsiteY235" fmla="*/ 2129791 h 2521011"/>
                <a:gd name="connsiteX236" fmla="*/ 803398 w 2369255"/>
                <a:gd name="connsiteY236" fmla="*/ 2025016 h 2521011"/>
                <a:gd name="connsiteX237" fmla="*/ 801578 w 2369255"/>
                <a:gd name="connsiteY237" fmla="*/ 2024761 h 2521011"/>
                <a:gd name="connsiteX238" fmla="*/ 818638 w 2369255"/>
                <a:gd name="connsiteY238" fmla="*/ 1973580 h 2521011"/>
                <a:gd name="connsiteX239" fmla="*/ 776728 w 2369255"/>
                <a:gd name="connsiteY239" fmla="*/ 1939290 h 2521011"/>
                <a:gd name="connsiteX240" fmla="*/ 780538 w 2369255"/>
                <a:gd name="connsiteY240" fmla="*/ 1899285 h 2521011"/>
                <a:gd name="connsiteX241" fmla="*/ 791968 w 2369255"/>
                <a:gd name="connsiteY241" fmla="*/ 1836420 h 2521011"/>
                <a:gd name="connsiteX242" fmla="*/ 761488 w 2369255"/>
                <a:gd name="connsiteY242" fmla="*/ 1802130 h 2521011"/>
                <a:gd name="connsiteX243" fmla="*/ 708148 w 2369255"/>
                <a:gd name="connsiteY243" fmla="*/ 1790700 h 2521011"/>
                <a:gd name="connsiteX244" fmla="*/ 637663 w 2369255"/>
                <a:gd name="connsiteY244" fmla="*/ 1731645 h 2521011"/>
                <a:gd name="connsiteX245" fmla="*/ 637663 w 2369255"/>
                <a:gd name="connsiteY245" fmla="*/ 1704975 h 2521011"/>
                <a:gd name="connsiteX246" fmla="*/ 609088 w 2369255"/>
                <a:gd name="connsiteY246" fmla="*/ 1708785 h 2521011"/>
                <a:gd name="connsiteX247" fmla="*/ 504313 w 2369255"/>
                <a:gd name="connsiteY247" fmla="*/ 1638300 h 2521011"/>
                <a:gd name="connsiteX248" fmla="*/ 463237 w 2369255"/>
                <a:gd name="connsiteY248" fmla="*/ 1595581 h 2521011"/>
                <a:gd name="connsiteX249" fmla="*/ 464308 w 2369255"/>
                <a:gd name="connsiteY249" fmla="*/ 1543050 h 2521011"/>
                <a:gd name="connsiteX250" fmla="*/ 420493 w 2369255"/>
                <a:gd name="connsiteY250" fmla="*/ 1522095 h 2521011"/>
                <a:gd name="connsiteX251" fmla="*/ 435733 w 2369255"/>
                <a:gd name="connsiteY251" fmla="*/ 1470660 h 2521011"/>
                <a:gd name="connsiteX252" fmla="*/ 391918 w 2369255"/>
                <a:gd name="connsiteY252" fmla="*/ 1491615 h 2521011"/>
                <a:gd name="connsiteX253" fmla="*/ 359533 w 2369255"/>
                <a:gd name="connsiteY253" fmla="*/ 1491615 h 2521011"/>
                <a:gd name="connsiteX254" fmla="*/ 353818 w 2369255"/>
                <a:gd name="connsiteY254" fmla="*/ 1510665 h 2521011"/>
                <a:gd name="connsiteX255" fmla="*/ 184273 w 2369255"/>
                <a:gd name="connsiteY255" fmla="*/ 1510665 h 2521011"/>
                <a:gd name="connsiteX256" fmla="*/ 163926 w 2369255"/>
                <a:gd name="connsiteY256" fmla="*/ 1573404 h 2521011"/>
                <a:gd name="connsiteX257" fmla="*/ 163885 w 2369255"/>
                <a:gd name="connsiteY257" fmla="*/ 1573328 h 2521011"/>
                <a:gd name="connsiteX258" fmla="*/ 184395 w 2369255"/>
                <a:gd name="connsiteY258" fmla="*/ 1510087 h 2521011"/>
                <a:gd name="connsiteX259" fmla="*/ 203274 w 2369255"/>
                <a:gd name="connsiteY259" fmla="*/ 1510087 h 2521011"/>
                <a:gd name="connsiteX260" fmla="*/ 197608 w 2369255"/>
                <a:gd name="connsiteY260" fmla="*/ 1443990 h 2521011"/>
                <a:gd name="connsiteX261" fmla="*/ 148078 w 2369255"/>
                <a:gd name="connsiteY261" fmla="*/ 1466850 h 2521011"/>
                <a:gd name="connsiteX262" fmla="*/ 127123 w 2369255"/>
                <a:gd name="connsiteY262" fmla="*/ 1390650 h 2521011"/>
                <a:gd name="connsiteX263" fmla="*/ 117598 w 2369255"/>
                <a:gd name="connsiteY263" fmla="*/ 1389648 h 2521011"/>
                <a:gd name="connsiteX264" fmla="*/ 117598 w 2369255"/>
                <a:gd name="connsiteY264" fmla="*/ 1352550 h 2521011"/>
                <a:gd name="connsiteX265" fmla="*/ 148078 w 2369255"/>
                <a:gd name="connsiteY265" fmla="*/ 1314450 h 2521011"/>
                <a:gd name="connsiteX266" fmla="*/ 212848 w 2369255"/>
                <a:gd name="connsiteY266" fmla="*/ 1303020 h 2521011"/>
                <a:gd name="connsiteX267" fmla="*/ 229993 w 2369255"/>
                <a:gd name="connsiteY267" fmla="*/ 1238250 h 2521011"/>
                <a:gd name="connsiteX268" fmla="*/ 218563 w 2369255"/>
                <a:gd name="connsiteY268" fmla="*/ 1143000 h 2521011"/>
                <a:gd name="connsiteX269" fmla="*/ 219377 w 2369255"/>
                <a:gd name="connsiteY269" fmla="*/ 1135131 h 2521011"/>
                <a:gd name="connsiteX270" fmla="*/ 308099 w 2369255"/>
                <a:gd name="connsiteY270" fmla="*/ 1110615 h 2521011"/>
                <a:gd name="connsiteX271" fmla="*/ 325244 w 2369255"/>
                <a:gd name="connsiteY271" fmla="*/ 1022985 h 2521011"/>
                <a:gd name="connsiteX272" fmla="*/ 304289 w 2369255"/>
                <a:gd name="connsiteY272" fmla="*/ 986790 h 2521011"/>
                <a:gd name="connsiteX273" fmla="*/ 174749 w 2369255"/>
                <a:gd name="connsiteY273" fmla="*/ 969645 h 2521011"/>
                <a:gd name="connsiteX274" fmla="*/ 243329 w 2369255"/>
                <a:gd name="connsiteY274" fmla="*/ 843915 h 2521011"/>
                <a:gd name="connsiteX275" fmla="*/ 247139 w 2369255"/>
                <a:gd name="connsiteY275" fmla="*/ 731520 h 2521011"/>
                <a:gd name="connsiteX276" fmla="*/ 169034 w 2369255"/>
                <a:gd name="connsiteY276" fmla="*/ 685800 h 2521011"/>
                <a:gd name="connsiteX277" fmla="*/ 98549 w 2369255"/>
                <a:gd name="connsiteY277" fmla="*/ 641985 h 2521011"/>
                <a:gd name="connsiteX278" fmla="*/ 42112 w 2369255"/>
                <a:gd name="connsiteY278" fmla="*/ 643866 h 2521011"/>
                <a:gd name="connsiteX279" fmla="*/ 41731 w 2369255"/>
                <a:gd name="connsiteY279" fmla="*/ 642127 h 2521011"/>
                <a:gd name="connsiteX280" fmla="*/ 98881 w 2369255"/>
                <a:gd name="connsiteY280" fmla="*/ 640222 h 2521011"/>
                <a:gd name="connsiteX281" fmla="*/ 169366 w 2369255"/>
                <a:gd name="connsiteY281" fmla="*/ 684037 h 2521011"/>
                <a:gd name="connsiteX282" fmla="*/ 222373 w 2369255"/>
                <a:gd name="connsiteY282" fmla="*/ 715066 h 2521011"/>
                <a:gd name="connsiteX283" fmla="*/ 222373 w 2369255"/>
                <a:gd name="connsiteY283" fmla="*/ 567691 h 2521011"/>
                <a:gd name="connsiteX284" fmla="*/ 243328 w 2369255"/>
                <a:gd name="connsiteY284" fmla="*/ 489586 h 2521011"/>
                <a:gd name="connsiteX285" fmla="*/ 212848 w 2369255"/>
                <a:gd name="connsiteY285" fmla="*/ 447676 h 2521011"/>
                <a:gd name="connsiteX286" fmla="*/ 287143 w 2369255"/>
                <a:gd name="connsiteY286" fmla="*/ 449581 h 2521011"/>
                <a:gd name="connsiteX287" fmla="*/ 282547 w 2369255"/>
                <a:gd name="connsiteY287" fmla="*/ 446066 h 2521011"/>
                <a:gd name="connsiteX288" fmla="*/ 287143 w 2369255"/>
                <a:gd name="connsiteY288" fmla="*/ 447675 h 2521011"/>
                <a:gd name="connsiteX289" fmla="*/ 317623 w 2369255"/>
                <a:gd name="connsiteY289" fmla="*/ 382905 h 2521011"/>
                <a:gd name="connsiteX290" fmla="*/ 401443 w 2369255"/>
                <a:gd name="connsiteY290" fmla="*/ 384810 h 2521011"/>
                <a:gd name="connsiteX291" fmla="*/ 447163 w 2369255"/>
                <a:gd name="connsiteY291" fmla="*/ 361950 h 2521011"/>
                <a:gd name="connsiteX292" fmla="*/ 462403 w 2369255"/>
                <a:gd name="connsiteY292" fmla="*/ 335280 h 2521011"/>
                <a:gd name="connsiteX293" fmla="*/ 466213 w 2369255"/>
                <a:gd name="connsiteY293" fmla="*/ 266700 h 2521011"/>
                <a:gd name="connsiteX294" fmla="*/ 443353 w 2369255"/>
                <a:gd name="connsiteY294" fmla="*/ 198120 h 2521011"/>
                <a:gd name="connsiteX295" fmla="*/ 390013 w 2369255"/>
                <a:gd name="connsiteY295" fmla="*/ 137160 h 2521011"/>
                <a:gd name="connsiteX296" fmla="*/ 412873 w 2369255"/>
                <a:gd name="connsiteY296" fmla="*/ 125730 h 2521011"/>
                <a:gd name="connsiteX297" fmla="*/ 411094 w 2369255"/>
                <a:gd name="connsiteY297" fmla="*/ 119401 h 2521011"/>
                <a:gd name="connsiteX298" fmla="*/ 412873 w 2369255"/>
                <a:gd name="connsiteY298" fmla="*/ 120015 h 2521011"/>
                <a:gd name="connsiteX299" fmla="*/ 454783 w 2369255"/>
                <a:gd name="connsiteY299" fmla="*/ 74295 h 2521011"/>
                <a:gd name="connsiteX300" fmla="*/ 521458 w 2369255"/>
                <a:gd name="connsiteY300" fmla="*/ 85725 h 2521011"/>
                <a:gd name="connsiteX301" fmla="*/ 498598 w 2369255"/>
                <a:gd name="connsiteY301" fmla="*/ 49530 h 2521011"/>
                <a:gd name="connsiteX302" fmla="*/ 550033 w 2369255"/>
                <a:gd name="connsiteY302" fmla="*/ 13335 h 2521011"/>
                <a:gd name="connsiteX303" fmla="*/ 654808 w 2369255"/>
                <a:gd name="connsiteY30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8806 w 2369255"/>
                <a:gd name="connsiteY111" fmla="*/ 361656 h 2521011"/>
                <a:gd name="connsiteX112" fmla="*/ 1550158 w 2369255"/>
                <a:gd name="connsiteY112" fmla="*/ 361950 h 2521011"/>
                <a:gd name="connsiteX113" fmla="*/ 1544519 w 2369255"/>
                <a:gd name="connsiteY113" fmla="*/ 384505 h 2521011"/>
                <a:gd name="connsiteX114" fmla="*/ 1540633 w 2369255"/>
                <a:gd name="connsiteY114" fmla="*/ 382905 h 2521011"/>
                <a:gd name="connsiteX115" fmla="*/ 1548806 w 2369255"/>
                <a:gd name="connsiteY115" fmla="*/ 361656 h 2521011"/>
                <a:gd name="connsiteX116" fmla="*/ 1596041 w 2369255"/>
                <a:gd name="connsiteY116" fmla="*/ 138288 h 2521011"/>
                <a:gd name="connsiteX117" fmla="*/ 1955817 w 2369255"/>
                <a:gd name="connsiteY117" fmla="*/ 458364 h 2521011"/>
                <a:gd name="connsiteX118" fmla="*/ 1914013 w 2369255"/>
                <a:gd name="connsiteY118" fmla="*/ 466725 h 2521011"/>
                <a:gd name="connsiteX119" fmla="*/ 1849243 w 2369255"/>
                <a:gd name="connsiteY119" fmla="*/ 459105 h 2521011"/>
                <a:gd name="connsiteX120" fmla="*/ 1824478 w 2369255"/>
                <a:gd name="connsiteY120" fmla="*/ 432435 h 2521011"/>
                <a:gd name="connsiteX121" fmla="*/ 1809238 w 2369255"/>
                <a:gd name="connsiteY121" fmla="*/ 438150 h 2521011"/>
                <a:gd name="connsiteX122" fmla="*/ 1786378 w 2369255"/>
                <a:gd name="connsiteY122" fmla="*/ 401955 h 2521011"/>
                <a:gd name="connsiteX123" fmla="*/ 1717798 w 2369255"/>
                <a:gd name="connsiteY123" fmla="*/ 409575 h 2521011"/>
                <a:gd name="connsiteX124" fmla="*/ 1721608 w 2369255"/>
                <a:gd name="connsiteY124" fmla="*/ 369570 h 2521011"/>
                <a:gd name="connsiteX125" fmla="*/ 1704463 w 2369255"/>
                <a:gd name="connsiteY125" fmla="*/ 365760 h 2521011"/>
                <a:gd name="connsiteX126" fmla="*/ 1725418 w 2369255"/>
                <a:gd name="connsiteY126" fmla="*/ 350520 h 2521011"/>
                <a:gd name="connsiteX127" fmla="*/ 1693033 w 2369255"/>
                <a:gd name="connsiteY127" fmla="*/ 312420 h 2521011"/>
                <a:gd name="connsiteX128" fmla="*/ 1653028 w 2369255"/>
                <a:gd name="connsiteY128" fmla="*/ 358140 h 2521011"/>
                <a:gd name="connsiteX129" fmla="*/ 1624964 w 2369255"/>
                <a:gd name="connsiteY129" fmla="*/ 323060 h 2521011"/>
                <a:gd name="connsiteX130" fmla="*/ 1626358 w 2369255"/>
                <a:gd name="connsiteY130" fmla="*/ 321945 h 2521011"/>
                <a:gd name="connsiteX131" fmla="*/ 1597783 w 2369255"/>
                <a:gd name="connsiteY131" fmla="*/ 281940 h 2521011"/>
                <a:gd name="connsiteX132" fmla="*/ 1590163 w 2369255"/>
                <a:gd name="connsiteY132" fmla="*/ 146685 h 2521011"/>
                <a:gd name="connsiteX133" fmla="*/ 1596041 w 2369255"/>
                <a:gd name="connsiteY133" fmla="*/ 138288 h 2521011"/>
                <a:gd name="connsiteX134" fmla="*/ 654808 w 2369255"/>
                <a:gd name="connsiteY134" fmla="*/ 0 h 2521011"/>
                <a:gd name="connsiteX135" fmla="*/ 681478 w 2369255"/>
                <a:gd name="connsiteY135" fmla="*/ 80010 h 2521011"/>
                <a:gd name="connsiteX136" fmla="*/ 790063 w 2369255"/>
                <a:gd name="connsiteY136" fmla="*/ 51435 h 2521011"/>
                <a:gd name="connsiteX137" fmla="*/ 838950 w 2369255"/>
                <a:gd name="connsiteY137" fmla="*/ 29486 h 2521011"/>
                <a:gd name="connsiteX138" fmla="*/ 862453 w 2369255"/>
                <a:gd name="connsiteY138" fmla="*/ 59055 h 2521011"/>
                <a:gd name="connsiteX139" fmla="*/ 856738 w 2369255"/>
                <a:gd name="connsiteY139" fmla="*/ 89535 h 2521011"/>
                <a:gd name="connsiteX140" fmla="*/ 938653 w 2369255"/>
                <a:gd name="connsiteY140" fmla="*/ 93345 h 2521011"/>
                <a:gd name="connsiteX141" fmla="*/ 951988 w 2369255"/>
                <a:gd name="connsiteY141" fmla="*/ 19050 h 2521011"/>
                <a:gd name="connsiteX142" fmla="*/ 972943 w 2369255"/>
                <a:gd name="connsiteY142" fmla="*/ 47625 h 2521011"/>
                <a:gd name="connsiteX143" fmla="*/ 1064383 w 2369255"/>
                <a:gd name="connsiteY143" fmla="*/ 47625 h 2521011"/>
                <a:gd name="connsiteX144" fmla="*/ 1113913 w 2369255"/>
                <a:gd name="connsiteY144" fmla="*/ 38100 h 2521011"/>
                <a:gd name="connsiteX145" fmla="*/ 1121533 w 2369255"/>
                <a:gd name="connsiteY145" fmla="*/ 9525 h 2521011"/>
                <a:gd name="connsiteX146" fmla="*/ 1182493 w 2369255"/>
                <a:gd name="connsiteY146" fmla="*/ 0 h 2521011"/>
                <a:gd name="connsiteX147" fmla="*/ 1214878 w 2369255"/>
                <a:gd name="connsiteY147" fmla="*/ 102870 h 2521011"/>
                <a:gd name="connsiteX148" fmla="*/ 1228213 w 2369255"/>
                <a:gd name="connsiteY148" fmla="*/ 102870 h 2521011"/>
                <a:gd name="connsiteX149" fmla="*/ 1252978 w 2369255"/>
                <a:gd name="connsiteY149" fmla="*/ 190500 h 2521011"/>
                <a:gd name="connsiteX150" fmla="*/ 1255403 w 2369255"/>
                <a:gd name="connsiteY150" fmla="*/ 195722 h 2521011"/>
                <a:gd name="connsiteX151" fmla="*/ 1252978 w 2369255"/>
                <a:gd name="connsiteY151" fmla="*/ 198120 h 2521011"/>
                <a:gd name="connsiteX152" fmla="*/ 1249168 w 2369255"/>
                <a:gd name="connsiteY152" fmla="*/ 240030 h 2521011"/>
                <a:gd name="connsiteX153" fmla="*/ 1273933 w 2369255"/>
                <a:gd name="connsiteY153" fmla="*/ 346710 h 2521011"/>
                <a:gd name="connsiteX154" fmla="*/ 1216783 w 2369255"/>
                <a:gd name="connsiteY154" fmla="*/ 363855 h 2521011"/>
                <a:gd name="connsiteX155" fmla="*/ 1245358 w 2369255"/>
                <a:gd name="connsiteY155" fmla="*/ 510540 h 2521011"/>
                <a:gd name="connsiteX156" fmla="*/ 1266313 w 2369255"/>
                <a:gd name="connsiteY156" fmla="*/ 563880 h 2521011"/>
                <a:gd name="connsiteX157" fmla="*/ 1312033 w 2369255"/>
                <a:gd name="connsiteY157" fmla="*/ 641985 h 2521011"/>
                <a:gd name="connsiteX158" fmla="*/ 1332988 w 2369255"/>
                <a:gd name="connsiteY158" fmla="*/ 645795 h 2521011"/>
                <a:gd name="connsiteX159" fmla="*/ 1361563 w 2369255"/>
                <a:gd name="connsiteY159" fmla="*/ 737235 h 2521011"/>
                <a:gd name="connsiteX160" fmla="*/ 1540633 w 2369255"/>
                <a:gd name="connsiteY160" fmla="*/ 702945 h 2521011"/>
                <a:gd name="connsiteX161" fmla="*/ 1540207 w 2369255"/>
                <a:gd name="connsiteY161" fmla="*/ 700259 h 2521011"/>
                <a:gd name="connsiteX162" fmla="*/ 1586353 w 2369255"/>
                <a:gd name="connsiteY162" fmla="*/ 689610 h 2521011"/>
                <a:gd name="connsiteX163" fmla="*/ 1609213 w 2369255"/>
                <a:gd name="connsiteY163" fmla="*/ 659130 h 2521011"/>
                <a:gd name="connsiteX164" fmla="*/ 1637788 w 2369255"/>
                <a:gd name="connsiteY164" fmla="*/ 645795 h 2521011"/>
                <a:gd name="connsiteX165" fmla="*/ 1649218 w 2369255"/>
                <a:gd name="connsiteY165" fmla="*/ 613410 h 2521011"/>
                <a:gd name="connsiteX166" fmla="*/ 1670173 w 2369255"/>
                <a:gd name="connsiteY166" fmla="*/ 594360 h 2521011"/>
                <a:gd name="connsiteX167" fmla="*/ 1691128 w 2369255"/>
                <a:gd name="connsiteY167" fmla="*/ 609600 h 2521011"/>
                <a:gd name="connsiteX168" fmla="*/ 1685413 w 2369255"/>
                <a:gd name="connsiteY168" fmla="*/ 708660 h 2521011"/>
                <a:gd name="connsiteX169" fmla="*/ 1755898 w 2369255"/>
                <a:gd name="connsiteY169" fmla="*/ 786765 h 2521011"/>
                <a:gd name="connsiteX170" fmla="*/ 1757803 w 2369255"/>
                <a:gd name="connsiteY170" fmla="*/ 851535 h 2521011"/>
                <a:gd name="connsiteX171" fmla="*/ 1733038 w 2369255"/>
                <a:gd name="connsiteY171" fmla="*/ 872490 h 2521011"/>
                <a:gd name="connsiteX172" fmla="*/ 1795903 w 2369255"/>
                <a:gd name="connsiteY172" fmla="*/ 876300 h 2521011"/>
                <a:gd name="connsiteX173" fmla="*/ 2082230 w 2369255"/>
                <a:gd name="connsiteY173" fmla="*/ 811829 h 2521011"/>
                <a:gd name="connsiteX174" fmla="*/ 2102608 w 2369255"/>
                <a:gd name="connsiteY174" fmla="*/ 889635 h 2521011"/>
                <a:gd name="connsiteX175" fmla="*/ 2094988 w 2369255"/>
                <a:gd name="connsiteY175" fmla="*/ 942975 h 2521011"/>
                <a:gd name="connsiteX176" fmla="*/ 2030218 w 2369255"/>
                <a:gd name="connsiteY176" fmla="*/ 952500 h 2521011"/>
                <a:gd name="connsiteX177" fmla="*/ 2030218 w 2369255"/>
                <a:gd name="connsiteY177" fmla="*/ 1022985 h 2521011"/>
                <a:gd name="connsiteX178" fmla="*/ 2074033 w 2369255"/>
                <a:gd name="connsiteY178" fmla="*/ 1028700 h 2521011"/>
                <a:gd name="connsiteX179" fmla="*/ 2114038 w 2369255"/>
                <a:gd name="connsiteY179" fmla="*/ 1002030 h 2521011"/>
                <a:gd name="connsiteX180" fmla="*/ 2093083 w 2369255"/>
                <a:gd name="connsiteY180" fmla="*/ 1057275 h 2521011"/>
                <a:gd name="connsiteX181" fmla="*/ 2089273 w 2369255"/>
                <a:gd name="connsiteY181" fmla="*/ 1137285 h 2521011"/>
                <a:gd name="connsiteX182" fmla="*/ 2287393 w 2369255"/>
                <a:gd name="connsiteY182" fmla="*/ 1135380 h 2521011"/>
                <a:gd name="connsiteX183" fmla="*/ 2287393 w 2369255"/>
                <a:gd name="connsiteY183" fmla="*/ 1091565 h 2521011"/>
                <a:gd name="connsiteX184" fmla="*/ 2296363 w 2369255"/>
                <a:gd name="connsiteY184" fmla="*/ 1088949 h 2521011"/>
                <a:gd name="connsiteX185" fmla="*/ 2369255 w 2369255"/>
                <a:gd name="connsiteY185" fmla="*/ 1229053 h 2521011"/>
                <a:gd name="connsiteX186" fmla="*/ 2303675 w 2369255"/>
                <a:gd name="connsiteY186" fmla="*/ 1218123 h 2521011"/>
                <a:gd name="connsiteX187" fmla="*/ 2285869 w 2369255"/>
                <a:gd name="connsiteY187" fmla="*/ 1136214 h 2521011"/>
                <a:gd name="connsiteX188" fmla="*/ 2093706 w 2369255"/>
                <a:gd name="connsiteY188" fmla="*/ 1138062 h 2521011"/>
                <a:gd name="connsiteX189" fmla="*/ 2142613 w 2369255"/>
                <a:gd name="connsiteY189" fmla="*/ 1226820 h 2521011"/>
                <a:gd name="connsiteX190" fmla="*/ 2083558 w 2369255"/>
                <a:gd name="connsiteY190" fmla="*/ 1257300 h 2521011"/>
                <a:gd name="connsiteX191" fmla="*/ 2093083 w 2369255"/>
                <a:gd name="connsiteY191" fmla="*/ 1295400 h 2521011"/>
                <a:gd name="connsiteX192" fmla="*/ 2047363 w 2369255"/>
                <a:gd name="connsiteY192" fmla="*/ 1350645 h 2521011"/>
                <a:gd name="connsiteX193" fmla="*/ 2174998 w 2369255"/>
                <a:gd name="connsiteY193" fmla="*/ 1419225 h 2521011"/>
                <a:gd name="connsiteX194" fmla="*/ 2152138 w 2369255"/>
                <a:gd name="connsiteY194" fmla="*/ 1451610 h 2521011"/>
                <a:gd name="connsiteX195" fmla="*/ 2203573 w 2369255"/>
                <a:gd name="connsiteY195" fmla="*/ 1527810 h 2521011"/>
                <a:gd name="connsiteX196" fmla="*/ 2197858 w 2369255"/>
                <a:gd name="connsiteY196" fmla="*/ 1565910 h 2521011"/>
                <a:gd name="connsiteX197" fmla="*/ 2163568 w 2369255"/>
                <a:gd name="connsiteY197" fmla="*/ 1581150 h 2521011"/>
                <a:gd name="connsiteX198" fmla="*/ 2131183 w 2369255"/>
                <a:gd name="connsiteY198" fmla="*/ 1657350 h 2521011"/>
                <a:gd name="connsiteX199" fmla="*/ 2165473 w 2369255"/>
                <a:gd name="connsiteY199" fmla="*/ 1691640 h 2521011"/>
                <a:gd name="connsiteX200" fmla="*/ 2129278 w 2369255"/>
                <a:gd name="connsiteY200" fmla="*/ 1737360 h 2521011"/>
                <a:gd name="connsiteX201" fmla="*/ 2213098 w 2369255"/>
                <a:gd name="connsiteY201" fmla="*/ 1722120 h 2521011"/>
                <a:gd name="connsiteX202" fmla="*/ 2131183 w 2369255"/>
                <a:gd name="connsiteY202" fmla="*/ 1739265 h 2521011"/>
                <a:gd name="connsiteX203" fmla="*/ 2030218 w 2369255"/>
                <a:gd name="connsiteY203" fmla="*/ 1644015 h 2521011"/>
                <a:gd name="connsiteX204" fmla="*/ 1940683 w 2369255"/>
                <a:gd name="connsiteY204" fmla="*/ 1708785 h 2521011"/>
                <a:gd name="connsiteX205" fmla="*/ 1809238 w 2369255"/>
                <a:gd name="connsiteY205" fmla="*/ 1737360 h 2521011"/>
                <a:gd name="connsiteX206" fmla="*/ 1795903 w 2369255"/>
                <a:gd name="connsiteY206" fmla="*/ 1722120 h 2521011"/>
                <a:gd name="connsiteX207" fmla="*/ 1738753 w 2369255"/>
                <a:gd name="connsiteY207" fmla="*/ 1737360 h 2521011"/>
                <a:gd name="connsiteX208" fmla="*/ 1734943 w 2369255"/>
                <a:gd name="connsiteY208" fmla="*/ 1760220 h 2521011"/>
                <a:gd name="connsiteX209" fmla="*/ 1683030 w 2369255"/>
                <a:gd name="connsiteY209" fmla="*/ 1773198 h 2521011"/>
                <a:gd name="connsiteX210" fmla="*/ 1681603 w 2369255"/>
                <a:gd name="connsiteY210" fmla="*/ 1771650 h 2521011"/>
                <a:gd name="connsiteX211" fmla="*/ 1637788 w 2369255"/>
                <a:gd name="connsiteY211" fmla="*/ 1811655 h 2521011"/>
                <a:gd name="connsiteX212" fmla="*/ 1618738 w 2369255"/>
                <a:gd name="connsiteY212" fmla="*/ 1811655 h 2521011"/>
                <a:gd name="connsiteX213" fmla="*/ 1546348 w 2369255"/>
                <a:gd name="connsiteY213" fmla="*/ 1903095 h 2521011"/>
                <a:gd name="connsiteX214" fmla="*/ 1538728 w 2369255"/>
                <a:gd name="connsiteY214" fmla="*/ 1952625 h 2521011"/>
                <a:gd name="connsiteX215" fmla="*/ 1513963 w 2369255"/>
                <a:gd name="connsiteY215" fmla="*/ 1918335 h 2521011"/>
                <a:gd name="connsiteX216" fmla="*/ 1475863 w 2369255"/>
                <a:gd name="connsiteY216" fmla="*/ 1986915 h 2521011"/>
                <a:gd name="connsiteX217" fmla="*/ 1460623 w 2369255"/>
                <a:gd name="connsiteY217" fmla="*/ 1986915 h 2521011"/>
                <a:gd name="connsiteX218" fmla="*/ 1414903 w 2369255"/>
                <a:gd name="connsiteY218" fmla="*/ 2019300 h 2521011"/>
                <a:gd name="connsiteX219" fmla="*/ 1418713 w 2369255"/>
                <a:gd name="connsiteY219" fmla="*/ 2038350 h 2521011"/>
                <a:gd name="connsiteX220" fmla="*/ 1376803 w 2369255"/>
                <a:gd name="connsiteY220" fmla="*/ 2066925 h 2521011"/>
                <a:gd name="connsiteX221" fmla="*/ 1390138 w 2369255"/>
                <a:gd name="connsiteY221" fmla="*/ 2097405 h 2521011"/>
                <a:gd name="connsiteX222" fmla="*/ 1319653 w 2369255"/>
                <a:gd name="connsiteY222" fmla="*/ 2106930 h 2521011"/>
                <a:gd name="connsiteX223" fmla="*/ 1300603 w 2369255"/>
                <a:gd name="connsiteY223" fmla="*/ 2143125 h 2521011"/>
                <a:gd name="connsiteX224" fmla="*/ 1273933 w 2369255"/>
                <a:gd name="connsiteY224" fmla="*/ 2164080 h 2521011"/>
                <a:gd name="connsiteX225" fmla="*/ 1239643 w 2369255"/>
                <a:gd name="connsiteY225" fmla="*/ 2141220 h 2521011"/>
                <a:gd name="connsiteX226" fmla="*/ 1225489 w 2369255"/>
                <a:gd name="connsiteY226" fmla="*/ 2157396 h 2521011"/>
                <a:gd name="connsiteX227" fmla="*/ 1224403 w 2369255"/>
                <a:gd name="connsiteY227" fmla="*/ 2156460 h 2521011"/>
                <a:gd name="connsiteX228" fmla="*/ 1096768 w 2369255"/>
                <a:gd name="connsiteY228" fmla="*/ 2042160 h 2521011"/>
                <a:gd name="connsiteX229" fmla="*/ 1049736 w 2369255"/>
                <a:gd name="connsiteY229" fmla="*/ 2104529 h 2521011"/>
                <a:gd name="connsiteX230" fmla="*/ 969133 w 2369255"/>
                <a:gd name="connsiteY230" fmla="*/ 2101216 h 2521011"/>
                <a:gd name="connsiteX231" fmla="*/ 965323 w 2369255"/>
                <a:gd name="connsiteY231" fmla="*/ 2129791 h 2521011"/>
                <a:gd name="connsiteX232" fmla="*/ 807208 w 2369255"/>
                <a:gd name="connsiteY232" fmla="*/ 2129791 h 2521011"/>
                <a:gd name="connsiteX233" fmla="*/ 803398 w 2369255"/>
                <a:gd name="connsiteY233" fmla="*/ 2025016 h 2521011"/>
                <a:gd name="connsiteX234" fmla="*/ 801578 w 2369255"/>
                <a:gd name="connsiteY234" fmla="*/ 2024761 h 2521011"/>
                <a:gd name="connsiteX235" fmla="*/ 818638 w 2369255"/>
                <a:gd name="connsiteY235" fmla="*/ 1973580 h 2521011"/>
                <a:gd name="connsiteX236" fmla="*/ 776728 w 2369255"/>
                <a:gd name="connsiteY236" fmla="*/ 1939290 h 2521011"/>
                <a:gd name="connsiteX237" fmla="*/ 780538 w 2369255"/>
                <a:gd name="connsiteY237" fmla="*/ 1899285 h 2521011"/>
                <a:gd name="connsiteX238" fmla="*/ 791968 w 2369255"/>
                <a:gd name="connsiteY238" fmla="*/ 1836420 h 2521011"/>
                <a:gd name="connsiteX239" fmla="*/ 761488 w 2369255"/>
                <a:gd name="connsiteY239" fmla="*/ 1802130 h 2521011"/>
                <a:gd name="connsiteX240" fmla="*/ 708148 w 2369255"/>
                <a:gd name="connsiteY240" fmla="*/ 1790700 h 2521011"/>
                <a:gd name="connsiteX241" fmla="*/ 637663 w 2369255"/>
                <a:gd name="connsiteY241" fmla="*/ 1731645 h 2521011"/>
                <a:gd name="connsiteX242" fmla="*/ 637663 w 2369255"/>
                <a:gd name="connsiteY242" fmla="*/ 1704975 h 2521011"/>
                <a:gd name="connsiteX243" fmla="*/ 609088 w 2369255"/>
                <a:gd name="connsiteY243" fmla="*/ 1708785 h 2521011"/>
                <a:gd name="connsiteX244" fmla="*/ 504313 w 2369255"/>
                <a:gd name="connsiteY244" fmla="*/ 1638300 h 2521011"/>
                <a:gd name="connsiteX245" fmla="*/ 463237 w 2369255"/>
                <a:gd name="connsiteY245" fmla="*/ 1595581 h 2521011"/>
                <a:gd name="connsiteX246" fmla="*/ 464308 w 2369255"/>
                <a:gd name="connsiteY246" fmla="*/ 1543050 h 2521011"/>
                <a:gd name="connsiteX247" fmla="*/ 420493 w 2369255"/>
                <a:gd name="connsiteY247" fmla="*/ 1522095 h 2521011"/>
                <a:gd name="connsiteX248" fmla="*/ 435733 w 2369255"/>
                <a:gd name="connsiteY248" fmla="*/ 1470660 h 2521011"/>
                <a:gd name="connsiteX249" fmla="*/ 391918 w 2369255"/>
                <a:gd name="connsiteY249" fmla="*/ 1491615 h 2521011"/>
                <a:gd name="connsiteX250" fmla="*/ 359533 w 2369255"/>
                <a:gd name="connsiteY250" fmla="*/ 1491615 h 2521011"/>
                <a:gd name="connsiteX251" fmla="*/ 353818 w 2369255"/>
                <a:gd name="connsiteY251" fmla="*/ 1510665 h 2521011"/>
                <a:gd name="connsiteX252" fmla="*/ 184273 w 2369255"/>
                <a:gd name="connsiteY252" fmla="*/ 1510665 h 2521011"/>
                <a:gd name="connsiteX253" fmla="*/ 163926 w 2369255"/>
                <a:gd name="connsiteY253" fmla="*/ 1573404 h 2521011"/>
                <a:gd name="connsiteX254" fmla="*/ 163885 w 2369255"/>
                <a:gd name="connsiteY254" fmla="*/ 1573328 h 2521011"/>
                <a:gd name="connsiteX255" fmla="*/ 184395 w 2369255"/>
                <a:gd name="connsiteY255" fmla="*/ 1510087 h 2521011"/>
                <a:gd name="connsiteX256" fmla="*/ 203274 w 2369255"/>
                <a:gd name="connsiteY256" fmla="*/ 1510087 h 2521011"/>
                <a:gd name="connsiteX257" fmla="*/ 197608 w 2369255"/>
                <a:gd name="connsiteY257" fmla="*/ 1443990 h 2521011"/>
                <a:gd name="connsiteX258" fmla="*/ 148078 w 2369255"/>
                <a:gd name="connsiteY258" fmla="*/ 1466850 h 2521011"/>
                <a:gd name="connsiteX259" fmla="*/ 127123 w 2369255"/>
                <a:gd name="connsiteY259" fmla="*/ 1390650 h 2521011"/>
                <a:gd name="connsiteX260" fmla="*/ 117598 w 2369255"/>
                <a:gd name="connsiteY260" fmla="*/ 1389648 h 2521011"/>
                <a:gd name="connsiteX261" fmla="*/ 117598 w 2369255"/>
                <a:gd name="connsiteY261" fmla="*/ 1352550 h 2521011"/>
                <a:gd name="connsiteX262" fmla="*/ 148078 w 2369255"/>
                <a:gd name="connsiteY262" fmla="*/ 1314450 h 2521011"/>
                <a:gd name="connsiteX263" fmla="*/ 212848 w 2369255"/>
                <a:gd name="connsiteY263" fmla="*/ 1303020 h 2521011"/>
                <a:gd name="connsiteX264" fmla="*/ 229993 w 2369255"/>
                <a:gd name="connsiteY264" fmla="*/ 1238250 h 2521011"/>
                <a:gd name="connsiteX265" fmla="*/ 218563 w 2369255"/>
                <a:gd name="connsiteY265" fmla="*/ 1143000 h 2521011"/>
                <a:gd name="connsiteX266" fmla="*/ 219377 w 2369255"/>
                <a:gd name="connsiteY266" fmla="*/ 1135131 h 2521011"/>
                <a:gd name="connsiteX267" fmla="*/ 308099 w 2369255"/>
                <a:gd name="connsiteY267" fmla="*/ 1110615 h 2521011"/>
                <a:gd name="connsiteX268" fmla="*/ 325244 w 2369255"/>
                <a:gd name="connsiteY268" fmla="*/ 1022985 h 2521011"/>
                <a:gd name="connsiteX269" fmla="*/ 304289 w 2369255"/>
                <a:gd name="connsiteY269" fmla="*/ 986790 h 2521011"/>
                <a:gd name="connsiteX270" fmla="*/ 174749 w 2369255"/>
                <a:gd name="connsiteY270" fmla="*/ 969645 h 2521011"/>
                <a:gd name="connsiteX271" fmla="*/ 243329 w 2369255"/>
                <a:gd name="connsiteY271" fmla="*/ 843915 h 2521011"/>
                <a:gd name="connsiteX272" fmla="*/ 247139 w 2369255"/>
                <a:gd name="connsiteY272" fmla="*/ 731520 h 2521011"/>
                <a:gd name="connsiteX273" fmla="*/ 169034 w 2369255"/>
                <a:gd name="connsiteY273" fmla="*/ 685800 h 2521011"/>
                <a:gd name="connsiteX274" fmla="*/ 98549 w 2369255"/>
                <a:gd name="connsiteY274" fmla="*/ 641985 h 2521011"/>
                <a:gd name="connsiteX275" fmla="*/ 42112 w 2369255"/>
                <a:gd name="connsiteY275" fmla="*/ 643866 h 2521011"/>
                <a:gd name="connsiteX276" fmla="*/ 41731 w 2369255"/>
                <a:gd name="connsiteY276" fmla="*/ 642127 h 2521011"/>
                <a:gd name="connsiteX277" fmla="*/ 98881 w 2369255"/>
                <a:gd name="connsiteY277" fmla="*/ 640222 h 2521011"/>
                <a:gd name="connsiteX278" fmla="*/ 169366 w 2369255"/>
                <a:gd name="connsiteY278" fmla="*/ 684037 h 2521011"/>
                <a:gd name="connsiteX279" fmla="*/ 222373 w 2369255"/>
                <a:gd name="connsiteY279" fmla="*/ 715066 h 2521011"/>
                <a:gd name="connsiteX280" fmla="*/ 222373 w 2369255"/>
                <a:gd name="connsiteY280" fmla="*/ 567691 h 2521011"/>
                <a:gd name="connsiteX281" fmla="*/ 243328 w 2369255"/>
                <a:gd name="connsiteY281" fmla="*/ 489586 h 2521011"/>
                <a:gd name="connsiteX282" fmla="*/ 212848 w 2369255"/>
                <a:gd name="connsiteY282" fmla="*/ 447676 h 2521011"/>
                <a:gd name="connsiteX283" fmla="*/ 287143 w 2369255"/>
                <a:gd name="connsiteY283" fmla="*/ 449581 h 2521011"/>
                <a:gd name="connsiteX284" fmla="*/ 282547 w 2369255"/>
                <a:gd name="connsiteY284" fmla="*/ 446066 h 2521011"/>
                <a:gd name="connsiteX285" fmla="*/ 287143 w 2369255"/>
                <a:gd name="connsiteY285" fmla="*/ 447675 h 2521011"/>
                <a:gd name="connsiteX286" fmla="*/ 317623 w 2369255"/>
                <a:gd name="connsiteY286" fmla="*/ 382905 h 2521011"/>
                <a:gd name="connsiteX287" fmla="*/ 401443 w 2369255"/>
                <a:gd name="connsiteY287" fmla="*/ 384810 h 2521011"/>
                <a:gd name="connsiteX288" fmla="*/ 447163 w 2369255"/>
                <a:gd name="connsiteY288" fmla="*/ 361950 h 2521011"/>
                <a:gd name="connsiteX289" fmla="*/ 462403 w 2369255"/>
                <a:gd name="connsiteY289" fmla="*/ 335280 h 2521011"/>
                <a:gd name="connsiteX290" fmla="*/ 466213 w 2369255"/>
                <a:gd name="connsiteY290" fmla="*/ 266700 h 2521011"/>
                <a:gd name="connsiteX291" fmla="*/ 443353 w 2369255"/>
                <a:gd name="connsiteY291" fmla="*/ 198120 h 2521011"/>
                <a:gd name="connsiteX292" fmla="*/ 390013 w 2369255"/>
                <a:gd name="connsiteY292" fmla="*/ 137160 h 2521011"/>
                <a:gd name="connsiteX293" fmla="*/ 412873 w 2369255"/>
                <a:gd name="connsiteY293" fmla="*/ 125730 h 2521011"/>
                <a:gd name="connsiteX294" fmla="*/ 411094 w 2369255"/>
                <a:gd name="connsiteY294" fmla="*/ 119401 h 2521011"/>
                <a:gd name="connsiteX295" fmla="*/ 412873 w 2369255"/>
                <a:gd name="connsiteY295" fmla="*/ 120015 h 2521011"/>
                <a:gd name="connsiteX296" fmla="*/ 454783 w 2369255"/>
                <a:gd name="connsiteY296" fmla="*/ 74295 h 2521011"/>
                <a:gd name="connsiteX297" fmla="*/ 521458 w 2369255"/>
                <a:gd name="connsiteY297" fmla="*/ 85725 h 2521011"/>
                <a:gd name="connsiteX298" fmla="*/ 498598 w 2369255"/>
                <a:gd name="connsiteY298" fmla="*/ 49530 h 2521011"/>
                <a:gd name="connsiteX299" fmla="*/ 550033 w 2369255"/>
                <a:gd name="connsiteY299" fmla="*/ 13335 h 2521011"/>
                <a:gd name="connsiteX300" fmla="*/ 654808 w 2369255"/>
                <a:gd name="connsiteY30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0633 w 2369255"/>
                <a:gd name="connsiteY111" fmla="*/ 382905 h 2521011"/>
                <a:gd name="connsiteX112" fmla="*/ 1550158 w 2369255"/>
                <a:gd name="connsiteY112" fmla="*/ 361950 h 2521011"/>
                <a:gd name="connsiteX113" fmla="*/ 1544519 w 2369255"/>
                <a:gd name="connsiteY113" fmla="*/ 384505 h 2521011"/>
                <a:gd name="connsiteX114" fmla="*/ 1540633 w 2369255"/>
                <a:gd name="connsiteY114" fmla="*/ 382905 h 2521011"/>
                <a:gd name="connsiteX115" fmla="*/ 1596041 w 2369255"/>
                <a:gd name="connsiteY115" fmla="*/ 138288 h 2521011"/>
                <a:gd name="connsiteX116" fmla="*/ 1955817 w 2369255"/>
                <a:gd name="connsiteY116" fmla="*/ 458364 h 2521011"/>
                <a:gd name="connsiteX117" fmla="*/ 1914013 w 2369255"/>
                <a:gd name="connsiteY117" fmla="*/ 466725 h 2521011"/>
                <a:gd name="connsiteX118" fmla="*/ 1849243 w 2369255"/>
                <a:gd name="connsiteY118" fmla="*/ 459105 h 2521011"/>
                <a:gd name="connsiteX119" fmla="*/ 1824478 w 2369255"/>
                <a:gd name="connsiteY119" fmla="*/ 432435 h 2521011"/>
                <a:gd name="connsiteX120" fmla="*/ 1809238 w 2369255"/>
                <a:gd name="connsiteY120" fmla="*/ 438150 h 2521011"/>
                <a:gd name="connsiteX121" fmla="*/ 1786378 w 2369255"/>
                <a:gd name="connsiteY121" fmla="*/ 401955 h 2521011"/>
                <a:gd name="connsiteX122" fmla="*/ 1717798 w 2369255"/>
                <a:gd name="connsiteY122" fmla="*/ 409575 h 2521011"/>
                <a:gd name="connsiteX123" fmla="*/ 1721608 w 2369255"/>
                <a:gd name="connsiteY123" fmla="*/ 369570 h 2521011"/>
                <a:gd name="connsiteX124" fmla="*/ 1704463 w 2369255"/>
                <a:gd name="connsiteY124" fmla="*/ 365760 h 2521011"/>
                <a:gd name="connsiteX125" fmla="*/ 1725418 w 2369255"/>
                <a:gd name="connsiteY125" fmla="*/ 350520 h 2521011"/>
                <a:gd name="connsiteX126" fmla="*/ 1693033 w 2369255"/>
                <a:gd name="connsiteY126" fmla="*/ 312420 h 2521011"/>
                <a:gd name="connsiteX127" fmla="*/ 1653028 w 2369255"/>
                <a:gd name="connsiteY127" fmla="*/ 358140 h 2521011"/>
                <a:gd name="connsiteX128" fmla="*/ 1624964 w 2369255"/>
                <a:gd name="connsiteY128" fmla="*/ 323060 h 2521011"/>
                <a:gd name="connsiteX129" fmla="*/ 1626358 w 2369255"/>
                <a:gd name="connsiteY129" fmla="*/ 321945 h 2521011"/>
                <a:gd name="connsiteX130" fmla="*/ 1597783 w 2369255"/>
                <a:gd name="connsiteY130" fmla="*/ 281940 h 2521011"/>
                <a:gd name="connsiteX131" fmla="*/ 1590163 w 2369255"/>
                <a:gd name="connsiteY131" fmla="*/ 146685 h 2521011"/>
                <a:gd name="connsiteX132" fmla="*/ 1596041 w 2369255"/>
                <a:gd name="connsiteY132" fmla="*/ 138288 h 2521011"/>
                <a:gd name="connsiteX133" fmla="*/ 654808 w 2369255"/>
                <a:gd name="connsiteY133" fmla="*/ 0 h 2521011"/>
                <a:gd name="connsiteX134" fmla="*/ 681478 w 2369255"/>
                <a:gd name="connsiteY134" fmla="*/ 80010 h 2521011"/>
                <a:gd name="connsiteX135" fmla="*/ 790063 w 2369255"/>
                <a:gd name="connsiteY135" fmla="*/ 51435 h 2521011"/>
                <a:gd name="connsiteX136" fmla="*/ 838950 w 2369255"/>
                <a:gd name="connsiteY136" fmla="*/ 29486 h 2521011"/>
                <a:gd name="connsiteX137" fmla="*/ 862453 w 2369255"/>
                <a:gd name="connsiteY137" fmla="*/ 59055 h 2521011"/>
                <a:gd name="connsiteX138" fmla="*/ 856738 w 2369255"/>
                <a:gd name="connsiteY138" fmla="*/ 89535 h 2521011"/>
                <a:gd name="connsiteX139" fmla="*/ 938653 w 2369255"/>
                <a:gd name="connsiteY139" fmla="*/ 93345 h 2521011"/>
                <a:gd name="connsiteX140" fmla="*/ 951988 w 2369255"/>
                <a:gd name="connsiteY140" fmla="*/ 19050 h 2521011"/>
                <a:gd name="connsiteX141" fmla="*/ 972943 w 2369255"/>
                <a:gd name="connsiteY141" fmla="*/ 47625 h 2521011"/>
                <a:gd name="connsiteX142" fmla="*/ 1064383 w 2369255"/>
                <a:gd name="connsiteY142" fmla="*/ 47625 h 2521011"/>
                <a:gd name="connsiteX143" fmla="*/ 1113913 w 2369255"/>
                <a:gd name="connsiteY143" fmla="*/ 38100 h 2521011"/>
                <a:gd name="connsiteX144" fmla="*/ 1121533 w 2369255"/>
                <a:gd name="connsiteY144" fmla="*/ 9525 h 2521011"/>
                <a:gd name="connsiteX145" fmla="*/ 1182493 w 2369255"/>
                <a:gd name="connsiteY145" fmla="*/ 0 h 2521011"/>
                <a:gd name="connsiteX146" fmla="*/ 1214878 w 2369255"/>
                <a:gd name="connsiteY146" fmla="*/ 102870 h 2521011"/>
                <a:gd name="connsiteX147" fmla="*/ 1228213 w 2369255"/>
                <a:gd name="connsiteY147" fmla="*/ 102870 h 2521011"/>
                <a:gd name="connsiteX148" fmla="*/ 1252978 w 2369255"/>
                <a:gd name="connsiteY148" fmla="*/ 190500 h 2521011"/>
                <a:gd name="connsiteX149" fmla="*/ 1255403 w 2369255"/>
                <a:gd name="connsiteY149" fmla="*/ 195722 h 2521011"/>
                <a:gd name="connsiteX150" fmla="*/ 1252978 w 2369255"/>
                <a:gd name="connsiteY150" fmla="*/ 198120 h 2521011"/>
                <a:gd name="connsiteX151" fmla="*/ 1249168 w 2369255"/>
                <a:gd name="connsiteY151" fmla="*/ 240030 h 2521011"/>
                <a:gd name="connsiteX152" fmla="*/ 1273933 w 2369255"/>
                <a:gd name="connsiteY152" fmla="*/ 346710 h 2521011"/>
                <a:gd name="connsiteX153" fmla="*/ 1216783 w 2369255"/>
                <a:gd name="connsiteY153" fmla="*/ 363855 h 2521011"/>
                <a:gd name="connsiteX154" fmla="*/ 1245358 w 2369255"/>
                <a:gd name="connsiteY154" fmla="*/ 510540 h 2521011"/>
                <a:gd name="connsiteX155" fmla="*/ 1266313 w 2369255"/>
                <a:gd name="connsiteY155" fmla="*/ 563880 h 2521011"/>
                <a:gd name="connsiteX156" fmla="*/ 1312033 w 2369255"/>
                <a:gd name="connsiteY156" fmla="*/ 641985 h 2521011"/>
                <a:gd name="connsiteX157" fmla="*/ 1332988 w 2369255"/>
                <a:gd name="connsiteY157" fmla="*/ 645795 h 2521011"/>
                <a:gd name="connsiteX158" fmla="*/ 1361563 w 2369255"/>
                <a:gd name="connsiteY158" fmla="*/ 737235 h 2521011"/>
                <a:gd name="connsiteX159" fmla="*/ 1540633 w 2369255"/>
                <a:gd name="connsiteY159" fmla="*/ 702945 h 2521011"/>
                <a:gd name="connsiteX160" fmla="*/ 1540207 w 2369255"/>
                <a:gd name="connsiteY160" fmla="*/ 700259 h 2521011"/>
                <a:gd name="connsiteX161" fmla="*/ 1586353 w 2369255"/>
                <a:gd name="connsiteY161" fmla="*/ 689610 h 2521011"/>
                <a:gd name="connsiteX162" fmla="*/ 1609213 w 2369255"/>
                <a:gd name="connsiteY162" fmla="*/ 659130 h 2521011"/>
                <a:gd name="connsiteX163" fmla="*/ 1637788 w 2369255"/>
                <a:gd name="connsiteY163" fmla="*/ 645795 h 2521011"/>
                <a:gd name="connsiteX164" fmla="*/ 1649218 w 2369255"/>
                <a:gd name="connsiteY164" fmla="*/ 613410 h 2521011"/>
                <a:gd name="connsiteX165" fmla="*/ 1670173 w 2369255"/>
                <a:gd name="connsiteY165" fmla="*/ 594360 h 2521011"/>
                <a:gd name="connsiteX166" fmla="*/ 1691128 w 2369255"/>
                <a:gd name="connsiteY166" fmla="*/ 609600 h 2521011"/>
                <a:gd name="connsiteX167" fmla="*/ 1685413 w 2369255"/>
                <a:gd name="connsiteY167" fmla="*/ 708660 h 2521011"/>
                <a:gd name="connsiteX168" fmla="*/ 1755898 w 2369255"/>
                <a:gd name="connsiteY168" fmla="*/ 786765 h 2521011"/>
                <a:gd name="connsiteX169" fmla="*/ 1757803 w 2369255"/>
                <a:gd name="connsiteY169" fmla="*/ 851535 h 2521011"/>
                <a:gd name="connsiteX170" fmla="*/ 1733038 w 2369255"/>
                <a:gd name="connsiteY170" fmla="*/ 872490 h 2521011"/>
                <a:gd name="connsiteX171" fmla="*/ 1795903 w 2369255"/>
                <a:gd name="connsiteY171" fmla="*/ 876300 h 2521011"/>
                <a:gd name="connsiteX172" fmla="*/ 2082230 w 2369255"/>
                <a:gd name="connsiteY172" fmla="*/ 811829 h 2521011"/>
                <a:gd name="connsiteX173" fmla="*/ 2102608 w 2369255"/>
                <a:gd name="connsiteY173" fmla="*/ 889635 h 2521011"/>
                <a:gd name="connsiteX174" fmla="*/ 2094988 w 2369255"/>
                <a:gd name="connsiteY174" fmla="*/ 942975 h 2521011"/>
                <a:gd name="connsiteX175" fmla="*/ 2030218 w 2369255"/>
                <a:gd name="connsiteY175" fmla="*/ 952500 h 2521011"/>
                <a:gd name="connsiteX176" fmla="*/ 2030218 w 2369255"/>
                <a:gd name="connsiteY176" fmla="*/ 1022985 h 2521011"/>
                <a:gd name="connsiteX177" fmla="*/ 2074033 w 2369255"/>
                <a:gd name="connsiteY177" fmla="*/ 1028700 h 2521011"/>
                <a:gd name="connsiteX178" fmla="*/ 2114038 w 2369255"/>
                <a:gd name="connsiteY178" fmla="*/ 1002030 h 2521011"/>
                <a:gd name="connsiteX179" fmla="*/ 2093083 w 2369255"/>
                <a:gd name="connsiteY179" fmla="*/ 1057275 h 2521011"/>
                <a:gd name="connsiteX180" fmla="*/ 2089273 w 2369255"/>
                <a:gd name="connsiteY180" fmla="*/ 1137285 h 2521011"/>
                <a:gd name="connsiteX181" fmla="*/ 2287393 w 2369255"/>
                <a:gd name="connsiteY181" fmla="*/ 1135380 h 2521011"/>
                <a:gd name="connsiteX182" fmla="*/ 2287393 w 2369255"/>
                <a:gd name="connsiteY182" fmla="*/ 1091565 h 2521011"/>
                <a:gd name="connsiteX183" fmla="*/ 2296363 w 2369255"/>
                <a:gd name="connsiteY183" fmla="*/ 1088949 h 2521011"/>
                <a:gd name="connsiteX184" fmla="*/ 2369255 w 2369255"/>
                <a:gd name="connsiteY184" fmla="*/ 1229053 h 2521011"/>
                <a:gd name="connsiteX185" fmla="*/ 2303675 w 2369255"/>
                <a:gd name="connsiteY185" fmla="*/ 1218123 h 2521011"/>
                <a:gd name="connsiteX186" fmla="*/ 2285869 w 2369255"/>
                <a:gd name="connsiteY186" fmla="*/ 1136214 h 2521011"/>
                <a:gd name="connsiteX187" fmla="*/ 2093706 w 2369255"/>
                <a:gd name="connsiteY187" fmla="*/ 1138062 h 2521011"/>
                <a:gd name="connsiteX188" fmla="*/ 2142613 w 2369255"/>
                <a:gd name="connsiteY188" fmla="*/ 1226820 h 2521011"/>
                <a:gd name="connsiteX189" fmla="*/ 2083558 w 2369255"/>
                <a:gd name="connsiteY189" fmla="*/ 1257300 h 2521011"/>
                <a:gd name="connsiteX190" fmla="*/ 2093083 w 2369255"/>
                <a:gd name="connsiteY190" fmla="*/ 1295400 h 2521011"/>
                <a:gd name="connsiteX191" fmla="*/ 2047363 w 2369255"/>
                <a:gd name="connsiteY191" fmla="*/ 1350645 h 2521011"/>
                <a:gd name="connsiteX192" fmla="*/ 2174998 w 2369255"/>
                <a:gd name="connsiteY192" fmla="*/ 1419225 h 2521011"/>
                <a:gd name="connsiteX193" fmla="*/ 2152138 w 2369255"/>
                <a:gd name="connsiteY193" fmla="*/ 1451610 h 2521011"/>
                <a:gd name="connsiteX194" fmla="*/ 2203573 w 2369255"/>
                <a:gd name="connsiteY194" fmla="*/ 1527810 h 2521011"/>
                <a:gd name="connsiteX195" fmla="*/ 2197858 w 2369255"/>
                <a:gd name="connsiteY195" fmla="*/ 1565910 h 2521011"/>
                <a:gd name="connsiteX196" fmla="*/ 2163568 w 2369255"/>
                <a:gd name="connsiteY196" fmla="*/ 1581150 h 2521011"/>
                <a:gd name="connsiteX197" fmla="*/ 2131183 w 2369255"/>
                <a:gd name="connsiteY197" fmla="*/ 1657350 h 2521011"/>
                <a:gd name="connsiteX198" fmla="*/ 2165473 w 2369255"/>
                <a:gd name="connsiteY198" fmla="*/ 1691640 h 2521011"/>
                <a:gd name="connsiteX199" fmla="*/ 2129278 w 2369255"/>
                <a:gd name="connsiteY199" fmla="*/ 1737360 h 2521011"/>
                <a:gd name="connsiteX200" fmla="*/ 2213098 w 2369255"/>
                <a:gd name="connsiteY200" fmla="*/ 1722120 h 2521011"/>
                <a:gd name="connsiteX201" fmla="*/ 2131183 w 2369255"/>
                <a:gd name="connsiteY201" fmla="*/ 1739265 h 2521011"/>
                <a:gd name="connsiteX202" fmla="*/ 2030218 w 2369255"/>
                <a:gd name="connsiteY202" fmla="*/ 1644015 h 2521011"/>
                <a:gd name="connsiteX203" fmla="*/ 1940683 w 2369255"/>
                <a:gd name="connsiteY203" fmla="*/ 1708785 h 2521011"/>
                <a:gd name="connsiteX204" fmla="*/ 1809238 w 2369255"/>
                <a:gd name="connsiteY204" fmla="*/ 1737360 h 2521011"/>
                <a:gd name="connsiteX205" fmla="*/ 1795903 w 2369255"/>
                <a:gd name="connsiteY205" fmla="*/ 1722120 h 2521011"/>
                <a:gd name="connsiteX206" fmla="*/ 1738753 w 2369255"/>
                <a:gd name="connsiteY206" fmla="*/ 1737360 h 2521011"/>
                <a:gd name="connsiteX207" fmla="*/ 1734943 w 2369255"/>
                <a:gd name="connsiteY207" fmla="*/ 1760220 h 2521011"/>
                <a:gd name="connsiteX208" fmla="*/ 1683030 w 2369255"/>
                <a:gd name="connsiteY208" fmla="*/ 1773198 h 2521011"/>
                <a:gd name="connsiteX209" fmla="*/ 1681603 w 2369255"/>
                <a:gd name="connsiteY209" fmla="*/ 1771650 h 2521011"/>
                <a:gd name="connsiteX210" fmla="*/ 1637788 w 2369255"/>
                <a:gd name="connsiteY210" fmla="*/ 1811655 h 2521011"/>
                <a:gd name="connsiteX211" fmla="*/ 1618738 w 2369255"/>
                <a:gd name="connsiteY211" fmla="*/ 1811655 h 2521011"/>
                <a:gd name="connsiteX212" fmla="*/ 1546348 w 2369255"/>
                <a:gd name="connsiteY212" fmla="*/ 1903095 h 2521011"/>
                <a:gd name="connsiteX213" fmla="*/ 1538728 w 2369255"/>
                <a:gd name="connsiteY213" fmla="*/ 1952625 h 2521011"/>
                <a:gd name="connsiteX214" fmla="*/ 1513963 w 2369255"/>
                <a:gd name="connsiteY214" fmla="*/ 1918335 h 2521011"/>
                <a:gd name="connsiteX215" fmla="*/ 1475863 w 2369255"/>
                <a:gd name="connsiteY215" fmla="*/ 1986915 h 2521011"/>
                <a:gd name="connsiteX216" fmla="*/ 1460623 w 2369255"/>
                <a:gd name="connsiteY216" fmla="*/ 1986915 h 2521011"/>
                <a:gd name="connsiteX217" fmla="*/ 1414903 w 2369255"/>
                <a:gd name="connsiteY217" fmla="*/ 2019300 h 2521011"/>
                <a:gd name="connsiteX218" fmla="*/ 1418713 w 2369255"/>
                <a:gd name="connsiteY218" fmla="*/ 2038350 h 2521011"/>
                <a:gd name="connsiteX219" fmla="*/ 1376803 w 2369255"/>
                <a:gd name="connsiteY219" fmla="*/ 2066925 h 2521011"/>
                <a:gd name="connsiteX220" fmla="*/ 1390138 w 2369255"/>
                <a:gd name="connsiteY220" fmla="*/ 2097405 h 2521011"/>
                <a:gd name="connsiteX221" fmla="*/ 1319653 w 2369255"/>
                <a:gd name="connsiteY221" fmla="*/ 2106930 h 2521011"/>
                <a:gd name="connsiteX222" fmla="*/ 1300603 w 2369255"/>
                <a:gd name="connsiteY222" fmla="*/ 2143125 h 2521011"/>
                <a:gd name="connsiteX223" fmla="*/ 1273933 w 2369255"/>
                <a:gd name="connsiteY223" fmla="*/ 2164080 h 2521011"/>
                <a:gd name="connsiteX224" fmla="*/ 1239643 w 2369255"/>
                <a:gd name="connsiteY224" fmla="*/ 2141220 h 2521011"/>
                <a:gd name="connsiteX225" fmla="*/ 1225489 w 2369255"/>
                <a:gd name="connsiteY225" fmla="*/ 2157396 h 2521011"/>
                <a:gd name="connsiteX226" fmla="*/ 1224403 w 2369255"/>
                <a:gd name="connsiteY226" fmla="*/ 2156460 h 2521011"/>
                <a:gd name="connsiteX227" fmla="*/ 1096768 w 2369255"/>
                <a:gd name="connsiteY227" fmla="*/ 2042160 h 2521011"/>
                <a:gd name="connsiteX228" fmla="*/ 1049736 w 2369255"/>
                <a:gd name="connsiteY228" fmla="*/ 2104529 h 2521011"/>
                <a:gd name="connsiteX229" fmla="*/ 969133 w 2369255"/>
                <a:gd name="connsiteY229" fmla="*/ 2101216 h 2521011"/>
                <a:gd name="connsiteX230" fmla="*/ 965323 w 2369255"/>
                <a:gd name="connsiteY230" fmla="*/ 2129791 h 2521011"/>
                <a:gd name="connsiteX231" fmla="*/ 807208 w 2369255"/>
                <a:gd name="connsiteY231" fmla="*/ 2129791 h 2521011"/>
                <a:gd name="connsiteX232" fmla="*/ 803398 w 2369255"/>
                <a:gd name="connsiteY232" fmla="*/ 2025016 h 2521011"/>
                <a:gd name="connsiteX233" fmla="*/ 801578 w 2369255"/>
                <a:gd name="connsiteY233" fmla="*/ 2024761 h 2521011"/>
                <a:gd name="connsiteX234" fmla="*/ 818638 w 2369255"/>
                <a:gd name="connsiteY234" fmla="*/ 1973580 h 2521011"/>
                <a:gd name="connsiteX235" fmla="*/ 776728 w 2369255"/>
                <a:gd name="connsiteY235" fmla="*/ 1939290 h 2521011"/>
                <a:gd name="connsiteX236" fmla="*/ 780538 w 2369255"/>
                <a:gd name="connsiteY236" fmla="*/ 1899285 h 2521011"/>
                <a:gd name="connsiteX237" fmla="*/ 791968 w 2369255"/>
                <a:gd name="connsiteY237" fmla="*/ 1836420 h 2521011"/>
                <a:gd name="connsiteX238" fmla="*/ 761488 w 2369255"/>
                <a:gd name="connsiteY238" fmla="*/ 1802130 h 2521011"/>
                <a:gd name="connsiteX239" fmla="*/ 708148 w 2369255"/>
                <a:gd name="connsiteY239" fmla="*/ 1790700 h 2521011"/>
                <a:gd name="connsiteX240" fmla="*/ 637663 w 2369255"/>
                <a:gd name="connsiteY240" fmla="*/ 1731645 h 2521011"/>
                <a:gd name="connsiteX241" fmla="*/ 637663 w 2369255"/>
                <a:gd name="connsiteY241" fmla="*/ 1704975 h 2521011"/>
                <a:gd name="connsiteX242" fmla="*/ 609088 w 2369255"/>
                <a:gd name="connsiteY242" fmla="*/ 1708785 h 2521011"/>
                <a:gd name="connsiteX243" fmla="*/ 504313 w 2369255"/>
                <a:gd name="connsiteY243" fmla="*/ 1638300 h 2521011"/>
                <a:gd name="connsiteX244" fmla="*/ 463237 w 2369255"/>
                <a:gd name="connsiteY244" fmla="*/ 1595581 h 2521011"/>
                <a:gd name="connsiteX245" fmla="*/ 464308 w 2369255"/>
                <a:gd name="connsiteY245" fmla="*/ 1543050 h 2521011"/>
                <a:gd name="connsiteX246" fmla="*/ 420493 w 2369255"/>
                <a:gd name="connsiteY246" fmla="*/ 1522095 h 2521011"/>
                <a:gd name="connsiteX247" fmla="*/ 435733 w 2369255"/>
                <a:gd name="connsiteY247" fmla="*/ 1470660 h 2521011"/>
                <a:gd name="connsiteX248" fmla="*/ 391918 w 2369255"/>
                <a:gd name="connsiteY248" fmla="*/ 1491615 h 2521011"/>
                <a:gd name="connsiteX249" fmla="*/ 359533 w 2369255"/>
                <a:gd name="connsiteY249" fmla="*/ 1491615 h 2521011"/>
                <a:gd name="connsiteX250" fmla="*/ 353818 w 2369255"/>
                <a:gd name="connsiteY250" fmla="*/ 1510665 h 2521011"/>
                <a:gd name="connsiteX251" fmla="*/ 184273 w 2369255"/>
                <a:gd name="connsiteY251" fmla="*/ 1510665 h 2521011"/>
                <a:gd name="connsiteX252" fmla="*/ 163926 w 2369255"/>
                <a:gd name="connsiteY252" fmla="*/ 1573404 h 2521011"/>
                <a:gd name="connsiteX253" fmla="*/ 163885 w 2369255"/>
                <a:gd name="connsiteY253" fmla="*/ 1573328 h 2521011"/>
                <a:gd name="connsiteX254" fmla="*/ 184395 w 2369255"/>
                <a:gd name="connsiteY254" fmla="*/ 1510087 h 2521011"/>
                <a:gd name="connsiteX255" fmla="*/ 203274 w 2369255"/>
                <a:gd name="connsiteY255" fmla="*/ 1510087 h 2521011"/>
                <a:gd name="connsiteX256" fmla="*/ 197608 w 2369255"/>
                <a:gd name="connsiteY256" fmla="*/ 1443990 h 2521011"/>
                <a:gd name="connsiteX257" fmla="*/ 148078 w 2369255"/>
                <a:gd name="connsiteY257" fmla="*/ 1466850 h 2521011"/>
                <a:gd name="connsiteX258" fmla="*/ 127123 w 2369255"/>
                <a:gd name="connsiteY258" fmla="*/ 1390650 h 2521011"/>
                <a:gd name="connsiteX259" fmla="*/ 117598 w 2369255"/>
                <a:gd name="connsiteY259" fmla="*/ 1389648 h 2521011"/>
                <a:gd name="connsiteX260" fmla="*/ 117598 w 2369255"/>
                <a:gd name="connsiteY260" fmla="*/ 1352550 h 2521011"/>
                <a:gd name="connsiteX261" fmla="*/ 148078 w 2369255"/>
                <a:gd name="connsiteY261" fmla="*/ 1314450 h 2521011"/>
                <a:gd name="connsiteX262" fmla="*/ 212848 w 2369255"/>
                <a:gd name="connsiteY262" fmla="*/ 1303020 h 2521011"/>
                <a:gd name="connsiteX263" fmla="*/ 229993 w 2369255"/>
                <a:gd name="connsiteY263" fmla="*/ 1238250 h 2521011"/>
                <a:gd name="connsiteX264" fmla="*/ 218563 w 2369255"/>
                <a:gd name="connsiteY264" fmla="*/ 1143000 h 2521011"/>
                <a:gd name="connsiteX265" fmla="*/ 219377 w 2369255"/>
                <a:gd name="connsiteY265" fmla="*/ 1135131 h 2521011"/>
                <a:gd name="connsiteX266" fmla="*/ 308099 w 2369255"/>
                <a:gd name="connsiteY266" fmla="*/ 1110615 h 2521011"/>
                <a:gd name="connsiteX267" fmla="*/ 325244 w 2369255"/>
                <a:gd name="connsiteY267" fmla="*/ 1022985 h 2521011"/>
                <a:gd name="connsiteX268" fmla="*/ 304289 w 2369255"/>
                <a:gd name="connsiteY268" fmla="*/ 986790 h 2521011"/>
                <a:gd name="connsiteX269" fmla="*/ 174749 w 2369255"/>
                <a:gd name="connsiteY269" fmla="*/ 969645 h 2521011"/>
                <a:gd name="connsiteX270" fmla="*/ 243329 w 2369255"/>
                <a:gd name="connsiteY270" fmla="*/ 843915 h 2521011"/>
                <a:gd name="connsiteX271" fmla="*/ 247139 w 2369255"/>
                <a:gd name="connsiteY271" fmla="*/ 731520 h 2521011"/>
                <a:gd name="connsiteX272" fmla="*/ 169034 w 2369255"/>
                <a:gd name="connsiteY272" fmla="*/ 685800 h 2521011"/>
                <a:gd name="connsiteX273" fmla="*/ 98549 w 2369255"/>
                <a:gd name="connsiteY273" fmla="*/ 641985 h 2521011"/>
                <a:gd name="connsiteX274" fmla="*/ 42112 w 2369255"/>
                <a:gd name="connsiteY274" fmla="*/ 643866 h 2521011"/>
                <a:gd name="connsiteX275" fmla="*/ 41731 w 2369255"/>
                <a:gd name="connsiteY275" fmla="*/ 642127 h 2521011"/>
                <a:gd name="connsiteX276" fmla="*/ 98881 w 2369255"/>
                <a:gd name="connsiteY276" fmla="*/ 640222 h 2521011"/>
                <a:gd name="connsiteX277" fmla="*/ 169366 w 2369255"/>
                <a:gd name="connsiteY277" fmla="*/ 684037 h 2521011"/>
                <a:gd name="connsiteX278" fmla="*/ 222373 w 2369255"/>
                <a:gd name="connsiteY278" fmla="*/ 715066 h 2521011"/>
                <a:gd name="connsiteX279" fmla="*/ 222373 w 2369255"/>
                <a:gd name="connsiteY279" fmla="*/ 567691 h 2521011"/>
                <a:gd name="connsiteX280" fmla="*/ 243328 w 2369255"/>
                <a:gd name="connsiteY280" fmla="*/ 489586 h 2521011"/>
                <a:gd name="connsiteX281" fmla="*/ 212848 w 2369255"/>
                <a:gd name="connsiteY281" fmla="*/ 447676 h 2521011"/>
                <a:gd name="connsiteX282" fmla="*/ 287143 w 2369255"/>
                <a:gd name="connsiteY282" fmla="*/ 449581 h 2521011"/>
                <a:gd name="connsiteX283" fmla="*/ 282547 w 2369255"/>
                <a:gd name="connsiteY283" fmla="*/ 446066 h 2521011"/>
                <a:gd name="connsiteX284" fmla="*/ 287143 w 2369255"/>
                <a:gd name="connsiteY284" fmla="*/ 447675 h 2521011"/>
                <a:gd name="connsiteX285" fmla="*/ 317623 w 2369255"/>
                <a:gd name="connsiteY285" fmla="*/ 382905 h 2521011"/>
                <a:gd name="connsiteX286" fmla="*/ 401443 w 2369255"/>
                <a:gd name="connsiteY286" fmla="*/ 384810 h 2521011"/>
                <a:gd name="connsiteX287" fmla="*/ 447163 w 2369255"/>
                <a:gd name="connsiteY287" fmla="*/ 361950 h 2521011"/>
                <a:gd name="connsiteX288" fmla="*/ 462403 w 2369255"/>
                <a:gd name="connsiteY288" fmla="*/ 335280 h 2521011"/>
                <a:gd name="connsiteX289" fmla="*/ 466213 w 2369255"/>
                <a:gd name="connsiteY289" fmla="*/ 266700 h 2521011"/>
                <a:gd name="connsiteX290" fmla="*/ 443353 w 2369255"/>
                <a:gd name="connsiteY290" fmla="*/ 198120 h 2521011"/>
                <a:gd name="connsiteX291" fmla="*/ 390013 w 2369255"/>
                <a:gd name="connsiteY291" fmla="*/ 137160 h 2521011"/>
                <a:gd name="connsiteX292" fmla="*/ 412873 w 2369255"/>
                <a:gd name="connsiteY292" fmla="*/ 125730 h 2521011"/>
                <a:gd name="connsiteX293" fmla="*/ 411094 w 2369255"/>
                <a:gd name="connsiteY293" fmla="*/ 119401 h 2521011"/>
                <a:gd name="connsiteX294" fmla="*/ 412873 w 2369255"/>
                <a:gd name="connsiteY294" fmla="*/ 120015 h 2521011"/>
                <a:gd name="connsiteX295" fmla="*/ 454783 w 2369255"/>
                <a:gd name="connsiteY295" fmla="*/ 74295 h 2521011"/>
                <a:gd name="connsiteX296" fmla="*/ 521458 w 2369255"/>
                <a:gd name="connsiteY296" fmla="*/ 85725 h 2521011"/>
                <a:gd name="connsiteX297" fmla="*/ 498598 w 2369255"/>
                <a:gd name="connsiteY297" fmla="*/ 49530 h 2521011"/>
                <a:gd name="connsiteX298" fmla="*/ 550033 w 2369255"/>
                <a:gd name="connsiteY298" fmla="*/ 13335 h 2521011"/>
                <a:gd name="connsiteX299" fmla="*/ 654808 w 2369255"/>
                <a:gd name="connsiteY29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4519 w 2369255"/>
                <a:gd name="connsiteY111" fmla="*/ 384505 h 2521011"/>
                <a:gd name="connsiteX112" fmla="*/ 1550158 w 2369255"/>
                <a:gd name="connsiteY112" fmla="*/ 361950 h 2521011"/>
                <a:gd name="connsiteX113" fmla="*/ 1544519 w 2369255"/>
                <a:gd name="connsiteY113" fmla="*/ 384505 h 2521011"/>
                <a:gd name="connsiteX114" fmla="*/ 1596041 w 2369255"/>
                <a:gd name="connsiteY114" fmla="*/ 138288 h 2521011"/>
                <a:gd name="connsiteX115" fmla="*/ 1955817 w 2369255"/>
                <a:gd name="connsiteY115" fmla="*/ 458364 h 2521011"/>
                <a:gd name="connsiteX116" fmla="*/ 1914013 w 2369255"/>
                <a:gd name="connsiteY116" fmla="*/ 466725 h 2521011"/>
                <a:gd name="connsiteX117" fmla="*/ 1849243 w 2369255"/>
                <a:gd name="connsiteY117" fmla="*/ 459105 h 2521011"/>
                <a:gd name="connsiteX118" fmla="*/ 1824478 w 2369255"/>
                <a:gd name="connsiteY118" fmla="*/ 432435 h 2521011"/>
                <a:gd name="connsiteX119" fmla="*/ 1809238 w 2369255"/>
                <a:gd name="connsiteY119" fmla="*/ 438150 h 2521011"/>
                <a:gd name="connsiteX120" fmla="*/ 1786378 w 2369255"/>
                <a:gd name="connsiteY120" fmla="*/ 401955 h 2521011"/>
                <a:gd name="connsiteX121" fmla="*/ 1717798 w 2369255"/>
                <a:gd name="connsiteY121" fmla="*/ 409575 h 2521011"/>
                <a:gd name="connsiteX122" fmla="*/ 1721608 w 2369255"/>
                <a:gd name="connsiteY122" fmla="*/ 369570 h 2521011"/>
                <a:gd name="connsiteX123" fmla="*/ 1704463 w 2369255"/>
                <a:gd name="connsiteY123" fmla="*/ 365760 h 2521011"/>
                <a:gd name="connsiteX124" fmla="*/ 1725418 w 2369255"/>
                <a:gd name="connsiteY124" fmla="*/ 350520 h 2521011"/>
                <a:gd name="connsiteX125" fmla="*/ 1693033 w 2369255"/>
                <a:gd name="connsiteY125" fmla="*/ 312420 h 2521011"/>
                <a:gd name="connsiteX126" fmla="*/ 1653028 w 2369255"/>
                <a:gd name="connsiteY126" fmla="*/ 358140 h 2521011"/>
                <a:gd name="connsiteX127" fmla="*/ 1624964 w 2369255"/>
                <a:gd name="connsiteY127" fmla="*/ 323060 h 2521011"/>
                <a:gd name="connsiteX128" fmla="*/ 1626358 w 2369255"/>
                <a:gd name="connsiteY128" fmla="*/ 321945 h 2521011"/>
                <a:gd name="connsiteX129" fmla="*/ 1597783 w 2369255"/>
                <a:gd name="connsiteY129" fmla="*/ 281940 h 2521011"/>
                <a:gd name="connsiteX130" fmla="*/ 1590163 w 2369255"/>
                <a:gd name="connsiteY130" fmla="*/ 146685 h 2521011"/>
                <a:gd name="connsiteX131" fmla="*/ 1596041 w 2369255"/>
                <a:gd name="connsiteY131" fmla="*/ 138288 h 2521011"/>
                <a:gd name="connsiteX132" fmla="*/ 654808 w 2369255"/>
                <a:gd name="connsiteY132" fmla="*/ 0 h 2521011"/>
                <a:gd name="connsiteX133" fmla="*/ 681478 w 2369255"/>
                <a:gd name="connsiteY133" fmla="*/ 80010 h 2521011"/>
                <a:gd name="connsiteX134" fmla="*/ 790063 w 2369255"/>
                <a:gd name="connsiteY134" fmla="*/ 51435 h 2521011"/>
                <a:gd name="connsiteX135" fmla="*/ 838950 w 2369255"/>
                <a:gd name="connsiteY135" fmla="*/ 29486 h 2521011"/>
                <a:gd name="connsiteX136" fmla="*/ 862453 w 2369255"/>
                <a:gd name="connsiteY136" fmla="*/ 59055 h 2521011"/>
                <a:gd name="connsiteX137" fmla="*/ 856738 w 2369255"/>
                <a:gd name="connsiteY137" fmla="*/ 89535 h 2521011"/>
                <a:gd name="connsiteX138" fmla="*/ 938653 w 2369255"/>
                <a:gd name="connsiteY138" fmla="*/ 93345 h 2521011"/>
                <a:gd name="connsiteX139" fmla="*/ 951988 w 2369255"/>
                <a:gd name="connsiteY139" fmla="*/ 19050 h 2521011"/>
                <a:gd name="connsiteX140" fmla="*/ 972943 w 2369255"/>
                <a:gd name="connsiteY140" fmla="*/ 47625 h 2521011"/>
                <a:gd name="connsiteX141" fmla="*/ 1064383 w 2369255"/>
                <a:gd name="connsiteY141" fmla="*/ 47625 h 2521011"/>
                <a:gd name="connsiteX142" fmla="*/ 1113913 w 2369255"/>
                <a:gd name="connsiteY142" fmla="*/ 38100 h 2521011"/>
                <a:gd name="connsiteX143" fmla="*/ 1121533 w 2369255"/>
                <a:gd name="connsiteY143" fmla="*/ 9525 h 2521011"/>
                <a:gd name="connsiteX144" fmla="*/ 1182493 w 2369255"/>
                <a:gd name="connsiteY144" fmla="*/ 0 h 2521011"/>
                <a:gd name="connsiteX145" fmla="*/ 1214878 w 2369255"/>
                <a:gd name="connsiteY145" fmla="*/ 102870 h 2521011"/>
                <a:gd name="connsiteX146" fmla="*/ 1228213 w 2369255"/>
                <a:gd name="connsiteY146" fmla="*/ 102870 h 2521011"/>
                <a:gd name="connsiteX147" fmla="*/ 1252978 w 2369255"/>
                <a:gd name="connsiteY147" fmla="*/ 190500 h 2521011"/>
                <a:gd name="connsiteX148" fmla="*/ 1255403 w 2369255"/>
                <a:gd name="connsiteY148" fmla="*/ 195722 h 2521011"/>
                <a:gd name="connsiteX149" fmla="*/ 1252978 w 2369255"/>
                <a:gd name="connsiteY149" fmla="*/ 198120 h 2521011"/>
                <a:gd name="connsiteX150" fmla="*/ 1249168 w 2369255"/>
                <a:gd name="connsiteY150" fmla="*/ 240030 h 2521011"/>
                <a:gd name="connsiteX151" fmla="*/ 1273933 w 2369255"/>
                <a:gd name="connsiteY151" fmla="*/ 346710 h 2521011"/>
                <a:gd name="connsiteX152" fmla="*/ 1216783 w 2369255"/>
                <a:gd name="connsiteY152" fmla="*/ 363855 h 2521011"/>
                <a:gd name="connsiteX153" fmla="*/ 1245358 w 2369255"/>
                <a:gd name="connsiteY153" fmla="*/ 510540 h 2521011"/>
                <a:gd name="connsiteX154" fmla="*/ 1266313 w 2369255"/>
                <a:gd name="connsiteY154" fmla="*/ 563880 h 2521011"/>
                <a:gd name="connsiteX155" fmla="*/ 1312033 w 2369255"/>
                <a:gd name="connsiteY155" fmla="*/ 641985 h 2521011"/>
                <a:gd name="connsiteX156" fmla="*/ 1332988 w 2369255"/>
                <a:gd name="connsiteY156" fmla="*/ 645795 h 2521011"/>
                <a:gd name="connsiteX157" fmla="*/ 1361563 w 2369255"/>
                <a:gd name="connsiteY157" fmla="*/ 737235 h 2521011"/>
                <a:gd name="connsiteX158" fmla="*/ 1540633 w 2369255"/>
                <a:gd name="connsiteY158" fmla="*/ 702945 h 2521011"/>
                <a:gd name="connsiteX159" fmla="*/ 1540207 w 2369255"/>
                <a:gd name="connsiteY159" fmla="*/ 700259 h 2521011"/>
                <a:gd name="connsiteX160" fmla="*/ 1586353 w 2369255"/>
                <a:gd name="connsiteY160" fmla="*/ 689610 h 2521011"/>
                <a:gd name="connsiteX161" fmla="*/ 1609213 w 2369255"/>
                <a:gd name="connsiteY161" fmla="*/ 659130 h 2521011"/>
                <a:gd name="connsiteX162" fmla="*/ 1637788 w 2369255"/>
                <a:gd name="connsiteY162" fmla="*/ 645795 h 2521011"/>
                <a:gd name="connsiteX163" fmla="*/ 1649218 w 2369255"/>
                <a:gd name="connsiteY163" fmla="*/ 613410 h 2521011"/>
                <a:gd name="connsiteX164" fmla="*/ 1670173 w 2369255"/>
                <a:gd name="connsiteY164" fmla="*/ 594360 h 2521011"/>
                <a:gd name="connsiteX165" fmla="*/ 1691128 w 2369255"/>
                <a:gd name="connsiteY165" fmla="*/ 609600 h 2521011"/>
                <a:gd name="connsiteX166" fmla="*/ 1685413 w 2369255"/>
                <a:gd name="connsiteY166" fmla="*/ 708660 h 2521011"/>
                <a:gd name="connsiteX167" fmla="*/ 1755898 w 2369255"/>
                <a:gd name="connsiteY167" fmla="*/ 786765 h 2521011"/>
                <a:gd name="connsiteX168" fmla="*/ 1757803 w 2369255"/>
                <a:gd name="connsiteY168" fmla="*/ 851535 h 2521011"/>
                <a:gd name="connsiteX169" fmla="*/ 1733038 w 2369255"/>
                <a:gd name="connsiteY169" fmla="*/ 872490 h 2521011"/>
                <a:gd name="connsiteX170" fmla="*/ 1795903 w 2369255"/>
                <a:gd name="connsiteY170" fmla="*/ 876300 h 2521011"/>
                <a:gd name="connsiteX171" fmla="*/ 2082230 w 2369255"/>
                <a:gd name="connsiteY171" fmla="*/ 811829 h 2521011"/>
                <a:gd name="connsiteX172" fmla="*/ 2102608 w 2369255"/>
                <a:gd name="connsiteY172" fmla="*/ 889635 h 2521011"/>
                <a:gd name="connsiteX173" fmla="*/ 2094988 w 2369255"/>
                <a:gd name="connsiteY173" fmla="*/ 942975 h 2521011"/>
                <a:gd name="connsiteX174" fmla="*/ 2030218 w 2369255"/>
                <a:gd name="connsiteY174" fmla="*/ 952500 h 2521011"/>
                <a:gd name="connsiteX175" fmla="*/ 2030218 w 2369255"/>
                <a:gd name="connsiteY175" fmla="*/ 1022985 h 2521011"/>
                <a:gd name="connsiteX176" fmla="*/ 2074033 w 2369255"/>
                <a:gd name="connsiteY176" fmla="*/ 1028700 h 2521011"/>
                <a:gd name="connsiteX177" fmla="*/ 2114038 w 2369255"/>
                <a:gd name="connsiteY177" fmla="*/ 1002030 h 2521011"/>
                <a:gd name="connsiteX178" fmla="*/ 2093083 w 2369255"/>
                <a:gd name="connsiteY178" fmla="*/ 1057275 h 2521011"/>
                <a:gd name="connsiteX179" fmla="*/ 2089273 w 2369255"/>
                <a:gd name="connsiteY179" fmla="*/ 1137285 h 2521011"/>
                <a:gd name="connsiteX180" fmla="*/ 2287393 w 2369255"/>
                <a:gd name="connsiteY180" fmla="*/ 1135380 h 2521011"/>
                <a:gd name="connsiteX181" fmla="*/ 2287393 w 2369255"/>
                <a:gd name="connsiteY181" fmla="*/ 1091565 h 2521011"/>
                <a:gd name="connsiteX182" fmla="*/ 2296363 w 2369255"/>
                <a:gd name="connsiteY182" fmla="*/ 1088949 h 2521011"/>
                <a:gd name="connsiteX183" fmla="*/ 2369255 w 2369255"/>
                <a:gd name="connsiteY183" fmla="*/ 1229053 h 2521011"/>
                <a:gd name="connsiteX184" fmla="*/ 2303675 w 2369255"/>
                <a:gd name="connsiteY184" fmla="*/ 1218123 h 2521011"/>
                <a:gd name="connsiteX185" fmla="*/ 2285869 w 2369255"/>
                <a:gd name="connsiteY185" fmla="*/ 1136214 h 2521011"/>
                <a:gd name="connsiteX186" fmla="*/ 2093706 w 2369255"/>
                <a:gd name="connsiteY186" fmla="*/ 1138062 h 2521011"/>
                <a:gd name="connsiteX187" fmla="*/ 2142613 w 2369255"/>
                <a:gd name="connsiteY187" fmla="*/ 1226820 h 2521011"/>
                <a:gd name="connsiteX188" fmla="*/ 2083558 w 2369255"/>
                <a:gd name="connsiteY188" fmla="*/ 1257300 h 2521011"/>
                <a:gd name="connsiteX189" fmla="*/ 2093083 w 2369255"/>
                <a:gd name="connsiteY189" fmla="*/ 1295400 h 2521011"/>
                <a:gd name="connsiteX190" fmla="*/ 2047363 w 2369255"/>
                <a:gd name="connsiteY190" fmla="*/ 1350645 h 2521011"/>
                <a:gd name="connsiteX191" fmla="*/ 2174998 w 2369255"/>
                <a:gd name="connsiteY191" fmla="*/ 1419225 h 2521011"/>
                <a:gd name="connsiteX192" fmla="*/ 2152138 w 2369255"/>
                <a:gd name="connsiteY192" fmla="*/ 1451610 h 2521011"/>
                <a:gd name="connsiteX193" fmla="*/ 2203573 w 2369255"/>
                <a:gd name="connsiteY193" fmla="*/ 1527810 h 2521011"/>
                <a:gd name="connsiteX194" fmla="*/ 2197858 w 2369255"/>
                <a:gd name="connsiteY194" fmla="*/ 1565910 h 2521011"/>
                <a:gd name="connsiteX195" fmla="*/ 2163568 w 2369255"/>
                <a:gd name="connsiteY195" fmla="*/ 1581150 h 2521011"/>
                <a:gd name="connsiteX196" fmla="*/ 2131183 w 2369255"/>
                <a:gd name="connsiteY196" fmla="*/ 1657350 h 2521011"/>
                <a:gd name="connsiteX197" fmla="*/ 2165473 w 2369255"/>
                <a:gd name="connsiteY197" fmla="*/ 1691640 h 2521011"/>
                <a:gd name="connsiteX198" fmla="*/ 2129278 w 2369255"/>
                <a:gd name="connsiteY198" fmla="*/ 1737360 h 2521011"/>
                <a:gd name="connsiteX199" fmla="*/ 2213098 w 2369255"/>
                <a:gd name="connsiteY199" fmla="*/ 1722120 h 2521011"/>
                <a:gd name="connsiteX200" fmla="*/ 2131183 w 2369255"/>
                <a:gd name="connsiteY200" fmla="*/ 1739265 h 2521011"/>
                <a:gd name="connsiteX201" fmla="*/ 2030218 w 2369255"/>
                <a:gd name="connsiteY201" fmla="*/ 1644015 h 2521011"/>
                <a:gd name="connsiteX202" fmla="*/ 1940683 w 2369255"/>
                <a:gd name="connsiteY202" fmla="*/ 1708785 h 2521011"/>
                <a:gd name="connsiteX203" fmla="*/ 1809238 w 2369255"/>
                <a:gd name="connsiteY203" fmla="*/ 1737360 h 2521011"/>
                <a:gd name="connsiteX204" fmla="*/ 1795903 w 2369255"/>
                <a:gd name="connsiteY204" fmla="*/ 1722120 h 2521011"/>
                <a:gd name="connsiteX205" fmla="*/ 1738753 w 2369255"/>
                <a:gd name="connsiteY205" fmla="*/ 1737360 h 2521011"/>
                <a:gd name="connsiteX206" fmla="*/ 1734943 w 2369255"/>
                <a:gd name="connsiteY206" fmla="*/ 1760220 h 2521011"/>
                <a:gd name="connsiteX207" fmla="*/ 1683030 w 2369255"/>
                <a:gd name="connsiteY207" fmla="*/ 1773198 h 2521011"/>
                <a:gd name="connsiteX208" fmla="*/ 1681603 w 2369255"/>
                <a:gd name="connsiteY208" fmla="*/ 1771650 h 2521011"/>
                <a:gd name="connsiteX209" fmla="*/ 1637788 w 2369255"/>
                <a:gd name="connsiteY209" fmla="*/ 1811655 h 2521011"/>
                <a:gd name="connsiteX210" fmla="*/ 1618738 w 2369255"/>
                <a:gd name="connsiteY210" fmla="*/ 1811655 h 2521011"/>
                <a:gd name="connsiteX211" fmla="*/ 1546348 w 2369255"/>
                <a:gd name="connsiteY211" fmla="*/ 1903095 h 2521011"/>
                <a:gd name="connsiteX212" fmla="*/ 1538728 w 2369255"/>
                <a:gd name="connsiteY212" fmla="*/ 1952625 h 2521011"/>
                <a:gd name="connsiteX213" fmla="*/ 1513963 w 2369255"/>
                <a:gd name="connsiteY213" fmla="*/ 1918335 h 2521011"/>
                <a:gd name="connsiteX214" fmla="*/ 1475863 w 2369255"/>
                <a:gd name="connsiteY214" fmla="*/ 1986915 h 2521011"/>
                <a:gd name="connsiteX215" fmla="*/ 1460623 w 2369255"/>
                <a:gd name="connsiteY215" fmla="*/ 1986915 h 2521011"/>
                <a:gd name="connsiteX216" fmla="*/ 1414903 w 2369255"/>
                <a:gd name="connsiteY216" fmla="*/ 2019300 h 2521011"/>
                <a:gd name="connsiteX217" fmla="*/ 1418713 w 2369255"/>
                <a:gd name="connsiteY217" fmla="*/ 2038350 h 2521011"/>
                <a:gd name="connsiteX218" fmla="*/ 1376803 w 2369255"/>
                <a:gd name="connsiteY218" fmla="*/ 2066925 h 2521011"/>
                <a:gd name="connsiteX219" fmla="*/ 1390138 w 2369255"/>
                <a:gd name="connsiteY219" fmla="*/ 2097405 h 2521011"/>
                <a:gd name="connsiteX220" fmla="*/ 1319653 w 2369255"/>
                <a:gd name="connsiteY220" fmla="*/ 2106930 h 2521011"/>
                <a:gd name="connsiteX221" fmla="*/ 1300603 w 2369255"/>
                <a:gd name="connsiteY221" fmla="*/ 2143125 h 2521011"/>
                <a:gd name="connsiteX222" fmla="*/ 1273933 w 2369255"/>
                <a:gd name="connsiteY222" fmla="*/ 2164080 h 2521011"/>
                <a:gd name="connsiteX223" fmla="*/ 1239643 w 2369255"/>
                <a:gd name="connsiteY223" fmla="*/ 2141220 h 2521011"/>
                <a:gd name="connsiteX224" fmla="*/ 1225489 w 2369255"/>
                <a:gd name="connsiteY224" fmla="*/ 2157396 h 2521011"/>
                <a:gd name="connsiteX225" fmla="*/ 1224403 w 2369255"/>
                <a:gd name="connsiteY225" fmla="*/ 2156460 h 2521011"/>
                <a:gd name="connsiteX226" fmla="*/ 1096768 w 2369255"/>
                <a:gd name="connsiteY226" fmla="*/ 2042160 h 2521011"/>
                <a:gd name="connsiteX227" fmla="*/ 1049736 w 2369255"/>
                <a:gd name="connsiteY227" fmla="*/ 2104529 h 2521011"/>
                <a:gd name="connsiteX228" fmla="*/ 969133 w 2369255"/>
                <a:gd name="connsiteY228" fmla="*/ 2101216 h 2521011"/>
                <a:gd name="connsiteX229" fmla="*/ 965323 w 2369255"/>
                <a:gd name="connsiteY229" fmla="*/ 2129791 h 2521011"/>
                <a:gd name="connsiteX230" fmla="*/ 807208 w 2369255"/>
                <a:gd name="connsiteY230" fmla="*/ 2129791 h 2521011"/>
                <a:gd name="connsiteX231" fmla="*/ 803398 w 2369255"/>
                <a:gd name="connsiteY231" fmla="*/ 2025016 h 2521011"/>
                <a:gd name="connsiteX232" fmla="*/ 801578 w 2369255"/>
                <a:gd name="connsiteY232" fmla="*/ 2024761 h 2521011"/>
                <a:gd name="connsiteX233" fmla="*/ 818638 w 2369255"/>
                <a:gd name="connsiteY233" fmla="*/ 1973580 h 2521011"/>
                <a:gd name="connsiteX234" fmla="*/ 776728 w 2369255"/>
                <a:gd name="connsiteY234" fmla="*/ 1939290 h 2521011"/>
                <a:gd name="connsiteX235" fmla="*/ 780538 w 2369255"/>
                <a:gd name="connsiteY235" fmla="*/ 1899285 h 2521011"/>
                <a:gd name="connsiteX236" fmla="*/ 791968 w 2369255"/>
                <a:gd name="connsiteY236" fmla="*/ 1836420 h 2521011"/>
                <a:gd name="connsiteX237" fmla="*/ 761488 w 2369255"/>
                <a:gd name="connsiteY237" fmla="*/ 1802130 h 2521011"/>
                <a:gd name="connsiteX238" fmla="*/ 708148 w 2369255"/>
                <a:gd name="connsiteY238" fmla="*/ 1790700 h 2521011"/>
                <a:gd name="connsiteX239" fmla="*/ 637663 w 2369255"/>
                <a:gd name="connsiteY239" fmla="*/ 1731645 h 2521011"/>
                <a:gd name="connsiteX240" fmla="*/ 637663 w 2369255"/>
                <a:gd name="connsiteY240" fmla="*/ 1704975 h 2521011"/>
                <a:gd name="connsiteX241" fmla="*/ 609088 w 2369255"/>
                <a:gd name="connsiteY241" fmla="*/ 1708785 h 2521011"/>
                <a:gd name="connsiteX242" fmla="*/ 504313 w 2369255"/>
                <a:gd name="connsiteY242" fmla="*/ 1638300 h 2521011"/>
                <a:gd name="connsiteX243" fmla="*/ 463237 w 2369255"/>
                <a:gd name="connsiteY243" fmla="*/ 1595581 h 2521011"/>
                <a:gd name="connsiteX244" fmla="*/ 464308 w 2369255"/>
                <a:gd name="connsiteY244" fmla="*/ 1543050 h 2521011"/>
                <a:gd name="connsiteX245" fmla="*/ 420493 w 2369255"/>
                <a:gd name="connsiteY245" fmla="*/ 1522095 h 2521011"/>
                <a:gd name="connsiteX246" fmla="*/ 435733 w 2369255"/>
                <a:gd name="connsiteY246" fmla="*/ 1470660 h 2521011"/>
                <a:gd name="connsiteX247" fmla="*/ 391918 w 2369255"/>
                <a:gd name="connsiteY247" fmla="*/ 1491615 h 2521011"/>
                <a:gd name="connsiteX248" fmla="*/ 359533 w 2369255"/>
                <a:gd name="connsiteY248" fmla="*/ 1491615 h 2521011"/>
                <a:gd name="connsiteX249" fmla="*/ 353818 w 2369255"/>
                <a:gd name="connsiteY249" fmla="*/ 1510665 h 2521011"/>
                <a:gd name="connsiteX250" fmla="*/ 184273 w 2369255"/>
                <a:gd name="connsiteY250" fmla="*/ 1510665 h 2521011"/>
                <a:gd name="connsiteX251" fmla="*/ 163926 w 2369255"/>
                <a:gd name="connsiteY251" fmla="*/ 1573404 h 2521011"/>
                <a:gd name="connsiteX252" fmla="*/ 163885 w 2369255"/>
                <a:gd name="connsiteY252" fmla="*/ 1573328 h 2521011"/>
                <a:gd name="connsiteX253" fmla="*/ 184395 w 2369255"/>
                <a:gd name="connsiteY253" fmla="*/ 1510087 h 2521011"/>
                <a:gd name="connsiteX254" fmla="*/ 203274 w 2369255"/>
                <a:gd name="connsiteY254" fmla="*/ 1510087 h 2521011"/>
                <a:gd name="connsiteX255" fmla="*/ 197608 w 2369255"/>
                <a:gd name="connsiteY255" fmla="*/ 1443990 h 2521011"/>
                <a:gd name="connsiteX256" fmla="*/ 148078 w 2369255"/>
                <a:gd name="connsiteY256" fmla="*/ 1466850 h 2521011"/>
                <a:gd name="connsiteX257" fmla="*/ 127123 w 2369255"/>
                <a:gd name="connsiteY257" fmla="*/ 1390650 h 2521011"/>
                <a:gd name="connsiteX258" fmla="*/ 117598 w 2369255"/>
                <a:gd name="connsiteY258" fmla="*/ 1389648 h 2521011"/>
                <a:gd name="connsiteX259" fmla="*/ 117598 w 2369255"/>
                <a:gd name="connsiteY259" fmla="*/ 1352550 h 2521011"/>
                <a:gd name="connsiteX260" fmla="*/ 148078 w 2369255"/>
                <a:gd name="connsiteY260" fmla="*/ 1314450 h 2521011"/>
                <a:gd name="connsiteX261" fmla="*/ 212848 w 2369255"/>
                <a:gd name="connsiteY261" fmla="*/ 1303020 h 2521011"/>
                <a:gd name="connsiteX262" fmla="*/ 229993 w 2369255"/>
                <a:gd name="connsiteY262" fmla="*/ 1238250 h 2521011"/>
                <a:gd name="connsiteX263" fmla="*/ 218563 w 2369255"/>
                <a:gd name="connsiteY263" fmla="*/ 1143000 h 2521011"/>
                <a:gd name="connsiteX264" fmla="*/ 219377 w 2369255"/>
                <a:gd name="connsiteY264" fmla="*/ 1135131 h 2521011"/>
                <a:gd name="connsiteX265" fmla="*/ 308099 w 2369255"/>
                <a:gd name="connsiteY265" fmla="*/ 1110615 h 2521011"/>
                <a:gd name="connsiteX266" fmla="*/ 325244 w 2369255"/>
                <a:gd name="connsiteY266" fmla="*/ 1022985 h 2521011"/>
                <a:gd name="connsiteX267" fmla="*/ 304289 w 2369255"/>
                <a:gd name="connsiteY267" fmla="*/ 986790 h 2521011"/>
                <a:gd name="connsiteX268" fmla="*/ 174749 w 2369255"/>
                <a:gd name="connsiteY268" fmla="*/ 969645 h 2521011"/>
                <a:gd name="connsiteX269" fmla="*/ 243329 w 2369255"/>
                <a:gd name="connsiteY269" fmla="*/ 843915 h 2521011"/>
                <a:gd name="connsiteX270" fmla="*/ 247139 w 2369255"/>
                <a:gd name="connsiteY270" fmla="*/ 731520 h 2521011"/>
                <a:gd name="connsiteX271" fmla="*/ 169034 w 2369255"/>
                <a:gd name="connsiteY271" fmla="*/ 685800 h 2521011"/>
                <a:gd name="connsiteX272" fmla="*/ 98549 w 2369255"/>
                <a:gd name="connsiteY272" fmla="*/ 641985 h 2521011"/>
                <a:gd name="connsiteX273" fmla="*/ 42112 w 2369255"/>
                <a:gd name="connsiteY273" fmla="*/ 643866 h 2521011"/>
                <a:gd name="connsiteX274" fmla="*/ 41731 w 2369255"/>
                <a:gd name="connsiteY274" fmla="*/ 642127 h 2521011"/>
                <a:gd name="connsiteX275" fmla="*/ 98881 w 2369255"/>
                <a:gd name="connsiteY275" fmla="*/ 640222 h 2521011"/>
                <a:gd name="connsiteX276" fmla="*/ 169366 w 2369255"/>
                <a:gd name="connsiteY276" fmla="*/ 684037 h 2521011"/>
                <a:gd name="connsiteX277" fmla="*/ 222373 w 2369255"/>
                <a:gd name="connsiteY277" fmla="*/ 715066 h 2521011"/>
                <a:gd name="connsiteX278" fmla="*/ 222373 w 2369255"/>
                <a:gd name="connsiteY278" fmla="*/ 567691 h 2521011"/>
                <a:gd name="connsiteX279" fmla="*/ 243328 w 2369255"/>
                <a:gd name="connsiteY279" fmla="*/ 489586 h 2521011"/>
                <a:gd name="connsiteX280" fmla="*/ 212848 w 2369255"/>
                <a:gd name="connsiteY280" fmla="*/ 447676 h 2521011"/>
                <a:gd name="connsiteX281" fmla="*/ 287143 w 2369255"/>
                <a:gd name="connsiteY281" fmla="*/ 449581 h 2521011"/>
                <a:gd name="connsiteX282" fmla="*/ 282547 w 2369255"/>
                <a:gd name="connsiteY282" fmla="*/ 446066 h 2521011"/>
                <a:gd name="connsiteX283" fmla="*/ 287143 w 2369255"/>
                <a:gd name="connsiteY283" fmla="*/ 447675 h 2521011"/>
                <a:gd name="connsiteX284" fmla="*/ 317623 w 2369255"/>
                <a:gd name="connsiteY284" fmla="*/ 382905 h 2521011"/>
                <a:gd name="connsiteX285" fmla="*/ 401443 w 2369255"/>
                <a:gd name="connsiteY285" fmla="*/ 384810 h 2521011"/>
                <a:gd name="connsiteX286" fmla="*/ 447163 w 2369255"/>
                <a:gd name="connsiteY286" fmla="*/ 361950 h 2521011"/>
                <a:gd name="connsiteX287" fmla="*/ 462403 w 2369255"/>
                <a:gd name="connsiteY287" fmla="*/ 335280 h 2521011"/>
                <a:gd name="connsiteX288" fmla="*/ 466213 w 2369255"/>
                <a:gd name="connsiteY288" fmla="*/ 266700 h 2521011"/>
                <a:gd name="connsiteX289" fmla="*/ 443353 w 2369255"/>
                <a:gd name="connsiteY289" fmla="*/ 198120 h 2521011"/>
                <a:gd name="connsiteX290" fmla="*/ 390013 w 2369255"/>
                <a:gd name="connsiteY290" fmla="*/ 137160 h 2521011"/>
                <a:gd name="connsiteX291" fmla="*/ 412873 w 2369255"/>
                <a:gd name="connsiteY291" fmla="*/ 125730 h 2521011"/>
                <a:gd name="connsiteX292" fmla="*/ 411094 w 2369255"/>
                <a:gd name="connsiteY292" fmla="*/ 119401 h 2521011"/>
                <a:gd name="connsiteX293" fmla="*/ 412873 w 2369255"/>
                <a:gd name="connsiteY293" fmla="*/ 120015 h 2521011"/>
                <a:gd name="connsiteX294" fmla="*/ 454783 w 2369255"/>
                <a:gd name="connsiteY294" fmla="*/ 74295 h 2521011"/>
                <a:gd name="connsiteX295" fmla="*/ 521458 w 2369255"/>
                <a:gd name="connsiteY295" fmla="*/ 85725 h 2521011"/>
                <a:gd name="connsiteX296" fmla="*/ 498598 w 2369255"/>
                <a:gd name="connsiteY296" fmla="*/ 49530 h 2521011"/>
                <a:gd name="connsiteX297" fmla="*/ 550033 w 2369255"/>
                <a:gd name="connsiteY297" fmla="*/ 13335 h 2521011"/>
                <a:gd name="connsiteX298" fmla="*/ 654808 w 2369255"/>
                <a:gd name="connsiteY29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96041 w 2369255"/>
                <a:gd name="connsiteY111" fmla="*/ 138288 h 2521011"/>
                <a:gd name="connsiteX112" fmla="*/ 1955817 w 2369255"/>
                <a:gd name="connsiteY112" fmla="*/ 458364 h 2521011"/>
                <a:gd name="connsiteX113" fmla="*/ 1914013 w 2369255"/>
                <a:gd name="connsiteY113" fmla="*/ 466725 h 2521011"/>
                <a:gd name="connsiteX114" fmla="*/ 1849243 w 2369255"/>
                <a:gd name="connsiteY114" fmla="*/ 459105 h 2521011"/>
                <a:gd name="connsiteX115" fmla="*/ 1824478 w 2369255"/>
                <a:gd name="connsiteY115" fmla="*/ 432435 h 2521011"/>
                <a:gd name="connsiteX116" fmla="*/ 1809238 w 2369255"/>
                <a:gd name="connsiteY116" fmla="*/ 438150 h 2521011"/>
                <a:gd name="connsiteX117" fmla="*/ 1786378 w 2369255"/>
                <a:gd name="connsiteY117" fmla="*/ 401955 h 2521011"/>
                <a:gd name="connsiteX118" fmla="*/ 1717798 w 2369255"/>
                <a:gd name="connsiteY118" fmla="*/ 409575 h 2521011"/>
                <a:gd name="connsiteX119" fmla="*/ 1721608 w 2369255"/>
                <a:gd name="connsiteY119" fmla="*/ 369570 h 2521011"/>
                <a:gd name="connsiteX120" fmla="*/ 1704463 w 2369255"/>
                <a:gd name="connsiteY120" fmla="*/ 365760 h 2521011"/>
                <a:gd name="connsiteX121" fmla="*/ 1725418 w 2369255"/>
                <a:gd name="connsiteY121" fmla="*/ 350520 h 2521011"/>
                <a:gd name="connsiteX122" fmla="*/ 1693033 w 2369255"/>
                <a:gd name="connsiteY122" fmla="*/ 312420 h 2521011"/>
                <a:gd name="connsiteX123" fmla="*/ 1653028 w 2369255"/>
                <a:gd name="connsiteY123" fmla="*/ 358140 h 2521011"/>
                <a:gd name="connsiteX124" fmla="*/ 1624964 w 2369255"/>
                <a:gd name="connsiteY124" fmla="*/ 323060 h 2521011"/>
                <a:gd name="connsiteX125" fmla="*/ 1626358 w 2369255"/>
                <a:gd name="connsiteY125" fmla="*/ 321945 h 2521011"/>
                <a:gd name="connsiteX126" fmla="*/ 1597783 w 2369255"/>
                <a:gd name="connsiteY126" fmla="*/ 281940 h 2521011"/>
                <a:gd name="connsiteX127" fmla="*/ 1590163 w 2369255"/>
                <a:gd name="connsiteY127" fmla="*/ 146685 h 2521011"/>
                <a:gd name="connsiteX128" fmla="*/ 1596041 w 2369255"/>
                <a:gd name="connsiteY128" fmla="*/ 138288 h 2521011"/>
                <a:gd name="connsiteX129" fmla="*/ 654808 w 2369255"/>
                <a:gd name="connsiteY129" fmla="*/ 0 h 2521011"/>
                <a:gd name="connsiteX130" fmla="*/ 681478 w 2369255"/>
                <a:gd name="connsiteY130" fmla="*/ 80010 h 2521011"/>
                <a:gd name="connsiteX131" fmla="*/ 790063 w 2369255"/>
                <a:gd name="connsiteY131" fmla="*/ 51435 h 2521011"/>
                <a:gd name="connsiteX132" fmla="*/ 838950 w 2369255"/>
                <a:gd name="connsiteY132" fmla="*/ 29486 h 2521011"/>
                <a:gd name="connsiteX133" fmla="*/ 862453 w 2369255"/>
                <a:gd name="connsiteY133" fmla="*/ 59055 h 2521011"/>
                <a:gd name="connsiteX134" fmla="*/ 856738 w 2369255"/>
                <a:gd name="connsiteY134" fmla="*/ 89535 h 2521011"/>
                <a:gd name="connsiteX135" fmla="*/ 938653 w 2369255"/>
                <a:gd name="connsiteY135" fmla="*/ 93345 h 2521011"/>
                <a:gd name="connsiteX136" fmla="*/ 951988 w 2369255"/>
                <a:gd name="connsiteY136" fmla="*/ 19050 h 2521011"/>
                <a:gd name="connsiteX137" fmla="*/ 972943 w 2369255"/>
                <a:gd name="connsiteY137" fmla="*/ 47625 h 2521011"/>
                <a:gd name="connsiteX138" fmla="*/ 1064383 w 2369255"/>
                <a:gd name="connsiteY138" fmla="*/ 47625 h 2521011"/>
                <a:gd name="connsiteX139" fmla="*/ 1113913 w 2369255"/>
                <a:gd name="connsiteY139" fmla="*/ 38100 h 2521011"/>
                <a:gd name="connsiteX140" fmla="*/ 1121533 w 2369255"/>
                <a:gd name="connsiteY140" fmla="*/ 9525 h 2521011"/>
                <a:gd name="connsiteX141" fmla="*/ 1182493 w 2369255"/>
                <a:gd name="connsiteY141" fmla="*/ 0 h 2521011"/>
                <a:gd name="connsiteX142" fmla="*/ 1214878 w 2369255"/>
                <a:gd name="connsiteY142" fmla="*/ 102870 h 2521011"/>
                <a:gd name="connsiteX143" fmla="*/ 1228213 w 2369255"/>
                <a:gd name="connsiteY143" fmla="*/ 102870 h 2521011"/>
                <a:gd name="connsiteX144" fmla="*/ 1252978 w 2369255"/>
                <a:gd name="connsiteY144" fmla="*/ 190500 h 2521011"/>
                <a:gd name="connsiteX145" fmla="*/ 1255403 w 2369255"/>
                <a:gd name="connsiteY145" fmla="*/ 195722 h 2521011"/>
                <a:gd name="connsiteX146" fmla="*/ 1252978 w 2369255"/>
                <a:gd name="connsiteY146" fmla="*/ 198120 h 2521011"/>
                <a:gd name="connsiteX147" fmla="*/ 1249168 w 2369255"/>
                <a:gd name="connsiteY147" fmla="*/ 240030 h 2521011"/>
                <a:gd name="connsiteX148" fmla="*/ 1273933 w 2369255"/>
                <a:gd name="connsiteY148" fmla="*/ 346710 h 2521011"/>
                <a:gd name="connsiteX149" fmla="*/ 1216783 w 2369255"/>
                <a:gd name="connsiteY149" fmla="*/ 363855 h 2521011"/>
                <a:gd name="connsiteX150" fmla="*/ 1245358 w 2369255"/>
                <a:gd name="connsiteY150" fmla="*/ 510540 h 2521011"/>
                <a:gd name="connsiteX151" fmla="*/ 1266313 w 2369255"/>
                <a:gd name="connsiteY151" fmla="*/ 563880 h 2521011"/>
                <a:gd name="connsiteX152" fmla="*/ 1312033 w 2369255"/>
                <a:gd name="connsiteY152" fmla="*/ 641985 h 2521011"/>
                <a:gd name="connsiteX153" fmla="*/ 1332988 w 2369255"/>
                <a:gd name="connsiteY153" fmla="*/ 645795 h 2521011"/>
                <a:gd name="connsiteX154" fmla="*/ 1361563 w 2369255"/>
                <a:gd name="connsiteY154" fmla="*/ 737235 h 2521011"/>
                <a:gd name="connsiteX155" fmla="*/ 1540633 w 2369255"/>
                <a:gd name="connsiteY155" fmla="*/ 702945 h 2521011"/>
                <a:gd name="connsiteX156" fmla="*/ 1540207 w 2369255"/>
                <a:gd name="connsiteY156" fmla="*/ 700259 h 2521011"/>
                <a:gd name="connsiteX157" fmla="*/ 1586353 w 2369255"/>
                <a:gd name="connsiteY157" fmla="*/ 689610 h 2521011"/>
                <a:gd name="connsiteX158" fmla="*/ 1609213 w 2369255"/>
                <a:gd name="connsiteY158" fmla="*/ 659130 h 2521011"/>
                <a:gd name="connsiteX159" fmla="*/ 1637788 w 2369255"/>
                <a:gd name="connsiteY159" fmla="*/ 645795 h 2521011"/>
                <a:gd name="connsiteX160" fmla="*/ 1649218 w 2369255"/>
                <a:gd name="connsiteY160" fmla="*/ 613410 h 2521011"/>
                <a:gd name="connsiteX161" fmla="*/ 1670173 w 2369255"/>
                <a:gd name="connsiteY161" fmla="*/ 594360 h 2521011"/>
                <a:gd name="connsiteX162" fmla="*/ 1691128 w 2369255"/>
                <a:gd name="connsiteY162" fmla="*/ 609600 h 2521011"/>
                <a:gd name="connsiteX163" fmla="*/ 1685413 w 2369255"/>
                <a:gd name="connsiteY163" fmla="*/ 708660 h 2521011"/>
                <a:gd name="connsiteX164" fmla="*/ 1755898 w 2369255"/>
                <a:gd name="connsiteY164" fmla="*/ 786765 h 2521011"/>
                <a:gd name="connsiteX165" fmla="*/ 1757803 w 2369255"/>
                <a:gd name="connsiteY165" fmla="*/ 851535 h 2521011"/>
                <a:gd name="connsiteX166" fmla="*/ 1733038 w 2369255"/>
                <a:gd name="connsiteY166" fmla="*/ 872490 h 2521011"/>
                <a:gd name="connsiteX167" fmla="*/ 1795903 w 2369255"/>
                <a:gd name="connsiteY167" fmla="*/ 876300 h 2521011"/>
                <a:gd name="connsiteX168" fmla="*/ 2082230 w 2369255"/>
                <a:gd name="connsiteY168" fmla="*/ 811829 h 2521011"/>
                <a:gd name="connsiteX169" fmla="*/ 2102608 w 2369255"/>
                <a:gd name="connsiteY169" fmla="*/ 889635 h 2521011"/>
                <a:gd name="connsiteX170" fmla="*/ 2094988 w 2369255"/>
                <a:gd name="connsiteY170" fmla="*/ 942975 h 2521011"/>
                <a:gd name="connsiteX171" fmla="*/ 2030218 w 2369255"/>
                <a:gd name="connsiteY171" fmla="*/ 952500 h 2521011"/>
                <a:gd name="connsiteX172" fmla="*/ 2030218 w 2369255"/>
                <a:gd name="connsiteY172" fmla="*/ 1022985 h 2521011"/>
                <a:gd name="connsiteX173" fmla="*/ 2074033 w 2369255"/>
                <a:gd name="connsiteY173" fmla="*/ 1028700 h 2521011"/>
                <a:gd name="connsiteX174" fmla="*/ 2114038 w 2369255"/>
                <a:gd name="connsiteY174" fmla="*/ 1002030 h 2521011"/>
                <a:gd name="connsiteX175" fmla="*/ 2093083 w 2369255"/>
                <a:gd name="connsiteY175" fmla="*/ 1057275 h 2521011"/>
                <a:gd name="connsiteX176" fmla="*/ 2089273 w 2369255"/>
                <a:gd name="connsiteY176" fmla="*/ 1137285 h 2521011"/>
                <a:gd name="connsiteX177" fmla="*/ 2287393 w 2369255"/>
                <a:gd name="connsiteY177" fmla="*/ 1135380 h 2521011"/>
                <a:gd name="connsiteX178" fmla="*/ 2287393 w 2369255"/>
                <a:gd name="connsiteY178" fmla="*/ 1091565 h 2521011"/>
                <a:gd name="connsiteX179" fmla="*/ 2296363 w 2369255"/>
                <a:gd name="connsiteY179" fmla="*/ 1088949 h 2521011"/>
                <a:gd name="connsiteX180" fmla="*/ 2369255 w 2369255"/>
                <a:gd name="connsiteY180" fmla="*/ 1229053 h 2521011"/>
                <a:gd name="connsiteX181" fmla="*/ 2303675 w 2369255"/>
                <a:gd name="connsiteY181" fmla="*/ 1218123 h 2521011"/>
                <a:gd name="connsiteX182" fmla="*/ 2285869 w 2369255"/>
                <a:gd name="connsiteY182" fmla="*/ 1136214 h 2521011"/>
                <a:gd name="connsiteX183" fmla="*/ 2093706 w 2369255"/>
                <a:gd name="connsiteY183" fmla="*/ 1138062 h 2521011"/>
                <a:gd name="connsiteX184" fmla="*/ 2142613 w 2369255"/>
                <a:gd name="connsiteY184" fmla="*/ 1226820 h 2521011"/>
                <a:gd name="connsiteX185" fmla="*/ 2083558 w 2369255"/>
                <a:gd name="connsiteY185" fmla="*/ 1257300 h 2521011"/>
                <a:gd name="connsiteX186" fmla="*/ 2093083 w 2369255"/>
                <a:gd name="connsiteY186" fmla="*/ 1295400 h 2521011"/>
                <a:gd name="connsiteX187" fmla="*/ 2047363 w 2369255"/>
                <a:gd name="connsiteY187" fmla="*/ 1350645 h 2521011"/>
                <a:gd name="connsiteX188" fmla="*/ 2174998 w 2369255"/>
                <a:gd name="connsiteY188" fmla="*/ 1419225 h 2521011"/>
                <a:gd name="connsiteX189" fmla="*/ 2152138 w 2369255"/>
                <a:gd name="connsiteY189" fmla="*/ 1451610 h 2521011"/>
                <a:gd name="connsiteX190" fmla="*/ 2203573 w 2369255"/>
                <a:gd name="connsiteY190" fmla="*/ 1527810 h 2521011"/>
                <a:gd name="connsiteX191" fmla="*/ 2197858 w 2369255"/>
                <a:gd name="connsiteY191" fmla="*/ 1565910 h 2521011"/>
                <a:gd name="connsiteX192" fmla="*/ 2163568 w 2369255"/>
                <a:gd name="connsiteY192" fmla="*/ 1581150 h 2521011"/>
                <a:gd name="connsiteX193" fmla="*/ 2131183 w 2369255"/>
                <a:gd name="connsiteY193" fmla="*/ 1657350 h 2521011"/>
                <a:gd name="connsiteX194" fmla="*/ 2165473 w 2369255"/>
                <a:gd name="connsiteY194" fmla="*/ 1691640 h 2521011"/>
                <a:gd name="connsiteX195" fmla="*/ 2129278 w 2369255"/>
                <a:gd name="connsiteY195" fmla="*/ 1737360 h 2521011"/>
                <a:gd name="connsiteX196" fmla="*/ 2213098 w 2369255"/>
                <a:gd name="connsiteY196" fmla="*/ 1722120 h 2521011"/>
                <a:gd name="connsiteX197" fmla="*/ 2131183 w 2369255"/>
                <a:gd name="connsiteY197" fmla="*/ 1739265 h 2521011"/>
                <a:gd name="connsiteX198" fmla="*/ 2030218 w 2369255"/>
                <a:gd name="connsiteY198" fmla="*/ 1644015 h 2521011"/>
                <a:gd name="connsiteX199" fmla="*/ 1940683 w 2369255"/>
                <a:gd name="connsiteY199" fmla="*/ 1708785 h 2521011"/>
                <a:gd name="connsiteX200" fmla="*/ 1809238 w 2369255"/>
                <a:gd name="connsiteY200" fmla="*/ 1737360 h 2521011"/>
                <a:gd name="connsiteX201" fmla="*/ 1795903 w 2369255"/>
                <a:gd name="connsiteY201" fmla="*/ 1722120 h 2521011"/>
                <a:gd name="connsiteX202" fmla="*/ 1738753 w 2369255"/>
                <a:gd name="connsiteY202" fmla="*/ 1737360 h 2521011"/>
                <a:gd name="connsiteX203" fmla="*/ 1734943 w 2369255"/>
                <a:gd name="connsiteY203" fmla="*/ 1760220 h 2521011"/>
                <a:gd name="connsiteX204" fmla="*/ 1683030 w 2369255"/>
                <a:gd name="connsiteY204" fmla="*/ 1773198 h 2521011"/>
                <a:gd name="connsiteX205" fmla="*/ 1681603 w 2369255"/>
                <a:gd name="connsiteY205" fmla="*/ 1771650 h 2521011"/>
                <a:gd name="connsiteX206" fmla="*/ 1637788 w 2369255"/>
                <a:gd name="connsiteY206" fmla="*/ 1811655 h 2521011"/>
                <a:gd name="connsiteX207" fmla="*/ 1618738 w 2369255"/>
                <a:gd name="connsiteY207" fmla="*/ 1811655 h 2521011"/>
                <a:gd name="connsiteX208" fmla="*/ 1546348 w 2369255"/>
                <a:gd name="connsiteY208" fmla="*/ 1903095 h 2521011"/>
                <a:gd name="connsiteX209" fmla="*/ 1538728 w 2369255"/>
                <a:gd name="connsiteY209" fmla="*/ 1952625 h 2521011"/>
                <a:gd name="connsiteX210" fmla="*/ 1513963 w 2369255"/>
                <a:gd name="connsiteY210" fmla="*/ 1918335 h 2521011"/>
                <a:gd name="connsiteX211" fmla="*/ 1475863 w 2369255"/>
                <a:gd name="connsiteY211" fmla="*/ 1986915 h 2521011"/>
                <a:gd name="connsiteX212" fmla="*/ 1460623 w 2369255"/>
                <a:gd name="connsiteY212" fmla="*/ 1986915 h 2521011"/>
                <a:gd name="connsiteX213" fmla="*/ 1414903 w 2369255"/>
                <a:gd name="connsiteY213" fmla="*/ 2019300 h 2521011"/>
                <a:gd name="connsiteX214" fmla="*/ 1418713 w 2369255"/>
                <a:gd name="connsiteY214" fmla="*/ 2038350 h 2521011"/>
                <a:gd name="connsiteX215" fmla="*/ 1376803 w 2369255"/>
                <a:gd name="connsiteY215" fmla="*/ 2066925 h 2521011"/>
                <a:gd name="connsiteX216" fmla="*/ 1390138 w 2369255"/>
                <a:gd name="connsiteY216" fmla="*/ 2097405 h 2521011"/>
                <a:gd name="connsiteX217" fmla="*/ 1319653 w 2369255"/>
                <a:gd name="connsiteY217" fmla="*/ 2106930 h 2521011"/>
                <a:gd name="connsiteX218" fmla="*/ 1300603 w 2369255"/>
                <a:gd name="connsiteY218" fmla="*/ 2143125 h 2521011"/>
                <a:gd name="connsiteX219" fmla="*/ 1273933 w 2369255"/>
                <a:gd name="connsiteY219" fmla="*/ 2164080 h 2521011"/>
                <a:gd name="connsiteX220" fmla="*/ 1239643 w 2369255"/>
                <a:gd name="connsiteY220" fmla="*/ 2141220 h 2521011"/>
                <a:gd name="connsiteX221" fmla="*/ 1225489 w 2369255"/>
                <a:gd name="connsiteY221" fmla="*/ 2157396 h 2521011"/>
                <a:gd name="connsiteX222" fmla="*/ 1224403 w 2369255"/>
                <a:gd name="connsiteY222" fmla="*/ 2156460 h 2521011"/>
                <a:gd name="connsiteX223" fmla="*/ 1096768 w 2369255"/>
                <a:gd name="connsiteY223" fmla="*/ 2042160 h 2521011"/>
                <a:gd name="connsiteX224" fmla="*/ 1049736 w 2369255"/>
                <a:gd name="connsiteY224" fmla="*/ 2104529 h 2521011"/>
                <a:gd name="connsiteX225" fmla="*/ 969133 w 2369255"/>
                <a:gd name="connsiteY225" fmla="*/ 2101216 h 2521011"/>
                <a:gd name="connsiteX226" fmla="*/ 965323 w 2369255"/>
                <a:gd name="connsiteY226" fmla="*/ 2129791 h 2521011"/>
                <a:gd name="connsiteX227" fmla="*/ 807208 w 2369255"/>
                <a:gd name="connsiteY227" fmla="*/ 2129791 h 2521011"/>
                <a:gd name="connsiteX228" fmla="*/ 803398 w 2369255"/>
                <a:gd name="connsiteY228" fmla="*/ 2025016 h 2521011"/>
                <a:gd name="connsiteX229" fmla="*/ 801578 w 2369255"/>
                <a:gd name="connsiteY229" fmla="*/ 2024761 h 2521011"/>
                <a:gd name="connsiteX230" fmla="*/ 818638 w 2369255"/>
                <a:gd name="connsiteY230" fmla="*/ 1973580 h 2521011"/>
                <a:gd name="connsiteX231" fmla="*/ 776728 w 2369255"/>
                <a:gd name="connsiteY231" fmla="*/ 1939290 h 2521011"/>
                <a:gd name="connsiteX232" fmla="*/ 780538 w 2369255"/>
                <a:gd name="connsiteY232" fmla="*/ 1899285 h 2521011"/>
                <a:gd name="connsiteX233" fmla="*/ 791968 w 2369255"/>
                <a:gd name="connsiteY233" fmla="*/ 1836420 h 2521011"/>
                <a:gd name="connsiteX234" fmla="*/ 761488 w 2369255"/>
                <a:gd name="connsiteY234" fmla="*/ 1802130 h 2521011"/>
                <a:gd name="connsiteX235" fmla="*/ 708148 w 2369255"/>
                <a:gd name="connsiteY235" fmla="*/ 1790700 h 2521011"/>
                <a:gd name="connsiteX236" fmla="*/ 637663 w 2369255"/>
                <a:gd name="connsiteY236" fmla="*/ 1731645 h 2521011"/>
                <a:gd name="connsiteX237" fmla="*/ 637663 w 2369255"/>
                <a:gd name="connsiteY237" fmla="*/ 1704975 h 2521011"/>
                <a:gd name="connsiteX238" fmla="*/ 609088 w 2369255"/>
                <a:gd name="connsiteY238" fmla="*/ 1708785 h 2521011"/>
                <a:gd name="connsiteX239" fmla="*/ 504313 w 2369255"/>
                <a:gd name="connsiteY239" fmla="*/ 1638300 h 2521011"/>
                <a:gd name="connsiteX240" fmla="*/ 463237 w 2369255"/>
                <a:gd name="connsiteY240" fmla="*/ 1595581 h 2521011"/>
                <a:gd name="connsiteX241" fmla="*/ 464308 w 2369255"/>
                <a:gd name="connsiteY241" fmla="*/ 1543050 h 2521011"/>
                <a:gd name="connsiteX242" fmla="*/ 420493 w 2369255"/>
                <a:gd name="connsiteY242" fmla="*/ 1522095 h 2521011"/>
                <a:gd name="connsiteX243" fmla="*/ 435733 w 2369255"/>
                <a:gd name="connsiteY243" fmla="*/ 1470660 h 2521011"/>
                <a:gd name="connsiteX244" fmla="*/ 391918 w 2369255"/>
                <a:gd name="connsiteY244" fmla="*/ 1491615 h 2521011"/>
                <a:gd name="connsiteX245" fmla="*/ 359533 w 2369255"/>
                <a:gd name="connsiteY245" fmla="*/ 1491615 h 2521011"/>
                <a:gd name="connsiteX246" fmla="*/ 353818 w 2369255"/>
                <a:gd name="connsiteY246" fmla="*/ 1510665 h 2521011"/>
                <a:gd name="connsiteX247" fmla="*/ 184273 w 2369255"/>
                <a:gd name="connsiteY247" fmla="*/ 1510665 h 2521011"/>
                <a:gd name="connsiteX248" fmla="*/ 163926 w 2369255"/>
                <a:gd name="connsiteY248" fmla="*/ 1573404 h 2521011"/>
                <a:gd name="connsiteX249" fmla="*/ 163885 w 2369255"/>
                <a:gd name="connsiteY249" fmla="*/ 1573328 h 2521011"/>
                <a:gd name="connsiteX250" fmla="*/ 184395 w 2369255"/>
                <a:gd name="connsiteY250" fmla="*/ 1510087 h 2521011"/>
                <a:gd name="connsiteX251" fmla="*/ 203274 w 2369255"/>
                <a:gd name="connsiteY251" fmla="*/ 1510087 h 2521011"/>
                <a:gd name="connsiteX252" fmla="*/ 197608 w 2369255"/>
                <a:gd name="connsiteY252" fmla="*/ 1443990 h 2521011"/>
                <a:gd name="connsiteX253" fmla="*/ 148078 w 2369255"/>
                <a:gd name="connsiteY253" fmla="*/ 1466850 h 2521011"/>
                <a:gd name="connsiteX254" fmla="*/ 127123 w 2369255"/>
                <a:gd name="connsiteY254" fmla="*/ 1390650 h 2521011"/>
                <a:gd name="connsiteX255" fmla="*/ 117598 w 2369255"/>
                <a:gd name="connsiteY255" fmla="*/ 1389648 h 2521011"/>
                <a:gd name="connsiteX256" fmla="*/ 117598 w 2369255"/>
                <a:gd name="connsiteY256" fmla="*/ 1352550 h 2521011"/>
                <a:gd name="connsiteX257" fmla="*/ 148078 w 2369255"/>
                <a:gd name="connsiteY257" fmla="*/ 1314450 h 2521011"/>
                <a:gd name="connsiteX258" fmla="*/ 212848 w 2369255"/>
                <a:gd name="connsiteY258" fmla="*/ 1303020 h 2521011"/>
                <a:gd name="connsiteX259" fmla="*/ 229993 w 2369255"/>
                <a:gd name="connsiteY259" fmla="*/ 1238250 h 2521011"/>
                <a:gd name="connsiteX260" fmla="*/ 218563 w 2369255"/>
                <a:gd name="connsiteY260" fmla="*/ 1143000 h 2521011"/>
                <a:gd name="connsiteX261" fmla="*/ 219377 w 2369255"/>
                <a:gd name="connsiteY261" fmla="*/ 1135131 h 2521011"/>
                <a:gd name="connsiteX262" fmla="*/ 308099 w 2369255"/>
                <a:gd name="connsiteY262" fmla="*/ 1110615 h 2521011"/>
                <a:gd name="connsiteX263" fmla="*/ 325244 w 2369255"/>
                <a:gd name="connsiteY263" fmla="*/ 1022985 h 2521011"/>
                <a:gd name="connsiteX264" fmla="*/ 304289 w 2369255"/>
                <a:gd name="connsiteY264" fmla="*/ 986790 h 2521011"/>
                <a:gd name="connsiteX265" fmla="*/ 174749 w 2369255"/>
                <a:gd name="connsiteY265" fmla="*/ 969645 h 2521011"/>
                <a:gd name="connsiteX266" fmla="*/ 243329 w 2369255"/>
                <a:gd name="connsiteY266" fmla="*/ 843915 h 2521011"/>
                <a:gd name="connsiteX267" fmla="*/ 247139 w 2369255"/>
                <a:gd name="connsiteY267" fmla="*/ 731520 h 2521011"/>
                <a:gd name="connsiteX268" fmla="*/ 169034 w 2369255"/>
                <a:gd name="connsiteY268" fmla="*/ 685800 h 2521011"/>
                <a:gd name="connsiteX269" fmla="*/ 98549 w 2369255"/>
                <a:gd name="connsiteY269" fmla="*/ 641985 h 2521011"/>
                <a:gd name="connsiteX270" fmla="*/ 42112 w 2369255"/>
                <a:gd name="connsiteY270" fmla="*/ 643866 h 2521011"/>
                <a:gd name="connsiteX271" fmla="*/ 41731 w 2369255"/>
                <a:gd name="connsiteY271" fmla="*/ 642127 h 2521011"/>
                <a:gd name="connsiteX272" fmla="*/ 98881 w 2369255"/>
                <a:gd name="connsiteY272" fmla="*/ 640222 h 2521011"/>
                <a:gd name="connsiteX273" fmla="*/ 169366 w 2369255"/>
                <a:gd name="connsiteY273" fmla="*/ 684037 h 2521011"/>
                <a:gd name="connsiteX274" fmla="*/ 222373 w 2369255"/>
                <a:gd name="connsiteY274" fmla="*/ 715066 h 2521011"/>
                <a:gd name="connsiteX275" fmla="*/ 222373 w 2369255"/>
                <a:gd name="connsiteY275" fmla="*/ 567691 h 2521011"/>
                <a:gd name="connsiteX276" fmla="*/ 243328 w 2369255"/>
                <a:gd name="connsiteY276" fmla="*/ 489586 h 2521011"/>
                <a:gd name="connsiteX277" fmla="*/ 212848 w 2369255"/>
                <a:gd name="connsiteY277" fmla="*/ 447676 h 2521011"/>
                <a:gd name="connsiteX278" fmla="*/ 287143 w 2369255"/>
                <a:gd name="connsiteY278" fmla="*/ 449581 h 2521011"/>
                <a:gd name="connsiteX279" fmla="*/ 282547 w 2369255"/>
                <a:gd name="connsiteY279" fmla="*/ 446066 h 2521011"/>
                <a:gd name="connsiteX280" fmla="*/ 287143 w 2369255"/>
                <a:gd name="connsiteY280" fmla="*/ 447675 h 2521011"/>
                <a:gd name="connsiteX281" fmla="*/ 317623 w 2369255"/>
                <a:gd name="connsiteY281" fmla="*/ 382905 h 2521011"/>
                <a:gd name="connsiteX282" fmla="*/ 401443 w 2369255"/>
                <a:gd name="connsiteY282" fmla="*/ 384810 h 2521011"/>
                <a:gd name="connsiteX283" fmla="*/ 447163 w 2369255"/>
                <a:gd name="connsiteY283" fmla="*/ 361950 h 2521011"/>
                <a:gd name="connsiteX284" fmla="*/ 462403 w 2369255"/>
                <a:gd name="connsiteY284" fmla="*/ 335280 h 2521011"/>
                <a:gd name="connsiteX285" fmla="*/ 466213 w 2369255"/>
                <a:gd name="connsiteY285" fmla="*/ 266700 h 2521011"/>
                <a:gd name="connsiteX286" fmla="*/ 443353 w 2369255"/>
                <a:gd name="connsiteY286" fmla="*/ 198120 h 2521011"/>
                <a:gd name="connsiteX287" fmla="*/ 390013 w 2369255"/>
                <a:gd name="connsiteY287" fmla="*/ 137160 h 2521011"/>
                <a:gd name="connsiteX288" fmla="*/ 412873 w 2369255"/>
                <a:gd name="connsiteY288" fmla="*/ 125730 h 2521011"/>
                <a:gd name="connsiteX289" fmla="*/ 411094 w 2369255"/>
                <a:gd name="connsiteY289" fmla="*/ 119401 h 2521011"/>
                <a:gd name="connsiteX290" fmla="*/ 412873 w 2369255"/>
                <a:gd name="connsiteY290" fmla="*/ 120015 h 2521011"/>
                <a:gd name="connsiteX291" fmla="*/ 454783 w 2369255"/>
                <a:gd name="connsiteY291" fmla="*/ 74295 h 2521011"/>
                <a:gd name="connsiteX292" fmla="*/ 521458 w 2369255"/>
                <a:gd name="connsiteY292" fmla="*/ 85725 h 2521011"/>
                <a:gd name="connsiteX293" fmla="*/ 498598 w 2369255"/>
                <a:gd name="connsiteY293" fmla="*/ 49530 h 2521011"/>
                <a:gd name="connsiteX294" fmla="*/ 550033 w 2369255"/>
                <a:gd name="connsiteY294" fmla="*/ 13335 h 2521011"/>
                <a:gd name="connsiteX295" fmla="*/ 654808 w 2369255"/>
                <a:gd name="connsiteY29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87306 w 2369255"/>
                <a:gd name="connsiteY107" fmla="*/ 396240 h 2521011"/>
                <a:gd name="connsiteX108" fmla="*/ 1593973 w 2369255"/>
                <a:gd name="connsiteY108" fmla="*/ 396240 h 2521011"/>
                <a:gd name="connsiteX109" fmla="*/ 1587306 w 2369255"/>
                <a:gd name="connsiteY109" fmla="*/ 396240 h 2521011"/>
                <a:gd name="connsiteX110" fmla="*/ 1596041 w 2369255"/>
                <a:gd name="connsiteY110" fmla="*/ 138288 h 2521011"/>
                <a:gd name="connsiteX111" fmla="*/ 1955817 w 2369255"/>
                <a:gd name="connsiteY111" fmla="*/ 458364 h 2521011"/>
                <a:gd name="connsiteX112" fmla="*/ 1914013 w 2369255"/>
                <a:gd name="connsiteY112" fmla="*/ 466725 h 2521011"/>
                <a:gd name="connsiteX113" fmla="*/ 1849243 w 2369255"/>
                <a:gd name="connsiteY113" fmla="*/ 459105 h 2521011"/>
                <a:gd name="connsiteX114" fmla="*/ 1824478 w 2369255"/>
                <a:gd name="connsiteY114" fmla="*/ 432435 h 2521011"/>
                <a:gd name="connsiteX115" fmla="*/ 1809238 w 2369255"/>
                <a:gd name="connsiteY115" fmla="*/ 438150 h 2521011"/>
                <a:gd name="connsiteX116" fmla="*/ 1786378 w 2369255"/>
                <a:gd name="connsiteY116" fmla="*/ 401955 h 2521011"/>
                <a:gd name="connsiteX117" fmla="*/ 1717798 w 2369255"/>
                <a:gd name="connsiteY117" fmla="*/ 409575 h 2521011"/>
                <a:gd name="connsiteX118" fmla="*/ 1721608 w 2369255"/>
                <a:gd name="connsiteY118" fmla="*/ 369570 h 2521011"/>
                <a:gd name="connsiteX119" fmla="*/ 1704463 w 2369255"/>
                <a:gd name="connsiteY119" fmla="*/ 365760 h 2521011"/>
                <a:gd name="connsiteX120" fmla="*/ 1725418 w 2369255"/>
                <a:gd name="connsiteY120" fmla="*/ 350520 h 2521011"/>
                <a:gd name="connsiteX121" fmla="*/ 1693033 w 2369255"/>
                <a:gd name="connsiteY121" fmla="*/ 312420 h 2521011"/>
                <a:gd name="connsiteX122" fmla="*/ 1653028 w 2369255"/>
                <a:gd name="connsiteY122" fmla="*/ 358140 h 2521011"/>
                <a:gd name="connsiteX123" fmla="*/ 1624964 w 2369255"/>
                <a:gd name="connsiteY123" fmla="*/ 323060 h 2521011"/>
                <a:gd name="connsiteX124" fmla="*/ 1626358 w 2369255"/>
                <a:gd name="connsiteY124" fmla="*/ 321945 h 2521011"/>
                <a:gd name="connsiteX125" fmla="*/ 1597783 w 2369255"/>
                <a:gd name="connsiteY125" fmla="*/ 281940 h 2521011"/>
                <a:gd name="connsiteX126" fmla="*/ 1590163 w 2369255"/>
                <a:gd name="connsiteY126" fmla="*/ 146685 h 2521011"/>
                <a:gd name="connsiteX127" fmla="*/ 1596041 w 2369255"/>
                <a:gd name="connsiteY127" fmla="*/ 138288 h 2521011"/>
                <a:gd name="connsiteX128" fmla="*/ 654808 w 2369255"/>
                <a:gd name="connsiteY128" fmla="*/ 0 h 2521011"/>
                <a:gd name="connsiteX129" fmla="*/ 681478 w 2369255"/>
                <a:gd name="connsiteY129" fmla="*/ 80010 h 2521011"/>
                <a:gd name="connsiteX130" fmla="*/ 790063 w 2369255"/>
                <a:gd name="connsiteY130" fmla="*/ 51435 h 2521011"/>
                <a:gd name="connsiteX131" fmla="*/ 838950 w 2369255"/>
                <a:gd name="connsiteY131" fmla="*/ 29486 h 2521011"/>
                <a:gd name="connsiteX132" fmla="*/ 862453 w 2369255"/>
                <a:gd name="connsiteY132" fmla="*/ 59055 h 2521011"/>
                <a:gd name="connsiteX133" fmla="*/ 856738 w 2369255"/>
                <a:gd name="connsiteY133" fmla="*/ 89535 h 2521011"/>
                <a:gd name="connsiteX134" fmla="*/ 938653 w 2369255"/>
                <a:gd name="connsiteY134" fmla="*/ 93345 h 2521011"/>
                <a:gd name="connsiteX135" fmla="*/ 951988 w 2369255"/>
                <a:gd name="connsiteY135" fmla="*/ 19050 h 2521011"/>
                <a:gd name="connsiteX136" fmla="*/ 972943 w 2369255"/>
                <a:gd name="connsiteY136" fmla="*/ 47625 h 2521011"/>
                <a:gd name="connsiteX137" fmla="*/ 1064383 w 2369255"/>
                <a:gd name="connsiteY137" fmla="*/ 47625 h 2521011"/>
                <a:gd name="connsiteX138" fmla="*/ 1113913 w 2369255"/>
                <a:gd name="connsiteY138" fmla="*/ 38100 h 2521011"/>
                <a:gd name="connsiteX139" fmla="*/ 1121533 w 2369255"/>
                <a:gd name="connsiteY139" fmla="*/ 9525 h 2521011"/>
                <a:gd name="connsiteX140" fmla="*/ 1182493 w 2369255"/>
                <a:gd name="connsiteY140" fmla="*/ 0 h 2521011"/>
                <a:gd name="connsiteX141" fmla="*/ 1214878 w 2369255"/>
                <a:gd name="connsiteY141" fmla="*/ 102870 h 2521011"/>
                <a:gd name="connsiteX142" fmla="*/ 1228213 w 2369255"/>
                <a:gd name="connsiteY142" fmla="*/ 102870 h 2521011"/>
                <a:gd name="connsiteX143" fmla="*/ 1252978 w 2369255"/>
                <a:gd name="connsiteY143" fmla="*/ 190500 h 2521011"/>
                <a:gd name="connsiteX144" fmla="*/ 1255403 w 2369255"/>
                <a:gd name="connsiteY144" fmla="*/ 195722 h 2521011"/>
                <a:gd name="connsiteX145" fmla="*/ 1252978 w 2369255"/>
                <a:gd name="connsiteY145" fmla="*/ 198120 h 2521011"/>
                <a:gd name="connsiteX146" fmla="*/ 1249168 w 2369255"/>
                <a:gd name="connsiteY146" fmla="*/ 240030 h 2521011"/>
                <a:gd name="connsiteX147" fmla="*/ 1273933 w 2369255"/>
                <a:gd name="connsiteY147" fmla="*/ 346710 h 2521011"/>
                <a:gd name="connsiteX148" fmla="*/ 1216783 w 2369255"/>
                <a:gd name="connsiteY148" fmla="*/ 363855 h 2521011"/>
                <a:gd name="connsiteX149" fmla="*/ 1245358 w 2369255"/>
                <a:gd name="connsiteY149" fmla="*/ 510540 h 2521011"/>
                <a:gd name="connsiteX150" fmla="*/ 1266313 w 2369255"/>
                <a:gd name="connsiteY150" fmla="*/ 563880 h 2521011"/>
                <a:gd name="connsiteX151" fmla="*/ 1312033 w 2369255"/>
                <a:gd name="connsiteY151" fmla="*/ 641985 h 2521011"/>
                <a:gd name="connsiteX152" fmla="*/ 1332988 w 2369255"/>
                <a:gd name="connsiteY152" fmla="*/ 645795 h 2521011"/>
                <a:gd name="connsiteX153" fmla="*/ 1361563 w 2369255"/>
                <a:gd name="connsiteY153" fmla="*/ 737235 h 2521011"/>
                <a:gd name="connsiteX154" fmla="*/ 1540633 w 2369255"/>
                <a:gd name="connsiteY154" fmla="*/ 702945 h 2521011"/>
                <a:gd name="connsiteX155" fmla="*/ 1540207 w 2369255"/>
                <a:gd name="connsiteY155" fmla="*/ 700259 h 2521011"/>
                <a:gd name="connsiteX156" fmla="*/ 1586353 w 2369255"/>
                <a:gd name="connsiteY156" fmla="*/ 689610 h 2521011"/>
                <a:gd name="connsiteX157" fmla="*/ 1609213 w 2369255"/>
                <a:gd name="connsiteY157" fmla="*/ 659130 h 2521011"/>
                <a:gd name="connsiteX158" fmla="*/ 1637788 w 2369255"/>
                <a:gd name="connsiteY158" fmla="*/ 645795 h 2521011"/>
                <a:gd name="connsiteX159" fmla="*/ 1649218 w 2369255"/>
                <a:gd name="connsiteY159" fmla="*/ 613410 h 2521011"/>
                <a:gd name="connsiteX160" fmla="*/ 1670173 w 2369255"/>
                <a:gd name="connsiteY160" fmla="*/ 594360 h 2521011"/>
                <a:gd name="connsiteX161" fmla="*/ 1691128 w 2369255"/>
                <a:gd name="connsiteY161" fmla="*/ 609600 h 2521011"/>
                <a:gd name="connsiteX162" fmla="*/ 1685413 w 2369255"/>
                <a:gd name="connsiteY162" fmla="*/ 708660 h 2521011"/>
                <a:gd name="connsiteX163" fmla="*/ 1755898 w 2369255"/>
                <a:gd name="connsiteY163" fmla="*/ 786765 h 2521011"/>
                <a:gd name="connsiteX164" fmla="*/ 1757803 w 2369255"/>
                <a:gd name="connsiteY164" fmla="*/ 851535 h 2521011"/>
                <a:gd name="connsiteX165" fmla="*/ 1733038 w 2369255"/>
                <a:gd name="connsiteY165" fmla="*/ 872490 h 2521011"/>
                <a:gd name="connsiteX166" fmla="*/ 1795903 w 2369255"/>
                <a:gd name="connsiteY166" fmla="*/ 876300 h 2521011"/>
                <a:gd name="connsiteX167" fmla="*/ 2082230 w 2369255"/>
                <a:gd name="connsiteY167" fmla="*/ 811829 h 2521011"/>
                <a:gd name="connsiteX168" fmla="*/ 2102608 w 2369255"/>
                <a:gd name="connsiteY168" fmla="*/ 889635 h 2521011"/>
                <a:gd name="connsiteX169" fmla="*/ 2094988 w 2369255"/>
                <a:gd name="connsiteY169" fmla="*/ 942975 h 2521011"/>
                <a:gd name="connsiteX170" fmla="*/ 2030218 w 2369255"/>
                <a:gd name="connsiteY170" fmla="*/ 952500 h 2521011"/>
                <a:gd name="connsiteX171" fmla="*/ 2030218 w 2369255"/>
                <a:gd name="connsiteY171" fmla="*/ 1022985 h 2521011"/>
                <a:gd name="connsiteX172" fmla="*/ 2074033 w 2369255"/>
                <a:gd name="connsiteY172" fmla="*/ 1028700 h 2521011"/>
                <a:gd name="connsiteX173" fmla="*/ 2114038 w 2369255"/>
                <a:gd name="connsiteY173" fmla="*/ 1002030 h 2521011"/>
                <a:gd name="connsiteX174" fmla="*/ 2093083 w 2369255"/>
                <a:gd name="connsiteY174" fmla="*/ 1057275 h 2521011"/>
                <a:gd name="connsiteX175" fmla="*/ 2089273 w 2369255"/>
                <a:gd name="connsiteY175" fmla="*/ 1137285 h 2521011"/>
                <a:gd name="connsiteX176" fmla="*/ 2287393 w 2369255"/>
                <a:gd name="connsiteY176" fmla="*/ 1135380 h 2521011"/>
                <a:gd name="connsiteX177" fmla="*/ 2287393 w 2369255"/>
                <a:gd name="connsiteY177" fmla="*/ 1091565 h 2521011"/>
                <a:gd name="connsiteX178" fmla="*/ 2296363 w 2369255"/>
                <a:gd name="connsiteY178" fmla="*/ 1088949 h 2521011"/>
                <a:gd name="connsiteX179" fmla="*/ 2369255 w 2369255"/>
                <a:gd name="connsiteY179" fmla="*/ 1229053 h 2521011"/>
                <a:gd name="connsiteX180" fmla="*/ 2303675 w 2369255"/>
                <a:gd name="connsiteY180" fmla="*/ 1218123 h 2521011"/>
                <a:gd name="connsiteX181" fmla="*/ 2285869 w 2369255"/>
                <a:gd name="connsiteY181" fmla="*/ 1136214 h 2521011"/>
                <a:gd name="connsiteX182" fmla="*/ 2093706 w 2369255"/>
                <a:gd name="connsiteY182" fmla="*/ 1138062 h 2521011"/>
                <a:gd name="connsiteX183" fmla="*/ 2142613 w 2369255"/>
                <a:gd name="connsiteY183" fmla="*/ 1226820 h 2521011"/>
                <a:gd name="connsiteX184" fmla="*/ 2083558 w 2369255"/>
                <a:gd name="connsiteY184" fmla="*/ 1257300 h 2521011"/>
                <a:gd name="connsiteX185" fmla="*/ 2093083 w 2369255"/>
                <a:gd name="connsiteY185" fmla="*/ 1295400 h 2521011"/>
                <a:gd name="connsiteX186" fmla="*/ 2047363 w 2369255"/>
                <a:gd name="connsiteY186" fmla="*/ 1350645 h 2521011"/>
                <a:gd name="connsiteX187" fmla="*/ 2174998 w 2369255"/>
                <a:gd name="connsiteY187" fmla="*/ 1419225 h 2521011"/>
                <a:gd name="connsiteX188" fmla="*/ 2152138 w 2369255"/>
                <a:gd name="connsiteY188" fmla="*/ 1451610 h 2521011"/>
                <a:gd name="connsiteX189" fmla="*/ 2203573 w 2369255"/>
                <a:gd name="connsiteY189" fmla="*/ 1527810 h 2521011"/>
                <a:gd name="connsiteX190" fmla="*/ 2197858 w 2369255"/>
                <a:gd name="connsiteY190" fmla="*/ 1565910 h 2521011"/>
                <a:gd name="connsiteX191" fmla="*/ 2163568 w 2369255"/>
                <a:gd name="connsiteY191" fmla="*/ 1581150 h 2521011"/>
                <a:gd name="connsiteX192" fmla="*/ 2131183 w 2369255"/>
                <a:gd name="connsiteY192" fmla="*/ 1657350 h 2521011"/>
                <a:gd name="connsiteX193" fmla="*/ 2165473 w 2369255"/>
                <a:gd name="connsiteY193" fmla="*/ 1691640 h 2521011"/>
                <a:gd name="connsiteX194" fmla="*/ 2129278 w 2369255"/>
                <a:gd name="connsiteY194" fmla="*/ 1737360 h 2521011"/>
                <a:gd name="connsiteX195" fmla="*/ 2213098 w 2369255"/>
                <a:gd name="connsiteY195" fmla="*/ 1722120 h 2521011"/>
                <a:gd name="connsiteX196" fmla="*/ 2131183 w 2369255"/>
                <a:gd name="connsiteY196" fmla="*/ 1739265 h 2521011"/>
                <a:gd name="connsiteX197" fmla="*/ 2030218 w 2369255"/>
                <a:gd name="connsiteY197" fmla="*/ 1644015 h 2521011"/>
                <a:gd name="connsiteX198" fmla="*/ 1940683 w 2369255"/>
                <a:gd name="connsiteY198" fmla="*/ 1708785 h 2521011"/>
                <a:gd name="connsiteX199" fmla="*/ 1809238 w 2369255"/>
                <a:gd name="connsiteY199" fmla="*/ 1737360 h 2521011"/>
                <a:gd name="connsiteX200" fmla="*/ 1795903 w 2369255"/>
                <a:gd name="connsiteY200" fmla="*/ 1722120 h 2521011"/>
                <a:gd name="connsiteX201" fmla="*/ 1738753 w 2369255"/>
                <a:gd name="connsiteY201" fmla="*/ 1737360 h 2521011"/>
                <a:gd name="connsiteX202" fmla="*/ 1734943 w 2369255"/>
                <a:gd name="connsiteY202" fmla="*/ 1760220 h 2521011"/>
                <a:gd name="connsiteX203" fmla="*/ 1683030 w 2369255"/>
                <a:gd name="connsiteY203" fmla="*/ 1773198 h 2521011"/>
                <a:gd name="connsiteX204" fmla="*/ 1681603 w 2369255"/>
                <a:gd name="connsiteY204" fmla="*/ 1771650 h 2521011"/>
                <a:gd name="connsiteX205" fmla="*/ 1637788 w 2369255"/>
                <a:gd name="connsiteY205" fmla="*/ 1811655 h 2521011"/>
                <a:gd name="connsiteX206" fmla="*/ 1618738 w 2369255"/>
                <a:gd name="connsiteY206" fmla="*/ 1811655 h 2521011"/>
                <a:gd name="connsiteX207" fmla="*/ 1546348 w 2369255"/>
                <a:gd name="connsiteY207" fmla="*/ 1903095 h 2521011"/>
                <a:gd name="connsiteX208" fmla="*/ 1538728 w 2369255"/>
                <a:gd name="connsiteY208" fmla="*/ 1952625 h 2521011"/>
                <a:gd name="connsiteX209" fmla="*/ 1513963 w 2369255"/>
                <a:gd name="connsiteY209" fmla="*/ 1918335 h 2521011"/>
                <a:gd name="connsiteX210" fmla="*/ 1475863 w 2369255"/>
                <a:gd name="connsiteY210" fmla="*/ 1986915 h 2521011"/>
                <a:gd name="connsiteX211" fmla="*/ 1460623 w 2369255"/>
                <a:gd name="connsiteY211" fmla="*/ 1986915 h 2521011"/>
                <a:gd name="connsiteX212" fmla="*/ 1414903 w 2369255"/>
                <a:gd name="connsiteY212" fmla="*/ 2019300 h 2521011"/>
                <a:gd name="connsiteX213" fmla="*/ 1418713 w 2369255"/>
                <a:gd name="connsiteY213" fmla="*/ 2038350 h 2521011"/>
                <a:gd name="connsiteX214" fmla="*/ 1376803 w 2369255"/>
                <a:gd name="connsiteY214" fmla="*/ 2066925 h 2521011"/>
                <a:gd name="connsiteX215" fmla="*/ 1390138 w 2369255"/>
                <a:gd name="connsiteY215" fmla="*/ 2097405 h 2521011"/>
                <a:gd name="connsiteX216" fmla="*/ 1319653 w 2369255"/>
                <a:gd name="connsiteY216" fmla="*/ 2106930 h 2521011"/>
                <a:gd name="connsiteX217" fmla="*/ 1300603 w 2369255"/>
                <a:gd name="connsiteY217" fmla="*/ 2143125 h 2521011"/>
                <a:gd name="connsiteX218" fmla="*/ 1273933 w 2369255"/>
                <a:gd name="connsiteY218" fmla="*/ 2164080 h 2521011"/>
                <a:gd name="connsiteX219" fmla="*/ 1239643 w 2369255"/>
                <a:gd name="connsiteY219" fmla="*/ 2141220 h 2521011"/>
                <a:gd name="connsiteX220" fmla="*/ 1225489 w 2369255"/>
                <a:gd name="connsiteY220" fmla="*/ 2157396 h 2521011"/>
                <a:gd name="connsiteX221" fmla="*/ 1224403 w 2369255"/>
                <a:gd name="connsiteY221" fmla="*/ 2156460 h 2521011"/>
                <a:gd name="connsiteX222" fmla="*/ 1096768 w 2369255"/>
                <a:gd name="connsiteY222" fmla="*/ 2042160 h 2521011"/>
                <a:gd name="connsiteX223" fmla="*/ 1049736 w 2369255"/>
                <a:gd name="connsiteY223" fmla="*/ 2104529 h 2521011"/>
                <a:gd name="connsiteX224" fmla="*/ 969133 w 2369255"/>
                <a:gd name="connsiteY224" fmla="*/ 2101216 h 2521011"/>
                <a:gd name="connsiteX225" fmla="*/ 965323 w 2369255"/>
                <a:gd name="connsiteY225" fmla="*/ 2129791 h 2521011"/>
                <a:gd name="connsiteX226" fmla="*/ 807208 w 2369255"/>
                <a:gd name="connsiteY226" fmla="*/ 2129791 h 2521011"/>
                <a:gd name="connsiteX227" fmla="*/ 803398 w 2369255"/>
                <a:gd name="connsiteY227" fmla="*/ 2025016 h 2521011"/>
                <a:gd name="connsiteX228" fmla="*/ 801578 w 2369255"/>
                <a:gd name="connsiteY228" fmla="*/ 2024761 h 2521011"/>
                <a:gd name="connsiteX229" fmla="*/ 818638 w 2369255"/>
                <a:gd name="connsiteY229" fmla="*/ 1973580 h 2521011"/>
                <a:gd name="connsiteX230" fmla="*/ 776728 w 2369255"/>
                <a:gd name="connsiteY230" fmla="*/ 1939290 h 2521011"/>
                <a:gd name="connsiteX231" fmla="*/ 780538 w 2369255"/>
                <a:gd name="connsiteY231" fmla="*/ 1899285 h 2521011"/>
                <a:gd name="connsiteX232" fmla="*/ 791968 w 2369255"/>
                <a:gd name="connsiteY232" fmla="*/ 1836420 h 2521011"/>
                <a:gd name="connsiteX233" fmla="*/ 761488 w 2369255"/>
                <a:gd name="connsiteY233" fmla="*/ 1802130 h 2521011"/>
                <a:gd name="connsiteX234" fmla="*/ 708148 w 2369255"/>
                <a:gd name="connsiteY234" fmla="*/ 1790700 h 2521011"/>
                <a:gd name="connsiteX235" fmla="*/ 637663 w 2369255"/>
                <a:gd name="connsiteY235" fmla="*/ 1731645 h 2521011"/>
                <a:gd name="connsiteX236" fmla="*/ 637663 w 2369255"/>
                <a:gd name="connsiteY236" fmla="*/ 1704975 h 2521011"/>
                <a:gd name="connsiteX237" fmla="*/ 609088 w 2369255"/>
                <a:gd name="connsiteY237" fmla="*/ 1708785 h 2521011"/>
                <a:gd name="connsiteX238" fmla="*/ 504313 w 2369255"/>
                <a:gd name="connsiteY238" fmla="*/ 1638300 h 2521011"/>
                <a:gd name="connsiteX239" fmla="*/ 463237 w 2369255"/>
                <a:gd name="connsiteY239" fmla="*/ 1595581 h 2521011"/>
                <a:gd name="connsiteX240" fmla="*/ 464308 w 2369255"/>
                <a:gd name="connsiteY240" fmla="*/ 1543050 h 2521011"/>
                <a:gd name="connsiteX241" fmla="*/ 420493 w 2369255"/>
                <a:gd name="connsiteY241" fmla="*/ 1522095 h 2521011"/>
                <a:gd name="connsiteX242" fmla="*/ 435733 w 2369255"/>
                <a:gd name="connsiteY242" fmla="*/ 1470660 h 2521011"/>
                <a:gd name="connsiteX243" fmla="*/ 391918 w 2369255"/>
                <a:gd name="connsiteY243" fmla="*/ 1491615 h 2521011"/>
                <a:gd name="connsiteX244" fmla="*/ 359533 w 2369255"/>
                <a:gd name="connsiteY244" fmla="*/ 1491615 h 2521011"/>
                <a:gd name="connsiteX245" fmla="*/ 353818 w 2369255"/>
                <a:gd name="connsiteY245" fmla="*/ 1510665 h 2521011"/>
                <a:gd name="connsiteX246" fmla="*/ 184273 w 2369255"/>
                <a:gd name="connsiteY246" fmla="*/ 1510665 h 2521011"/>
                <a:gd name="connsiteX247" fmla="*/ 163926 w 2369255"/>
                <a:gd name="connsiteY247" fmla="*/ 1573404 h 2521011"/>
                <a:gd name="connsiteX248" fmla="*/ 163885 w 2369255"/>
                <a:gd name="connsiteY248" fmla="*/ 1573328 h 2521011"/>
                <a:gd name="connsiteX249" fmla="*/ 184395 w 2369255"/>
                <a:gd name="connsiteY249" fmla="*/ 1510087 h 2521011"/>
                <a:gd name="connsiteX250" fmla="*/ 203274 w 2369255"/>
                <a:gd name="connsiteY250" fmla="*/ 1510087 h 2521011"/>
                <a:gd name="connsiteX251" fmla="*/ 197608 w 2369255"/>
                <a:gd name="connsiteY251" fmla="*/ 1443990 h 2521011"/>
                <a:gd name="connsiteX252" fmla="*/ 148078 w 2369255"/>
                <a:gd name="connsiteY252" fmla="*/ 1466850 h 2521011"/>
                <a:gd name="connsiteX253" fmla="*/ 127123 w 2369255"/>
                <a:gd name="connsiteY253" fmla="*/ 1390650 h 2521011"/>
                <a:gd name="connsiteX254" fmla="*/ 117598 w 2369255"/>
                <a:gd name="connsiteY254" fmla="*/ 1389648 h 2521011"/>
                <a:gd name="connsiteX255" fmla="*/ 117598 w 2369255"/>
                <a:gd name="connsiteY255" fmla="*/ 1352550 h 2521011"/>
                <a:gd name="connsiteX256" fmla="*/ 148078 w 2369255"/>
                <a:gd name="connsiteY256" fmla="*/ 1314450 h 2521011"/>
                <a:gd name="connsiteX257" fmla="*/ 212848 w 2369255"/>
                <a:gd name="connsiteY257" fmla="*/ 1303020 h 2521011"/>
                <a:gd name="connsiteX258" fmla="*/ 229993 w 2369255"/>
                <a:gd name="connsiteY258" fmla="*/ 1238250 h 2521011"/>
                <a:gd name="connsiteX259" fmla="*/ 218563 w 2369255"/>
                <a:gd name="connsiteY259" fmla="*/ 1143000 h 2521011"/>
                <a:gd name="connsiteX260" fmla="*/ 219377 w 2369255"/>
                <a:gd name="connsiteY260" fmla="*/ 1135131 h 2521011"/>
                <a:gd name="connsiteX261" fmla="*/ 308099 w 2369255"/>
                <a:gd name="connsiteY261" fmla="*/ 1110615 h 2521011"/>
                <a:gd name="connsiteX262" fmla="*/ 325244 w 2369255"/>
                <a:gd name="connsiteY262" fmla="*/ 1022985 h 2521011"/>
                <a:gd name="connsiteX263" fmla="*/ 304289 w 2369255"/>
                <a:gd name="connsiteY263" fmla="*/ 986790 h 2521011"/>
                <a:gd name="connsiteX264" fmla="*/ 174749 w 2369255"/>
                <a:gd name="connsiteY264" fmla="*/ 969645 h 2521011"/>
                <a:gd name="connsiteX265" fmla="*/ 243329 w 2369255"/>
                <a:gd name="connsiteY265" fmla="*/ 843915 h 2521011"/>
                <a:gd name="connsiteX266" fmla="*/ 247139 w 2369255"/>
                <a:gd name="connsiteY266" fmla="*/ 731520 h 2521011"/>
                <a:gd name="connsiteX267" fmla="*/ 169034 w 2369255"/>
                <a:gd name="connsiteY267" fmla="*/ 685800 h 2521011"/>
                <a:gd name="connsiteX268" fmla="*/ 98549 w 2369255"/>
                <a:gd name="connsiteY268" fmla="*/ 641985 h 2521011"/>
                <a:gd name="connsiteX269" fmla="*/ 42112 w 2369255"/>
                <a:gd name="connsiteY269" fmla="*/ 643866 h 2521011"/>
                <a:gd name="connsiteX270" fmla="*/ 41731 w 2369255"/>
                <a:gd name="connsiteY270" fmla="*/ 642127 h 2521011"/>
                <a:gd name="connsiteX271" fmla="*/ 98881 w 2369255"/>
                <a:gd name="connsiteY271" fmla="*/ 640222 h 2521011"/>
                <a:gd name="connsiteX272" fmla="*/ 169366 w 2369255"/>
                <a:gd name="connsiteY272" fmla="*/ 684037 h 2521011"/>
                <a:gd name="connsiteX273" fmla="*/ 222373 w 2369255"/>
                <a:gd name="connsiteY273" fmla="*/ 715066 h 2521011"/>
                <a:gd name="connsiteX274" fmla="*/ 222373 w 2369255"/>
                <a:gd name="connsiteY274" fmla="*/ 567691 h 2521011"/>
                <a:gd name="connsiteX275" fmla="*/ 243328 w 2369255"/>
                <a:gd name="connsiteY275" fmla="*/ 489586 h 2521011"/>
                <a:gd name="connsiteX276" fmla="*/ 212848 w 2369255"/>
                <a:gd name="connsiteY276" fmla="*/ 447676 h 2521011"/>
                <a:gd name="connsiteX277" fmla="*/ 287143 w 2369255"/>
                <a:gd name="connsiteY277" fmla="*/ 449581 h 2521011"/>
                <a:gd name="connsiteX278" fmla="*/ 282547 w 2369255"/>
                <a:gd name="connsiteY278" fmla="*/ 446066 h 2521011"/>
                <a:gd name="connsiteX279" fmla="*/ 287143 w 2369255"/>
                <a:gd name="connsiteY279" fmla="*/ 447675 h 2521011"/>
                <a:gd name="connsiteX280" fmla="*/ 317623 w 2369255"/>
                <a:gd name="connsiteY280" fmla="*/ 382905 h 2521011"/>
                <a:gd name="connsiteX281" fmla="*/ 401443 w 2369255"/>
                <a:gd name="connsiteY281" fmla="*/ 384810 h 2521011"/>
                <a:gd name="connsiteX282" fmla="*/ 447163 w 2369255"/>
                <a:gd name="connsiteY282" fmla="*/ 361950 h 2521011"/>
                <a:gd name="connsiteX283" fmla="*/ 462403 w 2369255"/>
                <a:gd name="connsiteY283" fmla="*/ 335280 h 2521011"/>
                <a:gd name="connsiteX284" fmla="*/ 466213 w 2369255"/>
                <a:gd name="connsiteY284" fmla="*/ 266700 h 2521011"/>
                <a:gd name="connsiteX285" fmla="*/ 443353 w 2369255"/>
                <a:gd name="connsiteY285" fmla="*/ 198120 h 2521011"/>
                <a:gd name="connsiteX286" fmla="*/ 390013 w 2369255"/>
                <a:gd name="connsiteY286" fmla="*/ 137160 h 2521011"/>
                <a:gd name="connsiteX287" fmla="*/ 412873 w 2369255"/>
                <a:gd name="connsiteY287" fmla="*/ 125730 h 2521011"/>
                <a:gd name="connsiteX288" fmla="*/ 411094 w 2369255"/>
                <a:gd name="connsiteY288" fmla="*/ 119401 h 2521011"/>
                <a:gd name="connsiteX289" fmla="*/ 412873 w 2369255"/>
                <a:gd name="connsiteY289" fmla="*/ 120015 h 2521011"/>
                <a:gd name="connsiteX290" fmla="*/ 454783 w 2369255"/>
                <a:gd name="connsiteY290" fmla="*/ 74295 h 2521011"/>
                <a:gd name="connsiteX291" fmla="*/ 521458 w 2369255"/>
                <a:gd name="connsiteY291" fmla="*/ 85725 h 2521011"/>
                <a:gd name="connsiteX292" fmla="*/ 498598 w 2369255"/>
                <a:gd name="connsiteY292" fmla="*/ 49530 h 2521011"/>
                <a:gd name="connsiteX293" fmla="*/ 550033 w 2369255"/>
                <a:gd name="connsiteY293" fmla="*/ 13335 h 2521011"/>
                <a:gd name="connsiteX294" fmla="*/ 654808 w 2369255"/>
                <a:gd name="connsiteY29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041 w 2369255"/>
                <a:gd name="connsiteY107" fmla="*/ 138288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1590163 w 2369255"/>
                <a:gd name="connsiteY123" fmla="*/ 146685 h 2521011"/>
                <a:gd name="connsiteX124" fmla="*/ 1596041 w 2369255"/>
                <a:gd name="connsiteY124" fmla="*/ 138288 h 2521011"/>
                <a:gd name="connsiteX125" fmla="*/ 654808 w 2369255"/>
                <a:gd name="connsiteY125" fmla="*/ 0 h 2521011"/>
                <a:gd name="connsiteX126" fmla="*/ 681478 w 2369255"/>
                <a:gd name="connsiteY126" fmla="*/ 80010 h 2521011"/>
                <a:gd name="connsiteX127" fmla="*/ 790063 w 2369255"/>
                <a:gd name="connsiteY127" fmla="*/ 51435 h 2521011"/>
                <a:gd name="connsiteX128" fmla="*/ 838950 w 2369255"/>
                <a:gd name="connsiteY128" fmla="*/ 29486 h 2521011"/>
                <a:gd name="connsiteX129" fmla="*/ 862453 w 2369255"/>
                <a:gd name="connsiteY129" fmla="*/ 59055 h 2521011"/>
                <a:gd name="connsiteX130" fmla="*/ 856738 w 2369255"/>
                <a:gd name="connsiteY130" fmla="*/ 89535 h 2521011"/>
                <a:gd name="connsiteX131" fmla="*/ 938653 w 2369255"/>
                <a:gd name="connsiteY131" fmla="*/ 93345 h 2521011"/>
                <a:gd name="connsiteX132" fmla="*/ 951988 w 2369255"/>
                <a:gd name="connsiteY132" fmla="*/ 19050 h 2521011"/>
                <a:gd name="connsiteX133" fmla="*/ 972943 w 2369255"/>
                <a:gd name="connsiteY133" fmla="*/ 47625 h 2521011"/>
                <a:gd name="connsiteX134" fmla="*/ 1064383 w 2369255"/>
                <a:gd name="connsiteY134" fmla="*/ 47625 h 2521011"/>
                <a:gd name="connsiteX135" fmla="*/ 1113913 w 2369255"/>
                <a:gd name="connsiteY135" fmla="*/ 38100 h 2521011"/>
                <a:gd name="connsiteX136" fmla="*/ 1121533 w 2369255"/>
                <a:gd name="connsiteY136" fmla="*/ 9525 h 2521011"/>
                <a:gd name="connsiteX137" fmla="*/ 1182493 w 2369255"/>
                <a:gd name="connsiteY137" fmla="*/ 0 h 2521011"/>
                <a:gd name="connsiteX138" fmla="*/ 1214878 w 2369255"/>
                <a:gd name="connsiteY138" fmla="*/ 102870 h 2521011"/>
                <a:gd name="connsiteX139" fmla="*/ 1228213 w 2369255"/>
                <a:gd name="connsiteY139" fmla="*/ 102870 h 2521011"/>
                <a:gd name="connsiteX140" fmla="*/ 1252978 w 2369255"/>
                <a:gd name="connsiteY140" fmla="*/ 190500 h 2521011"/>
                <a:gd name="connsiteX141" fmla="*/ 1255403 w 2369255"/>
                <a:gd name="connsiteY141" fmla="*/ 195722 h 2521011"/>
                <a:gd name="connsiteX142" fmla="*/ 1252978 w 2369255"/>
                <a:gd name="connsiteY142" fmla="*/ 198120 h 2521011"/>
                <a:gd name="connsiteX143" fmla="*/ 1249168 w 2369255"/>
                <a:gd name="connsiteY143" fmla="*/ 240030 h 2521011"/>
                <a:gd name="connsiteX144" fmla="*/ 1273933 w 2369255"/>
                <a:gd name="connsiteY144" fmla="*/ 346710 h 2521011"/>
                <a:gd name="connsiteX145" fmla="*/ 1216783 w 2369255"/>
                <a:gd name="connsiteY145" fmla="*/ 363855 h 2521011"/>
                <a:gd name="connsiteX146" fmla="*/ 1245358 w 2369255"/>
                <a:gd name="connsiteY146" fmla="*/ 510540 h 2521011"/>
                <a:gd name="connsiteX147" fmla="*/ 1266313 w 2369255"/>
                <a:gd name="connsiteY147" fmla="*/ 563880 h 2521011"/>
                <a:gd name="connsiteX148" fmla="*/ 1312033 w 2369255"/>
                <a:gd name="connsiteY148" fmla="*/ 641985 h 2521011"/>
                <a:gd name="connsiteX149" fmla="*/ 1332988 w 2369255"/>
                <a:gd name="connsiteY149" fmla="*/ 645795 h 2521011"/>
                <a:gd name="connsiteX150" fmla="*/ 1361563 w 2369255"/>
                <a:gd name="connsiteY150" fmla="*/ 737235 h 2521011"/>
                <a:gd name="connsiteX151" fmla="*/ 1540633 w 2369255"/>
                <a:gd name="connsiteY151" fmla="*/ 702945 h 2521011"/>
                <a:gd name="connsiteX152" fmla="*/ 1540207 w 2369255"/>
                <a:gd name="connsiteY152" fmla="*/ 700259 h 2521011"/>
                <a:gd name="connsiteX153" fmla="*/ 1586353 w 2369255"/>
                <a:gd name="connsiteY153" fmla="*/ 689610 h 2521011"/>
                <a:gd name="connsiteX154" fmla="*/ 1609213 w 2369255"/>
                <a:gd name="connsiteY154" fmla="*/ 659130 h 2521011"/>
                <a:gd name="connsiteX155" fmla="*/ 1637788 w 2369255"/>
                <a:gd name="connsiteY155" fmla="*/ 645795 h 2521011"/>
                <a:gd name="connsiteX156" fmla="*/ 1649218 w 2369255"/>
                <a:gd name="connsiteY156" fmla="*/ 613410 h 2521011"/>
                <a:gd name="connsiteX157" fmla="*/ 1670173 w 2369255"/>
                <a:gd name="connsiteY157" fmla="*/ 594360 h 2521011"/>
                <a:gd name="connsiteX158" fmla="*/ 1691128 w 2369255"/>
                <a:gd name="connsiteY158" fmla="*/ 609600 h 2521011"/>
                <a:gd name="connsiteX159" fmla="*/ 1685413 w 2369255"/>
                <a:gd name="connsiteY159" fmla="*/ 708660 h 2521011"/>
                <a:gd name="connsiteX160" fmla="*/ 1755898 w 2369255"/>
                <a:gd name="connsiteY160" fmla="*/ 786765 h 2521011"/>
                <a:gd name="connsiteX161" fmla="*/ 1757803 w 2369255"/>
                <a:gd name="connsiteY161" fmla="*/ 851535 h 2521011"/>
                <a:gd name="connsiteX162" fmla="*/ 1733038 w 2369255"/>
                <a:gd name="connsiteY162" fmla="*/ 872490 h 2521011"/>
                <a:gd name="connsiteX163" fmla="*/ 1795903 w 2369255"/>
                <a:gd name="connsiteY163" fmla="*/ 876300 h 2521011"/>
                <a:gd name="connsiteX164" fmla="*/ 2082230 w 2369255"/>
                <a:gd name="connsiteY164" fmla="*/ 811829 h 2521011"/>
                <a:gd name="connsiteX165" fmla="*/ 2102608 w 2369255"/>
                <a:gd name="connsiteY165" fmla="*/ 889635 h 2521011"/>
                <a:gd name="connsiteX166" fmla="*/ 2094988 w 2369255"/>
                <a:gd name="connsiteY166" fmla="*/ 942975 h 2521011"/>
                <a:gd name="connsiteX167" fmla="*/ 2030218 w 2369255"/>
                <a:gd name="connsiteY167" fmla="*/ 952500 h 2521011"/>
                <a:gd name="connsiteX168" fmla="*/ 2030218 w 2369255"/>
                <a:gd name="connsiteY168" fmla="*/ 1022985 h 2521011"/>
                <a:gd name="connsiteX169" fmla="*/ 2074033 w 2369255"/>
                <a:gd name="connsiteY169" fmla="*/ 1028700 h 2521011"/>
                <a:gd name="connsiteX170" fmla="*/ 2114038 w 2369255"/>
                <a:gd name="connsiteY170" fmla="*/ 1002030 h 2521011"/>
                <a:gd name="connsiteX171" fmla="*/ 2093083 w 2369255"/>
                <a:gd name="connsiteY171" fmla="*/ 1057275 h 2521011"/>
                <a:gd name="connsiteX172" fmla="*/ 2089273 w 2369255"/>
                <a:gd name="connsiteY172" fmla="*/ 1137285 h 2521011"/>
                <a:gd name="connsiteX173" fmla="*/ 2287393 w 2369255"/>
                <a:gd name="connsiteY173" fmla="*/ 1135380 h 2521011"/>
                <a:gd name="connsiteX174" fmla="*/ 2287393 w 2369255"/>
                <a:gd name="connsiteY174" fmla="*/ 1091565 h 2521011"/>
                <a:gd name="connsiteX175" fmla="*/ 2296363 w 2369255"/>
                <a:gd name="connsiteY175" fmla="*/ 1088949 h 2521011"/>
                <a:gd name="connsiteX176" fmla="*/ 2369255 w 2369255"/>
                <a:gd name="connsiteY176" fmla="*/ 1229053 h 2521011"/>
                <a:gd name="connsiteX177" fmla="*/ 2303675 w 2369255"/>
                <a:gd name="connsiteY177" fmla="*/ 1218123 h 2521011"/>
                <a:gd name="connsiteX178" fmla="*/ 2285869 w 2369255"/>
                <a:gd name="connsiteY178" fmla="*/ 1136214 h 2521011"/>
                <a:gd name="connsiteX179" fmla="*/ 2093706 w 2369255"/>
                <a:gd name="connsiteY179" fmla="*/ 1138062 h 2521011"/>
                <a:gd name="connsiteX180" fmla="*/ 2142613 w 2369255"/>
                <a:gd name="connsiteY180" fmla="*/ 1226820 h 2521011"/>
                <a:gd name="connsiteX181" fmla="*/ 2083558 w 2369255"/>
                <a:gd name="connsiteY181" fmla="*/ 1257300 h 2521011"/>
                <a:gd name="connsiteX182" fmla="*/ 2093083 w 2369255"/>
                <a:gd name="connsiteY182" fmla="*/ 1295400 h 2521011"/>
                <a:gd name="connsiteX183" fmla="*/ 2047363 w 2369255"/>
                <a:gd name="connsiteY183" fmla="*/ 1350645 h 2521011"/>
                <a:gd name="connsiteX184" fmla="*/ 2174998 w 2369255"/>
                <a:gd name="connsiteY184" fmla="*/ 1419225 h 2521011"/>
                <a:gd name="connsiteX185" fmla="*/ 2152138 w 2369255"/>
                <a:gd name="connsiteY185" fmla="*/ 1451610 h 2521011"/>
                <a:gd name="connsiteX186" fmla="*/ 2203573 w 2369255"/>
                <a:gd name="connsiteY186" fmla="*/ 1527810 h 2521011"/>
                <a:gd name="connsiteX187" fmla="*/ 2197858 w 2369255"/>
                <a:gd name="connsiteY187" fmla="*/ 1565910 h 2521011"/>
                <a:gd name="connsiteX188" fmla="*/ 2163568 w 2369255"/>
                <a:gd name="connsiteY188" fmla="*/ 1581150 h 2521011"/>
                <a:gd name="connsiteX189" fmla="*/ 2131183 w 2369255"/>
                <a:gd name="connsiteY189" fmla="*/ 1657350 h 2521011"/>
                <a:gd name="connsiteX190" fmla="*/ 2165473 w 2369255"/>
                <a:gd name="connsiteY190" fmla="*/ 1691640 h 2521011"/>
                <a:gd name="connsiteX191" fmla="*/ 2129278 w 2369255"/>
                <a:gd name="connsiteY191" fmla="*/ 1737360 h 2521011"/>
                <a:gd name="connsiteX192" fmla="*/ 2213098 w 2369255"/>
                <a:gd name="connsiteY192" fmla="*/ 1722120 h 2521011"/>
                <a:gd name="connsiteX193" fmla="*/ 2131183 w 2369255"/>
                <a:gd name="connsiteY193" fmla="*/ 1739265 h 2521011"/>
                <a:gd name="connsiteX194" fmla="*/ 2030218 w 2369255"/>
                <a:gd name="connsiteY194" fmla="*/ 1644015 h 2521011"/>
                <a:gd name="connsiteX195" fmla="*/ 1940683 w 2369255"/>
                <a:gd name="connsiteY195" fmla="*/ 1708785 h 2521011"/>
                <a:gd name="connsiteX196" fmla="*/ 1809238 w 2369255"/>
                <a:gd name="connsiteY196" fmla="*/ 1737360 h 2521011"/>
                <a:gd name="connsiteX197" fmla="*/ 1795903 w 2369255"/>
                <a:gd name="connsiteY197" fmla="*/ 1722120 h 2521011"/>
                <a:gd name="connsiteX198" fmla="*/ 1738753 w 2369255"/>
                <a:gd name="connsiteY198" fmla="*/ 1737360 h 2521011"/>
                <a:gd name="connsiteX199" fmla="*/ 1734943 w 2369255"/>
                <a:gd name="connsiteY199" fmla="*/ 1760220 h 2521011"/>
                <a:gd name="connsiteX200" fmla="*/ 1683030 w 2369255"/>
                <a:gd name="connsiteY200" fmla="*/ 1773198 h 2521011"/>
                <a:gd name="connsiteX201" fmla="*/ 1681603 w 2369255"/>
                <a:gd name="connsiteY201" fmla="*/ 1771650 h 2521011"/>
                <a:gd name="connsiteX202" fmla="*/ 1637788 w 2369255"/>
                <a:gd name="connsiteY202" fmla="*/ 1811655 h 2521011"/>
                <a:gd name="connsiteX203" fmla="*/ 1618738 w 2369255"/>
                <a:gd name="connsiteY203" fmla="*/ 1811655 h 2521011"/>
                <a:gd name="connsiteX204" fmla="*/ 1546348 w 2369255"/>
                <a:gd name="connsiteY204" fmla="*/ 1903095 h 2521011"/>
                <a:gd name="connsiteX205" fmla="*/ 1538728 w 2369255"/>
                <a:gd name="connsiteY205" fmla="*/ 1952625 h 2521011"/>
                <a:gd name="connsiteX206" fmla="*/ 1513963 w 2369255"/>
                <a:gd name="connsiteY206" fmla="*/ 1918335 h 2521011"/>
                <a:gd name="connsiteX207" fmla="*/ 1475863 w 2369255"/>
                <a:gd name="connsiteY207" fmla="*/ 1986915 h 2521011"/>
                <a:gd name="connsiteX208" fmla="*/ 1460623 w 2369255"/>
                <a:gd name="connsiteY208" fmla="*/ 1986915 h 2521011"/>
                <a:gd name="connsiteX209" fmla="*/ 1414903 w 2369255"/>
                <a:gd name="connsiteY209" fmla="*/ 2019300 h 2521011"/>
                <a:gd name="connsiteX210" fmla="*/ 1418713 w 2369255"/>
                <a:gd name="connsiteY210" fmla="*/ 2038350 h 2521011"/>
                <a:gd name="connsiteX211" fmla="*/ 1376803 w 2369255"/>
                <a:gd name="connsiteY211" fmla="*/ 2066925 h 2521011"/>
                <a:gd name="connsiteX212" fmla="*/ 1390138 w 2369255"/>
                <a:gd name="connsiteY212" fmla="*/ 2097405 h 2521011"/>
                <a:gd name="connsiteX213" fmla="*/ 1319653 w 2369255"/>
                <a:gd name="connsiteY213" fmla="*/ 2106930 h 2521011"/>
                <a:gd name="connsiteX214" fmla="*/ 1300603 w 2369255"/>
                <a:gd name="connsiteY214" fmla="*/ 2143125 h 2521011"/>
                <a:gd name="connsiteX215" fmla="*/ 1273933 w 2369255"/>
                <a:gd name="connsiteY215" fmla="*/ 2164080 h 2521011"/>
                <a:gd name="connsiteX216" fmla="*/ 1239643 w 2369255"/>
                <a:gd name="connsiteY216" fmla="*/ 2141220 h 2521011"/>
                <a:gd name="connsiteX217" fmla="*/ 1225489 w 2369255"/>
                <a:gd name="connsiteY217" fmla="*/ 2157396 h 2521011"/>
                <a:gd name="connsiteX218" fmla="*/ 1224403 w 2369255"/>
                <a:gd name="connsiteY218" fmla="*/ 2156460 h 2521011"/>
                <a:gd name="connsiteX219" fmla="*/ 1096768 w 2369255"/>
                <a:gd name="connsiteY219" fmla="*/ 2042160 h 2521011"/>
                <a:gd name="connsiteX220" fmla="*/ 1049736 w 2369255"/>
                <a:gd name="connsiteY220" fmla="*/ 2104529 h 2521011"/>
                <a:gd name="connsiteX221" fmla="*/ 969133 w 2369255"/>
                <a:gd name="connsiteY221" fmla="*/ 2101216 h 2521011"/>
                <a:gd name="connsiteX222" fmla="*/ 965323 w 2369255"/>
                <a:gd name="connsiteY222" fmla="*/ 2129791 h 2521011"/>
                <a:gd name="connsiteX223" fmla="*/ 807208 w 2369255"/>
                <a:gd name="connsiteY223" fmla="*/ 2129791 h 2521011"/>
                <a:gd name="connsiteX224" fmla="*/ 803398 w 2369255"/>
                <a:gd name="connsiteY224" fmla="*/ 2025016 h 2521011"/>
                <a:gd name="connsiteX225" fmla="*/ 801578 w 2369255"/>
                <a:gd name="connsiteY225" fmla="*/ 2024761 h 2521011"/>
                <a:gd name="connsiteX226" fmla="*/ 818638 w 2369255"/>
                <a:gd name="connsiteY226" fmla="*/ 1973580 h 2521011"/>
                <a:gd name="connsiteX227" fmla="*/ 776728 w 2369255"/>
                <a:gd name="connsiteY227" fmla="*/ 1939290 h 2521011"/>
                <a:gd name="connsiteX228" fmla="*/ 780538 w 2369255"/>
                <a:gd name="connsiteY228" fmla="*/ 1899285 h 2521011"/>
                <a:gd name="connsiteX229" fmla="*/ 791968 w 2369255"/>
                <a:gd name="connsiteY229" fmla="*/ 1836420 h 2521011"/>
                <a:gd name="connsiteX230" fmla="*/ 761488 w 2369255"/>
                <a:gd name="connsiteY230" fmla="*/ 1802130 h 2521011"/>
                <a:gd name="connsiteX231" fmla="*/ 708148 w 2369255"/>
                <a:gd name="connsiteY231" fmla="*/ 1790700 h 2521011"/>
                <a:gd name="connsiteX232" fmla="*/ 637663 w 2369255"/>
                <a:gd name="connsiteY232" fmla="*/ 1731645 h 2521011"/>
                <a:gd name="connsiteX233" fmla="*/ 637663 w 2369255"/>
                <a:gd name="connsiteY233" fmla="*/ 1704975 h 2521011"/>
                <a:gd name="connsiteX234" fmla="*/ 609088 w 2369255"/>
                <a:gd name="connsiteY234" fmla="*/ 1708785 h 2521011"/>
                <a:gd name="connsiteX235" fmla="*/ 504313 w 2369255"/>
                <a:gd name="connsiteY235" fmla="*/ 1638300 h 2521011"/>
                <a:gd name="connsiteX236" fmla="*/ 463237 w 2369255"/>
                <a:gd name="connsiteY236" fmla="*/ 1595581 h 2521011"/>
                <a:gd name="connsiteX237" fmla="*/ 464308 w 2369255"/>
                <a:gd name="connsiteY237" fmla="*/ 1543050 h 2521011"/>
                <a:gd name="connsiteX238" fmla="*/ 420493 w 2369255"/>
                <a:gd name="connsiteY238" fmla="*/ 1522095 h 2521011"/>
                <a:gd name="connsiteX239" fmla="*/ 435733 w 2369255"/>
                <a:gd name="connsiteY239" fmla="*/ 1470660 h 2521011"/>
                <a:gd name="connsiteX240" fmla="*/ 391918 w 2369255"/>
                <a:gd name="connsiteY240" fmla="*/ 1491615 h 2521011"/>
                <a:gd name="connsiteX241" fmla="*/ 359533 w 2369255"/>
                <a:gd name="connsiteY241" fmla="*/ 1491615 h 2521011"/>
                <a:gd name="connsiteX242" fmla="*/ 353818 w 2369255"/>
                <a:gd name="connsiteY242" fmla="*/ 1510665 h 2521011"/>
                <a:gd name="connsiteX243" fmla="*/ 184273 w 2369255"/>
                <a:gd name="connsiteY243" fmla="*/ 1510665 h 2521011"/>
                <a:gd name="connsiteX244" fmla="*/ 163926 w 2369255"/>
                <a:gd name="connsiteY244" fmla="*/ 1573404 h 2521011"/>
                <a:gd name="connsiteX245" fmla="*/ 163885 w 2369255"/>
                <a:gd name="connsiteY245" fmla="*/ 1573328 h 2521011"/>
                <a:gd name="connsiteX246" fmla="*/ 184395 w 2369255"/>
                <a:gd name="connsiteY246" fmla="*/ 1510087 h 2521011"/>
                <a:gd name="connsiteX247" fmla="*/ 203274 w 2369255"/>
                <a:gd name="connsiteY247" fmla="*/ 1510087 h 2521011"/>
                <a:gd name="connsiteX248" fmla="*/ 197608 w 2369255"/>
                <a:gd name="connsiteY248" fmla="*/ 1443990 h 2521011"/>
                <a:gd name="connsiteX249" fmla="*/ 148078 w 2369255"/>
                <a:gd name="connsiteY249" fmla="*/ 1466850 h 2521011"/>
                <a:gd name="connsiteX250" fmla="*/ 127123 w 2369255"/>
                <a:gd name="connsiteY250" fmla="*/ 1390650 h 2521011"/>
                <a:gd name="connsiteX251" fmla="*/ 117598 w 2369255"/>
                <a:gd name="connsiteY251" fmla="*/ 1389648 h 2521011"/>
                <a:gd name="connsiteX252" fmla="*/ 117598 w 2369255"/>
                <a:gd name="connsiteY252" fmla="*/ 1352550 h 2521011"/>
                <a:gd name="connsiteX253" fmla="*/ 148078 w 2369255"/>
                <a:gd name="connsiteY253" fmla="*/ 1314450 h 2521011"/>
                <a:gd name="connsiteX254" fmla="*/ 212848 w 2369255"/>
                <a:gd name="connsiteY254" fmla="*/ 1303020 h 2521011"/>
                <a:gd name="connsiteX255" fmla="*/ 229993 w 2369255"/>
                <a:gd name="connsiteY255" fmla="*/ 1238250 h 2521011"/>
                <a:gd name="connsiteX256" fmla="*/ 218563 w 2369255"/>
                <a:gd name="connsiteY256" fmla="*/ 1143000 h 2521011"/>
                <a:gd name="connsiteX257" fmla="*/ 219377 w 2369255"/>
                <a:gd name="connsiteY257" fmla="*/ 1135131 h 2521011"/>
                <a:gd name="connsiteX258" fmla="*/ 308099 w 2369255"/>
                <a:gd name="connsiteY258" fmla="*/ 1110615 h 2521011"/>
                <a:gd name="connsiteX259" fmla="*/ 325244 w 2369255"/>
                <a:gd name="connsiteY259" fmla="*/ 1022985 h 2521011"/>
                <a:gd name="connsiteX260" fmla="*/ 304289 w 2369255"/>
                <a:gd name="connsiteY260" fmla="*/ 986790 h 2521011"/>
                <a:gd name="connsiteX261" fmla="*/ 174749 w 2369255"/>
                <a:gd name="connsiteY261" fmla="*/ 969645 h 2521011"/>
                <a:gd name="connsiteX262" fmla="*/ 243329 w 2369255"/>
                <a:gd name="connsiteY262" fmla="*/ 843915 h 2521011"/>
                <a:gd name="connsiteX263" fmla="*/ 247139 w 2369255"/>
                <a:gd name="connsiteY263" fmla="*/ 731520 h 2521011"/>
                <a:gd name="connsiteX264" fmla="*/ 169034 w 2369255"/>
                <a:gd name="connsiteY264" fmla="*/ 685800 h 2521011"/>
                <a:gd name="connsiteX265" fmla="*/ 98549 w 2369255"/>
                <a:gd name="connsiteY265" fmla="*/ 641985 h 2521011"/>
                <a:gd name="connsiteX266" fmla="*/ 42112 w 2369255"/>
                <a:gd name="connsiteY266" fmla="*/ 643866 h 2521011"/>
                <a:gd name="connsiteX267" fmla="*/ 41731 w 2369255"/>
                <a:gd name="connsiteY267" fmla="*/ 642127 h 2521011"/>
                <a:gd name="connsiteX268" fmla="*/ 98881 w 2369255"/>
                <a:gd name="connsiteY268" fmla="*/ 640222 h 2521011"/>
                <a:gd name="connsiteX269" fmla="*/ 169366 w 2369255"/>
                <a:gd name="connsiteY269" fmla="*/ 684037 h 2521011"/>
                <a:gd name="connsiteX270" fmla="*/ 222373 w 2369255"/>
                <a:gd name="connsiteY270" fmla="*/ 715066 h 2521011"/>
                <a:gd name="connsiteX271" fmla="*/ 222373 w 2369255"/>
                <a:gd name="connsiteY271" fmla="*/ 567691 h 2521011"/>
                <a:gd name="connsiteX272" fmla="*/ 243328 w 2369255"/>
                <a:gd name="connsiteY272" fmla="*/ 489586 h 2521011"/>
                <a:gd name="connsiteX273" fmla="*/ 212848 w 2369255"/>
                <a:gd name="connsiteY273" fmla="*/ 447676 h 2521011"/>
                <a:gd name="connsiteX274" fmla="*/ 287143 w 2369255"/>
                <a:gd name="connsiteY274" fmla="*/ 449581 h 2521011"/>
                <a:gd name="connsiteX275" fmla="*/ 282547 w 2369255"/>
                <a:gd name="connsiteY275" fmla="*/ 446066 h 2521011"/>
                <a:gd name="connsiteX276" fmla="*/ 287143 w 2369255"/>
                <a:gd name="connsiteY276" fmla="*/ 447675 h 2521011"/>
                <a:gd name="connsiteX277" fmla="*/ 317623 w 2369255"/>
                <a:gd name="connsiteY277" fmla="*/ 382905 h 2521011"/>
                <a:gd name="connsiteX278" fmla="*/ 401443 w 2369255"/>
                <a:gd name="connsiteY278" fmla="*/ 384810 h 2521011"/>
                <a:gd name="connsiteX279" fmla="*/ 447163 w 2369255"/>
                <a:gd name="connsiteY279" fmla="*/ 361950 h 2521011"/>
                <a:gd name="connsiteX280" fmla="*/ 462403 w 2369255"/>
                <a:gd name="connsiteY280" fmla="*/ 335280 h 2521011"/>
                <a:gd name="connsiteX281" fmla="*/ 466213 w 2369255"/>
                <a:gd name="connsiteY281" fmla="*/ 266700 h 2521011"/>
                <a:gd name="connsiteX282" fmla="*/ 443353 w 2369255"/>
                <a:gd name="connsiteY282" fmla="*/ 198120 h 2521011"/>
                <a:gd name="connsiteX283" fmla="*/ 390013 w 2369255"/>
                <a:gd name="connsiteY283" fmla="*/ 137160 h 2521011"/>
                <a:gd name="connsiteX284" fmla="*/ 412873 w 2369255"/>
                <a:gd name="connsiteY284" fmla="*/ 125730 h 2521011"/>
                <a:gd name="connsiteX285" fmla="*/ 411094 w 2369255"/>
                <a:gd name="connsiteY285" fmla="*/ 119401 h 2521011"/>
                <a:gd name="connsiteX286" fmla="*/ 412873 w 2369255"/>
                <a:gd name="connsiteY286" fmla="*/ 120015 h 2521011"/>
                <a:gd name="connsiteX287" fmla="*/ 454783 w 2369255"/>
                <a:gd name="connsiteY287" fmla="*/ 74295 h 2521011"/>
                <a:gd name="connsiteX288" fmla="*/ 521458 w 2369255"/>
                <a:gd name="connsiteY288" fmla="*/ 85725 h 2521011"/>
                <a:gd name="connsiteX289" fmla="*/ 498598 w 2369255"/>
                <a:gd name="connsiteY289" fmla="*/ 49530 h 2521011"/>
                <a:gd name="connsiteX290" fmla="*/ 550033 w 2369255"/>
                <a:gd name="connsiteY290" fmla="*/ 13335 h 2521011"/>
                <a:gd name="connsiteX291" fmla="*/ 654808 w 2369255"/>
                <a:gd name="connsiteY29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0163 w 2369255"/>
                <a:gd name="connsiteY107" fmla="*/ 146685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1590163 w 2369255"/>
                <a:gd name="connsiteY123" fmla="*/ 146685 h 2521011"/>
                <a:gd name="connsiteX124" fmla="*/ 654808 w 2369255"/>
                <a:gd name="connsiteY124" fmla="*/ 0 h 2521011"/>
                <a:gd name="connsiteX125" fmla="*/ 681478 w 2369255"/>
                <a:gd name="connsiteY125" fmla="*/ 80010 h 2521011"/>
                <a:gd name="connsiteX126" fmla="*/ 790063 w 2369255"/>
                <a:gd name="connsiteY126" fmla="*/ 51435 h 2521011"/>
                <a:gd name="connsiteX127" fmla="*/ 838950 w 2369255"/>
                <a:gd name="connsiteY127" fmla="*/ 29486 h 2521011"/>
                <a:gd name="connsiteX128" fmla="*/ 862453 w 2369255"/>
                <a:gd name="connsiteY128" fmla="*/ 59055 h 2521011"/>
                <a:gd name="connsiteX129" fmla="*/ 856738 w 2369255"/>
                <a:gd name="connsiteY129" fmla="*/ 89535 h 2521011"/>
                <a:gd name="connsiteX130" fmla="*/ 938653 w 2369255"/>
                <a:gd name="connsiteY130" fmla="*/ 93345 h 2521011"/>
                <a:gd name="connsiteX131" fmla="*/ 951988 w 2369255"/>
                <a:gd name="connsiteY131" fmla="*/ 19050 h 2521011"/>
                <a:gd name="connsiteX132" fmla="*/ 972943 w 2369255"/>
                <a:gd name="connsiteY132" fmla="*/ 47625 h 2521011"/>
                <a:gd name="connsiteX133" fmla="*/ 1064383 w 2369255"/>
                <a:gd name="connsiteY133" fmla="*/ 47625 h 2521011"/>
                <a:gd name="connsiteX134" fmla="*/ 1113913 w 2369255"/>
                <a:gd name="connsiteY134" fmla="*/ 38100 h 2521011"/>
                <a:gd name="connsiteX135" fmla="*/ 1121533 w 2369255"/>
                <a:gd name="connsiteY135" fmla="*/ 9525 h 2521011"/>
                <a:gd name="connsiteX136" fmla="*/ 1182493 w 2369255"/>
                <a:gd name="connsiteY136" fmla="*/ 0 h 2521011"/>
                <a:gd name="connsiteX137" fmla="*/ 1214878 w 2369255"/>
                <a:gd name="connsiteY137" fmla="*/ 102870 h 2521011"/>
                <a:gd name="connsiteX138" fmla="*/ 1228213 w 2369255"/>
                <a:gd name="connsiteY138" fmla="*/ 102870 h 2521011"/>
                <a:gd name="connsiteX139" fmla="*/ 1252978 w 2369255"/>
                <a:gd name="connsiteY139" fmla="*/ 190500 h 2521011"/>
                <a:gd name="connsiteX140" fmla="*/ 1255403 w 2369255"/>
                <a:gd name="connsiteY140" fmla="*/ 195722 h 2521011"/>
                <a:gd name="connsiteX141" fmla="*/ 1252978 w 2369255"/>
                <a:gd name="connsiteY141" fmla="*/ 198120 h 2521011"/>
                <a:gd name="connsiteX142" fmla="*/ 1249168 w 2369255"/>
                <a:gd name="connsiteY142" fmla="*/ 240030 h 2521011"/>
                <a:gd name="connsiteX143" fmla="*/ 1273933 w 2369255"/>
                <a:gd name="connsiteY143" fmla="*/ 346710 h 2521011"/>
                <a:gd name="connsiteX144" fmla="*/ 1216783 w 2369255"/>
                <a:gd name="connsiteY144" fmla="*/ 363855 h 2521011"/>
                <a:gd name="connsiteX145" fmla="*/ 1245358 w 2369255"/>
                <a:gd name="connsiteY145" fmla="*/ 510540 h 2521011"/>
                <a:gd name="connsiteX146" fmla="*/ 1266313 w 2369255"/>
                <a:gd name="connsiteY146" fmla="*/ 563880 h 2521011"/>
                <a:gd name="connsiteX147" fmla="*/ 1312033 w 2369255"/>
                <a:gd name="connsiteY147" fmla="*/ 641985 h 2521011"/>
                <a:gd name="connsiteX148" fmla="*/ 1332988 w 2369255"/>
                <a:gd name="connsiteY148" fmla="*/ 645795 h 2521011"/>
                <a:gd name="connsiteX149" fmla="*/ 1361563 w 2369255"/>
                <a:gd name="connsiteY149" fmla="*/ 737235 h 2521011"/>
                <a:gd name="connsiteX150" fmla="*/ 1540633 w 2369255"/>
                <a:gd name="connsiteY150" fmla="*/ 702945 h 2521011"/>
                <a:gd name="connsiteX151" fmla="*/ 1540207 w 2369255"/>
                <a:gd name="connsiteY151" fmla="*/ 700259 h 2521011"/>
                <a:gd name="connsiteX152" fmla="*/ 1586353 w 2369255"/>
                <a:gd name="connsiteY152" fmla="*/ 689610 h 2521011"/>
                <a:gd name="connsiteX153" fmla="*/ 1609213 w 2369255"/>
                <a:gd name="connsiteY153" fmla="*/ 659130 h 2521011"/>
                <a:gd name="connsiteX154" fmla="*/ 1637788 w 2369255"/>
                <a:gd name="connsiteY154" fmla="*/ 645795 h 2521011"/>
                <a:gd name="connsiteX155" fmla="*/ 1649218 w 2369255"/>
                <a:gd name="connsiteY155" fmla="*/ 613410 h 2521011"/>
                <a:gd name="connsiteX156" fmla="*/ 1670173 w 2369255"/>
                <a:gd name="connsiteY156" fmla="*/ 594360 h 2521011"/>
                <a:gd name="connsiteX157" fmla="*/ 1691128 w 2369255"/>
                <a:gd name="connsiteY157" fmla="*/ 609600 h 2521011"/>
                <a:gd name="connsiteX158" fmla="*/ 1685413 w 2369255"/>
                <a:gd name="connsiteY158" fmla="*/ 708660 h 2521011"/>
                <a:gd name="connsiteX159" fmla="*/ 1755898 w 2369255"/>
                <a:gd name="connsiteY159" fmla="*/ 786765 h 2521011"/>
                <a:gd name="connsiteX160" fmla="*/ 1757803 w 2369255"/>
                <a:gd name="connsiteY160" fmla="*/ 851535 h 2521011"/>
                <a:gd name="connsiteX161" fmla="*/ 1733038 w 2369255"/>
                <a:gd name="connsiteY161" fmla="*/ 872490 h 2521011"/>
                <a:gd name="connsiteX162" fmla="*/ 1795903 w 2369255"/>
                <a:gd name="connsiteY162" fmla="*/ 876300 h 2521011"/>
                <a:gd name="connsiteX163" fmla="*/ 2082230 w 2369255"/>
                <a:gd name="connsiteY163" fmla="*/ 811829 h 2521011"/>
                <a:gd name="connsiteX164" fmla="*/ 2102608 w 2369255"/>
                <a:gd name="connsiteY164" fmla="*/ 889635 h 2521011"/>
                <a:gd name="connsiteX165" fmla="*/ 2094988 w 2369255"/>
                <a:gd name="connsiteY165" fmla="*/ 942975 h 2521011"/>
                <a:gd name="connsiteX166" fmla="*/ 2030218 w 2369255"/>
                <a:gd name="connsiteY166" fmla="*/ 952500 h 2521011"/>
                <a:gd name="connsiteX167" fmla="*/ 2030218 w 2369255"/>
                <a:gd name="connsiteY167" fmla="*/ 1022985 h 2521011"/>
                <a:gd name="connsiteX168" fmla="*/ 2074033 w 2369255"/>
                <a:gd name="connsiteY168" fmla="*/ 1028700 h 2521011"/>
                <a:gd name="connsiteX169" fmla="*/ 2114038 w 2369255"/>
                <a:gd name="connsiteY169" fmla="*/ 1002030 h 2521011"/>
                <a:gd name="connsiteX170" fmla="*/ 2093083 w 2369255"/>
                <a:gd name="connsiteY170" fmla="*/ 1057275 h 2521011"/>
                <a:gd name="connsiteX171" fmla="*/ 2089273 w 2369255"/>
                <a:gd name="connsiteY171" fmla="*/ 1137285 h 2521011"/>
                <a:gd name="connsiteX172" fmla="*/ 2287393 w 2369255"/>
                <a:gd name="connsiteY172" fmla="*/ 1135380 h 2521011"/>
                <a:gd name="connsiteX173" fmla="*/ 2287393 w 2369255"/>
                <a:gd name="connsiteY173" fmla="*/ 1091565 h 2521011"/>
                <a:gd name="connsiteX174" fmla="*/ 2296363 w 2369255"/>
                <a:gd name="connsiteY174" fmla="*/ 1088949 h 2521011"/>
                <a:gd name="connsiteX175" fmla="*/ 2369255 w 2369255"/>
                <a:gd name="connsiteY175" fmla="*/ 1229053 h 2521011"/>
                <a:gd name="connsiteX176" fmla="*/ 2303675 w 2369255"/>
                <a:gd name="connsiteY176" fmla="*/ 1218123 h 2521011"/>
                <a:gd name="connsiteX177" fmla="*/ 2285869 w 2369255"/>
                <a:gd name="connsiteY177" fmla="*/ 1136214 h 2521011"/>
                <a:gd name="connsiteX178" fmla="*/ 2093706 w 2369255"/>
                <a:gd name="connsiteY178" fmla="*/ 1138062 h 2521011"/>
                <a:gd name="connsiteX179" fmla="*/ 2142613 w 2369255"/>
                <a:gd name="connsiteY179" fmla="*/ 1226820 h 2521011"/>
                <a:gd name="connsiteX180" fmla="*/ 2083558 w 2369255"/>
                <a:gd name="connsiteY180" fmla="*/ 1257300 h 2521011"/>
                <a:gd name="connsiteX181" fmla="*/ 2093083 w 2369255"/>
                <a:gd name="connsiteY181" fmla="*/ 1295400 h 2521011"/>
                <a:gd name="connsiteX182" fmla="*/ 2047363 w 2369255"/>
                <a:gd name="connsiteY182" fmla="*/ 1350645 h 2521011"/>
                <a:gd name="connsiteX183" fmla="*/ 2174998 w 2369255"/>
                <a:gd name="connsiteY183" fmla="*/ 1419225 h 2521011"/>
                <a:gd name="connsiteX184" fmla="*/ 2152138 w 2369255"/>
                <a:gd name="connsiteY184" fmla="*/ 1451610 h 2521011"/>
                <a:gd name="connsiteX185" fmla="*/ 2203573 w 2369255"/>
                <a:gd name="connsiteY185" fmla="*/ 1527810 h 2521011"/>
                <a:gd name="connsiteX186" fmla="*/ 2197858 w 2369255"/>
                <a:gd name="connsiteY186" fmla="*/ 1565910 h 2521011"/>
                <a:gd name="connsiteX187" fmla="*/ 2163568 w 2369255"/>
                <a:gd name="connsiteY187" fmla="*/ 1581150 h 2521011"/>
                <a:gd name="connsiteX188" fmla="*/ 2131183 w 2369255"/>
                <a:gd name="connsiteY188" fmla="*/ 1657350 h 2521011"/>
                <a:gd name="connsiteX189" fmla="*/ 2165473 w 2369255"/>
                <a:gd name="connsiteY189" fmla="*/ 1691640 h 2521011"/>
                <a:gd name="connsiteX190" fmla="*/ 2129278 w 2369255"/>
                <a:gd name="connsiteY190" fmla="*/ 1737360 h 2521011"/>
                <a:gd name="connsiteX191" fmla="*/ 2213098 w 2369255"/>
                <a:gd name="connsiteY191" fmla="*/ 1722120 h 2521011"/>
                <a:gd name="connsiteX192" fmla="*/ 2131183 w 2369255"/>
                <a:gd name="connsiteY192" fmla="*/ 1739265 h 2521011"/>
                <a:gd name="connsiteX193" fmla="*/ 2030218 w 2369255"/>
                <a:gd name="connsiteY193" fmla="*/ 1644015 h 2521011"/>
                <a:gd name="connsiteX194" fmla="*/ 1940683 w 2369255"/>
                <a:gd name="connsiteY194" fmla="*/ 1708785 h 2521011"/>
                <a:gd name="connsiteX195" fmla="*/ 1809238 w 2369255"/>
                <a:gd name="connsiteY195" fmla="*/ 1737360 h 2521011"/>
                <a:gd name="connsiteX196" fmla="*/ 1795903 w 2369255"/>
                <a:gd name="connsiteY196" fmla="*/ 1722120 h 2521011"/>
                <a:gd name="connsiteX197" fmla="*/ 1738753 w 2369255"/>
                <a:gd name="connsiteY197" fmla="*/ 1737360 h 2521011"/>
                <a:gd name="connsiteX198" fmla="*/ 1734943 w 2369255"/>
                <a:gd name="connsiteY198" fmla="*/ 1760220 h 2521011"/>
                <a:gd name="connsiteX199" fmla="*/ 1683030 w 2369255"/>
                <a:gd name="connsiteY199" fmla="*/ 1773198 h 2521011"/>
                <a:gd name="connsiteX200" fmla="*/ 1681603 w 2369255"/>
                <a:gd name="connsiteY200" fmla="*/ 1771650 h 2521011"/>
                <a:gd name="connsiteX201" fmla="*/ 1637788 w 2369255"/>
                <a:gd name="connsiteY201" fmla="*/ 1811655 h 2521011"/>
                <a:gd name="connsiteX202" fmla="*/ 1618738 w 2369255"/>
                <a:gd name="connsiteY202" fmla="*/ 1811655 h 2521011"/>
                <a:gd name="connsiteX203" fmla="*/ 1546348 w 2369255"/>
                <a:gd name="connsiteY203" fmla="*/ 1903095 h 2521011"/>
                <a:gd name="connsiteX204" fmla="*/ 1538728 w 2369255"/>
                <a:gd name="connsiteY204" fmla="*/ 1952625 h 2521011"/>
                <a:gd name="connsiteX205" fmla="*/ 1513963 w 2369255"/>
                <a:gd name="connsiteY205" fmla="*/ 1918335 h 2521011"/>
                <a:gd name="connsiteX206" fmla="*/ 1475863 w 2369255"/>
                <a:gd name="connsiteY206" fmla="*/ 1986915 h 2521011"/>
                <a:gd name="connsiteX207" fmla="*/ 1460623 w 2369255"/>
                <a:gd name="connsiteY207" fmla="*/ 1986915 h 2521011"/>
                <a:gd name="connsiteX208" fmla="*/ 1414903 w 2369255"/>
                <a:gd name="connsiteY208" fmla="*/ 2019300 h 2521011"/>
                <a:gd name="connsiteX209" fmla="*/ 1418713 w 2369255"/>
                <a:gd name="connsiteY209" fmla="*/ 2038350 h 2521011"/>
                <a:gd name="connsiteX210" fmla="*/ 1376803 w 2369255"/>
                <a:gd name="connsiteY210" fmla="*/ 2066925 h 2521011"/>
                <a:gd name="connsiteX211" fmla="*/ 1390138 w 2369255"/>
                <a:gd name="connsiteY211" fmla="*/ 2097405 h 2521011"/>
                <a:gd name="connsiteX212" fmla="*/ 1319653 w 2369255"/>
                <a:gd name="connsiteY212" fmla="*/ 2106930 h 2521011"/>
                <a:gd name="connsiteX213" fmla="*/ 1300603 w 2369255"/>
                <a:gd name="connsiteY213" fmla="*/ 2143125 h 2521011"/>
                <a:gd name="connsiteX214" fmla="*/ 1273933 w 2369255"/>
                <a:gd name="connsiteY214" fmla="*/ 2164080 h 2521011"/>
                <a:gd name="connsiteX215" fmla="*/ 1239643 w 2369255"/>
                <a:gd name="connsiteY215" fmla="*/ 2141220 h 2521011"/>
                <a:gd name="connsiteX216" fmla="*/ 1225489 w 2369255"/>
                <a:gd name="connsiteY216" fmla="*/ 2157396 h 2521011"/>
                <a:gd name="connsiteX217" fmla="*/ 1224403 w 2369255"/>
                <a:gd name="connsiteY217" fmla="*/ 2156460 h 2521011"/>
                <a:gd name="connsiteX218" fmla="*/ 1096768 w 2369255"/>
                <a:gd name="connsiteY218" fmla="*/ 2042160 h 2521011"/>
                <a:gd name="connsiteX219" fmla="*/ 1049736 w 2369255"/>
                <a:gd name="connsiteY219" fmla="*/ 2104529 h 2521011"/>
                <a:gd name="connsiteX220" fmla="*/ 969133 w 2369255"/>
                <a:gd name="connsiteY220" fmla="*/ 2101216 h 2521011"/>
                <a:gd name="connsiteX221" fmla="*/ 965323 w 2369255"/>
                <a:gd name="connsiteY221" fmla="*/ 2129791 h 2521011"/>
                <a:gd name="connsiteX222" fmla="*/ 807208 w 2369255"/>
                <a:gd name="connsiteY222" fmla="*/ 2129791 h 2521011"/>
                <a:gd name="connsiteX223" fmla="*/ 803398 w 2369255"/>
                <a:gd name="connsiteY223" fmla="*/ 2025016 h 2521011"/>
                <a:gd name="connsiteX224" fmla="*/ 801578 w 2369255"/>
                <a:gd name="connsiteY224" fmla="*/ 2024761 h 2521011"/>
                <a:gd name="connsiteX225" fmla="*/ 818638 w 2369255"/>
                <a:gd name="connsiteY225" fmla="*/ 1973580 h 2521011"/>
                <a:gd name="connsiteX226" fmla="*/ 776728 w 2369255"/>
                <a:gd name="connsiteY226" fmla="*/ 1939290 h 2521011"/>
                <a:gd name="connsiteX227" fmla="*/ 780538 w 2369255"/>
                <a:gd name="connsiteY227" fmla="*/ 1899285 h 2521011"/>
                <a:gd name="connsiteX228" fmla="*/ 791968 w 2369255"/>
                <a:gd name="connsiteY228" fmla="*/ 1836420 h 2521011"/>
                <a:gd name="connsiteX229" fmla="*/ 761488 w 2369255"/>
                <a:gd name="connsiteY229" fmla="*/ 1802130 h 2521011"/>
                <a:gd name="connsiteX230" fmla="*/ 708148 w 2369255"/>
                <a:gd name="connsiteY230" fmla="*/ 1790700 h 2521011"/>
                <a:gd name="connsiteX231" fmla="*/ 637663 w 2369255"/>
                <a:gd name="connsiteY231" fmla="*/ 1731645 h 2521011"/>
                <a:gd name="connsiteX232" fmla="*/ 637663 w 2369255"/>
                <a:gd name="connsiteY232" fmla="*/ 1704975 h 2521011"/>
                <a:gd name="connsiteX233" fmla="*/ 609088 w 2369255"/>
                <a:gd name="connsiteY233" fmla="*/ 1708785 h 2521011"/>
                <a:gd name="connsiteX234" fmla="*/ 504313 w 2369255"/>
                <a:gd name="connsiteY234" fmla="*/ 1638300 h 2521011"/>
                <a:gd name="connsiteX235" fmla="*/ 463237 w 2369255"/>
                <a:gd name="connsiteY235" fmla="*/ 1595581 h 2521011"/>
                <a:gd name="connsiteX236" fmla="*/ 464308 w 2369255"/>
                <a:gd name="connsiteY236" fmla="*/ 1543050 h 2521011"/>
                <a:gd name="connsiteX237" fmla="*/ 420493 w 2369255"/>
                <a:gd name="connsiteY237" fmla="*/ 1522095 h 2521011"/>
                <a:gd name="connsiteX238" fmla="*/ 435733 w 2369255"/>
                <a:gd name="connsiteY238" fmla="*/ 1470660 h 2521011"/>
                <a:gd name="connsiteX239" fmla="*/ 391918 w 2369255"/>
                <a:gd name="connsiteY239" fmla="*/ 1491615 h 2521011"/>
                <a:gd name="connsiteX240" fmla="*/ 359533 w 2369255"/>
                <a:gd name="connsiteY240" fmla="*/ 1491615 h 2521011"/>
                <a:gd name="connsiteX241" fmla="*/ 353818 w 2369255"/>
                <a:gd name="connsiteY241" fmla="*/ 1510665 h 2521011"/>
                <a:gd name="connsiteX242" fmla="*/ 184273 w 2369255"/>
                <a:gd name="connsiteY242" fmla="*/ 1510665 h 2521011"/>
                <a:gd name="connsiteX243" fmla="*/ 163926 w 2369255"/>
                <a:gd name="connsiteY243" fmla="*/ 1573404 h 2521011"/>
                <a:gd name="connsiteX244" fmla="*/ 163885 w 2369255"/>
                <a:gd name="connsiteY244" fmla="*/ 1573328 h 2521011"/>
                <a:gd name="connsiteX245" fmla="*/ 184395 w 2369255"/>
                <a:gd name="connsiteY245" fmla="*/ 1510087 h 2521011"/>
                <a:gd name="connsiteX246" fmla="*/ 203274 w 2369255"/>
                <a:gd name="connsiteY246" fmla="*/ 1510087 h 2521011"/>
                <a:gd name="connsiteX247" fmla="*/ 197608 w 2369255"/>
                <a:gd name="connsiteY247" fmla="*/ 1443990 h 2521011"/>
                <a:gd name="connsiteX248" fmla="*/ 148078 w 2369255"/>
                <a:gd name="connsiteY248" fmla="*/ 1466850 h 2521011"/>
                <a:gd name="connsiteX249" fmla="*/ 127123 w 2369255"/>
                <a:gd name="connsiteY249" fmla="*/ 1390650 h 2521011"/>
                <a:gd name="connsiteX250" fmla="*/ 117598 w 2369255"/>
                <a:gd name="connsiteY250" fmla="*/ 1389648 h 2521011"/>
                <a:gd name="connsiteX251" fmla="*/ 117598 w 2369255"/>
                <a:gd name="connsiteY251" fmla="*/ 1352550 h 2521011"/>
                <a:gd name="connsiteX252" fmla="*/ 148078 w 2369255"/>
                <a:gd name="connsiteY252" fmla="*/ 1314450 h 2521011"/>
                <a:gd name="connsiteX253" fmla="*/ 212848 w 2369255"/>
                <a:gd name="connsiteY253" fmla="*/ 1303020 h 2521011"/>
                <a:gd name="connsiteX254" fmla="*/ 229993 w 2369255"/>
                <a:gd name="connsiteY254" fmla="*/ 1238250 h 2521011"/>
                <a:gd name="connsiteX255" fmla="*/ 218563 w 2369255"/>
                <a:gd name="connsiteY255" fmla="*/ 1143000 h 2521011"/>
                <a:gd name="connsiteX256" fmla="*/ 219377 w 2369255"/>
                <a:gd name="connsiteY256" fmla="*/ 1135131 h 2521011"/>
                <a:gd name="connsiteX257" fmla="*/ 308099 w 2369255"/>
                <a:gd name="connsiteY257" fmla="*/ 1110615 h 2521011"/>
                <a:gd name="connsiteX258" fmla="*/ 325244 w 2369255"/>
                <a:gd name="connsiteY258" fmla="*/ 1022985 h 2521011"/>
                <a:gd name="connsiteX259" fmla="*/ 304289 w 2369255"/>
                <a:gd name="connsiteY259" fmla="*/ 986790 h 2521011"/>
                <a:gd name="connsiteX260" fmla="*/ 174749 w 2369255"/>
                <a:gd name="connsiteY260" fmla="*/ 969645 h 2521011"/>
                <a:gd name="connsiteX261" fmla="*/ 243329 w 2369255"/>
                <a:gd name="connsiteY261" fmla="*/ 843915 h 2521011"/>
                <a:gd name="connsiteX262" fmla="*/ 247139 w 2369255"/>
                <a:gd name="connsiteY262" fmla="*/ 731520 h 2521011"/>
                <a:gd name="connsiteX263" fmla="*/ 169034 w 2369255"/>
                <a:gd name="connsiteY263" fmla="*/ 685800 h 2521011"/>
                <a:gd name="connsiteX264" fmla="*/ 98549 w 2369255"/>
                <a:gd name="connsiteY264" fmla="*/ 641985 h 2521011"/>
                <a:gd name="connsiteX265" fmla="*/ 42112 w 2369255"/>
                <a:gd name="connsiteY265" fmla="*/ 643866 h 2521011"/>
                <a:gd name="connsiteX266" fmla="*/ 41731 w 2369255"/>
                <a:gd name="connsiteY266" fmla="*/ 642127 h 2521011"/>
                <a:gd name="connsiteX267" fmla="*/ 98881 w 2369255"/>
                <a:gd name="connsiteY267" fmla="*/ 640222 h 2521011"/>
                <a:gd name="connsiteX268" fmla="*/ 169366 w 2369255"/>
                <a:gd name="connsiteY268" fmla="*/ 684037 h 2521011"/>
                <a:gd name="connsiteX269" fmla="*/ 222373 w 2369255"/>
                <a:gd name="connsiteY269" fmla="*/ 715066 h 2521011"/>
                <a:gd name="connsiteX270" fmla="*/ 222373 w 2369255"/>
                <a:gd name="connsiteY270" fmla="*/ 567691 h 2521011"/>
                <a:gd name="connsiteX271" fmla="*/ 243328 w 2369255"/>
                <a:gd name="connsiteY271" fmla="*/ 489586 h 2521011"/>
                <a:gd name="connsiteX272" fmla="*/ 212848 w 2369255"/>
                <a:gd name="connsiteY272" fmla="*/ 447676 h 2521011"/>
                <a:gd name="connsiteX273" fmla="*/ 287143 w 2369255"/>
                <a:gd name="connsiteY273" fmla="*/ 449581 h 2521011"/>
                <a:gd name="connsiteX274" fmla="*/ 282547 w 2369255"/>
                <a:gd name="connsiteY274" fmla="*/ 446066 h 2521011"/>
                <a:gd name="connsiteX275" fmla="*/ 287143 w 2369255"/>
                <a:gd name="connsiteY275" fmla="*/ 447675 h 2521011"/>
                <a:gd name="connsiteX276" fmla="*/ 317623 w 2369255"/>
                <a:gd name="connsiteY276" fmla="*/ 382905 h 2521011"/>
                <a:gd name="connsiteX277" fmla="*/ 401443 w 2369255"/>
                <a:gd name="connsiteY277" fmla="*/ 384810 h 2521011"/>
                <a:gd name="connsiteX278" fmla="*/ 447163 w 2369255"/>
                <a:gd name="connsiteY278" fmla="*/ 361950 h 2521011"/>
                <a:gd name="connsiteX279" fmla="*/ 462403 w 2369255"/>
                <a:gd name="connsiteY279" fmla="*/ 335280 h 2521011"/>
                <a:gd name="connsiteX280" fmla="*/ 466213 w 2369255"/>
                <a:gd name="connsiteY280" fmla="*/ 266700 h 2521011"/>
                <a:gd name="connsiteX281" fmla="*/ 443353 w 2369255"/>
                <a:gd name="connsiteY281" fmla="*/ 198120 h 2521011"/>
                <a:gd name="connsiteX282" fmla="*/ 390013 w 2369255"/>
                <a:gd name="connsiteY282" fmla="*/ 137160 h 2521011"/>
                <a:gd name="connsiteX283" fmla="*/ 412873 w 2369255"/>
                <a:gd name="connsiteY283" fmla="*/ 125730 h 2521011"/>
                <a:gd name="connsiteX284" fmla="*/ 411094 w 2369255"/>
                <a:gd name="connsiteY284" fmla="*/ 119401 h 2521011"/>
                <a:gd name="connsiteX285" fmla="*/ 412873 w 2369255"/>
                <a:gd name="connsiteY285" fmla="*/ 120015 h 2521011"/>
                <a:gd name="connsiteX286" fmla="*/ 454783 w 2369255"/>
                <a:gd name="connsiteY286" fmla="*/ 74295 h 2521011"/>
                <a:gd name="connsiteX287" fmla="*/ 521458 w 2369255"/>
                <a:gd name="connsiteY287" fmla="*/ 85725 h 2521011"/>
                <a:gd name="connsiteX288" fmla="*/ 498598 w 2369255"/>
                <a:gd name="connsiteY288" fmla="*/ 49530 h 2521011"/>
                <a:gd name="connsiteX289" fmla="*/ 550033 w 2369255"/>
                <a:gd name="connsiteY289" fmla="*/ 13335 h 2521011"/>
                <a:gd name="connsiteX290" fmla="*/ 654808 w 2369255"/>
                <a:gd name="connsiteY29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7783 w 2369255"/>
                <a:gd name="connsiteY107" fmla="*/ 28194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654808 w 2369255"/>
                <a:gd name="connsiteY123" fmla="*/ 0 h 2521011"/>
                <a:gd name="connsiteX124" fmla="*/ 681478 w 2369255"/>
                <a:gd name="connsiteY124" fmla="*/ 80010 h 2521011"/>
                <a:gd name="connsiteX125" fmla="*/ 790063 w 2369255"/>
                <a:gd name="connsiteY125" fmla="*/ 51435 h 2521011"/>
                <a:gd name="connsiteX126" fmla="*/ 838950 w 2369255"/>
                <a:gd name="connsiteY126" fmla="*/ 29486 h 2521011"/>
                <a:gd name="connsiteX127" fmla="*/ 862453 w 2369255"/>
                <a:gd name="connsiteY127" fmla="*/ 59055 h 2521011"/>
                <a:gd name="connsiteX128" fmla="*/ 856738 w 2369255"/>
                <a:gd name="connsiteY128" fmla="*/ 89535 h 2521011"/>
                <a:gd name="connsiteX129" fmla="*/ 938653 w 2369255"/>
                <a:gd name="connsiteY129" fmla="*/ 93345 h 2521011"/>
                <a:gd name="connsiteX130" fmla="*/ 951988 w 2369255"/>
                <a:gd name="connsiteY130" fmla="*/ 19050 h 2521011"/>
                <a:gd name="connsiteX131" fmla="*/ 972943 w 2369255"/>
                <a:gd name="connsiteY131" fmla="*/ 47625 h 2521011"/>
                <a:gd name="connsiteX132" fmla="*/ 1064383 w 2369255"/>
                <a:gd name="connsiteY132" fmla="*/ 47625 h 2521011"/>
                <a:gd name="connsiteX133" fmla="*/ 1113913 w 2369255"/>
                <a:gd name="connsiteY133" fmla="*/ 38100 h 2521011"/>
                <a:gd name="connsiteX134" fmla="*/ 1121533 w 2369255"/>
                <a:gd name="connsiteY134" fmla="*/ 9525 h 2521011"/>
                <a:gd name="connsiteX135" fmla="*/ 1182493 w 2369255"/>
                <a:gd name="connsiteY135" fmla="*/ 0 h 2521011"/>
                <a:gd name="connsiteX136" fmla="*/ 1214878 w 2369255"/>
                <a:gd name="connsiteY136" fmla="*/ 102870 h 2521011"/>
                <a:gd name="connsiteX137" fmla="*/ 1228213 w 2369255"/>
                <a:gd name="connsiteY137" fmla="*/ 102870 h 2521011"/>
                <a:gd name="connsiteX138" fmla="*/ 1252978 w 2369255"/>
                <a:gd name="connsiteY138" fmla="*/ 190500 h 2521011"/>
                <a:gd name="connsiteX139" fmla="*/ 1255403 w 2369255"/>
                <a:gd name="connsiteY139" fmla="*/ 195722 h 2521011"/>
                <a:gd name="connsiteX140" fmla="*/ 1252978 w 2369255"/>
                <a:gd name="connsiteY140" fmla="*/ 198120 h 2521011"/>
                <a:gd name="connsiteX141" fmla="*/ 1249168 w 2369255"/>
                <a:gd name="connsiteY141" fmla="*/ 240030 h 2521011"/>
                <a:gd name="connsiteX142" fmla="*/ 1273933 w 2369255"/>
                <a:gd name="connsiteY142" fmla="*/ 346710 h 2521011"/>
                <a:gd name="connsiteX143" fmla="*/ 1216783 w 2369255"/>
                <a:gd name="connsiteY143" fmla="*/ 363855 h 2521011"/>
                <a:gd name="connsiteX144" fmla="*/ 1245358 w 2369255"/>
                <a:gd name="connsiteY144" fmla="*/ 510540 h 2521011"/>
                <a:gd name="connsiteX145" fmla="*/ 1266313 w 2369255"/>
                <a:gd name="connsiteY145" fmla="*/ 563880 h 2521011"/>
                <a:gd name="connsiteX146" fmla="*/ 1312033 w 2369255"/>
                <a:gd name="connsiteY146" fmla="*/ 641985 h 2521011"/>
                <a:gd name="connsiteX147" fmla="*/ 1332988 w 2369255"/>
                <a:gd name="connsiteY147" fmla="*/ 645795 h 2521011"/>
                <a:gd name="connsiteX148" fmla="*/ 1361563 w 2369255"/>
                <a:gd name="connsiteY148" fmla="*/ 737235 h 2521011"/>
                <a:gd name="connsiteX149" fmla="*/ 1540633 w 2369255"/>
                <a:gd name="connsiteY149" fmla="*/ 702945 h 2521011"/>
                <a:gd name="connsiteX150" fmla="*/ 1540207 w 2369255"/>
                <a:gd name="connsiteY150" fmla="*/ 700259 h 2521011"/>
                <a:gd name="connsiteX151" fmla="*/ 1586353 w 2369255"/>
                <a:gd name="connsiteY151" fmla="*/ 689610 h 2521011"/>
                <a:gd name="connsiteX152" fmla="*/ 1609213 w 2369255"/>
                <a:gd name="connsiteY152" fmla="*/ 659130 h 2521011"/>
                <a:gd name="connsiteX153" fmla="*/ 1637788 w 2369255"/>
                <a:gd name="connsiteY153" fmla="*/ 645795 h 2521011"/>
                <a:gd name="connsiteX154" fmla="*/ 1649218 w 2369255"/>
                <a:gd name="connsiteY154" fmla="*/ 613410 h 2521011"/>
                <a:gd name="connsiteX155" fmla="*/ 1670173 w 2369255"/>
                <a:gd name="connsiteY155" fmla="*/ 594360 h 2521011"/>
                <a:gd name="connsiteX156" fmla="*/ 1691128 w 2369255"/>
                <a:gd name="connsiteY156" fmla="*/ 609600 h 2521011"/>
                <a:gd name="connsiteX157" fmla="*/ 1685413 w 2369255"/>
                <a:gd name="connsiteY157" fmla="*/ 708660 h 2521011"/>
                <a:gd name="connsiteX158" fmla="*/ 1755898 w 2369255"/>
                <a:gd name="connsiteY158" fmla="*/ 786765 h 2521011"/>
                <a:gd name="connsiteX159" fmla="*/ 1757803 w 2369255"/>
                <a:gd name="connsiteY159" fmla="*/ 851535 h 2521011"/>
                <a:gd name="connsiteX160" fmla="*/ 1733038 w 2369255"/>
                <a:gd name="connsiteY160" fmla="*/ 872490 h 2521011"/>
                <a:gd name="connsiteX161" fmla="*/ 1795903 w 2369255"/>
                <a:gd name="connsiteY161" fmla="*/ 876300 h 2521011"/>
                <a:gd name="connsiteX162" fmla="*/ 2082230 w 2369255"/>
                <a:gd name="connsiteY162" fmla="*/ 811829 h 2521011"/>
                <a:gd name="connsiteX163" fmla="*/ 2102608 w 2369255"/>
                <a:gd name="connsiteY163" fmla="*/ 889635 h 2521011"/>
                <a:gd name="connsiteX164" fmla="*/ 2094988 w 2369255"/>
                <a:gd name="connsiteY164" fmla="*/ 942975 h 2521011"/>
                <a:gd name="connsiteX165" fmla="*/ 2030218 w 2369255"/>
                <a:gd name="connsiteY165" fmla="*/ 952500 h 2521011"/>
                <a:gd name="connsiteX166" fmla="*/ 2030218 w 2369255"/>
                <a:gd name="connsiteY166" fmla="*/ 1022985 h 2521011"/>
                <a:gd name="connsiteX167" fmla="*/ 2074033 w 2369255"/>
                <a:gd name="connsiteY167" fmla="*/ 1028700 h 2521011"/>
                <a:gd name="connsiteX168" fmla="*/ 2114038 w 2369255"/>
                <a:gd name="connsiteY168" fmla="*/ 1002030 h 2521011"/>
                <a:gd name="connsiteX169" fmla="*/ 2093083 w 2369255"/>
                <a:gd name="connsiteY169" fmla="*/ 1057275 h 2521011"/>
                <a:gd name="connsiteX170" fmla="*/ 2089273 w 2369255"/>
                <a:gd name="connsiteY170" fmla="*/ 1137285 h 2521011"/>
                <a:gd name="connsiteX171" fmla="*/ 2287393 w 2369255"/>
                <a:gd name="connsiteY171" fmla="*/ 1135380 h 2521011"/>
                <a:gd name="connsiteX172" fmla="*/ 2287393 w 2369255"/>
                <a:gd name="connsiteY172" fmla="*/ 1091565 h 2521011"/>
                <a:gd name="connsiteX173" fmla="*/ 2296363 w 2369255"/>
                <a:gd name="connsiteY173" fmla="*/ 1088949 h 2521011"/>
                <a:gd name="connsiteX174" fmla="*/ 2369255 w 2369255"/>
                <a:gd name="connsiteY174" fmla="*/ 1229053 h 2521011"/>
                <a:gd name="connsiteX175" fmla="*/ 2303675 w 2369255"/>
                <a:gd name="connsiteY175" fmla="*/ 1218123 h 2521011"/>
                <a:gd name="connsiteX176" fmla="*/ 2285869 w 2369255"/>
                <a:gd name="connsiteY176" fmla="*/ 1136214 h 2521011"/>
                <a:gd name="connsiteX177" fmla="*/ 2093706 w 2369255"/>
                <a:gd name="connsiteY177" fmla="*/ 1138062 h 2521011"/>
                <a:gd name="connsiteX178" fmla="*/ 2142613 w 2369255"/>
                <a:gd name="connsiteY178" fmla="*/ 1226820 h 2521011"/>
                <a:gd name="connsiteX179" fmla="*/ 2083558 w 2369255"/>
                <a:gd name="connsiteY179" fmla="*/ 1257300 h 2521011"/>
                <a:gd name="connsiteX180" fmla="*/ 2093083 w 2369255"/>
                <a:gd name="connsiteY180" fmla="*/ 1295400 h 2521011"/>
                <a:gd name="connsiteX181" fmla="*/ 2047363 w 2369255"/>
                <a:gd name="connsiteY181" fmla="*/ 1350645 h 2521011"/>
                <a:gd name="connsiteX182" fmla="*/ 2174998 w 2369255"/>
                <a:gd name="connsiteY182" fmla="*/ 1419225 h 2521011"/>
                <a:gd name="connsiteX183" fmla="*/ 2152138 w 2369255"/>
                <a:gd name="connsiteY183" fmla="*/ 1451610 h 2521011"/>
                <a:gd name="connsiteX184" fmla="*/ 2203573 w 2369255"/>
                <a:gd name="connsiteY184" fmla="*/ 1527810 h 2521011"/>
                <a:gd name="connsiteX185" fmla="*/ 2197858 w 2369255"/>
                <a:gd name="connsiteY185" fmla="*/ 1565910 h 2521011"/>
                <a:gd name="connsiteX186" fmla="*/ 2163568 w 2369255"/>
                <a:gd name="connsiteY186" fmla="*/ 1581150 h 2521011"/>
                <a:gd name="connsiteX187" fmla="*/ 2131183 w 2369255"/>
                <a:gd name="connsiteY187" fmla="*/ 1657350 h 2521011"/>
                <a:gd name="connsiteX188" fmla="*/ 2165473 w 2369255"/>
                <a:gd name="connsiteY188" fmla="*/ 1691640 h 2521011"/>
                <a:gd name="connsiteX189" fmla="*/ 2129278 w 2369255"/>
                <a:gd name="connsiteY189" fmla="*/ 1737360 h 2521011"/>
                <a:gd name="connsiteX190" fmla="*/ 2213098 w 2369255"/>
                <a:gd name="connsiteY190" fmla="*/ 1722120 h 2521011"/>
                <a:gd name="connsiteX191" fmla="*/ 2131183 w 2369255"/>
                <a:gd name="connsiteY191" fmla="*/ 1739265 h 2521011"/>
                <a:gd name="connsiteX192" fmla="*/ 2030218 w 2369255"/>
                <a:gd name="connsiteY192" fmla="*/ 1644015 h 2521011"/>
                <a:gd name="connsiteX193" fmla="*/ 1940683 w 2369255"/>
                <a:gd name="connsiteY193" fmla="*/ 1708785 h 2521011"/>
                <a:gd name="connsiteX194" fmla="*/ 1809238 w 2369255"/>
                <a:gd name="connsiteY194" fmla="*/ 1737360 h 2521011"/>
                <a:gd name="connsiteX195" fmla="*/ 1795903 w 2369255"/>
                <a:gd name="connsiteY195" fmla="*/ 1722120 h 2521011"/>
                <a:gd name="connsiteX196" fmla="*/ 1738753 w 2369255"/>
                <a:gd name="connsiteY196" fmla="*/ 1737360 h 2521011"/>
                <a:gd name="connsiteX197" fmla="*/ 1734943 w 2369255"/>
                <a:gd name="connsiteY197" fmla="*/ 1760220 h 2521011"/>
                <a:gd name="connsiteX198" fmla="*/ 1683030 w 2369255"/>
                <a:gd name="connsiteY198" fmla="*/ 1773198 h 2521011"/>
                <a:gd name="connsiteX199" fmla="*/ 1681603 w 2369255"/>
                <a:gd name="connsiteY199" fmla="*/ 1771650 h 2521011"/>
                <a:gd name="connsiteX200" fmla="*/ 1637788 w 2369255"/>
                <a:gd name="connsiteY200" fmla="*/ 1811655 h 2521011"/>
                <a:gd name="connsiteX201" fmla="*/ 1618738 w 2369255"/>
                <a:gd name="connsiteY201" fmla="*/ 1811655 h 2521011"/>
                <a:gd name="connsiteX202" fmla="*/ 1546348 w 2369255"/>
                <a:gd name="connsiteY202" fmla="*/ 1903095 h 2521011"/>
                <a:gd name="connsiteX203" fmla="*/ 1538728 w 2369255"/>
                <a:gd name="connsiteY203" fmla="*/ 1952625 h 2521011"/>
                <a:gd name="connsiteX204" fmla="*/ 1513963 w 2369255"/>
                <a:gd name="connsiteY204" fmla="*/ 1918335 h 2521011"/>
                <a:gd name="connsiteX205" fmla="*/ 1475863 w 2369255"/>
                <a:gd name="connsiteY205" fmla="*/ 1986915 h 2521011"/>
                <a:gd name="connsiteX206" fmla="*/ 1460623 w 2369255"/>
                <a:gd name="connsiteY206" fmla="*/ 1986915 h 2521011"/>
                <a:gd name="connsiteX207" fmla="*/ 1414903 w 2369255"/>
                <a:gd name="connsiteY207" fmla="*/ 2019300 h 2521011"/>
                <a:gd name="connsiteX208" fmla="*/ 1418713 w 2369255"/>
                <a:gd name="connsiteY208" fmla="*/ 2038350 h 2521011"/>
                <a:gd name="connsiteX209" fmla="*/ 1376803 w 2369255"/>
                <a:gd name="connsiteY209" fmla="*/ 2066925 h 2521011"/>
                <a:gd name="connsiteX210" fmla="*/ 1390138 w 2369255"/>
                <a:gd name="connsiteY210" fmla="*/ 2097405 h 2521011"/>
                <a:gd name="connsiteX211" fmla="*/ 1319653 w 2369255"/>
                <a:gd name="connsiteY211" fmla="*/ 2106930 h 2521011"/>
                <a:gd name="connsiteX212" fmla="*/ 1300603 w 2369255"/>
                <a:gd name="connsiteY212" fmla="*/ 2143125 h 2521011"/>
                <a:gd name="connsiteX213" fmla="*/ 1273933 w 2369255"/>
                <a:gd name="connsiteY213" fmla="*/ 2164080 h 2521011"/>
                <a:gd name="connsiteX214" fmla="*/ 1239643 w 2369255"/>
                <a:gd name="connsiteY214" fmla="*/ 2141220 h 2521011"/>
                <a:gd name="connsiteX215" fmla="*/ 1225489 w 2369255"/>
                <a:gd name="connsiteY215" fmla="*/ 2157396 h 2521011"/>
                <a:gd name="connsiteX216" fmla="*/ 1224403 w 2369255"/>
                <a:gd name="connsiteY216" fmla="*/ 2156460 h 2521011"/>
                <a:gd name="connsiteX217" fmla="*/ 1096768 w 2369255"/>
                <a:gd name="connsiteY217" fmla="*/ 2042160 h 2521011"/>
                <a:gd name="connsiteX218" fmla="*/ 1049736 w 2369255"/>
                <a:gd name="connsiteY218" fmla="*/ 2104529 h 2521011"/>
                <a:gd name="connsiteX219" fmla="*/ 969133 w 2369255"/>
                <a:gd name="connsiteY219" fmla="*/ 2101216 h 2521011"/>
                <a:gd name="connsiteX220" fmla="*/ 965323 w 2369255"/>
                <a:gd name="connsiteY220" fmla="*/ 2129791 h 2521011"/>
                <a:gd name="connsiteX221" fmla="*/ 807208 w 2369255"/>
                <a:gd name="connsiteY221" fmla="*/ 2129791 h 2521011"/>
                <a:gd name="connsiteX222" fmla="*/ 803398 w 2369255"/>
                <a:gd name="connsiteY222" fmla="*/ 2025016 h 2521011"/>
                <a:gd name="connsiteX223" fmla="*/ 801578 w 2369255"/>
                <a:gd name="connsiteY223" fmla="*/ 2024761 h 2521011"/>
                <a:gd name="connsiteX224" fmla="*/ 818638 w 2369255"/>
                <a:gd name="connsiteY224" fmla="*/ 1973580 h 2521011"/>
                <a:gd name="connsiteX225" fmla="*/ 776728 w 2369255"/>
                <a:gd name="connsiteY225" fmla="*/ 1939290 h 2521011"/>
                <a:gd name="connsiteX226" fmla="*/ 780538 w 2369255"/>
                <a:gd name="connsiteY226" fmla="*/ 1899285 h 2521011"/>
                <a:gd name="connsiteX227" fmla="*/ 791968 w 2369255"/>
                <a:gd name="connsiteY227" fmla="*/ 1836420 h 2521011"/>
                <a:gd name="connsiteX228" fmla="*/ 761488 w 2369255"/>
                <a:gd name="connsiteY228" fmla="*/ 1802130 h 2521011"/>
                <a:gd name="connsiteX229" fmla="*/ 708148 w 2369255"/>
                <a:gd name="connsiteY229" fmla="*/ 1790700 h 2521011"/>
                <a:gd name="connsiteX230" fmla="*/ 637663 w 2369255"/>
                <a:gd name="connsiteY230" fmla="*/ 1731645 h 2521011"/>
                <a:gd name="connsiteX231" fmla="*/ 637663 w 2369255"/>
                <a:gd name="connsiteY231" fmla="*/ 1704975 h 2521011"/>
                <a:gd name="connsiteX232" fmla="*/ 609088 w 2369255"/>
                <a:gd name="connsiteY232" fmla="*/ 1708785 h 2521011"/>
                <a:gd name="connsiteX233" fmla="*/ 504313 w 2369255"/>
                <a:gd name="connsiteY233" fmla="*/ 1638300 h 2521011"/>
                <a:gd name="connsiteX234" fmla="*/ 463237 w 2369255"/>
                <a:gd name="connsiteY234" fmla="*/ 1595581 h 2521011"/>
                <a:gd name="connsiteX235" fmla="*/ 464308 w 2369255"/>
                <a:gd name="connsiteY235" fmla="*/ 1543050 h 2521011"/>
                <a:gd name="connsiteX236" fmla="*/ 420493 w 2369255"/>
                <a:gd name="connsiteY236" fmla="*/ 1522095 h 2521011"/>
                <a:gd name="connsiteX237" fmla="*/ 435733 w 2369255"/>
                <a:gd name="connsiteY237" fmla="*/ 1470660 h 2521011"/>
                <a:gd name="connsiteX238" fmla="*/ 391918 w 2369255"/>
                <a:gd name="connsiteY238" fmla="*/ 1491615 h 2521011"/>
                <a:gd name="connsiteX239" fmla="*/ 359533 w 2369255"/>
                <a:gd name="connsiteY239" fmla="*/ 1491615 h 2521011"/>
                <a:gd name="connsiteX240" fmla="*/ 353818 w 2369255"/>
                <a:gd name="connsiteY240" fmla="*/ 1510665 h 2521011"/>
                <a:gd name="connsiteX241" fmla="*/ 184273 w 2369255"/>
                <a:gd name="connsiteY241" fmla="*/ 1510665 h 2521011"/>
                <a:gd name="connsiteX242" fmla="*/ 163926 w 2369255"/>
                <a:gd name="connsiteY242" fmla="*/ 1573404 h 2521011"/>
                <a:gd name="connsiteX243" fmla="*/ 163885 w 2369255"/>
                <a:gd name="connsiteY243" fmla="*/ 1573328 h 2521011"/>
                <a:gd name="connsiteX244" fmla="*/ 184395 w 2369255"/>
                <a:gd name="connsiteY244" fmla="*/ 1510087 h 2521011"/>
                <a:gd name="connsiteX245" fmla="*/ 203274 w 2369255"/>
                <a:gd name="connsiteY245" fmla="*/ 1510087 h 2521011"/>
                <a:gd name="connsiteX246" fmla="*/ 197608 w 2369255"/>
                <a:gd name="connsiteY246" fmla="*/ 1443990 h 2521011"/>
                <a:gd name="connsiteX247" fmla="*/ 148078 w 2369255"/>
                <a:gd name="connsiteY247" fmla="*/ 1466850 h 2521011"/>
                <a:gd name="connsiteX248" fmla="*/ 127123 w 2369255"/>
                <a:gd name="connsiteY248" fmla="*/ 1390650 h 2521011"/>
                <a:gd name="connsiteX249" fmla="*/ 117598 w 2369255"/>
                <a:gd name="connsiteY249" fmla="*/ 1389648 h 2521011"/>
                <a:gd name="connsiteX250" fmla="*/ 117598 w 2369255"/>
                <a:gd name="connsiteY250" fmla="*/ 1352550 h 2521011"/>
                <a:gd name="connsiteX251" fmla="*/ 148078 w 2369255"/>
                <a:gd name="connsiteY251" fmla="*/ 1314450 h 2521011"/>
                <a:gd name="connsiteX252" fmla="*/ 212848 w 2369255"/>
                <a:gd name="connsiteY252" fmla="*/ 1303020 h 2521011"/>
                <a:gd name="connsiteX253" fmla="*/ 229993 w 2369255"/>
                <a:gd name="connsiteY253" fmla="*/ 1238250 h 2521011"/>
                <a:gd name="connsiteX254" fmla="*/ 218563 w 2369255"/>
                <a:gd name="connsiteY254" fmla="*/ 1143000 h 2521011"/>
                <a:gd name="connsiteX255" fmla="*/ 219377 w 2369255"/>
                <a:gd name="connsiteY255" fmla="*/ 1135131 h 2521011"/>
                <a:gd name="connsiteX256" fmla="*/ 308099 w 2369255"/>
                <a:gd name="connsiteY256" fmla="*/ 1110615 h 2521011"/>
                <a:gd name="connsiteX257" fmla="*/ 325244 w 2369255"/>
                <a:gd name="connsiteY257" fmla="*/ 1022985 h 2521011"/>
                <a:gd name="connsiteX258" fmla="*/ 304289 w 2369255"/>
                <a:gd name="connsiteY258" fmla="*/ 986790 h 2521011"/>
                <a:gd name="connsiteX259" fmla="*/ 174749 w 2369255"/>
                <a:gd name="connsiteY259" fmla="*/ 969645 h 2521011"/>
                <a:gd name="connsiteX260" fmla="*/ 243329 w 2369255"/>
                <a:gd name="connsiteY260" fmla="*/ 843915 h 2521011"/>
                <a:gd name="connsiteX261" fmla="*/ 247139 w 2369255"/>
                <a:gd name="connsiteY261" fmla="*/ 731520 h 2521011"/>
                <a:gd name="connsiteX262" fmla="*/ 169034 w 2369255"/>
                <a:gd name="connsiteY262" fmla="*/ 685800 h 2521011"/>
                <a:gd name="connsiteX263" fmla="*/ 98549 w 2369255"/>
                <a:gd name="connsiteY263" fmla="*/ 641985 h 2521011"/>
                <a:gd name="connsiteX264" fmla="*/ 42112 w 2369255"/>
                <a:gd name="connsiteY264" fmla="*/ 643866 h 2521011"/>
                <a:gd name="connsiteX265" fmla="*/ 41731 w 2369255"/>
                <a:gd name="connsiteY265" fmla="*/ 642127 h 2521011"/>
                <a:gd name="connsiteX266" fmla="*/ 98881 w 2369255"/>
                <a:gd name="connsiteY266" fmla="*/ 640222 h 2521011"/>
                <a:gd name="connsiteX267" fmla="*/ 169366 w 2369255"/>
                <a:gd name="connsiteY267" fmla="*/ 684037 h 2521011"/>
                <a:gd name="connsiteX268" fmla="*/ 222373 w 2369255"/>
                <a:gd name="connsiteY268" fmla="*/ 715066 h 2521011"/>
                <a:gd name="connsiteX269" fmla="*/ 222373 w 2369255"/>
                <a:gd name="connsiteY269" fmla="*/ 567691 h 2521011"/>
                <a:gd name="connsiteX270" fmla="*/ 243328 w 2369255"/>
                <a:gd name="connsiteY270" fmla="*/ 489586 h 2521011"/>
                <a:gd name="connsiteX271" fmla="*/ 212848 w 2369255"/>
                <a:gd name="connsiteY271" fmla="*/ 447676 h 2521011"/>
                <a:gd name="connsiteX272" fmla="*/ 287143 w 2369255"/>
                <a:gd name="connsiteY272" fmla="*/ 449581 h 2521011"/>
                <a:gd name="connsiteX273" fmla="*/ 282547 w 2369255"/>
                <a:gd name="connsiteY273" fmla="*/ 446066 h 2521011"/>
                <a:gd name="connsiteX274" fmla="*/ 287143 w 2369255"/>
                <a:gd name="connsiteY274" fmla="*/ 447675 h 2521011"/>
                <a:gd name="connsiteX275" fmla="*/ 317623 w 2369255"/>
                <a:gd name="connsiteY275" fmla="*/ 382905 h 2521011"/>
                <a:gd name="connsiteX276" fmla="*/ 401443 w 2369255"/>
                <a:gd name="connsiteY276" fmla="*/ 384810 h 2521011"/>
                <a:gd name="connsiteX277" fmla="*/ 447163 w 2369255"/>
                <a:gd name="connsiteY277" fmla="*/ 361950 h 2521011"/>
                <a:gd name="connsiteX278" fmla="*/ 462403 w 2369255"/>
                <a:gd name="connsiteY278" fmla="*/ 335280 h 2521011"/>
                <a:gd name="connsiteX279" fmla="*/ 466213 w 2369255"/>
                <a:gd name="connsiteY279" fmla="*/ 266700 h 2521011"/>
                <a:gd name="connsiteX280" fmla="*/ 443353 w 2369255"/>
                <a:gd name="connsiteY280" fmla="*/ 198120 h 2521011"/>
                <a:gd name="connsiteX281" fmla="*/ 390013 w 2369255"/>
                <a:gd name="connsiteY281" fmla="*/ 137160 h 2521011"/>
                <a:gd name="connsiteX282" fmla="*/ 412873 w 2369255"/>
                <a:gd name="connsiteY282" fmla="*/ 125730 h 2521011"/>
                <a:gd name="connsiteX283" fmla="*/ 411094 w 2369255"/>
                <a:gd name="connsiteY283" fmla="*/ 119401 h 2521011"/>
                <a:gd name="connsiteX284" fmla="*/ 412873 w 2369255"/>
                <a:gd name="connsiteY284" fmla="*/ 120015 h 2521011"/>
                <a:gd name="connsiteX285" fmla="*/ 454783 w 2369255"/>
                <a:gd name="connsiteY285" fmla="*/ 74295 h 2521011"/>
                <a:gd name="connsiteX286" fmla="*/ 521458 w 2369255"/>
                <a:gd name="connsiteY286" fmla="*/ 85725 h 2521011"/>
                <a:gd name="connsiteX287" fmla="*/ 498598 w 2369255"/>
                <a:gd name="connsiteY287" fmla="*/ 49530 h 2521011"/>
                <a:gd name="connsiteX288" fmla="*/ 550033 w 2369255"/>
                <a:gd name="connsiteY288" fmla="*/ 13335 h 2521011"/>
                <a:gd name="connsiteX289" fmla="*/ 654808 w 2369255"/>
                <a:gd name="connsiteY28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6358 w 2369255"/>
                <a:gd name="connsiteY107" fmla="*/ 321945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654808 w 2369255"/>
                <a:gd name="connsiteY122" fmla="*/ 0 h 2521011"/>
                <a:gd name="connsiteX123" fmla="*/ 681478 w 2369255"/>
                <a:gd name="connsiteY123" fmla="*/ 80010 h 2521011"/>
                <a:gd name="connsiteX124" fmla="*/ 790063 w 2369255"/>
                <a:gd name="connsiteY124" fmla="*/ 51435 h 2521011"/>
                <a:gd name="connsiteX125" fmla="*/ 838950 w 2369255"/>
                <a:gd name="connsiteY125" fmla="*/ 29486 h 2521011"/>
                <a:gd name="connsiteX126" fmla="*/ 862453 w 2369255"/>
                <a:gd name="connsiteY126" fmla="*/ 59055 h 2521011"/>
                <a:gd name="connsiteX127" fmla="*/ 856738 w 2369255"/>
                <a:gd name="connsiteY127" fmla="*/ 89535 h 2521011"/>
                <a:gd name="connsiteX128" fmla="*/ 938653 w 2369255"/>
                <a:gd name="connsiteY128" fmla="*/ 93345 h 2521011"/>
                <a:gd name="connsiteX129" fmla="*/ 951988 w 2369255"/>
                <a:gd name="connsiteY129" fmla="*/ 19050 h 2521011"/>
                <a:gd name="connsiteX130" fmla="*/ 972943 w 2369255"/>
                <a:gd name="connsiteY130" fmla="*/ 47625 h 2521011"/>
                <a:gd name="connsiteX131" fmla="*/ 1064383 w 2369255"/>
                <a:gd name="connsiteY131" fmla="*/ 47625 h 2521011"/>
                <a:gd name="connsiteX132" fmla="*/ 1113913 w 2369255"/>
                <a:gd name="connsiteY132" fmla="*/ 38100 h 2521011"/>
                <a:gd name="connsiteX133" fmla="*/ 1121533 w 2369255"/>
                <a:gd name="connsiteY133" fmla="*/ 9525 h 2521011"/>
                <a:gd name="connsiteX134" fmla="*/ 1182493 w 2369255"/>
                <a:gd name="connsiteY134" fmla="*/ 0 h 2521011"/>
                <a:gd name="connsiteX135" fmla="*/ 1214878 w 2369255"/>
                <a:gd name="connsiteY135" fmla="*/ 102870 h 2521011"/>
                <a:gd name="connsiteX136" fmla="*/ 1228213 w 2369255"/>
                <a:gd name="connsiteY136" fmla="*/ 102870 h 2521011"/>
                <a:gd name="connsiteX137" fmla="*/ 1252978 w 2369255"/>
                <a:gd name="connsiteY137" fmla="*/ 190500 h 2521011"/>
                <a:gd name="connsiteX138" fmla="*/ 1255403 w 2369255"/>
                <a:gd name="connsiteY138" fmla="*/ 195722 h 2521011"/>
                <a:gd name="connsiteX139" fmla="*/ 1252978 w 2369255"/>
                <a:gd name="connsiteY139" fmla="*/ 198120 h 2521011"/>
                <a:gd name="connsiteX140" fmla="*/ 1249168 w 2369255"/>
                <a:gd name="connsiteY140" fmla="*/ 240030 h 2521011"/>
                <a:gd name="connsiteX141" fmla="*/ 1273933 w 2369255"/>
                <a:gd name="connsiteY141" fmla="*/ 346710 h 2521011"/>
                <a:gd name="connsiteX142" fmla="*/ 1216783 w 2369255"/>
                <a:gd name="connsiteY142" fmla="*/ 363855 h 2521011"/>
                <a:gd name="connsiteX143" fmla="*/ 1245358 w 2369255"/>
                <a:gd name="connsiteY143" fmla="*/ 510540 h 2521011"/>
                <a:gd name="connsiteX144" fmla="*/ 1266313 w 2369255"/>
                <a:gd name="connsiteY144" fmla="*/ 563880 h 2521011"/>
                <a:gd name="connsiteX145" fmla="*/ 1312033 w 2369255"/>
                <a:gd name="connsiteY145" fmla="*/ 641985 h 2521011"/>
                <a:gd name="connsiteX146" fmla="*/ 1332988 w 2369255"/>
                <a:gd name="connsiteY146" fmla="*/ 645795 h 2521011"/>
                <a:gd name="connsiteX147" fmla="*/ 1361563 w 2369255"/>
                <a:gd name="connsiteY147" fmla="*/ 737235 h 2521011"/>
                <a:gd name="connsiteX148" fmla="*/ 1540633 w 2369255"/>
                <a:gd name="connsiteY148" fmla="*/ 702945 h 2521011"/>
                <a:gd name="connsiteX149" fmla="*/ 1540207 w 2369255"/>
                <a:gd name="connsiteY149" fmla="*/ 700259 h 2521011"/>
                <a:gd name="connsiteX150" fmla="*/ 1586353 w 2369255"/>
                <a:gd name="connsiteY150" fmla="*/ 689610 h 2521011"/>
                <a:gd name="connsiteX151" fmla="*/ 1609213 w 2369255"/>
                <a:gd name="connsiteY151" fmla="*/ 659130 h 2521011"/>
                <a:gd name="connsiteX152" fmla="*/ 1637788 w 2369255"/>
                <a:gd name="connsiteY152" fmla="*/ 645795 h 2521011"/>
                <a:gd name="connsiteX153" fmla="*/ 1649218 w 2369255"/>
                <a:gd name="connsiteY153" fmla="*/ 613410 h 2521011"/>
                <a:gd name="connsiteX154" fmla="*/ 1670173 w 2369255"/>
                <a:gd name="connsiteY154" fmla="*/ 594360 h 2521011"/>
                <a:gd name="connsiteX155" fmla="*/ 1691128 w 2369255"/>
                <a:gd name="connsiteY155" fmla="*/ 609600 h 2521011"/>
                <a:gd name="connsiteX156" fmla="*/ 1685413 w 2369255"/>
                <a:gd name="connsiteY156" fmla="*/ 708660 h 2521011"/>
                <a:gd name="connsiteX157" fmla="*/ 1755898 w 2369255"/>
                <a:gd name="connsiteY157" fmla="*/ 786765 h 2521011"/>
                <a:gd name="connsiteX158" fmla="*/ 1757803 w 2369255"/>
                <a:gd name="connsiteY158" fmla="*/ 851535 h 2521011"/>
                <a:gd name="connsiteX159" fmla="*/ 1733038 w 2369255"/>
                <a:gd name="connsiteY159" fmla="*/ 872490 h 2521011"/>
                <a:gd name="connsiteX160" fmla="*/ 1795903 w 2369255"/>
                <a:gd name="connsiteY160" fmla="*/ 876300 h 2521011"/>
                <a:gd name="connsiteX161" fmla="*/ 2082230 w 2369255"/>
                <a:gd name="connsiteY161" fmla="*/ 811829 h 2521011"/>
                <a:gd name="connsiteX162" fmla="*/ 2102608 w 2369255"/>
                <a:gd name="connsiteY162" fmla="*/ 889635 h 2521011"/>
                <a:gd name="connsiteX163" fmla="*/ 2094988 w 2369255"/>
                <a:gd name="connsiteY163" fmla="*/ 942975 h 2521011"/>
                <a:gd name="connsiteX164" fmla="*/ 2030218 w 2369255"/>
                <a:gd name="connsiteY164" fmla="*/ 952500 h 2521011"/>
                <a:gd name="connsiteX165" fmla="*/ 2030218 w 2369255"/>
                <a:gd name="connsiteY165" fmla="*/ 1022985 h 2521011"/>
                <a:gd name="connsiteX166" fmla="*/ 2074033 w 2369255"/>
                <a:gd name="connsiteY166" fmla="*/ 1028700 h 2521011"/>
                <a:gd name="connsiteX167" fmla="*/ 2114038 w 2369255"/>
                <a:gd name="connsiteY167" fmla="*/ 1002030 h 2521011"/>
                <a:gd name="connsiteX168" fmla="*/ 2093083 w 2369255"/>
                <a:gd name="connsiteY168" fmla="*/ 1057275 h 2521011"/>
                <a:gd name="connsiteX169" fmla="*/ 2089273 w 2369255"/>
                <a:gd name="connsiteY169" fmla="*/ 1137285 h 2521011"/>
                <a:gd name="connsiteX170" fmla="*/ 2287393 w 2369255"/>
                <a:gd name="connsiteY170" fmla="*/ 1135380 h 2521011"/>
                <a:gd name="connsiteX171" fmla="*/ 2287393 w 2369255"/>
                <a:gd name="connsiteY171" fmla="*/ 1091565 h 2521011"/>
                <a:gd name="connsiteX172" fmla="*/ 2296363 w 2369255"/>
                <a:gd name="connsiteY172" fmla="*/ 1088949 h 2521011"/>
                <a:gd name="connsiteX173" fmla="*/ 2369255 w 2369255"/>
                <a:gd name="connsiteY173" fmla="*/ 1229053 h 2521011"/>
                <a:gd name="connsiteX174" fmla="*/ 2303675 w 2369255"/>
                <a:gd name="connsiteY174" fmla="*/ 1218123 h 2521011"/>
                <a:gd name="connsiteX175" fmla="*/ 2285869 w 2369255"/>
                <a:gd name="connsiteY175" fmla="*/ 1136214 h 2521011"/>
                <a:gd name="connsiteX176" fmla="*/ 2093706 w 2369255"/>
                <a:gd name="connsiteY176" fmla="*/ 1138062 h 2521011"/>
                <a:gd name="connsiteX177" fmla="*/ 2142613 w 2369255"/>
                <a:gd name="connsiteY177" fmla="*/ 1226820 h 2521011"/>
                <a:gd name="connsiteX178" fmla="*/ 2083558 w 2369255"/>
                <a:gd name="connsiteY178" fmla="*/ 1257300 h 2521011"/>
                <a:gd name="connsiteX179" fmla="*/ 2093083 w 2369255"/>
                <a:gd name="connsiteY179" fmla="*/ 1295400 h 2521011"/>
                <a:gd name="connsiteX180" fmla="*/ 2047363 w 2369255"/>
                <a:gd name="connsiteY180" fmla="*/ 1350645 h 2521011"/>
                <a:gd name="connsiteX181" fmla="*/ 2174998 w 2369255"/>
                <a:gd name="connsiteY181" fmla="*/ 1419225 h 2521011"/>
                <a:gd name="connsiteX182" fmla="*/ 2152138 w 2369255"/>
                <a:gd name="connsiteY182" fmla="*/ 1451610 h 2521011"/>
                <a:gd name="connsiteX183" fmla="*/ 2203573 w 2369255"/>
                <a:gd name="connsiteY183" fmla="*/ 1527810 h 2521011"/>
                <a:gd name="connsiteX184" fmla="*/ 2197858 w 2369255"/>
                <a:gd name="connsiteY184" fmla="*/ 1565910 h 2521011"/>
                <a:gd name="connsiteX185" fmla="*/ 2163568 w 2369255"/>
                <a:gd name="connsiteY185" fmla="*/ 1581150 h 2521011"/>
                <a:gd name="connsiteX186" fmla="*/ 2131183 w 2369255"/>
                <a:gd name="connsiteY186" fmla="*/ 1657350 h 2521011"/>
                <a:gd name="connsiteX187" fmla="*/ 2165473 w 2369255"/>
                <a:gd name="connsiteY187" fmla="*/ 1691640 h 2521011"/>
                <a:gd name="connsiteX188" fmla="*/ 2129278 w 2369255"/>
                <a:gd name="connsiteY188" fmla="*/ 1737360 h 2521011"/>
                <a:gd name="connsiteX189" fmla="*/ 2213098 w 2369255"/>
                <a:gd name="connsiteY189" fmla="*/ 1722120 h 2521011"/>
                <a:gd name="connsiteX190" fmla="*/ 2131183 w 2369255"/>
                <a:gd name="connsiteY190" fmla="*/ 1739265 h 2521011"/>
                <a:gd name="connsiteX191" fmla="*/ 2030218 w 2369255"/>
                <a:gd name="connsiteY191" fmla="*/ 1644015 h 2521011"/>
                <a:gd name="connsiteX192" fmla="*/ 1940683 w 2369255"/>
                <a:gd name="connsiteY192" fmla="*/ 1708785 h 2521011"/>
                <a:gd name="connsiteX193" fmla="*/ 1809238 w 2369255"/>
                <a:gd name="connsiteY193" fmla="*/ 1737360 h 2521011"/>
                <a:gd name="connsiteX194" fmla="*/ 1795903 w 2369255"/>
                <a:gd name="connsiteY194" fmla="*/ 1722120 h 2521011"/>
                <a:gd name="connsiteX195" fmla="*/ 1738753 w 2369255"/>
                <a:gd name="connsiteY195" fmla="*/ 1737360 h 2521011"/>
                <a:gd name="connsiteX196" fmla="*/ 1734943 w 2369255"/>
                <a:gd name="connsiteY196" fmla="*/ 1760220 h 2521011"/>
                <a:gd name="connsiteX197" fmla="*/ 1683030 w 2369255"/>
                <a:gd name="connsiteY197" fmla="*/ 1773198 h 2521011"/>
                <a:gd name="connsiteX198" fmla="*/ 1681603 w 2369255"/>
                <a:gd name="connsiteY198" fmla="*/ 1771650 h 2521011"/>
                <a:gd name="connsiteX199" fmla="*/ 1637788 w 2369255"/>
                <a:gd name="connsiteY199" fmla="*/ 1811655 h 2521011"/>
                <a:gd name="connsiteX200" fmla="*/ 1618738 w 2369255"/>
                <a:gd name="connsiteY200" fmla="*/ 1811655 h 2521011"/>
                <a:gd name="connsiteX201" fmla="*/ 1546348 w 2369255"/>
                <a:gd name="connsiteY201" fmla="*/ 1903095 h 2521011"/>
                <a:gd name="connsiteX202" fmla="*/ 1538728 w 2369255"/>
                <a:gd name="connsiteY202" fmla="*/ 1952625 h 2521011"/>
                <a:gd name="connsiteX203" fmla="*/ 1513963 w 2369255"/>
                <a:gd name="connsiteY203" fmla="*/ 1918335 h 2521011"/>
                <a:gd name="connsiteX204" fmla="*/ 1475863 w 2369255"/>
                <a:gd name="connsiteY204" fmla="*/ 1986915 h 2521011"/>
                <a:gd name="connsiteX205" fmla="*/ 1460623 w 2369255"/>
                <a:gd name="connsiteY205" fmla="*/ 1986915 h 2521011"/>
                <a:gd name="connsiteX206" fmla="*/ 1414903 w 2369255"/>
                <a:gd name="connsiteY206" fmla="*/ 2019300 h 2521011"/>
                <a:gd name="connsiteX207" fmla="*/ 1418713 w 2369255"/>
                <a:gd name="connsiteY207" fmla="*/ 2038350 h 2521011"/>
                <a:gd name="connsiteX208" fmla="*/ 1376803 w 2369255"/>
                <a:gd name="connsiteY208" fmla="*/ 2066925 h 2521011"/>
                <a:gd name="connsiteX209" fmla="*/ 1390138 w 2369255"/>
                <a:gd name="connsiteY209" fmla="*/ 2097405 h 2521011"/>
                <a:gd name="connsiteX210" fmla="*/ 1319653 w 2369255"/>
                <a:gd name="connsiteY210" fmla="*/ 2106930 h 2521011"/>
                <a:gd name="connsiteX211" fmla="*/ 1300603 w 2369255"/>
                <a:gd name="connsiteY211" fmla="*/ 2143125 h 2521011"/>
                <a:gd name="connsiteX212" fmla="*/ 1273933 w 2369255"/>
                <a:gd name="connsiteY212" fmla="*/ 2164080 h 2521011"/>
                <a:gd name="connsiteX213" fmla="*/ 1239643 w 2369255"/>
                <a:gd name="connsiteY213" fmla="*/ 2141220 h 2521011"/>
                <a:gd name="connsiteX214" fmla="*/ 1225489 w 2369255"/>
                <a:gd name="connsiteY214" fmla="*/ 2157396 h 2521011"/>
                <a:gd name="connsiteX215" fmla="*/ 1224403 w 2369255"/>
                <a:gd name="connsiteY215" fmla="*/ 2156460 h 2521011"/>
                <a:gd name="connsiteX216" fmla="*/ 1096768 w 2369255"/>
                <a:gd name="connsiteY216" fmla="*/ 2042160 h 2521011"/>
                <a:gd name="connsiteX217" fmla="*/ 1049736 w 2369255"/>
                <a:gd name="connsiteY217" fmla="*/ 2104529 h 2521011"/>
                <a:gd name="connsiteX218" fmla="*/ 969133 w 2369255"/>
                <a:gd name="connsiteY218" fmla="*/ 2101216 h 2521011"/>
                <a:gd name="connsiteX219" fmla="*/ 965323 w 2369255"/>
                <a:gd name="connsiteY219" fmla="*/ 2129791 h 2521011"/>
                <a:gd name="connsiteX220" fmla="*/ 807208 w 2369255"/>
                <a:gd name="connsiteY220" fmla="*/ 2129791 h 2521011"/>
                <a:gd name="connsiteX221" fmla="*/ 803398 w 2369255"/>
                <a:gd name="connsiteY221" fmla="*/ 2025016 h 2521011"/>
                <a:gd name="connsiteX222" fmla="*/ 801578 w 2369255"/>
                <a:gd name="connsiteY222" fmla="*/ 2024761 h 2521011"/>
                <a:gd name="connsiteX223" fmla="*/ 818638 w 2369255"/>
                <a:gd name="connsiteY223" fmla="*/ 1973580 h 2521011"/>
                <a:gd name="connsiteX224" fmla="*/ 776728 w 2369255"/>
                <a:gd name="connsiteY224" fmla="*/ 1939290 h 2521011"/>
                <a:gd name="connsiteX225" fmla="*/ 780538 w 2369255"/>
                <a:gd name="connsiteY225" fmla="*/ 1899285 h 2521011"/>
                <a:gd name="connsiteX226" fmla="*/ 791968 w 2369255"/>
                <a:gd name="connsiteY226" fmla="*/ 1836420 h 2521011"/>
                <a:gd name="connsiteX227" fmla="*/ 761488 w 2369255"/>
                <a:gd name="connsiteY227" fmla="*/ 1802130 h 2521011"/>
                <a:gd name="connsiteX228" fmla="*/ 708148 w 2369255"/>
                <a:gd name="connsiteY228" fmla="*/ 1790700 h 2521011"/>
                <a:gd name="connsiteX229" fmla="*/ 637663 w 2369255"/>
                <a:gd name="connsiteY229" fmla="*/ 1731645 h 2521011"/>
                <a:gd name="connsiteX230" fmla="*/ 637663 w 2369255"/>
                <a:gd name="connsiteY230" fmla="*/ 1704975 h 2521011"/>
                <a:gd name="connsiteX231" fmla="*/ 609088 w 2369255"/>
                <a:gd name="connsiteY231" fmla="*/ 1708785 h 2521011"/>
                <a:gd name="connsiteX232" fmla="*/ 504313 w 2369255"/>
                <a:gd name="connsiteY232" fmla="*/ 1638300 h 2521011"/>
                <a:gd name="connsiteX233" fmla="*/ 463237 w 2369255"/>
                <a:gd name="connsiteY233" fmla="*/ 1595581 h 2521011"/>
                <a:gd name="connsiteX234" fmla="*/ 464308 w 2369255"/>
                <a:gd name="connsiteY234" fmla="*/ 1543050 h 2521011"/>
                <a:gd name="connsiteX235" fmla="*/ 420493 w 2369255"/>
                <a:gd name="connsiteY235" fmla="*/ 1522095 h 2521011"/>
                <a:gd name="connsiteX236" fmla="*/ 435733 w 2369255"/>
                <a:gd name="connsiteY236" fmla="*/ 1470660 h 2521011"/>
                <a:gd name="connsiteX237" fmla="*/ 391918 w 2369255"/>
                <a:gd name="connsiteY237" fmla="*/ 1491615 h 2521011"/>
                <a:gd name="connsiteX238" fmla="*/ 359533 w 2369255"/>
                <a:gd name="connsiteY238" fmla="*/ 1491615 h 2521011"/>
                <a:gd name="connsiteX239" fmla="*/ 353818 w 2369255"/>
                <a:gd name="connsiteY239" fmla="*/ 1510665 h 2521011"/>
                <a:gd name="connsiteX240" fmla="*/ 184273 w 2369255"/>
                <a:gd name="connsiteY240" fmla="*/ 1510665 h 2521011"/>
                <a:gd name="connsiteX241" fmla="*/ 163926 w 2369255"/>
                <a:gd name="connsiteY241" fmla="*/ 1573404 h 2521011"/>
                <a:gd name="connsiteX242" fmla="*/ 163885 w 2369255"/>
                <a:gd name="connsiteY242" fmla="*/ 1573328 h 2521011"/>
                <a:gd name="connsiteX243" fmla="*/ 184395 w 2369255"/>
                <a:gd name="connsiteY243" fmla="*/ 1510087 h 2521011"/>
                <a:gd name="connsiteX244" fmla="*/ 203274 w 2369255"/>
                <a:gd name="connsiteY244" fmla="*/ 1510087 h 2521011"/>
                <a:gd name="connsiteX245" fmla="*/ 197608 w 2369255"/>
                <a:gd name="connsiteY245" fmla="*/ 1443990 h 2521011"/>
                <a:gd name="connsiteX246" fmla="*/ 148078 w 2369255"/>
                <a:gd name="connsiteY246" fmla="*/ 1466850 h 2521011"/>
                <a:gd name="connsiteX247" fmla="*/ 127123 w 2369255"/>
                <a:gd name="connsiteY247" fmla="*/ 1390650 h 2521011"/>
                <a:gd name="connsiteX248" fmla="*/ 117598 w 2369255"/>
                <a:gd name="connsiteY248" fmla="*/ 1389648 h 2521011"/>
                <a:gd name="connsiteX249" fmla="*/ 117598 w 2369255"/>
                <a:gd name="connsiteY249" fmla="*/ 1352550 h 2521011"/>
                <a:gd name="connsiteX250" fmla="*/ 148078 w 2369255"/>
                <a:gd name="connsiteY250" fmla="*/ 1314450 h 2521011"/>
                <a:gd name="connsiteX251" fmla="*/ 212848 w 2369255"/>
                <a:gd name="connsiteY251" fmla="*/ 1303020 h 2521011"/>
                <a:gd name="connsiteX252" fmla="*/ 229993 w 2369255"/>
                <a:gd name="connsiteY252" fmla="*/ 1238250 h 2521011"/>
                <a:gd name="connsiteX253" fmla="*/ 218563 w 2369255"/>
                <a:gd name="connsiteY253" fmla="*/ 1143000 h 2521011"/>
                <a:gd name="connsiteX254" fmla="*/ 219377 w 2369255"/>
                <a:gd name="connsiteY254" fmla="*/ 1135131 h 2521011"/>
                <a:gd name="connsiteX255" fmla="*/ 308099 w 2369255"/>
                <a:gd name="connsiteY255" fmla="*/ 1110615 h 2521011"/>
                <a:gd name="connsiteX256" fmla="*/ 325244 w 2369255"/>
                <a:gd name="connsiteY256" fmla="*/ 1022985 h 2521011"/>
                <a:gd name="connsiteX257" fmla="*/ 304289 w 2369255"/>
                <a:gd name="connsiteY257" fmla="*/ 986790 h 2521011"/>
                <a:gd name="connsiteX258" fmla="*/ 174749 w 2369255"/>
                <a:gd name="connsiteY258" fmla="*/ 969645 h 2521011"/>
                <a:gd name="connsiteX259" fmla="*/ 243329 w 2369255"/>
                <a:gd name="connsiteY259" fmla="*/ 843915 h 2521011"/>
                <a:gd name="connsiteX260" fmla="*/ 247139 w 2369255"/>
                <a:gd name="connsiteY260" fmla="*/ 731520 h 2521011"/>
                <a:gd name="connsiteX261" fmla="*/ 169034 w 2369255"/>
                <a:gd name="connsiteY261" fmla="*/ 685800 h 2521011"/>
                <a:gd name="connsiteX262" fmla="*/ 98549 w 2369255"/>
                <a:gd name="connsiteY262" fmla="*/ 641985 h 2521011"/>
                <a:gd name="connsiteX263" fmla="*/ 42112 w 2369255"/>
                <a:gd name="connsiteY263" fmla="*/ 643866 h 2521011"/>
                <a:gd name="connsiteX264" fmla="*/ 41731 w 2369255"/>
                <a:gd name="connsiteY264" fmla="*/ 642127 h 2521011"/>
                <a:gd name="connsiteX265" fmla="*/ 98881 w 2369255"/>
                <a:gd name="connsiteY265" fmla="*/ 640222 h 2521011"/>
                <a:gd name="connsiteX266" fmla="*/ 169366 w 2369255"/>
                <a:gd name="connsiteY266" fmla="*/ 684037 h 2521011"/>
                <a:gd name="connsiteX267" fmla="*/ 222373 w 2369255"/>
                <a:gd name="connsiteY267" fmla="*/ 715066 h 2521011"/>
                <a:gd name="connsiteX268" fmla="*/ 222373 w 2369255"/>
                <a:gd name="connsiteY268" fmla="*/ 567691 h 2521011"/>
                <a:gd name="connsiteX269" fmla="*/ 243328 w 2369255"/>
                <a:gd name="connsiteY269" fmla="*/ 489586 h 2521011"/>
                <a:gd name="connsiteX270" fmla="*/ 212848 w 2369255"/>
                <a:gd name="connsiteY270" fmla="*/ 447676 h 2521011"/>
                <a:gd name="connsiteX271" fmla="*/ 287143 w 2369255"/>
                <a:gd name="connsiteY271" fmla="*/ 449581 h 2521011"/>
                <a:gd name="connsiteX272" fmla="*/ 282547 w 2369255"/>
                <a:gd name="connsiteY272" fmla="*/ 446066 h 2521011"/>
                <a:gd name="connsiteX273" fmla="*/ 287143 w 2369255"/>
                <a:gd name="connsiteY273" fmla="*/ 447675 h 2521011"/>
                <a:gd name="connsiteX274" fmla="*/ 317623 w 2369255"/>
                <a:gd name="connsiteY274" fmla="*/ 382905 h 2521011"/>
                <a:gd name="connsiteX275" fmla="*/ 401443 w 2369255"/>
                <a:gd name="connsiteY275" fmla="*/ 384810 h 2521011"/>
                <a:gd name="connsiteX276" fmla="*/ 447163 w 2369255"/>
                <a:gd name="connsiteY276" fmla="*/ 361950 h 2521011"/>
                <a:gd name="connsiteX277" fmla="*/ 462403 w 2369255"/>
                <a:gd name="connsiteY277" fmla="*/ 335280 h 2521011"/>
                <a:gd name="connsiteX278" fmla="*/ 466213 w 2369255"/>
                <a:gd name="connsiteY278" fmla="*/ 266700 h 2521011"/>
                <a:gd name="connsiteX279" fmla="*/ 443353 w 2369255"/>
                <a:gd name="connsiteY279" fmla="*/ 198120 h 2521011"/>
                <a:gd name="connsiteX280" fmla="*/ 390013 w 2369255"/>
                <a:gd name="connsiteY280" fmla="*/ 137160 h 2521011"/>
                <a:gd name="connsiteX281" fmla="*/ 412873 w 2369255"/>
                <a:gd name="connsiteY281" fmla="*/ 125730 h 2521011"/>
                <a:gd name="connsiteX282" fmla="*/ 411094 w 2369255"/>
                <a:gd name="connsiteY282" fmla="*/ 119401 h 2521011"/>
                <a:gd name="connsiteX283" fmla="*/ 412873 w 2369255"/>
                <a:gd name="connsiteY283" fmla="*/ 120015 h 2521011"/>
                <a:gd name="connsiteX284" fmla="*/ 454783 w 2369255"/>
                <a:gd name="connsiteY284" fmla="*/ 74295 h 2521011"/>
                <a:gd name="connsiteX285" fmla="*/ 521458 w 2369255"/>
                <a:gd name="connsiteY285" fmla="*/ 85725 h 2521011"/>
                <a:gd name="connsiteX286" fmla="*/ 498598 w 2369255"/>
                <a:gd name="connsiteY286" fmla="*/ 49530 h 2521011"/>
                <a:gd name="connsiteX287" fmla="*/ 550033 w 2369255"/>
                <a:gd name="connsiteY287" fmla="*/ 13335 h 2521011"/>
                <a:gd name="connsiteX288" fmla="*/ 654808 w 2369255"/>
                <a:gd name="connsiteY28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654808 w 2369255"/>
                <a:gd name="connsiteY121" fmla="*/ 0 h 2521011"/>
                <a:gd name="connsiteX122" fmla="*/ 681478 w 2369255"/>
                <a:gd name="connsiteY122" fmla="*/ 80010 h 2521011"/>
                <a:gd name="connsiteX123" fmla="*/ 790063 w 2369255"/>
                <a:gd name="connsiteY123" fmla="*/ 51435 h 2521011"/>
                <a:gd name="connsiteX124" fmla="*/ 838950 w 2369255"/>
                <a:gd name="connsiteY124" fmla="*/ 29486 h 2521011"/>
                <a:gd name="connsiteX125" fmla="*/ 862453 w 2369255"/>
                <a:gd name="connsiteY125" fmla="*/ 59055 h 2521011"/>
                <a:gd name="connsiteX126" fmla="*/ 856738 w 2369255"/>
                <a:gd name="connsiteY126" fmla="*/ 89535 h 2521011"/>
                <a:gd name="connsiteX127" fmla="*/ 938653 w 2369255"/>
                <a:gd name="connsiteY127" fmla="*/ 93345 h 2521011"/>
                <a:gd name="connsiteX128" fmla="*/ 951988 w 2369255"/>
                <a:gd name="connsiteY128" fmla="*/ 19050 h 2521011"/>
                <a:gd name="connsiteX129" fmla="*/ 972943 w 2369255"/>
                <a:gd name="connsiteY129" fmla="*/ 47625 h 2521011"/>
                <a:gd name="connsiteX130" fmla="*/ 1064383 w 2369255"/>
                <a:gd name="connsiteY130" fmla="*/ 47625 h 2521011"/>
                <a:gd name="connsiteX131" fmla="*/ 1113913 w 2369255"/>
                <a:gd name="connsiteY131" fmla="*/ 38100 h 2521011"/>
                <a:gd name="connsiteX132" fmla="*/ 1121533 w 2369255"/>
                <a:gd name="connsiteY132" fmla="*/ 9525 h 2521011"/>
                <a:gd name="connsiteX133" fmla="*/ 1182493 w 2369255"/>
                <a:gd name="connsiteY133" fmla="*/ 0 h 2521011"/>
                <a:gd name="connsiteX134" fmla="*/ 1214878 w 2369255"/>
                <a:gd name="connsiteY134" fmla="*/ 102870 h 2521011"/>
                <a:gd name="connsiteX135" fmla="*/ 1228213 w 2369255"/>
                <a:gd name="connsiteY135" fmla="*/ 102870 h 2521011"/>
                <a:gd name="connsiteX136" fmla="*/ 1252978 w 2369255"/>
                <a:gd name="connsiteY136" fmla="*/ 190500 h 2521011"/>
                <a:gd name="connsiteX137" fmla="*/ 1255403 w 2369255"/>
                <a:gd name="connsiteY137" fmla="*/ 195722 h 2521011"/>
                <a:gd name="connsiteX138" fmla="*/ 1252978 w 2369255"/>
                <a:gd name="connsiteY138" fmla="*/ 198120 h 2521011"/>
                <a:gd name="connsiteX139" fmla="*/ 1249168 w 2369255"/>
                <a:gd name="connsiteY139" fmla="*/ 240030 h 2521011"/>
                <a:gd name="connsiteX140" fmla="*/ 1273933 w 2369255"/>
                <a:gd name="connsiteY140" fmla="*/ 346710 h 2521011"/>
                <a:gd name="connsiteX141" fmla="*/ 1216783 w 2369255"/>
                <a:gd name="connsiteY141" fmla="*/ 363855 h 2521011"/>
                <a:gd name="connsiteX142" fmla="*/ 1245358 w 2369255"/>
                <a:gd name="connsiteY142" fmla="*/ 510540 h 2521011"/>
                <a:gd name="connsiteX143" fmla="*/ 1266313 w 2369255"/>
                <a:gd name="connsiteY143" fmla="*/ 563880 h 2521011"/>
                <a:gd name="connsiteX144" fmla="*/ 1312033 w 2369255"/>
                <a:gd name="connsiteY144" fmla="*/ 641985 h 2521011"/>
                <a:gd name="connsiteX145" fmla="*/ 1332988 w 2369255"/>
                <a:gd name="connsiteY145" fmla="*/ 645795 h 2521011"/>
                <a:gd name="connsiteX146" fmla="*/ 1361563 w 2369255"/>
                <a:gd name="connsiteY146" fmla="*/ 737235 h 2521011"/>
                <a:gd name="connsiteX147" fmla="*/ 1540633 w 2369255"/>
                <a:gd name="connsiteY147" fmla="*/ 702945 h 2521011"/>
                <a:gd name="connsiteX148" fmla="*/ 1540207 w 2369255"/>
                <a:gd name="connsiteY148" fmla="*/ 700259 h 2521011"/>
                <a:gd name="connsiteX149" fmla="*/ 1586353 w 2369255"/>
                <a:gd name="connsiteY149" fmla="*/ 689610 h 2521011"/>
                <a:gd name="connsiteX150" fmla="*/ 1609213 w 2369255"/>
                <a:gd name="connsiteY150" fmla="*/ 659130 h 2521011"/>
                <a:gd name="connsiteX151" fmla="*/ 1637788 w 2369255"/>
                <a:gd name="connsiteY151" fmla="*/ 645795 h 2521011"/>
                <a:gd name="connsiteX152" fmla="*/ 1649218 w 2369255"/>
                <a:gd name="connsiteY152" fmla="*/ 613410 h 2521011"/>
                <a:gd name="connsiteX153" fmla="*/ 1670173 w 2369255"/>
                <a:gd name="connsiteY153" fmla="*/ 594360 h 2521011"/>
                <a:gd name="connsiteX154" fmla="*/ 1691128 w 2369255"/>
                <a:gd name="connsiteY154" fmla="*/ 609600 h 2521011"/>
                <a:gd name="connsiteX155" fmla="*/ 1685413 w 2369255"/>
                <a:gd name="connsiteY155" fmla="*/ 708660 h 2521011"/>
                <a:gd name="connsiteX156" fmla="*/ 1755898 w 2369255"/>
                <a:gd name="connsiteY156" fmla="*/ 786765 h 2521011"/>
                <a:gd name="connsiteX157" fmla="*/ 1757803 w 2369255"/>
                <a:gd name="connsiteY157" fmla="*/ 851535 h 2521011"/>
                <a:gd name="connsiteX158" fmla="*/ 1733038 w 2369255"/>
                <a:gd name="connsiteY158" fmla="*/ 872490 h 2521011"/>
                <a:gd name="connsiteX159" fmla="*/ 1795903 w 2369255"/>
                <a:gd name="connsiteY159" fmla="*/ 876300 h 2521011"/>
                <a:gd name="connsiteX160" fmla="*/ 2082230 w 2369255"/>
                <a:gd name="connsiteY160" fmla="*/ 811829 h 2521011"/>
                <a:gd name="connsiteX161" fmla="*/ 2102608 w 2369255"/>
                <a:gd name="connsiteY161" fmla="*/ 889635 h 2521011"/>
                <a:gd name="connsiteX162" fmla="*/ 2094988 w 2369255"/>
                <a:gd name="connsiteY162" fmla="*/ 942975 h 2521011"/>
                <a:gd name="connsiteX163" fmla="*/ 2030218 w 2369255"/>
                <a:gd name="connsiteY163" fmla="*/ 952500 h 2521011"/>
                <a:gd name="connsiteX164" fmla="*/ 2030218 w 2369255"/>
                <a:gd name="connsiteY164" fmla="*/ 1022985 h 2521011"/>
                <a:gd name="connsiteX165" fmla="*/ 2074033 w 2369255"/>
                <a:gd name="connsiteY165" fmla="*/ 1028700 h 2521011"/>
                <a:gd name="connsiteX166" fmla="*/ 2114038 w 2369255"/>
                <a:gd name="connsiteY166" fmla="*/ 1002030 h 2521011"/>
                <a:gd name="connsiteX167" fmla="*/ 2093083 w 2369255"/>
                <a:gd name="connsiteY167" fmla="*/ 1057275 h 2521011"/>
                <a:gd name="connsiteX168" fmla="*/ 2089273 w 2369255"/>
                <a:gd name="connsiteY168" fmla="*/ 1137285 h 2521011"/>
                <a:gd name="connsiteX169" fmla="*/ 2287393 w 2369255"/>
                <a:gd name="connsiteY169" fmla="*/ 1135380 h 2521011"/>
                <a:gd name="connsiteX170" fmla="*/ 2287393 w 2369255"/>
                <a:gd name="connsiteY170" fmla="*/ 1091565 h 2521011"/>
                <a:gd name="connsiteX171" fmla="*/ 2296363 w 2369255"/>
                <a:gd name="connsiteY171" fmla="*/ 1088949 h 2521011"/>
                <a:gd name="connsiteX172" fmla="*/ 2369255 w 2369255"/>
                <a:gd name="connsiteY172" fmla="*/ 1229053 h 2521011"/>
                <a:gd name="connsiteX173" fmla="*/ 2303675 w 2369255"/>
                <a:gd name="connsiteY173" fmla="*/ 1218123 h 2521011"/>
                <a:gd name="connsiteX174" fmla="*/ 2285869 w 2369255"/>
                <a:gd name="connsiteY174" fmla="*/ 1136214 h 2521011"/>
                <a:gd name="connsiteX175" fmla="*/ 2093706 w 2369255"/>
                <a:gd name="connsiteY175" fmla="*/ 1138062 h 2521011"/>
                <a:gd name="connsiteX176" fmla="*/ 2142613 w 2369255"/>
                <a:gd name="connsiteY176" fmla="*/ 1226820 h 2521011"/>
                <a:gd name="connsiteX177" fmla="*/ 2083558 w 2369255"/>
                <a:gd name="connsiteY177" fmla="*/ 1257300 h 2521011"/>
                <a:gd name="connsiteX178" fmla="*/ 2093083 w 2369255"/>
                <a:gd name="connsiteY178" fmla="*/ 1295400 h 2521011"/>
                <a:gd name="connsiteX179" fmla="*/ 2047363 w 2369255"/>
                <a:gd name="connsiteY179" fmla="*/ 1350645 h 2521011"/>
                <a:gd name="connsiteX180" fmla="*/ 2174998 w 2369255"/>
                <a:gd name="connsiteY180" fmla="*/ 1419225 h 2521011"/>
                <a:gd name="connsiteX181" fmla="*/ 2152138 w 2369255"/>
                <a:gd name="connsiteY181" fmla="*/ 1451610 h 2521011"/>
                <a:gd name="connsiteX182" fmla="*/ 2203573 w 2369255"/>
                <a:gd name="connsiteY182" fmla="*/ 1527810 h 2521011"/>
                <a:gd name="connsiteX183" fmla="*/ 2197858 w 2369255"/>
                <a:gd name="connsiteY183" fmla="*/ 1565910 h 2521011"/>
                <a:gd name="connsiteX184" fmla="*/ 2163568 w 2369255"/>
                <a:gd name="connsiteY184" fmla="*/ 1581150 h 2521011"/>
                <a:gd name="connsiteX185" fmla="*/ 2131183 w 2369255"/>
                <a:gd name="connsiteY185" fmla="*/ 1657350 h 2521011"/>
                <a:gd name="connsiteX186" fmla="*/ 2165473 w 2369255"/>
                <a:gd name="connsiteY186" fmla="*/ 1691640 h 2521011"/>
                <a:gd name="connsiteX187" fmla="*/ 2129278 w 2369255"/>
                <a:gd name="connsiteY187" fmla="*/ 1737360 h 2521011"/>
                <a:gd name="connsiteX188" fmla="*/ 2213098 w 2369255"/>
                <a:gd name="connsiteY188" fmla="*/ 1722120 h 2521011"/>
                <a:gd name="connsiteX189" fmla="*/ 2131183 w 2369255"/>
                <a:gd name="connsiteY189" fmla="*/ 1739265 h 2521011"/>
                <a:gd name="connsiteX190" fmla="*/ 2030218 w 2369255"/>
                <a:gd name="connsiteY190" fmla="*/ 1644015 h 2521011"/>
                <a:gd name="connsiteX191" fmla="*/ 1940683 w 2369255"/>
                <a:gd name="connsiteY191" fmla="*/ 1708785 h 2521011"/>
                <a:gd name="connsiteX192" fmla="*/ 1809238 w 2369255"/>
                <a:gd name="connsiteY192" fmla="*/ 1737360 h 2521011"/>
                <a:gd name="connsiteX193" fmla="*/ 1795903 w 2369255"/>
                <a:gd name="connsiteY193" fmla="*/ 1722120 h 2521011"/>
                <a:gd name="connsiteX194" fmla="*/ 1738753 w 2369255"/>
                <a:gd name="connsiteY194" fmla="*/ 1737360 h 2521011"/>
                <a:gd name="connsiteX195" fmla="*/ 1734943 w 2369255"/>
                <a:gd name="connsiteY195" fmla="*/ 1760220 h 2521011"/>
                <a:gd name="connsiteX196" fmla="*/ 1683030 w 2369255"/>
                <a:gd name="connsiteY196" fmla="*/ 1773198 h 2521011"/>
                <a:gd name="connsiteX197" fmla="*/ 1681603 w 2369255"/>
                <a:gd name="connsiteY197" fmla="*/ 1771650 h 2521011"/>
                <a:gd name="connsiteX198" fmla="*/ 1637788 w 2369255"/>
                <a:gd name="connsiteY198" fmla="*/ 1811655 h 2521011"/>
                <a:gd name="connsiteX199" fmla="*/ 1618738 w 2369255"/>
                <a:gd name="connsiteY199" fmla="*/ 1811655 h 2521011"/>
                <a:gd name="connsiteX200" fmla="*/ 1546348 w 2369255"/>
                <a:gd name="connsiteY200" fmla="*/ 1903095 h 2521011"/>
                <a:gd name="connsiteX201" fmla="*/ 1538728 w 2369255"/>
                <a:gd name="connsiteY201" fmla="*/ 1952625 h 2521011"/>
                <a:gd name="connsiteX202" fmla="*/ 1513963 w 2369255"/>
                <a:gd name="connsiteY202" fmla="*/ 1918335 h 2521011"/>
                <a:gd name="connsiteX203" fmla="*/ 1475863 w 2369255"/>
                <a:gd name="connsiteY203" fmla="*/ 1986915 h 2521011"/>
                <a:gd name="connsiteX204" fmla="*/ 1460623 w 2369255"/>
                <a:gd name="connsiteY204" fmla="*/ 1986915 h 2521011"/>
                <a:gd name="connsiteX205" fmla="*/ 1414903 w 2369255"/>
                <a:gd name="connsiteY205" fmla="*/ 2019300 h 2521011"/>
                <a:gd name="connsiteX206" fmla="*/ 1418713 w 2369255"/>
                <a:gd name="connsiteY206" fmla="*/ 2038350 h 2521011"/>
                <a:gd name="connsiteX207" fmla="*/ 1376803 w 2369255"/>
                <a:gd name="connsiteY207" fmla="*/ 2066925 h 2521011"/>
                <a:gd name="connsiteX208" fmla="*/ 1390138 w 2369255"/>
                <a:gd name="connsiteY208" fmla="*/ 2097405 h 2521011"/>
                <a:gd name="connsiteX209" fmla="*/ 1319653 w 2369255"/>
                <a:gd name="connsiteY209" fmla="*/ 2106930 h 2521011"/>
                <a:gd name="connsiteX210" fmla="*/ 1300603 w 2369255"/>
                <a:gd name="connsiteY210" fmla="*/ 2143125 h 2521011"/>
                <a:gd name="connsiteX211" fmla="*/ 1273933 w 2369255"/>
                <a:gd name="connsiteY211" fmla="*/ 2164080 h 2521011"/>
                <a:gd name="connsiteX212" fmla="*/ 1239643 w 2369255"/>
                <a:gd name="connsiteY212" fmla="*/ 2141220 h 2521011"/>
                <a:gd name="connsiteX213" fmla="*/ 1225489 w 2369255"/>
                <a:gd name="connsiteY213" fmla="*/ 2157396 h 2521011"/>
                <a:gd name="connsiteX214" fmla="*/ 1224403 w 2369255"/>
                <a:gd name="connsiteY214" fmla="*/ 2156460 h 2521011"/>
                <a:gd name="connsiteX215" fmla="*/ 1096768 w 2369255"/>
                <a:gd name="connsiteY215" fmla="*/ 2042160 h 2521011"/>
                <a:gd name="connsiteX216" fmla="*/ 1049736 w 2369255"/>
                <a:gd name="connsiteY216" fmla="*/ 2104529 h 2521011"/>
                <a:gd name="connsiteX217" fmla="*/ 969133 w 2369255"/>
                <a:gd name="connsiteY217" fmla="*/ 2101216 h 2521011"/>
                <a:gd name="connsiteX218" fmla="*/ 965323 w 2369255"/>
                <a:gd name="connsiteY218" fmla="*/ 2129791 h 2521011"/>
                <a:gd name="connsiteX219" fmla="*/ 807208 w 2369255"/>
                <a:gd name="connsiteY219" fmla="*/ 2129791 h 2521011"/>
                <a:gd name="connsiteX220" fmla="*/ 803398 w 2369255"/>
                <a:gd name="connsiteY220" fmla="*/ 2025016 h 2521011"/>
                <a:gd name="connsiteX221" fmla="*/ 801578 w 2369255"/>
                <a:gd name="connsiteY221" fmla="*/ 2024761 h 2521011"/>
                <a:gd name="connsiteX222" fmla="*/ 818638 w 2369255"/>
                <a:gd name="connsiteY222" fmla="*/ 1973580 h 2521011"/>
                <a:gd name="connsiteX223" fmla="*/ 776728 w 2369255"/>
                <a:gd name="connsiteY223" fmla="*/ 1939290 h 2521011"/>
                <a:gd name="connsiteX224" fmla="*/ 780538 w 2369255"/>
                <a:gd name="connsiteY224" fmla="*/ 1899285 h 2521011"/>
                <a:gd name="connsiteX225" fmla="*/ 791968 w 2369255"/>
                <a:gd name="connsiteY225" fmla="*/ 1836420 h 2521011"/>
                <a:gd name="connsiteX226" fmla="*/ 761488 w 2369255"/>
                <a:gd name="connsiteY226" fmla="*/ 1802130 h 2521011"/>
                <a:gd name="connsiteX227" fmla="*/ 708148 w 2369255"/>
                <a:gd name="connsiteY227" fmla="*/ 1790700 h 2521011"/>
                <a:gd name="connsiteX228" fmla="*/ 637663 w 2369255"/>
                <a:gd name="connsiteY228" fmla="*/ 1731645 h 2521011"/>
                <a:gd name="connsiteX229" fmla="*/ 637663 w 2369255"/>
                <a:gd name="connsiteY229" fmla="*/ 1704975 h 2521011"/>
                <a:gd name="connsiteX230" fmla="*/ 609088 w 2369255"/>
                <a:gd name="connsiteY230" fmla="*/ 1708785 h 2521011"/>
                <a:gd name="connsiteX231" fmla="*/ 504313 w 2369255"/>
                <a:gd name="connsiteY231" fmla="*/ 1638300 h 2521011"/>
                <a:gd name="connsiteX232" fmla="*/ 463237 w 2369255"/>
                <a:gd name="connsiteY232" fmla="*/ 1595581 h 2521011"/>
                <a:gd name="connsiteX233" fmla="*/ 464308 w 2369255"/>
                <a:gd name="connsiteY233" fmla="*/ 1543050 h 2521011"/>
                <a:gd name="connsiteX234" fmla="*/ 420493 w 2369255"/>
                <a:gd name="connsiteY234" fmla="*/ 1522095 h 2521011"/>
                <a:gd name="connsiteX235" fmla="*/ 435733 w 2369255"/>
                <a:gd name="connsiteY235" fmla="*/ 1470660 h 2521011"/>
                <a:gd name="connsiteX236" fmla="*/ 391918 w 2369255"/>
                <a:gd name="connsiteY236" fmla="*/ 1491615 h 2521011"/>
                <a:gd name="connsiteX237" fmla="*/ 359533 w 2369255"/>
                <a:gd name="connsiteY237" fmla="*/ 1491615 h 2521011"/>
                <a:gd name="connsiteX238" fmla="*/ 353818 w 2369255"/>
                <a:gd name="connsiteY238" fmla="*/ 1510665 h 2521011"/>
                <a:gd name="connsiteX239" fmla="*/ 184273 w 2369255"/>
                <a:gd name="connsiteY239" fmla="*/ 1510665 h 2521011"/>
                <a:gd name="connsiteX240" fmla="*/ 163926 w 2369255"/>
                <a:gd name="connsiteY240" fmla="*/ 1573404 h 2521011"/>
                <a:gd name="connsiteX241" fmla="*/ 163885 w 2369255"/>
                <a:gd name="connsiteY241" fmla="*/ 1573328 h 2521011"/>
                <a:gd name="connsiteX242" fmla="*/ 184395 w 2369255"/>
                <a:gd name="connsiteY242" fmla="*/ 1510087 h 2521011"/>
                <a:gd name="connsiteX243" fmla="*/ 203274 w 2369255"/>
                <a:gd name="connsiteY243" fmla="*/ 1510087 h 2521011"/>
                <a:gd name="connsiteX244" fmla="*/ 197608 w 2369255"/>
                <a:gd name="connsiteY244" fmla="*/ 1443990 h 2521011"/>
                <a:gd name="connsiteX245" fmla="*/ 148078 w 2369255"/>
                <a:gd name="connsiteY245" fmla="*/ 1466850 h 2521011"/>
                <a:gd name="connsiteX246" fmla="*/ 127123 w 2369255"/>
                <a:gd name="connsiteY246" fmla="*/ 1390650 h 2521011"/>
                <a:gd name="connsiteX247" fmla="*/ 117598 w 2369255"/>
                <a:gd name="connsiteY247" fmla="*/ 1389648 h 2521011"/>
                <a:gd name="connsiteX248" fmla="*/ 117598 w 2369255"/>
                <a:gd name="connsiteY248" fmla="*/ 1352550 h 2521011"/>
                <a:gd name="connsiteX249" fmla="*/ 148078 w 2369255"/>
                <a:gd name="connsiteY249" fmla="*/ 1314450 h 2521011"/>
                <a:gd name="connsiteX250" fmla="*/ 212848 w 2369255"/>
                <a:gd name="connsiteY250" fmla="*/ 1303020 h 2521011"/>
                <a:gd name="connsiteX251" fmla="*/ 229993 w 2369255"/>
                <a:gd name="connsiteY251" fmla="*/ 1238250 h 2521011"/>
                <a:gd name="connsiteX252" fmla="*/ 218563 w 2369255"/>
                <a:gd name="connsiteY252" fmla="*/ 1143000 h 2521011"/>
                <a:gd name="connsiteX253" fmla="*/ 219377 w 2369255"/>
                <a:gd name="connsiteY253" fmla="*/ 1135131 h 2521011"/>
                <a:gd name="connsiteX254" fmla="*/ 308099 w 2369255"/>
                <a:gd name="connsiteY254" fmla="*/ 1110615 h 2521011"/>
                <a:gd name="connsiteX255" fmla="*/ 325244 w 2369255"/>
                <a:gd name="connsiteY255" fmla="*/ 1022985 h 2521011"/>
                <a:gd name="connsiteX256" fmla="*/ 304289 w 2369255"/>
                <a:gd name="connsiteY256" fmla="*/ 986790 h 2521011"/>
                <a:gd name="connsiteX257" fmla="*/ 174749 w 2369255"/>
                <a:gd name="connsiteY257" fmla="*/ 969645 h 2521011"/>
                <a:gd name="connsiteX258" fmla="*/ 243329 w 2369255"/>
                <a:gd name="connsiteY258" fmla="*/ 843915 h 2521011"/>
                <a:gd name="connsiteX259" fmla="*/ 247139 w 2369255"/>
                <a:gd name="connsiteY259" fmla="*/ 731520 h 2521011"/>
                <a:gd name="connsiteX260" fmla="*/ 169034 w 2369255"/>
                <a:gd name="connsiteY260" fmla="*/ 685800 h 2521011"/>
                <a:gd name="connsiteX261" fmla="*/ 98549 w 2369255"/>
                <a:gd name="connsiteY261" fmla="*/ 641985 h 2521011"/>
                <a:gd name="connsiteX262" fmla="*/ 42112 w 2369255"/>
                <a:gd name="connsiteY262" fmla="*/ 643866 h 2521011"/>
                <a:gd name="connsiteX263" fmla="*/ 41731 w 2369255"/>
                <a:gd name="connsiteY263" fmla="*/ 642127 h 2521011"/>
                <a:gd name="connsiteX264" fmla="*/ 98881 w 2369255"/>
                <a:gd name="connsiteY264" fmla="*/ 640222 h 2521011"/>
                <a:gd name="connsiteX265" fmla="*/ 169366 w 2369255"/>
                <a:gd name="connsiteY265" fmla="*/ 684037 h 2521011"/>
                <a:gd name="connsiteX266" fmla="*/ 222373 w 2369255"/>
                <a:gd name="connsiteY266" fmla="*/ 715066 h 2521011"/>
                <a:gd name="connsiteX267" fmla="*/ 222373 w 2369255"/>
                <a:gd name="connsiteY267" fmla="*/ 567691 h 2521011"/>
                <a:gd name="connsiteX268" fmla="*/ 243328 w 2369255"/>
                <a:gd name="connsiteY268" fmla="*/ 489586 h 2521011"/>
                <a:gd name="connsiteX269" fmla="*/ 212848 w 2369255"/>
                <a:gd name="connsiteY269" fmla="*/ 447676 h 2521011"/>
                <a:gd name="connsiteX270" fmla="*/ 287143 w 2369255"/>
                <a:gd name="connsiteY270" fmla="*/ 449581 h 2521011"/>
                <a:gd name="connsiteX271" fmla="*/ 282547 w 2369255"/>
                <a:gd name="connsiteY271" fmla="*/ 446066 h 2521011"/>
                <a:gd name="connsiteX272" fmla="*/ 287143 w 2369255"/>
                <a:gd name="connsiteY272" fmla="*/ 447675 h 2521011"/>
                <a:gd name="connsiteX273" fmla="*/ 317623 w 2369255"/>
                <a:gd name="connsiteY273" fmla="*/ 382905 h 2521011"/>
                <a:gd name="connsiteX274" fmla="*/ 401443 w 2369255"/>
                <a:gd name="connsiteY274" fmla="*/ 384810 h 2521011"/>
                <a:gd name="connsiteX275" fmla="*/ 447163 w 2369255"/>
                <a:gd name="connsiteY275" fmla="*/ 361950 h 2521011"/>
                <a:gd name="connsiteX276" fmla="*/ 462403 w 2369255"/>
                <a:gd name="connsiteY276" fmla="*/ 335280 h 2521011"/>
                <a:gd name="connsiteX277" fmla="*/ 466213 w 2369255"/>
                <a:gd name="connsiteY277" fmla="*/ 266700 h 2521011"/>
                <a:gd name="connsiteX278" fmla="*/ 443353 w 2369255"/>
                <a:gd name="connsiteY278" fmla="*/ 198120 h 2521011"/>
                <a:gd name="connsiteX279" fmla="*/ 390013 w 2369255"/>
                <a:gd name="connsiteY279" fmla="*/ 137160 h 2521011"/>
                <a:gd name="connsiteX280" fmla="*/ 412873 w 2369255"/>
                <a:gd name="connsiteY280" fmla="*/ 125730 h 2521011"/>
                <a:gd name="connsiteX281" fmla="*/ 411094 w 2369255"/>
                <a:gd name="connsiteY281" fmla="*/ 119401 h 2521011"/>
                <a:gd name="connsiteX282" fmla="*/ 412873 w 2369255"/>
                <a:gd name="connsiteY282" fmla="*/ 120015 h 2521011"/>
                <a:gd name="connsiteX283" fmla="*/ 454783 w 2369255"/>
                <a:gd name="connsiteY283" fmla="*/ 74295 h 2521011"/>
                <a:gd name="connsiteX284" fmla="*/ 521458 w 2369255"/>
                <a:gd name="connsiteY284" fmla="*/ 85725 h 2521011"/>
                <a:gd name="connsiteX285" fmla="*/ 498598 w 2369255"/>
                <a:gd name="connsiteY285" fmla="*/ 49530 h 2521011"/>
                <a:gd name="connsiteX286" fmla="*/ 550033 w 2369255"/>
                <a:gd name="connsiteY286" fmla="*/ 13335 h 2521011"/>
                <a:gd name="connsiteX287" fmla="*/ 654808 w 2369255"/>
                <a:gd name="connsiteY28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24964 w 2369255"/>
                <a:gd name="connsiteY119" fmla="*/ 323060 h 2521011"/>
                <a:gd name="connsiteX120" fmla="*/ 654808 w 2369255"/>
                <a:gd name="connsiteY120" fmla="*/ 0 h 2521011"/>
                <a:gd name="connsiteX121" fmla="*/ 681478 w 2369255"/>
                <a:gd name="connsiteY121" fmla="*/ 80010 h 2521011"/>
                <a:gd name="connsiteX122" fmla="*/ 790063 w 2369255"/>
                <a:gd name="connsiteY122" fmla="*/ 51435 h 2521011"/>
                <a:gd name="connsiteX123" fmla="*/ 838950 w 2369255"/>
                <a:gd name="connsiteY123" fmla="*/ 29486 h 2521011"/>
                <a:gd name="connsiteX124" fmla="*/ 862453 w 2369255"/>
                <a:gd name="connsiteY124" fmla="*/ 59055 h 2521011"/>
                <a:gd name="connsiteX125" fmla="*/ 856738 w 2369255"/>
                <a:gd name="connsiteY125" fmla="*/ 89535 h 2521011"/>
                <a:gd name="connsiteX126" fmla="*/ 938653 w 2369255"/>
                <a:gd name="connsiteY126" fmla="*/ 93345 h 2521011"/>
                <a:gd name="connsiteX127" fmla="*/ 951988 w 2369255"/>
                <a:gd name="connsiteY127" fmla="*/ 19050 h 2521011"/>
                <a:gd name="connsiteX128" fmla="*/ 972943 w 2369255"/>
                <a:gd name="connsiteY128" fmla="*/ 47625 h 2521011"/>
                <a:gd name="connsiteX129" fmla="*/ 1064383 w 2369255"/>
                <a:gd name="connsiteY129" fmla="*/ 47625 h 2521011"/>
                <a:gd name="connsiteX130" fmla="*/ 1113913 w 2369255"/>
                <a:gd name="connsiteY130" fmla="*/ 38100 h 2521011"/>
                <a:gd name="connsiteX131" fmla="*/ 1121533 w 2369255"/>
                <a:gd name="connsiteY131" fmla="*/ 9525 h 2521011"/>
                <a:gd name="connsiteX132" fmla="*/ 1182493 w 2369255"/>
                <a:gd name="connsiteY132" fmla="*/ 0 h 2521011"/>
                <a:gd name="connsiteX133" fmla="*/ 1214878 w 2369255"/>
                <a:gd name="connsiteY133" fmla="*/ 102870 h 2521011"/>
                <a:gd name="connsiteX134" fmla="*/ 1228213 w 2369255"/>
                <a:gd name="connsiteY134" fmla="*/ 102870 h 2521011"/>
                <a:gd name="connsiteX135" fmla="*/ 1252978 w 2369255"/>
                <a:gd name="connsiteY135" fmla="*/ 190500 h 2521011"/>
                <a:gd name="connsiteX136" fmla="*/ 1255403 w 2369255"/>
                <a:gd name="connsiteY136" fmla="*/ 195722 h 2521011"/>
                <a:gd name="connsiteX137" fmla="*/ 1252978 w 2369255"/>
                <a:gd name="connsiteY137" fmla="*/ 198120 h 2521011"/>
                <a:gd name="connsiteX138" fmla="*/ 1249168 w 2369255"/>
                <a:gd name="connsiteY138" fmla="*/ 240030 h 2521011"/>
                <a:gd name="connsiteX139" fmla="*/ 1273933 w 2369255"/>
                <a:gd name="connsiteY139" fmla="*/ 346710 h 2521011"/>
                <a:gd name="connsiteX140" fmla="*/ 1216783 w 2369255"/>
                <a:gd name="connsiteY140" fmla="*/ 363855 h 2521011"/>
                <a:gd name="connsiteX141" fmla="*/ 1245358 w 2369255"/>
                <a:gd name="connsiteY141" fmla="*/ 510540 h 2521011"/>
                <a:gd name="connsiteX142" fmla="*/ 1266313 w 2369255"/>
                <a:gd name="connsiteY142" fmla="*/ 563880 h 2521011"/>
                <a:gd name="connsiteX143" fmla="*/ 1312033 w 2369255"/>
                <a:gd name="connsiteY143" fmla="*/ 641985 h 2521011"/>
                <a:gd name="connsiteX144" fmla="*/ 1332988 w 2369255"/>
                <a:gd name="connsiteY144" fmla="*/ 645795 h 2521011"/>
                <a:gd name="connsiteX145" fmla="*/ 1361563 w 2369255"/>
                <a:gd name="connsiteY145" fmla="*/ 737235 h 2521011"/>
                <a:gd name="connsiteX146" fmla="*/ 1540633 w 2369255"/>
                <a:gd name="connsiteY146" fmla="*/ 702945 h 2521011"/>
                <a:gd name="connsiteX147" fmla="*/ 1540207 w 2369255"/>
                <a:gd name="connsiteY147" fmla="*/ 700259 h 2521011"/>
                <a:gd name="connsiteX148" fmla="*/ 1586353 w 2369255"/>
                <a:gd name="connsiteY148" fmla="*/ 689610 h 2521011"/>
                <a:gd name="connsiteX149" fmla="*/ 1609213 w 2369255"/>
                <a:gd name="connsiteY149" fmla="*/ 659130 h 2521011"/>
                <a:gd name="connsiteX150" fmla="*/ 1637788 w 2369255"/>
                <a:gd name="connsiteY150" fmla="*/ 645795 h 2521011"/>
                <a:gd name="connsiteX151" fmla="*/ 1649218 w 2369255"/>
                <a:gd name="connsiteY151" fmla="*/ 613410 h 2521011"/>
                <a:gd name="connsiteX152" fmla="*/ 1670173 w 2369255"/>
                <a:gd name="connsiteY152" fmla="*/ 594360 h 2521011"/>
                <a:gd name="connsiteX153" fmla="*/ 1691128 w 2369255"/>
                <a:gd name="connsiteY153" fmla="*/ 609600 h 2521011"/>
                <a:gd name="connsiteX154" fmla="*/ 1685413 w 2369255"/>
                <a:gd name="connsiteY154" fmla="*/ 708660 h 2521011"/>
                <a:gd name="connsiteX155" fmla="*/ 1755898 w 2369255"/>
                <a:gd name="connsiteY155" fmla="*/ 786765 h 2521011"/>
                <a:gd name="connsiteX156" fmla="*/ 1757803 w 2369255"/>
                <a:gd name="connsiteY156" fmla="*/ 851535 h 2521011"/>
                <a:gd name="connsiteX157" fmla="*/ 1733038 w 2369255"/>
                <a:gd name="connsiteY157" fmla="*/ 872490 h 2521011"/>
                <a:gd name="connsiteX158" fmla="*/ 1795903 w 2369255"/>
                <a:gd name="connsiteY158" fmla="*/ 876300 h 2521011"/>
                <a:gd name="connsiteX159" fmla="*/ 2082230 w 2369255"/>
                <a:gd name="connsiteY159" fmla="*/ 811829 h 2521011"/>
                <a:gd name="connsiteX160" fmla="*/ 2102608 w 2369255"/>
                <a:gd name="connsiteY160" fmla="*/ 889635 h 2521011"/>
                <a:gd name="connsiteX161" fmla="*/ 2094988 w 2369255"/>
                <a:gd name="connsiteY161" fmla="*/ 942975 h 2521011"/>
                <a:gd name="connsiteX162" fmla="*/ 2030218 w 2369255"/>
                <a:gd name="connsiteY162" fmla="*/ 952500 h 2521011"/>
                <a:gd name="connsiteX163" fmla="*/ 2030218 w 2369255"/>
                <a:gd name="connsiteY163" fmla="*/ 1022985 h 2521011"/>
                <a:gd name="connsiteX164" fmla="*/ 2074033 w 2369255"/>
                <a:gd name="connsiteY164" fmla="*/ 1028700 h 2521011"/>
                <a:gd name="connsiteX165" fmla="*/ 2114038 w 2369255"/>
                <a:gd name="connsiteY165" fmla="*/ 1002030 h 2521011"/>
                <a:gd name="connsiteX166" fmla="*/ 2093083 w 2369255"/>
                <a:gd name="connsiteY166" fmla="*/ 1057275 h 2521011"/>
                <a:gd name="connsiteX167" fmla="*/ 2089273 w 2369255"/>
                <a:gd name="connsiteY167" fmla="*/ 1137285 h 2521011"/>
                <a:gd name="connsiteX168" fmla="*/ 2287393 w 2369255"/>
                <a:gd name="connsiteY168" fmla="*/ 1135380 h 2521011"/>
                <a:gd name="connsiteX169" fmla="*/ 2287393 w 2369255"/>
                <a:gd name="connsiteY169" fmla="*/ 1091565 h 2521011"/>
                <a:gd name="connsiteX170" fmla="*/ 2296363 w 2369255"/>
                <a:gd name="connsiteY170" fmla="*/ 1088949 h 2521011"/>
                <a:gd name="connsiteX171" fmla="*/ 2369255 w 2369255"/>
                <a:gd name="connsiteY171" fmla="*/ 1229053 h 2521011"/>
                <a:gd name="connsiteX172" fmla="*/ 2303675 w 2369255"/>
                <a:gd name="connsiteY172" fmla="*/ 1218123 h 2521011"/>
                <a:gd name="connsiteX173" fmla="*/ 2285869 w 2369255"/>
                <a:gd name="connsiteY173" fmla="*/ 1136214 h 2521011"/>
                <a:gd name="connsiteX174" fmla="*/ 2093706 w 2369255"/>
                <a:gd name="connsiteY174" fmla="*/ 1138062 h 2521011"/>
                <a:gd name="connsiteX175" fmla="*/ 2142613 w 2369255"/>
                <a:gd name="connsiteY175" fmla="*/ 1226820 h 2521011"/>
                <a:gd name="connsiteX176" fmla="*/ 2083558 w 2369255"/>
                <a:gd name="connsiteY176" fmla="*/ 1257300 h 2521011"/>
                <a:gd name="connsiteX177" fmla="*/ 2093083 w 2369255"/>
                <a:gd name="connsiteY177" fmla="*/ 1295400 h 2521011"/>
                <a:gd name="connsiteX178" fmla="*/ 2047363 w 2369255"/>
                <a:gd name="connsiteY178" fmla="*/ 1350645 h 2521011"/>
                <a:gd name="connsiteX179" fmla="*/ 2174998 w 2369255"/>
                <a:gd name="connsiteY179" fmla="*/ 1419225 h 2521011"/>
                <a:gd name="connsiteX180" fmla="*/ 2152138 w 2369255"/>
                <a:gd name="connsiteY180" fmla="*/ 1451610 h 2521011"/>
                <a:gd name="connsiteX181" fmla="*/ 2203573 w 2369255"/>
                <a:gd name="connsiteY181" fmla="*/ 1527810 h 2521011"/>
                <a:gd name="connsiteX182" fmla="*/ 2197858 w 2369255"/>
                <a:gd name="connsiteY182" fmla="*/ 1565910 h 2521011"/>
                <a:gd name="connsiteX183" fmla="*/ 2163568 w 2369255"/>
                <a:gd name="connsiteY183" fmla="*/ 1581150 h 2521011"/>
                <a:gd name="connsiteX184" fmla="*/ 2131183 w 2369255"/>
                <a:gd name="connsiteY184" fmla="*/ 1657350 h 2521011"/>
                <a:gd name="connsiteX185" fmla="*/ 2165473 w 2369255"/>
                <a:gd name="connsiteY185" fmla="*/ 1691640 h 2521011"/>
                <a:gd name="connsiteX186" fmla="*/ 2129278 w 2369255"/>
                <a:gd name="connsiteY186" fmla="*/ 1737360 h 2521011"/>
                <a:gd name="connsiteX187" fmla="*/ 2213098 w 2369255"/>
                <a:gd name="connsiteY187" fmla="*/ 1722120 h 2521011"/>
                <a:gd name="connsiteX188" fmla="*/ 2131183 w 2369255"/>
                <a:gd name="connsiteY188" fmla="*/ 1739265 h 2521011"/>
                <a:gd name="connsiteX189" fmla="*/ 2030218 w 2369255"/>
                <a:gd name="connsiteY189" fmla="*/ 1644015 h 2521011"/>
                <a:gd name="connsiteX190" fmla="*/ 1940683 w 2369255"/>
                <a:gd name="connsiteY190" fmla="*/ 1708785 h 2521011"/>
                <a:gd name="connsiteX191" fmla="*/ 1809238 w 2369255"/>
                <a:gd name="connsiteY191" fmla="*/ 1737360 h 2521011"/>
                <a:gd name="connsiteX192" fmla="*/ 1795903 w 2369255"/>
                <a:gd name="connsiteY192" fmla="*/ 1722120 h 2521011"/>
                <a:gd name="connsiteX193" fmla="*/ 1738753 w 2369255"/>
                <a:gd name="connsiteY193" fmla="*/ 1737360 h 2521011"/>
                <a:gd name="connsiteX194" fmla="*/ 1734943 w 2369255"/>
                <a:gd name="connsiteY194" fmla="*/ 1760220 h 2521011"/>
                <a:gd name="connsiteX195" fmla="*/ 1683030 w 2369255"/>
                <a:gd name="connsiteY195" fmla="*/ 1773198 h 2521011"/>
                <a:gd name="connsiteX196" fmla="*/ 1681603 w 2369255"/>
                <a:gd name="connsiteY196" fmla="*/ 1771650 h 2521011"/>
                <a:gd name="connsiteX197" fmla="*/ 1637788 w 2369255"/>
                <a:gd name="connsiteY197" fmla="*/ 1811655 h 2521011"/>
                <a:gd name="connsiteX198" fmla="*/ 1618738 w 2369255"/>
                <a:gd name="connsiteY198" fmla="*/ 1811655 h 2521011"/>
                <a:gd name="connsiteX199" fmla="*/ 1546348 w 2369255"/>
                <a:gd name="connsiteY199" fmla="*/ 1903095 h 2521011"/>
                <a:gd name="connsiteX200" fmla="*/ 1538728 w 2369255"/>
                <a:gd name="connsiteY200" fmla="*/ 1952625 h 2521011"/>
                <a:gd name="connsiteX201" fmla="*/ 1513963 w 2369255"/>
                <a:gd name="connsiteY201" fmla="*/ 1918335 h 2521011"/>
                <a:gd name="connsiteX202" fmla="*/ 1475863 w 2369255"/>
                <a:gd name="connsiteY202" fmla="*/ 1986915 h 2521011"/>
                <a:gd name="connsiteX203" fmla="*/ 1460623 w 2369255"/>
                <a:gd name="connsiteY203" fmla="*/ 1986915 h 2521011"/>
                <a:gd name="connsiteX204" fmla="*/ 1414903 w 2369255"/>
                <a:gd name="connsiteY204" fmla="*/ 2019300 h 2521011"/>
                <a:gd name="connsiteX205" fmla="*/ 1418713 w 2369255"/>
                <a:gd name="connsiteY205" fmla="*/ 2038350 h 2521011"/>
                <a:gd name="connsiteX206" fmla="*/ 1376803 w 2369255"/>
                <a:gd name="connsiteY206" fmla="*/ 2066925 h 2521011"/>
                <a:gd name="connsiteX207" fmla="*/ 1390138 w 2369255"/>
                <a:gd name="connsiteY207" fmla="*/ 2097405 h 2521011"/>
                <a:gd name="connsiteX208" fmla="*/ 1319653 w 2369255"/>
                <a:gd name="connsiteY208" fmla="*/ 2106930 h 2521011"/>
                <a:gd name="connsiteX209" fmla="*/ 1300603 w 2369255"/>
                <a:gd name="connsiteY209" fmla="*/ 2143125 h 2521011"/>
                <a:gd name="connsiteX210" fmla="*/ 1273933 w 2369255"/>
                <a:gd name="connsiteY210" fmla="*/ 2164080 h 2521011"/>
                <a:gd name="connsiteX211" fmla="*/ 1239643 w 2369255"/>
                <a:gd name="connsiteY211" fmla="*/ 2141220 h 2521011"/>
                <a:gd name="connsiteX212" fmla="*/ 1225489 w 2369255"/>
                <a:gd name="connsiteY212" fmla="*/ 2157396 h 2521011"/>
                <a:gd name="connsiteX213" fmla="*/ 1224403 w 2369255"/>
                <a:gd name="connsiteY213" fmla="*/ 2156460 h 2521011"/>
                <a:gd name="connsiteX214" fmla="*/ 1096768 w 2369255"/>
                <a:gd name="connsiteY214" fmla="*/ 2042160 h 2521011"/>
                <a:gd name="connsiteX215" fmla="*/ 1049736 w 2369255"/>
                <a:gd name="connsiteY215" fmla="*/ 2104529 h 2521011"/>
                <a:gd name="connsiteX216" fmla="*/ 969133 w 2369255"/>
                <a:gd name="connsiteY216" fmla="*/ 2101216 h 2521011"/>
                <a:gd name="connsiteX217" fmla="*/ 965323 w 2369255"/>
                <a:gd name="connsiteY217" fmla="*/ 2129791 h 2521011"/>
                <a:gd name="connsiteX218" fmla="*/ 807208 w 2369255"/>
                <a:gd name="connsiteY218" fmla="*/ 2129791 h 2521011"/>
                <a:gd name="connsiteX219" fmla="*/ 803398 w 2369255"/>
                <a:gd name="connsiteY219" fmla="*/ 2025016 h 2521011"/>
                <a:gd name="connsiteX220" fmla="*/ 801578 w 2369255"/>
                <a:gd name="connsiteY220" fmla="*/ 2024761 h 2521011"/>
                <a:gd name="connsiteX221" fmla="*/ 818638 w 2369255"/>
                <a:gd name="connsiteY221" fmla="*/ 1973580 h 2521011"/>
                <a:gd name="connsiteX222" fmla="*/ 776728 w 2369255"/>
                <a:gd name="connsiteY222" fmla="*/ 1939290 h 2521011"/>
                <a:gd name="connsiteX223" fmla="*/ 780538 w 2369255"/>
                <a:gd name="connsiteY223" fmla="*/ 1899285 h 2521011"/>
                <a:gd name="connsiteX224" fmla="*/ 791968 w 2369255"/>
                <a:gd name="connsiteY224" fmla="*/ 1836420 h 2521011"/>
                <a:gd name="connsiteX225" fmla="*/ 761488 w 2369255"/>
                <a:gd name="connsiteY225" fmla="*/ 1802130 h 2521011"/>
                <a:gd name="connsiteX226" fmla="*/ 708148 w 2369255"/>
                <a:gd name="connsiteY226" fmla="*/ 1790700 h 2521011"/>
                <a:gd name="connsiteX227" fmla="*/ 637663 w 2369255"/>
                <a:gd name="connsiteY227" fmla="*/ 1731645 h 2521011"/>
                <a:gd name="connsiteX228" fmla="*/ 637663 w 2369255"/>
                <a:gd name="connsiteY228" fmla="*/ 1704975 h 2521011"/>
                <a:gd name="connsiteX229" fmla="*/ 609088 w 2369255"/>
                <a:gd name="connsiteY229" fmla="*/ 1708785 h 2521011"/>
                <a:gd name="connsiteX230" fmla="*/ 504313 w 2369255"/>
                <a:gd name="connsiteY230" fmla="*/ 1638300 h 2521011"/>
                <a:gd name="connsiteX231" fmla="*/ 463237 w 2369255"/>
                <a:gd name="connsiteY231" fmla="*/ 1595581 h 2521011"/>
                <a:gd name="connsiteX232" fmla="*/ 464308 w 2369255"/>
                <a:gd name="connsiteY232" fmla="*/ 1543050 h 2521011"/>
                <a:gd name="connsiteX233" fmla="*/ 420493 w 2369255"/>
                <a:gd name="connsiteY233" fmla="*/ 1522095 h 2521011"/>
                <a:gd name="connsiteX234" fmla="*/ 435733 w 2369255"/>
                <a:gd name="connsiteY234" fmla="*/ 1470660 h 2521011"/>
                <a:gd name="connsiteX235" fmla="*/ 391918 w 2369255"/>
                <a:gd name="connsiteY235" fmla="*/ 1491615 h 2521011"/>
                <a:gd name="connsiteX236" fmla="*/ 359533 w 2369255"/>
                <a:gd name="connsiteY236" fmla="*/ 1491615 h 2521011"/>
                <a:gd name="connsiteX237" fmla="*/ 353818 w 2369255"/>
                <a:gd name="connsiteY237" fmla="*/ 1510665 h 2521011"/>
                <a:gd name="connsiteX238" fmla="*/ 184273 w 2369255"/>
                <a:gd name="connsiteY238" fmla="*/ 1510665 h 2521011"/>
                <a:gd name="connsiteX239" fmla="*/ 163926 w 2369255"/>
                <a:gd name="connsiteY239" fmla="*/ 1573404 h 2521011"/>
                <a:gd name="connsiteX240" fmla="*/ 163885 w 2369255"/>
                <a:gd name="connsiteY240" fmla="*/ 1573328 h 2521011"/>
                <a:gd name="connsiteX241" fmla="*/ 184395 w 2369255"/>
                <a:gd name="connsiteY241" fmla="*/ 1510087 h 2521011"/>
                <a:gd name="connsiteX242" fmla="*/ 203274 w 2369255"/>
                <a:gd name="connsiteY242" fmla="*/ 1510087 h 2521011"/>
                <a:gd name="connsiteX243" fmla="*/ 197608 w 2369255"/>
                <a:gd name="connsiteY243" fmla="*/ 1443990 h 2521011"/>
                <a:gd name="connsiteX244" fmla="*/ 148078 w 2369255"/>
                <a:gd name="connsiteY244" fmla="*/ 1466850 h 2521011"/>
                <a:gd name="connsiteX245" fmla="*/ 127123 w 2369255"/>
                <a:gd name="connsiteY245" fmla="*/ 1390650 h 2521011"/>
                <a:gd name="connsiteX246" fmla="*/ 117598 w 2369255"/>
                <a:gd name="connsiteY246" fmla="*/ 1389648 h 2521011"/>
                <a:gd name="connsiteX247" fmla="*/ 117598 w 2369255"/>
                <a:gd name="connsiteY247" fmla="*/ 1352550 h 2521011"/>
                <a:gd name="connsiteX248" fmla="*/ 148078 w 2369255"/>
                <a:gd name="connsiteY248" fmla="*/ 1314450 h 2521011"/>
                <a:gd name="connsiteX249" fmla="*/ 212848 w 2369255"/>
                <a:gd name="connsiteY249" fmla="*/ 1303020 h 2521011"/>
                <a:gd name="connsiteX250" fmla="*/ 229993 w 2369255"/>
                <a:gd name="connsiteY250" fmla="*/ 1238250 h 2521011"/>
                <a:gd name="connsiteX251" fmla="*/ 218563 w 2369255"/>
                <a:gd name="connsiteY251" fmla="*/ 1143000 h 2521011"/>
                <a:gd name="connsiteX252" fmla="*/ 219377 w 2369255"/>
                <a:gd name="connsiteY252" fmla="*/ 1135131 h 2521011"/>
                <a:gd name="connsiteX253" fmla="*/ 308099 w 2369255"/>
                <a:gd name="connsiteY253" fmla="*/ 1110615 h 2521011"/>
                <a:gd name="connsiteX254" fmla="*/ 325244 w 2369255"/>
                <a:gd name="connsiteY254" fmla="*/ 1022985 h 2521011"/>
                <a:gd name="connsiteX255" fmla="*/ 304289 w 2369255"/>
                <a:gd name="connsiteY255" fmla="*/ 986790 h 2521011"/>
                <a:gd name="connsiteX256" fmla="*/ 174749 w 2369255"/>
                <a:gd name="connsiteY256" fmla="*/ 969645 h 2521011"/>
                <a:gd name="connsiteX257" fmla="*/ 243329 w 2369255"/>
                <a:gd name="connsiteY257" fmla="*/ 843915 h 2521011"/>
                <a:gd name="connsiteX258" fmla="*/ 247139 w 2369255"/>
                <a:gd name="connsiteY258" fmla="*/ 731520 h 2521011"/>
                <a:gd name="connsiteX259" fmla="*/ 169034 w 2369255"/>
                <a:gd name="connsiteY259" fmla="*/ 685800 h 2521011"/>
                <a:gd name="connsiteX260" fmla="*/ 98549 w 2369255"/>
                <a:gd name="connsiteY260" fmla="*/ 641985 h 2521011"/>
                <a:gd name="connsiteX261" fmla="*/ 42112 w 2369255"/>
                <a:gd name="connsiteY261" fmla="*/ 643866 h 2521011"/>
                <a:gd name="connsiteX262" fmla="*/ 41731 w 2369255"/>
                <a:gd name="connsiteY262" fmla="*/ 642127 h 2521011"/>
                <a:gd name="connsiteX263" fmla="*/ 98881 w 2369255"/>
                <a:gd name="connsiteY263" fmla="*/ 640222 h 2521011"/>
                <a:gd name="connsiteX264" fmla="*/ 169366 w 2369255"/>
                <a:gd name="connsiteY264" fmla="*/ 684037 h 2521011"/>
                <a:gd name="connsiteX265" fmla="*/ 222373 w 2369255"/>
                <a:gd name="connsiteY265" fmla="*/ 715066 h 2521011"/>
                <a:gd name="connsiteX266" fmla="*/ 222373 w 2369255"/>
                <a:gd name="connsiteY266" fmla="*/ 567691 h 2521011"/>
                <a:gd name="connsiteX267" fmla="*/ 243328 w 2369255"/>
                <a:gd name="connsiteY267" fmla="*/ 489586 h 2521011"/>
                <a:gd name="connsiteX268" fmla="*/ 212848 w 2369255"/>
                <a:gd name="connsiteY268" fmla="*/ 447676 h 2521011"/>
                <a:gd name="connsiteX269" fmla="*/ 287143 w 2369255"/>
                <a:gd name="connsiteY269" fmla="*/ 449581 h 2521011"/>
                <a:gd name="connsiteX270" fmla="*/ 282547 w 2369255"/>
                <a:gd name="connsiteY270" fmla="*/ 446066 h 2521011"/>
                <a:gd name="connsiteX271" fmla="*/ 287143 w 2369255"/>
                <a:gd name="connsiteY271" fmla="*/ 447675 h 2521011"/>
                <a:gd name="connsiteX272" fmla="*/ 317623 w 2369255"/>
                <a:gd name="connsiteY272" fmla="*/ 382905 h 2521011"/>
                <a:gd name="connsiteX273" fmla="*/ 401443 w 2369255"/>
                <a:gd name="connsiteY273" fmla="*/ 384810 h 2521011"/>
                <a:gd name="connsiteX274" fmla="*/ 447163 w 2369255"/>
                <a:gd name="connsiteY274" fmla="*/ 361950 h 2521011"/>
                <a:gd name="connsiteX275" fmla="*/ 462403 w 2369255"/>
                <a:gd name="connsiteY275" fmla="*/ 335280 h 2521011"/>
                <a:gd name="connsiteX276" fmla="*/ 466213 w 2369255"/>
                <a:gd name="connsiteY276" fmla="*/ 266700 h 2521011"/>
                <a:gd name="connsiteX277" fmla="*/ 443353 w 2369255"/>
                <a:gd name="connsiteY277" fmla="*/ 198120 h 2521011"/>
                <a:gd name="connsiteX278" fmla="*/ 390013 w 2369255"/>
                <a:gd name="connsiteY278" fmla="*/ 137160 h 2521011"/>
                <a:gd name="connsiteX279" fmla="*/ 412873 w 2369255"/>
                <a:gd name="connsiteY279" fmla="*/ 125730 h 2521011"/>
                <a:gd name="connsiteX280" fmla="*/ 411094 w 2369255"/>
                <a:gd name="connsiteY280" fmla="*/ 119401 h 2521011"/>
                <a:gd name="connsiteX281" fmla="*/ 412873 w 2369255"/>
                <a:gd name="connsiteY281" fmla="*/ 120015 h 2521011"/>
                <a:gd name="connsiteX282" fmla="*/ 454783 w 2369255"/>
                <a:gd name="connsiteY282" fmla="*/ 74295 h 2521011"/>
                <a:gd name="connsiteX283" fmla="*/ 521458 w 2369255"/>
                <a:gd name="connsiteY283" fmla="*/ 85725 h 2521011"/>
                <a:gd name="connsiteX284" fmla="*/ 498598 w 2369255"/>
                <a:gd name="connsiteY284" fmla="*/ 49530 h 2521011"/>
                <a:gd name="connsiteX285" fmla="*/ 550033 w 2369255"/>
                <a:gd name="connsiteY285" fmla="*/ 13335 h 2521011"/>
                <a:gd name="connsiteX286" fmla="*/ 654808 w 2369255"/>
                <a:gd name="connsiteY28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24964 w 2369255"/>
                <a:gd name="connsiteY118" fmla="*/ 323060 h 2521011"/>
                <a:gd name="connsiteX119" fmla="*/ 654808 w 2369255"/>
                <a:gd name="connsiteY119" fmla="*/ 0 h 2521011"/>
                <a:gd name="connsiteX120" fmla="*/ 681478 w 2369255"/>
                <a:gd name="connsiteY120" fmla="*/ 80010 h 2521011"/>
                <a:gd name="connsiteX121" fmla="*/ 790063 w 2369255"/>
                <a:gd name="connsiteY121" fmla="*/ 51435 h 2521011"/>
                <a:gd name="connsiteX122" fmla="*/ 838950 w 2369255"/>
                <a:gd name="connsiteY122" fmla="*/ 29486 h 2521011"/>
                <a:gd name="connsiteX123" fmla="*/ 862453 w 2369255"/>
                <a:gd name="connsiteY123" fmla="*/ 59055 h 2521011"/>
                <a:gd name="connsiteX124" fmla="*/ 856738 w 2369255"/>
                <a:gd name="connsiteY124" fmla="*/ 89535 h 2521011"/>
                <a:gd name="connsiteX125" fmla="*/ 938653 w 2369255"/>
                <a:gd name="connsiteY125" fmla="*/ 93345 h 2521011"/>
                <a:gd name="connsiteX126" fmla="*/ 951988 w 2369255"/>
                <a:gd name="connsiteY126" fmla="*/ 19050 h 2521011"/>
                <a:gd name="connsiteX127" fmla="*/ 972943 w 2369255"/>
                <a:gd name="connsiteY127" fmla="*/ 47625 h 2521011"/>
                <a:gd name="connsiteX128" fmla="*/ 1064383 w 2369255"/>
                <a:gd name="connsiteY128" fmla="*/ 47625 h 2521011"/>
                <a:gd name="connsiteX129" fmla="*/ 1113913 w 2369255"/>
                <a:gd name="connsiteY129" fmla="*/ 38100 h 2521011"/>
                <a:gd name="connsiteX130" fmla="*/ 1121533 w 2369255"/>
                <a:gd name="connsiteY130" fmla="*/ 9525 h 2521011"/>
                <a:gd name="connsiteX131" fmla="*/ 1182493 w 2369255"/>
                <a:gd name="connsiteY131" fmla="*/ 0 h 2521011"/>
                <a:gd name="connsiteX132" fmla="*/ 1214878 w 2369255"/>
                <a:gd name="connsiteY132" fmla="*/ 102870 h 2521011"/>
                <a:gd name="connsiteX133" fmla="*/ 1228213 w 2369255"/>
                <a:gd name="connsiteY133" fmla="*/ 102870 h 2521011"/>
                <a:gd name="connsiteX134" fmla="*/ 1252978 w 2369255"/>
                <a:gd name="connsiteY134" fmla="*/ 190500 h 2521011"/>
                <a:gd name="connsiteX135" fmla="*/ 1255403 w 2369255"/>
                <a:gd name="connsiteY135" fmla="*/ 195722 h 2521011"/>
                <a:gd name="connsiteX136" fmla="*/ 1252978 w 2369255"/>
                <a:gd name="connsiteY136" fmla="*/ 198120 h 2521011"/>
                <a:gd name="connsiteX137" fmla="*/ 1249168 w 2369255"/>
                <a:gd name="connsiteY137" fmla="*/ 240030 h 2521011"/>
                <a:gd name="connsiteX138" fmla="*/ 1273933 w 2369255"/>
                <a:gd name="connsiteY138" fmla="*/ 346710 h 2521011"/>
                <a:gd name="connsiteX139" fmla="*/ 1216783 w 2369255"/>
                <a:gd name="connsiteY139" fmla="*/ 363855 h 2521011"/>
                <a:gd name="connsiteX140" fmla="*/ 1245358 w 2369255"/>
                <a:gd name="connsiteY140" fmla="*/ 510540 h 2521011"/>
                <a:gd name="connsiteX141" fmla="*/ 1266313 w 2369255"/>
                <a:gd name="connsiteY141" fmla="*/ 563880 h 2521011"/>
                <a:gd name="connsiteX142" fmla="*/ 1312033 w 2369255"/>
                <a:gd name="connsiteY142" fmla="*/ 641985 h 2521011"/>
                <a:gd name="connsiteX143" fmla="*/ 1332988 w 2369255"/>
                <a:gd name="connsiteY143" fmla="*/ 645795 h 2521011"/>
                <a:gd name="connsiteX144" fmla="*/ 1361563 w 2369255"/>
                <a:gd name="connsiteY144" fmla="*/ 737235 h 2521011"/>
                <a:gd name="connsiteX145" fmla="*/ 1540633 w 2369255"/>
                <a:gd name="connsiteY145" fmla="*/ 702945 h 2521011"/>
                <a:gd name="connsiteX146" fmla="*/ 1540207 w 2369255"/>
                <a:gd name="connsiteY146" fmla="*/ 700259 h 2521011"/>
                <a:gd name="connsiteX147" fmla="*/ 1586353 w 2369255"/>
                <a:gd name="connsiteY147" fmla="*/ 689610 h 2521011"/>
                <a:gd name="connsiteX148" fmla="*/ 1609213 w 2369255"/>
                <a:gd name="connsiteY148" fmla="*/ 659130 h 2521011"/>
                <a:gd name="connsiteX149" fmla="*/ 1637788 w 2369255"/>
                <a:gd name="connsiteY149" fmla="*/ 645795 h 2521011"/>
                <a:gd name="connsiteX150" fmla="*/ 1649218 w 2369255"/>
                <a:gd name="connsiteY150" fmla="*/ 613410 h 2521011"/>
                <a:gd name="connsiteX151" fmla="*/ 1670173 w 2369255"/>
                <a:gd name="connsiteY151" fmla="*/ 594360 h 2521011"/>
                <a:gd name="connsiteX152" fmla="*/ 1691128 w 2369255"/>
                <a:gd name="connsiteY152" fmla="*/ 609600 h 2521011"/>
                <a:gd name="connsiteX153" fmla="*/ 1685413 w 2369255"/>
                <a:gd name="connsiteY153" fmla="*/ 708660 h 2521011"/>
                <a:gd name="connsiteX154" fmla="*/ 1755898 w 2369255"/>
                <a:gd name="connsiteY154" fmla="*/ 786765 h 2521011"/>
                <a:gd name="connsiteX155" fmla="*/ 1757803 w 2369255"/>
                <a:gd name="connsiteY155" fmla="*/ 851535 h 2521011"/>
                <a:gd name="connsiteX156" fmla="*/ 1733038 w 2369255"/>
                <a:gd name="connsiteY156" fmla="*/ 872490 h 2521011"/>
                <a:gd name="connsiteX157" fmla="*/ 1795903 w 2369255"/>
                <a:gd name="connsiteY157" fmla="*/ 876300 h 2521011"/>
                <a:gd name="connsiteX158" fmla="*/ 2082230 w 2369255"/>
                <a:gd name="connsiteY158" fmla="*/ 811829 h 2521011"/>
                <a:gd name="connsiteX159" fmla="*/ 2102608 w 2369255"/>
                <a:gd name="connsiteY159" fmla="*/ 889635 h 2521011"/>
                <a:gd name="connsiteX160" fmla="*/ 2094988 w 2369255"/>
                <a:gd name="connsiteY160" fmla="*/ 942975 h 2521011"/>
                <a:gd name="connsiteX161" fmla="*/ 2030218 w 2369255"/>
                <a:gd name="connsiteY161" fmla="*/ 952500 h 2521011"/>
                <a:gd name="connsiteX162" fmla="*/ 2030218 w 2369255"/>
                <a:gd name="connsiteY162" fmla="*/ 1022985 h 2521011"/>
                <a:gd name="connsiteX163" fmla="*/ 2074033 w 2369255"/>
                <a:gd name="connsiteY163" fmla="*/ 1028700 h 2521011"/>
                <a:gd name="connsiteX164" fmla="*/ 2114038 w 2369255"/>
                <a:gd name="connsiteY164" fmla="*/ 1002030 h 2521011"/>
                <a:gd name="connsiteX165" fmla="*/ 2093083 w 2369255"/>
                <a:gd name="connsiteY165" fmla="*/ 1057275 h 2521011"/>
                <a:gd name="connsiteX166" fmla="*/ 2089273 w 2369255"/>
                <a:gd name="connsiteY166" fmla="*/ 1137285 h 2521011"/>
                <a:gd name="connsiteX167" fmla="*/ 2287393 w 2369255"/>
                <a:gd name="connsiteY167" fmla="*/ 1135380 h 2521011"/>
                <a:gd name="connsiteX168" fmla="*/ 2287393 w 2369255"/>
                <a:gd name="connsiteY168" fmla="*/ 1091565 h 2521011"/>
                <a:gd name="connsiteX169" fmla="*/ 2296363 w 2369255"/>
                <a:gd name="connsiteY169" fmla="*/ 1088949 h 2521011"/>
                <a:gd name="connsiteX170" fmla="*/ 2369255 w 2369255"/>
                <a:gd name="connsiteY170" fmla="*/ 1229053 h 2521011"/>
                <a:gd name="connsiteX171" fmla="*/ 2303675 w 2369255"/>
                <a:gd name="connsiteY171" fmla="*/ 1218123 h 2521011"/>
                <a:gd name="connsiteX172" fmla="*/ 2285869 w 2369255"/>
                <a:gd name="connsiteY172" fmla="*/ 1136214 h 2521011"/>
                <a:gd name="connsiteX173" fmla="*/ 2093706 w 2369255"/>
                <a:gd name="connsiteY173" fmla="*/ 1138062 h 2521011"/>
                <a:gd name="connsiteX174" fmla="*/ 2142613 w 2369255"/>
                <a:gd name="connsiteY174" fmla="*/ 1226820 h 2521011"/>
                <a:gd name="connsiteX175" fmla="*/ 2083558 w 2369255"/>
                <a:gd name="connsiteY175" fmla="*/ 1257300 h 2521011"/>
                <a:gd name="connsiteX176" fmla="*/ 2093083 w 2369255"/>
                <a:gd name="connsiteY176" fmla="*/ 1295400 h 2521011"/>
                <a:gd name="connsiteX177" fmla="*/ 2047363 w 2369255"/>
                <a:gd name="connsiteY177" fmla="*/ 1350645 h 2521011"/>
                <a:gd name="connsiteX178" fmla="*/ 2174998 w 2369255"/>
                <a:gd name="connsiteY178" fmla="*/ 1419225 h 2521011"/>
                <a:gd name="connsiteX179" fmla="*/ 2152138 w 2369255"/>
                <a:gd name="connsiteY179" fmla="*/ 1451610 h 2521011"/>
                <a:gd name="connsiteX180" fmla="*/ 2203573 w 2369255"/>
                <a:gd name="connsiteY180" fmla="*/ 1527810 h 2521011"/>
                <a:gd name="connsiteX181" fmla="*/ 2197858 w 2369255"/>
                <a:gd name="connsiteY181" fmla="*/ 1565910 h 2521011"/>
                <a:gd name="connsiteX182" fmla="*/ 2163568 w 2369255"/>
                <a:gd name="connsiteY182" fmla="*/ 1581150 h 2521011"/>
                <a:gd name="connsiteX183" fmla="*/ 2131183 w 2369255"/>
                <a:gd name="connsiteY183" fmla="*/ 1657350 h 2521011"/>
                <a:gd name="connsiteX184" fmla="*/ 2165473 w 2369255"/>
                <a:gd name="connsiteY184" fmla="*/ 1691640 h 2521011"/>
                <a:gd name="connsiteX185" fmla="*/ 2129278 w 2369255"/>
                <a:gd name="connsiteY185" fmla="*/ 1737360 h 2521011"/>
                <a:gd name="connsiteX186" fmla="*/ 2213098 w 2369255"/>
                <a:gd name="connsiteY186" fmla="*/ 1722120 h 2521011"/>
                <a:gd name="connsiteX187" fmla="*/ 2131183 w 2369255"/>
                <a:gd name="connsiteY187" fmla="*/ 1739265 h 2521011"/>
                <a:gd name="connsiteX188" fmla="*/ 2030218 w 2369255"/>
                <a:gd name="connsiteY188" fmla="*/ 1644015 h 2521011"/>
                <a:gd name="connsiteX189" fmla="*/ 1940683 w 2369255"/>
                <a:gd name="connsiteY189" fmla="*/ 1708785 h 2521011"/>
                <a:gd name="connsiteX190" fmla="*/ 1809238 w 2369255"/>
                <a:gd name="connsiteY190" fmla="*/ 1737360 h 2521011"/>
                <a:gd name="connsiteX191" fmla="*/ 1795903 w 2369255"/>
                <a:gd name="connsiteY191" fmla="*/ 1722120 h 2521011"/>
                <a:gd name="connsiteX192" fmla="*/ 1738753 w 2369255"/>
                <a:gd name="connsiteY192" fmla="*/ 1737360 h 2521011"/>
                <a:gd name="connsiteX193" fmla="*/ 1734943 w 2369255"/>
                <a:gd name="connsiteY193" fmla="*/ 1760220 h 2521011"/>
                <a:gd name="connsiteX194" fmla="*/ 1683030 w 2369255"/>
                <a:gd name="connsiteY194" fmla="*/ 1773198 h 2521011"/>
                <a:gd name="connsiteX195" fmla="*/ 1681603 w 2369255"/>
                <a:gd name="connsiteY195" fmla="*/ 1771650 h 2521011"/>
                <a:gd name="connsiteX196" fmla="*/ 1637788 w 2369255"/>
                <a:gd name="connsiteY196" fmla="*/ 1811655 h 2521011"/>
                <a:gd name="connsiteX197" fmla="*/ 1618738 w 2369255"/>
                <a:gd name="connsiteY197" fmla="*/ 1811655 h 2521011"/>
                <a:gd name="connsiteX198" fmla="*/ 1546348 w 2369255"/>
                <a:gd name="connsiteY198" fmla="*/ 1903095 h 2521011"/>
                <a:gd name="connsiteX199" fmla="*/ 1538728 w 2369255"/>
                <a:gd name="connsiteY199" fmla="*/ 1952625 h 2521011"/>
                <a:gd name="connsiteX200" fmla="*/ 1513963 w 2369255"/>
                <a:gd name="connsiteY200" fmla="*/ 1918335 h 2521011"/>
                <a:gd name="connsiteX201" fmla="*/ 1475863 w 2369255"/>
                <a:gd name="connsiteY201" fmla="*/ 1986915 h 2521011"/>
                <a:gd name="connsiteX202" fmla="*/ 1460623 w 2369255"/>
                <a:gd name="connsiteY202" fmla="*/ 1986915 h 2521011"/>
                <a:gd name="connsiteX203" fmla="*/ 1414903 w 2369255"/>
                <a:gd name="connsiteY203" fmla="*/ 2019300 h 2521011"/>
                <a:gd name="connsiteX204" fmla="*/ 1418713 w 2369255"/>
                <a:gd name="connsiteY204" fmla="*/ 2038350 h 2521011"/>
                <a:gd name="connsiteX205" fmla="*/ 1376803 w 2369255"/>
                <a:gd name="connsiteY205" fmla="*/ 2066925 h 2521011"/>
                <a:gd name="connsiteX206" fmla="*/ 1390138 w 2369255"/>
                <a:gd name="connsiteY206" fmla="*/ 2097405 h 2521011"/>
                <a:gd name="connsiteX207" fmla="*/ 1319653 w 2369255"/>
                <a:gd name="connsiteY207" fmla="*/ 2106930 h 2521011"/>
                <a:gd name="connsiteX208" fmla="*/ 1300603 w 2369255"/>
                <a:gd name="connsiteY208" fmla="*/ 2143125 h 2521011"/>
                <a:gd name="connsiteX209" fmla="*/ 1273933 w 2369255"/>
                <a:gd name="connsiteY209" fmla="*/ 2164080 h 2521011"/>
                <a:gd name="connsiteX210" fmla="*/ 1239643 w 2369255"/>
                <a:gd name="connsiteY210" fmla="*/ 2141220 h 2521011"/>
                <a:gd name="connsiteX211" fmla="*/ 1225489 w 2369255"/>
                <a:gd name="connsiteY211" fmla="*/ 2157396 h 2521011"/>
                <a:gd name="connsiteX212" fmla="*/ 1224403 w 2369255"/>
                <a:gd name="connsiteY212" fmla="*/ 2156460 h 2521011"/>
                <a:gd name="connsiteX213" fmla="*/ 1096768 w 2369255"/>
                <a:gd name="connsiteY213" fmla="*/ 2042160 h 2521011"/>
                <a:gd name="connsiteX214" fmla="*/ 1049736 w 2369255"/>
                <a:gd name="connsiteY214" fmla="*/ 2104529 h 2521011"/>
                <a:gd name="connsiteX215" fmla="*/ 969133 w 2369255"/>
                <a:gd name="connsiteY215" fmla="*/ 2101216 h 2521011"/>
                <a:gd name="connsiteX216" fmla="*/ 965323 w 2369255"/>
                <a:gd name="connsiteY216" fmla="*/ 2129791 h 2521011"/>
                <a:gd name="connsiteX217" fmla="*/ 807208 w 2369255"/>
                <a:gd name="connsiteY217" fmla="*/ 2129791 h 2521011"/>
                <a:gd name="connsiteX218" fmla="*/ 803398 w 2369255"/>
                <a:gd name="connsiteY218" fmla="*/ 2025016 h 2521011"/>
                <a:gd name="connsiteX219" fmla="*/ 801578 w 2369255"/>
                <a:gd name="connsiteY219" fmla="*/ 2024761 h 2521011"/>
                <a:gd name="connsiteX220" fmla="*/ 818638 w 2369255"/>
                <a:gd name="connsiteY220" fmla="*/ 1973580 h 2521011"/>
                <a:gd name="connsiteX221" fmla="*/ 776728 w 2369255"/>
                <a:gd name="connsiteY221" fmla="*/ 1939290 h 2521011"/>
                <a:gd name="connsiteX222" fmla="*/ 780538 w 2369255"/>
                <a:gd name="connsiteY222" fmla="*/ 1899285 h 2521011"/>
                <a:gd name="connsiteX223" fmla="*/ 791968 w 2369255"/>
                <a:gd name="connsiteY223" fmla="*/ 1836420 h 2521011"/>
                <a:gd name="connsiteX224" fmla="*/ 761488 w 2369255"/>
                <a:gd name="connsiteY224" fmla="*/ 1802130 h 2521011"/>
                <a:gd name="connsiteX225" fmla="*/ 708148 w 2369255"/>
                <a:gd name="connsiteY225" fmla="*/ 1790700 h 2521011"/>
                <a:gd name="connsiteX226" fmla="*/ 637663 w 2369255"/>
                <a:gd name="connsiteY226" fmla="*/ 1731645 h 2521011"/>
                <a:gd name="connsiteX227" fmla="*/ 637663 w 2369255"/>
                <a:gd name="connsiteY227" fmla="*/ 1704975 h 2521011"/>
                <a:gd name="connsiteX228" fmla="*/ 609088 w 2369255"/>
                <a:gd name="connsiteY228" fmla="*/ 1708785 h 2521011"/>
                <a:gd name="connsiteX229" fmla="*/ 504313 w 2369255"/>
                <a:gd name="connsiteY229" fmla="*/ 1638300 h 2521011"/>
                <a:gd name="connsiteX230" fmla="*/ 463237 w 2369255"/>
                <a:gd name="connsiteY230" fmla="*/ 1595581 h 2521011"/>
                <a:gd name="connsiteX231" fmla="*/ 464308 w 2369255"/>
                <a:gd name="connsiteY231" fmla="*/ 1543050 h 2521011"/>
                <a:gd name="connsiteX232" fmla="*/ 420493 w 2369255"/>
                <a:gd name="connsiteY232" fmla="*/ 1522095 h 2521011"/>
                <a:gd name="connsiteX233" fmla="*/ 435733 w 2369255"/>
                <a:gd name="connsiteY233" fmla="*/ 1470660 h 2521011"/>
                <a:gd name="connsiteX234" fmla="*/ 391918 w 2369255"/>
                <a:gd name="connsiteY234" fmla="*/ 1491615 h 2521011"/>
                <a:gd name="connsiteX235" fmla="*/ 359533 w 2369255"/>
                <a:gd name="connsiteY235" fmla="*/ 1491615 h 2521011"/>
                <a:gd name="connsiteX236" fmla="*/ 353818 w 2369255"/>
                <a:gd name="connsiteY236" fmla="*/ 1510665 h 2521011"/>
                <a:gd name="connsiteX237" fmla="*/ 184273 w 2369255"/>
                <a:gd name="connsiteY237" fmla="*/ 1510665 h 2521011"/>
                <a:gd name="connsiteX238" fmla="*/ 163926 w 2369255"/>
                <a:gd name="connsiteY238" fmla="*/ 1573404 h 2521011"/>
                <a:gd name="connsiteX239" fmla="*/ 163885 w 2369255"/>
                <a:gd name="connsiteY239" fmla="*/ 1573328 h 2521011"/>
                <a:gd name="connsiteX240" fmla="*/ 184395 w 2369255"/>
                <a:gd name="connsiteY240" fmla="*/ 1510087 h 2521011"/>
                <a:gd name="connsiteX241" fmla="*/ 203274 w 2369255"/>
                <a:gd name="connsiteY241" fmla="*/ 1510087 h 2521011"/>
                <a:gd name="connsiteX242" fmla="*/ 197608 w 2369255"/>
                <a:gd name="connsiteY242" fmla="*/ 1443990 h 2521011"/>
                <a:gd name="connsiteX243" fmla="*/ 148078 w 2369255"/>
                <a:gd name="connsiteY243" fmla="*/ 1466850 h 2521011"/>
                <a:gd name="connsiteX244" fmla="*/ 127123 w 2369255"/>
                <a:gd name="connsiteY244" fmla="*/ 1390650 h 2521011"/>
                <a:gd name="connsiteX245" fmla="*/ 117598 w 2369255"/>
                <a:gd name="connsiteY245" fmla="*/ 1389648 h 2521011"/>
                <a:gd name="connsiteX246" fmla="*/ 117598 w 2369255"/>
                <a:gd name="connsiteY246" fmla="*/ 1352550 h 2521011"/>
                <a:gd name="connsiteX247" fmla="*/ 148078 w 2369255"/>
                <a:gd name="connsiteY247" fmla="*/ 1314450 h 2521011"/>
                <a:gd name="connsiteX248" fmla="*/ 212848 w 2369255"/>
                <a:gd name="connsiteY248" fmla="*/ 1303020 h 2521011"/>
                <a:gd name="connsiteX249" fmla="*/ 229993 w 2369255"/>
                <a:gd name="connsiteY249" fmla="*/ 1238250 h 2521011"/>
                <a:gd name="connsiteX250" fmla="*/ 218563 w 2369255"/>
                <a:gd name="connsiteY250" fmla="*/ 1143000 h 2521011"/>
                <a:gd name="connsiteX251" fmla="*/ 219377 w 2369255"/>
                <a:gd name="connsiteY251" fmla="*/ 1135131 h 2521011"/>
                <a:gd name="connsiteX252" fmla="*/ 308099 w 2369255"/>
                <a:gd name="connsiteY252" fmla="*/ 1110615 h 2521011"/>
                <a:gd name="connsiteX253" fmla="*/ 325244 w 2369255"/>
                <a:gd name="connsiteY253" fmla="*/ 1022985 h 2521011"/>
                <a:gd name="connsiteX254" fmla="*/ 304289 w 2369255"/>
                <a:gd name="connsiteY254" fmla="*/ 986790 h 2521011"/>
                <a:gd name="connsiteX255" fmla="*/ 174749 w 2369255"/>
                <a:gd name="connsiteY255" fmla="*/ 969645 h 2521011"/>
                <a:gd name="connsiteX256" fmla="*/ 243329 w 2369255"/>
                <a:gd name="connsiteY256" fmla="*/ 843915 h 2521011"/>
                <a:gd name="connsiteX257" fmla="*/ 247139 w 2369255"/>
                <a:gd name="connsiteY257" fmla="*/ 731520 h 2521011"/>
                <a:gd name="connsiteX258" fmla="*/ 169034 w 2369255"/>
                <a:gd name="connsiteY258" fmla="*/ 685800 h 2521011"/>
                <a:gd name="connsiteX259" fmla="*/ 98549 w 2369255"/>
                <a:gd name="connsiteY259" fmla="*/ 641985 h 2521011"/>
                <a:gd name="connsiteX260" fmla="*/ 42112 w 2369255"/>
                <a:gd name="connsiteY260" fmla="*/ 643866 h 2521011"/>
                <a:gd name="connsiteX261" fmla="*/ 41731 w 2369255"/>
                <a:gd name="connsiteY261" fmla="*/ 642127 h 2521011"/>
                <a:gd name="connsiteX262" fmla="*/ 98881 w 2369255"/>
                <a:gd name="connsiteY262" fmla="*/ 640222 h 2521011"/>
                <a:gd name="connsiteX263" fmla="*/ 169366 w 2369255"/>
                <a:gd name="connsiteY263" fmla="*/ 684037 h 2521011"/>
                <a:gd name="connsiteX264" fmla="*/ 222373 w 2369255"/>
                <a:gd name="connsiteY264" fmla="*/ 715066 h 2521011"/>
                <a:gd name="connsiteX265" fmla="*/ 222373 w 2369255"/>
                <a:gd name="connsiteY265" fmla="*/ 567691 h 2521011"/>
                <a:gd name="connsiteX266" fmla="*/ 243328 w 2369255"/>
                <a:gd name="connsiteY266" fmla="*/ 489586 h 2521011"/>
                <a:gd name="connsiteX267" fmla="*/ 212848 w 2369255"/>
                <a:gd name="connsiteY267" fmla="*/ 447676 h 2521011"/>
                <a:gd name="connsiteX268" fmla="*/ 287143 w 2369255"/>
                <a:gd name="connsiteY268" fmla="*/ 449581 h 2521011"/>
                <a:gd name="connsiteX269" fmla="*/ 282547 w 2369255"/>
                <a:gd name="connsiteY269" fmla="*/ 446066 h 2521011"/>
                <a:gd name="connsiteX270" fmla="*/ 287143 w 2369255"/>
                <a:gd name="connsiteY270" fmla="*/ 447675 h 2521011"/>
                <a:gd name="connsiteX271" fmla="*/ 317623 w 2369255"/>
                <a:gd name="connsiteY271" fmla="*/ 382905 h 2521011"/>
                <a:gd name="connsiteX272" fmla="*/ 401443 w 2369255"/>
                <a:gd name="connsiteY272" fmla="*/ 384810 h 2521011"/>
                <a:gd name="connsiteX273" fmla="*/ 447163 w 2369255"/>
                <a:gd name="connsiteY273" fmla="*/ 361950 h 2521011"/>
                <a:gd name="connsiteX274" fmla="*/ 462403 w 2369255"/>
                <a:gd name="connsiteY274" fmla="*/ 335280 h 2521011"/>
                <a:gd name="connsiteX275" fmla="*/ 466213 w 2369255"/>
                <a:gd name="connsiteY275" fmla="*/ 266700 h 2521011"/>
                <a:gd name="connsiteX276" fmla="*/ 443353 w 2369255"/>
                <a:gd name="connsiteY276" fmla="*/ 198120 h 2521011"/>
                <a:gd name="connsiteX277" fmla="*/ 390013 w 2369255"/>
                <a:gd name="connsiteY277" fmla="*/ 137160 h 2521011"/>
                <a:gd name="connsiteX278" fmla="*/ 412873 w 2369255"/>
                <a:gd name="connsiteY278" fmla="*/ 125730 h 2521011"/>
                <a:gd name="connsiteX279" fmla="*/ 411094 w 2369255"/>
                <a:gd name="connsiteY279" fmla="*/ 119401 h 2521011"/>
                <a:gd name="connsiteX280" fmla="*/ 412873 w 2369255"/>
                <a:gd name="connsiteY280" fmla="*/ 120015 h 2521011"/>
                <a:gd name="connsiteX281" fmla="*/ 454783 w 2369255"/>
                <a:gd name="connsiteY281" fmla="*/ 74295 h 2521011"/>
                <a:gd name="connsiteX282" fmla="*/ 521458 w 2369255"/>
                <a:gd name="connsiteY282" fmla="*/ 85725 h 2521011"/>
                <a:gd name="connsiteX283" fmla="*/ 498598 w 2369255"/>
                <a:gd name="connsiteY283" fmla="*/ 49530 h 2521011"/>
                <a:gd name="connsiteX284" fmla="*/ 550033 w 2369255"/>
                <a:gd name="connsiteY284" fmla="*/ 13335 h 2521011"/>
                <a:gd name="connsiteX285" fmla="*/ 654808 w 2369255"/>
                <a:gd name="connsiteY28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624964 w 2369255"/>
                <a:gd name="connsiteY117" fmla="*/ 323060 h 2521011"/>
                <a:gd name="connsiteX118" fmla="*/ 654808 w 2369255"/>
                <a:gd name="connsiteY118" fmla="*/ 0 h 2521011"/>
                <a:gd name="connsiteX119" fmla="*/ 681478 w 2369255"/>
                <a:gd name="connsiteY119" fmla="*/ 80010 h 2521011"/>
                <a:gd name="connsiteX120" fmla="*/ 790063 w 2369255"/>
                <a:gd name="connsiteY120" fmla="*/ 51435 h 2521011"/>
                <a:gd name="connsiteX121" fmla="*/ 838950 w 2369255"/>
                <a:gd name="connsiteY121" fmla="*/ 29486 h 2521011"/>
                <a:gd name="connsiteX122" fmla="*/ 862453 w 2369255"/>
                <a:gd name="connsiteY122" fmla="*/ 59055 h 2521011"/>
                <a:gd name="connsiteX123" fmla="*/ 856738 w 2369255"/>
                <a:gd name="connsiteY123" fmla="*/ 89535 h 2521011"/>
                <a:gd name="connsiteX124" fmla="*/ 938653 w 2369255"/>
                <a:gd name="connsiteY124" fmla="*/ 93345 h 2521011"/>
                <a:gd name="connsiteX125" fmla="*/ 951988 w 2369255"/>
                <a:gd name="connsiteY125" fmla="*/ 19050 h 2521011"/>
                <a:gd name="connsiteX126" fmla="*/ 972943 w 2369255"/>
                <a:gd name="connsiteY126" fmla="*/ 47625 h 2521011"/>
                <a:gd name="connsiteX127" fmla="*/ 1064383 w 2369255"/>
                <a:gd name="connsiteY127" fmla="*/ 47625 h 2521011"/>
                <a:gd name="connsiteX128" fmla="*/ 1113913 w 2369255"/>
                <a:gd name="connsiteY128" fmla="*/ 38100 h 2521011"/>
                <a:gd name="connsiteX129" fmla="*/ 1121533 w 2369255"/>
                <a:gd name="connsiteY129" fmla="*/ 9525 h 2521011"/>
                <a:gd name="connsiteX130" fmla="*/ 1182493 w 2369255"/>
                <a:gd name="connsiteY130" fmla="*/ 0 h 2521011"/>
                <a:gd name="connsiteX131" fmla="*/ 1214878 w 2369255"/>
                <a:gd name="connsiteY131" fmla="*/ 102870 h 2521011"/>
                <a:gd name="connsiteX132" fmla="*/ 1228213 w 2369255"/>
                <a:gd name="connsiteY132" fmla="*/ 102870 h 2521011"/>
                <a:gd name="connsiteX133" fmla="*/ 1252978 w 2369255"/>
                <a:gd name="connsiteY133" fmla="*/ 190500 h 2521011"/>
                <a:gd name="connsiteX134" fmla="*/ 1255403 w 2369255"/>
                <a:gd name="connsiteY134" fmla="*/ 195722 h 2521011"/>
                <a:gd name="connsiteX135" fmla="*/ 1252978 w 2369255"/>
                <a:gd name="connsiteY135" fmla="*/ 198120 h 2521011"/>
                <a:gd name="connsiteX136" fmla="*/ 1249168 w 2369255"/>
                <a:gd name="connsiteY136" fmla="*/ 240030 h 2521011"/>
                <a:gd name="connsiteX137" fmla="*/ 1273933 w 2369255"/>
                <a:gd name="connsiteY137" fmla="*/ 346710 h 2521011"/>
                <a:gd name="connsiteX138" fmla="*/ 1216783 w 2369255"/>
                <a:gd name="connsiteY138" fmla="*/ 363855 h 2521011"/>
                <a:gd name="connsiteX139" fmla="*/ 1245358 w 2369255"/>
                <a:gd name="connsiteY139" fmla="*/ 510540 h 2521011"/>
                <a:gd name="connsiteX140" fmla="*/ 1266313 w 2369255"/>
                <a:gd name="connsiteY140" fmla="*/ 563880 h 2521011"/>
                <a:gd name="connsiteX141" fmla="*/ 1312033 w 2369255"/>
                <a:gd name="connsiteY141" fmla="*/ 641985 h 2521011"/>
                <a:gd name="connsiteX142" fmla="*/ 1332988 w 2369255"/>
                <a:gd name="connsiteY142" fmla="*/ 645795 h 2521011"/>
                <a:gd name="connsiteX143" fmla="*/ 1361563 w 2369255"/>
                <a:gd name="connsiteY143" fmla="*/ 737235 h 2521011"/>
                <a:gd name="connsiteX144" fmla="*/ 1540633 w 2369255"/>
                <a:gd name="connsiteY144" fmla="*/ 702945 h 2521011"/>
                <a:gd name="connsiteX145" fmla="*/ 1540207 w 2369255"/>
                <a:gd name="connsiteY145" fmla="*/ 700259 h 2521011"/>
                <a:gd name="connsiteX146" fmla="*/ 1586353 w 2369255"/>
                <a:gd name="connsiteY146" fmla="*/ 689610 h 2521011"/>
                <a:gd name="connsiteX147" fmla="*/ 1609213 w 2369255"/>
                <a:gd name="connsiteY147" fmla="*/ 659130 h 2521011"/>
                <a:gd name="connsiteX148" fmla="*/ 1637788 w 2369255"/>
                <a:gd name="connsiteY148" fmla="*/ 645795 h 2521011"/>
                <a:gd name="connsiteX149" fmla="*/ 1649218 w 2369255"/>
                <a:gd name="connsiteY149" fmla="*/ 613410 h 2521011"/>
                <a:gd name="connsiteX150" fmla="*/ 1670173 w 2369255"/>
                <a:gd name="connsiteY150" fmla="*/ 594360 h 2521011"/>
                <a:gd name="connsiteX151" fmla="*/ 1691128 w 2369255"/>
                <a:gd name="connsiteY151" fmla="*/ 609600 h 2521011"/>
                <a:gd name="connsiteX152" fmla="*/ 1685413 w 2369255"/>
                <a:gd name="connsiteY152" fmla="*/ 708660 h 2521011"/>
                <a:gd name="connsiteX153" fmla="*/ 1755898 w 2369255"/>
                <a:gd name="connsiteY153" fmla="*/ 786765 h 2521011"/>
                <a:gd name="connsiteX154" fmla="*/ 1757803 w 2369255"/>
                <a:gd name="connsiteY154" fmla="*/ 851535 h 2521011"/>
                <a:gd name="connsiteX155" fmla="*/ 1733038 w 2369255"/>
                <a:gd name="connsiteY155" fmla="*/ 872490 h 2521011"/>
                <a:gd name="connsiteX156" fmla="*/ 1795903 w 2369255"/>
                <a:gd name="connsiteY156" fmla="*/ 876300 h 2521011"/>
                <a:gd name="connsiteX157" fmla="*/ 2082230 w 2369255"/>
                <a:gd name="connsiteY157" fmla="*/ 811829 h 2521011"/>
                <a:gd name="connsiteX158" fmla="*/ 2102608 w 2369255"/>
                <a:gd name="connsiteY158" fmla="*/ 889635 h 2521011"/>
                <a:gd name="connsiteX159" fmla="*/ 2094988 w 2369255"/>
                <a:gd name="connsiteY159" fmla="*/ 942975 h 2521011"/>
                <a:gd name="connsiteX160" fmla="*/ 2030218 w 2369255"/>
                <a:gd name="connsiteY160" fmla="*/ 952500 h 2521011"/>
                <a:gd name="connsiteX161" fmla="*/ 2030218 w 2369255"/>
                <a:gd name="connsiteY161" fmla="*/ 1022985 h 2521011"/>
                <a:gd name="connsiteX162" fmla="*/ 2074033 w 2369255"/>
                <a:gd name="connsiteY162" fmla="*/ 1028700 h 2521011"/>
                <a:gd name="connsiteX163" fmla="*/ 2114038 w 2369255"/>
                <a:gd name="connsiteY163" fmla="*/ 1002030 h 2521011"/>
                <a:gd name="connsiteX164" fmla="*/ 2093083 w 2369255"/>
                <a:gd name="connsiteY164" fmla="*/ 1057275 h 2521011"/>
                <a:gd name="connsiteX165" fmla="*/ 2089273 w 2369255"/>
                <a:gd name="connsiteY165" fmla="*/ 1137285 h 2521011"/>
                <a:gd name="connsiteX166" fmla="*/ 2287393 w 2369255"/>
                <a:gd name="connsiteY166" fmla="*/ 1135380 h 2521011"/>
                <a:gd name="connsiteX167" fmla="*/ 2287393 w 2369255"/>
                <a:gd name="connsiteY167" fmla="*/ 1091565 h 2521011"/>
                <a:gd name="connsiteX168" fmla="*/ 2296363 w 2369255"/>
                <a:gd name="connsiteY168" fmla="*/ 1088949 h 2521011"/>
                <a:gd name="connsiteX169" fmla="*/ 2369255 w 2369255"/>
                <a:gd name="connsiteY169" fmla="*/ 1229053 h 2521011"/>
                <a:gd name="connsiteX170" fmla="*/ 2303675 w 2369255"/>
                <a:gd name="connsiteY170" fmla="*/ 1218123 h 2521011"/>
                <a:gd name="connsiteX171" fmla="*/ 2285869 w 2369255"/>
                <a:gd name="connsiteY171" fmla="*/ 1136214 h 2521011"/>
                <a:gd name="connsiteX172" fmla="*/ 2093706 w 2369255"/>
                <a:gd name="connsiteY172" fmla="*/ 1138062 h 2521011"/>
                <a:gd name="connsiteX173" fmla="*/ 2142613 w 2369255"/>
                <a:gd name="connsiteY173" fmla="*/ 1226820 h 2521011"/>
                <a:gd name="connsiteX174" fmla="*/ 2083558 w 2369255"/>
                <a:gd name="connsiteY174" fmla="*/ 1257300 h 2521011"/>
                <a:gd name="connsiteX175" fmla="*/ 2093083 w 2369255"/>
                <a:gd name="connsiteY175" fmla="*/ 1295400 h 2521011"/>
                <a:gd name="connsiteX176" fmla="*/ 2047363 w 2369255"/>
                <a:gd name="connsiteY176" fmla="*/ 1350645 h 2521011"/>
                <a:gd name="connsiteX177" fmla="*/ 2174998 w 2369255"/>
                <a:gd name="connsiteY177" fmla="*/ 1419225 h 2521011"/>
                <a:gd name="connsiteX178" fmla="*/ 2152138 w 2369255"/>
                <a:gd name="connsiteY178" fmla="*/ 1451610 h 2521011"/>
                <a:gd name="connsiteX179" fmla="*/ 2203573 w 2369255"/>
                <a:gd name="connsiteY179" fmla="*/ 1527810 h 2521011"/>
                <a:gd name="connsiteX180" fmla="*/ 2197858 w 2369255"/>
                <a:gd name="connsiteY180" fmla="*/ 1565910 h 2521011"/>
                <a:gd name="connsiteX181" fmla="*/ 2163568 w 2369255"/>
                <a:gd name="connsiteY181" fmla="*/ 1581150 h 2521011"/>
                <a:gd name="connsiteX182" fmla="*/ 2131183 w 2369255"/>
                <a:gd name="connsiteY182" fmla="*/ 1657350 h 2521011"/>
                <a:gd name="connsiteX183" fmla="*/ 2165473 w 2369255"/>
                <a:gd name="connsiteY183" fmla="*/ 1691640 h 2521011"/>
                <a:gd name="connsiteX184" fmla="*/ 2129278 w 2369255"/>
                <a:gd name="connsiteY184" fmla="*/ 1737360 h 2521011"/>
                <a:gd name="connsiteX185" fmla="*/ 2213098 w 2369255"/>
                <a:gd name="connsiteY185" fmla="*/ 1722120 h 2521011"/>
                <a:gd name="connsiteX186" fmla="*/ 2131183 w 2369255"/>
                <a:gd name="connsiteY186" fmla="*/ 1739265 h 2521011"/>
                <a:gd name="connsiteX187" fmla="*/ 2030218 w 2369255"/>
                <a:gd name="connsiteY187" fmla="*/ 1644015 h 2521011"/>
                <a:gd name="connsiteX188" fmla="*/ 1940683 w 2369255"/>
                <a:gd name="connsiteY188" fmla="*/ 1708785 h 2521011"/>
                <a:gd name="connsiteX189" fmla="*/ 1809238 w 2369255"/>
                <a:gd name="connsiteY189" fmla="*/ 1737360 h 2521011"/>
                <a:gd name="connsiteX190" fmla="*/ 1795903 w 2369255"/>
                <a:gd name="connsiteY190" fmla="*/ 1722120 h 2521011"/>
                <a:gd name="connsiteX191" fmla="*/ 1738753 w 2369255"/>
                <a:gd name="connsiteY191" fmla="*/ 1737360 h 2521011"/>
                <a:gd name="connsiteX192" fmla="*/ 1734943 w 2369255"/>
                <a:gd name="connsiteY192" fmla="*/ 1760220 h 2521011"/>
                <a:gd name="connsiteX193" fmla="*/ 1683030 w 2369255"/>
                <a:gd name="connsiteY193" fmla="*/ 1773198 h 2521011"/>
                <a:gd name="connsiteX194" fmla="*/ 1681603 w 2369255"/>
                <a:gd name="connsiteY194" fmla="*/ 1771650 h 2521011"/>
                <a:gd name="connsiteX195" fmla="*/ 1637788 w 2369255"/>
                <a:gd name="connsiteY195" fmla="*/ 1811655 h 2521011"/>
                <a:gd name="connsiteX196" fmla="*/ 1618738 w 2369255"/>
                <a:gd name="connsiteY196" fmla="*/ 1811655 h 2521011"/>
                <a:gd name="connsiteX197" fmla="*/ 1546348 w 2369255"/>
                <a:gd name="connsiteY197" fmla="*/ 1903095 h 2521011"/>
                <a:gd name="connsiteX198" fmla="*/ 1538728 w 2369255"/>
                <a:gd name="connsiteY198" fmla="*/ 1952625 h 2521011"/>
                <a:gd name="connsiteX199" fmla="*/ 1513963 w 2369255"/>
                <a:gd name="connsiteY199" fmla="*/ 1918335 h 2521011"/>
                <a:gd name="connsiteX200" fmla="*/ 1475863 w 2369255"/>
                <a:gd name="connsiteY200" fmla="*/ 1986915 h 2521011"/>
                <a:gd name="connsiteX201" fmla="*/ 1460623 w 2369255"/>
                <a:gd name="connsiteY201" fmla="*/ 1986915 h 2521011"/>
                <a:gd name="connsiteX202" fmla="*/ 1414903 w 2369255"/>
                <a:gd name="connsiteY202" fmla="*/ 2019300 h 2521011"/>
                <a:gd name="connsiteX203" fmla="*/ 1418713 w 2369255"/>
                <a:gd name="connsiteY203" fmla="*/ 2038350 h 2521011"/>
                <a:gd name="connsiteX204" fmla="*/ 1376803 w 2369255"/>
                <a:gd name="connsiteY204" fmla="*/ 2066925 h 2521011"/>
                <a:gd name="connsiteX205" fmla="*/ 1390138 w 2369255"/>
                <a:gd name="connsiteY205" fmla="*/ 2097405 h 2521011"/>
                <a:gd name="connsiteX206" fmla="*/ 1319653 w 2369255"/>
                <a:gd name="connsiteY206" fmla="*/ 2106930 h 2521011"/>
                <a:gd name="connsiteX207" fmla="*/ 1300603 w 2369255"/>
                <a:gd name="connsiteY207" fmla="*/ 2143125 h 2521011"/>
                <a:gd name="connsiteX208" fmla="*/ 1273933 w 2369255"/>
                <a:gd name="connsiteY208" fmla="*/ 2164080 h 2521011"/>
                <a:gd name="connsiteX209" fmla="*/ 1239643 w 2369255"/>
                <a:gd name="connsiteY209" fmla="*/ 2141220 h 2521011"/>
                <a:gd name="connsiteX210" fmla="*/ 1225489 w 2369255"/>
                <a:gd name="connsiteY210" fmla="*/ 2157396 h 2521011"/>
                <a:gd name="connsiteX211" fmla="*/ 1224403 w 2369255"/>
                <a:gd name="connsiteY211" fmla="*/ 2156460 h 2521011"/>
                <a:gd name="connsiteX212" fmla="*/ 1096768 w 2369255"/>
                <a:gd name="connsiteY212" fmla="*/ 2042160 h 2521011"/>
                <a:gd name="connsiteX213" fmla="*/ 1049736 w 2369255"/>
                <a:gd name="connsiteY213" fmla="*/ 2104529 h 2521011"/>
                <a:gd name="connsiteX214" fmla="*/ 969133 w 2369255"/>
                <a:gd name="connsiteY214" fmla="*/ 2101216 h 2521011"/>
                <a:gd name="connsiteX215" fmla="*/ 965323 w 2369255"/>
                <a:gd name="connsiteY215" fmla="*/ 2129791 h 2521011"/>
                <a:gd name="connsiteX216" fmla="*/ 807208 w 2369255"/>
                <a:gd name="connsiteY216" fmla="*/ 2129791 h 2521011"/>
                <a:gd name="connsiteX217" fmla="*/ 803398 w 2369255"/>
                <a:gd name="connsiteY217" fmla="*/ 2025016 h 2521011"/>
                <a:gd name="connsiteX218" fmla="*/ 801578 w 2369255"/>
                <a:gd name="connsiteY218" fmla="*/ 2024761 h 2521011"/>
                <a:gd name="connsiteX219" fmla="*/ 818638 w 2369255"/>
                <a:gd name="connsiteY219" fmla="*/ 1973580 h 2521011"/>
                <a:gd name="connsiteX220" fmla="*/ 776728 w 2369255"/>
                <a:gd name="connsiteY220" fmla="*/ 1939290 h 2521011"/>
                <a:gd name="connsiteX221" fmla="*/ 780538 w 2369255"/>
                <a:gd name="connsiteY221" fmla="*/ 1899285 h 2521011"/>
                <a:gd name="connsiteX222" fmla="*/ 791968 w 2369255"/>
                <a:gd name="connsiteY222" fmla="*/ 1836420 h 2521011"/>
                <a:gd name="connsiteX223" fmla="*/ 761488 w 2369255"/>
                <a:gd name="connsiteY223" fmla="*/ 1802130 h 2521011"/>
                <a:gd name="connsiteX224" fmla="*/ 708148 w 2369255"/>
                <a:gd name="connsiteY224" fmla="*/ 1790700 h 2521011"/>
                <a:gd name="connsiteX225" fmla="*/ 637663 w 2369255"/>
                <a:gd name="connsiteY225" fmla="*/ 1731645 h 2521011"/>
                <a:gd name="connsiteX226" fmla="*/ 637663 w 2369255"/>
                <a:gd name="connsiteY226" fmla="*/ 1704975 h 2521011"/>
                <a:gd name="connsiteX227" fmla="*/ 609088 w 2369255"/>
                <a:gd name="connsiteY227" fmla="*/ 1708785 h 2521011"/>
                <a:gd name="connsiteX228" fmla="*/ 504313 w 2369255"/>
                <a:gd name="connsiteY228" fmla="*/ 1638300 h 2521011"/>
                <a:gd name="connsiteX229" fmla="*/ 463237 w 2369255"/>
                <a:gd name="connsiteY229" fmla="*/ 1595581 h 2521011"/>
                <a:gd name="connsiteX230" fmla="*/ 464308 w 2369255"/>
                <a:gd name="connsiteY230" fmla="*/ 1543050 h 2521011"/>
                <a:gd name="connsiteX231" fmla="*/ 420493 w 2369255"/>
                <a:gd name="connsiteY231" fmla="*/ 1522095 h 2521011"/>
                <a:gd name="connsiteX232" fmla="*/ 435733 w 2369255"/>
                <a:gd name="connsiteY232" fmla="*/ 1470660 h 2521011"/>
                <a:gd name="connsiteX233" fmla="*/ 391918 w 2369255"/>
                <a:gd name="connsiteY233" fmla="*/ 1491615 h 2521011"/>
                <a:gd name="connsiteX234" fmla="*/ 359533 w 2369255"/>
                <a:gd name="connsiteY234" fmla="*/ 1491615 h 2521011"/>
                <a:gd name="connsiteX235" fmla="*/ 353818 w 2369255"/>
                <a:gd name="connsiteY235" fmla="*/ 1510665 h 2521011"/>
                <a:gd name="connsiteX236" fmla="*/ 184273 w 2369255"/>
                <a:gd name="connsiteY236" fmla="*/ 1510665 h 2521011"/>
                <a:gd name="connsiteX237" fmla="*/ 163926 w 2369255"/>
                <a:gd name="connsiteY237" fmla="*/ 1573404 h 2521011"/>
                <a:gd name="connsiteX238" fmla="*/ 163885 w 2369255"/>
                <a:gd name="connsiteY238" fmla="*/ 1573328 h 2521011"/>
                <a:gd name="connsiteX239" fmla="*/ 184395 w 2369255"/>
                <a:gd name="connsiteY239" fmla="*/ 1510087 h 2521011"/>
                <a:gd name="connsiteX240" fmla="*/ 203274 w 2369255"/>
                <a:gd name="connsiteY240" fmla="*/ 1510087 h 2521011"/>
                <a:gd name="connsiteX241" fmla="*/ 197608 w 2369255"/>
                <a:gd name="connsiteY241" fmla="*/ 1443990 h 2521011"/>
                <a:gd name="connsiteX242" fmla="*/ 148078 w 2369255"/>
                <a:gd name="connsiteY242" fmla="*/ 1466850 h 2521011"/>
                <a:gd name="connsiteX243" fmla="*/ 127123 w 2369255"/>
                <a:gd name="connsiteY243" fmla="*/ 1390650 h 2521011"/>
                <a:gd name="connsiteX244" fmla="*/ 117598 w 2369255"/>
                <a:gd name="connsiteY244" fmla="*/ 1389648 h 2521011"/>
                <a:gd name="connsiteX245" fmla="*/ 117598 w 2369255"/>
                <a:gd name="connsiteY245" fmla="*/ 1352550 h 2521011"/>
                <a:gd name="connsiteX246" fmla="*/ 148078 w 2369255"/>
                <a:gd name="connsiteY246" fmla="*/ 1314450 h 2521011"/>
                <a:gd name="connsiteX247" fmla="*/ 212848 w 2369255"/>
                <a:gd name="connsiteY247" fmla="*/ 1303020 h 2521011"/>
                <a:gd name="connsiteX248" fmla="*/ 229993 w 2369255"/>
                <a:gd name="connsiteY248" fmla="*/ 1238250 h 2521011"/>
                <a:gd name="connsiteX249" fmla="*/ 218563 w 2369255"/>
                <a:gd name="connsiteY249" fmla="*/ 1143000 h 2521011"/>
                <a:gd name="connsiteX250" fmla="*/ 219377 w 2369255"/>
                <a:gd name="connsiteY250" fmla="*/ 1135131 h 2521011"/>
                <a:gd name="connsiteX251" fmla="*/ 308099 w 2369255"/>
                <a:gd name="connsiteY251" fmla="*/ 1110615 h 2521011"/>
                <a:gd name="connsiteX252" fmla="*/ 325244 w 2369255"/>
                <a:gd name="connsiteY252" fmla="*/ 1022985 h 2521011"/>
                <a:gd name="connsiteX253" fmla="*/ 304289 w 2369255"/>
                <a:gd name="connsiteY253" fmla="*/ 986790 h 2521011"/>
                <a:gd name="connsiteX254" fmla="*/ 174749 w 2369255"/>
                <a:gd name="connsiteY254" fmla="*/ 969645 h 2521011"/>
                <a:gd name="connsiteX255" fmla="*/ 243329 w 2369255"/>
                <a:gd name="connsiteY255" fmla="*/ 843915 h 2521011"/>
                <a:gd name="connsiteX256" fmla="*/ 247139 w 2369255"/>
                <a:gd name="connsiteY256" fmla="*/ 731520 h 2521011"/>
                <a:gd name="connsiteX257" fmla="*/ 169034 w 2369255"/>
                <a:gd name="connsiteY257" fmla="*/ 685800 h 2521011"/>
                <a:gd name="connsiteX258" fmla="*/ 98549 w 2369255"/>
                <a:gd name="connsiteY258" fmla="*/ 641985 h 2521011"/>
                <a:gd name="connsiteX259" fmla="*/ 42112 w 2369255"/>
                <a:gd name="connsiteY259" fmla="*/ 643866 h 2521011"/>
                <a:gd name="connsiteX260" fmla="*/ 41731 w 2369255"/>
                <a:gd name="connsiteY260" fmla="*/ 642127 h 2521011"/>
                <a:gd name="connsiteX261" fmla="*/ 98881 w 2369255"/>
                <a:gd name="connsiteY261" fmla="*/ 640222 h 2521011"/>
                <a:gd name="connsiteX262" fmla="*/ 169366 w 2369255"/>
                <a:gd name="connsiteY262" fmla="*/ 684037 h 2521011"/>
                <a:gd name="connsiteX263" fmla="*/ 222373 w 2369255"/>
                <a:gd name="connsiteY263" fmla="*/ 715066 h 2521011"/>
                <a:gd name="connsiteX264" fmla="*/ 222373 w 2369255"/>
                <a:gd name="connsiteY264" fmla="*/ 567691 h 2521011"/>
                <a:gd name="connsiteX265" fmla="*/ 243328 w 2369255"/>
                <a:gd name="connsiteY265" fmla="*/ 489586 h 2521011"/>
                <a:gd name="connsiteX266" fmla="*/ 212848 w 2369255"/>
                <a:gd name="connsiteY266" fmla="*/ 447676 h 2521011"/>
                <a:gd name="connsiteX267" fmla="*/ 287143 w 2369255"/>
                <a:gd name="connsiteY267" fmla="*/ 449581 h 2521011"/>
                <a:gd name="connsiteX268" fmla="*/ 282547 w 2369255"/>
                <a:gd name="connsiteY268" fmla="*/ 446066 h 2521011"/>
                <a:gd name="connsiteX269" fmla="*/ 287143 w 2369255"/>
                <a:gd name="connsiteY269" fmla="*/ 447675 h 2521011"/>
                <a:gd name="connsiteX270" fmla="*/ 317623 w 2369255"/>
                <a:gd name="connsiteY270" fmla="*/ 382905 h 2521011"/>
                <a:gd name="connsiteX271" fmla="*/ 401443 w 2369255"/>
                <a:gd name="connsiteY271" fmla="*/ 384810 h 2521011"/>
                <a:gd name="connsiteX272" fmla="*/ 447163 w 2369255"/>
                <a:gd name="connsiteY272" fmla="*/ 361950 h 2521011"/>
                <a:gd name="connsiteX273" fmla="*/ 462403 w 2369255"/>
                <a:gd name="connsiteY273" fmla="*/ 335280 h 2521011"/>
                <a:gd name="connsiteX274" fmla="*/ 466213 w 2369255"/>
                <a:gd name="connsiteY274" fmla="*/ 266700 h 2521011"/>
                <a:gd name="connsiteX275" fmla="*/ 443353 w 2369255"/>
                <a:gd name="connsiteY275" fmla="*/ 198120 h 2521011"/>
                <a:gd name="connsiteX276" fmla="*/ 390013 w 2369255"/>
                <a:gd name="connsiteY276" fmla="*/ 137160 h 2521011"/>
                <a:gd name="connsiteX277" fmla="*/ 412873 w 2369255"/>
                <a:gd name="connsiteY277" fmla="*/ 125730 h 2521011"/>
                <a:gd name="connsiteX278" fmla="*/ 411094 w 2369255"/>
                <a:gd name="connsiteY278" fmla="*/ 119401 h 2521011"/>
                <a:gd name="connsiteX279" fmla="*/ 412873 w 2369255"/>
                <a:gd name="connsiteY279" fmla="*/ 120015 h 2521011"/>
                <a:gd name="connsiteX280" fmla="*/ 454783 w 2369255"/>
                <a:gd name="connsiteY280" fmla="*/ 74295 h 2521011"/>
                <a:gd name="connsiteX281" fmla="*/ 521458 w 2369255"/>
                <a:gd name="connsiteY281" fmla="*/ 85725 h 2521011"/>
                <a:gd name="connsiteX282" fmla="*/ 498598 w 2369255"/>
                <a:gd name="connsiteY282" fmla="*/ 49530 h 2521011"/>
                <a:gd name="connsiteX283" fmla="*/ 550033 w 2369255"/>
                <a:gd name="connsiteY283" fmla="*/ 13335 h 2521011"/>
                <a:gd name="connsiteX284" fmla="*/ 654808 w 2369255"/>
                <a:gd name="connsiteY28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04463 w 2369255"/>
                <a:gd name="connsiteY115" fmla="*/ 365760 h 2521011"/>
                <a:gd name="connsiteX116" fmla="*/ 1624964 w 2369255"/>
                <a:gd name="connsiteY116" fmla="*/ 323060 h 2521011"/>
                <a:gd name="connsiteX117" fmla="*/ 654808 w 2369255"/>
                <a:gd name="connsiteY117" fmla="*/ 0 h 2521011"/>
                <a:gd name="connsiteX118" fmla="*/ 681478 w 2369255"/>
                <a:gd name="connsiteY118" fmla="*/ 80010 h 2521011"/>
                <a:gd name="connsiteX119" fmla="*/ 790063 w 2369255"/>
                <a:gd name="connsiteY119" fmla="*/ 51435 h 2521011"/>
                <a:gd name="connsiteX120" fmla="*/ 838950 w 2369255"/>
                <a:gd name="connsiteY120" fmla="*/ 29486 h 2521011"/>
                <a:gd name="connsiteX121" fmla="*/ 862453 w 2369255"/>
                <a:gd name="connsiteY121" fmla="*/ 59055 h 2521011"/>
                <a:gd name="connsiteX122" fmla="*/ 856738 w 2369255"/>
                <a:gd name="connsiteY122" fmla="*/ 89535 h 2521011"/>
                <a:gd name="connsiteX123" fmla="*/ 938653 w 2369255"/>
                <a:gd name="connsiteY123" fmla="*/ 93345 h 2521011"/>
                <a:gd name="connsiteX124" fmla="*/ 951988 w 2369255"/>
                <a:gd name="connsiteY124" fmla="*/ 19050 h 2521011"/>
                <a:gd name="connsiteX125" fmla="*/ 972943 w 2369255"/>
                <a:gd name="connsiteY125" fmla="*/ 47625 h 2521011"/>
                <a:gd name="connsiteX126" fmla="*/ 1064383 w 2369255"/>
                <a:gd name="connsiteY126" fmla="*/ 47625 h 2521011"/>
                <a:gd name="connsiteX127" fmla="*/ 1113913 w 2369255"/>
                <a:gd name="connsiteY127" fmla="*/ 38100 h 2521011"/>
                <a:gd name="connsiteX128" fmla="*/ 1121533 w 2369255"/>
                <a:gd name="connsiteY128" fmla="*/ 9525 h 2521011"/>
                <a:gd name="connsiteX129" fmla="*/ 1182493 w 2369255"/>
                <a:gd name="connsiteY129" fmla="*/ 0 h 2521011"/>
                <a:gd name="connsiteX130" fmla="*/ 1214878 w 2369255"/>
                <a:gd name="connsiteY130" fmla="*/ 102870 h 2521011"/>
                <a:gd name="connsiteX131" fmla="*/ 1228213 w 2369255"/>
                <a:gd name="connsiteY131" fmla="*/ 102870 h 2521011"/>
                <a:gd name="connsiteX132" fmla="*/ 1252978 w 2369255"/>
                <a:gd name="connsiteY132" fmla="*/ 190500 h 2521011"/>
                <a:gd name="connsiteX133" fmla="*/ 1255403 w 2369255"/>
                <a:gd name="connsiteY133" fmla="*/ 195722 h 2521011"/>
                <a:gd name="connsiteX134" fmla="*/ 1252978 w 2369255"/>
                <a:gd name="connsiteY134" fmla="*/ 198120 h 2521011"/>
                <a:gd name="connsiteX135" fmla="*/ 1249168 w 2369255"/>
                <a:gd name="connsiteY135" fmla="*/ 240030 h 2521011"/>
                <a:gd name="connsiteX136" fmla="*/ 1273933 w 2369255"/>
                <a:gd name="connsiteY136" fmla="*/ 346710 h 2521011"/>
                <a:gd name="connsiteX137" fmla="*/ 1216783 w 2369255"/>
                <a:gd name="connsiteY137" fmla="*/ 363855 h 2521011"/>
                <a:gd name="connsiteX138" fmla="*/ 1245358 w 2369255"/>
                <a:gd name="connsiteY138" fmla="*/ 510540 h 2521011"/>
                <a:gd name="connsiteX139" fmla="*/ 1266313 w 2369255"/>
                <a:gd name="connsiteY139" fmla="*/ 563880 h 2521011"/>
                <a:gd name="connsiteX140" fmla="*/ 1312033 w 2369255"/>
                <a:gd name="connsiteY140" fmla="*/ 641985 h 2521011"/>
                <a:gd name="connsiteX141" fmla="*/ 1332988 w 2369255"/>
                <a:gd name="connsiteY141" fmla="*/ 645795 h 2521011"/>
                <a:gd name="connsiteX142" fmla="*/ 1361563 w 2369255"/>
                <a:gd name="connsiteY142" fmla="*/ 737235 h 2521011"/>
                <a:gd name="connsiteX143" fmla="*/ 1540633 w 2369255"/>
                <a:gd name="connsiteY143" fmla="*/ 702945 h 2521011"/>
                <a:gd name="connsiteX144" fmla="*/ 1540207 w 2369255"/>
                <a:gd name="connsiteY144" fmla="*/ 700259 h 2521011"/>
                <a:gd name="connsiteX145" fmla="*/ 1586353 w 2369255"/>
                <a:gd name="connsiteY145" fmla="*/ 689610 h 2521011"/>
                <a:gd name="connsiteX146" fmla="*/ 1609213 w 2369255"/>
                <a:gd name="connsiteY146" fmla="*/ 659130 h 2521011"/>
                <a:gd name="connsiteX147" fmla="*/ 1637788 w 2369255"/>
                <a:gd name="connsiteY147" fmla="*/ 645795 h 2521011"/>
                <a:gd name="connsiteX148" fmla="*/ 1649218 w 2369255"/>
                <a:gd name="connsiteY148" fmla="*/ 613410 h 2521011"/>
                <a:gd name="connsiteX149" fmla="*/ 1670173 w 2369255"/>
                <a:gd name="connsiteY149" fmla="*/ 594360 h 2521011"/>
                <a:gd name="connsiteX150" fmla="*/ 1691128 w 2369255"/>
                <a:gd name="connsiteY150" fmla="*/ 609600 h 2521011"/>
                <a:gd name="connsiteX151" fmla="*/ 1685413 w 2369255"/>
                <a:gd name="connsiteY151" fmla="*/ 708660 h 2521011"/>
                <a:gd name="connsiteX152" fmla="*/ 1755898 w 2369255"/>
                <a:gd name="connsiteY152" fmla="*/ 786765 h 2521011"/>
                <a:gd name="connsiteX153" fmla="*/ 1757803 w 2369255"/>
                <a:gd name="connsiteY153" fmla="*/ 851535 h 2521011"/>
                <a:gd name="connsiteX154" fmla="*/ 1733038 w 2369255"/>
                <a:gd name="connsiteY154" fmla="*/ 872490 h 2521011"/>
                <a:gd name="connsiteX155" fmla="*/ 1795903 w 2369255"/>
                <a:gd name="connsiteY155" fmla="*/ 876300 h 2521011"/>
                <a:gd name="connsiteX156" fmla="*/ 2082230 w 2369255"/>
                <a:gd name="connsiteY156" fmla="*/ 811829 h 2521011"/>
                <a:gd name="connsiteX157" fmla="*/ 2102608 w 2369255"/>
                <a:gd name="connsiteY157" fmla="*/ 889635 h 2521011"/>
                <a:gd name="connsiteX158" fmla="*/ 2094988 w 2369255"/>
                <a:gd name="connsiteY158" fmla="*/ 942975 h 2521011"/>
                <a:gd name="connsiteX159" fmla="*/ 2030218 w 2369255"/>
                <a:gd name="connsiteY159" fmla="*/ 952500 h 2521011"/>
                <a:gd name="connsiteX160" fmla="*/ 2030218 w 2369255"/>
                <a:gd name="connsiteY160" fmla="*/ 1022985 h 2521011"/>
                <a:gd name="connsiteX161" fmla="*/ 2074033 w 2369255"/>
                <a:gd name="connsiteY161" fmla="*/ 1028700 h 2521011"/>
                <a:gd name="connsiteX162" fmla="*/ 2114038 w 2369255"/>
                <a:gd name="connsiteY162" fmla="*/ 1002030 h 2521011"/>
                <a:gd name="connsiteX163" fmla="*/ 2093083 w 2369255"/>
                <a:gd name="connsiteY163" fmla="*/ 1057275 h 2521011"/>
                <a:gd name="connsiteX164" fmla="*/ 2089273 w 2369255"/>
                <a:gd name="connsiteY164" fmla="*/ 1137285 h 2521011"/>
                <a:gd name="connsiteX165" fmla="*/ 2287393 w 2369255"/>
                <a:gd name="connsiteY165" fmla="*/ 1135380 h 2521011"/>
                <a:gd name="connsiteX166" fmla="*/ 2287393 w 2369255"/>
                <a:gd name="connsiteY166" fmla="*/ 1091565 h 2521011"/>
                <a:gd name="connsiteX167" fmla="*/ 2296363 w 2369255"/>
                <a:gd name="connsiteY167" fmla="*/ 1088949 h 2521011"/>
                <a:gd name="connsiteX168" fmla="*/ 2369255 w 2369255"/>
                <a:gd name="connsiteY168" fmla="*/ 1229053 h 2521011"/>
                <a:gd name="connsiteX169" fmla="*/ 2303675 w 2369255"/>
                <a:gd name="connsiteY169" fmla="*/ 1218123 h 2521011"/>
                <a:gd name="connsiteX170" fmla="*/ 2285869 w 2369255"/>
                <a:gd name="connsiteY170" fmla="*/ 1136214 h 2521011"/>
                <a:gd name="connsiteX171" fmla="*/ 2093706 w 2369255"/>
                <a:gd name="connsiteY171" fmla="*/ 1138062 h 2521011"/>
                <a:gd name="connsiteX172" fmla="*/ 2142613 w 2369255"/>
                <a:gd name="connsiteY172" fmla="*/ 1226820 h 2521011"/>
                <a:gd name="connsiteX173" fmla="*/ 2083558 w 2369255"/>
                <a:gd name="connsiteY173" fmla="*/ 1257300 h 2521011"/>
                <a:gd name="connsiteX174" fmla="*/ 2093083 w 2369255"/>
                <a:gd name="connsiteY174" fmla="*/ 1295400 h 2521011"/>
                <a:gd name="connsiteX175" fmla="*/ 2047363 w 2369255"/>
                <a:gd name="connsiteY175" fmla="*/ 1350645 h 2521011"/>
                <a:gd name="connsiteX176" fmla="*/ 2174998 w 2369255"/>
                <a:gd name="connsiteY176" fmla="*/ 1419225 h 2521011"/>
                <a:gd name="connsiteX177" fmla="*/ 2152138 w 2369255"/>
                <a:gd name="connsiteY177" fmla="*/ 1451610 h 2521011"/>
                <a:gd name="connsiteX178" fmla="*/ 2203573 w 2369255"/>
                <a:gd name="connsiteY178" fmla="*/ 1527810 h 2521011"/>
                <a:gd name="connsiteX179" fmla="*/ 2197858 w 2369255"/>
                <a:gd name="connsiteY179" fmla="*/ 1565910 h 2521011"/>
                <a:gd name="connsiteX180" fmla="*/ 2163568 w 2369255"/>
                <a:gd name="connsiteY180" fmla="*/ 1581150 h 2521011"/>
                <a:gd name="connsiteX181" fmla="*/ 2131183 w 2369255"/>
                <a:gd name="connsiteY181" fmla="*/ 1657350 h 2521011"/>
                <a:gd name="connsiteX182" fmla="*/ 2165473 w 2369255"/>
                <a:gd name="connsiteY182" fmla="*/ 1691640 h 2521011"/>
                <a:gd name="connsiteX183" fmla="*/ 2129278 w 2369255"/>
                <a:gd name="connsiteY183" fmla="*/ 1737360 h 2521011"/>
                <a:gd name="connsiteX184" fmla="*/ 2213098 w 2369255"/>
                <a:gd name="connsiteY184" fmla="*/ 1722120 h 2521011"/>
                <a:gd name="connsiteX185" fmla="*/ 2131183 w 2369255"/>
                <a:gd name="connsiteY185" fmla="*/ 1739265 h 2521011"/>
                <a:gd name="connsiteX186" fmla="*/ 2030218 w 2369255"/>
                <a:gd name="connsiteY186" fmla="*/ 1644015 h 2521011"/>
                <a:gd name="connsiteX187" fmla="*/ 1940683 w 2369255"/>
                <a:gd name="connsiteY187" fmla="*/ 1708785 h 2521011"/>
                <a:gd name="connsiteX188" fmla="*/ 1809238 w 2369255"/>
                <a:gd name="connsiteY188" fmla="*/ 1737360 h 2521011"/>
                <a:gd name="connsiteX189" fmla="*/ 1795903 w 2369255"/>
                <a:gd name="connsiteY189" fmla="*/ 1722120 h 2521011"/>
                <a:gd name="connsiteX190" fmla="*/ 1738753 w 2369255"/>
                <a:gd name="connsiteY190" fmla="*/ 1737360 h 2521011"/>
                <a:gd name="connsiteX191" fmla="*/ 1734943 w 2369255"/>
                <a:gd name="connsiteY191" fmla="*/ 1760220 h 2521011"/>
                <a:gd name="connsiteX192" fmla="*/ 1683030 w 2369255"/>
                <a:gd name="connsiteY192" fmla="*/ 1773198 h 2521011"/>
                <a:gd name="connsiteX193" fmla="*/ 1681603 w 2369255"/>
                <a:gd name="connsiteY193" fmla="*/ 1771650 h 2521011"/>
                <a:gd name="connsiteX194" fmla="*/ 1637788 w 2369255"/>
                <a:gd name="connsiteY194" fmla="*/ 1811655 h 2521011"/>
                <a:gd name="connsiteX195" fmla="*/ 1618738 w 2369255"/>
                <a:gd name="connsiteY195" fmla="*/ 1811655 h 2521011"/>
                <a:gd name="connsiteX196" fmla="*/ 1546348 w 2369255"/>
                <a:gd name="connsiteY196" fmla="*/ 1903095 h 2521011"/>
                <a:gd name="connsiteX197" fmla="*/ 1538728 w 2369255"/>
                <a:gd name="connsiteY197" fmla="*/ 1952625 h 2521011"/>
                <a:gd name="connsiteX198" fmla="*/ 1513963 w 2369255"/>
                <a:gd name="connsiteY198" fmla="*/ 1918335 h 2521011"/>
                <a:gd name="connsiteX199" fmla="*/ 1475863 w 2369255"/>
                <a:gd name="connsiteY199" fmla="*/ 1986915 h 2521011"/>
                <a:gd name="connsiteX200" fmla="*/ 1460623 w 2369255"/>
                <a:gd name="connsiteY200" fmla="*/ 1986915 h 2521011"/>
                <a:gd name="connsiteX201" fmla="*/ 1414903 w 2369255"/>
                <a:gd name="connsiteY201" fmla="*/ 2019300 h 2521011"/>
                <a:gd name="connsiteX202" fmla="*/ 1418713 w 2369255"/>
                <a:gd name="connsiteY202" fmla="*/ 2038350 h 2521011"/>
                <a:gd name="connsiteX203" fmla="*/ 1376803 w 2369255"/>
                <a:gd name="connsiteY203" fmla="*/ 2066925 h 2521011"/>
                <a:gd name="connsiteX204" fmla="*/ 1390138 w 2369255"/>
                <a:gd name="connsiteY204" fmla="*/ 2097405 h 2521011"/>
                <a:gd name="connsiteX205" fmla="*/ 1319653 w 2369255"/>
                <a:gd name="connsiteY205" fmla="*/ 2106930 h 2521011"/>
                <a:gd name="connsiteX206" fmla="*/ 1300603 w 2369255"/>
                <a:gd name="connsiteY206" fmla="*/ 2143125 h 2521011"/>
                <a:gd name="connsiteX207" fmla="*/ 1273933 w 2369255"/>
                <a:gd name="connsiteY207" fmla="*/ 2164080 h 2521011"/>
                <a:gd name="connsiteX208" fmla="*/ 1239643 w 2369255"/>
                <a:gd name="connsiteY208" fmla="*/ 2141220 h 2521011"/>
                <a:gd name="connsiteX209" fmla="*/ 1225489 w 2369255"/>
                <a:gd name="connsiteY209" fmla="*/ 2157396 h 2521011"/>
                <a:gd name="connsiteX210" fmla="*/ 1224403 w 2369255"/>
                <a:gd name="connsiteY210" fmla="*/ 2156460 h 2521011"/>
                <a:gd name="connsiteX211" fmla="*/ 1096768 w 2369255"/>
                <a:gd name="connsiteY211" fmla="*/ 2042160 h 2521011"/>
                <a:gd name="connsiteX212" fmla="*/ 1049736 w 2369255"/>
                <a:gd name="connsiteY212" fmla="*/ 2104529 h 2521011"/>
                <a:gd name="connsiteX213" fmla="*/ 969133 w 2369255"/>
                <a:gd name="connsiteY213" fmla="*/ 2101216 h 2521011"/>
                <a:gd name="connsiteX214" fmla="*/ 965323 w 2369255"/>
                <a:gd name="connsiteY214" fmla="*/ 2129791 h 2521011"/>
                <a:gd name="connsiteX215" fmla="*/ 807208 w 2369255"/>
                <a:gd name="connsiteY215" fmla="*/ 2129791 h 2521011"/>
                <a:gd name="connsiteX216" fmla="*/ 803398 w 2369255"/>
                <a:gd name="connsiteY216" fmla="*/ 2025016 h 2521011"/>
                <a:gd name="connsiteX217" fmla="*/ 801578 w 2369255"/>
                <a:gd name="connsiteY217" fmla="*/ 2024761 h 2521011"/>
                <a:gd name="connsiteX218" fmla="*/ 818638 w 2369255"/>
                <a:gd name="connsiteY218" fmla="*/ 1973580 h 2521011"/>
                <a:gd name="connsiteX219" fmla="*/ 776728 w 2369255"/>
                <a:gd name="connsiteY219" fmla="*/ 1939290 h 2521011"/>
                <a:gd name="connsiteX220" fmla="*/ 780538 w 2369255"/>
                <a:gd name="connsiteY220" fmla="*/ 1899285 h 2521011"/>
                <a:gd name="connsiteX221" fmla="*/ 791968 w 2369255"/>
                <a:gd name="connsiteY221" fmla="*/ 1836420 h 2521011"/>
                <a:gd name="connsiteX222" fmla="*/ 761488 w 2369255"/>
                <a:gd name="connsiteY222" fmla="*/ 1802130 h 2521011"/>
                <a:gd name="connsiteX223" fmla="*/ 708148 w 2369255"/>
                <a:gd name="connsiteY223" fmla="*/ 1790700 h 2521011"/>
                <a:gd name="connsiteX224" fmla="*/ 637663 w 2369255"/>
                <a:gd name="connsiteY224" fmla="*/ 1731645 h 2521011"/>
                <a:gd name="connsiteX225" fmla="*/ 637663 w 2369255"/>
                <a:gd name="connsiteY225" fmla="*/ 1704975 h 2521011"/>
                <a:gd name="connsiteX226" fmla="*/ 609088 w 2369255"/>
                <a:gd name="connsiteY226" fmla="*/ 1708785 h 2521011"/>
                <a:gd name="connsiteX227" fmla="*/ 504313 w 2369255"/>
                <a:gd name="connsiteY227" fmla="*/ 1638300 h 2521011"/>
                <a:gd name="connsiteX228" fmla="*/ 463237 w 2369255"/>
                <a:gd name="connsiteY228" fmla="*/ 1595581 h 2521011"/>
                <a:gd name="connsiteX229" fmla="*/ 464308 w 2369255"/>
                <a:gd name="connsiteY229" fmla="*/ 1543050 h 2521011"/>
                <a:gd name="connsiteX230" fmla="*/ 420493 w 2369255"/>
                <a:gd name="connsiteY230" fmla="*/ 1522095 h 2521011"/>
                <a:gd name="connsiteX231" fmla="*/ 435733 w 2369255"/>
                <a:gd name="connsiteY231" fmla="*/ 1470660 h 2521011"/>
                <a:gd name="connsiteX232" fmla="*/ 391918 w 2369255"/>
                <a:gd name="connsiteY232" fmla="*/ 1491615 h 2521011"/>
                <a:gd name="connsiteX233" fmla="*/ 359533 w 2369255"/>
                <a:gd name="connsiteY233" fmla="*/ 1491615 h 2521011"/>
                <a:gd name="connsiteX234" fmla="*/ 353818 w 2369255"/>
                <a:gd name="connsiteY234" fmla="*/ 1510665 h 2521011"/>
                <a:gd name="connsiteX235" fmla="*/ 184273 w 2369255"/>
                <a:gd name="connsiteY235" fmla="*/ 1510665 h 2521011"/>
                <a:gd name="connsiteX236" fmla="*/ 163926 w 2369255"/>
                <a:gd name="connsiteY236" fmla="*/ 1573404 h 2521011"/>
                <a:gd name="connsiteX237" fmla="*/ 163885 w 2369255"/>
                <a:gd name="connsiteY237" fmla="*/ 1573328 h 2521011"/>
                <a:gd name="connsiteX238" fmla="*/ 184395 w 2369255"/>
                <a:gd name="connsiteY238" fmla="*/ 1510087 h 2521011"/>
                <a:gd name="connsiteX239" fmla="*/ 203274 w 2369255"/>
                <a:gd name="connsiteY239" fmla="*/ 1510087 h 2521011"/>
                <a:gd name="connsiteX240" fmla="*/ 197608 w 2369255"/>
                <a:gd name="connsiteY240" fmla="*/ 1443990 h 2521011"/>
                <a:gd name="connsiteX241" fmla="*/ 148078 w 2369255"/>
                <a:gd name="connsiteY241" fmla="*/ 1466850 h 2521011"/>
                <a:gd name="connsiteX242" fmla="*/ 127123 w 2369255"/>
                <a:gd name="connsiteY242" fmla="*/ 1390650 h 2521011"/>
                <a:gd name="connsiteX243" fmla="*/ 117598 w 2369255"/>
                <a:gd name="connsiteY243" fmla="*/ 1389648 h 2521011"/>
                <a:gd name="connsiteX244" fmla="*/ 117598 w 2369255"/>
                <a:gd name="connsiteY244" fmla="*/ 1352550 h 2521011"/>
                <a:gd name="connsiteX245" fmla="*/ 148078 w 2369255"/>
                <a:gd name="connsiteY245" fmla="*/ 1314450 h 2521011"/>
                <a:gd name="connsiteX246" fmla="*/ 212848 w 2369255"/>
                <a:gd name="connsiteY246" fmla="*/ 1303020 h 2521011"/>
                <a:gd name="connsiteX247" fmla="*/ 229993 w 2369255"/>
                <a:gd name="connsiteY247" fmla="*/ 1238250 h 2521011"/>
                <a:gd name="connsiteX248" fmla="*/ 218563 w 2369255"/>
                <a:gd name="connsiteY248" fmla="*/ 1143000 h 2521011"/>
                <a:gd name="connsiteX249" fmla="*/ 219377 w 2369255"/>
                <a:gd name="connsiteY249" fmla="*/ 1135131 h 2521011"/>
                <a:gd name="connsiteX250" fmla="*/ 308099 w 2369255"/>
                <a:gd name="connsiteY250" fmla="*/ 1110615 h 2521011"/>
                <a:gd name="connsiteX251" fmla="*/ 325244 w 2369255"/>
                <a:gd name="connsiteY251" fmla="*/ 1022985 h 2521011"/>
                <a:gd name="connsiteX252" fmla="*/ 304289 w 2369255"/>
                <a:gd name="connsiteY252" fmla="*/ 986790 h 2521011"/>
                <a:gd name="connsiteX253" fmla="*/ 174749 w 2369255"/>
                <a:gd name="connsiteY253" fmla="*/ 969645 h 2521011"/>
                <a:gd name="connsiteX254" fmla="*/ 243329 w 2369255"/>
                <a:gd name="connsiteY254" fmla="*/ 843915 h 2521011"/>
                <a:gd name="connsiteX255" fmla="*/ 247139 w 2369255"/>
                <a:gd name="connsiteY255" fmla="*/ 731520 h 2521011"/>
                <a:gd name="connsiteX256" fmla="*/ 169034 w 2369255"/>
                <a:gd name="connsiteY256" fmla="*/ 685800 h 2521011"/>
                <a:gd name="connsiteX257" fmla="*/ 98549 w 2369255"/>
                <a:gd name="connsiteY257" fmla="*/ 641985 h 2521011"/>
                <a:gd name="connsiteX258" fmla="*/ 42112 w 2369255"/>
                <a:gd name="connsiteY258" fmla="*/ 643866 h 2521011"/>
                <a:gd name="connsiteX259" fmla="*/ 41731 w 2369255"/>
                <a:gd name="connsiteY259" fmla="*/ 642127 h 2521011"/>
                <a:gd name="connsiteX260" fmla="*/ 98881 w 2369255"/>
                <a:gd name="connsiteY260" fmla="*/ 640222 h 2521011"/>
                <a:gd name="connsiteX261" fmla="*/ 169366 w 2369255"/>
                <a:gd name="connsiteY261" fmla="*/ 684037 h 2521011"/>
                <a:gd name="connsiteX262" fmla="*/ 222373 w 2369255"/>
                <a:gd name="connsiteY262" fmla="*/ 715066 h 2521011"/>
                <a:gd name="connsiteX263" fmla="*/ 222373 w 2369255"/>
                <a:gd name="connsiteY263" fmla="*/ 567691 h 2521011"/>
                <a:gd name="connsiteX264" fmla="*/ 243328 w 2369255"/>
                <a:gd name="connsiteY264" fmla="*/ 489586 h 2521011"/>
                <a:gd name="connsiteX265" fmla="*/ 212848 w 2369255"/>
                <a:gd name="connsiteY265" fmla="*/ 447676 h 2521011"/>
                <a:gd name="connsiteX266" fmla="*/ 287143 w 2369255"/>
                <a:gd name="connsiteY266" fmla="*/ 449581 h 2521011"/>
                <a:gd name="connsiteX267" fmla="*/ 282547 w 2369255"/>
                <a:gd name="connsiteY267" fmla="*/ 446066 h 2521011"/>
                <a:gd name="connsiteX268" fmla="*/ 287143 w 2369255"/>
                <a:gd name="connsiteY268" fmla="*/ 447675 h 2521011"/>
                <a:gd name="connsiteX269" fmla="*/ 317623 w 2369255"/>
                <a:gd name="connsiteY269" fmla="*/ 382905 h 2521011"/>
                <a:gd name="connsiteX270" fmla="*/ 401443 w 2369255"/>
                <a:gd name="connsiteY270" fmla="*/ 384810 h 2521011"/>
                <a:gd name="connsiteX271" fmla="*/ 447163 w 2369255"/>
                <a:gd name="connsiteY271" fmla="*/ 361950 h 2521011"/>
                <a:gd name="connsiteX272" fmla="*/ 462403 w 2369255"/>
                <a:gd name="connsiteY272" fmla="*/ 335280 h 2521011"/>
                <a:gd name="connsiteX273" fmla="*/ 466213 w 2369255"/>
                <a:gd name="connsiteY273" fmla="*/ 266700 h 2521011"/>
                <a:gd name="connsiteX274" fmla="*/ 443353 w 2369255"/>
                <a:gd name="connsiteY274" fmla="*/ 198120 h 2521011"/>
                <a:gd name="connsiteX275" fmla="*/ 390013 w 2369255"/>
                <a:gd name="connsiteY275" fmla="*/ 137160 h 2521011"/>
                <a:gd name="connsiteX276" fmla="*/ 412873 w 2369255"/>
                <a:gd name="connsiteY276" fmla="*/ 125730 h 2521011"/>
                <a:gd name="connsiteX277" fmla="*/ 411094 w 2369255"/>
                <a:gd name="connsiteY277" fmla="*/ 119401 h 2521011"/>
                <a:gd name="connsiteX278" fmla="*/ 412873 w 2369255"/>
                <a:gd name="connsiteY278" fmla="*/ 120015 h 2521011"/>
                <a:gd name="connsiteX279" fmla="*/ 454783 w 2369255"/>
                <a:gd name="connsiteY279" fmla="*/ 74295 h 2521011"/>
                <a:gd name="connsiteX280" fmla="*/ 521458 w 2369255"/>
                <a:gd name="connsiteY280" fmla="*/ 85725 h 2521011"/>
                <a:gd name="connsiteX281" fmla="*/ 498598 w 2369255"/>
                <a:gd name="connsiteY281" fmla="*/ 49530 h 2521011"/>
                <a:gd name="connsiteX282" fmla="*/ 550033 w 2369255"/>
                <a:gd name="connsiteY282" fmla="*/ 13335 h 2521011"/>
                <a:gd name="connsiteX283" fmla="*/ 654808 w 2369255"/>
                <a:gd name="connsiteY28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04463 w 2369255"/>
                <a:gd name="connsiteY114" fmla="*/ 365760 h 2521011"/>
                <a:gd name="connsiteX115" fmla="*/ 1624964 w 2369255"/>
                <a:gd name="connsiteY115" fmla="*/ 323060 h 2521011"/>
                <a:gd name="connsiteX116" fmla="*/ 654808 w 2369255"/>
                <a:gd name="connsiteY116" fmla="*/ 0 h 2521011"/>
                <a:gd name="connsiteX117" fmla="*/ 681478 w 2369255"/>
                <a:gd name="connsiteY117" fmla="*/ 80010 h 2521011"/>
                <a:gd name="connsiteX118" fmla="*/ 790063 w 2369255"/>
                <a:gd name="connsiteY118" fmla="*/ 51435 h 2521011"/>
                <a:gd name="connsiteX119" fmla="*/ 838950 w 2369255"/>
                <a:gd name="connsiteY119" fmla="*/ 29486 h 2521011"/>
                <a:gd name="connsiteX120" fmla="*/ 862453 w 2369255"/>
                <a:gd name="connsiteY120" fmla="*/ 59055 h 2521011"/>
                <a:gd name="connsiteX121" fmla="*/ 856738 w 2369255"/>
                <a:gd name="connsiteY121" fmla="*/ 89535 h 2521011"/>
                <a:gd name="connsiteX122" fmla="*/ 938653 w 2369255"/>
                <a:gd name="connsiteY122" fmla="*/ 93345 h 2521011"/>
                <a:gd name="connsiteX123" fmla="*/ 951988 w 2369255"/>
                <a:gd name="connsiteY123" fmla="*/ 19050 h 2521011"/>
                <a:gd name="connsiteX124" fmla="*/ 972943 w 2369255"/>
                <a:gd name="connsiteY124" fmla="*/ 47625 h 2521011"/>
                <a:gd name="connsiteX125" fmla="*/ 1064383 w 2369255"/>
                <a:gd name="connsiteY125" fmla="*/ 47625 h 2521011"/>
                <a:gd name="connsiteX126" fmla="*/ 1113913 w 2369255"/>
                <a:gd name="connsiteY126" fmla="*/ 38100 h 2521011"/>
                <a:gd name="connsiteX127" fmla="*/ 1121533 w 2369255"/>
                <a:gd name="connsiteY127" fmla="*/ 9525 h 2521011"/>
                <a:gd name="connsiteX128" fmla="*/ 1182493 w 2369255"/>
                <a:gd name="connsiteY128" fmla="*/ 0 h 2521011"/>
                <a:gd name="connsiteX129" fmla="*/ 1214878 w 2369255"/>
                <a:gd name="connsiteY129" fmla="*/ 102870 h 2521011"/>
                <a:gd name="connsiteX130" fmla="*/ 1228213 w 2369255"/>
                <a:gd name="connsiteY130" fmla="*/ 102870 h 2521011"/>
                <a:gd name="connsiteX131" fmla="*/ 1252978 w 2369255"/>
                <a:gd name="connsiteY131" fmla="*/ 190500 h 2521011"/>
                <a:gd name="connsiteX132" fmla="*/ 1255403 w 2369255"/>
                <a:gd name="connsiteY132" fmla="*/ 195722 h 2521011"/>
                <a:gd name="connsiteX133" fmla="*/ 1252978 w 2369255"/>
                <a:gd name="connsiteY133" fmla="*/ 198120 h 2521011"/>
                <a:gd name="connsiteX134" fmla="*/ 1249168 w 2369255"/>
                <a:gd name="connsiteY134" fmla="*/ 240030 h 2521011"/>
                <a:gd name="connsiteX135" fmla="*/ 1273933 w 2369255"/>
                <a:gd name="connsiteY135" fmla="*/ 346710 h 2521011"/>
                <a:gd name="connsiteX136" fmla="*/ 1216783 w 2369255"/>
                <a:gd name="connsiteY136" fmla="*/ 363855 h 2521011"/>
                <a:gd name="connsiteX137" fmla="*/ 1245358 w 2369255"/>
                <a:gd name="connsiteY137" fmla="*/ 510540 h 2521011"/>
                <a:gd name="connsiteX138" fmla="*/ 1266313 w 2369255"/>
                <a:gd name="connsiteY138" fmla="*/ 563880 h 2521011"/>
                <a:gd name="connsiteX139" fmla="*/ 1312033 w 2369255"/>
                <a:gd name="connsiteY139" fmla="*/ 641985 h 2521011"/>
                <a:gd name="connsiteX140" fmla="*/ 1332988 w 2369255"/>
                <a:gd name="connsiteY140" fmla="*/ 645795 h 2521011"/>
                <a:gd name="connsiteX141" fmla="*/ 1361563 w 2369255"/>
                <a:gd name="connsiteY141" fmla="*/ 737235 h 2521011"/>
                <a:gd name="connsiteX142" fmla="*/ 1540633 w 2369255"/>
                <a:gd name="connsiteY142" fmla="*/ 702945 h 2521011"/>
                <a:gd name="connsiteX143" fmla="*/ 1540207 w 2369255"/>
                <a:gd name="connsiteY143" fmla="*/ 700259 h 2521011"/>
                <a:gd name="connsiteX144" fmla="*/ 1586353 w 2369255"/>
                <a:gd name="connsiteY144" fmla="*/ 689610 h 2521011"/>
                <a:gd name="connsiteX145" fmla="*/ 1609213 w 2369255"/>
                <a:gd name="connsiteY145" fmla="*/ 659130 h 2521011"/>
                <a:gd name="connsiteX146" fmla="*/ 1637788 w 2369255"/>
                <a:gd name="connsiteY146" fmla="*/ 645795 h 2521011"/>
                <a:gd name="connsiteX147" fmla="*/ 1649218 w 2369255"/>
                <a:gd name="connsiteY147" fmla="*/ 613410 h 2521011"/>
                <a:gd name="connsiteX148" fmla="*/ 1670173 w 2369255"/>
                <a:gd name="connsiteY148" fmla="*/ 594360 h 2521011"/>
                <a:gd name="connsiteX149" fmla="*/ 1691128 w 2369255"/>
                <a:gd name="connsiteY149" fmla="*/ 609600 h 2521011"/>
                <a:gd name="connsiteX150" fmla="*/ 1685413 w 2369255"/>
                <a:gd name="connsiteY150" fmla="*/ 708660 h 2521011"/>
                <a:gd name="connsiteX151" fmla="*/ 1755898 w 2369255"/>
                <a:gd name="connsiteY151" fmla="*/ 786765 h 2521011"/>
                <a:gd name="connsiteX152" fmla="*/ 1757803 w 2369255"/>
                <a:gd name="connsiteY152" fmla="*/ 851535 h 2521011"/>
                <a:gd name="connsiteX153" fmla="*/ 1733038 w 2369255"/>
                <a:gd name="connsiteY153" fmla="*/ 872490 h 2521011"/>
                <a:gd name="connsiteX154" fmla="*/ 1795903 w 2369255"/>
                <a:gd name="connsiteY154" fmla="*/ 876300 h 2521011"/>
                <a:gd name="connsiteX155" fmla="*/ 2082230 w 2369255"/>
                <a:gd name="connsiteY155" fmla="*/ 811829 h 2521011"/>
                <a:gd name="connsiteX156" fmla="*/ 2102608 w 2369255"/>
                <a:gd name="connsiteY156" fmla="*/ 889635 h 2521011"/>
                <a:gd name="connsiteX157" fmla="*/ 2094988 w 2369255"/>
                <a:gd name="connsiteY157" fmla="*/ 942975 h 2521011"/>
                <a:gd name="connsiteX158" fmla="*/ 2030218 w 2369255"/>
                <a:gd name="connsiteY158" fmla="*/ 952500 h 2521011"/>
                <a:gd name="connsiteX159" fmla="*/ 2030218 w 2369255"/>
                <a:gd name="connsiteY159" fmla="*/ 1022985 h 2521011"/>
                <a:gd name="connsiteX160" fmla="*/ 2074033 w 2369255"/>
                <a:gd name="connsiteY160" fmla="*/ 1028700 h 2521011"/>
                <a:gd name="connsiteX161" fmla="*/ 2114038 w 2369255"/>
                <a:gd name="connsiteY161" fmla="*/ 1002030 h 2521011"/>
                <a:gd name="connsiteX162" fmla="*/ 2093083 w 2369255"/>
                <a:gd name="connsiteY162" fmla="*/ 1057275 h 2521011"/>
                <a:gd name="connsiteX163" fmla="*/ 2089273 w 2369255"/>
                <a:gd name="connsiteY163" fmla="*/ 1137285 h 2521011"/>
                <a:gd name="connsiteX164" fmla="*/ 2287393 w 2369255"/>
                <a:gd name="connsiteY164" fmla="*/ 1135380 h 2521011"/>
                <a:gd name="connsiteX165" fmla="*/ 2287393 w 2369255"/>
                <a:gd name="connsiteY165" fmla="*/ 1091565 h 2521011"/>
                <a:gd name="connsiteX166" fmla="*/ 2296363 w 2369255"/>
                <a:gd name="connsiteY166" fmla="*/ 1088949 h 2521011"/>
                <a:gd name="connsiteX167" fmla="*/ 2369255 w 2369255"/>
                <a:gd name="connsiteY167" fmla="*/ 1229053 h 2521011"/>
                <a:gd name="connsiteX168" fmla="*/ 2303675 w 2369255"/>
                <a:gd name="connsiteY168" fmla="*/ 1218123 h 2521011"/>
                <a:gd name="connsiteX169" fmla="*/ 2285869 w 2369255"/>
                <a:gd name="connsiteY169" fmla="*/ 1136214 h 2521011"/>
                <a:gd name="connsiteX170" fmla="*/ 2093706 w 2369255"/>
                <a:gd name="connsiteY170" fmla="*/ 1138062 h 2521011"/>
                <a:gd name="connsiteX171" fmla="*/ 2142613 w 2369255"/>
                <a:gd name="connsiteY171" fmla="*/ 1226820 h 2521011"/>
                <a:gd name="connsiteX172" fmla="*/ 2083558 w 2369255"/>
                <a:gd name="connsiteY172" fmla="*/ 1257300 h 2521011"/>
                <a:gd name="connsiteX173" fmla="*/ 2093083 w 2369255"/>
                <a:gd name="connsiteY173" fmla="*/ 1295400 h 2521011"/>
                <a:gd name="connsiteX174" fmla="*/ 2047363 w 2369255"/>
                <a:gd name="connsiteY174" fmla="*/ 1350645 h 2521011"/>
                <a:gd name="connsiteX175" fmla="*/ 2174998 w 2369255"/>
                <a:gd name="connsiteY175" fmla="*/ 1419225 h 2521011"/>
                <a:gd name="connsiteX176" fmla="*/ 2152138 w 2369255"/>
                <a:gd name="connsiteY176" fmla="*/ 1451610 h 2521011"/>
                <a:gd name="connsiteX177" fmla="*/ 2203573 w 2369255"/>
                <a:gd name="connsiteY177" fmla="*/ 1527810 h 2521011"/>
                <a:gd name="connsiteX178" fmla="*/ 2197858 w 2369255"/>
                <a:gd name="connsiteY178" fmla="*/ 1565910 h 2521011"/>
                <a:gd name="connsiteX179" fmla="*/ 2163568 w 2369255"/>
                <a:gd name="connsiteY179" fmla="*/ 1581150 h 2521011"/>
                <a:gd name="connsiteX180" fmla="*/ 2131183 w 2369255"/>
                <a:gd name="connsiteY180" fmla="*/ 1657350 h 2521011"/>
                <a:gd name="connsiteX181" fmla="*/ 2165473 w 2369255"/>
                <a:gd name="connsiteY181" fmla="*/ 1691640 h 2521011"/>
                <a:gd name="connsiteX182" fmla="*/ 2129278 w 2369255"/>
                <a:gd name="connsiteY182" fmla="*/ 1737360 h 2521011"/>
                <a:gd name="connsiteX183" fmla="*/ 2213098 w 2369255"/>
                <a:gd name="connsiteY183" fmla="*/ 1722120 h 2521011"/>
                <a:gd name="connsiteX184" fmla="*/ 2131183 w 2369255"/>
                <a:gd name="connsiteY184" fmla="*/ 1739265 h 2521011"/>
                <a:gd name="connsiteX185" fmla="*/ 2030218 w 2369255"/>
                <a:gd name="connsiteY185" fmla="*/ 1644015 h 2521011"/>
                <a:gd name="connsiteX186" fmla="*/ 1940683 w 2369255"/>
                <a:gd name="connsiteY186" fmla="*/ 1708785 h 2521011"/>
                <a:gd name="connsiteX187" fmla="*/ 1809238 w 2369255"/>
                <a:gd name="connsiteY187" fmla="*/ 1737360 h 2521011"/>
                <a:gd name="connsiteX188" fmla="*/ 1795903 w 2369255"/>
                <a:gd name="connsiteY188" fmla="*/ 1722120 h 2521011"/>
                <a:gd name="connsiteX189" fmla="*/ 1738753 w 2369255"/>
                <a:gd name="connsiteY189" fmla="*/ 1737360 h 2521011"/>
                <a:gd name="connsiteX190" fmla="*/ 1734943 w 2369255"/>
                <a:gd name="connsiteY190" fmla="*/ 1760220 h 2521011"/>
                <a:gd name="connsiteX191" fmla="*/ 1683030 w 2369255"/>
                <a:gd name="connsiteY191" fmla="*/ 1773198 h 2521011"/>
                <a:gd name="connsiteX192" fmla="*/ 1681603 w 2369255"/>
                <a:gd name="connsiteY192" fmla="*/ 1771650 h 2521011"/>
                <a:gd name="connsiteX193" fmla="*/ 1637788 w 2369255"/>
                <a:gd name="connsiteY193" fmla="*/ 1811655 h 2521011"/>
                <a:gd name="connsiteX194" fmla="*/ 1618738 w 2369255"/>
                <a:gd name="connsiteY194" fmla="*/ 1811655 h 2521011"/>
                <a:gd name="connsiteX195" fmla="*/ 1546348 w 2369255"/>
                <a:gd name="connsiteY195" fmla="*/ 1903095 h 2521011"/>
                <a:gd name="connsiteX196" fmla="*/ 1538728 w 2369255"/>
                <a:gd name="connsiteY196" fmla="*/ 1952625 h 2521011"/>
                <a:gd name="connsiteX197" fmla="*/ 1513963 w 2369255"/>
                <a:gd name="connsiteY197" fmla="*/ 1918335 h 2521011"/>
                <a:gd name="connsiteX198" fmla="*/ 1475863 w 2369255"/>
                <a:gd name="connsiteY198" fmla="*/ 1986915 h 2521011"/>
                <a:gd name="connsiteX199" fmla="*/ 1460623 w 2369255"/>
                <a:gd name="connsiteY199" fmla="*/ 1986915 h 2521011"/>
                <a:gd name="connsiteX200" fmla="*/ 1414903 w 2369255"/>
                <a:gd name="connsiteY200" fmla="*/ 2019300 h 2521011"/>
                <a:gd name="connsiteX201" fmla="*/ 1418713 w 2369255"/>
                <a:gd name="connsiteY201" fmla="*/ 2038350 h 2521011"/>
                <a:gd name="connsiteX202" fmla="*/ 1376803 w 2369255"/>
                <a:gd name="connsiteY202" fmla="*/ 2066925 h 2521011"/>
                <a:gd name="connsiteX203" fmla="*/ 1390138 w 2369255"/>
                <a:gd name="connsiteY203" fmla="*/ 2097405 h 2521011"/>
                <a:gd name="connsiteX204" fmla="*/ 1319653 w 2369255"/>
                <a:gd name="connsiteY204" fmla="*/ 2106930 h 2521011"/>
                <a:gd name="connsiteX205" fmla="*/ 1300603 w 2369255"/>
                <a:gd name="connsiteY205" fmla="*/ 2143125 h 2521011"/>
                <a:gd name="connsiteX206" fmla="*/ 1273933 w 2369255"/>
                <a:gd name="connsiteY206" fmla="*/ 2164080 h 2521011"/>
                <a:gd name="connsiteX207" fmla="*/ 1239643 w 2369255"/>
                <a:gd name="connsiteY207" fmla="*/ 2141220 h 2521011"/>
                <a:gd name="connsiteX208" fmla="*/ 1225489 w 2369255"/>
                <a:gd name="connsiteY208" fmla="*/ 2157396 h 2521011"/>
                <a:gd name="connsiteX209" fmla="*/ 1224403 w 2369255"/>
                <a:gd name="connsiteY209" fmla="*/ 2156460 h 2521011"/>
                <a:gd name="connsiteX210" fmla="*/ 1096768 w 2369255"/>
                <a:gd name="connsiteY210" fmla="*/ 2042160 h 2521011"/>
                <a:gd name="connsiteX211" fmla="*/ 1049736 w 2369255"/>
                <a:gd name="connsiteY211" fmla="*/ 2104529 h 2521011"/>
                <a:gd name="connsiteX212" fmla="*/ 969133 w 2369255"/>
                <a:gd name="connsiteY212" fmla="*/ 2101216 h 2521011"/>
                <a:gd name="connsiteX213" fmla="*/ 965323 w 2369255"/>
                <a:gd name="connsiteY213" fmla="*/ 2129791 h 2521011"/>
                <a:gd name="connsiteX214" fmla="*/ 807208 w 2369255"/>
                <a:gd name="connsiteY214" fmla="*/ 2129791 h 2521011"/>
                <a:gd name="connsiteX215" fmla="*/ 803398 w 2369255"/>
                <a:gd name="connsiteY215" fmla="*/ 2025016 h 2521011"/>
                <a:gd name="connsiteX216" fmla="*/ 801578 w 2369255"/>
                <a:gd name="connsiteY216" fmla="*/ 2024761 h 2521011"/>
                <a:gd name="connsiteX217" fmla="*/ 818638 w 2369255"/>
                <a:gd name="connsiteY217" fmla="*/ 1973580 h 2521011"/>
                <a:gd name="connsiteX218" fmla="*/ 776728 w 2369255"/>
                <a:gd name="connsiteY218" fmla="*/ 1939290 h 2521011"/>
                <a:gd name="connsiteX219" fmla="*/ 780538 w 2369255"/>
                <a:gd name="connsiteY219" fmla="*/ 1899285 h 2521011"/>
                <a:gd name="connsiteX220" fmla="*/ 791968 w 2369255"/>
                <a:gd name="connsiteY220" fmla="*/ 1836420 h 2521011"/>
                <a:gd name="connsiteX221" fmla="*/ 761488 w 2369255"/>
                <a:gd name="connsiteY221" fmla="*/ 1802130 h 2521011"/>
                <a:gd name="connsiteX222" fmla="*/ 708148 w 2369255"/>
                <a:gd name="connsiteY222" fmla="*/ 1790700 h 2521011"/>
                <a:gd name="connsiteX223" fmla="*/ 637663 w 2369255"/>
                <a:gd name="connsiteY223" fmla="*/ 1731645 h 2521011"/>
                <a:gd name="connsiteX224" fmla="*/ 637663 w 2369255"/>
                <a:gd name="connsiteY224" fmla="*/ 1704975 h 2521011"/>
                <a:gd name="connsiteX225" fmla="*/ 609088 w 2369255"/>
                <a:gd name="connsiteY225" fmla="*/ 1708785 h 2521011"/>
                <a:gd name="connsiteX226" fmla="*/ 504313 w 2369255"/>
                <a:gd name="connsiteY226" fmla="*/ 1638300 h 2521011"/>
                <a:gd name="connsiteX227" fmla="*/ 463237 w 2369255"/>
                <a:gd name="connsiteY227" fmla="*/ 1595581 h 2521011"/>
                <a:gd name="connsiteX228" fmla="*/ 464308 w 2369255"/>
                <a:gd name="connsiteY228" fmla="*/ 1543050 h 2521011"/>
                <a:gd name="connsiteX229" fmla="*/ 420493 w 2369255"/>
                <a:gd name="connsiteY229" fmla="*/ 1522095 h 2521011"/>
                <a:gd name="connsiteX230" fmla="*/ 435733 w 2369255"/>
                <a:gd name="connsiteY230" fmla="*/ 1470660 h 2521011"/>
                <a:gd name="connsiteX231" fmla="*/ 391918 w 2369255"/>
                <a:gd name="connsiteY231" fmla="*/ 1491615 h 2521011"/>
                <a:gd name="connsiteX232" fmla="*/ 359533 w 2369255"/>
                <a:gd name="connsiteY232" fmla="*/ 1491615 h 2521011"/>
                <a:gd name="connsiteX233" fmla="*/ 353818 w 2369255"/>
                <a:gd name="connsiteY233" fmla="*/ 1510665 h 2521011"/>
                <a:gd name="connsiteX234" fmla="*/ 184273 w 2369255"/>
                <a:gd name="connsiteY234" fmla="*/ 1510665 h 2521011"/>
                <a:gd name="connsiteX235" fmla="*/ 163926 w 2369255"/>
                <a:gd name="connsiteY235" fmla="*/ 1573404 h 2521011"/>
                <a:gd name="connsiteX236" fmla="*/ 163885 w 2369255"/>
                <a:gd name="connsiteY236" fmla="*/ 1573328 h 2521011"/>
                <a:gd name="connsiteX237" fmla="*/ 184395 w 2369255"/>
                <a:gd name="connsiteY237" fmla="*/ 1510087 h 2521011"/>
                <a:gd name="connsiteX238" fmla="*/ 203274 w 2369255"/>
                <a:gd name="connsiteY238" fmla="*/ 1510087 h 2521011"/>
                <a:gd name="connsiteX239" fmla="*/ 197608 w 2369255"/>
                <a:gd name="connsiteY239" fmla="*/ 1443990 h 2521011"/>
                <a:gd name="connsiteX240" fmla="*/ 148078 w 2369255"/>
                <a:gd name="connsiteY240" fmla="*/ 1466850 h 2521011"/>
                <a:gd name="connsiteX241" fmla="*/ 127123 w 2369255"/>
                <a:gd name="connsiteY241" fmla="*/ 1390650 h 2521011"/>
                <a:gd name="connsiteX242" fmla="*/ 117598 w 2369255"/>
                <a:gd name="connsiteY242" fmla="*/ 1389648 h 2521011"/>
                <a:gd name="connsiteX243" fmla="*/ 117598 w 2369255"/>
                <a:gd name="connsiteY243" fmla="*/ 1352550 h 2521011"/>
                <a:gd name="connsiteX244" fmla="*/ 148078 w 2369255"/>
                <a:gd name="connsiteY244" fmla="*/ 1314450 h 2521011"/>
                <a:gd name="connsiteX245" fmla="*/ 212848 w 2369255"/>
                <a:gd name="connsiteY245" fmla="*/ 1303020 h 2521011"/>
                <a:gd name="connsiteX246" fmla="*/ 229993 w 2369255"/>
                <a:gd name="connsiteY246" fmla="*/ 1238250 h 2521011"/>
                <a:gd name="connsiteX247" fmla="*/ 218563 w 2369255"/>
                <a:gd name="connsiteY247" fmla="*/ 1143000 h 2521011"/>
                <a:gd name="connsiteX248" fmla="*/ 219377 w 2369255"/>
                <a:gd name="connsiteY248" fmla="*/ 1135131 h 2521011"/>
                <a:gd name="connsiteX249" fmla="*/ 308099 w 2369255"/>
                <a:gd name="connsiteY249" fmla="*/ 1110615 h 2521011"/>
                <a:gd name="connsiteX250" fmla="*/ 325244 w 2369255"/>
                <a:gd name="connsiteY250" fmla="*/ 1022985 h 2521011"/>
                <a:gd name="connsiteX251" fmla="*/ 304289 w 2369255"/>
                <a:gd name="connsiteY251" fmla="*/ 986790 h 2521011"/>
                <a:gd name="connsiteX252" fmla="*/ 174749 w 2369255"/>
                <a:gd name="connsiteY252" fmla="*/ 969645 h 2521011"/>
                <a:gd name="connsiteX253" fmla="*/ 243329 w 2369255"/>
                <a:gd name="connsiteY253" fmla="*/ 843915 h 2521011"/>
                <a:gd name="connsiteX254" fmla="*/ 247139 w 2369255"/>
                <a:gd name="connsiteY254" fmla="*/ 731520 h 2521011"/>
                <a:gd name="connsiteX255" fmla="*/ 169034 w 2369255"/>
                <a:gd name="connsiteY255" fmla="*/ 685800 h 2521011"/>
                <a:gd name="connsiteX256" fmla="*/ 98549 w 2369255"/>
                <a:gd name="connsiteY256" fmla="*/ 641985 h 2521011"/>
                <a:gd name="connsiteX257" fmla="*/ 42112 w 2369255"/>
                <a:gd name="connsiteY257" fmla="*/ 643866 h 2521011"/>
                <a:gd name="connsiteX258" fmla="*/ 41731 w 2369255"/>
                <a:gd name="connsiteY258" fmla="*/ 642127 h 2521011"/>
                <a:gd name="connsiteX259" fmla="*/ 98881 w 2369255"/>
                <a:gd name="connsiteY259" fmla="*/ 640222 h 2521011"/>
                <a:gd name="connsiteX260" fmla="*/ 169366 w 2369255"/>
                <a:gd name="connsiteY260" fmla="*/ 684037 h 2521011"/>
                <a:gd name="connsiteX261" fmla="*/ 222373 w 2369255"/>
                <a:gd name="connsiteY261" fmla="*/ 715066 h 2521011"/>
                <a:gd name="connsiteX262" fmla="*/ 222373 w 2369255"/>
                <a:gd name="connsiteY262" fmla="*/ 567691 h 2521011"/>
                <a:gd name="connsiteX263" fmla="*/ 243328 w 2369255"/>
                <a:gd name="connsiteY263" fmla="*/ 489586 h 2521011"/>
                <a:gd name="connsiteX264" fmla="*/ 212848 w 2369255"/>
                <a:gd name="connsiteY264" fmla="*/ 447676 h 2521011"/>
                <a:gd name="connsiteX265" fmla="*/ 287143 w 2369255"/>
                <a:gd name="connsiteY265" fmla="*/ 449581 h 2521011"/>
                <a:gd name="connsiteX266" fmla="*/ 282547 w 2369255"/>
                <a:gd name="connsiteY266" fmla="*/ 446066 h 2521011"/>
                <a:gd name="connsiteX267" fmla="*/ 287143 w 2369255"/>
                <a:gd name="connsiteY267" fmla="*/ 447675 h 2521011"/>
                <a:gd name="connsiteX268" fmla="*/ 317623 w 2369255"/>
                <a:gd name="connsiteY268" fmla="*/ 382905 h 2521011"/>
                <a:gd name="connsiteX269" fmla="*/ 401443 w 2369255"/>
                <a:gd name="connsiteY269" fmla="*/ 384810 h 2521011"/>
                <a:gd name="connsiteX270" fmla="*/ 447163 w 2369255"/>
                <a:gd name="connsiteY270" fmla="*/ 361950 h 2521011"/>
                <a:gd name="connsiteX271" fmla="*/ 462403 w 2369255"/>
                <a:gd name="connsiteY271" fmla="*/ 335280 h 2521011"/>
                <a:gd name="connsiteX272" fmla="*/ 466213 w 2369255"/>
                <a:gd name="connsiteY272" fmla="*/ 266700 h 2521011"/>
                <a:gd name="connsiteX273" fmla="*/ 443353 w 2369255"/>
                <a:gd name="connsiteY273" fmla="*/ 198120 h 2521011"/>
                <a:gd name="connsiteX274" fmla="*/ 390013 w 2369255"/>
                <a:gd name="connsiteY274" fmla="*/ 137160 h 2521011"/>
                <a:gd name="connsiteX275" fmla="*/ 412873 w 2369255"/>
                <a:gd name="connsiteY275" fmla="*/ 125730 h 2521011"/>
                <a:gd name="connsiteX276" fmla="*/ 411094 w 2369255"/>
                <a:gd name="connsiteY276" fmla="*/ 119401 h 2521011"/>
                <a:gd name="connsiteX277" fmla="*/ 412873 w 2369255"/>
                <a:gd name="connsiteY277" fmla="*/ 120015 h 2521011"/>
                <a:gd name="connsiteX278" fmla="*/ 454783 w 2369255"/>
                <a:gd name="connsiteY278" fmla="*/ 74295 h 2521011"/>
                <a:gd name="connsiteX279" fmla="*/ 521458 w 2369255"/>
                <a:gd name="connsiteY279" fmla="*/ 85725 h 2521011"/>
                <a:gd name="connsiteX280" fmla="*/ 498598 w 2369255"/>
                <a:gd name="connsiteY280" fmla="*/ 49530 h 2521011"/>
                <a:gd name="connsiteX281" fmla="*/ 550033 w 2369255"/>
                <a:gd name="connsiteY281" fmla="*/ 13335 h 2521011"/>
                <a:gd name="connsiteX282" fmla="*/ 654808 w 2369255"/>
                <a:gd name="connsiteY28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04463 w 2369255"/>
                <a:gd name="connsiteY113" fmla="*/ 365760 h 2521011"/>
                <a:gd name="connsiteX114" fmla="*/ 1624964 w 2369255"/>
                <a:gd name="connsiteY114" fmla="*/ 323060 h 2521011"/>
                <a:gd name="connsiteX115" fmla="*/ 654808 w 2369255"/>
                <a:gd name="connsiteY115" fmla="*/ 0 h 2521011"/>
                <a:gd name="connsiteX116" fmla="*/ 681478 w 2369255"/>
                <a:gd name="connsiteY116" fmla="*/ 80010 h 2521011"/>
                <a:gd name="connsiteX117" fmla="*/ 790063 w 2369255"/>
                <a:gd name="connsiteY117" fmla="*/ 51435 h 2521011"/>
                <a:gd name="connsiteX118" fmla="*/ 838950 w 2369255"/>
                <a:gd name="connsiteY118" fmla="*/ 29486 h 2521011"/>
                <a:gd name="connsiteX119" fmla="*/ 862453 w 2369255"/>
                <a:gd name="connsiteY119" fmla="*/ 59055 h 2521011"/>
                <a:gd name="connsiteX120" fmla="*/ 856738 w 2369255"/>
                <a:gd name="connsiteY120" fmla="*/ 89535 h 2521011"/>
                <a:gd name="connsiteX121" fmla="*/ 938653 w 2369255"/>
                <a:gd name="connsiteY121" fmla="*/ 93345 h 2521011"/>
                <a:gd name="connsiteX122" fmla="*/ 951988 w 2369255"/>
                <a:gd name="connsiteY122" fmla="*/ 19050 h 2521011"/>
                <a:gd name="connsiteX123" fmla="*/ 972943 w 2369255"/>
                <a:gd name="connsiteY123" fmla="*/ 47625 h 2521011"/>
                <a:gd name="connsiteX124" fmla="*/ 1064383 w 2369255"/>
                <a:gd name="connsiteY124" fmla="*/ 47625 h 2521011"/>
                <a:gd name="connsiteX125" fmla="*/ 1113913 w 2369255"/>
                <a:gd name="connsiteY125" fmla="*/ 38100 h 2521011"/>
                <a:gd name="connsiteX126" fmla="*/ 1121533 w 2369255"/>
                <a:gd name="connsiteY126" fmla="*/ 9525 h 2521011"/>
                <a:gd name="connsiteX127" fmla="*/ 1182493 w 2369255"/>
                <a:gd name="connsiteY127" fmla="*/ 0 h 2521011"/>
                <a:gd name="connsiteX128" fmla="*/ 1214878 w 2369255"/>
                <a:gd name="connsiteY128" fmla="*/ 102870 h 2521011"/>
                <a:gd name="connsiteX129" fmla="*/ 1228213 w 2369255"/>
                <a:gd name="connsiteY129" fmla="*/ 102870 h 2521011"/>
                <a:gd name="connsiteX130" fmla="*/ 1252978 w 2369255"/>
                <a:gd name="connsiteY130" fmla="*/ 190500 h 2521011"/>
                <a:gd name="connsiteX131" fmla="*/ 1255403 w 2369255"/>
                <a:gd name="connsiteY131" fmla="*/ 195722 h 2521011"/>
                <a:gd name="connsiteX132" fmla="*/ 1252978 w 2369255"/>
                <a:gd name="connsiteY132" fmla="*/ 198120 h 2521011"/>
                <a:gd name="connsiteX133" fmla="*/ 1249168 w 2369255"/>
                <a:gd name="connsiteY133" fmla="*/ 240030 h 2521011"/>
                <a:gd name="connsiteX134" fmla="*/ 1273933 w 2369255"/>
                <a:gd name="connsiteY134" fmla="*/ 346710 h 2521011"/>
                <a:gd name="connsiteX135" fmla="*/ 1216783 w 2369255"/>
                <a:gd name="connsiteY135" fmla="*/ 363855 h 2521011"/>
                <a:gd name="connsiteX136" fmla="*/ 1245358 w 2369255"/>
                <a:gd name="connsiteY136" fmla="*/ 510540 h 2521011"/>
                <a:gd name="connsiteX137" fmla="*/ 1266313 w 2369255"/>
                <a:gd name="connsiteY137" fmla="*/ 563880 h 2521011"/>
                <a:gd name="connsiteX138" fmla="*/ 1312033 w 2369255"/>
                <a:gd name="connsiteY138" fmla="*/ 641985 h 2521011"/>
                <a:gd name="connsiteX139" fmla="*/ 1332988 w 2369255"/>
                <a:gd name="connsiteY139" fmla="*/ 645795 h 2521011"/>
                <a:gd name="connsiteX140" fmla="*/ 1361563 w 2369255"/>
                <a:gd name="connsiteY140" fmla="*/ 737235 h 2521011"/>
                <a:gd name="connsiteX141" fmla="*/ 1540633 w 2369255"/>
                <a:gd name="connsiteY141" fmla="*/ 702945 h 2521011"/>
                <a:gd name="connsiteX142" fmla="*/ 1540207 w 2369255"/>
                <a:gd name="connsiteY142" fmla="*/ 700259 h 2521011"/>
                <a:gd name="connsiteX143" fmla="*/ 1586353 w 2369255"/>
                <a:gd name="connsiteY143" fmla="*/ 689610 h 2521011"/>
                <a:gd name="connsiteX144" fmla="*/ 1609213 w 2369255"/>
                <a:gd name="connsiteY144" fmla="*/ 659130 h 2521011"/>
                <a:gd name="connsiteX145" fmla="*/ 1637788 w 2369255"/>
                <a:gd name="connsiteY145" fmla="*/ 645795 h 2521011"/>
                <a:gd name="connsiteX146" fmla="*/ 1649218 w 2369255"/>
                <a:gd name="connsiteY146" fmla="*/ 613410 h 2521011"/>
                <a:gd name="connsiteX147" fmla="*/ 1670173 w 2369255"/>
                <a:gd name="connsiteY147" fmla="*/ 594360 h 2521011"/>
                <a:gd name="connsiteX148" fmla="*/ 1691128 w 2369255"/>
                <a:gd name="connsiteY148" fmla="*/ 609600 h 2521011"/>
                <a:gd name="connsiteX149" fmla="*/ 1685413 w 2369255"/>
                <a:gd name="connsiteY149" fmla="*/ 708660 h 2521011"/>
                <a:gd name="connsiteX150" fmla="*/ 1755898 w 2369255"/>
                <a:gd name="connsiteY150" fmla="*/ 786765 h 2521011"/>
                <a:gd name="connsiteX151" fmla="*/ 1757803 w 2369255"/>
                <a:gd name="connsiteY151" fmla="*/ 851535 h 2521011"/>
                <a:gd name="connsiteX152" fmla="*/ 1733038 w 2369255"/>
                <a:gd name="connsiteY152" fmla="*/ 872490 h 2521011"/>
                <a:gd name="connsiteX153" fmla="*/ 1795903 w 2369255"/>
                <a:gd name="connsiteY153" fmla="*/ 876300 h 2521011"/>
                <a:gd name="connsiteX154" fmla="*/ 2082230 w 2369255"/>
                <a:gd name="connsiteY154" fmla="*/ 811829 h 2521011"/>
                <a:gd name="connsiteX155" fmla="*/ 2102608 w 2369255"/>
                <a:gd name="connsiteY155" fmla="*/ 889635 h 2521011"/>
                <a:gd name="connsiteX156" fmla="*/ 2094988 w 2369255"/>
                <a:gd name="connsiteY156" fmla="*/ 942975 h 2521011"/>
                <a:gd name="connsiteX157" fmla="*/ 2030218 w 2369255"/>
                <a:gd name="connsiteY157" fmla="*/ 952500 h 2521011"/>
                <a:gd name="connsiteX158" fmla="*/ 2030218 w 2369255"/>
                <a:gd name="connsiteY158" fmla="*/ 1022985 h 2521011"/>
                <a:gd name="connsiteX159" fmla="*/ 2074033 w 2369255"/>
                <a:gd name="connsiteY159" fmla="*/ 1028700 h 2521011"/>
                <a:gd name="connsiteX160" fmla="*/ 2114038 w 2369255"/>
                <a:gd name="connsiteY160" fmla="*/ 1002030 h 2521011"/>
                <a:gd name="connsiteX161" fmla="*/ 2093083 w 2369255"/>
                <a:gd name="connsiteY161" fmla="*/ 1057275 h 2521011"/>
                <a:gd name="connsiteX162" fmla="*/ 2089273 w 2369255"/>
                <a:gd name="connsiteY162" fmla="*/ 1137285 h 2521011"/>
                <a:gd name="connsiteX163" fmla="*/ 2287393 w 2369255"/>
                <a:gd name="connsiteY163" fmla="*/ 1135380 h 2521011"/>
                <a:gd name="connsiteX164" fmla="*/ 2287393 w 2369255"/>
                <a:gd name="connsiteY164" fmla="*/ 1091565 h 2521011"/>
                <a:gd name="connsiteX165" fmla="*/ 2296363 w 2369255"/>
                <a:gd name="connsiteY165" fmla="*/ 1088949 h 2521011"/>
                <a:gd name="connsiteX166" fmla="*/ 2369255 w 2369255"/>
                <a:gd name="connsiteY166" fmla="*/ 1229053 h 2521011"/>
                <a:gd name="connsiteX167" fmla="*/ 2303675 w 2369255"/>
                <a:gd name="connsiteY167" fmla="*/ 1218123 h 2521011"/>
                <a:gd name="connsiteX168" fmla="*/ 2285869 w 2369255"/>
                <a:gd name="connsiteY168" fmla="*/ 1136214 h 2521011"/>
                <a:gd name="connsiteX169" fmla="*/ 2093706 w 2369255"/>
                <a:gd name="connsiteY169" fmla="*/ 1138062 h 2521011"/>
                <a:gd name="connsiteX170" fmla="*/ 2142613 w 2369255"/>
                <a:gd name="connsiteY170" fmla="*/ 1226820 h 2521011"/>
                <a:gd name="connsiteX171" fmla="*/ 2083558 w 2369255"/>
                <a:gd name="connsiteY171" fmla="*/ 1257300 h 2521011"/>
                <a:gd name="connsiteX172" fmla="*/ 2093083 w 2369255"/>
                <a:gd name="connsiteY172" fmla="*/ 1295400 h 2521011"/>
                <a:gd name="connsiteX173" fmla="*/ 2047363 w 2369255"/>
                <a:gd name="connsiteY173" fmla="*/ 1350645 h 2521011"/>
                <a:gd name="connsiteX174" fmla="*/ 2174998 w 2369255"/>
                <a:gd name="connsiteY174" fmla="*/ 1419225 h 2521011"/>
                <a:gd name="connsiteX175" fmla="*/ 2152138 w 2369255"/>
                <a:gd name="connsiteY175" fmla="*/ 1451610 h 2521011"/>
                <a:gd name="connsiteX176" fmla="*/ 2203573 w 2369255"/>
                <a:gd name="connsiteY176" fmla="*/ 1527810 h 2521011"/>
                <a:gd name="connsiteX177" fmla="*/ 2197858 w 2369255"/>
                <a:gd name="connsiteY177" fmla="*/ 1565910 h 2521011"/>
                <a:gd name="connsiteX178" fmla="*/ 2163568 w 2369255"/>
                <a:gd name="connsiteY178" fmla="*/ 1581150 h 2521011"/>
                <a:gd name="connsiteX179" fmla="*/ 2131183 w 2369255"/>
                <a:gd name="connsiteY179" fmla="*/ 1657350 h 2521011"/>
                <a:gd name="connsiteX180" fmla="*/ 2165473 w 2369255"/>
                <a:gd name="connsiteY180" fmla="*/ 1691640 h 2521011"/>
                <a:gd name="connsiteX181" fmla="*/ 2129278 w 2369255"/>
                <a:gd name="connsiteY181" fmla="*/ 1737360 h 2521011"/>
                <a:gd name="connsiteX182" fmla="*/ 2213098 w 2369255"/>
                <a:gd name="connsiteY182" fmla="*/ 1722120 h 2521011"/>
                <a:gd name="connsiteX183" fmla="*/ 2131183 w 2369255"/>
                <a:gd name="connsiteY183" fmla="*/ 1739265 h 2521011"/>
                <a:gd name="connsiteX184" fmla="*/ 2030218 w 2369255"/>
                <a:gd name="connsiteY184" fmla="*/ 1644015 h 2521011"/>
                <a:gd name="connsiteX185" fmla="*/ 1940683 w 2369255"/>
                <a:gd name="connsiteY185" fmla="*/ 1708785 h 2521011"/>
                <a:gd name="connsiteX186" fmla="*/ 1809238 w 2369255"/>
                <a:gd name="connsiteY186" fmla="*/ 1737360 h 2521011"/>
                <a:gd name="connsiteX187" fmla="*/ 1795903 w 2369255"/>
                <a:gd name="connsiteY187" fmla="*/ 1722120 h 2521011"/>
                <a:gd name="connsiteX188" fmla="*/ 1738753 w 2369255"/>
                <a:gd name="connsiteY188" fmla="*/ 1737360 h 2521011"/>
                <a:gd name="connsiteX189" fmla="*/ 1734943 w 2369255"/>
                <a:gd name="connsiteY189" fmla="*/ 1760220 h 2521011"/>
                <a:gd name="connsiteX190" fmla="*/ 1683030 w 2369255"/>
                <a:gd name="connsiteY190" fmla="*/ 1773198 h 2521011"/>
                <a:gd name="connsiteX191" fmla="*/ 1681603 w 2369255"/>
                <a:gd name="connsiteY191" fmla="*/ 1771650 h 2521011"/>
                <a:gd name="connsiteX192" fmla="*/ 1637788 w 2369255"/>
                <a:gd name="connsiteY192" fmla="*/ 1811655 h 2521011"/>
                <a:gd name="connsiteX193" fmla="*/ 1618738 w 2369255"/>
                <a:gd name="connsiteY193" fmla="*/ 1811655 h 2521011"/>
                <a:gd name="connsiteX194" fmla="*/ 1546348 w 2369255"/>
                <a:gd name="connsiteY194" fmla="*/ 1903095 h 2521011"/>
                <a:gd name="connsiteX195" fmla="*/ 1538728 w 2369255"/>
                <a:gd name="connsiteY195" fmla="*/ 1952625 h 2521011"/>
                <a:gd name="connsiteX196" fmla="*/ 1513963 w 2369255"/>
                <a:gd name="connsiteY196" fmla="*/ 1918335 h 2521011"/>
                <a:gd name="connsiteX197" fmla="*/ 1475863 w 2369255"/>
                <a:gd name="connsiteY197" fmla="*/ 1986915 h 2521011"/>
                <a:gd name="connsiteX198" fmla="*/ 1460623 w 2369255"/>
                <a:gd name="connsiteY198" fmla="*/ 1986915 h 2521011"/>
                <a:gd name="connsiteX199" fmla="*/ 1414903 w 2369255"/>
                <a:gd name="connsiteY199" fmla="*/ 2019300 h 2521011"/>
                <a:gd name="connsiteX200" fmla="*/ 1418713 w 2369255"/>
                <a:gd name="connsiteY200" fmla="*/ 2038350 h 2521011"/>
                <a:gd name="connsiteX201" fmla="*/ 1376803 w 2369255"/>
                <a:gd name="connsiteY201" fmla="*/ 2066925 h 2521011"/>
                <a:gd name="connsiteX202" fmla="*/ 1390138 w 2369255"/>
                <a:gd name="connsiteY202" fmla="*/ 2097405 h 2521011"/>
                <a:gd name="connsiteX203" fmla="*/ 1319653 w 2369255"/>
                <a:gd name="connsiteY203" fmla="*/ 2106930 h 2521011"/>
                <a:gd name="connsiteX204" fmla="*/ 1300603 w 2369255"/>
                <a:gd name="connsiteY204" fmla="*/ 2143125 h 2521011"/>
                <a:gd name="connsiteX205" fmla="*/ 1273933 w 2369255"/>
                <a:gd name="connsiteY205" fmla="*/ 2164080 h 2521011"/>
                <a:gd name="connsiteX206" fmla="*/ 1239643 w 2369255"/>
                <a:gd name="connsiteY206" fmla="*/ 2141220 h 2521011"/>
                <a:gd name="connsiteX207" fmla="*/ 1225489 w 2369255"/>
                <a:gd name="connsiteY207" fmla="*/ 2157396 h 2521011"/>
                <a:gd name="connsiteX208" fmla="*/ 1224403 w 2369255"/>
                <a:gd name="connsiteY208" fmla="*/ 2156460 h 2521011"/>
                <a:gd name="connsiteX209" fmla="*/ 1096768 w 2369255"/>
                <a:gd name="connsiteY209" fmla="*/ 2042160 h 2521011"/>
                <a:gd name="connsiteX210" fmla="*/ 1049736 w 2369255"/>
                <a:gd name="connsiteY210" fmla="*/ 2104529 h 2521011"/>
                <a:gd name="connsiteX211" fmla="*/ 969133 w 2369255"/>
                <a:gd name="connsiteY211" fmla="*/ 2101216 h 2521011"/>
                <a:gd name="connsiteX212" fmla="*/ 965323 w 2369255"/>
                <a:gd name="connsiteY212" fmla="*/ 2129791 h 2521011"/>
                <a:gd name="connsiteX213" fmla="*/ 807208 w 2369255"/>
                <a:gd name="connsiteY213" fmla="*/ 2129791 h 2521011"/>
                <a:gd name="connsiteX214" fmla="*/ 803398 w 2369255"/>
                <a:gd name="connsiteY214" fmla="*/ 2025016 h 2521011"/>
                <a:gd name="connsiteX215" fmla="*/ 801578 w 2369255"/>
                <a:gd name="connsiteY215" fmla="*/ 2024761 h 2521011"/>
                <a:gd name="connsiteX216" fmla="*/ 818638 w 2369255"/>
                <a:gd name="connsiteY216" fmla="*/ 1973580 h 2521011"/>
                <a:gd name="connsiteX217" fmla="*/ 776728 w 2369255"/>
                <a:gd name="connsiteY217" fmla="*/ 1939290 h 2521011"/>
                <a:gd name="connsiteX218" fmla="*/ 780538 w 2369255"/>
                <a:gd name="connsiteY218" fmla="*/ 1899285 h 2521011"/>
                <a:gd name="connsiteX219" fmla="*/ 791968 w 2369255"/>
                <a:gd name="connsiteY219" fmla="*/ 1836420 h 2521011"/>
                <a:gd name="connsiteX220" fmla="*/ 761488 w 2369255"/>
                <a:gd name="connsiteY220" fmla="*/ 1802130 h 2521011"/>
                <a:gd name="connsiteX221" fmla="*/ 708148 w 2369255"/>
                <a:gd name="connsiteY221" fmla="*/ 1790700 h 2521011"/>
                <a:gd name="connsiteX222" fmla="*/ 637663 w 2369255"/>
                <a:gd name="connsiteY222" fmla="*/ 1731645 h 2521011"/>
                <a:gd name="connsiteX223" fmla="*/ 637663 w 2369255"/>
                <a:gd name="connsiteY223" fmla="*/ 1704975 h 2521011"/>
                <a:gd name="connsiteX224" fmla="*/ 609088 w 2369255"/>
                <a:gd name="connsiteY224" fmla="*/ 1708785 h 2521011"/>
                <a:gd name="connsiteX225" fmla="*/ 504313 w 2369255"/>
                <a:gd name="connsiteY225" fmla="*/ 1638300 h 2521011"/>
                <a:gd name="connsiteX226" fmla="*/ 463237 w 2369255"/>
                <a:gd name="connsiteY226" fmla="*/ 1595581 h 2521011"/>
                <a:gd name="connsiteX227" fmla="*/ 464308 w 2369255"/>
                <a:gd name="connsiteY227" fmla="*/ 1543050 h 2521011"/>
                <a:gd name="connsiteX228" fmla="*/ 420493 w 2369255"/>
                <a:gd name="connsiteY228" fmla="*/ 1522095 h 2521011"/>
                <a:gd name="connsiteX229" fmla="*/ 435733 w 2369255"/>
                <a:gd name="connsiteY229" fmla="*/ 1470660 h 2521011"/>
                <a:gd name="connsiteX230" fmla="*/ 391918 w 2369255"/>
                <a:gd name="connsiteY230" fmla="*/ 1491615 h 2521011"/>
                <a:gd name="connsiteX231" fmla="*/ 359533 w 2369255"/>
                <a:gd name="connsiteY231" fmla="*/ 1491615 h 2521011"/>
                <a:gd name="connsiteX232" fmla="*/ 353818 w 2369255"/>
                <a:gd name="connsiteY232" fmla="*/ 1510665 h 2521011"/>
                <a:gd name="connsiteX233" fmla="*/ 184273 w 2369255"/>
                <a:gd name="connsiteY233" fmla="*/ 1510665 h 2521011"/>
                <a:gd name="connsiteX234" fmla="*/ 163926 w 2369255"/>
                <a:gd name="connsiteY234" fmla="*/ 1573404 h 2521011"/>
                <a:gd name="connsiteX235" fmla="*/ 163885 w 2369255"/>
                <a:gd name="connsiteY235" fmla="*/ 1573328 h 2521011"/>
                <a:gd name="connsiteX236" fmla="*/ 184395 w 2369255"/>
                <a:gd name="connsiteY236" fmla="*/ 1510087 h 2521011"/>
                <a:gd name="connsiteX237" fmla="*/ 203274 w 2369255"/>
                <a:gd name="connsiteY237" fmla="*/ 1510087 h 2521011"/>
                <a:gd name="connsiteX238" fmla="*/ 197608 w 2369255"/>
                <a:gd name="connsiteY238" fmla="*/ 1443990 h 2521011"/>
                <a:gd name="connsiteX239" fmla="*/ 148078 w 2369255"/>
                <a:gd name="connsiteY239" fmla="*/ 1466850 h 2521011"/>
                <a:gd name="connsiteX240" fmla="*/ 127123 w 2369255"/>
                <a:gd name="connsiteY240" fmla="*/ 1390650 h 2521011"/>
                <a:gd name="connsiteX241" fmla="*/ 117598 w 2369255"/>
                <a:gd name="connsiteY241" fmla="*/ 1389648 h 2521011"/>
                <a:gd name="connsiteX242" fmla="*/ 117598 w 2369255"/>
                <a:gd name="connsiteY242" fmla="*/ 1352550 h 2521011"/>
                <a:gd name="connsiteX243" fmla="*/ 148078 w 2369255"/>
                <a:gd name="connsiteY243" fmla="*/ 1314450 h 2521011"/>
                <a:gd name="connsiteX244" fmla="*/ 212848 w 2369255"/>
                <a:gd name="connsiteY244" fmla="*/ 1303020 h 2521011"/>
                <a:gd name="connsiteX245" fmla="*/ 229993 w 2369255"/>
                <a:gd name="connsiteY245" fmla="*/ 1238250 h 2521011"/>
                <a:gd name="connsiteX246" fmla="*/ 218563 w 2369255"/>
                <a:gd name="connsiteY246" fmla="*/ 1143000 h 2521011"/>
                <a:gd name="connsiteX247" fmla="*/ 219377 w 2369255"/>
                <a:gd name="connsiteY247" fmla="*/ 1135131 h 2521011"/>
                <a:gd name="connsiteX248" fmla="*/ 308099 w 2369255"/>
                <a:gd name="connsiteY248" fmla="*/ 1110615 h 2521011"/>
                <a:gd name="connsiteX249" fmla="*/ 325244 w 2369255"/>
                <a:gd name="connsiteY249" fmla="*/ 1022985 h 2521011"/>
                <a:gd name="connsiteX250" fmla="*/ 304289 w 2369255"/>
                <a:gd name="connsiteY250" fmla="*/ 986790 h 2521011"/>
                <a:gd name="connsiteX251" fmla="*/ 174749 w 2369255"/>
                <a:gd name="connsiteY251" fmla="*/ 969645 h 2521011"/>
                <a:gd name="connsiteX252" fmla="*/ 243329 w 2369255"/>
                <a:gd name="connsiteY252" fmla="*/ 843915 h 2521011"/>
                <a:gd name="connsiteX253" fmla="*/ 247139 w 2369255"/>
                <a:gd name="connsiteY253" fmla="*/ 731520 h 2521011"/>
                <a:gd name="connsiteX254" fmla="*/ 169034 w 2369255"/>
                <a:gd name="connsiteY254" fmla="*/ 685800 h 2521011"/>
                <a:gd name="connsiteX255" fmla="*/ 98549 w 2369255"/>
                <a:gd name="connsiteY255" fmla="*/ 641985 h 2521011"/>
                <a:gd name="connsiteX256" fmla="*/ 42112 w 2369255"/>
                <a:gd name="connsiteY256" fmla="*/ 643866 h 2521011"/>
                <a:gd name="connsiteX257" fmla="*/ 41731 w 2369255"/>
                <a:gd name="connsiteY257" fmla="*/ 642127 h 2521011"/>
                <a:gd name="connsiteX258" fmla="*/ 98881 w 2369255"/>
                <a:gd name="connsiteY258" fmla="*/ 640222 h 2521011"/>
                <a:gd name="connsiteX259" fmla="*/ 169366 w 2369255"/>
                <a:gd name="connsiteY259" fmla="*/ 684037 h 2521011"/>
                <a:gd name="connsiteX260" fmla="*/ 222373 w 2369255"/>
                <a:gd name="connsiteY260" fmla="*/ 715066 h 2521011"/>
                <a:gd name="connsiteX261" fmla="*/ 222373 w 2369255"/>
                <a:gd name="connsiteY261" fmla="*/ 567691 h 2521011"/>
                <a:gd name="connsiteX262" fmla="*/ 243328 w 2369255"/>
                <a:gd name="connsiteY262" fmla="*/ 489586 h 2521011"/>
                <a:gd name="connsiteX263" fmla="*/ 212848 w 2369255"/>
                <a:gd name="connsiteY263" fmla="*/ 447676 h 2521011"/>
                <a:gd name="connsiteX264" fmla="*/ 287143 w 2369255"/>
                <a:gd name="connsiteY264" fmla="*/ 449581 h 2521011"/>
                <a:gd name="connsiteX265" fmla="*/ 282547 w 2369255"/>
                <a:gd name="connsiteY265" fmla="*/ 446066 h 2521011"/>
                <a:gd name="connsiteX266" fmla="*/ 287143 w 2369255"/>
                <a:gd name="connsiteY266" fmla="*/ 447675 h 2521011"/>
                <a:gd name="connsiteX267" fmla="*/ 317623 w 2369255"/>
                <a:gd name="connsiteY267" fmla="*/ 382905 h 2521011"/>
                <a:gd name="connsiteX268" fmla="*/ 401443 w 2369255"/>
                <a:gd name="connsiteY268" fmla="*/ 384810 h 2521011"/>
                <a:gd name="connsiteX269" fmla="*/ 447163 w 2369255"/>
                <a:gd name="connsiteY269" fmla="*/ 361950 h 2521011"/>
                <a:gd name="connsiteX270" fmla="*/ 462403 w 2369255"/>
                <a:gd name="connsiteY270" fmla="*/ 335280 h 2521011"/>
                <a:gd name="connsiteX271" fmla="*/ 466213 w 2369255"/>
                <a:gd name="connsiteY271" fmla="*/ 266700 h 2521011"/>
                <a:gd name="connsiteX272" fmla="*/ 443353 w 2369255"/>
                <a:gd name="connsiteY272" fmla="*/ 198120 h 2521011"/>
                <a:gd name="connsiteX273" fmla="*/ 390013 w 2369255"/>
                <a:gd name="connsiteY273" fmla="*/ 137160 h 2521011"/>
                <a:gd name="connsiteX274" fmla="*/ 412873 w 2369255"/>
                <a:gd name="connsiteY274" fmla="*/ 125730 h 2521011"/>
                <a:gd name="connsiteX275" fmla="*/ 411094 w 2369255"/>
                <a:gd name="connsiteY275" fmla="*/ 119401 h 2521011"/>
                <a:gd name="connsiteX276" fmla="*/ 412873 w 2369255"/>
                <a:gd name="connsiteY276" fmla="*/ 120015 h 2521011"/>
                <a:gd name="connsiteX277" fmla="*/ 454783 w 2369255"/>
                <a:gd name="connsiteY277" fmla="*/ 74295 h 2521011"/>
                <a:gd name="connsiteX278" fmla="*/ 521458 w 2369255"/>
                <a:gd name="connsiteY278" fmla="*/ 85725 h 2521011"/>
                <a:gd name="connsiteX279" fmla="*/ 498598 w 2369255"/>
                <a:gd name="connsiteY279" fmla="*/ 49530 h 2521011"/>
                <a:gd name="connsiteX280" fmla="*/ 550033 w 2369255"/>
                <a:gd name="connsiteY280" fmla="*/ 13335 h 2521011"/>
                <a:gd name="connsiteX281" fmla="*/ 654808 w 2369255"/>
                <a:gd name="connsiteY28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704463 w 2369255"/>
                <a:gd name="connsiteY112" fmla="*/ 365760 h 2521011"/>
                <a:gd name="connsiteX113" fmla="*/ 1624964 w 2369255"/>
                <a:gd name="connsiteY113" fmla="*/ 323060 h 2521011"/>
                <a:gd name="connsiteX114" fmla="*/ 654808 w 2369255"/>
                <a:gd name="connsiteY114" fmla="*/ 0 h 2521011"/>
                <a:gd name="connsiteX115" fmla="*/ 681478 w 2369255"/>
                <a:gd name="connsiteY115" fmla="*/ 80010 h 2521011"/>
                <a:gd name="connsiteX116" fmla="*/ 790063 w 2369255"/>
                <a:gd name="connsiteY116" fmla="*/ 51435 h 2521011"/>
                <a:gd name="connsiteX117" fmla="*/ 838950 w 2369255"/>
                <a:gd name="connsiteY117" fmla="*/ 29486 h 2521011"/>
                <a:gd name="connsiteX118" fmla="*/ 862453 w 2369255"/>
                <a:gd name="connsiteY118" fmla="*/ 59055 h 2521011"/>
                <a:gd name="connsiteX119" fmla="*/ 856738 w 2369255"/>
                <a:gd name="connsiteY119" fmla="*/ 89535 h 2521011"/>
                <a:gd name="connsiteX120" fmla="*/ 938653 w 2369255"/>
                <a:gd name="connsiteY120" fmla="*/ 93345 h 2521011"/>
                <a:gd name="connsiteX121" fmla="*/ 951988 w 2369255"/>
                <a:gd name="connsiteY121" fmla="*/ 19050 h 2521011"/>
                <a:gd name="connsiteX122" fmla="*/ 972943 w 2369255"/>
                <a:gd name="connsiteY122" fmla="*/ 47625 h 2521011"/>
                <a:gd name="connsiteX123" fmla="*/ 1064383 w 2369255"/>
                <a:gd name="connsiteY123" fmla="*/ 47625 h 2521011"/>
                <a:gd name="connsiteX124" fmla="*/ 1113913 w 2369255"/>
                <a:gd name="connsiteY124" fmla="*/ 38100 h 2521011"/>
                <a:gd name="connsiteX125" fmla="*/ 1121533 w 2369255"/>
                <a:gd name="connsiteY125" fmla="*/ 9525 h 2521011"/>
                <a:gd name="connsiteX126" fmla="*/ 1182493 w 2369255"/>
                <a:gd name="connsiteY126" fmla="*/ 0 h 2521011"/>
                <a:gd name="connsiteX127" fmla="*/ 1214878 w 2369255"/>
                <a:gd name="connsiteY127" fmla="*/ 102870 h 2521011"/>
                <a:gd name="connsiteX128" fmla="*/ 1228213 w 2369255"/>
                <a:gd name="connsiteY128" fmla="*/ 102870 h 2521011"/>
                <a:gd name="connsiteX129" fmla="*/ 1252978 w 2369255"/>
                <a:gd name="connsiteY129" fmla="*/ 190500 h 2521011"/>
                <a:gd name="connsiteX130" fmla="*/ 1255403 w 2369255"/>
                <a:gd name="connsiteY130" fmla="*/ 195722 h 2521011"/>
                <a:gd name="connsiteX131" fmla="*/ 1252978 w 2369255"/>
                <a:gd name="connsiteY131" fmla="*/ 198120 h 2521011"/>
                <a:gd name="connsiteX132" fmla="*/ 1249168 w 2369255"/>
                <a:gd name="connsiteY132" fmla="*/ 240030 h 2521011"/>
                <a:gd name="connsiteX133" fmla="*/ 1273933 w 2369255"/>
                <a:gd name="connsiteY133" fmla="*/ 346710 h 2521011"/>
                <a:gd name="connsiteX134" fmla="*/ 1216783 w 2369255"/>
                <a:gd name="connsiteY134" fmla="*/ 363855 h 2521011"/>
                <a:gd name="connsiteX135" fmla="*/ 1245358 w 2369255"/>
                <a:gd name="connsiteY135" fmla="*/ 510540 h 2521011"/>
                <a:gd name="connsiteX136" fmla="*/ 1266313 w 2369255"/>
                <a:gd name="connsiteY136" fmla="*/ 563880 h 2521011"/>
                <a:gd name="connsiteX137" fmla="*/ 1312033 w 2369255"/>
                <a:gd name="connsiteY137" fmla="*/ 641985 h 2521011"/>
                <a:gd name="connsiteX138" fmla="*/ 1332988 w 2369255"/>
                <a:gd name="connsiteY138" fmla="*/ 645795 h 2521011"/>
                <a:gd name="connsiteX139" fmla="*/ 1361563 w 2369255"/>
                <a:gd name="connsiteY139" fmla="*/ 737235 h 2521011"/>
                <a:gd name="connsiteX140" fmla="*/ 1540633 w 2369255"/>
                <a:gd name="connsiteY140" fmla="*/ 702945 h 2521011"/>
                <a:gd name="connsiteX141" fmla="*/ 1540207 w 2369255"/>
                <a:gd name="connsiteY141" fmla="*/ 700259 h 2521011"/>
                <a:gd name="connsiteX142" fmla="*/ 1586353 w 2369255"/>
                <a:gd name="connsiteY142" fmla="*/ 689610 h 2521011"/>
                <a:gd name="connsiteX143" fmla="*/ 1609213 w 2369255"/>
                <a:gd name="connsiteY143" fmla="*/ 659130 h 2521011"/>
                <a:gd name="connsiteX144" fmla="*/ 1637788 w 2369255"/>
                <a:gd name="connsiteY144" fmla="*/ 645795 h 2521011"/>
                <a:gd name="connsiteX145" fmla="*/ 1649218 w 2369255"/>
                <a:gd name="connsiteY145" fmla="*/ 613410 h 2521011"/>
                <a:gd name="connsiteX146" fmla="*/ 1670173 w 2369255"/>
                <a:gd name="connsiteY146" fmla="*/ 594360 h 2521011"/>
                <a:gd name="connsiteX147" fmla="*/ 1691128 w 2369255"/>
                <a:gd name="connsiteY147" fmla="*/ 609600 h 2521011"/>
                <a:gd name="connsiteX148" fmla="*/ 1685413 w 2369255"/>
                <a:gd name="connsiteY148" fmla="*/ 708660 h 2521011"/>
                <a:gd name="connsiteX149" fmla="*/ 1755898 w 2369255"/>
                <a:gd name="connsiteY149" fmla="*/ 786765 h 2521011"/>
                <a:gd name="connsiteX150" fmla="*/ 1757803 w 2369255"/>
                <a:gd name="connsiteY150" fmla="*/ 851535 h 2521011"/>
                <a:gd name="connsiteX151" fmla="*/ 1733038 w 2369255"/>
                <a:gd name="connsiteY151" fmla="*/ 872490 h 2521011"/>
                <a:gd name="connsiteX152" fmla="*/ 1795903 w 2369255"/>
                <a:gd name="connsiteY152" fmla="*/ 876300 h 2521011"/>
                <a:gd name="connsiteX153" fmla="*/ 2082230 w 2369255"/>
                <a:gd name="connsiteY153" fmla="*/ 811829 h 2521011"/>
                <a:gd name="connsiteX154" fmla="*/ 2102608 w 2369255"/>
                <a:gd name="connsiteY154" fmla="*/ 889635 h 2521011"/>
                <a:gd name="connsiteX155" fmla="*/ 2094988 w 2369255"/>
                <a:gd name="connsiteY155" fmla="*/ 942975 h 2521011"/>
                <a:gd name="connsiteX156" fmla="*/ 2030218 w 2369255"/>
                <a:gd name="connsiteY156" fmla="*/ 952500 h 2521011"/>
                <a:gd name="connsiteX157" fmla="*/ 2030218 w 2369255"/>
                <a:gd name="connsiteY157" fmla="*/ 1022985 h 2521011"/>
                <a:gd name="connsiteX158" fmla="*/ 2074033 w 2369255"/>
                <a:gd name="connsiteY158" fmla="*/ 1028700 h 2521011"/>
                <a:gd name="connsiteX159" fmla="*/ 2114038 w 2369255"/>
                <a:gd name="connsiteY159" fmla="*/ 1002030 h 2521011"/>
                <a:gd name="connsiteX160" fmla="*/ 2093083 w 2369255"/>
                <a:gd name="connsiteY160" fmla="*/ 1057275 h 2521011"/>
                <a:gd name="connsiteX161" fmla="*/ 2089273 w 2369255"/>
                <a:gd name="connsiteY161" fmla="*/ 1137285 h 2521011"/>
                <a:gd name="connsiteX162" fmla="*/ 2287393 w 2369255"/>
                <a:gd name="connsiteY162" fmla="*/ 1135380 h 2521011"/>
                <a:gd name="connsiteX163" fmla="*/ 2287393 w 2369255"/>
                <a:gd name="connsiteY163" fmla="*/ 1091565 h 2521011"/>
                <a:gd name="connsiteX164" fmla="*/ 2296363 w 2369255"/>
                <a:gd name="connsiteY164" fmla="*/ 1088949 h 2521011"/>
                <a:gd name="connsiteX165" fmla="*/ 2369255 w 2369255"/>
                <a:gd name="connsiteY165" fmla="*/ 1229053 h 2521011"/>
                <a:gd name="connsiteX166" fmla="*/ 2303675 w 2369255"/>
                <a:gd name="connsiteY166" fmla="*/ 1218123 h 2521011"/>
                <a:gd name="connsiteX167" fmla="*/ 2285869 w 2369255"/>
                <a:gd name="connsiteY167" fmla="*/ 1136214 h 2521011"/>
                <a:gd name="connsiteX168" fmla="*/ 2093706 w 2369255"/>
                <a:gd name="connsiteY168" fmla="*/ 1138062 h 2521011"/>
                <a:gd name="connsiteX169" fmla="*/ 2142613 w 2369255"/>
                <a:gd name="connsiteY169" fmla="*/ 1226820 h 2521011"/>
                <a:gd name="connsiteX170" fmla="*/ 2083558 w 2369255"/>
                <a:gd name="connsiteY170" fmla="*/ 1257300 h 2521011"/>
                <a:gd name="connsiteX171" fmla="*/ 2093083 w 2369255"/>
                <a:gd name="connsiteY171" fmla="*/ 1295400 h 2521011"/>
                <a:gd name="connsiteX172" fmla="*/ 2047363 w 2369255"/>
                <a:gd name="connsiteY172" fmla="*/ 1350645 h 2521011"/>
                <a:gd name="connsiteX173" fmla="*/ 2174998 w 2369255"/>
                <a:gd name="connsiteY173" fmla="*/ 1419225 h 2521011"/>
                <a:gd name="connsiteX174" fmla="*/ 2152138 w 2369255"/>
                <a:gd name="connsiteY174" fmla="*/ 1451610 h 2521011"/>
                <a:gd name="connsiteX175" fmla="*/ 2203573 w 2369255"/>
                <a:gd name="connsiteY175" fmla="*/ 1527810 h 2521011"/>
                <a:gd name="connsiteX176" fmla="*/ 2197858 w 2369255"/>
                <a:gd name="connsiteY176" fmla="*/ 1565910 h 2521011"/>
                <a:gd name="connsiteX177" fmla="*/ 2163568 w 2369255"/>
                <a:gd name="connsiteY177" fmla="*/ 1581150 h 2521011"/>
                <a:gd name="connsiteX178" fmla="*/ 2131183 w 2369255"/>
                <a:gd name="connsiteY178" fmla="*/ 1657350 h 2521011"/>
                <a:gd name="connsiteX179" fmla="*/ 2165473 w 2369255"/>
                <a:gd name="connsiteY179" fmla="*/ 1691640 h 2521011"/>
                <a:gd name="connsiteX180" fmla="*/ 2129278 w 2369255"/>
                <a:gd name="connsiteY180" fmla="*/ 1737360 h 2521011"/>
                <a:gd name="connsiteX181" fmla="*/ 2213098 w 2369255"/>
                <a:gd name="connsiteY181" fmla="*/ 1722120 h 2521011"/>
                <a:gd name="connsiteX182" fmla="*/ 2131183 w 2369255"/>
                <a:gd name="connsiteY182" fmla="*/ 1739265 h 2521011"/>
                <a:gd name="connsiteX183" fmla="*/ 2030218 w 2369255"/>
                <a:gd name="connsiteY183" fmla="*/ 1644015 h 2521011"/>
                <a:gd name="connsiteX184" fmla="*/ 1940683 w 2369255"/>
                <a:gd name="connsiteY184" fmla="*/ 1708785 h 2521011"/>
                <a:gd name="connsiteX185" fmla="*/ 1809238 w 2369255"/>
                <a:gd name="connsiteY185" fmla="*/ 1737360 h 2521011"/>
                <a:gd name="connsiteX186" fmla="*/ 1795903 w 2369255"/>
                <a:gd name="connsiteY186" fmla="*/ 1722120 h 2521011"/>
                <a:gd name="connsiteX187" fmla="*/ 1738753 w 2369255"/>
                <a:gd name="connsiteY187" fmla="*/ 1737360 h 2521011"/>
                <a:gd name="connsiteX188" fmla="*/ 1734943 w 2369255"/>
                <a:gd name="connsiteY188" fmla="*/ 1760220 h 2521011"/>
                <a:gd name="connsiteX189" fmla="*/ 1683030 w 2369255"/>
                <a:gd name="connsiteY189" fmla="*/ 1773198 h 2521011"/>
                <a:gd name="connsiteX190" fmla="*/ 1681603 w 2369255"/>
                <a:gd name="connsiteY190" fmla="*/ 1771650 h 2521011"/>
                <a:gd name="connsiteX191" fmla="*/ 1637788 w 2369255"/>
                <a:gd name="connsiteY191" fmla="*/ 1811655 h 2521011"/>
                <a:gd name="connsiteX192" fmla="*/ 1618738 w 2369255"/>
                <a:gd name="connsiteY192" fmla="*/ 1811655 h 2521011"/>
                <a:gd name="connsiteX193" fmla="*/ 1546348 w 2369255"/>
                <a:gd name="connsiteY193" fmla="*/ 1903095 h 2521011"/>
                <a:gd name="connsiteX194" fmla="*/ 1538728 w 2369255"/>
                <a:gd name="connsiteY194" fmla="*/ 1952625 h 2521011"/>
                <a:gd name="connsiteX195" fmla="*/ 1513963 w 2369255"/>
                <a:gd name="connsiteY195" fmla="*/ 1918335 h 2521011"/>
                <a:gd name="connsiteX196" fmla="*/ 1475863 w 2369255"/>
                <a:gd name="connsiteY196" fmla="*/ 1986915 h 2521011"/>
                <a:gd name="connsiteX197" fmla="*/ 1460623 w 2369255"/>
                <a:gd name="connsiteY197" fmla="*/ 1986915 h 2521011"/>
                <a:gd name="connsiteX198" fmla="*/ 1414903 w 2369255"/>
                <a:gd name="connsiteY198" fmla="*/ 2019300 h 2521011"/>
                <a:gd name="connsiteX199" fmla="*/ 1418713 w 2369255"/>
                <a:gd name="connsiteY199" fmla="*/ 2038350 h 2521011"/>
                <a:gd name="connsiteX200" fmla="*/ 1376803 w 2369255"/>
                <a:gd name="connsiteY200" fmla="*/ 2066925 h 2521011"/>
                <a:gd name="connsiteX201" fmla="*/ 1390138 w 2369255"/>
                <a:gd name="connsiteY201" fmla="*/ 2097405 h 2521011"/>
                <a:gd name="connsiteX202" fmla="*/ 1319653 w 2369255"/>
                <a:gd name="connsiteY202" fmla="*/ 2106930 h 2521011"/>
                <a:gd name="connsiteX203" fmla="*/ 1300603 w 2369255"/>
                <a:gd name="connsiteY203" fmla="*/ 2143125 h 2521011"/>
                <a:gd name="connsiteX204" fmla="*/ 1273933 w 2369255"/>
                <a:gd name="connsiteY204" fmla="*/ 2164080 h 2521011"/>
                <a:gd name="connsiteX205" fmla="*/ 1239643 w 2369255"/>
                <a:gd name="connsiteY205" fmla="*/ 2141220 h 2521011"/>
                <a:gd name="connsiteX206" fmla="*/ 1225489 w 2369255"/>
                <a:gd name="connsiteY206" fmla="*/ 2157396 h 2521011"/>
                <a:gd name="connsiteX207" fmla="*/ 1224403 w 2369255"/>
                <a:gd name="connsiteY207" fmla="*/ 2156460 h 2521011"/>
                <a:gd name="connsiteX208" fmla="*/ 1096768 w 2369255"/>
                <a:gd name="connsiteY208" fmla="*/ 2042160 h 2521011"/>
                <a:gd name="connsiteX209" fmla="*/ 1049736 w 2369255"/>
                <a:gd name="connsiteY209" fmla="*/ 2104529 h 2521011"/>
                <a:gd name="connsiteX210" fmla="*/ 969133 w 2369255"/>
                <a:gd name="connsiteY210" fmla="*/ 2101216 h 2521011"/>
                <a:gd name="connsiteX211" fmla="*/ 965323 w 2369255"/>
                <a:gd name="connsiteY211" fmla="*/ 2129791 h 2521011"/>
                <a:gd name="connsiteX212" fmla="*/ 807208 w 2369255"/>
                <a:gd name="connsiteY212" fmla="*/ 2129791 h 2521011"/>
                <a:gd name="connsiteX213" fmla="*/ 803398 w 2369255"/>
                <a:gd name="connsiteY213" fmla="*/ 2025016 h 2521011"/>
                <a:gd name="connsiteX214" fmla="*/ 801578 w 2369255"/>
                <a:gd name="connsiteY214" fmla="*/ 2024761 h 2521011"/>
                <a:gd name="connsiteX215" fmla="*/ 818638 w 2369255"/>
                <a:gd name="connsiteY215" fmla="*/ 1973580 h 2521011"/>
                <a:gd name="connsiteX216" fmla="*/ 776728 w 2369255"/>
                <a:gd name="connsiteY216" fmla="*/ 1939290 h 2521011"/>
                <a:gd name="connsiteX217" fmla="*/ 780538 w 2369255"/>
                <a:gd name="connsiteY217" fmla="*/ 1899285 h 2521011"/>
                <a:gd name="connsiteX218" fmla="*/ 791968 w 2369255"/>
                <a:gd name="connsiteY218" fmla="*/ 1836420 h 2521011"/>
                <a:gd name="connsiteX219" fmla="*/ 761488 w 2369255"/>
                <a:gd name="connsiteY219" fmla="*/ 1802130 h 2521011"/>
                <a:gd name="connsiteX220" fmla="*/ 708148 w 2369255"/>
                <a:gd name="connsiteY220" fmla="*/ 1790700 h 2521011"/>
                <a:gd name="connsiteX221" fmla="*/ 637663 w 2369255"/>
                <a:gd name="connsiteY221" fmla="*/ 1731645 h 2521011"/>
                <a:gd name="connsiteX222" fmla="*/ 637663 w 2369255"/>
                <a:gd name="connsiteY222" fmla="*/ 1704975 h 2521011"/>
                <a:gd name="connsiteX223" fmla="*/ 609088 w 2369255"/>
                <a:gd name="connsiteY223" fmla="*/ 1708785 h 2521011"/>
                <a:gd name="connsiteX224" fmla="*/ 504313 w 2369255"/>
                <a:gd name="connsiteY224" fmla="*/ 1638300 h 2521011"/>
                <a:gd name="connsiteX225" fmla="*/ 463237 w 2369255"/>
                <a:gd name="connsiteY225" fmla="*/ 1595581 h 2521011"/>
                <a:gd name="connsiteX226" fmla="*/ 464308 w 2369255"/>
                <a:gd name="connsiteY226" fmla="*/ 1543050 h 2521011"/>
                <a:gd name="connsiteX227" fmla="*/ 420493 w 2369255"/>
                <a:gd name="connsiteY227" fmla="*/ 1522095 h 2521011"/>
                <a:gd name="connsiteX228" fmla="*/ 435733 w 2369255"/>
                <a:gd name="connsiteY228" fmla="*/ 1470660 h 2521011"/>
                <a:gd name="connsiteX229" fmla="*/ 391918 w 2369255"/>
                <a:gd name="connsiteY229" fmla="*/ 1491615 h 2521011"/>
                <a:gd name="connsiteX230" fmla="*/ 359533 w 2369255"/>
                <a:gd name="connsiteY230" fmla="*/ 1491615 h 2521011"/>
                <a:gd name="connsiteX231" fmla="*/ 353818 w 2369255"/>
                <a:gd name="connsiteY231" fmla="*/ 1510665 h 2521011"/>
                <a:gd name="connsiteX232" fmla="*/ 184273 w 2369255"/>
                <a:gd name="connsiteY232" fmla="*/ 1510665 h 2521011"/>
                <a:gd name="connsiteX233" fmla="*/ 163926 w 2369255"/>
                <a:gd name="connsiteY233" fmla="*/ 1573404 h 2521011"/>
                <a:gd name="connsiteX234" fmla="*/ 163885 w 2369255"/>
                <a:gd name="connsiteY234" fmla="*/ 1573328 h 2521011"/>
                <a:gd name="connsiteX235" fmla="*/ 184395 w 2369255"/>
                <a:gd name="connsiteY235" fmla="*/ 1510087 h 2521011"/>
                <a:gd name="connsiteX236" fmla="*/ 203274 w 2369255"/>
                <a:gd name="connsiteY236" fmla="*/ 1510087 h 2521011"/>
                <a:gd name="connsiteX237" fmla="*/ 197608 w 2369255"/>
                <a:gd name="connsiteY237" fmla="*/ 1443990 h 2521011"/>
                <a:gd name="connsiteX238" fmla="*/ 148078 w 2369255"/>
                <a:gd name="connsiteY238" fmla="*/ 1466850 h 2521011"/>
                <a:gd name="connsiteX239" fmla="*/ 127123 w 2369255"/>
                <a:gd name="connsiteY239" fmla="*/ 1390650 h 2521011"/>
                <a:gd name="connsiteX240" fmla="*/ 117598 w 2369255"/>
                <a:gd name="connsiteY240" fmla="*/ 1389648 h 2521011"/>
                <a:gd name="connsiteX241" fmla="*/ 117598 w 2369255"/>
                <a:gd name="connsiteY241" fmla="*/ 1352550 h 2521011"/>
                <a:gd name="connsiteX242" fmla="*/ 148078 w 2369255"/>
                <a:gd name="connsiteY242" fmla="*/ 1314450 h 2521011"/>
                <a:gd name="connsiteX243" fmla="*/ 212848 w 2369255"/>
                <a:gd name="connsiteY243" fmla="*/ 1303020 h 2521011"/>
                <a:gd name="connsiteX244" fmla="*/ 229993 w 2369255"/>
                <a:gd name="connsiteY244" fmla="*/ 1238250 h 2521011"/>
                <a:gd name="connsiteX245" fmla="*/ 218563 w 2369255"/>
                <a:gd name="connsiteY245" fmla="*/ 1143000 h 2521011"/>
                <a:gd name="connsiteX246" fmla="*/ 219377 w 2369255"/>
                <a:gd name="connsiteY246" fmla="*/ 1135131 h 2521011"/>
                <a:gd name="connsiteX247" fmla="*/ 308099 w 2369255"/>
                <a:gd name="connsiteY247" fmla="*/ 1110615 h 2521011"/>
                <a:gd name="connsiteX248" fmla="*/ 325244 w 2369255"/>
                <a:gd name="connsiteY248" fmla="*/ 1022985 h 2521011"/>
                <a:gd name="connsiteX249" fmla="*/ 304289 w 2369255"/>
                <a:gd name="connsiteY249" fmla="*/ 986790 h 2521011"/>
                <a:gd name="connsiteX250" fmla="*/ 174749 w 2369255"/>
                <a:gd name="connsiteY250" fmla="*/ 969645 h 2521011"/>
                <a:gd name="connsiteX251" fmla="*/ 243329 w 2369255"/>
                <a:gd name="connsiteY251" fmla="*/ 843915 h 2521011"/>
                <a:gd name="connsiteX252" fmla="*/ 247139 w 2369255"/>
                <a:gd name="connsiteY252" fmla="*/ 731520 h 2521011"/>
                <a:gd name="connsiteX253" fmla="*/ 169034 w 2369255"/>
                <a:gd name="connsiteY253" fmla="*/ 685800 h 2521011"/>
                <a:gd name="connsiteX254" fmla="*/ 98549 w 2369255"/>
                <a:gd name="connsiteY254" fmla="*/ 641985 h 2521011"/>
                <a:gd name="connsiteX255" fmla="*/ 42112 w 2369255"/>
                <a:gd name="connsiteY255" fmla="*/ 643866 h 2521011"/>
                <a:gd name="connsiteX256" fmla="*/ 41731 w 2369255"/>
                <a:gd name="connsiteY256" fmla="*/ 642127 h 2521011"/>
                <a:gd name="connsiteX257" fmla="*/ 98881 w 2369255"/>
                <a:gd name="connsiteY257" fmla="*/ 640222 h 2521011"/>
                <a:gd name="connsiteX258" fmla="*/ 169366 w 2369255"/>
                <a:gd name="connsiteY258" fmla="*/ 684037 h 2521011"/>
                <a:gd name="connsiteX259" fmla="*/ 222373 w 2369255"/>
                <a:gd name="connsiteY259" fmla="*/ 715066 h 2521011"/>
                <a:gd name="connsiteX260" fmla="*/ 222373 w 2369255"/>
                <a:gd name="connsiteY260" fmla="*/ 567691 h 2521011"/>
                <a:gd name="connsiteX261" fmla="*/ 243328 w 2369255"/>
                <a:gd name="connsiteY261" fmla="*/ 489586 h 2521011"/>
                <a:gd name="connsiteX262" fmla="*/ 212848 w 2369255"/>
                <a:gd name="connsiteY262" fmla="*/ 447676 h 2521011"/>
                <a:gd name="connsiteX263" fmla="*/ 287143 w 2369255"/>
                <a:gd name="connsiteY263" fmla="*/ 449581 h 2521011"/>
                <a:gd name="connsiteX264" fmla="*/ 282547 w 2369255"/>
                <a:gd name="connsiteY264" fmla="*/ 446066 h 2521011"/>
                <a:gd name="connsiteX265" fmla="*/ 287143 w 2369255"/>
                <a:gd name="connsiteY265" fmla="*/ 447675 h 2521011"/>
                <a:gd name="connsiteX266" fmla="*/ 317623 w 2369255"/>
                <a:gd name="connsiteY266" fmla="*/ 382905 h 2521011"/>
                <a:gd name="connsiteX267" fmla="*/ 401443 w 2369255"/>
                <a:gd name="connsiteY267" fmla="*/ 384810 h 2521011"/>
                <a:gd name="connsiteX268" fmla="*/ 447163 w 2369255"/>
                <a:gd name="connsiteY268" fmla="*/ 361950 h 2521011"/>
                <a:gd name="connsiteX269" fmla="*/ 462403 w 2369255"/>
                <a:gd name="connsiteY269" fmla="*/ 335280 h 2521011"/>
                <a:gd name="connsiteX270" fmla="*/ 466213 w 2369255"/>
                <a:gd name="connsiteY270" fmla="*/ 266700 h 2521011"/>
                <a:gd name="connsiteX271" fmla="*/ 443353 w 2369255"/>
                <a:gd name="connsiteY271" fmla="*/ 198120 h 2521011"/>
                <a:gd name="connsiteX272" fmla="*/ 390013 w 2369255"/>
                <a:gd name="connsiteY272" fmla="*/ 137160 h 2521011"/>
                <a:gd name="connsiteX273" fmla="*/ 412873 w 2369255"/>
                <a:gd name="connsiteY273" fmla="*/ 125730 h 2521011"/>
                <a:gd name="connsiteX274" fmla="*/ 411094 w 2369255"/>
                <a:gd name="connsiteY274" fmla="*/ 119401 h 2521011"/>
                <a:gd name="connsiteX275" fmla="*/ 412873 w 2369255"/>
                <a:gd name="connsiteY275" fmla="*/ 120015 h 2521011"/>
                <a:gd name="connsiteX276" fmla="*/ 454783 w 2369255"/>
                <a:gd name="connsiteY276" fmla="*/ 74295 h 2521011"/>
                <a:gd name="connsiteX277" fmla="*/ 521458 w 2369255"/>
                <a:gd name="connsiteY277" fmla="*/ 85725 h 2521011"/>
                <a:gd name="connsiteX278" fmla="*/ 498598 w 2369255"/>
                <a:gd name="connsiteY278" fmla="*/ 49530 h 2521011"/>
                <a:gd name="connsiteX279" fmla="*/ 550033 w 2369255"/>
                <a:gd name="connsiteY279" fmla="*/ 13335 h 2521011"/>
                <a:gd name="connsiteX280" fmla="*/ 654808 w 2369255"/>
                <a:gd name="connsiteY28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704463 w 2369255"/>
                <a:gd name="connsiteY111" fmla="*/ 365760 h 2521011"/>
                <a:gd name="connsiteX112" fmla="*/ 1624964 w 2369255"/>
                <a:gd name="connsiteY112" fmla="*/ 323060 h 2521011"/>
                <a:gd name="connsiteX113" fmla="*/ 654808 w 2369255"/>
                <a:gd name="connsiteY113" fmla="*/ 0 h 2521011"/>
                <a:gd name="connsiteX114" fmla="*/ 681478 w 2369255"/>
                <a:gd name="connsiteY114" fmla="*/ 80010 h 2521011"/>
                <a:gd name="connsiteX115" fmla="*/ 790063 w 2369255"/>
                <a:gd name="connsiteY115" fmla="*/ 51435 h 2521011"/>
                <a:gd name="connsiteX116" fmla="*/ 838950 w 2369255"/>
                <a:gd name="connsiteY116" fmla="*/ 29486 h 2521011"/>
                <a:gd name="connsiteX117" fmla="*/ 862453 w 2369255"/>
                <a:gd name="connsiteY117" fmla="*/ 59055 h 2521011"/>
                <a:gd name="connsiteX118" fmla="*/ 856738 w 2369255"/>
                <a:gd name="connsiteY118" fmla="*/ 89535 h 2521011"/>
                <a:gd name="connsiteX119" fmla="*/ 938653 w 2369255"/>
                <a:gd name="connsiteY119" fmla="*/ 93345 h 2521011"/>
                <a:gd name="connsiteX120" fmla="*/ 951988 w 2369255"/>
                <a:gd name="connsiteY120" fmla="*/ 19050 h 2521011"/>
                <a:gd name="connsiteX121" fmla="*/ 972943 w 2369255"/>
                <a:gd name="connsiteY121" fmla="*/ 47625 h 2521011"/>
                <a:gd name="connsiteX122" fmla="*/ 1064383 w 2369255"/>
                <a:gd name="connsiteY122" fmla="*/ 47625 h 2521011"/>
                <a:gd name="connsiteX123" fmla="*/ 1113913 w 2369255"/>
                <a:gd name="connsiteY123" fmla="*/ 38100 h 2521011"/>
                <a:gd name="connsiteX124" fmla="*/ 1121533 w 2369255"/>
                <a:gd name="connsiteY124" fmla="*/ 9525 h 2521011"/>
                <a:gd name="connsiteX125" fmla="*/ 1182493 w 2369255"/>
                <a:gd name="connsiteY125" fmla="*/ 0 h 2521011"/>
                <a:gd name="connsiteX126" fmla="*/ 1214878 w 2369255"/>
                <a:gd name="connsiteY126" fmla="*/ 102870 h 2521011"/>
                <a:gd name="connsiteX127" fmla="*/ 1228213 w 2369255"/>
                <a:gd name="connsiteY127" fmla="*/ 102870 h 2521011"/>
                <a:gd name="connsiteX128" fmla="*/ 1252978 w 2369255"/>
                <a:gd name="connsiteY128" fmla="*/ 190500 h 2521011"/>
                <a:gd name="connsiteX129" fmla="*/ 1255403 w 2369255"/>
                <a:gd name="connsiteY129" fmla="*/ 195722 h 2521011"/>
                <a:gd name="connsiteX130" fmla="*/ 1252978 w 2369255"/>
                <a:gd name="connsiteY130" fmla="*/ 198120 h 2521011"/>
                <a:gd name="connsiteX131" fmla="*/ 1249168 w 2369255"/>
                <a:gd name="connsiteY131" fmla="*/ 240030 h 2521011"/>
                <a:gd name="connsiteX132" fmla="*/ 1273933 w 2369255"/>
                <a:gd name="connsiteY132" fmla="*/ 346710 h 2521011"/>
                <a:gd name="connsiteX133" fmla="*/ 1216783 w 2369255"/>
                <a:gd name="connsiteY133" fmla="*/ 363855 h 2521011"/>
                <a:gd name="connsiteX134" fmla="*/ 1245358 w 2369255"/>
                <a:gd name="connsiteY134" fmla="*/ 510540 h 2521011"/>
                <a:gd name="connsiteX135" fmla="*/ 1266313 w 2369255"/>
                <a:gd name="connsiteY135" fmla="*/ 563880 h 2521011"/>
                <a:gd name="connsiteX136" fmla="*/ 1312033 w 2369255"/>
                <a:gd name="connsiteY136" fmla="*/ 641985 h 2521011"/>
                <a:gd name="connsiteX137" fmla="*/ 1332988 w 2369255"/>
                <a:gd name="connsiteY137" fmla="*/ 645795 h 2521011"/>
                <a:gd name="connsiteX138" fmla="*/ 1361563 w 2369255"/>
                <a:gd name="connsiteY138" fmla="*/ 737235 h 2521011"/>
                <a:gd name="connsiteX139" fmla="*/ 1540633 w 2369255"/>
                <a:gd name="connsiteY139" fmla="*/ 702945 h 2521011"/>
                <a:gd name="connsiteX140" fmla="*/ 1540207 w 2369255"/>
                <a:gd name="connsiteY140" fmla="*/ 700259 h 2521011"/>
                <a:gd name="connsiteX141" fmla="*/ 1586353 w 2369255"/>
                <a:gd name="connsiteY141" fmla="*/ 689610 h 2521011"/>
                <a:gd name="connsiteX142" fmla="*/ 1609213 w 2369255"/>
                <a:gd name="connsiteY142" fmla="*/ 659130 h 2521011"/>
                <a:gd name="connsiteX143" fmla="*/ 1637788 w 2369255"/>
                <a:gd name="connsiteY143" fmla="*/ 645795 h 2521011"/>
                <a:gd name="connsiteX144" fmla="*/ 1649218 w 2369255"/>
                <a:gd name="connsiteY144" fmla="*/ 613410 h 2521011"/>
                <a:gd name="connsiteX145" fmla="*/ 1670173 w 2369255"/>
                <a:gd name="connsiteY145" fmla="*/ 594360 h 2521011"/>
                <a:gd name="connsiteX146" fmla="*/ 1691128 w 2369255"/>
                <a:gd name="connsiteY146" fmla="*/ 609600 h 2521011"/>
                <a:gd name="connsiteX147" fmla="*/ 1685413 w 2369255"/>
                <a:gd name="connsiteY147" fmla="*/ 708660 h 2521011"/>
                <a:gd name="connsiteX148" fmla="*/ 1755898 w 2369255"/>
                <a:gd name="connsiteY148" fmla="*/ 786765 h 2521011"/>
                <a:gd name="connsiteX149" fmla="*/ 1757803 w 2369255"/>
                <a:gd name="connsiteY149" fmla="*/ 851535 h 2521011"/>
                <a:gd name="connsiteX150" fmla="*/ 1733038 w 2369255"/>
                <a:gd name="connsiteY150" fmla="*/ 872490 h 2521011"/>
                <a:gd name="connsiteX151" fmla="*/ 1795903 w 2369255"/>
                <a:gd name="connsiteY151" fmla="*/ 876300 h 2521011"/>
                <a:gd name="connsiteX152" fmla="*/ 2082230 w 2369255"/>
                <a:gd name="connsiteY152" fmla="*/ 811829 h 2521011"/>
                <a:gd name="connsiteX153" fmla="*/ 2102608 w 2369255"/>
                <a:gd name="connsiteY153" fmla="*/ 889635 h 2521011"/>
                <a:gd name="connsiteX154" fmla="*/ 2094988 w 2369255"/>
                <a:gd name="connsiteY154" fmla="*/ 942975 h 2521011"/>
                <a:gd name="connsiteX155" fmla="*/ 2030218 w 2369255"/>
                <a:gd name="connsiteY155" fmla="*/ 952500 h 2521011"/>
                <a:gd name="connsiteX156" fmla="*/ 2030218 w 2369255"/>
                <a:gd name="connsiteY156" fmla="*/ 1022985 h 2521011"/>
                <a:gd name="connsiteX157" fmla="*/ 2074033 w 2369255"/>
                <a:gd name="connsiteY157" fmla="*/ 1028700 h 2521011"/>
                <a:gd name="connsiteX158" fmla="*/ 2114038 w 2369255"/>
                <a:gd name="connsiteY158" fmla="*/ 1002030 h 2521011"/>
                <a:gd name="connsiteX159" fmla="*/ 2093083 w 2369255"/>
                <a:gd name="connsiteY159" fmla="*/ 1057275 h 2521011"/>
                <a:gd name="connsiteX160" fmla="*/ 2089273 w 2369255"/>
                <a:gd name="connsiteY160" fmla="*/ 1137285 h 2521011"/>
                <a:gd name="connsiteX161" fmla="*/ 2287393 w 2369255"/>
                <a:gd name="connsiteY161" fmla="*/ 1135380 h 2521011"/>
                <a:gd name="connsiteX162" fmla="*/ 2287393 w 2369255"/>
                <a:gd name="connsiteY162" fmla="*/ 1091565 h 2521011"/>
                <a:gd name="connsiteX163" fmla="*/ 2296363 w 2369255"/>
                <a:gd name="connsiteY163" fmla="*/ 1088949 h 2521011"/>
                <a:gd name="connsiteX164" fmla="*/ 2369255 w 2369255"/>
                <a:gd name="connsiteY164" fmla="*/ 1229053 h 2521011"/>
                <a:gd name="connsiteX165" fmla="*/ 2303675 w 2369255"/>
                <a:gd name="connsiteY165" fmla="*/ 1218123 h 2521011"/>
                <a:gd name="connsiteX166" fmla="*/ 2285869 w 2369255"/>
                <a:gd name="connsiteY166" fmla="*/ 1136214 h 2521011"/>
                <a:gd name="connsiteX167" fmla="*/ 2093706 w 2369255"/>
                <a:gd name="connsiteY167" fmla="*/ 1138062 h 2521011"/>
                <a:gd name="connsiteX168" fmla="*/ 2142613 w 2369255"/>
                <a:gd name="connsiteY168" fmla="*/ 1226820 h 2521011"/>
                <a:gd name="connsiteX169" fmla="*/ 2083558 w 2369255"/>
                <a:gd name="connsiteY169" fmla="*/ 1257300 h 2521011"/>
                <a:gd name="connsiteX170" fmla="*/ 2093083 w 2369255"/>
                <a:gd name="connsiteY170" fmla="*/ 1295400 h 2521011"/>
                <a:gd name="connsiteX171" fmla="*/ 2047363 w 2369255"/>
                <a:gd name="connsiteY171" fmla="*/ 1350645 h 2521011"/>
                <a:gd name="connsiteX172" fmla="*/ 2174998 w 2369255"/>
                <a:gd name="connsiteY172" fmla="*/ 1419225 h 2521011"/>
                <a:gd name="connsiteX173" fmla="*/ 2152138 w 2369255"/>
                <a:gd name="connsiteY173" fmla="*/ 1451610 h 2521011"/>
                <a:gd name="connsiteX174" fmla="*/ 2203573 w 2369255"/>
                <a:gd name="connsiteY174" fmla="*/ 1527810 h 2521011"/>
                <a:gd name="connsiteX175" fmla="*/ 2197858 w 2369255"/>
                <a:gd name="connsiteY175" fmla="*/ 1565910 h 2521011"/>
                <a:gd name="connsiteX176" fmla="*/ 2163568 w 2369255"/>
                <a:gd name="connsiteY176" fmla="*/ 1581150 h 2521011"/>
                <a:gd name="connsiteX177" fmla="*/ 2131183 w 2369255"/>
                <a:gd name="connsiteY177" fmla="*/ 1657350 h 2521011"/>
                <a:gd name="connsiteX178" fmla="*/ 2165473 w 2369255"/>
                <a:gd name="connsiteY178" fmla="*/ 1691640 h 2521011"/>
                <a:gd name="connsiteX179" fmla="*/ 2129278 w 2369255"/>
                <a:gd name="connsiteY179" fmla="*/ 1737360 h 2521011"/>
                <a:gd name="connsiteX180" fmla="*/ 2213098 w 2369255"/>
                <a:gd name="connsiteY180" fmla="*/ 1722120 h 2521011"/>
                <a:gd name="connsiteX181" fmla="*/ 2131183 w 2369255"/>
                <a:gd name="connsiteY181" fmla="*/ 1739265 h 2521011"/>
                <a:gd name="connsiteX182" fmla="*/ 2030218 w 2369255"/>
                <a:gd name="connsiteY182" fmla="*/ 1644015 h 2521011"/>
                <a:gd name="connsiteX183" fmla="*/ 1940683 w 2369255"/>
                <a:gd name="connsiteY183" fmla="*/ 1708785 h 2521011"/>
                <a:gd name="connsiteX184" fmla="*/ 1809238 w 2369255"/>
                <a:gd name="connsiteY184" fmla="*/ 1737360 h 2521011"/>
                <a:gd name="connsiteX185" fmla="*/ 1795903 w 2369255"/>
                <a:gd name="connsiteY185" fmla="*/ 1722120 h 2521011"/>
                <a:gd name="connsiteX186" fmla="*/ 1738753 w 2369255"/>
                <a:gd name="connsiteY186" fmla="*/ 1737360 h 2521011"/>
                <a:gd name="connsiteX187" fmla="*/ 1734943 w 2369255"/>
                <a:gd name="connsiteY187" fmla="*/ 1760220 h 2521011"/>
                <a:gd name="connsiteX188" fmla="*/ 1683030 w 2369255"/>
                <a:gd name="connsiteY188" fmla="*/ 1773198 h 2521011"/>
                <a:gd name="connsiteX189" fmla="*/ 1681603 w 2369255"/>
                <a:gd name="connsiteY189" fmla="*/ 1771650 h 2521011"/>
                <a:gd name="connsiteX190" fmla="*/ 1637788 w 2369255"/>
                <a:gd name="connsiteY190" fmla="*/ 1811655 h 2521011"/>
                <a:gd name="connsiteX191" fmla="*/ 1618738 w 2369255"/>
                <a:gd name="connsiteY191" fmla="*/ 1811655 h 2521011"/>
                <a:gd name="connsiteX192" fmla="*/ 1546348 w 2369255"/>
                <a:gd name="connsiteY192" fmla="*/ 1903095 h 2521011"/>
                <a:gd name="connsiteX193" fmla="*/ 1538728 w 2369255"/>
                <a:gd name="connsiteY193" fmla="*/ 1952625 h 2521011"/>
                <a:gd name="connsiteX194" fmla="*/ 1513963 w 2369255"/>
                <a:gd name="connsiteY194" fmla="*/ 1918335 h 2521011"/>
                <a:gd name="connsiteX195" fmla="*/ 1475863 w 2369255"/>
                <a:gd name="connsiteY195" fmla="*/ 1986915 h 2521011"/>
                <a:gd name="connsiteX196" fmla="*/ 1460623 w 2369255"/>
                <a:gd name="connsiteY196" fmla="*/ 1986915 h 2521011"/>
                <a:gd name="connsiteX197" fmla="*/ 1414903 w 2369255"/>
                <a:gd name="connsiteY197" fmla="*/ 2019300 h 2521011"/>
                <a:gd name="connsiteX198" fmla="*/ 1418713 w 2369255"/>
                <a:gd name="connsiteY198" fmla="*/ 2038350 h 2521011"/>
                <a:gd name="connsiteX199" fmla="*/ 1376803 w 2369255"/>
                <a:gd name="connsiteY199" fmla="*/ 2066925 h 2521011"/>
                <a:gd name="connsiteX200" fmla="*/ 1390138 w 2369255"/>
                <a:gd name="connsiteY200" fmla="*/ 2097405 h 2521011"/>
                <a:gd name="connsiteX201" fmla="*/ 1319653 w 2369255"/>
                <a:gd name="connsiteY201" fmla="*/ 2106930 h 2521011"/>
                <a:gd name="connsiteX202" fmla="*/ 1300603 w 2369255"/>
                <a:gd name="connsiteY202" fmla="*/ 2143125 h 2521011"/>
                <a:gd name="connsiteX203" fmla="*/ 1273933 w 2369255"/>
                <a:gd name="connsiteY203" fmla="*/ 2164080 h 2521011"/>
                <a:gd name="connsiteX204" fmla="*/ 1239643 w 2369255"/>
                <a:gd name="connsiteY204" fmla="*/ 2141220 h 2521011"/>
                <a:gd name="connsiteX205" fmla="*/ 1225489 w 2369255"/>
                <a:gd name="connsiteY205" fmla="*/ 2157396 h 2521011"/>
                <a:gd name="connsiteX206" fmla="*/ 1224403 w 2369255"/>
                <a:gd name="connsiteY206" fmla="*/ 2156460 h 2521011"/>
                <a:gd name="connsiteX207" fmla="*/ 1096768 w 2369255"/>
                <a:gd name="connsiteY207" fmla="*/ 2042160 h 2521011"/>
                <a:gd name="connsiteX208" fmla="*/ 1049736 w 2369255"/>
                <a:gd name="connsiteY208" fmla="*/ 2104529 h 2521011"/>
                <a:gd name="connsiteX209" fmla="*/ 969133 w 2369255"/>
                <a:gd name="connsiteY209" fmla="*/ 2101216 h 2521011"/>
                <a:gd name="connsiteX210" fmla="*/ 965323 w 2369255"/>
                <a:gd name="connsiteY210" fmla="*/ 2129791 h 2521011"/>
                <a:gd name="connsiteX211" fmla="*/ 807208 w 2369255"/>
                <a:gd name="connsiteY211" fmla="*/ 2129791 h 2521011"/>
                <a:gd name="connsiteX212" fmla="*/ 803398 w 2369255"/>
                <a:gd name="connsiteY212" fmla="*/ 2025016 h 2521011"/>
                <a:gd name="connsiteX213" fmla="*/ 801578 w 2369255"/>
                <a:gd name="connsiteY213" fmla="*/ 2024761 h 2521011"/>
                <a:gd name="connsiteX214" fmla="*/ 818638 w 2369255"/>
                <a:gd name="connsiteY214" fmla="*/ 1973580 h 2521011"/>
                <a:gd name="connsiteX215" fmla="*/ 776728 w 2369255"/>
                <a:gd name="connsiteY215" fmla="*/ 1939290 h 2521011"/>
                <a:gd name="connsiteX216" fmla="*/ 780538 w 2369255"/>
                <a:gd name="connsiteY216" fmla="*/ 1899285 h 2521011"/>
                <a:gd name="connsiteX217" fmla="*/ 791968 w 2369255"/>
                <a:gd name="connsiteY217" fmla="*/ 1836420 h 2521011"/>
                <a:gd name="connsiteX218" fmla="*/ 761488 w 2369255"/>
                <a:gd name="connsiteY218" fmla="*/ 1802130 h 2521011"/>
                <a:gd name="connsiteX219" fmla="*/ 708148 w 2369255"/>
                <a:gd name="connsiteY219" fmla="*/ 1790700 h 2521011"/>
                <a:gd name="connsiteX220" fmla="*/ 637663 w 2369255"/>
                <a:gd name="connsiteY220" fmla="*/ 1731645 h 2521011"/>
                <a:gd name="connsiteX221" fmla="*/ 637663 w 2369255"/>
                <a:gd name="connsiteY221" fmla="*/ 1704975 h 2521011"/>
                <a:gd name="connsiteX222" fmla="*/ 609088 w 2369255"/>
                <a:gd name="connsiteY222" fmla="*/ 1708785 h 2521011"/>
                <a:gd name="connsiteX223" fmla="*/ 504313 w 2369255"/>
                <a:gd name="connsiteY223" fmla="*/ 1638300 h 2521011"/>
                <a:gd name="connsiteX224" fmla="*/ 463237 w 2369255"/>
                <a:gd name="connsiteY224" fmla="*/ 1595581 h 2521011"/>
                <a:gd name="connsiteX225" fmla="*/ 464308 w 2369255"/>
                <a:gd name="connsiteY225" fmla="*/ 1543050 h 2521011"/>
                <a:gd name="connsiteX226" fmla="*/ 420493 w 2369255"/>
                <a:gd name="connsiteY226" fmla="*/ 1522095 h 2521011"/>
                <a:gd name="connsiteX227" fmla="*/ 435733 w 2369255"/>
                <a:gd name="connsiteY227" fmla="*/ 1470660 h 2521011"/>
                <a:gd name="connsiteX228" fmla="*/ 391918 w 2369255"/>
                <a:gd name="connsiteY228" fmla="*/ 1491615 h 2521011"/>
                <a:gd name="connsiteX229" fmla="*/ 359533 w 2369255"/>
                <a:gd name="connsiteY229" fmla="*/ 1491615 h 2521011"/>
                <a:gd name="connsiteX230" fmla="*/ 353818 w 2369255"/>
                <a:gd name="connsiteY230" fmla="*/ 1510665 h 2521011"/>
                <a:gd name="connsiteX231" fmla="*/ 184273 w 2369255"/>
                <a:gd name="connsiteY231" fmla="*/ 1510665 h 2521011"/>
                <a:gd name="connsiteX232" fmla="*/ 163926 w 2369255"/>
                <a:gd name="connsiteY232" fmla="*/ 1573404 h 2521011"/>
                <a:gd name="connsiteX233" fmla="*/ 163885 w 2369255"/>
                <a:gd name="connsiteY233" fmla="*/ 1573328 h 2521011"/>
                <a:gd name="connsiteX234" fmla="*/ 184395 w 2369255"/>
                <a:gd name="connsiteY234" fmla="*/ 1510087 h 2521011"/>
                <a:gd name="connsiteX235" fmla="*/ 203274 w 2369255"/>
                <a:gd name="connsiteY235" fmla="*/ 1510087 h 2521011"/>
                <a:gd name="connsiteX236" fmla="*/ 197608 w 2369255"/>
                <a:gd name="connsiteY236" fmla="*/ 1443990 h 2521011"/>
                <a:gd name="connsiteX237" fmla="*/ 148078 w 2369255"/>
                <a:gd name="connsiteY237" fmla="*/ 1466850 h 2521011"/>
                <a:gd name="connsiteX238" fmla="*/ 127123 w 2369255"/>
                <a:gd name="connsiteY238" fmla="*/ 1390650 h 2521011"/>
                <a:gd name="connsiteX239" fmla="*/ 117598 w 2369255"/>
                <a:gd name="connsiteY239" fmla="*/ 1389648 h 2521011"/>
                <a:gd name="connsiteX240" fmla="*/ 117598 w 2369255"/>
                <a:gd name="connsiteY240" fmla="*/ 1352550 h 2521011"/>
                <a:gd name="connsiteX241" fmla="*/ 148078 w 2369255"/>
                <a:gd name="connsiteY241" fmla="*/ 1314450 h 2521011"/>
                <a:gd name="connsiteX242" fmla="*/ 212848 w 2369255"/>
                <a:gd name="connsiteY242" fmla="*/ 1303020 h 2521011"/>
                <a:gd name="connsiteX243" fmla="*/ 229993 w 2369255"/>
                <a:gd name="connsiteY243" fmla="*/ 1238250 h 2521011"/>
                <a:gd name="connsiteX244" fmla="*/ 218563 w 2369255"/>
                <a:gd name="connsiteY244" fmla="*/ 1143000 h 2521011"/>
                <a:gd name="connsiteX245" fmla="*/ 219377 w 2369255"/>
                <a:gd name="connsiteY245" fmla="*/ 1135131 h 2521011"/>
                <a:gd name="connsiteX246" fmla="*/ 308099 w 2369255"/>
                <a:gd name="connsiteY246" fmla="*/ 1110615 h 2521011"/>
                <a:gd name="connsiteX247" fmla="*/ 325244 w 2369255"/>
                <a:gd name="connsiteY247" fmla="*/ 1022985 h 2521011"/>
                <a:gd name="connsiteX248" fmla="*/ 304289 w 2369255"/>
                <a:gd name="connsiteY248" fmla="*/ 986790 h 2521011"/>
                <a:gd name="connsiteX249" fmla="*/ 174749 w 2369255"/>
                <a:gd name="connsiteY249" fmla="*/ 969645 h 2521011"/>
                <a:gd name="connsiteX250" fmla="*/ 243329 w 2369255"/>
                <a:gd name="connsiteY250" fmla="*/ 843915 h 2521011"/>
                <a:gd name="connsiteX251" fmla="*/ 247139 w 2369255"/>
                <a:gd name="connsiteY251" fmla="*/ 731520 h 2521011"/>
                <a:gd name="connsiteX252" fmla="*/ 169034 w 2369255"/>
                <a:gd name="connsiteY252" fmla="*/ 685800 h 2521011"/>
                <a:gd name="connsiteX253" fmla="*/ 98549 w 2369255"/>
                <a:gd name="connsiteY253" fmla="*/ 641985 h 2521011"/>
                <a:gd name="connsiteX254" fmla="*/ 42112 w 2369255"/>
                <a:gd name="connsiteY254" fmla="*/ 643866 h 2521011"/>
                <a:gd name="connsiteX255" fmla="*/ 41731 w 2369255"/>
                <a:gd name="connsiteY255" fmla="*/ 642127 h 2521011"/>
                <a:gd name="connsiteX256" fmla="*/ 98881 w 2369255"/>
                <a:gd name="connsiteY256" fmla="*/ 640222 h 2521011"/>
                <a:gd name="connsiteX257" fmla="*/ 169366 w 2369255"/>
                <a:gd name="connsiteY257" fmla="*/ 684037 h 2521011"/>
                <a:gd name="connsiteX258" fmla="*/ 222373 w 2369255"/>
                <a:gd name="connsiteY258" fmla="*/ 715066 h 2521011"/>
                <a:gd name="connsiteX259" fmla="*/ 222373 w 2369255"/>
                <a:gd name="connsiteY259" fmla="*/ 567691 h 2521011"/>
                <a:gd name="connsiteX260" fmla="*/ 243328 w 2369255"/>
                <a:gd name="connsiteY260" fmla="*/ 489586 h 2521011"/>
                <a:gd name="connsiteX261" fmla="*/ 212848 w 2369255"/>
                <a:gd name="connsiteY261" fmla="*/ 447676 h 2521011"/>
                <a:gd name="connsiteX262" fmla="*/ 287143 w 2369255"/>
                <a:gd name="connsiteY262" fmla="*/ 449581 h 2521011"/>
                <a:gd name="connsiteX263" fmla="*/ 282547 w 2369255"/>
                <a:gd name="connsiteY263" fmla="*/ 446066 h 2521011"/>
                <a:gd name="connsiteX264" fmla="*/ 287143 w 2369255"/>
                <a:gd name="connsiteY264" fmla="*/ 447675 h 2521011"/>
                <a:gd name="connsiteX265" fmla="*/ 317623 w 2369255"/>
                <a:gd name="connsiteY265" fmla="*/ 382905 h 2521011"/>
                <a:gd name="connsiteX266" fmla="*/ 401443 w 2369255"/>
                <a:gd name="connsiteY266" fmla="*/ 384810 h 2521011"/>
                <a:gd name="connsiteX267" fmla="*/ 447163 w 2369255"/>
                <a:gd name="connsiteY267" fmla="*/ 361950 h 2521011"/>
                <a:gd name="connsiteX268" fmla="*/ 462403 w 2369255"/>
                <a:gd name="connsiteY268" fmla="*/ 335280 h 2521011"/>
                <a:gd name="connsiteX269" fmla="*/ 466213 w 2369255"/>
                <a:gd name="connsiteY269" fmla="*/ 266700 h 2521011"/>
                <a:gd name="connsiteX270" fmla="*/ 443353 w 2369255"/>
                <a:gd name="connsiteY270" fmla="*/ 198120 h 2521011"/>
                <a:gd name="connsiteX271" fmla="*/ 390013 w 2369255"/>
                <a:gd name="connsiteY271" fmla="*/ 137160 h 2521011"/>
                <a:gd name="connsiteX272" fmla="*/ 412873 w 2369255"/>
                <a:gd name="connsiteY272" fmla="*/ 125730 h 2521011"/>
                <a:gd name="connsiteX273" fmla="*/ 411094 w 2369255"/>
                <a:gd name="connsiteY273" fmla="*/ 119401 h 2521011"/>
                <a:gd name="connsiteX274" fmla="*/ 412873 w 2369255"/>
                <a:gd name="connsiteY274" fmla="*/ 120015 h 2521011"/>
                <a:gd name="connsiteX275" fmla="*/ 454783 w 2369255"/>
                <a:gd name="connsiteY275" fmla="*/ 74295 h 2521011"/>
                <a:gd name="connsiteX276" fmla="*/ 521458 w 2369255"/>
                <a:gd name="connsiteY276" fmla="*/ 85725 h 2521011"/>
                <a:gd name="connsiteX277" fmla="*/ 498598 w 2369255"/>
                <a:gd name="connsiteY277" fmla="*/ 49530 h 2521011"/>
                <a:gd name="connsiteX278" fmla="*/ 550033 w 2369255"/>
                <a:gd name="connsiteY278" fmla="*/ 13335 h 2521011"/>
                <a:gd name="connsiteX279" fmla="*/ 654808 w 2369255"/>
                <a:gd name="connsiteY27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704463 w 2369255"/>
                <a:gd name="connsiteY110" fmla="*/ 365760 h 2521011"/>
                <a:gd name="connsiteX111" fmla="*/ 1624964 w 2369255"/>
                <a:gd name="connsiteY111" fmla="*/ 323060 h 2521011"/>
                <a:gd name="connsiteX112" fmla="*/ 654808 w 2369255"/>
                <a:gd name="connsiteY112" fmla="*/ 0 h 2521011"/>
                <a:gd name="connsiteX113" fmla="*/ 681478 w 2369255"/>
                <a:gd name="connsiteY113" fmla="*/ 80010 h 2521011"/>
                <a:gd name="connsiteX114" fmla="*/ 790063 w 2369255"/>
                <a:gd name="connsiteY114" fmla="*/ 51435 h 2521011"/>
                <a:gd name="connsiteX115" fmla="*/ 838950 w 2369255"/>
                <a:gd name="connsiteY115" fmla="*/ 29486 h 2521011"/>
                <a:gd name="connsiteX116" fmla="*/ 862453 w 2369255"/>
                <a:gd name="connsiteY116" fmla="*/ 59055 h 2521011"/>
                <a:gd name="connsiteX117" fmla="*/ 856738 w 2369255"/>
                <a:gd name="connsiteY117" fmla="*/ 89535 h 2521011"/>
                <a:gd name="connsiteX118" fmla="*/ 938653 w 2369255"/>
                <a:gd name="connsiteY118" fmla="*/ 93345 h 2521011"/>
                <a:gd name="connsiteX119" fmla="*/ 951988 w 2369255"/>
                <a:gd name="connsiteY119" fmla="*/ 19050 h 2521011"/>
                <a:gd name="connsiteX120" fmla="*/ 972943 w 2369255"/>
                <a:gd name="connsiteY120" fmla="*/ 47625 h 2521011"/>
                <a:gd name="connsiteX121" fmla="*/ 1064383 w 2369255"/>
                <a:gd name="connsiteY121" fmla="*/ 47625 h 2521011"/>
                <a:gd name="connsiteX122" fmla="*/ 1113913 w 2369255"/>
                <a:gd name="connsiteY122" fmla="*/ 38100 h 2521011"/>
                <a:gd name="connsiteX123" fmla="*/ 1121533 w 2369255"/>
                <a:gd name="connsiteY123" fmla="*/ 9525 h 2521011"/>
                <a:gd name="connsiteX124" fmla="*/ 1182493 w 2369255"/>
                <a:gd name="connsiteY124" fmla="*/ 0 h 2521011"/>
                <a:gd name="connsiteX125" fmla="*/ 1214878 w 2369255"/>
                <a:gd name="connsiteY125" fmla="*/ 102870 h 2521011"/>
                <a:gd name="connsiteX126" fmla="*/ 1228213 w 2369255"/>
                <a:gd name="connsiteY126" fmla="*/ 102870 h 2521011"/>
                <a:gd name="connsiteX127" fmla="*/ 1252978 w 2369255"/>
                <a:gd name="connsiteY127" fmla="*/ 190500 h 2521011"/>
                <a:gd name="connsiteX128" fmla="*/ 1255403 w 2369255"/>
                <a:gd name="connsiteY128" fmla="*/ 195722 h 2521011"/>
                <a:gd name="connsiteX129" fmla="*/ 1252978 w 2369255"/>
                <a:gd name="connsiteY129" fmla="*/ 198120 h 2521011"/>
                <a:gd name="connsiteX130" fmla="*/ 1249168 w 2369255"/>
                <a:gd name="connsiteY130" fmla="*/ 240030 h 2521011"/>
                <a:gd name="connsiteX131" fmla="*/ 1273933 w 2369255"/>
                <a:gd name="connsiteY131" fmla="*/ 346710 h 2521011"/>
                <a:gd name="connsiteX132" fmla="*/ 1216783 w 2369255"/>
                <a:gd name="connsiteY132" fmla="*/ 363855 h 2521011"/>
                <a:gd name="connsiteX133" fmla="*/ 1245358 w 2369255"/>
                <a:gd name="connsiteY133" fmla="*/ 510540 h 2521011"/>
                <a:gd name="connsiteX134" fmla="*/ 1266313 w 2369255"/>
                <a:gd name="connsiteY134" fmla="*/ 563880 h 2521011"/>
                <a:gd name="connsiteX135" fmla="*/ 1312033 w 2369255"/>
                <a:gd name="connsiteY135" fmla="*/ 641985 h 2521011"/>
                <a:gd name="connsiteX136" fmla="*/ 1332988 w 2369255"/>
                <a:gd name="connsiteY136" fmla="*/ 645795 h 2521011"/>
                <a:gd name="connsiteX137" fmla="*/ 1361563 w 2369255"/>
                <a:gd name="connsiteY137" fmla="*/ 737235 h 2521011"/>
                <a:gd name="connsiteX138" fmla="*/ 1540633 w 2369255"/>
                <a:gd name="connsiteY138" fmla="*/ 702945 h 2521011"/>
                <a:gd name="connsiteX139" fmla="*/ 1540207 w 2369255"/>
                <a:gd name="connsiteY139" fmla="*/ 700259 h 2521011"/>
                <a:gd name="connsiteX140" fmla="*/ 1586353 w 2369255"/>
                <a:gd name="connsiteY140" fmla="*/ 689610 h 2521011"/>
                <a:gd name="connsiteX141" fmla="*/ 1609213 w 2369255"/>
                <a:gd name="connsiteY141" fmla="*/ 659130 h 2521011"/>
                <a:gd name="connsiteX142" fmla="*/ 1637788 w 2369255"/>
                <a:gd name="connsiteY142" fmla="*/ 645795 h 2521011"/>
                <a:gd name="connsiteX143" fmla="*/ 1649218 w 2369255"/>
                <a:gd name="connsiteY143" fmla="*/ 613410 h 2521011"/>
                <a:gd name="connsiteX144" fmla="*/ 1670173 w 2369255"/>
                <a:gd name="connsiteY144" fmla="*/ 594360 h 2521011"/>
                <a:gd name="connsiteX145" fmla="*/ 1691128 w 2369255"/>
                <a:gd name="connsiteY145" fmla="*/ 609600 h 2521011"/>
                <a:gd name="connsiteX146" fmla="*/ 1685413 w 2369255"/>
                <a:gd name="connsiteY146" fmla="*/ 708660 h 2521011"/>
                <a:gd name="connsiteX147" fmla="*/ 1755898 w 2369255"/>
                <a:gd name="connsiteY147" fmla="*/ 786765 h 2521011"/>
                <a:gd name="connsiteX148" fmla="*/ 1757803 w 2369255"/>
                <a:gd name="connsiteY148" fmla="*/ 851535 h 2521011"/>
                <a:gd name="connsiteX149" fmla="*/ 1733038 w 2369255"/>
                <a:gd name="connsiteY149" fmla="*/ 872490 h 2521011"/>
                <a:gd name="connsiteX150" fmla="*/ 1795903 w 2369255"/>
                <a:gd name="connsiteY150" fmla="*/ 876300 h 2521011"/>
                <a:gd name="connsiteX151" fmla="*/ 2082230 w 2369255"/>
                <a:gd name="connsiteY151" fmla="*/ 811829 h 2521011"/>
                <a:gd name="connsiteX152" fmla="*/ 2102608 w 2369255"/>
                <a:gd name="connsiteY152" fmla="*/ 889635 h 2521011"/>
                <a:gd name="connsiteX153" fmla="*/ 2094988 w 2369255"/>
                <a:gd name="connsiteY153" fmla="*/ 942975 h 2521011"/>
                <a:gd name="connsiteX154" fmla="*/ 2030218 w 2369255"/>
                <a:gd name="connsiteY154" fmla="*/ 952500 h 2521011"/>
                <a:gd name="connsiteX155" fmla="*/ 2030218 w 2369255"/>
                <a:gd name="connsiteY155" fmla="*/ 1022985 h 2521011"/>
                <a:gd name="connsiteX156" fmla="*/ 2074033 w 2369255"/>
                <a:gd name="connsiteY156" fmla="*/ 1028700 h 2521011"/>
                <a:gd name="connsiteX157" fmla="*/ 2114038 w 2369255"/>
                <a:gd name="connsiteY157" fmla="*/ 1002030 h 2521011"/>
                <a:gd name="connsiteX158" fmla="*/ 2093083 w 2369255"/>
                <a:gd name="connsiteY158" fmla="*/ 1057275 h 2521011"/>
                <a:gd name="connsiteX159" fmla="*/ 2089273 w 2369255"/>
                <a:gd name="connsiteY159" fmla="*/ 1137285 h 2521011"/>
                <a:gd name="connsiteX160" fmla="*/ 2287393 w 2369255"/>
                <a:gd name="connsiteY160" fmla="*/ 1135380 h 2521011"/>
                <a:gd name="connsiteX161" fmla="*/ 2287393 w 2369255"/>
                <a:gd name="connsiteY161" fmla="*/ 1091565 h 2521011"/>
                <a:gd name="connsiteX162" fmla="*/ 2296363 w 2369255"/>
                <a:gd name="connsiteY162" fmla="*/ 1088949 h 2521011"/>
                <a:gd name="connsiteX163" fmla="*/ 2369255 w 2369255"/>
                <a:gd name="connsiteY163" fmla="*/ 1229053 h 2521011"/>
                <a:gd name="connsiteX164" fmla="*/ 2303675 w 2369255"/>
                <a:gd name="connsiteY164" fmla="*/ 1218123 h 2521011"/>
                <a:gd name="connsiteX165" fmla="*/ 2285869 w 2369255"/>
                <a:gd name="connsiteY165" fmla="*/ 1136214 h 2521011"/>
                <a:gd name="connsiteX166" fmla="*/ 2093706 w 2369255"/>
                <a:gd name="connsiteY166" fmla="*/ 1138062 h 2521011"/>
                <a:gd name="connsiteX167" fmla="*/ 2142613 w 2369255"/>
                <a:gd name="connsiteY167" fmla="*/ 1226820 h 2521011"/>
                <a:gd name="connsiteX168" fmla="*/ 2083558 w 2369255"/>
                <a:gd name="connsiteY168" fmla="*/ 1257300 h 2521011"/>
                <a:gd name="connsiteX169" fmla="*/ 2093083 w 2369255"/>
                <a:gd name="connsiteY169" fmla="*/ 1295400 h 2521011"/>
                <a:gd name="connsiteX170" fmla="*/ 2047363 w 2369255"/>
                <a:gd name="connsiteY170" fmla="*/ 1350645 h 2521011"/>
                <a:gd name="connsiteX171" fmla="*/ 2174998 w 2369255"/>
                <a:gd name="connsiteY171" fmla="*/ 1419225 h 2521011"/>
                <a:gd name="connsiteX172" fmla="*/ 2152138 w 2369255"/>
                <a:gd name="connsiteY172" fmla="*/ 1451610 h 2521011"/>
                <a:gd name="connsiteX173" fmla="*/ 2203573 w 2369255"/>
                <a:gd name="connsiteY173" fmla="*/ 1527810 h 2521011"/>
                <a:gd name="connsiteX174" fmla="*/ 2197858 w 2369255"/>
                <a:gd name="connsiteY174" fmla="*/ 1565910 h 2521011"/>
                <a:gd name="connsiteX175" fmla="*/ 2163568 w 2369255"/>
                <a:gd name="connsiteY175" fmla="*/ 1581150 h 2521011"/>
                <a:gd name="connsiteX176" fmla="*/ 2131183 w 2369255"/>
                <a:gd name="connsiteY176" fmla="*/ 1657350 h 2521011"/>
                <a:gd name="connsiteX177" fmla="*/ 2165473 w 2369255"/>
                <a:gd name="connsiteY177" fmla="*/ 1691640 h 2521011"/>
                <a:gd name="connsiteX178" fmla="*/ 2129278 w 2369255"/>
                <a:gd name="connsiteY178" fmla="*/ 1737360 h 2521011"/>
                <a:gd name="connsiteX179" fmla="*/ 2213098 w 2369255"/>
                <a:gd name="connsiteY179" fmla="*/ 1722120 h 2521011"/>
                <a:gd name="connsiteX180" fmla="*/ 2131183 w 2369255"/>
                <a:gd name="connsiteY180" fmla="*/ 1739265 h 2521011"/>
                <a:gd name="connsiteX181" fmla="*/ 2030218 w 2369255"/>
                <a:gd name="connsiteY181" fmla="*/ 1644015 h 2521011"/>
                <a:gd name="connsiteX182" fmla="*/ 1940683 w 2369255"/>
                <a:gd name="connsiteY182" fmla="*/ 1708785 h 2521011"/>
                <a:gd name="connsiteX183" fmla="*/ 1809238 w 2369255"/>
                <a:gd name="connsiteY183" fmla="*/ 1737360 h 2521011"/>
                <a:gd name="connsiteX184" fmla="*/ 1795903 w 2369255"/>
                <a:gd name="connsiteY184" fmla="*/ 1722120 h 2521011"/>
                <a:gd name="connsiteX185" fmla="*/ 1738753 w 2369255"/>
                <a:gd name="connsiteY185" fmla="*/ 1737360 h 2521011"/>
                <a:gd name="connsiteX186" fmla="*/ 1734943 w 2369255"/>
                <a:gd name="connsiteY186" fmla="*/ 1760220 h 2521011"/>
                <a:gd name="connsiteX187" fmla="*/ 1683030 w 2369255"/>
                <a:gd name="connsiteY187" fmla="*/ 1773198 h 2521011"/>
                <a:gd name="connsiteX188" fmla="*/ 1681603 w 2369255"/>
                <a:gd name="connsiteY188" fmla="*/ 1771650 h 2521011"/>
                <a:gd name="connsiteX189" fmla="*/ 1637788 w 2369255"/>
                <a:gd name="connsiteY189" fmla="*/ 1811655 h 2521011"/>
                <a:gd name="connsiteX190" fmla="*/ 1618738 w 2369255"/>
                <a:gd name="connsiteY190" fmla="*/ 1811655 h 2521011"/>
                <a:gd name="connsiteX191" fmla="*/ 1546348 w 2369255"/>
                <a:gd name="connsiteY191" fmla="*/ 1903095 h 2521011"/>
                <a:gd name="connsiteX192" fmla="*/ 1538728 w 2369255"/>
                <a:gd name="connsiteY192" fmla="*/ 1952625 h 2521011"/>
                <a:gd name="connsiteX193" fmla="*/ 1513963 w 2369255"/>
                <a:gd name="connsiteY193" fmla="*/ 1918335 h 2521011"/>
                <a:gd name="connsiteX194" fmla="*/ 1475863 w 2369255"/>
                <a:gd name="connsiteY194" fmla="*/ 1986915 h 2521011"/>
                <a:gd name="connsiteX195" fmla="*/ 1460623 w 2369255"/>
                <a:gd name="connsiteY195" fmla="*/ 1986915 h 2521011"/>
                <a:gd name="connsiteX196" fmla="*/ 1414903 w 2369255"/>
                <a:gd name="connsiteY196" fmla="*/ 2019300 h 2521011"/>
                <a:gd name="connsiteX197" fmla="*/ 1418713 w 2369255"/>
                <a:gd name="connsiteY197" fmla="*/ 2038350 h 2521011"/>
                <a:gd name="connsiteX198" fmla="*/ 1376803 w 2369255"/>
                <a:gd name="connsiteY198" fmla="*/ 2066925 h 2521011"/>
                <a:gd name="connsiteX199" fmla="*/ 1390138 w 2369255"/>
                <a:gd name="connsiteY199" fmla="*/ 2097405 h 2521011"/>
                <a:gd name="connsiteX200" fmla="*/ 1319653 w 2369255"/>
                <a:gd name="connsiteY200" fmla="*/ 2106930 h 2521011"/>
                <a:gd name="connsiteX201" fmla="*/ 1300603 w 2369255"/>
                <a:gd name="connsiteY201" fmla="*/ 2143125 h 2521011"/>
                <a:gd name="connsiteX202" fmla="*/ 1273933 w 2369255"/>
                <a:gd name="connsiteY202" fmla="*/ 2164080 h 2521011"/>
                <a:gd name="connsiteX203" fmla="*/ 1239643 w 2369255"/>
                <a:gd name="connsiteY203" fmla="*/ 2141220 h 2521011"/>
                <a:gd name="connsiteX204" fmla="*/ 1225489 w 2369255"/>
                <a:gd name="connsiteY204" fmla="*/ 2157396 h 2521011"/>
                <a:gd name="connsiteX205" fmla="*/ 1224403 w 2369255"/>
                <a:gd name="connsiteY205" fmla="*/ 2156460 h 2521011"/>
                <a:gd name="connsiteX206" fmla="*/ 1096768 w 2369255"/>
                <a:gd name="connsiteY206" fmla="*/ 2042160 h 2521011"/>
                <a:gd name="connsiteX207" fmla="*/ 1049736 w 2369255"/>
                <a:gd name="connsiteY207" fmla="*/ 2104529 h 2521011"/>
                <a:gd name="connsiteX208" fmla="*/ 969133 w 2369255"/>
                <a:gd name="connsiteY208" fmla="*/ 2101216 h 2521011"/>
                <a:gd name="connsiteX209" fmla="*/ 965323 w 2369255"/>
                <a:gd name="connsiteY209" fmla="*/ 2129791 h 2521011"/>
                <a:gd name="connsiteX210" fmla="*/ 807208 w 2369255"/>
                <a:gd name="connsiteY210" fmla="*/ 2129791 h 2521011"/>
                <a:gd name="connsiteX211" fmla="*/ 803398 w 2369255"/>
                <a:gd name="connsiteY211" fmla="*/ 2025016 h 2521011"/>
                <a:gd name="connsiteX212" fmla="*/ 801578 w 2369255"/>
                <a:gd name="connsiteY212" fmla="*/ 2024761 h 2521011"/>
                <a:gd name="connsiteX213" fmla="*/ 818638 w 2369255"/>
                <a:gd name="connsiteY213" fmla="*/ 1973580 h 2521011"/>
                <a:gd name="connsiteX214" fmla="*/ 776728 w 2369255"/>
                <a:gd name="connsiteY214" fmla="*/ 1939290 h 2521011"/>
                <a:gd name="connsiteX215" fmla="*/ 780538 w 2369255"/>
                <a:gd name="connsiteY215" fmla="*/ 1899285 h 2521011"/>
                <a:gd name="connsiteX216" fmla="*/ 791968 w 2369255"/>
                <a:gd name="connsiteY216" fmla="*/ 1836420 h 2521011"/>
                <a:gd name="connsiteX217" fmla="*/ 761488 w 2369255"/>
                <a:gd name="connsiteY217" fmla="*/ 1802130 h 2521011"/>
                <a:gd name="connsiteX218" fmla="*/ 708148 w 2369255"/>
                <a:gd name="connsiteY218" fmla="*/ 1790700 h 2521011"/>
                <a:gd name="connsiteX219" fmla="*/ 637663 w 2369255"/>
                <a:gd name="connsiteY219" fmla="*/ 1731645 h 2521011"/>
                <a:gd name="connsiteX220" fmla="*/ 637663 w 2369255"/>
                <a:gd name="connsiteY220" fmla="*/ 1704975 h 2521011"/>
                <a:gd name="connsiteX221" fmla="*/ 609088 w 2369255"/>
                <a:gd name="connsiteY221" fmla="*/ 1708785 h 2521011"/>
                <a:gd name="connsiteX222" fmla="*/ 504313 w 2369255"/>
                <a:gd name="connsiteY222" fmla="*/ 1638300 h 2521011"/>
                <a:gd name="connsiteX223" fmla="*/ 463237 w 2369255"/>
                <a:gd name="connsiteY223" fmla="*/ 1595581 h 2521011"/>
                <a:gd name="connsiteX224" fmla="*/ 464308 w 2369255"/>
                <a:gd name="connsiteY224" fmla="*/ 1543050 h 2521011"/>
                <a:gd name="connsiteX225" fmla="*/ 420493 w 2369255"/>
                <a:gd name="connsiteY225" fmla="*/ 1522095 h 2521011"/>
                <a:gd name="connsiteX226" fmla="*/ 435733 w 2369255"/>
                <a:gd name="connsiteY226" fmla="*/ 1470660 h 2521011"/>
                <a:gd name="connsiteX227" fmla="*/ 391918 w 2369255"/>
                <a:gd name="connsiteY227" fmla="*/ 1491615 h 2521011"/>
                <a:gd name="connsiteX228" fmla="*/ 359533 w 2369255"/>
                <a:gd name="connsiteY228" fmla="*/ 1491615 h 2521011"/>
                <a:gd name="connsiteX229" fmla="*/ 353818 w 2369255"/>
                <a:gd name="connsiteY229" fmla="*/ 1510665 h 2521011"/>
                <a:gd name="connsiteX230" fmla="*/ 184273 w 2369255"/>
                <a:gd name="connsiteY230" fmla="*/ 1510665 h 2521011"/>
                <a:gd name="connsiteX231" fmla="*/ 163926 w 2369255"/>
                <a:gd name="connsiteY231" fmla="*/ 1573404 h 2521011"/>
                <a:gd name="connsiteX232" fmla="*/ 163885 w 2369255"/>
                <a:gd name="connsiteY232" fmla="*/ 1573328 h 2521011"/>
                <a:gd name="connsiteX233" fmla="*/ 184395 w 2369255"/>
                <a:gd name="connsiteY233" fmla="*/ 1510087 h 2521011"/>
                <a:gd name="connsiteX234" fmla="*/ 203274 w 2369255"/>
                <a:gd name="connsiteY234" fmla="*/ 1510087 h 2521011"/>
                <a:gd name="connsiteX235" fmla="*/ 197608 w 2369255"/>
                <a:gd name="connsiteY235" fmla="*/ 1443990 h 2521011"/>
                <a:gd name="connsiteX236" fmla="*/ 148078 w 2369255"/>
                <a:gd name="connsiteY236" fmla="*/ 1466850 h 2521011"/>
                <a:gd name="connsiteX237" fmla="*/ 127123 w 2369255"/>
                <a:gd name="connsiteY237" fmla="*/ 1390650 h 2521011"/>
                <a:gd name="connsiteX238" fmla="*/ 117598 w 2369255"/>
                <a:gd name="connsiteY238" fmla="*/ 1389648 h 2521011"/>
                <a:gd name="connsiteX239" fmla="*/ 117598 w 2369255"/>
                <a:gd name="connsiteY239" fmla="*/ 1352550 h 2521011"/>
                <a:gd name="connsiteX240" fmla="*/ 148078 w 2369255"/>
                <a:gd name="connsiteY240" fmla="*/ 1314450 h 2521011"/>
                <a:gd name="connsiteX241" fmla="*/ 212848 w 2369255"/>
                <a:gd name="connsiteY241" fmla="*/ 1303020 h 2521011"/>
                <a:gd name="connsiteX242" fmla="*/ 229993 w 2369255"/>
                <a:gd name="connsiteY242" fmla="*/ 1238250 h 2521011"/>
                <a:gd name="connsiteX243" fmla="*/ 218563 w 2369255"/>
                <a:gd name="connsiteY243" fmla="*/ 1143000 h 2521011"/>
                <a:gd name="connsiteX244" fmla="*/ 219377 w 2369255"/>
                <a:gd name="connsiteY244" fmla="*/ 1135131 h 2521011"/>
                <a:gd name="connsiteX245" fmla="*/ 308099 w 2369255"/>
                <a:gd name="connsiteY245" fmla="*/ 1110615 h 2521011"/>
                <a:gd name="connsiteX246" fmla="*/ 325244 w 2369255"/>
                <a:gd name="connsiteY246" fmla="*/ 1022985 h 2521011"/>
                <a:gd name="connsiteX247" fmla="*/ 304289 w 2369255"/>
                <a:gd name="connsiteY247" fmla="*/ 986790 h 2521011"/>
                <a:gd name="connsiteX248" fmla="*/ 174749 w 2369255"/>
                <a:gd name="connsiteY248" fmla="*/ 969645 h 2521011"/>
                <a:gd name="connsiteX249" fmla="*/ 243329 w 2369255"/>
                <a:gd name="connsiteY249" fmla="*/ 843915 h 2521011"/>
                <a:gd name="connsiteX250" fmla="*/ 247139 w 2369255"/>
                <a:gd name="connsiteY250" fmla="*/ 731520 h 2521011"/>
                <a:gd name="connsiteX251" fmla="*/ 169034 w 2369255"/>
                <a:gd name="connsiteY251" fmla="*/ 685800 h 2521011"/>
                <a:gd name="connsiteX252" fmla="*/ 98549 w 2369255"/>
                <a:gd name="connsiteY252" fmla="*/ 641985 h 2521011"/>
                <a:gd name="connsiteX253" fmla="*/ 42112 w 2369255"/>
                <a:gd name="connsiteY253" fmla="*/ 643866 h 2521011"/>
                <a:gd name="connsiteX254" fmla="*/ 41731 w 2369255"/>
                <a:gd name="connsiteY254" fmla="*/ 642127 h 2521011"/>
                <a:gd name="connsiteX255" fmla="*/ 98881 w 2369255"/>
                <a:gd name="connsiteY255" fmla="*/ 640222 h 2521011"/>
                <a:gd name="connsiteX256" fmla="*/ 169366 w 2369255"/>
                <a:gd name="connsiteY256" fmla="*/ 684037 h 2521011"/>
                <a:gd name="connsiteX257" fmla="*/ 222373 w 2369255"/>
                <a:gd name="connsiteY257" fmla="*/ 715066 h 2521011"/>
                <a:gd name="connsiteX258" fmla="*/ 222373 w 2369255"/>
                <a:gd name="connsiteY258" fmla="*/ 567691 h 2521011"/>
                <a:gd name="connsiteX259" fmla="*/ 243328 w 2369255"/>
                <a:gd name="connsiteY259" fmla="*/ 489586 h 2521011"/>
                <a:gd name="connsiteX260" fmla="*/ 212848 w 2369255"/>
                <a:gd name="connsiteY260" fmla="*/ 447676 h 2521011"/>
                <a:gd name="connsiteX261" fmla="*/ 287143 w 2369255"/>
                <a:gd name="connsiteY261" fmla="*/ 449581 h 2521011"/>
                <a:gd name="connsiteX262" fmla="*/ 282547 w 2369255"/>
                <a:gd name="connsiteY262" fmla="*/ 446066 h 2521011"/>
                <a:gd name="connsiteX263" fmla="*/ 287143 w 2369255"/>
                <a:gd name="connsiteY263" fmla="*/ 447675 h 2521011"/>
                <a:gd name="connsiteX264" fmla="*/ 317623 w 2369255"/>
                <a:gd name="connsiteY264" fmla="*/ 382905 h 2521011"/>
                <a:gd name="connsiteX265" fmla="*/ 401443 w 2369255"/>
                <a:gd name="connsiteY265" fmla="*/ 384810 h 2521011"/>
                <a:gd name="connsiteX266" fmla="*/ 447163 w 2369255"/>
                <a:gd name="connsiteY266" fmla="*/ 361950 h 2521011"/>
                <a:gd name="connsiteX267" fmla="*/ 462403 w 2369255"/>
                <a:gd name="connsiteY267" fmla="*/ 335280 h 2521011"/>
                <a:gd name="connsiteX268" fmla="*/ 466213 w 2369255"/>
                <a:gd name="connsiteY268" fmla="*/ 266700 h 2521011"/>
                <a:gd name="connsiteX269" fmla="*/ 443353 w 2369255"/>
                <a:gd name="connsiteY269" fmla="*/ 198120 h 2521011"/>
                <a:gd name="connsiteX270" fmla="*/ 390013 w 2369255"/>
                <a:gd name="connsiteY270" fmla="*/ 137160 h 2521011"/>
                <a:gd name="connsiteX271" fmla="*/ 412873 w 2369255"/>
                <a:gd name="connsiteY271" fmla="*/ 125730 h 2521011"/>
                <a:gd name="connsiteX272" fmla="*/ 411094 w 2369255"/>
                <a:gd name="connsiteY272" fmla="*/ 119401 h 2521011"/>
                <a:gd name="connsiteX273" fmla="*/ 412873 w 2369255"/>
                <a:gd name="connsiteY273" fmla="*/ 120015 h 2521011"/>
                <a:gd name="connsiteX274" fmla="*/ 454783 w 2369255"/>
                <a:gd name="connsiteY274" fmla="*/ 74295 h 2521011"/>
                <a:gd name="connsiteX275" fmla="*/ 521458 w 2369255"/>
                <a:gd name="connsiteY275" fmla="*/ 85725 h 2521011"/>
                <a:gd name="connsiteX276" fmla="*/ 498598 w 2369255"/>
                <a:gd name="connsiteY276" fmla="*/ 49530 h 2521011"/>
                <a:gd name="connsiteX277" fmla="*/ 550033 w 2369255"/>
                <a:gd name="connsiteY277" fmla="*/ 13335 h 2521011"/>
                <a:gd name="connsiteX278" fmla="*/ 654808 w 2369255"/>
                <a:gd name="connsiteY27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704463 w 2369255"/>
                <a:gd name="connsiteY109" fmla="*/ 365760 h 2521011"/>
                <a:gd name="connsiteX110" fmla="*/ 1624964 w 2369255"/>
                <a:gd name="connsiteY110" fmla="*/ 323060 h 2521011"/>
                <a:gd name="connsiteX111" fmla="*/ 654808 w 2369255"/>
                <a:gd name="connsiteY111" fmla="*/ 0 h 2521011"/>
                <a:gd name="connsiteX112" fmla="*/ 681478 w 2369255"/>
                <a:gd name="connsiteY112" fmla="*/ 80010 h 2521011"/>
                <a:gd name="connsiteX113" fmla="*/ 790063 w 2369255"/>
                <a:gd name="connsiteY113" fmla="*/ 51435 h 2521011"/>
                <a:gd name="connsiteX114" fmla="*/ 838950 w 2369255"/>
                <a:gd name="connsiteY114" fmla="*/ 29486 h 2521011"/>
                <a:gd name="connsiteX115" fmla="*/ 862453 w 2369255"/>
                <a:gd name="connsiteY115" fmla="*/ 59055 h 2521011"/>
                <a:gd name="connsiteX116" fmla="*/ 856738 w 2369255"/>
                <a:gd name="connsiteY116" fmla="*/ 89535 h 2521011"/>
                <a:gd name="connsiteX117" fmla="*/ 938653 w 2369255"/>
                <a:gd name="connsiteY117" fmla="*/ 93345 h 2521011"/>
                <a:gd name="connsiteX118" fmla="*/ 951988 w 2369255"/>
                <a:gd name="connsiteY118" fmla="*/ 19050 h 2521011"/>
                <a:gd name="connsiteX119" fmla="*/ 972943 w 2369255"/>
                <a:gd name="connsiteY119" fmla="*/ 47625 h 2521011"/>
                <a:gd name="connsiteX120" fmla="*/ 1064383 w 2369255"/>
                <a:gd name="connsiteY120" fmla="*/ 47625 h 2521011"/>
                <a:gd name="connsiteX121" fmla="*/ 1113913 w 2369255"/>
                <a:gd name="connsiteY121" fmla="*/ 38100 h 2521011"/>
                <a:gd name="connsiteX122" fmla="*/ 1121533 w 2369255"/>
                <a:gd name="connsiteY122" fmla="*/ 9525 h 2521011"/>
                <a:gd name="connsiteX123" fmla="*/ 1182493 w 2369255"/>
                <a:gd name="connsiteY123" fmla="*/ 0 h 2521011"/>
                <a:gd name="connsiteX124" fmla="*/ 1214878 w 2369255"/>
                <a:gd name="connsiteY124" fmla="*/ 102870 h 2521011"/>
                <a:gd name="connsiteX125" fmla="*/ 1228213 w 2369255"/>
                <a:gd name="connsiteY125" fmla="*/ 102870 h 2521011"/>
                <a:gd name="connsiteX126" fmla="*/ 1252978 w 2369255"/>
                <a:gd name="connsiteY126" fmla="*/ 190500 h 2521011"/>
                <a:gd name="connsiteX127" fmla="*/ 1255403 w 2369255"/>
                <a:gd name="connsiteY127" fmla="*/ 195722 h 2521011"/>
                <a:gd name="connsiteX128" fmla="*/ 1252978 w 2369255"/>
                <a:gd name="connsiteY128" fmla="*/ 198120 h 2521011"/>
                <a:gd name="connsiteX129" fmla="*/ 1249168 w 2369255"/>
                <a:gd name="connsiteY129" fmla="*/ 240030 h 2521011"/>
                <a:gd name="connsiteX130" fmla="*/ 1273933 w 2369255"/>
                <a:gd name="connsiteY130" fmla="*/ 346710 h 2521011"/>
                <a:gd name="connsiteX131" fmla="*/ 1216783 w 2369255"/>
                <a:gd name="connsiteY131" fmla="*/ 363855 h 2521011"/>
                <a:gd name="connsiteX132" fmla="*/ 1245358 w 2369255"/>
                <a:gd name="connsiteY132" fmla="*/ 510540 h 2521011"/>
                <a:gd name="connsiteX133" fmla="*/ 1266313 w 2369255"/>
                <a:gd name="connsiteY133" fmla="*/ 563880 h 2521011"/>
                <a:gd name="connsiteX134" fmla="*/ 1312033 w 2369255"/>
                <a:gd name="connsiteY134" fmla="*/ 641985 h 2521011"/>
                <a:gd name="connsiteX135" fmla="*/ 1332988 w 2369255"/>
                <a:gd name="connsiteY135" fmla="*/ 645795 h 2521011"/>
                <a:gd name="connsiteX136" fmla="*/ 1361563 w 2369255"/>
                <a:gd name="connsiteY136" fmla="*/ 737235 h 2521011"/>
                <a:gd name="connsiteX137" fmla="*/ 1540633 w 2369255"/>
                <a:gd name="connsiteY137" fmla="*/ 702945 h 2521011"/>
                <a:gd name="connsiteX138" fmla="*/ 1540207 w 2369255"/>
                <a:gd name="connsiteY138" fmla="*/ 700259 h 2521011"/>
                <a:gd name="connsiteX139" fmla="*/ 1586353 w 2369255"/>
                <a:gd name="connsiteY139" fmla="*/ 689610 h 2521011"/>
                <a:gd name="connsiteX140" fmla="*/ 1609213 w 2369255"/>
                <a:gd name="connsiteY140" fmla="*/ 659130 h 2521011"/>
                <a:gd name="connsiteX141" fmla="*/ 1637788 w 2369255"/>
                <a:gd name="connsiteY141" fmla="*/ 645795 h 2521011"/>
                <a:gd name="connsiteX142" fmla="*/ 1649218 w 2369255"/>
                <a:gd name="connsiteY142" fmla="*/ 613410 h 2521011"/>
                <a:gd name="connsiteX143" fmla="*/ 1670173 w 2369255"/>
                <a:gd name="connsiteY143" fmla="*/ 594360 h 2521011"/>
                <a:gd name="connsiteX144" fmla="*/ 1691128 w 2369255"/>
                <a:gd name="connsiteY144" fmla="*/ 609600 h 2521011"/>
                <a:gd name="connsiteX145" fmla="*/ 1685413 w 2369255"/>
                <a:gd name="connsiteY145" fmla="*/ 708660 h 2521011"/>
                <a:gd name="connsiteX146" fmla="*/ 1755898 w 2369255"/>
                <a:gd name="connsiteY146" fmla="*/ 786765 h 2521011"/>
                <a:gd name="connsiteX147" fmla="*/ 1757803 w 2369255"/>
                <a:gd name="connsiteY147" fmla="*/ 851535 h 2521011"/>
                <a:gd name="connsiteX148" fmla="*/ 1733038 w 2369255"/>
                <a:gd name="connsiteY148" fmla="*/ 872490 h 2521011"/>
                <a:gd name="connsiteX149" fmla="*/ 1795903 w 2369255"/>
                <a:gd name="connsiteY149" fmla="*/ 876300 h 2521011"/>
                <a:gd name="connsiteX150" fmla="*/ 2082230 w 2369255"/>
                <a:gd name="connsiteY150" fmla="*/ 811829 h 2521011"/>
                <a:gd name="connsiteX151" fmla="*/ 2102608 w 2369255"/>
                <a:gd name="connsiteY151" fmla="*/ 889635 h 2521011"/>
                <a:gd name="connsiteX152" fmla="*/ 2094988 w 2369255"/>
                <a:gd name="connsiteY152" fmla="*/ 942975 h 2521011"/>
                <a:gd name="connsiteX153" fmla="*/ 2030218 w 2369255"/>
                <a:gd name="connsiteY153" fmla="*/ 952500 h 2521011"/>
                <a:gd name="connsiteX154" fmla="*/ 2030218 w 2369255"/>
                <a:gd name="connsiteY154" fmla="*/ 1022985 h 2521011"/>
                <a:gd name="connsiteX155" fmla="*/ 2074033 w 2369255"/>
                <a:gd name="connsiteY155" fmla="*/ 1028700 h 2521011"/>
                <a:gd name="connsiteX156" fmla="*/ 2114038 w 2369255"/>
                <a:gd name="connsiteY156" fmla="*/ 1002030 h 2521011"/>
                <a:gd name="connsiteX157" fmla="*/ 2093083 w 2369255"/>
                <a:gd name="connsiteY157" fmla="*/ 1057275 h 2521011"/>
                <a:gd name="connsiteX158" fmla="*/ 2089273 w 2369255"/>
                <a:gd name="connsiteY158" fmla="*/ 1137285 h 2521011"/>
                <a:gd name="connsiteX159" fmla="*/ 2287393 w 2369255"/>
                <a:gd name="connsiteY159" fmla="*/ 1135380 h 2521011"/>
                <a:gd name="connsiteX160" fmla="*/ 2287393 w 2369255"/>
                <a:gd name="connsiteY160" fmla="*/ 1091565 h 2521011"/>
                <a:gd name="connsiteX161" fmla="*/ 2296363 w 2369255"/>
                <a:gd name="connsiteY161" fmla="*/ 1088949 h 2521011"/>
                <a:gd name="connsiteX162" fmla="*/ 2369255 w 2369255"/>
                <a:gd name="connsiteY162" fmla="*/ 1229053 h 2521011"/>
                <a:gd name="connsiteX163" fmla="*/ 2303675 w 2369255"/>
                <a:gd name="connsiteY163" fmla="*/ 1218123 h 2521011"/>
                <a:gd name="connsiteX164" fmla="*/ 2285869 w 2369255"/>
                <a:gd name="connsiteY164" fmla="*/ 1136214 h 2521011"/>
                <a:gd name="connsiteX165" fmla="*/ 2093706 w 2369255"/>
                <a:gd name="connsiteY165" fmla="*/ 1138062 h 2521011"/>
                <a:gd name="connsiteX166" fmla="*/ 2142613 w 2369255"/>
                <a:gd name="connsiteY166" fmla="*/ 1226820 h 2521011"/>
                <a:gd name="connsiteX167" fmla="*/ 2083558 w 2369255"/>
                <a:gd name="connsiteY167" fmla="*/ 1257300 h 2521011"/>
                <a:gd name="connsiteX168" fmla="*/ 2093083 w 2369255"/>
                <a:gd name="connsiteY168" fmla="*/ 1295400 h 2521011"/>
                <a:gd name="connsiteX169" fmla="*/ 2047363 w 2369255"/>
                <a:gd name="connsiteY169" fmla="*/ 1350645 h 2521011"/>
                <a:gd name="connsiteX170" fmla="*/ 2174998 w 2369255"/>
                <a:gd name="connsiteY170" fmla="*/ 1419225 h 2521011"/>
                <a:gd name="connsiteX171" fmla="*/ 2152138 w 2369255"/>
                <a:gd name="connsiteY171" fmla="*/ 1451610 h 2521011"/>
                <a:gd name="connsiteX172" fmla="*/ 2203573 w 2369255"/>
                <a:gd name="connsiteY172" fmla="*/ 1527810 h 2521011"/>
                <a:gd name="connsiteX173" fmla="*/ 2197858 w 2369255"/>
                <a:gd name="connsiteY173" fmla="*/ 1565910 h 2521011"/>
                <a:gd name="connsiteX174" fmla="*/ 2163568 w 2369255"/>
                <a:gd name="connsiteY174" fmla="*/ 1581150 h 2521011"/>
                <a:gd name="connsiteX175" fmla="*/ 2131183 w 2369255"/>
                <a:gd name="connsiteY175" fmla="*/ 1657350 h 2521011"/>
                <a:gd name="connsiteX176" fmla="*/ 2165473 w 2369255"/>
                <a:gd name="connsiteY176" fmla="*/ 1691640 h 2521011"/>
                <a:gd name="connsiteX177" fmla="*/ 2129278 w 2369255"/>
                <a:gd name="connsiteY177" fmla="*/ 1737360 h 2521011"/>
                <a:gd name="connsiteX178" fmla="*/ 2213098 w 2369255"/>
                <a:gd name="connsiteY178" fmla="*/ 1722120 h 2521011"/>
                <a:gd name="connsiteX179" fmla="*/ 2131183 w 2369255"/>
                <a:gd name="connsiteY179" fmla="*/ 1739265 h 2521011"/>
                <a:gd name="connsiteX180" fmla="*/ 2030218 w 2369255"/>
                <a:gd name="connsiteY180" fmla="*/ 1644015 h 2521011"/>
                <a:gd name="connsiteX181" fmla="*/ 1940683 w 2369255"/>
                <a:gd name="connsiteY181" fmla="*/ 1708785 h 2521011"/>
                <a:gd name="connsiteX182" fmla="*/ 1809238 w 2369255"/>
                <a:gd name="connsiteY182" fmla="*/ 1737360 h 2521011"/>
                <a:gd name="connsiteX183" fmla="*/ 1795903 w 2369255"/>
                <a:gd name="connsiteY183" fmla="*/ 1722120 h 2521011"/>
                <a:gd name="connsiteX184" fmla="*/ 1738753 w 2369255"/>
                <a:gd name="connsiteY184" fmla="*/ 1737360 h 2521011"/>
                <a:gd name="connsiteX185" fmla="*/ 1734943 w 2369255"/>
                <a:gd name="connsiteY185" fmla="*/ 1760220 h 2521011"/>
                <a:gd name="connsiteX186" fmla="*/ 1683030 w 2369255"/>
                <a:gd name="connsiteY186" fmla="*/ 1773198 h 2521011"/>
                <a:gd name="connsiteX187" fmla="*/ 1681603 w 2369255"/>
                <a:gd name="connsiteY187" fmla="*/ 1771650 h 2521011"/>
                <a:gd name="connsiteX188" fmla="*/ 1637788 w 2369255"/>
                <a:gd name="connsiteY188" fmla="*/ 1811655 h 2521011"/>
                <a:gd name="connsiteX189" fmla="*/ 1618738 w 2369255"/>
                <a:gd name="connsiteY189" fmla="*/ 1811655 h 2521011"/>
                <a:gd name="connsiteX190" fmla="*/ 1546348 w 2369255"/>
                <a:gd name="connsiteY190" fmla="*/ 1903095 h 2521011"/>
                <a:gd name="connsiteX191" fmla="*/ 1538728 w 2369255"/>
                <a:gd name="connsiteY191" fmla="*/ 1952625 h 2521011"/>
                <a:gd name="connsiteX192" fmla="*/ 1513963 w 2369255"/>
                <a:gd name="connsiteY192" fmla="*/ 1918335 h 2521011"/>
                <a:gd name="connsiteX193" fmla="*/ 1475863 w 2369255"/>
                <a:gd name="connsiteY193" fmla="*/ 1986915 h 2521011"/>
                <a:gd name="connsiteX194" fmla="*/ 1460623 w 2369255"/>
                <a:gd name="connsiteY194" fmla="*/ 1986915 h 2521011"/>
                <a:gd name="connsiteX195" fmla="*/ 1414903 w 2369255"/>
                <a:gd name="connsiteY195" fmla="*/ 2019300 h 2521011"/>
                <a:gd name="connsiteX196" fmla="*/ 1418713 w 2369255"/>
                <a:gd name="connsiteY196" fmla="*/ 2038350 h 2521011"/>
                <a:gd name="connsiteX197" fmla="*/ 1376803 w 2369255"/>
                <a:gd name="connsiteY197" fmla="*/ 2066925 h 2521011"/>
                <a:gd name="connsiteX198" fmla="*/ 1390138 w 2369255"/>
                <a:gd name="connsiteY198" fmla="*/ 2097405 h 2521011"/>
                <a:gd name="connsiteX199" fmla="*/ 1319653 w 2369255"/>
                <a:gd name="connsiteY199" fmla="*/ 2106930 h 2521011"/>
                <a:gd name="connsiteX200" fmla="*/ 1300603 w 2369255"/>
                <a:gd name="connsiteY200" fmla="*/ 2143125 h 2521011"/>
                <a:gd name="connsiteX201" fmla="*/ 1273933 w 2369255"/>
                <a:gd name="connsiteY201" fmla="*/ 2164080 h 2521011"/>
                <a:gd name="connsiteX202" fmla="*/ 1239643 w 2369255"/>
                <a:gd name="connsiteY202" fmla="*/ 2141220 h 2521011"/>
                <a:gd name="connsiteX203" fmla="*/ 1225489 w 2369255"/>
                <a:gd name="connsiteY203" fmla="*/ 2157396 h 2521011"/>
                <a:gd name="connsiteX204" fmla="*/ 1224403 w 2369255"/>
                <a:gd name="connsiteY204" fmla="*/ 2156460 h 2521011"/>
                <a:gd name="connsiteX205" fmla="*/ 1096768 w 2369255"/>
                <a:gd name="connsiteY205" fmla="*/ 2042160 h 2521011"/>
                <a:gd name="connsiteX206" fmla="*/ 1049736 w 2369255"/>
                <a:gd name="connsiteY206" fmla="*/ 2104529 h 2521011"/>
                <a:gd name="connsiteX207" fmla="*/ 969133 w 2369255"/>
                <a:gd name="connsiteY207" fmla="*/ 2101216 h 2521011"/>
                <a:gd name="connsiteX208" fmla="*/ 965323 w 2369255"/>
                <a:gd name="connsiteY208" fmla="*/ 2129791 h 2521011"/>
                <a:gd name="connsiteX209" fmla="*/ 807208 w 2369255"/>
                <a:gd name="connsiteY209" fmla="*/ 2129791 h 2521011"/>
                <a:gd name="connsiteX210" fmla="*/ 803398 w 2369255"/>
                <a:gd name="connsiteY210" fmla="*/ 2025016 h 2521011"/>
                <a:gd name="connsiteX211" fmla="*/ 801578 w 2369255"/>
                <a:gd name="connsiteY211" fmla="*/ 2024761 h 2521011"/>
                <a:gd name="connsiteX212" fmla="*/ 818638 w 2369255"/>
                <a:gd name="connsiteY212" fmla="*/ 1973580 h 2521011"/>
                <a:gd name="connsiteX213" fmla="*/ 776728 w 2369255"/>
                <a:gd name="connsiteY213" fmla="*/ 1939290 h 2521011"/>
                <a:gd name="connsiteX214" fmla="*/ 780538 w 2369255"/>
                <a:gd name="connsiteY214" fmla="*/ 1899285 h 2521011"/>
                <a:gd name="connsiteX215" fmla="*/ 791968 w 2369255"/>
                <a:gd name="connsiteY215" fmla="*/ 1836420 h 2521011"/>
                <a:gd name="connsiteX216" fmla="*/ 761488 w 2369255"/>
                <a:gd name="connsiteY216" fmla="*/ 1802130 h 2521011"/>
                <a:gd name="connsiteX217" fmla="*/ 708148 w 2369255"/>
                <a:gd name="connsiteY217" fmla="*/ 1790700 h 2521011"/>
                <a:gd name="connsiteX218" fmla="*/ 637663 w 2369255"/>
                <a:gd name="connsiteY218" fmla="*/ 1731645 h 2521011"/>
                <a:gd name="connsiteX219" fmla="*/ 637663 w 2369255"/>
                <a:gd name="connsiteY219" fmla="*/ 1704975 h 2521011"/>
                <a:gd name="connsiteX220" fmla="*/ 609088 w 2369255"/>
                <a:gd name="connsiteY220" fmla="*/ 1708785 h 2521011"/>
                <a:gd name="connsiteX221" fmla="*/ 504313 w 2369255"/>
                <a:gd name="connsiteY221" fmla="*/ 1638300 h 2521011"/>
                <a:gd name="connsiteX222" fmla="*/ 463237 w 2369255"/>
                <a:gd name="connsiteY222" fmla="*/ 1595581 h 2521011"/>
                <a:gd name="connsiteX223" fmla="*/ 464308 w 2369255"/>
                <a:gd name="connsiteY223" fmla="*/ 1543050 h 2521011"/>
                <a:gd name="connsiteX224" fmla="*/ 420493 w 2369255"/>
                <a:gd name="connsiteY224" fmla="*/ 1522095 h 2521011"/>
                <a:gd name="connsiteX225" fmla="*/ 435733 w 2369255"/>
                <a:gd name="connsiteY225" fmla="*/ 1470660 h 2521011"/>
                <a:gd name="connsiteX226" fmla="*/ 391918 w 2369255"/>
                <a:gd name="connsiteY226" fmla="*/ 1491615 h 2521011"/>
                <a:gd name="connsiteX227" fmla="*/ 359533 w 2369255"/>
                <a:gd name="connsiteY227" fmla="*/ 1491615 h 2521011"/>
                <a:gd name="connsiteX228" fmla="*/ 353818 w 2369255"/>
                <a:gd name="connsiteY228" fmla="*/ 1510665 h 2521011"/>
                <a:gd name="connsiteX229" fmla="*/ 184273 w 2369255"/>
                <a:gd name="connsiteY229" fmla="*/ 1510665 h 2521011"/>
                <a:gd name="connsiteX230" fmla="*/ 163926 w 2369255"/>
                <a:gd name="connsiteY230" fmla="*/ 1573404 h 2521011"/>
                <a:gd name="connsiteX231" fmla="*/ 163885 w 2369255"/>
                <a:gd name="connsiteY231" fmla="*/ 1573328 h 2521011"/>
                <a:gd name="connsiteX232" fmla="*/ 184395 w 2369255"/>
                <a:gd name="connsiteY232" fmla="*/ 1510087 h 2521011"/>
                <a:gd name="connsiteX233" fmla="*/ 203274 w 2369255"/>
                <a:gd name="connsiteY233" fmla="*/ 1510087 h 2521011"/>
                <a:gd name="connsiteX234" fmla="*/ 197608 w 2369255"/>
                <a:gd name="connsiteY234" fmla="*/ 1443990 h 2521011"/>
                <a:gd name="connsiteX235" fmla="*/ 148078 w 2369255"/>
                <a:gd name="connsiteY235" fmla="*/ 1466850 h 2521011"/>
                <a:gd name="connsiteX236" fmla="*/ 127123 w 2369255"/>
                <a:gd name="connsiteY236" fmla="*/ 1390650 h 2521011"/>
                <a:gd name="connsiteX237" fmla="*/ 117598 w 2369255"/>
                <a:gd name="connsiteY237" fmla="*/ 1389648 h 2521011"/>
                <a:gd name="connsiteX238" fmla="*/ 117598 w 2369255"/>
                <a:gd name="connsiteY238" fmla="*/ 1352550 h 2521011"/>
                <a:gd name="connsiteX239" fmla="*/ 148078 w 2369255"/>
                <a:gd name="connsiteY239" fmla="*/ 1314450 h 2521011"/>
                <a:gd name="connsiteX240" fmla="*/ 212848 w 2369255"/>
                <a:gd name="connsiteY240" fmla="*/ 1303020 h 2521011"/>
                <a:gd name="connsiteX241" fmla="*/ 229993 w 2369255"/>
                <a:gd name="connsiteY241" fmla="*/ 1238250 h 2521011"/>
                <a:gd name="connsiteX242" fmla="*/ 218563 w 2369255"/>
                <a:gd name="connsiteY242" fmla="*/ 1143000 h 2521011"/>
                <a:gd name="connsiteX243" fmla="*/ 219377 w 2369255"/>
                <a:gd name="connsiteY243" fmla="*/ 1135131 h 2521011"/>
                <a:gd name="connsiteX244" fmla="*/ 308099 w 2369255"/>
                <a:gd name="connsiteY244" fmla="*/ 1110615 h 2521011"/>
                <a:gd name="connsiteX245" fmla="*/ 325244 w 2369255"/>
                <a:gd name="connsiteY245" fmla="*/ 1022985 h 2521011"/>
                <a:gd name="connsiteX246" fmla="*/ 304289 w 2369255"/>
                <a:gd name="connsiteY246" fmla="*/ 986790 h 2521011"/>
                <a:gd name="connsiteX247" fmla="*/ 174749 w 2369255"/>
                <a:gd name="connsiteY247" fmla="*/ 969645 h 2521011"/>
                <a:gd name="connsiteX248" fmla="*/ 243329 w 2369255"/>
                <a:gd name="connsiteY248" fmla="*/ 843915 h 2521011"/>
                <a:gd name="connsiteX249" fmla="*/ 247139 w 2369255"/>
                <a:gd name="connsiteY249" fmla="*/ 731520 h 2521011"/>
                <a:gd name="connsiteX250" fmla="*/ 169034 w 2369255"/>
                <a:gd name="connsiteY250" fmla="*/ 685800 h 2521011"/>
                <a:gd name="connsiteX251" fmla="*/ 98549 w 2369255"/>
                <a:gd name="connsiteY251" fmla="*/ 641985 h 2521011"/>
                <a:gd name="connsiteX252" fmla="*/ 42112 w 2369255"/>
                <a:gd name="connsiteY252" fmla="*/ 643866 h 2521011"/>
                <a:gd name="connsiteX253" fmla="*/ 41731 w 2369255"/>
                <a:gd name="connsiteY253" fmla="*/ 642127 h 2521011"/>
                <a:gd name="connsiteX254" fmla="*/ 98881 w 2369255"/>
                <a:gd name="connsiteY254" fmla="*/ 640222 h 2521011"/>
                <a:gd name="connsiteX255" fmla="*/ 169366 w 2369255"/>
                <a:gd name="connsiteY255" fmla="*/ 684037 h 2521011"/>
                <a:gd name="connsiteX256" fmla="*/ 222373 w 2369255"/>
                <a:gd name="connsiteY256" fmla="*/ 715066 h 2521011"/>
                <a:gd name="connsiteX257" fmla="*/ 222373 w 2369255"/>
                <a:gd name="connsiteY257" fmla="*/ 567691 h 2521011"/>
                <a:gd name="connsiteX258" fmla="*/ 243328 w 2369255"/>
                <a:gd name="connsiteY258" fmla="*/ 489586 h 2521011"/>
                <a:gd name="connsiteX259" fmla="*/ 212848 w 2369255"/>
                <a:gd name="connsiteY259" fmla="*/ 447676 h 2521011"/>
                <a:gd name="connsiteX260" fmla="*/ 287143 w 2369255"/>
                <a:gd name="connsiteY260" fmla="*/ 449581 h 2521011"/>
                <a:gd name="connsiteX261" fmla="*/ 282547 w 2369255"/>
                <a:gd name="connsiteY261" fmla="*/ 446066 h 2521011"/>
                <a:gd name="connsiteX262" fmla="*/ 287143 w 2369255"/>
                <a:gd name="connsiteY262" fmla="*/ 447675 h 2521011"/>
                <a:gd name="connsiteX263" fmla="*/ 317623 w 2369255"/>
                <a:gd name="connsiteY263" fmla="*/ 382905 h 2521011"/>
                <a:gd name="connsiteX264" fmla="*/ 401443 w 2369255"/>
                <a:gd name="connsiteY264" fmla="*/ 384810 h 2521011"/>
                <a:gd name="connsiteX265" fmla="*/ 447163 w 2369255"/>
                <a:gd name="connsiteY265" fmla="*/ 361950 h 2521011"/>
                <a:gd name="connsiteX266" fmla="*/ 462403 w 2369255"/>
                <a:gd name="connsiteY266" fmla="*/ 335280 h 2521011"/>
                <a:gd name="connsiteX267" fmla="*/ 466213 w 2369255"/>
                <a:gd name="connsiteY267" fmla="*/ 266700 h 2521011"/>
                <a:gd name="connsiteX268" fmla="*/ 443353 w 2369255"/>
                <a:gd name="connsiteY268" fmla="*/ 198120 h 2521011"/>
                <a:gd name="connsiteX269" fmla="*/ 390013 w 2369255"/>
                <a:gd name="connsiteY269" fmla="*/ 137160 h 2521011"/>
                <a:gd name="connsiteX270" fmla="*/ 412873 w 2369255"/>
                <a:gd name="connsiteY270" fmla="*/ 125730 h 2521011"/>
                <a:gd name="connsiteX271" fmla="*/ 411094 w 2369255"/>
                <a:gd name="connsiteY271" fmla="*/ 119401 h 2521011"/>
                <a:gd name="connsiteX272" fmla="*/ 412873 w 2369255"/>
                <a:gd name="connsiteY272" fmla="*/ 120015 h 2521011"/>
                <a:gd name="connsiteX273" fmla="*/ 454783 w 2369255"/>
                <a:gd name="connsiteY273" fmla="*/ 74295 h 2521011"/>
                <a:gd name="connsiteX274" fmla="*/ 521458 w 2369255"/>
                <a:gd name="connsiteY274" fmla="*/ 85725 h 2521011"/>
                <a:gd name="connsiteX275" fmla="*/ 498598 w 2369255"/>
                <a:gd name="connsiteY275" fmla="*/ 49530 h 2521011"/>
                <a:gd name="connsiteX276" fmla="*/ 550033 w 2369255"/>
                <a:gd name="connsiteY276" fmla="*/ 13335 h 2521011"/>
                <a:gd name="connsiteX277" fmla="*/ 654808 w 2369255"/>
                <a:gd name="connsiteY27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704463 w 2369255"/>
                <a:gd name="connsiteY108" fmla="*/ 365760 h 2521011"/>
                <a:gd name="connsiteX109" fmla="*/ 1624964 w 2369255"/>
                <a:gd name="connsiteY109" fmla="*/ 323060 h 2521011"/>
                <a:gd name="connsiteX110" fmla="*/ 654808 w 2369255"/>
                <a:gd name="connsiteY110" fmla="*/ 0 h 2521011"/>
                <a:gd name="connsiteX111" fmla="*/ 681478 w 2369255"/>
                <a:gd name="connsiteY111" fmla="*/ 80010 h 2521011"/>
                <a:gd name="connsiteX112" fmla="*/ 790063 w 2369255"/>
                <a:gd name="connsiteY112" fmla="*/ 51435 h 2521011"/>
                <a:gd name="connsiteX113" fmla="*/ 838950 w 2369255"/>
                <a:gd name="connsiteY113" fmla="*/ 29486 h 2521011"/>
                <a:gd name="connsiteX114" fmla="*/ 862453 w 2369255"/>
                <a:gd name="connsiteY114" fmla="*/ 59055 h 2521011"/>
                <a:gd name="connsiteX115" fmla="*/ 856738 w 2369255"/>
                <a:gd name="connsiteY115" fmla="*/ 89535 h 2521011"/>
                <a:gd name="connsiteX116" fmla="*/ 938653 w 2369255"/>
                <a:gd name="connsiteY116" fmla="*/ 93345 h 2521011"/>
                <a:gd name="connsiteX117" fmla="*/ 951988 w 2369255"/>
                <a:gd name="connsiteY117" fmla="*/ 19050 h 2521011"/>
                <a:gd name="connsiteX118" fmla="*/ 972943 w 2369255"/>
                <a:gd name="connsiteY118" fmla="*/ 47625 h 2521011"/>
                <a:gd name="connsiteX119" fmla="*/ 1064383 w 2369255"/>
                <a:gd name="connsiteY119" fmla="*/ 47625 h 2521011"/>
                <a:gd name="connsiteX120" fmla="*/ 1113913 w 2369255"/>
                <a:gd name="connsiteY120" fmla="*/ 38100 h 2521011"/>
                <a:gd name="connsiteX121" fmla="*/ 1121533 w 2369255"/>
                <a:gd name="connsiteY121" fmla="*/ 9525 h 2521011"/>
                <a:gd name="connsiteX122" fmla="*/ 1182493 w 2369255"/>
                <a:gd name="connsiteY122" fmla="*/ 0 h 2521011"/>
                <a:gd name="connsiteX123" fmla="*/ 1214878 w 2369255"/>
                <a:gd name="connsiteY123" fmla="*/ 102870 h 2521011"/>
                <a:gd name="connsiteX124" fmla="*/ 1228213 w 2369255"/>
                <a:gd name="connsiteY124" fmla="*/ 102870 h 2521011"/>
                <a:gd name="connsiteX125" fmla="*/ 1252978 w 2369255"/>
                <a:gd name="connsiteY125" fmla="*/ 190500 h 2521011"/>
                <a:gd name="connsiteX126" fmla="*/ 1255403 w 2369255"/>
                <a:gd name="connsiteY126" fmla="*/ 195722 h 2521011"/>
                <a:gd name="connsiteX127" fmla="*/ 1252978 w 2369255"/>
                <a:gd name="connsiteY127" fmla="*/ 198120 h 2521011"/>
                <a:gd name="connsiteX128" fmla="*/ 1249168 w 2369255"/>
                <a:gd name="connsiteY128" fmla="*/ 240030 h 2521011"/>
                <a:gd name="connsiteX129" fmla="*/ 1273933 w 2369255"/>
                <a:gd name="connsiteY129" fmla="*/ 346710 h 2521011"/>
                <a:gd name="connsiteX130" fmla="*/ 1216783 w 2369255"/>
                <a:gd name="connsiteY130" fmla="*/ 363855 h 2521011"/>
                <a:gd name="connsiteX131" fmla="*/ 1245358 w 2369255"/>
                <a:gd name="connsiteY131" fmla="*/ 510540 h 2521011"/>
                <a:gd name="connsiteX132" fmla="*/ 1266313 w 2369255"/>
                <a:gd name="connsiteY132" fmla="*/ 563880 h 2521011"/>
                <a:gd name="connsiteX133" fmla="*/ 1312033 w 2369255"/>
                <a:gd name="connsiteY133" fmla="*/ 641985 h 2521011"/>
                <a:gd name="connsiteX134" fmla="*/ 1332988 w 2369255"/>
                <a:gd name="connsiteY134" fmla="*/ 645795 h 2521011"/>
                <a:gd name="connsiteX135" fmla="*/ 1361563 w 2369255"/>
                <a:gd name="connsiteY135" fmla="*/ 737235 h 2521011"/>
                <a:gd name="connsiteX136" fmla="*/ 1540633 w 2369255"/>
                <a:gd name="connsiteY136" fmla="*/ 702945 h 2521011"/>
                <a:gd name="connsiteX137" fmla="*/ 1540207 w 2369255"/>
                <a:gd name="connsiteY137" fmla="*/ 700259 h 2521011"/>
                <a:gd name="connsiteX138" fmla="*/ 1586353 w 2369255"/>
                <a:gd name="connsiteY138" fmla="*/ 689610 h 2521011"/>
                <a:gd name="connsiteX139" fmla="*/ 1609213 w 2369255"/>
                <a:gd name="connsiteY139" fmla="*/ 659130 h 2521011"/>
                <a:gd name="connsiteX140" fmla="*/ 1637788 w 2369255"/>
                <a:gd name="connsiteY140" fmla="*/ 645795 h 2521011"/>
                <a:gd name="connsiteX141" fmla="*/ 1649218 w 2369255"/>
                <a:gd name="connsiteY141" fmla="*/ 613410 h 2521011"/>
                <a:gd name="connsiteX142" fmla="*/ 1670173 w 2369255"/>
                <a:gd name="connsiteY142" fmla="*/ 594360 h 2521011"/>
                <a:gd name="connsiteX143" fmla="*/ 1691128 w 2369255"/>
                <a:gd name="connsiteY143" fmla="*/ 609600 h 2521011"/>
                <a:gd name="connsiteX144" fmla="*/ 1685413 w 2369255"/>
                <a:gd name="connsiteY144" fmla="*/ 708660 h 2521011"/>
                <a:gd name="connsiteX145" fmla="*/ 1755898 w 2369255"/>
                <a:gd name="connsiteY145" fmla="*/ 786765 h 2521011"/>
                <a:gd name="connsiteX146" fmla="*/ 1757803 w 2369255"/>
                <a:gd name="connsiteY146" fmla="*/ 851535 h 2521011"/>
                <a:gd name="connsiteX147" fmla="*/ 1733038 w 2369255"/>
                <a:gd name="connsiteY147" fmla="*/ 872490 h 2521011"/>
                <a:gd name="connsiteX148" fmla="*/ 1795903 w 2369255"/>
                <a:gd name="connsiteY148" fmla="*/ 876300 h 2521011"/>
                <a:gd name="connsiteX149" fmla="*/ 2082230 w 2369255"/>
                <a:gd name="connsiteY149" fmla="*/ 811829 h 2521011"/>
                <a:gd name="connsiteX150" fmla="*/ 2102608 w 2369255"/>
                <a:gd name="connsiteY150" fmla="*/ 889635 h 2521011"/>
                <a:gd name="connsiteX151" fmla="*/ 2094988 w 2369255"/>
                <a:gd name="connsiteY151" fmla="*/ 942975 h 2521011"/>
                <a:gd name="connsiteX152" fmla="*/ 2030218 w 2369255"/>
                <a:gd name="connsiteY152" fmla="*/ 952500 h 2521011"/>
                <a:gd name="connsiteX153" fmla="*/ 2030218 w 2369255"/>
                <a:gd name="connsiteY153" fmla="*/ 1022985 h 2521011"/>
                <a:gd name="connsiteX154" fmla="*/ 2074033 w 2369255"/>
                <a:gd name="connsiteY154" fmla="*/ 1028700 h 2521011"/>
                <a:gd name="connsiteX155" fmla="*/ 2114038 w 2369255"/>
                <a:gd name="connsiteY155" fmla="*/ 1002030 h 2521011"/>
                <a:gd name="connsiteX156" fmla="*/ 2093083 w 2369255"/>
                <a:gd name="connsiteY156" fmla="*/ 1057275 h 2521011"/>
                <a:gd name="connsiteX157" fmla="*/ 2089273 w 2369255"/>
                <a:gd name="connsiteY157" fmla="*/ 1137285 h 2521011"/>
                <a:gd name="connsiteX158" fmla="*/ 2287393 w 2369255"/>
                <a:gd name="connsiteY158" fmla="*/ 1135380 h 2521011"/>
                <a:gd name="connsiteX159" fmla="*/ 2287393 w 2369255"/>
                <a:gd name="connsiteY159" fmla="*/ 1091565 h 2521011"/>
                <a:gd name="connsiteX160" fmla="*/ 2296363 w 2369255"/>
                <a:gd name="connsiteY160" fmla="*/ 1088949 h 2521011"/>
                <a:gd name="connsiteX161" fmla="*/ 2369255 w 2369255"/>
                <a:gd name="connsiteY161" fmla="*/ 1229053 h 2521011"/>
                <a:gd name="connsiteX162" fmla="*/ 2303675 w 2369255"/>
                <a:gd name="connsiteY162" fmla="*/ 1218123 h 2521011"/>
                <a:gd name="connsiteX163" fmla="*/ 2285869 w 2369255"/>
                <a:gd name="connsiteY163" fmla="*/ 1136214 h 2521011"/>
                <a:gd name="connsiteX164" fmla="*/ 2093706 w 2369255"/>
                <a:gd name="connsiteY164" fmla="*/ 1138062 h 2521011"/>
                <a:gd name="connsiteX165" fmla="*/ 2142613 w 2369255"/>
                <a:gd name="connsiteY165" fmla="*/ 1226820 h 2521011"/>
                <a:gd name="connsiteX166" fmla="*/ 2083558 w 2369255"/>
                <a:gd name="connsiteY166" fmla="*/ 1257300 h 2521011"/>
                <a:gd name="connsiteX167" fmla="*/ 2093083 w 2369255"/>
                <a:gd name="connsiteY167" fmla="*/ 1295400 h 2521011"/>
                <a:gd name="connsiteX168" fmla="*/ 2047363 w 2369255"/>
                <a:gd name="connsiteY168" fmla="*/ 1350645 h 2521011"/>
                <a:gd name="connsiteX169" fmla="*/ 2174998 w 2369255"/>
                <a:gd name="connsiteY169" fmla="*/ 1419225 h 2521011"/>
                <a:gd name="connsiteX170" fmla="*/ 2152138 w 2369255"/>
                <a:gd name="connsiteY170" fmla="*/ 1451610 h 2521011"/>
                <a:gd name="connsiteX171" fmla="*/ 2203573 w 2369255"/>
                <a:gd name="connsiteY171" fmla="*/ 1527810 h 2521011"/>
                <a:gd name="connsiteX172" fmla="*/ 2197858 w 2369255"/>
                <a:gd name="connsiteY172" fmla="*/ 1565910 h 2521011"/>
                <a:gd name="connsiteX173" fmla="*/ 2163568 w 2369255"/>
                <a:gd name="connsiteY173" fmla="*/ 1581150 h 2521011"/>
                <a:gd name="connsiteX174" fmla="*/ 2131183 w 2369255"/>
                <a:gd name="connsiteY174" fmla="*/ 1657350 h 2521011"/>
                <a:gd name="connsiteX175" fmla="*/ 2165473 w 2369255"/>
                <a:gd name="connsiteY175" fmla="*/ 1691640 h 2521011"/>
                <a:gd name="connsiteX176" fmla="*/ 2129278 w 2369255"/>
                <a:gd name="connsiteY176" fmla="*/ 1737360 h 2521011"/>
                <a:gd name="connsiteX177" fmla="*/ 2213098 w 2369255"/>
                <a:gd name="connsiteY177" fmla="*/ 1722120 h 2521011"/>
                <a:gd name="connsiteX178" fmla="*/ 2131183 w 2369255"/>
                <a:gd name="connsiteY178" fmla="*/ 1739265 h 2521011"/>
                <a:gd name="connsiteX179" fmla="*/ 2030218 w 2369255"/>
                <a:gd name="connsiteY179" fmla="*/ 1644015 h 2521011"/>
                <a:gd name="connsiteX180" fmla="*/ 1940683 w 2369255"/>
                <a:gd name="connsiteY180" fmla="*/ 1708785 h 2521011"/>
                <a:gd name="connsiteX181" fmla="*/ 1809238 w 2369255"/>
                <a:gd name="connsiteY181" fmla="*/ 1737360 h 2521011"/>
                <a:gd name="connsiteX182" fmla="*/ 1795903 w 2369255"/>
                <a:gd name="connsiteY182" fmla="*/ 1722120 h 2521011"/>
                <a:gd name="connsiteX183" fmla="*/ 1738753 w 2369255"/>
                <a:gd name="connsiteY183" fmla="*/ 1737360 h 2521011"/>
                <a:gd name="connsiteX184" fmla="*/ 1734943 w 2369255"/>
                <a:gd name="connsiteY184" fmla="*/ 1760220 h 2521011"/>
                <a:gd name="connsiteX185" fmla="*/ 1683030 w 2369255"/>
                <a:gd name="connsiteY185" fmla="*/ 1773198 h 2521011"/>
                <a:gd name="connsiteX186" fmla="*/ 1681603 w 2369255"/>
                <a:gd name="connsiteY186" fmla="*/ 1771650 h 2521011"/>
                <a:gd name="connsiteX187" fmla="*/ 1637788 w 2369255"/>
                <a:gd name="connsiteY187" fmla="*/ 1811655 h 2521011"/>
                <a:gd name="connsiteX188" fmla="*/ 1618738 w 2369255"/>
                <a:gd name="connsiteY188" fmla="*/ 1811655 h 2521011"/>
                <a:gd name="connsiteX189" fmla="*/ 1546348 w 2369255"/>
                <a:gd name="connsiteY189" fmla="*/ 1903095 h 2521011"/>
                <a:gd name="connsiteX190" fmla="*/ 1538728 w 2369255"/>
                <a:gd name="connsiteY190" fmla="*/ 1952625 h 2521011"/>
                <a:gd name="connsiteX191" fmla="*/ 1513963 w 2369255"/>
                <a:gd name="connsiteY191" fmla="*/ 1918335 h 2521011"/>
                <a:gd name="connsiteX192" fmla="*/ 1475863 w 2369255"/>
                <a:gd name="connsiteY192" fmla="*/ 1986915 h 2521011"/>
                <a:gd name="connsiteX193" fmla="*/ 1460623 w 2369255"/>
                <a:gd name="connsiteY193" fmla="*/ 1986915 h 2521011"/>
                <a:gd name="connsiteX194" fmla="*/ 1414903 w 2369255"/>
                <a:gd name="connsiteY194" fmla="*/ 2019300 h 2521011"/>
                <a:gd name="connsiteX195" fmla="*/ 1418713 w 2369255"/>
                <a:gd name="connsiteY195" fmla="*/ 2038350 h 2521011"/>
                <a:gd name="connsiteX196" fmla="*/ 1376803 w 2369255"/>
                <a:gd name="connsiteY196" fmla="*/ 2066925 h 2521011"/>
                <a:gd name="connsiteX197" fmla="*/ 1390138 w 2369255"/>
                <a:gd name="connsiteY197" fmla="*/ 2097405 h 2521011"/>
                <a:gd name="connsiteX198" fmla="*/ 1319653 w 2369255"/>
                <a:gd name="connsiteY198" fmla="*/ 2106930 h 2521011"/>
                <a:gd name="connsiteX199" fmla="*/ 1300603 w 2369255"/>
                <a:gd name="connsiteY199" fmla="*/ 2143125 h 2521011"/>
                <a:gd name="connsiteX200" fmla="*/ 1273933 w 2369255"/>
                <a:gd name="connsiteY200" fmla="*/ 2164080 h 2521011"/>
                <a:gd name="connsiteX201" fmla="*/ 1239643 w 2369255"/>
                <a:gd name="connsiteY201" fmla="*/ 2141220 h 2521011"/>
                <a:gd name="connsiteX202" fmla="*/ 1225489 w 2369255"/>
                <a:gd name="connsiteY202" fmla="*/ 2157396 h 2521011"/>
                <a:gd name="connsiteX203" fmla="*/ 1224403 w 2369255"/>
                <a:gd name="connsiteY203" fmla="*/ 2156460 h 2521011"/>
                <a:gd name="connsiteX204" fmla="*/ 1096768 w 2369255"/>
                <a:gd name="connsiteY204" fmla="*/ 2042160 h 2521011"/>
                <a:gd name="connsiteX205" fmla="*/ 1049736 w 2369255"/>
                <a:gd name="connsiteY205" fmla="*/ 2104529 h 2521011"/>
                <a:gd name="connsiteX206" fmla="*/ 969133 w 2369255"/>
                <a:gd name="connsiteY206" fmla="*/ 2101216 h 2521011"/>
                <a:gd name="connsiteX207" fmla="*/ 965323 w 2369255"/>
                <a:gd name="connsiteY207" fmla="*/ 2129791 h 2521011"/>
                <a:gd name="connsiteX208" fmla="*/ 807208 w 2369255"/>
                <a:gd name="connsiteY208" fmla="*/ 2129791 h 2521011"/>
                <a:gd name="connsiteX209" fmla="*/ 803398 w 2369255"/>
                <a:gd name="connsiteY209" fmla="*/ 2025016 h 2521011"/>
                <a:gd name="connsiteX210" fmla="*/ 801578 w 2369255"/>
                <a:gd name="connsiteY210" fmla="*/ 2024761 h 2521011"/>
                <a:gd name="connsiteX211" fmla="*/ 818638 w 2369255"/>
                <a:gd name="connsiteY211" fmla="*/ 1973580 h 2521011"/>
                <a:gd name="connsiteX212" fmla="*/ 776728 w 2369255"/>
                <a:gd name="connsiteY212" fmla="*/ 1939290 h 2521011"/>
                <a:gd name="connsiteX213" fmla="*/ 780538 w 2369255"/>
                <a:gd name="connsiteY213" fmla="*/ 1899285 h 2521011"/>
                <a:gd name="connsiteX214" fmla="*/ 791968 w 2369255"/>
                <a:gd name="connsiteY214" fmla="*/ 1836420 h 2521011"/>
                <a:gd name="connsiteX215" fmla="*/ 761488 w 2369255"/>
                <a:gd name="connsiteY215" fmla="*/ 1802130 h 2521011"/>
                <a:gd name="connsiteX216" fmla="*/ 708148 w 2369255"/>
                <a:gd name="connsiteY216" fmla="*/ 1790700 h 2521011"/>
                <a:gd name="connsiteX217" fmla="*/ 637663 w 2369255"/>
                <a:gd name="connsiteY217" fmla="*/ 1731645 h 2521011"/>
                <a:gd name="connsiteX218" fmla="*/ 637663 w 2369255"/>
                <a:gd name="connsiteY218" fmla="*/ 1704975 h 2521011"/>
                <a:gd name="connsiteX219" fmla="*/ 609088 w 2369255"/>
                <a:gd name="connsiteY219" fmla="*/ 1708785 h 2521011"/>
                <a:gd name="connsiteX220" fmla="*/ 504313 w 2369255"/>
                <a:gd name="connsiteY220" fmla="*/ 1638300 h 2521011"/>
                <a:gd name="connsiteX221" fmla="*/ 463237 w 2369255"/>
                <a:gd name="connsiteY221" fmla="*/ 1595581 h 2521011"/>
                <a:gd name="connsiteX222" fmla="*/ 464308 w 2369255"/>
                <a:gd name="connsiteY222" fmla="*/ 1543050 h 2521011"/>
                <a:gd name="connsiteX223" fmla="*/ 420493 w 2369255"/>
                <a:gd name="connsiteY223" fmla="*/ 1522095 h 2521011"/>
                <a:gd name="connsiteX224" fmla="*/ 435733 w 2369255"/>
                <a:gd name="connsiteY224" fmla="*/ 1470660 h 2521011"/>
                <a:gd name="connsiteX225" fmla="*/ 391918 w 2369255"/>
                <a:gd name="connsiteY225" fmla="*/ 1491615 h 2521011"/>
                <a:gd name="connsiteX226" fmla="*/ 359533 w 2369255"/>
                <a:gd name="connsiteY226" fmla="*/ 1491615 h 2521011"/>
                <a:gd name="connsiteX227" fmla="*/ 353818 w 2369255"/>
                <a:gd name="connsiteY227" fmla="*/ 1510665 h 2521011"/>
                <a:gd name="connsiteX228" fmla="*/ 184273 w 2369255"/>
                <a:gd name="connsiteY228" fmla="*/ 1510665 h 2521011"/>
                <a:gd name="connsiteX229" fmla="*/ 163926 w 2369255"/>
                <a:gd name="connsiteY229" fmla="*/ 1573404 h 2521011"/>
                <a:gd name="connsiteX230" fmla="*/ 163885 w 2369255"/>
                <a:gd name="connsiteY230" fmla="*/ 1573328 h 2521011"/>
                <a:gd name="connsiteX231" fmla="*/ 184395 w 2369255"/>
                <a:gd name="connsiteY231" fmla="*/ 1510087 h 2521011"/>
                <a:gd name="connsiteX232" fmla="*/ 203274 w 2369255"/>
                <a:gd name="connsiteY232" fmla="*/ 1510087 h 2521011"/>
                <a:gd name="connsiteX233" fmla="*/ 197608 w 2369255"/>
                <a:gd name="connsiteY233" fmla="*/ 1443990 h 2521011"/>
                <a:gd name="connsiteX234" fmla="*/ 148078 w 2369255"/>
                <a:gd name="connsiteY234" fmla="*/ 1466850 h 2521011"/>
                <a:gd name="connsiteX235" fmla="*/ 127123 w 2369255"/>
                <a:gd name="connsiteY235" fmla="*/ 1390650 h 2521011"/>
                <a:gd name="connsiteX236" fmla="*/ 117598 w 2369255"/>
                <a:gd name="connsiteY236" fmla="*/ 1389648 h 2521011"/>
                <a:gd name="connsiteX237" fmla="*/ 117598 w 2369255"/>
                <a:gd name="connsiteY237" fmla="*/ 1352550 h 2521011"/>
                <a:gd name="connsiteX238" fmla="*/ 148078 w 2369255"/>
                <a:gd name="connsiteY238" fmla="*/ 1314450 h 2521011"/>
                <a:gd name="connsiteX239" fmla="*/ 212848 w 2369255"/>
                <a:gd name="connsiteY239" fmla="*/ 1303020 h 2521011"/>
                <a:gd name="connsiteX240" fmla="*/ 229993 w 2369255"/>
                <a:gd name="connsiteY240" fmla="*/ 1238250 h 2521011"/>
                <a:gd name="connsiteX241" fmla="*/ 218563 w 2369255"/>
                <a:gd name="connsiteY241" fmla="*/ 1143000 h 2521011"/>
                <a:gd name="connsiteX242" fmla="*/ 219377 w 2369255"/>
                <a:gd name="connsiteY242" fmla="*/ 1135131 h 2521011"/>
                <a:gd name="connsiteX243" fmla="*/ 308099 w 2369255"/>
                <a:gd name="connsiteY243" fmla="*/ 1110615 h 2521011"/>
                <a:gd name="connsiteX244" fmla="*/ 325244 w 2369255"/>
                <a:gd name="connsiteY244" fmla="*/ 1022985 h 2521011"/>
                <a:gd name="connsiteX245" fmla="*/ 304289 w 2369255"/>
                <a:gd name="connsiteY245" fmla="*/ 986790 h 2521011"/>
                <a:gd name="connsiteX246" fmla="*/ 174749 w 2369255"/>
                <a:gd name="connsiteY246" fmla="*/ 969645 h 2521011"/>
                <a:gd name="connsiteX247" fmla="*/ 243329 w 2369255"/>
                <a:gd name="connsiteY247" fmla="*/ 843915 h 2521011"/>
                <a:gd name="connsiteX248" fmla="*/ 247139 w 2369255"/>
                <a:gd name="connsiteY248" fmla="*/ 731520 h 2521011"/>
                <a:gd name="connsiteX249" fmla="*/ 169034 w 2369255"/>
                <a:gd name="connsiteY249" fmla="*/ 685800 h 2521011"/>
                <a:gd name="connsiteX250" fmla="*/ 98549 w 2369255"/>
                <a:gd name="connsiteY250" fmla="*/ 641985 h 2521011"/>
                <a:gd name="connsiteX251" fmla="*/ 42112 w 2369255"/>
                <a:gd name="connsiteY251" fmla="*/ 643866 h 2521011"/>
                <a:gd name="connsiteX252" fmla="*/ 41731 w 2369255"/>
                <a:gd name="connsiteY252" fmla="*/ 642127 h 2521011"/>
                <a:gd name="connsiteX253" fmla="*/ 98881 w 2369255"/>
                <a:gd name="connsiteY253" fmla="*/ 640222 h 2521011"/>
                <a:gd name="connsiteX254" fmla="*/ 169366 w 2369255"/>
                <a:gd name="connsiteY254" fmla="*/ 684037 h 2521011"/>
                <a:gd name="connsiteX255" fmla="*/ 222373 w 2369255"/>
                <a:gd name="connsiteY255" fmla="*/ 715066 h 2521011"/>
                <a:gd name="connsiteX256" fmla="*/ 222373 w 2369255"/>
                <a:gd name="connsiteY256" fmla="*/ 567691 h 2521011"/>
                <a:gd name="connsiteX257" fmla="*/ 243328 w 2369255"/>
                <a:gd name="connsiteY257" fmla="*/ 489586 h 2521011"/>
                <a:gd name="connsiteX258" fmla="*/ 212848 w 2369255"/>
                <a:gd name="connsiteY258" fmla="*/ 447676 h 2521011"/>
                <a:gd name="connsiteX259" fmla="*/ 287143 w 2369255"/>
                <a:gd name="connsiteY259" fmla="*/ 449581 h 2521011"/>
                <a:gd name="connsiteX260" fmla="*/ 282547 w 2369255"/>
                <a:gd name="connsiteY260" fmla="*/ 446066 h 2521011"/>
                <a:gd name="connsiteX261" fmla="*/ 287143 w 2369255"/>
                <a:gd name="connsiteY261" fmla="*/ 447675 h 2521011"/>
                <a:gd name="connsiteX262" fmla="*/ 317623 w 2369255"/>
                <a:gd name="connsiteY262" fmla="*/ 382905 h 2521011"/>
                <a:gd name="connsiteX263" fmla="*/ 401443 w 2369255"/>
                <a:gd name="connsiteY263" fmla="*/ 384810 h 2521011"/>
                <a:gd name="connsiteX264" fmla="*/ 447163 w 2369255"/>
                <a:gd name="connsiteY264" fmla="*/ 361950 h 2521011"/>
                <a:gd name="connsiteX265" fmla="*/ 462403 w 2369255"/>
                <a:gd name="connsiteY265" fmla="*/ 335280 h 2521011"/>
                <a:gd name="connsiteX266" fmla="*/ 466213 w 2369255"/>
                <a:gd name="connsiteY266" fmla="*/ 266700 h 2521011"/>
                <a:gd name="connsiteX267" fmla="*/ 443353 w 2369255"/>
                <a:gd name="connsiteY267" fmla="*/ 198120 h 2521011"/>
                <a:gd name="connsiteX268" fmla="*/ 390013 w 2369255"/>
                <a:gd name="connsiteY268" fmla="*/ 137160 h 2521011"/>
                <a:gd name="connsiteX269" fmla="*/ 412873 w 2369255"/>
                <a:gd name="connsiteY269" fmla="*/ 125730 h 2521011"/>
                <a:gd name="connsiteX270" fmla="*/ 411094 w 2369255"/>
                <a:gd name="connsiteY270" fmla="*/ 119401 h 2521011"/>
                <a:gd name="connsiteX271" fmla="*/ 412873 w 2369255"/>
                <a:gd name="connsiteY271" fmla="*/ 120015 h 2521011"/>
                <a:gd name="connsiteX272" fmla="*/ 454783 w 2369255"/>
                <a:gd name="connsiteY272" fmla="*/ 74295 h 2521011"/>
                <a:gd name="connsiteX273" fmla="*/ 521458 w 2369255"/>
                <a:gd name="connsiteY273" fmla="*/ 85725 h 2521011"/>
                <a:gd name="connsiteX274" fmla="*/ 498598 w 2369255"/>
                <a:gd name="connsiteY274" fmla="*/ 49530 h 2521011"/>
                <a:gd name="connsiteX275" fmla="*/ 550033 w 2369255"/>
                <a:gd name="connsiteY275" fmla="*/ 13335 h 2521011"/>
                <a:gd name="connsiteX276" fmla="*/ 654808 w 2369255"/>
                <a:gd name="connsiteY27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42112 w 2369255"/>
                <a:gd name="connsiteY248" fmla="*/ 643866 h 2521011"/>
                <a:gd name="connsiteX249" fmla="*/ 41731 w 2369255"/>
                <a:gd name="connsiteY249" fmla="*/ 642127 h 2521011"/>
                <a:gd name="connsiteX250" fmla="*/ 98881 w 2369255"/>
                <a:gd name="connsiteY250" fmla="*/ 640222 h 2521011"/>
                <a:gd name="connsiteX251" fmla="*/ 169366 w 2369255"/>
                <a:gd name="connsiteY251" fmla="*/ 684037 h 2521011"/>
                <a:gd name="connsiteX252" fmla="*/ 222373 w 2369255"/>
                <a:gd name="connsiteY252" fmla="*/ 715066 h 2521011"/>
                <a:gd name="connsiteX253" fmla="*/ 222373 w 2369255"/>
                <a:gd name="connsiteY253" fmla="*/ 567691 h 2521011"/>
                <a:gd name="connsiteX254" fmla="*/ 243328 w 2369255"/>
                <a:gd name="connsiteY254" fmla="*/ 489586 h 2521011"/>
                <a:gd name="connsiteX255" fmla="*/ 212848 w 2369255"/>
                <a:gd name="connsiteY255" fmla="*/ 447676 h 2521011"/>
                <a:gd name="connsiteX256" fmla="*/ 287143 w 2369255"/>
                <a:gd name="connsiteY256" fmla="*/ 449581 h 2521011"/>
                <a:gd name="connsiteX257" fmla="*/ 282547 w 2369255"/>
                <a:gd name="connsiteY257" fmla="*/ 446066 h 2521011"/>
                <a:gd name="connsiteX258" fmla="*/ 287143 w 2369255"/>
                <a:gd name="connsiteY258" fmla="*/ 447675 h 2521011"/>
                <a:gd name="connsiteX259" fmla="*/ 317623 w 2369255"/>
                <a:gd name="connsiteY259" fmla="*/ 382905 h 2521011"/>
                <a:gd name="connsiteX260" fmla="*/ 401443 w 2369255"/>
                <a:gd name="connsiteY260" fmla="*/ 384810 h 2521011"/>
                <a:gd name="connsiteX261" fmla="*/ 447163 w 2369255"/>
                <a:gd name="connsiteY261" fmla="*/ 361950 h 2521011"/>
                <a:gd name="connsiteX262" fmla="*/ 462403 w 2369255"/>
                <a:gd name="connsiteY262" fmla="*/ 335280 h 2521011"/>
                <a:gd name="connsiteX263" fmla="*/ 466213 w 2369255"/>
                <a:gd name="connsiteY263" fmla="*/ 266700 h 2521011"/>
                <a:gd name="connsiteX264" fmla="*/ 443353 w 2369255"/>
                <a:gd name="connsiteY264" fmla="*/ 198120 h 2521011"/>
                <a:gd name="connsiteX265" fmla="*/ 390013 w 2369255"/>
                <a:gd name="connsiteY265" fmla="*/ 137160 h 2521011"/>
                <a:gd name="connsiteX266" fmla="*/ 412873 w 2369255"/>
                <a:gd name="connsiteY266" fmla="*/ 125730 h 2521011"/>
                <a:gd name="connsiteX267" fmla="*/ 411094 w 2369255"/>
                <a:gd name="connsiteY267" fmla="*/ 119401 h 2521011"/>
                <a:gd name="connsiteX268" fmla="*/ 412873 w 2369255"/>
                <a:gd name="connsiteY268" fmla="*/ 120015 h 2521011"/>
                <a:gd name="connsiteX269" fmla="*/ 454783 w 2369255"/>
                <a:gd name="connsiteY269" fmla="*/ 74295 h 2521011"/>
                <a:gd name="connsiteX270" fmla="*/ 521458 w 2369255"/>
                <a:gd name="connsiteY270" fmla="*/ 85725 h 2521011"/>
                <a:gd name="connsiteX271" fmla="*/ 498598 w 2369255"/>
                <a:gd name="connsiteY271" fmla="*/ 49530 h 2521011"/>
                <a:gd name="connsiteX272" fmla="*/ 550033 w 2369255"/>
                <a:gd name="connsiteY272" fmla="*/ 13335 h 2521011"/>
                <a:gd name="connsiteX273" fmla="*/ 654808 w 2369255"/>
                <a:gd name="connsiteY27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42112 w 2369255"/>
                <a:gd name="connsiteY248" fmla="*/ 643866 h 2521011"/>
                <a:gd name="connsiteX249" fmla="*/ 98881 w 2369255"/>
                <a:gd name="connsiteY249" fmla="*/ 640222 h 2521011"/>
                <a:gd name="connsiteX250" fmla="*/ 169366 w 2369255"/>
                <a:gd name="connsiteY250" fmla="*/ 684037 h 2521011"/>
                <a:gd name="connsiteX251" fmla="*/ 222373 w 2369255"/>
                <a:gd name="connsiteY251" fmla="*/ 715066 h 2521011"/>
                <a:gd name="connsiteX252" fmla="*/ 222373 w 2369255"/>
                <a:gd name="connsiteY252" fmla="*/ 567691 h 2521011"/>
                <a:gd name="connsiteX253" fmla="*/ 243328 w 2369255"/>
                <a:gd name="connsiteY253" fmla="*/ 489586 h 2521011"/>
                <a:gd name="connsiteX254" fmla="*/ 212848 w 2369255"/>
                <a:gd name="connsiteY254" fmla="*/ 447676 h 2521011"/>
                <a:gd name="connsiteX255" fmla="*/ 287143 w 2369255"/>
                <a:gd name="connsiteY255" fmla="*/ 449581 h 2521011"/>
                <a:gd name="connsiteX256" fmla="*/ 282547 w 2369255"/>
                <a:gd name="connsiteY256" fmla="*/ 446066 h 2521011"/>
                <a:gd name="connsiteX257" fmla="*/ 287143 w 2369255"/>
                <a:gd name="connsiteY257" fmla="*/ 447675 h 2521011"/>
                <a:gd name="connsiteX258" fmla="*/ 317623 w 2369255"/>
                <a:gd name="connsiteY258" fmla="*/ 382905 h 2521011"/>
                <a:gd name="connsiteX259" fmla="*/ 401443 w 2369255"/>
                <a:gd name="connsiteY259" fmla="*/ 384810 h 2521011"/>
                <a:gd name="connsiteX260" fmla="*/ 447163 w 2369255"/>
                <a:gd name="connsiteY260" fmla="*/ 361950 h 2521011"/>
                <a:gd name="connsiteX261" fmla="*/ 462403 w 2369255"/>
                <a:gd name="connsiteY261" fmla="*/ 335280 h 2521011"/>
                <a:gd name="connsiteX262" fmla="*/ 466213 w 2369255"/>
                <a:gd name="connsiteY262" fmla="*/ 266700 h 2521011"/>
                <a:gd name="connsiteX263" fmla="*/ 443353 w 2369255"/>
                <a:gd name="connsiteY263" fmla="*/ 198120 h 2521011"/>
                <a:gd name="connsiteX264" fmla="*/ 390013 w 2369255"/>
                <a:gd name="connsiteY264" fmla="*/ 137160 h 2521011"/>
                <a:gd name="connsiteX265" fmla="*/ 412873 w 2369255"/>
                <a:gd name="connsiteY265" fmla="*/ 125730 h 2521011"/>
                <a:gd name="connsiteX266" fmla="*/ 411094 w 2369255"/>
                <a:gd name="connsiteY266" fmla="*/ 119401 h 2521011"/>
                <a:gd name="connsiteX267" fmla="*/ 412873 w 2369255"/>
                <a:gd name="connsiteY267" fmla="*/ 120015 h 2521011"/>
                <a:gd name="connsiteX268" fmla="*/ 454783 w 2369255"/>
                <a:gd name="connsiteY268" fmla="*/ 74295 h 2521011"/>
                <a:gd name="connsiteX269" fmla="*/ 521458 w 2369255"/>
                <a:gd name="connsiteY269" fmla="*/ 85725 h 2521011"/>
                <a:gd name="connsiteX270" fmla="*/ 498598 w 2369255"/>
                <a:gd name="connsiteY270" fmla="*/ 49530 h 2521011"/>
                <a:gd name="connsiteX271" fmla="*/ 550033 w 2369255"/>
                <a:gd name="connsiteY271" fmla="*/ 13335 h 2521011"/>
                <a:gd name="connsiteX272" fmla="*/ 654808 w 2369255"/>
                <a:gd name="connsiteY27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98881 w 2369255"/>
                <a:gd name="connsiteY248" fmla="*/ 640222 h 2521011"/>
                <a:gd name="connsiteX249" fmla="*/ 169366 w 2369255"/>
                <a:gd name="connsiteY249" fmla="*/ 684037 h 2521011"/>
                <a:gd name="connsiteX250" fmla="*/ 222373 w 2369255"/>
                <a:gd name="connsiteY250" fmla="*/ 715066 h 2521011"/>
                <a:gd name="connsiteX251" fmla="*/ 222373 w 2369255"/>
                <a:gd name="connsiteY251" fmla="*/ 567691 h 2521011"/>
                <a:gd name="connsiteX252" fmla="*/ 243328 w 2369255"/>
                <a:gd name="connsiteY252" fmla="*/ 489586 h 2521011"/>
                <a:gd name="connsiteX253" fmla="*/ 212848 w 2369255"/>
                <a:gd name="connsiteY253" fmla="*/ 447676 h 2521011"/>
                <a:gd name="connsiteX254" fmla="*/ 287143 w 2369255"/>
                <a:gd name="connsiteY254" fmla="*/ 449581 h 2521011"/>
                <a:gd name="connsiteX255" fmla="*/ 282547 w 2369255"/>
                <a:gd name="connsiteY255" fmla="*/ 446066 h 2521011"/>
                <a:gd name="connsiteX256" fmla="*/ 287143 w 2369255"/>
                <a:gd name="connsiteY256" fmla="*/ 447675 h 2521011"/>
                <a:gd name="connsiteX257" fmla="*/ 317623 w 2369255"/>
                <a:gd name="connsiteY257" fmla="*/ 382905 h 2521011"/>
                <a:gd name="connsiteX258" fmla="*/ 401443 w 2369255"/>
                <a:gd name="connsiteY258" fmla="*/ 384810 h 2521011"/>
                <a:gd name="connsiteX259" fmla="*/ 447163 w 2369255"/>
                <a:gd name="connsiteY259" fmla="*/ 361950 h 2521011"/>
                <a:gd name="connsiteX260" fmla="*/ 462403 w 2369255"/>
                <a:gd name="connsiteY260" fmla="*/ 335280 h 2521011"/>
                <a:gd name="connsiteX261" fmla="*/ 466213 w 2369255"/>
                <a:gd name="connsiteY261" fmla="*/ 266700 h 2521011"/>
                <a:gd name="connsiteX262" fmla="*/ 443353 w 2369255"/>
                <a:gd name="connsiteY262" fmla="*/ 198120 h 2521011"/>
                <a:gd name="connsiteX263" fmla="*/ 390013 w 2369255"/>
                <a:gd name="connsiteY263" fmla="*/ 137160 h 2521011"/>
                <a:gd name="connsiteX264" fmla="*/ 412873 w 2369255"/>
                <a:gd name="connsiteY264" fmla="*/ 125730 h 2521011"/>
                <a:gd name="connsiteX265" fmla="*/ 411094 w 2369255"/>
                <a:gd name="connsiteY265" fmla="*/ 119401 h 2521011"/>
                <a:gd name="connsiteX266" fmla="*/ 412873 w 2369255"/>
                <a:gd name="connsiteY266" fmla="*/ 120015 h 2521011"/>
                <a:gd name="connsiteX267" fmla="*/ 454783 w 2369255"/>
                <a:gd name="connsiteY267" fmla="*/ 74295 h 2521011"/>
                <a:gd name="connsiteX268" fmla="*/ 521458 w 2369255"/>
                <a:gd name="connsiteY268" fmla="*/ 85725 h 2521011"/>
                <a:gd name="connsiteX269" fmla="*/ 498598 w 2369255"/>
                <a:gd name="connsiteY269" fmla="*/ 49530 h 2521011"/>
                <a:gd name="connsiteX270" fmla="*/ 550033 w 2369255"/>
                <a:gd name="connsiteY270" fmla="*/ 13335 h 2521011"/>
                <a:gd name="connsiteX271" fmla="*/ 654808 w 2369255"/>
                <a:gd name="connsiteY27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169366 w 2369255"/>
                <a:gd name="connsiteY248" fmla="*/ 684037 h 2521011"/>
                <a:gd name="connsiteX249" fmla="*/ 222373 w 2369255"/>
                <a:gd name="connsiteY249" fmla="*/ 715066 h 2521011"/>
                <a:gd name="connsiteX250" fmla="*/ 222373 w 2369255"/>
                <a:gd name="connsiteY250" fmla="*/ 567691 h 2521011"/>
                <a:gd name="connsiteX251" fmla="*/ 243328 w 2369255"/>
                <a:gd name="connsiteY251" fmla="*/ 489586 h 2521011"/>
                <a:gd name="connsiteX252" fmla="*/ 212848 w 2369255"/>
                <a:gd name="connsiteY252" fmla="*/ 447676 h 2521011"/>
                <a:gd name="connsiteX253" fmla="*/ 287143 w 2369255"/>
                <a:gd name="connsiteY253" fmla="*/ 449581 h 2521011"/>
                <a:gd name="connsiteX254" fmla="*/ 282547 w 2369255"/>
                <a:gd name="connsiteY254" fmla="*/ 446066 h 2521011"/>
                <a:gd name="connsiteX255" fmla="*/ 287143 w 2369255"/>
                <a:gd name="connsiteY255" fmla="*/ 447675 h 2521011"/>
                <a:gd name="connsiteX256" fmla="*/ 317623 w 2369255"/>
                <a:gd name="connsiteY256" fmla="*/ 382905 h 2521011"/>
                <a:gd name="connsiteX257" fmla="*/ 401443 w 2369255"/>
                <a:gd name="connsiteY257" fmla="*/ 384810 h 2521011"/>
                <a:gd name="connsiteX258" fmla="*/ 447163 w 2369255"/>
                <a:gd name="connsiteY258" fmla="*/ 361950 h 2521011"/>
                <a:gd name="connsiteX259" fmla="*/ 462403 w 2369255"/>
                <a:gd name="connsiteY259" fmla="*/ 335280 h 2521011"/>
                <a:gd name="connsiteX260" fmla="*/ 466213 w 2369255"/>
                <a:gd name="connsiteY260" fmla="*/ 266700 h 2521011"/>
                <a:gd name="connsiteX261" fmla="*/ 443353 w 2369255"/>
                <a:gd name="connsiteY261" fmla="*/ 198120 h 2521011"/>
                <a:gd name="connsiteX262" fmla="*/ 390013 w 2369255"/>
                <a:gd name="connsiteY262" fmla="*/ 137160 h 2521011"/>
                <a:gd name="connsiteX263" fmla="*/ 412873 w 2369255"/>
                <a:gd name="connsiteY263" fmla="*/ 125730 h 2521011"/>
                <a:gd name="connsiteX264" fmla="*/ 411094 w 2369255"/>
                <a:gd name="connsiteY264" fmla="*/ 119401 h 2521011"/>
                <a:gd name="connsiteX265" fmla="*/ 412873 w 2369255"/>
                <a:gd name="connsiteY265" fmla="*/ 120015 h 2521011"/>
                <a:gd name="connsiteX266" fmla="*/ 454783 w 2369255"/>
                <a:gd name="connsiteY266" fmla="*/ 74295 h 2521011"/>
                <a:gd name="connsiteX267" fmla="*/ 521458 w 2369255"/>
                <a:gd name="connsiteY267" fmla="*/ 85725 h 2521011"/>
                <a:gd name="connsiteX268" fmla="*/ 498598 w 2369255"/>
                <a:gd name="connsiteY268" fmla="*/ 49530 h 2521011"/>
                <a:gd name="connsiteX269" fmla="*/ 550033 w 2369255"/>
                <a:gd name="connsiteY269" fmla="*/ 13335 h 2521011"/>
                <a:gd name="connsiteX270" fmla="*/ 654808 w 2369255"/>
                <a:gd name="connsiteY27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169366 w 2369255"/>
                <a:gd name="connsiteY247" fmla="*/ 684037 h 2521011"/>
                <a:gd name="connsiteX248" fmla="*/ 222373 w 2369255"/>
                <a:gd name="connsiteY248" fmla="*/ 715066 h 2521011"/>
                <a:gd name="connsiteX249" fmla="*/ 222373 w 2369255"/>
                <a:gd name="connsiteY249" fmla="*/ 567691 h 2521011"/>
                <a:gd name="connsiteX250" fmla="*/ 243328 w 2369255"/>
                <a:gd name="connsiteY250" fmla="*/ 489586 h 2521011"/>
                <a:gd name="connsiteX251" fmla="*/ 212848 w 2369255"/>
                <a:gd name="connsiteY251" fmla="*/ 447676 h 2521011"/>
                <a:gd name="connsiteX252" fmla="*/ 287143 w 2369255"/>
                <a:gd name="connsiteY252" fmla="*/ 449581 h 2521011"/>
                <a:gd name="connsiteX253" fmla="*/ 282547 w 2369255"/>
                <a:gd name="connsiteY253" fmla="*/ 446066 h 2521011"/>
                <a:gd name="connsiteX254" fmla="*/ 287143 w 2369255"/>
                <a:gd name="connsiteY254" fmla="*/ 447675 h 2521011"/>
                <a:gd name="connsiteX255" fmla="*/ 317623 w 2369255"/>
                <a:gd name="connsiteY255" fmla="*/ 382905 h 2521011"/>
                <a:gd name="connsiteX256" fmla="*/ 401443 w 2369255"/>
                <a:gd name="connsiteY256" fmla="*/ 384810 h 2521011"/>
                <a:gd name="connsiteX257" fmla="*/ 447163 w 2369255"/>
                <a:gd name="connsiteY257" fmla="*/ 361950 h 2521011"/>
                <a:gd name="connsiteX258" fmla="*/ 462403 w 2369255"/>
                <a:gd name="connsiteY258" fmla="*/ 335280 h 2521011"/>
                <a:gd name="connsiteX259" fmla="*/ 466213 w 2369255"/>
                <a:gd name="connsiteY259" fmla="*/ 266700 h 2521011"/>
                <a:gd name="connsiteX260" fmla="*/ 443353 w 2369255"/>
                <a:gd name="connsiteY260" fmla="*/ 198120 h 2521011"/>
                <a:gd name="connsiteX261" fmla="*/ 390013 w 2369255"/>
                <a:gd name="connsiteY261" fmla="*/ 137160 h 2521011"/>
                <a:gd name="connsiteX262" fmla="*/ 412873 w 2369255"/>
                <a:gd name="connsiteY262" fmla="*/ 125730 h 2521011"/>
                <a:gd name="connsiteX263" fmla="*/ 411094 w 2369255"/>
                <a:gd name="connsiteY263" fmla="*/ 119401 h 2521011"/>
                <a:gd name="connsiteX264" fmla="*/ 412873 w 2369255"/>
                <a:gd name="connsiteY264" fmla="*/ 120015 h 2521011"/>
                <a:gd name="connsiteX265" fmla="*/ 454783 w 2369255"/>
                <a:gd name="connsiteY265" fmla="*/ 74295 h 2521011"/>
                <a:gd name="connsiteX266" fmla="*/ 521458 w 2369255"/>
                <a:gd name="connsiteY266" fmla="*/ 85725 h 2521011"/>
                <a:gd name="connsiteX267" fmla="*/ 498598 w 2369255"/>
                <a:gd name="connsiteY267" fmla="*/ 49530 h 2521011"/>
                <a:gd name="connsiteX268" fmla="*/ 550033 w 2369255"/>
                <a:gd name="connsiteY268" fmla="*/ 13335 h 2521011"/>
                <a:gd name="connsiteX269" fmla="*/ 654808 w 2369255"/>
                <a:gd name="connsiteY26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222373 w 2369255"/>
                <a:gd name="connsiteY247" fmla="*/ 715066 h 2521011"/>
                <a:gd name="connsiteX248" fmla="*/ 222373 w 2369255"/>
                <a:gd name="connsiteY248" fmla="*/ 567691 h 2521011"/>
                <a:gd name="connsiteX249" fmla="*/ 243328 w 2369255"/>
                <a:gd name="connsiteY249" fmla="*/ 489586 h 2521011"/>
                <a:gd name="connsiteX250" fmla="*/ 212848 w 2369255"/>
                <a:gd name="connsiteY250" fmla="*/ 447676 h 2521011"/>
                <a:gd name="connsiteX251" fmla="*/ 287143 w 2369255"/>
                <a:gd name="connsiteY251" fmla="*/ 449581 h 2521011"/>
                <a:gd name="connsiteX252" fmla="*/ 282547 w 2369255"/>
                <a:gd name="connsiteY252" fmla="*/ 446066 h 2521011"/>
                <a:gd name="connsiteX253" fmla="*/ 287143 w 2369255"/>
                <a:gd name="connsiteY253" fmla="*/ 447675 h 2521011"/>
                <a:gd name="connsiteX254" fmla="*/ 317623 w 2369255"/>
                <a:gd name="connsiteY254" fmla="*/ 382905 h 2521011"/>
                <a:gd name="connsiteX255" fmla="*/ 401443 w 2369255"/>
                <a:gd name="connsiteY255" fmla="*/ 384810 h 2521011"/>
                <a:gd name="connsiteX256" fmla="*/ 447163 w 2369255"/>
                <a:gd name="connsiteY256" fmla="*/ 361950 h 2521011"/>
                <a:gd name="connsiteX257" fmla="*/ 462403 w 2369255"/>
                <a:gd name="connsiteY257" fmla="*/ 335280 h 2521011"/>
                <a:gd name="connsiteX258" fmla="*/ 466213 w 2369255"/>
                <a:gd name="connsiteY258" fmla="*/ 266700 h 2521011"/>
                <a:gd name="connsiteX259" fmla="*/ 443353 w 2369255"/>
                <a:gd name="connsiteY259" fmla="*/ 198120 h 2521011"/>
                <a:gd name="connsiteX260" fmla="*/ 390013 w 2369255"/>
                <a:gd name="connsiteY260" fmla="*/ 137160 h 2521011"/>
                <a:gd name="connsiteX261" fmla="*/ 412873 w 2369255"/>
                <a:gd name="connsiteY261" fmla="*/ 125730 h 2521011"/>
                <a:gd name="connsiteX262" fmla="*/ 411094 w 2369255"/>
                <a:gd name="connsiteY262" fmla="*/ 119401 h 2521011"/>
                <a:gd name="connsiteX263" fmla="*/ 412873 w 2369255"/>
                <a:gd name="connsiteY263" fmla="*/ 120015 h 2521011"/>
                <a:gd name="connsiteX264" fmla="*/ 454783 w 2369255"/>
                <a:gd name="connsiteY264" fmla="*/ 74295 h 2521011"/>
                <a:gd name="connsiteX265" fmla="*/ 521458 w 2369255"/>
                <a:gd name="connsiteY265" fmla="*/ 85725 h 2521011"/>
                <a:gd name="connsiteX266" fmla="*/ 498598 w 2369255"/>
                <a:gd name="connsiteY266" fmla="*/ 49530 h 2521011"/>
                <a:gd name="connsiteX267" fmla="*/ 550033 w 2369255"/>
                <a:gd name="connsiteY267" fmla="*/ 13335 h 2521011"/>
                <a:gd name="connsiteX268" fmla="*/ 654808 w 2369255"/>
                <a:gd name="connsiteY26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222373 w 2369255"/>
                <a:gd name="connsiteY246" fmla="*/ 715066 h 2521011"/>
                <a:gd name="connsiteX247" fmla="*/ 222373 w 2369255"/>
                <a:gd name="connsiteY247" fmla="*/ 567691 h 2521011"/>
                <a:gd name="connsiteX248" fmla="*/ 243328 w 2369255"/>
                <a:gd name="connsiteY248" fmla="*/ 489586 h 2521011"/>
                <a:gd name="connsiteX249" fmla="*/ 212848 w 2369255"/>
                <a:gd name="connsiteY249" fmla="*/ 447676 h 2521011"/>
                <a:gd name="connsiteX250" fmla="*/ 287143 w 2369255"/>
                <a:gd name="connsiteY250" fmla="*/ 449581 h 2521011"/>
                <a:gd name="connsiteX251" fmla="*/ 282547 w 2369255"/>
                <a:gd name="connsiteY251" fmla="*/ 446066 h 2521011"/>
                <a:gd name="connsiteX252" fmla="*/ 287143 w 2369255"/>
                <a:gd name="connsiteY252" fmla="*/ 447675 h 2521011"/>
                <a:gd name="connsiteX253" fmla="*/ 317623 w 2369255"/>
                <a:gd name="connsiteY253" fmla="*/ 382905 h 2521011"/>
                <a:gd name="connsiteX254" fmla="*/ 401443 w 2369255"/>
                <a:gd name="connsiteY254" fmla="*/ 384810 h 2521011"/>
                <a:gd name="connsiteX255" fmla="*/ 447163 w 2369255"/>
                <a:gd name="connsiteY255" fmla="*/ 361950 h 2521011"/>
                <a:gd name="connsiteX256" fmla="*/ 462403 w 2369255"/>
                <a:gd name="connsiteY256" fmla="*/ 335280 h 2521011"/>
                <a:gd name="connsiteX257" fmla="*/ 466213 w 2369255"/>
                <a:gd name="connsiteY257" fmla="*/ 266700 h 2521011"/>
                <a:gd name="connsiteX258" fmla="*/ 443353 w 2369255"/>
                <a:gd name="connsiteY258" fmla="*/ 198120 h 2521011"/>
                <a:gd name="connsiteX259" fmla="*/ 390013 w 2369255"/>
                <a:gd name="connsiteY259" fmla="*/ 137160 h 2521011"/>
                <a:gd name="connsiteX260" fmla="*/ 412873 w 2369255"/>
                <a:gd name="connsiteY260" fmla="*/ 125730 h 2521011"/>
                <a:gd name="connsiteX261" fmla="*/ 411094 w 2369255"/>
                <a:gd name="connsiteY261" fmla="*/ 119401 h 2521011"/>
                <a:gd name="connsiteX262" fmla="*/ 412873 w 2369255"/>
                <a:gd name="connsiteY262" fmla="*/ 120015 h 2521011"/>
                <a:gd name="connsiteX263" fmla="*/ 454783 w 2369255"/>
                <a:gd name="connsiteY263" fmla="*/ 74295 h 2521011"/>
                <a:gd name="connsiteX264" fmla="*/ 521458 w 2369255"/>
                <a:gd name="connsiteY264" fmla="*/ 85725 h 2521011"/>
                <a:gd name="connsiteX265" fmla="*/ 498598 w 2369255"/>
                <a:gd name="connsiteY265" fmla="*/ 49530 h 2521011"/>
                <a:gd name="connsiteX266" fmla="*/ 550033 w 2369255"/>
                <a:gd name="connsiteY266" fmla="*/ 13335 h 2521011"/>
                <a:gd name="connsiteX267" fmla="*/ 654808 w 2369255"/>
                <a:gd name="connsiteY26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22681 w 2369255"/>
                <a:gd name="connsiteY100" fmla="*/ 716422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654808 w 2369255"/>
                <a:gd name="connsiteY106" fmla="*/ 0 h 2521011"/>
                <a:gd name="connsiteX107" fmla="*/ 681478 w 2369255"/>
                <a:gd name="connsiteY107" fmla="*/ 80010 h 2521011"/>
                <a:gd name="connsiteX108" fmla="*/ 790063 w 2369255"/>
                <a:gd name="connsiteY108" fmla="*/ 51435 h 2521011"/>
                <a:gd name="connsiteX109" fmla="*/ 838950 w 2369255"/>
                <a:gd name="connsiteY109" fmla="*/ 29486 h 2521011"/>
                <a:gd name="connsiteX110" fmla="*/ 862453 w 2369255"/>
                <a:gd name="connsiteY110" fmla="*/ 59055 h 2521011"/>
                <a:gd name="connsiteX111" fmla="*/ 856738 w 2369255"/>
                <a:gd name="connsiteY111" fmla="*/ 89535 h 2521011"/>
                <a:gd name="connsiteX112" fmla="*/ 938653 w 2369255"/>
                <a:gd name="connsiteY112" fmla="*/ 93345 h 2521011"/>
                <a:gd name="connsiteX113" fmla="*/ 951988 w 2369255"/>
                <a:gd name="connsiteY113" fmla="*/ 19050 h 2521011"/>
                <a:gd name="connsiteX114" fmla="*/ 972943 w 2369255"/>
                <a:gd name="connsiteY114" fmla="*/ 47625 h 2521011"/>
                <a:gd name="connsiteX115" fmla="*/ 1064383 w 2369255"/>
                <a:gd name="connsiteY115" fmla="*/ 47625 h 2521011"/>
                <a:gd name="connsiteX116" fmla="*/ 1113913 w 2369255"/>
                <a:gd name="connsiteY116" fmla="*/ 38100 h 2521011"/>
                <a:gd name="connsiteX117" fmla="*/ 1121533 w 2369255"/>
                <a:gd name="connsiteY117" fmla="*/ 9525 h 2521011"/>
                <a:gd name="connsiteX118" fmla="*/ 1182493 w 2369255"/>
                <a:gd name="connsiteY118" fmla="*/ 0 h 2521011"/>
                <a:gd name="connsiteX119" fmla="*/ 1214878 w 2369255"/>
                <a:gd name="connsiteY119" fmla="*/ 102870 h 2521011"/>
                <a:gd name="connsiteX120" fmla="*/ 1228213 w 2369255"/>
                <a:gd name="connsiteY120" fmla="*/ 102870 h 2521011"/>
                <a:gd name="connsiteX121" fmla="*/ 1252978 w 2369255"/>
                <a:gd name="connsiteY121" fmla="*/ 190500 h 2521011"/>
                <a:gd name="connsiteX122" fmla="*/ 1255403 w 2369255"/>
                <a:gd name="connsiteY122" fmla="*/ 195722 h 2521011"/>
                <a:gd name="connsiteX123" fmla="*/ 1252978 w 2369255"/>
                <a:gd name="connsiteY123" fmla="*/ 198120 h 2521011"/>
                <a:gd name="connsiteX124" fmla="*/ 1249168 w 2369255"/>
                <a:gd name="connsiteY124" fmla="*/ 240030 h 2521011"/>
                <a:gd name="connsiteX125" fmla="*/ 1273933 w 2369255"/>
                <a:gd name="connsiteY125" fmla="*/ 346710 h 2521011"/>
                <a:gd name="connsiteX126" fmla="*/ 1216783 w 2369255"/>
                <a:gd name="connsiteY126" fmla="*/ 363855 h 2521011"/>
                <a:gd name="connsiteX127" fmla="*/ 1245358 w 2369255"/>
                <a:gd name="connsiteY127" fmla="*/ 510540 h 2521011"/>
                <a:gd name="connsiteX128" fmla="*/ 1266313 w 2369255"/>
                <a:gd name="connsiteY128" fmla="*/ 563880 h 2521011"/>
                <a:gd name="connsiteX129" fmla="*/ 1312033 w 2369255"/>
                <a:gd name="connsiteY129" fmla="*/ 641985 h 2521011"/>
                <a:gd name="connsiteX130" fmla="*/ 1332988 w 2369255"/>
                <a:gd name="connsiteY130" fmla="*/ 645795 h 2521011"/>
                <a:gd name="connsiteX131" fmla="*/ 1361563 w 2369255"/>
                <a:gd name="connsiteY131" fmla="*/ 737235 h 2521011"/>
                <a:gd name="connsiteX132" fmla="*/ 1540633 w 2369255"/>
                <a:gd name="connsiteY132" fmla="*/ 702945 h 2521011"/>
                <a:gd name="connsiteX133" fmla="*/ 1540207 w 2369255"/>
                <a:gd name="connsiteY133" fmla="*/ 700259 h 2521011"/>
                <a:gd name="connsiteX134" fmla="*/ 1586353 w 2369255"/>
                <a:gd name="connsiteY134" fmla="*/ 689610 h 2521011"/>
                <a:gd name="connsiteX135" fmla="*/ 1609213 w 2369255"/>
                <a:gd name="connsiteY135" fmla="*/ 659130 h 2521011"/>
                <a:gd name="connsiteX136" fmla="*/ 1637788 w 2369255"/>
                <a:gd name="connsiteY136" fmla="*/ 645795 h 2521011"/>
                <a:gd name="connsiteX137" fmla="*/ 1649218 w 2369255"/>
                <a:gd name="connsiteY137" fmla="*/ 613410 h 2521011"/>
                <a:gd name="connsiteX138" fmla="*/ 1670173 w 2369255"/>
                <a:gd name="connsiteY138" fmla="*/ 594360 h 2521011"/>
                <a:gd name="connsiteX139" fmla="*/ 1691128 w 2369255"/>
                <a:gd name="connsiteY139" fmla="*/ 609600 h 2521011"/>
                <a:gd name="connsiteX140" fmla="*/ 1685413 w 2369255"/>
                <a:gd name="connsiteY140" fmla="*/ 708660 h 2521011"/>
                <a:gd name="connsiteX141" fmla="*/ 1755898 w 2369255"/>
                <a:gd name="connsiteY141" fmla="*/ 786765 h 2521011"/>
                <a:gd name="connsiteX142" fmla="*/ 1757803 w 2369255"/>
                <a:gd name="connsiteY142" fmla="*/ 851535 h 2521011"/>
                <a:gd name="connsiteX143" fmla="*/ 1733038 w 2369255"/>
                <a:gd name="connsiteY143" fmla="*/ 872490 h 2521011"/>
                <a:gd name="connsiteX144" fmla="*/ 1795903 w 2369255"/>
                <a:gd name="connsiteY144" fmla="*/ 876300 h 2521011"/>
                <a:gd name="connsiteX145" fmla="*/ 2082230 w 2369255"/>
                <a:gd name="connsiteY145" fmla="*/ 811829 h 2521011"/>
                <a:gd name="connsiteX146" fmla="*/ 2102608 w 2369255"/>
                <a:gd name="connsiteY146" fmla="*/ 889635 h 2521011"/>
                <a:gd name="connsiteX147" fmla="*/ 2094988 w 2369255"/>
                <a:gd name="connsiteY147" fmla="*/ 942975 h 2521011"/>
                <a:gd name="connsiteX148" fmla="*/ 2030218 w 2369255"/>
                <a:gd name="connsiteY148" fmla="*/ 952500 h 2521011"/>
                <a:gd name="connsiteX149" fmla="*/ 2030218 w 2369255"/>
                <a:gd name="connsiteY149" fmla="*/ 1022985 h 2521011"/>
                <a:gd name="connsiteX150" fmla="*/ 2074033 w 2369255"/>
                <a:gd name="connsiteY150" fmla="*/ 1028700 h 2521011"/>
                <a:gd name="connsiteX151" fmla="*/ 2114038 w 2369255"/>
                <a:gd name="connsiteY151" fmla="*/ 1002030 h 2521011"/>
                <a:gd name="connsiteX152" fmla="*/ 2093083 w 2369255"/>
                <a:gd name="connsiteY152" fmla="*/ 1057275 h 2521011"/>
                <a:gd name="connsiteX153" fmla="*/ 2089273 w 2369255"/>
                <a:gd name="connsiteY153" fmla="*/ 1137285 h 2521011"/>
                <a:gd name="connsiteX154" fmla="*/ 2287393 w 2369255"/>
                <a:gd name="connsiteY154" fmla="*/ 1135380 h 2521011"/>
                <a:gd name="connsiteX155" fmla="*/ 2287393 w 2369255"/>
                <a:gd name="connsiteY155" fmla="*/ 1091565 h 2521011"/>
                <a:gd name="connsiteX156" fmla="*/ 2296363 w 2369255"/>
                <a:gd name="connsiteY156" fmla="*/ 1088949 h 2521011"/>
                <a:gd name="connsiteX157" fmla="*/ 2369255 w 2369255"/>
                <a:gd name="connsiteY157" fmla="*/ 1229053 h 2521011"/>
                <a:gd name="connsiteX158" fmla="*/ 2303675 w 2369255"/>
                <a:gd name="connsiteY158" fmla="*/ 1218123 h 2521011"/>
                <a:gd name="connsiteX159" fmla="*/ 2285869 w 2369255"/>
                <a:gd name="connsiteY159" fmla="*/ 1136214 h 2521011"/>
                <a:gd name="connsiteX160" fmla="*/ 2093706 w 2369255"/>
                <a:gd name="connsiteY160" fmla="*/ 1138062 h 2521011"/>
                <a:gd name="connsiteX161" fmla="*/ 2142613 w 2369255"/>
                <a:gd name="connsiteY161" fmla="*/ 1226820 h 2521011"/>
                <a:gd name="connsiteX162" fmla="*/ 2083558 w 2369255"/>
                <a:gd name="connsiteY162" fmla="*/ 1257300 h 2521011"/>
                <a:gd name="connsiteX163" fmla="*/ 2093083 w 2369255"/>
                <a:gd name="connsiteY163" fmla="*/ 1295400 h 2521011"/>
                <a:gd name="connsiteX164" fmla="*/ 2047363 w 2369255"/>
                <a:gd name="connsiteY164" fmla="*/ 1350645 h 2521011"/>
                <a:gd name="connsiteX165" fmla="*/ 2174998 w 2369255"/>
                <a:gd name="connsiteY165" fmla="*/ 1419225 h 2521011"/>
                <a:gd name="connsiteX166" fmla="*/ 2152138 w 2369255"/>
                <a:gd name="connsiteY166" fmla="*/ 1451610 h 2521011"/>
                <a:gd name="connsiteX167" fmla="*/ 2203573 w 2369255"/>
                <a:gd name="connsiteY167" fmla="*/ 1527810 h 2521011"/>
                <a:gd name="connsiteX168" fmla="*/ 2197858 w 2369255"/>
                <a:gd name="connsiteY168" fmla="*/ 1565910 h 2521011"/>
                <a:gd name="connsiteX169" fmla="*/ 2163568 w 2369255"/>
                <a:gd name="connsiteY169" fmla="*/ 1581150 h 2521011"/>
                <a:gd name="connsiteX170" fmla="*/ 2131183 w 2369255"/>
                <a:gd name="connsiteY170" fmla="*/ 1657350 h 2521011"/>
                <a:gd name="connsiteX171" fmla="*/ 2165473 w 2369255"/>
                <a:gd name="connsiteY171" fmla="*/ 1691640 h 2521011"/>
                <a:gd name="connsiteX172" fmla="*/ 2129278 w 2369255"/>
                <a:gd name="connsiteY172" fmla="*/ 1737360 h 2521011"/>
                <a:gd name="connsiteX173" fmla="*/ 2213098 w 2369255"/>
                <a:gd name="connsiteY173" fmla="*/ 1722120 h 2521011"/>
                <a:gd name="connsiteX174" fmla="*/ 2131183 w 2369255"/>
                <a:gd name="connsiteY174" fmla="*/ 1739265 h 2521011"/>
                <a:gd name="connsiteX175" fmla="*/ 2030218 w 2369255"/>
                <a:gd name="connsiteY175" fmla="*/ 1644015 h 2521011"/>
                <a:gd name="connsiteX176" fmla="*/ 1940683 w 2369255"/>
                <a:gd name="connsiteY176" fmla="*/ 1708785 h 2521011"/>
                <a:gd name="connsiteX177" fmla="*/ 1809238 w 2369255"/>
                <a:gd name="connsiteY177" fmla="*/ 1737360 h 2521011"/>
                <a:gd name="connsiteX178" fmla="*/ 1795903 w 2369255"/>
                <a:gd name="connsiteY178" fmla="*/ 1722120 h 2521011"/>
                <a:gd name="connsiteX179" fmla="*/ 1738753 w 2369255"/>
                <a:gd name="connsiteY179" fmla="*/ 1737360 h 2521011"/>
                <a:gd name="connsiteX180" fmla="*/ 1734943 w 2369255"/>
                <a:gd name="connsiteY180" fmla="*/ 1760220 h 2521011"/>
                <a:gd name="connsiteX181" fmla="*/ 1683030 w 2369255"/>
                <a:gd name="connsiteY181" fmla="*/ 1773198 h 2521011"/>
                <a:gd name="connsiteX182" fmla="*/ 1681603 w 2369255"/>
                <a:gd name="connsiteY182" fmla="*/ 1771650 h 2521011"/>
                <a:gd name="connsiteX183" fmla="*/ 1637788 w 2369255"/>
                <a:gd name="connsiteY183" fmla="*/ 1811655 h 2521011"/>
                <a:gd name="connsiteX184" fmla="*/ 1618738 w 2369255"/>
                <a:gd name="connsiteY184" fmla="*/ 1811655 h 2521011"/>
                <a:gd name="connsiteX185" fmla="*/ 1546348 w 2369255"/>
                <a:gd name="connsiteY185" fmla="*/ 1903095 h 2521011"/>
                <a:gd name="connsiteX186" fmla="*/ 1538728 w 2369255"/>
                <a:gd name="connsiteY186" fmla="*/ 1952625 h 2521011"/>
                <a:gd name="connsiteX187" fmla="*/ 1513963 w 2369255"/>
                <a:gd name="connsiteY187" fmla="*/ 1918335 h 2521011"/>
                <a:gd name="connsiteX188" fmla="*/ 1475863 w 2369255"/>
                <a:gd name="connsiteY188" fmla="*/ 1986915 h 2521011"/>
                <a:gd name="connsiteX189" fmla="*/ 1460623 w 2369255"/>
                <a:gd name="connsiteY189" fmla="*/ 1986915 h 2521011"/>
                <a:gd name="connsiteX190" fmla="*/ 1414903 w 2369255"/>
                <a:gd name="connsiteY190" fmla="*/ 2019300 h 2521011"/>
                <a:gd name="connsiteX191" fmla="*/ 1418713 w 2369255"/>
                <a:gd name="connsiteY191" fmla="*/ 2038350 h 2521011"/>
                <a:gd name="connsiteX192" fmla="*/ 1376803 w 2369255"/>
                <a:gd name="connsiteY192" fmla="*/ 2066925 h 2521011"/>
                <a:gd name="connsiteX193" fmla="*/ 1390138 w 2369255"/>
                <a:gd name="connsiteY193" fmla="*/ 2097405 h 2521011"/>
                <a:gd name="connsiteX194" fmla="*/ 1319653 w 2369255"/>
                <a:gd name="connsiteY194" fmla="*/ 2106930 h 2521011"/>
                <a:gd name="connsiteX195" fmla="*/ 1300603 w 2369255"/>
                <a:gd name="connsiteY195" fmla="*/ 2143125 h 2521011"/>
                <a:gd name="connsiteX196" fmla="*/ 1273933 w 2369255"/>
                <a:gd name="connsiteY196" fmla="*/ 2164080 h 2521011"/>
                <a:gd name="connsiteX197" fmla="*/ 1239643 w 2369255"/>
                <a:gd name="connsiteY197" fmla="*/ 2141220 h 2521011"/>
                <a:gd name="connsiteX198" fmla="*/ 1225489 w 2369255"/>
                <a:gd name="connsiteY198" fmla="*/ 2157396 h 2521011"/>
                <a:gd name="connsiteX199" fmla="*/ 1224403 w 2369255"/>
                <a:gd name="connsiteY199" fmla="*/ 2156460 h 2521011"/>
                <a:gd name="connsiteX200" fmla="*/ 1096768 w 2369255"/>
                <a:gd name="connsiteY200" fmla="*/ 2042160 h 2521011"/>
                <a:gd name="connsiteX201" fmla="*/ 1049736 w 2369255"/>
                <a:gd name="connsiteY201" fmla="*/ 2104529 h 2521011"/>
                <a:gd name="connsiteX202" fmla="*/ 969133 w 2369255"/>
                <a:gd name="connsiteY202" fmla="*/ 2101216 h 2521011"/>
                <a:gd name="connsiteX203" fmla="*/ 965323 w 2369255"/>
                <a:gd name="connsiteY203" fmla="*/ 2129791 h 2521011"/>
                <a:gd name="connsiteX204" fmla="*/ 807208 w 2369255"/>
                <a:gd name="connsiteY204" fmla="*/ 2129791 h 2521011"/>
                <a:gd name="connsiteX205" fmla="*/ 803398 w 2369255"/>
                <a:gd name="connsiteY205" fmla="*/ 2025016 h 2521011"/>
                <a:gd name="connsiteX206" fmla="*/ 801578 w 2369255"/>
                <a:gd name="connsiteY206" fmla="*/ 2024761 h 2521011"/>
                <a:gd name="connsiteX207" fmla="*/ 818638 w 2369255"/>
                <a:gd name="connsiteY207" fmla="*/ 1973580 h 2521011"/>
                <a:gd name="connsiteX208" fmla="*/ 776728 w 2369255"/>
                <a:gd name="connsiteY208" fmla="*/ 1939290 h 2521011"/>
                <a:gd name="connsiteX209" fmla="*/ 780538 w 2369255"/>
                <a:gd name="connsiteY209" fmla="*/ 1899285 h 2521011"/>
                <a:gd name="connsiteX210" fmla="*/ 791968 w 2369255"/>
                <a:gd name="connsiteY210" fmla="*/ 1836420 h 2521011"/>
                <a:gd name="connsiteX211" fmla="*/ 761488 w 2369255"/>
                <a:gd name="connsiteY211" fmla="*/ 1802130 h 2521011"/>
                <a:gd name="connsiteX212" fmla="*/ 708148 w 2369255"/>
                <a:gd name="connsiteY212" fmla="*/ 1790700 h 2521011"/>
                <a:gd name="connsiteX213" fmla="*/ 637663 w 2369255"/>
                <a:gd name="connsiteY213" fmla="*/ 1731645 h 2521011"/>
                <a:gd name="connsiteX214" fmla="*/ 637663 w 2369255"/>
                <a:gd name="connsiteY214" fmla="*/ 1704975 h 2521011"/>
                <a:gd name="connsiteX215" fmla="*/ 609088 w 2369255"/>
                <a:gd name="connsiteY215" fmla="*/ 1708785 h 2521011"/>
                <a:gd name="connsiteX216" fmla="*/ 504313 w 2369255"/>
                <a:gd name="connsiteY216" fmla="*/ 1638300 h 2521011"/>
                <a:gd name="connsiteX217" fmla="*/ 463237 w 2369255"/>
                <a:gd name="connsiteY217" fmla="*/ 1595581 h 2521011"/>
                <a:gd name="connsiteX218" fmla="*/ 464308 w 2369255"/>
                <a:gd name="connsiteY218" fmla="*/ 1543050 h 2521011"/>
                <a:gd name="connsiteX219" fmla="*/ 420493 w 2369255"/>
                <a:gd name="connsiteY219" fmla="*/ 1522095 h 2521011"/>
                <a:gd name="connsiteX220" fmla="*/ 435733 w 2369255"/>
                <a:gd name="connsiteY220" fmla="*/ 1470660 h 2521011"/>
                <a:gd name="connsiteX221" fmla="*/ 391918 w 2369255"/>
                <a:gd name="connsiteY221" fmla="*/ 1491615 h 2521011"/>
                <a:gd name="connsiteX222" fmla="*/ 359533 w 2369255"/>
                <a:gd name="connsiteY222" fmla="*/ 1491615 h 2521011"/>
                <a:gd name="connsiteX223" fmla="*/ 353818 w 2369255"/>
                <a:gd name="connsiteY223" fmla="*/ 1510665 h 2521011"/>
                <a:gd name="connsiteX224" fmla="*/ 184273 w 2369255"/>
                <a:gd name="connsiteY224" fmla="*/ 1510665 h 2521011"/>
                <a:gd name="connsiteX225" fmla="*/ 163926 w 2369255"/>
                <a:gd name="connsiteY225" fmla="*/ 1573404 h 2521011"/>
                <a:gd name="connsiteX226" fmla="*/ 163885 w 2369255"/>
                <a:gd name="connsiteY226" fmla="*/ 1573328 h 2521011"/>
                <a:gd name="connsiteX227" fmla="*/ 184395 w 2369255"/>
                <a:gd name="connsiteY227" fmla="*/ 1510087 h 2521011"/>
                <a:gd name="connsiteX228" fmla="*/ 203274 w 2369255"/>
                <a:gd name="connsiteY228" fmla="*/ 1510087 h 2521011"/>
                <a:gd name="connsiteX229" fmla="*/ 197608 w 2369255"/>
                <a:gd name="connsiteY229" fmla="*/ 1443990 h 2521011"/>
                <a:gd name="connsiteX230" fmla="*/ 148078 w 2369255"/>
                <a:gd name="connsiteY230" fmla="*/ 1466850 h 2521011"/>
                <a:gd name="connsiteX231" fmla="*/ 127123 w 2369255"/>
                <a:gd name="connsiteY231" fmla="*/ 1390650 h 2521011"/>
                <a:gd name="connsiteX232" fmla="*/ 117598 w 2369255"/>
                <a:gd name="connsiteY232" fmla="*/ 1389648 h 2521011"/>
                <a:gd name="connsiteX233" fmla="*/ 117598 w 2369255"/>
                <a:gd name="connsiteY233" fmla="*/ 1352550 h 2521011"/>
                <a:gd name="connsiteX234" fmla="*/ 148078 w 2369255"/>
                <a:gd name="connsiteY234" fmla="*/ 1314450 h 2521011"/>
                <a:gd name="connsiteX235" fmla="*/ 212848 w 2369255"/>
                <a:gd name="connsiteY235" fmla="*/ 1303020 h 2521011"/>
                <a:gd name="connsiteX236" fmla="*/ 229993 w 2369255"/>
                <a:gd name="connsiteY236" fmla="*/ 1238250 h 2521011"/>
                <a:gd name="connsiteX237" fmla="*/ 218563 w 2369255"/>
                <a:gd name="connsiteY237" fmla="*/ 1143000 h 2521011"/>
                <a:gd name="connsiteX238" fmla="*/ 219377 w 2369255"/>
                <a:gd name="connsiteY238" fmla="*/ 1135131 h 2521011"/>
                <a:gd name="connsiteX239" fmla="*/ 308099 w 2369255"/>
                <a:gd name="connsiteY239" fmla="*/ 1110615 h 2521011"/>
                <a:gd name="connsiteX240" fmla="*/ 325244 w 2369255"/>
                <a:gd name="connsiteY240" fmla="*/ 1022985 h 2521011"/>
                <a:gd name="connsiteX241" fmla="*/ 304289 w 2369255"/>
                <a:gd name="connsiteY241" fmla="*/ 986790 h 2521011"/>
                <a:gd name="connsiteX242" fmla="*/ 174749 w 2369255"/>
                <a:gd name="connsiteY242" fmla="*/ 969645 h 2521011"/>
                <a:gd name="connsiteX243" fmla="*/ 243329 w 2369255"/>
                <a:gd name="connsiteY243" fmla="*/ 843915 h 2521011"/>
                <a:gd name="connsiteX244" fmla="*/ 247139 w 2369255"/>
                <a:gd name="connsiteY244" fmla="*/ 731520 h 2521011"/>
                <a:gd name="connsiteX245" fmla="*/ 222373 w 2369255"/>
                <a:gd name="connsiteY245" fmla="*/ 715066 h 2521011"/>
                <a:gd name="connsiteX246" fmla="*/ 222373 w 2369255"/>
                <a:gd name="connsiteY246" fmla="*/ 567691 h 2521011"/>
                <a:gd name="connsiteX247" fmla="*/ 243328 w 2369255"/>
                <a:gd name="connsiteY247" fmla="*/ 489586 h 2521011"/>
                <a:gd name="connsiteX248" fmla="*/ 212848 w 2369255"/>
                <a:gd name="connsiteY248" fmla="*/ 447676 h 2521011"/>
                <a:gd name="connsiteX249" fmla="*/ 287143 w 2369255"/>
                <a:gd name="connsiteY249" fmla="*/ 449581 h 2521011"/>
                <a:gd name="connsiteX250" fmla="*/ 282547 w 2369255"/>
                <a:gd name="connsiteY250" fmla="*/ 446066 h 2521011"/>
                <a:gd name="connsiteX251" fmla="*/ 287143 w 2369255"/>
                <a:gd name="connsiteY251" fmla="*/ 447675 h 2521011"/>
                <a:gd name="connsiteX252" fmla="*/ 317623 w 2369255"/>
                <a:gd name="connsiteY252" fmla="*/ 382905 h 2521011"/>
                <a:gd name="connsiteX253" fmla="*/ 401443 w 2369255"/>
                <a:gd name="connsiteY253" fmla="*/ 384810 h 2521011"/>
                <a:gd name="connsiteX254" fmla="*/ 447163 w 2369255"/>
                <a:gd name="connsiteY254" fmla="*/ 361950 h 2521011"/>
                <a:gd name="connsiteX255" fmla="*/ 462403 w 2369255"/>
                <a:gd name="connsiteY255" fmla="*/ 335280 h 2521011"/>
                <a:gd name="connsiteX256" fmla="*/ 466213 w 2369255"/>
                <a:gd name="connsiteY256" fmla="*/ 266700 h 2521011"/>
                <a:gd name="connsiteX257" fmla="*/ 443353 w 2369255"/>
                <a:gd name="connsiteY257" fmla="*/ 198120 h 2521011"/>
                <a:gd name="connsiteX258" fmla="*/ 390013 w 2369255"/>
                <a:gd name="connsiteY258" fmla="*/ 137160 h 2521011"/>
                <a:gd name="connsiteX259" fmla="*/ 412873 w 2369255"/>
                <a:gd name="connsiteY259" fmla="*/ 125730 h 2521011"/>
                <a:gd name="connsiteX260" fmla="*/ 411094 w 2369255"/>
                <a:gd name="connsiteY260" fmla="*/ 119401 h 2521011"/>
                <a:gd name="connsiteX261" fmla="*/ 412873 w 2369255"/>
                <a:gd name="connsiteY261" fmla="*/ 120015 h 2521011"/>
                <a:gd name="connsiteX262" fmla="*/ 454783 w 2369255"/>
                <a:gd name="connsiteY262" fmla="*/ 74295 h 2521011"/>
                <a:gd name="connsiteX263" fmla="*/ 521458 w 2369255"/>
                <a:gd name="connsiteY263" fmla="*/ 85725 h 2521011"/>
                <a:gd name="connsiteX264" fmla="*/ 498598 w 2369255"/>
                <a:gd name="connsiteY264" fmla="*/ 49530 h 2521011"/>
                <a:gd name="connsiteX265" fmla="*/ 550033 w 2369255"/>
                <a:gd name="connsiteY265" fmla="*/ 13335 h 2521011"/>
                <a:gd name="connsiteX266" fmla="*/ 654808 w 2369255"/>
                <a:gd name="connsiteY26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22681 w 2369255"/>
                <a:gd name="connsiteY100" fmla="*/ 716422 h 2521011"/>
                <a:gd name="connsiteX101" fmla="*/ 22349 w 2369255"/>
                <a:gd name="connsiteY101" fmla="*/ 718185 h 2521011"/>
                <a:gd name="connsiteX102" fmla="*/ 0 w 2369255"/>
                <a:gd name="connsiteY102" fmla="*/ 717508 h 2521011"/>
                <a:gd name="connsiteX103" fmla="*/ 71 w 2369255"/>
                <a:gd name="connsiteY103" fmla="*/ 715737 h 2521011"/>
                <a:gd name="connsiteX104" fmla="*/ 22681 w 2369255"/>
                <a:gd name="connsiteY104" fmla="*/ 716422 h 2521011"/>
                <a:gd name="connsiteX105" fmla="*/ 654808 w 2369255"/>
                <a:gd name="connsiteY105" fmla="*/ 0 h 2521011"/>
                <a:gd name="connsiteX106" fmla="*/ 681478 w 2369255"/>
                <a:gd name="connsiteY106" fmla="*/ 80010 h 2521011"/>
                <a:gd name="connsiteX107" fmla="*/ 790063 w 2369255"/>
                <a:gd name="connsiteY107" fmla="*/ 51435 h 2521011"/>
                <a:gd name="connsiteX108" fmla="*/ 838950 w 2369255"/>
                <a:gd name="connsiteY108" fmla="*/ 29486 h 2521011"/>
                <a:gd name="connsiteX109" fmla="*/ 862453 w 2369255"/>
                <a:gd name="connsiteY109" fmla="*/ 59055 h 2521011"/>
                <a:gd name="connsiteX110" fmla="*/ 856738 w 2369255"/>
                <a:gd name="connsiteY110" fmla="*/ 89535 h 2521011"/>
                <a:gd name="connsiteX111" fmla="*/ 938653 w 2369255"/>
                <a:gd name="connsiteY111" fmla="*/ 93345 h 2521011"/>
                <a:gd name="connsiteX112" fmla="*/ 951988 w 2369255"/>
                <a:gd name="connsiteY112" fmla="*/ 19050 h 2521011"/>
                <a:gd name="connsiteX113" fmla="*/ 972943 w 2369255"/>
                <a:gd name="connsiteY113" fmla="*/ 47625 h 2521011"/>
                <a:gd name="connsiteX114" fmla="*/ 1064383 w 2369255"/>
                <a:gd name="connsiteY114" fmla="*/ 47625 h 2521011"/>
                <a:gd name="connsiteX115" fmla="*/ 1113913 w 2369255"/>
                <a:gd name="connsiteY115" fmla="*/ 38100 h 2521011"/>
                <a:gd name="connsiteX116" fmla="*/ 1121533 w 2369255"/>
                <a:gd name="connsiteY116" fmla="*/ 9525 h 2521011"/>
                <a:gd name="connsiteX117" fmla="*/ 1182493 w 2369255"/>
                <a:gd name="connsiteY117" fmla="*/ 0 h 2521011"/>
                <a:gd name="connsiteX118" fmla="*/ 1214878 w 2369255"/>
                <a:gd name="connsiteY118" fmla="*/ 102870 h 2521011"/>
                <a:gd name="connsiteX119" fmla="*/ 1228213 w 2369255"/>
                <a:gd name="connsiteY119" fmla="*/ 102870 h 2521011"/>
                <a:gd name="connsiteX120" fmla="*/ 1252978 w 2369255"/>
                <a:gd name="connsiteY120" fmla="*/ 190500 h 2521011"/>
                <a:gd name="connsiteX121" fmla="*/ 1255403 w 2369255"/>
                <a:gd name="connsiteY121" fmla="*/ 195722 h 2521011"/>
                <a:gd name="connsiteX122" fmla="*/ 1252978 w 2369255"/>
                <a:gd name="connsiteY122" fmla="*/ 198120 h 2521011"/>
                <a:gd name="connsiteX123" fmla="*/ 1249168 w 2369255"/>
                <a:gd name="connsiteY123" fmla="*/ 240030 h 2521011"/>
                <a:gd name="connsiteX124" fmla="*/ 1273933 w 2369255"/>
                <a:gd name="connsiteY124" fmla="*/ 346710 h 2521011"/>
                <a:gd name="connsiteX125" fmla="*/ 1216783 w 2369255"/>
                <a:gd name="connsiteY125" fmla="*/ 363855 h 2521011"/>
                <a:gd name="connsiteX126" fmla="*/ 1245358 w 2369255"/>
                <a:gd name="connsiteY126" fmla="*/ 510540 h 2521011"/>
                <a:gd name="connsiteX127" fmla="*/ 1266313 w 2369255"/>
                <a:gd name="connsiteY127" fmla="*/ 563880 h 2521011"/>
                <a:gd name="connsiteX128" fmla="*/ 1312033 w 2369255"/>
                <a:gd name="connsiteY128" fmla="*/ 641985 h 2521011"/>
                <a:gd name="connsiteX129" fmla="*/ 1332988 w 2369255"/>
                <a:gd name="connsiteY129" fmla="*/ 645795 h 2521011"/>
                <a:gd name="connsiteX130" fmla="*/ 1361563 w 2369255"/>
                <a:gd name="connsiteY130" fmla="*/ 737235 h 2521011"/>
                <a:gd name="connsiteX131" fmla="*/ 1540633 w 2369255"/>
                <a:gd name="connsiteY131" fmla="*/ 702945 h 2521011"/>
                <a:gd name="connsiteX132" fmla="*/ 1540207 w 2369255"/>
                <a:gd name="connsiteY132" fmla="*/ 700259 h 2521011"/>
                <a:gd name="connsiteX133" fmla="*/ 1586353 w 2369255"/>
                <a:gd name="connsiteY133" fmla="*/ 689610 h 2521011"/>
                <a:gd name="connsiteX134" fmla="*/ 1609213 w 2369255"/>
                <a:gd name="connsiteY134" fmla="*/ 659130 h 2521011"/>
                <a:gd name="connsiteX135" fmla="*/ 1637788 w 2369255"/>
                <a:gd name="connsiteY135" fmla="*/ 645795 h 2521011"/>
                <a:gd name="connsiteX136" fmla="*/ 1649218 w 2369255"/>
                <a:gd name="connsiteY136" fmla="*/ 613410 h 2521011"/>
                <a:gd name="connsiteX137" fmla="*/ 1670173 w 2369255"/>
                <a:gd name="connsiteY137" fmla="*/ 594360 h 2521011"/>
                <a:gd name="connsiteX138" fmla="*/ 1691128 w 2369255"/>
                <a:gd name="connsiteY138" fmla="*/ 609600 h 2521011"/>
                <a:gd name="connsiteX139" fmla="*/ 1685413 w 2369255"/>
                <a:gd name="connsiteY139" fmla="*/ 708660 h 2521011"/>
                <a:gd name="connsiteX140" fmla="*/ 1755898 w 2369255"/>
                <a:gd name="connsiteY140" fmla="*/ 786765 h 2521011"/>
                <a:gd name="connsiteX141" fmla="*/ 1757803 w 2369255"/>
                <a:gd name="connsiteY141" fmla="*/ 851535 h 2521011"/>
                <a:gd name="connsiteX142" fmla="*/ 1733038 w 2369255"/>
                <a:gd name="connsiteY142" fmla="*/ 872490 h 2521011"/>
                <a:gd name="connsiteX143" fmla="*/ 1795903 w 2369255"/>
                <a:gd name="connsiteY143" fmla="*/ 876300 h 2521011"/>
                <a:gd name="connsiteX144" fmla="*/ 2082230 w 2369255"/>
                <a:gd name="connsiteY144" fmla="*/ 811829 h 2521011"/>
                <a:gd name="connsiteX145" fmla="*/ 2102608 w 2369255"/>
                <a:gd name="connsiteY145" fmla="*/ 889635 h 2521011"/>
                <a:gd name="connsiteX146" fmla="*/ 2094988 w 2369255"/>
                <a:gd name="connsiteY146" fmla="*/ 942975 h 2521011"/>
                <a:gd name="connsiteX147" fmla="*/ 2030218 w 2369255"/>
                <a:gd name="connsiteY147" fmla="*/ 952500 h 2521011"/>
                <a:gd name="connsiteX148" fmla="*/ 2030218 w 2369255"/>
                <a:gd name="connsiteY148" fmla="*/ 1022985 h 2521011"/>
                <a:gd name="connsiteX149" fmla="*/ 2074033 w 2369255"/>
                <a:gd name="connsiteY149" fmla="*/ 1028700 h 2521011"/>
                <a:gd name="connsiteX150" fmla="*/ 2114038 w 2369255"/>
                <a:gd name="connsiteY150" fmla="*/ 1002030 h 2521011"/>
                <a:gd name="connsiteX151" fmla="*/ 2093083 w 2369255"/>
                <a:gd name="connsiteY151" fmla="*/ 1057275 h 2521011"/>
                <a:gd name="connsiteX152" fmla="*/ 2089273 w 2369255"/>
                <a:gd name="connsiteY152" fmla="*/ 1137285 h 2521011"/>
                <a:gd name="connsiteX153" fmla="*/ 2287393 w 2369255"/>
                <a:gd name="connsiteY153" fmla="*/ 1135380 h 2521011"/>
                <a:gd name="connsiteX154" fmla="*/ 2287393 w 2369255"/>
                <a:gd name="connsiteY154" fmla="*/ 1091565 h 2521011"/>
                <a:gd name="connsiteX155" fmla="*/ 2296363 w 2369255"/>
                <a:gd name="connsiteY155" fmla="*/ 1088949 h 2521011"/>
                <a:gd name="connsiteX156" fmla="*/ 2369255 w 2369255"/>
                <a:gd name="connsiteY156" fmla="*/ 1229053 h 2521011"/>
                <a:gd name="connsiteX157" fmla="*/ 2303675 w 2369255"/>
                <a:gd name="connsiteY157" fmla="*/ 1218123 h 2521011"/>
                <a:gd name="connsiteX158" fmla="*/ 2285869 w 2369255"/>
                <a:gd name="connsiteY158" fmla="*/ 1136214 h 2521011"/>
                <a:gd name="connsiteX159" fmla="*/ 2093706 w 2369255"/>
                <a:gd name="connsiteY159" fmla="*/ 1138062 h 2521011"/>
                <a:gd name="connsiteX160" fmla="*/ 2142613 w 2369255"/>
                <a:gd name="connsiteY160" fmla="*/ 1226820 h 2521011"/>
                <a:gd name="connsiteX161" fmla="*/ 2083558 w 2369255"/>
                <a:gd name="connsiteY161" fmla="*/ 1257300 h 2521011"/>
                <a:gd name="connsiteX162" fmla="*/ 2093083 w 2369255"/>
                <a:gd name="connsiteY162" fmla="*/ 1295400 h 2521011"/>
                <a:gd name="connsiteX163" fmla="*/ 2047363 w 2369255"/>
                <a:gd name="connsiteY163" fmla="*/ 1350645 h 2521011"/>
                <a:gd name="connsiteX164" fmla="*/ 2174998 w 2369255"/>
                <a:gd name="connsiteY164" fmla="*/ 1419225 h 2521011"/>
                <a:gd name="connsiteX165" fmla="*/ 2152138 w 2369255"/>
                <a:gd name="connsiteY165" fmla="*/ 1451610 h 2521011"/>
                <a:gd name="connsiteX166" fmla="*/ 2203573 w 2369255"/>
                <a:gd name="connsiteY166" fmla="*/ 1527810 h 2521011"/>
                <a:gd name="connsiteX167" fmla="*/ 2197858 w 2369255"/>
                <a:gd name="connsiteY167" fmla="*/ 1565910 h 2521011"/>
                <a:gd name="connsiteX168" fmla="*/ 2163568 w 2369255"/>
                <a:gd name="connsiteY168" fmla="*/ 1581150 h 2521011"/>
                <a:gd name="connsiteX169" fmla="*/ 2131183 w 2369255"/>
                <a:gd name="connsiteY169" fmla="*/ 1657350 h 2521011"/>
                <a:gd name="connsiteX170" fmla="*/ 2165473 w 2369255"/>
                <a:gd name="connsiteY170" fmla="*/ 1691640 h 2521011"/>
                <a:gd name="connsiteX171" fmla="*/ 2129278 w 2369255"/>
                <a:gd name="connsiteY171" fmla="*/ 1737360 h 2521011"/>
                <a:gd name="connsiteX172" fmla="*/ 2213098 w 2369255"/>
                <a:gd name="connsiteY172" fmla="*/ 1722120 h 2521011"/>
                <a:gd name="connsiteX173" fmla="*/ 2131183 w 2369255"/>
                <a:gd name="connsiteY173" fmla="*/ 1739265 h 2521011"/>
                <a:gd name="connsiteX174" fmla="*/ 2030218 w 2369255"/>
                <a:gd name="connsiteY174" fmla="*/ 1644015 h 2521011"/>
                <a:gd name="connsiteX175" fmla="*/ 1940683 w 2369255"/>
                <a:gd name="connsiteY175" fmla="*/ 1708785 h 2521011"/>
                <a:gd name="connsiteX176" fmla="*/ 1809238 w 2369255"/>
                <a:gd name="connsiteY176" fmla="*/ 1737360 h 2521011"/>
                <a:gd name="connsiteX177" fmla="*/ 1795903 w 2369255"/>
                <a:gd name="connsiteY177" fmla="*/ 1722120 h 2521011"/>
                <a:gd name="connsiteX178" fmla="*/ 1738753 w 2369255"/>
                <a:gd name="connsiteY178" fmla="*/ 1737360 h 2521011"/>
                <a:gd name="connsiteX179" fmla="*/ 1734943 w 2369255"/>
                <a:gd name="connsiteY179" fmla="*/ 1760220 h 2521011"/>
                <a:gd name="connsiteX180" fmla="*/ 1683030 w 2369255"/>
                <a:gd name="connsiteY180" fmla="*/ 1773198 h 2521011"/>
                <a:gd name="connsiteX181" fmla="*/ 1681603 w 2369255"/>
                <a:gd name="connsiteY181" fmla="*/ 1771650 h 2521011"/>
                <a:gd name="connsiteX182" fmla="*/ 1637788 w 2369255"/>
                <a:gd name="connsiteY182" fmla="*/ 1811655 h 2521011"/>
                <a:gd name="connsiteX183" fmla="*/ 1618738 w 2369255"/>
                <a:gd name="connsiteY183" fmla="*/ 1811655 h 2521011"/>
                <a:gd name="connsiteX184" fmla="*/ 1546348 w 2369255"/>
                <a:gd name="connsiteY184" fmla="*/ 1903095 h 2521011"/>
                <a:gd name="connsiteX185" fmla="*/ 1538728 w 2369255"/>
                <a:gd name="connsiteY185" fmla="*/ 1952625 h 2521011"/>
                <a:gd name="connsiteX186" fmla="*/ 1513963 w 2369255"/>
                <a:gd name="connsiteY186" fmla="*/ 1918335 h 2521011"/>
                <a:gd name="connsiteX187" fmla="*/ 1475863 w 2369255"/>
                <a:gd name="connsiteY187" fmla="*/ 1986915 h 2521011"/>
                <a:gd name="connsiteX188" fmla="*/ 1460623 w 2369255"/>
                <a:gd name="connsiteY188" fmla="*/ 1986915 h 2521011"/>
                <a:gd name="connsiteX189" fmla="*/ 1414903 w 2369255"/>
                <a:gd name="connsiteY189" fmla="*/ 2019300 h 2521011"/>
                <a:gd name="connsiteX190" fmla="*/ 1418713 w 2369255"/>
                <a:gd name="connsiteY190" fmla="*/ 2038350 h 2521011"/>
                <a:gd name="connsiteX191" fmla="*/ 1376803 w 2369255"/>
                <a:gd name="connsiteY191" fmla="*/ 2066925 h 2521011"/>
                <a:gd name="connsiteX192" fmla="*/ 1390138 w 2369255"/>
                <a:gd name="connsiteY192" fmla="*/ 2097405 h 2521011"/>
                <a:gd name="connsiteX193" fmla="*/ 1319653 w 2369255"/>
                <a:gd name="connsiteY193" fmla="*/ 2106930 h 2521011"/>
                <a:gd name="connsiteX194" fmla="*/ 1300603 w 2369255"/>
                <a:gd name="connsiteY194" fmla="*/ 2143125 h 2521011"/>
                <a:gd name="connsiteX195" fmla="*/ 1273933 w 2369255"/>
                <a:gd name="connsiteY195" fmla="*/ 2164080 h 2521011"/>
                <a:gd name="connsiteX196" fmla="*/ 1239643 w 2369255"/>
                <a:gd name="connsiteY196" fmla="*/ 2141220 h 2521011"/>
                <a:gd name="connsiteX197" fmla="*/ 1225489 w 2369255"/>
                <a:gd name="connsiteY197" fmla="*/ 2157396 h 2521011"/>
                <a:gd name="connsiteX198" fmla="*/ 1224403 w 2369255"/>
                <a:gd name="connsiteY198" fmla="*/ 2156460 h 2521011"/>
                <a:gd name="connsiteX199" fmla="*/ 1096768 w 2369255"/>
                <a:gd name="connsiteY199" fmla="*/ 2042160 h 2521011"/>
                <a:gd name="connsiteX200" fmla="*/ 1049736 w 2369255"/>
                <a:gd name="connsiteY200" fmla="*/ 2104529 h 2521011"/>
                <a:gd name="connsiteX201" fmla="*/ 969133 w 2369255"/>
                <a:gd name="connsiteY201" fmla="*/ 2101216 h 2521011"/>
                <a:gd name="connsiteX202" fmla="*/ 965323 w 2369255"/>
                <a:gd name="connsiteY202" fmla="*/ 2129791 h 2521011"/>
                <a:gd name="connsiteX203" fmla="*/ 807208 w 2369255"/>
                <a:gd name="connsiteY203" fmla="*/ 2129791 h 2521011"/>
                <a:gd name="connsiteX204" fmla="*/ 803398 w 2369255"/>
                <a:gd name="connsiteY204" fmla="*/ 2025016 h 2521011"/>
                <a:gd name="connsiteX205" fmla="*/ 801578 w 2369255"/>
                <a:gd name="connsiteY205" fmla="*/ 2024761 h 2521011"/>
                <a:gd name="connsiteX206" fmla="*/ 818638 w 2369255"/>
                <a:gd name="connsiteY206" fmla="*/ 1973580 h 2521011"/>
                <a:gd name="connsiteX207" fmla="*/ 776728 w 2369255"/>
                <a:gd name="connsiteY207" fmla="*/ 1939290 h 2521011"/>
                <a:gd name="connsiteX208" fmla="*/ 780538 w 2369255"/>
                <a:gd name="connsiteY208" fmla="*/ 1899285 h 2521011"/>
                <a:gd name="connsiteX209" fmla="*/ 791968 w 2369255"/>
                <a:gd name="connsiteY209" fmla="*/ 1836420 h 2521011"/>
                <a:gd name="connsiteX210" fmla="*/ 761488 w 2369255"/>
                <a:gd name="connsiteY210" fmla="*/ 1802130 h 2521011"/>
                <a:gd name="connsiteX211" fmla="*/ 708148 w 2369255"/>
                <a:gd name="connsiteY211" fmla="*/ 1790700 h 2521011"/>
                <a:gd name="connsiteX212" fmla="*/ 637663 w 2369255"/>
                <a:gd name="connsiteY212" fmla="*/ 1731645 h 2521011"/>
                <a:gd name="connsiteX213" fmla="*/ 637663 w 2369255"/>
                <a:gd name="connsiteY213" fmla="*/ 1704975 h 2521011"/>
                <a:gd name="connsiteX214" fmla="*/ 609088 w 2369255"/>
                <a:gd name="connsiteY214" fmla="*/ 1708785 h 2521011"/>
                <a:gd name="connsiteX215" fmla="*/ 504313 w 2369255"/>
                <a:gd name="connsiteY215" fmla="*/ 1638300 h 2521011"/>
                <a:gd name="connsiteX216" fmla="*/ 463237 w 2369255"/>
                <a:gd name="connsiteY216" fmla="*/ 1595581 h 2521011"/>
                <a:gd name="connsiteX217" fmla="*/ 464308 w 2369255"/>
                <a:gd name="connsiteY217" fmla="*/ 1543050 h 2521011"/>
                <a:gd name="connsiteX218" fmla="*/ 420493 w 2369255"/>
                <a:gd name="connsiteY218" fmla="*/ 1522095 h 2521011"/>
                <a:gd name="connsiteX219" fmla="*/ 435733 w 2369255"/>
                <a:gd name="connsiteY219" fmla="*/ 1470660 h 2521011"/>
                <a:gd name="connsiteX220" fmla="*/ 391918 w 2369255"/>
                <a:gd name="connsiteY220" fmla="*/ 1491615 h 2521011"/>
                <a:gd name="connsiteX221" fmla="*/ 359533 w 2369255"/>
                <a:gd name="connsiteY221" fmla="*/ 1491615 h 2521011"/>
                <a:gd name="connsiteX222" fmla="*/ 353818 w 2369255"/>
                <a:gd name="connsiteY222" fmla="*/ 1510665 h 2521011"/>
                <a:gd name="connsiteX223" fmla="*/ 184273 w 2369255"/>
                <a:gd name="connsiteY223" fmla="*/ 1510665 h 2521011"/>
                <a:gd name="connsiteX224" fmla="*/ 163926 w 2369255"/>
                <a:gd name="connsiteY224" fmla="*/ 1573404 h 2521011"/>
                <a:gd name="connsiteX225" fmla="*/ 163885 w 2369255"/>
                <a:gd name="connsiteY225" fmla="*/ 1573328 h 2521011"/>
                <a:gd name="connsiteX226" fmla="*/ 184395 w 2369255"/>
                <a:gd name="connsiteY226" fmla="*/ 1510087 h 2521011"/>
                <a:gd name="connsiteX227" fmla="*/ 203274 w 2369255"/>
                <a:gd name="connsiteY227" fmla="*/ 1510087 h 2521011"/>
                <a:gd name="connsiteX228" fmla="*/ 197608 w 2369255"/>
                <a:gd name="connsiteY228" fmla="*/ 1443990 h 2521011"/>
                <a:gd name="connsiteX229" fmla="*/ 148078 w 2369255"/>
                <a:gd name="connsiteY229" fmla="*/ 1466850 h 2521011"/>
                <a:gd name="connsiteX230" fmla="*/ 127123 w 2369255"/>
                <a:gd name="connsiteY230" fmla="*/ 1390650 h 2521011"/>
                <a:gd name="connsiteX231" fmla="*/ 117598 w 2369255"/>
                <a:gd name="connsiteY231" fmla="*/ 1389648 h 2521011"/>
                <a:gd name="connsiteX232" fmla="*/ 117598 w 2369255"/>
                <a:gd name="connsiteY232" fmla="*/ 1352550 h 2521011"/>
                <a:gd name="connsiteX233" fmla="*/ 148078 w 2369255"/>
                <a:gd name="connsiteY233" fmla="*/ 1314450 h 2521011"/>
                <a:gd name="connsiteX234" fmla="*/ 212848 w 2369255"/>
                <a:gd name="connsiteY234" fmla="*/ 1303020 h 2521011"/>
                <a:gd name="connsiteX235" fmla="*/ 229993 w 2369255"/>
                <a:gd name="connsiteY235" fmla="*/ 1238250 h 2521011"/>
                <a:gd name="connsiteX236" fmla="*/ 218563 w 2369255"/>
                <a:gd name="connsiteY236" fmla="*/ 1143000 h 2521011"/>
                <a:gd name="connsiteX237" fmla="*/ 219377 w 2369255"/>
                <a:gd name="connsiteY237" fmla="*/ 1135131 h 2521011"/>
                <a:gd name="connsiteX238" fmla="*/ 308099 w 2369255"/>
                <a:gd name="connsiteY238" fmla="*/ 1110615 h 2521011"/>
                <a:gd name="connsiteX239" fmla="*/ 325244 w 2369255"/>
                <a:gd name="connsiteY239" fmla="*/ 1022985 h 2521011"/>
                <a:gd name="connsiteX240" fmla="*/ 304289 w 2369255"/>
                <a:gd name="connsiteY240" fmla="*/ 986790 h 2521011"/>
                <a:gd name="connsiteX241" fmla="*/ 174749 w 2369255"/>
                <a:gd name="connsiteY241" fmla="*/ 969645 h 2521011"/>
                <a:gd name="connsiteX242" fmla="*/ 243329 w 2369255"/>
                <a:gd name="connsiteY242" fmla="*/ 843915 h 2521011"/>
                <a:gd name="connsiteX243" fmla="*/ 247139 w 2369255"/>
                <a:gd name="connsiteY243" fmla="*/ 731520 h 2521011"/>
                <a:gd name="connsiteX244" fmla="*/ 222373 w 2369255"/>
                <a:gd name="connsiteY244" fmla="*/ 715066 h 2521011"/>
                <a:gd name="connsiteX245" fmla="*/ 222373 w 2369255"/>
                <a:gd name="connsiteY245" fmla="*/ 567691 h 2521011"/>
                <a:gd name="connsiteX246" fmla="*/ 243328 w 2369255"/>
                <a:gd name="connsiteY246" fmla="*/ 489586 h 2521011"/>
                <a:gd name="connsiteX247" fmla="*/ 212848 w 2369255"/>
                <a:gd name="connsiteY247" fmla="*/ 447676 h 2521011"/>
                <a:gd name="connsiteX248" fmla="*/ 287143 w 2369255"/>
                <a:gd name="connsiteY248" fmla="*/ 449581 h 2521011"/>
                <a:gd name="connsiteX249" fmla="*/ 282547 w 2369255"/>
                <a:gd name="connsiteY249" fmla="*/ 446066 h 2521011"/>
                <a:gd name="connsiteX250" fmla="*/ 287143 w 2369255"/>
                <a:gd name="connsiteY250" fmla="*/ 447675 h 2521011"/>
                <a:gd name="connsiteX251" fmla="*/ 317623 w 2369255"/>
                <a:gd name="connsiteY251" fmla="*/ 382905 h 2521011"/>
                <a:gd name="connsiteX252" fmla="*/ 401443 w 2369255"/>
                <a:gd name="connsiteY252" fmla="*/ 384810 h 2521011"/>
                <a:gd name="connsiteX253" fmla="*/ 447163 w 2369255"/>
                <a:gd name="connsiteY253" fmla="*/ 361950 h 2521011"/>
                <a:gd name="connsiteX254" fmla="*/ 462403 w 2369255"/>
                <a:gd name="connsiteY254" fmla="*/ 335280 h 2521011"/>
                <a:gd name="connsiteX255" fmla="*/ 466213 w 2369255"/>
                <a:gd name="connsiteY255" fmla="*/ 266700 h 2521011"/>
                <a:gd name="connsiteX256" fmla="*/ 443353 w 2369255"/>
                <a:gd name="connsiteY256" fmla="*/ 198120 h 2521011"/>
                <a:gd name="connsiteX257" fmla="*/ 390013 w 2369255"/>
                <a:gd name="connsiteY257" fmla="*/ 137160 h 2521011"/>
                <a:gd name="connsiteX258" fmla="*/ 412873 w 2369255"/>
                <a:gd name="connsiteY258" fmla="*/ 125730 h 2521011"/>
                <a:gd name="connsiteX259" fmla="*/ 411094 w 2369255"/>
                <a:gd name="connsiteY259" fmla="*/ 119401 h 2521011"/>
                <a:gd name="connsiteX260" fmla="*/ 412873 w 2369255"/>
                <a:gd name="connsiteY260" fmla="*/ 120015 h 2521011"/>
                <a:gd name="connsiteX261" fmla="*/ 454783 w 2369255"/>
                <a:gd name="connsiteY261" fmla="*/ 74295 h 2521011"/>
                <a:gd name="connsiteX262" fmla="*/ 521458 w 2369255"/>
                <a:gd name="connsiteY262" fmla="*/ 85725 h 2521011"/>
                <a:gd name="connsiteX263" fmla="*/ 498598 w 2369255"/>
                <a:gd name="connsiteY263" fmla="*/ 49530 h 2521011"/>
                <a:gd name="connsiteX264" fmla="*/ 550033 w 2369255"/>
                <a:gd name="connsiteY264" fmla="*/ 13335 h 2521011"/>
                <a:gd name="connsiteX265" fmla="*/ 654808 w 2369255"/>
                <a:gd name="connsiteY26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71 w 2369255"/>
                <a:gd name="connsiteY100" fmla="*/ 715737 h 2521011"/>
                <a:gd name="connsiteX101" fmla="*/ 22349 w 2369255"/>
                <a:gd name="connsiteY101" fmla="*/ 718185 h 2521011"/>
                <a:gd name="connsiteX102" fmla="*/ 0 w 2369255"/>
                <a:gd name="connsiteY102" fmla="*/ 717508 h 2521011"/>
                <a:gd name="connsiteX103" fmla="*/ 71 w 2369255"/>
                <a:gd name="connsiteY103" fmla="*/ 715737 h 2521011"/>
                <a:gd name="connsiteX104" fmla="*/ 654808 w 2369255"/>
                <a:gd name="connsiteY104" fmla="*/ 0 h 2521011"/>
                <a:gd name="connsiteX105" fmla="*/ 681478 w 2369255"/>
                <a:gd name="connsiteY105" fmla="*/ 80010 h 2521011"/>
                <a:gd name="connsiteX106" fmla="*/ 790063 w 2369255"/>
                <a:gd name="connsiteY106" fmla="*/ 51435 h 2521011"/>
                <a:gd name="connsiteX107" fmla="*/ 838950 w 2369255"/>
                <a:gd name="connsiteY107" fmla="*/ 29486 h 2521011"/>
                <a:gd name="connsiteX108" fmla="*/ 862453 w 2369255"/>
                <a:gd name="connsiteY108" fmla="*/ 59055 h 2521011"/>
                <a:gd name="connsiteX109" fmla="*/ 856738 w 2369255"/>
                <a:gd name="connsiteY109" fmla="*/ 89535 h 2521011"/>
                <a:gd name="connsiteX110" fmla="*/ 938653 w 2369255"/>
                <a:gd name="connsiteY110" fmla="*/ 93345 h 2521011"/>
                <a:gd name="connsiteX111" fmla="*/ 951988 w 2369255"/>
                <a:gd name="connsiteY111" fmla="*/ 19050 h 2521011"/>
                <a:gd name="connsiteX112" fmla="*/ 972943 w 2369255"/>
                <a:gd name="connsiteY112" fmla="*/ 47625 h 2521011"/>
                <a:gd name="connsiteX113" fmla="*/ 1064383 w 2369255"/>
                <a:gd name="connsiteY113" fmla="*/ 47625 h 2521011"/>
                <a:gd name="connsiteX114" fmla="*/ 1113913 w 2369255"/>
                <a:gd name="connsiteY114" fmla="*/ 38100 h 2521011"/>
                <a:gd name="connsiteX115" fmla="*/ 1121533 w 2369255"/>
                <a:gd name="connsiteY115" fmla="*/ 9525 h 2521011"/>
                <a:gd name="connsiteX116" fmla="*/ 1182493 w 2369255"/>
                <a:gd name="connsiteY116" fmla="*/ 0 h 2521011"/>
                <a:gd name="connsiteX117" fmla="*/ 1214878 w 2369255"/>
                <a:gd name="connsiteY117" fmla="*/ 102870 h 2521011"/>
                <a:gd name="connsiteX118" fmla="*/ 1228213 w 2369255"/>
                <a:gd name="connsiteY118" fmla="*/ 102870 h 2521011"/>
                <a:gd name="connsiteX119" fmla="*/ 1252978 w 2369255"/>
                <a:gd name="connsiteY119" fmla="*/ 190500 h 2521011"/>
                <a:gd name="connsiteX120" fmla="*/ 1255403 w 2369255"/>
                <a:gd name="connsiteY120" fmla="*/ 195722 h 2521011"/>
                <a:gd name="connsiteX121" fmla="*/ 1252978 w 2369255"/>
                <a:gd name="connsiteY121" fmla="*/ 198120 h 2521011"/>
                <a:gd name="connsiteX122" fmla="*/ 1249168 w 2369255"/>
                <a:gd name="connsiteY122" fmla="*/ 240030 h 2521011"/>
                <a:gd name="connsiteX123" fmla="*/ 1273933 w 2369255"/>
                <a:gd name="connsiteY123" fmla="*/ 346710 h 2521011"/>
                <a:gd name="connsiteX124" fmla="*/ 1216783 w 2369255"/>
                <a:gd name="connsiteY124" fmla="*/ 363855 h 2521011"/>
                <a:gd name="connsiteX125" fmla="*/ 1245358 w 2369255"/>
                <a:gd name="connsiteY125" fmla="*/ 510540 h 2521011"/>
                <a:gd name="connsiteX126" fmla="*/ 1266313 w 2369255"/>
                <a:gd name="connsiteY126" fmla="*/ 563880 h 2521011"/>
                <a:gd name="connsiteX127" fmla="*/ 1312033 w 2369255"/>
                <a:gd name="connsiteY127" fmla="*/ 641985 h 2521011"/>
                <a:gd name="connsiteX128" fmla="*/ 1332988 w 2369255"/>
                <a:gd name="connsiteY128" fmla="*/ 645795 h 2521011"/>
                <a:gd name="connsiteX129" fmla="*/ 1361563 w 2369255"/>
                <a:gd name="connsiteY129" fmla="*/ 737235 h 2521011"/>
                <a:gd name="connsiteX130" fmla="*/ 1540633 w 2369255"/>
                <a:gd name="connsiteY130" fmla="*/ 702945 h 2521011"/>
                <a:gd name="connsiteX131" fmla="*/ 1540207 w 2369255"/>
                <a:gd name="connsiteY131" fmla="*/ 700259 h 2521011"/>
                <a:gd name="connsiteX132" fmla="*/ 1586353 w 2369255"/>
                <a:gd name="connsiteY132" fmla="*/ 689610 h 2521011"/>
                <a:gd name="connsiteX133" fmla="*/ 1609213 w 2369255"/>
                <a:gd name="connsiteY133" fmla="*/ 659130 h 2521011"/>
                <a:gd name="connsiteX134" fmla="*/ 1637788 w 2369255"/>
                <a:gd name="connsiteY134" fmla="*/ 645795 h 2521011"/>
                <a:gd name="connsiteX135" fmla="*/ 1649218 w 2369255"/>
                <a:gd name="connsiteY135" fmla="*/ 613410 h 2521011"/>
                <a:gd name="connsiteX136" fmla="*/ 1670173 w 2369255"/>
                <a:gd name="connsiteY136" fmla="*/ 594360 h 2521011"/>
                <a:gd name="connsiteX137" fmla="*/ 1691128 w 2369255"/>
                <a:gd name="connsiteY137" fmla="*/ 609600 h 2521011"/>
                <a:gd name="connsiteX138" fmla="*/ 1685413 w 2369255"/>
                <a:gd name="connsiteY138" fmla="*/ 708660 h 2521011"/>
                <a:gd name="connsiteX139" fmla="*/ 1755898 w 2369255"/>
                <a:gd name="connsiteY139" fmla="*/ 786765 h 2521011"/>
                <a:gd name="connsiteX140" fmla="*/ 1757803 w 2369255"/>
                <a:gd name="connsiteY140" fmla="*/ 851535 h 2521011"/>
                <a:gd name="connsiteX141" fmla="*/ 1733038 w 2369255"/>
                <a:gd name="connsiteY141" fmla="*/ 872490 h 2521011"/>
                <a:gd name="connsiteX142" fmla="*/ 1795903 w 2369255"/>
                <a:gd name="connsiteY142" fmla="*/ 876300 h 2521011"/>
                <a:gd name="connsiteX143" fmla="*/ 2082230 w 2369255"/>
                <a:gd name="connsiteY143" fmla="*/ 811829 h 2521011"/>
                <a:gd name="connsiteX144" fmla="*/ 2102608 w 2369255"/>
                <a:gd name="connsiteY144" fmla="*/ 889635 h 2521011"/>
                <a:gd name="connsiteX145" fmla="*/ 2094988 w 2369255"/>
                <a:gd name="connsiteY145" fmla="*/ 942975 h 2521011"/>
                <a:gd name="connsiteX146" fmla="*/ 2030218 w 2369255"/>
                <a:gd name="connsiteY146" fmla="*/ 952500 h 2521011"/>
                <a:gd name="connsiteX147" fmla="*/ 2030218 w 2369255"/>
                <a:gd name="connsiteY147" fmla="*/ 1022985 h 2521011"/>
                <a:gd name="connsiteX148" fmla="*/ 2074033 w 2369255"/>
                <a:gd name="connsiteY148" fmla="*/ 1028700 h 2521011"/>
                <a:gd name="connsiteX149" fmla="*/ 2114038 w 2369255"/>
                <a:gd name="connsiteY149" fmla="*/ 1002030 h 2521011"/>
                <a:gd name="connsiteX150" fmla="*/ 2093083 w 2369255"/>
                <a:gd name="connsiteY150" fmla="*/ 1057275 h 2521011"/>
                <a:gd name="connsiteX151" fmla="*/ 2089273 w 2369255"/>
                <a:gd name="connsiteY151" fmla="*/ 1137285 h 2521011"/>
                <a:gd name="connsiteX152" fmla="*/ 2287393 w 2369255"/>
                <a:gd name="connsiteY152" fmla="*/ 1135380 h 2521011"/>
                <a:gd name="connsiteX153" fmla="*/ 2287393 w 2369255"/>
                <a:gd name="connsiteY153" fmla="*/ 1091565 h 2521011"/>
                <a:gd name="connsiteX154" fmla="*/ 2296363 w 2369255"/>
                <a:gd name="connsiteY154" fmla="*/ 1088949 h 2521011"/>
                <a:gd name="connsiteX155" fmla="*/ 2369255 w 2369255"/>
                <a:gd name="connsiteY155" fmla="*/ 1229053 h 2521011"/>
                <a:gd name="connsiteX156" fmla="*/ 2303675 w 2369255"/>
                <a:gd name="connsiteY156" fmla="*/ 1218123 h 2521011"/>
                <a:gd name="connsiteX157" fmla="*/ 2285869 w 2369255"/>
                <a:gd name="connsiteY157" fmla="*/ 1136214 h 2521011"/>
                <a:gd name="connsiteX158" fmla="*/ 2093706 w 2369255"/>
                <a:gd name="connsiteY158" fmla="*/ 1138062 h 2521011"/>
                <a:gd name="connsiteX159" fmla="*/ 2142613 w 2369255"/>
                <a:gd name="connsiteY159" fmla="*/ 1226820 h 2521011"/>
                <a:gd name="connsiteX160" fmla="*/ 2083558 w 2369255"/>
                <a:gd name="connsiteY160" fmla="*/ 1257300 h 2521011"/>
                <a:gd name="connsiteX161" fmla="*/ 2093083 w 2369255"/>
                <a:gd name="connsiteY161" fmla="*/ 1295400 h 2521011"/>
                <a:gd name="connsiteX162" fmla="*/ 2047363 w 2369255"/>
                <a:gd name="connsiteY162" fmla="*/ 1350645 h 2521011"/>
                <a:gd name="connsiteX163" fmla="*/ 2174998 w 2369255"/>
                <a:gd name="connsiteY163" fmla="*/ 1419225 h 2521011"/>
                <a:gd name="connsiteX164" fmla="*/ 2152138 w 2369255"/>
                <a:gd name="connsiteY164" fmla="*/ 1451610 h 2521011"/>
                <a:gd name="connsiteX165" fmla="*/ 2203573 w 2369255"/>
                <a:gd name="connsiteY165" fmla="*/ 1527810 h 2521011"/>
                <a:gd name="connsiteX166" fmla="*/ 2197858 w 2369255"/>
                <a:gd name="connsiteY166" fmla="*/ 1565910 h 2521011"/>
                <a:gd name="connsiteX167" fmla="*/ 2163568 w 2369255"/>
                <a:gd name="connsiteY167" fmla="*/ 1581150 h 2521011"/>
                <a:gd name="connsiteX168" fmla="*/ 2131183 w 2369255"/>
                <a:gd name="connsiteY168" fmla="*/ 1657350 h 2521011"/>
                <a:gd name="connsiteX169" fmla="*/ 2165473 w 2369255"/>
                <a:gd name="connsiteY169" fmla="*/ 1691640 h 2521011"/>
                <a:gd name="connsiteX170" fmla="*/ 2129278 w 2369255"/>
                <a:gd name="connsiteY170" fmla="*/ 1737360 h 2521011"/>
                <a:gd name="connsiteX171" fmla="*/ 2213098 w 2369255"/>
                <a:gd name="connsiteY171" fmla="*/ 1722120 h 2521011"/>
                <a:gd name="connsiteX172" fmla="*/ 2131183 w 2369255"/>
                <a:gd name="connsiteY172" fmla="*/ 1739265 h 2521011"/>
                <a:gd name="connsiteX173" fmla="*/ 2030218 w 2369255"/>
                <a:gd name="connsiteY173" fmla="*/ 1644015 h 2521011"/>
                <a:gd name="connsiteX174" fmla="*/ 1940683 w 2369255"/>
                <a:gd name="connsiteY174" fmla="*/ 1708785 h 2521011"/>
                <a:gd name="connsiteX175" fmla="*/ 1809238 w 2369255"/>
                <a:gd name="connsiteY175" fmla="*/ 1737360 h 2521011"/>
                <a:gd name="connsiteX176" fmla="*/ 1795903 w 2369255"/>
                <a:gd name="connsiteY176" fmla="*/ 1722120 h 2521011"/>
                <a:gd name="connsiteX177" fmla="*/ 1738753 w 2369255"/>
                <a:gd name="connsiteY177" fmla="*/ 1737360 h 2521011"/>
                <a:gd name="connsiteX178" fmla="*/ 1734943 w 2369255"/>
                <a:gd name="connsiteY178" fmla="*/ 1760220 h 2521011"/>
                <a:gd name="connsiteX179" fmla="*/ 1683030 w 2369255"/>
                <a:gd name="connsiteY179" fmla="*/ 1773198 h 2521011"/>
                <a:gd name="connsiteX180" fmla="*/ 1681603 w 2369255"/>
                <a:gd name="connsiteY180" fmla="*/ 1771650 h 2521011"/>
                <a:gd name="connsiteX181" fmla="*/ 1637788 w 2369255"/>
                <a:gd name="connsiteY181" fmla="*/ 1811655 h 2521011"/>
                <a:gd name="connsiteX182" fmla="*/ 1618738 w 2369255"/>
                <a:gd name="connsiteY182" fmla="*/ 1811655 h 2521011"/>
                <a:gd name="connsiteX183" fmla="*/ 1546348 w 2369255"/>
                <a:gd name="connsiteY183" fmla="*/ 1903095 h 2521011"/>
                <a:gd name="connsiteX184" fmla="*/ 1538728 w 2369255"/>
                <a:gd name="connsiteY184" fmla="*/ 1952625 h 2521011"/>
                <a:gd name="connsiteX185" fmla="*/ 1513963 w 2369255"/>
                <a:gd name="connsiteY185" fmla="*/ 1918335 h 2521011"/>
                <a:gd name="connsiteX186" fmla="*/ 1475863 w 2369255"/>
                <a:gd name="connsiteY186" fmla="*/ 1986915 h 2521011"/>
                <a:gd name="connsiteX187" fmla="*/ 1460623 w 2369255"/>
                <a:gd name="connsiteY187" fmla="*/ 1986915 h 2521011"/>
                <a:gd name="connsiteX188" fmla="*/ 1414903 w 2369255"/>
                <a:gd name="connsiteY188" fmla="*/ 2019300 h 2521011"/>
                <a:gd name="connsiteX189" fmla="*/ 1418713 w 2369255"/>
                <a:gd name="connsiteY189" fmla="*/ 2038350 h 2521011"/>
                <a:gd name="connsiteX190" fmla="*/ 1376803 w 2369255"/>
                <a:gd name="connsiteY190" fmla="*/ 2066925 h 2521011"/>
                <a:gd name="connsiteX191" fmla="*/ 1390138 w 2369255"/>
                <a:gd name="connsiteY191" fmla="*/ 2097405 h 2521011"/>
                <a:gd name="connsiteX192" fmla="*/ 1319653 w 2369255"/>
                <a:gd name="connsiteY192" fmla="*/ 2106930 h 2521011"/>
                <a:gd name="connsiteX193" fmla="*/ 1300603 w 2369255"/>
                <a:gd name="connsiteY193" fmla="*/ 2143125 h 2521011"/>
                <a:gd name="connsiteX194" fmla="*/ 1273933 w 2369255"/>
                <a:gd name="connsiteY194" fmla="*/ 2164080 h 2521011"/>
                <a:gd name="connsiteX195" fmla="*/ 1239643 w 2369255"/>
                <a:gd name="connsiteY195" fmla="*/ 2141220 h 2521011"/>
                <a:gd name="connsiteX196" fmla="*/ 1225489 w 2369255"/>
                <a:gd name="connsiteY196" fmla="*/ 2157396 h 2521011"/>
                <a:gd name="connsiteX197" fmla="*/ 1224403 w 2369255"/>
                <a:gd name="connsiteY197" fmla="*/ 2156460 h 2521011"/>
                <a:gd name="connsiteX198" fmla="*/ 1096768 w 2369255"/>
                <a:gd name="connsiteY198" fmla="*/ 2042160 h 2521011"/>
                <a:gd name="connsiteX199" fmla="*/ 1049736 w 2369255"/>
                <a:gd name="connsiteY199" fmla="*/ 2104529 h 2521011"/>
                <a:gd name="connsiteX200" fmla="*/ 969133 w 2369255"/>
                <a:gd name="connsiteY200" fmla="*/ 2101216 h 2521011"/>
                <a:gd name="connsiteX201" fmla="*/ 965323 w 2369255"/>
                <a:gd name="connsiteY201" fmla="*/ 2129791 h 2521011"/>
                <a:gd name="connsiteX202" fmla="*/ 807208 w 2369255"/>
                <a:gd name="connsiteY202" fmla="*/ 2129791 h 2521011"/>
                <a:gd name="connsiteX203" fmla="*/ 803398 w 2369255"/>
                <a:gd name="connsiteY203" fmla="*/ 2025016 h 2521011"/>
                <a:gd name="connsiteX204" fmla="*/ 801578 w 2369255"/>
                <a:gd name="connsiteY204" fmla="*/ 2024761 h 2521011"/>
                <a:gd name="connsiteX205" fmla="*/ 818638 w 2369255"/>
                <a:gd name="connsiteY205" fmla="*/ 1973580 h 2521011"/>
                <a:gd name="connsiteX206" fmla="*/ 776728 w 2369255"/>
                <a:gd name="connsiteY206" fmla="*/ 1939290 h 2521011"/>
                <a:gd name="connsiteX207" fmla="*/ 780538 w 2369255"/>
                <a:gd name="connsiteY207" fmla="*/ 1899285 h 2521011"/>
                <a:gd name="connsiteX208" fmla="*/ 791968 w 2369255"/>
                <a:gd name="connsiteY208" fmla="*/ 1836420 h 2521011"/>
                <a:gd name="connsiteX209" fmla="*/ 761488 w 2369255"/>
                <a:gd name="connsiteY209" fmla="*/ 1802130 h 2521011"/>
                <a:gd name="connsiteX210" fmla="*/ 708148 w 2369255"/>
                <a:gd name="connsiteY210" fmla="*/ 1790700 h 2521011"/>
                <a:gd name="connsiteX211" fmla="*/ 637663 w 2369255"/>
                <a:gd name="connsiteY211" fmla="*/ 1731645 h 2521011"/>
                <a:gd name="connsiteX212" fmla="*/ 637663 w 2369255"/>
                <a:gd name="connsiteY212" fmla="*/ 1704975 h 2521011"/>
                <a:gd name="connsiteX213" fmla="*/ 609088 w 2369255"/>
                <a:gd name="connsiteY213" fmla="*/ 1708785 h 2521011"/>
                <a:gd name="connsiteX214" fmla="*/ 504313 w 2369255"/>
                <a:gd name="connsiteY214" fmla="*/ 1638300 h 2521011"/>
                <a:gd name="connsiteX215" fmla="*/ 463237 w 2369255"/>
                <a:gd name="connsiteY215" fmla="*/ 1595581 h 2521011"/>
                <a:gd name="connsiteX216" fmla="*/ 464308 w 2369255"/>
                <a:gd name="connsiteY216" fmla="*/ 1543050 h 2521011"/>
                <a:gd name="connsiteX217" fmla="*/ 420493 w 2369255"/>
                <a:gd name="connsiteY217" fmla="*/ 1522095 h 2521011"/>
                <a:gd name="connsiteX218" fmla="*/ 435733 w 2369255"/>
                <a:gd name="connsiteY218" fmla="*/ 1470660 h 2521011"/>
                <a:gd name="connsiteX219" fmla="*/ 391918 w 2369255"/>
                <a:gd name="connsiteY219" fmla="*/ 1491615 h 2521011"/>
                <a:gd name="connsiteX220" fmla="*/ 359533 w 2369255"/>
                <a:gd name="connsiteY220" fmla="*/ 1491615 h 2521011"/>
                <a:gd name="connsiteX221" fmla="*/ 353818 w 2369255"/>
                <a:gd name="connsiteY221" fmla="*/ 1510665 h 2521011"/>
                <a:gd name="connsiteX222" fmla="*/ 184273 w 2369255"/>
                <a:gd name="connsiteY222" fmla="*/ 1510665 h 2521011"/>
                <a:gd name="connsiteX223" fmla="*/ 163926 w 2369255"/>
                <a:gd name="connsiteY223" fmla="*/ 1573404 h 2521011"/>
                <a:gd name="connsiteX224" fmla="*/ 163885 w 2369255"/>
                <a:gd name="connsiteY224" fmla="*/ 1573328 h 2521011"/>
                <a:gd name="connsiteX225" fmla="*/ 184395 w 2369255"/>
                <a:gd name="connsiteY225" fmla="*/ 1510087 h 2521011"/>
                <a:gd name="connsiteX226" fmla="*/ 203274 w 2369255"/>
                <a:gd name="connsiteY226" fmla="*/ 1510087 h 2521011"/>
                <a:gd name="connsiteX227" fmla="*/ 197608 w 2369255"/>
                <a:gd name="connsiteY227" fmla="*/ 1443990 h 2521011"/>
                <a:gd name="connsiteX228" fmla="*/ 148078 w 2369255"/>
                <a:gd name="connsiteY228" fmla="*/ 1466850 h 2521011"/>
                <a:gd name="connsiteX229" fmla="*/ 127123 w 2369255"/>
                <a:gd name="connsiteY229" fmla="*/ 1390650 h 2521011"/>
                <a:gd name="connsiteX230" fmla="*/ 117598 w 2369255"/>
                <a:gd name="connsiteY230" fmla="*/ 1389648 h 2521011"/>
                <a:gd name="connsiteX231" fmla="*/ 117598 w 2369255"/>
                <a:gd name="connsiteY231" fmla="*/ 1352550 h 2521011"/>
                <a:gd name="connsiteX232" fmla="*/ 148078 w 2369255"/>
                <a:gd name="connsiteY232" fmla="*/ 1314450 h 2521011"/>
                <a:gd name="connsiteX233" fmla="*/ 212848 w 2369255"/>
                <a:gd name="connsiteY233" fmla="*/ 1303020 h 2521011"/>
                <a:gd name="connsiteX234" fmla="*/ 229993 w 2369255"/>
                <a:gd name="connsiteY234" fmla="*/ 1238250 h 2521011"/>
                <a:gd name="connsiteX235" fmla="*/ 218563 w 2369255"/>
                <a:gd name="connsiteY235" fmla="*/ 1143000 h 2521011"/>
                <a:gd name="connsiteX236" fmla="*/ 219377 w 2369255"/>
                <a:gd name="connsiteY236" fmla="*/ 1135131 h 2521011"/>
                <a:gd name="connsiteX237" fmla="*/ 308099 w 2369255"/>
                <a:gd name="connsiteY237" fmla="*/ 1110615 h 2521011"/>
                <a:gd name="connsiteX238" fmla="*/ 325244 w 2369255"/>
                <a:gd name="connsiteY238" fmla="*/ 1022985 h 2521011"/>
                <a:gd name="connsiteX239" fmla="*/ 304289 w 2369255"/>
                <a:gd name="connsiteY239" fmla="*/ 986790 h 2521011"/>
                <a:gd name="connsiteX240" fmla="*/ 174749 w 2369255"/>
                <a:gd name="connsiteY240" fmla="*/ 969645 h 2521011"/>
                <a:gd name="connsiteX241" fmla="*/ 243329 w 2369255"/>
                <a:gd name="connsiteY241" fmla="*/ 843915 h 2521011"/>
                <a:gd name="connsiteX242" fmla="*/ 247139 w 2369255"/>
                <a:gd name="connsiteY242" fmla="*/ 731520 h 2521011"/>
                <a:gd name="connsiteX243" fmla="*/ 222373 w 2369255"/>
                <a:gd name="connsiteY243" fmla="*/ 715066 h 2521011"/>
                <a:gd name="connsiteX244" fmla="*/ 222373 w 2369255"/>
                <a:gd name="connsiteY244" fmla="*/ 567691 h 2521011"/>
                <a:gd name="connsiteX245" fmla="*/ 243328 w 2369255"/>
                <a:gd name="connsiteY245" fmla="*/ 489586 h 2521011"/>
                <a:gd name="connsiteX246" fmla="*/ 212848 w 2369255"/>
                <a:gd name="connsiteY246" fmla="*/ 447676 h 2521011"/>
                <a:gd name="connsiteX247" fmla="*/ 287143 w 2369255"/>
                <a:gd name="connsiteY247" fmla="*/ 449581 h 2521011"/>
                <a:gd name="connsiteX248" fmla="*/ 282547 w 2369255"/>
                <a:gd name="connsiteY248" fmla="*/ 446066 h 2521011"/>
                <a:gd name="connsiteX249" fmla="*/ 287143 w 2369255"/>
                <a:gd name="connsiteY249" fmla="*/ 447675 h 2521011"/>
                <a:gd name="connsiteX250" fmla="*/ 317623 w 2369255"/>
                <a:gd name="connsiteY250" fmla="*/ 382905 h 2521011"/>
                <a:gd name="connsiteX251" fmla="*/ 401443 w 2369255"/>
                <a:gd name="connsiteY251" fmla="*/ 384810 h 2521011"/>
                <a:gd name="connsiteX252" fmla="*/ 447163 w 2369255"/>
                <a:gd name="connsiteY252" fmla="*/ 361950 h 2521011"/>
                <a:gd name="connsiteX253" fmla="*/ 462403 w 2369255"/>
                <a:gd name="connsiteY253" fmla="*/ 335280 h 2521011"/>
                <a:gd name="connsiteX254" fmla="*/ 466213 w 2369255"/>
                <a:gd name="connsiteY254" fmla="*/ 266700 h 2521011"/>
                <a:gd name="connsiteX255" fmla="*/ 443353 w 2369255"/>
                <a:gd name="connsiteY255" fmla="*/ 198120 h 2521011"/>
                <a:gd name="connsiteX256" fmla="*/ 390013 w 2369255"/>
                <a:gd name="connsiteY256" fmla="*/ 137160 h 2521011"/>
                <a:gd name="connsiteX257" fmla="*/ 412873 w 2369255"/>
                <a:gd name="connsiteY257" fmla="*/ 125730 h 2521011"/>
                <a:gd name="connsiteX258" fmla="*/ 411094 w 2369255"/>
                <a:gd name="connsiteY258" fmla="*/ 119401 h 2521011"/>
                <a:gd name="connsiteX259" fmla="*/ 412873 w 2369255"/>
                <a:gd name="connsiteY259" fmla="*/ 120015 h 2521011"/>
                <a:gd name="connsiteX260" fmla="*/ 454783 w 2369255"/>
                <a:gd name="connsiteY260" fmla="*/ 74295 h 2521011"/>
                <a:gd name="connsiteX261" fmla="*/ 521458 w 2369255"/>
                <a:gd name="connsiteY261" fmla="*/ 85725 h 2521011"/>
                <a:gd name="connsiteX262" fmla="*/ 498598 w 2369255"/>
                <a:gd name="connsiteY262" fmla="*/ 49530 h 2521011"/>
                <a:gd name="connsiteX263" fmla="*/ 550033 w 2369255"/>
                <a:gd name="connsiteY263" fmla="*/ 13335 h 2521011"/>
                <a:gd name="connsiteX264" fmla="*/ 654808 w 2369255"/>
                <a:gd name="connsiteY26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0 w 2369255"/>
                <a:gd name="connsiteY100" fmla="*/ 717508 h 2521011"/>
                <a:gd name="connsiteX101" fmla="*/ 22349 w 2369255"/>
                <a:gd name="connsiteY101" fmla="*/ 718185 h 2521011"/>
                <a:gd name="connsiteX102" fmla="*/ 0 w 2369255"/>
                <a:gd name="connsiteY102" fmla="*/ 717508 h 2521011"/>
                <a:gd name="connsiteX103" fmla="*/ 654808 w 2369255"/>
                <a:gd name="connsiteY103" fmla="*/ 0 h 2521011"/>
                <a:gd name="connsiteX104" fmla="*/ 681478 w 2369255"/>
                <a:gd name="connsiteY104" fmla="*/ 80010 h 2521011"/>
                <a:gd name="connsiteX105" fmla="*/ 790063 w 2369255"/>
                <a:gd name="connsiteY105" fmla="*/ 51435 h 2521011"/>
                <a:gd name="connsiteX106" fmla="*/ 838950 w 2369255"/>
                <a:gd name="connsiteY106" fmla="*/ 29486 h 2521011"/>
                <a:gd name="connsiteX107" fmla="*/ 862453 w 2369255"/>
                <a:gd name="connsiteY107" fmla="*/ 59055 h 2521011"/>
                <a:gd name="connsiteX108" fmla="*/ 856738 w 2369255"/>
                <a:gd name="connsiteY108" fmla="*/ 89535 h 2521011"/>
                <a:gd name="connsiteX109" fmla="*/ 938653 w 2369255"/>
                <a:gd name="connsiteY109" fmla="*/ 93345 h 2521011"/>
                <a:gd name="connsiteX110" fmla="*/ 951988 w 2369255"/>
                <a:gd name="connsiteY110" fmla="*/ 19050 h 2521011"/>
                <a:gd name="connsiteX111" fmla="*/ 972943 w 2369255"/>
                <a:gd name="connsiteY111" fmla="*/ 47625 h 2521011"/>
                <a:gd name="connsiteX112" fmla="*/ 1064383 w 2369255"/>
                <a:gd name="connsiteY112" fmla="*/ 47625 h 2521011"/>
                <a:gd name="connsiteX113" fmla="*/ 1113913 w 2369255"/>
                <a:gd name="connsiteY113" fmla="*/ 38100 h 2521011"/>
                <a:gd name="connsiteX114" fmla="*/ 1121533 w 2369255"/>
                <a:gd name="connsiteY114" fmla="*/ 9525 h 2521011"/>
                <a:gd name="connsiteX115" fmla="*/ 1182493 w 2369255"/>
                <a:gd name="connsiteY115" fmla="*/ 0 h 2521011"/>
                <a:gd name="connsiteX116" fmla="*/ 1214878 w 2369255"/>
                <a:gd name="connsiteY116" fmla="*/ 102870 h 2521011"/>
                <a:gd name="connsiteX117" fmla="*/ 1228213 w 2369255"/>
                <a:gd name="connsiteY117" fmla="*/ 102870 h 2521011"/>
                <a:gd name="connsiteX118" fmla="*/ 1252978 w 2369255"/>
                <a:gd name="connsiteY118" fmla="*/ 190500 h 2521011"/>
                <a:gd name="connsiteX119" fmla="*/ 1255403 w 2369255"/>
                <a:gd name="connsiteY119" fmla="*/ 195722 h 2521011"/>
                <a:gd name="connsiteX120" fmla="*/ 1252978 w 2369255"/>
                <a:gd name="connsiteY120" fmla="*/ 198120 h 2521011"/>
                <a:gd name="connsiteX121" fmla="*/ 1249168 w 2369255"/>
                <a:gd name="connsiteY121" fmla="*/ 240030 h 2521011"/>
                <a:gd name="connsiteX122" fmla="*/ 1273933 w 2369255"/>
                <a:gd name="connsiteY122" fmla="*/ 346710 h 2521011"/>
                <a:gd name="connsiteX123" fmla="*/ 1216783 w 2369255"/>
                <a:gd name="connsiteY123" fmla="*/ 363855 h 2521011"/>
                <a:gd name="connsiteX124" fmla="*/ 1245358 w 2369255"/>
                <a:gd name="connsiteY124" fmla="*/ 510540 h 2521011"/>
                <a:gd name="connsiteX125" fmla="*/ 1266313 w 2369255"/>
                <a:gd name="connsiteY125" fmla="*/ 563880 h 2521011"/>
                <a:gd name="connsiteX126" fmla="*/ 1312033 w 2369255"/>
                <a:gd name="connsiteY126" fmla="*/ 641985 h 2521011"/>
                <a:gd name="connsiteX127" fmla="*/ 1332988 w 2369255"/>
                <a:gd name="connsiteY127" fmla="*/ 645795 h 2521011"/>
                <a:gd name="connsiteX128" fmla="*/ 1361563 w 2369255"/>
                <a:gd name="connsiteY128" fmla="*/ 737235 h 2521011"/>
                <a:gd name="connsiteX129" fmla="*/ 1540633 w 2369255"/>
                <a:gd name="connsiteY129" fmla="*/ 702945 h 2521011"/>
                <a:gd name="connsiteX130" fmla="*/ 1540207 w 2369255"/>
                <a:gd name="connsiteY130" fmla="*/ 700259 h 2521011"/>
                <a:gd name="connsiteX131" fmla="*/ 1586353 w 2369255"/>
                <a:gd name="connsiteY131" fmla="*/ 689610 h 2521011"/>
                <a:gd name="connsiteX132" fmla="*/ 1609213 w 2369255"/>
                <a:gd name="connsiteY132" fmla="*/ 659130 h 2521011"/>
                <a:gd name="connsiteX133" fmla="*/ 1637788 w 2369255"/>
                <a:gd name="connsiteY133" fmla="*/ 645795 h 2521011"/>
                <a:gd name="connsiteX134" fmla="*/ 1649218 w 2369255"/>
                <a:gd name="connsiteY134" fmla="*/ 613410 h 2521011"/>
                <a:gd name="connsiteX135" fmla="*/ 1670173 w 2369255"/>
                <a:gd name="connsiteY135" fmla="*/ 594360 h 2521011"/>
                <a:gd name="connsiteX136" fmla="*/ 1691128 w 2369255"/>
                <a:gd name="connsiteY136" fmla="*/ 609600 h 2521011"/>
                <a:gd name="connsiteX137" fmla="*/ 1685413 w 2369255"/>
                <a:gd name="connsiteY137" fmla="*/ 708660 h 2521011"/>
                <a:gd name="connsiteX138" fmla="*/ 1755898 w 2369255"/>
                <a:gd name="connsiteY138" fmla="*/ 786765 h 2521011"/>
                <a:gd name="connsiteX139" fmla="*/ 1757803 w 2369255"/>
                <a:gd name="connsiteY139" fmla="*/ 851535 h 2521011"/>
                <a:gd name="connsiteX140" fmla="*/ 1733038 w 2369255"/>
                <a:gd name="connsiteY140" fmla="*/ 872490 h 2521011"/>
                <a:gd name="connsiteX141" fmla="*/ 1795903 w 2369255"/>
                <a:gd name="connsiteY141" fmla="*/ 876300 h 2521011"/>
                <a:gd name="connsiteX142" fmla="*/ 2082230 w 2369255"/>
                <a:gd name="connsiteY142" fmla="*/ 811829 h 2521011"/>
                <a:gd name="connsiteX143" fmla="*/ 2102608 w 2369255"/>
                <a:gd name="connsiteY143" fmla="*/ 889635 h 2521011"/>
                <a:gd name="connsiteX144" fmla="*/ 2094988 w 2369255"/>
                <a:gd name="connsiteY144" fmla="*/ 942975 h 2521011"/>
                <a:gd name="connsiteX145" fmla="*/ 2030218 w 2369255"/>
                <a:gd name="connsiteY145" fmla="*/ 952500 h 2521011"/>
                <a:gd name="connsiteX146" fmla="*/ 2030218 w 2369255"/>
                <a:gd name="connsiteY146" fmla="*/ 1022985 h 2521011"/>
                <a:gd name="connsiteX147" fmla="*/ 2074033 w 2369255"/>
                <a:gd name="connsiteY147" fmla="*/ 1028700 h 2521011"/>
                <a:gd name="connsiteX148" fmla="*/ 2114038 w 2369255"/>
                <a:gd name="connsiteY148" fmla="*/ 1002030 h 2521011"/>
                <a:gd name="connsiteX149" fmla="*/ 2093083 w 2369255"/>
                <a:gd name="connsiteY149" fmla="*/ 1057275 h 2521011"/>
                <a:gd name="connsiteX150" fmla="*/ 2089273 w 2369255"/>
                <a:gd name="connsiteY150" fmla="*/ 1137285 h 2521011"/>
                <a:gd name="connsiteX151" fmla="*/ 2287393 w 2369255"/>
                <a:gd name="connsiteY151" fmla="*/ 1135380 h 2521011"/>
                <a:gd name="connsiteX152" fmla="*/ 2287393 w 2369255"/>
                <a:gd name="connsiteY152" fmla="*/ 1091565 h 2521011"/>
                <a:gd name="connsiteX153" fmla="*/ 2296363 w 2369255"/>
                <a:gd name="connsiteY153" fmla="*/ 1088949 h 2521011"/>
                <a:gd name="connsiteX154" fmla="*/ 2369255 w 2369255"/>
                <a:gd name="connsiteY154" fmla="*/ 1229053 h 2521011"/>
                <a:gd name="connsiteX155" fmla="*/ 2303675 w 2369255"/>
                <a:gd name="connsiteY155" fmla="*/ 1218123 h 2521011"/>
                <a:gd name="connsiteX156" fmla="*/ 2285869 w 2369255"/>
                <a:gd name="connsiteY156" fmla="*/ 1136214 h 2521011"/>
                <a:gd name="connsiteX157" fmla="*/ 2093706 w 2369255"/>
                <a:gd name="connsiteY157" fmla="*/ 1138062 h 2521011"/>
                <a:gd name="connsiteX158" fmla="*/ 2142613 w 2369255"/>
                <a:gd name="connsiteY158" fmla="*/ 1226820 h 2521011"/>
                <a:gd name="connsiteX159" fmla="*/ 2083558 w 2369255"/>
                <a:gd name="connsiteY159" fmla="*/ 1257300 h 2521011"/>
                <a:gd name="connsiteX160" fmla="*/ 2093083 w 2369255"/>
                <a:gd name="connsiteY160" fmla="*/ 1295400 h 2521011"/>
                <a:gd name="connsiteX161" fmla="*/ 2047363 w 2369255"/>
                <a:gd name="connsiteY161" fmla="*/ 1350645 h 2521011"/>
                <a:gd name="connsiteX162" fmla="*/ 2174998 w 2369255"/>
                <a:gd name="connsiteY162" fmla="*/ 1419225 h 2521011"/>
                <a:gd name="connsiteX163" fmla="*/ 2152138 w 2369255"/>
                <a:gd name="connsiteY163" fmla="*/ 1451610 h 2521011"/>
                <a:gd name="connsiteX164" fmla="*/ 2203573 w 2369255"/>
                <a:gd name="connsiteY164" fmla="*/ 1527810 h 2521011"/>
                <a:gd name="connsiteX165" fmla="*/ 2197858 w 2369255"/>
                <a:gd name="connsiteY165" fmla="*/ 1565910 h 2521011"/>
                <a:gd name="connsiteX166" fmla="*/ 2163568 w 2369255"/>
                <a:gd name="connsiteY166" fmla="*/ 1581150 h 2521011"/>
                <a:gd name="connsiteX167" fmla="*/ 2131183 w 2369255"/>
                <a:gd name="connsiteY167" fmla="*/ 1657350 h 2521011"/>
                <a:gd name="connsiteX168" fmla="*/ 2165473 w 2369255"/>
                <a:gd name="connsiteY168" fmla="*/ 1691640 h 2521011"/>
                <a:gd name="connsiteX169" fmla="*/ 2129278 w 2369255"/>
                <a:gd name="connsiteY169" fmla="*/ 1737360 h 2521011"/>
                <a:gd name="connsiteX170" fmla="*/ 2213098 w 2369255"/>
                <a:gd name="connsiteY170" fmla="*/ 1722120 h 2521011"/>
                <a:gd name="connsiteX171" fmla="*/ 2131183 w 2369255"/>
                <a:gd name="connsiteY171" fmla="*/ 1739265 h 2521011"/>
                <a:gd name="connsiteX172" fmla="*/ 2030218 w 2369255"/>
                <a:gd name="connsiteY172" fmla="*/ 1644015 h 2521011"/>
                <a:gd name="connsiteX173" fmla="*/ 1940683 w 2369255"/>
                <a:gd name="connsiteY173" fmla="*/ 1708785 h 2521011"/>
                <a:gd name="connsiteX174" fmla="*/ 1809238 w 2369255"/>
                <a:gd name="connsiteY174" fmla="*/ 1737360 h 2521011"/>
                <a:gd name="connsiteX175" fmla="*/ 1795903 w 2369255"/>
                <a:gd name="connsiteY175" fmla="*/ 1722120 h 2521011"/>
                <a:gd name="connsiteX176" fmla="*/ 1738753 w 2369255"/>
                <a:gd name="connsiteY176" fmla="*/ 1737360 h 2521011"/>
                <a:gd name="connsiteX177" fmla="*/ 1734943 w 2369255"/>
                <a:gd name="connsiteY177" fmla="*/ 1760220 h 2521011"/>
                <a:gd name="connsiteX178" fmla="*/ 1683030 w 2369255"/>
                <a:gd name="connsiteY178" fmla="*/ 1773198 h 2521011"/>
                <a:gd name="connsiteX179" fmla="*/ 1681603 w 2369255"/>
                <a:gd name="connsiteY179" fmla="*/ 1771650 h 2521011"/>
                <a:gd name="connsiteX180" fmla="*/ 1637788 w 2369255"/>
                <a:gd name="connsiteY180" fmla="*/ 1811655 h 2521011"/>
                <a:gd name="connsiteX181" fmla="*/ 1618738 w 2369255"/>
                <a:gd name="connsiteY181" fmla="*/ 1811655 h 2521011"/>
                <a:gd name="connsiteX182" fmla="*/ 1546348 w 2369255"/>
                <a:gd name="connsiteY182" fmla="*/ 1903095 h 2521011"/>
                <a:gd name="connsiteX183" fmla="*/ 1538728 w 2369255"/>
                <a:gd name="connsiteY183" fmla="*/ 1952625 h 2521011"/>
                <a:gd name="connsiteX184" fmla="*/ 1513963 w 2369255"/>
                <a:gd name="connsiteY184" fmla="*/ 1918335 h 2521011"/>
                <a:gd name="connsiteX185" fmla="*/ 1475863 w 2369255"/>
                <a:gd name="connsiteY185" fmla="*/ 1986915 h 2521011"/>
                <a:gd name="connsiteX186" fmla="*/ 1460623 w 2369255"/>
                <a:gd name="connsiteY186" fmla="*/ 1986915 h 2521011"/>
                <a:gd name="connsiteX187" fmla="*/ 1414903 w 2369255"/>
                <a:gd name="connsiteY187" fmla="*/ 2019300 h 2521011"/>
                <a:gd name="connsiteX188" fmla="*/ 1418713 w 2369255"/>
                <a:gd name="connsiteY188" fmla="*/ 2038350 h 2521011"/>
                <a:gd name="connsiteX189" fmla="*/ 1376803 w 2369255"/>
                <a:gd name="connsiteY189" fmla="*/ 2066925 h 2521011"/>
                <a:gd name="connsiteX190" fmla="*/ 1390138 w 2369255"/>
                <a:gd name="connsiteY190" fmla="*/ 2097405 h 2521011"/>
                <a:gd name="connsiteX191" fmla="*/ 1319653 w 2369255"/>
                <a:gd name="connsiteY191" fmla="*/ 2106930 h 2521011"/>
                <a:gd name="connsiteX192" fmla="*/ 1300603 w 2369255"/>
                <a:gd name="connsiteY192" fmla="*/ 2143125 h 2521011"/>
                <a:gd name="connsiteX193" fmla="*/ 1273933 w 2369255"/>
                <a:gd name="connsiteY193" fmla="*/ 2164080 h 2521011"/>
                <a:gd name="connsiteX194" fmla="*/ 1239643 w 2369255"/>
                <a:gd name="connsiteY194" fmla="*/ 2141220 h 2521011"/>
                <a:gd name="connsiteX195" fmla="*/ 1225489 w 2369255"/>
                <a:gd name="connsiteY195" fmla="*/ 2157396 h 2521011"/>
                <a:gd name="connsiteX196" fmla="*/ 1224403 w 2369255"/>
                <a:gd name="connsiteY196" fmla="*/ 2156460 h 2521011"/>
                <a:gd name="connsiteX197" fmla="*/ 1096768 w 2369255"/>
                <a:gd name="connsiteY197" fmla="*/ 2042160 h 2521011"/>
                <a:gd name="connsiteX198" fmla="*/ 1049736 w 2369255"/>
                <a:gd name="connsiteY198" fmla="*/ 2104529 h 2521011"/>
                <a:gd name="connsiteX199" fmla="*/ 969133 w 2369255"/>
                <a:gd name="connsiteY199" fmla="*/ 2101216 h 2521011"/>
                <a:gd name="connsiteX200" fmla="*/ 965323 w 2369255"/>
                <a:gd name="connsiteY200" fmla="*/ 2129791 h 2521011"/>
                <a:gd name="connsiteX201" fmla="*/ 807208 w 2369255"/>
                <a:gd name="connsiteY201" fmla="*/ 2129791 h 2521011"/>
                <a:gd name="connsiteX202" fmla="*/ 803398 w 2369255"/>
                <a:gd name="connsiteY202" fmla="*/ 2025016 h 2521011"/>
                <a:gd name="connsiteX203" fmla="*/ 801578 w 2369255"/>
                <a:gd name="connsiteY203" fmla="*/ 2024761 h 2521011"/>
                <a:gd name="connsiteX204" fmla="*/ 818638 w 2369255"/>
                <a:gd name="connsiteY204" fmla="*/ 1973580 h 2521011"/>
                <a:gd name="connsiteX205" fmla="*/ 776728 w 2369255"/>
                <a:gd name="connsiteY205" fmla="*/ 1939290 h 2521011"/>
                <a:gd name="connsiteX206" fmla="*/ 780538 w 2369255"/>
                <a:gd name="connsiteY206" fmla="*/ 1899285 h 2521011"/>
                <a:gd name="connsiteX207" fmla="*/ 791968 w 2369255"/>
                <a:gd name="connsiteY207" fmla="*/ 1836420 h 2521011"/>
                <a:gd name="connsiteX208" fmla="*/ 761488 w 2369255"/>
                <a:gd name="connsiteY208" fmla="*/ 1802130 h 2521011"/>
                <a:gd name="connsiteX209" fmla="*/ 708148 w 2369255"/>
                <a:gd name="connsiteY209" fmla="*/ 1790700 h 2521011"/>
                <a:gd name="connsiteX210" fmla="*/ 637663 w 2369255"/>
                <a:gd name="connsiteY210" fmla="*/ 1731645 h 2521011"/>
                <a:gd name="connsiteX211" fmla="*/ 637663 w 2369255"/>
                <a:gd name="connsiteY211" fmla="*/ 1704975 h 2521011"/>
                <a:gd name="connsiteX212" fmla="*/ 609088 w 2369255"/>
                <a:gd name="connsiteY212" fmla="*/ 1708785 h 2521011"/>
                <a:gd name="connsiteX213" fmla="*/ 504313 w 2369255"/>
                <a:gd name="connsiteY213" fmla="*/ 1638300 h 2521011"/>
                <a:gd name="connsiteX214" fmla="*/ 463237 w 2369255"/>
                <a:gd name="connsiteY214" fmla="*/ 1595581 h 2521011"/>
                <a:gd name="connsiteX215" fmla="*/ 464308 w 2369255"/>
                <a:gd name="connsiteY215" fmla="*/ 1543050 h 2521011"/>
                <a:gd name="connsiteX216" fmla="*/ 420493 w 2369255"/>
                <a:gd name="connsiteY216" fmla="*/ 1522095 h 2521011"/>
                <a:gd name="connsiteX217" fmla="*/ 435733 w 2369255"/>
                <a:gd name="connsiteY217" fmla="*/ 1470660 h 2521011"/>
                <a:gd name="connsiteX218" fmla="*/ 391918 w 2369255"/>
                <a:gd name="connsiteY218" fmla="*/ 1491615 h 2521011"/>
                <a:gd name="connsiteX219" fmla="*/ 359533 w 2369255"/>
                <a:gd name="connsiteY219" fmla="*/ 1491615 h 2521011"/>
                <a:gd name="connsiteX220" fmla="*/ 353818 w 2369255"/>
                <a:gd name="connsiteY220" fmla="*/ 1510665 h 2521011"/>
                <a:gd name="connsiteX221" fmla="*/ 184273 w 2369255"/>
                <a:gd name="connsiteY221" fmla="*/ 1510665 h 2521011"/>
                <a:gd name="connsiteX222" fmla="*/ 163926 w 2369255"/>
                <a:gd name="connsiteY222" fmla="*/ 1573404 h 2521011"/>
                <a:gd name="connsiteX223" fmla="*/ 163885 w 2369255"/>
                <a:gd name="connsiteY223" fmla="*/ 1573328 h 2521011"/>
                <a:gd name="connsiteX224" fmla="*/ 184395 w 2369255"/>
                <a:gd name="connsiteY224" fmla="*/ 1510087 h 2521011"/>
                <a:gd name="connsiteX225" fmla="*/ 203274 w 2369255"/>
                <a:gd name="connsiteY225" fmla="*/ 1510087 h 2521011"/>
                <a:gd name="connsiteX226" fmla="*/ 197608 w 2369255"/>
                <a:gd name="connsiteY226" fmla="*/ 1443990 h 2521011"/>
                <a:gd name="connsiteX227" fmla="*/ 148078 w 2369255"/>
                <a:gd name="connsiteY227" fmla="*/ 1466850 h 2521011"/>
                <a:gd name="connsiteX228" fmla="*/ 127123 w 2369255"/>
                <a:gd name="connsiteY228" fmla="*/ 1390650 h 2521011"/>
                <a:gd name="connsiteX229" fmla="*/ 117598 w 2369255"/>
                <a:gd name="connsiteY229" fmla="*/ 1389648 h 2521011"/>
                <a:gd name="connsiteX230" fmla="*/ 117598 w 2369255"/>
                <a:gd name="connsiteY230" fmla="*/ 1352550 h 2521011"/>
                <a:gd name="connsiteX231" fmla="*/ 148078 w 2369255"/>
                <a:gd name="connsiteY231" fmla="*/ 1314450 h 2521011"/>
                <a:gd name="connsiteX232" fmla="*/ 212848 w 2369255"/>
                <a:gd name="connsiteY232" fmla="*/ 1303020 h 2521011"/>
                <a:gd name="connsiteX233" fmla="*/ 229993 w 2369255"/>
                <a:gd name="connsiteY233" fmla="*/ 1238250 h 2521011"/>
                <a:gd name="connsiteX234" fmla="*/ 218563 w 2369255"/>
                <a:gd name="connsiteY234" fmla="*/ 1143000 h 2521011"/>
                <a:gd name="connsiteX235" fmla="*/ 219377 w 2369255"/>
                <a:gd name="connsiteY235" fmla="*/ 1135131 h 2521011"/>
                <a:gd name="connsiteX236" fmla="*/ 308099 w 2369255"/>
                <a:gd name="connsiteY236" fmla="*/ 1110615 h 2521011"/>
                <a:gd name="connsiteX237" fmla="*/ 325244 w 2369255"/>
                <a:gd name="connsiteY237" fmla="*/ 1022985 h 2521011"/>
                <a:gd name="connsiteX238" fmla="*/ 304289 w 2369255"/>
                <a:gd name="connsiteY238" fmla="*/ 986790 h 2521011"/>
                <a:gd name="connsiteX239" fmla="*/ 174749 w 2369255"/>
                <a:gd name="connsiteY239" fmla="*/ 969645 h 2521011"/>
                <a:gd name="connsiteX240" fmla="*/ 243329 w 2369255"/>
                <a:gd name="connsiteY240" fmla="*/ 843915 h 2521011"/>
                <a:gd name="connsiteX241" fmla="*/ 247139 w 2369255"/>
                <a:gd name="connsiteY241" fmla="*/ 731520 h 2521011"/>
                <a:gd name="connsiteX242" fmla="*/ 222373 w 2369255"/>
                <a:gd name="connsiteY242" fmla="*/ 715066 h 2521011"/>
                <a:gd name="connsiteX243" fmla="*/ 222373 w 2369255"/>
                <a:gd name="connsiteY243" fmla="*/ 567691 h 2521011"/>
                <a:gd name="connsiteX244" fmla="*/ 243328 w 2369255"/>
                <a:gd name="connsiteY244" fmla="*/ 489586 h 2521011"/>
                <a:gd name="connsiteX245" fmla="*/ 212848 w 2369255"/>
                <a:gd name="connsiteY245" fmla="*/ 447676 h 2521011"/>
                <a:gd name="connsiteX246" fmla="*/ 287143 w 2369255"/>
                <a:gd name="connsiteY246" fmla="*/ 449581 h 2521011"/>
                <a:gd name="connsiteX247" fmla="*/ 282547 w 2369255"/>
                <a:gd name="connsiteY247" fmla="*/ 446066 h 2521011"/>
                <a:gd name="connsiteX248" fmla="*/ 287143 w 2369255"/>
                <a:gd name="connsiteY248" fmla="*/ 447675 h 2521011"/>
                <a:gd name="connsiteX249" fmla="*/ 317623 w 2369255"/>
                <a:gd name="connsiteY249" fmla="*/ 382905 h 2521011"/>
                <a:gd name="connsiteX250" fmla="*/ 401443 w 2369255"/>
                <a:gd name="connsiteY250" fmla="*/ 384810 h 2521011"/>
                <a:gd name="connsiteX251" fmla="*/ 447163 w 2369255"/>
                <a:gd name="connsiteY251" fmla="*/ 361950 h 2521011"/>
                <a:gd name="connsiteX252" fmla="*/ 462403 w 2369255"/>
                <a:gd name="connsiteY252" fmla="*/ 335280 h 2521011"/>
                <a:gd name="connsiteX253" fmla="*/ 466213 w 2369255"/>
                <a:gd name="connsiteY253" fmla="*/ 266700 h 2521011"/>
                <a:gd name="connsiteX254" fmla="*/ 443353 w 2369255"/>
                <a:gd name="connsiteY254" fmla="*/ 198120 h 2521011"/>
                <a:gd name="connsiteX255" fmla="*/ 390013 w 2369255"/>
                <a:gd name="connsiteY255" fmla="*/ 137160 h 2521011"/>
                <a:gd name="connsiteX256" fmla="*/ 412873 w 2369255"/>
                <a:gd name="connsiteY256" fmla="*/ 125730 h 2521011"/>
                <a:gd name="connsiteX257" fmla="*/ 411094 w 2369255"/>
                <a:gd name="connsiteY257" fmla="*/ 119401 h 2521011"/>
                <a:gd name="connsiteX258" fmla="*/ 412873 w 2369255"/>
                <a:gd name="connsiteY258" fmla="*/ 120015 h 2521011"/>
                <a:gd name="connsiteX259" fmla="*/ 454783 w 2369255"/>
                <a:gd name="connsiteY259" fmla="*/ 74295 h 2521011"/>
                <a:gd name="connsiteX260" fmla="*/ 521458 w 2369255"/>
                <a:gd name="connsiteY260" fmla="*/ 85725 h 2521011"/>
                <a:gd name="connsiteX261" fmla="*/ 498598 w 2369255"/>
                <a:gd name="connsiteY261" fmla="*/ 49530 h 2521011"/>
                <a:gd name="connsiteX262" fmla="*/ 550033 w 2369255"/>
                <a:gd name="connsiteY262" fmla="*/ 13335 h 2521011"/>
                <a:gd name="connsiteX263" fmla="*/ 654808 w 2369255"/>
                <a:gd name="connsiteY263"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12498 w 2251657"/>
                <a:gd name="connsiteY95" fmla="*/ 1078284 h 2521011"/>
                <a:gd name="connsiteX96" fmla="*/ 12965 w 2251657"/>
                <a:gd name="connsiteY96" fmla="*/ 1078457 h 2521011"/>
                <a:gd name="connsiteX97" fmla="*/ 5715 w 2251657"/>
                <a:gd name="connsiteY97" fmla="*/ 1120140 h 2521011"/>
                <a:gd name="connsiteX98" fmla="*/ 5279 w 2251657"/>
                <a:gd name="connsiteY98" fmla="*/ 1119797 h 2521011"/>
                <a:gd name="connsiteX99" fmla="*/ 12498 w 2251657"/>
                <a:gd name="connsiteY99" fmla="*/ 1078284 h 2521011"/>
                <a:gd name="connsiteX100" fmla="*/ 537210 w 2251657"/>
                <a:gd name="connsiteY100" fmla="*/ 0 h 2521011"/>
                <a:gd name="connsiteX101" fmla="*/ 563880 w 2251657"/>
                <a:gd name="connsiteY101" fmla="*/ 80010 h 2521011"/>
                <a:gd name="connsiteX102" fmla="*/ 672465 w 2251657"/>
                <a:gd name="connsiteY102" fmla="*/ 51435 h 2521011"/>
                <a:gd name="connsiteX103" fmla="*/ 721352 w 2251657"/>
                <a:gd name="connsiteY103" fmla="*/ 29486 h 2521011"/>
                <a:gd name="connsiteX104" fmla="*/ 744855 w 2251657"/>
                <a:gd name="connsiteY104" fmla="*/ 59055 h 2521011"/>
                <a:gd name="connsiteX105" fmla="*/ 739140 w 2251657"/>
                <a:gd name="connsiteY105" fmla="*/ 89535 h 2521011"/>
                <a:gd name="connsiteX106" fmla="*/ 821055 w 2251657"/>
                <a:gd name="connsiteY106" fmla="*/ 93345 h 2521011"/>
                <a:gd name="connsiteX107" fmla="*/ 834390 w 2251657"/>
                <a:gd name="connsiteY107" fmla="*/ 19050 h 2521011"/>
                <a:gd name="connsiteX108" fmla="*/ 855345 w 2251657"/>
                <a:gd name="connsiteY108" fmla="*/ 47625 h 2521011"/>
                <a:gd name="connsiteX109" fmla="*/ 946785 w 2251657"/>
                <a:gd name="connsiteY109" fmla="*/ 47625 h 2521011"/>
                <a:gd name="connsiteX110" fmla="*/ 996315 w 2251657"/>
                <a:gd name="connsiteY110" fmla="*/ 38100 h 2521011"/>
                <a:gd name="connsiteX111" fmla="*/ 1003935 w 2251657"/>
                <a:gd name="connsiteY111" fmla="*/ 9525 h 2521011"/>
                <a:gd name="connsiteX112" fmla="*/ 1064895 w 2251657"/>
                <a:gd name="connsiteY112" fmla="*/ 0 h 2521011"/>
                <a:gd name="connsiteX113" fmla="*/ 1097280 w 2251657"/>
                <a:gd name="connsiteY113" fmla="*/ 102870 h 2521011"/>
                <a:gd name="connsiteX114" fmla="*/ 1110615 w 2251657"/>
                <a:gd name="connsiteY114" fmla="*/ 102870 h 2521011"/>
                <a:gd name="connsiteX115" fmla="*/ 1135380 w 2251657"/>
                <a:gd name="connsiteY115" fmla="*/ 190500 h 2521011"/>
                <a:gd name="connsiteX116" fmla="*/ 1137805 w 2251657"/>
                <a:gd name="connsiteY116" fmla="*/ 195722 h 2521011"/>
                <a:gd name="connsiteX117" fmla="*/ 1135380 w 2251657"/>
                <a:gd name="connsiteY117" fmla="*/ 198120 h 2521011"/>
                <a:gd name="connsiteX118" fmla="*/ 1131570 w 2251657"/>
                <a:gd name="connsiteY118" fmla="*/ 240030 h 2521011"/>
                <a:gd name="connsiteX119" fmla="*/ 1156335 w 2251657"/>
                <a:gd name="connsiteY119" fmla="*/ 346710 h 2521011"/>
                <a:gd name="connsiteX120" fmla="*/ 1099185 w 2251657"/>
                <a:gd name="connsiteY120" fmla="*/ 363855 h 2521011"/>
                <a:gd name="connsiteX121" fmla="*/ 1127760 w 2251657"/>
                <a:gd name="connsiteY121" fmla="*/ 510540 h 2521011"/>
                <a:gd name="connsiteX122" fmla="*/ 1148715 w 2251657"/>
                <a:gd name="connsiteY122" fmla="*/ 563880 h 2521011"/>
                <a:gd name="connsiteX123" fmla="*/ 1194435 w 2251657"/>
                <a:gd name="connsiteY123" fmla="*/ 641985 h 2521011"/>
                <a:gd name="connsiteX124" fmla="*/ 1215390 w 2251657"/>
                <a:gd name="connsiteY124" fmla="*/ 645795 h 2521011"/>
                <a:gd name="connsiteX125" fmla="*/ 1243965 w 2251657"/>
                <a:gd name="connsiteY125" fmla="*/ 737235 h 2521011"/>
                <a:gd name="connsiteX126" fmla="*/ 1423035 w 2251657"/>
                <a:gd name="connsiteY126" fmla="*/ 702945 h 2521011"/>
                <a:gd name="connsiteX127" fmla="*/ 1422609 w 2251657"/>
                <a:gd name="connsiteY127" fmla="*/ 700259 h 2521011"/>
                <a:gd name="connsiteX128" fmla="*/ 1468755 w 2251657"/>
                <a:gd name="connsiteY128" fmla="*/ 689610 h 2521011"/>
                <a:gd name="connsiteX129" fmla="*/ 1491615 w 2251657"/>
                <a:gd name="connsiteY129" fmla="*/ 659130 h 2521011"/>
                <a:gd name="connsiteX130" fmla="*/ 1520190 w 2251657"/>
                <a:gd name="connsiteY130" fmla="*/ 645795 h 2521011"/>
                <a:gd name="connsiteX131" fmla="*/ 1531620 w 2251657"/>
                <a:gd name="connsiteY131" fmla="*/ 613410 h 2521011"/>
                <a:gd name="connsiteX132" fmla="*/ 1552575 w 2251657"/>
                <a:gd name="connsiteY132" fmla="*/ 594360 h 2521011"/>
                <a:gd name="connsiteX133" fmla="*/ 1573530 w 2251657"/>
                <a:gd name="connsiteY133" fmla="*/ 609600 h 2521011"/>
                <a:gd name="connsiteX134" fmla="*/ 1567815 w 2251657"/>
                <a:gd name="connsiteY134" fmla="*/ 708660 h 2521011"/>
                <a:gd name="connsiteX135" fmla="*/ 1638300 w 2251657"/>
                <a:gd name="connsiteY135" fmla="*/ 786765 h 2521011"/>
                <a:gd name="connsiteX136" fmla="*/ 1640205 w 2251657"/>
                <a:gd name="connsiteY136" fmla="*/ 851535 h 2521011"/>
                <a:gd name="connsiteX137" fmla="*/ 1615440 w 2251657"/>
                <a:gd name="connsiteY137" fmla="*/ 872490 h 2521011"/>
                <a:gd name="connsiteX138" fmla="*/ 1678305 w 2251657"/>
                <a:gd name="connsiteY138" fmla="*/ 876300 h 2521011"/>
                <a:gd name="connsiteX139" fmla="*/ 1964632 w 2251657"/>
                <a:gd name="connsiteY139" fmla="*/ 811829 h 2521011"/>
                <a:gd name="connsiteX140" fmla="*/ 1985010 w 2251657"/>
                <a:gd name="connsiteY140" fmla="*/ 889635 h 2521011"/>
                <a:gd name="connsiteX141" fmla="*/ 1977390 w 2251657"/>
                <a:gd name="connsiteY141" fmla="*/ 942975 h 2521011"/>
                <a:gd name="connsiteX142" fmla="*/ 1912620 w 2251657"/>
                <a:gd name="connsiteY142" fmla="*/ 952500 h 2521011"/>
                <a:gd name="connsiteX143" fmla="*/ 1912620 w 2251657"/>
                <a:gd name="connsiteY143" fmla="*/ 1022985 h 2521011"/>
                <a:gd name="connsiteX144" fmla="*/ 1956435 w 2251657"/>
                <a:gd name="connsiteY144" fmla="*/ 1028700 h 2521011"/>
                <a:gd name="connsiteX145" fmla="*/ 1996440 w 2251657"/>
                <a:gd name="connsiteY145" fmla="*/ 1002030 h 2521011"/>
                <a:gd name="connsiteX146" fmla="*/ 1975485 w 2251657"/>
                <a:gd name="connsiteY146" fmla="*/ 1057275 h 2521011"/>
                <a:gd name="connsiteX147" fmla="*/ 1971675 w 2251657"/>
                <a:gd name="connsiteY147" fmla="*/ 1137285 h 2521011"/>
                <a:gd name="connsiteX148" fmla="*/ 2169795 w 2251657"/>
                <a:gd name="connsiteY148" fmla="*/ 1135380 h 2521011"/>
                <a:gd name="connsiteX149" fmla="*/ 2169795 w 2251657"/>
                <a:gd name="connsiteY149" fmla="*/ 1091565 h 2521011"/>
                <a:gd name="connsiteX150" fmla="*/ 2178765 w 2251657"/>
                <a:gd name="connsiteY150" fmla="*/ 1088949 h 2521011"/>
                <a:gd name="connsiteX151" fmla="*/ 2251657 w 2251657"/>
                <a:gd name="connsiteY151" fmla="*/ 1229053 h 2521011"/>
                <a:gd name="connsiteX152" fmla="*/ 2186077 w 2251657"/>
                <a:gd name="connsiteY152" fmla="*/ 1218123 h 2521011"/>
                <a:gd name="connsiteX153" fmla="*/ 2168271 w 2251657"/>
                <a:gd name="connsiteY153" fmla="*/ 1136214 h 2521011"/>
                <a:gd name="connsiteX154" fmla="*/ 1976108 w 2251657"/>
                <a:gd name="connsiteY154" fmla="*/ 1138062 h 2521011"/>
                <a:gd name="connsiteX155" fmla="*/ 2025015 w 2251657"/>
                <a:gd name="connsiteY155" fmla="*/ 1226820 h 2521011"/>
                <a:gd name="connsiteX156" fmla="*/ 1965960 w 2251657"/>
                <a:gd name="connsiteY156" fmla="*/ 1257300 h 2521011"/>
                <a:gd name="connsiteX157" fmla="*/ 1975485 w 2251657"/>
                <a:gd name="connsiteY157" fmla="*/ 1295400 h 2521011"/>
                <a:gd name="connsiteX158" fmla="*/ 1929765 w 2251657"/>
                <a:gd name="connsiteY158" fmla="*/ 1350645 h 2521011"/>
                <a:gd name="connsiteX159" fmla="*/ 2057400 w 2251657"/>
                <a:gd name="connsiteY159" fmla="*/ 1419225 h 2521011"/>
                <a:gd name="connsiteX160" fmla="*/ 2034540 w 2251657"/>
                <a:gd name="connsiteY160" fmla="*/ 1451610 h 2521011"/>
                <a:gd name="connsiteX161" fmla="*/ 2085975 w 2251657"/>
                <a:gd name="connsiteY161" fmla="*/ 1527810 h 2521011"/>
                <a:gd name="connsiteX162" fmla="*/ 2080260 w 2251657"/>
                <a:gd name="connsiteY162" fmla="*/ 1565910 h 2521011"/>
                <a:gd name="connsiteX163" fmla="*/ 2045970 w 2251657"/>
                <a:gd name="connsiteY163" fmla="*/ 1581150 h 2521011"/>
                <a:gd name="connsiteX164" fmla="*/ 2013585 w 2251657"/>
                <a:gd name="connsiteY164" fmla="*/ 1657350 h 2521011"/>
                <a:gd name="connsiteX165" fmla="*/ 2047875 w 2251657"/>
                <a:gd name="connsiteY165" fmla="*/ 1691640 h 2521011"/>
                <a:gd name="connsiteX166" fmla="*/ 2011680 w 2251657"/>
                <a:gd name="connsiteY166" fmla="*/ 1737360 h 2521011"/>
                <a:gd name="connsiteX167" fmla="*/ 2095500 w 2251657"/>
                <a:gd name="connsiteY167" fmla="*/ 1722120 h 2521011"/>
                <a:gd name="connsiteX168" fmla="*/ 2013585 w 2251657"/>
                <a:gd name="connsiteY168" fmla="*/ 1739265 h 2521011"/>
                <a:gd name="connsiteX169" fmla="*/ 1912620 w 2251657"/>
                <a:gd name="connsiteY169" fmla="*/ 1644015 h 2521011"/>
                <a:gd name="connsiteX170" fmla="*/ 1823085 w 2251657"/>
                <a:gd name="connsiteY170" fmla="*/ 1708785 h 2521011"/>
                <a:gd name="connsiteX171" fmla="*/ 1691640 w 2251657"/>
                <a:gd name="connsiteY171" fmla="*/ 1737360 h 2521011"/>
                <a:gd name="connsiteX172" fmla="*/ 1678305 w 2251657"/>
                <a:gd name="connsiteY172" fmla="*/ 1722120 h 2521011"/>
                <a:gd name="connsiteX173" fmla="*/ 1621155 w 2251657"/>
                <a:gd name="connsiteY173" fmla="*/ 1737360 h 2521011"/>
                <a:gd name="connsiteX174" fmla="*/ 1617345 w 2251657"/>
                <a:gd name="connsiteY174" fmla="*/ 1760220 h 2521011"/>
                <a:gd name="connsiteX175" fmla="*/ 1565432 w 2251657"/>
                <a:gd name="connsiteY175" fmla="*/ 1773198 h 2521011"/>
                <a:gd name="connsiteX176" fmla="*/ 1564005 w 2251657"/>
                <a:gd name="connsiteY176" fmla="*/ 1771650 h 2521011"/>
                <a:gd name="connsiteX177" fmla="*/ 1520190 w 2251657"/>
                <a:gd name="connsiteY177" fmla="*/ 1811655 h 2521011"/>
                <a:gd name="connsiteX178" fmla="*/ 1501140 w 2251657"/>
                <a:gd name="connsiteY178" fmla="*/ 1811655 h 2521011"/>
                <a:gd name="connsiteX179" fmla="*/ 1428750 w 2251657"/>
                <a:gd name="connsiteY179" fmla="*/ 1903095 h 2521011"/>
                <a:gd name="connsiteX180" fmla="*/ 1421130 w 2251657"/>
                <a:gd name="connsiteY180" fmla="*/ 1952625 h 2521011"/>
                <a:gd name="connsiteX181" fmla="*/ 1396365 w 2251657"/>
                <a:gd name="connsiteY181" fmla="*/ 1918335 h 2521011"/>
                <a:gd name="connsiteX182" fmla="*/ 1358265 w 2251657"/>
                <a:gd name="connsiteY182" fmla="*/ 1986915 h 2521011"/>
                <a:gd name="connsiteX183" fmla="*/ 1343025 w 2251657"/>
                <a:gd name="connsiteY183" fmla="*/ 1986915 h 2521011"/>
                <a:gd name="connsiteX184" fmla="*/ 1297305 w 2251657"/>
                <a:gd name="connsiteY184" fmla="*/ 2019300 h 2521011"/>
                <a:gd name="connsiteX185" fmla="*/ 1301115 w 2251657"/>
                <a:gd name="connsiteY185" fmla="*/ 2038350 h 2521011"/>
                <a:gd name="connsiteX186" fmla="*/ 1259205 w 2251657"/>
                <a:gd name="connsiteY186" fmla="*/ 2066925 h 2521011"/>
                <a:gd name="connsiteX187" fmla="*/ 1272540 w 2251657"/>
                <a:gd name="connsiteY187" fmla="*/ 2097405 h 2521011"/>
                <a:gd name="connsiteX188" fmla="*/ 1202055 w 2251657"/>
                <a:gd name="connsiteY188" fmla="*/ 2106930 h 2521011"/>
                <a:gd name="connsiteX189" fmla="*/ 1183005 w 2251657"/>
                <a:gd name="connsiteY189" fmla="*/ 2143125 h 2521011"/>
                <a:gd name="connsiteX190" fmla="*/ 1156335 w 2251657"/>
                <a:gd name="connsiteY190" fmla="*/ 2164080 h 2521011"/>
                <a:gd name="connsiteX191" fmla="*/ 1122045 w 2251657"/>
                <a:gd name="connsiteY191" fmla="*/ 2141220 h 2521011"/>
                <a:gd name="connsiteX192" fmla="*/ 1107891 w 2251657"/>
                <a:gd name="connsiteY192" fmla="*/ 2157396 h 2521011"/>
                <a:gd name="connsiteX193" fmla="*/ 1106805 w 2251657"/>
                <a:gd name="connsiteY193" fmla="*/ 2156460 h 2521011"/>
                <a:gd name="connsiteX194" fmla="*/ 979170 w 2251657"/>
                <a:gd name="connsiteY194" fmla="*/ 2042160 h 2521011"/>
                <a:gd name="connsiteX195" fmla="*/ 932138 w 2251657"/>
                <a:gd name="connsiteY195" fmla="*/ 2104529 h 2521011"/>
                <a:gd name="connsiteX196" fmla="*/ 851535 w 2251657"/>
                <a:gd name="connsiteY196" fmla="*/ 2101216 h 2521011"/>
                <a:gd name="connsiteX197" fmla="*/ 847725 w 2251657"/>
                <a:gd name="connsiteY197" fmla="*/ 2129791 h 2521011"/>
                <a:gd name="connsiteX198" fmla="*/ 689610 w 2251657"/>
                <a:gd name="connsiteY198" fmla="*/ 2129791 h 2521011"/>
                <a:gd name="connsiteX199" fmla="*/ 685800 w 2251657"/>
                <a:gd name="connsiteY199" fmla="*/ 2025016 h 2521011"/>
                <a:gd name="connsiteX200" fmla="*/ 683980 w 2251657"/>
                <a:gd name="connsiteY200" fmla="*/ 2024761 h 2521011"/>
                <a:gd name="connsiteX201" fmla="*/ 701040 w 2251657"/>
                <a:gd name="connsiteY201" fmla="*/ 1973580 h 2521011"/>
                <a:gd name="connsiteX202" fmla="*/ 659130 w 2251657"/>
                <a:gd name="connsiteY202" fmla="*/ 1939290 h 2521011"/>
                <a:gd name="connsiteX203" fmla="*/ 662940 w 2251657"/>
                <a:gd name="connsiteY203" fmla="*/ 1899285 h 2521011"/>
                <a:gd name="connsiteX204" fmla="*/ 674370 w 2251657"/>
                <a:gd name="connsiteY204" fmla="*/ 1836420 h 2521011"/>
                <a:gd name="connsiteX205" fmla="*/ 643890 w 2251657"/>
                <a:gd name="connsiteY205" fmla="*/ 1802130 h 2521011"/>
                <a:gd name="connsiteX206" fmla="*/ 590550 w 2251657"/>
                <a:gd name="connsiteY206" fmla="*/ 1790700 h 2521011"/>
                <a:gd name="connsiteX207" fmla="*/ 520065 w 2251657"/>
                <a:gd name="connsiteY207" fmla="*/ 1731645 h 2521011"/>
                <a:gd name="connsiteX208" fmla="*/ 520065 w 2251657"/>
                <a:gd name="connsiteY208" fmla="*/ 1704975 h 2521011"/>
                <a:gd name="connsiteX209" fmla="*/ 491490 w 2251657"/>
                <a:gd name="connsiteY209" fmla="*/ 1708785 h 2521011"/>
                <a:gd name="connsiteX210" fmla="*/ 386715 w 2251657"/>
                <a:gd name="connsiteY210" fmla="*/ 1638300 h 2521011"/>
                <a:gd name="connsiteX211" fmla="*/ 345639 w 2251657"/>
                <a:gd name="connsiteY211" fmla="*/ 1595581 h 2521011"/>
                <a:gd name="connsiteX212" fmla="*/ 346710 w 2251657"/>
                <a:gd name="connsiteY212" fmla="*/ 1543050 h 2521011"/>
                <a:gd name="connsiteX213" fmla="*/ 302895 w 2251657"/>
                <a:gd name="connsiteY213" fmla="*/ 1522095 h 2521011"/>
                <a:gd name="connsiteX214" fmla="*/ 318135 w 2251657"/>
                <a:gd name="connsiteY214" fmla="*/ 1470660 h 2521011"/>
                <a:gd name="connsiteX215" fmla="*/ 274320 w 2251657"/>
                <a:gd name="connsiteY215" fmla="*/ 1491615 h 2521011"/>
                <a:gd name="connsiteX216" fmla="*/ 241935 w 2251657"/>
                <a:gd name="connsiteY216" fmla="*/ 1491615 h 2521011"/>
                <a:gd name="connsiteX217" fmla="*/ 236220 w 2251657"/>
                <a:gd name="connsiteY217" fmla="*/ 1510665 h 2521011"/>
                <a:gd name="connsiteX218" fmla="*/ 66675 w 2251657"/>
                <a:gd name="connsiteY218" fmla="*/ 1510665 h 2521011"/>
                <a:gd name="connsiteX219" fmla="*/ 46328 w 2251657"/>
                <a:gd name="connsiteY219" fmla="*/ 1573404 h 2521011"/>
                <a:gd name="connsiteX220" fmla="*/ 46287 w 2251657"/>
                <a:gd name="connsiteY220" fmla="*/ 1573328 h 2521011"/>
                <a:gd name="connsiteX221" fmla="*/ 66797 w 2251657"/>
                <a:gd name="connsiteY221" fmla="*/ 1510087 h 2521011"/>
                <a:gd name="connsiteX222" fmla="*/ 85676 w 2251657"/>
                <a:gd name="connsiteY222" fmla="*/ 1510087 h 2521011"/>
                <a:gd name="connsiteX223" fmla="*/ 80010 w 2251657"/>
                <a:gd name="connsiteY223" fmla="*/ 1443990 h 2521011"/>
                <a:gd name="connsiteX224" fmla="*/ 30480 w 2251657"/>
                <a:gd name="connsiteY224" fmla="*/ 1466850 h 2521011"/>
                <a:gd name="connsiteX225" fmla="*/ 9525 w 2251657"/>
                <a:gd name="connsiteY225" fmla="*/ 1390650 h 2521011"/>
                <a:gd name="connsiteX226" fmla="*/ 0 w 2251657"/>
                <a:gd name="connsiteY226" fmla="*/ 1389648 h 2521011"/>
                <a:gd name="connsiteX227" fmla="*/ 0 w 2251657"/>
                <a:gd name="connsiteY227" fmla="*/ 1352550 h 2521011"/>
                <a:gd name="connsiteX228" fmla="*/ 30480 w 2251657"/>
                <a:gd name="connsiteY228" fmla="*/ 1314450 h 2521011"/>
                <a:gd name="connsiteX229" fmla="*/ 95250 w 2251657"/>
                <a:gd name="connsiteY229" fmla="*/ 1303020 h 2521011"/>
                <a:gd name="connsiteX230" fmla="*/ 112395 w 2251657"/>
                <a:gd name="connsiteY230" fmla="*/ 1238250 h 2521011"/>
                <a:gd name="connsiteX231" fmla="*/ 100965 w 2251657"/>
                <a:gd name="connsiteY231" fmla="*/ 1143000 h 2521011"/>
                <a:gd name="connsiteX232" fmla="*/ 101779 w 2251657"/>
                <a:gd name="connsiteY232" fmla="*/ 1135131 h 2521011"/>
                <a:gd name="connsiteX233" fmla="*/ 190501 w 2251657"/>
                <a:gd name="connsiteY233" fmla="*/ 1110615 h 2521011"/>
                <a:gd name="connsiteX234" fmla="*/ 207646 w 2251657"/>
                <a:gd name="connsiteY234" fmla="*/ 1022985 h 2521011"/>
                <a:gd name="connsiteX235" fmla="*/ 186691 w 2251657"/>
                <a:gd name="connsiteY235" fmla="*/ 986790 h 2521011"/>
                <a:gd name="connsiteX236" fmla="*/ 57151 w 2251657"/>
                <a:gd name="connsiteY236" fmla="*/ 969645 h 2521011"/>
                <a:gd name="connsiteX237" fmla="*/ 125731 w 2251657"/>
                <a:gd name="connsiteY237" fmla="*/ 843915 h 2521011"/>
                <a:gd name="connsiteX238" fmla="*/ 129541 w 2251657"/>
                <a:gd name="connsiteY238" fmla="*/ 731520 h 2521011"/>
                <a:gd name="connsiteX239" fmla="*/ 104775 w 2251657"/>
                <a:gd name="connsiteY239" fmla="*/ 715066 h 2521011"/>
                <a:gd name="connsiteX240" fmla="*/ 104775 w 2251657"/>
                <a:gd name="connsiteY240" fmla="*/ 567691 h 2521011"/>
                <a:gd name="connsiteX241" fmla="*/ 125730 w 2251657"/>
                <a:gd name="connsiteY241" fmla="*/ 489586 h 2521011"/>
                <a:gd name="connsiteX242" fmla="*/ 95250 w 2251657"/>
                <a:gd name="connsiteY242" fmla="*/ 447676 h 2521011"/>
                <a:gd name="connsiteX243" fmla="*/ 169545 w 2251657"/>
                <a:gd name="connsiteY243" fmla="*/ 449581 h 2521011"/>
                <a:gd name="connsiteX244" fmla="*/ 164949 w 2251657"/>
                <a:gd name="connsiteY244" fmla="*/ 446066 h 2521011"/>
                <a:gd name="connsiteX245" fmla="*/ 169545 w 2251657"/>
                <a:gd name="connsiteY245" fmla="*/ 447675 h 2521011"/>
                <a:gd name="connsiteX246" fmla="*/ 200025 w 2251657"/>
                <a:gd name="connsiteY246" fmla="*/ 382905 h 2521011"/>
                <a:gd name="connsiteX247" fmla="*/ 283845 w 2251657"/>
                <a:gd name="connsiteY247" fmla="*/ 384810 h 2521011"/>
                <a:gd name="connsiteX248" fmla="*/ 329565 w 2251657"/>
                <a:gd name="connsiteY248" fmla="*/ 361950 h 2521011"/>
                <a:gd name="connsiteX249" fmla="*/ 344805 w 2251657"/>
                <a:gd name="connsiteY249" fmla="*/ 335280 h 2521011"/>
                <a:gd name="connsiteX250" fmla="*/ 348615 w 2251657"/>
                <a:gd name="connsiteY250" fmla="*/ 266700 h 2521011"/>
                <a:gd name="connsiteX251" fmla="*/ 325755 w 2251657"/>
                <a:gd name="connsiteY251" fmla="*/ 198120 h 2521011"/>
                <a:gd name="connsiteX252" fmla="*/ 272415 w 2251657"/>
                <a:gd name="connsiteY252" fmla="*/ 137160 h 2521011"/>
                <a:gd name="connsiteX253" fmla="*/ 295275 w 2251657"/>
                <a:gd name="connsiteY253" fmla="*/ 125730 h 2521011"/>
                <a:gd name="connsiteX254" fmla="*/ 293496 w 2251657"/>
                <a:gd name="connsiteY254" fmla="*/ 119401 h 2521011"/>
                <a:gd name="connsiteX255" fmla="*/ 295275 w 2251657"/>
                <a:gd name="connsiteY255" fmla="*/ 120015 h 2521011"/>
                <a:gd name="connsiteX256" fmla="*/ 337185 w 2251657"/>
                <a:gd name="connsiteY256" fmla="*/ 74295 h 2521011"/>
                <a:gd name="connsiteX257" fmla="*/ 403860 w 2251657"/>
                <a:gd name="connsiteY257" fmla="*/ 85725 h 2521011"/>
                <a:gd name="connsiteX258" fmla="*/ 381000 w 2251657"/>
                <a:gd name="connsiteY258" fmla="*/ 49530 h 2521011"/>
                <a:gd name="connsiteX259" fmla="*/ 432435 w 2251657"/>
                <a:gd name="connsiteY259" fmla="*/ 13335 h 2521011"/>
                <a:gd name="connsiteX260" fmla="*/ 537210 w 2251657"/>
                <a:gd name="connsiteY260"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279 w 2251657"/>
                <a:gd name="connsiteY95" fmla="*/ 1119797 h 2521011"/>
                <a:gd name="connsiteX96" fmla="*/ 12965 w 2251657"/>
                <a:gd name="connsiteY96" fmla="*/ 1078457 h 2521011"/>
                <a:gd name="connsiteX97" fmla="*/ 5715 w 2251657"/>
                <a:gd name="connsiteY97" fmla="*/ 1120140 h 2521011"/>
                <a:gd name="connsiteX98" fmla="*/ 5279 w 2251657"/>
                <a:gd name="connsiteY98" fmla="*/ 1119797 h 2521011"/>
                <a:gd name="connsiteX99" fmla="*/ 537210 w 2251657"/>
                <a:gd name="connsiteY99" fmla="*/ 0 h 2521011"/>
                <a:gd name="connsiteX100" fmla="*/ 563880 w 2251657"/>
                <a:gd name="connsiteY100" fmla="*/ 80010 h 2521011"/>
                <a:gd name="connsiteX101" fmla="*/ 672465 w 2251657"/>
                <a:gd name="connsiteY101" fmla="*/ 51435 h 2521011"/>
                <a:gd name="connsiteX102" fmla="*/ 721352 w 2251657"/>
                <a:gd name="connsiteY102" fmla="*/ 29486 h 2521011"/>
                <a:gd name="connsiteX103" fmla="*/ 744855 w 2251657"/>
                <a:gd name="connsiteY103" fmla="*/ 59055 h 2521011"/>
                <a:gd name="connsiteX104" fmla="*/ 739140 w 2251657"/>
                <a:gd name="connsiteY104" fmla="*/ 89535 h 2521011"/>
                <a:gd name="connsiteX105" fmla="*/ 821055 w 2251657"/>
                <a:gd name="connsiteY105" fmla="*/ 93345 h 2521011"/>
                <a:gd name="connsiteX106" fmla="*/ 834390 w 2251657"/>
                <a:gd name="connsiteY106" fmla="*/ 19050 h 2521011"/>
                <a:gd name="connsiteX107" fmla="*/ 855345 w 2251657"/>
                <a:gd name="connsiteY107" fmla="*/ 47625 h 2521011"/>
                <a:gd name="connsiteX108" fmla="*/ 946785 w 2251657"/>
                <a:gd name="connsiteY108" fmla="*/ 47625 h 2521011"/>
                <a:gd name="connsiteX109" fmla="*/ 996315 w 2251657"/>
                <a:gd name="connsiteY109" fmla="*/ 38100 h 2521011"/>
                <a:gd name="connsiteX110" fmla="*/ 1003935 w 2251657"/>
                <a:gd name="connsiteY110" fmla="*/ 9525 h 2521011"/>
                <a:gd name="connsiteX111" fmla="*/ 1064895 w 2251657"/>
                <a:gd name="connsiteY111" fmla="*/ 0 h 2521011"/>
                <a:gd name="connsiteX112" fmla="*/ 1097280 w 2251657"/>
                <a:gd name="connsiteY112" fmla="*/ 102870 h 2521011"/>
                <a:gd name="connsiteX113" fmla="*/ 1110615 w 2251657"/>
                <a:gd name="connsiteY113" fmla="*/ 102870 h 2521011"/>
                <a:gd name="connsiteX114" fmla="*/ 1135380 w 2251657"/>
                <a:gd name="connsiteY114" fmla="*/ 190500 h 2521011"/>
                <a:gd name="connsiteX115" fmla="*/ 1137805 w 2251657"/>
                <a:gd name="connsiteY115" fmla="*/ 195722 h 2521011"/>
                <a:gd name="connsiteX116" fmla="*/ 1135380 w 2251657"/>
                <a:gd name="connsiteY116" fmla="*/ 198120 h 2521011"/>
                <a:gd name="connsiteX117" fmla="*/ 1131570 w 2251657"/>
                <a:gd name="connsiteY117" fmla="*/ 240030 h 2521011"/>
                <a:gd name="connsiteX118" fmla="*/ 1156335 w 2251657"/>
                <a:gd name="connsiteY118" fmla="*/ 346710 h 2521011"/>
                <a:gd name="connsiteX119" fmla="*/ 1099185 w 2251657"/>
                <a:gd name="connsiteY119" fmla="*/ 363855 h 2521011"/>
                <a:gd name="connsiteX120" fmla="*/ 1127760 w 2251657"/>
                <a:gd name="connsiteY120" fmla="*/ 510540 h 2521011"/>
                <a:gd name="connsiteX121" fmla="*/ 1148715 w 2251657"/>
                <a:gd name="connsiteY121" fmla="*/ 563880 h 2521011"/>
                <a:gd name="connsiteX122" fmla="*/ 1194435 w 2251657"/>
                <a:gd name="connsiteY122" fmla="*/ 641985 h 2521011"/>
                <a:gd name="connsiteX123" fmla="*/ 1215390 w 2251657"/>
                <a:gd name="connsiteY123" fmla="*/ 645795 h 2521011"/>
                <a:gd name="connsiteX124" fmla="*/ 1243965 w 2251657"/>
                <a:gd name="connsiteY124" fmla="*/ 737235 h 2521011"/>
                <a:gd name="connsiteX125" fmla="*/ 1423035 w 2251657"/>
                <a:gd name="connsiteY125" fmla="*/ 702945 h 2521011"/>
                <a:gd name="connsiteX126" fmla="*/ 1422609 w 2251657"/>
                <a:gd name="connsiteY126" fmla="*/ 700259 h 2521011"/>
                <a:gd name="connsiteX127" fmla="*/ 1468755 w 2251657"/>
                <a:gd name="connsiteY127" fmla="*/ 689610 h 2521011"/>
                <a:gd name="connsiteX128" fmla="*/ 1491615 w 2251657"/>
                <a:gd name="connsiteY128" fmla="*/ 659130 h 2521011"/>
                <a:gd name="connsiteX129" fmla="*/ 1520190 w 2251657"/>
                <a:gd name="connsiteY129" fmla="*/ 645795 h 2521011"/>
                <a:gd name="connsiteX130" fmla="*/ 1531620 w 2251657"/>
                <a:gd name="connsiteY130" fmla="*/ 613410 h 2521011"/>
                <a:gd name="connsiteX131" fmla="*/ 1552575 w 2251657"/>
                <a:gd name="connsiteY131" fmla="*/ 594360 h 2521011"/>
                <a:gd name="connsiteX132" fmla="*/ 1573530 w 2251657"/>
                <a:gd name="connsiteY132" fmla="*/ 609600 h 2521011"/>
                <a:gd name="connsiteX133" fmla="*/ 1567815 w 2251657"/>
                <a:gd name="connsiteY133" fmla="*/ 708660 h 2521011"/>
                <a:gd name="connsiteX134" fmla="*/ 1638300 w 2251657"/>
                <a:gd name="connsiteY134" fmla="*/ 786765 h 2521011"/>
                <a:gd name="connsiteX135" fmla="*/ 1640205 w 2251657"/>
                <a:gd name="connsiteY135" fmla="*/ 851535 h 2521011"/>
                <a:gd name="connsiteX136" fmla="*/ 1615440 w 2251657"/>
                <a:gd name="connsiteY136" fmla="*/ 872490 h 2521011"/>
                <a:gd name="connsiteX137" fmla="*/ 1678305 w 2251657"/>
                <a:gd name="connsiteY137" fmla="*/ 876300 h 2521011"/>
                <a:gd name="connsiteX138" fmla="*/ 1964632 w 2251657"/>
                <a:gd name="connsiteY138" fmla="*/ 811829 h 2521011"/>
                <a:gd name="connsiteX139" fmla="*/ 1985010 w 2251657"/>
                <a:gd name="connsiteY139" fmla="*/ 889635 h 2521011"/>
                <a:gd name="connsiteX140" fmla="*/ 1977390 w 2251657"/>
                <a:gd name="connsiteY140" fmla="*/ 942975 h 2521011"/>
                <a:gd name="connsiteX141" fmla="*/ 1912620 w 2251657"/>
                <a:gd name="connsiteY141" fmla="*/ 952500 h 2521011"/>
                <a:gd name="connsiteX142" fmla="*/ 1912620 w 2251657"/>
                <a:gd name="connsiteY142" fmla="*/ 1022985 h 2521011"/>
                <a:gd name="connsiteX143" fmla="*/ 1956435 w 2251657"/>
                <a:gd name="connsiteY143" fmla="*/ 1028700 h 2521011"/>
                <a:gd name="connsiteX144" fmla="*/ 1996440 w 2251657"/>
                <a:gd name="connsiteY144" fmla="*/ 1002030 h 2521011"/>
                <a:gd name="connsiteX145" fmla="*/ 1975485 w 2251657"/>
                <a:gd name="connsiteY145" fmla="*/ 1057275 h 2521011"/>
                <a:gd name="connsiteX146" fmla="*/ 1971675 w 2251657"/>
                <a:gd name="connsiteY146" fmla="*/ 1137285 h 2521011"/>
                <a:gd name="connsiteX147" fmla="*/ 2169795 w 2251657"/>
                <a:gd name="connsiteY147" fmla="*/ 1135380 h 2521011"/>
                <a:gd name="connsiteX148" fmla="*/ 2169795 w 2251657"/>
                <a:gd name="connsiteY148" fmla="*/ 1091565 h 2521011"/>
                <a:gd name="connsiteX149" fmla="*/ 2178765 w 2251657"/>
                <a:gd name="connsiteY149" fmla="*/ 1088949 h 2521011"/>
                <a:gd name="connsiteX150" fmla="*/ 2251657 w 2251657"/>
                <a:gd name="connsiteY150" fmla="*/ 1229053 h 2521011"/>
                <a:gd name="connsiteX151" fmla="*/ 2186077 w 2251657"/>
                <a:gd name="connsiteY151" fmla="*/ 1218123 h 2521011"/>
                <a:gd name="connsiteX152" fmla="*/ 2168271 w 2251657"/>
                <a:gd name="connsiteY152" fmla="*/ 1136214 h 2521011"/>
                <a:gd name="connsiteX153" fmla="*/ 1976108 w 2251657"/>
                <a:gd name="connsiteY153" fmla="*/ 1138062 h 2521011"/>
                <a:gd name="connsiteX154" fmla="*/ 2025015 w 2251657"/>
                <a:gd name="connsiteY154" fmla="*/ 1226820 h 2521011"/>
                <a:gd name="connsiteX155" fmla="*/ 1965960 w 2251657"/>
                <a:gd name="connsiteY155" fmla="*/ 1257300 h 2521011"/>
                <a:gd name="connsiteX156" fmla="*/ 1975485 w 2251657"/>
                <a:gd name="connsiteY156" fmla="*/ 1295400 h 2521011"/>
                <a:gd name="connsiteX157" fmla="*/ 1929765 w 2251657"/>
                <a:gd name="connsiteY157" fmla="*/ 1350645 h 2521011"/>
                <a:gd name="connsiteX158" fmla="*/ 2057400 w 2251657"/>
                <a:gd name="connsiteY158" fmla="*/ 1419225 h 2521011"/>
                <a:gd name="connsiteX159" fmla="*/ 2034540 w 2251657"/>
                <a:gd name="connsiteY159" fmla="*/ 1451610 h 2521011"/>
                <a:gd name="connsiteX160" fmla="*/ 2085975 w 2251657"/>
                <a:gd name="connsiteY160" fmla="*/ 1527810 h 2521011"/>
                <a:gd name="connsiteX161" fmla="*/ 2080260 w 2251657"/>
                <a:gd name="connsiteY161" fmla="*/ 1565910 h 2521011"/>
                <a:gd name="connsiteX162" fmla="*/ 2045970 w 2251657"/>
                <a:gd name="connsiteY162" fmla="*/ 1581150 h 2521011"/>
                <a:gd name="connsiteX163" fmla="*/ 2013585 w 2251657"/>
                <a:gd name="connsiteY163" fmla="*/ 1657350 h 2521011"/>
                <a:gd name="connsiteX164" fmla="*/ 2047875 w 2251657"/>
                <a:gd name="connsiteY164" fmla="*/ 1691640 h 2521011"/>
                <a:gd name="connsiteX165" fmla="*/ 2011680 w 2251657"/>
                <a:gd name="connsiteY165" fmla="*/ 1737360 h 2521011"/>
                <a:gd name="connsiteX166" fmla="*/ 2095500 w 2251657"/>
                <a:gd name="connsiteY166" fmla="*/ 1722120 h 2521011"/>
                <a:gd name="connsiteX167" fmla="*/ 2013585 w 2251657"/>
                <a:gd name="connsiteY167" fmla="*/ 1739265 h 2521011"/>
                <a:gd name="connsiteX168" fmla="*/ 1912620 w 2251657"/>
                <a:gd name="connsiteY168" fmla="*/ 1644015 h 2521011"/>
                <a:gd name="connsiteX169" fmla="*/ 1823085 w 2251657"/>
                <a:gd name="connsiteY169" fmla="*/ 1708785 h 2521011"/>
                <a:gd name="connsiteX170" fmla="*/ 1691640 w 2251657"/>
                <a:gd name="connsiteY170" fmla="*/ 1737360 h 2521011"/>
                <a:gd name="connsiteX171" fmla="*/ 1678305 w 2251657"/>
                <a:gd name="connsiteY171" fmla="*/ 1722120 h 2521011"/>
                <a:gd name="connsiteX172" fmla="*/ 1621155 w 2251657"/>
                <a:gd name="connsiteY172" fmla="*/ 1737360 h 2521011"/>
                <a:gd name="connsiteX173" fmla="*/ 1617345 w 2251657"/>
                <a:gd name="connsiteY173" fmla="*/ 1760220 h 2521011"/>
                <a:gd name="connsiteX174" fmla="*/ 1565432 w 2251657"/>
                <a:gd name="connsiteY174" fmla="*/ 1773198 h 2521011"/>
                <a:gd name="connsiteX175" fmla="*/ 1564005 w 2251657"/>
                <a:gd name="connsiteY175" fmla="*/ 1771650 h 2521011"/>
                <a:gd name="connsiteX176" fmla="*/ 1520190 w 2251657"/>
                <a:gd name="connsiteY176" fmla="*/ 1811655 h 2521011"/>
                <a:gd name="connsiteX177" fmla="*/ 1501140 w 2251657"/>
                <a:gd name="connsiteY177" fmla="*/ 1811655 h 2521011"/>
                <a:gd name="connsiteX178" fmla="*/ 1428750 w 2251657"/>
                <a:gd name="connsiteY178" fmla="*/ 1903095 h 2521011"/>
                <a:gd name="connsiteX179" fmla="*/ 1421130 w 2251657"/>
                <a:gd name="connsiteY179" fmla="*/ 1952625 h 2521011"/>
                <a:gd name="connsiteX180" fmla="*/ 1396365 w 2251657"/>
                <a:gd name="connsiteY180" fmla="*/ 1918335 h 2521011"/>
                <a:gd name="connsiteX181" fmla="*/ 1358265 w 2251657"/>
                <a:gd name="connsiteY181" fmla="*/ 1986915 h 2521011"/>
                <a:gd name="connsiteX182" fmla="*/ 1343025 w 2251657"/>
                <a:gd name="connsiteY182" fmla="*/ 1986915 h 2521011"/>
                <a:gd name="connsiteX183" fmla="*/ 1297305 w 2251657"/>
                <a:gd name="connsiteY183" fmla="*/ 2019300 h 2521011"/>
                <a:gd name="connsiteX184" fmla="*/ 1301115 w 2251657"/>
                <a:gd name="connsiteY184" fmla="*/ 2038350 h 2521011"/>
                <a:gd name="connsiteX185" fmla="*/ 1259205 w 2251657"/>
                <a:gd name="connsiteY185" fmla="*/ 2066925 h 2521011"/>
                <a:gd name="connsiteX186" fmla="*/ 1272540 w 2251657"/>
                <a:gd name="connsiteY186" fmla="*/ 2097405 h 2521011"/>
                <a:gd name="connsiteX187" fmla="*/ 1202055 w 2251657"/>
                <a:gd name="connsiteY187" fmla="*/ 2106930 h 2521011"/>
                <a:gd name="connsiteX188" fmla="*/ 1183005 w 2251657"/>
                <a:gd name="connsiteY188" fmla="*/ 2143125 h 2521011"/>
                <a:gd name="connsiteX189" fmla="*/ 1156335 w 2251657"/>
                <a:gd name="connsiteY189" fmla="*/ 2164080 h 2521011"/>
                <a:gd name="connsiteX190" fmla="*/ 1122045 w 2251657"/>
                <a:gd name="connsiteY190" fmla="*/ 2141220 h 2521011"/>
                <a:gd name="connsiteX191" fmla="*/ 1107891 w 2251657"/>
                <a:gd name="connsiteY191" fmla="*/ 2157396 h 2521011"/>
                <a:gd name="connsiteX192" fmla="*/ 1106805 w 2251657"/>
                <a:gd name="connsiteY192" fmla="*/ 2156460 h 2521011"/>
                <a:gd name="connsiteX193" fmla="*/ 979170 w 2251657"/>
                <a:gd name="connsiteY193" fmla="*/ 2042160 h 2521011"/>
                <a:gd name="connsiteX194" fmla="*/ 932138 w 2251657"/>
                <a:gd name="connsiteY194" fmla="*/ 2104529 h 2521011"/>
                <a:gd name="connsiteX195" fmla="*/ 851535 w 2251657"/>
                <a:gd name="connsiteY195" fmla="*/ 2101216 h 2521011"/>
                <a:gd name="connsiteX196" fmla="*/ 847725 w 2251657"/>
                <a:gd name="connsiteY196" fmla="*/ 2129791 h 2521011"/>
                <a:gd name="connsiteX197" fmla="*/ 689610 w 2251657"/>
                <a:gd name="connsiteY197" fmla="*/ 2129791 h 2521011"/>
                <a:gd name="connsiteX198" fmla="*/ 685800 w 2251657"/>
                <a:gd name="connsiteY198" fmla="*/ 2025016 h 2521011"/>
                <a:gd name="connsiteX199" fmla="*/ 683980 w 2251657"/>
                <a:gd name="connsiteY199" fmla="*/ 2024761 h 2521011"/>
                <a:gd name="connsiteX200" fmla="*/ 701040 w 2251657"/>
                <a:gd name="connsiteY200" fmla="*/ 1973580 h 2521011"/>
                <a:gd name="connsiteX201" fmla="*/ 659130 w 2251657"/>
                <a:gd name="connsiteY201" fmla="*/ 1939290 h 2521011"/>
                <a:gd name="connsiteX202" fmla="*/ 662940 w 2251657"/>
                <a:gd name="connsiteY202" fmla="*/ 1899285 h 2521011"/>
                <a:gd name="connsiteX203" fmla="*/ 674370 w 2251657"/>
                <a:gd name="connsiteY203" fmla="*/ 1836420 h 2521011"/>
                <a:gd name="connsiteX204" fmla="*/ 643890 w 2251657"/>
                <a:gd name="connsiteY204" fmla="*/ 1802130 h 2521011"/>
                <a:gd name="connsiteX205" fmla="*/ 590550 w 2251657"/>
                <a:gd name="connsiteY205" fmla="*/ 1790700 h 2521011"/>
                <a:gd name="connsiteX206" fmla="*/ 520065 w 2251657"/>
                <a:gd name="connsiteY206" fmla="*/ 1731645 h 2521011"/>
                <a:gd name="connsiteX207" fmla="*/ 520065 w 2251657"/>
                <a:gd name="connsiteY207" fmla="*/ 1704975 h 2521011"/>
                <a:gd name="connsiteX208" fmla="*/ 491490 w 2251657"/>
                <a:gd name="connsiteY208" fmla="*/ 1708785 h 2521011"/>
                <a:gd name="connsiteX209" fmla="*/ 386715 w 2251657"/>
                <a:gd name="connsiteY209" fmla="*/ 1638300 h 2521011"/>
                <a:gd name="connsiteX210" fmla="*/ 345639 w 2251657"/>
                <a:gd name="connsiteY210" fmla="*/ 1595581 h 2521011"/>
                <a:gd name="connsiteX211" fmla="*/ 346710 w 2251657"/>
                <a:gd name="connsiteY211" fmla="*/ 1543050 h 2521011"/>
                <a:gd name="connsiteX212" fmla="*/ 302895 w 2251657"/>
                <a:gd name="connsiteY212" fmla="*/ 1522095 h 2521011"/>
                <a:gd name="connsiteX213" fmla="*/ 318135 w 2251657"/>
                <a:gd name="connsiteY213" fmla="*/ 1470660 h 2521011"/>
                <a:gd name="connsiteX214" fmla="*/ 274320 w 2251657"/>
                <a:gd name="connsiteY214" fmla="*/ 1491615 h 2521011"/>
                <a:gd name="connsiteX215" fmla="*/ 241935 w 2251657"/>
                <a:gd name="connsiteY215" fmla="*/ 1491615 h 2521011"/>
                <a:gd name="connsiteX216" fmla="*/ 236220 w 2251657"/>
                <a:gd name="connsiteY216" fmla="*/ 1510665 h 2521011"/>
                <a:gd name="connsiteX217" fmla="*/ 66675 w 2251657"/>
                <a:gd name="connsiteY217" fmla="*/ 1510665 h 2521011"/>
                <a:gd name="connsiteX218" fmla="*/ 46328 w 2251657"/>
                <a:gd name="connsiteY218" fmla="*/ 1573404 h 2521011"/>
                <a:gd name="connsiteX219" fmla="*/ 46287 w 2251657"/>
                <a:gd name="connsiteY219" fmla="*/ 1573328 h 2521011"/>
                <a:gd name="connsiteX220" fmla="*/ 66797 w 2251657"/>
                <a:gd name="connsiteY220" fmla="*/ 1510087 h 2521011"/>
                <a:gd name="connsiteX221" fmla="*/ 85676 w 2251657"/>
                <a:gd name="connsiteY221" fmla="*/ 1510087 h 2521011"/>
                <a:gd name="connsiteX222" fmla="*/ 80010 w 2251657"/>
                <a:gd name="connsiteY222" fmla="*/ 1443990 h 2521011"/>
                <a:gd name="connsiteX223" fmla="*/ 30480 w 2251657"/>
                <a:gd name="connsiteY223" fmla="*/ 1466850 h 2521011"/>
                <a:gd name="connsiteX224" fmla="*/ 9525 w 2251657"/>
                <a:gd name="connsiteY224" fmla="*/ 1390650 h 2521011"/>
                <a:gd name="connsiteX225" fmla="*/ 0 w 2251657"/>
                <a:gd name="connsiteY225" fmla="*/ 1389648 h 2521011"/>
                <a:gd name="connsiteX226" fmla="*/ 0 w 2251657"/>
                <a:gd name="connsiteY226" fmla="*/ 1352550 h 2521011"/>
                <a:gd name="connsiteX227" fmla="*/ 30480 w 2251657"/>
                <a:gd name="connsiteY227" fmla="*/ 1314450 h 2521011"/>
                <a:gd name="connsiteX228" fmla="*/ 95250 w 2251657"/>
                <a:gd name="connsiteY228" fmla="*/ 1303020 h 2521011"/>
                <a:gd name="connsiteX229" fmla="*/ 112395 w 2251657"/>
                <a:gd name="connsiteY229" fmla="*/ 1238250 h 2521011"/>
                <a:gd name="connsiteX230" fmla="*/ 100965 w 2251657"/>
                <a:gd name="connsiteY230" fmla="*/ 1143000 h 2521011"/>
                <a:gd name="connsiteX231" fmla="*/ 101779 w 2251657"/>
                <a:gd name="connsiteY231" fmla="*/ 1135131 h 2521011"/>
                <a:gd name="connsiteX232" fmla="*/ 190501 w 2251657"/>
                <a:gd name="connsiteY232" fmla="*/ 1110615 h 2521011"/>
                <a:gd name="connsiteX233" fmla="*/ 207646 w 2251657"/>
                <a:gd name="connsiteY233" fmla="*/ 1022985 h 2521011"/>
                <a:gd name="connsiteX234" fmla="*/ 186691 w 2251657"/>
                <a:gd name="connsiteY234" fmla="*/ 986790 h 2521011"/>
                <a:gd name="connsiteX235" fmla="*/ 57151 w 2251657"/>
                <a:gd name="connsiteY235" fmla="*/ 969645 h 2521011"/>
                <a:gd name="connsiteX236" fmla="*/ 125731 w 2251657"/>
                <a:gd name="connsiteY236" fmla="*/ 843915 h 2521011"/>
                <a:gd name="connsiteX237" fmla="*/ 129541 w 2251657"/>
                <a:gd name="connsiteY237" fmla="*/ 731520 h 2521011"/>
                <a:gd name="connsiteX238" fmla="*/ 104775 w 2251657"/>
                <a:gd name="connsiteY238" fmla="*/ 715066 h 2521011"/>
                <a:gd name="connsiteX239" fmla="*/ 104775 w 2251657"/>
                <a:gd name="connsiteY239" fmla="*/ 567691 h 2521011"/>
                <a:gd name="connsiteX240" fmla="*/ 125730 w 2251657"/>
                <a:gd name="connsiteY240" fmla="*/ 489586 h 2521011"/>
                <a:gd name="connsiteX241" fmla="*/ 95250 w 2251657"/>
                <a:gd name="connsiteY241" fmla="*/ 447676 h 2521011"/>
                <a:gd name="connsiteX242" fmla="*/ 169545 w 2251657"/>
                <a:gd name="connsiteY242" fmla="*/ 449581 h 2521011"/>
                <a:gd name="connsiteX243" fmla="*/ 164949 w 2251657"/>
                <a:gd name="connsiteY243" fmla="*/ 446066 h 2521011"/>
                <a:gd name="connsiteX244" fmla="*/ 169545 w 2251657"/>
                <a:gd name="connsiteY244" fmla="*/ 447675 h 2521011"/>
                <a:gd name="connsiteX245" fmla="*/ 200025 w 2251657"/>
                <a:gd name="connsiteY245" fmla="*/ 382905 h 2521011"/>
                <a:gd name="connsiteX246" fmla="*/ 283845 w 2251657"/>
                <a:gd name="connsiteY246" fmla="*/ 384810 h 2521011"/>
                <a:gd name="connsiteX247" fmla="*/ 329565 w 2251657"/>
                <a:gd name="connsiteY247" fmla="*/ 361950 h 2521011"/>
                <a:gd name="connsiteX248" fmla="*/ 344805 w 2251657"/>
                <a:gd name="connsiteY248" fmla="*/ 335280 h 2521011"/>
                <a:gd name="connsiteX249" fmla="*/ 348615 w 2251657"/>
                <a:gd name="connsiteY249" fmla="*/ 266700 h 2521011"/>
                <a:gd name="connsiteX250" fmla="*/ 325755 w 2251657"/>
                <a:gd name="connsiteY250" fmla="*/ 198120 h 2521011"/>
                <a:gd name="connsiteX251" fmla="*/ 272415 w 2251657"/>
                <a:gd name="connsiteY251" fmla="*/ 137160 h 2521011"/>
                <a:gd name="connsiteX252" fmla="*/ 295275 w 2251657"/>
                <a:gd name="connsiteY252" fmla="*/ 125730 h 2521011"/>
                <a:gd name="connsiteX253" fmla="*/ 293496 w 2251657"/>
                <a:gd name="connsiteY253" fmla="*/ 119401 h 2521011"/>
                <a:gd name="connsiteX254" fmla="*/ 295275 w 2251657"/>
                <a:gd name="connsiteY254" fmla="*/ 120015 h 2521011"/>
                <a:gd name="connsiteX255" fmla="*/ 337185 w 2251657"/>
                <a:gd name="connsiteY255" fmla="*/ 74295 h 2521011"/>
                <a:gd name="connsiteX256" fmla="*/ 403860 w 2251657"/>
                <a:gd name="connsiteY256" fmla="*/ 85725 h 2521011"/>
                <a:gd name="connsiteX257" fmla="*/ 381000 w 2251657"/>
                <a:gd name="connsiteY257" fmla="*/ 49530 h 2521011"/>
                <a:gd name="connsiteX258" fmla="*/ 432435 w 2251657"/>
                <a:gd name="connsiteY258" fmla="*/ 13335 h 2521011"/>
                <a:gd name="connsiteX259" fmla="*/ 537210 w 2251657"/>
                <a:gd name="connsiteY259"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279 w 2251657"/>
                <a:gd name="connsiteY95" fmla="*/ 1119797 h 2521011"/>
                <a:gd name="connsiteX96" fmla="*/ 5715 w 2251657"/>
                <a:gd name="connsiteY96" fmla="*/ 1120140 h 2521011"/>
                <a:gd name="connsiteX97" fmla="*/ 5279 w 2251657"/>
                <a:gd name="connsiteY97" fmla="*/ 1119797 h 2521011"/>
                <a:gd name="connsiteX98" fmla="*/ 537210 w 2251657"/>
                <a:gd name="connsiteY98" fmla="*/ 0 h 2521011"/>
                <a:gd name="connsiteX99" fmla="*/ 563880 w 2251657"/>
                <a:gd name="connsiteY99" fmla="*/ 80010 h 2521011"/>
                <a:gd name="connsiteX100" fmla="*/ 672465 w 2251657"/>
                <a:gd name="connsiteY100" fmla="*/ 51435 h 2521011"/>
                <a:gd name="connsiteX101" fmla="*/ 721352 w 2251657"/>
                <a:gd name="connsiteY101" fmla="*/ 29486 h 2521011"/>
                <a:gd name="connsiteX102" fmla="*/ 744855 w 2251657"/>
                <a:gd name="connsiteY102" fmla="*/ 59055 h 2521011"/>
                <a:gd name="connsiteX103" fmla="*/ 739140 w 2251657"/>
                <a:gd name="connsiteY103" fmla="*/ 89535 h 2521011"/>
                <a:gd name="connsiteX104" fmla="*/ 821055 w 2251657"/>
                <a:gd name="connsiteY104" fmla="*/ 93345 h 2521011"/>
                <a:gd name="connsiteX105" fmla="*/ 834390 w 2251657"/>
                <a:gd name="connsiteY105" fmla="*/ 19050 h 2521011"/>
                <a:gd name="connsiteX106" fmla="*/ 855345 w 2251657"/>
                <a:gd name="connsiteY106" fmla="*/ 47625 h 2521011"/>
                <a:gd name="connsiteX107" fmla="*/ 946785 w 2251657"/>
                <a:gd name="connsiteY107" fmla="*/ 47625 h 2521011"/>
                <a:gd name="connsiteX108" fmla="*/ 996315 w 2251657"/>
                <a:gd name="connsiteY108" fmla="*/ 38100 h 2521011"/>
                <a:gd name="connsiteX109" fmla="*/ 1003935 w 2251657"/>
                <a:gd name="connsiteY109" fmla="*/ 9525 h 2521011"/>
                <a:gd name="connsiteX110" fmla="*/ 1064895 w 2251657"/>
                <a:gd name="connsiteY110" fmla="*/ 0 h 2521011"/>
                <a:gd name="connsiteX111" fmla="*/ 1097280 w 2251657"/>
                <a:gd name="connsiteY111" fmla="*/ 102870 h 2521011"/>
                <a:gd name="connsiteX112" fmla="*/ 1110615 w 2251657"/>
                <a:gd name="connsiteY112" fmla="*/ 102870 h 2521011"/>
                <a:gd name="connsiteX113" fmla="*/ 1135380 w 2251657"/>
                <a:gd name="connsiteY113" fmla="*/ 190500 h 2521011"/>
                <a:gd name="connsiteX114" fmla="*/ 1137805 w 2251657"/>
                <a:gd name="connsiteY114" fmla="*/ 195722 h 2521011"/>
                <a:gd name="connsiteX115" fmla="*/ 1135380 w 2251657"/>
                <a:gd name="connsiteY115" fmla="*/ 198120 h 2521011"/>
                <a:gd name="connsiteX116" fmla="*/ 1131570 w 2251657"/>
                <a:gd name="connsiteY116" fmla="*/ 240030 h 2521011"/>
                <a:gd name="connsiteX117" fmla="*/ 1156335 w 2251657"/>
                <a:gd name="connsiteY117" fmla="*/ 346710 h 2521011"/>
                <a:gd name="connsiteX118" fmla="*/ 1099185 w 2251657"/>
                <a:gd name="connsiteY118" fmla="*/ 363855 h 2521011"/>
                <a:gd name="connsiteX119" fmla="*/ 1127760 w 2251657"/>
                <a:gd name="connsiteY119" fmla="*/ 510540 h 2521011"/>
                <a:gd name="connsiteX120" fmla="*/ 1148715 w 2251657"/>
                <a:gd name="connsiteY120" fmla="*/ 563880 h 2521011"/>
                <a:gd name="connsiteX121" fmla="*/ 1194435 w 2251657"/>
                <a:gd name="connsiteY121" fmla="*/ 641985 h 2521011"/>
                <a:gd name="connsiteX122" fmla="*/ 1215390 w 2251657"/>
                <a:gd name="connsiteY122" fmla="*/ 645795 h 2521011"/>
                <a:gd name="connsiteX123" fmla="*/ 1243965 w 2251657"/>
                <a:gd name="connsiteY123" fmla="*/ 737235 h 2521011"/>
                <a:gd name="connsiteX124" fmla="*/ 1423035 w 2251657"/>
                <a:gd name="connsiteY124" fmla="*/ 702945 h 2521011"/>
                <a:gd name="connsiteX125" fmla="*/ 1422609 w 2251657"/>
                <a:gd name="connsiteY125" fmla="*/ 700259 h 2521011"/>
                <a:gd name="connsiteX126" fmla="*/ 1468755 w 2251657"/>
                <a:gd name="connsiteY126" fmla="*/ 689610 h 2521011"/>
                <a:gd name="connsiteX127" fmla="*/ 1491615 w 2251657"/>
                <a:gd name="connsiteY127" fmla="*/ 659130 h 2521011"/>
                <a:gd name="connsiteX128" fmla="*/ 1520190 w 2251657"/>
                <a:gd name="connsiteY128" fmla="*/ 645795 h 2521011"/>
                <a:gd name="connsiteX129" fmla="*/ 1531620 w 2251657"/>
                <a:gd name="connsiteY129" fmla="*/ 613410 h 2521011"/>
                <a:gd name="connsiteX130" fmla="*/ 1552575 w 2251657"/>
                <a:gd name="connsiteY130" fmla="*/ 594360 h 2521011"/>
                <a:gd name="connsiteX131" fmla="*/ 1573530 w 2251657"/>
                <a:gd name="connsiteY131" fmla="*/ 609600 h 2521011"/>
                <a:gd name="connsiteX132" fmla="*/ 1567815 w 2251657"/>
                <a:gd name="connsiteY132" fmla="*/ 708660 h 2521011"/>
                <a:gd name="connsiteX133" fmla="*/ 1638300 w 2251657"/>
                <a:gd name="connsiteY133" fmla="*/ 786765 h 2521011"/>
                <a:gd name="connsiteX134" fmla="*/ 1640205 w 2251657"/>
                <a:gd name="connsiteY134" fmla="*/ 851535 h 2521011"/>
                <a:gd name="connsiteX135" fmla="*/ 1615440 w 2251657"/>
                <a:gd name="connsiteY135" fmla="*/ 872490 h 2521011"/>
                <a:gd name="connsiteX136" fmla="*/ 1678305 w 2251657"/>
                <a:gd name="connsiteY136" fmla="*/ 876300 h 2521011"/>
                <a:gd name="connsiteX137" fmla="*/ 1964632 w 2251657"/>
                <a:gd name="connsiteY137" fmla="*/ 811829 h 2521011"/>
                <a:gd name="connsiteX138" fmla="*/ 1985010 w 2251657"/>
                <a:gd name="connsiteY138" fmla="*/ 889635 h 2521011"/>
                <a:gd name="connsiteX139" fmla="*/ 1977390 w 2251657"/>
                <a:gd name="connsiteY139" fmla="*/ 942975 h 2521011"/>
                <a:gd name="connsiteX140" fmla="*/ 1912620 w 2251657"/>
                <a:gd name="connsiteY140" fmla="*/ 952500 h 2521011"/>
                <a:gd name="connsiteX141" fmla="*/ 1912620 w 2251657"/>
                <a:gd name="connsiteY141" fmla="*/ 1022985 h 2521011"/>
                <a:gd name="connsiteX142" fmla="*/ 1956435 w 2251657"/>
                <a:gd name="connsiteY142" fmla="*/ 1028700 h 2521011"/>
                <a:gd name="connsiteX143" fmla="*/ 1996440 w 2251657"/>
                <a:gd name="connsiteY143" fmla="*/ 1002030 h 2521011"/>
                <a:gd name="connsiteX144" fmla="*/ 1975485 w 2251657"/>
                <a:gd name="connsiteY144" fmla="*/ 1057275 h 2521011"/>
                <a:gd name="connsiteX145" fmla="*/ 1971675 w 2251657"/>
                <a:gd name="connsiteY145" fmla="*/ 1137285 h 2521011"/>
                <a:gd name="connsiteX146" fmla="*/ 2169795 w 2251657"/>
                <a:gd name="connsiteY146" fmla="*/ 1135380 h 2521011"/>
                <a:gd name="connsiteX147" fmla="*/ 2169795 w 2251657"/>
                <a:gd name="connsiteY147" fmla="*/ 1091565 h 2521011"/>
                <a:gd name="connsiteX148" fmla="*/ 2178765 w 2251657"/>
                <a:gd name="connsiteY148" fmla="*/ 1088949 h 2521011"/>
                <a:gd name="connsiteX149" fmla="*/ 2251657 w 2251657"/>
                <a:gd name="connsiteY149" fmla="*/ 1229053 h 2521011"/>
                <a:gd name="connsiteX150" fmla="*/ 2186077 w 2251657"/>
                <a:gd name="connsiteY150" fmla="*/ 1218123 h 2521011"/>
                <a:gd name="connsiteX151" fmla="*/ 2168271 w 2251657"/>
                <a:gd name="connsiteY151" fmla="*/ 1136214 h 2521011"/>
                <a:gd name="connsiteX152" fmla="*/ 1976108 w 2251657"/>
                <a:gd name="connsiteY152" fmla="*/ 1138062 h 2521011"/>
                <a:gd name="connsiteX153" fmla="*/ 2025015 w 2251657"/>
                <a:gd name="connsiteY153" fmla="*/ 1226820 h 2521011"/>
                <a:gd name="connsiteX154" fmla="*/ 1965960 w 2251657"/>
                <a:gd name="connsiteY154" fmla="*/ 1257300 h 2521011"/>
                <a:gd name="connsiteX155" fmla="*/ 1975485 w 2251657"/>
                <a:gd name="connsiteY155" fmla="*/ 1295400 h 2521011"/>
                <a:gd name="connsiteX156" fmla="*/ 1929765 w 2251657"/>
                <a:gd name="connsiteY156" fmla="*/ 1350645 h 2521011"/>
                <a:gd name="connsiteX157" fmla="*/ 2057400 w 2251657"/>
                <a:gd name="connsiteY157" fmla="*/ 1419225 h 2521011"/>
                <a:gd name="connsiteX158" fmla="*/ 2034540 w 2251657"/>
                <a:gd name="connsiteY158" fmla="*/ 1451610 h 2521011"/>
                <a:gd name="connsiteX159" fmla="*/ 2085975 w 2251657"/>
                <a:gd name="connsiteY159" fmla="*/ 1527810 h 2521011"/>
                <a:gd name="connsiteX160" fmla="*/ 2080260 w 2251657"/>
                <a:gd name="connsiteY160" fmla="*/ 1565910 h 2521011"/>
                <a:gd name="connsiteX161" fmla="*/ 2045970 w 2251657"/>
                <a:gd name="connsiteY161" fmla="*/ 1581150 h 2521011"/>
                <a:gd name="connsiteX162" fmla="*/ 2013585 w 2251657"/>
                <a:gd name="connsiteY162" fmla="*/ 1657350 h 2521011"/>
                <a:gd name="connsiteX163" fmla="*/ 2047875 w 2251657"/>
                <a:gd name="connsiteY163" fmla="*/ 1691640 h 2521011"/>
                <a:gd name="connsiteX164" fmla="*/ 2011680 w 2251657"/>
                <a:gd name="connsiteY164" fmla="*/ 1737360 h 2521011"/>
                <a:gd name="connsiteX165" fmla="*/ 2095500 w 2251657"/>
                <a:gd name="connsiteY165" fmla="*/ 1722120 h 2521011"/>
                <a:gd name="connsiteX166" fmla="*/ 2013585 w 2251657"/>
                <a:gd name="connsiteY166" fmla="*/ 1739265 h 2521011"/>
                <a:gd name="connsiteX167" fmla="*/ 1912620 w 2251657"/>
                <a:gd name="connsiteY167" fmla="*/ 1644015 h 2521011"/>
                <a:gd name="connsiteX168" fmla="*/ 1823085 w 2251657"/>
                <a:gd name="connsiteY168" fmla="*/ 1708785 h 2521011"/>
                <a:gd name="connsiteX169" fmla="*/ 1691640 w 2251657"/>
                <a:gd name="connsiteY169" fmla="*/ 1737360 h 2521011"/>
                <a:gd name="connsiteX170" fmla="*/ 1678305 w 2251657"/>
                <a:gd name="connsiteY170" fmla="*/ 1722120 h 2521011"/>
                <a:gd name="connsiteX171" fmla="*/ 1621155 w 2251657"/>
                <a:gd name="connsiteY171" fmla="*/ 1737360 h 2521011"/>
                <a:gd name="connsiteX172" fmla="*/ 1617345 w 2251657"/>
                <a:gd name="connsiteY172" fmla="*/ 1760220 h 2521011"/>
                <a:gd name="connsiteX173" fmla="*/ 1565432 w 2251657"/>
                <a:gd name="connsiteY173" fmla="*/ 1773198 h 2521011"/>
                <a:gd name="connsiteX174" fmla="*/ 1564005 w 2251657"/>
                <a:gd name="connsiteY174" fmla="*/ 1771650 h 2521011"/>
                <a:gd name="connsiteX175" fmla="*/ 1520190 w 2251657"/>
                <a:gd name="connsiteY175" fmla="*/ 1811655 h 2521011"/>
                <a:gd name="connsiteX176" fmla="*/ 1501140 w 2251657"/>
                <a:gd name="connsiteY176" fmla="*/ 1811655 h 2521011"/>
                <a:gd name="connsiteX177" fmla="*/ 1428750 w 2251657"/>
                <a:gd name="connsiteY177" fmla="*/ 1903095 h 2521011"/>
                <a:gd name="connsiteX178" fmla="*/ 1421130 w 2251657"/>
                <a:gd name="connsiteY178" fmla="*/ 1952625 h 2521011"/>
                <a:gd name="connsiteX179" fmla="*/ 1396365 w 2251657"/>
                <a:gd name="connsiteY179" fmla="*/ 1918335 h 2521011"/>
                <a:gd name="connsiteX180" fmla="*/ 1358265 w 2251657"/>
                <a:gd name="connsiteY180" fmla="*/ 1986915 h 2521011"/>
                <a:gd name="connsiteX181" fmla="*/ 1343025 w 2251657"/>
                <a:gd name="connsiteY181" fmla="*/ 1986915 h 2521011"/>
                <a:gd name="connsiteX182" fmla="*/ 1297305 w 2251657"/>
                <a:gd name="connsiteY182" fmla="*/ 2019300 h 2521011"/>
                <a:gd name="connsiteX183" fmla="*/ 1301115 w 2251657"/>
                <a:gd name="connsiteY183" fmla="*/ 2038350 h 2521011"/>
                <a:gd name="connsiteX184" fmla="*/ 1259205 w 2251657"/>
                <a:gd name="connsiteY184" fmla="*/ 2066925 h 2521011"/>
                <a:gd name="connsiteX185" fmla="*/ 1272540 w 2251657"/>
                <a:gd name="connsiteY185" fmla="*/ 2097405 h 2521011"/>
                <a:gd name="connsiteX186" fmla="*/ 1202055 w 2251657"/>
                <a:gd name="connsiteY186" fmla="*/ 2106930 h 2521011"/>
                <a:gd name="connsiteX187" fmla="*/ 1183005 w 2251657"/>
                <a:gd name="connsiteY187" fmla="*/ 2143125 h 2521011"/>
                <a:gd name="connsiteX188" fmla="*/ 1156335 w 2251657"/>
                <a:gd name="connsiteY188" fmla="*/ 2164080 h 2521011"/>
                <a:gd name="connsiteX189" fmla="*/ 1122045 w 2251657"/>
                <a:gd name="connsiteY189" fmla="*/ 2141220 h 2521011"/>
                <a:gd name="connsiteX190" fmla="*/ 1107891 w 2251657"/>
                <a:gd name="connsiteY190" fmla="*/ 2157396 h 2521011"/>
                <a:gd name="connsiteX191" fmla="*/ 1106805 w 2251657"/>
                <a:gd name="connsiteY191" fmla="*/ 2156460 h 2521011"/>
                <a:gd name="connsiteX192" fmla="*/ 979170 w 2251657"/>
                <a:gd name="connsiteY192" fmla="*/ 2042160 h 2521011"/>
                <a:gd name="connsiteX193" fmla="*/ 932138 w 2251657"/>
                <a:gd name="connsiteY193" fmla="*/ 2104529 h 2521011"/>
                <a:gd name="connsiteX194" fmla="*/ 851535 w 2251657"/>
                <a:gd name="connsiteY194" fmla="*/ 2101216 h 2521011"/>
                <a:gd name="connsiteX195" fmla="*/ 847725 w 2251657"/>
                <a:gd name="connsiteY195" fmla="*/ 2129791 h 2521011"/>
                <a:gd name="connsiteX196" fmla="*/ 689610 w 2251657"/>
                <a:gd name="connsiteY196" fmla="*/ 2129791 h 2521011"/>
                <a:gd name="connsiteX197" fmla="*/ 685800 w 2251657"/>
                <a:gd name="connsiteY197" fmla="*/ 2025016 h 2521011"/>
                <a:gd name="connsiteX198" fmla="*/ 683980 w 2251657"/>
                <a:gd name="connsiteY198" fmla="*/ 2024761 h 2521011"/>
                <a:gd name="connsiteX199" fmla="*/ 701040 w 2251657"/>
                <a:gd name="connsiteY199" fmla="*/ 1973580 h 2521011"/>
                <a:gd name="connsiteX200" fmla="*/ 659130 w 2251657"/>
                <a:gd name="connsiteY200" fmla="*/ 1939290 h 2521011"/>
                <a:gd name="connsiteX201" fmla="*/ 662940 w 2251657"/>
                <a:gd name="connsiteY201" fmla="*/ 1899285 h 2521011"/>
                <a:gd name="connsiteX202" fmla="*/ 674370 w 2251657"/>
                <a:gd name="connsiteY202" fmla="*/ 1836420 h 2521011"/>
                <a:gd name="connsiteX203" fmla="*/ 643890 w 2251657"/>
                <a:gd name="connsiteY203" fmla="*/ 1802130 h 2521011"/>
                <a:gd name="connsiteX204" fmla="*/ 590550 w 2251657"/>
                <a:gd name="connsiteY204" fmla="*/ 1790700 h 2521011"/>
                <a:gd name="connsiteX205" fmla="*/ 520065 w 2251657"/>
                <a:gd name="connsiteY205" fmla="*/ 1731645 h 2521011"/>
                <a:gd name="connsiteX206" fmla="*/ 520065 w 2251657"/>
                <a:gd name="connsiteY206" fmla="*/ 1704975 h 2521011"/>
                <a:gd name="connsiteX207" fmla="*/ 491490 w 2251657"/>
                <a:gd name="connsiteY207" fmla="*/ 1708785 h 2521011"/>
                <a:gd name="connsiteX208" fmla="*/ 386715 w 2251657"/>
                <a:gd name="connsiteY208" fmla="*/ 1638300 h 2521011"/>
                <a:gd name="connsiteX209" fmla="*/ 345639 w 2251657"/>
                <a:gd name="connsiteY209" fmla="*/ 1595581 h 2521011"/>
                <a:gd name="connsiteX210" fmla="*/ 346710 w 2251657"/>
                <a:gd name="connsiteY210" fmla="*/ 1543050 h 2521011"/>
                <a:gd name="connsiteX211" fmla="*/ 302895 w 2251657"/>
                <a:gd name="connsiteY211" fmla="*/ 1522095 h 2521011"/>
                <a:gd name="connsiteX212" fmla="*/ 318135 w 2251657"/>
                <a:gd name="connsiteY212" fmla="*/ 1470660 h 2521011"/>
                <a:gd name="connsiteX213" fmla="*/ 274320 w 2251657"/>
                <a:gd name="connsiteY213" fmla="*/ 1491615 h 2521011"/>
                <a:gd name="connsiteX214" fmla="*/ 241935 w 2251657"/>
                <a:gd name="connsiteY214" fmla="*/ 1491615 h 2521011"/>
                <a:gd name="connsiteX215" fmla="*/ 236220 w 2251657"/>
                <a:gd name="connsiteY215" fmla="*/ 1510665 h 2521011"/>
                <a:gd name="connsiteX216" fmla="*/ 66675 w 2251657"/>
                <a:gd name="connsiteY216" fmla="*/ 1510665 h 2521011"/>
                <a:gd name="connsiteX217" fmla="*/ 46328 w 2251657"/>
                <a:gd name="connsiteY217" fmla="*/ 1573404 h 2521011"/>
                <a:gd name="connsiteX218" fmla="*/ 46287 w 2251657"/>
                <a:gd name="connsiteY218" fmla="*/ 1573328 h 2521011"/>
                <a:gd name="connsiteX219" fmla="*/ 66797 w 2251657"/>
                <a:gd name="connsiteY219" fmla="*/ 1510087 h 2521011"/>
                <a:gd name="connsiteX220" fmla="*/ 85676 w 2251657"/>
                <a:gd name="connsiteY220" fmla="*/ 1510087 h 2521011"/>
                <a:gd name="connsiteX221" fmla="*/ 80010 w 2251657"/>
                <a:gd name="connsiteY221" fmla="*/ 1443990 h 2521011"/>
                <a:gd name="connsiteX222" fmla="*/ 30480 w 2251657"/>
                <a:gd name="connsiteY222" fmla="*/ 1466850 h 2521011"/>
                <a:gd name="connsiteX223" fmla="*/ 9525 w 2251657"/>
                <a:gd name="connsiteY223" fmla="*/ 1390650 h 2521011"/>
                <a:gd name="connsiteX224" fmla="*/ 0 w 2251657"/>
                <a:gd name="connsiteY224" fmla="*/ 1389648 h 2521011"/>
                <a:gd name="connsiteX225" fmla="*/ 0 w 2251657"/>
                <a:gd name="connsiteY225" fmla="*/ 1352550 h 2521011"/>
                <a:gd name="connsiteX226" fmla="*/ 30480 w 2251657"/>
                <a:gd name="connsiteY226" fmla="*/ 1314450 h 2521011"/>
                <a:gd name="connsiteX227" fmla="*/ 95250 w 2251657"/>
                <a:gd name="connsiteY227" fmla="*/ 1303020 h 2521011"/>
                <a:gd name="connsiteX228" fmla="*/ 112395 w 2251657"/>
                <a:gd name="connsiteY228" fmla="*/ 1238250 h 2521011"/>
                <a:gd name="connsiteX229" fmla="*/ 100965 w 2251657"/>
                <a:gd name="connsiteY229" fmla="*/ 1143000 h 2521011"/>
                <a:gd name="connsiteX230" fmla="*/ 101779 w 2251657"/>
                <a:gd name="connsiteY230" fmla="*/ 1135131 h 2521011"/>
                <a:gd name="connsiteX231" fmla="*/ 190501 w 2251657"/>
                <a:gd name="connsiteY231" fmla="*/ 1110615 h 2521011"/>
                <a:gd name="connsiteX232" fmla="*/ 207646 w 2251657"/>
                <a:gd name="connsiteY232" fmla="*/ 1022985 h 2521011"/>
                <a:gd name="connsiteX233" fmla="*/ 186691 w 2251657"/>
                <a:gd name="connsiteY233" fmla="*/ 986790 h 2521011"/>
                <a:gd name="connsiteX234" fmla="*/ 57151 w 2251657"/>
                <a:gd name="connsiteY234" fmla="*/ 969645 h 2521011"/>
                <a:gd name="connsiteX235" fmla="*/ 125731 w 2251657"/>
                <a:gd name="connsiteY235" fmla="*/ 843915 h 2521011"/>
                <a:gd name="connsiteX236" fmla="*/ 129541 w 2251657"/>
                <a:gd name="connsiteY236" fmla="*/ 731520 h 2521011"/>
                <a:gd name="connsiteX237" fmla="*/ 104775 w 2251657"/>
                <a:gd name="connsiteY237" fmla="*/ 715066 h 2521011"/>
                <a:gd name="connsiteX238" fmla="*/ 104775 w 2251657"/>
                <a:gd name="connsiteY238" fmla="*/ 567691 h 2521011"/>
                <a:gd name="connsiteX239" fmla="*/ 125730 w 2251657"/>
                <a:gd name="connsiteY239" fmla="*/ 489586 h 2521011"/>
                <a:gd name="connsiteX240" fmla="*/ 95250 w 2251657"/>
                <a:gd name="connsiteY240" fmla="*/ 447676 h 2521011"/>
                <a:gd name="connsiteX241" fmla="*/ 169545 w 2251657"/>
                <a:gd name="connsiteY241" fmla="*/ 449581 h 2521011"/>
                <a:gd name="connsiteX242" fmla="*/ 164949 w 2251657"/>
                <a:gd name="connsiteY242" fmla="*/ 446066 h 2521011"/>
                <a:gd name="connsiteX243" fmla="*/ 169545 w 2251657"/>
                <a:gd name="connsiteY243" fmla="*/ 447675 h 2521011"/>
                <a:gd name="connsiteX244" fmla="*/ 200025 w 2251657"/>
                <a:gd name="connsiteY244" fmla="*/ 382905 h 2521011"/>
                <a:gd name="connsiteX245" fmla="*/ 283845 w 2251657"/>
                <a:gd name="connsiteY245" fmla="*/ 384810 h 2521011"/>
                <a:gd name="connsiteX246" fmla="*/ 329565 w 2251657"/>
                <a:gd name="connsiteY246" fmla="*/ 361950 h 2521011"/>
                <a:gd name="connsiteX247" fmla="*/ 344805 w 2251657"/>
                <a:gd name="connsiteY247" fmla="*/ 335280 h 2521011"/>
                <a:gd name="connsiteX248" fmla="*/ 348615 w 2251657"/>
                <a:gd name="connsiteY248" fmla="*/ 266700 h 2521011"/>
                <a:gd name="connsiteX249" fmla="*/ 325755 w 2251657"/>
                <a:gd name="connsiteY249" fmla="*/ 198120 h 2521011"/>
                <a:gd name="connsiteX250" fmla="*/ 272415 w 2251657"/>
                <a:gd name="connsiteY250" fmla="*/ 137160 h 2521011"/>
                <a:gd name="connsiteX251" fmla="*/ 295275 w 2251657"/>
                <a:gd name="connsiteY251" fmla="*/ 125730 h 2521011"/>
                <a:gd name="connsiteX252" fmla="*/ 293496 w 2251657"/>
                <a:gd name="connsiteY252" fmla="*/ 119401 h 2521011"/>
                <a:gd name="connsiteX253" fmla="*/ 295275 w 2251657"/>
                <a:gd name="connsiteY253" fmla="*/ 120015 h 2521011"/>
                <a:gd name="connsiteX254" fmla="*/ 337185 w 2251657"/>
                <a:gd name="connsiteY254" fmla="*/ 74295 h 2521011"/>
                <a:gd name="connsiteX255" fmla="*/ 403860 w 2251657"/>
                <a:gd name="connsiteY255" fmla="*/ 85725 h 2521011"/>
                <a:gd name="connsiteX256" fmla="*/ 381000 w 2251657"/>
                <a:gd name="connsiteY256" fmla="*/ 49530 h 2521011"/>
                <a:gd name="connsiteX257" fmla="*/ 432435 w 2251657"/>
                <a:gd name="connsiteY257" fmla="*/ 13335 h 2521011"/>
                <a:gd name="connsiteX258" fmla="*/ 537210 w 2251657"/>
                <a:gd name="connsiteY258"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169795 w 2251657"/>
                <a:gd name="connsiteY144" fmla="*/ 1091565 h 2521011"/>
                <a:gd name="connsiteX145" fmla="*/ 2178765 w 2251657"/>
                <a:gd name="connsiteY145" fmla="*/ 1088949 h 2521011"/>
                <a:gd name="connsiteX146" fmla="*/ 2251657 w 2251657"/>
                <a:gd name="connsiteY146" fmla="*/ 1229053 h 2521011"/>
                <a:gd name="connsiteX147" fmla="*/ 2186077 w 2251657"/>
                <a:gd name="connsiteY147" fmla="*/ 1218123 h 2521011"/>
                <a:gd name="connsiteX148" fmla="*/ 2168271 w 2251657"/>
                <a:gd name="connsiteY148" fmla="*/ 1136214 h 2521011"/>
                <a:gd name="connsiteX149" fmla="*/ 1976108 w 2251657"/>
                <a:gd name="connsiteY149" fmla="*/ 1138062 h 2521011"/>
                <a:gd name="connsiteX150" fmla="*/ 2025015 w 2251657"/>
                <a:gd name="connsiteY150" fmla="*/ 1226820 h 2521011"/>
                <a:gd name="connsiteX151" fmla="*/ 1965960 w 2251657"/>
                <a:gd name="connsiteY151" fmla="*/ 1257300 h 2521011"/>
                <a:gd name="connsiteX152" fmla="*/ 1975485 w 2251657"/>
                <a:gd name="connsiteY152" fmla="*/ 1295400 h 2521011"/>
                <a:gd name="connsiteX153" fmla="*/ 1929765 w 2251657"/>
                <a:gd name="connsiteY153" fmla="*/ 1350645 h 2521011"/>
                <a:gd name="connsiteX154" fmla="*/ 2057400 w 2251657"/>
                <a:gd name="connsiteY154" fmla="*/ 1419225 h 2521011"/>
                <a:gd name="connsiteX155" fmla="*/ 2034540 w 2251657"/>
                <a:gd name="connsiteY155" fmla="*/ 1451610 h 2521011"/>
                <a:gd name="connsiteX156" fmla="*/ 2085975 w 2251657"/>
                <a:gd name="connsiteY156" fmla="*/ 1527810 h 2521011"/>
                <a:gd name="connsiteX157" fmla="*/ 2080260 w 2251657"/>
                <a:gd name="connsiteY157" fmla="*/ 1565910 h 2521011"/>
                <a:gd name="connsiteX158" fmla="*/ 2045970 w 2251657"/>
                <a:gd name="connsiteY158" fmla="*/ 1581150 h 2521011"/>
                <a:gd name="connsiteX159" fmla="*/ 2013585 w 2251657"/>
                <a:gd name="connsiteY159" fmla="*/ 1657350 h 2521011"/>
                <a:gd name="connsiteX160" fmla="*/ 2047875 w 2251657"/>
                <a:gd name="connsiteY160" fmla="*/ 1691640 h 2521011"/>
                <a:gd name="connsiteX161" fmla="*/ 2011680 w 2251657"/>
                <a:gd name="connsiteY161" fmla="*/ 1737360 h 2521011"/>
                <a:gd name="connsiteX162" fmla="*/ 2095500 w 2251657"/>
                <a:gd name="connsiteY162" fmla="*/ 1722120 h 2521011"/>
                <a:gd name="connsiteX163" fmla="*/ 2013585 w 2251657"/>
                <a:gd name="connsiteY163" fmla="*/ 1739265 h 2521011"/>
                <a:gd name="connsiteX164" fmla="*/ 1912620 w 2251657"/>
                <a:gd name="connsiteY164" fmla="*/ 1644015 h 2521011"/>
                <a:gd name="connsiteX165" fmla="*/ 1823085 w 2251657"/>
                <a:gd name="connsiteY165" fmla="*/ 1708785 h 2521011"/>
                <a:gd name="connsiteX166" fmla="*/ 1691640 w 2251657"/>
                <a:gd name="connsiteY166" fmla="*/ 1737360 h 2521011"/>
                <a:gd name="connsiteX167" fmla="*/ 1678305 w 2251657"/>
                <a:gd name="connsiteY167" fmla="*/ 1722120 h 2521011"/>
                <a:gd name="connsiteX168" fmla="*/ 1621155 w 2251657"/>
                <a:gd name="connsiteY168" fmla="*/ 1737360 h 2521011"/>
                <a:gd name="connsiteX169" fmla="*/ 1617345 w 2251657"/>
                <a:gd name="connsiteY169" fmla="*/ 1760220 h 2521011"/>
                <a:gd name="connsiteX170" fmla="*/ 1565432 w 2251657"/>
                <a:gd name="connsiteY170" fmla="*/ 1773198 h 2521011"/>
                <a:gd name="connsiteX171" fmla="*/ 1564005 w 2251657"/>
                <a:gd name="connsiteY171" fmla="*/ 1771650 h 2521011"/>
                <a:gd name="connsiteX172" fmla="*/ 1520190 w 2251657"/>
                <a:gd name="connsiteY172" fmla="*/ 1811655 h 2521011"/>
                <a:gd name="connsiteX173" fmla="*/ 1501140 w 2251657"/>
                <a:gd name="connsiteY173" fmla="*/ 1811655 h 2521011"/>
                <a:gd name="connsiteX174" fmla="*/ 1428750 w 2251657"/>
                <a:gd name="connsiteY174" fmla="*/ 1903095 h 2521011"/>
                <a:gd name="connsiteX175" fmla="*/ 1421130 w 2251657"/>
                <a:gd name="connsiteY175" fmla="*/ 1952625 h 2521011"/>
                <a:gd name="connsiteX176" fmla="*/ 1396365 w 2251657"/>
                <a:gd name="connsiteY176" fmla="*/ 1918335 h 2521011"/>
                <a:gd name="connsiteX177" fmla="*/ 1358265 w 2251657"/>
                <a:gd name="connsiteY177" fmla="*/ 1986915 h 2521011"/>
                <a:gd name="connsiteX178" fmla="*/ 1343025 w 2251657"/>
                <a:gd name="connsiteY178" fmla="*/ 1986915 h 2521011"/>
                <a:gd name="connsiteX179" fmla="*/ 1297305 w 2251657"/>
                <a:gd name="connsiteY179" fmla="*/ 2019300 h 2521011"/>
                <a:gd name="connsiteX180" fmla="*/ 1301115 w 2251657"/>
                <a:gd name="connsiteY180" fmla="*/ 2038350 h 2521011"/>
                <a:gd name="connsiteX181" fmla="*/ 1259205 w 2251657"/>
                <a:gd name="connsiteY181" fmla="*/ 2066925 h 2521011"/>
                <a:gd name="connsiteX182" fmla="*/ 1272540 w 2251657"/>
                <a:gd name="connsiteY182" fmla="*/ 2097405 h 2521011"/>
                <a:gd name="connsiteX183" fmla="*/ 1202055 w 2251657"/>
                <a:gd name="connsiteY183" fmla="*/ 2106930 h 2521011"/>
                <a:gd name="connsiteX184" fmla="*/ 1183005 w 2251657"/>
                <a:gd name="connsiteY184" fmla="*/ 2143125 h 2521011"/>
                <a:gd name="connsiteX185" fmla="*/ 1156335 w 2251657"/>
                <a:gd name="connsiteY185" fmla="*/ 2164080 h 2521011"/>
                <a:gd name="connsiteX186" fmla="*/ 1122045 w 2251657"/>
                <a:gd name="connsiteY186" fmla="*/ 2141220 h 2521011"/>
                <a:gd name="connsiteX187" fmla="*/ 1107891 w 2251657"/>
                <a:gd name="connsiteY187" fmla="*/ 2157396 h 2521011"/>
                <a:gd name="connsiteX188" fmla="*/ 1106805 w 2251657"/>
                <a:gd name="connsiteY188" fmla="*/ 2156460 h 2521011"/>
                <a:gd name="connsiteX189" fmla="*/ 979170 w 2251657"/>
                <a:gd name="connsiteY189" fmla="*/ 2042160 h 2521011"/>
                <a:gd name="connsiteX190" fmla="*/ 932138 w 2251657"/>
                <a:gd name="connsiteY190" fmla="*/ 2104529 h 2521011"/>
                <a:gd name="connsiteX191" fmla="*/ 851535 w 2251657"/>
                <a:gd name="connsiteY191" fmla="*/ 2101216 h 2521011"/>
                <a:gd name="connsiteX192" fmla="*/ 847725 w 2251657"/>
                <a:gd name="connsiteY192" fmla="*/ 2129791 h 2521011"/>
                <a:gd name="connsiteX193" fmla="*/ 689610 w 2251657"/>
                <a:gd name="connsiteY193" fmla="*/ 2129791 h 2521011"/>
                <a:gd name="connsiteX194" fmla="*/ 685800 w 2251657"/>
                <a:gd name="connsiteY194" fmla="*/ 2025016 h 2521011"/>
                <a:gd name="connsiteX195" fmla="*/ 683980 w 2251657"/>
                <a:gd name="connsiteY195" fmla="*/ 2024761 h 2521011"/>
                <a:gd name="connsiteX196" fmla="*/ 701040 w 2251657"/>
                <a:gd name="connsiteY196" fmla="*/ 1973580 h 2521011"/>
                <a:gd name="connsiteX197" fmla="*/ 659130 w 2251657"/>
                <a:gd name="connsiteY197" fmla="*/ 1939290 h 2521011"/>
                <a:gd name="connsiteX198" fmla="*/ 662940 w 2251657"/>
                <a:gd name="connsiteY198" fmla="*/ 1899285 h 2521011"/>
                <a:gd name="connsiteX199" fmla="*/ 674370 w 2251657"/>
                <a:gd name="connsiteY199" fmla="*/ 1836420 h 2521011"/>
                <a:gd name="connsiteX200" fmla="*/ 643890 w 2251657"/>
                <a:gd name="connsiteY200" fmla="*/ 1802130 h 2521011"/>
                <a:gd name="connsiteX201" fmla="*/ 590550 w 2251657"/>
                <a:gd name="connsiteY201" fmla="*/ 1790700 h 2521011"/>
                <a:gd name="connsiteX202" fmla="*/ 520065 w 2251657"/>
                <a:gd name="connsiteY202" fmla="*/ 1731645 h 2521011"/>
                <a:gd name="connsiteX203" fmla="*/ 520065 w 2251657"/>
                <a:gd name="connsiteY203" fmla="*/ 1704975 h 2521011"/>
                <a:gd name="connsiteX204" fmla="*/ 491490 w 2251657"/>
                <a:gd name="connsiteY204" fmla="*/ 1708785 h 2521011"/>
                <a:gd name="connsiteX205" fmla="*/ 386715 w 2251657"/>
                <a:gd name="connsiteY205" fmla="*/ 1638300 h 2521011"/>
                <a:gd name="connsiteX206" fmla="*/ 345639 w 2251657"/>
                <a:gd name="connsiteY206" fmla="*/ 1595581 h 2521011"/>
                <a:gd name="connsiteX207" fmla="*/ 346710 w 2251657"/>
                <a:gd name="connsiteY207" fmla="*/ 1543050 h 2521011"/>
                <a:gd name="connsiteX208" fmla="*/ 302895 w 2251657"/>
                <a:gd name="connsiteY208" fmla="*/ 1522095 h 2521011"/>
                <a:gd name="connsiteX209" fmla="*/ 318135 w 2251657"/>
                <a:gd name="connsiteY209" fmla="*/ 1470660 h 2521011"/>
                <a:gd name="connsiteX210" fmla="*/ 274320 w 2251657"/>
                <a:gd name="connsiteY210" fmla="*/ 1491615 h 2521011"/>
                <a:gd name="connsiteX211" fmla="*/ 241935 w 2251657"/>
                <a:gd name="connsiteY211" fmla="*/ 1491615 h 2521011"/>
                <a:gd name="connsiteX212" fmla="*/ 236220 w 2251657"/>
                <a:gd name="connsiteY212" fmla="*/ 1510665 h 2521011"/>
                <a:gd name="connsiteX213" fmla="*/ 66675 w 2251657"/>
                <a:gd name="connsiteY213" fmla="*/ 1510665 h 2521011"/>
                <a:gd name="connsiteX214" fmla="*/ 46328 w 2251657"/>
                <a:gd name="connsiteY214" fmla="*/ 1573404 h 2521011"/>
                <a:gd name="connsiteX215" fmla="*/ 46287 w 2251657"/>
                <a:gd name="connsiteY215" fmla="*/ 1573328 h 2521011"/>
                <a:gd name="connsiteX216" fmla="*/ 66797 w 2251657"/>
                <a:gd name="connsiteY216" fmla="*/ 1510087 h 2521011"/>
                <a:gd name="connsiteX217" fmla="*/ 85676 w 2251657"/>
                <a:gd name="connsiteY217" fmla="*/ 1510087 h 2521011"/>
                <a:gd name="connsiteX218" fmla="*/ 80010 w 2251657"/>
                <a:gd name="connsiteY218" fmla="*/ 1443990 h 2521011"/>
                <a:gd name="connsiteX219" fmla="*/ 30480 w 2251657"/>
                <a:gd name="connsiteY219" fmla="*/ 1466850 h 2521011"/>
                <a:gd name="connsiteX220" fmla="*/ 9525 w 2251657"/>
                <a:gd name="connsiteY220" fmla="*/ 1390650 h 2521011"/>
                <a:gd name="connsiteX221" fmla="*/ 0 w 2251657"/>
                <a:gd name="connsiteY221" fmla="*/ 1389648 h 2521011"/>
                <a:gd name="connsiteX222" fmla="*/ 0 w 2251657"/>
                <a:gd name="connsiteY222" fmla="*/ 1352550 h 2521011"/>
                <a:gd name="connsiteX223" fmla="*/ 30480 w 2251657"/>
                <a:gd name="connsiteY223" fmla="*/ 1314450 h 2521011"/>
                <a:gd name="connsiteX224" fmla="*/ 95250 w 2251657"/>
                <a:gd name="connsiteY224" fmla="*/ 1303020 h 2521011"/>
                <a:gd name="connsiteX225" fmla="*/ 112395 w 2251657"/>
                <a:gd name="connsiteY225" fmla="*/ 1238250 h 2521011"/>
                <a:gd name="connsiteX226" fmla="*/ 100965 w 2251657"/>
                <a:gd name="connsiteY226" fmla="*/ 1143000 h 2521011"/>
                <a:gd name="connsiteX227" fmla="*/ 101779 w 2251657"/>
                <a:gd name="connsiteY227" fmla="*/ 1135131 h 2521011"/>
                <a:gd name="connsiteX228" fmla="*/ 190501 w 2251657"/>
                <a:gd name="connsiteY228" fmla="*/ 1110615 h 2521011"/>
                <a:gd name="connsiteX229" fmla="*/ 207646 w 2251657"/>
                <a:gd name="connsiteY229" fmla="*/ 1022985 h 2521011"/>
                <a:gd name="connsiteX230" fmla="*/ 186691 w 2251657"/>
                <a:gd name="connsiteY230" fmla="*/ 986790 h 2521011"/>
                <a:gd name="connsiteX231" fmla="*/ 57151 w 2251657"/>
                <a:gd name="connsiteY231" fmla="*/ 969645 h 2521011"/>
                <a:gd name="connsiteX232" fmla="*/ 125731 w 2251657"/>
                <a:gd name="connsiteY232" fmla="*/ 843915 h 2521011"/>
                <a:gd name="connsiteX233" fmla="*/ 129541 w 2251657"/>
                <a:gd name="connsiteY233" fmla="*/ 731520 h 2521011"/>
                <a:gd name="connsiteX234" fmla="*/ 104775 w 2251657"/>
                <a:gd name="connsiteY234" fmla="*/ 715066 h 2521011"/>
                <a:gd name="connsiteX235" fmla="*/ 104775 w 2251657"/>
                <a:gd name="connsiteY235" fmla="*/ 567691 h 2521011"/>
                <a:gd name="connsiteX236" fmla="*/ 125730 w 2251657"/>
                <a:gd name="connsiteY236" fmla="*/ 489586 h 2521011"/>
                <a:gd name="connsiteX237" fmla="*/ 95250 w 2251657"/>
                <a:gd name="connsiteY237" fmla="*/ 447676 h 2521011"/>
                <a:gd name="connsiteX238" fmla="*/ 169545 w 2251657"/>
                <a:gd name="connsiteY238" fmla="*/ 449581 h 2521011"/>
                <a:gd name="connsiteX239" fmla="*/ 164949 w 2251657"/>
                <a:gd name="connsiteY239" fmla="*/ 446066 h 2521011"/>
                <a:gd name="connsiteX240" fmla="*/ 169545 w 2251657"/>
                <a:gd name="connsiteY240" fmla="*/ 447675 h 2521011"/>
                <a:gd name="connsiteX241" fmla="*/ 200025 w 2251657"/>
                <a:gd name="connsiteY241" fmla="*/ 382905 h 2521011"/>
                <a:gd name="connsiteX242" fmla="*/ 283845 w 2251657"/>
                <a:gd name="connsiteY242" fmla="*/ 384810 h 2521011"/>
                <a:gd name="connsiteX243" fmla="*/ 329565 w 2251657"/>
                <a:gd name="connsiteY243" fmla="*/ 361950 h 2521011"/>
                <a:gd name="connsiteX244" fmla="*/ 344805 w 2251657"/>
                <a:gd name="connsiteY244" fmla="*/ 335280 h 2521011"/>
                <a:gd name="connsiteX245" fmla="*/ 348615 w 2251657"/>
                <a:gd name="connsiteY245" fmla="*/ 266700 h 2521011"/>
                <a:gd name="connsiteX246" fmla="*/ 325755 w 2251657"/>
                <a:gd name="connsiteY246" fmla="*/ 198120 h 2521011"/>
                <a:gd name="connsiteX247" fmla="*/ 272415 w 2251657"/>
                <a:gd name="connsiteY247" fmla="*/ 137160 h 2521011"/>
                <a:gd name="connsiteX248" fmla="*/ 295275 w 2251657"/>
                <a:gd name="connsiteY248" fmla="*/ 125730 h 2521011"/>
                <a:gd name="connsiteX249" fmla="*/ 293496 w 2251657"/>
                <a:gd name="connsiteY249" fmla="*/ 119401 h 2521011"/>
                <a:gd name="connsiteX250" fmla="*/ 295275 w 2251657"/>
                <a:gd name="connsiteY250" fmla="*/ 120015 h 2521011"/>
                <a:gd name="connsiteX251" fmla="*/ 337185 w 2251657"/>
                <a:gd name="connsiteY251" fmla="*/ 74295 h 2521011"/>
                <a:gd name="connsiteX252" fmla="*/ 403860 w 2251657"/>
                <a:gd name="connsiteY252" fmla="*/ 85725 h 2521011"/>
                <a:gd name="connsiteX253" fmla="*/ 381000 w 2251657"/>
                <a:gd name="connsiteY253" fmla="*/ 49530 h 2521011"/>
                <a:gd name="connsiteX254" fmla="*/ 432435 w 2251657"/>
                <a:gd name="connsiteY254" fmla="*/ 13335 h 2521011"/>
                <a:gd name="connsiteX255" fmla="*/ 537210 w 2251657"/>
                <a:gd name="connsiteY255"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169795 w 2251657"/>
                <a:gd name="connsiteY144" fmla="*/ 1091565 h 2521011"/>
                <a:gd name="connsiteX145" fmla="*/ 2251657 w 2251657"/>
                <a:gd name="connsiteY145" fmla="*/ 1229053 h 2521011"/>
                <a:gd name="connsiteX146" fmla="*/ 2186077 w 2251657"/>
                <a:gd name="connsiteY146" fmla="*/ 1218123 h 2521011"/>
                <a:gd name="connsiteX147" fmla="*/ 2168271 w 2251657"/>
                <a:gd name="connsiteY147" fmla="*/ 1136214 h 2521011"/>
                <a:gd name="connsiteX148" fmla="*/ 1976108 w 2251657"/>
                <a:gd name="connsiteY148" fmla="*/ 1138062 h 2521011"/>
                <a:gd name="connsiteX149" fmla="*/ 2025015 w 2251657"/>
                <a:gd name="connsiteY149" fmla="*/ 1226820 h 2521011"/>
                <a:gd name="connsiteX150" fmla="*/ 1965960 w 2251657"/>
                <a:gd name="connsiteY150" fmla="*/ 1257300 h 2521011"/>
                <a:gd name="connsiteX151" fmla="*/ 1975485 w 2251657"/>
                <a:gd name="connsiteY151" fmla="*/ 1295400 h 2521011"/>
                <a:gd name="connsiteX152" fmla="*/ 1929765 w 2251657"/>
                <a:gd name="connsiteY152" fmla="*/ 1350645 h 2521011"/>
                <a:gd name="connsiteX153" fmla="*/ 2057400 w 2251657"/>
                <a:gd name="connsiteY153" fmla="*/ 1419225 h 2521011"/>
                <a:gd name="connsiteX154" fmla="*/ 2034540 w 2251657"/>
                <a:gd name="connsiteY154" fmla="*/ 1451610 h 2521011"/>
                <a:gd name="connsiteX155" fmla="*/ 2085975 w 2251657"/>
                <a:gd name="connsiteY155" fmla="*/ 1527810 h 2521011"/>
                <a:gd name="connsiteX156" fmla="*/ 2080260 w 2251657"/>
                <a:gd name="connsiteY156" fmla="*/ 1565910 h 2521011"/>
                <a:gd name="connsiteX157" fmla="*/ 2045970 w 2251657"/>
                <a:gd name="connsiteY157" fmla="*/ 1581150 h 2521011"/>
                <a:gd name="connsiteX158" fmla="*/ 2013585 w 2251657"/>
                <a:gd name="connsiteY158" fmla="*/ 1657350 h 2521011"/>
                <a:gd name="connsiteX159" fmla="*/ 2047875 w 2251657"/>
                <a:gd name="connsiteY159" fmla="*/ 1691640 h 2521011"/>
                <a:gd name="connsiteX160" fmla="*/ 2011680 w 2251657"/>
                <a:gd name="connsiteY160" fmla="*/ 1737360 h 2521011"/>
                <a:gd name="connsiteX161" fmla="*/ 2095500 w 2251657"/>
                <a:gd name="connsiteY161" fmla="*/ 1722120 h 2521011"/>
                <a:gd name="connsiteX162" fmla="*/ 2013585 w 2251657"/>
                <a:gd name="connsiteY162" fmla="*/ 1739265 h 2521011"/>
                <a:gd name="connsiteX163" fmla="*/ 1912620 w 2251657"/>
                <a:gd name="connsiteY163" fmla="*/ 1644015 h 2521011"/>
                <a:gd name="connsiteX164" fmla="*/ 1823085 w 2251657"/>
                <a:gd name="connsiteY164" fmla="*/ 1708785 h 2521011"/>
                <a:gd name="connsiteX165" fmla="*/ 1691640 w 2251657"/>
                <a:gd name="connsiteY165" fmla="*/ 1737360 h 2521011"/>
                <a:gd name="connsiteX166" fmla="*/ 1678305 w 2251657"/>
                <a:gd name="connsiteY166" fmla="*/ 1722120 h 2521011"/>
                <a:gd name="connsiteX167" fmla="*/ 1621155 w 2251657"/>
                <a:gd name="connsiteY167" fmla="*/ 1737360 h 2521011"/>
                <a:gd name="connsiteX168" fmla="*/ 1617345 w 2251657"/>
                <a:gd name="connsiteY168" fmla="*/ 1760220 h 2521011"/>
                <a:gd name="connsiteX169" fmla="*/ 1565432 w 2251657"/>
                <a:gd name="connsiteY169" fmla="*/ 1773198 h 2521011"/>
                <a:gd name="connsiteX170" fmla="*/ 1564005 w 2251657"/>
                <a:gd name="connsiteY170" fmla="*/ 1771650 h 2521011"/>
                <a:gd name="connsiteX171" fmla="*/ 1520190 w 2251657"/>
                <a:gd name="connsiteY171" fmla="*/ 1811655 h 2521011"/>
                <a:gd name="connsiteX172" fmla="*/ 1501140 w 2251657"/>
                <a:gd name="connsiteY172" fmla="*/ 1811655 h 2521011"/>
                <a:gd name="connsiteX173" fmla="*/ 1428750 w 2251657"/>
                <a:gd name="connsiteY173" fmla="*/ 1903095 h 2521011"/>
                <a:gd name="connsiteX174" fmla="*/ 1421130 w 2251657"/>
                <a:gd name="connsiteY174" fmla="*/ 1952625 h 2521011"/>
                <a:gd name="connsiteX175" fmla="*/ 1396365 w 2251657"/>
                <a:gd name="connsiteY175" fmla="*/ 1918335 h 2521011"/>
                <a:gd name="connsiteX176" fmla="*/ 1358265 w 2251657"/>
                <a:gd name="connsiteY176" fmla="*/ 1986915 h 2521011"/>
                <a:gd name="connsiteX177" fmla="*/ 1343025 w 2251657"/>
                <a:gd name="connsiteY177" fmla="*/ 1986915 h 2521011"/>
                <a:gd name="connsiteX178" fmla="*/ 1297305 w 2251657"/>
                <a:gd name="connsiteY178" fmla="*/ 2019300 h 2521011"/>
                <a:gd name="connsiteX179" fmla="*/ 1301115 w 2251657"/>
                <a:gd name="connsiteY179" fmla="*/ 2038350 h 2521011"/>
                <a:gd name="connsiteX180" fmla="*/ 1259205 w 2251657"/>
                <a:gd name="connsiteY180" fmla="*/ 2066925 h 2521011"/>
                <a:gd name="connsiteX181" fmla="*/ 1272540 w 2251657"/>
                <a:gd name="connsiteY181" fmla="*/ 2097405 h 2521011"/>
                <a:gd name="connsiteX182" fmla="*/ 1202055 w 2251657"/>
                <a:gd name="connsiteY182" fmla="*/ 2106930 h 2521011"/>
                <a:gd name="connsiteX183" fmla="*/ 1183005 w 2251657"/>
                <a:gd name="connsiteY183" fmla="*/ 2143125 h 2521011"/>
                <a:gd name="connsiteX184" fmla="*/ 1156335 w 2251657"/>
                <a:gd name="connsiteY184" fmla="*/ 2164080 h 2521011"/>
                <a:gd name="connsiteX185" fmla="*/ 1122045 w 2251657"/>
                <a:gd name="connsiteY185" fmla="*/ 2141220 h 2521011"/>
                <a:gd name="connsiteX186" fmla="*/ 1107891 w 2251657"/>
                <a:gd name="connsiteY186" fmla="*/ 2157396 h 2521011"/>
                <a:gd name="connsiteX187" fmla="*/ 1106805 w 2251657"/>
                <a:gd name="connsiteY187" fmla="*/ 2156460 h 2521011"/>
                <a:gd name="connsiteX188" fmla="*/ 979170 w 2251657"/>
                <a:gd name="connsiteY188" fmla="*/ 2042160 h 2521011"/>
                <a:gd name="connsiteX189" fmla="*/ 932138 w 2251657"/>
                <a:gd name="connsiteY189" fmla="*/ 2104529 h 2521011"/>
                <a:gd name="connsiteX190" fmla="*/ 851535 w 2251657"/>
                <a:gd name="connsiteY190" fmla="*/ 2101216 h 2521011"/>
                <a:gd name="connsiteX191" fmla="*/ 847725 w 2251657"/>
                <a:gd name="connsiteY191" fmla="*/ 2129791 h 2521011"/>
                <a:gd name="connsiteX192" fmla="*/ 689610 w 2251657"/>
                <a:gd name="connsiteY192" fmla="*/ 2129791 h 2521011"/>
                <a:gd name="connsiteX193" fmla="*/ 685800 w 2251657"/>
                <a:gd name="connsiteY193" fmla="*/ 2025016 h 2521011"/>
                <a:gd name="connsiteX194" fmla="*/ 683980 w 2251657"/>
                <a:gd name="connsiteY194" fmla="*/ 2024761 h 2521011"/>
                <a:gd name="connsiteX195" fmla="*/ 701040 w 2251657"/>
                <a:gd name="connsiteY195" fmla="*/ 1973580 h 2521011"/>
                <a:gd name="connsiteX196" fmla="*/ 659130 w 2251657"/>
                <a:gd name="connsiteY196" fmla="*/ 1939290 h 2521011"/>
                <a:gd name="connsiteX197" fmla="*/ 662940 w 2251657"/>
                <a:gd name="connsiteY197" fmla="*/ 1899285 h 2521011"/>
                <a:gd name="connsiteX198" fmla="*/ 674370 w 2251657"/>
                <a:gd name="connsiteY198" fmla="*/ 1836420 h 2521011"/>
                <a:gd name="connsiteX199" fmla="*/ 643890 w 2251657"/>
                <a:gd name="connsiteY199" fmla="*/ 1802130 h 2521011"/>
                <a:gd name="connsiteX200" fmla="*/ 590550 w 2251657"/>
                <a:gd name="connsiteY200" fmla="*/ 1790700 h 2521011"/>
                <a:gd name="connsiteX201" fmla="*/ 520065 w 2251657"/>
                <a:gd name="connsiteY201" fmla="*/ 1731645 h 2521011"/>
                <a:gd name="connsiteX202" fmla="*/ 520065 w 2251657"/>
                <a:gd name="connsiteY202" fmla="*/ 1704975 h 2521011"/>
                <a:gd name="connsiteX203" fmla="*/ 491490 w 2251657"/>
                <a:gd name="connsiteY203" fmla="*/ 1708785 h 2521011"/>
                <a:gd name="connsiteX204" fmla="*/ 386715 w 2251657"/>
                <a:gd name="connsiteY204" fmla="*/ 1638300 h 2521011"/>
                <a:gd name="connsiteX205" fmla="*/ 345639 w 2251657"/>
                <a:gd name="connsiteY205" fmla="*/ 1595581 h 2521011"/>
                <a:gd name="connsiteX206" fmla="*/ 346710 w 2251657"/>
                <a:gd name="connsiteY206" fmla="*/ 1543050 h 2521011"/>
                <a:gd name="connsiteX207" fmla="*/ 302895 w 2251657"/>
                <a:gd name="connsiteY207" fmla="*/ 1522095 h 2521011"/>
                <a:gd name="connsiteX208" fmla="*/ 318135 w 2251657"/>
                <a:gd name="connsiteY208" fmla="*/ 1470660 h 2521011"/>
                <a:gd name="connsiteX209" fmla="*/ 274320 w 2251657"/>
                <a:gd name="connsiteY209" fmla="*/ 1491615 h 2521011"/>
                <a:gd name="connsiteX210" fmla="*/ 241935 w 2251657"/>
                <a:gd name="connsiteY210" fmla="*/ 1491615 h 2521011"/>
                <a:gd name="connsiteX211" fmla="*/ 236220 w 2251657"/>
                <a:gd name="connsiteY211" fmla="*/ 1510665 h 2521011"/>
                <a:gd name="connsiteX212" fmla="*/ 66675 w 2251657"/>
                <a:gd name="connsiteY212" fmla="*/ 1510665 h 2521011"/>
                <a:gd name="connsiteX213" fmla="*/ 46328 w 2251657"/>
                <a:gd name="connsiteY213" fmla="*/ 1573404 h 2521011"/>
                <a:gd name="connsiteX214" fmla="*/ 46287 w 2251657"/>
                <a:gd name="connsiteY214" fmla="*/ 1573328 h 2521011"/>
                <a:gd name="connsiteX215" fmla="*/ 66797 w 2251657"/>
                <a:gd name="connsiteY215" fmla="*/ 1510087 h 2521011"/>
                <a:gd name="connsiteX216" fmla="*/ 85676 w 2251657"/>
                <a:gd name="connsiteY216" fmla="*/ 1510087 h 2521011"/>
                <a:gd name="connsiteX217" fmla="*/ 80010 w 2251657"/>
                <a:gd name="connsiteY217" fmla="*/ 1443990 h 2521011"/>
                <a:gd name="connsiteX218" fmla="*/ 30480 w 2251657"/>
                <a:gd name="connsiteY218" fmla="*/ 1466850 h 2521011"/>
                <a:gd name="connsiteX219" fmla="*/ 9525 w 2251657"/>
                <a:gd name="connsiteY219" fmla="*/ 1390650 h 2521011"/>
                <a:gd name="connsiteX220" fmla="*/ 0 w 2251657"/>
                <a:gd name="connsiteY220" fmla="*/ 1389648 h 2521011"/>
                <a:gd name="connsiteX221" fmla="*/ 0 w 2251657"/>
                <a:gd name="connsiteY221" fmla="*/ 1352550 h 2521011"/>
                <a:gd name="connsiteX222" fmla="*/ 30480 w 2251657"/>
                <a:gd name="connsiteY222" fmla="*/ 1314450 h 2521011"/>
                <a:gd name="connsiteX223" fmla="*/ 95250 w 2251657"/>
                <a:gd name="connsiteY223" fmla="*/ 1303020 h 2521011"/>
                <a:gd name="connsiteX224" fmla="*/ 112395 w 2251657"/>
                <a:gd name="connsiteY224" fmla="*/ 1238250 h 2521011"/>
                <a:gd name="connsiteX225" fmla="*/ 100965 w 2251657"/>
                <a:gd name="connsiteY225" fmla="*/ 1143000 h 2521011"/>
                <a:gd name="connsiteX226" fmla="*/ 101779 w 2251657"/>
                <a:gd name="connsiteY226" fmla="*/ 1135131 h 2521011"/>
                <a:gd name="connsiteX227" fmla="*/ 190501 w 2251657"/>
                <a:gd name="connsiteY227" fmla="*/ 1110615 h 2521011"/>
                <a:gd name="connsiteX228" fmla="*/ 207646 w 2251657"/>
                <a:gd name="connsiteY228" fmla="*/ 1022985 h 2521011"/>
                <a:gd name="connsiteX229" fmla="*/ 186691 w 2251657"/>
                <a:gd name="connsiteY229" fmla="*/ 986790 h 2521011"/>
                <a:gd name="connsiteX230" fmla="*/ 57151 w 2251657"/>
                <a:gd name="connsiteY230" fmla="*/ 969645 h 2521011"/>
                <a:gd name="connsiteX231" fmla="*/ 125731 w 2251657"/>
                <a:gd name="connsiteY231" fmla="*/ 843915 h 2521011"/>
                <a:gd name="connsiteX232" fmla="*/ 129541 w 2251657"/>
                <a:gd name="connsiteY232" fmla="*/ 731520 h 2521011"/>
                <a:gd name="connsiteX233" fmla="*/ 104775 w 2251657"/>
                <a:gd name="connsiteY233" fmla="*/ 715066 h 2521011"/>
                <a:gd name="connsiteX234" fmla="*/ 104775 w 2251657"/>
                <a:gd name="connsiteY234" fmla="*/ 567691 h 2521011"/>
                <a:gd name="connsiteX235" fmla="*/ 125730 w 2251657"/>
                <a:gd name="connsiteY235" fmla="*/ 489586 h 2521011"/>
                <a:gd name="connsiteX236" fmla="*/ 95250 w 2251657"/>
                <a:gd name="connsiteY236" fmla="*/ 447676 h 2521011"/>
                <a:gd name="connsiteX237" fmla="*/ 169545 w 2251657"/>
                <a:gd name="connsiteY237" fmla="*/ 449581 h 2521011"/>
                <a:gd name="connsiteX238" fmla="*/ 164949 w 2251657"/>
                <a:gd name="connsiteY238" fmla="*/ 446066 h 2521011"/>
                <a:gd name="connsiteX239" fmla="*/ 169545 w 2251657"/>
                <a:gd name="connsiteY239" fmla="*/ 447675 h 2521011"/>
                <a:gd name="connsiteX240" fmla="*/ 200025 w 2251657"/>
                <a:gd name="connsiteY240" fmla="*/ 382905 h 2521011"/>
                <a:gd name="connsiteX241" fmla="*/ 283845 w 2251657"/>
                <a:gd name="connsiteY241" fmla="*/ 384810 h 2521011"/>
                <a:gd name="connsiteX242" fmla="*/ 329565 w 2251657"/>
                <a:gd name="connsiteY242" fmla="*/ 361950 h 2521011"/>
                <a:gd name="connsiteX243" fmla="*/ 344805 w 2251657"/>
                <a:gd name="connsiteY243" fmla="*/ 335280 h 2521011"/>
                <a:gd name="connsiteX244" fmla="*/ 348615 w 2251657"/>
                <a:gd name="connsiteY244" fmla="*/ 266700 h 2521011"/>
                <a:gd name="connsiteX245" fmla="*/ 325755 w 2251657"/>
                <a:gd name="connsiteY245" fmla="*/ 198120 h 2521011"/>
                <a:gd name="connsiteX246" fmla="*/ 272415 w 2251657"/>
                <a:gd name="connsiteY246" fmla="*/ 137160 h 2521011"/>
                <a:gd name="connsiteX247" fmla="*/ 295275 w 2251657"/>
                <a:gd name="connsiteY247" fmla="*/ 125730 h 2521011"/>
                <a:gd name="connsiteX248" fmla="*/ 293496 w 2251657"/>
                <a:gd name="connsiteY248" fmla="*/ 119401 h 2521011"/>
                <a:gd name="connsiteX249" fmla="*/ 295275 w 2251657"/>
                <a:gd name="connsiteY249" fmla="*/ 120015 h 2521011"/>
                <a:gd name="connsiteX250" fmla="*/ 337185 w 2251657"/>
                <a:gd name="connsiteY250" fmla="*/ 74295 h 2521011"/>
                <a:gd name="connsiteX251" fmla="*/ 403860 w 2251657"/>
                <a:gd name="connsiteY251" fmla="*/ 85725 h 2521011"/>
                <a:gd name="connsiteX252" fmla="*/ 381000 w 2251657"/>
                <a:gd name="connsiteY252" fmla="*/ 49530 h 2521011"/>
                <a:gd name="connsiteX253" fmla="*/ 432435 w 2251657"/>
                <a:gd name="connsiteY253" fmla="*/ 13335 h 2521011"/>
                <a:gd name="connsiteX254" fmla="*/ 537210 w 2251657"/>
                <a:gd name="connsiteY254"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251657 w 2251657"/>
                <a:gd name="connsiteY144" fmla="*/ 1229053 h 2521011"/>
                <a:gd name="connsiteX145" fmla="*/ 2186077 w 2251657"/>
                <a:gd name="connsiteY145" fmla="*/ 1218123 h 2521011"/>
                <a:gd name="connsiteX146" fmla="*/ 2168271 w 2251657"/>
                <a:gd name="connsiteY146" fmla="*/ 1136214 h 2521011"/>
                <a:gd name="connsiteX147" fmla="*/ 1976108 w 2251657"/>
                <a:gd name="connsiteY147" fmla="*/ 1138062 h 2521011"/>
                <a:gd name="connsiteX148" fmla="*/ 2025015 w 2251657"/>
                <a:gd name="connsiteY148" fmla="*/ 1226820 h 2521011"/>
                <a:gd name="connsiteX149" fmla="*/ 1965960 w 2251657"/>
                <a:gd name="connsiteY149" fmla="*/ 1257300 h 2521011"/>
                <a:gd name="connsiteX150" fmla="*/ 1975485 w 2251657"/>
                <a:gd name="connsiteY150" fmla="*/ 1295400 h 2521011"/>
                <a:gd name="connsiteX151" fmla="*/ 1929765 w 2251657"/>
                <a:gd name="connsiteY151" fmla="*/ 1350645 h 2521011"/>
                <a:gd name="connsiteX152" fmla="*/ 2057400 w 2251657"/>
                <a:gd name="connsiteY152" fmla="*/ 1419225 h 2521011"/>
                <a:gd name="connsiteX153" fmla="*/ 2034540 w 2251657"/>
                <a:gd name="connsiteY153" fmla="*/ 1451610 h 2521011"/>
                <a:gd name="connsiteX154" fmla="*/ 2085975 w 2251657"/>
                <a:gd name="connsiteY154" fmla="*/ 1527810 h 2521011"/>
                <a:gd name="connsiteX155" fmla="*/ 2080260 w 2251657"/>
                <a:gd name="connsiteY155" fmla="*/ 1565910 h 2521011"/>
                <a:gd name="connsiteX156" fmla="*/ 2045970 w 2251657"/>
                <a:gd name="connsiteY156" fmla="*/ 1581150 h 2521011"/>
                <a:gd name="connsiteX157" fmla="*/ 2013585 w 2251657"/>
                <a:gd name="connsiteY157" fmla="*/ 1657350 h 2521011"/>
                <a:gd name="connsiteX158" fmla="*/ 2047875 w 2251657"/>
                <a:gd name="connsiteY158" fmla="*/ 1691640 h 2521011"/>
                <a:gd name="connsiteX159" fmla="*/ 2011680 w 2251657"/>
                <a:gd name="connsiteY159" fmla="*/ 1737360 h 2521011"/>
                <a:gd name="connsiteX160" fmla="*/ 2095500 w 2251657"/>
                <a:gd name="connsiteY160" fmla="*/ 1722120 h 2521011"/>
                <a:gd name="connsiteX161" fmla="*/ 2013585 w 2251657"/>
                <a:gd name="connsiteY161" fmla="*/ 1739265 h 2521011"/>
                <a:gd name="connsiteX162" fmla="*/ 1912620 w 2251657"/>
                <a:gd name="connsiteY162" fmla="*/ 1644015 h 2521011"/>
                <a:gd name="connsiteX163" fmla="*/ 1823085 w 2251657"/>
                <a:gd name="connsiteY163" fmla="*/ 1708785 h 2521011"/>
                <a:gd name="connsiteX164" fmla="*/ 1691640 w 2251657"/>
                <a:gd name="connsiteY164" fmla="*/ 1737360 h 2521011"/>
                <a:gd name="connsiteX165" fmla="*/ 1678305 w 2251657"/>
                <a:gd name="connsiteY165" fmla="*/ 1722120 h 2521011"/>
                <a:gd name="connsiteX166" fmla="*/ 1621155 w 2251657"/>
                <a:gd name="connsiteY166" fmla="*/ 1737360 h 2521011"/>
                <a:gd name="connsiteX167" fmla="*/ 1617345 w 2251657"/>
                <a:gd name="connsiteY167" fmla="*/ 1760220 h 2521011"/>
                <a:gd name="connsiteX168" fmla="*/ 1565432 w 2251657"/>
                <a:gd name="connsiteY168" fmla="*/ 1773198 h 2521011"/>
                <a:gd name="connsiteX169" fmla="*/ 1564005 w 2251657"/>
                <a:gd name="connsiteY169" fmla="*/ 1771650 h 2521011"/>
                <a:gd name="connsiteX170" fmla="*/ 1520190 w 2251657"/>
                <a:gd name="connsiteY170" fmla="*/ 1811655 h 2521011"/>
                <a:gd name="connsiteX171" fmla="*/ 1501140 w 2251657"/>
                <a:gd name="connsiteY171" fmla="*/ 1811655 h 2521011"/>
                <a:gd name="connsiteX172" fmla="*/ 1428750 w 2251657"/>
                <a:gd name="connsiteY172" fmla="*/ 1903095 h 2521011"/>
                <a:gd name="connsiteX173" fmla="*/ 1421130 w 2251657"/>
                <a:gd name="connsiteY173" fmla="*/ 1952625 h 2521011"/>
                <a:gd name="connsiteX174" fmla="*/ 1396365 w 2251657"/>
                <a:gd name="connsiteY174" fmla="*/ 1918335 h 2521011"/>
                <a:gd name="connsiteX175" fmla="*/ 1358265 w 2251657"/>
                <a:gd name="connsiteY175" fmla="*/ 1986915 h 2521011"/>
                <a:gd name="connsiteX176" fmla="*/ 1343025 w 2251657"/>
                <a:gd name="connsiteY176" fmla="*/ 1986915 h 2521011"/>
                <a:gd name="connsiteX177" fmla="*/ 1297305 w 2251657"/>
                <a:gd name="connsiteY177" fmla="*/ 2019300 h 2521011"/>
                <a:gd name="connsiteX178" fmla="*/ 1301115 w 2251657"/>
                <a:gd name="connsiteY178" fmla="*/ 2038350 h 2521011"/>
                <a:gd name="connsiteX179" fmla="*/ 1259205 w 2251657"/>
                <a:gd name="connsiteY179" fmla="*/ 2066925 h 2521011"/>
                <a:gd name="connsiteX180" fmla="*/ 1272540 w 2251657"/>
                <a:gd name="connsiteY180" fmla="*/ 2097405 h 2521011"/>
                <a:gd name="connsiteX181" fmla="*/ 1202055 w 2251657"/>
                <a:gd name="connsiteY181" fmla="*/ 2106930 h 2521011"/>
                <a:gd name="connsiteX182" fmla="*/ 1183005 w 2251657"/>
                <a:gd name="connsiteY182" fmla="*/ 2143125 h 2521011"/>
                <a:gd name="connsiteX183" fmla="*/ 1156335 w 2251657"/>
                <a:gd name="connsiteY183" fmla="*/ 2164080 h 2521011"/>
                <a:gd name="connsiteX184" fmla="*/ 1122045 w 2251657"/>
                <a:gd name="connsiteY184" fmla="*/ 2141220 h 2521011"/>
                <a:gd name="connsiteX185" fmla="*/ 1107891 w 2251657"/>
                <a:gd name="connsiteY185" fmla="*/ 2157396 h 2521011"/>
                <a:gd name="connsiteX186" fmla="*/ 1106805 w 2251657"/>
                <a:gd name="connsiteY186" fmla="*/ 2156460 h 2521011"/>
                <a:gd name="connsiteX187" fmla="*/ 979170 w 2251657"/>
                <a:gd name="connsiteY187" fmla="*/ 2042160 h 2521011"/>
                <a:gd name="connsiteX188" fmla="*/ 932138 w 2251657"/>
                <a:gd name="connsiteY188" fmla="*/ 2104529 h 2521011"/>
                <a:gd name="connsiteX189" fmla="*/ 851535 w 2251657"/>
                <a:gd name="connsiteY189" fmla="*/ 2101216 h 2521011"/>
                <a:gd name="connsiteX190" fmla="*/ 847725 w 2251657"/>
                <a:gd name="connsiteY190" fmla="*/ 2129791 h 2521011"/>
                <a:gd name="connsiteX191" fmla="*/ 689610 w 2251657"/>
                <a:gd name="connsiteY191" fmla="*/ 2129791 h 2521011"/>
                <a:gd name="connsiteX192" fmla="*/ 685800 w 2251657"/>
                <a:gd name="connsiteY192" fmla="*/ 2025016 h 2521011"/>
                <a:gd name="connsiteX193" fmla="*/ 683980 w 2251657"/>
                <a:gd name="connsiteY193" fmla="*/ 2024761 h 2521011"/>
                <a:gd name="connsiteX194" fmla="*/ 701040 w 2251657"/>
                <a:gd name="connsiteY194" fmla="*/ 1973580 h 2521011"/>
                <a:gd name="connsiteX195" fmla="*/ 659130 w 2251657"/>
                <a:gd name="connsiteY195" fmla="*/ 1939290 h 2521011"/>
                <a:gd name="connsiteX196" fmla="*/ 662940 w 2251657"/>
                <a:gd name="connsiteY196" fmla="*/ 1899285 h 2521011"/>
                <a:gd name="connsiteX197" fmla="*/ 674370 w 2251657"/>
                <a:gd name="connsiteY197" fmla="*/ 1836420 h 2521011"/>
                <a:gd name="connsiteX198" fmla="*/ 643890 w 2251657"/>
                <a:gd name="connsiteY198" fmla="*/ 1802130 h 2521011"/>
                <a:gd name="connsiteX199" fmla="*/ 590550 w 2251657"/>
                <a:gd name="connsiteY199" fmla="*/ 1790700 h 2521011"/>
                <a:gd name="connsiteX200" fmla="*/ 520065 w 2251657"/>
                <a:gd name="connsiteY200" fmla="*/ 1731645 h 2521011"/>
                <a:gd name="connsiteX201" fmla="*/ 520065 w 2251657"/>
                <a:gd name="connsiteY201" fmla="*/ 1704975 h 2521011"/>
                <a:gd name="connsiteX202" fmla="*/ 491490 w 2251657"/>
                <a:gd name="connsiteY202" fmla="*/ 1708785 h 2521011"/>
                <a:gd name="connsiteX203" fmla="*/ 386715 w 2251657"/>
                <a:gd name="connsiteY203" fmla="*/ 1638300 h 2521011"/>
                <a:gd name="connsiteX204" fmla="*/ 345639 w 2251657"/>
                <a:gd name="connsiteY204" fmla="*/ 1595581 h 2521011"/>
                <a:gd name="connsiteX205" fmla="*/ 346710 w 2251657"/>
                <a:gd name="connsiteY205" fmla="*/ 1543050 h 2521011"/>
                <a:gd name="connsiteX206" fmla="*/ 302895 w 2251657"/>
                <a:gd name="connsiteY206" fmla="*/ 1522095 h 2521011"/>
                <a:gd name="connsiteX207" fmla="*/ 318135 w 2251657"/>
                <a:gd name="connsiteY207" fmla="*/ 1470660 h 2521011"/>
                <a:gd name="connsiteX208" fmla="*/ 274320 w 2251657"/>
                <a:gd name="connsiteY208" fmla="*/ 1491615 h 2521011"/>
                <a:gd name="connsiteX209" fmla="*/ 241935 w 2251657"/>
                <a:gd name="connsiteY209" fmla="*/ 1491615 h 2521011"/>
                <a:gd name="connsiteX210" fmla="*/ 236220 w 2251657"/>
                <a:gd name="connsiteY210" fmla="*/ 1510665 h 2521011"/>
                <a:gd name="connsiteX211" fmla="*/ 66675 w 2251657"/>
                <a:gd name="connsiteY211" fmla="*/ 1510665 h 2521011"/>
                <a:gd name="connsiteX212" fmla="*/ 46328 w 2251657"/>
                <a:gd name="connsiteY212" fmla="*/ 1573404 h 2521011"/>
                <a:gd name="connsiteX213" fmla="*/ 46287 w 2251657"/>
                <a:gd name="connsiteY213" fmla="*/ 1573328 h 2521011"/>
                <a:gd name="connsiteX214" fmla="*/ 66797 w 2251657"/>
                <a:gd name="connsiteY214" fmla="*/ 1510087 h 2521011"/>
                <a:gd name="connsiteX215" fmla="*/ 85676 w 2251657"/>
                <a:gd name="connsiteY215" fmla="*/ 1510087 h 2521011"/>
                <a:gd name="connsiteX216" fmla="*/ 80010 w 2251657"/>
                <a:gd name="connsiteY216" fmla="*/ 1443990 h 2521011"/>
                <a:gd name="connsiteX217" fmla="*/ 30480 w 2251657"/>
                <a:gd name="connsiteY217" fmla="*/ 1466850 h 2521011"/>
                <a:gd name="connsiteX218" fmla="*/ 9525 w 2251657"/>
                <a:gd name="connsiteY218" fmla="*/ 1390650 h 2521011"/>
                <a:gd name="connsiteX219" fmla="*/ 0 w 2251657"/>
                <a:gd name="connsiteY219" fmla="*/ 1389648 h 2521011"/>
                <a:gd name="connsiteX220" fmla="*/ 0 w 2251657"/>
                <a:gd name="connsiteY220" fmla="*/ 1352550 h 2521011"/>
                <a:gd name="connsiteX221" fmla="*/ 30480 w 2251657"/>
                <a:gd name="connsiteY221" fmla="*/ 1314450 h 2521011"/>
                <a:gd name="connsiteX222" fmla="*/ 95250 w 2251657"/>
                <a:gd name="connsiteY222" fmla="*/ 1303020 h 2521011"/>
                <a:gd name="connsiteX223" fmla="*/ 112395 w 2251657"/>
                <a:gd name="connsiteY223" fmla="*/ 1238250 h 2521011"/>
                <a:gd name="connsiteX224" fmla="*/ 100965 w 2251657"/>
                <a:gd name="connsiteY224" fmla="*/ 1143000 h 2521011"/>
                <a:gd name="connsiteX225" fmla="*/ 101779 w 2251657"/>
                <a:gd name="connsiteY225" fmla="*/ 1135131 h 2521011"/>
                <a:gd name="connsiteX226" fmla="*/ 190501 w 2251657"/>
                <a:gd name="connsiteY226" fmla="*/ 1110615 h 2521011"/>
                <a:gd name="connsiteX227" fmla="*/ 207646 w 2251657"/>
                <a:gd name="connsiteY227" fmla="*/ 1022985 h 2521011"/>
                <a:gd name="connsiteX228" fmla="*/ 186691 w 2251657"/>
                <a:gd name="connsiteY228" fmla="*/ 986790 h 2521011"/>
                <a:gd name="connsiteX229" fmla="*/ 57151 w 2251657"/>
                <a:gd name="connsiteY229" fmla="*/ 969645 h 2521011"/>
                <a:gd name="connsiteX230" fmla="*/ 125731 w 2251657"/>
                <a:gd name="connsiteY230" fmla="*/ 843915 h 2521011"/>
                <a:gd name="connsiteX231" fmla="*/ 129541 w 2251657"/>
                <a:gd name="connsiteY231" fmla="*/ 731520 h 2521011"/>
                <a:gd name="connsiteX232" fmla="*/ 104775 w 2251657"/>
                <a:gd name="connsiteY232" fmla="*/ 715066 h 2521011"/>
                <a:gd name="connsiteX233" fmla="*/ 104775 w 2251657"/>
                <a:gd name="connsiteY233" fmla="*/ 567691 h 2521011"/>
                <a:gd name="connsiteX234" fmla="*/ 125730 w 2251657"/>
                <a:gd name="connsiteY234" fmla="*/ 489586 h 2521011"/>
                <a:gd name="connsiteX235" fmla="*/ 95250 w 2251657"/>
                <a:gd name="connsiteY235" fmla="*/ 447676 h 2521011"/>
                <a:gd name="connsiteX236" fmla="*/ 169545 w 2251657"/>
                <a:gd name="connsiteY236" fmla="*/ 449581 h 2521011"/>
                <a:gd name="connsiteX237" fmla="*/ 164949 w 2251657"/>
                <a:gd name="connsiteY237" fmla="*/ 446066 h 2521011"/>
                <a:gd name="connsiteX238" fmla="*/ 169545 w 2251657"/>
                <a:gd name="connsiteY238" fmla="*/ 447675 h 2521011"/>
                <a:gd name="connsiteX239" fmla="*/ 200025 w 2251657"/>
                <a:gd name="connsiteY239" fmla="*/ 382905 h 2521011"/>
                <a:gd name="connsiteX240" fmla="*/ 283845 w 2251657"/>
                <a:gd name="connsiteY240" fmla="*/ 384810 h 2521011"/>
                <a:gd name="connsiteX241" fmla="*/ 329565 w 2251657"/>
                <a:gd name="connsiteY241" fmla="*/ 361950 h 2521011"/>
                <a:gd name="connsiteX242" fmla="*/ 344805 w 2251657"/>
                <a:gd name="connsiteY242" fmla="*/ 335280 h 2521011"/>
                <a:gd name="connsiteX243" fmla="*/ 348615 w 2251657"/>
                <a:gd name="connsiteY243" fmla="*/ 266700 h 2521011"/>
                <a:gd name="connsiteX244" fmla="*/ 325755 w 2251657"/>
                <a:gd name="connsiteY244" fmla="*/ 198120 h 2521011"/>
                <a:gd name="connsiteX245" fmla="*/ 272415 w 2251657"/>
                <a:gd name="connsiteY245" fmla="*/ 137160 h 2521011"/>
                <a:gd name="connsiteX246" fmla="*/ 295275 w 2251657"/>
                <a:gd name="connsiteY246" fmla="*/ 125730 h 2521011"/>
                <a:gd name="connsiteX247" fmla="*/ 293496 w 2251657"/>
                <a:gd name="connsiteY247" fmla="*/ 119401 h 2521011"/>
                <a:gd name="connsiteX248" fmla="*/ 295275 w 2251657"/>
                <a:gd name="connsiteY248" fmla="*/ 120015 h 2521011"/>
                <a:gd name="connsiteX249" fmla="*/ 337185 w 2251657"/>
                <a:gd name="connsiteY249" fmla="*/ 74295 h 2521011"/>
                <a:gd name="connsiteX250" fmla="*/ 403860 w 2251657"/>
                <a:gd name="connsiteY250" fmla="*/ 85725 h 2521011"/>
                <a:gd name="connsiteX251" fmla="*/ 381000 w 2251657"/>
                <a:gd name="connsiteY251" fmla="*/ 49530 h 2521011"/>
                <a:gd name="connsiteX252" fmla="*/ 432435 w 2251657"/>
                <a:gd name="connsiteY252" fmla="*/ 13335 h 2521011"/>
                <a:gd name="connsiteX253" fmla="*/ 537210 w 2251657"/>
                <a:gd name="connsiteY253"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251657 w 2251657"/>
                <a:gd name="connsiteY144" fmla="*/ 1229053 h 2521011"/>
                <a:gd name="connsiteX145" fmla="*/ 2186077 w 2251657"/>
                <a:gd name="connsiteY145" fmla="*/ 1218123 h 2521011"/>
                <a:gd name="connsiteX146" fmla="*/ 1976108 w 2251657"/>
                <a:gd name="connsiteY146" fmla="*/ 1138062 h 2521011"/>
                <a:gd name="connsiteX147" fmla="*/ 2025015 w 2251657"/>
                <a:gd name="connsiteY147" fmla="*/ 1226820 h 2521011"/>
                <a:gd name="connsiteX148" fmla="*/ 1965960 w 2251657"/>
                <a:gd name="connsiteY148" fmla="*/ 1257300 h 2521011"/>
                <a:gd name="connsiteX149" fmla="*/ 1975485 w 2251657"/>
                <a:gd name="connsiteY149" fmla="*/ 1295400 h 2521011"/>
                <a:gd name="connsiteX150" fmla="*/ 1929765 w 2251657"/>
                <a:gd name="connsiteY150" fmla="*/ 1350645 h 2521011"/>
                <a:gd name="connsiteX151" fmla="*/ 2057400 w 2251657"/>
                <a:gd name="connsiteY151" fmla="*/ 1419225 h 2521011"/>
                <a:gd name="connsiteX152" fmla="*/ 2034540 w 2251657"/>
                <a:gd name="connsiteY152" fmla="*/ 1451610 h 2521011"/>
                <a:gd name="connsiteX153" fmla="*/ 2085975 w 2251657"/>
                <a:gd name="connsiteY153" fmla="*/ 1527810 h 2521011"/>
                <a:gd name="connsiteX154" fmla="*/ 2080260 w 2251657"/>
                <a:gd name="connsiteY154" fmla="*/ 1565910 h 2521011"/>
                <a:gd name="connsiteX155" fmla="*/ 2045970 w 2251657"/>
                <a:gd name="connsiteY155" fmla="*/ 1581150 h 2521011"/>
                <a:gd name="connsiteX156" fmla="*/ 2013585 w 2251657"/>
                <a:gd name="connsiteY156" fmla="*/ 1657350 h 2521011"/>
                <a:gd name="connsiteX157" fmla="*/ 2047875 w 2251657"/>
                <a:gd name="connsiteY157" fmla="*/ 1691640 h 2521011"/>
                <a:gd name="connsiteX158" fmla="*/ 2011680 w 2251657"/>
                <a:gd name="connsiteY158" fmla="*/ 1737360 h 2521011"/>
                <a:gd name="connsiteX159" fmla="*/ 2095500 w 2251657"/>
                <a:gd name="connsiteY159" fmla="*/ 1722120 h 2521011"/>
                <a:gd name="connsiteX160" fmla="*/ 2013585 w 2251657"/>
                <a:gd name="connsiteY160" fmla="*/ 1739265 h 2521011"/>
                <a:gd name="connsiteX161" fmla="*/ 1912620 w 2251657"/>
                <a:gd name="connsiteY161" fmla="*/ 1644015 h 2521011"/>
                <a:gd name="connsiteX162" fmla="*/ 1823085 w 2251657"/>
                <a:gd name="connsiteY162" fmla="*/ 1708785 h 2521011"/>
                <a:gd name="connsiteX163" fmla="*/ 1691640 w 2251657"/>
                <a:gd name="connsiteY163" fmla="*/ 1737360 h 2521011"/>
                <a:gd name="connsiteX164" fmla="*/ 1678305 w 2251657"/>
                <a:gd name="connsiteY164" fmla="*/ 1722120 h 2521011"/>
                <a:gd name="connsiteX165" fmla="*/ 1621155 w 2251657"/>
                <a:gd name="connsiteY165" fmla="*/ 1737360 h 2521011"/>
                <a:gd name="connsiteX166" fmla="*/ 1617345 w 2251657"/>
                <a:gd name="connsiteY166" fmla="*/ 1760220 h 2521011"/>
                <a:gd name="connsiteX167" fmla="*/ 1565432 w 2251657"/>
                <a:gd name="connsiteY167" fmla="*/ 1773198 h 2521011"/>
                <a:gd name="connsiteX168" fmla="*/ 1564005 w 2251657"/>
                <a:gd name="connsiteY168" fmla="*/ 1771650 h 2521011"/>
                <a:gd name="connsiteX169" fmla="*/ 1520190 w 2251657"/>
                <a:gd name="connsiteY169" fmla="*/ 1811655 h 2521011"/>
                <a:gd name="connsiteX170" fmla="*/ 1501140 w 2251657"/>
                <a:gd name="connsiteY170" fmla="*/ 1811655 h 2521011"/>
                <a:gd name="connsiteX171" fmla="*/ 1428750 w 2251657"/>
                <a:gd name="connsiteY171" fmla="*/ 1903095 h 2521011"/>
                <a:gd name="connsiteX172" fmla="*/ 1421130 w 2251657"/>
                <a:gd name="connsiteY172" fmla="*/ 1952625 h 2521011"/>
                <a:gd name="connsiteX173" fmla="*/ 1396365 w 2251657"/>
                <a:gd name="connsiteY173" fmla="*/ 1918335 h 2521011"/>
                <a:gd name="connsiteX174" fmla="*/ 1358265 w 2251657"/>
                <a:gd name="connsiteY174" fmla="*/ 1986915 h 2521011"/>
                <a:gd name="connsiteX175" fmla="*/ 1343025 w 2251657"/>
                <a:gd name="connsiteY175" fmla="*/ 1986915 h 2521011"/>
                <a:gd name="connsiteX176" fmla="*/ 1297305 w 2251657"/>
                <a:gd name="connsiteY176" fmla="*/ 2019300 h 2521011"/>
                <a:gd name="connsiteX177" fmla="*/ 1301115 w 2251657"/>
                <a:gd name="connsiteY177" fmla="*/ 2038350 h 2521011"/>
                <a:gd name="connsiteX178" fmla="*/ 1259205 w 2251657"/>
                <a:gd name="connsiteY178" fmla="*/ 2066925 h 2521011"/>
                <a:gd name="connsiteX179" fmla="*/ 1272540 w 2251657"/>
                <a:gd name="connsiteY179" fmla="*/ 2097405 h 2521011"/>
                <a:gd name="connsiteX180" fmla="*/ 1202055 w 2251657"/>
                <a:gd name="connsiteY180" fmla="*/ 2106930 h 2521011"/>
                <a:gd name="connsiteX181" fmla="*/ 1183005 w 2251657"/>
                <a:gd name="connsiteY181" fmla="*/ 2143125 h 2521011"/>
                <a:gd name="connsiteX182" fmla="*/ 1156335 w 2251657"/>
                <a:gd name="connsiteY182" fmla="*/ 2164080 h 2521011"/>
                <a:gd name="connsiteX183" fmla="*/ 1122045 w 2251657"/>
                <a:gd name="connsiteY183" fmla="*/ 2141220 h 2521011"/>
                <a:gd name="connsiteX184" fmla="*/ 1107891 w 2251657"/>
                <a:gd name="connsiteY184" fmla="*/ 2157396 h 2521011"/>
                <a:gd name="connsiteX185" fmla="*/ 1106805 w 2251657"/>
                <a:gd name="connsiteY185" fmla="*/ 2156460 h 2521011"/>
                <a:gd name="connsiteX186" fmla="*/ 979170 w 2251657"/>
                <a:gd name="connsiteY186" fmla="*/ 2042160 h 2521011"/>
                <a:gd name="connsiteX187" fmla="*/ 932138 w 2251657"/>
                <a:gd name="connsiteY187" fmla="*/ 2104529 h 2521011"/>
                <a:gd name="connsiteX188" fmla="*/ 851535 w 2251657"/>
                <a:gd name="connsiteY188" fmla="*/ 2101216 h 2521011"/>
                <a:gd name="connsiteX189" fmla="*/ 847725 w 2251657"/>
                <a:gd name="connsiteY189" fmla="*/ 2129791 h 2521011"/>
                <a:gd name="connsiteX190" fmla="*/ 689610 w 2251657"/>
                <a:gd name="connsiteY190" fmla="*/ 2129791 h 2521011"/>
                <a:gd name="connsiteX191" fmla="*/ 685800 w 2251657"/>
                <a:gd name="connsiteY191" fmla="*/ 2025016 h 2521011"/>
                <a:gd name="connsiteX192" fmla="*/ 683980 w 2251657"/>
                <a:gd name="connsiteY192" fmla="*/ 2024761 h 2521011"/>
                <a:gd name="connsiteX193" fmla="*/ 701040 w 2251657"/>
                <a:gd name="connsiteY193" fmla="*/ 1973580 h 2521011"/>
                <a:gd name="connsiteX194" fmla="*/ 659130 w 2251657"/>
                <a:gd name="connsiteY194" fmla="*/ 1939290 h 2521011"/>
                <a:gd name="connsiteX195" fmla="*/ 662940 w 2251657"/>
                <a:gd name="connsiteY195" fmla="*/ 1899285 h 2521011"/>
                <a:gd name="connsiteX196" fmla="*/ 674370 w 2251657"/>
                <a:gd name="connsiteY196" fmla="*/ 1836420 h 2521011"/>
                <a:gd name="connsiteX197" fmla="*/ 643890 w 2251657"/>
                <a:gd name="connsiteY197" fmla="*/ 1802130 h 2521011"/>
                <a:gd name="connsiteX198" fmla="*/ 590550 w 2251657"/>
                <a:gd name="connsiteY198" fmla="*/ 1790700 h 2521011"/>
                <a:gd name="connsiteX199" fmla="*/ 520065 w 2251657"/>
                <a:gd name="connsiteY199" fmla="*/ 1731645 h 2521011"/>
                <a:gd name="connsiteX200" fmla="*/ 520065 w 2251657"/>
                <a:gd name="connsiteY200" fmla="*/ 1704975 h 2521011"/>
                <a:gd name="connsiteX201" fmla="*/ 491490 w 2251657"/>
                <a:gd name="connsiteY201" fmla="*/ 1708785 h 2521011"/>
                <a:gd name="connsiteX202" fmla="*/ 386715 w 2251657"/>
                <a:gd name="connsiteY202" fmla="*/ 1638300 h 2521011"/>
                <a:gd name="connsiteX203" fmla="*/ 345639 w 2251657"/>
                <a:gd name="connsiteY203" fmla="*/ 1595581 h 2521011"/>
                <a:gd name="connsiteX204" fmla="*/ 346710 w 2251657"/>
                <a:gd name="connsiteY204" fmla="*/ 1543050 h 2521011"/>
                <a:gd name="connsiteX205" fmla="*/ 302895 w 2251657"/>
                <a:gd name="connsiteY205" fmla="*/ 1522095 h 2521011"/>
                <a:gd name="connsiteX206" fmla="*/ 318135 w 2251657"/>
                <a:gd name="connsiteY206" fmla="*/ 1470660 h 2521011"/>
                <a:gd name="connsiteX207" fmla="*/ 274320 w 2251657"/>
                <a:gd name="connsiteY207" fmla="*/ 1491615 h 2521011"/>
                <a:gd name="connsiteX208" fmla="*/ 241935 w 2251657"/>
                <a:gd name="connsiteY208" fmla="*/ 1491615 h 2521011"/>
                <a:gd name="connsiteX209" fmla="*/ 236220 w 2251657"/>
                <a:gd name="connsiteY209" fmla="*/ 1510665 h 2521011"/>
                <a:gd name="connsiteX210" fmla="*/ 66675 w 2251657"/>
                <a:gd name="connsiteY210" fmla="*/ 1510665 h 2521011"/>
                <a:gd name="connsiteX211" fmla="*/ 46328 w 2251657"/>
                <a:gd name="connsiteY211" fmla="*/ 1573404 h 2521011"/>
                <a:gd name="connsiteX212" fmla="*/ 46287 w 2251657"/>
                <a:gd name="connsiteY212" fmla="*/ 1573328 h 2521011"/>
                <a:gd name="connsiteX213" fmla="*/ 66797 w 2251657"/>
                <a:gd name="connsiteY213" fmla="*/ 1510087 h 2521011"/>
                <a:gd name="connsiteX214" fmla="*/ 85676 w 2251657"/>
                <a:gd name="connsiteY214" fmla="*/ 1510087 h 2521011"/>
                <a:gd name="connsiteX215" fmla="*/ 80010 w 2251657"/>
                <a:gd name="connsiteY215" fmla="*/ 1443990 h 2521011"/>
                <a:gd name="connsiteX216" fmla="*/ 30480 w 2251657"/>
                <a:gd name="connsiteY216" fmla="*/ 1466850 h 2521011"/>
                <a:gd name="connsiteX217" fmla="*/ 9525 w 2251657"/>
                <a:gd name="connsiteY217" fmla="*/ 1390650 h 2521011"/>
                <a:gd name="connsiteX218" fmla="*/ 0 w 2251657"/>
                <a:gd name="connsiteY218" fmla="*/ 1389648 h 2521011"/>
                <a:gd name="connsiteX219" fmla="*/ 0 w 2251657"/>
                <a:gd name="connsiteY219" fmla="*/ 1352550 h 2521011"/>
                <a:gd name="connsiteX220" fmla="*/ 30480 w 2251657"/>
                <a:gd name="connsiteY220" fmla="*/ 1314450 h 2521011"/>
                <a:gd name="connsiteX221" fmla="*/ 95250 w 2251657"/>
                <a:gd name="connsiteY221" fmla="*/ 1303020 h 2521011"/>
                <a:gd name="connsiteX222" fmla="*/ 112395 w 2251657"/>
                <a:gd name="connsiteY222" fmla="*/ 1238250 h 2521011"/>
                <a:gd name="connsiteX223" fmla="*/ 100965 w 2251657"/>
                <a:gd name="connsiteY223" fmla="*/ 1143000 h 2521011"/>
                <a:gd name="connsiteX224" fmla="*/ 101779 w 2251657"/>
                <a:gd name="connsiteY224" fmla="*/ 1135131 h 2521011"/>
                <a:gd name="connsiteX225" fmla="*/ 190501 w 2251657"/>
                <a:gd name="connsiteY225" fmla="*/ 1110615 h 2521011"/>
                <a:gd name="connsiteX226" fmla="*/ 207646 w 2251657"/>
                <a:gd name="connsiteY226" fmla="*/ 1022985 h 2521011"/>
                <a:gd name="connsiteX227" fmla="*/ 186691 w 2251657"/>
                <a:gd name="connsiteY227" fmla="*/ 986790 h 2521011"/>
                <a:gd name="connsiteX228" fmla="*/ 57151 w 2251657"/>
                <a:gd name="connsiteY228" fmla="*/ 969645 h 2521011"/>
                <a:gd name="connsiteX229" fmla="*/ 125731 w 2251657"/>
                <a:gd name="connsiteY229" fmla="*/ 843915 h 2521011"/>
                <a:gd name="connsiteX230" fmla="*/ 129541 w 2251657"/>
                <a:gd name="connsiteY230" fmla="*/ 731520 h 2521011"/>
                <a:gd name="connsiteX231" fmla="*/ 104775 w 2251657"/>
                <a:gd name="connsiteY231" fmla="*/ 715066 h 2521011"/>
                <a:gd name="connsiteX232" fmla="*/ 104775 w 2251657"/>
                <a:gd name="connsiteY232" fmla="*/ 567691 h 2521011"/>
                <a:gd name="connsiteX233" fmla="*/ 125730 w 2251657"/>
                <a:gd name="connsiteY233" fmla="*/ 489586 h 2521011"/>
                <a:gd name="connsiteX234" fmla="*/ 95250 w 2251657"/>
                <a:gd name="connsiteY234" fmla="*/ 447676 h 2521011"/>
                <a:gd name="connsiteX235" fmla="*/ 169545 w 2251657"/>
                <a:gd name="connsiteY235" fmla="*/ 449581 h 2521011"/>
                <a:gd name="connsiteX236" fmla="*/ 164949 w 2251657"/>
                <a:gd name="connsiteY236" fmla="*/ 446066 h 2521011"/>
                <a:gd name="connsiteX237" fmla="*/ 169545 w 2251657"/>
                <a:gd name="connsiteY237" fmla="*/ 447675 h 2521011"/>
                <a:gd name="connsiteX238" fmla="*/ 200025 w 2251657"/>
                <a:gd name="connsiteY238" fmla="*/ 382905 h 2521011"/>
                <a:gd name="connsiteX239" fmla="*/ 283845 w 2251657"/>
                <a:gd name="connsiteY239" fmla="*/ 384810 h 2521011"/>
                <a:gd name="connsiteX240" fmla="*/ 329565 w 2251657"/>
                <a:gd name="connsiteY240" fmla="*/ 361950 h 2521011"/>
                <a:gd name="connsiteX241" fmla="*/ 344805 w 2251657"/>
                <a:gd name="connsiteY241" fmla="*/ 335280 h 2521011"/>
                <a:gd name="connsiteX242" fmla="*/ 348615 w 2251657"/>
                <a:gd name="connsiteY242" fmla="*/ 266700 h 2521011"/>
                <a:gd name="connsiteX243" fmla="*/ 325755 w 2251657"/>
                <a:gd name="connsiteY243" fmla="*/ 198120 h 2521011"/>
                <a:gd name="connsiteX244" fmla="*/ 272415 w 2251657"/>
                <a:gd name="connsiteY244" fmla="*/ 137160 h 2521011"/>
                <a:gd name="connsiteX245" fmla="*/ 295275 w 2251657"/>
                <a:gd name="connsiteY245" fmla="*/ 125730 h 2521011"/>
                <a:gd name="connsiteX246" fmla="*/ 293496 w 2251657"/>
                <a:gd name="connsiteY246" fmla="*/ 119401 h 2521011"/>
                <a:gd name="connsiteX247" fmla="*/ 295275 w 2251657"/>
                <a:gd name="connsiteY247" fmla="*/ 120015 h 2521011"/>
                <a:gd name="connsiteX248" fmla="*/ 337185 w 2251657"/>
                <a:gd name="connsiteY248" fmla="*/ 74295 h 2521011"/>
                <a:gd name="connsiteX249" fmla="*/ 403860 w 2251657"/>
                <a:gd name="connsiteY249" fmla="*/ 85725 h 2521011"/>
                <a:gd name="connsiteX250" fmla="*/ 381000 w 2251657"/>
                <a:gd name="connsiteY250" fmla="*/ 49530 h 2521011"/>
                <a:gd name="connsiteX251" fmla="*/ 432435 w 2251657"/>
                <a:gd name="connsiteY251" fmla="*/ 13335 h 2521011"/>
                <a:gd name="connsiteX252" fmla="*/ 537210 w 2251657"/>
                <a:gd name="connsiteY252"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251657 w 2251657"/>
                <a:gd name="connsiteY143" fmla="*/ 1229053 h 2521011"/>
                <a:gd name="connsiteX144" fmla="*/ 2186077 w 2251657"/>
                <a:gd name="connsiteY144" fmla="*/ 1218123 h 2521011"/>
                <a:gd name="connsiteX145" fmla="*/ 1976108 w 2251657"/>
                <a:gd name="connsiteY145" fmla="*/ 1138062 h 2521011"/>
                <a:gd name="connsiteX146" fmla="*/ 2025015 w 2251657"/>
                <a:gd name="connsiteY146" fmla="*/ 1226820 h 2521011"/>
                <a:gd name="connsiteX147" fmla="*/ 1965960 w 2251657"/>
                <a:gd name="connsiteY147" fmla="*/ 1257300 h 2521011"/>
                <a:gd name="connsiteX148" fmla="*/ 1975485 w 2251657"/>
                <a:gd name="connsiteY148" fmla="*/ 1295400 h 2521011"/>
                <a:gd name="connsiteX149" fmla="*/ 1929765 w 2251657"/>
                <a:gd name="connsiteY149" fmla="*/ 1350645 h 2521011"/>
                <a:gd name="connsiteX150" fmla="*/ 2057400 w 2251657"/>
                <a:gd name="connsiteY150" fmla="*/ 1419225 h 2521011"/>
                <a:gd name="connsiteX151" fmla="*/ 2034540 w 2251657"/>
                <a:gd name="connsiteY151" fmla="*/ 1451610 h 2521011"/>
                <a:gd name="connsiteX152" fmla="*/ 2085975 w 2251657"/>
                <a:gd name="connsiteY152" fmla="*/ 1527810 h 2521011"/>
                <a:gd name="connsiteX153" fmla="*/ 2080260 w 2251657"/>
                <a:gd name="connsiteY153" fmla="*/ 1565910 h 2521011"/>
                <a:gd name="connsiteX154" fmla="*/ 2045970 w 2251657"/>
                <a:gd name="connsiteY154" fmla="*/ 1581150 h 2521011"/>
                <a:gd name="connsiteX155" fmla="*/ 2013585 w 2251657"/>
                <a:gd name="connsiteY155" fmla="*/ 1657350 h 2521011"/>
                <a:gd name="connsiteX156" fmla="*/ 2047875 w 2251657"/>
                <a:gd name="connsiteY156" fmla="*/ 1691640 h 2521011"/>
                <a:gd name="connsiteX157" fmla="*/ 2011680 w 2251657"/>
                <a:gd name="connsiteY157" fmla="*/ 1737360 h 2521011"/>
                <a:gd name="connsiteX158" fmla="*/ 2095500 w 2251657"/>
                <a:gd name="connsiteY158" fmla="*/ 1722120 h 2521011"/>
                <a:gd name="connsiteX159" fmla="*/ 2013585 w 2251657"/>
                <a:gd name="connsiteY159" fmla="*/ 1739265 h 2521011"/>
                <a:gd name="connsiteX160" fmla="*/ 1912620 w 2251657"/>
                <a:gd name="connsiteY160" fmla="*/ 1644015 h 2521011"/>
                <a:gd name="connsiteX161" fmla="*/ 1823085 w 2251657"/>
                <a:gd name="connsiteY161" fmla="*/ 1708785 h 2521011"/>
                <a:gd name="connsiteX162" fmla="*/ 1691640 w 2251657"/>
                <a:gd name="connsiteY162" fmla="*/ 1737360 h 2521011"/>
                <a:gd name="connsiteX163" fmla="*/ 1678305 w 2251657"/>
                <a:gd name="connsiteY163" fmla="*/ 1722120 h 2521011"/>
                <a:gd name="connsiteX164" fmla="*/ 1621155 w 2251657"/>
                <a:gd name="connsiteY164" fmla="*/ 1737360 h 2521011"/>
                <a:gd name="connsiteX165" fmla="*/ 1617345 w 2251657"/>
                <a:gd name="connsiteY165" fmla="*/ 1760220 h 2521011"/>
                <a:gd name="connsiteX166" fmla="*/ 1565432 w 2251657"/>
                <a:gd name="connsiteY166" fmla="*/ 1773198 h 2521011"/>
                <a:gd name="connsiteX167" fmla="*/ 1564005 w 2251657"/>
                <a:gd name="connsiteY167" fmla="*/ 1771650 h 2521011"/>
                <a:gd name="connsiteX168" fmla="*/ 1520190 w 2251657"/>
                <a:gd name="connsiteY168" fmla="*/ 1811655 h 2521011"/>
                <a:gd name="connsiteX169" fmla="*/ 1501140 w 2251657"/>
                <a:gd name="connsiteY169" fmla="*/ 1811655 h 2521011"/>
                <a:gd name="connsiteX170" fmla="*/ 1428750 w 2251657"/>
                <a:gd name="connsiteY170" fmla="*/ 1903095 h 2521011"/>
                <a:gd name="connsiteX171" fmla="*/ 1421130 w 2251657"/>
                <a:gd name="connsiteY171" fmla="*/ 1952625 h 2521011"/>
                <a:gd name="connsiteX172" fmla="*/ 1396365 w 2251657"/>
                <a:gd name="connsiteY172" fmla="*/ 1918335 h 2521011"/>
                <a:gd name="connsiteX173" fmla="*/ 1358265 w 2251657"/>
                <a:gd name="connsiteY173" fmla="*/ 1986915 h 2521011"/>
                <a:gd name="connsiteX174" fmla="*/ 1343025 w 2251657"/>
                <a:gd name="connsiteY174" fmla="*/ 1986915 h 2521011"/>
                <a:gd name="connsiteX175" fmla="*/ 1297305 w 2251657"/>
                <a:gd name="connsiteY175" fmla="*/ 2019300 h 2521011"/>
                <a:gd name="connsiteX176" fmla="*/ 1301115 w 2251657"/>
                <a:gd name="connsiteY176" fmla="*/ 2038350 h 2521011"/>
                <a:gd name="connsiteX177" fmla="*/ 1259205 w 2251657"/>
                <a:gd name="connsiteY177" fmla="*/ 2066925 h 2521011"/>
                <a:gd name="connsiteX178" fmla="*/ 1272540 w 2251657"/>
                <a:gd name="connsiteY178" fmla="*/ 2097405 h 2521011"/>
                <a:gd name="connsiteX179" fmla="*/ 1202055 w 2251657"/>
                <a:gd name="connsiteY179" fmla="*/ 2106930 h 2521011"/>
                <a:gd name="connsiteX180" fmla="*/ 1183005 w 2251657"/>
                <a:gd name="connsiteY180" fmla="*/ 2143125 h 2521011"/>
                <a:gd name="connsiteX181" fmla="*/ 1156335 w 2251657"/>
                <a:gd name="connsiteY181" fmla="*/ 2164080 h 2521011"/>
                <a:gd name="connsiteX182" fmla="*/ 1122045 w 2251657"/>
                <a:gd name="connsiteY182" fmla="*/ 2141220 h 2521011"/>
                <a:gd name="connsiteX183" fmla="*/ 1107891 w 2251657"/>
                <a:gd name="connsiteY183" fmla="*/ 2157396 h 2521011"/>
                <a:gd name="connsiteX184" fmla="*/ 1106805 w 2251657"/>
                <a:gd name="connsiteY184" fmla="*/ 2156460 h 2521011"/>
                <a:gd name="connsiteX185" fmla="*/ 979170 w 2251657"/>
                <a:gd name="connsiteY185" fmla="*/ 2042160 h 2521011"/>
                <a:gd name="connsiteX186" fmla="*/ 932138 w 2251657"/>
                <a:gd name="connsiteY186" fmla="*/ 2104529 h 2521011"/>
                <a:gd name="connsiteX187" fmla="*/ 851535 w 2251657"/>
                <a:gd name="connsiteY187" fmla="*/ 2101216 h 2521011"/>
                <a:gd name="connsiteX188" fmla="*/ 847725 w 2251657"/>
                <a:gd name="connsiteY188" fmla="*/ 2129791 h 2521011"/>
                <a:gd name="connsiteX189" fmla="*/ 689610 w 2251657"/>
                <a:gd name="connsiteY189" fmla="*/ 2129791 h 2521011"/>
                <a:gd name="connsiteX190" fmla="*/ 685800 w 2251657"/>
                <a:gd name="connsiteY190" fmla="*/ 2025016 h 2521011"/>
                <a:gd name="connsiteX191" fmla="*/ 683980 w 2251657"/>
                <a:gd name="connsiteY191" fmla="*/ 2024761 h 2521011"/>
                <a:gd name="connsiteX192" fmla="*/ 701040 w 2251657"/>
                <a:gd name="connsiteY192" fmla="*/ 1973580 h 2521011"/>
                <a:gd name="connsiteX193" fmla="*/ 659130 w 2251657"/>
                <a:gd name="connsiteY193" fmla="*/ 1939290 h 2521011"/>
                <a:gd name="connsiteX194" fmla="*/ 662940 w 2251657"/>
                <a:gd name="connsiteY194" fmla="*/ 1899285 h 2521011"/>
                <a:gd name="connsiteX195" fmla="*/ 674370 w 2251657"/>
                <a:gd name="connsiteY195" fmla="*/ 1836420 h 2521011"/>
                <a:gd name="connsiteX196" fmla="*/ 643890 w 2251657"/>
                <a:gd name="connsiteY196" fmla="*/ 1802130 h 2521011"/>
                <a:gd name="connsiteX197" fmla="*/ 590550 w 2251657"/>
                <a:gd name="connsiteY197" fmla="*/ 1790700 h 2521011"/>
                <a:gd name="connsiteX198" fmla="*/ 520065 w 2251657"/>
                <a:gd name="connsiteY198" fmla="*/ 1731645 h 2521011"/>
                <a:gd name="connsiteX199" fmla="*/ 520065 w 2251657"/>
                <a:gd name="connsiteY199" fmla="*/ 1704975 h 2521011"/>
                <a:gd name="connsiteX200" fmla="*/ 491490 w 2251657"/>
                <a:gd name="connsiteY200" fmla="*/ 1708785 h 2521011"/>
                <a:gd name="connsiteX201" fmla="*/ 386715 w 2251657"/>
                <a:gd name="connsiteY201" fmla="*/ 1638300 h 2521011"/>
                <a:gd name="connsiteX202" fmla="*/ 345639 w 2251657"/>
                <a:gd name="connsiteY202" fmla="*/ 1595581 h 2521011"/>
                <a:gd name="connsiteX203" fmla="*/ 346710 w 2251657"/>
                <a:gd name="connsiteY203" fmla="*/ 1543050 h 2521011"/>
                <a:gd name="connsiteX204" fmla="*/ 302895 w 2251657"/>
                <a:gd name="connsiteY204" fmla="*/ 1522095 h 2521011"/>
                <a:gd name="connsiteX205" fmla="*/ 318135 w 2251657"/>
                <a:gd name="connsiteY205" fmla="*/ 1470660 h 2521011"/>
                <a:gd name="connsiteX206" fmla="*/ 274320 w 2251657"/>
                <a:gd name="connsiteY206" fmla="*/ 1491615 h 2521011"/>
                <a:gd name="connsiteX207" fmla="*/ 241935 w 2251657"/>
                <a:gd name="connsiteY207" fmla="*/ 1491615 h 2521011"/>
                <a:gd name="connsiteX208" fmla="*/ 236220 w 2251657"/>
                <a:gd name="connsiteY208" fmla="*/ 1510665 h 2521011"/>
                <a:gd name="connsiteX209" fmla="*/ 66675 w 2251657"/>
                <a:gd name="connsiteY209" fmla="*/ 1510665 h 2521011"/>
                <a:gd name="connsiteX210" fmla="*/ 46328 w 2251657"/>
                <a:gd name="connsiteY210" fmla="*/ 1573404 h 2521011"/>
                <a:gd name="connsiteX211" fmla="*/ 46287 w 2251657"/>
                <a:gd name="connsiteY211" fmla="*/ 1573328 h 2521011"/>
                <a:gd name="connsiteX212" fmla="*/ 66797 w 2251657"/>
                <a:gd name="connsiteY212" fmla="*/ 1510087 h 2521011"/>
                <a:gd name="connsiteX213" fmla="*/ 85676 w 2251657"/>
                <a:gd name="connsiteY213" fmla="*/ 1510087 h 2521011"/>
                <a:gd name="connsiteX214" fmla="*/ 80010 w 2251657"/>
                <a:gd name="connsiteY214" fmla="*/ 1443990 h 2521011"/>
                <a:gd name="connsiteX215" fmla="*/ 30480 w 2251657"/>
                <a:gd name="connsiteY215" fmla="*/ 1466850 h 2521011"/>
                <a:gd name="connsiteX216" fmla="*/ 9525 w 2251657"/>
                <a:gd name="connsiteY216" fmla="*/ 1390650 h 2521011"/>
                <a:gd name="connsiteX217" fmla="*/ 0 w 2251657"/>
                <a:gd name="connsiteY217" fmla="*/ 1389648 h 2521011"/>
                <a:gd name="connsiteX218" fmla="*/ 0 w 2251657"/>
                <a:gd name="connsiteY218" fmla="*/ 1352550 h 2521011"/>
                <a:gd name="connsiteX219" fmla="*/ 30480 w 2251657"/>
                <a:gd name="connsiteY219" fmla="*/ 1314450 h 2521011"/>
                <a:gd name="connsiteX220" fmla="*/ 95250 w 2251657"/>
                <a:gd name="connsiteY220" fmla="*/ 1303020 h 2521011"/>
                <a:gd name="connsiteX221" fmla="*/ 112395 w 2251657"/>
                <a:gd name="connsiteY221" fmla="*/ 1238250 h 2521011"/>
                <a:gd name="connsiteX222" fmla="*/ 100965 w 2251657"/>
                <a:gd name="connsiteY222" fmla="*/ 1143000 h 2521011"/>
                <a:gd name="connsiteX223" fmla="*/ 101779 w 2251657"/>
                <a:gd name="connsiteY223" fmla="*/ 1135131 h 2521011"/>
                <a:gd name="connsiteX224" fmla="*/ 190501 w 2251657"/>
                <a:gd name="connsiteY224" fmla="*/ 1110615 h 2521011"/>
                <a:gd name="connsiteX225" fmla="*/ 207646 w 2251657"/>
                <a:gd name="connsiteY225" fmla="*/ 1022985 h 2521011"/>
                <a:gd name="connsiteX226" fmla="*/ 186691 w 2251657"/>
                <a:gd name="connsiteY226" fmla="*/ 986790 h 2521011"/>
                <a:gd name="connsiteX227" fmla="*/ 57151 w 2251657"/>
                <a:gd name="connsiteY227" fmla="*/ 969645 h 2521011"/>
                <a:gd name="connsiteX228" fmla="*/ 125731 w 2251657"/>
                <a:gd name="connsiteY228" fmla="*/ 843915 h 2521011"/>
                <a:gd name="connsiteX229" fmla="*/ 129541 w 2251657"/>
                <a:gd name="connsiteY229" fmla="*/ 731520 h 2521011"/>
                <a:gd name="connsiteX230" fmla="*/ 104775 w 2251657"/>
                <a:gd name="connsiteY230" fmla="*/ 715066 h 2521011"/>
                <a:gd name="connsiteX231" fmla="*/ 104775 w 2251657"/>
                <a:gd name="connsiteY231" fmla="*/ 567691 h 2521011"/>
                <a:gd name="connsiteX232" fmla="*/ 125730 w 2251657"/>
                <a:gd name="connsiteY232" fmla="*/ 489586 h 2521011"/>
                <a:gd name="connsiteX233" fmla="*/ 95250 w 2251657"/>
                <a:gd name="connsiteY233" fmla="*/ 447676 h 2521011"/>
                <a:gd name="connsiteX234" fmla="*/ 169545 w 2251657"/>
                <a:gd name="connsiteY234" fmla="*/ 449581 h 2521011"/>
                <a:gd name="connsiteX235" fmla="*/ 164949 w 2251657"/>
                <a:gd name="connsiteY235" fmla="*/ 446066 h 2521011"/>
                <a:gd name="connsiteX236" fmla="*/ 169545 w 2251657"/>
                <a:gd name="connsiteY236" fmla="*/ 447675 h 2521011"/>
                <a:gd name="connsiteX237" fmla="*/ 200025 w 2251657"/>
                <a:gd name="connsiteY237" fmla="*/ 382905 h 2521011"/>
                <a:gd name="connsiteX238" fmla="*/ 283845 w 2251657"/>
                <a:gd name="connsiteY238" fmla="*/ 384810 h 2521011"/>
                <a:gd name="connsiteX239" fmla="*/ 329565 w 2251657"/>
                <a:gd name="connsiteY239" fmla="*/ 361950 h 2521011"/>
                <a:gd name="connsiteX240" fmla="*/ 344805 w 2251657"/>
                <a:gd name="connsiteY240" fmla="*/ 335280 h 2521011"/>
                <a:gd name="connsiteX241" fmla="*/ 348615 w 2251657"/>
                <a:gd name="connsiteY241" fmla="*/ 266700 h 2521011"/>
                <a:gd name="connsiteX242" fmla="*/ 325755 w 2251657"/>
                <a:gd name="connsiteY242" fmla="*/ 198120 h 2521011"/>
                <a:gd name="connsiteX243" fmla="*/ 272415 w 2251657"/>
                <a:gd name="connsiteY243" fmla="*/ 137160 h 2521011"/>
                <a:gd name="connsiteX244" fmla="*/ 295275 w 2251657"/>
                <a:gd name="connsiteY244" fmla="*/ 125730 h 2521011"/>
                <a:gd name="connsiteX245" fmla="*/ 293496 w 2251657"/>
                <a:gd name="connsiteY245" fmla="*/ 119401 h 2521011"/>
                <a:gd name="connsiteX246" fmla="*/ 295275 w 2251657"/>
                <a:gd name="connsiteY246" fmla="*/ 120015 h 2521011"/>
                <a:gd name="connsiteX247" fmla="*/ 337185 w 2251657"/>
                <a:gd name="connsiteY247" fmla="*/ 74295 h 2521011"/>
                <a:gd name="connsiteX248" fmla="*/ 403860 w 2251657"/>
                <a:gd name="connsiteY248" fmla="*/ 85725 h 2521011"/>
                <a:gd name="connsiteX249" fmla="*/ 381000 w 2251657"/>
                <a:gd name="connsiteY249" fmla="*/ 49530 h 2521011"/>
                <a:gd name="connsiteX250" fmla="*/ 432435 w 2251657"/>
                <a:gd name="connsiteY250" fmla="*/ 13335 h 2521011"/>
                <a:gd name="connsiteX251" fmla="*/ 537210 w 2251657"/>
                <a:gd name="connsiteY251" fmla="*/ 0 h 2521011"/>
                <a:gd name="connsiteX0" fmla="*/ 1303020 w 2186077"/>
                <a:gd name="connsiteY0" fmla="*/ 2505075 h 2521011"/>
                <a:gd name="connsiteX1" fmla="*/ 1313778 w 2186077"/>
                <a:gd name="connsiteY1" fmla="*/ 2518138 h 2521011"/>
                <a:gd name="connsiteX2" fmla="*/ 1313044 w 2186077"/>
                <a:gd name="connsiteY2" fmla="*/ 2518254 h 2521011"/>
                <a:gd name="connsiteX3" fmla="*/ 1304272 w 2186077"/>
                <a:gd name="connsiteY3" fmla="*/ 2507602 h 2521011"/>
                <a:gd name="connsiteX4" fmla="*/ 1303010 w 2186077"/>
                <a:gd name="connsiteY4" fmla="*/ 2510306 h 2521011"/>
                <a:gd name="connsiteX5" fmla="*/ 1309957 w 2186077"/>
                <a:gd name="connsiteY5" fmla="*/ 2518741 h 2521011"/>
                <a:gd name="connsiteX6" fmla="*/ 1295584 w 2186077"/>
                <a:gd name="connsiteY6" fmla="*/ 2521011 h 2521011"/>
                <a:gd name="connsiteX7" fmla="*/ 1303020 w 2186077"/>
                <a:gd name="connsiteY7" fmla="*/ 2505075 h 2521011"/>
                <a:gd name="connsiteX8" fmla="*/ 1215390 w 2186077"/>
                <a:gd name="connsiteY8" fmla="*/ 2388870 h 2521011"/>
                <a:gd name="connsiteX9" fmla="*/ 1243965 w 2186077"/>
                <a:gd name="connsiteY9" fmla="*/ 2432685 h 2521011"/>
                <a:gd name="connsiteX10" fmla="*/ 1243656 w 2186077"/>
                <a:gd name="connsiteY10" fmla="*/ 2432818 h 2521011"/>
                <a:gd name="connsiteX11" fmla="*/ 1216642 w 2186077"/>
                <a:gd name="connsiteY11" fmla="*/ 2391397 h 2521011"/>
                <a:gd name="connsiteX12" fmla="*/ 1151872 w 2186077"/>
                <a:gd name="connsiteY12" fmla="*/ 2433307 h 2521011"/>
                <a:gd name="connsiteX13" fmla="*/ 1113772 w 2186077"/>
                <a:gd name="connsiteY13" fmla="*/ 2400922 h 2521011"/>
                <a:gd name="connsiteX14" fmla="*/ 1114623 w 2186077"/>
                <a:gd name="connsiteY14" fmla="*/ 2400183 h 2521011"/>
                <a:gd name="connsiteX15" fmla="*/ 1150620 w 2186077"/>
                <a:gd name="connsiteY15" fmla="*/ 2430780 h 2521011"/>
                <a:gd name="connsiteX16" fmla="*/ 1215390 w 2186077"/>
                <a:gd name="connsiteY16" fmla="*/ 2388870 h 2521011"/>
                <a:gd name="connsiteX17" fmla="*/ 712594 w 2186077"/>
                <a:gd name="connsiteY17" fmla="*/ 2361639 h 2521011"/>
                <a:gd name="connsiteX18" fmla="*/ 785736 w 2186077"/>
                <a:gd name="connsiteY18" fmla="*/ 2365296 h 2521011"/>
                <a:gd name="connsiteX19" fmla="*/ 827791 w 2186077"/>
                <a:gd name="connsiteY19" fmla="*/ 2379924 h 2521011"/>
                <a:gd name="connsiteX20" fmla="*/ 828675 w 2186077"/>
                <a:gd name="connsiteY20" fmla="*/ 2381250 h 2521011"/>
                <a:gd name="connsiteX21" fmla="*/ 784860 w 2186077"/>
                <a:gd name="connsiteY21" fmla="*/ 2366010 h 2521011"/>
                <a:gd name="connsiteX22" fmla="*/ 713471 w 2186077"/>
                <a:gd name="connsiteY22" fmla="*/ 2362441 h 2521011"/>
                <a:gd name="connsiteX23" fmla="*/ 712594 w 2186077"/>
                <a:gd name="connsiteY23" fmla="*/ 2361639 h 2521011"/>
                <a:gd name="connsiteX24" fmla="*/ 1102640 w 2186077"/>
                <a:gd name="connsiteY24" fmla="*/ 2338077 h 2521011"/>
                <a:gd name="connsiteX25" fmla="*/ 1156335 w 2186077"/>
                <a:gd name="connsiteY25" fmla="*/ 2360295 h 2521011"/>
                <a:gd name="connsiteX26" fmla="*/ 1154770 w 2186077"/>
                <a:gd name="connsiteY26" fmla="*/ 2361656 h 2521011"/>
                <a:gd name="connsiteX27" fmla="*/ 1102342 w 2186077"/>
                <a:gd name="connsiteY27" fmla="*/ 2339962 h 2521011"/>
                <a:gd name="connsiteX28" fmla="*/ 1102640 w 2186077"/>
                <a:gd name="connsiteY28" fmla="*/ 2338077 h 2521011"/>
                <a:gd name="connsiteX29" fmla="*/ 838132 w 2186077"/>
                <a:gd name="connsiteY29" fmla="*/ 2302711 h 2521011"/>
                <a:gd name="connsiteX30" fmla="*/ 838200 w 2186077"/>
                <a:gd name="connsiteY30" fmla="*/ 2303145 h 2521011"/>
                <a:gd name="connsiteX31" fmla="*/ 787894 w 2186077"/>
                <a:gd name="connsiteY31" fmla="*/ 2318051 h 2521011"/>
                <a:gd name="connsiteX32" fmla="*/ 787641 w 2186077"/>
                <a:gd name="connsiteY32" fmla="*/ 2317671 h 2521011"/>
                <a:gd name="connsiteX33" fmla="*/ 838132 w 2186077"/>
                <a:gd name="connsiteY33" fmla="*/ 2302711 h 2521011"/>
                <a:gd name="connsiteX34" fmla="*/ 1138418 w 2186077"/>
                <a:gd name="connsiteY34" fmla="*/ 2269355 h 2521011"/>
                <a:gd name="connsiteX35" fmla="*/ 1202055 w 2186077"/>
                <a:gd name="connsiteY35" fmla="*/ 2297430 h 2521011"/>
                <a:gd name="connsiteX36" fmla="*/ 1197951 w 2186077"/>
                <a:gd name="connsiteY36" fmla="*/ 2297594 h 2521011"/>
                <a:gd name="connsiteX37" fmla="*/ 1138537 w 2186077"/>
                <a:gd name="connsiteY37" fmla="*/ 2271382 h 2521011"/>
                <a:gd name="connsiteX38" fmla="*/ 1138418 w 2186077"/>
                <a:gd name="connsiteY38" fmla="*/ 2269355 h 2521011"/>
                <a:gd name="connsiteX39" fmla="*/ 1083951 w 2186077"/>
                <a:gd name="connsiteY39" fmla="*/ 2188714 h 2521011"/>
                <a:gd name="connsiteX40" fmla="*/ 1135380 w 2186077"/>
                <a:gd name="connsiteY40" fmla="*/ 2236470 h 2521011"/>
                <a:gd name="connsiteX41" fmla="*/ 1135465 w 2186077"/>
                <a:gd name="connsiteY41" fmla="*/ 2237914 h 2521011"/>
                <a:gd name="connsiteX42" fmla="*/ 1083292 w 2186077"/>
                <a:gd name="connsiteY42" fmla="*/ 2189467 h 2521011"/>
                <a:gd name="connsiteX43" fmla="*/ 1083951 w 2186077"/>
                <a:gd name="connsiteY43" fmla="*/ 2188714 h 2521011"/>
                <a:gd name="connsiteX44" fmla="*/ 891973 w 2186077"/>
                <a:gd name="connsiteY44" fmla="*/ 2157791 h 2521011"/>
                <a:gd name="connsiteX45" fmla="*/ 891540 w 2186077"/>
                <a:gd name="connsiteY45" fmla="*/ 2158365 h 2521011"/>
                <a:gd name="connsiteX46" fmla="*/ 820091 w 2186077"/>
                <a:gd name="connsiteY46" fmla="*/ 2180928 h 2521011"/>
                <a:gd name="connsiteX47" fmla="*/ 820026 w 2186077"/>
                <a:gd name="connsiteY47" fmla="*/ 2180511 h 2521011"/>
                <a:gd name="connsiteX48" fmla="*/ 891973 w 2186077"/>
                <a:gd name="connsiteY48" fmla="*/ 2157791 h 2521011"/>
                <a:gd name="connsiteX49" fmla="*/ 2105953 w 2186077"/>
                <a:gd name="connsiteY49" fmla="*/ 1753479 h 2521011"/>
                <a:gd name="connsiteX50" fmla="*/ 2141220 w 2186077"/>
                <a:gd name="connsiteY50" fmla="*/ 1786890 h 2521011"/>
                <a:gd name="connsiteX51" fmla="*/ 2155873 w 2186077"/>
                <a:gd name="connsiteY51" fmla="*/ 1782460 h 2521011"/>
                <a:gd name="connsiteX52" fmla="*/ 1873629 w 2186077"/>
                <a:gd name="connsiteY52" fmla="*/ 2429740 h 2521011"/>
                <a:gd name="connsiteX53" fmla="*/ 1789584 w 2186077"/>
                <a:gd name="connsiteY53" fmla="*/ 2443011 h 2521011"/>
                <a:gd name="connsiteX54" fmla="*/ 1787746 w 2186077"/>
                <a:gd name="connsiteY54" fmla="*/ 2439575 h 2521011"/>
                <a:gd name="connsiteX55" fmla="*/ 1799176 w 2186077"/>
                <a:gd name="connsiteY55" fmla="*/ 2346230 h 2521011"/>
                <a:gd name="connsiteX56" fmla="*/ 1837276 w 2186077"/>
                <a:gd name="connsiteY56" fmla="*/ 2275745 h 2521011"/>
                <a:gd name="connsiteX57" fmla="*/ 1835426 w 2186077"/>
                <a:gd name="connsiteY57" fmla="*/ 2210976 h 2521011"/>
                <a:gd name="connsiteX58" fmla="*/ 1827751 w 2186077"/>
                <a:gd name="connsiteY58" fmla="*/ 2210976 h 2521011"/>
                <a:gd name="connsiteX59" fmla="*/ 1807860 w 2186077"/>
                <a:gd name="connsiteY59" fmla="*/ 2140455 h 2521011"/>
                <a:gd name="connsiteX60" fmla="*/ 1806796 w 2186077"/>
                <a:gd name="connsiteY60" fmla="*/ 2140490 h 2521011"/>
                <a:gd name="connsiteX61" fmla="*/ 1793461 w 2186077"/>
                <a:gd name="connsiteY61" fmla="*/ 2104295 h 2521011"/>
                <a:gd name="connsiteX62" fmla="*/ 1562956 w 2186077"/>
                <a:gd name="connsiteY62" fmla="*/ 1776635 h 2521011"/>
                <a:gd name="connsiteX63" fmla="*/ 1565691 w 2186077"/>
                <a:gd name="connsiteY63" fmla="*/ 1775952 h 2521011"/>
                <a:gd name="connsiteX64" fmla="*/ 1794510 w 2186077"/>
                <a:gd name="connsiteY64" fmla="*/ 2101215 h 2521011"/>
                <a:gd name="connsiteX65" fmla="*/ 1807845 w 2186077"/>
                <a:gd name="connsiteY65" fmla="*/ 2137410 h 2521011"/>
                <a:gd name="connsiteX66" fmla="*/ 1864995 w 2186077"/>
                <a:gd name="connsiteY66" fmla="*/ 2135505 h 2521011"/>
                <a:gd name="connsiteX67" fmla="*/ 1906905 w 2186077"/>
                <a:gd name="connsiteY67" fmla="*/ 2093595 h 2521011"/>
                <a:gd name="connsiteX68" fmla="*/ 1853565 w 2186077"/>
                <a:gd name="connsiteY68" fmla="*/ 2019300 h 2521011"/>
                <a:gd name="connsiteX69" fmla="*/ 1905000 w 2186077"/>
                <a:gd name="connsiteY69" fmla="*/ 2013585 h 2521011"/>
                <a:gd name="connsiteX70" fmla="*/ 1889760 w 2186077"/>
                <a:gd name="connsiteY70" fmla="*/ 1943100 h 2521011"/>
                <a:gd name="connsiteX71" fmla="*/ 1918335 w 2186077"/>
                <a:gd name="connsiteY71" fmla="*/ 1956435 h 2521011"/>
                <a:gd name="connsiteX72" fmla="*/ 1931670 w 2186077"/>
                <a:gd name="connsiteY72" fmla="*/ 1924050 h 2521011"/>
                <a:gd name="connsiteX73" fmla="*/ 1958340 w 2186077"/>
                <a:gd name="connsiteY73" fmla="*/ 1924050 h 2521011"/>
                <a:gd name="connsiteX74" fmla="*/ 2021205 w 2186077"/>
                <a:gd name="connsiteY74" fmla="*/ 1861185 h 2521011"/>
                <a:gd name="connsiteX75" fmla="*/ 2057400 w 2186077"/>
                <a:gd name="connsiteY75" fmla="*/ 1861185 h 2521011"/>
                <a:gd name="connsiteX76" fmla="*/ 2034540 w 2186077"/>
                <a:gd name="connsiteY76" fmla="*/ 1821180 h 2521011"/>
                <a:gd name="connsiteX77" fmla="*/ 2106930 w 2186077"/>
                <a:gd name="connsiteY77" fmla="*/ 1756410 h 2521011"/>
                <a:gd name="connsiteX78" fmla="*/ 2105953 w 2186077"/>
                <a:gd name="connsiteY78" fmla="*/ 1753479 h 2521011"/>
                <a:gd name="connsiteX79" fmla="*/ 165097 w 2186077"/>
                <a:gd name="connsiteY79" fmla="*/ 1712267 h 2521011"/>
                <a:gd name="connsiteX80" fmla="*/ 165400 w 2186077"/>
                <a:gd name="connsiteY80" fmla="*/ 1713201 h 2521011"/>
                <a:gd name="connsiteX81" fmla="*/ 142909 w 2186077"/>
                <a:gd name="connsiteY81" fmla="*/ 1753900 h 2521011"/>
                <a:gd name="connsiteX82" fmla="*/ 142506 w 2186077"/>
                <a:gd name="connsiteY82" fmla="*/ 1753147 h 2521011"/>
                <a:gd name="connsiteX83" fmla="*/ 165097 w 2186077"/>
                <a:gd name="connsiteY83" fmla="*/ 1712267 h 2521011"/>
                <a:gd name="connsiteX84" fmla="*/ 338452 w 2186077"/>
                <a:gd name="connsiteY84" fmla="*/ 1588442 h 2521011"/>
                <a:gd name="connsiteX85" fmla="*/ 338961 w 2186077"/>
                <a:gd name="connsiteY85" fmla="*/ 1588971 h 2521011"/>
                <a:gd name="connsiteX86" fmla="*/ 249555 w 2186077"/>
                <a:gd name="connsiteY86" fmla="*/ 1727835 h 2521011"/>
                <a:gd name="connsiteX87" fmla="*/ 220980 w 2186077"/>
                <a:gd name="connsiteY87" fmla="*/ 1724025 h 2521011"/>
                <a:gd name="connsiteX88" fmla="*/ 215265 w 2186077"/>
                <a:gd name="connsiteY88" fmla="*/ 1777365 h 2521011"/>
                <a:gd name="connsiteX89" fmla="*/ 188595 w 2186077"/>
                <a:gd name="connsiteY89" fmla="*/ 1783080 h 2521011"/>
                <a:gd name="connsiteX90" fmla="*/ 188454 w 2186077"/>
                <a:gd name="connsiteY90" fmla="*/ 1782646 h 2521011"/>
                <a:gd name="connsiteX91" fmla="*/ 214627 w 2186077"/>
                <a:gd name="connsiteY91" fmla="*/ 1777037 h 2521011"/>
                <a:gd name="connsiteX92" fmla="*/ 220342 w 2186077"/>
                <a:gd name="connsiteY92" fmla="*/ 1723697 h 2521011"/>
                <a:gd name="connsiteX93" fmla="*/ 248917 w 2186077"/>
                <a:gd name="connsiteY93" fmla="*/ 1727507 h 2521011"/>
                <a:gd name="connsiteX94" fmla="*/ 338452 w 2186077"/>
                <a:gd name="connsiteY94" fmla="*/ 1588442 h 2521011"/>
                <a:gd name="connsiteX95" fmla="*/ 537210 w 2186077"/>
                <a:gd name="connsiteY95" fmla="*/ 0 h 2521011"/>
                <a:gd name="connsiteX96" fmla="*/ 563880 w 2186077"/>
                <a:gd name="connsiteY96" fmla="*/ 80010 h 2521011"/>
                <a:gd name="connsiteX97" fmla="*/ 672465 w 2186077"/>
                <a:gd name="connsiteY97" fmla="*/ 51435 h 2521011"/>
                <a:gd name="connsiteX98" fmla="*/ 721352 w 2186077"/>
                <a:gd name="connsiteY98" fmla="*/ 29486 h 2521011"/>
                <a:gd name="connsiteX99" fmla="*/ 744855 w 2186077"/>
                <a:gd name="connsiteY99" fmla="*/ 59055 h 2521011"/>
                <a:gd name="connsiteX100" fmla="*/ 739140 w 2186077"/>
                <a:gd name="connsiteY100" fmla="*/ 89535 h 2521011"/>
                <a:gd name="connsiteX101" fmla="*/ 821055 w 2186077"/>
                <a:gd name="connsiteY101" fmla="*/ 93345 h 2521011"/>
                <a:gd name="connsiteX102" fmla="*/ 834390 w 2186077"/>
                <a:gd name="connsiteY102" fmla="*/ 19050 h 2521011"/>
                <a:gd name="connsiteX103" fmla="*/ 855345 w 2186077"/>
                <a:gd name="connsiteY103" fmla="*/ 47625 h 2521011"/>
                <a:gd name="connsiteX104" fmla="*/ 946785 w 2186077"/>
                <a:gd name="connsiteY104" fmla="*/ 47625 h 2521011"/>
                <a:gd name="connsiteX105" fmla="*/ 996315 w 2186077"/>
                <a:gd name="connsiteY105" fmla="*/ 38100 h 2521011"/>
                <a:gd name="connsiteX106" fmla="*/ 1003935 w 2186077"/>
                <a:gd name="connsiteY106" fmla="*/ 9525 h 2521011"/>
                <a:gd name="connsiteX107" fmla="*/ 1064895 w 2186077"/>
                <a:gd name="connsiteY107" fmla="*/ 0 h 2521011"/>
                <a:gd name="connsiteX108" fmla="*/ 1097280 w 2186077"/>
                <a:gd name="connsiteY108" fmla="*/ 102870 h 2521011"/>
                <a:gd name="connsiteX109" fmla="*/ 1110615 w 2186077"/>
                <a:gd name="connsiteY109" fmla="*/ 102870 h 2521011"/>
                <a:gd name="connsiteX110" fmla="*/ 1135380 w 2186077"/>
                <a:gd name="connsiteY110" fmla="*/ 190500 h 2521011"/>
                <a:gd name="connsiteX111" fmla="*/ 1137805 w 2186077"/>
                <a:gd name="connsiteY111" fmla="*/ 195722 h 2521011"/>
                <a:gd name="connsiteX112" fmla="*/ 1135380 w 2186077"/>
                <a:gd name="connsiteY112" fmla="*/ 198120 h 2521011"/>
                <a:gd name="connsiteX113" fmla="*/ 1131570 w 2186077"/>
                <a:gd name="connsiteY113" fmla="*/ 240030 h 2521011"/>
                <a:gd name="connsiteX114" fmla="*/ 1156335 w 2186077"/>
                <a:gd name="connsiteY114" fmla="*/ 346710 h 2521011"/>
                <a:gd name="connsiteX115" fmla="*/ 1099185 w 2186077"/>
                <a:gd name="connsiteY115" fmla="*/ 363855 h 2521011"/>
                <a:gd name="connsiteX116" fmla="*/ 1127760 w 2186077"/>
                <a:gd name="connsiteY116" fmla="*/ 510540 h 2521011"/>
                <a:gd name="connsiteX117" fmla="*/ 1148715 w 2186077"/>
                <a:gd name="connsiteY117" fmla="*/ 563880 h 2521011"/>
                <a:gd name="connsiteX118" fmla="*/ 1194435 w 2186077"/>
                <a:gd name="connsiteY118" fmla="*/ 641985 h 2521011"/>
                <a:gd name="connsiteX119" fmla="*/ 1215390 w 2186077"/>
                <a:gd name="connsiteY119" fmla="*/ 645795 h 2521011"/>
                <a:gd name="connsiteX120" fmla="*/ 1243965 w 2186077"/>
                <a:gd name="connsiteY120" fmla="*/ 737235 h 2521011"/>
                <a:gd name="connsiteX121" fmla="*/ 1423035 w 2186077"/>
                <a:gd name="connsiteY121" fmla="*/ 702945 h 2521011"/>
                <a:gd name="connsiteX122" fmla="*/ 1422609 w 2186077"/>
                <a:gd name="connsiteY122" fmla="*/ 700259 h 2521011"/>
                <a:gd name="connsiteX123" fmla="*/ 1468755 w 2186077"/>
                <a:gd name="connsiteY123" fmla="*/ 689610 h 2521011"/>
                <a:gd name="connsiteX124" fmla="*/ 1491615 w 2186077"/>
                <a:gd name="connsiteY124" fmla="*/ 659130 h 2521011"/>
                <a:gd name="connsiteX125" fmla="*/ 1520190 w 2186077"/>
                <a:gd name="connsiteY125" fmla="*/ 645795 h 2521011"/>
                <a:gd name="connsiteX126" fmla="*/ 1531620 w 2186077"/>
                <a:gd name="connsiteY126" fmla="*/ 613410 h 2521011"/>
                <a:gd name="connsiteX127" fmla="*/ 1552575 w 2186077"/>
                <a:gd name="connsiteY127" fmla="*/ 594360 h 2521011"/>
                <a:gd name="connsiteX128" fmla="*/ 1573530 w 2186077"/>
                <a:gd name="connsiteY128" fmla="*/ 609600 h 2521011"/>
                <a:gd name="connsiteX129" fmla="*/ 1567815 w 2186077"/>
                <a:gd name="connsiteY129" fmla="*/ 708660 h 2521011"/>
                <a:gd name="connsiteX130" fmla="*/ 1638300 w 2186077"/>
                <a:gd name="connsiteY130" fmla="*/ 786765 h 2521011"/>
                <a:gd name="connsiteX131" fmla="*/ 1640205 w 2186077"/>
                <a:gd name="connsiteY131" fmla="*/ 851535 h 2521011"/>
                <a:gd name="connsiteX132" fmla="*/ 1615440 w 2186077"/>
                <a:gd name="connsiteY132" fmla="*/ 872490 h 2521011"/>
                <a:gd name="connsiteX133" fmla="*/ 1678305 w 2186077"/>
                <a:gd name="connsiteY133" fmla="*/ 876300 h 2521011"/>
                <a:gd name="connsiteX134" fmla="*/ 1964632 w 2186077"/>
                <a:gd name="connsiteY134" fmla="*/ 811829 h 2521011"/>
                <a:gd name="connsiteX135" fmla="*/ 1985010 w 2186077"/>
                <a:gd name="connsiteY135" fmla="*/ 889635 h 2521011"/>
                <a:gd name="connsiteX136" fmla="*/ 1977390 w 2186077"/>
                <a:gd name="connsiteY136" fmla="*/ 942975 h 2521011"/>
                <a:gd name="connsiteX137" fmla="*/ 1912620 w 2186077"/>
                <a:gd name="connsiteY137" fmla="*/ 952500 h 2521011"/>
                <a:gd name="connsiteX138" fmla="*/ 1912620 w 2186077"/>
                <a:gd name="connsiteY138" fmla="*/ 1022985 h 2521011"/>
                <a:gd name="connsiteX139" fmla="*/ 1956435 w 2186077"/>
                <a:gd name="connsiteY139" fmla="*/ 1028700 h 2521011"/>
                <a:gd name="connsiteX140" fmla="*/ 1996440 w 2186077"/>
                <a:gd name="connsiteY140" fmla="*/ 1002030 h 2521011"/>
                <a:gd name="connsiteX141" fmla="*/ 1975485 w 2186077"/>
                <a:gd name="connsiteY141" fmla="*/ 1057275 h 2521011"/>
                <a:gd name="connsiteX142" fmla="*/ 1971675 w 2186077"/>
                <a:gd name="connsiteY142" fmla="*/ 1137285 h 2521011"/>
                <a:gd name="connsiteX143" fmla="*/ 2186077 w 2186077"/>
                <a:gd name="connsiteY143" fmla="*/ 1218123 h 2521011"/>
                <a:gd name="connsiteX144" fmla="*/ 1976108 w 2186077"/>
                <a:gd name="connsiteY144" fmla="*/ 1138062 h 2521011"/>
                <a:gd name="connsiteX145" fmla="*/ 2025015 w 2186077"/>
                <a:gd name="connsiteY145" fmla="*/ 1226820 h 2521011"/>
                <a:gd name="connsiteX146" fmla="*/ 1965960 w 2186077"/>
                <a:gd name="connsiteY146" fmla="*/ 1257300 h 2521011"/>
                <a:gd name="connsiteX147" fmla="*/ 1975485 w 2186077"/>
                <a:gd name="connsiteY147" fmla="*/ 1295400 h 2521011"/>
                <a:gd name="connsiteX148" fmla="*/ 1929765 w 2186077"/>
                <a:gd name="connsiteY148" fmla="*/ 1350645 h 2521011"/>
                <a:gd name="connsiteX149" fmla="*/ 2057400 w 2186077"/>
                <a:gd name="connsiteY149" fmla="*/ 1419225 h 2521011"/>
                <a:gd name="connsiteX150" fmla="*/ 2034540 w 2186077"/>
                <a:gd name="connsiteY150" fmla="*/ 1451610 h 2521011"/>
                <a:gd name="connsiteX151" fmla="*/ 2085975 w 2186077"/>
                <a:gd name="connsiteY151" fmla="*/ 1527810 h 2521011"/>
                <a:gd name="connsiteX152" fmla="*/ 2080260 w 2186077"/>
                <a:gd name="connsiteY152" fmla="*/ 1565910 h 2521011"/>
                <a:gd name="connsiteX153" fmla="*/ 2045970 w 2186077"/>
                <a:gd name="connsiteY153" fmla="*/ 1581150 h 2521011"/>
                <a:gd name="connsiteX154" fmla="*/ 2013585 w 2186077"/>
                <a:gd name="connsiteY154" fmla="*/ 1657350 h 2521011"/>
                <a:gd name="connsiteX155" fmla="*/ 2047875 w 2186077"/>
                <a:gd name="connsiteY155" fmla="*/ 1691640 h 2521011"/>
                <a:gd name="connsiteX156" fmla="*/ 2011680 w 2186077"/>
                <a:gd name="connsiteY156" fmla="*/ 1737360 h 2521011"/>
                <a:gd name="connsiteX157" fmla="*/ 2095500 w 2186077"/>
                <a:gd name="connsiteY157" fmla="*/ 1722120 h 2521011"/>
                <a:gd name="connsiteX158" fmla="*/ 2013585 w 2186077"/>
                <a:gd name="connsiteY158" fmla="*/ 1739265 h 2521011"/>
                <a:gd name="connsiteX159" fmla="*/ 1912620 w 2186077"/>
                <a:gd name="connsiteY159" fmla="*/ 1644015 h 2521011"/>
                <a:gd name="connsiteX160" fmla="*/ 1823085 w 2186077"/>
                <a:gd name="connsiteY160" fmla="*/ 1708785 h 2521011"/>
                <a:gd name="connsiteX161" fmla="*/ 1691640 w 2186077"/>
                <a:gd name="connsiteY161" fmla="*/ 1737360 h 2521011"/>
                <a:gd name="connsiteX162" fmla="*/ 1678305 w 2186077"/>
                <a:gd name="connsiteY162" fmla="*/ 1722120 h 2521011"/>
                <a:gd name="connsiteX163" fmla="*/ 1621155 w 2186077"/>
                <a:gd name="connsiteY163" fmla="*/ 1737360 h 2521011"/>
                <a:gd name="connsiteX164" fmla="*/ 1617345 w 2186077"/>
                <a:gd name="connsiteY164" fmla="*/ 1760220 h 2521011"/>
                <a:gd name="connsiteX165" fmla="*/ 1565432 w 2186077"/>
                <a:gd name="connsiteY165" fmla="*/ 1773198 h 2521011"/>
                <a:gd name="connsiteX166" fmla="*/ 1564005 w 2186077"/>
                <a:gd name="connsiteY166" fmla="*/ 1771650 h 2521011"/>
                <a:gd name="connsiteX167" fmla="*/ 1520190 w 2186077"/>
                <a:gd name="connsiteY167" fmla="*/ 1811655 h 2521011"/>
                <a:gd name="connsiteX168" fmla="*/ 1501140 w 2186077"/>
                <a:gd name="connsiteY168" fmla="*/ 1811655 h 2521011"/>
                <a:gd name="connsiteX169" fmla="*/ 1428750 w 2186077"/>
                <a:gd name="connsiteY169" fmla="*/ 1903095 h 2521011"/>
                <a:gd name="connsiteX170" fmla="*/ 1421130 w 2186077"/>
                <a:gd name="connsiteY170" fmla="*/ 1952625 h 2521011"/>
                <a:gd name="connsiteX171" fmla="*/ 1396365 w 2186077"/>
                <a:gd name="connsiteY171" fmla="*/ 1918335 h 2521011"/>
                <a:gd name="connsiteX172" fmla="*/ 1358265 w 2186077"/>
                <a:gd name="connsiteY172" fmla="*/ 1986915 h 2521011"/>
                <a:gd name="connsiteX173" fmla="*/ 1343025 w 2186077"/>
                <a:gd name="connsiteY173" fmla="*/ 1986915 h 2521011"/>
                <a:gd name="connsiteX174" fmla="*/ 1297305 w 2186077"/>
                <a:gd name="connsiteY174" fmla="*/ 2019300 h 2521011"/>
                <a:gd name="connsiteX175" fmla="*/ 1301115 w 2186077"/>
                <a:gd name="connsiteY175" fmla="*/ 2038350 h 2521011"/>
                <a:gd name="connsiteX176" fmla="*/ 1259205 w 2186077"/>
                <a:gd name="connsiteY176" fmla="*/ 2066925 h 2521011"/>
                <a:gd name="connsiteX177" fmla="*/ 1272540 w 2186077"/>
                <a:gd name="connsiteY177" fmla="*/ 2097405 h 2521011"/>
                <a:gd name="connsiteX178" fmla="*/ 1202055 w 2186077"/>
                <a:gd name="connsiteY178" fmla="*/ 2106930 h 2521011"/>
                <a:gd name="connsiteX179" fmla="*/ 1183005 w 2186077"/>
                <a:gd name="connsiteY179" fmla="*/ 2143125 h 2521011"/>
                <a:gd name="connsiteX180" fmla="*/ 1156335 w 2186077"/>
                <a:gd name="connsiteY180" fmla="*/ 2164080 h 2521011"/>
                <a:gd name="connsiteX181" fmla="*/ 1122045 w 2186077"/>
                <a:gd name="connsiteY181" fmla="*/ 2141220 h 2521011"/>
                <a:gd name="connsiteX182" fmla="*/ 1107891 w 2186077"/>
                <a:gd name="connsiteY182" fmla="*/ 2157396 h 2521011"/>
                <a:gd name="connsiteX183" fmla="*/ 1106805 w 2186077"/>
                <a:gd name="connsiteY183" fmla="*/ 2156460 h 2521011"/>
                <a:gd name="connsiteX184" fmla="*/ 979170 w 2186077"/>
                <a:gd name="connsiteY184" fmla="*/ 2042160 h 2521011"/>
                <a:gd name="connsiteX185" fmla="*/ 932138 w 2186077"/>
                <a:gd name="connsiteY185" fmla="*/ 2104529 h 2521011"/>
                <a:gd name="connsiteX186" fmla="*/ 851535 w 2186077"/>
                <a:gd name="connsiteY186" fmla="*/ 2101216 h 2521011"/>
                <a:gd name="connsiteX187" fmla="*/ 847725 w 2186077"/>
                <a:gd name="connsiteY187" fmla="*/ 2129791 h 2521011"/>
                <a:gd name="connsiteX188" fmla="*/ 689610 w 2186077"/>
                <a:gd name="connsiteY188" fmla="*/ 2129791 h 2521011"/>
                <a:gd name="connsiteX189" fmla="*/ 685800 w 2186077"/>
                <a:gd name="connsiteY189" fmla="*/ 2025016 h 2521011"/>
                <a:gd name="connsiteX190" fmla="*/ 683980 w 2186077"/>
                <a:gd name="connsiteY190" fmla="*/ 2024761 h 2521011"/>
                <a:gd name="connsiteX191" fmla="*/ 701040 w 2186077"/>
                <a:gd name="connsiteY191" fmla="*/ 1973580 h 2521011"/>
                <a:gd name="connsiteX192" fmla="*/ 659130 w 2186077"/>
                <a:gd name="connsiteY192" fmla="*/ 1939290 h 2521011"/>
                <a:gd name="connsiteX193" fmla="*/ 662940 w 2186077"/>
                <a:gd name="connsiteY193" fmla="*/ 1899285 h 2521011"/>
                <a:gd name="connsiteX194" fmla="*/ 674370 w 2186077"/>
                <a:gd name="connsiteY194" fmla="*/ 1836420 h 2521011"/>
                <a:gd name="connsiteX195" fmla="*/ 643890 w 2186077"/>
                <a:gd name="connsiteY195" fmla="*/ 1802130 h 2521011"/>
                <a:gd name="connsiteX196" fmla="*/ 590550 w 2186077"/>
                <a:gd name="connsiteY196" fmla="*/ 1790700 h 2521011"/>
                <a:gd name="connsiteX197" fmla="*/ 520065 w 2186077"/>
                <a:gd name="connsiteY197" fmla="*/ 1731645 h 2521011"/>
                <a:gd name="connsiteX198" fmla="*/ 520065 w 2186077"/>
                <a:gd name="connsiteY198" fmla="*/ 1704975 h 2521011"/>
                <a:gd name="connsiteX199" fmla="*/ 491490 w 2186077"/>
                <a:gd name="connsiteY199" fmla="*/ 1708785 h 2521011"/>
                <a:gd name="connsiteX200" fmla="*/ 386715 w 2186077"/>
                <a:gd name="connsiteY200" fmla="*/ 1638300 h 2521011"/>
                <a:gd name="connsiteX201" fmla="*/ 345639 w 2186077"/>
                <a:gd name="connsiteY201" fmla="*/ 1595581 h 2521011"/>
                <a:gd name="connsiteX202" fmla="*/ 346710 w 2186077"/>
                <a:gd name="connsiteY202" fmla="*/ 1543050 h 2521011"/>
                <a:gd name="connsiteX203" fmla="*/ 302895 w 2186077"/>
                <a:gd name="connsiteY203" fmla="*/ 1522095 h 2521011"/>
                <a:gd name="connsiteX204" fmla="*/ 318135 w 2186077"/>
                <a:gd name="connsiteY204" fmla="*/ 1470660 h 2521011"/>
                <a:gd name="connsiteX205" fmla="*/ 274320 w 2186077"/>
                <a:gd name="connsiteY205" fmla="*/ 1491615 h 2521011"/>
                <a:gd name="connsiteX206" fmla="*/ 241935 w 2186077"/>
                <a:gd name="connsiteY206" fmla="*/ 1491615 h 2521011"/>
                <a:gd name="connsiteX207" fmla="*/ 236220 w 2186077"/>
                <a:gd name="connsiteY207" fmla="*/ 1510665 h 2521011"/>
                <a:gd name="connsiteX208" fmla="*/ 66675 w 2186077"/>
                <a:gd name="connsiteY208" fmla="*/ 1510665 h 2521011"/>
                <a:gd name="connsiteX209" fmla="*/ 46328 w 2186077"/>
                <a:gd name="connsiteY209" fmla="*/ 1573404 h 2521011"/>
                <a:gd name="connsiteX210" fmla="*/ 46287 w 2186077"/>
                <a:gd name="connsiteY210" fmla="*/ 1573328 h 2521011"/>
                <a:gd name="connsiteX211" fmla="*/ 66797 w 2186077"/>
                <a:gd name="connsiteY211" fmla="*/ 1510087 h 2521011"/>
                <a:gd name="connsiteX212" fmla="*/ 85676 w 2186077"/>
                <a:gd name="connsiteY212" fmla="*/ 1510087 h 2521011"/>
                <a:gd name="connsiteX213" fmla="*/ 80010 w 2186077"/>
                <a:gd name="connsiteY213" fmla="*/ 1443990 h 2521011"/>
                <a:gd name="connsiteX214" fmla="*/ 30480 w 2186077"/>
                <a:gd name="connsiteY214" fmla="*/ 1466850 h 2521011"/>
                <a:gd name="connsiteX215" fmla="*/ 9525 w 2186077"/>
                <a:gd name="connsiteY215" fmla="*/ 1390650 h 2521011"/>
                <a:gd name="connsiteX216" fmla="*/ 0 w 2186077"/>
                <a:gd name="connsiteY216" fmla="*/ 1389648 h 2521011"/>
                <a:gd name="connsiteX217" fmla="*/ 0 w 2186077"/>
                <a:gd name="connsiteY217" fmla="*/ 1352550 h 2521011"/>
                <a:gd name="connsiteX218" fmla="*/ 30480 w 2186077"/>
                <a:gd name="connsiteY218" fmla="*/ 1314450 h 2521011"/>
                <a:gd name="connsiteX219" fmla="*/ 95250 w 2186077"/>
                <a:gd name="connsiteY219" fmla="*/ 1303020 h 2521011"/>
                <a:gd name="connsiteX220" fmla="*/ 112395 w 2186077"/>
                <a:gd name="connsiteY220" fmla="*/ 1238250 h 2521011"/>
                <a:gd name="connsiteX221" fmla="*/ 100965 w 2186077"/>
                <a:gd name="connsiteY221" fmla="*/ 1143000 h 2521011"/>
                <a:gd name="connsiteX222" fmla="*/ 101779 w 2186077"/>
                <a:gd name="connsiteY222" fmla="*/ 1135131 h 2521011"/>
                <a:gd name="connsiteX223" fmla="*/ 190501 w 2186077"/>
                <a:gd name="connsiteY223" fmla="*/ 1110615 h 2521011"/>
                <a:gd name="connsiteX224" fmla="*/ 207646 w 2186077"/>
                <a:gd name="connsiteY224" fmla="*/ 1022985 h 2521011"/>
                <a:gd name="connsiteX225" fmla="*/ 186691 w 2186077"/>
                <a:gd name="connsiteY225" fmla="*/ 986790 h 2521011"/>
                <a:gd name="connsiteX226" fmla="*/ 57151 w 2186077"/>
                <a:gd name="connsiteY226" fmla="*/ 969645 h 2521011"/>
                <a:gd name="connsiteX227" fmla="*/ 125731 w 2186077"/>
                <a:gd name="connsiteY227" fmla="*/ 843915 h 2521011"/>
                <a:gd name="connsiteX228" fmla="*/ 129541 w 2186077"/>
                <a:gd name="connsiteY228" fmla="*/ 731520 h 2521011"/>
                <a:gd name="connsiteX229" fmla="*/ 104775 w 2186077"/>
                <a:gd name="connsiteY229" fmla="*/ 715066 h 2521011"/>
                <a:gd name="connsiteX230" fmla="*/ 104775 w 2186077"/>
                <a:gd name="connsiteY230" fmla="*/ 567691 h 2521011"/>
                <a:gd name="connsiteX231" fmla="*/ 125730 w 2186077"/>
                <a:gd name="connsiteY231" fmla="*/ 489586 h 2521011"/>
                <a:gd name="connsiteX232" fmla="*/ 95250 w 2186077"/>
                <a:gd name="connsiteY232" fmla="*/ 447676 h 2521011"/>
                <a:gd name="connsiteX233" fmla="*/ 169545 w 2186077"/>
                <a:gd name="connsiteY233" fmla="*/ 449581 h 2521011"/>
                <a:gd name="connsiteX234" fmla="*/ 164949 w 2186077"/>
                <a:gd name="connsiteY234" fmla="*/ 446066 h 2521011"/>
                <a:gd name="connsiteX235" fmla="*/ 169545 w 2186077"/>
                <a:gd name="connsiteY235" fmla="*/ 447675 h 2521011"/>
                <a:gd name="connsiteX236" fmla="*/ 200025 w 2186077"/>
                <a:gd name="connsiteY236" fmla="*/ 382905 h 2521011"/>
                <a:gd name="connsiteX237" fmla="*/ 283845 w 2186077"/>
                <a:gd name="connsiteY237" fmla="*/ 384810 h 2521011"/>
                <a:gd name="connsiteX238" fmla="*/ 329565 w 2186077"/>
                <a:gd name="connsiteY238" fmla="*/ 361950 h 2521011"/>
                <a:gd name="connsiteX239" fmla="*/ 344805 w 2186077"/>
                <a:gd name="connsiteY239" fmla="*/ 335280 h 2521011"/>
                <a:gd name="connsiteX240" fmla="*/ 348615 w 2186077"/>
                <a:gd name="connsiteY240" fmla="*/ 266700 h 2521011"/>
                <a:gd name="connsiteX241" fmla="*/ 325755 w 2186077"/>
                <a:gd name="connsiteY241" fmla="*/ 198120 h 2521011"/>
                <a:gd name="connsiteX242" fmla="*/ 272415 w 2186077"/>
                <a:gd name="connsiteY242" fmla="*/ 137160 h 2521011"/>
                <a:gd name="connsiteX243" fmla="*/ 295275 w 2186077"/>
                <a:gd name="connsiteY243" fmla="*/ 125730 h 2521011"/>
                <a:gd name="connsiteX244" fmla="*/ 293496 w 2186077"/>
                <a:gd name="connsiteY244" fmla="*/ 119401 h 2521011"/>
                <a:gd name="connsiteX245" fmla="*/ 295275 w 2186077"/>
                <a:gd name="connsiteY245" fmla="*/ 120015 h 2521011"/>
                <a:gd name="connsiteX246" fmla="*/ 337185 w 2186077"/>
                <a:gd name="connsiteY246" fmla="*/ 74295 h 2521011"/>
                <a:gd name="connsiteX247" fmla="*/ 403860 w 2186077"/>
                <a:gd name="connsiteY247" fmla="*/ 85725 h 2521011"/>
                <a:gd name="connsiteX248" fmla="*/ 381000 w 2186077"/>
                <a:gd name="connsiteY248" fmla="*/ 49530 h 2521011"/>
                <a:gd name="connsiteX249" fmla="*/ 432435 w 2186077"/>
                <a:gd name="connsiteY249" fmla="*/ 13335 h 2521011"/>
                <a:gd name="connsiteX250" fmla="*/ 537210 w 2186077"/>
                <a:gd name="connsiteY250"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46328 w 2155873"/>
                <a:gd name="connsiteY208" fmla="*/ 1573404 h 2521011"/>
                <a:gd name="connsiteX209" fmla="*/ 46287 w 2155873"/>
                <a:gd name="connsiteY209" fmla="*/ 1573328 h 2521011"/>
                <a:gd name="connsiteX210" fmla="*/ 66797 w 2155873"/>
                <a:gd name="connsiteY210" fmla="*/ 1510087 h 2521011"/>
                <a:gd name="connsiteX211" fmla="*/ 85676 w 2155873"/>
                <a:gd name="connsiteY211" fmla="*/ 1510087 h 2521011"/>
                <a:gd name="connsiteX212" fmla="*/ 80010 w 2155873"/>
                <a:gd name="connsiteY212" fmla="*/ 1443990 h 2521011"/>
                <a:gd name="connsiteX213" fmla="*/ 30480 w 2155873"/>
                <a:gd name="connsiteY213" fmla="*/ 1466850 h 2521011"/>
                <a:gd name="connsiteX214" fmla="*/ 9525 w 2155873"/>
                <a:gd name="connsiteY214" fmla="*/ 1390650 h 2521011"/>
                <a:gd name="connsiteX215" fmla="*/ 0 w 2155873"/>
                <a:gd name="connsiteY215" fmla="*/ 1389648 h 2521011"/>
                <a:gd name="connsiteX216" fmla="*/ 0 w 2155873"/>
                <a:gd name="connsiteY216" fmla="*/ 1352550 h 2521011"/>
                <a:gd name="connsiteX217" fmla="*/ 30480 w 2155873"/>
                <a:gd name="connsiteY217" fmla="*/ 1314450 h 2521011"/>
                <a:gd name="connsiteX218" fmla="*/ 95250 w 2155873"/>
                <a:gd name="connsiteY218" fmla="*/ 1303020 h 2521011"/>
                <a:gd name="connsiteX219" fmla="*/ 112395 w 2155873"/>
                <a:gd name="connsiteY219" fmla="*/ 1238250 h 2521011"/>
                <a:gd name="connsiteX220" fmla="*/ 100965 w 2155873"/>
                <a:gd name="connsiteY220" fmla="*/ 1143000 h 2521011"/>
                <a:gd name="connsiteX221" fmla="*/ 101779 w 2155873"/>
                <a:gd name="connsiteY221" fmla="*/ 1135131 h 2521011"/>
                <a:gd name="connsiteX222" fmla="*/ 190501 w 2155873"/>
                <a:gd name="connsiteY222" fmla="*/ 1110615 h 2521011"/>
                <a:gd name="connsiteX223" fmla="*/ 207646 w 2155873"/>
                <a:gd name="connsiteY223" fmla="*/ 1022985 h 2521011"/>
                <a:gd name="connsiteX224" fmla="*/ 186691 w 2155873"/>
                <a:gd name="connsiteY224" fmla="*/ 986790 h 2521011"/>
                <a:gd name="connsiteX225" fmla="*/ 57151 w 2155873"/>
                <a:gd name="connsiteY225" fmla="*/ 969645 h 2521011"/>
                <a:gd name="connsiteX226" fmla="*/ 125731 w 2155873"/>
                <a:gd name="connsiteY226" fmla="*/ 843915 h 2521011"/>
                <a:gd name="connsiteX227" fmla="*/ 129541 w 2155873"/>
                <a:gd name="connsiteY227" fmla="*/ 731520 h 2521011"/>
                <a:gd name="connsiteX228" fmla="*/ 104775 w 2155873"/>
                <a:gd name="connsiteY228" fmla="*/ 715066 h 2521011"/>
                <a:gd name="connsiteX229" fmla="*/ 104775 w 2155873"/>
                <a:gd name="connsiteY229" fmla="*/ 567691 h 2521011"/>
                <a:gd name="connsiteX230" fmla="*/ 125730 w 2155873"/>
                <a:gd name="connsiteY230" fmla="*/ 489586 h 2521011"/>
                <a:gd name="connsiteX231" fmla="*/ 95250 w 2155873"/>
                <a:gd name="connsiteY231" fmla="*/ 447676 h 2521011"/>
                <a:gd name="connsiteX232" fmla="*/ 169545 w 2155873"/>
                <a:gd name="connsiteY232" fmla="*/ 449581 h 2521011"/>
                <a:gd name="connsiteX233" fmla="*/ 164949 w 2155873"/>
                <a:gd name="connsiteY233" fmla="*/ 446066 h 2521011"/>
                <a:gd name="connsiteX234" fmla="*/ 169545 w 2155873"/>
                <a:gd name="connsiteY234" fmla="*/ 447675 h 2521011"/>
                <a:gd name="connsiteX235" fmla="*/ 200025 w 2155873"/>
                <a:gd name="connsiteY235" fmla="*/ 382905 h 2521011"/>
                <a:gd name="connsiteX236" fmla="*/ 283845 w 2155873"/>
                <a:gd name="connsiteY236" fmla="*/ 384810 h 2521011"/>
                <a:gd name="connsiteX237" fmla="*/ 329565 w 2155873"/>
                <a:gd name="connsiteY237" fmla="*/ 361950 h 2521011"/>
                <a:gd name="connsiteX238" fmla="*/ 344805 w 2155873"/>
                <a:gd name="connsiteY238" fmla="*/ 335280 h 2521011"/>
                <a:gd name="connsiteX239" fmla="*/ 348615 w 2155873"/>
                <a:gd name="connsiteY239" fmla="*/ 266700 h 2521011"/>
                <a:gd name="connsiteX240" fmla="*/ 325755 w 2155873"/>
                <a:gd name="connsiteY240" fmla="*/ 198120 h 2521011"/>
                <a:gd name="connsiteX241" fmla="*/ 272415 w 2155873"/>
                <a:gd name="connsiteY241" fmla="*/ 137160 h 2521011"/>
                <a:gd name="connsiteX242" fmla="*/ 295275 w 2155873"/>
                <a:gd name="connsiteY242" fmla="*/ 125730 h 2521011"/>
                <a:gd name="connsiteX243" fmla="*/ 293496 w 2155873"/>
                <a:gd name="connsiteY243" fmla="*/ 119401 h 2521011"/>
                <a:gd name="connsiteX244" fmla="*/ 295275 w 2155873"/>
                <a:gd name="connsiteY244" fmla="*/ 120015 h 2521011"/>
                <a:gd name="connsiteX245" fmla="*/ 337185 w 2155873"/>
                <a:gd name="connsiteY245" fmla="*/ 74295 h 2521011"/>
                <a:gd name="connsiteX246" fmla="*/ 403860 w 2155873"/>
                <a:gd name="connsiteY246" fmla="*/ 85725 h 2521011"/>
                <a:gd name="connsiteX247" fmla="*/ 381000 w 2155873"/>
                <a:gd name="connsiteY247" fmla="*/ 49530 h 2521011"/>
                <a:gd name="connsiteX248" fmla="*/ 432435 w 2155873"/>
                <a:gd name="connsiteY248" fmla="*/ 13335 h 2521011"/>
                <a:gd name="connsiteX249" fmla="*/ 537210 w 2155873"/>
                <a:gd name="connsiteY249"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46328 w 2155873"/>
                <a:gd name="connsiteY208" fmla="*/ 1573404 h 2521011"/>
                <a:gd name="connsiteX209" fmla="*/ 66797 w 2155873"/>
                <a:gd name="connsiteY209" fmla="*/ 1510087 h 2521011"/>
                <a:gd name="connsiteX210" fmla="*/ 85676 w 2155873"/>
                <a:gd name="connsiteY210" fmla="*/ 1510087 h 2521011"/>
                <a:gd name="connsiteX211" fmla="*/ 80010 w 2155873"/>
                <a:gd name="connsiteY211" fmla="*/ 1443990 h 2521011"/>
                <a:gd name="connsiteX212" fmla="*/ 30480 w 2155873"/>
                <a:gd name="connsiteY212" fmla="*/ 1466850 h 2521011"/>
                <a:gd name="connsiteX213" fmla="*/ 9525 w 2155873"/>
                <a:gd name="connsiteY213" fmla="*/ 1390650 h 2521011"/>
                <a:gd name="connsiteX214" fmla="*/ 0 w 2155873"/>
                <a:gd name="connsiteY214" fmla="*/ 1389648 h 2521011"/>
                <a:gd name="connsiteX215" fmla="*/ 0 w 2155873"/>
                <a:gd name="connsiteY215" fmla="*/ 1352550 h 2521011"/>
                <a:gd name="connsiteX216" fmla="*/ 30480 w 2155873"/>
                <a:gd name="connsiteY216" fmla="*/ 1314450 h 2521011"/>
                <a:gd name="connsiteX217" fmla="*/ 95250 w 2155873"/>
                <a:gd name="connsiteY217" fmla="*/ 1303020 h 2521011"/>
                <a:gd name="connsiteX218" fmla="*/ 112395 w 2155873"/>
                <a:gd name="connsiteY218" fmla="*/ 1238250 h 2521011"/>
                <a:gd name="connsiteX219" fmla="*/ 100965 w 2155873"/>
                <a:gd name="connsiteY219" fmla="*/ 1143000 h 2521011"/>
                <a:gd name="connsiteX220" fmla="*/ 101779 w 2155873"/>
                <a:gd name="connsiteY220" fmla="*/ 1135131 h 2521011"/>
                <a:gd name="connsiteX221" fmla="*/ 190501 w 2155873"/>
                <a:gd name="connsiteY221" fmla="*/ 1110615 h 2521011"/>
                <a:gd name="connsiteX222" fmla="*/ 207646 w 2155873"/>
                <a:gd name="connsiteY222" fmla="*/ 1022985 h 2521011"/>
                <a:gd name="connsiteX223" fmla="*/ 186691 w 2155873"/>
                <a:gd name="connsiteY223" fmla="*/ 986790 h 2521011"/>
                <a:gd name="connsiteX224" fmla="*/ 57151 w 2155873"/>
                <a:gd name="connsiteY224" fmla="*/ 969645 h 2521011"/>
                <a:gd name="connsiteX225" fmla="*/ 125731 w 2155873"/>
                <a:gd name="connsiteY225" fmla="*/ 843915 h 2521011"/>
                <a:gd name="connsiteX226" fmla="*/ 129541 w 2155873"/>
                <a:gd name="connsiteY226" fmla="*/ 731520 h 2521011"/>
                <a:gd name="connsiteX227" fmla="*/ 104775 w 2155873"/>
                <a:gd name="connsiteY227" fmla="*/ 715066 h 2521011"/>
                <a:gd name="connsiteX228" fmla="*/ 104775 w 2155873"/>
                <a:gd name="connsiteY228" fmla="*/ 567691 h 2521011"/>
                <a:gd name="connsiteX229" fmla="*/ 125730 w 2155873"/>
                <a:gd name="connsiteY229" fmla="*/ 489586 h 2521011"/>
                <a:gd name="connsiteX230" fmla="*/ 95250 w 2155873"/>
                <a:gd name="connsiteY230" fmla="*/ 447676 h 2521011"/>
                <a:gd name="connsiteX231" fmla="*/ 169545 w 2155873"/>
                <a:gd name="connsiteY231" fmla="*/ 449581 h 2521011"/>
                <a:gd name="connsiteX232" fmla="*/ 164949 w 2155873"/>
                <a:gd name="connsiteY232" fmla="*/ 446066 h 2521011"/>
                <a:gd name="connsiteX233" fmla="*/ 169545 w 2155873"/>
                <a:gd name="connsiteY233" fmla="*/ 447675 h 2521011"/>
                <a:gd name="connsiteX234" fmla="*/ 200025 w 2155873"/>
                <a:gd name="connsiteY234" fmla="*/ 382905 h 2521011"/>
                <a:gd name="connsiteX235" fmla="*/ 283845 w 2155873"/>
                <a:gd name="connsiteY235" fmla="*/ 384810 h 2521011"/>
                <a:gd name="connsiteX236" fmla="*/ 329565 w 2155873"/>
                <a:gd name="connsiteY236" fmla="*/ 361950 h 2521011"/>
                <a:gd name="connsiteX237" fmla="*/ 344805 w 2155873"/>
                <a:gd name="connsiteY237" fmla="*/ 335280 h 2521011"/>
                <a:gd name="connsiteX238" fmla="*/ 348615 w 2155873"/>
                <a:gd name="connsiteY238" fmla="*/ 266700 h 2521011"/>
                <a:gd name="connsiteX239" fmla="*/ 325755 w 2155873"/>
                <a:gd name="connsiteY239" fmla="*/ 198120 h 2521011"/>
                <a:gd name="connsiteX240" fmla="*/ 272415 w 2155873"/>
                <a:gd name="connsiteY240" fmla="*/ 137160 h 2521011"/>
                <a:gd name="connsiteX241" fmla="*/ 295275 w 2155873"/>
                <a:gd name="connsiteY241" fmla="*/ 125730 h 2521011"/>
                <a:gd name="connsiteX242" fmla="*/ 293496 w 2155873"/>
                <a:gd name="connsiteY242" fmla="*/ 119401 h 2521011"/>
                <a:gd name="connsiteX243" fmla="*/ 295275 w 2155873"/>
                <a:gd name="connsiteY243" fmla="*/ 120015 h 2521011"/>
                <a:gd name="connsiteX244" fmla="*/ 337185 w 2155873"/>
                <a:gd name="connsiteY244" fmla="*/ 74295 h 2521011"/>
                <a:gd name="connsiteX245" fmla="*/ 403860 w 2155873"/>
                <a:gd name="connsiteY245" fmla="*/ 85725 h 2521011"/>
                <a:gd name="connsiteX246" fmla="*/ 381000 w 2155873"/>
                <a:gd name="connsiteY246" fmla="*/ 49530 h 2521011"/>
                <a:gd name="connsiteX247" fmla="*/ 432435 w 2155873"/>
                <a:gd name="connsiteY247" fmla="*/ 13335 h 2521011"/>
                <a:gd name="connsiteX248" fmla="*/ 537210 w 2155873"/>
                <a:gd name="connsiteY248"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66797 w 2155873"/>
                <a:gd name="connsiteY208" fmla="*/ 1510087 h 2521011"/>
                <a:gd name="connsiteX209" fmla="*/ 85676 w 2155873"/>
                <a:gd name="connsiteY209" fmla="*/ 1510087 h 2521011"/>
                <a:gd name="connsiteX210" fmla="*/ 80010 w 2155873"/>
                <a:gd name="connsiteY210" fmla="*/ 1443990 h 2521011"/>
                <a:gd name="connsiteX211" fmla="*/ 30480 w 2155873"/>
                <a:gd name="connsiteY211" fmla="*/ 1466850 h 2521011"/>
                <a:gd name="connsiteX212" fmla="*/ 9525 w 2155873"/>
                <a:gd name="connsiteY212" fmla="*/ 1390650 h 2521011"/>
                <a:gd name="connsiteX213" fmla="*/ 0 w 2155873"/>
                <a:gd name="connsiteY213" fmla="*/ 1389648 h 2521011"/>
                <a:gd name="connsiteX214" fmla="*/ 0 w 2155873"/>
                <a:gd name="connsiteY214" fmla="*/ 1352550 h 2521011"/>
                <a:gd name="connsiteX215" fmla="*/ 30480 w 2155873"/>
                <a:gd name="connsiteY215" fmla="*/ 1314450 h 2521011"/>
                <a:gd name="connsiteX216" fmla="*/ 95250 w 2155873"/>
                <a:gd name="connsiteY216" fmla="*/ 1303020 h 2521011"/>
                <a:gd name="connsiteX217" fmla="*/ 112395 w 2155873"/>
                <a:gd name="connsiteY217" fmla="*/ 1238250 h 2521011"/>
                <a:gd name="connsiteX218" fmla="*/ 100965 w 2155873"/>
                <a:gd name="connsiteY218" fmla="*/ 1143000 h 2521011"/>
                <a:gd name="connsiteX219" fmla="*/ 101779 w 2155873"/>
                <a:gd name="connsiteY219" fmla="*/ 1135131 h 2521011"/>
                <a:gd name="connsiteX220" fmla="*/ 190501 w 2155873"/>
                <a:gd name="connsiteY220" fmla="*/ 1110615 h 2521011"/>
                <a:gd name="connsiteX221" fmla="*/ 207646 w 2155873"/>
                <a:gd name="connsiteY221" fmla="*/ 1022985 h 2521011"/>
                <a:gd name="connsiteX222" fmla="*/ 186691 w 2155873"/>
                <a:gd name="connsiteY222" fmla="*/ 986790 h 2521011"/>
                <a:gd name="connsiteX223" fmla="*/ 57151 w 2155873"/>
                <a:gd name="connsiteY223" fmla="*/ 969645 h 2521011"/>
                <a:gd name="connsiteX224" fmla="*/ 125731 w 2155873"/>
                <a:gd name="connsiteY224" fmla="*/ 843915 h 2521011"/>
                <a:gd name="connsiteX225" fmla="*/ 129541 w 2155873"/>
                <a:gd name="connsiteY225" fmla="*/ 731520 h 2521011"/>
                <a:gd name="connsiteX226" fmla="*/ 104775 w 2155873"/>
                <a:gd name="connsiteY226" fmla="*/ 715066 h 2521011"/>
                <a:gd name="connsiteX227" fmla="*/ 104775 w 2155873"/>
                <a:gd name="connsiteY227" fmla="*/ 567691 h 2521011"/>
                <a:gd name="connsiteX228" fmla="*/ 125730 w 2155873"/>
                <a:gd name="connsiteY228" fmla="*/ 489586 h 2521011"/>
                <a:gd name="connsiteX229" fmla="*/ 95250 w 2155873"/>
                <a:gd name="connsiteY229" fmla="*/ 447676 h 2521011"/>
                <a:gd name="connsiteX230" fmla="*/ 169545 w 2155873"/>
                <a:gd name="connsiteY230" fmla="*/ 449581 h 2521011"/>
                <a:gd name="connsiteX231" fmla="*/ 164949 w 2155873"/>
                <a:gd name="connsiteY231" fmla="*/ 446066 h 2521011"/>
                <a:gd name="connsiteX232" fmla="*/ 169545 w 2155873"/>
                <a:gd name="connsiteY232" fmla="*/ 447675 h 2521011"/>
                <a:gd name="connsiteX233" fmla="*/ 200025 w 2155873"/>
                <a:gd name="connsiteY233" fmla="*/ 382905 h 2521011"/>
                <a:gd name="connsiteX234" fmla="*/ 283845 w 2155873"/>
                <a:gd name="connsiteY234" fmla="*/ 384810 h 2521011"/>
                <a:gd name="connsiteX235" fmla="*/ 329565 w 2155873"/>
                <a:gd name="connsiteY235" fmla="*/ 361950 h 2521011"/>
                <a:gd name="connsiteX236" fmla="*/ 344805 w 2155873"/>
                <a:gd name="connsiteY236" fmla="*/ 335280 h 2521011"/>
                <a:gd name="connsiteX237" fmla="*/ 348615 w 2155873"/>
                <a:gd name="connsiteY237" fmla="*/ 266700 h 2521011"/>
                <a:gd name="connsiteX238" fmla="*/ 325755 w 2155873"/>
                <a:gd name="connsiteY238" fmla="*/ 198120 h 2521011"/>
                <a:gd name="connsiteX239" fmla="*/ 272415 w 2155873"/>
                <a:gd name="connsiteY239" fmla="*/ 137160 h 2521011"/>
                <a:gd name="connsiteX240" fmla="*/ 295275 w 2155873"/>
                <a:gd name="connsiteY240" fmla="*/ 125730 h 2521011"/>
                <a:gd name="connsiteX241" fmla="*/ 293496 w 2155873"/>
                <a:gd name="connsiteY241" fmla="*/ 119401 h 2521011"/>
                <a:gd name="connsiteX242" fmla="*/ 295275 w 2155873"/>
                <a:gd name="connsiteY242" fmla="*/ 120015 h 2521011"/>
                <a:gd name="connsiteX243" fmla="*/ 337185 w 2155873"/>
                <a:gd name="connsiteY243" fmla="*/ 74295 h 2521011"/>
                <a:gd name="connsiteX244" fmla="*/ 403860 w 2155873"/>
                <a:gd name="connsiteY244" fmla="*/ 85725 h 2521011"/>
                <a:gd name="connsiteX245" fmla="*/ 381000 w 2155873"/>
                <a:gd name="connsiteY245" fmla="*/ 49530 h 2521011"/>
                <a:gd name="connsiteX246" fmla="*/ 432435 w 2155873"/>
                <a:gd name="connsiteY246" fmla="*/ 13335 h 2521011"/>
                <a:gd name="connsiteX247" fmla="*/ 537210 w 2155873"/>
                <a:gd name="connsiteY247"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85676 w 2155873"/>
                <a:gd name="connsiteY208" fmla="*/ 1510087 h 2521011"/>
                <a:gd name="connsiteX209" fmla="*/ 80010 w 2155873"/>
                <a:gd name="connsiteY209" fmla="*/ 1443990 h 2521011"/>
                <a:gd name="connsiteX210" fmla="*/ 30480 w 2155873"/>
                <a:gd name="connsiteY210" fmla="*/ 1466850 h 2521011"/>
                <a:gd name="connsiteX211" fmla="*/ 9525 w 2155873"/>
                <a:gd name="connsiteY211" fmla="*/ 1390650 h 2521011"/>
                <a:gd name="connsiteX212" fmla="*/ 0 w 2155873"/>
                <a:gd name="connsiteY212" fmla="*/ 1389648 h 2521011"/>
                <a:gd name="connsiteX213" fmla="*/ 0 w 2155873"/>
                <a:gd name="connsiteY213" fmla="*/ 1352550 h 2521011"/>
                <a:gd name="connsiteX214" fmla="*/ 30480 w 2155873"/>
                <a:gd name="connsiteY214" fmla="*/ 1314450 h 2521011"/>
                <a:gd name="connsiteX215" fmla="*/ 95250 w 2155873"/>
                <a:gd name="connsiteY215" fmla="*/ 1303020 h 2521011"/>
                <a:gd name="connsiteX216" fmla="*/ 112395 w 2155873"/>
                <a:gd name="connsiteY216" fmla="*/ 1238250 h 2521011"/>
                <a:gd name="connsiteX217" fmla="*/ 100965 w 2155873"/>
                <a:gd name="connsiteY217" fmla="*/ 1143000 h 2521011"/>
                <a:gd name="connsiteX218" fmla="*/ 101779 w 2155873"/>
                <a:gd name="connsiteY218" fmla="*/ 1135131 h 2521011"/>
                <a:gd name="connsiteX219" fmla="*/ 190501 w 2155873"/>
                <a:gd name="connsiteY219" fmla="*/ 1110615 h 2521011"/>
                <a:gd name="connsiteX220" fmla="*/ 207646 w 2155873"/>
                <a:gd name="connsiteY220" fmla="*/ 1022985 h 2521011"/>
                <a:gd name="connsiteX221" fmla="*/ 186691 w 2155873"/>
                <a:gd name="connsiteY221" fmla="*/ 986790 h 2521011"/>
                <a:gd name="connsiteX222" fmla="*/ 57151 w 2155873"/>
                <a:gd name="connsiteY222" fmla="*/ 969645 h 2521011"/>
                <a:gd name="connsiteX223" fmla="*/ 125731 w 2155873"/>
                <a:gd name="connsiteY223" fmla="*/ 843915 h 2521011"/>
                <a:gd name="connsiteX224" fmla="*/ 129541 w 2155873"/>
                <a:gd name="connsiteY224" fmla="*/ 731520 h 2521011"/>
                <a:gd name="connsiteX225" fmla="*/ 104775 w 2155873"/>
                <a:gd name="connsiteY225" fmla="*/ 715066 h 2521011"/>
                <a:gd name="connsiteX226" fmla="*/ 104775 w 2155873"/>
                <a:gd name="connsiteY226" fmla="*/ 567691 h 2521011"/>
                <a:gd name="connsiteX227" fmla="*/ 125730 w 2155873"/>
                <a:gd name="connsiteY227" fmla="*/ 489586 h 2521011"/>
                <a:gd name="connsiteX228" fmla="*/ 95250 w 2155873"/>
                <a:gd name="connsiteY228" fmla="*/ 447676 h 2521011"/>
                <a:gd name="connsiteX229" fmla="*/ 169545 w 2155873"/>
                <a:gd name="connsiteY229" fmla="*/ 449581 h 2521011"/>
                <a:gd name="connsiteX230" fmla="*/ 164949 w 2155873"/>
                <a:gd name="connsiteY230" fmla="*/ 446066 h 2521011"/>
                <a:gd name="connsiteX231" fmla="*/ 169545 w 2155873"/>
                <a:gd name="connsiteY231" fmla="*/ 447675 h 2521011"/>
                <a:gd name="connsiteX232" fmla="*/ 200025 w 2155873"/>
                <a:gd name="connsiteY232" fmla="*/ 382905 h 2521011"/>
                <a:gd name="connsiteX233" fmla="*/ 283845 w 2155873"/>
                <a:gd name="connsiteY233" fmla="*/ 384810 h 2521011"/>
                <a:gd name="connsiteX234" fmla="*/ 329565 w 2155873"/>
                <a:gd name="connsiteY234" fmla="*/ 361950 h 2521011"/>
                <a:gd name="connsiteX235" fmla="*/ 344805 w 2155873"/>
                <a:gd name="connsiteY235" fmla="*/ 335280 h 2521011"/>
                <a:gd name="connsiteX236" fmla="*/ 348615 w 2155873"/>
                <a:gd name="connsiteY236" fmla="*/ 266700 h 2521011"/>
                <a:gd name="connsiteX237" fmla="*/ 325755 w 2155873"/>
                <a:gd name="connsiteY237" fmla="*/ 198120 h 2521011"/>
                <a:gd name="connsiteX238" fmla="*/ 272415 w 2155873"/>
                <a:gd name="connsiteY238" fmla="*/ 137160 h 2521011"/>
                <a:gd name="connsiteX239" fmla="*/ 295275 w 2155873"/>
                <a:gd name="connsiteY239" fmla="*/ 125730 h 2521011"/>
                <a:gd name="connsiteX240" fmla="*/ 293496 w 2155873"/>
                <a:gd name="connsiteY240" fmla="*/ 119401 h 2521011"/>
                <a:gd name="connsiteX241" fmla="*/ 295275 w 2155873"/>
                <a:gd name="connsiteY241" fmla="*/ 120015 h 2521011"/>
                <a:gd name="connsiteX242" fmla="*/ 337185 w 2155873"/>
                <a:gd name="connsiteY242" fmla="*/ 74295 h 2521011"/>
                <a:gd name="connsiteX243" fmla="*/ 403860 w 2155873"/>
                <a:gd name="connsiteY243" fmla="*/ 85725 h 2521011"/>
                <a:gd name="connsiteX244" fmla="*/ 381000 w 2155873"/>
                <a:gd name="connsiteY244" fmla="*/ 49530 h 2521011"/>
                <a:gd name="connsiteX245" fmla="*/ 432435 w 2155873"/>
                <a:gd name="connsiteY245" fmla="*/ 13335 h 2521011"/>
                <a:gd name="connsiteX246" fmla="*/ 537210 w 2155873"/>
                <a:gd name="connsiteY246"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85676 w 2155873"/>
                <a:gd name="connsiteY207" fmla="*/ 1510087 h 2521011"/>
                <a:gd name="connsiteX208" fmla="*/ 80010 w 2155873"/>
                <a:gd name="connsiteY208" fmla="*/ 1443990 h 2521011"/>
                <a:gd name="connsiteX209" fmla="*/ 30480 w 2155873"/>
                <a:gd name="connsiteY209" fmla="*/ 1466850 h 2521011"/>
                <a:gd name="connsiteX210" fmla="*/ 9525 w 2155873"/>
                <a:gd name="connsiteY210" fmla="*/ 1390650 h 2521011"/>
                <a:gd name="connsiteX211" fmla="*/ 0 w 2155873"/>
                <a:gd name="connsiteY211" fmla="*/ 1389648 h 2521011"/>
                <a:gd name="connsiteX212" fmla="*/ 0 w 2155873"/>
                <a:gd name="connsiteY212" fmla="*/ 1352550 h 2521011"/>
                <a:gd name="connsiteX213" fmla="*/ 30480 w 2155873"/>
                <a:gd name="connsiteY213" fmla="*/ 1314450 h 2521011"/>
                <a:gd name="connsiteX214" fmla="*/ 95250 w 2155873"/>
                <a:gd name="connsiteY214" fmla="*/ 1303020 h 2521011"/>
                <a:gd name="connsiteX215" fmla="*/ 112395 w 2155873"/>
                <a:gd name="connsiteY215" fmla="*/ 1238250 h 2521011"/>
                <a:gd name="connsiteX216" fmla="*/ 100965 w 2155873"/>
                <a:gd name="connsiteY216" fmla="*/ 1143000 h 2521011"/>
                <a:gd name="connsiteX217" fmla="*/ 101779 w 2155873"/>
                <a:gd name="connsiteY217" fmla="*/ 1135131 h 2521011"/>
                <a:gd name="connsiteX218" fmla="*/ 190501 w 2155873"/>
                <a:gd name="connsiteY218" fmla="*/ 1110615 h 2521011"/>
                <a:gd name="connsiteX219" fmla="*/ 207646 w 2155873"/>
                <a:gd name="connsiteY219" fmla="*/ 1022985 h 2521011"/>
                <a:gd name="connsiteX220" fmla="*/ 186691 w 2155873"/>
                <a:gd name="connsiteY220" fmla="*/ 986790 h 2521011"/>
                <a:gd name="connsiteX221" fmla="*/ 57151 w 2155873"/>
                <a:gd name="connsiteY221" fmla="*/ 969645 h 2521011"/>
                <a:gd name="connsiteX222" fmla="*/ 125731 w 2155873"/>
                <a:gd name="connsiteY222" fmla="*/ 843915 h 2521011"/>
                <a:gd name="connsiteX223" fmla="*/ 129541 w 2155873"/>
                <a:gd name="connsiteY223" fmla="*/ 731520 h 2521011"/>
                <a:gd name="connsiteX224" fmla="*/ 104775 w 2155873"/>
                <a:gd name="connsiteY224" fmla="*/ 715066 h 2521011"/>
                <a:gd name="connsiteX225" fmla="*/ 104775 w 2155873"/>
                <a:gd name="connsiteY225" fmla="*/ 567691 h 2521011"/>
                <a:gd name="connsiteX226" fmla="*/ 125730 w 2155873"/>
                <a:gd name="connsiteY226" fmla="*/ 489586 h 2521011"/>
                <a:gd name="connsiteX227" fmla="*/ 95250 w 2155873"/>
                <a:gd name="connsiteY227" fmla="*/ 447676 h 2521011"/>
                <a:gd name="connsiteX228" fmla="*/ 169545 w 2155873"/>
                <a:gd name="connsiteY228" fmla="*/ 449581 h 2521011"/>
                <a:gd name="connsiteX229" fmla="*/ 164949 w 2155873"/>
                <a:gd name="connsiteY229" fmla="*/ 446066 h 2521011"/>
                <a:gd name="connsiteX230" fmla="*/ 169545 w 2155873"/>
                <a:gd name="connsiteY230" fmla="*/ 447675 h 2521011"/>
                <a:gd name="connsiteX231" fmla="*/ 200025 w 2155873"/>
                <a:gd name="connsiteY231" fmla="*/ 382905 h 2521011"/>
                <a:gd name="connsiteX232" fmla="*/ 283845 w 2155873"/>
                <a:gd name="connsiteY232" fmla="*/ 384810 h 2521011"/>
                <a:gd name="connsiteX233" fmla="*/ 329565 w 2155873"/>
                <a:gd name="connsiteY233" fmla="*/ 361950 h 2521011"/>
                <a:gd name="connsiteX234" fmla="*/ 344805 w 2155873"/>
                <a:gd name="connsiteY234" fmla="*/ 335280 h 2521011"/>
                <a:gd name="connsiteX235" fmla="*/ 348615 w 2155873"/>
                <a:gd name="connsiteY235" fmla="*/ 266700 h 2521011"/>
                <a:gd name="connsiteX236" fmla="*/ 325755 w 2155873"/>
                <a:gd name="connsiteY236" fmla="*/ 198120 h 2521011"/>
                <a:gd name="connsiteX237" fmla="*/ 272415 w 2155873"/>
                <a:gd name="connsiteY237" fmla="*/ 137160 h 2521011"/>
                <a:gd name="connsiteX238" fmla="*/ 295275 w 2155873"/>
                <a:gd name="connsiteY238" fmla="*/ 125730 h 2521011"/>
                <a:gd name="connsiteX239" fmla="*/ 293496 w 2155873"/>
                <a:gd name="connsiteY239" fmla="*/ 119401 h 2521011"/>
                <a:gd name="connsiteX240" fmla="*/ 295275 w 2155873"/>
                <a:gd name="connsiteY240" fmla="*/ 120015 h 2521011"/>
                <a:gd name="connsiteX241" fmla="*/ 337185 w 2155873"/>
                <a:gd name="connsiteY241" fmla="*/ 74295 h 2521011"/>
                <a:gd name="connsiteX242" fmla="*/ 403860 w 2155873"/>
                <a:gd name="connsiteY242" fmla="*/ 85725 h 2521011"/>
                <a:gd name="connsiteX243" fmla="*/ 381000 w 2155873"/>
                <a:gd name="connsiteY243" fmla="*/ 49530 h 2521011"/>
                <a:gd name="connsiteX244" fmla="*/ 432435 w 2155873"/>
                <a:gd name="connsiteY244" fmla="*/ 13335 h 2521011"/>
                <a:gd name="connsiteX245" fmla="*/ 537210 w 2155873"/>
                <a:gd name="connsiteY245"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42506 w 2155873"/>
                <a:gd name="connsiteY79" fmla="*/ 175314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338452 w 2155873"/>
                <a:gd name="connsiteY83" fmla="*/ 1588442 h 2521011"/>
                <a:gd name="connsiteX84" fmla="*/ 338961 w 2155873"/>
                <a:gd name="connsiteY84" fmla="*/ 1588971 h 2521011"/>
                <a:gd name="connsiteX85" fmla="*/ 249555 w 2155873"/>
                <a:gd name="connsiteY85" fmla="*/ 1727835 h 2521011"/>
                <a:gd name="connsiteX86" fmla="*/ 220980 w 2155873"/>
                <a:gd name="connsiteY86" fmla="*/ 1724025 h 2521011"/>
                <a:gd name="connsiteX87" fmla="*/ 215265 w 2155873"/>
                <a:gd name="connsiteY87" fmla="*/ 1777365 h 2521011"/>
                <a:gd name="connsiteX88" fmla="*/ 188595 w 2155873"/>
                <a:gd name="connsiteY88" fmla="*/ 1783080 h 2521011"/>
                <a:gd name="connsiteX89" fmla="*/ 188454 w 2155873"/>
                <a:gd name="connsiteY89" fmla="*/ 1782646 h 2521011"/>
                <a:gd name="connsiteX90" fmla="*/ 214627 w 2155873"/>
                <a:gd name="connsiteY90" fmla="*/ 1777037 h 2521011"/>
                <a:gd name="connsiteX91" fmla="*/ 220342 w 2155873"/>
                <a:gd name="connsiteY91" fmla="*/ 1723697 h 2521011"/>
                <a:gd name="connsiteX92" fmla="*/ 248917 w 2155873"/>
                <a:gd name="connsiteY92" fmla="*/ 1727507 h 2521011"/>
                <a:gd name="connsiteX93" fmla="*/ 338452 w 2155873"/>
                <a:gd name="connsiteY93" fmla="*/ 1588442 h 2521011"/>
                <a:gd name="connsiteX94" fmla="*/ 537210 w 2155873"/>
                <a:gd name="connsiteY94" fmla="*/ 0 h 2521011"/>
                <a:gd name="connsiteX95" fmla="*/ 563880 w 2155873"/>
                <a:gd name="connsiteY95" fmla="*/ 80010 h 2521011"/>
                <a:gd name="connsiteX96" fmla="*/ 672465 w 2155873"/>
                <a:gd name="connsiteY96" fmla="*/ 51435 h 2521011"/>
                <a:gd name="connsiteX97" fmla="*/ 721352 w 2155873"/>
                <a:gd name="connsiteY97" fmla="*/ 29486 h 2521011"/>
                <a:gd name="connsiteX98" fmla="*/ 744855 w 2155873"/>
                <a:gd name="connsiteY98" fmla="*/ 59055 h 2521011"/>
                <a:gd name="connsiteX99" fmla="*/ 739140 w 2155873"/>
                <a:gd name="connsiteY99" fmla="*/ 89535 h 2521011"/>
                <a:gd name="connsiteX100" fmla="*/ 821055 w 2155873"/>
                <a:gd name="connsiteY100" fmla="*/ 93345 h 2521011"/>
                <a:gd name="connsiteX101" fmla="*/ 834390 w 2155873"/>
                <a:gd name="connsiteY101" fmla="*/ 19050 h 2521011"/>
                <a:gd name="connsiteX102" fmla="*/ 855345 w 2155873"/>
                <a:gd name="connsiteY102" fmla="*/ 47625 h 2521011"/>
                <a:gd name="connsiteX103" fmla="*/ 946785 w 2155873"/>
                <a:gd name="connsiteY103" fmla="*/ 47625 h 2521011"/>
                <a:gd name="connsiteX104" fmla="*/ 996315 w 2155873"/>
                <a:gd name="connsiteY104" fmla="*/ 38100 h 2521011"/>
                <a:gd name="connsiteX105" fmla="*/ 1003935 w 2155873"/>
                <a:gd name="connsiteY105" fmla="*/ 9525 h 2521011"/>
                <a:gd name="connsiteX106" fmla="*/ 1064895 w 2155873"/>
                <a:gd name="connsiteY106" fmla="*/ 0 h 2521011"/>
                <a:gd name="connsiteX107" fmla="*/ 1097280 w 2155873"/>
                <a:gd name="connsiteY107" fmla="*/ 102870 h 2521011"/>
                <a:gd name="connsiteX108" fmla="*/ 1110615 w 2155873"/>
                <a:gd name="connsiteY108" fmla="*/ 102870 h 2521011"/>
                <a:gd name="connsiteX109" fmla="*/ 1135380 w 2155873"/>
                <a:gd name="connsiteY109" fmla="*/ 190500 h 2521011"/>
                <a:gd name="connsiteX110" fmla="*/ 1137805 w 2155873"/>
                <a:gd name="connsiteY110" fmla="*/ 195722 h 2521011"/>
                <a:gd name="connsiteX111" fmla="*/ 1135380 w 2155873"/>
                <a:gd name="connsiteY111" fmla="*/ 198120 h 2521011"/>
                <a:gd name="connsiteX112" fmla="*/ 1131570 w 2155873"/>
                <a:gd name="connsiteY112" fmla="*/ 240030 h 2521011"/>
                <a:gd name="connsiteX113" fmla="*/ 1156335 w 2155873"/>
                <a:gd name="connsiteY113" fmla="*/ 346710 h 2521011"/>
                <a:gd name="connsiteX114" fmla="*/ 1099185 w 2155873"/>
                <a:gd name="connsiteY114" fmla="*/ 363855 h 2521011"/>
                <a:gd name="connsiteX115" fmla="*/ 1127760 w 2155873"/>
                <a:gd name="connsiteY115" fmla="*/ 510540 h 2521011"/>
                <a:gd name="connsiteX116" fmla="*/ 1148715 w 2155873"/>
                <a:gd name="connsiteY116" fmla="*/ 563880 h 2521011"/>
                <a:gd name="connsiteX117" fmla="*/ 1194435 w 2155873"/>
                <a:gd name="connsiteY117" fmla="*/ 641985 h 2521011"/>
                <a:gd name="connsiteX118" fmla="*/ 1215390 w 2155873"/>
                <a:gd name="connsiteY118" fmla="*/ 645795 h 2521011"/>
                <a:gd name="connsiteX119" fmla="*/ 1243965 w 2155873"/>
                <a:gd name="connsiteY119" fmla="*/ 737235 h 2521011"/>
                <a:gd name="connsiteX120" fmla="*/ 1423035 w 2155873"/>
                <a:gd name="connsiteY120" fmla="*/ 702945 h 2521011"/>
                <a:gd name="connsiteX121" fmla="*/ 1422609 w 2155873"/>
                <a:gd name="connsiteY121" fmla="*/ 700259 h 2521011"/>
                <a:gd name="connsiteX122" fmla="*/ 1468755 w 2155873"/>
                <a:gd name="connsiteY122" fmla="*/ 689610 h 2521011"/>
                <a:gd name="connsiteX123" fmla="*/ 1491615 w 2155873"/>
                <a:gd name="connsiteY123" fmla="*/ 659130 h 2521011"/>
                <a:gd name="connsiteX124" fmla="*/ 1520190 w 2155873"/>
                <a:gd name="connsiteY124" fmla="*/ 645795 h 2521011"/>
                <a:gd name="connsiteX125" fmla="*/ 1531620 w 2155873"/>
                <a:gd name="connsiteY125" fmla="*/ 613410 h 2521011"/>
                <a:gd name="connsiteX126" fmla="*/ 1552575 w 2155873"/>
                <a:gd name="connsiteY126" fmla="*/ 594360 h 2521011"/>
                <a:gd name="connsiteX127" fmla="*/ 1573530 w 2155873"/>
                <a:gd name="connsiteY127" fmla="*/ 609600 h 2521011"/>
                <a:gd name="connsiteX128" fmla="*/ 1567815 w 2155873"/>
                <a:gd name="connsiteY128" fmla="*/ 708660 h 2521011"/>
                <a:gd name="connsiteX129" fmla="*/ 1638300 w 2155873"/>
                <a:gd name="connsiteY129" fmla="*/ 786765 h 2521011"/>
                <a:gd name="connsiteX130" fmla="*/ 1640205 w 2155873"/>
                <a:gd name="connsiteY130" fmla="*/ 851535 h 2521011"/>
                <a:gd name="connsiteX131" fmla="*/ 1615440 w 2155873"/>
                <a:gd name="connsiteY131" fmla="*/ 872490 h 2521011"/>
                <a:gd name="connsiteX132" fmla="*/ 1678305 w 2155873"/>
                <a:gd name="connsiteY132" fmla="*/ 876300 h 2521011"/>
                <a:gd name="connsiteX133" fmla="*/ 1964632 w 2155873"/>
                <a:gd name="connsiteY133" fmla="*/ 811829 h 2521011"/>
                <a:gd name="connsiteX134" fmla="*/ 1985010 w 2155873"/>
                <a:gd name="connsiteY134" fmla="*/ 889635 h 2521011"/>
                <a:gd name="connsiteX135" fmla="*/ 1977390 w 2155873"/>
                <a:gd name="connsiteY135" fmla="*/ 942975 h 2521011"/>
                <a:gd name="connsiteX136" fmla="*/ 1912620 w 2155873"/>
                <a:gd name="connsiteY136" fmla="*/ 952500 h 2521011"/>
                <a:gd name="connsiteX137" fmla="*/ 1912620 w 2155873"/>
                <a:gd name="connsiteY137" fmla="*/ 1022985 h 2521011"/>
                <a:gd name="connsiteX138" fmla="*/ 1956435 w 2155873"/>
                <a:gd name="connsiteY138" fmla="*/ 1028700 h 2521011"/>
                <a:gd name="connsiteX139" fmla="*/ 1996440 w 2155873"/>
                <a:gd name="connsiteY139" fmla="*/ 1002030 h 2521011"/>
                <a:gd name="connsiteX140" fmla="*/ 1975485 w 2155873"/>
                <a:gd name="connsiteY140" fmla="*/ 1057275 h 2521011"/>
                <a:gd name="connsiteX141" fmla="*/ 1971675 w 2155873"/>
                <a:gd name="connsiteY141" fmla="*/ 1137285 h 2521011"/>
                <a:gd name="connsiteX142" fmla="*/ 1976108 w 2155873"/>
                <a:gd name="connsiteY142" fmla="*/ 1138062 h 2521011"/>
                <a:gd name="connsiteX143" fmla="*/ 2025015 w 2155873"/>
                <a:gd name="connsiteY143" fmla="*/ 1226820 h 2521011"/>
                <a:gd name="connsiteX144" fmla="*/ 1965960 w 2155873"/>
                <a:gd name="connsiteY144" fmla="*/ 1257300 h 2521011"/>
                <a:gd name="connsiteX145" fmla="*/ 1975485 w 2155873"/>
                <a:gd name="connsiteY145" fmla="*/ 1295400 h 2521011"/>
                <a:gd name="connsiteX146" fmla="*/ 1929765 w 2155873"/>
                <a:gd name="connsiteY146" fmla="*/ 1350645 h 2521011"/>
                <a:gd name="connsiteX147" fmla="*/ 2057400 w 2155873"/>
                <a:gd name="connsiteY147" fmla="*/ 1419225 h 2521011"/>
                <a:gd name="connsiteX148" fmla="*/ 2034540 w 2155873"/>
                <a:gd name="connsiteY148" fmla="*/ 1451610 h 2521011"/>
                <a:gd name="connsiteX149" fmla="*/ 2085975 w 2155873"/>
                <a:gd name="connsiteY149" fmla="*/ 1527810 h 2521011"/>
                <a:gd name="connsiteX150" fmla="*/ 2080260 w 2155873"/>
                <a:gd name="connsiteY150" fmla="*/ 1565910 h 2521011"/>
                <a:gd name="connsiteX151" fmla="*/ 2045970 w 2155873"/>
                <a:gd name="connsiteY151" fmla="*/ 1581150 h 2521011"/>
                <a:gd name="connsiteX152" fmla="*/ 2013585 w 2155873"/>
                <a:gd name="connsiteY152" fmla="*/ 1657350 h 2521011"/>
                <a:gd name="connsiteX153" fmla="*/ 2047875 w 2155873"/>
                <a:gd name="connsiteY153" fmla="*/ 1691640 h 2521011"/>
                <a:gd name="connsiteX154" fmla="*/ 2011680 w 2155873"/>
                <a:gd name="connsiteY154" fmla="*/ 1737360 h 2521011"/>
                <a:gd name="connsiteX155" fmla="*/ 2095500 w 2155873"/>
                <a:gd name="connsiteY155" fmla="*/ 1722120 h 2521011"/>
                <a:gd name="connsiteX156" fmla="*/ 2013585 w 2155873"/>
                <a:gd name="connsiteY156" fmla="*/ 1739265 h 2521011"/>
                <a:gd name="connsiteX157" fmla="*/ 1912620 w 2155873"/>
                <a:gd name="connsiteY157" fmla="*/ 1644015 h 2521011"/>
                <a:gd name="connsiteX158" fmla="*/ 1823085 w 2155873"/>
                <a:gd name="connsiteY158" fmla="*/ 1708785 h 2521011"/>
                <a:gd name="connsiteX159" fmla="*/ 1691640 w 2155873"/>
                <a:gd name="connsiteY159" fmla="*/ 1737360 h 2521011"/>
                <a:gd name="connsiteX160" fmla="*/ 1678305 w 2155873"/>
                <a:gd name="connsiteY160" fmla="*/ 1722120 h 2521011"/>
                <a:gd name="connsiteX161" fmla="*/ 1621155 w 2155873"/>
                <a:gd name="connsiteY161" fmla="*/ 1737360 h 2521011"/>
                <a:gd name="connsiteX162" fmla="*/ 1617345 w 2155873"/>
                <a:gd name="connsiteY162" fmla="*/ 1760220 h 2521011"/>
                <a:gd name="connsiteX163" fmla="*/ 1565432 w 2155873"/>
                <a:gd name="connsiteY163" fmla="*/ 1773198 h 2521011"/>
                <a:gd name="connsiteX164" fmla="*/ 1564005 w 2155873"/>
                <a:gd name="connsiteY164" fmla="*/ 1771650 h 2521011"/>
                <a:gd name="connsiteX165" fmla="*/ 1520190 w 2155873"/>
                <a:gd name="connsiteY165" fmla="*/ 1811655 h 2521011"/>
                <a:gd name="connsiteX166" fmla="*/ 1501140 w 2155873"/>
                <a:gd name="connsiteY166" fmla="*/ 1811655 h 2521011"/>
                <a:gd name="connsiteX167" fmla="*/ 1428750 w 2155873"/>
                <a:gd name="connsiteY167" fmla="*/ 1903095 h 2521011"/>
                <a:gd name="connsiteX168" fmla="*/ 1421130 w 2155873"/>
                <a:gd name="connsiteY168" fmla="*/ 1952625 h 2521011"/>
                <a:gd name="connsiteX169" fmla="*/ 1396365 w 2155873"/>
                <a:gd name="connsiteY169" fmla="*/ 1918335 h 2521011"/>
                <a:gd name="connsiteX170" fmla="*/ 1358265 w 2155873"/>
                <a:gd name="connsiteY170" fmla="*/ 1986915 h 2521011"/>
                <a:gd name="connsiteX171" fmla="*/ 1343025 w 2155873"/>
                <a:gd name="connsiteY171" fmla="*/ 1986915 h 2521011"/>
                <a:gd name="connsiteX172" fmla="*/ 1297305 w 2155873"/>
                <a:gd name="connsiteY172" fmla="*/ 2019300 h 2521011"/>
                <a:gd name="connsiteX173" fmla="*/ 1301115 w 2155873"/>
                <a:gd name="connsiteY173" fmla="*/ 2038350 h 2521011"/>
                <a:gd name="connsiteX174" fmla="*/ 1259205 w 2155873"/>
                <a:gd name="connsiteY174" fmla="*/ 2066925 h 2521011"/>
                <a:gd name="connsiteX175" fmla="*/ 1272540 w 2155873"/>
                <a:gd name="connsiteY175" fmla="*/ 2097405 h 2521011"/>
                <a:gd name="connsiteX176" fmla="*/ 1202055 w 2155873"/>
                <a:gd name="connsiteY176" fmla="*/ 2106930 h 2521011"/>
                <a:gd name="connsiteX177" fmla="*/ 1183005 w 2155873"/>
                <a:gd name="connsiteY177" fmla="*/ 2143125 h 2521011"/>
                <a:gd name="connsiteX178" fmla="*/ 1156335 w 2155873"/>
                <a:gd name="connsiteY178" fmla="*/ 2164080 h 2521011"/>
                <a:gd name="connsiteX179" fmla="*/ 1122045 w 2155873"/>
                <a:gd name="connsiteY179" fmla="*/ 2141220 h 2521011"/>
                <a:gd name="connsiteX180" fmla="*/ 1107891 w 2155873"/>
                <a:gd name="connsiteY180" fmla="*/ 2157396 h 2521011"/>
                <a:gd name="connsiteX181" fmla="*/ 1106805 w 2155873"/>
                <a:gd name="connsiteY181" fmla="*/ 2156460 h 2521011"/>
                <a:gd name="connsiteX182" fmla="*/ 979170 w 2155873"/>
                <a:gd name="connsiteY182" fmla="*/ 2042160 h 2521011"/>
                <a:gd name="connsiteX183" fmla="*/ 932138 w 2155873"/>
                <a:gd name="connsiteY183" fmla="*/ 2104529 h 2521011"/>
                <a:gd name="connsiteX184" fmla="*/ 851535 w 2155873"/>
                <a:gd name="connsiteY184" fmla="*/ 2101216 h 2521011"/>
                <a:gd name="connsiteX185" fmla="*/ 847725 w 2155873"/>
                <a:gd name="connsiteY185" fmla="*/ 2129791 h 2521011"/>
                <a:gd name="connsiteX186" fmla="*/ 689610 w 2155873"/>
                <a:gd name="connsiteY186" fmla="*/ 2129791 h 2521011"/>
                <a:gd name="connsiteX187" fmla="*/ 685800 w 2155873"/>
                <a:gd name="connsiteY187" fmla="*/ 2025016 h 2521011"/>
                <a:gd name="connsiteX188" fmla="*/ 683980 w 2155873"/>
                <a:gd name="connsiteY188" fmla="*/ 2024761 h 2521011"/>
                <a:gd name="connsiteX189" fmla="*/ 701040 w 2155873"/>
                <a:gd name="connsiteY189" fmla="*/ 1973580 h 2521011"/>
                <a:gd name="connsiteX190" fmla="*/ 659130 w 2155873"/>
                <a:gd name="connsiteY190" fmla="*/ 1939290 h 2521011"/>
                <a:gd name="connsiteX191" fmla="*/ 662940 w 2155873"/>
                <a:gd name="connsiteY191" fmla="*/ 1899285 h 2521011"/>
                <a:gd name="connsiteX192" fmla="*/ 674370 w 2155873"/>
                <a:gd name="connsiteY192" fmla="*/ 1836420 h 2521011"/>
                <a:gd name="connsiteX193" fmla="*/ 643890 w 2155873"/>
                <a:gd name="connsiteY193" fmla="*/ 1802130 h 2521011"/>
                <a:gd name="connsiteX194" fmla="*/ 590550 w 2155873"/>
                <a:gd name="connsiteY194" fmla="*/ 1790700 h 2521011"/>
                <a:gd name="connsiteX195" fmla="*/ 520065 w 2155873"/>
                <a:gd name="connsiteY195" fmla="*/ 1731645 h 2521011"/>
                <a:gd name="connsiteX196" fmla="*/ 520065 w 2155873"/>
                <a:gd name="connsiteY196" fmla="*/ 1704975 h 2521011"/>
                <a:gd name="connsiteX197" fmla="*/ 491490 w 2155873"/>
                <a:gd name="connsiteY197" fmla="*/ 1708785 h 2521011"/>
                <a:gd name="connsiteX198" fmla="*/ 386715 w 2155873"/>
                <a:gd name="connsiteY198" fmla="*/ 1638300 h 2521011"/>
                <a:gd name="connsiteX199" fmla="*/ 345639 w 2155873"/>
                <a:gd name="connsiteY199" fmla="*/ 1595581 h 2521011"/>
                <a:gd name="connsiteX200" fmla="*/ 346710 w 2155873"/>
                <a:gd name="connsiteY200" fmla="*/ 1543050 h 2521011"/>
                <a:gd name="connsiteX201" fmla="*/ 302895 w 2155873"/>
                <a:gd name="connsiteY201" fmla="*/ 1522095 h 2521011"/>
                <a:gd name="connsiteX202" fmla="*/ 318135 w 2155873"/>
                <a:gd name="connsiteY202" fmla="*/ 1470660 h 2521011"/>
                <a:gd name="connsiteX203" fmla="*/ 274320 w 2155873"/>
                <a:gd name="connsiteY203" fmla="*/ 1491615 h 2521011"/>
                <a:gd name="connsiteX204" fmla="*/ 241935 w 2155873"/>
                <a:gd name="connsiteY204" fmla="*/ 1491615 h 2521011"/>
                <a:gd name="connsiteX205" fmla="*/ 236220 w 2155873"/>
                <a:gd name="connsiteY205" fmla="*/ 1510665 h 2521011"/>
                <a:gd name="connsiteX206" fmla="*/ 85676 w 2155873"/>
                <a:gd name="connsiteY206" fmla="*/ 1510087 h 2521011"/>
                <a:gd name="connsiteX207" fmla="*/ 80010 w 2155873"/>
                <a:gd name="connsiteY207" fmla="*/ 1443990 h 2521011"/>
                <a:gd name="connsiteX208" fmla="*/ 30480 w 2155873"/>
                <a:gd name="connsiteY208" fmla="*/ 1466850 h 2521011"/>
                <a:gd name="connsiteX209" fmla="*/ 9525 w 2155873"/>
                <a:gd name="connsiteY209" fmla="*/ 1390650 h 2521011"/>
                <a:gd name="connsiteX210" fmla="*/ 0 w 2155873"/>
                <a:gd name="connsiteY210" fmla="*/ 1389648 h 2521011"/>
                <a:gd name="connsiteX211" fmla="*/ 0 w 2155873"/>
                <a:gd name="connsiteY211" fmla="*/ 1352550 h 2521011"/>
                <a:gd name="connsiteX212" fmla="*/ 30480 w 2155873"/>
                <a:gd name="connsiteY212" fmla="*/ 1314450 h 2521011"/>
                <a:gd name="connsiteX213" fmla="*/ 95250 w 2155873"/>
                <a:gd name="connsiteY213" fmla="*/ 1303020 h 2521011"/>
                <a:gd name="connsiteX214" fmla="*/ 112395 w 2155873"/>
                <a:gd name="connsiteY214" fmla="*/ 1238250 h 2521011"/>
                <a:gd name="connsiteX215" fmla="*/ 100965 w 2155873"/>
                <a:gd name="connsiteY215" fmla="*/ 1143000 h 2521011"/>
                <a:gd name="connsiteX216" fmla="*/ 101779 w 2155873"/>
                <a:gd name="connsiteY216" fmla="*/ 1135131 h 2521011"/>
                <a:gd name="connsiteX217" fmla="*/ 190501 w 2155873"/>
                <a:gd name="connsiteY217" fmla="*/ 1110615 h 2521011"/>
                <a:gd name="connsiteX218" fmla="*/ 207646 w 2155873"/>
                <a:gd name="connsiteY218" fmla="*/ 1022985 h 2521011"/>
                <a:gd name="connsiteX219" fmla="*/ 186691 w 2155873"/>
                <a:gd name="connsiteY219" fmla="*/ 986790 h 2521011"/>
                <a:gd name="connsiteX220" fmla="*/ 57151 w 2155873"/>
                <a:gd name="connsiteY220" fmla="*/ 969645 h 2521011"/>
                <a:gd name="connsiteX221" fmla="*/ 125731 w 2155873"/>
                <a:gd name="connsiteY221" fmla="*/ 843915 h 2521011"/>
                <a:gd name="connsiteX222" fmla="*/ 129541 w 2155873"/>
                <a:gd name="connsiteY222" fmla="*/ 731520 h 2521011"/>
                <a:gd name="connsiteX223" fmla="*/ 104775 w 2155873"/>
                <a:gd name="connsiteY223" fmla="*/ 715066 h 2521011"/>
                <a:gd name="connsiteX224" fmla="*/ 104775 w 2155873"/>
                <a:gd name="connsiteY224" fmla="*/ 567691 h 2521011"/>
                <a:gd name="connsiteX225" fmla="*/ 125730 w 2155873"/>
                <a:gd name="connsiteY225" fmla="*/ 489586 h 2521011"/>
                <a:gd name="connsiteX226" fmla="*/ 95250 w 2155873"/>
                <a:gd name="connsiteY226" fmla="*/ 447676 h 2521011"/>
                <a:gd name="connsiteX227" fmla="*/ 169545 w 2155873"/>
                <a:gd name="connsiteY227" fmla="*/ 449581 h 2521011"/>
                <a:gd name="connsiteX228" fmla="*/ 164949 w 2155873"/>
                <a:gd name="connsiteY228" fmla="*/ 446066 h 2521011"/>
                <a:gd name="connsiteX229" fmla="*/ 169545 w 2155873"/>
                <a:gd name="connsiteY229" fmla="*/ 447675 h 2521011"/>
                <a:gd name="connsiteX230" fmla="*/ 200025 w 2155873"/>
                <a:gd name="connsiteY230" fmla="*/ 382905 h 2521011"/>
                <a:gd name="connsiteX231" fmla="*/ 283845 w 2155873"/>
                <a:gd name="connsiteY231" fmla="*/ 384810 h 2521011"/>
                <a:gd name="connsiteX232" fmla="*/ 329565 w 2155873"/>
                <a:gd name="connsiteY232" fmla="*/ 361950 h 2521011"/>
                <a:gd name="connsiteX233" fmla="*/ 344805 w 2155873"/>
                <a:gd name="connsiteY233" fmla="*/ 335280 h 2521011"/>
                <a:gd name="connsiteX234" fmla="*/ 348615 w 2155873"/>
                <a:gd name="connsiteY234" fmla="*/ 266700 h 2521011"/>
                <a:gd name="connsiteX235" fmla="*/ 325755 w 2155873"/>
                <a:gd name="connsiteY235" fmla="*/ 198120 h 2521011"/>
                <a:gd name="connsiteX236" fmla="*/ 272415 w 2155873"/>
                <a:gd name="connsiteY236" fmla="*/ 137160 h 2521011"/>
                <a:gd name="connsiteX237" fmla="*/ 295275 w 2155873"/>
                <a:gd name="connsiteY237" fmla="*/ 125730 h 2521011"/>
                <a:gd name="connsiteX238" fmla="*/ 293496 w 2155873"/>
                <a:gd name="connsiteY238" fmla="*/ 119401 h 2521011"/>
                <a:gd name="connsiteX239" fmla="*/ 295275 w 2155873"/>
                <a:gd name="connsiteY239" fmla="*/ 120015 h 2521011"/>
                <a:gd name="connsiteX240" fmla="*/ 337185 w 2155873"/>
                <a:gd name="connsiteY240" fmla="*/ 74295 h 2521011"/>
                <a:gd name="connsiteX241" fmla="*/ 403860 w 2155873"/>
                <a:gd name="connsiteY241" fmla="*/ 85725 h 2521011"/>
                <a:gd name="connsiteX242" fmla="*/ 381000 w 2155873"/>
                <a:gd name="connsiteY242" fmla="*/ 49530 h 2521011"/>
                <a:gd name="connsiteX243" fmla="*/ 432435 w 2155873"/>
                <a:gd name="connsiteY243" fmla="*/ 13335 h 2521011"/>
                <a:gd name="connsiteX244" fmla="*/ 537210 w 2155873"/>
                <a:gd name="connsiteY244"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42506 w 2155873"/>
                <a:gd name="connsiteY79" fmla="*/ 1753147 h 2521011"/>
                <a:gd name="connsiteX80" fmla="*/ 142909 w 2155873"/>
                <a:gd name="connsiteY80" fmla="*/ 1753900 h 2521011"/>
                <a:gd name="connsiteX81" fmla="*/ 142506 w 2155873"/>
                <a:gd name="connsiteY81" fmla="*/ 1753147 h 2521011"/>
                <a:gd name="connsiteX82" fmla="*/ 338452 w 2155873"/>
                <a:gd name="connsiteY82" fmla="*/ 1588442 h 2521011"/>
                <a:gd name="connsiteX83" fmla="*/ 338961 w 2155873"/>
                <a:gd name="connsiteY83" fmla="*/ 1588971 h 2521011"/>
                <a:gd name="connsiteX84" fmla="*/ 249555 w 2155873"/>
                <a:gd name="connsiteY84" fmla="*/ 1727835 h 2521011"/>
                <a:gd name="connsiteX85" fmla="*/ 220980 w 2155873"/>
                <a:gd name="connsiteY85" fmla="*/ 1724025 h 2521011"/>
                <a:gd name="connsiteX86" fmla="*/ 215265 w 2155873"/>
                <a:gd name="connsiteY86" fmla="*/ 1777365 h 2521011"/>
                <a:gd name="connsiteX87" fmla="*/ 188595 w 2155873"/>
                <a:gd name="connsiteY87" fmla="*/ 1783080 h 2521011"/>
                <a:gd name="connsiteX88" fmla="*/ 188454 w 2155873"/>
                <a:gd name="connsiteY88" fmla="*/ 1782646 h 2521011"/>
                <a:gd name="connsiteX89" fmla="*/ 214627 w 2155873"/>
                <a:gd name="connsiteY89" fmla="*/ 1777037 h 2521011"/>
                <a:gd name="connsiteX90" fmla="*/ 220342 w 2155873"/>
                <a:gd name="connsiteY90" fmla="*/ 1723697 h 2521011"/>
                <a:gd name="connsiteX91" fmla="*/ 248917 w 2155873"/>
                <a:gd name="connsiteY91" fmla="*/ 1727507 h 2521011"/>
                <a:gd name="connsiteX92" fmla="*/ 338452 w 2155873"/>
                <a:gd name="connsiteY92" fmla="*/ 1588442 h 2521011"/>
                <a:gd name="connsiteX93" fmla="*/ 537210 w 2155873"/>
                <a:gd name="connsiteY93" fmla="*/ 0 h 2521011"/>
                <a:gd name="connsiteX94" fmla="*/ 563880 w 2155873"/>
                <a:gd name="connsiteY94" fmla="*/ 80010 h 2521011"/>
                <a:gd name="connsiteX95" fmla="*/ 672465 w 2155873"/>
                <a:gd name="connsiteY95" fmla="*/ 51435 h 2521011"/>
                <a:gd name="connsiteX96" fmla="*/ 721352 w 2155873"/>
                <a:gd name="connsiteY96" fmla="*/ 29486 h 2521011"/>
                <a:gd name="connsiteX97" fmla="*/ 744855 w 2155873"/>
                <a:gd name="connsiteY97" fmla="*/ 59055 h 2521011"/>
                <a:gd name="connsiteX98" fmla="*/ 739140 w 2155873"/>
                <a:gd name="connsiteY98" fmla="*/ 89535 h 2521011"/>
                <a:gd name="connsiteX99" fmla="*/ 821055 w 2155873"/>
                <a:gd name="connsiteY99" fmla="*/ 93345 h 2521011"/>
                <a:gd name="connsiteX100" fmla="*/ 834390 w 2155873"/>
                <a:gd name="connsiteY100" fmla="*/ 19050 h 2521011"/>
                <a:gd name="connsiteX101" fmla="*/ 855345 w 2155873"/>
                <a:gd name="connsiteY101" fmla="*/ 47625 h 2521011"/>
                <a:gd name="connsiteX102" fmla="*/ 946785 w 2155873"/>
                <a:gd name="connsiteY102" fmla="*/ 47625 h 2521011"/>
                <a:gd name="connsiteX103" fmla="*/ 996315 w 2155873"/>
                <a:gd name="connsiteY103" fmla="*/ 38100 h 2521011"/>
                <a:gd name="connsiteX104" fmla="*/ 1003935 w 2155873"/>
                <a:gd name="connsiteY104" fmla="*/ 9525 h 2521011"/>
                <a:gd name="connsiteX105" fmla="*/ 1064895 w 2155873"/>
                <a:gd name="connsiteY105" fmla="*/ 0 h 2521011"/>
                <a:gd name="connsiteX106" fmla="*/ 1097280 w 2155873"/>
                <a:gd name="connsiteY106" fmla="*/ 102870 h 2521011"/>
                <a:gd name="connsiteX107" fmla="*/ 1110615 w 2155873"/>
                <a:gd name="connsiteY107" fmla="*/ 102870 h 2521011"/>
                <a:gd name="connsiteX108" fmla="*/ 1135380 w 2155873"/>
                <a:gd name="connsiteY108" fmla="*/ 190500 h 2521011"/>
                <a:gd name="connsiteX109" fmla="*/ 1137805 w 2155873"/>
                <a:gd name="connsiteY109" fmla="*/ 195722 h 2521011"/>
                <a:gd name="connsiteX110" fmla="*/ 1135380 w 2155873"/>
                <a:gd name="connsiteY110" fmla="*/ 198120 h 2521011"/>
                <a:gd name="connsiteX111" fmla="*/ 1131570 w 2155873"/>
                <a:gd name="connsiteY111" fmla="*/ 240030 h 2521011"/>
                <a:gd name="connsiteX112" fmla="*/ 1156335 w 2155873"/>
                <a:gd name="connsiteY112" fmla="*/ 346710 h 2521011"/>
                <a:gd name="connsiteX113" fmla="*/ 1099185 w 2155873"/>
                <a:gd name="connsiteY113" fmla="*/ 363855 h 2521011"/>
                <a:gd name="connsiteX114" fmla="*/ 1127760 w 2155873"/>
                <a:gd name="connsiteY114" fmla="*/ 510540 h 2521011"/>
                <a:gd name="connsiteX115" fmla="*/ 1148715 w 2155873"/>
                <a:gd name="connsiteY115" fmla="*/ 563880 h 2521011"/>
                <a:gd name="connsiteX116" fmla="*/ 1194435 w 2155873"/>
                <a:gd name="connsiteY116" fmla="*/ 641985 h 2521011"/>
                <a:gd name="connsiteX117" fmla="*/ 1215390 w 2155873"/>
                <a:gd name="connsiteY117" fmla="*/ 645795 h 2521011"/>
                <a:gd name="connsiteX118" fmla="*/ 1243965 w 2155873"/>
                <a:gd name="connsiteY118" fmla="*/ 737235 h 2521011"/>
                <a:gd name="connsiteX119" fmla="*/ 1423035 w 2155873"/>
                <a:gd name="connsiteY119" fmla="*/ 702945 h 2521011"/>
                <a:gd name="connsiteX120" fmla="*/ 1422609 w 2155873"/>
                <a:gd name="connsiteY120" fmla="*/ 700259 h 2521011"/>
                <a:gd name="connsiteX121" fmla="*/ 1468755 w 2155873"/>
                <a:gd name="connsiteY121" fmla="*/ 689610 h 2521011"/>
                <a:gd name="connsiteX122" fmla="*/ 1491615 w 2155873"/>
                <a:gd name="connsiteY122" fmla="*/ 659130 h 2521011"/>
                <a:gd name="connsiteX123" fmla="*/ 1520190 w 2155873"/>
                <a:gd name="connsiteY123" fmla="*/ 645795 h 2521011"/>
                <a:gd name="connsiteX124" fmla="*/ 1531620 w 2155873"/>
                <a:gd name="connsiteY124" fmla="*/ 613410 h 2521011"/>
                <a:gd name="connsiteX125" fmla="*/ 1552575 w 2155873"/>
                <a:gd name="connsiteY125" fmla="*/ 594360 h 2521011"/>
                <a:gd name="connsiteX126" fmla="*/ 1573530 w 2155873"/>
                <a:gd name="connsiteY126" fmla="*/ 609600 h 2521011"/>
                <a:gd name="connsiteX127" fmla="*/ 1567815 w 2155873"/>
                <a:gd name="connsiteY127" fmla="*/ 708660 h 2521011"/>
                <a:gd name="connsiteX128" fmla="*/ 1638300 w 2155873"/>
                <a:gd name="connsiteY128" fmla="*/ 786765 h 2521011"/>
                <a:gd name="connsiteX129" fmla="*/ 1640205 w 2155873"/>
                <a:gd name="connsiteY129" fmla="*/ 851535 h 2521011"/>
                <a:gd name="connsiteX130" fmla="*/ 1615440 w 2155873"/>
                <a:gd name="connsiteY130" fmla="*/ 872490 h 2521011"/>
                <a:gd name="connsiteX131" fmla="*/ 1678305 w 2155873"/>
                <a:gd name="connsiteY131" fmla="*/ 876300 h 2521011"/>
                <a:gd name="connsiteX132" fmla="*/ 1964632 w 2155873"/>
                <a:gd name="connsiteY132" fmla="*/ 811829 h 2521011"/>
                <a:gd name="connsiteX133" fmla="*/ 1985010 w 2155873"/>
                <a:gd name="connsiteY133" fmla="*/ 889635 h 2521011"/>
                <a:gd name="connsiteX134" fmla="*/ 1977390 w 2155873"/>
                <a:gd name="connsiteY134" fmla="*/ 942975 h 2521011"/>
                <a:gd name="connsiteX135" fmla="*/ 1912620 w 2155873"/>
                <a:gd name="connsiteY135" fmla="*/ 952500 h 2521011"/>
                <a:gd name="connsiteX136" fmla="*/ 1912620 w 2155873"/>
                <a:gd name="connsiteY136" fmla="*/ 1022985 h 2521011"/>
                <a:gd name="connsiteX137" fmla="*/ 1956435 w 2155873"/>
                <a:gd name="connsiteY137" fmla="*/ 1028700 h 2521011"/>
                <a:gd name="connsiteX138" fmla="*/ 1996440 w 2155873"/>
                <a:gd name="connsiteY138" fmla="*/ 1002030 h 2521011"/>
                <a:gd name="connsiteX139" fmla="*/ 1975485 w 2155873"/>
                <a:gd name="connsiteY139" fmla="*/ 1057275 h 2521011"/>
                <a:gd name="connsiteX140" fmla="*/ 1971675 w 2155873"/>
                <a:gd name="connsiteY140" fmla="*/ 1137285 h 2521011"/>
                <a:gd name="connsiteX141" fmla="*/ 1976108 w 2155873"/>
                <a:gd name="connsiteY141" fmla="*/ 1138062 h 2521011"/>
                <a:gd name="connsiteX142" fmla="*/ 2025015 w 2155873"/>
                <a:gd name="connsiteY142" fmla="*/ 1226820 h 2521011"/>
                <a:gd name="connsiteX143" fmla="*/ 1965960 w 2155873"/>
                <a:gd name="connsiteY143" fmla="*/ 1257300 h 2521011"/>
                <a:gd name="connsiteX144" fmla="*/ 1975485 w 2155873"/>
                <a:gd name="connsiteY144" fmla="*/ 1295400 h 2521011"/>
                <a:gd name="connsiteX145" fmla="*/ 1929765 w 2155873"/>
                <a:gd name="connsiteY145" fmla="*/ 1350645 h 2521011"/>
                <a:gd name="connsiteX146" fmla="*/ 2057400 w 2155873"/>
                <a:gd name="connsiteY146" fmla="*/ 1419225 h 2521011"/>
                <a:gd name="connsiteX147" fmla="*/ 2034540 w 2155873"/>
                <a:gd name="connsiteY147" fmla="*/ 1451610 h 2521011"/>
                <a:gd name="connsiteX148" fmla="*/ 2085975 w 2155873"/>
                <a:gd name="connsiteY148" fmla="*/ 1527810 h 2521011"/>
                <a:gd name="connsiteX149" fmla="*/ 2080260 w 2155873"/>
                <a:gd name="connsiteY149" fmla="*/ 1565910 h 2521011"/>
                <a:gd name="connsiteX150" fmla="*/ 2045970 w 2155873"/>
                <a:gd name="connsiteY150" fmla="*/ 1581150 h 2521011"/>
                <a:gd name="connsiteX151" fmla="*/ 2013585 w 2155873"/>
                <a:gd name="connsiteY151" fmla="*/ 1657350 h 2521011"/>
                <a:gd name="connsiteX152" fmla="*/ 2047875 w 2155873"/>
                <a:gd name="connsiteY152" fmla="*/ 1691640 h 2521011"/>
                <a:gd name="connsiteX153" fmla="*/ 2011680 w 2155873"/>
                <a:gd name="connsiteY153" fmla="*/ 1737360 h 2521011"/>
                <a:gd name="connsiteX154" fmla="*/ 2095500 w 2155873"/>
                <a:gd name="connsiteY154" fmla="*/ 1722120 h 2521011"/>
                <a:gd name="connsiteX155" fmla="*/ 2013585 w 2155873"/>
                <a:gd name="connsiteY155" fmla="*/ 1739265 h 2521011"/>
                <a:gd name="connsiteX156" fmla="*/ 1912620 w 2155873"/>
                <a:gd name="connsiteY156" fmla="*/ 1644015 h 2521011"/>
                <a:gd name="connsiteX157" fmla="*/ 1823085 w 2155873"/>
                <a:gd name="connsiteY157" fmla="*/ 1708785 h 2521011"/>
                <a:gd name="connsiteX158" fmla="*/ 1691640 w 2155873"/>
                <a:gd name="connsiteY158" fmla="*/ 1737360 h 2521011"/>
                <a:gd name="connsiteX159" fmla="*/ 1678305 w 2155873"/>
                <a:gd name="connsiteY159" fmla="*/ 1722120 h 2521011"/>
                <a:gd name="connsiteX160" fmla="*/ 1621155 w 2155873"/>
                <a:gd name="connsiteY160" fmla="*/ 1737360 h 2521011"/>
                <a:gd name="connsiteX161" fmla="*/ 1617345 w 2155873"/>
                <a:gd name="connsiteY161" fmla="*/ 1760220 h 2521011"/>
                <a:gd name="connsiteX162" fmla="*/ 1565432 w 2155873"/>
                <a:gd name="connsiteY162" fmla="*/ 1773198 h 2521011"/>
                <a:gd name="connsiteX163" fmla="*/ 1564005 w 2155873"/>
                <a:gd name="connsiteY163" fmla="*/ 1771650 h 2521011"/>
                <a:gd name="connsiteX164" fmla="*/ 1520190 w 2155873"/>
                <a:gd name="connsiteY164" fmla="*/ 1811655 h 2521011"/>
                <a:gd name="connsiteX165" fmla="*/ 1501140 w 2155873"/>
                <a:gd name="connsiteY165" fmla="*/ 1811655 h 2521011"/>
                <a:gd name="connsiteX166" fmla="*/ 1428750 w 2155873"/>
                <a:gd name="connsiteY166" fmla="*/ 1903095 h 2521011"/>
                <a:gd name="connsiteX167" fmla="*/ 1421130 w 2155873"/>
                <a:gd name="connsiteY167" fmla="*/ 1952625 h 2521011"/>
                <a:gd name="connsiteX168" fmla="*/ 1396365 w 2155873"/>
                <a:gd name="connsiteY168" fmla="*/ 1918335 h 2521011"/>
                <a:gd name="connsiteX169" fmla="*/ 1358265 w 2155873"/>
                <a:gd name="connsiteY169" fmla="*/ 1986915 h 2521011"/>
                <a:gd name="connsiteX170" fmla="*/ 1343025 w 2155873"/>
                <a:gd name="connsiteY170" fmla="*/ 1986915 h 2521011"/>
                <a:gd name="connsiteX171" fmla="*/ 1297305 w 2155873"/>
                <a:gd name="connsiteY171" fmla="*/ 2019300 h 2521011"/>
                <a:gd name="connsiteX172" fmla="*/ 1301115 w 2155873"/>
                <a:gd name="connsiteY172" fmla="*/ 2038350 h 2521011"/>
                <a:gd name="connsiteX173" fmla="*/ 1259205 w 2155873"/>
                <a:gd name="connsiteY173" fmla="*/ 2066925 h 2521011"/>
                <a:gd name="connsiteX174" fmla="*/ 1272540 w 2155873"/>
                <a:gd name="connsiteY174" fmla="*/ 2097405 h 2521011"/>
                <a:gd name="connsiteX175" fmla="*/ 1202055 w 2155873"/>
                <a:gd name="connsiteY175" fmla="*/ 2106930 h 2521011"/>
                <a:gd name="connsiteX176" fmla="*/ 1183005 w 2155873"/>
                <a:gd name="connsiteY176" fmla="*/ 2143125 h 2521011"/>
                <a:gd name="connsiteX177" fmla="*/ 1156335 w 2155873"/>
                <a:gd name="connsiteY177" fmla="*/ 2164080 h 2521011"/>
                <a:gd name="connsiteX178" fmla="*/ 1122045 w 2155873"/>
                <a:gd name="connsiteY178" fmla="*/ 2141220 h 2521011"/>
                <a:gd name="connsiteX179" fmla="*/ 1107891 w 2155873"/>
                <a:gd name="connsiteY179" fmla="*/ 2157396 h 2521011"/>
                <a:gd name="connsiteX180" fmla="*/ 1106805 w 2155873"/>
                <a:gd name="connsiteY180" fmla="*/ 2156460 h 2521011"/>
                <a:gd name="connsiteX181" fmla="*/ 979170 w 2155873"/>
                <a:gd name="connsiteY181" fmla="*/ 2042160 h 2521011"/>
                <a:gd name="connsiteX182" fmla="*/ 932138 w 2155873"/>
                <a:gd name="connsiteY182" fmla="*/ 2104529 h 2521011"/>
                <a:gd name="connsiteX183" fmla="*/ 851535 w 2155873"/>
                <a:gd name="connsiteY183" fmla="*/ 2101216 h 2521011"/>
                <a:gd name="connsiteX184" fmla="*/ 847725 w 2155873"/>
                <a:gd name="connsiteY184" fmla="*/ 2129791 h 2521011"/>
                <a:gd name="connsiteX185" fmla="*/ 689610 w 2155873"/>
                <a:gd name="connsiteY185" fmla="*/ 2129791 h 2521011"/>
                <a:gd name="connsiteX186" fmla="*/ 685800 w 2155873"/>
                <a:gd name="connsiteY186" fmla="*/ 2025016 h 2521011"/>
                <a:gd name="connsiteX187" fmla="*/ 683980 w 2155873"/>
                <a:gd name="connsiteY187" fmla="*/ 2024761 h 2521011"/>
                <a:gd name="connsiteX188" fmla="*/ 701040 w 2155873"/>
                <a:gd name="connsiteY188" fmla="*/ 1973580 h 2521011"/>
                <a:gd name="connsiteX189" fmla="*/ 659130 w 2155873"/>
                <a:gd name="connsiteY189" fmla="*/ 1939290 h 2521011"/>
                <a:gd name="connsiteX190" fmla="*/ 662940 w 2155873"/>
                <a:gd name="connsiteY190" fmla="*/ 1899285 h 2521011"/>
                <a:gd name="connsiteX191" fmla="*/ 674370 w 2155873"/>
                <a:gd name="connsiteY191" fmla="*/ 1836420 h 2521011"/>
                <a:gd name="connsiteX192" fmla="*/ 643890 w 2155873"/>
                <a:gd name="connsiteY192" fmla="*/ 1802130 h 2521011"/>
                <a:gd name="connsiteX193" fmla="*/ 590550 w 2155873"/>
                <a:gd name="connsiteY193" fmla="*/ 1790700 h 2521011"/>
                <a:gd name="connsiteX194" fmla="*/ 520065 w 2155873"/>
                <a:gd name="connsiteY194" fmla="*/ 1731645 h 2521011"/>
                <a:gd name="connsiteX195" fmla="*/ 520065 w 2155873"/>
                <a:gd name="connsiteY195" fmla="*/ 1704975 h 2521011"/>
                <a:gd name="connsiteX196" fmla="*/ 491490 w 2155873"/>
                <a:gd name="connsiteY196" fmla="*/ 1708785 h 2521011"/>
                <a:gd name="connsiteX197" fmla="*/ 386715 w 2155873"/>
                <a:gd name="connsiteY197" fmla="*/ 1638300 h 2521011"/>
                <a:gd name="connsiteX198" fmla="*/ 345639 w 2155873"/>
                <a:gd name="connsiteY198" fmla="*/ 1595581 h 2521011"/>
                <a:gd name="connsiteX199" fmla="*/ 346710 w 2155873"/>
                <a:gd name="connsiteY199" fmla="*/ 1543050 h 2521011"/>
                <a:gd name="connsiteX200" fmla="*/ 302895 w 2155873"/>
                <a:gd name="connsiteY200" fmla="*/ 1522095 h 2521011"/>
                <a:gd name="connsiteX201" fmla="*/ 318135 w 2155873"/>
                <a:gd name="connsiteY201" fmla="*/ 1470660 h 2521011"/>
                <a:gd name="connsiteX202" fmla="*/ 274320 w 2155873"/>
                <a:gd name="connsiteY202" fmla="*/ 1491615 h 2521011"/>
                <a:gd name="connsiteX203" fmla="*/ 241935 w 2155873"/>
                <a:gd name="connsiteY203" fmla="*/ 1491615 h 2521011"/>
                <a:gd name="connsiteX204" fmla="*/ 236220 w 2155873"/>
                <a:gd name="connsiteY204" fmla="*/ 1510665 h 2521011"/>
                <a:gd name="connsiteX205" fmla="*/ 85676 w 2155873"/>
                <a:gd name="connsiteY205" fmla="*/ 1510087 h 2521011"/>
                <a:gd name="connsiteX206" fmla="*/ 80010 w 2155873"/>
                <a:gd name="connsiteY206" fmla="*/ 1443990 h 2521011"/>
                <a:gd name="connsiteX207" fmla="*/ 30480 w 2155873"/>
                <a:gd name="connsiteY207" fmla="*/ 1466850 h 2521011"/>
                <a:gd name="connsiteX208" fmla="*/ 9525 w 2155873"/>
                <a:gd name="connsiteY208" fmla="*/ 1390650 h 2521011"/>
                <a:gd name="connsiteX209" fmla="*/ 0 w 2155873"/>
                <a:gd name="connsiteY209" fmla="*/ 1389648 h 2521011"/>
                <a:gd name="connsiteX210" fmla="*/ 0 w 2155873"/>
                <a:gd name="connsiteY210" fmla="*/ 1352550 h 2521011"/>
                <a:gd name="connsiteX211" fmla="*/ 30480 w 2155873"/>
                <a:gd name="connsiteY211" fmla="*/ 1314450 h 2521011"/>
                <a:gd name="connsiteX212" fmla="*/ 95250 w 2155873"/>
                <a:gd name="connsiteY212" fmla="*/ 1303020 h 2521011"/>
                <a:gd name="connsiteX213" fmla="*/ 112395 w 2155873"/>
                <a:gd name="connsiteY213" fmla="*/ 1238250 h 2521011"/>
                <a:gd name="connsiteX214" fmla="*/ 100965 w 2155873"/>
                <a:gd name="connsiteY214" fmla="*/ 1143000 h 2521011"/>
                <a:gd name="connsiteX215" fmla="*/ 101779 w 2155873"/>
                <a:gd name="connsiteY215" fmla="*/ 1135131 h 2521011"/>
                <a:gd name="connsiteX216" fmla="*/ 190501 w 2155873"/>
                <a:gd name="connsiteY216" fmla="*/ 1110615 h 2521011"/>
                <a:gd name="connsiteX217" fmla="*/ 207646 w 2155873"/>
                <a:gd name="connsiteY217" fmla="*/ 1022985 h 2521011"/>
                <a:gd name="connsiteX218" fmla="*/ 186691 w 2155873"/>
                <a:gd name="connsiteY218" fmla="*/ 986790 h 2521011"/>
                <a:gd name="connsiteX219" fmla="*/ 57151 w 2155873"/>
                <a:gd name="connsiteY219" fmla="*/ 969645 h 2521011"/>
                <a:gd name="connsiteX220" fmla="*/ 125731 w 2155873"/>
                <a:gd name="connsiteY220" fmla="*/ 843915 h 2521011"/>
                <a:gd name="connsiteX221" fmla="*/ 129541 w 2155873"/>
                <a:gd name="connsiteY221" fmla="*/ 731520 h 2521011"/>
                <a:gd name="connsiteX222" fmla="*/ 104775 w 2155873"/>
                <a:gd name="connsiteY222" fmla="*/ 715066 h 2521011"/>
                <a:gd name="connsiteX223" fmla="*/ 104775 w 2155873"/>
                <a:gd name="connsiteY223" fmla="*/ 567691 h 2521011"/>
                <a:gd name="connsiteX224" fmla="*/ 125730 w 2155873"/>
                <a:gd name="connsiteY224" fmla="*/ 489586 h 2521011"/>
                <a:gd name="connsiteX225" fmla="*/ 95250 w 2155873"/>
                <a:gd name="connsiteY225" fmla="*/ 447676 h 2521011"/>
                <a:gd name="connsiteX226" fmla="*/ 169545 w 2155873"/>
                <a:gd name="connsiteY226" fmla="*/ 449581 h 2521011"/>
                <a:gd name="connsiteX227" fmla="*/ 164949 w 2155873"/>
                <a:gd name="connsiteY227" fmla="*/ 446066 h 2521011"/>
                <a:gd name="connsiteX228" fmla="*/ 169545 w 2155873"/>
                <a:gd name="connsiteY228" fmla="*/ 447675 h 2521011"/>
                <a:gd name="connsiteX229" fmla="*/ 200025 w 2155873"/>
                <a:gd name="connsiteY229" fmla="*/ 382905 h 2521011"/>
                <a:gd name="connsiteX230" fmla="*/ 283845 w 2155873"/>
                <a:gd name="connsiteY230" fmla="*/ 384810 h 2521011"/>
                <a:gd name="connsiteX231" fmla="*/ 329565 w 2155873"/>
                <a:gd name="connsiteY231" fmla="*/ 361950 h 2521011"/>
                <a:gd name="connsiteX232" fmla="*/ 344805 w 2155873"/>
                <a:gd name="connsiteY232" fmla="*/ 335280 h 2521011"/>
                <a:gd name="connsiteX233" fmla="*/ 348615 w 2155873"/>
                <a:gd name="connsiteY233" fmla="*/ 266700 h 2521011"/>
                <a:gd name="connsiteX234" fmla="*/ 325755 w 2155873"/>
                <a:gd name="connsiteY234" fmla="*/ 198120 h 2521011"/>
                <a:gd name="connsiteX235" fmla="*/ 272415 w 2155873"/>
                <a:gd name="connsiteY235" fmla="*/ 137160 h 2521011"/>
                <a:gd name="connsiteX236" fmla="*/ 295275 w 2155873"/>
                <a:gd name="connsiteY236" fmla="*/ 125730 h 2521011"/>
                <a:gd name="connsiteX237" fmla="*/ 293496 w 2155873"/>
                <a:gd name="connsiteY237" fmla="*/ 119401 h 2521011"/>
                <a:gd name="connsiteX238" fmla="*/ 295275 w 2155873"/>
                <a:gd name="connsiteY238" fmla="*/ 120015 h 2521011"/>
                <a:gd name="connsiteX239" fmla="*/ 337185 w 2155873"/>
                <a:gd name="connsiteY239" fmla="*/ 74295 h 2521011"/>
                <a:gd name="connsiteX240" fmla="*/ 403860 w 2155873"/>
                <a:gd name="connsiteY240" fmla="*/ 85725 h 2521011"/>
                <a:gd name="connsiteX241" fmla="*/ 381000 w 2155873"/>
                <a:gd name="connsiteY241" fmla="*/ 49530 h 2521011"/>
                <a:gd name="connsiteX242" fmla="*/ 432435 w 2155873"/>
                <a:gd name="connsiteY242" fmla="*/ 13335 h 2521011"/>
                <a:gd name="connsiteX243" fmla="*/ 537210 w 2155873"/>
                <a:gd name="connsiteY243"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188595 w 2155873"/>
                <a:gd name="connsiteY84" fmla="*/ 1783080 h 2521011"/>
                <a:gd name="connsiteX85" fmla="*/ 188454 w 2155873"/>
                <a:gd name="connsiteY85" fmla="*/ 1782646 h 2521011"/>
                <a:gd name="connsiteX86" fmla="*/ 214627 w 2155873"/>
                <a:gd name="connsiteY86" fmla="*/ 1777037 h 2521011"/>
                <a:gd name="connsiteX87" fmla="*/ 220342 w 2155873"/>
                <a:gd name="connsiteY87" fmla="*/ 1723697 h 2521011"/>
                <a:gd name="connsiteX88" fmla="*/ 248917 w 2155873"/>
                <a:gd name="connsiteY88" fmla="*/ 1727507 h 2521011"/>
                <a:gd name="connsiteX89" fmla="*/ 338452 w 2155873"/>
                <a:gd name="connsiteY89" fmla="*/ 1588442 h 2521011"/>
                <a:gd name="connsiteX90" fmla="*/ 537210 w 2155873"/>
                <a:gd name="connsiteY90" fmla="*/ 0 h 2521011"/>
                <a:gd name="connsiteX91" fmla="*/ 563880 w 2155873"/>
                <a:gd name="connsiteY91" fmla="*/ 80010 h 2521011"/>
                <a:gd name="connsiteX92" fmla="*/ 672465 w 2155873"/>
                <a:gd name="connsiteY92" fmla="*/ 51435 h 2521011"/>
                <a:gd name="connsiteX93" fmla="*/ 721352 w 2155873"/>
                <a:gd name="connsiteY93" fmla="*/ 29486 h 2521011"/>
                <a:gd name="connsiteX94" fmla="*/ 744855 w 2155873"/>
                <a:gd name="connsiteY94" fmla="*/ 59055 h 2521011"/>
                <a:gd name="connsiteX95" fmla="*/ 739140 w 2155873"/>
                <a:gd name="connsiteY95" fmla="*/ 89535 h 2521011"/>
                <a:gd name="connsiteX96" fmla="*/ 821055 w 2155873"/>
                <a:gd name="connsiteY96" fmla="*/ 93345 h 2521011"/>
                <a:gd name="connsiteX97" fmla="*/ 834390 w 2155873"/>
                <a:gd name="connsiteY97" fmla="*/ 19050 h 2521011"/>
                <a:gd name="connsiteX98" fmla="*/ 855345 w 2155873"/>
                <a:gd name="connsiteY98" fmla="*/ 47625 h 2521011"/>
                <a:gd name="connsiteX99" fmla="*/ 946785 w 2155873"/>
                <a:gd name="connsiteY99" fmla="*/ 47625 h 2521011"/>
                <a:gd name="connsiteX100" fmla="*/ 996315 w 2155873"/>
                <a:gd name="connsiteY100" fmla="*/ 38100 h 2521011"/>
                <a:gd name="connsiteX101" fmla="*/ 1003935 w 2155873"/>
                <a:gd name="connsiteY101" fmla="*/ 9525 h 2521011"/>
                <a:gd name="connsiteX102" fmla="*/ 1064895 w 2155873"/>
                <a:gd name="connsiteY102" fmla="*/ 0 h 2521011"/>
                <a:gd name="connsiteX103" fmla="*/ 1097280 w 2155873"/>
                <a:gd name="connsiteY103" fmla="*/ 102870 h 2521011"/>
                <a:gd name="connsiteX104" fmla="*/ 1110615 w 2155873"/>
                <a:gd name="connsiteY104" fmla="*/ 102870 h 2521011"/>
                <a:gd name="connsiteX105" fmla="*/ 1135380 w 2155873"/>
                <a:gd name="connsiteY105" fmla="*/ 190500 h 2521011"/>
                <a:gd name="connsiteX106" fmla="*/ 1137805 w 2155873"/>
                <a:gd name="connsiteY106" fmla="*/ 195722 h 2521011"/>
                <a:gd name="connsiteX107" fmla="*/ 1135380 w 2155873"/>
                <a:gd name="connsiteY107" fmla="*/ 198120 h 2521011"/>
                <a:gd name="connsiteX108" fmla="*/ 1131570 w 2155873"/>
                <a:gd name="connsiteY108" fmla="*/ 240030 h 2521011"/>
                <a:gd name="connsiteX109" fmla="*/ 1156335 w 2155873"/>
                <a:gd name="connsiteY109" fmla="*/ 346710 h 2521011"/>
                <a:gd name="connsiteX110" fmla="*/ 1099185 w 2155873"/>
                <a:gd name="connsiteY110" fmla="*/ 363855 h 2521011"/>
                <a:gd name="connsiteX111" fmla="*/ 1127760 w 2155873"/>
                <a:gd name="connsiteY111" fmla="*/ 510540 h 2521011"/>
                <a:gd name="connsiteX112" fmla="*/ 1148715 w 2155873"/>
                <a:gd name="connsiteY112" fmla="*/ 563880 h 2521011"/>
                <a:gd name="connsiteX113" fmla="*/ 1194435 w 2155873"/>
                <a:gd name="connsiteY113" fmla="*/ 641985 h 2521011"/>
                <a:gd name="connsiteX114" fmla="*/ 1215390 w 2155873"/>
                <a:gd name="connsiteY114" fmla="*/ 645795 h 2521011"/>
                <a:gd name="connsiteX115" fmla="*/ 1243965 w 2155873"/>
                <a:gd name="connsiteY115" fmla="*/ 737235 h 2521011"/>
                <a:gd name="connsiteX116" fmla="*/ 1423035 w 2155873"/>
                <a:gd name="connsiteY116" fmla="*/ 702945 h 2521011"/>
                <a:gd name="connsiteX117" fmla="*/ 1422609 w 2155873"/>
                <a:gd name="connsiteY117" fmla="*/ 700259 h 2521011"/>
                <a:gd name="connsiteX118" fmla="*/ 1468755 w 2155873"/>
                <a:gd name="connsiteY118" fmla="*/ 689610 h 2521011"/>
                <a:gd name="connsiteX119" fmla="*/ 1491615 w 2155873"/>
                <a:gd name="connsiteY119" fmla="*/ 659130 h 2521011"/>
                <a:gd name="connsiteX120" fmla="*/ 1520190 w 2155873"/>
                <a:gd name="connsiteY120" fmla="*/ 645795 h 2521011"/>
                <a:gd name="connsiteX121" fmla="*/ 1531620 w 2155873"/>
                <a:gd name="connsiteY121" fmla="*/ 613410 h 2521011"/>
                <a:gd name="connsiteX122" fmla="*/ 1552575 w 2155873"/>
                <a:gd name="connsiteY122" fmla="*/ 594360 h 2521011"/>
                <a:gd name="connsiteX123" fmla="*/ 1573530 w 2155873"/>
                <a:gd name="connsiteY123" fmla="*/ 609600 h 2521011"/>
                <a:gd name="connsiteX124" fmla="*/ 1567815 w 2155873"/>
                <a:gd name="connsiteY124" fmla="*/ 708660 h 2521011"/>
                <a:gd name="connsiteX125" fmla="*/ 1638300 w 2155873"/>
                <a:gd name="connsiteY125" fmla="*/ 786765 h 2521011"/>
                <a:gd name="connsiteX126" fmla="*/ 1640205 w 2155873"/>
                <a:gd name="connsiteY126" fmla="*/ 851535 h 2521011"/>
                <a:gd name="connsiteX127" fmla="*/ 1615440 w 2155873"/>
                <a:gd name="connsiteY127" fmla="*/ 872490 h 2521011"/>
                <a:gd name="connsiteX128" fmla="*/ 1678305 w 2155873"/>
                <a:gd name="connsiteY128" fmla="*/ 876300 h 2521011"/>
                <a:gd name="connsiteX129" fmla="*/ 1964632 w 2155873"/>
                <a:gd name="connsiteY129" fmla="*/ 811829 h 2521011"/>
                <a:gd name="connsiteX130" fmla="*/ 1985010 w 2155873"/>
                <a:gd name="connsiteY130" fmla="*/ 889635 h 2521011"/>
                <a:gd name="connsiteX131" fmla="*/ 1977390 w 2155873"/>
                <a:gd name="connsiteY131" fmla="*/ 942975 h 2521011"/>
                <a:gd name="connsiteX132" fmla="*/ 1912620 w 2155873"/>
                <a:gd name="connsiteY132" fmla="*/ 952500 h 2521011"/>
                <a:gd name="connsiteX133" fmla="*/ 1912620 w 2155873"/>
                <a:gd name="connsiteY133" fmla="*/ 1022985 h 2521011"/>
                <a:gd name="connsiteX134" fmla="*/ 1956435 w 2155873"/>
                <a:gd name="connsiteY134" fmla="*/ 1028700 h 2521011"/>
                <a:gd name="connsiteX135" fmla="*/ 1996440 w 2155873"/>
                <a:gd name="connsiteY135" fmla="*/ 1002030 h 2521011"/>
                <a:gd name="connsiteX136" fmla="*/ 1975485 w 2155873"/>
                <a:gd name="connsiteY136" fmla="*/ 1057275 h 2521011"/>
                <a:gd name="connsiteX137" fmla="*/ 1971675 w 2155873"/>
                <a:gd name="connsiteY137" fmla="*/ 1137285 h 2521011"/>
                <a:gd name="connsiteX138" fmla="*/ 1976108 w 2155873"/>
                <a:gd name="connsiteY138" fmla="*/ 1138062 h 2521011"/>
                <a:gd name="connsiteX139" fmla="*/ 2025015 w 2155873"/>
                <a:gd name="connsiteY139" fmla="*/ 1226820 h 2521011"/>
                <a:gd name="connsiteX140" fmla="*/ 1965960 w 2155873"/>
                <a:gd name="connsiteY140" fmla="*/ 1257300 h 2521011"/>
                <a:gd name="connsiteX141" fmla="*/ 1975485 w 2155873"/>
                <a:gd name="connsiteY141" fmla="*/ 1295400 h 2521011"/>
                <a:gd name="connsiteX142" fmla="*/ 1929765 w 2155873"/>
                <a:gd name="connsiteY142" fmla="*/ 1350645 h 2521011"/>
                <a:gd name="connsiteX143" fmla="*/ 2057400 w 2155873"/>
                <a:gd name="connsiteY143" fmla="*/ 1419225 h 2521011"/>
                <a:gd name="connsiteX144" fmla="*/ 2034540 w 2155873"/>
                <a:gd name="connsiteY144" fmla="*/ 1451610 h 2521011"/>
                <a:gd name="connsiteX145" fmla="*/ 2085975 w 2155873"/>
                <a:gd name="connsiteY145" fmla="*/ 1527810 h 2521011"/>
                <a:gd name="connsiteX146" fmla="*/ 2080260 w 2155873"/>
                <a:gd name="connsiteY146" fmla="*/ 1565910 h 2521011"/>
                <a:gd name="connsiteX147" fmla="*/ 2045970 w 2155873"/>
                <a:gd name="connsiteY147" fmla="*/ 1581150 h 2521011"/>
                <a:gd name="connsiteX148" fmla="*/ 2013585 w 2155873"/>
                <a:gd name="connsiteY148" fmla="*/ 1657350 h 2521011"/>
                <a:gd name="connsiteX149" fmla="*/ 2047875 w 2155873"/>
                <a:gd name="connsiteY149" fmla="*/ 1691640 h 2521011"/>
                <a:gd name="connsiteX150" fmla="*/ 2011680 w 2155873"/>
                <a:gd name="connsiteY150" fmla="*/ 1737360 h 2521011"/>
                <a:gd name="connsiteX151" fmla="*/ 2095500 w 2155873"/>
                <a:gd name="connsiteY151" fmla="*/ 1722120 h 2521011"/>
                <a:gd name="connsiteX152" fmla="*/ 2013585 w 2155873"/>
                <a:gd name="connsiteY152" fmla="*/ 1739265 h 2521011"/>
                <a:gd name="connsiteX153" fmla="*/ 1912620 w 2155873"/>
                <a:gd name="connsiteY153" fmla="*/ 1644015 h 2521011"/>
                <a:gd name="connsiteX154" fmla="*/ 1823085 w 2155873"/>
                <a:gd name="connsiteY154" fmla="*/ 1708785 h 2521011"/>
                <a:gd name="connsiteX155" fmla="*/ 1691640 w 2155873"/>
                <a:gd name="connsiteY155" fmla="*/ 1737360 h 2521011"/>
                <a:gd name="connsiteX156" fmla="*/ 1678305 w 2155873"/>
                <a:gd name="connsiteY156" fmla="*/ 1722120 h 2521011"/>
                <a:gd name="connsiteX157" fmla="*/ 1621155 w 2155873"/>
                <a:gd name="connsiteY157" fmla="*/ 1737360 h 2521011"/>
                <a:gd name="connsiteX158" fmla="*/ 1617345 w 2155873"/>
                <a:gd name="connsiteY158" fmla="*/ 1760220 h 2521011"/>
                <a:gd name="connsiteX159" fmla="*/ 1565432 w 2155873"/>
                <a:gd name="connsiteY159" fmla="*/ 1773198 h 2521011"/>
                <a:gd name="connsiteX160" fmla="*/ 1564005 w 2155873"/>
                <a:gd name="connsiteY160" fmla="*/ 1771650 h 2521011"/>
                <a:gd name="connsiteX161" fmla="*/ 1520190 w 2155873"/>
                <a:gd name="connsiteY161" fmla="*/ 1811655 h 2521011"/>
                <a:gd name="connsiteX162" fmla="*/ 1501140 w 2155873"/>
                <a:gd name="connsiteY162" fmla="*/ 1811655 h 2521011"/>
                <a:gd name="connsiteX163" fmla="*/ 1428750 w 2155873"/>
                <a:gd name="connsiteY163" fmla="*/ 1903095 h 2521011"/>
                <a:gd name="connsiteX164" fmla="*/ 1421130 w 2155873"/>
                <a:gd name="connsiteY164" fmla="*/ 1952625 h 2521011"/>
                <a:gd name="connsiteX165" fmla="*/ 1396365 w 2155873"/>
                <a:gd name="connsiteY165" fmla="*/ 1918335 h 2521011"/>
                <a:gd name="connsiteX166" fmla="*/ 1358265 w 2155873"/>
                <a:gd name="connsiteY166" fmla="*/ 1986915 h 2521011"/>
                <a:gd name="connsiteX167" fmla="*/ 1343025 w 2155873"/>
                <a:gd name="connsiteY167" fmla="*/ 1986915 h 2521011"/>
                <a:gd name="connsiteX168" fmla="*/ 1297305 w 2155873"/>
                <a:gd name="connsiteY168" fmla="*/ 2019300 h 2521011"/>
                <a:gd name="connsiteX169" fmla="*/ 1301115 w 2155873"/>
                <a:gd name="connsiteY169" fmla="*/ 2038350 h 2521011"/>
                <a:gd name="connsiteX170" fmla="*/ 1259205 w 2155873"/>
                <a:gd name="connsiteY170" fmla="*/ 2066925 h 2521011"/>
                <a:gd name="connsiteX171" fmla="*/ 1272540 w 2155873"/>
                <a:gd name="connsiteY171" fmla="*/ 2097405 h 2521011"/>
                <a:gd name="connsiteX172" fmla="*/ 1202055 w 2155873"/>
                <a:gd name="connsiteY172" fmla="*/ 2106930 h 2521011"/>
                <a:gd name="connsiteX173" fmla="*/ 1183005 w 2155873"/>
                <a:gd name="connsiteY173" fmla="*/ 2143125 h 2521011"/>
                <a:gd name="connsiteX174" fmla="*/ 1156335 w 2155873"/>
                <a:gd name="connsiteY174" fmla="*/ 2164080 h 2521011"/>
                <a:gd name="connsiteX175" fmla="*/ 1122045 w 2155873"/>
                <a:gd name="connsiteY175" fmla="*/ 2141220 h 2521011"/>
                <a:gd name="connsiteX176" fmla="*/ 1107891 w 2155873"/>
                <a:gd name="connsiteY176" fmla="*/ 2157396 h 2521011"/>
                <a:gd name="connsiteX177" fmla="*/ 1106805 w 2155873"/>
                <a:gd name="connsiteY177" fmla="*/ 2156460 h 2521011"/>
                <a:gd name="connsiteX178" fmla="*/ 979170 w 2155873"/>
                <a:gd name="connsiteY178" fmla="*/ 2042160 h 2521011"/>
                <a:gd name="connsiteX179" fmla="*/ 932138 w 2155873"/>
                <a:gd name="connsiteY179" fmla="*/ 2104529 h 2521011"/>
                <a:gd name="connsiteX180" fmla="*/ 851535 w 2155873"/>
                <a:gd name="connsiteY180" fmla="*/ 2101216 h 2521011"/>
                <a:gd name="connsiteX181" fmla="*/ 847725 w 2155873"/>
                <a:gd name="connsiteY181" fmla="*/ 2129791 h 2521011"/>
                <a:gd name="connsiteX182" fmla="*/ 689610 w 2155873"/>
                <a:gd name="connsiteY182" fmla="*/ 2129791 h 2521011"/>
                <a:gd name="connsiteX183" fmla="*/ 685800 w 2155873"/>
                <a:gd name="connsiteY183" fmla="*/ 2025016 h 2521011"/>
                <a:gd name="connsiteX184" fmla="*/ 683980 w 2155873"/>
                <a:gd name="connsiteY184" fmla="*/ 2024761 h 2521011"/>
                <a:gd name="connsiteX185" fmla="*/ 701040 w 2155873"/>
                <a:gd name="connsiteY185" fmla="*/ 1973580 h 2521011"/>
                <a:gd name="connsiteX186" fmla="*/ 659130 w 2155873"/>
                <a:gd name="connsiteY186" fmla="*/ 1939290 h 2521011"/>
                <a:gd name="connsiteX187" fmla="*/ 662940 w 2155873"/>
                <a:gd name="connsiteY187" fmla="*/ 1899285 h 2521011"/>
                <a:gd name="connsiteX188" fmla="*/ 674370 w 2155873"/>
                <a:gd name="connsiteY188" fmla="*/ 1836420 h 2521011"/>
                <a:gd name="connsiteX189" fmla="*/ 643890 w 2155873"/>
                <a:gd name="connsiteY189" fmla="*/ 1802130 h 2521011"/>
                <a:gd name="connsiteX190" fmla="*/ 590550 w 2155873"/>
                <a:gd name="connsiteY190" fmla="*/ 1790700 h 2521011"/>
                <a:gd name="connsiteX191" fmla="*/ 520065 w 2155873"/>
                <a:gd name="connsiteY191" fmla="*/ 1731645 h 2521011"/>
                <a:gd name="connsiteX192" fmla="*/ 520065 w 2155873"/>
                <a:gd name="connsiteY192" fmla="*/ 1704975 h 2521011"/>
                <a:gd name="connsiteX193" fmla="*/ 491490 w 2155873"/>
                <a:gd name="connsiteY193" fmla="*/ 1708785 h 2521011"/>
                <a:gd name="connsiteX194" fmla="*/ 386715 w 2155873"/>
                <a:gd name="connsiteY194" fmla="*/ 1638300 h 2521011"/>
                <a:gd name="connsiteX195" fmla="*/ 345639 w 2155873"/>
                <a:gd name="connsiteY195" fmla="*/ 1595581 h 2521011"/>
                <a:gd name="connsiteX196" fmla="*/ 346710 w 2155873"/>
                <a:gd name="connsiteY196" fmla="*/ 1543050 h 2521011"/>
                <a:gd name="connsiteX197" fmla="*/ 302895 w 2155873"/>
                <a:gd name="connsiteY197" fmla="*/ 1522095 h 2521011"/>
                <a:gd name="connsiteX198" fmla="*/ 318135 w 2155873"/>
                <a:gd name="connsiteY198" fmla="*/ 1470660 h 2521011"/>
                <a:gd name="connsiteX199" fmla="*/ 274320 w 2155873"/>
                <a:gd name="connsiteY199" fmla="*/ 1491615 h 2521011"/>
                <a:gd name="connsiteX200" fmla="*/ 241935 w 2155873"/>
                <a:gd name="connsiteY200" fmla="*/ 1491615 h 2521011"/>
                <a:gd name="connsiteX201" fmla="*/ 236220 w 2155873"/>
                <a:gd name="connsiteY201" fmla="*/ 1510665 h 2521011"/>
                <a:gd name="connsiteX202" fmla="*/ 85676 w 2155873"/>
                <a:gd name="connsiteY202" fmla="*/ 1510087 h 2521011"/>
                <a:gd name="connsiteX203" fmla="*/ 80010 w 2155873"/>
                <a:gd name="connsiteY203" fmla="*/ 1443990 h 2521011"/>
                <a:gd name="connsiteX204" fmla="*/ 30480 w 2155873"/>
                <a:gd name="connsiteY204" fmla="*/ 1466850 h 2521011"/>
                <a:gd name="connsiteX205" fmla="*/ 9525 w 2155873"/>
                <a:gd name="connsiteY205" fmla="*/ 1390650 h 2521011"/>
                <a:gd name="connsiteX206" fmla="*/ 0 w 2155873"/>
                <a:gd name="connsiteY206" fmla="*/ 1389648 h 2521011"/>
                <a:gd name="connsiteX207" fmla="*/ 0 w 2155873"/>
                <a:gd name="connsiteY207" fmla="*/ 1352550 h 2521011"/>
                <a:gd name="connsiteX208" fmla="*/ 30480 w 2155873"/>
                <a:gd name="connsiteY208" fmla="*/ 1314450 h 2521011"/>
                <a:gd name="connsiteX209" fmla="*/ 95250 w 2155873"/>
                <a:gd name="connsiteY209" fmla="*/ 1303020 h 2521011"/>
                <a:gd name="connsiteX210" fmla="*/ 112395 w 2155873"/>
                <a:gd name="connsiteY210" fmla="*/ 1238250 h 2521011"/>
                <a:gd name="connsiteX211" fmla="*/ 100965 w 2155873"/>
                <a:gd name="connsiteY211" fmla="*/ 1143000 h 2521011"/>
                <a:gd name="connsiteX212" fmla="*/ 101779 w 2155873"/>
                <a:gd name="connsiteY212" fmla="*/ 1135131 h 2521011"/>
                <a:gd name="connsiteX213" fmla="*/ 190501 w 2155873"/>
                <a:gd name="connsiteY213" fmla="*/ 1110615 h 2521011"/>
                <a:gd name="connsiteX214" fmla="*/ 207646 w 2155873"/>
                <a:gd name="connsiteY214" fmla="*/ 1022985 h 2521011"/>
                <a:gd name="connsiteX215" fmla="*/ 186691 w 2155873"/>
                <a:gd name="connsiteY215" fmla="*/ 986790 h 2521011"/>
                <a:gd name="connsiteX216" fmla="*/ 57151 w 2155873"/>
                <a:gd name="connsiteY216" fmla="*/ 969645 h 2521011"/>
                <a:gd name="connsiteX217" fmla="*/ 125731 w 2155873"/>
                <a:gd name="connsiteY217" fmla="*/ 843915 h 2521011"/>
                <a:gd name="connsiteX218" fmla="*/ 129541 w 2155873"/>
                <a:gd name="connsiteY218" fmla="*/ 731520 h 2521011"/>
                <a:gd name="connsiteX219" fmla="*/ 104775 w 2155873"/>
                <a:gd name="connsiteY219" fmla="*/ 715066 h 2521011"/>
                <a:gd name="connsiteX220" fmla="*/ 104775 w 2155873"/>
                <a:gd name="connsiteY220" fmla="*/ 567691 h 2521011"/>
                <a:gd name="connsiteX221" fmla="*/ 125730 w 2155873"/>
                <a:gd name="connsiteY221" fmla="*/ 489586 h 2521011"/>
                <a:gd name="connsiteX222" fmla="*/ 95250 w 2155873"/>
                <a:gd name="connsiteY222" fmla="*/ 447676 h 2521011"/>
                <a:gd name="connsiteX223" fmla="*/ 169545 w 2155873"/>
                <a:gd name="connsiteY223" fmla="*/ 449581 h 2521011"/>
                <a:gd name="connsiteX224" fmla="*/ 164949 w 2155873"/>
                <a:gd name="connsiteY224" fmla="*/ 446066 h 2521011"/>
                <a:gd name="connsiteX225" fmla="*/ 169545 w 2155873"/>
                <a:gd name="connsiteY225" fmla="*/ 447675 h 2521011"/>
                <a:gd name="connsiteX226" fmla="*/ 200025 w 2155873"/>
                <a:gd name="connsiteY226" fmla="*/ 382905 h 2521011"/>
                <a:gd name="connsiteX227" fmla="*/ 283845 w 2155873"/>
                <a:gd name="connsiteY227" fmla="*/ 384810 h 2521011"/>
                <a:gd name="connsiteX228" fmla="*/ 329565 w 2155873"/>
                <a:gd name="connsiteY228" fmla="*/ 361950 h 2521011"/>
                <a:gd name="connsiteX229" fmla="*/ 344805 w 2155873"/>
                <a:gd name="connsiteY229" fmla="*/ 335280 h 2521011"/>
                <a:gd name="connsiteX230" fmla="*/ 348615 w 2155873"/>
                <a:gd name="connsiteY230" fmla="*/ 266700 h 2521011"/>
                <a:gd name="connsiteX231" fmla="*/ 325755 w 2155873"/>
                <a:gd name="connsiteY231" fmla="*/ 198120 h 2521011"/>
                <a:gd name="connsiteX232" fmla="*/ 272415 w 2155873"/>
                <a:gd name="connsiteY232" fmla="*/ 137160 h 2521011"/>
                <a:gd name="connsiteX233" fmla="*/ 295275 w 2155873"/>
                <a:gd name="connsiteY233" fmla="*/ 125730 h 2521011"/>
                <a:gd name="connsiteX234" fmla="*/ 293496 w 2155873"/>
                <a:gd name="connsiteY234" fmla="*/ 119401 h 2521011"/>
                <a:gd name="connsiteX235" fmla="*/ 295275 w 2155873"/>
                <a:gd name="connsiteY235" fmla="*/ 120015 h 2521011"/>
                <a:gd name="connsiteX236" fmla="*/ 337185 w 2155873"/>
                <a:gd name="connsiteY236" fmla="*/ 74295 h 2521011"/>
                <a:gd name="connsiteX237" fmla="*/ 403860 w 2155873"/>
                <a:gd name="connsiteY237" fmla="*/ 85725 h 2521011"/>
                <a:gd name="connsiteX238" fmla="*/ 381000 w 2155873"/>
                <a:gd name="connsiteY238" fmla="*/ 49530 h 2521011"/>
                <a:gd name="connsiteX239" fmla="*/ 432435 w 2155873"/>
                <a:gd name="connsiteY239" fmla="*/ 13335 h 2521011"/>
                <a:gd name="connsiteX240" fmla="*/ 537210 w 2155873"/>
                <a:gd name="connsiteY240"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188595 w 2155873"/>
                <a:gd name="connsiteY84" fmla="*/ 1783080 h 2521011"/>
                <a:gd name="connsiteX85" fmla="*/ 214627 w 2155873"/>
                <a:gd name="connsiteY85" fmla="*/ 1777037 h 2521011"/>
                <a:gd name="connsiteX86" fmla="*/ 220342 w 2155873"/>
                <a:gd name="connsiteY86" fmla="*/ 1723697 h 2521011"/>
                <a:gd name="connsiteX87" fmla="*/ 248917 w 2155873"/>
                <a:gd name="connsiteY87" fmla="*/ 1727507 h 2521011"/>
                <a:gd name="connsiteX88" fmla="*/ 338452 w 2155873"/>
                <a:gd name="connsiteY88" fmla="*/ 1588442 h 2521011"/>
                <a:gd name="connsiteX89" fmla="*/ 537210 w 2155873"/>
                <a:gd name="connsiteY89" fmla="*/ 0 h 2521011"/>
                <a:gd name="connsiteX90" fmla="*/ 563880 w 2155873"/>
                <a:gd name="connsiteY90" fmla="*/ 80010 h 2521011"/>
                <a:gd name="connsiteX91" fmla="*/ 672465 w 2155873"/>
                <a:gd name="connsiteY91" fmla="*/ 51435 h 2521011"/>
                <a:gd name="connsiteX92" fmla="*/ 721352 w 2155873"/>
                <a:gd name="connsiteY92" fmla="*/ 29486 h 2521011"/>
                <a:gd name="connsiteX93" fmla="*/ 744855 w 2155873"/>
                <a:gd name="connsiteY93" fmla="*/ 59055 h 2521011"/>
                <a:gd name="connsiteX94" fmla="*/ 739140 w 2155873"/>
                <a:gd name="connsiteY94" fmla="*/ 89535 h 2521011"/>
                <a:gd name="connsiteX95" fmla="*/ 821055 w 2155873"/>
                <a:gd name="connsiteY95" fmla="*/ 93345 h 2521011"/>
                <a:gd name="connsiteX96" fmla="*/ 834390 w 2155873"/>
                <a:gd name="connsiteY96" fmla="*/ 19050 h 2521011"/>
                <a:gd name="connsiteX97" fmla="*/ 855345 w 2155873"/>
                <a:gd name="connsiteY97" fmla="*/ 47625 h 2521011"/>
                <a:gd name="connsiteX98" fmla="*/ 946785 w 2155873"/>
                <a:gd name="connsiteY98" fmla="*/ 47625 h 2521011"/>
                <a:gd name="connsiteX99" fmla="*/ 996315 w 2155873"/>
                <a:gd name="connsiteY99" fmla="*/ 38100 h 2521011"/>
                <a:gd name="connsiteX100" fmla="*/ 1003935 w 2155873"/>
                <a:gd name="connsiteY100" fmla="*/ 9525 h 2521011"/>
                <a:gd name="connsiteX101" fmla="*/ 1064895 w 2155873"/>
                <a:gd name="connsiteY101" fmla="*/ 0 h 2521011"/>
                <a:gd name="connsiteX102" fmla="*/ 1097280 w 2155873"/>
                <a:gd name="connsiteY102" fmla="*/ 102870 h 2521011"/>
                <a:gd name="connsiteX103" fmla="*/ 1110615 w 2155873"/>
                <a:gd name="connsiteY103" fmla="*/ 102870 h 2521011"/>
                <a:gd name="connsiteX104" fmla="*/ 1135380 w 2155873"/>
                <a:gd name="connsiteY104" fmla="*/ 190500 h 2521011"/>
                <a:gd name="connsiteX105" fmla="*/ 1137805 w 2155873"/>
                <a:gd name="connsiteY105" fmla="*/ 195722 h 2521011"/>
                <a:gd name="connsiteX106" fmla="*/ 1135380 w 2155873"/>
                <a:gd name="connsiteY106" fmla="*/ 198120 h 2521011"/>
                <a:gd name="connsiteX107" fmla="*/ 1131570 w 2155873"/>
                <a:gd name="connsiteY107" fmla="*/ 240030 h 2521011"/>
                <a:gd name="connsiteX108" fmla="*/ 1156335 w 2155873"/>
                <a:gd name="connsiteY108" fmla="*/ 346710 h 2521011"/>
                <a:gd name="connsiteX109" fmla="*/ 1099185 w 2155873"/>
                <a:gd name="connsiteY109" fmla="*/ 363855 h 2521011"/>
                <a:gd name="connsiteX110" fmla="*/ 1127760 w 2155873"/>
                <a:gd name="connsiteY110" fmla="*/ 510540 h 2521011"/>
                <a:gd name="connsiteX111" fmla="*/ 1148715 w 2155873"/>
                <a:gd name="connsiteY111" fmla="*/ 563880 h 2521011"/>
                <a:gd name="connsiteX112" fmla="*/ 1194435 w 2155873"/>
                <a:gd name="connsiteY112" fmla="*/ 641985 h 2521011"/>
                <a:gd name="connsiteX113" fmla="*/ 1215390 w 2155873"/>
                <a:gd name="connsiteY113" fmla="*/ 645795 h 2521011"/>
                <a:gd name="connsiteX114" fmla="*/ 1243965 w 2155873"/>
                <a:gd name="connsiteY114" fmla="*/ 737235 h 2521011"/>
                <a:gd name="connsiteX115" fmla="*/ 1423035 w 2155873"/>
                <a:gd name="connsiteY115" fmla="*/ 702945 h 2521011"/>
                <a:gd name="connsiteX116" fmla="*/ 1422609 w 2155873"/>
                <a:gd name="connsiteY116" fmla="*/ 700259 h 2521011"/>
                <a:gd name="connsiteX117" fmla="*/ 1468755 w 2155873"/>
                <a:gd name="connsiteY117" fmla="*/ 689610 h 2521011"/>
                <a:gd name="connsiteX118" fmla="*/ 1491615 w 2155873"/>
                <a:gd name="connsiteY118" fmla="*/ 659130 h 2521011"/>
                <a:gd name="connsiteX119" fmla="*/ 1520190 w 2155873"/>
                <a:gd name="connsiteY119" fmla="*/ 645795 h 2521011"/>
                <a:gd name="connsiteX120" fmla="*/ 1531620 w 2155873"/>
                <a:gd name="connsiteY120" fmla="*/ 613410 h 2521011"/>
                <a:gd name="connsiteX121" fmla="*/ 1552575 w 2155873"/>
                <a:gd name="connsiteY121" fmla="*/ 594360 h 2521011"/>
                <a:gd name="connsiteX122" fmla="*/ 1573530 w 2155873"/>
                <a:gd name="connsiteY122" fmla="*/ 609600 h 2521011"/>
                <a:gd name="connsiteX123" fmla="*/ 1567815 w 2155873"/>
                <a:gd name="connsiteY123" fmla="*/ 708660 h 2521011"/>
                <a:gd name="connsiteX124" fmla="*/ 1638300 w 2155873"/>
                <a:gd name="connsiteY124" fmla="*/ 786765 h 2521011"/>
                <a:gd name="connsiteX125" fmla="*/ 1640205 w 2155873"/>
                <a:gd name="connsiteY125" fmla="*/ 851535 h 2521011"/>
                <a:gd name="connsiteX126" fmla="*/ 1615440 w 2155873"/>
                <a:gd name="connsiteY126" fmla="*/ 872490 h 2521011"/>
                <a:gd name="connsiteX127" fmla="*/ 1678305 w 2155873"/>
                <a:gd name="connsiteY127" fmla="*/ 876300 h 2521011"/>
                <a:gd name="connsiteX128" fmla="*/ 1964632 w 2155873"/>
                <a:gd name="connsiteY128" fmla="*/ 811829 h 2521011"/>
                <a:gd name="connsiteX129" fmla="*/ 1985010 w 2155873"/>
                <a:gd name="connsiteY129" fmla="*/ 889635 h 2521011"/>
                <a:gd name="connsiteX130" fmla="*/ 1977390 w 2155873"/>
                <a:gd name="connsiteY130" fmla="*/ 942975 h 2521011"/>
                <a:gd name="connsiteX131" fmla="*/ 1912620 w 2155873"/>
                <a:gd name="connsiteY131" fmla="*/ 952500 h 2521011"/>
                <a:gd name="connsiteX132" fmla="*/ 1912620 w 2155873"/>
                <a:gd name="connsiteY132" fmla="*/ 1022985 h 2521011"/>
                <a:gd name="connsiteX133" fmla="*/ 1956435 w 2155873"/>
                <a:gd name="connsiteY133" fmla="*/ 1028700 h 2521011"/>
                <a:gd name="connsiteX134" fmla="*/ 1996440 w 2155873"/>
                <a:gd name="connsiteY134" fmla="*/ 1002030 h 2521011"/>
                <a:gd name="connsiteX135" fmla="*/ 1975485 w 2155873"/>
                <a:gd name="connsiteY135" fmla="*/ 1057275 h 2521011"/>
                <a:gd name="connsiteX136" fmla="*/ 1971675 w 2155873"/>
                <a:gd name="connsiteY136" fmla="*/ 1137285 h 2521011"/>
                <a:gd name="connsiteX137" fmla="*/ 1976108 w 2155873"/>
                <a:gd name="connsiteY137" fmla="*/ 1138062 h 2521011"/>
                <a:gd name="connsiteX138" fmla="*/ 2025015 w 2155873"/>
                <a:gd name="connsiteY138" fmla="*/ 1226820 h 2521011"/>
                <a:gd name="connsiteX139" fmla="*/ 1965960 w 2155873"/>
                <a:gd name="connsiteY139" fmla="*/ 1257300 h 2521011"/>
                <a:gd name="connsiteX140" fmla="*/ 1975485 w 2155873"/>
                <a:gd name="connsiteY140" fmla="*/ 1295400 h 2521011"/>
                <a:gd name="connsiteX141" fmla="*/ 1929765 w 2155873"/>
                <a:gd name="connsiteY141" fmla="*/ 1350645 h 2521011"/>
                <a:gd name="connsiteX142" fmla="*/ 2057400 w 2155873"/>
                <a:gd name="connsiteY142" fmla="*/ 1419225 h 2521011"/>
                <a:gd name="connsiteX143" fmla="*/ 2034540 w 2155873"/>
                <a:gd name="connsiteY143" fmla="*/ 1451610 h 2521011"/>
                <a:gd name="connsiteX144" fmla="*/ 2085975 w 2155873"/>
                <a:gd name="connsiteY144" fmla="*/ 1527810 h 2521011"/>
                <a:gd name="connsiteX145" fmla="*/ 2080260 w 2155873"/>
                <a:gd name="connsiteY145" fmla="*/ 1565910 h 2521011"/>
                <a:gd name="connsiteX146" fmla="*/ 2045970 w 2155873"/>
                <a:gd name="connsiteY146" fmla="*/ 1581150 h 2521011"/>
                <a:gd name="connsiteX147" fmla="*/ 2013585 w 2155873"/>
                <a:gd name="connsiteY147" fmla="*/ 1657350 h 2521011"/>
                <a:gd name="connsiteX148" fmla="*/ 2047875 w 2155873"/>
                <a:gd name="connsiteY148" fmla="*/ 1691640 h 2521011"/>
                <a:gd name="connsiteX149" fmla="*/ 2011680 w 2155873"/>
                <a:gd name="connsiteY149" fmla="*/ 1737360 h 2521011"/>
                <a:gd name="connsiteX150" fmla="*/ 2095500 w 2155873"/>
                <a:gd name="connsiteY150" fmla="*/ 1722120 h 2521011"/>
                <a:gd name="connsiteX151" fmla="*/ 2013585 w 2155873"/>
                <a:gd name="connsiteY151" fmla="*/ 1739265 h 2521011"/>
                <a:gd name="connsiteX152" fmla="*/ 1912620 w 2155873"/>
                <a:gd name="connsiteY152" fmla="*/ 1644015 h 2521011"/>
                <a:gd name="connsiteX153" fmla="*/ 1823085 w 2155873"/>
                <a:gd name="connsiteY153" fmla="*/ 1708785 h 2521011"/>
                <a:gd name="connsiteX154" fmla="*/ 1691640 w 2155873"/>
                <a:gd name="connsiteY154" fmla="*/ 1737360 h 2521011"/>
                <a:gd name="connsiteX155" fmla="*/ 1678305 w 2155873"/>
                <a:gd name="connsiteY155" fmla="*/ 1722120 h 2521011"/>
                <a:gd name="connsiteX156" fmla="*/ 1621155 w 2155873"/>
                <a:gd name="connsiteY156" fmla="*/ 1737360 h 2521011"/>
                <a:gd name="connsiteX157" fmla="*/ 1617345 w 2155873"/>
                <a:gd name="connsiteY157" fmla="*/ 1760220 h 2521011"/>
                <a:gd name="connsiteX158" fmla="*/ 1565432 w 2155873"/>
                <a:gd name="connsiteY158" fmla="*/ 1773198 h 2521011"/>
                <a:gd name="connsiteX159" fmla="*/ 1564005 w 2155873"/>
                <a:gd name="connsiteY159" fmla="*/ 1771650 h 2521011"/>
                <a:gd name="connsiteX160" fmla="*/ 1520190 w 2155873"/>
                <a:gd name="connsiteY160" fmla="*/ 1811655 h 2521011"/>
                <a:gd name="connsiteX161" fmla="*/ 1501140 w 2155873"/>
                <a:gd name="connsiteY161" fmla="*/ 1811655 h 2521011"/>
                <a:gd name="connsiteX162" fmla="*/ 1428750 w 2155873"/>
                <a:gd name="connsiteY162" fmla="*/ 1903095 h 2521011"/>
                <a:gd name="connsiteX163" fmla="*/ 1421130 w 2155873"/>
                <a:gd name="connsiteY163" fmla="*/ 1952625 h 2521011"/>
                <a:gd name="connsiteX164" fmla="*/ 1396365 w 2155873"/>
                <a:gd name="connsiteY164" fmla="*/ 1918335 h 2521011"/>
                <a:gd name="connsiteX165" fmla="*/ 1358265 w 2155873"/>
                <a:gd name="connsiteY165" fmla="*/ 1986915 h 2521011"/>
                <a:gd name="connsiteX166" fmla="*/ 1343025 w 2155873"/>
                <a:gd name="connsiteY166" fmla="*/ 1986915 h 2521011"/>
                <a:gd name="connsiteX167" fmla="*/ 1297305 w 2155873"/>
                <a:gd name="connsiteY167" fmla="*/ 2019300 h 2521011"/>
                <a:gd name="connsiteX168" fmla="*/ 1301115 w 2155873"/>
                <a:gd name="connsiteY168" fmla="*/ 2038350 h 2521011"/>
                <a:gd name="connsiteX169" fmla="*/ 1259205 w 2155873"/>
                <a:gd name="connsiteY169" fmla="*/ 2066925 h 2521011"/>
                <a:gd name="connsiteX170" fmla="*/ 1272540 w 2155873"/>
                <a:gd name="connsiteY170" fmla="*/ 2097405 h 2521011"/>
                <a:gd name="connsiteX171" fmla="*/ 1202055 w 2155873"/>
                <a:gd name="connsiteY171" fmla="*/ 2106930 h 2521011"/>
                <a:gd name="connsiteX172" fmla="*/ 1183005 w 2155873"/>
                <a:gd name="connsiteY172" fmla="*/ 2143125 h 2521011"/>
                <a:gd name="connsiteX173" fmla="*/ 1156335 w 2155873"/>
                <a:gd name="connsiteY173" fmla="*/ 2164080 h 2521011"/>
                <a:gd name="connsiteX174" fmla="*/ 1122045 w 2155873"/>
                <a:gd name="connsiteY174" fmla="*/ 2141220 h 2521011"/>
                <a:gd name="connsiteX175" fmla="*/ 1107891 w 2155873"/>
                <a:gd name="connsiteY175" fmla="*/ 2157396 h 2521011"/>
                <a:gd name="connsiteX176" fmla="*/ 1106805 w 2155873"/>
                <a:gd name="connsiteY176" fmla="*/ 2156460 h 2521011"/>
                <a:gd name="connsiteX177" fmla="*/ 979170 w 2155873"/>
                <a:gd name="connsiteY177" fmla="*/ 2042160 h 2521011"/>
                <a:gd name="connsiteX178" fmla="*/ 932138 w 2155873"/>
                <a:gd name="connsiteY178" fmla="*/ 2104529 h 2521011"/>
                <a:gd name="connsiteX179" fmla="*/ 851535 w 2155873"/>
                <a:gd name="connsiteY179" fmla="*/ 2101216 h 2521011"/>
                <a:gd name="connsiteX180" fmla="*/ 847725 w 2155873"/>
                <a:gd name="connsiteY180" fmla="*/ 2129791 h 2521011"/>
                <a:gd name="connsiteX181" fmla="*/ 689610 w 2155873"/>
                <a:gd name="connsiteY181" fmla="*/ 2129791 h 2521011"/>
                <a:gd name="connsiteX182" fmla="*/ 685800 w 2155873"/>
                <a:gd name="connsiteY182" fmla="*/ 2025016 h 2521011"/>
                <a:gd name="connsiteX183" fmla="*/ 683980 w 2155873"/>
                <a:gd name="connsiteY183" fmla="*/ 2024761 h 2521011"/>
                <a:gd name="connsiteX184" fmla="*/ 701040 w 2155873"/>
                <a:gd name="connsiteY184" fmla="*/ 1973580 h 2521011"/>
                <a:gd name="connsiteX185" fmla="*/ 659130 w 2155873"/>
                <a:gd name="connsiteY185" fmla="*/ 1939290 h 2521011"/>
                <a:gd name="connsiteX186" fmla="*/ 662940 w 2155873"/>
                <a:gd name="connsiteY186" fmla="*/ 1899285 h 2521011"/>
                <a:gd name="connsiteX187" fmla="*/ 674370 w 2155873"/>
                <a:gd name="connsiteY187" fmla="*/ 1836420 h 2521011"/>
                <a:gd name="connsiteX188" fmla="*/ 643890 w 2155873"/>
                <a:gd name="connsiteY188" fmla="*/ 1802130 h 2521011"/>
                <a:gd name="connsiteX189" fmla="*/ 590550 w 2155873"/>
                <a:gd name="connsiteY189" fmla="*/ 1790700 h 2521011"/>
                <a:gd name="connsiteX190" fmla="*/ 520065 w 2155873"/>
                <a:gd name="connsiteY190" fmla="*/ 1731645 h 2521011"/>
                <a:gd name="connsiteX191" fmla="*/ 520065 w 2155873"/>
                <a:gd name="connsiteY191" fmla="*/ 1704975 h 2521011"/>
                <a:gd name="connsiteX192" fmla="*/ 491490 w 2155873"/>
                <a:gd name="connsiteY192" fmla="*/ 1708785 h 2521011"/>
                <a:gd name="connsiteX193" fmla="*/ 386715 w 2155873"/>
                <a:gd name="connsiteY193" fmla="*/ 1638300 h 2521011"/>
                <a:gd name="connsiteX194" fmla="*/ 345639 w 2155873"/>
                <a:gd name="connsiteY194" fmla="*/ 1595581 h 2521011"/>
                <a:gd name="connsiteX195" fmla="*/ 346710 w 2155873"/>
                <a:gd name="connsiteY195" fmla="*/ 1543050 h 2521011"/>
                <a:gd name="connsiteX196" fmla="*/ 302895 w 2155873"/>
                <a:gd name="connsiteY196" fmla="*/ 1522095 h 2521011"/>
                <a:gd name="connsiteX197" fmla="*/ 318135 w 2155873"/>
                <a:gd name="connsiteY197" fmla="*/ 1470660 h 2521011"/>
                <a:gd name="connsiteX198" fmla="*/ 274320 w 2155873"/>
                <a:gd name="connsiteY198" fmla="*/ 1491615 h 2521011"/>
                <a:gd name="connsiteX199" fmla="*/ 241935 w 2155873"/>
                <a:gd name="connsiteY199" fmla="*/ 1491615 h 2521011"/>
                <a:gd name="connsiteX200" fmla="*/ 236220 w 2155873"/>
                <a:gd name="connsiteY200" fmla="*/ 1510665 h 2521011"/>
                <a:gd name="connsiteX201" fmla="*/ 85676 w 2155873"/>
                <a:gd name="connsiteY201" fmla="*/ 1510087 h 2521011"/>
                <a:gd name="connsiteX202" fmla="*/ 80010 w 2155873"/>
                <a:gd name="connsiteY202" fmla="*/ 1443990 h 2521011"/>
                <a:gd name="connsiteX203" fmla="*/ 30480 w 2155873"/>
                <a:gd name="connsiteY203" fmla="*/ 1466850 h 2521011"/>
                <a:gd name="connsiteX204" fmla="*/ 9525 w 2155873"/>
                <a:gd name="connsiteY204" fmla="*/ 1390650 h 2521011"/>
                <a:gd name="connsiteX205" fmla="*/ 0 w 2155873"/>
                <a:gd name="connsiteY205" fmla="*/ 1389648 h 2521011"/>
                <a:gd name="connsiteX206" fmla="*/ 0 w 2155873"/>
                <a:gd name="connsiteY206" fmla="*/ 1352550 h 2521011"/>
                <a:gd name="connsiteX207" fmla="*/ 30480 w 2155873"/>
                <a:gd name="connsiteY207" fmla="*/ 1314450 h 2521011"/>
                <a:gd name="connsiteX208" fmla="*/ 95250 w 2155873"/>
                <a:gd name="connsiteY208" fmla="*/ 1303020 h 2521011"/>
                <a:gd name="connsiteX209" fmla="*/ 112395 w 2155873"/>
                <a:gd name="connsiteY209" fmla="*/ 1238250 h 2521011"/>
                <a:gd name="connsiteX210" fmla="*/ 100965 w 2155873"/>
                <a:gd name="connsiteY210" fmla="*/ 1143000 h 2521011"/>
                <a:gd name="connsiteX211" fmla="*/ 101779 w 2155873"/>
                <a:gd name="connsiteY211" fmla="*/ 1135131 h 2521011"/>
                <a:gd name="connsiteX212" fmla="*/ 190501 w 2155873"/>
                <a:gd name="connsiteY212" fmla="*/ 1110615 h 2521011"/>
                <a:gd name="connsiteX213" fmla="*/ 207646 w 2155873"/>
                <a:gd name="connsiteY213" fmla="*/ 1022985 h 2521011"/>
                <a:gd name="connsiteX214" fmla="*/ 186691 w 2155873"/>
                <a:gd name="connsiteY214" fmla="*/ 986790 h 2521011"/>
                <a:gd name="connsiteX215" fmla="*/ 57151 w 2155873"/>
                <a:gd name="connsiteY215" fmla="*/ 969645 h 2521011"/>
                <a:gd name="connsiteX216" fmla="*/ 125731 w 2155873"/>
                <a:gd name="connsiteY216" fmla="*/ 843915 h 2521011"/>
                <a:gd name="connsiteX217" fmla="*/ 129541 w 2155873"/>
                <a:gd name="connsiteY217" fmla="*/ 731520 h 2521011"/>
                <a:gd name="connsiteX218" fmla="*/ 104775 w 2155873"/>
                <a:gd name="connsiteY218" fmla="*/ 715066 h 2521011"/>
                <a:gd name="connsiteX219" fmla="*/ 104775 w 2155873"/>
                <a:gd name="connsiteY219" fmla="*/ 567691 h 2521011"/>
                <a:gd name="connsiteX220" fmla="*/ 125730 w 2155873"/>
                <a:gd name="connsiteY220" fmla="*/ 489586 h 2521011"/>
                <a:gd name="connsiteX221" fmla="*/ 95250 w 2155873"/>
                <a:gd name="connsiteY221" fmla="*/ 447676 h 2521011"/>
                <a:gd name="connsiteX222" fmla="*/ 169545 w 2155873"/>
                <a:gd name="connsiteY222" fmla="*/ 449581 h 2521011"/>
                <a:gd name="connsiteX223" fmla="*/ 164949 w 2155873"/>
                <a:gd name="connsiteY223" fmla="*/ 446066 h 2521011"/>
                <a:gd name="connsiteX224" fmla="*/ 169545 w 2155873"/>
                <a:gd name="connsiteY224" fmla="*/ 447675 h 2521011"/>
                <a:gd name="connsiteX225" fmla="*/ 200025 w 2155873"/>
                <a:gd name="connsiteY225" fmla="*/ 382905 h 2521011"/>
                <a:gd name="connsiteX226" fmla="*/ 283845 w 2155873"/>
                <a:gd name="connsiteY226" fmla="*/ 384810 h 2521011"/>
                <a:gd name="connsiteX227" fmla="*/ 329565 w 2155873"/>
                <a:gd name="connsiteY227" fmla="*/ 361950 h 2521011"/>
                <a:gd name="connsiteX228" fmla="*/ 344805 w 2155873"/>
                <a:gd name="connsiteY228" fmla="*/ 335280 h 2521011"/>
                <a:gd name="connsiteX229" fmla="*/ 348615 w 2155873"/>
                <a:gd name="connsiteY229" fmla="*/ 266700 h 2521011"/>
                <a:gd name="connsiteX230" fmla="*/ 325755 w 2155873"/>
                <a:gd name="connsiteY230" fmla="*/ 198120 h 2521011"/>
                <a:gd name="connsiteX231" fmla="*/ 272415 w 2155873"/>
                <a:gd name="connsiteY231" fmla="*/ 137160 h 2521011"/>
                <a:gd name="connsiteX232" fmla="*/ 295275 w 2155873"/>
                <a:gd name="connsiteY232" fmla="*/ 125730 h 2521011"/>
                <a:gd name="connsiteX233" fmla="*/ 293496 w 2155873"/>
                <a:gd name="connsiteY233" fmla="*/ 119401 h 2521011"/>
                <a:gd name="connsiteX234" fmla="*/ 295275 w 2155873"/>
                <a:gd name="connsiteY234" fmla="*/ 120015 h 2521011"/>
                <a:gd name="connsiteX235" fmla="*/ 337185 w 2155873"/>
                <a:gd name="connsiteY235" fmla="*/ 74295 h 2521011"/>
                <a:gd name="connsiteX236" fmla="*/ 403860 w 2155873"/>
                <a:gd name="connsiteY236" fmla="*/ 85725 h 2521011"/>
                <a:gd name="connsiteX237" fmla="*/ 381000 w 2155873"/>
                <a:gd name="connsiteY237" fmla="*/ 49530 h 2521011"/>
                <a:gd name="connsiteX238" fmla="*/ 432435 w 2155873"/>
                <a:gd name="connsiteY238" fmla="*/ 13335 h 2521011"/>
                <a:gd name="connsiteX239" fmla="*/ 537210 w 2155873"/>
                <a:gd name="connsiteY239"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214627 w 2155873"/>
                <a:gd name="connsiteY84" fmla="*/ 1777037 h 2521011"/>
                <a:gd name="connsiteX85" fmla="*/ 220342 w 2155873"/>
                <a:gd name="connsiteY85" fmla="*/ 1723697 h 2521011"/>
                <a:gd name="connsiteX86" fmla="*/ 248917 w 2155873"/>
                <a:gd name="connsiteY86" fmla="*/ 1727507 h 2521011"/>
                <a:gd name="connsiteX87" fmla="*/ 338452 w 2155873"/>
                <a:gd name="connsiteY87" fmla="*/ 1588442 h 2521011"/>
                <a:gd name="connsiteX88" fmla="*/ 537210 w 2155873"/>
                <a:gd name="connsiteY88" fmla="*/ 0 h 2521011"/>
                <a:gd name="connsiteX89" fmla="*/ 563880 w 2155873"/>
                <a:gd name="connsiteY89" fmla="*/ 80010 h 2521011"/>
                <a:gd name="connsiteX90" fmla="*/ 672465 w 2155873"/>
                <a:gd name="connsiteY90" fmla="*/ 51435 h 2521011"/>
                <a:gd name="connsiteX91" fmla="*/ 721352 w 2155873"/>
                <a:gd name="connsiteY91" fmla="*/ 29486 h 2521011"/>
                <a:gd name="connsiteX92" fmla="*/ 744855 w 2155873"/>
                <a:gd name="connsiteY92" fmla="*/ 59055 h 2521011"/>
                <a:gd name="connsiteX93" fmla="*/ 739140 w 2155873"/>
                <a:gd name="connsiteY93" fmla="*/ 89535 h 2521011"/>
                <a:gd name="connsiteX94" fmla="*/ 821055 w 2155873"/>
                <a:gd name="connsiteY94" fmla="*/ 93345 h 2521011"/>
                <a:gd name="connsiteX95" fmla="*/ 834390 w 2155873"/>
                <a:gd name="connsiteY95" fmla="*/ 19050 h 2521011"/>
                <a:gd name="connsiteX96" fmla="*/ 855345 w 2155873"/>
                <a:gd name="connsiteY96" fmla="*/ 47625 h 2521011"/>
                <a:gd name="connsiteX97" fmla="*/ 946785 w 2155873"/>
                <a:gd name="connsiteY97" fmla="*/ 47625 h 2521011"/>
                <a:gd name="connsiteX98" fmla="*/ 996315 w 2155873"/>
                <a:gd name="connsiteY98" fmla="*/ 38100 h 2521011"/>
                <a:gd name="connsiteX99" fmla="*/ 1003935 w 2155873"/>
                <a:gd name="connsiteY99" fmla="*/ 9525 h 2521011"/>
                <a:gd name="connsiteX100" fmla="*/ 1064895 w 2155873"/>
                <a:gd name="connsiteY100" fmla="*/ 0 h 2521011"/>
                <a:gd name="connsiteX101" fmla="*/ 1097280 w 2155873"/>
                <a:gd name="connsiteY101" fmla="*/ 102870 h 2521011"/>
                <a:gd name="connsiteX102" fmla="*/ 1110615 w 2155873"/>
                <a:gd name="connsiteY102" fmla="*/ 102870 h 2521011"/>
                <a:gd name="connsiteX103" fmla="*/ 1135380 w 2155873"/>
                <a:gd name="connsiteY103" fmla="*/ 190500 h 2521011"/>
                <a:gd name="connsiteX104" fmla="*/ 1137805 w 2155873"/>
                <a:gd name="connsiteY104" fmla="*/ 195722 h 2521011"/>
                <a:gd name="connsiteX105" fmla="*/ 1135380 w 2155873"/>
                <a:gd name="connsiteY105" fmla="*/ 198120 h 2521011"/>
                <a:gd name="connsiteX106" fmla="*/ 1131570 w 2155873"/>
                <a:gd name="connsiteY106" fmla="*/ 240030 h 2521011"/>
                <a:gd name="connsiteX107" fmla="*/ 1156335 w 2155873"/>
                <a:gd name="connsiteY107" fmla="*/ 346710 h 2521011"/>
                <a:gd name="connsiteX108" fmla="*/ 1099185 w 2155873"/>
                <a:gd name="connsiteY108" fmla="*/ 363855 h 2521011"/>
                <a:gd name="connsiteX109" fmla="*/ 1127760 w 2155873"/>
                <a:gd name="connsiteY109" fmla="*/ 510540 h 2521011"/>
                <a:gd name="connsiteX110" fmla="*/ 1148715 w 2155873"/>
                <a:gd name="connsiteY110" fmla="*/ 563880 h 2521011"/>
                <a:gd name="connsiteX111" fmla="*/ 1194435 w 2155873"/>
                <a:gd name="connsiteY111" fmla="*/ 641985 h 2521011"/>
                <a:gd name="connsiteX112" fmla="*/ 1215390 w 2155873"/>
                <a:gd name="connsiteY112" fmla="*/ 645795 h 2521011"/>
                <a:gd name="connsiteX113" fmla="*/ 1243965 w 2155873"/>
                <a:gd name="connsiteY113" fmla="*/ 737235 h 2521011"/>
                <a:gd name="connsiteX114" fmla="*/ 1423035 w 2155873"/>
                <a:gd name="connsiteY114" fmla="*/ 702945 h 2521011"/>
                <a:gd name="connsiteX115" fmla="*/ 1422609 w 2155873"/>
                <a:gd name="connsiteY115" fmla="*/ 700259 h 2521011"/>
                <a:gd name="connsiteX116" fmla="*/ 1468755 w 2155873"/>
                <a:gd name="connsiteY116" fmla="*/ 689610 h 2521011"/>
                <a:gd name="connsiteX117" fmla="*/ 1491615 w 2155873"/>
                <a:gd name="connsiteY117" fmla="*/ 659130 h 2521011"/>
                <a:gd name="connsiteX118" fmla="*/ 1520190 w 2155873"/>
                <a:gd name="connsiteY118" fmla="*/ 645795 h 2521011"/>
                <a:gd name="connsiteX119" fmla="*/ 1531620 w 2155873"/>
                <a:gd name="connsiteY119" fmla="*/ 613410 h 2521011"/>
                <a:gd name="connsiteX120" fmla="*/ 1552575 w 2155873"/>
                <a:gd name="connsiteY120" fmla="*/ 594360 h 2521011"/>
                <a:gd name="connsiteX121" fmla="*/ 1573530 w 2155873"/>
                <a:gd name="connsiteY121" fmla="*/ 609600 h 2521011"/>
                <a:gd name="connsiteX122" fmla="*/ 1567815 w 2155873"/>
                <a:gd name="connsiteY122" fmla="*/ 708660 h 2521011"/>
                <a:gd name="connsiteX123" fmla="*/ 1638300 w 2155873"/>
                <a:gd name="connsiteY123" fmla="*/ 786765 h 2521011"/>
                <a:gd name="connsiteX124" fmla="*/ 1640205 w 2155873"/>
                <a:gd name="connsiteY124" fmla="*/ 851535 h 2521011"/>
                <a:gd name="connsiteX125" fmla="*/ 1615440 w 2155873"/>
                <a:gd name="connsiteY125" fmla="*/ 872490 h 2521011"/>
                <a:gd name="connsiteX126" fmla="*/ 1678305 w 2155873"/>
                <a:gd name="connsiteY126" fmla="*/ 876300 h 2521011"/>
                <a:gd name="connsiteX127" fmla="*/ 1964632 w 2155873"/>
                <a:gd name="connsiteY127" fmla="*/ 811829 h 2521011"/>
                <a:gd name="connsiteX128" fmla="*/ 1985010 w 2155873"/>
                <a:gd name="connsiteY128" fmla="*/ 889635 h 2521011"/>
                <a:gd name="connsiteX129" fmla="*/ 1977390 w 2155873"/>
                <a:gd name="connsiteY129" fmla="*/ 942975 h 2521011"/>
                <a:gd name="connsiteX130" fmla="*/ 1912620 w 2155873"/>
                <a:gd name="connsiteY130" fmla="*/ 952500 h 2521011"/>
                <a:gd name="connsiteX131" fmla="*/ 1912620 w 2155873"/>
                <a:gd name="connsiteY131" fmla="*/ 1022985 h 2521011"/>
                <a:gd name="connsiteX132" fmla="*/ 1956435 w 2155873"/>
                <a:gd name="connsiteY132" fmla="*/ 1028700 h 2521011"/>
                <a:gd name="connsiteX133" fmla="*/ 1996440 w 2155873"/>
                <a:gd name="connsiteY133" fmla="*/ 1002030 h 2521011"/>
                <a:gd name="connsiteX134" fmla="*/ 1975485 w 2155873"/>
                <a:gd name="connsiteY134" fmla="*/ 1057275 h 2521011"/>
                <a:gd name="connsiteX135" fmla="*/ 1971675 w 2155873"/>
                <a:gd name="connsiteY135" fmla="*/ 1137285 h 2521011"/>
                <a:gd name="connsiteX136" fmla="*/ 1976108 w 2155873"/>
                <a:gd name="connsiteY136" fmla="*/ 1138062 h 2521011"/>
                <a:gd name="connsiteX137" fmla="*/ 2025015 w 2155873"/>
                <a:gd name="connsiteY137" fmla="*/ 1226820 h 2521011"/>
                <a:gd name="connsiteX138" fmla="*/ 1965960 w 2155873"/>
                <a:gd name="connsiteY138" fmla="*/ 1257300 h 2521011"/>
                <a:gd name="connsiteX139" fmla="*/ 1975485 w 2155873"/>
                <a:gd name="connsiteY139" fmla="*/ 1295400 h 2521011"/>
                <a:gd name="connsiteX140" fmla="*/ 1929765 w 2155873"/>
                <a:gd name="connsiteY140" fmla="*/ 1350645 h 2521011"/>
                <a:gd name="connsiteX141" fmla="*/ 2057400 w 2155873"/>
                <a:gd name="connsiteY141" fmla="*/ 1419225 h 2521011"/>
                <a:gd name="connsiteX142" fmla="*/ 2034540 w 2155873"/>
                <a:gd name="connsiteY142" fmla="*/ 1451610 h 2521011"/>
                <a:gd name="connsiteX143" fmla="*/ 2085975 w 2155873"/>
                <a:gd name="connsiteY143" fmla="*/ 1527810 h 2521011"/>
                <a:gd name="connsiteX144" fmla="*/ 2080260 w 2155873"/>
                <a:gd name="connsiteY144" fmla="*/ 1565910 h 2521011"/>
                <a:gd name="connsiteX145" fmla="*/ 2045970 w 2155873"/>
                <a:gd name="connsiteY145" fmla="*/ 1581150 h 2521011"/>
                <a:gd name="connsiteX146" fmla="*/ 2013585 w 2155873"/>
                <a:gd name="connsiteY146" fmla="*/ 1657350 h 2521011"/>
                <a:gd name="connsiteX147" fmla="*/ 2047875 w 2155873"/>
                <a:gd name="connsiteY147" fmla="*/ 1691640 h 2521011"/>
                <a:gd name="connsiteX148" fmla="*/ 2011680 w 2155873"/>
                <a:gd name="connsiteY148" fmla="*/ 1737360 h 2521011"/>
                <a:gd name="connsiteX149" fmla="*/ 2095500 w 2155873"/>
                <a:gd name="connsiteY149" fmla="*/ 1722120 h 2521011"/>
                <a:gd name="connsiteX150" fmla="*/ 2013585 w 2155873"/>
                <a:gd name="connsiteY150" fmla="*/ 1739265 h 2521011"/>
                <a:gd name="connsiteX151" fmla="*/ 1912620 w 2155873"/>
                <a:gd name="connsiteY151" fmla="*/ 1644015 h 2521011"/>
                <a:gd name="connsiteX152" fmla="*/ 1823085 w 2155873"/>
                <a:gd name="connsiteY152" fmla="*/ 1708785 h 2521011"/>
                <a:gd name="connsiteX153" fmla="*/ 1691640 w 2155873"/>
                <a:gd name="connsiteY153" fmla="*/ 1737360 h 2521011"/>
                <a:gd name="connsiteX154" fmla="*/ 1678305 w 2155873"/>
                <a:gd name="connsiteY154" fmla="*/ 1722120 h 2521011"/>
                <a:gd name="connsiteX155" fmla="*/ 1621155 w 2155873"/>
                <a:gd name="connsiteY155" fmla="*/ 1737360 h 2521011"/>
                <a:gd name="connsiteX156" fmla="*/ 1617345 w 2155873"/>
                <a:gd name="connsiteY156" fmla="*/ 1760220 h 2521011"/>
                <a:gd name="connsiteX157" fmla="*/ 1565432 w 2155873"/>
                <a:gd name="connsiteY157" fmla="*/ 1773198 h 2521011"/>
                <a:gd name="connsiteX158" fmla="*/ 1564005 w 2155873"/>
                <a:gd name="connsiteY158" fmla="*/ 1771650 h 2521011"/>
                <a:gd name="connsiteX159" fmla="*/ 1520190 w 2155873"/>
                <a:gd name="connsiteY159" fmla="*/ 1811655 h 2521011"/>
                <a:gd name="connsiteX160" fmla="*/ 1501140 w 2155873"/>
                <a:gd name="connsiteY160" fmla="*/ 1811655 h 2521011"/>
                <a:gd name="connsiteX161" fmla="*/ 1428750 w 2155873"/>
                <a:gd name="connsiteY161" fmla="*/ 1903095 h 2521011"/>
                <a:gd name="connsiteX162" fmla="*/ 1421130 w 2155873"/>
                <a:gd name="connsiteY162" fmla="*/ 1952625 h 2521011"/>
                <a:gd name="connsiteX163" fmla="*/ 1396365 w 2155873"/>
                <a:gd name="connsiteY163" fmla="*/ 1918335 h 2521011"/>
                <a:gd name="connsiteX164" fmla="*/ 1358265 w 2155873"/>
                <a:gd name="connsiteY164" fmla="*/ 1986915 h 2521011"/>
                <a:gd name="connsiteX165" fmla="*/ 1343025 w 2155873"/>
                <a:gd name="connsiteY165" fmla="*/ 1986915 h 2521011"/>
                <a:gd name="connsiteX166" fmla="*/ 1297305 w 2155873"/>
                <a:gd name="connsiteY166" fmla="*/ 2019300 h 2521011"/>
                <a:gd name="connsiteX167" fmla="*/ 1301115 w 2155873"/>
                <a:gd name="connsiteY167" fmla="*/ 2038350 h 2521011"/>
                <a:gd name="connsiteX168" fmla="*/ 1259205 w 2155873"/>
                <a:gd name="connsiteY168" fmla="*/ 2066925 h 2521011"/>
                <a:gd name="connsiteX169" fmla="*/ 1272540 w 2155873"/>
                <a:gd name="connsiteY169" fmla="*/ 2097405 h 2521011"/>
                <a:gd name="connsiteX170" fmla="*/ 1202055 w 2155873"/>
                <a:gd name="connsiteY170" fmla="*/ 2106930 h 2521011"/>
                <a:gd name="connsiteX171" fmla="*/ 1183005 w 2155873"/>
                <a:gd name="connsiteY171" fmla="*/ 2143125 h 2521011"/>
                <a:gd name="connsiteX172" fmla="*/ 1156335 w 2155873"/>
                <a:gd name="connsiteY172" fmla="*/ 2164080 h 2521011"/>
                <a:gd name="connsiteX173" fmla="*/ 1122045 w 2155873"/>
                <a:gd name="connsiteY173" fmla="*/ 2141220 h 2521011"/>
                <a:gd name="connsiteX174" fmla="*/ 1107891 w 2155873"/>
                <a:gd name="connsiteY174" fmla="*/ 2157396 h 2521011"/>
                <a:gd name="connsiteX175" fmla="*/ 1106805 w 2155873"/>
                <a:gd name="connsiteY175" fmla="*/ 2156460 h 2521011"/>
                <a:gd name="connsiteX176" fmla="*/ 979170 w 2155873"/>
                <a:gd name="connsiteY176" fmla="*/ 2042160 h 2521011"/>
                <a:gd name="connsiteX177" fmla="*/ 932138 w 2155873"/>
                <a:gd name="connsiteY177" fmla="*/ 2104529 h 2521011"/>
                <a:gd name="connsiteX178" fmla="*/ 851535 w 2155873"/>
                <a:gd name="connsiteY178" fmla="*/ 2101216 h 2521011"/>
                <a:gd name="connsiteX179" fmla="*/ 847725 w 2155873"/>
                <a:gd name="connsiteY179" fmla="*/ 2129791 h 2521011"/>
                <a:gd name="connsiteX180" fmla="*/ 689610 w 2155873"/>
                <a:gd name="connsiteY180" fmla="*/ 2129791 h 2521011"/>
                <a:gd name="connsiteX181" fmla="*/ 685800 w 2155873"/>
                <a:gd name="connsiteY181" fmla="*/ 2025016 h 2521011"/>
                <a:gd name="connsiteX182" fmla="*/ 683980 w 2155873"/>
                <a:gd name="connsiteY182" fmla="*/ 2024761 h 2521011"/>
                <a:gd name="connsiteX183" fmla="*/ 701040 w 2155873"/>
                <a:gd name="connsiteY183" fmla="*/ 1973580 h 2521011"/>
                <a:gd name="connsiteX184" fmla="*/ 659130 w 2155873"/>
                <a:gd name="connsiteY184" fmla="*/ 1939290 h 2521011"/>
                <a:gd name="connsiteX185" fmla="*/ 662940 w 2155873"/>
                <a:gd name="connsiteY185" fmla="*/ 1899285 h 2521011"/>
                <a:gd name="connsiteX186" fmla="*/ 674370 w 2155873"/>
                <a:gd name="connsiteY186" fmla="*/ 1836420 h 2521011"/>
                <a:gd name="connsiteX187" fmla="*/ 643890 w 2155873"/>
                <a:gd name="connsiteY187" fmla="*/ 1802130 h 2521011"/>
                <a:gd name="connsiteX188" fmla="*/ 590550 w 2155873"/>
                <a:gd name="connsiteY188" fmla="*/ 1790700 h 2521011"/>
                <a:gd name="connsiteX189" fmla="*/ 520065 w 2155873"/>
                <a:gd name="connsiteY189" fmla="*/ 1731645 h 2521011"/>
                <a:gd name="connsiteX190" fmla="*/ 520065 w 2155873"/>
                <a:gd name="connsiteY190" fmla="*/ 1704975 h 2521011"/>
                <a:gd name="connsiteX191" fmla="*/ 491490 w 2155873"/>
                <a:gd name="connsiteY191" fmla="*/ 1708785 h 2521011"/>
                <a:gd name="connsiteX192" fmla="*/ 386715 w 2155873"/>
                <a:gd name="connsiteY192" fmla="*/ 1638300 h 2521011"/>
                <a:gd name="connsiteX193" fmla="*/ 345639 w 2155873"/>
                <a:gd name="connsiteY193" fmla="*/ 1595581 h 2521011"/>
                <a:gd name="connsiteX194" fmla="*/ 346710 w 2155873"/>
                <a:gd name="connsiteY194" fmla="*/ 1543050 h 2521011"/>
                <a:gd name="connsiteX195" fmla="*/ 302895 w 2155873"/>
                <a:gd name="connsiteY195" fmla="*/ 1522095 h 2521011"/>
                <a:gd name="connsiteX196" fmla="*/ 318135 w 2155873"/>
                <a:gd name="connsiteY196" fmla="*/ 1470660 h 2521011"/>
                <a:gd name="connsiteX197" fmla="*/ 274320 w 2155873"/>
                <a:gd name="connsiteY197" fmla="*/ 1491615 h 2521011"/>
                <a:gd name="connsiteX198" fmla="*/ 241935 w 2155873"/>
                <a:gd name="connsiteY198" fmla="*/ 1491615 h 2521011"/>
                <a:gd name="connsiteX199" fmla="*/ 236220 w 2155873"/>
                <a:gd name="connsiteY199" fmla="*/ 1510665 h 2521011"/>
                <a:gd name="connsiteX200" fmla="*/ 85676 w 2155873"/>
                <a:gd name="connsiteY200" fmla="*/ 1510087 h 2521011"/>
                <a:gd name="connsiteX201" fmla="*/ 80010 w 2155873"/>
                <a:gd name="connsiteY201" fmla="*/ 1443990 h 2521011"/>
                <a:gd name="connsiteX202" fmla="*/ 30480 w 2155873"/>
                <a:gd name="connsiteY202" fmla="*/ 1466850 h 2521011"/>
                <a:gd name="connsiteX203" fmla="*/ 9525 w 2155873"/>
                <a:gd name="connsiteY203" fmla="*/ 1390650 h 2521011"/>
                <a:gd name="connsiteX204" fmla="*/ 0 w 2155873"/>
                <a:gd name="connsiteY204" fmla="*/ 1389648 h 2521011"/>
                <a:gd name="connsiteX205" fmla="*/ 0 w 2155873"/>
                <a:gd name="connsiteY205" fmla="*/ 1352550 h 2521011"/>
                <a:gd name="connsiteX206" fmla="*/ 30480 w 2155873"/>
                <a:gd name="connsiteY206" fmla="*/ 1314450 h 2521011"/>
                <a:gd name="connsiteX207" fmla="*/ 95250 w 2155873"/>
                <a:gd name="connsiteY207" fmla="*/ 1303020 h 2521011"/>
                <a:gd name="connsiteX208" fmla="*/ 112395 w 2155873"/>
                <a:gd name="connsiteY208" fmla="*/ 1238250 h 2521011"/>
                <a:gd name="connsiteX209" fmla="*/ 100965 w 2155873"/>
                <a:gd name="connsiteY209" fmla="*/ 1143000 h 2521011"/>
                <a:gd name="connsiteX210" fmla="*/ 101779 w 2155873"/>
                <a:gd name="connsiteY210" fmla="*/ 1135131 h 2521011"/>
                <a:gd name="connsiteX211" fmla="*/ 190501 w 2155873"/>
                <a:gd name="connsiteY211" fmla="*/ 1110615 h 2521011"/>
                <a:gd name="connsiteX212" fmla="*/ 207646 w 2155873"/>
                <a:gd name="connsiteY212" fmla="*/ 1022985 h 2521011"/>
                <a:gd name="connsiteX213" fmla="*/ 186691 w 2155873"/>
                <a:gd name="connsiteY213" fmla="*/ 986790 h 2521011"/>
                <a:gd name="connsiteX214" fmla="*/ 57151 w 2155873"/>
                <a:gd name="connsiteY214" fmla="*/ 969645 h 2521011"/>
                <a:gd name="connsiteX215" fmla="*/ 125731 w 2155873"/>
                <a:gd name="connsiteY215" fmla="*/ 843915 h 2521011"/>
                <a:gd name="connsiteX216" fmla="*/ 129541 w 2155873"/>
                <a:gd name="connsiteY216" fmla="*/ 731520 h 2521011"/>
                <a:gd name="connsiteX217" fmla="*/ 104775 w 2155873"/>
                <a:gd name="connsiteY217" fmla="*/ 715066 h 2521011"/>
                <a:gd name="connsiteX218" fmla="*/ 104775 w 2155873"/>
                <a:gd name="connsiteY218" fmla="*/ 567691 h 2521011"/>
                <a:gd name="connsiteX219" fmla="*/ 125730 w 2155873"/>
                <a:gd name="connsiteY219" fmla="*/ 489586 h 2521011"/>
                <a:gd name="connsiteX220" fmla="*/ 95250 w 2155873"/>
                <a:gd name="connsiteY220" fmla="*/ 447676 h 2521011"/>
                <a:gd name="connsiteX221" fmla="*/ 169545 w 2155873"/>
                <a:gd name="connsiteY221" fmla="*/ 449581 h 2521011"/>
                <a:gd name="connsiteX222" fmla="*/ 164949 w 2155873"/>
                <a:gd name="connsiteY222" fmla="*/ 446066 h 2521011"/>
                <a:gd name="connsiteX223" fmla="*/ 169545 w 2155873"/>
                <a:gd name="connsiteY223" fmla="*/ 447675 h 2521011"/>
                <a:gd name="connsiteX224" fmla="*/ 200025 w 2155873"/>
                <a:gd name="connsiteY224" fmla="*/ 382905 h 2521011"/>
                <a:gd name="connsiteX225" fmla="*/ 283845 w 2155873"/>
                <a:gd name="connsiteY225" fmla="*/ 384810 h 2521011"/>
                <a:gd name="connsiteX226" fmla="*/ 329565 w 2155873"/>
                <a:gd name="connsiteY226" fmla="*/ 361950 h 2521011"/>
                <a:gd name="connsiteX227" fmla="*/ 344805 w 2155873"/>
                <a:gd name="connsiteY227" fmla="*/ 335280 h 2521011"/>
                <a:gd name="connsiteX228" fmla="*/ 348615 w 2155873"/>
                <a:gd name="connsiteY228" fmla="*/ 266700 h 2521011"/>
                <a:gd name="connsiteX229" fmla="*/ 325755 w 2155873"/>
                <a:gd name="connsiteY229" fmla="*/ 198120 h 2521011"/>
                <a:gd name="connsiteX230" fmla="*/ 272415 w 2155873"/>
                <a:gd name="connsiteY230" fmla="*/ 137160 h 2521011"/>
                <a:gd name="connsiteX231" fmla="*/ 295275 w 2155873"/>
                <a:gd name="connsiteY231" fmla="*/ 125730 h 2521011"/>
                <a:gd name="connsiteX232" fmla="*/ 293496 w 2155873"/>
                <a:gd name="connsiteY232" fmla="*/ 119401 h 2521011"/>
                <a:gd name="connsiteX233" fmla="*/ 295275 w 2155873"/>
                <a:gd name="connsiteY233" fmla="*/ 120015 h 2521011"/>
                <a:gd name="connsiteX234" fmla="*/ 337185 w 2155873"/>
                <a:gd name="connsiteY234" fmla="*/ 74295 h 2521011"/>
                <a:gd name="connsiteX235" fmla="*/ 403860 w 2155873"/>
                <a:gd name="connsiteY235" fmla="*/ 85725 h 2521011"/>
                <a:gd name="connsiteX236" fmla="*/ 381000 w 2155873"/>
                <a:gd name="connsiteY236" fmla="*/ 49530 h 2521011"/>
                <a:gd name="connsiteX237" fmla="*/ 432435 w 2155873"/>
                <a:gd name="connsiteY237" fmla="*/ 13335 h 2521011"/>
                <a:gd name="connsiteX238" fmla="*/ 537210 w 2155873"/>
                <a:gd name="connsiteY238"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220342 w 2155873"/>
                <a:gd name="connsiteY84" fmla="*/ 1723697 h 2521011"/>
                <a:gd name="connsiteX85" fmla="*/ 248917 w 2155873"/>
                <a:gd name="connsiteY85" fmla="*/ 1727507 h 2521011"/>
                <a:gd name="connsiteX86" fmla="*/ 338452 w 2155873"/>
                <a:gd name="connsiteY86" fmla="*/ 1588442 h 2521011"/>
                <a:gd name="connsiteX87" fmla="*/ 537210 w 2155873"/>
                <a:gd name="connsiteY87" fmla="*/ 0 h 2521011"/>
                <a:gd name="connsiteX88" fmla="*/ 563880 w 2155873"/>
                <a:gd name="connsiteY88" fmla="*/ 80010 h 2521011"/>
                <a:gd name="connsiteX89" fmla="*/ 672465 w 2155873"/>
                <a:gd name="connsiteY89" fmla="*/ 51435 h 2521011"/>
                <a:gd name="connsiteX90" fmla="*/ 721352 w 2155873"/>
                <a:gd name="connsiteY90" fmla="*/ 29486 h 2521011"/>
                <a:gd name="connsiteX91" fmla="*/ 744855 w 2155873"/>
                <a:gd name="connsiteY91" fmla="*/ 59055 h 2521011"/>
                <a:gd name="connsiteX92" fmla="*/ 739140 w 2155873"/>
                <a:gd name="connsiteY92" fmla="*/ 89535 h 2521011"/>
                <a:gd name="connsiteX93" fmla="*/ 821055 w 2155873"/>
                <a:gd name="connsiteY93" fmla="*/ 93345 h 2521011"/>
                <a:gd name="connsiteX94" fmla="*/ 834390 w 2155873"/>
                <a:gd name="connsiteY94" fmla="*/ 19050 h 2521011"/>
                <a:gd name="connsiteX95" fmla="*/ 855345 w 2155873"/>
                <a:gd name="connsiteY95" fmla="*/ 47625 h 2521011"/>
                <a:gd name="connsiteX96" fmla="*/ 946785 w 2155873"/>
                <a:gd name="connsiteY96" fmla="*/ 47625 h 2521011"/>
                <a:gd name="connsiteX97" fmla="*/ 996315 w 2155873"/>
                <a:gd name="connsiteY97" fmla="*/ 38100 h 2521011"/>
                <a:gd name="connsiteX98" fmla="*/ 1003935 w 2155873"/>
                <a:gd name="connsiteY98" fmla="*/ 9525 h 2521011"/>
                <a:gd name="connsiteX99" fmla="*/ 1064895 w 2155873"/>
                <a:gd name="connsiteY99" fmla="*/ 0 h 2521011"/>
                <a:gd name="connsiteX100" fmla="*/ 1097280 w 2155873"/>
                <a:gd name="connsiteY100" fmla="*/ 102870 h 2521011"/>
                <a:gd name="connsiteX101" fmla="*/ 1110615 w 2155873"/>
                <a:gd name="connsiteY101" fmla="*/ 102870 h 2521011"/>
                <a:gd name="connsiteX102" fmla="*/ 1135380 w 2155873"/>
                <a:gd name="connsiteY102" fmla="*/ 190500 h 2521011"/>
                <a:gd name="connsiteX103" fmla="*/ 1137805 w 2155873"/>
                <a:gd name="connsiteY103" fmla="*/ 195722 h 2521011"/>
                <a:gd name="connsiteX104" fmla="*/ 1135380 w 2155873"/>
                <a:gd name="connsiteY104" fmla="*/ 198120 h 2521011"/>
                <a:gd name="connsiteX105" fmla="*/ 1131570 w 2155873"/>
                <a:gd name="connsiteY105" fmla="*/ 240030 h 2521011"/>
                <a:gd name="connsiteX106" fmla="*/ 1156335 w 2155873"/>
                <a:gd name="connsiteY106" fmla="*/ 346710 h 2521011"/>
                <a:gd name="connsiteX107" fmla="*/ 1099185 w 2155873"/>
                <a:gd name="connsiteY107" fmla="*/ 363855 h 2521011"/>
                <a:gd name="connsiteX108" fmla="*/ 1127760 w 2155873"/>
                <a:gd name="connsiteY108" fmla="*/ 510540 h 2521011"/>
                <a:gd name="connsiteX109" fmla="*/ 1148715 w 2155873"/>
                <a:gd name="connsiteY109" fmla="*/ 563880 h 2521011"/>
                <a:gd name="connsiteX110" fmla="*/ 1194435 w 2155873"/>
                <a:gd name="connsiteY110" fmla="*/ 641985 h 2521011"/>
                <a:gd name="connsiteX111" fmla="*/ 1215390 w 2155873"/>
                <a:gd name="connsiteY111" fmla="*/ 645795 h 2521011"/>
                <a:gd name="connsiteX112" fmla="*/ 1243965 w 2155873"/>
                <a:gd name="connsiteY112" fmla="*/ 737235 h 2521011"/>
                <a:gd name="connsiteX113" fmla="*/ 1423035 w 2155873"/>
                <a:gd name="connsiteY113" fmla="*/ 702945 h 2521011"/>
                <a:gd name="connsiteX114" fmla="*/ 1422609 w 2155873"/>
                <a:gd name="connsiteY114" fmla="*/ 700259 h 2521011"/>
                <a:gd name="connsiteX115" fmla="*/ 1468755 w 2155873"/>
                <a:gd name="connsiteY115" fmla="*/ 689610 h 2521011"/>
                <a:gd name="connsiteX116" fmla="*/ 1491615 w 2155873"/>
                <a:gd name="connsiteY116" fmla="*/ 659130 h 2521011"/>
                <a:gd name="connsiteX117" fmla="*/ 1520190 w 2155873"/>
                <a:gd name="connsiteY117" fmla="*/ 645795 h 2521011"/>
                <a:gd name="connsiteX118" fmla="*/ 1531620 w 2155873"/>
                <a:gd name="connsiteY118" fmla="*/ 613410 h 2521011"/>
                <a:gd name="connsiteX119" fmla="*/ 1552575 w 2155873"/>
                <a:gd name="connsiteY119" fmla="*/ 594360 h 2521011"/>
                <a:gd name="connsiteX120" fmla="*/ 1573530 w 2155873"/>
                <a:gd name="connsiteY120" fmla="*/ 609600 h 2521011"/>
                <a:gd name="connsiteX121" fmla="*/ 1567815 w 2155873"/>
                <a:gd name="connsiteY121" fmla="*/ 708660 h 2521011"/>
                <a:gd name="connsiteX122" fmla="*/ 1638300 w 2155873"/>
                <a:gd name="connsiteY122" fmla="*/ 786765 h 2521011"/>
                <a:gd name="connsiteX123" fmla="*/ 1640205 w 2155873"/>
                <a:gd name="connsiteY123" fmla="*/ 851535 h 2521011"/>
                <a:gd name="connsiteX124" fmla="*/ 1615440 w 2155873"/>
                <a:gd name="connsiteY124" fmla="*/ 872490 h 2521011"/>
                <a:gd name="connsiteX125" fmla="*/ 1678305 w 2155873"/>
                <a:gd name="connsiteY125" fmla="*/ 876300 h 2521011"/>
                <a:gd name="connsiteX126" fmla="*/ 1964632 w 2155873"/>
                <a:gd name="connsiteY126" fmla="*/ 811829 h 2521011"/>
                <a:gd name="connsiteX127" fmla="*/ 1985010 w 2155873"/>
                <a:gd name="connsiteY127" fmla="*/ 889635 h 2521011"/>
                <a:gd name="connsiteX128" fmla="*/ 1977390 w 2155873"/>
                <a:gd name="connsiteY128" fmla="*/ 942975 h 2521011"/>
                <a:gd name="connsiteX129" fmla="*/ 1912620 w 2155873"/>
                <a:gd name="connsiteY129" fmla="*/ 952500 h 2521011"/>
                <a:gd name="connsiteX130" fmla="*/ 1912620 w 2155873"/>
                <a:gd name="connsiteY130" fmla="*/ 1022985 h 2521011"/>
                <a:gd name="connsiteX131" fmla="*/ 1956435 w 2155873"/>
                <a:gd name="connsiteY131" fmla="*/ 1028700 h 2521011"/>
                <a:gd name="connsiteX132" fmla="*/ 1996440 w 2155873"/>
                <a:gd name="connsiteY132" fmla="*/ 1002030 h 2521011"/>
                <a:gd name="connsiteX133" fmla="*/ 1975485 w 2155873"/>
                <a:gd name="connsiteY133" fmla="*/ 1057275 h 2521011"/>
                <a:gd name="connsiteX134" fmla="*/ 1971675 w 2155873"/>
                <a:gd name="connsiteY134" fmla="*/ 1137285 h 2521011"/>
                <a:gd name="connsiteX135" fmla="*/ 1976108 w 2155873"/>
                <a:gd name="connsiteY135" fmla="*/ 1138062 h 2521011"/>
                <a:gd name="connsiteX136" fmla="*/ 2025015 w 2155873"/>
                <a:gd name="connsiteY136" fmla="*/ 1226820 h 2521011"/>
                <a:gd name="connsiteX137" fmla="*/ 1965960 w 2155873"/>
                <a:gd name="connsiteY137" fmla="*/ 1257300 h 2521011"/>
                <a:gd name="connsiteX138" fmla="*/ 1975485 w 2155873"/>
                <a:gd name="connsiteY138" fmla="*/ 1295400 h 2521011"/>
                <a:gd name="connsiteX139" fmla="*/ 1929765 w 2155873"/>
                <a:gd name="connsiteY139" fmla="*/ 1350645 h 2521011"/>
                <a:gd name="connsiteX140" fmla="*/ 2057400 w 2155873"/>
                <a:gd name="connsiteY140" fmla="*/ 1419225 h 2521011"/>
                <a:gd name="connsiteX141" fmla="*/ 2034540 w 2155873"/>
                <a:gd name="connsiteY141" fmla="*/ 1451610 h 2521011"/>
                <a:gd name="connsiteX142" fmla="*/ 2085975 w 2155873"/>
                <a:gd name="connsiteY142" fmla="*/ 1527810 h 2521011"/>
                <a:gd name="connsiteX143" fmla="*/ 2080260 w 2155873"/>
                <a:gd name="connsiteY143" fmla="*/ 1565910 h 2521011"/>
                <a:gd name="connsiteX144" fmla="*/ 2045970 w 2155873"/>
                <a:gd name="connsiteY144" fmla="*/ 1581150 h 2521011"/>
                <a:gd name="connsiteX145" fmla="*/ 2013585 w 2155873"/>
                <a:gd name="connsiteY145" fmla="*/ 1657350 h 2521011"/>
                <a:gd name="connsiteX146" fmla="*/ 2047875 w 2155873"/>
                <a:gd name="connsiteY146" fmla="*/ 1691640 h 2521011"/>
                <a:gd name="connsiteX147" fmla="*/ 2011680 w 2155873"/>
                <a:gd name="connsiteY147" fmla="*/ 1737360 h 2521011"/>
                <a:gd name="connsiteX148" fmla="*/ 2095500 w 2155873"/>
                <a:gd name="connsiteY148" fmla="*/ 1722120 h 2521011"/>
                <a:gd name="connsiteX149" fmla="*/ 2013585 w 2155873"/>
                <a:gd name="connsiteY149" fmla="*/ 1739265 h 2521011"/>
                <a:gd name="connsiteX150" fmla="*/ 1912620 w 2155873"/>
                <a:gd name="connsiteY150" fmla="*/ 1644015 h 2521011"/>
                <a:gd name="connsiteX151" fmla="*/ 1823085 w 2155873"/>
                <a:gd name="connsiteY151" fmla="*/ 1708785 h 2521011"/>
                <a:gd name="connsiteX152" fmla="*/ 1691640 w 2155873"/>
                <a:gd name="connsiteY152" fmla="*/ 1737360 h 2521011"/>
                <a:gd name="connsiteX153" fmla="*/ 1678305 w 2155873"/>
                <a:gd name="connsiteY153" fmla="*/ 1722120 h 2521011"/>
                <a:gd name="connsiteX154" fmla="*/ 1621155 w 2155873"/>
                <a:gd name="connsiteY154" fmla="*/ 1737360 h 2521011"/>
                <a:gd name="connsiteX155" fmla="*/ 1617345 w 2155873"/>
                <a:gd name="connsiteY155" fmla="*/ 1760220 h 2521011"/>
                <a:gd name="connsiteX156" fmla="*/ 1565432 w 2155873"/>
                <a:gd name="connsiteY156" fmla="*/ 1773198 h 2521011"/>
                <a:gd name="connsiteX157" fmla="*/ 1564005 w 2155873"/>
                <a:gd name="connsiteY157" fmla="*/ 1771650 h 2521011"/>
                <a:gd name="connsiteX158" fmla="*/ 1520190 w 2155873"/>
                <a:gd name="connsiteY158" fmla="*/ 1811655 h 2521011"/>
                <a:gd name="connsiteX159" fmla="*/ 1501140 w 2155873"/>
                <a:gd name="connsiteY159" fmla="*/ 1811655 h 2521011"/>
                <a:gd name="connsiteX160" fmla="*/ 1428750 w 2155873"/>
                <a:gd name="connsiteY160" fmla="*/ 1903095 h 2521011"/>
                <a:gd name="connsiteX161" fmla="*/ 1421130 w 2155873"/>
                <a:gd name="connsiteY161" fmla="*/ 1952625 h 2521011"/>
                <a:gd name="connsiteX162" fmla="*/ 1396365 w 2155873"/>
                <a:gd name="connsiteY162" fmla="*/ 1918335 h 2521011"/>
                <a:gd name="connsiteX163" fmla="*/ 1358265 w 2155873"/>
                <a:gd name="connsiteY163" fmla="*/ 1986915 h 2521011"/>
                <a:gd name="connsiteX164" fmla="*/ 1343025 w 2155873"/>
                <a:gd name="connsiteY164" fmla="*/ 1986915 h 2521011"/>
                <a:gd name="connsiteX165" fmla="*/ 1297305 w 2155873"/>
                <a:gd name="connsiteY165" fmla="*/ 2019300 h 2521011"/>
                <a:gd name="connsiteX166" fmla="*/ 1301115 w 2155873"/>
                <a:gd name="connsiteY166" fmla="*/ 2038350 h 2521011"/>
                <a:gd name="connsiteX167" fmla="*/ 1259205 w 2155873"/>
                <a:gd name="connsiteY167" fmla="*/ 2066925 h 2521011"/>
                <a:gd name="connsiteX168" fmla="*/ 1272540 w 2155873"/>
                <a:gd name="connsiteY168" fmla="*/ 2097405 h 2521011"/>
                <a:gd name="connsiteX169" fmla="*/ 1202055 w 2155873"/>
                <a:gd name="connsiteY169" fmla="*/ 2106930 h 2521011"/>
                <a:gd name="connsiteX170" fmla="*/ 1183005 w 2155873"/>
                <a:gd name="connsiteY170" fmla="*/ 2143125 h 2521011"/>
                <a:gd name="connsiteX171" fmla="*/ 1156335 w 2155873"/>
                <a:gd name="connsiteY171" fmla="*/ 2164080 h 2521011"/>
                <a:gd name="connsiteX172" fmla="*/ 1122045 w 2155873"/>
                <a:gd name="connsiteY172" fmla="*/ 2141220 h 2521011"/>
                <a:gd name="connsiteX173" fmla="*/ 1107891 w 2155873"/>
                <a:gd name="connsiteY173" fmla="*/ 2157396 h 2521011"/>
                <a:gd name="connsiteX174" fmla="*/ 1106805 w 2155873"/>
                <a:gd name="connsiteY174" fmla="*/ 2156460 h 2521011"/>
                <a:gd name="connsiteX175" fmla="*/ 979170 w 2155873"/>
                <a:gd name="connsiteY175" fmla="*/ 2042160 h 2521011"/>
                <a:gd name="connsiteX176" fmla="*/ 932138 w 2155873"/>
                <a:gd name="connsiteY176" fmla="*/ 2104529 h 2521011"/>
                <a:gd name="connsiteX177" fmla="*/ 851535 w 2155873"/>
                <a:gd name="connsiteY177" fmla="*/ 2101216 h 2521011"/>
                <a:gd name="connsiteX178" fmla="*/ 847725 w 2155873"/>
                <a:gd name="connsiteY178" fmla="*/ 2129791 h 2521011"/>
                <a:gd name="connsiteX179" fmla="*/ 689610 w 2155873"/>
                <a:gd name="connsiteY179" fmla="*/ 2129791 h 2521011"/>
                <a:gd name="connsiteX180" fmla="*/ 685800 w 2155873"/>
                <a:gd name="connsiteY180" fmla="*/ 2025016 h 2521011"/>
                <a:gd name="connsiteX181" fmla="*/ 683980 w 2155873"/>
                <a:gd name="connsiteY181" fmla="*/ 2024761 h 2521011"/>
                <a:gd name="connsiteX182" fmla="*/ 701040 w 2155873"/>
                <a:gd name="connsiteY182" fmla="*/ 1973580 h 2521011"/>
                <a:gd name="connsiteX183" fmla="*/ 659130 w 2155873"/>
                <a:gd name="connsiteY183" fmla="*/ 1939290 h 2521011"/>
                <a:gd name="connsiteX184" fmla="*/ 662940 w 2155873"/>
                <a:gd name="connsiteY184" fmla="*/ 1899285 h 2521011"/>
                <a:gd name="connsiteX185" fmla="*/ 674370 w 2155873"/>
                <a:gd name="connsiteY185" fmla="*/ 1836420 h 2521011"/>
                <a:gd name="connsiteX186" fmla="*/ 643890 w 2155873"/>
                <a:gd name="connsiteY186" fmla="*/ 1802130 h 2521011"/>
                <a:gd name="connsiteX187" fmla="*/ 590550 w 2155873"/>
                <a:gd name="connsiteY187" fmla="*/ 1790700 h 2521011"/>
                <a:gd name="connsiteX188" fmla="*/ 520065 w 2155873"/>
                <a:gd name="connsiteY188" fmla="*/ 1731645 h 2521011"/>
                <a:gd name="connsiteX189" fmla="*/ 520065 w 2155873"/>
                <a:gd name="connsiteY189" fmla="*/ 1704975 h 2521011"/>
                <a:gd name="connsiteX190" fmla="*/ 491490 w 2155873"/>
                <a:gd name="connsiteY190" fmla="*/ 1708785 h 2521011"/>
                <a:gd name="connsiteX191" fmla="*/ 386715 w 2155873"/>
                <a:gd name="connsiteY191" fmla="*/ 1638300 h 2521011"/>
                <a:gd name="connsiteX192" fmla="*/ 345639 w 2155873"/>
                <a:gd name="connsiteY192" fmla="*/ 1595581 h 2521011"/>
                <a:gd name="connsiteX193" fmla="*/ 346710 w 2155873"/>
                <a:gd name="connsiteY193" fmla="*/ 1543050 h 2521011"/>
                <a:gd name="connsiteX194" fmla="*/ 302895 w 2155873"/>
                <a:gd name="connsiteY194" fmla="*/ 1522095 h 2521011"/>
                <a:gd name="connsiteX195" fmla="*/ 318135 w 2155873"/>
                <a:gd name="connsiteY195" fmla="*/ 1470660 h 2521011"/>
                <a:gd name="connsiteX196" fmla="*/ 274320 w 2155873"/>
                <a:gd name="connsiteY196" fmla="*/ 1491615 h 2521011"/>
                <a:gd name="connsiteX197" fmla="*/ 241935 w 2155873"/>
                <a:gd name="connsiteY197" fmla="*/ 1491615 h 2521011"/>
                <a:gd name="connsiteX198" fmla="*/ 236220 w 2155873"/>
                <a:gd name="connsiteY198" fmla="*/ 1510665 h 2521011"/>
                <a:gd name="connsiteX199" fmla="*/ 85676 w 2155873"/>
                <a:gd name="connsiteY199" fmla="*/ 1510087 h 2521011"/>
                <a:gd name="connsiteX200" fmla="*/ 80010 w 2155873"/>
                <a:gd name="connsiteY200" fmla="*/ 1443990 h 2521011"/>
                <a:gd name="connsiteX201" fmla="*/ 30480 w 2155873"/>
                <a:gd name="connsiteY201" fmla="*/ 1466850 h 2521011"/>
                <a:gd name="connsiteX202" fmla="*/ 9525 w 2155873"/>
                <a:gd name="connsiteY202" fmla="*/ 1390650 h 2521011"/>
                <a:gd name="connsiteX203" fmla="*/ 0 w 2155873"/>
                <a:gd name="connsiteY203" fmla="*/ 1389648 h 2521011"/>
                <a:gd name="connsiteX204" fmla="*/ 0 w 2155873"/>
                <a:gd name="connsiteY204" fmla="*/ 1352550 h 2521011"/>
                <a:gd name="connsiteX205" fmla="*/ 30480 w 2155873"/>
                <a:gd name="connsiteY205" fmla="*/ 1314450 h 2521011"/>
                <a:gd name="connsiteX206" fmla="*/ 95250 w 2155873"/>
                <a:gd name="connsiteY206" fmla="*/ 1303020 h 2521011"/>
                <a:gd name="connsiteX207" fmla="*/ 112395 w 2155873"/>
                <a:gd name="connsiteY207" fmla="*/ 1238250 h 2521011"/>
                <a:gd name="connsiteX208" fmla="*/ 100965 w 2155873"/>
                <a:gd name="connsiteY208" fmla="*/ 1143000 h 2521011"/>
                <a:gd name="connsiteX209" fmla="*/ 101779 w 2155873"/>
                <a:gd name="connsiteY209" fmla="*/ 1135131 h 2521011"/>
                <a:gd name="connsiteX210" fmla="*/ 190501 w 2155873"/>
                <a:gd name="connsiteY210" fmla="*/ 1110615 h 2521011"/>
                <a:gd name="connsiteX211" fmla="*/ 207646 w 2155873"/>
                <a:gd name="connsiteY211" fmla="*/ 1022985 h 2521011"/>
                <a:gd name="connsiteX212" fmla="*/ 186691 w 2155873"/>
                <a:gd name="connsiteY212" fmla="*/ 986790 h 2521011"/>
                <a:gd name="connsiteX213" fmla="*/ 57151 w 2155873"/>
                <a:gd name="connsiteY213" fmla="*/ 969645 h 2521011"/>
                <a:gd name="connsiteX214" fmla="*/ 125731 w 2155873"/>
                <a:gd name="connsiteY214" fmla="*/ 843915 h 2521011"/>
                <a:gd name="connsiteX215" fmla="*/ 129541 w 2155873"/>
                <a:gd name="connsiteY215" fmla="*/ 731520 h 2521011"/>
                <a:gd name="connsiteX216" fmla="*/ 104775 w 2155873"/>
                <a:gd name="connsiteY216" fmla="*/ 715066 h 2521011"/>
                <a:gd name="connsiteX217" fmla="*/ 104775 w 2155873"/>
                <a:gd name="connsiteY217" fmla="*/ 567691 h 2521011"/>
                <a:gd name="connsiteX218" fmla="*/ 125730 w 2155873"/>
                <a:gd name="connsiteY218" fmla="*/ 489586 h 2521011"/>
                <a:gd name="connsiteX219" fmla="*/ 95250 w 2155873"/>
                <a:gd name="connsiteY219" fmla="*/ 447676 h 2521011"/>
                <a:gd name="connsiteX220" fmla="*/ 169545 w 2155873"/>
                <a:gd name="connsiteY220" fmla="*/ 449581 h 2521011"/>
                <a:gd name="connsiteX221" fmla="*/ 164949 w 2155873"/>
                <a:gd name="connsiteY221" fmla="*/ 446066 h 2521011"/>
                <a:gd name="connsiteX222" fmla="*/ 169545 w 2155873"/>
                <a:gd name="connsiteY222" fmla="*/ 447675 h 2521011"/>
                <a:gd name="connsiteX223" fmla="*/ 200025 w 2155873"/>
                <a:gd name="connsiteY223" fmla="*/ 382905 h 2521011"/>
                <a:gd name="connsiteX224" fmla="*/ 283845 w 2155873"/>
                <a:gd name="connsiteY224" fmla="*/ 384810 h 2521011"/>
                <a:gd name="connsiteX225" fmla="*/ 329565 w 2155873"/>
                <a:gd name="connsiteY225" fmla="*/ 361950 h 2521011"/>
                <a:gd name="connsiteX226" fmla="*/ 344805 w 2155873"/>
                <a:gd name="connsiteY226" fmla="*/ 335280 h 2521011"/>
                <a:gd name="connsiteX227" fmla="*/ 348615 w 2155873"/>
                <a:gd name="connsiteY227" fmla="*/ 266700 h 2521011"/>
                <a:gd name="connsiteX228" fmla="*/ 325755 w 2155873"/>
                <a:gd name="connsiteY228" fmla="*/ 198120 h 2521011"/>
                <a:gd name="connsiteX229" fmla="*/ 272415 w 2155873"/>
                <a:gd name="connsiteY229" fmla="*/ 137160 h 2521011"/>
                <a:gd name="connsiteX230" fmla="*/ 295275 w 2155873"/>
                <a:gd name="connsiteY230" fmla="*/ 125730 h 2521011"/>
                <a:gd name="connsiteX231" fmla="*/ 293496 w 2155873"/>
                <a:gd name="connsiteY231" fmla="*/ 119401 h 2521011"/>
                <a:gd name="connsiteX232" fmla="*/ 295275 w 2155873"/>
                <a:gd name="connsiteY232" fmla="*/ 120015 h 2521011"/>
                <a:gd name="connsiteX233" fmla="*/ 337185 w 2155873"/>
                <a:gd name="connsiteY233" fmla="*/ 74295 h 2521011"/>
                <a:gd name="connsiteX234" fmla="*/ 403860 w 2155873"/>
                <a:gd name="connsiteY234" fmla="*/ 85725 h 2521011"/>
                <a:gd name="connsiteX235" fmla="*/ 381000 w 2155873"/>
                <a:gd name="connsiteY235" fmla="*/ 49530 h 2521011"/>
                <a:gd name="connsiteX236" fmla="*/ 432435 w 2155873"/>
                <a:gd name="connsiteY236" fmla="*/ 13335 h 2521011"/>
                <a:gd name="connsiteX237" fmla="*/ 537210 w 2155873"/>
                <a:gd name="connsiteY237"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20342 w 2155873"/>
                <a:gd name="connsiteY83" fmla="*/ 1723697 h 2521011"/>
                <a:gd name="connsiteX84" fmla="*/ 248917 w 2155873"/>
                <a:gd name="connsiteY84" fmla="*/ 1727507 h 2521011"/>
                <a:gd name="connsiteX85" fmla="*/ 338452 w 2155873"/>
                <a:gd name="connsiteY85" fmla="*/ 1588442 h 2521011"/>
                <a:gd name="connsiteX86" fmla="*/ 537210 w 2155873"/>
                <a:gd name="connsiteY86" fmla="*/ 0 h 2521011"/>
                <a:gd name="connsiteX87" fmla="*/ 563880 w 2155873"/>
                <a:gd name="connsiteY87" fmla="*/ 80010 h 2521011"/>
                <a:gd name="connsiteX88" fmla="*/ 672465 w 2155873"/>
                <a:gd name="connsiteY88" fmla="*/ 51435 h 2521011"/>
                <a:gd name="connsiteX89" fmla="*/ 721352 w 2155873"/>
                <a:gd name="connsiteY89" fmla="*/ 29486 h 2521011"/>
                <a:gd name="connsiteX90" fmla="*/ 744855 w 2155873"/>
                <a:gd name="connsiteY90" fmla="*/ 59055 h 2521011"/>
                <a:gd name="connsiteX91" fmla="*/ 739140 w 2155873"/>
                <a:gd name="connsiteY91" fmla="*/ 89535 h 2521011"/>
                <a:gd name="connsiteX92" fmla="*/ 821055 w 2155873"/>
                <a:gd name="connsiteY92" fmla="*/ 93345 h 2521011"/>
                <a:gd name="connsiteX93" fmla="*/ 834390 w 2155873"/>
                <a:gd name="connsiteY93" fmla="*/ 19050 h 2521011"/>
                <a:gd name="connsiteX94" fmla="*/ 855345 w 2155873"/>
                <a:gd name="connsiteY94" fmla="*/ 47625 h 2521011"/>
                <a:gd name="connsiteX95" fmla="*/ 946785 w 2155873"/>
                <a:gd name="connsiteY95" fmla="*/ 47625 h 2521011"/>
                <a:gd name="connsiteX96" fmla="*/ 996315 w 2155873"/>
                <a:gd name="connsiteY96" fmla="*/ 38100 h 2521011"/>
                <a:gd name="connsiteX97" fmla="*/ 1003935 w 2155873"/>
                <a:gd name="connsiteY97" fmla="*/ 9525 h 2521011"/>
                <a:gd name="connsiteX98" fmla="*/ 1064895 w 2155873"/>
                <a:gd name="connsiteY98" fmla="*/ 0 h 2521011"/>
                <a:gd name="connsiteX99" fmla="*/ 1097280 w 2155873"/>
                <a:gd name="connsiteY99" fmla="*/ 102870 h 2521011"/>
                <a:gd name="connsiteX100" fmla="*/ 1110615 w 2155873"/>
                <a:gd name="connsiteY100" fmla="*/ 102870 h 2521011"/>
                <a:gd name="connsiteX101" fmla="*/ 1135380 w 2155873"/>
                <a:gd name="connsiteY101" fmla="*/ 190500 h 2521011"/>
                <a:gd name="connsiteX102" fmla="*/ 1137805 w 2155873"/>
                <a:gd name="connsiteY102" fmla="*/ 195722 h 2521011"/>
                <a:gd name="connsiteX103" fmla="*/ 1135380 w 2155873"/>
                <a:gd name="connsiteY103" fmla="*/ 198120 h 2521011"/>
                <a:gd name="connsiteX104" fmla="*/ 1131570 w 2155873"/>
                <a:gd name="connsiteY104" fmla="*/ 240030 h 2521011"/>
                <a:gd name="connsiteX105" fmla="*/ 1156335 w 2155873"/>
                <a:gd name="connsiteY105" fmla="*/ 346710 h 2521011"/>
                <a:gd name="connsiteX106" fmla="*/ 1099185 w 2155873"/>
                <a:gd name="connsiteY106" fmla="*/ 363855 h 2521011"/>
                <a:gd name="connsiteX107" fmla="*/ 1127760 w 2155873"/>
                <a:gd name="connsiteY107" fmla="*/ 510540 h 2521011"/>
                <a:gd name="connsiteX108" fmla="*/ 1148715 w 2155873"/>
                <a:gd name="connsiteY108" fmla="*/ 563880 h 2521011"/>
                <a:gd name="connsiteX109" fmla="*/ 1194435 w 2155873"/>
                <a:gd name="connsiteY109" fmla="*/ 641985 h 2521011"/>
                <a:gd name="connsiteX110" fmla="*/ 1215390 w 2155873"/>
                <a:gd name="connsiteY110" fmla="*/ 645795 h 2521011"/>
                <a:gd name="connsiteX111" fmla="*/ 1243965 w 2155873"/>
                <a:gd name="connsiteY111" fmla="*/ 737235 h 2521011"/>
                <a:gd name="connsiteX112" fmla="*/ 1423035 w 2155873"/>
                <a:gd name="connsiteY112" fmla="*/ 702945 h 2521011"/>
                <a:gd name="connsiteX113" fmla="*/ 1422609 w 2155873"/>
                <a:gd name="connsiteY113" fmla="*/ 700259 h 2521011"/>
                <a:gd name="connsiteX114" fmla="*/ 1468755 w 2155873"/>
                <a:gd name="connsiteY114" fmla="*/ 689610 h 2521011"/>
                <a:gd name="connsiteX115" fmla="*/ 1491615 w 2155873"/>
                <a:gd name="connsiteY115" fmla="*/ 659130 h 2521011"/>
                <a:gd name="connsiteX116" fmla="*/ 1520190 w 2155873"/>
                <a:gd name="connsiteY116" fmla="*/ 645795 h 2521011"/>
                <a:gd name="connsiteX117" fmla="*/ 1531620 w 2155873"/>
                <a:gd name="connsiteY117" fmla="*/ 613410 h 2521011"/>
                <a:gd name="connsiteX118" fmla="*/ 1552575 w 2155873"/>
                <a:gd name="connsiteY118" fmla="*/ 594360 h 2521011"/>
                <a:gd name="connsiteX119" fmla="*/ 1573530 w 2155873"/>
                <a:gd name="connsiteY119" fmla="*/ 609600 h 2521011"/>
                <a:gd name="connsiteX120" fmla="*/ 1567815 w 2155873"/>
                <a:gd name="connsiteY120" fmla="*/ 708660 h 2521011"/>
                <a:gd name="connsiteX121" fmla="*/ 1638300 w 2155873"/>
                <a:gd name="connsiteY121" fmla="*/ 786765 h 2521011"/>
                <a:gd name="connsiteX122" fmla="*/ 1640205 w 2155873"/>
                <a:gd name="connsiteY122" fmla="*/ 851535 h 2521011"/>
                <a:gd name="connsiteX123" fmla="*/ 1615440 w 2155873"/>
                <a:gd name="connsiteY123" fmla="*/ 872490 h 2521011"/>
                <a:gd name="connsiteX124" fmla="*/ 1678305 w 2155873"/>
                <a:gd name="connsiteY124" fmla="*/ 876300 h 2521011"/>
                <a:gd name="connsiteX125" fmla="*/ 1964632 w 2155873"/>
                <a:gd name="connsiteY125" fmla="*/ 811829 h 2521011"/>
                <a:gd name="connsiteX126" fmla="*/ 1985010 w 2155873"/>
                <a:gd name="connsiteY126" fmla="*/ 889635 h 2521011"/>
                <a:gd name="connsiteX127" fmla="*/ 1977390 w 2155873"/>
                <a:gd name="connsiteY127" fmla="*/ 942975 h 2521011"/>
                <a:gd name="connsiteX128" fmla="*/ 1912620 w 2155873"/>
                <a:gd name="connsiteY128" fmla="*/ 952500 h 2521011"/>
                <a:gd name="connsiteX129" fmla="*/ 1912620 w 2155873"/>
                <a:gd name="connsiteY129" fmla="*/ 1022985 h 2521011"/>
                <a:gd name="connsiteX130" fmla="*/ 1956435 w 2155873"/>
                <a:gd name="connsiteY130" fmla="*/ 1028700 h 2521011"/>
                <a:gd name="connsiteX131" fmla="*/ 1996440 w 2155873"/>
                <a:gd name="connsiteY131" fmla="*/ 1002030 h 2521011"/>
                <a:gd name="connsiteX132" fmla="*/ 1975485 w 2155873"/>
                <a:gd name="connsiteY132" fmla="*/ 1057275 h 2521011"/>
                <a:gd name="connsiteX133" fmla="*/ 1971675 w 2155873"/>
                <a:gd name="connsiteY133" fmla="*/ 1137285 h 2521011"/>
                <a:gd name="connsiteX134" fmla="*/ 1976108 w 2155873"/>
                <a:gd name="connsiteY134" fmla="*/ 1138062 h 2521011"/>
                <a:gd name="connsiteX135" fmla="*/ 2025015 w 2155873"/>
                <a:gd name="connsiteY135" fmla="*/ 1226820 h 2521011"/>
                <a:gd name="connsiteX136" fmla="*/ 1965960 w 2155873"/>
                <a:gd name="connsiteY136" fmla="*/ 1257300 h 2521011"/>
                <a:gd name="connsiteX137" fmla="*/ 1975485 w 2155873"/>
                <a:gd name="connsiteY137" fmla="*/ 1295400 h 2521011"/>
                <a:gd name="connsiteX138" fmla="*/ 1929765 w 2155873"/>
                <a:gd name="connsiteY138" fmla="*/ 1350645 h 2521011"/>
                <a:gd name="connsiteX139" fmla="*/ 2057400 w 2155873"/>
                <a:gd name="connsiteY139" fmla="*/ 1419225 h 2521011"/>
                <a:gd name="connsiteX140" fmla="*/ 2034540 w 2155873"/>
                <a:gd name="connsiteY140" fmla="*/ 1451610 h 2521011"/>
                <a:gd name="connsiteX141" fmla="*/ 2085975 w 2155873"/>
                <a:gd name="connsiteY141" fmla="*/ 1527810 h 2521011"/>
                <a:gd name="connsiteX142" fmla="*/ 2080260 w 2155873"/>
                <a:gd name="connsiteY142" fmla="*/ 1565910 h 2521011"/>
                <a:gd name="connsiteX143" fmla="*/ 2045970 w 2155873"/>
                <a:gd name="connsiteY143" fmla="*/ 1581150 h 2521011"/>
                <a:gd name="connsiteX144" fmla="*/ 2013585 w 2155873"/>
                <a:gd name="connsiteY144" fmla="*/ 1657350 h 2521011"/>
                <a:gd name="connsiteX145" fmla="*/ 2047875 w 2155873"/>
                <a:gd name="connsiteY145" fmla="*/ 1691640 h 2521011"/>
                <a:gd name="connsiteX146" fmla="*/ 2011680 w 2155873"/>
                <a:gd name="connsiteY146" fmla="*/ 1737360 h 2521011"/>
                <a:gd name="connsiteX147" fmla="*/ 2095500 w 2155873"/>
                <a:gd name="connsiteY147" fmla="*/ 1722120 h 2521011"/>
                <a:gd name="connsiteX148" fmla="*/ 2013585 w 2155873"/>
                <a:gd name="connsiteY148" fmla="*/ 1739265 h 2521011"/>
                <a:gd name="connsiteX149" fmla="*/ 1912620 w 2155873"/>
                <a:gd name="connsiteY149" fmla="*/ 1644015 h 2521011"/>
                <a:gd name="connsiteX150" fmla="*/ 1823085 w 2155873"/>
                <a:gd name="connsiteY150" fmla="*/ 1708785 h 2521011"/>
                <a:gd name="connsiteX151" fmla="*/ 1691640 w 2155873"/>
                <a:gd name="connsiteY151" fmla="*/ 1737360 h 2521011"/>
                <a:gd name="connsiteX152" fmla="*/ 1678305 w 2155873"/>
                <a:gd name="connsiteY152" fmla="*/ 1722120 h 2521011"/>
                <a:gd name="connsiteX153" fmla="*/ 1621155 w 2155873"/>
                <a:gd name="connsiteY153" fmla="*/ 1737360 h 2521011"/>
                <a:gd name="connsiteX154" fmla="*/ 1617345 w 2155873"/>
                <a:gd name="connsiteY154" fmla="*/ 1760220 h 2521011"/>
                <a:gd name="connsiteX155" fmla="*/ 1565432 w 2155873"/>
                <a:gd name="connsiteY155" fmla="*/ 1773198 h 2521011"/>
                <a:gd name="connsiteX156" fmla="*/ 1564005 w 2155873"/>
                <a:gd name="connsiteY156" fmla="*/ 1771650 h 2521011"/>
                <a:gd name="connsiteX157" fmla="*/ 1520190 w 2155873"/>
                <a:gd name="connsiteY157" fmla="*/ 1811655 h 2521011"/>
                <a:gd name="connsiteX158" fmla="*/ 1501140 w 2155873"/>
                <a:gd name="connsiteY158" fmla="*/ 1811655 h 2521011"/>
                <a:gd name="connsiteX159" fmla="*/ 1428750 w 2155873"/>
                <a:gd name="connsiteY159" fmla="*/ 1903095 h 2521011"/>
                <a:gd name="connsiteX160" fmla="*/ 1421130 w 2155873"/>
                <a:gd name="connsiteY160" fmla="*/ 1952625 h 2521011"/>
                <a:gd name="connsiteX161" fmla="*/ 1396365 w 2155873"/>
                <a:gd name="connsiteY161" fmla="*/ 1918335 h 2521011"/>
                <a:gd name="connsiteX162" fmla="*/ 1358265 w 2155873"/>
                <a:gd name="connsiteY162" fmla="*/ 1986915 h 2521011"/>
                <a:gd name="connsiteX163" fmla="*/ 1343025 w 2155873"/>
                <a:gd name="connsiteY163" fmla="*/ 1986915 h 2521011"/>
                <a:gd name="connsiteX164" fmla="*/ 1297305 w 2155873"/>
                <a:gd name="connsiteY164" fmla="*/ 2019300 h 2521011"/>
                <a:gd name="connsiteX165" fmla="*/ 1301115 w 2155873"/>
                <a:gd name="connsiteY165" fmla="*/ 2038350 h 2521011"/>
                <a:gd name="connsiteX166" fmla="*/ 1259205 w 2155873"/>
                <a:gd name="connsiteY166" fmla="*/ 2066925 h 2521011"/>
                <a:gd name="connsiteX167" fmla="*/ 1272540 w 2155873"/>
                <a:gd name="connsiteY167" fmla="*/ 2097405 h 2521011"/>
                <a:gd name="connsiteX168" fmla="*/ 1202055 w 2155873"/>
                <a:gd name="connsiteY168" fmla="*/ 2106930 h 2521011"/>
                <a:gd name="connsiteX169" fmla="*/ 1183005 w 2155873"/>
                <a:gd name="connsiteY169" fmla="*/ 2143125 h 2521011"/>
                <a:gd name="connsiteX170" fmla="*/ 1156335 w 2155873"/>
                <a:gd name="connsiteY170" fmla="*/ 2164080 h 2521011"/>
                <a:gd name="connsiteX171" fmla="*/ 1122045 w 2155873"/>
                <a:gd name="connsiteY171" fmla="*/ 2141220 h 2521011"/>
                <a:gd name="connsiteX172" fmla="*/ 1107891 w 2155873"/>
                <a:gd name="connsiteY172" fmla="*/ 2157396 h 2521011"/>
                <a:gd name="connsiteX173" fmla="*/ 1106805 w 2155873"/>
                <a:gd name="connsiteY173" fmla="*/ 2156460 h 2521011"/>
                <a:gd name="connsiteX174" fmla="*/ 979170 w 2155873"/>
                <a:gd name="connsiteY174" fmla="*/ 2042160 h 2521011"/>
                <a:gd name="connsiteX175" fmla="*/ 932138 w 2155873"/>
                <a:gd name="connsiteY175" fmla="*/ 2104529 h 2521011"/>
                <a:gd name="connsiteX176" fmla="*/ 851535 w 2155873"/>
                <a:gd name="connsiteY176" fmla="*/ 2101216 h 2521011"/>
                <a:gd name="connsiteX177" fmla="*/ 847725 w 2155873"/>
                <a:gd name="connsiteY177" fmla="*/ 2129791 h 2521011"/>
                <a:gd name="connsiteX178" fmla="*/ 689610 w 2155873"/>
                <a:gd name="connsiteY178" fmla="*/ 2129791 h 2521011"/>
                <a:gd name="connsiteX179" fmla="*/ 685800 w 2155873"/>
                <a:gd name="connsiteY179" fmla="*/ 2025016 h 2521011"/>
                <a:gd name="connsiteX180" fmla="*/ 683980 w 2155873"/>
                <a:gd name="connsiteY180" fmla="*/ 2024761 h 2521011"/>
                <a:gd name="connsiteX181" fmla="*/ 701040 w 2155873"/>
                <a:gd name="connsiteY181" fmla="*/ 1973580 h 2521011"/>
                <a:gd name="connsiteX182" fmla="*/ 659130 w 2155873"/>
                <a:gd name="connsiteY182" fmla="*/ 1939290 h 2521011"/>
                <a:gd name="connsiteX183" fmla="*/ 662940 w 2155873"/>
                <a:gd name="connsiteY183" fmla="*/ 1899285 h 2521011"/>
                <a:gd name="connsiteX184" fmla="*/ 674370 w 2155873"/>
                <a:gd name="connsiteY184" fmla="*/ 1836420 h 2521011"/>
                <a:gd name="connsiteX185" fmla="*/ 643890 w 2155873"/>
                <a:gd name="connsiteY185" fmla="*/ 1802130 h 2521011"/>
                <a:gd name="connsiteX186" fmla="*/ 590550 w 2155873"/>
                <a:gd name="connsiteY186" fmla="*/ 1790700 h 2521011"/>
                <a:gd name="connsiteX187" fmla="*/ 520065 w 2155873"/>
                <a:gd name="connsiteY187" fmla="*/ 1731645 h 2521011"/>
                <a:gd name="connsiteX188" fmla="*/ 520065 w 2155873"/>
                <a:gd name="connsiteY188" fmla="*/ 1704975 h 2521011"/>
                <a:gd name="connsiteX189" fmla="*/ 491490 w 2155873"/>
                <a:gd name="connsiteY189" fmla="*/ 1708785 h 2521011"/>
                <a:gd name="connsiteX190" fmla="*/ 386715 w 2155873"/>
                <a:gd name="connsiteY190" fmla="*/ 1638300 h 2521011"/>
                <a:gd name="connsiteX191" fmla="*/ 345639 w 2155873"/>
                <a:gd name="connsiteY191" fmla="*/ 1595581 h 2521011"/>
                <a:gd name="connsiteX192" fmla="*/ 346710 w 2155873"/>
                <a:gd name="connsiteY192" fmla="*/ 1543050 h 2521011"/>
                <a:gd name="connsiteX193" fmla="*/ 302895 w 2155873"/>
                <a:gd name="connsiteY193" fmla="*/ 1522095 h 2521011"/>
                <a:gd name="connsiteX194" fmla="*/ 318135 w 2155873"/>
                <a:gd name="connsiteY194" fmla="*/ 1470660 h 2521011"/>
                <a:gd name="connsiteX195" fmla="*/ 274320 w 2155873"/>
                <a:gd name="connsiteY195" fmla="*/ 1491615 h 2521011"/>
                <a:gd name="connsiteX196" fmla="*/ 241935 w 2155873"/>
                <a:gd name="connsiteY196" fmla="*/ 1491615 h 2521011"/>
                <a:gd name="connsiteX197" fmla="*/ 236220 w 2155873"/>
                <a:gd name="connsiteY197" fmla="*/ 1510665 h 2521011"/>
                <a:gd name="connsiteX198" fmla="*/ 85676 w 2155873"/>
                <a:gd name="connsiteY198" fmla="*/ 1510087 h 2521011"/>
                <a:gd name="connsiteX199" fmla="*/ 80010 w 2155873"/>
                <a:gd name="connsiteY199" fmla="*/ 1443990 h 2521011"/>
                <a:gd name="connsiteX200" fmla="*/ 30480 w 2155873"/>
                <a:gd name="connsiteY200" fmla="*/ 1466850 h 2521011"/>
                <a:gd name="connsiteX201" fmla="*/ 9525 w 2155873"/>
                <a:gd name="connsiteY201" fmla="*/ 1390650 h 2521011"/>
                <a:gd name="connsiteX202" fmla="*/ 0 w 2155873"/>
                <a:gd name="connsiteY202" fmla="*/ 1389648 h 2521011"/>
                <a:gd name="connsiteX203" fmla="*/ 0 w 2155873"/>
                <a:gd name="connsiteY203" fmla="*/ 1352550 h 2521011"/>
                <a:gd name="connsiteX204" fmla="*/ 30480 w 2155873"/>
                <a:gd name="connsiteY204" fmla="*/ 1314450 h 2521011"/>
                <a:gd name="connsiteX205" fmla="*/ 95250 w 2155873"/>
                <a:gd name="connsiteY205" fmla="*/ 1303020 h 2521011"/>
                <a:gd name="connsiteX206" fmla="*/ 112395 w 2155873"/>
                <a:gd name="connsiteY206" fmla="*/ 1238250 h 2521011"/>
                <a:gd name="connsiteX207" fmla="*/ 100965 w 2155873"/>
                <a:gd name="connsiteY207" fmla="*/ 1143000 h 2521011"/>
                <a:gd name="connsiteX208" fmla="*/ 101779 w 2155873"/>
                <a:gd name="connsiteY208" fmla="*/ 1135131 h 2521011"/>
                <a:gd name="connsiteX209" fmla="*/ 190501 w 2155873"/>
                <a:gd name="connsiteY209" fmla="*/ 1110615 h 2521011"/>
                <a:gd name="connsiteX210" fmla="*/ 207646 w 2155873"/>
                <a:gd name="connsiteY210" fmla="*/ 1022985 h 2521011"/>
                <a:gd name="connsiteX211" fmla="*/ 186691 w 2155873"/>
                <a:gd name="connsiteY211" fmla="*/ 986790 h 2521011"/>
                <a:gd name="connsiteX212" fmla="*/ 57151 w 2155873"/>
                <a:gd name="connsiteY212" fmla="*/ 969645 h 2521011"/>
                <a:gd name="connsiteX213" fmla="*/ 125731 w 2155873"/>
                <a:gd name="connsiteY213" fmla="*/ 843915 h 2521011"/>
                <a:gd name="connsiteX214" fmla="*/ 129541 w 2155873"/>
                <a:gd name="connsiteY214" fmla="*/ 731520 h 2521011"/>
                <a:gd name="connsiteX215" fmla="*/ 104775 w 2155873"/>
                <a:gd name="connsiteY215" fmla="*/ 715066 h 2521011"/>
                <a:gd name="connsiteX216" fmla="*/ 104775 w 2155873"/>
                <a:gd name="connsiteY216" fmla="*/ 567691 h 2521011"/>
                <a:gd name="connsiteX217" fmla="*/ 125730 w 2155873"/>
                <a:gd name="connsiteY217" fmla="*/ 489586 h 2521011"/>
                <a:gd name="connsiteX218" fmla="*/ 95250 w 2155873"/>
                <a:gd name="connsiteY218" fmla="*/ 447676 h 2521011"/>
                <a:gd name="connsiteX219" fmla="*/ 169545 w 2155873"/>
                <a:gd name="connsiteY219" fmla="*/ 449581 h 2521011"/>
                <a:gd name="connsiteX220" fmla="*/ 164949 w 2155873"/>
                <a:gd name="connsiteY220" fmla="*/ 446066 h 2521011"/>
                <a:gd name="connsiteX221" fmla="*/ 169545 w 2155873"/>
                <a:gd name="connsiteY221" fmla="*/ 447675 h 2521011"/>
                <a:gd name="connsiteX222" fmla="*/ 200025 w 2155873"/>
                <a:gd name="connsiteY222" fmla="*/ 382905 h 2521011"/>
                <a:gd name="connsiteX223" fmla="*/ 283845 w 2155873"/>
                <a:gd name="connsiteY223" fmla="*/ 384810 h 2521011"/>
                <a:gd name="connsiteX224" fmla="*/ 329565 w 2155873"/>
                <a:gd name="connsiteY224" fmla="*/ 361950 h 2521011"/>
                <a:gd name="connsiteX225" fmla="*/ 344805 w 2155873"/>
                <a:gd name="connsiteY225" fmla="*/ 335280 h 2521011"/>
                <a:gd name="connsiteX226" fmla="*/ 348615 w 2155873"/>
                <a:gd name="connsiteY226" fmla="*/ 266700 h 2521011"/>
                <a:gd name="connsiteX227" fmla="*/ 325755 w 2155873"/>
                <a:gd name="connsiteY227" fmla="*/ 198120 h 2521011"/>
                <a:gd name="connsiteX228" fmla="*/ 272415 w 2155873"/>
                <a:gd name="connsiteY228" fmla="*/ 137160 h 2521011"/>
                <a:gd name="connsiteX229" fmla="*/ 295275 w 2155873"/>
                <a:gd name="connsiteY229" fmla="*/ 125730 h 2521011"/>
                <a:gd name="connsiteX230" fmla="*/ 293496 w 2155873"/>
                <a:gd name="connsiteY230" fmla="*/ 119401 h 2521011"/>
                <a:gd name="connsiteX231" fmla="*/ 295275 w 2155873"/>
                <a:gd name="connsiteY231" fmla="*/ 120015 h 2521011"/>
                <a:gd name="connsiteX232" fmla="*/ 337185 w 2155873"/>
                <a:gd name="connsiteY232" fmla="*/ 74295 h 2521011"/>
                <a:gd name="connsiteX233" fmla="*/ 403860 w 2155873"/>
                <a:gd name="connsiteY233" fmla="*/ 85725 h 2521011"/>
                <a:gd name="connsiteX234" fmla="*/ 381000 w 2155873"/>
                <a:gd name="connsiteY234" fmla="*/ 49530 h 2521011"/>
                <a:gd name="connsiteX235" fmla="*/ 432435 w 2155873"/>
                <a:gd name="connsiteY235" fmla="*/ 13335 h 2521011"/>
                <a:gd name="connsiteX236" fmla="*/ 537210 w 2155873"/>
                <a:gd name="connsiteY236"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48917 w 2155873"/>
                <a:gd name="connsiteY83" fmla="*/ 1727507 h 2521011"/>
                <a:gd name="connsiteX84" fmla="*/ 338452 w 2155873"/>
                <a:gd name="connsiteY84" fmla="*/ 1588442 h 2521011"/>
                <a:gd name="connsiteX85" fmla="*/ 537210 w 2155873"/>
                <a:gd name="connsiteY85" fmla="*/ 0 h 2521011"/>
                <a:gd name="connsiteX86" fmla="*/ 563880 w 2155873"/>
                <a:gd name="connsiteY86" fmla="*/ 80010 h 2521011"/>
                <a:gd name="connsiteX87" fmla="*/ 672465 w 2155873"/>
                <a:gd name="connsiteY87" fmla="*/ 51435 h 2521011"/>
                <a:gd name="connsiteX88" fmla="*/ 721352 w 2155873"/>
                <a:gd name="connsiteY88" fmla="*/ 29486 h 2521011"/>
                <a:gd name="connsiteX89" fmla="*/ 744855 w 2155873"/>
                <a:gd name="connsiteY89" fmla="*/ 59055 h 2521011"/>
                <a:gd name="connsiteX90" fmla="*/ 739140 w 2155873"/>
                <a:gd name="connsiteY90" fmla="*/ 89535 h 2521011"/>
                <a:gd name="connsiteX91" fmla="*/ 821055 w 2155873"/>
                <a:gd name="connsiteY91" fmla="*/ 93345 h 2521011"/>
                <a:gd name="connsiteX92" fmla="*/ 834390 w 2155873"/>
                <a:gd name="connsiteY92" fmla="*/ 19050 h 2521011"/>
                <a:gd name="connsiteX93" fmla="*/ 855345 w 2155873"/>
                <a:gd name="connsiteY93" fmla="*/ 47625 h 2521011"/>
                <a:gd name="connsiteX94" fmla="*/ 946785 w 2155873"/>
                <a:gd name="connsiteY94" fmla="*/ 47625 h 2521011"/>
                <a:gd name="connsiteX95" fmla="*/ 996315 w 2155873"/>
                <a:gd name="connsiteY95" fmla="*/ 38100 h 2521011"/>
                <a:gd name="connsiteX96" fmla="*/ 1003935 w 2155873"/>
                <a:gd name="connsiteY96" fmla="*/ 9525 h 2521011"/>
                <a:gd name="connsiteX97" fmla="*/ 1064895 w 2155873"/>
                <a:gd name="connsiteY97" fmla="*/ 0 h 2521011"/>
                <a:gd name="connsiteX98" fmla="*/ 1097280 w 2155873"/>
                <a:gd name="connsiteY98" fmla="*/ 102870 h 2521011"/>
                <a:gd name="connsiteX99" fmla="*/ 1110615 w 2155873"/>
                <a:gd name="connsiteY99" fmla="*/ 102870 h 2521011"/>
                <a:gd name="connsiteX100" fmla="*/ 1135380 w 2155873"/>
                <a:gd name="connsiteY100" fmla="*/ 190500 h 2521011"/>
                <a:gd name="connsiteX101" fmla="*/ 1137805 w 2155873"/>
                <a:gd name="connsiteY101" fmla="*/ 195722 h 2521011"/>
                <a:gd name="connsiteX102" fmla="*/ 1135380 w 2155873"/>
                <a:gd name="connsiteY102" fmla="*/ 198120 h 2521011"/>
                <a:gd name="connsiteX103" fmla="*/ 1131570 w 2155873"/>
                <a:gd name="connsiteY103" fmla="*/ 240030 h 2521011"/>
                <a:gd name="connsiteX104" fmla="*/ 1156335 w 2155873"/>
                <a:gd name="connsiteY104" fmla="*/ 346710 h 2521011"/>
                <a:gd name="connsiteX105" fmla="*/ 1099185 w 2155873"/>
                <a:gd name="connsiteY105" fmla="*/ 363855 h 2521011"/>
                <a:gd name="connsiteX106" fmla="*/ 1127760 w 2155873"/>
                <a:gd name="connsiteY106" fmla="*/ 510540 h 2521011"/>
                <a:gd name="connsiteX107" fmla="*/ 1148715 w 2155873"/>
                <a:gd name="connsiteY107" fmla="*/ 563880 h 2521011"/>
                <a:gd name="connsiteX108" fmla="*/ 1194435 w 2155873"/>
                <a:gd name="connsiteY108" fmla="*/ 641985 h 2521011"/>
                <a:gd name="connsiteX109" fmla="*/ 1215390 w 2155873"/>
                <a:gd name="connsiteY109" fmla="*/ 645795 h 2521011"/>
                <a:gd name="connsiteX110" fmla="*/ 1243965 w 2155873"/>
                <a:gd name="connsiteY110" fmla="*/ 737235 h 2521011"/>
                <a:gd name="connsiteX111" fmla="*/ 1423035 w 2155873"/>
                <a:gd name="connsiteY111" fmla="*/ 702945 h 2521011"/>
                <a:gd name="connsiteX112" fmla="*/ 1422609 w 2155873"/>
                <a:gd name="connsiteY112" fmla="*/ 700259 h 2521011"/>
                <a:gd name="connsiteX113" fmla="*/ 1468755 w 2155873"/>
                <a:gd name="connsiteY113" fmla="*/ 689610 h 2521011"/>
                <a:gd name="connsiteX114" fmla="*/ 1491615 w 2155873"/>
                <a:gd name="connsiteY114" fmla="*/ 659130 h 2521011"/>
                <a:gd name="connsiteX115" fmla="*/ 1520190 w 2155873"/>
                <a:gd name="connsiteY115" fmla="*/ 645795 h 2521011"/>
                <a:gd name="connsiteX116" fmla="*/ 1531620 w 2155873"/>
                <a:gd name="connsiteY116" fmla="*/ 613410 h 2521011"/>
                <a:gd name="connsiteX117" fmla="*/ 1552575 w 2155873"/>
                <a:gd name="connsiteY117" fmla="*/ 594360 h 2521011"/>
                <a:gd name="connsiteX118" fmla="*/ 1573530 w 2155873"/>
                <a:gd name="connsiteY118" fmla="*/ 609600 h 2521011"/>
                <a:gd name="connsiteX119" fmla="*/ 1567815 w 2155873"/>
                <a:gd name="connsiteY119" fmla="*/ 708660 h 2521011"/>
                <a:gd name="connsiteX120" fmla="*/ 1638300 w 2155873"/>
                <a:gd name="connsiteY120" fmla="*/ 786765 h 2521011"/>
                <a:gd name="connsiteX121" fmla="*/ 1640205 w 2155873"/>
                <a:gd name="connsiteY121" fmla="*/ 851535 h 2521011"/>
                <a:gd name="connsiteX122" fmla="*/ 1615440 w 2155873"/>
                <a:gd name="connsiteY122" fmla="*/ 872490 h 2521011"/>
                <a:gd name="connsiteX123" fmla="*/ 1678305 w 2155873"/>
                <a:gd name="connsiteY123" fmla="*/ 876300 h 2521011"/>
                <a:gd name="connsiteX124" fmla="*/ 1964632 w 2155873"/>
                <a:gd name="connsiteY124" fmla="*/ 811829 h 2521011"/>
                <a:gd name="connsiteX125" fmla="*/ 1985010 w 2155873"/>
                <a:gd name="connsiteY125" fmla="*/ 889635 h 2521011"/>
                <a:gd name="connsiteX126" fmla="*/ 1977390 w 2155873"/>
                <a:gd name="connsiteY126" fmla="*/ 942975 h 2521011"/>
                <a:gd name="connsiteX127" fmla="*/ 1912620 w 2155873"/>
                <a:gd name="connsiteY127" fmla="*/ 952500 h 2521011"/>
                <a:gd name="connsiteX128" fmla="*/ 1912620 w 2155873"/>
                <a:gd name="connsiteY128" fmla="*/ 1022985 h 2521011"/>
                <a:gd name="connsiteX129" fmla="*/ 1956435 w 2155873"/>
                <a:gd name="connsiteY129" fmla="*/ 1028700 h 2521011"/>
                <a:gd name="connsiteX130" fmla="*/ 1996440 w 2155873"/>
                <a:gd name="connsiteY130" fmla="*/ 1002030 h 2521011"/>
                <a:gd name="connsiteX131" fmla="*/ 1975485 w 2155873"/>
                <a:gd name="connsiteY131" fmla="*/ 1057275 h 2521011"/>
                <a:gd name="connsiteX132" fmla="*/ 1971675 w 2155873"/>
                <a:gd name="connsiteY132" fmla="*/ 1137285 h 2521011"/>
                <a:gd name="connsiteX133" fmla="*/ 1976108 w 2155873"/>
                <a:gd name="connsiteY133" fmla="*/ 1138062 h 2521011"/>
                <a:gd name="connsiteX134" fmla="*/ 2025015 w 2155873"/>
                <a:gd name="connsiteY134" fmla="*/ 1226820 h 2521011"/>
                <a:gd name="connsiteX135" fmla="*/ 1965960 w 2155873"/>
                <a:gd name="connsiteY135" fmla="*/ 1257300 h 2521011"/>
                <a:gd name="connsiteX136" fmla="*/ 1975485 w 2155873"/>
                <a:gd name="connsiteY136" fmla="*/ 1295400 h 2521011"/>
                <a:gd name="connsiteX137" fmla="*/ 1929765 w 2155873"/>
                <a:gd name="connsiteY137" fmla="*/ 1350645 h 2521011"/>
                <a:gd name="connsiteX138" fmla="*/ 2057400 w 2155873"/>
                <a:gd name="connsiteY138" fmla="*/ 1419225 h 2521011"/>
                <a:gd name="connsiteX139" fmla="*/ 2034540 w 2155873"/>
                <a:gd name="connsiteY139" fmla="*/ 1451610 h 2521011"/>
                <a:gd name="connsiteX140" fmla="*/ 2085975 w 2155873"/>
                <a:gd name="connsiteY140" fmla="*/ 1527810 h 2521011"/>
                <a:gd name="connsiteX141" fmla="*/ 2080260 w 2155873"/>
                <a:gd name="connsiteY141" fmla="*/ 1565910 h 2521011"/>
                <a:gd name="connsiteX142" fmla="*/ 2045970 w 2155873"/>
                <a:gd name="connsiteY142" fmla="*/ 1581150 h 2521011"/>
                <a:gd name="connsiteX143" fmla="*/ 2013585 w 2155873"/>
                <a:gd name="connsiteY143" fmla="*/ 1657350 h 2521011"/>
                <a:gd name="connsiteX144" fmla="*/ 2047875 w 2155873"/>
                <a:gd name="connsiteY144" fmla="*/ 1691640 h 2521011"/>
                <a:gd name="connsiteX145" fmla="*/ 2011680 w 2155873"/>
                <a:gd name="connsiteY145" fmla="*/ 1737360 h 2521011"/>
                <a:gd name="connsiteX146" fmla="*/ 2095500 w 2155873"/>
                <a:gd name="connsiteY146" fmla="*/ 1722120 h 2521011"/>
                <a:gd name="connsiteX147" fmla="*/ 2013585 w 2155873"/>
                <a:gd name="connsiteY147" fmla="*/ 1739265 h 2521011"/>
                <a:gd name="connsiteX148" fmla="*/ 1912620 w 2155873"/>
                <a:gd name="connsiteY148" fmla="*/ 1644015 h 2521011"/>
                <a:gd name="connsiteX149" fmla="*/ 1823085 w 2155873"/>
                <a:gd name="connsiteY149" fmla="*/ 1708785 h 2521011"/>
                <a:gd name="connsiteX150" fmla="*/ 1691640 w 2155873"/>
                <a:gd name="connsiteY150" fmla="*/ 1737360 h 2521011"/>
                <a:gd name="connsiteX151" fmla="*/ 1678305 w 2155873"/>
                <a:gd name="connsiteY151" fmla="*/ 1722120 h 2521011"/>
                <a:gd name="connsiteX152" fmla="*/ 1621155 w 2155873"/>
                <a:gd name="connsiteY152" fmla="*/ 1737360 h 2521011"/>
                <a:gd name="connsiteX153" fmla="*/ 1617345 w 2155873"/>
                <a:gd name="connsiteY153" fmla="*/ 1760220 h 2521011"/>
                <a:gd name="connsiteX154" fmla="*/ 1565432 w 2155873"/>
                <a:gd name="connsiteY154" fmla="*/ 1773198 h 2521011"/>
                <a:gd name="connsiteX155" fmla="*/ 1564005 w 2155873"/>
                <a:gd name="connsiteY155" fmla="*/ 1771650 h 2521011"/>
                <a:gd name="connsiteX156" fmla="*/ 1520190 w 2155873"/>
                <a:gd name="connsiteY156" fmla="*/ 1811655 h 2521011"/>
                <a:gd name="connsiteX157" fmla="*/ 1501140 w 2155873"/>
                <a:gd name="connsiteY157" fmla="*/ 1811655 h 2521011"/>
                <a:gd name="connsiteX158" fmla="*/ 1428750 w 2155873"/>
                <a:gd name="connsiteY158" fmla="*/ 1903095 h 2521011"/>
                <a:gd name="connsiteX159" fmla="*/ 1421130 w 2155873"/>
                <a:gd name="connsiteY159" fmla="*/ 1952625 h 2521011"/>
                <a:gd name="connsiteX160" fmla="*/ 1396365 w 2155873"/>
                <a:gd name="connsiteY160" fmla="*/ 1918335 h 2521011"/>
                <a:gd name="connsiteX161" fmla="*/ 1358265 w 2155873"/>
                <a:gd name="connsiteY161" fmla="*/ 1986915 h 2521011"/>
                <a:gd name="connsiteX162" fmla="*/ 1343025 w 2155873"/>
                <a:gd name="connsiteY162" fmla="*/ 1986915 h 2521011"/>
                <a:gd name="connsiteX163" fmla="*/ 1297305 w 2155873"/>
                <a:gd name="connsiteY163" fmla="*/ 2019300 h 2521011"/>
                <a:gd name="connsiteX164" fmla="*/ 1301115 w 2155873"/>
                <a:gd name="connsiteY164" fmla="*/ 2038350 h 2521011"/>
                <a:gd name="connsiteX165" fmla="*/ 1259205 w 2155873"/>
                <a:gd name="connsiteY165" fmla="*/ 2066925 h 2521011"/>
                <a:gd name="connsiteX166" fmla="*/ 1272540 w 2155873"/>
                <a:gd name="connsiteY166" fmla="*/ 2097405 h 2521011"/>
                <a:gd name="connsiteX167" fmla="*/ 1202055 w 2155873"/>
                <a:gd name="connsiteY167" fmla="*/ 2106930 h 2521011"/>
                <a:gd name="connsiteX168" fmla="*/ 1183005 w 2155873"/>
                <a:gd name="connsiteY168" fmla="*/ 2143125 h 2521011"/>
                <a:gd name="connsiteX169" fmla="*/ 1156335 w 2155873"/>
                <a:gd name="connsiteY169" fmla="*/ 2164080 h 2521011"/>
                <a:gd name="connsiteX170" fmla="*/ 1122045 w 2155873"/>
                <a:gd name="connsiteY170" fmla="*/ 2141220 h 2521011"/>
                <a:gd name="connsiteX171" fmla="*/ 1107891 w 2155873"/>
                <a:gd name="connsiteY171" fmla="*/ 2157396 h 2521011"/>
                <a:gd name="connsiteX172" fmla="*/ 1106805 w 2155873"/>
                <a:gd name="connsiteY172" fmla="*/ 2156460 h 2521011"/>
                <a:gd name="connsiteX173" fmla="*/ 979170 w 2155873"/>
                <a:gd name="connsiteY173" fmla="*/ 2042160 h 2521011"/>
                <a:gd name="connsiteX174" fmla="*/ 932138 w 2155873"/>
                <a:gd name="connsiteY174" fmla="*/ 2104529 h 2521011"/>
                <a:gd name="connsiteX175" fmla="*/ 851535 w 2155873"/>
                <a:gd name="connsiteY175" fmla="*/ 2101216 h 2521011"/>
                <a:gd name="connsiteX176" fmla="*/ 847725 w 2155873"/>
                <a:gd name="connsiteY176" fmla="*/ 2129791 h 2521011"/>
                <a:gd name="connsiteX177" fmla="*/ 689610 w 2155873"/>
                <a:gd name="connsiteY177" fmla="*/ 2129791 h 2521011"/>
                <a:gd name="connsiteX178" fmla="*/ 685800 w 2155873"/>
                <a:gd name="connsiteY178" fmla="*/ 2025016 h 2521011"/>
                <a:gd name="connsiteX179" fmla="*/ 683980 w 2155873"/>
                <a:gd name="connsiteY179" fmla="*/ 2024761 h 2521011"/>
                <a:gd name="connsiteX180" fmla="*/ 701040 w 2155873"/>
                <a:gd name="connsiteY180" fmla="*/ 1973580 h 2521011"/>
                <a:gd name="connsiteX181" fmla="*/ 659130 w 2155873"/>
                <a:gd name="connsiteY181" fmla="*/ 1939290 h 2521011"/>
                <a:gd name="connsiteX182" fmla="*/ 662940 w 2155873"/>
                <a:gd name="connsiteY182" fmla="*/ 1899285 h 2521011"/>
                <a:gd name="connsiteX183" fmla="*/ 674370 w 2155873"/>
                <a:gd name="connsiteY183" fmla="*/ 1836420 h 2521011"/>
                <a:gd name="connsiteX184" fmla="*/ 643890 w 2155873"/>
                <a:gd name="connsiteY184" fmla="*/ 1802130 h 2521011"/>
                <a:gd name="connsiteX185" fmla="*/ 590550 w 2155873"/>
                <a:gd name="connsiteY185" fmla="*/ 1790700 h 2521011"/>
                <a:gd name="connsiteX186" fmla="*/ 520065 w 2155873"/>
                <a:gd name="connsiteY186" fmla="*/ 1731645 h 2521011"/>
                <a:gd name="connsiteX187" fmla="*/ 520065 w 2155873"/>
                <a:gd name="connsiteY187" fmla="*/ 1704975 h 2521011"/>
                <a:gd name="connsiteX188" fmla="*/ 491490 w 2155873"/>
                <a:gd name="connsiteY188" fmla="*/ 1708785 h 2521011"/>
                <a:gd name="connsiteX189" fmla="*/ 386715 w 2155873"/>
                <a:gd name="connsiteY189" fmla="*/ 1638300 h 2521011"/>
                <a:gd name="connsiteX190" fmla="*/ 345639 w 2155873"/>
                <a:gd name="connsiteY190" fmla="*/ 1595581 h 2521011"/>
                <a:gd name="connsiteX191" fmla="*/ 346710 w 2155873"/>
                <a:gd name="connsiteY191" fmla="*/ 1543050 h 2521011"/>
                <a:gd name="connsiteX192" fmla="*/ 302895 w 2155873"/>
                <a:gd name="connsiteY192" fmla="*/ 1522095 h 2521011"/>
                <a:gd name="connsiteX193" fmla="*/ 318135 w 2155873"/>
                <a:gd name="connsiteY193" fmla="*/ 1470660 h 2521011"/>
                <a:gd name="connsiteX194" fmla="*/ 274320 w 2155873"/>
                <a:gd name="connsiteY194" fmla="*/ 1491615 h 2521011"/>
                <a:gd name="connsiteX195" fmla="*/ 241935 w 2155873"/>
                <a:gd name="connsiteY195" fmla="*/ 1491615 h 2521011"/>
                <a:gd name="connsiteX196" fmla="*/ 236220 w 2155873"/>
                <a:gd name="connsiteY196" fmla="*/ 1510665 h 2521011"/>
                <a:gd name="connsiteX197" fmla="*/ 85676 w 2155873"/>
                <a:gd name="connsiteY197" fmla="*/ 1510087 h 2521011"/>
                <a:gd name="connsiteX198" fmla="*/ 80010 w 2155873"/>
                <a:gd name="connsiteY198" fmla="*/ 1443990 h 2521011"/>
                <a:gd name="connsiteX199" fmla="*/ 30480 w 2155873"/>
                <a:gd name="connsiteY199" fmla="*/ 1466850 h 2521011"/>
                <a:gd name="connsiteX200" fmla="*/ 9525 w 2155873"/>
                <a:gd name="connsiteY200" fmla="*/ 1390650 h 2521011"/>
                <a:gd name="connsiteX201" fmla="*/ 0 w 2155873"/>
                <a:gd name="connsiteY201" fmla="*/ 1389648 h 2521011"/>
                <a:gd name="connsiteX202" fmla="*/ 0 w 2155873"/>
                <a:gd name="connsiteY202" fmla="*/ 1352550 h 2521011"/>
                <a:gd name="connsiteX203" fmla="*/ 30480 w 2155873"/>
                <a:gd name="connsiteY203" fmla="*/ 1314450 h 2521011"/>
                <a:gd name="connsiteX204" fmla="*/ 95250 w 2155873"/>
                <a:gd name="connsiteY204" fmla="*/ 1303020 h 2521011"/>
                <a:gd name="connsiteX205" fmla="*/ 112395 w 2155873"/>
                <a:gd name="connsiteY205" fmla="*/ 1238250 h 2521011"/>
                <a:gd name="connsiteX206" fmla="*/ 100965 w 2155873"/>
                <a:gd name="connsiteY206" fmla="*/ 1143000 h 2521011"/>
                <a:gd name="connsiteX207" fmla="*/ 101779 w 2155873"/>
                <a:gd name="connsiteY207" fmla="*/ 1135131 h 2521011"/>
                <a:gd name="connsiteX208" fmla="*/ 190501 w 2155873"/>
                <a:gd name="connsiteY208" fmla="*/ 1110615 h 2521011"/>
                <a:gd name="connsiteX209" fmla="*/ 207646 w 2155873"/>
                <a:gd name="connsiteY209" fmla="*/ 1022985 h 2521011"/>
                <a:gd name="connsiteX210" fmla="*/ 186691 w 2155873"/>
                <a:gd name="connsiteY210" fmla="*/ 986790 h 2521011"/>
                <a:gd name="connsiteX211" fmla="*/ 57151 w 2155873"/>
                <a:gd name="connsiteY211" fmla="*/ 969645 h 2521011"/>
                <a:gd name="connsiteX212" fmla="*/ 125731 w 2155873"/>
                <a:gd name="connsiteY212" fmla="*/ 843915 h 2521011"/>
                <a:gd name="connsiteX213" fmla="*/ 129541 w 2155873"/>
                <a:gd name="connsiteY213" fmla="*/ 731520 h 2521011"/>
                <a:gd name="connsiteX214" fmla="*/ 104775 w 2155873"/>
                <a:gd name="connsiteY214" fmla="*/ 715066 h 2521011"/>
                <a:gd name="connsiteX215" fmla="*/ 104775 w 2155873"/>
                <a:gd name="connsiteY215" fmla="*/ 567691 h 2521011"/>
                <a:gd name="connsiteX216" fmla="*/ 125730 w 2155873"/>
                <a:gd name="connsiteY216" fmla="*/ 489586 h 2521011"/>
                <a:gd name="connsiteX217" fmla="*/ 95250 w 2155873"/>
                <a:gd name="connsiteY217" fmla="*/ 447676 h 2521011"/>
                <a:gd name="connsiteX218" fmla="*/ 169545 w 2155873"/>
                <a:gd name="connsiteY218" fmla="*/ 449581 h 2521011"/>
                <a:gd name="connsiteX219" fmla="*/ 164949 w 2155873"/>
                <a:gd name="connsiteY219" fmla="*/ 446066 h 2521011"/>
                <a:gd name="connsiteX220" fmla="*/ 169545 w 2155873"/>
                <a:gd name="connsiteY220" fmla="*/ 447675 h 2521011"/>
                <a:gd name="connsiteX221" fmla="*/ 200025 w 2155873"/>
                <a:gd name="connsiteY221" fmla="*/ 382905 h 2521011"/>
                <a:gd name="connsiteX222" fmla="*/ 283845 w 2155873"/>
                <a:gd name="connsiteY222" fmla="*/ 384810 h 2521011"/>
                <a:gd name="connsiteX223" fmla="*/ 329565 w 2155873"/>
                <a:gd name="connsiteY223" fmla="*/ 361950 h 2521011"/>
                <a:gd name="connsiteX224" fmla="*/ 344805 w 2155873"/>
                <a:gd name="connsiteY224" fmla="*/ 335280 h 2521011"/>
                <a:gd name="connsiteX225" fmla="*/ 348615 w 2155873"/>
                <a:gd name="connsiteY225" fmla="*/ 266700 h 2521011"/>
                <a:gd name="connsiteX226" fmla="*/ 325755 w 2155873"/>
                <a:gd name="connsiteY226" fmla="*/ 198120 h 2521011"/>
                <a:gd name="connsiteX227" fmla="*/ 272415 w 2155873"/>
                <a:gd name="connsiteY227" fmla="*/ 137160 h 2521011"/>
                <a:gd name="connsiteX228" fmla="*/ 295275 w 2155873"/>
                <a:gd name="connsiteY228" fmla="*/ 125730 h 2521011"/>
                <a:gd name="connsiteX229" fmla="*/ 293496 w 2155873"/>
                <a:gd name="connsiteY229" fmla="*/ 119401 h 2521011"/>
                <a:gd name="connsiteX230" fmla="*/ 295275 w 2155873"/>
                <a:gd name="connsiteY230" fmla="*/ 120015 h 2521011"/>
                <a:gd name="connsiteX231" fmla="*/ 337185 w 2155873"/>
                <a:gd name="connsiteY231" fmla="*/ 74295 h 2521011"/>
                <a:gd name="connsiteX232" fmla="*/ 403860 w 2155873"/>
                <a:gd name="connsiteY232" fmla="*/ 85725 h 2521011"/>
                <a:gd name="connsiteX233" fmla="*/ 381000 w 2155873"/>
                <a:gd name="connsiteY233" fmla="*/ 49530 h 2521011"/>
                <a:gd name="connsiteX234" fmla="*/ 432435 w 2155873"/>
                <a:gd name="connsiteY234" fmla="*/ 13335 h 2521011"/>
                <a:gd name="connsiteX235" fmla="*/ 537210 w 2155873"/>
                <a:gd name="connsiteY235"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48917 w 2155873"/>
                <a:gd name="connsiteY82" fmla="*/ 1727507 h 2521011"/>
                <a:gd name="connsiteX83" fmla="*/ 338452 w 2155873"/>
                <a:gd name="connsiteY83" fmla="*/ 1588442 h 2521011"/>
                <a:gd name="connsiteX84" fmla="*/ 537210 w 2155873"/>
                <a:gd name="connsiteY84" fmla="*/ 0 h 2521011"/>
                <a:gd name="connsiteX85" fmla="*/ 563880 w 2155873"/>
                <a:gd name="connsiteY85" fmla="*/ 80010 h 2521011"/>
                <a:gd name="connsiteX86" fmla="*/ 672465 w 2155873"/>
                <a:gd name="connsiteY86" fmla="*/ 51435 h 2521011"/>
                <a:gd name="connsiteX87" fmla="*/ 721352 w 2155873"/>
                <a:gd name="connsiteY87" fmla="*/ 29486 h 2521011"/>
                <a:gd name="connsiteX88" fmla="*/ 744855 w 2155873"/>
                <a:gd name="connsiteY88" fmla="*/ 59055 h 2521011"/>
                <a:gd name="connsiteX89" fmla="*/ 739140 w 2155873"/>
                <a:gd name="connsiteY89" fmla="*/ 89535 h 2521011"/>
                <a:gd name="connsiteX90" fmla="*/ 821055 w 2155873"/>
                <a:gd name="connsiteY90" fmla="*/ 93345 h 2521011"/>
                <a:gd name="connsiteX91" fmla="*/ 834390 w 2155873"/>
                <a:gd name="connsiteY91" fmla="*/ 19050 h 2521011"/>
                <a:gd name="connsiteX92" fmla="*/ 855345 w 2155873"/>
                <a:gd name="connsiteY92" fmla="*/ 47625 h 2521011"/>
                <a:gd name="connsiteX93" fmla="*/ 946785 w 2155873"/>
                <a:gd name="connsiteY93" fmla="*/ 47625 h 2521011"/>
                <a:gd name="connsiteX94" fmla="*/ 996315 w 2155873"/>
                <a:gd name="connsiteY94" fmla="*/ 38100 h 2521011"/>
                <a:gd name="connsiteX95" fmla="*/ 1003935 w 2155873"/>
                <a:gd name="connsiteY95" fmla="*/ 9525 h 2521011"/>
                <a:gd name="connsiteX96" fmla="*/ 1064895 w 2155873"/>
                <a:gd name="connsiteY96" fmla="*/ 0 h 2521011"/>
                <a:gd name="connsiteX97" fmla="*/ 1097280 w 2155873"/>
                <a:gd name="connsiteY97" fmla="*/ 102870 h 2521011"/>
                <a:gd name="connsiteX98" fmla="*/ 1110615 w 2155873"/>
                <a:gd name="connsiteY98" fmla="*/ 102870 h 2521011"/>
                <a:gd name="connsiteX99" fmla="*/ 1135380 w 2155873"/>
                <a:gd name="connsiteY99" fmla="*/ 190500 h 2521011"/>
                <a:gd name="connsiteX100" fmla="*/ 1137805 w 2155873"/>
                <a:gd name="connsiteY100" fmla="*/ 195722 h 2521011"/>
                <a:gd name="connsiteX101" fmla="*/ 1135380 w 2155873"/>
                <a:gd name="connsiteY101" fmla="*/ 198120 h 2521011"/>
                <a:gd name="connsiteX102" fmla="*/ 1131570 w 2155873"/>
                <a:gd name="connsiteY102" fmla="*/ 240030 h 2521011"/>
                <a:gd name="connsiteX103" fmla="*/ 1156335 w 2155873"/>
                <a:gd name="connsiteY103" fmla="*/ 346710 h 2521011"/>
                <a:gd name="connsiteX104" fmla="*/ 1099185 w 2155873"/>
                <a:gd name="connsiteY104" fmla="*/ 363855 h 2521011"/>
                <a:gd name="connsiteX105" fmla="*/ 1127760 w 2155873"/>
                <a:gd name="connsiteY105" fmla="*/ 510540 h 2521011"/>
                <a:gd name="connsiteX106" fmla="*/ 1148715 w 2155873"/>
                <a:gd name="connsiteY106" fmla="*/ 563880 h 2521011"/>
                <a:gd name="connsiteX107" fmla="*/ 1194435 w 2155873"/>
                <a:gd name="connsiteY107" fmla="*/ 641985 h 2521011"/>
                <a:gd name="connsiteX108" fmla="*/ 1215390 w 2155873"/>
                <a:gd name="connsiteY108" fmla="*/ 645795 h 2521011"/>
                <a:gd name="connsiteX109" fmla="*/ 1243965 w 2155873"/>
                <a:gd name="connsiteY109" fmla="*/ 737235 h 2521011"/>
                <a:gd name="connsiteX110" fmla="*/ 1423035 w 2155873"/>
                <a:gd name="connsiteY110" fmla="*/ 702945 h 2521011"/>
                <a:gd name="connsiteX111" fmla="*/ 1422609 w 2155873"/>
                <a:gd name="connsiteY111" fmla="*/ 700259 h 2521011"/>
                <a:gd name="connsiteX112" fmla="*/ 1468755 w 2155873"/>
                <a:gd name="connsiteY112" fmla="*/ 689610 h 2521011"/>
                <a:gd name="connsiteX113" fmla="*/ 1491615 w 2155873"/>
                <a:gd name="connsiteY113" fmla="*/ 659130 h 2521011"/>
                <a:gd name="connsiteX114" fmla="*/ 1520190 w 2155873"/>
                <a:gd name="connsiteY114" fmla="*/ 645795 h 2521011"/>
                <a:gd name="connsiteX115" fmla="*/ 1531620 w 2155873"/>
                <a:gd name="connsiteY115" fmla="*/ 613410 h 2521011"/>
                <a:gd name="connsiteX116" fmla="*/ 1552575 w 2155873"/>
                <a:gd name="connsiteY116" fmla="*/ 594360 h 2521011"/>
                <a:gd name="connsiteX117" fmla="*/ 1573530 w 2155873"/>
                <a:gd name="connsiteY117" fmla="*/ 609600 h 2521011"/>
                <a:gd name="connsiteX118" fmla="*/ 1567815 w 2155873"/>
                <a:gd name="connsiteY118" fmla="*/ 708660 h 2521011"/>
                <a:gd name="connsiteX119" fmla="*/ 1638300 w 2155873"/>
                <a:gd name="connsiteY119" fmla="*/ 786765 h 2521011"/>
                <a:gd name="connsiteX120" fmla="*/ 1640205 w 2155873"/>
                <a:gd name="connsiteY120" fmla="*/ 851535 h 2521011"/>
                <a:gd name="connsiteX121" fmla="*/ 1615440 w 2155873"/>
                <a:gd name="connsiteY121" fmla="*/ 872490 h 2521011"/>
                <a:gd name="connsiteX122" fmla="*/ 1678305 w 2155873"/>
                <a:gd name="connsiteY122" fmla="*/ 876300 h 2521011"/>
                <a:gd name="connsiteX123" fmla="*/ 1964632 w 2155873"/>
                <a:gd name="connsiteY123" fmla="*/ 811829 h 2521011"/>
                <a:gd name="connsiteX124" fmla="*/ 1985010 w 2155873"/>
                <a:gd name="connsiteY124" fmla="*/ 889635 h 2521011"/>
                <a:gd name="connsiteX125" fmla="*/ 1977390 w 2155873"/>
                <a:gd name="connsiteY125" fmla="*/ 942975 h 2521011"/>
                <a:gd name="connsiteX126" fmla="*/ 1912620 w 2155873"/>
                <a:gd name="connsiteY126" fmla="*/ 952500 h 2521011"/>
                <a:gd name="connsiteX127" fmla="*/ 1912620 w 2155873"/>
                <a:gd name="connsiteY127" fmla="*/ 1022985 h 2521011"/>
                <a:gd name="connsiteX128" fmla="*/ 1956435 w 2155873"/>
                <a:gd name="connsiteY128" fmla="*/ 1028700 h 2521011"/>
                <a:gd name="connsiteX129" fmla="*/ 1996440 w 2155873"/>
                <a:gd name="connsiteY129" fmla="*/ 1002030 h 2521011"/>
                <a:gd name="connsiteX130" fmla="*/ 1975485 w 2155873"/>
                <a:gd name="connsiteY130" fmla="*/ 1057275 h 2521011"/>
                <a:gd name="connsiteX131" fmla="*/ 1971675 w 2155873"/>
                <a:gd name="connsiteY131" fmla="*/ 1137285 h 2521011"/>
                <a:gd name="connsiteX132" fmla="*/ 1976108 w 2155873"/>
                <a:gd name="connsiteY132" fmla="*/ 1138062 h 2521011"/>
                <a:gd name="connsiteX133" fmla="*/ 2025015 w 2155873"/>
                <a:gd name="connsiteY133" fmla="*/ 1226820 h 2521011"/>
                <a:gd name="connsiteX134" fmla="*/ 1965960 w 2155873"/>
                <a:gd name="connsiteY134" fmla="*/ 1257300 h 2521011"/>
                <a:gd name="connsiteX135" fmla="*/ 1975485 w 2155873"/>
                <a:gd name="connsiteY135" fmla="*/ 1295400 h 2521011"/>
                <a:gd name="connsiteX136" fmla="*/ 1929765 w 2155873"/>
                <a:gd name="connsiteY136" fmla="*/ 1350645 h 2521011"/>
                <a:gd name="connsiteX137" fmla="*/ 2057400 w 2155873"/>
                <a:gd name="connsiteY137" fmla="*/ 1419225 h 2521011"/>
                <a:gd name="connsiteX138" fmla="*/ 2034540 w 2155873"/>
                <a:gd name="connsiteY138" fmla="*/ 1451610 h 2521011"/>
                <a:gd name="connsiteX139" fmla="*/ 2085975 w 2155873"/>
                <a:gd name="connsiteY139" fmla="*/ 1527810 h 2521011"/>
                <a:gd name="connsiteX140" fmla="*/ 2080260 w 2155873"/>
                <a:gd name="connsiteY140" fmla="*/ 1565910 h 2521011"/>
                <a:gd name="connsiteX141" fmla="*/ 2045970 w 2155873"/>
                <a:gd name="connsiteY141" fmla="*/ 1581150 h 2521011"/>
                <a:gd name="connsiteX142" fmla="*/ 2013585 w 2155873"/>
                <a:gd name="connsiteY142" fmla="*/ 1657350 h 2521011"/>
                <a:gd name="connsiteX143" fmla="*/ 2047875 w 2155873"/>
                <a:gd name="connsiteY143" fmla="*/ 1691640 h 2521011"/>
                <a:gd name="connsiteX144" fmla="*/ 2011680 w 2155873"/>
                <a:gd name="connsiteY144" fmla="*/ 1737360 h 2521011"/>
                <a:gd name="connsiteX145" fmla="*/ 2095500 w 2155873"/>
                <a:gd name="connsiteY145" fmla="*/ 1722120 h 2521011"/>
                <a:gd name="connsiteX146" fmla="*/ 2013585 w 2155873"/>
                <a:gd name="connsiteY146" fmla="*/ 1739265 h 2521011"/>
                <a:gd name="connsiteX147" fmla="*/ 1912620 w 2155873"/>
                <a:gd name="connsiteY147" fmla="*/ 1644015 h 2521011"/>
                <a:gd name="connsiteX148" fmla="*/ 1823085 w 2155873"/>
                <a:gd name="connsiteY148" fmla="*/ 1708785 h 2521011"/>
                <a:gd name="connsiteX149" fmla="*/ 1691640 w 2155873"/>
                <a:gd name="connsiteY149" fmla="*/ 1737360 h 2521011"/>
                <a:gd name="connsiteX150" fmla="*/ 1678305 w 2155873"/>
                <a:gd name="connsiteY150" fmla="*/ 1722120 h 2521011"/>
                <a:gd name="connsiteX151" fmla="*/ 1621155 w 2155873"/>
                <a:gd name="connsiteY151" fmla="*/ 1737360 h 2521011"/>
                <a:gd name="connsiteX152" fmla="*/ 1617345 w 2155873"/>
                <a:gd name="connsiteY152" fmla="*/ 1760220 h 2521011"/>
                <a:gd name="connsiteX153" fmla="*/ 1565432 w 2155873"/>
                <a:gd name="connsiteY153" fmla="*/ 1773198 h 2521011"/>
                <a:gd name="connsiteX154" fmla="*/ 1564005 w 2155873"/>
                <a:gd name="connsiteY154" fmla="*/ 1771650 h 2521011"/>
                <a:gd name="connsiteX155" fmla="*/ 1520190 w 2155873"/>
                <a:gd name="connsiteY155" fmla="*/ 1811655 h 2521011"/>
                <a:gd name="connsiteX156" fmla="*/ 1501140 w 2155873"/>
                <a:gd name="connsiteY156" fmla="*/ 1811655 h 2521011"/>
                <a:gd name="connsiteX157" fmla="*/ 1428750 w 2155873"/>
                <a:gd name="connsiteY157" fmla="*/ 1903095 h 2521011"/>
                <a:gd name="connsiteX158" fmla="*/ 1421130 w 2155873"/>
                <a:gd name="connsiteY158" fmla="*/ 1952625 h 2521011"/>
                <a:gd name="connsiteX159" fmla="*/ 1396365 w 2155873"/>
                <a:gd name="connsiteY159" fmla="*/ 1918335 h 2521011"/>
                <a:gd name="connsiteX160" fmla="*/ 1358265 w 2155873"/>
                <a:gd name="connsiteY160" fmla="*/ 1986915 h 2521011"/>
                <a:gd name="connsiteX161" fmla="*/ 1343025 w 2155873"/>
                <a:gd name="connsiteY161" fmla="*/ 1986915 h 2521011"/>
                <a:gd name="connsiteX162" fmla="*/ 1297305 w 2155873"/>
                <a:gd name="connsiteY162" fmla="*/ 2019300 h 2521011"/>
                <a:gd name="connsiteX163" fmla="*/ 1301115 w 2155873"/>
                <a:gd name="connsiteY163" fmla="*/ 2038350 h 2521011"/>
                <a:gd name="connsiteX164" fmla="*/ 1259205 w 2155873"/>
                <a:gd name="connsiteY164" fmla="*/ 2066925 h 2521011"/>
                <a:gd name="connsiteX165" fmla="*/ 1272540 w 2155873"/>
                <a:gd name="connsiteY165" fmla="*/ 2097405 h 2521011"/>
                <a:gd name="connsiteX166" fmla="*/ 1202055 w 2155873"/>
                <a:gd name="connsiteY166" fmla="*/ 2106930 h 2521011"/>
                <a:gd name="connsiteX167" fmla="*/ 1183005 w 2155873"/>
                <a:gd name="connsiteY167" fmla="*/ 2143125 h 2521011"/>
                <a:gd name="connsiteX168" fmla="*/ 1156335 w 2155873"/>
                <a:gd name="connsiteY168" fmla="*/ 2164080 h 2521011"/>
                <a:gd name="connsiteX169" fmla="*/ 1122045 w 2155873"/>
                <a:gd name="connsiteY169" fmla="*/ 2141220 h 2521011"/>
                <a:gd name="connsiteX170" fmla="*/ 1107891 w 2155873"/>
                <a:gd name="connsiteY170" fmla="*/ 2157396 h 2521011"/>
                <a:gd name="connsiteX171" fmla="*/ 1106805 w 2155873"/>
                <a:gd name="connsiteY171" fmla="*/ 2156460 h 2521011"/>
                <a:gd name="connsiteX172" fmla="*/ 979170 w 2155873"/>
                <a:gd name="connsiteY172" fmla="*/ 2042160 h 2521011"/>
                <a:gd name="connsiteX173" fmla="*/ 932138 w 2155873"/>
                <a:gd name="connsiteY173" fmla="*/ 2104529 h 2521011"/>
                <a:gd name="connsiteX174" fmla="*/ 851535 w 2155873"/>
                <a:gd name="connsiteY174" fmla="*/ 2101216 h 2521011"/>
                <a:gd name="connsiteX175" fmla="*/ 847725 w 2155873"/>
                <a:gd name="connsiteY175" fmla="*/ 2129791 h 2521011"/>
                <a:gd name="connsiteX176" fmla="*/ 689610 w 2155873"/>
                <a:gd name="connsiteY176" fmla="*/ 2129791 h 2521011"/>
                <a:gd name="connsiteX177" fmla="*/ 685800 w 2155873"/>
                <a:gd name="connsiteY177" fmla="*/ 2025016 h 2521011"/>
                <a:gd name="connsiteX178" fmla="*/ 683980 w 2155873"/>
                <a:gd name="connsiteY178" fmla="*/ 2024761 h 2521011"/>
                <a:gd name="connsiteX179" fmla="*/ 701040 w 2155873"/>
                <a:gd name="connsiteY179" fmla="*/ 1973580 h 2521011"/>
                <a:gd name="connsiteX180" fmla="*/ 659130 w 2155873"/>
                <a:gd name="connsiteY180" fmla="*/ 1939290 h 2521011"/>
                <a:gd name="connsiteX181" fmla="*/ 662940 w 2155873"/>
                <a:gd name="connsiteY181" fmla="*/ 1899285 h 2521011"/>
                <a:gd name="connsiteX182" fmla="*/ 674370 w 2155873"/>
                <a:gd name="connsiteY182" fmla="*/ 1836420 h 2521011"/>
                <a:gd name="connsiteX183" fmla="*/ 643890 w 2155873"/>
                <a:gd name="connsiteY183" fmla="*/ 1802130 h 2521011"/>
                <a:gd name="connsiteX184" fmla="*/ 590550 w 2155873"/>
                <a:gd name="connsiteY184" fmla="*/ 1790700 h 2521011"/>
                <a:gd name="connsiteX185" fmla="*/ 520065 w 2155873"/>
                <a:gd name="connsiteY185" fmla="*/ 1731645 h 2521011"/>
                <a:gd name="connsiteX186" fmla="*/ 520065 w 2155873"/>
                <a:gd name="connsiteY186" fmla="*/ 1704975 h 2521011"/>
                <a:gd name="connsiteX187" fmla="*/ 491490 w 2155873"/>
                <a:gd name="connsiteY187" fmla="*/ 1708785 h 2521011"/>
                <a:gd name="connsiteX188" fmla="*/ 386715 w 2155873"/>
                <a:gd name="connsiteY188" fmla="*/ 1638300 h 2521011"/>
                <a:gd name="connsiteX189" fmla="*/ 345639 w 2155873"/>
                <a:gd name="connsiteY189" fmla="*/ 1595581 h 2521011"/>
                <a:gd name="connsiteX190" fmla="*/ 346710 w 2155873"/>
                <a:gd name="connsiteY190" fmla="*/ 1543050 h 2521011"/>
                <a:gd name="connsiteX191" fmla="*/ 302895 w 2155873"/>
                <a:gd name="connsiteY191" fmla="*/ 1522095 h 2521011"/>
                <a:gd name="connsiteX192" fmla="*/ 318135 w 2155873"/>
                <a:gd name="connsiteY192" fmla="*/ 1470660 h 2521011"/>
                <a:gd name="connsiteX193" fmla="*/ 274320 w 2155873"/>
                <a:gd name="connsiteY193" fmla="*/ 1491615 h 2521011"/>
                <a:gd name="connsiteX194" fmla="*/ 241935 w 2155873"/>
                <a:gd name="connsiteY194" fmla="*/ 1491615 h 2521011"/>
                <a:gd name="connsiteX195" fmla="*/ 236220 w 2155873"/>
                <a:gd name="connsiteY195" fmla="*/ 1510665 h 2521011"/>
                <a:gd name="connsiteX196" fmla="*/ 85676 w 2155873"/>
                <a:gd name="connsiteY196" fmla="*/ 1510087 h 2521011"/>
                <a:gd name="connsiteX197" fmla="*/ 80010 w 2155873"/>
                <a:gd name="connsiteY197" fmla="*/ 1443990 h 2521011"/>
                <a:gd name="connsiteX198" fmla="*/ 30480 w 2155873"/>
                <a:gd name="connsiteY198" fmla="*/ 1466850 h 2521011"/>
                <a:gd name="connsiteX199" fmla="*/ 9525 w 2155873"/>
                <a:gd name="connsiteY199" fmla="*/ 1390650 h 2521011"/>
                <a:gd name="connsiteX200" fmla="*/ 0 w 2155873"/>
                <a:gd name="connsiteY200" fmla="*/ 1389648 h 2521011"/>
                <a:gd name="connsiteX201" fmla="*/ 0 w 2155873"/>
                <a:gd name="connsiteY201" fmla="*/ 1352550 h 2521011"/>
                <a:gd name="connsiteX202" fmla="*/ 30480 w 2155873"/>
                <a:gd name="connsiteY202" fmla="*/ 1314450 h 2521011"/>
                <a:gd name="connsiteX203" fmla="*/ 95250 w 2155873"/>
                <a:gd name="connsiteY203" fmla="*/ 1303020 h 2521011"/>
                <a:gd name="connsiteX204" fmla="*/ 112395 w 2155873"/>
                <a:gd name="connsiteY204" fmla="*/ 1238250 h 2521011"/>
                <a:gd name="connsiteX205" fmla="*/ 100965 w 2155873"/>
                <a:gd name="connsiteY205" fmla="*/ 1143000 h 2521011"/>
                <a:gd name="connsiteX206" fmla="*/ 101779 w 2155873"/>
                <a:gd name="connsiteY206" fmla="*/ 1135131 h 2521011"/>
                <a:gd name="connsiteX207" fmla="*/ 190501 w 2155873"/>
                <a:gd name="connsiteY207" fmla="*/ 1110615 h 2521011"/>
                <a:gd name="connsiteX208" fmla="*/ 207646 w 2155873"/>
                <a:gd name="connsiteY208" fmla="*/ 1022985 h 2521011"/>
                <a:gd name="connsiteX209" fmla="*/ 186691 w 2155873"/>
                <a:gd name="connsiteY209" fmla="*/ 986790 h 2521011"/>
                <a:gd name="connsiteX210" fmla="*/ 57151 w 2155873"/>
                <a:gd name="connsiteY210" fmla="*/ 969645 h 2521011"/>
                <a:gd name="connsiteX211" fmla="*/ 125731 w 2155873"/>
                <a:gd name="connsiteY211" fmla="*/ 843915 h 2521011"/>
                <a:gd name="connsiteX212" fmla="*/ 129541 w 2155873"/>
                <a:gd name="connsiteY212" fmla="*/ 731520 h 2521011"/>
                <a:gd name="connsiteX213" fmla="*/ 104775 w 2155873"/>
                <a:gd name="connsiteY213" fmla="*/ 715066 h 2521011"/>
                <a:gd name="connsiteX214" fmla="*/ 104775 w 2155873"/>
                <a:gd name="connsiteY214" fmla="*/ 567691 h 2521011"/>
                <a:gd name="connsiteX215" fmla="*/ 125730 w 2155873"/>
                <a:gd name="connsiteY215" fmla="*/ 489586 h 2521011"/>
                <a:gd name="connsiteX216" fmla="*/ 95250 w 2155873"/>
                <a:gd name="connsiteY216" fmla="*/ 447676 h 2521011"/>
                <a:gd name="connsiteX217" fmla="*/ 169545 w 2155873"/>
                <a:gd name="connsiteY217" fmla="*/ 449581 h 2521011"/>
                <a:gd name="connsiteX218" fmla="*/ 164949 w 2155873"/>
                <a:gd name="connsiteY218" fmla="*/ 446066 h 2521011"/>
                <a:gd name="connsiteX219" fmla="*/ 169545 w 2155873"/>
                <a:gd name="connsiteY219" fmla="*/ 447675 h 2521011"/>
                <a:gd name="connsiteX220" fmla="*/ 200025 w 2155873"/>
                <a:gd name="connsiteY220" fmla="*/ 382905 h 2521011"/>
                <a:gd name="connsiteX221" fmla="*/ 283845 w 2155873"/>
                <a:gd name="connsiteY221" fmla="*/ 384810 h 2521011"/>
                <a:gd name="connsiteX222" fmla="*/ 329565 w 2155873"/>
                <a:gd name="connsiteY222" fmla="*/ 361950 h 2521011"/>
                <a:gd name="connsiteX223" fmla="*/ 344805 w 2155873"/>
                <a:gd name="connsiteY223" fmla="*/ 335280 h 2521011"/>
                <a:gd name="connsiteX224" fmla="*/ 348615 w 2155873"/>
                <a:gd name="connsiteY224" fmla="*/ 266700 h 2521011"/>
                <a:gd name="connsiteX225" fmla="*/ 325755 w 2155873"/>
                <a:gd name="connsiteY225" fmla="*/ 198120 h 2521011"/>
                <a:gd name="connsiteX226" fmla="*/ 272415 w 2155873"/>
                <a:gd name="connsiteY226" fmla="*/ 137160 h 2521011"/>
                <a:gd name="connsiteX227" fmla="*/ 295275 w 2155873"/>
                <a:gd name="connsiteY227" fmla="*/ 125730 h 2521011"/>
                <a:gd name="connsiteX228" fmla="*/ 293496 w 2155873"/>
                <a:gd name="connsiteY228" fmla="*/ 119401 h 2521011"/>
                <a:gd name="connsiteX229" fmla="*/ 295275 w 2155873"/>
                <a:gd name="connsiteY229" fmla="*/ 120015 h 2521011"/>
                <a:gd name="connsiteX230" fmla="*/ 337185 w 2155873"/>
                <a:gd name="connsiteY230" fmla="*/ 74295 h 2521011"/>
                <a:gd name="connsiteX231" fmla="*/ 403860 w 2155873"/>
                <a:gd name="connsiteY231" fmla="*/ 85725 h 2521011"/>
                <a:gd name="connsiteX232" fmla="*/ 381000 w 2155873"/>
                <a:gd name="connsiteY232" fmla="*/ 49530 h 2521011"/>
                <a:gd name="connsiteX233" fmla="*/ 432435 w 2155873"/>
                <a:gd name="connsiteY233" fmla="*/ 13335 h 2521011"/>
                <a:gd name="connsiteX234" fmla="*/ 537210 w 2155873"/>
                <a:gd name="connsiteY234"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338452 w 2155873"/>
                <a:gd name="connsiteY82" fmla="*/ 1588442 h 2521011"/>
                <a:gd name="connsiteX83" fmla="*/ 537210 w 2155873"/>
                <a:gd name="connsiteY83" fmla="*/ 0 h 2521011"/>
                <a:gd name="connsiteX84" fmla="*/ 563880 w 2155873"/>
                <a:gd name="connsiteY84" fmla="*/ 80010 h 2521011"/>
                <a:gd name="connsiteX85" fmla="*/ 672465 w 2155873"/>
                <a:gd name="connsiteY85" fmla="*/ 51435 h 2521011"/>
                <a:gd name="connsiteX86" fmla="*/ 721352 w 2155873"/>
                <a:gd name="connsiteY86" fmla="*/ 29486 h 2521011"/>
                <a:gd name="connsiteX87" fmla="*/ 744855 w 2155873"/>
                <a:gd name="connsiteY87" fmla="*/ 59055 h 2521011"/>
                <a:gd name="connsiteX88" fmla="*/ 739140 w 2155873"/>
                <a:gd name="connsiteY88" fmla="*/ 89535 h 2521011"/>
                <a:gd name="connsiteX89" fmla="*/ 821055 w 2155873"/>
                <a:gd name="connsiteY89" fmla="*/ 93345 h 2521011"/>
                <a:gd name="connsiteX90" fmla="*/ 834390 w 2155873"/>
                <a:gd name="connsiteY90" fmla="*/ 19050 h 2521011"/>
                <a:gd name="connsiteX91" fmla="*/ 855345 w 2155873"/>
                <a:gd name="connsiteY91" fmla="*/ 47625 h 2521011"/>
                <a:gd name="connsiteX92" fmla="*/ 946785 w 2155873"/>
                <a:gd name="connsiteY92" fmla="*/ 47625 h 2521011"/>
                <a:gd name="connsiteX93" fmla="*/ 996315 w 2155873"/>
                <a:gd name="connsiteY93" fmla="*/ 38100 h 2521011"/>
                <a:gd name="connsiteX94" fmla="*/ 1003935 w 2155873"/>
                <a:gd name="connsiteY94" fmla="*/ 9525 h 2521011"/>
                <a:gd name="connsiteX95" fmla="*/ 1064895 w 2155873"/>
                <a:gd name="connsiteY95" fmla="*/ 0 h 2521011"/>
                <a:gd name="connsiteX96" fmla="*/ 1097280 w 2155873"/>
                <a:gd name="connsiteY96" fmla="*/ 102870 h 2521011"/>
                <a:gd name="connsiteX97" fmla="*/ 1110615 w 2155873"/>
                <a:gd name="connsiteY97" fmla="*/ 102870 h 2521011"/>
                <a:gd name="connsiteX98" fmla="*/ 1135380 w 2155873"/>
                <a:gd name="connsiteY98" fmla="*/ 190500 h 2521011"/>
                <a:gd name="connsiteX99" fmla="*/ 1137805 w 2155873"/>
                <a:gd name="connsiteY99" fmla="*/ 195722 h 2521011"/>
                <a:gd name="connsiteX100" fmla="*/ 1135380 w 2155873"/>
                <a:gd name="connsiteY100" fmla="*/ 198120 h 2521011"/>
                <a:gd name="connsiteX101" fmla="*/ 1131570 w 2155873"/>
                <a:gd name="connsiteY101" fmla="*/ 240030 h 2521011"/>
                <a:gd name="connsiteX102" fmla="*/ 1156335 w 2155873"/>
                <a:gd name="connsiteY102" fmla="*/ 346710 h 2521011"/>
                <a:gd name="connsiteX103" fmla="*/ 1099185 w 2155873"/>
                <a:gd name="connsiteY103" fmla="*/ 363855 h 2521011"/>
                <a:gd name="connsiteX104" fmla="*/ 1127760 w 2155873"/>
                <a:gd name="connsiteY104" fmla="*/ 510540 h 2521011"/>
                <a:gd name="connsiteX105" fmla="*/ 1148715 w 2155873"/>
                <a:gd name="connsiteY105" fmla="*/ 563880 h 2521011"/>
                <a:gd name="connsiteX106" fmla="*/ 1194435 w 2155873"/>
                <a:gd name="connsiteY106" fmla="*/ 641985 h 2521011"/>
                <a:gd name="connsiteX107" fmla="*/ 1215390 w 2155873"/>
                <a:gd name="connsiteY107" fmla="*/ 645795 h 2521011"/>
                <a:gd name="connsiteX108" fmla="*/ 1243965 w 2155873"/>
                <a:gd name="connsiteY108" fmla="*/ 737235 h 2521011"/>
                <a:gd name="connsiteX109" fmla="*/ 1423035 w 2155873"/>
                <a:gd name="connsiteY109" fmla="*/ 702945 h 2521011"/>
                <a:gd name="connsiteX110" fmla="*/ 1422609 w 2155873"/>
                <a:gd name="connsiteY110" fmla="*/ 700259 h 2521011"/>
                <a:gd name="connsiteX111" fmla="*/ 1468755 w 2155873"/>
                <a:gd name="connsiteY111" fmla="*/ 689610 h 2521011"/>
                <a:gd name="connsiteX112" fmla="*/ 1491615 w 2155873"/>
                <a:gd name="connsiteY112" fmla="*/ 659130 h 2521011"/>
                <a:gd name="connsiteX113" fmla="*/ 1520190 w 2155873"/>
                <a:gd name="connsiteY113" fmla="*/ 645795 h 2521011"/>
                <a:gd name="connsiteX114" fmla="*/ 1531620 w 2155873"/>
                <a:gd name="connsiteY114" fmla="*/ 613410 h 2521011"/>
                <a:gd name="connsiteX115" fmla="*/ 1552575 w 2155873"/>
                <a:gd name="connsiteY115" fmla="*/ 594360 h 2521011"/>
                <a:gd name="connsiteX116" fmla="*/ 1573530 w 2155873"/>
                <a:gd name="connsiteY116" fmla="*/ 609600 h 2521011"/>
                <a:gd name="connsiteX117" fmla="*/ 1567815 w 2155873"/>
                <a:gd name="connsiteY117" fmla="*/ 708660 h 2521011"/>
                <a:gd name="connsiteX118" fmla="*/ 1638300 w 2155873"/>
                <a:gd name="connsiteY118" fmla="*/ 786765 h 2521011"/>
                <a:gd name="connsiteX119" fmla="*/ 1640205 w 2155873"/>
                <a:gd name="connsiteY119" fmla="*/ 851535 h 2521011"/>
                <a:gd name="connsiteX120" fmla="*/ 1615440 w 2155873"/>
                <a:gd name="connsiteY120" fmla="*/ 872490 h 2521011"/>
                <a:gd name="connsiteX121" fmla="*/ 1678305 w 2155873"/>
                <a:gd name="connsiteY121" fmla="*/ 876300 h 2521011"/>
                <a:gd name="connsiteX122" fmla="*/ 1964632 w 2155873"/>
                <a:gd name="connsiteY122" fmla="*/ 811829 h 2521011"/>
                <a:gd name="connsiteX123" fmla="*/ 1985010 w 2155873"/>
                <a:gd name="connsiteY123" fmla="*/ 889635 h 2521011"/>
                <a:gd name="connsiteX124" fmla="*/ 1977390 w 2155873"/>
                <a:gd name="connsiteY124" fmla="*/ 942975 h 2521011"/>
                <a:gd name="connsiteX125" fmla="*/ 1912620 w 2155873"/>
                <a:gd name="connsiteY125" fmla="*/ 952500 h 2521011"/>
                <a:gd name="connsiteX126" fmla="*/ 1912620 w 2155873"/>
                <a:gd name="connsiteY126" fmla="*/ 1022985 h 2521011"/>
                <a:gd name="connsiteX127" fmla="*/ 1956435 w 2155873"/>
                <a:gd name="connsiteY127" fmla="*/ 1028700 h 2521011"/>
                <a:gd name="connsiteX128" fmla="*/ 1996440 w 2155873"/>
                <a:gd name="connsiteY128" fmla="*/ 1002030 h 2521011"/>
                <a:gd name="connsiteX129" fmla="*/ 1975485 w 2155873"/>
                <a:gd name="connsiteY129" fmla="*/ 1057275 h 2521011"/>
                <a:gd name="connsiteX130" fmla="*/ 1971675 w 2155873"/>
                <a:gd name="connsiteY130" fmla="*/ 1137285 h 2521011"/>
                <a:gd name="connsiteX131" fmla="*/ 1976108 w 2155873"/>
                <a:gd name="connsiteY131" fmla="*/ 1138062 h 2521011"/>
                <a:gd name="connsiteX132" fmla="*/ 2025015 w 2155873"/>
                <a:gd name="connsiteY132" fmla="*/ 1226820 h 2521011"/>
                <a:gd name="connsiteX133" fmla="*/ 1965960 w 2155873"/>
                <a:gd name="connsiteY133" fmla="*/ 1257300 h 2521011"/>
                <a:gd name="connsiteX134" fmla="*/ 1975485 w 2155873"/>
                <a:gd name="connsiteY134" fmla="*/ 1295400 h 2521011"/>
                <a:gd name="connsiteX135" fmla="*/ 1929765 w 2155873"/>
                <a:gd name="connsiteY135" fmla="*/ 1350645 h 2521011"/>
                <a:gd name="connsiteX136" fmla="*/ 2057400 w 2155873"/>
                <a:gd name="connsiteY136" fmla="*/ 1419225 h 2521011"/>
                <a:gd name="connsiteX137" fmla="*/ 2034540 w 2155873"/>
                <a:gd name="connsiteY137" fmla="*/ 1451610 h 2521011"/>
                <a:gd name="connsiteX138" fmla="*/ 2085975 w 2155873"/>
                <a:gd name="connsiteY138" fmla="*/ 1527810 h 2521011"/>
                <a:gd name="connsiteX139" fmla="*/ 2080260 w 2155873"/>
                <a:gd name="connsiteY139" fmla="*/ 1565910 h 2521011"/>
                <a:gd name="connsiteX140" fmla="*/ 2045970 w 2155873"/>
                <a:gd name="connsiteY140" fmla="*/ 1581150 h 2521011"/>
                <a:gd name="connsiteX141" fmla="*/ 2013585 w 2155873"/>
                <a:gd name="connsiteY141" fmla="*/ 1657350 h 2521011"/>
                <a:gd name="connsiteX142" fmla="*/ 2047875 w 2155873"/>
                <a:gd name="connsiteY142" fmla="*/ 1691640 h 2521011"/>
                <a:gd name="connsiteX143" fmla="*/ 2011680 w 2155873"/>
                <a:gd name="connsiteY143" fmla="*/ 1737360 h 2521011"/>
                <a:gd name="connsiteX144" fmla="*/ 2095500 w 2155873"/>
                <a:gd name="connsiteY144" fmla="*/ 1722120 h 2521011"/>
                <a:gd name="connsiteX145" fmla="*/ 2013585 w 2155873"/>
                <a:gd name="connsiteY145" fmla="*/ 1739265 h 2521011"/>
                <a:gd name="connsiteX146" fmla="*/ 1912620 w 2155873"/>
                <a:gd name="connsiteY146" fmla="*/ 1644015 h 2521011"/>
                <a:gd name="connsiteX147" fmla="*/ 1823085 w 2155873"/>
                <a:gd name="connsiteY147" fmla="*/ 1708785 h 2521011"/>
                <a:gd name="connsiteX148" fmla="*/ 1691640 w 2155873"/>
                <a:gd name="connsiteY148" fmla="*/ 1737360 h 2521011"/>
                <a:gd name="connsiteX149" fmla="*/ 1678305 w 2155873"/>
                <a:gd name="connsiteY149" fmla="*/ 1722120 h 2521011"/>
                <a:gd name="connsiteX150" fmla="*/ 1621155 w 2155873"/>
                <a:gd name="connsiteY150" fmla="*/ 1737360 h 2521011"/>
                <a:gd name="connsiteX151" fmla="*/ 1617345 w 2155873"/>
                <a:gd name="connsiteY151" fmla="*/ 1760220 h 2521011"/>
                <a:gd name="connsiteX152" fmla="*/ 1565432 w 2155873"/>
                <a:gd name="connsiteY152" fmla="*/ 1773198 h 2521011"/>
                <a:gd name="connsiteX153" fmla="*/ 1564005 w 2155873"/>
                <a:gd name="connsiteY153" fmla="*/ 1771650 h 2521011"/>
                <a:gd name="connsiteX154" fmla="*/ 1520190 w 2155873"/>
                <a:gd name="connsiteY154" fmla="*/ 1811655 h 2521011"/>
                <a:gd name="connsiteX155" fmla="*/ 1501140 w 2155873"/>
                <a:gd name="connsiteY155" fmla="*/ 1811655 h 2521011"/>
                <a:gd name="connsiteX156" fmla="*/ 1428750 w 2155873"/>
                <a:gd name="connsiteY156" fmla="*/ 1903095 h 2521011"/>
                <a:gd name="connsiteX157" fmla="*/ 1421130 w 2155873"/>
                <a:gd name="connsiteY157" fmla="*/ 1952625 h 2521011"/>
                <a:gd name="connsiteX158" fmla="*/ 1396365 w 2155873"/>
                <a:gd name="connsiteY158" fmla="*/ 1918335 h 2521011"/>
                <a:gd name="connsiteX159" fmla="*/ 1358265 w 2155873"/>
                <a:gd name="connsiteY159" fmla="*/ 1986915 h 2521011"/>
                <a:gd name="connsiteX160" fmla="*/ 1343025 w 2155873"/>
                <a:gd name="connsiteY160" fmla="*/ 1986915 h 2521011"/>
                <a:gd name="connsiteX161" fmla="*/ 1297305 w 2155873"/>
                <a:gd name="connsiteY161" fmla="*/ 2019300 h 2521011"/>
                <a:gd name="connsiteX162" fmla="*/ 1301115 w 2155873"/>
                <a:gd name="connsiteY162" fmla="*/ 2038350 h 2521011"/>
                <a:gd name="connsiteX163" fmla="*/ 1259205 w 2155873"/>
                <a:gd name="connsiteY163" fmla="*/ 2066925 h 2521011"/>
                <a:gd name="connsiteX164" fmla="*/ 1272540 w 2155873"/>
                <a:gd name="connsiteY164" fmla="*/ 2097405 h 2521011"/>
                <a:gd name="connsiteX165" fmla="*/ 1202055 w 2155873"/>
                <a:gd name="connsiteY165" fmla="*/ 2106930 h 2521011"/>
                <a:gd name="connsiteX166" fmla="*/ 1183005 w 2155873"/>
                <a:gd name="connsiteY166" fmla="*/ 2143125 h 2521011"/>
                <a:gd name="connsiteX167" fmla="*/ 1156335 w 2155873"/>
                <a:gd name="connsiteY167" fmla="*/ 2164080 h 2521011"/>
                <a:gd name="connsiteX168" fmla="*/ 1122045 w 2155873"/>
                <a:gd name="connsiteY168" fmla="*/ 2141220 h 2521011"/>
                <a:gd name="connsiteX169" fmla="*/ 1107891 w 2155873"/>
                <a:gd name="connsiteY169" fmla="*/ 2157396 h 2521011"/>
                <a:gd name="connsiteX170" fmla="*/ 1106805 w 2155873"/>
                <a:gd name="connsiteY170" fmla="*/ 2156460 h 2521011"/>
                <a:gd name="connsiteX171" fmla="*/ 979170 w 2155873"/>
                <a:gd name="connsiteY171" fmla="*/ 2042160 h 2521011"/>
                <a:gd name="connsiteX172" fmla="*/ 932138 w 2155873"/>
                <a:gd name="connsiteY172" fmla="*/ 2104529 h 2521011"/>
                <a:gd name="connsiteX173" fmla="*/ 851535 w 2155873"/>
                <a:gd name="connsiteY173" fmla="*/ 2101216 h 2521011"/>
                <a:gd name="connsiteX174" fmla="*/ 847725 w 2155873"/>
                <a:gd name="connsiteY174" fmla="*/ 2129791 h 2521011"/>
                <a:gd name="connsiteX175" fmla="*/ 689610 w 2155873"/>
                <a:gd name="connsiteY175" fmla="*/ 2129791 h 2521011"/>
                <a:gd name="connsiteX176" fmla="*/ 685800 w 2155873"/>
                <a:gd name="connsiteY176" fmla="*/ 2025016 h 2521011"/>
                <a:gd name="connsiteX177" fmla="*/ 683980 w 2155873"/>
                <a:gd name="connsiteY177" fmla="*/ 2024761 h 2521011"/>
                <a:gd name="connsiteX178" fmla="*/ 701040 w 2155873"/>
                <a:gd name="connsiteY178" fmla="*/ 1973580 h 2521011"/>
                <a:gd name="connsiteX179" fmla="*/ 659130 w 2155873"/>
                <a:gd name="connsiteY179" fmla="*/ 1939290 h 2521011"/>
                <a:gd name="connsiteX180" fmla="*/ 662940 w 2155873"/>
                <a:gd name="connsiteY180" fmla="*/ 1899285 h 2521011"/>
                <a:gd name="connsiteX181" fmla="*/ 674370 w 2155873"/>
                <a:gd name="connsiteY181" fmla="*/ 1836420 h 2521011"/>
                <a:gd name="connsiteX182" fmla="*/ 643890 w 2155873"/>
                <a:gd name="connsiteY182" fmla="*/ 1802130 h 2521011"/>
                <a:gd name="connsiteX183" fmla="*/ 590550 w 2155873"/>
                <a:gd name="connsiteY183" fmla="*/ 1790700 h 2521011"/>
                <a:gd name="connsiteX184" fmla="*/ 520065 w 2155873"/>
                <a:gd name="connsiteY184" fmla="*/ 1731645 h 2521011"/>
                <a:gd name="connsiteX185" fmla="*/ 520065 w 2155873"/>
                <a:gd name="connsiteY185" fmla="*/ 1704975 h 2521011"/>
                <a:gd name="connsiteX186" fmla="*/ 491490 w 2155873"/>
                <a:gd name="connsiteY186" fmla="*/ 1708785 h 2521011"/>
                <a:gd name="connsiteX187" fmla="*/ 386715 w 2155873"/>
                <a:gd name="connsiteY187" fmla="*/ 1638300 h 2521011"/>
                <a:gd name="connsiteX188" fmla="*/ 345639 w 2155873"/>
                <a:gd name="connsiteY188" fmla="*/ 1595581 h 2521011"/>
                <a:gd name="connsiteX189" fmla="*/ 346710 w 2155873"/>
                <a:gd name="connsiteY189" fmla="*/ 1543050 h 2521011"/>
                <a:gd name="connsiteX190" fmla="*/ 302895 w 2155873"/>
                <a:gd name="connsiteY190" fmla="*/ 1522095 h 2521011"/>
                <a:gd name="connsiteX191" fmla="*/ 318135 w 2155873"/>
                <a:gd name="connsiteY191" fmla="*/ 1470660 h 2521011"/>
                <a:gd name="connsiteX192" fmla="*/ 274320 w 2155873"/>
                <a:gd name="connsiteY192" fmla="*/ 1491615 h 2521011"/>
                <a:gd name="connsiteX193" fmla="*/ 241935 w 2155873"/>
                <a:gd name="connsiteY193" fmla="*/ 1491615 h 2521011"/>
                <a:gd name="connsiteX194" fmla="*/ 236220 w 2155873"/>
                <a:gd name="connsiteY194" fmla="*/ 1510665 h 2521011"/>
                <a:gd name="connsiteX195" fmla="*/ 85676 w 2155873"/>
                <a:gd name="connsiteY195" fmla="*/ 1510087 h 2521011"/>
                <a:gd name="connsiteX196" fmla="*/ 80010 w 2155873"/>
                <a:gd name="connsiteY196" fmla="*/ 1443990 h 2521011"/>
                <a:gd name="connsiteX197" fmla="*/ 30480 w 2155873"/>
                <a:gd name="connsiteY197" fmla="*/ 1466850 h 2521011"/>
                <a:gd name="connsiteX198" fmla="*/ 9525 w 2155873"/>
                <a:gd name="connsiteY198" fmla="*/ 1390650 h 2521011"/>
                <a:gd name="connsiteX199" fmla="*/ 0 w 2155873"/>
                <a:gd name="connsiteY199" fmla="*/ 1389648 h 2521011"/>
                <a:gd name="connsiteX200" fmla="*/ 0 w 2155873"/>
                <a:gd name="connsiteY200" fmla="*/ 1352550 h 2521011"/>
                <a:gd name="connsiteX201" fmla="*/ 30480 w 2155873"/>
                <a:gd name="connsiteY201" fmla="*/ 1314450 h 2521011"/>
                <a:gd name="connsiteX202" fmla="*/ 95250 w 2155873"/>
                <a:gd name="connsiteY202" fmla="*/ 1303020 h 2521011"/>
                <a:gd name="connsiteX203" fmla="*/ 112395 w 2155873"/>
                <a:gd name="connsiteY203" fmla="*/ 1238250 h 2521011"/>
                <a:gd name="connsiteX204" fmla="*/ 100965 w 2155873"/>
                <a:gd name="connsiteY204" fmla="*/ 1143000 h 2521011"/>
                <a:gd name="connsiteX205" fmla="*/ 101779 w 2155873"/>
                <a:gd name="connsiteY205" fmla="*/ 1135131 h 2521011"/>
                <a:gd name="connsiteX206" fmla="*/ 190501 w 2155873"/>
                <a:gd name="connsiteY206" fmla="*/ 1110615 h 2521011"/>
                <a:gd name="connsiteX207" fmla="*/ 207646 w 2155873"/>
                <a:gd name="connsiteY207" fmla="*/ 1022985 h 2521011"/>
                <a:gd name="connsiteX208" fmla="*/ 186691 w 2155873"/>
                <a:gd name="connsiteY208" fmla="*/ 986790 h 2521011"/>
                <a:gd name="connsiteX209" fmla="*/ 57151 w 2155873"/>
                <a:gd name="connsiteY209" fmla="*/ 969645 h 2521011"/>
                <a:gd name="connsiteX210" fmla="*/ 125731 w 2155873"/>
                <a:gd name="connsiteY210" fmla="*/ 843915 h 2521011"/>
                <a:gd name="connsiteX211" fmla="*/ 129541 w 2155873"/>
                <a:gd name="connsiteY211" fmla="*/ 731520 h 2521011"/>
                <a:gd name="connsiteX212" fmla="*/ 104775 w 2155873"/>
                <a:gd name="connsiteY212" fmla="*/ 715066 h 2521011"/>
                <a:gd name="connsiteX213" fmla="*/ 104775 w 2155873"/>
                <a:gd name="connsiteY213" fmla="*/ 567691 h 2521011"/>
                <a:gd name="connsiteX214" fmla="*/ 125730 w 2155873"/>
                <a:gd name="connsiteY214" fmla="*/ 489586 h 2521011"/>
                <a:gd name="connsiteX215" fmla="*/ 95250 w 2155873"/>
                <a:gd name="connsiteY215" fmla="*/ 447676 h 2521011"/>
                <a:gd name="connsiteX216" fmla="*/ 169545 w 2155873"/>
                <a:gd name="connsiteY216" fmla="*/ 449581 h 2521011"/>
                <a:gd name="connsiteX217" fmla="*/ 164949 w 2155873"/>
                <a:gd name="connsiteY217" fmla="*/ 446066 h 2521011"/>
                <a:gd name="connsiteX218" fmla="*/ 169545 w 2155873"/>
                <a:gd name="connsiteY218" fmla="*/ 447675 h 2521011"/>
                <a:gd name="connsiteX219" fmla="*/ 200025 w 2155873"/>
                <a:gd name="connsiteY219" fmla="*/ 382905 h 2521011"/>
                <a:gd name="connsiteX220" fmla="*/ 283845 w 2155873"/>
                <a:gd name="connsiteY220" fmla="*/ 384810 h 2521011"/>
                <a:gd name="connsiteX221" fmla="*/ 329565 w 2155873"/>
                <a:gd name="connsiteY221" fmla="*/ 361950 h 2521011"/>
                <a:gd name="connsiteX222" fmla="*/ 344805 w 2155873"/>
                <a:gd name="connsiteY222" fmla="*/ 335280 h 2521011"/>
                <a:gd name="connsiteX223" fmla="*/ 348615 w 2155873"/>
                <a:gd name="connsiteY223" fmla="*/ 266700 h 2521011"/>
                <a:gd name="connsiteX224" fmla="*/ 325755 w 2155873"/>
                <a:gd name="connsiteY224" fmla="*/ 198120 h 2521011"/>
                <a:gd name="connsiteX225" fmla="*/ 272415 w 2155873"/>
                <a:gd name="connsiteY225" fmla="*/ 137160 h 2521011"/>
                <a:gd name="connsiteX226" fmla="*/ 295275 w 2155873"/>
                <a:gd name="connsiteY226" fmla="*/ 125730 h 2521011"/>
                <a:gd name="connsiteX227" fmla="*/ 293496 w 2155873"/>
                <a:gd name="connsiteY227" fmla="*/ 119401 h 2521011"/>
                <a:gd name="connsiteX228" fmla="*/ 295275 w 2155873"/>
                <a:gd name="connsiteY228" fmla="*/ 120015 h 2521011"/>
                <a:gd name="connsiteX229" fmla="*/ 337185 w 2155873"/>
                <a:gd name="connsiteY229" fmla="*/ 74295 h 2521011"/>
                <a:gd name="connsiteX230" fmla="*/ 403860 w 2155873"/>
                <a:gd name="connsiteY230" fmla="*/ 85725 h 2521011"/>
                <a:gd name="connsiteX231" fmla="*/ 381000 w 2155873"/>
                <a:gd name="connsiteY231" fmla="*/ 49530 h 2521011"/>
                <a:gd name="connsiteX232" fmla="*/ 432435 w 2155873"/>
                <a:gd name="connsiteY232" fmla="*/ 13335 h 2521011"/>
                <a:gd name="connsiteX233" fmla="*/ 537210 w 2155873"/>
                <a:gd name="connsiteY233"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338452 w 2155873"/>
                <a:gd name="connsiteY81" fmla="*/ 1588442 h 2521011"/>
                <a:gd name="connsiteX82" fmla="*/ 537210 w 2155873"/>
                <a:gd name="connsiteY82" fmla="*/ 0 h 2521011"/>
                <a:gd name="connsiteX83" fmla="*/ 563880 w 2155873"/>
                <a:gd name="connsiteY83" fmla="*/ 80010 h 2521011"/>
                <a:gd name="connsiteX84" fmla="*/ 672465 w 2155873"/>
                <a:gd name="connsiteY84" fmla="*/ 51435 h 2521011"/>
                <a:gd name="connsiteX85" fmla="*/ 721352 w 2155873"/>
                <a:gd name="connsiteY85" fmla="*/ 29486 h 2521011"/>
                <a:gd name="connsiteX86" fmla="*/ 744855 w 2155873"/>
                <a:gd name="connsiteY86" fmla="*/ 59055 h 2521011"/>
                <a:gd name="connsiteX87" fmla="*/ 739140 w 2155873"/>
                <a:gd name="connsiteY87" fmla="*/ 89535 h 2521011"/>
                <a:gd name="connsiteX88" fmla="*/ 821055 w 2155873"/>
                <a:gd name="connsiteY88" fmla="*/ 93345 h 2521011"/>
                <a:gd name="connsiteX89" fmla="*/ 834390 w 2155873"/>
                <a:gd name="connsiteY89" fmla="*/ 19050 h 2521011"/>
                <a:gd name="connsiteX90" fmla="*/ 855345 w 2155873"/>
                <a:gd name="connsiteY90" fmla="*/ 47625 h 2521011"/>
                <a:gd name="connsiteX91" fmla="*/ 946785 w 2155873"/>
                <a:gd name="connsiteY91" fmla="*/ 47625 h 2521011"/>
                <a:gd name="connsiteX92" fmla="*/ 996315 w 2155873"/>
                <a:gd name="connsiteY92" fmla="*/ 38100 h 2521011"/>
                <a:gd name="connsiteX93" fmla="*/ 1003935 w 2155873"/>
                <a:gd name="connsiteY93" fmla="*/ 9525 h 2521011"/>
                <a:gd name="connsiteX94" fmla="*/ 1064895 w 2155873"/>
                <a:gd name="connsiteY94" fmla="*/ 0 h 2521011"/>
                <a:gd name="connsiteX95" fmla="*/ 1097280 w 2155873"/>
                <a:gd name="connsiteY95" fmla="*/ 102870 h 2521011"/>
                <a:gd name="connsiteX96" fmla="*/ 1110615 w 2155873"/>
                <a:gd name="connsiteY96" fmla="*/ 102870 h 2521011"/>
                <a:gd name="connsiteX97" fmla="*/ 1135380 w 2155873"/>
                <a:gd name="connsiteY97" fmla="*/ 190500 h 2521011"/>
                <a:gd name="connsiteX98" fmla="*/ 1137805 w 2155873"/>
                <a:gd name="connsiteY98" fmla="*/ 195722 h 2521011"/>
                <a:gd name="connsiteX99" fmla="*/ 1135380 w 2155873"/>
                <a:gd name="connsiteY99" fmla="*/ 198120 h 2521011"/>
                <a:gd name="connsiteX100" fmla="*/ 1131570 w 2155873"/>
                <a:gd name="connsiteY100" fmla="*/ 240030 h 2521011"/>
                <a:gd name="connsiteX101" fmla="*/ 1156335 w 2155873"/>
                <a:gd name="connsiteY101" fmla="*/ 346710 h 2521011"/>
                <a:gd name="connsiteX102" fmla="*/ 1099185 w 2155873"/>
                <a:gd name="connsiteY102" fmla="*/ 363855 h 2521011"/>
                <a:gd name="connsiteX103" fmla="*/ 1127760 w 2155873"/>
                <a:gd name="connsiteY103" fmla="*/ 510540 h 2521011"/>
                <a:gd name="connsiteX104" fmla="*/ 1148715 w 2155873"/>
                <a:gd name="connsiteY104" fmla="*/ 563880 h 2521011"/>
                <a:gd name="connsiteX105" fmla="*/ 1194435 w 2155873"/>
                <a:gd name="connsiteY105" fmla="*/ 641985 h 2521011"/>
                <a:gd name="connsiteX106" fmla="*/ 1215390 w 2155873"/>
                <a:gd name="connsiteY106" fmla="*/ 645795 h 2521011"/>
                <a:gd name="connsiteX107" fmla="*/ 1243965 w 2155873"/>
                <a:gd name="connsiteY107" fmla="*/ 737235 h 2521011"/>
                <a:gd name="connsiteX108" fmla="*/ 1423035 w 2155873"/>
                <a:gd name="connsiteY108" fmla="*/ 702945 h 2521011"/>
                <a:gd name="connsiteX109" fmla="*/ 1422609 w 2155873"/>
                <a:gd name="connsiteY109" fmla="*/ 700259 h 2521011"/>
                <a:gd name="connsiteX110" fmla="*/ 1468755 w 2155873"/>
                <a:gd name="connsiteY110" fmla="*/ 689610 h 2521011"/>
                <a:gd name="connsiteX111" fmla="*/ 1491615 w 2155873"/>
                <a:gd name="connsiteY111" fmla="*/ 659130 h 2521011"/>
                <a:gd name="connsiteX112" fmla="*/ 1520190 w 2155873"/>
                <a:gd name="connsiteY112" fmla="*/ 645795 h 2521011"/>
                <a:gd name="connsiteX113" fmla="*/ 1531620 w 2155873"/>
                <a:gd name="connsiteY113" fmla="*/ 613410 h 2521011"/>
                <a:gd name="connsiteX114" fmla="*/ 1552575 w 2155873"/>
                <a:gd name="connsiteY114" fmla="*/ 594360 h 2521011"/>
                <a:gd name="connsiteX115" fmla="*/ 1573530 w 2155873"/>
                <a:gd name="connsiteY115" fmla="*/ 609600 h 2521011"/>
                <a:gd name="connsiteX116" fmla="*/ 1567815 w 2155873"/>
                <a:gd name="connsiteY116" fmla="*/ 708660 h 2521011"/>
                <a:gd name="connsiteX117" fmla="*/ 1638300 w 2155873"/>
                <a:gd name="connsiteY117" fmla="*/ 786765 h 2521011"/>
                <a:gd name="connsiteX118" fmla="*/ 1640205 w 2155873"/>
                <a:gd name="connsiteY118" fmla="*/ 851535 h 2521011"/>
                <a:gd name="connsiteX119" fmla="*/ 1615440 w 2155873"/>
                <a:gd name="connsiteY119" fmla="*/ 872490 h 2521011"/>
                <a:gd name="connsiteX120" fmla="*/ 1678305 w 2155873"/>
                <a:gd name="connsiteY120" fmla="*/ 876300 h 2521011"/>
                <a:gd name="connsiteX121" fmla="*/ 1964632 w 2155873"/>
                <a:gd name="connsiteY121" fmla="*/ 811829 h 2521011"/>
                <a:gd name="connsiteX122" fmla="*/ 1985010 w 2155873"/>
                <a:gd name="connsiteY122" fmla="*/ 889635 h 2521011"/>
                <a:gd name="connsiteX123" fmla="*/ 1977390 w 2155873"/>
                <a:gd name="connsiteY123" fmla="*/ 942975 h 2521011"/>
                <a:gd name="connsiteX124" fmla="*/ 1912620 w 2155873"/>
                <a:gd name="connsiteY124" fmla="*/ 952500 h 2521011"/>
                <a:gd name="connsiteX125" fmla="*/ 1912620 w 2155873"/>
                <a:gd name="connsiteY125" fmla="*/ 1022985 h 2521011"/>
                <a:gd name="connsiteX126" fmla="*/ 1956435 w 2155873"/>
                <a:gd name="connsiteY126" fmla="*/ 1028700 h 2521011"/>
                <a:gd name="connsiteX127" fmla="*/ 1996440 w 2155873"/>
                <a:gd name="connsiteY127" fmla="*/ 1002030 h 2521011"/>
                <a:gd name="connsiteX128" fmla="*/ 1975485 w 2155873"/>
                <a:gd name="connsiteY128" fmla="*/ 1057275 h 2521011"/>
                <a:gd name="connsiteX129" fmla="*/ 1971675 w 2155873"/>
                <a:gd name="connsiteY129" fmla="*/ 1137285 h 2521011"/>
                <a:gd name="connsiteX130" fmla="*/ 1976108 w 2155873"/>
                <a:gd name="connsiteY130" fmla="*/ 1138062 h 2521011"/>
                <a:gd name="connsiteX131" fmla="*/ 2025015 w 2155873"/>
                <a:gd name="connsiteY131" fmla="*/ 1226820 h 2521011"/>
                <a:gd name="connsiteX132" fmla="*/ 1965960 w 2155873"/>
                <a:gd name="connsiteY132" fmla="*/ 1257300 h 2521011"/>
                <a:gd name="connsiteX133" fmla="*/ 1975485 w 2155873"/>
                <a:gd name="connsiteY133" fmla="*/ 1295400 h 2521011"/>
                <a:gd name="connsiteX134" fmla="*/ 1929765 w 2155873"/>
                <a:gd name="connsiteY134" fmla="*/ 1350645 h 2521011"/>
                <a:gd name="connsiteX135" fmla="*/ 2057400 w 2155873"/>
                <a:gd name="connsiteY135" fmla="*/ 1419225 h 2521011"/>
                <a:gd name="connsiteX136" fmla="*/ 2034540 w 2155873"/>
                <a:gd name="connsiteY136" fmla="*/ 1451610 h 2521011"/>
                <a:gd name="connsiteX137" fmla="*/ 2085975 w 2155873"/>
                <a:gd name="connsiteY137" fmla="*/ 1527810 h 2521011"/>
                <a:gd name="connsiteX138" fmla="*/ 2080260 w 2155873"/>
                <a:gd name="connsiteY138" fmla="*/ 1565910 h 2521011"/>
                <a:gd name="connsiteX139" fmla="*/ 2045970 w 2155873"/>
                <a:gd name="connsiteY139" fmla="*/ 1581150 h 2521011"/>
                <a:gd name="connsiteX140" fmla="*/ 2013585 w 2155873"/>
                <a:gd name="connsiteY140" fmla="*/ 1657350 h 2521011"/>
                <a:gd name="connsiteX141" fmla="*/ 2047875 w 2155873"/>
                <a:gd name="connsiteY141" fmla="*/ 1691640 h 2521011"/>
                <a:gd name="connsiteX142" fmla="*/ 2011680 w 2155873"/>
                <a:gd name="connsiteY142" fmla="*/ 1737360 h 2521011"/>
                <a:gd name="connsiteX143" fmla="*/ 2095500 w 2155873"/>
                <a:gd name="connsiteY143" fmla="*/ 1722120 h 2521011"/>
                <a:gd name="connsiteX144" fmla="*/ 2013585 w 2155873"/>
                <a:gd name="connsiteY144" fmla="*/ 1739265 h 2521011"/>
                <a:gd name="connsiteX145" fmla="*/ 1912620 w 2155873"/>
                <a:gd name="connsiteY145" fmla="*/ 1644015 h 2521011"/>
                <a:gd name="connsiteX146" fmla="*/ 1823085 w 2155873"/>
                <a:gd name="connsiteY146" fmla="*/ 1708785 h 2521011"/>
                <a:gd name="connsiteX147" fmla="*/ 1691640 w 2155873"/>
                <a:gd name="connsiteY147" fmla="*/ 1737360 h 2521011"/>
                <a:gd name="connsiteX148" fmla="*/ 1678305 w 2155873"/>
                <a:gd name="connsiteY148" fmla="*/ 1722120 h 2521011"/>
                <a:gd name="connsiteX149" fmla="*/ 1621155 w 2155873"/>
                <a:gd name="connsiteY149" fmla="*/ 1737360 h 2521011"/>
                <a:gd name="connsiteX150" fmla="*/ 1617345 w 2155873"/>
                <a:gd name="connsiteY150" fmla="*/ 1760220 h 2521011"/>
                <a:gd name="connsiteX151" fmla="*/ 1565432 w 2155873"/>
                <a:gd name="connsiteY151" fmla="*/ 1773198 h 2521011"/>
                <a:gd name="connsiteX152" fmla="*/ 1564005 w 2155873"/>
                <a:gd name="connsiteY152" fmla="*/ 1771650 h 2521011"/>
                <a:gd name="connsiteX153" fmla="*/ 1520190 w 2155873"/>
                <a:gd name="connsiteY153" fmla="*/ 1811655 h 2521011"/>
                <a:gd name="connsiteX154" fmla="*/ 1501140 w 2155873"/>
                <a:gd name="connsiteY154" fmla="*/ 1811655 h 2521011"/>
                <a:gd name="connsiteX155" fmla="*/ 1428750 w 2155873"/>
                <a:gd name="connsiteY155" fmla="*/ 1903095 h 2521011"/>
                <a:gd name="connsiteX156" fmla="*/ 1421130 w 2155873"/>
                <a:gd name="connsiteY156" fmla="*/ 1952625 h 2521011"/>
                <a:gd name="connsiteX157" fmla="*/ 1396365 w 2155873"/>
                <a:gd name="connsiteY157" fmla="*/ 1918335 h 2521011"/>
                <a:gd name="connsiteX158" fmla="*/ 1358265 w 2155873"/>
                <a:gd name="connsiteY158" fmla="*/ 1986915 h 2521011"/>
                <a:gd name="connsiteX159" fmla="*/ 1343025 w 2155873"/>
                <a:gd name="connsiteY159" fmla="*/ 1986915 h 2521011"/>
                <a:gd name="connsiteX160" fmla="*/ 1297305 w 2155873"/>
                <a:gd name="connsiteY160" fmla="*/ 2019300 h 2521011"/>
                <a:gd name="connsiteX161" fmla="*/ 1301115 w 2155873"/>
                <a:gd name="connsiteY161" fmla="*/ 2038350 h 2521011"/>
                <a:gd name="connsiteX162" fmla="*/ 1259205 w 2155873"/>
                <a:gd name="connsiteY162" fmla="*/ 2066925 h 2521011"/>
                <a:gd name="connsiteX163" fmla="*/ 1272540 w 2155873"/>
                <a:gd name="connsiteY163" fmla="*/ 2097405 h 2521011"/>
                <a:gd name="connsiteX164" fmla="*/ 1202055 w 2155873"/>
                <a:gd name="connsiteY164" fmla="*/ 2106930 h 2521011"/>
                <a:gd name="connsiteX165" fmla="*/ 1183005 w 2155873"/>
                <a:gd name="connsiteY165" fmla="*/ 2143125 h 2521011"/>
                <a:gd name="connsiteX166" fmla="*/ 1156335 w 2155873"/>
                <a:gd name="connsiteY166" fmla="*/ 2164080 h 2521011"/>
                <a:gd name="connsiteX167" fmla="*/ 1122045 w 2155873"/>
                <a:gd name="connsiteY167" fmla="*/ 2141220 h 2521011"/>
                <a:gd name="connsiteX168" fmla="*/ 1107891 w 2155873"/>
                <a:gd name="connsiteY168" fmla="*/ 2157396 h 2521011"/>
                <a:gd name="connsiteX169" fmla="*/ 1106805 w 2155873"/>
                <a:gd name="connsiteY169" fmla="*/ 2156460 h 2521011"/>
                <a:gd name="connsiteX170" fmla="*/ 979170 w 2155873"/>
                <a:gd name="connsiteY170" fmla="*/ 2042160 h 2521011"/>
                <a:gd name="connsiteX171" fmla="*/ 932138 w 2155873"/>
                <a:gd name="connsiteY171" fmla="*/ 2104529 h 2521011"/>
                <a:gd name="connsiteX172" fmla="*/ 851535 w 2155873"/>
                <a:gd name="connsiteY172" fmla="*/ 2101216 h 2521011"/>
                <a:gd name="connsiteX173" fmla="*/ 847725 w 2155873"/>
                <a:gd name="connsiteY173" fmla="*/ 2129791 h 2521011"/>
                <a:gd name="connsiteX174" fmla="*/ 689610 w 2155873"/>
                <a:gd name="connsiteY174" fmla="*/ 2129791 h 2521011"/>
                <a:gd name="connsiteX175" fmla="*/ 685800 w 2155873"/>
                <a:gd name="connsiteY175" fmla="*/ 2025016 h 2521011"/>
                <a:gd name="connsiteX176" fmla="*/ 683980 w 2155873"/>
                <a:gd name="connsiteY176" fmla="*/ 2024761 h 2521011"/>
                <a:gd name="connsiteX177" fmla="*/ 701040 w 2155873"/>
                <a:gd name="connsiteY177" fmla="*/ 1973580 h 2521011"/>
                <a:gd name="connsiteX178" fmla="*/ 659130 w 2155873"/>
                <a:gd name="connsiteY178" fmla="*/ 1939290 h 2521011"/>
                <a:gd name="connsiteX179" fmla="*/ 662940 w 2155873"/>
                <a:gd name="connsiteY179" fmla="*/ 1899285 h 2521011"/>
                <a:gd name="connsiteX180" fmla="*/ 674370 w 2155873"/>
                <a:gd name="connsiteY180" fmla="*/ 1836420 h 2521011"/>
                <a:gd name="connsiteX181" fmla="*/ 643890 w 2155873"/>
                <a:gd name="connsiteY181" fmla="*/ 1802130 h 2521011"/>
                <a:gd name="connsiteX182" fmla="*/ 590550 w 2155873"/>
                <a:gd name="connsiteY182" fmla="*/ 1790700 h 2521011"/>
                <a:gd name="connsiteX183" fmla="*/ 520065 w 2155873"/>
                <a:gd name="connsiteY183" fmla="*/ 1731645 h 2521011"/>
                <a:gd name="connsiteX184" fmla="*/ 520065 w 2155873"/>
                <a:gd name="connsiteY184" fmla="*/ 1704975 h 2521011"/>
                <a:gd name="connsiteX185" fmla="*/ 491490 w 2155873"/>
                <a:gd name="connsiteY185" fmla="*/ 1708785 h 2521011"/>
                <a:gd name="connsiteX186" fmla="*/ 386715 w 2155873"/>
                <a:gd name="connsiteY186" fmla="*/ 1638300 h 2521011"/>
                <a:gd name="connsiteX187" fmla="*/ 345639 w 2155873"/>
                <a:gd name="connsiteY187" fmla="*/ 1595581 h 2521011"/>
                <a:gd name="connsiteX188" fmla="*/ 346710 w 2155873"/>
                <a:gd name="connsiteY188" fmla="*/ 1543050 h 2521011"/>
                <a:gd name="connsiteX189" fmla="*/ 302895 w 2155873"/>
                <a:gd name="connsiteY189" fmla="*/ 1522095 h 2521011"/>
                <a:gd name="connsiteX190" fmla="*/ 318135 w 2155873"/>
                <a:gd name="connsiteY190" fmla="*/ 1470660 h 2521011"/>
                <a:gd name="connsiteX191" fmla="*/ 274320 w 2155873"/>
                <a:gd name="connsiteY191" fmla="*/ 1491615 h 2521011"/>
                <a:gd name="connsiteX192" fmla="*/ 241935 w 2155873"/>
                <a:gd name="connsiteY192" fmla="*/ 1491615 h 2521011"/>
                <a:gd name="connsiteX193" fmla="*/ 236220 w 2155873"/>
                <a:gd name="connsiteY193" fmla="*/ 1510665 h 2521011"/>
                <a:gd name="connsiteX194" fmla="*/ 85676 w 2155873"/>
                <a:gd name="connsiteY194" fmla="*/ 1510087 h 2521011"/>
                <a:gd name="connsiteX195" fmla="*/ 80010 w 2155873"/>
                <a:gd name="connsiteY195" fmla="*/ 1443990 h 2521011"/>
                <a:gd name="connsiteX196" fmla="*/ 30480 w 2155873"/>
                <a:gd name="connsiteY196" fmla="*/ 1466850 h 2521011"/>
                <a:gd name="connsiteX197" fmla="*/ 9525 w 2155873"/>
                <a:gd name="connsiteY197" fmla="*/ 1390650 h 2521011"/>
                <a:gd name="connsiteX198" fmla="*/ 0 w 2155873"/>
                <a:gd name="connsiteY198" fmla="*/ 1389648 h 2521011"/>
                <a:gd name="connsiteX199" fmla="*/ 0 w 2155873"/>
                <a:gd name="connsiteY199" fmla="*/ 1352550 h 2521011"/>
                <a:gd name="connsiteX200" fmla="*/ 30480 w 2155873"/>
                <a:gd name="connsiteY200" fmla="*/ 1314450 h 2521011"/>
                <a:gd name="connsiteX201" fmla="*/ 95250 w 2155873"/>
                <a:gd name="connsiteY201" fmla="*/ 1303020 h 2521011"/>
                <a:gd name="connsiteX202" fmla="*/ 112395 w 2155873"/>
                <a:gd name="connsiteY202" fmla="*/ 1238250 h 2521011"/>
                <a:gd name="connsiteX203" fmla="*/ 100965 w 2155873"/>
                <a:gd name="connsiteY203" fmla="*/ 1143000 h 2521011"/>
                <a:gd name="connsiteX204" fmla="*/ 101779 w 2155873"/>
                <a:gd name="connsiteY204" fmla="*/ 1135131 h 2521011"/>
                <a:gd name="connsiteX205" fmla="*/ 190501 w 2155873"/>
                <a:gd name="connsiteY205" fmla="*/ 1110615 h 2521011"/>
                <a:gd name="connsiteX206" fmla="*/ 207646 w 2155873"/>
                <a:gd name="connsiteY206" fmla="*/ 1022985 h 2521011"/>
                <a:gd name="connsiteX207" fmla="*/ 186691 w 2155873"/>
                <a:gd name="connsiteY207" fmla="*/ 986790 h 2521011"/>
                <a:gd name="connsiteX208" fmla="*/ 57151 w 2155873"/>
                <a:gd name="connsiteY208" fmla="*/ 969645 h 2521011"/>
                <a:gd name="connsiteX209" fmla="*/ 125731 w 2155873"/>
                <a:gd name="connsiteY209" fmla="*/ 843915 h 2521011"/>
                <a:gd name="connsiteX210" fmla="*/ 129541 w 2155873"/>
                <a:gd name="connsiteY210" fmla="*/ 731520 h 2521011"/>
                <a:gd name="connsiteX211" fmla="*/ 104775 w 2155873"/>
                <a:gd name="connsiteY211" fmla="*/ 715066 h 2521011"/>
                <a:gd name="connsiteX212" fmla="*/ 104775 w 2155873"/>
                <a:gd name="connsiteY212" fmla="*/ 567691 h 2521011"/>
                <a:gd name="connsiteX213" fmla="*/ 125730 w 2155873"/>
                <a:gd name="connsiteY213" fmla="*/ 489586 h 2521011"/>
                <a:gd name="connsiteX214" fmla="*/ 95250 w 2155873"/>
                <a:gd name="connsiteY214" fmla="*/ 447676 h 2521011"/>
                <a:gd name="connsiteX215" fmla="*/ 169545 w 2155873"/>
                <a:gd name="connsiteY215" fmla="*/ 449581 h 2521011"/>
                <a:gd name="connsiteX216" fmla="*/ 164949 w 2155873"/>
                <a:gd name="connsiteY216" fmla="*/ 446066 h 2521011"/>
                <a:gd name="connsiteX217" fmla="*/ 169545 w 2155873"/>
                <a:gd name="connsiteY217" fmla="*/ 447675 h 2521011"/>
                <a:gd name="connsiteX218" fmla="*/ 200025 w 2155873"/>
                <a:gd name="connsiteY218" fmla="*/ 382905 h 2521011"/>
                <a:gd name="connsiteX219" fmla="*/ 283845 w 2155873"/>
                <a:gd name="connsiteY219" fmla="*/ 384810 h 2521011"/>
                <a:gd name="connsiteX220" fmla="*/ 329565 w 2155873"/>
                <a:gd name="connsiteY220" fmla="*/ 361950 h 2521011"/>
                <a:gd name="connsiteX221" fmla="*/ 344805 w 2155873"/>
                <a:gd name="connsiteY221" fmla="*/ 335280 h 2521011"/>
                <a:gd name="connsiteX222" fmla="*/ 348615 w 2155873"/>
                <a:gd name="connsiteY222" fmla="*/ 266700 h 2521011"/>
                <a:gd name="connsiteX223" fmla="*/ 325755 w 2155873"/>
                <a:gd name="connsiteY223" fmla="*/ 198120 h 2521011"/>
                <a:gd name="connsiteX224" fmla="*/ 272415 w 2155873"/>
                <a:gd name="connsiteY224" fmla="*/ 137160 h 2521011"/>
                <a:gd name="connsiteX225" fmla="*/ 295275 w 2155873"/>
                <a:gd name="connsiteY225" fmla="*/ 125730 h 2521011"/>
                <a:gd name="connsiteX226" fmla="*/ 293496 w 2155873"/>
                <a:gd name="connsiteY226" fmla="*/ 119401 h 2521011"/>
                <a:gd name="connsiteX227" fmla="*/ 295275 w 2155873"/>
                <a:gd name="connsiteY227" fmla="*/ 120015 h 2521011"/>
                <a:gd name="connsiteX228" fmla="*/ 337185 w 2155873"/>
                <a:gd name="connsiteY228" fmla="*/ 74295 h 2521011"/>
                <a:gd name="connsiteX229" fmla="*/ 403860 w 2155873"/>
                <a:gd name="connsiteY229" fmla="*/ 85725 h 2521011"/>
                <a:gd name="connsiteX230" fmla="*/ 381000 w 2155873"/>
                <a:gd name="connsiteY230" fmla="*/ 49530 h 2521011"/>
                <a:gd name="connsiteX231" fmla="*/ 432435 w 2155873"/>
                <a:gd name="connsiteY231" fmla="*/ 13335 h 2521011"/>
                <a:gd name="connsiteX232" fmla="*/ 537210 w 2155873"/>
                <a:gd name="connsiteY232"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338452 w 2155873"/>
                <a:gd name="connsiteY81" fmla="*/ 1588442 h 2521011"/>
                <a:gd name="connsiteX82" fmla="*/ 537210 w 2155873"/>
                <a:gd name="connsiteY82" fmla="*/ 0 h 2521011"/>
                <a:gd name="connsiteX83" fmla="*/ 563880 w 2155873"/>
                <a:gd name="connsiteY83" fmla="*/ 80010 h 2521011"/>
                <a:gd name="connsiteX84" fmla="*/ 672465 w 2155873"/>
                <a:gd name="connsiteY84" fmla="*/ 51435 h 2521011"/>
                <a:gd name="connsiteX85" fmla="*/ 721352 w 2155873"/>
                <a:gd name="connsiteY85" fmla="*/ 29486 h 2521011"/>
                <a:gd name="connsiteX86" fmla="*/ 744855 w 2155873"/>
                <a:gd name="connsiteY86" fmla="*/ 59055 h 2521011"/>
                <a:gd name="connsiteX87" fmla="*/ 739140 w 2155873"/>
                <a:gd name="connsiteY87" fmla="*/ 89535 h 2521011"/>
                <a:gd name="connsiteX88" fmla="*/ 821055 w 2155873"/>
                <a:gd name="connsiteY88" fmla="*/ 93345 h 2521011"/>
                <a:gd name="connsiteX89" fmla="*/ 834390 w 2155873"/>
                <a:gd name="connsiteY89" fmla="*/ 19050 h 2521011"/>
                <a:gd name="connsiteX90" fmla="*/ 855345 w 2155873"/>
                <a:gd name="connsiteY90" fmla="*/ 47625 h 2521011"/>
                <a:gd name="connsiteX91" fmla="*/ 946785 w 2155873"/>
                <a:gd name="connsiteY91" fmla="*/ 47625 h 2521011"/>
                <a:gd name="connsiteX92" fmla="*/ 996315 w 2155873"/>
                <a:gd name="connsiteY92" fmla="*/ 38100 h 2521011"/>
                <a:gd name="connsiteX93" fmla="*/ 1003935 w 2155873"/>
                <a:gd name="connsiteY93" fmla="*/ 9525 h 2521011"/>
                <a:gd name="connsiteX94" fmla="*/ 1064895 w 2155873"/>
                <a:gd name="connsiteY94" fmla="*/ 0 h 2521011"/>
                <a:gd name="connsiteX95" fmla="*/ 1097280 w 2155873"/>
                <a:gd name="connsiteY95" fmla="*/ 102870 h 2521011"/>
                <a:gd name="connsiteX96" fmla="*/ 1110615 w 2155873"/>
                <a:gd name="connsiteY96" fmla="*/ 102870 h 2521011"/>
                <a:gd name="connsiteX97" fmla="*/ 1135380 w 2155873"/>
                <a:gd name="connsiteY97" fmla="*/ 190500 h 2521011"/>
                <a:gd name="connsiteX98" fmla="*/ 1137805 w 2155873"/>
                <a:gd name="connsiteY98" fmla="*/ 195722 h 2521011"/>
                <a:gd name="connsiteX99" fmla="*/ 1135380 w 2155873"/>
                <a:gd name="connsiteY99" fmla="*/ 198120 h 2521011"/>
                <a:gd name="connsiteX100" fmla="*/ 1131570 w 2155873"/>
                <a:gd name="connsiteY100" fmla="*/ 240030 h 2521011"/>
                <a:gd name="connsiteX101" fmla="*/ 1156335 w 2155873"/>
                <a:gd name="connsiteY101" fmla="*/ 346710 h 2521011"/>
                <a:gd name="connsiteX102" fmla="*/ 1099185 w 2155873"/>
                <a:gd name="connsiteY102" fmla="*/ 363855 h 2521011"/>
                <a:gd name="connsiteX103" fmla="*/ 1127760 w 2155873"/>
                <a:gd name="connsiteY103" fmla="*/ 510540 h 2521011"/>
                <a:gd name="connsiteX104" fmla="*/ 1148715 w 2155873"/>
                <a:gd name="connsiteY104" fmla="*/ 563880 h 2521011"/>
                <a:gd name="connsiteX105" fmla="*/ 1194435 w 2155873"/>
                <a:gd name="connsiteY105" fmla="*/ 641985 h 2521011"/>
                <a:gd name="connsiteX106" fmla="*/ 1215390 w 2155873"/>
                <a:gd name="connsiteY106" fmla="*/ 645795 h 2521011"/>
                <a:gd name="connsiteX107" fmla="*/ 1243965 w 2155873"/>
                <a:gd name="connsiteY107" fmla="*/ 737235 h 2521011"/>
                <a:gd name="connsiteX108" fmla="*/ 1423035 w 2155873"/>
                <a:gd name="connsiteY108" fmla="*/ 702945 h 2521011"/>
                <a:gd name="connsiteX109" fmla="*/ 1422609 w 2155873"/>
                <a:gd name="connsiteY109" fmla="*/ 700259 h 2521011"/>
                <a:gd name="connsiteX110" fmla="*/ 1468755 w 2155873"/>
                <a:gd name="connsiteY110" fmla="*/ 689610 h 2521011"/>
                <a:gd name="connsiteX111" fmla="*/ 1491615 w 2155873"/>
                <a:gd name="connsiteY111" fmla="*/ 659130 h 2521011"/>
                <a:gd name="connsiteX112" fmla="*/ 1520190 w 2155873"/>
                <a:gd name="connsiteY112" fmla="*/ 645795 h 2521011"/>
                <a:gd name="connsiteX113" fmla="*/ 1531620 w 2155873"/>
                <a:gd name="connsiteY113" fmla="*/ 613410 h 2521011"/>
                <a:gd name="connsiteX114" fmla="*/ 1552575 w 2155873"/>
                <a:gd name="connsiteY114" fmla="*/ 594360 h 2521011"/>
                <a:gd name="connsiteX115" fmla="*/ 1573530 w 2155873"/>
                <a:gd name="connsiteY115" fmla="*/ 609600 h 2521011"/>
                <a:gd name="connsiteX116" fmla="*/ 1567815 w 2155873"/>
                <a:gd name="connsiteY116" fmla="*/ 708660 h 2521011"/>
                <a:gd name="connsiteX117" fmla="*/ 1638300 w 2155873"/>
                <a:gd name="connsiteY117" fmla="*/ 786765 h 2521011"/>
                <a:gd name="connsiteX118" fmla="*/ 1640205 w 2155873"/>
                <a:gd name="connsiteY118" fmla="*/ 851535 h 2521011"/>
                <a:gd name="connsiteX119" fmla="*/ 1615440 w 2155873"/>
                <a:gd name="connsiteY119" fmla="*/ 872490 h 2521011"/>
                <a:gd name="connsiteX120" fmla="*/ 1678305 w 2155873"/>
                <a:gd name="connsiteY120" fmla="*/ 876300 h 2521011"/>
                <a:gd name="connsiteX121" fmla="*/ 1964632 w 2155873"/>
                <a:gd name="connsiteY121" fmla="*/ 811829 h 2521011"/>
                <a:gd name="connsiteX122" fmla="*/ 1985010 w 2155873"/>
                <a:gd name="connsiteY122" fmla="*/ 889635 h 2521011"/>
                <a:gd name="connsiteX123" fmla="*/ 1977390 w 2155873"/>
                <a:gd name="connsiteY123" fmla="*/ 942975 h 2521011"/>
                <a:gd name="connsiteX124" fmla="*/ 1912620 w 2155873"/>
                <a:gd name="connsiteY124" fmla="*/ 952500 h 2521011"/>
                <a:gd name="connsiteX125" fmla="*/ 1912620 w 2155873"/>
                <a:gd name="connsiteY125" fmla="*/ 1022985 h 2521011"/>
                <a:gd name="connsiteX126" fmla="*/ 1956435 w 2155873"/>
                <a:gd name="connsiteY126" fmla="*/ 1028700 h 2521011"/>
                <a:gd name="connsiteX127" fmla="*/ 1996440 w 2155873"/>
                <a:gd name="connsiteY127" fmla="*/ 1002030 h 2521011"/>
                <a:gd name="connsiteX128" fmla="*/ 1975485 w 2155873"/>
                <a:gd name="connsiteY128" fmla="*/ 1057275 h 2521011"/>
                <a:gd name="connsiteX129" fmla="*/ 1971675 w 2155873"/>
                <a:gd name="connsiteY129" fmla="*/ 1137285 h 2521011"/>
                <a:gd name="connsiteX130" fmla="*/ 1976108 w 2155873"/>
                <a:gd name="connsiteY130" fmla="*/ 1138062 h 2521011"/>
                <a:gd name="connsiteX131" fmla="*/ 2025015 w 2155873"/>
                <a:gd name="connsiteY131" fmla="*/ 1226820 h 2521011"/>
                <a:gd name="connsiteX132" fmla="*/ 1965960 w 2155873"/>
                <a:gd name="connsiteY132" fmla="*/ 1257300 h 2521011"/>
                <a:gd name="connsiteX133" fmla="*/ 1975485 w 2155873"/>
                <a:gd name="connsiteY133" fmla="*/ 1295400 h 2521011"/>
                <a:gd name="connsiteX134" fmla="*/ 1929765 w 2155873"/>
                <a:gd name="connsiteY134" fmla="*/ 1350645 h 2521011"/>
                <a:gd name="connsiteX135" fmla="*/ 2057400 w 2155873"/>
                <a:gd name="connsiteY135" fmla="*/ 1419225 h 2521011"/>
                <a:gd name="connsiteX136" fmla="*/ 2034540 w 2155873"/>
                <a:gd name="connsiteY136" fmla="*/ 1451610 h 2521011"/>
                <a:gd name="connsiteX137" fmla="*/ 2085975 w 2155873"/>
                <a:gd name="connsiteY137" fmla="*/ 1527810 h 2521011"/>
                <a:gd name="connsiteX138" fmla="*/ 2080260 w 2155873"/>
                <a:gd name="connsiteY138" fmla="*/ 1565910 h 2521011"/>
                <a:gd name="connsiteX139" fmla="*/ 2045970 w 2155873"/>
                <a:gd name="connsiteY139" fmla="*/ 1581150 h 2521011"/>
                <a:gd name="connsiteX140" fmla="*/ 2013585 w 2155873"/>
                <a:gd name="connsiteY140" fmla="*/ 1657350 h 2521011"/>
                <a:gd name="connsiteX141" fmla="*/ 2047875 w 2155873"/>
                <a:gd name="connsiteY141" fmla="*/ 1691640 h 2521011"/>
                <a:gd name="connsiteX142" fmla="*/ 2011680 w 2155873"/>
                <a:gd name="connsiteY142" fmla="*/ 1737360 h 2521011"/>
                <a:gd name="connsiteX143" fmla="*/ 2013585 w 2155873"/>
                <a:gd name="connsiteY143" fmla="*/ 1739265 h 2521011"/>
                <a:gd name="connsiteX144" fmla="*/ 1912620 w 2155873"/>
                <a:gd name="connsiteY144" fmla="*/ 1644015 h 2521011"/>
                <a:gd name="connsiteX145" fmla="*/ 1823085 w 2155873"/>
                <a:gd name="connsiteY145" fmla="*/ 1708785 h 2521011"/>
                <a:gd name="connsiteX146" fmla="*/ 1691640 w 2155873"/>
                <a:gd name="connsiteY146" fmla="*/ 1737360 h 2521011"/>
                <a:gd name="connsiteX147" fmla="*/ 1678305 w 2155873"/>
                <a:gd name="connsiteY147" fmla="*/ 1722120 h 2521011"/>
                <a:gd name="connsiteX148" fmla="*/ 1621155 w 2155873"/>
                <a:gd name="connsiteY148" fmla="*/ 1737360 h 2521011"/>
                <a:gd name="connsiteX149" fmla="*/ 1617345 w 2155873"/>
                <a:gd name="connsiteY149" fmla="*/ 1760220 h 2521011"/>
                <a:gd name="connsiteX150" fmla="*/ 1565432 w 2155873"/>
                <a:gd name="connsiteY150" fmla="*/ 1773198 h 2521011"/>
                <a:gd name="connsiteX151" fmla="*/ 1564005 w 2155873"/>
                <a:gd name="connsiteY151" fmla="*/ 1771650 h 2521011"/>
                <a:gd name="connsiteX152" fmla="*/ 1520190 w 2155873"/>
                <a:gd name="connsiteY152" fmla="*/ 1811655 h 2521011"/>
                <a:gd name="connsiteX153" fmla="*/ 1501140 w 2155873"/>
                <a:gd name="connsiteY153" fmla="*/ 1811655 h 2521011"/>
                <a:gd name="connsiteX154" fmla="*/ 1428750 w 2155873"/>
                <a:gd name="connsiteY154" fmla="*/ 1903095 h 2521011"/>
                <a:gd name="connsiteX155" fmla="*/ 1421130 w 2155873"/>
                <a:gd name="connsiteY155" fmla="*/ 1952625 h 2521011"/>
                <a:gd name="connsiteX156" fmla="*/ 1396365 w 2155873"/>
                <a:gd name="connsiteY156" fmla="*/ 1918335 h 2521011"/>
                <a:gd name="connsiteX157" fmla="*/ 1358265 w 2155873"/>
                <a:gd name="connsiteY157" fmla="*/ 1986915 h 2521011"/>
                <a:gd name="connsiteX158" fmla="*/ 1343025 w 2155873"/>
                <a:gd name="connsiteY158" fmla="*/ 1986915 h 2521011"/>
                <a:gd name="connsiteX159" fmla="*/ 1297305 w 2155873"/>
                <a:gd name="connsiteY159" fmla="*/ 2019300 h 2521011"/>
                <a:gd name="connsiteX160" fmla="*/ 1301115 w 2155873"/>
                <a:gd name="connsiteY160" fmla="*/ 2038350 h 2521011"/>
                <a:gd name="connsiteX161" fmla="*/ 1259205 w 2155873"/>
                <a:gd name="connsiteY161" fmla="*/ 2066925 h 2521011"/>
                <a:gd name="connsiteX162" fmla="*/ 1272540 w 2155873"/>
                <a:gd name="connsiteY162" fmla="*/ 2097405 h 2521011"/>
                <a:gd name="connsiteX163" fmla="*/ 1202055 w 2155873"/>
                <a:gd name="connsiteY163" fmla="*/ 2106930 h 2521011"/>
                <a:gd name="connsiteX164" fmla="*/ 1183005 w 2155873"/>
                <a:gd name="connsiteY164" fmla="*/ 2143125 h 2521011"/>
                <a:gd name="connsiteX165" fmla="*/ 1156335 w 2155873"/>
                <a:gd name="connsiteY165" fmla="*/ 2164080 h 2521011"/>
                <a:gd name="connsiteX166" fmla="*/ 1122045 w 2155873"/>
                <a:gd name="connsiteY166" fmla="*/ 2141220 h 2521011"/>
                <a:gd name="connsiteX167" fmla="*/ 1107891 w 2155873"/>
                <a:gd name="connsiteY167" fmla="*/ 2157396 h 2521011"/>
                <a:gd name="connsiteX168" fmla="*/ 1106805 w 2155873"/>
                <a:gd name="connsiteY168" fmla="*/ 2156460 h 2521011"/>
                <a:gd name="connsiteX169" fmla="*/ 979170 w 2155873"/>
                <a:gd name="connsiteY169" fmla="*/ 2042160 h 2521011"/>
                <a:gd name="connsiteX170" fmla="*/ 932138 w 2155873"/>
                <a:gd name="connsiteY170" fmla="*/ 2104529 h 2521011"/>
                <a:gd name="connsiteX171" fmla="*/ 851535 w 2155873"/>
                <a:gd name="connsiteY171" fmla="*/ 2101216 h 2521011"/>
                <a:gd name="connsiteX172" fmla="*/ 847725 w 2155873"/>
                <a:gd name="connsiteY172" fmla="*/ 2129791 h 2521011"/>
                <a:gd name="connsiteX173" fmla="*/ 689610 w 2155873"/>
                <a:gd name="connsiteY173" fmla="*/ 2129791 h 2521011"/>
                <a:gd name="connsiteX174" fmla="*/ 685800 w 2155873"/>
                <a:gd name="connsiteY174" fmla="*/ 2025016 h 2521011"/>
                <a:gd name="connsiteX175" fmla="*/ 683980 w 2155873"/>
                <a:gd name="connsiteY175" fmla="*/ 2024761 h 2521011"/>
                <a:gd name="connsiteX176" fmla="*/ 701040 w 2155873"/>
                <a:gd name="connsiteY176" fmla="*/ 1973580 h 2521011"/>
                <a:gd name="connsiteX177" fmla="*/ 659130 w 2155873"/>
                <a:gd name="connsiteY177" fmla="*/ 1939290 h 2521011"/>
                <a:gd name="connsiteX178" fmla="*/ 662940 w 2155873"/>
                <a:gd name="connsiteY178" fmla="*/ 1899285 h 2521011"/>
                <a:gd name="connsiteX179" fmla="*/ 674370 w 2155873"/>
                <a:gd name="connsiteY179" fmla="*/ 1836420 h 2521011"/>
                <a:gd name="connsiteX180" fmla="*/ 643890 w 2155873"/>
                <a:gd name="connsiteY180" fmla="*/ 1802130 h 2521011"/>
                <a:gd name="connsiteX181" fmla="*/ 590550 w 2155873"/>
                <a:gd name="connsiteY181" fmla="*/ 1790700 h 2521011"/>
                <a:gd name="connsiteX182" fmla="*/ 520065 w 2155873"/>
                <a:gd name="connsiteY182" fmla="*/ 1731645 h 2521011"/>
                <a:gd name="connsiteX183" fmla="*/ 520065 w 2155873"/>
                <a:gd name="connsiteY183" fmla="*/ 1704975 h 2521011"/>
                <a:gd name="connsiteX184" fmla="*/ 491490 w 2155873"/>
                <a:gd name="connsiteY184" fmla="*/ 1708785 h 2521011"/>
                <a:gd name="connsiteX185" fmla="*/ 386715 w 2155873"/>
                <a:gd name="connsiteY185" fmla="*/ 1638300 h 2521011"/>
                <a:gd name="connsiteX186" fmla="*/ 345639 w 2155873"/>
                <a:gd name="connsiteY186" fmla="*/ 1595581 h 2521011"/>
                <a:gd name="connsiteX187" fmla="*/ 346710 w 2155873"/>
                <a:gd name="connsiteY187" fmla="*/ 1543050 h 2521011"/>
                <a:gd name="connsiteX188" fmla="*/ 302895 w 2155873"/>
                <a:gd name="connsiteY188" fmla="*/ 1522095 h 2521011"/>
                <a:gd name="connsiteX189" fmla="*/ 318135 w 2155873"/>
                <a:gd name="connsiteY189" fmla="*/ 1470660 h 2521011"/>
                <a:gd name="connsiteX190" fmla="*/ 274320 w 2155873"/>
                <a:gd name="connsiteY190" fmla="*/ 1491615 h 2521011"/>
                <a:gd name="connsiteX191" fmla="*/ 241935 w 2155873"/>
                <a:gd name="connsiteY191" fmla="*/ 1491615 h 2521011"/>
                <a:gd name="connsiteX192" fmla="*/ 236220 w 2155873"/>
                <a:gd name="connsiteY192" fmla="*/ 1510665 h 2521011"/>
                <a:gd name="connsiteX193" fmla="*/ 85676 w 2155873"/>
                <a:gd name="connsiteY193" fmla="*/ 1510087 h 2521011"/>
                <a:gd name="connsiteX194" fmla="*/ 80010 w 2155873"/>
                <a:gd name="connsiteY194" fmla="*/ 1443990 h 2521011"/>
                <a:gd name="connsiteX195" fmla="*/ 30480 w 2155873"/>
                <a:gd name="connsiteY195" fmla="*/ 1466850 h 2521011"/>
                <a:gd name="connsiteX196" fmla="*/ 9525 w 2155873"/>
                <a:gd name="connsiteY196" fmla="*/ 1390650 h 2521011"/>
                <a:gd name="connsiteX197" fmla="*/ 0 w 2155873"/>
                <a:gd name="connsiteY197" fmla="*/ 1389648 h 2521011"/>
                <a:gd name="connsiteX198" fmla="*/ 0 w 2155873"/>
                <a:gd name="connsiteY198" fmla="*/ 1352550 h 2521011"/>
                <a:gd name="connsiteX199" fmla="*/ 30480 w 2155873"/>
                <a:gd name="connsiteY199" fmla="*/ 1314450 h 2521011"/>
                <a:gd name="connsiteX200" fmla="*/ 95250 w 2155873"/>
                <a:gd name="connsiteY200" fmla="*/ 1303020 h 2521011"/>
                <a:gd name="connsiteX201" fmla="*/ 112395 w 2155873"/>
                <a:gd name="connsiteY201" fmla="*/ 1238250 h 2521011"/>
                <a:gd name="connsiteX202" fmla="*/ 100965 w 2155873"/>
                <a:gd name="connsiteY202" fmla="*/ 1143000 h 2521011"/>
                <a:gd name="connsiteX203" fmla="*/ 101779 w 2155873"/>
                <a:gd name="connsiteY203" fmla="*/ 1135131 h 2521011"/>
                <a:gd name="connsiteX204" fmla="*/ 190501 w 2155873"/>
                <a:gd name="connsiteY204" fmla="*/ 1110615 h 2521011"/>
                <a:gd name="connsiteX205" fmla="*/ 207646 w 2155873"/>
                <a:gd name="connsiteY205" fmla="*/ 1022985 h 2521011"/>
                <a:gd name="connsiteX206" fmla="*/ 186691 w 2155873"/>
                <a:gd name="connsiteY206" fmla="*/ 986790 h 2521011"/>
                <a:gd name="connsiteX207" fmla="*/ 57151 w 2155873"/>
                <a:gd name="connsiteY207" fmla="*/ 969645 h 2521011"/>
                <a:gd name="connsiteX208" fmla="*/ 125731 w 2155873"/>
                <a:gd name="connsiteY208" fmla="*/ 843915 h 2521011"/>
                <a:gd name="connsiteX209" fmla="*/ 129541 w 2155873"/>
                <a:gd name="connsiteY209" fmla="*/ 731520 h 2521011"/>
                <a:gd name="connsiteX210" fmla="*/ 104775 w 2155873"/>
                <a:gd name="connsiteY210" fmla="*/ 715066 h 2521011"/>
                <a:gd name="connsiteX211" fmla="*/ 104775 w 2155873"/>
                <a:gd name="connsiteY211" fmla="*/ 567691 h 2521011"/>
                <a:gd name="connsiteX212" fmla="*/ 125730 w 2155873"/>
                <a:gd name="connsiteY212" fmla="*/ 489586 h 2521011"/>
                <a:gd name="connsiteX213" fmla="*/ 95250 w 2155873"/>
                <a:gd name="connsiteY213" fmla="*/ 447676 h 2521011"/>
                <a:gd name="connsiteX214" fmla="*/ 169545 w 2155873"/>
                <a:gd name="connsiteY214" fmla="*/ 449581 h 2521011"/>
                <a:gd name="connsiteX215" fmla="*/ 164949 w 2155873"/>
                <a:gd name="connsiteY215" fmla="*/ 446066 h 2521011"/>
                <a:gd name="connsiteX216" fmla="*/ 169545 w 2155873"/>
                <a:gd name="connsiteY216" fmla="*/ 447675 h 2521011"/>
                <a:gd name="connsiteX217" fmla="*/ 200025 w 2155873"/>
                <a:gd name="connsiteY217" fmla="*/ 382905 h 2521011"/>
                <a:gd name="connsiteX218" fmla="*/ 283845 w 2155873"/>
                <a:gd name="connsiteY218" fmla="*/ 384810 h 2521011"/>
                <a:gd name="connsiteX219" fmla="*/ 329565 w 2155873"/>
                <a:gd name="connsiteY219" fmla="*/ 361950 h 2521011"/>
                <a:gd name="connsiteX220" fmla="*/ 344805 w 2155873"/>
                <a:gd name="connsiteY220" fmla="*/ 335280 h 2521011"/>
                <a:gd name="connsiteX221" fmla="*/ 348615 w 2155873"/>
                <a:gd name="connsiteY221" fmla="*/ 266700 h 2521011"/>
                <a:gd name="connsiteX222" fmla="*/ 325755 w 2155873"/>
                <a:gd name="connsiteY222" fmla="*/ 198120 h 2521011"/>
                <a:gd name="connsiteX223" fmla="*/ 272415 w 2155873"/>
                <a:gd name="connsiteY223" fmla="*/ 137160 h 2521011"/>
                <a:gd name="connsiteX224" fmla="*/ 295275 w 2155873"/>
                <a:gd name="connsiteY224" fmla="*/ 125730 h 2521011"/>
                <a:gd name="connsiteX225" fmla="*/ 293496 w 2155873"/>
                <a:gd name="connsiteY225" fmla="*/ 119401 h 2521011"/>
                <a:gd name="connsiteX226" fmla="*/ 295275 w 2155873"/>
                <a:gd name="connsiteY226" fmla="*/ 120015 h 2521011"/>
                <a:gd name="connsiteX227" fmla="*/ 337185 w 2155873"/>
                <a:gd name="connsiteY227" fmla="*/ 74295 h 2521011"/>
                <a:gd name="connsiteX228" fmla="*/ 403860 w 2155873"/>
                <a:gd name="connsiteY228" fmla="*/ 85725 h 2521011"/>
                <a:gd name="connsiteX229" fmla="*/ 381000 w 2155873"/>
                <a:gd name="connsiteY229" fmla="*/ 49530 h 2521011"/>
                <a:gd name="connsiteX230" fmla="*/ 432435 w 2155873"/>
                <a:gd name="connsiteY230" fmla="*/ 13335 h 2521011"/>
                <a:gd name="connsiteX231" fmla="*/ 537210 w 2155873"/>
                <a:gd name="connsiteY231"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6930 w 2155873"/>
                <a:gd name="connsiteY49" fmla="*/ 1756410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338452 w 2155873"/>
                <a:gd name="connsiteY78" fmla="*/ 1588442 h 2521011"/>
                <a:gd name="connsiteX79" fmla="*/ 338961 w 2155873"/>
                <a:gd name="connsiteY79" fmla="*/ 1588971 h 2521011"/>
                <a:gd name="connsiteX80" fmla="*/ 338452 w 2155873"/>
                <a:gd name="connsiteY80" fmla="*/ 1588442 h 2521011"/>
                <a:gd name="connsiteX81" fmla="*/ 537210 w 2155873"/>
                <a:gd name="connsiteY81" fmla="*/ 0 h 2521011"/>
                <a:gd name="connsiteX82" fmla="*/ 563880 w 2155873"/>
                <a:gd name="connsiteY82" fmla="*/ 80010 h 2521011"/>
                <a:gd name="connsiteX83" fmla="*/ 672465 w 2155873"/>
                <a:gd name="connsiteY83" fmla="*/ 51435 h 2521011"/>
                <a:gd name="connsiteX84" fmla="*/ 721352 w 2155873"/>
                <a:gd name="connsiteY84" fmla="*/ 29486 h 2521011"/>
                <a:gd name="connsiteX85" fmla="*/ 744855 w 2155873"/>
                <a:gd name="connsiteY85" fmla="*/ 59055 h 2521011"/>
                <a:gd name="connsiteX86" fmla="*/ 739140 w 2155873"/>
                <a:gd name="connsiteY86" fmla="*/ 89535 h 2521011"/>
                <a:gd name="connsiteX87" fmla="*/ 821055 w 2155873"/>
                <a:gd name="connsiteY87" fmla="*/ 93345 h 2521011"/>
                <a:gd name="connsiteX88" fmla="*/ 834390 w 2155873"/>
                <a:gd name="connsiteY88" fmla="*/ 19050 h 2521011"/>
                <a:gd name="connsiteX89" fmla="*/ 855345 w 2155873"/>
                <a:gd name="connsiteY89" fmla="*/ 47625 h 2521011"/>
                <a:gd name="connsiteX90" fmla="*/ 946785 w 2155873"/>
                <a:gd name="connsiteY90" fmla="*/ 47625 h 2521011"/>
                <a:gd name="connsiteX91" fmla="*/ 996315 w 2155873"/>
                <a:gd name="connsiteY91" fmla="*/ 38100 h 2521011"/>
                <a:gd name="connsiteX92" fmla="*/ 1003935 w 2155873"/>
                <a:gd name="connsiteY92" fmla="*/ 9525 h 2521011"/>
                <a:gd name="connsiteX93" fmla="*/ 1064895 w 2155873"/>
                <a:gd name="connsiteY93" fmla="*/ 0 h 2521011"/>
                <a:gd name="connsiteX94" fmla="*/ 1097280 w 2155873"/>
                <a:gd name="connsiteY94" fmla="*/ 102870 h 2521011"/>
                <a:gd name="connsiteX95" fmla="*/ 1110615 w 2155873"/>
                <a:gd name="connsiteY95" fmla="*/ 102870 h 2521011"/>
                <a:gd name="connsiteX96" fmla="*/ 1135380 w 2155873"/>
                <a:gd name="connsiteY96" fmla="*/ 190500 h 2521011"/>
                <a:gd name="connsiteX97" fmla="*/ 1137805 w 2155873"/>
                <a:gd name="connsiteY97" fmla="*/ 195722 h 2521011"/>
                <a:gd name="connsiteX98" fmla="*/ 1135380 w 2155873"/>
                <a:gd name="connsiteY98" fmla="*/ 198120 h 2521011"/>
                <a:gd name="connsiteX99" fmla="*/ 1131570 w 2155873"/>
                <a:gd name="connsiteY99" fmla="*/ 240030 h 2521011"/>
                <a:gd name="connsiteX100" fmla="*/ 1156335 w 2155873"/>
                <a:gd name="connsiteY100" fmla="*/ 346710 h 2521011"/>
                <a:gd name="connsiteX101" fmla="*/ 1099185 w 2155873"/>
                <a:gd name="connsiteY101" fmla="*/ 363855 h 2521011"/>
                <a:gd name="connsiteX102" fmla="*/ 1127760 w 2155873"/>
                <a:gd name="connsiteY102" fmla="*/ 510540 h 2521011"/>
                <a:gd name="connsiteX103" fmla="*/ 1148715 w 2155873"/>
                <a:gd name="connsiteY103" fmla="*/ 563880 h 2521011"/>
                <a:gd name="connsiteX104" fmla="*/ 1194435 w 2155873"/>
                <a:gd name="connsiteY104" fmla="*/ 641985 h 2521011"/>
                <a:gd name="connsiteX105" fmla="*/ 1215390 w 2155873"/>
                <a:gd name="connsiteY105" fmla="*/ 645795 h 2521011"/>
                <a:gd name="connsiteX106" fmla="*/ 1243965 w 2155873"/>
                <a:gd name="connsiteY106" fmla="*/ 737235 h 2521011"/>
                <a:gd name="connsiteX107" fmla="*/ 1423035 w 2155873"/>
                <a:gd name="connsiteY107" fmla="*/ 702945 h 2521011"/>
                <a:gd name="connsiteX108" fmla="*/ 1422609 w 2155873"/>
                <a:gd name="connsiteY108" fmla="*/ 700259 h 2521011"/>
                <a:gd name="connsiteX109" fmla="*/ 1468755 w 2155873"/>
                <a:gd name="connsiteY109" fmla="*/ 689610 h 2521011"/>
                <a:gd name="connsiteX110" fmla="*/ 1491615 w 2155873"/>
                <a:gd name="connsiteY110" fmla="*/ 659130 h 2521011"/>
                <a:gd name="connsiteX111" fmla="*/ 1520190 w 2155873"/>
                <a:gd name="connsiteY111" fmla="*/ 645795 h 2521011"/>
                <a:gd name="connsiteX112" fmla="*/ 1531620 w 2155873"/>
                <a:gd name="connsiteY112" fmla="*/ 613410 h 2521011"/>
                <a:gd name="connsiteX113" fmla="*/ 1552575 w 2155873"/>
                <a:gd name="connsiteY113" fmla="*/ 594360 h 2521011"/>
                <a:gd name="connsiteX114" fmla="*/ 1573530 w 2155873"/>
                <a:gd name="connsiteY114" fmla="*/ 609600 h 2521011"/>
                <a:gd name="connsiteX115" fmla="*/ 1567815 w 2155873"/>
                <a:gd name="connsiteY115" fmla="*/ 708660 h 2521011"/>
                <a:gd name="connsiteX116" fmla="*/ 1638300 w 2155873"/>
                <a:gd name="connsiteY116" fmla="*/ 786765 h 2521011"/>
                <a:gd name="connsiteX117" fmla="*/ 1640205 w 2155873"/>
                <a:gd name="connsiteY117" fmla="*/ 851535 h 2521011"/>
                <a:gd name="connsiteX118" fmla="*/ 1615440 w 2155873"/>
                <a:gd name="connsiteY118" fmla="*/ 872490 h 2521011"/>
                <a:gd name="connsiteX119" fmla="*/ 1678305 w 2155873"/>
                <a:gd name="connsiteY119" fmla="*/ 876300 h 2521011"/>
                <a:gd name="connsiteX120" fmla="*/ 1964632 w 2155873"/>
                <a:gd name="connsiteY120" fmla="*/ 811829 h 2521011"/>
                <a:gd name="connsiteX121" fmla="*/ 1985010 w 2155873"/>
                <a:gd name="connsiteY121" fmla="*/ 889635 h 2521011"/>
                <a:gd name="connsiteX122" fmla="*/ 1977390 w 2155873"/>
                <a:gd name="connsiteY122" fmla="*/ 942975 h 2521011"/>
                <a:gd name="connsiteX123" fmla="*/ 1912620 w 2155873"/>
                <a:gd name="connsiteY123" fmla="*/ 952500 h 2521011"/>
                <a:gd name="connsiteX124" fmla="*/ 1912620 w 2155873"/>
                <a:gd name="connsiteY124" fmla="*/ 1022985 h 2521011"/>
                <a:gd name="connsiteX125" fmla="*/ 1956435 w 2155873"/>
                <a:gd name="connsiteY125" fmla="*/ 1028700 h 2521011"/>
                <a:gd name="connsiteX126" fmla="*/ 1996440 w 2155873"/>
                <a:gd name="connsiteY126" fmla="*/ 1002030 h 2521011"/>
                <a:gd name="connsiteX127" fmla="*/ 1975485 w 2155873"/>
                <a:gd name="connsiteY127" fmla="*/ 1057275 h 2521011"/>
                <a:gd name="connsiteX128" fmla="*/ 1971675 w 2155873"/>
                <a:gd name="connsiteY128" fmla="*/ 1137285 h 2521011"/>
                <a:gd name="connsiteX129" fmla="*/ 1976108 w 2155873"/>
                <a:gd name="connsiteY129" fmla="*/ 1138062 h 2521011"/>
                <a:gd name="connsiteX130" fmla="*/ 2025015 w 2155873"/>
                <a:gd name="connsiteY130" fmla="*/ 1226820 h 2521011"/>
                <a:gd name="connsiteX131" fmla="*/ 1965960 w 2155873"/>
                <a:gd name="connsiteY131" fmla="*/ 1257300 h 2521011"/>
                <a:gd name="connsiteX132" fmla="*/ 1975485 w 2155873"/>
                <a:gd name="connsiteY132" fmla="*/ 1295400 h 2521011"/>
                <a:gd name="connsiteX133" fmla="*/ 1929765 w 2155873"/>
                <a:gd name="connsiteY133" fmla="*/ 1350645 h 2521011"/>
                <a:gd name="connsiteX134" fmla="*/ 2057400 w 2155873"/>
                <a:gd name="connsiteY134" fmla="*/ 1419225 h 2521011"/>
                <a:gd name="connsiteX135" fmla="*/ 2034540 w 2155873"/>
                <a:gd name="connsiteY135" fmla="*/ 1451610 h 2521011"/>
                <a:gd name="connsiteX136" fmla="*/ 2085975 w 2155873"/>
                <a:gd name="connsiteY136" fmla="*/ 1527810 h 2521011"/>
                <a:gd name="connsiteX137" fmla="*/ 2080260 w 2155873"/>
                <a:gd name="connsiteY137" fmla="*/ 1565910 h 2521011"/>
                <a:gd name="connsiteX138" fmla="*/ 2045970 w 2155873"/>
                <a:gd name="connsiteY138" fmla="*/ 1581150 h 2521011"/>
                <a:gd name="connsiteX139" fmla="*/ 2013585 w 2155873"/>
                <a:gd name="connsiteY139" fmla="*/ 1657350 h 2521011"/>
                <a:gd name="connsiteX140" fmla="*/ 2047875 w 2155873"/>
                <a:gd name="connsiteY140" fmla="*/ 1691640 h 2521011"/>
                <a:gd name="connsiteX141" fmla="*/ 2011680 w 2155873"/>
                <a:gd name="connsiteY141" fmla="*/ 1737360 h 2521011"/>
                <a:gd name="connsiteX142" fmla="*/ 2013585 w 2155873"/>
                <a:gd name="connsiteY142" fmla="*/ 1739265 h 2521011"/>
                <a:gd name="connsiteX143" fmla="*/ 1912620 w 2155873"/>
                <a:gd name="connsiteY143" fmla="*/ 1644015 h 2521011"/>
                <a:gd name="connsiteX144" fmla="*/ 1823085 w 2155873"/>
                <a:gd name="connsiteY144" fmla="*/ 1708785 h 2521011"/>
                <a:gd name="connsiteX145" fmla="*/ 1691640 w 2155873"/>
                <a:gd name="connsiteY145" fmla="*/ 1737360 h 2521011"/>
                <a:gd name="connsiteX146" fmla="*/ 1678305 w 2155873"/>
                <a:gd name="connsiteY146" fmla="*/ 1722120 h 2521011"/>
                <a:gd name="connsiteX147" fmla="*/ 1621155 w 2155873"/>
                <a:gd name="connsiteY147" fmla="*/ 1737360 h 2521011"/>
                <a:gd name="connsiteX148" fmla="*/ 1617345 w 2155873"/>
                <a:gd name="connsiteY148" fmla="*/ 1760220 h 2521011"/>
                <a:gd name="connsiteX149" fmla="*/ 1565432 w 2155873"/>
                <a:gd name="connsiteY149" fmla="*/ 1773198 h 2521011"/>
                <a:gd name="connsiteX150" fmla="*/ 1564005 w 2155873"/>
                <a:gd name="connsiteY150" fmla="*/ 1771650 h 2521011"/>
                <a:gd name="connsiteX151" fmla="*/ 1520190 w 2155873"/>
                <a:gd name="connsiteY151" fmla="*/ 1811655 h 2521011"/>
                <a:gd name="connsiteX152" fmla="*/ 1501140 w 2155873"/>
                <a:gd name="connsiteY152" fmla="*/ 1811655 h 2521011"/>
                <a:gd name="connsiteX153" fmla="*/ 1428750 w 2155873"/>
                <a:gd name="connsiteY153" fmla="*/ 1903095 h 2521011"/>
                <a:gd name="connsiteX154" fmla="*/ 1421130 w 2155873"/>
                <a:gd name="connsiteY154" fmla="*/ 1952625 h 2521011"/>
                <a:gd name="connsiteX155" fmla="*/ 1396365 w 2155873"/>
                <a:gd name="connsiteY155" fmla="*/ 1918335 h 2521011"/>
                <a:gd name="connsiteX156" fmla="*/ 1358265 w 2155873"/>
                <a:gd name="connsiteY156" fmla="*/ 1986915 h 2521011"/>
                <a:gd name="connsiteX157" fmla="*/ 1343025 w 2155873"/>
                <a:gd name="connsiteY157" fmla="*/ 1986915 h 2521011"/>
                <a:gd name="connsiteX158" fmla="*/ 1297305 w 2155873"/>
                <a:gd name="connsiteY158" fmla="*/ 2019300 h 2521011"/>
                <a:gd name="connsiteX159" fmla="*/ 1301115 w 2155873"/>
                <a:gd name="connsiteY159" fmla="*/ 2038350 h 2521011"/>
                <a:gd name="connsiteX160" fmla="*/ 1259205 w 2155873"/>
                <a:gd name="connsiteY160" fmla="*/ 2066925 h 2521011"/>
                <a:gd name="connsiteX161" fmla="*/ 1272540 w 2155873"/>
                <a:gd name="connsiteY161" fmla="*/ 2097405 h 2521011"/>
                <a:gd name="connsiteX162" fmla="*/ 1202055 w 2155873"/>
                <a:gd name="connsiteY162" fmla="*/ 2106930 h 2521011"/>
                <a:gd name="connsiteX163" fmla="*/ 1183005 w 2155873"/>
                <a:gd name="connsiteY163" fmla="*/ 2143125 h 2521011"/>
                <a:gd name="connsiteX164" fmla="*/ 1156335 w 2155873"/>
                <a:gd name="connsiteY164" fmla="*/ 2164080 h 2521011"/>
                <a:gd name="connsiteX165" fmla="*/ 1122045 w 2155873"/>
                <a:gd name="connsiteY165" fmla="*/ 2141220 h 2521011"/>
                <a:gd name="connsiteX166" fmla="*/ 1107891 w 2155873"/>
                <a:gd name="connsiteY166" fmla="*/ 2157396 h 2521011"/>
                <a:gd name="connsiteX167" fmla="*/ 1106805 w 2155873"/>
                <a:gd name="connsiteY167" fmla="*/ 2156460 h 2521011"/>
                <a:gd name="connsiteX168" fmla="*/ 979170 w 2155873"/>
                <a:gd name="connsiteY168" fmla="*/ 2042160 h 2521011"/>
                <a:gd name="connsiteX169" fmla="*/ 932138 w 2155873"/>
                <a:gd name="connsiteY169" fmla="*/ 2104529 h 2521011"/>
                <a:gd name="connsiteX170" fmla="*/ 851535 w 2155873"/>
                <a:gd name="connsiteY170" fmla="*/ 2101216 h 2521011"/>
                <a:gd name="connsiteX171" fmla="*/ 847725 w 2155873"/>
                <a:gd name="connsiteY171" fmla="*/ 2129791 h 2521011"/>
                <a:gd name="connsiteX172" fmla="*/ 689610 w 2155873"/>
                <a:gd name="connsiteY172" fmla="*/ 2129791 h 2521011"/>
                <a:gd name="connsiteX173" fmla="*/ 685800 w 2155873"/>
                <a:gd name="connsiteY173" fmla="*/ 2025016 h 2521011"/>
                <a:gd name="connsiteX174" fmla="*/ 683980 w 2155873"/>
                <a:gd name="connsiteY174" fmla="*/ 2024761 h 2521011"/>
                <a:gd name="connsiteX175" fmla="*/ 701040 w 2155873"/>
                <a:gd name="connsiteY175" fmla="*/ 1973580 h 2521011"/>
                <a:gd name="connsiteX176" fmla="*/ 659130 w 2155873"/>
                <a:gd name="connsiteY176" fmla="*/ 1939290 h 2521011"/>
                <a:gd name="connsiteX177" fmla="*/ 662940 w 2155873"/>
                <a:gd name="connsiteY177" fmla="*/ 1899285 h 2521011"/>
                <a:gd name="connsiteX178" fmla="*/ 674370 w 2155873"/>
                <a:gd name="connsiteY178" fmla="*/ 1836420 h 2521011"/>
                <a:gd name="connsiteX179" fmla="*/ 643890 w 2155873"/>
                <a:gd name="connsiteY179" fmla="*/ 1802130 h 2521011"/>
                <a:gd name="connsiteX180" fmla="*/ 590550 w 2155873"/>
                <a:gd name="connsiteY180" fmla="*/ 1790700 h 2521011"/>
                <a:gd name="connsiteX181" fmla="*/ 520065 w 2155873"/>
                <a:gd name="connsiteY181" fmla="*/ 1731645 h 2521011"/>
                <a:gd name="connsiteX182" fmla="*/ 520065 w 2155873"/>
                <a:gd name="connsiteY182" fmla="*/ 1704975 h 2521011"/>
                <a:gd name="connsiteX183" fmla="*/ 491490 w 2155873"/>
                <a:gd name="connsiteY183" fmla="*/ 1708785 h 2521011"/>
                <a:gd name="connsiteX184" fmla="*/ 386715 w 2155873"/>
                <a:gd name="connsiteY184" fmla="*/ 1638300 h 2521011"/>
                <a:gd name="connsiteX185" fmla="*/ 345639 w 2155873"/>
                <a:gd name="connsiteY185" fmla="*/ 1595581 h 2521011"/>
                <a:gd name="connsiteX186" fmla="*/ 346710 w 2155873"/>
                <a:gd name="connsiteY186" fmla="*/ 1543050 h 2521011"/>
                <a:gd name="connsiteX187" fmla="*/ 302895 w 2155873"/>
                <a:gd name="connsiteY187" fmla="*/ 1522095 h 2521011"/>
                <a:gd name="connsiteX188" fmla="*/ 318135 w 2155873"/>
                <a:gd name="connsiteY188" fmla="*/ 1470660 h 2521011"/>
                <a:gd name="connsiteX189" fmla="*/ 274320 w 2155873"/>
                <a:gd name="connsiteY189" fmla="*/ 1491615 h 2521011"/>
                <a:gd name="connsiteX190" fmla="*/ 241935 w 2155873"/>
                <a:gd name="connsiteY190" fmla="*/ 1491615 h 2521011"/>
                <a:gd name="connsiteX191" fmla="*/ 236220 w 2155873"/>
                <a:gd name="connsiteY191" fmla="*/ 1510665 h 2521011"/>
                <a:gd name="connsiteX192" fmla="*/ 85676 w 2155873"/>
                <a:gd name="connsiteY192" fmla="*/ 1510087 h 2521011"/>
                <a:gd name="connsiteX193" fmla="*/ 80010 w 2155873"/>
                <a:gd name="connsiteY193" fmla="*/ 1443990 h 2521011"/>
                <a:gd name="connsiteX194" fmla="*/ 30480 w 2155873"/>
                <a:gd name="connsiteY194" fmla="*/ 1466850 h 2521011"/>
                <a:gd name="connsiteX195" fmla="*/ 9525 w 2155873"/>
                <a:gd name="connsiteY195" fmla="*/ 1390650 h 2521011"/>
                <a:gd name="connsiteX196" fmla="*/ 0 w 2155873"/>
                <a:gd name="connsiteY196" fmla="*/ 1389648 h 2521011"/>
                <a:gd name="connsiteX197" fmla="*/ 0 w 2155873"/>
                <a:gd name="connsiteY197" fmla="*/ 1352550 h 2521011"/>
                <a:gd name="connsiteX198" fmla="*/ 30480 w 2155873"/>
                <a:gd name="connsiteY198" fmla="*/ 1314450 h 2521011"/>
                <a:gd name="connsiteX199" fmla="*/ 95250 w 2155873"/>
                <a:gd name="connsiteY199" fmla="*/ 1303020 h 2521011"/>
                <a:gd name="connsiteX200" fmla="*/ 112395 w 2155873"/>
                <a:gd name="connsiteY200" fmla="*/ 1238250 h 2521011"/>
                <a:gd name="connsiteX201" fmla="*/ 100965 w 2155873"/>
                <a:gd name="connsiteY201" fmla="*/ 1143000 h 2521011"/>
                <a:gd name="connsiteX202" fmla="*/ 101779 w 2155873"/>
                <a:gd name="connsiteY202" fmla="*/ 1135131 h 2521011"/>
                <a:gd name="connsiteX203" fmla="*/ 190501 w 2155873"/>
                <a:gd name="connsiteY203" fmla="*/ 1110615 h 2521011"/>
                <a:gd name="connsiteX204" fmla="*/ 207646 w 2155873"/>
                <a:gd name="connsiteY204" fmla="*/ 1022985 h 2521011"/>
                <a:gd name="connsiteX205" fmla="*/ 186691 w 2155873"/>
                <a:gd name="connsiteY205" fmla="*/ 986790 h 2521011"/>
                <a:gd name="connsiteX206" fmla="*/ 57151 w 2155873"/>
                <a:gd name="connsiteY206" fmla="*/ 969645 h 2521011"/>
                <a:gd name="connsiteX207" fmla="*/ 125731 w 2155873"/>
                <a:gd name="connsiteY207" fmla="*/ 843915 h 2521011"/>
                <a:gd name="connsiteX208" fmla="*/ 129541 w 2155873"/>
                <a:gd name="connsiteY208" fmla="*/ 731520 h 2521011"/>
                <a:gd name="connsiteX209" fmla="*/ 104775 w 2155873"/>
                <a:gd name="connsiteY209" fmla="*/ 715066 h 2521011"/>
                <a:gd name="connsiteX210" fmla="*/ 104775 w 2155873"/>
                <a:gd name="connsiteY210" fmla="*/ 567691 h 2521011"/>
                <a:gd name="connsiteX211" fmla="*/ 125730 w 2155873"/>
                <a:gd name="connsiteY211" fmla="*/ 489586 h 2521011"/>
                <a:gd name="connsiteX212" fmla="*/ 95250 w 2155873"/>
                <a:gd name="connsiteY212" fmla="*/ 447676 h 2521011"/>
                <a:gd name="connsiteX213" fmla="*/ 169545 w 2155873"/>
                <a:gd name="connsiteY213" fmla="*/ 449581 h 2521011"/>
                <a:gd name="connsiteX214" fmla="*/ 164949 w 2155873"/>
                <a:gd name="connsiteY214" fmla="*/ 446066 h 2521011"/>
                <a:gd name="connsiteX215" fmla="*/ 169545 w 2155873"/>
                <a:gd name="connsiteY215" fmla="*/ 447675 h 2521011"/>
                <a:gd name="connsiteX216" fmla="*/ 200025 w 2155873"/>
                <a:gd name="connsiteY216" fmla="*/ 382905 h 2521011"/>
                <a:gd name="connsiteX217" fmla="*/ 283845 w 2155873"/>
                <a:gd name="connsiteY217" fmla="*/ 384810 h 2521011"/>
                <a:gd name="connsiteX218" fmla="*/ 329565 w 2155873"/>
                <a:gd name="connsiteY218" fmla="*/ 361950 h 2521011"/>
                <a:gd name="connsiteX219" fmla="*/ 344805 w 2155873"/>
                <a:gd name="connsiteY219" fmla="*/ 335280 h 2521011"/>
                <a:gd name="connsiteX220" fmla="*/ 348615 w 2155873"/>
                <a:gd name="connsiteY220" fmla="*/ 266700 h 2521011"/>
                <a:gd name="connsiteX221" fmla="*/ 325755 w 2155873"/>
                <a:gd name="connsiteY221" fmla="*/ 198120 h 2521011"/>
                <a:gd name="connsiteX222" fmla="*/ 272415 w 2155873"/>
                <a:gd name="connsiteY222" fmla="*/ 137160 h 2521011"/>
                <a:gd name="connsiteX223" fmla="*/ 295275 w 2155873"/>
                <a:gd name="connsiteY223" fmla="*/ 125730 h 2521011"/>
                <a:gd name="connsiteX224" fmla="*/ 293496 w 2155873"/>
                <a:gd name="connsiteY224" fmla="*/ 119401 h 2521011"/>
                <a:gd name="connsiteX225" fmla="*/ 295275 w 2155873"/>
                <a:gd name="connsiteY225" fmla="*/ 120015 h 2521011"/>
                <a:gd name="connsiteX226" fmla="*/ 337185 w 2155873"/>
                <a:gd name="connsiteY226" fmla="*/ 74295 h 2521011"/>
                <a:gd name="connsiteX227" fmla="*/ 403860 w 2155873"/>
                <a:gd name="connsiteY227" fmla="*/ 85725 h 2521011"/>
                <a:gd name="connsiteX228" fmla="*/ 381000 w 2155873"/>
                <a:gd name="connsiteY228" fmla="*/ 49530 h 2521011"/>
                <a:gd name="connsiteX229" fmla="*/ 432435 w 2155873"/>
                <a:gd name="connsiteY229" fmla="*/ 13335 h 2521011"/>
                <a:gd name="connsiteX230" fmla="*/ 537210 w 2155873"/>
                <a:gd name="connsiteY230" fmla="*/ 0 h 2521011"/>
                <a:gd name="connsiteX0" fmla="*/ 1303020 w 2141220"/>
                <a:gd name="connsiteY0" fmla="*/ 2505075 h 2521011"/>
                <a:gd name="connsiteX1" fmla="*/ 1313778 w 2141220"/>
                <a:gd name="connsiteY1" fmla="*/ 2518138 h 2521011"/>
                <a:gd name="connsiteX2" fmla="*/ 1313044 w 2141220"/>
                <a:gd name="connsiteY2" fmla="*/ 2518254 h 2521011"/>
                <a:gd name="connsiteX3" fmla="*/ 1304272 w 2141220"/>
                <a:gd name="connsiteY3" fmla="*/ 2507602 h 2521011"/>
                <a:gd name="connsiteX4" fmla="*/ 1303010 w 2141220"/>
                <a:gd name="connsiteY4" fmla="*/ 2510306 h 2521011"/>
                <a:gd name="connsiteX5" fmla="*/ 1309957 w 2141220"/>
                <a:gd name="connsiteY5" fmla="*/ 2518741 h 2521011"/>
                <a:gd name="connsiteX6" fmla="*/ 1295584 w 2141220"/>
                <a:gd name="connsiteY6" fmla="*/ 2521011 h 2521011"/>
                <a:gd name="connsiteX7" fmla="*/ 1303020 w 2141220"/>
                <a:gd name="connsiteY7" fmla="*/ 2505075 h 2521011"/>
                <a:gd name="connsiteX8" fmla="*/ 1215390 w 2141220"/>
                <a:gd name="connsiteY8" fmla="*/ 2388870 h 2521011"/>
                <a:gd name="connsiteX9" fmla="*/ 1243965 w 2141220"/>
                <a:gd name="connsiteY9" fmla="*/ 2432685 h 2521011"/>
                <a:gd name="connsiteX10" fmla="*/ 1243656 w 2141220"/>
                <a:gd name="connsiteY10" fmla="*/ 2432818 h 2521011"/>
                <a:gd name="connsiteX11" fmla="*/ 1216642 w 2141220"/>
                <a:gd name="connsiteY11" fmla="*/ 2391397 h 2521011"/>
                <a:gd name="connsiteX12" fmla="*/ 1151872 w 2141220"/>
                <a:gd name="connsiteY12" fmla="*/ 2433307 h 2521011"/>
                <a:gd name="connsiteX13" fmla="*/ 1113772 w 2141220"/>
                <a:gd name="connsiteY13" fmla="*/ 2400922 h 2521011"/>
                <a:gd name="connsiteX14" fmla="*/ 1114623 w 2141220"/>
                <a:gd name="connsiteY14" fmla="*/ 2400183 h 2521011"/>
                <a:gd name="connsiteX15" fmla="*/ 1150620 w 2141220"/>
                <a:gd name="connsiteY15" fmla="*/ 2430780 h 2521011"/>
                <a:gd name="connsiteX16" fmla="*/ 1215390 w 2141220"/>
                <a:gd name="connsiteY16" fmla="*/ 2388870 h 2521011"/>
                <a:gd name="connsiteX17" fmla="*/ 712594 w 2141220"/>
                <a:gd name="connsiteY17" fmla="*/ 2361639 h 2521011"/>
                <a:gd name="connsiteX18" fmla="*/ 785736 w 2141220"/>
                <a:gd name="connsiteY18" fmla="*/ 2365296 h 2521011"/>
                <a:gd name="connsiteX19" fmla="*/ 827791 w 2141220"/>
                <a:gd name="connsiteY19" fmla="*/ 2379924 h 2521011"/>
                <a:gd name="connsiteX20" fmla="*/ 828675 w 2141220"/>
                <a:gd name="connsiteY20" fmla="*/ 2381250 h 2521011"/>
                <a:gd name="connsiteX21" fmla="*/ 784860 w 2141220"/>
                <a:gd name="connsiteY21" fmla="*/ 2366010 h 2521011"/>
                <a:gd name="connsiteX22" fmla="*/ 713471 w 2141220"/>
                <a:gd name="connsiteY22" fmla="*/ 2362441 h 2521011"/>
                <a:gd name="connsiteX23" fmla="*/ 712594 w 2141220"/>
                <a:gd name="connsiteY23" fmla="*/ 2361639 h 2521011"/>
                <a:gd name="connsiteX24" fmla="*/ 1102640 w 2141220"/>
                <a:gd name="connsiteY24" fmla="*/ 2338077 h 2521011"/>
                <a:gd name="connsiteX25" fmla="*/ 1156335 w 2141220"/>
                <a:gd name="connsiteY25" fmla="*/ 2360295 h 2521011"/>
                <a:gd name="connsiteX26" fmla="*/ 1154770 w 2141220"/>
                <a:gd name="connsiteY26" fmla="*/ 2361656 h 2521011"/>
                <a:gd name="connsiteX27" fmla="*/ 1102342 w 2141220"/>
                <a:gd name="connsiteY27" fmla="*/ 2339962 h 2521011"/>
                <a:gd name="connsiteX28" fmla="*/ 1102640 w 2141220"/>
                <a:gd name="connsiteY28" fmla="*/ 2338077 h 2521011"/>
                <a:gd name="connsiteX29" fmla="*/ 838132 w 2141220"/>
                <a:gd name="connsiteY29" fmla="*/ 2302711 h 2521011"/>
                <a:gd name="connsiteX30" fmla="*/ 838200 w 2141220"/>
                <a:gd name="connsiteY30" fmla="*/ 2303145 h 2521011"/>
                <a:gd name="connsiteX31" fmla="*/ 787894 w 2141220"/>
                <a:gd name="connsiteY31" fmla="*/ 2318051 h 2521011"/>
                <a:gd name="connsiteX32" fmla="*/ 787641 w 2141220"/>
                <a:gd name="connsiteY32" fmla="*/ 2317671 h 2521011"/>
                <a:gd name="connsiteX33" fmla="*/ 838132 w 2141220"/>
                <a:gd name="connsiteY33" fmla="*/ 2302711 h 2521011"/>
                <a:gd name="connsiteX34" fmla="*/ 1138418 w 2141220"/>
                <a:gd name="connsiteY34" fmla="*/ 2269355 h 2521011"/>
                <a:gd name="connsiteX35" fmla="*/ 1202055 w 2141220"/>
                <a:gd name="connsiteY35" fmla="*/ 2297430 h 2521011"/>
                <a:gd name="connsiteX36" fmla="*/ 1197951 w 2141220"/>
                <a:gd name="connsiteY36" fmla="*/ 2297594 h 2521011"/>
                <a:gd name="connsiteX37" fmla="*/ 1138537 w 2141220"/>
                <a:gd name="connsiteY37" fmla="*/ 2271382 h 2521011"/>
                <a:gd name="connsiteX38" fmla="*/ 1138418 w 2141220"/>
                <a:gd name="connsiteY38" fmla="*/ 2269355 h 2521011"/>
                <a:gd name="connsiteX39" fmla="*/ 1083951 w 2141220"/>
                <a:gd name="connsiteY39" fmla="*/ 2188714 h 2521011"/>
                <a:gd name="connsiteX40" fmla="*/ 1135380 w 2141220"/>
                <a:gd name="connsiteY40" fmla="*/ 2236470 h 2521011"/>
                <a:gd name="connsiteX41" fmla="*/ 1135465 w 2141220"/>
                <a:gd name="connsiteY41" fmla="*/ 2237914 h 2521011"/>
                <a:gd name="connsiteX42" fmla="*/ 1083292 w 2141220"/>
                <a:gd name="connsiteY42" fmla="*/ 2189467 h 2521011"/>
                <a:gd name="connsiteX43" fmla="*/ 1083951 w 2141220"/>
                <a:gd name="connsiteY43" fmla="*/ 2188714 h 2521011"/>
                <a:gd name="connsiteX44" fmla="*/ 891973 w 2141220"/>
                <a:gd name="connsiteY44" fmla="*/ 2157791 h 2521011"/>
                <a:gd name="connsiteX45" fmla="*/ 891540 w 2141220"/>
                <a:gd name="connsiteY45" fmla="*/ 2158365 h 2521011"/>
                <a:gd name="connsiteX46" fmla="*/ 820091 w 2141220"/>
                <a:gd name="connsiteY46" fmla="*/ 2180928 h 2521011"/>
                <a:gd name="connsiteX47" fmla="*/ 820026 w 2141220"/>
                <a:gd name="connsiteY47" fmla="*/ 2180511 h 2521011"/>
                <a:gd name="connsiteX48" fmla="*/ 891973 w 2141220"/>
                <a:gd name="connsiteY48" fmla="*/ 2157791 h 2521011"/>
                <a:gd name="connsiteX49" fmla="*/ 2106930 w 2141220"/>
                <a:gd name="connsiteY49" fmla="*/ 1756410 h 2521011"/>
                <a:gd name="connsiteX50" fmla="*/ 2141220 w 2141220"/>
                <a:gd name="connsiteY50" fmla="*/ 1786890 h 2521011"/>
                <a:gd name="connsiteX51" fmla="*/ 1873629 w 2141220"/>
                <a:gd name="connsiteY51" fmla="*/ 2429740 h 2521011"/>
                <a:gd name="connsiteX52" fmla="*/ 1789584 w 2141220"/>
                <a:gd name="connsiteY52" fmla="*/ 2443011 h 2521011"/>
                <a:gd name="connsiteX53" fmla="*/ 1787746 w 2141220"/>
                <a:gd name="connsiteY53" fmla="*/ 2439575 h 2521011"/>
                <a:gd name="connsiteX54" fmla="*/ 1799176 w 2141220"/>
                <a:gd name="connsiteY54" fmla="*/ 2346230 h 2521011"/>
                <a:gd name="connsiteX55" fmla="*/ 1837276 w 2141220"/>
                <a:gd name="connsiteY55" fmla="*/ 2275745 h 2521011"/>
                <a:gd name="connsiteX56" fmla="*/ 1835426 w 2141220"/>
                <a:gd name="connsiteY56" fmla="*/ 2210976 h 2521011"/>
                <a:gd name="connsiteX57" fmla="*/ 1827751 w 2141220"/>
                <a:gd name="connsiteY57" fmla="*/ 2210976 h 2521011"/>
                <a:gd name="connsiteX58" fmla="*/ 1807860 w 2141220"/>
                <a:gd name="connsiteY58" fmla="*/ 2140455 h 2521011"/>
                <a:gd name="connsiteX59" fmla="*/ 1806796 w 2141220"/>
                <a:gd name="connsiteY59" fmla="*/ 2140490 h 2521011"/>
                <a:gd name="connsiteX60" fmla="*/ 1793461 w 2141220"/>
                <a:gd name="connsiteY60" fmla="*/ 2104295 h 2521011"/>
                <a:gd name="connsiteX61" fmla="*/ 1562956 w 2141220"/>
                <a:gd name="connsiteY61" fmla="*/ 1776635 h 2521011"/>
                <a:gd name="connsiteX62" fmla="*/ 1565691 w 2141220"/>
                <a:gd name="connsiteY62" fmla="*/ 1775952 h 2521011"/>
                <a:gd name="connsiteX63" fmla="*/ 1794510 w 2141220"/>
                <a:gd name="connsiteY63" fmla="*/ 2101215 h 2521011"/>
                <a:gd name="connsiteX64" fmla="*/ 1807845 w 2141220"/>
                <a:gd name="connsiteY64" fmla="*/ 2137410 h 2521011"/>
                <a:gd name="connsiteX65" fmla="*/ 1864995 w 2141220"/>
                <a:gd name="connsiteY65" fmla="*/ 2135505 h 2521011"/>
                <a:gd name="connsiteX66" fmla="*/ 1906905 w 2141220"/>
                <a:gd name="connsiteY66" fmla="*/ 2093595 h 2521011"/>
                <a:gd name="connsiteX67" fmla="*/ 1853565 w 2141220"/>
                <a:gd name="connsiteY67" fmla="*/ 2019300 h 2521011"/>
                <a:gd name="connsiteX68" fmla="*/ 1905000 w 2141220"/>
                <a:gd name="connsiteY68" fmla="*/ 2013585 h 2521011"/>
                <a:gd name="connsiteX69" fmla="*/ 1889760 w 2141220"/>
                <a:gd name="connsiteY69" fmla="*/ 1943100 h 2521011"/>
                <a:gd name="connsiteX70" fmla="*/ 1918335 w 2141220"/>
                <a:gd name="connsiteY70" fmla="*/ 1956435 h 2521011"/>
                <a:gd name="connsiteX71" fmla="*/ 1931670 w 2141220"/>
                <a:gd name="connsiteY71" fmla="*/ 1924050 h 2521011"/>
                <a:gd name="connsiteX72" fmla="*/ 1958340 w 2141220"/>
                <a:gd name="connsiteY72" fmla="*/ 1924050 h 2521011"/>
                <a:gd name="connsiteX73" fmla="*/ 2021205 w 2141220"/>
                <a:gd name="connsiteY73" fmla="*/ 1861185 h 2521011"/>
                <a:gd name="connsiteX74" fmla="*/ 2057400 w 2141220"/>
                <a:gd name="connsiteY74" fmla="*/ 1861185 h 2521011"/>
                <a:gd name="connsiteX75" fmla="*/ 2034540 w 2141220"/>
                <a:gd name="connsiteY75" fmla="*/ 1821180 h 2521011"/>
                <a:gd name="connsiteX76" fmla="*/ 2106930 w 2141220"/>
                <a:gd name="connsiteY76" fmla="*/ 1756410 h 2521011"/>
                <a:gd name="connsiteX77" fmla="*/ 338452 w 2141220"/>
                <a:gd name="connsiteY77" fmla="*/ 1588442 h 2521011"/>
                <a:gd name="connsiteX78" fmla="*/ 338961 w 2141220"/>
                <a:gd name="connsiteY78" fmla="*/ 1588971 h 2521011"/>
                <a:gd name="connsiteX79" fmla="*/ 338452 w 2141220"/>
                <a:gd name="connsiteY79" fmla="*/ 1588442 h 2521011"/>
                <a:gd name="connsiteX80" fmla="*/ 537210 w 2141220"/>
                <a:gd name="connsiteY80" fmla="*/ 0 h 2521011"/>
                <a:gd name="connsiteX81" fmla="*/ 563880 w 2141220"/>
                <a:gd name="connsiteY81" fmla="*/ 80010 h 2521011"/>
                <a:gd name="connsiteX82" fmla="*/ 672465 w 2141220"/>
                <a:gd name="connsiteY82" fmla="*/ 51435 h 2521011"/>
                <a:gd name="connsiteX83" fmla="*/ 721352 w 2141220"/>
                <a:gd name="connsiteY83" fmla="*/ 29486 h 2521011"/>
                <a:gd name="connsiteX84" fmla="*/ 744855 w 2141220"/>
                <a:gd name="connsiteY84" fmla="*/ 59055 h 2521011"/>
                <a:gd name="connsiteX85" fmla="*/ 739140 w 2141220"/>
                <a:gd name="connsiteY85" fmla="*/ 89535 h 2521011"/>
                <a:gd name="connsiteX86" fmla="*/ 821055 w 2141220"/>
                <a:gd name="connsiteY86" fmla="*/ 93345 h 2521011"/>
                <a:gd name="connsiteX87" fmla="*/ 834390 w 2141220"/>
                <a:gd name="connsiteY87" fmla="*/ 19050 h 2521011"/>
                <a:gd name="connsiteX88" fmla="*/ 855345 w 2141220"/>
                <a:gd name="connsiteY88" fmla="*/ 47625 h 2521011"/>
                <a:gd name="connsiteX89" fmla="*/ 946785 w 2141220"/>
                <a:gd name="connsiteY89" fmla="*/ 47625 h 2521011"/>
                <a:gd name="connsiteX90" fmla="*/ 996315 w 2141220"/>
                <a:gd name="connsiteY90" fmla="*/ 38100 h 2521011"/>
                <a:gd name="connsiteX91" fmla="*/ 1003935 w 2141220"/>
                <a:gd name="connsiteY91" fmla="*/ 9525 h 2521011"/>
                <a:gd name="connsiteX92" fmla="*/ 1064895 w 2141220"/>
                <a:gd name="connsiteY92" fmla="*/ 0 h 2521011"/>
                <a:gd name="connsiteX93" fmla="*/ 1097280 w 2141220"/>
                <a:gd name="connsiteY93" fmla="*/ 102870 h 2521011"/>
                <a:gd name="connsiteX94" fmla="*/ 1110615 w 2141220"/>
                <a:gd name="connsiteY94" fmla="*/ 102870 h 2521011"/>
                <a:gd name="connsiteX95" fmla="*/ 1135380 w 2141220"/>
                <a:gd name="connsiteY95" fmla="*/ 190500 h 2521011"/>
                <a:gd name="connsiteX96" fmla="*/ 1137805 w 2141220"/>
                <a:gd name="connsiteY96" fmla="*/ 195722 h 2521011"/>
                <a:gd name="connsiteX97" fmla="*/ 1135380 w 2141220"/>
                <a:gd name="connsiteY97" fmla="*/ 198120 h 2521011"/>
                <a:gd name="connsiteX98" fmla="*/ 1131570 w 2141220"/>
                <a:gd name="connsiteY98" fmla="*/ 240030 h 2521011"/>
                <a:gd name="connsiteX99" fmla="*/ 1156335 w 2141220"/>
                <a:gd name="connsiteY99" fmla="*/ 346710 h 2521011"/>
                <a:gd name="connsiteX100" fmla="*/ 1099185 w 2141220"/>
                <a:gd name="connsiteY100" fmla="*/ 363855 h 2521011"/>
                <a:gd name="connsiteX101" fmla="*/ 1127760 w 2141220"/>
                <a:gd name="connsiteY101" fmla="*/ 510540 h 2521011"/>
                <a:gd name="connsiteX102" fmla="*/ 1148715 w 2141220"/>
                <a:gd name="connsiteY102" fmla="*/ 563880 h 2521011"/>
                <a:gd name="connsiteX103" fmla="*/ 1194435 w 2141220"/>
                <a:gd name="connsiteY103" fmla="*/ 641985 h 2521011"/>
                <a:gd name="connsiteX104" fmla="*/ 1215390 w 2141220"/>
                <a:gd name="connsiteY104" fmla="*/ 645795 h 2521011"/>
                <a:gd name="connsiteX105" fmla="*/ 1243965 w 2141220"/>
                <a:gd name="connsiteY105" fmla="*/ 737235 h 2521011"/>
                <a:gd name="connsiteX106" fmla="*/ 1423035 w 2141220"/>
                <a:gd name="connsiteY106" fmla="*/ 702945 h 2521011"/>
                <a:gd name="connsiteX107" fmla="*/ 1422609 w 2141220"/>
                <a:gd name="connsiteY107" fmla="*/ 700259 h 2521011"/>
                <a:gd name="connsiteX108" fmla="*/ 1468755 w 2141220"/>
                <a:gd name="connsiteY108" fmla="*/ 689610 h 2521011"/>
                <a:gd name="connsiteX109" fmla="*/ 1491615 w 2141220"/>
                <a:gd name="connsiteY109" fmla="*/ 659130 h 2521011"/>
                <a:gd name="connsiteX110" fmla="*/ 1520190 w 2141220"/>
                <a:gd name="connsiteY110" fmla="*/ 645795 h 2521011"/>
                <a:gd name="connsiteX111" fmla="*/ 1531620 w 2141220"/>
                <a:gd name="connsiteY111" fmla="*/ 613410 h 2521011"/>
                <a:gd name="connsiteX112" fmla="*/ 1552575 w 2141220"/>
                <a:gd name="connsiteY112" fmla="*/ 594360 h 2521011"/>
                <a:gd name="connsiteX113" fmla="*/ 1573530 w 2141220"/>
                <a:gd name="connsiteY113" fmla="*/ 609600 h 2521011"/>
                <a:gd name="connsiteX114" fmla="*/ 1567815 w 2141220"/>
                <a:gd name="connsiteY114" fmla="*/ 708660 h 2521011"/>
                <a:gd name="connsiteX115" fmla="*/ 1638300 w 2141220"/>
                <a:gd name="connsiteY115" fmla="*/ 786765 h 2521011"/>
                <a:gd name="connsiteX116" fmla="*/ 1640205 w 2141220"/>
                <a:gd name="connsiteY116" fmla="*/ 851535 h 2521011"/>
                <a:gd name="connsiteX117" fmla="*/ 1615440 w 2141220"/>
                <a:gd name="connsiteY117" fmla="*/ 872490 h 2521011"/>
                <a:gd name="connsiteX118" fmla="*/ 1678305 w 2141220"/>
                <a:gd name="connsiteY118" fmla="*/ 876300 h 2521011"/>
                <a:gd name="connsiteX119" fmla="*/ 1964632 w 2141220"/>
                <a:gd name="connsiteY119" fmla="*/ 811829 h 2521011"/>
                <a:gd name="connsiteX120" fmla="*/ 1985010 w 2141220"/>
                <a:gd name="connsiteY120" fmla="*/ 889635 h 2521011"/>
                <a:gd name="connsiteX121" fmla="*/ 1977390 w 2141220"/>
                <a:gd name="connsiteY121" fmla="*/ 942975 h 2521011"/>
                <a:gd name="connsiteX122" fmla="*/ 1912620 w 2141220"/>
                <a:gd name="connsiteY122" fmla="*/ 952500 h 2521011"/>
                <a:gd name="connsiteX123" fmla="*/ 1912620 w 2141220"/>
                <a:gd name="connsiteY123" fmla="*/ 1022985 h 2521011"/>
                <a:gd name="connsiteX124" fmla="*/ 1956435 w 2141220"/>
                <a:gd name="connsiteY124" fmla="*/ 1028700 h 2521011"/>
                <a:gd name="connsiteX125" fmla="*/ 1996440 w 2141220"/>
                <a:gd name="connsiteY125" fmla="*/ 1002030 h 2521011"/>
                <a:gd name="connsiteX126" fmla="*/ 1975485 w 2141220"/>
                <a:gd name="connsiteY126" fmla="*/ 1057275 h 2521011"/>
                <a:gd name="connsiteX127" fmla="*/ 1971675 w 2141220"/>
                <a:gd name="connsiteY127" fmla="*/ 1137285 h 2521011"/>
                <a:gd name="connsiteX128" fmla="*/ 1976108 w 2141220"/>
                <a:gd name="connsiteY128" fmla="*/ 1138062 h 2521011"/>
                <a:gd name="connsiteX129" fmla="*/ 2025015 w 2141220"/>
                <a:gd name="connsiteY129" fmla="*/ 1226820 h 2521011"/>
                <a:gd name="connsiteX130" fmla="*/ 1965960 w 2141220"/>
                <a:gd name="connsiteY130" fmla="*/ 1257300 h 2521011"/>
                <a:gd name="connsiteX131" fmla="*/ 1975485 w 2141220"/>
                <a:gd name="connsiteY131" fmla="*/ 1295400 h 2521011"/>
                <a:gd name="connsiteX132" fmla="*/ 1929765 w 2141220"/>
                <a:gd name="connsiteY132" fmla="*/ 1350645 h 2521011"/>
                <a:gd name="connsiteX133" fmla="*/ 2057400 w 2141220"/>
                <a:gd name="connsiteY133" fmla="*/ 1419225 h 2521011"/>
                <a:gd name="connsiteX134" fmla="*/ 2034540 w 2141220"/>
                <a:gd name="connsiteY134" fmla="*/ 1451610 h 2521011"/>
                <a:gd name="connsiteX135" fmla="*/ 2085975 w 2141220"/>
                <a:gd name="connsiteY135" fmla="*/ 1527810 h 2521011"/>
                <a:gd name="connsiteX136" fmla="*/ 2080260 w 2141220"/>
                <a:gd name="connsiteY136" fmla="*/ 1565910 h 2521011"/>
                <a:gd name="connsiteX137" fmla="*/ 2045970 w 2141220"/>
                <a:gd name="connsiteY137" fmla="*/ 1581150 h 2521011"/>
                <a:gd name="connsiteX138" fmla="*/ 2013585 w 2141220"/>
                <a:gd name="connsiteY138" fmla="*/ 1657350 h 2521011"/>
                <a:gd name="connsiteX139" fmla="*/ 2047875 w 2141220"/>
                <a:gd name="connsiteY139" fmla="*/ 1691640 h 2521011"/>
                <a:gd name="connsiteX140" fmla="*/ 2011680 w 2141220"/>
                <a:gd name="connsiteY140" fmla="*/ 1737360 h 2521011"/>
                <a:gd name="connsiteX141" fmla="*/ 2013585 w 2141220"/>
                <a:gd name="connsiteY141" fmla="*/ 1739265 h 2521011"/>
                <a:gd name="connsiteX142" fmla="*/ 1912620 w 2141220"/>
                <a:gd name="connsiteY142" fmla="*/ 1644015 h 2521011"/>
                <a:gd name="connsiteX143" fmla="*/ 1823085 w 2141220"/>
                <a:gd name="connsiteY143" fmla="*/ 1708785 h 2521011"/>
                <a:gd name="connsiteX144" fmla="*/ 1691640 w 2141220"/>
                <a:gd name="connsiteY144" fmla="*/ 1737360 h 2521011"/>
                <a:gd name="connsiteX145" fmla="*/ 1678305 w 2141220"/>
                <a:gd name="connsiteY145" fmla="*/ 1722120 h 2521011"/>
                <a:gd name="connsiteX146" fmla="*/ 1621155 w 2141220"/>
                <a:gd name="connsiteY146" fmla="*/ 1737360 h 2521011"/>
                <a:gd name="connsiteX147" fmla="*/ 1617345 w 2141220"/>
                <a:gd name="connsiteY147" fmla="*/ 1760220 h 2521011"/>
                <a:gd name="connsiteX148" fmla="*/ 1565432 w 2141220"/>
                <a:gd name="connsiteY148" fmla="*/ 1773198 h 2521011"/>
                <a:gd name="connsiteX149" fmla="*/ 1564005 w 2141220"/>
                <a:gd name="connsiteY149" fmla="*/ 1771650 h 2521011"/>
                <a:gd name="connsiteX150" fmla="*/ 1520190 w 2141220"/>
                <a:gd name="connsiteY150" fmla="*/ 1811655 h 2521011"/>
                <a:gd name="connsiteX151" fmla="*/ 1501140 w 2141220"/>
                <a:gd name="connsiteY151" fmla="*/ 1811655 h 2521011"/>
                <a:gd name="connsiteX152" fmla="*/ 1428750 w 2141220"/>
                <a:gd name="connsiteY152" fmla="*/ 1903095 h 2521011"/>
                <a:gd name="connsiteX153" fmla="*/ 1421130 w 2141220"/>
                <a:gd name="connsiteY153" fmla="*/ 1952625 h 2521011"/>
                <a:gd name="connsiteX154" fmla="*/ 1396365 w 2141220"/>
                <a:gd name="connsiteY154" fmla="*/ 1918335 h 2521011"/>
                <a:gd name="connsiteX155" fmla="*/ 1358265 w 2141220"/>
                <a:gd name="connsiteY155" fmla="*/ 1986915 h 2521011"/>
                <a:gd name="connsiteX156" fmla="*/ 1343025 w 2141220"/>
                <a:gd name="connsiteY156" fmla="*/ 1986915 h 2521011"/>
                <a:gd name="connsiteX157" fmla="*/ 1297305 w 2141220"/>
                <a:gd name="connsiteY157" fmla="*/ 2019300 h 2521011"/>
                <a:gd name="connsiteX158" fmla="*/ 1301115 w 2141220"/>
                <a:gd name="connsiteY158" fmla="*/ 2038350 h 2521011"/>
                <a:gd name="connsiteX159" fmla="*/ 1259205 w 2141220"/>
                <a:gd name="connsiteY159" fmla="*/ 2066925 h 2521011"/>
                <a:gd name="connsiteX160" fmla="*/ 1272540 w 2141220"/>
                <a:gd name="connsiteY160" fmla="*/ 2097405 h 2521011"/>
                <a:gd name="connsiteX161" fmla="*/ 1202055 w 2141220"/>
                <a:gd name="connsiteY161" fmla="*/ 2106930 h 2521011"/>
                <a:gd name="connsiteX162" fmla="*/ 1183005 w 2141220"/>
                <a:gd name="connsiteY162" fmla="*/ 2143125 h 2521011"/>
                <a:gd name="connsiteX163" fmla="*/ 1156335 w 2141220"/>
                <a:gd name="connsiteY163" fmla="*/ 2164080 h 2521011"/>
                <a:gd name="connsiteX164" fmla="*/ 1122045 w 2141220"/>
                <a:gd name="connsiteY164" fmla="*/ 2141220 h 2521011"/>
                <a:gd name="connsiteX165" fmla="*/ 1107891 w 2141220"/>
                <a:gd name="connsiteY165" fmla="*/ 2157396 h 2521011"/>
                <a:gd name="connsiteX166" fmla="*/ 1106805 w 2141220"/>
                <a:gd name="connsiteY166" fmla="*/ 2156460 h 2521011"/>
                <a:gd name="connsiteX167" fmla="*/ 979170 w 2141220"/>
                <a:gd name="connsiteY167" fmla="*/ 2042160 h 2521011"/>
                <a:gd name="connsiteX168" fmla="*/ 932138 w 2141220"/>
                <a:gd name="connsiteY168" fmla="*/ 2104529 h 2521011"/>
                <a:gd name="connsiteX169" fmla="*/ 851535 w 2141220"/>
                <a:gd name="connsiteY169" fmla="*/ 2101216 h 2521011"/>
                <a:gd name="connsiteX170" fmla="*/ 847725 w 2141220"/>
                <a:gd name="connsiteY170" fmla="*/ 2129791 h 2521011"/>
                <a:gd name="connsiteX171" fmla="*/ 689610 w 2141220"/>
                <a:gd name="connsiteY171" fmla="*/ 2129791 h 2521011"/>
                <a:gd name="connsiteX172" fmla="*/ 685800 w 2141220"/>
                <a:gd name="connsiteY172" fmla="*/ 2025016 h 2521011"/>
                <a:gd name="connsiteX173" fmla="*/ 683980 w 2141220"/>
                <a:gd name="connsiteY173" fmla="*/ 2024761 h 2521011"/>
                <a:gd name="connsiteX174" fmla="*/ 701040 w 2141220"/>
                <a:gd name="connsiteY174" fmla="*/ 1973580 h 2521011"/>
                <a:gd name="connsiteX175" fmla="*/ 659130 w 2141220"/>
                <a:gd name="connsiteY175" fmla="*/ 1939290 h 2521011"/>
                <a:gd name="connsiteX176" fmla="*/ 662940 w 2141220"/>
                <a:gd name="connsiteY176" fmla="*/ 1899285 h 2521011"/>
                <a:gd name="connsiteX177" fmla="*/ 674370 w 2141220"/>
                <a:gd name="connsiteY177" fmla="*/ 1836420 h 2521011"/>
                <a:gd name="connsiteX178" fmla="*/ 643890 w 2141220"/>
                <a:gd name="connsiteY178" fmla="*/ 1802130 h 2521011"/>
                <a:gd name="connsiteX179" fmla="*/ 590550 w 2141220"/>
                <a:gd name="connsiteY179" fmla="*/ 1790700 h 2521011"/>
                <a:gd name="connsiteX180" fmla="*/ 520065 w 2141220"/>
                <a:gd name="connsiteY180" fmla="*/ 1731645 h 2521011"/>
                <a:gd name="connsiteX181" fmla="*/ 520065 w 2141220"/>
                <a:gd name="connsiteY181" fmla="*/ 1704975 h 2521011"/>
                <a:gd name="connsiteX182" fmla="*/ 491490 w 2141220"/>
                <a:gd name="connsiteY182" fmla="*/ 1708785 h 2521011"/>
                <a:gd name="connsiteX183" fmla="*/ 386715 w 2141220"/>
                <a:gd name="connsiteY183" fmla="*/ 1638300 h 2521011"/>
                <a:gd name="connsiteX184" fmla="*/ 345639 w 2141220"/>
                <a:gd name="connsiteY184" fmla="*/ 1595581 h 2521011"/>
                <a:gd name="connsiteX185" fmla="*/ 346710 w 2141220"/>
                <a:gd name="connsiteY185" fmla="*/ 1543050 h 2521011"/>
                <a:gd name="connsiteX186" fmla="*/ 302895 w 2141220"/>
                <a:gd name="connsiteY186" fmla="*/ 1522095 h 2521011"/>
                <a:gd name="connsiteX187" fmla="*/ 318135 w 2141220"/>
                <a:gd name="connsiteY187" fmla="*/ 1470660 h 2521011"/>
                <a:gd name="connsiteX188" fmla="*/ 274320 w 2141220"/>
                <a:gd name="connsiteY188" fmla="*/ 1491615 h 2521011"/>
                <a:gd name="connsiteX189" fmla="*/ 241935 w 2141220"/>
                <a:gd name="connsiteY189" fmla="*/ 1491615 h 2521011"/>
                <a:gd name="connsiteX190" fmla="*/ 236220 w 2141220"/>
                <a:gd name="connsiteY190" fmla="*/ 1510665 h 2521011"/>
                <a:gd name="connsiteX191" fmla="*/ 85676 w 2141220"/>
                <a:gd name="connsiteY191" fmla="*/ 1510087 h 2521011"/>
                <a:gd name="connsiteX192" fmla="*/ 80010 w 2141220"/>
                <a:gd name="connsiteY192" fmla="*/ 1443990 h 2521011"/>
                <a:gd name="connsiteX193" fmla="*/ 30480 w 2141220"/>
                <a:gd name="connsiteY193" fmla="*/ 1466850 h 2521011"/>
                <a:gd name="connsiteX194" fmla="*/ 9525 w 2141220"/>
                <a:gd name="connsiteY194" fmla="*/ 1390650 h 2521011"/>
                <a:gd name="connsiteX195" fmla="*/ 0 w 2141220"/>
                <a:gd name="connsiteY195" fmla="*/ 1389648 h 2521011"/>
                <a:gd name="connsiteX196" fmla="*/ 0 w 2141220"/>
                <a:gd name="connsiteY196" fmla="*/ 1352550 h 2521011"/>
                <a:gd name="connsiteX197" fmla="*/ 30480 w 2141220"/>
                <a:gd name="connsiteY197" fmla="*/ 1314450 h 2521011"/>
                <a:gd name="connsiteX198" fmla="*/ 95250 w 2141220"/>
                <a:gd name="connsiteY198" fmla="*/ 1303020 h 2521011"/>
                <a:gd name="connsiteX199" fmla="*/ 112395 w 2141220"/>
                <a:gd name="connsiteY199" fmla="*/ 1238250 h 2521011"/>
                <a:gd name="connsiteX200" fmla="*/ 100965 w 2141220"/>
                <a:gd name="connsiteY200" fmla="*/ 1143000 h 2521011"/>
                <a:gd name="connsiteX201" fmla="*/ 101779 w 2141220"/>
                <a:gd name="connsiteY201" fmla="*/ 1135131 h 2521011"/>
                <a:gd name="connsiteX202" fmla="*/ 190501 w 2141220"/>
                <a:gd name="connsiteY202" fmla="*/ 1110615 h 2521011"/>
                <a:gd name="connsiteX203" fmla="*/ 207646 w 2141220"/>
                <a:gd name="connsiteY203" fmla="*/ 1022985 h 2521011"/>
                <a:gd name="connsiteX204" fmla="*/ 186691 w 2141220"/>
                <a:gd name="connsiteY204" fmla="*/ 986790 h 2521011"/>
                <a:gd name="connsiteX205" fmla="*/ 57151 w 2141220"/>
                <a:gd name="connsiteY205" fmla="*/ 969645 h 2521011"/>
                <a:gd name="connsiteX206" fmla="*/ 125731 w 2141220"/>
                <a:gd name="connsiteY206" fmla="*/ 843915 h 2521011"/>
                <a:gd name="connsiteX207" fmla="*/ 129541 w 2141220"/>
                <a:gd name="connsiteY207" fmla="*/ 731520 h 2521011"/>
                <a:gd name="connsiteX208" fmla="*/ 104775 w 2141220"/>
                <a:gd name="connsiteY208" fmla="*/ 715066 h 2521011"/>
                <a:gd name="connsiteX209" fmla="*/ 104775 w 2141220"/>
                <a:gd name="connsiteY209" fmla="*/ 567691 h 2521011"/>
                <a:gd name="connsiteX210" fmla="*/ 125730 w 2141220"/>
                <a:gd name="connsiteY210" fmla="*/ 489586 h 2521011"/>
                <a:gd name="connsiteX211" fmla="*/ 95250 w 2141220"/>
                <a:gd name="connsiteY211" fmla="*/ 447676 h 2521011"/>
                <a:gd name="connsiteX212" fmla="*/ 169545 w 2141220"/>
                <a:gd name="connsiteY212" fmla="*/ 449581 h 2521011"/>
                <a:gd name="connsiteX213" fmla="*/ 164949 w 2141220"/>
                <a:gd name="connsiteY213" fmla="*/ 446066 h 2521011"/>
                <a:gd name="connsiteX214" fmla="*/ 169545 w 2141220"/>
                <a:gd name="connsiteY214" fmla="*/ 447675 h 2521011"/>
                <a:gd name="connsiteX215" fmla="*/ 200025 w 2141220"/>
                <a:gd name="connsiteY215" fmla="*/ 382905 h 2521011"/>
                <a:gd name="connsiteX216" fmla="*/ 283845 w 2141220"/>
                <a:gd name="connsiteY216" fmla="*/ 384810 h 2521011"/>
                <a:gd name="connsiteX217" fmla="*/ 329565 w 2141220"/>
                <a:gd name="connsiteY217" fmla="*/ 361950 h 2521011"/>
                <a:gd name="connsiteX218" fmla="*/ 344805 w 2141220"/>
                <a:gd name="connsiteY218" fmla="*/ 335280 h 2521011"/>
                <a:gd name="connsiteX219" fmla="*/ 348615 w 2141220"/>
                <a:gd name="connsiteY219" fmla="*/ 266700 h 2521011"/>
                <a:gd name="connsiteX220" fmla="*/ 325755 w 2141220"/>
                <a:gd name="connsiteY220" fmla="*/ 198120 h 2521011"/>
                <a:gd name="connsiteX221" fmla="*/ 272415 w 2141220"/>
                <a:gd name="connsiteY221" fmla="*/ 137160 h 2521011"/>
                <a:gd name="connsiteX222" fmla="*/ 295275 w 2141220"/>
                <a:gd name="connsiteY222" fmla="*/ 125730 h 2521011"/>
                <a:gd name="connsiteX223" fmla="*/ 293496 w 2141220"/>
                <a:gd name="connsiteY223" fmla="*/ 119401 h 2521011"/>
                <a:gd name="connsiteX224" fmla="*/ 295275 w 2141220"/>
                <a:gd name="connsiteY224" fmla="*/ 120015 h 2521011"/>
                <a:gd name="connsiteX225" fmla="*/ 337185 w 2141220"/>
                <a:gd name="connsiteY225" fmla="*/ 74295 h 2521011"/>
                <a:gd name="connsiteX226" fmla="*/ 403860 w 2141220"/>
                <a:gd name="connsiteY226" fmla="*/ 85725 h 2521011"/>
                <a:gd name="connsiteX227" fmla="*/ 381000 w 2141220"/>
                <a:gd name="connsiteY227" fmla="*/ 49530 h 2521011"/>
                <a:gd name="connsiteX228" fmla="*/ 432435 w 2141220"/>
                <a:gd name="connsiteY228" fmla="*/ 13335 h 2521011"/>
                <a:gd name="connsiteX229" fmla="*/ 537210 w 2141220"/>
                <a:gd name="connsiteY229" fmla="*/ 0 h 2521011"/>
                <a:gd name="connsiteX0" fmla="*/ 1303020 w 2106930"/>
                <a:gd name="connsiteY0" fmla="*/ 2505075 h 2521011"/>
                <a:gd name="connsiteX1" fmla="*/ 1313778 w 2106930"/>
                <a:gd name="connsiteY1" fmla="*/ 2518138 h 2521011"/>
                <a:gd name="connsiteX2" fmla="*/ 1313044 w 2106930"/>
                <a:gd name="connsiteY2" fmla="*/ 2518254 h 2521011"/>
                <a:gd name="connsiteX3" fmla="*/ 1304272 w 2106930"/>
                <a:gd name="connsiteY3" fmla="*/ 2507602 h 2521011"/>
                <a:gd name="connsiteX4" fmla="*/ 1303010 w 2106930"/>
                <a:gd name="connsiteY4" fmla="*/ 2510306 h 2521011"/>
                <a:gd name="connsiteX5" fmla="*/ 1309957 w 2106930"/>
                <a:gd name="connsiteY5" fmla="*/ 2518741 h 2521011"/>
                <a:gd name="connsiteX6" fmla="*/ 1295584 w 2106930"/>
                <a:gd name="connsiteY6" fmla="*/ 2521011 h 2521011"/>
                <a:gd name="connsiteX7" fmla="*/ 1303020 w 2106930"/>
                <a:gd name="connsiteY7" fmla="*/ 2505075 h 2521011"/>
                <a:gd name="connsiteX8" fmla="*/ 1215390 w 2106930"/>
                <a:gd name="connsiteY8" fmla="*/ 2388870 h 2521011"/>
                <a:gd name="connsiteX9" fmla="*/ 1243965 w 2106930"/>
                <a:gd name="connsiteY9" fmla="*/ 2432685 h 2521011"/>
                <a:gd name="connsiteX10" fmla="*/ 1243656 w 2106930"/>
                <a:gd name="connsiteY10" fmla="*/ 2432818 h 2521011"/>
                <a:gd name="connsiteX11" fmla="*/ 1216642 w 2106930"/>
                <a:gd name="connsiteY11" fmla="*/ 2391397 h 2521011"/>
                <a:gd name="connsiteX12" fmla="*/ 1151872 w 2106930"/>
                <a:gd name="connsiteY12" fmla="*/ 2433307 h 2521011"/>
                <a:gd name="connsiteX13" fmla="*/ 1113772 w 2106930"/>
                <a:gd name="connsiteY13" fmla="*/ 2400922 h 2521011"/>
                <a:gd name="connsiteX14" fmla="*/ 1114623 w 2106930"/>
                <a:gd name="connsiteY14" fmla="*/ 2400183 h 2521011"/>
                <a:gd name="connsiteX15" fmla="*/ 1150620 w 2106930"/>
                <a:gd name="connsiteY15" fmla="*/ 2430780 h 2521011"/>
                <a:gd name="connsiteX16" fmla="*/ 1215390 w 2106930"/>
                <a:gd name="connsiteY16" fmla="*/ 2388870 h 2521011"/>
                <a:gd name="connsiteX17" fmla="*/ 712594 w 2106930"/>
                <a:gd name="connsiteY17" fmla="*/ 2361639 h 2521011"/>
                <a:gd name="connsiteX18" fmla="*/ 785736 w 2106930"/>
                <a:gd name="connsiteY18" fmla="*/ 2365296 h 2521011"/>
                <a:gd name="connsiteX19" fmla="*/ 827791 w 2106930"/>
                <a:gd name="connsiteY19" fmla="*/ 2379924 h 2521011"/>
                <a:gd name="connsiteX20" fmla="*/ 828675 w 2106930"/>
                <a:gd name="connsiteY20" fmla="*/ 2381250 h 2521011"/>
                <a:gd name="connsiteX21" fmla="*/ 784860 w 2106930"/>
                <a:gd name="connsiteY21" fmla="*/ 2366010 h 2521011"/>
                <a:gd name="connsiteX22" fmla="*/ 713471 w 2106930"/>
                <a:gd name="connsiteY22" fmla="*/ 2362441 h 2521011"/>
                <a:gd name="connsiteX23" fmla="*/ 712594 w 2106930"/>
                <a:gd name="connsiteY23" fmla="*/ 2361639 h 2521011"/>
                <a:gd name="connsiteX24" fmla="*/ 1102640 w 2106930"/>
                <a:gd name="connsiteY24" fmla="*/ 2338077 h 2521011"/>
                <a:gd name="connsiteX25" fmla="*/ 1156335 w 2106930"/>
                <a:gd name="connsiteY25" fmla="*/ 2360295 h 2521011"/>
                <a:gd name="connsiteX26" fmla="*/ 1154770 w 2106930"/>
                <a:gd name="connsiteY26" fmla="*/ 2361656 h 2521011"/>
                <a:gd name="connsiteX27" fmla="*/ 1102342 w 2106930"/>
                <a:gd name="connsiteY27" fmla="*/ 2339962 h 2521011"/>
                <a:gd name="connsiteX28" fmla="*/ 1102640 w 2106930"/>
                <a:gd name="connsiteY28" fmla="*/ 2338077 h 2521011"/>
                <a:gd name="connsiteX29" fmla="*/ 838132 w 2106930"/>
                <a:gd name="connsiteY29" fmla="*/ 2302711 h 2521011"/>
                <a:gd name="connsiteX30" fmla="*/ 838200 w 2106930"/>
                <a:gd name="connsiteY30" fmla="*/ 2303145 h 2521011"/>
                <a:gd name="connsiteX31" fmla="*/ 787894 w 2106930"/>
                <a:gd name="connsiteY31" fmla="*/ 2318051 h 2521011"/>
                <a:gd name="connsiteX32" fmla="*/ 787641 w 2106930"/>
                <a:gd name="connsiteY32" fmla="*/ 2317671 h 2521011"/>
                <a:gd name="connsiteX33" fmla="*/ 838132 w 2106930"/>
                <a:gd name="connsiteY33" fmla="*/ 2302711 h 2521011"/>
                <a:gd name="connsiteX34" fmla="*/ 1138418 w 2106930"/>
                <a:gd name="connsiteY34" fmla="*/ 2269355 h 2521011"/>
                <a:gd name="connsiteX35" fmla="*/ 1202055 w 2106930"/>
                <a:gd name="connsiteY35" fmla="*/ 2297430 h 2521011"/>
                <a:gd name="connsiteX36" fmla="*/ 1197951 w 2106930"/>
                <a:gd name="connsiteY36" fmla="*/ 2297594 h 2521011"/>
                <a:gd name="connsiteX37" fmla="*/ 1138537 w 2106930"/>
                <a:gd name="connsiteY37" fmla="*/ 2271382 h 2521011"/>
                <a:gd name="connsiteX38" fmla="*/ 1138418 w 2106930"/>
                <a:gd name="connsiteY38" fmla="*/ 2269355 h 2521011"/>
                <a:gd name="connsiteX39" fmla="*/ 1083951 w 2106930"/>
                <a:gd name="connsiteY39" fmla="*/ 2188714 h 2521011"/>
                <a:gd name="connsiteX40" fmla="*/ 1135380 w 2106930"/>
                <a:gd name="connsiteY40" fmla="*/ 2236470 h 2521011"/>
                <a:gd name="connsiteX41" fmla="*/ 1135465 w 2106930"/>
                <a:gd name="connsiteY41" fmla="*/ 2237914 h 2521011"/>
                <a:gd name="connsiteX42" fmla="*/ 1083292 w 2106930"/>
                <a:gd name="connsiteY42" fmla="*/ 2189467 h 2521011"/>
                <a:gd name="connsiteX43" fmla="*/ 1083951 w 2106930"/>
                <a:gd name="connsiteY43" fmla="*/ 2188714 h 2521011"/>
                <a:gd name="connsiteX44" fmla="*/ 891973 w 2106930"/>
                <a:gd name="connsiteY44" fmla="*/ 2157791 h 2521011"/>
                <a:gd name="connsiteX45" fmla="*/ 891540 w 2106930"/>
                <a:gd name="connsiteY45" fmla="*/ 2158365 h 2521011"/>
                <a:gd name="connsiteX46" fmla="*/ 820091 w 2106930"/>
                <a:gd name="connsiteY46" fmla="*/ 2180928 h 2521011"/>
                <a:gd name="connsiteX47" fmla="*/ 820026 w 2106930"/>
                <a:gd name="connsiteY47" fmla="*/ 2180511 h 2521011"/>
                <a:gd name="connsiteX48" fmla="*/ 891973 w 2106930"/>
                <a:gd name="connsiteY48" fmla="*/ 2157791 h 2521011"/>
                <a:gd name="connsiteX49" fmla="*/ 2106930 w 2106930"/>
                <a:gd name="connsiteY49" fmla="*/ 1756410 h 2521011"/>
                <a:gd name="connsiteX50" fmla="*/ 1873629 w 2106930"/>
                <a:gd name="connsiteY50" fmla="*/ 2429740 h 2521011"/>
                <a:gd name="connsiteX51" fmla="*/ 1789584 w 2106930"/>
                <a:gd name="connsiteY51" fmla="*/ 2443011 h 2521011"/>
                <a:gd name="connsiteX52" fmla="*/ 1787746 w 2106930"/>
                <a:gd name="connsiteY52" fmla="*/ 2439575 h 2521011"/>
                <a:gd name="connsiteX53" fmla="*/ 1799176 w 2106930"/>
                <a:gd name="connsiteY53" fmla="*/ 2346230 h 2521011"/>
                <a:gd name="connsiteX54" fmla="*/ 1837276 w 2106930"/>
                <a:gd name="connsiteY54" fmla="*/ 2275745 h 2521011"/>
                <a:gd name="connsiteX55" fmla="*/ 1835426 w 2106930"/>
                <a:gd name="connsiteY55" fmla="*/ 2210976 h 2521011"/>
                <a:gd name="connsiteX56" fmla="*/ 1827751 w 2106930"/>
                <a:gd name="connsiteY56" fmla="*/ 2210976 h 2521011"/>
                <a:gd name="connsiteX57" fmla="*/ 1807860 w 2106930"/>
                <a:gd name="connsiteY57" fmla="*/ 2140455 h 2521011"/>
                <a:gd name="connsiteX58" fmla="*/ 1806796 w 2106930"/>
                <a:gd name="connsiteY58" fmla="*/ 2140490 h 2521011"/>
                <a:gd name="connsiteX59" fmla="*/ 1793461 w 2106930"/>
                <a:gd name="connsiteY59" fmla="*/ 2104295 h 2521011"/>
                <a:gd name="connsiteX60" fmla="*/ 1562956 w 2106930"/>
                <a:gd name="connsiteY60" fmla="*/ 1776635 h 2521011"/>
                <a:gd name="connsiteX61" fmla="*/ 1565691 w 2106930"/>
                <a:gd name="connsiteY61" fmla="*/ 1775952 h 2521011"/>
                <a:gd name="connsiteX62" fmla="*/ 1794510 w 2106930"/>
                <a:gd name="connsiteY62" fmla="*/ 2101215 h 2521011"/>
                <a:gd name="connsiteX63" fmla="*/ 1807845 w 2106930"/>
                <a:gd name="connsiteY63" fmla="*/ 2137410 h 2521011"/>
                <a:gd name="connsiteX64" fmla="*/ 1864995 w 2106930"/>
                <a:gd name="connsiteY64" fmla="*/ 2135505 h 2521011"/>
                <a:gd name="connsiteX65" fmla="*/ 1906905 w 2106930"/>
                <a:gd name="connsiteY65" fmla="*/ 2093595 h 2521011"/>
                <a:gd name="connsiteX66" fmla="*/ 1853565 w 2106930"/>
                <a:gd name="connsiteY66" fmla="*/ 2019300 h 2521011"/>
                <a:gd name="connsiteX67" fmla="*/ 1905000 w 2106930"/>
                <a:gd name="connsiteY67" fmla="*/ 2013585 h 2521011"/>
                <a:gd name="connsiteX68" fmla="*/ 1889760 w 2106930"/>
                <a:gd name="connsiteY68" fmla="*/ 1943100 h 2521011"/>
                <a:gd name="connsiteX69" fmla="*/ 1918335 w 2106930"/>
                <a:gd name="connsiteY69" fmla="*/ 1956435 h 2521011"/>
                <a:gd name="connsiteX70" fmla="*/ 1931670 w 2106930"/>
                <a:gd name="connsiteY70" fmla="*/ 1924050 h 2521011"/>
                <a:gd name="connsiteX71" fmla="*/ 1958340 w 2106930"/>
                <a:gd name="connsiteY71" fmla="*/ 1924050 h 2521011"/>
                <a:gd name="connsiteX72" fmla="*/ 2021205 w 2106930"/>
                <a:gd name="connsiteY72" fmla="*/ 1861185 h 2521011"/>
                <a:gd name="connsiteX73" fmla="*/ 2057400 w 2106930"/>
                <a:gd name="connsiteY73" fmla="*/ 1861185 h 2521011"/>
                <a:gd name="connsiteX74" fmla="*/ 2034540 w 2106930"/>
                <a:gd name="connsiteY74" fmla="*/ 1821180 h 2521011"/>
                <a:gd name="connsiteX75" fmla="*/ 2106930 w 2106930"/>
                <a:gd name="connsiteY75" fmla="*/ 1756410 h 2521011"/>
                <a:gd name="connsiteX76" fmla="*/ 338452 w 2106930"/>
                <a:gd name="connsiteY76" fmla="*/ 1588442 h 2521011"/>
                <a:gd name="connsiteX77" fmla="*/ 338961 w 2106930"/>
                <a:gd name="connsiteY77" fmla="*/ 1588971 h 2521011"/>
                <a:gd name="connsiteX78" fmla="*/ 338452 w 2106930"/>
                <a:gd name="connsiteY78" fmla="*/ 1588442 h 2521011"/>
                <a:gd name="connsiteX79" fmla="*/ 537210 w 2106930"/>
                <a:gd name="connsiteY79" fmla="*/ 0 h 2521011"/>
                <a:gd name="connsiteX80" fmla="*/ 563880 w 2106930"/>
                <a:gd name="connsiteY80" fmla="*/ 80010 h 2521011"/>
                <a:gd name="connsiteX81" fmla="*/ 672465 w 2106930"/>
                <a:gd name="connsiteY81" fmla="*/ 51435 h 2521011"/>
                <a:gd name="connsiteX82" fmla="*/ 721352 w 2106930"/>
                <a:gd name="connsiteY82" fmla="*/ 29486 h 2521011"/>
                <a:gd name="connsiteX83" fmla="*/ 744855 w 2106930"/>
                <a:gd name="connsiteY83" fmla="*/ 59055 h 2521011"/>
                <a:gd name="connsiteX84" fmla="*/ 739140 w 2106930"/>
                <a:gd name="connsiteY84" fmla="*/ 89535 h 2521011"/>
                <a:gd name="connsiteX85" fmla="*/ 821055 w 2106930"/>
                <a:gd name="connsiteY85" fmla="*/ 93345 h 2521011"/>
                <a:gd name="connsiteX86" fmla="*/ 834390 w 2106930"/>
                <a:gd name="connsiteY86" fmla="*/ 19050 h 2521011"/>
                <a:gd name="connsiteX87" fmla="*/ 855345 w 2106930"/>
                <a:gd name="connsiteY87" fmla="*/ 47625 h 2521011"/>
                <a:gd name="connsiteX88" fmla="*/ 946785 w 2106930"/>
                <a:gd name="connsiteY88" fmla="*/ 47625 h 2521011"/>
                <a:gd name="connsiteX89" fmla="*/ 996315 w 2106930"/>
                <a:gd name="connsiteY89" fmla="*/ 38100 h 2521011"/>
                <a:gd name="connsiteX90" fmla="*/ 1003935 w 2106930"/>
                <a:gd name="connsiteY90" fmla="*/ 9525 h 2521011"/>
                <a:gd name="connsiteX91" fmla="*/ 1064895 w 2106930"/>
                <a:gd name="connsiteY91" fmla="*/ 0 h 2521011"/>
                <a:gd name="connsiteX92" fmla="*/ 1097280 w 2106930"/>
                <a:gd name="connsiteY92" fmla="*/ 102870 h 2521011"/>
                <a:gd name="connsiteX93" fmla="*/ 1110615 w 2106930"/>
                <a:gd name="connsiteY93" fmla="*/ 102870 h 2521011"/>
                <a:gd name="connsiteX94" fmla="*/ 1135380 w 2106930"/>
                <a:gd name="connsiteY94" fmla="*/ 190500 h 2521011"/>
                <a:gd name="connsiteX95" fmla="*/ 1137805 w 2106930"/>
                <a:gd name="connsiteY95" fmla="*/ 195722 h 2521011"/>
                <a:gd name="connsiteX96" fmla="*/ 1135380 w 2106930"/>
                <a:gd name="connsiteY96" fmla="*/ 198120 h 2521011"/>
                <a:gd name="connsiteX97" fmla="*/ 1131570 w 2106930"/>
                <a:gd name="connsiteY97" fmla="*/ 240030 h 2521011"/>
                <a:gd name="connsiteX98" fmla="*/ 1156335 w 2106930"/>
                <a:gd name="connsiteY98" fmla="*/ 346710 h 2521011"/>
                <a:gd name="connsiteX99" fmla="*/ 1099185 w 2106930"/>
                <a:gd name="connsiteY99" fmla="*/ 363855 h 2521011"/>
                <a:gd name="connsiteX100" fmla="*/ 1127760 w 2106930"/>
                <a:gd name="connsiteY100" fmla="*/ 510540 h 2521011"/>
                <a:gd name="connsiteX101" fmla="*/ 1148715 w 2106930"/>
                <a:gd name="connsiteY101" fmla="*/ 563880 h 2521011"/>
                <a:gd name="connsiteX102" fmla="*/ 1194435 w 2106930"/>
                <a:gd name="connsiteY102" fmla="*/ 641985 h 2521011"/>
                <a:gd name="connsiteX103" fmla="*/ 1215390 w 2106930"/>
                <a:gd name="connsiteY103" fmla="*/ 645795 h 2521011"/>
                <a:gd name="connsiteX104" fmla="*/ 1243965 w 2106930"/>
                <a:gd name="connsiteY104" fmla="*/ 737235 h 2521011"/>
                <a:gd name="connsiteX105" fmla="*/ 1423035 w 2106930"/>
                <a:gd name="connsiteY105" fmla="*/ 702945 h 2521011"/>
                <a:gd name="connsiteX106" fmla="*/ 1422609 w 2106930"/>
                <a:gd name="connsiteY106" fmla="*/ 700259 h 2521011"/>
                <a:gd name="connsiteX107" fmla="*/ 1468755 w 2106930"/>
                <a:gd name="connsiteY107" fmla="*/ 689610 h 2521011"/>
                <a:gd name="connsiteX108" fmla="*/ 1491615 w 2106930"/>
                <a:gd name="connsiteY108" fmla="*/ 659130 h 2521011"/>
                <a:gd name="connsiteX109" fmla="*/ 1520190 w 2106930"/>
                <a:gd name="connsiteY109" fmla="*/ 645795 h 2521011"/>
                <a:gd name="connsiteX110" fmla="*/ 1531620 w 2106930"/>
                <a:gd name="connsiteY110" fmla="*/ 613410 h 2521011"/>
                <a:gd name="connsiteX111" fmla="*/ 1552575 w 2106930"/>
                <a:gd name="connsiteY111" fmla="*/ 594360 h 2521011"/>
                <a:gd name="connsiteX112" fmla="*/ 1573530 w 2106930"/>
                <a:gd name="connsiteY112" fmla="*/ 609600 h 2521011"/>
                <a:gd name="connsiteX113" fmla="*/ 1567815 w 2106930"/>
                <a:gd name="connsiteY113" fmla="*/ 708660 h 2521011"/>
                <a:gd name="connsiteX114" fmla="*/ 1638300 w 2106930"/>
                <a:gd name="connsiteY114" fmla="*/ 786765 h 2521011"/>
                <a:gd name="connsiteX115" fmla="*/ 1640205 w 2106930"/>
                <a:gd name="connsiteY115" fmla="*/ 851535 h 2521011"/>
                <a:gd name="connsiteX116" fmla="*/ 1615440 w 2106930"/>
                <a:gd name="connsiteY116" fmla="*/ 872490 h 2521011"/>
                <a:gd name="connsiteX117" fmla="*/ 1678305 w 2106930"/>
                <a:gd name="connsiteY117" fmla="*/ 876300 h 2521011"/>
                <a:gd name="connsiteX118" fmla="*/ 1964632 w 2106930"/>
                <a:gd name="connsiteY118" fmla="*/ 811829 h 2521011"/>
                <a:gd name="connsiteX119" fmla="*/ 1985010 w 2106930"/>
                <a:gd name="connsiteY119" fmla="*/ 889635 h 2521011"/>
                <a:gd name="connsiteX120" fmla="*/ 1977390 w 2106930"/>
                <a:gd name="connsiteY120" fmla="*/ 942975 h 2521011"/>
                <a:gd name="connsiteX121" fmla="*/ 1912620 w 2106930"/>
                <a:gd name="connsiteY121" fmla="*/ 952500 h 2521011"/>
                <a:gd name="connsiteX122" fmla="*/ 1912620 w 2106930"/>
                <a:gd name="connsiteY122" fmla="*/ 1022985 h 2521011"/>
                <a:gd name="connsiteX123" fmla="*/ 1956435 w 2106930"/>
                <a:gd name="connsiteY123" fmla="*/ 1028700 h 2521011"/>
                <a:gd name="connsiteX124" fmla="*/ 1996440 w 2106930"/>
                <a:gd name="connsiteY124" fmla="*/ 1002030 h 2521011"/>
                <a:gd name="connsiteX125" fmla="*/ 1975485 w 2106930"/>
                <a:gd name="connsiteY125" fmla="*/ 1057275 h 2521011"/>
                <a:gd name="connsiteX126" fmla="*/ 1971675 w 2106930"/>
                <a:gd name="connsiteY126" fmla="*/ 1137285 h 2521011"/>
                <a:gd name="connsiteX127" fmla="*/ 1976108 w 2106930"/>
                <a:gd name="connsiteY127" fmla="*/ 1138062 h 2521011"/>
                <a:gd name="connsiteX128" fmla="*/ 2025015 w 2106930"/>
                <a:gd name="connsiteY128" fmla="*/ 1226820 h 2521011"/>
                <a:gd name="connsiteX129" fmla="*/ 1965960 w 2106930"/>
                <a:gd name="connsiteY129" fmla="*/ 1257300 h 2521011"/>
                <a:gd name="connsiteX130" fmla="*/ 1975485 w 2106930"/>
                <a:gd name="connsiteY130" fmla="*/ 1295400 h 2521011"/>
                <a:gd name="connsiteX131" fmla="*/ 1929765 w 2106930"/>
                <a:gd name="connsiteY131" fmla="*/ 1350645 h 2521011"/>
                <a:gd name="connsiteX132" fmla="*/ 2057400 w 2106930"/>
                <a:gd name="connsiteY132" fmla="*/ 1419225 h 2521011"/>
                <a:gd name="connsiteX133" fmla="*/ 2034540 w 2106930"/>
                <a:gd name="connsiteY133" fmla="*/ 1451610 h 2521011"/>
                <a:gd name="connsiteX134" fmla="*/ 2085975 w 2106930"/>
                <a:gd name="connsiteY134" fmla="*/ 1527810 h 2521011"/>
                <a:gd name="connsiteX135" fmla="*/ 2080260 w 2106930"/>
                <a:gd name="connsiteY135" fmla="*/ 1565910 h 2521011"/>
                <a:gd name="connsiteX136" fmla="*/ 2045970 w 2106930"/>
                <a:gd name="connsiteY136" fmla="*/ 1581150 h 2521011"/>
                <a:gd name="connsiteX137" fmla="*/ 2013585 w 2106930"/>
                <a:gd name="connsiteY137" fmla="*/ 1657350 h 2521011"/>
                <a:gd name="connsiteX138" fmla="*/ 2047875 w 2106930"/>
                <a:gd name="connsiteY138" fmla="*/ 1691640 h 2521011"/>
                <a:gd name="connsiteX139" fmla="*/ 2011680 w 2106930"/>
                <a:gd name="connsiteY139" fmla="*/ 1737360 h 2521011"/>
                <a:gd name="connsiteX140" fmla="*/ 2013585 w 2106930"/>
                <a:gd name="connsiteY140" fmla="*/ 1739265 h 2521011"/>
                <a:gd name="connsiteX141" fmla="*/ 1912620 w 2106930"/>
                <a:gd name="connsiteY141" fmla="*/ 1644015 h 2521011"/>
                <a:gd name="connsiteX142" fmla="*/ 1823085 w 2106930"/>
                <a:gd name="connsiteY142" fmla="*/ 1708785 h 2521011"/>
                <a:gd name="connsiteX143" fmla="*/ 1691640 w 2106930"/>
                <a:gd name="connsiteY143" fmla="*/ 1737360 h 2521011"/>
                <a:gd name="connsiteX144" fmla="*/ 1678305 w 2106930"/>
                <a:gd name="connsiteY144" fmla="*/ 1722120 h 2521011"/>
                <a:gd name="connsiteX145" fmla="*/ 1621155 w 2106930"/>
                <a:gd name="connsiteY145" fmla="*/ 1737360 h 2521011"/>
                <a:gd name="connsiteX146" fmla="*/ 1617345 w 2106930"/>
                <a:gd name="connsiteY146" fmla="*/ 1760220 h 2521011"/>
                <a:gd name="connsiteX147" fmla="*/ 1565432 w 2106930"/>
                <a:gd name="connsiteY147" fmla="*/ 1773198 h 2521011"/>
                <a:gd name="connsiteX148" fmla="*/ 1564005 w 2106930"/>
                <a:gd name="connsiteY148" fmla="*/ 1771650 h 2521011"/>
                <a:gd name="connsiteX149" fmla="*/ 1520190 w 2106930"/>
                <a:gd name="connsiteY149" fmla="*/ 1811655 h 2521011"/>
                <a:gd name="connsiteX150" fmla="*/ 1501140 w 2106930"/>
                <a:gd name="connsiteY150" fmla="*/ 1811655 h 2521011"/>
                <a:gd name="connsiteX151" fmla="*/ 1428750 w 2106930"/>
                <a:gd name="connsiteY151" fmla="*/ 1903095 h 2521011"/>
                <a:gd name="connsiteX152" fmla="*/ 1421130 w 2106930"/>
                <a:gd name="connsiteY152" fmla="*/ 1952625 h 2521011"/>
                <a:gd name="connsiteX153" fmla="*/ 1396365 w 2106930"/>
                <a:gd name="connsiteY153" fmla="*/ 1918335 h 2521011"/>
                <a:gd name="connsiteX154" fmla="*/ 1358265 w 2106930"/>
                <a:gd name="connsiteY154" fmla="*/ 1986915 h 2521011"/>
                <a:gd name="connsiteX155" fmla="*/ 1343025 w 2106930"/>
                <a:gd name="connsiteY155" fmla="*/ 1986915 h 2521011"/>
                <a:gd name="connsiteX156" fmla="*/ 1297305 w 2106930"/>
                <a:gd name="connsiteY156" fmla="*/ 2019300 h 2521011"/>
                <a:gd name="connsiteX157" fmla="*/ 1301115 w 2106930"/>
                <a:gd name="connsiteY157" fmla="*/ 2038350 h 2521011"/>
                <a:gd name="connsiteX158" fmla="*/ 1259205 w 2106930"/>
                <a:gd name="connsiteY158" fmla="*/ 2066925 h 2521011"/>
                <a:gd name="connsiteX159" fmla="*/ 1272540 w 2106930"/>
                <a:gd name="connsiteY159" fmla="*/ 2097405 h 2521011"/>
                <a:gd name="connsiteX160" fmla="*/ 1202055 w 2106930"/>
                <a:gd name="connsiteY160" fmla="*/ 2106930 h 2521011"/>
                <a:gd name="connsiteX161" fmla="*/ 1183005 w 2106930"/>
                <a:gd name="connsiteY161" fmla="*/ 2143125 h 2521011"/>
                <a:gd name="connsiteX162" fmla="*/ 1156335 w 2106930"/>
                <a:gd name="connsiteY162" fmla="*/ 2164080 h 2521011"/>
                <a:gd name="connsiteX163" fmla="*/ 1122045 w 2106930"/>
                <a:gd name="connsiteY163" fmla="*/ 2141220 h 2521011"/>
                <a:gd name="connsiteX164" fmla="*/ 1107891 w 2106930"/>
                <a:gd name="connsiteY164" fmla="*/ 2157396 h 2521011"/>
                <a:gd name="connsiteX165" fmla="*/ 1106805 w 2106930"/>
                <a:gd name="connsiteY165" fmla="*/ 2156460 h 2521011"/>
                <a:gd name="connsiteX166" fmla="*/ 979170 w 2106930"/>
                <a:gd name="connsiteY166" fmla="*/ 2042160 h 2521011"/>
                <a:gd name="connsiteX167" fmla="*/ 932138 w 2106930"/>
                <a:gd name="connsiteY167" fmla="*/ 2104529 h 2521011"/>
                <a:gd name="connsiteX168" fmla="*/ 851535 w 2106930"/>
                <a:gd name="connsiteY168" fmla="*/ 2101216 h 2521011"/>
                <a:gd name="connsiteX169" fmla="*/ 847725 w 2106930"/>
                <a:gd name="connsiteY169" fmla="*/ 2129791 h 2521011"/>
                <a:gd name="connsiteX170" fmla="*/ 689610 w 2106930"/>
                <a:gd name="connsiteY170" fmla="*/ 2129791 h 2521011"/>
                <a:gd name="connsiteX171" fmla="*/ 685800 w 2106930"/>
                <a:gd name="connsiteY171" fmla="*/ 2025016 h 2521011"/>
                <a:gd name="connsiteX172" fmla="*/ 683980 w 2106930"/>
                <a:gd name="connsiteY172" fmla="*/ 2024761 h 2521011"/>
                <a:gd name="connsiteX173" fmla="*/ 701040 w 2106930"/>
                <a:gd name="connsiteY173" fmla="*/ 1973580 h 2521011"/>
                <a:gd name="connsiteX174" fmla="*/ 659130 w 2106930"/>
                <a:gd name="connsiteY174" fmla="*/ 1939290 h 2521011"/>
                <a:gd name="connsiteX175" fmla="*/ 662940 w 2106930"/>
                <a:gd name="connsiteY175" fmla="*/ 1899285 h 2521011"/>
                <a:gd name="connsiteX176" fmla="*/ 674370 w 2106930"/>
                <a:gd name="connsiteY176" fmla="*/ 1836420 h 2521011"/>
                <a:gd name="connsiteX177" fmla="*/ 643890 w 2106930"/>
                <a:gd name="connsiteY177" fmla="*/ 1802130 h 2521011"/>
                <a:gd name="connsiteX178" fmla="*/ 590550 w 2106930"/>
                <a:gd name="connsiteY178" fmla="*/ 1790700 h 2521011"/>
                <a:gd name="connsiteX179" fmla="*/ 520065 w 2106930"/>
                <a:gd name="connsiteY179" fmla="*/ 1731645 h 2521011"/>
                <a:gd name="connsiteX180" fmla="*/ 520065 w 2106930"/>
                <a:gd name="connsiteY180" fmla="*/ 1704975 h 2521011"/>
                <a:gd name="connsiteX181" fmla="*/ 491490 w 2106930"/>
                <a:gd name="connsiteY181" fmla="*/ 1708785 h 2521011"/>
                <a:gd name="connsiteX182" fmla="*/ 386715 w 2106930"/>
                <a:gd name="connsiteY182" fmla="*/ 1638300 h 2521011"/>
                <a:gd name="connsiteX183" fmla="*/ 345639 w 2106930"/>
                <a:gd name="connsiteY183" fmla="*/ 1595581 h 2521011"/>
                <a:gd name="connsiteX184" fmla="*/ 346710 w 2106930"/>
                <a:gd name="connsiteY184" fmla="*/ 1543050 h 2521011"/>
                <a:gd name="connsiteX185" fmla="*/ 302895 w 2106930"/>
                <a:gd name="connsiteY185" fmla="*/ 1522095 h 2521011"/>
                <a:gd name="connsiteX186" fmla="*/ 318135 w 2106930"/>
                <a:gd name="connsiteY186" fmla="*/ 1470660 h 2521011"/>
                <a:gd name="connsiteX187" fmla="*/ 274320 w 2106930"/>
                <a:gd name="connsiteY187" fmla="*/ 1491615 h 2521011"/>
                <a:gd name="connsiteX188" fmla="*/ 241935 w 2106930"/>
                <a:gd name="connsiteY188" fmla="*/ 1491615 h 2521011"/>
                <a:gd name="connsiteX189" fmla="*/ 236220 w 2106930"/>
                <a:gd name="connsiteY189" fmla="*/ 1510665 h 2521011"/>
                <a:gd name="connsiteX190" fmla="*/ 85676 w 2106930"/>
                <a:gd name="connsiteY190" fmla="*/ 1510087 h 2521011"/>
                <a:gd name="connsiteX191" fmla="*/ 80010 w 2106930"/>
                <a:gd name="connsiteY191" fmla="*/ 1443990 h 2521011"/>
                <a:gd name="connsiteX192" fmla="*/ 30480 w 2106930"/>
                <a:gd name="connsiteY192" fmla="*/ 1466850 h 2521011"/>
                <a:gd name="connsiteX193" fmla="*/ 9525 w 2106930"/>
                <a:gd name="connsiteY193" fmla="*/ 1390650 h 2521011"/>
                <a:gd name="connsiteX194" fmla="*/ 0 w 2106930"/>
                <a:gd name="connsiteY194" fmla="*/ 1389648 h 2521011"/>
                <a:gd name="connsiteX195" fmla="*/ 0 w 2106930"/>
                <a:gd name="connsiteY195" fmla="*/ 1352550 h 2521011"/>
                <a:gd name="connsiteX196" fmla="*/ 30480 w 2106930"/>
                <a:gd name="connsiteY196" fmla="*/ 1314450 h 2521011"/>
                <a:gd name="connsiteX197" fmla="*/ 95250 w 2106930"/>
                <a:gd name="connsiteY197" fmla="*/ 1303020 h 2521011"/>
                <a:gd name="connsiteX198" fmla="*/ 112395 w 2106930"/>
                <a:gd name="connsiteY198" fmla="*/ 1238250 h 2521011"/>
                <a:gd name="connsiteX199" fmla="*/ 100965 w 2106930"/>
                <a:gd name="connsiteY199" fmla="*/ 1143000 h 2521011"/>
                <a:gd name="connsiteX200" fmla="*/ 101779 w 2106930"/>
                <a:gd name="connsiteY200" fmla="*/ 1135131 h 2521011"/>
                <a:gd name="connsiteX201" fmla="*/ 190501 w 2106930"/>
                <a:gd name="connsiteY201" fmla="*/ 1110615 h 2521011"/>
                <a:gd name="connsiteX202" fmla="*/ 207646 w 2106930"/>
                <a:gd name="connsiteY202" fmla="*/ 1022985 h 2521011"/>
                <a:gd name="connsiteX203" fmla="*/ 186691 w 2106930"/>
                <a:gd name="connsiteY203" fmla="*/ 986790 h 2521011"/>
                <a:gd name="connsiteX204" fmla="*/ 57151 w 2106930"/>
                <a:gd name="connsiteY204" fmla="*/ 969645 h 2521011"/>
                <a:gd name="connsiteX205" fmla="*/ 125731 w 2106930"/>
                <a:gd name="connsiteY205" fmla="*/ 843915 h 2521011"/>
                <a:gd name="connsiteX206" fmla="*/ 129541 w 2106930"/>
                <a:gd name="connsiteY206" fmla="*/ 731520 h 2521011"/>
                <a:gd name="connsiteX207" fmla="*/ 104775 w 2106930"/>
                <a:gd name="connsiteY207" fmla="*/ 715066 h 2521011"/>
                <a:gd name="connsiteX208" fmla="*/ 104775 w 2106930"/>
                <a:gd name="connsiteY208" fmla="*/ 567691 h 2521011"/>
                <a:gd name="connsiteX209" fmla="*/ 125730 w 2106930"/>
                <a:gd name="connsiteY209" fmla="*/ 489586 h 2521011"/>
                <a:gd name="connsiteX210" fmla="*/ 95250 w 2106930"/>
                <a:gd name="connsiteY210" fmla="*/ 447676 h 2521011"/>
                <a:gd name="connsiteX211" fmla="*/ 169545 w 2106930"/>
                <a:gd name="connsiteY211" fmla="*/ 449581 h 2521011"/>
                <a:gd name="connsiteX212" fmla="*/ 164949 w 2106930"/>
                <a:gd name="connsiteY212" fmla="*/ 446066 h 2521011"/>
                <a:gd name="connsiteX213" fmla="*/ 169545 w 2106930"/>
                <a:gd name="connsiteY213" fmla="*/ 447675 h 2521011"/>
                <a:gd name="connsiteX214" fmla="*/ 200025 w 2106930"/>
                <a:gd name="connsiteY214" fmla="*/ 382905 h 2521011"/>
                <a:gd name="connsiteX215" fmla="*/ 283845 w 2106930"/>
                <a:gd name="connsiteY215" fmla="*/ 384810 h 2521011"/>
                <a:gd name="connsiteX216" fmla="*/ 329565 w 2106930"/>
                <a:gd name="connsiteY216" fmla="*/ 361950 h 2521011"/>
                <a:gd name="connsiteX217" fmla="*/ 344805 w 2106930"/>
                <a:gd name="connsiteY217" fmla="*/ 335280 h 2521011"/>
                <a:gd name="connsiteX218" fmla="*/ 348615 w 2106930"/>
                <a:gd name="connsiteY218" fmla="*/ 266700 h 2521011"/>
                <a:gd name="connsiteX219" fmla="*/ 325755 w 2106930"/>
                <a:gd name="connsiteY219" fmla="*/ 198120 h 2521011"/>
                <a:gd name="connsiteX220" fmla="*/ 272415 w 2106930"/>
                <a:gd name="connsiteY220" fmla="*/ 137160 h 2521011"/>
                <a:gd name="connsiteX221" fmla="*/ 295275 w 2106930"/>
                <a:gd name="connsiteY221" fmla="*/ 125730 h 2521011"/>
                <a:gd name="connsiteX222" fmla="*/ 293496 w 2106930"/>
                <a:gd name="connsiteY222" fmla="*/ 119401 h 2521011"/>
                <a:gd name="connsiteX223" fmla="*/ 295275 w 2106930"/>
                <a:gd name="connsiteY223" fmla="*/ 120015 h 2521011"/>
                <a:gd name="connsiteX224" fmla="*/ 337185 w 2106930"/>
                <a:gd name="connsiteY224" fmla="*/ 74295 h 2521011"/>
                <a:gd name="connsiteX225" fmla="*/ 403860 w 2106930"/>
                <a:gd name="connsiteY225" fmla="*/ 85725 h 2521011"/>
                <a:gd name="connsiteX226" fmla="*/ 381000 w 2106930"/>
                <a:gd name="connsiteY226" fmla="*/ 49530 h 2521011"/>
                <a:gd name="connsiteX227" fmla="*/ 432435 w 2106930"/>
                <a:gd name="connsiteY227" fmla="*/ 13335 h 2521011"/>
                <a:gd name="connsiteX228" fmla="*/ 537210 w 2106930"/>
                <a:gd name="connsiteY22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34540 w 2085975"/>
                <a:gd name="connsiteY49" fmla="*/ 182118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2057400 w 2085975"/>
                <a:gd name="connsiteY73" fmla="*/ 1861185 h 2521011"/>
                <a:gd name="connsiteX74" fmla="*/ 2034540 w 2085975"/>
                <a:gd name="connsiteY74" fmla="*/ 1821180 h 2521011"/>
                <a:gd name="connsiteX75" fmla="*/ 338452 w 2085975"/>
                <a:gd name="connsiteY75" fmla="*/ 1588442 h 2521011"/>
                <a:gd name="connsiteX76" fmla="*/ 338961 w 2085975"/>
                <a:gd name="connsiteY76" fmla="*/ 1588971 h 2521011"/>
                <a:gd name="connsiteX77" fmla="*/ 338452 w 2085975"/>
                <a:gd name="connsiteY77" fmla="*/ 1588442 h 2521011"/>
                <a:gd name="connsiteX78" fmla="*/ 537210 w 2085975"/>
                <a:gd name="connsiteY78" fmla="*/ 0 h 2521011"/>
                <a:gd name="connsiteX79" fmla="*/ 563880 w 2085975"/>
                <a:gd name="connsiteY79" fmla="*/ 80010 h 2521011"/>
                <a:gd name="connsiteX80" fmla="*/ 672465 w 2085975"/>
                <a:gd name="connsiteY80" fmla="*/ 51435 h 2521011"/>
                <a:gd name="connsiteX81" fmla="*/ 721352 w 2085975"/>
                <a:gd name="connsiteY81" fmla="*/ 29486 h 2521011"/>
                <a:gd name="connsiteX82" fmla="*/ 744855 w 2085975"/>
                <a:gd name="connsiteY82" fmla="*/ 59055 h 2521011"/>
                <a:gd name="connsiteX83" fmla="*/ 739140 w 2085975"/>
                <a:gd name="connsiteY83" fmla="*/ 89535 h 2521011"/>
                <a:gd name="connsiteX84" fmla="*/ 821055 w 2085975"/>
                <a:gd name="connsiteY84" fmla="*/ 93345 h 2521011"/>
                <a:gd name="connsiteX85" fmla="*/ 834390 w 2085975"/>
                <a:gd name="connsiteY85" fmla="*/ 19050 h 2521011"/>
                <a:gd name="connsiteX86" fmla="*/ 855345 w 2085975"/>
                <a:gd name="connsiteY86" fmla="*/ 47625 h 2521011"/>
                <a:gd name="connsiteX87" fmla="*/ 946785 w 2085975"/>
                <a:gd name="connsiteY87" fmla="*/ 47625 h 2521011"/>
                <a:gd name="connsiteX88" fmla="*/ 996315 w 2085975"/>
                <a:gd name="connsiteY88" fmla="*/ 38100 h 2521011"/>
                <a:gd name="connsiteX89" fmla="*/ 1003935 w 2085975"/>
                <a:gd name="connsiteY89" fmla="*/ 9525 h 2521011"/>
                <a:gd name="connsiteX90" fmla="*/ 1064895 w 2085975"/>
                <a:gd name="connsiteY90" fmla="*/ 0 h 2521011"/>
                <a:gd name="connsiteX91" fmla="*/ 1097280 w 2085975"/>
                <a:gd name="connsiteY91" fmla="*/ 102870 h 2521011"/>
                <a:gd name="connsiteX92" fmla="*/ 1110615 w 2085975"/>
                <a:gd name="connsiteY92" fmla="*/ 102870 h 2521011"/>
                <a:gd name="connsiteX93" fmla="*/ 1135380 w 2085975"/>
                <a:gd name="connsiteY93" fmla="*/ 190500 h 2521011"/>
                <a:gd name="connsiteX94" fmla="*/ 1137805 w 2085975"/>
                <a:gd name="connsiteY94" fmla="*/ 195722 h 2521011"/>
                <a:gd name="connsiteX95" fmla="*/ 1135380 w 2085975"/>
                <a:gd name="connsiteY95" fmla="*/ 198120 h 2521011"/>
                <a:gd name="connsiteX96" fmla="*/ 1131570 w 2085975"/>
                <a:gd name="connsiteY96" fmla="*/ 240030 h 2521011"/>
                <a:gd name="connsiteX97" fmla="*/ 1156335 w 2085975"/>
                <a:gd name="connsiteY97" fmla="*/ 346710 h 2521011"/>
                <a:gd name="connsiteX98" fmla="*/ 1099185 w 2085975"/>
                <a:gd name="connsiteY98" fmla="*/ 363855 h 2521011"/>
                <a:gd name="connsiteX99" fmla="*/ 1127760 w 2085975"/>
                <a:gd name="connsiteY99" fmla="*/ 510540 h 2521011"/>
                <a:gd name="connsiteX100" fmla="*/ 1148715 w 2085975"/>
                <a:gd name="connsiteY100" fmla="*/ 563880 h 2521011"/>
                <a:gd name="connsiteX101" fmla="*/ 1194435 w 2085975"/>
                <a:gd name="connsiteY101" fmla="*/ 641985 h 2521011"/>
                <a:gd name="connsiteX102" fmla="*/ 1215390 w 2085975"/>
                <a:gd name="connsiteY102" fmla="*/ 645795 h 2521011"/>
                <a:gd name="connsiteX103" fmla="*/ 1243965 w 2085975"/>
                <a:gd name="connsiteY103" fmla="*/ 737235 h 2521011"/>
                <a:gd name="connsiteX104" fmla="*/ 1423035 w 2085975"/>
                <a:gd name="connsiteY104" fmla="*/ 702945 h 2521011"/>
                <a:gd name="connsiteX105" fmla="*/ 1422609 w 2085975"/>
                <a:gd name="connsiteY105" fmla="*/ 700259 h 2521011"/>
                <a:gd name="connsiteX106" fmla="*/ 1468755 w 2085975"/>
                <a:gd name="connsiteY106" fmla="*/ 689610 h 2521011"/>
                <a:gd name="connsiteX107" fmla="*/ 1491615 w 2085975"/>
                <a:gd name="connsiteY107" fmla="*/ 659130 h 2521011"/>
                <a:gd name="connsiteX108" fmla="*/ 1520190 w 2085975"/>
                <a:gd name="connsiteY108" fmla="*/ 645795 h 2521011"/>
                <a:gd name="connsiteX109" fmla="*/ 1531620 w 2085975"/>
                <a:gd name="connsiteY109" fmla="*/ 613410 h 2521011"/>
                <a:gd name="connsiteX110" fmla="*/ 1552575 w 2085975"/>
                <a:gd name="connsiteY110" fmla="*/ 594360 h 2521011"/>
                <a:gd name="connsiteX111" fmla="*/ 1573530 w 2085975"/>
                <a:gd name="connsiteY111" fmla="*/ 609600 h 2521011"/>
                <a:gd name="connsiteX112" fmla="*/ 1567815 w 2085975"/>
                <a:gd name="connsiteY112" fmla="*/ 708660 h 2521011"/>
                <a:gd name="connsiteX113" fmla="*/ 1638300 w 2085975"/>
                <a:gd name="connsiteY113" fmla="*/ 786765 h 2521011"/>
                <a:gd name="connsiteX114" fmla="*/ 1640205 w 2085975"/>
                <a:gd name="connsiteY114" fmla="*/ 851535 h 2521011"/>
                <a:gd name="connsiteX115" fmla="*/ 1615440 w 2085975"/>
                <a:gd name="connsiteY115" fmla="*/ 872490 h 2521011"/>
                <a:gd name="connsiteX116" fmla="*/ 1678305 w 2085975"/>
                <a:gd name="connsiteY116" fmla="*/ 876300 h 2521011"/>
                <a:gd name="connsiteX117" fmla="*/ 1964632 w 2085975"/>
                <a:gd name="connsiteY117" fmla="*/ 811829 h 2521011"/>
                <a:gd name="connsiteX118" fmla="*/ 1985010 w 2085975"/>
                <a:gd name="connsiteY118" fmla="*/ 889635 h 2521011"/>
                <a:gd name="connsiteX119" fmla="*/ 1977390 w 2085975"/>
                <a:gd name="connsiteY119" fmla="*/ 942975 h 2521011"/>
                <a:gd name="connsiteX120" fmla="*/ 1912620 w 2085975"/>
                <a:gd name="connsiteY120" fmla="*/ 952500 h 2521011"/>
                <a:gd name="connsiteX121" fmla="*/ 1912620 w 2085975"/>
                <a:gd name="connsiteY121" fmla="*/ 1022985 h 2521011"/>
                <a:gd name="connsiteX122" fmla="*/ 1956435 w 2085975"/>
                <a:gd name="connsiteY122" fmla="*/ 1028700 h 2521011"/>
                <a:gd name="connsiteX123" fmla="*/ 1996440 w 2085975"/>
                <a:gd name="connsiteY123" fmla="*/ 1002030 h 2521011"/>
                <a:gd name="connsiteX124" fmla="*/ 1975485 w 2085975"/>
                <a:gd name="connsiteY124" fmla="*/ 1057275 h 2521011"/>
                <a:gd name="connsiteX125" fmla="*/ 1971675 w 2085975"/>
                <a:gd name="connsiteY125" fmla="*/ 1137285 h 2521011"/>
                <a:gd name="connsiteX126" fmla="*/ 1976108 w 2085975"/>
                <a:gd name="connsiteY126" fmla="*/ 1138062 h 2521011"/>
                <a:gd name="connsiteX127" fmla="*/ 2025015 w 2085975"/>
                <a:gd name="connsiteY127" fmla="*/ 1226820 h 2521011"/>
                <a:gd name="connsiteX128" fmla="*/ 1965960 w 2085975"/>
                <a:gd name="connsiteY128" fmla="*/ 1257300 h 2521011"/>
                <a:gd name="connsiteX129" fmla="*/ 1975485 w 2085975"/>
                <a:gd name="connsiteY129" fmla="*/ 1295400 h 2521011"/>
                <a:gd name="connsiteX130" fmla="*/ 1929765 w 2085975"/>
                <a:gd name="connsiteY130" fmla="*/ 1350645 h 2521011"/>
                <a:gd name="connsiteX131" fmla="*/ 2057400 w 2085975"/>
                <a:gd name="connsiteY131" fmla="*/ 1419225 h 2521011"/>
                <a:gd name="connsiteX132" fmla="*/ 2034540 w 2085975"/>
                <a:gd name="connsiteY132" fmla="*/ 1451610 h 2521011"/>
                <a:gd name="connsiteX133" fmla="*/ 2085975 w 2085975"/>
                <a:gd name="connsiteY133" fmla="*/ 1527810 h 2521011"/>
                <a:gd name="connsiteX134" fmla="*/ 2080260 w 2085975"/>
                <a:gd name="connsiteY134" fmla="*/ 1565910 h 2521011"/>
                <a:gd name="connsiteX135" fmla="*/ 2045970 w 2085975"/>
                <a:gd name="connsiteY135" fmla="*/ 1581150 h 2521011"/>
                <a:gd name="connsiteX136" fmla="*/ 2013585 w 2085975"/>
                <a:gd name="connsiteY136" fmla="*/ 1657350 h 2521011"/>
                <a:gd name="connsiteX137" fmla="*/ 2047875 w 2085975"/>
                <a:gd name="connsiteY137" fmla="*/ 1691640 h 2521011"/>
                <a:gd name="connsiteX138" fmla="*/ 2011680 w 2085975"/>
                <a:gd name="connsiteY138" fmla="*/ 1737360 h 2521011"/>
                <a:gd name="connsiteX139" fmla="*/ 2013585 w 2085975"/>
                <a:gd name="connsiteY139" fmla="*/ 1739265 h 2521011"/>
                <a:gd name="connsiteX140" fmla="*/ 1912620 w 2085975"/>
                <a:gd name="connsiteY140" fmla="*/ 1644015 h 2521011"/>
                <a:gd name="connsiteX141" fmla="*/ 1823085 w 2085975"/>
                <a:gd name="connsiteY141" fmla="*/ 1708785 h 2521011"/>
                <a:gd name="connsiteX142" fmla="*/ 1691640 w 2085975"/>
                <a:gd name="connsiteY142" fmla="*/ 1737360 h 2521011"/>
                <a:gd name="connsiteX143" fmla="*/ 1678305 w 2085975"/>
                <a:gd name="connsiteY143" fmla="*/ 1722120 h 2521011"/>
                <a:gd name="connsiteX144" fmla="*/ 1621155 w 2085975"/>
                <a:gd name="connsiteY144" fmla="*/ 1737360 h 2521011"/>
                <a:gd name="connsiteX145" fmla="*/ 1617345 w 2085975"/>
                <a:gd name="connsiteY145" fmla="*/ 1760220 h 2521011"/>
                <a:gd name="connsiteX146" fmla="*/ 1565432 w 2085975"/>
                <a:gd name="connsiteY146" fmla="*/ 1773198 h 2521011"/>
                <a:gd name="connsiteX147" fmla="*/ 1564005 w 2085975"/>
                <a:gd name="connsiteY147" fmla="*/ 1771650 h 2521011"/>
                <a:gd name="connsiteX148" fmla="*/ 1520190 w 2085975"/>
                <a:gd name="connsiteY148" fmla="*/ 1811655 h 2521011"/>
                <a:gd name="connsiteX149" fmla="*/ 1501140 w 2085975"/>
                <a:gd name="connsiteY149" fmla="*/ 1811655 h 2521011"/>
                <a:gd name="connsiteX150" fmla="*/ 1428750 w 2085975"/>
                <a:gd name="connsiteY150" fmla="*/ 1903095 h 2521011"/>
                <a:gd name="connsiteX151" fmla="*/ 1421130 w 2085975"/>
                <a:gd name="connsiteY151" fmla="*/ 1952625 h 2521011"/>
                <a:gd name="connsiteX152" fmla="*/ 1396365 w 2085975"/>
                <a:gd name="connsiteY152" fmla="*/ 1918335 h 2521011"/>
                <a:gd name="connsiteX153" fmla="*/ 1358265 w 2085975"/>
                <a:gd name="connsiteY153" fmla="*/ 1986915 h 2521011"/>
                <a:gd name="connsiteX154" fmla="*/ 1343025 w 2085975"/>
                <a:gd name="connsiteY154" fmla="*/ 1986915 h 2521011"/>
                <a:gd name="connsiteX155" fmla="*/ 1297305 w 2085975"/>
                <a:gd name="connsiteY155" fmla="*/ 2019300 h 2521011"/>
                <a:gd name="connsiteX156" fmla="*/ 1301115 w 2085975"/>
                <a:gd name="connsiteY156" fmla="*/ 2038350 h 2521011"/>
                <a:gd name="connsiteX157" fmla="*/ 1259205 w 2085975"/>
                <a:gd name="connsiteY157" fmla="*/ 2066925 h 2521011"/>
                <a:gd name="connsiteX158" fmla="*/ 1272540 w 2085975"/>
                <a:gd name="connsiteY158" fmla="*/ 2097405 h 2521011"/>
                <a:gd name="connsiteX159" fmla="*/ 1202055 w 2085975"/>
                <a:gd name="connsiteY159" fmla="*/ 2106930 h 2521011"/>
                <a:gd name="connsiteX160" fmla="*/ 1183005 w 2085975"/>
                <a:gd name="connsiteY160" fmla="*/ 2143125 h 2521011"/>
                <a:gd name="connsiteX161" fmla="*/ 1156335 w 2085975"/>
                <a:gd name="connsiteY161" fmla="*/ 2164080 h 2521011"/>
                <a:gd name="connsiteX162" fmla="*/ 1122045 w 2085975"/>
                <a:gd name="connsiteY162" fmla="*/ 2141220 h 2521011"/>
                <a:gd name="connsiteX163" fmla="*/ 1107891 w 2085975"/>
                <a:gd name="connsiteY163" fmla="*/ 2157396 h 2521011"/>
                <a:gd name="connsiteX164" fmla="*/ 1106805 w 2085975"/>
                <a:gd name="connsiteY164" fmla="*/ 2156460 h 2521011"/>
                <a:gd name="connsiteX165" fmla="*/ 979170 w 2085975"/>
                <a:gd name="connsiteY165" fmla="*/ 2042160 h 2521011"/>
                <a:gd name="connsiteX166" fmla="*/ 932138 w 2085975"/>
                <a:gd name="connsiteY166" fmla="*/ 2104529 h 2521011"/>
                <a:gd name="connsiteX167" fmla="*/ 851535 w 2085975"/>
                <a:gd name="connsiteY167" fmla="*/ 2101216 h 2521011"/>
                <a:gd name="connsiteX168" fmla="*/ 847725 w 2085975"/>
                <a:gd name="connsiteY168" fmla="*/ 2129791 h 2521011"/>
                <a:gd name="connsiteX169" fmla="*/ 689610 w 2085975"/>
                <a:gd name="connsiteY169" fmla="*/ 2129791 h 2521011"/>
                <a:gd name="connsiteX170" fmla="*/ 685800 w 2085975"/>
                <a:gd name="connsiteY170" fmla="*/ 2025016 h 2521011"/>
                <a:gd name="connsiteX171" fmla="*/ 683980 w 2085975"/>
                <a:gd name="connsiteY171" fmla="*/ 2024761 h 2521011"/>
                <a:gd name="connsiteX172" fmla="*/ 701040 w 2085975"/>
                <a:gd name="connsiteY172" fmla="*/ 1973580 h 2521011"/>
                <a:gd name="connsiteX173" fmla="*/ 659130 w 2085975"/>
                <a:gd name="connsiteY173" fmla="*/ 1939290 h 2521011"/>
                <a:gd name="connsiteX174" fmla="*/ 662940 w 2085975"/>
                <a:gd name="connsiteY174" fmla="*/ 1899285 h 2521011"/>
                <a:gd name="connsiteX175" fmla="*/ 674370 w 2085975"/>
                <a:gd name="connsiteY175" fmla="*/ 1836420 h 2521011"/>
                <a:gd name="connsiteX176" fmla="*/ 643890 w 2085975"/>
                <a:gd name="connsiteY176" fmla="*/ 1802130 h 2521011"/>
                <a:gd name="connsiteX177" fmla="*/ 590550 w 2085975"/>
                <a:gd name="connsiteY177" fmla="*/ 1790700 h 2521011"/>
                <a:gd name="connsiteX178" fmla="*/ 520065 w 2085975"/>
                <a:gd name="connsiteY178" fmla="*/ 1731645 h 2521011"/>
                <a:gd name="connsiteX179" fmla="*/ 520065 w 2085975"/>
                <a:gd name="connsiteY179" fmla="*/ 1704975 h 2521011"/>
                <a:gd name="connsiteX180" fmla="*/ 491490 w 2085975"/>
                <a:gd name="connsiteY180" fmla="*/ 1708785 h 2521011"/>
                <a:gd name="connsiteX181" fmla="*/ 386715 w 2085975"/>
                <a:gd name="connsiteY181" fmla="*/ 1638300 h 2521011"/>
                <a:gd name="connsiteX182" fmla="*/ 345639 w 2085975"/>
                <a:gd name="connsiteY182" fmla="*/ 1595581 h 2521011"/>
                <a:gd name="connsiteX183" fmla="*/ 346710 w 2085975"/>
                <a:gd name="connsiteY183" fmla="*/ 1543050 h 2521011"/>
                <a:gd name="connsiteX184" fmla="*/ 302895 w 2085975"/>
                <a:gd name="connsiteY184" fmla="*/ 1522095 h 2521011"/>
                <a:gd name="connsiteX185" fmla="*/ 318135 w 2085975"/>
                <a:gd name="connsiteY185" fmla="*/ 1470660 h 2521011"/>
                <a:gd name="connsiteX186" fmla="*/ 274320 w 2085975"/>
                <a:gd name="connsiteY186" fmla="*/ 1491615 h 2521011"/>
                <a:gd name="connsiteX187" fmla="*/ 241935 w 2085975"/>
                <a:gd name="connsiteY187" fmla="*/ 1491615 h 2521011"/>
                <a:gd name="connsiteX188" fmla="*/ 236220 w 2085975"/>
                <a:gd name="connsiteY188" fmla="*/ 1510665 h 2521011"/>
                <a:gd name="connsiteX189" fmla="*/ 85676 w 2085975"/>
                <a:gd name="connsiteY189" fmla="*/ 1510087 h 2521011"/>
                <a:gd name="connsiteX190" fmla="*/ 80010 w 2085975"/>
                <a:gd name="connsiteY190" fmla="*/ 1443990 h 2521011"/>
                <a:gd name="connsiteX191" fmla="*/ 30480 w 2085975"/>
                <a:gd name="connsiteY191" fmla="*/ 1466850 h 2521011"/>
                <a:gd name="connsiteX192" fmla="*/ 9525 w 2085975"/>
                <a:gd name="connsiteY192" fmla="*/ 1390650 h 2521011"/>
                <a:gd name="connsiteX193" fmla="*/ 0 w 2085975"/>
                <a:gd name="connsiteY193" fmla="*/ 1389648 h 2521011"/>
                <a:gd name="connsiteX194" fmla="*/ 0 w 2085975"/>
                <a:gd name="connsiteY194" fmla="*/ 1352550 h 2521011"/>
                <a:gd name="connsiteX195" fmla="*/ 30480 w 2085975"/>
                <a:gd name="connsiteY195" fmla="*/ 1314450 h 2521011"/>
                <a:gd name="connsiteX196" fmla="*/ 95250 w 2085975"/>
                <a:gd name="connsiteY196" fmla="*/ 1303020 h 2521011"/>
                <a:gd name="connsiteX197" fmla="*/ 112395 w 2085975"/>
                <a:gd name="connsiteY197" fmla="*/ 1238250 h 2521011"/>
                <a:gd name="connsiteX198" fmla="*/ 100965 w 2085975"/>
                <a:gd name="connsiteY198" fmla="*/ 1143000 h 2521011"/>
                <a:gd name="connsiteX199" fmla="*/ 101779 w 2085975"/>
                <a:gd name="connsiteY199" fmla="*/ 1135131 h 2521011"/>
                <a:gd name="connsiteX200" fmla="*/ 190501 w 2085975"/>
                <a:gd name="connsiteY200" fmla="*/ 1110615 h 2521011"/>
                <a:gd name="connsiteX201" fmla="*/ 207646 w 2085975"/>
                <a:gd name="connsiteY201" fmla="*/ 1022985 h 2521011"/>
                <a:gd name="connsiteX202" fmla="*/ 186691 w 2085975"/>
                <a:gd name="connsiteY202" fmla="*/ 986790 h 2521011"/>
                <a:gd name="connsiteX203" fmla="*/ 57151 w 2085975"/>
                <a:gd name="connsiteY203" fmla="*/ 969645 h 2521011"/>
                <a:gd name="connsiteX204" fmla="*/ 125731 w 2085975"/>
                <a:gd name="connsiteY204" fmla="*/ 843915 h 2521011"/>
                <a:gd name="connsiteX205" fmla="*/ 129541 w 2085975"/>
                <a:gd name="connsiteY205" fmla="*/ 731520 h 2521011"/>
                <a:gd name="connsiteX206" fmla="*/ 104775 w 2085975"/>
                <a:gd name="connsiteY206" fmla="*/ 715066 h 2521011"/>
                <a:gd name="connsiteX207" fmla="*/ 104775 w 2085975"/>
                <a:gd name="connsiteY207" fmla="*/ 567691 h 2521011"/>
                <a:gd name="connsiteX208" fmla="*/ 125730 w 2085975"/>
                <a:gd name="connsiteY208" fmla="*/ 489586 h 2521011"/>
                <a:gd name="connsiteX209" fmla="*/ 95250 w 2085975"/>
                <a:gd name="connsiteY209" fmla="*/ 447676 h 2521011"/>
                <a:gd name="connsiteX210" fmla="*/ 169545 w 2085975"/>
                <a:gd name="connsiteY210" fmla="*/ 449581 h 2521011"/>
                <a:gd name="connsiteX211" fmla="*/ 164949 w 2085975"/>
                <a:gd name="connsiteY211" fmla="*/ 446066 h 2521011"/>
                <a:gd name="connsiteX212" fmla="*/ 169545 w 2085975"/>
                <a:gd name="connsiteY212" fmla="*/ 447675 h 2521011"/>
                <a:gd name="connsiteX213" fmla="*/ 200025 w 2085975"/>
                <a:gd name="connsiteY213" fmla="*/ 382905 h 2521011"/>
                <a:gd name="connsiteX214" fmla="*/ 283845 w 2085975"/>
                <a:gd name="connsiteY214" fmla="*/ 384810 h 2521011"/>
                <a:gd name="connsiteX215" fmla="*/ 329565 w 2085975"/>
                <a:gd name="connsiteY215" fmla="*/ 361950 h 2521011"/>
                <a:gd name="connsiteX216" fmla="*/ 344805 w 2085975"/>
                <a:gd name="connsiteY216" fmla="*/ 335280 h 2521011"/>
                <a:gd name="connsiteX217" fmla="*/ 348615 w 2085975"/>
                <a:gd name="connsiteY217" fmla="*/ 266700 h 2521011"/>
                <a:gd name="connsiteX218" fmla="*/ 325755 w 2085975"/>
                <a:gd name="connsiteY218" fmla="*/ 198120 h 2521011"/>
                <a:gd name="connsiteX219" fmla="*/ 272415 w 2085975"/>
                <a:gd name="connsiteY219" fmla="*/ 137160 h 2521011"/>
                <a:gd name="connsiteX220" fmla="*/ 295275 w 2085975"/>
                <a:gd name="connsiteY220" fmla="*/ 125730 h 2521011"/>
                <a:gd name="connsiteX221" fmla="*/ 293496 w 2085975"/>
                <a:gd name="connsiteY221" fmla="*/ 119401 h 2521011"/>
                <a:gd name="connsiteX222" fmla="*/ 295275 w 2085975"/>
                <a:gd name="connsiteY222" fmla="*/ 120015 h 2521011"/>
                <a:gd name="connsiteX223" fmla="*/ 337185 w 2085975"/>
                <a:gd name="connsiteY223" fmla="*/ 74295 h 2521011"/>
                <a:gd name="connsiteX224" fmla="*/ 403860 w 2085975"/>
                <a:gd name="connsiteY224" fmla="*/ 85725 h 2521011"/>
                <a:gd name="connsiteX225" fmla="*/ 381000 w 2085975"/>
                <a:gd name="connsiteY225" fmla="*/ 49530 h 2521011"/>
                <a:gd name="connsiteX226" fmla="*/ 432435 w 2085975"/>
                <a:gd name="connsiteY226" fmla="*/ 13335 h 2521011"/>
                <a:gd name="connsiteX227" fmla="*/ 537210 w 2085975"/>
                <a:gd name="connsiteY22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57400 w 2085975"/>
                <a:gd name="connsiteY49" fmla="*/ 18611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2057400 w 2085975"/>
                <a:gd name="connsiteY73" fmla="*/ 1861185 h 2521011"/>
                <a:gd name="connsiteX74" fmla="*/ 338452 w 2085975"/>
                <a:gd name="connsiteY74" fmla="*/ 1588442 h 2521011"/>
                <a:gd name="connsiteX75" fmla="*/ 338961 w 2085975"/>
                <a:gd name="connsiteY75" fmla="*/ 1588971 h 2521011"/>
                <a:gd name="connsiteX76" fmla="*/ 338452 w 2085975"/>
                <a:gd name="connsiteY76" fmla="*/ 1588442 h 2521011"/>
                <a:gd name="connsiteX77" fmla="*/ 537210 w 2085975"/>
                <a:gd name="connsiteY77" fmla="*/ 0 h 2521011"/>
                <a:gd name="connsiteX78" fmla="*/ 563880 w 2085975"/>
                <a:gd name="connsiteY78" fmla="*/ 80010 h 2521011"/>
                <a:gd name="connsiteX79" fmla="*/ 672465 w 2085975"/>
                <a:gd name="connsiteY79" fmla="*/ 51435 h 2521011"/>
                <a:gd name="connsiteX80" fmla="*/ 721352 w 2085975"/>
                <a:gd name="connsiteY80" fmla="*/ 29486 h 2521011"/>
                <a:gd name="connsiteX81" fmla="*/ 744855 w 2085975"/>
                <a:gd name="connsiteY81" fmla="*/ 59055 h 2521011"/>
                <a:gd name="connsiteX82" fmla="*/ 739140 w 2085975"/>
                <a:gd name="connsiteY82" fmla="*/ 89535 h 2521011"/>
                <a:gd name="connsiteX83" fmla="*/ 821055 w 2085975"/>
                <a:gd name="connsiteY83" fmla="*/ 93345 h 2521011"/>
                <a:gd name="connsiteX84" fmla="*/ 834390 w 2085975"/>
                <a:gd name="connsiteY84" fmla="*/ 19050 h 2521011"/>
                <a:gd name="connsiteX85" fmla="*/ 855345 w 2085975"/>
                <a:gd name="connsiteY85" fmla="*/ 47625 h 2521011"/>
                <a:gd name="connsiteX86" fmla="*/ 946785 w 2085975"/>
                <a:gd name="connsiteY86" fmla="*/ 47625 h 2521011"/>
                <a:gd name="connsiteX87" fmla="*/ 996315 w 2085975"/>
                <a:gd name="connsiteY87" fmla="*/ 38100 h 2521011"/>
                <a:gd name="connsiteX88" fmla="*/ 1003935 w 2085975"/>
                <a:gd name="connsiteY88" fmla="*/ 9525 h 2521011"/>
                <a:gd name="connsiteX89" fmla="*/ 1064895 w 2085975"/>
                <a:gd name="connsiteY89" fmla="*/ 0 h 2521011"/>
                <a:gd name="connsiteX90" fmla="*/ 1097280 w 2085975"/>
                <a:gd name="connsiteY90" fmla="*/ 102870 h 2521011"/>
                <a:gd name="connsiteX91" fmla="*/ 1110615 w 2085975"/>
                <a:gd name="connsiteY91" fmla="*/ 102870 h 2521011"/>
                <a:gd name="connsiteX92" fmla="*/ 1135380 w 2085975"/>
                <a:gd name="connsiteY92" fmla="*/ 190500 h 2521011"/>
                <a:gd name="connsiteX93" fmla="*/ 1137805 w 2085975"/>
                <a:gd name="connsiteY93" fmla="*/ 195722 h 2521011"/>
                <a:gd name="connsiteX94" fmla="*/ 1135380 w 2085975"/>
                <a:gd name="connsiteY94" fmla="*/ 198120 h 2521011"/>
                <a:gd name="connsiteX95" fmla="*/ 1131570 w 2085975"/>
                <a:gd name="connsiteY95" fmla="*/ 240030 h 2521011"/>
                <a:gd name="connsiteX96" fmla="*/ 1156335 w 2085975"/>
                <a:gd name="connsiteY96" fmla="*/ 346710 h 2521011"/>
                <a:gd name="connsiteX97" fmla="*/ 1099185 w 2085975"/>
                <a:gd name="connsiteY97" fmla="*/ 363855 h 2521011"/>
                <a:gd name="connsiteX98" fmla="*/ 1127760 w 2085975"/>
                <a:gd name="connsiteY98" fmla="*/ 510540 h 2521011"/>
                <a:gd name="connsiteX99" fmla="*/ 1148715 w 2085975"/>
                <a:gd name="connsiteY99" fmla="*/ 563880 h 2521011"/>
                <a:gd name="connsiteX100" fmla="*/ 1194435 w 2085975"/>
                <a:gd name="connsiteY100" fmla="*/ 641985 h 2521011"/>
                <a:gd name="connsiteX101" fmla="*/ 1215390 w 2085975"/>
                <a:gd name="connsiteY101" fmla="*/ 645795 h 2521011"/>
                <a:gd name="connsiteX102" fmla="*/ 1243965 w 2085975"/>
                <a:gd name="connsiteY102" fmla="*/ 737235 h 2521011"/>
                <a:gd name="connsiteX103" fmla="*/ 1423035 w 2085975"/>
                <a:gd name="connsiteY103" fmla="*/ 702945 h 2521011"/>
                <a:gd name="connsiteX104" fmla="*/ 1422609 w 2085975"/>
                <a:gd name="connsiteY104" fmla="*/ 700259 h 2521011"/>
                <a:gd name="connsiteX105" fmla="*/ 1468755 w 2085975"/>
                <a:gd name="connsiteY105" fmla="*/ 689610 h 2521011"/>
                <a:gd name="connsiteX106" fmla="*/ 1491615 w 2085975"/>
                <a:gd name="connsiteY106" fmla="*/ 659130 h 2521011"/>
                <a:gd name="connsiteX107" fmla="*/ 1520190 w 2085975"/>
                <a:gd name="connsiteY107" fmla="*/ 645795 h 2521011"/>
                <a:gd name="connsiteX108" fmla="*/ 1531620 w 2085975"/>
                <a:gd name="connsiteY108" fmla="*/ 613410 h 2521011"/>
                <a:gd name="connsiteX109" fmla="*/ 1552575 w 2085975"/>
                <a:gd name="connsiteY109" fmla="*/ 594360 h 2521011"/>
                <a:gd name="connsiteX110" fmla="*/ 1573530 w 2085975"/>
                <a:gd name="connsiteY110" fmla="*/ 609600 h 2521011"/>
                <a:gd name="connsiteX111" fmla="*/ 1567815 w 2085975"/>
                <a:gd name="connsiteY111" fmla="*/ 708660 h 2521011"/>
                <a:gd name="connsiteX112" fmla="*/ 1638300 w 2085975"/>
                <a:gd name="connsiteY112" fmla="*/ 786765 h 2521011"/>
                <a:gd name="connsiteX113" fmla="*/ 1640205 w 2085975"/>
                <a:gd name="connsiteY113" fmla="*/ 851535 h 2521011"/>
                <a:gd name="connsiteX114" fmla="*/ 1615440 w 2085975"/>
                <a:gd name="connsiteY114" fmla="*/ 872490 h 2521011"/>
                <a:gd name="connsiteX115" fmla="*/ 1678305 w 2085975"/>
                <a:gd name="connsiteY115" fmla="*/ 876300 h 2521011"/>
                <a:gd name="connsiteX116" fmla="*/ 1964632 w 2085975"/>
                <a:gd name="connsiteY116" fmla="*/ 811829 h 2521011"/>
                <a:gd name="connsiteX117" fmla="*/ 1985010 w 2085975"/>
                <a:gd name="connsiteY117" fmla="*/ 889635 h 2521011"/>
                <a:gd name="connsiteX118" fmla="*/ 1977390 w 2085975"/>
                <a:gd name="connsiteY118" fmla="*/ 942975 h 2521011"/>
                <a:gd name="connsiteX119" fmla="*/ 1912620 w 2085975"/>
                <a:gd name="connsiteY119" fmla="*/ 952500 h 2521011"/>
                <a:gd name="connsiteX120" fmla="*/ 1912620 w 2085975"/>
                <a:gd name="connsiteY120" fmla="*/ 1022985 h 2521011"/>
                <a:gd name="connsiteX121" fmla="*/ 1956435 w 2085975"/>
                <a:gd name="connsiteY121" fmla="*/ 1028700 h 2521011"/>
                <a:gd name="connsiteX122" fmla="*/ 1996440 w 2085975"/>
                <a:gd name="connsiteY122" fmla="*/ 1002030 h 2521011"/>
                <a:gd name="connsiteX123" fmla="*/ 1975485 w 2085975"/>
                <a:gd name="connsiteY123" fmla="*/ 1057275 h 2521011"/>
                <a:gd name="connsiteX124" fmla="*/ 1971675 w 2085975"/>
                <a:gd name="connsiteY124" fmla="*/ 1137285 h 2521011"/>
                <a:gd name="connsiteX125" fmla="*/ 1976108 w 2085975"/>
                <a:gd name="connsiteY125" fmla="*/ 1138062 h 2521011"/>
                <a:gd name="connsiteX126" fmla="*/ 2025015 w 2085975"/>
                <a:gd name="connsiteY126" fmla="*/ 1226820 h 2521011"/>
                <a:gd name="connsiteX127" fmla="*/ 1965960 w 2085975"/>
                <a:gd name="connsiteY127" fmla="*/ 1257300 h 2521011"/>
                <a:gd name="connsiteX128" fmla="*/ 1975485 w 2085975"/>
                <a:gd name="connsiteY128" fmla="*/ 1295400 h 2521011"/>
                <a:gd name="connsiteX129" fmla="*/ 1929765 w 2085975"/>
                <a:gd name="connsiteY129" fmla="*/ 1350645 h 2521011"/>
                <a:gd name="connsiteX130" fmla="*/ 2057400 w 2085975"/>
                <a:gd name="connsiteY130" fmla="*/ 1419225 h 2521011"/>
                <a:gd name="connsiteX131" fmla="*/ 2034540 w 2085975"/>
                <a:gd name="connsiteY131" fmla="*/ 1451610 h 2521011"/>
                <a:gd name="connsiteX132" fmla="*/ 2085975 w 2085975"/>
                <a:gd name="connsiteY132" fmla="*/ 1527810 h 2521011"/>
                <a:gd name="connsiteX133" fmla="*/ 2080260 w 2085975"/>
                <a:gd name="connsiteY133" fmla="*/ 1565910 h 2521011"/>
                <a:gd name="connsiteX134" fmla="*/ 2045970 w 2085975"/>
                <a:gd name="connsiteY134" fmla="*/ 1581150 h 2521011"/>
                <a:gd name="connsiteX135" fmla="*/ 2013585 w 2085975"/>
                <a:gd name="connsiteY135" fmla="*/ 1657350 h 2521011"/>
                <a:gd name="connsiteX136" fmla="*/ 2047875 w 2085975"/>
                <a:gd name="connsiteY136" fmla="*/ 1691640 h 2521011"/>
                <a:gd name="connsiteX137" fmla="*/ 2011680 w 2085975"/>
                <a:gd name="connsiteY137" fmla="*/ 1737360 h 2521011"/>
                <a:gd name="connsiteX138" fmla="*/ 2013585 w 2085975"/>
                <a:gd name="connsiteY138" fmla="*/ 1739265 h 2521011"/>
                <a:gd name="connsiteX139" fmla="*/ 1912620 w 2085975"/>
                <a:gd name="connsiteY139" fmla="*/ 1644015 h 2521011"/>
                <a:gd name="connsiteX140" fmla="*/ 1823085 w 2085975"/>
                <a:gd name="connsiteY140" fmla="*/ 1708785 h 2521011"/>
                <a:gd name="connsiteX141" fmla="*/ 1691640 w 2085975"/>
                <a:gd name="connsiteY141" fmla="*/ 1737360 h 2521011"/>
                <a:gd name="connsiteX142" fmla="*/ 1678305 w 2085975"/>
                <a:gd name="connsiteY142" fmla="*/ 1722120 h 2521011"/>
                <a:gd name="connsiteX143" fmla="*/ 1621155 w 2085975"/>
                <a:gd name="connsiteY143" fmla="*/ 1737360 h 2521011"/>
                <a:gd name="connsiteX144" fmla="*/ 1617345 w 2085975"/>
                <a:gd name="connsiteY144" fmla="*/ 1760220 h 2521011"/>
                <a:gd name="connsiteX145" fmla="*/ 1565432 w 2085975"/>
                <a:gd name="connsiteY145" fmla="*/ 1773198 h 2521011"/>
                <a:gd name="connsiteX146" fmla="*/ 1564005 w 2085975"/>
                <a:gd name="connsiteY146" fmla="*/ 1771650 h 2521011"/>
                <a:gd name="connsiteX147" fmla="*/ 1520190 w 2085975"/>
                <a:gd name="connsiteY147" fmla="*/ 1811655 h 2521011"/>
                <a:gd name="connsiteX148" fmla="*/ 1501140 w 2085975"/>
                <a:gd name="connsiteY148" fmla="*/ 1811655 h 2521011"/>
                <a:gd name="connsiteX149" fmla="*/ 1428750 w 2085975"/>
                <a:gd name="connsiteY149" fmla="*/ 1903095 h 2521011"/>
                <a:gd name="connsiteX150" fmla="*/ 1421130 w 2085975"/>
                <a:gd name="connsiteY150" fmla="*/ 1952625 h 2521011"/>
                <a:gd name="connsiteX151" fmla="*/ 1396365 w 2085975"/>
                <a:gd name="connsiteY151" fmla="*/ 1918335 h 2521011"/>
                <a:gd name="connsiteX152" fmla="*/ 1358265 w 2085975"/>
                <a:gd name="connsiteY152" fmla="*/ 1986915 h 2521011"/>
                <a:gd name="connsiteX153" fmla="*/ 1343025 w 2085975"/>
                <a:gd name="connsiteY153" fmla="*/ 1986915 h 2521011"/>
                <a:gd name="connsiteX154" fmla="*/ 1297305 w 2085975"/>
                <a:gd name="connsiteY154" fmla="*/ 2019300 h 2521011"/>
                <a:gd name="connsiteX155" fmla="*/ 1301115 w 2085975"/>
                <a:gd name="connsiteY155" fmla="*/ 2038350 h 2521011"/>
                <a:gd name="connsiteX156" fmla="*/ 1259205 w 2085975"/>
                <a:gd name="connsiteY156" fmla="*/ 2066925 h 2521011"/>
                <a:gd name="connsiteX157" fmla="*/ 1272540 w 2085975"/>
                <a:gd name="connsiteY157" fmla="*/ 2097405 h 2521011"/>
                <a:gd name="connsiteX158" fmla="*/ 1202055 w 2085975"/>
                <a:gd name="connsiteY158" fmla="*/ 2106930 h 2521011"/>
                <a:gd name="connsiteX159" fmla="*/ 1183005 w 2085975"/>
                <a:gd name="connsiteY159" fmla="*/ 2143125 h 2521011"/>
                <a:gd name="connsiteX160" fmla="*/ 1156335 w 2085975"/>
                <a:gd name="connsiteY160" fmla="*/ 2164080 h 2521011"/>
                <a:gd name="connsiteX161" fmla="*/ 1122045 w 2085975"/>
                <a:gd name="connsiteY161" fmla="*/ 2141220 h 2521011"/>
                <a:gd name="connsiteX162" fmla="*/ 1107891 w 2085975"/>
                <a:gd name="connsiteY162" fmla="*/ 2157396 h 2521011"/>
                <a:gd name="connsiteX163" fmla="*/ 1106805 w 2085975"/>
                <a:gd name="connsiteY163" fmla="*/ 2156460 h 2521011"/>
                <a:gd name="connsiteX164" fmla="*/ 979170 w 2085975"/>
                <a:gd name="connsiteY164" fmla="*/ 2042160 h 2521011"/>
                <a:gd name="connsiteX165" fmla="*/ 932138 w 2085975"/>
                <a:gd name="connsiteY165" fmla="*/ 2104529 h 2521011"/>
                <a:gd name="connsiteX166" fmla="*/ 851535 w 2085975"/>
                <a:gd name="connsiteY166" fmla="*/ 2101216 h 2521011"/>
                <a:gd name="connsiteX167" fmla="*/ 847725 w 2085975"/>
                <a:gd name="connsiteY167" fmla="*/ 2129791 h 2521011"/>
                <a:gd name="connsiteX168" fmla="*/ 689610 w 2085975"/>
                <a:gd name="connsiteY168" fmla="*/ 2129791 h 2521011"/>
                <a:gd name="connsiteX169" fmla="*/ 685800 w 2085975"/>
                <a:gd name="connsiteY169" fmla="*/ 2025016 h 2521011"/>
                <a:gd name="connsiteX170" fmla="*/ 683980 w 2085975"/>
                <a:gd name="connsiteY170" fmla="*/ 2024761 h 2521011"/>
                <a:gd name="connsiteX171" fmla="*/ 701040 w 2085975"/>
                <a:gd name="connsiteY171" fmla="*/ 1973580 h 2521011"/>
                <a:gd name="connsiteX172" fmla="*/ 659130 w 2085975"/>
                <a:gd name="connsiteY172" fmla="*/ 1939290 h 2521011"/>
                <a:gd name="connsiteX173" fmla="*/ 662940 w 2085975"/>
                <a:gd name="connsiteY173" fmla="*/ 1899285 h 2521011"/>
                <a:gd name="connsiteX174" fmla="*/ 674370 w 2085975"/>
                <a:gd name="connsiteY174" fmla="*/ 1836420 h 2521011"/>
                <a:gd name="connsiteX175" fmla="*/ 643890 w 2085975"/>
                <a:gd name="connsiteY175" fmla="*/ 1802130 h 2521011"/>
                <a:gd name="connsiteX176" fmla="*/ 590550 w 2085975"/>
                <a:gd name="connsiteY176" fmla="*/ 1790700 h 2521011"/>
                <a:gd name="connsiteX177" fmla="*/ 520065 w 2085975"/>
                <a:gd name="connsiteY177" fmla="*/ 1731645 h 2521011"/>
                <a:gd name="connsiteX178" fmla="*/ 520065 w 2085975"/>
                <a:gd name="connsiteY178" fmla="*/ 1704975 h 2521011"/>
                <a:gd name="connsiteX179" fmla="*/ 491490 w 2085975"/>
                <a:gd name="connsiteY179" fmla="*/ 1708785 h 2521011"/>
                <a:gd name="connsiteX180" fmla="*/ 386715 w 2085975"/>
                <a:gd name="connsiteY180" fmla="*/ 1638300 h 2521011"/>
                <a:gd name="connsiteX181" fmla="*/ 345639 w 2085975"/>
                <a:gd name="connsiteY181" fmla="*/ 1595581 h 2521011"/>
                <a:gd name="connsiteX182" fmla="*/ 346710 w 2085975"/>
                <a:gd name="connsiteY182" fmla="*/ 1543050 h 2521011"/>
                <a:gd name="connsiteX183" fmla="*/ 302895 w 2085975"/>
                <a:gd name="connsiteY183" fmla="*/ 1522095 h 2521011"/>
                <a:gd name="connsiteX184" fmla="*/ 318135 w 2085975"/>
                <a:gd name="connsiteY184" fmla="*/ 1470660 h 2521011"/>
                <a:gd name="connsiteX185" fmla="*/ 274320 w 2085975"/>
                <a:gd name="connsiteY185" fmla="*/ 1491615 h 2521011"/>
                <a:gd name="connsiteX186" fmla="*/ 241935 w 2085975"/>
                <a:gd name="connsiteY186" fmla="*/ 1491615 h 2521011"/>
                <a:gd name="connsiteX187" fmla="*/ 236220 w 2085975"/>
                <a:gd name="connsiteY187" fmla="*/ 1510665 h 2521011"/>
                <a:gd name="connsiteX188" fmla="*/ 85676 w 2085975"/>
                <a:gd name="connsiteY188" fmla="*/ 1510087 h 2521011"/>
                <a:gd name="connsiteX189" fmla="*/ 80010 w 2085975"/>
                <a:gd name="connsiteY189" fmla="*/ 1443990 h 2521011"/>
                <a:gd name="connsiteX190" fmla="*/ 30480 w 2085975"/>
                <a:gd name="connsiteY190" fmla="*/ 1466850 h 2521011"/>
                <a:gd name="connsiteX191" fmla="*/ 9525 w 2085975"/>
                <a:gd name="connsiteY191" fmla="*/ 1390650 h 2521011"/>
                <a:gd name="connsiteX192" fmla="*/ 0 w 2085975"/>
                <a:gd name="connsiteY192" fmla="*/ 1389648 h 2521011"/>
                <a:gd name="connsiteX193" fmla="*/ 0 w 2085975"/>
                <a:gd name="connsiteY193" fmla="*/ 1352550 h 2521011"/>
                <a:gd name="connsiteX194" fmla="*/ 30480 w 2085975"/>
                <a:gd name="connsiteY194" fmla="*/ 1314450 h 2521011"/>
                <a:gd name="connsiteX195" fmla="*/ 95250 w 2085975"/>
                <a:gd name="connsiteY195" fmla="*/ 1303020 h 2521011"/>
                <a:gd name="connsiteX196" fmla="*/ 112395 w 2085975"/>
                <a:gd name="connsiteY196" fmla="*/ 1238250 h 2521011"/>
                <a:gd name="connsiteX197" fmla="*/ 100965 w 2085975"/>
                <a:gd name="connsiteY197" fmla="*/ 1143000 h 2521011"/>
                <a:gd name="connsiteX198" fmla="*/ 101779 w 2085975"/>
                <a:gd name="connsiteY198" fmla="*/ 1135131 h 2521011"/>
                <a:gd name="connsiteX199" fmla="*/ 190501 w 2085975"/>
                <a:gd name="connsiteY199" fmla="*/ 1110615 h 2521011"/>
                <a:gd name="connsiteX200" fmla="*/ 207646 w 2085975"/>
                <a:gd name="connsiteY200" fmla="*/ 1022985 h 2521011"/>
                <a:gd name="connsiteX201" fmla="*/ 186691 w 2085975"/>
                <a:gd name="connsiteY201" fmla="*/ 986790 h 2521011"/>
                <a:gd name="connsiteX202" fmla="*/ 57151 w 2085975"/>
                <a:gd name="connsiteY202" fmla="*/ 969645 h 2521011"/>
                <a:gd name="connsiteX203" fmla="*/ 125731 w 2085975"/>
                <a:gd name="connsiteY203" fmla="*/ 843915 h 2521011"/>
                <a:gd name="connsiteX204" fmla="*/ 129541 w 2085975"/>
                <a:gd name="connsiteY204" fmla="*/ 731520 h 2521011"/>
                <a:gd name="connsiteX205" fmla="*/ 104775 w 2085975"/>
                <a:gd name="connsiteY205" fmla="*/ 715066 h 2521011"/>
                <a:gd name="connsiteX206" fmla="*/ 104775 w 2085975"/>
                <a:gd name="connsiteY206" fmla="*/ 567691 h 2521011"/>
                <a:gd name="connsiteX207" fmla="*/ 125730 w 2085975"/>
                <a:gd name="connsiteY207" fmla="*/ 489586 h 2521011"/>
                <a:gd name="connsiteX208" fmla="*/ 95250 w 2085975"/>
                <a:gd name="connsiteY208" fmla="*/ 447676 h 2521011"/>
                <a:gd name="connsiteX209" fmla="*/ 169545 w 2085975"/>
                <a:gd name="connsiteY209" fmla="*/ 449581 h 2521011"/>
                <a:gd name="connsiteX210" fmla="*/ 164949 w 2085975"/>
                <a:gd name="connsiteY210" fmla="*/ 446066 h 2521011"/>
                <a:gd name="connsiteX211" fmla="*/ 169545 w 2085975"/>
                <a:gd name="connsiteY211" fmla="*/ 447675 h 2521011"/>
                <a:gd name="connsiteX212" fmla="*/ 200025 w 2085975"/>
                <a:gd name="connsiteY212" fmla="*/ 382905 h 2521011"/>
                <a:gd name="connsiteX213" fmla="*/ 283845 w 2085975"/>
                <a:gd name="connsiteY213" fmla="*/ 384810 h 2521011"/>
                <a:gd name="connsiteX214" fmla="*/ 329565 w 2085975"/>
                <a:gd name="connsiteY214" fmla="*/ 361950 h 2521011"/>
                <a:gd name="connsiteX215" fmla="*/ 344805 w 2085975"/>
                <a:gd name="connsiteY215" fmla="*/ 335280 h 2521011"/>
                <a:gd name="connsiteX216" fmla="*/ 348615 w 2085975"/>
                <a:gd name="connsiteY216" fmla="*/ 266700 h 2521011"/>
                <a:gd name="connsiteX217" fmla="*/ 325755 w 2085975"/>
                <a:gd name="connsiteY217" fmla="*/ 198120 h 2521011"/>
                <a:gd name="connsiteX218" fmla="*/ 272415 w 2085975"/>
                <a:gd name="connsiteY218" fmla="*/ 137160 h 2521011"/>
                <a:gd name="connsiteX219" fmla="*/ 295275 w 2085975"/>
                <a:gd name="connsiteY219" fmla="*/ 125730 h 2521011"/>
                <a:gd name="connsiteX220" fmla="*/ 293496 w 2085975"/>
                <a:gd name="connsiteY220" fmla="*/ 119401 h 2521011"/>
                <a:gd name="connsiteX221" fmla="*/ 295275 w 2085975"/>
                <a:gd name="connsiteY221" fmla="*/ 120015 h 2521011"/>
                <a:gd name="connsiteX222" fmla="*/ 337185 w 2085975"/>
                <a:gd name="connsiteY222" fmla="*/ 74295 h 2521011"/>
                <a:gd name="connsiteX223" fmla="*/ 403860 w 2085975"/>
                <a:gd name="connsiteY223" fmla="*/ 85725 h 2521011"/>
                <a:gd name="connsiteX224" fmla="*/ 381000 w 2085975"/>
                <a:gd name="connsiteY224" fmla="*/ 49530 h 2521011"/>
                <a:gd name="connsiteX225" fmla="*/ 432435 w 2085975"/>
                <a:gd name="connsiteY225" fmla="*/ 13335 h 2521011"/>
                <a:gd name="connsiteX226" fmla="*/ 537210 w 2085975"/>
                <a:gd name="connsiteY22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21205 w 2085975"/>
                <a:gd name="connsiteY49" fmla="*/ 18611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338452 w 2085975"/>
                <a:gd name="connsiteY73" fmla="*/ 1588442 h 2521011"/>
                <a:gd name="connsiteX74" fmla="*/ 338961 w 2085975"/>
                <a:gd name="connsiteY74" fmla="*/ 1588971 h 2521011"/>
                <a:gd name="connsiteX75" fmla="*/ 338452 w 2085975"/>
                <a:gd name="connsiteY75" fmla="*/ 1588442 h 2521011"/>
                <a:gd name="connsiteX76" fmla="*/ 537210 w 2085975"/>
                <a:gd name="connsiteY76" fmla="*/ 0 h 2521011"/>
                <a:gd name="connsiteX77" fmla="*/ 563880 w 2085975"/>
                <a:gd name="connsiteY77" fmla="*/ 80010 h 2521011"/>
                <a:gd name="connsiteX78" fmla="*/ 672465 w 2085975"/>
                <a:gd name="connsiteY78" fmla="*/ 51435 h 2521011"/>
                <a:gd name="connsiteX79" fmla="*/ 721352 w 2085975"/>
                <a:gd name="connsiteY79" fmla="*/ 29486 h 2521011"/>
                <a:gd name="connsiteX80" fmla="*/ 744855 w 2085975"/>
                <a:gd name="connsiteY80" fmla="*/ 59055 h 2521011"/>
                <a:gd name="connsiteX81" fmla="*/ 739140 w 2085975"/>
                <a:gd name="connsiteY81" fmla="*/ 89535 h 2521011"/>
                <a:gd name="connsiteX82" fmla="*/ 821055 w 2085975"/>
                <a:gd name="connsiteY82" fmla="*/ 93345 h 2521011"/>
                <a:gd name="connsiteX83" fmla="*/ 834390 w 2085975"/>
                <a:gd name="connsiteY83" fmla="*/ 19050 h 2521011"/>
                <a:gd name="connsiteX84" fmla="*/ 855345 w 2085975"/>
                <a:gd name="connsiteY84" fmla="*/ 47625 h 2521011"/>
                <a:gd name="connsiteX85" fmla="*/ 946785 w 2085975"/>
                <a:gd name="connsiteY85" fmla="*/ 47625 h 2521011"/>
                <a:gd name="connsiteX86" fmla="*/ 996315 w 2085975"/>
                <a:gd name="connsiteY86" fmla="*/ 38100 h 2521011"/>
                <a:gd name="connsiteX87" fmla="*/ 1003935 w 2085975"/>
                <a:gd name="connsiteY87" fmla="*/ 9525 h 2521011"/>
                <a:gd name="connsiteX88" fmla="*/ 1064895 w 2085975"/>
                <a:gd name="connsiteY88" fmla="*/ 0 h 2521011"/>
                <a:gd name="connsiteX89" fmla="*/ 1097280 w 2085975"/>
                <a:gd name="connsiteY89" fmla="*/ 102870 h 2521011"/>
                <a:gd name="connsiteX90" fmla="*/ 1110615 w 2085975"/>
                <a:gd name="connsiteY90" fmla="*/ 102870 h 2521011"/>
                <a:gd name="connsiteX91" fmla="*/ 1135380 w 2085975"/>
                <a:gd name="connsiteY91" fmla="*/ 190500 h 2521011"/>
                <a:gd name="connsiteX92" fmla="*/ 1137805 w 2085975"/>
                <a:gd name="connsiteY92" fmla="*/ 195722 h 2521011"/>
                <a:gd name="connsiteX93" fmla="*/ 1135380 w 2085975"/>
                <a:gd name="connsiteY93" fmla="*/ 198120 h 2521011"/>
                <a:gd name="connsiteX94" fmla="*/ 1131570 w 2085975"/>
                <a:gd name="connsiteY94" fmla="*/ 240030 h 2521011"/>
                <a:gd name="connsiteX95" fmla="*/ 1156335 w 2085975"/>
                <a:gd name="connsiteY95" fmla="*/ 346710 h 2521011"/>
                <a:gd name="connsiteX96" fmla="*/ 1099185 w 2085975"/>
                <a:gd name="connsiteY96" fmla="*/ 363855 h 2521011"/>
                <a:gd name="connsiteX97" fmla="*/ 1127760 w 2085975"/>
                <a:gd name="connsiteY97" fmla="*/ 510540 h 2521011"/>
                <a:gd name="connsiteX98" fmla="*/ 1148715 w 2085975"/>
                <a:gd name="connsiteY98" fmla="*/ 563880 h 2521011"/>
                <a:gd name="connsiteX99" fmla="*/ 1194435 w 2085975"/>
                <a:gd name="connsiteY99" fmla="*/ 641985 h 2521011"/>
                <a:gd name="connsiteX100" fmla="*/ 1215390 w 2085975"/>
                <a:gd name="connsiteY100" fmla="*/ 645795 h 2521011"/>
                <a:gd name="connsiteX101" fmla="*/ 1243965 w 2085975"/>
                <a:gd name="connsiteY101" fmla="*/ 737235 h 2521011"/>
                <a:gd name="connsiteX102" fmla="*/ 1423035 w 2085975"/>
                <a:gd name="connsiteY102" fmla="*/ 702945 h 2521011"/>
                <a:gd name="connsiteX103" fmla="*/ 1422609 w 2085975"/>
                <a:gd name="connsiteY103" fmla="*/ 700259 h 2521011"/>
                <a:gd name="connsiteX104" fmla="*/ 1468755 w 2085975"/>
                <a:gd name="connsiteY104" fmla="*/ 689610 h 2521011"/>
                <a:gd name="connsiteX105" fmla="*/ 1491615 w 2085975"/>
                <a:gd name="connsiteY105" fmla="*/ 659130 h 2521011"/>
                <a:gd name="connsiteX106" fmla="*/ 1520190 w 2085975"/>
                <a:gd name="connsiteY106" fmla="*/ 645795 h 2521011"/>
                <a:gd name="connsiteX107" fmla="*/ 1531620 w 2085975"/>
                <a:gd name="connsiteY107" fmla="*/ 613410 h 2521011"/>
                <a:gd name="connsiteX108" fmla="*/ 1552575 w 2085975"/>
                <a:gd name="connsiteY108" fmla="*/ 594360 h 2521011"/>
                <a:gd name="connsiteX109" fmla="*/ 1573530 w 2085975"/>
                <a:gd name="connsiteY109" fmla="*/ 609600 h 2521011"/>
                <a:gd name="connsiteX110" fmla="*/ 1567815 w 2085975"/>
                <a:gd name="connsiteY110" fmla="*/ 708660 h 2521011"/>
                <a:gd name="connsiteX111" fmla="*/ 1638300 w 2085975"/>
                <a:gd name="connsiteY111" fmla="*/ 786765 h 2521011"/>
                <a:gd name="connsiteX112" fmla="*/ 1640205 w 2085975"/>
                <a:gd name="connsiteY112" fmla="*/ 851535 h 2521011"/>
                <a:gd name="connsiteX113" fmla="*/ 1615440 w 2085975"/>
                <a:gd name="connsiteY113" fmla="*/ 872490 h 2521011"/>
                <a:gd name="connsiteX114" fmla="*/ 1678305 w 2085975"/>
                <a:gd name="connsiteY114" fmla="*/ 876300 h 2521011"/>
                <a:gd name="connsiteX115" fmla="*/ 1964632 w 2085975"/>
                <a:gd name="connsiteY115" fmla="*/ 811829 h 2521011"/>
                <a:gd name="connsiteX116" fmla="*/ 1985010 w 2085975"/>
                <a:gd name="connsiteY116" fmla="*/ 889635 h 2521011"/>
                <a:gd name="connsiteX117" fmla="*/ 1977390 w 2085975"/>
                <a:gd name="connsiteY117" fmla="*/ 942975 h 2521011"/>
                <a:gd name="connsiteX118" fmla="*/ 1912620 w 2085975"/>
                <a:gd name="connsiteY118" fmla="*/ 952500 h 2521011"/>
                <a:gd name="connsiteX119" fmla="*/ 1912620 w 2085975"/>
                <a:gd name="connsiteY119" fmla="*/ 1022985 h 2521011"/>
                <a:gd name="connsiteX120" fmla="*/ 1956435 w 2085975"/>
                <a:gd name="connsiteY120" fmla="*/ 1028700 h 2521011"/>
                <a:gd name="connsiteX121" fmla="*/ 1996440 w 2085975"/>
                <a:gd name="connsiteY121" fmla="*/ 1002030 h 2521011"/>
                <a:gd name="connsiteX122" fmla="*/ 1975485 w 2085975"/>
                <a:gd name="connsiteY122" fmla="*/ 1057275 h 2521011"/>
                <a:gd name="connsiteX123" fmla="*/ 1971675 w 2085975"/>
                <a:gd name="connsiteY123" fmla="*/ 1137285 h 2521011"/>
                <a:gd name="connsiteX124" fmla="*/ 1976108 w 2085975"/>
                <a:gd name="connsiteY124" fmla="*/ 1138062 h 2521011"/>
                <a:gd name="connsiteX125" fmla="*/ 2025015 w 2085975"/>
                <a:gd name="connsiteY125" fmla="*/ 1226820 h 2521011"/>
                <a:gd name="connsiteX126" fmla="*/ 1965960 w 2085975"/>
                <a:gd name="connsiteY126" fmla="*/ 1257300 h 2521011"/>
                <a:gd name="connsiteX127" fmla="*/ 1975485 w 2085975"/>
                <a:gd name="connsiteY127" fmla="*/ 1295400 h 2521011"/>
                <a:gd name="connsiteX128" fmla="*/ 1929765 w 2085975"/>
                <a:gd name="connsiteY128" fmla="*/ 1350645 h 2521011"/>
                <a:gd name="connsiteX129" fmla="*/ 2057400 w 2085975"/>
                <a:gd name="connsiteY129" fmla="*/ 1419225 h 2521011"/>
                <a:gd name="connsiteX130" fmla="*/ 2034540 w 2085975"/>
                <a:gd name="connsiteY130" fmla="*/ 1451610 h 2521011"/>
                <a:gd name="connsiteX131" fmla="*/ 2085975 w 2085975"/>
                <a:gd name="connsiteY131" fmla="*/ 1527810 h 2521011"/>
                <a:gd name="connsiteX132" fmla="*/ 2080260 w 2085975"/>
                <a:gd name="connsiteY132" fmla="*/ 1565910 h 2521011"/>
                <a:gd name="connsiteX133" fmla="*/ 2045970 w 2085975"/>
                <a:gd name="connsiteY133" fmla="*/ 1581150 h 2521011"/>
                <a:gd name="connsiteX134" fmla="*/ 2013585 w 2085975"/>
                <a:gd name="connsiteY134" fmla="*/ 1657350 h 2521011"/>
                <a:gd name="connsiteX135" fmla="*/ 2047875 w 2085975"/>
                <a:gd name="connsiteY135" fmla="*/ 1691640 h 2521011"/>
                <a:gd name="connsiteX136" fmla="*/ 2011680 w 2085975"/>
                <a:gd name="connsiteY136" fmla="*/ 1737360 h 2521011"/>
                <a:gd name="connsiteX137" fmla="*/ 2013585 w 2085975"/>
                <a:gd name="connsiteY137" fmla="*/ 1739265 h 2521011"/>
                <a:gd name="connsiteX138" fmla="*/ 1912620 w 2085975"/>
                <a:gd name="connsiteY138" fmla="*/ 1644015 h 2521011"/>
                <a:gd name="connsiteX139" fmla="*/ 1823085 w 2085975"/>
                <a:gd name="connsiteY139" fmla="*/ 1708785 h 2521011"/>
                <a:gd name="connsiteX140" fmla="*/ 1691640 w 2085975"/>
                <a:gd name="connsiteY140" fmla="*/ 1737360 h 2521011"/>
                <a:gd name="connsiteX141" fmla="*/ 1678305 w 2085975"/>
                <a:gd name="connsiteY141" fmla="*/ 1722120 h 2521011"/>
                <a:gd name="connsiteX142" fmla="*/ 1621155 w 2085975"/>
                <a:gd name="connsiteY142" fmla="*/ 1737360 h 2521011"/>
                <a:gd name="connsiteX143" fmla="*/ 1617345 w 2085975"/>
                <a:gd name="connsiteY143" fmla="*/ 1760220 h 2521011"/>
                <a:gd name="connsiteX144" fmla="*/ 1565432 w 2085975"/>
                <a:gd name="connsiteY144" fmla="*/ 1773198 h 2521011"/>
                <a:gd name="connsiteX145" fmla="*/ 1564005 w 2085975"/>
                <a:gd name="connsiteY145" fmla="*/ 1771650 h 2521011"/>
                <a:gd name="connsiteX146" fmla="*/ 1520190 w 2085975"/>
                <a:gd name="connsiteY146" fmla="*/ 1811655 h 2521011"/>
                <a:gd name="connsiteX147" fmla="*/ 1501140 w 2085975"/>
                <a:gd name="connsiteY147" fmla="*/ 1811655 h 2521011"/>
                <a:gd name="connsiteX148" fmla="*/ 1428750 w 2085975"/>
                <a:gd name="connsiteY148" fmla="*/ 1903095 h 2521011"/>
                <a:gd name="connsiteX149" fmla="*/ 1421130 w 2085975"/>
                <a:gd name="connsiteY149" fmla="*/ 1952625 h 2521011"/>
                <a:gd name="connsiteX150" fmla="*/ 1396365 w 2085975"/>
                <a:gd name="connsiteY150" fmla="*/ 1918335 h 2521011"/>
                <a:gd name="connsiteX151" fmla="*/ 1358265 w 2085975"/>
                <a:gd name="connsiteY151" fmla="*/ 1986915 h 2521011"/>
                <a:gd name="connsiteX152" fmla="*/ 1343025 w 2085975"/>
                <a:gd name="connsiteY152" fmla="*/ 1986915 h 2521011"/>
                <a:gd name="connsiteX153" fmla="*/ 1297305 w 2085975"/>
                <a:gd name="connsiteY153" fmla="*/ 2019300 h 2521011"/>
                <a:gd name="connsiteX154" fmla="*/ 1301115 w 2085975"/>
                <a:gd name="connsiteY154" fmla="*/ 2038350 h 2521011"/>
                <a:gd name="connsiteX155" fmla="*/ 1259205 w 2085975"/>
                <a:gd name="connsiteY155" fmla="*/ 2066925 h 2521011"/>
                <a:gd name="connsiteX156" fmla="*/ 1272540 w 2085975"/>
                <a:gd name="connsiteY156" fmla="*/ 2097405 h 2521011"/>
                <a:gd name="connsiteX157" fmla="*/ 1202055 w 2085975"/>
                <a:gd name="connsiteY157" fmla="*/ 2106930 h 2521011"/>
                <a:gd name="connsiteX158" fmla="*/ 1183005 w 2085975"/>
                <a:gd name="connsiteY158" fmla="*/ 2143125 h 2521011"/>
                <a:gd name="connsiteX159" fmla="*/ 1156335 w 2085975"/>
                <a:gd name="connsiteY159" fmla="*/ 2164080 h 2521011"/>
                <a:gd name="connsiteX160" fmla="*/ 1122045 w 2085975"/>
                <a:gd name="connsiteY160" fmla="*/ 2141220 h 2521011"/>
                <a:gd name="connsiteX161" fmla="*/ 1107891 w 2085975"/>
                <a:gd name="connsiteY161" fmla="*/ 2157396 h 2521011"/>
                <a:gd name="connsiteX162" fmla="*/ 1106805 w 2085975"/>
                <a:gd name="connsiteY162" fmla="*/ 2156460 h 2521011"/>
                <a:gd name="connsiteX163" fmla="*/ 979170 w 2085975"/>
                <a:gd name="connsiteY163" fmla="*/ 2042160 h 2521011"/>
                <a:gd name="connsiteX164" fmla="*/ 932138 w 2085975"/>
                <a:gd name="connsiteY164" fmla="*/ 2104529 h 2521011"/>
                <a:gd name="connsiteX165" fmla="*/ 851535 w 2085975"/>
                <a:gd name="connsiteY165" fmla="*/ 2101216 h 2521011"/>
                <a:gd name="connsiteX166" fmla="*/ 847725 w 2085975"/>
                <a:gd name="connsiteY166" fmla="*/ 2129791 h 2521011"/>
                <a:gd name="connsiteX167" fmla="*/ 689610 w 2085975"/>
                <a:gd name="connsiteY167" fmla="*/ 2129791 h 2521011"/>
                <a:gd name="connsiteX168" fmla="*/ 685800 w 2085975"/>
                <a:gd name="connsiteY168" fmla="*/ 2025016 h 2521011"/>
                <a:gd name="connsiteX169" fmla="*/ 683980 w 2085975"/>
                <a:gd name="connsiteY169" fmla="*/ 2024761 h 2521011"/>
                <a:gd name="connsiteX170" fmla="*/ 701040 w 2085975"/>
                <a:gd name="connsiteY170" fmla="*/ 1973580 h 2521011"/>
                <a:gd name="connsiteX171" fmla="*/ 659130 w 2085975"/>
                <a:gd name="connsiteY171" fmla="*/ 1939290 h 2521011"/>
                <a:gd name="connsiteX172" fmla="*/ 662940 w 2085975"/>
                <a:gd name="connsiteY172" fmla="*/ 1899285 h 2521011"/>
                <a:gd name="connsiteX173" fmla="*/ 674370 w 2085975"/>
                <a:gd name="connsiteY173" fmla="*/ 1836420 h 2521011"/>
                <a:gd name="connsiteX174" fmla="*/ 643890 w 2085975"/>
                <a:gd name="connsiteY174" fmla="*/ 1802130 h 2521011"/>
                <a:gd name="connsiteX175" fmla="*/ 590550 w 2085975"/>
                <a:gd name="connsiteY175" fmla="*/ 1790700 h 2521011"/>
                <a:gd name="connsiteX176" fmla="*/ 520065 w 2085975"/>
                <a:gd name="connsiteY176" fmla="*/ 1731645 h 2521011"/>
                <a:gd name="connsiteX177" fmla="*/ 520065 w 2085975"/>
                <a:gd name="connsiteY177" fmla="*/ 1704975 h 2521011"/>
                <a:gd name="connsiteX178" fmla="*/ 491490 w 2085975"/>
                <a:gd name="connsiteY178" fmla="*/ 1708785 h 2521011"/>
                <a:gd name="connsiteX179" fmla="*/ 386715 w 2085975"/>
                <a:gd name="connsiteY179" fmla="*/ 1638300 h 2521011"/>
                <a:gd name="connsiteX180" fmla="*/ 345639 w 2085975"/>
                <a:gd name="connsiteY180" fmla="*/ 1595581 h 2521011"/>
                <a:gd name="connsiteX181" fmla="*/ 346710 w 2085975"/>
                <a:gd name="connsiteY181" fmla="*/ 1543050 h 2521011"/>
                <a:gd name="connsiteX182" fmla="*/ 302895 w 2085975"/>
                <a:gd name="connsiteY182" fmla="*/ 1522095 h 2521011"/>
                <a:gd name="connsiteX183" fmla="*/ 318135 w 2085975"/>
                <a:gd name="connsiteY183" fmla="*/ 1470660 h 2521011"/>
                <a:gd name="connsiteX184" fmla="*/ 274320 w 2085975"/>
                <a:gd name="connsiteY184" fmla="*/ 1491615 h 2521011"/>
                <a:gd name="connsiteX185" fmla="*/ 241935 w 2085975"/>
                <a:gd name="connsiteY185" fmla="*/ 1491615 h 2521011"/>
                <a:gd name="connsiteX186" fmla="*/ 236220 w 2085975"/>
                <a:gd name="connsiteY186" fmla="*/ 1510665 h 2521011"/>
                <a:gd name="connsiteX187" fmla="*/ 85676 w 2085975"/>
                <a:gd name="connsiteY187" fmla="*/ 1510087 h 2521011"/>
                <a:gd name="connsiteX188" fmla="*/ 80010 w 2085975"/>
                <a:gd name="connsiteY188" fmla="*/ 1443990 h 2521011"/>
                <a:gd name="connsiteX189" fmla="*/ 30480 w 2085975"/>
                <a:gd name="connsiteY189" fmla="*/ 1466850 h 2521011"/>
                <a:gd name="connsiteX190" fmla="*/ 9525 w 2085975"/>
                <a:gd name="connsiteY190" fmla="*/ 1390650 h 2521011"/>
                <a:gd name="connsiteX191" fmla="*/ 0 w 2085975"/>
                <a:gd name="connsiteY191" fmla="*/ 1389648 h 2521011"/>
                <a:gd name="connsiteX192" fmla="*/ 0 w 2085975"/>
                <a:gd name="connsiteY192" fmla="*/ 1352550 h 2521011"/>
                <a:gd name="connsiteX193" fmla="*/ 30480 w 2085975"/>
                <a:gd name="connsiteY193" fmla="*/ 1314450 h 2521011"/>
                <a:gd name="connsiteX194" fmla="*/ 95250 w 2085975"/>
                <a:gd name="connsiteY194" fmla="*/ 1303020 h 2521011"/>
                <a:gd name="connsiteX195" fmla="*/ 112395 w 2085975"/>
                <a:gd name="connsiteY195" fmla="*/ 1238250 h 2521011"/>
                <a:gd name="connsiteX196" fmla="*/ 100965 w 2085975"/>
                <a:gd name="connsiteY196" fmla="*/ 1143000 h 2521011"/>
                <a:gd name="connsiteX197" fmla="*/ 101779 w 2085975"/>
                <a:gd name="connsiteY197" fmla="*/ 1135131 h 2521011"/>
                <a:gd name="connsiteX198" fmla="*/ 190501 w 2085975"/>
                <a:gd name="connsiteY198" fmla="*/ 1110615 h 2521011"/>
                <a:gd name="connsiteX199" fmla="*/ 207646 w 2085975"/>
                <a:gd name="connsiteY199" fmla="*/ 1022985 h 2521011"/>
                <a:gd name="connsiteX200" fmla="*/ 186691 w 2085975"/>
                <a:gd name="connsiteY200" fmla="*/ 986790 h 2521011"/>
                <a:gd name="connsiteX201" fmla="*/ 57151 w 2085975"/>
                <a:gd name="connsiteY201" fmla="*/ 969645 h 2521011"/>
                <a:gd name="connsiteX202" fmla="*/ 125731 w 2085975"/>
                <a:gd name="connsiteY202" fmla="*/ 843915 h 2521011"/>
                <a:gd name="connsiteX203" fmla="*/ 129541 w 2085975"/>
                <a:gd name="connsiteY203" fmla="*/ 731520 h 2521011"/>
                <a:gd name="connsiteX204" fmla="*/ 104775 w 2085975"/>
                <a:gd name="connsiteY204" fmla="*/ 715066 h 2521011"/>
                <a:gd name="connsiteX205" fmla="*/ 104775 w 2085975"/>
                <a:gd name="connsiteY205" fmla="*/ 567691 h 2521011"/>
                <a:gd name="connsiteX206" fmla="*/ 125730 w 2085975"/>
                <a:gd name="connsiteY206" fmla="*/ 489586 h 2521011"/>
                <a:gd name="connsiteX207" fmla="*/ 95250 w 2085975"/>
                <a:gd name="connsiteY207" fmla="*/ 447676 h 2521011"/>
                <a:gd name="connsiteX208" fmla="*/ 169545 w 2085975"/>
                <a:gd name="connsiteY208" fmla="*/ 449581 h 2521011"/>
                <a:gd name="connsiteX209" fmla="*/ 164949 w 2085975"/>
                <a:gd name="connsiteY209" fmla="*/ 446066 h 2521011"/>
                <a:gd name="connsiteX210" fmla="*/ 169545 w 2085975"/>
                <a:gd name="connsiteY210" fmla="*/ 447675 h 2521011"/>
                <a:gd name="connsiteX211" fmla="*/ 200025 w 2085975"/>
                <a:gd name="connsiteY211" fmla="*/ 382905 h 2521011"/>
                <a:gd name="connsiteX212" fmla="*/ 283845 w 2085975"/>
                <a:gd name="connsiteY212" fmla="*/ 384810 h 2521011"/>
                <a:gd name="connsiteX213" fmla="*/ 329565 w 2085975"/>
                <a:gd name="connsiteY213" fmla="*/ 361950 h 2521011"/>
                <a:gd name="connsiteX214" fmla="*/ 344805 w 2085975"/>
                <a:gd name="connsiteY214" fmla="*/ 335280 h 2521011"/>
                <a:gd name="connsiteX215" fmla="*/ 348615 w 2085975"/>
                <a:gd name="connsiteY215" fmla="*/ 266700 h 2521011"/>
                <a:gd name="connsiteX216" fmla="*/ 325755 w 2085975"/>
                <a:gd name="connsiteY216" fmla="*/ 198120 h 2521011"/>
                <a:gd name="connsiteX217" fmla="*/ 272415 w 2085975"/>
                <a:gd name="connsiteY217" fmla="*/ 137160 h 2521011"/>
                <a:gd name="connsiteX218" fmla="*/ 295275 w 2085975"/>
                <a:gd name="connsiteY218" fmla="*/ 125730 h 2521011"/>
                <a:gd name="connsiteX219" fmla="*/ 293496 w 2085975"/>
                <a:gd name="connsiteY219" fmla="*/ 119401 h 2521011"/>
                <a:gd name="connsiteX220" fmla="*/ 295275 w 2085975"/>
                <a:gd name="connsiteY220" fmla="*/ 120015 h 2521011"/>
                <a:gd name="connsiteX221" fmla="*/ 337185 w 2085975"/>
                <a:gd name="connsiteY221" fmla="*/ 74295 h 2521011"/>
                <a:gd name="connsiteX222" fmla="*/ 403860 w 2085975"/>
                <a:gd name="connsiteY222" fmla="*/ 85725 h 2521011"/>
                <a:gd name="connsiteX223" fmla="*/ 381000 w 2085975"/>
                <a:gd name="connsiteY223" fmla="*/ 49530 h 2521011"/>
                <a:gd name="connsiteX224" fmla="*/ 432435 w 2085975"/>
                <a:gd name="connsiteY224" fmla="*/ 13335 h 2521011"/>
                <a:gd name="connsiteX225" fmla="*/ 537210 w 2085975"/>
                <a:gd name="connsiteY22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58340 w 2085975"/>
                <a:gd name="connsiteY49" fmla="*/ 192405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338452 w 2085975"/>
                <a:gd name="connsiteY72" fmla="*/ 1588442 h 2521011"/>
                <a:gd name="connsiteX73" fmla="*/ 338961 w 2085975"/>
                <a:gd name="connsiteY73" fmla="*/ 1588971 h 2521011"/>
                <a:gd name="connsiteX74" fmla="*/ 338452 w 2085975"/>
                <a:gd name="connsiteY74" fmla="*/ 1588442 h 2521011"/>
                <a:gd name="connsiteX75" fmla="*/ 537210 w 2085975"/>
                <a:gd name="connsiteY75" fmla="*/ 0 h 2521011"/>
                <a:gd name="connsiteX76" fmla="*/ 563880 w 2085975"/>
                <a:gd name="connsiteY76" fmla="*/ 80010 h 2521011"/>
                <a:gd name="connsiteX77" fmla="*/ 672465 w 2085975"/>
                <a:gd name="connsiteY77" fmla="*/ 51435 h 2521011"/>
                <a:gd name="connsiteX78" fmla="*/ 721352 w 2085975"/>
                <a:gd name="connsiteY78" fmla="*/ 29486 h 2521011"/>
                <a:gd name="connsiteX79" fmla="*/ 744855 w 2085975"/>
                <a:gd name="connsiteY79" fmla="*/ 59055 h 2521011"/>
                <a:gd name="connsiteX80" fmla="*/ 739140 w 2085975"/>
                <a:gd name="connsiteY80" fmla="*/ 89535 h 2521011"/>
                <a:gd name="connsiteX81" fmla="*/ 821055 w 2085975"/>
                <a:gd name="connsiteY81" fmla="*/ 93345 h 2521011"/>
                <a:gd name="connsiteX82" fmla="*/ 834390 w 2085975"/>
                <a:gd name="connsiteY82" fmla="*/ 19050 h 2521011"/>
                <a:gd name="connsiteX83" fmla="*/ 855345 w 2085975"/>
                <a:gd name="connsiteY83" fmla="*/ 47625 h 2521011"/>
                <a:gd name="connsiteX84" fmla="*/ 946785 w 2085975"/>
                <a:gd name="connsiteY84" fmla="*/ 47625 h 2521011"/>
                <a:gd name="connsiteX85" fmla="*/ 996315 w 2085975"/>
                <a:gd name="connsiteY85" fmla="*/ 38100 h 2521011"/>
                <a:gd name="connsiteX86" fmla="*/ 1003935 w 2085975"/>
                <a:gd name="connsiteY86" fmla="*/ 9525 h 2521011"/>
                <a:gd name="connsiteX87" fmla="*/ 1064895 w 2085975"/>
                <a:gd name="connsiteY87" fmla="*/ 0 h 2521011"/>
                <a:gd name="connsiteX88" fmla="*/ 1097280 w 2085975"/>
                <a:gd name="connsiteY88" fmla="*/ 102870 h 2521011"/>
                <a:gd name="connsiteX89" fmla="*/ 1110615 w 2085975"/>
                <a:gd name="connsiteY89" fmla="*/ 102870 h 2521011"/>
                <a:gd name="connsiteX90" fmla="*/ 1135380 w 2085975"/>
                <a:gd name="connsiteY90" fmla="*/ 190500 h 2521011"/>
                <a:gd name="connsiteX91" fmla="*/ 1137805 w 2085975"/>
                <a:gd name="connsiteY91" fmla="*/ 195722 h 2521011"/>
                <a:gd name="connsiteX92" fmla="*/ 1135380 w 2085975"/>
                <a:gd name="connsiteY92" fmla="*/ 198120 h 2521011"/>
                <a:gd name="connsiteX93" fmla="*/ 1131570 w 2085975"/>
                <a:gd name="connsiteY93" fmla="*/ 240030 h 2521011"/>
                <a:gd name="connsiteX94" fmla="*/ 1156335 w 2085975"/>
                <a:gd name="connsiteY94" fmla="*/ 346710 h 2521011"/>
                <a:gd name="connsiteX95" fmla="*/ 1099185 w 2085975"/>
                <a:gd name="connsiteY95" fmla="*/ 363855 h 2521011"/>
                <a:gd name="connsiteX96" fmla="*/ 1127760 w 2085975"/>
                <a:gd name="connsiteY96" fmla="*/ 510540 h 2521011"/>
                <a:gd name="connsiteX97" fmla="*/ 1148715 w 2085975"/>
                <a:gd name="connsiteY97" fmla="*/ 563880 h 2521011"/>
                <a:gd name="connsiteX98" fmla="*/ 1194435 w 2085975"/>
                <a:gd name="connsiteY98" fmla="*/ 641985 h 2521011"/>
                <a:gd name="connsiteX99" fmla="*/ 1215390 w 2085975"/>
                <a:gd name="connsiteY99" fmla="*/ 645795 h 2521011"/>
                <a:gd name="connsiteX100" fmla="*/ 1243965 w 2085975"/>
                <a:gd name="connsiteY100" fmla="*/ 737235 h 2521011"/>
                <a:gd name="connsiteX101" fmla="*/ 1423035 w 2085975"/>
                <a:gd name="connsiteY101" fmla="*/ 702945 h 2521011"/>
                <a:gd name="connsiteX102" fmla="*/ 1422609 w 2085975"/>
                <a:gd name="connsiteY102" fmla="*/ 700259 h 2521011"/>
                <a:gd name="connsiteX103" fmla="*/ 1468755 w 2085975"/>
                <a:gd name="connsiteY103" fmla="*/ 689610 h 2521011"/>
                <a:gd name="connsiteX104" fmla="*/ 1491615 w 2085975"/>
                <a:gd name="connsiteY104" fmla="*/ 659130 h 2521011"/>
                <a:gd name="connsiteX105" fmla="*/ 1520190 w 2085975"/>
                <a:gd name="connsiteY105" fmla="*/ 645795 h 2521011"/>
                <a:gd name="connsiteX106" fmla="*/ 1531620 w 2085975"/>
                <a:gd name="connsiteY106" fmla="*/ 613410 h 2521011"/>
                <a:gd name="connsiteX107" fmla="*/ 1552575 w 2085975"/>
                <a:gd name="connsiteY107" fmla="*/ 594360 h 2521011"/>
                <a:gd name="connsiteX108" fmla="*/ 1573530 w 2085975"/>
                <a:gd name="connsiteY108" fmla="*/ 609600 h 2521011"/>
                <a:gd name="connsiteX109" fmla="*/ 1567815 w 2085975"/>
                <a:gd name="connsiteY109" fmla="*/ 708660 h 2521011"/>
                <a:gd name="connsiteX110" fmla="*/ 1638300 w 2085975"/>
                <a:gd name="connsiteY110" fmla="*/ 786765 h 2521011"/>
                <a:gd name="connsiteX111" fmla="*/ 1640205 w 2085975"/>
                <a:gd name="connsiteY111" fmla="*/ 851535 h 2521011"/>
                <a:gd name="connsiteX112" fmla="*/ 1615440 w 2085975"/>
                <a:gd name="connsiteY112" fmla="*/ 872490 h 2521011"/>
                <a:gd name="connsiteX113" fmla="*/ 1678305 w 2085975"/>
                <a:gd name="connsiteY113" fmla="*/ 876300 h 2521011"/>
                <a:gd name="connsiteX114" fmla="*/ 1964632 w 2085975"/>
                <a:gd name="connsiteY114" fmla="*/ 811829 h 2521011"/>
                <a:gd name="connsiteX115" fmla="*/ 1985010 w 2085975"/>
                <a:gd name="connsiteY115" fmla="*/ 889635 h 2521011"/>
                <a:gd name="connsiteX116" fmla="*/ 1977390 w 2085975"/>
                <a:gd name="connsiteY116" fmla="*/ 942975 h 2521011"/>
                <a:gd name="connsiteX117" fmla="*/ 1912620 w 2085975"/>
                <a:gd name="connsiteY117" fmla="*/ 952500 h 2521011"/>
                <a:gd name="connsiteX118" fmla="*/ 1912620 w 2085975"/>
                <a:gd name="connsiteY118" fmla="*/ 1022985 h 2521011"/>
                <a:gd name="connsiteX119" fmla="*/ 1956435 w 2085975"/>
                <a:gd name="connsiteY119" fmla="*/ 1028700 h 2521011"/>
                <a:gd name="connsiteX120" fmla="*/ 1996440 w 2085975"/>
                <a:gd name="connsiteY120" fmla="*/ 1002030 h 2521011"/>
                <a:gd name="connsiteX121" fmla="*/ 1975485 w 2085975"/>
                <a:gd name="connsiteY121" fmla="*/ 1057275 h 2521011"/>
                <a:gd name="connsiteX122" fmla="*/ 1971675 w 2085975"/>
                <a:gd name="connsiteY122" fmla="*/ 1137285 h 2521011"/>
                <a:gd name="connsiteX123" fmla="*/ 1976108 w 2085975"/>
                <a:gd name="connsiteY123" fmla="*/ 1138062 h 2521011"/>
                <a:gd name="connsiteX124" fmla="*/ 2025015 w 2085975"/>
                <a:gd name="connsiteY124" fmla="*/ 1226820 h 2521011"/>
                <a:gd name="connsiteX125" fmla="*/ 1965960 w 2085975"/>
                <a:gd name="connsiteY125" fmla="*/ 1257300 h 2521011"/>
                <a:gd name="connsiteX126" fmla="*/ 1975485 w 2085975"/>
                <a:gd name="connsiteY126" fmla="*/ 1295400 h 2521011"/>
                <a:gd name="connsiteX127" fmla="*/ 1929765 w 2085975"/>
                <a:gd name="connsiteY127" fmla="*/ 1350645 h 2521011"/>
                <a:gd name="connsiteX128" fmla="*/ 2057400 w 2085975"/>
                <a:gd name="connsiteY128" fmla="*/ 1419225 h 2521011"/>
                <a:gd name="connsiteX129" fmla="*/ 2034540 w 2085975"/>
                <a:gd name="connsiteY129" fmla="*/ 1451610 h 2521011"/>
                <a:gd name="connsiteX130" fmla="*/ 2085975 w 2085975"/>
                <a:gd name="connsiteY130" fmla="*/ 1527810 h 2521011"/>
                <a:gd name="connsiteX131" fmla="*/ 2080260 w 2085975"/>
                <a:gd name="connsiteY131" fmla="*/ 1565910 h 2521011"/>
                <a:gd name="connsiteX132" fmla="*/ 2045970 w 2085975"/>
                <a:gd name="connsiteY132" fmla="*/ 1581150 h 2521011"/>
                <a:gd name="connsiteX133" fmla="*/ 2013585 w 2085975"/>
                <a:gd name="connsiteY133" fmla="*/ 1657350 h 2521011"/>
                <a:gd name="connsiteX134" fmla="*/ 2047875 w 2085975"/>
                <a:gd name="connsiteY134" fmla="*/ 1691640 h 2521011"/>
                <a:gd name="connsiteX135" fmla="*/ 2011680 w 2085975"/>
                <a:gd name="connsiteY135" fmla="*/ 1737360 h 2521011"/>
                <a:gd name="connsiteX136" fmla="*/ 2013585 w 2085975"/>
                <a:gd name="connsiteY136" fmla="*/ 1739265 h 2521011"/>
                <a:gd name="connsiteX137" fmla="*/ 1912620 w 2085975"/>
                <a:gd name="connsiteY137" fmla="*/ 1644015 h 2521011"/>
                <a:gd name="connsiteX138" fmla="*/ 1823085 w 2085975"/>
                <a:gd name="connsiteY138" fmla="*/ 1708785 h 2521011"/>
                <a:gd name="connsiteX139" fmla="*/ 1691640 w 2085975"/>
                <a:gd name="connsiteY139" fmla="*/ 1737360 h 2521011"/>
                <a:gd name="connsiteX140" fmla="*/ 1678305 w 2085975"/>
                <a:gd name="connsiteY140" fmla="*/ 1722120 h 2521011"/>
                <a:gd name="connsiteX141" fmla="*/ 1621155 w 2085975"/>
                <a:gd name="connsiteY141" fmla="*/ 1737360 h 2521011"/>
                <a:gd name="connsiteX142" fmla="*/ 1617345 w 2085975"/>
                <a:gd name="connsiteY142" fmla="*/ 1760220 h 2521011"/>
                <a:gd name="connsiteX143" fmla="*/ 1565432 w 2085975"/>
                <a:gd name="connsiteY143" fmla="*/ 1773198 h 2521011"/>
                <a:gd name="connsiteX144" fmla="*/ 1564005 w 2085975"/>
                <a:gd name="connsiteY144" fmla="*/ 1771650 h 2521011"/>
                <a:gd name="connsiteX145" fmla="*/ 1520190 w 2085975"/>
                <a:gd name="connsiteY145" fmla="*/ 1811655 h 2521011"/>
                <a:gd name="connsiteX146" fmla="*/ 1501140 w 2085975"/>
                <a:gd name="connsiteY146" fmla="*/ 1811655 h 2521011"/>
                <a:gd name="connsiteX147" fmla="*/ 1428750 w 2085975"/>
                <a:gd name="connsiteY147" fmla="*/ 1903095 h 2521011"/>
                <a:gd name="connsiteX148" fmla="*/ 1421130 w 2085975"/>
                <a:gd name="connsiteY148" fmla="*/ 1952625 h 2521011"/>
                <a:gd name="connsiteX149" fmla="*/ 1396365 w 2085975"/>
                <a:gd name="connsiteY149" fmla="*/ 1918335 h 2521011"/>
                <a:gd name="connsiteX150" fmla="*/ 1358265 w 2085975"/>
                <a:gd name="connsiteY150" fmla="*/ 1986915 h 2521011"/>
                <a:gd name="connsiteX151" fmla="*/ 1343025 w 2085975"/>
                <a:gd name="connsiteY151" fmla="*/ 1986915 h 2521011"/>
                <a:gd name="connsiteX152" fmla="*/ 1297305 w 2085975"/>
                <a:gd name="connsiteY152" fmla="*/ 2019300 h 2521011"/>
                <a:gd name="connsiteX153" fmla="*/ 1301115 w 2085975"/>
                <a:gd name="connsiteY153" fmla="*/ 2038350 h 2521011"/>
                <a:gd name="connsiteX154" fmla="*/ 1259205 w 2085975"/>
                <a:gd name="connsiteY154" fmla="*/ 2066925 h 2521011"/>
                <a:gd name="connsiteX155" fmla="*/ 1272540 w 2085975"/>
                <a:gd name="connsiteY155" fmla="*/ 2097405 h 2521011"/>
                <a:gd name="connsiteX156" fmla="*/ 1202055 w 2085975"/>
                <a:gd name="connsiteY156" fmla="*/ 2106930 h 2521011"/>
                <a:gd name="connsiteX157" fmla="*/ 1183005 w 2085975"/>
                <a:gd name="connsiteY157" fmla="*/ 2143125 h 2521011"/>
                <a:gd name="connsiteX158" fmla="*/ 1156335 w 2085975"/>
                <a:gd name="connsiteY158" fmla="*/ 2164080 h 2521011"/>
                <a:gd name="connsiteX159" fmla="*/ 1122045 w 2085975"/>
                <a:gd name="connsiteY159" fmla="*/ 2141220 h 2521011"/>
                <a:gd name="connsiteX160" fmla="*/ 1107891 w 2085975"/>
                <a:gd name="connsiteY160" fmla="*/ 2157396 h 2521011"/>
                <a:gd name="connsiteX161" fmla="*/ 1106805 w 2085975"/>
                <a:gd name="connsiteY161" fmla="*/ 2156460 h 2521011"/>
                <a:gd name="connsiteX162" fmla="*/ 979170 w 2085975"/>
                <a:gd name="connsiteY162" fmla="*/ 2042160 h 2521011"/>
                <a:gd name="connsiteX163" fmla="*/ 932138 w 2085975"/>
                <a:gd name="connsiteY163" fmla="*/ 2104529 h 2521011"/>
                <a:gd name="connsiteX164" fmla="*/ 851535 w 2085975"/>
                <a:gd name="connsiteY164" fmla="*/ 2101216 h 2521011"/>
                <a:gd name="connsiteX165" fmla="*/ 847725 w 2085975"/>
                <a:gd name="connsiteY165" fmla="*/ 2129791 h 2521011"/>
                <a:gd name="connsiteX166" fmla="*/ 689610 w 2085975"/>
                <a:gd name="connsiteY166" fmla="*/ 2129791 h 2521011"/>
                <a:gd name="connsiteX167" fmla="*/ 685800 w 2085975"/>
                <a:gd name="connsiteY167" fmla="*/ 2025016 h 2521011"/>
                <a:gd name="connsiteX168" fmla="*/ 683980 w 2085975"/>
                <a:gd name="connsiteY168" fmla="*/ 2024761 h 2521011"/>
                <a:gd name="connsiteX169" fmla="*/ 701040 w 2085975"/>
                <a:gd name="connsiteY169" fmla="*/ 1973580 h 2521011"/>
                <a:gd name="connsiteX170" fmla="*/ 659130 w 2085975"/>
                <a:gd name="connsiteY170" fmla="*/ 1939290 h 2521011"/>
                <a:gd name="connsiteX171" fmla="*/ 662940 w 2085975"/>
                <a:gd name="connsiteY171" fmla="*/ 1899285 h 2521011"/>
                <a:gd name="connsiteX172" fmla="*/ 674370 w 2085975"/>
                <a:gd name="connsiteY172" fmla="*/ 1836420 h 2521011"/>
                <a:gd name="connsiteX173" fmla="*/ 643890 w 2085975"/>
                <a:gd name="connsiteY173" fmla="*/ 1802130 h 2521011"/>
                <a:gd name="connsiteX174" fmla="*/ 590550 w 2085975"/>
                <a:gd name="connsiteY174" fmla="*/ 1790700 h 2521011"/>
                <a:gd name="connsiteX175" fmla="*/ 520065 w 2085975"/>
                <a:gd name="connsiteY175" fmla="*/ 1731645 h 2521011"/>
                <a:gd name="connsiteX176" fmla="*/ 520065 w 2085975"/>
                <a:gd name="connsiteY176" fmla="*/ 1704975 h 2521011"/>
                <a:gd name="connsiteX177" fmla="*/ 491490 w 2085975"/>
                <a:gd name="connsiteY177" fmla="*/ 1708785 h 2521011"/>
                <a:gd name="connsiteX178" fmla="*/ 386715 w 2085975"/>
                <a:gd name="connsiteY178" fmla="*/ 1638300 h 2521011"/>
                <a:gd name="connsiteX179" fmla="*/ 345639 w 2085975"/>
                <a:gd name="connsiteY179" fmla="*/ 1595581 h 2521011"/>
                <a:gd name="connsiteX180" fmla="*/ 346710 w 2085975"/>
                <a:gd name="connsiteY180" fmla="*/ 1543050 h 2521011"/>
                <a:gd name="connsiteX181" fmla="*/ 302895 w 2085975"/>
                <a:gd name="connsiteY181" fmla="*/ 1522095 h 2521011"/>
                <a:gd name="connsiteX182" fmla="*/ 318135 w 2085975"/>
                <a:gd name="connsiteY182" fmla="*/ 1470660 h 2521011"/>
                <a:gd name="connsiteX183" fmla="*/ 274320 w 2085975"/>
                <a:gd name="connsiteY183" fmla="*/ 1491615 h 2521011"/>
                <a:gd name="connsiteX184" fmla="*/ 241935 w 2085975"/>
                <a:gd name="connsiteY184" fmla="*/ 1491615 h 2521011"/>
                <a:gd name="connsiteX185" fmla="*/ 236220 w 2085975"/>
                <a:gd name="connsiteY185" fmla="*/ 1510665 h 2521011"/>
                <a:gd name="connsiteX186" fmla="*/ 85676 w 2085975"/>
                <a:gd name="connsiteY186" fmla="*/ 1510087 h 2521011"/>
                <a:gd name="connsiteX187" fmla="*/ 80010 w 2085975"/>
                <a:gd name="connsiteY187" fmla="*/ 1443990 h 2521011"/>
                <a:gd name="connsiteX188" fmla="*/ 30480 w 2085975"/>
                <a:gd name="connsiteY188" fmla="*/ 1466850 h 2521011"/>
                <a:gd name="connsiteX189" fmla="*/ 9525 w 2085975"/>
                <a:gd name="connsiteY189" fmla="*/ 1390650 h 2521011"/>
                <a:gd name="connsiteX190" fmla="*/ 0 w 2085975"/>
                <a:gd name="connsiteY190" fmla="*/ 1389648 h 2521011"/>
                <a:gd name="connsiteX191" fmla="*/ 0 w 2085975"/>
                <a:gd name="connsiteY191" fmla="*/ 1352550 h 2521011"/>
                <a:gd name="connsiteX192" fmla="*/ 30480 w 2085975"/>
                <a:gd name="connsiteY192" fmla="*/ 1314450 h 2521011"/>
                <a:gd name="connsiteX193" fmla="*/ 95250 w 2085975"/>
                <a:gd name="connsiteY193" fmla="*/ 1303020 h 2521011"/>
                <a:gd name="connsiteX194" fmla="*/ 112395 w 2085975"/>
                <a:gd name="connsiteY194" fmla="*/ 1238250 h 2521011"/>
                <a:gd name="connsiteX195" fmla="*/ 100965 w 2085975"/>
                <a:gd name="connsiteY195" fmla="*/ 1143000 h 2521011"/>
                <a:gd name="connsiteX196" fmla="*/ 101779 w 2085975"/>
                <a:gd name="connsiteY196" fmla="*/ 1135131 h 2521011"/>
                <a:gd name="connsiteX197" fmla="*/ 190501 w 2085975"/>
                <a:gd name="connsiteY197" fmla="*/ 1110615 h 2521011"/>
                <a:gd name="connsiteX198" fmla="*/ 207646 w 2085975"/>
                <a:gd name="connsiteY198" fmla="*/ 1022985 h 2521011"/>
                <a:gd name="connsiteX199" fmla="*/ 186691 w 2085975"/>
                <a:gd name="connsiteY199" fmla="*/ 986790 h 2521011"/>
                <a:gd name="connsiteX200" fmla="*/ 57151 w 2085975"/>
                <a:gd name="connsiteY200" fmla="*/ 969645 h 2521011"/>
                <a:gd name="connsiteX201" fmla="*/ 125731 w 2085975"/>
                <a:gd name="connsiteY201" fmla="*/ 843915 h 2521011"/>
                <a:gd name="connsiteX202" fmla="*/ 129541 w 2085975"/>
                <a:gd name="connsiteY202" fmla="*/ 731520 h 2521011"/>
                <a:gd name="connsiteX203" fmla="*/ 104775 w 2085975"/>
                <a:gd name="connsiteY203" fmla="*/ 715066 h 2521011"/>
                <a:gd name="connsiteX204" fmla="*/ 104775 w 2085975"/>
                <a:gd name="connsiteY204" fmla="*/ 567691 h 2521011"/>
                <a:gd name="connsiteX205" fmla="*/ 125730 w 2085975"/>
                <a:gd name="connsiteY205" fmla="*/ 489586 h 2521011"/>
                <a:gd name="connsiteX206" fmla="*/ 95250 w 2085975"/>
                <a:gd name="connsiteY206" fmla="*/ 447676 h 2521011"/>
                <a:gd name="connsiteX207" fmla="*/ 169545 w 2085975"/>
                <a:gd name="connsiteY207" fmla="*/ 449581 h 2521011"/>
                <a:gd name="connsiteX208" fmla="*/ 164949 w 2085975"/>
                <a:gd name="connsiteY208" fmla="*/ 446066 h 2521011"/>
                <a:gd name="connsiteX209" fmla="*/ 169545 w 2085975"/>
                <a:gd name="connsiteY209" fmla="*/ 447675 h 2521011"/>
                <a:gd name="connsiteX210" fmla="*/ 200025 w 2085975"/>
                <a:gd name="connsiteY210" fmla="*/ 382905 h 2521011"/>
                <a:gd name="connsiteX211" fmla="*/ 283845 w 2085975"/>
                <a:gd name="connsiteY211" fmla="*/ 384810 h 2521011"/>
                <a:gd name="connsiteX212" fmla="*/ 329565 w 2085975"/>
                <a:gd name="connsiteY212" fmla="*/ 361950 h 2521011"/>
                <a:gd name="connsiteX213" fmla="*/ 344805 w 2085975"/>
                <a:gd name="connsiteY213" fmla="*/ 335280 h 2521011"/>
                <a:gd name="connsiteX214" fmla="*/ 348615 w 2085975"/>
                <a:gd name="connsiteY214" fmla="*/ 266700 h 2521011"/>
                <a:gd name="connsiteX215" fmla="*/ 325755 w 2085975"/>
                <a:gd name="connsiteY215" fmla="*/ 198120 h 2521011"/>
                <a:gd name="connsiteX216" fmla="*/ 272415 w 2085975"/>
                <a:gd name="connsiteY216" fmla="*/ 137160 h 2521011"/>
                <a:gd name="connsiteX217" fmla="*/ 295275 w 2085975"/>
                <a:gd name="connsiteY217" fmla="*/ 125730 h 2521011"/>
                <a:gd name="connsiteX218" fmla="*/ 293496 w 2085975"/>
                <a:gd name="connsiteY218" fmla="*/ 119401 h 2521011"/>
                <a:gd name="connsiteX219" fmla="*/ 295275 w 2085975"/>
                <a:gd name="connsiteY219" fmla="*/ 120015 h 2521011"/>
                <a:gd name="connsiteX220" fmla="*/ 337185 w 2085975"/>
                <a:gd name="connsiteY220" fmla="*/ 74295 h 2521011"/>
                <a:gd name="connsiteX221" fmla="*/ 403860 w 2085975"/>
                <a:gd name="connsiteY221" fmla="*/ 85725 h 2521011"/>
                <a:gd name="connsiteX222" fmla="*/ 381000 w 2085975"/>
                <a:gd name="connsiteY222" fmla="*/ 49530 h 2521011"/>
                <a:gd name="connsiteX223" fmla="*/ 432435 w 2085975"/>
                <a:gd name="connsiteY223" fmla="*/ 13335 h 2521011"/>
                <a:gd name="connsiteX224" fmla="*/ 537210 w 2085975"/>
                <a:gd name="connsiteY224"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31670 w 2085975"/>
                <a:gd name="connsiteY49" fmla="*/ 192405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338452 w 2085975"/>
                <a:gd name="connsiteY71" fmla="*/ 1588442 h 2521011"/>
                <a:gd name="connsiteX72" fmla="*/ 338961 w 2085975"/>
                <a:gd name="connsiteY72" fmla="*/ 1588971 h 2521011"/>
                <a:gd name="connsiteX73" fmla="*/ 338452 w 2085975"/>
                <a:gd name="connsiteY73" fmla="*/ 1588442 h 2521011"/>
                <a:gd name="connsiteX74" fmla="*/ 537210 w 2085975"/>
                <a:gd name="connsiteY74" fmla="*/ 0 h 2521011"/>
                <a:gd name="connsiteX75" fmla="*/ 563880 w 2085975"/>
                <a:gd name="connsiteY75" fmla="*/ 80010 h 2521011"/>
                <a:gd name="connsiteX76" fmla="*/ 672465 w 2085975"/>
                <a:gd name="connsiteY76" fmla="*/ 51435 h 2521011"/>
                <a:gd name="connsiteX77" fmla="*/ 721352 w 2085975"/>
                <a:gd name="connsiteY77" fmla="*/ 29486 h 2521011"/>
                <a:gd name="connsiteX78" fmla="*/ 744855 w 2085975"/>
                <a:gd name="connsiteY78" fmla="*/ 59055 h 2521011"/>
                <a:gd name="connsiteX79" fmla="*/ 739140 w 2085975"/>
                <a:gd name="connsiteY79" fmla="*/ 89535 h 2521011"/>
                <a:gd name="connsiteX80" fmla="*/ 821055 w 2085975"/>
                <a:gd name="connsiteY80" fmla="*/ 93345 h 2521011"/>
                <a:gd name="connsiteX81" fmla="*/ 834390 w 2085975"/>
                <a:gd name="connsiteY81" fmla="*/ 19050 h 2521011"/>
                <a:gd name="connsiteX82" fmla="*/ 855345 w 2085975"/>
                <a:gd name="connsiteY82" fmla="*/ 47625 h 2521011"/>
                <a:gd name="connsiteX83" fmla="*/ 946785 w 2085975"/>
                <a:gd name="connsiteY83" fmla="*/ 47625 h 2521011"/>
                <a:gd name="connsiteX84" fmla="*/ 996315 w 2085975"/>
                <a:gd name="connsiteY84" fmla="*/ 38100 h 2521011"/>
                <a:gd name="connsiteX85" fmla="*/ 1003935 w 2085975"/>
                <a:gd name="connsiteY85" fmla="*/ 9525 h 2521011"/>
                <a:gd name="connsiteX86" fmla="*/ 1064895 w 2085975"/>
                <a:gd name="connsiteY86" fmla="*/ 0 h 2521011"/>
                <a:gd name="connsiteX87" fmla="*/ 1097280 w 2085975"/>
                <a:gd name="connsiteY87" fmla="*/ 102870 h 2521011"/>
                <a:gd name="connsiteX88" fmla="*/ 1110615 w 2085975"/>
                <a:gd name="connsiteY88" fmla="*/ 102870 h 2521011"/>
                <a:gd name="connsiteX89" fmla="*/ 1135380 w 2085975"/>
                <a:gd name="connsiteY89" fmla="*/ 190500 h 2521011"/>
                <a:gd name="connsiteX90" fmla="*/ 1137805 w 2085975"/>
                <a:gd name="connsiteY90" fmla="*/ 195722 h 2521011"/>
                <a:gd name="connsiteX91" fmla="*/ 1135380 w 2085975"/>
                <a:gd name="connsiteY91" fmla="*/ 198120 h 2521011"/>
                <a:gd name="connsiteX92" fmla="*/ 1131570 w 2085975"/>
                <a:gd name="connsiteY92" fmla="*/ 240030 h 2521011"/>
                <a:gd name="connsiteX93" fmla="*/ 1156335 w 2085975"/>
                <a:gd name="connsiteY93" fmla="*/ 346710 h 2521011"/>
                <a:gd name="connsiteX94" fmla="*/ 1099185 w 2085975"/>
                <a:gd name="connsiteY94" fmla="*/ 363855 h 2521011"/>
                <a:gd name="connsiteX95" fmla="*/ 1127760 w 2085975"/>
                <a:gd name="connsiteY95" fmla="*/ 510540 h 2521011"/>
                <a:gd name="connsiteX96" fmla="*/ 1148715 w 2085975"/>
                <a:gd name="connsiteY96" fmla="*/ 563880 h 2521011"/>
                <a:gd name="connsiteX97" fmla="*/ 1194435 w 2085975"/>
                <a:gd name="connsiteY97" fmla="*/ 641985 h 2521011"/>
                <a:gd name="connsiteX98" fmla="*/ 1215390 w 2085975"/>
                <a:gd name="connsiteY98" fmla="*/ 645795 h 2521011"/>
                <a:gd name="connsiteX99" fmla="*/ 1243965 w 2085975"/>
                <a:gd name="connsiteY99" fmla="*/ 737235 h 2521011"/>
                <a:gd name="connsiteX100" fmla="*/ 1423035 w 2085975"/>
                <a:gd name="connsiteY100" fmla="*/ 702945 h 2521011"/>
                <a:gd name="connsiteX101" fmla="*/ 1422609 w 2085975"/>
                <a:gd name="connsiteY101" fmla="*/ 700259 h 2521011"/>
                <a:gd name="connsiteX102" fmla="*/ 1468755 w 2085975"/>
                <a:gd name="connsiteY102" fmla="*/ 689610 h 2521011"/>
                <a:gd name="connsiteX103" fmla="*/ 1491615 w 2085975"/>
                <a:gd name="connsiteY103" fmla="*/ 659130 h 2521011"/>
                <a:gd name="connsiteX104" fmla="*/ 1520190 w 2085975"/>
                <a:gd name="connsiteY104" fmla="*/ 645795 h 2521011"/>
                <a:gd name="connsiteX105" fmla="*/ 1531620 w 2085975"/>
                <a:gd name="connsiteY105" fmla="*/ 613410 h 2521011"/>
                <a:gd name="connsiteX106" fmla="*/ 1552575 w 2085975"/>
                <a:gd name="connsiteY106" fmla="*/ 594360 h 2521011"/>
                <a:gd name="connsiteX107" fmla="*/ 1573530 w 2085975"/>
                <a:gd name="connsiteY107" fmla="*/ 609600 h 2521011"/>
                <a:gd name="connsiteX108" fmla="*/ 1567815 w 2085975"/>
                <a:gd name="connsiteY108" fmla="*/ 708660 h 2521011"/>
                <a:gd name="connsiteX109" fmla="*/ 1638300 w 2085975"/>
                <a:gd name="connsiteY109" fmla="*/ 786765 h 2521011"/>
                <a:gd name="connsiteX110" fmla="*/ 1640205 w 2085975"/>
                <a:gd name="connsiteY110" fmla="*/ 851535 h 2521011"/>
                <a:gd name="connsiteX111" fmla="*/ 1615440 w 2085975"/>
                <a:gd name="connsiteY111" fmla="*/ 872490 h 2521011"/>
                <a:gd name="connsiteX112" fmla="*/ 1678305 w 2085975"/>
                <a:gd name="connsiteY112" fmla="*/ 876300 h 2521011"/>
                <a:gd name="connsiteX113" fmla="*/ 1964632 w 2085975"/>
                <a:gd name="connsiteY113" fmla="*/ 811829 h 2521011"/>
                <a:gd name="connsiteX114" fmla="*/ 1985010 w 2085975"/>
                <a:gd name="connsiteY114" fmla="*/ 889635 h 2521011"/>
                <a:gd name="connsiteX115" fmla="*/ 1977390 w 2085975"/>
                <a:gd name="connsiteY115" fmla="*/ 942975 h 2521011"/>
                <a:gd name="connsiteX116" fmla="*/ 1912620 w 2085975"/>
                <a:gd name="connsiteY116" fmla="*/ 952500 h 2521011"/>
                <a:gd name="connsiteX117" fmla="*/ 1912620 w 2085975"/>
                <a:gd name="connsiteY117" fmla="*/ 1022985 h 2521011"/>
                <a:gd name="connsiteX118" fmla="*/ 1956435 w 2085975"/>
                <a:gd name="connsiteY118" fmla="*/ 1028700 h 2521011"/>
                <a:gd name="connsiteX119" fmla="*/ 1996440 w 2085975"/>
                <a:gd name="connsiteY119" fmla="*/ 1002030 h 2521011"/>
                <a:gd name="connsiteX120" fmla="*/ 1975485 w 2085975"/>
                <a:gd name="connsiteY120" fmla="*/ 1057275 h 2521011"/>
                <a:gd name="connsiteX121" fmla="*/ 1971675 w 2085975"/>
                <a:gd name="connsiteY121" fmla="*/ 1137285 h 2521011"/>
                <a:gd name="connsiteX122" fmla="*/ 1976108 w 2085975"/>
                <a:gd name="connsiteY122" fmla="*/ 1138062 h 2521011"/>
                <a:gd name="connsiteX123" fmla="*/ 2025015 w 2085975"/>
                <a:gd name="connsiteY123" fmla="*/ 1226820 h 2521011"/>
                <a:gd name="connsiteX124" fmla="*/ 1965960 w 2085975"/>
                <a:gd name="connsiteY124" fmla="*/ 1257300 h 2521011"/>
                <a:gd name="connsiteX125" fmla="*/ 1975485 w 2085975"/>
                <a:gd name="connsiteY125" fmla="*/ 1295400 h 2521011"/>
                <a:gd name="connsiteX126" fmla="*/ 1929765 w 2085975"/>
                <a:gd name="connsiteY126" fmla="*/ 1350645 h 2521011"/>
                <a:gd name="connsiteX127" fmla="*/ 2057400 w 2085975"/>
                <a:gd name="connsiteY127" fmla="*/ 1419225 h 2521011"/>
                <a:gd name="connsiteX128" fmla="*/ 2034540 w 2085975"/>
                <a:gd name="connsiteY128" fmla="*/ 1451610 h 2521011"/>
                <a:gd name="connsiteX129" fmla="*/ 2085975 w 2085975"/>
                <a:gd name="connsiteY129" fmla="*/ 1527810 h 2521011"/>
                <a:gd name="connsiteX130" fmla="*/ 2080260 w 2085975"/>
                <a:gd name="connsiteY130" fmla="*/ 1565910 h 2521011"/>
                <a:gd name="connsiteX131" fmla="*/ 2045970 w 2085975"/>
                <a:gd name="connsiteY131" fmla="*/ 1581150 h 2521011"/>
                <a:gd name="connsiteX132" fmla="*/ 2013585 w 2085975"/>
                <a:gd name="connsiteY132" fmla="*/ 1657350 h 2521011"/>
                <a:gd name="connsiteX133" fmla="*/ 2047875 w 2085975"/>
                <a:gd name="connsiteY133" fmla="*/ 1691640 h 2521011"/>
                <a:gd name="connsiteX134" fmla="*/ 2011680 w 2085975"/>
                <a:gd name="connsiteY134" fmla="*/ 1737360 h 2521011"/>
                <a:gd name="connsiteX135" fmla="*/ 2013585 w 2085975"/>
                <a:gd name="connsiteY135" fmla="*/ 1739265 h 2521011"/>
                <a:gd name="connsiteX136" fmla="*/ 1912620 w 2085975"/>
                <a:gd name="connsiteY136" fmla="*/ 1644015 h 2521011"/>
                <a:gd name="connsiteX137" fmla="*/ 1823085 w 2085975"/>
                <a:gd name="connsiteY137" fmla="*/ 1708785 h 2521011"/>
                <a:gd name="connsiteX138" fmla="*/ 1691640 w 2085975"/>
                <a:gd name="connsiteY138" fmla="*/ 1737360 h 2521011"/>
                <a:gd name="connsiteX139" fmla="*/ 1678305 w 2085975"/>
                <a:gd name="connsiteY139" fmla="*/ 1722120 h 2521011"/>
                <a:gd name="connsiteX140" fmla="*/ 1621155 w 2085975"/>
                <a:gd name="connsiteY140" fmla="*/ 1737360 h 2521011"/>
                <a:gd name="connsiteX141" fmla="*/ 1617345 w 2085975"/>
                <a:gd name="connsiteY141" fmla="*/ 1760220 h 2521011"/>
                <a:gd name="connsiteX142" fmla="*/ 1565432 w 2085975"/>
                <a:gd name="connsiteY142" fmla="*/ 1773198 h 2521011"/>
                <a:gd name="connsiteX143" fmla="*/ 1564005 w 2085975"/>
                <a:gd name="connsiteY143" fmla="*/ 1771650 h 2521011"/>
                <a:gd name="connsiteX144" fmla="*/ 1520190 w 2085975"/>
                <a:gd name="connsiteY144" fmla="*/ 1811655 h 2521011"/>
                <a:gd name="connsiteX145" fmla="*/ 1501140 w 2085975"/>
                <a:gd name="connsiteY145" fmla="*/ 1811655 h 2521011"/>
                <a:gd name="connsiteX146" fmla="*/ 1428750 w 2085975"/>
                <a:gd name="connsiteY146" fmla="*/ 1903095 h 2521011"/>
                <a:gd name="connsiteX147" fmla="*/ 1421130 w 2085975"/>
                <a:gd name="connsiteY147" fmla="*/ 1952625 h 2521011"/>
                <a:gd name="connsiteX148" fmla="*/ 1396365 w 2085975"/>
                <a:gd name="connsiteY148" fmla="*/ 1918335 h 2521011"/>
                <a:gd name="connsiteX149" fmla="*/ 1358265 w 2085975"/>
                <a:gd name="connsiteY149" fmla="*/ 1986915 h 2521011"/>
                <a:gd name="connsiteX150" fmla="*/ 1343025 w 2085975"/>
                <a:gd name="connsiteY150" fmla="*/ 1986915 h 2521011"/>
                <a:gd name="connsiteX151" fmla="*/ 1297305 w 2085975"/>
                <a:gd name="connsiteY151" fmla="*/ 2019300 h 2521011"/>
                <a:gd name="connsiteX152" fmla="*/ 1301115 w 2085975"/>
                <a:gd name="connsiteY152" fmla="*/ 2038350 h 2521011"/>
                <a:gd name="connsiteX153" fmla="*/ 1259205 w 2085975"/>
                <a:gd name="connsiteY153" fmla="*/ 2066925 h 2521011"/>
                <a:gd name="connsiteX154" fmla="*/ 1272540 w 2085975"/>
                <a:gd name="connsiteY154" fmla="*/ 2097405 h 2521011"/>
                <a:gd name="connsiteX155" fmla="*/ 1202055 w 2085975"/>
                <a:gd name="connsiteY155" fmla="*/ 2106930 h 2521011"/>
                <a:gd name="connsiteX156" fmla="*/ 1183005 w 2085975"/>
                <a:gd name="connsiteY156" fmla="*/ 2143125 h 2521011"/>
                <a:gd name="connsiteX157" fmla="*/ 1156335 w 2085975"/>
                <a:gd name="connsiteY157" fmla="*/ 2164080 h 2521011"/>
                <a:gd name="connsiteX158" fmla="*/ 1122045 w 2085975"/>
                <a:gd name="connsiteY158" fmla="*/ 2141220 h 2521011"/>
                <a:gd name="connsiteX159" fmla="*/ 1107891 w 2085975"/>
                <a:gd name="connsiteY159" fmla="*/ 2157396 h 2521011"/>
                <a:gd name="connsiteX160" fmla="*/ 1106805 w 2085975"/>
                <a:gd name="connsiteY160" fmla="*/ 2156460 h 2521011"/>
                <a:gd name="connsiteX161" fmla="*/ 979170 w 2085975"/>
                <a:gd name="connsiteY161" fmla="*/ 2042160 h 2521011"/>
                <a:gd name="connsiteX162" fmla="*/ 932138 w 2085975"/>
                <a:gd name="connsiteY162" fmla="*/ 2104529 h 2521011"/>
                <a:gd name="connsiteX163" fmla="*/ 851535 w 2085975"/>
                <a:gd name="connsiteY163" fmla="*/ 2101216 h 2521011"/>
                <a:gd name="connsiteX164" fmla="*/ 847725 w 2085975"/>
                <a:gd name="connsiteY164" fmla="*/ 2129791 h 2521011"/>
                <a:gd name="connsiteX165" fmla="*/ 689610 w 2085975"/>
                <a:gd name="connsiteY165" fmla="*/ 2129791 h 2521011"/>
                <a:gd name="connsiteX166" fmla="*/ 685800 w 2085975"/>
                <a:gd name="connsiteY166" fmla="*/ 2025016 h 2521011"/>
                <a:gd name="connsiteX167" fmla="*/ 683980 w 2085975"/>
                <a:gd name="connsiteY167" fmla="*/ 2024761 h 2521011"/>
                <a:gd name="connsiteX168" fmla="*/ 701040 w 2085975"/>
                <a:gd name="connsiteY168" fmla="*/ 1973580 h 2521011"/>
                <a:gd name="connsiteX169" fmla="*/ 659130 w 2085975"/>
                <a:gd name="connsiteY169" fmla="*/ 1939290 h 2521011"/>
                <a:gd name="connsiteX170" fmla="*/ 662940 w 2085975"/>
                <a:gd name="connsiteY170" fmla="*/ 1899285 h 2521011"/>
                <a:gd name="connsiteX171" fmla="*/ 674370 w 2085975"/>
                <a:gd name="connsiteY171" fmla="*/ 1836420 h 2521011"/>
                <a:gd name="connsiteX172" fmla="*/ 643890 w 2085975"/>
                <a:gd name="connsiteY172" fmla="*/ 1802130 h 2521011"/>
                <a:gd name="connsiteX173" fmla="*/ 590550 w 2085975"/>
                <a:gd name="connsiteY173" fmla="*/ 1790700 h 2521011"/>
                <a:gd name="connsiteX174" fmla="*/ 520065 w 2085975"/>
                <a:gd name="connsiteY174" fmla="*/ 1731645 h 2521011"/>
                <a:gd name="connsiteX175" fmla="*/ 520065 w 2085975"/>
                <a:gd name="connsiteY175" fmla="*/ 1704975 h 2521011"/>
                <a:gd name="connsiteX176" fmla="*/ 491490 w 2085975"/>
                <a:gd name="connsiteY176" fmla="*/ 1708785 h 2521011"/>
                <a:gd name="connsiteX177" fmla="*/ 386715 w 2085975"/>
                <a:gd name="connsiteY177" fmla="*/ 1638300 h 2521011"/>
                <a:gd name="connsiteX178" fmla="*/ 345639 w 2085975"/>
                <a:gd name="connsiteY178" fmla="*/ 1595581 h 2521011"/>
                <a:gd name="connsiteX179" fmla="*/ 346710 w 2085975"/>
                <a:gd name="connsiteY179" fmla="*/ 1543050 h 2521011"/>
                <a:gd name="connsiteX180" fmla="*/ 302895 w 2085975"/>
                <a:gd name="connsiteY180" fmla="*/ 1522095 h 2521011"/>
                <a:gd name="connsiteX181" fmla="*/ 318135 w 2085975"/>
                <a:gd name="connsiteY181" fmla="*/ 1470660 h 2521011"/>
                <a:gd name="connsiteX182" fmla="*/ 274320 w 2085975"/>
                <a:gd name="connsiteY182" fmla="*/ 1491615 h 2521011"/>
                <a:gd name="connsiteX183" fmla="*/ 241935 w 2085975"/>
                <a:gd name="connsiteY183" fmla="*/ 1491615 h 2521011"/>
                <a:gd name="connsiteX184" fmla="*/ 236220 w 2085975"/>
                <a:gd name="connsiteY184" fmla="*/ 1510665 h 2521011"/>
                <a:gd name="connsiteX185" fmla="*/ 85676 w 2085975"/>
                <a:gd name="connsiteY185" fmla="*/ 1510087 h 2521011"/>
                <a:gd name="connsiteX186" fmla="*/ 80010 w 2085975"/>
                <a:gd name="connsiteY186" fmla="*/ 1443990 h 2521011"/>
                <a:gd name="connsiteX187" fmla="*/ 30480 w 2085975"/>
                <a:gd name="connsiteY187" fmla="*/ 1466850 h 2521011"/>
                <a:gd name="connsiteX188" fmla="*/ 9525 w 2085975"/>
                <a:gd name="connsiteY188" fmla="*/ 1390650 h 2521011"/>
                <a:gd name="connsiteX189" fmla="*/ 0 w 2085975"/>
                <a:gd name="connsiteY189" fmla="*/ 1389648 h 2521011"/>
                <a:gd name="connsiteX190" fmla="*/ 0 w 2085975"/>
                <a:gd name="connsiteY190" fmla="*/ 1352550 h 2521011"/>
                <a:gd name="connsiteX191" fmla="*/ 30480 w 2085975"/>
                <a:gd name="connsiteY191" fmla="*/ 1314450 h 2521011"/>
                <a:gd name="connsiteX192" fmla="*/ 95250 w 2085975"/>
                <a:gd name="connsiteY192" fmla="*/ 1303020 h 2521011"/>
                <a:gd name="connsiteX193" fmla="*/ 112395 w 2085975"/>
                <a:gd name="connsiteY193" fmla="*/ 1238250 h 2521011"/>
                <a:gd name="connsiteX194" fmla="*/ 100965 w 2085975"/>
                <a:gd name="connsiteY194" fmla="*/ 1143000 h 2521011"/>
                <a:gd name="connsiteX195" fmla="*/ 101779 w 2085975"/>
                <a:gd name="connsiteY195" fmla="*/ 1135131 h 2521011"/>
                <a:gd name="connsiteX196" fmla="*/ 190501 w 2085975"/>
                <a:gd name="connsiteY196" fmla="*/ 1110615 h 2521011"/>
                <a:gd name="connsiteX197" fmla="*/ 207646 w 2085975"/>
                <a:gd name="connsiteY197" fmla="*/ 1022985 h 2521011"/>
                <a:gd name="connsiteX198" fmla="*/ 186691 w 2085975"/>
                <a:gd name="connsiteY198" fmla="*/ 986790 h 2521011"/>
                <a:gd name="connsiteX199" fmla="*/ 57151 w 2085975"/>
                <a:gd name="connsiteY199" fmla="*/ 969645 h 2521011"/>
                <a:gd name="connsiteX200" fmla="*/ 125731 w 2085975"/>
                <a:gd name="connsiteY200" fmla="*/ 843915 h 2521011"/>
                <a:gd name="connsiteX201" fmla="*/ 129541 w 2085975"/>
                <a:gd name="connsiteY201" fmla="*/ 731520 h 2521011"/>
                <a:gd name="connsiteX202" fmla="*/ 104775 w 2085975"/>
                <a:gd name="connsiteY202" fmla="*/ 715066 h 2521011"/>
                <a:gd name="connsiteX203" fmla="*/ 104775 w 2085975"/>
                <a:gd name="connsiteY203" fmla="*/ 567691 h 2521011"/>
                <a:gd name="connsiteX204" fmla="*/ 125730 w 2085975"/>
                <a:gd name="connsiteY204" fmla="*/ 489586 h 2521011"/>
                <a:gd name="connsiteX205" fmla="*/ 95250 w 2085975"/>
                <a:gd name="connsiteY205" fmla="*/ 447676 h 2521011"/>
                <a:gd name="connsiteX206" fmla="*/ 169545 w 2085975"/>
                <a:gd name="connsiteY206" fmla="*/ 449581 h 2521011"/>
                <a:gd name="connsiteX207" fmla="*/ 164949 w 2085975"/>
                <a:gd name="connsiteY207" fmla="*/ 446066 h 2521011"/>
                <a:gd name="connsiteX208" fmla="*/ 169545 w 2085975"/>
                <a:gd name="connsiteY208" fmla="*/ 447675 h 2521011"/>
                <a:gd name="connsiteX209" fmla="*/ 200025 w 2085975"/>
                <a:gd name="connsiteY209" fmla="*/ 382905 h 2521011"/>
                <a:gd name="connsiteX210" fmla="*/ 283845 w 2085975"/>
                <a:gd name="connsiteY210" fmla="*/ 384810 h 2521011"/>
                <a:gd name="connsiteX211" fmla="*/ 329565 w 2085975"/>
                <a:gd name="connsiteY211" fmla="*/ 361950 h 2521011"/>
                <a:gd name="connsiteX212" fmla="*/ 344805 w 2085975"/>
                <a:gd name="connsiteY212" fmla="*/ 335280 h 2521011"/>
                <a:gd name="connsiteX213" fmla="*/ 348615 w 2085975"/>
                <a:gd name="connsiteY213" fmla="*/ 266700 h 2521011"/>
                <a:gd name="connsiteX214" fmla="*/ 325755 w 2085975"/>
                <a:gd name="connsiteY214" fmla="*/ 198120 h 2521011"/>
                <a:gd name="connsiteX215" fmla="*/ 272415 w 2085975"/>
                <a:gd name="connsiteY215" fmla="*/ 137160 h 2521011"/>
                <a:gd name="connsiteX216" fmla="*/ 295275 w 2085975"/>
                <a:gd name="connsiteY216" fmla="*/ 125730 h 2521011"/>
                <a:gd name="connsiteX217" fmla="*/ 293496 w 2085975"/>
                <a:gd name="connsiteY217" fmla="*/ 119401 h 2521011"/>
                <a:gd name="connsiteX218" fmla="*/ 295275 w 2085975"/>
                <a:gd name="connsiteY218" fmla="*/ 120015 h 2521011"/>
                <a:gd name="connsiteX219" fmla="*/ 337185 w 2085975"/>
                <a:gd name="connsiteY219" fmla="*/ 74295 h 2521011"/>
                <a:gd name="connsiteX220" fmla="*/ 403860 w 2085975"/>
                <a:gd name="connsiteY220" fmla="*/ 85725 h 2521011"/>
                <a:gd name="connsiteX221" fmla="*/ 381000 w 2085975"/>
                <a:gd name="connsiteY221" fmla="*/ 49530 h 2521011"/>
                <a:gd name="connsiteX222" fmla="*/ 432435 w 2085975"/>
                <a:gd name="connsiteY222" fmla="*/ 13335 h 2521011"/>
                <a:gd name="connsiteX223" fmla="*/ 537210 w 2085975"/>
                <a:gd name="connsiteY223"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18335 w 2085975"/>
                <a:gd name="connsiteY49" fmla="*/ 195643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338452 w 2085975"/>
                <a:gd name="connsiteY70" fmla="*/ 1588442 h 2521011"/>
                <a:gd name="connsiteX71" fmla="*/ 338961 w 2085975"/>
                <a:gd name="connsiteY71" fmla="*/ 1588971 h 2521011"/>
                <a:gd name="connsiteX72" fmla="*/ 338452 w 2085975"/>
                <a:gd name="connsiteY72" fmla="*/ 1588442 h 2521011"/>
                <a:gd name="connsiteX73" fmla="*/ 537210 w 2085975"/>
                <a:gd name="connsiteY73" fmla="*/ 0 h 2521011"/>
                <a:gd name="connsiteX74" fmla="*/ 563880 w 2085975"/>
                <a:gd name="connsiteY74" fmla="*/ 80010 h 2521011"/>
                <a:gd name="connsiteX75" fmla="*/ 672465 w 2085975"/>
                <a:gd name="connsiteY75" fmla="*/ 51435 h 2521011"/>
                <a:gd name="connsiteX76" fmla="*/ 721352 w 2085975"/>
                <a:gd name="connsiteY76" fmla="*/ 29486 h 2521011"/>
                <a:gd name="connsiteX77" fmla="*/ 744855 w 2085975"/>
                <a:gd name="connsiteY77" fmla="*/ 59055 h 2521011"/>
                <a:gd name="connsiteX78" fmla="*/ 739140 w 2085975"/>
                <a:gd name="connsiteY78" fmla="*/ 89535 h 2521011"/>
                <a:gd name="connsiteX79" fmla="*/ 821055 w 2085975"/>
                <a:gd name="connsiteY79" fmla="*/ 93345 h 2521011"/>
                <a:gd name="connsiteX80" fmla="*/ 834390 w 2085975"/>
                <a:gd name="connsiteY80" fmla="*/ 19050 h 2521011"/>
                <a:gd name="connsiteX81" fmla="*/ 855345 w 2085975"/>
                <a:gd name="connsiteY81" fmla="*/ 47625 h 2521011"/>
                <a:gd name="connsiteX82" fmla="*/ 946785 w 2085975"/>
                <a:gd name="connsiteY82" fmla="*/ 47625 h 2521011"/>
                <a:gd name="connsiteX83" fmla="*/ 996315 w 2085975"/>
                <a:gd name="connsiteY83" fmla="*/ 38100 h 2521011"/>
                <a:gd name="connsiteX84" fmla="*/ 1003935 w 2085975"/>
                <a:gd name="connsiteY84" fmla="*/ 9525 h 2521011"/>
                <a:gd name="connsiteX85" fmla="*/ 1064895 w 2085975"/>
                <a:gd name="connsiteY85" fmla="*/ 0 h 2521011"/>
                <a:gd name="connsiteX86" fmla="*/ 1097280 w 2085975"/>
                <a:gd name="connsiteY86" fmla="*/ 102870 h 2521011"/>
                <a:gd name="connsiteX87" fmla="*/ 1110615 w 2085975"/>
                <a:gd name="connsiteY87" fmla="*/ 102870 h 2521011"/>
                <a:gd name="connsiteX88" fmla="*/ 1135380 w 2085975"/>
                <a:gd name="connsiteY88" fmla="*/ 190500 h 2521011"/>
                <a:gd name="connsiteX89" fmla="*/ 1137805 w 2085975"/>
                <a:gd name="connsiteY89" fmla="*/ 195722 h 2521011"/>
                <a:gd name="connsiteX90" fmla="*/ 1135380 w 2085975"/>
                <a:gd name="connsiteY90" fmla="*/ 198120 h 2521011"/>
                <a:gd name="connsiteX91" fmla="*/ 1131570 w 2085975"/>
                <a:gd name="connsiteY91" fmla="*/ 240030 h 2521011"/>
                <a:gd name="connsiteX92" fmla="*/ 1156335 w 2085975"/>
                <a:gd name="connsiteY92" fmla="*/ 346710 h 2521011"/>
                <a:gd name="connsiteX93" fmla="*/ 1099185 w 2085975"/>
                <a:gd name="connsiteY93" fmla="*/ 363855 h 2521011"/>
                <a:gd name="connsiteX94" fmla="*/ 1127760 w 2085975"/>
                <a:gd name="connsiteY94" fmla="*/ 510540 h 2521011"/>
                <a:gd name="connsiteX95" fmla="*/ 1148715 w 2085975"/>
                <a:gd name="connsiteY95" fmla="*/ 563880 h 2521011"/>
                <a:gd name="connsiteX96" fmla="*/ 1194435 w 2085975"/>
                <a:gd name="connsiteY96" fmla="*/ 641985 h 2521011"/>
                <a:gd name="connsiteX97" fmla="*/ 1215390 w 2085975"/>
                <a:gd name="connsiteY97" fmla="*/ 645795 h 2521011"/>
                <a:gd name="connsiteX98" fmla="*/ 1243965 w 2085975"/>
                <a:gd name="connsiteY98" fmla="*/ 737235 h 2521011"/>
                <a:gd name="connsiteX99" fmla="*/ 1423035 w 2085975"/>
                <a:gd name="connsiteY99" fmla="*/ 702945 h 2521011"/>
                <a:gd name="connsiteX100" fmla="*/ 1422609 w 2085975"/>
                <a:gd name="connsiteY100" fmla="*/ 700259 h 2521011"/>
                <a:gd name="connsiteX101" fmla="*/ 1468755 w 2085975"/>
                <a:gd name="connsiteY101" fmla="*/ 689610 h 2521011"/>
                <a:gd name="connsiteX102" fmla="*/ 1491615 w 2085975"/>
                <a:gd name="connsiteY102" fmla="*/ 659130 h 2521011"/>
                <a:gd name="connsiteX103" fmla="*/ 1520190 w 2085975"/>
                <a:gd name="connsiteY103" fmla="*/ 645795 h 2521011"/>
                <a:gd name="connsiteX104" fmla="*/ 1531620 w 2085975"/>
                <a:gd name="connsiteY104" fmla="*/ 613410 h 2521011"/>
                <a:gd name="connsiteX105" fmla="*/ 1552575 w 2085975"/>
                <a:gd name="connsiteY105" fmla="*/ 594360 h 2521011"/>
                <a:gd name="connsiteX106" fmla="*/ 1573530 w 2085975"/>
                <a:gd name="connsiteY106" fmla="*/ 609600 h 2521011"/>
                <a:gd name="connsiteX107" fmla="*/ 1567815 w 2085975"/>
                <a:gd name="connsiteY107" fmla="*/ 708660 h 2521011"/>
                <a:gd name="connsiteX108" fmla="*/ 1638300 w 2085975"/>
                <a:gd name="connsiteY108" fmla="*/ 786765 h 2521011"/>
                <a:gd name="connsiteX109" fmla="*/ 1640205 w 2085975"/>
                <a:gd name="connsiteY109" fmla="*/ 851535 h 2521011"/>
                <a:gd name="connsiteX110" fmla="*/ 1615440 w 2085975"/>
                <a:gd name="connsiteY110" fmla="*/ 872490 h 2521011"/>
                <a:gd name="connsiteX111" fmla="*/ 1678305 w 2085975"/>
                <a:gd name="connsiteY111" fmla="*/ 876300 h 2521011"/>
                <a:gd name="connsiteX112" fmla="*/ 1964632 w 2085975"/>
                <a:gd name="connsiteY112" fmla="*/ 811829 h 2521011"/>
                <a:gd name="connsiteX113" fmla="*/ 1985010 w 2085975"/>
                <a:gd name="connsiteY113" fmla="*/ 889635 h 2521011"/>
                <a:gd name="connsiteX114" fmla="*/ 1977390 w 2085975"/>
                <a:gd name="connsiteY114" fmla="*/ 942975 h 2521011"/>
                <a:gd name="connsiteX115" fmla="*/ 1912620 w 2085975"/>
                <a:gd name="connsiteY115" fmla="*/ 952500 h 2521011"/>
                <a:gd name="connsiteX116" fmla="*/ 1912620 w 2085975"/>
                <a:gd name="connsiteY116" fmla="*/ 1022985 h 2521011"/>
                <a:gd name="connsiteX117" fmla="*/ 1956435 w 2085975"/>
                <a:gd name="connsiteY117" fmla="*/ 1028700 h 2521011"/>
                <a:gd name="connsiteX118" fmla="*/ 1996440 w 2085975"/>
                <a:gd name="connsiteY118" fmla="*/ 1002030 h 2521011"/>
                <a:gd name="connsiteX119" fmla="*/ 1975485 w 2085975"/>
                <a:gd name="connsiteY119" fmla="*/ 1057275 h 2521011"/>
                <a:gd name="connsiteX120" fmla="*/ 1971675 w 2085975"/>
                <a:gd name="connsiteY120" fmla="*/ 1137285 h 2521011"/>
                <a:gd name="connsiteX121" fmla="*/ 1976108 w 2085975"/>
                <a:gd name="connsiteY121" fmla="*/ 1138062 h 2521011"/>
                <a:gd name="connsiteX122" fmla="*/ 2025015 w 2085975"/>
                <a:gd name="connsiteY122" fmla="*/ 1226820 h 2521011"/>
                <a:gd name="connsiteX123" fmla="*/ 1965960 w 2085975"/>
                <a:gd name="connsiteY123" fmla="*/ 1257300 h 2521011"/>
                <a:gd name="connsiteX124" fmla="*/ 1975485 w 2085975"/>
                <a:gd name="connsiteY124" fmla="*/ 1295400 h 2521011"/>
                <a:gd name="connsiteX125" fmla="*/ 1929765 w 2085975"/>
                <a:gd name="connsiteY125" fmla="*/ 1350645 h 2521011"/>
                <a:gd name="connsiteX126" fmla="*/ 2057400 w 2085975"/>
                <a:gd name="connsiteY126" fmla="*/ 1419225 h 2521011"/>
                <a:gd name="connsiteX127" fmla="*/ 2034540 w 2085975"/>
                <a:gd name="connsiteY127" fmla="*/ 1451610 h 2521011"/>
                <a:gd name="connsiteX128" fmla="*/ 2085975 w 2085975"/>
                <a:gd name="connsiteY128" fmla="*/ 1527810 h 2521011"/>
                <a:gd name="connsiteX129" fmla="*/ 2080260 w 2085975"/>
                <a:gd name="connsiteY129" fmla="*/ 1565910 h 2521011"/>
                <a:gd name="connsiteX130" fmla="*/ 2045970 w 2085975"/>
                <a:gd name="connsiteY130" fmla="*/ 1581150 h 2521011"/>
                <a:gd name="connsiteX131" fmla="*/ 2013585 w 2085975"/>
                <a:gd name="connsiteY131" fmla="*/ 1657350 h 2521011"/>
                <a:gd name="connsiteX132" fmla="*/ 2047875 w 2085975"/>
                <a:gd name="connsiteY132" fmla="*/ 1691640 h 2521011"/>
                <a:gd name="connsiteX133" fmla="*/ 2011680 w 2085975"/>
                <a:gd name="connsiteY133" fmla="*/ 1737360 h 2521011"/>
                <a:gd name="connsiteX134" fmla="*/ 2013585 w 2085975"/>
                <a:gd name="connsiteY134" fmla="*/ 1739265 h 2521011"/>
                <a:gd name="connsiteX135" fmla="*/ 1912620 w 2085975"/>
                <a:gd name="connsiteY135" fmla="*/ 1644015 h 2521011"/>
                <a:gd name="connsiteX136" fmla="*/ 1823085 w 2085975"/>
                <a:gd name="connsiteY136" fmla="*/ 1708785 h 2521011"/>
                <a:gd name="connsiteX137" fmla="*/ 1691640 w 2085975"/>
                <a:gd name="connsiteY137" fmla="*/ 1737360 h 2521011"/>
                <a:gd name="connsiteX138" fmla="*/ 1678305 w 2085975"/>
                <a:gd name="connsiteY138" fmla="*/ 1722120 h 2521011"/>
                <a:gd name="connsiteX139" fmla="*/ 1621155 w 2085975"/>
                <a:gd name="connsiteY139" fmla="*/ 1737360 h 2521011"/>
                <a:gd name="connsiteX140" fmla="*/ 1617345 w 2085975"/>
                <a:gd name="connsiteY140" fmla="*/ 1760220 h 2521011"/>
                <a:gd name="connsiteX141" fmla="*/ 1565432 w 2085975"/>
                <a:gd name="connsiteY141" fmla="*/ 1773198 h 2521011"/>
                <a:gd name="connsiteX142" fmla="*/ 1564005 w 2085975"/>
                <a:gd name="connsiteY142" fmla="*/ 1771650 h 2521011"/>
                <a:gd name="connsiteX143" fmla="*/ 1520190 w 2085975"/>
                <a:gd name="connsiteY143" fmla="*/ 1811655 h 2521011"/>
                <a:gd name="connsiteX144" fmla="*/ 1501140 w 2085975"/>
                <a:gd name="connsiteY144" fmla="*/ 1811655 h 2521011"/>
                <a:gd name="connsiteX145" fmla="*/ 1428750 w 2085975"/>
                <a:gd name="connsiteY145" fmla="*/ 1903095 h 2521011"/>
                <a:gd name="connsiteX146" fmla="*/ 1421130 w 2085975"/>
                <a:gd name="connsiteY146" fmla="*/ 1952625 h 2521011"/>
                <a:gd name="connsiteX147" fmla="*/ 1396365 w 2085975"/>
                <a:gd name="connsiteY147" fmla="*/ 1918335 h 2521011"/>
                <a:gd name="connsiteX148" fmla="*/ 1358265 w 2085975"/>
                <a:gd name="connsiteY148" fmla="*/ 1986915 h 2521011"/>
                <a:gd name="connsiteX149" fmla="*/ 1343025 w 2085975"/>
                <a:gd name="connsiteY149" fmla="*/ 1986915 h 2521011"/>
                <a:gd name="connsiteX150" fmla="*/ 1297305 w 2085975"/>
                <a:gd name="connsiteY150" fmla="*/ 2019300 h 2521011"/>
                <a:gd name="connsiteX151" fmla="*/ 1301115 w 2085975"/>
                <a:gd name="connsiteY151" fmla="*/ 2038350 h 2521011"/>
                <a:gd name="connsiteX152" fmla="*/ 1259205 w 2085975"/>
                <a:gd name="connsiteY152" fmla="*/ 2066925 h 2521011"/>
                <a:gd name="connsiteX153" fmla="*/ 1272540 w 2085975"/>
                <a:gd name="connsiteY153" fmla="*/ 2097405 h 2521011"/>
                <a:gd name="connsiteX154" fmla="*/ 1202055 w 2085975"/>
                <a:gd name="connsiteY154" fmla="*/ 2106930 h 2521011"/>
                <a:gd name="connsiteX155" fmla="*/ 1183005 w 2085975"/>
                <a:gd name="connsiteY155" fmla="*/ 2143125 h 2521011"/>
                <a:gd name="connsiteX156" fmla="*/ 1156335 w 2085975"/>
                <a:gd name="connsiteY156" fmla="*/ 2164080 h 2521011"/>
                <a:gd name="connsiteX157" fmla="*/ 1122045 w 2085975"/>
                <a:gd name="connsiteY157" fmla="*/ 2141220 h 2521011"/>
                <a:gd name="connsiteX158" fmla="*/ 1107891 w 2085975"/>
                <a:gd name="connsiteY158" fmla="*/ 2157396 h 2521011"/>
                <a:gd name="connsiteX159" fmla="*/ 1106805 w 2085975"/>
                <a:gd name="connsiteY159" fmla="*/ 2156460 h 2521011"/>
                <a:gd name="connsiteX160" fmla="*/ 979170 w 2085975"/>
                <a:gd name="connsiteY160" fmla="*/ 2042160 h 2521011"/>
                <a:gd name="connsiteX161" fmla="*/ 932138 w 2085975"/>
                <a:gd name="connsiteY161" fmla="*/ 2104529 h 2521011"/>
                <a:gd name="connsiteX162" fmla="*/ 851535 w 2085975"/>
                <a:gd name="connsiteY162" fmla="*/ 2101216 h 2521011"/>
                <a:gd name="connsiteX163" fmla="*/ 847725 w 2085975"/>
                <a:gd name="connsiteY163" fmla="*/ 2129791 h 2521011"/>
                <a:gd name="connsiteX164" fmla="*/ 689610 w 2085975"/>
                <a:gd name="connsiteY164" fmla="*/ 2129791 h 2521011"/>
                <a:gd name="connsiteX165" fmla="*/ 685800 w 2085975"/>
                <a:gd name="connsiteY165" fmla="*/ 2025016 h 2521011"/>
                <a:gd name="connsiteX166" fmla="*/ 683980 w 2085975"/>
                <a:gd name="connsiteY166" fmla="*/ 2024761 h 2521011"/>
                <a:gd name="connsiteX167" fmla="*/ 701040 w 2085975"/>
                <a:gd name="connsiteY167" fmla="*/ 1973580 h 2521011"/>
                <a:gd name="connsiteX168" fmla="*/ 659130 w 2085975"/>
                <a:gd name="connsiteY168" fmla="*/ 1939290 h 2521011"/>
                <a:gd name="connsiteX169" fmla="*/ 662940 w 2085975"/>
                <a:gd name="connsiteY169" fmla="*/ 1899285 h 2521011"/>
                <a:gd name="connsiteX170" fmla="*/ 674370 w 2085975"/>
                <a:gd name="connsiteY170" fmla="*/ 1836420 h 2521011"/>
                <a:gd name="connsiteX171" fmla="*/ 643890 w 2085975"/>
                <a:gd name="connsiteY171" fmla="*/ 1802130 h 2521011"/>
                <a:gd name="connsiteX172" fmla="*/ 590550 w 2085975"/>
                <a:gd name="connsiteY172" fmla="*/ 1790700 h 2521011"/>
                <a:gd name="connsiteX173" fmla="*/ 520065 w 2085975"/>
                <a:gd name="connsiteY173" fmla="*/ 1731645 h 2521011"/>
                <a:gd name="connsiteX174" fmla="*/ 520065 w 2085975"/>
                <a:gd name="connsiteY174" fmla="*/ 1704975 h 2521011"/>
                <a:gd name="connsiteX175" fmla="*/ 491490 w 2085975"/>
                <a:gd name="connsiteY175" fmla="*/ 1708785 h 2521011"/>
                <a:gd name="connsiteX176" fmla="*/ 386715 w 2085975"/>
                <a:gd name="connsiteY176" fmla="*/ 1638300 h 2521011"/>
                <a:gd name="connsiteX177" fmla="*/ 345639 w 2085975"/>
                <a:gd name="connsiteY177" fmla="*/ 1595581 h 2521011"/>
                <a:gd name="connsiteX178" fmla="*/ 346710 w 2085975"/>
                <a:gd name="connsiteY178" fmla="*/ 1543050 h 2521011"/>
                <a:gd name="connsiteX179" fmla="*/ 302895 w 2085975"/>
                <a:gd name="connsiteY179" fmla="*/ 1522095 h 2521011"/>
                <a:gd name="connsiteX180" fmla="*/ 318135 w 2085975"/>
                <a:gd name="connsiteY180" fmla="*/ 1470660 h 2521011"/>
                <a:gd name="connsiteX181" fmla="*/ 274320 w 2085975"/>
                <a:gd name="connsiteY181" fmla="*/ 1491615 h 2521011"/>
                <a:gd name="connsiteX182" fmla="*/ 241935 w 2085975"/>
                <a:gd name="connsiteY182" fmla="*/ 1491615 h 2521011"/>
                <a:gd name="connsiteX183" fmla="*/ 236220 w 2085975"/>
                <a:gd name="connsiteY183" fmla="*/ 1510665 h 2521011"/>
                <a:gd name="connsiteX184" fmla="*/ 85676 w 2085975"/>
                <a:gd name="connsiteY184" fmla="*/ 1510087 h 2521011"/>
                <a:gd name="connsiteX185" fmla="*/ 80010 w 2085975"/>
                <a:gd name="connsiteY185" fmla="*/ 1443990 h 2521011"/>
                <a:gd name="connsiteX186" fmla="*/ 30480 w 2085975"/>
                <a:gd name="connsiteY186" fmla="*/ 1466850 h 2521011"/>
                <a:gd name="connsiteX187" fmla="*/ 9525 w 2085975"/>
                <a:gd name="connsiteY187" fmla="*/ 1390650 h 2521011"/>
                <a:gd name="connsiteX188" fmla="*/ 0 w 2085975"/>
                <a:gd name="connsiteY188" fmla="*/ 1389648 h 2521011"/>
                <a:gd name="connsiteX189" fmla="*/ 0 w 2085975"/>
                <a:gd name="connsiteY189" fmla="*/ 1352550 h 2521011"/>
                <a:gd name="connsiteX190" fmla="*/ 30480 w 2085975"/>
                <a:gd name="connsiteY190" fmla="*/ 1314450 h 2521011"/>
                <a:gd name="connsiteX191" fmla="*/ 95250 w 2085975"/>
                <a:gd name="connsiteY191" fmla="*/ 1303020 h 2521011"/>
                <a:gd name="connsiteX192" fmla="*/ 112395 w 2085975"/>
                <a:gd name="connsiteY192" fmla="*/ 1238250 h 2521011"/>
                <a:gd name="connsiteX193" fmla="*/ 100965 w 2085975"/>
                <a:gd name="connsiteY193" fmla="*/ 1143000 h 2521011"/>
                <a:gd name="connsiteX194" fmla="*/ 101779 w 2085975"/>
                <a:gd name="connsiteY194" fmla="*/ 1135131 h 2521011"/>
                <a:gd name="connsiteX195" fmla="*/ 190501 w 2085975"/>
                <a:gd name="connsiteY195" fmla="*/ 1110615 h 2521011"/>
                <a:gd name="connsiteX196" fmla="*/ 207646 w 2085975"/>
                <a:gd name="connsiteY196" fmla="*/ 1022985 h 2521011"/>
                <a:gd name="connsiteX197" fmla="*/ 186691 w 2085975"/>
                <a:gd name="connsiteY197" fmla="*/ 986790 h 2521011"/>
                <a:gd name="connsiteX198" fmla="*/ 57151 w 2085975"/>
                <a:gd name="connsiteY198" fmla="*/ 969645 h 2521011"/>
                <a:gd name="connsiteX199" fmla="*/ 125731 w 2085975"/>
                <a:gd name="connsiteY199" fmla="*/ 843915 h 2521011"/>
                <a:gd name="connsiteX200" fmla="*/ 129541 w 2085975"/>
                <a:gd name="connsiteY200" fmla="*/ 731520 h 2521011"/>
                <a:gd name="connsiteX201" fmla="*/ 104775 w 2085975"/>
                <a:gd name="connsiteY201" fmla="*/ 715066 h 2521011"/>
                <a:gd name="connsiteX202" fmla="*/ 104775 w 2085975"/>
                <a:gd name="connsiteY202" fmla="*/ 567691 h 2521011"/>
                <a:gd name="connsiteX203" fmla="*/ 125730 w 2085975"/>
                <a:gd name="connsiteY203" fmla="*/ 489586 h 2521011"/>
                <a:gd name="connsiteX204" fmla="*/ 95250 w 2085975"/>
                <a:gd name="connsiteY204" fmla="*/ 447676 h 2521011"/>
                <a:gd name="connsiteX205" fmla="*/ 169545 w 2085975"/>
                <a:gd name="connsiteY205" fmla="*/ 449581 h 2521011"/>
                <a:gd name="connsiteX206" fmla="*/ 164949 w 2085975"/>
                <a:gd name="connsiteY206" fmla="*/ 446066 h 2521011"/>
                <a:gd name="connsiteX207" fmla="*/ 169545 w 2085975"/>
                <a:gd name="connsiteY207" fmla="*/ 447675 h 2521011"/>
                <a:gd name="connsiteX208" fmla="*/ 200025 w 2085975"/>
                <a:gd name="connsiteY208" fmla="*/ 382905 h 2521011"/>
                <a:gd name="connsiteX209" fmla="*/ 283845 w 2085975"/>
                <a:gd name="connsiteY209" fmla="*/ 384810 h 2521011"/>
                <a:gd name="connsiteX210" fmla="*/ 329565 w 2085975"/>
                <a:gd name="connsiteY210" fmla="*/ 361950 h 2521011"/>
                <a:gd name="connsiteX211" fmla="*/ 344805 w 2085975"/>
                <a:gd name="connsiteY211" fmla="*/ 335280 h 2521011"/>
                <a:gd name="connsiteX212" fmla="*/ 348615 w 2085975"/>
                <a:gd name="connsiteY212" fmla="*/ 266700 h 2521011"/>
                <a:gd name="connsiteX213" fmla="*/ 325755 w 2085975"/>
                <a:gd name="connsiteY213" fmla="*/ 198120 h 2521011"/>
                <a:gd name="connsiteX214" fmla="*/ 272415 w 2085975"/>
                <a:gd name="connsiteY214" fmla="*/ 137160 h 2521011"/>
                <a:gd name="connsiteX215" fmla="*/ 295275 w 2085975"/>
                <a:gd name="connsiteY215" fmla="*/ 125730 h 2521011"/>
                <a:gd name="connsiteX216" fmla="*/ 293496 w 2085975"/>
                <a:gd name="connsiteY216" fmla="*/ 119401 h 2521011"/>
                <a:gd name="connsiteX217" fmla="*/ 295275 w 2085975"/>
                <a:gd name="connsiteY217" fmla="*/ 120015 h 2521011"/>
                <a:gd name="connsiteX218" fmla="*/ 337185 w 2085975"/>
                <a:gd name="connsiteY218" fmla="*/ 74295 h 2521011"/>
                <a:gd name="connsiteX219" fmla="*/ 403860 w 2085975"/>
                <a:gd name="connsiteY219" fmla="*/ 85725 h 2521011"/>
                <a:gd name="connsiteX220" fmla="*/ 381000 w 2085975"/>
                <a:gd name="connsiteY220" fmla="*/ 49530 h 2521011"/>
                <a:gd name="connsiteX221" fmla="*/ 432435 w 2085975"/>
                <a:gd name="connsiteY221" fmla="*/ 13335 h 2521011"/>
                <a:gd name="connsiteX222" fmla="*/ 537210 w 2085975"/>
                <a:gd name="connsiteY222"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18335 w 2085975"/>
                <a:gd name="connsiteY49" fmla="*/ 195643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918335 w 2085975"/>
                <a:gd name="connsiteY68" fmla="*/ 1956435 h 2521011"/>
                <a:gd name="connsiteX69" fmla="*/ 338452 w 2085975"/>
                <a:gd name="connsiteY69" fmla="*/ 1588442 h 2521011"/>
                <a:gd name="connsiteX70" fmla="*/ 338961 w 2085975"/>
                <a:gd name="connsiteY70" fmla="*/ 1588971 h 2521011"/>
                <a:gd name="connsiteX71" fmla="*/ 338452 w 2085975"/>
                <a:gd name="connsiteY71" fmla="*/ 1588442 h 2521011"/>
                <a:gd name="connsiteX72" fmla="*/ 537210 w 2085975"/>
                <a:gd name="connsiteY72" fmla="*/ 0 h 2521011"/>
                <a:gd name="connsiteX73" fmla="*/ 563880 w 2085975"/>
                <a:gd name="connsiteY73" fmla="*/ 80010 h 2521011"/>
                <a:gd name="connsiteX74" fmla="*/ 672465 w 2085975"/>
                <a:gd name="connsiteY74" fmla="*/ 51435 h 2521011"/>
                <a:gd name="connsiteX75" fmla="*/ 721352 w 2085975"/>
                <a:gd name="connsiteY75" fmla="*/ 29486 h 2521011"/>
                <a:gd name="connsiteX76" fmla="*/ 744855 w 2085975"/>
                <a:gd name="connsiteY76" fmla="*/ 59055 h 2521011"/>
                <a:gd name="connsiteX77" fmla="*/ 739140 w 2085975"/>
                <a:gd name="connsiteY77" fmla="*/ 89535 h 2521011"/>
                <a:gd name="connsiteX78" fmla="*/ 821055 w 2085975"/>
                <a:gd name="connsiteY78" fmla="*/ 93345 h 2521011"/>
                <a:gd name="connsiteX79" fmla="*/ 834390 w 2085975"/>
                <a:gd name="connsiteY79" fmla="*/ 19050 h 2521011"/>
                <a:gd name="connsiteX80" fmla="*/ 855345 w 2085975"/>
                <a:gd name="connsiteY80" fmla="*/ 47625 h 2521011"/>
                <a:gd name="connsiteX81" fmla="*/ 946785 w 2085975"/>
                <a:gd name="connsiteY81" fmla="*/ 47625 h 2521011"/>
                <a:gd name="connsiteX82" fmla="*/ 996315 w 2085975"/>
                <a:gd name="connsiteY82" fmla="*/ 38100 h 2521011"/>
                <a:gd name="connsiteX83" fmla="*/ 1003935 w 2085975"/>
                <a:gd name="connsiteY83" fmla="*/ 9525 h 2521011"/>
                <a:gd name="connsiteX84" fmla="*/ 1064895 w 2085975"/>
                <a:gd name="connsiteY84" fmla="*/ 0 h 2521011"/>
                <a:gd name="connsiteX85" fmla="*/ 1097280 w 2085975"/>
                <a:gd name="connsiteY85" fmla="*/ 102870 h 2521011"/>
                <a:gd name="connsiteX86" fmla="*/ 1110615 w 2085975"/>
                <a:gd name="connsiteY86" fmla="*/ 102870 h 2521011"/>
                <a:gd name="connsiteX87" fmla="*/ 1135380 w 2085975"/>
                <a:gd name="connsiteY87" fmla="*/ 190500 h 2521011"/>
                <a:gd name="connsiteX88" fmla="*/ 1137805 w 2085975"/>
                <a:gd name="connsiteY88" fmla="*/ 195722 h 2521011"/>
                <a:gd name="connsiteX89" fmla="*/ 1135380 w 2085975"/>
                <a:gd name="connsiteY89" fmla="*/ 198120 h 2521011"/>
                <a:gd name="connsiteX90" fmla="*/ 1131570 w 2085975"/>
                <a:gd name="connsiteY90" fmla="*/ 240030 h 2521011"/>
                <a:gd name="connsiteX91" fmla="*/ 1156335 w 2085975"/>
                <a:gd name="connsiteY91" fmla="*/ 346710 h 2521011"/>
                <a:gd name="connsiteX92" fmla="*/ 1099185 w 2085975"/>
                <a:gd name="connsiteY92" fmla="*/ 363855 h 2521011"/>
                <a:gd name="connsiteX93" fmla="*/ 1127760 w 2085975"/>
                <a:gd name="connsiteY93" fmla="*/ 510540 h 2521011"/>
                <a:gd name="connsiteX94" fmla="*/ 1148715 w 2085975"/>
                <a:gd name="connsiteY94" fmla="*/ 563880 h 2521011"/>
                <a:gd name="connsiteX95" fmla="*/ 1194435 w 2085975"/>
                <a:gd name="connsiteY95" fmla="*/ 641985 h 2521011"/>
                <a:gd name="connsiteX96" fmla="*/ 1215390 w 2085975"/>
                <a:gd name="connsiteY96" fmla="*/ 645795 h 2521011"/>
                <a:gd name="connsiteX97" fmla="*/ 1243965 w 2085975"/>
                <a:gd name="connsiteY97" fmla="*/ 737235 h 2521011"/>
                <a:gd name="connsiteX98" fmla="*/ 1423035 w 2085975"/>
                <a:gd name="connsiteY98" fmla="*/ 702945 h 2521011"/>
                <a:gd name="connsiteX99" fmla="*/ 1422609 w 2085975"/>
                <a:gd name="connsiteY99" fmla="*/ 700259 h 2521011"/>
                <a:gd name="connsiteX100" fmla="*/ 1468755 w 2085975"/>
                <a:gd name="connsiteY100" fmla="*/ 689610 h 2521011"/>
                <a:gd name="connsiteX101" fmla="*/ 1491615 w 2085975"/>
                <a:gd name="connsiteY101" fmla="*/ 659130 h 2521011"/>
                <a:gd name="connsiteX102" fmla="*/ 1520190 w 2085975"/>
                <a:gd name="connsiteY102" fmla="*/ 645795 h 2521011"/>
                <a:gd name="connsiteX103" fmla="*/ 1531620 w 2085975"/>
                <a:gd name="connsiteY103" fmla="*/ 613410 h 2521011"/>
                <a:gd name="connsiteX104" fmla="*/ 1552575 w 2085975"/>
                <a:gd name="connsiteY104" fmla="*/ 594360 h 2521011"/>
                <a:gd name="connsiteX105" fmla="*/ 1573530 w 2085975"/>
                <a:gd name="connsiteY105" fmla="*/ 609600 h 2521011"/>
                <a:gd name="connsiteX106" fmla="*/ 1567815 w 2085975"/>
                <a:gd name="connsiteY106" fmla="*/ 708660 h 2521011"/>
                <a:gd name="connsiteX107" fmla="*/ 1638300 w 2085975"/>
                <a:gd name="connsiteY107" fmla="*/ 786765 h 2521011"/>
                <a:gd name="connsiteX108" fmla="*/ 1640205 w 2085975"/>
                <a:gd name="connsiteY108" fmla="*/ 851535 h 2521011"/>
                <a:gd name="connsiteX109" fmla="*/ 1615440 w 2085975"/>
                <a:gd name="connsiteY109" fmla="*/ 872490 h 2521011"/>
                <a:gd name="connsiteX110" fmla="*/ 1678305 w 2085975"/>
                <a:gd name="connsiteY110" fmla="*/ 876300 h 2521011"/>
                <a:gd name="connsiteX111" fmla="*/ 1964632 w 2085975"/>
                <a:gd name="connsiteY111" fmla="*/ 811829 h 2521011"/>
                <a:gd name="connsiteX112" fmla="*/ 1985010 w 2085975"/>
                <a:gd name="connsiteY112" fmla="*/ 889635 h 2521011"/>
                <a:gd name="connsiteX113" fmla="*/ 1977390 w 2085975"/>
                <a:gd name="connsiteY113" fmla="*/ 942975 h 2521011"/>
                <a:gd name="connsiteX114" fmla="*/ 1912620 w 2085975"/>
                <a:gd name="connsiteY114" fmla="*/ 952500 h 2521011"/>
                <a:gd name="connsiteX115" fmla="*/ 1912620 w 2085975"/>
                <a:gd name="connsiteY115" fmla="*/ 1022985 h 2521011"/>
                <a:gd name="connsiteX116" fmla="*/ 1956435 w 2085975"/>
                <a:gd name="connsiteY116" fmla="*/ 1028700 h 2521011"/>
                <a:gd name="connsiteX117" fmla="*/ 1996440 w 2085975"/>
                <a:gd name="connsiteY117" fmla="*/ 1002030 h 2521011"/>
                <a:gd name="connsiteX118" fmla="*/ 1975485 w 2085975"/>
                <a:gd name="connsiteY118" fmla="*/ 1057275 h 2521011"/>
                <a:gd name="connsiteX119" fmla="*/ 1971675 w 2085975"/>
                <a:gd name="connsiteY119" fmla="*/ 1137285 h 2521011"/>
                <a:gd name="connsiteX120" fmla="*/ 1976108 w 2085975"/>
                <a:gd name="connsiteY120" fmla="*/ 1138062 h 2521011"/>
                <a:gd name="connsiteX121" fmla="*/ 2025015 w 2085975"/>
                <a:gd name="connsiteY121" fmla="*/ 1226820 h 2521011"/>
                <a:gd name="connsiteX122" fmla="*/ 1965960 w 2085975"/>
                <a:gd name="connsiteY122" fmla="*/ 1257300 h 2521011"/>
                <a:gd name="connsiteX123" fmla="*/ 1975485 w 2085975"/>
                <a:gd name="connsiteY123" fmla="*/ 1295400 h 2521011"/>
                <a:gd name="connsiteX124" fmla="*/ 1929765 w 2085975"/>
                <a:gd name="connsiteY124" fmla="*/ 1350645 h 2521011"/>
                <a:gd name="connsiteX125" fmla="*/ 2057400 w 2085975"/>
                <a:gd name="connsiteY125" fmla="*/ 1419225 h 2521011"/>
                <a:gd name="connsiteX126" fmla="*/ 2034540 w 2085975"/>
                <a:gd name="connsiteY126" fmla="*/ 1451610 h 2521011"/>
                <a:gd name="connsiteX127" fmla="*/ 2085975 w 2085975"/>
                <a:gd name="connsiteY127" fmla="*/ 1527810 h 2521011"/>
                <a:gd name="connsiteX128" fmla="*/ 2080260 w 2085975"/>
                <a:gd name="connsiteY128" fmla="*/ 1565910 h 2521011"/>
                <a:gd name="connsiteX129" fmla="*/ 2045970 w 2085975"/>
                <a:gd name="connsiteY129" fmla="*/ 1581150 h 2521011"/>
                <a:gd name="connsiteX130" fmla="*/ 2013585 w 2085975"/>
                <a:gd name="connsiteY130" fmla="*/ 1657350 h 2521011"/>
                <a:gd name="connsiteX131" fmla="*/ 2047875 w 2085975"/>
                <a:gd name="connsiteY131" fmla="*/ 1691640 h 2521011"/>
                <a:gd name="connsiteX132" fmla="*/ 2011680 w 2085975"/>
                <a:gd name="connsiteY132" fmla="*/ 1737360 h 2521011"/>
                <a:gd name="connsiteX133" fmla="*/ 2013585 w 2085975"/>
                <a:gd name="connsiteY133" fmla="*/ 1739265 h 2521011"/>
                <a:gd name="connsiteX134" fmla="*/ 1912620 w 2085975"/>
                <a:gd name="connsiteY134" fmla="*/ 1644015 h 2521011"/>
                <a:gd name="connsiteX135" fmla="*/ 1823085 w 2085975"/>
                <a:gd name="connsiteY135" fmla="*/ 1708785 h 2521011"/>
                <a:gd name="connsiteX136" fmla="*/ 1691640 w 2085975"/>
                <a:gd name="connsiteY136" fmla="*/ 1737360 h 2521011"/>
                <a:gd name="connsiteX137" fmla="*/ 1678305 w 2085975"/>
                <a:gd name="connsiteY137" fmla="*/ 1722120 h 2521011"/>
                <a:gd name="connsiteX138" fmla="*/ 1621155 w 2085975"/>
                <a:gd name="connsiteY138" fmla="*/ 1737360 h 2521011"/>
                <a:gd name="connsiteX139" fmla="*/ 1617345 w 2085975"/>
                <a:gd name="connsiteY139" fmla="*/ 1760220 h 2521011"/>
                <a:gd name="connsiteX140" fmla="*/ 1565432 w 2085975"/>
                <a:gd name="connsiteY140" fmla="*/ 1773198 h 2521011"/>
                <a:gd name="connsiteX141" fmla="*/ 1564005 w 2085975"/>
                <a:gd name="connsiteY141" fmla="*/ 1771650 h 2521011"/>
                <a:gd name="connsiteX142" fmla="*/ 1520190 w 2085975"/>
                <a:gd name="connsiteY142" fmla="*/ 1811655 h 2521011"/>
                <a:gd name="connsiteX143" fmla="*/ 1501140 w 2085975"/>
                <a:gd name="connsiteY143" fmla="*/ 1811655 h 2521011"/>
                <a:gd name="connsiteX144" fmla="*/ 1428750 w 2085975"/>
                <a:gd name="connsiteY144" fmla="*/ 1903095 h 2521011"/>
                <a:gd name="connsiteX145" fmla="*/ 1421130 w 2085975"/>
                <a:gd name="connsiteY145" fmla="*/ 1952625 h 2521011"/>
                <a:gd name="connsiteX146" fmla="*/ 1396365 w 2085975"/>
                <a:gd name="connsiteY146" fmla="*/ 1918335 h 2521011"/>
                <a:gd name="connsiteX147" fmla="*/ 1358265 w 2085975"/>
                <a:gd name="connsiteY147" fmla="*/ 1986915 h 2521011"/>
                <a:gd name="connsiteX148" fmla="*/ 1343025 w 2085975"/>
                <a:gd name="connsiteY148" fmla="*/ 1986915 h 2521011"/>
                <a:gd name="connsiteX149" fmla="*/ 1297305 w 2085975"/>
                <a:gd name="connsiteY149" fmla="*/ 2019300 h 2521011"/>
                <a:gd name="connsiteX150" fmla="*/ 1301115 w 2085975"/>
                <a:gd name="connsiteY150" fmla="*/ 2038350 h 2521011"/>
                <a:gd name="connsiteX151" fmla="*/ 1259205 w 2085975"/>
                <a:gd name="connsiteY151" fmla="*/ 2066925 h 2521011"/>
                <a:gd name="connsiteX152" fmla="*/ 1272540 w 2085975"/>
                <a:gd name="connsiteY152" fmla="*/ 2097405 h 2521011"/>
                <a:gd name="connsiteX153" fmla="*/ 1202055 w 2085975"/>
                <a:gd name="connsiteY153" fmla="*/ 2106930 h 2521011"/>
                <a:gd name="connsiteX154" fmla="*/ 1183005 w 2085975"/>
                <a:gd name="connsiteY154" fmla="*/ 2143125 h 2521011"/>
                <a:gd name="connsiteX155" fmla="*/ 1156335 w 2085975"/>
                <a:gd name="connsiteY155" fmla="*/ 2164080 h 2521011"/>
                <a:gd name="connsiteX156" fmla="*/ 1122045 w 2085975"/>
                <a:gd name="connsiteY156" fmla="*/ 2141220 h 2521011"/>
                <a:gd name="connsiteX157" fmla="*/ 1107891 w 2085975"/>
                <a:gd name="connsiteY157" fmla="*/ 2157396 h 2521011"/>
                <a:gd name="connsiteX158" fmla="*/ 1106805 w 2085975"/>
                <a:gd name="connsiteY158" fmla="*/ 2156460 h 2521011"/>
                <a:gd name="connsiteX159" fmla="*/ 979170 w 2085975"/>
                <a:gd name="connsiteY159" fmla="*/ 2042160 h 2521011"/>
                <a:gd name="connsiteX160" fmla="*/ 932138 w 2085975"/>
                <a:gd name="connsiteY160" fmla="*/ 2104529 h 2521011"/>
                <a:gd name="connsiteX161" fmla="*/ 851535 w 2085975"/>
                <a:gd name="connsiteY161" fmla="*/ 2101216 h 2521011"/>
                <a:gd name="connsiteX162" fmla="*/ 847725 w 2085975"/>
                <a:gd name="connsiteY162" fmla="*/ 2129791 h 2521011"/>
                <a:gd name="connsiteX163" fmla="*/ 689610 w 2085975"/>
                <a:gd name="connsiteY163" fmla="*/ 2129791 h 2521011"/>
                <a:gd name="connsiteX164" fmla="*/ 685800 w 2085975"/>
                <a:gd name="connsiteY164" fmla="*/ 2025016 h 2521011"/>
                <a:gd name="connsiteX165" fmla="*/ 683980 w 2085975"/>
                <a:gd name="connsiteY165" fmla="*/ 2024761 h 2521011"/>
                <a:gd name="connsiteX166" fmla="*/ 701040 w 2085975"/>
                <a:gd name="connsiteY166" fmla="*/ 1973580 h 2521011"/>
                <a:gd name="connsiteX167" fmla="*/ 659130 w 2085975"/>
                <a:gd name="connsiteY167" fmla="*/ 1939290 h 2521011"/>
                <a:gd name="connsiteX168" fmla="*/ 662940 w 2085975"/>
                <a:gd name="connsiteY168" fmla="*/ 1899285 h 2521011"/>
                <a:gd name="connsiteX169" fmla="*/ 674370 w 2085975"/>
                <a:gd name="connsiteY169" fmla="*/ 1836420 h 2521011"/>
                <a:gd name="connsiteX170" fmla="*/ 643890 w 2085975"/>
                <a:gd name="connsiteY170" fmla="*/ 1802130 h 2521011"/>
                <a:gd name="connsiteX171" fmla="*/ 590550 w 2085975"/>
                <a:gd name="connsiteY171" fmla="*/ 1790700 h 2521011"/>
                <a:gd name="connsiteX172" fmla="*/ 520065 w 2085975"/>
                <a:gd name="connsiteY172" fmla="*/ 1731645 h 2521011"/>
                <a:gd name="connsiteX173" fmla="*/ 520065 w 2085975"/>
                <a:gd name="connsiteY173" fmla="*/ 1704975 h 2521011"/>
                <a:gd name="connsiteX174" fmla="*/ 491490 w 2085975"/>
                <a:gd name="connsiteY174" fmla="*/ 1708785 h 2521011"/>
                <a:gd name="connsiteX175" fmla="*/ 386715 w 2085975"/>
                <a:gd name="connsiteY175" fmla="*/ 1638300 h 2521011"/>
                <a:gd name="connsiteX176" fmla="*/ 345639 w 2085975"/>
                <a:gd name="connsiteY176" fmla="*/ 1595581 h 2521011"/>
                <a:gd name="connsiteX177" fmla="*/ 346710 w 2085975"/>
                <a:gd name="connsiteY177" fmla="*/ 1543050 h 2521011"/>
                <a:gd name="connsiteX178" fmla="*/ 302895 w 2085975"/>
                <a:gd name="connsiteY178" fmla="*/ 1522095 h 2521011"/>
                <a:gd name="connsiteX179" fmla="*/ 318135 w 2085975"/>
                <a:gd name="connsiteY179" fmla="*/ 1470660 h 2521011"/>
                <a:gd name="connsiteX180" fmla="*/ 274320 w 2085975"/>
                <a:gd name="connsiteY180" fmla="*/ 1491615 h 2521011"/>
                <a:gd name="connsiteX181" fmla="*/ 241935 w 2085975"/>
                <a:gd name="connsiteY181" fmla="*/ 1491615 h 2521011"/>
                <a:gd name="connsiteX182" fmla="*/ 236220 w 2085975"/>
                <a:gd name="connsiteY182" fmla="*/ 1510665 h 2521011"/>
                <a:gd name="connsiteX183" fmla="*/ 85676 w 2085975"/>
                <a:gd name="connsiteY183" fmla="*/ 1510087 h 2521011"/>
                <a:gd name="connsiteX184" fmla="*/ 80010 w 2085975"/>
                <a:gd name="connsiteY184" fmla="*/ 1443990 h 2521011"/>
                <a:gd name="connsiteX185" fmla="*/ 30480 w 2085975"/>
                <a:gd name="connsiteY185" fmla="*/ 1466850 h 2521011"/>
                <a:gd name="connsiteX186" fmla="*/ 9525 w 2085975"/>
                <a:gd name="connsiteY186" fmla="*/ 1390650 h 2521011"/>
                <a:gd name="connsiteX187" fmla="*/ 0 w 2085975"/>
                <a:gd name="connsiteY187" fmla="*/ 1389648 h 2521011"/>
                <a:gd name="connsiteX188" fmla="*/ 0 w 2085975"/>
                <a:gd name="connsiteY188" fmla="*/ 1352550 h 2521011"/>
                <a:gd name="connsiteX189" fmla="*/ 30480 w 2085975"/>
                <a:gd name="connsiteY189" fmla="*/ 1314450 h 2521011"/>
                <a:gd name="connsiteX190" fmla="*/ 95250 w 2085975"/>
                <a:gd name="connsiteY190" fmla="*/ 1303020 h 2521011"/>
                <a:gd name="connsiteX191" fmla="*/ 112395 w 2085975"/>
                <a:gd name="connsiteY191" fmla="*/ 1238250 h 2521011"/>
                <a:gd name="connsiteX192" fmla="*/ 100965 w 2085975"/>
                <a:gd name="connsiteY192" fmla="*/ 1143000 h 2521011"/>
                <a:gd name="connsiteX193" fmla="*/ 101779 w 2085975"/>
                <a:gd name="connsiteY193" fmla="*/ 1135131 h 2521011"/>
                <a:gd name="connsiteX194" fmla="*/ 190501 w 2085975"/>
                <a:gd name="connsiteY194" fmla="*/ 1110615 h 2521011"/>
                <a:gd name="connsiteX195" fmla="*/ 207646 w 2085975"/>
                <a:gd name="connsiteY195" fmla="*/ 1022985 h 2521011"/>
                <a:gd name="connsiteX196" fmla="*/ 186691 w 2085975"/>
                <a:gd name="connsiteY196" fmla="*/ 986790 h 2521011"/>
                <a:gd name="connsiteX197" fmla="*/ 57151 w 2085975"/>
                <a:gd name="connsiteY197" fmla="*/ 969645 h 2521011"/>
                <a:gd name="connsiteX198" fmla="*/ 125731 w 2085975"/>
                <a:gd name="connsiteY198" fmla="*/ 843915 h 2521011"/>
                <a:gd name="connsiteX199" fmla="*/ 129541 w 2085975"/>
                <a:gd name="connsiteY199" fmla="*/ 731520 h 2521011"/>
                <a:gd name="connsiteX200" fmla="*/ 104775 w 2085975"/>
                <a:gd name="connsiteY200" fmla="*/ 715066 h 2521011"/>
                <a:gd name="connsiteX201" fmla="*/ 104775 w 2085975"/>
                <a:gd name="connsiteY201" fmla="*/ 567691 h 2521011"/>
                <a:gd name="connsiteX202" fmla="*/ 125730 w 2085975"/>
                <a:gd name="connsiteY202" fmla="*/ 489586 h 2521011"/>
                <a:gd name="connsiteX203" fmla="*/ 95250 w 2085975"/>
                <a:gd name="connsiteY203" fmla="*/ 447676 h 2521011"/>
                <a:gd name="connsiteX204" fmla="*/ 169545 w 2085975"/>
                <a:gd name="connsiteY204" fmla="*/ 449581 h 2521011"/>
                <a:gd name="connsiteX205" fmla="*/ 164949 w 2085975"/>
                <a:gd name="connsiteY205" fmla="*/ 446066 h 2521011"/>
                <a:gd name="connsiteX206" fmla="*/ 169545 w 2085975"/>
                <a:gd name="connsiteY206" fmla="*/ 447675 h 2521011"/>
                <a:gd name="connsiteX207" fmla="*/ 200025 w 2085975"/>
                <a:gd name="connsiteY207" fmla="*/ 382905 h 2521011"/>
                <a:gd name="connsiteX208" fmla="*/ 283845 w 2085975"/>
                <a:gd name="connsiteY208" fmla="*/ 384810 h 2521011"/>
                <a:gd name="connsiteX209" fmla="*/ 329565 w 2085975"/>
                <a:gd name="connsiteY209" fmla="*/ 361950 h 2521011"/>
                <a:gd name="connsiteX210" fmla="*/ 344805 w 2085975"/>
                <a:gd name="connsiteY210" fmla="*/ 335280 h 2521011"/>
                <a:gd name="connsiteX211" fmla="*/ 348615 w 2085975"/>
                <a:gd name="connsiteY211" fmla="*/ 266700 h 2521011"/>
                <a:gd name="connsiteX212" fmla="*/ 325755 w 2085975"/>
                <a:gd name="connsiteY212" fmla="*/ 198120 h 2521011"/>
                <a:gd name="connsiteX213" fmla="*/ 272415 w 2085975"/>
                <a:gd name="connsiteY213" fmla="*/ 137160 h 2521011"/>
                <a:gd name="connsiteX214" fmla="*/ 295275 w 2085975"/>
                <a:gd name="connsiteY214" fmla="*/ 125730 h 2521011"/>
                <a:gd name="connsiteX215" fmla="*/ 293496 w 2085975"/>
                <a:gd name="connsiteY215" fmla="*/ 119401 h 2521011"/>
                <a:gd name="connsiteX216" fmla="*/ 295275 w 2085975"/>
                <a:gd name="connsiteY216" fmla="*/ 120015 h 2521011"/>
                <a:gd name="connsiteX217" fmla="*/ 337185 w 2085975"/>
                <a:gd name="connsiteY217" fmla="*/ 74295 h 2521011"/>
                <a:gd name="connsiteX218" fmla="*/ 403860 w 2085975"/>
                <a:gd name="connsiteY218" fmla="*/ 85725 h 2521011"/>
                <a:gd name="connsiteX219" fmla="*/ 381000 w 2085975"/>
                <a:gd name="connsiteY219" fmla="*/ 49530 h 2521011"/>
                <a:gd name="connsiteX220" fmla="*/ 432435 w 2085975"/>
                <a:gd name="connsiteY220" fmla="*/ 13335 h 2521011"/>
                <a:gd name="connsiteX221" fmla="*/ 537210 w 2085975"/>
                <a:gd name="connsiteY221"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05000 w 2085975"/>
                <a:gd name="connsiteY49" fmla="*/ 20135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338452 w 2085975"/>
                <a:gd name="connsiteY68" fmla="*/ 1588442 h 2521011"/>
                <a:gd name="connsiteX69" fmla="*/ 338961 w 2085975"/>
                <a:gd name="connsiteY69" fmla="*/ 1588971 h 2521011"/>
                <a:gd name="connsiteX70" fmla="*/ 338452 w 2085975"/>
                <a:gd name="connsiteY70" fmla="*/ 1588442 h 2521011"/>
                <a:gd name="connsiteX71" fmla="*/ 537210 w 2085975"/>
                <a:gd name="connsiteY71" fmla="*/ 0 h 2521011"/>
                <a:gd name="connsiteX72" fmla="*/ 563880 w 2085975"/>
                <a:gd name="connsiteY72" fmla="*/ 80010 h 2521011"/>
                <a:gd name="connsiteX73" fmla="*/ 672465 w 2085975"/>
                <a:gd name="connsiteY73" fmla="*/ 51435 h 2521011"/>
                <a:gd name="connsiteX74" fmla="*/ 721352 w 2085975"/>
                <a:gd name="connsiteY74" fmla="*/ 29486 h 2521011"/>
                <a:gd name="connsiteX75" fmla="*/ 744855 w 2085975"/>
                <a:gd name="connsiteY75" fmla="*/ 59055 h 2521011"/>
                <a:gd name="connsiteX76" fmla="*/ 739140 w 2085975"/>
                <a:gd name="connsiteY76" fmla="*/ 89535 h 2521011"/>
                <a:gd name="connsiteX77" fmla="*/ 821055 w 2085975"/>
                <a:gd name="connsiteY77" fmla="*/ 93345 h 2521011"/>
                <a:gd name="connsiteX78" fmla="*/ 834390 w 2085975"/>
                <a:gd name="connsiteY78" fmla="*/ 19050 h 2521011"/>
                <a:gd name="connsiteX79" fmla="*/ 855345 w 2085975"/>
                <a:gd name="connsiteY79" fmla="*/ 47625 h 2521011"/>
                <a:gd name="connsiteX80" fmla="*/ 946785 w 2085975"/>
                <a:gd name="connsiteY80" fmla="*/ 47625 h 2521011"/>
                <a:gd name="connsiteX81" fmla="*/ 996315 w 2085975"/>
                <a:gd name="connsiteY81" fmla="*/ 38100 h 2521011"/>
                <a:gd name="connsiteX82" fmla="*/ 1003935 w 2085975"/>
                <a:gd name="connsiteY82" fmla="*/ 9525 h 2521011"/>
                <a:gd name="connsiteX83" fmla="*/ 1064895 w 2085975"/>
                <a:gd name="connsiteY83" fmla="*/ 0 h 2521011"/>
                <a:gd name="connsiteX84" fmla="*/ 1097280 w 2085975"/>
                <a:gd name="connsiteY84" fmla="*/ 102870 h 2521011"/>
                <a:gd name="connsiteX85" fmla="*/ 1110615 w 2085975"/>
                <a:gd name="connsiteY85" fmla="*/ 102870 h 2521011"/>
                <a:gd name="connsiteX86" fmla="*/ 1135380 w 2085975"/>
                <a:gd name="connsiteY86" fmla="*/ 190500 h 2521011"/>
                <a:gd name="connsiteX87" fmla="*/ 1137805 w 2085975"/>
                <a:gd name="connsiteY87" fmla="*/ 195722 h 2521011"/>
                <a:gd name="connsiteX88" fmla="*/ 1135380 w 2085975"/>
                <a:gd name="connsiteY88" fmla="*/ 198120 h 2521011"/>
                <a:gd name="connsiteX89" fmla="*/ 1131570 w 2085975"/>
                <a:gd name="connsiteY89" fmla="*/ 240030 h 2521011"/>
                <a:gd name="connsiteX90" fmla="*/ 1156335 w 2085975"/>
                <a:gd name="connsiteY90" fmla="*/ 346710 h 2521011"/>
                <a:gd name="connsiteX91" fmla="*/ 1099185 w 2085975"/>
                <a:gd name="connsiteY91" fmla="*/ 363855 h 2521011"/>
                <a:gd name="connsiteX92" fmla="*/ 1127760 w 2085975"/>
                <a:gd name="connsiteY92" fmla="*/ 510540 h 2521011"/>
                <a:gd name="connsiteX93" fmla="*/ 1148715 w 2085975"/>
                <a:gd name="connsiteY93" fmla="*/ 563880 h 2521011"/>
                <a:gd name="connsiteX94" fmla="*/ 1194435 w 2085975"/>
                <a:gd name="connsiteY94" fmla="*/ 641985 h 2521011"/>
                <a:gd name="connsiteX95" fmla="*/ 1215390 w 2085975"/>
                <a:gd name="connsiteY95" fmla="*/ 645795 h 2521011"/>
                <a:gd name="connsiteX96" fmla="*/ 1243965 w 2085975"/>
                <a:gd name="connsiteY96" fmla="*/ 737235 h 2521011"/>
                <a:gd name="connsiteX97" fmla="*/ 1423035 w 2085975"/>
                <a:gd name="connsiteY97" fmla="*/ 702945 h 2521011"/>
                <a:gd name="connsiteX98" fmla="*/ 1422609 w 2085975"/>
                <a:gd name="connsiteY98" fmla="*/ 700259 h 2521011"/>
                <a:gd name="connsiteX99" fmla="*/ 1468755 w 2085975"/>
                <a:gd name="connsiteY99" fmla="*/ 689610 h 2521011"/>
                <a:gd name="connsiteX100" fmla="*/ 1491615 w 2085975"/>
                <a:gd name="connsiteY100" fmla="*/ 659130 h 2521011"/>
                <a:gd name="connsiteX101" fmla="*/ 1520190 w 2085975"/>
                <a:gd name="connsiteY101" fmla="*/ 645795 h 2521011"/>
                <a:gd name="connsiteX102" fmla="*/ 1531620 w 2085975"/>
                <a:gd name="connsiteY102" fmla="*/ 613410 h 2521011"/>
                <a:gd name="connsiteX103" fmla="*/ 1552575 w 2085975"/>
                <a:gd name="connsiteY103" fmla="*/ 594360 h 2521011"/>
                <a:gd name="connsiteX104" fmla="*/ 1573530 w 2085975"/>
                <a:gd name="connsiteY104" fmla="*/ 609600 h 2521011"/>
                <a:gd name="connsiteX105" fmla="*/ 1567815 w 2085975"/>
                <a:gd name="connsiteY105" fmla="*/ 708660 h 2521011"/>
                <a:gd name="connsiteX106" fmla="*/ 1638300 w 2085975"/>
                <a:gd name="connsiteY106" fmla="*/ 786765 h 2521011"/>
                <a:gd name="connsiteX107" fmla="*/ 1640205 w 2085975"/>
                <a:gd name="connsiteY107" fmla="*/ 851535 h 2521011"/>
                <a:gd name="connsiteX108" fmla="*/ 1615440 w 2085975"/>
                <a:gd name="connsiteY108" fmla="*/ 872490 h 2521011"/>
                <a:gd name="connsiteX109" fmla="*/ 1678305 w 2085975"/>
                <a:gd name="connsiteY109" fmla="*/ 876300 h 2521011"/>
                <a:gd name="connsiteX110" fmla="*/ 1964632 w 2085975"/>
                <a:gd name="connsiteY110" fmla="*/ 811829 h 2521011"/>
                <a:gd name="connsiteX111" fmla="*/ 1985010 w 2085975"/>
                <a:gd name="connsiteY111" fmla="*/ 889635 h 2521011"/>
                <a:gd name="connsiteX112" fmla="*/ 1977390 w 2085975"/>
                <a:gd name="connsiteY112" fmla="*/ 942975 h 2521011"/>
                <a:gd name="connsiteX113" fmla="*/ 1912620 w 2085975"/>
                <a:gd name="connsiteY113" fmla="*/ 952500 h 2521011"/>
                <a:gd name="connsiteX114" fmla="*/ 1912620 w 2085975"/>
                <a:gd name="connsiteY114" fmla="*/ 1022985 h 2521011"/>
                <a:gd name="connsiteX115" fmla="*/ 1956435 w 2085975"/>
                <a:gd name="connsiteY115" fmla="*/ 1028700 h 2521011"/>
                <a:gd name="connsiteX116" fmla="*/ 1996440 w 2085975"/>
                <a:gd name="connsiteY116" fmla="*/ 1002030 h 2521011"/>
                <a:gd name="connsiteX117" fmla="*/ 1975485 w 2085975"/>
                <a:gd name="connsiteY117" fmla="*/ 1057275 h 2521011"/>
                <a:gd name="connsiteX118" fmla="*/ 1971675 w 2085975"/>
                <a:gd name="connsiteY118" fmla="*/ 1137285 h 2521011"/>
                <a:gd name="connsiteX119" fmla="*/ 1976108 w 2085975"/>
                <a:gd name="connsiteY119" fmla="*/ 1138062 h 2521011"/>
                <a:gd name="connsiteX120" fmla="*/ 2025015 w 2085975"/>
                <a:gd name="connsiteY120" fmla="*/ 1226820 h 2521011"/>
                <a:gd name="connsiteX121" fmla="*/ 1965960 w 2085975"/>
                <a:gd name="connsiteY121" fmla="*/ 1257300 h 2521011"/>
                <a:gd name="connsiteX122" fmla="*/ 1975485 w 2085975"/>
                <a:gd name="connsiteY122" fmla="*/ 1295400 h 2521011"/>
                <a:gd name="connsiteX123" fmla="*/ 1929765 w 2085975"/>
                <a:gd name="connsiteY123" fmla="*/ 1350645 h 2521011"/>
                <a:gd name="connsiteX124" fmla="*/ 2057400 w 2085975"/>
                <a:gd name="connsiteY124" fmla="*/ 1419225 h 2521011"/>
                <a:gd name="connsiteX125" fmla="*/ 2034540 w 2085975"/>
                <a:gd name="connsiteY125" fmla="*/ 1451610 h 2521011"/>
                <a:gd name="connsiteX126" fmla="*/ 2085975 w 2085975"/>
                <a:gd name="connsiteY126" fmla="*/ 1527810 h 2521011"/>
                <a:gd name="connsiteX127" fmla="*/ 2080260 w 2085975"/>
                <a:gd name="connsiteY127" fmla="*/ 1565910 h 2521011"/>
                <a:gd name="connsiteX128" fmla="*/ 2045970 w 2085975"/>
                <a:gd name="connsiteY128" fmla="*/ 1581150 h 2521011"/>
                <a:gd name="connsiteX129" fmla="*/ 2013585 w 2085975"/>
                <a:gd name="connsiteY129" fmla="*/ 1657350 h 2521011"/>
                <a:gd name="connsiteX130" fmla="*/ 2047875 w 2085975"/>
                <a:gd name="connsiteY130" fmla="*/ 1691640 h 2521011"/>
                <a:gd name="connsiteX131" fmla="*/ 2011680 w 2085975"/>
                <a:gd name="connsiteY131" fmla="*/ 1737360 h 2521011"/>
                <a:gd name="connsiteX132" fmla="*/ 2013585 w 2085975"/>
                <a:gd name="connsiteY132" fmla="*/ 1739265 h 2521011"/>
                <a:gd name="connsiteX133" fmla="*/ 1912620 w 2085975"/>
                <a:gd name="connsiteY133" fmla="*/ 1644015 h 2521011"/>
                <a:gd name="connsiteX134" fmla="*/ 1823085 w 2085975"/>
                <a:gd name="connsiteY134" fmla="*/ 1708785 h 2521011"/>
                <a:gd name="connsiteX135" fmla="*/ 1691640 w 2085975"/>
                <a:gd name="connsiteY135" fmla="*/ 1737360 h 2521011"/>
                <a:gd name="connsiteX136" fmla="*/ 1678305 w 2085975"/>
                <a:gd name="connsiteY136" fmla="*/ 1722120 h 2521011"/>
                <a:gd name="connsiteX137" fmla="*/ 1621155 w 2085975"/>
                <a:gd name="connsiteY137" fmla="*/ 1737360 h 2521011"/>
                <a:gd name="connsiteX138" fmla="*/ 1617345 w 2085975"/>
                <a:gd name="connsiteY138" fmla="*/ 1760220 h 2521011"/>
                <a:gd name="connsiteX139" fmla="*/ 1565432 w 2085975"/>
                <a:gd name="connsiteY139" fmla="*/ 1773198 h 2521011"/>
                <a:gd name="connsiteX140" fmla="*/ 1564005 w 2085975"/>
                <a:gd name="connsiteY140" fmla="*/ 1771650 h 2521011"/>
                <a:gd name="connsiteX141" fmla="*/ 1520190 w 2085975"/>
                <a:gd name="connsiteY141" fmla="*/ 1811655 h 2521011"/>
                <a:gd name="connsiteX142" fmla="*/ 1501140 w 2085975"/>
                <a:gd name="connsiteY142" fmla="*/ 1811655 h 2521011"/>
                <a:gd name="connsiteX143" fmla="*/ 1428750 w 2085975"/>
                <a:gd name="connsiteY143" fmla="*/ 1903095 h 2521011"/>
                <a:gd name="connsiteX144" fmla="*/ 1421130 w 2085975"/>
                <a:gd name="connsiteY144" fmla="*/ 1952625 h 2521011"/>
                <a:gd name="connsiteX145" fmla="*/ 1396365 w 2085975"/>
                <a:gd name="connsiteY145" fmla="*/ 1918335 h 2521011"/>
                <a:gd name="connsiteX146" fmla="*/ 1358265 w 2085975"/>
                <a:gd name="connsiteY146" fmla="*/ 1986915 h 2521011"/>
                <a:gd name="connsiteX147" fmla="*/ 1343025 w 2085975"/>
                <a:gd name="connsiteY147" fmla="*/ 1986915 h 2521011"/>
                <a:gd name="connsiteX148" fmla="*/ 1297305 w 2085975"/>
                <a:gd name="connsiteY148" fmla="*/ 2019300 h 2521011"/>
                <a:gd name="connsiteX149" fmla="*/ 1301115 w 2085975"/>
                <a:gd name="connsiteY149" fmla="*/ 2038350 h 2521011"/>
                <a:gd name="connsiteX150" fmla="*/ 1259205 w 2085975"/>
                <a:gd name="connsiteY150" fmla="*/ 2066925 h 2521011"/>
                <a:gd name="connsiteX151" fmla="*/ 1272540 w 2085975"/>
                <a:gd name="connsiteY151" fmla="*/ 2097405 h 2521011"/>
                <a:gd name="connsiteX152" fmla="*/ 1202055 w 2085975"/>
                <a:gd name="connsiteY152" fmla="*/ 2106930 h 2521011"/>
                <a:gd name="connsiteX153" fmla="*/ 1183005 w 2085975"/>
                <a:gd name="connsiteY153" fmla="*/ 2143125 h 2521011"/>
                <a:gd name="connsiteX154" fmla="*/ 1156335 w 2085975"/>
                <a:gd name="connsiteY154" fmla="*/ 2164080 h 2521011"/>
                <a:gd name="connsiteX155" fmla="*/ 1122045 w 2085975"/>
                <a:gd name="connsiteY155" fmla="*/ 2141220 h 2521011"/>
                <a:gd name="connsiteX156" fmla="*/ 1107891 w 2085975"/>
                <a:gd name="connsiteY156" fmla="*/ 2157396 h 2521011"/>
                <a:gd name="connsiteX157" fmla="*/ 1106805 w 2085975"/>
                <a:gd name="connsiteY157" fmla="*/ 2156460 h 2521011"/>
                <a:gd name="connsiteX158" fmla="*/ 979170 w 2085975"/>
                <a:gd name="connsiteY158" fmla="*/ 2042160 h 2521011"/>
                <a:gd name="connsiteX159" fmla="*/ 932138 w 2085975"/>
                <a:gd name="connsiteY159" fmla="*/ 2104529 h 2521011"/>
                <a:gd name="connsiteX160" fmla="*/ 851535 w 2085975"/>
                <a:gd name="connsiteY160" fmla="*/ 2101216 h 2521011"/>
                <a:gd name="connsiteX161" fmla="*/ 847725 w 2085975"/>
                <a:gd name="connsiteY161" fmla="*/ 2129791 h 2521011"/>
                <a:gd name="connsiteX162" fmla="*/ 689610 w 2085975"/>
                <a:gd name="connsiteY162" fmla="*/ 2129791 h 2521011"/>
                <a:gd name="connsiteX163" fmla="*/ 685800 w 2085975"/>
                <a:gd name="connsiteY163" fmla="*/ 2025016 h 2521011"/>
                <a:gd name="connsiteX164" fmla="*/ 683980 w 2085975"/>
                <a:gd name="connsiteY164" fmla="*/ 2024761 h 2521011"/>
                <a:gd name="connsiteX165" fmla="*/ 701040 w 2085975"/>
                <a:gd name="connsiteY165" fmla="*/ 1973580 h 2521011"/>
                <a:gd name="connsiteX166" fmla="*/ 659130 w 2085975"/>
                <a:gd name="connsiteY166" fmla="*/ 1939290 h 2521011"/>
                <a:gd name="connsiteX167" fmla="*/ 662940 w 2085975"/>
                <a:gd name="connsiteY167" fmla="*/ 1899285 h 2521011"/>
                <a:gd name="connsiteX168" fmla="*/ 674370 w 2085975"/>
                <a:gd name="connsiteY168" fmla="*/ 1836420 h 2521011"/>
                <a:gd name="connsiteX169" fmla="*/ 643890 w 2085975"/>
                <a:gd name="connsiteY169" fmla="*/ 1802130 h 2521011"/>
                <a:gd name="connsiteX170" fmla="*/ 590550 w 2085975"/>
                <a:gd name="connsiteY170" fmla="*/ 1790700 h 2521011"/>
                <a:gd name="connsiteX171" fmla="*/ 520065 w 2085975"/>
                <a:gd name="connsiteY171" fmla="*/ 1731645 h 2521011"/>
                <a:gd name="connsiteX172" fmla="*/ 520065 w 2085975"/>
                <a:gd name="connsiteY172" fmla="*/ 1704975 h 2521011"/>
                <a:gd name="connsiteX173" fmla="*/ 491490 w 2085975"/>
                <a:gd name="connsiteY173" fmla="*/ 1708785 h 2521011"/>
                <a:gd name="connsiteX174" fmla="*/ 386715 w 2085975"/>
                <a:gd name="connsiteY174" fmla="*/ 1638300 h 2521011"/>
                <a:gd name="connsiteX175" fmla="*/ 345639 w 2085975"/>
                <a:gd name="connsiteY175" fmla="*/ 1595581 h 2521011"/>
                <a:gd name="connsiteX176" fmla="*/ 346710 w 2085975"/>
                <a:gd name="connsiteY176" fmla="*/ 1543050 h 2521011"/>
                <a:gd name="connsiteX177" fmla="*/ 302895 w 2085975"/>
                <a:gd name="connsiteY177" fmla="*/ 1522095 h 2521011"/>
                <a:gd name="connsiteX178" fmla="*/ 318135 w 2085975"/>
                <a:gd name="connsiteY178" fmla="*/ 1470660 h 2521011"/>
                <a:gd name="connsiteX179" fmla="*/ 274320 w 2085975"/>
                <a:gd name="connsiteY179" fmla="*/ 1491615 h 2521011"/>
                <a:gd name="connsiteX180" fmla="*/ 241935 w 2085975"/>
                <a:gd name="connsiteY180" fmla="*/ 1491615 h 2521011"/>
                <a:gd name="connsiteX181" fmla="*/ 236220 w 2085975"/>
                <a:gd name="connsiteY181" fmla="*/ 1510665 h 2521011"/>
                <a:gd name="connsiteX182" fmla="*/ 85676 w 2085975"/>
                <a:gd name="connsiteY182" fmla="*/ 1510087 h 2521011"/>
                <a:gd name="connsiteX183" fmla="*/ 80010 w 2085975"/>
                <a:gd name="connsiteY183" fmla="*/ 1443990 h 2521011"/>
                <a:gd name="connsiteX184" fmla="*/ 30480 w 2085975"/>
                <a:gd name="connsiteY184" fmla="*/ 1466850 h 2521011"/>
                <a:gd name="connsiteX185" fmla="*/ 9525 w 2085975"/>
                <a:gd name="connsiteY185" fmla="*/ 1390650 h 2521011"/>
                <a:gd name="connsiteX186" fmla="*/ 0 w 2085975"/>
                <a:gd name="connsiteY186" fmla="*/ 1389648 h 2521011"/>
                <a:gd name="connsiteX187" fmla="*/ 0 w 2085975"/>
                <a:gd name="connsiteY187" fmla="*/ 1352550 h 2521011"/>
                <a:gd name="connsiteX188" fmla="*/ 30480 w 2085975"/>
                <a:gd name="connsiteY188" fmla="*/ 1314450 h 2521011"/>
                <a:gd name="connsiteX189" fmla="*/ 95250 w 2085975"/>
                <a:gd name="connsiteY189" fmla="*/ 1303020 h 2521011"/>
                <a:gd name="connsiteX190" fmla="*/ 112395 w 2085975"/>
                <a:gd name="connsiteY190" fmla="*/ 1238250 h 2521011"/>
                <a:gd name="connsiteX191" fmla="*/ 100965 w 2085975"/>
                <a:gd name="connsiteY191" fmla="*/ 1143000 h 2521011"/>
                <a:gd name="connsiteX192" fmla="*/ 101779 w 2085975"/>
                <a:gd name="connsiteY192" fmla="*/ 1135131 h 2521011"/>
                <a:gd name="connsiteX193" fmla="*/ 190501 w 2085975"/>
                <a:gd name="connsiteY193" fmla="*/ 1110615 h 2521011"/>
                <a:gd name="connsiteX194" fmla="*/ 207646 w 2085975"/>
                <a:gd name="connsiteY194" fmla="*/ 1022985 h 2521011"/>
                <a:gd name="connsiteX195" fmla="*/ 186691 w 2085975"/>
                <a:gd name="connsiteY195" fmla="*/ 986790 h 2521011"/>
                <a:gd name="connsiteX196" fmla="*/ 57151 w 2085975"/>
                <a:gd name="connsiteY196" fmla="*/ 969645 h 2521011"/>
                <a:gd name="connsiteX197" fmla="*/ 125731 w 2085975"/>
                <a:gd name="connsiteY197" fmla="*/ 843915 h 2521011"/>
                <a:gd name="connsiteX198" fmla="*/ 129541 w 2085975"/>
                <a:gd name="connsiteY198" fmla="*/ 731520 h 2521011"/>
                <a:gd name="connsiteX199" fmla="*/ 104775 w 2085975"/>
                <a:gd name="connsiteY199" fmla="*/ 715066 h 2521011"/>
                <a:gd name="connsiteX200" fmla="*/ 104775 w 2085975"/>
                <a:gd name="connsiteY200" fmla="*/ 567691 h 2521011"/>
                <a:gd name="connsiteX201" fmla="*/ 125730 w 2085975"/>
                <a:gd name="connsiteY201" fmla="*/ 489586 h 2521011"/>
                <a:gd name="connsiteX202" fmla="*/ 95250 w 2085975"/>
                <a:gd name="connsiteY202" fmla="*/ 447676 h 2521011"/>
                <a:gd name="connsiteX203" fmla="*/ 169545 w 2085975"/>
                <a:gd name="connsiteY203" fmla="*/ 449581 h 2521011"/>
                <a:gd name="connsiteX204" fmla="*/ 164949 w 2085975"/>
                <a:gd name="connsiteY204" fmla="*/ 446066 h 2521011"/>
                <a:gd name="connsiteX205" fmla="*/ 169545 w 2085975"/>
                <a:gd name="connsiteY205" fmla="*/ 447675 h 2521011"/>
                <a:gd name="connsiteX206" fmla="*/ 200025 w 2085975"/>
                <a:gd name="connsiteY206" fmla="*/ 382905 h 2521011"/>
                <a:gd name="connsiteX207" fmla="*/ 283845 w 2085975"/>
                <a:gd name="connsiteY207" fmla="*/ 384810 h 2521011"/>
                <a:gd name="connsiteX208" fmla="*/ 329565 w 2085975"/>
                <a:gd name="connsiteY208" fmla="*/ 361950 h 2521011"/>
                <a:gd name="connsiteX209" fmla="*/ 344805 w 2085975"/>
                <a:gd name="connsiteY209" fmla="*/ 335280 h 2521011"/>
                <a:gd name="connsiteX210" fmla="*/ 348615 w 2085975"/>
                <a:gd name="connsiteY210" fmla="*/ 266700 h 2521011"/>
                <a:gd name="connsiteX211" fmla="*/ 325755 w 2085975"/>
                <a:gd name="connsiteY211" fmla="*/ 198120 h 2521011"/>
                <a:gd name="connsiteX212" fmla="*/ 272415 w 2085975"/>
                <a:gd name="connsiteY212" fmla="*/ 137160 h 2521011"/>
                <a:gd name="connsiteX213" fmla="*/ 295275 w 2085975"/>
                <a:gd name="connsiteY213" fmla="*/ 125730 h 2521011"/>
                <a:gd name="connsiteX214" fmla="*/ 293496 w 2085975"/>
                <a:gd name="connsiteY214" fmla="*/ 119401 h 2521011"/>
                <a:gd name="connsiteX215" fmla="*/ 295275 w 2085975"/>
                <a:gd name="connsiteY215" fmla="*/ 120015 h 2521011"/>
                <a:gd name="connsiteX216" fmla="*/ 337185 w 2085975"/>
                <a:gd name="connsiteY216" fmla="*/ 74295 h 2521011"/>
                <a:gd name="connsiteX217" fmla="*/ 403860 w 2085975"/>
                <a:gd name="connsiteY217" fmla="*/ 85725 h 2521011"/>
                <a:gd name="connsiteX218" fmla="*/ 381000 w 2085975"/>
                <a:gd name="connsiteY218" fmla="*/ 49530 h 2521011"/>
                <a:gd name="connsiteX219" fmla="*/ 432435 w 2085975"/>
                <a:gd name="connsiteY219" fmla="*/ 13335 h 2521011"/>
                <a:gd name="connsiteX220" fmla="*/ 537210 w 2085975"/>
                <a:gd name="connsiteY220"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53565 w 2085975"/>
                <a:gd name="connsiteY49" fmla="*/ 201930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338452 w 2085975"/>
                <a:gd name="connsiteY67" fmla="*/ 1588442 h 2521011"/>
                <a:gd name="connsiteX68" fmla="*/ 338961 w 2085975"/>
                <a:gd name="connsiteY68" fmla="*/ 1588971 h 2521011"/>
                <a:gd name="connsiteX69" fmla="*/ 338452 w 2085975"/>
                <a:gd name="connsiteY69" fmla="*/ 1588442 h 2521011"/>
                <a:gd name="connsiteX70" fmla="*/ 537210 w 2085975"/>
                <a:gd name="connsiteY70" fmla="*/ 0 h 2521011"/>
                <a:gd name="connsiteX71" fmla="*/ 563880 w 2085975"/>
                <a:gd name="connsiteY71" fmla="*/ 80010 h 2521011"/>
                <a:gd name="connsiteX72" fmla="*/ 672465 w 2085975"/>
                <a:gd name="connsiteY72" fmla="*/ 51435 h 2521011"/>
                <a:gd name="connsiteX73" fmla="*/ 721352 w 2085975"/>
                <a:gd name="connsiteY73" fmla="*/ 29486 h 2521011"/>
                <a:gd name="connsiteX74" fmla="*/ 744855 w 2085975"/>
                <a:gd name="connsiteY74" fmla="*/ 59055 h 2521011"/>
                <a:gd name="connsiteX75" fmla="*/ 739140 w 2085975"/>
                <a:gd name="connsiteY75" fmla="*/ 89535 h 2521011"/>
                <a:gd name="connsiteX76" fmla="*/ 821055 w 2085975"/>
                <a:gd name="connsiteY76" fmla="*/ 93345 h 2521011"/>
                <a:gd name="connsiteX77" fmla="*/ 834390 w 2085975"/>
                <a:gd name="connsiteY77" fmla="*/ 19050 h 2521011"/>
                <a:gd name="connsiteX78" fmla="*/ 855345 w 2085975"/>
                <a:gd name="connsiteY78" fmla="*/ 47625 h 2521011"/>
                <a:gd name="connsiteX79" fmla="*/ 946785 w 2085975"/>
                <a:gd name="connsiteY79" fmla="*/ 47625 h 2521011"/>
                <a:gd name="connsiteX80" fmla="*/ 996315 w 2085975"/>
                <a:gd name="connsiteY80" fmla="*/ 38100 h 2521011"/>
                <a:gd name="connsiteX81" fmla="*/ 1003935 w 2085975"/>
                <a:gd name="connsiteY81" fmla="*/ 9525 h 2521011"/>
                <a:gd name="connsiteX82" fmla="*/ 1064895 w 2085975"/>
                <a:gd name="connsiteY82" fmla="*/ 0 h 2521011"/>
                <a:gd name="connsiteX83" fmla="*/ 1097280 w 2085975"/>
                <a:gd name="connsiteY83" fmla="*/ 102870 h 2521011"/>
                <a:gd name="connsiteX84" fmla="*/ 1110615 w 2085975"/>
                <a:gd name="connsiteY84" fmla="*/ 102870 h 2521011"/>
                <a:gd name="connsiteX85" fmla="*/ 1135380 w 2085975"/>
                <a:gd name="connsiteY85" fmla="*/ 190500 h 2521011"/>
                <a:gd name="connsiteX86" fmla="*/ 1137805 w 2085975"/>
                <a:gd name="connsiteY86" fmla="*/ 195722 h 2521011"/>
                <a:gd name="connsiteX87" fmla="*/ 1135380 w 2085975"/>
                <a:gd name="connsiteY87" fmla="*/ 198120 h 2521011"/>
                <a:gd name="connsiteX88" fmla="*/ 1131570 w 2085975"/>
                <a:gd name="connsiteY88" fmla="*/ 240030 h 2521011"/>
                <a:gd name="connsiteX89" fmla="*/ 1156335 w 2085975"/>
                <a:gd name="connsiteY89" fmla="*/ 346710 h 2521011"/>
                <a:gd name="connsiteX90" fmla="*/ 1099185 w 2085975"/>
                <a:gd name="connsiteY90" fmla="*/ 363855 h 2521011"/>
                <a:gd name="connsiteX91" fmla="*/ 1127760 w 2085975"/>
                <a:gd name="connsiteY91" fmla="*/ 510540 h 2521011"/>
                <a:gd name="connsiteX92" fmla="*/ 1148715 w 2085975"/>
                <a:gd name="connsiteY92" fmla="*/ 563880 h 2521011"/>
                <a:gd name="connsiteX93" fmla="*/ 1194435 w 2085975"/>
                <a:gd name="connsiteY93" fmla="*/ 641985 h 2521011"/>
                <a:gd name="connsiteX94" fmla="*/ 1215390 w 2085975"/>
                <a:gd name="connsiteY94" fmla="*/ 645795 h 2521011"/>
                <a:gd name="connsiteX95" fmla="*/ 1243965 w 2085975"/>
                <a:gd name="connsiteY95" fmla="*/ 737235 h 2521011"/>
                <a:gd name="connsiteX96" fmla="*/ 1423035 w 2085975"/>
                <a:gd name="connsiteY96" fmla="*/ 702945 h 2521011"/>
                <a:gd name="connsiteX97" fmla="*/ 1422609 w 2085975"/>
                <a:gd name="connsiteY97" fmla="*/ 700259 h 2521011"/>
                <a:gd name="connsiteX98" fmla="*/ 1468755 w 2085975"/>
                <a:gd name="connsiteY98" fmla="*/ 689610 h 2521011"/>
                <a:gd name="connsiteX99" fmla="*/ 1491615 w 2085975"/>
                <a:gd name="connsiteY99" fmla="*/ 659130 h 2521011"/>
                <a:gd name="connsiteX100" fmla="*/ 1520190 w 2085975"/>
                <a:gd name="connsiteY100" fmla="*/ 645795 h 2521011"/>
                <a:gd name="connsiteX101" fmla="*/ 1531620 w 2085975"/>
                <a:gd name="connsiteY101" fmla="*/ 613410 h 2521011"/>
                <a:gd name="connsiteX102" fmla="*/ 1552575 w 2085975"/>
                <a:gd name="connsiteY102" fmla="*/ 594360 h 2521011"/>
                <a:gd name="connsiteX103" fmla="*/ 1573530 w 2085975"/>
                <a:gd name="connsiteY103" fmla="*/ 609600 h 2521011"/>
                <a:gd name="connsiteX104" fmla="*/ 1567815 w 2085975"/>
                <a:gd name="connsiteY104" fmla="*/ 708660 h 2521011"/>
                <a:gd name="connsiteX105" fmla="*/ 1638300 w 2085975"/>
                <a:gd name="connsiteY105" fmla="*/ 786765 h 2521011"/>
                <a:gd name="connsiteX106" fmla="*/ 1640205 w 2085975"/>
                <a:gd name="connsiteY106" fmla="*/ 851535 h 2521011"/>
                <a:gd name="connsiteX107" fmla="*/ 1615440 w 2085975"/>
                <a:gd name="connsiteY107" fmla="*/ 872490 h 2521011"/>
                <a:gd name="connsiteX108" fmla="*/ 1678305 w 2085975"/>
                <a:gd name="connsiteY108" fmla="*/ 876300 h 2521011"/>
                <a:gd name="connsiteX109" fmla="*/ 1964632 w 2085975"/>
                <a:gd name="connsiteY109" fmla="*/ 811829 h 2521011"/>
                <a:gd name="connsiteX110" fmla="*/ 1985010 w 2085975"/>
                <a:gd name="connsiteY110" fmla="*/ 889635 h 2521011"/>
                <a:gd name="connsiteX111" fmla="*/ 1977390 w 2085975"/>
                <a:gd name="connsiteY111" fmla="*/ 942975 h 2521011"/>
                <a:gd name="connsiteX112" fmla="*/ 1912620 w 2085975"/>
                <a:gd name="connsiteY112" fmla="*/ 952500 h 2521011"/>
                <a:gd name="connsiteX113" fmla="*/ 1912620 w 2085975"/>
                <a:gd name="connsiteY113" fmla="*/ 1022985 h 2521011"/>
                <a:gd name="connsiteX114" fmla="*/ 1956435 w 2085975"/>
                <a:gd name="connsiteY114" fmla="*/ 1028700 h 2521011"/>
                <a:gd name="connsiteX115" fmla="*/ 1996440 w 2085975"/>
                <a:gd name="connsiteY115" fmla="*/ 1002030 h 2521011"/>
                <a:gd name="connsiteX116" fmla="*/ 1975485 w 2085975"/>
                <a:gd name="connsiteY116" fmla="*/ 1057275 h 2521011"/>
                <a:gd name="connsiteX117" fmla="*/ 1971675 w 2085975"/>
                <a:gd name="connsiteY117" fmla="*/ 1137285 h 2521011"/>
                <a:gd name="connsiteX118" fmla="*/ 1976108 w 2085975"/>
                <a:gd name="connsiteY118" fmla="*/ 1138062 h 2521011"/>
                <a:gd name="connsiteX119" fmla="*/ 2025015 w 2085975"/>
                <a:gd name="connsiteY119" fmla="*/ 1226820 h 2521011"/>
                <a:gd name="connsiteX120" fmla="*/ 1965960 w 2085975"/>
                <a:gd name="connsiteY120" fmla="*/ 1257300 h 2521011"/>
                <a:gd name="connsiteX121" fmla="*/ 1975485 w 2085975"/>
                <a:gd name="connsiteY121" fmla="*/ 1295400 h 2521011"/>
                <a:gd name="connsiteX122" fmla="*/ 1929765 w 2085975"/>
                <a:gd name="connsiteY122" fmla="*/ 1350645 h 2521011"/>
                <a:gd name="connsiteX123" fmla="*/ 2057400 w 2085975"/>
                <a:gd name="connsiteY123" fmla="*/ 1419225 h 2521011"/>
                <a:gd name="connsiteX124" fmla="*/ 2034540 w 2085975"/>
                <a:gd name="connsiteY124" fmla="*/ 1451610 h 2521011"/>
                <a:gd name="connsiteX125" fmla="*/ 2085975 w 2085975"/>
                <a:gd name="connsiteY125" fmla="*/ 1527810 h 2521011"/>
                <a:gd name="connsiteX126" fmla="*/ 2080260 w 2085975"/>
                <a:gd name="connsiteY126" fmla="*/ 1565910 h 2521011"/>
                <a:gd name="connsiteX127" fmla="*/ 2045970 w 2085975"/>
                <a:gd name="connsiteY127" fmla="*/ 1581150 h 2521011"/>
                <a:gd name="connsiteX128" fmla="*/ 2013585 w 2085975"/>
                <a:gd name="connsiteY128" fmla="*/ 1657350 h 2521011"/>
                <a:gd name="connsiteX129" fmla="*/ 2047875 w 2085975"/>
                <a:gd name="connsiteY129" fmla="*/ 1691640 h 2521011"/>
                <a:gd name="connsiteX130" fmla="*/ 2011680 w 2085975"/>
                <a:gd name="connsiteY130" fmla="*/ 1737360 h 2521011"/>
                <a:gd name="connsiteX131" fmla="*/ 2013585 w 2085975"/>
                <a:gd name="connsiteY131" fmla="*/ 1739265 h 2521011"/>
                <a:gd name="connsiteX132" fmla="*/ 1912620 w 2085975"/>
                <a:gd name="connsiteY132" fmla="*/ 1644015 h 2521011"/>
                <a:gd name="connsiteX133" fmla="*/ 1823085 w 2085975"/>
                <a:gd name="connsiteY133" fmla="*/ 1708785 h 2521011"/>
                <a:gd name="connsiteX134" fmla="*/ 1691640 w 2085975"/>
                <a:gd name="connsiteY134" fmla="*/ 1737360 h 2521011"/>
                <a:gd name="connsiteX135" fmla="*/ 1678305 w 2085975"/>
                <a:gd name="connsiteY135" fmla="*/ 1722120 h 2521011"/>
                <a:gd name="connsiteX136" fmla="*/ 1621155 w 2085975"/>
                <a:gd name="connsiteY136" fmla="*/ 1737360 h 2521011"/>
                <a:gd name="connsiteX137" fmla="*/ 1617345 w 2085975"/>
                <a:gd name="connsiteY137" fmla="*/ 1760220 h 2521011"/>
                <a:gd name="connsiteX138" fmla="*/ 1565432 w 2085975"/>
                <a:gd name="connsiteY138" fmla="*/ 1773198 h 2521011"/>
                <a:gd name="connsiteX139" fmla="*/ 1564005 w 2085975"/>
                <a:gd name="connsiteY139" fmla="*/ 1771650 h 2521011"/>
                <a:gd name="connsiteX140" fmla="*/ 1520190 w 2085975"/>
                <a:gd name="connsiteY140" fmla="*/ 1811655 h 2521011"/>
                <a:gd name="connsiteX141" fmla="*/ 1501140 w 2085975"/>
                <a:gd name="connsiteY141" fmla="*/ 1811655 h 2521011"/>
                <a:gd name="connsiteX142" fmla="*/ 1428750 w 2085975"/>
                <a:gd name="connsiteY142" fmla="*/ 1903095 h 2521011"/>
                <a:gd name="connsiteX143" fmla="*/ 1421130 w 2085975"/>
                <a:gd name="connsiteY143" fmla="*/ 1952625 h 2521011"/>
                <a:gd name="connsiteX144" fmla="*/ 1396365 w 2085975"/>
                <a:gd name="connsiteY144" fmla="*/ 1918335 h 2521011"/>
                <a:gd name="connsiteX145" fmla="*/ 1358265 w 2085975"/>
                <a:gd name="connsiteY145" fmla="*/ 1986915 h 2521011"/>
                <a:gd name="connsiteX146" fmla="*/ 1343025 w 2085975"/>
                <a:gd name="connsiteY146" fmla="*/ 1986915 h 2521011"/>
                <a:gd name="connsiteX147" fmla="*/ 1297305 w 2085975"/>
                <a:gd name="connsiteY147" fmla="*/ 2019300 h 2521011"/>
                <a:gd name="connsiteX148" fmla="*/ 1301115 w 2085975"/>
                <a:gd name="connsiteY148" fmla="*/ 2038350 h 2521011"/>
                <a:gd name="connsiteX149" fmla="*/ 1259205 w 2085975"/>
                <a:gd name="connsiteY149" fmla="*/ 2066925 h 2521011"/>
                <a:gd name="connsiteX150" fmla="*/ 1272540 w 2085975"/>
                <a:gd name="connsiteY150" fmla="*/ 2097405 h 2521011"/>
                <a:gd name="connsiteX151" fmla="*/ 1202055 w 2085975"/>
                <a:gd name="connsiteY151" fmla="*/ 2106930 h 2521011"/>
                <a:gd name="connsiteX152" fmla="*/ 1183005 w 2085975"/>
                <a:gd name="connsiteY152" fmla="*/ 2143125 h 2521011"/>
                <a:gd name="connsiteX153" fmla="*/ 1156335 w 2085975"/>
                <a:gd name="connsiteY153" fmla="*/ 2164080 h 2521011"/>
                <a:gd name="connsiteX154" fmla="*/ 1122045 w 2085975"/>
                <a:gd name="connsiteY154" fmla="*/ 2141220 h 2521011"/>
                <a:gd name="connsiteX155" fmla="*/ 1107891 w 2085975"/>
                <a:gd name="connsiteY155" fmla="*/ 2157396 h 2521011"/>
                <a:gd name="connsiteX156" fmla="*/ 1106805 w 2085975"/>
                <a:gd name="connsiteY156" fmla="*/ 2156460 h 2521011"/>
                <a:gd name="connsiteX157" fmla="*/ 979170 w 2085975"/>
                <a:gd name="connsiteY157" fmla="*/ 2042160 h 2521011"/>
                <a:gd name="connsiteX158" fmla="*/ 932138 w 2085975"/>
                <a:gd name="connsiteY158" fmla="*/ 2104529 h 2521011"/>
                <a:gd name="connsiteX159" fmla="*/ 851535 w 2085975"/>
                <a:gd name="connsiteY159" fmla="*/ 2101216 h 2521011"/>
                <a:gd name="connsiteX160" fmla="*/ 847725 w 2085975"/>
                <a:gd name="connsiteY160" fmla="*/ 2129791 h 2521011"/>
                <a:gd name="connsiteX161" fmla="*/ 689610 w 2085975"/>
                <a:gd name="connsiteY161" fmla="*/ 2129791 h 2521011"/>
                <a:gd name="connsiteX162" fmla="*/ 685800 w 2085975"/>
                <a:gd name="connsiteY162" fmla="*/ 2025016 h 2521011"/>
                <a:gd name="connsiteX163" fmla="*/ 683980 w 2085975"/>
                <a:gd name="connsiteY163" fmla="*/ 2024761 h 2521011"/>
                <a:gd name="connsiteX164" fmla="*/ 701040 w 2085975"/>
                <a:gd name="connsiteY164" fmla="*/ 1973580 h 2521011"/>
                <a:gd name="connsiteX165" fmla="*/ 659130 w 2085975"/>
                <a:gd name="connsiteY165" fmla="*/ 1939290 h 2521011"/>
                <a:gd name="connsiteX166" fmla="*/ 662940 w 2085975"/>
                <a:gd name="connsiteY166" fmla="*/ 1899285 h 2521011"/>
                <a:gd name="connsiteX167" fmla="*/ 674370 w 2085975"/>
                <a:gd name="connsiteY167" fmla="*/ 1836420 h 2521011"/>
                <a:gd name="connsiteX168" fmla="*/ 643890 w 2085975"/>
                <a:gd name="connsiteY168" fmla="*/ 1802130 h 2521011"/>
                <a:gd name="connsiteX169" fmla="*/ 590550 w 2085975"/>
                <a:gd name="connsiteY169" fmla="*/ 1790700 h 2521011"/>
                <a:gd name="connsiteX170" fmla="*/ 520065 w 2085975"/>
                <a:gd name="connsiteY170" fmla="*/ 1731645 h 2521011"/>
                <a:gd name="connsiteX171" fmla="*/ 520065 w 2085975"/>
                <a:gd name="connsiteY171" fmla="*/ 1704975 h 2521011"/>
                <a:gd name="connsiteX172" fmla="*/ 491490 w 2085975"/>
                <a:gd name="connsiteY172" fmla="*/ 1708785 h 2521011"/>
                <a:gd name="connsiteX173" fmla="*/ 386715 w 2085975"/>
                <a:gd name="connsiteY173" fmla="*/ 1638300 h 2521011"/>
                <a:gd name="connsiteX174" fmla="*/ 345639 w 2085975"/>
                <a:gd name="connsiteY174" fmla="*/ 1595581 h 2521011"/>
                <a:gd name="connsiteX175" fmla="*/ 346710 w 2085975"/>
                <a:gd name="connsiteY175" fmla="*/ 1543050 h 2521011"/>
                <a:gd name="connsiteX176" fmla="*/ 302895 w 2085975"/>
                <a:gd name="connsiteY176" fmla="*/ 1522095 h 2521011"/>
                <a:gd name="connsiteX177" fmla="*/ 318135 w 2085975"/>
                <a:gd name="connsiteY177" fmla="*/ 1470660 h 2521011"/>
                <a:gd name="connsiteX178" fmla="*/ 274320 w 2085975"/>
                <a:gd name="connsiteY178" fmla="*/ 1491615 h 2521011"/>
                <a:gd name="connsiteX179" fmla="*/ 241935 w 2085975"/>
                <a:gd name="connsiteY179" fmla="*/ 1491615 h 2521011"/>
                <a:gd name="connsiteX180" fmla="*/ 236220 w 2085975"/>
                <a:gd name="connsiteY180" fmla="*/ 1510665 h 2521011"/>
                <a:gd name="connsiteX181" fmla="*/ 85676 w 2085975"/>
                <a:gd name="connsiteY181" fmla="*/ 1510087 h 2521011"/>
                <a:gd name="connsiteX182" fmla="*/ 80010 w 2085975"/>
                <a:gd name="connsiteY182" fmla="*/ 1443990 h 2521011"/>
                <a:gd name="connsiteX183" fmla="*/ 30480 w 2085975"/>
                <a:gd name="connsiteY183" fmla="*/ 1466850 h 2521011"/>
                <a:gd name="connsiteX184" fmla="*/ 9525 w 2085975"/>
                <a:gd name="connsiteY184" fmla="*/ 1390650 h 2521011"/>
                <a:gd name="connsiteX185" fmla="*/ 0 w 2085975"/>
                <a:gd name="connsiteY185" fmla="*/ 1389648 h 2521011"/>
                <a:gd name="connsiteX186" fmla="*/ 0 w 2085975"/>
                <a:gd name="connsiteY186" fmla="*/ 1352550 h 2521011"/>
                <a:gd name="connsiteX187" fmla="*/ 30480 w 2085975"/>
                <a:gd name="connsiteY187" fmla="*/ 1314450 h 2521011"/>
                <a:gd name="connsiteX188" fmla="*/ 95250 w 2085975"/>
                <a:gd name="connsiteY188" fmla="*/ 1303020 h 2521011"/>
                <a:gd name="connsiteX189" fmla="*/ 112395 w 2085975"/>
                <a:gd name="connsiteY189" fmla="*/ 1238250 h 2521011"/>
                <a:gd name="connsiteX190" fmla="*/ 100965 w 2085975"/>
                <a:gd name="connsiteY190" fmla="*/ 1143000 h 2521011"/>
                <a:gd name="connsiteX191" fmla="*/ 101779 w 2085975"/>
                <a:gd name="connsiteY191" fmla="*/ 1135131 h 2521011"/>
                <a:gd name="connsiteX192" fmla="*/ 190501 w 2085975"/>
                <a:gd name="connsiteY192" fmla="*/ 1110615 h 2521011"/>
                <a:gd name="connsiteX193" fmla="*/ 207646 w 2085975"/>
                <a:gd name="connsiteY193" fmla="*/ 1022985 h 2521011"/>
                <a:gd name="connsiteX194" fmla="*/ 186691 w 2085975"/>
                <a:gd name="connsiteY194" fmla="*/ 986790 h 2521011"/>
                <a:gd name="connsiteX195" fmla="*/ 57151 w 2085975"/>
                <a:gd name="connsiteY195" fmla="*/ 969645 h 2521011"/>
                <a:gd name="connsiteX196" fmla="*/ 125731 w 2085975"/>
                <a:gd name="connsiteY196" fmla="*/ 843915 h 2521011"/>
                <a:gd name="connsiteX197" fmla="*/ 129541 w 2085975"/>
                <a:gd name="connsiteY197" fmla="*/ 731520 h 2521011"/>
                <a:gd name="connsiteX198" fmla="*/ 104775 w 2085975"/>
                <a:gd name="connsiteY198" fmla="*/ 715066 h 2521011"/>
                <a:gd name="connsiteX199" fmla="*/ 104775 w 2085975"/>
                <a:gd name="connsiteY199" fmla="*/ 567691 h 2521011"/>
                <a:gd name="connsiteX200" fmla="*/ 125730 w 2085975"/>
                <a:gd name="connsiteY200" fmla="*/ 489586 h 2521011"/>
                <a:gd name="connsiteX201" fmla="*/ 95250 w 2085975"/>
                <a:gd name="connsiteY201" fmla="*/ 447676 h 2521011"/>
                <a:gd name="connsiteX202" fmla="*/ 169545 w 2085975"/>
                <a:gd name="connsiteY202" fmla="*/ 449581 h 2521011"/>
                <a:gd name="connsiteX203" fmla="*/ 164949 w 2085975"/>
                <a:gd name="connsiteY203" fmla="*/ 446066 h 2521011"/>
                <a:gd name="connsiteX204" fmla="*/ 169545 w 2085975"/>
                <a:gd name="connsiteY204" fmla="*/ 447675 h 2521011"/>
                <a:gd name="connsiteX205" fmla="*/ 200025 w 2085975"/>
                <a:gd name="connsiteY205" fmla="*/ 382905 h 2521011"/>
                <a:gd name="connsiteX206" fmla="*/ 283845 w 2085975"/>
                <a:gd name="connsiteY206" fmla="*/ 384810 h 2521011"/>
                <a:gd name="connsiteX207" fmla="*/ 329565 w 2085975"/>
                <a:gd name="connsiteY207" fmla="*/ 361950 h 2521011"/>
                <a:gd name="connsiteX208" fmla="*/ 344805 w 2085975"/>
                <a:gd name="connsiteY208" fmla="*/ 335280 h 2521011"/>
                <a:gd name="connsiteX209" fmla="*/ 348615 w 2085975"/>
                <a:gd name="connsiteY209" fmla="*/ 266700 h 2521011"/>
                <a:gd name="connsiteX210" fmla="*/ 325755 w 2085975"/>
                <a:gd name="connsiteY210" fmla="*/ 198120 h 2521011"/>
                <a:gd name="connsiteX211" fmla="*/ 272415 w 2085975"/>
                <a:gd name="connsiteY211" fmla="*/ 137160 h 2521011"/>
                <a:gd name="connsiteX212" fmla="*/ 295275 w 2085975"/>
                <a:gd name="connsiteY212" fmla="*/ 125730 h 2521011"/>
                <a:gd name="connsiteX213" fmla="*/ 293496 w 2085975"/>
                <a:gd name="connsiteY213" fmla="*/ 119401 h 2521011"/>
                <a:gd name="connsiteX214" fmla="*/ 295275 w 2085975"/>
                <a:gd name="connsiteY214" fmla="*/ 120015 h 2521011"/>
                <a:gd name="connsiteX215" fmla="*/ 337185 w 2085975"/>
                <a:gd name="connsiteY215" fmla="*/ 74295 h 2521011"/>
                <a:gd name="connsiteX216" fmla="*/ 403860 w 2085975"/>
                <a:gd name="connsiteY216" fmla="*/ 85725 h 2521011"/>
                <a:gd name="connsiteX217" fmla="*/ 381000 w 2085975"/>
                <a:gd name="connsiteY217" fmla="*/ 49530 h 2521011"/>
                <a:gd name="connsiteX218" fmla="*/ 432435 w 2085975"/>
                <a:gd name="connsiteY218" fmla="*/ 13335 h 2521011"/>
                <a:gd name="connsiteX219" fmla="*/ 537210 w 2085975"/>
                <a:gd name="connsiteY219"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06905 w 2085975"/>
                <a:gd name="connsiteY49" fmla="*/ 209359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338452 w 2085975"/>
                <a:gd name="connsiteY66" fmla="*/ 1588442 h 2521011"/>
                <a:gd name="connsiteX67" fmla="*/ 338961 w 2085975"/>
                <a:gd name="connsiteY67" fmla="*/ 1588971 h 2521011"/>
                <a:gd name="connsiteX68" fmla="*/ 338452 w 2085975"/>
                <a:gd name="connsiteY68" fmla="*/ 1588442 h 2521011"/>
                <a:gd name="connsiteX69" fmla="*/ 537210 w 2085975"/>
                <a:gd name="connsiteY69" fmla="*/ 0 h 2521011"/>
                <a:gd name="connsiteX70" fmla="*/ 563880 w 2085975"/>
                <a:gd name="connsiteY70" fmla="*/ 80010 h 2521011"/>
                <a:gd name="connsiteX71" fmla="*/ 672465 w 2085975"/>
                <a:gd name="connsiteY71" fmla="*/ 51435 h 2521011"/>
                <a:gd name="connsiteX72" fmla="*/ 721352 w 2085975"/>
                <a:gd name="connsiteY72" fmla="*/ 29486 h 2521011"/>
                <a:gd name="connsiteX73" fmla="*/ 744855 w 2085975"/>
                <a:gd name="connsiteY73" fmla="*/ 59055 h 2521011"/>
                <a:gd name="connsiteX74" fmla="*/ 739140 w 2085975"/>
                <a:gd name="connsiteY74" fmla="*/ 89535 h 2521011"/>
                <a:gd name="connsiteX75" fmla="*/ 821055 w 2085975"/>
                <a:gd name="connsiteY75" fmla="*/ 93345 h 2521011"/>
                <a:gd name="connsiteX76" fmla="*/ 834390 w 2085975"/>
                <a:gd name="connsiteY76" fmla="*/ 19050 h 2521011"/>
                <a:gd name="connsiteX77" fmla="*/ 855345 w 2085975"/>
                <a:gd name="connsiteY77" fmla="*/ 47625 h 2521011"/>
                <a:gd name="connsiteX78" fmla="*/ 946785 w 2085975"/>
                <a:gd name="connsiteY78" fmla="*/ 47625 h 2521011"/>
                <a:gd name="connsiteX79" fmla="*/ 996315 w 2085975"/>
                <a:gd name="connsiteY79" fmla="*/ 38100 h 2521011"/>
                <a:gd name="connsiteX80" fmla="*/ 1003935 w 2085975"/>
                <a:gd name="connsiteY80" fmla="*/ 9525 h 2521011"/>
                <a:gd name="connsiteX81" fmla="*/ 1064895 w 2085975"/>
                <a:gd name="connsiteY81" fmla="*/ 0 h 2521011"/>
                <a:gd name="connsiteX82" fmla="*/ 1097280 w 2085975"/>
                <a:gd name="connsiteY82" fmla="*/ 102870 h 2521011"/>
                <a:gd name="connsiteX83" fmla="*/ 1110615 w 2085975"/>
                <a:gd name="connsiteY83" fmla="*/ 102870 h 2521011"/>
                <a:gd name="connsiteX84" fmla="*/ 1135380 w 2085975"/>
                <a:gd name="connsiteY84" fmla="*/ 190500 h 2521011"/>
                <a:gd name="connsiteX85" fmla="*/ 1137805 w 2085975"/>
                <a:gd name="connsiteY85" fmla="*/ 195722 h 2521011"/>
                <a:gd name="connsiteX86" fmla="*/ 1135380 w 2085975"/>
                <a:gd name="connsiteY86" fmla="*/ 198120 h 2521011"/>
                <a:gd name="connsiteX87" fmla="*/ 1131570 w 2085975"/>
                <a:gd name="connsiteY87" fmla="*/ 240030 h 2521011"/>
                <a:gd name="connsiteX88" fmla="*/ 1156335 w 2085975"/>
                <a:gd name="connsiteY88" fmla="*/ 346710 h 2521011"/>
                <a:gd name="connsiteX89" fmla="*/ 1099185 w 2085975"/>
                <a:gd name="connsiteY89" fmla="*/ 363855 h 2521011"/>
                <a:gd name="connsiteX90" fmla="*/ 1127760 w 2085975"/>
                <a:gd name="connsiteY90" fmla="*/ 510540 h 2521011"/>
                <a:gd name="connsiteX91" fmla="*/ 1148715 w 2085975"/>
                <a:gd name="connsiteY91" fmla="*/ 563880 h 2521011"/>
                <a:gd name="connsiteX92" fmla="*/ 1194435 w 2085975"/>
                <a:gd name="connsiteY92" fmla="*/ 641985 h 2521011"/>
                <a:gd name="connsiteX93" fmla="*/ 1215390 w 2085975"/>
                <a:gd name="connsiteY93" fmla="*/ 645795 h 2521011"/>
                <a:gd name="connsiteX94" fmla="*/ 1243965 w 2085975"/>
                <a:gd name="connsiteY94" fmla="*/ 737235 h 2521011"/>
                <a:gd name="connsiteX95" fmla="*/ 1423035 w 2085975"/>
                <a:gd name="connsiteY95" fmla="*/ 702945 h 2521011"/>
                <a:gd name="connsiteX96" fmla="*/ 1422609 w 2085975"/>
                <a:gd name="connsiteY96" fmla="*/ 700259 h 2521011"/>
                <a:gd name="connsiteX97" fmla="*/ 1468755 w 2085975"/>
                <a:gd name="connsiteY97" fmla="*/ 689610 h 2521011"/>
                <a:gd name="connsiteX98" fmla="*/ 1491615 w 2085975"/>
                <a:gd name="connsiteY98" fmla="*/ 659130 h 2521011"/>
                <a:gd name="connsiteX99" fmla="*/ 1520190 w 2085975"/>
                <a:gd name="connsiteY99" fmla="*/ 645795 h 2521011"/>
                <a:gd name="connsiteX100" fmla="*/ 1531620 w 2085975"/>
                <a:gd name="connsiteY100" fmla="*/ 613410 h 2521011"/>
                <a:gd name="connsiteX101" fmla="*/ 1552575 w 2085975"/>
                <a:gd name="connsiteY101" fmla="*/ 594360 h 2521011"/>
                <a:gd name="connsiteX102" fmla="*/ 1573530 w 2085975"/>
                <a:gd name="connsiteY102" fmla="*/ 609600 h 2521011"/>
                <a:gd name="connsiteX103" fmla="*/ 1567815 w 2085975"/>
                <a:gd name="connsiteY103" fmla="*/ 708660 h 2521011"/>
                <a:gd name="connsiteX104" fmla="*/ 1638300 w 2085975"/>
                <a:gd name="connsiteY104" fmla="*/ 786765 h 2521011"/>
                <a:gd name="connsiteX105" fmla="*/ 1640205 w 2085975"/>
                <a:gd name="connsiteY105" fmla="*/ 851535 h 2521011"/>
                <a:gd name="connsiteX106" fmla="*/ 1615440 w 2085975"/>
                <a:gd name="connsiteY106" fmla="*/ 872490 h 2521011"/>
                <a:gd name="connsiteX107" fmla="*/ 1678305 w 2085975"/>
                <a:gd name="connsiteY107" fmla="*/ 876300 h 2521011"/>
                <a:gd name="connsiteX108" fmla="*/ 1964632 w 2085975"/>
                <a:gd name="connsiteY108" fmla="*/ 811829 h 2521011"/>
                <a:gd name="connsiteX109" fmla="*/ 1985010 w 2085975"/>
                <a:gd name="connsiteY109" fmla="*/ 889635 h 2521011"/>
                <a:gd name="connsiteX110" fmla="*/ 1977390 w 2085975"/>
                <a:gd name="connsiteY110" fmla="*/ 942975 h 2521011"/>
                <a:gd name="connsiteX111" fmla="*/ 1912620 w 2085975"/>
                <a:gd name="connsiteY111" fmla="*/ 952500 h 2521011"/>
                <a:gd name="connsiteX112" fmla="*/ 1912620 w 2085975"/>
                <a:gd name="connsiteY112" fmla="*/ 1022985 h 2521011"/>
                <a:gd name="connsiteX113" fmla="*/ 1956435 w 2085975"/>
                <a:gd name="connsiteY113" fmla="*/ 1028700 h 2521011"/>
                <a:gd name="connsiteX114" fmla="*/ 1996440 w 2085975"/>
                <a:gd name="connsiteY114" fmla="*/ 1002030 h 2521011"/>
                <a:gd name="connsiteX115" fmla="*/ 1975485 w 2085975"/>
                <a:gd name="connsiteY115" fmla="*/ 1057275 h 2521011"/>
                <a:gd name="connsiteX116" fmla="*/ 1971675 w 2085975"/>
                <a:gd name="connsiteY116" fmla="*/ 1137285 h 2521011"/>
                <a:gd name="connsiteX117" fmla="*/ 1976108 w 2085975"/>
                <a:gd name="connsiteY117" fmla="*/ 1138062 h 2521011"/>
                <a:gd name="connsiteX118" fmla="*/ 2025015 w 2085975"/>
                <a:gd name="connsiteY118" fmla="*/ 1226820 h 2521011"/>
                <a:gd name="connsiteX119" fmla="*/ 1965960 w 2085975"/>
                <a:gd name="connsiteY119" fmla="*/ 1257300 h 2521011"/>
                <a:gd name="connsiteX120" fmla="*/ 1975485 w 2085975"/>
                <a:gd name="connsiteY120" fmla="*/ 1295400 h 2521011"/>
                <a:gd name="connsiteX121" fmla="*/ 1929765 w 2085975"/>
                <a:gd name="connsiteY121" fmla="*/ 1350645 h 2521011"/>
                <a:gd name="connsiteX122" fmla="*/ 2057400 w 2085975"/>
                <a:gd name="connsiteY122" fmla="*/ 1419225 h 2521011"/>
                <a:gd name="connsiteX123" fmla="*/ 2034540 w 2085975"/>
                <a:gd name="connsiteY123" fmla="*/ 1451610 h 2521011"/>
                <a:gd name="connsiteX124" fmla="*/ 2085975 w 2085975"/>
                <a:gd name="connsiteY124" fmla="*/ 1527810 h 2521011"/>
                <a:gd name="connsiteX125" fmla="*/ 2080260 w 2085975"/>
                <a:gd name="connsiteY125" fmla="*/ 1565910 h 2521011"/>
                <a:gd name="connsiteX126" fmla="*/ 2045970 w 2085975"/>
                <a:gd name="connsiteY126" fmla="*/ 1581150 h 2521011"/>
                <a:gd name="connsiteX127" fmla="*/ 2013585 w 2085975"/>
                <a:gd name="connsiteY127" fmla="*/ 1657350 h 2521011"/>
                <a:gd name="connsiteX128" fmla="*/ 2047875 w 2085975"/>
                <a:gd name="connsiteY128" fmla="*/ 1691640 h 2521011"/>
                <a:gd name="connsiteX129" fmla="*/ 2011680 w 2085975"/>
                <a:gd name="connsiteY129" fmla="*/ 1737360 h 2521011"/>
                <a:gd name="connsiteX130" fmla="*/ 2013585 w 2085975"/>
                <a:gd name="connsiteY130" fmla="*/ 1739265 h 2521011"/>
                <a:gd name="connsiteX131" fmla="*/ 1912620 w 2085975"/>
                <a:gd name="connsiteY131" fmla="*/ 1644015 h 2521011"/>
                <a:gd name="connsiteX132" fmla="*/ 1823085 w 2085975"/>
                <a:gd name="connsiteY132" fmla="*/ 1708785 h 2521011"/>
                <a:gd name="connsiteX133" fmla="*/ 1691640 w 2085975"/>
                <a:gd name="connsiteY133" fmla="*/ 1737360 h 2521011"/>
                <a:gd name="connsiteX134" fmla="*/ 1678305 w 2085975"/>
                <a:gd name="connsiteY134" fmla="*/ 1722120 h 2521011"/>
                <a:gd name="connsiteX135" fmla="*/ 1621155 w 2085975"/>
                <a:gd name="connsiteY135" fmla="*/ 1737360 h 2521011"/>
                <a:gd name="connsiteX136" fmla="*/ 1617345 w 2085975"/>
                <a:gd name="connsiteY136" fmla="*/ 1760220 h 2521011"/>
                <a:gd name="connsiteX137" fmla="*/ 1565432 w 2085975"/>
                <a:gd name="connsiteY137" fmla="*/ 1773198 h 2521011"/>
                <a:gd name="connsiteX138" fmla="*/ 1564005 w 2085975"/>
                <a:gd name="connsiteY138" fmla="*/ 1771650 h 2521011"/>
                <a:gd name="connsiteX139" fmla="*/ 1520190 w 2085975"/>
                <a:gd name="connsiteY139" fmla="*/ 1811655 h 2521011"/>
                <a:gd name="connsiteX140" fmla="*/ 1501140 w 2085975"/>
                <a:gd name="connsiteY140" fmla="*/ 1811655 h 2521011"/>
                <a:gd name="connsiteX141" fmla="*/ 1428750 w 2085975"/>
                <a:gd name="connsiteY141" fmla="*/ 1903095 h 2521011"/>
                <a:gd name="connsiteX142" fmla="*/ 1421130 w 2085975"/>
                <a:gd name="connsiteY142" fmla="*/ 1952625 h 2521011"/>
                <a:gd name="connsiteX143" fmla="*/ 1396365 w 2085975"/>
                <a:gd name="connsiteY143" fmla="*/ 1918335 h 2521011"/>
                <a:gd name="connsiteX144" fmla="*/ 1358265 w 2085975"/>
                <a:gd name="connsiteY144" fmla="*/ 1986915 h 2521011"/>
                <a:gd name="connsiteX145" fmla="*/ 1343025 w 2085975"/>
                <a:gd name="connsiteY145" fmla="*/ 1986915 h 2521011"/>
                <a:gd name="connsiteX146" fmla="*/ 1297305 w 2085975"/>
                <a:gd name="connsiteY146" fmla="*/ 2019300 h 2521011"/>
                <a:gd name="connsiteX147" fmla="*/ 1301115 w 2085975"/>
                <a:gd name="connsiteY147" fmla="*/ 2038350 h 2521011"/>
                <a:gd name="connsiteX148" fmla="*/ 1259205 w 2085975"/>
                <a:gd name="connsiteY148" fmla="*/ 2066925 h 2521011"/>
                <a:gd name="connsiteX149" fmla="*/ 1272540 w 2085975"/>
                <a:gd name="connsiteY149" fmla="*/ 2097405 h 2521011"/>
                <a:gd name="connsiteX150" fmla="*/ 1202055 w 2085975"/>
                <a:gd name="connsiteY150" fmla="*/ 2106930 h 2521011"/>
                <a:gd name="connsiteX151" fmla="*/ 1183005 w 2085975"/>
                <a:gd name="connsiteY151" fmla="*/ 2143125 h 2521011"/>
                <a:gd name="connsiteX152" fmla="*/ 1156335 w 2085975"/>
                <a:gd name="connsiteY152" fmla="*/ 2164080 h 2521011"/>
                <a:gd name="connsiteX153" fmla="*/ 1122045 w 2085975"/>
                <a:gd name="connsiteY153" fmla="*/ 2141220 h 2521011"/>
                <a:gd name="connsiteX154" fmla="*/ 1107891 w 2085975"/>
                <a:gd name="connsiteY154" fmla="*/ 2157396 h 2521011"/>
                <a:gd name="connsiteX155" fmla="*/ 1106805 w 2085975"/>
                <a:gd name="connsiteY155" fmla="*/ 2156460 h 2521011"/>
                <a:gd name="connsiteX156" fmla="*/ 979170 w 2085975"/>
                <a:gd name="connsiteY156" fmla="*/ 2042160 h 2521011"/>
                <a:gd name="connsiteX157" fmla="*/ 932138 w 2085975"/>
                <a:gd name="connsiteY157" fmla="*/ 2104529 h 2521011"/>
                <a:gd name="connsiteX158" fmla="*/ 851535 w 2085975"/>
                <a:gd name="connsiteY158" fmla="*/ 2101216 h 2521011"/>
                <a:gd name="connsiteX159" fmla="*/ 847725 w 2085975"/>
                <a:gd name="connsiteY159" fmla="*/ 2129791 h 2521011"/>
                <a:gd name="connsiteX160" fmla="*/ 689610 w 2085975"/>
                <a:gd name="connsiteY160" fmla="*/ 2129791 h 2521011"/>
                <a:gd name="connsiteX161" fmla="*/ 685800 w 2085975"/>
                <a:gd name="connsiteY161" fmla="*/ 2025016 h 2521011"/>
                <a:gd name="connsiteX162" fmla="*/ 683980 w 2085975"/>
                <a:gd name="connsiteY162" fmla="*/ 2024761 h 2521011"/>
                <a:gd name="connsiteX163" fmla="*/ 701040 w 2085975"/>
                <a:gd name="connsiteY163" fmla="*/ 1973580 h 2521011"/>
                <a:gd name="connsiteX164" fmla="*/ 659130 w 2085975"/>
                <a:gd name="connsiteY164" fmla="*/ 1939290 h 2521011"/>
                <a:gd name="connsiteX165" fmla="*/ 662940 w 2085975"/>
                <a:gd name="connsiteY165" fmla="*/ 1899285 h 2521011"/>
                <a:gd name="connsiteX166" fmla="*/ 674370 w 2085975"/>
                <a:gd name="connsiteY166" fmla="*/ 1836420 h 2521011"/>
                <a:gd name="connsiteX167" fmla="*/ 643890 w 2085975"/>
                <a:gd name="connsiteY167" fmla="*/ 1802130 h 2521011"/>
                <a:gd name="connsiteX168" fmla="*/ 590550 w 2085975"/>
                <a:gd name="connsiteY168" fmla="*/ 1790700 h 2521011"/>
                <a:gd name="connsiteX169" fmla="*/ 520065 w 2085975"/>
                <a:gd name="connsiteY169" fmla="*/ 1731645 h 2521011"/>
                <a:gd name="connsiteX170" fmla="*/ 520065 w 2085975"/>
                <a:gd name="connsiteY170" fmla="*/ 1704975 h 2521011"/>
                <a:gd name="connsiteX171" fmla="*/ 491490 w 2085975"/>
                <a:gd name="connsiteY171" fmla="*/ 1708785 h 2521011"/>
                <a:gd name="connsiteX172" fmla="*/ 386715 w 2085975"/>
                <a:gd name="connsiteY172" fmla="*/ 1638300 h 2521011"/>
                <a:gd name="connsiteX173" fmla="*/ 345639 w 2085975"/>
                <a:gd name="connsiteY173" fmla="*/ 1595581 h 2521011"/>
                <a:gd name="connsiteX174" fmla="*/ 346710 w 2085975"/>
                <a:gd name="connsiteY174" fmla="*/ 1543050 h 2521011"/>
                <a:gd name="connsiteX175" fmla="*/ 302895 w 2085975"/>
                <a:gd name="connsiteY175" fmla="*/ 1522095 h 2521011"/>
                <a:gd name="connsiteX176" fmla="*/ 318135 w 2085975"/>
                <a:gd name="connsiteY176" fmla="*/ 1470660 h 2521011"/>
                <a:gd name="connsiteX177" fmla="*/ 274320 w 2085975"/>
                <a:gd name="connsiteY177" fmla="*/ 1491615 h 2521011"/>
                <a:gd name="connsiteX178" fmla="*/ 241935 w 2085975"/>
                <a:gd name="connsiteY178" fmla="*/ 1491615 h 2521011"/>
                <a:gd name="connsiteX179" fmla="*/ 236220 w 2085975"/>
                <a:gd name="connsiteY179" fmla="*/ 1510665 h 2521011"/>
                <a:gd name="connsiteX180" fmla="*/ 85676 w 2085975"/>
                <a:gd name="connsiteY180" fmla="*/ 1510087 h 2521011"/>
                <a:gd name="connsiteX181" fmla="*/ 80010 w 2085975"/>
                <a:gd name="connsiteY181" fmla="*/ 1443990 h 2521011"/>
                <a:gd name="connsiteX182" fmla="*/ 30480 w 2085975"/>
                <a:gd name="connsiteY182" fmla="*/ 1466850 h 2521011"/>
                <a:gd name="connsiteX183" fmla="*/ 9525 w 2085975"/>
                <a:gd name="connsiteY183" fmla="*/ 1390650 h 2521011"/>
                <a:gd name="connsiteX184" fmla="*/ 0 w 2085975"/>
                <a:gd name="connsiteY184" fmla="*/ 1389648 h 2521011"/>
                <a:gd name="connsiteX185" fmla="*/ 0 w 2085975"/>
                <a:gd name="connsiteY185" fmla="*/ 1352550 h 2521011"/>
                <a:gd name="connsiteX186" fmla="*/ 30480 w 2085975"/>
                <a:gd name="connsiteY186" fmla="*/ 1314450 h 2521011"/>
                <a:gd name="connsiteX187" fmla="*/ 95250 w 2085975"/>
                <a:gd name="connsiteY187" fmla="*/ 1303020 h 2521011"/>
                <a:gd name="connsiteX188" fmla="*/ 112395 w 2085975"/>
                <a:gd name="connsiteY188" fmla="*/ 1238250 h 2521011"/>
                <a:gd name="connsiteX189" fmla="*/ 100965 w 2085975"/>
                <a:gd name="connsiteY189" fmla="*/ 1143000 h 2521011"/>
                <a:gd name="connsiteX190" fmla="*/ 101779 w 2085975"/>
                <a:gd name="connsiteY190" fmla="*/ 1135131 h 2521011"/>
                <a:gd name="connsiteX191" fmla="*/ 190501 w 2085975"/>
                <a:gd name="connsiteY191" fmla="*/ 1110615 h 2521011"/>
                <a:gd name="connsiteX192" fmla="*/ 207646 w 2085975"/>
                <a:gd name="connsiteY192" fmla="*/ 1022985 h 2521011"/>
                <a:gd name="connsiteX193" fmla="*/ 186691 w 2085975"/>
                <a:gd name="connsiteY193" fmla="*/ 986790 h 2521011"/>
                <a:gd name="connsiteX194" fmla="*/ 57151 w 2085975"/>
                <a:gd name="connsiteY194" fmla="*/ 969645 h 2521011"/>
                <a:gd name="connsiteX195" fmla="*/ 125731 w 2085975"/>
                <a:gd name="connsiteY195" fmla="*/ 843915 h 2521011"/>
                <a:gd name="connsiteX196" fmla="*/ 129541 w 2085975"/>
                <a:gd name="connsiteY196" fmla="*/ 731520 h 2521011"/>
                <a:gd name="connsiteX197" fmla="*/ 104775 w 2085975"/>
                <a:gd name="connsiteY197" fmla="*/ 715066 h 2521011"/>
                <a:gd name="connsiteX198" fmla="*/ 104775 w 2085975"/>
                <a:gd name="connsiteY198" fmla="*/ 567691 h 2521011"/>
                <a:gd name="connsiteX199" fmla="*/ 125730 w 2085975"/>
                <a:gd name="connsiteY199" fmla="*/ 489586 h 2521011"/>
                <a:gd name="connsiteX200" fmla="*/ 95250 w 2085975"/>
                <a:gd name="connsiteY200" fmla="*/ 447676 h 2521011"/>
                <a:gd name="connsiteX201" fmla="*/ 169545 w 2085975"/>
                <a:gd name="connsiteY201" fmla="*/ 449581 h 2521011"/>
                <a:gd name="connsiteX202" fmla="*/ 164949 w 2085975"/>
                <a:gd name="connsiteY202" fmla="*/ 446066 h 2521011"/>
                <a:gd name="connsiteX203" fmla="*/ 169545 w 2085975"/>
                <a:gd name="connsiteY203" fmla="*/ 447675 h 2521011"/>
                <a:gd name="connsiteX204" fmla="*/ 200025 w 2085975"/>
                <a:gd name="connsiteY204" fmla="*/ 382905 h 2521011"/>
                <a:gd name="connsiteX205" fmla="*/ 283845 w 2085975"/>
                <a:gd name="connsiteY205" fmla="*/ 384810 h 2521011"/>
                <a:gd name="connsiteX206" fmla="*/ 329565 w 2085975"/>
                <a:gd name="connsiteY206" fmla="*/ 361950 h 2521011"/>
                <a:gd name="connsiteX207" fmla="*/ 344805 w 2085975"/>
                <a:gd name="connsiteY207" fmla="*/ 335280 h 2521011"/>
                <a:gd name="connsiteX208" fmla="*/ 348615 w 2085975"/>
                <a:gd name="connsiteY208" fmla="*/ 266700 h 2521011"/>
                <a:gd name="connsiteX209" fmla="*/ 325755 w 2085975"/>
                <a:gd name="connsiteY209" fmla="*/ 198120 h 2521011"/>
                <a:gd name="connsiteX210" fmla="*/ 272415 w 2085975"/>
                <a:gd name="connsiteY210" fmla="*/ 137160 h 2521011"/>
                <a:gd name="connsiteX211" fmla="*/ 295275 w 2085975"/>
                <a:gd name="connsiteY211" fmla="*/ 125730 h 2521011"/>
                <a:gd name="connsiteX212" fmla="*/ 293496 w 2085975"/>
                <a:gd name="connsiteY212" fmla="*/ 119401 h 2521011"/>
                <a:gd name="connsiteX213" fmla="*/ 295275 w 2085975"/>
                <a:gd name="connsiteY213" fmla="*/ 120015 h 2521011"/>
                <a:gd name="connsiteX214" fmla="*/ 337185 w 2085975"/>
                <a:gd name="connsiteY214" fmla="*/ 74295 h 2521011"/>
                <a:gd name="connsiteX215" fmla="*/ 403860 w 2085975"/>
                <a:gd name="connsiteY215" fmla="*/ 85725 h 2521011"/>
                <a:gd name="connsiteX216" fmla="*/ 381000 w 2085975"/>
                <a:gd name="connsiteY216" fmla="*/ 49530 h 2521011"/>
                <a:gd name="connsiteX217" fmla="*/ 432435 w 2085975"/>
                <a:gd name="connsiteY217" fmla="*/ 13335 h 2521011"/>
                <a:gd name="connsiteX218" fmla="*/ 537210 w 2085975"/>
                <a:gd name="connsiteY21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338452 w 2085975"/>
                <a:gd name="connsiteY65" fmla="*/ 1588442 h 2521011"/>
                <a:gd name="connsiteX66" fmla="*/ 338961 w 2085975"/>
                <a:gd name="connsiteY66" fmla="*/ 1588971 h 2521011"/>
                <a:gd name="connsiteX67" fmla="*/ 338452 w 2085975"/>
                <a:gd name="connsiteY67" fmla="*/ 1588442 h 2521011"/>
                <a:gd name="connsiteX68" fmla="*/ 537210 w 2085975"/>
                <a:gd name="connsiteY68" fmla="*/ 0 h 2521011"/>
                <a:gd name="connsiteX69" fmla="*/ 563880 w 2085975"/>
                <a:gd name="connsiteY69" fmla="*/ 80010 h 2521011"/>
                <a:gd name="connsiteX70" fmla="*/ 672465 w 2085975"/>
                <a:gd name="connsiteY70" fmla="*/ 51435 h 2521011"/>
                <a:gd name="connsiteX71" fmla="*/ 721352 w 2085975"/>
                <a:gd name="connsiteY71" fmla="*/ 29486 h 2521011"/>
                <a:gd name="connsiteX72" fmla="*/ 744855 w 2085975"/>
                <a:gd name="connsiteY72" fmla="*/ 59055 h 2521011"/>
                <a:gd name="connsiteX73" fmla="*/ 739140 w 2085975"/>
                <a:gd name="connsiteY73" fmla="*/ 89535 h 2521011"/>
                <a:gd name="connsiteX74" fmla="*/ 821055 w 2085975"/>
                <a:gd name="connsiteY74" fmla="*/ 93345 h 2521011"/>
                <a:gd name="connsiteX75" fmla="*/ 834390 w 2085975"/>
                <a:gd name="connsiteY75" fmla="*/ 19050 h 2521011"/>
                <a:gd name="connsiteX76" fmla="*/ 855345 w 2085975"/>
                <a:gd name="connsiteY76" fmla="*/ 47625 h 2521011"/>
                <a:gd name="connsiteX77" fmla="*/ 946785 w 2085975"/>
                <a:gd name="connsiteY77" fmla="*/ 47625 h 2521011"/>
                <a:gd name="connsiteX78" fmla="*/ 996315 w 2085975"/>
                <a:gd name="connsiteY78" fmla="*/ 38100 h 2521011"/>
                <a:gd name="connsiteX79" fmla="*/ 1003935 w 2085975"/>
                <a:gd name="connsiteY79" fmla="*/ 9525 h 2521011"/>
                <a:gd name="connsiteX80" fmla="*/ 1064895 w 2085975"/>
                <a:gd name="connsiteY80" fmla="*/ 0 h 2521011"/>
                <a:gd name="connsiteX81" fmla="*/ 1097280 w 2085975"/>
                <a:gd name="connsiteY81" fmla="*/ 102870 h 2521011"/>
                <a:gd name="connsiteX82" fmla="*/ 1110615 w 2085975"/>
                <a:gd name="connsiteY82" fmla="*/ 102870 h 2521011"/>
                <a:gd name="connsiteX83" fmla="*/ 1135380 w 2085975"/>
                <a:gd name="connsiteY83" fmla="*/ 190500 h 2521011"/>
                <a:gd name="connsiteX84" fmla="*/ 1137805 w 2085975"/>
                <a:gd name="connsiteY84" fmla="*/ 195722 h 2521011"/>
                <a:gd name="connsiteX85" fmla="*/ 1135380 w 2085975"/>
                <a:gd name="connsiteY85" fmla="*/ 198120 h 2521011"/>
                <a:gd name="connsiteX86" fmla="*/ 1131570 w 2085975"/>
                <a:gd name="connsiteY86" fmla="*/ 240030 h 2521011"/>
                <a:gd name="connsiteX87" fmla="*/ 1156335 w 2085975"/>
                <a:gd name="connsiteY87" fmla="*/ 346710 h 2521011"/>
                <a:gd name="connsiteX88" fmla="*/ 1099185 w 2085975"/>
                <a:gd name="connsiteY88" fmla="*/ 363855 h 2521011"/>
                <a:gd name="connsiteX89" fmla="*/ 1127760 w 2085975"/>
                <a:gd name="connsiteY89" fmla="*/ 510540 h 2521011"/>
                <a:gd name="connsiteX90" fmla="*/ 1148715 w 2085975"/>
                <a:gd name="connsiteY90" fmla="*/ 563880 h 2521011"/>
                <a:gd name="connsiteX91" fmla="*/ 1194435 w 2085975"/>
                <a:gd name="connsiteY91" fmla="*/ 641985 h 2521011"/>
                <a:gd name="connsiteX92" fmla="*/ 1215390 w 2085975"/>
                <a:gd name="connsiteY92" fmla="*/ 645795 h 2521011"/>
                <a:gd name="connsiteX93" fmla="*/ 1243965 w 2085975"/>
                <a:gd name="connsiteY93" fmla="*/ 737235 h 2521011"/>
                <a:gd name="connsiteX94" fmla="*/ 1423035 w 2085975"/>
                <a:gd name="connsiteY94" fmla="*/ 702945 h 2521011"/>
                <a:gd name="connsiteX95" fmla="*/ 1422609 w 2085975"/>
                <a:gd name="connsiteY95" fmla="*/ 700259 h 2521011"/>
                <a:gd name="connsiteX96" fmla="*/ 1468755 w 2085975"/>
                <a:gd name="connsiteY96" fmla="*/ 689610 h 2521011"/>
                <a:gd name="connsiteX97" fmla="*/ 1491615 w 2085975"/>
                <a:gd name="connsiteY97" fmla="*/ 659130 h 2521011"/>
                <a:gd name="connsiteX98" fmla="*/ 1520190 w 2085975"/>
                <a:gd name="connsiteY98" fmla="*/ 645795 h 2521011"/>
                <a:gd name="connsiteX99" fmla="*/ 1531620 w 2085975"/>
                <a:gd name="connsiteY99" fmla="*/ 613410 h 2521011"/>
                <a:gd name="connsiteX100" fmla="*/ 1552575 w 2085975"/>
                <a:gd name="connsiteY100" fmla="*/ 594360 h 2521011"/>
                <a:gd name="connsiteX101" fmla="*/ 1573530 w 2085975"/>
                <a:gd name="connsiteY101" fmla="*/ 609600 h 2521011"/>
                <a:gd name="connsiteX102" fmla="*/ 1567815 w 2085975"/>
                <a:gd name="connsiteY102" fmla="*/ 708660 h 2521011"/>
                <a:gd name="connsiteX103" fmla="*/ 1638300 w 2085975"/>
                <a:gd name="connsiteY103" fmla="*/ 786765 h 2521011"/>
                <a:gd name="connsiteX104" fmla="*/ 1640205 w 2085975"/>
                <a:gd name="connsiteY104" fmla="*/ 851535 h 2521011"/>
                <a:gd name="connsiteX105" fmla="*/ 1615440 w 2085975"/>
                <a:gd name="connsiteY105" fmla="*/ 872490 h 2521011"/>
                <a:gd name="connsiteX106" fmla="*/ 1678305 w 2085975"/>
                <a:gd name="connsiteY106" fmla="*/ 876300 h 2521011"/>
                <a:gd name="connsiteX107" fmla="*/ 1964632 w 2085975"/>
                <a:gd name="connsiteY107" fmla="*/ 811829 h 2521011"/>
                <a:gd name="connsiteX108" fmla="*/ 1985010 w 2085975"/>
                <a:gd name="connsiteY108" fmla="*/ 889635 h 2521011"/>
                <a:gd name="connsiteX109" fmla="*/ 1977390 w 2085975"/>
                <a:gd name="connsiteY109" fmla="*/ 942975 h 2521011"/>
                <a:gd name="connsiteX110" fmla="*/ 1912620 w 2085975"/>
                <a:gd name="connsiteY110" fmla="*/ 952500 h 2521011"/>
                <a:gd name="connsiteX111" fmla="*/ 1912620 w 2085975"/>
                <a:gd name="connsiteY111" fmla="*/ 1022985 h 2521011"/>
                <a:gd name="connsiteX112" fmla="*/ 1956435 w 2085975"/>
                <a:gd name="connsiteY112" fmla="*/ 1028700 h 2521011"/>
                <a:gd name="connsiteX113" fmla="*/ 1996440 w 2085975"/>
                <a:gd name="connsiteY113" fmla="*/ 1002030 h 2521011"/>
                <a:gd name="connsiteX114" fmla="*/ 1975485 w 2085975"/>
                <a:gd name="connsiteY114" fmla="*/ 1057275 h 2521011"/>
                <a:gd name="connsiteX115" fmla="*/ 1971675 w 2085975"/>
                <a:gd name="connsiteY115" fmla="*/ 1137285 h 2521011"/>
                <a:gd name="connsiteX116" fmla="*/ 1976108 w 2085975"/>
                <a:gd name="connsiteY116" fmla="*/ 1138062 h 2521011"/>
                <a:gd name="connsiteX117" fmla="*/ 2025015 w 2085975"/>
                <a:gd name="connsiteY117" fmla="*/ 1226820 h 2521011"/>
                <a:gd name="connsiteX118" fmla="*/ 1965960 w 2085975"/>
                <a:gd name="connsiteY118" fmla="*/ 1257300 h 2521011"/>
                <a:gd name="connsiteX119" fmla="*/ 1975485 w 2085975"/>
                <a:gd name="connsiteY119" fmla="*/ 1295400 h 2521011"/>
                <a:gd name="connsiteX120" fmla="*/ 1929765 w 2085975"/>
                <a:gd name="connsiteY120" fmla="*/ 1350645 h 2521011"/>
                <a:gd name="connsiteX121" fmla="*/ 2057400 w 2085975"/>
                <a:gd name="connsiteY121" fmla="*/ 1419225 h 2521011"/>
                <a:gd name="connsiteX122" fmla="*/ 2034540 w 2085975"/>
                <a:gd name="connsiteY122" fmla="*/ 1451610 h 2521011"/>
                <a:gd name="connsiteX123" fmla="*/ 2085975 w 2085975"/>
                <a:gd name="connsiteY123" fmla="*/ 1527810 h 2521011"/>
                <a:gd name="connsiteX124" fmla="*/ 2080260 w 2085975"/>
                <a:gd name="connsiteY124" fmla="*/ 1565910 h 2521011"/>
                <a:gd name="connsiteX125" fmla="*/ 2045970 w 2085975"/>
                <a:gd name="connsiteY125" fmla="*/ 1581150 h 2521011"/>
                <a:gd name="connsiteX126" fmla="*/ 2013585 w 2085975"/>
                <a:gd name="connsiteY126" fmla="*/ 1657350 h 2521011"/>
                <a:gd name="connsiteX127" fmla="*/ 2047875 w 2085975"/>
                <a:gd name="connsiteY127" fmla="*/ 1691640 h 2521011"/>
                <a:gd name="connsiteX128" fmla="*/ 2011680 w 2085975"/>
                <a:gd name="connsiteY128" fmla="*/ 1737360 h 2521011"/>
                <a:gd name="connsiteX129" fmla="*/ 2013585 w 2085975"/>
                <a:gd name="connsiteY129" fmla="*/ 1739265 h 2521011"/>
                <a:gd name="connsiteX130" fmla="*/ 1912620 w 2085975"/>
                <a:gd name="connsiteY130" fmla="*/ 1644015 h 2521011"/>
                <a:gd name="connsiteX131" fmla="*/ 1823085 w 2085975"/>
                <a:gd name="connsiteY131" fmla="*/ 1708785 h 2521011"/>
                <a:gd name="connsiteX132" fmla="*/ 1691640 w 2085975"/>
                <a:gd name="connsiteY132" fmla="*/ 1737360 h 2521011"/>
                <a:gd name="connsiteX133" fmla="*/ 1678305 w 2085975"/>
                <a:gd name="connsiteY133" fmla="*/ 1722120 h 2521011"/>
                <a:gd name="connsiteX134" fmla="*/ 1621155 w 2085975"/>
                <a:gd name="connsiteY134" fmla="*/ 1737360 h 2521011"/>
                <a:gd name="connsiteX135" fmla="*/ 1617345 w 2085975"/>
                <a:gd name="connsiteY135" fmla="*/ 1760220 h 2521011"/>
                <a:gd name="connsiteX136" fmla="*/ 1565432 w 2085975"/>
                <a:gd name="connsiteY136" fmla="*/ 1773198 h 2521011"/>
                <a:gd name="connsiteX137" fmla="*/ 1564005 w 2085975"/>
                <a:gd name="connsiteY137" fmla="*/ 1771650 h 2521011"/>
                <a:gd name="connsiteX138" fmla="*/ 1520190 w 2085975"/>
                <a:gd name="connsiteY138" fmla="*/ 1811655 h 2521011"/>
                <a:gd name="connsiteX139" fmla="*/ 1501140 w 2085975"/>
                <a:gd name="connsiteY139" fmla="*/ 1811655 h 2521011"/>
                <a:gd name="connsiteX140" fmla="*/ 1428750 w 2085975"/>
                <a:gd name="connsiteY140" fmla="*/ 1903095 h 2521011"/>
                <a:gd name="connsiteX141" fmla="*/ 1421130 w 2085975"/>
                <a:gd name="connsiteY141" fmla="*/ 1952625 h 2521011"/>
                <a:gd name="connsiteX142" fmla="*/ 1396365 w 2085975"/>
                <a:gd name="connsiteY142" fmla="*/ 1918335 h 2521011"/>
                <a:gd name="connsiteX143" fmla="*/ 1358265 w 2085975"/>
                <a:gd name="connsiteY143" fmla="*/ 1986915 h 2521011"/>
                <a:gd name="connsiteX144" fmla="*/ 1343025 w 2085975"/>
                <a:gd name="connsiteY144" fmla="*/ 1986915 h 2521011"/>
                <a:gd name="connsiteX145" fmla="*/ 1297305 w 2085975"/>
                <a:gd name="connsiteY145" fmla="*/ 2019300 h 2521011"/>
                <a:gd name="connsiteX146" fmla="*/ 1301115 w 2085975"/>
                <a:gd name="connsiteY146" fmla="*/ 2038350 h 2521011"/>
                <a:gd name="connsiteX147" fmla="*/ 1259205 w 2085975"/>
                <a:gd name="connsiteY147" fmla="*/ 2066925 h 2521011"/>
                <a:gd name="connsiteX148" fmla="*/ 1272540 w 2085975"/>
                <a:gd name="connsiteY148" fmla="*/ 2097405 h 2521011"/>
                <a:gd name="connsiteX149" fmla="*/ 1202055 w 2085975"/>
                <a:gd name="connsiteY149" fmla="*/ 2106930 h 2521011"/>
                <a:gd name="connsiteX150" fmla="*/ 1183005 w 2085975"/>
                <a:gd name="connsiteY150" fmla="*/ 2143125 h 2521011"/>
                <a:gd name="connsiteX151" fmla="*/ 1156335 w 2085975"/>
                <a:gd name="connsiteY151" fmla="*/ 2164080 h 2521011"/>
                <a:gd name="connsiteX152" fmla="*/ 1122045 w 2085975"/>
                <a:gd name="connsiteY152" fmla="*/ 2141220 h 2521011"/>
                <a:gd name="connsiteX153" fmla="*/ 1107891 w 2085975"/>
                <a:gd name="connsiteY153" fmla="*/ 2157396 h 2521011"/>
                <a:gd name="connsiteX154" fmla="*/ 1106805 w 2085975"/>
                <a:gd name="connsiteY154" fmla="*/ 2156460 h 2521011"/>
                <a:gd name="connsiteX155" fmla="*/ 979170 w 2085975"/>
                <a:gd name="connsiteY155" fmla="*/ 2042160 h 2521011"/>
                <a:gd name="connsiteX156" fmla="*/ 932138 w 2085975"/>
                <a:gd name="connsiteY156" fmla="*/ 2104529 h 2521011"/>
                <a:gd name="connsiteX157" fmla="*/ 851535 w 2085975"/>
                <a:gd name="connsiteY157" fmla="*/ 2101216 h 2521011"/>
                <a:gd name="connsiteX158" fmla="*/ 847725 w 2085975"/>
                <a:gd name="connsiteY158" fmla="*/ 2129791 h 2521011"/>
                <a:gd name="connsiteX159" fmla="*/ 689610 w 2085975"/>
                <a:gd name="connsiteY159" fmla="*/ 2129791 h 2521011"/>
                <a:gd name="connsiteX160" fmla="*/ 685800 w 2085975"/>
                <a:gd name="connsiteY160" fmla="*/ 2025016 h 2521011"/>
                <a:gd name="connsiteX161" fmla="*/ 683980 w 2085975"/>
                <a:gd name="connsiteY161" fmla="*/ 2024761 h 2521011"/>
                <a:gd name="connsiteX162" fmla="*/ 701040 w 2085975"/>
                <a:gd name="connsiteY162" fmla="*/ 1973580 h 2521011"/>
                <a:gd name="connsiteX163" fmla="*/ 659130 w 2085975"/>
                <a:gd name="connsiteY163" fmla="*/ 1939290 h 2521011"/>
                <a:gd name="connsiteX164" fmla="*/ 662940 w 2085975"/>
                <a:gd name="connsiteY164" fmla="*/ 1899285 h 2521011"/>
                <a:gd name="connsiteX165" fmla="*/ 674370 w 2085975"/>
                <a:gd name="connsiteY165" fmla="*/ 1836420 h 2521011"/>
                <a:gd name="connsiteX166" fmla="*/ 643890 w 2085975"/>
                <a:gd name="connsiteY166" fmla="*/ 1802130 h 2521011"/>
                <a:gd name="connsiteX167" fmla="*/ 590550 w 2085975"/>
                <a:gd name="connsiteY167" fmla="*/ 1790700 h 2521011"/>
                <a:gd name="connsiteX168" fmla="*/ 520065 w 2085975"/>
                <a:gd name="connsiteY168" fmla="*/ 1731645 h 2521011"/>
                <a:gd name="connsiteX169" fmla="*/ 520065 w 2085975"/>
                <a:gd name="connsiteY169" fmla="*/ 1704975 h 2521011"/>
                <a:gd name="connsiteX170" fmla="*/ 491490 w 2085975"/>
                <a:gd name="connsiteY170" fmla="*/ 1708785 h 2521011"/>
                <a:gd name="connsiteX171" fmla="*/ 386715 w 2085975"/>
                <a:gd name="connsiteY171" fmla="*/ 1638300 h 2521011"/>
                <a:gd name="connsiteX172" fmla="*/ 345639 w 2085975"/>
                <a:gd name="connsiteY172" fmla="*/ 1595581 h 2521011"/>
                <a:gd name="connsiteX173" fmla="*/ 346710 w 2085975"/>
                <a:gd name="connsiteY173" fmla="*/ 1543050 h 2521011"/>
                <a:gd name="connsiteX174" fmla="*/ 302895 w 2085975"/>
                <a:gd name="connsiteY174" fmla="*/ 1522095 h 2521011"/>
                <a:gd name="connsiteX175" fmla="*/ 318135 w 2085975"/>
                <a:gd name="connsiteY175" fmla="*/ 1470660 h 2521011"/>
                <a:gd name="connsiteX176" fmla="*/ 274320 w 2085975"/>
                <a:gd name="connsiteY176" fmla="*/ 1491615 h 2521011"/>
                <a:gd name="connsiteX177" fmla="*/ 241935 w 2085975"/>
                <a:gd name="connsiteY177" fmla="*/ 1491615 h 2521011"/>
                <a:gd name="connsiteX178" fmla="*/ 236220 w 2085975"/>
                <a:gd name="connsiteY178" fmla="*/ 1510665 h 2521011"/>
                <a:gd name="connsiteX179" fmla="*/ 85676 w 2085975"/>
                <a:gd name="connsiteY179" fmla="*/ 1510087 h 2521011"/>
                <a:gd name="connsiteX180" fmla="*/ 80010 w 2085975"/>
                <a:gd name="connsiteY180" fmla="*/ 1443990 h 2521011"/>
                <a:gd name="connsiteX181" fmla="*/ 30480 w 2085975"/>
                <a:gd name="connsiteY181" fmla="*/ 1466850 h 2521011"/>
                <a:gd name="connsiteX182" fmla="*/ 9525 w 2085975"/>
                <a:gd name="connsiteY182" fmla="*/ 1390650 h 2521011"/>
                <a:gd name="connsiteX183" fmla="*/ 0 w 2085975"/>
                <a:gd name="connsiteY183" fmla="*/ 1389648 h 2521011"/>
                <a:gd name="connsiteX184" fmla="*/ 0 w 2085975"/>
                <a:gd name="connsiteY184" fmla="*/ 1352550 h 2521011"/>
                <a:gd name="connsiteX185" fmla="*/ 30480 w 2085975"/>
                <a:gd name="connsiteY185" fmla="*/ 1314450 h 2521011"/>
                <a:gd name="connsiteX186" fmla="*/ 95250 w 2085975"/>
                <a:gd name="connsiteY186" fmla="*/ 1303020 h 2521011"/>
                <a:gd name="connsiteX187" fmla="*/ 112395 w 2085975"/>
                <a:gd name="connsiteY187" fmla="*/ 1238250 h 2521011"/>
                <a:gd name="connsiteX188" fmla="*/ 100965 w 2085975"/>
                <a:gd name="connsiteY188" fmla="*/ 1143000 h 2521011"/>
                <a:gd name="connsiteX189" fmla="*/ 101779 w 2085975"/>
                <a:gd name="connsiteY189" fmla="*/ 1135131 h 2521011"/>
                <a:gd name="connsiteX190" fmla="*/ 190501 w 2085975"/>
                <a:gd name="connsiteY190" fmla="*/ 1110615 h 2521011"/>
                <a:gd name="connsiteX191" fmla="*/ 207646 w 2085975"/>
                <a:gd name="connsiteY191" fmla="*/ 1022985 h 2521011"/>
                <a:gd name="connsiteX192" fmla="*/ 186691 w 2085975"/>
                <a:gd name="connsiteY192" fmla="*/ 986790 h 2521011"/>
                <a:gd name="connsiteX193" fmla="*/ 57151 w 2085975"/>
                <a:gd name="connsiteY193" fmla="*/ 969645 h 2521011"/>
                <a:gd name="connsiteX194" fmla="*/ 125731 w 2085975"/>
                <a:gd name="connsiteY194" fmla="*/ 843915 h 2521011"/>
                <a:gd name="connsiteX195" fmla="*/ 129541 w 2085975"/>
                <a:gd name="connsiteY195" fmla="*/ 731520 h 2521011"/>
                <a:gd name="connsiteX196" fmla="*/ 104775 w 2085975"/>
                <a:gd name="connsiteY196" fmla="*/ 715066 h 2521011"/>
                <a:gd name="connsiteX197" fmla="*/ 104775 w 2085975"/>
                <a:gd name="connsiteY197" fmla="*/ 567691 h 2521011"/>
                <a:gd name="connsiteX198" fmla="*/ 125730 w 2085975"/>
                <a:gd name="connsiteY198" fmla="*/ 489586 h 2521011"/>
                <a:gd name="connsiteX199" fmla="*/ 95250 w 2085975"/>
                <a:gd name="connsiteY199" fmla="*/ 447676 h 2521011"/>
                <a:gd name="connsiteX200" fmla="*/ 169545 w 2085975"/>
                <a:gd name="connsiteY200" fmla="*/ 449581 h 2521011"/>
                <a:gd name="connsiteX201" fmla="*/ 164949 w 2085975"/>
                <a:gd name="connsiteY201" fmla="*/ 446066 h 2521011"/>
                <a:gd name="connsiteX202" fmla="*/ 169545 w 2085975"/>
                <a:gd name="connsiteY202" fmla="*/ 447675 h 2521011"/>
                <a:gd name="connsiteX203" fmla="*/ 200025 w 2085975"/>
                <a:gd name="connsiteY203" fmla="*/ 382905 h 2521011"/>
                <a:gd name="connsiteX204" fmla="*/ 283845 w 2085975"/>
                <a:gd name="connsiteY204" fmla="*/ 384810 h 2521011"/>
                <a:gd name="connsiteX205" fmla="*/ 329565 w 2085975"/>
                <a:gd name="connsiteY205" fmla="*/ 361950 h 2521011"/>
                <a:gd name="connsiteX206" fmla="*/ 344805 w 2085975"/>
                <a:gd name="connsiteY206" fmla="*/ 335280 h 2521011"/>
                <a:gd name="connsiteX207" fmla="*/ 348615 w 2085975"/>
                <a:gd name="connsiteY207" fmla="*/ 266700 h 2521011"/>
                <a:gd name="connsiteX208" fmla="*/ 325755 w 2085975"/>
                <a:gd name="connsiteY208" fmla="*/ 198120 h 2521011"/>
                <a:gd name="connsiteX209" fmla="*/ 272415 w 2085975"/>
                <a:gd name="connsiteY209" fmla="*/ 137160 h 2521011"/>
                <a:gd name="connsiteX210" fmla="*/ 295275 w 2085975"/>
                <a:gd name="connsiteY210" fmla="*/ 125730 h 2521011"/>
                <a:gd name="connsiteX211" fmla="*/ 293496 w 2085975"/>
                <a:gd name="connsiteY211" fmla="*/ 119401 h 2521011"/>
                <a:gd name="connsiteX212" fmla="*/ 295275 w 2085975"/>
                <a:gd name="connsiteY212" fmla="*/ 120015 h 2521011"/>
                <a:gd name="connsiteX213" fmla="*/ 337185 w 2085975"/>
                <a:gd name="connsiteY213" fmla="*/ 74295 h 2521011"/>
                <a:gd name="connsiteX214" fmla="*/ 403860 w 2085975"/>
                <a:gd name="connsiteY214" fmla="*/ 85725 h 2521011"/>
                <a:gd name="connsiteX215" fmla="*/ 381000 w 2085975"/>
                <a:gd name="connsiteY215" fmla="*/ 49530 h 2521011"/>
                <a:gd name="connsiteX216" fmla="*/ 432435 w 2085975"/>
                <a:gd name="connsiteY216" fmla="*/ 13335 h 2521011"/>
                <a:gd name="connsiteX217" fmla="*/ 537210 w 2085975"/>
                <a:gd name="connsiteY21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807845 w 2085975"/>
                <a:gd name="connsiteY62" fmla="*/ 2137410 h 2521011"/>
                <a:gd name="connsiteX63" fmla="*/ 1864995 w 2085975"/>
                <a:gd name="connsiteY63" fmla="*/ 2135505 h 2521011"/>
                <a:gd name="connsiteX64" fmla="*/ 338452 w 2085975"/>
                <a:gd name="connsiteY64" fmla="*/ 1588442 h 2521011"/>
                <a:gd name="connsiteX65" fmla="*/ 338961 w 2085975"/>
                <a:gd name="connsiteY65" fmla="*/ 1588971 h 2521011"/>
                <a:gd name="connsiteX66" fmla="*/ 338452 w 2085975"/>
                <a:gd name="connsiteY66" fmla="*/ 1588442 h 2521011"/>
                <a:gd name="connsiteX67" fmla="*/ 537210 w 2085975"/>
                <a:gd name="connsiteY67" fmla="*/ 0 h 2521011"/>
                <a:gd name="connsiteX68" fmla="*/ 563880 w 2085975"/>
                <a:gd name="connsiteY68" fmla="*/ 80010 h 2521011"/>
                <a:gd name="connsiteX69" fmla="*/ 672465 w 2085975"/>
                <a:gd name="connsiteY69" fmla="*/ 51435 h 2521011"/>
                <a:gd name="connsiteX70" fmla="*/ 721352 w 2085975"/>
                <a:gd name="connsiteY70" fmla="*/ 29486 h 2521011"/>
                <a:gd name="connsiteX71" fmla="*/ 744855 w 2085975"/>
                <a:gd name="connsiteY71" fmla="*/ 59055 h 2521011"/>
                <a:gd name="connsiteX72" fmla="*/ 739140 w 2085975"/>
                <a:gd name="connsiteY72" fmla="*/ 89535 h 2521011"/>
                <a:gd name="connsiteX73" fmla="*/ 821055 w 2085975"/>
                <a:gd name="connsiteY73" fmla="*/ 93345 h 2521011"/>
                <a:gd name="connsiteX74" fmla="*/ 834390 w 2085975"/>
                <a:gd name="connsiteY74" fmla="*/ 19050 h 2521011"/>
                <a:gd name="connsiteX75" fmla="*/ 855345 w 2085975"/>
                <a:gd name="connsiteY75" fmla="*/ 47625 h 2521011"/>
                <a:gd name="connsiteX76" fmla="*/ 946785 w 2085975"/>
                <a:gd name="connsiteY76" fmla="*/ 47625 h 2521011"/>
                <a:gd name="connsiteX77" fmla="*/ 996315 w 2085975"/>
                <a:gd name="connsiteY77" fmla="*/ 38100 h 2521011"/>
                <a:gd name="connsiteX78" fmla="*/ 1003935 w 2085975"/>
                <a:gd name="connsiteY78" fmla="*/ 9525 h 2521011"/>
                <a:gd name="connsiteX79" fmla="*/ 1064895 w 2085975"/>
                <a:gd name="connsiteY79" fmla="*/ 0 h 2521011"/>
                <a:gd name="connsiteX80" fmla="*/ 1097280 w 2085975"/>
                <a:gd name="connsiteY80" fmla="*/ 102870 h 2521011"/>
                <a:gd name="connsiteX81" fmla="*/ 1110615 w 2085975"/>
                <a:gd name="connsiteY81" fmla="*/ 102870 h 2521011"/>
                <a:gd name="connsiteX82" fmla="*/ 1135380 w 2085975"/>
                <a:gd name="connsiteY82" fmla="*/ 190500 h 2521011"/>
                <a:gd name="connsiteX83" fmla="*/ 1137805 w 2085975"/>
                <a:gd name="connsiteY83" fmla="*/ 195722 h 2521011"/>
                <a:gd name="connsiteX84" fmla="*/ 1135380 w 2085975"/>
                <a:gd name="connsiteY84" fmla="*/ 198120 h 2521011"/>
                <a:gd name="connsiteX85" fmla="*/ 1131570 w 2085975"/>
                <a:gd name="connsiteY85" fmla="*/ 240030 h 2521011"/>
                <a:gd name="connsiteX86" fmla="*/ 1156335 w 2085975"/>
                <a:gd name="connsiteY86" fmla="*/ 346710 h 2521011"/>
                <a:gd name="connsiteX87" fmla="*/ 1099185 w 2085975"/>
                <a:gd name="connsiteY87" fmla="*/ 363855 h 2521011"/>
                <a:gd name="connsiteX88" fmla="*/ 1127760 w 2085975"/>
                <a:gd name="connsiteY88" fmla="*/ 510540 h 2521011"/>
                <a:gd name="connsiteX89" fmla="*/ 1148715 w 2085975"/>
                <a:gd name="connsiteY89" fmla="*/ 563880 h 2521011"/>
                <a:gd name="connsiteX90" fmla="*/ 1194435 w 2085975"/>
                <a:gd name="connsiteY90" fmla="*/ 641985 h 2521011"/>
                <a:gd name="connsiteX91" fmla="*/ 1215390 w 2085975"/>
                <a:gd name="connsiteY91" fmla="*/ 645795 h 2521011"/>
                <a:gd name="connsiteX92" fmla="*/ 1243965 w 2085975"/>
                <a:gd name="connsiteY92" fmla="*/ 737235 h 2521011"/>
                <a:gd name="connsiteX93" fmla="*/ 1423035 w 2085975"/>
                <a:gd name="connsiteY93" fmla="*/ 702945 h 2521011"/>
                <a:gd name="connsiteX94" fmla="*/ 1422609 w 2085975"/>
                <a:gd name="connsiteY94" fmla="*/ 700259 h 2521011"/>
                <a:gd name="connsiteX95" fmla="*/ 1468755 w 2085975"/>
                <a:gd name="connsiteY95" fmla="*/ 689610 h 2521011"/>
                <a:gd name="connsiteX96" fmla="*/ 1491615 w 2085975"/>
                <a:gd name="connsiteY96" fmla="*/ 659130 h 2521011"/>
                <a:gd name="connsiteX97" fmla="*/ 1520190 w 2085975"/>
                <a:gd name="connsiteY97" fmla="*/ 645795 h 2521011"/>
                <a:gd name="connsiteX98" fmla="*/ 1531620 w 2085975"/>
                <a:gd name="connsiteY98" fmla="*/ 613410 h 2521011"/>
                <a:gd name="connsiteX99" fmla="*/ 1552575 w 2085975"/>
                <a:gd name="connsiteY99" fmla="*/ 594360 h 2521011"/>
                <a:gd name="connsiteX100" fmla="*/ 1573530 w 2085975"/>
                <a:gd name="connsiteY100" fmla="*/ 609600 h 2521011"/>
                <a:gd name="connsiteX101" fmla="*/ 1567815 w 2085975"/>
                <a:gd name="connsiteY101" fmla="*/ 708660 h 2521011"/>
                <a:gd name="connsiteX102" fmla="*/ 1638300 w 2085975"/>
                <a:gd name="connsiteY102" fmla="*/ 786765 h 2521011"/>
                <a:gd name="connsiteX103" fmla="*/ 1640205 w 2085975"/>
                <a:gd name="connsiteY103" fmla="*/ 851535 h 2521011"/>
                <a:gd name="connsiteX104" fmla="*/ 1615440 w 2085975"/>
                <a:gd name="connsiteY104" fmla="*/ 872490 h 2521011"/>
                <a:gd name="connsiteX105" fmla="*/ 1678305 w 2085975"/>
                <a:gd name="connsiteY105" fmla="*/ 876300 h 2521011"/>
                <a:gd name="connsiteX106" fmla="*/ 1964632 w 2085975"/>
                <a:gd name="connsiteY106" fmla="*/ 811829 h 2521011"/>
                <a:gd name="connsiteX107" fmla="*/ 1985010 w 2085975"/>
                <a:gd name="connsiteY107" fmla="*/ 889635 h 2521011"/>
                <a:gd name="connsiteX108" fmla="*/ 1977390 w 2085975"/>
                <a:gd name="connsiteY108" fmla="*/ 942975 h 2521011"/>
                <a:gd name="connsiteX109" fmla="*/ 1912620 w 2085975"/>
                <a:gd name="connsiteY109" fmla="*/ 952500 h 2521011"/>
                <a:gd name="connsiteX110" fmla="*/ 1912620 w 2085975"/>
                <a:gd name="connsiteY110" fmla="*/ 1022985 h 2521011"/>
                <a:gd name="connsiteX111" fmla="*/ 1956435 w 2085975"/>
                <a:gd name="connsiteY111" fmla="*/ 1028700 h 2521011"/>
                <a:gd name="connsiteX112" fmla="*/ 1996440 w 2085975"/>
                <a:gd name="connsiteY112" fmla="*/ 1002030 h 2521011"/>
                <a:gd name="connsiteX113" fmla="*/ 1975485 w 2085975"/>
                <a:gd name="connsiteY113" fmla="*/ 1057275 h 2521011"/>
                <a:gd name="connsiteX114" fmla="*/ 1971675 w 2085975"/>
                <a:gd name="connsiteY114" fmla="*/ 1137285 h 2521011"/>
                <a:gd name="connsiteX115" fmla="*/ 1976108 w 2085975"/>
                <a:gd name="connsiteY115" fmla="*/ 1138062 h 2521011"/>
                <a:gd name="connsiteX116" fmla="*/ 2025015 w 2085975"/>
                <a:gd name="connsiteY116" fmla="*/ 1226820 h 2521011"/>
                <a:gd name="connsiteX117" fmla="*/ 1965960 w 2085975"/>
                <a:gd name="connsiteY117" fmla="*/ 1257300 h 2521011"/>
                <a:gd name="connsiteX118" fmla="*/ 1975485 w 2085975"/>
                <a:gd name="connsiteY118" fmla="*/ 1295400 h 2521011"/>
                <a:gd name="connsiteX119" fmla="*/ 1929765 w 2085975"/>
                <a:gd name="connsiteY119" fmla="*/ 1350645 h 2521011"/>
                <a:gd name="connsiteX120" fmla="*/ 2057400 w 2085975"/>
                <a:gd name="connsiteY120" fmla="*/ 1419225 h 2521011"/>
                <a:gd name="connsiteX121" fmla="*/ 2034540 w 2085975"/>
                <a:gd name="connsiteY121" fmla="*/ 1451610 h 2521011"/>
                <a:gd name="connsiteX122" fmla="*/ 2085975 w 2085975"/>
                <a:gd name="connsiteY122" fmla="*/ 1527810 h 2521011"/>
                <a:gd name="connsiteX123" fmla="*/ 2080260 w 2085975"/>
                <a:gd name="connsiteY123" fmla="*/ 1565910 h 2521011"/>
                <a:gd name="connsiteX124" fmla="*/ 2045970 w 2085975"/>
                <a:gd name="connsiteY124" fmla="*/ 1581150 h 2521011"/>
                <a:gd name="connsiteX125" fmla="*/ 2013585 w 2085975"/>
                <a:gd name="connsiteY125" fmla="*/ 1657350 h 2521011"/>
                <a:gd name="connsiteX126" fmla="*/ 2047875 w 2085975"/>
                <a:gd name="connsiteY126" fmla="*/ 1691640 h 2521011"/>
                <a:gd name="connsiteX127" fmla="*/ 2011680 w 2085975"/>
                <a:gd name="connsiteY127" fmla="*/ 1737360 h 2521011"/>
                <a:gd name="connsiteX128" fmla="*/ 2013585 w 2085975"/>
                <a:gd name="connsiteY128" fmla="*/ 1739265 h 2521011"/>
                <a:gd name="connsiteX129" fmla="*/ 1912620 w 2085975"/>
                <a:gd name="connsiteY129" fmla="*/ 1644015 h 2521011"/>
                <a:gd name="connsiteX130" fmla="*/ 1823085 w 2085975"/>
                <a:gd name="connsiteY130" fmla="*/ 1708785 h 2521011"/>
                <a:gd name="connsiteX131" fmla="*/ 1691640 w 2085975"/>
                <a:gd name="connsiteY131" fmla="*/ 1737360 h 2521011"/>
                <a:gd name="connsiteX132" fmla="*/ 1678305 w 2085975"/>
                <a:gd name="connsiteY132" fmla="*/ 1722120 h 2521011"/>
                <a:gd name="connsiteX133" fmla="*/ 1621155 w 2085975"/>
                <a:gd name="connsiteY133" fmla="*/ 1737360 h 2521011"/>
                <a:gd name="connsiteX134" fmla="*/ 1617345 w 2085975"/>
                <a:gd name="connsiteY134" fmla="*/ 1760220 h 2521011"/>
                <a:gd name="connsiteX135" fmla="*/ 1565432 w 2085975"/>
                <a:gd name="connsiteY135" fmla="*/ 1773198 h 2521011"/>
                <a:gd name="connsiteX136" fmla="*/ 1564005 w 2085975"/>
                <a:gd name="connsiteY136" fmla="*/ 1771650 h 2521011"/>
                <a:gd name="connsiteX137" fmla="*/ 1520190 w 2085975"/>
                <a:gd name="connsiteY137" fmla="*/ 1811655 h 2521011"/>
                <a:gd name="connsiteX138" fmla="*/ 1501140 w 2085975"/>
                <a:gd name="connsiteY138" fmla="*/ 1811655 h 2521011"/>
                <a:gd name="connsiteX139" fmla="*/ 1428750 w 2085975"/>
                <a:gd name="connsiteY139" fmla="*/ 1903095 h 2521011"/>
                <a:gd name="connsiteX140" fmla="*/ 1421130 w 2085975"/>
                <a:gd name="connsiteY140" fmla="*/ 1952625 h 2521011"/>
                <a:gd name="connsiteX141" fmla="*/ 1396365 w 2085975"/>
                <a:gd name="connsiteY141" fmla="*/ 1918335 h 2521011"/>
                <a:gd name="connsiteX142" fmla="*/ 1358265 w 2085975"/>
                <a:gd name="connsiteY142" fmla="*/ 1986915 h 2521011"/>
                <a:gd name="connsiteX143" fmla="*/ 1343025 w 2085975"/>
                <a:gd name="connsiteY143" fmla="*/ 1986915 h 2521011"/>
                <a:gd name="connsiteX144" fmla="*/ 1297305 w 2085975"/>
                <a:gd name="connsiteY144" fmla="*/ 2019300 h 2521011"/>
                <a:gd name="connsiteX145" fmla="*/ 1301115 w 2085975"/>
                <a:gd name="connsiteY145" fmla="*/ 2038350 h 2521011"/>
                <a:gd name="connsiteX146" fmla="*/ 1259205 w 2085975"/>
                <a:gd name="connsiteY146" fmla="*/ 2066925 h 2521011"/>
                <a:gd name="connsiteX147" fmla="*/ 1272540 w 2085975"/>
                <a:gd name="connsiteY147" fmla="*/ 2097405 h 2521011"/>
                <a:gd name="connsiteX148" fmla="*/ 1202055 w 2085975"/>
                <a:gd name="connsiteY148" fmla="*/ 2106930 h 2521011"/>
                <a:gd name="connsiteX149" fmla="*/ 1183005 w 2085975"/>
                <a:gd name="connsiteY149" fmla="*/ 2143125 h 2521011"/>
                <a:gd name="connsiteX150" fmla="*/ 1156335 w 2085975"/>
                <a:gd name="connsiteY150" fmla="*/ 2164080 h 2521011"/>
                <a:gd name="connsiteX151" fmla="*/ 1122045 w 2085975"/>
                <a:gd name="connsiteY151" fmla="*/ 2141220 h 2521011"/>
                <a:gd name="connsiteX152" fmla="*/ 1107891 w 2085975"/>
                <a:gd name="connsiteY152" fmla="*/ 2157396 h 2521011"/>
                <a:gd name="connsiteX153" fmla="*/ 1106805 w 2085975"/>
                <a:gd name="connsiteY153" fmla="*/ 2156460 h 2521011"/>
                <a:gd name="connsiteX154" fmla="*/ 979170 w 2085975"/>
                <a:gd name="connsiteY154" fmla="*/ 2042160 h 2521011"/>
                <a:gd name="connsiteX155" fmla="*/ 932138 w 2085975"/>
                <a:gd name="connsiteY155" fmla="*/ 2104529 h 2521011"/>
                <a:gd name="connsiteX156" fmla="*/ 851535 w 2085975"/>
                <a:gd name="connsiteY156" fmla="*/ 2101216 h 2521011"/>
                <a:gd name="connsiteX157" fmla="*/ 847725 w 2085975"/>
                <a:gd name="connsiteY157" fmla="*/ 2129791 h 2521011"/>
                <a:gd name="connsiteX158" fmla="*/ 689610 w 2085975"/>
                <a:gd name="connsiteY158" fmla="*/ 2129791 h 2521011"/>
                <a:gd name="connsiteX159" fmla="*/ 685800 w 2085975"/>
                <a:gd name="connsiteY159" fmla="*/ 2025016 h 2521011"/>
                <a:gd name="connsiteX160" fmla="*/ 683980 w 2085975"/>
                <a:gd name="connsiteY160" fmla="*/ 2024761 h 2521011"/>
                <a:gd name="connsiteX161" fmla="*/ 701040 w 2085975"/>
                <a:gd name="connsiteY161" fmla="*/ 1973580 h 2521011"/>
                <a:gd name="connsiteX162" fmla="*/ 659130 w 2085975"/>
                <a:gd name="connsiteY162" fmla="*/ 1939290 h 2521011"/>
                <a:gd name="connsiteX163" fmla="*/ 662940 w 2085975"/>
                <a:gd name="connsiteY163" fmla="*/ 1899285 h 2521011"/>
                <a:gd name="connsiteX164" fmla="*/ 674370 w 2085975"/>
                <a:gd name="connsiteY164" fmla="*/ 1836420 h 2521011"/>
                <a:gd name="connsiteX165" fmla="*/ 643890 w 2085975"/>
                <a:gd name="connsiteY165" fmla="*/ 1802130 h 2521011"/>
                <a:gd name="connsiteX166" fmla="*/ 590550 w 2085975"/>
                <a:gd name="connsiteY166" fmla="*/ 1790700 h 2521011"/>
                <a:gd name="connsiteX167" fmla="*/ 520065 w 2085975"/>
                <a:gd name="connsiteY167" fmla="*/ 1731645 h 2521011"/>
                <a:gd name="connsiteX168" fmla="*/ 520065 w 2085975"/>
                <a:gd name="connsiteY168" fmla="*/ 1704975 h 2521011"/>
                <a:gd name="connsiteX169" fmla="*/ 491490 w 2085975"/>
                <a:gd name="connsiteY169" fmla="*/ 1708785 h 2521011"/>
                <a:gd name="connsiteX170" fmla="*/ 386715 w 2085975"/>
                <a:gd name="connsiteY170" fmla="*/ 1638300 h 2521011"/>
                <a:gd name="connsiteX171" fmla="*/ 345639 w 2085975"/>
                <a:gd name="connsiteY171" fmla="*/ 1595581 h 2521011"/>
                <a:gd name="connsiteX172" fmla="*/ 346710 w 2085975"/>
                <a:gd name="connsiteY172" fmla="*/ 1543050 h 2521011"/>
                <a:gd name="connsiteX173" fmla="*/ 302895 w 2085975"/>
                <a:gd name="connsiteY173" fmla="*/ 1522095 h 2521011"/>
                <a:gd name="connsiteX174" fmla="*/ 318135 w 2085975"/>
                <a:gd name="connsiteY174" fmla="*/ 1470660 h 2521011"/>
                <a:gd name="connsiteX175" fmla="*/ 274320 w 2085975"/>
                <a:gd name="connsiteY175" fmla="*/ 1491615 h 2521011"/>
                <a:gd name="connsiteX176" fmla="*/ 241935 w 2085975"/>
                <a:gd name="connsiteY176" fmla="*/ 1491615 h 2521011"/>
                <a:gd name="connsiteX177" fmla="*/ 236220 w 2085975"/>
                <a:gd name="connsiteY177" fmla="*/ 1510665 h 2521011"/>
                <a:gd name="connsiteX178" fmla="*/ 85676 w 2085975"/>
                <a:gd name="connsiteY178" fmla="*/ 1510087 h 2521011"/>
                <a:gd name="connsiteX179" fmla="*/ 80010 w 2085975"/>
                <a:gd name="connsiteY179" fmla="*/ 1443990 h 2521011"/>
                <a:gd name="connsiteX180" fmla="*/ 30480 w 2085975"/>
                <a:gd name="connsiteY180" fmla="*/ 1466850 h 2521011"/>
                <a:gd name="connsiteX181" fmla="*/ 9525 w 2085975"/>
                <a:gd name="connsiteY181" fmla="*/ 1390650 h 2521011"/>
                <a:gd name="connsiteX182" fmla="*/ 0 w 2085975"/>
                <a:gd name="connsiteY182" fmla="*/ 1389648 h 2521011"/>
                <a:gd name="connsiteX183" fmla="*/ 0 w 2085975"/>
                <a:gd name="connsiteY183" fmla="*/ 1352550 h 2521011"/>
                <a:gd name="connsiteX184" fmla="*/ 30480 w 2085975"/>
                <a:gd name="connsiteY184" fmla="*/ 1314450 h 2521011"/>
                <a:gd name="connsiteX185" fmla="*/ 95250 w 2085975"/>
                <a:gd name="connsiteY185" fmla="*/ 1303020 h 2521011"/>
                <a:gd name="connsiteX186" fmla="*/ 112395 w 2085975"/>
                <a:gd name="connsiteY186" fmla="*/ 1238250 h 2521011"/>
                <a:gd name="connsiteX187" fmla="*/ 100965 w 2085975"/>
                <a:gd name="connsiteY187" fmla="*/ 1143000 h 2521011"/>
                <a:gd name="connsiteX188" fmla="*/ 101779 w 2085975"/>
                <a:gd name="connsiteY188" fmla="*/ 1135131 h 2521011"/>
                <a:gd name="connsiteX189" fmla="*/ 190501 w 2085975"/>
                <a:gd name="connsiteY189" fmla="*/ 1110615 h 2521011"/>
                <a:gd name="connsiteX190" fmla="*/ 207646 w 2085975"/>
                <a:gd name="connsiteY190" fmla="*/ 1022985 h 2521011"/>
                <a:gd name="connsiteX191" fmla="*/ 186691 w 2085975"/>
                <a:gd name="connsiteY191" fmla="*/ 986790 h 2521011"/>
                <a:gd name="connsiteX192" fmla="*/ 57151 w 2085975"/>
                <a:gd name="connsiteY192" fmla="*/ 969645 h 2521011"/>
                <a:gd name="connsiteX193" fmla="*/ 125731 w 2085975"/>
                <a:gd name="connsiteY193" fmla="*/ 843915 h 2521011"/>
                <a:gd name="connsiteX194" fmla="*/ 129541 w 2085975"/>
                <a:gd name="connsiteY194" fmla="*/ 731520 h 2521011"/>
                <a:gd name="connsiteX195" fmla="*/ 104775 w 2085975"/>
                <a:gd name="connsiteY195" fmla="*/ 715066 h 2521011"/>
                <a:gd name="connsiteX196" fmla="*/ 104775 w 2085975"/>
                <a:gd name="connsiteY196" fmla="*/ 567691 h 2521011"/>
                <a:gd name="connsiteX197" fmla="*/ 125730 w 2085975"/>
                <a:gd name="connsiteY197" fmla="*/ 489586 h 2521011"/>
                <a:gd name="connsiteX198" fmla="*/ 95250 w 2085975"/>
                <a:gd name="connsiteY198" fmla="*/ 447676 h 2521011"/>
                <a:gd name="connsiteX199" fmla="*/ 169545 w 2085975"/>
                <a:gd name="connsiteY199" fmla="*/ 449581 h 2521011"/>
                <a:gd name="connsiteX200" fmla="*/ 164949 w 2085975"/>
                <a:gd name="connsiteY200" fmla="*/ 446066 h 2521011"/>
                <a:gd name="connsiteX201" fmla="*/ 169545 w 2085975"/>
                <a:gd name="connsiteY201" fmla="*/ 447675 h 2521011"/>
                <a:gd name="connsiteX202" fmla="*/ 200025 w 2085975"/>
                <a:gd name="connsiteY202" fmla="*/ 382905 h 2521011"/>
                <a:gd name="connsiteX203" fmla="*/ 283845 w 2085975"/>
                <a:gd name="connsiteY203" fmla="*/ 384810 h 2521011"/>
                <a:gd name="connsiteX204" fmla="*/ 329565 w 2085975"/>
                <a:gd name="connsiteY204" fmla="*/ 361950 h 2521011"/>
                <a:gd name="connsiteX205" fmla="*/ 344805 w 2085975"/>
                <a:gd name="connsiteY205" fmla="*/ 335280 h 2521011"/>
                <a:gd name="connsiteX206" fmla="*/ 348615 w 2085975"/>
                <a:gd name="connsiteY206" fmla="*/ 266700 h 2521011"/>
                <a:gd name="connsiteX207" fmla="*/ 325755 w 2085975"/>
                <a:gd name="connsiteY207" fmla="*/ 198120 h 2521011"/>
                <a:gd name="connsiteX208" fmla="*/ 272415 w 2085975"/>
                <a:gd name="connsiteY208" fmla="*/ 137160 h 2521011"/>
                <a:gd name="connsiteX209" fmla="*/ 295275 w 2085975"/>
                <a:gd name="connsiteY209" fmla="*/ 125730 h 2521011"/>
                <a:gd name="connsiteX210" fmla="*/ 293496 w 2085975"/>
                <a:gd name="connsiteY210" fmla="*/ 119401 h 2521011"/>
                <a:gd name="connsiteX211" fmla="*/ 295275 w 2085975"/>
                <a:gd name="connsiteY211" fmla="*/ 120015 h 2521011"/>
                <a:gd name="connsiteX212" fmla="*/ 337185 w 2085975"/>
                <a:gd name="connsiteY212" fmla="*/ 74295 h 2521011"/>
                <a:gd name="connsiteX213" fmla="*/ 403860 w 2085975"/>
                <a:gd name="connsiteY213" fmla="*/ 85725 h 2521011"/>
                <a:gd name="connsiteX214" fmla="*/ 381000 w 2085975"/>
                <a:gd name="connsiteY214" fmla="*/ 49530 h 2521011"/>
                <a:gd name="connsiteX215" fmla="*/ 432435 w 2085975"/>
                <a:gd name="connsiteY215" fmla="*/ 13335 h 2521011"/>
                <a:gd name="connsiteX216" fmla="*/ 537210 w 2085975"/>
                <a:gd name="connsiteY21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1807845 w 2085975"/>
                <a:gd name="connsiteY61" fmla="*/ 2137410 h 2521011"/>
                <a:gd name="connsiteX62" fmla="*/ 1864995 w 2085975"/>
                <a:gd name="connsiteY62" fmla="*/ 2135505 h 2521011"/>
                <a:gd name="connsiteX63" fmla="*/ 338452 w 2085975"/>
                <a:gd name="connsiteY63" fmla="*/ 1588442 h 2521011"/>
                <a:gd name="connsiteX64" fmla="*/ 338961 w 2085975"/>
                <a:gd name="connsiteY64" fmla="*/ 1588971 h 2521011"/>
                <a:gd name="connsiteX65" fmla="*/ 338452 w 2085975"/>
                <a:gd name="connsiteY65" fmla="*/ 1588442 h 2521011"/>
                <a:gd name="connsiteX66" fmla="*/ 537210 w 2085975"/>
                <a:gd name="connsiteY66" fmla="*/ 0 h 2521011"/>
                <a:gd name="connsiteX67" fmla="*/ 563880 w 2085975"/>
                <a:gd name="connsiteY67" fmla="*/ 80010 h 2521011"/>
                <a:gd name="connsiteX68" fmla="*/ 672465 w 2085975"/>
                <a:gd name="connsiteY68" fmla="*/ 51435 h 2521011"/>
                <a:gd name="connsiteX69" fmla="*/ 721352 w 2085975"/>
                <a:gd name="connsiteY69" fmla="*/ 29486 h 2521011"/>
                <a:gd name="connsiteX70" fmla="*/ 744855 w 2085975"/>
                <a:gd name="connsiteY70" fmla="*/ 59055 h 2521011"/>
                <a:gd name="connsiteX71" fmla="*/ 739140 w 2085975"/>
                <a:gd name="connsiteY71" fmla="*/ 89535 h 2521011"/>
                <a:gd name="connsiteX72" fmla="*/ 821055 w 2085975"/>
                <a:gd name="connsiteY72" fmla="*/ 93345 h 2521011"/>
                <a:gd name="connsiteX73" fmla="*/ 834390 w 2085975"/>
                <a:gd name="connsiteY73" fmla="*/ 19050 h 2521011"/>
                <a:gd name="connsiteX74" fmla="*/ 855345 w 2085975"/>
                <a:gd name="connsiteY74" fmla="*/ 47625 h 2521011"/>
                <a:gd name="connsiteX75" fmla="*/ 946785 w 2085975"/>
                <a:gd name="connsiteY75" fmla="*/ 47625 h 2521011"/>
                <a:gd name="connsiteX76" fmla="*/ 996315 w 2085975"/>
                <a:gd name="connsiteY76" fmla="*/ 38100 h 2521011"/>
                <a:gd name="connsiteX77" fmla="*/ 1003935 w 2085975"/>
                <a:gd name="connsiteY77" fmla="*/ 9525 h 2521011"/>
                <a:gd name="connsiteX78" fmla="*/ 1064895 w 2085975"/>
                <a:gd name="connsiteY78" fmla="*/ 0 h 2521011"/>
                <a:gd name="connsiteX79" fmla="*/ 1097280 w 2085975"/>
                <a:gd name="connsiteY79" fmla="*/ 102870 h 2521011"/>
                <a:gd name="connsiteX80" fmla="*/ 1110615 w 2085975"/>
                <a:gd name="connsiteY80" fmla="*/ 102870 h 2521011"/>
                <a:gd name="connsiteX81" fmla="*/ 1135380 w 2085975"/>
                <a:gd name="connsiteY81" fmla="*/ 190500 h 2521011"/>
                <a:gd name="connsiteX82" fmla="*/ 1137805 w 2085975"/>
                <a:gd name="connsiteY82" fmla="*/ 195722 h 2521011"/>
                <a:gd name="connsiteX83" fmla="*/ 1135380 w 2085975"/>
                <a:gd name="connsiteY83" fmla="*/ 198120 h 2521011"/>
                <a:gd name="connsiteX84" fmla="*/ 1131570 w 2085975"/>
                <a:gd name="connsiteY84" fmla="*/ 240030 h 2521011"/>
                <a:gd name="connsiteX85" fmla="*/ 1156335 w 2085975"/>
                <a:gd name="connsiteY85" fmla="*/ 346710 h 2521011"/>
                <a:gd name="connsiteX86" fmla="*/ 1099185 w 2085975"/>
                <a:gd name="connsiteY86" fmla="*/ 363855 h 2521011"/>
                <a:gd name="connsiteX87" fmla="*/ 1127760 w 2085975"/>
                <a:gd name="connsiteY87" fmla="*/ 510540 h 2521011"/>
                <a:gd name="connsiteX88" fmla="*/ 1148715 w 2085975"/>
                <a:gd name="connsiteY88" fmla="*/ 563880 h 2521011"/>
                <a:gd name="connsiteX89" fmla="*/ 1194435 w 2085975"/>
                <a:gd name="connsiteY89" fmla="*/ 641985 h 2521011"/>
                <a:gd name="connsiteX90" fmla="*/ 1215390 w 2085975"/>
                <a:gd name="connsiteY90" fmla="*/ 645795 h 2521011"/>
                <a:gd name="connsiteX91" fmla="*/ 1243965 w 2085975"/>
                <a:gd name="connsiteY91" fmla="*/ 737235 h 2521011"/>
                <a:gd name="connsiteX92" fmla="*/ 1423035 w 2085975"/>
                <a:gd name="connsiteY92" fmla="*/ 702945 h 2521011"/>
                <a:gd name="connsiteX93" fmla="*/ 1422609 w 2085975"/>
                <a:gd name="connsiteY93" fmla="*/ 700259 h 2521011"/>
                <a:gd name="connsiteX94" fmla="*/ 1468755 w 2085975"/>
                <a:gd name="connsiteY94" fmla="*/ 689610 h 2521011"/>
                <a:gd name="connsiteX95" fmla="*/ 1491615 w 2085975"/>
                <a:gd name="connsiteY95" fmla="*/ 659130 h 2521011"/>
                <a:gd name="connsiteX96" fmla="*/ 1520190 w 2085975"/>
                <a:gd name="connsiteY96" fmla="*/ 645795 h 2521011"/>
                <a:gd name="connsiteX97" fmla="*/ 1531620 w 2085975"/>
                <a:gd name="connsiteY97" fmla="*/ 613410 h 2521011"/>
                <a:gd name="connsiteX98" fmla="*/ 1552575 w 2085975"/>
                <a:gd name="connsiteY98" fmla="*/ 594360 h 2521011"/>
                <a:gd name="connsiteX99" fmla="*/ 1573530 w 2085975"/>
                <a:gd name="connsiteY99" fmla="*/ 609600 h 2521011"/>
                <a:gd name="connsiteX100" fmla="*/ 1567815 w 2085975"/>
                <a:gd name="connsiteY100" fmla="*/ 708660 h 2521011"/>
                <a:gd name="connsiteX101" fmla="*/ 1638300 w 2085975"/>
                <a:gd name="connsiteY101" fmla="*/ 786765 h 2521011"/>
                <a:gd name="connsiteX102" fmla="*/ 1640205 w 2085975"/>
                <a:gd name="connsiteY102" fmla="*/ 851535 h 2521011"/>
                <a:gd name="connsiteX103" fmla="*/ 1615440 w 2085975"/>
                <a:gd name="connsiteY103" fmla="*/ 872490 h 2521011"/>
                <a:gd name="connsiteX104" fmla="*/ 1678305 w 2085975"/>
                <a:gd name="connsiteY104" fmla="*/ 876300 h 2521011"/>
                <a:gd name="connsiteX105" fmla="*/ 1964632 w 2085975"/>
                <a:gd name="connsiteY105" fmla="*/ 811829 h 2521011"/>
                <a:gd name="connsiteX106" fmla="*/ 1985010 w 2085975"/>
                <a:gd name="connsiteY106" fmla="*/ 889635 h 2521011"/>
                <a:gd name="connsiteX107" fmla="*/ 1977390 w 2085975"/>
                <a:gd name="connsiteY107" fmla="*/ 942975 h 2521011"/>
                <a:gd name="connsiteX108" fmla="*/ 1912620 w 2085975"/>
                <a:gd name="connsiteY108" fmla="*/ 952500 h 2521011"/>
                <a:gd name="connsiteX109" fmla="*/ 1912620 w 2085975"/>
                <a:gd name="connsiteY109" fmla="*/ 1022985 h 2521011"/>
                <a:gd name="connsiteX110" fmla="*/ 1956435 w 2085975"/>
                <a:gd name="connsiteY110" fmla="*/ 1028700 h 2521011"/>
                <a:gd name="connsiteX111" fmla="*/ 1996440 w 2085975"/>
                <a:gd name="connsiteY111" fmla="*/ 1002030 h 2521011"/>
                <a:gd name="connsiteX112" fmla="*/ 1975485 w 2085975"/>
                <a:gd name="connsiteY112" fmla="*/ 1057275 h 2521011"/>
                <a:gd name="connsiteX113" fmla="*/ 1971675 w 2085975"/>
                <a:gd name="connsiteY113" fmla="*/ 1137285 h 2521011"/>
                <a:gd name="connsiteX114" fmla="*/ 1976108 w 2085975"/>
                <a:gd name="connsiteY114" fmla="*/ 1138062 h 2521011"/>
                <a:gd name="connsiteX115" fmla="*/ 2025015 w 2085975"/>
                <a:gd name="connsiteY115" fmla="*/ 1226820 h 2521011"/>
                <a:gd name="connsiteX116" fmla="*/ 1965960 w 2085975"/>
                <a:gd name="connsiteY116" fmla="*/ 1257300 h 2521011"/>
                <a:gd name="connsiteX117" fmla="*/ 1975485 w 2085975"/>
                <a:gd name="connsiteY117" fmla="*/ 1295400 h 2521011"/>
                <a:gd name="connsiteX118" fmla="*/ 1929765 w 2085975"/>
                <a:gd name="connsiteY118" fmla="*/ 1350645 h 2521011"/>
                <a:gd name="connsiteX119" fmla="*/ 2057400 w 2085975"/>
                <a:gd name="connsiteY119" fmla="*/ 1419225 h 2521011"/>
                <a:gd name="connsiteX120" fmla="*/ 2034540 w 2085975"/>
                <a:gd name="connsiteY120" fmla="*/ 1451610 h 2521011"/>
                <a:gd name="connsiteX121" fmla="*/ 2085975 w 2085975"/>
                <a:gd name="connsiteY121" fmla="*/ 1527810 h 2521011"/>
                <a:gd name="connsiteX122" fmla="*/ 2080260 w 2085975"/>
                <a:gd name="connsiteY122" fmla="*/ 1565910 h 2521011"/>
                <a:gd name="connsiteX123" fmla="*/ 2045970 w 2085975"/>
                <a:gd name="connsiteY123" fmla="*/ 1581150 h 2521011"/>
                <a:gd name="connsiteX124" fmla="*/ 2013585 w 2085975"/>
                <a:gd name="connsiteY124" fmla="*/ 1657350 h 2521011"/>
                <a:gd name="connsiteX125" fmla="*/ 2047875 w 2085975"/>
                <a:gd name="connsiteY125" fmla="*/ 1691640 h 2521011"/>
                <a:gd name="connsiteX126" fmla="*/ 2011680 w 2085975"/>
                <a:gd name="connsiteY126" fmla="*/ 1737360 h 2521011"/>
                <a:gd name="connsiteX127" fmla="*/ 2013585 w 2085975"/>
                <a:gd name="connsiteY127" fmla="*/ 1739265 h 2521011"/>
                <a:gd name="connsiteX128" fmla="*/ 1912620 w 2085975"/>
                <a:gd name="connsiteY128" fmla="*/ 1644015 h 2521011"/>
                <a:gd name="connsiteX129" fmla="*/ 1823085 w 2085975"/>
                <a:gd name="connsiteY129" fmla="*/ 1708785 h 2521011"/>
                <a:gd name="connsiteX130" fmla="*/ 1691640 w 2085975"/>
                <a:gd name="connsiteY130" fmla="*/ 1737360 h 2521011"/>
                <a:gd name="connsiteX131" fmla="*/ 1678305 w 2085975"/>
                <a:gd name="connsiteY131" fmla="*/ 1722120 h 2521011"/>
                <a:gd name="connsiteX132" fmla="*/ 1621155 w 2085975"/>
                <a:gd name="connsiteY132" fmla="*/ 1737360 h 2521011"/>
                <a:gd name="connsiteX133" fmla="*/ 1617345 w 2085975"/>
                <a:gd name="connsiteY133" fmla="*/ 1760220 h 2521011"/>
                <a:gd name="connsiteX134" fmla="*/ 1565432 w 2085975"/>
                <a:gd name="connsiteY134" fmla="*/ 1773198 h 2521011"/>
                <a:gd name="connsiteX135" fmla="*/ 1564005 w 2085975"/>
                <a:gd name="connsiteY135" fmla="*/ 1771650 h 2521011"/>
                <a:gd name="connsiteX136" fmla="*/ 1520190 w 2085975"/>
                <a:gd name="connsiteY136" fmla="*/ 1811655 h 2521011"/>
                <a:gd name="connsiteX137" fmla="*/ 1501140 w 2085975"/>
                <a:gd name="connsiteY137" fmla="*/ 1811655 h 2521011"/>
                <a:gd name="connsiteX138" fmla="*/ 1428750 w 2085975"/>
                <a:gd name="connsiteY138" fmla="*/ 1903095 h 2521011"/>
                <a:gd name="connsiteX139" fmla="*/ 1421130 w 2085975"/>
                <a:gd name="connsiteY139" fmla="*/ 1952625 h 2521011"/>
                <a:gd name="connsiteX140" fmla="*/ 1396365 w 2085975"/>
                <a:gd name="connsiteY140" fmla="*/ 1918335 h 2521011"/>
                <a:gd name="connsiteX141" fmla="*/ 1358265 w 2085975"/>
                <a:gd name="connsiteY141" fmla="*/ 1986915 h 2521011"/>
                <a:gd name="connsiteX142" fmla="*/ 1343025 w 2085975"/>
                <a:gd name="connsiteY142" fmla="*/ 1986915 h 2521011"/>
                <a:gd name="connsiteX143" fmla="*/ 1297305 w 2085975"/>
                <a:gd name="connsiteY143" fmla="*/ 2019300 h 2521011"/>
                <a:gd name="connsiteX144" fmla="*/ 1301115 w 2085975"/>
                <a:gd name="connsiteY144" fmla="*/ 2038350 h 2521011"/>
                <a:gd name="connsiteX145" fmla="*/ 1259205 w 2085975"/>
                <a:gd name="connsiteY145" fmla="*/ 2066925 h 2521011"/>
                <a:gd name="connsiteX146" fmla="*/ 1272540 w 2085975"/>
                <a:gd name="connsiteY146" fmla="*/ 2097405 h 2521011"/>
                <a:gd name="connsiteX147" fmla="*/ 1202055 w 2085975"/>
                <a:gd name="connsiteY147" fmla="*/ 2106930 h 2521011"/>
                <a:gd name="connsiteX148" fmla="*/ 1183005 w 2085975"/>
                <a:gd name="connsiteY148" fmla="*/ 2143125 h 2521011"/>
                <a:gd name="connsiteX149" fmla="*/ 1156335 w 2085975"/>
                <a:gd name="connsiteY149" fmla="*/ 2164080 h 2521011"/>
                <a:gd name="connsiteX150" fmla="*/ 1122045 w 2085975"/>
                <a:gd name="connsiteY150" fmla="*/ 2141220 h 2521011"/>
                <a:gd name="connsiteX151" fmla="*/ 1107891 w 2085975"/>
                <a:gd name="connsiteY151" fmla="*/ 2157396 h 2521011"/>
                <a:gd name="connsiteX152" fmla="*/ 1106805 w 2085975"/>
                <a:gd name="connsiteY152" fmla="*/ 2156460 h 2521011"/>
                <a:gd name="connsiteX153" fmla="*/ 979170 w 2085975"/>
                <a:gd name="connsiteY153" fmla="*/ 2042160 h 2521011"/>
                <a:gd name="connsiteX154" fmla="*/ 932138 w 2085975"/>
                <a:gd name="connsiteY154" fmla="*/ 2104529 h 2521011"/>
                <a:gd name="connsiteX155" fmla="*/ 851535 w 2085975"/>
                <a:gd name="connsiteY155" fmla="*/ 2101216 h 2521011"/>
                <a:gd name="connsiteX156" fmla="*/ 847725 w 2085975"/>
                <a:gd name="connsiteY156" fmla="*/ 2129791 h 2521011"/>
                <a:gd name="connsiteX157" fmla="*/ 689610 w 2085975"/>
                <a:gd name="connsiteY157" fmla="*/ 2129791 h 2521011"/>
                <a:gd name="connsiteX158" fmla="*/ 685800 w 2085975"/>
                <a:gd name="connsiteY158" fmla="*/ 2025016 h 2521011"/>
                <a:gd name="connsiteX159" fmla="*/ 683980 w 2085975"/>
                <a:gd name="connsiteY159" fmla="*/ 2024761 h 2521011"/>
                <a:gd name="connsiteX160" fmla="*/ 701040 w 2085975"/>
                <a:gd name="connsiteY160" fmla="*/ 1973580 h 2521011"/>
                <a:gd name="connsiteX161" fmla="*/ 659130 w 2085975"/>
                <a:gd name="connsiteY161" fmla="*/ 1939290 h 2521011"/>
                <a:gd name="connsiteX162" fmla="*/ 662940 w 2085975"/>
                <a:gd name="connsiteY162" fmla="*/ 1899285 h 2521011"/>
                <a:gd name="connsiteX163" fmla="*/ 674370 w 2085975"/>
                <a:gd name="connsiteY163" fmla="*/ 1836420 h 2521011"/>
                <a:gd name="connsiteX164" fmla="*/ 643890 w 2085975"/>
                <a:gd name="connsiteY164" fmla="*/ 1802130 h 2521011"/>
                <a:gd name="connsiteX165" fmla="*/ 590550 w 2085975"/>
                <a:gd name="connsiteY165" fmla="*/ 1790700 h 2521011"/>
                <a:gd name="connsiteX166" fmla="*/ 520065 w 2085975"/>
                <a:gd name="connsiteY166" fmla="*/ 1731645 h 2521011"/>
                <a:gd name="connsiteX167" fmla="*/ 520065 w 2085975"/>
                <a:gd name="connsiteY167" fmla="*/ 1704975 h 2521011"/>
                <a:gd name="connsiteX168" fmla="*/ 491490 w 2085975"/>
                <a:gd name="connsiteY168" fmla="*/ 1708785 h 2521011"/>
                <a:gd name="connsiteX169" fmla="*/ 386715 w 2085975"/>
                <a:gd name="connsiteY169" fmla="*/ 1638300 h 2521011"/>
                <a:gd name="connsiteX170" fmla="*/ 345639 w 2085975"/>
                <a:gd name="connsiteY170" fmla="*/ 1595581 h 2521011"/>
                <a:gd name="connsiteX171" fmla="*/ 346710 w 2085975"/>
                <a:gd name="connsiteY171" fmla="*/ 1543050 h 2521011"/>
                <a:gd name="connsiteX172" fmla="*/ 302895 w 2085975"/>
                <a:gd name="connsiteY172" fmla="*/ 1522095 h 2521011"/>
                <a:gd name="connsiteX173" fmla="*/ 318135 w 2085975"/>
                <a:gd name="connsiteY173" fmla="*/ 1470660 h 2521011"/>
                <a:gd name="connsiteX174" fmla="*/ 274320 w 2085975"/>
                <a:gd name="connsiteY174" fmla="*/ 1491615 h 2521011"/>
                <a:gd name="connsiteX175" fmla="*/ 241935 w 2085975"/>
                <a:gd name="connsiteY175" fmla="*/ 1491615 h 2521011"/>
                <a:gd name="connsiteX176" fmla="*/ 236220 w 2085975"/>
                <a:gd name="connsiteY176" fmla="*/ 1510665 h 2521011"/>
                <a:gd name="connsiteX177" fmla="*/ 85676 w 2085975"/>
                <a:gd name="connsiteY177" fmla="*/ 1510087 h 2521011"/>
                <a:gd name="connsiteX178" fmla="*/ 80010 w 2085975"/>
                <a:gd name="connsiteY178" fmla="*/ 1443990 h 2521011"/>
                <a:gd name="connsiteX179" fmla="*/ 30480 w 2085975"/>
                <a:gd name="connsiteY179" fmla="*/ 1466850 h 2521011"/>
                <a:gd name="connsiteX180" fmla="*/ 9525 w 2085975"/>
                <a:gd name="connsiteY180" fmla="*/ 1390650 h 2521011"/>
                <a:gd name="connsiteX181" fmla="*/ 0 w 2085975"/>
                <a:gd name="connsiteY181" fmla="*/ 1389648 h 2521011"/>
                <a:gd name="connsiteX182" fmla="*/ 0 w 2085975"/>
                <a:gd name="connsiteY182" fmla="*/ 1352550 h 2521011"/>
                <a:gd name="connsiteX183" fmla="*/ 30480 w 2085975"/>
                <a:gd name="connsiteY183" fmla="*/ 1314450 h 2521011"/>
                <a:gd name="connsiteX184" fmla="*/ 95250 w 2085975"/>
                <a:gd name="connsiteY184" fmla="*/ 1303020 h 2521011"/>
                <a:gd name="connsiteX185" fmla="*/ 112395 w 2085975"/>
                <a:gd name="connsiteY185" fmla="*/ 1238250 h 2521011"/>
                <a:gd name="connsiteX186" fmla="*/ 100965 w 2085975"/>
                <a:gd name="connsiteY186" fmla="*/ 1143000 h 2521011"/>
                <a:gd name="connsiteX187" fmla="*/ 101779 w 2085975"/>
                <a:gd name="connsiteY187" fmla="*/ 1135131 h 2521011"/>
                <a:gd name="connsiteX188" fmla="*/ 190501 w 2085975"/>
                <a:gd name="connsiteY188" fmla="*/ 1110615 h 2521011"/>
                <a:gd name="connsiteX189" fmla="*/ 207646 w 2085975"/>
                <a:gd name="connsiteY189" fmla="*/ 1022985 h 2521011"/>
                <a:gd name="connsiteX190" fmla="*/ 186691 w 2085975"/>
                <a:gd name="connsiteY190" fmla="*/ 986790 h 2521011"/>
                <a:gd name="connsiteX191" fmla="*/ 57151 w 2085975"/>
                <a:gd name="connsiteY191" fmla="*/ 969645 h 2521011"/>
                <a:gd name="connsiteX192" fmla="*/ 125731 w 2085975"/>
                <a:gd name="connsiteY192" fmla="*/ 843915 h 2521011"/>
                <a:gd name="connsiteX193" fmla="*/ 129541 w 2085975"/>
                <a:gd name="connsiteY193" fmla="*/ 731520 h 2521011"/>
                <a:gd name="connsiteX194" fmla="*/ 104775 w 2085975"/>
                <a:gd name="connsiteY194" fmla="*/ 715066 h 2521011"/>
                <a:gd name="connsiteX195" fmla="*/ 104775 w 2085975"/>
                <a:gd name="connsiteY195" fmla="*/ 567691 h 2521011"/>
                <a:gd name="connsiteX196" fmla="*/ 125730 w 2085975"/>
                <a:gd name="connsiteY196" fmla="*/ 489586 h 2521011"/>
                <a:gd name="connsiteX197" fmla="*/ 95250 w 2085975"/>
                <a:gd name="connsiteY197" fmla="*/ 447676 h 2521011"/>
                <a:gd name="connsiteX198" fmla="*/ 169545 w 2085975"/>
                <a:gd name="connsiteY198" fmla="*/ 449581 h 2521011"/>
                <a:gd name="connsiteX199" fmla="*/ 164949 w 2085975"/>
                <a:gd name="connsiteY199" fmla="*/ 446066 h 2521011"/>
                <a:gd name="connsiteX200" fmla="*/ 169545 w 2085975"/>
                <a:gd name="connsiteY200" fmla="*/ 447675 h 2521011"/>
                <a:gd name="connsiteX201" fmla="*/ 200025 w 2085975"/>
                <a:gd name="connsiteY201" fmla="*/ 382905 h 2521011"/>
                <a:gd name="connsiteX202" fmla="*/ 283845 w 2085975"/>
                <a:gd name="connsiteY202" fmla="*/ 384810 h 2521011"/>
                <a:gd name="connsiteX203" fmla="*/ 329565 w 2085975"/>
                <a:gd name="connsiteY203" fmla="*/ 361950 h 2521011"/>
                <a:gd name="connsiteX204" fmla="*/ 344805 w 2085975"/>
                <a:gd name="connsiteY204" fmla="*/ 335280 h 2521011"/>
                <a:gd name="connsiteX205" fmla="*/ 348615 w 2085975"/>
                <a:gd name="connsiteY205" fmla="*/ 266700 h 2521011"/>
                <a:gd name="connsiteX206" fmla="*/ 325755 w 2085975"/>
                <a:gd name="connsiteY206" fmla="*/ 198120 h 2521011"/>
                <a:gd name="connsiteX207" fmla="*/ 272415 w 2085975"/>
                <a:gd name="connsiteY207" fmla="*/ 137160 h 2521011"/>
                <a:gd name="connsiteX208" fmla="*/ 295275 w 2085975"/>
                <a:gd name="connsiteY208" fmla="*/ 125730 h 2521011"/>
                <a:gd name="connsiteX209" fmla="*/ 293496 w 2085975"/>
                <a:gd name="connsiteY209" fmla="*/ 119401 h 2521011"/>
                <a:gd name="connsiteX210" fmla="*/ 295275 w 2085975"/>
                <a:gd name="connsiteY210" fmla="*/ 120015 h 2521011"/>
                <a:gd name="connsiteX211" fmla="*/ 337185 w 2085975"/>
                <a:gd name="connsiteY211" fmla="*/ 74295 h 2521011"/>
                <a:gd name="connsiteX212" fmla="*/ 403860 w 2085975"/>
                <a:gd name="connsiteY212" fmla="*/ 85725 h 2521011"/>
                <a:gd name="connsiteX213" fmla="*/ 381000 w 2085975"/>
                <a:gd name="connsiteY213" fmla="*/ 49530 h 2521011"/>
                <a:gd name="connsiteX214" fmla="*/ 432435 w 2085975"/>
                <a:gd name="connsiteY214" fmla="*/ 13335 h 2521011"/>
                <a:gd name="connsiteX215" fmla="*/ 537210 w 2085975"/>
                <a:gd name="connsiteY21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1864995 w 2085975"/>
                <a:gd name="connsiteY61" fmla="*/ 2135505 h 2521011"/>
                <a:gd name="connsiteX62" fmla="*/ 338452 w 2085975"/>
                <a:gd name="connsiteY62" fmla="*/ 1588442 h 2521011"/>
                <a:gd name="connsiteX63" fmla="*/ 338961 w 2085975"/>
                <a:gd name="connsiteY63" fmla="*/ 1588971 h 2521011"/>
                <a:gd name="connsiteX64" fmla="*/ 338452 w 2085975"/>
                <a:gd name="connsiteY64" fmla="*/ 1588442 h 2521011"/>
                <a:gd name="connsiteX65" fmla="*/ 537210 w 2085975"/>
                <a:gd name="connsiteY65" fmla="*/ 0 h 2521011"/>
                <a:gd name="connsiteX66" fmla="*/ 563880 w 2085975"/>
                <a:gd name="connsiteY66" fmla="*/ 80010 h 2521011"/>
                <a:gd name="connsiteX67" fmla="*/ 672465 w 2085975"/>
                <a:gd name="connsiteY67" fmla="*/ 51435 h 2521011"/>
                <a:gd name="connsiteX68" fmla="*/ 721352 w 2085975"/>
                <a:gd name="connsiteY68" fmla="*/ 29486 h 2521011"/>
                <a:gd name="connsiteX69" fmla="*/ 744855 w 2085975"/>
                <a:gd name="connsiteY69" fmla="*/ 59055 h 2521011"/>
                <a:gd name="connsiteX70" fmla="*/ 739140 w 2085975"/>
                <a:gd name="connsiteY70" fmla="*/ 89535 h 2521011"/>
                <a:gd name="connsiteX71" fmla="*/ 821055 w 2085975"/>
                <a:gd name="connsiteY71" fmla="*/ 93345 h 2521011"/>
                <a:gd name="connsiteX72" fmla="*/ 834390 w 2085975"/>
                <a:gd name="connsiteY72" fmla="*/ 19050 h 2521011"/>
                <a:gd name="connsiteX73" fmla="*/ 855345 w 2085975"/>
                <a:gd name="connsiteY73" fmla="*/ 47625 h 2521011"/>
                <a:gd name="connsiteX74" fmla="*/ 946785 w 2085975"/>
                <a:gd name="connsiteY74" fmla="*/ 47625 h 2521011"/>
                <a:gd name="connsiteX75" fmla="*/ 996315 w 2085975"/>
                <a:gd name="connsiteY75" fmla="*/ 38100 h 2521011"/>
                <a:gd name="connsiteX76" fmla="*/ 1003935 w 2085975"/>
                <a:gd name="connsiteY76" fmla="*/ 9525 h 2521011"/>
                <a:gd name="connsiteX77" fmla="*/ 1064895 w 2085975"/>
                <a:gd name="connsiteY77" fmla="*/ 0 h 2521011"/>
                <a:gd name="connsiteX78" fmla="*/ 1097280 w 2085975"/>
                <a:gd name="connsiteY78" fmla="*/ 102870 h 2521011"/>
                <a:gd name="connsiteX79" fmla="*/ 1110615 w 2085975"/>
                <a:gd name="connsiteY79" fmla="*/ 102870 h 2521011"/>
                <a:gd name="connsiteX80" fmla="*/ 1135380 w 2085975"/>
                <a:gd name="connsiteY80" fmla="*/ 190500 h 2521011"/>
                <a:gd name="connsiteX81" fmla="*/ 1137805 w 2085975"/>
                <a:gd name="connsiteY81" fmla="*/ 195722 h 2521011"/>
                <a:gd name="connsiteX82" fmla="*/ 1135380 w 2085975"/>
                <a:gd name="connsiteY82" fmla="*/ 198120 h 2521011"/>
                <a:gd name="connsiteX83" fmla="*/ 1131570 w 2085975"/>
                <a:gd name="connsiteY83" fmla="*/ 240030 h 2521011"/>
                <a:gd name="connsiteX84" fmla="*/ 1156335 w 2085975"/>
                <a:gd name="connsiteY84" fmla="*/ 346710 h 2521011"/>
                <a:gd name="connsiteX85" fmla="*/ 1099185 w 2085975"/>
                <a:gd name="connsiteY85" fmla="*/ 363855 h 2521011"/>
                <a:gd name="connsiteX86" fmla="*/ 1127760 w 2085975"/>
                <a:gd name="connsiteY86" fmla="*/ 510540 h 2521011"/>
                <a:gd name="connsiteX87" fmla="*/ 1148715 w 2085975"/>
                <a:gd name="connsiteY87" fmla="*/ 563880 h 2521011"/>
                <a:gd name="connsiteX88" fmla="*/ 1194435 w 2085975"/>
                <a:gd name="connsiteY88" fmla="*/ 641985 h 2521011"/>
                <a:gd name="connsiteX89" fmla="*/ 1215390 w 2085975"/>
                <a:gd name="connsiteY89" fmla="*/ 645795 h 2521011"/>
                <a:gd name="connsiteX90" fmla="*/ 1243965 w 2085975"/>
                <a:gd name="connsiteY90" fmla="*/ 737235 h 2521011"/>
                <a:gd name="connsiteX91" fmla="*/ 1423035 w 2085975"/>
                <a:gd name="connsiteY91" fmla="*/ 702945 h 2521011"/>
                <a:gd name="connsiteX92" fmla="*/ 1422609 w 2085975"/>
                <a:gd name="connsiteY92" fmla="*/ 700259 h 2521011"/>
                <a:gd name="connsiteX93" fmla="*/ 1468755 w 2085975"/>
                <a:gd name="connsiteY93" fmla="*/ 689610 h 2521011"/>
                <a:gd name="connsiteX94" fmla="*/ 1491615 w 2085975"/>
                <a:gd name="connsiteY94" fmla="*/ 659130 h 2521011"/>
                <a:gd name="connsiteX95" fmla="*/ 1520190 w 2085975"/>
                <a:gd name="connsiteY95" fmla="*/ 645795 h 2521011"/>
                <a:gd name="connsiteX96" fmla="*/ 1531620 w 2085975"/>
                <a:gd name="connsiteY96" fmla="*/ 613410 h 2521011"/>
                <a:gd name="connsiteX97" fmla="*/ 1552575 w 2085975"/>
                <a:gd name="connsiteY97" fmla="*/ 594360 h 2521011"/>
                <a:gd name="connsiteX98" fmla="*/ 1573530 w 2085975"/>
                <a:gd name="connsiteY98" fmla="*/ 609600 h 2521011"/>
                <a:gd name="connsiteX99" fmla="*/ 1567815 w 2085975"/>
                <a:gd name="connsiteY99" fmla="*/ 708660 h 2521011"/>
                <a:gd name="connsiteX100" fmla="*/ 1638300 w 2085975"/>
                <a:gd name="connsiteY100" fmla="*/ 786765 h 2521011"/>
                <a:gd name="connsiteX101" fmla="*/ 1640205 w 2085975"/>
                <a:gd name="connsiteY101" fmla="*/ 851535 h 2521011"/>
                <a:gd name="connsiteX102" fmla="*/ 1615440 w 2085975"/>
                <a:gd name="connsiteY102" fmla="*/ 872490 h 2521011"/>
                <a:gd name="connsiteX103" fmla="*/ 1678305 w 2085975"/>
                <a:gd name="connsiteY103" fmla="*/ 876300 h 2521011"/>
                <a:gd name="connsiteX104" fmla="*/ 1964632 w 2085975"/>
                <a:gd name="connsiteY104" fmla="*/ 811829 h 2521011"/>
                <a:gd name="connsiteX105" fmla="*/ 1985010 w 2085975"/>
                <a:gd name="connsiteY105" fmla="*/ 889635 h 2521011"/>
                <a:gd name="connsiteX106" fmla="*/ 1977390 w 2085975"/>
                <a:gd name="connsiteY106" fmla="*/ 942975 h 2521011"/>
                <a:gd name="connsiteX107" fmla="*/ 1912620 w 2085975"/>
                <a:gd name="connsiteY107" fmla="*/ 952500 h 2521011"/>
                <a:gd name="connsiteX108" fmla="*/ 1912620 w 2085975"/>
                <a:gd name="connsiteY108" fmla="*/ 1022985 h 2521011"/>
                <a:gd name="connsiteX109" fmla="*/ 1956435 w 2085975"/>
                <a:gd name="connsiteY109" fmla="*/ 1028700 h 2521011"/>
                <a:gd name="connsiteX110" fmla="*/ 1996440 w 2085975"/>
                <a:gd name="connsiteY110" fmla="*/ 1002030 h 2521011"/>
                <a:gd name="connsiteX111" fmla="*/ 1975485 w 2085975"/>
                <a:gd name="connsiteY111" fmla="*/ 1057275 h 2521011"/>
                <a:gd name="connsiteX112" fmla="*/ 1971675 w 2085975"/>
                <a:gd name="connsiteY112" fmla="*/ 1137285 h 2521011"/>
                <a:gd name="connsiteX113" fmla="*/ 1976108 w 2085975"/>
                <a:gd name="connsiteY113" fmla="*/ 1138062 h 2521011"/>
                <a:gd name="connsiteX114" fmla="*/ 2025015 w 2085975"/>
                <a:gd name="connsiteY114" fmla="*/ 1226820 h 2521011"/>
                <a:gd name="connsiteX115" fmla="*/ 1965960 w 2085975"/>
                <a:gd name="connsiteY115" fmla="*/ 1257300 h 2521011"/>
                <a:gd name="connsiteX116" fmla="*/ 1975485 w 2085975"/>
                <a:gd name="connsiteY116" fmla="*/ 1295400 h 2521011"/>
                <a:gd name="connsiteX117" fmla="*/ 1929765 w 2085975"/>
                <a:gd name="connsiteY117" fmla="*/ 1350645 h 2521011"/>
                <a:gd name="connsiteX118" fmla="*/ 2057400 w 2085975"/>
                <a:gd name="connsiteY118" fmla="*/ 1419225 h 2521011"/>
                <a:gd name="connsiteX119" fmla="*/ 2034540 w 2085975"/>
                <a:gd name="connsiteY119" fmla="*/ 1451610 h 2521011"/>
                <a:gd name="connsiteX120" fmla="*/ 2085975 w 2085975"/>
                <a:gd name="connsiteY120" fmla="*/ 1527810 h 2521011"/>
                <a:gd name="connsiteX121" fmla="*/ 2080260 w 2085975"/>
                <a:gd name="connsiteY121" fmla="*/ 1565910 h 2521011"/>
                <a:gd name="connsiteX122" fmla="*/ 2045970 w 2085975"/>
                <a:gd name="connsiteY122" fmla="*/ 1581150 h 2521011"/>
                <a:gd name="connsiteX123" fmla="*/ 2013585 w 2085975"/>
                <a:gd name="connsiteY123" fmla="*/ 1657350 h 2521011"/>
                <a:gd name="connsiteX124" fmla="*/ 2047875 w 2085975"/>
                <a:gd name="connsiteY124" fmla="*/ 1691640 h 2521011"/>
                <a:gd name="connsiteX125" fmla="*/ 2011680 w 2085975"/>
                <a:gd name="connsiteY125" fmla="*/ 1737360 h 2521011"/>
                <a:gd name="connsiteX126" fmla="*/ 2013585 w 2085975"/>
                <a:gd name="connsiteY126" fmla="*/ 1739265 h 2521011"/>
                <a:gd name="connsiteX127" fmla="*/ 1912620 w 2085975"/>
                <a:gd name="connsiteY127" fmla="*/ 1644015 h 2521011"/>
                <a:gd name="connsiteX128" fmla="*/ 1823085 w 2085975"/>
                <a:gd name="connsiteY128" fmla="*/ 1708785 h 2521011"/>
                <a:gd name="connsiteX129" fmla="*/ 1691640 w 2085975"/>
                <a:gd name="connsiteY129" fmla="*/ 1737360 h 2521011"/>
                <a:gd name="connsiteX130" fmla="*/ 1678305 w 2085975"/>
                <a:gd name="connsiteY130" fmla="*/ 1722120 h 2521011"/>
                <a:gd name="connsiteX131" fmla="*/ 1621155 w 2085975"/>
                <a:gd name="connsiteY131" fmla="*/ 1737360 h 2521011"/>
                <a:gd name="connsiteX132" fmla="*/ 1617345 w 2085975"/>
                <a:gd name="connsiteY132" fmla="*/ 1760220 h 2521011"/>
                <a:gd name="connsiteX133" fmla="*/ 1565432 w 2085975"/>
                <a:gd name="connsiteY133" fmla="*/ 1773198 h 2521011"/>
                <a:gd name="connsiteX134" fmla="*/ 1564005 w 2085975"/>
                <a:gd name="connsiteY134" fmla="*/ 1771650 h 2521011"/>
                <a:gd name="connsiteX135" fmla="*/ 1520190 w 2085975"/>
                <a:gd name="connsiteY135" fmla="*/ 1811655 h 2521011"/>
                <a:gd name="connsiteX136" fmla="*/ 1501140 w 2085975"/>
                <a:gd name="connsiteY136" fmla="*/ 1811655 h 2521011"/>
                <a:gd name="connsiteX137" fmla="*/ 1428750 w 2085975"/>
                <a:gd name="connsiteY137" fmla="*/ 1903095 h 2521011"/>
                <a:gd name="connsiteX138" fmla="*/ 1421130 w 2085975"/>
                <a:gd name="connsiteY138" fmla="*/ 1952625 h 2521011"/>
                <a:gd name="connsiteX139" fmla="*/ 1396365 w 2085975"/>
                <a:gd name="connsiteY139" fmla="*/ 1918335 h 2521011"/>
                <a:gd name="connsiteX140" fmla="*/ 1358265 w 2085975"/>
                <a:gd name="connsiteY140" fmla="*/ 1986915 h 2521011"/>
                <a:gd name="connsiteX141" fmla="*/ 1343025 w 2085975"/>
                <a:gd name="connsiteY141" fmla="*/ 1986915 h 2521011"/>
                <a:gd name="connsiteX142" fmla="*/ 1297305 w 2085975"/>
                <a:gd name="connsiteY142" fmla="*/ 2019300 h 2521011"/>
                <a:gd name="connsiteX143" fmla="*/ 1301115 w 2085975"/>
                <a:gd name="connsiteY143" fmla="*/ 2038350 h 2521011"/>
                <a:gd name="connsiteX144" fmla="*/ 1259205 w 2085975"/>
                <a:gd name="connsiteY144" fmla="*/ 2066925 h 2521011"/>
                <a:gd name="connsiteX145" fmla="*/ 1272540 w 2085975"/>
                <a:gd name="connsiteY145" fmla="*/ 2097405 h 2521011"/>
                <a:gd name="connsiteX146" fmla="*/ 1202055 w 2085975"/>
                <a:gd name="connsiteY146" fmla="*/ 2106930 h 2521011"/>
                <a:gd name="connsiteX147" fmla="*/ 1183005 w 2085975"/>
                <a:gd name="connsiteY147" fmla="*/ 2143125 h 2521011"/>
                <a:gd name="connsiteX148" fmla="*/ 1156335 w 2085975"/>
                <a:gd name="connsiteY148" fmla="*/ 2164080 h 2521011"/>
                <a:gd name="connsiteX149" fmla="*/ 1122045 w 2085975"/>
                <a:gd name="connsiteY149" fmla="*/ 2141220 h 2521011"/>
                <a:gd name="connsiteX150" fmla="*/ 1107891 w 2085975"/>
                <a:gd name="connsiteY150" fmla="*/ 2157396 h 2521011"/>
                <a:gd name="connsiteX151" fmla="*/ 1106805 w 2085975"/>
                <a:gd name="connsiteY151" fmla="*/ 2156460 h 2521011"/>
                <a:gd name="connsiteX152" fmla="*/ 979170 w 2085975"/>
                <a:gd name="connsiteY152" fmla="*/ 2042160 h 2521011"/>
                <a:gd name="connsiteX153" fmla="*/ 932138 w 2085975"/>
                <a:gd name="connsiteY153" fmla="*/ 2104529 h 2521011"/>
                <a:gd name="connsiteX154" fmla="*/ 851535 w 2085975"/>
                <a:gd name="connsiteY154" fmla="*/ 2101216 h 2521011"/>
                <a:gd name="connsiteX155" fmla="*/ 847725 w 2085975"/>
                <a:gd name="connsiteY155" fmla="*/ 2129791 h 2521011"/>
                <a:gd name="connsiteX156" fmla="*/ 689610 w 2085975"/>
                <a:gd name="connsiteY156" fmla="*/ 2129791 h 2521011"/>
                <a:gd name="connsiteX157" fmla="*/ 685800 w 2085975"/>
                <a:gd name="connsiteY157" fmla="*/ 2025016 h 2521011"/>
                <a:gd name="connsiteX158" fmla="*/ 683980 w 2085975"/>
                <a:gd name="connsiteY158" fmla="*/ 2024761 h 2521011"/>
                <a:gd name="connsiteX159" fmla="*/ 701040 w 2085975"/>
                <a:gd name="connsiteY159" fmla="*/ 1973580 h 2521011"/>
                <a:gd name="connsiteX160" fmla="*/ 659130 w 2085975"/>
                <a:gd name="connsiteY160" fmla="*/ 1939290 h 2521011"/>
                <a:gd name="connsiteX161" fmla="*/ 662940 w 2085975"/>
                <a:gd name="connsiteY161" fmla="*/ 1899285 h 2521011"/>
                <a:gd name="connsiteX162" fmla="*/ 674370 w 2085975"/>
                <a:gd name="connsiteY162" fmla="*/ 1836420 h 2521011"/>
                <a:gd name="connsiteX163" fmla="*/ 643890 w 2085975"/>
                <a:gd name="connsiteY163" fmla="*/ 1802130 h 2521011"/>
                <a:gd name="connsiteX164" fmla="*/ 590550 w 2085975"/>
                <a:gd name="connsiteY164" fmla="*/ 1790700 h 2521011"/>
                <a:gd name="connsiteX165" fmla="*/ 520065 w 2085975"/>
                <a:gd name="connsiteY165" fmla="*/ 1731645 h 2521011"/>
                <a:gd name="connsiteX166" fmla="*/ 520065 w 2085975"/>
                <a:gd name="connsiteY166" fmla="*/ 1704975 h 2521011"/>
                <a:gd name="connsiteX167" fmla="*/ 491490 w 2085975"/>
                <a:gd name="connsiteY167" fmla="*/ 1708785 h 2521011"/>
                <a:gd name="connsiteX168" fmla="*/ 386715 w 2085975"/>
                <a:gd name="connsiteY168" fmla="*/ 1638300 h 2521011"/>
                <a:gd name="connsiteX169" fmla="*/ 345639 w 2085975"/>
                <a:gd name="connsiteY169" fmla="*/ 1595581 h 2521011"/>
                <a:gd name="connsiteX170" fmla="*/ 346710 w 2085975"/>
                <a:gd name="connsiteY170" fmla="*/ 1543050 h 2521011"/>
                <a:gd name="connsiteX171" fmla="*/ 302895 w 2085975"/>
                <a:gd name="connsiteY171" fmla="*/ 1522095 h 2521011"/>
                <a:gd name="connsiteX172" fmla="*/ 318135 w 2085975"/>
                <a:gd name="connsiteY172" fmla="*/ 1470660 h 2521011"/>
                <a:gd name="connsiteX173" fmla="*/ 274320 w 2085975"/>
                <a:gd name="connsiteY173" fmla="*/ 1491615 h 2521011"/>
                <a:gd name="connsiteX174" fmla="*/ 241935 w 2085975"/>
                <a:gd name="connsiteY174" fmla="*/ 1491615 h 2521011"/>
                <a:gd name="connsiteX175" fmla="*/ 236220 w 2085975"/>
                <a:gd name="connsiteY175" fmla="*/ 1510665 h 2521011"/>
                <a:gd name="connsiteX176" fmla="*/ 85676 w 2085975"/>
                <a:gd name="connsiteY176" fmla="*/ 1510087 h 2521011"/>
                <a:gd name="connsiteX177" fmla="*/ 80010 w 2085975"/>
                <a:gd name="connsiteY177" fmla="*/ 1443990 h 2521011"/>
                <a:gd name="connsiteX178" fmla="*/ 30480 w 2085975"/>
                <a:gd name="connsiteY178" fmla="*/ 1466850 h 2521011"/>
                <a:gd name="connsiteX179" fmla="*/ 9525 w 2085975"/>
                <a:gd name="connsiteY179" fmla="*/ 1390650 h 2521011"/>
                <a:gd name="connsiteX180" fmla="*/ 0 w 2085975"/>
                <a:gd name="connsiteY180" fmla="*/ 1389648 h 2521011"/>
                <a:gd name="connsiteX181" fmla="*/ 0 w 2085975"/>
                <a:gd name="connsiteY181" fmla="*/ 1352550 h 2521011"/>
                <a:gd name="connsiteX182" fmla="*/ 30480 w 2085975"/>
                <a:gd name="connsiteY182" fmla="*/ 1314450 h 2521011"/>
                <a:gd name="connsiteX183" fmla="*/ 95250 w 2085975"/>
                <a:gd name="connsiteY183" fmla="*/ 1303020 h 2521011"/>
                <a:gd name="connsiteX184" fmla="*/ 112395 w 2085975"/>
                <a:gd name="connsiteY184" fmla="*/ 1238250 h 2521011"/>
                <a:gd name="connsiteX185" fmla="*/ 100965 w 2085975"/>
                <a:gd name="connsiteY185" fmla="*/ 1143000 h 2521011"/>
                <a:gd name="connsiteX186" fmla="*/ 101779 w 2085975"/>
                <a:gd name="connsiteY186" fmla="*/ 1135131 h 2521011"/>
                <a:gd name="connsiteX187" fmla="*/ 190501 w 2085975"/>
                <a:gd name="connsiteY187" fmla="*/ 1110615 h 2521011"/>
                <a:gd name="connsiteX188" fmla="*/ 207646 w 2085975"/>
                <a:gd name="connsiteY188" fmla="*/ 1022985 h 2521011"/>
                <a:gd name="connsiteX189" fmla="*/ 186691 w 2085975"/>
                <a:gd name="connsiteY189" fmla="*/ 986790 h 2521011"/>
                <a:gd name="connsiteX190" fmla="*/ 57151 w 2085975"/>
                <a:gd name="connsiteY190" fmla="*/ 969645 h 2521011"/>
                <a:gd name="connsiteX191" fmla="*/ 125731 w 2085975"/>
                <a:gd name="connsiteY191" fmla="*/ 843915 h 2521011"/>
                <a:gd name="connsiteX192" fmla="*/ 129541 w 2085975"/>
                <a:gd name="connsiteY192" fmla="*/ 731520 h 2521011"/>
                <a:gd name="connsiteX193" fmla="*/ 104775 w 2085975"/>
                <a:gd name="connsiteY193" fmla="*/ 715066 h 2521011"/>
                <a:gd name="connsiteX194" fmla="*/ 104775 w 2085975"/>
                <a:gd name="connsiteY194" fmla="*/ 567691 h 2521011"/>
                <a:gd name="connsiteX195" fmla="*/ 125730 w 2085975"/>
                <a:gd name="connsiteY195" fmla="*/ 489586 h 2521011"/>
                <a:gd name="connsiteX196" fmla="*/ 95250 w 2085975"/>
                <a:gd name="connsiteY196" fmla="*/ 447676 h 2521011"/>
                <a:gd name="connsiteX197" fmla="*/ 169545 w 2085975"/>
                <a:gd name="connsiteY197" fmla="*/ 449581 h 2521011"/>
                <a:gd name="connsiteX198" fmla="*/ 164949 w 2085975"/>
                <a:gd name="connsiteY198" fmla="*/ 446066 h 2521011"/>
                <a:gd name="connsiteX199" fmla="*/ 169545 w 2085975"/>
                <a:gd name="connsiteY199" fmla="*/ 447675 h 2521011"/>
                <a:gd name="connsiteX200" fmla="*/ 200025 w 2085975"/>
                <a:gd name="connsiteY200" fmla="*/ 382905 h 2521011"/>
                <a:gd name="connsiteX201" fmla="*/ 283845 w 2085975"/>
                <a:gd name="connsiteY201" fmla="*/ 384810 h 2521011"/>
                <a:gd name="connsiteX202" fmla="*/ 329565 w 2085975"/>
                <a:gd name="connsiteY202" fmla="*/ 361950 h 2521011"/>
                <a:gd name="connsiteX203" fmla="*/ 344805 w 2085975"/>
                <a:gd name="connsiteY203" fmla="*/ 335280 h 2521011"/>
                <a:gd name="connsiteX204" fmla="*/ 348615 w 2085975"/>
                <a:gd name="connsiteY204" fmla="*/ 266700 h 2521011"/>
                <a:gd name="connsiteX205" fmla="*/ 325755 w 2085975"/>
                <a:gd name="connsiteY205" fmla="*/ 198120 h 2521011"/>
                <a:gd name="connsiteX206" fmla="*/ 272415 w 2085975"/>
                <a:gd name="connsiteY206" fmla="*/ 137160 h 2521011"/>
                <a:gd name="connsiteX207" fmla="*/ 295275 w 2085975"/>
                <a:gd name="connsiteY207" fmla="*/ 125730 h 2521011"/>
                <a:gd name="connsiteX208" fmla="*/ 293496 w 2085975"/>
                <a:gd name="connsiteY208" fmla="*/ 119401 h 2521011"/>
                <a:gd name="connsiteX209" fmla="*/ 295275 w 2085975"/>
                <a:gd name="connsiteY209" fmla="*/ 120015 h 2521011"/>
                <a:gd name="connsiteX210" fmla="*/ 337185 w 2085975"/>
                <a:gd name="connsiteY210" fmla="*/ 74295 h 2521011"/>
                <a:gd name="connsiteX211" fmla="*/ 403860 w 2085975"/>
                <a:gd name="connsiteY211" fmla="*/ 85725 h 2521011"/>
                <a:gd name="connsiteX212" fmla="*/ 381000 w 2085975"/>
                <a:gd name="connsiteY212" fmla="*/ 49530 h 2521011"/>
                <a:gd name="connsiteX213" fmla="*/ 432435 w 2085975"/>
                <a:gd name="connsiteY213" fmla="*/ 13335 h 2521011"/>
                <a:gd name="connsiteX214" fmla="*/ 537210 w 2085975"/>
                <a:gd name="connsiteY214"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338452 w 2085975"/>
                <a:gd name="connsiteY61" fmla="*/ 1588442 h 2521011"/>
                <a:gd name="connsiteX62" fmla="*/ 338961 w 2085975"/>
                <a:gd name="connsiteY62" fmla="*/ 1588971 h 2521011"/>
                <a:gd name="connsiteX63" fmla="*/ 338452 w 2085975"/>
                <a:gd name="connsiteY63" fmla="*/ 1588442 h 2521011"/>
                <a:gd name="connsiteX64" fmla="*/ 537210 w 2085975"/>
                <a:gd name="connsiteY64" fmla="*/ 0 h 2521011"/>
                <a:gd name="connsiteX65" fmla="*/ 563880 w 2085975"/>
                <a:gd name="connsiteY65" fmla="*/ 80010 h 2521011"/>
                <a:gd name="connsiteX66" fmla="*/ 672465 w 2085975"/>
                <a:gd name="connsiteY66" fmla="*/ 51435 h 2521011"/>
                <a:gd name="connsiteX67" fmla="*/ 721352 w 2085975"/>
                <a:gd name="connsiteY67" fmla="*/ 29486 h 2521011"/>
                <a:gd name="connsiteX68" fmla="*/ 744855 w 2085975"/>
                <a:gd name="connsiteY68" fmla="*/ 59055 h 2521011"/>
                <a:gd name="connsiteX69" fmla="*/ 739140 w 2085975"/>
                <a:gd name="connsiteY69" fmla="*/ 89535 h 2521011"/>
                <a:gd name="connsiteX70" fmla="*/ 821055 w 2085975"/>
                <a:gd name="connsiteY70" fmla="*/ 93345 h 2521011"/>
                <a:gd name="connsiteX71" fmla="*/ 834390 w 2085975"/>
                <a:gd name="connsiteY71" fmla="*/ 19050 h 2521011"/>
                <a:gd name="connsiteX72" fmla="*/ 855345 w 2085975"/>
                <a:gd name="connsiteY72" fmla="*/ 47625 h 2521011"/>
                <a:gd name="connsiteX73" fmla="*/ 946785 w 2085975"/>
                <a:gd name="connsiteY73" fmla="*/ 47625 h 2521011"/>
                <a:gd name="connsiteX74" fmla="*/ 996315 w 2085975"/>
                <a:gd name="connsiteY74" fmla="*/ 38100 h 2521011"/>
                <a:gd name="connsiteX75" fmla="*/ 1003935 w 2085975"/>
                <a:gd name="connsiteY75" fmla="*/ 9525 h 2521011"/>
                <a:gd name="connsiteX76" fmla="*/ 1064895 w 2085975"/>
                <a:gd name="connsiteY76" fmla="*/ 0 h 2521011"/>
                <a:gd name="connsiteX77" fmla="*/ 1097280 w 2085975"/>
                <a:gd name="connsiteY77" fmla="*/ 102870 h 2521011"/>
                <a:gd name="connsiteX78" fmla="*/ 1110615 w 2085975"/>
                <a:gd name="connsiteY78" fmla="*/ 102870 h 2521011"/>
                <a:gd name="connsiteX79" fmla="*/ 1135380 w 2085975"/>
                <a:gd name="connsiteY79" fmla="*/ 190500 h 2521011"/>
                <a:gd name="connsiteX80" fmla="*/ 1137805 w 2085975"/>
                <a:gd name="connsiteY80" fmla="*/ 195722 h 2521011"/>
                <a:gd name="connsiteX81" fmla="*/ 1135380 w 2085975"/>
                <a:gd name="connsiteY81" fmla="*/ 198120 h 2521011"/>
                <a:gd name="connsiteX82" fmla="*/ 1131570 w 2085975"/>
                <a:gd name="connsiteY82" fmla="*/ 240030 h 2521011"/>
                <a:gd name="connsiteX83" fmla="*/ 1156335 w 2085975"/>
                <a:gd name="connsiteY83" fmla="*/ 346710 h 2521011"/>
                <a:gd name="connsiteX84" fmla="*/ 1099185 w 2085975"/>
                <a:gd name="connsiteY84" fmla="*/ 363855 h 2521011"/>
                <a:gd name="connsiteX85" fmla="*/ 1127760 w 2085975"/>
                <a:gd name="connsiteY85" fmla="*/ 510540 h 2521011"/>
                <a:gd name="connsiteX86" fmla="*/ 1148715 w 2085975"/>
                <a:gd name="connsiteY86" fmla="*/ 563880 h 2521011"/>
                <a:gd name="connsiteX87" fmla="*/ 1194435 w 2085975"/>
                <a:gd name="connsiteY87" fmla="*/ 641985 h 2521011"/>
                <a:gd name="connsiteX88" fmla="*/ 1215390 w 2085975"/>
                <a:gd name="connsiteY88" fmla="*/ 645795 h 2521011"/>
                <a:gd name="connsiteX89" fmla="*/ 1243965 w 2085975"/>
                <a:gd name="connsiteY89" fmla="*/ 737235 h 2521011"/>
                <a:gd name="connsiteX90" fmla="*/ 1423035 w 2085975"/>
                <a:gd name="connsiteY90" fmla="*/ 702945 h 2521011"/>
                <a:gd name="connsiteX91" fmla="*/ 1422609 w 2085975"/>
                <a:gd name="connsiteY91" fmla="*/ 700259 h 2521011"/>
                <a:gd name="connsiteX92" fmla="*/ 1468755 w 2085975"/>
                <a:gd name="connsiteY92" fmla="*/ 689610 h 2521011"/>
                <a:gd name="connsiteX93" fmla="*/ 1491615 w 2085975"/>
                <a:gd name="connsiteY93" fmla="*/ 659130 h 2521011"/>
                <a:gd name="connsiteX94" fmla="*/ 1520190 w 2085975"/>
                <a:gd name="connsiteY94" fmla="*/ 645795 h 2521011"/>
                <a:gd name="connsiteX95" fmla="*/ 1531620 w 2085975"/>
                <a:gd name="connsiteY95" fmla="*/ 613410 h 2521011"/>
                <a:gd name="connsiteX96" fmla="*/ 1552575 w 2085975"/>
                <a:gd name="connsiteY96" fmla="*/ 594360 h 2521011"/>
                <a:gd name="connsiteX97" fmla="*/ 1573530 w 2085975"/>
                <a:gd name="connsiteY97" fmla="*/ 609600 h 2521011"/>
                <a:gd name="connsiteX98" fmla="*/ 1567815 w 2085975"/>
                <a:gd name="connsiteY98" fmla="*/ 708660 h 2521011"/>
                <a:gd name="connsiteX99" fmla="*/ 1638300 w 2085975"/>
                <a:gd name="connsiteY99" fmla="*/ 786765 h 2521011"/>
                <a:gd name="connsiteX100" fmla="*/ 1640205 w 2085975"/>
                <a:gd name="connsiteY100" fmla="*/ 851535 h 2521011"/>
                <a:gd name="connsiteX101" fmla="*/ 1615440 w 2085975"/>
                <a:gd name="connsiteY101" fmla="*/ 872490 h 2521011"/>
                <a:gd name="connsiteX102" fmla="*/ 1678305 w 2085975"/>
                <a:gd name="connsiteY102" fmla="*/ 876300 h 2521011"/>
                <a:gd name="connsiteX103" fmla="*/ 1964632 w 2085975"/>
                <a:gd name="connsiteY103" fmla="*/ 811829 h 2521011"/>
                <a:gd name="connsiteX104" fmla="*/ 1985010 w 2085975"/>
                <a:gd name="connsiteY104" fmla="*/ 889635 h 2521011"/>
                <a:gd name="connsiteX105" fmla="*/ 1977390 w 2085975"/>
                <a:gd name="connsiteY105" fmla="*/ 942975 h 2521011"/>
                <a:gd name="connsiteX106" fmla="*/ 1912620 w 2085975"/>
                <a:gd name="connsiteY106" fmla="*/ 952500 h 2521011"/>
                <a:gd name="connsiteX107" fmla="*/ 1912620 w 2085975"/>
                <a:gd name="connsiteY107" fmla="*/ 1022985 h 2521011"/>
                <a:gd name="connsiteX108" fmla="*/ 1956435 w 2085975"/>
                <a:gd name="connsiteY108" fmla="*/ 1028700 h 2521011"/>
                <a:gd name="connsiteX109" fmla="*/ 1996440 w 2085975"/>
                <a:gd name="connsiteY109" fmla="*/ 1002030 h 2521011"/>
                <a:gd name="connsiteX110" fmla="*/ 1975485 w 2085975"/>
                <a:gd name="connsiteY110" fmla="*/ 1057275 h 2521011"/>
                <a:gd name="connsiteX111" fmla="*/ 1971675 w 2085975"/>
                <a:gd name="connsiteY111" fmla="*/ 1137285 h 2521011"/>
                <a:gd name="connsiteX112" fmla="*/ 1976108 w 2085975"/>
                <a:gd name="connsiteY112" fmla="*/ 1138062 h 2521011"/>
                <a:gd name="connsiteX113" fmla="*/ 2025015 w 2085975"/>
                <a:gd name="connsiteY113" fmla="*/ 1226820 h 2521011"/>
                <a:gd name="connsiteX114" fmla="*/ 1965960 w 2085975"/>
                <a:gd name="connsiteY114" fmla="*/ 1257300 h 2521011"/>
                <a:gd name="connsiteX115" fmla="*/ 1975485 w 2085975"/>
                <a:gd name="connsiteY115" fmla="*/ 1295400 h 2521011"/>
                <a:gd name="connsiteX116" fmla="*/ 1929765 w 2085975"/>
                <a:gd name="connsiteY116" fmla="*/ 1350645 h 2521011"/>
                <a:gd name="connsiteX117" fmla="*/ 2057400 w 2085975"/>
                <a:gd name="connsiteY117" fmla="*/ 1419225 h 2521011"/>
                <a:gd name="connsiteX118" fmla="*/ 2034540 w 2085975"/>
                <a:gd name="connsiteY118" fmla="*/ 1451610 h 2521011"/>
                <a:gd name="connsiteX119" fmla="*/ 2085975 w 2085975"/>
                <a:gd name="connsiteY119" fmla="*/ 1527810 h 2521011"/>
                <a:gd name="connsiteX120" fmla="*/ 2080260 w 2085975"/>
                <a:gd name="connsiteY120" fmla="*/ 1565910 h 2521011"/>
                <a:gd name="connsiteX121" fmla="*/ 2045970 w 2085975"/>
                <a:gd name="connsiteY121" fmla="*/ 1581150 h 2521011"/>
                <a:gd name="connsiteX122" fmla="*/ 2013585 w 2085975"/>
                <a:gd name="connsiteY122" fmla="*/ 1657350 h 2521011"/>
                <a:gd name="connsiteX123" fmla="*/ 2047875 w 2085975"/>
                <a:gd name="connsiteY123" fmla="*/ 1691640 h 2521011"/>
                <a:gd name="connsiteX124" fmla="*/ 2011680 w 2085975"/>
                <a:gd name="connsiteY124" fmla="*/ 1737360 h 2521011"/>
                <a:gd name="connsiteX125" fmla="*/ 2013585 w 2085975"/>
                <a:gd name="connsiteY125" fmla="*/ 1739265 h 2521011"/>
                <a:gd name="connsiteX126" fmla="*/ 1912620 w 2085975"/>
                <a:gd name="connsiteY126" fmla="*/ 1644015 h 2521011"/>
                <a:gd name="connsiteX127" fmla="*/ 1823085 w 2085975"/>
                <a:gd name="connsiteY127" fmla="*/ 1708785 h 2521011"/>
                <a:gd name="connsiteX128" fmla="*/ 1691640 w 2085975"/>
                <a:gd name="connsiteY128" fmla="*/ 1737360 h 2521011"/>
                <a:gd name="connsiteX129" fmla="*/ 1678305 w 2085975"/>
                <a:gd name="connsiteY129" fmla="*/ 1722120 h 2521011"/>
                <a:gd name="connsiteX130" fmla="*/ 1621155 w 2085975"/>
                <a:gd name="connsiteY130" fmla="*/ 1737360 h 2521011"/>
                <a:gd name="connsiteX131" fmla="*/ 1617345 w 2085975"/>
                <a:gd name="connsiteY131" fmla="*/ 1760220 h 2521011"/>
                <a:gd name="connsiteX132" fmla="*/ 1565432 w 2085975"/>
                <a:gd name="connsiteY132" fmla="*/ 1773198 h 2521011"/>
                <a:gd name="connsiteX133" fmla="*/ 1564005 w 2085975"/>
                <a:gd name="connsiteY133" fmla="*/ 1771650 h 2521011"/>
                <a:gd name="connsiteX134" fmla="*/ 1520190 w 2085975"/>
                <a:gd name="connsiteY134" fmla="*/ 1811655 h 2521011"/>
                <a:gd name="connsiteX135" fmla="*/ 1501140 w 2085975"/>
                <a:gd name="connsiteY135" fmla="*/ 1811655 h 2521011"/>
                <a:gd name="connsiteX136" fmla="*/ 1428750 w 2085975"/>
                <a:gd name="connsiteY136" fmla="*/ 1903095 h 2521011"/>
                <a:gd name="connsiteX137" fmla="*/ 1421130 w 2085975"/>
                <a:gd name="connsiteY137" fmla="*/ 1952625 h 2521011"/>
                <a:gd name="connsiteX138" fmla="*/ 1396365 w 2085975"/>
                <a:gd name="connsiteY138" fmla="*/ 1918335 h 2521011"/>
                <a:gd name="connsiteX139" fmla="*/ 1358265 w 2085975"/>
                <a:gd name="connsiteY139" fmla="*/ 1986915 h 2521011"/>
                <a:gd name="connsiteX140" fmla="*/ 1343025 w 2085975"/>
                <a:gd name="connsiteY140" fmla="*/ 1986915 h 2521011"/>
                <a:gd name="connsiteX141" fmla="*/ 1297305 w 2085975"/>
                <a:gd name="connsiteY141" fmla="*/ 2019300 h 2521011"/>
                <a:gd name="connsiteX142" fmla="*/ 1301115 w 2085975"/>
                <a:gd name="connsiteY142" fmla="*/ 2038350 h 2521011"/>
                <a:gd name="connsiteX143" fmla="*/ 1259205 w 2085975"/>
                <a:gd name="connsiteY143" fmla="*/ 2066925 h 2521011"/>
                <a:gd name="connsiteX144" fmla="*/ 1272540 w 2085975"/>
                <a:gd name="connsiteY144" fmla="*/ 2097405 h 2521011"/>
                <a:gd name="connsiteX145" fmla="*/ 1202055 w 2085975"/>
                <a:gd name="connsiteY145" fmla="*/ 2106930 h 2521011"/>
                <a:gd name="connsiteX146" fmla="*/ 1183005 w 2085975"/>
                <a:gd name="connsiteY146" fmla="*/ 2143125 h 2521011"/>
                <a:gd name="connsiteX147" fmla="*/ 1156335 w 2085975"/>
                <a:gd name="connsiteY147" fmla="*/ 2164080 h 2521011"/>
                <a:gd name="connsiteX148" fmla="*/ 1122045 w 2085975"/>
                <a:gd name="connsiteY148" fmla="*/ 2141220 h 2521011"/>
                <a:gd name="connsiteX149" fmla="*/ 1107891 w 2085975"/>
                <a:gd name="connsiteY149" fmla="*/ 2157396 h 2521011"/>
                <a:gd name="connsiteX150" fmla="*/ 1106805 w 2085975"/>
                <a:gd name="connsiteY150" fmla="*/ 2156460 h 2521011"/>
                <a:gd name="connsiteX151" fmla="*/ 979170 w 2085975"/>
                <a:gd name="connsiteY151" fmla="*/ 2042160 h 2521011"/>
                <a:gd name="connsiteX152" fmla="*/ 932138 w 2085975"/>
                <a:gd name="connsiteY152" fmla="*/ 2104529 h 2521011"/>
                <a:gd name="connsiteX153" fmla="*/ 851535 w 2085975"/>
                <a:gd name="connsiteY153" fmla="*/ 2101216 h 2521011"/>
                <a:gd name="connsiteX154" fmla="*/ 847725 w 2085975"/>
                <a:gd name="connsiteY154" fmla="*/ 2129791 h 2521011"/>
                <a:gd name="connsiteX155" fmla="*/ 689610 w 2085975"/>
                <a:gd name="connsiteY155" fmla="*/ 2129791 h 2521011"/>
                <a:gd name="connsiteX156" fmla="*/ 685800 w 2085975"/>
                <a:gd name="connsiteY156" fmla="*/ 2025016 h 2521011"/>
                <a:gd name="connsiteX157" fmla="*/ 683980 w 2085975"/>
                <a:gd name="connsiteY157" fmla="*/ 2024761 h 2521011"/>
                <a:gd name="connsiteX158" fmla="*/ 701040 w 2085975"/>
                <a:gd name="connsiteY158" fmla="*/ 1973580 h 2521011"/>
                <a:gd name="connsiteX159" fmla="*/ 659130 w 2085975"/>
                <a:gd name="connsiteY159" fmla="*/ 1939290 h 2521011"/>
                <a:gd name="connsiteX160" fmla="*/ 662940 w 2085975"/>
                <a:gd name="connsiteY160" fmla="*/ 1899285 h 2521011"/>
                <a:gd name="connsiteX161" fmla="*/ 674370 w 2085975"/>
                <a:gd name="connsiteY161" fmla="*/ 1836420 h 2521011"/>
                <a:gd name="connsiteX162" fmla="*/ 643890 w 2085975"/>
                <a:gd name="connsiteY162" fmla="*/ 1802130 h 2521011"/>
                <a:gd name="connsiteX163" fmla="*/ 590550 w 2085975"/>
                <a:gd name="connsiteY163" fmla="*/ 1790700 h 2521011"/>
                <a:gd name="connsiteX164" fmla="*/ 520065 w 2085975"/>
                <a:gd name="connsiteY164" fmla="*/ 1731645 h 2521011"/>
                <a:gd name="connsiteX165" fmla="*/ 520065 w 2085975"/>
                <a:gd name="connsiteY165" fmla="*/ 1704975 h 2521011"/>
                <a:gd name="connsiteX166" fmla="*/ 491490 w 2085975"/>
                <a:gd name="connsiteY166" fmla="*/ 1708785 h 2521011"/>
                <a:gd name="connsiteX167" fmla="*/ 386715 w 2085975"/>
                <a:gd name="connsiteY167" fmla="*/ 1638300 h 2521011"/>
                <a:gd name="connsiteX168" fmla="*/ 345639 w 2085975"/>
                <a:gd name="connsiteY168" fmla="*/ 1595581 h 2521011"/>
                <a:gd name="connsiteX169" fmla="*/ 346710 w 2085975"/>
                <a:gd name="connsiteY169" fmla="*/ 1543050 h 2521011"/>
                <a:gd name="connsiteX170" fmla="*/ 302895 w 2085975"/>
                <a:gd name="connsiteY170" fmla="*/ 1522095 h 2521011"/>
                <a:gd name="connsiteX171" fmla="*/ 318135 w 2085975"/>
                <a:gd name="connsiteY171" fmla="*/ 1470660 h 2521011"/>
                <a:gd name="connsiteX172" fmla="*/ 274320 w 2085975"/>
                <a:gd name="connsiteY172" fmla="*/ 1491615 h 2521011"/>
                <a:gd name="connsiteX173" fmla="*/ 241935 w 2085975"/>
                <a:gd name="connsiteY173" fmla="*/ 1491615 h 2521011"/>
                <a:gd name="connsiteX174" fmla="*/ 236220 w 2085975"/>
                <a:gd name="connsiteY174" fmla="*/ 1510665 h 2521011"/>
                <a:gd name="connsiteX175" fmla="*/ 85676 w 2085975"/>
                <a:gd name="connsiteY175" fmla="*/ 1510087 h 2521011"/>
                <a:gd name="connsiteX176" fmla="*/ 80010 w 2085975"/>
                <a:gd name="connsiteY176" fmla="*/ 1443990 h 2521011"/>
                <a:gd name="connsiteX177" fmla="*/ 30480 w 2085975"/>
                <a:gd name="connsiteY177" fmla="*/ 1466850 h 2521011"/>
                <a:gd name="connsiteX178" fmla="*/ 9525 w 2085975"/>
                <a:gd name="connsiteY178" fmla="*/ 1390650 h 2521011"/>
                <a:gd name="connsiteX179" fmla="*/ 0 w 2085975"/>
                <a:gd name="connsiteY179" fmla="*/ 1389648 h 2521011"/>
                <a:gd name="connsiteX180" fmla="*/ 0 w 2085975"/>
                <a:gd name="connsiteY180" fmla="*/ 1352550 h 2521011"/>
                <a:gd name="connsiteX181" fmla="*/ 30480 w 2085975"/>
                <a:gd name="connsiteY181" fmla="*/ 1314450 h 2521011"/>
                <a:gd name="connsiteX182" fmla="*/ 95250 w 2085975"/>
                <a:gd name="connsiteY182" fmla="*/ 1303020 h 2521011"/>
                <a:gd name="connsiteX183" fmla="*/ 112395 w 2085975"/>
                <a:gd name="connsiteY183" fmla="*/ 1238250 h 2521011"/>
                <a:gd name="connsiteX184" fmla="*/ 100965 w 2085975"/>
                <a:gd name="connsiteY184" fmla="*/ 1143000 h 2521011"/>
                <a:gd name="connsiteX185" fmla="*/ 101779 w 2085975"/>
                <a:gd name="connsiteY185" fmla="*/ 1135131 h 2521011"/>
                <a:gd name="connsiteX186" fmla="*/ 190501 w 2085975"/>
                <a:gd name="connsiteY186" fmla="*/ 1110615 h 2521011"/>
                <a:gd name="connsiteX187" fmla="*/ 207646 w 2085975"/>
                <a:gd name="connsiteY187" fmla="*/ 1022985 h 2521011"/>
                <a:gd name="connsiteX188" fmla="*/ 186691 w 2085975"/>
                <a:gd name="connsiteY188" fmla="*/ 986790 h 2521011"/>
                <a:gd name="connsiteX189" fmla="*/ 57151 w 2085975"/>
                <a:gd name="connsiteY189" fmla="*/ 969645 h 2521011"/>
                <a:gd name="connsiteX190" fmla="*/ 125731 w 2085975"/>
                <a:gd name="connsiteY190" fmla="*/ 843915 h 2521011"/>
                <a:gd name="connsiteX191" fmla="*/ 129541 w 2085975"/>
                <a:gd name="connsiteY191" fmla="*/ 731520 h 2521011"/>
                <a:gd name="connsiteX192" fmla="*/ 104775 w 2085975"/>
                <a:gd name="connsiteY192" fmla="*/ 715066 h 2521011"/>
                <a:gd name="connsiteX193" fmla="*/ 104775 w 2085975"/>
                <a:gd name="connsiteY193" fmla="*/ 567691 h 2521011"/>
                <a:gd name="connsiteX194" fmla="*/ 125730 w 2085975"/>
                <a:gd name="connsiteY194" fmla="*/ 489586 h 2521011"/>
                <a:gd name="connsiteX195" fmla="*/ 95250 w 2085975"/>
                <a:gd name="connsiteY195" fmla="*/ 447676 h 2521011"/>
                <a:gd name="connsiteX196" fmla="*/ 169545 w 2085975"/>
                <a:gd name="connsiteY196" fmla="*/ 449581 h 2521011"/>
                <a:gd name="connsiteX197" fmla="*/ 164949 w 2085975"/>
                <a:gd name="connsiteY197" fmla="*/ 446066 h 2521011"/>
                <a:gd name="connsiteX198" fmla="*/ 169545 w 2085975"/>
                <a:gd name="connsiteY198" fmla="*/ 447675 h 2521011"/>
                <a:gd name="connsiteX199" fmla="*/ 200025 w 2085975"/>
                <a:gd name="connsiteY199" fmla="*/ 382905 h 2521011"/>
                <a:gd name="connsiteX200" fmla="*/ 283845 w 2085975"/>
                <a:gd name="connsiteY200" fmla="*/ 384810 h 2521011"/>
                <a:gd name="connsiteX201" fmla="*/ 329565 w 2085975"/>
                <a:gd name="connsiteY201" fmla="*/ 361950 h 2521011"/>
                <a:gd name="connsiteX202" fmla="*/ 344805 w 2085975"/>
                <a:gd name="connsiteY202" fmla="*/ 335280 h 2521011"/>
                <a:gd name="connsiteX203" fmla="*/ 348615 w 2085975"/>
                <a:gd name="connsiteY203" fmla="*/ 266700 h 2521011"/>
                <a:gd name="connsiteX204" fmla="*/ 325755 w 2085975"/>
                <a:gd name="connsiteY204" fmla="*/ 198120 h 2521011"/>
                <a:gd name="connsiteX205" fmla="*/ 272415 w 2085975"/>
                <a:gd name="connsiteY205" fmla="*/ 137160 h 2521011"/>
                <a:gd name="connsiteX206" fmla="*/ 295275 w 2085975"/>
                <a:gd name="connsiteY206" fmla="*/ 125730 h 2521011"/>
                <a:gd name="connsiteX207" fmla="*/ 293496 w 2085975"/>
                <a:gd name="connsiteY207" fmla="*/ 119401 h 2521011"/>
                <a:gd name="connsiteX208" fmla="*/ 295275 w 2085975"/>
                <a:gd name="connsiteY208" fmla="*/ 120015 h 2521011"/>
                <a:gd name="connsiteX209" fmla="*/ 337185 w 2085975"/>
                <a:gd name="connsiteY209" fmla="*/ 74295 h 2521011"/>
                <a:gd name="connsiteX210" fmla="*/ 403860 w 2085975"/>
                <a:gd name="connsiteY210" fmla="*/ 85725 h 2521011"/>
                <a:gd name="connsiteX211" fmla="*/ 381000 w 2085975"/>
                <a:gd name="connsiteY211" fmla="*/ 49530 h 2521011"/>
                <a:gd name="connsiteX212" fmla="*/ 432435 w 2085975"/>
                <a:gd name="connsiteY212" fmla="*/ 13335 h 2521011"/>
                <a:gd name="connsiteX213" fmla="*/ 537210 w 2085975"/>
                <a:gd name="connsiteY213"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562956 w 2085975"/>
                <a:gd name="connsiteY58" fmla="*/ 1776635 h 2521011"/>
                <a:gd name="connsiteX59" fmla="*/ 1565691 w 2085975"/>
                <a:gd name="connsiteY59" fmla="*/ 1775952 h 2521011"/>
                <a:gd name="connsiteX60" fmla="*/ 338452 w 2085975"/>
                <a:gd name="connsiteY60" fmla="*/ 1588442 h 2521011"/>
                <a:gd name="connsiteX61" fmla="*/ 338961 w 2085975"/>
                <a:gd name="connsiteY61" fmla="*/ 1588971 h 2521011"/>
                <a:gd name="connsiteX62" fmla="*/ 338452 w 2085975"/>
                <a:gd name="connsiteY62" fmla="*/ 1588442 h 2521011"/>
                <a:gd name="connsiteX63" fmla="*/ 537210 w 2085975"/>
                <a:gd name="connsiteY63" fmla="*/ 0 h 2521011"/>
                <a:gd name="connsiteX64" fmla="*/ 563880 w 2085975"/>
                <a:gd name="connsiteY64" fmla="*/ 80010 h 2521011"/>
                <a:gd name="connsiteX65" fmla="*/ 672465 w 2085975"/>
                <a:gd name="connsiteY65" fmla="*/ 51435 h 2521011"/>
                <a:gd name="connsiteX66" fmla="*/ 721352 w 2085975"/>
                <a:gd name="connsiteY66" fmla="*/ 29486 h 2521011"/>
                <a:gd name="connsiteX67" fmla="*/ 744855 w 2085975"/>
                <a:gd name="connsiteY67" fmla="*/ 59055 h 2521011"/>
                <a:gd name="connsiteX68" fmla="*/ 739140 w 2085975"/>
                <a:gd name="connsiteY68" fmla="*/ 89535 h 2521011"/>
                <a:gd name="connsiteX69" fmla="*/ 821055 w 2085975"/>
                <a:gd name="connsiteY69" fmla="*/ 93345 h 2521011"/>
                <a:gd name="connsiteX70" fmla="*/ 834390 w 2085975"/>
                <a:gd name="connsiteY70" fmla="*/ 19050 h 2521011"/>
                <a:gd name="connsiteX71" fmla="*/ 855345 w 2085975"/>
                <a:gd name="connsiteY71" fmla="*/ 47625 h 2521011"/>
                <a:gd name="connsiteX72" fmla="*/ 946785 w 2085975"/>
                <a:gd name="connsiteY72" fmla="*/ 47625 h 2521011"/>
                <a:gd name="connsiteX73" fmla="*/ 996315 w 2085975"/>
                <a:gd name="connsiteY73" fmla="*/ 38100 h 2521011"/>
                <a:gd name="connsiteX74" fmla="*/ 1003935 w 2085975"/>
                <a:gd name="connsiteY74" fmla="*/ 9525 h 2521011"/>
                <a:gd name="connsiteX75" fmla="*/ 1064895 w 2085975"/>
                <a:gd name="connsiteY75" fmla="*/ 0 h 2521011"/>
                <a:gd name="connsiteX76" fmla="*/ 1097280 w 2085975"/>
                <a:gd name="connsiteY76" fmla="*/ 102870 h 2521011"/>
                <a:gd name="connsiteX77" fmla="*/ 1110615 w 2085975"/>
                <a:gd name="connsiteY77" fmla="*/ 102870 h 2521011"/>
                <a:gd name="connsiteX78" fmla="*/ 1135380 w 2085975"/>
                <a:gd name="connsiteY78" fmla="*/ 190500 h 2521011"/>
                <a:gd name="connsiteX79" fmla="*/ 1137805 w 2085975"/>
                <a:gd name="connsiteY79" fmla="*/ 195722 h 2521011"/>
                <a:gd name="connsiteX80" fmla="*/ 1135380 w 2085975"/>
                <a:gd name="connsiteY80" fmla="*/ 198120 h 2521011"/>
                <a:gd name="connsiteX81" fmla="*/ 1131570 w 2085975"/>
                <a:gd name="connsiteY81" fmla="*/ 240030 h 2521011"/>
                <a:gd name="connsiteX82" fmla="*/ 1156335 w 2085975"/>
                <a:gd name="connsiteY82" fmla="*/ 346710 h 2521011"/>
                <a:gd name="connsiteX83" fmla="*/ 1099185 w 2085975"/>
                <a:gd name="connsiteY83" fmla="*/ 363855 h 2521011"/>
                <a:gd name="connsiteX84" fmla="*/ 1127760 w 2085975"/>
                <a:gd name="connsiteY84" fmla="*/ 510540 h 2521011"/>
                <a:gd name="connsiteX85" fmla="*/ 1148715 w 2085975"/>
                <a:gd name="connsiteY85" fmla="*/ 563880 h 2521011"/>
                <a:gd name="connsiteX86" fmla="*/ 1194435 w 2085975"/>
                <a:gd name="connsiteY86" fmla="*/ 641985 h 2521011"/>
                <a:gd name="connsiteX87" fmla="*/ 1215390 w 2085975"/>
                <a:gd name="connsiteY87" fmla="*/ 645795 h 2521011"/>
                <a:gd name="connsiteX88" fmla="*/ 1243965 w 2085975"/>
                <a:gd name="connsiteY88" fmla="*/ 737235 h 2521011"/>
                <a:gd name="connsiteX89" fmla="*/ 1423035 w 2085975"/>
                <a:gd name="connsiteY89" fmla="*/ 702945 h 2521011"/>
                <a:gd name="connsiteX90" fmla="*/ 1422609 w 2085975"/>
                <a:gd name="connsiteY90" fmla="*/ 700259 h 2521011"/>
                <a:gd name="connsiteX91" fmla="*/ 1468755 w 2085975"/>
                <a:gd name="connsiteY91" fmla="*/ 689610 h 2521011"/>
                <a:gd name="connsiteX92" fmla="*/ 1491615 w 2085975"/>
                <a:gd name="connsiteY92" fmla="*/ 659130 h 2521011"/>
                <a:gd name="connsiteX93" fmla="*/ 1520190 w 2085975"/>
                <a:gd name="connsiteY93" fmla="*/ 645795 h 2521011"/>
                <a:gd name="connsiteX94" fmla="*/ 1531620 w 2085975"/>
                <a:gd name="connsiteY94" fmla="*/ 613410 h 2521011"/>
                <a:gd name="connsiteX95" fmla="*/ 1552575 w 2085975"/>
                <a:gd name="connsiteY95" fmla="*/ 594360 h 2521011"/>
                <a:gd name="connsiteX96" fmla="*/ 1573530 w 2085975"/>
                <a:gd name="connsiteY96" fmla="*/ 609600 h 2521011"/>
                <a:gd name="connsiteX97" fmla="*/ 1567815 w 2085975"/>
                <a:gd name="connsiteY97" fmla="*/ 708660 h 2521011"/>
                <a:gd name="connsiteX98" fmla="*/ 1638300 w 2085975"/>
                <a:gd name="connsiteY98" fmla="*/ 786765 h 2521011"/>
                <a:gd name="connsiteX99" fmla="*/ 1640205 w 2085975"/>
                <a:gd name="connsiteY99" fmla="*/ 851535 h 2521011"/>
                <a:gd name="connsiteX100" fmla="*/ 1615440 w 2085975"/>
                <a:gd name="connsiteY100" fmla="*/ 872490 h 2521011"/>
                <a:gd name="connsiteX101" fmla="*/ 1678305 w 2085975"/>
                <a:gd name="connsiteY101" fmla="*/ 876300 h 2521011"/>
                <a:gd name="connsiteX102" fmla="*/ 1964632 w 2085975"/>
                <a:gd name="connsiteY102" fmla="*/ 811829 h 2521011"/>
                <a:gd name="connsiteX103" fmla="*/ 1985010 w 2085975"/>
                <a:gd name="connsiteY103" fmla="*/ 889635 h 2521011"/>
                <a:gd name="connsiteX104" fmla="*/ 1977390 w 2085975"/>
                <a:gd name="connsiteY104" fmla="*/ 942975 h 2521011"/>
                <a:gd name="connsiteX105" fmla="*/ 1912620 w 2085975"/>
                <a:gd name="connsiteY105" fmla="*/ 952500 h 2521011"/>
                <a:gd name="connsiteX106" fmla="*/ 1912620 w 2085975"/>
                <a:gd name="connsiteY106" fmla="*/ 1022985 h 2521011"/>
                <a:gd name="connsiteX107" fmla="*/ 1956435 w 2085975"/>
                <a:gd name="connsiteY107" fmla="*/ 1028700 h 2521011"/>
                <a:gd name="connsiteX108" fmla="*/ 1996440 w 2085975"/>
                <a:gd name="connsiteY108" fmla="*/ 1002030 h 2521011"/>
                <a:gd name="connsiteX109" fmla="*/ 1975485 w 2085975"/>
                <a:gd name="connsiteY109" fmla="*/ 1057275 h 2521011"/>
                <a:gd name="connsiteX110" fmla="*/ 1971675 w 2085975"/>
                <a:gd name="connsiteY110" fmla="*/ 1137285 h 2521011"/>
                <a:gd name="connsiteX111" fmla="*/ 1976108 w 2085975"/>
                <a:gd name="connsiteY111" fmla="*/ 1138062 h 2521011"/>
                <a:gd name="connsiteX112" fmla="*/ 2025015 w 2085975"/>
                <a:gd name="connsiteY112" fmla="*/ 1226820 h 2521011"/>
                <a:gd name="connsiteX113" fmla="*/ 1965960 w 2085975"/>
                <a:gd name="connsiteY113" fmla="*/ 1257300 h 2521011"/>
                <a:gd name="connsiteX114" fmla="*/ 1975485 w 2085975"/>
                <a:gd name="connsiteY114" fmla="*/ 1295400 h 2521011"/>
                <a:gd name="connsiteX115" fmla="*/ 1929765 w 2085975"/>
                <a:gd name="connsiteY115" fmla="*/ 1350645 h 2521011"/>
                <a:gd name="connsiteX116" fmla="*/ 2057400 w 2085975"/>
                <a:gd name="connsiteY116" fmla="*/ 1419225 h 2521011"/>
                <a:gd name="connsiteX117" fmla="*/ 2034540 w 2085975"/>
                <a:gd name="connsiteY117" fmla="*/ 1451610 h 2521011"/>
                <a:gd name="connsiteX118" fmla="*/ 2085975 w 2085975"/>
                <a:gd name="connsiteY118" fmla="*/ 1527810 h 2521011"/>
                <a:gd name="connsiteX119" fmla="*/ 2080260 w 2085975"/>
                <a:gd name="connsiteY119" fmla="*/ 1565910 h 2521011"/>
                <a:gd name="connsiteX120" fmla="*/ 2045970 w 2085975"/>
                <a:gd name="connsiteY120" fmla="*/ 1581150 h 2521011"/>
                <a:gd name="connsiteX121" fmla="*/ 2013585 w 2085975"/>
                <a:gd name="connsiteY121" fmla="*/ 1657350 h 2521011"/>
                <a:gd name="connsiteX122" fmla="*/ 2047875 w 2085975"/>
                <a:gd name="connsiteY122" fmla="*/ 1691640 h 2521011"/>
                <a:gd name="connsiteX123" fmla="*/ 2011680 w 2085975"/>
                <a:gd name="connsiteY123" fmla="*/ 1737360 h 2521011"/>
                <a:gd name="connsiteX124" fmla="*/ 2013585 w 2085975"/>
                <a:gd name="connsiteY124" fmla="*/ 1739265 h 2521011"/>
                <a:gd name="connsiteX125" fmla="*/ 1912620 w 2085975"/>
                <a:gd name="connsiteY125" fmla="*/ 1644015 h 2521011"/>
                <a:gd name="connsiteX126" fmla="*/ 1823085 w 2085975"/>
                <a:gd name="connsiteY126" fmla="*/ 1708785 h 2521011"/>
                <a:gd name="connsiteX127" fmla="*/ 1691640 w 2085975"/>
                <a:gd name="connsiteY127" fmla="*/ 1737360 h 2521011"/>
                <a:gd name="connsiteX128" fmla="*/ 1678305 w 2085975"/>
                <a:gd name="connsiteY128" fmla="*/ 1722120 h 2521011"/>
                <a:gd name="connsiteX129" fmla="*/ 1621155 w 2085975"/>
                <a:gd name="connsiteY129" fmla="*/ 1737360 h 2521011"/>
                <a:gd name="connsiteX130" fmla="*/ 1617345 w 2085975"/>
                <a:gd name="connsiteY130" fmla="*/ 1760220 h 2521011"/>
                <a:gd name="connsiteX131" fmla="*/ 1565432 w 2085975"/>
                <a:gd name="connsiteY131" fmla="*/ 1773198 h 2521011"/>
                <a:gd name="connsiteX132" fmla="*/ 1564005 w 2085975"/>
                <a:gd name="connsiteY132" fmla="*/ 1771650 h 2521011"/>
                <a:gd name="connsiteX133" fmla="*/ 1520190 w 2085975"/>
                <a:gd name="connsiteY133" fmla="*/ 1811655 h 2521011"/>
                <a:gd name="connsiteX134" fmla="*/ 1501140 w 2085975"/>
                <a:gd name="connsiteY134" fmla="*/ 1811655 h 2521011"/>
                <a:gd name="connsiteX135" fmla="*/ 1428750 w 2085975"/>
                <a:gd name="connsiteY135" fmla="*/ 1903095 h 2521011"/>
                <a:gd name="connsiteX136" fmla="*/ 1421130 w 2085975"/>
                <a:gd name="connsiteY136" fmla="*/ 1952625 h 2521011"/>
                <a:gd name="connsiteX137" fmla="*/ 1396365 w 2085975"/>
                <a:gd name="connsiteY137" fmla="*/ 1918335 h 2521011"/>
                <a:gd name="connsiteX138" fmla="*/ 1358265 w 2085975"/>
                <a:gd name="connsiteY138" fmla="*/ 1986915 h 2521011"/>
                <a:gd name="connsiteX139" fmla="*/ 1343025 w 2085975"/>
                <a:gd name="connsiteY139" fmla="*/ 1986915 h 2521011"/>
                <a:gd name="connsiteX140" fmla="*/ 1297305 w 2085975"/>
                <a:gd name="connsiteY140" fmla="*/ 2019300 h 2521011"/>
                <a:gd name="connsiteX141" fmla="*/ 1301115 w 2085975"/>
                <a:gd name="connsiteY141" fmla="*/ 2038350 h 2521011"/>
                <a:gd name="connsiteX142" fmla="*/ 1259205 w 2085975"/>
                <a:gd name="connsiteY142" fmla="*/ 2066925 h 2521011"/>
                <a:gd name="connsiteX143" fmla="*/ 1272540 w 2085975"/>
                <a:gd name="connsiteY143" fmla="*/ 2097405 h 2521011"/>
                <a:gd name="connsiteX144" fmla="*/ 1202055 w 2085975"/>
                <a:gd name="connsiteY144" fmla="*/ 2106930 h 2521011"/>
                <a:gd name="connsiteX145" fmla="*/ 1183005 w 2085975"/>
                <a:gd name="connsiteY145" fmla="*/ 2143125 h 2521011"/>
                <a:gd name="connsiteX146" fmla="*/ 1156335 w 2085975"/>
                <a:gd name="connsiteY146" fmla="*/ 2164080 h 2521011"/>
                <a:gd name="connsiteX147" fmla="*/ 1122045 w 2085975"/>
                <a:gd name="connsiteY147" fmla="*/ 2141220 h 2521011"/>
                <a:gd name="connsiteX148" fmla="*/ 1107891 w 2085975"/>
                <a:gd name="connsiteY148" fmla="*/ 2157396 h 2521011"/>
                <a:gd name="connsiteX149" fmla="*/ 1106805 w 2085975"/>
                <a:gd name="connsiteY149" fmla="*/ 2156460 h 2521011"/>
                <a:gd name="connsiteX150" fmla="*/ 979170 w 2085975"/>
                <a:gd name="connsiteY150" fmla="*/ 2042160 h 2521011"/>
                <a:gd name="connsiteX151" fmla="*/ 932138 w 2085975"/>
                <a:gd name="connsiteY151" fmla="*/ 2104529 h 2521011"/>
                <a:gd name="connsiteX152" fmla="*/ 851535 w 2085975"/>
                <a:gd name="connsiteY152" fmla="*/ 2101216 h 2521011"/>
                <a:gd name="connsiteX153" fmla="*/ 847725 w 2085975"/>
                <a:gd name="connsiteY153" fmla="*/ 2129791 h 2521011"/>
                <a:gd name="connsiteX154" fmla="*/ 689610 w 2085975"/>
                <a:gd name="connsiteY154" fmla="*/ 2129791 h 2521011"/>
                <a:gd name="connsiteX155" fmla="*/ 685800 w 2085975"/>
                <a:gd name="connsiteY155" fmla="*/ 2025016 h 2521011"/>
                <a:gd name="connsiteX156" fmla="*/ 683980 w 2085975"/>
                <a:gd name="connsiteY156" fmla="*/ 2024761 h 2521011"/>
                <a:gd name="connsiteX157" fmla="*/ 701040 w 2085975"/>
                <a:gd name="connsiteY157" fmla="*/ 1973580 h 2521011"/>
                <a:gd name="connsiteX158" fmla="*/ 659130 w 2085975"/>
                <a:gd name="connsiteY158" fmla="*/ 1939290 h 2521011"/>
                <a:gd name="connsiteX159" fmla="*/ 662940 w 2085975"/>
                <a:gd name="connsiteY159" fmla="*/ 1899285 h 2521011"/>
                <a:gd name="connsiteX160" fmla="*/ 674370 w 2085975"/>
                <a:gd name="connsiteY160" fmla="*/ 1836420 h 2521011"/>
                <a:gd name="connsiteX161" fmla="*/ 643890 w 2085975"/>
                <a:gd name="connsiteY161" fmla="*/ 1802130 h 2521011"/>
                <a:gd name="connsiteX162" fmla="*/ 590550 w 2085975"/>
                <a:gd name="connsiteY162" fmla="*/ 1790700 h 2521011"/>
                <a:gd name="connsiteX163" fmla="*/ 520065 w 2085975"/>
                <a:gd name="connsiteY163" fmla="*/ 1731645 h 2521011"/>
                <a:gd name="connsiteX164" fmla="*/ 520065 w 2085975"/>
                <a:gd name="connsiteY164" fmla="*/ 1704975 h 2521011"/>
                <a:gd name="connsiteX165" fmla="*/ 491490 w 2085975"/>
                <a:gd name="connsiteY165" fmla="*/ 1708785 h 2521011"/>
                <a:gd name="connsiteX166" fmla="*/ 386715 w 2085975"/>
                <a:gd name="connsiteY166" fmla="*/ 1638300 h 2521011"/>
                <a:gd name="connsiteX167" fmla="*/ 345639 w 2085975"/>
                <a:gd name="connsiteY167" fmla="*/ 1595581 h 2521011"/>
                <a:gd name="connsiteX168" fmla="*/ 346710 w 2085975"/>
                <a:gd name="connsiteY168" fmla="*/ 1543050 h 2521011"/>
                <a:gd name="connsiteX169" fmla="*/ 302895 w 2085975"/>
                <a:gd name="connsiteY169" fmla="*/ 1522095 h 2521011"/>
                <a:gd name="connsiteX170" fmla="*/ 318135 w 2085975"/>
                <a:gd name="connsiteY170" fmla="*/ 1470660 h 2521011"/>
                <a:gd name="connsiteX171" fmla="*/ 274320 w 2085975"/>
                <a:gd name="connsiteY171" fmla="*/ 1491615 h 2521011"/>
                <a:gd name="connsiteX172" fmla="*/ 241935 w 2085975"/>
                <a:gd name="connsiteY172" fmla="*/ 1491615 h 2521011"/>
                <a:gd name="connsiteX173" fmla="*/ 236220 w 2085975"/>
                <a:gd name="connsiteY173" fmla="*/ 1510665 h 2521011"/>
                <a:gd name="connsiteX174" fmla="*/ 85676 w 2085975"/>
                <a:gd name="connsiteY174" fmla="*/ 1510087 h 2521011"/>
                <a:gd name="connsiteX175" fmla="*/ 80010 w 2085975"/>
                <a:gd name="connsiteY175" fmla="*/ 1443990 h 2521011"/>
                <a:gd name="connsiteX176" fmla="*/ 30480 w 2085975"/>
                <a:gd name="connsiteY176" fmla="*/ 1466850 h 2521011"/>
                <a:gd name="connsiteX177" fmla="*/ 9525 w 2085975"/>
                <a:gd name="connsiteY177" fmla="*/ 1390650 h 2521011"/>
                <a:gd name="connsiteX178" fmla="*/ 0 w 2085975"/>
                <a:gd name="connsiteY178" fmla="*/ 1389648 h 2521011"/>
                <a:gd name="connsiteX179" fmla="*/ 0 w 2085975"/>
                <a:gd name="connsiteY179" fmla="*/ 1352550 h 2521011"/>
                <a:gd name="connsiteX180" fmla="*/ 30480 w 2085975"/>
                <a:gd name="connsiteY180" fmla="*/ 1314450 h 2521011"/>
                <a:gd name="connsiteX181" fmla="*/ 95250 w 2085975"/>
                <a:gd name="connsiteY181" fmla="*/ 1303020 h 2521011"/>
                <a:gd name="connsiteX182" fmla="*/ 112395 w 2085975"/>
                <a:gd name="connsiteY182" fmla="*/ 1238250 h 2521011"/>
                <a:gd name="connsiteX183" fmla="*/ 100965 w 2085975"/>
                <a:gd name="connsiteY183" fmla="*/ 1143000 h 2521011"/>
                <a:gd name="connsiteX184" fmla="*/ 101779 w 2085975"/>
                <a:gd name="connsiteY184" fmla="*/ 1135131 h 2521011"/>
                <a:gd name="connsiteX185" fmla="*/ 190501 w 2085975"/>
                <a:gd name="connsiteY185" fmla="*/ 1110615 h 2521011"/>
                <a:gd name="connsiteX186" fmla="*/ 207646 w 2085975"/>
                <a:gd name="connsiteY186" fmla="*/ 1022985 h 2521011"/>
                <a:gd name="connsiteX187" fmla="*/ 186691 w 2085975"/>
                <a:gd name="connsiteY187" fmla="*/ 986790 h 2521011"/>
                <a:gd name="connsiteX188" fmla="*/ 57151 w 2085975"/>
                <a:gd name="connsiteY188" fmla="*/ 969645 h 2521011"/>
                <a:gd name="connsiteX189" fmla="*/ 125731 w 2085975"/>
                <a:gd name="connsiteY189" fmla="*/ 843915 h 2521011"/>
                <a:gd name="connsiteX190" fmla="*/ 129541 w 2085975"/>
                <a:gd name="connsiteY190" fmla="*/ 731520 h 2521011"/>
                <a:gd name="connsiteX191" fmla="*/ 104775 w 2085975"/>
                <a:gd name="connsiteY191" fmla="*/ 715066 h 2521011"/>
                <a:gd name="connsiteX192" fmla="*/ 104775 w 2085975"/>
                <a:gd name="connsiteY192" fmla="*/ 567691 h 2521011"/>
                <a:gd name="connsiteX193" fmla="*/ 125730 w 2085975"/>
                <a:gd name="connsiteY193" fmla="*/ 489586 h 2521011"/>
                <a:gd name="connsiteX194" fmla="*/ 95250 w 2085975"/>
                <a:gd name="connsiteY194" fmla="*/ 447676 h 2521011"/>
                <a:gd name="connsiteX195" fmla="*/ 169545 w 2085975"/>
                <a:gd name="connsiteY195" fmla="*/ 449581 h 2521011"/>
                <a:gd name="connsiteX196" fmla="*/ 164949 w 2085975"/>
                <a:gd name="connsiteY196" fmla="*/ 446066 h 2521011"/>
                <a:gd name="connsiteX197" fmla="*/ 169545 w 2085975"/>
                <a:gd name="connsiteY197" fmla="*/ 447675 h 2521011"/>
                <a:gd name="connsiteX198" fmla="*/ 200025 w 2085975"/>
                <a:gd name="connsiteY198" fmla="*/ 382905 h 2521011"/>
                <a:gd name="connsiteX199" fmla="*/ 283845 w 2085975"/>
                <a:gd name="connsiteY199" fmla="*/ 384810 h 2521011"/>
                <a:gd name="connsiteX200" fmla="*/ 329565 w 2085975"/>
                <a:gd name="connsiteY200" fmla="*/ 361950 h 2521011"/>
                <a:gd name="connsiteX201" fmla="*/ 344805 w 2085975"/>
                <a:gd name="connsiteY201" fmla="*/ 335280 h 2521011"/>
                <a:gd name="connsiteX202" fmla="*/ 348615 w 2085975"/>
                <a:gd name="connsiteY202" fmla="*/ 266700 h 2521011"/>
                <a:gd name="connsiteX203" fmla="*/ 325755 w 2085975"/>
                <a:gd name="connsiteY203" fmla="*/ 198120 h 2521011"/>
                <a:gd name="connsiteX204" fmla="*/ 272415 w 2085975"/>
                <a:gd name="connsiteY204" fmla="*/ 137160 h 2521011"/>
                <a:gd name="connsiteX205" fmla="*/ 295275 w 2085975"/>
                <a:gd name="connsiteY205" fmla="*/ 125730 h 2521011"/>
                <a:gd name="connsiteX206" fmla="*/ 293496 w 2085975"/>
                <a:gd name="connsiteY206" fmla="*/ 119401 h 2521011"/>
                <a:gd name="connsiteX207" fmla="*/ 295275 w 2085975"/>
                <a:gd name="connsiteY207" fmla="*/ 120015 h 2521011"/>
                <a:gd name="connsiteX208" fmla="*/ 337185 w 2085975"/>
                <a:gd name="connsiteY208" fmla="*/ 74295 h 2521011"/>
                <a:gd name="connsiteX209" fmla="*/ 403860 w 2085975"/>
                <a:gd name="connsiteY209" fmla="*/ 85725 h 2521011"/>
                <a:gd name="connsiteX210" fmla="*/ 381000 w 2085975"/>
                <a:gd name="connsiteY210" fmla="*/ 49530 h 2521011"/>
                <a:gd name="connsiteX211" fmla="*/ 432435 w 2085975"/>
                <a:gd name="connsiteY211" fmla="*/ 13335 h 2521011"/>
                <a:gd name="connsiteX212" fmla="*/ 537210 w 2085975"/>
                <a:gd name="connsiteY212"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07860 w 2085975"/>
                <a:gd name="connsiteY56" fmla="*/ 2140455 h 2521011"/>
                <a:gd name="connsiteX57" fmla="*/ 1562956 w 2085975"/>
                <a:gd name="connsiteY57" fmla="*/ 1776635 h 2521011"/>
                <a:gd name="connsiteX58" fmla="*/ 1565691 w 2085975"/>
                <a:gd name="connsiteY58" fmla="*/ 1775952 h 2521011"/>
                <a:gd name="connsiteX59" fmla="*/ 338452 w 2085975"/>
                <a:gd name="connsiteY59" fmla="*/ 1588442 h 2521011"/>
                <a:gd name="connsiteX60" fmla="*/ 338961 w 2085975"/>
                <a:gd name="connsiteY60" fmla="*/ 1588971 h 2521011"/>
                <a:gd name="connsiteX61" fmla="*/ 338452 w 2085975"/>
                <a:gd name="connsiteY61" fmla="*/ 1588442 h 2521011"/>
                <a:gd name="connsiteX62" fmla="*/ 537210 w 2085975"/>
                <a:gd name="connsiteY62" fmla="*/ 0 h 2521011"/>
                <a:gd name="connsiteX63" fmla="*/ 563880 w 2085975"/>
                <a:gd name="connsiteY63" fmla="*/ 80010 h 2521011"/>
                <a:gd name="connsiteX64" fmla="*/ 672465 w 2085975"/>
                <a:gd name="connsiteY64" fmla="*/ 51435 h 2521011"/>
                <a:gd name="connsiteX65" fmla="*/ 721352 w 2085975"/>
                <a:gd name="connsiteY65" fmla="*/ 29486 h 2521011"/>
                <a:gd name="connsiteX66" fmla="*/ 744855 w 2085975"/>
                <a:gd name="connsiteY66" fmla="*/ 59055 h 2521011"/>
                <a:gd name="connsiteX67" fmla="*/ 739140 w 2085975"/>
                <a:gd name="connsiteY67" fmla="*/ 89535 h 2521011"/>
                <a:gd name="connsiteX68" fmla="*/ 821055 w 2085975"/>
                <a:gd name="connsiteY68" fmla="*/ 93345 h 2521011"/>
                <a:gd name="connsiteX69" fmla="*/ 834390 w 2085975"/>
                <a:gd name="connsiteY69" fmla="*/ 19050 h 2521011"/>
                <a:gd name="connsiteX70" fmla="*/ 855345 w 2085975"/>
                <a:gd name="connsiteY70" fmla="*/ 47625 h 2521011"/>
                <a:gd name="connsiteX71" fmla="*/ 946785 w 2085975"/>
                <a:gd name="connsiteY71" fmla="*/ 47625 h 2521011"/>
                <a:gd name="connsiteX72" fmla="*/ 996315 w 2085975"/>
                <a:gd name="connsiteY72" fmla="*/ 38100 h 2521011"/>
                <a:gd name="connsiteX73" fmla="*/ 1003935 w 2085975"/>
                <a:gd name="connsiteY73" fmla="*/ 9525 h 2521011"/>
                <a:gd name="connsiteX74" fmla="*/ 1064895 w 2085975"/>
                <a:gd name="connsiteY74" fmla="*/ 0 h 2521011"/>
                <a:gd name="connsiteX75" fmla="*/ 1097280 w 2085975"/>
                <a:gd name="connsiteY75" fmla="*/ 102870 h 2521011"/>
                <a:gd name="connsiteX76" fmla="*/ 1110615 w 2085975"/>
                <a:gd name="connsiteY76" fmla="*/ 102870 h 2521011"/>
                <a:gd name="connsiteX77" fmla="*/ 1135380 w 2085975"/>
                <a:gd name="connsiteY77" fmla="*/ 190500 h 2521011"/>
                <a:gd name="connsiteX78" fmla="*/ 1137805 w 2085975"/>
                <a:gd name="connsiteY78" fmla="*/ 195722 h 2521011"/>
                <a:gd name="connsiteX79" fmla="*/ 1135380 w 2085975"/>
                <a:gd name="connsiteY79" fmla="*/ 198120 h 2521011"/>
                <a:gd name="connsiteX80" fmla="*/ 1131570 w 2085975"/>
                <a:gd name="connsiteY80" fmla="*/ 240030 h 2521011"/>
                <a:gd name="connsiteX81" fmla="*/ 1156335 w 2085975"/>
                <a:gd name="connsiteY81" fmla="*/ 346710 h 2521011"/>
                <a:gd name="connsiteX82" fmla="*/ 1099185 w 2085975"/>
                <a:gd name="connsiteY82" fmla="*/ 363855 h 2521011"/>
                <a:gd name="connsiteX83" fmla="*/ 1127760 w 2085975"/>
                <a:gd name="connsiteY83" fmla="*/ 510540 h 2521011"/>
                <a:gd name="connsiteX84" fmla="*/ 1148715 w 2085975"/>
                <a:gd name="connsiteY84" fmla="*/ 563880 h 2521011"/>
                <a:gd name="connsiteX85" fmla="*/ 1194435 w 2085975"/>
                <a:gd name="connsiteY85" fmla="*/ 641985 h 2521011"/>
                <a:gd name="connsiteX86" fmla="*/ 1215390 w 2085975"/>
                <a:gd name="connsiteY86" fmla="*/ 645795 h 2521011"/>
                <a:gd name="connsiteX87" fmla="*/ 1243965 w 2085975"/>
                <a:gd name="connsiteY87" fmla="*/ 737235 h 2521011"/>
                <a:gd name="connsiteX88" fmla="*/ 1423035 w 2085975"/>
                <a:gd name="connsiteY88" fmla="*/ 702945 h 2521011"/>
                <a:gd name="connsiteX89" fmla="*/ 1422609 w 2085975"/>
                <a:gd name="connsiteY89" fmla="*/ 700259 h 2521011"/>
                <a:gd name="connsiteX90" fmla="*/ 1468755 w 2085975"/>
                <a:gd name="connsiteY90" fmla="*/ 689610 h 2521011"/>
                <a:gd name="connsiteX91" fmla="*/ 1491615 w 2085975"/>
                <a:gd name="connsiteY91" fmla="*/ 659130 h 2521011"/>
                <a:gd name="connsiteX92" fmla="*/ 1520190 w 2085975"/>
                <a:gd name="connsiteY92" fmla="*/ 645795 h 2521011"/>
                <a:gd name="connsiteX93" fmla="*/ 1531620 w 2085975"/>
                <a:gd name="connsiteY93" fmla="*/ 613410 h 2521011"/>
                <a:gd name="connsiteX94" fmla="*/ 1552575 w 2085975"/>
                <a:gd name="connsiteY94" fmla="*/ 594360 h 2521011"/>
                <a:gd name="connsiteX95" fmla="*/ 1573530 w 2085975"/>
                <a:gd name="connsiteY95" fmla="*/ 609600 h 2521011"/>
                <a:gd name="connsiteX96" fmla="*/ 1567815 w 2085975"/>
                <a:gd name="connsiteY96" fmla="*/ 708660 h 2521011"/>
                <a:gd name="connsiteX97" fmla="*/ 1638300 w 2085975"/>
                <a:gd name="connsiteY97" fmla="*/ 786765 h 2521011"/>
                <a:gd name="connsiteX98" fmla="*/ 1640205 w 2085975"/>
                <a:gd name="connsiteY98" fmla="*/ 851535 h 2521011"/>
                <a:gd name="connsiteX99" fmla="*/ 1615440 w 2085975"/>
                <a:gd name="connsiteY99" fmla="*/ 872490 h 2521011"/>
                <a:gd name="connsiteX100" fmla="*/ 1678305 w 2085975"/>
                <a:gd name="connsiteY100" fmla="*/ 876300 h 2521011"/>
                <a:gd name="connsiteX101" fmla="*/ 1964632 w 2085975"/>
                <a:gd name="connsiteY101" fmla="*/ 811829 h 2521011"/>
                <a:gd name="connsiteX102" fmla="*/ 1985010 w 2085975"/>
                <a:gd name="connsiteY102" fmla="*/ 889635 h 2521011"/>
                <a:gd name="connsiteX103" fmla="*/ 1977390 w 2085975"/>
                <a:gd name="connsiteY103" fmla="*/ 942975 h 2521011"/>
                <a:gd name="connsiteX104" fmla="*/ 1912620 w 2085975"/>
                <a:gd name="connsiteY104" fmla="*/ 952500 h 2521011"/>
                <a:gd name="connsiteX105" fmla="*/ 1912620 w 2085975"/>
                <a:gd name="connsiteY105" fmla="*/ 1022985 h 2521011"/>
                <a:gd name="connsiteX106" fmla="*/ 1956435 w 2085975"/>
                <a:gd name="connsiteY106" fmla="*/ 1028700 h 2521011"/>
                <a:gd name="connsiteX107" fmla="*/ 1996440 w 2085975"/>
                <a:gd name="connsiteY107" fmla="*/ 1002030 h 2521011"/>
                <a:gd name="connsiteX108" fmla="*/ 1975485 w 2085975"/>
                <a:gd name="connsiteY108" fmla="*/ 1057275 h 2521011"/>
                <a:gd name="connsiteX109" fmla="*/ 1971675 w 2085975"/>
                <a:gd name="connsiteY109" fmla="*/ 1137285 h 2521011"/>
                <a:gd name="connsiteX110" fmla="*/ 1976108 w 2085975"/>
                <a:gd name="connsiteY110" fmla="*/ 1138062 h 2521011"/>
                <a:gd name="connsiteX111" fmla="*/ 2025015 w 2085975"/>
                <a:gd name="connsiteY111" fmla="*/ 1226820 h 2521011"/>
                <a:gd name="connsiteX112" fmla="*/ 1965960 w 2085975"/>
                <a:gd name="connsiteY112" fmla="*/ 1257300 h 2521011"/>
                <a:gd name="connsiteX113" fmla="*/ 1975485 w 2085975"/>
                <a:gd name="connsiteY113" fmla="*/ 1295400 h 2521011"/>
                <a:gd name="connsiteX114" fmla="*/ 1929765 w 2085975"/>
                <a:gd name="connsiteY114" fmla="*/ 1350645 h 2521011"/>
                <a:gd name="connsiteX115" fmla="*/ 2057400 w 2085975"/>
                <a:gd name="connsiteY115" fmla="*/ 1419225 h 2521011"/>
                <a:gd name="connsiteX116" fmla="*/ 2034540 w 2085975"/>
                <a:gd name="connsiteY116" fmla="*/ 1451610 h 2521011"/>
                <a:gd name="connsiteX117" fmla="*/ 2085975 w 2085975"/>
                <a:gd name="connsiteY117" fmla="*/ 1527810 h 2521011"/>
                <a:gd name="connsiteX118" fmla="*/ 2080260 w 2085975"/>
                <a:gd name="connsiteY118" fmla="*/ 1565910 h 2521011"/>
                <a:gd name="connsiteX119" fmla="*/ 2045970 w 2085975"/>
                <a:gd name="connsiteY119" fmla="*/ 1581150 h 2521011"/>
                <a:gd name="connsiteX120" fmla="*/ 2013585 w 2085975"/>
                <a:gd name="connsiteY120" fmla="*/ 1657350 h 2521011"/>
                <a:gd name="connsiteX121" fmla="*/ 2047875 w 2085975"/>
                <a:gd name="connsiteY121" fmla="*/ 1691640 h 2521011"/>
                <a:gd name="connsiteX122" fmla="*/ 2011680 w 2085975"/>
                <a:gd name="connsiteY122" fmla="*/ 1737360 h 2521011"/>
                <a:gd name="connsiteX123" fmla="*/ 2013585 w 2085975"/>
                <a:gd name="connsiteY123" fmla="*/ 1739265 h 2521011"/>
                <a:gd name="connsiteX124" fmla="*/ 1912620 w 2085975"/>
                <a:gd name="connsiteY124" fmla="*/ 1644015 h 2521011"/>
                <a:gd name="connsiteX125" fmla="*/ 1823085 w 2085975"/>
                <a:gd name="connsiteY125" fmla="*/ 1708785 h 2521011"/>
                <a:gd name="connsiteX126" fmla="*/ 1691640 w 2085975"/>
                <a:gd name="connsiteY126" fmla="*/ 1737360 h 2521011"/>
                <a:gd name="connsiteX127" fmla="*/ 1678305 w 2085975"/>
                <a:gd name="connsiteY127" fmla="*/ 1722120 h 2521011"/>
                <a:gd name="connsiteX128" fmla="*/ 1621155 w 2085975"/>
                <a:gd name="connsiteY128" fmla="*/ 1737360 h 2521011"/>
                <a:gd name="connsiteX129" fmla="*/ 1617345 w 2085975"/>
                <a:gd name="connsiteY129" fmla="*/ 1760220 h 2521011"/>
                <a:gd name="connsiteX130" fmla="*/ 1565432 w 2085975"/>
                <a:gd name="connsiteY130" fmla="*/ 1773198 h 2521011"/>
                <a:gd name="connsiteX131" fmla="*/ 1564005 w 2085975"/>
                <a:gd name="connsiteY131" fmla="*/ 1771650 h 2521011"/>
                <a:gd name="connsiteX132" fmla="*/ 1520190 w 2085975"/>
                <a:gd name="connsiteY132" fmla="*/ 1811655 h 2521011"/>
                <a:gd name="connsiteX133" fmla="*/ 1501140 w 2085975"/>
                <a:gd name="connsiteY133" fmla="*/ 1811655 h 2521011"/>
                <a:gd name="connsiteX134" fmla="*/ 1428750 w 2085975"/>
                <a:gd name="connsiteY134" fmla="*/ 1903095 h 2521011"/>
                <a:gd name="connsiteX135" fmla="*/ 1421130 w 2085975"/>
                <a:gd name="connsiteY135" fmla="*/ 1952625 h 2521011"/>
                <a:gd name="connsiteX136" fmla="*/ 1396365 w 2085975"/>
                <a:gd name="connsiteY136" fmla="*/ 1918335 h 2521011"/>
                <a:gd name="connsiteX137" fmla="*/ 1358265 w 2085975"/>
                <a:gd name="connsiteY137" fmla="*/ 1986915 h 2521011"/>
                <a:gd name="connsiteX138" fmla="*/ 1343025 w 2085975"/>
                <a:gd name="connsiteY138" fmla="*/ 1986915 h 2521011"/>
                <a:gd name="connsiteX139" fmla="*/ 1297305 w 2085975"/>
                <a:gd name="connsiteY139" fmla="*/ 2019300 h 2521011"/>
                <a:gd name="connsiteX140" fmla="*/ 1301115 w 2085975"/>
                <a:gd name="connsiteY140" fmla="*/ 2038350 h 2521011"/>
                <a:gd name="connsiteX141" fmla="*/ 1259205 w 2085975"/>
                <a:gd name="connsiteY141" fmla="*/ 2066925 h 2521011"/>
                <a:gd name="connsiteX142" fmla="*/ 1272540 w 2085975"/>
                <a:gd name="connsiteY142" fmla="*/ 2097405 h 2521011"/>
                <a:gd name="connsiteX143" fmla="*/ 1202055 w 2085975"/>
                <a:gd name="connsiteY143" fmla="*/ 2106930 h 2521011"/>
                <a:gd name="connsiteX144" fmla="*/ 1183005 w 2085975"/>
                <a:gd name="connsiteY144" fmla="*/ 2143125 h 2521011"/>
                <a:gd name="connsiteX145" fmla="*/ 1156335 w 2085975"/>
                <a:gd name="connsiteY145" fmla="*/ 2164080 h 2521011"/>
                <a:gd name="connsiteX146" fmla="*/ 1122045 w 2085975"/>
                <a:gd name="connsiteY146" fmla="*/ 2141220 h 2521011"/>
                <a:gd name="connsiteX147" fmla="*/ 1107891 w 2085975"/>
                <a:gd name="connsiteY147" fmla="*/ 2157396 h 2521011"/>
                <a:gd name="connsiteX148" fmla="*/ 1106805 w 2085975"/>
                <a:gd name="connsiteY148" fmla="*/ 2156460 h 2521011"/>
                <a:gd name="connsiteX149" fmla="*/ 979170 w 2085975"/>
                <a:gd name="connsiteY149" fmla="*/ 2042160 h 2521011"/>
                <a:gd name="connsiteX150" fmla="*/ 932138 w 2085975"/>
                <a:gd name="connsiteY150" fmla="*/ 2104529 h 2521011"/>
                <a:gd name="connsiteX151" fmla="*/ 851535 w 2085975"/>
                <a:gd name="connsiteY151" fmla="*/ 2101216 h 2521011"/>
                <a:gd name="connsiteX152" fmla="*/ 847725 w 2085975"/>
                <a:gd name="connsiteY152" fmla="*/ 2129791 h 2521011"/>
                <a:gd name="connsiteX153" fmla="*/ 689610 w 2085975"/>
                <a:gd name="connsiteY153" fmla="*/ 2129791 h 2521011"/>
                <a:gd name="connsiteX154" fmla="*/ 685800 w 2085975"/>
                <a:gd name="connsiteY154" fmla="*/ 2025016 h 2521011"/>
                <a:gd name="connsiteX155" fmla="*/ 683980 w 2085975"/>
                <a:gd name="connsiteY155" fmla="*/ 2024761 h 2521011"/>
                <a:gd name="connsiteX156" fmla="*/ 701040 w 2085975"/>
                <a:gd name="connsiteY156" fmla="*/ 1973580 h 2521011"/>
                <a:gd name="connsiteX157" fmla="*/ 659130 w 2085975"/>
                <a:gd name="connsiteY157" fmla="*/ 1939290 h 2521011"/>
                <a:gd name="connsiteX158" fmla="*/ 662940 w 2085975"/>
                <a:gd name="connsiteY158" fmla="*/ 1899285 h 2521011"/>
                <a:gd name="connsiteX159" fmla="*/ 674370 w 2085975"/>
                <a:gd name="connsiteY159" fmla="*/ 1836420 h 2521011"/>
                <a:gd name="connsiteX160" fmla="*/ 643890 w 2085975"/>
                <a:gd name="connsiteY160" fmla="*/ 1802130 h 2521011"/>
                <a:gd name="connsiteX161" fmla="*/ 590550 w 2085975"/>
                <a:gd name="connsiteY161" fmla="*/ 1790700 h 2521011"/>
                <a:gd name="connsiteX162" fmla="*/ 520065 w 2085975"/>
                <a:gd name="connsiteY162" fmla="*/ 1731645 h 2521011"/>
                <a:gd name="connsiteX163" fmla="*/ 520065 w 2085975"/>
                <a:gd name="connsiteY163" fmla="*/ 1704975 h 2521011"/>
                <a:gd name="connsiteX164" fmla="*/ 491490 w 2085975"/>
                <a:gd name="connsiteY164" fmla="*/ 1708785 h 2521011"/>
                <a:gd name="connsiteX165" fmla="*/ 386715 w 2085975"/>
                <a:gd name="connsiteY165" fmla="*/ 1638300 h 2521011"/>
                <a:gd name="connsiteX166" fmla="*/ 345639 w 2085975"/>
                <a:gd name="connsiteY166" fmla="*/ 1595581 h 2521011"/>
                <a:gd name="connsiteX167" fmla="*/ 346710 w 2085975"/>
                <a:gd name="connsiteY167" fmla="*/ 1543050 h 2521011"/>
                <a:gd name="connsiteX168" fmla="*/ 302895 w 2085975"/>
                <a:gd name="connsiteY168" fmla="*/ 1522095 h 2521011"/>
                <a:gd name="connsiteX169" fmla="*/ 318135 w 2085975"/>
                <a:gd name="connsiteY169" fmla="*/ 1470660 h 2521011"/>
                <a:gd name="connsiteX170" fmla="*/ 274320 w 2085975"/>
                <a:gd name="connsiteY170" fmla="*/ 1491615 h 2521011"/>
                <a:gd name="connsiteX171" fmla="*/ 241935 w 2085975"/>
                <a:gd name="connsiteY171" fmla="*/ 1491615 h 2521011"/>
                <a:gd name="connsiteX172" fmla="*/ 236220 w 2085975"/>
                <a:gd name="connsiteY172" fmla="*/ 1510665 h 2521011"/>
                <a:gd name="connsiteX173" fmla="*/ 85676 w 2085975"/>
                <a:gd name="connsiteY173" fmla="*/ 1510087 h 2521011"/>
                <a:gd name="connsiteX174" fmla="*/ 80010 w 2085975"/>
                <a:gd name="connsiteY174" fmla="*/ 1443990 h 2521011"/>
                <a:gd name="connsiteX175" fmla="*/ 30480 w 2085975"/>
                <a:gd name="connsiteY175" fmla="*/ 1466850 h 2521011"/>
                <a:gd name="connsiteX176" fmla="*/ 9525 w 2085975"/>
                <a:gd name="connsiteY176" fmla="*/ 1390650 h 2521011"/>
                <a:gd name="connsiteX177" fmla="*/ 0 w 2085975"/>
                <a:gd name="connsiteY177" fmla="*/ 1389648 h 2521011"/>
                <a:gd name="connsiteX178" fmla="*/ 0 w 2085975"/>
                <a:gd name="connsiteY178" fmla="*/ 1352550 h 2521011"/>
                <a:gd name="connsiteX179" fmla="*/ 30480 w 2085975"/>
                <a:gd name="connsiteY179" fmla="*/ 1314450 h 2521011"/>
                <a:gd name="connsiteX180" fmla="*/ 95250 w 2085975"/>
                <a:gd name="connsiteY180" fmla="*/ 1303020 h 2521011"/>
                <a:gd name="connsiteX181" fmla="*/ 112395 w 2085975"/>
                <a:gd name="connsiteY181" fmla="*/ 1238250 h 2521011"/>
                <a:gd name="connsiteX182" fmla="*/ 100965 w 2085975"/>
                <a:gd name="connsiteY182" fmla="*/ 1143000 h 2521011"/>
                <a:gd name="connsiteX183" fmla="*/ 101779 w 2085975"/>
                <a:gd name="connsiteY183" fmla="*/ 1135131 h 2521011"/>
                <a:gd name="connsiteX184" fmla="*/ 190501 w 2085975"/>
                <a:gd name="connsiteY184" fmla="*/ 1110615 h 2521011"/>
                <a:gd name="connsiteX185" fmla="*/ 207646 w 2085975"/>
                <a:gd name="connsiteY185" fmla="*/ 1022985 h 2521011"/>
                <a:gd name="connsiteX186" fmla="*/ 186691 w 2085975"/>
                <a:gd name="connsiteY186" fmla="*/ 986790 h 2521011"/>
                <a:gd name="connsiteX187" fmla="*/ 57151 w 2085975"/>
                <a:gd name="connsiteY187" fmla="*/ 969645 h 2521011"/>
                <a:gd name="connsiteX188" fmla="*/ 125731 w 2085975"/>
                <a:gd name="connsiteY188" fmla="*/ 843915 h 2521011"/>
                <a:gd name="connsiteX189" fmla="*/ 129541 w 2085975"/>
                <a:gd name="connsiteY189" fmla="*/ 731520 h 2521011"/>
                <a:gd name="connsiteX190" fmla="*/ 104775 w 2085975"/>
                <a:gd name="connsiteY190" fmla="*/ 715066 h 2521011"/>
                <a:gd name="connsiteX191" fmla="*/ 104775 w 2085975"/>
                <a:gd name="connsiteY191" fmla="*/ 567691 h 2521011"/>
                <a:gd name="connsiteX192" fmla="*/ 125730 w 2085975"/>
                <a:gd name="connsiteY192" fmla="*/ 489586 h 2521011"/>
                <a:gd name="connsiteX193" fmla="*/ 95250 w 2085975"/>
                <a:gd name="connsiteY193" fmla="*/ 447676 h 2521011"/>
                <a:gd name="connsiteX194" fmla="*/ 169545 w 2085975"/>
                <a:gd name="connsiteY194" fmla="*/ 449581 h 2521011"/>
                <a:gd name="connsiteX195" fmla="*/ 164949 w 2085975"/>
                <a:gd name="connsiteY195" fmla="*/ 446066 h 2521011"/>
                <a:gd name="connsiteX196" fmla="*/ 169545 w 2085975"/>
                <a:gd name="connsiteY196" fmla="*/ 447675 h 2521011"/>
                <a:gd name="connsiteX197" fmla="*/ 200025 w 2085975"/>
                <a:gd name="connsiteY197" fmla="*/ 382905 h 2521011"/>
                <a:gd name="connsiteX198" fmla="*/ 283845 w 2085975"/>
                <a:gd name="connsiteY198" fmla="*/ 384810 h 2521011"/>
                <a:gd name="connsiteX199" fmla="*/ 329565 w 2085975"/>
                <a:gd name="connsiteY199" fmla="*/ 361950 h 2521011"/>
                <a:gd name="connsiteX200" fmla="*/ 344805 w 2085975"/>
                <a:gd name="connsiteY200" fmla="*/ 335280 h 2521011"/>
                <a:gd name="connsiteX201" fmla="*/ 348615 w 2085975"/>
                <a:gd name="connsiteY201" fmla="*/ 266700 h 2521011"/>
                <a:gd name="connsiteX202" fmla="*/ 325755 w 2085975"/>
                <a:gd name="connsiteY202" fmla="*/ 198120 h 2521011"/>
                <a:gd name="connsiteX203" fmla="*/ 272415 w 2085975"/>
                <a:gd name="connsiteY203" fmla="*/ 137160 h 2521011"/>
                <a:gd name="connsiteX204" fmla="*/ 295275 w 2085975"/>
                <a:gd name="connsiteY204" fmla="*/ 125730 h 2521011"/>
                <a:gd name="connsiteX205" fmla="*/ 293496 w 2085975"/>
                <a:gd name="connsiteY205" fmla="*/ 119401 h 2521011"/>
                <a:gd name="connsiteX206" fmla="*/ 295275 w 2085975"/>
                <a:gd name="connsiteY206" fmla="*/ 120015 h 2521011"/>
                <a:gd name="connsiteX207" fmla="*/ 337185 w 2085975"/>
                <a:gd name="connsiteY207" fmla="*/ 74295 h 2521011"/>
                <a:gd name="connsiteX208" fmla="*/ 403860 w 2085975"/>
                <a:gd name="connsiteY208" fmla="*/ 85725 h 2521011"/>
                <a:gd name="connsiteX209" fmla="*/ 381000 w 2085975"/>
                <a:gd name="connsiteY209" fmla="*/ 49530 h 2521011"/>
                <a:gd name="connsiteX210" fmla="*/ 432435 w 2085975"/>
                <a:gd name="connsiteY210" fmla="*/ 13335 h 2521011"/>
                <a:gd name="connsiteX211" fmla="*/ 537210 w 2085975"/>
                <a:gd name="connsiteY211"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562956 w 2085975"/>
                <a:gd name="connsiteY56" fmla="*/ 1776635 h 2521011"/>
                <a:gd name="connsiteX57" fmla="*/ 1565691 w 2085975"/>
                <a:gd name="connsiteY57" fmla="*/ 1775952 h 2521011"/>
                <a:gd name="connsiteX58" fmla="*/ 338452 w 2085975"/>
                <a:gd name="connsiteY58" fmla="*/ 1588442 h 2521011"/>
                <a:gd name="connsiteX59" fmla="*/ 338961 w 2085975"/>
                <a:gd name="connsiteY59" fmla="*/ 1588971 h 2521011"/>
                <a:gd name="connsiteX60" fmla="*/ 338452 w 2085975"/>
                <a:gd name="connsiteY60" fmla="*/ 1588442 h 2521011"/>
                <a:gd name="connsiteX61" fmla="*/ 537210 w 2085975"/>
                <a:gd name="connsiteY61" fmla="*/ 0 h 2521011"/>
                <a:gd name="connsiteX62" fmla="*/ 563880 w 2085975"/>
                <a:gd name="connsiteY62" fmla="*/ 80010 h 2521011"/>
                <a:gd name="connsiteX63" fmla="*/ 672465 w 2085975"/>
                <a:gd name="connsiteY63" fmla="*/ 51435 h 2521011"/>
                <a:gd name="connsiteX64" fmla="*/ 721352 w 2085975"/>
                <a:gd name="connsiteY64" fmla="*/ 29486 h 2521011"/>
                <a:gd name="connsiteX65" fmla="*/ 744855 w 2085975"/>
                <a:gd name="connsiteY65" fmla="*/ 59055 h 2521011"/>
                <a:gd name="connsiteX66" fmla="*/ 739140 w 2085975"/>
                <a:gd name="connsiteY66" fmla="*/ 89535 h 2521011"/>
                <a:gd name="connsiteX67" fmla="*/ 821055 w 2085975"/>
                <a:gd name="connsiteY67" fmla="*/ 93345 h 2521011"/>
                <a:gd name="connsiteX68" fmla="*/ 834390 w 2085975"/>
                <a:gd name="connsiteY68" fmla="*/ 19050 h 2521011"/>
                <a:gd name="connsiteX69" fmla="*/ 855345 w 2085975"/>
                <a:gd name="connsiteY69" fmla="*/ 47625 h 2521011"/>
                <a:gd name="connsiteX70" fmla="*/ 946785 w 2085975"/>
                <a:gd name="connsiteY70" fmla="*/ 47625 h 2521011"/>
                <a:gd name="connsiteX71" fmla="*/ 996315 w 2085975"/>
                <a:gd name="connsiteY71" fmla="*/ 38100 h 2521011"/>
                <a:gd name="connsiteX72" fmla="*/ 1003935 w 2085975"/>
                <a:gd name="connsiteY72" fmla="*/ 9525 h 2521011"/>
                <a:gd name="connsiteX73" fmla="*/ 1064895 w 2085975"/>
                <a:gd name="connsiteY73" fmla="*/ 0 h 2521011"/>
                <a:gd name="connsiteX74" fmla="*/ 1097280 w 2085975"/>
                <a:gd name="connsiteY74" fmla="*/ 102870 h 2521011"/>
                <a:gd name="connsiteX75" fmla="*/ 1110615 w 2085975"/>
                <a:gd name="connsiteY75" fmla="*/ 102870 h 2521011"/>
                <a:gd name="connsiteX76" fmla="*/ 1135380 w 2085975"/>
                <a:gd name="connsiteY76" fmla="*/ 190500 h 2521011"/>
                <a:gd name="connsiteX77" fmla="*/ 1137805 w 2085975"/>
                <a:gd name="connsiteY77" fmla="*/ 195722 h 2521011"/>
                <a:gd name="connsiteX78" fmla="*/ 1135380 w 2085975"/>
                <a:gd name="connsiteY78" fmla="*/ 198120 h 2521011"/>
                <a:gd name="connsiteX79" fmla="*/ 1131570 w 2085975"/>
                <a:gd name="connsiteY79" fmla="*/ 240030 h 2521011"/>
                <a:gd name="connsiteX80" fmla="*/ 1156335 w 2085975"/>
                <a:gd name="connsiteY80" fmla="*/ 346710 h 2521011"/>
                <a:gd name="connsiteX81" fmla="*/ 1099185 w 2085975"/>
                <a:gd name="connsiteY81" fmla="*/ 363855 h 2521011"/>
                <a:gd name="connsiteX82" fmla="*/ 1127760 w 2085975"/>
                <a:gd name="connsiteY82" fmla="*/ 510540 h 2521011"/>
                <a:gd name="connsiteX83" fmla="*/ 1148715 w 2085975"/>
                <a:gd name="connsiteY83" fmla="*/ 563880 h 2521011"/>
                <a:gd name="connsiteX84" fmla="*/ 1194435 w 2085975"/>
                <a:gd name="connsiteY84" fmla="*/ 641985 h 2521011"/>
                <a:gd name="connsiteX85" fmla="*/ 1215390 w 2085975"/>
                <a:gd name="connsiteY85" fmla="*/ 645795 h 2521011"/>
                <a:gd name="connsiteX86" fmla="*/ 1243965 w 2085975"/>
                <a:gd name="connsiteY86" fmla="*/ 737235 h 2521011"/>
                <a:gd name="connsiteX87" fmla="*/ 1423035 w 2085975"/>
                <a:gd name="connsiteY87" fmla="*/ 702945 h 2521011"/>
                <a:gd name="connsiteX88" fmla="*/ 1422609 w 2085975"/>
                <a:gd name="connsiteY88" fmla="*/ 700259 h 2521011"/>
                <a:gd name="connsiteX89" fmla="*/ 1468755 w 2085975"/>
                <a:gd name="connsiteY89" fmla="*/ 689610 h 2521011"/>
                <a:gd name="connsiteX90" fmla="*/ 1491615 w 2085975"/>
                <a:gd name="connsiteY90" fmla="*/ 659130 h 2521011"/>
                <a:gd name="connsiteX91" fmla="*/ 1520190 w 2085975"/>
                <a:gd name="connsiteY91" fmla="*/ 645795 h 2521011"/>
                <a:gd name="connsiteX92" fmla="*/ 1531620 w 2085975"/>
                <a:gd name="connsiteY92" fmla="*/ 613410 h 2521011"/>
                <a:gd name="connsiteX93" fmla="*/ 1552575 w 2085975"/>
                <a:gd name="connsiteY93" fmla="*/ 594360 h 2521011"/>
                <a:gd name="connsiteX94" fmla="*/ 1573530 w 2085975"/>
                <a:gd name="connsiteY94" fmla="*/ 609600 h 2521011"/>
                <a:gd name="connsiteX95" fmla="*/ 1567815 w 2085975"/>
                <a:gd name="connsiteY95" fmla="*/ 708660 h 2521011"/>
                <a:gd name="connsiteX96" fmla="*/ 1638300 w 2085975"/>
                <a:gd name="connsiteY96" fmla="*/ 786765 h 2521011"/>
                <a:gd name="connsiteX97" fmla="*/ 1640205 w 2085975"/>
                <a:gd name="connsiteY97" fmla="*/ 851535 h 2521011"/>
                <a:gd name="connsiteX98" fmla="*/ 1615440 w 2085975"/>
                <a:gd name="connsiteY98" fmla="*/ 872490 h 2521011"/>
                <a:gd name="connsiteX99" fmla="*/ 1678305 w 2085975"/>
                <a:gd name="connsiteY99" fmla="*/ 876300 h 2521011"/>
                <a:gd name="connsiteX100" fmla="*/ 1964632 w 2085975"/>
                <a:gd name="connsiteY100" fmla="*/ 811829 h 2521011"/>
                <a:gd name="connsiteX101" fmla="*/ 1985010 w 2085975"/>
                <a:gd name="connsiteY101" fmla="*/ 889635 h 2521011"/>
                <a:gd name="connsiteX102" fmla="*/ 1977390 w 2085975"/>
                <a:gd name="connsiteY102" fmla="*/ 942975 h 2521011"/>
                <a:gd name="connsiteX103" fmla="*/ 1912620 w 2085975"/>
                <a:gd name="connsiteY103" fmla="*/ 952500 h 2521011"/>
                <a:gd name="connsiteX104" fmla="*/ 1912620 w 2085975"/>
                <a:gd name="connsiteY104" fmla="*/ 1022985 h 2521011"/>
                <a:gd name="connsiteX105" fmla="*/ 1956435 w 2085975"/>
                <a:gd name="connsiteY105" fmla="*/ 1028700 h 2521011"/>
                <a:gd name="connsiteX106" fmla="*/ 1996440 w 2085975"/>
                <a:gd name="connsiteY106" fmla="*/ 1002030 h 2521011"/>
                <a:gd name="connsiteX107" fmla="*/ 1975485 w 2085975"/>
                <a:gd name="connsiteY107" fmla="*/ 1057275 h 2521011"/>
                <a:gd name="connsiteX108" fmla="*/ 1971675 w 2085975"/>
                <a:gd name="connsiteY108" fmla="*/ 1137285 h 2521011"/>
                <a:gd name="connsiteX109" fmla="*/ 1976108 w 2085975"/>
                <a:gd name="connsiteY109" fmla="*/ 1138062 h 2521011"/>
                <a:gd name="connsiteX110" fmla="*/ 2025015 w 2085975"/>
                <a:gd name="connsiteY110" fmla="*/ 1226820 h 2521011"/>
                <a:gd name="connsiteX111" fmla="*/ 1965960 w 2085975"/>
                <a:gd name="connsiteY111" fmla="*/ 1257300 h 2521011"/>
                <a:gd name="connsiteX112" fmla="*/ 1975485 w 2085975"/>
                <a:gd name="connsiteY112" fmla="*/ 1295400 h 2521011"/>
                <a:gd name="connsiteX113" fmla="*/ 1929765 w 2085975"/>
                <a:gd name="connsiteY113" fmla="*/ 1350645 h 2521011"/>
                <a:gd name="connsiteX114" fmla="*/ 2057400 w 2085975"/>
                <a:gd name="connsiteY114" fmla="*/ 1419225 h 2521011"/>
                <a:gd name="connsiteX115" fmla="*/ 2034540 w 2085975"/>
                <a:gd name="connsiteY115" fmla="*/ 1451610 h 2521011"/>
                <a:gd name="connsiteX116" fmla="*/ 2085975 w 2085975"/>
                <a:gd name="connsiteY116" fmla="*/ 1527810 h 2521011"/>
                <a:gd name="connsiteX117" fmla="*/ 2080260 w 2085975"/>
                <a:gd name="connsiteY117" fmla="*/ 1565910 h 2521011"/>
                <a:gd name="connsiteX118" fmla="*/ 2045970 w 2085975"/>
                <a:gd name="connsiteY118" fmla="*/ 1581150 h 2521011"/>
                <a:gd name="connsiteX119" fmla="*/ 2013585 w 2085975"/>
                <a:gd name="connsiteY119" fmla="*/ 1657350 h 2521011"/>
                <a:gd name="connsiteX120" fmla="*/ 2047875 w 2085975"/>
                <a:gd name="connsiteY120" fmla="*/ 1691640 h 2521011"/>
                <a:gd name="connsiteX121" fmla="*/ 2011680 w 2085975"/>
                <a:gd name="connsiteY121" fmla="*/ 1737360 h 2521011"/>
                <a:gd name="connsiteX122" fmla="*/ 2013585 w 2085975"/>
                <a:gd name="connsiteY122" fmla="*/ 1739265 h 2521011"/>
                <a:gd name="connsiteX123" fmla="*/ 1912620 w 2085975"/>
                <a:gd name="connsiteY123" fmla="*/ 1644015 h 2521011"/>
                <a:gd name="connsiteX124" fmla="*/ 1823085 w 2085975"/>
                <a:gd name="connsiteY124" fmla="*/ 1708785 h 2521011"/>
                <a:gd name="connsiteX125" fmla="*/ 1691640 w 2085975"/>
                <a:gd name="connsiteY125" fmla="*/ 1737360 h 2521011"/>
                <a:gd name="connsiteX126" fmla="*/ 1678305 w 2085975"/>
                <a:gd name="connsiteY126" fmla="*/ 1722120 h 2521011"/>
                <a:gd name="connsiteX127" fmla="*/ 1621155 w 2085975"/>
                <a:gd name="connsiteY127" fmla="*/ 1737360 h 2521011"/>
                <a:gd name="connsiteX128" fmla="*/ 1617345 w 2085975"/>
                <a:gd name="connsiteY128" fmla="*/ 1760220 h 2521011"/>
                <a:gd name="connsiteX129" fmla="*/ 1565432 w 2085975"/>
                <a:gd name="connsiteY129" fmla="*/ 1773198 h 2521011"/>
                <a:gd name="connsiteX130" fmla="*/ 1564005 w 2085975"/>
                <a:gd name="connsiteY130" fmla="*/ 1771650 h 2521011"/>
                <a:gd name="connsiteX131" fmla="*/ 1520190 w 2085975"/>
                <a:gd name="connsiteY131" fmla="*/ 1811655 h 2521011"/>
                <a:gd name="connsiteX132" fmla="*/ 1501140 w 2085975"/>
                <a:gd name="connsiteY132" fmla="*/ 1811655 h 2521011"/>
                <a:gd name="connsiteX133" fmla="*/ 1428750 w 2085975"/>
                <a:gd name="connsiteY133" fmla="*/ 1903095 h 2521011"/>
                <a:gd name="connsiteX134" fmla="*/ 1421130 w 2085975"/>
                <a:gd name="connsiteY134" fmla="*/ 1952625 h 2521011"/>
                <a:gd name="connsiteX135" fmla="*/ 1396365 w 2085975"/>
                <a:gd name="connsiteY135" fmla="*/ 1918335 h 2521011"/>
                <a:gd name="connsiteX136" fmla="*/ 1358265 w 2085975"/>
                <a:gd name="connsiteY136" fmla="*/ 1986915 h 2521011"/>
                <a:gd name="connsiteX137" fmla="*/ 1343025 w 2085975"/>
                <a:gd name="connsiteY137" fmla="*/ 1986915 h 2521011"/>
                <a:gd name="connsiteX138" fmla="*/ 1297305 w 2085975"/>
                <a:gd name="connsiteY138" fmla="*/ 2019300 h 2521011"/>
                <a:gd name="connsiteX139" fmla="*/ 1301115 w 2085975"/>
                <a:gd name="connsiteY139" fmla="*/ 2038350 h 2521011"/>
                <a:gd name="connsiteX140" fmla="*/ 1259205 w 2085975"/>
                <a:gd name="connsiteY140" fmla="*/ 2066925 h 2521011"/>
                <a:gd name="connsiteX141" fmla="*/ 1272540 w 2085975"/>
                <a:gd name="connsiteY141" fmla="*/ 2097405 h 2521011"/>
                <a:gd name="connsiteX142" fmla="*/ 1202055 w 2085975"/>
                <a:gd name="connsiteY142" fmla="*/ 2106930 h 2521011"/>
                <a:gd name="connsiteX143" fmla="*/ 1183005 w 2085975"/>
                <a:gd name="connsiteY143" fmla="*/ 2143125 h 2521011"/>
                <a:gd name="connsiteX144" fmla="*/ 1156335 w 2085975"/>
                <a:gd name="connsiteY144" fmla="*/ 2164080 h 2521011"/>
                <a:gd name="connsiteX145" fmla="*/ 1122045 w 2085975"/>
                <a:gd name="connsiteY145" fmla="*/ 2141220 h 2521011"/>
                <a:gd name="connsiteX146" fmla="*/ 1107891 w 2085975"/>
                <a:gd name="connsiteY146" fmla="*/ 2157396 h 2521011"/>
                <a:gd name="connsiteX147" fmla="*/ 1106805 w 2085975"/>
                <a:gd name="connsiteY147" fmla="*/ 2156460 h 2521011"/>
                <a:gd name="connsiteX148" fmla="*/ 979170 w 2085975"/>
                <a:gd name="connsiteY148" fmla="*/ 2042160 h 2521011"/>
                <a:gd name="connsiteX149" fmla="*/ 932138 w 2085975"/>
                <a:gd name="connsiteY149" fmla="*/ 2104529 h 2521011"/>
                <a:gd name="connsiteX150" fmla="*/ 851535 w 2085975"/>
                <a:gd name="connsiteY150" fmla="*/ 2101216 h 2521011"/>
                <a:gd name="connsiteX151" fmla="*/ 847725 w 2085975"/>
                <a:gd name="connsiteY151" fmla="*/ 2129791 h 2521011"/>
                <a:gd name="connsiteX152" fmla="*/ 689610 w 2085975"/>
                <a:gd name="connsiteY152" fmla="*/ 2129791 h 2521011"/>
                <a:gd name="connsiteX153" fmla="*/ 685800 w 2085975"/>
                <a:gd name="connsiteY153" fmla="*/ 2025016 h 2521011"/>
                <a:gd name="connsiteX154" fmla="*/ 683980 w 2085975"/>
                <a:gd name="connsiteY154" fmla="*/ 2024761 h 2521011"/>
                <a:gd name="connsiteX155" fmla="*/ 701040 w 2085975"/>
                <a:gd name="connsiteY155" fmla="*/ 1973580 h 2521011"/>
                <a:gd name="connsiteX156" fmla="*/ 659130 w 2085975"/>
                <a:gd name="connsiteY156" fmla="*/ 1939290 h 2521011"/>
                <a:gd name="connsiteX157" fmla="*/ 662940 w 2085975"/>
                <a:gd name="connsiteY157" fmla="*/ 1899285 h 2521011"/>
                <a:gd name="connsiteX158" fmla="*/ 674370 w 2085975"/>
                <a:gd name="connsiteY158" fmla="*/ 1836420 h 2521011"/>
                <a:gd name="connsiteX159" fmla="*/ 643890 w 2085975"/>
                <a:gd name="connsiteY159" fmla="*/ 1802130 h 2521011"/>
                <a:gd name="connsiteX160" fmla="*/ 590550 w 2085975"/>
                <a:gd name="connsiteY160" fmla="*/ 1790700 h 2521011"/>
                <a:gd name="connsiteX161" fmla="*/ 520065 w 2085975"/>
                <a:gd name="connsiteY161" fmla="*/ 1731645 h 2521011"/>
                <a:gd name="connsiteX162" fmla="*/ 520065 w 2085975"/>
                <a:gd name="connsiteY162" fmla="*/ 1704975 h 2521011"/>
                <a:gd name="connsiteX163" fmla="*/ 491490 w 2085975"/>
                <a:gd name="connsiteY163" fmla="*/ 1708785 h 2521011"/>
                <a:gd name="connsiteX164" fmla="*/ 386715 w 2085975"/>
                <a:gd name="connsiteY164" fmla="*/ 1638300 h 2521011"/>
                <a:gd name="connsiteX165" fmla="*/ 345639 w 2085975"/>
                <a:gd name="connsiteY165" fmla="*/ 1595581 h 2521011"/>
                <a:gd name="connsiteX166" fmla="*/ 346710 w 2085975"/>
                <a:gd name="connsiteY166" fmla="*/ 1543050 h 2521011"/>
                <a:gd name="connsiteX167" fmla="*/ 302895 w 2085975"/>
                <a:gd name="connsiteY167" fmla="*/ 1522095 h 2521011"/>
                <a:gd name="connsiteX168" fmla="*/ 318135 w 2085975"/>
                <a:gd name="connsiteY168" fmla="*/ 1470660 h 2521011"/>
                <a:gd name="connsiteX169" fmla="*/ 274320 w 2085975"/>
                <a:gd name="connsiteY169" fmla="*/ 1491615 h 2521011"/>
                <a:gd name="connsiteX170" fmla="*/ 241935 w 2085975"/>
                <a:gd name="connsiteY170" fmla="*/ 1491615 h 2521011"/>
                <a:gd name="connsiteX171" fmla="*/ 236220 w 2085975"/>
                <a:gd name="connsiteY171" fmla="*/ 1510665 h 2521011"/>
                <a:gd name="connsiteX172" fmla="*/ 85676 w 2085975"/>
                <a:gd name="connsiteY172" fmla="*/ 1510087 h 2521011"/>
                <a:gd name="connsiteX173" fmla="*/ 80010 w 2085975"/>
                <a:gd name="connsiteY173" fmla="*/ 1443990 h 2521011"/>
                <a:gd name="connsiteX174" fmla="*/ 30480 w 2085975"/>
                <a:gd name="connsiteY174" fmla="*/ 1466850 h 2521011"/>
                <a:gd name="connsiteX175" fmla="*/ 9525 w 2085975"/>
                <a:gd name="connsiteY175" fmla="*/ 1390650 h 2521011"/>
                <a:gd name="connsiteX176" fmla="*/ 0 w 2085975"/>
                <a:gd name="connsiteY176" fmla="*/ 1389648 h 2521011"/>
                <a:gd name="connsiteX177" fmla="*/ 0 w 2085975"/>
                <a:gd name="connsiteY177" fmla="*/ 1352550 h 2521011"/>
                <a:gd name="connsiteX178" fmla="*/ 30480 w 2085975"/>
                <a:gd name="connsiteY178" fmla="*/ 1314450 h 2521011"/>
                <a:gd name="connsiteX179" fmla="*/ 95250 w 2085975"/>
                <a:gd name="connsiteY179" fmla="*/ 1303020 h 2521011"/>
                <a:gd name="connsiteX180" fmla="*/ 112395 w 2085975"/>
                <a:gd name="connsiteY180" fmla="*/ 1238250 h 2521011"/>
                <a:gd name="connsiteX181" fmla="*/ 100965 w 2085975"/>
                <a:gd name="connsiteY181" fmla="*/ 1143000 h 2521011"/>
                <a:gd name="connsiteX182" fmla="*/ 101779 w 2085975"/>
                <a:gd name="connsiteY182" fmla="*/ 1135131 h 2521011"/>
                <a:gd name="connsiteX183" fmla="*/ 190501 w 2085975"/>
                <a:gd name="connsiteY183" fmla="*/ 1110615 h 2521011"/>
                <a:gd name="connsiteX184" fmla="*/ 207646 w 2085975"/>
                <a:gd name="connsiteY184" fmla="*/ 1022985 h 2521011"/>
                <a:gd name="connsiteX185" fmla="*/ 186691 w 2085975"/>
                <a:gd name="connsiteY185" fmla="*/ 986790 h 2521011"/>
                <a:gd name="connsiteX186" fmla="*/ 57151 w 2085975"/>
                <a:gd name="connsiteY186" fmla="*/ 969645 h 2521011"/>
                <a:gd name="connsiteX187" fmla="*/ 125731 w 2085975"/>
                <a:gd name="connsiteY187" fmla="*/ 843915 h 2521011"/>
                <a:gd name="connsiteX188" fmla="*/ 129541 w 2085975"/>
                <a:gd name="connsiteY188" fmla="*/ 731520 h 2521011"/>
                <a:gd name="connsiteX189" fmla="*/ 104775 w 2085975"/>
                <a:gd name="connsiteY189" fmla="*/ 715066 h 2521011"/>
                <a:gd name="connsiteX190" fmla="*/ 104775 w 2085975"/>
                <a:gd name="connsiteY190" fmla="*/ 567691 h 2521011"/>
                <a:gd name="connsiteX191" fmla="*/ 125730 w 2085975"/>
                <a:gd name="connsiteY191" fmla="*/ 489586 h 2521011"/>
                <a:gd name="connsiteX192" fmla="*/ 95250 w 2085975"/>
                <a:gd name="connsiteY192" fmla="*/ 447676 h 2521011"/>
                <a:gd name="connsiteX193" fmla="*/ 169545 w 2085975"/>
                <a:gd name="connsiteY193" fmla="*/ 449581 h 2521011"/>
                <a:gd name="connsiteX194" fmla="*/ 164949 w 2085975"/>
                <a:gd name="connsiteY194" fmla="*/ 446066 h 2521011"/>
                <a:gd name="connsiteX195" fmla="*/ 169545 w 2085975"/>
                <a:gd name="connsiteY195" fmla="*/ 447675 h 2521011"/>
                <a:gd name="connsiteX196" fmla="*/ 200025 w 2085975"/>
                <a:gd name="connsiteY196" fmla="*/ 382905 h 2521011"/>
                <a:gd name="connsiteX197" fmla="*/ 283845 w 2085975"/>
                <a:gd name="connsiteY197" fmla="*/ 384810 h 2521011"/>
                <a:gd name="connsiteX198" fmla="*/ 329565 w 2085975"/>
                <a:gd name="connsiteY198" fmla="*/ 361950 h 2521011"/>
                <a:gd name="connsiteX199" fmla="*/ 344805 w 2085975"/>
                <a:gd name="connsiteY199" fmla="*/ 335280 h 2521011"/>
                <a:gd name="connsiteX200" fmla="*/ 348615 w 2085975"/>
                <a:gd name="connsiteY200" fmla="*/ 266700 h 2521011"/>
                <a:gd name="connsiteX201" fmla="*/ 325755 w 2085975"/>
                <a:gd name="connsiteY201" fmla="*/ 198120 h 2521011"/>
                <a:gd name="connsiteX202" fmla="*/ 272415 w 2085975"/>
                <a:gd name="connsiteY202" fmla="*/ 137160 h 2521011"/>
                <a:gd name="connsiteX203" fmla="*/ 295275 w 2085975"/>
                <a:gd name="connsiteY203" fmla="*/ 125730 h 2521011"/>
                <a:gd name="connsiteX204" fmla="*/ 293496 w 2085975"/>
                <a:gd name="connsiteY204" fmla="*/ 119401 h 2521011"/>
                <a:gd name="connsiteX205" fmla="*/ 295275 w 2085975"/>
                <a:gd name="connsiteY205" fmla="*/ 120015 h 2521011"/>
                <a:gd name="connsiteX206" fmla="*/ 337185 w 2085975"/>
                <a:gd name="connsiteY206" fmla="*/ 74295 h 2521011"/>
                <a:gd name="connsiteX207" fmla="*/ 403860 w 2085975"/>
                <a:gd name="connsiteY207" fmla="*/ 85725 h 2521011"/>
                <a:gd name="connsiteX208" fmla="*/ 381000 w 2085975"/>
                <a:gd name="connsiteY208" fmla="*/ 49530 h 2521011"/>
                <a:gd name="connsiteX209" fmla="*/ 432435 w 2085975"/>
                <a:gd name="connsiteY209" fmla="*/ 13335 h 2521011"/>
                <a:gd name="connsiteX210" fmla="*/ 537210 w 2085975"/>
                <a:gd name="connsiteY210"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562956 w 2085975"/>
                <a:gd name="connsiteY55" fmla="*/ 1776635 h 2521011"/>
                <a:gd name="connsiteX56" fmla="*/ 1565691 w 2085975"/>
                <a:gd name="connsiteY56" fmla="*/ 1775952 h 2521011"/>
                <a:gd name="connsiteX57" fmla="*/ 338452 w 2085975"/>
                <a:gd name="connsiteY57" fmla="*/ 1588442 h 2521011"/>
                <a:gd name="connsiteX58" fmla="*/ 338961 w 2085975"/>
                <a:gd name="connsiteY58" fmla="*/ 1588971 h 2521011"/>
                <a:gd name="connsiteX59" fmla="*/ 338452 w 2085975"/>
                <a:gd name="connsiteY59" fmla="*/ 1588442 h 2521011"/>
                <a:gd name="connsiteX60" fmla="*/ 537210 w 2085975"/>
                <a:gd name="connsiteY60" fmla="*/ 0 h 2521011"/>
                <a:gd name="connsiteX61" fmla="*/ 563880 w 2085975"/>
                <a:gd name="connsiteY61" fmla="*/ 80010 h 2521011"/>
                <a:gd name="connsiteX62" fmla="*/ 672465 w 2085975"/>
                <a:gd name="connsiteY62" fmla="*/ 51435 h 2521011"/>
                <a:gd name="connsiteX63" fmla="*/ 721352 w 2085975"/>
                <a:gd name="connsiteY63" fmla="*/ 29486 h 2521011"/>
                <a:gd name="connsiteX64" fmla="*/ 744855 w 2085975"/>
                <a:gd name="connsiteY64" fmla="*/ 59055 h 2521011"/>
                <a:gd name="connsiteX65" fmla="*/ 739140 w 2085975"/>
                <a:gd name="connsiteY65" fmla="*/ 89535 h 2521011"/>
                <a:gd name="connsiteX66" fmla="*/ 821055 w 2085975"/>
                <a:gd name="connsiteY66" fmla="*/ 93345 h 2521011"/>
                <a:gd name="connsiteX67" fmla="*/ 834390 w 2085975"/>
                <a:gd name="connsiteY67" fmla="*/ 19050 h 2521011"/>
                <a:gd name="connsiteX68" fmla="*/ 855345 w 2085975"/>
                <a:gd name="connsiteY68" fmla="*/ 47625 h 2521011"/>
                <a:gd name="connsiteX69" fmla="*/ 946785 w 2085975"/>
                <a:gd name="connsiteY69" fmla="*/ 47625 h 2521011"/>
                <a:gd name="connsiteX70" fmla="*/ 996315 w 2085975"/>
                <a:gd name="connsiteY70" fmla="*/ 38100 h 2521011"/>
                <a:gd name="connsiteX71" fmla="*/ 1003935 w 2085975"/>
                <a:gd name="connsiteY71" fmla="*/ 9525 h 2521011"/>
                <a:gd name="connsiteX72" fmla="*/ 1064895 w 2085975"/>
                <a:gd name="connsiteY72" fmla="*/ 0 h 2521011"/>
                <a:gd name="connsiteX73" fmla="*/ 1097280 w 2085975"/>
                <a:gd name="connsiteY73" fmla="*/ 102870 h 2521011"/>
                <a:gd name="connsiteX74" fmla="*/ 1110615 w 2085975"/>
                <a:gd name="connsiteY74" fmla="*/ 102870 h 2521011"/>
                <a:gd name="connsiteX75" fmla="*/ 1135380 w 2085975"/>
                <a:gd name="connsiteY75" fmla="*/ 190500 h 2521011"/>
                <a:gd name="connsiteX76" fmla="*/ 1137805 w 2085975"/>
                <a:gd name="connsiteY76" fmla="*/ 195722 h 2521011"/>
                <a:gd name="connsiteX77" fmla="*/ 1135380 w 2085975"/>
                <a:gd name="connsiteY77" fmla="*/ 198120 h 2521011"/>
                <a:gd name="connsiteX78" fmla="*/ 1131570 w 2085975"/>
                <a:gd name="connsiteY78" fmla="*/ 240030 h 2521011"/>
                <a:gd name="connsiteX79" fmla="*/ 1156335 w 2085975"/>
                <a:gd name="connsiteY79" fmla="*/ 346710 h 2521011"/>
                <a:gd name="connsiteX80" fmla="*/ 1099185 w 2085975"/>
                <a:gd name="connsiteY80" fmla="*/ 363855 h 2521011"/>
                <a:gd name="connsiteX81" fmla="*/ 1127760 w 2085975"/>
                <a:gd name="connsiteY81" fmla="*/ 510540 h 2521011"/>
                <a:gd name="connsiteX82" fmla="*/ 1148715 w 2085975"/>
                <a:gd name="connsiteY82" fmla="*/ 563880 h 2521011"/>
                <a:gd name="connsiteX83" fmla="*/ 1194435 w 2085975"/>
                <a:gd name="connsiteY83" fmla="*/ 641985 h 2521011"/>
                <a:gd name="connsiteX84" fmla="*/ 1215390 w 2085975"/>
                <a:gd name="connsiteY84" fmla="*/ 645795 h 2521011"/>
                <a:gd name="connsiteX85" fmla="*/ 1243965 w 2085975"/>
                <a:gd name="connsiteY85" fmla="*/ 737235 h 2521011"/>
                <a:gd name="connsiteX86" fmla="*/ 1423035 w 2085975"/>
                <a:gd name="connsiteY86" fmla="*/ 702945 h 2521011"/>
                <a:gd name="connsiteX87" fmla="*/ 1422609 w 2085975"/>
                <a:gd name="connsiteY87" fmla="*/ 700259 h 2521011"/>
                <a:gd name="connsiteX88" fmla="*/ 1468755 w 2085975"/>
                <a:gd name="connsiteY88" fmla="*/ 689610 h 2521011"/>
                <a:gd name="connsiteX89" fmla="*/ 1491615 w 2085975"/>
                <a:gd name="connsiteY89" fmla="*/ 659130 h 2521011"/>
                <a:gd name="connsiteX90" fmla="*/ 1520190 w 2085975"/>
                <a:gd name="connsiteY90" fmla="*/ 645795 h 2521011"/>
                <a:gd name="connsiteX91" fmla="*/ 1531620 w 2085975"/>
                <a:gd name="connsiteY91" fmla="*/ 613410 h 2521011"/>
                <a:gd name="connsiteX92" fmla="*/ 1552575 w 2085975"/>
                <a:gd name="connsiteY92" fmla="*/ 594360 h 2521011"/>
                <a:gd name="connsiteX93" fmla="*/ 1573530 w 2085975"/>
                <a:gd name="connsiteY93" fmla="*/ 609600 h 2521011"/>
                <a:gd name="connsiteX94" fmla="*/ 1567815 w 2085975"/>
                <a:gd name="connsiteY94" fmla="*/ 708660 h 2521011"/>
                <a:gd name="connsiteX95" fmla="*/ 1638300 w 2085975"/>
                <a:gd name="connsiteY95" fmla="*/ 786765 h 2521011"/>
                <a:gd name="connsiteX96" fmla="*/ 1640205 w 2085975"/>
                <a:gd name="connsiteY96" fmla="*/ 851535 h 2521011"/>
                <a:gd name="connsiteX97" fmla="*/ 1615440 w 2085975"/>
                <a:gd name="connsiteY97" fmla="*/ 872490 h 2521011"/>
                <a:gd name="connsiteX98" fmla="*/ 1678305 w 2085975"/>
                <a:gd name="connsiteY98" fmla="*/ 876300 h 2521011"/>
                <a:gd name="connsiteX99" fmla="*/ 1964632 w 2085975"/>
                <a:gd name="connsiteY99" fmla="*/ 811829 h 2521011"/>
                <a:gd name="connsiteX100" fmla="*/ 1985010 w 2085975"/>
                <a:gd name="connsiteY100" fmla="*/ 889635 h 2521011"/>
                <a:gd name="connsiteX101" fmla="*/ 1977390 w 2085975"/>
                <a:gd name="connsiteY101" fmla="*/ 942975 h 2521011"/>
                <a:gd name="connsiteX102" fmla="*/ 1912620 w 2085975"/>
                <a:gd name="connsiteY102" fmla="*/ 952500 h 2521011"/>
                <a:gd name="connsiteX103" fmla="*/ 1912620 w 2085975"/>
                <a:gd name="connsiteY103" fmla="*/ 1022985 h 2521011"/>
                <a:gd name="connsiteX104" fmla="*/ 1956435 w 2085975"/>
                <a:gd name="connsiteY104" fmla="*/ 1028700 h 2521011"/>
                <a:gd name="connsiteX105" fmla="*/ 1996440 w 2085975"/>
                <a:gd name="connsiteY105" fmla="*/ 1002030 h 2521011"/>
                <a:gd name="connsiteX106" fmla="*/ 1975485 w 2085975"/>
                <a:gd name="connsiteY106" fmla="*/ 1057275 h 2521011"/>
                <a:gd name="connsiteX107" fmla="*/ 1971675 w 2085975"/>
                <a:gd name="connsiteY107" fmla="*/ 1137285 h 2521011"/>
                <a:gd name="connsiteX108" fmla="*/ 1976108 w 2085975"/>
                <a:gd name="connsiteY108" fmla="*/ 1138062 h 2521011"/>
                <a:gd name="connsiteX109" fmla="*/ 2025015 w 2085975"/>
                <a:gd name="connsiteY109" fmla="*/ 1226820 h 2521011"/>
                <a:gd name="connsiteX110" fmla="*/ 1965960 w 2085975"/>
                <a:gd name="connsiteY110" fmla="*/ 1257300 h 2521011"/>
                <a:gd name="connsiteX111" fmla="*/ 1975485 w 2085975"/>
                <a:gd name="connsiteY111" fmla="*/ 1295400 h 2521011"/>
                <a:gd name="connsiteX112" fmla="*/ 1929765 w 2085975"/>
                <a:gd name="connsiteY112" fmla="*/ 1350645 h 2521011"/>
                <a:gd name="connsiteX113" fmla="*/ 2057400 w 2085975"/>
                <a:gd name="connsiteY113" fmla="*/ 1419225 h 2521011"/>
                <a:gd name="connsiteX114" fmla="*/ 2034540 w 2085975"/>
                <a:gd name="connsiteY114" fmla="*/ 1451610 h 2521011"/>
                <a:gd name="connsiteX115" fmla="*/ 2085975 w 2085975"/>
                <a:gd name="connsiteY115" fmla="*/ 1527810 h 2521011"/>
                <a:gd name="connsiteX116" fmla="*/ 2080260 w 2085975"/>
                <a:gd name="connsiteY116" fmla="*/ 1565910 h 2521011"/>
                <a:gd name="connsiteX117" fmla="*/ 2045970 w 2085975"/>
                <a:gd name="connsiteY117" fmla="*/ 1581150 h 2521011"/>
                <a:gd name="connsiteX118" fmla="*/ 2013585 w 2085975"/>
                <a:gd name="connsiteY118" fmla="*/ 1657350 h 2521011"/>
                <a:gd name="connsiteX119" fmla="*/ 2047875 w 2085975"/>
                <a:gd name="connsiteY119" fmla="*/ 1691640 h 2521011"/>
                <a:gd name="connsiteX120" fmla="*/ 2011680 w 2085975"/>
                <a:gd name="connsiteY120" fmla="*/ 1737360 h 2521011"/>
                <a:gd name="connsiteX121" fmla="*/ 2013585 w 2085975"/>
                <a:gd name="connsiteY121" fmla="*/ 1739265 h 2521011"/>
                <a:gd name="connsiteX122" fmla="*/ 1912620 w 2085975"/>
                <a:gd name="connsiteY122" fmla="*/ 1644015 h 2521011"/>
                <a:gd name="connsiteX123" fmla="*/ 1823085 w 2085975"/>
                <a:gd name="connsiteY123" fmla="*/ 1708785 h 2521011"/>
                <a:gd name="connsiteX124" fmla="*/ 1691640 w 2085975"/>
                <a:gd name="connsiteY124" fmla="*/ 1737360 h 2521011"/>
                <a:gd name="connsiteX125" fmla="*/ 1678305 w 2085975"/>
                <a:gd name="connsiteY125" fmla="*/ 1722120 h 2521011"/>
                <a:gd name="connsiteX126" fmla="*/ 1621155 w 2085975"/>
                <a:gd name="connsiteY126" fmla="*/ 1737360 h 2521011"/>
                <a:gd name="connsiteX127" fmla="*/ 1617345 w 2085975"/>
                <a:gd name="connsiteY127" fmla="*/ 1760220 h 2521011"/>
                <a:gd name="connsiteX128" fmla="*/ 1565432 w 2085975"/>
                <a:gd name="connsiteY128" fmla="*/ 1773198 h 2521011"/>
                <a:gd name="connsiteX129" fmla="*/ 1564005 w 2085975"/>
                <a:gd name="connsiteY129" fmla="*/ 1771650 h 2521011"/>
                <a:gd name="connsiteX130" fmla="*/ 1520190 w 2085975"/>
                <a:gd name="connsiteY130" fmla="*/ 1811655 h 2521011"/>
                <a:gd name="connsiteX131" fmla="*/ 1501140 w 2085975"/>
                <a:gd name="connsiteY131" fmla="*/ 1811655 h 2521011"/>
                <a:gd name="connsiteX132" fmla="*/ 1428750 w 2085975"/>
                <a:gd name="connsiteY132" fmla="*/ 1903095 h 2521011"/>
                <a:gd name="connsiteX133" fmla="*/ 1421130 w 2085975"/>
                <a:gd name="connsiteY133" fmla="*/ 1952625 h 2521011"/>
                <a:gd name="connsiteX134" fmla="*/ 1396365 w 2085975"/>
                <a:gd name="connsiteY134" fmla="*/ 1918335 h 2521011"/>
                <a:gd name="connsiteX135" fmla="*/ 1358265 w 2085975"/>
                <a:gd name="connsiteY135" fmla="*/ 1986915 h 2521011"/>
                <a:gd name="connsiteX136" fmla="*/ 1343025 w 2085975"/>
                <a:gd name="connsiteY136" fmla="*/ 1986915 h 2521011"/>
                <a:gd name="connsiteX137" fmla="*/ 1297305 w 2085975"/>
                <a:gd name="connsiteY137" fmla="*/ 2019300 h 2521011"/>
                <a:gd name="connsiteX138" fmla="*/ 1301115 w 2085975"/>
                <a:gd name="connsiteY138" fmla="*/ 2038350 h 2521011"/>
                <a:gd name="connsiteX139" fmla="*/ 1259205 w 2085975"/>
                <a:gd name="connsiteY139" fmla="*/ 2066925 h 2521011"/>
                <a:gd name="connsiteX140" fmla="*/ 1272540 w 2085975"/>
                <a:gd name="connsiteY140" fmla="*/ 2097405 h 2521011"/>
                <a:gd name="connsiteX141" fmla="*/ 1202055 w 2085975"/>
                <a:gd name="connsiteY141" fmla="*/ 2106930 h 2521011"/>
                <a:gd name="connsiteX142" fmla="*/ 1183005 w 2085975"/>
                <a:gd name="connsiteY142" fmla="*/ 2143125 h 2521011"/>
                <a:gd name="connsiteX143" fmla="*/ 1156335 w 2085975"/>
                <a:gd name="connsiteY143" fmla="*/ 2164080 h 2521011"/>
                <a:gd name="connsiteX144" fmla="*/ 1122045 w 2085975"/>
                <a:gd name="connsiteY144" fmla="*/ 2141220 h 2521011"/>
                <a:gd name="connsiteX145" fmla="*/ 1107891 w 2085975"/>
                <a:gd name="connsiteY145" fmla="*/ 2157396 h 2521011"/>
                <a:gd name="connsiteX146" fmla="*/ 1106805 w 2085975"/>
                <a:gd name="connsiteY146" fmla="*/ 2156460 h 2521011"/>
                <a:gd name="connsiteX147" fmla="*/ 979170 w 2085975"/>
                <a:gd name="connsiteY147" fmla="*/ 2042160 h 2521011"/>
                <a:gd name="connsiteX148" fmla="*/ 932138 w 2085975"/>
                <a:gd name="connsiteY148" fmla="*/ 2104529 h 2521011"/>
                <a:gd name="connsiteX149" fmla="*/ 851535 w 2085975"/>
                <a:gd name="connsiteY149" fmla="*/ 2101216 h 2521011"/>
                <a:gd name="connsiteX150" fmla="*/ 847725 w 2085975"/>
                <a:gd name="connsiteY150" fmla="*/ 2129791 h 2521011"/>
                <a:gd name="connsiteX151" fmla="*/ 689610 w 2085975"/>
                <a:gd name="connsiteY151" fmla="*/ 2129791 h 2521011"/>
                <a:gd name="connsiteX152" fmla="*/ 685800 w 2085975"/>
                <a:gd name="connsiteY152" fmla="*/ 2025016 h 2521011"/>
                <a:gd name="connsiteX153" fmla="*/ 683980 w 2085975"/>
                <a:gd name="connsiteY153" fmla="*/ 2024761 h 2521011"/>
                <a:gd name="connsiteX154" fmla="*/ 701040 w 2085975"/>
                <a:gd name="connsiteY154" fmla="*/ 1973580 h 2521011"/>
                <a:gd name="connsiteX155" fmla="*/ 659130 w 2085975"/>
                <a:gd name="connsiteY155" fmla="*/ 1939290 h 2521011"/>
                <a:gd name="connsiteX156" fmla="*/ 662940 w 2085975"/>
                <a:gd name="connsiteY156" fmla="*/ 1899285 h 2521011"/>
                <a:gd name="connsiteX157" fmla="*/ 674370 w 2085975"/>
                <a:gd name="connsiteY157" fmla="*/ 1836420 h 2521011"/>
                <a:gd name="connsiteX158" fmla="*/ 643890 w 2085975"/>
                <a:gd name="connsiteY158" fmla="*/ 1802130 h 2521011"/>
                <a:gd name="connsiteX159" fmla="*/ 590550 w 2085975"/>
                <a:gd name="connsiteY159" fmla="*/ 1790700 h 2521011"/>
                <a:gd name="connsiteX160" fmla="*/ 520065 w 2085975"/>
                <a:gd name="connsiteY160" fmla="*/ 1731645 h 2521011"/>
                <a:gd name="connsiteX161" fmla="*/ 520065 w 2085975"/>
                <a:gd name="connsiteY161" fmla="*/ 1704975 h 2521011"/>
                <a:gd name="connsiteX162" fmla="*/ 491490 w 2085975"/>
                <a:gd name="connsiteY162" fmla="*/ 1708785 h 2521011"/>
                <a:gd name="connsiteX163" fmla="*/ 386715 w 2085975"/>
                <a:gd name="connsiteY163" fmla="*/ 1638300 h 2521011"/>
                <a:gd name="connsiteX164" fmla="*/ 345639 w 2085975"/>
                <a:gd name="connsiteY164" fmla="*/ 1595581 h 2521011"/>
                <a:gd name="connsiteX165" fmla="*/ 346710 w 2085975"/>
                <a:gd name="connsiteY165" fmla="*/ 1543050 h 2521011"/>
                <a:gd name="connsiteX166" fmla="*/ 302895 w 2085975"/>
                <a:gd name="connsiteY166" fmla="*/ 1522095 h 2521011"/>
                <a:gd name="connsiteX167" fmla="*/ 318135 w 2085975"/>
                <a:gd name="connsiteY167" fmla="*/ 1470660 h 2521011"/>
                <a:gd name="connsiteX168" fmla="*/ 274320 w 2085975"/>
                <a:gd name="connsiteY168" fmla="*/ 1491615 h 2521011"/>
                <a:gd name="connsiteX169" fmla="*/ 241935 w 2085975"/>
                <a:gd name="connsiteY169" fmla="*/ 1491615 h 2521011"/>
                <a:gd name="connsiteX170" fmla="*/ 236220 w 2085975"/>
                <a:gd name="connsiteY170" fmla="*/ 1510665 h 2521011"/>
                <a:gd name="connsiteX171" fmla="*/ 85676 w 2085975"/>
                <a:gd name="connsiteY171" fmla="*/ 1510087 h 2521011"/>
                <a:gd name="connsiteX172" fmla="*/ 80010 w 2085975"/>
                <a:gd name="connsiteY172" fmla="*/ 1443990 h 2521011"/>
                <a:gd name="connsiteX173" fmla="*/ 30480 w 2085975"/>
                <a:gd name="connsiteY173" fmla="*/ 1466850 h 2521011"/>
                <a:gd name="connsiteX174" fmla="*/ 9525 w 2085975"/>
                <a:gd name="connsiteY174" fmla="*/ 1390650 h 2521011"/>
                <a:gd name="connsiteX175" fmla="*/ 0 w 2085975"/>
                <a:gd name="connsiteY175" fmla="*/ 1389648 h 2521011"/>
                <a:gd name="connsiteX176" fmla="*/ 0 w 2085975"/>
                <a:gd name="connsiteY176" fmla="*/ 1352550 h 2521011"/>
                <a:gd name="connsiteX177" fmla="*/ 30480 w 2085975"/>
                <a:gd name="connsiteY177" fmla="*/ 1314450 h 2521011"/>
                <a:gd name="connsiteX178" fmla="*/ 95250 w 2085975"/>
                <a:gd name="connsiteY178" fmla="*/ 1303020 h 2521011"/>
                <a:gd name="connsiteX179" fmla="*/ 112395 w 2085975"/>
                <a:gd name="connsiteY179" fmla="*/ 1238250 h 2521011"/>
                <a:gd name="connsiteX180" fmla="*/ 100965 w 2085975"/>
                <a:gd name="connsiteY180" fmla="*/ 1143000 h 2521011"/>
                <a:gd name="connsiteX181" fmla="*/ 101779 w 2085975"/>
                <a:gd name="connsiteY181" fmla="*/ 1135131 h 2521011"/>
                <a:gd name="connsiteX182" fmla="*/ 190501 w 2085975"/>
                <a:gd name="connsiteY182" fmla="*/ 1110615 h 2521011"/>
                <a:gd name="connsiteX183" fmla="*/ 207646 w 2085975"/>
                <a:gd name="connsiteY183" fmla="*/ 1022985 h 2521011"/>
                <a:gd name="connsiteX184" fmla="*/ 186691 w 2085975"/>
                <a:gd name="connsiteY184" fmla="*/ 986790 h 2521011"/>
                <a:gd name="connsiteX185" fmla="*/ 57151 w 2085975"/>
                <a:gd name="connsiteY185" fmla="*/ 969645 h 2521011"/>
                <a:gd name="connsiteX186" fmla="*/ 125731 w 2085975"/>
                <a:gd name="connsiteY186" fmla="*/ 843915 h 2521011"/>
                <a:gd name="connsiteX187" fmla="*/ 129541 w 2085975"/>
                <a:gd name="connsiteY187" fmla="*/ 731520 h 2521011"/>
                <a:gd name="connsiteX188" fmla="*/ 104775 w 2085975"/>
                <a:gd name="connsiteY188" fmla="*/ 715066 h 2521011"/>
                <a:gd name="connsiteX189" fmla="*/ 104775 w 2085975"/>
                <a:gd name="connsiteY189" fmla="*/ 567691 h 2521011"/>
                <a:gd name="connsiteX190" fmla="*/ 125730 w 2085975"/>
                <a:gd name="connsiteY190" fmla="*/ 489586 h 2521011"/>
                <a:gd name="connsiteX191" fmla="*/ 95250 w 2085975"/>
                <a:gd name="connsiteY191" fmla="*/ 447676 h 2521011"/>
                <a:gd name="connsiteX192" fmla="*/ 169545 w 2085975"/>
                <a:gd name="connsiteY192" fmla="*/ 449581 h 2521011"/>
                <a:gd name="connsiteX193" fmla="*/ 164949 w 2085975"/>
                <a:gd name="connsiteY193" fmla="*/ 446066 h 2521011"/>
                <a:gd name="connsiteX194" fmla="*/ 169545 w 2085975"/>
                <a:gd name="connsiteY194" fmla="*/ 447675 h 2521011"/>
                <a:gd name="connsiteX195" fmla="*/ 200025 w 2085975"/>
                <a:gd name="connsiteY195" fmla="*/ 382905 h 2521011"/>
                <a:gd name="connsiteX196" fmla="*/ 283845 w 2085975"/>
                <a:gd name="connsiteY196" fmla="*/ 384810 h 2521011"/>
                <a:gd name="connsiteX197" fmla="*/ 329565 w 2085975"/>
                <a:gd name="connsiteY197" fmla="*/ 361950 h 2521011"/>
                <a:gd name="connsiteX198" fmla="*/ 344805 w 2085975"/>
                <a:gd name="connsiteY198" fmla="*/ 335280 h 2521011"/>
                <a:gd name="connsiteX199" fmla="*/ 348615 w 2085975"/>
                <a:gd name="connsiteY199" fmla="*/ 266700 h 2521011"/>
                <a:gd name="connsiteX200" fmla="*/ 325755 w 2085975"/>
                <a:gd name="connsiteY200" fmla="*/ 198120 h 2521011"/>
                <a:gd name="connsiteX201" fmla="*/ 272415 w 2085975"/>
                <a:gd name="connsiteY201" fmla="*/ 137160 h 2521011"/>
                <a:gd name="connsiteX202" fmla="*/ 295275 w 2085975"/>
                <a:gd name="connsiteY202" fmla="*/ 125730 h 2521011"/>
                <a:gd name="connsiteX203" fmla="*/ 293496 w 2085975"/>
                <a:gd name="connsiteY203" fmla="*/ 119401 h 2521011"/>
                <a:gd name="connsiteX204" fmla="*/ 295275 w 2085975"/>
                <a:gd name="connsiteY204" fmla="*/ 120015 h 2521011"/>
                <a:gd name="connsiteX205" fmla="*/ 337185 w 2085975"/>
                <a:gd name="connsiteY205" fmla="*/ 74295 h 2521011"/>
                <a:gd name="connsiteX206" fmla="*/ 403860 w 2085975"/>
                <a:gd name="connsiteY206" fmla="*/ 85725 h 2521011"/>
                <a:gd name="connsiteX207" fmla="*/ 381000 w 2085975"/>
                <a:gd name="connsiteY207" fmla="*/ 49530 h 2521011"/>
                <a:gd name="connsiteX208" fmla="*/ 432435 w 2085975"/>
                <a:gd name="connsiteY208" fmla="*/ 13335 h 2521011"/>
                <a:gd name="connsiteX209" fmla="*/ 537210 w 2085975"/>
                <a:gd name="connsiteY209"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562956 w 2085975"/>
                <a:gd name="connsiteY54" fmla="*/ 1776635 h 2521011"/>
                <a:gd name="connsiteX55" fmla="*/ 1565691 w 2085975"/>
                <a:gd name="connsiteY55" fmla="*/ 1775952 h 2521011"/>
                <a:gd name="connsiteX56" fmla="*/ 338452 w 2085975"/>
                <a:gd name="connsiteY56" fmla="*/ 1588442 h 2521011"/>
                <a:gd name="connsiteX57" fmla="*/ 338961 w 2085975"/>
                <a:gd name="connsiteY57" fmla="*/ 1588971 h 2521011"/>
                <a:gd name="connsiteX58" fmla="*/ 338452 w 2085975"/>
                <a:gd name="connsiteY58" fmla="*/ 1588442 h 2521011"/>
                <a:gd name="connsiteX59" fmla="*/ 537210 w 2085975"/>
                <a:gd name="connsiteY59" fmla="*/ 0 h 2521011"/>
                <a:gd name="connsiteX60" fmla="*/ 563880 w 2085975"/>
                <a:gd name="connsiteY60" fmla="*/ 80010 h 2521011"/>
                <a:gd name="connsiteX61" fmla="*/ 672465 w 2085975"/>
                <a:gd name="connsiteY61" fmla="*/ 51435 h 2521011"/>
                <a:gd name="connsiteX62" fmla="*/ 721352 w 2085975"/>
                <a:gd name="connsiteY62" fmla="*/ 29486 h 2521011"/>
                <a:gd name="connsiteX63" fmla="*/ 744855 w 2085975"/>
                <a:gd name="connsiteY63" fmla="*/ 59055 h 2521011"/>
                <a:gd name="connsiteX64" fmla="*/ 739140 w 2085975"/>
                <a:gd name="connsiteY64" fmla="*/ 89535 h 2521011"/>
                <a:gd name="connsiteX65" fmla="*/ 821055 w 2085975"/>
                <a:gd name="connsiteY65" fmla="*/ 93345 h 2521011"/>
                <a:gd name="connsiteX66" fmla="*/ 834390 w 2085975"/>
                <a:gd name="connsiteY66" fmla="*/ 19050 h 2521011"/>
                <a:gd name="connsiteX67" fmla="*/ 855345 w 2085975"/>
                <a:gd name="connsiteY67" fmla="*/ 47625 h 2521011"/>
                <a:gd name="connsiteX68" fmla="*/ 946785 w 2085975"/>
                <a:gd name="connsiteY68" fmla="*/ 47625 h 2521011"/>
                <a:gd name="connsiteX69" fmla="*/ 996315 w 2085975"/>
                <a:gd name="connsiteY69" fmla="*/ 38100 h 2521011"/>
                <a:gd name="connsiteX70" fmla="*/ 1003935 w 2085975"/>
                <a:gd name="connsiteY70" fmla="*/ 9525 h 2521011"/>
                <a:gd name="connsiteX71" fmla="*/ 1064895 w 2085975"/>
                <a:gd name="connsiteY71" fmla="*/ 0 h 2521011"/>
                <a:gd name="connsiteX72" fmla="*/ 1097280 w 2085975"/>
                <a:gd name="connsiteY72" fmla="*/ 102870 h 2521011"/>
                <a:gd name="connsiteX73" fmla="*/ 1110615 w 2085975"/>
                <a:gd name="connsiteY73" fmla="*/ 102870 h 2521011"/>
                <a:gd name="connsiteX74" fmla="*/ 1135380 w 2085975"/>
                <a:gd name="connsiteY74" fmla="*/ 190500 h 2521011"/>
                <a:gd name="connsiteX75" fmla="*/ 1137805 w 2085975"/>
                <a:gd name="connsiteY75" fmla="*/ 195722 h 2521011"/>
                <a:gd name="connsiteX76" fmla="*/ 1135380 w 2085975"/>
                <a:gd name="connsiteY76" fmla="*/ 198120 h 2521011"/>
                <a:gd name="connsiteX77" fmla="*/ 1131570 w 2085975"/>
                <a:gd name="connsiteY77" fmla="*/ 240030 h 2521011"/>
                <a:gd name="connsiteX78" fmla="*/ 1156335 w 2085975"/>
                <a:gd name="connsiteY78" fmla="*/ 346710 h 2521011"/>
                <a:gd name="connsiteX79" fmla="*/ 1099185 w 2085975"/>
                <a:gd name="connsiteY79" fmla="*/ 363855 h 2521011"/>
                <a:gd name="connsiteX80" fmla="*/ 1127760 w 2085975"/>
                <a:gd name="connsiteY80" fmla="*/ 510540 h 2521011"/>
                <a:gd name="connsiteX81" fmla="*/ 1148715 w 2085975"/>
                <a:gd name="connsiteY81" fmla="*/ 563880 h 2521011"/>
                <a:gd name="connsiteX82" fmla="*/ 1194435 w 2085975"/>
                <a:gd name="connsiteY82" fmla="*/ 641985 h 2521011"/>
                <a:gd name="connsiteX83" fmla="*/ 1215390 w 2085975"/>
                <a:gd name="connsiteY83" fmla="*/ 645795 h 2521011"/>
                <a:gd name="connsiteX84" fmla="*/ 1243965 w 2085975"/>
                <a:gd name="connsiteY84" fmla="*/ 737235 h 2521011"/>
                <a:gd name="connsiteX85" fmla="*/ 1423035 w 2085975"/>
                <a:gd name="connsiteY85" fmla="*/ 702945 h 2521011"/>
                <a:gd name="connsiteX86" fmla="*/ 1422609 w 2085975"/>
                <a:gd name="connsiteY86" fmla="*/ 700259 h 2521011"/>
                <a:gd name="connsiteX87" fmla="*/ 1468755 w 2085975"/>
                <a:gd name="connsiteY87" fmla="*/ 689610 h 2521011"/>
                <a:gd name="connsiteX88" fmla="*/ 1491615 w 2085975"/>
                <a:gd name="connsiteY88" fmla="*/ 659130 h 2521011"/>
                <a:gd name="connsiteX89" fmla="*/ 1520190 w 2085975"/>
                <a:gd name="connsiteY89" fmla="*/ 645795 h 2521011"/>
                <a:gd name="connsiteX90" fmla="*/ 1531620 w 2085975"/>
                <a:gd name="connsiteY90" fmla="*/ 613410 h 2521011"/>
                <a:gd name="connsiteX91" fmla="*/ 1552575 w 2085975"/>
                <a:gd name="connsiteY91" fmla="*/ 594360 h 2521011"/>
                <a:gd name="connsiteX92" fmla="*/ 1573530 w 2085975"/>
                <a:gd name="connsiteY92" fmla="*/ 609600 h 2521011"/>
                <a:gd name="connsiteX93" fmla="*/ 1567815 w 2085975"/>
                <a:gd name="connsiteY93" fmla="*/ 708660 h 2521011"/>
                <a:gd name="connsiteX94" fmla="*/ 1638300 w 2085975"/>
                <a:gd name="connsiteY94" fmla="*/ 786765 h 2521011"/>
                <a:gd name="connsiteX95" fmla="*/ 1640205 w 2085975"/>
                <a:gd name="connsiteY95" fmla="*/ 851535 h 2521011"/>
                <a:gd name="connsiteX96" fmla="*/ 1615440 w 2085975"/>
                <a:gd name="connsiteY96" fmla="*/ 872490 h 2521011"/>
                <a:gd name="connsiteX97" fmla="*/ 1678305 w 2085975"/>
                <a:gd name="connsiteY97" fmla="*/ 876300 h 2521011"/>
                <a:gd name="connsiteX98" fmla="*/ 1964632 w 2085975"/>
                <a:gd name="connsiteY98" fmla="*/ 811829 h 2521011"/>
                <a:gd name="connsiteX99" fmla="*/ 1985010 w 2085975"/>
                <a:gd name="connsiteY99" fmla="*/ 889635 h 2521011"/>
                <a:gd name="connsiteX100" fmla="*/ 1977390 w 2085975"/>
                <a:gd name="connsiteY100" fmla="*/ 942975 h 2521011"/>
                <a:gd name="connsiteX101" fmla="*/ 1912620 w 2085975"/>
                <a:gd name="connsiteY101" fmla="*/ 952500 h 2521011"/>
                <a:gd name="connsiteX102" fmla="*/ 1912620 w 2085975"/>
                <a:gd name="connsiteY102" fmla="*/ 1022985 h 2521011"/>
                <a:gd name="connsiteX103" fmla="*/ 1956435 w 2085975"/>
                <a:gd name="connsiteY103" fmla="*/ 1028700 h 2521011"/>
                <a:gd name="connsiteX104" fmla="*/ 1996440 w 2085975"/>
                <a:gd name="connsiteY104" fmla="*/ 1002030 h 2521011"/>
                <a:gd name="connsiteX105" fmla="*/ 1975485 w 2085975"/>
                <a:gd name="connsiteY105" fmla="*/ 1057275 h 2521011"/>
                <a:gd name="connsiteX106" fmla="*/ 1971675 w 2085975"/>
                <a:gd name="connsiteY106" fmla="*/ 1137285 h 2521011"/>
                <a:gd name="connsiteX107" fmla="*/ 1976108 w 2085975"/>
                <a:gd name="connsiteY107" fmla="*/ 1138062 h 2521011"/>
                <a:gd name="connsiteX108" fmla="*/ 2025015 w 2085975"/>
                <a:gd name="connsiteY108" fmla="*/ 1226820 h 2521011"/>
                <a:gd name="connsiteX109" fmla="*/ 1965960 w 2085975"/>
                <a:gd name="connsiteY109" fmla="*/ 1257300 h 2521011"/>
                <a:gd name="connsiteX110" fmla="*/ 1975485 w 2085975"/>
                <a:gd name="connsiteY110" fmla="*/ 1295400 h 2521011"/>
                <a:gd name="connsiteX111" fmla="*/ 1929765 w 2085975"/>
                <a:gd name="connsiteY111" fmla="*/ 1350645 h 2521011"/>
                <a:gd name="connsiteX112" fmla="*/ 2057400 w 2085975"/>
                <a:gd name="connsiteY112" fmla="*/ 1419225 h 2521011"/>
                <a:gd name="connsiteX113" fmla="*/ 2034540 w 2085975"/>
                <a:gd name="connsiteY113" fmla="*/ 1451610 h 2521011"/>
                <a:gd name="connsiteX114" fmla="*/ 2085975 w 2085975"/>
                <a:gd name="connsiteY114" fmla="*/ 1527810 h 2521011"/>
                <a:gd name="connsiteX115" fmla="*/ 2080260 w 2085975"/>
                <a:gd name="connsiteY115" fmla="*/ 1565910 h 2521011"/>
                <a:gd name="connsiteX116" fmla="*/ 2045970 w 2085975"/>
                <a:gd name="connsiteY116" fmla="*/ 1581150 h 2521011"/>
                <a:gd name="connsiteX117" fmla="*/ 2013585 w 2085975"/>
                <a:gd name="connsiteY117" fmla="*/ 1657350 h 2521011"/>
                <a:gd name="connsiteX118" fmla="*/ 2047875 w 2085975"/>
                <a:gd name="connsiteY118" fmla="*/ 1691640 h 2521011"/>
                <a:gd name="connsiteX119" fmla="*/ 2011680 w 2085975"/>
                <a:gd name="connsiteY119" fmla="*/ 1737360 h 2521011"/>
                <a:gd name="connsiteX120" fmla="*/ 2013585 w 2085975"/>
                <a:gd name="connsiteY120" fmla="*/ 1739265 h 2521011"/>
                <a:gd name="connsiteX121" fmla="*/ 1912620 w 2085975"/>
                <a:gd name="connsiteY121" fmla="*/ 1644015 h 2521011"/>
                <a:gd name="connsiteX122" fmla="*/ 1823085 w 2085975"/>
                <a:gd name="connsiteY122" fmla="*/ 1708785 h 2521011"/>
                <a:gd name="connsiteX123" fmla="*/ 1691640 w 2085975"/>
                <a:gd name="connsiteY123" fmla="*/ 1737360 h 2521011"/>
                <a:gd name="connsiteX124" fmla="*/ 1678305 w 2085975"/>
                <a:gd name="connsiteY124" fmla="*/ 1722120 h 2521011"/>
                <a:gd name="connsiteX125" fmla="*/ 1621155 w 2085975"/>
                <a:gd name="connsiteY125" fmla="*/ 1737360 h 2521011"/>
                <a:gd name="connsiteX126" fmla="*/ 1617345 w 2085975"/>
                <a:gd name="connsiteY126" fmla="*/ 1760220 h 2521011"/>
                <a:gd name="connsiteX127" fmla="*/ 1565432 w 2085975"/>
                <a:gd name="connsiteY127" fmla="*/ 1773198 h 2521011"/>
                <a:gd name="connsiteX128" fmla="*/ 1564005 w 2085975"/>
                <a:gd name="connsiteY128" fmla="*/ 1771650 h 2521011"/>
                <a:gd name="connsiteX129" fmla="*/ 1520190 w 2085975"/>
                <a:gd name="connsiteY129" fmla="*/ 1811655 h 2521011"/>
                <a:gd name="connsiteX130" fmla="*/ 1501140 w 2085975"/>
                <a:gd name="connsiteY130" fmla="*/ 1811655 h 2521011"/>
                <a:gd name="connsiteX131" fmla="*/ 1428750 w 2085975"/>
                <a:gd name="connsiteY131" fmla="*/ 1903095 h 2521011"/>
                <a:gd name="connsiteX132" fmla="*/ 1421130 w 2085975"/>
                <a:gd name="connsiteY132" fmla="*/ 1952625 h 2521011"/>
                <a:gd name="connsiteX133" fmla="*/ 1396365 w 2085975"/>
                <a:gd name="connsiteY133" fmla="*/ 1918335 h 2521011"/>
                <a:gd name="connsiteX134" fmla="*/ 1358265 w 2085975"/>
                <a:gd name="connsiteY134" fmla="*/ 1986915 h 2521011"/>
                <a:gd name="connsiteX135" fmla="*/ 1343025 w 2085975"/>
                <a:gd name="connsiteY135" fmla="*/ 1986915 h 2521011"/>
                <a:gd name="connsiteX136" fmla="*/ 1297305 w 2085975"/>
                <a:gd name="connsiteY136" fmla="*/ 2019300 h 2521011"/>
                <a:gd name="connsiteX137" fmla="*/ 1301115 w 2085975"/>
                <a:gd name="connsiteY137" fmla="*/ 2038350 h 2521011"/>
                <a:gd name="connsiteX138" fmla="*/ 1259205 w 2085975"/>
                <a:gd name="connsiteY138" fmla="*/ 2066925 h 2521011"/>
                <a:gd name="connsiteX139" fmla="*/ 1272540 w 2085975"/>
                <a:gd name="connsiteY139" fmla="*/ 2097405 h 2521011"/>
                <a:gd name="connsiteX140" fmla="*/ 1202055 w 2085975"/>
                <a:gd name="connsiteY140" fmla="*/ 2106930 h 2521011"/>
                <a:gd name="connsiteX141" fmla="*/ 1183005 w 2085975"/>
                <a:gd name="connsiteY141" fmla="*/ 2143125 h 2521011"/>
                <a:gd name="connsiteX142" fmla="*/ 1156335 w 2085975"/>
                <a:gd name="connsiteY142" fmla="*/ 2164080 h 2521011"/>
                <a:gd name="connsiteX143" fmla="*/ 1122045 w 2085975"/>
                <a:gd name="connsiteY143" fmla="*/ 2141220 h 2521011"/>
                <a:gd name="connsiteX144" fmla="*/ 1107891 w 2085975"/>
                <a:gd name="connsiteY144" fmla="*/ 2157396 h 2521011"/>
                <a:gd name="connsiteX145" fmla="*/ 1106805 w 2085975"/>
                <a:gd name="connsiteY145" fmla="*/ 2156460 h 2521011"/>
                <a:gd name="connsiteX146" fmla="*/ 979170 w 2085975"/>
                <a:gd name="connsiteY146" fmla="*/ 2042160 h 2521011"/>
                <a:gd name="connsiteX147" fmla="*/ 932138 w 2085975"/>
                <a:gd name="connsiteY147" fmla="*/ 2104529 h 2521011"/>
                <a:gd name="connsiteX148" fmla="*/ 851535 w 2085975"/>
                <a:gd name="connsiteY148" fmla="*/ 2101216 h 2521011"/>
                <a:gd name="connsiteX149" fmla="*/ 847725 w 2085975"/>
                <a:gd name="connsiteY149" fmla="*/ 2129791 h 2521011"/>
                <a:gd name="connsiteX150" fmla="*/ 689610 w 2085975"/>
                <a:gd name="connsiteY150" fmla="*/ 2129791 h 2521011"/>
                <a:gd name="connsiteX151" fmla="*/ 685800 w 2085975"/>
                <a:gd name="connsiteY151" fmla="*/ 2025016 h 2521011"/>
                <a:gd name="connsiteX152" fmla="*/ 683980 w 2085975"/>
                <a:gd name="connsiteY152" fmla="*/ 2024761 h 2521011"/>
                <a:gd name="connsiteX153" fmla="*/ 701040 w 2085975"/>
                <a:gd name="connsiteY153" fmla="*/ 1973580 h 2521011"/>
                <a:gd name="connsiteX154" fmla="*/ 659130 w 2085975"/>
                <a:gd name="connsiteY154" fmla="*/ 1939290 h 2521011"/>
                <a:gd name="connsiteX155" fmla="*/ 662940 w 2085975"/>
                <a:gd name="connsiteY155" fmla="*/ 1899285 h 2521011"/>
                <a:gd name="connsiteX156" fmla="*/ 674370 w 2085975"/>
                <a:gd name="connsiteY156" fmla="*/ 1836420 h 2521011"/>
                <a:gd name="connsiteX157" fmla="*/ 643890 w 2085975"/>
                <a:gd name="connsiteY157" fmla="*/ 1802130 h 2521011"/>
                <a:gd name="connsiteX158" fmla="*/ 590550 w 2085975"/>
                <a:gd name="connsiteY158" fmla="*/ 1790700 h 2521011"/>
                <a:gd name="connsiteX159" fmla="*/ 520065 w 2085975"/>
                <a:gd name="connsiteY159" fmla="*/ 1731645 h 2521011"/>
                <a:gd name="connsiteX160" fmla="*/ 520065 w 2085975"/>
                <a:gd name="connsiteY160" fmla="*/ 1704975 h 2521011"/>
                <a:gd name="connsiteX161" fmla="*/ 491490 w 2085975"/>
                <a:gd name="connsiteY161" fmla="*/ 1708785 h 2521011"/>
                <a:gd name="connsiteX162" fmla="*/ 386715 w 2085975"/>
                <a:gd name="connsiteY162" fmla="*/ 1638300 h 2521011"/>
                <a:gd name="connsiteX163" fmla="*/ 345639 w 2085975"/>
                <a:gd name="connsiteY163" fmla="*/ 1595581 h 2521011"/>
                <a:gd name="connsiteX164" fmla="*/ 346710 w 2085975"/>
                <a:gd name="connsiteY164" fmla="*/ 1543050 h 2521011"/>
                <a:gd name="connsiteX165" fmla="*/ 302895 w 2085975"/>
                <a:gd name="connsiteY165" fmla="*/ 1522095 h 2521011"/>
                <a:gd name="connsiteX166" fmla="*/ 318135 w 2085975"/>
                <a:gd name="connsiteY166" fmla="*/ 1470660 h 2521011"/>
                <a:gd name="connsiteX167" fmla="*/ 274320 w 2085975"/>
                <a:gd name="connsiteY167" fmla="*/ 1491615 h 2521011"/>
                <a:gd name="connsiteX168" fmla="*/ 241935 w 2085975"/>
                <a:gd name="connsiteY168" fmla="*/ 1491615 h 2521011"/>
                <a:gd name="connsiteX169" fmla="*/ 236220 w 2085975"/>
                <a:gd name="connsiteY169" fmla="*/ 1510665 h 2521011"/>
                <a:gd name="connsiteX170" fmla="*/ 85676 w 2085975"/>
                <a:gd name="connsiteY170" fmla="*/ 1510087 h 2521011"/>
                <a:gd name="connsiteX171" fmla="*/ 80010 w 2085975"/>
                <a:gd name="connsiteY171" fmla="*/ 1443990 h 2521011"/>
                <a:gd name="connsiteX172" fmla="*/ 30480 w 2085975"/>
                <a:gd name="connsiteY172" fmla="*/ 1466850 h 2521011"/>
                <a:gd name="connsiteX173" fmla="*/ 9525 w 2085975"/>
                <a:gd name="connsiteY173" fmla="*/ 1390650 h 2521011"/>
                <a:gd name="connsiteX174" fmla="*/ 0 w 2085975"/>
                <a:gd name="connsiteY174" fmla="*/ 1389648 h 2521011"/>
                <a:gd name="connsiteX175" fmla="*/ 0 w 2085975"/>
                <a:gd name="connsiteY175" fmla="*/ 1352550 h 2521011"/>
                <a:gd name="connsiteX176" fmla="*/ 30480 w 2085975"/>
                <a:gd name="connsiteY176" fmla="*/ 1314450 h 2521011"/>
                <a:gd name="connsiteX177" fmla="*/ 95250 w 2085975"/>
                <a:gd name="connsiteY177" fmla="*/ 1303020 h 2521011"/>
                <a:gd name="connsiteX178" fmla="*/ 112395 w 2085975"/>
                <a:gd name="connsiteY178" fmla="*/ 1238250 h 2521011"/>
                <a:gd name="connsiteX179" fmla="*/ 100965 w 2085975"/>
                <a:gd name="connsiteY179" fmla="*/ 1143000 h 2521011"/>
                <a:gd name="connsiteX180" fmla="*/ 101779 w 2085975"/>
                <a:gd name="connsiteY180" fmla="*/ 1135131 h 2521011"/>
                <a:gd name="connsiteX181" fmla="*/ 190501 w 2085975"/>
                <a:gd name="connsiteY181" fmla="*/ 1110615 h 2521011"/>
                <a:gd name="connsiteX182" fmla="*/ 207646 w 2085975"/>
                <a:gd name="connsiteY182" fmla="*/ 1022985 h 2521011"/>
                <a:gd name="connsiteX183" fmla="*/ 186691 w 2085975"/>
                <a:gd name="connsiteY183" fmla="*/ 986790 h 2521011"/>
                <a:gd name="connsiteX184" fmla="*/ 57151 w 2085975"/>
                <a:gd name="connsiteY184" fmla="*/ 969645 h 2521011"/>
                <a:gd name="connsiteX185" fmla="*/ 125731 w 2085975"/>
                <a:gd name="connsiteY185" fmla="*/ 843915 h 2521011"/>
                <a:gd name="connsiteX186" fmla="*/ 129541 w 2085975"/>
                <a:gd name="connsiteY186" fmla="*/ 731520 h 2521011"/>
                <a:gd name="connsiteX187" fmla="*/ 104775 w 2085975"/>
                <a:gd name="connsiteY187" fmla="*/ 715066 h 2521011"/>
                <a:gd name="connsiteX188" fmla="*/ 104775 w 2085975"/>
                <a:gd name="connsiteY188" fmla="*/ 567691 h 2521011"/>
                <a:gd name="connsiteX189" fmla="*/ 125730 w 2085975"/>
                <a:gd name="connsiteY189" fmla="*/ 489586 h 2521011"/>
                <a:gd name="connsiteX190" fmla="*/ 95250 w 2085975"/>
                <a:gd name="connsiteY190" fmla="*/ 447676 h 2521011"/>
                <a:gd name="connsiteX191" fmla="*/ 169545 w 2085975"/>
                <a:gd name="connsiteY191" fmla="*/ 449581 h 2521011"/>
                <a:gd name="connsiteX192" fmla="*/ 164949 w 2085975"/>
                <a:gd name="connsiteY192" fmla="*/ 446066 h 2521011"/>
                <a:gd name="connsiteX193" fmla="*/ 169545 w 2085975"/>
                <a:gd name="connsiteY193" fmla="*/ 447675 h 2521011"/>
                <a:gd name="connsiteX194" fmla="*/ 200025 w 2085975"/>
                <a:gd name="connsiteY194" fmla="*/ 382905 h 2521011"/>
                <a:gd name="connsiteX195" fmla="*/ 283845 w 2085975"/>
                <a:gd name="connsiteY195" fmla="*/ 384810 h 2521011"/>
                <a:gd name="connsiteX196" fmla="*/ 329565 w 2085975"/>
                <a:gd name="connsiteY196" fmla="*/ 361950 h 2521011"/>
                <a:gd name="connsiteX197" fmla="*/ 344805 w 2085975"/>
                <a:gd name="connsiteY197" fmla="*/ 335280 h 2521011"/>
                <a:gd name="connsiteX198" fmla="*/ 348615 w 2085975"/>
                <a:gd name="connsiteY198" fmla="*/ 266700 h 2521011"/>
                <a:gd name="connsiteX199" fmla="*/ 325755 w 2085975"/>
                <a:gd name="connsiteY199" fmla="*/ 198120 h 2521011"/>
                <a:gd name="connsiteX200" fmla="*/ 272415 w 2085975"/>
                <a:gd name="connsiteY200" fmla="*/ 137160 h 2521011"/>
                <a:gd name="connsiteX201" fmla="*/ 295275 w 2085975"/>
                <a:gd name="connsiteY201" fmla="*/ 125730 h 2521011"/>
                <a:gd name="connsiteX202" fmla="*/ 293496 w 2085975"/>
                <a:gd name="connsiteY202" fmla="*/ 119401 h 2521011"/>
                <a:gd name="connsiteX203" fmla="*/ 295275 w 2085975"/>
                <a:gd name="connsiteY203" fmla="*/ 120015 h 2521011"/>
                <a:gd name="connsiteX204" fmla="*/ 337185 w 2085975"/>
                <a:gd name="connsiteY204" fmla="*/ 74295 h 2521011"/>
                <a:gd name="connsiteX205" fmla="*/ 403860 w 2085975"/>
                <a:gd name="connsiteY205" fmla="*/ 85725 h 2521011"/>
                <a:gd name="connsiteX206" fmla="*/ 381000 w 2085975"/>
                <a:gd name="connsiteY206" fmla="*/ 49530 h 2521011"/>
                <a:gd name="connsiteX207" fmla="*/ 432435 w 2085975"/>
                <a:gd name="connsiteY207" fmla="*/ 13335 h 2521011"/>
                <a:gd name="connsiteX208" fmla="*/ 537210 w 2085975"/>
                <a:gd name="connsiteY20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89584 w 2085975"/>
                <a:gd name="connsiteY50" fmla="*/ 2443011 h 2521011"/>
                <a:gd name="connsiteX51" fmla="*/ 1787746 w 2085975"/>
                <a:gd name="connsiteY51" fmla="*/ 2439575 h 2521011"/>
                <a:gd name="connsiteX52" fmla="*/ 1799176 w 2085975"/>
                <a:gd name="connsiteY52" fmla="*/ 2346230 h 2521011"/>
                <a:gd name="connsiteX53" fmla="*/ 1562956 w 2085975"/>
                <a:gd name="connsiteY53" fmla="*/ 1776635 h 2521011"/>
                <a:gd name="connsiteX54" fmla="*/ 1565691 w 2085975"/>
                <a:gd name="connsiteY54" fmla="*/ 1775952 h 2521011"/>
                <a:gd name="connsiteX55" fmla="*/ 338452 w 2085975"/>
                <a:gd name="connsiteY55" fmla="*/ 1588442 h 2521011"/>
                <a:gd name="connsiteX56" fmla="*/ 338961 w 2085975"/>
                <a:gd name="connsiteY56" fmla="*/ 1588971 h 2521011"/>
                <a:gd name="connsiteX57" fmla="*/ 338452 w 2085975"/>
                <a:gd name="connsiteY57" fmla="*/ 1588442 h 2521011"/>
                <a:gd name="connsiteX58" fmla="*/ 537210 w 2085975"/>
                <a:gd name="connsiteY58" fmla="*/ 0 h 2521011"/>
                <a:gd name="connsiteX59" fmla="*/ 563880 w 2085975"/>
                <a:gd name="connsiteY59" fmla="*/ 80010 h 2521011"/>
                <a:gd name="connsiteX60" fmla="*/ 672465 w 2085975"/>
                <a:gd name="connsiteY60" fmla="*/ 51435 h 2521011"/>
                <a:gd name="connsiteX61" fmla="*/ 721352 w 2085975"/>
                <a:gd name="connsiteY61" fmla="*/ 29486 h 2521011"/>
                <a:gd name="connsiteX62" fmla="*/ 744855 w 2085975"/>
                <a:gd name="connsiteY62" fmla="*/ 59055 h 2521011"/>
                <a:gd name="connsiteX63" fmla="*/ 739140 w 2085975"/>
                <a:gd name="connsiteY63" fmla="*/ 89535 h 2521011"/>
                <a:gd name="connsiteX64" fmla="*/ 821055 w 2085975"/>
                <a:gd name="connsiteY64" fmla="*/ 93345 h 2521011"/>
                <a:gd name="connsiteX65" fmla="*/ 834390 w 2085975"/>
                <a:gd name="connsiteY65" fmla="*/ 19050 h 2521011"/>
                <a:gd name="connsiteX66" fmla="*/ 855345 w 2085975"/>
                <a:gd name="connsiteY66" fmla="*/ 47625 h 2521011"/>
                <a:gd name="connsiteX67" fmla="*/ 946785 w 2085975"/>
                <a:gd name="connsiteY67" fmla="*/ 47625 h 2521011"/>
                <a:gd name="connsiteX68" fmla="*/ 996315 w 2085975"/>
                <a:gd name="connsiteY68" fmla="*/ 38100 h 2521011"/>
                <a:gd name="connsiteX69" fmla="*/ 1003935 w 2085975"/>
                <a:gd name="connsiteY69" fmla="*/ 9525 h 2521011"/>
                <a:gd name="connsiteX70" fmla="*/ 1064895 w 2085975"/>
                <a:gd name="connsiteY70" fmla="*/ 0 h 2521011"/>
                <a:gd name="connsiteX71" fmla="*/ 1097280 w 2085975"/>
                <a:gd name="connsiteY71" fmla="*/ 102870 h 2521011"/>
                <a:gd name="connsiteX72" fmla="*/ 1110615 w 2085975"/>
                <a:gd name="connsiteY72" fmla="*/ 102870 h 2521011"/>
                <a:gd name="connsiteX73" fmla="*/ 1135380 w 2085975"/>
                <a:gd name="connsiteY73" fmla="*/ 190500 h 2521011"/>
                <a:gd name="connsiteX74" fmla="*/ 1137805 w 2085975"/>
                <a:gd name="connsiteY74" fmla="*/ 195722 h 2521011"/>
                <a:gd name="connsiteX75" fmla="*/ 1135380 w 2085975"/>
                <a:gd name="connsiteY75" fmla="*/ 198120 h 2521011"/>
                <a:gd name="connsiteX76" fmla="*/ 1131570 w 2085975"/>
                <a:gd name="connsiteY76" fmla="*/ 240030 h 2521011"/>
                <a:gd name="connsiteX77" fmla="*/ 1156335 w 2085975"/>
                <a:gd name="connsiteY77" fmla="*/ 346710 h 2521011"/>
                <a:gd name="connsiteX78" fmla="*/ 1099185 w 2085975"/>
                <a:gd name="connsiteY78" fmla="*/ 363855 h 2521011"/>
                <a:gd name="connsiteX79" fmla="*/ 1127760 w 2085975"/>
                <a:gd name="connsiteY79" fmla="*/ 510540 h 2521011"/>
                <a:gd name="connsiteX80" fmla="*/ 1148715 w 2085975"/>
                <a:gd name="connsiteY80" fmla="*/ 563880 h 2521011"/>
                <a:gd name="connsiteX81" fmla="*/ 1194435 w 2085975"/>
                <a:gd name="connsiteY81" fmla="*/ 641985 h 2521011"/>
                <a:gd name="connsiteX82" fmla="*/ 1215390 w 2085975"/>
                <a:gd name="connsiteY82" fmla="*/ 645795 h 2521011"/>
                <a:gd name="connsiteX83" fmla="*/ 1243965 w 2085975"/>
                <a:gd name="connsiteY83" fmla="*/ 737235 h 2521011"/>
                <a:gd name="connsiteX84" fmla="*/ 1423035 w 2085975"/>
                <a:gd name="connsiteY84" fmla="*/ 702945 h 2521011"/>
                <a:gd name="connsiteX85" fmla="*/ 1422609 w 2085975"/>
                <a:gd name="connsiteY85" fmla="*/ 700259 h 2521011"/>
                <a:gd name="connsiteX86" fmla="*/ 1468755 w 2085975"/>
                <a:gd name="connsiteY86" fmla="*/ 689610 h 2521011"/>
                <a:gd name="connsiteX87" fmla="*/ 1491615 w 2085975"/>
                <a:gd name="connsiteY87" fmla="*/ 659130 h 2521011"/>
                <a:gd name="connsiteX88" fmla="*/ 1520190 w 2085975"/>
                <a:gd name="connsiteY88" fmla="*/ 645795 h 2521011"/>
                <a:gd name="connsiteX89" fmla="*/ 1531620 w 2085975"/>
                <a:gd name="connsiteY89" fmla="*/ 613410 h 2521011"/>
                <a:gd name="connsiteX90" fmla="*/ 1552575 w 2085975"/>
                <a:gd name="connsiteY90" fmla="*/ 594360 h 2521011"/>
                <a:gd name="connsiteX91" fmla="*/ 1573530 w 2085975"/>
                <a:gd name="connsiteY91" fmla="*/ 609600 h 2521011"/>
                <a:gd name="connsiteX92" fmla="*/ 1567815 w 2085975"/>
                <a:gd name="connsiteY92" fmla="*/ 708660 h 2521011"/>
                <a:gd name="connsiteX93" fmla="*/ 1638300 w 2085975"/>
                <a:gd name="connsiteY93" fmla="*/ 786765 h 2521011"/>
                <a:gd name="connsiteX94" fmla="*/ 1640205 w 2085975"/>
                <a:gd name="connsiteY94" fmla="*/ 851535 h 2521011"/>
                <a:gd name="connsiteX95" fmla="*/ 1615440 w 2085975"/>
                <a:gd name="connsiteY95" fmla="*/ 872490 h 2521011"/>
                <a:gd name="connsiteX96" fmla="*/ 1678305 w 2085975"/>
                <a:gd name="connsiteY96" fmla="*/ 876300 h 2521011"/>
                <a:gd name="connsiteX97" fmla="*/ 1964632 w 2085975"/>
                <a:gd name="connsiteY97" fmla="*/ 811829 h 2521011"/>
                <a:gd name="connsiteX98" fmla="*/ 1985010 w 2085975"/>
                <a:gd name="connsiteY98" fmla="*/ 889635 h 2521011"/>
                <a:gd name="connsiteX99" fmla="*/ 1977390 w 2085975"/>
                <a:gd name="connsiteY99" fmla="*/ 942975 h 2521011"/>
                <a:gd name="connsiteX100" fmla="*/ 1912620 w 2085975"/>
                <a:gd name="connsiteY100" fmla="*/ 952500 h 2521011"/>
                <a:gd name="connsiteX101" fmla="*/ 1912620 w 2085975"/>
                <a:gd name="connsiteY101" fmla="*/ 1022985 h 2521011"/>
                <a:gd name="connsiteX102" fmla="*/ 1956435 w 2085975"/>
                <a:gd name="connsiteY102" fmla="*/ 1028700 h 2521011"/>
                <a:gd name="connsiteX103" fmla="*/ 1996440 w 2085975"/>
                <a:gd name="connsiteY103" fmla="*/ 1002030 h 2521011"/>
                <a:gd name="connsiteX104" fmla="*/ 1975485 w 2085975"/>
                <a:gd name="connsiteY104" fmla="*/ 1057275 h 2521011"/>
                <a:gd name="connsiteX105" fmla="*/ 1971675 w 2085975"/>
                <a:gd name="connsiteY105" fmla="*/ 1137285 h 2521011"/>
                <a:gd name="connsiteX106" fmla="*/ 1976108 w 2085975"/>
                <a:gd name="connsiteY106" fmla="*/ 1138062 h 2521011"/>
                <a:gd name="connsiteX107" fmla="*/ 2025015 w 2085975"/>
                <a:gd name="connsiteY107" fmla="*/ 1226820 h 2521011"/>
                <a:gd name="connsiteX108" fmla="*/ 1965960 w 2085975"/>
                <a:gd name="connsiteY108" fmla="*/ 1257300 h 2521011"/>
                <a:gd name="connsiteX109" fmla="*/ 1975485 w 2085975"/>
                <a:gd name="connsiteY109" fmla="*/ 1295400 h 2521011"/>
                <a:gd name="connsiteX110" fmla="*/ 1929765 w 2085975"/>
                <a:gd name="connsiteY110" fmla="*/ 1350645 h 2521011"/>
                <a:gd name="connsiteX111" fmla="*/ 2057400 w 2085975"/>
                <a:gd name="connsiteY111" fmla="*/ 1419225 h 2521011"/>
                <a:gd name="connsiteX112" fmla="*/ 2034540 w 2085975"/>
                <a:gd name="connsiteY112" fmla="*/ 1451610 h 2521011"/>
                <a:gd name="connsiteX113" fmla="*/ 2085975 w 2085975"/>
                <a:gd name="connsiteY113" fmla="*/ 1527810 h 2521011"/>
                <a:gd name="connsiteX114" fmla="*/ 2080260 w 2085975"/>
                <a:gd name="connsiteY114" fmla="*/ 1565910 h 2521011"/>
                <a:gd name="connsiteX115" fmla="*/ 2045970 w 2085975"/>
                <a:gd name="connsiteY115" fmla="*/ 1581150 h 2521011"/>
                <a:gd name="connsiteX116" fmla="*/ 2013585 w 2085975"/>
                <a:gd name="connsiteY116" fmla="*/ 1657350 h 2521011"/>
                <a:gd name="connsiteX117" fmla="*/ 2047875 w 2085975"/>
                <a:gd name="connsiteY117" fmla="*/ 1691640 h 2521011"/>
                <a:gd name="connsiteX118" fmla="*/ 2011680 w 2085975"/>
                <a:gd name="connsiteY118" fmla="*/ 1737360 h 2521011"/>
                <a:gd name="connsiteX119" fmla="*/ 2013585 w 2085975"/>
                <a:gd name="connsiteY119" fmla="*/ 1739265 h 2521011"/>
                <a:gd name="connsiteX120" fmla="*/ 1912620 w 2085975"/>
                <a:gd name="connsiteY120" fmla="*/ 1644015 h 2521011"/>
                <a:gd name="connsiteX121" fmla="*/ 1823085 w 2085975"/>
                <a:gd name="connsiteY121" fmla="*/ 1708785 h 2521011"/>
                <a:gd name="connsiteX122" fmla="*/ 1691640 w 2085975"/>
                <a:gd name="connsiteY122" fmla="*/ 1737360 h 2521011"/>
                <a:gd name="connsiteX123" fmla="*/ 1678305 w 2085975"/>
                <a:gd name="connsiteY123" fmla="*/ 1722120 h 2521011"/>
                <a:gd name="connsiteX124" fmla="*/ 1621155 w 2085975"/>
                <a:gd name="connsiteY124" fmla="*/ 1737360 h 2521011"/>
                <a:gd name="connsiteX125" fmla="*/ 1617345 w 2085975"/>
                <a:gd name="connsiteY125" fmla="*/ 1760220 h 2521011"/>
                <a:gd name="connsiteX126" fmla="*/ 1565432 w 2085975"/>
                <a:gd name="connsiteY126" fmla="*/ 1773198 h 2521011"/>
                <a:gd name="connsiteX127" fmla="*/ 1564005 w 2085975"/>
                <a:gd name="connsiteY127" fmla="*/ 1771650 h 2521011"/>
                <a:gd name="connsiteX128" fmla="*/ 1520190 w 2085975"/>
                <a:gd name="connsiteY128" fmla="*/ 1811655 h 2521011"/>
                <a:gd name="connsiteX129" fmla="*/ 1501140 w 2085975"/>
                <a:gd name="connsiteY129" fmla="*/ 1811655 h 2521011"/>
                <a:gd name="connsiteX130" fmla="*/ 1428750 w 2085975"/>
                <a:gd name="connsiteY130" fmla="*/ 1903095 h 2521011"/>
                <a:gd name="connsiteX131" fmla="*/ 1421130 w 2085975"/>
                <a:gd name="connsiteY131" fmla="*/ 1952625 h 2521011"/>
                <a:gd name="connsiteX132" fmla="*/ 1396365 w 2085975"/>
                <a:gd name="connsiteY132" fmla="*/ 1918335 h 2521011"/>
                <a:gd name="connsiteX133" fmla="*/ 1358265 w 2085975"/>
                <a:gd name="connsiteY133" fmla="*/ 1986915 h 2521011"/>
                <a:gd name="connsiteX134" fmla="*/ 1343025 w 2085975"/>
                <a:gd name="connsiteY134" fmla="*/ 1986915 h 2521011"/>
                <a:gd name="connsiteX135" fmla="*/ 1297305 w 2085975"/>
                <a:gd name="connsiteY135" fmla="*/ 2019300 h 2521011"/>
                <a:gd name="connsiteX136" fmla="*/ 1301115 w 2085975"/>
                <a:gd name="connsiteY136" fmla="*/ 2038350 h 2521011"/>
                <a:gd name="connsiteX137" fmla="*/ 1259205 w 2085975"/>
                <a:gd name="connsiteY137" fmla="*/ 2066925 h 2521011"/>
                <a:gd name="connsiteX138" fmla="*/ 1272540 w 2085975"/>
                <a:gd name="connsiteY138" fmla="*/ 2097405 h 2521011"/>
                <a:gd name="connsiteX139" fmla="*/ 1202055 w 2085975"/>
                <a:gd name="connsiteY139" fmla="*/ 2106930 h 2521011"/>
                <a:gd name="connsiteX140" fmla="*/ 1183005 w 2085975"/>
                <a:gd name="connsiteY140" fmla="*/ 2143125 h 2521011"/>
                <a:gd name="connsiteX141" fmla="*/ 1156335 w 2085975"/>
                <a:gd name="connsiteY141" fmla="*/ 2164080 h 2521011"/>
                <a:gd name="connsiteX142" fmla="*/ 1122045 w 2085975"/>
                <a:gd name="connsiteY142" fmla="*/ 2141220 h 2521011"/>
                <a:gd name="connsiteX143" fmla="*/ 1107891 w 2085975"/>
                <a:gd name="connsiteY143" fmla="*/ 2157396 h 2521011"/>
                <a:gd name="connsiteX144" fmla="*/ 1106805 w 2085975"/>
                <a:gd name="connsiteY144" fmla="*/ 2156460 h 2521011"/>
                <a:gd name="connsiteX145" fmla="*/ 979170 w 2085975"/>
                <a:gd name="connsiteY145" fmla="*/ 2042160 h 2521011"/>
                <a:gd name="connsiteX146" fmla="*/ 932138 w 2085975"/>
                <a:gd name="connsiteY146" fmla="*/ 2104529 h 2521011"/>
                <a:gd name="connsiteX147" fmla="*/ 851535 w 2085975"/>
                <a:gd name="connsiteY147" fmla="*/ 2101216 h 2521011"/>
                <a:gd name="connsiteX148" fmla="*/ 847725 w 2085975"/>
                <a:gd name="connsiteY148" fmla="*/ 2129791 h 2521011"/>
                <a:gd name="connsiteX149" fmla="*/ 689610 w 2085975"/>
                <a:gd name="connsiteY149" fmla="*/ 2129791 h 2521011"/>
                <a:gd name="connsiteX150" fmla="*/ 685800 w 2085975"/>
                <a:gd name="connsiteY150" fmla="*/ 2025016 h 2521011"/>
                <a:gd name="connsiteX151" fmla="*/ 683980 w 2085975"/>
                <a:gd name="connsiteY151" fmla="*/ 2024761 h 2521011"/>
                <a:gd name="connsiteX152" fmla="*/ 701040 w 2085975"/>
                <a:gd name="connsiteY152" fmla="*/ 1973580 h 2521011"/>
                <a:gd name="connsiteX153" fmla="*/ 659130 w 2085975"/>
                <a:gd name="connsiteY153" fmla="*/ 1939290 h 2521011"/>
                <a:gd name="connsiteX154" fmla="*/ 662940 w 2085975"/>
                <a:gd name="connsiteY154" fmla="*/ 1899285 h 2521011"/>
                <a:gd name="connsiteX155" fmla="*/ 674370 w 2085975"/>
                <a:gd name="connsiteY155" fmla="*/ 1836420 h 2521011"/>
                <a:gd name="connsiteX156" fmla="*/ 643890 w 2085975"/>
                <a:gd name="connsiteY156" fmla="*/ 1802130 h 2521011"/>
                <a:gd name="connsiteX157" fmla="*/ 590550 w 2085975"/>
                <a:gd name="connsiteY157" fmla="*/ 1790700 h 2521011"/>
                <a:gd name="connsiteX158" fmla="*/ 520065 w 2085975"/>
                <a:gd name="connsiteY158" fmla="*/ 1731645 h 2521011"/>
                <a:gd name="connsiteX159" fmla="*/ 520065 w 2085975"/>
                <a:gd name="connsiteY159" fmla="*/ 1704975 h 2521011"/>
                <a:gd name="connsiteX160" fmla="*/ 491490 w 2085975"/>
                <a:gd name="connsiteY160" fmla="*/ 1708785 h 2521011"/>
                <a:gd name="connsiteX161" fmla="*/ 386715 w 2085975"/>
                <a:gd name="connsiteY161" fmla="*/ 1638300 h 2521011"/>
                <a:gd name="connsiteX162" fmla="*/ 345639 w 2085975"/>
                <a:gd name="connsiteY162" fmla="*/ 1595581 h 2521011"/>
                <a:gd name="connsiteX163" fmla="*/ 346710 w 2085975"/>
                <a:gd name="connsiteY163" fmla="*/ 1543050 h 2521011"/>
                <a:gd name="connsiteX164" fmla="*/ 302895 w 2085975"/>
                <a:gd name="connsiteY164" fmla="*/ 1522095 h 2521011"/>
                <a:gd name="connsiteX165" fmla="*/ 318135 w 2085975"/>
                <a:gd name="connsiteY165" fmla="*/ 1470660 h 2521011"/>
                <a:gd name="connsiteX166" fmla="*/ 274320 w 2085975"/>
                <a:gd name="connsiteY166" fmla="*/ 1491615 h 2521011"/>
                <a:gd name="connsiteX167" fmla="*/ 241935 w 2085975"/>
                <a:gd name="connsiteY167" fmla="*/ 1491615 h 2521011"/>
                <a:gd name="connsiteX168" fmla="*/ 236220 w 2085975"/>
                <a:gd name="connsiteY168" fmla="*/ 1510665 h 2521011"/>
                <a:gd name="connsiteX169" fmla="*/ 85676 w 2085975"/>
                <a:gd name="connsiteY169" fmla="*/ 1510087 h 2521011"/>
                <a:gd name="connsiteX170" fmla="*/ 80010 w 2085975"/>
                <a:gd name="connsiteY170" fmla="*/ 1443990 h 2521011"/>
                <a:gd name="connsiteX171" fmla="*/ 30480 w 2085975"/>
                <a:gd name="connsiteY171" fmla="*/ 1466850 h 2521011"/>
                <a:gd name="connsiteX172" fmla="*/ 9525 w 2085975"/>
                <a:gd name="connsiteY172" fmla="*/ 1390650 h 2521011"/>
                <a:gd name="connsiteX173" fmla="*/ 0 w 2085975"/>
                <a:gd name="connsiteY173" fmla="*/ 1389648 h 2521011"/>
                <a:gd name="connsiteX174" fmla="*/ 0 w 2085975"/>
                <a:gd name="connsiteY174" fmla="*/ 1352550 h 2521011"/>
                <a:gd name="connsiteX175" fmla="*/ 30480 w 2085975"/>
                <a:gd name="connsiteY175" fmla="*/ 1314450 h 2521011"/>
                <a:gd name="connsiteX176" fmla="*/ 95250 w 2085975"/>
                <a:gd name="connsiteY176" fmla="*/ 1303020 h 2521011"/>
                <a:gd name="connsiteX177" fmla="*/ 112395 w 2085975"/>
                <a:gd name="connsiteY177" fmla="*/ 1238250 h 2521011"/>
                <a:gd name="connsiteX178" fmla="*/ 100965 w 2085975"/>
                <a:gd name="connsiteY178" fmla="*/ 1143000 h 2521011"/>
                <a:gd name="connsiteX179" fmla="*/ 101779 w 2085975"/>
                <a:gd name="connsiteY179" fmla="*/ 1135131 h 2521011"/>
                <a:gd name="connsiteX180" fmla="*/ 190501 w 2085975"/>
                <a:gd name="connsiteY180" fmla="*/ 1110615 h 2521011"/>
                <a:gd name="connsiteX181" fmla="*/ 207646 w 2085975"/>
                <a:gd name="connsiteY181" fmla="*/ 1022985 h 2521011"/>
                <a:gd name="connsiteX182" fmla="*/ 186691 w 2085975"/>
                <a:gd name="connsiteY182" fmla="*/ 986790 h 2521011"/>
                <a:gd name="connsiteX183" fmla="*/ 57151 w 2085975"/>
                <a:gd name="connsiteY183" fmla="*/ 969645 h 2521011"/>
                <a:gd name="connsiteX184" fmla="*/ 125731 w 2085975"/>
                <a:gd name="connsiteY184" fmla="*/ 843915 h 2521011"/>
                <a:gd name="connsiteX185" fmla="*/ 129541 w 2085975"/>
                <a:gd name="connsiteY185" fmla="*/ 731520 h 2521011"/>
                <a:gd name="connsiteX186" fmla="*/ 104775 w 2085975"/>
                <a:gd name="connsiteY186" fmla="*/ 715066 h 2521011"/>
                <a:gd name="connsiteX187" fmla="*/ 104775 w 2085975"/>
                <a:gd name="connsiteY187" fmla="*/ 567691 h 2521011"/>
                <a:gd name="connsiteX188" fmla="*/ 125730 w 2085975"/>
                <a:gd name="connsiteY188" fmla="*/ 489586 h 2521011"/>
                <a:gd name="connsiteX189" fmla="*/ 95250 w 2085975"/>
                <a:gd name="connsiteY189" fmla="*/ 447676 h 2521011"/>
                <a:gd name="connsiteX190" fmla="*/ 169545 w 2085975"/>
                <a:gd name="connsiteY190" fmla="*/ 449581 h 2521011"/>
                <a:gd name="connsiteX191" fmla="*/ 164949 w 2085975"/>
                <a:gd name="connsiteY191" fmla="*/ 446066 h 2521011"/>
                <a:gd name="connsiteX192" fmla="*/ 169545 w 2085975"/>
                <a:gd name="connsiteY192" fmla="*/ 447675 h 2521011"/>
                <a:gd name="connsiteX193" fmla="*/ 200025 w 2085975"/>
                <a:gd name="connsiteY193" fmla="*/ 382905 h 2521011"/>
                <a:gd name="connsiteX194" fmla="*/ 283845 w 2085975"/>
                <a:gd name="connsiteY194" fmla="*/ 384810 h 2521011"/>
                <a:gd name="connsiteX195" fmla="*/ 329565 w 2085975"/>
                <a:gd name="connsiteY195" fmla="*/ 361950 h 2521011"/>
                <a:gd name="connsiteX196" fmla="*/ 344805 w 2085975"/>
                <a:gd name="connsiteY196" fmla="*/ 335280 h 2521011"/>
                <a:gd name="connsiteX197" fmla="*/ 348615 w 2085975"/>
                <a:gd name="connsiteY197" fmla="*/ 266700 h 2521011"/>
                <a:gd name="connsiteX198" fmla="*/ 325755 w 2085975"/>
                <a:gd name="connsiteY198" fmla="*/ 198120 h 2521011"/>
                <a:gd name="connsiteX199" fmla="*/ 272415 w 2085975"/>
                <a:gd name="connsiteY199" fmla="*/ 137160 h 2521011"/>
                <a:gd name="connsiteX200" fmla="*/ 295275 w 2085975"/>
                <a:gd name="connsiteY200" fmla="*/ 125730 h 2521011"/>
                <a:gd name="connsiteX201" fmla="*/ 293496 w 2085975"/>
                <a:gd name="connsiteY201" fmla="*/ 119401 h 2521011"/>
                <a:gd name="connsiteX202" fmla="*/ 295275 w 2085975"/>
                <a:gd name="connsiteY202" fmla="*/ 120015 h 2521011"/>
                <a:gd name="connsiteX203" fmla="*/ 337185 w 2085975"/>
                <a:gd name="connsiteY203" fmla="*/ 74295 h 2521011"/>
                <a:gd name="connsiteX204" fmla="*/ 403860 w 2085975"/>
                <a:gd name="connsiteY204" fmla="*/ 85725 h 2521011"/>
                <a:gd name="connsiteX205" fmla="*/ 381000 w 2085975"/>
                <a:gd name="connsiteY205" fmla="*/ 49530 h 2521011"/>
                <a:gd name="connsiteX206" fmla="*/ 432435 w 2085975"/>
                <a:gd name="connsiteY206" fmla="*/ 13335 h 2521011"/>
                <a:gd name="connsiteX207" fmla="*/ 537210 w 2085975"/>
                <a:gd name="connsiteY20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89584 w 2085975"/>
                <a:gd name="connsiteY50" fmla="*/ 2443011 h 2521011"/>
                <a:gd name="connsiteX51" fmla="*/ 1799176 w 2085975"/>
                <a:gd name="connsiteY51" fmla="*/ 2346230 h 2521011"/>
                <a:gd name="connsiteX52" fmla="*/ 1562956 w 2085975"/>
                <a:gd name="connsiteY52" fmla="*/ 1776635 h 2521011"/>
                <a:gd name="connsiteX53" fmla="*/ 1565691 w 2085975"/>
                <a:gd name="connsiteY53" fmla="*/ 1775952 h 2521011"/>
                <a:gd name="connsiteX54" fmla="*/ 338452 w 2085975"/>
                <a:gd name="connsiteY54" fmla="*/ 1588442 h 2521011"/>
                <a:gd name="connsiteX55" fmla="*/ 338961 w 2085975"/>
                <a:gd name="connsiteY55" fmla="*/ 1588971 h 2521011"/>
                <a:gd name="connsiteX56" fmla="*/ 338452 w 2085975"/>
                <a:gd name="connsiteY56" fmla="*/ 1588442 h 2521011"/>
                <a:gd name="connsiteX57" fmla="*/ 537210 w 2085975"/>
                <a:gd name="connsiteY57" fmla="*/ 0 h 2521011"/>
                <a:gd name="connsiteX58" fmla="*/ 563880 w 2085975"/>
                <a:gd name="connsiteY58" fmla="*/ 80010 h 2521011"/>
                <a:gd name="connsiteX59" fmla="*/ 672465 w 2085975"/>
                <a:gd name="connsiteY59" fmla="*/ 51435 h 2521011"/>
                <a:gd name="connsiteX60" fmla="*/ 721352 w 2085975"/>
                <a:gd name="connsiteY60" fmla="*/ 29486 h 2521011"/>
                <a:gd name="connsiteX61" fmla="*/ 744855 w 2085975"/>
                <a:gd name="connsiteY61" fmla="*/ 59055 h 2521011"/>
                <a:gd name="connsiteX62" fmla="*/ 739140 w 2085975"/>
                <a:gd name="connsiteY62" fmla="*/ 89535 h 2521011"/>
                <a:gd name="connsiteX63" fmla="*/ 821055 w 2085975"/>
                <a:gd name="connsiteY63" fmla="*/ 93345 h 2521011"/>
                <a:gd name="connsiteX64" fmla="*/ 834390 w 2085975"/>
                <a:gd name="connsiteY64" fmla="*/ 19050 h 2521011"/>
                <a:gd name="connsiteX65" fmla="*/ 855345 w 2085975"/>
                <a:gd name="connsiteY65" fmla="*/ 47625 h 2521011"/>
                <a:gd name="connsiteX66" fmla="*/ 946785 w 2085975"/>
                <a:gd name="connsiteY66" fmla="*/ 47625 h 2521011"/>
                <a:gd name="connsiteX67" fmla="*/ 996315 w 2085975"/>
                <a:gd name="connsiteY67" fmla="*/ 38100 h 2521011"/>
                <a:gd name="connsiteX68" fmla="*/ 1003935 w 2085975"/>
                <a:gd name="connsiteY68" fmla="*/ 9525 h 2521011"/>
                <a:gd name="connsiteX69" fmla="*/ 1064895 w 2085975"/>
                <a:gd name="connsiteY69" fmla="*/ 0 h 2521011"/>
                <a:gd name="connsiteX70" fmla="*/ 1097280 w 2085975"/>
                <a:gd name="connsiteY70" fmla="*/ 102870 h 2521011"/>
                <a:gd name="connsiteX71" fmla="*/ 1110615 w 2085975"/>
                <a:gd name="connsiteY71" fmla="*/ 102870 h 2521011"/>
                <a:gd name="connsiteX72" fmla="*/ 1135380 w 2085975"/>
                <a:gd name="connsiteY72" fmla="*/ 190500 h 2521011"/>
                <a:gd name="connsiteX73" fmla="*/ 1137805 w 2085975"/>
                <a:gd name="connsiteY73" fmla="*/ 195722 h 2521011"/>
                <a:gd name="connsiteX74" fmla="*/ 1135380 w 2085975"/>
                <a:gd name="connsiteY74" fmla="*/ 198120 h 2521011"/>
                <a:gd name="connsiteX75" fmla="*/ 1131570 w 2085975"/>
                <a:gd name="connsiteY75" fmla="*/ 240030 h 2521011"/>
                <a:gd name="connsiteX76" fmla="*/ 1156335 w 2085975"/>
                <a:gd name="connsiteY76" fmla="*/ 346710 h 2521011"/>
                <a:gd name="connsiteX77" fmla="*/ 1099185 w 2085975"/>
                <a:gd name="connsiteY77" fmla="*/ 363855 h 2521011"/>
                <a:gd name="connsiteX78" fmla="*/ 1127760 w 2085975"/>
                <a:gd name="connsiteY78" fmla="*/ 510540 h 2521011"/>
                <a:gd name="connsiteX79" fmla="*/ 1148715 w 2085975"/>
                <a:gd name="connsiteY79" fmla="*/ 563880 h 2521011"/>
                <a:gd name="connsiteX80" fmla="*/ 1194435 w 2085975"/>
                <a:gd name="connsiteY80" fmla="*/ 641985 h 2521011"/>
                <a:gd name="connsiteX81" fmla="*/ 1215390 w 2085975"/>
                <a:gd name="connsiteY81" fmla="*/ 645795 h 2521011"/>
                <a:gd name="connsiteX82" fmla="*/ 1243965 w 2085975"/>
                <a:gd name="connsiteY82" fmla="*/ 737235 h 2521011"/>
                <a:gd name="connsiteX83" fmla="*/ 1423035 w 2085975"/>
                <a:gd name="connsiteY83" fmla="*/ 702945 h 2521011"/>
                <a:gd name="connsiteX84" fmla="*/ 1422609 w 2085975"/>
                <a:gd name="connsiteY84" fmla="*/ 700259 h 2521011"/>
                <a:gd name="connsiteX85" fmla="*/ 1468755 w 2085975"/>
                <a:gd name="connsiteY85" fmla="*/ 689610 h 2521011"/>
                <a:gd name="connsiteX86" fmla="*/ 1491615 w 2085975"/>
                <a:gd name="connsiteY86" fmla="*/ 659130 h 2521011"/>
                <a:gd name="connsiteX87" fmla="*/ 1520190 w 2085975"/>
                <a:gd name="connsiteY87" fmla="*/ 645795 h 2521011"/>
                <a:gd name="connsiteX88" fmla="*/ 1531620 w 2085975"/>
                <a:gd name="connsiteY88" fmla="*/ 613410 h 2521011"/>
                <a:gd name="connsiteX89" fmla="*/ 1552575 w 2085975"/>
                <a:gd name="connsiteY89" fmla="*/ 594360 h 2521011"/>
                <a:gd name="connsiteX90" fmla="*/ 1573530 w 2085975"/>
                <a:gd name="connsiteY90" fmla="*/ 609600 h 2521011"/>
                <a:gd name="connsiteX91" fmla="*/ 1567815 w 2085975"/>
                <a:gd name="connsiteY91" fmla="*/ 708660 h 2521011"/>
                <a:gd name="connsiteX92" fmla="*/ 1638300 w 2085975"/>
                <a:gd name="connsiteY92" fmla="*/ 786765 h 2521011"/>
                <a:gd name="connsiteX93" fmla="*/ 1640205 w 2085975"/>
                <a:gd name="connsiteY93" fmla="*/ 851535 h 2521011"/>
                <a:gd name="connsiteX94" fmla="*/ 1615440 w 2085975"/>
                <a:gd name="connsiteY94" fmla="*/ 872490 h 2521011"/>
                <a:gd name="connsiteX95" fmla="*/ 1678305 w 2085975"/>
                <a:gd name="connsiteY95" fmla="*/ 876300 h 2521011"/>
                <a:gd name="connsiteX96" fmla="*/ 1964632 w 2085975"/>
                <a:gd name="connsiteY96" fmla="*/ 811829 h 2521011"/>
                <a:gd name="connsiteX97" fmla="*/ 1985010 w 2085975"/>
                <a:gd name="connsiteY97" fmla="*/ 889635 h 2521011"/>
                <a:gd name="connsiteX98" fmla="*/ 1977390 w 2085975"/>
                <a:gd name="connsiteY98" fmla="*/ 942975 h 2521011"/>
                <a:gd name="connsiteX99" fmla="*/ 1912620 w 2085975"/>
                <a:gd name="connsiteY99" fmla="*/ 952500 h 2521011"/>
                <a:gd name="connsiteX100" fmla="*/ 1912620 w 2085975"/>
                <a:gd name="connsiteY100" fmla="*/ 1022985 h 2521011"/>
                <a:gd name="connsiteX101" fmla="*/ 1956435 w 2085975"/>
                <a:gd name="connsiteY101" fmla="*/ 1028700 h 2521011"/>
                <a:gd name="connsiteX102" fmla="*/ 1996440 w 2085975"/>
                <a:gd name="connsiteY102" fmla="*/ 1002030 h 2521011"/>
                <a:gd name="connsiteX103" fmla="*/ 1975485 w 2085975"/>
                <a:gd name="connsiteY103" fmla="*/ 1057275 h 2521011"/>
                <a:gd name="connsiteX104" fmla="*/ 1971675 w 2085975"/>
                <a:gd name="connsiteY104" fmla="*/ 1137285 h 2521011"/>
                <a:gd name="connsiteX105" fmla="*/ 1976108 w 2085975"/>
                <a:gd name="connsiteY105" fmla="*/ 1138062 h 2521011"/>
                <a:gd name="connsiteX106" fmla="*/ 2025015 w 2085975"/>
                <a:gd name="connsiteY106" fmla="*/ 1226820 h 2521011"/>
                <a:gd name="connsiteX107" fmla="*/ 1965960 w 2085975"/>
                <a:gd name="connsiteY107" fmla="*/ 1257300 h 2521011"/>
                <a:gd name="connsiteX108" fmla="*/ 1975485 w 2085975"/>
                <a:gd name="connsiteY108" fmla="*/ 1295400 h 2521011"/>
                <a:gd name="connsiteX109" fmla="*/ 1929765 w 2085975"/>
                <a:gd name="connsiteY109" fmla="*/ 1350645 h 2521011"/>
                <a:gd name="connsiteX110" fmla="*/ 2057400 w 2085975"/>
                <a:gd name="connsiteY110" fmla="*/ 1419225 h 2521011"/>
                <a:gd name="connsiteX111" fmla="*/ 2034540 w 2085975"/>
                <a:gd name="connsiteY111" fmla="*/ 1451610 h 2521011"/>
                <a:gd name="connsiteX112" fmla="*/ 2085975 w 2085975"/>
                <a:gd name="connsiteY112" fmla="*/ 1527810 h 2521011"/>
                <a:gd name="connsiteX113" fmla="*/ 2080260 w 2085975"/>
                <a:gd name="connsiteY113" fmla="*/ 1565910 h 2521011"/>
                <a:gd name="connsiteX114" fmla="*/ 2045970 w 2085975"/>
                <a:gd name="connsiteY114" fmla="*/ 1581150 h 2521011"/>
                <a:gd name="connsiteX115" fmla="*/ 2013585 w 2085975"/>
                <a:gd name="connsiteY115" fmla="*/ 1657350 h 2521011"/>
                <a:gd name="connsiteX116" fmla="*/ 2047875 w 2085975"/>
                <a:gd name="connsiteY116" fmla="*/ 1691640 h 2521011"/>
                <a:gd name="connsiteX117" fmla="*/ 2011680 w 2085975"/>
                <a:gd name="connsiteY117" fmla="*/ 1737360 h 2521011"/>
                <a:gd name="connsiteX118" fmla="*/ 2013585 w 2085975"/>
                <a:gd name="connsiteY118" fmla="*/ 1739265 h 2521011"/>
                <a:gd name="connsiteX119" fmla="*/ 1912620 w 2085975"/>
                <a:gd name="connsiteY119" fmla="*/ 1644015 h 2521011"/>
                <a:gd name="connsiteX120" fmla="*/ 1823085 w 2085975"/>
                <a:gd name="connsiteY120" fmla="*/ 1708785 h 2521011"/>
                <a:gd name="connsiteX121" fmla="*/ 1691640 w 2085975"/>
                <a:gd name="connsiteY121" fmla="*/ 1737360 h 2521011"/>
                <a:gd name="connsiteX122" fmla="*/ 1678305 w 2085975"/>
                <a:gd name="connsiteY122" fmla="*/ 1722120 h 2521011"/>
                <a:gd name="connsiteX123" fmla="*/ 1621155 w 2085975"/>
                <a:gd name="connsiteY123" fmla="*/ 1737360 h 2521011"/>
                <a:gd name="connsiteX124" fmla="*/ 1617345 w 2085975"/>
                <a:gd name="connsiteY124" fmla="*/ 1760220 h 2521011"/>
                <a:gd name="connsiteX125" fmla="*/ 1565432 w 2085975"/>
                <a:gd name="connsiteY125" fmla="*/ 1773198 h 2521011"/>
                <a:gd name="connsiteX126" fmla="*/ 1564005 w 2085975"/>
                <a:gd name="connsiteY126" fmla="*/ 1771650 h 2521011"/>
                <a:gd name="connsiteX127" fmla="*/ 1520190 w 2085975"/>
                <a:gd name="connsiteY127" fmla="*/ 1811655 h 2521011"/>
                <a:gd name="connsiteX128" fmla="*/ 1501140 w 2085975"/>
                <a:gd name="connsiteY128" fmla="*/ 1811655 h 2521011"/>
                <a:gd name="connsiteX129" fmla="*/ 1428750 w 2085975"/>
                <a:gd name="connsiteY129" fmla="*/ 1903095 h 2521011"/>
                <a:gd name="connsiteX130" fmla="*/ 1421130 w 2085975"/>
                <a:gd name="connsiteY130" fmla="*/ 1952625 h 2521011"/>
                <a:gd name="connsiteX131" fmla="*/ 1396365 w 2085975"/>
                <a:gd name="connsiteY131" fmla="*/ 1918335 h 2521011"/>
                <a:gd name="connsiteX132" fmla="*/ 1358265 w 2085975"/>
                <a:gd name="connsiteY132" fmla="*/ 1986915 h 2521011"/>
                <a:gd name="connsiteX133" fmla="*/ 1343025 w 2085975"/>
                <a:gd name="connsiteY133" fmla="*/ 1986915 h 2521011"/>
                <a:gd name="connsiteX134" fmla="*/ 1297305 w 2085975"/>
                <a:gd name="connsiteY134" fmla="*/ 2019300 h 2521011"/>
                <a:gd name="connsiteX135" fmla="*/ 1301115 w 2085975"/>
                <a:gd name="connsiteY135" fmla="*/ 2038350 h 2521011"/>
                <a:gd name="connsiteX136" fmla="*/ 1259205 w 2085975"/>
                <a:gd name="connsiteY136" fmla="*/ 2066925 h 2521011"/>
                <a:gd name="connsiteX137" fmla="*/ 1272540 w 2085975"/>
                <a:gd name="connsiteY137" fmla="*/ 2097405 h 2521011"/>
                <a:gd name="connsiteX138" fmla="*/ 1202055 w 2085975"/>
                <a:gd name="connsiteY138" fmla="*/ 2106930 h 2521011"/>
                <a:gd name="connsiteX139" fmla="*/ 1183005 w 2085975"/>
                <a:gd name="connsiteY139" fmla="*/ 2143125 h 2521011"/>
                <a:gd name="connsiteX140" fmla="*/ 1156335 w 2085975"/>
                <a:gd name="connsiteY140" fmla="*/ 2164080 h 2521011"/>
                <a:gd name="connsiteX141" fmla="*/ 1122045 w 2085975"/>
                <a:gd name="connsiteY141" fmla="*/ 2141220 h 2521011"/>
                <a:gd name="connsiteX142" fmla="*/ 1107891 w 2085975"/>
                <a:gd name="connsiteY142" fmla="*/ 2157396 h 2521011"/>
                <a:gd name="connsiteX143" fmla="*/ 1106805 w 2085975"/>
                <a:gd name="connsiteY143" fmla="*/ 2156460 h 2521011"/>
                <a:gd name="connsiteX144" fmla="*/ 979170 w 2085975"/>
                <a:gd name="connsiteY144" fmla="*/ 2042160 h 2521011"/>
                <a:gd name="connsiteX145" fmla="*/ 932138 w 2085975"/>
                <a:gd name="connsiteY145" fmla="*/ 2104529 h 2521011"/>
                <a:gd name="connsiteX146" fmla="*/ 851535 w 2085975"/>
                <a:gd name="connsiteY146" fmla="*/ 2101216 h 2521011"/>
                <a:gd name="connsiteX147" fmla="*/ 847725 w 2085975"/>
                <a:gd name="connsiteY147" fmla="*/ 2129791 h 2521011"/>
                <a:gd name="connsiteX148" fmla="*/ 689610 w 2085975"/>
                <a:gd name="connsiteY148" fmla="*/ 2129791 h 2521011"/>
                <a:gd name="connsiteX149" fmla="*/ 685800 w 2085975"/>
                <a:gd name="connsiteY149" fmla="*/ 2025016 h 2521011"/>
                <a:gd name="connsiteX150" fmla="*/ 683980 w 2085975"/>
                <a:gd name="connsiteY150" fmla="*/ 2024761 h 2521011"/>
                <a:gd name="connsiteX151" fmla="*/ 701040 w 2085975"/>
                <a:gd name="connsiteY151" fmla="*/ 1973580 h 2521011"/>
                <a:gd name="connsiteX152" fmla="*/ 659130 w 2085975"/>
                <a:gd name="connsiteY152" fmla="*/ 1939290 h 2521011"/>
                <a:gd name="connsiteX153" fmla="*/ 662940 w 2085975"/>
                <a:gd name="connsiteY153" fmla="*/ 1899285 h 2521011"/>
                <a:gd name="connsiteX154" fmla="*/ 674370 w 2085975"/>
                <a:gd name="connsiteY154" fmla="*/ 1836420 h 2521011"/>
                <a:gd name="connsiteX155" fmla="*/ 643890 w 2085975"/>
                <a:gd name="connsiteY155" fmla="*/ 1802130 h 2521011"/>
                <a:gd name="connsiteX156" fmla="*/ 590550 w 2085975"/>
                <a:gd name="connsiteY156" fmla="*/ 1790700 h 2521011"/>
                <a:gd name="connsiteX157" fmla="*/ 520065 w 2085975"/>
                <a:gd name="connsiteY157" fmla="*/ 1731645 h 2521011"/>
                <a:gd name="connsiteX158" fmla="*/ 520065 w 2085975"/>
                <a:gd name="connsiteY158" fmla="*/ 1704975 h 2521011"/>
                <a:gd name="connsiteX159" fmla="*/ 491490 w 2085975"/>
                <a:gd name="connsiteY159" fmla="*/ 1708785 h 2521011"/>
                <a:gd name="connsiteX160" fmla="*/ 386715 w 2085975"/>
                <a:gd name="connsiteY160" fmla="*/ 1638300 h 2521011"/>
                <a:gd name="connsiteX161" fmla="*/ 345639 w 2085975"/>
                <a:gd name="connsiteY161" fmla="*/ 1595581 h 2521011"/>
                <a:gd name="connsiteX162" fmla="*/ 346710 w 2085975"/>
                <a:gd name="connsiteY162" fmla="*/ 1543050 h 2521011"/>
                <a:gd name="connsiteX163" fmla="*/ 302895 w 2085975"/>
                <a:gd name="connsiteY163" fmla="*/ 1522095 h 2521011"/>
                <a:gd name="connsiteX164" fmla="*/ 318135 w 2085975"/>
                <a:gd name="connsiteY164" fmla="*/ 1470660 h 2521011"/>
                <a:gd name="connsiteX165" fmla="*/ 274320 w 2085975"/>
                <a:gd name="connsiteY165" fmla="*/ 1491615 h 2521011"/>
                <a:gd name="connsiteX166" fmla="*/ 241935 w 2085975"/>
                <a:gd name="connsiteY166" fmla="*/ 1491615 h 2521011"/>
                <a:gd name="connsiteX167" fmla="*/ 236220 w 2085975"/>
                <a:gd name="connsiteY167" fmla="*/ 1510665 h 2521011"/>
                <a:gd name="connsiteX168" fmla="*/ 85676 w 2085975"/>
                <a:gd name="connsiteY168" fmla="*/ 1510087 h 2521011"/>
                <a:gd name="connsiteX169" fmla="*/ 80010 w 2085975"/>
                <a:gd name="connsiteY169" fmla="*/ 1443990 h 2521011"/>
                <a:gd name="connsiteX170" fmla="*/ 30480 w 2085975"/>
                <a:gd name="connsiteY170" fmla="*/ 1466850 h 2521011"/>
                <a:gd name="connsiteX171" fmla="*/ 9525 w 2085975"/>
                <a:gd name="connsiteY171" fmla="*/ 1390650 h 2521011"/>
                <a:gd name="connsiteX172" fmla="*/ 0 w 2085975"/>
                <a:gd name="connsiteY172" fmla="*/ 1389648 h 2521011"/>
                <a:gd name="connsiteX173" fmla="*/ 0 w 2085975"/>
                <a:gd name="connsiteY173" fmla="*/ 1352550 h 2521011"/>
                <a:gd name="connsiteX174" fmla="*/ 30480 w 2085975"/>
                <a:gd name="connsiteY174" fmla="*/ 1314450 h 2521011"/>
                <a:gd name="connsiteX175" fmla="*/ 95250 w 2085975"/>
                <a:gd name="connsiteY175" fmla="*/ 1303020 h 2521011"/>
                <a:gd name="connsiteX176" fmla="*/ 112395 w 2085975"/>
                <a:gd name="connsiteY176" fmla="*/ 1238250 h 2521011"/>
                <a:gd name="connsiteX177" fmla="*/ 100965 w 2085975"/>
                <a:gd name="connsiteY177" fmla="*/ 1143000 h 2521011"/>
                <a:gd name="connsiteX178" fmla="*/ 101779 w 2085975"/>
                <a:gd name="connsiteY178" fmla="*/ 1135131 h 2521011"/>
                <a:gd name="connsiteX179" fmla="*/ 190501 w 2085975"/>
                <a:gd name="connsiteY179" fmla="*/ 1110615 h 2521011"/>
                <a:gd name="connsiteX180" fmla="*/ 207646 w 2085975"/>
                <a:gd name="connsiteY180" fmla="*/ 1022985 h 2521011"/>
                <a:gd name="connsiteX181" fmla="*/ 186691 w 2085975"/>
                <a:gd name="connsiteY181" fmla="*/ 986790 h 2521011"/>
                <a:gd name="connsiteX182" fmla="*/ 57151 w 2085975"/>
                <a:gd name="connsiteY182" fmla="*/ 969645 h 2521011"/>
                <a:gd name="connsiteX183" fmla="*/ 125731 w 2085975"/>
                <a:gd name="connsiteY183" fmla="*/ 843915 h 2521011"/>
                <a:gd name="connsiteX184" fmla="*/ 129541 w 2085975"/>
                <a:gd name="connsiteY184" fmla="*/ 731520 h 2521011"/>
                <a:gd name="connsiteX185" fmla="*/ 104775 w 2085975"/>
                <a:gd name="connsiteY185" fmla="*/ 715066 h 2521011"/>
                <a:gd name="connsiteX186" fmla="*/ 104775 w 2085975"/>
                <a:gd name="connsiteY186" fmla="*/ 567691 h 2521011"/>
                <a:gd name="connsiteX187" fmla="*/ 125730 w 2085975"/>
                <a:gd name="connsiteY187" fmla="*/ 489586 h 2521011"/>
                <a:gd name="connsiteX188" fmla="*/ 95250 w 2085975"/>
                <a:gd name="connsiteY188" fmla="*/ 447676 h 2521011"/>
                <a:gd name="connsiteX189" fmla="*/ 169545 w 2085975"/>
                <a:gd name="connsiteY189" fmla="*/ 449581 h 2521011"/>
                <a:gd name="connsiteX190" fmla="*/ 164949 w 2085975"/>
                <a:gd name="connsiteY190" fmla="*/ 446066 h 2521011"/>
                <a:gd name="connsiteX191" fmla="*/ 169545 w 2085975"/>
                <a:gd name="connsiteY191" fmla="*/ 447675 h 2521011"/>
                <a:gd name="connsiteX192" fmla="*/ 200025 w 2085975"/>
                <a:gd name="connsiteY192" fmla="*/ 382905 h 2521011"/>
                <a:gd name="connsiteX193" fmla="*/ 283845 w 2085975"/>
                <a:gd name="connsiteY193" fmla="*/ 384810 h 2521011"/>
                <a:gd name="connsiteX194" fmla="*/ 329565 w 2085975"/>
                <a:gd name="connsiteY194" fmla="*/ 361950 h 2521011"/>
                <a:gd name="connsiteX195" fmla="*/ 344805 w 2085975"/>
                <a:gd name="connsiteY195" fmla="*/ 335280 h 2521011"/>
                <a:gd name="connsiteX196" fmla="*/ 348615 w 2085975"/>
                <a:gd name="connsiteY196" fmla="*/ 266700 h 2521011"/>
                <a:gd name="connsiteX197" fmla="*/ 325755 w 2085975"/>
                <a:gd name="connsiteY197" fmla="*/ 198120 h 2521011"/>
                <a:gd name="connsiteX198" fmla="*/ 272415 w 2085975"/>
                <a:gd name="connsiteY198" fmla="*/ 137160 h 2521011"/>
                <a:gd name="connsiteX199" fmla="*/ 295275 w 2085975"/>
                <a:gd name="connsiteY199" fmla="*/ 125730 h 2521011"/>
                <a:gd name="connsiteX200" fmla="*/ 293496 w 2085975"/>
                <a:gd name="connsiteY200" fmla="*/ 119401 h 2521011"/>
                <a:gd name="connsiteX201" fmla="*/ 295275 w 2085975"/>
                <a:gd name="connsiteY201" fmla="*/ 120015 h 2521011"/>
                <a:gd name="connsiteX202" fmla="*/ 337185 w 2085975"/>
                <a:gd name="connsiteY202" fmla="*/ 74295 h 2521011"/>
                <a:gd name="connsiteX203" fmla="*/ 403860 w 2085975"/>
                <a:gd name="connsiteY203" fmla="*/ 85725 h 2521011"/>
                <a:gd name="connsiteX204" fmla="*/ 381000 w 2085975"/>
                <a:gd name="connsiteY204" fmla="*/ 49530 h 2521011"/>
                <a:gd name="connsiteX205" fmla="*/ 432435 w 2085975"/>
                <a:gd name="connsiteY205" fmla="*/ 13335 h 2521011"/>
                <a:gd name="connsiteX206" fmla="*/ 537210 w 2085975"/>
                <a:gd name="connsiteY20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99176 w 2085975"/>
                <a:gd name="connsiteY50" fmla="*/ 2346230 h 2521011"/>
                <a:gd name="connsiteX51" fmla="*/ 1562956 w 2085975"/>
                <a:gd name="connsiteY51" fmla="*/ 1776635 h 2521011"/>
                <a:gd name="connsiteX52" fmla="*/ 1565691 w 2085975"/>
                <a:gd name="connsiteY52" fmla="*/ 1775952 h 2521011"/>
                <a:gd name="connsiteX53" fmla="*/ 338452 w 2085975"/>
                <a:gd name="connsiteY53" fmla="*/ 1588442 h 2521011"/>
                <a:gd name="connsiteX54" fmla="*/ 338961 w 2085975"/>
                <a:gd name="connsiteY54" fmla="*/ 1588971 h 2521011"/>
                <a:gd name="connsiteX55" fmla="*/ 338452 w 2085975"/>
                <a:gd name="connsiteY55" fmla="*/ 1588442 h 2521011"/>
                <a:gd name="connsiteX56" fmla="*/ 537210 w 2085975"/>
                <a:gd name="connsiteY56" fmla="*/ 0 h 2521011"/>
                <a:gd name="connsiteX57" fmla="*/ 563880 w 2085975"/>
                <a:gd name="connsiteY57" fmla="*/ 80010 h 2521011"/>
                <a:gd name="connsiteX58" fmla="*/ 672465 w 2085975"/>
                <a:gd name="connsiteY58" fmla="*/ 51435 h 2521011"/>
                <a:gd name="connsiteX59" fmla="*/ 721352 w 2085975"/>
                <a:gd name="connsiteY59" fmla="*/ 29486 h 2521011"/>
                <a:gd name="connsiteX60" fmla="*/ 744855 w 2085975"/>
                <a:gd name="connsiteY60" fmla="*/ 59055 h 2521011"/>
                <a:gd name="connsiteX61" fmla="*/ 739140 w 2085975"/>
                <a:gd name="connsiteY61" fmla="*/ 89535 h 2521011"/>
                <a:gd name="connsiteX62" fmla="*/ 821055 w 2085975"/>
                <a:gd name="connsiteY62" fmla="*/ 93345 h 2521011"/>
                <a:gd name="connsiteX63" fmla="*/ 834390 w 2085975"/>
                <a:gd name="connsiteY63" fmla="*/ 19050 h 2521011"/>
                <a:gd name="connsiteX64" fmla="*/ 855345 w 2085975"/>
                <a:gd name="connsiteY64" fmla="*/ 47625 h 2521011"/>
                <a:gd name="connsiteX65" fmla="*/ 946785 w 2085975"/>
                <a:gd name="connsiteY65" fmla="*/ 47625 h 2521011"/>
                <a:gd name="connsiteX66" fmla="*/ 996315 w 2085975"/>
                <a:gd name="connsiteY66" fmla="*/ 38100 h 2521011"/>
                <a:gd name="connsiteX67" fmla="*/ 1003935 w 2085975"/>
                <a:gd name="connsiteY67" fmla="*/ 9525 h 2521011"/>
                <a:gd name="connsiteX68" fmla="*/ 1064895 w 2085975"/>
                <a:gd name="connsiteY68" fmla="*/ 0 h 2521011"/>
                <a:gd name="connsiteX69" fmla="*/ 1097280 w 2085975"/>
                <a:gd name="connsiteY69" fmla="*/ 102870 h 2521011"/>
                <a:gd name="connsiteX70" fmla="*/ 1110615 w 2085975"/>
                <a:gd name="connsiteY70" fmla="*/ 102870 h 2521011"/>
                <a:gd name="connsiteX71" fmla="*/ 1135380 w 2085975"/>
                <a:gd name="connsiteY71" fmla="*/ 190500 h 2521011"/>
                <a:gd name="connsiteX72" fmla="*/ 1137805 w 2085975"/>
                <a:gd name="connsiteY72" fmla="*/ 195722 h 2521011"/>
                <a:gd name="connsiteX73" fmla="*/ 1135380 w 2085975"/>
                <a:gd name="connsiteY73" fmla="*/ 198120 h 2521011"/>
                <a:gd name="connsiteX74" fmla="*/ 1131570 w 2085975"/>
                <a:gd name="connsiteY74" fmla="*/ 240030 h 2521011"/>
                <a:gd name="connsiteX75" fmla="*/ 1156335 w 2085975"/>
                <a:gd name="connsiteY75" fmla="*/ 346710 h 2521011"/>
                <a:gd name="connsiteX76" fmla="*/ 1099185 w 2085975"/>
                <a:gd name="connsiteY76" fmla="*/ 363855 h 2521011"/>
                <a:gd name="connsiteX77" fmla="*/ 1127760 w 2085975"/>
                <a:gd name="connsiteY77" fmla="*/ 510540 h 2521011"/>
                <a:gd name="connsiteX78" fmla="*/ 1148715 w 2085975"/>
                <a:gd name="connsiteY78" fmla="*/ 563880 h 2521011"/>
                <a:gd name="connsiteX79" fmla="*/ 1194435 w 2085975"/>
                <a:gd name="connsiteY79" fmla="*/ 641985 h 2521011"/>
                <a:gd name="connsiteX80" fmla="*/ 1215390 w 2085975"/>
                <a:gd name="connsiteY80" fmla="*/ 645795 h 2521011"/>
                <a:gd name="connsiteX81" fmla="*/ 1243965 w 2085975"/>
                <a:gd name="connsiteY81" fmla="*/ 737235 h 2521011"/>
                <a:gd name="connsiteX82" fmla="*/ 1423035 w 2085975"/>
                <a:gd name="connsiteY82" fmla="*/ 702945 h 2521011"/>
                <a:gd name="connsiteX83" fmla="*/ 1422609 w 2085975"/>
                <a:gd name="connsiteY83" fmla="*/ 700259 h 2521011"/>
                <a:gd name="connsiteX84" fmla="*/ 1468755 w 2085975"/>
                <a:gd name="connsiteY84" fmla="*/ 689610 h 2521011"/>
                <a:gd name="connsiteX85" fmla="*/ 1491615 w 2085975"/>
                <a:gd name="connsiteY85" fmla="*/ 659130 h 2521011"/>
                <a:gd name="connsiteX86" fmla="*/ 1520190 w 2085975"/>
                <a:gd name="connsiteY86" fmla="*/ 645795 h 2521011"/>
                <a:gd name="connsiteX87" fmla="*/ 1531620 w 2085975"/>
                <a:gd name="connsiteY87" fmla="*/ 613410 h 2521011"/>
                <a:gd name="connsiteX88" fmla="*/ 1552575 w 2085975"/>
                <a:gd name="connsiteY88" fmla="*/ 594360 h 2521011"/>
                <a:gd name="connsiteX89" fmla="*/ 1573530 w 2085975"/>
                <a:gd name="connsiteY89" fmla="*/ 609600 h 2521011"/>
                <a:gd name="connsiteX90" fmla="*/ 1567815 w 2085975"/>
                <a:gd name="connsiteY90" fmla="*/ 708660 h 2521011"/>
                <a:gd name="connsiteX91" fmla="*/ 1638300 w 2085975"/>
                <a:gd name="connsiteY91" fmla="*/ 786765 h 2521011"/>
                <a:gd name="connsiteX92" fmla="*/ 1640205 w 2085975"/>
                <a:gd name="connsiteY92" fmla="*/ 851535 h 2521011"/>
                <a:gd name="connsiteX93" fmla="*/ 1615440 w 2085975"/>
                <a:gd name="connsiteY93" fmla="*/ 872490 h 2521011"/>
                <a:gd name="connsiteX94" fmla="*/ 1678305 w 2085975"/>
                <a:gd name="connsiteY94" fmla="*/ 876300 h 2521011"/>
                <a:gd name="connsiteX95" fmla="*/ 1964632 w 2085975"/>
                <a:gd name="connsiteY95" fmla="*/ 811829 h 2521011"/>
                <a:gd name="connsiteX96" fmla="*/ 1985010 w 2085975"/>
                <a:gd name="connsiteY96" fmla="*/ 889635 h 2521011"/>
                <a:gd name="connsiteX97" fmla="*/ 1977390 w 2085975"/>
                <a:gd name="connsiteY97" fmla="*/ 942975 h 2521011"/>
                <a:gd name="connsiteX98" fmla="*/ 1912620 w 2085975"/>
                <a:gd name="connsiteY98" fmla="*/ 952500 h 2521011"/>
                <a:gd name="connsiteX99" fmla="*/ 1912620 w 2085975"/>
                <a:gd name="connsiteY99" fmla="*/ 1022985 h 2521011"/>
                <a:gd name="connsiteX100" fmla="*/ 1956435 w 2085975"/>
                <a:gd name="connsiteY100" fmla="*/ 1028700 h 2521011"/>
                <a:gd name="connsiteX101" fmla="*/ 1996440 w 2085975"/>
                <a:gd name="connsiteY101" fmla="*/ 1002030 h 2521011"/>
                <a:gd name="connsiteX102" fmla="*/ 1975485 w 2085975"/>
                <a:gd name="connsiteY102" fmla="*/ 1057275 h 2521011"/>
                <a:gd name="connsiteX103" fmla="*/ 1971675 w 2085975"/>
                <a:gd name="connsiteY103" fmla="*/ 1137285 h 2521011"/>
                <a:gd name="connsiteX104" fmla="*/ 1976108 w 2085975"/>
                <a:gd name="connsiteY104" fmla="*/ 1138062 h 2521011"/>
                <a:gd name="connsiteX105" fmla="*/ 2025015 w 2085975"/>
                <a:gd name="connsiteY105" fmla="*/ 1226820 h 2521011"/>
                <a:gd name="connsiteX106" fmla="*/ 1965960 w 2085975"/>
                <a:gd name="connsiteY106" fmla="*/ 1257300 h 2521011"/>
                <a:gd name="connsiteX107" fmla="*/ 1975485 w 2085975"/>
                <a:gd name="connsiteY107" fmla="*/ 1295400 h 2521011"/>
                <a:gd name="connsiteX108" fmla="*/ 1929765 w 2085975"/>
                <a:gd name="connsiteY108" fmla="*/ 1350645 h 2521011"/>
                <a:gd name="connsiteX109" fmla="*/ 2057400 w 2085975"/>
                <a:gd name="connsiteY109" fmla="*/ 1419225 h 2521011"/>
                <a:gd name="connsiteX110" fmla="*/ 2034540 w 2085975"/>
                <a:gd name="connsiteY110" fmla="*/ 1451610 h 2521011"/>
                <a:gd name="connsiteX111" fmla="*/ 2085975 w 2085975"/>
                <a:gd name="connsiteY111" fmla="*/ 1527810 h 2521011"/>
                <a:gd name="connsiteX112" fmla="*/ 2080260 w 2085975"/>
                <a:gd name="connsiteY112" fmla="*/ 1565910 h 2521011"/>
                <a:gd name="connsiteX113" fmla="*/ 2045970 w 2085975"/>
                <a:gd name="connsiteY113" fmla="*/ 1581150 h 2521011"/>
                <a:gd name="connsiteX114" fmla="*/ 2013585 w 2085975"/>
                <a:gd name="connsiteY114" fmla="*/ 1657350 h 2521011"/>
                <a:gd name="connsiteX115" fmla="*/ 2047875 w 2085975"/>
                <a:gd name="connsiteY115" fmla="*/ 1691640 h 2521011"/>
                <a:gd name="connsiteX116" fmla="*/ 2011680 w 2085975"/>
                <a:gd name="connsiteY116" fmla="*/ 1737360 h 2521011"/>
                <a:gd name="connsiteX117" fmla="*/ 2013585 w 2085975"/>
                <a:gd name="connsiteY117" fmla="*/ 1739265 h 2521011"/>
                <a:gd name="connsiteX118" fmla="*/ 1912620 w 2085975"/>
                <a:gd name="connsiteY118" fmla="*/ 1644015 h 2521011"/>
                <a:gd name="connsiteX119" fmla="*/ 1823085 w 2085975"/>
                <a:gd name="connsiteY119" fmla="*/ 1708785 h 2521011"/>
                <a:gd name="connsiteX120" fmla="*/ 1691640 w 2085975"/>
                <a:gd name="connsiteY120" fmla="*/ 1737360 h 2521011"/>
                <a:gd name="connsiteX121" fmla="*/ 1678305 w 2085975"/>
                <a:gd name="connsiteY121" fmla="*/ 1722120 h 2521011"/>
                <a:gd name="connsiteX122" fmla="*/ 1621155 w 2085975"/>
                <a:gd name="connsiteY122" fmla="*/ 1737360 h 2521011"/>
                <a:gd name="connsiteX123" fmla="*/ 1617345 w 2085975"/>
                <a:gd name="connsiteY123" fmla="*/ 1760220 h 2521011"/>
                <a:gd name="connsiteX124" fmla="*/ 1565432 w 2085975"/>
                <a:gd name="connsiteY124" fmla="*/ 1773198 h 2521011"/>
                <a:gd name="connsiteX125" fmla="*/ 1564005 w 2085975"/>
                <a:gd name="connsiteY125" fmla="*/ 1771650 h 2521011"/>
                <a:gd name="connsiteX126" fmla="*/ 1520190 w 2085975"/>
                <a:gd name="connsiteY126" fmla="*/ 1811655 h 2521011"/>
                <a:gd name="connsiteX127" fmla="*/ 1501140 w 2085975"/>
                <a:gd name="connsiteY127" fmla="*/ 1811655 h 2521011"/>
                <a:gd name="connsiteX128" fmla="*/ 1428750 w 2085975"/>
                <a:gd name="connsiteY128" fmla="*/ 1903095 h 2521011"/>
                <a:gd name="connsiteX129" fmla="*/ 1421130 w 2085975"/>
                <a:gd name="connsiteY129" fmla="*/ 1952625 h 2521011"/>
                <a:gd name="connsiteX130" fmla="*/ 1396365 w 2085975"/>
                <a:gd name="connsiteY130" fmla="*/ 1918335 h 2521011"/>
                <a:gd name="connsiteX131" fmla="*/ 1358265 w 2085975"/>
                <a:gd name="connsiteY131" fmla="*/ 1986915 h 2521011"/>
                <a:gd name="connsiteX132" fmla="*/ 1343025 w 2085975"/>
                <a:gd name="connsiteY132" fmla="*/ 1986915 h 2521011"/>
                <a:gd name="connsiteX133" fmla="*/ 1297305 w 2085975"/>
                <a:gd name="connsiteY133" fmla="*/ 2019300 h 2521011"/>
                <a:gd name="connsiteX134" fmla="*/ 1301115 w 2085975"/>
                <a:gd name="connsiteY134" fmla="*/ 2038350 h 2521011"/>
                <a:gd name="connsiteX135" fmla="*/ 1259205 w 2085975"/>
                <a:gd name="connsiteY135" fmla="*/ 2066925 h 2521011"/>
                <a:gd name="connsiteX136" fmla="*/ 1272540 w 2085975"/>
                <a:gd name="connsiteY136" fmla="*/ 2097405 h 2521011"/>
                <a:gd name="connsiteX137" fmla="*/ 1202055 w 2085975"/>
                <a:gd name="connsiteY137" fmla="*/ 2106930 h 2521011"/>
                <a:gd name="connsiteX138" fmla="*/ 1183005 w 2085975"/>
                <a:gd name="connsiteY138" fmla="*/ 2143125 h 2521011"/>
                <a:gd name="connsiteX139" fmla="*/ 1156335 w 2085975"/>
                <a:gd name="connsiteY139" fmla="*/ 2164080 h 2521011"/>
                <a:gd name="connsiteX140" fmla="*/ 1122045 w 2085975"/>
                <a:gd name="connsiteY140" fmla="*/ 2141220 h 2521011"/>
                <a:gd name="connsiteX141" fmla="*/ 1107891 w 2085975"/>
                <a:gd name="connsiteY141" fmla="*/ 2157396 h 2521011"/>
                <a:gd name="connsiteX142" fmla="*/ 1106805 w 2085975"/>
                <a:gd name="connsiteY142" fmla="*/ 2156460 h 2521011"/>
                <a:gd name="connsiteX143" fmla="*/ 979170 w 2085975"/>
                <a:gd name="connsiteY143" fmla="*/ 2042160 h 2521011"/>
                <a:gd name="connsiteX144" fmla="*/ 932138 w 2085975"/>
                <a:gd name="connsiteY144" fmla="*/ 2104529 h 2521011"/>
                <a:gd name="connsiteX145" fmla="*/ 851535 w 2085975"/>
                <a:gd name="connsiteY145" fmla="*/ 2101216 h 2521011"/>
                <a:gd name="connsiteX146" fmla="*/ 847725 w 2085975"/>
                <a:gd name="connsiteY146" fmla="*/ 2129791 h 2521011"/>
                <a:gd name="connsiteX147" fmla="*/ 689610 w 2085975"/>
                <a:gd name="connsiteY147" fmla="*/ 2129791 h 2521011"/>
                <a:gd name="connsiteX148" fmla="*/ 685800 w 2085975"/>
                <a:gd name="connsiteY148" fmla="*/ 2025016 h 2521011"/>
                <a:gd name="connsiteX149" fmla="*/ 683980 w 2085975"/>
                <a:gd name="connsiteY149" fmla="*/ 2024761 h 2521011"/>
                <a:gd name="connsiteX150" fmla="*/ 701040 w 2085975"/>
                <a:gd name="connsiteY150" fmla="*/ 1973580 h 2521011"/>
                <a:gd name="connsiteX151" fmla="*/ 659130 w 2085975"/>
                <a:gd name="connsiteY151" fmla="*/ 1939290 h 2521011"/>
                <a:gd name="connsiteX152" fmla="*/ 662940 w 2085975"/>
                <a:gd name="connsiteY152" fmla="*/ 1899285 h 2521011"/>
                <a:gd name="connsiteX153" fmla="*/ 674370 w 2085975"/>
                <a:gd name="connsiteY153" fmla="*/ 1836420 h 2521011"/>
                <a:gd name="connsiteX154" fmla="*/ 643890 w 2085975"/>
                <a:gd name="connsiteY154" fmla="*/ 1802130 h 2521011"/>
                <a:gd name="connsiteX155" fmla="*/ 590550 w 2085975"/>
                <a:gd name="connsiteY155" fmla="*/ 1790700 h 2521011"/>
                <a:gd name="connsiteX156" fmla="*/ 520065 w 2085975"/>
                <a:gd name="connsiteY156" fmla="*/ 1731645 h 2521011"/>
                <a:gd name="connsiteX157" fmla="*/ 520065 w 2085975"/>
                <a:gd name="connsiteY157" fmla="*/ 1704975 h 2521011"/>
                <a:gd name="connsiteX158" fmla="*/ 491490 w 2085975"/>
                <a:gd name="connsiteY158" fmla="*/ 1708785 h 2521011"/>
                <a:gd name="connsiteX159" fmla="*/ 386715 w 2085975"/>
                <a:gd name="connsiteY159" fmla="*/ 1638300 h 2521011"/>
                <a:gd name="connsiteX160" fmla="*/ 345639 w 2085975"/>
                <a:gd name="connsiteY160" fmla="*/ 1595581 h 2521011"/>
                <a:gd name="connsiteX161" fmla="*/ 346710 w 2085975"/>
                <a:gd name="connsiteY161" fmla="*/ 1543050 h 2521011"/>
                <a:gd name="connsiteX162" fmla="*/ 302895 w 2085975"/>
                <a:gd name="connsiteY162" fmla="*/ 1522095 h 2521011"/>
                <a:gd name="connsiteX163" fmla="*/ 318135 w 2085975"/>
                <a:gd name="connsiteY163" fmla="*/ 1470660 h 2521011"/>
                <a:gd name="connsiteX164" fmla="*/ 274320 w 2085975"/>
                <a:gd name="connsiteY164" fmla="*/ 1491615 h 2521011"/>
                <a:gd name="connsiteX165" fmla="*/ 241935 w 2085975"/>
                <a:gd name="connsiteY165" fmla="*/ 1491615 h 2521011"/>
                <a:gd name="connsiteX166" fmla="*/ 236220 w 2085975"/>
                <a:gd name="connsiteY166" fmla="*/ 1510665 h 2521011"/>
                <a:gd name="connsiteX167" fmla="*/ 85676 w 2085975"/>
                <a:gd name="connsiteY167" fmla="*/ 1510087 h 2521011"/>
                <a:gd name="connsiteX168" fmla="*/ 80010 w 2085975"/>
                <a:gd name="connsiteY168" fmla="*/ 1443990 h 2521011"/>
                <a:gd name="connsiteX169" fmla="*/ 30480 w 2085975"/>
                <a:gd name="connsiteY169" fmla="*/ 1466850 h 2521011"/>
                <a:gd name="connsiteX170" fmla="*/ 9525 w 2085975"/>
                <a:gd name="connsiteY170" fmla="*/ 1390650 h 2521011"/>
                <a:gd name="connsiteX171" fmla="*/ 0 w 2085975"/>
                <a:gd name="connsiteY171" fmla="*/ 1389648 h 2521011"/>
                <a:gd name="connsiteX172" fmla="*/ 0 w 2085975"/>
                <a:gd name="connsiteY172" fmla="*/ 1352550 h 2521011"/>
                <a:gd name="connsiteX173" fmla="*/ 30480 w 2085975"/>
                <a:gd name="connsiteY173" fmla="*/ 1314450 h 2521011"/>
                <a:gd name="connsiteX174" fmla="*/ 95250 w 2085975"/>
                <a:gd name="connsiteY174" fmla="*/ 1303020 h 2521011"/>
                <a:gd name="connsiteX175" fmla="*/ 112395 w 2085975"/>
                <a:gd name="connsiteY175" fmla="*/ 1238250 h 2521011"/>
                <a:gd name="connsiteX176" fmla="*/ 100965 w 2085975"/>
                <a:gd name="connsiteY176" fmla="*/ 1143000 h 2521011"/>
                <a:gd name="connsiteX177" fmla="*/ 101779 w 2085975"/>
                <a:gd name="connsiteY177" fmla="*/ 1135131 h 2521011"/>
                <a:gd name="connsiteX178" fmla="*/ 190501 w 2085975"/>
                <a:gd name="connsiteY178" fmla="*/ 1110615 h 2521011"/>
                <a:gd name="connsiteX179" fmla="*/ 207646 w 2085975"/>
                <a:gd name="connsiteY179" fmla="*/ 1022985 h 2521011"/>
                <a:gd name="connsiteX180" fmla="*/ 186691 w 2085975"/>
                <a:gd name="connsiteY180" fmla="*/ 986790 h 2521011"/>
                <a:gd name="connsiteX181" fmla="*/ 57151 w 2085975"/>
                <a:gd name="connsiteY181" fmla="*/ 969645 h 2521011"/>
                <a:gd name="connsiteX182" fmla="*/ 125731 w 2085975"/>
                <a:gd name="connsiteY182" fmla="*/ 843915 h 2521011"/>
                <a:gd name="connsiteX183" fmla="*/ 129541 w 2085975"/>
                <a:gd name="connsiteY183" fmla="*/ 731520 h 2521011"/>
                <a:gd name="connsiteX184" fmla="*/ 104775 w 2085975"/>
                <a:gd name="connsiteY184" fmla="*/ 715066 h 2521011"/>
                <a:gd name="connsiteX185" fmla="*/ 104775 w 2085975"/>
                <a:gd name="connsiteY185" fmla="*/ 567691 h 2521011"/>
                <a:gd name="connsiteX186" fmla="*/ 125730 w 2085975"/>
                <a:gd name="connsiteY186" fmla="*/ 489586 h 2521011"/>
                <a:gd name="connsiteX187" fmla="*/ 95250 w 2085975"/>
                <a:gd name="connsiteY187" fmla="*/ 447676 h 2521011"/>
                <a:gd name="connsiteX188" fmla="*/ 169545 w 2085975"/>
                <a:gd name="connsiteY188" fmla="*/ 449581 h 2521011"/>
                <a:gd name="connsiteX189" fmla="*/ 164949 w 2085975"/>
                <a:gd name="connsiteY189" fmla="*/ 446066 h 2521011"/>
                <a:gd name="connsiteX190" fmla="*/ 169545 w 2085975"/>
                <a:gd name="connsiteY190" fmla="*/ 447675 h 2521011"/>
                <a:gd name="connsiteX191" fmla="*/ 200025 w 2085975"/>
                <a:gd name="connsiteY191" fmla="*/ 382905 h 2521011"/>
                <a:gd name="connsiteX192" fmla="*/ 283845 w 2085975"/>
                <a:gd name="connsiteY192" fmla="*/ 384810 h 2521011"/>
                <a:gd name="connsiteX193" fmla="*/ 329565 w 2085975"/>
                <a:gd name="connsiteY193" fmla="*/ 361950 h 2521011"/>
                <a:gd name="connsiteX194" fmla="*/ 344805 w 2085975"/>
                <a:gd name="connsiteY194" fmla="*/ 335280 h 2521011"/>
                <a:gd name="connsiteX195" fmla="*/ 348615 w 2085975"/>
                <a:gd name="connsiteY195" fmla="*/ 266700 h 2521011"/>
                <a:gd name="connsiteX196" fmla="*/ 325755 w 2085975"/>
                <a:gd name="connsiteY196" fmla="*/ 198120 h 2521011"/>
                <a:gd name="connsiteX197" fmla="*/ 272415 w 2085975"/>
                <a:gd name="connsiteY197" fmla="*/ 137160 h 2521011"/>
                <a:gd name="connsiteX198" fmla="*/ 295275 w 2085975"/>
                <a:gd name="connsiteY198" fmla="*/ 125730 h 2521011"/>
                <a:gd name="connsiteX199" fmla="*/ 293496 w 2085975"/>
                <a:gd name="connsiteY199" fmla="*/ 119401 h 2521011"/>
                <a:gd name="connsiteX200" fmla="*/ 295275 w 2085975"/>
                <a:gd name="connsiteY200" fmla="*/ 120015 h 2521011"/>
                <a:gd name="connsiteX201" fmla="*/ 337185 w 2085975"/>
                <a:gd name="connsiteY201" fmla="*/ 74295 h 2521011"/>
                <a:gd name="connsiteX202" fmla="*/ 403860 w 2085975"/>
                <a:gd name="connsiteY202" fmla="*/ 85725 h 2521011"/>
                <a:gd name="connsiteX203" fmla="*/ 381000 w 2085975"/>
                <a:gd name="connsiteY203" fmla="*/ 49530 h 2521011"/>
                <a:gd name="connsiteX204" fmla="*/ 432435 w 2085975"/>
                <a:gd name="connsiteY204" fmla="*/ 13335 h 2521011"/>
                <a:gd name="connsiteX205" fmla="*/ 537210 w 2085975"/>
                <a:gd name="connsiteY20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562956 w 2085975"/>
                <a:gd name="connsiteY50" fmla="*/ 1776635 h 2521011"/>
                <a:gd name="connsiteX51" fmla="*/ 1565691 w 2085975"/>
                <a:gd name="connsiteY51" fmla="*/ 1775952 h 2521011"/>
                <a:gd name="connsiteX52" fmla="*/ 338452 w 2085975"/>
                <a:gd name="connsiteY52" fmla="*/ 1588442 h 2521011"/>
                <a:gd name="connsiteX53" fmla="*/ 338961 w 2085975"/>
                <a:gd name="connsiteY53" fmla="*/ 1588971 h 2521011"/>
                <a:gd name="connsiteX54" fmla="*/ 338452 w 2085975"/>
                <a:gd name="connsiteY54" fmla="*/ 1588442 h 2521011"/>
                <a:gd name="connsiteX55" fmla="*/ 537210 w 2085975"/>
                <a:gd name="connsiteY55" fmla="*/ 0 h 2521011"/>
                <a:gd name="connsiteX56" fmla="*/ 563880 w 2085975"/>
                <a:gd name="connsiteY56" fmla="*/ 80010 h 2521011"/>
                <a:gd name="connsiteX57" fmla="*/ 672465 w 2085975"/>
                <a:gd name="connsiteY57" fmla="*/ 51435 h 2521011"/>
                <a:gd name="connsiteX58" fmla="*/ 721352 w 2085975"/>
                <a:gd name="connsiteY58" fmla="*/ 29486 h 2521011"/>
                <a:gd name="connsiteX59" fmla="*/ 744855 w 2085975"/>
                <a:gd name="connsiteY59" fmla="*/ 59055 h 2521011"/>
                <a:gd name="connsiteX60" fmla="*/ 739140 w 2085975"/>
                <a:gd name="connsiteY60" fmla="*/ 89535 h 2521011"/>
                <a:gd name="connsiteX61" fmla="*/ 821055 w 2085975"/>
                <a:gd name="connsiteY61" fmla="*/ 93345 h 2521011"/>
                <a:gd name="connsiteX62" fmla="*/ 834390 w 2085975"/>
                <a:gd name="connsiteY62" fmla="*/ 19050 h 2521011"/>
                <a:gd name="connsiteX63" fmla="*/ 855345 w 2085975"/>
                <a:gd name="connsiteY63" fmla="*/ 47625 h 2521011"/>
                <a:gd name="connsiteX64" fmla="*/ 946785 w 2085975"/>
                <a:gd name="connsiteY64" fmla="*/ 47625 h 2521011"/>
                <a:gd name="connsiteX65" fmla="*/ 996315 w 2085975"/>
                <a:gd name="connsiteY65" fmla="*/ 38100 h 2521011"/>
                <a:gd name="connsiteX66" fmla="*/ 1003935 w 2085975"/>
                <a:gd name="connsiteY66" fmla="*/ 9525 h 2521011"/>
                <a:gd name="connsiteX67" fmla="*/ 1064895 w 2085975"/>
                <a:gd name="connsiteY67" fmla="*/ 0 h 2521011"/>
                <a:gd name="connsiteX68" fmla="*/ 1097280 w 2085975"/>
                <a:gd name="connsiteY68" fmla="*/ 102870 h 2521011"/>
                <a:gd name="connsiteX69" fmla="*/ 1110615 w 2085975"/>
                <a:gd name="connsiteY69" fmla="*/ 102870 h 2521011"/>
                <a:gd name="connsiteX70" fmla="*/ 1135380 w 2085975"/>
                <a:gd name="connsiteY70" fmla="*/ 190500 h 2521011"/>
                <a:gd name="connsiteX71" fmla="*/ 1137805 w 2085975"/>
                <a:gd name="connsiteY71" fmla="*/ 195722 h 2521011"/>
                <a:gd name="connsiteX72" fmla="*/ 1135380 w 2085975"/>
                <a:gd name="connsiteY72" fmla="*/ 198120 h 2521011"/>
                <a:gd name="connsiteX73" fmla="*/ 1131570 w 2085975"/>
                <a:gd name="connsiteY73" fmla="*/ 240030 h 2521011"/>
                <a:gd name="connsiteX74" fmla="*/ 1156335 w 2085975"/>
                <a:gd name="connsiteY74" fmla="*/ 346710 h 2521011"/>
                <a:gd name="connsiteX75" fmla="*/ 1099185 w 2085975"/>
                <a:gd name="connsiteY75" fmla="*/ 363855 h 2521011"/>
                <a:gd name="connsiteX76" fmla="*/ 1127760 w 2085975"/>
                <a:gd name="connsiteY76" fmla="*/ 510540 h 2521011"/>
                <a:gd name="connsiteX77" fmla="*/ 1148715 w 2085975"/>
                <a:gd name="connsiteY77" fmla="*/ 563880 h 2521011"/>
                <a:gd name="connsiteX78" fmla="*/ 1194435 w 2085975"/>
                <a:gd name="connsiteY78" fmla="*/ 641985 h 2521011"/>
                <a:gd name="connsiteX79" fmla="*/ 1215390 w 2085975"/>
                <a:gd name="connsiteY79" fmla="*/ 645795 h 2521011"/>
                <a:gd name="connsiteX80" fmla="*/ 1243965 w 2085975"/>
                <a:gd name="connsiteY80" fmla="*/ 737235 h 2521011"/>
                <a:gd name="connsiteX81" fmla="*/ 1423035 w 2085975"/>
                <a:gd name="connsiteY81" fmla="*/ 702945 h 2521011"/>
                <a:gd name="connsiteX82" fmla="*/ 1422609 w 2085975"/>
                <a:gd name="connsiteY82" fmla="*/ 700259 h 2521011"/>
                <a:gd name="connsiteX83" fmla="*/ 1468755 w 2085975"/>
                <a:gd name="connsiteY83" fmla="*/ 689610 h 2521011"/>
                <a:gd name="connsiteX84" fmla="*/ 1491615 w 2085975"/>
                <a:gd name="connsiteY84" fmla="*/ 659130 h 2521011"/>
                <a:gd name="connsiteX85" fmla="*/ 1520190 w 2085975"/>
                <a:gd name="connsiteY85" fmla="*/ 645795 h 2521011"/>
                <a:gd name="connsiteX86" fmla="*/ 1531620 w 2085975"/>
                <a:gd name="connsiteY86" fmla="*/ 613410 h 2521011"/>
                <a:gd name="connsiteX87" fmla="*/ 1552575 w 2085975"/>
                <a:gd name="connsiteY87" fmla="*/ 594360 h 2521011"/>
                <a:gd name="connsiteX88" fmla="*/ 1573530 w 2085975"/>
                <a:gd name="connsiteY88" fmla="*/ 609600 h 2521011"/>
                <a:gd name="connsiteX89" fmla="*/ 1567815 w 2085975"/>
                <a:gd name="connsiteY89" fmla="*/ 708660 h 2521011"/>
                <a:gd name="connsiteX90" fmla="*/ 1638300 w 2085975"/>
                <a:gd name="connsiteY90" fmla="*/ 786765 h 2521011"/>
                <a:gd name="connsiteX91" fmla="*/ 1640205 w 2085975"/>
                <a:gd name="connsiteY91" fmla="*/ 851535 h 2521011"/>
                <a:gd name="connsiteX92" fmla="*/ 1615440 w 2085975"/>
                <a:gd name="connsiteY92" fmla="*/ 872490 h 2521011"/>
                <a:gd name="connsiteX93" fmla="*/ 1678305 w 2085975"/>
                <a:gd name="connsiteY93" fmla="*/ 876300 h 2521011"/>
                <a:gd name="connsiteX94" fmla="*/ 1964632 w 2085975"/>
                <a:gd name="connsiteY94" fmla="*/ 811829 h 2521011"/>
                <a:gd name="connsiteX95" fmla="*/ 1985010 w 2085975"/>
                <a:gd name="connsiteY95" fmla="*/ 889635 h 2521011"/>
                <a:gd name="connsiteX96" fmla="*/ 1977390 w 2085975"/>
                <a:gd name="connsiteY96" fmla="*/ 942975 h 2521011"/>
                <a:gd name="connsiteX97" fmla="*/ 1912620 w 2085975"/>
                <a:gd name="connsiteY97" fmla="*/ 952500 h 2521011"/>
                <a:gd name="connsiteX98" fmla="*/ 1912620 w 2085975"/>
                <a:gd name="connsiteY98" fmla="*/ 1022985 h 2521011"/>
                <a:gd name="connsiteX99" fmla="*/ 1956435 w 2085975"/>
                <a:gd name="connsiteY99" fmla="*/ 1028700 h 2521011"/>
                <a:gd name="connsiteX100" fmla="*/ 1996440 w 2085975"/>
                <a:gd name="connsiteY100" fmla="*/ 1002030 h 2521011"/>
                <a:gd name="connsiteX101" fmla="*/ 1975485 w 2085975"/>
                <a:gd name="connsiteY101" fmla="*/ 1057275 h 2521011"/>
                <a:gd name="connsiteX102" fmla="*/ 1971675 w 2085975"/>
                <a:gd name="connsiteY102" fmla="*/ 1137285 h 2521011"/>
                <a:gd name="connsiteX103" fmla="*/ 1976108 w 2085975"/>
                <a:gd name="connsiteY103" fmla="*/ 1138062 h 2521011"/>
                <a:gd name="connsiteX104" fmla="*/ 2025015 w 2085975"/>
                <a:gd name="connsiteY104" fmla="*/ 1226820 h 2521011"/>
                <a:gd name="connsiteX105" fmla="*/ 1965960 w 2085975"/>
                <a:gd name="connsiteY105" fmla="*/ 1257300 h 2521011"/>
                <a:gd name="connsiteX106" fmla="*/ 1975485 w 2085975"/>
                <a:gd name="connsiteY106" fmla="*/ 1295400 h 2521011"/>
                <a:gd name="connsiteX107" fmla="*/ 1929765 w 2085975"/>
                <a:gd name="connsiteY107" fmla="*/ 1350645 h 2521011"/>
                <a:gd name="connsiteX108" fmla="*/ 2057400 w 2085975"/>
                <a:gd name="connsiteY108" fmla="*/ 1419225 h 2521011"/>
                <a:gd name="connsiteX109" fmla="*/ 2034540 w 2085975"/>
                <a:gd name="connsiteY109" fmla="*/ 1451610 h 2521011"/>
                <a:gd name="connsiteX110" fmla="*/ 2085975 w 2085975"/>
                <a:gd name="connsiteY110" fmla="*/ 1527810 h 2521011"/>
                <a:gd name="connsiteX111" fmla="*/ 2080260 w 2085975"/>
                <a:gd name="connsiteY111" fmla="*/ 1565910 h 2521011"/>
                <a:gd name="connsiteX112" fmla="*/ 2045970 w 2085975"/>
                <a:gd name="connsiteY112" fmla="*/ 1581150 h 2521011"/>
                <a:gd name="connsiteX113" fmla="*/ 2013585 w 2085975"/>
                <a:gd name="connsiteY113" fmla="*/ 1657350 h 2521011"/>
                <a:gd name="connsiteX114" fmla="*/ 2047875 w 2085975"/>
                <a:gd name="connsiteY114" fmla="*/ 1691640 h 2521011"/>
                <a:gd name="connsiteX115" fmla="*/ 2011680 w 2085975"/>
                <a:gd name="connsiteY115" fmla="*/ 1737360 h 2521011"/>
                <a:gd name="connsiteX116" fmla="*/ 2013585 w 2085975"/>
                <a:gd name="connsiteY116" fmla="*/ 1739265 h 2521011"/>
                <a:gd name="connsiteX117" fmla="*/ 1912620 w 2085975"/>
                <a:gd name="connsiteY117" fmla="*/ 1644015 h 2521011"/>
                <a:gd name="connsiteX118" fmla="*/ 1823085 w 2085975"/>
                <a:gd name="connsiteY118" fmla="*/ 1708785 h 2521011"/>
                <a:gd name="connsiteX119" fmla="*/ 1691640 w 2085975"/>
                <a:gd name="connsiteY119" fmla="*/ 1737360 h 2521011"/>
                <a:gd name="connsiteX120" fmla="*/ 1678305 w 2085975"/>
                <a:gd name="connsiteY120" fmla="*/ 1722120 h 2521011"/>
                <a:gd name="connsiteX121" fmla="*/ 1621155 w 2085975"/>
                <a:gd name="connsiteY121" fmla="*/ 1737360 h 2521011"/>
                <a:gd name="connsiteX122" fmla="*/ 1617345 w 2085975"/>
                <a:gd name="connsiteY122" fmla="*/ 1760220 h 2521011"/>
                <a:gd name="connsiteX123" fmla="*/ 1565432 w 2085975"/>
                <a:gd name="connsiteY123" fmla="*/ 1773198 h 2521011"/>
                <a:gd name="connsiteX124" fmla="*/ 1564005 w 2085975"/>
                <a:gd name="connsiteY124" fmla="*/ 1771650 h 2521011"/>
                <a:gd name="connsiteX125" fmla="*/ 1520190 w 2085975"/>
                <a:gd name="connsiteY125" fmla="*/ 1811655 h 2521011"/>
                <a:gd name="connsiteX126" fmla="*/ 1501140 w 2085975"/>
                <a:gd name="connsiteY126" fmla="*/ 1811655 h 2521011"/>
                <a:gd name="connsiteX127" fmla="*/ 1428750 w 2085975"/>
                <a:gd name="connsiteY127" fmla="*/ 1903095 h 2521011"/>
                <a:gd name="connsiteX128" fmla="*/ 1421130 w 2085975"/>
                <a:gd name="connsiteY128" fmla="*/ 1952625 h 2521011"/>
                <a:gd name="connsiteX129" fmla="*/ 1396365 w 2085975"/>
                <a:gd name="connsiteY129" fmla="*/ 1918335 h 2521011"/>
                <a:gd name="connsiteX130" fmla="*/ 1358265 w 2085975"/>
                <a:gd name="connsiteY130" fmla="*/ 1986915 h 2521011"/>
                <a:gd name="connsiteX131" fmla="*/ 1343025 w 2085975"/>
                <a:gd name="connsiteY131" fmla="*/ 1986915 h 2521011"/>
                <a:gd name="connsiteX132" fmla="*/ 1297305 w 2085975"/>
                <a:gd name="connsiteY132" fmla="*/ 2019300 h 2521011"/>
                <a:gd name="connsiteX133" fmla="*/ 1301115 w 2085975"/>
                <a:gd name="connsiteY133" fmla="*/ 2038350 h 2521011"/>
                <a:gd name="connsiteX134" fmla="*/ 1259205 w 2085975"/>
                <a:gd name="connsiteY134" fmla="*/ 2066925 h 2521011"/>
                <a:gd name="connsiteX135" fmla="*/ 1272540 w 2085975"/>
                <a:gd name="connsiteY135" fmla="*/ 2097405 h 2521011"/>
                <a:gd name="connsiteX136" fmla="*/ 1202055 w 2085975"/>
                <a:gd name="connsiteY136" fmla="*/ 2106930 h 2521011"/>
                <a:gd name="connsiteX137" fmla="*/ 1183005 w 2085975"/>
                <a:gd name="connsiteY137" fmla="*/ 2143125 h 2521011"/>
                <a:gd name="connsiteX138" fmla="*/ 1156335 w 2085975"/>
                <a:gd name="connsiteY138" fmla="*/ 2164080 h 2521011"/>
                <a:gd name="connsiteX139" fmla="*/ 1122045 w 2085975"/>
                <a:gd name="connsiteY139" fmla="*/ 2141220 h 2521011"/>
                <a:gd name="connsiteX140" fmla="*/ 1107891 w 2085975"/>
                <a:gd name="connsiteY140" fmla="*/ 2157396 h 2521011"/>
                <a:gd name="connsiteX141" fmla="*/ 1106805 w 2085975"/>
                <a:gd name="connsiteY141" fmla="*/ 2156460 h 2521011"/>
                <a:gd name="connsiteX142" fmla="*/ 979170 w 2085975"/>
                <a:gd name="connsiteY142" fmla="*/ 2042160 h 2521011"/>
                <a:gd name="connsiteX143" fmla="*/ 932138 w 2085975"/>
                <a:gd name="connsiteY143" fmla="*/ 2104529 h 2521011"/>
                <a:gd name="connsiteX144" fmla="*/ 851535 w 2085975"/>
                <a:gd name="connsiteY144" fmla="*/ 2101216 h 2521011"/>
                <a:gd name="connsiteX145" fmla="*/ 847725 w 2085975"/>
                <a:gd name="connsiteY145" fmla="*/ 2129791 h 2521011"/>
                <a:gd name="connsiteX146" fmla="*/ 689610 w 2085975"/>
                <a:gd name="connsiteY146" fmla="*/ 2129791 h 2521011"/>
                <a:gd name="connsiteX147" fmla="*/ 685800 w 2085975"/>
                <a:gd name="connsiteY147" fmla="*/ 2025016 h 2521011"/>
                <a:gd name="connsiteX148" fmla="*/ 683980 w 2085975"/>
                <a:gd name="connsiteY148" fmla="*/ 2024761 h 2521011"/>
                <a:gd name="connsiteX149" fmla="*/ 701040 w 2085975"/>
                <a:gd name="connsiteY149" fmla="*/ 1973580 h 2521011"/>
                <a:gd name="connsiteX150" fmla="*/ 659130 w 2085975"/>
                <a:gd name="connsiteY150" fmla="*/ 1939290 h 2521011"/>
                <a:gd name="connsiteX151" fmla="*/ 662940 w 2085975"/>
                <a:gd name="connsiteY151" fmla="*/ 1899285 h 2521011"/>
                <a:gd name="connsiteX152" fmla="*/ 674370 w 2085975"/>
                <a:gd name="connsiteY152" fmla="*/ 1836420 h 2521011"/>
                <a:gd name="connsiteX153" fmla="*/ 643890 w 2085975"/>
                <a:gd name="connsiteY153" fmla="*/ 1802130 h 2521011"/>
                <a:gd name="connsiteX154" fmla="*/ 590550 w 2085975"/>
                <a:gd name="connsiteY154" fmla="*/ 1790700 h 2521011"/>
                <a:gd name="connsiteX155" fmla="*/ 520065 w 2085975"/>
                <a:gd name="connsiteY155" fmla="*/ 1731645 h 2521011"/>
                <a:gd name="connsiteX156" fmla="*/ 520065 w 2085975"/>
                <a:gd name="connsiteY156" fmla="*/ 1704975 h 2521011"/>
                <a:gd name="connsiteX157" fmla="*/ 491490 w 2085975"/>
                <a:gd name="connsiteY157" fmla="*/ 1708785 h 2521011"/>
                <a:gd name="connsiteX158" fmla="*/ 386715 w 2085975"/>
                <a:gd name="connsiteY158" fmla="*/ 1638300 h 2521011"/>
                <a:gd name="connsiteX159" fmla="*/ 345639 w 2085975"/>
                <a:gd name="connsiteY159" fmla="*/ 1595581 h 2521011"/>
                <a:gd name="connsiteX160" fmla="*/ 346710 w 2085975"/>
                <a:gd name="connsiteY160" fmla="*/ 1543050 h 2521011"/>
                <a:gd name="connsiteX161" fmla="*/ 302895 w 2085975"/>
                <a:gd name="connsiteY161" fmla="*/ 1522095 h 2521011"/>
                <a:gd name="connsiteX162" fmla="*/ 318135 w 2085975"/>
                <a:gd name="connsiteY162" fmla="*/ 1470660 h 2521011"/>
                <a:gd name="connsiteX163" fmla="*/ 274320 w 2085975"/>
                <a:gd name="connsiteY163" fmla="*/ 1491615 h 2521011"/>
                <a:gd name="connsiteX164" fmla="*/ 241935 w 2085975"/>
                <a:gd name="connsiteY164" fmla="*/ 1491615 h 2521011"/>
                <a:gd name="connsiteX165" fmla="*/ 236220 w 2085975"/>
                <a:gd name="connsiteY165" fmla="*/ 1510665 h 2521011"/>
                <a:gd name="connsiteX166" fmla="*/ 85676 w 2085975"/>
                <a:gd name="connsiteY166" fmla="*/ 1510087 h 2521011"/>
                <a:gd name="connsiteX167" fmla="*/ 80010 w 2085975"/>
                <a:gd name="connsiteY167" fmla="*/ 1443990 h 2521011"/>
                <a:gd name="connsiteX168" fmla="*/ 30480 w 2085975"/>
                <a:gd name="connsiteY168" fmla="*/ 1466850 h 2521011"/>
                <a:gd name="connsiteX169" fmla="*/ 9525 w 2085975"/>
                <a:gd name="connsiteY169" fmla="*/ 1390650 h 2521011"/>
                <a:gd name="connsiteX170" fmla="*/ 0 w 2085975"/>
                <a:gd name="connsiteY170" fmla="*/ 1389648 h 2521011"/>
                <a:gd name="connsiteX171" fmla="*/ 0 w 2085975"/>
                <a:gd name="connsiteY171" fmla="*/ 1352550 h 2521011"/>
                <a:gd name="connsiteX172" fmla="*/ 30480 w 2085975"/>
                <a:gd name="connsiteY172" fmla="*/ 1314450 h 2521011"/>
                <a:gd name="connsiteX173" fmla="*/ 95250 w 2085975"/>
                <a:gd name="connsiteY173" fmla="*/ 1303020 h 2521011"/>
                <a:gd name="connsiteX174" fmla="*/ 112395 w 2085975"/>
                <a:gd name="connsiteY174" fmla="*/ 1238250 h 2521011"/>
                <a:gd name="connsiteX175" fmla="*/ 100965 w 2085975"/>
                <a:gd name="connsiteY175" fmla="*/ 1143000 h 2521011"/>
                <a:gd name="connsiteX176" fmla="*/ 101779 w 2085975"/>
                <a:gd name="connsiteY176" fmla="*/ 1135131 h 2521011"/>
                <a:gd name="connsiteX177" fmla="*/ 190501 w 2085975"/>
                <a:gd name="connsiteY177" fmla="*/ 1110615 h 2521011"/>
                <a:gd name="connsiteX178" fmla="*/ 207646 w 2085975"/>
                <a:gd name="connsiteY178" fmla="*/ 1022985 h 2521011"/>
                <a:gd name="connsiteX179" fmla="*/ 186691 w 2085975"/>
                <a:gd name="connsiteY179" fmla="*/ 986790 h 2521011"/>
                <a:gd name="connsiteX180" fmla="*/ 57151 w 2085975"/>
                <a:gd name="connsiteY180" fmla="*/ 969645 h 2521011"/>
                <a:gd name="connsiteX181" fmla="*/ 125731 w 2085975"/>
                <a:gd name="connsiteY181" fmla="*/ 843915 h 2521011"/>
                <a:gd name="connsiteX182" fmla="*/ 129541 w 2085975"/>
                <a:gd name="connsiteY182" fmla="*/ 731520 h 2521011"/>
                <a:gd name="connsiteX183" fmla="*/ 104775 w 2085975"/>
                <a:gd name="connsiteY183" fmla="*/ 715066 h 2521011"/>
                <a:gd name="connsiteX184" fmla="*/ 104775 w 2085975"/>
                <a:gd name="connsiteY184" fmla="*/ 567691 h 2521011"/>
                <a:gd name="connsiteX185" fmla="*/ 125730 w 2085975"/>
                <a:gd name="connsiteY185" fmla="*/ 489586 h 2521011"/>
                <a:gd name="connsiteX186" fmla="*/ 95250 w 2085975"/>
                <a:gd name="connsiteY186" fmla="*/ 447676 h 2521011"/>
                <a:gd name="connsiteX187" fmla="*/ 169545 w 2085975"/>
                <a:gd name="connsiteY187" fmla="*/ 449581 h 2521011"/>
                <a:gd name="connsiteX188" fmla="*/ 164949 w 2085975"/>
                <a:gd name="connsiteY188" fmla="*/ 446066 h 2521011"/>
                <a:gd name="connsiteX189" fmla="*/ 169545 w 2085975"/>
                <a:gd name="connsiteY189" fmla="*/ 447675 h 2521011"/>
                <a:gd name="connsiteX190" fmla="*/ 200025 w 2085975"/>
                <a:gd name="connsiteY190" fmla="*/ 382905 h 2521011"/>
                <a:gd name="connsiteX191" fmla="*/ 283845 w 2085975"/>
                <a:gd name="connsiteY191" fmla="*/ 384810 h 2521011"/>
                <a:gd name="connsiteX192" fmla="*/ 329565 w 2085975"/>
                <a:gd name="connsiteY192" fmla="*/ 361950 h 2521011"/>
                <a:gd name="connsiteX193" fmla="*/ 344805 w 2085975"/>
                <a:gd name="connsiteY193" fmla="*/ 335280 h 2521011"/>
                <a:gd name="connsiteX194" fmla="*/ 348615 w 2085975"/>
                <a:gd name="connsiteY194" fmla="*/ 266700 h 2521011"/>
                <a:gd name="connsiteX195" fmla="*/ 325755 w 2085975"/>
                <a:gd name="connsiteY195" fmla="*/ 198120 h 2521011"/>
                <a:gd name="connsiteX196" fmla="*/ 272415 w 2085975"/>
                <a:gd name="connsiteY196" fmla="*/ 137160 h 2521011"/>
                <a:gd name="connsiteX197" fmla="*/ 295275 w 2085975"/>
                <a:gd name="connsiteY197" fmla="*/ 125730 h 2521011"/>
                <a:gd name="connsiteX198" fmla="*/ 293496 w 2085975"/>
                <a:gd name="connsiteY198" fmla="*/ 119401 h 2521011"/>
                <a:gd name="connsiteX199" fmla="*/ 295275 w 2085975"/>
                <a:gd name="connsiteY199" fmla="*/ 120015 h 2521011"/>
                <a:gd name="connsiteX200" fmla="*/ 337185 w 2085975"/>
                <a:gd name="connsiteY200" fmla="*/ 74295 h 2521011"/>
                <a:gd name="connsiteX201" fmla="*/ 403860 w 2085975"/>
                <a:gd name="connsiteY201" fmla="*/ 85725 h 2521011"/>
                <a:gd name="connsiteX202" fmla="*/ 381000 w 2085975"/>
                <a:gd name="connsiteY202" fmla="*/ 49530 h 2521011"/>
                <a:gd name="connsiteX203" fmla="*/ 432435 w 2085975"/>
                <a:gd name="connsiteY203" fmla="*/ 13335 h 2521011"/>
                <a:gd name="connsiteX204" fmla="*/ 537210 w 2085975"/>
                <a:gd name="connsiteY204" fmla="*/ 0 h 2521011"/>
                <a:gd name="connsiteX0" fmla="*/ 1295584 w 2085975"/>
                <a:gd name="connsiteY0" fmla="*/ 2521011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215390 w 2085975"/>
                <a:gd name="connsiteY7" fmla="*/ 2388870 h 2521011"/>
                <a:gd name="connsiteX8" fmla="*/ 1243965 w 2085975"/>
                <a:gd name="connsiteY8" fmla="*/ 2432685 h 2521011"/>
                <a:gd name="connsiteX9" fmla="*/ 1243656 w 2085975"/>
                <a:gd name="connsiteY9" fmla="*/ 2432818 h 2521011"/>
                <a:gd name="connsiteX10" fmla="*/ 1216642 w 2085975"/>
                <a:gd name="connsiteY10" fmla="*/ 2391397 h 2521011"/>
                <a:gd name="connsiteX11" fmla="*/ 1151872 w 2085975"/>
                <a:gd name="connsiteY11" fmla="*/ 2433307 h 2521011"/>
                <a:gd name="connsiteX12" fmla="*/ 1113772 w 2085975"/>
                <a:gd name="connsiteY12" fmla="*/ 2400922 h 2521011"/>
                <a:gd name="connsiteX13" fmla="*/ 1114623 w 2085975"/>
                <a:gd name="connsiteY13" fmla="*/ 2400183 h 2521011"/>
                <a:gd name="connsiteX14" fmla="*/ 1150620 w 2085975"/>
                <a:gd name="connsiteY14" fmla="*/ 2430780 h 2521011"/>
                <a:gd name="connsiteX15" fmla="*/ 1215390 w 2085975"/>
                <a:gd name="connsiteY15" fmla="*/ 2388870 h 2521011"/>
                <a:gd name="connsiteX16" fmla="*/ 712594 w 2085975"/>
                <a:gd name="connsiteY16" fmla="*/ 2361639 h 2521011"/>
                <a:gd name="connsiteX17" fmla="*/ 785736 w 2085975"/>
                <a:gd name="connsiteY17" fmla="*/ 2365296 h 2521011"/>
                <a:gd name="connsiteX18" fmla="*/ 827791 w 2085975"/>
                <a:gd name="connsiteY18" fmla="*/ 2379924 h 2521011"/>
                <a:gd name="connsiteX19" fmla="*/ 828675 w 2085975"/>
                <a:gd name="connsiteY19" fmla="*/ 2381250 h 2521011"/>
                <a:gd name="connsiteX20" fmla="*/ 784860 w 2085975"/>
                <a:gd name="connsiteY20" fmla="*/ 2366010 h 2521011"/>
                <a:gd name="connsiteX21" fmla="*/ 713471 w 2085975"/>
                <a:gd name="connsiteY21" fmla="*/ 2362441 h 2521011"/>
                <a:gd name="connsiteX22" fmla="*/ 712594 w 2085975"/>
                <a:gd name="connsiteY22" fmla="*/ 2361639 h 2521011"/>
                <a:gd name="connsiteX23" fmla="*/ 1102640 w 2085975"/>
                <a:gd name="connsiteY23" fmla="*/ 2338077 h 2521011"/>
                <a:gd name="connsiteX24" fmla="*/ 1156335 w 2085975"/>
                <a:gd name="connsiteY24" fmla="*/ 2360295 h 2521011"/>
                <a:gd name="connsiteX25" fmla="*/ 1154770 w 2085975"/>
                <a:gd name="connsiteY25" fmla="*/ 2361656 h 2521011"/>
                <a:gd name="connsiteX26" fmla="*/ 1102342 w 2085975"/>
                <a:gd name="connsiteY26" fmla="*/ 2339962 h 2521011"/>
                <a:gd name="connsiteX27" fmla="*/ 1102640 w 2085975"/>
                <a:gd name="connsiteY27" fmla="*/ 2338077 h 2521011"/>
                <a:gd name="connsiteX28" fmla="*/ 838132 w 2085975"/>
                <a:gd name="connsiteY28" fmla="*/ 2302711 h 2521011"/>
                <a:gd name="connsiteX29" fmla="*/ 838200 w 2085975"/>
                <a:gd name="connsiteY29" fmla="*/ 2303145 h 2521011"/>
                <a:gd name="connsiteX30" fmla="*/ 787894 w 2085975"/>
                <a:gd name="connsiteY30" fmla="*/ 2318051 h 2521011"/>
                <a:gd name="connsiteX31" fmla="*/ 787641 w 2085975"/>
                <a:gd name="connsiteY31" fmla="*/ 2317671 h 2521011"/>
                <a:gd name="connsiteX32" fmla="*/ 838132 w 2085975"/>
                <a:gd name="connsiteY32" fmla="*/ 2302711 h 2521011"/>
                <a:gd name="connsiteX33" fmla="*/ 1138418 w 2085975"/>
                <a:gd name="connsiteY33" fmla="*/ 2269355 h 2521011"/>
                <a:gd name="connsiteX34" fmla="*/ 1202055 w 2085975"/>
                <a:gd name="connsiteY34" fmla="*/ 2297430 h 2521011"/>
                <a:gd name="connsiteX35" fmla="*/ 1197951 w 2085975"/>
                <a:gd name="connsiteY35" fmla="*/ 2297594 h 2521011"/>
                <a:gd name="connsiteX36" fmla="*/ 1138537 w 2085975"/>
                <a:gd name="connsiteY36" fmla="*/ 2271382 h 2521011"/>
                <a:gd name="connsiteX37" fmla="*/ 1138418 w 2085975"/>
                <a:gd name="connsiteY37" fmla="*/ 2269355 h 2521011"/>
                <a:gd name="connsiteX38" fmla="*/ 1083951 w 2085975"/>
                <a:gd name="connsiteY38" fmla="*/ 2188714 h 2521011"/>
                <a:gd name="connsiteX39" fmla="*/ 1135380 w 2085975"/>
                <a:gd name="connsiteY39" fmla="*/ 2236470 h 2521011"/>
                <a:gd name="connsiteX40" fmla="*/ 1135465 w 2085975"/>
                <a:gd name="connsiteY40" fmla="*/ 2237914 h 2521011"/>
                <a:gd name="connsiteX41" fmla="*/ 1083292 w 2085975"/>
                <a:gd name="connsiteY41" fmla="*/ 2189467 h 2521011"/>
                <a:gd name="connsiteX42" fmla="*/ 1083951 w 2085975"/>
                <a:gd name="connsiteY42" fmla="*/ 2188714 h 2521011"/>
                <a:gd name="connsiteX43" fmla="*/ 891973 w 2085975"/>
                <a:gd name="connsiteY43" fmla="*/ 2157791 h 2521011"/>
                <a:gd name="connsiteX44" fmla="*/ 891540 w 2085975"/>
                <a:gd name="connsiteY44" fmla="*/ 2158365 h 2521011"/>
                <a:gd name="connsiteX45" fmla="*/ 820091 w 2085975"/>
                <a:gd name="connsiteY45" fmla="*/ 2180928 h 2521011"/>
                <a:gd name="connsiteX46" fmla="*/ 820026 w 2085975"/>
                <a:gd name="connsiteY46" fmla="*/ 2180511 h 2521011"/>
                <a:gd name="connsiteX47" fmla="*/ 891973 w 2085975"/>
                <a:gd name="connsiteY47" fmla="*/ 2157791 h 2521011"/>
                <a:gd name="connsiteX48" fmla="*/ 1565691 w 2085975"/>
                <a:gd name="connsiteY48" fmla="*/ 1775952 h 2521011"/>
                <a:gd name="connsiteX49" fmla="*/ 1562956 w 2085975"/>
                <a:gd name="connsiteY49" fmla="*/ 1776635 h 2521011"/>
                <a:gd name="connsiteX50" fmla="*/ 1565691 w 2085975"/>
                <a:gd name="connsiteY50" fmla="*/ 1775952 h 2521011"/>
                <a:gd name="connsiteX51" fmla="*/ 338452 w 2085975"/>
                <a:gd name="connsiteY51" fmla="*/ 1588442 h 2521011"/>
                <a:gd name="connsiteX52" fmla="*/ 338961 w 2085975"/>
                <a:gd name="connsiteY52" fmla="*/ 1588971 h 2521011"/>
                <a:gd name="connsiteX53" fmla="*/ 338452 w 2085975"/>
                <a:gd name="connsiteY53" fmla="*/ 1588442 h 2521011"/>
                <a:gd name="connsiteX54" fmla="*/ 537210 w 2085975"/>
                <a:gd name="connsiteY54" fmla="*/ 0 h 2521011"/>
                <a:gd name="connsiteX55" fmla="*/ 563880 w 2085975"/>
                <a:gd name="connsiteY55" fmla="*/ 80010 h 2521011"/>
                <a:gd name="connsiteX56" fmla="*/ 672465 w 2085975"/>
                <a:gd name="connsiteY56" fmla="*/ 51435 h 2521011"/>
                <a:gd name="connsiteX57" fmla="*/ 721352 w 2085975"/>
                <a:gd name="connsiteY57" fmla="*/ 29486 h 2521011"/>
                <a:gd name="connsiteX58" fmla="*/ 744855 w 2085975"/>
                <a:gd name="connsiteY58" fmla="*/ 59055 h 2521011"/>
                <a:gd name="connsiteX59" fmla="*/ 739140 w 2085975"/>
                <a:gd name="connsiteY59" fmla="*/ 89535 h 2521011"/>
                <a:gd name="connsiteX60" fmla="*/ 821055 w 2085975"/>
                <a:gd name="connsiteY60" fmla="*/ 93345 h 2521011"/>
                <a:gd name="connsiteX61" fmla="*/ 834390 w 2085975"/>
                <a:gd name="connsiteY61" fmla="*/ 19050 h 2521011"/>
                <a:gd name="connsiteX62" fmla="*/ 855345 w 2085975"/>
                <a:gd name="connsiteY62" fmla="*/ 47625 h 2521011"/>
                <a:gd name="connsiteX63" fmla="*/ 946785 w 2085975"/>
                <a:gd name="connsiteY63" fmla="*/ 47625 h 2521011"/>
                <a:gd name="connsiteX64" fmla="*/ 996315 w 2085975"/>
                <a:gd name="connsiteY64" fmla="*/ 38100 h 2521011"/>
                <a:gd name="connsiteX65" fmla="*/ 1003935 w 2085975"/>
                <a:gd name="connsiteY65" fmla="*/ 9525 h 2521011"/>
                <a:gd name="connsiteX66" fmla="*/ 1064895 w 2085975"/>
                <a:gd name="connsiteY66" fmla="*/ 0 h 2521011"/>
                <a:gd name="connsiteX67" fmla="*/ 1097280 w 2085975"/>
                <a:gd name="connsiteY67" fmla="*/ 102870 h 2521011"/>
                <a:gd name="connsiteX68" fmla="*/ 1110615 w 2085975"/>
                <a:gd name="connsiteY68" fmla="*/ 102870 h 2521011"/>
                <a:gd name="connsiteX69" fmla="*/ 1135380 w 2085975"/>
                <a:gd name="connsiteY69" fmla="*/ 190500 h 2521011"/>
                <a:gd name="connsiteX70" fmla="*/ 1137805 w 2085975"/>
                <a:gd name="connsiteY70" fmla="*/ 195722 h 2521011"/>
                <a:gd name="connsiteX71" fmla="*/ 1135380 w 2085975"/>
                <a:gd name="connsiteY71" fmla="*/ 198120 h 2521011"/>
                <a:gd name="connsiteX72" fmla="*/ 1131570 w 2085975"/>
                <a:gd name="connsiteY72" fmla="*/ 240030 h 2521011"/>
                <a:gd name="connsiteX73" fmla="*/ 1156335 w 2085975"/>
                <a:gd name="connsiteY73" fmla="*/ 346710 h 2521011"/>
                <a:gd name="connsiteX74" fmla="*/ 1099185 w 2085975"/>
                <a:gd name="connsiteY74" fmla="*/ 363855 h 2521011"/>
                <a:gd name="connsiteX75" fmla="*/ 1127760 w 2085975"/>
                <a:gd name="connsiteY75" fmla="*/ 510540 h 2521011"/>
                <a:gd name="connsiteX76" fmla="*/ 1148715 w 2085975"/>
                <a:gd name="connsiteY76" fmla="*/ 563880 h 2521011"/>
                <a:gd name="connsiteX77" fmla="*/ 1194435 w 2085975"/>
                <a:gd name="connsiteY77" fmla="*/ 641985 h 2521011"/>
                <a:gd name="connsiteX78" fmla="*/ 1215390 w 2085975"/>
                <a:gd name="connsiteY78" fmla="*/ 645795 h 2521011"/>
                <a:gd name="connsiteX79" fmla="*/ 1243965 w 2085975"/>
                <a:gd name="connsiteY79" fmla="*/ 737235 h 2521011"/>
                <a:gd name="connsiteX80" fmla="*/ 1423035 w 2085975"/>
                <a:gd name="connsiteY80" fmla="*/ 702945 h 2521011"/>
                <a:gd name="connsiteX81" fmla="*/ 1422609 w 2085975"/>
                <a:gd name="connsiteY81" fmla="*/ 700259 h 2521011"/>
                <a:gd name="connsiteX82" fmla="*/ 1468755 w 2085975"/>
                <a:gd name="connsiteY82" fmla="*/ 689610 h 2521011"/>
                <a:gd name="connsiteX83" fmla="*/ 1491615 w 2085975"/>
                <a:gd name="connsiteY83" fmla="*/ 659130 h 2521011"/>
                <a:gd name="connsiteX84" fmla="*/ 1520190 w 2085975"/>
                <a:gd name="connsiteY84" fmla="*/ 645795 h 2521011"/>
                <a:gd name="connsiteX85" fmla="*/ 1531620 w 2085975"/>
                <a:gd name="connsiteY85" fmla="*/ 613410 h 2521011"/>
                <a:gd name="connsiteX86" fmla="*/ 1552575 w 2085975"/>
                <a:gd name="connsiteY86" fmla="*/ 594360 h 2521011"/>
                <a:gd name="connsiteX87" fmla="*/ 1573530 w 2085975"/>
                <a:gd name="connsiteY87" fmla="*/ 609600 h 2521011"/>
                <a:gd name="connsiteX88" fmla="*/ 1567815 w 2085975"/>
                <a:gd name="connsiteY88" fmla="*/ 708660 h 2521011"/>
                <a:gd name="connsiteX89" fmla="*/ 1638300 w 2085975"/>
                <a:gd name="connsiteY89" fmla="*/ 786765 h 2521011"/>
                <a:gd name="connsiteX90" fmla="*/ 1640205 w 2085975"/>
                <a:gd name="connsiteY90" fmla="*/ 851535 h 2521011"/>
                <a:gd name="connsiteX91" fmla="*/ 1615440 w 2085975"/>
                <a:gd name="connsiteY91" fmla="*/ 872490 h 2521011"/>
                <a:gd name="connsiteX92" fmla="*/ 1678305 w 2085975"/>
                <a:gd name="connsiteY92" fmla="*/ 876300 h 2521011"/>
                <a:gd name="connsiteX93" fmla="*/ 1964632 w 2085975"/>
                <a:gd name="connsiteY93" fmla="*/ 811829 h 2521011"/>
                <a:gd name="connsiteX94" fmla="*/ 1985010 w 2085975"/>
                <a:gd name="connsiteY94" fmla="*/ 889635 h 2521011"/>
                <a:gd name="connsiteX95" fmla="*/ 1977390 w 2085975"/>
                <a:gd name="connsiteY95" fmla="*/ 942975 h 2521011"/>
                <a:gd name="connsiteX96" fmla="*/ 1912620 w 2085975"/>
                <a:gd name="connsiteY96" fmla="*/ 952500 h 2521011"/>
                <a:gd name="connsiteX97" fmla="*/ 1912620 w 2085975"/>
                <a:gd name="connsiteY97" fmla="*/ 1022985 h 2521011"/>
                <a:gd name="connsiteX98" fmla="*/ 1956435 w 2085975"/>
                <a:gd name="connsiteY98" fmla="*/ 1028700 h 2521011"/>
                <a:gd name="connsiteX99" fmla="*/ 1996440 w 2085975"/>
                <a:gd name="connsiteY99" fmla="*/ 1002030 h 2521011"/>
                <a:gd name="connsiteX100" fmla="*/ 1975485 w 2085975"/>
                <a:gd name="connsiteY100" fmla="*/ 1057275 h 2521011"/>
                <a:gd name="connsiteX101" fmla="*/ 1971675 w 2085975"/>
                <a:gd name="connsiteY101" fmla="*/ 1137285 h 2521011"/>
                <a:gd name="connsiteX102" fmla="*/ 1976108 w 2085975"/>
                <a:gd name="connsiteY102" fmla="*/ 1138062 h 2521011"/>
                <a:gd name="connsiteX103" fmla="*/ 2025015 w 2085975"/>
                <a:gd name="connsiteY103" fmla="*/ 1226820 h 2521011"/>
                <a:gd name="connsiteX104" fmla="*/ 1965960 w 2085975"/>
                <a:gd name="connsiteY104" fmla="*/ 1257300 h 2521011"/>
                <a:gd name="connsiteX105" fmla="*/ 1975485 w 2085975"/>
                <a:gd name="connsiteY105" fmla="*/ 1295400 h 2521011"/>
                <a:gd name="connsiteX106" fmla="*/ 1929765 w 2085975"/>
                <a:gd name="connsiteY106" fmla="*/ 1350645 h 2521011"/>
                <a:gd name="connsiteX107" fmla="*/ 2057400 w 2085975"/>
                <a:gd name="connsiteY107" fmla="*/ 1419225 h 2521011"/>
                <a:gd name="connsiteX108" fmla="*/ 2034540 w 2085975"/>
                <a:gd name="connsiteY108" fmla="*/ 1451610 h 2521011"/>
                <a:gd name="connsiteX109" fmla="*/ 2085975 w 2085975"/>
                <a:gd name="connsiteY109" fmla="*/ 1527810 h 2521011"/>
                <a:gd name="connsiteX110" fmla="*/ 2080260 w 2085975"/>
                <a:gd name="connsiteY110" fmla="*/ 1565910 h 2521011"/>
                <a:gd name="connsiteX111" fmla="*/ 2045970 w 2085975"/>
                <a:gd name="connsiteY111" fmla="*/ 1581150 h 2521011"/>
                <a:gd name="connsiteX112" fmla="*/ 2013585 w 2085975"/>
                <a:gd name="connsiteY112" fmla="*/ 1657350 h 2521011"/>
                <a:gd name="connsiteX113" fmla="*/ 2047875 w 2085975"/>
                <a:gd name="connsiteY113" fmla="*/ 1691640 h 2521011"/>
                <a:gd name="connsiteX114" fmla="*/ 2011680 w 2085975"/>
                <a:gd name="connsiteY114" fmla="*/ 1737360 h 2521011"/>
                <a:gd name="connsiteX115" fmla="*/ 2013585 w 2085975"/>
                <a:gd name="connsiteY115" fmla="*/ 1739265 h 2521011"/>
                <a:gd name="connsiteX116" fmla="*/ 1912620 w 2085975"/>
                <a:gd name="connsiteY116" fmla="*/ 1644015 h 2521011"/>
                <a:gd name="connsiteX117" fmla="*/ 1823085 w 2085975"/>
                <a:gd name="connsiteY117" fmla="*/ 1708785 h 2521011"/>
                <a:gd name="connsiteX118" fmla="*/ 1691640 w 2085975"/>
                <a:gd name="connsiteY118" fmla="*/ 1737360 h 2521011"/>
                <a:gd name="connsiteX119" fmla="*/ 1678305 w 2085975"/>
                <a:gd name="connsiteY119" fmla="*/ 1722120 h 2521011"/>
                <a:gd name="connsiteX120" fmla="*/ 1621155 w 2085975"/>
                <a:gd name="connsiteY120" fmla="*/ 1737360 h 2521011"/>
                <a:gd name="connsiteX121" fmla="*/ 1617345 w 2085975"/>
                <a:gd name="connsiteY121" fmla="*/ 1760220 h 2521011"/>
                <a:gd name="connsiteX122" fmla="*/ 1565432 w 2085975"/>
                <a:gd name="connsiteY122" fmla="*/ 1773198 h 2521011"/>
                <a:gd name="connsiteX123" fmla="*/ 1564005 w 2085975"/>
                <a:gd name="connsiteY123" fmla="*/ 1771650 h 2521011"/>
                <a:gd name="connsiteX124" fmla="*/ 1520190 w 2085975"/>
                <a:gd name="connsiteY124" fmla="*/ 1811655 h 2521011"/>
                <a:gd name="connsiteX125" fmla="*/ 1501140 w 2085975"/>
                <a:gd name="connsiteY125" fmla="*/ 1811655 h 2521011"/>
                <a:gd name="connsiteX126" fmla="*/ 1428750 w 2085975"/>
                <a:gd name="connsiteY126" fmla="*/ 1903095 h 2521011"/>
                <a:gd name="connsiteX127" fmla="*/ 1421130 w 2085975"/>
                <a:gd name="connsiteY127" fmla="*/ 1952625 h 2521011"/>
                <a:gd name="connsiteX128" fmla="*/ 1396365 w 2085975"/>
                <a:gd name="connsiteY128" fmla="*/ 1918335 h 2521011"/>
                <a:gd name="connsiteX129" fmla="*/ 1358265 w 2085975"/>
                <a:gd name="connsiteY129" fmla="*/ 1986915 h 2521011"/>
                <a:gd name="connsiteX130" fmla="*/ 1343025 w 2085975"/>
                <a:gd name="connsiteY130" fmla="*/ 1986915 h 2521011"/>
                <a:gd name="connsiteX131" fmla="*/ 1297305 w 2085975"/>
                <a:gd name="connsiteY131" fmla="*/ 2019300 h 2521011"/>
                <a:gd name="connsiteX132" fmla="*/ 1301115 w 2085975"/>
                <a:gd name="connsiteY132" fmla="*/ 2038350 h 2521011"/>
                <a:gd name="connsiteX133" fmla="*/ 1259205 w 2085975"/>
                <a:gd name="connsiteY133" fmla="*/ 2066925 h 2521011"/>
                <a:gd name="connsiteX134" fmla="*/ 1272540 w 2085975"/>
                <a:gd name="connsiteY134" fmla="*/ 2097405 h 2521011"/>
                <a:gd name="connsiteX135" fmla="*/ 1202055 w 2085975"/>
                <a:gd name="connsiteY135" fmla="*/ 2106930 h 2521011"/>
                <a:gd name="connsiteX136" fmla="*/ 1183005 w 2085975"/>
                <a:gd name="connsiteY136" fmla="*/ 2143125 h 2521011"/>
                <a:gd name="connsiteX137" fmla="*/ 1156335 w 2085975"/>
                <a:gd name="connsiteY137" fmla="*/ 2164080 h 2521011"/>
                <a:gd name="connsiteX138" fmla="*/ 1122045 w 2085975"/>
                <a:gd name="connsiteY138" fmla="*/ 2141220 h 2521011"/>
                <a:gd name="connsiteX139" fmla="*/ 1107891 w 2085975"/>
                <a:gd name="connsiteY139" fmla="*/ 2157396 h 2521011"/>
                <a:gd name="connsiteX140" fmla="*/ 1106805 w 2085975"/>
                <a:gd name="connsiteY140" fmla="*/ 2156460 h 2521011"/>
                <a:gd name="connsiteX141" fmla="*/ 979170 w 2085975"/>
                <a:gd name="connsiteY141" fmla="*/ 2042160 h 2521011"/>
                <a:gd name="connsiteX142" fmla="*/ 932138 w 2085975"/>
                <a:gd name="connsiteY142" fmla="*/ 2104529 h 2521011"/>
                <a:gd name="connsiteX143" fmla="*/ 851535 w 2085975"/>
                <a:gd name="connsiteY143" fmla="*/ 2101216 h 2521011"/>
                <a:gd name="connsiteX144" fmla="*/ 847725 w 2085975"/>
                <a:gd name="connsiteY144" fmla="*/ 2129791 h 2521011"/>
                <a:gd name="connsiteX145" fmla="*/ 689610 w 2085975"/>
                <a:gd name="connsiteY145" fmla="*/ 2129791 h 2521011"/>
                <a:gd name="connsiteX146" fmla="*/ 685800 w 2085975"/>
                <a:gd name="connsiteY146" fmla="*/ 2025016 h 2521011"/>
                <a:gd name="connsiteX147" fmla="*/ 683980 w 2085975"/>
                <a:gd name="connsiteY147" fmla="*/ 2024761 h 2521011"/>
                <a:gd name="connsiteX148" fmla="*/ 701040 w 2085975"/>
                <a:gd name="connsiteY148" fmla="*/ 1973580 h 2521011"/>
                <a:gd name="connsiteX149" fmla="*/ 659130 w 2085975"/>
                <a:gd name="connsiteY149" fmla="*/ 1939290 h 2521011"/>
                <a:gd name="connsiteX150" fmla="*/ 662940 w 2085975"/>
                <a:gd name="connsiteY150" fmla="*/ 1899285 h 2521011"/>
                <a:gd name="connsiteX151" fmla="*/ 674370 w 2085975"/>
                <a:gd name="connsiteY151" fmla="*/ 1836420 h 2521011"/>
                <a:gd name="connsiteX152" fmla="*/ 643890 w 2085975"/>
                <a:gd name="connsiteY152" fmla="*/ 1802130 h 2521011"/>
                <a:gd name="connsiteX153" fmla="*/ 590550 w 2085975"/>
                <a:gd name="connsiteY153" fmla="*/ 1790700 h 2521011"/>
                <a:gd name="connsiteX154" fmla="*/ 520065 w 2085975"/>
                <a:gd name="connsiteY154" fmla="*/ 1731645 h 2521011"/>
                <a:gd name="connsiteX155" fmla="*/ 520065 w 2085975"/>
                <a:gd name="connsiteY155" fmla="*/ 1704975 h 2521011"/>
                <a:gd name="connsiteX156" fmla="*/ 491490 w 2085975"/>
                <a:gd name="connsiteY156" fmla="*/ 1708785 h 2521011"/>
                <a:gd name="connsiteX157" fmla="*/ 386715 w 2085975"/>
                <a:gd name="connsiteY157" fmla="*/ 1638300 h 2521011"/>
                <a:gd name="connsiteX158" fmla="*/ 345639 w 2085975"/>
                <a:gd name="connsiteY158" fmla="*/ 1595581 h 2521011"/>
                <a:gd name="connsiteX159" fmla="*/ 346710 w 2085975"/>
                <a:gd name="connsiteY159" fmla="*/ 1543050 h 2521011"/>
                <a:gd name="connsiteX160" fmla="*/ 302895 w 2085975"/>
                <a:gd name="connsiteY160" fmla="*/ 1522095 h 2521011"/>
                <a:gd name="connsiteX161" fmla="*/ 318135 w 2085975"/>
                <a:gd name="connsiteY161" fmla="*/ 1470660 h 2521011"/>
                <a:gd name="connsiteX162" fmla="*/ 274320 w 2085975"/>
                <a:gd name="connsiteY162" fmla="*/ 1491615 h 2521011"/>
                <a:gd name="connsiteX163" fmla="*/ 241935 w 2085975"/>
                <a:gd name="connsiteY163" fmla="*/ 1491615 h 2521011"/>
                <a:gd name="connsiteX164" fmla="*/ 236220 w 2085975"/>
                <a:gd name="connsiteY164" fmla="*/ 1510665 h 2521011"/>
                <a:gd name="connsiteX165" fmla="*/ 85676 w 2085975"/>
                <a:gd name="connsiteY165" fmla="*/ 1510087 h 2521011"/>
                <a:gd name="connsiteX166" fmla="*/ 80010 w 2085975"/>
                <a:gd name="connsiteY166" fmla="*/ 1443990 h 2521011"/>
                <a:gd name="connsiteX167" fmla="*/ 30480 w 2085975"/>
                <a:gd name="connsiteY167" fmla="*/ 1466850 h 2521011"/>
                <a:gd name="connsiteX168" fmla="*/ 9525 w 2085975"/>
                <a:gd name="connsiteY168" fmla="*/ 1390650 h 2521011"/>
                <a:gd name="connsiteX169" fmla="*/ 0 w 2085975"/>
                <a:gd name="connsiteY169" fmla="*/ 1389648 h 2521011"/>
                <a:gd name="connsiteX170" fmla="*/ 0 w 2085975"/>
                <a:gd name="connsiteY170" fmla="*/ 1352550 h 2521011"/>
                <a:gd name="connsiteX171" fmla="*/ 30480 w 2085975"/>
                <a:gd name="connsiteY171" fmla="*/ 1314450 h 2521011"/>
                <a:gd name="connsiteX172" fmla="*/ 95250 w 2085975"/>
                <a:gd name="connsiteY172" fmla="*/ 1303020 h 2521011"/>
                <a:gd name="connsiteX173" fmla="*/ 112395 w 2085975"/>
                <a:gd name="connsiteY173" fmla="*/ 1238250 h 2521011"/>
                <a:gd name="connsiteX174" fmla="*/ 100965 w 2085975"/>
                <a:gd name="connsiteY174" fmla="*/ 1143000 h 2521011"/>
                <a:gd name="connsiteX175" fmla="*/ 101779 w 2085975"/>
                <a:gd name="connsiteY175" fmla="*/ 1135131 h 2521011"/>
                <a:gd name="connsiteX176" fmla="*/ 190501 w 2085975"/>
                <a:gd name="connsiteY176" fmla="*/ 1110615 h 2521011"/>
                <a:gd name="connsiteX177" fmla="*/ 207646 w 2085975"/>
                <a:gd name="connsiteY177" fmla="*/ 1022985 h 2521011"/>
                <a:gd name="connsiteX178" fmla="*/ 186691 w 2085975"/>
                <a:gd name="connsiteY178" fmla="*/ 986790 h 2521011"/>
                <a:gd name="connsiteX179" fmla="*/ 57151 w 2085975"/>
                <a:gd name="connsiteY179" fmla="*/ 969645 h 2521011"/>
                <a:gd name="connsiteX180" fmla="*/ 125731 w 2085975"/>
                <a:gd name="connsiteY180" fmla="*/ 843915 h 2521011"/>
                <a:gd name="connsiteX181" fmla="*/ 129541 w 2085975"/>
                <a:gd name="connsiteY181" fmla="*/ 731520 h 2521011"/>
                <a:gd name="connsiteX182" fmla="*/ 104775 w 2085975"/>
                <a:gd name="connsiteY182" fmla="*/ 715066 h 2521011"/>
                <a:gd name="connsiteX183" fmla="*/ 104775 w 2085975"/>
                <a:gd name="connsiteY183" fmla="*/ 567691 h 2521011"/>
                <a:gd name="connsiteX184" fmla="*/ 125730 w 2085975"/>
                <a:gd name="connsiteY184" fmla="*/ 489586 h 2521011"/>
                <a:gd name="connsiteX185" fmla="*/ 95250 w 2085975"/>
                <a:gd name="connsiteY185" fmla="*/ 447676 h 2521011"/>
                <a:gd name="connsiteX186" fmla="*/ 169545 w 2085975"/>
                <a:gd name="connsiteY186" fmla="*/ 449581 h 2521011"/>
                <a:gd name="connsiteX187" fmla="*/ 164949 w 2085975"/>
                <a:gd name="connsiteY187" fmla="*/ 446066 h 2521011"/>
                <a:gd name="connsiteX188" fmla="*/ 169545 w 2085975"/>
                <a:gd name="connsiteY188" fmla="*/ 447675 h 2521011"/>
                <a:gd name="connsiteX189" fmla="*/ 200025 w 2085975"/>
                <a:gd name="connsiteY189" fmla="*/ 382905 h 2521011"/>
                <a:gd name="connsiteX190" fmla="*/ 283845 w 2085975"/>
                <a:gd name="connsiteY190" fmla="*/ 384810 h 2521011"/>
                <a:gd name="connsiteX191" fmla="*/ 329565 w 2085975"/>
                <a:gd name="connsiteY191" fmla="*/ 361950 h 2521011"/>
                <a:gd name="connsiteX192" fmla="*/ 344805 w 2085975"/>
                <a:gd name="connsiteY192" fmla="*/ 335280 h 2521011"/>
                <a:gd name="connsiteX193" fmla="*/ 348615 w 2085975"/>
                <a:gd name="connsiteY193" fmla="*/ 266700 h 2521011"/>
                <a:gd name="connsiteX194" fmla="*/ 325755 w 2085975"/>
                <a:gd name="connsiteY194" fmla="*/ 198120 h 2521011"/>
                <a:gd name="connsiteX195" fmla="*/ 272415 w 2085975"/>
                <a:gd name="connsiteY195" fmla="*/ 137160 h 2521011"/>
                <a:gd name="connsiteX196" fmla="*/ 295275 w 2085975"/>
                <a:gd name="connsiteY196" fmla="*/ 125730 h 2521011"/>
                <a:gd name="connsiteX197" fmla="*/ 293496 w 2085975"/>
                <a:gd name="connsiteY197" fmla="*/ 119401 h 2521011"/>
                <a:gd name="connsiteX198" fmla="*/ 295275 w 2085975"/>
                <a:gd name="connsiteY198" fmla="*/ 120015 h 2521011"/>
                <a:gd name="connsiteX199" fmla="*/ 337185 w 2085975"/>
                <a:gd name="connsiteY199" fmla="*/ 74295 h 2521011"/>
                <a:gd name="connsiteX200" fmla="*/ 403860 w 2085975"/>
                <a:gd name="connsiteY200" fmla="*/ 85725 h 2521011"/>
                <a:gd name="connsiteX201" fmla="*/ 381000 w 2085975"/>
                <a:gd name="connsiteY201" fmla="*/ 49530 h 2521011"/>
                <a:gd name="connsiteX202" fmla="*/ 432435 w 2085975"/>
                <a:gd name="connsiteY202" fmla="*/ 13335 h 2521011"/>
                <a:gd name="connsiteX203" fmla="*/ 537210 w 2085975"/>
                <a:gd name="connsiteY203" fmla="*/ 0 h 2521011"/>
                <a:gd name="connsiteX0" fmla="*/ 1309957 w 2085975"/>
                <a:gd name="connsiteY0" fmla="*/ 2518741 h 2518741"/>
                <a:gd name="connsiteX1" fmla="*/ 1313778 w 2085975"/>
                <a:gd name="connsiteY1" fmla="*/ 2518138 h 2518741"/>
                <a:gd name="connsiteX2" fmla="*/ 1313044 w 2085975"/>
                <a:gd name="connsiteY2" fmla="*/ 2518254 h 2518741"/>
                <a:gd name="connsiteX3" fmla="*/ 1304272 w 2085975"/>
                <a:gd name="connsiteY3" fmla="*/ 2507602 h 2518741"/>
                <a:gd name="connsiteX4" fmla="*/ 1303010 w 2085975"/>
                <a:gd name="connsiteY4" fmla="*/ 2510306 h 2518741"/>
                <a:gd name="connsiteX5" fmla="*/ 1309957 w 2085975"/>
                <a:gd name="connsiteY5" fmla="*/ 2518741 h 2518741"/>
                <a:gd name="connsiteX6" fmla="*/ 1215390 w 2085975"/>
                <a:gd name="connsiteY6" fmla="*/ 2388870 h 2518741"/>
                <a:gd name="connsiteX7" fmla="*/ 1243965 w 2085975"/>
                <a:gd name="connsiteY7" fmla="*/ 2432685 h 2518741"/>
                <a:gd name="connsiteX8" fmla="*/ 1243656 w 2085975"/>
                <a:gd name="connsiteY8" fmla="*/ 2432818 h 2518741"/>
                <a:gd name="connsiteX9" fmla="*/ 1216642 w 2085975"/>
                <a:gd name="connsiteY9" fmla="*/ 2391397 h 2518741"/>
                <a:gd name="connsiteX10" fmla="*/ 1151872 w 2085975"/>
                <a:gd name="connsiteY10" fmla="*/ 2433307 h 2518741"/>
                <a:gd name="connsiteX11" fmla="*/ 1113772 w 2085975"/>
                <a:gd name="connsiteY11" fmla="*/ 2400922 h 2518741"/>
                <a:gd name="connsiteX12" fmla="*/ 1114623 w 2085975"/>
                <a:gd name="connsiteY12" fmla="*/ 2400183 h 2518741"/>
                <a:gd name="connsiteX13" fmla="*/ 1150620 w 2085975"/>
                <a:gd name="connsiteY13" fmla="*/ 2430780 h 2518741"/>
                <a:gd name="connsiteX14" fmla="*/ 1215390 w 2085975"/>
                <a:gd name="connsiteY14" fmla="*/ 2388870 h 2518741"/>
                <a:gd name="connsiteX15" fmla="*/ 712594 w 2085975"/>
                <a:gd name="connsiteY15" fmla="*/ 2361639 h 2518741"/>
                <a:gd name="connsiteX16" fmla="*/ 785736 w 2085975"/>
                <a:gd name="connsiteY16" fmla="*/ 2365296 h 2518741"/>
                <a:gd name="connsiteX17" fmla="*/ 827791 w 2085975"/>
                <a:gd name="connsiteY17" fmla="*/ 2379924 h 2518741"/>
                <a:gd name="connsiteX18" fmla="*/ 828675 w 2085975"/>
                <a:gd name="connsiteY18" fmla="*/ 2381250 h 2518741"/>
                <a:gd name="connsiteX19" fmla="*/ 784860 w 2085975"/>
                <a:gd name="connsiteY19" fmla="*/ 2366010 h 2518741"/>
                <a:gd name="connsiteX20" fmla="*/ 713471 w 2085975"/>
                <a:gd name="connsiteY20" fmla="*/ 2362441 h 2518741"/>
                <a:gd name="connsiteX21" fmla="*/ 712594 w 2085975"/>
                <a:gd name="connsiteY21" fmla="*/ 2361639 h 2518741"/>
                <a:gd name="connsiteX22" fmla="*/ 1102640 w 2085975"/>
                <a:gd name="connsiteY22" fmla="*/ 2338077 h 2518741"/>
                <a:gd name="connsiteX23" fmla="*/ 1156335 w 2085975"/>
                <a:gd name="connsiteY23" fmla="*/ 2360295 h 2518741"/>
                <a:gd name="connsiteX24" fmla="*/ 1154770 w 2085975"/>
                <a:gd name="connsiteY24" fmla="*/ 2361656 h 2518741"/>
                <a:gd name="connsiteX25" fmla="*/ 1102342 w 2085975"/>
                <a:gd name="connsiteY25" fmla="*/ 2339962 h 2518741"/>
                <a:gd name="connsiteX26" fmla="*/ 1102640 w 2085975"/>
                <a:gd name="connsiteY26" fmla="*/ 2338077 h 2518741"/>
                <a:gd name="connsiteX27" fmla="*/ 838132 w 2085975"/>
                <a:gd name="connsiteY27" fmla="*/ 2302711 h 2518741"/>
                <a:gd name="connsiteX28" fmla="*/ 838200 w 2085975"/>
                <a:gd name="connsiteY28" fmla="*/ 2303145 h 2518741"/>
                <a:gd name="connsiteX29" fmla="*/ 787894 w 2085975"/>
                <a:gd name="connsiteY29" fmla="*/ 2318051 h 2518741"/>
                <a:gd name="connsiteX30" fmla="*/ 787641 w 2085975"/>
                <a:gd name="connsiteY30" fmla="*/ 2317671 h 2518741"/>
                <a:gd name="connsiteX31" fmla="*/ 838132 w 2085975"/>
                <a:gd name="connsiteY31" fmla="*/ 2302711 h 2518741"/>
                <a:gd name="connsiteX32" fmla="*/ 1138418 w 2085975"/>
                <a:gd name="connsiteY32" fmla="*/ 2269355 h 2518741"/>
                <a:gd name="connsiteX33" fmla="*/ 1202055 w 2085975"/>
                <a:gd name="connsiteY33" fmla="*/ 2297430 h 2518741"/>
                <a:gd name="connsiteX34" fmla="*/ 1197951 w 2085975"/>
                <a:gd name="connsiteY34" fmla="*/ 2297594 h 2518741"/>
                <a:gd name="connsiteX35" fmla="*/ 1138537 w 2085975"/>
                <a:gd name="connsiteY35" fmla="*/ 2271382 h 2518741"/>
                <a:gd name="connsiteX36" fmla="*/ 1138418 w 2085975"/>
                <a:gd name="connsiteY36" fmla="*/ 2269355 h 2518741"/>
                <a:gd name="connsiteX37" fmla="*/ 1083951 w 2085975"/>
                <a:gd name="connsiteY37" fmla="*/ 2188714 h 2518741"/>
                <a:gd name="connsiteX38" fmla="*/ 1135380 w 2085975"/>
                <a:gd name="connsiteY38" fmla="*/ 2236470 h 2518741"/>
                <a:gd name="connsiteX39" fmla="*/ 1135465 w 2085975"/>
                <a:gd name="connsiteY39" fmla="*/ 2237914 h 2518741"/>
                <a:gd name="connsiteX40" fmla="*/ 1083292 w 2085975"/>
                <a:gd name="connsiteY40" fmla="*/ 2189467 h 2518741"/>
                <a:gd name="connsiteX41" fmla="*/ 1083951 w 2085975"/>
                <a:gd name="connsiteY41" fmla="*/ 2188714 h 2518741"/>
                <a:gd name="connsiteX42" fmla="*/ 891973 w 2085975"/>
                <a:gd name="connsiteY42" fmla="*/ 2157791 h 2518741"/>
                <a:gd name="connsiteX43" fmla="*/ 891540 w 2085975"/>
                <a:gd name="connsiteY43" fmla="*/ 2158365 h 2518741"/>
                <a:gd name="connsiteX44" fmla="*/ 820091 w 2085975"/>
                <a:gd name="connsiteY44" fmla="*/ 2180928 h 2518741"/>
                <a:gd name="connsiteX45" fmla="*/ 820026 w 2085975"/>
                <a:gd name="connsiteY45" fmla="*/ 2180511 h 2518741"/>
                <a:gd name="connsiteX46" fmla="*/ 891973 w 2085975"/>
                <a:gd name="connsiteY46" fmla="*/ 2157791 h 2518741"/>
                <a:gd name="connsiteX47" fmla="*/ 1565691 w 2085975"/>
                <a:gd name="connsiteY47" fmla="*/ 1775952 h 2518741"/>
                <a:gd name="connsiteX48" fmla="*/ 1562956 w 2085975"/>
                <a:gd name="connsiteY48" fmla="*/ 1776635 h 2518741"/>
                <a:gd name="connsiteX49" fmla="*/ 1565691 w 2085975"/>
                <a:gd name="connsiteY49" fmla="*/ 1775952 h 2518741"/>
                <a:gd name="connsiteX50" fmla="*/ 338452 w 2085975"/>
                <a:gd name="connsiteY50" fmla="*/ 1588442 h 2518741"/>
                <a:gd name="connsiteX51" fmla="*/ 338961 w 2085975"/>
                <a:gd name="connsiteY51" fmla="*/ 1588971 h 2518741"/>
                <a:gd name="connsiteX52" fmla="*/ 338452 w 2085975"/>
                <a:gd name="connsiteY52" fmla="*/ 1588442 h 2518741"/>
                <a:gd name="connsiteX53" fmla="*/ 537210 w 2085975"/>
                <a:gd name="connsiteY53" fmla="*/ 0 h 2518741"/>
                <a:gd name="connsiteX54" fmla="*/ 563880 w 2085975"/>
                <a:gd name="connsiteY54" fmla="*/ 80010 h 2518741"/>
                <a:gd name="connsiteX55" fmla="*/ 672465 w 2085975"/>
                <a:gd name="connsiteY55" fmla="*/ 51435 h 2518741"/>
                <a:gd name="connsiteX56" fmla="*/ 721352 w 2085975"/>
                <a:gd name="connsiteY56" fmla="*/ 29486 h 2518741"/>
                <a:gd name="connsiteX57" fmla="*/ 744855 w 2085975"/>
                <a:gd name="connsiteY57" fmla="*/ 59055 h 2518741"/>
                <a:gd name="connsiteX58" fmla="*/ 739140 w 2085975"/>
                <a:gd name="connsiteY58" fmla="*/ 89535 h 2518741"/>
                <a:gd name="connsiteX59" fmla="*/ 821055 w 2085975"/>
                <a:gd name="connsiteY59" fmla="*/ 93345 h 2518741"/>
                <a:gd name="connsiteX60" fmla="*/ 834390 w 2085975"/>
                <a:gd name="connsiteY60" fmla="*/ 19050 h 2518741"/>
                <a:gd name="connsiteX61" fmla="*/ 855345 w 2085975"/>
                <a:gd name="connsiteY61" fmla="*/ 47625 h 2518741"/>
                <a:gd name="connsiteX62" fmla="*/ 946785 w 2085975"/>
                <a:gd name="connsiteY62" fmla="*/ 47625 h 2518741"/>
                <a:gd name="connsiteX63" fmla="*/ 996315 w 2085975"/>
                <a:gd name="connsiteY63" fmla="*/ 38100 h 2518741"/>
                <a:gd name="connsiteX64" fmla="*/ 1003935 w 2085975"/>
                <a:gd name="connsiteY64" fmla="*/ 9525 h 2518741"/>
                <a:gd name="connsiteX65" fmla="*/ 1064895 w 2085975"/>
                <a:gd name="connsiteY65" fmla="*/ 0 h 2518741"/>
                <a:gd name="connsiteX66" fmla="*/ 1097280 w 2085975"/>
                <a:gd name="connsiteY66" fmla="*/ 102870 h 2518741"/>
                <a:gd name="connsiteX67" fmla="*/ 1110615 w 2085975"/>
                <a:gd name="connsiteY67" fmla="*/ 102870 h 2518741"/>
                <a:gd name="connsiteX68" fmla="*/ 1135380 w 2085975"/>
                <a:gd name="connsiteY68" fmla="*/ 190500 h 2518741"/>
                <a:gd name="connsiteX69" fmla="*/ 1137805 w 2085975"/>
                <a:gd name="connsiteY69" fmla="*/ 195722 h 2518741"/>
                <a:gd name="connsiteX70" fmla="*/ 1135380 w 2085975"/>
                <a:gd name="connsiteY70" fmla="*/ 198120 h 2518741"/>
                <a:gd name="connsiteX71" fmla="*/ 1131570 w 2085975"/>
                <a:gd name="connsiteY71" fmla="*/ 240030 h 2518741"/>
                <a:gd name="connsiteX72" fmla="*/ 1156335 w 2085975"/>
                <a:gd name="connsiteY72" fmla="*/ 346710 h 2518741"/>
                <a:gd name="connsiteX73" fmla="*/ 1099185 w 2085975"/>
                <a:gd name="connsiteY73" fmla="*/ 363855 h 2518741"/>
                <a:gd name="connsiteX74" fmla="*/ 1127760 w 2085975"/>
                <a:gd name="connsiteY74" fmla="*/ 510540 h 2518741"/>
                <a:gd name="connsiteX75" fmla="*/ 1148715 w 2085975"/>
                <a:gd name="connsiteY75" fmla="*/ 563880 h 2518741"/>
                <a:gd name="connsiteX76" fmla="*/ 1194435 w 2085975"/>
                <a:gd name="connsiteY76" fmla="*/ 641985 h 2518741"/>
                <a:gd name="connsiteX77" fmla="*/ 1215390 w 2085975"/>
                <a:gd name="connsiteY77" fmla="*/ 645795 h 2518741"/>
                <a:gd name="connsiteX78" fmla="*/ 1243965 w 2085975"/>
                <a:gd name="connsiteY78" fmla="*/ 737235 h 2518741"/>
                <a:gd name="connsiteX79" fmla="*/ 1423035 w 2085975"/>
                <a:gd name="connsiteY79" fmla="*/ 702945 h 2518741"/>
                <a:gd name="connsiteX80" fmla="*/ 1422609 w 2085975"/>
                <a:gd name="connsiteY80" fmla="*/ 700259 h 2518741"/>
                <a:gd name="connsiteX81" fmla="*/ 1468755 w 2085975"/>
                <a:gd name="connsiteY81" fmla="*/ 689610 h 2518741"/>
                <a:gd name="connsiteX82" fmla="*/ 1491615 w 2085975"/>
                <a:gd name="connsiteY82" fmla="*/ 659130 h 2518741"/>
                <a:gd name="connsiteX83" fmla="*/ 1520190 w 2085975"/>
                <a:gd name="connsiteY83" fmla="*/ 645795 h 2518741"/>
                <a:gd name="connsiteX84" fmla="*/ 1531620 w 2085975"/>
                <a:gd name="connsiteY84" fmla="*/ 613410 h 2518741"/>
                <a:gd name="connsiteX85" fmla="*/ 1552575 w 2085975"/>
                <a:gd name="connsiteY85" fmla="*/ 594360 h 2518741"/>
                <a:gd name="connsiteX86" fmla="*/ 1573530 w 2085975"/>
                <a:gd name="connsiteY86" fmla="*/ 609600 h 2518741"/>
                <a:gd name="connsiteX87" fmla="*/ 1567815 w 2085975"/>
                <a:gd name="connsiteY87" fmla="*/ 708660 h 2518741"/>
                <a:gd name="connsiteX88" fmla="*/ 1638300 w 2085975"/>
                <a:gd name="connsiteY88" fmla="*/ 786765 h 2518741"/>
                <a:gd name="connsiteX89" fmla="*/ 1640205 w 2085975"/>
                <a:gd name="connsiteY89" fmla="*/ 851535 h 2518741"/>
                <a:gd name="connsiteX90" fmla="*/ 1615440 w 2085975"/>
                <a:gd name="connsiteY90" fmla="*/ 872490 h 2518741"/>
                <a:gd name="connsiteX91" fmla="*/ 1678305 w 2085975"/>
                <a:gd name="connsiteY91" fmla="*/ 876300 h 2518741"/>
                <a:gd name="connsiteX92" fmla="*/ 1964632 w 2085975"/>
                <a:gd name="connsiteY92" fmla="*/ 811829 h 2518741"/>
                <a:gd name="connsiteX93" fmla="*/ 1985010 w 2085975"/>
                <a:gd name="connsiteY93" fmla="*/ 889635 h 2518741"/>
                <a:gd name="connsiteX94" fmla="*/ 1977390 w 2085975"/>
                <a:gd name="connsiteY94" fmla="*/ 942975 h 2518741"/>
                <a:gd name="connsiteX95" fmla="*/ 1912620 w 2085975"/>
                <a:gd name="connsiteY95" fmla="*/ 952500 h 2518741"/>
                <a:gd name="connsiteX96" fmla="*/ 1912620 w 2085975"/>
                <a:gd name="connsiteY96" fmla="*/ 1022985 h 2518741"/>
                <a:gd name="connsiteX97" fmla="*/ 1956435 w 2085975"/>
                <a:gd name="connsiteY97" fmla="*/ 1028700 h 2518741"/>
                <a:gd name="connsiteX98" fmla="*/ 1996440 w 2085975"/>
                <a:gd name="connsiteY98" fmla="*/ 1002030 h 2518741"/>
                <a:gd name="connsiteX99" fmla="*/ 1975485 w 2085975"/>
                <a:gd name="connsiteY99" fmla="*/ 1057275 h 2518741"/>
                <a:gd name="connsiteX100" fmla="*/ 1971675 w 2085975"/>
                <a:gd name="connsiteY100" fmla="*/ 1137285 h 2518741"/>
                <a:gd name="connsiteX101" fmla="*/ 1976108 w 2085975"/>
                <a:gd name="connsiteY101" fmla="*/ 1138062 h 2518741"/>
                <a:gd name="connsiteX102" fmla="*/ 2025015 w 2085975"/>
                <a:gd name="connsiteY102" fmla="*/ 1226820 h 2518741"/>
                <a:gd name="connsiteX103" fmla="*/ 1965960 w 2085975"/>
                <a:gd name="connsiteY103" fmla="*/ 1257300 h 2518741"/>
                <a:gd name="connsiteX104" fmla="*/ 1975485 w 2085975"/>
                <a:gd name="connsiteY104" fmla="*/ 1295400 h 2518741"/>
                <a:gd name="connsiteX105" fmla="*/ 1929765 w 2085975"/>
                <a:gd name="connsiteY105" fmla="*/ 1350645 h 2518741"/>
                <a:gd name="connsiteX106" fmla="*/ 2057400 w 2085975"/>
                <a:gd name="connsiteY106" fmla="*/ 1419225 h 2518741"/>
                <a:gd name="connsiteX107" fmla="*/ 2034540 w 2085975"/>
                <a:gd name="connsiteY107" fmla="*/ 1451610 h 2518741"/>
                <a:gd name="connsiteX108" fmla="*/ 2085975 w 2085975"/>
                <a:gd name="connsiteY108" fmla="*/ 1527810 h 2518741"/>
                <a:gd name="connsiteX109" fmla="*/ 2080260 w 2085975"/>
                <a:gd name="connsiteY109" fmla="*/ 1565910 h 2518741"/>
                <a:gd name="connsiteX110" fmla="*/ 2045970 w 2085975"/>
                <a:gd name="connsiteY110" fmla="*/ 1581150 h 2518741"/>
                <a:gd name="connsiteX111" fmla="*/ 2013585 w 2085975"/>
                <a:gd name="connsiteY111" fmla="*/ 1657350 h 2518741"/>
                <a:gd name="connsiteX112" fmla="*/ 2047875 w 2085975"/>
                <a:gd name="connsiteY112" fmla="*/ 1691640 h 2518741"/>
                <a:gd name="connsiteX113" fmla="*/ 2011680 w 2085975"/>
                <a:gd name="connsiteY113" fmla="*/ 1737360 h 2518741"/>
                <a:gd name="connsiteX114" fmla="*/ 2013585 w 2085975"/>
                <a:gd name="connsiteY114" fmla="*/ 1739265 h 2518741"/>
                <a:gd name="connsiteX115" fmla="*/ 1912620 w 2085975"/>
                <a:gd name="connsiteY115" fmla="*/ 1644015 h 2518741"/>
                <a:gd name="connsiteX116" fmla="*/ 1823085 w 2085975"/>
                <a:gd name="connsiteY116" fmla="*/ 1708785 h 2518741"/>
                <a:gd name="connsiteX117" fmla="*/ 1691640 w 2085975"/>
                <a:gd name="connsiteY117" fmla="*/ 1737360 h 2518741"/>
                <a:gd name="connsiteX118" fmla="*/ 1678305 w 2085975"/>
                <a:gd name="connsiteY118" fmla="*/ 1722120 h 2518741"/>
                <a:gd name="connsiteX119" fmla="*/ 1621155 w 2085975"/>
                <a:gd name="connsiteY119" fmla="*/ 1737360 h 2518741"/>
                <a:gd name="connsiteX120" fmla="*/ 1617345 w 2085975"/>
                <a:gd name="connsiteY120" fmla="*/ 1760220 h 2518741"/>
                <a:gd name="connsiteX121" fmla="*/ 1565432 w 2085975"/>
                <a:gd name="connsiteY121" fmla="*/ 1773198 h 2518741"/>
                <a:gd name="connsiteX122" fmla="*/ 1564005 w 2085975"/>
                <a:gd name="connsiteY122" fmla="*/ 1771650 h 2518741"/>
                <a:gd name="connsiteX123" fmla="*/ 1520190 w 2085975"/>
                <a:gd name="connsiteY123" fmla="*/ 1811655 h 2518741"/>
                <a:gd name="connsiteX124" fmla="*/ 1501140 w 2085975"/>
                <a:gd name="connsiteY124" fmla="*/ 1811655 h 2518741"/>
                <a:gd name="connsiteX125" fmla="*/ 1428750 w 2085975"/>
                <a:gd name="connsiteY125" fmla="*/ 1903095 h 2518741"/>
                <a:gd name="connsiteX126" fmla="*/ 1421130 w 2085975"/>
                <a:gd name="connsiteY126" fmla="*/ 1952625 h 2518741"/>
                <a:gd name="connsiteX127" fmla="*/ 1396365 w 2085975"/>
                <a:gd name="connsiteY127" fmla="*/ 1918335 h 2518741"/>
                <a:gd name="connsiteX128" fmla="*/ 1358265 w 2085975"/>
                <a:gd name="connsiteY128" fmla="*/ 1986915 h 2518741"/>
                <a:gd name="connsiteX129" fmla="*/ 1343025 w 2085975"/>
                <a:gd name="connsiteY129" fmla="*/ 1986915 h 2518741"/>
                <a:gd name="connsiteX130" fmla="*/ 1297305 w 2085975"/>
                <a:gd name="connsiteY130" fmla="*/ 2019300 h 2518741"/>
                <a:gd name="connsiteX131" fmla="*/ 1301115 w 2085975"/>
                <a:gd name="connsiteY131" fmla="*/ 2038350 h 2518741"/>
                <a:gd name="connsiteX132" fmla="*/ 1259205 w 2085975"/>
                <a:gd name="connsiteY132" fmla="*/ 2066925 h 2518741"/>
                <a:gd name="connsiteX133" fmla="*/ 1272540 w 2085975"/>
                <a:gd name="connsiteY133" fmla="*/ 2097405 h 2518741"/>
                <a:gd name="connsiteX134" fmla="*/ 1202055 w 2085975"/>
                <a:gd name="connsiteY134" fmla="*/ 2106930 h 2518741"/>
                <a:gd name="connsiteX135" fmla="*/ 1183005 w 2085975"/>
                <a:gd name="connsiteY135" fmla="*/ 2143125 h 2518741"/>
                <a:gd name="connsiteX136" fmla="*/ 1156335 w 2085975"/>
                <a:gd name="connsiteY136" fmla="*/ 2164080 h 2518741"/>
                <a:gd name="connsiteX137" fmla="*/ 1122045 w 2085975"/>
                <a:gd name="connsiteY137" fmla="*/ 2141220 h 2518741"/>
                <a:gd name="connsiteX138" fmla="*/ 1107891 w 2085975"/>
                <a:gd name="connsiteY138" fmla="*/ 2157396 h 2518741"/>
                <a:gd name="connsiteX139" fmla="*/ 1106805 w 2085975"/>
                <a:gd name="connsiteY139" fmla="*/ 2156460 h 2518741"/>
                <a:gd name="connsiteX140" fmla="*/ 979170 w 2085975"/>
                <a:gd name="connsiteY140" fmla="*/ 2042160 h 2518741"/>
                <a:gd name="connsiteX141" fmla="*/ 932138 w 2085975"/>
                <a:gd name="connsiteY141" fmla="*/ 2104529 h 2518741"/>
                <a:gd name="connsiteX142" fmla="*/ 851535 w 2085975"/>
                <a:gd name="connsiteY142" fmla="*/ 2101216 h 2518741"/>
                <a:gd name="connsiteX143" fmla="*/ 847725 w 2085975"/>
                <a:gd name="connsiteY143" fmla="*/ 2129791 h 2518741"/>
                <a:gd name="connsiteX144" fmla="*/ 689610 w 2085975"/>
                <a:gd name="connsiteY144" fmla="*/ 2129791 h 2518741"/>
                <a:gd name="connsiteX145" fmla="*/ 685800 w 2085975"/>
                <a:gd name="connsiteY145" fmla="*/ 2025016 h 2518741"/>
                <a:gd name="connsiteX146" fmla="*/ 683980 w 2085975"/>
                <a:gd name="connsiteY146" fmla="*/ 2024761 h 2518741"/>
                <a:gd name="connsiteX147" fmla="*/ 701040 w 2085975"/>
                <a:gd name="connsiteY147" fmla="*/ 1973580 h 2518741"/>
                <a:gd name="connsiteX148" fmla="*/ 659130 w 2085975"/>
                <a:gd name="connsiteY148" fmla="*/ 1939290 h 2518741"/>
                <a:gd name="connsiteX149" fmla="*/ 662940 w 2085975"/>
                <a:gd name="connsiteY149" fmla="*/ 1899285 h 2518741"/>
                <a:gd name="connsiteX150" fmla="*/ 674370 w 2085975"/>
                <a:gd name="connsiteY150" fmla="*/ 1836420 h 2518741"/>
                <a:gd name="connsiteX151" fmla="*/ 643890 w 2085975"/>
                <a:gd name="connsiteY151" fmla="*/ 1802130 h 2518741"/>
                <a:gd name="connsiteX152" fmla="*/ 590550 w 2085975"/>
                <a:gd name="connsiteY152" fmla="*/ 1790700 h 2518741"/>
                <a:gd name="connsiteX153" fmla="*/ 520065 w 2085975"/>
                <a:gd name="connsiteY153" fmla="*/ 1731645 h 2518741"/>
                <a:gd name="connsiteX154" fmla="*/ 520065 w 2085975"/>
                <a:gd name="connsiteY154" fmla="*/ 1704975 h 2518741"/>
                <a:gd name="connsiteX155" fmla="*/ 491490 w 2085975"/>
                <a:gd name="connsiteY155" fmla="*/ 1708785 h 2518741"/>
                <a:gd name="connsiteX156" fmla="*/ 386715 w 2085975"/>
                <a:gd name="connsiteY156" fmla="*/ 1638300 h 2518741"/>
                <a:gd name="connsiteX157" fmla="*/ 345639 w 2085975"/>
                <a:gd name="connsiteY157" fmla="*/ 1595581 h 2518741"/>
                <a:gd name="connsiteX158" fmla="*/ 346710 w 2085975"/>
                <a:gd name="connsiteY158" fmla="*/ 1543050 h 2518741"/>
                <a:gd name="connsiteX159" fmla="*/ 302895 w 2085975"/>
                <a:gd name="connsiteY159" fmla="*/ 1522095 h 2518741"/>
                <a:gd name="connsiteX160" fmla="*/ 318135 w 2085975"/>
                <a:gd name="connsiteY160" fmla="*/ 1470660 h 2518741"/>
                <a:gd name="connsiteX161" fmla="*/ 274320 w 2085975"/>
                <a:gd name="connsiteY161" fmla="*/ 1491615 h 2518741"/>
                <a:gd name="connsiteX162" fmla="*/ 241935 w 2085975"/>
                <a:gd name="connsiteY162" fmla="*/ 1491615 h 2518741"/>
                <a:gd name="connsiteX163" fmla="*/ 236220 w 2085975"/>
                <a:gd name="connsiteY163" fmla="*/ 1510665 h 2518741"/>
                <a:gd name="connsiteX164" fmla="*/ 85676 w 2085975"/>
                <a:gd name="connsiteY164" fmla="*/ 1510087 h 2518741"/>
                <a:gd name="connsiteX165" fmla="*/ 80010 w 2085975"/>
                <a:gd name="connsiteY165" fmla="*/ 1443990 h 2518741"/>
                <a:gd name="connsiteX166" fmla="*/ 30480 w 2085975"/>
                <a:gd name="connsiteY166" fmla="*/ 1466850 h 2518741"/>
                <a:gd name="connsiteX167" fmla="*/ 9525 w 2085975"/>
                <a:gd name="connsiteY167" fmla="*/ 1390650 h 2518741"/>
                <a:gd name="connsiteX168" fmla="*/ 0 w 2085975"/>
                <a:gd name="connsiteY168" fmla="*/ 1389648 h 2518741"/>
                <a:gd name="connsiteX169" fmla="*/ 0 w 2085975"/>
                <a:gd name="connsiteY169" fmla="*/ 1352550 h 2518741"/>
                <a:gd name="connsiteX170" fmla="*/ 30480 w 2085975"/>
                <a:gd name="connsiteY170" fmla="*/ 1314450 h 2518741"/>
                <a:gd name="connsiteX171" fmla="*/ 95250 w 2085975"/>
                <a:gd name="connsiteY171" fmla="*/ 1303020 h 2518741"/>
                <a:gd name="connsiteX172" fmla="*/ 112395 w 2085975"/>
                <a:gd name="connsiteY172" fmla="*/ 1238250 h 2518741"/>
                <a:gd name="connsiteX173" fmla="*/ 100965 w 2085975"/>
                <a:gd name="connsiteY173" fmla="*/ 1143000 h 2518741"/>
                <a:gd name="connsiteX174" fmla="*/ 101779 w 2085975"/>
                <a:gd name="connsiteY174" fmla="*/ 1135131 h 2518741"/>
                <a:gd name="connsiteX175" fmla="*/ 190501 w 2085975"/>
                <a:gd name="connsiteY175" fmla="*/ 1110615 h 2518741"/>
                <a:gd name="connsiteX176" fmla="*/ 207646 w 2085975"/>
                <a:gd name="connsiteY176" fmla="*/ 1022985 h 2518741"/>
                <a:gd name="connsiteX177" fmla="*/ 186691 w 2085975"/>
                <a:gd name="connsiteY177" fmla="*/ 986790 h 2518741"/>
                <a:gd name="connsiteX178" fmla="*/ 57151 w 2085975"/>
                <a:gd name="connsiteY178" fmla="*/ 969645 h 2518741"/>
                <a:gd name="connsiteX179" fmla="*/ 125731 w 2085975"/>
                <a:gd name="connsiteY179" fmla="*/ 843915 h 2518741"/>
                <a:gd name="connsiteX180" fmla="*/ 129541 w 2085975"/>
                <a:gd name="connsiteY180" fmla="*/ 731520 h 2518741"/>
                <a:gd name="connsiteX181" fmla="*/ 104775 w 2085975"/>
                <a:gd name="connsiteY181" fmla="*/ 715066 h 2518741"/>
                <a:gd name="connsiteX182" fmla="*/ 104775 w 2085975"/>
                <a:gd name="connsiteY182" fmla="*/ 567691 h 2518741"/>
                <a:gd name="connsiteX183" fmla="*/ 125730 w 2085975"/>
                <a:gd name="connsiteY183" fmla="*/ 489586 h 2518741"/>
                <a:gd name="connsiteX184" fmla="*/ 95250 w 2085975"/>
                <a:gd name="connsiteY184" fmla="*/ 447676 h 2518741"/>
                <a:gd name="connsiteX185" fmla="*/ 169545 w 2085975"/>
                <a:gd name="connsiteY185" fmla="*/ 449581 h 2518741"/>
                <a:gd name="connsiteX186" fmla="*/ 164949 w 2085975"/>
                <a:gd name="connsiteY186" fmla="*/ 446066 h 2518741"/>
                <a:gd name="connsiteX187" fmla="*/ 169545 w 2085975"/>
                <a:gd name="connsiteY187" fmla="*/ 447675 h 2518741"/>
                <a:gd name="connsiteX188" fmla="*/ 200025 w 2085975"/>
                <a:gd name="connsiteY188" fmla="*/ 382905 h 2518741"/>
                <a:gd name="connsiteX189" fmla="*/ 283845 w 2085975"/>
                <a:gd name="connsiteY189" fmla="*/ 384810 h 2518741"/>
                <a:gd name="connsiteX190" fmla="*/ 329565 w 2085975"/>
                <a:gd name="connsiteY190" fmla="*/ 361950 h 2518741"/>
                <a:gd name="connsiteX191" fmla="*/ 344805 w 2085975"/>
                <a:gd name="connsiteY191" fmla="*/ 335280 h 2518741"/>
                <a:gd name="connsiteX192" fmla="*/ 348615 w 2085975"/>
                <a:gd name="connsiteY192" fmla="*/ 266700 h 2518741"/>
                <a:gd name="connsiteX193" fmla="*/ 325755 w 2085975"/>
                <a:gd name="connsiteY193" fmla="*/ 198120 h 2518741"/>
                <a:gd name="connsiteX194" fmla="*/ 272415 w 2085975"/>
                <a:gd name="connsiteY194" fmla="*/ 137160 h 2518741"/>
                <a:gd name="connsiteX195" fmla="*/ 295275 w 2085975"/>
                <a:gd name="connsiteY195" fmla="*/ 125730 h 2518741"/>
                <a:gd name="connsiteX196" fmla="*/ 293496 w 2085975"/>
                <a:gd name="connsiteY196" fmla="*/ 119401 h 2518741"/>
                <a:gd name="connsiteX197" fmla="*/ 295275 w 2085975"/>
                <a:gd name="connsiteY197" fmla="*/ 120015 h 2518741"/>
                <a:gd name="connsiteX198" fmla="*/ 337185 w 2085975"/>
                <a:gd name="connsiteY198" fmla="*/ 74295 h 2518741"/>
                <a:gd name="connsiteX199" fmla="*/ 403860 w 2085975"/>
                <a:gd name="connsiteY199" fmla="*/ 85725 h 2518741"/>
                <a:gd name="connsiteX200" fmla="*/ 381000 w 2085975"/>
                <a:gd name="connsiteY200" fmla="*/ 49530 h 2518741"/>
                <a:gd name="connsiteX201" fmla="*/ 432435 w 2085975"/>
                <a:gd name="connsiteY201" fmla="*/ 13335 h 2518741"/>
                <a:gd name="connsiteX202" fmla="*/ 537210 w 2085975"/>
                <a:gd name="connsiteY202" fmla="*/ 0 h 2518741"/>
                <a:gd name="connsiteX0" fmla="*/ 1303010 w 2085975"/>
                <a:gd name="connsiteY0" fmla="*/ 2510306 h 2518254"/>
                <a:gd name="connsiteX1" fmla="*/ 1313778 w 2085975"/>
                <a:gd name="connsiteY1" fmla="*/ 2518138 h 2518254"/>
                <a:gd name="connsiteX2" fmla="*/ 1313044 w 2085975"/>
                <a:gd name="connsiteY2" fmla="*/ 2518254 h 2518254"/>
                <a:gd name="connsiteX3" fmla="*/ 1304272 w 2085975"/>
                <a:gd name="connsiteY3" fmla="*/ 2507602 h 2518254"/>
                <a:gd name="connsiteX4" fmla="*/ 1303010 w 2085975"/>
                <a:gd name="connsiteY4" fmla="*/ 2510306 h 2518254"/>
                <a:gd name="connsiteX5" fmla="*/ 1215390 w 2085975"/>
                <a:gd name="connsiteY5" fmla="*/ 2388870 h 2518254"/>
                <a:gd name="connsiteX6" fmla="*/ 1243965 w 2085975"/>
                <a:gd name="connsiteY6" fmla="*/ 2432685 h 2518254"/>
                <a:gd name="connsiteX7" fmla="*/ 1243656 w 2085975"/>
                <a:gd name="connsiteY7" fmla="*/ 2432818 h 2518254"/>
                <a:gd name="connsiteX8" fmla="*/ 1216642 w 2085975"/>
                <a:gd name="connsiteY8" fmla="*/ 2391397 h 2518254"/>
                <a:gd name="connsiteX9" fmla="*/ 1151872 w 2085975"/>
                <a:gd name="connsiteY9" fmla="*/ 2433307 h 2518254"/>
                <a:gd name="connsiteX10" fmla="*/ 1113772 w 2085975"/>
                <a:gd name="connsiteY10" fmla="*/ 2400922 h 2518254"/>
                <a:gd name="connsiteX11" fmla="*/ 1114623 w 2085975"/>
                <a:gd name="connsiteY11" fmla="*/ 2400183 h 2518254"/>
                <a:gd name="connsiteX12" fmla="*/ 1150620 w 2085975"/>
                <a:gd name="connsiteY12" fmla="*/ 2430780 h 2518254"/>
                <a:gd name="connsiteX13" fmla="*/ 1215390 w 2085975"/>
                <a:gd name="connsiteY13" fmla="*/ 2388870 h 2518254"/>
                <a:gd name="connsiteX14" fmla="*/ 712594 w 2085975"/>
                <a:gd name="connsiteY14" fmla="*/ 2361639 h 2518254"/>
                <a:gd name="connsiteX15" fmla="*/ 785736 w 2085975"/>
                <a:gd name="connsiteY15" fmla="*/ 2365296 h 2518254"/>
                <a:gd name="connsiteX16" fmla="*/ 827791 w 2085975"/>
                <a:gd name="connsiteY16" fmla="*/ 2379924 h 2518254"/>
                <a:gd name="connsiteX17" fmla="*/ 828675 w 2085975"/>
                <a:gd name="connsiteY17" fmla="*/ 2381250 h 2518254"/>
                <a:gd name="connsiteX18" fmla="*/ 784860 w 2085975"/>
                <a:gd name="connsiteY18" fmla="*/ 2366010 h 2518254"/>
                <a:gd name="connsiteX19" fmla="*/ 713471 w 2085975"/>
                <a:gd name="connsiteY19" fmla="*/ 2362441 h 2518254"/>
                <a:gd name="connsiteX20" fmla="*/ 712594 w 2085975"/>
                <a:gd name="connsiteY20" fmla="*/ 2361639 h 2518254"/>
                <a:gd name="connsiteX21" fmla="*/ 1102640 w 2085975"/>
                <a:gd name="connsiteY21" fmla="*/ 2338077 h 2518254"/>
                <a:gd name="connsiteX22" fmla="*/ 1156335 w 2085975"/>
                <a:gd name="connsiteY22" fmla="*/ 2360295 h 2518254"/>
                <a:gd name="connsiteX23" fmla="*/ 1154770 w 2085975"/>
                <a:gd name="connsiteY23" fmla="*/ 2361656 h 2518254"/>
                <a:gd name="connsiteX24" fmla="*/ 1102342 w 2085975"/>
                <a:gd name="connsiteY24" fmla="*/ 2339962 h 2518254"/>
                <a:gd name="connsiteX25" fmla="*/ 1102640 w 2085975"/>
                <a:gd name="connsiteY25" fmla="*/ 2338077 h 2518254"/>
                <a:gd name="connsiteX26" fmla="*/ 838132 w 2085975"/>
                <a:gd name="connsiteY26" fmla="*/ 2302711 h 2518254"/>
                <a:gd name="connsiteX27" fmla="*/ 838200 w 2085975"/>
                <a:gd name="connsiteY27" fmla="*/ 2303145 h 2518254"/>
                <a:gd name="connsiteX28" fmla="*/ 787894 w 2085975"/>
                <a:gd name="connsiteY28" fmla="*/ 2318051 h 2518254"/>
                <a:gd name="connsiteX29" fmla="*/ 787641 w 2085975"/>
                <a:gd name="connsiteY29" fmla="*/ 2317671 h 2518254"/>
                <a:gd name="connsiteX30" fmla="*/ 838132 w 2085975"/>
                <a:gd name="connsiteY30" fmla="*/ 2302711 h 2518254"/>
                <a:gd name="connsiteX31" fmla="*/ 1138418 w 2085975"/>
                <a:gd name="connsiteY31" fmla="*/ 2269355 h 2518254"/>
                <a:gd name="connsiteX32" fmla="*/ 1202055 w 2085975"/>
                <a:gd name="connsiteY32" fmla="*/ 2297430 h 2518254"/>
                <a:gd name="connsiteX33" fmla="*/ 1197951 w 2085975"/>
                <a:gd name="connsiteY33" fmla="*/ 2297594 h 2518254"/>
                <a:gd name="connsiteX34" fmla="*/ 1138537 w 2085975"/>
                <a:gd name="connsiteY34" fmla="*/ 2271382 h 2518254"/>
                <a:gd name="connsiteX35" fmla="*/ 1138418 w 2085975"/>
                <a:gd name="connsiteY35" fmla="*/ 2269355 h 2518254"/>
                <a:gd name="connsiteX36" fmla="*/ 1083951 w 2085975"/>
                <a:gd name="connsiteY36" fmla="*/ 2188714 h 2518254"/>
                <a:gd name="connsiteX37" fmla="*/ 1135380 w 2085975"/>
                <a:gd name="connsiteY37" fmla="*/ 2236470 h 2518254"/>
                <a:gd name="connsiteX38" fmla="*/ 1135465 w 2085975"/>
                <a:gd name="connsiteY38" fmla="*/ 2237914 h 2518254"/>
                <a:gd name="connsiteX39" fmla="*/ 1083292 w 2085975"/>
                <a:gd name="connsiteY39" fmla="*/ 2189467 h 2518254"/>
                <a:gd name="connsiteX40" fmla="*/ 1083951 w 2085975"/>
                <a:gd name="connsiteY40" fmla="*/ 2188714 h 2518254"/>
                <a:gd name="connsiteX41" fmla="*/ 891973 w 2085975"/>
                <a:gd name="connsiteY41" fmla="*/ 2157791 h 2518254"/>
                <a:gd name="connsiteX42" fmla="*/ 891540 w 2085975"/>
                <a:gd name="connsiteY42" fmla="*/ 2158365 h 2518254"/>
                <a:gd name="connsiteX43" fmla="*/ 820091 w 2085975"/>
                <a:gd name="connsiteY43" fmla="*/ 2180928 h 2518254"/>
                <a:gd name="connsiteX44" fmla="*/ 820026 w 2085975"/>
                <a:gd name="connsiteY44" fmla="*/ 2180511 h 2518254"/>
                <a:gd name="connsiteX45" fmla="*/ 891973 w 2085975"/>
                <a:gd name="connsiteY45" fmla="*/ 2157791 h 2518254"/>
                <a:gd name="connsiteX46" fmla="*/ 1565691 w 2085975"/>
                <a:gd name="connsiteY46" fmla="*/ 1775952 h 2518254"/>
                <a:gd name="connsiteX47" fmla="*/ 1562956 w 2085975"/>
                <a:gd name="connsiteY47" fmla="*/ 1776635 h 2518254"/>
                <a:gd name="connsiteX48" fmla="*/ 1565691 w 2085975"/>
                <a:gd name="connsiteY48" fmla="*/ 1775952 h 2518254"/>
                <a:gd name="connsiteX49" fmla="*/ 338452 w 2085975"/>
                <a:gd name="connsiteY49" fmla="*/ 1588442 h 2518254"/>
                <a:gd name="connsiteX50" fmla="*/ 338961 w 2085975"/>
                <a:gd name="connsiteY50" fmla="*/ 1588971 h 2518254"/>
                <a:gd name="connsiteX51" fmla="*/ 338452 w 2085975"/>
                <a:gd name="connsiteY51" fmla="*/ 1588442 h 2518254"/>
                <a:gd name="connsiteX52" fmla="*/ 537210 w 2085975"/>
                <a:gd name="connsiteY52" fmla="*/ 0 h 2518254"/>
                <a:gd name="connsiteX53" fmla="*/ 563880 w 2085975"/>
                <a:gd name="connsiteY53" fmla="*/ 80010 h 2518254"/>
                <a:gd name="connsiteX54" fmla="*/ 672465 w 2085975"/>
                <a:gd name="connsiteY54" fmla="*/ 51435 h 2518254"/>
                <a:gd name="connsiteX55" fmla="*/ 721352 w 2085975"/>
                <a:gd name="connsiteY55" fmla="*/ 29486 h 2518254"/>
                <a:gd name="connsiteX56" fmla="*/ 744855 w 2085975"/>
                <a:gd name="connsiteY56" fmla="*/ 59055 h 2518254"/>
                <a:gd name="connsiteX57" fmla="*/ 739140 w 2085975"/>
                <a:gd name="connsiteY57" fmla="*/ 89535 h 2518254"/>
                <a:gd name="connsiteX58" fmla="*/ 821055 w 2085975"/>
                <a:gd name="connsiteY58" fmla="*/ 93345 h 2518254"/>
                <a:gd name="connsiteX59" fmla="*/ 834390 w 2085975"/>
                <a:gd name="connsiteY59" fmla="*/ 19050 h 2518254"/>
                <a:gd name="connsiteX60" fmla="*/ 855345 w 2085975"/>
                <a:gd name="connsiteY60" fmla="*/ 47625 h 2518254"/>
                <a:gd name="connsiteX61" fmla="*/ 946785 w 2085975"/>
                <a:gd name="connsiteY61" fmla="*/ 47625 h 2518254"/>
                <a:gd name="connsiteX62" fmla="*/ 996315 w 2085975"/>
                <a:gd name="connsiteY62" fmla="*/ 38100 h 2518254"/>
                <a:gd name="connsiteX63" fmla="*/ 1003935 w 2085975"/>
                <a:gd name="connsiteY63" fmla="*/ 9525 h 2518254"/>
                <a:gd name="connsiteX64" fmla="*/ 1064895 w 2085975"/>
                <a:gd name="connsiteY64" fmla="*/ 0 h 2518254"/>
                <a:gd name="connsiteX65" fmla="*/ 1097280 w 2085975"/>
                <a:gd name="connsiteY65" fmla="*/ 102870 h 2518254"/>
                <a:gd name="connsiteX66" fmla="*/ 1110615 w 2085975"/>
                <a:gd name="connsiteY66" fmla="*/ 102870 h 2518254"/>
                <a:gd name="connsiteX67" fmla="*/ 1135380 w 2085975"/>
                <a:gd name="connsiteY67" fmla="*/ 190500 h 2518254"/>
                <a:gd name="connsiteX68" fmla="*/ 1137805 w 2085975"/>
                <a:gd name="connsiteY68" fmla="*/ 195722 h 2518254"/>
                <a:gd name="connsiteX69" fmla="*/ 1135380 w 2085975"/>
                <a:gd name="connsiteY69" fmla="*/ 198120 h 2518254"/>
                <a:gd name="connsiteX70" fmla="*/ 1131570 w 2085975"/>
                <a:gd name="connsiteY70" fmla="*/ 240030 h 2518254"/>
                <a:gd name="connsiteX71" fmla="*/ 1156335 w 2085975"/>
                <a:gd name="connsiteY71" fmla="*/ 346710 h 2518254"/>
                <a:gd name="connsiteX72" fmla="*/ 1099185 w 2085975"/>
                <a:gd name="connsiteY72" fmla="*/ 363855 h 2518254"/>
                <a:gd name="connsiteX73" fmla="*/ 1127760 w 2085975"/>
                <a:gd name="connsiteY73" fmla="*/ 510540 h 2518254"/>
                <a:gd name="connsiteX74" fmla="*/ 1148715 w 2085975"/>
                <a:gd name="connsiteY74" fmla="*/ 563880 h 2518254"/>
                <a:gd name="connsiteX75" fmla="*/ 1194435 w 2085975"/>
                <a:gd name="connsiteY75" fmla="*/ 641985 h 2518254"/>
                <a:gd name="connsiteX76" fmla="*/ 1215390 w 2085975"/>
                <a:gd name="connsiteY76" fmla="*/ 645795 h 2518254"/>
                <a:gd name="connsiteX77" fmla="*/ 1243965 w 2085975"/>
                <a:gd name="connsiteY77" fmla="*/ 737235 h 2518254"/>
                <a:gd name="connsiteX78" fmla="*/ 1423035 w 2085975"/>
                <a:gd name="connsiteY78" fmla="*/ 702945 h 2518254"/>
                <a:gd name="connsiteX79" fmla="*/ 1422609 w 2085975"/>
                <a:gd name="connsiteY79" fmla="*/ 700259 h 2518254"/>
                <a:gd name="connsiteX80" fmla="*/ 1468755 w 2085975"/>
                <a:gd name="connsiteY80" fmla="*/ 689610 h 2518254"/>
                <a:gd name="connsiteX81" fmla="*/ 1491615 w 2085975"/>
                <a:gd name="connsiteY81" fmla="*/ 659130 h 2518254"/>
                <a:gd name="connsiteX82" fmla="*/ 1520190 w 2085975"/>
                <a:gd name="connsiteY82" fmla="*/ 645795 h 2518254"/>
                <a:gd name="connsiteX83" fmla="*/ 1531620 w 2085975"/>
                <a:gd name="connsiteY83" fmla="*/ 613410 h 2518254"/>
                <a:gd name="connsiteX84" fmla="*/ 1552575 w 2085975"/>
                <a:gd name="connsiteY84" fmla="*/ 594360 h 2518254"/>
                <a:gd name="connsiteX85" fmla="*/ 1573530 w 2085975"/>
                <a:gd name="connsiteY85" fmla="*/ 609600 h 2518254"/>
                <a:gd name="connsiteX86" fmla="*/ 1567815 w 2085975"/>
                <a:gd name="connsiteY86" fmla="*/ 708660 h 2518254"/>
                <a:gd name="connsiteX87" fmla="*/ 1638300 w 2085975"/>
                <a:gd name="connsiteY87" fmla="*/ 786765 h 2518254"/>
                <a:gd name="connsiteX88" fmla="*/ 1640205 w 2085975"/>
                <a:gd name="connsiteY88" fmla="*/ 851535 h 2518254"/>
                <a:gd name="connsiteX89" fmla="*/ 1615440 w 2085975"/>
                <a:gd name="connsiteY89" fmla="*/ 872490 h 2518254"/>
                <a:gd name="connsiteX90" fmla="*/ 1678305 w 2085975"/>
                <a:gd name="connsiteY90" fmla="*/ 876300 h 2518254"/>
                <a:gd name="connsiteX91" fmla="*/ 1964632 w 2085975"/>
                <a:gd name="connsiteY91" fmla="*/ 811829 h 2518254"/>
                <a:gd name="connsiteX92" fmla="*/ 1985010 w 2085975"/>
                <a:gd name="connsiteY92" fmla="*/ 889635 h 2518254"/>
                <a:gd name="connsiteX93" fmla="*/ 1977390 w 2085975"/>
                <a:gd name="connsiteY93" fmla="*/ 942975 h 2518254"/>
                <a:gd name="connsiteX94" fmla="*/ 1912620 w 2085975"/>
                <a:gd name="connsiteY94" fmla="*/ 952500 h 2518254"/>
                <a:gd name="connsiteX95" fmla="*/ 1912620 w 2085975"/>
                <a:gd name="connsiteY95" fmla="*/ 1022985 h 2518254"/>
                <a:gd name="connsiteX96" fmla="*/ 1956435 w 2085975"/>
                <a:gd name="connsiteY96" fmla="*/ 1028700 h 2518254"/>
                <a:gd name="connsiteX97" fmla="*/ 1996440 w 2085975"/>
                <a:gd name="connsiteY97" fmla="*/ 1002030 h 2518254"/>
                <a:gd name="connsiteX98" fmla="*/ 1975485 w 2085975"/>
                <a:gd name="connsiteY98" fmla="*/ 1057275 h 2518254"/>
                <a:gd name="connsiteX99" fmla="*/ 1971675 w 2085975"/>
                <a:gd name="connsiteY99" fmla="*/ 1137285 h 2518254"/>
                <a:gd name="connsiteX100" fmla="*/ 1976108 w 2085975"/>
                <a:gd name="connsiteY100" fmla="*/ 1138062 h 2518254"/>
                <a:gd name="connsiteX101" fmla="*/ 2025015 w 2085975"/>
                <a:gd name="connsiteY101" fmla="*/ 1226820 h 2518254"/>
                <a:gd name="connsiteX102" fmla="*/ 1965960 w 2085975"/>
                <a:gd name="connsiteY102" fmla="*/ 1257300 h 2518254"/>
                <a:gd name="connsiteX103" fmla="*/ 1975485 w 2085975"/>
                <a:gd name="connsiteY103" fmla="*/ 1295400 h 2518254"/>
                <a:gd name="connsiteX104" fmla="*/ 1929765 w 2085975"/>
                <a:gd name="connsiteY104" fmla="*/ 1350645 h 2518254"/>
                <a:gd name="connsiteX105" fmla="*/ 2057400 w 2085975"/>
                <a:gd name="connsiteY105" fmla="*/ 1419225 h 2518254"/>
                <a:gd name="connsiteX106" fmla="*/ 2034540 w 2085975"/>
                <a:gd name="connsiteY106" fmla="*/ 1451610 h 2518254"/>
                <a:gd name="connsiteX107" fmla="*/ 2085975 w 2085975"/>
                <a:gd name="connsiteY107" fmla="*/ 1527810 h 2518254"/>
                <a:gd name="connsiteX108" fmla="*/ 2080260 w 2085975"/>
                <a:gd name="connsiteY108" fmla="*/ 1565910 h 2518254"/>
                <a:gd name="connsiteX109" fmla="*/ 2045970 w 2085975"/>
                <a:gd name="connsiteY109" fmla="*/ 1581150 h 2518254"/>
                <a:gd name="connsiteX110" fmla="*/ 2013585 w 2085975"/>
                <a:gd name="connsiteY110" fmla="*/ 1657350 h 2518254"/>
                <a:gd name="connsiteX111" fmla="*/ 2047875 w 2085975"/>
                <a:gd name="connsiteY111" fmla="*/ 1691640 h 2518254"/>
                <a:gd name="connsiteX112" fmla="*/ 2011680 w 2085975"/>
                <a:gd name="connsiteY112" fmla="*/ 1737360 h 2518254"/>
                <a:gd name="connsiteX113" fmla="*/ 2013585 w 2085975"/>
                <a:gd name="connsiteY113" fmla="*/ 1739265 h 2518254"/>
                <a:gd name="connsiteX114" fmla="*/ 1912620 w 2085975"/>
                <a:gd name="connsiteY114" fmla="*/ 1644015 h 2518254"/>
                <a:gd name="connsiteX115" fmla="*/ 1823085 w 2085975"/>
                <a:gd name="connsiteY115" fmla="*/ 1708785 h 2518254"/>
                <a:gd name="connsiteX116" fmla="*/ 1691640 w 2085975"/>
                <a:gd name="connsiteY116" fmla="*/ 1737360 h 2518254"/>
                <a:gd name="connsiteX117" fmla="*/ 1678305 w 2085975"/>
                <a:gd name="connsiteY117" fmla="*/ 1722120 h 2518254"/>
                <a:gd name="connsiteX118" fmla="*/ 1621155 w 2085975"/>
                <a:gd name="connsiteY118" fmla="*/ 1737360 h 2518254"/>
                <a:gd name="connsiteX119" fmla="*/ 1617345 w 2085975"/>
                <a:gd name="connsiteY119" fmla="*/ 1760220 h 2518254"/>
                <a:gd name="connsiteX120" fmla="*/ 1565432 w 2085975"/>
                <a:gd name="connsiteY120" fmla="*/ 1773198 h 2518254"/>
                <a:gd name="connsiteX121" fmla="*/ 1564005 w 2085975"/>
                <a:gd name="connsiteY121" fmla="*/ 1771650 h 2518254"/>
                <a:gd name="connsiteX122" fmla="*/ 1520190 w 2085975"/>
                <a:gd name="connsiteY122" fmla="*/ 1811655 h 2518254"/>
                <a:gd name="connsiteX123" fmla="*/ 1501140 w 2085975"/>
                <a:gd name="connsiteY123" fmla="*/ 1811655 h 2518254"/>
                <a:gd name="connsiteX124" fmla="*/ 1428750 w 2085975"/>
                <a:gd name="connsiteY124" fmla="*/ 1903095 h 2518254"/>
                <a:gd name="connsiteX125" fmla="*/ 1421130 w 2085975"/>
                <a:gd name="connsiteY125" fmla="*/ 1952625 h 2518254"/>
                <a:gd name="connsiteX126" fmla="*/ 1396365 w 2085975"/>
                <a:gd name="connsiteY126" fmla="*/ 1918335 h 2518254"/>
                <a:gd name="connsiteX127" fmla="*/ 1358265 w 2085975"/>
                <a:gd name="connsiteY127" fmla="*/ 1986915 h 2518254"/>
                <a:gd name="connsiteX128" fmla="*/ 1343025 w 2085975"/>
                <a:gd name="connsiteY128" fmla="*/ 1986915 h 2518254"/>
                <a:gd name="connsiteX129" fmla="*/ 1297305 w 2085975"/>
                <a:gd name="connsiteY129" fmla="*/ 2019300 h 2518254"/>
                <a:gd name="connsiteX130" fmla="*/ 1301115 w 2085975"/>
                <a:gd name="connsiteY130" fmla="*/ 2038350 h 2518254"/>
                <a:gd name="connsiteX131" fmla="*/ 1259205 w 2085975"/>
                <a:gd name="connsiteY131" fmla="*/ 2066925 h 2518254"/>
                <a:gd name="connsiteX132" fmla="*/ 1272540 w 2085975"/>
                <a:gd name="connsiteY132" fmla="*/ 2097405 h 2518254"/>
                <a:gd name="connsiteX133" fmla="*/ 1202055 w 2085975"/>
                <a:gd name="connsiteY133" fmla="*/ 2106930 h 2518254"/>
                <a:gd name="connsiteX134" fmla="*/ 1183005 w 2085975"/>
                <a:gd name="connsiteY134" fmla="*/ 2143125 h 2518254"/>
                <a:gd name="connsiteX135" fmla="*/ 1156335 w 2085975"/>
                <a:gd name="connsiteY135" fmla="*/ 2164080 h 2518254"/>
                <a:gd name="connsiteX136" fmla="*/ 1122045 w 2085975"/>
                <a:gd name="connsiteY136" fmla="*/ 2141220 h 2518254"/>
                <a:gd name="connsiteX137" fmla="*/ 1107891 w 2085975"/>
                <a:gd name="connsiteY137" fmla="*/ 2157396 h 2518254"/>
                <a:gd name="connsiteX138" fmla="*/ 1106805 w 2085975"/>
                <a:gd name="connsiteY138" fmla="*/ 2156460 h 2518254"/>
                <a:gd name="connsiteX139" fmla="*/ 979170 w 2085975"/>
                <a:gd name="connsiteY139" fmla="*/ 2042160 h 2518254"/>
                <a:gd name="connsiteX140" fmla="*/ 932138 w 2085975"/>
                <a:gd name="connsiteY140" fmla="*/ 2104529 h 2518254"/>
                <a:gd name="connsiteX141" fmla="*/ 851535 w 2085975"/>
                <a:gd name="connsiteY141" fmla="*/ 2101216 h 2518254"/>
                <a:gd name="connsiteX142" fmla="*/ 847725 w 2085975"/>
                <a:gd name="connsiteY142" fmla="*/ 2129791 h 2518254"/>
                <a:gd name="connsiteX143" fmla="*/ 689610 w 2085975"/>
                <a:gd name="connsiteY143" fmla="*/ 2129791 h 2518254"/>
                <a:gd name="connsiteX144" fmla="*/ 685800 w 2085975"/>
                <a:gd name="connsiteY144" fmla="*/ 2025016 h 2518254"/>
                <a:gd name="connsiteX145" fmla="*/ 683980 w 2085975"/>
                <a:gd name="connsiteY145" fmla="*/ 2024761 h 2518254"/>
                <a:gd name="connsiteX146" fmla="*/ 701040 w 2085975"/>
                <a:gd name="connsiteY146" fmla="*/ 1973580 h 2518254"/>
                <a:gd name="connsiteX147" fmla="*/ 659130 w 2085975"/>
                <a:gd name="connsiteY147" fmla="*/ 1939290 h 2518254"/>
                <a:gd name="connsiteX148" fmla="*/ 662940 w 2085975"/>
                <a:gd name="connsiteY148" fmla="*/ 1899285 h 2518254"/>
                <a:gd name="connsiteX149" fmla="*/ 674370 w 2085975"/>
                <a:gd name="connsiteY149" fmla="*/ 1836420 h 2518254"/>
                <a:gd name="connsiteX150" fmla="*/ 643890 w 2085975"/>
                <a:gd name="connsiteY150" fmla="*/ 1802130 h 2518254"/>
                <a:gd name="connsiteX151" fmla="*/ 590550 w 2085975"/>
                <a:gd name="connsiteY151" fmla="*/ 1790700 h 2518254"/>
                <a:gd name="connsiteX152" fmla="*/ 520065 w 2085975"/>
                <a:gd name="connsiteY152" fmla="*/ 1731645 h 2518254"/>
                <a:gd name="connsiteX153" fmla="*/ 520065 w 2085975"/>
                <a:gd name="connsiteY153" fmla="*/ 1704975 h 2518254"/>
                <a:gd name="connsiteX154" fmla="*/ 491490 w 2085975"/>
                <a:gd name="connsiteY154" fmla="*/ 1708785 h 2518254"/>
                <a:gd name="connsiteX155" fmla="*/ 386715 w 2085975"/>
                <a:gd name="connsiteY155" fmla="*/ 1638300 h 2518254"/>
                <a:gd name="connsiteX156" fmla="*/ 345639 w 2085975"/>
                <a:gd name="connsiteY156" fmla="*/ 1595581 h 2518254"/>
                <a:gd name="connsiteX157" fmla="*/ 346710 w 2085975"/>
                <a:gd name="connsiteY157" fmla="*/ 1543050 h 2518254"/>
                <a:gd name="connsiteX158" fmla="*/ 302895 w 2085975"/>
                <a:gd name="connsiteY158" fmla="*/ 1522095 h 2518254"/>
                <a:gd name="connsiteX159" fmla="*/ 318135 w 2085975"/>
                <a:gd name="connsiteY159" fmla="*/ 1470660 h 2518254"/>
                <a:gd name="connsiteX160" fmla="*/ 274320 w 2085975"/>
                <a:gd name="connsiteY160" fmla="*/ 1491615 h 2518254"/>
                <a:gd name="connsiteX161" fmla="*/ 241935 w 2085975"/>
                <a:gd name="connsiteY161" fmla="*/ 1491615 h 2518254"/>
                <a:gd name="connsiteX162" fmla="*/ 236220 w 2085975"/>
                <a:gd name="connsiteY162" fmla="*/ 1510665 h 2518254"/>
                <a:gd name="connsiteX163" fmla="*/ 85676 w 2085975"/>
                <a:gd name="connsiteY163" fmla="*/ 1510087 h 2518254"/>
                <a:gd name="connsiteX164" fmla="*/ 80010 w 2085975"/>
                <a:gd name="connsiteY164" fmla="*/ 1443990 h 2518254"/>
                <a:gd name="connsiteX165" fmla="*/ 30480 w 2085975"/>
                <a:gd name="connsiteY165" fmla="*/ 1466850 h 2518254"/>
                <a:gd name="connsiteX166" fmla="*/ 9525 w 2085975"/>
                <a:gd name="connsiteY166" fmla="*/ 1390650 h 2518254"/>
                <a:gd name="connsiteX167" fmla="*/ 0 w 2085975"/>
                <a:gd name="connsiteY167" fmla="*/ 1389648 h 2518254"/>
                <a:gd name="connsiteX168" fmla="*/ 0 w 2085975"/>
                <a:gd name="connsiteY168" fmla="*/ 1352550 h 2518254"/>
                <a:gd name="connsiteX169" fmla="*/ 30480 w 2085975"/>
                <a:gd name="connsiteY169" fmla="*/ 1314450 h 2518254"/>
                <a:gd name="connsiteX170" fmla="*/ 95250 w 2085975"/>
                <a:gd name="connsiteY170" fmla="*/ 1303020 h 2518254"/>
                <a:gd name="connsiteX171" fmla="*/ 112395 w 2085975"/>
                <a:gd name="connsiteY171" fmla="*/ 1238250 h 2518254"/>
                <a:gd name="connsiteX172" fmla="*/ 100965 w 2085975"/>
                <a:gd name="connsiteY172" fmla="*/ 1143000 h 2518254"/>
                <a:gd name="connsiteX173" fmla="*/ 101779 w 2085975"/>
                <a:gd name="connsiteY173" fmla="*/ 1135131 h 2518254"/>
                <a:gd name="connsiteX174" fmla="*/ 190501 w 2085975"/>
                <a:gd name="connsiteY174" fmla="*/ 1110615 h 2518254"/>
                <a:gd name="connsiteX175" fmla="*/ 207646 w 2085975"/>
                <a:gd name="connsiteY175" fmla="*/ 1022985 h 2518254"/>
                <a:gd name="connsiteX176" fmla="*/ 186691 w 2085975"/>
                <a:gd name="connsiteY176" fmla="*/ 986790 h 2518254"/>
                <a:gd name="connsiteX177" fmla="*/ 57151 w 2085975"/>
                <a:gd name="connsiteY177" fmla="*/ 969645 h 2518254"/>
                <a:gd name="connsiteX178" fmla="*/ 125731 w 2085975"/>
                <a:gd name="connsiteY178" fmla="*/ 843915 h 2518254"/>
                <a:gd name="connsiteX179" fmla="*/ 129541 w 2085975"/>
                <a:gd name="connsiteY179" fmla="*/ 731520 h 2518254"/>
                <a:gd name="connsiteX180" fmla="*/ 104775 w 2085975"/>
                <a:gd name="connsiteY180" fmla="*/ 715066 h 2518254"/>
                <a:gd name="connsiteX181" fmla="*/ 104775 w 2085975"/>
                <a:gd name="connsiteY181" fmla="*/ 567691 h 2518254"/>
                <a:gd name="connsiteX182" fmla="*/ 125730 w 2085975"/>
                <a:gd name="connsiteY182" fmla="*/ 489586 h 2518254"/>
                <a:gd name="connsiteX183" fmla="*/ 95250 w 2085975"/>
                <a:gd name="connsiteY183" fmla="*/ 447676 h 2518254"/>
                <a:gd name="connsiteX184" fmla="*/ 169545 w 2085975"/>
                <a:gd name="connsiteY184" fmla="*/ 449581 h 2518254"/>
                <a:gd name="connsiteX185" fmla="*/ 164949 w 2085975"/>
                <a:gd name="connsiteY185" fmla="*/ 446066 h 2518254"/>
                <a:gd name="connsiteX186" fmla="*/ 169545 w 2085975"/>
                <a:gd name="connsiteY186" fmla="*/ 447675 h 2518254"/>
                <a:gd name="connsiteX187" fmla="*/ 200025 w 2085975"/>
                <a:gd name="connsiteY187" fmla="*/ 382905 h 2518254"/>
                <a:gd name="connsiteX188" fmla="*/ 283845 w 2085975"/>
                <a:gd name="connsiteY188" fmla="*/ 384810 h 2518254"/>
                <a:gd name="connsiteX189" fmla="*/ 329565 w 2085975"/>
                <a:gd name="connsiteY189" fmla="*/ 361950 h 2518254"/>
                <a:gd name="connsiteX190" fmla="*/ 344805 w 2085975"/>
                <a:gd name="connsiteY190" fmla="*/ 335280 h 2518254"/>
                <a:gd name="connsiteX191" fmla="*/ 348615 w 2085975"/>
                <a:gd name="connsiteY191" fmla="*/ 266700 h 2518254"/>
                <a:gd name="connsiteX192" fmla="*/ 325755 w 2085975"/>
                <a:gd name="connsiteY192" fmla="*/ 198120 h 2518254"/>
                <a:gd name="connsiteX193" fmla="*/ 272415 w 2085975"/>
                <a:gd name="connsiteY193" fmla="*/ 137160 h 2518254"/>
                <a:gd name="connsiteX194" fmla="*/ 295275 w 2085975"/>
                <a:gd name="connsiteY194" fmla="*/ 125730 h 2518254"/>
                <a:gd name="connsiteX195" fmla="*/ 293496 w 2085975"/>
                <a:gd name="connsiteY195" fmla="*/ 119401 h 2518254"/>
                <a:gd name="connsiteX196" fmla="*/ 295275 w 2085975"/>
                <a:gd name="connsiteY196" fmla="*/ 120015 h 2518254"/>
                <a:gd name="connsiteX197" fmla="*/ 337185 w 2085975"/>
                <a:gd name="connsiteY197" fmla="*/ 74295 h 2518254"/>
                <a:gd name="connsiteX198" fmla="*/ 403860 w 2085975"/>
                <a:gd name="connsiteY198" fmla="*/ 85725 h 2518254"/>
                <a:gd name="connsiteX199" fmla="*/ 381000 w 2085975"/>
                <a:gd name="connsiteY199" fmla="*/ 49530 h 2518254"/>
                <a:gd name="connsiteX200" fmla="*/ 432435 w 2085975"/>
                <a:gd name="connsiteY200" fmla="*/ 13335 h 2518254"/>
                <a:gd name="connsiteX201" fmla="*/ 537210 w 2085975"/>
                <a:gd name="connsiteY201" fmla="*/ 0 h 2518254"/>
                <a:gd name="connsiteX0" fmla="*/ 1304272 w 2085975"/>
                <a:gd name="connsiteY0" fmla="*/ 2507602 h 2518254"/>
                <a:gd name="connsiteX1" fmla="*/ 1313778 w 2085975"/>
                <a:gd name="connsiteY1" fmla="*/ 2518138 h 2518254"/>
                <a:gd name="connsiteX2" fmla="*/ 1313044 w 2085975"/>
                <a:gd name="connsiteY2" fmla="*/ 2518254 h 2518254"/>
                <a:gd name="connsiteX3" fmla="*/ 1304272 w 2085975"/>
                <a:gd name="connsiteY3" fmla="*/ 2507602 h 2518254"/>
                <a:gd name="connsiteX4" fmla="*/ 1215390 w 2085975"/>
                <a:gd name="connsiteY4" fmla="*/ 2388870 h 2518254"/>
                <a:gd name="connsiteX5" fmla="*/ 1243965 w 2085975"/>
                <a:gd name="connsiteY5" fmla="*/ 2432685 h 2518254"/>
                <a:gd name="connsiteX6" fmla="*/ 1243656 w 2085975"/>
                <a:gd name="connsiteY6" fmla="*/ 2432818 h 2518254"/>
                <a:gd name="connsiteX7" fmla="*/ 1216642 w 2085975"/>
                <a:gd name="connsiteY7" fmla="*/ 2391397 h 2518254"/>
                <a:gd name="connsiteX8" fmla="*/ 1151872 w 2085975"/>
                <a:gd name="connsiteY8" fmla="*/ 2433307 h 2518254"/>
                <a:gd name="connsiteX9" fmla="*/ 1113772 w 2085975"/>
                <a:gd name="connsiteY9" fmla="*/ 2400922 h 2518254"/>
                <a:gd name="connsiteX10" fmla="*/ 1114623 w 2085975"/>
                <a:gd name="connsiteY10" fmla="*/ 2400183 h 2518254"/>
                <a:gd name="connsiteX11" fmla="*/ 1150620 w 2085975"/>
                <a:gd name="connsiteY11" fmla="*/ 2430780 h 2518254"/>
                <a:gd name="connsiteX12" fmla="*/ 1215390 w 2085975"/>
                <a:gd name="connsiteY12" fmla="*/ 2388870 h 2518254"/>
                <a:gd name="connsiteX13" fmla="*/ 712594 w 2085975"/>
                <a:gd name="connsiteY13" fmla="*/ 2361639 h 2518254"/>
                <a:gd name="connsiteX14" fmla="*/ 785736 w 2085975"/>
                <a:gd name="connsiteY14" fmla="*/ 2365296 h 2518254"/>
                <a:gd name="connsiteX15" fmla="*/ 827791 w 2085975"/>
                <a:gd name="connsiteY15" fmla="*/ 2379924 h 2518254"/>
                <a:gd name="connsiteX16" fmla="*/ 828675 w 2085975"/>
                <a:gd name="connsiteY16" fmla="*/ 2381250 h 2518254"/>
                <a:gd name="connsiteX17" fmla="*/ 784860 w 2085975"/>
                <a:gd name="connsiteY17" fmla="*/ 2366010 h 2518254"/>
                <a:gd name="connsiteX18" fmla="*/ 713471 w 2085975"/>
                <a:gd name="connsiteY18" fmla="*/ 2362441 h 2518254"/>
                <a:gd name="connsiteX19" fmla="*/ 712594 w 2085975"/>
                <a:gd name="connsiteY19" fmla="*/ 2361639 h 2518254"/>
                <a:gd name="connsiteX20" fmla="*/ 1102640 w 2085975"/>
                <a:gd name="connsiteY20" fmla="*/ 2338077 h 2518254"/>
                <a:gd name="connsiteX21" fmla="*/ 1156335 w 2085975"/>
                <a:gd name="connsiteY21" fmla="*/ 2360295 h 2518254"/>
                <a:gd name="connsiteX22" fmla="*/ 1154770 w 2085975"/>
                <a:gd name="connsiteY22" fmla="*/ 2361656 h 2518254"/>
                <a:gd name="connsiteX23" fmla="*/ 1102342 w 2085975"/>
                <a:gd name="connsiteY23" fmla="*/ 2339962 h 2518254"/>
                <a:gd name="connsiteX24" fmla="*/ 1102640 w 2085975"/>
                <a:gd name="connsiteY24" fmla="*/ 2338077 h 2518254"/>
                <a:gd name="connsiteX25" fmla="*/ 838132 w 2085975"/>
                <a:gd name="connsiteY25" fmla="*/ 2302711 h 2518254"/>
                <a:gd name="connsiteX26" fmla="*/ 838200 w 2085975"/>
                <a:gd name="connsiteY26" fmla="*/ 2303145 h 2518254"/>
                <a:gd name="connsiteX27" fmla="*/ 787894 w 2085975"/>
                <a:gd name="connsiteY27" fmla="*/ 2318051 h 2518254"/>
                <a:gd name="connsiteX28" fmla="*/ 787641 w 2085975"/>
                <a:gd name="connsiteY28" fmla="*/ 2317671 h 2518254"/>
                <a:gd name="connsiteX29" fmla="*/ 838132 w 2085975"/>
                <a:gd name="connsiteY29" fmla="*/ 2302711 h 2518254"/>
                <a:gd name="connsiteX30" fmla="*/ 1138418 w 2085975"/>
                <a:gd name="connsiteY30" fmla="*/ 2269355 h 2518254"/>
                <a:gd name="connsiteX31" fmla="*/ 1202055 w 2085975"/>
                <a:gd name="connsiteY31" fmla="*/ 2297430 h 2518254"/>
                <a:gd name="connsiteX32" fmla="*/ 1197951 w 2085975"/>
                <a:gd name="connsiteY32" fmla="*/ 2297594 h 2518254"/>
                <a:gd name="connsiteX33" fmla="*/ 1138537 w 2085975"/>
                <a:gd name="connsiteY33" fmla="*/ 2271382 h 2518254"/>
                <a:gd name="connsiteX34" fmla="*/ 1138418 w 2085975"/>
                <a:gd name="connsiteY34" fmla="*/ 2269355 h 2518254"/>
                <a:gd name="connsiteX35" fmla="*/ 1083951 w 2085975"/>
                <a:gd name="connsiteY35" fmla="*/ 2188714 h 2518254"/>
                <a:gd name="connsiteX36" fmla="*/ 1135380 w 2085975"/>
                <a:gd name="connsiteY36" fmla="*/ 2236470 h 2518254"/>
                <a:gd name="connsiteX37" fmla="*/ 1135465 w 2085975"/>
                <a:gd name="connsiteY37" fmla="*/ 2237914 h 2518254"/>
                <a:gd name="connsiteX38" fmla="*/ 1083292 w 2085975"/>
                <a:gd name="connsiteY38" fmla="*/ 2189467 h 2518254"/>
                <a:gd name="connsiteX39" fmla="*/ 1083951 w 2085975"/>
                <a:gd name="connsiteY39" fmla="*/ 2188714 h 2518254"/>
                <a:gd name="connsiteX40" fmla="*/ 891973 w 2085975"/>
                <a:gd name="connsiteY40" fmla="*/ 2157791 h 2518254"/>
                <a:gd name="connsiteX41" fmla="*/ 891540 w 2085975"/>
                <a:gd name="connsiteY41" fmla="*/ 2158365 h 2518254"/>
                <a:gd name="connsiteX42" fmla="*/ 820091 w 2085975"/>
                <a:gd name="connsiteY42" fmla="*/ 2180928 h 2518254"/>
                <a:gd name="connsiteX43" fmla="*/ 820026 w 2085975"/>
                <a:gd name="connsiteY43" fmla="*/ 2180511 h 2518254"/>
                <a:gd name="connsiteX44" fmla="*/ 891973 w 2085975"/>
                <a:gd name="connsiteY44" fmla="*/ 2157791 h 2518254"/>
                <a:gd name="connsiteX45" fmla="*/ 1565691 w 2085975"/>
                <a:gd name="connsiteY45" fmla="*/ 1775952 h 2518254"/>
                <a:gd name="connsiteX46" fmla="*/ 1562956 w 2085975"/>
                <a:gd name="connsiteY46" fmla="*/ 1776635 h 2518254"/>
                <a:gd name="connsiteX47" fmla="*/ 1565691 w 2085975"/>
                <a:gd name="connsiteY47" fmla="*/ 1775952 h 2518254"/>
                <a:gd name="connsiteX48" fmla="*/ 338452 w 2085975"/>
                <a:gd name="connsiteY48" fmla="*/ 1588442 h 2518254"/>
                <a:gd name="connsiteX49" fmla="*/ 338961 w 2085975"/>
                <a:gd name="connsiteY49" fmla="*/ 1588971 h 2518254"/>
                <a:gd name="connsiteX50" fmla="*/ 338452 w 2085975"/>
                <a:gd name="connsiteY50" fmla="*/ 1588442 h 2518254"/>
                <a:gd name="connsiteX51" fmla="*/ 537210 w 2085975"/>
                <a:gd name="connsiteY51" fmla="*/ 0 h 2518254"/>
                <a:gd name="connsiteX52" fmla="*/ 563880 w 2085975"/>
                <a:gd name="connsiteY52" fmla="*/ 80010 h 2518254"/>
                <a:gd name="connsiteX53" fmla="*/ 672465 w 2085975"/>
                <a:gd name="connsiteY53" fmla="*/ 51435 h 2518254"/>
                <a:gd name="connsiteX54" fmla="*/ 721352 w 2085975"/>
                <a:gd name="connsiteY54" fmla="*/ 29486 h 2518254"/>
                <a:gd name="connsiteX55" fmla="*/ 744855 w 2085975"/>
                <a:gd name="connsiteY55" fmla="*/ 59055 h 2518254"/>
                <a:gd name="connsiteX56" fmla="*/ 739140 w 2085975"/>
                <a:gd name="connsiteY56" fmla="*/ 89535 h 2518254"/>
                <a:gd name="connsiteX57" fmla="*/ 821055 w 2085975"/>
                <a:gd name="connsiteY57" fmla="*/ 93345 h 2518254"/>
                <a:gd name="connsiteX58" fmla="*/ 834390 w 2085975"/>
                <a:gd name="connsiteY58" fmla="*/ 19050 h 2518254"/>
                <a:gd name="connsiteX59" fmla="*/ 855345 w 2085975"/>
                <a:gd name="connsiteY59" fmla="*/ 47625 h 2518254"/>
                <a:gd name="connsiteX60" fmla="*/ 946785 w 2085975"/>
                <a:gd name="connsiteY60" fmla="*/ 47625 h 2518254"/>
                <a:gd name="connsiteX61" fmla="*/ 996315 w 2085975"/>
                <a:gd name="connsiteY61" fmla="*/ 38100 h 2518254"/>
                <a:gd name="connsiteX62" fmla="*/ 1003935 w 2085975"/>
                <a:gd name="connsiteY62" fmla="*/ 9525 h 2518254"/>
                <a:gd name="connsiteX63" fmla="*/ 1064895 w 2085975"/>
                <a:gd name="connsiteY63" fmla="*/ 0 h 2518254"/>
                <a:gd name="connsiteX64" fmla="*/ 1097280 w 2085975"/>
                <a:gd name="connsiteY64" fmla="*/ 102870 h 2518254"/>
                <a:gd name="connsiteX65" fmla="*/ 1110615 w 2085975"/>
                <a:gd name="connsiteY65" fmla="*/ 102870 h 2518254"/>
                <a:gd name="connsiteX66" fmla="*/ 1135380 w 2085975"/>
                <a:gd name="connsiteY66" fmla="*/ 190500 h 2518254"/>
                <a:gd name="connsiteX67" fmla="*/ 1137805 w 2085975"/>
                <a:gd name="connsiteY67" fmla="*/ 195722 h 2518254"/>
                <a:gd name="connsiteX68" fmla="*/ 1135380 w 2085975"/>
                <a:gd name="connsiteY68" fmla="*/ 198120 h 2518254"/>
                <a:gd name="connsiteX69" fmla="*/ 1131570 w 2085975"/>
                <a:gd name="connsiteY69" fmla="*/ 240030 h 2518254"/>
                <a:gd name="connsiteX70" fmla="*/ 1156335 w 2085975"/>
                <a:gd name="connsiteY70" fmla="*/ 346710 h 2518254"/>
                <a:gd name="connsiteX71" fmla="*/ 1099185 w 2085975"/>
                <a:gd name="connsiteY71" fmla="*/ 363855 h 2518254"/>
                <a:gd name="connsiteX72" fmla="*/ 1127760 w 2085975"/>
                <a:gd name="connsiteY72" fmla="*/ 510540 h 2518254"/>
                <a:gd name="connsiteX73" fmla="*/ 1148715 w 2085975"/>
                <a:gd name="connsiteY73" fmla="*/ 563880 h 2518254"/>
                <a:gd name="connsiteX74" fmla="*/ 1194435 w 2085975"/>
                <a:gd name="connsiteY74" fmla="*/ 641985 h 2518254"/>
                <a:gd name="connsiteX75" fmla="*/ 1215390 w 2085975"/>
                <a:gd name="connsiteY75" fmla="*/ 645795 h 2518254"/>
                <a:gd name="connsiteX76" fmla="*/ 1243965 w 2085975"/>
                <a:gd name="connsiteY76" fmla="*/ 737235 h 2518254"/>
                <a:gd name="connsiteX77" fmla="*/ 1423035 w 2085975"/>
                <a:gd name="connsiteY77" fmla="*/ 702945 h 2518254"/>
                <a:gd name="connsiteX78" fmla="*/ 1422609 w 2085975"/>
                <a:gd name="connsiteY78" fmla="*/ 700259 h 2518254"/>
                <a:gd name="connsiteX79" fmla="*/ 1468755 w 2085975"/>
                <a:gd name="connsiteY79" fmla="*/ 689610 h 2518254"/>
                <a:gd name="connsiteX80" fmla="*/ 1491615 w 2085975"/>
                <a:gd name="connsiteY80" fmla="*/ 659130 h 2518254"/>
                <a:gd name="connsiteX81" fmla="*/ 1520190 w 2085975"/>
                <a:gd name="connsiteY81" fmla="*/ 645795 h 2518254"/>
                <a:gd name="connsiteX82" fmla="*/ 1531620 w 2085975"/>
                <a:gd name="connsiteY82" fmla="*/ 613410 h 2518254"/>
                <a:gd name="connsiteX83" fmla="*/ 1552575 w 2085975"/>
                <a:gd name="connsiteY83" fmla="*/ 594360 h 2518254"/>
                <a:gd name="connsiteX84" fmla="*/ 1573530 w 2085975"/>
                <a:gd name="connsiteY84" fmla="*/ 609600 h 2518254"/>
                <a:gd name="connsiteX85" fmla="*/ 1567815 w 2085975"/>
                <a:gd name="connsiteY85" fmla="*/ 708660 h 2518254"/>
                <a:gd name="connsiteX86" fmla="*/ 1638300 w 2085975"/>
                <a:gd name="connsiteY86" fmla="*/ 786765 h 2518254"/>
                <a:gd name="connsiteX87" fmla="*/ 1640205 w 2085975"/>
                <a:gd name="connsiteY87" fmla="*/ 851535 h 2518254"/>
                <a:gd name="connsiteX88" fmla="*/ 1615440 w 2085975"/>
                <a:gd name="connsiteY88" fmla="*/ 872490 h 2518254"/>
                <a:gd name="connsiteX89" fmla="*/ 1678305 w 2085975"/>
                <a:gd name="connsiteY89" fmla="*/ 876300 h 2518254"/>
                <a:gd name="connsiteX90" fmla="*/ 1964632 w 2085975"/>
                <a:gd name="connsiteY90" fmla="*/ 811829 h 2518254"/>
                <a:gd name="connsiteX91" fmla="*/ 1985010 w 2085975"/>
                <a:gd name="connsiteY91" fmla="*/ 889635 h 2518254"/>
                <a:gd name="connsiteX92" fmla="*/ 1977390 w 2085975"/>
                <a:gd name="connsiteY92" fmla="*/ 942975 h 2518254"/>
                <a:gd name="connsiteX93" fmla="*/ 1912620 w 2085975"/>
                <a:gd name="connsiteY93" fmla="*/ 952500 h 2518254"/>
                <a:gd name="connsiteX94" fmla="*/ 1912620 w 2085975"/>
                <a:gd name="connsiteY94" fmla="*/ 1022985 h 2518254"/>
                <a:gd name="connsiteX95" fmla="*/ 1956435 w 2085975"/>
                <a:gd name="connsiteY95" fmla="*/ 1028700 h 2518254"/>
                <a:gd name="connsiteX96" fmla="*/ 1996440 w 2085975"/>
                <a:gd name="connsiteY96" fmla="*/ 1002030 h 2518254"/>
                <a:gd name="connsiteX97" fmla="*/ 1975485 w 2085975"/>
                <a:gd name="connsiteY97" fmla="*/ 1057275 h 2518254"/>
                <a:gd name="connsiteX98" fmla="*/ 1971675 w 2085975"/>
                <a:gd name="connsiteY98" fmla="*/ 1137285 h 2518254"/>
                <a:gd name="connsiteX99" fmla="*/ 1976108 w 2085975"/>
                <a:gd name="connsiteY99" fmla="*/ 1138062 h 2518254"/>
                <a:gd name="connsiteX100" fmla="*/ 2025015 w 2085975"/>
                <a:gd name="connsiteY100" fmla="*/ 1226820 h 2518254"/>
                <a:gd name="connsiteX101" fmla="*/ 1965960 w 2085975"/>
                <a:gd name="connsiteY101" fmla="*/ 1257300 h 2518254"/>
                <a:gd name="connsiteX102" fmla="*/ 1975485 w 2085975"/>
                <a:gd name="connsiteY102" fmla="*/ 1295400 h 2518254"/>
                <a:gd name="connsiteX103" fmla="*/ 1929765 w 2085975"/>
                <a:gd name="connsiteY103" fmla="*/ 1350645 h 2518254"/>
                <a:gd name="connsiteX104" fmla="*/ 2057400 w 2085975"/>
                <a:gd name="connsiteY104" fmla="*/ 1419225 h 2518254"/>
                <a:gd name="connsiteX105" fmla="*/ 2034540 w 2085975"/>
                <a:gd name="connsiteY105" fmla="*/ 1451610 h 2518254"/>
                <a:gd name="connsiteX106" fmla="*/ 2085975 w 2085975"/>
                <a:gd name="connsiteY106" fmla="*/ 1527810 h 2518254"/>
                <a:gd name="connsiteX107" fmla="*/ 2080260 w 2085975"/>
                <a:gd name="connsiteY107" fmla="*/ 1565910 h 2518254"/>
                <a:gd name="connsiteX108" fmla="*/ 2045970 w 2085975"/>
                <a:gd name="connsiteY108" fmla="*/ 1581150 h 2518254"/>
                <a:gd name="connsiteX109" fmla="*/ 2013585 w 2085975"/>
                <a:gd name="connsiteY109" fmla="*/ 1657350 h 2518254"/>
                <a:gd name="connsiteX110" fmla="*/ 2047875 w 2085975"/>
                <a:gd name="connsiteY110" fmla="*/ 1691640 h 2518254"/>
                <a:gd name="connsiteX111" fmla="*/ 2011680 w 2085975"/>
                <a:gd name="connsiteY111" fmla="*/ 1737360 h 2518254"/>
                <a:gd name="connsiteX112" fmla="*/ 2013585 w 2085975"/>
                <a:gd name="connsiteY112" fmla="*/ 1739265 h 2518254"/>
                <a:gd name="connsiteX113" fmla="*/ 1912620 w 2085975"/>
                <a:gd name="connsiteY113" fmla="*/ 1644015 h 2518254"/>
                <a:gd name="connsiteX114" fmla="*/ 1823085 w 2085975"/>
                <a:gd name="connsiteY114" fmla="*/ 1708785 h 2518254"/>
                <a:gd name="connsiteX115" fmla="*/ 1691640 w 2085975"/>
                <a:gd name="connsiteY115" fmla="*/ 1737360 h 2518254"/>
                <a:gd name="connsiteX116" fmla="*/ 1678305 w 2085975"/>
                <a:gd name="connsiteY116" fmla="*/ 1722120 h 2518254"/>
                <a:gd name="connsiteX117" fmla="*/ 1621155 w 2085975"/>
                <a:gd name="connsiteY117" fmla="*/ 1737360 h 2518254"/>
                <a:gd name="connsiteX118" fmla="*/ 1617345 w 2085975"/>
                <a:gd name="connsiteY118" fmla="*/ 1760220 h 2518254"/>
                <a:gd name="connsiteX119" fmla="*/ 1565432 w 2085975"/>
                <a:gd name="connsiteY119" fmla="*/ 1773198 h 2518254"/>
                <a:gd name="connsiteX120" fmla="*/ 1564005 w 2085975"/>
                <a:gd name="connsiteY120" fmla="*/ 1771650 h 2518254"/>
                <a:gd name="connsiteX121" fmla="*/ 1520190 w 2085975"/>
                <a:gd name="connsiteY121" fmla="*/ 1811655 h 2518254"/>
                <a:gd name="connsiteX122" fmla="*/ 1501140 w 2085975"/>
                <a:gd name="connsiteY122" fmla="*/ 1811655 h 2518254"/>
                <a:gd name="connsiteX123" fmla="*/ 1428750 w 2085975"/>
                <a:gd name="connsiteY123" fmla="*/ 1903095 h 2518254"/>
                <a:gd name="connsiteX124" fmla="*/ 1421130 w 2085975"/>
                <a:gd name="connsiteY124" fmla="*/ 1952625 h 2518254"/>
                <a:gd name="connsiteX125" fmla="*/ 1396365 w 2085975"/>
                <a:gd name="connsiteY125" fmla="*/ 1918335 h 2518254"/>
                <a:gd name="connsiteX126" fmla="*/ 1358265 w 2085975"/>
                <a:gd name="connsiteY126" fmla="*/ 1986915 h 2518254"/>
                <a:gd name="connsiteX127" fmla="*/ 1343025 w 2085975"/>
                <a:gd name="connsiteY127" fmla="*/ 1986915 h 2518254"/>
                <a:gd name="connsiteX128" fmla="*/ 1297305 w 2085975"/>
                <a:gd name="connsiteY128" fmla="*/ 2019300 h 2518254"/>
                <a:gd name="connsiteX129" fmla="*/ 1301115 w 2085975"/>
                <a:gd name="connsiteY129" fmla="*/ 2038350 h 2518254"/>
                <a:gd name="connsiteX130" fmla="*/ 1259205 w 2085975"/>
                <a:gd name="connsiteY130" fmla="*/ 2066925 h 2518254"/>
                <a:gd name="connsiteX131" fmla="*/ 1272540 w 2085975"/>
                <a:gd name="connsiteY131" fmla="*/ 2097405 h 2518254"/>
                <a:gd name="connsiteX132" fmla="*/ 1202055 w 2085975"/>
                <a:gd name="connsiteY132" fmla="*/ 2106930 h 2518254"/>
                <a:gd name="connsiteX133" fmla="*/ 1183005 w 2085975"/>
                <a:gd name="connsiteY133" fmla="*/ 2143125 h 2518254"/>
                <a:gd name="connsiteX134" fmla="*/ 1156335 w 2085975"/>
                <a:gd name="connsiteY134" fmla="*/ 2164080 h 2518254"/>
                <a:gd name="connsiteX135" fmla="*/ 1122045 w 2085975"/>
                <a:gd name="connsiteY135" fmla="*/ 2141220 h 2518254"/>
                <a:gd name="connsiteX136" fmla="*/ 1107891 w 2085975"/>
                <a:gd name="connsiteY136" fmla="*/ 2157396 h 2518254"/>
                <a:gd name="connsiteX137" fmla="*/ 1106805 w 2085975"/>
                <a:gd name="connsiteY137" fmla="*/ 2156460 h 2518254"/>
                <a:gd name="connsiteX138" fmla="*/ 979170 w 2085975"/>
                <a:gd name="connsiteY138" fmla="*/ 2042160 h 2518254"/>
                <a:gd name="connsiteX139" fmla="*/ 932138 w 2085975"/>
                <a:gd name="connsiteY139" fmla="*/ 2104529 h 2518254"/>
                <a:gd name="connsiteX140" fmla="*/ 851535 w 2085975"/>
                <a:gd name="connsiteY140" fmla="*/ 2101216 h 2518254"/>
                <a:gd name="connsiteX141" fmla="*/ 847725 w 2085975"/>
                <a:gd name="connsiteY141" fmla="*/ 2129791 h 2518254"/>
                <a:gd name="connsiteX142" fmla="*/ 689610 w 2085975"/>
                <a:gd name="connsiteY142" fmla="*/ 2129791 h 2518254"/>
                <a:gd name="connsiteX143" fmla="*/ 685800 w 2085975"/>
                <a:gd name="connsiteY143" fmla="*/ 2025016 h 2518254"/>
                <a:gd name="connsiteX144" fmla="*/ 683980 w 2085975"/>
                <a:gd name="connsiteY144" fmla="*/ 2024761 h 2518254"/>
                <a:gd name="connsiteX145" fmla="*/ 701040 w 2085975"/>
                <a:gd name="connsiteY145" fmla="*/ 1973580 h 2518254"/>
                <a:gd name="connsiteX146" fmla="*/ 659130 w 2085975"/>
                <a:gd name="connsiteY146" fmla="*/ 1939290 h 2518254"/>
                <a:gd name="connsiteX147" fmla="*/ 662940 w 2085975"/>
                <a:gd name="connsiteY147" fmla="*/ 1899285 h 2518254"/>
                <a:gd name="connsiteX148" fmla="*/ 674370 w 2085975"/>
                <a:gd name="connsiteY148" fmla="*/ 1836420 h 2518254"/>
                <a:gd name="connsiteX149" fmla="*/ 643890 w 2085975"/>
                <a:gd name="connsiteY149" fmla="*/ 1802130 h 2518254"/>
                <a:gd name="connsiteX150" fmla="*/ 590550 w 2085975"/>
                <a:gd name="connsiteY150" fmla="*/ 1790700 h 2518254"/>
                <a:gd name="connsiteX151" fmla="*/ 520065 w 2085975"/>
                <a:gd name="connsiteY151" fmla="*/ 1731645 h 2518254"/>
                <a:gd name="connsiteX152" fmla="*/ 520065 w 2085975"/>
                <a:gd name="connsiteY152" fmla="*/ 1704975 h 2518254"/>
                <a:gd name="connsiteX153" fmla="*/ 491490 w 2085975"/>
                <a:gd name="connsiteY153" fmla="*/ 1708785 h 2518254"/>
                <a:gd name="connsiteX154" fmla="*/ 386715 w 2085975"/>
                <a:gd name="connsiteY154" fmla="*/ 1638300 h 2518254"/>
                <a:gd name="connsiteX155" fmla="*/ 345639 w 2085975"/>
                <a:gd name="connsiteY155" fmla="*/ 1595581 h 2518254"/>
                <a:gd name="connsiteX156" fmla="*/ 346710 w 2085975"/>
                <a:gd name="connsiteY156" fmla="*/ 1543050 h 2518254"/>
                <a:gd name="connsiteX157" fmla="*/ 302895 w 2085975"/>
                <a:gd name="connsiteY157" fmla="*/ 1522095 h 2518254"/>
                <a:gd name="connsiteX158" fmla="*/ 318135 w 2085975"/>
                <a:gd name="connsiteY158" fmla="*/ 1470660 h 2518254"/>
                <a:gd name="connsiteX159" fmla="*/ 274320 w 2085975"/>
                <a:gd name="connsiteY159" fmla="*/ 1491615 h 2518254"/>
                <a:gd name="connsiteX160" fmla="*/ 241935 w 2085975"/>
                <a:gd name="connsiteY160" fmla="*/ 1491615 h 2518254"/>
                <a:gd name="connsiteX161" fmla="*/ 236220 w 2085975"/>
                <a:gd name="connsiteY161" fmla="*/ 1510665 h 2518254"/>
                <a:gd name="connsiteX162" fmla="*/ 85676 w 2085975"/>
                <a:gd name="connsiteY162" fmla="*/ 1510087 h 2518254"/>
                <a:gd name="connsiteX163" fmla="*/ 80010 w 2085975"/>
                <a:gd name="connsiteY163" fmla="*/ 1443990 h 2518254"/>
                <a:gd name="connsiteX164" fmla="*/ 30480 w 2085975"/>
                <a:gd name="connsiteY164" fmla="*/ 1466850 h 2518254"/>
                <a:gd name="connsiteX165" fmla="*/ 9525 w 2085975"/>
                <a:gd name="connsiteY165" fmla="*/ 1390650 h 2518254"/>
                <a:gd name="connsiteX166" fmla="*/ 0 w 2085975"/>
                <a:gd name="connsiteY166" fmla="*/ 1389648 h 2518254"/>
                <a:gd name="connsiteX167" fmla="*/ 0 w 2085975"/>
                <a:gd name="connsiteY167" fmla="*/ 1352550 h 2518254"/>
                <a:gd name="connsiteX168" fmla="*/ 30480 w 2085975"/>
                <a:gd name="connsiteY168" fmla="*/ 1314450 h 2518254"/>
                <a:gd name="connsiteX169" fmla="*/ 95250 w 2085975"/>
                <a:gd name="connsiteY169" fmla="*/ 1303020 h 2518254"/>
                <a:gd name="connsiteX170" fmla="*/ 112395 w 2085975"/>
                <a:gd name="connsiteY170" fmla="*/ 1238250 h 2518254"/>
                <a:gd name="connsiteX171" fmla="*/ 100965 w 2085975"/>
                <a:gd name="connsiteY171" fmla="*/ 1143000 h 2518254"/>
                <a:gd name="connsiteX172" fmla="*/ 101779 w 2085975"/>
                <a:gd name="connsiteY172" fmla="*/ 1135131 h 2518254"/>
                <a:gd name="connsiteX173" fmla="*/ 190501 w 2085975"/>
                <a:gd name="connsiteY173" fmla="*/ 1110615 h 2518254"/>
                <a:gd name="connsiteX174" fmla="*/ 207646 w 2085975"/>
                <a:gd name="connsiteY174" fmla="*/ 1022985 h 2518254"/>
                <a:gd name="connsiteX175" fmla="*/ 186691 w 2085975"/>
                <a:gd name="connsiteY175" fmla="*/ 986790 h 2518254"/>
                <a:gd name="connsiteX176" fmla="*/ 57151 w 2085975"/>
                <a:gd name="connsiteY176" fmla="*/ 969645 h 2518254"/>
                <a:gd name="connsiteX177" fmla="*/ 125731 w 2085975"/>
                <a:gd name="connsiteY177" fmla="*/ 843915 h 2518254"/>
                <a:gd name="connsiteX178" fmla="*/ 129541 w 2085975"/>
                <a:gd name="connsiteY178" fmla="*/ 731520 h 2518254"/>
                <a:gd name="connsiteX179" fmla="*/ 104775 w 2085975"/>
                <a:gd name="connsiteY179" fmla="*/ 715066 h 2518254"/>
                <a:gd name="connsiteX180" fmla="*/ 104775 w 2085975"/>
                <a:gd name="connsiteY180" fmla="*/ 567691 h 2518254"/>
                <a:gd name="connsiteX181" fmla="*/ 125730 w 2085975"/>
                <a:gd name="connsiteY181" fmla="*/ 489586 h 2518254"/>
                <a:gd name="connsiteX182" fmla="*/ 95250 w 2085975"/>
                <a:gd name="connsiteY182" fmla="*/ 447676 h 2518254"/>
                <a:gd name="connsiteX183" fmla="*/ 169545 w 2085975"/>
                <a:gd name="connsiteY183" fmla="*/ 449581 h 2518254"/>
                <a:gd name="connsiteX184" fmla="*/ 164949 w 2085975"/>
                <a:gd name="connsiteY184" fmla="*/ 446066 h 2518254"/>
                <a:gd name="connsiteX185" fmla="*/ 169545 w 2085975"/>
                <a:gd name="connsiteY185" fmla="*/ 447675 h 2518254"/>
                <a:gd name="connsiteX186" fmla="*/ 200025 w 2085975"/>
                <a:gd name="connsiteY186" fmla="*/ 382905 h 2518254"/>
                <a:gd name="connsiteX187" fmla="*/ 283845 w 2085975"/>
                <a:gd name="connsiteY187" fmla="*/ 384810 h 2518254"/>
                <a:gd name="connsiteX188" fmla="*/ 329565 w 2085975"/>
                <a:gd name="connsiteY188" fmla="*/ 361950 h 2518254"/>
                <a:gd name="connsiteX189" fmla="*/ 344805 w 2085975"/>
                <a:gd name="connsiteY189" fmla="*/ 335280 h 2518254"/>
                <a:gd name="connsiteX190" fmla="*/ 348615 w 2085975"/>
                <a:gd name="connsiteY190" fmla="*/ 266700 h 2518254"/>
                <a:gd name="connsiteX191" fmla="*/ 325755 w 2085975"/>
                <a:gd name="connsiteY191" fmla="*/ 198120 h 2518254"/>
                <a:gd name="connsiteX192" fmla="*/ 272415 w 2085975"/>
                <a:gd name="connsiteY192" fmla="*/ 137160 h 2518254"/>
                <a:gd name="connsiteX193" fmla="*/ 295275 w 2085975"/>
                <a:gd name="connsiteY193" fmla="*/ 125730 h 2518254"/>
                <a:gd name="connsiteX194" fmla="*/ 293496 w 2085975"/>
                <a:gd name="connsiteY194" fmla="*/ 119401 h 2518254"/>
                <a:gd name="connsiteX195" fmla="*/ 295275 w 2085975"/>
                <a:gd name="connsiteY195" fmla="*/ 120015 h 2518254"/>
                <a:gd name="connsiteX196" fmla="*/ 337185 w 2085975"/>
                <a:gd name="connsiteY196" fmla="*/ 74295 h 2518254"/>
                <a:gd name="connsiteX197" fmla="*/ 403860 w 2085975"/>
                <a:gd name="connsiteY197" fmla="*/ 85725 h 2518254"/>
                <a:gd name="connsiteX198" fmla="*/ 381000 w 2085975"/>
                <a:gd name="connsiteY198" fmla="*/ 49530 h 2518254"/>
                <a:gd name="connsiteX199" fmla="*/ 432435 w 2085975"/>
                <a:gd name="connsiteY199" fmla="*/ 13335 h 2518254"/>
                <a:gd name="connsiteX200" fmla="*/ 537210 w 2085975"/>
                <a:gd name="connsiteY200" fmla="*/ 0 h 2518254"/>
                <a:gd name="connsiteX0" fmla="*/ 1313044 w 2085975"/>
                <a:gd name="connsiteY0" fmla="*/ 2518254 h 2518254"/>
                <a:gd name="connsiteX1" fmla="*/ 1313778 w 2085975"/>
                <a:gd name="connsiteY1" fmla="*/ 2518138 h 2518254"/>
                <a:gd name="connsiteX2" fmla="*/ 1313044 w 2085975"/>
                <a:gd name="connsiteY2" fmla="*/ 2518254 h 2518254"/>
                <a:gd name="connsiteX3" fmla="*/ 1215390 w 2085975"/>
                <a:gd name="connsiteY3" fmla="*/ 2388870 h 2518254"/>
                <a:gd name="connsiteX4" fmla="*/ 1243965 w 2085975"/>
                <a:gd name="connsiteY4" fmla="*/ 2432685 h 2518254"/>
                <a:gd name="connsiteX5" fmla="*/ 1243656 w 2085975"/>
                <a:gd name="connsiteY5" fmla="*/ 2432818 h 2518254"/>
                <a:gd name="connsiteX6" fmla="*/ 1216642 w 2085975"/>
                <a:gd name="connsiteY6" fmla="*/ 2391397 h 2518254"/>
                <a:gd name="connsiteX7" fmla="*/ 1151872 w 2085975"/>
                <a:gd name="connsiteY7" fmla="*/ 2433307 h 2518254"/>
                <a:gd name="connsiteX8" fmla="*/ 1113772 w 2085975"/>
                <a:gd name="connsiteY8" fmla="*/ 2400922 h 2518254"/>
                <a:gd name="connsiteX9" fmla="*/ 1114623 w 2085975"/>
                <a:gd name="connsiteY9" fmla="*/ 2400183 h 2518254"/>
                <a:gd name="connsiteX10" fmla="*/ 1150620 w 2085975"/>
                <a:gd name="connsiteY10" fmla="*/ 2430780 h 2518254"/>
                <a:gd name="connsiteX11" fmla="*/ 1215390 w 2085975"/>
                <a:gd name="connsiteY11" fmla="*/ 2388870 h 2518254"/>
                <a:gd name="connsiteX12" fmla="*/ 712594 w 2085975"/>
                <a:gd name="connsiteY12" fmla="*/ 2361639 h 2518254"/>
                <a:gd name="connsiteX13" fmla="*/ 785736 w 2085975"/>
                <a:gd name="connsiteY13" fmla="*/ 2365296 h 2518254"/>
                <a:gd name="connsiteX14" fmla="*/ 827791 w 2085975"/>
                <a:gd name="connsiteY14" fmla="*/ 2379924 h 2518254"/>
                <a:gd name="connsiteX15" fmla="*/ 828675 w 2085975"/>
                <a:gd name="connsiteY15" fmla="*/ 2381250 h 2518254"/>
                <a:gd name="connsiteX16" fmla="*/ 784860 w 2085975"/>
                <a:gd name="connsiteY16" fmla="*/ 2366010 h 2518254"/>
                <a:gd name="connsiteX17" fmla="*/ 713471 w 2085975"/>
                <a:gd name="connsiteY17" fmla="*/ 2362441 h 2518254"/>
                <a:gd name="connsiteX18" fmla="*/ 712594 w 2085975"/>
                <a:gd name="connsiteY18" fmla="*/ 2361639 h 2518254"/>
                <a:gd name="connsiteX19" fmla="*/ 1102640 w 2085975"/>
                <a:gd name="connsiteY19" fmla="*/ 2338077 h 2518254"/>
                <a:gd name="connsiteX20" fmla="*/ 1156335 w 2085975"/>
                <a:gd name="connsiteY20" fmla="*/ 2360295 h 2518254"/>
                <a:gd name="connsiteX21" fmla="*/ 1154770 w 2085975"/>
                <a:gd name="connsiteY21" fmla="*/ 2361656 h 2518254"/>
                <a:gd name="connsiteX22" fmla="*/ 1102342 w 2085975"/>
                <a:gd name="connsiteY22" fmla="*/ 2339962 h 2518254"/>
                <a:gd name="connsiteX23" fmla="*/ 1102640 w 2085975"/>
                <a:gd name="connsiteY23" fmla="*/ 2338077 h 2518254"/>
                <a:gd name="connsiteX24" fmla="*/ 838132 w 2085975"/>
                <a:gd name="connsiteY24" fmla="*/ 2302711 h 2518254"/>
                <a:gd name="connsiteX25" fmla="*/ 838200 w 2085975"/>
                <a:gd name="connsiteY25" fmla="*/ 2303145 h 2518254"/>
                <a:gd name="connsiteX26" fmla="*/ 787894 w 2085975"/>
                <a:gd name="connsiteY26" fmla="*/ 2318051 h 2518254"/>
                <a:gd name="connsiteX27" fmla="*/ 787641 w 2085975"/>
                <a:gd name="connsiteY27" fmla="*/ 2317671 h 2518254"/>
                <a:gd name="connsiteX28" fmla="*/ 838132 w 2085975"/>
                <a:gd name="connsiteY28" fmla="*/ 2302711 h 2518254"/>
                <a:gd name="connsiteX29" fmla="*/ 1138418 w 2085975"/>
                <a:gd name="connsiteY29" fmla="*/ 2269355 h 2518254"/>
                <a:gd name="connsiteX30" fmla="*/ 1202055 w 2085975"/>
                <a:gd name="connsiteY30" fmla="*/ 2297430 h 2518254"/>
                <a:gd name="connsiteX31" fmla="*/ 1197951 w 2085975"/>
                <a:gd name="connsiteY31" fmla="*/ 2297594 h 2518254"/>
                <a:gd name="connsiteX32" fmla="*/ 1138537 w 2085975"/>
                <a:gd name="connsiteY32" fmla="*/ 2271382 h 2518254"/>
                <a:gd name="connsiteX33" fmla="*/ 1138418 w 2085975"/>
                <a:gd name="connsiteY33" fmla="*/ 2269355 h 2518254"/>
                <a:gd name="connsiteX34" fmla="*/ 1083951 w 2085975"/>
                <a:gd name="connsiteY34" fmla="*/ 2188714 h 2518254"/>
                <a:gd name="connsiteX35" fmla="*/ 1135380 w 2085975"/>
                <a:gd name="connsiteY35" fmla="*/ 2236470 h 2518254"/>
                <a:gd name="connsiteX36" fmla="*/ 1135465 w 2085975"/>
                <a:gd name="connsiteY36" fmla="*/ 2237914 h 2518254"/>
                <a:gd name="connsiteX37" fmla="*/ 1083292 w 2085975"/>
                <a:gd name="connsiteY37" fmla="*/ 2189467 h 2518254"/>
                <a:gd name="connsiteX38" fmla="*/ 1083951 w 2085975"/>
                <a:gd name="connsiteY38" fmla="*/ 2188714 h 2518254"/>
                <a:gd name="connsiteX39" fmla="*/ 891973 w 2085975"/>
                <a:gd name="connsiteY39" fmla="*/ 2157791 h 2518254"/>
                <a:gd name="connsiteX40" fmla="*/ 891540 w 2085975"/>
                <a:gd name="connsiteY40" fmla="*/ 2158365 h 2518254"/>
                <a:gd name="connsiteX41" fmla="*/ 820091 w 2085975"/>
                <a:gd name="connsiteY41" fmla="*/ 2180928 h 2518254"/>
                <a:gd name="connsiteX42" fmla="*/ 820026 w 2085975"/>
                <a:gd name="connsiteY42" fmla="*/ 2180511 h 2518254"/>
                <a:gd name="connsiteX43" fmla="*/ 891973 w 2085975"/>
                <a:gd name="connsiteY43" fmla="*/ 2157791 h 2518254"/>
                <a:gd name="connsiteX44" fmla="*/ 1565691 w 2085975"/>
                <a:gd name="connsiteY44" fmla="*/ 1775952 h 2518254"/>
                <a:gd name="connsiteX45" fmla="*/ 1562956 w 2085975"/>
                <a:gd name="connsiteY45" fmla="*/ 1776635 h 2518254"/>
                <a:gd name="connsiteX46" fmla="*/ 1565691 w 2085975"/>
                <a:gd name="connsiteY46" fmla="*/ 1775952 h 2518254"/>
                <a:gd name="connsiteX47" fmla="*/ 338452 w 2085975"/>
                <a:gd name="connsiteY47" fmla="*/ 1588442 h 2518254"/>
                <a:gd name="connsiteX48" fmla="*/ 338961 w 2085975"/>
                <a:gd name="connsiteY48" fmla="*/ 1588971 h 2518254"/>
                <a:gd name="connsiteX49" fmla="*/ 338452 w 2085975"/>
                <a:gd name="connsiteY49" fmla="*/ 1588442 h 2518254"/>
                <a:gd name="connsiteX50" fmla="*/ 537210 w 2085975"/>
                <a:gd name="connsiteY50" fmla="*/ 0 h 2518254"/>
                <a:gd name="connsiteX51" fmla="*/ 563880 w 2085975"/>
                <a:gd name="connsiteY51" fmla="*/ 80010 h 2518254"/>
                <a:gd name="connsiteX52" fmla="*/ 672465 w 2085975"/>
                <a:gd name="connsiteY52" fmla="*/ 51435 h 2518254"/>
                <a:gd name="connsiteX53" fmla="*/ 721352 w 2085975"/>
                <a:gd name="connsiteY53" fmla="*/ 29486 h 2518254"/>
                <a:gd name="connsiteX54" fmla="*/ 744855 w 2085975"/>
                <a:gd name="connsiteY54" fmla="*/ 59055 h 2518254"/>
                <a:gd name="connsiteX55" fmla="*/ 739140 w 2085975"/>
                <a:gd name="connsiteY55" fmla="*/ 89535 h 2518254"/>
                <a:gd name="connsiteX56" fmla="*/ 821055 w 2085975"/>
                <a:gd name="connsiteY56" fmla="*/ 93345 h 2518254"/>
                <a:gd name="connsiteX57" fmla="*/ 834390 w 2085975"/>
                <a:gd name="connsiteY57" fmla="*/ 19050 h 2518254"/>
                <a:gd name="connsiteX58" fmla="*/ 855345 w 2085975"/>
                <a:gd name="connsiteY58" fmla="*/ 47625 h 2518254"/>
                <a:gd name="connsiteX59" fmla="*/ 946785 w 2085975"/>
                <a:gd name="connsiteY59" fmla="*/ 47625 h 2518254"/>
                <a:gd name="connsiteX60" fmla="*/ 996315 w 2085975"/>
                <a:gd name="connsiteY60" fmla="*/ 38100 h 2518254"/>
                <a:gd name="connsiteX61" fmla="*/ 1003935 w 2085975"/>
                <a:gd name="connsiteY61" fmla="*/ 9525 h 2518254"/>
                <a:gd name="connsiteX62" fmla="*/ 1064895 w 2085975"/>
                <a:gd name="connsiteY62" fmla="*/ 0 h 2518254"/>
                <a:gd name="connsiteX63" fmla="*/ 1097280 w 2085975"/>
                <a:gd name="connsiteY63" fmla="*/ 102870 h 2518254"/>
                <a:gd name="connsiteX64" fmla="*/ 1110615 w 2085975"/>
                <a:gd name="connsiteY64" fmla="*/ 102870 h 2518254"/>
                <a:gd name="connsiteX65" fmla="*/ 1135380 w 2085975"/>
                <a:gd name="connsiteY65" fmla="*/ 190500 h 2518254"/>
                <a:gd name="connsiteX66" fmla="*/ 1137805 w 2085975"/>
                <a:gd name="connsiteY66" fmla="*/ 195722 h 2518254"/>
                <a:gd name="connsiteX67" fmla="*/ 1135380 w 2085975"/>
                <a:gd name="connsiteY67" fmla="*/ 198120 h 2518254"/>
                <a:gd name="connsiteX68" fmla="*/ 1131570 w 2085975"/>
                <a:gd name="connsiteY68" fmla="*/ 240030 h 2518254"/>
                <a:gd name="connsiteX69" fmla="*/ 1156335 w 2085975"/>
                <a:gd name="connsiteY69" fmla="*/ 346710 h 2518254"/>
                <a:gd name="connsiteX70" fmla="*/ 1099185 w 2085975"/>
                <a:gd name="connsiteY70" fmla="*/ 363855 h 2518254"/>
                <a:gd name="connsiteX71" fmla="*/ 1127760 w 2085975"/>
                <a:gd name="connsiteY71" fmla="*/ 510540 h 2518254"/>
                <a:gd name="connsiteX72" fmla="*/ 1148715 w 2085975"/>
                <a:gd name="connsiteY72" fmla="*/ 563880 h 2518254"/>
                <a:gd name="connsiteX73" fmla="*/ 1194435 w 2085975"/>
                <a:gd name="connsiteY73" fmla="*/ 641985 h 2518254"/>
                <a:gd name="connsiteX74" fmla="*/ 1215390 w 2085975"/>
                <a:gd name="connsiteY74" fmla="*/ 645795 h 2518254"/>
                <a:gd name="connsiteX75" fmla="*/ 1243965 w 2085975"/>
                <a:gd name="connsiteY75" fmla="*/ 737235 h 2518254"/>
                <a:gd name="connsiteX76" fmla="*/ 1423035 w 2085975"/>
                <a:gd name="connsiteY76" fmla="*/ 702945 h 2518254"/>
                <a:gd name="connsiteX77" fmla="*/ 1422609 w 2085975"/>
                <a:gd name="connsiteY77" fmla="*/ 700259 h 2518254"/>
                <a:gd name="connsiteX78" fmla="*/ 1468755 w 2085975"/>
                <a:gd name="connsiteY78" fmla="*/ 689610 h 2518254"/>
                <a:gd name="connsiteX79" fmla="*/ 1491615 w 2085975"/>
                <a:gd name="connsiteY79" fmla="*/ 659130 h 2518254"/>
                <a:gd name="connsiteX80" fmla="*/ 1520190 w 2085975"/>
                <a:gd name="connsiteY80" fmla="*/ 645795 h 2518254"/>
                <a:gd name="connsiteX81" fmla="*/ 1531620 w 2085975"/>
                <a:gd name="connsiteY81" fmla="*/ 613410 h 2518254"/>
                <a:gd name="connsiteX82" fmla="*/ 1552575 w 2085975"/>
                <a:gd name="connsiteY82" fmla="*/ 594360 h 2518254"/>
                <a:gd name="connsiteX83" fmla="*/ 1573530 w 2085975"/>
                <a:gd name="connsiteY83" fmla="*/ 609600 h 2518254"/>
                <a:gd name="connsiteX84" fmla="*/ 1567815 w 2085975"/>
                <a:gd name="connsiteY84" fmla="*/ 708660 h 2518254"/>
                <a:gd name="connsiteX85" fmla="*/ 1638300 w 2085975"/>
                <a:gd name="connsiteY85" fmla="*/ 786765 h 2518254"/>
                <a:gd name="connsiteX86" fmla="*/ 1640205 w 2085975"/>
                <a:gd name="connsiteY86" fmla="*/ 851535 h 2518254"/>
                <a:gd name="connsiteX87" fmla="*/ 1615440 w 2085975"/>
                <a:gd name="connsiteY87" fmla="*/ 872490 h 2518254"/>
                <a:gd name="connsiteX88" fmla="*/ 1678305 w 2085975"/>
                <a:gd name="connsiteY88" fmla="*/ 876300 h 2518254"/>
                <a:gd name="connsiteX89" fmla="*/ 1964632 w 2085975"/>
                <a:gd name="connsiteY89" fmla="*/ 811829 h 2518254"/>
                <a:gd name="connsiteX90" fmla="*/ 1985010 w 2085975"/>
                <a:gd name="connsiteY90" fmla="*/ 889635 h 2518254"/>
                <a:gd name="connsiteX91" fmla="*/ 1977390 w 2085975"/>
                <a:gd name="connsiteY91" fmla="*/ 942975 h 2518254"/>
                <a:gd name="connsiteX92" fmla="*/ 1912620 w 2085975"/>
                <a:gd name="connsiteY92" fmla="*/ 952500 h 2518254"/>
                <a:gd name="connsiteX93" fmla="*/ 1912620 w 2085975"/>
                <a:gd name="connsiteY93" fmla="*/ 1022985 h 2518254"/>
                <a:gd name="connsiteX94" fmla="*/ 1956435 w 2085975"/>
                <a:gd name="connsiteY94" fmla="*/ 1028700 h 2518254"/>
                <a:gd name="connsiteX95" fmla="*/ 1996440 w 2085975"/>
                <a:gd name="connsiteY95" fmla="*/ 1002030 h 2518254"/>
                <a:gd name="connsiteX96" fmla="*/ 1975485 w 2085975"/>
                <a:gd name="connsiteY96" fmla="*/ 1057275 h 2518254"/>
                <a:gd name="connsiteX97" fmla="*/ 1971675 w 2085975"/>
                <a:gd name="connsiteY97" fmla="*/ 1137285 h 2518254"/>
                <a:gd name="connsiteX98" fmla="*/ 1976108 w 2085975"/>
                <a:gd name="connsiteY98" fmla="*/ 1138062 h 2518254"/>
                <a:gd name="connsiteX99" fmla="*/ 2025015 w 2085975"/>
                <a:gd name="connsiteY99" fmla="*/ 1226820 h 2518254"/>
                <a:gd name="connsiteX100" fmla="*/ 1965960 w 2085975"/>
                <a:gd name="connsiteY100" fmla="*/ 1257300 h 2518254"/>
                <a:gd name="connsiteX101" fmla="*/ 1975485 w 2085975"/>
                <a:gd name="connsiteY101" fmla="*/ 1295400 h 2518254"/>
                <a:gd name="connsiteX102" fmla="*/ 1929765 w 2085975"/>
                <a:gd name="connsiteY102" fmla="*/ 1350645 h 2518254"/>
                <a:gd name="connsiteX103" fmla="*/ 2057400 w 2085975"/>
                <a:gd name="connsiteY103" fmla="*/ 1419225 h 2518254"/>
                <a:gd name="connsiteX104" fmla="*/ 2034540 w 2085975"/>
                <a:gd name="connsiteY104" fmla="*/ 1451610 h 2518254"/>
                <a:gd name="connsiteX105" fmla="*/ 2085975 w 2085975"/>
                <a:gd name="connsiteY105" fmla="*/ 1527810 h 2518254"/>
                <a:gd name="connsiteX106" fmla="*/ 2080260 w 2085975"/>
                <a:gd name="connsiteY106" fmla="*/ 1565910 h 2518254"/>
                <a:gd name="connsiteX107" fmla="*/ 2045970 w 2085975"/>
                <a:gd name="connsiteY107" fmla="*/ 1581150 h 2518254"/>
                <a:gd name="connsiteX108" fmla="*/ 2013585 w 2085975"/>
                <a:gd name="connsiteY108" fmla="*/ 1657350 h 2518254"/>
                <a:gd name="connsiteX109" fmla="*/ 2047875 w 2085975"/>
                <a:gd name="connsiteY109" fmla="*/ 1691640 h 2518254"/>
                <a:gd name="connsiteX110" fmla="*/ 2011680 w 2085975"/>
                <a:gd name="connsiteY110" fmla="*/ 1737360 h 2518254"/>
                <a:gd name="connsiteX111" fmla="*/ 2013585 w 2085975"/>
                <a:gd name="connsiteY111" fmla="*/ 1739265 h 2518254"/>
                <a:gd name="connsiteX112" fmla="*/ 1912620 w 2085975"/>
                <a:gd name="connsiteY112" fmla="*/ 1644015 h 2518254"/>
                <a:gd name="connsiteX113" fmla="*/ 1823085 w 2085975"/>
                <a:gd name="connsiteY113" fmla="*/ 1708785 h 2518254"/>
                <a:gd name="connsiteX114" fmla="*/ 1691640 w 2085975"/>
                <a:gd name="connsiteY114" fmla="*/ 1737360 h 2518254"/>
                <a:gd name="connsiteX115" fmla="*/ 1678305 w 2085975"/>
                <a:gd name="connsiteY115" fmla="*/ 1722120 h 2518254"/>
                <a:gd name="connsiteX116" fmla="*/ 1621155 w 2085975"/>
                <a:gd name="connsiteY116" fmla="*/ 1737360 h 2518254"/>
                <a:gd name="connsiteX117" fmla="*/ 1617345 w 2085975"/>
                <a:gd name="connsiteY117" fmla="*/ 1760220 h 2518254"/>
                <a:gd name="connsiteX118" fmla="*/ 1565432 w 2085975"/>
                <a:gd name="connsiteY118" fmla="*/ 1773198 h 2518254"/>
                <a:gd name="connsiteX119" fmla="*/ 1564005 w 2085975"/>
                <a:gd name="connsiteY119" fmla="*/ 1771650 h 2518254"/>
                <a:gd name="connsiteX120" fmla="*/ 1520190 w 2085975"/>
                <a:gd name="connsiteY120" fmla="*/ 1811655 h 2518254"/>
                <a:gd name="connsiteX121" fmla="*/ 1501140 w 2085975"/>
                <a:gd name="connsiteY121" fmla="*/ 1811655 h 2518254"/>
                <a:gd name="connsiteX122" fmla="*/ 1428750 w 2085975"/>
                <a:gd name="connsiteY122" fmla="*/ 1903095 h 2518254"/>
                <a:gd name="connsiteX123" fmla="*/ 1421130 w 2085975"/>
                <a:gd name="connsiteY123" fmla="*/ 1952625 h 2518254"/>
                <a:gd name="connsiteX124" fmla="*/ 1396365 w 2085975"/>
                <a:gd name="connsiteY124" fmla="*/ 1918335 h 2518254"/>
                <a:gd name="connsiteX125" fmla="*/ 1358265 w 2085975"/>
                <a:gd name="connsiteY125" fmla="*/ 1986915 h 2518254"/>
                <a:gd name="connsiteX126" fmla="*/ 1343025 w 2085975"/>
                <a:gd name="connsiteY126" fmla="*/ 1986915 h 2518254"/>
                <a:gd name="connsiteX127" fmla="*/ 1297305 w 2085975"/>
                <a:gd name="connsiteY127" fmla="*/ 2019300 h 2518254"/>
                <a:gd name="connsiteX128" fmla="*/ 1301115 w 2085975"/>
                <a:gd name="connsiteY128" fmla="*/ 2038350 h 2518254"/>
                <a:gd name="connsiteX129" fmla="*/ 1259205 w 2085975"/>
                <a:gd name="connsiteY129" fmla="*/ 2066925 h 2518254"/>
                <a:gd name="connsiteX130" fmla="*/ 1272540 w 2085975"/>
                <a:gd name="connsiteY130" fmla="*/ 2097405 h 2518254"/>
                <a:gd name="connsiteX131" fmla="*/ 1202055 w 2085975"/>
                <a:gd name="connsiteY131" fmla="*/ 2106930 h 2518254"/>
                <a:gd name="connsiteX132" fmla="*/ 1183005 w 2085975"/>
                <a:gd name="connsiteY132" fmla="*/ 2143125 h 2518254"/>
                <a:gd name="connsiteX133" fmla="*/ 1156335 w 2085975"/>
                <a:gd name="connsiteY133" fmla="*/ 2164080 h 2518254"/>
                <a:gd name="connsiteX134" fmla="*/ 1122045 w 2085975"/>
                <a:gd name="connsiteY134" fmla="*/ 2141220 h 2518254"/>
                <a:gd name="connsiteX135" fmla="*/ 1107891 w 2085975"/>
                <a:gd name="connsiteY135" fmla="*/ 2157396 h 2518254"/>
                <a:gd name="connsiteX136" fmla="*/ 1106805 w 2085975"/>
                <a:gd name="connsiteY136" fmla="*/ 2156460 h 2518254"/>
                <a:gd name="connsiteX137" fmla="*/ 979170 w 2085975"/>
                <a:gd name="connsiteY137" fmla="*/ 2042160 h 2518254"/>
                <a:gd name="connsiteX138" fmla="*/ 932138 w 2085975"/>
                <a:gd name="connsiteY138" fmla="*/ 2104529 h 2518254"/>
                <a:gd name="connsiteX139" fmla="*/ 851535 w 2085975"/>
                <a:gd name="connsiteY139" fmla="*/ 2101216 h 2518254"/>
                <a:gd name="connsiteX140" fmla="*/ 847725 w 2085975"/>
                <a:gd name="connsiteY140" fmla="*/ 2129791 h 2518254"/>
                <a:gd name="connsiteX141" fmla="*/ 689610 w 2085975"/>
                <a:gd name="connsiteY141" fmla="*/ 2129791 h 2518254"/>
                <a:gd name="connsiteX142" fmla="*/ 685800 w 2085975"/>
                <a:gd name="connsiteY142" fmla="*/ 2025016 h 2518254"/>
                <a:gd name="connsiteX143" fmla="*/ 683980 w 2085975"/>
                <a:gd name="connsiteY143" fmla="*/ 2024761 h 2518254"/>
                <a:gd name="connsiteX144" fmla="*/ 701040 w 2085975"/>
                <a:gd name="connsiteY144" fmla="*/ 1973580 h 2518254"/>
                <a:gd name="connsiteX145" fmla="*/ 659130 w 2085975"/>
                <a:gd name="connsiteY145" fmla="*/ 1939290 h 2518254"/>
                <a:gd name="connsiteX146" fmla="*/ 662940 w 2085975"/>
                <a:gd name="connsiteY146" fmla="*/ 1899285 h 2518254"/>
                <a:gd name="connsiteX147" fmla="*/ 674370 w 2085975"/>
                <a:gd name="connsiteY147" fmla="*/ 1836420 h 2518254"/>
                <a:gd name="connsiteX148" fmla="*/ 643890 w 2085975"/>
                <a:gd name="connsiteY148" fmla="*/ 1802130 h 2518254"/>
                <a:gd name="connsiteX149" fmla="*/ 590550 w 2085975"/>
                <a:gd name="connsiteY149" fmla="*/ 1790700 h 2518254"/>
                <a:gd name="connsiteX150" fmla="*/ 520065 w 2085975"/>
                <a:gd name="connsiteY150" fmla="*/ 1731645 h 2518254"/>
                <a:gd name="connsiteX151" fmla="*/ 520065 w 2085975"/>
                <a:gd name="connsiteY151" fmla="*/ 1704975 h 2518254"/>
                <a:gd name="connsiteX152" fmla="*/ 491490 w 2085975"/>
                <a:gd name="connsiteY152" fmla="*/ 1708785 h 2518254"/>
                <a:gd name="connsiteX153" fmla="*/ 386715 w 2085975"/>
                <a:gd name="connsiteY153" fmla="*/ 1638300 h 2518254"/>
                <a:gd name="connsiteX154" fmla="*/ 345639 w 2085975"/>
                <a:gd name="connsiteY154" fmla="*/ 1595581 h 2518254"/>
                <a:gd name="connsiteX155" fmla="*/ 346710 w 2085975"/>
                <a:gd name="connsiteY155" fmla="*/ 1543050 h 2518254"/>
                <a:gd name="connsiteX156" fmla="*/ 302895 w 2085975"/>
                <a:gd name="connsiteY156" fmla="*/ 1522095 h 2518254"/>
                <a:gd name="connsiteX157" fmla="*/ 318135 w 2085975"/>
                <a:gd name="connsiteY157" fmla="*/ 1470660 h 2518254"/>
                <a:gd name="connsiteX158" fmla="*/ 274320 w 2085975"/>
                <a:gd name="connsiteY158" fmla="*/ 1491615 h 2518254"/>
                <a:gd name="connsiteX159" fmla="*/ 241935 w 2085975"/>
                <a:gd name="connsiteY159" fmla="*/ 1491615 h 2518254"/>
                <a:gd name="connsiteX160" fmla="*/ 236220 w 2085975"/>
                <a:gd name="connsiteY160" fmla="*/ 1510665 h 2518254"/>
                <a:gd name="connsiteX161" fmla="*/ 85676 w 2085975"/>
                <a:gd name="connsiteY161" fmla="*/ 1510087 h 2518254"/>
                <a:gd name="connsiteX162" fmla="*/ 80010 w 2085975"/>
                <a:gd name="connsiteY162" fmla="*/ 1443990 h 2518254"/>
                <a:gd name="connsiteX163" fmla="*/ 30480 w 2085975"/>
                <a:gd name="connsiteY163" fmla="*/ 1466850 h 2518254"/>
                <a:gd name="connsiteX164" fmla="*/ 9525 w 2085975"/>
                <a:gd name="connsiteY164" fmla="*/ 1390650 h 2518254"/>
                <a:gd name="connsiteX165" fmla="*/ 0 w 2085975"/>
                <a:gd name="connsiteY165" fmla="*/ 1389648 h 2518254"/>
                <a:gd name="connsiteX166" fmla="*/ 0 w 2085975"/>
                <a:gd name="connsiteY166" fmla="*/ 1352550 h 2518254"/>
                <a:gd name="connsiteX167" fmla="*/ 30480 w 2085975"/>
                <a:gd name="connsiteY167" fmla="*/ 1314450 h 2518254"/>
                <a:gd name="connsiteX168" fmla="*/ 95250 w 2085975"/>
                <a:gd name="connsiteY168" fmla="*/ 1303020 h 2518254"/>
                <a:gd name="connsiteX169" fmla="*/ 112395 w 2085975"/>
                <a:gd name="connsiteY169" fmla="*/ 1238250 h 2518254"/>
                <a:gd name="connsiteX170" fmla="*/ 100965 w 2085975"/>
                <a:gd name="connsiteY170" fmla="*/ 1143000 h 2518254"/>
                <a:gd name="connsiteX171" fmla="*/ 101779 w 2085975"/>
                <a:gd name="connsiteY171" fmla="*/ 1135131 h 2518254"/>
                <a:gd name="connsiteX172" fmla="*/ 190501 w 2085975"/>
                <a:gd name="connsiteY172" fmla="*/ 1110615 h 2518254"/>
                <a:gd name="connsiteX173" fmla="*/ 207646 w 2085975"/>
                <a:gd name="connsiteY173" fmla="*/ 1022985 h 2518254"/>
                <a:gd name="connsiteX174" fmla="*/ 186691 w 2085975"/>
                <a:gd name="connsiteY174" fmla="*/ 986790 h 2518254"/>
                <a:gd name="connsiteX175" fmla="*/ 57151 w 2085975"/>
                <a:gd name="connsiteY175" fmla="*/ 969645 h 2518254"/>
                <a:gd name="connsiteX176" fmla="*/ 125731 w 2085975"/>
                <a:gd name="connsiteY176" fmla="*/ 843915 h 2518254"/>
                <a:gd name="connsiteX177" fmla="*/ 129541 w 2085975"/>
                <a:gd name="connsiteY177" fmla="*/ 731520 h 2518254"/>
                <a:gd name="connsiteX178" fmla="*/ 104775 w 2085975"/>
                <a:gd name="connsiteY178" fmla="*/ 715066 h 2518254"/>
                <a:gd name="connsiteX179" fmla="*/ 104775 w 2085975"/>
                <a:gd name="connsiteY179" fmla="*/ 567691 h 2518254"/>
                <a:gd name="connsiteX180" fmla="*/ 125730 w 2085975"/>
                <a:gd name="connsiteY180" fmla="*/ 489586 h 2518254"/>
                <a:gd name="connsiteX181" fmla="*/ 95250 w 2085975"/>
                <a:gd name="connsiteY181" fmla="*/ 447676 h 2518254"/>
                <a:gd name="connsiteX182" fmla="*/ 169545 w 2085975"/>
                <a:gd name="connsiteY182" fmla="*/ 449581 h 2518254"/>
                <a:gd name="connsiteX183" fmla="*/ 164949 w 2085975"/>
                <a:gd name="connsiteY183" fmla="*/ 446066 h 2518254"/>
                <a:gd name="connsiteX184" fmla="*/ 169545 w 2085975"/>
                <a:gd name="connsiteY184" fmla="*/ 447675 h 2518254"/>
                <a:gd name="connsiteX185" fmla="*/ 200025 w 2085975"/>
                <a:gd name="connsiteY185" fmla="*/ 382905 h 2518254"/>
                <a:gd name="connsiteX186" fmla="*/ 283845 w 2085975"/>
                <a:gd name="connsiteY186" fmla="*/ 384810 h 2518254"/>
                <a:gd name="connsiteX187" fmla="*/ 329565 w 2085975"/>
                <a:gd name="connsiteY187" fmla="*/ 361950 h 2518254"/>
                <a:gd name="connsiteX188" fmla="*/ 344805 w 2085975"/>
                <a:gd name="connsiteY188" fmla="*/ 335280 h 2518254"/>
                <a:gd name="connsiteX189" fmla="*/ 348615 w 2085975"/>
                <a:gd name="connsiteY189" fmla="*/ 266700 h 2518254"/>
                <a:gd name="connsiteX190" fmla="*/ 325755 w 2085975"/>
                <a:gd name="connsiteY190" fmla="*/ 198120 h 2518254"/>
                <a:gd name="connsiteX191" fmla="*/ 272415 w 2085975"/>
                <a:gd name="connsiteY191" fmla="*/ 137160 h 2518254"/>
                <a:gd name="connsiteX192" fmla="*/ 295275 w 2085975"/>
                <a:gd name="connsiteY192" fmla="*/ 125730 h 2518254"/>
                <a:gd name="connsiteX193" fmla="*/ 293496 w 2085975"/>
                <a:gd name="connsiteY193" fmla="*/ 119401 h 2518254"/>
                <a:gd name="connsiteX194" fmla="*/ 295275 w 2085975"/>
                <a:gd name="connsiteY194" fmla="*/ 120015 h 2518254"/>
                <a:gd name="connsiteX195" fmla="*/ 337185 w 2085975"/>
                <a:gd name="connsiteY195" fmla="*/ 74295 h 2518254"/>
                <a:gd name="connsiteX196" fmla="*/ 403860 w 2085975"/>
                <a:gd name="connsiteY196" fmla="*/ 85725 h 2518254"/>
                <a:gd name="connsiteX197" fmla="*/ 381000 w 2085975"/>
                <a:gd name="connsiteY197" fmla="*/ 49530 h 2518254"/>
                <a:gd name="connsiteX198" fmla="*/ 432435 w 2085975"/>
                <a:gd name="connsiteY198" fmla="*/ 13335 h 2518254"/>
                <a:gd name="connsiteX199" fmla="*/ 537210 w 2085975"/>
                <a:gd name="connsiteY199" fmla="*/ 0 h 2518254"/>
                <a:gd name="connsiteX0" fmla="*/ 1215390 w 2085975"/>
                <a:gd name="connsiteY0" fmla="*/ 2388870 h 2433307"/>
                <a:gd name="connsiteX1" fmla="*/ 1243965 w 2085975"/>
                <a:gd name="connsiteY1" fmla="*/ 2432685 h 2433307"/>
                <a:gd name="connsiteX2" fmla="*/ 1243656 w 2085975"/>
                <a:gd name="connsiteY2" fmla="*/ 2432818 h 2433307"/>
                <a:gd name="connsiteX3" fmla="*/ 1216642 w 2085975"/>
                <a:gd name="connsiteY3" fmla="*/ 2391397 h 2433307"/>
                <a:gd name="connsiteX4" fmla="*/ 1151872 w 2085975"/>
                <a:gd name="connsiteY4" fmla="*/ 2433307 h 2433307"/>
                <a:gd name="connsiteX5" fmla="*/ 1113772 w 2085975"/>
                <a:gd name="connsiteY5" fmla="*/ 2400922 h 2433307"/>
                <a:gd name="connsiteX6" fmla="*/ 1114623 w 2085975"/>
                <a:gd name="connsiteY6" fmla="*/ 2400183 h 2433307"/>
                <a:gd name="connsiteX7" fmla="*/ 1150620 w 2085975"/>
                <a:gd name="connsiteY7" fmla="*/ 2430780 h 2433307"/>
                <a:gd name="connsiteX8" fmla="*/ 1215390 w 2085975"/>
                <a:gd name="connsiteY8" fmla="*/ 2388870 h 2433307"/>
                <a:gd name="connsiteX9" fmla="*/ 712594 w 2085975"/>
                <a:gd name="connsiteY9" fmla="*/ 2361639 h 2433307"/>
                <a:gd name="connsiteX10" fmla="*/ 785736 w 2085975"/>
                <a:gd name="connsiteY10" fmla="*/ 2365296 h 2433307"/>
                <a:gd name="connsiteX11" fmla="*/ 827791 w 2085975"/>
                <a:gd name="connsiteY11" fmla="*/ 2379924 h 2433307"/>
                <a:gd name="connsiteX12" fmla="*/ 828675 w 2085975"/>
                <a:gd name="connsiteY12" fmla="*/ 2381250 h 2433307"/>
                <a:gd name="connsiteX13" fmla="*/ 784860 w 2085975"/>
                <a:gd name="connsiteY13" fmla="*/ 2366010 h 2433307"/>
                <a:gd name="connsiteX14" fmla="*/ 713471 w 2085975"/>
                <a:gd name="connsiteY14" fmla="*/ 2362441 h 2433307"/>
                <a:gd name="connsiteX15" fmla="*/ 712594 w 2085975"/>
                <a:gd name="connsiteY15" fmla="*/ 2361639 h 2433307"/>
                <a:gd name="connsiteX16" fmla="*/ 1102640 w 2085975"/>
                <a:gd name="connsiteY16" fmla="*/ 2338077 h 2433307"/>
                <a:gd name="connsiteX17" fmla="*/ 1156335 w 2085975"/>
                <a:gd name="connsiteY17" fmla="*/ 2360295 h 2433307"/>
                <a:gd name="connsiteX18" fmla="*/ 1154770 w 2085975"/>
                <a:gd name="connsiteY18" fmla="*/ 2361656 h 2433307"/>
                <a:gd name="connsiteX19" fmla="*/ 1102342 w 2085975"/>
                <a:gd name="connsiteY19" fmla="*/ 2339962 h 2433307"/>
                <a:gd name="connsiteX20" fmla="*/ 1102640 w 2085975"/>
                <a:gd name="connsiteY20" fmla="*/ 2338077 h 2433307"/>
                <a:gd name="connsiteX21" fmla="*/ 838132 w 2085975"/>
                <a:gd name="connsiteY21" fmla="*/ 2302711 h 2433307"/>
                <a:gd name="connsiteX22" fmla="*/ 838200 w 2085975"/>
                <a:gd name="connsiteY22" fmla="*/ 2303145 h 2433307"/>
                <a:gd name="connsiteX23" fmla="*/ 787894 w 2085975"/>
                <a:gd name="connsiteY23" fmla="*/ 2318051 h 2433307"/>
                <a:gd name="connsiteX24" fmla="*/ 787641 w 2085975"/>
                <a:gd name="connsiteY24" fmla="*/ 2317671 h 2433307"/>
                <a:gd name="connsiteX25" fmla="*/ 838132 w 2085975"/>
                <a:gd name="connsiteY25" fmla="*/ 2302711 h 2433307"/>
                <a:gd name="connsiteX26" fmla="*/ 1138418 w 2085975"/>
                <a:gd name="connsiteY26" fmla="*/ 2269355 h 2433307"/>
                <a:gd name="connsiteX27" fmla="*/ 1202055 w 2085975"/>
                <a:gd name="connsiteY27" fmla="*/ 2297430 h 2433307"/>
                <a:gd name="connsiteX28" fmla="*/ 1197951 w 2085975"/>
                <a:gd name="connsiteY28" fmla="*/ 2297594 h 2433307"/>
                <a:gd name="connsiteX29" fmla="*/ 1138537 w 2085975"/>
                <a:gd name="connsiteY29" fmla="*/ 2271382 h 2433307"/>
                <a:gd name="connsiteX30" fmla="*/ 1138418 w 2085975"/>
                <a:gd name="connsiteY30" fmla="*/ 2269355 h 2433307"/>
                <a:gd name="connsiteX31" fmla="*/ 1083951 w 2085975"/>
                <a:gd name="connsiteY31" fmla="*/ 2188714 h 2433307"/>
                <a:gd name="connsiteX32" fmla="*/ 1135380 w 2085975"/>
                <a:gd name="connsiteY32" fmla="*/ 2236470 h 2433307"/>
                <a:gd name="connsiteX33" fmla="*/ 1135465 w 2085975"/>
                <a:gd name="connsiteY33" fmla="*/ 2237914 h 2433307"/>
                <a:gd name="connsiteX34" fmla="*/ 1083292 w 2085975"/>
                <a:gd name="connsiteY34" fmla="*/ 2189467 h 2433307"/>
                <a:gd name="connsiteX35" fmla="*/ 1083951 w 2085975"/>
                <a:gd name="connsiteY35" fmla="*/ 2188714 h 2433307"/>
                <a:gd name="connsiteX36" fmla="*/ 891973 w 2085975"/>
                <a:gd name="connsiteY36" fmla="*/ 2157791 h 2433307"/>
                <a:gd name="connsiteX37" fmla="*/ 891540 w 2085975"/>
                <a:gd name="connsiteY37" fmla="*/ 2158365 h 2433307"/>
                <a:gd name="connsiteX38" fmla="*/ 820091 w 2085975"/>
                <a:gd name="connsiteY38" fmla="*/ 2180928 h 2433307"/>
                <a:gd name="connsiteX39" fmla="*/ 820026 w 2085975"/>
                <a:gd name="connsiteY39" fmla="*/ 2180511 h 2433307"/>
                <a:gd name="connsiteX40" fmla="*/ 891973 w 2085975"/>
                <a:gd name="connsiteY40" fmla="*/ 2157791 h 2433307"/>
                <a:gd name="connsiteX41" fmla="*/ 1565691 w 2085975"/>
                <a:gd name="connsiteY41" fmla="*/ 1775952 h 2433307"/>
                <a:gd name="connsiteX42" fmla="*/ 1562956 w 2085975"/>
                <a:gd name="connsiteY42" fmla="*/ 1776635 h 2433307"/>
                <a:gd name="connsiteX43" fmla="*/ 1565691 w 2085975"/>
                <a:gd name="connsiteY43" fmla="*/ 1775952 h 2433307"/>
                <a:gd name="connsiteX44" fmla="*/ 338452 w 2085975"/>
                <a:gd name="connsiteY44" fmla="*/ 1588442 h 2433307"/>
                <a:gd name="connsiteX45" fmla="*/ 338961 w 2085975"/>
                <a:gd name="connsiteY45" fmla="*/ 1588971 h 2433307"/>
                <a:gd name="connsiteX46" fmla="*/ 338452 w 2085975"/>
                <a:gd name="connsiteY46" fmla="*/ 1588442 h 2433307"/>
                <a:gd name="connsiteX47" fmla="*/ 537210 w 2085975"/>
                <a:gd name="connsiteY47" fmla="*/ 0 h 2433307"/>
                <a:gd name="connsiteX48" fmla="*/ 563880 w 2085975"/>
                <a:gd name="connsiteY48" fmla="*/ 80010 h 2433307"/>
                <a:gd name="connsiteX49" fmla="*/ 672465 w 2085975"/>
                <a:gd name="connsiteY49" fmla="*/ 51435 h 2433307"/>
                <a:gd name="connsiteX50" fmla="*/ 721352 w 2085975"/>
                <a:gd name="connsiteY50" fmla="*/ 29486 h 2433307"/>
                <a:gd name="connsiteX51" fmla="*/ 744855 w 2085975"/>
                <a:gd name="connsiteY51" fmla="*/ 59055 h 2433307"/>
                <a:gd name="connsiteX52" fmla="*/ 739140 w 2085975"/>
                <a:gd name="connsiteY52" fmla="*/ 89535 h 2433307"/>
                <a:gd name="connsiteX53" fmla="*/ 821055 w 2085975"/>
                <a:gd name="connsiteY53" fmla="*/ 93345 h 2433307"/>
                <a:gd name="connsiteX54" fmla="*/ 834390 w 2085975"/>
                <a:gd name="connsiteY54" fmla="*/ 19050 h 2433307"/>
                <a:gd name="connsiteX55" fmla="*/ 855345 w 2085975"/>
                <a:gd name="connsiteY55" fmla="*/ 47625 h 2433307"/>
                <a:gd name="connsiteX56" fmla="*/ 946785 w 2085975"/>
                <a:gd name="connsiteY56" fmla="*/ 47625 h 2433307"/>
                <a:gd name="connsiteX57" fmla="*/ 996315 w 2085975"/>
                <a:gd name="connsiteY57" fmla="*/ 38100 h 2433307"/>
                <a:gd name="connsiteX58" fmla="*/ 1003935 w 2085975"/>
                <a:gd name="connsiteY58" fmla="*/ 9525 h 2433307"/>
                <a:gd name="connsiteX59" fmla="*/ 1064895 w 2085975"/>
                <a:gd name="connsiteY59" fmla="*/ 0 h 2433307"/>
                <a:gd name="connsiteX60" fmla="*/ 1097280 w 2085975"/>
                <a:gd name="connsiteY60" fmla="*/ 102870 h 2433307"/>
                <a:gd name="connsiteX61" fmla="*/ 1110615 w 2085975"/>
                <a:gd name="connsiteY61" fmla="*/ 102870 h 2433307"/>
                <a:gd name="connsiteX62" fmla="*/ 1135380 w 2085975"/>
                <a:gd name="connsiteY62" fmla="*/ 190500 h 2433307"/>
                <a:gd name="connsiteX63" fmla="*/ 1137805 w 2085975"/>
                <a:gd name="connsiteY63" fmla="*/ 195722 h 2433307"/>
                <a:gd name="connsiteX64" fmla="*/ 1135380 w 2085975"/>
                <a:gd name="connsiteY64" fmla="*/ 198120 h 2433307"/>
                <a:gd name="connsiteX65" fmla="*/ 1131570 w 2085975"/>
                <a:gd name="connsiteY65" fmla="*/ 240030 h 2433307"/>
                <a:gd name="connsiteX66" fmla="*/ 1156335 w 2085975"/>
                <a:gd name="connsiteY66" fmla="*/ 346710 h 2433307"/>
                <a:gd name="connsiteX67" fmla="*/ 1099185 w 2085975"/>
                <a:gd name="connsiteY67" fmla="*/ 363855 h 2433307"/>
                <a:gd name="connsiteX68" fmla="*/ 1127760 w 2085975"/>
                <a:gd name="connsiteY68" fmla="*/ 510540 h 2433307"/>
                <a:gd name="connsiteX69" fmla="*/ 1148715 w 2085975"/>
                <a:gd name="connsiteY69" fmla="*/ 563880 h 2433307"/>
                <a:gd name="connsiteX70" fmla="*/ 1194435 w 2085975"/>
                <a:gd name="connsiteY70" fmla="*/ 641985 h 2433307"/>
                <a:gd name="connsiteX71" fmla="*/ 1215390 w 2085975"/>
                <a:gd name="connsiteY71" fmla="*/ 645795 h 2433307"/>
                <a:gd name="connsiteX72" fmla="*/ 1243965 w 2085975"/>
                <a:gd name="connsiteY72" fmla="*/ 737235 h 2433307"/>
                <a:gd name="connsiteX73" fmla="*/ 1423035 w 2085975"/>
                <a:gd name="connsiteY73" fmla="*/ 702945 h 2433307"/>
                <a:gd name="connsiteX74" fmla="*/ 1422609 w 2085975"/>
                <a:gd name="connsiteY74" fmla="*/ 700259 h 2433307"/>
                <a:gd name="connsiteX75" fmla="*/ 1468755 w 2085975"/>
                <a:gd name="connsiteY75" fmla="*/ 689610 h 2433307"/>
                <a:gd name="connsiteX76" fmla="*/ 1491615 w 2085975"/>
                <a:gd name="connsiteY76" fmla="*/ 659130 h 2433307"/>
                <a:gd name="connsiteX77" fmla="*/ 1520190 w 2085975"/>
                <a:gd name="connsiteY77" fmla="*/ 645795 h 2433307"/>
                <a:gd name="connsiteX78" fmla="*/ 1531620 w 2085975"/>
                <a:gd name="connsiteY78" fmla="*/ 613410 h 2433307"/>
                <a:gd name="connsiteX79" fmla="*/ 1552575 w 2085975"/>
                <a:gd name="connsiteY79" fmla="*/ 594360 h 2433307"/>
                <a:gd name="connsiteX80" fmla="*/ 1573530 w 2085975"/>
                <a:gd name="connsiteY80" fmla="*/ 609600 h 2433307"/>
                <a:gd name="connsiteX81" fmla="*/ 1567815 w 2085975"/>
                <a:gd name="connsiteY81" fmla="*/ 708660 h 2433307"/>
                <a:gd name="connsiteX82" fmla="*/ 1638300 w 2085975"/>
                <a:gd name="connsiteY82" fmla="*/ 786765 h 2433307"/>
                <a:gd name="connsiteX83" fmla="*/ 1640205 w 2085975"/>
                <a:gd name="connsiteY83" fmla="*/ 851535 h 2433307"/>
                <a:gd name="connsiteX84" fmla="*/ 1615440 w 2085975"/>
                <a:gd name="connsiteY84" fmla="*/ 872490 h 2433307"/>
                <a:gd name="connsiteX85" fmla="*/ 1678305 w 2085975"/>
                <a:gd name="connsiteY85" fmla="*/ 876300 h 2433307"/>
                <a:gd name="connsiteX86" fmla="*/ 1964632 w 2085975"/>
                <a:gd name="connsiteY86" fmla="*/ 811829 h 2433307"/>
                <a:gd name="connsiteX87" fmla="*/ 1985010 w 2085975"/>
                <a:gd name="connsiteY87" fmla="*/ 889635 h 2433307"/>
                <a:gd name="connsiteX88" fmla="*/ 1977390 w 2085975"/>
                <a:gd name="connsiteY88" fmla="*/ 942975 h 2433307"/>
                <a:gd name="connsiteX89" fmla="*/ 1912620 w 2085975"/>
                <a:gd name="connsiteY89" fmla="*/ 952500 h 2433307"/>
                <a:gd name="connsiteX90" fmla="*/ 1912620 w 2085975"/>
                <a:gd name="connsiteY90" fmla="*/ 1022985 h 2433307"/>
                <a:gd name="connsiteX91" fmla="*/ 1956435 w 2085975"/>
                <a:gd name="connsiteY91" fmla="*/ 1028700 h 2433307"/>
                <a:gd name="connsiteX92" fmla="*/ 1996440 w 2085975"/>
                <a:gd name="connsiteY92" fmla="*/ 1002030 h 2433307"/>
                <a:gd name="connsiteX93" fmla="*/ 1975485 w 2085975"/>
                <a:gd name="connsiteY93" fmla="*/ 1057275 h 2433307"/>
                <a:gd name="connsiteX94" fmla="*/ 1971675 w 2085975"/>
                <a:gd name="connsiteY94" fmla="*/ 1137285 h 2433307"/>
                <a:gd name="connsiteX95" fmla="*/ 1976108 w 2085975"/>
                <a:gd name="connsiteY95" fmla="*/ 1138062 h 2433307"/>
                <a:gd name="connsiteX96" fmla="*/ 2025015 w 2085975"/>
                <a:gd name="connsiteY96" fmla="*/ 1226820 h 2433307"/>
                <a:gd name="connsiteX97" fmla="*/ 1965960 w 2085975"/>
                <a:gd name="connsiteY97" fmla="*/ 1257300 h 2433307"/>
                <a:gd name="connsiteX98" fmla="*/ 1975485 w 2085975"/>
                <a:gd name="connsiteY98" fmla="*/ 1295400 h 2433307"/>
                <a:gd name="connsiteX99" fmla="*/ 1929765 w 2085975"/>
                <a:gd name="connsiteY99" fmla="*/ 1350645 h 2433307"/>
                <a:gd name="connsiteX100" fmla="*/ 2057400 w 2085975"/>
                <a:gd name="connsiteY100" fmla="*/ 1419225 h 2433307"/>
                <a:gd name="connsiteX101" fmla="*/ 2034540 w 2085975"/>
                <a:gd name="connsiteY101" fmla="*/ 1451610 h 2433307"/>
                <a:gd name="connsiteX102" fmla="*/ 2085975 w 2085975"/>
                <a:gd name="connsiteY102" fmla="*/ 1527810 h 2433307"/>
                <a:gd name="connsiteX103" fmla="*/ 2080260 w 2085975"/>
                <a:gd name="connsiteY103" fmla="*/ 1565910 h 2433307"/>
                <a:gd name="connsiteX104" fmla="*/ 2045970 w 2085975"/>
                <a:gd name="connsiteY104" fmla="*/ 1581150 h 2433307"/>
                <a:gd name="connsiteX105" fmla="*/ 2013585 w 2085975"/>
                <a:gd name="connsiteY105" fmla="*/ 1657350 h 2433307"/>
                <a:gd name="connsiteX106" fmla="*/ 2047875 w 2085975"/>
                <a:gd name="connsiteY106" fmla="*/ 1691640 h 2433307"/>
                <a:gd name="connsiteX107" fmla="*/ 2011680 w 2085975"/>
                <a:gd name="connsiteY107" fmla="*/ 1737360 h 2433307"/>
                <a:gd name="connsiteX108" fmla="*/ 2013585 w 2085975"/>
                <a:gd name="connsiteY108" fmla="*/ 1739265 h 2433307"/>
                <a:gd name="connsiteX109" fmla="*/ 1912620 w 2085975"/>
                <a:gd name="connsiteY109" fmla="*/ 1644015 h 2433307"/>
                <a:gd name="connsiteX110" fmla="*/ 1823085 w 2085975"/>
                <a:gd name="connsiteY110" fmla="*/ 1708785 h 2433307"/>
                <a:gd name="connsiteX111" fmla="*/ 1691640 w 2085975"/>
                <a:gd name="connsiteY111" fmla="*/ 1737360 h 2433307"/>
                <a:gd name="connsiteX112" fmla="*/ 1678305 w 2085975"/>
                <a:gd name="connsiteY112" fmla="*/ 1722120 h 2433307"/>
                <a:gd name="connsiteX113" fmla="*/ 1621155 w 2085975"/>
                <a:gd name="connsiteY113" fmla="*/ 1737360 h 2433307"/>
                <a:gd name="connsiteX114" fmla="*/ 1617345 w 2085975"/>
                <a:gd name="connsiteY114" fmla="*/ 1760220 h 2433307"/>
                <a:gd name="connsiteX115" fmla="*/ 1565432 w 2085975"/>
                <a:gd name="connsiteY115" fmla="*/ 1773198 h 2433307"/>
                <a:gd name="connsiteX116" fmla="*/ 1564005 w 2085975"/>
                <a:gd name="connsiteY116" fmla="*/ 1771650 h 2433307"/>
                <a:gd name="connsiteX117" fmla="*/ 1520190 w 2085975"/>
                <a:gd name="connsiteY117" fmla="*/ 1811655 h 2433307"/>
                <a:gd name="connsiteX118" fmla="*/ 1501140 w 2085975"/>
                <a:gd name="connsiteY118" fmla="*/ 1811655 h 2433307"/>
                <a:gd name="connsiteX119" fmla="*/ 1428750 w 2085975"/>
                <a:gd name="connsiteY119" fmla="*/ 1903095 h 2433307"/>
                <a:gd name="connsiteX120" fmla="*/ 1421130 w 2085975"/>
                <a:gd name="connsiteY120" fmla="*/ 1952625 h 2433307"/>
                <a:gd name="connsiteX121" fmla="*/ 1396365 w 2085975"/>
                <a:gd name="connsiteY121" fmla="*/ 1918335 h 2433307"/>
                <a:gd name="connsiteX122" fmla="*/ 1358265 w 2085975"/>
                <a:gd name="connsiteY122" fmla="*/ 1986915 h 2433307"/>
                <a:gd name="connsiteX123" fmla="*/ 1343025 w 2085975"/>
                <a:gd name="connsiteY123" fmla="*/ 1986915 h 2433307"/>
                <a:gd name="connsiteX124" fmla="*/ 1297305 w 2085975"/>
                <a:gd name="connsiteY124" fmla="*/ 2019300 h 2433307"/>
                <a:gd name="connsiteX125" fmla="*/ 1301115 w 2085975"/>
                <a:gd name="connsiteY125" fmla="*/ 2038350 h 2433307"/>
                <a:gd name="connsiteX126" fmla="*/ 1259205 w 2085975"/>
                <a:gd name="connsiteY126" fmla="*/ 2066925 h 2433307"/>
                <a:gd name="connsiteX127" fmla="*/ 1272540 w 2085975"/>
                <a:gd name="connsiteY127" fmla="*/ 2097405 h 2433307"/>
                <a:gd name="connsiteX128" fmla="*/ 1202055 w 2085975"/>
                <a:gd name="connsiteY128" fmla="*/ 2106930 h 2433307"/>
                <a:gd name="connsiteX129" fmla="*/ 1183005 w 2085975"/>
                <a:gd name="connsiteY129" fmla="*/ 2143125 h 2433307"/>
                <a:gd name="connsiteX130" fmla="*/ 1156335 w 2085975"/>
                <a:gd name="connsiteY130" fmla="*/ 2164080 h 2433307"/>
                <a:gd name="connsiteX131" fmla="*/ 1122045 w 2085975"/>
                <a:gd name="connsiteY131" fmla="*/ 2141220 h 2433307"/>
                <a:gd name="connsiteX132" fmla="*/ 1107891 w 2085975"/>
                <a:gd name="connsiteY132" fmla="*/ 2157396 h 2433307"/>
                <a:gd name="connsiteX133" fmla="*/ 1106805 w 2085975"/>
                <a:gd name="connsiteY133" fmla="*/ 2156460 h 2433307"/>
                <a:gd name="connsiteX134" fmla="*/ 979170 w 2085975"/>
                <a:gd name="connsiteY134" fmla="*/ 2042160 h 2433307"/>
                <a:gd name="connsiteX135" fmla="*/ 932138 w 2085975"/>
                <a:gd name="connsiteY135" fmla="*/ 2104529 h 2433307"/>
                <a:gd name="connsiteX136" fmla="*/ 851535 w 2085975"/>
                <a:gd name="connsiteY136" fmla="*/ 2101216 h 2433307"/>
                <a:gd name="connsiteX137" fmla="*/ 847725 w 2085975"/>
                <a:gd name="connsiteY137" fmla="*/ 2129791 h 2433307"/>
                <a:gd name="connsiteX138" fmla="*/ 689610 w 2085975"/>
                <a:gd name="connsiteY138" fmla="*/ 2129791 h 2433307"/>
                <a:gd name="connsiteX139" fmla="*/ 685800 w 2085975"/>
                <a:gd name="connsiteY139" fmla="*/ 2025016 h 2433307"/>
                <a:gd name="connsiteX140" fmla="*/ 683980 w 2085975"/>
                <a:gd name="connsiteY140" fmla="*/ 2024761 h 2433307"/>
                <a:gd name="connsiteX141" fmla="*/ 701040 w 2085975"/>
                <a:gd name="connsiteY141" fmla="*/ 1973580 h 2433307"/>
                <a:gd name="connsiteX142" fmla="*/ 659130 w 2085975"/>
                <a:gd name="connsiteY142" fmla="*/ 1939290 h 2433307"/>
                <a:gd name="connsiteX143" fmla="*/ 662940 w 2085975"/>
                <a:gd name="connsiteY143" fmla="*/ 1899285 h 2433307"/>
                <a:gd name="connsiteX144" fmla="*/ 674370 w 2085975"/>
                <a:gd name="connsiteY144" fmla="*/ 1836420 h 2433307"/>
                <a:gd name="connsiteX145" fmla="*/ 643890 w 2085975"/>
                <a:gd name="connsiteY145" fmla="*/ 1802130 h 2433307"/>
                <a:gd name="connsiteX146" fmla="*/ 590550 w 2085975"/>
                <a:gd name="connsiteY146" fmla="*/ 1790700 h 2433307"/>
                <a:gd name="connsiteX147" fmla="*/ 520065 w 2085975"/>
                <a:gd name="connsiteY147" fmla="*/ 1731645 h 2433307"/>
                <a:gd name="connsiteX148" fmla="*/ 520065 w 2085975"/>
                <a:gd name="connsiteY148" fmla="*/ 1704975 h 2433307"/>
                <a:gd name="connsiteX149" fmla="*/ 491490 w 2085975"/>
                <a:gd name="connsiteY149" fmla="*/ 1708785 h 2433307"/>
                <a:gd name="connsiteX150" fmla="*/ 386715 w 2085975"/>
                <a:gd name="connsiteY150" fmla="*/ 1638300 h 2433307"/>
                <a:gd name="connsiteX151" fmla="*/ 345639 w 2085975"/>
                <a:gd name="connsiteY151" fmla="*/ 1595581 h 2433307"/>
                <a:gd name="connsiteX152" fmla="*/ 346710 w 2085975"/>
                <a:gd name="connsiteY152" fmla="*/ 1543050 h 2433307"/>
                <a:gd name="connsiteX153" fmla="*/ 302895 w 2085975"/>
                <a:gd name="connsiteY153" fmla="*/ 1522095 h 2433307"/>
                <a:gd name="connsiteX154" fmla="*/ 318135 w 2085975"/>
                <a:gd name="connsiteY154" fmla="*/ 1470660 h 2433307"/>
                <a:gd name="connsiteX155" fmla="*/ 274320 w 2085975"/>
                <a:gd name="connsiteY155" fmla="*/ 1491615 h 2433307"/>
                <a:gd name="connsiteX156" fmla="*/ 241935 w 2085975"/>
                <a:gd name="connsiteY156" fmla="*/ 1491615 h 2433307"/>
                <a:gd name="connsiteX157" fmla="*/ 236220 w 2085975"/>
                <a:gd name="connsiteY157" fmla="*/ 1510665 h 2433307"/>
                <a:gd name="connsiteX158" fmla="*/ 85676 w 2085975"/>
                <a:gd name="connsiteY158" fmla="*/ 1510087 h 2433307"/>
                <a:gd name="connsiteX159" fmla="*/ 80010 w 2085975"/>
                <a:gd name="connsiteY159" fmla="*/ 1443990 h 2433307"/>
                <a:gd name="connsiteX160" fmla="*/ 30480 w 2085975"/>
                <a:gd name="connsiteY160" fmla="*/ 1466850 h 2433307"/>
                <a:gd name="connsiteX161" fmla="*/ 9525 w 2085975"/>
                <a:gd name="connsiteY161" fmla="*/ 1390650 h 2433307"/>
                <a:gd name="connsiteX162" fmla="*/ 0 w 2085975"/>
                <a:gd name="connsiteY162" fmla="*/ 1389648 h 2433307"/>
                <a:gd name="connsiteX163" fmla="*/ 0 w 2085975"/>
                <a:gd name="connsiteY163" fmla="*/ 1352550 h 2433307"/>
                <a:gd name="connsiteX164" fmla="*/ 30480 w 2085975"/>
                <a:gd name="connsiteY164" fmla="*/ 1314450 h 2433307"/>
                <a:gd name="connsiteX165" fmla="*/ 95250 w 2085975"/>
                <a:gd name="connsiteY165" fmla="*/ 1303020 h 2433307"/>
                <a:gd name="connsiteX166" fmla="*/ 112395 w 2085975"/>
                <a:gd name="connsiteY166" fmla="*/ 1238250 h 2433307"/>
                <a:gd name="connsiteX167" fmla="*/ 100965 w 2085975"/>
                <a:gd name="connsiteY167" fmla="*/ 1143000 h 2433307"/>
                <a:gd name="connsiteX168" fmla="*/ 101779 w 2085975"/>
                <a:gd name="connsiteY168" fmla="*/ 1135131 h 2433307"/>
                <a:gd name="connsiteX169" fmla="*/ 190501 w 2085975"/>
                <a:gd name="connsiteY169" fmla="*/ 1110615 h 2433307"/>
                <a:gd name="connsiteX170" fmla="*/ 207646 w 2085975"/>
                <a:gd name="connsiteY170" fmla="*/ 1022985 h 2433307"/>
                <a:gd name="connsiteX171" fmla="*/ 186691 w 2085975"/>
                <a:gd name="connsiteY171" fmla="*/ 986790 h 2433307"/>
                <a:gd name="connsiteX172" fmla="*/ 57151 w 2085975"/>
                <a:gd name="connsiteY172" fmla="*/ 969645 h 2433307"/>
                <a:gd name="connsiteX173" fmla="*/ 125731 w 2085975"/>
                <a:gd name="connsiteY173" fmla="*/ 843915 h 2433307"/>
                <a:gd name="connsiteX174" fmla="*/ 129541 w 2085975"/>
                <a:gd name="connsiteY174" fmla="*/ 731520 h 2433307"/>
                <a:gd name="connsiteX175" fmla="*/ 104775 w 2085975"/>
                <a:gd name="connsiteY175" fmla="*/ 715066 h 2433307"/>
                <a:gd name="connsiteX176" fmla="*/ 104775 w 2085975"/>
                <a:gd name="connsiteY176" fmla="*/ 567691 h 2433307"/>
                <a:gd name="connsiteX177" fmla="*/ 125730 w 2085975"/>
                <a:gd name="connsiteY177" fmla="*/ 489586 h 2433307"/>
                <a:gd name="connsiteX178" fmla="*/ 95250 w 2085975"/>
                <a:gd name="connsiteY178" fmla="*/ 447676 h 2433307"/>
                <a:gd name="connsiteX179" fmla="*/ 169545 w 2085975"/>
                <a:gd name="connsiteY179" fmla="*/ 449581 h 2433307"/>
                <a:gd name="connsiteX180" fmla="*/ 164949 w 2085975"/>
                <a:gd name="connsiteY180" fmla="*/ 446066 h 2433307"/>
                <a:gd name="connsiteX181" fmla="*/ 169545 w 2085975"/>
                <a:gd name="connsiteY181" fmla="*/ 447675 h 2433307"/>
                <a:gd name="connsiteX182" fmla="*/ 200025 w 2085975"/>
                <a:gd name="connsiteY182" fmla="*/ 382905 h 2433307"/>
                <a:gd name="connsiteX183" fmla="*/ 283845 w 2085975"/>
                <a:gd name="connsiteY183" fmla="*/ 384810 h 2433307"/>
                <a:gd name="connsiteX184" fmla="*/ 329565 w 2085975"/>
                <a:gd name="connsiteY184" fmla="*/ 361950 h 2433307"/>
                <a:gd name="connsiteX185" fmla="*/ 344805 w 2085975"/>
                <a:gd name="connsiteY185" fmla="*/ 335280 h 2433307"/>
                <a:gd name="connsiteX186" fmla="*/ 348615 w 2085975"/>
                <a:gd name="connsiteY186" fmla="*/ 266700 h 2433307"/>
                <a:gd name="connsiteX187" fmla="*/ 325755 w 2085975"/>
                <a:gd name="connsiteY187" fmla="*/ 198120 h 2433307"/>
                <a:gd name="connsiteX188" fmla="*/ 272415 w 2085975"/>
                <a:gd name="connsiteY188" fmla="*/ 137160 h 2433307"/>
                <a:gd name="connsiteX189" fmla="*/ 295275 w 2085975"/>
                <a:gd name="connsiteY189" fmla="*/ 125730 h 2433307"/>
                <a:gd name="connsiteX190" fmla="*/ 293496 w 2085975"/>
                <a:gd name="connsiteY190" fmla="*/ 119401 h 2433307"/>
                <a:gd name="connsiteX191" fmla="*/ 295275 w 2085975"/>
                <a:gd name="connsiteY191" fmla="*/ 120015 h 2433307"/>
                <a:gd name="connsiteX192" fmla="*/ 337185 w 2085975"/>
                <a:gd name="connsiteY192" fmla="*/ 74295 h 2433307"/>
                <a:gd name="connsiteX193" fmla="*/ 403860 w 2085975"/>
                <a:gd name="connsiteY193" fmla="*/ 85725 h 2433307"/>
                <a:gd name="connsiteX194" fmla="*/ 381000 w 2085975"/>
                <a:gd name="connsiteY194" fmla="*/ 49530 h 2433307"/>
                <a:gd name="connsiteX195" fmla="*/ 432435 w 2085975"/>
                <a:gd name="connsiteY195" fmla="*/ 13335 h 2433307"/>
                <a:gd name="connsiteX196" fmla="*/ 537210 w 2085975"/>
                <a:gd name="connsiteY196" fmla="*/ 0 h 2433307"/>
                <a:gd name="connsiteX0" fmla="*/ 1215390 w 2085975"/>
                <a:gd name="connsiteY0" fmla="*/ 2388870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1150620 w 2085975"/>
                <a:gd name="connsiteY6" fmla="*/ 2430780 h 2433307"/>
                <a:gd name="connsiteX7" fmla="*/ 1215390 w 2085975"/>
                <a:gd name="connsiteY7" fmla="*/ 2388870 h 2433307"/>
                <a:gd name="connsiteX8" fmla="*/ 712594 w 2085975"/>
                <a:gd name="connsiteY8" fmla="*/ 2361639 h 2433307"/>
                <a:gd name="connsiteX9" fmla="*/ 785736 w 2085975"/>
                <a:gd name="connsiteY9" fmla="*/ 2365296 h 2433307"/>
                <a:gd name="connsiteX10" fmla="*/ 827791 w 2085975"/>
                <a:gd name="connsiteY10" fmla="*/ 2379924 h 2433307"/>
                <a:gd name="connsiteX11" fmla="*/ 828675 w 2085975"/>
                <a:gd name="connsiteY11" fmla="*/ 2381250 h 2433307"/>
                <a:gd name="connsiteX12" fmla="*/ 784860 w 2085975"/>
                <a:gd name="connsiteY12" fmla="*/ 2366010 h 2433307"/>
                <a:gd name="connsiteX13" fmla="*/ 713471 w 2085975"/>
                <a:gd name="connsiteY13" fmla="*/ 2362441 h 2433307"/>
                <a:gd name="connsiteX14" fmla="*/ 712594 w 2085975"/>
                <a:gd name="connsiteY14" fmla="*/ 2361639 h 2433307"/>
                <a:gd name="connsiteX15" fmla="*/ 1102640 w 2085975"/>
                <a:gd name="connsiteY15" fmla="*/ 2338077 h 2433307"/>
                <a:gd name="connsiteX16" fmla="*/ 1156335 w 2085975"/>
                <a:gd name="connsiteY16" fmla="*/ 2360295 h 2433307"/>
                <a:gd name="connsiteX17" fmla="*/ 1154770 w 2085975"/>
                <a:gd name="connsiteY17" fmla="*/ 2361656 h 2433307"/>
                <a:gd name="connsiteX18" fmla="*/ 1102342 w 2085975"/>
                <a:gd name="connsiteY18" fmla="*/ 2339962 h 2433307"/>
                <a:gd name="connsiteX19" fmla="*/ 1102640 w 2085975"/>
                <a:gd name="connsiteY19" fmla="*/ 2338077 h 2433307"/>
                <a:gd name="connsiteX20" fmla="*/ 838132 w 2085975"/>
                <a:gd name="connsiteY20" fmla="*/ 2302711 h 2433307"/>
                <a:gd name="connsiteX21" fmla="*/ 838200 w 2085975"/>
                <a:gd name="connsiteY21" fmla="*/ 2303145 h 2433307"/>
                <a:gd name="connsiteX22" fmla="*/ 787894 w 2085975"/>
                <a:gd name="connsiteY22" fmla="*/ 2318051 h 2433307"/>
                <a:gd name="connsiteX23" fmla="*/ 787641 w 2085975"/>
                <a:gd name="connsiteY23" fmla="*/ 2317671 h 2433307"/>
                <a:gd name="connsiteX24" fmla="*/ 838132 w 2085975"/>
                <a:gd name="connsiteY24" fmla="*/ 2302711 h 2433307"/>
                <a:gd name="connsiteX25" fmla="*/ 1138418 w 2085975"/>
                <a:gd name="connsiteY25" fmla="*/ 2269355 h 2433307"/>
                <a:gd name="connsiteX26" fmla="*/ 1202055 w 2085975"/>
                <a:gd name="connsiteY26" fmla="*/ 2297430 h 2433307"/>
                <a:gd name="connsiteX27" fmla="*/ 1197951 w 2085975"/>
                <a:gd name="connsiteY27" fmla="*/ 2297594 h 2433307"/>
                <a:gd name="connsiteX28" fmla="*/ 1138537 w 2085975"/>
                <a:gd name="connsiteY28" fmla="*/ 2271382 h 2433307"/>
                <a:gd name="connsiteX29" fmla="*/ 1138418 w 2085975"/>
                <a:gd name="connsiteY29" fmla="*/ 2269355 h 2433307"/>
                <a:gd name="connsiteX30" fmla="*/ 1083951 w 2085975"/>
                <a:gd name="connsiteY30" fmla="*/ 2188714 h 2433307"/>
                <a:gd name="connsiteX31" fmla="*/ 1135380 w 2085975"/>
                <a:gd name="connsiteY31" fmla="*/ 2236470 h 2433307"/>
                <a:gd name="connsiteX32" fmla="*/ 1135465 w 2085975"/>
                <a:gd name="connsiteY32" fmla="*/ 2237914 h 2433307"/>
                <a:gd name="connsiteX33" fmla="*/ 1083292 w 2085975"/>
                <a:gd name="connsiteY33" fmla="*/ 2189467 h 2433307"/>
                <a:gd name="connsiteX34" fmla="*/ 1083951 w 2085975"/>
                <a:gd name="connsiteY34" fmla="*/ 2188714 h 2433307"/>
                <a:gd name="connsiteX35" fmla="*/ 891973 w 2085975"/>
                <a:gd name="connsiteY35" fmla="*/ 2157791 h 2433307"/>
                <a:gd name="connsiteX36" fmla="*/ 891540 w 2085975"/>
                <a:gd name="connsiteY36" fmla="*/ 2158365 h 2433307"/>
                <a:gd name="connsiteX37" fmla="*/ 820091 w 2085975"/>
                <a:gd name="connsiteY37" fmla="*/ 2180928 h 2433307"/>
                <a:gd name="connsiteX38" fmla="*/ 820026 w 2085975"/>
                <a:gd name="connsiteY38" fmla="*/ 2180511 h 2433307"/>
                <a:gd name="connsiteX39" fmla="*/ 891973 w 2085975"/>
                <a:gd name="connsiteY39" fmla="*/ 2157791 h 2433307"/>
                <a:gd name="connsiteX40" fmla="*/ 1565691 w 2085975"/>
                <a:gd name="connsiteY40" fmla="*/ 1775952 h 2433307"/>
                <a:gd name="connsiteX41" fmla="*/ 1562956 w 2085975"/>
                <a:gd name="connsiteY41" fmla="*/ 1776635 h 2433307"/>
                <a:gd name="connsiteX42" fmla="*/ 1565691 w 2085975"/>
                <a:gd name="connsiteY42" fmla="*/ 1775952 h 2433307"/>
                <a:gd name="connsiteX43" fmla="*/ 338452 w 2085975"/>
                <a:gd name="connsiteY43" fmla="*/ 1588442 h 2433307"/>
                <a:gd name="connsiteX44" fmla="*/ 338961 w 2085975"/>
                <a:gd name="connsiteY44" fmla="*/ 1588971 h 2433307"/>
                <a:gd name="connsiteX45" fmla="*/ 338452 w 2085975"/>
                <a:gd name="connsiteY45" fmla="*/ 1588442 h 2433307"/>
                <a:gd name="connsiteX46" fmla="*/ 537210 w 2085975"/>
                <a:gd name="connsiteY46" fmla="*/ 0 h 2433307"/>
                <a:gd name="connsiteX47" fmla="*/ 563880 w 2085975"/>
                <a:gd name="connsiteY47" fmla="*/ 80010 h 2433307"/>
                <a:gd name="connsiteX48" fmla="*/ 672465 w 2085975"/>
                <a:gd name="connsiteY48" fmla="*/ 51435 h 2433307"/>
                <a:gd name="connsiteX49" fmla="*/ 721352 w 2085975"/>
                <a:gd name="connsiteY49" fmla="*/ 29486 h 2433307"/>
                <a:gd name="connsiteX50" fmla="*/ 744855 w 2085975"/>
                <a:gd name="connsiteY50" fmla="*/ 59055 h 2433307"/>
                <a:gd name="connsiteX51" fmla="*/ 739140 w 2085975"/>
                <a:gd name="connsiteY51" fmla="*/ 89535 h 2433307"/>
                <a:gd name="connsiteX52" fmla="*/ 821055 w 2085975"/>
                <a:gd name="connsiteY52" fmla="*/ 93345 h 2433307"/>
                <a:gd name="connsiteX53" fmla="*/ 834390 w 2085975"/>
                <a:gd name="connsiteY53" fmla="*/ 19050 h 2433307"/>
                <a:gd name="connsiteX54" fmla="*/ 855345 w 2085975"/>
                <a:gd name="connsiteY54" fmla="*/ 47625 h 2433307"/>
                <a:gd name="connsiteX55" fmla="*/ 946785 w 2085975"/>
                <a:gd name="connsiteY55" fmla="*/ 47625 h 2433307"/>
                <a:gd name="connsiteX56" fmla="*/ 996315 w 2085975"/>
                <a:gd name="connsiteY56" fmla="*/ 38100 h 2433307"/>
                <a:gd name="connsiteX57" fmla="*/ 1003935 w 2085975"/>
                <a:gd name="connsiteY57" fmla="*/ 9525 h 2433307"/>
                <a:gd name="connsiteX58" fmla="*/ 1064895 w 2085975"/>
                <a:gd name="connsiteY58" fmla="*/ 0 h 2433307"/>
                <a:gd name="connsiteX59" fmla="*/ 1097280 w 2085975"/>
                <a:gd name="connsiteY59" fmla="*/ 102870 h 2433307"/>
                <a:gd name="connsiteX60" fmla="*/ 1110615 w 2085975"/>
                <a:gd name="connsiteY60" fmla="*/ 102870 h 2433307"/>
                <a:gd name="connsiteX61" fmla="*/ 1135380 w 2085975"/>
                <a:gd name="connsiteY61" fmla="*/ 190500 h 2433307"/>
                <a:gd name="connsiteX62" fmla="*/ 1137805 w 2085975"/>
                <a:gd name="connsiteY62" fmla="*/ 195722 h 2433307"/>
                <a:gd name="connsiteX63" fmla="*/ 1135380 w 2085975"/>
                <a:gd name="connsiteY63" fmla="*/ 198120 h 2433307"/>
                <a:gd name="connsiteX64" fmla="*/ 1131570 w 2085975"/>
                <a:gd name="connsiteY64" fmla="*/ 240030 h 2433307"/>
                <a:gd name="connsiteX65" fmla="*/ 1156335 w 2085975"/>
                <a:gd name="connsiteY65" fmla="*/ 346710 h 2433307"/>
                <a:gd name="connsiteX66" fmla="*/ 1099185 w 2085975"/>
                <a:gd name="connsiteY66" fmla="*/ 363855 h 2433307"/>
                <a:gd name="connsiteX67" fmla="*/ 1127760 w 2085975"/>
                <a:gd name="connsiteY67" fmla="*/ 510540 h 2433307"/>
                <a:gd name="connsiteX68" fmla="*/ 1148715 w 2085975"/>
                <a:gd name="connsiteY68" fmla="*/ 563880 h 2433307"/>
                <a:gd name="connsiteX69" fmla="*/ 1194435 w 2085975"/>
                <a:gd name="connsiteY69" fmla="*/ 641985 h 2433307"/>
                <a:gd name="connsiteX70" fmla="*/ 1215390 w 2085975"/>
                <a:gd name="connsiteY70" fmla="*/ 645795 h 2433307"/>
                <a:gd name="connsiteX71" fmla="*/ 1243965 w 2085975"/>
                <a:gd name="connsiteY71" fmla="*/ 737235 h 2433307"/>
                <a:gd name="connsiteX72" fmla="*/ 1423035 w 2085975"/>
                <a:gd name="connsiteY72" fmla="*/ 702945 h 2433307"/>
                <a:gd name="connsiteX73" fmla="*/ 1422609 w 2085975"/>
                <a:gd name="connsiteY73" fmla="*/ 700259 h 2433307"/>
                <a:gd name="connsiteX74" fmla="*/ 1468755 w 2085975"/>
                <a:gd name="connsiteY74" fmla="*/ 689610 h 2433307"/>
                <a:gd name="connsiteX75" fmla="*/ 1491615 w 2085975"/>
                <a:gd name="connsiteY75" fmla="*/ 659130 h 2433307"/>
                <a:gd name="connsiteX76" fmla="*/ 1520190 w 2085975"/>
                <a:gd name="connsiteY76" fmla="*/ 645795 h 2433307"/>
                <a:gd name="connsiteX77" fmla="*/ 1531620 w 2085975"/>
                <a:gd name="connsiteY77" fmla="*/ 613410 h 2433307"/>
                <a:gd name="connsiteX78" fmla="*/ 1552575 w 2085975"/>
                <a:gd name="connsiteY78" fmla="*/ 594360 h 2433307"/>
                <a:gd name="connsiteX79" fmla="*/ 1573530 w 2085975"/>
                <a:gd name="connsiteY79" fmla="*/ 609600 h 2433307"/>
                <a:gd name="connsiteX80" fmla="*/ 1567815 w 2085975"/>
                <a:gd name="connsiteY80" fmla="*/ 708660 h 2433307"/>
                <a:gd name="connsiteX81" fmla="*/ 1638300 w 2085975"/>
                <a:gd name="connsiteY81" fmla="*/ 786765 h 2433307"/>
                <a:gd name="connsiteX82" fmla="*/ 1640205 w 2085975"/>
                <a:gd name="connsiteY82" fmla="*/ 851535 h 2433307"/>
                <a:gd name="connsiteX83" fmla="*/ 1615440 w 2085975"/>
                <a:gd name="connsiteY83" fmla="*/ 872490 h 2433307"/>
                <a:gd name="connsiteX84" fmla="*/ 1678305 w 2085975"/>
                <a:gd name="connsiteY84" fmla="*/ 876300 h 2433307"/>
                <a:gd name="connsiteX85" fmla="*/ 1964632 w 2085975"/>
                <a:gd name="connsiteY85" fmla="*/ 811829 h 2433307"/>
                <a:gd name="connsiteX86" fmla="*/ 1985010 w 2085975"/>
                <a:gd name="connsiteY86" fmla="*/ 889635 h 2433307"/>
                <a:gd name="connsiteX87" fmla="*/ 1977390 w 2085975"/>
                <a:gd name="connsiteY87" fmla="*/ 942975 h 2433307"/>
                <a:gd name="connsiteX88" fmla="*/ 1912620 w 2085975"/>
                <a:gd name="connsiteY88" fmla="*/ 952500 h 2433307"/>
                <a:gd name="connsiteX89" fmla="*/ 1912620 w 2085975"/>
                <a:gd name="connsiteY89" fmla="*/ 1022985 h 2433307"/>
                <a:gd name="connsiteX90" fmla="*/ 1956435 w 2085975"/>
                <a:gd name="connsiteY90" fmla="*/ 1028700 h 2433307"/>
                <a:gd name="connsiteX91" fmla="*/ 1996440 w 2085975"/>
                <a:gd name="connsiteY91" fmla="*/ 1002030 h 2433307"/>
                <a:gd name="connsiteX92" fmla="*/ 1975485 w 2085975"/>
                <a:gd name="connsiteY92" fmla="*/ 1057275 h 2433307"/>
                <a:gd name="connsiteX93" fmla="*/ 1971675 w 2085975"/>
                <a:gd name="connsiteY93" fmla="*/ 1137285 h 2433307"/>
                <a:gd name="connsiteX94" fmla="*/ 1976108 w 2085975"/>
                <a:gd name="connsiteY94" fmla="*/ 1138062 h 2433307"/>
                <a:gd name="connsiteX95" fmla="*/ 2025015 w 2085975"/>
                <a:gd name="connsiteY95" fmla="*/ 1226820 h 2433307"/>
                <a:gd name="connsiteX96" fmla="*/ 1965960 w 2085975"/>
                <a:gd name="connsiteY96" fmla="*/ 1257300 h 2433307"/>
                <a:gd name="connsiteX97" fmla="*/ 1975485 w 2085975"/>
                <a:gd name="connsiteY97" fmla="*/ 1295400 h 2433307"/>
                <a:gd name="connsiteX98" fmla="*/ 1929765 w 2085975"/>
                <a:gd name="connsiteY98" fmla="*/ 1350645 h 2433307"/>
                <a:gd name="connsiteX99" fmla="*/ 2057400 w 2085975"/>
                <a:gd name="connsiteY99" fmla="*/ 1419225 h 2433307"/>
                <a:gd name="connsiteX100" fmla="*/ 2034540 w 2085975"/>
                <a:gd name="connsiteY100" fmla="*/ 1451610 h 2433307"/>
                <a:gd name="connsiteX101" fmla="*/ 2085975 w 2085975"/>
                <a:gd name="connsiteY101" fmla="*/ 1527810 h 2433307"/>
                <a:gd name="connsiteX102" fmla="*/ 2080260 w 2085975"/>
                <a:gd name="connsiteY102" fmla="*/ 1565910 h 2433307"/>
                <a:gd name="connsiteX103" fmla="*/ 2045970 w 2085975"/>
                <a:gd name="connsiteY103" fmla="*/ 1581150 h 2433307"/>
                <a:gd name="connsiteX104" fmla="*/ 2013585 w 2085975"/>
                <a:gd name="connsiteY104" fmla="*/ 1657350 h 2433307"/>
                <a:gd name="connsiteX105" fmla="*/ 2047875 w 2085975"/>
                <a:gd name="connsiteY105" fmla="*/ 1691640 h 2433307"/>
                <a:gd name="connsiteX106" fmla="*/ 2011680 w 2085975"/>
                <a:gd name="connsiteY106" fmla="*/ 1737360 h 2433307"/>
                <a:gd name="connsiteX107" fmla="*/ 2013585 w 2085975"/>
                <a:gd name="connsiteY107" fmla="*/ 1739265 h 2433307"/>
                <a:gd name="connsiteX108" fmla="*/ 1912620 w 2085975"/>
                <a:gd name="connsiteY108" fmla="*/ 1644015 h 2433307"/>
                <a:gd name="connsiteX109" fmla="*/ 1823085 w 2085975"/>
                <a:gd name="connsiteY109" fmla="*/ 1708785 h 2433307"/>
                <a:gd name="connsiteX110" fmla="*/ 1691640 w 2085975"/>
                <a:gd name="connsiteY110" fmla="*/ 1737360 h 2433307"/>
                <a:gd name="connsiteX111" fmla="*/ 1678305 w 2085975"/>
                <a:gd name="connsiteY111" fmla="*/ 1722120 h 2433307"/>
                <a:gd name="connsiteX112" fmla="*/ 1621155 w 2085975"/>
                <a:gd name="connsiteY112" fmla="*/ 1737360 h 2433307"/>
                <a:gd name="connsiteX113" fmla="*/ 1617345 w 2085975"/>
                <a:gd name="connsiteY113" fmla="*/ 1760220 h 2433307"/>
                <a:gd name="connsiteX114" fmla="*/ 1565432 w 2085975"/>
                <a:gd name="connsiteY114" fmla="*/ 1773198 h 2433307"/>
                <a:gd name="connsiteX115" fmla="*/ 1564005 w 2085975"/>
                <a:gd name="connsiteY115" fmla="*/ 1771650 h 2433307"/>
                <a:gd name="connsiteX116" fmla="*/ 1520190 w 2085975"/>
                <a:gd name="connsiteY116" fmla="*/ 1811655 h 2433307"/>
                <a:gd name="connsiteX117" fmla="*/ 1501140 w 2085975"/>
                <a:gd name="connsiteY117" fmla="*/ 1811655 h 2433307"/>
                <a:gd name="connsiteX118" fmla="*/ 1428750 w 2085975"/>
                <a:gd name="connsiteY118" fmla="*/ 1903095 h 2433307"/>
                <a:gd name="connsiteX119" fmla="*/ 1421130 w 2085975"/>
                <a:gd name="connsiteY119" fmla="*/ 1952625 h 2433307"/>
                <a:gd name="connsiteX120" fmla="*/ 1396365 w 2085975"/>
                <a:gd name="connsiteY120" fmla="*/ 1918335 h 2433307"/>
                <a:gd name="connsiteX121" fmla="*/ 1358265 w 2085975"/>
                <a:gd name="connsiteY121" fmla="*/ 1986915 h 2433307"/>
                <a:gd name="connsiteX122" fmla="*/ 1343025 w 2085975"/>
                <a:gd name="connsiteY122" fmla="*/ 1986915 h 2433307"/>
                <a:gd name="connsiteX123" fmla="*/ 1297305 w 2085975"/>
                <a:gd name="connsiteY123" fmla="*/ 2019300 h 2433307"/>
                <a:gd name="connsiteX124" fmla="*/ 1301115 w 2085975"/>
                <a:gd name="connsiteY124" fmla="*/ 2038350 h 2433307"/>
                <a:gd name="connsiteX125" fmla="*/ 1259205 w 2085975"/>
                <a:gd name="connsiteY125" fmla="*/ 2066925 h 2433307"/>
                <a:gd name="connsiteX126" fmla="*/ 1272540 w 2085975"/>
                <a:gd name="connsiteY126" fmla="*/ 2097405 h 2433307"/>
                <a:gd name="connsiteX127" fmla="*/ 1202055 w 2085975"/>
                <a:gd name="connsiteY127" fmla="*/ 2106930 h 2433307"/>
                <a:gd name="connsiteX128" fmla="*/ 1183005 w 2085975"/>
                <a:gd name="connsiteY128" fmla="*/ 2143125 h 2433307"/>
                <a:gd name="connsiteX129" fmla="*/ 1156335 w 2085975"/>
                <a:gd name="connsiteY129" fmla="*/ 2164080 h 2433307"/>
                <a:gd name="connsiteX130" fmla="*/ 1122045 w 2085975"/>
                <a:gd name="connsiteY130" fmla="*/ 2141220 h 2433307"/>
                <a:gd name="connsiteX131" fmla="*/ 1107891 w 2085975"/>
                <a:gd name="connsiteY131" fmla="*/ 2157396 h 2433307"/>
                <a:gd name="connsiteX132" fmla="*/ 1106805 w 2085975"/>
                <a:gd name="connsiteY132" fmla="*/ 2156460 h 2433307"/>
                <a:gd name="connsiteX133" fmla="*/ 979170 w 2085975"/>
                <a:gd name="connsiteY133" fmla="*/ 2042160 h 2433307"/>
                <a:gd name="connsiteX134" fmla="*/ 932138 w 2085975"/>
                <a:gd name="connsiteY134" fmla="*/ 2104529 h 2433307"/>
                <a:gd name="connsiteX135" fmla="*/ 851535 w 2085975"/>
                <a:gd name="connsiteY135" fmla="*/ 2101216 h 2433307"/>
                <a:gd name="connsiteX136" fmla="*/ 847725 w 2085975"/>
                <a:gd name="connsiteY136" fmla="*/ 2129791 h 2433307"/>
                <a:gd name="connsiteX137" fmla="*/ 689610 w 2085975"/>
                <a:gd name="connsiteY137" fmla="*/ 2129791 h 2433307"/>
                <a:gd name="connsiteX138" fmla="*/ 685800 w 2085975"/>
                <a:gd name="connsiteY138" fmla="*/ 2025016 h 2433307"/>
                <a:gd name="connsiteX139" fmla="*/ 683980 w 2085975"/>
                <a:gd name="connsiteY139" fmla="*/ 2024761 h 2433307"/>
                <a:gd name="connsiteX140" fmla="*/ 701040 w 2085975"/>
                <a:gd name="connsiteY140" fmla="*/ 1973580 h 2433307"/>
                <a:gd name="connsiteX141" fmla="*/ 659130 w 2085975"/>
                <a:gd name="connsiteY141" fmla="*/ 1939290 h 2433307"/>
                <a:gd name="connsiteX142" fmla="*/ 662940 w 2085975"/>
                <a:gd name="connsiteY142" fmla="*/ 1899285 h 2433307"/>
                <a:gd name="connsiteX143" fmla="*/ 674370 w 2085975"/>
                <a:gd name="connsiteY143" fmla="*/ 1836420 h 2433307"/>
                <a:gd name="connsiteX144" fmla="*/ 643890 w 2085975"/>
                <a:gd name="connsiteY144" fmla="*/ 1802130 h 2433307"/>
                <a:gd name="connsiteX145" fmla="*/ 590550 w 2085975"/>
                <a:gd name="connsiteY145" fmla="*/ 1790700 h 2433307"/>
                <a:gd name="connsiteX146" fmla="*/ 520065 w 2085975"/>
                <a:gd name="connsiteY146" fmla="*/ 1731645 h 2433307"/>
                <a:gd name="connsiteX147" fmla="*/ 520065 w 2085975"/>
                <a:gd name="connsiteY147" fmla="*/ 1704975 h 2433307"/>
                <a:gd name="connsiteX148" fmla="*/ 491490 w 2085975"/>
                <a:gd name="connsiteY148" fmla="*/ 1708785 h 2433307"/>
                <a:gd name="connsiteX149" fmla="*/ 386715 w 2085975"/>
                <a:gd name="connsiteY149" fmla="*/ 1638300 h 2433307"/>
                <a:gd name="connsiteX150" fmla="*/ 345639 w 2085975"/>
                <a:gd name="connsiteY150" fmla="*/ 1595581 h 2433307"/>
                <a:gd name="connsiteX151" fmla="*/ 346710 w 2085975"/>
                <a:gd name="connsiteY151" fmla="*/ 1543050 h 2433307"/>
                <a:gd name="connsiteX152" fmla="*/ 302895 w 2085975"/>
                <a:gd name="connsiteY152" fmla="*/ 1522095 h 2433307"/>
                <a:gd name="connsiteX153" fmla="*/ 318135 w 2085975"/>
                <a:gd name="connsiteY153" fmla="*/ 1470660 h 2433307"/>
                <a:gd name="connsiteX154" fmla="*/ 274320 w 2085975"/>
                <a:gd name="connsiteY154" fmla="*/ 1491615 h 2433307"/>
                <a:gd name="connsiteX155" fmla="*/ 241935 w 2085975"/>
                <a:gd name="connsiteY155" fmla="*/ 1491615 h 2433307"/>
                <a:gd name="connsiteX156" fmla="*/ 236220 w 2085975"/>
                <a:gd name="connsiteY156" fmla="*/ 1510665 h 2433307"/>
                <a:gd name="connsiteX157" fmla="*/ 85676 w 2085975"/>
                <a:gd name="connsiteY157" fmla="*/ 1510087 h 2433307"/>
                <a:gd name="connsiteX158" fmla="*/ 80010 w 2085975"/>
                <a:gd name="connsiteY158" fmla="*/ 1443990 h 2433307"/>
                <a:gd name="connsiteX159" fmla="*/ 30480 w 2085975"/>
                <a:gd name="connsiteY159" fmla="*/ 1466850 h 2433307"/>
                <a:gd name="connsiteX160" fmla="*/ 9525 w 2085975"/>
                <a:gd name="connsiteY160" fmla="*/ 1390650 h 2433307"/>
                <a:gd name="connsiteX161" fmla="*/ 0 w 2085975"/>
                <a:gd name="connsiteY161" fmla="*/ 1389648 h 2433307"/>
                <a:gd name="connsiteX162" fmla="*/ 0 w 2085975"/>
                <a:gd name="connsiteY162" fmla="*/ 1352550 h 2433307"/>
                <a:gd name="connsiteX163" fmla="*/ 30480 w 2085975"/>
                <a:gd name="connsiteY163" fmla="*/ 1314450 h 2433307"/>
                <a:gd name="connsiteX164" fmla="*/ 95250 w 2085975"/>
                <a:gd name="connsiteY164" fmla="*/ 1303020 h 2433307"/>
                <a:gd name="connsiteX165" fmla="*/ 112395 w 2085975"/>
                <a:gd name="connsiteY165" fmla="*/ 1238250 h 2433307"/>
                <a:gd name="connsiteX166" fmla="*/ 100965 w 2085975"/>
                <a:gd name="connsiteY166" fmla="*/ 1143000 h 2433307"/>
                <a:gd name="connsiteX167" fmla="*/ 101779 w 2085975"/>
                <a:gd name="connsiteY167" fmla="*/ 1135131 h 2433307"/>
                <a:gd name="connsiteX168" fmla="*/ 190501 w 2085975"/>
                <a:gd name="connsiteY168" fmla="*/ 1110615 h 2433307"/>
                <a:gd name="connsiteX169" fmla="*/ 207646 w 2085975"/>
                <a:gd name="connsiteY169" fmla="*/ 1022985 h 2433307"/>
                <a:gd name="connsiteX170" fmla="*/ 186691 w 2085975"/>
                <a:gd name="connsiteY170" fmla="*/ 986790 h 2433307"/>
                <a:gd name="connsiteX171" fmla="*/ 57151 w 2085975"/>
                <a:gd name="connsiteY171" fmla="*/ 969645 h 2433307"/>
                <a:gd name="connsiteX172" fmla="*/ 125731 w 2085975"/>
                <a:gd name="connsiteY172" fmla="*/ 843915 h 2433307"/>
                <a:gd name="connsiteX173" fmla="*/ 129541 w 2085975"/>
                <a:gd name="connsiteY173" fmla="*/ 731520 h 2433307"/>
                <a:gd name="connsiteX174" fmla="*/ 104775 w 2085975"/>
                <a:gd name="connsiteY174" fmla="*/ 715066 h 2433307"/>
                <a:gd name="connsiteX175" fmla="*/ 104775 w 2085975"/>
                <a:gd name="connsiteY175" fmla="*/ 567691 h 2433307"/>
                <a:gd name="connsiteX176" fmla="*/ 125730 w 2085975"/>
                <a:gd name="connsiteY176" fmla="*/ 489586 h 2433307"/>
                <a:gd name="connsiteX177" fmla="*/ 95250 w 2085975"/>
                <a:gd name="connsiteY177" fmla="*/ 447676 h 2433307"/>
                <a:gd name="connsiteX178" fmla="*/ 169545 w 2085975"/>
                <a:gd name="connsiteY178" fmla="*/ 449581 h 2433307"/>
                <a:gd name="connsiteX179" fmla="*/ 164949 w 2085975"/>
                <a:gd name="connsiteY179" fmla="*/ 446066 h 2433307"/>
                <a:gd name="connsiteX180" fmla="*/ 169545 w 2085975"/>
                <a:gd name="connsiteY180" fmla="*/ 447675 h 2433307"/>
                <a:gd name="connsiteX181" fmla="*/ 200025 w 2085975"/>
                <a:gd name="connsiteY181" fmla="*/ 382905 h 2433307"/>
                <a:gd name="connsiteX182" fmla="*/ 283845 w 2085975"/>
                <a:gd name="connsiteY182" fmla="*/ 384810 h 2433307"/>
                <a:gd name="connsiteX183" fmla="*/ 329565 w 2085975"/>
                <a:gd name="connsiteY183" fmla="*/ 361950 h 2433307"/>
                <a:gd name="connsiteX184" fmla="*/ 344805 w 2085975"/>
                <a:gd name="connsiteY184" fmla="*/ 335280 h 2433307"/>
                <a:gd name="connsiteX185" fmla="*/ 348615 w 2085975"/>
                <a:gd name="connsiteY185" fmla="*/ 266700 h 2433307"/>
                <a:gd name="connsiteX186" fmla="*/ 325755 w 2085975"/>
                <a:gd name="connsiteY186" fmla="*/ 198120 h 2433307"/>
                <a:gd name="connsiteX187" fmla="*/ 272415 w 2085975"/>
                <a:gd name="connsiteY187" fmla="*/ 137160 h 2433307"/>
                <a:gd name="connsiteX188" fmla="*/ 295275 w 2085975"/>
                <a:gd name="connsiteY188" fmla="*/ 125730 h 2433307"/>
                <a:gd name="connsiteX189" fmla="*/ 293496 w 2085975"/>
                <a:gd name="connsiteY189" fmla="*/ 119401 h 2433307"/>
                <a:gd name="connsiteX190" fmla="*/ 295275 w 2085975"/>
                <a:gd name="connsiteY190" fmla="*/ 120015 h 2433307"/>
                <a:gd name="connsiteX191" fmla="*/ 337185 w 2085975"/>
                <a:gd name="connsiteY191" fmla="*/ 74295 h 2433307"/>
                <a:gd name="connsiteX192" fmla="*/ 403860 w 2085975"/>
                <a:gd name="connsiteY192" fmla="*/ 85725 h 2433307"/>
                <a:gd name="connsiteX193" fmla="*/ 381000 w 2085975"/>
                <a:gd name="connsiteY193" fmla="*/ 49530 h 2433307"/>
                <a:gd name="connsiteX194" fmla="*/ 432435 w 2085975"/>
                <a:gd name="connsiteY194" fmla="*/ 13335 h 2433307"/>
                <a:gd name="connsiteX195" fmla="*/ 537210 w 2085975"/>
                <a:gd name="connsiteY195" fmla="*/ 0 h 2433307"/>
                <a:gd name="connsiteX0" fmla="*/ 1150620 w 2085975"/>
                <a:gd name="connsiteY0" fmla="*/ 2430780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1150620 w 2085975"/>
                <a:gd name="connsiteY6" fmla="*/ 2430780 h 2433307"/>
                <a:gd name="connsiteX7" fmla="*/ 712594 w 2085975"/>
                <a:gd name="connsiteY7" fmla="*/ 2361639 h 2433307"/>
                <a:gd name="connsiteX8" fmla="*/ 785736 w 2085975"/>
                <a:gd name="connsiteY8" fmla="*/ 2365296 h 2433307"/>
                <a:gd name="connsiteX9" fmla="*/ 827791 w 2085975"/>
                <a:gd name="connsiteY9" fmla="*/ 2379924 h 2433307"/>
                <a:gd name="connsiteX10" fmla="*/ 828675 w 2085975"/>
                <a:gd name="connsiteY10" fmla="*/ 2381250 h 2433307"/>
                <a:gd name="connsiteX11" fmla="*/ 784860 w 2085975"/>
                <a:gd name="connsiteY11" fmla="*/ 2366010 h 2433307"/>
                <a:gd name="connsiteX12" fmla="*/ 713471 w 2085975"/>
                <a:gd name="connsiteY12" fmla="*/ 2362441 h 2433307"/>
                <a:gd name="connsiteX13" fmla="*/ 712594 w 2085975"/>
                <a:gd name="connsiteY13" fmla="*/ 2361639 h 2433307"/>
                <a:gd name="connsiteX14" fmla="*/ 1102640 w 2085975"/>
                <a:gd name="connsiteY14" fmla="*/ 2338077 h 2433307"/>
                <a:gd name="connsiteX15" fmla="*/ 1156335 w 2085975"/>
                <a:gd name="connsiteY15" fmla="*/ 2360295 h 2433307"/>
                <a:gd name="connsiteX16" fmla="*/ 1154770 w 2085975"/>
                <a:gd name="connsiteY16" fmla="*/ 2361656 h 2433307"/>
                <a:gd name="connsiteX17" fmla="*/ 1102342 w 2085975"/>
                <a:gd name="connsiteY17" fmla="*/ 2339962 h 2433307"/>
                <a:gd name="connsiteX18" fmla="*/ 1102640 w 2085975"/>
                <a:gd name="connsiteY18" fmla="*/ 2338077 h 2433307"/>
                <a:gd name="connsiteX19" fmla="*/ 838132 w 2085975"/>
                <a:gd name="connsiteY19" fmla="*/ 2302711 h 2433307"/>
                <a:gd name="connsiteX20" fmla="*/ 838200 w 2085975"/>
                <a:gd name="connsiteY20" fmla="*/ 2303145 h 2433307"/>
                <a:gd name="connsiteX21" fmla="*/ 787894 w 2085975"/>
                <a:gd name="connsiteY21" fmla="*/ 2318051 h 2433307"/>
                <a:gd name="connsiteX22" fmla="*/ 787641 w 2085975"/>
                <a:gd name="connsiteY22" fmla="*/ 2317671 h 2433307"/>
                <a:gd name="connsiteX23" fmla="*/ 838132 w 2085975"/>
                <a:gd name="connsiteY23" fmla="*/ 2302711 h 2433307"/>
                <a:gd name="connsiteX24" fmla="*/ 1138418 w 2085975"/>
                <a:gd name="connsiteY24" fmla="*/ 2269355 h 2433307"/>
                <a:gd name="connsiteX25" fmla="*/ 1202055 w 2085975"/>
                <a:gd name="connsiteY25" fmla="*/ 2297430 h 2433307"/>
                <a:gd name="connsiteX26" fmla="*/ 1197951 w 2085975"/>
                <a:gd name="connsiteY26" fmla="*/ 2297594 h 2433307"/>
                <a:gd name="connsiteX27" fmla="*/ 1138537 w 2085975"/>
                <a:gd name="connsiteY27" fmla="*/ 2271382 h 2433307"/>
                <a:gd name="connsiteX28" fmla="*/ 1138418 w 2085975"/>
                <a:gd name="connsiteY28" fmla="*/ 2269355 h 2433307"/>
                <a:gd name="connsiteX29" fmla="*/ 1083951 w 2085975"/>
                <a:gd name="connsiteY29" fmla="*/ 2188714 h 2433307"/>
                <a:gd name="connsiteX30" fmla="*/ 1135380 w 2085975"/>
                <a:gd name="connsiteY30" fmla="*/ 2236470 h 2433307"/>
                <a:gd name="connsiteX31" fmla="*/ 1135465 w 2085975"/>
                <a:gd name="connsiteY31" fmla="*/ 2237914 h 2433307"/>
                <a:gd name="connsiteX32" fmla="*/ 1083292 w 2085975"/>
                <a:gd name="connsiteY32" fmla="*/ 2189467 h 2433307"/>
                <a:gd name="connsiteX33" fmla="*/ 1083951 w 2085975"/>
                <a:gd name="connsiteY33" fmla="*/ 2188714 h 2433307"/>
                <a:gd name="connsiteX34" fmla="*/ 891973 w 2085975"/>
                <a:gd name="connsiteY34" fmla="*/ 2157791 h 2433307"/>
                <a:gd name="connsiteX35" fmla="*/ 891540 w 2085975"/>
                <a:gd name="connsiteY35" fmla="*/ 2158365 h 2433307"/>
                <a:gd name="connsiteX36" fmla="*/ 820091 w 2085975"/>
                <a:gd name="connsiteY36" fmla="*/ 2180928 h 2433307"/>
                <a:gd name="connsiteX37" fmla="*/ 820026 w 2085975"/>
                <a:gd name="connsiteY37" fmla="*/ 2180511 h 2433307"/>
                <a:gd name="connsiteX38" fmla="*/ 891973 w 2085975"/>
                <a:gd name="connsiteY38" fmla="*/ 2157791 h 2433307"/>
                <a:gd name="connsiteX39" fmla="*/ 1565691 w 2085975"/>
                <a:gd name="connsiteY39" fmla="*/ 1775952 h 2433307"/>
                <a:gd name="connsiteX40" fmla="*/ 1562956 w 2085975"/>
                <a:gd name="connsiteY40" fmla="*/ 1776635 h 2433307"/>
                <a:gd name="connsiteX41" fmla="*/ 1565691 w 2085975"/>
                <a:gd name="connsiteY41" fmla="*/ 1775952 h 2433307"/>
                <a:gd name="connsiteX42" fmla="*/ 338452 w 2085975"/>
                <a:gd name="connsiteY42" fmla="*/ 1588442 h 2433307"/>
                <a:gd name="connsiteX43" fmla="*/ 338961 w 2085975"/>
                <a:gd name="connsiteY43" fmla="*/ 1588971 h 2433307"/>
                <a:gd name="connsiteX44" fmla="*/ 338452 w 2085975"/>
                <a:gd name="connsiteY44" fmla="*/ 1588442 h 2433307"/>
                <a:gd name="connsiteX45" fmla="*/ 537210 w 2085975"/>
                <a:gd name="connsiteY45" fmla="*/ 0 h 2433307"/>
                <a:gd name="connsiteX46" fmla="*/ 563880 w 2085975"/>
                <a:gd name="connsiteY46" fmla="*/ 80010 h 2433307"/>
                <a:gd name="connsiteX47" fmla="*/ 672465 w 2085975"/>
                <a:gd name="connsiteY47" fmla="*/ 51435 h 2433307"/>
                <a:gd name="connsiteX48" fmla="*/ 721352 w 2085975"/>
                <a:gd name="connsiteY48" fmla="*/ 29486 h 2433307"/>
                <a:gd name="connsiteX49" fmla="*/ 744855 w 2085975"/>
                <a:gd name="connsiteY49" fmla="*/ 59055 h 2433307"/>
                <a:gd name="connsiteX50" fmla="*/ 739140 w 2085975"/>
                <a:gd name="connsiteY50" fmla="*/ 89535 h 2433307"/>
                <a:gd name="connsiteX51" fmla="*/ 821055 w 2085975"/>
                <a:gd name="connsiteY51" fmla="*/ 93345 h 2433307"/>
                <a:gd name="connsiteX52" fmla="*/ 834390 w 2085975"/>
                <a:gd name="connsiteY52" fmla="*/ 19050 h 2433307"/>
                <a:gd name="connsiteX53" fmla="*/ 855345 w 2085975"/>
                <a:gd name="connsiteY53" fmla="*/ 47625 h 2433307"/>
                <a:gd name="connsiteX54" fmla="*/ 946785 w 2085975"/>
                <a:gd name="connsiteY54" fmla="*/ 47625 h 2433307"/>
                <a:gd name="connsiteX55" fmla="*/ 996315 w 2085975"/>
                <a:gd name="connsiteY55" fmla="*/ 38100 h 2433307"/>
                <a:gd name="connsiteX56" fmla="*/ 1003935 w 2085975"/>
                <a:gd name="connsiteY56" fmla="*/ 9525 h 2433307"/>
                <a:gd name="connsiteX57" fmla="*/ 1064895 w 2085975"/>
                <a:gd name="connsiteY57" fmla="*/ 0 h 2433307"/>
                <a:gd name="connsiteX58" fmla="*/ 1097280 w 2085975"/>
                <a:gd name="connsiteY58" fmla="*/ 102870 h 2433307"/>
                <a:gd name="connsiteX59" fmla="*/ 1110615 w 2085975"/>
                <a:gd name="connsiteY59" fmla="*/ 102870 h 2433307"/>
                <a:gd name="connsiteX60" fmla="*/ 1135380 w 2085975"/>
                <a:gd name="connsiteY60" fmla="*/ 190500 h 2433307"/>
                <a:gd name="connsiteX61" fmla="*/ 1137805 w 2085975"/>
                <a:gd name="connsiteY61" fmla="*/ 195722 h 2433307"/>
                <a:gd name="connsiteX62" fmla="*/ 1135380 w 2085975"/>
                <a:gd name="connsiteY62" fmla="*/ 198120 h 2433307"/>
                <a:gd name="connsiteX63" fmla="*/ 1131570 w 2085975"/>
                <a:gd name="connsiteY63" fmla="*/ 240030 h 2433307"/>
                <a:gd name="connsiteX64" fmla="*/ 1156335 w 2085975"/>
                <a:gd name="connsiteY64" fmla="*/ 346710 h 2433307"/>
                <a:gd name="connsiteX65" fmla="*/ 1099185 w 2085975"/>
                <a:gd name="connsiteY65" fmla="*/ 363855 h 2433307"/>
                <a:gd name="connsiteX66" fmla="*/ 1127760 w 2085975"/>
                <a:gd name="connsiteY66" fmla="*/ 510540 h 2433307"/>
                <a:gd name="connsiteX67" fmla="*/ 1148715 w 2085975"/>
                <a:gd name="connsiteY67" fmla="*/ 563880 h 2433307"/>
                <a:gd name="connsiteX68" fmla="*/ 1194435 w 2085975"/>
                <a:gd name="connsiteY68" fmla="*/ 641985 h 2433307"/>
                <a:gd name="connsiteX69" fmla="*/ 1215390 w 2085975"/>
                <a:gd name="connsiteY69" fmla="*/ 645795 h 2433307"/>
                <a:gd name="connsiteX70" fmla="*/ 1243965 w 2085975"/>
                <a:gd name="connsiteY70" fmla="*/ 737235 h 2433307"/>
                <a:gd name="connsiteX71" fmla="*/ 1423035 w 2085975"/>
                <a:gd name="connsiteY71" fmla="*/ 702945 h 2433307"/>
                <a:gd name="connsiteX72" fmla="*/ 1422609 w 2085975"/>
                <a:gd name="connsiteY72" fmla="*/ 700259 h 2433307"/>
                <a:gd name="connsiteX73" fmla="*/ 1468755 w 2085975"/>
                <a:gd name="connsiteY73" fmla="*/ 689610 h 2433307"/>
                <a:gd name="connsiteX74" fmla="*/ 1491615 w 2085975"/>
                <a:gd name="connsiteY74" fmla="*/ 659130 h 2433307"/>
                <a:gd name="connsiteX75" fmla="*/ 1520190 w 2085975"/>
                <a:gd name="connsiteY75" fmla="*/ 645795 h 2433307"/>
                <a:gd name="connsiteX76" fmla="*/ 1531620 w 2085975"/>
                <a:gd name="connsiteY76" fmla="*/ 613410 h 2433307"/>
                <a:gd name="connsiteX77" fmla="*/ 1552575 w 2085975"/>
                <a:gd name="connsiteY77" fmla="*/ 594360 h 2433307"/>
                <a:gd name="connsiteX78" fmla="*/ 1573530 w 2085975"/>
                <a:gd name="connsiteY78" fmla="*/ 609600 h 2433307"/>
                <a:gd name="connsiteX79" fmla="*/ 1567815 w 2085975"/>
                <a:gd name="connsiteY79" fmla="*/ 708660 h 2433307"/>
                <a:gd name="connsiteX80" fmla="*/ 1638300 w 2085975"/>
                <a:gd name="connsiteY80" fmla="*/ 786765 h 2433307"/>
                <a:gd name="connsiteX81" fmla="*/ 1640205 w 2085975"/>
                <a:gd name="connsiteY81" fmla="*/ 851535 h 2433307"/>
                <a:gd name="connsiteX82" fmla="*/ 1615440 w 2085975"/>
                <a:gd name="connsiteY82" fmla="*/ 872490 h 2433307"/>
                <a:gd name="connsiteX83" fmla="*/ 1678305 w 2085975"/>
                <a:gd name="connsiteY83" fmla="*/ 876300 h 2433307"/>
                <a:gd name="connsiteX84" fmla="*/ 1964632 w 2085975"/>
                <a:gd name="connsiteY84" fmla="*/ 811829 h 2433307"/>
                <a:gd name="connsiteX85" fmla="*/ 1985010 w 2085975"/>
                <a:gd name="connsiteY85" fmla="*/ 889635 h 2433307"/>
                <a:gd name="connsiteX86" fmla="*/ 1977390 w 2085975"/>
                <a:gd name="connsiteY86" fmla="*/ 942975 h 2433307"/>
                <a:gd name="connsiteX87" fmla="*/ 1912620 w 2085975"/>
                <a:gd name="connsiteY87" fmla="*/ 952500 h 2433307"/>
                <a:gd name="connsiteX88" fmla="*/ 1912620 w 2085975"/>
                <a:gd name="connsiteY88" fmla="*/ 1022985 h 2433307"/>
                <a:gd name="connsiteX89" fmla="*/ 1956435 w 2085975"/>
                <a:gd name="connsiteY89" fmla="*/ 1028700 h 2433307"/>
                <a:gd name="connsiteX90" fmla="*/ 1996440 w 2085975"/>
                <a:gd name="connsiteY90" fmla="*/ 1002030 h 2433307"/>
                <a:gd name="connsiteX91" fmla="*/ 1975485 w 2085975"/>
                <a:gd name="connsiteY91" fmla="*/ 1057275 h 2433307"/>
                <a:gd name="connsiteX92" fmla="*/ 1971675 w 2085975"/>
                <a:gd name="connsiteY92" fmla="*/ 1137285 h 2433307"/>
                <a:gd name="connsiteX93" fmla="*/ 1976108 w 2085975"/>
                <a:gd name="connsiteY93" fmla="*/ 1138062 h 2433307"/>
                <a:gd name="connsiteX94" fmla="*/ 2025015 w 2085975"/>
                <a:gd name="connsiteY94" fmla="*/ 1226820 h 2433307"/>
                <a:gd name="connsiteX95" fmla="*/ 1965960 w 2085975"/>
                <a:gd name="connsiteY95" fmla="*/ 1257300 h 2433307"/>
                <a:gd name="connsiteX96" fmla="*/ 1975485 w 2085975"/>
                <a:gd name="connsiteY96" fmla="*/ 1295400 h 2433307"/>
                <a:gd name="connsiteX97" fmla="*/ 1929765 w 2085975"/>
                <a:gd name="connsiteY97" fmla="*/ 1350645 h 2433307"/>
                <a:gd name="connsiteX98" fmla="*/ 2057400 w 2085975"/>
                <a:gd name="connsiteY98" fmla="*/ 1419225 h 2433307"/>
                <a:gd name="connsiteX99" fmla="*/ 2034540 w 2085975"/>
                <a:gd name="connsiteY99" fmla="*/ 1451610 h 2433307"/>
                <a:gd name="connsiteX100" fmla="*/ 2085975 w 2085975"/>
                <a:gd name="connsiteY100" fmla="*/ 1527810 h 2433307"/>
                <a:gd name="connsiteX101" fmla="*/ 2080260 w 2085975"/>
                <a:gd name="connsiteY101" fmla="*/ 1565910 h 2433307"/>
                <a:gd name="connsiteX102" fmla="*/ 2045970 w 2085975"/>
                <a:gd name="connsiteY102" fmla="*/ 1581150 h 2433307"/>
                <a:gd name="connsiteX103" fmla="*/ 2013585 w 2085975"/>
                <a:gd name="connsiteY103" fmla="*/ 1657350 h 2433307"/>
                <a:gd name="connsiteX104" fmla="*/ 2047875 w 2085975"/>
                <a:gd name="connsiteY104" fmla="*/ 1691640 h 2433307"/>
                <a:gd name="connsiteX105" fmla="*/ 2011680 w 2085975"/>
                <a:gd name="connsiteY105" fmla="*/ 1737360 h 2433307"/>
                <a:gd name="connsiteX106" fmla="*/ 2013585 w 2085975"/>
                <a:gd name="connsiteY106" fmla="*/ 1739265 h 2433307"/>
                <a:gd name="connsiteX107" fmla="*/ 1912620 w 2085975"/>
                <a:gd name="connsiteY107" fmla="*/ 1644015 h 2433307"/>
                <a:gd name="connsiteX108" fmla="*/ 1823085 w 2085975"/>
                <a:gd name="connsiteY108" fmla="*/ 1708785 h 2433307"/>
                <a:gd name="connsiteX109" fmla="*/ 1691640 w 2085975"/>
                <a:gd name="connsiteY109" fmla="*/ 1737360 h 2433307"/>
                <a:gd name="connsiteX110" fmla="*/ 1678305 w 2085975"/>
                <a:gd name="connsiteY110" fmla="*/ 1722120 h 2433307"/>
                <a:gd name="connsiteX111" fmla="*/ 1621155 w 2085975"/>
                <a:gd name="connsiteY111" fmla="*/ 1737360 h 2433307"/>
                <a:gd name="connsiteX112" fmla="*/ 1617345 w 2085975"/>
                <a:gd name="connsiteY112" fmla="*/ 1760220 h 2433307"/>
                <a:gd name="connsiteX113" fmla="*/ 1565432 w 2085975"/>
                <a:gd name="connsiteY113" fmla="*/ 1773198 h 2433307"/>
                <a:gd name="connsiteX114" fmla="*/ 1564005 w 2085975"/>
                <a:gd name="connsiteY114" fmla="*/ 1771650 h 2433307"/>
                <a:gd name="connsiteX115" fmla="*/ 1520190 w 2085975"/>
                <a:gd name="connsiteY115" fmla="*/ 1811655 h 2433307"/>
                <a:gd name="connsiteX116" fmla="*/ 1501140 w 2085975"/>
                <a:gd name="connsiteY116" fmla="*/ 1811655 h 2433307"/>
                <a:gd name="connsiteX117" fmla="*/ 1428750 w 2085975"/>
                <a:gd name="connsiteY117" fmla="*/ 1903095 h 2433307"/>
                <a:gd name="connsiteX118" fmla="*/ 1421130 w 2085975"/>
                <a:gd name="connsiteY118" fmla="*/ 1952625 h 2433307"/>
                <a:gd name="connsiteX119" fmla="*/ 1396365 w 2085975"/>
                <a:gd name="connsiteY119" fmla="*/ 1918335 h 2433307"/>
                <a:gd name="connsiteX120" fmla="*/ 1358265 w 2085975"/>
                <a:gd name="connsiteY120" fmla="*/ 1986915 h 2433307"/>
                <a:gd name="connsiteX121" fmla="*/ 1343025 w 2085975"/>
                <a:gd name="connsiteY121" fmla="*/ 1986915 h 2433307"/>
                <a:gd name="connsiteX122" fmla="*/ 1297305 w 2085975"/>
                <a:gd name="connsiteY122" fmla="*/ 2019300 h 2433307"/>
                <a:gd name="connsiteX123" fmla="*/ 1301115 w 2085975"/>
                <a:gd name="connsiteY123" fmla="*/ 2038350 h 2433307"/>
                <a:gd name="connsiteX124" fmla="*/ 1259205 w 2085975"/>
                <a:gd name="connsiteY124" fmla="*/ 2066925 h 2433307"/>
                <a:gd name="connsiteX125" fmla="*/ 1272540 w 2085975"/>
                <a:gd name="connsiteY125" fmla="*/ 2097405 h 2433307"/>
                <a:gd name="connsiteX126" fmla="*/ 1202055 w 2085975"/>
                <a:gd name="connsiteY126" fmla="*/ 2106930 h 2433307"/>
                <a:gd name="connsiteX127" fmla="*/ 1183005 w 2085975"/>
                <a:gd name="connsiteY127" fmla="*/ 2143125 h 2433307"/>
                <a:gd name="connsiteX128" fmla="*/ 1156335 w 2085975"/>
                <a:gd name="connsiteY128" fmla="*/ 2164080 h 2433307"/>
                <a:gd name="connsiteX129" fmla="*/ 1122045 w 2085975"/>
                <a:gd name="connsiteY129" fmla="*/ 2141220 h 2433307"/>
                <a:gd name="connsiteX130" fmla="*/ 1107891 w 2085975"/>
                <a:gd name="connsiteY130" fmla="*/ 2157396 h 2433307"/>
                <a:gd name="connsiteX131" fmla="*/ 1106805 w 2085975"/>
                <a:gd name="connsiteY131" fmla="*/ 2156460 h 2433307"/>
                <a:gd name="connsiteX132" fmla="*/ 979170 w 2085975"/>
                <a:gd name="connsiteY132" fmla="*/ 2042160 h 2433307"/>
                <a:gd name="connsiteX133" fmla="*/ 932138 w 2085975"/>
                <a:gd name="connsiteY133" fmla="*/ 2104529 h 2433307"/>
                <a:gd name="connsiteX134" fmla="*/ 851535 w 2085975"/>
                <a:gd name="connsiteY134" fmla="*/ 2101216 h 2433307"/>
                <a:gd name="connsiteX135" fmla="*/ 847725 w 2085975"/>
                <a:gd name="connsiteY135" fmla="*/ 2129791 h 2433307"/>
                <a:gd name="connsiteX136" fmla="*/ 689610 w 2085975"/>
                <a:gd name="connsiteY136" fmla="*/ 2129791 h 2433307"/>
                <a:gd name="connsiteX137" fmla="*/ 685800 w 2085975"/>
                <a:gd name="connsiteY137" fmla="*/ 2025016 h 2433307"/>
                <a:gd name="connsiteX138" fmla="*/ 683980 w 2085975"/>
                <a:gd name="connsiteY138" fmla="*/ 2024761 h 2433307"/>
                <a:gd name="connsiteX139" fmla="*/ 701040 w 2085975"/>
                <a:gd name="connsiteY139" fmla="*/ 1973580 h 2433307"/>
                <a:gd name="connsiteX140" fmla="*/ 659130 w 2085975"/>
                <a:gd name="connsiteY140" fmla="*/ 1939290 h 2433307"/>
                <a:gd name="connsiteX141" fmla="*/ 662940 w 2085975"/>
                <a:gd name="connsiteY141" fmla="*/ 1899285 h 2433307"/>
                <a:gd name="connsiteX142" fmla="*/ 674370 w 2085975"/>
                <a:gd name="connsiteY142" fmla="*/ 1836420 h 2433307"/>
                <a:gd name="connsiteX143" fmla="*/ 643890 w 2085975"/>
                <a:gd name="connsiteY143" fmla="*/ 1802130 h 2433307"/>
                <a:gd name="connsiteX144" fmla="*/ 590550 w 2085975"/>
                <a:gd name="connsiteY144" fmla="*/ 1790700 h 2433307"/>
                <a:gd name="connsiteX145" fmla="*/ 520065 w 2085975"/>
                <a:gd name="connsiteY145" fmla="*/ 1731645 h 2433307"/>
                <a:gd name="connsiteX146" fmla="*/ 520065 w 2085975"/>
                <a:gd name="connsiteY146" fmla="*/ 1704975 h 2433307"/>
                <a:gd name="connsiteX147" fmla="*/ 491490 w 2085975"/>
                <a:gd name="connsiteY147" fmla="*/ 1708785 h 2433307"/>
                <a:gd name="connsiteX148" fmla="*/ 386715 w 2085975"/>
                <a:gd name="connsiteY148" fmla="*/ 1638300 h 2433307"/>
                <a:gd name="connsiteX149" fmla="*/ 345639 w 2085975"/>
                <a:gd name="connsiteY149" fmla="*/ 1595581 h 2433307"/>
                <a:gd name="connsiteX150" fmla="*/ 346710 w 2085975"/>
                <a:gd name="connsiteY150" fmla="*/ 1543050 h 2433307"/>
                <a:gd name="connsiteX151" fmla="*/ 302895 w 2085975"/>
                <a:gd name="connsiteY151" fmla="*/ 1522095 h 2433307"/>
                <a:gd name="connsiteX152" fmla="*/ 318135 w 2085975"/>
                <a:gd name="connsiteY152" fmla="*/ 1470660 h 2433307"/>
                <a:gd name="connsiteX153" fmla="*/ 274320 w 2085975"/>
                <a:gd name="connsiteY153" fmla="*/ 1491615 h 2433307"/>
                <a:gd name="connsiteX154" fmla="*/ 241935 w 2085975"/>
                <a:gd name="connsiteY154" fmla="*/ 1491615 h 2433307"/>
                <a:gd name="connsiteX155" fmla="*/ 236220 w 2085975"/>
                <a:gd name="connsiteY155" fmla="*/ 1510665 h 2433307"/>
                <a:gd name="connsiteX156" fmla="*/ 85676 w 2085975"/>
                <a:gd name="connsiteY156" fmla="*/ 1510087 h 2433307"/>
                <a:gd name="connsiteX157" fmla="*/ 80010 w 2085975"/>
                <a:gd name="connsiteY157" fmla="*/ 1443990 h 2433307"/>
                <a:gd name="connsiteX158" fmla="*/ 30480 w 2085975"/>
                <a:gd name="connsiteY158" fmla="*/ 1466850 h 2433307"/>
                <a:gd name="connsiteX159" fmla="*/ 9525 w 2085975"/>
                <a:gd name="connsiteY159" fmla="*/ 1390650 h 2433307"/>
                <a:gd name="connsiteX160" fmla="*/ 0 w 2085975"/>
                <a:gd name="connsiteY160" fmla="*/ 1389648 h 2433307"/>
                <a:gd name="connsiteX161" fmla="*/ 0 w 2085975"/>
                <a:gd name="connsiteY161" fmla="*/ 1352550 h 2433307"/>
                <a:gd name="connsiteX162" fmla="*/ 30480 w 2085975"/>
                <a:gd name="connsiteY162" fmla="*/ 1314450 h 2433307"/>
                <a:gd name="connsiteX163" fmla="*/ 95250 w 2085975"/>
                <a:gd name="connsiteY163" fmla="*/ 1303020 h 2433307"/>
                <a:gd name="connsiteX164" fmla="*/ 112395 w 2085975"/>
                <a:gd name="connsiteY164" fmla="*/ 1238250 h 2433307"/>
                <a:gd name="connsiteX165" fmla="*/ 100965 w 2085975"/>
                <a:gd name="connsiteY165" fmla="*/ 1143000 h 2433307"/>
                <a:gd name="connsiteX166" fmla="*/ 101779 w 2085975"/>
                <a:gd name="connsiteY166" fmla="*/ 1135131 h 2433307"/>
                <a:gd name="connsiteX167" fmla="*/ 190501 w 2085975"/>
                <a:gd name="connsiteY167" fmla="*/ 1110615 h 2433307"/>
                <a:gd name="connsiteX168" fmla="*/ 207646 w 2085975"/>
                <a:gd name="connsiteY168" fmla="*/ 1022985 h 2433307"/>
                <a:gd name="connsiteX169" fmla="*/ 186691 w 2085975"/>
                <a:gd name="connsiteY169" fmla="*/ 986790 h 2433307"/>
                <a:gd name="connsiteX170" fmla="*/ 57151 w 2085975"/>
                <a:gd name="connsiteY170" fmla="*/ 969645 h 2433307"/>
                <a:gd name="connsiteX171" fmla="*/ 125731 w 2085975"/>
                <a:gd name="connsiteY171" fmla="*/ 843915 h 2433307"/>
                <a:gd name="connsiteX172" fmla="*/ 129541 w 2085975"/>
                <a:gd name="connsiteY172" fmla="*/ 731520 h 2433307"/>
                <a:gd name="connsiteX173" fmla="*/ 104775 w 2085975"/>
                <a:gd name="connsiteY173" fmla="*/ 715066 h 2433307"/>
                <a:gd name="connsiteX174" fmla="*/ 104775 w 2085975"/>
                <a:gd name="connsiteY174" fmla="*/ 567691 h 2433307"/>
                <a:gd name="connsiteX175" fmla="*/ 125730 w 2085975"/>
                <a:gd name="connsiteY175" fmla="*/ 489586 h 2433307"/>
                <a:gd name="connsiteX176" fmla="*/ 95250 w 2085975"/>
                <a:gd name="connsiteY176" fmla="*/ 447676 h 2433307"/>
                <a:gd name="connsiteX177" fmla="*/ 169545 w 2085975"/>
                <a:gd name="connsiteY177" fmla="*/ 449581 h 2433307"/>
                <a:gd name="connsiteX178" fmla="*/ 164949 w 2085975"/>
                <a:gd name="connsiteY178" fmla="*/ 446066 h 2433307"/>
                <a:gd name="connsiteX179" fmla="*/ 169545 w 2085975"/>
                <a:gd name="connsiteY179" fmla="*/ 447675 h 2433307"/>
                <a:gd name="connsiteX180" fmla="*/ 200025 w 2085975"/>
                <a:gd name="connsiteY180" fmla="*/ 382905 h 2433307"/>
                <a:gd name="connsiteX181" fmla="*/ 283845 w 2085975"/>
                <a:gd name="connsiteY181" fmla="*/ 384810 h 2433307"/>
                <a:gd name="connsiteX182" fmla="*/ 329565 w 2085975"/>
                <a:gd name="connsiteY182" fmla="*/ 361950 h 2433307"/>
                <a:gd name="connsiteX183" fmla="*/ 344805 w 2085975"/>
                <a:gd name="connsiteY183" fmla="*/ 335280 h 2433307"/>
                <a:gd name="connsiteX184" fmla="*/ 348615 w 2085975"/>
                <a:gd name="connsiteY184" fmla="*/ 266700 h 2433307"/>
                <a:gd name="connsiteX185" fmla="*/ 325755 w 2085975"/>
                <a:gd name="connsiteY185" fmla="*/ 198120 h 2433307"/>
                <a:gd name="connsiteX186" fmla="*/ 272415 w 2085975"/>
                <a:gd name="connsiteY186" fmla="*/ 137160 h 2433307"/>
                <a:gd name="connsiteX187" fmla="*/ 295275 w 2085975"/>
                <a:gd name="connsiteY187" fmla="*/ 125730 h 2433307"/>
                <a:gd name="connsiteX188" fmla="*/ 293496 w 2085975"/>
                <a:gd name="connsiteY188" fmla="*/ 119401 h 2433307"/>
                <a:gd name="connsiteX189" fmla="*/ 295275 w 2085975"/>
                <a:gd name="connsiteY189" fmla="*/ 120015 h 2433307"/>
                <a:gd name="connsiteX190" fmla="*/ 337185 w 2085975"/>
                <a:gd name="connsiteY190" fmla="*/ 74295 h 2433307"/>
                <a:gd name="connsiteX191" fmla="*/ 403860 w 2085975"/>
                <a:gd name="connsiteY191" fmla="*/ 85725 h 2433307"/>
                <a:gd name="connsiteX192" fmla="*/ 381000 w 2085975"/>
                <a:gd name="connsiteY192" fmla="*/ 49530 h 2433307"/>
                <a:gd name="connsiteX193" fmla="*/ 432435 w 2085975"/>
                <a:gd name="connsiteY193" fmla="*/ 13335 h 2433307"/>
                <a:gd name="connsiteX194" fmla="*/ 537210 w 2085975"/>
                <a:gd name="connsiteY194" fmla="*/ 0 h 2433307"/>
                <a:gd name="connsiteX0" fmla="*/ 1114623 w 2085975"/>
                <a:gd name="connsiteY0" fmla="*/ 2400183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712594 w 2085975"/>
                <a:gd name="connsiteY6" fmla="*/ 2361639 h 2433307"/>
                <a:gd name="connsiteX7" fmla="*/ 785736 w 2085975"/>
                <a:gd name="connsiteY7" fmla="*/ 2365296 h 2433307"/>
                <a:gd name="connsiteX8" fmla="*/ 827791 w 2085975"/>
                <a:gd name="connsiteY8" fmla="*/ 2379924 h 2433307"/>
                <a:gd name="connsiteX9" fmla="*/ 828675 w 2085975"/>
                <a:gd name="connsiteY9" fmla="*/ 2381250 h 2433307"/>
                <a:gd name="connsiteX10" fmla="*/ 784860 w 2085975"/>
                <a:gd name="connsiteY10" fmla="*/ 2366010 h 2433307"/>
                <a:gd name="connsiteX11" fmla="*/ 713471 w 2085975"/>
                <a:gd name="connsiteY11" fmla="*/ 2362441 h 2433307"/>
                <a:gd name="connsiteX12" fmla="*/ 712594 w 2085975"/>
                <a:gd name="connsiteY12" fmla="*/ 2361639 h 2433307"/>
                <a:gd name="connsiteX13" fmla="*/ 1102640 w 2085975"/>
                <a:gd name="connsiteY13" fmla="*/ 2338077 h 2433307"/>
                <a:gd name="connsiteX14" fmla="*/ 1156335 w 2085975"/>
                <a:gd name="connsiteY14" fmla="*/ 2360295 h 2433307"/>
                <a:gd name="connsiteX15" fmla="*/ 1154770 w 2085975"/>
                <a:gd name="connsiteY15" fmla="*/ 2361656 h 2433307"/>
                <a:gd name="connsiteX16" fmla="*/ 1102342 w 2085975"/>
                <a:gd name="connsiteY16" fmla="*/ 2339962 h 2433307"/>
                <a:gd name="connsiteX17" fmla="*/ 1102640 w 2085975"/>
                <a:gd name="connsiteY17" fmla="*/ 2338077 h 2433307"/>
                <a:gd name="connsiteX18" fmla="*/ 838132 w 2085975"/>
                <a:gd name="connsiteY18" fmla="*/ 2302711 h 2433307"/>
                <a:gd name="connsiteX19" fmla="*/ 838200 w 2085975"/>
                <a:gd name="connsiteY19" fmla="*/ 2303145 h 2433307"/>
                <a:gd name="connsiteX20" fmla="*/ 787894 w 2085975"/>
                <a:gd name="connsiteY20" fmla="*/ 2318051 h 2433307"/>
                <a:gd name="connsiteX21" fmla="*/ 787641 w 2085975"/>
                <a:gd name="connsiteY21" fmla="*/ 2317671 h 2433307"/>
                <a:gd name="connsiteX22" fmla="*/ 838132 w 2085975"/>
                <a:gd name="connsiteY22" fmla="*/ 2302711 h 2433307"/>
                <a:gd name="connsiteX23" fmla="*/ 1138418 w 2085975"/>
                <a:gd name="connsiteY23" fmla="*/ 2269355 h 2433307"/>
                <a:gd name="connsiteX24" fmla="*/ 1202055 w 2085975"/>
                <a:gd name="connsiteY24" fmla="*/ 2297430 h 2433307"/>
                <a:gd name="connsiteX25" fmla="*/ 1197951 w 2085975"/>
                <a:gd name="connsiteY25" fmla="*/ 2297594 h 2433307"/>
                <a:gd name="connsiteX26" fmla="*/ 1138537 w 2085975"/>
                <a:gd name="connsiteY26" fmla="*/ 2271382 h 2433307"/>
                <a:gd name="connsiteX27" fmla="*/ 1138418 w 2085975"/>
                <a:gd name="connsiteY27" fmla="*/ 2269355 h 2433307"/>
                <a:gd name="connsiteX28" fmla="*/ 1083951 w 2085975"/>
                <a:gd name="connsiteY28" fmla="*/ 2188714 h 2433307"/>
                <a:gd name="connsiteX29" fmla="*/ 1135380 w 2085975"/>
                <a:gd name="connsiteY29" fmla="*/ 2236470 h 2433307"/>
                <a:gd name="connsiteX30" fmla="*/ 1135465 w 2085975"/>
                <a:gd name="connsiteY30" fmla="*/ 2237914 h 2433307"/>
                <a:gd name="connsiteX31" fmla="*/ 1083292 w 2085975"/>
                <a:gd name="connsiteY31" fmla="*/ 2189467 h 2433307"/>
                <a:gd name="connsiteX32" fmla="*/ 1083951 w 2085975"/>
                <a:gd name="connsiteY32" fmla="*/ 2188714 h 2433307"/>
                <a:gd name="connsiteX33" fmla="*/ 891973 w 2085975"/>
                <a:gd name="connsiteY33" fmla="*/ 2157791 h 2433307"/>
                <a:gd name="connsiteX34" fmla="*/ 891540 w 2085975"/>
                <a:gd name="connsiteY34" fmla="*/ 2158365 h 2433307"/>
                <a:gd name="connsiteX35" fmla="*/ 820091 w 2085975"/>
                <a:gd name="connsiteY35" fmla="*/ 2180928 h 2433307"/>
                <a:gd name="connsiteX36" fmla="*/ 820026 w 2085975"/>
                <a:gd name="connsiteY36" fmla="*/ 2180511 h 2433307"/>
                <a:gd name="connsiteX37" fmla="*/ 891973 w 2085975"/>
                <a:gd name="connsiteY37" fmla="*/ 2157791 h 2433307"/>
                <a:gd name="connsiteX38" fmla="*/ 1565691 w 2085975"/>
                <a:gd name="connsiteY38" fmla="*/ 1775952 h 2433307"/>
                <a:gd name="connsiteX39" fmla="*/ 1562956 w 2085975"/>
                <a:gd name="connsiteY39" fmla="*/ 1776635 h 2433307"/>
                <a:gd name="connsiteX40" fmla="*/ 1565691 w 2085975"/>
                <a:gd name="connsiteY40" fmla="*/ 1775952 h 2433307"/>
                <a:gd name="connsiteX41" fmla="*/ 338452 w 2085975"/>
                <a:gd name="connsiteY41" fmla="*/ 1588442 h 2433307"/>
                <a:gd name="connsiteX42" fmla="*/ 338961 w 2085975"/>
                <a:gd name="connsiteY42" fmla="*/ 1588971 h 2433307"/>
                <a:gd name="connsiteX43" fmla="*/ 338452 w 2085975"/>
                <a:gd name="connsiteY43" fmla="*/ 1588442 h 2433307"/>
                <a:gd name="connsiteX44" fmla="*/ 537210 w 2085975"/>
                <a:gd name="connsiteY44" fmla="*/ 0 h 2433307"/>
                <a:gd name="connsiteX45" fmla="*/ 563880 w 2085975"/>
                <a:gd name="connsiteY45" fmla="*/ 80010 h 2433307"/>
                <a:gd name="connsiteX46" fmla="*/ 672465 w 2085975"/>
                <a:gd name="connsiteY46" fmla="*/ 51435 h 2433307"/>
                <a:gd name="connsiteX47" fmla="*/ 721352 w 2085975"/>
                <a:gd name="connsiteY47" fmla="*/ 29486 h 2433307"/>
                <a:gd name="connsiteX48" fmla="*/ 744855 w 2085975"/>
                <a:gd name="connsiteY48" fmla="*/ 59055 h 2433307"/>
                <a:gd name="connsiteX49" fmla="*/ 739140 w 2085975"/>
                <a:gd name="connsiteY49" fmla="*/ 89535 h 2433307"/>
                <a:gd name="connsiteX50" fmla="*/ 821055 w 2085975"/>
                <a:gd name="connsiteY50" fmla="*/ 93345 h 2433307"/>
                <a:gd name="connsiteX51" fmla="*/ 834390 w 2085975"/>
                <a:gd name="connsiteY51" fmla="*/ 19050 h 2433307"/>
                <a:gd name="connsiteX52" fmla="*/ 855345 w 2085975"/>
                <a:gd name="connsiteY52" fmla="*/ 47625 h 2433307"/>
                <a:gd name="connsiteX53" fmla="*/ 946785 w 2085975"/>
                <a:gd name="connsiteY53" fmla="*/ 47625 h 2433307"/>
                <a:gd name="connsiteX54" fmla="*/ 996315 w 2085975"/>
                <a:gd name="connsiteY54" fmla="*/ 38100 h 2433307"/>
                <a:gd name="connsiteX55" fmla="*/ 1003935 w 2085975"/>
                <a:gd name="connsiteY55" fmla="*/ 9525 h 2433307"/>
                <a:gd name="connsiteX56" fmla="*/ 1064895 w 2085975"/>
                <a:gd name="connsiteY56" fmla="*/ 0 h 2433307"/>
                <a:gd name="connsiteX57" fmla="*/ 1097280 w 2085975"/>
                <a:gd name="connsiteY57" fmla="*/ 102870 h 2433307"/>
                <a:gd name="connsiteX58" fmla="*/ 1110615 w 2085975"/>
                <a:gd name="connsiteY58" fmla="*/ 102870 h 2433307"/>
                <a:gd name="connsiteX59" fmla="*/ 1135380 w 2085975"/>
                <a:gd name="connsiteY59" fmla="*/ 190500 h 2433307"/>
                <a:gd name="connsiteX60" fmla="*/ 1137805 w 2085975"/>
                <a:gd name="connsiteY60" fmla="*/ 195722 h 2433307"/>
                <a:gd name="connsiteX61" fmla="*/ 1135380 w 2085975"/>
                <a:gd name="connsiteY61" fmla="*/ 198120 h 2433307"/>
                <a:gd name="connsiteX62" fmla="*/ 1131570 w 2085975"/>
                <a:gd name="connsiteY62" fmla="*/ 240030 h 2433307"/>
                <a:gd name="connsiteX63" fmla="*/ 1156335 w 2085975"/>
                <a:gd name="connsiteY63" fmla="*/ 346710 h 2433307"/>
                <a:gd name="connsiteX64" fmla="*/ 1099185 w 2085975"/>
                <a:gd name="connsiteY64" fmla="*/ 363855 h 2433307"/>
                <a:gd name="connsiteX65" fmla="*/ 1127760 w 2085975"/>
                <a:gd name="connsiteY65" fmla="*/ 510540 h 2433307"/>
                <a:gd name="connsiteX66" fmla="*/ 1148715 w 2085975"/>
                <a:gd name="connsiteY66" fmla="*/ 563880 h 2433307"/>
                <a:gd name="connsiteX67" fmla="*/ 1194435 w 2085975"/>
                <a:gd name="connsiteY67" fmla="*/ 641985 h 2433307"/>
                <a:gd name="connsiteX68" fmla="*/ 1215390 w 2085975"/>
                <a:gd name="connsiteY68" fmla="*/ 645795 h 2433307"/>
                <a:gd name="connsiteX69" fmla="*/ 1243965 w 2085975"/>
                <a:gd name="connsiteY69" fmla="*/ 737235 h 2433307"/>
                <a:gd name="connsiteX70" fmla="*/ 1423035 w 2085975"/>
                <a:gd name="connsiteY70" fmla="*/ 702945 h 2433307"/>
                <a:gd name="connsiteX71" fmla="*/ 1422609 w 2085975"/>
                <a:gd name="connsiteY71" fmla="*/ 700259 h 2433307"/>
                <a:gd name="connsiteX72" fmla="*/ 1468755 w 2085975"/>
                <a:gd name="connsiteY72" fmla="*/ 689610 h 2433307"/>
                <a:gd name="connsiteX73" fmla="*/ 1491615 w 2085975"/>
                <a:gd name="connsiteY73" fmla="*/ 659130 h 2433307"/>
                <a:gd name="connsiteX74" fmla="*/ 1520190 w 2085975"/>
                <a:gd name="connsiteY74" fmla="*/ 645795 h 2433307"/>
                <a:gd name="connsiteX75" fmla="*/ 1531620 w 2085975"/>
                <a:gd name="connsiteY75" fmla="*/ 613410 h 2433307"/>
                <a:gd name="connsiteX76" fmla="*/ 1552575 w 2085975"/>
                <a:gd name="connsiteY76" fmla="*/ 594360 h 2433307"/>
                <a:gd name="connsiteX77" fmla="*/ 1573530 w 2085975"/>
                <a:gd name="connsiteY77" fmla="*/ 609600 h 2433307"/>
                <a:gd name="connsiteX78" fmla="*/ 1567815 w 2085975"/>
                <a:gd name="connsiteY78" fmla="*/ 708660 h 2433307"/>
                <a:gd name="connsiteX79" fmla="*/ 1638300 w 2085975"/>
                <a:gd name="connsiteY79" fmla="*/ 786765 h 2433307"/>
                <a:gd name="connsiteX80" fmla="*/ 1640205 w 2085975"/>
                <a:gd name="connsiteY80" fmla="*/ 851535 h 2433307"/>
                <a:gd name="connsiteX81" fmla="*/ 1615440 w 2085975"/>
                <a:gd name="connsiteY81" fmla="*/ 872490 h 2433307"/>
                <a:gd name="connsiteX82" fmla="*/ 1678305 w 2085975"/>
                <a:gd name="connsiteY82" fmla="*/ 876300 h 2433307"/>
                <a:gd name="connsiteX83" fmla="*/ 1964632 w 2085975"/>
                <a:gd name="connsiteY83" fmla="*/ 811829 h 2433307"/>
                <a:gd name="connsiteX84" fmla="*/ 1985010 w 2085975"/>
                <a:gd name="connsiteY84" fmla="*/ 889635 h 2433307"/>
                <a:gd name="connsiteX85" fmla="*/ 1977390 w 2085975"/>
                <a:gd name="connsiteY85" fmla="*/ 942975 h 2433307"/>
                <a:gd name="connsiteX86" fmla="*/ 1912620 w 2085975"/>
                <a:gd name="connsiteY86" fmla="*/ 952500 h 2433307"/>
                <a:gd name="connsiteX87" fmla="*/ 1912620 w 2085975"/>
                <a:gd name="connsiteY87" fmla="*/ 1022985 h 2433307"/>
                <a:gd name="connsiteX88" fmla="*/ 1956435 w 2085975"/>
                <a:gd name="connsiteY88" fmla="*/ 1028700 h 2433307"/>
                <a:gd name="connsiteX89" fmla="*/ 1996440 w 2085975"/>
                <a:gd name="connsiteY89" fmla="*/ 1002030 h 2433307"/>
                <a:gd name="connsiteX90" fmla="*/ 1975485 w 2085975"/>
                <a:gd name="connsiteY90" fmla="*/ 1057275 h 2433307"/>
                <a:gd name="connsiteX91" fmla="*/ 1971675 w 2085975"/>
                <a:gd name="connsiteY91" fmla="*/ 1137285 h 2433307"/>
                <a:gd name="connsiteX92" fmla="*/ 1976108 w 2085975"/>
                <a:gd name="connsiteY92" fmla="*/ 1138062 h 2433307"/>
                <a:gd name="connsiteX93" fmla="*/ 2025015 w 2085975"/>
                <a:gd name="connsiteY93" fmla="*/ 1226820 h 2433307"/>
                <a:gd name="connsiteX94" fmla="*/ 1965960 w 2085975"/>
                <a:gd name="connsiteY94" fmla="*/ 1257300 h 2433307"/>
                <a:gd name="connsiteX95" fmla="*/ 1975485 w 2085975"/>
                <a:gd name="connsiteY95" fmla="*/ 1295400 h 2433307"/>
                <a:gd name="connsiteX96" fmla="*/ 1929765 w 2085975"/>
                <a:gd name="connsiteY96" fmla="*/ 1350645 h 2433307"/>
                <a:gd name="connsiteX97" fmla="*/ 2057400 w 2085975"/>
                <a:gd name="connsiteY97" fmla="*/ 1419225 h 2433307"/>
                <a:gd name="connsiteX98" fmla="*/ 2034540 w 2085975"/>
                <a:gd name="connsiteY98" fmla="*/ 1451610 h 2433307"/>
                <a:gd name="connsiteX99" fmla="*/ 2085975 w 2085975"/>
                <a:gd name="connsiteY99" fmla="*/ 1527810 h 2433307"/>
                <a:gd name="connsiteX100" fmla="*/ 2080260 w 2085975"/>
                <a:gd name="connsiteY100" fmla="*/ 1565910 h 2433307"/>
                <a:gd name="connsiteX101" fmla="*/ 2045970 w 2085975"/>
                <a:gd name="connsiteY101" fmla="*/ 1581150 h 2433307"/>
                <a:gd name="connsiteX102" fmla="*/ 2013585 w 2085975"/>
                <a:gd name="connsiteY102" fmla="*/ 1657350 h 2433307"/>
                <a:gd name="connsiteX103" fmla="*/ 2047875 w 2085975"/>
                <a:gd name="connsiteY103" fmla="*/ 1691640 h 2433307"/>
                <a:gd name="connsiteX104" fmla="*/ 2011680 w 2085975"/>
                <a:gd name="connsiteY104" fmla="*/ 1737360 h 2433307"/>
                <a:gd name="connsiteX105" fmla="*/ 2013585 w 2085975"/>
                <a:gd name="connsiteY105" fmla="*/ 1739265 h 2433307"/>
                <a:gd name="connsiteX106" fmla="*/ 1912620 w 2085975"/>
                <a:gd name="connsiteY106" fmla="*/ 1644015 h 2433307"/>
                <a:gd name="connsiteX107" fmla="*/ 1823085 w 2085975"/>
                <a:gd name="connsiteY107" fmla="*/ 1708785 h 2433307"/>
                <a:gd name="connsiteX108" fmla="*/ 1691640 w 2085975"/>
                <a:gd name="connsiteY108" fmla="*/ 1737360 h 2433307"/>
                <a:gd name="connsiteX109" fmla="*/ 1678305 w 2085975"/>
                <a:gd name="connsiteY109" fmla="*/ 1722120 h 2433307"/>
                <a:gd name="connsiteX110" fmla="*/ 1621155 w 2085975"/>
                <a:gd name="connsiteY110" fmla="*/ 1737360 h 2433307"/>
                <a:gd name="connsiteX111" fmla="*/ 1617345 w 2085975"/>
                <a:gd name="connsiteY111" fmla="*/ 1760220 h 2433307"/>
                <a:gd name="connsiteX112" fmla="*/ 1565432 w 2085975"/>
                <a:gd name="connsiteY112" fmla="*/ 1773198 h 2433307"/>
                <a:gd name="connsiteX113" fmla="*/ 1564005 w 2085975"/>
                <a:gd name="connsiteY113" fmla="*/ 1771650 h 2433307"/>
                <a:gd name="connsiteX114" fmla="*/ 1520190 w 2085975"/>
                <a:gd name="connsiteY114" fmla="*/ 1811655 h 2433307"/>
                <a:gd name="connsiteX115" fmla="*/ 1501140 w 2085975"/>
                <a:gd name="connsiteY115" fmla="*/ 1811655 h 2433307"/>
                <a:gd name="connsiteX116" fmla="*/ 1428750 w 2085975"/>
                <a:gd name="connsiteY116" fmla="*/ 1903095 h 2433307"/>
                <a:gd name="connsiteX117" fmla="*/ 1421130 w 2085975"/>
                <a:gd name="connsiteY117" fmla="*/ 1952625 h 2433307"/>
                <a:gd name="connsiteX118" fmla="*/ 1396365 w 2085975"/>
                <a:gd name="connsiteY118" fmla="*/ 1918335 h 2433307"/>
                <a:gd name="connsiteX119" fmla="*/ 1358265 w 2085975"/>
                <a:gd name="connsiteY119" fmla="*/ 1986915 h 2433307"/>
                <a:gd name="connsiteX120" fmla="*/ 1343025 w 2085975"/>
                <a:gd name="connsiteY120" fmla="*/ 1986915 h 2433307"/>
                <a:gd name="connsiteX121" fmla="*/ 1297305 w 2085975"/>
                <a:gd name="connsiteY121" fmla="*/ 2019300 h 2433307"/>
                <a:gd name="connsiteX122" fmla="*/ 1301115 w 2085975"/>
                <a:gd name="connsiteY122" fmla="*/ 2038350 h 2433307"/>
                <a:gd name="connsiteX123" fmla="*/ 1259205 w 2085975"/>
                <a:gd name="connsiteY123" fmla="*/ 2066925 h 2433307"/>
                <a:gd name="connsiteX124" fmla="*/ 1272540 w 2085975"/>
                <a:gd name="connsiteY124" fmla="*/ 2097405 h 2433307"/>
                <a:gd name="connsiteX125" fmla="*/ 1202055 w 2085975"/>
                <a:gd name="connsiteY125" fmla="*/ 2106930 h 2433307"/>
                <a:gd name="connsiteX126" fmla="*/ 1183005 w 2085975"/>
                <a:gd name="connsiteY126" fmla="*/ 2143125 h 2433307"/>
                <a:gd name="connsiteX127" fmla="*/ 1156335 w 2085975"/>
                <a:gd name="connsiteY127" fmla="*/ 2164080 h 2433307"/>
                <a:gd name="connsiteX128" fmla="*/ 1122045 w 2085975"/>
                <a:gd name="connsiteY128" fmla="*/ 2141220 h 2433307"/>
                <a:gd name="connsiteX129" fmla="*/ 1107891 w 2085975"/>
                <a:gd name="connsiteY129" fmla="*/ 2157396 h 2433307"/>
                <a:gd name="connsiteX130" fmla="*/ 1106805 w 2085975"/>
                <a:gd name="connsiteY130" fmla="*/ 2156460 h 2433307"/>
                <a:gd name="connsiteX131" fmla="*/ 979170 w 2085975"/>
                <a:gd name="connsiteY131" fmla="*/ 2042160 h 2433307"/>
                <a:gd name="connsiteX132" fmla="*/ 932138 w 2085975"/>
                <a:gd name="connsiteY132" fmla="*/ 2104529 h 2433307"/>
                <a:gd name="connsiteX133" fmla="*/ 851535 w 2085975"/>
                <a:gd name="connsiteY133" fmla="*/ 2101216 h 2433307"/>
                <a:gd name="connsiteX134" fmla="*/ 847725 w 2085975"/>
                <a:gd name="connsiteY134" fmla="*/ 2129791 h 2433307"/>
                <a:gd name="connsiteX135" fmla="*/ 689610 w 2085975"/>
                <a:gd name="connsiteY135" fmla="*/ 2129791 h 2433307"/>
                <a:gd name="connsiteX136" fmla="*/ 685800 w 2085975"/>
                <a:gd name="connsiteY136" fmla="*/ 2025016 h 2433307"/>
                <a:gd name="connsiteX137" fmla="*/ 683980 w 2085975"/>
                <a:gd name="connsiteY137" fmla="*/ 2024761 h 2433307"/>
                <a:gd name="connsiteX138" fmla="*/ 701040 w 2085975"/>
                <a:gd name="connsiteY138" fmla="*/ 1973580 h 2433307"/>
                <a:gd name="connsiteX139" fmla="*/ 659130 w 2085975"/>
                <a:gd name="connsiteY139" fmla="*/ 1939290 h 2433307"/>
                <a:gd name="connsiteX140" fmla="*/ 662940 w 2085975"/>
                <a:gd name="connsiteY140" fmla="*/ 1899285 h 2433307"/>
                <a:gd name="connsiteX141" fmla="*/ 674370 w 2085975"/>
                <a:gd name="connsiteY141" fmla="*/ 1836420 h 2433307"/>
                <a:gd name="connsiteX142" fmla="*/ 643890 w 2085975"/>
                <a:gd name="connsiteY142" fmla="*/ 1802130 h 2433307"/>
                <a:gd name="connsiteX143" fmla="*/ 590550 w 2085975"/>
                <a:gd name="connsiteY143" fmla="*/ 1790700 h 2433307"/>
                <a:gd name="connsiteX144" fmla="*/ 520065 w 2085975"/>
                <a:gd name="connsiteY144" fmla="*/ 1731645 h 2433307"/>
                <a:gd name="connsiteX145" fmla="*/ 520065 w 2085975"/>
                <a:gd name="connsiteY145" fmla="*/ 1704975 h 2433307"/>
                <a:gd name="connsiteX146" fmla="*/ 491490 w 2085975"/>
                <a:gd name="connsiteY146" fmla="*/ 1708785 h 2433307"/>
                <a:gd name="connsiteX147" fmla="*/ 386715 w 2085975"/>
                <a:gd name="connsiteY147" fmla="*/ 1638300 h 2433307"/>
                <a:gd name="connsiteX148" fmla="*/ 345639 w 2085975"/>
                <a:gd name="connsiteY148" fmla="*/ 1595581 h 2433307"/>
                <a:gd name="connsiteX149" fmla="*/ 346710 w 2085975"/>
                <a:gd name="connsiteY149" fmla="*/ 1543050 h 2433307"/>
                <a:gd name="connsiteX150" fmla="*/ 302895 w 2085975"/>
                <a:gd name="connsiteY150" fmla="*/ 1522095 h 2433307"/>
                <a:gd name="connsiteX151" fmla="*/ 318135 w 2085975"/>
                <a:gd name="connsiteY151" fmla="*/ 1470660 h 2433307"/>
                <a:gd name="connsiteX152" fmla="*/ 274320 w 2085975"/>
                <a:gd name="connsiteY152" fmla="*/ 1491615 h 2433307"/>
                <a:gd name="connsiteX153" fmla="*/ 241935 w 2085975"/>
                <a:gd name="connsiteY153" fmla="*/ 1491615 h 2433307"/>
                <a:gd name="connsiteX154" fmla="*/ 236220 w 2085975"/>
                <a:gd name="connsiteY154" fmla="*/ 1510665 h 2433307"/>
                <a:gd name="connsiteX155" fmla="*/ 85676 w 2085975"/>
                <a:gd name="connsiteY155" fmla="*/ 1510087 h 2433307"/>
                <a:gd name="connsiteX156" fmla="*/ 80010 w 2085975"/>
                <a:gd name="connsiteY156" fmla="*/ 1443990 h 2433307"/>
                <a:gd name="connsiteX157" fmla="*/ 30480 w 2085975"/>
                <a:gd name="connsiteY157" fmla="*/ 1466850 h 2433307"/>
                <a:gd name="connsiteX158" fmla="*/ 9525 w 2085975"/>
                <a:gd name="connsiteY158" fmla="*/ 1390650 h 2433307"/>
                <a:gd name="connsiteX159" fmla="*/ 0 w 2085975"/>
                <a:gd name="connsiteY159" fmla="*/ 1389648 h 2433307"/>
                <a:gd name="connsiteX160" fmla="*/ 0 w 2085975"/>
                <a:gd name="connsiteY160" fmla="*/ 1352550 h 2433307"/>
                <a:gd name="connsiteX161" fmla="*/ 30480 w 2085975"/>
                <a:gd name="connsiteY161" fmla="*/ 1314450 h 2433307"/>
                <a:gd name="connsiteX162" fmla="*/ 95250 w 2085975"/>
                <a:gd name="connsiteY162" fmla="*/ 1303020 h 2433307"/>
                <a:gd name="connsiteX163" fmla="*/ 112395 w 2085975"/>
                <a:gd name="connsiteY163" fmla="*/ 1238250 h 2433307"/>
                <a:gd name="connsiteX164" fmla="*/ 100965 w 2085975"/>
                <a:gd name="connsiteY164" fmla="*/ 1143000 h 2433307"/>
                <a:gd name="connsiteX165" fmla="*/ 101779 w 2085975"/>
                <a:gd name="connsiteY165" fmla="*/ 1135131 h 2433307"/>
                <a:gd name="connsiteX166" fmla="*/ 190501 w 2085975"/>
                <a:gd name="connsiteY166" fmla="*/ 1110615 h 2433307"/>
                <a:gd name="connsiteX167" fmla="*/ 207646 w 2085975"/>
                <a:gd name="connsiteY167" fmla="*/ 1022985 h 2433307"/>
                <a:gd name="connsiteX168" fmla="*/ 186691 w 2085975"/>
                <a:gd name="connsiteY168" fmla="*/ 986790 h 2433307"/>
                <a:gd name="connsiteX169" fmla="*/ 57151 w 2085975"/>
                <a:gd name="connsiteY169" fmla="*/ 969645 h 2433307"/>
                <a:gd name="connsiteX170" fmla="*/ 125731 w 2085975"/>
                <a:gd name="connsiteY170" fmla="*/ 843915 h 2433307"/>
                <a:gd name="connsiteX171" fmla="*/ 129541 w 2085975"/>
                <a:gd name="connsiteY171" fmla="*/ 731520 h 2433307"/>
                <a:gd name="connsiteX172" fmla="*/ 104775 w 2085975"/>
                <a:gd name="connsiteY172" fmla="*/ 715066 h 2433307"/>
                <a:gd name="connsiteX173" fmla="*/ 104775 w 2085975"/>
                <a:gd name="connsiteY173" fmla="*/ 567691 h 2433307"/>
                <a:gd name="connsiteX174" fmla="*/ 125730 w 2085975"/>
                <a:gd name="connsiteY174" fmla="*/ 489586 h 2433307"/>
                <a:gd name="connsiteX175" fmla="*/ 95250 w 2085975"/>
                <a:gd name="connsiteY175" fmla="*/ 447676 h 2433307"/>
                <a:gd name="connsiteX176" fmla="*/ 169545 w 2085975"/>
                <a:gd name="connsiteY176" fmla="*/ 449581 h 2433307"/>
                <a:gd name="connsiteX177" fmla="*/ 164949 w 2085975"/>
                <a:gd name="connsiteY177" fmla="*/ 446066 h 2433307"/>
                <a:gd name="connsiteX178" fmla="*/ 169545 w 2085975"/>
                <a:gd name="connsiteY178" fmla="*/ 447675 h 2433307"/>
                <a:gd name="connsiteX179" fmla="*/ 200025 w 2085975"/>
                <a:gd name="connsiteY179" fmla="*/ 382905 h 2433307"/>
                <a:gd name="connsiteX180" fmla="*/ 283845 w 2085975"/>
                <a:gd name="connsiteY180" fmla="*/ 384810 h 2433307"/>
                <a:gd name="connsiteX181" fmla="*/ 329565 w 2085975"/>
                <a:gd name="connsiteY181" fmla="*/ 361950 h 2433307"/>
                <a:gd name="connsiteX182" fmla="*/ 344805 w 2085975"/>
                <a:gd name="connsiteY182" fmla="*/ 335280 h 2433307"/>
                <a:gd name="connsiteX183" fmla="*/ 348615 w 2085975"/>
                <a:gd name="connsiteY183" fmla="*/ 266700 h 2433307"/>
                <a:gd name="connsiteX184" fmla="*/ 325755 w 2085975"/>
                <a:gd name="connsiteY184" fmla="*/ 198120 h 2433307"/>
                <a:gd name="connsiteX185" fmla="*/ 272415 w 2085975"/>
                <a:gd name="connsiteY185" fmla="*/ 137160 h 2433307"/>
                <a:gd name="connsiteX186" fmla="*/ 295275 w 2085975"/>
                <a:gd name="connsiteY186" fmla="*/ 125730 h 2433307"/>
                <a:gd name="connsiteX187" fmla="*/ 293496 w 2085975"/>
                <a:gd name="connsiteY187" fmla="*/ 119401 h 2433307"/>
                <a:gd name="connsiteX188" fmla="*/ 295275 w 2085975"/>
                <a:gd name="connsiteY188" fmla="*/ 120015 h 2433307"/>
                <a:gd name="connsiteX189" fmla="*/ 337185 w 2085975"/>
                <a:gd name="connsiteY189" fmla="*/ 74295 h 2433307"/>
                <a:gd name="connsiteX190" fmla="*/ 403860 w 2085975"/>
                <a:gd name="connsiteY190" fmla="*/ 85725 h 2433307"/>
                <a:gd name="connsiteX191" fmla="*/ 381000 w 2085975"/>
                <a:gd name="connsiteY191" fmla="*/ 49530 h 2433307"/>
                <a:gd name="connsiteX192" fmla="*/ 432435 w 2085975"/>
                <a:gd name="connsiteY192" fmla="*/ 13335 h 2433307"/>
                <a:gd name="connsiteX193" fmla="*/ 537210 w 2085975"/>
                <a:gd name="connsiteY193" fmla="*/ 0 h 2433307"/>
                <a:gd name="connsiteX0" fmla="*/ 1113772 w 2085975"/>
                <a:gd name="connsiteY0" fmla="*/ 2400922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712594 w 2085975"/>
                <a:gd name="connsiteY5" fmla="*/ 2361639 h 2433307"/>
                <a:gd name="connsiteX6" fmla="*/ 785736 w 2085975"/>
                <a:gd name="connsiteY6" fmla="*/ 2365296 h 2433307"/>
                <a:gd name="connsiteX7" fmla="*/ 827791 w 2085975"/>
                <a:gd name="connsiteY7" fmla="*/ 2379924 h 2433307"/>
                <a:gd name="connsiteX8" fmla="*/ 828675 w 2085975"/>
                <a:gd name="connsiteY8" fmla="*/ 2381250 h 2433307"/>
                <a:gd name="connsiteX9" fmla="*/ 784860 w 2085975"/>
                <a:gd name="connsiteY9" fmla="*/ 2366010 h 2433307"/>
                <a:gd name="connsiteX10" fmla="*/ 713471 w 2085975"/>
                <a:gd name="connsiteY10" fmla="*/ 2362441 h 2433307"/>
                <a:gd name="connsiteX11" fmla="*/ 712594 w 2085975"/>
                <a:gd name="connsiteY11" fmla="*/ 2361639 h 2433307"/>
                <a:gd name="connsiteX12" fmla="*/ 1102640 w 2085975"/>
                <a:gd name="connsiteY12" fmla="*/ 2338077 h 2433307"/>
                <a:gd name="connsiteX13" fmla="*/ 1156335 w 2085975"/>
                <a:gd name="connsiteY13" fmla="*/ 2360295 h 2433307"/>
                <a:gd name="connsiteX14" fmla="*/ 1154770 w 2085975"/>
                <a:gd name="connsiteY14" fmla="*/ 2361656 h 2433307"/>
                <a:gd name="connsiteX15" fmla="*/ 1102342 w 2085975"/>
                <a:gd name="connsiteY15" fmla="*/ 2339962 h 2433307"/>
                <a:gd name="connsiteX16" fmla="*/ 1102640 w 2085975"/>
                <a:gd name="connsiteY16" fmla="*/ 2338077 h 2433307"/>
                <a:gd name="connsiteX17" fmla="*/ 838132 w 2085975"/>
                <a:gd name="connsiteY17" fmla="*/ 2302711 h 2433307"/>
                <a:gd name="connsiteX18" fmla="*/ 838200 w 2085975"/>
                <a:gd name="connsiteY18" fmla="*/ 2303145 h 2433307"/>
                <a:gd name="connsiteX19" fmla="*/ 787894 w 2085975"/>
                <a:gd name="connsiteY19" fmla="*/ 2318051 h 2433307"/>
                <a:gd name="connsiteX20" fmla="*/ 787641 w 2085975"/>
                <a:gd name="connsiteY20" fmla="*/ 2317671 h 2433307"/>
                <a:gd name="connsiteX21" fmla="*/ 838132 w 2085975"/>
                <a:gd name="connsiteY21" fmla="*/ 2302711 h 2433307"/>
                <a:gd name="connsiteX22" fmla="*/ 1138418 w 2085975"/>
                <a:gd name="connsiteY22" fmla="*/ 2269355 h 2433307"/>
                <a:gd name="connsiteX23" fmla="*/ 1202055 w 2085975"/>
                <a:gd name="connsiteY23" fmla="*/ 2297430 h 2433307"/>
                <a:gd name="connsiteX24" fmla="*/ 1197951 w 2085975"/>
                <a:gd name="connsiteY24" fmla="*/ 2297594 h 2433307"/>
                <a:gd name="connsiteX25" fmla="*/ 1138537 w 2085975"/>
                <a:gd name="connsiteY25" fmla="*/ 2271382 h 2433307"/>
                <a:gd name="connsiteX26" fmla="*/ 1138418 w 2085975"/>
                <a:gd name="connsiteY26" fmla="*/ 2269355 h 2433307"/>
                <a:gd name="connsiteX27" fmla="*/ 1083951 w 2085975"/>
                <a:gd name="connsiteY27" fmla="*/ 2188714 h 2433307"/>
                <a:gd name="connsiteX28" fmla="*/ 1135380 w 2085975"/>
                <a:gd name="connsiteY28" fmla="*/ 2236470 h 2433307"/>
                <a:gd name="connsiteX29" fmla="*/ 1135465 w 2085975"/>
                <a:gd name="connsiteY29" fmla="*/ 2237914 h 2433307"/>
                <a:gd name="connsiteX30" fmla="*/ 1083292 w 2085975"/>
                <a:gd name="connsiteY30" fmla="*/ 2189467 h 2433307"/>
                <a:gd name="connsiteX31" fmla="*/ 1083951 w 2085975"/>
                <a:gd name="connsiteY31" fmla="*/ 2188714 h 2433307"/>
                <a:gd name="connsiteX32" fmla="*/ 891973 w 2085975"/>
                <a:gd name="connsiteY32" fmla="*/ 2157791 h 2433307"/>
                <a:gd name="connsiteX33" fmla="*/ 891540 w 2085975"/>
                <a:gd name="connsiteY33" fmla="*/ 2158365 h 2433307"/>
                <a:gd name="connsiteX34" fmla="*/ 820091 w 2085975"/>
                <a:gd name="connsiteY34" fmla="*/ 2180928 h 2433307"/>
                <a:gd name="connsiteX35" fmla="*/ 820026 w 2085975"/>
                <a:gd name="connsiteY35" fmla="*/ 2180511 h 2433307"/>
                <a:gd name="connsiteX36" fmla="*/ 891973 w 2085975"/>
                <a:gd name="connsiteY36" fmla="*/ 2157791 h 2433307"/>
                <a:gd name="connsiteX37" fmla="*/ 1565691 w 2085975"/>
                <a:gd name="connsiteY37" fmla="*/ 1775952 h 2433307"/>
                <a:gd name="connsiteX38" fmla="*/ 1562956 w 2085975"/>
                <a:gd name="connsiteY38" fmla="*/ 1776635 h 2433307"/>
                <a:gd name="connsiteX39" fmla="*/ 1565691 w 2085975"/>
                <a:gd name="connsiteY39" fmla="*/ 1775952 h 2433307"/>
                <a:gd name="connsiteX40" fmla="*/ 338452 w 2085975"/>
                <a:gd name="connsiteY40" fmla="*/ 1588442 h 2433307"/>
                <a:gd name="connsiteX41" fmla="*/ 338961 w 2085975"/>
                <a:gd name="connsiteY41" fmla="*/ 1588971 h 2433307"/>
                <a:gd name="connsiteX42" fmla="*/ 338452 w 2085975"/>
                <a:gd name="connsiteY42" fmla="*/ 1588442 h 2433307"/>
                <a:gd name="connsiteX43" fmla="*/ 537210 w 2085975"/>
                <a:gd name="connsiteY43" fmla="*/ 0 h 2433307"/>
                <a:gd name="connsiteX44" fmla="*/ 563880 w 2085975"/>
                <a:gd name="connsiteY44" fmla="*/ 80010 h 2433307"/>
                <a:gd name="connsiteX45" fmla="*/ 672465 w 2085975"/>
                <a:gd name="connsiteY45" fmla="*/ 51435 h 2433307"/>
                <a:gd name="connsiteX46" fmla="*/ 721352 w 2085975"/>
                <a:gd name="connsiteY46" fmla="*/ 29486 h 2433307"/>
                <a:gd name="connsiteX47" fmla="*/ 744855 w 2085975"/>
                <a:gd name="connsiteY47" fmla="*/ 59055 h 2433307"/>
                <a:gd name="connsiteX48" fmla="*/ 739140 w 2085975"/>
                <a:gd name="connsiteY48" fmla="*/ 89535 h 2433307"/>
                <a:gd name="connsiteX49" fmla="*/ 821055 w 2085975"/>
                <a:gd name="connsiteY49" fmla="*/ 93345 h 2433307"/>
                <a:gd name="connsiteX50" fmla="*/ 834390 w 2085975"/>
                <a:gd name="connsiteY50" fmla="*/ 19050 h 2433307"/>
                <a:gd name="connsiteX51" fmla="*/ 855345 w 2085975"/>
                <a:gd name="connsiteY51" fmla="*/ 47625 h 2433307"/>
                <a:gd name="connsiteX52" fmla="*/ 946785 w 2085975"/>
                <a:gd name="connsiteY52" fmla="*/ 47625 h 2433307"/>
                <a:gd name="connsiteX53" fmla="*/ 996315 w 2085975"/>
                <a:gd name="connsiteY53" fmla="*/ 38100 h 2433307"/>
                <a:gd name="connsiteX54" fmla="*/ 1003935 w 2085975"/>
                <a:gd name="connsiteY54" fmla="*/ 9525 h 2433307"/>
                <a:gd name="connsiteX55" fmla="*/ 1064895 w 2085975"/>
                <a:gd name="connsiteY55" fmla="*/ 0 h 2433307"/>
                <a:gd name="connsiteX56" fmla="*/ 1097280 w 2085975"/>
                <a:gd name="connsiteY56" fmla="*/ 102870 h 2433307"/>
                <a:gd name="connsiteX57" fmla="*/ 1110615 w 2085975"/>
                <a:gd name="connsiteY57" fmla="*/ 102870 h 2433307"/>
                <a:gd name="connsiteX58" fmla="*/ 1135380 w 2085975"/>
                <a:gd name="connsiteY58" fmla="*/ 190500 h 2433307"/>
                <a:gd name="connsiteX59" fmla="*/ 1137805 w 2085975"/>
                <a:gd name="connsiteY59" fmla="*/ 195722 h 2433307"/>
                <a:gd name="connsiteX60" fmla="*/ 1135380 w 2085975"/>
                <a:gd name="connsiteY60" fmla="*/ 198120 h 2433307"/>
                <a:gd name="connsiteX61" fmla="*/ 1131570 w 2085975"/>
                <a:gd name="connsiteY61" fmla="*/ 240030 h 2433307"/>
                <a:gd name="connsiteX62" fmla="*/ 1156335 w 2085975"/>
                <a:gd name="connsiteY62" fmla="*/ 346710 h 2433307"/>
                <a:gd name="connsiteX63" fmla="*/ 1099185 w 2085975"/>
                <a:gd name="connsiteY63" fmla="*/ 363855 h 2433307"/>
                <a:gd name="connsiteX64" fmla="*/ 1127760 w 2085975"/>
                <a:gd name="connsiteY64" fmla="*/ 510540 h 2433307"/>
                <a:gd name="connsiteX65" fmla="*/ 1148715 w 2085975"/>
                <a:gd name="connsiteY65" fmla="*/ 563880 h 2433307"/>
                <a:gd name="connsiteX66" fmla="*/ 1194435 w 2085975"/>
                <a:gd name="connsiteY66" fmla="*/ 641985 h 2433307"/>
                <a:gd name="connsiteX67" fmla="*/ 1215390 w 2085975"/>
                <a:gd name="connsiteY67" fmla="*/ 645795 h 2433307"/>
                <a:gd name="connsiteX68" fmla="*/ 1243965 w 2085975"/>
                <a:gd name="connsiteY68" fmla="*/ 737235 h 2433307"/>
                <a:gd name="connsiteX69" fmla="*/ 1423035 w 2085975"/>
                <a:gd name="connsiteY69" fmla="*/ 702945 h 2433307"/>
                <a:gd name="connsiteX70" fmla="*/ 1422609 w 2085975"/>
                <a:gd name="connsiteY70" fmla="*/ 700259 h 2433307"/>
                <a:gd name="connsiteX71" fmla="*/ 1468755 w 2085975"/>
                <a:gd name="connsiteY71" fmla="*/ 689610 h 2433307"/>
                <a:gd name="connsiteX72" fmla="*/ 1491615 w 2085975"/>
                <a:gd name="connsiteY72" fmla="*/ 659130 h 2433307"/>
                <a:gd name="connsiteX73" fmla="*/ 1520190 w 2085975"/>
                <a:gd name="connsiteY73" fmla="*/ 645795 h 2433307"/>
                <a:gd name="connsiteX74" fmla="*/ 1531620 w 2085975"/>
                <a:gd name="connsiteY74" fmla="*/ 613410 h 2433307"/>
                <a:gd name="connsiteX75" fmla="*/ 1552575 w 2085975"/>
                <a:gd name="connsiteY75" fmla="*/ 594360 h 2433307"/>
                <a:gd name="connsiteX76" fmla="*/ 1573530 w 2085975"/>
                <a:gd name="connsiteY76" fmla="*/ 609600 h 2433307"/>
                <a:gd name="connsiteX77" fmla="*/ 1567815 w 2085975"/>
                <a:gd name="connsiteY77" fmla="*/ 708660 h 2433307"/>
                <a:gd name="connsiteX78" fmla="*/ 1638300 w 2085975"/>
                <a:gd name="connsiteY78" fmla="*/ 786765 h 2433307"/>
                <a:gd name="connsiteX79" fmla="*/ 1640205 w 2085975"/>
                <a:gd name="connsiteY79" fmla="*/ 851535 h 2433307"/>
                <a:gd name="connsiteX80" fmla="*/ 1615440 w 2085975"/>
                <a:gd name="connsiteY80" fmla="*/ 872490 h 2433307"/>
                <a:gd name="connsiteX81" fmla="*/ 1678305 w 2085975"/>
                <a:gd name="connsiteY81" fmla="*/ 876300 h 2433307"/>
                <a:gd name="connsiteX82" fmla="*/ 1964632 w 2085975"/>
                <a:gd name="connsiteY82" fmla="*/ 811829 h 2433307"/>
                <a:gd name="connsiteX83" fmla="*/ 1985010 w 2085975"/>
                <a:gd name="connsiteY83" fmla="*/ 889635 h 2433307"/>
                <a:gd name="connsiteX84" fmla="*/ 1977390 w 2085975"/>
                <a:gd name="connsiteY84" fmla="*/ 942975 h 2433307"/>
                <a:gd name="connsiteX85" fmla="*/ 1912620 w 2085975"/>
                <a:gd name="connsiteY85" fmla="*/ 952500 h 2433307"/>
                <a:gd name="connsiteX86" fmla="*/ 1912620 w 2085975"/>
                <a:gd name="connsiteY86" fmla="*/ 1022985 h 2433307"/>
                <a:gd name="connsiteX87" fmla="*/ 1956435 w 2085975"/>
                <a:gd name="connsiteY87" fmla="*/ 1028700 h 2433307"/>
                <a:gd name="connsiteX88" fmla="*/ 1996440 w 2085975"/>
                <a:gd name="connsiteY88" fmla="*/ 1002030 h 2433307"/>
                <a:gd name="connsiteX89" fmla="*/ 1975485 w 2085975"/>
                <a:gd name="connsiteY89" fmla="*/ 1057275 h 2433307"/>
                <a:gd name="connsiteX90" fmla="*/ 1971675 w 2085975"/>
                <a:gd name="connsiteY90" fmla="*/ 1137285 h 2433307"/>
                <a:gd name="connsiteX91" fmla="*/ 1976108 w 2085975"/>
                <a:gd name="connsiteY91" fmla="*/ 1138062 h 2433307"/>
                <a:gd name="connsiteX92" fmla="*/ 2025015 w 2085975"/>
                <a:gd name="connsiteY92" fmla="*/ 1226820 h 2433307"/>
                <a:gd name="connsiteX93" fmla="*/ 1965960 w 2085975"/>
                <a:gd name="connsiteY93" fmla="*/ 1257300 h 2433307"/>
                <a:gd name="connsiteX94" fmla="*/ 1975485 w 2085975"/>
                <a:gd name="connsiteY94" fmla="*/ 1295400 h 2433307"/>
                <a:gd name="connsiteX95" fmla="*/ 1929765 w 2085975"/>
                <a:gd name="connsiteY95" fmla="*/ 1350645 h 2433307"/>
                <a:gd name="connsiteX96" fmla="*/ 2057400 w 2085975"/>
                <a:gd name="connsiteY96" fmla="*/ 1419225 h 2433307"/>
                <a:gd name="connsiteX97" fmla="*/ 2034540 w 2085975"/>
                <a:gd name="connsiteY97" fmla="*/ 1451610 h 2433307"/>
                <a:gd name="connsiteX98" fmla="*/ 2085975 w 2085975"/>
                <a:gd name="connsiteY98" fmla="*/ 1527810 h 2433307"/>
                <a:gd name="connsiteX99" fmla="*/ 2080260 w 2085975"/>
                <a:gd name="connsiteY99" fmla="*/ 1565910 h 2433307"/>
                <a:gd name="connsiteX100" fmla="*/ 2045970 w 2085975"/>
                <a:gd name="connsiteY100" fmla="*/ 1581150 h 2433307"/>
                <a:gd name="connsiteX101" fmla="*/ 2013585 w 2085975"/>
                <a:gd name="connsiteY101" fmla="*/ 1657350 h 2433307"/>
                <a:gd name="connsiteX102" fmla="*/ 2047875 w 2085975"/>
                <a:gd name="connsiteY102" fmla="*/ 1691640 h 2433307"/>
                <a:gd name="connsiteX103" fmla="*/ 2011680 w 2085975"/>
                <a:gd name="connsiteY103" fmla="*/ 1737360 h 2433307"/>
                <a:gd name="connsiteX104" fmla="*/ 2013585 w 2085975"/>
                <a:gd name="connsiteY104" fmla="*/ 1739265 h 2433307"/>
                <a:gd name="connsiteX105" fmla="*/ 1912620 w 2085975"/>
                <a:gd name="connsiteY105" fmla="*/ 1644015 h 2433307"/>
                <a:gd name="connsiteX106" fmla="*/ 1823085 w 2085975"/>
                <a:gd name="connsiteY106" fmla="*/ 1708785 h 2433307"/>
                <a:gd name="connsiteX107" fmla="*/ 1691640 w 2085975"/>
                <a:gd name="connsiteY107" fmla="*/ 1737360 h 2433307"/>
                <a:gd name="connsiteX108" fmla="*/ 1678305 w 2085975"/>
                <a:gd name="connsiteY108" fmla="*/ 1722120 h 2433307"/>
                <a:gd name="connsiteX109" fmla="*/ 1621155 w 2085975"/>
                <a:gd name="connsiteY109" fmla="*/ 1737360 h 2433307"/>
                <a:gd name="connsiteX110" fmla="*/ 1617345 w 2085975"/>
                <a:gd name="connsiteY110" fmla="*/ 1760220 h 2433307"/>
                <a:gd name="connsiteX111" fmla="*/ 1565432 w 2085975"/>
                <a:gd name="connsiteY111" fmla="*/ 1773198 h 2433307"/>
                <a:gd name="connsiteX112" fmla="*/ 1564005 w 2085975"/>
                <a:gd name="connsiteY112" fmla="*/ 1771650 h 2433307"/>
                <a:gd name="connsiteX113" fmla="*/ 1520190 w 2085975"/>
                <a:gd name="connsiteY113" fmla="*/ 1811655 h 2433307"/>
                <a:gd name="connsiteX114" fmla="*/ 1501140 w 2085975"/>
                <a:gd name="connsiteY114" fmla="*/ 1811655 h 2433307"/>
                <a:gd name="connsiteX115" fmla="*/ 1428750 w 2085975"/>
                <a:gd name="connsiteY115" fmla="*/ 1903095 h 2433307"/>
                <a:gd name="connsiteX116" fmla="*/ 1421130 w 2085975"/>
                <a:gd name="connsiteY116" fmla="*/ 1952625 h 2433307"/>
                <a:gd name="connsiteX117" fmla="*/ 1396365 w 2085975"/>
                <a:gd name="connsiteY117" fmla="*/ 1918335 h 2433307"/>
                <a:gd name="connsiteX118" fmla="*/ 1358265 w 2085975"/>
                <a:gd name="connsiteY118" fmla="*/ 1986915 h 2433307"/>
                <a:gd name="connsiteX119" fmla="*/ 1343025 w 2085975"/>
                <a:gd name="connsiteY119" fmla="*/ 1986915 h 2433307"/>
                <a:gd name="connsiteX120" fmla="*/ 1297305 w 2085975"/>
                <a:gd name="connsiteY120" fmla="*/ 2019300 h 2433307"/>
                <a:gd name="connsiteX121" fmla="*/ 1301115 w 2085975"/>
                <a:gd name="connsiteY121" fmla="*/ 2038350 h 2433307"/>
                <a:gd name="connsiteX122" fmla="*/ 1259205 w 2085975"/>
                <a:gd name="connsiteY122" fmla="*/ 2066925 h 2433307"/>
                <a:gd name="connsiteX123" fmla="*/ 1272540 w 2085975"/>
                <a:gd name="connsiteY123" fmla="*/ 2097405 h 2433307"/>
                <a:gd name="connsiteX124" fmla="*/ 1202055 w 2085975"/>
                <a:gd name="connsiteY124" fmla="*/ 2106930 h 2433307"/>
                <a:gd name="connsiteX125" fmla="*/ 1183005 w 2085975"/>
                <a:gd name="connsiteY125" fmla="*/ 2143125 h 2433307"/>
                <a:gd name="connsiteX126" fmla="*/ 1156335 w 2085975"/>
                <a:gd name="connsiteY126" fmla="*/ 2164080 h 2433307"/>
                <a:gd name="connsiteX127" fmla="*/ 1122045 w 2085975"/>
                <a:gd name="connsiteY127" fmla="*/ 2141220 h 2433307"/>
                <a:gd name="connsiteX128" fmla="*/ 1107891 w 2085975"/>
                <a:gd name="connsiteY128" fmla="*/ 2157396 h 2433307"/>
                <a:gd name="connsiteX129" fmla="*/ 1106805 w 2085975"/>
                <a:gd name="connsiteY129" fmla="*/ 2156460 h 2433307"/>
                <a:gd name="connsiteX130" fmla="*/ 979170 w 2085975"/>
                <a:gd name="connsiteY130" fmla="*/ 2042160 h 2433307"/>
                <a:gd name="connsiteX131" fmla="*/ 932138 w 2085975"/>
                <a:gd name="connsiteY131" fmla="*/ 2104529 h 2433307"/>
                <a:gd name="connsiteX132" fmla="*/ 851535 w 2085975"/>
                <a:gd name="connsiteY132" fmla="*/ 2101216 h 2433307"/>
                <a:gd name="connsiteX133" fmla="*/ 847725 w 2085975"/>
                <a:gd name="connsiteY133" fmla="*/ 2129791 h 2433307"/>
                <a:gd name="connsiteX134" fmla="*/ 689610 w 2085975"/>
                <a:gd name="connsiteY134" fmla="*/ 2129791 h 2433307"/>
                <a:gd name="connsiteX135" fmla="*/ 685800 w 2085975"/>
                <a:gd name="connsiteY135" fmla="*/ 2025016 h 2433307"/>
                <a:gd name="connsiteX136" fmla="*/ 683980 w 2085975"/>
                <a:gd name="connsiteY136" fmla="*/ 2024761 h 2433307"/>
                <a:gd name="connsiteX137" fmla="*/ 701040 w 2085975"/>
                <a:gd name="connsiteY137" fmla="*/ 1973580 h 2433307"/>
                <a:gd name="connsiteX138" fmla="*/ 659130 w 2085975"/>
                <a:gd name="connsiteY138" fmla="*/ 1939290 h 2433307"/>
                <a:gd name="connsiteX139" fmla="*/ 662940 w 2085975"/>
                <a:gd name="connsiteY139" fmla="*/ 1899285 h 2433307"/>
                <a:gd name="connsiteX140" fmla="*/ 674370 w 2085975"/>
                <a:gd name="connsiteY140" fmla="*/ 1836420 h 2433307"/>
                <a:gd name="connsiteX141" fmla="*/ 643890 w 2085975"/>
                <a:gd name="connsiteY141" fmla="*/ 1802130 h 2433307"/>
                <a:gd name="connsiteX142" fmla="*/ 590550 w 2085975"/>
                <a:gd name="connsiteY142" fmla="*/ 1790700 h 2433307"/>
                <a:gd name="connsiteX143" fmla="*/ 520065 w 2085975"/>
                <a:gd name="connsiteY143" fmla="*/ 1731645 h 2433307"/>
                <a:gd name="connsiteX144" fmla="*/ 520065 w 2085975"/>
                <a:gd name="connsiteY144" fmla="*/ 1704975 h 2433307"/>
                <a:gd name="connsiteX145" fmla="*/ 491490 w 2085975"/>
                <a:gd name="connsiteY145" fmla="*/ 1708785 h 2433307"/>
                <a:gd name="connsiteX146" fmla="*/ 386715 w 2085975"/>
                <a:gd name="connsiteY146" fmla="*/ 1638300 h 2433307"/>
                <a:gd name="connsiteX147" fmla="*/ 345639 w 2085975"/>
                <a:gd name="connsiteY147" fmla="*/ 1595581 h 2433307"/>
                <a:gd name="connsiteX148" fmla="*/ 346710 w 2085975"/>
                <a:gd name="connsiteY148" fmla="*/ 1543050 h 2433307"/>
                <a:gd name="connsiteX149" fmla="*/ 302895 w 2085975"/>
                <a:gd name="connsiteY149" fmla="*/ 1522095 h 2433307"/>
                <a:gd name="connsiteX150" fmla="*/ 318135 w 2085975"/>
                <a:gd name="connsiteY150" fmla="*/ 1470660 h 2433307"/>
                <a:gd name="connsiteX151" fmla="*/ 274320 w 2085975"/>
                <a:gd name="connsiteY151" fmla="*/ 1491615 h 2433307"/>
                <a:gd name="connsiteX152" fmla="*/ 241935 w 2085975"/>
                <a:gd name="connsiteY152" fmla="*/ 1491615 h 2433307"/>
                <a:gd name="connsiteX153" fmla="*/ 236220 w 2085975"/>
                <a:gd name="connsiteY153" fmla="*/ 1510665 h 2433307"/>
                <a:gd name="connsiteX154" fmla="*/ 85676 w 2085975"/>
                <a:gd name="connsiteY154" fmla="*/ 1510087 h 2433307"/>
                <a:gd name="connsiteX155" fmla="*/ 80010 w 2085975"/>
                <a:gd name="connsiteY155" fmla="*/ 1443990 h 2433307"/>
                <a:gd name="connsiteX156" fmla="*/ 30480 w 2085975"/>
                <a:gd name="connsiteY156" fmla="*/ 1466850 h 2433307"/>
                <a:gd name="connsiteX157" fmla="*/ 9525 w 2085975"/>
                <a:gd name="connsiteY157" fmla="*/ 1390650 h 2433307"/>
                <a:gd name="connsiteX158" fmla="*/ 0 w 2085975"/>
                <a:gd name="connsiteY158" fmla="*/ 1389648 h 2433307"/>
                <a:gd name="connsiteX159" fmla="*/ 0 w 2085975"/>
                <a:gd name="connsiteY159" fmla="*/ 1352550 h 2433307"/>
                <a:gd name="connsiteX160" fmla="*/ 30480 w 2085975"/>
                <a:gd name="connsiteY160" fmla="*/ 1314450 h 2433307"/>
                <a:gd name="connsiteX161" fmla="*/ 95250 w 2085975"/>
                <a:gd name="connsiteY161" fmla="*/ 1303020 h 2433307"/>
                <a:gd name="connsiteX162" fmla="*/ 112395 w 2085975"/>
                <a:gd name="connsiteY162" fmla="*/ 1238250 h 2433307"/>
                <a:gd name="connsiteX163" fmla="*/ 100965 w 2085975"/>
                <a:gd name="connsiteY163" fmla="*/ 1143000 h 2433307"/>
                <a:gd name="connsiteX164" fmla="*/ 101779 w 2085975"/>
                <a:gd name="connsiteY164" fmla="*/ 1135131 h 2433307"/>
                <a:gd name="connsiteX165" fmla="*/ 190501 w 2085975"/>
                <a:gd name="connsiteY165" fmla="*/ 1110615 h 2433307"/>
                <a:gd name="connsiteX166" fmla="*/ 207646 w 2085975"/>
                <a:gd name="connsiteY166" fmla="*/ 1022985 h 2433307"/>
                <a:gd name="connsiteX167" fmla="*/ 186691 w 2085975"/>
                <a:gd name="connsiteY167" fmla="*/ 986790 h 2433307"/>
                <a:gd name="connsiteX168" fmla="*/ 57151 w 2085975"/>
                <a:gd name="connsiteY168" fmla="*/ 969645 h 2433307"/>
                <a:gd name="connsiteX169" fmla="*/ 125731 w 2085975"/>
                <a:gd name="connsiteY169" fmla="*/ 843915 h 2433307"/>
                <a:gd name="connsiteX170" fmla="*/ 129541 w 2085975"/>
                <a:gd name="connsiteY170" fmla="*/ 731520 h 2433307"/>
                <a:gd name="connsiteX171" fmla="*/ 104775 w 2085975"/>
                <a:gd name="connsiteY171" fmla="*/ 715066 h 2433307"/>
                <a:gd name="connsiteX172" fmla="*/ 104775 w 2085975"/>
                <a:gd name="connsiteY172" fmla="*/ 567691 h 2433307"/>
                <a:gd name="connsiteX173" fmla="*/ 125730 w 2085975"/>
                <a:gd name="connsiteY173" fmla="*/ 489586 h 2433307"/>
                <a:gd name="connsiteX174" fmla="*/ 95250 w 2085975"/>
                <a:gd name="connsiteY174" fmla="*/ 447676 h 2433307"/>
                <a:gd name="connsiteX175" fmla="*/ 169545 w 2085975"/>
                <a:gd name="connsiteY175" fmla="*/ 449581 h 2433307"/>
                <a:gd name="connsiteX176" fmla="*/ 164949 w 2085975"/>
                <a:gd name="connsiteY176" fmla="*/ 446066 h 2433307"/>
                <a:gd name="connsiteX177" fmla="*/ 169545 w 2085975"/>
                <a:gd name="connsiteY177" fmla="*/ 447675 h 2433307"/>
                <a:gd name="connsiteX178" fmla="*/ 200025 w 2085975"/>
                <a:gd name="connsiteY178" fmla="*/ 382905 h 2433307"/>
                <a:gd name="connsiteX179" fmla="*/ 283845 w 2085975"/>
                <a:gd name="connsiteY179" fmla="*/ 384810 h 2433307"/>
                <a:gd name="connsiteX180" fmla="*/ 329565 w 2085975"/>
                <a:gd name="connsiteY180" fmla="*/ 361950 h 2433307"/>
                <a:gd name="connsiteX181" fmla="*/ 344805 w 2085975"/>
                <a:gd name="connsiteY181" fmla="*/ 335280 h 2433307"/>
                <a:gd name="connsiteX182" fmla="*/ 348615 w 2085975"/>
                <a:gd name="connsiteY182" fmla="*/ 266700 h 2433307"/>
                <a:gd name="connsiteX183" fmla="*/ 325755 w 2085975"/>
                <a:gd name="connsiteY183" fmla="*/ 198120 h 2433307"/>
                <a:gd name="connsiteX184" fmla="*/ 272415 w 2085975"/>
                <a:gd name="connsiteY184" fmla="*/ 137160 h 2433307"/>
                <a:gd name="connsiteX185" fmla="*/ 295275 w 2085975"/>
                <a:gd name="connsiteY185" fmla="*/ 125730 h 2433307"/>
                <a:gd name="connsiteX186" fmla="*/ 293496 w 2085975"/>
                <a:gd name="connsiteY186" fmla="*/ 119401 h 2433307"/>
                <a:gd name="connsiteX187" fmla="*/ 295275 w 2085975"/>
                <a:gd name="connsiteY187" fmla="*/ 120015 h 2433307"/>
                <a:gd name="connsiteX188" fmla="*/ 337185 w 2085975"/>
                <a:gd name="connsiteY188" fmla="*/ 74295 h 2433307"/>
                <a:gd name="connsiteX189" fmla="*/ 403860 w 2085975"/>
                <a:gd name="connsiteY189" fmla="*/ 85725 h 2433307"/>
                <a:gd name="connsiteX190" fmla="*/ 381000 w 2085975"/>
                <a:gd name="connsiteY190" fmla="*/ 49530 h 2433307"/>
                <a:gd name="connsiteX191" fmla="*/ 432435 w 2085975"/>
                <a:gd name="connsiteY191" fmla="*/ 13335 h 2433307"/>
                <a:gd name="connsiteX192" fmla="*/ 537210 w 2085975"/>
                <a:gd name="connsiteY192" fmla="*/ 0 h 2433307"/>
                <a:gd name="connsiteX0" fmla="*/ 1113772 w 2085975"/>
                <a:gd name="connsiteY0" fmla="*/ 2400922 h 2433307"/>
                <a:gd name="connsiteX1" fmla="*/ 1243965 w 2085975"/>
                <a:gd name="connsiteY1" fmla="*/ 2432685 h 2433307"/>
                <a:gd name="connsiteX2" fmla="*/ 1151872 w 2085975"/>
                <a:gd name="connsiteY2" fmla="*/ 2433307 h 2433307"/>
                <a:gd name="connsiteX3" fmla="*/ 1113772 w 2085975"/>
                <a:gd name="connsiteY3" fmla="*/ 2400922 h 2433307"/>
                <a:gd name="connsiteX4" fmla="*/ 712594 w 2085975"/>
                <a:gd name="connsiteY4" fmla="*/ 2361639 h 2433307"/>
                <a:gd name="connsiteX5" fmla="*/ 785736 w 2085975"/>
                <a:gd name="connsiteY5" fmla="*/ 2365296 h 2433307"/>
                <a:gd name="connsiteX6" fmla="*/ 827791 w 2085975"/>
                <a:gd name="connsiteY6" fmla="*/ 2379924 h 2433307"/>
                <a:gd name="connsiteX7" fmla="*/ 828675 w 2085975"/>
                <a:gd name="connsiteY7" fmla="*/ 2381250 h 2433307"/>
                <a:gd name="connsiteX8" fmla="*/ 784860 w 2085975"/>
                <a:gd name="connsiteY8" fmla="*/ 2366010 h 2433307"/>
                <a:gd name="connsiteX9" fmla="*/ 713471 w 2085975"/>
                <a:gd name="connsiteY9" fmla="*/ 2362441 h 2433307"/>
                <a:gd name="connsiteX10" fmla="*/ 712594 w 2085975"/>
                <a:gd name="connsiteY10" fmla="*/ 2361639 h 2433307"/>
                <a:gd name="connsiteX11" fmla="*/ 1102640 w 2085975"/>
                <a:gd name="connsiteY11" fmla="*/ 2338077 h 2433307"/>
                <a:gd name="connsiteX12" fmla="*/ 1156335 w 2085975"/>
                <a:gd name="connsiteY12" fmla="*/ 2360295 h 2433307"/>
                <a:gd name="connsiteX13" fmla="*/ 1154770 w 2085975"/>
                <a:gd name="connsiteY13" fmla="*/ 2361656 h 2433307"/>
                <a:gd name="connsiteX14" fmla="*/ 1102342 w 2085975"/>
                <a:gd name="connsiteY14" fmla="*/ 2339962 h 2433307"/>
                <a:gd name="connsiteX15" fmla="*/ 1102640 w 2085975"/>
                <a:gd name="connsiteY15" fmla="*/ 2338077 h 2433307"/>
                <a:gd name="connsiteX16" fmla="*/ 838132 w 2085975"/>
                <a:gd name="connsiteY16" fmla="*/ 2302711 h 2433307"/>
                <a:gd name="connsiteX17" fmla="*/ 838200 w 2085975"/>
                <a:gd name="connsiteY17" fmla="*/ 2303145 h 2433307"/>
                <a:gd name="connsiteX18" fmla="*/ 787894 w 2085975"/>
                <a:gd name="connsiteY18" fmla="*/ 2318051 h 2433307"/>
                <a:gd name="connsiteX19" fmla="*/ 787641 w 2085975"/>
                <a:gd name="connsiteY19" fmla="*/ 2317671 h 2433307"/>
                <a:gd name="connsiteX20" fmla="*/ 838132 w 2085975"/>
                <a:gd name="connsiteY20" fmla="*/ 2302711 h 2433307"/>
                <a:gd name="connsiteX21" fmla="*/ 1138418 w 2085975"/>
                <a:gd name="connsiteY21" fmla="*/ 2269355 h 2433307"/>
                <a:gd name="connsiteX22" fmla="*/ 1202055 w 2085975"/>
                <a:gd name="connsiteY22" fmla="*/ 2297430 h 2433307"/>
                <a:gd name="connsiteX23" fmla="*/ 1197951 w 2085975"/>
                <a:gd name="connsiteY23" fmla="*/ 2297594 h 2433307"/>
                <a:gd name="connsiteX24" fmla="*/ 1138537 w 2085975"/>
                <a:gd name="connsiteY24" fmla="*/ 2271382 h 2433307"/>
                <a:gd name="connsiteX25" fmla="*/ 1138418 w 2085975"/>
                <a:gd name="connsiteY25" fmla="*/ 2269355 h 2433307"/>
                <a:gd name="connsiteX26" fmla="*/ 1083951 w 2085975"/>
                <a:gd name="connsiteY26" fmla="*/ 2188714 h 2433307"/>
                <a:gd name="connsiteX27" fmla="*/ 1135380 w 2085975"/>
                <a:gd name="connsiteY27" fmla="*/ 2236470 h 2433307"/>
                <a:gd name="connsiteX28" fmla="*/ 1135465 w 2085975"/>
                <a:gd name="connsiteY28" fmla="*/ 2237914 h 2433307"/>
                <a:gd name="connsiteX29" fmla="*/ 1083292 w 2085975"/>
                <a:gd name="connsiteY29" fmla="*/ 2189467 h 2433307"/>
                <a:gd name="connsiteX30" fmla="*/ 1083951 w 2085975"/>
                <a:gd name="connsiteY30" fmla="*/ 2188714 h 2433307"/>
                <a:gd name="connsiteX31" fmla="*/ 891973 w 2085975"/>
                <a:gd name="connsiteY31" fmla="*/ 2157791 h 2433307"/>
                <a:gd name="connsiteX32" fmla="*/ 891540 w 2085975"/>
                <a:gd name="connsiteY32" fmla="*/ 2158365 h 2433307"/>
                <a:gd name="connsiteX33" fmla="*/ 820091 w 2085975"/>
                <a:gd name="connsiteY33" fmla="*/ 2180928 h 2433307"/>
                <a:gd name="connsiteX34" fmla="*/ 820026 w 2085975"/>
                <a:gd name="connsiteY34" fmla="*/ 2180511 h 2433307"/>
                <a:gd name="connsiteX35" fmla="*/ 891973 w 2085975"/>
                <a:gd name="connsiteY35" fmla="*/ 2157791 h 2433307"/>
                <a:gd name="connsiteX36" fmla="*/ 1565691 w 2085975"/>
                <a:gd name="connsiteY36" fmla="*/ 1775952 h 2433307"/>
                <a:gd name="connsiteX37" fmla="*/ 1562956 w 2085975"/>
                <a:gd name="connsiteY37" fmla="*/ 1776635 h 2433307"/>
                <a:gd name="connsiteX38" fmla="*/ 1565691 w 2085975"/>
                <a:gd name="connsiteY38" fmla="*/ 1775952 h 2433307"/>
                <a:gd name="connsiteX39" fmla="*/ 338452 w 2085975"/>
                <a:gd name="connsiteY39" fmla="*/ 1588442 h 2433307"/>
                <a:gd name="connsiteX40" fmla="*/ 338961 w 2085975"/>
                <a:gd name="connsiteY40" fmla="*/ 1588971 h 2433307"/>
                <a:gd name="connsiteX41" fmla="*/ 338452 w 2085975"/>
                <a:gd name="connsiteY41" fmla="*/ 1588442 h 2433307"/>
                <a:gd name="connsiteX42" fmla="*/ 537210 w 2085975"/>
                <a:gd name="connsiteY42" fmla="*/ 0 h 2433307"/>
                <a:gd name="connsiteX43" fmla="*/ 563880 w 2085975"/>
                <a:gd name="connsiteY43" fmla="*/ 80010 h 2433307"/>
                <a:gd name="connsiteX44" fmla="*/ 672465 w 2085975"/>
                <a:gd name="connsiteY44" fmla="*/ 51435 h 2433307"/>
                <a:gd name="connsiteX45" fmla="*/ 721352 w 2085975"/>
                <a:gd name="connsiteY45" fmla="*/ 29486 h 2433307"/>
                <a:gd name="connsiteX46" fmla="*/ 744855 w 2085975"/>
                <a:gd name="connsiteY46" fmla="*/ 59055 h 2433307"/>
                <a:gd name="connsiteX47" fmla="*/ 739140 w 2085975"/>
                <a:gd name="connsiteY47" fmla="*/ 89535 h 2433307"/>
                <a:gd name="connsiteX48" fmla="*/ 821055 w 2085975"/>
                <a:gd name="connsiteY48" fmla="*/ 93345 h 2433307"/>
                <a:gd name="connsiteX49" fmla="*/ 834390 w 2085975"/>
                <a:gd name="connsiteY49" fmla="*/ 19050 h 2433307"/>
                <a:gd name="connsiteX50" fmla="*/ 855345 w 2085975"/>
                <a:gd name="connsiteY50" fmla="*/ 47625 h 2433307"/>
                <a:gd name="connsiteX51" fmla="*/ 946785 w 2085975"/>
                <a:gd name="connsiteY51" fmla="*/ 47625 h 2433307"/>
                <a:gd name="connsiteX52" fmla="*/ 996315 w 2085975"/>
                <a:gd name="connsiteY52" fmla="*/ 38100 h 2433307"/>
                <a:gd name="connsiteX53" fmla="*/ 1003935 w 2085975"/>
                <a:gd name="connsiteY53" fmla="*/ 9525 h 2433307"/>
                <a:gd name="connsiteX54" fmla="*/ 1064895 w 2085975"/>
                <a:gd name="connsiteY54" fmla="*/ 0 h 2433307"/>
                <a:gd name="connsiteX55" fmla="*/ 1097280 w 2085975"/>
                <a:gd name="connsiteY55" fmla="*/ 102870 h 2433307"/>
                <a:gd name="connsiteX56" fmla="*/ 1110615 w 2085975"/>
                <a:gd name="connsiteY56" fmla="*/ 102870 h 2433307"/>
                <a:gd name="connsiteX57" fmla="*/ 1135380 w 2085975"/>
                <a:gd name="connsiteY57" fmla="*/ 190500 h 2433307"/>
                <a:gd name="connsiteX58" fmla="*/ 1137805 w 2085975"/>
                <a:gd name="connsiteY58" fmla="*/ 195722 h 2433307"/>
                <a:gd name="connsiteX59" fmla="*/ 1135380 w 2085975"/>
                <a:gd name="connsiteY59" fmla="*/ 198120 h 2433307"/>
                <a:gd name="connsiteX60" fmla="*/ 1131570 w 2085975"/>
                <a:gd name="connsiteY60" fmla="*/ 240030 h 2433307"/>
                <a:gd name="connsiteX61" fmla="*/ 1156335 w 2085975"/>
                <a:gd name="connsiteY61" fmla="*/ 346710 h 2433307"/>
                <a:gd name="connsiteX62" fmla="*/ 1099185 w 2085975"/>
                <a:gd name="connsiteY62" fmla="*/ 363855 h 2433307"/>
                <a:gd name="connsiteX63" fmla="*/ 1127760 w 2085975"/>
                <a:gd name="connsiteY63" fmla="*/ 510540 h 2433307"/>
                <a:gd name="connsiteX64" fmla="*/ 1148715 w 2085975"/>
                <a:gd name="connsiteY64" fmla="*/ 563880 h 2433307"/>
                <a:gd name="connsiteX65" fmla="*/ 1194435 w 2085975"/>
                <a:gd name="connsiteY65" fmla="*/ 641985 h 2433307"/>
                <a:gd name="connsiteX66" fmla="*/ 1215390 w 2085975"/>
                <a:gd name="connsiteY66" fmla="*/ 645795 h 2433307"/>
                <a:gd name="connsiteX67" fmla="*/ 1243965 w 2085975"/>
                <a:gd name="connsiteY67" fmla="*/ 737235 h 2433307"/>
                <a:gd name="connsiteX68" fmla="*/ 1423035 w 2085975"/>
                <a:gd name="connsiteY68" fmla="*/ 702945 h 2433307"/>
                <a:gd name="connsiteX69" fmla="*/ 1422609 w 2085975"/>
                <a:gd name="connsiteY69" fmla="*/ 700259 h 2433307"/>
                <a:gd name="connsiteX70" fmla="*/ 1468755 w 2085975"/>
                <a:gd name="connsiteY70" fmla="*/ 689610 h 2433307"/>
                <a:gd name="connsiteX71" fmla="*/ 1491615 w 2085975"/>
                <a:gd name="connsiteY71" fmla="*/ 659130 h 2433307"/>
                <a:gd name="connsiteX72" fmla="*/ 1520190 w 2085975"/>
                <a:gd name="connsiteY72" fmla="*/ 645795 h 2433307"/>
                <a:gd name="connsiteX73" fmla="*/ 1531620 w 2085975"/>
                <a:gd name="connsiteY73" fmla="*/ 613410 h 2433307"/>
                <a:gd name="connsiteX74" fmla="*/ 1552575 w 2085975"/>
                <a:gd name="connsiteY74" fmla="*/ 594360 h 2433307"/>
                <a:gd name="connsiteX75" fmla="*/ 1573530 w 2085975"/>
                <a:gd name="connsiteY75" fmla="*/ 609600 h 2433307"/>
                <a:gd name="connsiteX76" fmla="*/ 1567815 w 2085975"/>
                <a:gd name="connsiteY76" fmla="*/ 708660 h 2433307"/>
                <a:gd name="connsiteX77" fmla="*/ 1638300 w 2085975"/>
                <a:gd name="connsiteY77" fmla="*/ 786765 h 2433307"/>
                <a:gd name="connsiteX78" fmla="*/ 1640205 w 2085975"/>
                <a:gd name="connsiteY78" fmla="*/ 851535 h 2433307"/>
                <a:gd name="connsiteX79" fmla="*/ 1615440 w 2085975"/>
                <a:gd name="connsiteY79" fmla="*/ 872490 h 2433307"/>
                <a:gd name="connsiteX80" fmla="*/ 1678305 w 2085975"/>
                <a:gd name="connsiteY80" fmla="*/ 876300 h 2433307"/>
                <a:gd name="connsiteX81" fmla="*/ 1964632 w 2085975"/>
                <a:gd name="connsiteY81" fmla="*/ 811829 h 2433307"/>
                <a:gd name="connsiteX82" fmla="*/ 1985010 w 2085975"/>
                <a:gd name="connsiteY82" fmla="*/ 889635 h 2433307"/>
                <a:gd name="connsiteX83" fmla="*/ 1977390 w 2085975"/>
                <a:gd name="connsiteY83" fmla="*/ 942975 h 2433307"/>
                <a:gd name="connsiteX84" fmla="*/ 1912620 w 2085975"/>
                <a:gd name="connsiteY84" fmla="*/ 952500 h 2433307"/>
                <a:gd name="connsiteX85" fmla="*/ 1912620 w 2085975"/>
                <a:gd name="connsiteY85" fmla="*/ 1022985 h 2433307"/>
                <a:gd name="connsiteX86" fmla="*/ 1956435 w 2085975"/>
                <a:gd name="connsiteY86" fmla="*/ 1028700 h 2433307"/>
                <a:gd name="connsiteX87" fmla="*/ 1996440 w 2085975"/>
                <a:gd name="connsiteY87" fmla="*/ 1002030 h 2433307"/>
                <a:gd name="connsiteX88" fmla="*/ 1975485 w 2085975"/>
                <a:gd name="connsiteY88" fmla="*/ 1057275 h 2433307"/>
                <a:gd name="connsiteX89" fmla="*/ 1971675 w 2085975"/>
                <a:gd name="connsiteY89" fmla="*/ 1137285 h 2433307"/>
                <a:gd name="connsiteX90" fmla="*/ 1976108 w 2085975"/>
                <a:gd name="connsiteY90" fmla="*/ 1138062 h 2433307"/>
                <a:gd name="connsiteX91" fmla="*/ 2025015 w 2085975"/>
                <a:gd name="connsiteY91" fmla="*/ 1226820 h 2433307"/>
                <a:gd name="connsiteX92" fmla="*/ 1965960 w 2085975"/>
                <a:gd name="connsiteY92" fmla="*/ 1257300 h 2433307"/>
                <a:gd name="connsiteX93" fmla="*/ 1975485 w 2085975"/>
                <a:gd name="connsiteY93" fmla="*/ 1295400 h 2433307"/>
                <a:gd name="connsiteX94" fmla="*/ 1929765 w 2085975"/>
                <a:gd name="connsiteY94" fmla="*/ 1350645 h 2433307"/>
                <a:gd name="connsiteX95" fmla="*/ 2057400 w 2085975"/>
                <a:gd name="connsiteY95" fmla="*/ 1419225 h 2433307"/>
                <a:gd name="connsiteX96" fmla="*/ 2034540 w 2085975"/>
                <a:gd name="connsiteY96" fmla="*/ 1451610 h 2433307"/>
                <a:gd name="connsiteX97" fmla="*/ 2085975 w 2085975"/>
                <a:gd name="connsiteY97" fmla="*/ 1527810 h 2433307"/>
                <a:gd name="connsiteX98" fmla="*/ 2080260 w 2085975"/>
                <a:gd name="connsiteY98" fmla="*/ 1565910 h 2433307"/>
                <a:gd name="connsiteX99" fmla="*/ 2045970 w 2085975"/>
                <a:gd name="connsiteY99" fmla="*/ 1581150 h 2433307"/>
                <a:gd name="connsiteX100" fmla="*/ 2013585 w 2085975"/>
                <a:gd name="connsiteY100" fmla="*/ 1657350 h 2433307"/>
                <a:gd name="connsiteX101" fmla="*/ 2047875 w 2085975"/>
                <a:gd name="connsiteY101" fmla="*/ 1691640 h 2433307"/>
                <a:gd name="connsiteX102" fmla="*/ 2011680 w 2085975"/>
                <a:gd name="connsiteY102" fmla="*/ 1737360 h 2433307"/>
                <a:gd name="connsiteX103" fmla="*/ 2013585 w 2085975"/>
                <a:gd name="connsiteY103" fmla="*/ 1739265 h 2433307"/>
                <a:gd name="connsiteX104" fmla="*/ 1912620 w 2085975"/>
                <a:gd name="connsiteY104" fmla="*/ 1644015 h 2433307"/>
                <a:gd name="connsiteX105" fmla="*/ 1823085 w 2085975"/>
                <a:gd name="connsiteY105" fmla="*/ 1708785 h 2433307"/>
                <a:gd name="connsiteX106" fmla="*/ 1691640 w 2085975"/>
                <a:gd name="connsiteY106" fmla="*/ 1737360 h 2433307"/>
                <a:gd name="connsiteX107" fmla="*/ 1678305 w 2085975"/>
                <a:gd name="connsiteY107" fmla="*/ 1722120 h 2433307"/>
                <a:gd name="connsiteX108" fmla="*/ 1621155 w 2085975"/>
                <a:gd name="connsiteY108" fmla="*/ 1737360 h 2433307"/>
                <a:gd name="connsiteX109" fmla="*/ 1617345 w 2085975"/>
                <a:gd name="connsiteY109" fmla="*/ 1760220 h 2433307"/>
                <a:gd name="connsiteX110" fmla="*/ 1565432 w 2085975"/>
                <a:gd name="connsiteY110" fmla="*/ 1773198 h 2433307"/>
                <a:gd name="connsiteX111" fmla="*/ 1564005 w 2085975"/>
                <a:gd name="connsiteY111" fmla="*/ 1771650 h 2433307"/>
                <a:gd name="connsiteX112" fmla="*/ 1520190 w 2085975"/>
                <a:gd name="connsiteY112" fmla="*/ 1811655 h 2433307"/>
                <a:gd name="connsiteX113" fmla="*/ 1501140 w 2085975"/>
                <a:gd name="connsiteY113" fmla="*/ 1811655 h 2433307"/>
                <a:gd name="connsiteX114" fmla="*/ 1428750 w 2085975"/>
                <a:gd name="connsiteY114" fmla="*/ 1903095 h 2433307"/>
                <a:gd name="connsiteX115" fmla="*/ 1421130 w 2085975"/>
                <a:gd name="connsiteY115" fmla="*/ 1952625 h 2433307"/>
                <a:gd name="connsiteX116" fmla="*/ 1396365 w 2085975"/>
                <a:gd name="connsiteY116" fmla="*/ 1918335 h 2433307"/>
                <a:gd name="connsiteX117" fmla="*/ 1358265 w 2085975"/>
                <a:gd name="connsiteY117" fmla="*/ 1986915 h 2433307"/>
                <a:gd name="connsiteX118" fmla="*/ 1343025 w 2085975"/>
                <a:gd name="connsiteY118" fmla="*/ 1986915 h 2433307"/>
                <a:gd name="connsiteX119" fmla="*/ 1297305 w 2085975"/>
                <a:gd name="connsiteY119" fmla="*/ 2019300 h 2433307"/>
                <a:gd name="connsiteX120" fmla="*/ 1301115 w 2085975"/>
                <a:gd name="connsiteY120" fmla="*/ 2038350 h 2433307"/>
                <a:gd name="connsiteX121" fmla="*/ 1259205 w 2085975"/>
                <a:gd name="connsiteY121" fmla="*/ 2066925 h 2433307"/>
                <a:gd name="connsiteX122" fmla="*/ 1272540 w 2085975"/>
                <a:gd name="connsiteY122" fmla="*/ 2097405 h 2433307"/>
                <a:gd name="connsiteX123" fmla="*/ 1202055 w 2085975"/>
                <a:gd name="connsiteY123" fmla="*/ 2106930 h 2433307"/>
                <a:gd name="connsiteX124" fmla="*/ 1183005 w 2085975"/>
                <a:gd name="connsiteY124" fmla="*/ 2143125 h 2433307"/>
                <a:gd name="connsiteX125" fmla="*/ 1156335 w 2085975"/>
                <a:gd name="connsiteY125" fmla="*/ 2164080 h 2433307"/>
                <a:gd name="connsiteX126" fmla="*/ 1122045 w 2085975"/>
                <a:gd name="connsiteY126" fmla="*/ 2141220 h 2433307"/>
                <a:gd name="connsiteX127" fmla="*/ 1107891 w 2085975"/>
                <a:gd name="connsiteY127" fmla="*/ 2157396 h 2433307"/>
                <a:gd name="connsiteX128" fmla="*/ 1106805 w 2085975"/>
                <a:gd name="connsiteY128" fmla="*/ 2156460 h 2433307"/>
                <a:gd name="connsiteX129" fmla="*/ 979170 w 2085975"/>
                <a:gd name="connsiteY129" fmla="*/ 2042160 h 2433307"/>
                <a:gd name="connsiteX130" fmla="*/ 932138 w 2085975"/>
                <a:gd name="connsiteY130" fmla="*/ 2104529 h 2433307"/>
                <a:gd name="connsiteX131" fmla="*/ 851535 w 2085975"/>
                <a:gd name="connsiteY131" fmla="*/ 2101216 h 2433307"/>
                <a:gd name="connsiteX132" fmla="*/ 847725 w 2085975"/>
                <a:gd name="connsiteY132" fmla="*/ 2129791 h 2433307"/>
                <a:gd name="connsiteX133" fmla="*/ 689610 w 2085975"/>
                <a:gd name="connsiteY133" fmla="*/ 2129791 h 2433307"/>
                <a:gd name="connsiteX134" fmla="*/ 685800 w 2085975"/>
                <a:gd name="connsiteY134" fmla="*/ 2025016 h 2433307"/>
                <a:gd name="connsiteX135" fmla="*/ 683980 w 2085975"/>
                <a:gd name="connsiteY135" fmla="*/ 2024761 h 2433307"/>
                <a:gd name="connsiteX136" fmla="*/ 701040 w 2085975"/>
                <a:gd name="connsiteY136" fmla="*/ 1973580 h 2433307"/>
                <a:gd name="connsiteX137" fmla="*/ 659130 w 2085975"/>
                <a:gd name="connsiteY137" fmla="*/ 1939290 h 2433307"/>
                <a:gd name="connsiteX138" fmla="*/ 662940 w 2085975"/>
                <a:gd name="connsiteY138" fmla="*/ 1899285 h 2433307"/>
                <a:gd name="connsiteX139" fmla="*/ 674370 w 2085975"/>
                <a:gd name="connsiteY139" fmla="*/ 1836420 h 2433307"/>
                <a:gd name="connsiteX140" fmla="*/ 643890 w 2085975"/>
                <a:gd name="connsiteY140" fmla="*/ 1802130 h 2433307"/>
                <a:gd name="connsiteX141" fmla="*/ 590550 w 2085975"/>
                <a:gd name="connsiteY141" fmla="*/ 1790700 h 2433307"/>
                <a:gd name="connsiteX142" fmla="*/ 520065 w 2085975"/>
                <a:gd name="connsiteY142" fmla="*/ 1731645 h 2433307"/>
                <a:gd name="connsiteX143" fmla="*/ 520065 w 2085975"/>
                <a:gd name="connsiteY143" fmla="*/ 1704975 h 2433307"/>
                <a:gd name="connsiteX144" fmla="*/ 491490 w 2085975"/>
                <a:gd name="connsiteY144" fmla="*/ 1708785 h 2433307"/>
                <a:gd name="connsiteX145" fmla="*/ 386715 w 2085975"/>
                <a:gd name="connsiteY145" fmla="*/ 1638300 h 2433307"/>
                <a:gd name="connsiteX146" fmla="*/ 345639 w 2085975"/>
                <a:gd name="connsiteY146" fmla="*/ 1595581 h 2433307"/>
                <a:gd name="connsiteX147" fmla="*/ 346710 w 2085975"/>
                <a:gd name="connsiteY147" fmla="*/ 1543050 h 2433307"/>
                <a:gd name="connsiteX148" fmla="*/ 302895 w 2085975"/>
                <a:gd name="connsiteY148" fmla="*/ 1522095 h 2433307"/>
                <a:gd name="connsiteX149" fmla="*/ 318135 w 2085975"/>
                <a:gd name="connsiteY149" fmla="*/ 1470660 h 2433307"/>
                <a:gd name="connsiteX150" fmla="*/ 274320 w 2085975"/>
                <a:gd name="connsiteY150" fmla="*/ 1491615 h 2433307"/>
                <a:gd name="connsiteX151" fmla="*/ 241935 w 2085975"/>
                <a:gd name="connsiteY151" fmla="*/ 1491615 h 2433307"/>
                <a:gd name="connsiteX152" fmla="*/ 236220 w 2085975"/>
                <a:gd name="connsiteY152" fmla="*/ 1510665 h 2433307"/>
                <a:gd name="connsiteX153" fmla="*/ 85676 w 2085975"/>
                <a:gd name="connsiteY153" fmla="*/ 1510087 h 2433307"/>
                <a:gd name="connsiteX154" fmla="*/ 80010 w 2085975"/>
                <a:gd name="connsiteY154" fmla="*/ 1443990 h 2433307"/>
                <a:gd name="connsiteX155" fmla="*/ 30480 w 2085975"/>
                <a:gd name="connsiteY155" fmla="*/ 1466850 h 2433307"/>
                <a:gd name="connsiteX156" fmla="*/ 9525 w 2085975"/>
                <a:gd name="connsiteY156" fmla="*/ 1390650 h 2433307"/>
                <a:gd name="connsiteX157" fmla="*/ 0 w 2085975"/>
                <a:gd name="connsiteY157" fmla="*/ 1389648 h 2433307"/>
                <a:gd name="connsiteX158" fmla="*/ 0 w 2085975"/>
                <a:gd name="connsiteY158" fmla="*/ 1352550 h 2433307"/>
                <a:gd name="connsiteX159" fmla="*/ 30480 w 2085975"/>
                <a:gd name="connsiteY159" fmla="*/ 1314450 h 2433307"/>
                <a:gd name="connsiteX160" fmla="*/ 95250 w 2085975"/>
                <a:gd name="connsiteY160" fmla="*/ 1303020 h 2433307"/>
                <a:gd name="connsiteX161" fmla="*/ 112395 w 2085975"/>
                <a:gd name="connsiteY161" fmla="*/ 1238250 h 2433307"/>
                <a:gd name="connsiteX162" fmla="*/ 100965 w 2085975"/>
                <a:gd name="connsiteY162" fmla="*/ 1143000 h 2433307"/>
                <a:gd name="connsiteX163" fmla="*/ 101779 w 2085975"/>
                <a:gd name="connsiteY163" fmla="*/ 1135131 h 2433307"/>
                <a:gd name="connsiteX164" fmla="*/ 190501 w 2085975"/>
                <a:gd name="connsiteY164" fmla="*/ 1110615 h 2433307"/>
                <a:gd name="connsiteX165" fmla="*/ 207646 w 2085975"/>
                <a:gd name="connsiteY165" fmla="*/ 1022985 h 2433307"/>
                <a:gd name="connsiteX166" fmla="*/ 186691 w 2085975"/>
                <a:gd name="connsiteY166" fmla="*/ 986790 h 2433307"/>
                <a:gd name="connsiteX167" fmla="*/ 57151 w 2085975"/>
                <a:gd name="connsiteY167" fmla="*/ 969645 h 2433307"/>
                <a:gd name="connsiteX168" fmla="*/ 125731 w 2085975"/>
                <a:gd name="connsiteY168" fmla="*/ 843915 h 2433307"/>
                <a:gd name="connsiteX169" fmla="*/ 129541 w 2085975"/>
                <a:gd name="connsiteY169" fmla="*/ 731520 h 2433307"/>
                <a:gd name="connsiteX170" fmla="*/ 104775 w 2085975"/>
                <a:gd name="connsiteY170" fmla="*/ 715066 h 2433307"/>
                <a:gd name="connsiteX171" fmla="*/ 104775 w 2085975"/>
                <a:gd name="connsiteY171" fmla="*/ 567691 h 2433307"/>
                <a:gd name="connsiteX172" fmla="*/ 125730 w 2085975"/>
                <a:gd name="connsiteY172" fmla="*/ 489586 h 2433307"/>
                <a:gd name="connsiteX173" fmla="*/ 95250 w 2085975"/>
                <a:gd name="connsiteY173" fmla="*/ 447676 h 2433307"/>
                <a:gd name="connsiteX174" fmla="*/ 169545 w 2085975"/>
                <a:gd name="connsiteY174" fmla="*/ 449581 h 2433307"/>
                <a:gd name="connsiteX175" fmla="*/ 164949 w 2085975"/>
                <a:gd name="connsiteY175" fmla="*/ 446066 h 2433307"/>
                <a:gd name="connsiteX176" fmla="*/ 169545 w 2085975"/>
                <a:gd name="connsiteY176" fmla="*/ 447675 h 2433307"/>
                <a:gd name="connsiteX177" fmla="*/ 200025 w 2085975"/>
                <a:gd name="connsiteY177" fmla="*/ 382905 h 2433307"/>
                <a:gd name="connsiteX178" fmla="*/ 283845 w 2085975"/>
                <a:gd name="connsiteY178" fmla="*/ 384810 h 2433307"/>
                <a:gd name="connsiteX179" fmla="*/ 329565 w 2085975"/>
                <a:gd name="connsiteY179" fmla="*/ 361950 h 2433307"/>
                <a:gd name="connsiteX180" fmla="*/ 344805 w 2085975"/>
                <a:gd name="connsiteY180" fmla="*/ 335280 h 2433307"/>
                <a:gd name="connsiteX181" fmla="*/ 348615 w 2085975"/>
                <a:gd name="connsiteY181" fmla="*/ 266700 h 2433307"/>
                <a:gd name="connsiteX182" fmla="*/ 325755 w 2085975"/>
                <a:gd name="connsiteY182" fmla="*/ 198120 h 2433307"/>
                <a:gd name="connsiteX183" fmla="*/ 272415 w 2085975"/>
                <a:gd name="connsiteY183" fmla="*/ 137160 h 2433307"/>
                <a:gd name="connsiteX184" fmla="*/ 295275 w 2085975"/>
                <a:gd name="connsiteY184" fmla="*/ 125730 h 2433307"/>
                <a:gd name="connsiteX185" fmla="*/ 293496 w 2085975"/>
                <a:gd name="connsiteY185" fmla="*/ 119401 h 2433307"/>
                <a:gd name="connsiteX186" fmla="*/ 295275 w 2085975"/>
                <a:gd name="connsiteY186" fmla="*/ 120015 h 2433307"/>
                <a:gd name="connsiteX187" fmla="*/ 337185 w 2085975"/>
                <a:gd name="connsiteY187" fmla="*/ 74295 h 2433307"/>
                <a:gd name="connsiteX188" fmla="*/ 403860 w 2085975"/>
                <a:gd name="connsiteY188" fmla="*/ 85725 h 2433307"/>
                <a:gd name="connsiteX189" fmla="*/ 381000 w 2085975"/>
                <a:gd name="connsiteY189" fmla="*/ 49530 h 2433307"/>
                <a:gd name="connsiteX190" fmla="*/ 432435 w 2085975"/>
                <a:gd name="connsiteY190" fmla="*/ 13335 h 2433307"/>
                <a:gd name="connsiteX191" fmla="*/ 537210 w 2085975"/>
                <a:gd name="connsiteY191" fmla="*/ 0 h 2433307"/>
                <a:gd name="connsiteX0" fmla="*/ 1113772 w 2085975"/>
                <a:gd name="connsiteY0" fmla="*/ 2400922 h 2433307"/>
                <a:gd name="connsiteX1" fmla="*/ 1151872 w 2085975"/>
                <a:gd name="connsiteY1" fmla="*/ 2433307 h 2433307"/>
                <a:gd name="connsiteX2" fmla="*/ 1113772 w 2085975"/>
                <a:gd name="connsiteY2" fmla="*/ 2400922 h 2433307"/>
                <a:gd name="connsiteX3" fmla="*/ 712594 w 2085975"/>
                <a:gd name="connsiteY3" fmla="*/ 2361639 h 2433307"/>
                <a:gd name="connsiteX4" fmla="*/ 785736 w 2085975"/>
                <a:gd name="connsiteY4" fmla="*/ 2365296 h 2433307"/>
                <a:gd name="connsiteX5" fmla="*/ 827791 w 2085975"/>
                <a:gd name="connsiteY5" fmla="*/ 2379924 h 2433307"/>
                <a:gd name="connsiteX6" fmla="*/ 828675 w 2085975"/>
                <a:gd name="connsiteY6" fmla="*/ 2381250 h 2433307"/>
                <a:gd name="connsiteX7" fmla="*/ 784860 w 2085975"/>
                <a:gd name="connsiteY7" fmla="*/ 2366010 h 2433307"/>
                <a:gd name="connsiteX8" fmla="*/ 713471 w 2085975"/>
                <a:gd name="connsiteY8" fmla="*/ 2362441 h 2433307"/>
                <a:gd name="connsiteX9" fmla="*/ 712594 w 2085975"/>
                <a:gd name="connsiteY9" fmla="*/ 2361639 h 2433307"/>
                <a:gd name="connsiteX10" fmla="*/ 1102640 w 2085975"/>
                <a:gd name="connsiteY10" fmla="*/ 2338077 h 2433307"/>
                <a:gd name="connsiteX11" fmla="*/ 1156335 w 2085975"/>
                <a:gd name="connsiteY11" fmla="*/ 2360295 h 2433307"/>
                <a:gd name="connsiteX12" fmla="*/ 1154770 w 2085975"/>
                <a:gd name="connsiteY12" fmla="*/ 2361656 h 2433307"/>
                <a:gd name="connsiteX13" fmla="*/ 1102342 w 2085975"/>
                <a:gd name="connsiteY13" fmla="*/ 2339962 h 2433307"/>
                <a:gd name="connsiteX14" fmla="*/ 1102640 w 2085975"/>
                <a:gd name="connsiteY14" fmla="*/ 2338077 h 2433307"/>
                <a:gd name="connsiteX15" fmla="*/ 838132 w 2085975"/>
                <a:gd name="connsiteY15" fmla="*/ 2302711 h 2433307"/>
                <a:gd name="connsiteX16" fmla="*/ 838200 w 2085975"/>
                <a:gd name="connsiteY16" fmla="*/ 2303145 h 2433307"/>
                <a:gd name="connsiteX17" fmla="*/ 787894 w 2085975"/>
                <a:gd name="connsiteY17" fmla="*/ 2318051 h 2433307"/>
                <a:gd name="connsiteX18" fmla="*/ 787641 w 2085975"/>
                <a:gd name="connsiteY18" fmla="*/ 2317671 h 2433307"/>
                <a:gd name="connsiteX19" fmla="*/ 838132 w 2085975"/>
                <a:gd name="connsiteY19" fmla="*/ 2302711 h 2433307"/>
                <a:gd name="connsiteX20" fmla="*/ 1138418 w 2085975"/>
                <a:gd name="connsiteY20" fmla="*/ 2269355 h 2433307"/>
                <a:gd name="connsiteX21" fmla="*/ 1202055 w 2085975"/>
                <a:gd name="connsiteY21" fmla="*/ 2297430 h 2433307"/>
                <a:gd name="connsiteX22" fmla="*/ 1197951 w 2085975"/>
                <a:gd name="connsiteY22" fmla="*/ 2297594 h 2433307"/>
                <a:gd name="connsiteX23" fmla="*/ 1138537 w 2085975"/>
                <a:gd name="connsiteY23" fmla="*/ 2271382 h 2433307"/>
                <a:gd name="connsiteX24" fmla="*/ 1138418 w 2085975"/>
                <a:gd name="connsiteY24" fmla="*/ 2269355 h 2433307"/>
                <a:gd name="connsiteX25" fmla="*/ 1083951 w 2085975"/>
                <a:gd name="connsiteY25" fmla="*/ 2188714 h 2433307"/>
                <a:gd name="connsiteX26" fmla="*/ 1135380 w 2085975"/>
                <a:gd name="connsiteY26" fmla="*/ 2236470 h 2433307"/>
                <a:gd name="connsiteX27" fmla="*/ 1135465 w 2085975"/>
                <a:gd name="connsiteY27" fmla="*/ 2237914 h 2433307"/>
                <a:gd name="connsiteX28" fmla="*/ 1083292 w 2085975"/>
                <a:gd name="connsiteY28" fmla="*/ 2189467 h 2433307"/>
                <a:gd name="connsiteX29" fmla="*/ 1083951 w 2085975"/>
                <a:gd name="connsiteY29" fmla="*/ 2188714 h 2433307"/>
                <a:gd name="connsiteX30" fmla="*/ 891973 w 2085975"/>
                <a:gd name="connsiteY30" fmla="*/ 2157791 h 2433307"/>
                <a:gd name="connsiteX31" fmla="*/ 891540 w 2085975"/>
                <a:gd name="connsiteY31" fmla="*/ 2158365 h 2433307"/>
                <a:gd name="connsiteX32" fmla="*/ 820091 w 2085975"/>
                <a:gd name="connsiteY32" fmla="*/ 2180928 h 2433307"/>
                <a:gd name="connsiteX33" fmla="*/ 820026 w 2085975"/>
                <a:gd name="connsiteY33" fmla="*/ 2180511 h 2433307"/>
                <a:gd name="connsiteX34" fmla="*/ 891973 w 2085975"/>
                <a:gd name="connsiteY34" fmla="*/ 2157791 h 2433307"/>
                <a:gd name="connsiteX35" fmla="*/ 1565691 w 2085975"/>
                <a:gd name="connsiteY35" fmla="*/ 1775952 h 2433307"/>
                <a:gd name="connsiteX36" fmla="*/ 1562956 w 2085975"/>
                <a:gd name="connsiteY36" fmla="*/ 1776635 h 2433307"/>
                <a:gd name="connsiteX37" fmla="*/ 1565691 w 2085975"/>
                <a:gd name="connsiteY37" fmla="*/ 1775952 h 2433307"/>
                <a:gd name="connsiteX38" fmla="*/ 338452 w 2085975"/>
                <a:gd name="connsiteY38" fmla="*/ 1588442 h 2433307"/>
                <a:gd name="connsiteX39" fmla="*/ 338961 w 2085975"/>
                <a:gd name="connsiteY39" fmla="*/ 1588971 h 2433307"/>
                <a:gd name="connsiteX40" fmla="*/ 338452 w 2085975"/>
                <a:gd name="connsiteY40" fmla="*/ 1588442 h 2433307"/>
                <a:gd name="connsiteX41" fmla="*/ 537210 w 2085975"/>
                <a:gd name="connsiteY41" fmla="*/ 0 h 2433307"/>
                <a:gd name="connsiteX42" fmla="*/ 563880 w 2085975"/>
                <a:gd name="connsiteY42" fmla="*/ 80010 h 2433307"/>
                <a:gd name="connsiteX43" fmla="*/ 672465 w 2085975"/>
                <a:gd name="connsiteY43" fmla="*/ 51435 h 2433307"/>
                <a:gd name="connsiteX44" fmla="*/ 721352 w 2085975"/>
                <a:gd name="connsiteY44" fmla="*/ 29486 h 2433307"/>
                <a:gd name="connsiteX45" fmla="*/ 744855 w 2085975"/>
                <a:gd name="connsiteY45" fmla="*/ 59055 h 2433307"/>
                <a:gd name="connsiteX46" fmla="*/ 739140 w 2085975"/>
                <a:gd name="connsiteY46" fmla="*/ 89535 h 2433307"/>
                <a:gd name="connsiteX47" fmla="*/ 821055 w 2085975"/>
                <a:gd name="connsiteY47" fmla="*/ 93345 h 2433307"/>
                <a:gd name="connsiteX48" fmla="*/ 834390 w 2085975"/>
                <a:gd name="connsiteY48" fmla="*/ 19050 h 2433307"/>
                <a:gd name="connsiteX49" fmla="*/ 855345 w 2085975"/>
                <a:gd name="connsiteY49" fmla="*/ 47625 h 2433307"/>
                <a:gd name="connsiteX50" fmla="*/ 946785 w 2085975"/>
                <a:gd name="connsiteY50" fmla="*/ 47625 h 2433307"/>
                <a:gd name="connsiteX51" fmla="*/ 996315 w 2085975"/>
                <a:gd name="connsiteY51" fmla="*/ 38100 h 2433307"/>
                <a:gd name="connsiteX52" fmla="*/ 1003935 w 2085975"/>
                <a:gd name="connsiteY52" fmla="*/ 9525 h 2433307"/>
                <a:gd name="connsiteX53" fmla="*/ 1064895 w 2085975"/>
                <a:gd name="connsiteY53" fmla="*/ 0 h 2433307"/>
                <a:gd name="connsiteX54" fmla="*/ 1097280 w 2085975"/>
                <a:gd name="connsiteY54" fmla="*/ 102870 h 2433307"/>
                <a:gd name="connsiteX55" fmla="*/ 1110615 w 2085975"/>
                <a:gd name="connsiteY55" fmla="*/ 102870 h 2433307"/>
                <a:gd name="connsiteX56" fmla="*/ 1135380 w 2085975"/>
                <a:gd name="connsiteY56" fmla="*/ 190500 h 2433307"/>
                <a:gd name="connsiteX57" fmla="*/ 1137805 w 2085975"/>
                <a:gd name="connsiteY57" fmla="*/ 195722 h 2433307"/>
                <a:gd name="connsiteX58" fmla="*/ 1135380 w 2085975"/>
                <a:gd name="connsiteY58" fmla="*/ 198120 h 2433307"/>
                <a:gd name="connsiteX59" fmla="*/ 1131570 w 2085975"/>
                <a:gd name="connsiteY59" fmla="*/ 240030 h 2433307"/>
                <a:gd name="connsiteX60" fmla="*/ 1156335 w 2085975"/>
                <a:gd name="connsiteY60" fmla="*/ 346710 h 2433307"/>
                <a:gd name="connsiteX61" fmla="*/ 1099185 w 2085975"/>
                <a:gd name="connsiteY61" fmla="*/ 363855 h 2433307"/>
                <a:gd name="connsiteX62" fmla="*/ 1127760 w 2085975"/>
                <a:gd name="connsiteY62" fmla="*/ 510540 h 2433307"/>
                <a:gd name="connsiteX63" fmla="*/ 1148715 w 2085975"/>
                <a:gd name="connsiteY63" fmla="*/ 563880 h 2433307"/>
                <a:gd name="connsiteX64" fmla="*/ 1194435 w 2085975"/>
                <a:gd name="connsiteY64" fmla="*/ 641985 h 2433307"/>
                <a:gd name="connsiteX65" fmla="*/ 1215390 w 2085975"/>
                <a:gd name="connsiteY65" fmla="*/ 645795 h 2433307"/>
                <a:gd name="connsiteX66" fmla="*/ 1243965 w 2085975"/>
                <a:gd name="connsiteY66" fmla="*/ 737235 h 2433307"/>
                <a:gd name="connsiteX67" fmla="*/ 1423035 w 2085975"/>
                <a:gd name="connsiteY67" fmla="*/ 702945 h 2433307"/>
                <a:gd name="connsiteX68" fmla="*/ 1422609 w 2085975"/>
                <a:gd name="connsiteY68" fmla="*/ 700259 h 2433307"/>
                <a:gd name="connsiteX69" fmla="*/ 1468755 w 2085975"/>
                <a:gd name="connsiteY69" fmla="*/ 689610 h 2433307"/>
                <a:gd name="connsiteX70" fmla="*/ 1491615 w 2085975"/>
                <a:gd name="connsiteY70" fmla="*/ 659130 h 2433307"/>
                <a:gd name="connsiteX71" fmla="*/ 1520190 w 2085975"/>
                <a:gd name="connsiteY71" fmla="*/ 645795 h 2433307"/>
                <a:gd name="connsiteX72" fmla="*/ 1531620 w 2085975"/>
                <a:gd name="connsiteY72" fmla="*/ 613410 h 2433307"/>
                <a:gd name="connsiteX73" fmla="*/ 1552575 w 2085975"/>
                <a:gd name="connsiteY73" fmla="*/ 594360 h 2433307"/>
                <a:gd name="connsiteX74" fmla="*/ 1573530 w 2085975"/>
                <a:gd name="connsiteY74" fmla="*/ 609600 h 2433307"/>
                <a:gd name="connsiteX75" fmla="*/ 1567815 w 2085975"/>
                <a:gd name="connsiteY75" fmla="*/ 708660 h 2433307"/>
                <a:gd name="connsiteX76" fmla="*/ 1638300 w 2085975"/>
                <a:gd name="connsiteY76" fmla="*/ 786765 h 2433307"/>
                <a:gd name="connsiteX77" fmla="*/ 1640205 w 2085975"/>
                <a:gd name="connsiteY77" fmla="*/ 851535 h 2433307"/>
                <a:gd name="connsiteX78" fmla="*/ 1615440 w 2085975"/>
                <a:gd name="connsiteY78" fmla="*/ 872490 h 2433307"/>
                <a:gd name="connsiteX79" fmla="*/ 1678305 w 2085975"/>
                <a:gd name="connsiteY79" fmla="*/ 876300 h 2433307"/>
                <a:gd name="connsiteX80" fmla="*/ 1964632 w 2085975"/>
                <a:gd name="connsiteY80" fmla="*/ 811829 h 2433307"/>
                <a:gd name="connsiteX81" fmla="*/ 1985010 w 2085975"/>
                <a:gd name="connsiteY81" fmla="*/ 889635 h 2433307"/>
                <a:gd name="connsiteX82" fmla="*/ 1977390 w 2085975"/>
                <a:gd name="connsiteY82" fmla="*/ 942975 h 2433307"/>
                <a:gd name="connsiteX83" fmla="*/ 1912620 w 2085975"/>
                <a:gd name="connsiteY83" fmla="*/ 952500 h 2433307"/>
                <a:gd name="connsiteX84" fmla="*/ 1912620 w 2085975"/>
                <a:gd name="connsiteY84" fmla="*/ 1022985 h 2433307"/>
                <a:gd name="connsiteX85" fmla="*/ 1956435 w 2085975"/>
                <a:gd name="connsiteY85" fmla="*/ 1028700 h 2433307"/>
                <a:gd name="connsiteX86" fmla="*/ 1996440 w 2085975"/>
                <a:gd name="connsiteY86" fmla="*/ 1002030 h 2433307"/>
                <a:gd name="connsiteX87" fmla="*/ 1975485 w 2085975"/>
                <a:gd name="connsiteY87" fmla="*/ 1057275 h 2433307"/>
                <a:gd name="connsiteX88" fmla="*/ 1971675 w 2085975"/>
                <a:gd name="connsiteY88" fmla="*/ 1137285 h 2433307"/>
                <a:gd name="connsiteX89" fmla="*/ 1976108 w 2085975"/>
                <a:gd name="connsiteY89" fmla="*/ 1138062 h 2433307"/>
                <a:gd name="connsiteX90" fmla="*/ 2025015 w 2085975"/>
                <a:gd name="connsiteY90" fmla="*/ 1226820 h 2433307"/>
                <a:gd name="connsiteX91" fmla="*/ 1965960 w 2085975"/>
                <a:gd name="connsiteY91" fmla="*/ 1257300 h 2433307"/>
                <a:gd name="connsiteX92" fmla="*/ 1975485 w 2085975"/>
                <a:gd name="connsiteY92" fmla="*/ 1295400 h 2433307"/>
                <a:gd name="connsiteX93" fmla="*/ 1929765 w 2085975"/>
                <a:gd name="connsiteY93" fmla="*/ 1350645 h 2433307"/>
                <a:gd name="connsiteX94" fmla="*/ 2057400 w 2085975"/>
                <a:gd name="connsiteY94" fmla="*/ 1419225 h 2433307"/>
                <a:gd name="connsiteX95" fmla="*/ 2034540 w 2085975"/>
                <a:gd name="connsiteY95" fmla="*/ 1451610 h 2433307"/>
                <a:gd name="connsiteX96" fmla="*/ 2085975 w 2085975"/>
                <a:gd name="connsiteY96" fmla="*/ 1527810 h 2433307"/>
                <a:gd name="connsiteX97" fmla="*/ 2080260 w 2085975"/>
                <a:gd name="connsiteY97" fmla="*/ 1565910 h 2433307"/>
                <a:gd name="connsiteX98" fmla="*/ 2045970 w 2085975"/>
                <a:gd name="connsiteY98" fmla="*/ 1581150 h 2433307"/>
                <a:gd name="connsiteX99" fmla="*/ 2013585 w 2085975"/>
                <a:gd name="connsiteY99" fmla="*/ 1657350 h 2433307"/>
                <a:gd name="connsiteX100" fmla="*/ 2047875 w 2085975"/>
                <a:gd name="connsiteY100" fmla="*/ 1691640 h 2433307"/>
                <a:gd name="connsiteX101" fmla="*/ 2011680 w 2085975"/>
                <a:gd name="connsiteY101" fmla="*/ 1737360 h 2433307"/>
                <a:gd name="connsiteX102" fmla="*/ 2013585 w 2085975"/>
                <a:gd name="connsiteY102" fmla="*/ 1739265 h 2433307"/>
                <a:gd name="connsiteX103" fmla="*/ 1912620 w 2085975"/>
                <a:gd name="connsiteY103" fmla="*/ 1644015 h 2433307"/>
                <a:gd name="connsiteX104" fmla="*/ 1823085 w 2085975"/>
                <a:gd name="connsiteY104" fmla="*/ 1708785 h 2433307"/>
                <a:gd name="connsiteX105" fmla="*/ 1691640 w 2085975"/>
                <a:gd name="connsiteY105" fmla="*/ 1737360 h 2433307"/>
                <a:gd name="connsiteX106" fmla="*/ 1678305 w 2085975"/>
                <a:gd name="connsiteY106" fmla="*/ 1722120 h 2433307"/>
                <a:gd name="connsiteX107" fmla="*/ 1621155 w 2085975"/>
                <a:gd name="connsiteY107" fmla="*/ 1737360 h 2433307"/>
                <a:gd name="connsiteX108" fmla="*/ 1617345 w 2085975"/>
                <a:gd name="connsiteY108" fmla="*/ 1760220 h 2433307"/>
                <a:gd name="connsiteX109" fmla="*/ 1565432 w 2085975"/>
                <a:gd name="connsiteY109" fmla="*/ 1773198 h 2433307"/>
                <a:gd name="connsiteX110" fmla="*/ 1564005 w 2085975"/>
                <a:gd name="connsiteY110" fmla="*/ 1771650 h 2433307"/>
                <a:gd name="connsiteX111" fmla="*/ 1520190 w 2085975"/>
                <a:gd name="connsiteY111" fmla="*/ 1811655 h 2433307"/>
                <a:gd name="connsiteX112" fmla="*/ 1501140 w 2085975"/>
                <a:gd name="connsiteY112" fmla="*/ 1811655 h 2433307"/>
                <a:gd name="connsiteX113" fmla="*/ 1428750 w 2085975"/>
                <a:gd name="connsiteY113" fmla="*/ 1903095 h 2433307"/>
                <a:gd name="connsiteX114" fmla="*/ 1421130 w 2085975"/>
                <a:gd name="connsiteY114" fmla="*/ 1952625 h 2433307"/>
                <a:gd name="connsiteX115" fmla="*/ 1396365 w 2085975"/>
                <a:gd name="connsiteY115" fmla="*/ 1918335 h 2433307"/>
                <a:gd name="connsiteX116" fmla="*/ 1358265 w 2085975"/>
                <a:gd name="connsiteY116" fmla="*/ 1986915 h 2433307"/>
                <a:gd name="connsiteX117" fmla="*/ 1343025 w 2085975"/>
                <a:gd name="connsiteY117" fmla="*/ 1986915 h 2433307"/>
                <a:gd name="connsiteX118" fmla="*/ 1297305 w 2085975"/>
                <a:gd name="connsiteY118" fmla="*/ 2019300 h 2433307"/>
                <a:gd name="connsiteX119" fmla="*/ 1301115 w 2085975"/>
                <a:gd name="connsiteY119" fmla="*/ 2038350 h 2433307"/>
                <a:gd name="connsiteX120" fmla="*/ 1259205 w 2085975"/>
                <a:gd name="connsiteY120" fmla="*/ 2066925 h 2433307"/>
                <a:gd name="connsiteX121" fmla="*/ 1272540 w 2085975"/>
                <a:gd name="connsiteY121" fmla="*/ 2097405 h 2433307"/>
                <a:gd name="connsiteX122" fmla="*/ 1202055 w 2085975"/>
                <a:gd name="connsiteY122" fmla="*/ 2106930 h 2433307"/>
                <a:gd name="connsiteX123" fmla="*/ 1183005 w 2085975"/>
                <a:gd name="connsiteY123" fmla="*/ 2143125 h 2433307"/>
                <a:gd name="connsiteX124" fmla="*/ 1156335 w 2085975"/>
                <a:gd name="connsiteY124" fmla="*/ 2164080 h 2433307"/>
                <a:gd name="connsiteX125" fmla="*/ 1122045 w 2085975"/>
                <a:gd name="connsiteY125" fmla="*/ 2141220 h 2433307"/>
                <a:gd name="connsiteX126" fmla="*/ 1107891 w 2085975"/>
                <a:gd name="connsiteY126" fmla="*/ 2157396 h 2433307"/>
                <a:gd name="connsiteX127" fmla="*/ 1106805 w 2085975"/>
                <a:gd name="connsiteY127" fmla="*/ 2156460 h 2433307"/>
                <a:gd name="connsiteX128" fmla="*/ 979170 w 2085975"/>
                <a:gd name="connsiteY128" fmla="*/ 2042160 h 2433307"/>
                <a:gd name="connsiteX129" fmla="*/ 932138 w 2085975"/>
                <a:gd name="connsiteY129" fmla="*/ 2104529 h 2433307"/>
                <a:gd name="connsiteX130" fmla="*/ 851535 w 2085975"/>
                <a:gd name="connsiteY130" fmla="*/ 2101216 h 2433307"/>
                <a:gd name="connsiteX131" fmla="*/ 847725 w 2085975"/>
                <a:gd name="connsiteY131" fmla="*/ 2129791 h 2433307"/>
                <a:gd name="connsiteX132" fmla="*/ 689610 w 2085975"/>
                <a:gd name="connsiteY132" fmla="*/ 2129791 h 2433307"/>
                <a:gd name="connsiteX133" fmla="*/ 685800 w 2085975"/>
                <a:gd name="connsiteY133" fmla="*/ 2025016 h 2433307"/>
                <a:gd name="connsiteX134" fmla="*/ 683980 w 2085975"/>
                <a:gd name="connsiteY134" fmla="*/ 2024761 h 2433307"/>
                <a:gd name="connsiteX135" fmla="*/ 701040 w 2085975"/>
                <a:gd name="connsiteY135" fmla="*/ 1973580 h 2433307"/>
                <a:gd name="connsiteX136" fmla="*/ 659130 w 2085975"/>
                <a:gd name="connsiteY136" fmla="*/ 1939290 h 2433307"/>
                <a:gd name="connsiteX137" fmla="*/ 662940 w 2085975"/>
                <a:gd name="connsiteY137" fmla="*/ 1899285 h 2433307"/>
                <a:gd name="connsiteX138" fmla="*/ 674370 w 2085975"/>
                <a:gd name="connsiteY138" fmla="*/ 1836420 h 2433307"/>
                <a:gd name="connsiteX139" fmla="*/ 643890 w 2085975"/>
                <a:gd name="connsiteY139" fmla="*/ 1802130 h 2433307"/>
                <a:gd name="connsiteX140" fmla="*/ 590550 w 2085975"/>
                <a:gd name="connsiteY140" fmla="*/ 1790700 h 2433307"/>
                <a:gd name="connsiteX141" fmla="*/ 520065 w 2085975"/>
                <a:gd name="connsiteY141" fmla="*/ 1731645 h 2433307"/>
                <a:gd name="connsiteX142" fmla="*/ 520065 w 2085975"/>
                <a:gd name="connsiteY142" fmla="*/ 1704975 h 2433307"/>
                <a:gd name="connsiteX143" fmla="*/ 491490 w 2085975"/>
                <a:gd name="connsiteY143" fmla="*/ 1708785 h 2433307"/>
                <a:gd name="connsiteX144" fmla="*/ 386715 w 2085975"/>
                <a:gd name="connsiteY144" fmla="*/ 1638300 h 2433307"/>
                <a:gd name="connsiteX145" fmla="*/ 345639 w 2085975"/>
                <a:gd name="connsiteY145" fmla="*/ 1595581 h 2433307"/>
                <a:gd name="connsiteX146" fmla="*/ 346710 w 2085975"/>
                <a:gd name="connsiteY146" fmla="*/ 1543050 h 2433307"/>
                <a:gd name="connsiteX147" fmla="*/ 302895 w 2085975"/>
                <a:gd name="connsiteY147" fmla="*/ 1522095 h 2433307"/>
                <a:gd name="connsiteX148" fmla="*/ 318135 w 2085975"/>
                <a:gd name="connsiteY148" fmla="*/ 1470660 h 2433307"/>
                <a:gd name="connsiteX149" fmla="*/ 274320 w 2085975"/>
                <a:gd name="connsiteY149" fmla="*/ 1491615 h 2433307"/>
                <a:gd name="connsiteX150" fmla="*/ 241935 w 2085975"/>
                <a:gd name="connsiteY150" fmla="*/ 1491615 h 2433307"/>
                <a:gd name="connsiteX151" fmla="*/ 236220 w 2085975"/>
                <a:gd name="connsiteY151" fmla="*/ 1510665 h 2433307"/>
                <a:gd name="connsiteX152" fmla="*/ 85676 w 2085975"/>
                <a:gd name="connsiteY152" fmla="*/ 1510087 h 2433307"/>
                <a:gd name="connsiteX153" fmla="*/ 80010 w 2085975"/>
                <a:gd name="connsiteY153" fmla="*/ 1443990 h 2433307"/>
                <a:gd name="connsiteX154" fmla="*/ 30480 w 2085975"/>
                <a:gd name="connsiteY154" fmla="*/ 1466850 h 2433307"/>
                <a:gd name="connsiteX155" fmla="*/ 9525 w 2085975"/>
                <a:gd name="connsiteY155" fmla="*/ 1390650 h 2433307"/>
                <a:gd name="connsiteX156" fmla="*/ 0 w 2085975"/>
                <a:gd name="connsiteY156" fmla="*/ 1389648 h 2433307"/>
                <a:gd name="connsiteX157" fmla="*/ 0 w 2085975"/>
                <a:gd name="connsiteY157" fmla="*/ 1352550 h 2433307"/>
                <a:gd name="connsiteX158" fmla="*/ 30480 w 2085975"/>
                <a:gd name="connsiteY158" fmla="*/ 1314450 h 2433307"/>
                <a:gd name="connsiteX159" fmla="*/ 95250 w 2085975"/>
                <a:gd name="connsiteY159" fmla="*/ 1303020 h 2433307"/>
                <a:gd name="connsiteX160" fmla="*/ 112395 w 2085975"/>
                <a:gd name="connsiteY160" fmla="*/ 1238250 h 2433307"/>
                <a:gd name="connsiteX161" fmla="*/ 100965 w 2085975"/>
                <a:gd name="connsiteY161" fmla="*/ 1143000 h 2433307"/>
                <a:gd name="connsiteX162" fmla="*/ 101779 w 2085975"/>
                <a:gd name="connsiteY162" fmla="*/ 1135131 h 2433307"/>
                <a:gd name="connsiteX163" fmla="*/ 190501 w 2085975"/>
                <a:gd name="connsiteY163" fmla="*/ 1110615 h 2433307"/>
                <a:gd name="connsiteX164" fmla="*/ 207646 w 2085975"/>
                <a:gd name="connsiteY164" fmla="*/ 1022985 h 2433307"/>
                <a:gd name="connsiteX165" fmla="*/ 186691 w 2085975"/>
                <a:gd name="connsiteY165" fmla="*/ 986790 h 2433307"/>
                <a:gd name="connsiteX166" fmla="*/ 57151 w 2085975"/>
                <a:gd name="connsiteY166" fmla="*/ 969645 h 2433307"/>
                <a:gd name="connsiteX167" fmla="*/ 125731 w 2085975"/>
                <a:gd name="connsiteY167" fmla="*/ 843915 h 2433307"/>
                <a:gd name="connsiteX168" fmla="*/ 129541 w 2085975"/>
                <a:gd name="connsiteY168" fmla="*/ 731520 h 2433307"/>
                <a:gd name="connsiteX169" fmla="*/ 104775 w 2085975"/>
                <a:gd name="connsiteY169" fmla="*/ 715066 h 2433307"/>
                <a:gd name="connsiteX170" fmla="*/ 104775 w 2085975"/>
                <a:gd name="connsiteY170" fmla="*/ 567691 h 2433307"/>
                <a:gd name="connsiteX171" fmla="*/ 125730 w 2085975"/>
                <a:gd name="connsiteY171" fmla="*/ 489586 h 2433307"/>
                <a:gd name="connsiteX172" fmla="*/ 95250 w 2085975"/>
                <a:gd name="connsiteY172" fmla="*/ 447676 h 2433307"/>
                <a:gd name="connsiteX173" fmla="*/ 169545 w 2085975"/>
                <a:gd name="connsiteY173" fmla="*/ 449581 h 2433307"/>
                <a:gd name="connsiteX174" fmla="*/ 164949 w 2085975"/>
                <a:gd name="connsiteY174" fmla="*/ 446066 h 2433307"/>
                <a:gd name="connsiteX175" fmla="*/ 169545 w 2085975"/>
                <a:gd name="connsiteY175" fmla="*/ 447675 h 2433307"/>
                <a:gd name="connsiteX176" fmla="*/ 200025 w 2085975"/>
                <a:gd name="connsiteY176" fmla="*/ 382905 h 2433307"/>
                <a:gd name="connsiteX177" fmla="*/ 283845 w 2085975"/>
                <a:gd name="connsiteY177" fmla="*/ 384810 h 2433307"/>
                <a:gd name="connsiteX178" fmla="*/ 329565 w 2085975"/>
                <a:gd name="connsiteY178" fmla="*/ 361950 h 2433307"/>
                <a:gd name="connsiteX179" fmla="*/ 344805 w 2085975"/>
                <a:gd name="connsiteY179" fmla="*/ 335280 h 2433307"/>
                <a:gd name="connsiteX180" fmla="*/ 348615 w 2085975"/>
                <a:gd name="connsiteY180" fmla="*/ 266700 h 2433307"/>
                <a:gd name="connsiteX181" fmla="*/ 325755 w 2085975"/>
                <a:gd name="connsiteY181" fmla="*/ 198120 h 2433307"/>
                <a:gd name="connsiteX182" fmla="*/ 272415 w 2085975"/>
                <a:gd name="connsiteY182" fmla="*/ 137160 h 2433307"/>
                <a:gd name="connsiteX183" fmla="*/ 295275 w 2085975"/>
                <a:gd name="connsiteY183" fmla="*/ 125730 h 2433307"/>
                <a:gd name="connsiteX184" fmla="*/ 293496 w 2085975"/>
                <a:gd name="connsiteY184" fmla="*/ 119401 h 2433307"/>
                <a:gd name="connsiteX185" fmla="*/ 295275 w 2085975"/>
                <a:gd name="connsiteY185" fmla="*/ 120015 h 2433307"/>
                <a:gd name="connsiteX186" fmla="*/ 337185 w 2085975"/>
                <a:gd name="connsiteY186" fmla="*/ 74295 h 2433307"/>
                <a:gd name="connsiteX187" fmla="*/ 403860 w 2085975"/>
                <a:gd name="connsiteY187" fmla="*/ 85725 h 2433307"/>
                <a:gd name="connsiteX188" fmla="*/ 381000 w 2085975"/>
                <a:gd name="connsiteY188" fmla="*/ 49530 h 2433307"/>
                <a:gd name="connsiteX189" fmla="*/ 432435 w 2085975"/>
                <a:gd name="connsiteY189" fmla="*/ 13335 h 2433307"/>
                <a:gd name="connsiteX190" fmla="*/ 537210 w 2085975"/>
                <a:gd name="connsiteY190" fmla="*/ 0 h 2433307"/>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56335 w 2085975"/>
                <a:gd name="connsiteY8" fmla="*/ 2360295 h 2381250"/>
                <a:gd name="connsiteX9" fmla="*/ 1154770 w 2085975"/>
                <a:gd name="connsiteY9" fmla="*/ 2361656 h 2381250"/>
                <a:gd name="connsiteX10" fmla="*/ 1102342 w 2085975"/>
                <a:gd name="connsiteY10" fmla="*/ 2339962 h 2381250"/>
                <a:gd name="connsiteX11" fmla="*/ 1102640 w 2085975"/>
                <a:gd name="connsiteY11" fmla="*/ 2338077 h 2381250"/>
                <a:gd name="connsiteX12" fmla="*/ 838132 w 2085975"/>
                <a:gd name="connsiteY12" fmla="*/ 2302711 h 2381250"/>
                <a:gd name="connsiteX13" fmla="*/ 838200 w 2085975"/>
                <a:gd name="connsiteY13" fmla="*/ 2303145 h 2381250"/>
                <a:gd name="connsiteX14" fmla="*/ 787894 w 2085975"/>
                <a:gd name="connsiteY14" fmla="*/ 2318051 h 2381250"/>
                <a:gd name="connsiteX15" fmla="*/ 787641 w 2085975"/>
                <a:gd name="connsiteY15" fmla="*/ 2317671 h 2381250"/>
                <a:gd name="connsiteX16" fmla="*/ 838132 w 2085975"/>
                <a:gd name="connsiteY16" fmla="*/ 2302711 h 2381250"/>
                <a:gd name="connsiteX17" fmla="*/ 1138418 w 2085975"/>
                <a:gd name="connsiteY17" fmla="*/ 2269355 h 2381250"/>
                <a:gd name="connsiteX18" fmla="*/ 1202055 w 2085975"/>
                <a:gd name="connsiteY18" fmla="*/ 2297430 h 2381250"/>
                <a:gd name="connsiteX19" fmla="*/ 1197951 w 2085975"/>
                <a:gd name="connsiteY19" fmla="*/ 2297594 h 2381250"/>
                <a:gd name="connsiteX20" fmla="*/ 1138537 w 2085975"/>
                <a:gd name="connsiteY20" fmla="*/ 2271382 h 2381250"/>
                <a:gd name="connsiteX21" fmla="*/ 1138418 w 2085975"/>
                <a:gd name="connsiteY21" fmla="*/ 2269355 h 2381250"/>
                <a:gd name="connsiteX22" fmla="*/ 1083951 w 2085975"/>
                <a:gd name="connsiteY22" fmla="*/ 2188714 h 2381250"/>
                <a:gd name="connsiteX23" fmla="*/ 1135380 w 2085975"/>
                <a:gd name="connsiteY23" fmla="*/ 2236470 h 2381250"/>
                <a:gd name="connsiteX24" fmla="*/ 1135465 w 2085975"/>
                <a:gd name="connsiteY24" fmla="*/ 2237914 h 2381250"/>
                <a:gd name="connsiteX25" fmla="*/ 1083292 w 2085975"/>
                <a:gd name="connsiteY25" fmla="*/ 2189467 h 2381250"/>
                <a:gd name="connsiteX26" fmla="*/ 1083951 w 2085975"/>
                <a:gd name="connsiteY26" fmla="*/ 2188714 h 2381250"/>
                <a:gd name="connsiteX27" fmla="*/ 891973 w 2085975"/>
                <a:gd name="connsiteY27" fmla="*/ 2157791 h 2381250"/>
                <a:gd name="connsiteX28" fmla="*/ 891540 w 2085975"/>
                <a:gd name="connsiteY28" fmla="*/ 2158365 h 2381250"/>
                <a:gd name="connsiteX29" fmla="*/ 820091 w 2085975"/>
                <a:gd name="connsiteY29" fmla="*/ 2180928 h 2381250"/>
                <a:gd name="connsiteX30" fmla="*/ 820026 w 2085975"/>
                <a:gd name="connsiteY30" fmla="*/ 2180511 h 2381250"/>
                <a:gd name="connsiteX31" fmla="*/ 891973 w 2085975"/>
                <a:gd name="connsiteY31" fmla="*/ 2157791 h 2381250"/>
                <a:gd name="connsiteX32" fmla="*/ 1565691 w 2085975"/>
                <a:gd name="connsiteY32" fmla="*/ 1775952 h 2381250"/>
                <a:gd name="connsiteX33" fmla="*/ 1562956 w 2085975"/>
                <a:gd name="connsiteY33" fmla="*/ 1776635 h 2381250"/>
                <a:gd name="connsiteX34" fmla="*/ 1565691 w 2085975"/>
                <a:gd name="connsiteY34" fmla="*/ 1775952 h 2381250"/>
                <a:gd name="connsiteX35" fmla="*/ 338452 w 2085975"/>
                <a:gd name="connsiteY35" fmla="*/ 1588442 h 2381250"/>
                <a:gd name="connsiteX36" fmla="*/ 338961 w 2085975"/>
                <a:gd name="connsiteY36" fmla="*/ 1588971 h 2381250"/>
                <a:gd name="connsiteX37" fmla="*/ 338452 w 2085975"/>
                <a:gd name="connsiteY37" fmla="*/ 1588442 h 2381250"/>
                <a:gd name="connsiteX38" fmla="*/ 537210 w 2085975"/>
                <a:gd name="connsiteY38" fmla="*/ 0 h 2381250"/>
                <a:gd name="connsiteX39" fmla="*/ 563880 w 2085975"/>
                <a:gd name="connsiteY39" fmla="*/ 80010 h 2381250"/>
                <a:gd name="connsiteX40" fmla="*/ 672465 w 2085975"/>
                <a:gd name="connsiteY40" fmla="*/ 51435 h 2381250"/>
                <a:gd name="connsiteX41" fmla="*/ 721352 w 2085975"/>
                <a:gd name="connsiteY41" fmla="*/ 29486 h 2381250"/>
                <a:gd name="connsiteX42" fmla="*/ 744855 w 2085975"/>
                <a:gd name="connsiteY42" fmla="*/ 59055 h 2381250"/>
                <a:gd name="connsiteX43" fmla="*/ 739140 w 2085975"/>
                <a:gd name="connsiteY43" fmla="*/ 89535 h 2381250"/>
                <a:gd name="connsiteX44" fmla="*/ 821055 w 2085975"/>
                <a:gd name="connsiteY44" fmla="*/ 93345 h 2381250"/>
                <a:gd name="connsiteX45" fmla="*/ 834390 w 2085975"/>
                <a:gd name="connsiteY45" fmla="*/ 19050 h 2381250"/>
                <a:gd name="connsiteX46" fmla="*/ 855345 w 2085975"/>
                <a:gd name="connsiteY46" fmla="*/ 47625 h 2381250"/>
                <a:gd name="connsiteX47" fmla="*/ 946785 w 2085975"/>
                <a:gd name="connsiteY47" fmla="*/ 47625 h 2381250"/>
                <a:gd name="connsiteX48" fmla="*/ 996315 w 2085975"/>
                <a:gd name="connsiteY48" fmla="*/ 38100 h 2381250"/>
                <a:gd name="connsiteX49" fmla="*/ 1003935 w 2085975"/>
                <a:gd name="connsiteY49" fmla="*/ 9525 h 2381250"/>
                <a:gd name="connsiteX50" fmla="*/ 1064895 w 2085975"/>
                <a:gd name="connsiteY50" fmla="*/ 0 h 2381250"/>
                <a:gd name="connsiteX51" fmla="*/ 1097280 w 2085975"/>
                <a:gd name="connsiteY51" fmla="*/ 102870 h 2381250"/>
                <a:gd name="connsiteX52" fmla="*/ 1110615 w 2085975"/>
                <a:gd name="connsiteY52" fmla="*/ 102870 h 2381250"/>
                <a:gd name="connsiteX53" fmla="*/ 1135380 w 2085975"/>
                <a:gd name="connsiteY53" fmla="*/ 190500 h 2381250"/>
                <a:gd name="connsiteX54" fmla="*/ 1137805 w 2085975"/>
                <a:gd name="connsiteY54" fmla="*/ 195722 h 2381250"/>
                <a:gd name="connsiteX55" fmla="*/ 1135380 w 2085975"/>
                <a:gd name="connsiteY55" fmla="*/ 198120 h 2381250"/>
                <a:gd name="connsiteX56" fmla="*/ 1131570 w 2085975"/>
                <a:gd name="connsiteY56" fmla="*/ 240030 h 2381250"/>
                <a:gd name="connsiteX57" fmla="*/ 1156335 w 2085975"/>
                <a:gd name="connsiteY57" fmla="*/ 346710 h 2381250"/>
                <a:gd name="connsiteX58" fmla="*/ 1099185 w 2085975"/>
                <a:gd name="connsiteY58" fmla="*/ 363855 h 2381250"/>
                <a:gd name="connsiteX59" fmla="*/ 1127760 w 2085975"/>
                <a:gd name="connsiteY59" fmla="*/ 510540 h 2381250"/>
                <a:gd name="connsiteX60" fmla="*/ 1148715 w 2085975"/>
                <a:gd name="connsiteY60" fmla="*/ 563880 h 2381250"/>
                <a:gd name="connsiteX61" fmla="*/ 1194435 w 2085975"/>
                <a:gd name="connsiteY61" fmla="*/ 641985 h 2381250"/>
                <a:gd name="connsiteX62" fmla="*/ 1215390 w 2085975"/>
                <a:gd name="connsiteY62" fmla="*/ 645795 h 2381250"/>
                <a:gd name="connsiteX63" fmla="*/ 1243965 w 2085975"/>
                <a:gd name="connsiteY63" fmla="*/ 737235 h 2381250"/>
                <a:gd name="connsiteX64" fmla="*/ 1423035 w 2085975"/>
                <a:gd name="connsiteY64" fmla="*/ 702945 h 2381250"/>
                <a:gd name="connsiteX65" fmla="*/ 1422609 w 2085975"/>
                <a:gd name="connsiteY65" fmla="*/ 700259 h 2381250"/>
                <a:gd name="connsiteX66" fmla="*/ 1468755 w 2085975"/>
                <a:gd name="connsiteY66" fmla="*/ 689610 h 2381250"/>
                <a:gd name="connsiteX67" fmla="*/ 1491615 w 2085975"/>
                <a:gd name="connsiteY67" fmla="*/ 659130 h 2381250"/>
                <a:gd name="connsiteX68" fmla="*/ 1520190 w 2085975"/>
                <a:gd name="connsiteY68" fmla="*/ 645795 h 2381250"/>
                <a:gd name="connsiteX69" fmla="*/ 1531620 w 2085975"/>
                <a:gd name="connsiteY69" fmla="*/ 613410 h 2381250"/>
                <a:gd name="connsiteX70" fmla="*/ 1552575 w 2085975"/>
                <a:gd name="connsiteY70" fmla="*/ 594360 h 2381250"/>
                <a:gd name="connsiteX71" fmla="*/ 1573530 w 2085975"/>
                <a:gd name="connsiteY71" fmla="*/ 609600 h 2381250"/>
                <a:gd name="connsiteX72" fmla="*/ 1567815 w 2085975"/>
                <a:gd name="connsiteY72" fmla="*/ 708660 h 2381250"/>
                <a:gd name="connsiteX73" fmla="*/ 1638300 w 2085975"/>
                <a:gd name="connsiteY73" fmla="*/ 786765 h 2381250"/>
                <a:gd name="connsiteX74" fmla="*/ 1640205 w 2085975"/>
                <a:gd name="connsiteY74" fmla="*/ 851535 h 2381250"/>
                <a:gd name="connsiteX75" fmla="*/ 1615440 w 2085975"/>
                <a:gd name="connsiteY75" fmla="*/ 872490 h 2381250"/>
                <a:gd name="connsiteX76" fmla="*/ 1678305 w 2085975"/>
                <a:gd name="connsiteY76" fmla="*/ 876300 h 2381250"/>
                <a:gd name="connsiteX77" fmla="*/ 1964632 w 2085975"/>
                <a:gd name="connsiteY77" fmla="*/ 811829 h 2381250"/>
                <a:gd name="connsiteX78" fmla="*/ 1985010 w 2085975"/>
                <a:gd name="connsiteY78" fmla="*/ 889635 h 2381250"/>
                <a:gd name="connsiteX79" fmla="*/ 1977390 w 2085975"/>
                <a:gd name="connsiteY79" fmla="*/ 942975 h 2381250"/>
                <a:gd name="connsiteX80" fmla="*/ 1912620 w 2085975"/>
                <a:gd name="connsiteY80" fmla="*/ 952500 h 2381250"/>
                <a:gd name="connsiteX81" fmla="*/ 1912620 w 2085975"/>
                <a:gd name="connsiteY81" fmla="*/ 1022985 h 2381250"/>
                <a:gd name="connsiteX82" fmla="*/ 1956435 w 2085975"/>
                <a:gd name="connsiteY82" fmla="*/ 1028700 h 2381250"/>
                <a:gd name="connsiteX83" fmla="*/ 1996440 w 2085975"/>
                <a:gd name="connsiteY83" fmla="*/ 1002030 h 2381250"/>
                <a:gd name="connsiteX84" fmla="*/ 1975485 w 2085975"/>
                <a:gd name="connsiteY84" fmla="*/ 1057275 h 2381250"/>
                <a:gd name="connsiteX85" fmla="*/ 1971675 w 2085975"/>
                <a:gd name="connsiteY85" fmla="*/ 1137285 h 2381250"/>
                <a:gd name="connsiteX86" fmla="*/ 1976108 w 2085975"/>
                <a:gd name="connsiteY86" fmla="*/ 1138062 h 2381250"/>
                <a:gd name="connsiteX87" fmla="*/ 2025015 w 2085975"/>
                <a:gd name="connsiteY87" fmla="*/ 1226820 h 2381250"/>
                <a:gd name="connsiteX88" fmla="*/ 1965960 w 2085975"/>
                <a:gd name="connsiteY88" fmla="*/ 1257300 h 2381250"/>
                <a:gd name="connsiteX89" fmla="*/ 1975485 w 2085975"/>
                <a:gd name="connsiteY89" fmla="*/ 1295400 h 2381250"/>
                <a:gd name="connsiteX90" fmla="*/ 1929765 w 2085975"/>
                <a:gd name="connsiteY90" fmla="*/ 1350645 h 2381250"/>
                <a:gd name="connsiteX91" fmla="*/ 2057400 w 2085975"/>
                <a:gd name="connsiteY91" fmla="*/ 1419225 h 2381250"/>
                <a:gd name="connsiteX92" fmla="*/ 2034540 w 2085975"/>
                <a:gd name="connsiteY92" fmla="*/ 1451610 h 2381250"/>
                <a:gd name="connsiteX93" fmla="*/ 2085975 w 2085975"/>
                <a:gd name="connsiteY93" fmla="*/ 1527810 h 2381250"/>
                <a:gd name="connsiteX94" fmla="*/ 2080260 w 2085975"/>
                <a:gd name="connsiteY94" fmla="*/ 1565910 h 2381250"/>
                <a:gd name="connsiteX95" fmla="*/ 2045970 w 2085975"/>
                <a:gd name="connsiteY95" fmla="*/ 1581150 h 2381250"/>
                <a:gd name="connsiteX96" fmla="*/ 2013585 w 2085975"/>
                <a:gd name="connsiteY96" fmla="*/ 1657350 h 2381250"/>
                <a:gd name="connsiteX97" fmla="*/ 2047875 w 2085975"/>
                <a:gd name="connsiteY97" fmla="*/ 1691640 h 2381250"/>
                <a:gd name="connsiteX98" fmla="*/ 2011680 w 2085975"/>
                <a:gd name="connsiteY98" fmla="*/ 1737360 h 2381250"/>
                <a:gd name="connsiteX99" fmla="*/ 2013585 w 2085975"/>
                <a:gd name="connsiteY99" fmla="*/ 1739265 h 2381250"/>
                <a:gd name="connsiteX100" fmla="*/ 1912620 w 2085975"/>
                <a:gd name="connsiteY100" fmla="*/ 1644015 h 2381250"/>
                <a:gd name="connsiteX101" fmla="*/ 1823085 w 2085975"/>
                <a:gd name="connsiteY101" fmla="*/ 1708785 h 2381250"/>
                <a:gd name="connsiteX102" fmla="*/ 1691640 w 2085975"/>
                <a:gd name="connsiteY102" fmla="*/ 1737360 h 2381250"/>
                <a:gd name="connsiteX103" fmla="*/ 1678305 w 2085975"/>
                <a:gd name="connsiteY103" fmla="*/ 1722120 h 2381250"/>
                <a:gd name="connsiteX104" fmla="*/ 1621155 w 2085975"/>
                <a:gd name="connsiteY104" fmla="*/ 1737360 h 2381250"/>
                <a:gd name="connsiteX105" fmla="*/ 1617345 w 2085975"/>
                <a:gd name="connsiteY105" fmla="*/ 1760220 h 2381250"/>
                <a:gd name="connsiteX106" fmla="*/ 1565432 w 2085975"/>
                <a:gd name="connsiteY106" fmla="*/ 1773198 h 2381250"/>
                <a:gd name="connsiteX107" fmla="*/ 1564005 w 2085975"/>
                <a:gd name="connsiteY107" fmla="*/ 1771650 h 2381250"/>
                <a:gd name="connsiteX108" fmla="*/ 1520190 w 2085975"/>
                <a:gd name="connsiteY108" fmla="*/ 1811655 h 2381250"/>
                <a:gd name="connsiteX109" fmla="*/ 1501140 w 2085975"/>
                <a:gd name="connsiteY109" fmla="*/ 1811655 h 2381250"/>
                <a:gd name="connsiteX110" fmla="*/ 1428750 w 2085975"/>
                <a:gd name="connsiteY110" fmla="*/ 1903095 h 2381250"/>
                <a:gd name="connsiteX111" fmla="*/ 1421130 w 2085975"/>
                <a:gd name="connsiteY111" fmla="*/ 1952625 h 2381250"/>
                <a:gd name="connsiteX112" fmla="*/ 1396365 w 2085975"/>
                <a:gd name="connsiteY112" fmla="*/ 1918335 h 2381250"/>
                <a:gd name="connsiteX113" fmla="*/ 1358265 w 2085975"/>
                <a:gd name="connsiteY113" fmla="*/ 1986915 h 2381250"/>
                <a:gd name="connsiteX114" fmla="*/ 1343025 w 2085975"/>
                <a:gd name="connsiteY114" fmla="*/ 1986915 h 2381250"/>
                <a:gd name="connsiteX115" fmla="*/ 1297305 w 2085975"/>
                <a:gd name="connsiteY115" fmla="*/ 2019300 h 2381250"/>
                <a:gd name="connsiteX116" fmla="*/ 1301115 w 2085975"/>
                <a:gd name="connsiteY116" fmla="*/ 2038350 h 2381250"/>
                <a:gd name="connsiteX117" fmla="*/ 1259205 w 2085975"/>
                <a:gd name="connsiteY117" fmla="*/ 2066925 h 2381250"/>
                <a:gd name="connsiteX118" fmla="*/ 1272540 w 2085975"/>
                <a:gd name="connsiteY118" fmla="*/ 2097405 h 2381250"/>
                <a:gd name="connsiteX119" fmla="*/ 1202055 w 2085975"/>
                <a:gd name="connsiteY119" fmla="*/ 2106930 h 2381250"/>
                <a:gd name="connsiteX120" fmla="*/ 1183005 w 2085975"/>
                <a:gd name="connsiteY120" fmla="*/ 2143125 h 2381250"/>
                <a:gd name="connsiteX121" fmla="*/ 1156335 w 2085975"/>
                <a:gd name="connsiteY121" fmla="*/ 2164080 h 2381250"/>
                <a:gd name="connsiteX122" fmla="*/ 1122045 w 2085975"/>
                <a:gd name="connsiteY122" fmla="*/ 2141220 h 2381250"/>
                <a:gd name="connsiteX123" fmla="*/ 1107891 w 2085975"/>
                <a:gd name="connsiteY123" fmla="*/ 2157396 h 2381250"/>
                <a:gd name="connsiteX124" fmla="*/ 1106805 w 2085975"/>
                <a:gd name="connsiteY124" fmla="*/ 2156460 h 2381250"/>
                <a:gd name="connsiteX125" fmla="*/ 979170 w 2085975"/>
                <a:gd name="connsiteY125" fmla="*/ 2042160 h 2381250"/>
                <a:gd name="connsiteX126" fmla="*/ 932138 w 2085975"/>
                <a:gd name="connsiteY126" fmla="*/ 2104529 h 2381250"/>
                <a:gd name="connsiteX127" fmla="*/ 851535 w 2085975"/>
                <a:gd name="connsiteY127" fmla="*/ 2101216 h 2381250"/>
                <a:gd name="connsiteX128" fmla="*/ 847725 w 2085975"/>
                <a:gd name="connsiteY128" fmla="*/ 2129791 h 2381250"/>
                <a:gd name="connsiteX129" fmla="*/ 689610 w 2085975"/>
                <a:gd name="connsiteY129" fmla="*/ 2129791 h 2381250"/>
                <a:gd name="connsiteX130" fmla="*/ 685800 w 2085975"/>
                <a:gd name="connsiteY130" fmla="*/ 2025016 h 2381250"/>
                <a:gd name="connsiteX131" fmla="*/ 683980 w 2085975"/>
                <a:gd name="connsiteY131" fmla="*/ 2024761 h 2381250"/>
                <a:gd name="connsiteX132" fmla="*/ 701040 w 2085975"/>
                <a:gd name="connsiteY132" fmla="*/ 1973580 h 2381250"/>
                <a:gd name="connsiteX133" fmla="*/ 659130 w 2085975"/>
                <a:gd name="connsiteY133" fmla="*/ 1939290 h 2381250"/>
                <a:gd name="connsiteX134" fmla="*/ 662940 w 2085975"/>
                <a:gd name="connsiteY134" fmla="*/ 1899285 h 2381250"/>
                <a:gd name="connsiteX135" fmla="*/ 674370 w 2085975"/>
                <a:gd name="connsiteY135" fmla="*/ 1836420 h 2381250"/>
                <a:gd name="connsiteX136" fmla="*/ 643890 w 2085975"/>
                <a:gd name="connsiteY136" fmla="*/ 1802130 h 2381250"/>
                <a:gd name="connsiteX137" fmla="*/ 590550 w 2085975"/>
                <a:gd name="connsiteY137" fmla="*/ 1790700 h 2381250"/>
                <a:gd name="connsiteX138" fmla="*/ 520065 w 2085975"/>
                <a:gd name="connsiteY138" fmla="*/ 1731645 h 2381250"/>
                <a:gd name="connsiteX139" fmla="*/ 520065 w 2085975"/>
                <a:gd name="connsiteY139" fmla="*/ 1704975 h 2381250"/>
                <a:gd name="connsiteX140" fmla="*/ 491490 w 2085975"/>
                <a:gd name="connsiteY140" fmla="*/ 1708785 h 2381250"/>
                <a:gd name="connsiteX141" fmla="*/ 386715 w 2085975"/>
                <a:gd name="connsiteY141" fmla="*/ 1638300 h 2381250"/>
                <a:gd name="connsiteX142" fmla="*/ 345639 w 2085975"/>
                <a:gd name="connsiteY142" fmla="*/ 1595581 h 2381250"/>
                <a:gd name="connsiteX143" fmla="*/ 346710 w 2085975"/>
                <a:gd name="connsiteY143" fmla="*/ 1543050 h 2381250"/>
                <a:gd name="connsiteX144" fmla="*/ 302895 w 2085975"/>
                <a:gd name="connsiteY144" fmla="*/ 1522095 h 2381250"/>
                <a:gd name="connsiteX145" fmla="*/ 318135 w 2085975"/>
                <a:gd name="connsiteY145" fmla="*/ 1470660 h 2381250"/>
                <a:gd name="connsiteX146" fmla="*/ 274320 w 2085975"/>
                <a:gd name="connsiteY146" fmla="*/ 1491615 h 2381250"/>
                <a:gd name="connsiteX147" fmla="*/ 241935 w 2085975"/>
                <a:gd name="connsiteY147" fmla="*/ 1491615 h 2381250"/>
                <a:gd name="connsiteX148" fmla="*/ 236220 w 2085975"/>
                <a:gd name="connsiteY148" fmla="*/ 1510665 h 2381250"/>
                <a:gd name="connsiteX149" fmla="*/ 85676 w 2085975"/>
                <a:gd name="connsiteY149" fmla="*/ 1510087 h 2381250"/>
                <a:gd name="connsiteX150" fmla="*/ 80010 w 2085975"/>
                <a:gd name="connsiteY150" fmla="*/ 1443990 h 2381250"/>
                <a:gd name="connsiteX151" fmla="*/ 30480 w 2085975"/>
                <a:gd name="connsiteY151" fmla="*/ 1466850 h 2381250"/>
                <a:gd name="connsiteX152" fmla="*/ 9525 w 2085975"/>
                <a:gd name="connsiteY152" fmla="*/ 1390650 h 2381250"/>
                <a:gd name="connsiteX153" fmla="*/ 0 w 2085975"/>
                <a:gd name="connsiteY153" fmla="*/ 1389648 h 2381250"/>
                <a:gd name="connsiteX154" fmla="*/ 0 w 2085975"/>
                <a:gd name="connsiteY154" fmla="*/ 1352550 h 2381250"/>
                <a:gd name="connsiteX155" fmla="*/ 30480 w 2085975"/>
                <a:gd name="connsiteY155" fmla="*/ 1314450 h 2381250"/>
                <a:gd name="connsiteX156" fmla="*/ 95250 w 2085975"/>
                <a:gd name="connsiteY156" fmla="*/ 1303020 h 2381250"/>
                <a:gd name="connsiteX157" fmla="*/ 112395 w 2085975"/>
                <a:gd name="connsiteY157" fmla="*/ 1238250 h 2381250"/>
                <a:gd name="connsiteX158" fmla="*/ 100965 w 2085975"/>
                <a:gd name="connsiteY158" fmla="*/ 1143000 h 2381250"/>
                <a:gd name="connsiteX159" fmla="*/ 101779 w 2085975"/>
                <a:gd name="connsiteY159" fmla="*/ 1135131 h 2381250"/>
                <a:gd name="connsiteX160" fmla="*/ 190501 w 2085975"/>
                <a:gd name="connsiteY160" fmla="*/ 1110615 h 2381250"/>
                <a:gd name="connsiteX161" fmla="*/ 207646 w 2085975"/>
                <a:gd name="connsiteY161" fmla="*/ 1022985 h 2381250"/>
                <a:gd name="connsiteX162" fmla="*/ 186691 w 2085975"/>
                <a:gd name="connsiteY162" fmla="*/ 986790 h 2381250"/>
                <a:gd name="connsiteX163" fmla="*/ 57151 w 2085975"/>
                <a:gd name="connsiteY163" fmla="*/ 969645 h 2381250"/>
                <a:gd name="connsiteX164" fmla="*/ 125731 w 2085975"/>
                <a:gd name="connsiteY164" fmla="*/ 843915 h 2381250"/>
                <a:gd name="connsiteX165" fmla="*/ 129541 w 2085975"/>
                <a:gd name="connsiteY165" fmla="*/ 731520 h 2381250"/>
                <a:gd name="connsiteX166" fmla="*/ 104775 w 2085975"/>
                <a:gd name="connsiteY166" fmla="*/ 715066 h 2381250"/>
                <a:gd name="connsiteX167" fmla="*/ 104775 w 2085975"/>
                <a:gd name="connsiteY167" fmla="*/ 567691 h 2381250"/>
                <a:gd name="connsiteX168" fmla="*/ 125730 w 2085975"/>
                <a:gd name="connsiteY168" fmla="*/ 489586 h 2381250"/>
                <a:gd name="connsiteX169" fmla="*/ 95250 w 2085975"/>
                <a:gd name="connsiteY169" fmla="*/ 447676 h 2381250"/>
                <a:gd name="connsiteX170" fmla="*/ 169545 w 2085975"/>
                <a:gd name="connsiteY170" fmla="*/ 449581 h 2381250"/>
                <a:gd name="connsiteX171" fmla="*/ 164949 w 2085975"/>
                <a:gd name="connsiteY171" fmla="*/ 446066 h 2381250"/>
                <a:gd name="connsiteX172" fmla="*/ 169545 w 2085975"/>
                <a:gd name="connsiteY172" fmla="*/ 447675 h 2381250"/>
                <a:gd name="connsiteX173" fmla="*/ 200025 w 2085975"/>
                <a:gd name="connsiteY173" fmla="*/ 382905 h 2381250"/>
                <a:gd name="connsiteX174" fmla="*/ 283845 w 2085975"/>
                <a:gd name="connsiteY174" fmla="*/ 384810 h 2381250"/>
                <a:gd name="connsiteX175" fmla="*/ 329565 w 2085975"/>
                <a:gd name="connsiteY175" fmla="*/ 361950 h 2381250"/>
                <a:gd name="connsiteX176" fmla="*/ 344805 w 2085975"/>
                <a:gd name="connsiteY176" fmla="*/ 335280 h 2381250"/>
                <a:gd name="connsiteX177" fmla="*/ 348615 w 2085975"/>
                <a:gd name="connsiteY177" fmla="*/ 266700 h 2381250"/>
                <a:gd name="connsiteX178" fmla="*/ 325755 w 2085975"/>
                <a:gd name="connsiteY178" fmla="*/ 198120 h 2381250"/>
                <a:gd name="connsiteX179" fmla="*/ 272415 w 2085975"/>
                <a:gd name="connsiteY179" fmla="*/ 137160 h 2381250"/>
                <a:gd name="connsiteX180" fmla="*/ 295275 w 2085975"/>
                <a:gd name="connsiteY180" fmla="*/ 125730 h 2381250"/>
                <a:gd name="connsiteX181" fmla="*/ 293496 w 2085975"/>
                <a:gd name="connsiteY181" fmla="*/ 119401 h 2381250"/>
                <a:gd name="connsiteX182" fmla="*/ 295275 w 2085975"/>
                <a:gd name="connsiteY182" fmla="*/ 120015 h 2381250"/>
                <a:gd name="connsiteX183" fmla="*/ 337185 w 2085975"/>
                <a:gd name="connsiteY183" fmla="*/ 74295 h 2381250"/>
                <a:gd name="connsiteX184" fmla="*/ 403860 w 2085975"/>
                <a:gd name="connsiteY184" fmla="*/ 85725 h 2381250"/>
                <a:gd name="connsiteX185" fmla="*/ 381000 w 2085975"/>
                <a:gd name="connsiteY185" fmla="*/ 49530 h 2381250"/>
                <a:gd name="connsiteX186" fmla="*/ 432435 w 2085975"/>
                <a:gd name="connsiteY186" fmla="*/ 13335 h 2381250"/>
                <a:gd name="connsiteX187" fmla="*/ 537210 w 2085975"/>
                <a:gd name="connsiteY18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56335 w 2085975"/>
                <a:gd name="connsiteY8" fmla="*/ 2360295 h 2381250"/>
                <a:gd name="connsiteX9" fmla="*/ 1102342 w 2085975"/>
                <a:gd name="connsiteY9" fmla="*/ 2339962 h 2381250"/>
                <a:gd name="connsiteX10" fmla="*/ 1102640 w 2085975"/>
                <a:gd name="connsiteY10" fmla="*/ 2338077 h 2381250"/>
                <a:gd name="connsiteX11" fmla="*/ 838132 w 2085975"/>
                <a:gd name="connsiteY11" fmla="*/ 2302711 h 2381250"/>
                <a:gd name="connsiteX12" fmla="*/ 838200 w 2085975"/>
                <a:gd name="connsiteY12" fmla="*/ 2303145 h 2381250"/>
                <a:gd name="connsiteX13" fmla="*/ 787894 w 2085975"/>
                <a:gd name="connsiteY13" fmla="*/ 2318051 h 2381250"/>
                <a:gd name="connsiteX14" fmla="*/ 787641 w 2085975"/>
                <a:gd name="connsiteY14" fmla="*/ 2317671 h 2381250"/>
                <a:gd name="connsiteX15" fmla="*/ 838132 w 2085975"/>
                <a:gd name="connsiteY15" fmla="*/ 2302711 h 2381250"/>
                <a:gd name="connsiteX16" fmla="*/ 1138418 w 2085975"/>
                <a:gd name="connsiteY16" fmla="*/ 2269355 h 2381250"/>
                <a:gd name="connsiteX17" fmla="*/ 1202055 w 2085975"/>
                <a:gd name="connsiteY17" fmla="*/ 2297430 h 2381250"/>
                <a:gd name="connsiteX18" fmla="*/ 1197951 w 2085975"/>
                <a:gd name="connsiteY18" fmla="*/ 2297594 h 2381250"/>
                <a:gd name="connsiteX19" fmla="*/ 1138537 w 2085975"/>
                <a:gd name="connsiteY19" fmla="*/ 2271382 h 2381250"/>
                <a:gd name="connsiteX20" fmla="*/ 1138418 w 2085975"/>
                <a:gd name="connsiteY20" fmla="*/ 2269355 h 2381250"/>
                <a:gd name="connsiteX21" fmla="*/ 1083951 w 2085975"/>
                <a:gd name="connsiteY21" fmla="*/ 2188714 h 2381250"/>
                <a:gd name="connsiteX22" fmla="*/ 1135380 w 2085975"/>
                <a:gd name="connsiteY22" fmla="*/ 2236470 h 2381250"/>
                <a:gd name="connsiteX23" fmla="*/ 1135465 w 2085975"/>
                <a:gd name="connsiteY23" fmla="*/ 2237914 h 2381250"/>
                <a:gd name="connsiteX24" fmla="*/ 1083292 w 2085975"/>
                <a:gd name="connsiteY24" fmla="*/ 2189467 h 2381250"/>
                <a:gd name="connsiteX25" fmla="*/ 1083951 w 2085975"/>
                <a:gd name="connsiteY25" fmla="*/ 2188714 h 2381250"/>
                <a:gd name="connsiteX26" fmla="*/ 891973 w 2085975"/>
                <a:gd name="connsiteY26" fmla="*/ 2157791 h 2381250"/>
                <a:gd name="connsiteX27" fmla="*/ 891540 w 2085975"/>
                <a:gd name="connsiteY27" fmla="*/ 2158365 h 2381250"/>
                <a:gd name="connsiteX28" fmla="*/ 820091 w 2085975"/>
                <a:gd name="connsiteY28" fmla="*/ 2180928 h 2381250"/>
                <a:gd name="connsiteX29" fmla="*/ 820026 w 2085975"/>
                <a:gd name="connsiteY29" fmla="*/ 2180511 h 2381250"/>
                <a:gd name="connsiteX30" fmla="*/ 891973 w 2085975"/>
                <a:gd name="connsiteY30" fmla="*/ 2157791 h 2381250"/>
                <a:gd name="connsiteX31" fmla="*/ 1565691 w 2085975"/>
                <a:gd name="connsiteY31" fmla="*/ 1775952 h 2381250"/>
                <a:gd name="connsiteX32" fmla="*/ 1562956 w 2085975"/>
                <a:gd name="connsiteY32" fmla="*/ 1776635 h 2381250"/>
                <a:gd name="connsiteX33" fmla="*/ 1565691 w 2085975"/>
                <a:gd name="connsiteY33" fmla="*/ 1775952 h 2381250"/>
                <a:gd name="connsiteX34" fmla="*/ 338452 w 2085975"/>
                <a:gd name="connsiteY34" fmla="*/ 1588442 h 2381250"/>
                <a:gd name="connsiteX35" fmla="*/ 338961 w 2085975"/>
                <a:gd name="connsiteY35" fmla="*/ 1588971 h 2381250"/>
                <a:gd name="connsiteX36" fmla="*/ 338452 w 2085975"/>
                <a:gd name="connsiteY36" fmla="*/ 1588442 h 2381250"/>
                <a:gd name="connsiteX37" fmla="*/ 537210 w 2085975"/>
                <a:gd name="connsiteY37" fmla="*/ 0 h 2381250"/>
                <a:gd name="connsiteX38" fmla="*/ 563880 w 2085975"/>
                <a:gd name="connsiteY38" fmla="*/ 80010 h 2381250"/>
                <a:gd name="connsiteX39" fmla="*/ 672465 w 2085975"/>
                <a:gd name="connsiteY39" fmla="*/ 51435 h 2381250"/>
                <a:gd name="connsiteX40" fmla="*/ 721352 w 2085975"/>
                <a:gd name="connsiteY40" fmla="*/ 29486 h 2381250"/>
                <a:gd name="connsiteX41" fmla="*/ 744855 w 2085975"/>
                <a:gd name="connsiteY41" fmla="*/ 59055 h 2381250"/>
                <a:gd name="connsiteX42" fmla="*/ 739140 w 2085975"/>
                <a:gd name="connsiteY42" fmla="*/ 89535 h 2381250"/>
                <a:gd name="connsiteX43" fmla="*/ 821055 w 2085975"/>
                <a:gd name="connsiteY43" fmla="*/ 93345 h 2381250"/>
                <a:gd name="connsiteX44" fmla="*/ 834390 w 2085975"/>
                <a:gd name="connsiteY44" fmla="*/ 19050 h 2381250"/>
                <a:gd name="connsiteX45" fmla="*/ 855345 w 2085975"/>
                <a:gd name="connsiteY45" fmla="*/ 47625 h 2381250"/>
                <a:gd name="connsiteX46" fmla="*/ 946785 w 2085975"/>
                <a:gd name="connsiteY46" fmla="*/ 47625 h 2381250"/>
                <a:gd name="connsiteX47" fmla="*/ 996315 w 2085975"/>
                <a:gd name="connsiteY47" fmla="*/ 38100 h 2381250"/>
                <a:gd name="connsiteX48" fmla="*/ 1003935 w 2085975"/>
                <a:gd name="connsiteY48" fmla="*/ 9525 h 2381250"/>
                <a:gd name="connsiteX49" fmla="*/ 1064895 w 2085975"/>
                <a:gd name="connsiteY49" fmla="*/ 0 h 2381250"/>
                <a:gd name="connsiteX50" fmla="*/ 1097280 w 2085975"/>
                <a:gd name="connsiteY50" fmla="*/ 102870 h 2381250"/>
                <a:gd name="connsiteX51" fmla="*/ 1110615 w 2085975"/>
                <a:gd name="connsiteY51" fmla="*/ 102870 h 2381250"/>
                <a:gd name="connsiteX52" fmla="*/ 1135380 w 2085975"/>
                <a:gd name="connsiteY52" fmla="*/ 190500 h 2381250"/>
                <a:gd name="connsiteX53" fmla="*/ 1137805 w 2085975"/>
                <a:gd name="connsiteY53" fmla="*/ 195722 h 2381250"/>
                <a:gd name="connsiteX54" fmla="*/ 1135380 w 2085975"/>
                <a:gd name="connsiteY54" fmla="*/ 198120 h 2381250"/>
                <a:gd name="connsiteX55" fmla="*/ 1131570 w 2085975"/>
                <a:gd name="connsiteY55" fmla="*/ 240030 h 2381250"/>
                <a:gd name="connsiteX56" fmla="*/ 1156335 w 2085975"/>
                <a:gd name="connsiteY56" fmla="*/ 346710 h 2381250"/>
                <a:gd name="connsiteX57" fmla="*/ 1099185 w 2085975"/>
                <a:gd name="connsiteY57" fmla="*/ 363855 h 2381250"/>
                <a:gd name="connsiteX58" fmla="*/ 1127760 w 2085975"/>
                <a:gd name="connsiteY58" fmla="*/ 510540 h 2381250"/>
                <a:gd name="connsiteX59" fmla="*/ 1148715 w 2085975"/>
                <a:gd name="connsiteY59" fmla="*/ 563880 h 2381250"/>
                <a:gd name="connsiteX60" fmla="*/ 1194435 w 2085975"/>
                <a:gd name="connsiteY60" fmla="*/ 641985 h 2381250"/>
                <a:gd name="connsiteX61" fmla="*/ 1215390 w 2085975"/>
                <a:gd name="connsiteY61" fmla="*/ 645795 h 2381250"/>
                <a:gd name="connsiteX62" fmla="*/ 1243965 w 2085975"/>
                <a:gd name="connsiteY62" fmla="*/ 737235 h 2381250"/>
                <a:gd name="connsiteX63" fmla="*/ 1423035 w 2085975"/>
                <a:gd name="connsiteY63" fmla="*/ 702945 h 2381250"/>
                <a:gd name="connsiteX64" fmla="*/ 1422609 w 2085975"/>
                <a:gd name="connsiteY64" fmla="*/ 700259 h 2381250"/>
                <a:gd name="connsiteX65" fmla="*/ 1468755 w 2085975"/>
                <a:gd name="connsiteY65" fmla="*/ 689610 h 2381250"/>
                <a:gd name="connsiteX66" fmla="*/ 1491615 w 2085975"/>
                <a:gd name="connsiteY66" fmla="*/ 659130 h 2381250"/>
                <a:gd name="connsiteX67" fmla="*/ 1520190 w 2085975"/>
                <a:gd name="connsiteY67" fmla="*/ 645795 h 2381250"/>
                <a:gd name="connsiteX68" fmla="*/ 1531620 w 2085975"/>
                <a:gd name="connsiteY68" fmla="*/ 613410 h 2381250"/>
                <a:gd name="connsiteX69" fmla="*/ 1552575 w 2085975"/>
                <a:gd name="connsiteY69" fmla="*/ 594360 h 2381250"/>
                <a:gd name="connsiteX70" fmla="*/ 1573530 w 2085975"/>
                <a:gd name="connsiteY70" fmla="*/ 609600 h 2381250"/>
                <a:gd name="connsiteX71" fmla="*/ 1567815 w 2085975"/>
                <a:gd name="connsiteY71" fmla="*/ 708660 h 2381250"/>
                <a:gd name="connsiteX72" fmla="*/ 1638300 w 2085975"/>
                <a:gd name="connsiteY72" fmla="*/ 786765 h 2381250"/>
                <a:gd name="connsiteX73" fmla="*/ 1640205 w 2085975"/>
                <a:gd name="connsiteY73" fmla="*/ 851535 h 2381250"/>
                <a:gd name="connsiteX74" fmla="*/ 1615440 w 2085975"/>
                <a:gd name="connsiteY74" fmla="*/ 872490 h 2381250"/>
                <a:gd name="connsiteX75" fmla="*/ 1678305 w 2085975"/>
                <a:gd name="connsiteY75" fmla="*/ 876300 h 2381250"/>
                <a:gd name="connsiteX76" fmla="*/ 1964632 w 2085975"/>
                <a:gd name="connsiteY76" fmla="*/ 811829 h 2381250"/>
                <a:gd name="connsiteX77" fmla="*/ 1985010 w 2085975"/>
                <a:gd name="connsiteY77" fmla="*/ 889635 h 2381250"/>
                <a:gd name="connsiteX78" fmla="*/ 1977390 w 2085975"/>
                <a:gd name="connsiteY78" fmla="*/ 942975 h 2381250"/>
                <a:gd name="connsiteX79" fmla="*/ 1912620 w 2085975"/>
                <a:gd name="connsiteY79" fmla="*/ 952500 h 2381250"/>
                <a:gd name="connsiteX80" fmla="*/ 1912620 w 2085975"/>
                <a:gd name="connsiteY80" fmla="*/ 1022985 h 2381250"/>
                <a:gd name="connsiteX81" fmla="*/ 1956435 w 2085975"/>
                <a:gd name="connsiteY81" fmla="*/ 1028700 h 2381250"/>
                <a:gd name="connsiteX82" fmla="*/ 1996440 w 2085975"/>
                <a:gd name="connsiteY82" fmla="*/ 1002030 h 2381250"/>
                <a:gd name="connsiteX83" fmla="*/ 1975485 w 2085975"/>
                <a:gd name="connsiteY83" fmla="*/ 1057275 h 2381250"/>
                <a:gd name="connsiteX84" fmla="*/ 1971675 w 2085975"/>
                <a:gd name="connsiteY84" fmla="*/ 1137285 h 2381250"/>
                <a:gd name="connsiteX85" fmla="*/ 1976108 w 2085975"/>
                <a:gd name="connsiteY85" fmla="*/ 1138062 h 2381250"/>
                <a:gd name="connsiteX86" fmla="*/ 2025015 w 2085975"/>
                <a:gd name="connsiteY86" fmla="*/ 1226820 h 2381250"/>
                <a:gd name="connsiteX87" fmla="*/ 1965960 w 2085975"/>
                <a:gd name="connsiteY87" fmla="*/ 1257300 h 2381250"/>
                <a:gd name="connsiteX88" fmla="*/ 1975485 w 2085975"/>
                <a:gd name="connsiteY88" fmla="*/ 1295400 h 2381250"/>
                <a:gd name="connsiteX89" fmla="*/ 1929765 w 2085975"/>
                <a:gd name="connsiteY89" fmla="*/ 1350645 h 2381250"/>
                <a:gd name="connsiteX90" fmla="*/ 2057400 w 2085975"/>
                <a:gd name="connsiteY90" fmla="*/ 1419225 h 2381250"/>
                <a:gd name="connsiteX91" fmla="*/ 2034540 w 2085975"/>
                <a:gd name="connsiteY91" fmla="*/ 1451610 h 2381250"/>
                <a:gd name="connsiteX92" fmla="*/ 2085975 w 2085975"/>
                <a:gd name="connsiteY92" fmla="*/ 1527810 h 2381250"/>
                <a:gd name="connsiteX93" fmla="*/ 2080260 w 2085975"/>
                <a:gd name="connsiteY93" fmla="*/ 1565910 h 2381250"/>
                <a:gd name="connsiteX94" fmla="*/ 2045970 w 2085975"/>
                <a:gd name="connsiteY94" fmla="*/ 1581150 h 2381250"/>
                <a:gd name="connsiteX95" fmla="*/ 2013585 w 2085975"/>
                <a:gd name="connsiteY95" fmla="*/ 1657350 h 2381250"/>
                <a:gd name="connsiteX96" fmla="*/ 2047875 w 2085975"/>
                <a:gd name="connsiteY96" fmla="*/ 1691640 h 2381250"/>
                <a:gd name="connsiteX97" fmla="*/ 2011680 w 2085975"/>
                <a:gd name="connsiteY97" fmla="*/ 1737360 h 2381250"/>
                <a:gd name="connsiteX98" fmla="*/ 2013585 w 2085975"/>
                <a:gd name="connsiteY98" fmla="*/ 1739265 h 2381250"/>
                <a:gd name="connsiteX99" fmla="*/ 1912620 w 2085975"/>
                <a:gd name="connsiteY99" fmla="*/ 1644015 h 2381250"/>
                <a:gd name="connsiteX100" fmla="*/ 1823085 w 2085975"/>
                <a:gd name="connsiteY100" fmla="*/ 1708785 h 2381250"/>
                <a:gd name="connsiteX101" fmla="*/ 1691640 w 2085975"/>
                <a:gd name="connsiteY101" fmla="*/ 1737360 h 2381250"/>
                <a:gd name="connsiteX102" fmla="*/ 1678305 w 2085975"/>
                <a:gd name="connsiteY102" fmla="*/ 1722120 h 2381250"/>
                <a:gd name="connsiteX103" fmla="*/ 1621155 w 2085975"/>
                <a:gd name="connsiteY103" fmla="*/ 1737360 h 2381250"/>
                <a:gd name="connsiteX104" fmla="*/ 1617345 w 2085975"/>
                <a:gd name="connsiteY104" fmla="*/ 1760220 h 2381250"/>
                <a:gd name="connsiteX105" fmla="*/ 1565432 w 2085975"/>
                <a:gd name="connsiteY105" fmla="*/ 1773198 h 2381250"/>
                <a:gd name="connsiteX106" fmla="*/ 1564005 w 2085975"/>
                <a:gd name="connsiteY106" fmla="*/ 1771650 h 2381250"/>
                <a:gd name="connsiteX107" fmla="*/ 1520190 w 2085975"/>
                <a:gd name="connsiteY107" fmla="*/ 1811655 h 2381250"/>
                <a:gd name="connsiteX108" fmla="*/ 1501140 w 2085975"/>
                <a:gd name="connsiteY108" fmla="*/ 1811655 h 2381250"/>
                <a:gd name="connsiteX109" fmla="*/ 1428750 w 2085975"/>
                <a:gd name="connsiteY109" fmla="*/ 1903095 h 2381250"/>
                <a:gd name="connsiteX110" fmla="*/ 1421130 w 2085975"/>
                <a:gd name="connsiteY110" fmla="*/ 1952625 h 2381250"/>
                <a:gd name="connsiteX111" fmla="*/ 1396365 w 2085975"/>
                <a:gd name="connsiteY111" fmla="*/ 1918335 h 2381250"/>
                <a:gd name="connsiteX112" fmla="*/ 1358265 w 2085975"/>
                <a:gd name="connsiteY112" fmla="*/ 1986915 h 2381250"/>
                <a:gd name="connsiteX113" fmla="*/ 1343025 w 2085975"/>
                <a:gd name="connsiteY113" fmla="*/ 1986915 h 2381250"/>
                <a:gd name="connsiteX114" fmla="*/ 1297305 w 2085975"/>
                <a:gd name="connsiteY114" fmla="*/ 2019300 h 2381250"/>
                <a:gd name="connsiteX115" fmla="*/ 1301115 w 2085975"/>
                <a:gd name="connsiteY115" fmla="*/ 2038350 h 2381250"/>
                <a:gd name="connsiteX116" fmla="*/ 1259205 w 2085975"/>
                <a:gd name="connsiteY116" fmla="*/ 2066925 h 2381250"/>
                <a:gd name="connsiteX117" fmla="*/ 1272540 w 2085975"/>
                <a:gd name="connsiteY117" fmla="*/ 2097405 h 2381250"/>
                <a:gd name="connsiteX118" fmla="*/ 1202055 w 2085975"/>
                <a:gd name="connsiteY118" fmla="*/ 2106930 h 2381250"/>
                <a:gd name="connsiteX119" fmla="*/ 1183005 w 2085975"/>
                <a:gd name="connsiteY119" fmla="*/ 2143125 h 2381250"/>
                <a:gd name="connsiteX120" fmla="*/ 1156335 w 2085975"/>
                <a:gd name="connsiteY120" fmla="*/ 2164080 h 2381250"/>
                <a:gd name="connsiteX121" fmla="*/ 1122045 w 2085975"/>
                <a:gd name="connsiteY121" fmla="*/ 2141220 h 2381250"/>
                <a:gd name="connsiteX122" fmla="*/ 1107891 w 2085975"/>
                <a:gd name="connsiteY122" fmla="*/ 2157396 h 2381250"/>
                <a:gd name="connsiteX123" fmla="*/ 1106805 w 2085975"/>
                <a:gd name="connsiteY123" fmla="*/ 2156460 h 2381250"/>
                <a:gd name="connsiteX124" fmla="*/ 979170 w 2085975"/>
                <a:gd name="connsiteY124" fmla="*/ 2042160 h 2381250"/>
                <a:gd name="connsiteX125" fmla="*/ 932138 w 2085975"/>
                <a:gd name="connsiteY125" fmla="*/ 2104529 h 2381250"/>
                <a:gd name="connsiteX126" fmla="*/ 851535 w 2085975"/>
                <a:gd name="connsiteY126" fmla="*/ 2101216 h 2381250"/>
                <a:gd name="connsiteX127" fmla="*/ 847725 w 2085975"/>
                <a:gd name="connsiteY127" fmla="*/ 2129791 h 2381250"/>
                <a:gd name="connsiteX128" fmla="*/ 689610 w 2085975"/>
                <a:gd name="connsiteY128" fmla="*/ 2129791 h 2381250"/>
                <a:gd name="connsiteX129" fmla="*/ 685800 w 2085975"/>
                <a:gd name="connsiteY129" fmla="*/ 2025016 h 2381250"/>
                <a:gd name="connsiteX130" fmla="*/ 683980 w 2085975"/>
                <a:gd name="connsiteY130" fmla="*/ 2024761 h 2381250"/>
                <a:gd name="connsiteX131" fmla="*/ 701040 w 2085975"/>
                <a:gd name="connsiteY131" fmla="*/ 1973580 h 2381250"/>
                <a:gd name="connsiteX132" fmla="*/ 659130 w 2085975"/>
                <a:gd name="connsiteY132" fmla="*/ 1939290 h 2381250"/>
                <a:gd name="connsiteX133" fmla="*/ 662940 w 2085975"/>
                <a:gd name="connsiteY133" fmla="*/ 1899285 h 2381250"/>
                <a:gd name="connsiteX134" fmla="*/ 674370 w 2085975"/>
                <a:gd name="connsiteY134" fmla="*/ 1836420 h 2381250"/>
                <a:gd name="connsiteX135" fmla="*/ 643890 w 2085975"/>
                <a:gd name="connsiteY135" fmla="*/ 1802130 h 2381250"/>
                <a:gd name="connsiteX136" fmla="*/ 590550 w 2085975"/>
                <a:gd name="connsiteY136" fmla="*/ 1790700 h 2381250"/>
                <a:gd name="connsiteX137" fmla="*/ 520065 w 2085975"/>
                <a:gd name="connsiteY137" fmla="*/ 1731645 h 2381250"/>
                <a:gd name="connsiteX138" fmla="*/ 520065 w 2085975"/>
                <a:gd name="connsiteY138" fmla="*/ 1704975 h 2381250"/>
                <a:gd name="connsiteX139" fmla="*/ 491490 w 2085975"/>
                <a:gd name="connsiteY139" fmla="*/ 1708785 h 2381250"/>
                <a:gd name="connsiteX140" fmla="*/ 386715 w 2085975"/>
                <a:gd name="connsiteY140" fmla="*/ 1638300 h 2381250"/>
                <a:gd name="connsiteX141" fmla="*/ 345639 w 2085975"/>
                <a:gd name="connsiteY141" fmla="*/ 1595581 h 2381250"/>
                <a:gd name="connsiteX142" fmla="*/ 346710 w 2085975"/>
                <a:gd name="connsiteY142" fmla="*/ 1543050 h 2381250"/>
                <a:gd name="connsiteX143" fmla="*/ 302895 w 2085975"/>
                <a:gd name="connsiteY143" fmla="*/ 1522095 h 2381250"/>
                <a:gd name="connsiteX144" fmla="*/ 318135 w 2085975"/>
                <a:gd name="connsiteY144" fmla="*/ 1470660 h 2381250"/>
                <a:gd name="connsiteX145" fmla="*/ 274320 w 2085975"/>
                <a:gd name="connsiteY145" fmla="*/ 1491615 h 2381250"/>
                <a:gd name="connsiteX146" fmla="*/ 241935 w 2085975"/>
                <a:gd name="connsiteY146" fmla="*/ 1491615 h 2381250"/>
                <a:gd name="connsiteX147" fmla="*/ 236220 w 2085975"/>
                <a:gd name="connsiteY147" fmla="*/ 1510665 h 2381250"/>
                <a:gd name="connsiteX148" fmla="*/ 85676 w 2085975"/>
                <a:gd name="connsiteY148" fmla="*/ 1510087 h 2381250"/>
                <a:gd name="connsiteX149" fmla="*/ 80010 w 2085975"/>
                <a:gd name="connsiteY149" fmla="*/ 1443990 h 2381250"/>
                <a:gd name="connsiteX150" fmla="*/ 30480 w 2085975"/>
                <a:gd name="connsiteY150" fmla="*/ 1466850 h 2381250"/>
                <a:gd name="connsiteX151" fmla="*/ 9525 w 2085975"/>
                <a:gd name="connsiteY151" fmla="*/ 1390650 h 2381250"/>
                <a:gd name="connsiteX152" fmla="*/ 0 w 2085975"/>
                <a:gd name="connsiteY152" fmla="*/ 1389648 h 2381250"/>
                <a:gd name="connsiteX153" fmla="*/ 0 w 2085975"/>
                <a:gd name="connsiteY153" fmla="*/ 1352550 h 2381250"/>
                <a:gd name="connsiteX154" fmla="*/ 30480 w 2085975"/>
                <a:gd name="connsiteY154" fmla="*/ 1314450 h 2381250"/>
                <a:gd name="connsiteX155" fmla="*/ 95250 w 2085975"/>
                <a:gd name="connsiteY155" fmla="*/ 1303020 h 2381250"/>
                <a:gd name="connsiteX156" fmla="*/ 112395 w 2085975"/>
                <a:gd name="connsiteY156" fmla="*/ 1238250 h 2381250"/>
                <a:gd name="connsiteX157" fmla="*/ 100965 w 2085975"/>
                <a:gd name="connsiteY157" fmla="*/ 1143000 h 2381250"/>
                <a:gd name="connsiteX158" fmla="*/ 101779 w 2085975"/>
                <a:gd name="connsiteY158" fmla="*/ 1135131 h 2381250"/>
                <a:gd name="connsiteX159" fmla="*/ 190501 w 2085975"/>
                <a:gd name="connsiteY159" fmla="*/ 1110615 h 2381250"/>
                <a:gd name="connsiteX160" fmla="*/ 207646 w 2085975"/>
                <a:gd name="connsiteY160" fmla="*/ 1022985 h 2381250"/>
                <a:gd name="connsiteX161" fmla="*/ 186691 w 2085975"/>
                <a:gd name="connsiteY161" fmla="*/ 986790 h 2381250"/>
                <a:gd name="connsiteX162" fmla="*/ 57151 w 2085975"/>
                <a:gd name="connsiteY162" fmla="*/ 969645 h 2381250"/>
                <a:gd name="connsiteX163" fmla="*/ 125731 w 2085975"/>
                <a:gd name="connsiteY163" fmla="*/ 843915 h 2381250"/>
                <a:gd name="connsiteX164" fmla="*/ 129541 w 2085975"/>
                <a:gd name="connsiteY164" fmla="*/ 731520 h 2381250"/>
                <a:gd name="connsiteX165" fmla="*/ 104775 w 2085975"/>
                <a:gd name="connsiteY165" fmla="*/ 715066 h 2381250"/>
                <a:gd name="connsiteX166" fmla="*/ 104775 w 2085975"/>
                <a:gd name="connsiteY166" fmla="*/ 567691 h 2381250"/>
                <a:gd name="connsiteX167" fmla="*/ 125730 w 2085975"/>
                <a:gd name="connsiteY167" fmla="*/ 489586 h 2381250"/>
                <a:gd name="connsiteX168" fmla="*/ 95250 w 2085975"/>
                <a:gd name="connsiteY168" fmla="*/ 447676 h 2381250"/>
                <a:gd name="connsiteX169" fmla="*/ 169545 w 2085975"/>
                <a:gd name="connsiteY169" fmla="*/ 449581 h 2381250"/>
                <a:gd name="connsiteX170" fmla="*/ 164949 w 2085975"/>
                <a:gd name="connsiteY170" fmla="*/ 446066 h 2381250"/>
                <a:gd name="connsiteX171" fmla="*/ 169545 w 2085975"/>
                <a:gd name="connsiteY171" fmla="*/ 447675 h 2381250"/>
                <a:gd name="connsiteX172" fmla="*/ 200025 w 2085975"/>
                <a:gd name="connsiteY172" fmla="*/ 382905 h 2381250"/>
                <a:gd name="connsiteX173" fmla="*/ 283845 w 2085975"/>
                <a:gd name="connsiteY173" fmla="*/ 384810 h 2381250"/>
                <a:gd name="connsiteX174" fmla="*/ 329565 w 2085975"/>
                <a:gd name="connsiteY174" fmla="*/ 361950 h 2381250"/>
                <a:gd name="connsiteX175" fmla="*/ 344805 w 2085975"/>
                <a:gd name="connsiteY175" fmla="*/ 335280 h 2381250"/>
                <a:gd name="connsiteX176" fmla="*/ 348615 w 2085975"/>
                <a:gd name="connsiteY176" fmla="*/ 266700 h 2381250"/>
                <a:gd name="connsiteX177" fmla="*/ 325755 w 2085975"/>
                <a:gd name="connsiteY177" fmla="*/ 198120 h 2381250"/>
                <a:gd name="connsiteX178" fmla="*/ 272415 w 2085975"/>
                <a:gd name="connsiteY178" fmla="*/ 137160 h 2381250"/>
                <a:gd name="connsiteX179" fmla="*/ 295275 w 2085975"/>
                <a:gd name="connsiteY179" fmla="*/ 125730 h 2381250"/>
                <a:gd name="connsiteX180" fmla="*/ 293496 w 2085975"/>
                <a:gd name="connsiteY180" fmla="*/ 119401 h 2381250"/>
                <a:gd name="connsiteX181" fmla="*/ 295275 w 2085975"/>
                <a:gd name="connsiteY181" fmla="*/ 120015 h 2381250"/>
                <a:gd name="connsiteX182" fmla="*/ 337185 w 2085975"/>
                <a:gd name="connsiteY182" fmla="*/ 74295 h 2381250"/>
                <a:gd name="connsiteX183" fmla="*/ 403860 w 2085975"/>
                <a:gd name="connsiteY183" fmla="*/ 85725 h 2381250"/>
                <a:gd name="connsiteX184" fmla="*/ 381000 w 2085975"/>
                <a:gd name="connsiteY184" fmla="*/ 49530 h 2381250"/>
                <a:gd name="connsiteX185" fmla="*/ 432435 w 2085975"/>
                <a:gd name="connsiteY185" fmla="*/ 13335 h 2381250"/>
                <a:gd name="connsiteX186" fmla="*/ 537210 w 2085975"/>
                <a:gd name="connsiteY18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02342 w 2085975"/>
                <a:gd name="connsiteY8" fmla="*/ 2339962 h 2381250"/>
                <a:gd name="connsiteX9" fmla="*/ 1102640 w 2085975"/>
                <a:gd name="connsiteY9" fmla="*/ 2338077 h 2381250"/>
                <a:gd name="connsiteX10" fmla="*/ 838132 w 2085975"/>
                <a:gd name="connsiteY10" fmla="*/ 2302711 h 2381250"/>
                <a:gd name="connsiteX11" fmla="*/ 838200 w 2085975"/>
                <a:gd name="connsiteY11" fmla="*/ 2303145 h 2381250"/>
                <a:gd name="connsiteX12" fmla="*/ 787894 w 2085975"/>
                <a:gd name="connsiteY12" fmla="*/ 2318051 h 2381250"/>
                <a:gd name="connsiteX13" fmla="*/ 787641 w 2085975"/>
                <a:gd name="connsiteY13" fmla="*/ 2317671 h 2381250"/>
                <a:gd name="connsiteX14" fmla="*/ 838132 w 2085975"/>
                <a:gd name="connsiteY14" fmla="*/ 2302711 h 2381250"/>
                <a:gd name="connsiteX15" fmla="*/ 1138418 w 2085975"/>
                <a:gd name="connsiteY15" fmla="*/ 2269355 h 2381250"/>
                <a:gd name="connsiteX16" fmla="*/ 1202055 w 2085975"/>
                <a:gd name="connsiteY16" fmla="*/ 2297430 h 2381250"/>
                <a:gd name="connsiteX17" fmla="*/ 1197951 w 2085975"/>
                <a:gd name="connsiteY17" fmla="*/ 2297594 h 2381250"/>
                <a:gd name="connsiteX18" fmla="*/ 1138537 w 2085975"/>
                <a:gd name="connsiteY18" fmla="*/ 2271382 h 2381250"/>
                <a:gd name="connsiteX19" fmla="*/ 1138418 w 2085975"/>
                <a:gd name="connsiteY19" fmla="*/ 2269355 h 2381250"/>
                <a:gd name="connsiteX20" fmla="*/ 1083951 w 2085975"/>
                <a:gd name="connsiteY20" fmla="*/ 2188714 h 2381250"/>
                <a:gd name="connsiteX21" fmla="*/ 1135380 w 2085975"/>
                <a:gd name="connsiteY21" fmla="*/ 2236470 h 2381250"/>
                <a:gd name="connsiteX22" fmla="*/ 1135465 w 2085975"/>
                <a:gd name="connsiteY22" fmla="*/ 2237914 h 2381250"/>
                <a:gd name="connsiteX23" fmla="*/ 1083292 w 2085975"/>
                <a:gd name="connsiteY23" fmla="*/ 2189467 h 2381250"/>
                <a:gd name="connsiteX24" fmla="*/ 1083951 w 2085975"/>
                <a:gd name="connsiteY24" fmla="*/ 2188714 h 2381250"/>
                <a:gd name="connsiteX25" fmla="*/ 891973 w 2085975"/>
                <a:gd name="connsiteY25" fmla="*/ 2157791 h 2381250"/>
                <a:gd name="connsiteX26" fmla="*/ 891540 w 2085975"/>
                <a:gd name="connsiteY26" fmla="*/ 2158365 h 2381250"/>
                <a:gd name="connsiteX27" fmla="*/ 820091 w 2085975"/>
                <a:gd name="connsiteY27" fmla="*/ 2180928 h 2381250"/>
                <a:gd name="connsiteX28" fmla="*/ 820026 w 2085975"/>
                <a:gd name="connsiteY28" fmla="*/ 2180511 h 2381250"/>
                <a:gd name="connsiteX29" fmla="*/ 891973 w 2085975"/>
                <a:gd name="connsiteY29" fmla="*/ 2157791 h 2381250"/>
                <a:gd name="connsiteX30" fmla="*/ 1565691 w 2085975"/>
                <a:gd name="connsiteY30" fmla="*/ 1775952 h 2381250"/>
                <a:gd name="connsiteX31" fmla="*/ 1562956 w 2085975"/>
                <a:gd name="connsiteY31" fmla="*/ 1776635 h 2381250"/>
                <a:gd name="connsiteX32" fmla="*/ 1565691 w 2085975"/>
                <a:gd name="connsiteY32" fmla="*/ 1775952 h 2381250"/>
                <a:gd name="connsiteX33" fmla="*/ 338452 w 2085975"/>
                <a:gd name="connsiteY33" fmla="*/ 1588442 h 2381250"/>
                <a:gd name="connsiteX34" fmla="*/ 338961 w 2085975"/>
                <a:gd name="connsiteY34" fmla="*/ 1588971 h 2381250"/>
                <a:gd name="connsiteX35" fmla="*/ 338452 w 2085975"/>
                <a:gd name="connsiteY35" fmla="*/ 1588442 h 2381250"/>
                <a:gd name="connsiteX36" fmla="*/ 537210 w 2085975"/>
                <a:gd name="connsiteY36" fmla="*/ 0 h 2381250"/>
                <a:gd name="connsiteX37" fmla="*/ 563880 w 2085975"/>
                <a:gd name="connsiteY37" fmla="*/ 80010 h 2381250"/>
                <a:gd name="connsiteX38" fmla="*/ 672465 w 2085975"/>
                <a:gd name="connsiteY38" fmla="*/ 51435 h 2381250"/>
                <a:gd name="connsiteX39" fmla="*/ 721352 w 2085975"/>
                <a:gd name="connsiteY39" fmla="*/ 29486 h 2381250"/>
                <a:gd name="connsiteX40" fmla="*/ 744855 w 2085975"/>
                <a:gd name="connsiteY40" fmla="*/ 59055 h 2381250"/>
                <a:gd name="connsiteX41" fmla="*/ 739140 w 2085975"/>
                <a:gd name="connsiteY41" fmla="*/ 89535 h 2381250"/>
                <a:gd name="connsiteX42" fmla="*/ 821055 w 2085975"/>
                <a:gd name="connsiteY42" fmla="*/ 93345 h 2381250"/>
                <a:gd name="connsiteX43" fmla="*/ 834390 w 2085975"/>
                <a:gd name="connsiteY43" fmla="*/ 19050 h 2381250"/>
                <a:gd name="connsiteX44" fmla="*/ 855345 w 2085975"/>
                <a:gd name="connsiteY44" fmla="*/ 47625 h 2381250"/>
                <a:gd name="connsiteX45" fmla="*/ 946785 w 2085975"/>
                <a:gd name="connsiteY45" fmla="*/ 47625 h 2381250"/>
                <a:gd name="connsiteX46" fmla="*/ 996315 w 2085975"/>
                <a:gd name="connsiteY46" fmla="*/ 38100 h 2381250"/>
                <a:gd name="connsiteX47" fmla="*/ 1003935 w 2085975"/>
                <a:gd name="connsiteY47" fmla="*/ 9525 h 2381250"/>
                <a:gd name="connsiteX48" fmla="*/ 1064895 w 2085975"/>
                <a:gd name="connsiteY48" fmla="*/ 0 h 2381250"/>
                <a:gd name="connsiteX49" fmla="*/ 1097280 w 2085975"/>
                <a:gd name="connsiteY49" fmla="*/ 102870 h 2381250"/>
                <a:gd name="connsiteX50" fmla="*/ 1110615 w 2085975"/>
                <a:gd name="connsiteY50" fmla="*/ 102870 h 2381250"/>
                <a:gd name="connsiteX51" fmla="*/ 1135380 w 2085975"/>
                <a:gd name="connsiteY51" fmla="*/ 190500 h 2381250"/>
                <a:gd name="connsiteX52" fmla="*/ 1137805 w 2085975"/>
                <a:gd name="connsiteY52" fmla="*/ 195722 h 2381250"/>
                <a:gd name="connsiteX53" fmla="*/ 1135380 w 2085975"/>
                <a:gd name="connsiteY53" fmla="*/ 198120 h 2381250"/>
                <a:gd name="connsiteX54" fmla="*/ 1131570 w 2085975"/>
                <a:gd name="connsiteY54" fmla="*/ 240030 h 2381250"/>
                <a:gd name="connsiteX55" fmla="*/ 1156335 w 2085975"/>
                <a:gd name="connsiteY55" fmla="*/ 346710 h 2381250"/>
                <a:gd name="connsiteX56" fmla="*/ 1099185 w 2085975"/>
                <a:gd name="connsiteY56" fmla="*/ 363855 h 2381250"/>
                <a:gd name="connsiteX57" fmla="*/ 1127760 w 2085975"/>
                <a:gd name="connsiteY57" fmla="*/ 510540 h 2381250"/>
                <a:gd name="connsiteX58" fmla="*/ 1148715 w 2085975"/>
                <a:gd name="connsiteY58" fmla="*/ 563880 h 2381250"/>
                <a:gd name="connsiteX59" fmla="*/ 1194435 w 2085975"/>
                <a:gd name="connsiteY59" fmla="*/ 641985 h 2381250"/>
                <a:gd name="connsiteX60" fmla="*/ 1215390 w 2085975"/>
                <a:gd name="connsiteY60" fmla="*/ 645795 h 2381250"/>
                <a:gd name="connsiteX61" fmla="*/ 1243965 w 2085975"/>
                <a:gd name="connsiteY61" fmla="*/ 737235 h 2381250"/>
                <a:gd name="connsiteX62" fmla="*/ 1423035 w 2085975"/>
                <a:gd name="connsiteY62" fmla="*/ 702945 h 2381250"/>
                <a:gd name="connsiteX63" fmla="*/ 1422609 w 2085975"/>
                <a:gd name="connsiteY63" fmla="*/ 700259 h 2381250"/>
                <a:gd name="connsiteX64" fmla="*/ 1468755 w 2085975"/>
                <a:gd name="connsiteY64" fmla="*/ 689610 h 2381250"/>
                <a:gd name="connsiteX65" fmla="*/ 1491615 w 2085975"/>
                <a:gd name="connsiteY65" fmla="*/ 659130 h 2381250"/>
                <a:gd name="connsiteX66" fmla="*/ 1520190 w 2085975"/>
                <a:gd name="connsiteY66" fmla="*/ 645795 h 2381250"/>
                <a:gd name="connsiteX67" fmla="*/ 1531620 w 2085975"/>
                <a:gd name="connsiteY67" fmla="*/ 613410 h 2381250"/>
                <a:gd name="connsiteX68" fmla="*/ 1552575 w 2085975"/>
                <a:gd name="connsiteY68" fmla="*/ 594360 h 2381250"/>
                <a:gd name="connsiteX69" fmla="*/ 1573530 w 2085975"/>
                <a:gd name="connsiteY69" fmla="*/ 609600 h 2381250"/>
                <a:gd name="connsiteX70" fmla="*/ 1567815 w 2085975"/>
                <a:gd name="connsiteY70" fmla="*/ 708660 h 2381250"/>
                <a:gd name="connsiteX71" fmla="*/ 1638300 w 2085975"/>
                <a:gd name="connsiteY71" fmla="*/ 786765 h 2381250"/>
                <a:gd name="connsiteX72" fmla="*/ 1640205 w 2085975"/>
                <a:gd name="connsiteY72" fmla="*/ 851535 h 2381250"/>
                <a:gd name="connsiteX73" fmla="*/ 1615440 w 2085975"/>
                <a:gd name="connsiteY73" fmla="*/ 872490 h 2381250"/>
                <a:gd name="connsiteX74" fmla="*/ 1678305 w 2085975"/>
                <a:gd name="connsiteY74" fmla="*/ 876300 h 2381250"/>
                <a:gd name="connsiteX75" fmla="*/ 1964632 w 2085975"/>
                <a:gd name="connsiteY75" fmla="*/ 811829 h 2381250"/>
                <a:gd name="connsiteX76" fmla="*/ 1985010 w 2085975"/>
                <a:gd name="connsiteY76" fmla="*/ 889635 h 2381250"/>
                <a:gd name="connsiteX77" fmla="*/ 1977390 w 2085975"/>
                <a:gd name="connsiteY77" fmla="*/ 942975 h 2381250"/>
                <a:gd name="connsiteX78" fmla="*/ 1912620 w 2085975"/>
                <a:gd name="connsiteY78" fmla="*/ 952500 h 2381250"/>
                <a:gd name="connsiteX79" fmla="*/ 1912620 w 2085975"/>
                <a:gd name="connsiteY79" fmla="*/ 1022985 h 2381250"/>
                <a:gd name="connsiteX80" fmla="*/ 1956435 w 2085975"/>
                <a:gd name="connsiteY80" fmla="*/ 1028700 h 2381250"/>
                <a:gd name="connsiteX81" fmla="*/ 1996440 w 2085975"/>
                <a:gd name="connsiteY81" fmla="*/ 1002030 h 2381250"/>
                <a:gd name="connsiteX82" fmla="*/ 1975485 w 2085975"/>
                <a:gd name="connsiteY82" fmla="*/ 1057275 h 2381250"/>
                <a:gd name="connsiteX83" fmla="*/ 1971675 w 2085975"/>
                <a:gd name="connsiteY83" fmla="*/ 1137285 h 2381250"/>
                <a:gd name="connsiteX84" fmla="*/ 1976108 w 2085975"/>
                <a:gd name="connsiteY84" fmla="*/ 1138062 h 2381250"/>
                <a:gd name="connsiteX85" fmla="*/ 2025015 w 2085975"/>
                <a:gd name="connsiteY85" fmla="*/ 1226820 h 2381250"/>
                <a:gd name="connsiteX86" fmla="*/ 1965960 w 2085975"/>
                <a:gd name="connsiteY86" fmla="*/ 1257300 h 2381250"/>
                <a:gd name="connsiteX87" fmla="*/ 1975485 w 2085975"/>
                <a:gd name="connsiteY87" fmla="*/ 1295400 h 2381250"/>
                <a:gd name="connsiteX88" fmla="*/ 1929765 w 2085975"/>
                <a:gd name="connsiteY88" fmla="*/ 1350645 h 2381250"/>
                <a:gd name="connsiteX89" fmla="*/ 2057400 w 2085975"/>
                <a:gd name="connsiteY89" fmla="*/ 1419225 h 2381250"/>
                <a:gd name="connsiteX90" fmla="*/ 2034540 w 2085975"/>
                <a:gd name="connsiteY90" fmla="*/ 1451610 h 2381250"/>
                <a:gd name="connsiteX91" fmla="*/ 2085975 w 2085975"/>
                <a:gd name="connsiteY91" fmla="*/ 1527810 h 2381250"/>
                <a:gd name="connsiteX92" fmla="*/ 2080260 w 2085975"/>
                <a:gd name="connsiteY92" fmla="*/ 1565910 h 2381250"/>
                <a:gd name="connsiteX93" fmla="*/ 2045970 w 2085975"/>
                <a:gd name="connsiteY93" fmla="*/ 1581150 h 2381250"/>
                <a:gd name="connsiteX94" fmla="*/ 2013585 w 2085975"/>
                <a:gd name="connsiteY94" fmla="*/ 1657350 h 2381250"/>
                <a:gd name="connsiteX95" fmla="*/ 2047875 w 2085975"/>
                <a:gd name="connsiteY95" fmla="*/ 1691640 h 2381250"/>
                <a:gd name="connsiteX96" fmla="*/ 2011680 w 2085975"/>
                <a:gd name="connsiteY96" fmla="*/ 1737360 h 2381250"/>
                <a:gd name="connsiteX97" fmla="*/ 2013585 w 2085975"/>
                <a:gd name="connsiteY97" fmla="*/ 1739265 h 2381250"/>
                <a:gd name="connsiteX98" fmla="*/ 1912620 w 2085975"/>
                <a:gd name="connsiteY98" fmla="*/ 1644015 h 2381250"/>
                <a:gd name="connsiteX99" fmla="*/ 1823085 w 2085975"/>
                <a:gd name="connsiteY99" fmla="*/ 1708785 h 2381250"/>
                <a:gd name="connsiteX100" fmla="*/ 1691640 w 2085975"/>
                <a:gd name="connsiteY100" fmla="*/ 1737360 h 2381250"/>
                <a:gd name="connsiteX101" fmla="*/ 1678305 w 2085975"/>
                <a:gd name="connsiteY101" fmla="*/ 1722120 h 2381250"/>
                <a:gd name="connsiteX102" fmla="*/ 1621155 w 2085975"/>
                <a:gd name="connsiteY102" fmla="*/ 1737360 h 2381250"/>
                <a:gd name="connsiteX103" fmla="*/ 1617345 w 2085975"/>
                <a:gd name="connsiteY103" fmla="*/ 1760220 h 2381250"/>
                <a:gd name="connsiteX104" fmla="*/ 1565432 w 2085975"/>
                <a:gd name="connsiteY104" fmla="*/ 1773198 h 2381250"/>
                <a:gd name="connsiteX105" fmla="*/ 1564005 w 2085975"/>
                <a:gd name="connsiteY105" fmla="*/ 1771650 h 2381250"/>
                <a:gd name="connsiteX106" fmla="*/ 1520190 w 2085975"/>
                <a:gd name="connsiteY106" fmla="*/ 1811655 h 2381250"/>
                <a:gd name="connsiteX107" fmla="*/ 1501140 w 2085975"/>
                <a:gd name="connsiteY107" fmla="*/ 1811655 h 2381250"/>
                <a:gd name="connsiteX108" fmla="*/ 1428750 w 2085975"/>
                <a:gd name="connsiteY108" fmla="*/ 1903095 h 2381250"/>
                <a:gd name="connsiteX109" fmla="*/ 1421130 w 2085975"/>
                <a:gd name="connsiteY109" fmla="*/ 1952625 h 2381250"/>
                <a:gd name="connsiteX110" fmla="*/ 1396365 w 2085975"/>
                <a:gd name="connsiteY110" fmla="*/ 1918335 h 2381250"/>
                <a:gd name="connsiteX111" fmla="*/ 1358265 w 2085975"/>
                <a:gd name="connsiteY111" fmla="*/ 1986915 h 2381250"/>
                <a:gd name="connsiteX112" fmla="*/ 1343025 w 2085975"/>
                <a:gd name="connsiteY112" fmla="*/ 1986915 h 2381250"/>
                <a:gd name="connsiteX113" fmla="*/ 1297305 w 2085975"/>
                <a:gd name="connsiteY113" fmla="*/ 2019300 h 2381250"/>
                <a:gd name="connsiteX114" fmla="*/ 1301115 w 2085975"/>
                <a:gd name="connsiteY114" fmla="*/ 2038350 h 2381250"/>
                <a:gd name="connsiteX115" fmla="*/ 1259205 w 2085975"/>
                <a:gd name="connsiteY115" fmla="*/ 2066925 h 2381250"/>
                <a:gd name="connsiteX116" fmla="*/ 1272540 w 2085975"/>
                <a:gd name="connsiteY116" fmla="*/ 2097405 h 2381250"/>
                <a:gd name="connsiteX117" fmla="*/ 1202055 w 2085975"/>
                <a:gd name="connsiteY117" fmla="*/ 2106930 h 2381250"/>
                <a:gd name="connsiteX118" fmla="*/ 1183005 w 2085975"/>
                <a:gd name="connsiteY118" fmla="*/ 2143125 h 2381250"/>
                <a:gd name="connsiteX119" fmla="*/ 1156335 w 2085975"/>
                <a:gd name="connsiteY119" fmla="*/ 2164080 h 2381250"/>
                <a:gd name="connsiteX120" fmla="*/ 1122045 w 2085975"/>
                <a:gd name="connsiteY120" fmla="*/ 2141220 h 2381250"/>
                <a:gd name="connsiteX121" fmla="*/ 1107891 w 2085975"/>
                <a:gd name="connsiteY121" fmla="*/ 2157396 h 2381250"/>
                <a:gd name="connsiteX122" fmla="*/ 1106805 w 2085975"/>
                <a:gd name="connsiteY122" fmla="*/ 2156460 h 2381250"/>
                <a:gd name="connsiteX123" fmla="*/ 979170 w 2085975"/>
                <a:gd name="connsiteY123" fmla="*/ 2042160 h 2381250"/>
                <a:gd name="connsiteX124" fmla="*/ 932138 w 2085975"/>
                <a:gd name="connsiteY124" fmla="*/ 2104529 h 2381250"/>
                <a:gd name="connsiteX125" fmla="*/ 851535 w 2085975"/>
                <a:gd name="connsiteY125" fmla="*/ 2101216 h 2381250"/>
                <a:gd name="connsiteX126" fmla="*/ 847725 w 2085975"/>
                <a:gd name="connsiteY126" fmla="*/ 2129791 h 2381250"/>
                <a:gd name="connsiteX127" fmla="*/ 689610 w 2085975"/>
                <a:gd name="connsiteY127" fmla="*/ 2129791 h 2381250"/>
                <a:gd name="connsiteX128" fmla="*/ 685800 w 2085975"/>
                <a:gd name="connsiteY128" fmla="*/ 2025016 h 2381250"/>
                <a:gd name="connsiteX129" fmla="*/ 683980 w 2085975"/>
                <a:gd name="connsiteY129" fmla="*/ 2024761 h 2381250"/>
                <a:gd name="connsiteX130" fmla="*/ 701040 w 2085975"/>
                <a:gd name="connsiteY130" fmla="*/ 1973580 h 2381250"/>
                <a:gd name="connsiteX131" fmla="*/ 659130 w 2085975"/>
                <a:gd name="connsiteY131" fmla="*/ 1939290 h 2381250"/>
                <a:gd name="connsiteX132" fmla="*/ 662940 w 2085975"/>
                <a:gd name="connsiteY132" fmla="*/ 1899285 h 2381250"/>
                <a:gd name="connsiteX133" fmla="*/ 674370 w 2085975"/>
                <a:gd name="connsiteY133" fmla="*/ 1836420 h 2381250"/>
                <a:gd name="connsiteX134" fmla="*/ 643890 w 2085975"/>
                <a:gd name="connsiteY134" fmla="*/ 1802130 h 2381250"/>
                <a:gd name="connsiteX135" fmla="*/ 590550 w 2085975"/>
                <a:gd name="connsiteY135" fmla="*/ 1790700 h 2381250"/>
                <a:gd name="connsiteX136" fmla="*/ 520065 w 2085975"/>
                <a:gd name="connsiteY136" fmla="*/ 1731645 h 2381250"/>
                <a:gd name="connsiteX137" fmla="*/ 520065 w 2085975"/>
                <a:gd name="connsiteY137" fmla="*/ 1704975 h 2381250"/>
                <a:gd name="connsiteX138" fmla="*/ 491490 w 2085975"/>
                <a:gd name="connsiteY138" fmla="*/ 1708785 h 2381250"/>
                <a:gd name="connsiteX139" fmla="*/ 386715 w 2085975"/>
                <a:gd name="connsiteY139" fmla="*/ 1638300 h 2381250"/>
                <a:gd name="connsiteX140" fmla="*/ 345639 w 2085975"/>
                <a:gd name="connsiteY140" fmla="*/ 1595581 h 2381250"/>
                <a:gd name="connsiteX141" fmla="*/ 346710 w 2085975"/>
                <a:gd name="connsiteY141" fmla="*/ 1543050 h 2381250"/>
                <a:gd name="connsiteX142" fmla="*/ 302895 w 2085975"/>
                <a:gd name="connsiteY142" fmla="*/ 1522095 h 2381250"/>
                <a:gd name="connsiteX143" fmla="*/ 318135 w 2085975"/>
                <a:gd name="connsiteY143" fmla="*/ 1470660 h 2381250"/>
                <a:gd name="connsiteX144" fmla="*/ 274320 w 2085975"/>
                <a:gd name="connsiteY144" fmla="*/ 1491615 h 2381250"/>
                <a:gd name="connsiteX145" fmla="*/ 241935 w 2085975"/>
                <a:gd name="connsiteY145" fmla="*/ 1491615 h 2381250"/>
                <a:gd name="connsiteX146" fmla="*/ 236220 w 2085975"/>
                <a:gd name="connsiteY146" fmla="*/ 1510665 h 2381250"/>
                <a:gd name="connsiteX147" fmla="*/ 85676 w 2085975"/>
                <a:gd name="connsiteY147" fmla="*/ 1510087 h 2381250"/>
                <a:gd name="connsiteX148" fmla="*/ 80010 w 2085975"/>
                <a:gd name="connsiteY148" fmla="*/ 1443990 h 2381250"/>
                <a:gd name="connsiteX149" fmla="*/ 30480 w 2085975"/>
                <a:gd name="connsiteY149" fmla="*/ 1466850 h 2381250"/>
                <a:gd name="connsiteX150" fmla="*/ 9525 w 2085975"/>
                <a:gd name="connsiteY150" fmla="*/ 1390650 h 2381250"/>
                <a:gd name="connsiteX151" fmla="*/ 0 w 2085975"/>
                <a:gd name="connsiteY151" fmla="*/ 1389648 h 2381250"/>
                <a:gd name="connsiteX152" fmla="*/ 0 w 2085975"/>
                <a:gd name="connsiteY152" fmla="*/ 1352550 h 2381250"/>
                <a:gd name="connsiteX153" fmla="*/ 30480 w 2085975"/>
                <a:gd name="connsiteY153" fmla="*/ 1314450 h 2381250"/>
                <a:gd name="connsiteX154" fmla="*/ 95250 w 2085975"/>
                <a:gd name="connsiteY154" fmla="*/ 1303020 h 2381250"/>
                <a:gd name="connsiteX155" fmla="*/ 112395 w 2085975"/>
                <a:gd name="connsiteY155" fmla="*/ 1238250 h 2381250"/>
                <a:gd name="connsiteX156" fmla="*/ 100965 w 2085975"/>
                <a:gd name="connsiteY156" fmla="*/ 1143000 h 2381250"/>
                <a:gd name="connsiteX157" fmla="*/ 101779 w 2085975"/>
                <a:gd name="connsiteY157" fmla="*/ 1135131 h 2381250"/>
                <a:gd name="connsiteX158" fmla="*/ 190501 w 2085975"/>
                <a:gd name="connsiteY158" fmla="*/ 1110615 h 2381250"/>
                <a:gd name="connsiteX159" fmla="*/ 207646 w 2085975"/>
                <a:gd name="connsiteY159" fmla="*/ 1022985 h 2381250"/>
                <a:gd name="connsiteX160" fmla="*/ 186691 w 2085975"/>
                <a:gd name="connsiteY160" fmla="*/ 986790 h 2381250"/>
                <a:gd name="connsiteX161" fmla="*/ 57151 w 2085975"/>
                <a:gd name="connsiteY161" fmla="*/ 969645 h 2381250"/>
                <a:gd name="connsiteX162" fmla="*/ 125731 w 2085975"/>
                <a:gd name="connsiteY162" fmla="*/ 843915 h 2381250"/>
                <a:gd name="connsiteX163" fmla="*/ 129541 w 2085975"/>
                <a:gd name="connsiteY163" fmla="*/ 731520 h 2381250"/>
                <a:gd name="connsiteX164" fmla="*/ 104775 w 2085975"/>
                <a:gd name="connsiteY164" fmla="*/ 715066 h 2381250"/>
                <a:gd name="connsiteX165" fmla="*/ 104775 w 2085975"/>
                <a:gd name="connsiteY165" fmla="*/ 567691 h 2381250"/>
                <a:gd name="connsiteX166" fmla="*/ 125730 w 2085975"/>
                <a:gd name="connsiteY166" fmla="*/ 489586 h 2381250"/>
                <a:gd name="connsiteX167" fmla="*/ 95250 w 2085975"/>
                <a:gd name="connsiteY167" fmla="*/ 447676 h 2381250"/>
                <a:gd name="connsiteX168" fmla="*/ 169545 w 2085975"/>
                <a:gd name="connsiteY168" fmla="*/ 449581 h 2381250"/>
                <a:gd name="connsiteX169" fmla="*/ 164949 w 2085975"/>
                <a:gd name="connsiteY169" fmla="*/ 446066 h 2381250"/>
                <a:gd name="connsiteX170" fmla="*/ 169545 w 2085975"/>
                <a:gd name="connsiteY170" fmla="*/ 447675 h 2381250"/>
                <a:gd name="connsiteX171" fmla="*/ 200025 w 2085975"/>
                <a:gd name="connsiteY171" fmla="*/ 382905 h 2381250"/>
                <a:gd name="connsiteX172" fmla="*/ 283845 w 2085975"/>
                <a:gd name="connsiteY172" fmla="*/ 384810 h 2381250"/>
                <a:gd name="connsiteX173" fmla="*/ 329565 w 2085975"/>
                <a:gd name="connsiteY173" fmla="*/ 361950 h 2381250"/>
                <a:gd name="connsiteX174" fmla="*/ 344805 w 2085975"/>
                <a:gd name="connsiteY174" fmla="*/ 335280 h 2381250"/>
                <a:gd name="connsiteX175" fmla="*/ 348615 w 2085975"/>
                <a:gd name="connsiteY175" fmla="*/ 266700 h 2381250"/>
                <a:gd name="connsiteX176" fmla="*/ 325755 w 2085975"/>
                <a:gd name="connsiteY176" fmla="*/ 198120 h 2381250"/>
                <a:gd name="connsiteX177" fmla="*/ 272415 w 2085975"/>
                <a:gd name="connsiteY177" fmla="*/ 137160 h 2381250"/>
                <a:gd name="connsiteX178" fmla="*/ 295275 w 2085975"/>
                <a:gd name="connsiteY178" fmla="*/ 125730 h 2381250"/>
                <a:gd name="connsiteX179" fmla="*/ 293496 w 2085975"/>
                <a:gd name="connsiteY179" fmla="*/ 119401 h 2381250"/>
                <a:gd name="connsiteX180" fmla="*/ 295275 w 2085975"/>
                <a:gd name="connsiteY180" fmla="*/ 120015 h 2381250"/>
                <a:gd name="connsiteX181" fmla="*/ 337185 w 2085975"/>
                <a:gd name="connsiteY181" fmla="*/ 74295 h 2381250"/>
                <a:gd name="connsiteX182" fmla="*/ 403860 w 2085975"/>
                <a:gd name="connsiteY182" fmla="*/ 85725 h 2381250"/>
                <a:gd name="connsiteX183" fmla="*/ 381000 w 2085975"/>
                <a:gd name="connsiteY183" fmla="*/ 49530 h 2381250"/>
                <a:gd name="connsiteX184" fmla="*/ 432435 w 2085975"/>
                <a:gd name="connsiteY184" fmla="*/ 13335 h 2381250"/>
                <a:gd name="connsiteX185" fmla="*/ 537210 w 2085975"/>
                <a:gd name="connsiteY18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202055 w 2085975"/>
                <a:gd name="connsiteY13" fmla="*/ 2297430 h 2381250"/>
                <a:gd name="connsiteX14" fmla="*/ 1197951 w 2085975"/>
                <a:gd name="connsiteY14" fmla="*/ 2297594 h 2381250"/>
                <a:gd name="connsiteX15" fmla="*/ 1138537 w 2085975"/>
                <a:gd name="connsiteY15" fmla="*/ 2271382 h 2381250"/>
                <a:gd name="connsiteX16" fmla="*/ 1138418 w 2085975"/>
                <a:gd name="connsiteY16" fmla="*/ 2269355 h 2381250"/>
                <a:gd name="connsiteX17" fmla="*/ 1083951 w 2085975"/>
                <a:gd name="connsiteY17" fmla="*/ 2188714 h 2381250"/>
                <a:gd name="connsiteX18" fmla="*/ 1135380 w 2085975"/>
                <a:gd name="connsiteY18" fmla="*/ 2236470 h 2381250"/>
                <a:gd name="connsiteX19" fmla="*/ 1135465 w 2085975"/>
                <a:gd name="connsiteY19" fmla="*/ 2237914 h 2381250"/>
                <a:gd name="connsiteX20" fmla="*/ 1083292 w 2085975"/>
                <a:gd name="connsiteY20" fmla="*/ 2189467 h 2381250"/>
                <a:gd name="connsiteX21" fmla="*/ 1083951 w 2085975"/>
                <a:gd name="connsiteY21" fmla="*/ 2188714 h 2381250"/>
                <a:gd name="connsiteX22" fmla="*/ 891973 w 2085975"/>
                <a:gd name="connsiteY22" fmla="*/ 2157791 h 2381250"/>
                <a:gd name="connsiteX23" fmla="*/ 891540 w 2085975"/>
                <a:gd name="connsiteY23" fmla="*/ 2158365 h 2381250"/>
                <a:gd name="connsiteX24" fmla="*/ 820091 w 2085975"/>
                <a:gd name="connsiteY24" fmla="*/ 2180928 h 2381250"/>
                <a:gd name="connsiteX25" fmla="*/ 820026 w 2085975"/>
                <a:gd name="connsiteY25" fmla="*/ 2180511 h 2381250"/>
                <a:gd name="connsiteX26" fmla="*/ 891973 w 2085975"/>
                <a:gd name="connsiteY26" fmla="*/ 2157791 h 2381250"/>
                <a:gd name="connsiteX27" fmla="*/ 1565691 w 2085975"/>
                <a:gd name="connsiteY27" fmla="*/ 1775952 h 2381250"/>
                <a:gd name="connsiteX28" fmla="*/ 1562956 w 2085975"/>
                <a:gd name="connsiteY28" fmla="*/ 1776635 h 2381250"/>
                <a:gd name="connsiteX29" fmla="*/ 1565691 w 2085975"/>
                <a:gd name="connsiteY29" fmla="*/ 1775952 h 2381250"/>
                <a:gd name="connsiteX30" fmla="*/ 338452 w 2085975"/>
                <a:gd name="connsiteY30" fmla="*/ 1588442 h 2381250"/>
                <a:gd name="connsiteX31" fmla="*/ 338961 w 2085975"/>
                <a:gd name="connsiteY31" fmla="*/ 1588971 h 2381250"/>
                <a:gd name="connsiteX32" fmla="*/ 338452 w 2085975"/>
                <a:gd name="connsiteY32" fmla="*/ 1588442 h 2381250"/>
                <a:gd name="connsiteX33" fmla="*/ 537210 w 2085975"/>
                <a:gd name="connsiteY33" fmla="*/ 0 h 2381250"/>
                <a:gd name="connsiteX34" fmla="*/ 563880 w 2085975"/>
                <a:gd name="connsiteY34" fmla="*/ 80010 h 2381250"/>
                <a:gd name="connsiteX35" fmla="*/ 672465 w 2085975"/>
                <a:gd name="connsiteY35" fmla="*/ 51435 h 2381250"/>
                <a:gd name="connsiteX36" fmla="*/ 721352 w 2085975"/>
                <a:gd name="connsiteY36" fmla="*/ 29486 h 2381250"/>
                <a:gd name="connsiteX37" fmla="*/ 744855 w 2085975"/>
                <a:gd name="connsiteY37" fmla="*/ 59055 h 2381250"/>
                <a:gd name="connsiteX38" fmla="*/ 739140 w 2085975"/>
                <a:gd name="connsiteY38" fmla="*/ 89535 h 2381250"/>
                <a:gd name="connsiteX39" fmla="*/ 821055 w 2085975"/>
                <a:gd name="connsiteY39" fmla="*/ 93345 h 2381250"/>
                <a:gd name="connsiteX40" fmla="*/ 834390 w 2085975"/>
                <a:gd name="connsiteY40" fmla="*/ 19050 h 2381250"/>
                <a:gd name="connsiteX41" fmla="*/ 855345 w 2085975"/>
                <a:gd name="connsiteY41" fmla="*/ 47625 h 2381250"/>
                <a:gd name="connsiteX42" fmla="*/ 946785 w 2085975"/>
                <a:gd name="connsiteY42" fmla="*/ 47625 h 2381250"/>
                <a:gd name="connsiteX43" fmla="*/ 996315 w 2085975"/>
                <a:gd name="connsiteY43" fmla="*/ 38100 h 2381250"/>
                <a:gd name="connsiteX44" fmla="*/ 1003935 w 2085975"/>
                <a:gd name="connsiteY44" fmla="*/ 9525 h 2381250"/>
                <a:gd name="connsiteX45" fmla="*/ 1064895 w 2085975"/>
                <a:gd name="connsiteY45" fmla="*/ 0 h 2381250"/>
                <a:gd name="connsiteX46" fmla="*/ 1097280 w 2085975"/>
                <a:gd name="connsiteY46" fmla="*/ 102870 h 2381250"/>
                <a:gd name="connsiteX47" fmla="*/ 1110615 w 2085975"/>
                <a:gd name="connsiteY47" fmla="*/ 102870 h 2381250"/>
                <a:gd name="connsiteX48" fmla="*/ 1135380 w 2085975"/>
                <a:gd name="connsiteY48" fmla="*/ 190500 h 2381250"/>
                <a:gd name="connsiteX49" fmla="*/ 1137805 w 2085975"/>
                <a:gd name="connsiteY49" fmla="*/ 195722 h 2381250"/>
                <a:gd name="connsiteX50" fmla="*/ 1135380 w 2085975"/>
                <a:gd name="connsiteY50" fmla="*/ 198120 h 2381250"/>
                <a:gd name="connsiteX51" fmla="*/ 1131570 w 2085975"/>
                <a:gd name="connsiteY51" fmla="*/ 240030 h 2381250"/>
                <a:gd name="connsiteX52" fmla="*/ 1156335 w 2085975"/>
                <a:gd name="connsiteY52" fmla="*/ 346710 h 2381250"/>
                <a:gd name="connsiteX53" fmla="*/ 1099185 w 2085975"/>
                <a:gd name="connsiteY53" fmla="*/ 363855 h 2381250"/>
                <a:gd name="connsiteX54" fmla="*/ 1127760 w 2085975"/>
                <a:gd name="connsiteY54" fmla="*/ 510540 h 2381250"/>
                <a:gd name="connsiteX55" fmla="*/ 1148715 w 2085975"/>
                <a:gd name="connsiteY55" fmla="*/ 563880 h 2381250"/>
                <a:gd name="connsiteX56" fmla="*/ 1194435 w 2085975"/>
                <a:gd name="connsiteY56" fmla="*/ 641985 h 2381250"/>
                <a:gd name="connsiteX57" fmla="*/ 1215390 w 2085975"/>
                <a:gd name="connsiteY57" fmla="*/ 645795 h 2381250"/>
                <a:gd name="connsiteX58" fmla="*/ 1243965 w 2085975"/>
                <a:gd name="connsiteY58" fmla="*/ 737235 h 2381250"/>
                <a:gd name="connsiteX59" fmla="*/ 1423035 w 2085975"/>
                <a:gd name="connsiteY59" fmla="*/ 702945 h 2381250"/>
                <a:gd name="connsiteX60" fmla="*/ 1422609 w 2085975"/>
                <a:gd name="connsiteY60" fmla="*/ 700259 h 2381250"/>
                <a:gd name="connsiteX61" fmla="*/ 1468755 w 2085975"/>
                <a:gd name="connsiteY61" fmla="*/ 689610 h 2381250"/>
                <a:gd name="connsiteX62" fmla="*/ 1491615 w 2085975"/>
                <a:gd name="connsiteY62" fmla="*/ 659130 h 2381250"/>
                <a:gd name="connsiteX63" fmla="*/ 1520190 w 2085975"/>
                <a:gd name="connsiteY63" fmla="*/ 645795 h 2381250"/>
                <a:gd name="connsiteX64" fmla="*/ 1531620 w 2085975"/>
                <a:gd name="connsiteY64" fmla="*/ 613410 h 2381250"/>
                <a:gd name="connsiteX65" fmla="*/ 1552575 w 2085975"/>
                <a:gd name="connsiteY65" fmla="*/ 594360 h 2381250"/>
                <a:gd name="connsiteX66" fmla="*/ 1573530 w 2085975"/>
                <a:gd name="connsiteY66" fmla="*/ 609600 h 2381250"/>
                <a:gd name="connsiteX67" fmla="*/ 1567815 w 2085975"/>
                <a:gd name="connsiteY67" fmla="*/ 708660 h 2381250"/>
                <a:gd name="connsiteX68" fmla="*/ 1638300 w 2085975"/>
                <a:gd name="connsiteY68" fmla="*/ 786765 h 2381250"/>
                <a:gd name="connsiteX69" fmla="*/ 1640205 w 2085975"/>
                <a:gd name="connsiteY69" fmla="*/ 851535 h 2381250"/>
                <a:gd name="connsiteX70" fmla="*/ 1615440 w 2085975"/>
                <a:gd name="connsiteY70" fmla="*/ 872490 h 2381250"/>
                <a:gd name="connsiteX71" fmla="*/ 1678305 w 2085975"/>
                <a:gd name="connsiteY71" fmla="*/ 876300 h 2381250"/>
                <a:gd name="connsiteX72" fmla="*/ 1964632 w 2085975"/>
                <a:gd name="connsiteY72" fmla="*/ 811829 h 2381250"/>
                <a:gd name="connsiteX73" fmla="*/ 1985010 w 2085975"/>
                <a:gd name="connsiteY73" fmla="*/ 889635 h 2381250"/>
                <a:gd name="connsiteX74" fmla="*/ 1977390 w 2085975"/>
                <a:gd name="connsiteY74" fmla="*/ 942975 h 2381250"/>
                <a:gd name="connsiteX75" fmla="*/ 1912620 w 2085975"/>
                <a:gd name="connsiteY75" fmla="*/ 952500 h 2381250"/>
                <a:gd name="connsiteX76" fmla="*/ 1912620 w 2085975"/>
                <a:gd name="connsiteY76" fmla="*/ 1022985 h 2381250"/>
                <a:gd name="connsiteX77" fmla="*/ 1956435 w 2085975"/>
                <a:gd name="connsiteY77" fmla="*/ 1028700 h 2381250"/>
                <a:gd name="connsiteX78" fmla="*/ 1996440 w 2085975"/>
                <a:gd name="connsiteY78" fmla="*/ 1002030 h 2381250"/>
                <a:gd name="connsiteX79" fmla="*/ 1975485 w 2085975"/>
                <a:gd name="connsiteY79" fmla="*/ 1057275 h 2381250"/>
                <a:gd name="connsiteX80" fmla="*/ 1971675 w 2085975"/>
                <a:gd name="connsiteY80" fmla="*/ 1137285 h 2381250"/>
                <a:gd name="connsiteX81" fmla="*/ 1976108 w 2085975"/>
                <a:gd name="connsiteY81" fmla="*/ 1138062 h 2381250"/>
                <a:gd name="connsiteX82" fmla="*/ 2025015 w 2085975"/>
                <a:gd name="connsiteY82" fmla="*/ 1226820 h 2381250"/>
                <a:gd name="connsiteX83" fmla="*/ 1965960 w 2085975"/>
                <a:gd name="connsiteY83" fmla="*/ 1257300 h 2381250"/>
                <a:gd name="connsiteX84" fmla="*/ 1975485 w 2085975"/>
                <a:gd name="connsiteY84" fmla="*/ 1295400 h 2381250"/>
                <a:gd name="connsiteX85" fmla="*/ 1929765 w 2085975"/>
                <a:gd name="connsiteY85" fmla="*/ 1350645 h 2381250"/>
                <a:gd name="connsiteX86" fmla="*/ 2057400 w 2085975"/>
                <a:gd name="connsiteY86" fmla="*/ 1419225 h 2381250"/>
                <a:gd name="connsiteX87" fmla="*/ 2034540 w 2085975"/>
                <a:gd name="connsiteY87" fmla="*/ 1451610 h 2381250"/>
                <a:gd name="connsiteX88" fmla="*/ 2085975 w 2085975"/>
                <a:gd name="connsiteY88" fmla="*/ 1527810 h 2381250"/>
                <a:gd name="connsiteX89" fmla="*/ 2080260 w 2085975"/>
                <a:gd name="connsiteY89" fmla="*/ 1565910 h 2381250"/>
                <a:gd name="connsiteX90" fmla="*/ 2045970 w 2085975"/>
                <a:gd name="connsiteY90" fmla="*/ 1581150 h 2381250"/>
                <a:gd name="connsiteX91" fmla="*/ 2013585 w 2085975"/>
                <a:gd name="connsiteY91" fmla="*/ 1657350 h 2381250"/>
                <a:gd name="connsiteX92" fmla="*/ 2047875 w 2085975"/>
                <a:gd name="connsiteY92" fmla="*/ 1691640 h 2381250"/>
                <a:gd name="connsiteX93" fmla="*/ 2011680 w 2085975"/>
                <a:gd name="connsiteY93" fmla="*/ 1737360 h 2381250"/>
                <a:gd name="connsiteX94" fmla="*/ 2013585 w 2085975"/>
                <a:gd name="connsiteY94" fmla="*/ 1739265 h 2381250"/>
                <a:gd name="connsiteX95" fmla="*/ 1912620 w 2085975"/>
                <a:gd name="connsiteY95" fmla="*/ 1644015 h 2381250"/>
                <a:gd name="connsiteX96" fmla="*/ 1823085 w 2085975"/>
                <a:gd name="connsiteY96" fmla="*/ 1708785 h 2381250"/>
                <a:gd name="connsiteX97" fmla="*/ 1691640 w 2085975"/>
                <a:gd name="connsiteY97" fmla="*/ 1737360 h 2381250"/>
                <a:gd name="connsiteX98" fmla="*/ 1678305 w 2085975"/>
                <a:gd name="connsiteY98" fmla="*/ 1722120 h 2381250"/>
                <a:gd name="connsiteX99" fmla="*/ 1621155 w 2085975"/>
                <a:gd name="connsiteY99" fmla="*/ 1737360 h 2381250"/>
                <a:gd name="connsiteX100" fmla="*/ 1617345 w 2085975"/>
                <a:gd name="connsiteY100" fmla="*/ 1760220 h 2381250"/>
                <a:gd name="connsiteX101" fmla="*/ 1565432 w 2085975"/>
                <a:gd name="connsiteY101" fmla="*/ 1773198 h 2381250"/>
                <a:gd name="connsiteX102" fmla="*/ 1564005 w 2085975"/>
                <a:gd name="connsiteY102" fmla="*/ 1771650 h 2381250"/>
                <a:gd name="connsiteX103" fmla="*/ 1520190 w 2085975"/>
                <a:gd name="connsiteY103" fmla="*/ 1811655 h 2381250"/>
                <a:gd name="connsiteX104" fmla="*/ 1501140 w 2085975"/>
                <a:gd name="connsiteY104" fmla="*/ 1811655 h 2381250"/>
                <a:gd name="connsiteX105" fmla="*/ 1428750 w 2085975"/>
                <a:gd name="connsiteY105" fmla="*/ 1903095 h 2381250"/>
                <a:gd name="connsiteX106" fmla="*/ 1421130 w 2085975"/>
                <a:gd name="connsiteY106" fmla="*/ 1952625 h 2381250"/>
                <a:gd name="connsiteX107" fmla="*/ 1396365 w 2085975"/>
                <a:gd name="connsiteY107" fmla="*/ 1918335 h 2381250"/>
                <a:gd name="connsiteX108" fmla="*/ 1358265 w 2085975"/>
                <a:gd name="connsiteY108" fmla="*/ 1986915 h 2381250"/>
                <a:gd name="connsiteX109" fmla="*/ 1343025 w 2085975"/>
                <a:gd name="connsiteY109" fmla="*/ 1986915 h 2381250"/>
                <a:gd name="connsiteX110" fmla="*/ 1297305 w 2085975"/>
                <a:gd name="connsiteY110" fmla="*/ 2019300 h 2381250"/>
                <a:gd name="connsiteX111" fmla="*/ 1301115 w 2085975"/>
                <a:gd name="connsiteY111" fmla="*/ 2038350 h 2381250"/>
                <a:gd name="connsiteX112" fmla="*/ 1259205 w 2085975"/>
                <a:gd name="connsiteY112" fmla="*/ 2066925 h 2381250"/>
                <a:gd name="connsiteX113" fmla="*/ 1272540 w 2085975"/>
                <a:gd name="connsiteY113" fmla="*/ 2097405 h 2381250"/>
                <a:gd name="connsiteX114" fmla="*/ 1202055 w 2085975"/>
                <a:gd name="connsiteY114" fmla="*/ 2106930 h 2381250"/>
                <a:gd name="connsiteX115" fmla="*/ 1183005 w 2085975"/>
                <a:gd name="connsiteY115" fmla="*/ 2143125 h 2381250"/>
                <a:gd name="connsiteX116" fmla="*/ 1156335 w 2085975"/>
                <a:gd name="connsiteY116" fmla="*/ 2164080 h 2381250"/>
                <a:gd name="connsiteX117" fmla="*/ 1122045 w 2085975"/>
                <a:gd name="connsiteY117" fmla="*/ 2141220 h 2381250"/>
                <a:gd name="connsiteX118" fmla="*/ 1107891 w 2085975"/>
                <a:gd name="connsiteY118" fmla="*/ 2157396 h 2381250"/>
                <a:gd name="connsiteX119" fmla="*/ 1106805 w 2085975"/>
                <a:gd name="connsiteY119" fmla="*/ 2156460 h 2381250"/>
                <a:gd name="connsiteX120" fmla="*/ 979170 w 2085975"/>
                <a:gd name="connsiteY120" fmla="*/ 2042160 h 2381250"/>
                <a:gd name="connsiteX121" fmla="*/ 932138 w 2085975"/>
                <a:gd name="connsiteY121" fmla="*/ 2104529 h 2381250"/>
                <a:gd name="connsiteX122" fmla="*/ 851535 w 2085975"/>
                <a:gd name="connsiteY122" fmla="*/ 2101216 h 2381250"/>
                <a:gd name="connsiteX123" fmla="*/ 847725 w 2085975"/>
                <a:gd name="connsiteY123" fmla="*/ 2129791 h 2381250"/>
                <a:gd name="connsiteX124" fmla="*/ 689610 w 2085975"/>
                <a:gd name="connsiteY124" fmla="*/ 2129791 h 2381250"/>
                <a:gd name="connsiteX125" fmla="*/ 685800 w 2085975"/>
                <a:gd name="connsiteY125" fmla="*/ 2025016 h 2381250"/>
                <a:gd name="connsiteX126" fmla="*/ 683980 w 2085975"/>
                <a:gd name="connsiteY126" fmla="*/ 2024761 h 2381250"/>
                <a:gd name="connsiteX127" fmla="*/ 701040 w 2085975"/>
                <a:gd name="connsiteY127" fmla="*/ 1973580 h 2381250"/>
                <a:gd name="connsiteX128" fmla="*/ 659130 w 2085975"/>
                <a:gd name="connsiteY128" fmla="*/ 1939290 h 2381250"/>
                <a:gd name="connsiteX129" fmla="*/ 662940 w 2085975"/>
                <a:gd name="connsiteY129" fmla="*/ 1899285 h 2381250"/>
                <a:gd name="connsiteX130" fmla="*/ 674370 w 2085975"/>
                <a:gd name="connsiteY130" fmla="*/ 1836420 h 2381250"/>
                <a:gd name="connsiteX131" fmla="*/ 643890 w 2085975"/>
                <a:gd name="connsiteY131" fmla="*/ 1802130 h 2381250"/>
                <a:gd name="connsiteX132" fmla="*/ 590550 w 2085975"/>
                <a:gd name="connsiteY132" fmla="*/ 1790700 h 2381250"/>
                <a:gd name="connsiteX133" fmla="*/ 520065 w 2085975"/>
                <a:gd name="connsiteY133" fmla="*/ 1731645 h 2381250"/>
                <a:gd name="connsiteX134" fmla="*/ 520065 w 2085975"/>
                <a:gd name="connsiteY134" fmla="*/ 1704975 h 2381250"/>
                <a:gd name="connsiteX135" fmla="*/ 491490 w 2085975"/>
                <a:gd name="connsiteY135" fmla="*/ 1708785 h 2381250"/>
                <a:gd name="connsiteX136" fmla="*/ 386715 w 2085975"/>
                <a:gd name="connsiteY136" fmla="*/ 1638300 h 2381250"/>
                <a:gd name="connsiteX137" fmla="*/ 345639 w 2085975"/>
                <a:gd name="connsiteY137" fmla="*/ 1595581 h 2381250"/>
                <a:gd name="connsiteX138" fmla="*/ 346710 w 2085975"/>
                <a:gd name="connsiteY138" fmla="*/ 1543050 h 2381250"/>
                <a:gd name="connsiteX139" fmla="*/ 302895 w 2085975"/>
                <a:gd name="connsiteY139" fmla="*/ 1522095 h 2381250"/>
                <a:gd name="connsiteX140" fmla="*/ 318135 w 2085975"/>
                <a:gd name="connsiteY140" fmla="*/ 1470660 h 2381250"/>
                <a:gd name="connsiteX141" fmla="*/ 274320 w 2085975"/>
                <a:gd name="connsiteY141" fmla="*/ 1491615 h 2381250"/>
                <a:gd name="connsiteX142" fmla="*/ 241935 w 2085975"/>
                <a:gd name="connsiteY142" fmla="*/ 1491615 h 2381250"/>
                <a:gd name="connsiteX143" fmla="*/ 236220 w 2085975"/>
                <a:gd name="connsiteY143" fmla="*/ 1510665 h 2381250"/>
                <a:gd name="connsiteX144" fmla="*/ 85676 w 2085975"/>
                <a:gd name="connsiteY144" fmla="*/ 1510087 h 2381250"/>
                <a:gd name="connsiteX145" fmla="*/ 80010 w 2085975"/>
                <a:gd name="connsiteY145" fmla="*/ 1443990 h 2381250"/>
                <a:gd name="connsiteX146" fmla="*/ 30480 w 2085975"/>
                <a:gd name="connsiteY146" fmla="*/ 1466850 h 2381250"/>
                <a:gd name="connsiteX147" fmla="*/ 9525 w 2085975"/>
                <a:gd name="connsiteY147" fmla="*/ 1390650 h 2381250"/>
                <a:gd name="connsiteX148" fmla="*/ 0 w 2085975"/>
                <a:gd name="connsiteY148" fmla="*/ 1389648 h 2381250"/>
                <a:gd name="connsiteX149" fmla="*/ 0 w 2085975"/>
                <a:gd name="connsiteY149" fmla="*/ 1352550 h 2381250"/>
                <a:gd name="connsiteX150" fmla="*/ 30480 w 2085975"/>
                <a:gd name="connsiteY150" fmla="*/ 1314450 h 2381250"/>
                <a:gd name="connsiteX151" fmla="*/ 95250 w 2085975"/>
                <a:gd name="connsiteY151" fmla="*/ 1303020 h 2381250"/>
                <a:gd name="connsiteX152" fmla="*/ 112395 w 2085975"/>
                <a:gd name="connsiteY152" fmla="*/ 1238250 h 2381250"/>
                <a:gd name="connsiteX153" fmla="*/ 100965 w 2085975"/>
                <a:gd name="connsiteY153" fmla="*/ 1143000 h 2381250"/>
                <a:gd name="connsiteX154" fmla="*/ 101779 w 2085975"/>
                <a:gd name="connsiteY154" fmla="*/ 1135131 h 2381250"/>
                <a:gd name="connsiteX155" fmla="*/ 190501 w 2085975"/>
                <a:gd name="connsiteY155" fmla="*/ 1110615 h 2381250"/>
                <a:gd name="connsiteX156" fmla="*/ 207646 w 2085975"/>
                <a:gd name="connsiteY156" fmla="*/ 1022985 h 2381250"/>
                <a:gd name="connsiteX157" fmla="*/ 186691 w 2085975"/>
                <a:gd name="connsiteY157" fmla="*/ 986790 h 2381250"/>
                <a:gd name="connsiteX158" fmla="*/ 57151 w 2085975"/>
                <a:gd name="connsiteY158" fmla="*/ 969645 h 2381250"/>
                <a:gd name="connsiteX159" fmla="*/ 125731 w 2085975"/>
                <a:gd name="connsiteY159" fmla="*/ 843915 h 2381250"/>
                <a:gd name="connsiteX160" fmla="*/ 129541 w 2085975"/>
                <a:gd name="connsiteY160" fmla="*/ 731520 h 2381250"/>
                <a:gd name="connsiteX161" fmla="*/ 104775 w 2085975"/>
                <a:gd name="connsiteY161" fmla="*/ 715066 h 2381250"/>
                <a:gd name="connsiteX162" fmla="*/ 104775 w 2085975"/>
                <a:gd name="connsiteY162" fmla="*/ 567691 h 2381250"/>
                <a:gd name="connsiteX163" fmla="*/ 125730 w 2085975"/>
                <a:gd name="connsiteY163" fmla="*/ 489586 h 2381250"/>
                <a:gd name="connsiteX164" fmla="*/ 95250 w 2085975"/>
                <a:gd name="connsiteY164" fmla="*/ 447676 h 2381250"/>
                <a:gd name="connsiteX165" fmla="*/ 169545 w 2085975"/>
                <a:gd name="connsiteY165" fmla="*/ 449581 h 2381250"/>
                <a:gd name="connsiteX166" fmla="*/ 164949 w 2085975"/>
                <a:gd name="connsiteY166" fmla="*/ 446066 h 2381250"/>
                <a:gd name="connsiteX167" fmla="*/ 169545 w 2085975"/>
                <a:gd name="connsiteY167" fmla="*/ 447675 h 2381250"/>
                <a:gd name="connsiteX168" fmla="*/ 200025 w 2085975"/>
                <a:gd name="connsiteY168" fmla="*/ 382905 h 2381250"/>
                <a:gd name="connsiteX169" fmla="*/ 283845 w 2085975"/>
                <a:gd name="connsiteY169" fmla="*/ 384810 h 2381250"/>
                <a:gd name="connsiteX170" fmla="*/ 329565 w 2085975"/>
                <a:gd name="connsiteY170" fmla="*/ 361950 h 2381250"/>
                <a:gd name="connsiteX171" fmla="*/ 344805 w 2085975"/>
                <a:gd name="connsiteY171" fmla="*/ 335280 h 2381250"/>
                <a:gd name="connsiteX172" fmla="*/ 348615 w 2085975"/>
                <a:gd name="connsiteY172" fmla="*/ 266700 h 2381250"/>
                <a:gd name="connsiteX173" fmla="*/ 325755 w 2085975"/>
                <a:gd name="connsiteY173" fmla="*/ 198120 h 2381250"/>
                <a:gd name="connsiteX174" fmla="*/ 272415 w 2085975"/>
                <a:gd name="connsiteY174" fmla="*/ 137160 h 2381250"/>
                <a:gd name="connsiteX175" fmla="*/ 295275 w 2085975"/>
                <a:gd name="connsiteY175" fmla="*/ 125730 h 2381250"/>
                <a:gd name="connsiteX176" fmla="*/ 293496 w 2085975"/>
                <a:gd name="connsiteY176" fmla="*/ 119401 h 2381250"/>
                <a:gd name="connsiteX177" fmla="*/ 295275 w 2085975"/>
                <a:gd name="connsiteY177" fmla="*/ 120015 h 2381250"/>
                <a:gd name="connsiteX178" fmla="*/ 337185 w 2085975"/>
                <a:gd name="connsiteY178" fmla="*/ 74295 h 2381250"/>
                <a:gd name="connsiteX179" fmla="*/ 403860 w 2085975"/>
                <a:gd name="connsiteY179" fmla="*/ 85725 h 2381250"/>
                <a:gd name="connsiteX180" fmla="*/ 381000 w 2085975"/>
                <a:gd name="connsiteY180" fmla="*/ 49530 h 2381250"/>
                <a:gd name="connsiteX181" fmla="*/ 432435 w 2085975"/>
                <a:gd name="connsiteY181" fmla="*/ 13335 h 2381250"/>
                <a:gd name="connsiteX182" fmla="*/ 537210 w 2085975"/>
                <a:gd name="connsiteY182"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202055 w 2085975"/>
                <a:gd name="connsiteY13" fmla="*/ 2297430 h 2381250"/>
                <a:gd name="connsiteX14" fmla="*/ 1138537 w 2085975"/>
                <a:gd name="connsiteY14" fmla="*/ 2271382 h 2381250"/>
                <a:gd name="connsiteX15" fmla="*/ 1138418 w 2085975"/>
                <a:gd name="connsiteY15" fmla="*/ 2269355 h 2381250"/>
                <a:gd name="connsiteX16" fmla="*/ 1083951 w 2085975"/>
                <a:gd name="connsiteY16" fmla="*/ 2188714 h 2381250"/>
                <a:gd name="connsiteX17" fmla="*/ 1135380 w 2085975"/>
                <a:gd name="connsiteY17" fmla="*/ 2236470 h 2381250"/>
                <a:gd name="connsiteX18" fmla="*/ 1135465 w 2085975"/>
                <a:gd name="connsiteY18" fmla="*/ 2237914 h 2381250"/>
                <a:gd name="connsiteX19" fmla="*/ 1083292 w 2085975"/>
                <a:gd name="connsiteY19" fmla="*/ 2189467 h 2381250"/>
                <a:gd name="connsiteX20" fmla="*/ 1083951 w 2085975"/>
                <a:gd name="connsiteY20" fmla="*/ 2188714 h 2381250"/>
                <a:gd name="connsiteX21" fmla="*/ 891973 w 2085975"/>
                <a:gd name="connsiteY21" fmla="*/ 2157791 h 2381250"/>
                <a:gd name="connsiteX22" fmla="*/ 891540 w 2085975"/>
                <a:gd name="connsiteY22" fmla="*/ 2158365 h 2381250"/>
                <a:gd name="connsiteX23" fmla="*/ 820091 w 2085975"/>
                <a:gd name="connsiteY23" fmla="*/ 2180928 h 2381250"/>
                <a:gd name="connsiteX24" fmla="*/ 820026 w 2085975"/>
                <a:gd name="connsiteY24" fmla="*/ 2180511 h 2381250"/>
                <a:gd name="connsiteX25" fmla="*/ 891973 w 2085975"/>
                <a:gd name="connsiteY25" fmla="*/ 2157791 h 2381250"/>
                <a:gd name="connsiteX26" fmla="*/ 1565691 w 2085975"/>
                <a:gd name="connsiteY26" fmla="*/ 1775952 h 2381250"/>
                <a:gd name="connsiteX27" fmla="*/ 1562956 w 2085975"/>
                <a:gd name="connsiteY27" fmla="*/ 1776635 h 2381250"/>
                <a:gd name="connsiteX28" fmla="*/ 1565691 w 2085975"/>
                <a:gd name="connsiteY28" fmla="*/ 1775952 h 2381250"/>
                <a:gd name="connsiteX29" fmla="*/ 338452 w 2085975"/>
                <a:gd name="connsiteY29" fmla="*/ 1588442 h 2381250"/>
                <a:gd name="connsiteX30" fmla="*/ 338961 w 2085975"/>
                <a:gd name="connsiteY30" fmla="*/ 1588971 h 2381250"/>
                <a:gd name="connsiteX31" fmla="*/ 338452 w 2085975"/>
                <a:gd name="connsiteY31" fmla="*/ 1588442 h 2381250"/>
                <a:gd name="connsiteX32" fmla="*/ 537210 w 2085975"/>
                <a:gd name="connsiteY32" fmla="*/ 0 h 2381250"/>
                <a:gd name="connsiteX33" fmla="*/ 563880 w 2085975"/>
                <a:gd name="connsiteY33" fmla="*/ 80010 h 2381250"/>
                <a:gd name="connsiteX34" fmla="*/ 672465 w 2085975"/>
                <a:gd name="connsiteY34" fmla="*/ 51435 h 2381250"/>
                <a:gd name="connsiteX35" fmla="*/ 721352 w 2085975"/>
                <a:gd name="connsiteY35" fmla="*/ 29486 h 2381250"/>
                <a:gd name="connsiteX36" fmla="*/ 744855 w 2085975"/>
                <a:gd name="connsiteY36" fmla="*/ 59055 h 2381250"/>
                <a:gd name="connsiteX37" fmla="*/ 739140 w 2085975"/>
                <a:gd name="connsiteY37" fmla="*/ 89535 h 2381250"/>
                <a:gd name="connsiteX38" fmla="*/ 821055 w 2085975"/>
                <a:gd name="connsiteY38" fmla="*/ 93345 h 2381250"/>
                <a:gd name="connsiteX39" fmla="*/ 834390 w 2085975"/>
                <a:gd name="connsiteY39" fmla="*/ 19050 h 2381250"/>
                <a:gd name="connsiteX40" fmla="*/ 855345 w 2085975"/>
                <a:gd name="connsiteY40" fmla="*/ 47625 h 2381250"/>
                <a:gd name="connsiteX41" fmla="*/ 946785 w 2085975"/>
                <a:gd name="connsiteY41" fmla="*/ 47625 h 2381250"/>
                <a:gd name="connsiteX42" fmla="*/ 996315 w 2085975"/>
                <a:gd name="connsiteY42" fmla="*/ 38100 h 2381250"/>
                <a:gd name="connsiteX43" fmla="*/ 1003935 w 2085975"/>
                <a:gd name="connsiteY43" fmla="*/ 9525 h 2381250"/>
                <a:gd name="connsiteX44" fmla="*/ 1064895 w 2085975"/>
                <a:gd name="connsiteY44" fmla="*/ 0 h 2381250"/>
                <a:gd name="connsiteX45" fmla="*/ 1097280 w 2085975"/>
                <a:gd name="connsiteY45" fmla="*/ 102870 h 2381250"/>
                <a:gd name="connsiteX46" fmla="*/ 1110615 w 2085975"/>
                <a:gd name="connsiteY46" fmla="*/ 102870 h 2381250"/>
                <a:gd name="connsiteX47" fmla="*/ 1135380 w 2085975"/>
                <a:gd name="connsiteY47" fmla="*/ 190500 h 2381250"/>
                <a:gd name="connsiteX48" fmla="*/ 1137805 w 2085975"/>
                <a:gd name="connsiteY48" fmla="*/ 195722 h 2381250"/>
                <a:gd name="connsiteX49" fmla="*/ 1135380 w 2085975"/>
                <a:gd name="connsiteY49" fmla="*/ 198120 h 2381250"/>
                <a:gd name="connsiteX50" fmla="*/ 1131570 w 2085975"/>
                <a:gd name="connsiteY50" fmla="*/ 240030 h 2381250"/>
                <a:gd name="connsiteX51" fmla="*/ 1156335 w 2085975"/>
                <a:gd name="connsiteY51" fmla="*/ 346710 h 2381250"/>
                <a:gd name="connsiteX52" fmla="*/ 1099185 w 2085975"/>
                <a:gd name="connsiteY52" fmla="*/ 363855 h 2381250"/>
                <a:gd name="connsiteX53" fmla="*/ 1127760 w 2085975"/>
                <a:gd name="connsiteY53" fmla="*/ 510540 h 2381250"/>
                <a:gd name="connsiteX54" fmla="*/ 1148715 w 2085975"/>
                <a:gd name="connsiteY54" fmla="*/ 563880 h 2381250"/>
                <a:gd name="connsiteX55" fmla="*/ 1194435 w 2085975"/>
                <a:gd name="connsiteY55" fmla="*/ 641985 h 2381250"/>
                <a:gd name="connsiteX56" fmla="*/ 1215390 w 2085975"/>
                <a:gd name="connsiteY56" fmla="*/ 645795 h 2381250"/>
                <a:gd name="connsiteX57" fmla="*/ 1243965 w 2085975"/>
                <a:gd name="connsiteY57" fmla="*/ 737235 h 2381250"/>
                <a:gd name="connsiteX58" fmla="*/ 1423035 w 2085975"/>
                <a:gd name="connsiteY58" fmla="*/ 702945 h 2381250"/>
                <a:gd name="connsiteX59" fmla="*/ 1422609 w 2085975"/>
                <a:gd name="connsiteY59" fmla="*/ 700259 h 2381250"/>
                <a:gd name="connsiteX60" fmla="*/ 1468755 w 2085975"/>
                <a:gd name="connsiteY60" fmla="*/ 689610 h 2381250"/>
                <a:gd name="connsiteX61" fmla="*/ 1491615 w 2085975"/>
                <a:gd name="connsiteY61" fmla="*/ 659130 h 2381250"/>
                <a:gd name="connsiteX62" fmla="*/ 1520190 w 2085975"/>
                <a:gd name="connsiteY62" fmla="*/ 645795 h 2381250"/>
                <a:gd name="connsiteX63" fmla="*/ 1531620 w 2085975"/>
                <a:gd name="connsiteY63" fmla="*/ 613410 h 2381250"/>
                <a:gd name="connsiteX64" fmla="*/ 1552575 w 2085975"/>
                <a:gd name="connsiteY64" fmla="*/ 594360 h 2381250"/>
                <a:gd name="connsiteX65" fmla="*/ 1573530 w 2085975"/>
                <a:gd name="connsiteY65" fmla="*/ 609600 h 2381250"/>
                <a:gd name="connsiteX66" fmla="*/ 1567815 w 2085975"/>
                <a:gd name="connsiteY66" fmla="*/ 708660 h 2381250"/>
                <a:gd name="connsiteX67" fmla="*/ 1638300 w 2085975"/>
                <a:gd name="connsiteY67" fmla="*/ 786765 h 2381250"/>
                <a:gd name="connsiteX68" fmla="*/ 1640205 w 2085975"/>
                <a:gd name="connsiteY68" fmla="*/ 851535 h 2381250"/>
                <a:gd name="connsiteX69" fmla="*/ 1615440 w 2085975"/>
                <a:gd name="connsiteY69" fmla="*/ 872490 h 2381250"/>
                <a:gd name="connsiteX70" fmla="*/ 1678305 w 2085975"/>
                <a:gd name="connsiteY70" fmla="*/ 876300 h 2381250"/>
                <a:gd name="connsiteX71" fmla="*/ 1964632 w 2085975"/>
                <a:gd name="connsiteY71" fmla="*/ 811829 h 2381250"/>
                <a:gd name="connsiteX72" fmla="*/ 1985010 w 2085975"/>
                <a:gd name="connsiteY72" fmla="*/ 889635 h 2381250"/>
                <a:gd name="connsiteX73" fmla="*/ 1977390 w 2085975"/>
                <a:gd name="connsiteY73" fmla="*/ 942975 h 2381250"/>
                <a:gd name="connsiteX74" fmla="*/ 1912620 w 2085975"/>
                <a:gd name="connsiteY74" fmla="*/ 952500 h 2381250"/>
                <a:gd name="connsiteX75" fmla="*/ 1912620 w 2085975"/>
                <a:gd name="connsiteY75" fmla="*/ 1022985 h 2381250"/>
                <a:gd name="connsiteX76" fmla="*/ 1956435 w 2085975"/>
                <a:gd name="connsiteY76" fmla="*/ 1028700 h 2381250"/>
                <a:gd name="connsiteX77" fmla="*/ 1996440 w 2085975"/>
                <a:gd name="connsiteY77" fmla="*/ 1002030 h 2381250"/>
                <a:gd name="connsiteX78" fmla="*/ 1975485 w 2085975"/>
                <a:gd name="connsiteY78" fmla="*/ 1057275 h 2381250"/>
                <a:gd name="connsiteX79" fmla="*/ 1971675 w 2085975"/>
                <a:gd name="connsiteY79" fmla="*/ 1137285 h 2381250"/>
                <a:gd name="connsiteX80" fmla="*/ 1976108 w 2085975"/>
                <a:gd name="connsiteY80" fmla="*/ 1138062 h 2381250"/>
                <a:gd name="connsiteX81" fmla="*/ 2025015 w 2085975"/>
                <a:gd name="connsiteY81" fmla="*/ 1226820 h 2381250"/>
                <a:gd name="connsiteX82" fmla="*/ 1965960 w 2085975"/>
                <a:gd name="connsiteY82" fmla="*/ 1257300 h 2381250"/>
                <a:gd name="connsiteX83" fmla="*/ 1975485 w 2085975"/>
                <a:gd name="connsiteY83" fmla="*/ 1295400 h 2381250"/>
                <a:gd name="connsiteX84" fmla="*/ 1929765 w 2085975"/>
                <a:gd name="connsiteY84" fmla="*/ 1350645 h 2381250"/>
                <a:gd name="connsiteX85" fmla="*/ 2057400 w 2085975"/>
                <a:gd name="connsiteY85" fmla="*/ 1419225 h 2381250"/>
                <a:gd name="connsiteX86" fmla="*/ 2034540 w 2085975"/>
                <a:gd name="connsiteY86" fmla="*/ 1451610 h 2381250"/>
                <a:gd name="connsiteX87" fmla="*/ 2085975 w 2085975"/>
                <a:gd name="connsiteY87" fmla="*/ 1527810 h 2381250"/>
                <a:gd name="connsiteX88" fmla="*/ 2080260 w 2085975"/>
                <a:gd name="connsiteY88" fmla="*/ 1565910 h 2381250"/>
                <a:gd name="connsiteX89" fmla="*/ 2045970 w 2085975"/>
                <a:gd name="connsiteY89" fmla="*/ 1581150 h 2381250"/>
                <a:gd name="connsiteX90" fmla="*/ 2013585 w 2085975"/>
                <a:gd name="connsiteY90" fmla="*/ 1657350 h 2381250"/>
                <a:gd name="connsiteX91" fmla="*/ 2047875 w 2085975"/>
                <a:gd name="connsiteY91" fmla="*/ 1691640 h 2381250"/>
                <a:gd name="connsiteX92" fmla="*/ 2011680 w 2085975"/>
                <a:gd name="connsiteY92" fmla="*/ 1737360 h 2381250"/>
                <a:gd name="connsiteX93" fmla="*/ 2013585 w 2085975"/>
                <a:gd name="connsiteY93" fmla="*/ 1739265 h 2381250"/>
                <a:gd name="connsiteX94" fmla="*/ 1912620 w 2085975"/>
                <a:gd name="connsiteY94" fmla="*/ 1644015 h 2381250"/>
                <a:gd name="connsiteX95" fmla="*/ 1823085 w 2085975"/>
                <a:gd name="connsiteY95" fmla="*/ 1708785 h 2381250"/>
                <a:gd name="connsiteX96" fmla="*/ 1691640 w 2085975"/>
                <a:gd name="connsiteY96" fmla="*/ 1737360 h 2381250"/>
                <a:gd name="connsiteX97" fmla="*/ 1678305 w 2085975"/>
                <a:gd name="connsiteY97" fmla="*/ 1722120 h 2381250"/>
                <a:gd name="connsiteX98" fmla="*/ 1621155 w 2085975"/>
                <a:gd name="connsiteY98" fmla="*/ 1737360 h 2381250"/>
                <a:gd name="connsiteX99" fmla="*/ 1617345 w 2085975"/>
                <a:gd name="connsiteY99" fmla="*/ 1760220 h 2381250"/>
                <a:gd name="connsiteX100" fmla="*/ 1565432 w 2085975"/>
                <a:gd name="connsiteY100" fmla="*/ 1773198 h 2381250"/>
                <a:gd name="connsiteX101" fmla="*/ 1564005 w 2085975"/>
                <a:gd name="connsiteY101" fmla="*/ 1771650 h 2381250"/>
                <a:gd name="connsiteX102" fmla="*/ 1520190 w 2085975"/>
                <a:gd name="connsiteY102" fmla="*/ 1811655 h 2381250"/>
                <a:gd name="connsiteX103" fmla="*/ 1501140 w 2085975"/>
                <a:gd name="connsiteY103" fmla="*/ 1811655 h 2381250"/>
                <a:gd name="connsiteX104" fmla="*/ 1428750 w 2085975"/>
                <a:gd name="connsiteY104" fmla="*/ 1903095 h 2381250"/>
                <a:gd name="connsiteX105" fmla="*/ 1421130 w 2085975"/>
                <a:gd name="connsiteY105" fmla="*/ 1952625 h 2381250"/>
                <a:gd name="connsiteX106" fmla="*/ 1396365 w 2085975"/>
                <a:gd name="connsiteY106" fmla="*/ 1918335 h 2381250"/>
                <a:gd name="connsiteX107" fmla="*/ 1358265 w 2085975"/>
                <a:gd name="connsiteY107" fmla="*/ 1986915 h 2381250"/>
                <a:gd name="connsiteX108" fmla="*/ 1343025 w 2085975"/>
                <a:gd name="connsiteY108" fmla="*/ 1986915 h 2381250"/>
                <a:gd name="connsiteX109" fmla="*/ 1297305 w 2085975"/>
                <a:gd name="connsiteY109" fmla="*/ 2019300 h 2381250"/>
                <a:gd name="connsiteX110" fmla="*/ 1301115 w 2085975"/>
                <a:gd name="connsiteY110" fmla="*/ 2038350 h 2381250"/>
                <a:gd name="connsiteX111" fmla="*/ 1259205 w 2085975"/>
                <a:gd name="connsiteY111" fmla="*/ 2066925 h 2381250"/>
                <a:gd name="connsiteX112" fmla="*/ 1272540 w 2085975"/>
                <a:gd name="connsiteY112" fmla="*/ 2097405 h 2381250"/>
                <a:gd name="connsiteX113" fmla="*/ 1202055 w 2085975"/>
                <a:gd name="connsiteY113" fmla="*/ 2106930 h 2381250"/>
                <a:gd name="connsiteX114" fmla="*/ 1183005 w 2085975"/>
                <a:gd name="connsiteY114" fmla="*/ 2143125 h 2381250"/>
                <a:gd name="connsiteX115" fmla="*/ 1156335 w 2085975"/>
                <a:gd name="connsiteY115" fmla="*/ 2164080 h 2381250"/>
                <a:gd name="connsiteX116" fmla="*/ 1122045 w 2085975"/>
                <a:gd name="connsiteY116" fmla="*/ 2141220 h 2381250"/>
                <a:gd name="connsiteX117" fmla="*/ 1107891 w 2085975"/>
                <a:gd name="connsiteY117" fmla="*/ 2157396 h 2381250"/>
                <a:gd name="connsiteX118" fmla="*/ 1106805 w 2085975"/>
                <a:gd name="connsiteY118" fmla="*/ 2156460 h 2381250"/>
                <a:gd name="connsiteX119" fmla="*/ 979170 w 2085975"/>
                <a:gd name="connsiteY119" fmla="*/ 2042160 h 2381250"/>
                <a:gd name="connsiteX120" fmla="*/ 932138 w 2085975"/>
                <a:gd name="connsiteY120" fmla="*/ 2104529 h 2381250"/>
                <a:gd name="connsiteX121" fmla="*/ 851535 w 2085975"/>
                <a:gd name="connsiteY121" fmla="*/ 2101216 h 2381250"/>
                <a:gd name="connsiteX122" fmla="*/ 847725 w 2085975"/>
                <a:gd name="connsiteY122" fmla="*/ 2129791 h 2381250"/>
                <a:gd name="connsiteX123" fmla="*/ 689610 w 2085975"/>
                <a:gd name="connsiteY123" fmla="*/ 2129791 h 2381250"/>
                <a:gd name="connsiteX124" fmla="*/ 685800 w 2085975"/>
                <a:gd name="connsiteY124" fmla="*/ 2025016 h 2381250"/>
                <a:gd name="connsiteX125" fmla="*/ 683980 w 2085975"/>
                <a:gd name="connsiteY125" fmla="*/ 2024761 h 2381250"/>
                <a:gd name="connsiteX126" fmla="*/ 701040 w 2085975"/>
                <a:gd name="connsiteY126" fmla="*/ 1973580 h 2381250"/>
                <a:gd name="connsiteX127" fmla="*/ 659130 w 2085975"/>
                <a:gd name="connsiteY127" fmla="*/ 1939290 h 2381250"/>
                <a:gd name="connsiteX128" fmla="*/ 662940 w 2085975"/>
                <a:gd name="connsiteY128" fmla="*/ 1899285 h 2381250"/>
                <a:gd name="connsiteX129" fmla="*/ 674370 w 2085975"/>
                <a:gd name="connsiteY129" fmla="*/ 1836420 h 2381250"/>
                <a:gd name="connsiteX130" fmla="*/ 643890 w 2085975"/>
                <a:gd name="connsiteY130" fmla="*/ 1802130 h 2381250"/>
                <a:gd name="connsiteX131" fmla="*/ 590550 w 2085975"/>
                <a:gd name="connsiteY131" fmla="*/ 1790700 h 2381250"/>
                <a:gd name="connsiteX132" fmla="*/ 520065 w 2085975"/>
                <a:gd name="connsiteY132" fmla="*/ 1731645 h 2381250"/>
                <a:gd name="connsiteX133" fmla="*/ 520065 w 2085975"/>
                <a:gd name="connsiteY133" fmla="*/ 1704975 h 2381250"/>
                <a:gd name="connsiteX134" fmla="*/ 491490 w 2085975"/>
                <a:gd name="connsiteY134" fmla="*/ 1708785 h 2381250"/>
                <a:gd name="connsiteX135" fmla="*/ 386715 w 2085975"/>
                <a:gd name="connsiteY135" fmla="*/ 1638300 h 2381250"/>
                <a:gd name="connsiteX136" fmla="*/ 345639 w 2085975"/>
                <a:gd name="connsiteY136" fmla="*/ 1595581 h 2381250"/>
                <a:gd name="connsiteX137" fmla="*/ 346710 w 2085975"/>
                <a:gd name="connsiteY137" fmla="*/ 1543050 h 2381250"/>
                <a:gd name="connsiteX138" fmla="*/ 302895 w 2085975"/>
                <a:gd name="connsiteY138" fmla="*/ 1522095 h 2381250"/>
                <a:gd name="connsiteX139" fmla="*/ 318135 w 2085975"/>
                <a:gd name="connsiteY139" fmla="*/ 1470660 h 2381250"/>
                <a:gd name="connsiteX140" fmla="*/ 274320 w 2085975"/>
                <a:gd name="connsiteY140" fmla="*/ 1491615 h 2381250"/>
                <a:gd name="connsiteX141" fmla="*/ 241935 w 2085975"/>
                <a:gd name="connsiteY141" fmla="*/ 1491615 h 2381250"/>
                <a:gd name="connsiteX142" fmla="*/ 236220 w 2085975"/>
                <a:gd name="connsiteY142" fmla="*/ 1510665 h 2381250"/>
                <a:gd name="connsiteX143" fmla="*/ 85676 w 2085975"/>
                <a:gd name="connsiteY143" fmla="*/ 1510087 h 2381250"/>
                <a:gd name="connsiteX144" fmla="*/ 80010 w 2085975"/>
                <a:gd name="connsiteY144" fmla="*/ 1443990 h 2381250"/>
                <a:gd name="connsiteX145" fmla="*/ 30480 w 2085975"/>
                <a:gd name="connsiteY145" fmla="*/ 1466850 h 2381250"/>
                <a:gd name="connsiteX146" fmla="*/ 9525 w 2085975"/>
                <a:gd name="connsiteY146" fmla="*/ 1390650 h 2381250"/>
                <a:gd name="connsiteX147" fmla="*/ 0 w 2085975"/>
                <a:gd name="connsiteY147" fmla="*/ 1389648 h 2381250"/>
                <a:gd name="connsiteX148" fmla="*/ 0 w 2085975"/>
                <a:gd name="connsiteY148" fmla="*/ 1352550 h 2381250"/>
                <a:gd name="connsiteX149" fmla="*/ 30480 w 2085975"/>
                <a:gd name="connsiteY149" fmla="*/ 1314450 h 2381250"/>
                <a:gd name="connsiteX150" fmla="*/ 95250 w 2085975"/>
                <a:gd name="connsiteY150" fmla="*/ 1303020 h 2381250"/>
                <a:gd name="connsiteX151" fmla="*/ 112395 w 2085975"/>
                <a:gd name="connsiteY151" fmla="*/ 1238250 h 2381250"/>
                <a:gd name="connsiteX152" fmla="*/ 100965 w 2085975"/>
                <a:gd name="connsiteY152" fmla="*/ 1143000 h 2381250"/>
                <a:gd name="connsiteX153" fmla="*/ 101779 w 2085975"/>
                <a:gd name="connsiteY153" fmla="*/ 1135131 h 2381250"/>
                <a:gd name="connsiteX154" fmla="*/ 190501 w 2085975"/>
                <a:gd name="connsiteY154" fmla="*/ 1110615 h 2381250"/>
                <a:gd name="connsiteX155" fmla="*/ 207646 w 2085975"/>
                <a:gd name="connsiteY155" fmla="*/ 1022985 h 2381250"/>
                <a:gd name="connsiteX156" fmla="*/ 186691 w 2085975"/>
                <a:gd name="connsiteY156" fmla="*/ 986790 h 2381250"/>
                <a:gd name="connsiteX157" fmla="*/ 57151 w 2085975"/>
                <a:gd name="connsiteY157" fmla="*/ 969645 h 2381250"/>
                <a:gd name="connsiteX158" fmla="*/ 125731 w 2085975"/>
                <a:gd name="connsiteY158" fmla="*/ 843915 h 2381250"/>
                <a:gd name="connsiteX159" fmla="*/ 129541 w 2085975"/>
                <a:gd name="connsiteY159" fmla="*/ 731520 h 2381250"/>
                <a:gd name="connsiteX160" fmla="*/ 104775 w 2085975"/>
                <a:gd name="connsiteY160" fmla="*/ 715066 h 2381250"/>
                <a:gd name="connsiteX161" fmla="*/ 104775 w 2085975"/>
                <a:gd name="connsiteY161" fmla="*/ 567691 h 2381250"/>
                <a:gd name="connsiteX162" fmla="*/ 125730 w 2085975"/>
                <a:gd name="connsiteY162" fmla="*/ 489586 h 2381250"/>
                <a:gd name="connsiteX163" fmla="*/ 95250 w 2085975"/>
                <a:gd name="connsiteY163" fmla="*/ 447676 h 2381250"/>
                <a:gd name="connsiteX164" fmla="*/ 169545 w 2085975"/>
                <a:gd name="connsiteY164" fmla="*/ 449581 h 2381250"/>
                <a:gd name="connsiteX165" fmla="*/ 164949 w 2085975"/>
                <a:gd name="connsiteY165" fmla="*/ 446066 h 2381250"/>
                <a:gd name="connsiteX166" fmla="*/ 169545 w 2085975"/>
                <a:gd name="connsiteY166" fmla="*/ 447675 h 2381250"/>
                <a:gd name="connsiteX167" fmla="*/ 200025 w 2085975"/>
                <a:gd name="connsiteY167" fmla="*/ 382905 h 2381250"/>
                <a:gd name="connsiteX168" fmla="*/ 283845 w 2085975"/>
                <a:gd name="connsiteY168" fmla="*/ 384810 h 2381250"/>
                <a:gd name="connsiteX169" fmla="*/ 329565 w 2085975"/>
                <a:gd name="connsiteY169" fmla="*/ 361950 h 2381250"/>
                <a:gd name="connsiteX170" fmla="*/ 344805 w 2085975"/>
                <a:gd name="connsiteY170" fmla="*/ 335280 h 2381250"/>
                <a:gd name="connsiteX171" fmla="*/ 348615 w 2085975"/>
                <a:gd name="connsiteY171" fmla="*/ 266700 h 2381250"/>
                <a:gd name="connsiteX172" fmla="*/ 325755 w 2085975"/>
                <a:gd name="connsiteY172" fmla="*/ 198120 h 2381250"/>
                <a:gd name="connsiteX173" fmla="*/ 272415 w 2085975"/>
                <a:gd name="connsiteY173" fmla="*/ 137160 h 2381250"/>
                <a:gd name="connsiteX174" fmla="*/ 295275 w 2085975"/>
                <a:gd name="connsiteY174" fmla="*/ 125730 h 2381250"/>
                <a:gd name="connsiteX175" fmla="*/ 293496 w 2085975"/>
                <a:gd name="connsiteY175" fmla="*/ 119401 h 2381250"/>
                <a:gd name="connsiteX176" fmla="*/ 295275 w 2085975"/>
                <a:gd name="connsiteY176" fmla="*/ 120015 h 2381250"/>
                <a:gd name="connsiteX177" fmla="*/ 337185 w 2085975"/>
                <a:gd name="connsiteY177" fmla="*/ 74295 h 2381250"/>
                <a:gd name="connsiteX178" fmla="*/ 403860 w 2085975"/>
                <a:gd name="connsiteY178" fmla="*/ 85725 h 2381250"/>
                <a:gd name="connsiteX179" fmla="*/ 381000 w 2085975"/>
                <a:gd name="connsiteY179" fmla="*/ 49530 h 2381250"/>
                <a:gd name="connsiteX180" fmla="*/ 432435 w 2085975"/>
                <a:gd name="connsiteY180" fmla="*/ 13335 h 2381250"/>
                <a:gd name="connsiteX181" fmla="*/ 537210 w 2085975"/>
                <a:gd name="connsiteY181"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138537 w 2085975"/>
                <a:gd name="connsiteY13" fmla="*/ 2271382 h 2381250"/>
                <a:gd name="connsiteX14" fmla="*/ 1138418 w 2085975"/>
                <a:gd name="connsiteY14" fmla="*/ 2269355 h 2381250"/>
                <a:gd name="connsiteX15" fmla="*/ 1083951 w 2085975"/>
                <a:gd name="connsiteY15" fmla="*/ 2188714 h 2381250"/>
                <a:gd name="connsiteX16" fmla="*/ 1135380 w 2085975"/>
                <a:gd name="connsiteY16" fmla="*/ 2236470 h 2381250"/>
                <a:gd name="connsiteX17" fmla="*/ 1135465 w 2085975"/>
                <a:gd name="connsiteY17" fmla="*/ 2237914 h 2381250"/>
                <a:gd name="connsiteX18" fmla="*/ 1083292 w 2085975"/>
                <a:gd name="connsiteY18" fmla="*/ 2189467 h 2381250"/>
                <a:gd name="connsiteX19" fmla="*/ 1083951 w 2085975"/>
                <a:gd name="connsiteY19" fmla="*/ 2188714 h 2381250"/>
                <a:gd name="connsiteX20" fmla="*/ 891973 w 2085975"/>
                <a:gd name="connsiteY20" fmla="*/ 2157791 h 2381250"/>
                <a:gd name="connsiteX21" fmla="*/ 891540 w 2085975"/>
                <a:gd name="connsiteY21" fmla="*/ 2158365 h 2381250"/>
                <a:gd name="connsiteX22" fmla="*/ 820091 w 2085975"/>
                <a:gd name="connsiteY22" fmla="*/ 2180928 h 2381250"/>
                <a:gd name="connsiteX23" fmla="*/ 820026 w 2085975"/>
                <a:gd name="connsiteY23" fmla="*/ 2180511 h 2381250"/>
                <a:gd name="connsiteX24" fmla="*/ 891973 w 2085975"/>
                <a:gd name="connsiteY24" fmla="*/ 2157791 h 2381250"/>
                <a:gd name="connsiteX25" fmla="*/ 1565691 w 2085975"/>
                <a:gd name="connsiteY25" fmla="*/ 1775952 h 2381250"/>
                <a:gd name="connsiteX26" fmla="*/ 1562956 w 2085975"/>
                <a:gd name="connsiteY26" fmla="*/ 1776635 h 2381250"/>
                <a:gd name="connsiteX27" fmla="*/ 1565691 w 2085975"/>
                <a:gd name="connsiteY27" fmla="*/ 1775952 h 2381250"/>
                <a:gd name="connsiteX28" fmla="*/ 338452 w 2085975"/>
                <a:gd name="connsiteY28" fmla="*/ 1588442 h 2381250"/>
                <a:gd name="connsiteX29" fmla="*/ 338961 w 2085975"/>
                <a:gd name="connsiteY29" fmla="*/ 1588971 h 2381250"/>
                <a:gd name="connsiteX30" fmla="*/ 338452 w 2085975"/>
                <a:gd name="connsiteY30" fmla="*/ 1588442 h 2381250"/>
                <a:gd name="connsiteX31" fmla="*/ 537210 w 2085975"/>
                <a:gd name="connsiteY31" fmla="*/ 0 h 2381250"/>
                <a:gd name="connsiteX32" fmla="*/ 563880 w 2085975"/>
                <a:gd name="connsiteY32" fmla="*/ 80010 h 2381250"/>
                <a:gd name="connsiteX33" fmla="*/ 672465 w 2085975"/>
                <a:gd name="connsiteY33" fmla="*/ 51435 h 2381250"/>
                <a:gd name="connsiteX34" fmla="*/ 721352 w 2085975"/>
                <a:gd name="connsiteY34" fmla="*/ 29486 h 2381250"/>
                <a:gd name="connsiteX35" fmla="*/ 744855 w 2085975"/>
                <a:gd name="connsiteY35" fmla="*/ 59055 h 2381250"/>
                <a:gd name="connsiteX36" fmla="*/ 739140 w 2085975"/>
                <a:gd name="connsiteY36" fmla="*/ 89535 h 2381250"/>
                <a:gd name="connsiteX37" fmla="*/ 821055 w 2085975"/>
                <a:gd name="connsiteY37" fmla="*/ 93345 h 2381250"/>
                <a:gd name="connsiteX38" fmla="*/ 834390 w 2085975"/>
                <a:gd name="connsiteY38" fmla="*/ 19050 h 2381250"/>
                <a:gd name="connsiteX39" fmla="*/ 855345 w 2085975"/>
                <a:gd name="connsiteY39" fmla="*/ 47625 h 2381250"/>
                <a:gd name="connsiteX40" fmla="*/ 946785 w 2085975"/>
                <a:gd name="connsiteY40" fmla="*/ 47625 h 2381250"/>
                <a:gd name="connsiteX41" fmla="*/ 996315 w 2085975"/>
                <a:gd name="connsiteY41" fmla="*/ 38100 h 2381250"/>
                <a:gd name="connsiteX42" fmla="*/ 1003935 w 2085975"/>
                <a:gd name="connsiteY42" fmla="*/ 9525 h 2381250"/>
                <a:gd name="connsiteX43" fmla="*/ 1064895 w 2085975"/>
                <a:gd name="connsiteY43" fmla="*/ 0 h 2381250"/>
                <a:gd name="connsiteX44" fmla="*/ 1097280 w 2085975"/>
                <a:gd name="connsiteY44" fmla="*/ 102870 h 2381250"/>
                <a:gd name="connsiteX45" fmla="*/ 1110615 w 2085975"/>
                <a:gd name="connsiteY45" fmla="*/ 102870 h 2381250"/>
                <a:gd name="connsiteX46" fmla="*/ 1135380 w 2085975"/>
                <a:gd name="connsiteY46" fmla="*/ 190500 h 2381250"/>
                <a:gd name="connsiteX47" fmla="*/ 1137805 w 2085975"/>
                <a:gd name="connsiteY47" fmla="*/ 195722 h 2381250"/>
                <a:gd name="connsiteX48" fmla="*/ 1135380 w 2085975"/>
                <a:gd name="connsiteY48" fmla="*/ 198120 h 2381250"/>
                <a:gd name="connsiteX49" fmla="*/ 1131570 w 2085975"/>
                <a:gd name="connsiteY49" fmla="*/ 240030 h 2381250"/>
                <a:gd name="connsiteX50" fmla="*/ 1156335 w 2085975"/>
                <a:gd name="connsiteY50" fmla="*/ 346710 h 2381250"/>
                <a:gd name="connsiteX51" fmla="*/ 1099185 w 2085975"/>
                <a:gd name="connsiteY51" fmla="*/ 363855 h 2381250"/>
                <a:gd name="connsiteX52" fmla="*/ 1127760 w 2085975"/>
                <a:gd name="connsiteY52" fmla="*/ 510540 h 2381250"/>
                <a:gd name="connsiteX53" fmla="*/ 1148715 w 2085975"/>
                <a:gd name="connsiteY53" fmla="*/ 563880 h 2381250"/>
                <a:gd name="connsiteX54" fmla="*/ 1194435 w 2085975"/>
                <a:gd name="connsiteY54" fmla="*/ 641985 h 2381250"/>
                <a:gd name="connsiteX55" fmla="*/ 1215390 w 2085975"/>
                <a:gd name="connsiteY55" fmla="*/ 645795 h 2381250"/>
                <a:gd name="connsiteX56" fmla="*/ 1243965 w 2085975"/>
                <a:gd name="connsiteY56" fmla="*/ 737235 h 2381250"/>
                <a:gd name="connsiteX57" fmla="*/ 1423035 w 2085975"/>
                <a:gd name="connsiteY57" fmla="*/ 702945 h 2381250"/>
                <a:gd name="connsiteX58" fmla="*/ 1422609 w 2085975"/>
                <a:gd name="connsiteY58" fmla="*/ 700259 h 2381250"/>
                <a:gd name="connsiteX59" fmla="*/ 1468755 w 2085975"/>
                <a:gd name="connsiteY59" fmla="*/ 689610 h 2381250"/>
                <a:gd name="connsiteX60" fmla="*/ 1491615 w 2085975"/>
                <a:gd name="connsiteY60" fmla="*/ 659130 h 2381250"/>
                <a:gd name="connsiteX61" fmla="*/ 1520190 w 2085975"/>
                <a:gd name="connsiteY61" fmla="*/ 645795 h 2381250"/>
                <a:gd name="connsiteX62" fmla="*/ 1531620 w 2085975"/>
                <a:gd name="connsiteY62" fmla="*/ 613410 h 2381250"/>
                <a:gd name="connsiteX63" fmla="*/ 1552575 w 2085975"/>
                <a:gd name="connsiteY63" fmla="*/ 594360 h 2381250"/>
                <a:gd name="connsiteX64" fmla="*/ 1573530 w 2085975"/>
                <a:gd name="connsiteY64" fmla="*/ 609600 h 2381250"/>
                <a:gd name="connsiteX65" fmla="*/ 1567815 w 2085975"/>
                <a:gd name="connsiteY65" fmla="*/ 708660 h 2381250"/>
                <a:gd name="connsiteX66" fmla="*/ 1638300 w 2085975"/>
                <a:gd name="connsiteY66" fmla="*/ 786765 h 2381250"/>
                <a:gd name="connsiteX67" fmla="*/ 1640205 w 2085975"/>
                <a:gd name="connsiteY67" fmla="*/ 851535 h 2381250"/>
                <a:gd name="connsiteX68" fmla="*/ 1615440 w 2085975"/>
                <a:gd name="connsiteY68" fmla="*/ 872490 h 2381250"/>
                <a:gd name="connsiteX69" fmla="*/ 1678305 w 2085975"/>
                <a:gd name="connsiteY69" fmla="*/ 876300 h 2381250"/>
                <a:gd name="connsiteX70" fmla="*/ 1964632 w 2085975"/>
                <a:gd name="connsiteY70" fmla="*/ 811829 h 2381250"/>
                <a:gd name="connsiteX71" fmla="*/ 1985010 w 2085975"/>
                <a:gd name="connsiteY71" fmla="*/ 889635 h 2381250"/>
                <a:gd name="connsiteX72" fmla="*/ 1977390 w 2085975"/>
                <a:gd name="connsiteY72" fmla="*/ 942975 h 2381250"/>
                <a:gd name="connsiteX73" fmla="*/ 1912620 w 2085975"/>
                <a:gd name="connsiteY73" fmla="*/ 952500 h 2381250"/>
                <a:gd name="connsiteX74" fmla="*/ 1912620 w 2085975"/>
                <a:gd name="connsiteY74" fmla="*/ 1022985 h 2381250"/>
                <a:gd name="connsiteX75" fmla="*/ 1956435 w 2085975"/>
                <a:gd name="connsiteY75" fmla="*/ 1028700 h 2381250"/>
                <a:gd name="connsiteX76" fmla="*/ 1996440 w 2085975"/>
                <a:gd name="connsiteY76" fmla="*/ 1002030 h 2381250"/>
                <a:gd name="connsiteX77" fmla="*/ 1975485 w 2085975"/>
                <a:gd name="connsiteY77" fmla="*/ 1057275 h 2381250"/>
                <a:gd name="connsiteX78" fmla="*/ 1971675 w 2085975"/>
                <a:gd name="connsiteY78" fmla="*/ 1137285 h 2381250"/>
                <a:gd name="connsiteX79" fmla="*/ 1976108 w 2085975"/>
                <a:gd name="connsiteY79" fmla="*/ 1138062 h 2381250"/>
                <a:gd name="connsiteX80" fmla="*/ 2025015 w 2085975"/>
                <a:gd name="connsiteY80" fmla="*/ 1226820 h 2381250"/>
                <a:gd name="connsiteX81" fmla="*/ 1965960 w 2085975"/>
                <a:gd name="connsiteY81" fmla="*/ 1257300 h 2381250"/>
                <a:gd name="connsiteX82" fmla="*/ 1975485 w 2085975"/>
                <a:gd name="connsiteY82" fmla="*/ 1295400 h 2381250"/>
                <a:gd name="connsiteX83" fmla="*/ 1929765 w 2085975"/>
                <a:gd name="connsiteY83" fmla="*/ 1350645 h 2381250"/>
                <a:gd name="connsiteX84" fmla="*/ 2057400 w 2085975"/>
                <a:gd name="connsiteY84" fmla="*/ 1419225 h 2381250"/>
                <a:gd name="connsiteX85" fmla="*/ 2034540 w 2085975"/>
                <a:gd name="connsiteY85" fmla="*/ 1451610 h 2381250"/>
                <a:gd name="connsiteX86" fmla="*/ 2085975 w 2085975"/>
                <a:gd name="connsiteY86" fmla="*/ 1527810 h 2381250"/>
                <a:gd name="connsiteX87" fmla="*/ 2080260 w 2085975"/>
                <a:gd name="connsiteY87" fmla="*/ 1565910 h 2381250"/>
                <a:gd name="connsiteX88" fmla="*/ 2045970 w 2085975"/>
                <a:gd name="connsiteY88" fmla="*/ 1581150 h 2381250"/>
                <a:gd name="connsiteX89" fmla="*/ 2013585 w 2085975"/>
                <a:gd name="connsiteY89" fmla="*/ 1657350 h 2381250"/>
                <a:gd name="connsiteX90" fmla="*/ 2047875 w 2085975"/>
                <a:gd name="connsiteY90" fmla="*/ 1691640 h 2381250"/>
                <a:gd name="connsiteX91" fmla="*/ 2011680 w 2085975"/>
                <a:gd name="connsiteY91" fmla="*/ 1737360 h 2381250"/>
                <a:gd name="connsiteX92" fmla="*/ 2013585 w 2085975"/>
                <a:gd name="connsiteY92" fmla="*/ 1739265 h 2381250"/>
                <a:gd name="connsiteX93" fmla="*/ 1912620 w 2085975"/>
                <a:gd name="connsiteY93" fmla="*/ 1644015 h 2381250"/>
                <a:gd name="connsiteX94" fmla="*/ 1823085 w 2085975"/>
                <a:gd name="connsiteY94" fmla="*/ 1708785 h 2381250"/>
                <a:gd name="connsiteX95" fmla="*/ 1691640 w 2085975"/>
                <a:gd name="connsiteY95" fmla="*/ 1737360 h 2381250"/>
                <a:gd name="connsiteX96" fmla="*/ 1678305 w 2085975"/>
                <a:gd name="connsiteY96" fmla="*/ 1722120 h 2381250"/>
                <a:gd name="connsiteX97" fmla="*/ 1621155 w 2085975"/>
                <a:gd name="connsiteY97" fmla="*/ 1737360 h 2381250"/>
                <a:gd name="connsiteX98" fmla="*/ 1617345 w 2085975"/>
                <a:gd name="connsiteY98" fmla="*/ 1760220 h 2381250"/>
                <a:gd name="connsiteX99" fmla="*/ 1565432 w 2085975"/>
                <a:gd name="connsiteY99" fmla="*/ 1773198 h 2381250"/>
                <a:gd name="connsiteX100" fmla="*/ 1564005 w 2085975"/>
                <a:gd name="connsiteY100" fmla="*/ 1771650 h 2381250"/>
                <a:gd name="connsiteX101" fmla="*/ 1520190 w 2085975"/>
                <a:gd name="connsiteY101" fmla="*/ 1811655 h 2381250"/>
                <a:gd name="connsiteX102" fmla="*/ 1501140 w 2085975"/>
                <a:gd name="connsiteY102" fmla="*/ 1811655 h 2381250"/>
                <a:gd name="connsiteX103" fmla="*/ 1428750 w 2085975"/>
                <a:gd name="connsiteY103" fmla="*/ 1903095 h 2381250"/>
                <a:gd name="connsiteX104" fmla="*/ 1421130 w 2085975"/>
                <a:gd name="connsiteY104" fmla="*/ 1952625 h 2381250"/>
                <a:gd name="connsiteX105" fmla="*/ 1396365 w 2085975"/>
                <a:gd name="connsiteY105" fmla="*/ 1918335 h 2381250"/>
                <a:gd name="connsiteX106" fmla="*/ 1358265 w 2085975"/>
                <a:gd name="connsiteY106" fmla="*/ 1986915 h 2381250"/>
                <a:gd name="connsiteX107" fmla="*/ 1343025 w 2085975"/>
                <a:gd name="connsiteY107" fmla="*/ 1986915 h 2381250"/>
                <a:gd name="connsiteX108" fmla="*/ 1297305 w 2085975"/>
                <a:gd name="connsiteY108" fmla="*/ 2019300 h 2381250"/>
                <a:gd name="connsiteX109" fmla="*/ 1301115 w 2085975"/>
                <a:gd name="connsiteY109" fmla="*/ 2038350 h 2381250"/>
                <a:gd name="connsiteX110" fmla="*/ 1259205 w 2085975"/>
                <a:gd name="connsiteY110" fmla="*/ 2066925 h 2381250"/>
                <a:gd name="connsiteX111" fmla="*/ 1272540 w 2085975"/>
                <a:gd name="connsiteY111" fmla="*/ 2097405 h 2381250"/>
                <a:gd name="connsiteX112" fmla="*/ 1202055 w 2085975"/>
                <a:gd name="connsiteY112" fmla="*/ 2106930 h 2381250"/>
                <a:gd name="connsiteX113" fmla="*/ 1183005 w 2085975"/>
                <a:gd name="connsiteY113" fmla="*/ 2143125 h 2381250"/>
                <a:gd name="connsiteX114" fmla="*/ 1156335 w 2085975"/>
                <a:gd name="connsiteY114" fmla="*/ 2164080 h 2381250"/>
                <a:gd name="connsiteX115" fmla="*/ 1122045 w 2085975"/>
                <a:gd name="connsiteY115" fmla="*/ 2141220 h 2381250"/>
                <a:gd name="connsiteX116" fmla="*/ 1107891 w 2085975"/>
                <a:gd name="connsiteY116" fmla="*/ 2157396 h 2381250"/>
                <a:gd name="connsiteX117" fmla="*/ 1106805 w 2085975"/>
                <a:gd name="connsiteY117" fmla="*/ 2156460 h 2381250"/>
                <a:gd name="connsiteX118" fmla="*/ 979170 w 2085975"/>
                <a:gd name="connsiteY118" fmla="*/ 2042160 h 2381250"/>
                <a:gd name="connsiteX119" fmla="*/ 932138 w 2085975"/>
                <a:gd name="connsiteY119" fmla="*/ 2104529 h 2381250"/>
                <a:gd name="connsiteX120" fmla="*/ 851535 w 2085975"/>
                <a:gd name="connsiteY120" fmla="*/ 2101216 h 2381250"/>
                <a:gd name="connsiteX121" fmla="*/ 847725 w 2085975"/>
                <a:gd name="connsiteY121" fmla="*/ 2129791 h 2381250"/>
                <a:gd name="connsiteX122" fmla="*/ 689610 w 2085975"/>
                <a:gd name="connsiteY122" fmla="*/ 2129791 h 2381250"/>
                <a:gd name="connsiteX123" fmla="*/ 685800 w 2085975"/>
                <a:gd name="connsiteY123" fmla="*/ 2025016 h 2381250"/>
                <a:gd name="connsiteX124" fmla="*/ 683980 w 2085975"/>
                <a:gd name="connsiteY124" fmla="*/ 2024761 h 2381250"/>
                <a:gd name="connsiteX125" fmla="*/ 701040 w 2085975"/>
                <a:gd name="connsiteY125" fmla="*/ 1973580 h 2381250"/>
                <a:gd name="connsiteX126" fmla="*/ 659130 w 2085975"/>
                <a:gd name="connsiteY126" fmla="*/ 1939290 h 2381250"/>
                <a:gd name="connsiteX127" fmla="*/ 662940 w 2085975"/>
                <a:gd name="connsiteY127" fmla="*/ 1899285 h 2381250"/>
                <a:gd name="connsiteX128" fmla="*/ 674370 w 2085975"/>
                <a:gd name="connsiteY128" fmla="*/ 1836420 h 2381250"/>
                <a:gd name="connsiteX129" fmla="*/ 643890 w 2085975"/>
                <a:gd name="connsiteY129" fmla="*/ 1802130 h 2381250"/>
                <a:gd name="connsiteX130" fmla="*/ 590550 w 2085975"/>
                <a:gd name="connsiteY130" fmla="*/ 1790700 h 2381250"/>
                <a:gd name="connsiteX131" fmla="*/ 520065 w 2085975"/>
                <a:gd name="connsiteY131" fmla="*/ 1731645 h 2381250"/>
                <a:gd name="connsiteX132" fmla="*/ 520065 w 2085975"/>
                <a:gd name="connsiteY132" fmla="*/ 1704975 h 2381250"/>
                <a:gd name="connsiteX133" fmla="*/ 491490 w 2085975"/>
                <a:gd name="connsiteY133" fmla="*/ 1708785 h 2381250"/>
                <a:gd name="connsiteX134" fmla="*/ 386715 w 2085975"/>
                <a:gd name="connsiteY134" fmla="*/ 1638300 h 2381250"/>
                <a:gd name="connsiteX135" fmla="*/ 345639 w 2085975"/>
                <a:gd name="connsiteY135" fmla="*/ 1595581 h 2381250"/>
                <a:gd name="connsiteX136" fmla="*/ 346710 w 2085975"/>
                <a:gd name="connsiteY136" fmla="*/ 1543050 h 2381250"/>
                <a:gd name="connsiteX137" fmla="*/ 302895 w 2085975"/>
                <a:gd name="connsiteY137" fmla="*/ 1522095 h 2381250"/>
                <a:gd name="connsiteX138" fmla="*/ 318135 w 2085975"/>
                <a:gd name="connsiteY138" fmla="*/ 1470660 h 2381250"/>
                <a:gd name="connsiteX139" fmla="*/ 274320 w 2085975"/>
                <a:gd name="connsiteY139" fmla="*/ 1491615 h 2381250"/>
                <a:gd name="connsiteX140" fmla="*/ 241935 w 2085975"/>
                <a:gd name="connsiteY140" fmla="*/ 1491615 h 2381250"/>
                <a:gd name="connsiteX141" fmla="*/ 236220 w 2085975"/>
                <a:gd name="connsiteY141" fmla="*/ 1510665 h 2381250"/>
                <a:gd name="connsiteX142" fmla="*/ 85676 w 2085975"/>
                <a:gd name="connsiteY142" fmla="*/ 1510087 h 2381250"/>
                <a:gd name="connsiteX143" fmla="*/ 80010 w 2085975"/>
                <a:gd name="connsiteY143" fmla="*/ 1443990 h 2381250"/>
                <a:gd name="connsiteX144" fmla="*/ 30480 w 2085975"/>
                <a:gd name="connsiteY144" fmla="*/ 1466850 h 2381250"/>
                <a:gd name="connsiteX145" fmla="*/ 9525 w 2085975"/>
                <a:gd name="connsiteY145" fmla="*/ 1390650 h 2381250"/>
                <a:gd name="connsiteX146" fmla="*/ 0 w 2085975"/>
                <a:gd name="connsiteY146" fmla="*/ 1389648 h 2381250"/>
                <a:gd name="connsiteX147" fmla="*/ 0 w 2085975"/>
                <a:gd name="connsiteY147" fmla="*/ 1352550 h 2381250"/>
                <a:gd name="connsiteX148" fmla="*/ 30480 w 2085975"/>
                <a:gd name="connsiteY148" fmla="*/ 1314450 h 2381250"/>
                <a:gd name="connsiteX149" fmla="*/ 95250 w 2085975"/>
                <a:gd name="connsiteY149" fmla="*/ 1303020 h 2381250"/>
                <a:gd name="connsiteX150" fmla="*/ 112395 w 2085975"/>
                <a:gd name="connsiteY150" fmla="*/ 1238250 h 2381250"/>
                <a:gd name="connsiteX151" fmla="*/ 100965 w 2085975"/>
                <a:gd name="connsiteY151" fmla="*/ 1143000 h 2381250"/>
                <a:gd name="connsiteX152" fmla="*/ 101779 w 2085975"/>
                <a:gd name="connsiteY152" fmla="*/ 1135131 h 2381250"/>
                <a:gd name="connsiteX153" fmla="*/ 190501 w 2085975"/>
                <a:gd name="connsiteY153" fmla="*/ 1110615 h 2381250"/>
                <a:gd name="connsiteX154" fmla="*/ 207646 w 2085975"/>
                <a:gd name="connsiteY154" fmla="*/ 1022985 h 2381250"/>
                <a:gd name="connsiteX155" fmla="*/ 186691 w 2085975"/>
                <a:gd name="connsiteY155" fmla="*/ 986790 h 2381250"/>
                <a:gd name="connsiteX156" fmla="*/ 57151 w 2085975"/>
                <a:gd name="connsiteY156" fmla="*/ 969645 h 2381250"/>
                <a:gd name="connsiteX157" fmla="*/ 125731 w 2085975"/>
                <a:gd name="connsiteY157" fmla="*/ 843915 h 2381250"/>
                <a:gd name="connsiteX158" fmla="*/ 129541 w 2085975"/>
                <a:gd name="connsiteY158" fmla="*/ 731520 h 2381250"/>
                <a:gd name="connsiteX159" fmla="*/ 104775 w 2085975"/>
                <a:gd name="connsiteY159" fmla="*/ 715066 h 2381250"/>
                <a:gd name="connsiteX160" fmla="*/ 104775 w 2085975"/>
                <a:gd name="connsiteY160" fmla="*/ 567691 h 2381250"/>
                <a:gd name="connsiteX161" fmla="*/ 125730 w 2085975"/>
                <a:gd name="connsiteY161" fmla="*/ 489586 h 2381250"/>
                <a:gd name="connsiteX162" fmla="*/ 95250 w 2085975"/>
                <a:gd name="connsiteY162" fmla="*/ 447676 h 2381250"/>
                <a:gd name="connsiteX163" fmla="*/ 169545 w 2085975"/>
                <a:gd name="connsiteY163" fmla="*/ 449581 h 2381250"/>
                <a:gd name="connsiteX164" fmla="*/ 164949 w 2085975"/>
                <a:gd name="connsiteY164" fmla="*/ 446066 h 2381250"/>
                <a:gd name="connsiteX165" fmla="*/ 169545 w 2085975"/>
                <a:gd name="connsiteY165" fmla="*/ 447675 h 2381250"/>
                <a:gd name="connsiteX166" fmla="*/ 200025 w 2085975"/>
                <a:gd name="connsiteY166" fmla="*/ 382905 h 2381250"/>
                <a:gd name="connsiteX167" fmla="*/ 283845 w 2085975"/>
                <a:gd name="connsiteY167" fmla="*/ 384810 h 2381250"/>
                <a:gd name="connsiteX168" fmla="*/ 329565 w 2085975"/>
                <a:gd name="connsiteY168" fmla="*/ 361950 h 2381250"/>
                <a:gd name="connsiteX169" fmla="*/ 344805 w 2085975"/>
                <a:gd name="connsiteY169" fmla="*/ 335280 h 2381250"/>
                <a:gd name="connsiteX170" fmla="*/ 348615 w 2085975"/>
                <a:gd name="connsiteY170" fmla="*/ 266700 h 2381250"/>
                <a:gd name="connsiteX171" fmla="*/ 325755 w 2085975"/>
                <a:gd name="connsiteY171" fmla="*/ 198120 h 2381250"/>
                <a:gd name="connsiteX172" fmla="*/ 272415 w 2085975"/>
                <a:gd name="connsiteY172" fmla="*/ 137160 h 2381250"/>
                <a:gd name="connsiteX173" fmla="*/ 295275 w 2085975"/>
                <a:gd name="connsiteY173" fmla="*/ 125730 h 2381250"/>
                <a:gd name="connsiteX174" fmla="*/ 293496 w 2085975"/>
                <a:gd name="connsiteY174" fmla="*/ 119401 h 2381250"/>
                <a:gd name="connsiteX175" fmla="*/ 295275 w 2085975"/>
                <a:gd name="connsiteY175" fmla="*/ 120015 h 2381250"/>
                <a:gd name="connsiteX176" fmla="*/ 337185 w 2085975"/>
                <a:gd name="connsiteY176" fmla="*/ 74295 h 2381250"/>
                <a:gd name="connsiteX177" fmla="*/ 403860 w 2085975"/>
                <a:gd name="connsiteY177" fmla="*/ 85725 h 2381250"/>
                <a:gd name="connsiteX178" fmla="*/ 381000 w 2085975"/>
                <a:gd name="connsiteY178" fmla="*/ 49530 h 2381250"/>
                <a:gd name="connsiteX179" fmla="*/ 432435 w 2085975"/>
                <a:gd name="connsiteY179" fmla="*/ 13335 h 2381250"/>
                <a:gd name="connsiteX180" fmla="*/ 537210 w 2085975"/>
                <a:gd name="connsiteY180"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135380 w 2085975"/>
                <a:gd name="connsiteY13" fmla="*/ 2236470 h 2381250"/>
                <a:gd name="connsiteX14" fmla="*/ 1135465 w 2085975"/>
                <a:gd name="connsiteY14" fmla="*/ 2237914 h 2381250"/>
                <a:gd name="connsiteX15" fmla="*/ 1083292 w 2085975"/>
                <a:gd name="connsiteY15" fmla="*/ 2189467 h 2381250"/>
                <a:gd name="connsiteX16" fmla="*/ 1083951 w 2085975"/>
                <a:gd name="connsiteY16" fmla="*/ 2188714 h 2381250"/>
                <a:gd name="connsiteX17" fmla="*/ 891973 w 2085975"/>
                <a:gd name="connsiteY17" fmla="*/ 2157791 h 2381250"/>
                <a:gd name="connsiteX18" fmla="*/ 891540 w 2085975"/>
                <a:gd name="connsiteY18" fmla="*/ 2158365 h 2381250"/>
                <a:gd name="connsiteX19" fmla="*/ 820091 w 2085975"/>
                <a:gd name="connsiteY19" fmla="*/ 2180928 h 2381250"/>
                <a:gd name="connsiteX20" fmla="*/ 820026 w 2085975"/>
                <a:gd name="connsiteY20" fmla="*/ 2180511 h 2381250"/>
                <a:gd name="connsiteX21" fmla="*/ 891973 w 2085975"/>
                <a:gd name="connsiteY21" fmla="*/ 2157791 h 2381250"/>
                <a:gd name="connsiteX22" fmla="*/ 1565691 w 2085975"/>
                <a:gd name="connsiteY22" fmla="*/ 1775952 h 2381250"/>
                <a:gd name="connsiteX23" fmla="*/ 1562956 w 2085975"/>
                <a:gd name="connsiteY23" fmla="*/ 1776635 h 2381250"/>
                <a:gd name="connsiteX24" fmla="*/ 1565691 w 2085975"/>
                <a:gd name="connsiteY24" fmla="*/ 1775952 h 2381250"/>
                <a:gd name="connsiteX25" fmla="*/ 338452 w 2085975"/>
                <a:gd name="connsiteY25" fmla="*/ 1588442 h 2381250"/>
                <a:gd name="connsiteX26" fmla="*/ 338961 w 2085975"/>
                <a:gd name="connsiteY26" fmla="*/ 1588971 h 2381250"/>
                <a:gd name="connsiteX27" fmla="*/ 338452 w 2085975"/>
                <a:gd name="connsiteY27" fmla="*/ 1588442 h 2381250"/>
                <a:gd name="connsiteX28" fmla="*/ 537210 w 2085975"/>
                <a:gd name="connsiteY28" fmla="*/ 0 h 2381250"/>
                <a:gd name="connsiteX29" fmla="*/ 563880 w 2085975"/>
                <a:gd name="connsiteY29" fmla="*/ 80010 h 2381250"/>
                <a:gd name="connsiteX30" fmla="*/ 672465 w 2085975"/>
                <a:gd name="connsiteY30" fmla="*/ 51435 h 2381250"/>
                <a:gd name="connsiteX31" fmla="*/ 721352 w 2085975"/>
                <a:gd name="connsiteY31" fmla="*/ 29486 h 2381250"/>
                <a:gd name="connsiteX32" fmla="*/ 744855 w 2085975"/>
                <a:gd name="connsiteY32" fmla="*/ 59055 h 2381250"/>
                <a:gd name="connsiteX33" fmla="*/ 739140 w 2085975"/>
                <a:gd name="connsiteY33" fmla="*/ 89535 h 2381250"/>
                <a:gd name="connsiteX34" fmla="*/ 821055 w 2085975"/>
                <a:gd name="connsiteY34" fmla="*/ 93345 h 2381250"/>
                <a:gd name="connsiteX35" fmla="*/ 834390 w 2085975"/>
                <a:gd name="connsiteY35" fmla="*/ 19050 h 2381250"/>
                <a:gd name="connsiteX36" fmla="*/ 855345 w 2085975"/>
                <a:gd name="connsiteY36" fmla="*/ 47625 h 2381250"/>
                <a:gd name="connsiteX37" fmla="*/ 946785 w 2085975"/>
                <a:gd name="connsiteY37" fmla="*/ 47625 h 2381250"/>
                <a:gd name="connsiteX38" fmla="*/ 996315 w 2085975"/>
                <a:gd name="connsiteY38" fmla="*/ 38100 h 2381250"/>
                <a:gd name="connsiteX39" fmla="*/ 1003935 w 2085975"/>
                <a:gd name="connsiteY39" fmla="*/ 9525 h 2381250"/>
                <a:gd name="connsiteX40" fmla="*/ 1064895 w 2085975"/>
                <a:gd name="connsiteY40" fmla="*/ 0 h 2381250"/>
                <a:gd name="connsiteX41" fmla="*/ 1097280 w 2085975"/>
                <a:gd name="connsiteY41" fmla="*/ 102870 h 2381250"/>
                <a:gd name="connsiteX42" fmla="*/ 1110615 w 2085975"/>
                <a:gd name="connsiteY42" fmla="*/ 102870 h 2381250"/>
                <a:gd name="connsiteX43" fmla="*/ 1135380 w 2085975"/>
                <a:gd name="connsiteY43" fmla="*/ 190500 h 2381250"/>
                <a:gd name="connsiteX44" fmla="*/ 1137805 w 2085975"/>
                <a:gd name="connsiteY44" fmla="*/ 195722 h 2381250"/>
                <a:gd name="connsiteX45" fmla="*/ 1135380 w 2085975"/>
                <a:gd name="connsiteY45" fmla="*/ 198120 h 2381250"/>
                <a:gd name="connsiteX46" fmla="*/ 1131570 w 2085975"/>
                <a:gd name="connsiteY46" fmla="*/ 240030 h 2381250"/>
                <a:gd name="connsiteX47" fmla="*/ 1156335 w 2085975"/>
                <a:gd name="connsiteY47" fmla="*/ 346710 h 2381250"/>
                <a:gd name="connsiteX48" fmla="*/ 1099185 w 2085975"/>
                <a:gd name="connsiteY48" fmla="*/ 363855 h 2381250"/>
                <a:gd name="connsiteX49" fmla="*/ 1127760 w 2085975"/>
                <a:gd name="connsiteY49" fmla="*/ 510540 h 2381250"/>
                <a:gd name="connsiteX50" fmla="*/ 1148715 w 2085975"/>
                <a:gd name="connsiteY50" fmla="*/ 563880 h 2381250"/>
                <a:gd name="connsiteX51" fmla="*/ 1194435 w 2085975"/>
                <a:gd name="connsiteY51" fmla="*/ 641985 h 2381250"/>
                <a:gd name="connsiteX52" fmla="*/ 1215390 w 2085975"/>
                <a:gd name="connsiteY52" fmla="*/ 645795 h 2381250"/>
                <a:gd name="connsiteX53" fmla="*/ 1243965 w 2085975"/>
                <a:gd name="connsiteY53" fmla="*/ 737235 h 2381250"/>
                <a:gd name="connsiteX54" fmla="*/ 1423035 w 2085975"/>
                <a:gd name="connsiteY54" fmla="*/ 702945 h 2381250"/>
                <a:gd name="connsiteX55" fmla="*/ 1422609 w 2085975"/>
                <a:gd name="connsiteY55" fmla="*/ 700259 h 2381250"/>
                <a:gd name="connsiteX56" fmla="*/ 1468755 w 2085975"/>
                <a:gd name="connsiteY56" fmla="*/ 689610 h 2381250"/>
                <a:gd name="connsiteX57" fmla="*/ 1491615 w 2085975"/>
                <a:gd name="connsiteY57" fmla="*/ 659130 h 2381250"/>
                <a:gd name="connsiteX58" fmla="*/ 1520190 w 2085975"/>
                <a:gd name="connsiteY58" fmla="*/ 645795 h 2381250"/>
                <a:gd name="connsiteX59" fmla="*/ 1531620 w 2085975"/>
                <a:gd name="connsiteY59" fmla="*/ 613410 h 2381250"/>
                <a:gd name="connsiteX60" fmla="*/ 1552575 w 2085975"/>
                <a:gd name="connsiteY60" fmla="*/ 594360 h 2381250"/>
                <a:gd name="connsiteX61" fmla="*/ 1573530 w 2085975"/>
                <a:gd name="connsiteY61" fmla="*/ 609600 h 2381250"/>
                <a:gd name="connsiteX62" fmla="*/ 1567815 w 2085975"/>
                <a:gd name="connsiteY62" fmla="*/ 708660 h 2381250"/>
                <a:gd name="connsiteX63" fmla="*/ 1638300 w 2085975"/>
                <a:gd name="connsiteY63" fmla="*/ 786765 h 2381250"/>
                <a:gd name="connsiteX64" fmla="*/ 1640205 w 2085975"/>
                <a:gd name="connsiteY64" fmla="*/ 851535 h 2381250"/>
                <a:gd name="connsiteX65" fmla="*/ 1615440 w 2085975"/>
                <a:gd name="connsiteY65" fmla="*/ 872490 h 2381250"/>
                <a:gd name="connsiteX66" fmla="*/ 1678305 w 2085975"/>
                <a:gd name="connsiteY66" fmla="*/ 876300 h 2381250"/>
                <a:gd name="connsiteX67" fmla="*/ 1964632 w 2085975"/>
                <a:gd name="connsiteY67" fmla="*/ 811829 h 2381250"/>
                <a:gd name="connsiteX68" fmla="*/ 1985010 w 2085975"/>
                <a:gd name="connsiteY68" fmla="*/ 889635 h 2381250"/>
                <a:gd name="connsiteX69" fmla="*/ 1977390 w 2085975"/>
                <a:gd name="connsiteY69" fmla="*/ 942975 h 2381250"/>
                <a:gd name="connsiteX70" fmla="*/ 1912620 w 2085975"/>
                <a:gd name="connsiteY70" fmla="*/ 952500 h 2381250"/>
                <a:gd name="connsiteX71" fmla="*/ 1912620 w 2085975"/>
                <a:gd name="connsiteY71" fmla="*/ 1022985 h 2381250"/>
                <a:gd name="connsiteX72" fmla="*/ 1956435 w 2085975"/>
                <a:gd name="connsiteY72" fmla="*/ 1028700 h 2381250"/>
                <a:gd name="connsiteX73" fmla="*/ 1996440 w 2085975"/>
                <a:gd name="connsiteY73" fmla="*/ 1002030 h 2381250"/>
                <a:gd name="connsiteX74" fmla="*/ 1975485 w 2085975"/>
                <a:gd name="connsiteY74" fmla="*/ 1057275 h 2381250"/>
                <a:gd name="connsiteX75" fmla="*/ 1971675 w 2085975"/>
                <a:gd name="connsiteY75" fmla="*/ 1137285 h 2381250"/>
                <a:gd name="connsiteX76" fmla="*/ 1976108 w 2085975"/>
                <a:gd name="connsiteY76" fmla="*/ 1138062 h 2381250"/>
                <a:gd name="connsiteX77" fmla="*/ 2025015 w 2085975"/>
                <a:gd name="connsiteY77" fmla="*/ 1226820 h 2381250"/>
                <a:gd name="connsiteX78" fmla="*/ 1965960 w 2085975"/>
                <a:gd name="connsiteY78" fmla="*/ 1257300 h 2381250"/>
                <a:gd name="connsiteX79" fmla="*/ 1975485 w 2085975"/>
                <a:gd name="connsiteY79" fmla="*/ 1295400 h 2381250"/>
                <a:gd name="connsiteX80" fmla="*/ 1929765 w 2085975"/>
                <a:gd name="connsiteY80" fmla="*/ 1350645 h 2381250"/>
                <a:gd name="connsiteX81" fmla="*/ 2057400 w 2085975"/>
                <a:gd name="connsiteY81" fmla="*/ 1419225 h 2381250"/>
                <a:gd name="connsiteX82" fmla="*/ 2034540 w 2085975"/>
                <a:gd name="connsiteY82" fmla="*/ 1451610 h 2381250"/>
                <a:gd name="connsiteX83" fmla="*/ 2085975 w 2085975"/>
                <a:gd name="connsiteY83" fmla="*/ 1527810 h 2381250"/>
                <a:gd name="connsiteX84" fmla="*/ 2080260 w 2085975"/>
                <a:gd name="connsiteY84" fmla="*/ 1565910 h 2381250"/>
                <a:gd name="connsiteX85" fmla="*/ 2045970 w 2085975"/>
                <a:gd name="connsiteY85" fmla="*/ 1581150 h 2381250"/>
                <a:gd name="connsiteX86" fmla="*/ 2013585 w 2085975"/>
                <a:gd name="connsiteY86" fmla="*/ 1657350 h 2381250"/>
                <a:gd name="connsiteX87" fmla="*/ 2047875 w 2085975"/>
                <a:gd name="connsiteY87" fmla="*/ 1691640 h 2381250"/>
                <a:gd name="connsiteX88" fmla="*/ 2011680 w 2085975"/>
                <a:gd name="connsiteY88" fmla="*/ 1737360 h 2381250"/>
                <a:gd name="connsiteX89" fmla="*/ 2013585 w 2085975"/>
                <a:gd name="connsiteY89" fmla="*/ 1739265 h 2381250"/>
                <a:gd name="connsiteX90" fmla="*/ 1912620 w 2085975"/>
                <a:gd name="connsiteY90" fmla="*/ 1644015 h 2381250"/>
                <a:gd name="connsiteX91" fmla="*/ 1823085 w 2085975"/>
                <a:gd name="connsiteY91" fmla="*/ 1708785 h 2381250"/>
                <a:gd name="connsiteX92" fmla="*/ 1691640 w 2085975"/>
                <a:gd name="connsiteY92" fmla="*/ 1737360 h 2381250"/>
                <a:gd name="connsiteX93" fmla="*/ 1678305 w 2085975"/>
                <a:gd name="connsiteY93" fmla="*/ 1722120 h 2381250"/>
                <a:gd name="connsiteX94" fmla="*/ 1621155 w 2085975"/>
                <a:gd name="connsiteY94" fmla="*/ 1737360 h 2381250"/>
                <a:gd name="connsiteX95" fmla="*/ 1617345 w 2085975"/>
                <a:gd name="connsiteY95" fmla="*/ 1760220 h 2381250"/>
                <a:gd name="connsiteX96" fmla="*/ 1565432 w 2085975"/>
                <a:gd name="connsiteY96" fmla="*/ 1773198 h 2381250"/>
                <a:gd name="connsiteX97" fmla="*/ 1564005 w 2085975"/>
                <a:gd name="connsiteY97" fmla="*/ 1771650 h 2381250"/>
                <a:gd name="connsiteX98" fmla="*/ 1520190 w 2085975"/>
                <a:gd name="connsiteY98" fmla="*/ 1811655 h 2381250"/>
                <a:gd name="connsiteX99" fmla="*/ 1501140 w 2085975"/>
                <a:gd name="connsiteY99" fmla="*/ 1811655 h 2381250"/>
                <a:gd name="connsiteX100" fmla="*/ 1428750 w 2085975"/>
                <a:gd name="connsiteY100" fmla="*/ 1903095 h 2381250"/>
                <a:gd name="connsiteX101" fmla="*/ 1421130 w 2085975"/>
                <a:gd name="connsiteY101" fmla="*/ 1952625 h 2381250"/>
                <a:gd name="connsiteX102" fmla="*/ 1396365 w 2085975"/>
                <a:gd name="connsiteY102" fmla="*/ 1918335 h 2381250"/>
                <a:gd name="connsiteX103" fmla="*/ 1358265 w 2085975"/>
                <a:gd name="connsiteY103" fmla="*/ 1986915 h 2381250"/>
                <a:gd name="connsiteX104" fmla="*/ 1343025 w 2085975"/>
                <a:gd name="connsiteY104" fmla="*/ 1986915 h 2381250"/>
                <a:gd name="connsiteX105" fmla="*/ 1297305 w 2085975"/>
                <a:gd name="connsiteY105" fmla="*/ 2019300 h 2381250"/>
                <a:gd name="connsiteX106" fmla="*/ 1301115 w 2085975"/>
                <a:gd name="connsiteY106" fmla="*/ 2038350 h 2381250"/>
                <a:gd name="connsiteX107" fmla="*/ 1259205 w 2085975"/>
                <a:gd name="connsiteY107" fmla="*/ 2066925 h 2381250"/>
                <a:gd name="connsiteX108" fmla="*/ 1272540 w 2085975"/>
                <a:gd name="connsiteY108" fmla="*/ 2097405 h 2381250"/>
                <a:gd name="connsiteX109" fmla="*/ 1202055 w 2085975"/>
                <a:gd name="connsiteY109" fmla="*/ 2106930 h 2381250"/>
                <a:gd name="connsiteX110" fmla="*/ 1183005 w 2085975"/>
                <a:gd name="connsiteY110" fmla="*/ 2143125 h 2381250"/>
                <a:gd name="connsiteX111" fmla="*/ 1156335 w 2085975"/>
                <a:gd name="connsiteY111" fmla="*/ 2164080 h 2381250"/>
                <a:gd name="connsiteX112" fmla="*/ 1122045 w 2085975"/>
                <a:gd name="connsiteY112" fmla="*/ 2141220 h 2381250"/>
                <a:gd name="connsiteX113" fmla="*/ 1107891 w 2085975"/>
                <a:gd name="connsiteY113" fmla="*/ 2157396 h 2381250"/>
                <a:gd name="connsiteX114" fmla="*/ 1106805 w 2085975"/>
                <a:gd name="connsiteY114" fmla="*/ 2156460 h 2381250"/>
                <a:gd name="connsiteX115" fmla="*/ 979170 w 2085975"/>
                <a:gd name="connsiteY115" fmla="*/ 2042160 h 2381250"/>
                <a:gd name="connsiteX116" fmla="*/ 932138 w 2085975"/>
                <a:gd name="connsiteY116" fmla="*/ 2104529 h 2381250"/>
                <a:gd name="connsiteX117" fmla="*/ 851535 w 2085975"/>
                <a:gd name="connsiteY117" fmla="*/ 2101216 h 2381250"/>
                <a:gd name="connsiteX118" fmla="*/ 847725 w 2085975"/>
                <a:gd name="connsiteY118" fmla="*/ 2129791 h 2381250"/>
                <a:gd name="connsiteX119" fmla="*/ 689610 w 2085975"/>
                <a:gd name="connsiteY119" fmla="*/ 2129791 h 2381250"/>
                <a:gd name="connsiteX120" fmla="*/ 685800 w 2085975"/>
                <a:gd name="connsiteY120" fmla="*/ 2025016 h 2381250"/>
                <a:gd name="connsiteX121" fmla="*/ 683980 w 2085975"/>
                <a:gd name="connsiteY121" fmla="*/ 2024761 h 2381250"/>
                <a:gd name="connsiteX122" fmla="*/ 701040 w 2085975"/>
                <a:gd name="connsiteY122" fmla="*/ 1973580 h 2381250"/>
                <a:gd name="connsiteX123" fmla="*/ 659130 w 2085975"/>
                <a:gd name="connsiteY123" fmla="*/ 1939290 h 2381250"/>
                <a:gd name="connsiteX124" fmla="*/ 662940 w 2085975"/>
                <a:gd name="connsiteY124" fmla="*/ 1899285 h 2381250"/>
                <a:gd name="connsiteX125" fmla="*/ 674370 w 2085975"/>
                <a:gd name="connsiteY125" fmla="*/ 1836420 h 2381250"/>
                <a:gd name="connsiteX126" fmla="*/ 643890 w 2085975"/>
                <a:gd name="connsiteY126" fmla="*/ 1802130 h 2381250"/>
                <a:gd name="connsiteX127" fmla="*/ 590550 w 2085975"/>
                <a:gd name="connsiteY127" fmla="*/ 1790700 h 2381250"/>
                <a:gd name="connsiteX128" fmla="*/ 520065 w 2085975"/>
                <a:gd name="connsiteY128" fmla="*/ 1731645 h 2381250"/>
                <a:gd name="connsiteX129" fmla="*/ 520065 w 2085975"/>
                <a:gd name="connsiteY129" fmla="*/ 1704975 h 2381250"/>
                <a:gd name="connsiteX130" fmla="*/ 491490 w 2085975"/>
                <a:gd name="connsiteY130" fmla="*/ 1708785 h 2381250"/>
                <a:gd name="connsiteX131" fmla="*/ 386715 w 2085975"/>
                <a:gd name="connsiteY131" fmla="*/ 1638300 h 2381250"/>
                <a:gd name="connsiteX132" fmla="*/ 345639 w 2085975"/>
                <a:gd name="connsiteY132" fmla="*/ 1595581 h 2381250"/>
                <a:gd name="connsiteX133" fmla="*/ 346710 w 2085975"/>
                <a:gd name="connsiteY133" fmla="*/ 1543050 h 2381250"/>
                <a:gd name="connsiteX134" fmla="*/ 302895 w 2085975"/>
                <a:gd name="connsiteY134" fmla="*/ 1522095 h 2381250"/>
                <a:gd name="connsiteX135" fmla="*/ 318135 w 2085975"/>
                <a:gd name="connsiteY135" fmla="*/ 1470660 h 2381250"/>
                <a:gd name="connsiteX136" fmla="*/ 274320 w 2085975"/>
                <a:gd name="connsiteY136" fmla="*/ 1491615 h 2381250"/>
                <a:gd name="connsiteX137" fmla="*/ 241935 w 2085975"/>
                <a:gd name="connsiteY137" fmla="*/ 1491615 h 2381250"/>
                <a:gd name="connsiteX138" fmla="*/ 236220 w 2085975"/>
                <a:gd name="connsiteY138" fmla="*/ 1510665 h 2381250"/>
                <a:gd name="connsiteX139" fmla="*/ 85676 w 2085975"/>
                <a:gd name="connsiteY139" fmla="*/ 1510087 h 2381250"/>
                <a:gd name="connsiteX140" fmla="*/ 80010 w 2085975"/>
                <a:gd name="connsiteY140" fmla="*/ 1443990 h 2381250"/>
                <a:gd name="connsiteX141" fmla="*/ 30480 w 2085975"/>
                <a:gd name="connsiteY141" fmla="*/ 1466850 h 2381250"/>
                <a:gd name="connsiteX142" fmla="*/ 9525 w 2085975"/>
                <a:gd name="connsiteY142" fmla="*/ 1390650 h 2381250"/>
                <a:gd name="connsiteX143" fmla="*/ 0 w 2085975"/>
                <a:gd name="connsiteY143" fmla="*/ 1389648 h 2381250"/>
                <a:gd name="connsiteX144" fmla="*/ 0 w 2085975"/>
                <a:gd name="connsiteY144" fmla="*/ 1352550 h 2381250"/>
                <a:gd name="connsiteX145" fmla="*/ 30480 w 2085975"/>
                <a:gd name="connsiteY145" fmla="*/ 1314450 h 2381250"/>
                <a:gd name="connsiteX146" fmla="*/ 95250 w 2085975"/>
                <a:gd name="connsiteY146" fmla="*/ 1303020 h 2381250"/>
                <a:gd name="connsiteX147" fmla="*/ 112395 w 2085975"/>
                <a:gd name="connsiteY147" fmla="*/ 1238250 h 2381250"/>
                <a:gd name="connsiteX148" fmla="*/ 100965 w 2085975"/>
                <a:gd name="connsiteY148" fmla="*/ 1143000 h 2381250"/>
                <a:gd name="connsiteX149" fmla="*/ 101779 w 2085975"/>
                <a:gd name="connsiteY149" fmla="*/ 1135131 h 2381250"/>
                <a:gd name="connsiteX150" fmla="*/ 190501 w 2085975"/>
                <a:gd name="connsiteY150" fmla="*/ 1110615 h 2381250"/>
                <a:gd name="connsiteX151" fmla="*/ 207646 w 2085975"/>
                <a:gd name="connsiteY151" fmla="*/ 1022985 h 2381250"/>
                <a:gd name="connsiteX152" fmla="*/ 186691 w 2085975"/>
                <a:gd name="connsiteY152" fmla="*/ 986790 h 2381250"/>
                <a:gd name="connsiteX153" fmla="*/ 57151 w 2085975"/>
                <a:gd name="connsiteY153" fmla="*/ 969645 h 2381250"/>
                <a:gd name="connsiteX154" fmla="*/ 125731 w 2085975"/>
                <a:gd name="connsiteY154" fmla="*/ 843915 h 2381250"/>
                <a:gd name="connsiteX155" fmla="*/ 129541 w 2085975"/>
                <a:gd name="connsiteY155" fmla="*/ 731520 h 2381250"/>
                <a:gd name="connsiteX156" fmla="*/ 104775 w 2085975"/>
                <a:gd name="connsiteY156" fmla="*/ 715066 h 2381250"/>
                <a:gd name="connsiteX157" fmla="*/ 104775 w 2085975"/>
                <a:gd name="connsiteY157" fmla="*/ 567691 h 2381250"/>
                <a:gd name="connsiteX158" fmla="*/ 125730 w 2085975"/>
                <a:gd name="connsiteY158" fmla="*/ 489586 h 2381250"/>
                <a:gd name="connsiteX159" fmla="*/ 95250 w 2085975"/>
                <a:gd name="connsiteY159" fmla="*/ 447676 h 2381250"/>
                <a:gd name="connsiteX160" fmla="*/ 169545 w 2085975"/>
                <a:gd name="connsiteY160" fmla="*/ 449581 h 2381250"/>
                <a:gd name="connsiteX161" fmla="*/ 164949 w 2085975"/>
                <a:gd name="connsiteY161" fmla="*/ 446066 h 2381250"/>
                <a:gd name="connsiteX162" fmla="*/ 169545 w 2085975"/>
                <a:gd name="connsiteY162" fmla="*/ 447675 h 2381250"/>
                <a:gd name="connsiteX163" fmla="*/ 200025 w 2085975"/>
                <a:gd name="connsiteY163" fmla="*/ 382905 h 2381250"/>
                <a:gd name="connsiteX164" fmla="*/ 283845 w 2085975"/>
                <a:gd name="connsiteY164" fmla="*/ 384810 h 2381250"/>
                <a:gd name="connsiteX165" fmla="*/ 329565 w 2085975"/>
                <a:gd name="connsiteY165" fmla="*/ 361950 h 2381250"/>
                <a:gd name="connsiteX166" fmla="*/ 344805 w 2085975"/>
                <a:gd name="connsiteY166" fmla="*/ 335280 h 2381250"/>
                <a:gd name="connsiteX167" fmla="*/ 348615 w 2085975"/>
                <a:gd name="connsiteY167" fmla="*/ 266700 h 2381250"/>
                <a:gd name="connsiteX168" fmla="*/ 325755 w 2085975"/>
                <a:gd name="connsiteY168" fmla="*/ 198120 h 2381250"/>
                <a:gd name="connsiteX169" fmla="*/ 272415 w 2085975"/>
                <a:gd name="connsiteY169" fmla="*/ 137160 h 2381250"/>
                <a:gd name="connsiteX170" fmla="*/ 295275 w 2085975"/>
                <a:gd name="connsiteY170" fmla="*/ 125730 h 2381250"/>
                <a:gd name="connsiteX171" fmla="*/ 293496 w 2085975"/>
                <a:gd name="connsiteY171" fmla="*/ 119401 h 2381250"/>
                <a:gd name="connsiteX172" fmla="*/ 295275 w 2085975"/>
                <a:gd name="connsiteY172" fmla="*/ 120015 h 2381250"/>
                <a:gd name="connsiteX173" fmla="*/ 337185 w 2085975"/>
                <a:gd name="connsiteY173" fmla="*/ 74295 h 2381250"/>
                <a:gd name="connsiteX174" fmla="*/ 403860 w 2085975"/>
                <a:gd name="connsiteY174" fmla="*/ 85725 h 2381250"/>
                <a:gd name="connsiteX175" fmla="*/ 381000 w 2085975"/>
                <a:gd name="connsiteY175" fmla="*/ 49530 h 2381250"/>
                <a:gd name="connsiteX176" fmla="*/ 432435 w 2085975"/>
                <a:gd name="connsiteY176" fmla="*/ 13335 h 2381250"/>
                <a:gd name="connsiteX177" fmla="*/ 537210 w 2085975"/>
                <a:gd name="connsiteY17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135380 w 2085975"/>
                <a:gd name="connsiteY13" fmla="*/ 2236470 h 2381250"/>
                <a:gd name="connsiteX14" fmla="*/ 1083292 w 2085975"/>
                <a:gd name="connsiteY14" fmla="*/ 2189467 h 2381250"/>
                <a:gd name="connsiteX15" fmla="*/ 1083951 w 2085975"/>
                <a:gd name="connsiteY15" fmla="*/ 2188714 h 2381250"/>
                <a:gd name="connsiteX16" fmla="*/ 891973 w 2085975"/>
                <a:gd name="connsiteY16" fmla="*/ 2157791 h 2381250"/>
                <a:gd name="connsiteX17" fmla="*/ 891540 w 2085975"/>
                <a:gd name="connsiteY17" fmla="*/ 2158365 h 2381250"/>
                <a:gd name="connsiteX18" fmla="*/ 820091 w 2085975"/>
                <a:gd name="connsiteY18" fmla="*/ 2180928 h 2381250"/>
                <a:gd name="connsiteX19" fmla="*/ 820026 w 2085975"/>
                <a:gd name="connsiteY19" fmla="*/ 2180511 h 2381250"/>
                <a:gd name="connsiteX20" fmla="*/ 891973 w 2085975"/>
                <a:gd name="connsiteY20" fmla="*/ 2157791 h 2381250"/>
                <a:gd name="connsiteX21" fmla="*/ 1565691 w 2085975"/>
                <a:gd name="connsiteY21" fmla="*/ 1775952 h 2381250"/>
                <a:gd name="connsiteX22" fmla="*/ 1562956 w 2085975"/>
                <a:gd name="connsiteY22" fmla="*/ 1776635 h 2381250"/>
                <a:gd name="connsiteX23" fmla="*/ 1565691 w 2085975"/>
                <a:gd name="connsiteY23" fmla="*/ 1775952 h 2381250"/>
                <a:gd name="connsiteX24" fmla="*/ 338452 w 2085975"/>
                <a:gd name="connsiteY24" fmla="*/ 1588442 h 2381250"/>
                <a:gd name="connsiteX25" fmla="*/ 338961 w 2085975"/>
                <a:gd name="connsiteY25" fmla="*/ 1588971 h 2381250"/>
                <a:gd name="connsiteX26" fmla="*/ 338452 w 2085975"/>
                <a:gd name="connsiteY26" fmla="*/ 1588442 h 2381250"/>
                <a:gd name="connsiteX27" fmla="*/ 537210 w 2085975"/>
                <a:gd name="connsiteY27" fmla="*/ 0 h 2381250"/>
                <a:gd name="connsiteX28" fmla="*/ 563880 w 2085975"/>
                <a:gd name="connsiteY28" fmla="*/ 80010 h 2381250"/>
                <a:gd name="connsiteX29" fmla="*/ 672465 w 2085975"/>
                <a:gd name="connsiteY29" fmla="*/ 51435 h 2381250"/>
                <a:gd name="connsiteX30" fmla="*/ 721352 w 2085975"/>
                <a:gd name="connsiteY30" fmla="*/ 29486 h 2381250"/>
                <a:gd name="connsiteX31" fmla="*/ 744855 w 2085975"/>
                <a:gd name="connsiteY31" fmla="*/ 59055 h 2381250"/>
                <a:gd name="connsiteX32" fmla="*/ 739140 w 2085975"/>
                <a:gd name="connsiteY32" fmla="*/ 89535 h 2381250"/>
                <a:gd name="connsiteX33" fmla="*/ 821055 w 2085975"/>
                <a:gd name="connsiteY33" fmla="*/ 93345 h 2381250"/>
                <a:gd name="connsiteX34" fmla="*/ 834390 w 2085975"/>
                <a:gd name="connsiteY34" fmla="*/ 19050 h 2381250"/>
                <a:gd name="connsiteX35" fmla="*/ 855345 w 2085975"/>
                <a:gd name="connsiteY35" fmla="*/ 47625 h 2381250"/>
                <a:gd name="connsiteX36" fmla="*/ 946785 w 2085975"/>
                <a:gd name="connsiteY36" fmla="*/ 47625 h 2381250"/>
                <a:gd name="connsiteX37" fmla="*/ 996315 w 2085975"/>
                <a:gd name="connsiteY37" fmla="*/ 38100 h 2381250"/>
                <a:gd name="connsiteX38" fmla="*/ 1003935 w 2085975"/>
                <a:gd name="connsiteY38" fmla="*/ 9525 h 2381250"/>
                <a:gd name="connsiteX39" fmla="*/ 1064895 w 2085975"/>
                <a:gd name="connsiteY39" fmla="*/ 0 h 2381250"/>
                <a:gd name="connsiteX40" fmla="*/ 1097280 w 2085975"/>
                <a:gd name="connsiteY40" fmla="*/ 102870 h 2381250"/>
                <a:gd name="connsiteX41" fmla="*/ 1110615 w 2085975"/>
                <a:gd name="connsiteY41" fmla="*/ 102870 h 2381250"/>
                <a:gd name="connsiteX42" fmla="*/ 1135380 w 2085975"/>
                <a:gd name="connsiteY42" fmla="*/ 190500 h 2381250"/>
                <a:gd name="connsiteX43" fmla="*/ 1137805 w 2085975"/>
                <a:gd name="connsiteY43" fmla="*/ 195722 h 2381250"/>
                <a:gd name="connsiteX44" fmla="*/ 1135380 w 2085975"/>
                <a:gd name="connsiteY44" fmla="*/ 198120 h 2381250"/>
                <a:gd name="connsiteX45" fmla="*/ 1131570 w 2085975"/>
                <a:gd name="connsiteY45" fmla="*/ 240030 h 2381250"/>
                <a:gd name="connsiteX46" fmla="*/ 1156335 w 2085975"/>
                <a:gd name="connsiteY46" fmla="*/ 346710 h 2381250"/>
                <a:gd name="connsiteX47" fmla="*/ 1099185 w 2085975"/>
                <a:gd name="connsiteY47" fmla="*/ 363855 h 2381250"/>
                <a:gd name="connsiteX48" fmla="*/ 1127760 w 2085975"/>
                <a:gd name="connsiteY48" fmla="*/ 510540 h 2381250"/>
                <a:gd name="connsiteX49" fmla="*/ 1148715 w 2085975"/>
                <a:gd name="connsiteY49" fmla="*/ 563880 h 2381250"/>
                <a:gd name="connsiteX50" fmla="*/ 1194435 w 2085975"/>
                <a:gd name="connsiteY50" fmla="*/ 641985 h 2381250"/>
                <a:gd name="connsiteX51" fmla="*/ 1215390 w 2085975"/>
                <a:gd name="connsiteY51" fmla="*/ 645795 h 2381250"/>
                <a:gd name="connsiteX52" fmla="*/ 1243965 w 2085975"/>
                <a:gd name="connsiteY52" fmla="*/ 737235 h 2381250"/>
                <a:gd name="connsiteX53" fmla="*/ 1423035 w 2085975"/>
                <a:gd name="connsiteY53" fmla="*/ 702945 h 2381250"/>
                <a:gd name="connsiteX54" fmla="*/ 1422609 w 2085975"/>
                <a:gd name="connsiteY54" fmla="*/ 700259 h 2381250"/>
                <a:gd name="connsiteX55" fmla="*/ 1468755 w 2085975"/>
                <a:gd name="connsiteY55" fmla="*/ 689610 h 2381250"/>
                <a:gd name="connsiteX56" fmla="*/ 1491615 w 2085975"/>
                <a:gd name="connsiteY56" fmla="*/ 659130 h 2381250"/>
                <a:gd name="connsiteX57" fmla="*/ 1520190 w 2085975"/>
                <a:gd name="connsiteY57" fmla="*/ 645795 h 2381250"/>
                <a:gd name="connsiteX58" fmla="*/ 1531620 w 2085975"/>
                <a:gd name="connsiteY58" fmla="*/ 613410 h 2381250"/>
                <a:gd name="connsiteX59" fmla="*/ 1552575 w 2085975"/>
                <a:gd name="connsiteY59" fmla="*/ 594360 h 2381250"/>
                <a:gd name="connsiteX60" fmla="*/ 1573530 w 2085975"/>
                <a:gd name="connsiteY60" fmla="*/ 609600 h 2381250"/>
                <a:gd name="connsiteX61" fmla="*/ 1567815 w 2085975"/>
                <a:gd name="connsiteY61" fmla="*/ 708660 h 2381250"/>
                <a:gd name="connsiteX62" fmla="*/ 1638300 w 2085975"/>
                <a:gd name="connsiteY62" fmla="*/ 786765 h 2381250"/>
                <a:gd name="connsiteX63" fmla="*/ 1640205 w 2085975"/>
                <a:gd name="connsiteY63" fmla="*/ 851535 h 2381250"/>
                <a:gd name="connsiteX64" fmla="*/ 1615440 w 2085975"/>
                <a:gd name="connsiteY64" fmla="*/ 872490 h 2381250"/>
                <a:gd name="connsiteX65" fmla="*/ 1678305 w 2085975"/>
                <a:gd name="connsiteY65" fmla="*/ 876300 h 2381250"/>
                <a:gd name="connsiteX66" fmla="*/ 1964632 w 2085975"/>
                <a:gd name="connsiteY66" fmla="*/ 811829 h 2381250"/>
                <a:gd name="connsiteX67" fmla="*/ 1985010 w 2085975"/>
                <a:gd name="connsiteY67" fmla="*/ 889635 h 2381250"/>
                <a:gd name="connsiteX68" fmla="*/ 1977390 w 2085975"/>
                <a:gd name="connsiteY68" fmla="*/ 942975 h 2381250"/>
                <a:gd name="connsiteX69" fmla="*/ 1912620 w 2085975"/>
                <a:gd name="connsiteY69" fmla="*/ 952500 h 2381250"/>
                <a:gd name="connsiteX70" fmla="*/ 1912620 w 2085975"/>
                <a:gd name="connsiteY70" fmla="*/ 1022985 h 2381250"/>
                <a:gd name="connsiteX71" fmla="*/ 1956435 w 2085975"/>
                <a:gd name="connsiteY71" fmla="*/ 1028700 h 2381250"/>
                <a:gd name="connsiteX72" fmla="*/ 1996440 w 2085975"/>
                <a:gd name="connsiteY72" fmla="*/ 1002030 h 2381250"/>
                <a:gd name="connsiteX73" fmla="*/ 1975485 w 2085975"/>
                <a:gd name="connsiteY73" fmla="*/ 1057275 h 2381250"/>
                <a:gd name="connsiteX74" fmla="*/ 1971675 w 2085975"/>
                <a:gd name="connsiteY74" fmla="*/ 1137285 h 2381250"/>
                <a:gd name="connsiteX75" fmla="*/ 1976108 w 2085975"/>
                <a:gd name="connsiteY75" fmla="*/ 1138062 h 2381250"/>
                <a:gd name="connsiteX76" fmla="*/ 2025015 w 2085975"/>
                <a:gd name="connsiteY76" fmla="*/ 1226820 h 2381250"/>
                <a:gd name="connsiteX77" fmla="*/ 1965960 w 2085975"/>
                <a:gd name="connsiteY77" fmla="*/ 1257300 h 2381250"/>
                <a:gd name="connsiteX78" fmla="*/ 1975485 w 2085975"/>
                <a:gd name="connsiteY78" fmla="*/ 1295400 h 2381250"/>
                <a:gd name="connsiteX79" fmla="*/ 1929765 w 2085975"/>
                <a:gd name="connsiteY79" fmla="*/ 1350645 h 2381250"/>
                <a:gd name="connsiteX80" fmla="*/ 2057400 w 2085975"/>
                <a:gd name="connsiteY80" fmla="*/ 1419225 h 2381250"/>
                <a:gd name="connsiteX81" fmla="*/ 2034540 w 2085975"/>
                <a:gd name="connsiteY81" fmla="*/ 1451610 h 2381250"/>
                <a:gd name="connsiteX82" fmla="*/ 2085975 w 2085975"/>
                <a:gd name="connsiteY82" fmla="*/ 1527810 h 2381250"/>
                <a:gd name="connsiteX83" fmla="*/ 2080260 w 2085975"/>
                <a:gd name="connsiteY83" fmla="*/ 1565910 h 2381250"/>
                <a:gd name="connsiteX84" fmla="*/ 2045970 w 2085975"/>
                <a:gd name="connsiteY84" fmla="*/ 1581150 h 2381250"/>
                <a:gd name="connsiteX85" fmla="*/ 2013585 w 2085975"/>
                <a:gd name="connsiteY85" fmla="*/ 1657350 h 2381250"/>
                <a:gd name="connsiteX86" fmla="*/ 2047875 w 2085975"/>
                <a:gd name="connsiteY86" fmla="*/ 1691640 h 2381250"/>
                <a:gd name="connsiteX87" fmla="*/ 2011680 w 2085975"/>
                <a:gd name="connsiteY87" fmla="*/ 1737360 h 2381250"/>
                <a:gd name="connsiteX88" fmla="*/ 2013585 w 2085975"/>
                <a:gd name="connsiteY88" fmla="*/ 1739265 h 2381250"/>
                <a:gd name="connsiteX89" fmla="*/ 1912620 w 2085975"/>
                <a:gd name="connsiteY89" fmla="*/ 1644015 h 2381250"/>
                <a:gd name="connsiteX90" fmla="*/ 1823085 w 2085975"/>
                <a:gd name="connsiteY90" fmla="*/ 1708785 h 2381250"/>
                <a:gd name="connsiteX91" fmla="*/ 1691640 w 2085975"/>
                <a:gd name="connsiteY91" fmla="*/ 1737360 h 2381250"/>
                <a:gd name="connsiteX92" fmla="*/ 1678305 w 2085975"/>
                <a:gd name="connsiteY92" fmla="*/ 1722120 h 2381250"/>
                <a:gd name="connsiteX93" fmla="*/ 1621155 w 2085975"/>
                <a:gd name="connsiteY93" fmla="*/ 1737360 h 2381250"/>
                <a:gd name="connsiteX94" fmla="*/ 1617345 w 2085975"/>
                <a:gd name="connsiteY94" fmla="*/ 1760220 h 2381250"/>
                <a:gd name="connsiteX95" fmla="*/ 1565432 w 2085975"/>
                <a:gd name="connsiteY95" fmla="*/ 1773198 h 2381250"/>
                <a:gd name="connsiteX96" fmla="*/ 1564005 w 2085975"/>
                <a:gd name="connsiteY96" fmla="*/ 1771650 h 2381250"/>
                <a:gd name="connsiteX97" fmla="*/ 1520190 w 2085975"/>
                <a:gd name="connsiteY97" fmla="*/ 1811655 h 2381250"/>
                <a:gd name="connsiteX98" fmla="*/ 1501140 w 2085975"/>
                <a:gd name="connsiteY98" fmla="*/ 1811655 h 2381250"/>
                <a:gd name="connsiteX99" fmla="*/ 1428750 w 2085975"/>
                <a:gd name="connsiteY99" fmla="*/ 1903095 h 2381250"/>
                <a:gd name="connsiteX100" fmla="*/ 1421130 w 2085975"/>
                <a:gd name="connsiteY100" fmla="*/ 1952625 h 2381250"/>
                <a:gd name="connsiteX101" fmla="*/ 1396365 w 2085975"/>
                <a:gd name="connsiteY101" fmla="*/ 1918335 h 2381250"/>
                <a:gd name="connsiteX102" fmla="*/ 1358265 w 2085975"/>
                <a:gd name="connsiteY102" fmla="*/ 1986915 h 2381250"/>
                <a:gd name="connsiteX103" fmla="*/ 1343025 w 2085975"/>
                <a:gd name="connsiteY103" fmla="*/ 1986915 h 2381250"/>
                <a:gd name="connsiteX104" fmla="*/ 1297305 w 2085975"/>
                <a:gd name="connsiteY104" fmla="*/ 2019300 h 2381250"/>
                <a:gd name="connsiteX105" fmla="*/ 1301115 w 2085975"/>
                <a:gd name="connsiteY105" fmla="*/ 2038350 h 2381250"/>
                <a:gd name="connsiteX106" fmla="*/ 1259205 w 2085975"/>
                <a:gd name="connsiteY106" fmla="*/ 2066925 h 2381250"/>
                <a:gd name="connsiteX107" fmla="*/ 1272540 w 2085975"/>
                <a:gd name="connsiteY107" fmla="*/ 2097405 h 2381250"/>
                <a:gd name="connsiteX108" fmla="*/ 1202055 w 2085975"/>
                <a:gd name="connsiteY108" fmla="*/ 2106930 h 2381250"/>
                <a:gd name="connsiteX109" fmla="*/ 1183005 w 2085975"/>
                <a:gd name="connsiteY109" fmla="*/ 2143125 h 2381250"/>
                <a:gd name="connsiteX110" fmla="*/ 1156335 w 2085975"/>
                <a:gd name="connsiteY110" fmla="*/ 2164080 h 2381250"/>
                <a:gd name="connsiteX111" fmla="*/ 1122045 w 2085975"/>
                <a:gd name="connsiteY111" fmla="*/ 2141220 h 2381250"/>
                <a:gd name="connsiteX112" fmla="*/ 1107891 w 2085975"/>
                <a:gd name="connsiteY112" fmla="*/ 2157396 h 2381250"/>
                <a:gd name="connsiteX113" fmla="*/ 1106805 w 2085975"/>
                <a:gd name="connsiteY113" fmla="*/ 2156460 h 2381250"/>
                <a:gd name="connsiteX114" fmla="*/ 979170 w 2085975"/>
                <a:gd name="connsiteY114" fmla="*/ 2042160 h 2381250"/>
                <a:gd name="connsiteX115" fmla="*/ 932138 w 2085975"/>
                <a:gd name="connsiteY115" fmla="*/ 2104529 h 2381250"/>
                <a:gd name="connsiteX116" fmla="*/ 851535 w 2085975"/>
                <a:gd name="connsiteY116" fmla="*/ 2101216 h 2381250"/>
                <a:gd name="connsiteX117" fmla="*/ 847725 w 2085975"/>
                <a:gd name="connsiteY117" fmla="*/ 2129791 h 2381250"/>
                <a:gd name="connsiteX118" fmla="*/ 689610 w 2085975"/>
                <a:gd name="connsiteY118" fmla="*/ 2129791 h 2381250"/>
                <a:gd name="connsiteX119" fmla="*/ 685800 w 2085975"/>
                <a:gd name="connsiteY119" fmla="*/ 2025016 h 2381250"/>
                <a:gd name="connsiteX120" fmla="*/ 683980 w 2085975"/>
                <a:gd name="connsiteY120" fmla="*/ 2024761 h 2381250"/>
                <a:gd name="connsiteX121" fmla="*/ 701040 w 2085975"/>
                <a:gd name="connsiteY121" fmla="*/ 1973580 h 2381250"/>
                <a:gd name="connsiteX122" fmla="*/ 659130 w 2085975"/>
                <a:gd name="connsiteY122" fmla="*/ 1939290 h 2381250"/>
                <a:gd name="connsiteX123" fmla="*/ 662940 w 2085975"/>
                <a:gd name="connsiteY123" fmla="*/ 1899285 h 2381250"/>
                <a:gd name="connsiteX124" fmla="*/ 674370 w 2085975"/>
                <a:gd name="connsiteY124" fmla="*/ 1836420 h 2381250"/>
                <a:gd name="connsiteX125" fmla="*/ 643890 w 2085975"/>
                <a:gd name="connsiteY125" fmla="*/ 1802130 h 2381250"/>
                <a:gd name="connsiteX126" fmla="*/ 590550 w 2085975"/>
                <a:gd name="connsiteY126" fmla="*/ 1790700 h 2381250"/>
                <a:gd name="connsiteX127" fmla="*/ 520065 w 2085975"/>
                <a:gd name="connsiteY127" fmla="*/ 1731645 h 2381250"/>
                <a:gd name="connsiteX128" fmla="*/ 520065 w 2085975"/>
                <a:gd name="connsiteY128" fmla="*/ 1704975 h 2381250"/>
                <a:gd name="connsiteX129" fmla="*/ 491490 w 2085975"/>
                <a:gd name="connsiteY129" fmla="*/ 1708785 h 2381250"/>
                <a:gd name="connsiteX130" fmla="*/ 386715 w 2085975"/>
                <a:gd name="connsiteY130" fmla="*/ 1638300 h 2381250"/>
                <a:gd name="connsiteX131" fmla="*/ 345639 w 2085975"/>
                <a:gd name="connsiteY131" fmla="*/ 1595581 h 2381250"/>
                <a:gd name="connsiteX132" fmla="*/ 346710 w 2085975"/>
                <a:gd name="connsiteY132" fmla="*/ 1543050 h 2381250"/>
                <a:gd name="connsiteX133" fmla="*/ 302895 w 2085975"/>
                <a:gd name="connsiteY133" fmla="*/ 1522095 h 2381250"/>
                <a:gd name="connsiteX134" fmla="*/ 318135 w 2085975"/>
                <a:gd name="connsiteY134" fmla="*/ 1470660 h 2381250"/>
                <a:gd name="connsiteX135" fmla="*/ 274320 w 2085975"/>
                <a:gd name="connsiteY135" fmla="*/ 1491615 h 2381250"/>
                <a:gd name="connsiteX136" fmla="*/ 241935 w 2085975"/>
                <a:gd name="connsiteY136" fmla="*/ 1491615 h 2381250"/>
                <a:gd name="connsiteX137" fmla="*/ 236220 w 2085975"/>
                <a:gd name="connsiteY137" fmla="*/ 1510665 h 2381250"/>
                <a:gd name="connsiteX138" fmla="*/ 85676 w 2085975"/>
                <a:gd name="connsiteY138" fmla="*/ 1510087 h 2381250"/>
                <a:gd name="connsiteX139" fmla="*/ 80010 w 2085975"/>
                <a:gd name="connsiteY139" fmla="*/ 1443990 h 2381250"/>
                <a:gd name="connsiteX140" fmla="*/ 30480 w 2085975"/>
                <a:gd name="connsiteY140" fmla="*/ 1466850 h 2381250"/>
                <a:gd name="connsiteX141" fmla="*/ 9525 w 2085975"/>
                <a:gd name="connsiteY141" fmla="*/ 1390650 h 2381250"/>
                <a:gd name="connsiteX142" fmla="*/ 0 w 2085975"/>
                <a:gd name="connsiteY142" fmla="*/ 1389648 h 2381250"/>
                <a:gd name="connsiteX143" fmla="*/ 0 w 2085975"/>
                <a:gd name="connsiteY143" fmla="*/ 1352550 h 2381250"/>
                <a:gd name="connsiteX144" fmla="*/ 30480 w 2085975"/>
                <a:gd name="connsiteY144" fmla="*/ 1314450 h 2381250"/>
                <a:gd name="connsiteX145" fmla="*/ 95250 w 2085975"/>
                <a:gd name="connsiteY145" fmla="*/ 1303020 h 2381250"/>
                <a:gd name="connsiteX146" fmla="*/ 112395 w 2085975"/>
                <a:gd name="connsiteY146" fmla="*/ 1238250 h 2381250"/>
                <a:gd name="connsiteX147" fmla="*/ 100965 w 2085975"/>
                <a:gd name="connsiteY147" fmla="*/ 1143000 h 2381250"/>
                <a:gd name="connsiteX148" fmla="*/ 101779 w 2085975"/>
                <a:gd name="connsiteY148" fmla="*/ 1135131 h 2381250"/>
                <a:gd name="connsiteX149" fmla="*/ 190501 w 2085975"/>
                <a:gd name="connsiteY149" fmla="*/ 1110615 h 2381250"/>
                <a:gd name="connsiteX150" fmla="*/ 207646 w 2085975"/>
                <a:gd name="connsiteY150" fmla="*/ 1022985 h 2381250"/>
                <a:gd name="connsiteX151" fmla="*/ 186691 w 2085975"/>
                <a:gd name="connsiteY151" fmla="*/ 986790 h 2381250"/>
                <a:gd name="connsiteX152" fmla="*/ 57151 w 2085975"/>
                <a:gd name="connsiteY152" fmla="*/ 969645 h 2381250"/>
                <a:gd name="connsiteX153" fmla="*/ 125731 w 2085975"/>
                <a:gd name="connsiteY153" fmla="*/ 843915 h 2381250"/>
                <a:gd name="connsiteX154" fmla="*/ 129541 w 2085975"/>
                <a:gd name="connsiteY154" fmla="*/ 731520 h 2381250"/>
                <a:gd name="connsiteX155" fmla="*/ 104775 w 2085975"/>
                <a:gd name="connsiteY155" fmla="*/ 715066 h 2381250"/>
                <a:gd name="connsiteX156" fmla="*/ 104775 w 2085975"/>
                <a:gd name="connsiteY156" fmla="*/ 567691 h 2381250"/>
                <a:gd name="connsiteX157" fmla="*/ 125730 w 2085975"/>
                <a:gd name="connsiteY157" fmla="*/ 489586 h 2381250"/>
                <a:gd name="connsiteX158" fmla="*/ 95250 w 2085975"/>
                <a:gd name="connsiteY158" fmla="*/ 447676 h 2381250"/>
                <a:gd name="connsiteX159" fmla="*/ 169545 w 2085975"/>
                <a:gd name="connsiteY159" fmla="*/ 449581 h 2381250"/>
                <a:gd name="connsiteX160" fmla="*/ 164949 w 2085975"/>
                <a:gd name="connsiteY160" fmla="*/ 446066 h 2381250"/>
                <a:gd name="connsiteX161" fmla="*/ 169545 w 2085975"/>
                <a:gd name="connsiteY161" fmla="*/ 447675 h 2381250"/>
                <a:gd name="connsiteX162" fmla="*/ 200025 w 2085975"/>
                <a:gd name="connsiteY162" fmla="*/ 382905 h 2381250"/>
                <a:gd name="connsiteX163" fmla="*/ 283845 w 2085975"/>
                <a:gd name="connsiteY163" fmla="*/ 384810 h 2381250"/>
                <a:gd name="connsiteX164" fmla="*/ 329565 w 2085975"/>
                <a:gd name="connsiteY164" fmla="*/ 361950 h 2381250"/>
                <a:gd name="connsiteX165" fmla="*/ 344805 w 2085975"/>
                <a:gd name="connsiteY165" fmla="*/ 335280 h 2381250"/>
                <a:gd name="connsiteX166" fmla="*/ 348615 w 2085975"/>
                <a:gd name="connsiteY166" fmla="*/ 266700 h 2381250"/>
                <a:gd name="connsiteX167" fmla="*/ 325755 w 2085975"/>
                <a:gd name="connsiteY167" fmla="*/ 198120 h 2381250"/>
                <a:gd name="connsiteX168" fmla="*/ 272415 w 2085975"/>
                <a:gd name="connsiteY168" fmla="*/ 137160 h 2381250"/>
                <a:gd name="connsiteX169" fmla="*/ 295275 w 2085975"/>
                <a:gd name="connsiteY169" fmla="*/ 125730 h 2381250"/>
                <a:gd name="connsiteX170" fmla="*/ 293496 w 2085975"/>
                <a:gd name="connsiteY170" fmla="*/ 119401 h 2381250"/>
                <a:gd name="connsiteX171" fmla="*/ 295275 w 2085975"/>
                <a:gd name="connsiteY171" fmla="*/ 120015 h 2381250"/>
                <a:gd name="connsiteX172" fmla="*/ 337185 w 2085975"/>
                <a:gd name="connsiteY172" fmla="*/ 74295 h 2381250"/>
                <a:gd name="connsiteX173" fmla="*/ 403860 w 2085975"/>
                <a:gd name="connsiteY173" fmla="*/ 85725 h 2381250"/>
                <a:gd name="connsiteX174" fmla="*/ 381000 w 2085975"/>
                <a:gd name="connsiteY174" fmla="*/ 49530 h 2381250"/>
                <a:gd name="connsiteX175" fmla="*/ 432435 w 2085975"/>
                <a:gd name="connsiteY175" fmla="*/ 13335 h 2381250"/>
                <a:gd name="connsiteX176" fmla="*/ 537210 w 2085975"/>
                <a:gd name="connsiteY17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083292 w 2085975"/>
                <a:gd name="connsiteY13" fmla="*/ 2189467 h 2381250"/>
                <a:gd name="connsiteX14" fmla="*/ 1083951 w 2085975"/>
                <a:gd name="connsiteY14" fmla="*/ 2188714 h 2381250"/>
                <a:gd name="connsiteX15" fmla="*/ 891973 w 2085975"/>
                <a:gd name="connsiteY15" fmla="*/ 2157791 h 2381250"/>
                <a:gd name="connsiteX16" fmla="*/ 891540 w 2085975"/>
                <a:gd name="connsiteY16" fmla="*/ 2158365 h 2381250"/>
                <a:gd name="connsiteX17" fmla="*/ 820091 w 2085975"/>
                <a:gd name="connsiteY17" fmla="*/ 2180928 h 2381250"/>
                <a:gd name="connsiteX18" fmla="*/ 820026 w 2085975"/>
                <a:gd name="connsiteY18" fmla="*/ 2180511 h 2381250"/>
                <a:gd name="connsiteX19" fmla="*/ 891973 w 2085975"/>
                <a:gd name="connsiteY19" fmla="*/ 2157791 h 2381250"/>
                <a:gd name="connsiteX20" fmla="*/ 1565691 w 2085975"/>
                <a:gd name="connsiteY20" fmla="*/ 1775952 h 2381250"/>
                <a:gd name="connsiteX21" fmla="*/ 1562956 w 2085975"/>
                <a:gd name="connsiteY21" fmla="*/ 1776635 h 2381250"/>
                <a:gd name="connsiteX22" fmla="*/ 1565691 w 2085975"/>
                <a:gd name="connsiteY22" fmla="*/ 1775952 h 2381250"/>
                <a:gd name="connsiteX23" fmla="*/ 338452 w 2085975"/>
                <a:gd name="connsiteY23" fmla="*/ 1588442 h 2381250"/>
                <a:gd name="connsiteX24" fmla="*/ 338961 w 2085975"/>
                <a:gd name="connsiteY24" fmla="*/ 1588971 h 2381250"/>
                <a:gd name="connsiteX25" fmla="*/ 338452 w 2085975"/>
                <a:gd name="connsiteY25" fmla="*/ 1588442 h 2381250"/>
                <a:gd name="connsiteX26" fmla="*/ 537210 w 2085975"/>
                <a:gd name="connsiteY26" fmla="*/ 0 h 2381250"/>
                <a:gd name="connsiteX27" fmla="*/ 563880 w 2085975"/>
                <a:gd name="connsiteY27" fmla="*/ 80010 h 2381250"/>
                <a:gd name="connsiteX28" fmla="*/ 672465 w 2085975"/>
                <a:gd name="connsiteY28" fmla="*/ 51435 h 2381250"/>
                <a:gd name="connsiteX29" fmla="*/ 721352 w 2085975"/>
                <a:gd name="connsiteY29" fmla="*/ 29486 h 2381250"/>
                <a:gd name="connsiteX30" fmla="*/ 744855 w 2085975"/>
                <a:gd name="connsiteY30" fmla="*/ 59055 h 2381250"/>
                <a:gd name="connsiteX31" fmla="*/ 739140 w 2085975"/>
                <a:gd name="connsiteY31" fmla="*/ 89535 h 2381250"/>
                <a:gd name="connsiteX32" fmla="*/ 821055 w 2085975"/>
                <a:gd name="connsiteY32" fmla="*/ 93345 h 2381250"/>
                <a:gd name="connsiteX33" fmla="*/ 834390 w 2085975"/>
                <a:gd name="connsiteY33" fmla="*/ 19050 h 2381250"/>
                <a:gd name="connsiteX34" fmla="*/ 855345 w 2085975"/>
                <a:gd name="connsiteY34" fmla="*/ 47625 h 2381250"/>
                <a:gd name="connsiteX35" fmla="*/ 946785 w 2085975"/>
                <a:gd name="connsiteY35" fmla="*/ 47625 h 2381250"/>
                <a:gd name="connsiteX36" fmla="*/ 996315 w 2085975"/>
                <a:gd name="connsiteY36" fmla="*/ 38100 h 2381250"/>
                <a:gd name="connsiteX37" fmla="*/ 1003935 w 2085975"/>
                <a:gd name="connsiteY37" fmla="*/ 9525 h 2381250"/>
                <a:gd name="connsiteX38" fmla="*/ 1064895 w 2085975"/>
                <a:gd name="connsiteY38" fmla="*/ 0 h 2381250"/>
                <a:gd name="connsiteX39" fmla="*/ 1097280 w 2085975"/>
                <a:gd name="connsiteY39" fmla="*/ 102870 h 2381250"/>
                <a:gd name="connsiteX40" fmla="*/ 1110615 w 2085975"/>
                <a:gd name="connsiteY40" fmla="*/ 102870 h 2381250"/>
                <a:gd name="connsiteX41" fmla="*/ 1135380 w 2085975"/>
                <a:gd name="connsiteY41" fmla="*/ 190500 h 2381250"/>
                <a:gd name="connsiteX42" fmla="*/ 1137805 w 2085975"/>
                <a:gd name="connsiteY42" fmla="*/ 195722 h 2381250"/>
                <a:gd name="connsiteX43" fmla="*/ 1135380 w 2085975"/>
                <a:gd name="connsiteY43" fmla="*/ 198120 h 2381250"/>
                <a:gd name="connsiteX44" fmla="*/ 1131570 w 2085975"/>
                <a:gd name="connsiteY44" fmla="*/ 240030 h 2381250"/>
                <a:gd name="connsiteX45" fmla="*/ 1156335 w 2085975"/>
                <a:gd name="connsiteY45" fmla="*/ 346710 h 2381250"/>
                <a:gd name="connsiteX46" fmla="*/ 1099185 w 2085975"/>
                <a:gd name="connsiteY46" fmla="*/ 363855 h 2381250"/>
                <a:gd name="connsiteX47" fmla="*/ 1127760 w 2085975"/>
                <a:gd name="connsiteY47" fmla="*/ 510540 h 2381250"/>
                <a:gd name="connsiteX48" fmla="*/ 1148715 w 2085975"/>
                <a:gd name="connsiteY48" fmla="*/ 563880 h 2381250"/>
                <a:gd name="connsiteX49" fmla="*/ 1194435 w 2085975"/>
                <a:gd name="connsiteY49" fmla="*/ 641985 h 2381250"/>
                <a:gd name="connsiteX50" fmla="*/ 1215390 w 2085975"/>
                <a:gd name="connsiteY50" fmla="*/ 645795 h 2381250"/>
                <a:gd name="connsiteX51" fmla="*/ 1243965 w 2085975"/>
                <a:gd name="connsiteY51" fmla="*/ 737235 h 2381250"/>
                <a:gd name="connsiteX52" fmla="*/ 1423035 w 2085975"/>
                <a:gd name="connsiteY52" fmla="*/ 702945 h 2381250"/>
                <a:gd name="connsiteX53" fmla="*/ 1422609 w 2085975"/>
                <a:gd name="connsiteY53" fmla="*/ 700259 h 2381250"/>
                <a:gd name="connsiteX54" fmla="*/ 1468755 w 2085975"/>
                <a:gd name="connsiteY54" fmla="*/ 689610 h 2381250"/>
                <a:gd name="connsiteX55" fmla="*/ 1491615 w 2085975"/>
                <a:gd name="connsiteY55" fmla="*/ 659130 h 2381250"/>
                <a:gd name="connsiteX56" fmla="*/ 1520190 w 2085975"/>
                <a:gd name="connsiteY56" fmla="*/ 645795 h 2381250"/>
                <a:gd name="connsiteX57" fmla="*/ 1531620 w 2085975"/>
                <a:gd name="connsiteY57" fmla="*/ 613410 h 2381250"/>
                <a:gd name="connsiteX58" fmla="*/ 1552575 w 2085975"/>
                <a:gd name="connsiteY58" fmla="*/ 594360 h 2381250"/>
                <a:gd name="connsiteX59" fmla="*/ 1573530 w 2085975"/>
                <a:gd name="connsiteY59" fmla="*/ 609600 h 2381250"/>
                <a:gd name="connsiteX60" fmla="*/ 1567815 w 2085975"/>
                <a:gd name="connsiteY60" fmla="*/ 708660 h 2381250"/>
                <a:gd name="connsiteX61" fmla="*/ 1638300 w 2085975"/>
                <a:gd name="connsiteY61" fmla="*/ 786765 h 2381250"/>
                <a:gd name="connsiteX62" fmla="*/ 1640205 w 2085975"/>
                <a:gd name="connsiteY62" fmla="*/ 851535 h 2381250"/>
                <a:gd name="connsiteX63" fmla="*/ 1615440 w 2085975"/>
                <a:gd name="connsiteY63" fmla="*/ 872490 h 2381250"/>
                <a:gd name="connsiteX64" fmla="*/ 1678305 w 2085975"/>
                <a:gd name="connsiteY64" fmla="*/ 876300 h 2381250"/>
                <a:gd name="connsiteX65" fmla="*/ 1964632 w 2085975"/>
                <a:gd name="connsiteY65" fmla="*/ 811829 h 2381250"/>
                <a:gd name="connsiteX66" fmla="*/ 1985010 w 2085975"/>
                <a:gd name="connsiteY66" fmla="*/ 889635 h 2381250"/>
                <a:gd name="connsiteX67" fmla="*/ 1977390 w 2085975"/>
                <a:gd name="connsiteY67" fmla="*/ 942975 h 2381250"/>
                <a:gd name="connsiteX68" fmla="*/ 1912620 w 2085975"/>
                <a:gd name="connsiteY68" fmla="*/ 952500 h 2381250"/>
                <a:gd name="connsiteX69" fmla="*/ 1912620 w 2085975"/>
                <a:gd name="connsiteY69" fmla="*/ 1022985 h 2381250"/>
                <a:gd name="connsiteX70" fmla="*/ 1956435 w 2085975"/>
                <a:gd name="connsiteY70" fmla="*/ 1028700 h 2381250"/>
                <a:gd name="connsiteX71" fmla="*/ 1996440 w 2085975"/>
                <a:gd name="connsiteY71" fmla="*/ 1002030 h 2381250"/>
                <a:gd name="connsiteX72" fmla="*/ 1975485 w 2085975"/>
                <a:gd name="connsiteY72" fmla="*/ 1057275 h 2381250"/>
                <a:gd name="connsiteX73" fmla="*/ 1971675 w 2085975"/>
                <a:gd name="connsiteY73" fmla="*/ 1137285 h 2381250"/>
                <a:gd name="connsiteX74" fmla="*/ 1976108 w 2085975"/>
                <a:gd name="connsiteY74" fmla="*/ 1138062 h 2381250"/>
                <a:gd name="connsiteX75" fmla="*/ 2025015 w 2085975"/>
                <a:gd name="connsiteY75" fmla="*/ 1226820 h 2381250"/>
                <a:gd name="connsiteX76" fmla="*/ 1965960 w 2085975"/>
                <a:gd name="connsiteY76" fmla="*/ 1257300 h 2381250"/>
                <a:gd name="connsiteX77" fmla="*/ 1975485 w 2085975"/>
                <a:gd name="connsiteY77" fmla="*/ 1295400 h 2381250"/>
                <a:gd name="connsiteX78" fmla="*/ 1929765 w 2085975"/>
                <a:gd name="connsiteY78" fmla="*/ 1350645 h 2381250"/>
                <a:gd name="connsiteX79" fmla="*/ 2057400 w 2085975"/>
                <a:gd name="connsiteY79" fmla="*/ 1419225 h 2381250"/>
                <a:gd name="connsiteX80" fmla="*/ 2034540 w 2085975"/>
                <a:gd name="connsiteY80" fmla="*/ 1451610 h 2381250"/>
                <a:gd name="connsiteX81" fmla="*/ 2085975 w 2085975"/>
                <a:gd name="connsiteY81" fmla="*/ 1527810 h 2381250"/>
                <a:gd name="connsiteX82" fmla="*/ 2080260 w 2085975"/>
                <a:gd name="connsiteY82" fmla="*/ 1565910 h 2381250"/>
                <a:gd name="connsiteX83" fmla="*/ 2045970 w 2085975"/>
                <a:gd name="connsiteY83" fmla="*/ 1581150 h 2381250"/>
                <a:gd name="connsiteX84" fmla="*/ 2013585 w 2085975"/>
                <a:gd name="connsiteY84" fmla="*/ 1657350 h 2381250"/>
                <a:gd name="connsiteX85" fmla="*/ 2047875 w 2085975"/>
                <a:gd name="connsiteY85" fmla="*/ 1691640 h 2381250"/>
                <a:gd name="connsiteX86" fmla="*/ 2011680 w 2085975"/>
                <a:gd name="connsiteY86" fmla="*/ 1737360 h 2381250"/>
                <a:gd name="connsiteX87" fmla="*/ 2013585 w 2085975"/>
                <a:gd name="connsiteY87" fmla="*/ 1739265 h 2381250"/>
                <a:gd name="connsiteX88" fmla="*/ 1912620 w 2085975"/>
                <a:gd name="connsiteY88" fmla="*/ 1644015 h 2381250"/>
                <a:gd name="connsiteX89" fmla="*/ 1823085 w 2085975"/>
                <a:gd name="connsiteY89" fmla="*/ 1708785 h 2381250"/>
                <a:gd name="connsiteX90" fmla="*/ 1691640 w 2085975"/>
                <a:gd name="connsiteY90" fmla="*/ 1737360 h 2381250"/>
                <a:gd name="connsiteX91" fmla="*/ 1678305 w 2085975"/>
                <a:gd name="connsiteY91" fmla="*/ 1722120 h 2381250"/>
                <a:gd name="connsiteX92" fmla="*/ 1621155 w 2085975"/>
                <a:gd name="connsiteY92" fmla="*/ 1737360 h 2381250"/>
                <a:gd name="connsiteX93" fmla="*/ 1617345 w 2085975"/>
                <a:gd name="connsiteY93" fmla="*/ 1760220 h 2381250"/>
                <a:gd name="connsiteX94" fmla="*/ 1565432 w 2085975"/>
                <a:gd name="connsiteY94" fmla="*/ 1773198 h 2381250"/>
                <a:gd name="connsiteX95" fmla="*/ 1564005 w 2085975"/>
                <a:gd name="connsiteY95" fmla="*/ 1771650 h 2381250"/>
                <a:gd name="connsiteX96" fmla="*/ 1520190 w 2085975"/>
                <a:gd name="connsiteY96" fmla="*/ 1811655 h 2381250"/>
                <a:gd name="connsiteX97" fmla="*/ 1501140 w 2085975"/>
                <a:gd name="connsiteY97" fmla="*/ 1811655 h 2381250"/>
                <a:gd name="connsiteX98" fmla="*/ 1428750 w 2085975"/>
                <a:gd name="connsiteY98" fmla="*/ 1903095 h 2381250"/>
                <a:gd name="connsiteX99" fmla="*/ 1421130 w 2085975"/>
                <a:gd name="connsiteY99" fmla="*/ 1952625 h 2381250"/>
                <a:gd name="connsiteX100" fmla="*/ 1396365 w 2085975"/>
                <a:gd name="connsiteY100" fmla="*/ 1918335 h 2381250"/>
                <a:gd name="connsiteX101" fmla="*/ 1358265 w 2085975"/>
                <a:gd name="connsiteY101" fmla="*/ 1986915 h 2381250"/>
                <a:gd name="connsiteX102" fmla="*/ 1343025 w 2085975"/>
                <a:gd name="connsiteY102" fmla="*/ 1986915 h 2381250"/>
                <a:gd name="connsiteX103" fmla="*/ 1297305 w 2085975"/>
                <a:gd name="connsiteY103" fmla="*/ 2019300 h 2381250"/>
                <a:gd name="connsiteX104" fmla="*/ 1301115 w 2085975"/>
                <a:gd name="connsiteY104" fmla="*/ 2038350 h 2381250"/>
                <a:gd name="connsiteX105" fmla="*/ 1259205 w 2085975"/>
                <a:gd name="connsiteY105" fmla="*/ 2066925 h 2381250"/>
                <a:gd name="connsiteX106" fmla="*/ 1272540 w 2085975"/>
                <a:gd name="connsiteY106" fmla="*/ 2097405 h 2381250"/>
                <a:gd name="connsiteX107" fmla="*/ 1202055 w 2085975"/>
                <a:gd name="connsiteY107" fmla="*/ 2106930 h 2381250"/>
                <a:gd name="connsiteX108" fmla="*/ 1183005 w 2085975"/>
                <a:gd name="connsiteY108" fmla="*/ 2143125 h 2381250"/>
                <a:gd name="connsiteX109" fmla="*/ 1156335 w 2085975"/>
                <a:gd name="connsiteY109" fmla="*/ 2164080 h 2381250"/>
                <a:gd name="connsiteX110" fmla="*/ 1122045 w 2085975"/>
                <a:gd name="connsiteY110" fmla="*/ 2141220 h 2381250"/>
                <a:gd name="connsiteX111" fmla="*/ 1107891 w 2085975"/>
                <a:gd name="connsiteY111" fmla="*/ 2157396 h 2381250"/>
                <a:gd name="connsiteX112" fmla="*/ 1106805 w 2085975"/>
                <a:gd name="connsiteY112" fmla="*/ 2156460 h 2381250"/>
                <a:gd name="connsiteX113" fmla="*/ 979170 w 2085975"/>
                <a:gd name="connsiteY113" fmla="*/ 2042160 h 2381250"/>
                <a:gd name="connsiteX114" fmla="*/ 932138 w 2085975"/>
                <a:gd name="connsiteY114" fmla="*/ 2104529 h 2381250"/>
                <a:gd name="connsiteX115" fmla="*/ 851535 w 2085975"/>
                <a:gd name="connsiteY115" fmla="*/ 2101216 h 2381250"/>
                <a:gd name="connsiteX116" fmla="*/ 847725 w 2085975"/>
                <a:gd name="connsiteY116" fmla="*/ 2129791 h 2381250"/>
                <a:gd name="connsiteX117" fmla="*/ 689610 w 2085975"/>
                <a:gd name="connsiteY117" fmla="*/ 2129791 h 2381250"/>
                <a:gd name="connsiteX118" fmla="*/ 685800 w 2085975"/>
                <a:gd name="connsiteY118" fmla="*/ 2025016 h 2381250"/>
                <a:gd name="connsiteX119" fmla="*/ 683980 w 2085975"/>
                <a:gd name="connsiteY119" fmla="*/ 2024761 h 2381250"/>
                <a:gd name="connsiteX120" fmla="*/ 701040 w 2085975"/>
                <a:gd name="connsiteY120" fmla="*/ 1973580 h 2381250"/>
                <a:gd name="connsiteX121" fmla="*/ 659130 w 2085975"/>
                <a:gd name="connsiteY121" fmla="*/ 1939290 h 2381250"/>
                <a:gd name="connsiteX122" fmla="*/ 662940 w 2085975"/>
                <a:gd name="connsiteY122" fmla="*/ 1899285 h 2381250"/>
                <a:gd name="connsiteX123" fmla="*/ 674370 w 2085975"/>
                <a:gd name="connsiteY123" fmla="*/ 1836420 h 2381250"/>
                <a:gd name="connsiteX124" fmla="*/ 643890 w 2085975"/>
                <a:gd name="connsiteY124" fmla="*/ 1802130 h 2381250"/>
                <a:gd name="connsiteX125" fmla="*/ 590550 w 2085975"/>
                <a:gd name="connsiteY125" fmla="*/ 1790700 h 2381250"/>
                <a:gd name="connsiteX126" fmla="*/ 520065 w 2085975"/>
                <a:gd name="connsiteY126" fmla="*/ 1731645 h 2381250"/>
                <a:gd name="connsiteX127" fmla="*/ 520065 w 2085975"/>
                <a:gd name="connsiteY127" fmla="*/ 1704975 h 2381250"/>
                <a:gd name="connsiteX128" fmla="*/ 491490 w 2085975"/>
                <a:gd name="connsiteY128" fmla="*/ 1708785 h 2381250"/>
                <a:gd name="connsiteX129" fmla="*/ 386715 w 2085975"/>
                <a:gd name="connsiteY129" fmla="*/ 1638300 h 2381250"/>
                <a:gd name="connsiteX130" fmla="*/ 345639 w 2085975"/>
                <a:gd name="connsiteY130" fmla="*/ 1595581 h 2381250"/>
                <a:gd name="connsiteX131" fmla="*/ 346710 w 2085975"/>
                <a:gd name="connsiteY131" fmla="*/ 1543050 h 2381250"/>
                <a:gd name="connsiteX132" fmla="*/ 302895 w 2085975"/>
                <a:gd name="connsiteY132" fmla="*/ 1522095 h 2381250"/>
                <a:gd name="connsiteX133" fmla="*/ 318135 w 2085975"/>
                <a:gd name="connsiteY133" fmla="*/ 1470660 h 2381250"/>
                <a:gd name="connsiteX134" fmla="*/ 274320 w 2085975"/>
                <a:gd name="connsiteY134" fmla="*/ 1491615 h 2381250"/>
                <a:gd name="connsiteX135" fmla="*/ 241935 w 2085975"/>
                <a:gd name="connsiteY135" fmla="*/ 1491615 h 2381250"/>
                <a:gd name="connsiteX136" fmla="*/ 236220 w 2085975"/>
                <a:gd name="connsiteY136" fmla="*/ 1510665 h 2381250"/>
                <a:gd name="connsiteX137" fmla="*/ 85676 w 2085975"/>
                <a:gd name="connsiteY137" fmla="*/ 1510087 h 2381250"/>
                <a:gd name="connsiteX138" fmla="*/ 80010 w 2085975"/>
                <a:gd name="connsiteY138" fmla="*/ 1443990 h 2381250"/>
                <a:gd name="connsiteX139" fmla="*/ 30480 w 2085975"/>
                <a:gd name="connsiteY139" fmla="*/ 1466850 h 2381250"/>
                <a:gd name="connsiteX140" fmla="*/ 9525 w 2085975"/>
                <a:gd name="connsiteY140" fmla="*/ 1390650 h 2381250"/>
                <a:gd name="connsiteX141" fmla="*/ 0 w 2085975"/>
                <a:gd name="connsiteY141" fmla="*/ 1389648 h 2381250"/>
                <a:gd name="connsiteX142" fmla="*/ 0 w 2085975"/>
                <a:gd name="connsiteY142" fmla="*/ 1352550 h 2381250"/>
                <a:gd name="connsiteX143" fmla="*/ 30480 w 2085975"/>
                <a:gd name="connsiteY143" fmla="*/ 1314450 h 2381250"/>
                <a:gd name="connsiteX144" fmla="*/ 95250 w 2085975"/>
                <a:gd name="connsiteY144" fmla="*/ 1303020 h 2381250"/>
                <a:gd name="connsiteX145" fmla="*/ 112395 w 2085975"/>
                <a:gd name="connsiteY145" fmla="*/ 1238250 h 2381250"/>
                <a:gd name="connsiteX146" fmla="*/ 100965 w 2085975"/>
                <a:gd name="connsiteY146" fmla="*/ 1143000 h 2381250"/>
                <a:gd name="connsiteX147" fmla="*/ 101779 w 2085975"/>
                <a:gd name="connsiteY147" fmla="*/ 1135131 h 2381250"/>
                <a:gd name="connsiteX148" fmla="*/ 190501 w 2085975"/>
                <a:gd name="connsiteY148" fmla="*/ 1110615 h 2381250"/>
                <a:gd name="connsiteX149" fmla="*/ 207646 w 2085975"/>
                <a:gd name="connsiteY149" fmla="*/ 1022985 h 2381250"/>
                <a:gd name="connsiteX150" fmla="*/ 186691 w 2085975"/>
                <a:gd name="connsiteY150" fmla="*/ 986790 h 2381250"/>
                <a:gd name="connsiteX151" fmla="*/ 57151 w 2085975"/>
                <a:gd name="connsiteY151" fmla="*/ 969645 h 2381250"/>
                <a:gd name="connsiteX152" fmla="*/ 125731 w 2085975"/>
                <a:gd name="connsiteY152" fmla="*/ 843915 h 2381250"/>
                <a:gd name="connsiteX153" fmla="*/ 129541 w 2085975"/>
                <a:gd name="connsiteY153" fmla="*/ 731520 h 2381250"/>
                <a:gd name="connsiteX154" fmla="*/ 104775 w 2085975"/>
                <a:gd name="connsiteY154" fmla="*/ 715066 h 2381250"/>
                <a:gd name="connsiteX155" fmla="*/ 104775 w 2085975"/>
                <a:gd name="connsiteY155" fmla="*/ 567691 h 2381250"/>
                <a:gd name="connsiteX156" fmla="*/ 125730 w 2085975"/>
                <a:gd name="connsiteY156" fmla="*/ 489586 h 2381250"/>
                <a:gd name="connsiteX157" fmla="*/ 95250 w 2085975"/>
                <a:gd name="connsiteY157" fmla="*/ 447676 h 2381250"/>
                <a:gd name="connsiteX158" fmla="*/ 169545 w 2085975"/>
                <a:gd name="connsiteY158" fmla="*/ 449581 h 2381250"/>
                <a:gd name="connsiteX159" fmla="*/ 164949 w 2085975"/>
                <a:gd name="connsiteY159" fmla="*/ 446066 h 2381250"/>
                <a:gd name="connsiteX160" fmla="*/ 169545 w 2085975"/>
                <a:gd name="connsiteY160" fmla="*/ 447675 h 2381250"/>
                <a:gd name="connsiteX161" fmla="*/ 200025 w 2085975"/>
                <a:gd name="connsiteY161" fmla="*/ 382905 h 2381250"/>
                <a:gd name="connsiteX162" fmla="*/ 283845 w 2085975"/>
                <a:gd name="connsiteY162" fmla="*/ 384810 h 2381250"/>
                <a:gd name="connsiteX163" fmla="*/ 329565 w 2085975"/>
                <a:gd name="connsiteY163" fmla="*/ 361950 h 2381250"/>
                <a:gd name="connsiteX164" fmla="*/ 344805 w 2085975"/>
                <a:gd name="connsiteY164" fmla="*/ 335280 h 2381250"/>
                <a:gd name="connsiteX165" fmla="*/ 348615 w 2085975"/>
                <a:gd name="connsiteY165" fmla="*/ 266700 h 2381250"/>
                <a:gd name="connsiteX166" fmla="*/ 325755 w 2085975"/>
                <a:gd name="connsiteY166" fmla="*/ 198120 h 2381250"/>
                <a:gd name="connsiteX167" fmla="*/ 272415 w 2085975"/>
                <a:gd name="connsiteY167" fmla="*/ 137160 h 2381250"/>
                <a:gd name="connsiteX168" fmla="*/ 295275 w 2085975"/>
                <a:gd name="connsiteY168" fmla="*/ 125730 h 2381250"/>
                <a:gd name="connsiteX169" fmla="*/ 293496 w 2085975"/>
                <a:gd name="connsiteY169" fmla="*/ 119401 h 2381250"/>
                <a:gd name="connsiteX170" fmla="*/ 295275 w 2085975"/>
                <a:gd name="connsiteY170" fmla="*/ 120015 h 2381250"/>
                <a:gd name="connsiteX171" fmla="*/ 337185 w 2085975"/>
                <a:gd name="connsiteY171" fmla="*/ 74295 h 2381250"/>
                <a:gd name="connsiteX172" fmla="*/ 403860 w 2085975"/>
                <a:gd name="connsiteY172" fmla="*/ 85725 h 2381250"/>
                <a:gd name="connsiteX173" fmla="*/ 381000 w 2085975"/>
                <a:gd name="connsiteY173" fmla="*/ 49530 h 2381250"/>
                <a:gd name="connsiteX174" fmla="*/ 432435 w 2085975"/>
                <a:gd name="connsiteY174" fmla="*/ 13335 h 2381250"/>
                <a:gd name="connsiteX175" fmla="*/ 537210 w 2085975"/>
                <a:gd name="connsiteY17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91973 w 2085975"/>
                <a:gd name="connsiteY12" fmla="*/ 2157791 h 2381250"/>
                <a:gd name="connsiteX13" fmla="*/ 891540 w 2085975"/>
                <a:gd name="connsiteY13" fmla="*/ 2158365 h 2381250"/>
                <a:gd name="connsiteX14" fmla="*/ 820091 w 2085975"/>
                <a:gd name="connsiteY14" fmla="*/ 2180928 h 2381250"/>
                <a:gd name="connsiteX15" fmla="*/ 820026 w 2085975"/>
                <a:gd name="connsiteY15" fmla="*/ 2180511 h 2381250"/>
                <a:gd name="connsiteX16" fmla="*/ 891973 w 2085975"/>
                <a:gd name="connsiteY16" fmla="*/ 2157791 h 2381250"/>
                <a:gd name="connsiteX17" fmla="*/ 1565691 w 2085975"/>
                <a:gd name="connsiteY17" fmla="*/ 1775952 h 2381250"/>
                <a:gd name="connsiteX18" fmla="*/ 1562956 w 2085975"/>
                <a:gd name="connsiteY18" fmla="*/ 1776635 h 2381250"/>
                <a:gd name="connsiteX19" fmla="*/ 1565691 w 2085975"/>
                <a:gd name="connsiteY19" fmla="*/ 1775952 h 2381250"/>
                <a:gd name="connsiteX20" fmla="*/ 338452 w 2085975"/>
                <a:gd name="connsiteY20" fmla="*/ 1588442 h 2381250"/>
                <a:gd name="connsiteX21" fmla="*/ 338961 w 2085975"/>
                <a:gd name="connsiteY21" fmla="*/ 1588971 h 2381250"/>
                <a:gd name="connsiteX22" fmla="*/ 338452 w 2085975"/>
                <a:gd name="connsiteY22" fmla="*/ 1588442 h 2381250"/>
                <a:gd name="connsiteX23" fmla="*/ 537210 w 2085975"/>
                <a:gd name="connsiteY23" fmla="*/ 0 h 2381250"/>
                <a:gd name="connsiteX24" fmla="*/ 563880 w 2085975"/>
                <a:gd name="connsiteY24" fmla="*/ 80010 h 2381250"/>
                <a:gd name="connsiteX25" fmla="*/ 672465 w 2085975"/>
                <a:gd name="connsiteY25" fmla="*/ 51435 h 2381250"/>
                <a:gd name="connsiteX26" fmla="*/ 721352 w 2085975"/>
                <a:gd name="connsiteY26" fmla="*/ 29486 h 2381250"/>
                <a:gd name="connsiteX27" fmla="*/ 744855 w 2085975"/>
                <a:gd name="connsiteY27" fmla="*/ 59055 h 2381250"/>
                <a:gd name="connsiteX28" fmla="*/ 739140 w 2085975"/>
                <a:gd name="connsiteY28" fmla="*/ 89535 h 2381250"/>
                <a:gd name="connsiteX29" fmla="*/ 821055 w 2085975"/>
                <a:gd name="connsiteY29" fmla="*/ 93345 h 2381250"/>
                <a:gd name="connsiteX30" fmla="*/ 834390 w 2085975"/>
                <a:gd name="connsiteY30" fmla="*/ 19050 h 2381250"/>
                <a:gd name="connsiteX31" fmla="*/ 855345 w 2085975"/>
                <a:gd name="connsiteY31" fmla="*/ 47625 h 2381250"/>
                <a:gd name="connsiteX32" fmla="*/ 946785 w 2085975"/>
                <a:gd name="connsiteY32" fmla="*/ 47625 h 2381250"/>
                <a:gd name="connsiteX33" fmla="*/ 996315 w 2085975"/>
                <a:gd name="connsiteY33" fmla="*/ 38100 h 2381250"/>
                <a:gd name="connsiteX34" fmla="*/ 1003935 w 2085975"/>
                <a:gd name="connsiteY34" fmla="*/ 9525 h 2381250"/>
                <a:gd name="connsiteX35" fmla="*/ 1064895 w 2085975"/>
                <a:gd name="connsiteY35" fmla="*/ 0 h 2381250"/>
                <a:gd name="connsiteX36" fmla="*/ 1097280 w 2085975"/>
                <a:gd name="connsiteY36" fmla="*/ 102870 h 2381250"/>
                <a:gd name="connsiteX37" fmla="*/ 1110615 w 2085975"/>
                <a:gd name="connsiteY37" fmla="*/ 102870 h 2381250"/>
                <a:gd name="connsiteX38" fmla="*/ 1135380 w 2085975"/>
                <a:gd name="connsiteY38" fmla="*/ 190500 h 2381250"/>
                <a:gd name="connsiteX39" fmla="*/ 1137805 w 2085975"/>
                <a:gd name="connsiteY39" fmla="*/ 195722 h 2381250"/>
                <a:gd name="connsiteX40" fmla="*/ 1135380 w 2085975"/>
                <a:gd name="connsiteY40" fmla="*/ 198120 h 2381250"/>
                <a:gd name="connsiteX41" fmla="*/ 1131570 w 2085975"/>
                <a:gd name="connsiteY41" fmla="*/ 240030 h 2381250"/>
                <a:gd name="connsiteX42" fmla="*/ 1156335 w 2085975"/>
                <a:gd name="connsiteY42" fmla="*/ 346710 h 2381250"/>
                <a:gd name="connsiteX43" fmla="*/ 1099185 w 2085975"/>
                <a:gd name="connsiteY43" fmla="*/ 363855 h 2381250"/>
                <a:gd name="connsiteX44" fmla="*/ 1127760 w 2085975"/>
                <a:gd name="connsiteY44" fmla="*/ 510540 h 2381250"/>
                <a:gd name="connsiteX45" fmla="*/ 1148715 w 2085975"/>
                <a:gd name="connsiteY45" fmla="*/ 563880 h 2381250"/>
                <a:gd name="connsiteX46" fmla="*/ 1194435 w 2085975"/>
                <a:gd name="connsiteY46" fmla="*/ 641985 h 2381250"/>
                <a:gd name="connsiteX47" fmla="*/ 1215390 w 2085975"/>
                <a:gd name="connsiteY47" fmla="*/ 645795 h 2381250"/>
                <a:gd name="connsiteX48" fmla="*/ 1243965 w 2085975"/>
                <a:gd name="connsiteY48" fmla="*/ 737235 h 2381250"/>
                <a:gd name="connsiteX49" fmla="*/ 1423035 w 2085975"/>
                <a:gd name="connsiteY49" fmla="*/ 702945 h 2381250"/>
                <a:gd name="connsiteX50" fmla="*/ 1422609 w 2085975"/>
                <a:gd name="connsiteY50" fmla="*/ 700259 h 2381250"/>
                <a:gd name="connsiteX51" fmla="*/ 1468755 w 2085975"/>
                <a:gd name="connsiteY51" fmla="*/ 689610 h 2381250"/>
                <a:gd name="connsiteX52" fmla="*/ 1491615 w 2085975"/>
                <a:gd name="connsiteY52" fmla="*/ 659130 h 2381250"/>
                <a:gd name="connsiteX53" fmla="*/ 1520190 w 2085975"/>
                <a:gd name="connsiteY53" fmla="*/ 645795 h 2381250"/>
                <a:gd name="connsiteX54" fmla="*/ 1531620 w 2085975"/>
                <a:gd name="connsiteY54" fmla="*/ 613410 h 2381250"/>
                <a:gd name="connsiteX55" fmla="*/ 1552575 w 2085975"/>
                <a:gd name="connsiteY55" fmla="*/ 594360 h 2381250"/>
                <a:gd name="connsiteX56" fmla="*/ 1573530 w 2085975"/>
                <a:gd name="connsiteY56" fmla="*/ 609600 h 2381250"/>
                <a:gd name="connsiteX57" fmla="*/ 1567815 w 2085975"/>
                <a:gd name="connsiteY57" fmla="*/ 708660 h 2381250"/>
                <a:gd name="connsiteX58" fmla="*/ 1638300 w 2085975"/>
                <a:gd name="connsiteY58" fmla="*/ 786765 h 2381250"/>
                <a:gd name="connsiteX59" fmla="*/ 1640205 w 2085975"/>
                <a:gd name="connsiteY59" fmla="*/ 851535 h 2381250"/>
                <a:gd name="connsiteX60" fmla="*/ 1615440 w 2085975"/>
                <a:gd name="connsiteY60" fmla="*/ 872490 h 2381250"/>
                <a:gd name="connsiteX61" fmla="*/ 1678305 w 2085975"/>
                <a:gd name="connsiteY61" fmla="*/ 876300 h 2381250"/>
                <a:gd name="connsiteX62" fmla="*/ 1964632 w 2085975"/>
                <a:gd name="connsiteY62" fmla="*/ 811829 h 2381250"/>
                <a:gd name="connsiteX63" fmla="*/ 1985010 w 2085975"/>
                <a:gd name="connsiteY63" fmla="*/ 889635 h 2381250"/>
                <a:gd name="connsiteX64" fmla="*/ 1977390 w 2085975"/>
                <a:gd name="connsiteY64" fmla="*/ 942975 h 2381250"/>
                <a:gd name="connsiteX65" fmla="*/ 1912620 w 2085975"/>
                <a:gd name="connsiteY65" fmla="*/ 952500 h 2381250"/>
                <a:gd name="connsiteX66" fmla="*/ 1912620 w 2085975"/>
                <a:gd name="connsiteY66" fmla="*/ 1022985 h 2381250"/>
                <a:gd name="connsiteX67" fmla="*/ 1956435 w 2085975"/>
                <a:gd name="connsiteY67" fmla="*/ 1028700 h 2381250"/>
                <a:gd name="connsiteX68" fmla="*/ 1996440 w 2085975"/>
                <a:gd name="connsiteY68" fmla="*/ 1002030 h 2381250"/>
                <a:gd name="connsiteX69" fmla="*/ 1975485 w 2085975"/>
                <a:gd name="connsiteY69" fmla="*/ 1057275 h 2381250"/>
                <a:gd name="connsiteX70" fmla="*/ 1971675 w 2085975"/>
                <a:gd name="connsiteY70" fmla="*/ 1137285 h 2381250"/>
                <a:gd name="connsiteX71" fmla="*/ 1976108 w 2085975"/>
                <a:gd name="connsiteY71" fmla="*/ 1138062 h 2381250"/>
                <a:gd name="connsiteX72" fmla="*/ 2025015 w 2085975"/>
                <a:gd name="connsiteY72" fmla="*/ 1226820 h 2381250"/>
                <a:gd name="connsiteX73" fmla="*/ 1965960 w 2085975"/>
                <a:gd name="connsiteY73" fmla="*/ 1257300 h 2381250"/>
                <a:gd name="connsiteX74" fmla="*/ 1975485 w 2085975"/>
                <a:gd name="connsiteY74" fmla="*/ 1295400 h 2381250"/>
                <a:gd name="connsiteX75" fmla="*/ 1929765 w 2085975"/>
                <a:gd name="connsiteY75" fmla="*/ 1350645 h 2381250"/>
                <a:gd name="connsiteX76" fmla="*/ 2057400 w 2085975"/>
                <a:gd name="connsiteY76" fmla="*/ 1419225 h 2381250"/>
                <a:gd name="connsiteX77" fmla="*/ 2034540 w 2085975"/>
                <a:gd name="connsiteY77" fmla="*/ 1451610 h 2381250"/>
                <a:gd name="connsiteX78" fmla="*/ 2085975 w 2085975"/>
                <a:gd name="connsiteY78" fmla="*/ 1527810 h 2381250"/>
                <a:gd name="connsiteX79" fmla="*/ 2080260 w 2085975"/>
                <a:gd name="connsiteY79" fmla="*/ 1565910 h 2381250"/>
                <a:gd name="connsiteX80" fmla="*/ 2045970 w 2085975"/>
                <a:gd name="connsiteY80" fmla="*/ 1581150 h 2381250"/>
                <a:gd name="connsiteX81" fmla="*/ 2013585 w 2085975"/>
                <a:gd name="connsiteY81" fmla="*/ 1657350 h 2381250"/>
                <a:gd name="connsiteX82" fmla="*/ 2047875 w 2085975"/>
                <a:gd name="connsiteY82" fmla="*/ 1691640 h 2381250"/>
                <a:gd name="connsiteX83" fmla="*/ 2011680 w 2085975"/>
                <a:gd name="connsiteY83" fmla="*/ 1737360 h 2381250"/>
                <a:gd name="connsiteX84" fmla="*/ 2013585 w 2085975"/>
                <a:gd name="connsiteY84" fmla="*/ 1739265 h 2381250"/>
                <a:gd name="connsiteX85" fmla="*/ 1912620 w 2085975"/>
                <a:gd name="connsiteY85" fmla="*/ 1644015 h 2381250"/>
                <a:gd name="connsiteX86" fmla="*/ 1823085 w 2085975"/>
                <a:gd name="connsiteY86" fmla="*/ 1708785 h 2381250"/>
                <a:gd name="connsiteX87" fmla="*/ 1691640 w 2085975"/>
                <a:gd name="connsiteY87" fmla="*/ 1737360 h 2381250"/>
                <a:gd name="connsiteX88" fmla="*/ 1678305 w 2085975"/>
                <a:gd name="connsiteY88" fmla="*/ 1722120 h 2381250"/>
                <a:gd name="connsiteX89" fmla="*/ 1621155 w 2085975"/>
                <a:gd name="connsiteY89" fmla="*/ 1737360 h 2381250"/>
                <a:gd name="connsiteX90" fmla="*/ 1617345 w 2085975"/>
                <a:gd name="connsiteY90" fmla="*/ 1760220 h 2381250"/>
                <a:gd name="connsiteX91" fmla="*/ 1565432 w 2085975"/>
                <a:gd name="connsiteY91" fmla="*/ 1773198 h 2381250"/>
                <a:gd name="connsiteX92" fmla="*/ 1564005 w 2085975"/>
                <a:gd name="connsiteY92" fmla="*/ 1771650 h 2381250"/>
                <a:gd name="connsiteX93" fmla="*/ 1520190 w 2085975"/>
                <a:gd name="connsiteY93" fmla="*/ 1811655 h 2381250"/>
                <a:gd name="connsiteX94" fmla="*/ 1501140 w 2085975"/>
                <a:gd name="connsiteY94" fmla="*/ 1811655 h 2381250"/>
                <a:gd name="connsiteX95" fmla="*/ 1428750 w 2085975"/>
                <a:gd name="connsiteY95" fmla="*/ 1903095 h 2381250"/>
                <a:gd name="connsiteX96" fmla="*/ 1421130 w 2085975"/>
                <a:gd name="connsiteY96" fmla="*/ 1952625 h 2381250"/>
                <a:gd name="connsiteX97" fmla="*/ 1396365 w 2085975"/>
                <a:gd name="connsiteY97" fmla="*/ 1918335 h 2381250"/>
                <a:gd name="connsiteX98" fmla="*/ 1358265 w 2085975"/>
                <a:gd name="connsiteY98" fmla="*/ 1986915 h 2381250"/>
                <a:gd name="connsiteX99" fmla="*/ 1343025 w 2085975"/>
                <a:gd name="connsiteY99" fmla="*/ 1986915 h 2381250"/>
                <a:gd name="connsiteX100" fmla="*/ 1297305 w 2085975"/>
                <a:gd name="connsiteY100" fmla="*/ 2019300 h 2381250"/>
                <a:gd name="connsiteX101" fmla="*/ 1301115 w 2085975"/>
                <a:gd name="connsiteY101" fmla="*/ 2038350 h 2381250"/>
                <a:gd name="connsiteX102" fmla="*/ 1259205 w 2085975"/>
                <a:gd name="connsiteY102" fmla="*/ 2066925 h 2381250"/>
                <a:gd name="connsiteX103" fmla="*/ 1272540 w 2085975"/>
                <a:gd name="connsiteY103" fmla="*/ 2097405 h 2381250"/>
                <a:gd name="connsiteX104" fmla="*/ 1202055 w 2085975"/>
                <a:gd name="connsiteY104" fmla="*/ 2106930 h 2381250"/>
                <a:gd name="connsiteX105" fmla="*/ 1183005 w 2085975"/>
                <a:gd name="connsiteY105" fmla="*/ 2143125 h 2381250"/>
                <a:gd name="connsiteX106" fmla="*/ 1156335 w 2085975"/>
                <a:gd name="connsiteY106" fmla="*/ 2164080 h 2381250"/>
                <a:gd name="connsiteX107" fmla="*/ 1122045 w 2085975"/>
                <a:gd name="connsiteY107" fmla="*/ 2141220 h 2381250"/>
                <a:gd name="connsiteX108" fmla="*/ 1107891 w 2085975"/>
                <a:gd name="connsiteY108" fmla="*/ 2157396 h 2381250"/>
                <a:gd name="connsiteX109" fmla="*/ 1106805 w 2085975"/>
                <a:gd name="connsiteY109" fmla="*/ 2156460 h 2381250"/>
                <a:gd name="connsiteX110" fmla="*/ 979170 w 2085975"/>
                <a:gd name="connsiteY110" fmla="*/ 2042160 h 2381250"/>
                <a:gd name="connsiteX111" fmla="*/ 932138 w 2085975"/>
                <a:gd name="connsiteY111" fmla="*/ 2104529 h 2381250"/>
                <a:gd name="connsiteX112" fmla="*/ 851535 w 2085975"/>
                <a:gd name="connsiteY112" fmla="*/ 2101216 h 2381250"/>
                <a:gd name="connsiteX113" fmla="*/ 847725 w 2085975"/>
                <a:gd name="connsiteY113" fmla="*/ 2129791 h 2381250"/>
                <a:gd name="connsiteX114" fmla="*/ 689610 w 2085975"/>
                <a:gd name="connsiteY114" fmla="*/ 2129791 h 2381250"/>
                <a:gd name="connsiteX115" fmla="*/ 685800 w 2085975"/>
                <a:gd name="connsiteY115" fmla="*/ 2025016 h 2381250"/>
                <a:gd name="connsiteX116" fmla="*/ 683980 w 2085975"/>
                <a:gd name="connsiteY116" fmla="*/ 2024761 h 2381250"/>
                <a:gd name="connsiteX117" fmla="*/ 701040 w 2085975"/>
                <a:gd name="connsiteY117" fmla="*/ 1973580 h 2381250"/>
                <a:gd name="connsiteX118" fmla="*/ 659130 w 2085975"/>
                <a:gd name="connsiteY118" fmla="*/ 1939290 h 2381250"/>
                <a:gd name="connsiteX119" fmla="*/ 662940 w 2085975"/>
                <a:gd name="connsiteY119" fmla="*/ 1899285 h 2381250"/>
                <a:gd name="connsiteX120" fmla="*/ 674370 w 2085975"/>
                <a:gd name="connsiteY120" fmla="*/ 1836420 h 2381250"/>
                <a:gd name="connsiteX121" fmla="*/ 643890 w 2085975"/>
                <a:gd name="connsiteY121" fmla="*/ 1802130 h 2381250"/>
                <a:gd name="connsiteX122" fmla="*/ 590550 w 2085975"/>
                <a:gd name="connsiteY122" fmla="*/ 1790700 h 2381250"/>
                <a:gd name="connsiteX123" fmla="*/ 520065 w 2085975"/>
                <a:gd name="connsiteY123" fmla="*/ 1731645 h 2381250"/>
                <a:gd name="connsiteX124" fmla="*/ 520065 w 2085975"/>
                <a:gd name="connsiteY124" fmla="*/ 1704975 h 2381250"/>
                <a:gd name="connsiteX125" fmla="*/ 491490 w 2085975"/>
                <a:gd name="connsiteY125" fmla="*/ 1708785 h 2381250"/>
                <a:gd name="connsiteX126" fmla="*/ 386715 w 2085975"/>
                <a:gd name="connsiteY126" fmla="*/ 1638300 h 2381250"/>
                <a:gd name="connsiteX127" fmla="*/ 345639 w 2085975"/>
                <a:gd name="connsiteY127" fmla="*/ 1595581 h 2381250"/>
                <a:gd name="connsiteX128" fmla="*/ 346710 w 2085975"/>
                <a:gd name="connsiteY128" fmla="*/ 1543050 h 2381250"/>
                <a:gd name="connsiteX129" fmla="*/ 302895 w 2085975"/>
                <a:gd name="connsiteY129" fmla="*/ 1522095 h 2381250"/>
                <a:gd name="connsiteX130" fmla="*/ 318135 w 2085975"/>
                <a:gd name="connsiteY130" fmla="*/ 1470660 h 2381250"/>
                <a:gd name="connsiteX131" fmla="*/ 274320 w 2085975"/>
                <a:gd name="connsiteY131" fmla="*/ 1491615 h 2381250"/>
                <a:gd name="connsiteX132" fmla="*/ 241935 w 2085975"/>
                <a:gd name="connsiteY132" fmla="*/ 1491615 h 2381250"/>
                <a:gd name="connsiteX133" fmla="*/ 236220 w 2085975"/>
                <a:gd name="connsiteY133" fmla="*/ 1510665 h 2381250"/>
                <a:gd name="connsiteX134" fmla="*/ 85676 w 2085975"/>
                <a:gd name="connsiteY134" fmla="*/ 1510087 h 2381250"/>
                <a:gd name="connsiteX135" fmla="*/ 80010 w 2085975"/>
                <a:gd name="connsiteY135" fmla="*/ 1443990 h 2381250"/>
                <a:gd name="connsiteX136" fmla="*/ 30480 w 2085975"/>
                <a:gd name="connsiteY136" fmla="*/ 1466850 h 2381250"/>
                <a:gd name="connsiteX137" fmla="*/ 9525 w 2085975"/>
                <a:gd name="connsiteY137" fmla="*/ 1390650 h 2381250"/>
                <a:gd name="connsiteX138" fmla="*/ 0 w 2085975"/>
                <a:gd name="connsiteY138" fmla="*/ 1389648 h 2381250"/>
                <a:gd name="connsiteX139" fmla="*/ 0 w 2085975"/>
                <a:gd name="connsiteY139" fmla="*/ 1352550 h 2381250"/>
                <a:gd name="connsiteX140" fmla="*/ 30480 w 2085975"/>
                <a:gd name="connsiteY140" fmla="*/ 1314450 h 2381250"/>
                <a:gd name="connsiteX141" fmla="*/ 95250 w 2085975"/>
                <a:gd name="connsiteY141" fmla="*/ 1303020 h 2381250"/>
                <a:gd name="connsiteX142" fmla="*/ 112395 w 2085975"/>
                <a:gd name="connsiteY142" fmla="*/ 1238250 h 2381250"/>
                <a:gd name="connsiteX143" fmla="*/ 100965 w 2085975"/>
                <a:gd name="connsiteY143" fmla="*/ 1143000 h 2381250"/>
                <a:gd name="connsiteX144" fmla="*/ 101779 w 2085975"/>
                <a:gd name="connsiteY144" fmla="*/ 1135131 h 2381250"/>
                <a:gd name="connsiteX145" fmla="*/ 190501 w 2085975"/>
                <a:gd name="connsiteY145" fmla="*/ 1110615 h 2381250"/>
                <a:gd name="connsiteX146" fmla="*/ 207646 w 2085975"/>
                <a:gd name="connsiteY146" fmla="*/ 1022985 h 2381250"/>
                <a:gd name="connsiteX147" fmla="*/ 186691 w 2085975"/>
                <a:gd name="connsiteY147" fmla="*/ 986790 h 2381250"/>
                <a:gd name="connsiteX148" fmla="*/ 57151 w 2085975"/>
                <a:gd name="connsiteY148" fmla="*/ 969645 h 2381250"/>
                <a:gd name="connsiteX149" fmla="*/ 125731 w 2085975"/>
                <a:gd name="connsiteY149" fmla="*/ 843915 h 2381250"/>
                <a:gd name="connsiteX150" fmla="*/ 129541 w 2085975"/>
                <a:gd name="connsiteY150" fmla="*/ 731520 h 2381250"/>
                <a:gd name="connsiteX151" fmla="*/ 104775 w 2085975"/>
                <a:gd name="connsiteY151" fmla="*/ 715066 h 2381250"/>
                <a:gd name="connsiteX152" fmla="*/ 104775 w 2085975"/>
                <a:gd name="connsiteY152" fmla="*/ 567691 h 2381250"/>
                <a:gd name="connsiteX153" fmla="*/ 125730 w 2085975"/>
                <a:gd name="connsiteY153" fmla="*/ 489586 h 2381250"/>
                <a:gd name="connsiteX154" fmla="*/ 95250 w 2085975"/>
                <a:gd name="connsiteY154" fmla="*/ 447676 h 2381250"/>
                <a:gd name="connsiteX155" fmla="*/ 169545 w 2085975"/>
                <a:gd name="connsiteY155" fmla="*/ 449581 h 2381250"/>
                <a:gd name="connsiteX156" fmla="*/ 164949 w 2085975"/>
                <a:gd name="connsiteY156" fmla="*/ 446066 h 2381250"/>
                <a:gd name="connsiteX157" fmla="*/ 169545 w 2085975"/>
                <a:gd name="connsiteY157" fmla="*/ 447675 h 2381250"/>
                <a:gd name="connsiteX158" fmla="*/ 200025 w 2085975"/>
                <a:gd name="connsiteY158" fmla="*/ 382905 h 2381250"/>
                <a:gd name="connsiteX159" fmla="*/ 283845 w 2085975"/>
                <a:gd name="connsiteY159" fmla="*/ 384810 h 2381250"/>
                <a:gd name="connsiteX160" fmla="*/ 329565 w 2085975"/>
                <a:gd name="connsiteY160" fmla="*/ 361950 h 2381250"/>
                <a:gd name="connsiteX161" fmla="*/ 344805 w 2085975"/>
                <a:gd name="connsiteY161" fmla="*/ 335280 h 2381250"/>
                <a:gd name="connsiteX162" fmla="*/ 348615 w 2085975"/>
                <a:gd name="connsiteY162" fmla="*/ 266700 h 2381250"/>
                <a:gd name="connsiteX163" fmla="*/ 325755 w 2085975"/>
                <a:gd name="connsiteY163" fmla="*/ 198120 h 2381250"/>
                <a:gd name="connsiteX164" fmla="*/ 272415 w 2085975"/>
                <a:gd name="connsiteY164" fmla="*/ 137160 h 2381250"/>
                <a:gd name="connsiteX165" fmla="*/ 295275 w 2085975"/>
                <a:gd name="connsiteY165" fmla="*/ 125730 h 2381250"/>
                <a:gd name="connsiteX166" fmla="*/ 293496 w 2085975"/>
                <a:gd name="connsiteY166" fmla="*/ 119401 h 2381250"/>
                <a:gd name="connsiteX167" fmla="*/ 295275 w 2085975"/>
                <a:gd name="connsiteY167" fmla="*/ 120015 h 2381250"/>
                <a:gd name="connsiteX168" fmla="*/ 337185 w 2085975"/>
                <a:gd name="connsiteY168" fmla="*/ 74295 h 2381250"/>
                <a:gd name="connsiteX169" fmla="*/ 403860 w 2085975"/>
                <a:gd name="connsiteY169" fmla="*/ 85725 h 2381250"/>
                <a:gd name="connsiteX170" fmla="*/ 381000 w 2085975"/>
                <a:gd name="connsiteY170" fmla="*/ 49530 h 2381250"/>
                <a:gd name="connsiteX171" fmla="*/ 432435 w 2085975"/>
                <a:gd name="connsiteY171" fmla="*/ 13335 h 2381250"/>
                <a:gd name="connsiteX172" fmla="*/ 537210 w 2085975"/>
                <a:gd name="connsiteY172"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20026 w 2085975"/>
                <a:gd name="connsiteY12" fmla="*/ 2180511 h 2381250"/>
                <a:gd name="connsiteX13" fmla="*/ 891540 w 2085975"/>
                <a:gd name="connsiteY13" fmla="*/ 2158365 h 2381250"/>
                <a:gd name="connsiteX14" fmla="*/ 820091 w 2085975"/>
                <a:gd name="connsiteY14" fmla="*/ 2180928 h 2381250"/>
                <a:gd name="connsiteX15" fmla="*/ 820026 w 2085975"/>
                <a:gd name="connsiteY15" fmla="*/ 2180511 h 2381250"/>
                <a:gd name="connsiteX16" fmla="*/ 1565691 w 2085975"/>
                <a:gd name="connsiteY16" fmla="*/ 1775952 h 2381250"/>
                <a:gd name="connsiteX17" fmla="*/ 1562956 w 2085975"/>
                <a:gd name="connsiteY17" fmla="*/ 1776635 h 2381250"/>
                <a:gd name="connsiteX18" fmla="*/ 1565691 w 2085975"/>
                <a:gd name="connsiteY18" fmla="*/ 1775952 h 2381250"/>
                <a:gd name="connsiteX19" fmla="*/ 338452 w 2085975"/>
                <a:gd name="connsiteY19" fmla="*/ 1588442 h 2381250"/>
                <a:gd name="connsiteX20" fmla="*/ 338961 w 2085975"/>
                <a:gd name="connsiteY20" fmla="*/ 1588971 h 2381250"/>
                <a:gd name="connsiteX21" fmla="*/ 338452 w 2085975"/>
                <a:gd name="connsiteY21" fmla="*/ 1588442 h 2381250"/>
                <a:gd name="connsiteX22" fmla="*/ 537210 w 2085975"/>
                <a:gd name="connsiteY22" fmla="*/ 0 h 2381250"/>
                <a:gd name="connsiteX23" fmla="*/ 563880 w 2085975"/>
                <a:gd name="connsiteY23" fmla="*/ 80010 h 2381250"/>
                <a:gd name="connsiteX24" fmla="*/ 672465 w 2085975"/>
                <a:gd name="connsiteY24" fmla="*/ 51435 h 2381250"/>
                <a:gd name="connsiteX25" fmla="*/ 721352 w 2085975"/>
                <a:gd name="connsiteY25" fmla="*/ 29486 h 2381250"/>
                <a:gd name="connsiteX26" fmla="*/ 744855 w 2085975"/>
                <a:gd name="connsiteY26" fmla="*/ 59055 h 2381250"/>
                <a:gd name="connsiteX27" fmla="*/ 739140 w 2085975"/>
                <a:gd name="connsiteY27" fmla="*/ 89535 h 2381250"/>
                <a:gd name="connsiteX28" fmla="*/ 821055 w 2085975"/>
                <a:gd name="connsiteY28" fmla="*/ 93345 h 2381250"/>
                <a:gd name="connsiteX29" fmla="*/ 834390 w 2085975"/>
                <a:gd name="connsiteY29" fmla="*/ 19050 h 2381250"/>
                <a:gd name="connsiteX30" fmla="*/ 855345 w 2085975"/>
                <a:gd name="connsiteY30" fmla="*/ 47625 h 2381250"/>
                <a:gd name="connsiteX31" fmla="*/ 946785 w 2085975"/>
                <a:gd name="connsiteY31" fmla="*/ 47625 h 2381250"/>
                <a:gd name="connsiteX32" fmla="*/ 996315 w 2085975"/>
                <a:gd name="connsiteY32" fmla="*/ 38100 h 2381250"/>
                <a:gd name="connsiteX33" fmla="*/ 1003935 w 2085975"/>
                <a:gd name="connsiteY33" fmla="*/ 9525 h 2381250"/>
                <a:gd name="connsiteX34" fmla="*/ 1064895 w 2085975"/>
                <a:gd name="connsiteY34" fmla="*/ 0 h 2381250"/>
                <a:gd name="connsiteX35" fmla="*/ 1097280 w 2085975"/>
                <a:gd name="connsiteY35" fmla="*/ 102870 h 2381250"/>
                <a:gd name="connsiteX36" fmla="*/ 1110615 w 2085975"/>
                <a:gd name="connsiteY36" fmla="*/ 102870 h 2381250"/>
                <a:gd name="connsiteX37" fmla="*/ 1135380 w 2085975"/>
                <a:gd name="connsiteY37" fmla="*/ 190500 h 2381250"/>
                <a:gd name="connsiteX38" fmla="*/ 1137805 w 2085975"/>
                <a:gd name="connsiteY38" fmla="*/ 195722 h 2381250"/>
                <a:gd name="connsiteX39" fmla="*/ 1135380 w 2085975"/>
                <a:gd name="connsiteY39" fmla="*/ 198120 h 2381250"/>
                <a:gd name="connsiteX40" fmla="*/ 1131570 w 2085975"/>
                <a:gd name="connsiteY40" fmla="*/ 240030 h 2381250"/>
                <a:gd name="connsiteX41" fmla="*/ 1156335 w 2085975"/>
                <a:gd name="connsiteY41" fmla="*/ 346710 h 2381250"/>
                <a:gd name="connsiteX42" fmla="*/ 1099185 w 2085975"/>
                <a:gd name="connsiteY42" fmla="*/ 363855 h 2381250"/>
                <a:gd name="connsiteX43" fmla="*/ 1127760 w 2085975"/>
                <a:gd name="connsiteY43" fmla="*/ 510540 h 2381250"/>
                <a:gd name="connsiteX44" fmla="*/ 1148715 w 2085975"/>
                <a:gd name="connsiteY44" fmla="*/ 563880 h 2381250"/>
                <a:gd name="connsiteX45" fmla="*/ 1194435 w 2085975"/>
                <a:gd name="connsiteY45" fmla="*/ 641985 h 2381250"/>
                <a:gd name="connsiteX46" fmla="*/ 1215390 w 2085975"/>
                <a:gd name="connsiteY46" fmla="*/ 645795 h 2381250"/>
                <a:gd name="connsiteX47" fmla="*/ 1243965 w 2085975"/>
                <a:gd name="connsiteY47" fmla="*/ 737235 h 2381250"/>
                <a:gd name="connsiteX48" fmla="*/ 1423035 w 2085975"/>
                <a:gd name="connsiteY48" fmla="*/ 702945 h 2381250"/>
                <a:gd name="connsiteX49" fmla="*/ 1422609 w 2085975"/>
                <a:gd name="connsiteY49" fmla="*/ 700259 h 2381250"/>
                <a:gd name="connsiteX50" fmla="*/ 1468755 w 2085975"/>
                <a:gd name="connsiteY50" fmla="*/ 689610 h 2381250"/>
                <a:gd name="connsiteX51" fmla="*/ 1491615 w 2085975"/>
                <a:gd name="connsiteY51" fmla="*/ 659130 h 2381250"/>
                <a:gd name="connsiteX52" fmla="*/ 1520190 w 2085975"/>
                <a:gd name="connsiteY52" fmla="*/ 645795 h 2381250"/>
                <a:gd name="connsiteX53" fmla="*/ 1531620 w 2085975"/>
                <a:gd name="connsiteY53" fmla="*/ 613410 h 2381250"/>
                <a:gd name="connsiteX54" fmla="*/ 1552575 w 2085975"/>
                <a:gd name="connsiteY54" fmla="*/ 594360 h 2381250"/>
                <a:gd name="connsiteX55" fmla="*/ 1573530 w 2085975"/>
                <a:gd name="connsiteY55" fmla="*/ 609600 h 2381250"/>
                <a:gd name="connsiteX56" fmla="*/ 1567815 w 2085975"/>
                <a:gd name="connsiteY56" fmla="*/ 708660 h 2381250"/>
                <a:gd name="connsiteX57" fmla="*/ 1638300 w 2085975"/>
                <a:gd name="connsiteY57" fmla="*/ 786765 h 2381250"/>
                <a:gd name="connsiteX58" fmla="*/ 1640205 w 2085975"/>
                <a:gd name="connsiteY58" fmla="*/ 851535 h 2381250"/>
                <a:gd name="connsiteX59" fmla="*/ 1615440 w 2085975"/>
                <a:gd name="connsiteY59" fmla="*/ 872490 h 2381250"/>
                <a:gd name="connsiteX60" fmla="*/ 1678305 w 2085975"/>
                <a:gd name="connsiteY60" fmla="*/ 876300 h 2381250"/>
                <a:gd name="connsiteX61" fmla="*/ 1964632 w 2085975"/>
                <a:gd name="connsiteY61" fmla="*/ 811829 h 2381250"/>
                <a:gd name="connsiteX62" fmla="*/ 1985010 w 2085975"/>
                <a:gd name="connsiteY62" fmla="*/ 889635 h 2381250"/>
                <a:gd name="connsiteX63" fmla="*/ 1977390 w 2085975"/>
                <a:gd name="connsiteY63" fmla="*/ 942975 h 2381250"/>
                <a:gd name="connsiteX64" fmla="*/ 1912620 w 2085975"/>
                <a:gd name="connsiteY64" fmla="*/ 952500 h 2381250"/>
                <a:gd name="connsiteX65" fmla="*/ 1912620 w 2085975"/>
                <a:gd name="connsiteY65" fmla="*/ 1022985 h 2381250"/>
                <a:gd name="connsiteX66" fmla="*/ 1956435 w 2085975"/>
                <a:gd name="connsiteY66" fmla="*/ 1028700 h 2381250"/>
                <a:gd name="connsiteX67" fmla="*/ 1996440 w 2085975"/>
                <a:gd name="connsiteY67" fmla="*/ 1002030 h 2381250"/>
                <a:gd name="connsiteX68" fmla="*/ 1975485 w 2085975"/>
                <a:gd name="connsiteY68" fmla="*/ 1057275 h 2381250"/>
                <a:gd name="connsiteX69" fmla="*/ 1971675 w 2085975"/>
                <a:gd name="connsiteY69" fmla="*/ 1137285 h 2381250"/>
                <a:gd name="connsiteX70" fmla="*/ 1976108 w 2085975"/>
                <a:gd name="connsiteY70" fmla="*/ 1138062 h 2381250"/>
                <a:gd name="connsiteX71" fmla="*/ 2025015 w 2085975"/>
                <a:gd name="connsiteY71" fmla="*/ 1226820 h 2381250"/>
                <a:gd name="connsiteX72" fmla="*/ 1965960 w 2085975"/>
                <a:gd name="connsiteY72" fmla="*/ 1257300 h 2381250"/>
                <a:gd name="connsiteX73" fmla="*/ 1975485 w 2085975"/>
                <a:gd name="connsiteY73" fmla="*/ 1295400 h 2381250"/>
                <a:gd name="connsiteX74" fmla="*/ 1929765 w 2085975"/>
                <a:gd name="connsiteY74" fmla="*/ 1350645 h 2381250"/>
                <a:gd name="connsiteX75" fmla="*/ 2057400 w 2085975"/>
                <a:gd name="connsiteY75" fmla="*/ 1419225 h 2381250"/>
                <a:gd name="connsiteX76" fmla="*/ 2034540 w 2085975"/>
                <a:gd name="connsiteY76" fmla="*/ 1451610 h 2381250"/>
                <a:gd name="connsiteX77" fmla="*/ 2085975 w 2085975"/>
                <a:gd name="connsiteY77" fmla="*/ 1527810 h 2381250"/>
                <a:gd name="connsiteX78" fmla="*/ 2080260 w 2085975"/>
                <a:gd name="connsiteY78" fmla="*/ 1565910 h 2381250"/>
                <a:gd name="connsiteX79" fmla="*/ 2045970 w 2085975"/>
                <a:gd name="connsiteY79" fmla="*/ 1581150 h 2381250"/>
                <a:gd name="connsiteX80" fmla="*/ 2013585 w 2085975"/>
                <a:gd name="connsiteY80" fmla="*/ 1657350 h 2381250"/>
                <a:gd name="connsiteX81" fmla="*/ 2047875 w 2085975"/>
                <a:gd name="connsiteY81" fmla="*/ 1691640 h 2381250"/>
                <a:gd name="connsiteX82" fmla="*/ 2011680 w 2085975"/>
                <a:gd name="connsiteY82" fmla="*/ 1737360 h 2381250"/>
                <a:gd name="connsiteX83" fmla="*/ 2013585 w 2085975"/>
                <a:gd name="connsiteY83" fmla="*/ 1739265 h 2381250"/>
                <a:gd name="connsiteX84" fmla="*/ 1912620 w 2085975"/>
                <a:gd name="connsiteY84" fmla="*/ 1644015 h 2381250"/>
                <a:gd name="connsiteX85" fmla="*/ 1823085 w 2085975"/>
                <a:gd name="connsiteY85" fmla="*/ 1708785 h 2381250"/>
                <a:gd name="connsiteX86" fmla="*/ 1691640 w 2085975"/>
                <a:gd name="connsiteY86" fmla="*/ 1737360 h 2381250"/>
                <a:gd name="connsiteX87" fmla="*/ 1678305 w 2085975"/>
                <a:gd name="connsiteY87" fmla="*/ 1722120 h 2381250"/>
                <a:gd name="connsiteX88" fmla="*/ 1621155 w 2085975"/>
                <a:gd name="connsiteY88" fmla="*/ 1737360 h 2381250"/>
                <a:gd name="connsiteX89" fmla="*/ 1617345 w 2085975"/>
                <a:gd name="connsiteY89" fmla="*/ 1760220 h 2381250"/>
                <a:gd name="connsiteX90" fmla="*/ 1565432 w 2085975"/>
                <a:gd name="connsiteY90" fmla="*/ 1773198 h 2381250"/>
                <a:gd name="connsiteX91" fmla="*/ 1564005 w 2085975"/>
                <a:gd name="connsiteY91" fmla="*/ 1771650 h 2381250"/>
                <a:gd name="connsiteX92" fmla="*/ 1520190 w 2085975"/>
                <a:gd name="connsiteY92" fmla="*/ 1811655 h 2381250"/>
                <a:gd name="connsiteX93" fmla="*/ 1501140 w 2085975"/>
                <a:gd name="connsiteY93" fmla="*/ 1811655 h 2381250"/>
                <a:gd name="connsiteX94" fmla="*/ 1428750 w 2085975"/>
                <a:gd name="connsiteY94" fmla="*/ 1903095 h 2381250"/>
                <a:gd name="connsiteX95" fmla="*/ 1421130 w 2085975"/>
                <a:gd name="connsiteY95" fmla="*/ 1952625 h 2381250"/>
                <a:gd name="connsiteX96" fmla="*/ 1396365 w 2085975"/>
                <a:gd name="connsiteY96" fmla="*/ 1918335 h 2381250"/>
                <a:gd name="connsiteX97" fmla="*/ 1358265 w 2085975"/>
                <a:gd name="connsiteY97" fmla="*/ 1986915 h 2381250"/>
                <a:gd name="connsiteX98" fmla="*/ 1343025 w 2085975"/>
                <a:gd name="connsiteY98" fmla="*/ 1986915 h 2381250"/>
                <a:gd name="connsiteX99" fmla="*/ 1297305 w 2085975"/>
                <a:gd name="connsiteY99" fmla="*/ 2019300 h 2381250"/>
                <a:gd name="connsiteX100" fmla="*/ 1301115 w 2085975"/>
                <a:gd name="connsiteY100" fmla="*/ 2038350 h 2381250"/>
                <a:gd name="connsiteX101" fmla="*/ 1259205 w 2085975"/>
                <a:gd name="connsiteY101" fmla="*/ 2066925 h 2381250"/>
                <a:gd name="connsiteX102" fmla="*/ 1272540 w 2085975"/>
                <a:gd name="connsiteY102" fmla="*/ 2097405 h 2381250"/>
                <a:gd name="connsiteX103" fmla="*/ 1202055 w 2085975"/>
                <a:gd name="connsiteY103" fmla="*/ 2106930 h 2381250"/>
                <a:gd name="connsiteX104" fmla="*/ 1183005 w 2085975"/>
                <a:gd name="connsiteY104" fmla="*/ 2143125 h 2381250"/>
                <a:gd name="connsiteX105" fmla="*/ 1156335 w 2085975"/>
                <a:gd name="connsiteY105" fmla="*/ 2164080 h 2381250"/>
                <a:gd name="connsiteX106" fmla="*/ 1122045 w 2085975"/>
                <a:gd name="connsiteY106" fmla="*/ 2141220 h 2381250"/>
                <a:gd name="connsiteX107" fmla="*/ 1107891 w 2085975"/>
                <a:gd name="connsiteY107" fmla="*/ 2157396 h 2381250"/>
                <a:gd name="connsiteX108" fmla="*/ 1106805 w 2085975"/>
                <a:gd name="connsiteY108" fmla="*/ 2156460 h 2381250"/>
                <a:gd name="connsiteX109" fmla="*/ 979170 w 2085975"/>
                <a:gd name="connsiteY109" fmla="*/ 2042160 h 2381250"/>
                <a:gd name="connsiteX110" fmla="*/ 932138 w 2085975"/>
                <a:gd name="connsiteY110" fmla="*/ 2104529 h 2381250"/>
                <a:gd name="connsiteX111" fmla="*/ 851535 w 2085975"/>
                <a:gd name="connsiteY111" fmla="*/ 2101216 h 2381250"/>
                <a:gd name="connsiteX112" fmla="*/ 847725 w 2085975"/>
                <a:gd name="connsiteY112" fmla="*/ 2129791 h 2381250"/>
                <a:gd name="connsiteX113" fmla="*/ 689610 w 2085975"/>
                <a:gd name="connsiteY113" fmla="*/ 2129791 h 2381250"/>
                <a:gd name="connsiteX114" fmla="*/ 685800 w 2085975"/>
                <a:gd name="connsiteY114" fmla="*/ 2025016 h 2381250"/>
                <a:gd name="connsiteX115" fmla="*/ 683980 w 2085975"/>
                <a:gd name="connsiteY115" fmla="*/ 2024761 h 2381250"/>
                <a:gd name="connsiteX116" fmla="*/ 701040 w 2085975"/>
                <a:gd name="connsiteY116" fmla="*/ 1973580 h 2381250"/>
                <a:gd name="connsiteX117" fmla="*/ 659130 w 2085975"/>
                <a:gd name="connsiteY117" fmla="*/ 1939290 h 2381250"/>
                <a:gd name="connsiteX118" fmla="*/ 662940 w 2085975"/>
                <a:gd name="connsiteY118" fmla="*/ 1899285 h 2381250"/>
                <a:gd name="connsiteX119" fmla="*/ 674370 w 2085975"/>
                <a:gd name="connsiteY119" fmla="*/ 1836420 h 2381250"/>
                <a:gd name="connsiteX120" fmla="*/ 643890 w 2085975"/>
                <a:gd name="connsiteY120" fmla="*/ 1802130 h 2381250"/>
                <a:gd name="connsiteX121" fmla="*/ 590550 w 2085975"/>
                <a:gd name="connsiteY121" fmla="*/ 1790700 h 2381250"/>
                <a:gd name="connsiteX122" fmla="*/ 520065 w 2085975"/>
                <a:gd name="connsiteY122" fmla="*/ 1731645 h 2381250"/>
                <a:gd name="connsiteX123" fmla="*/ 520065 w 2085975"/>
                <a:gd name="connsiteY123" fmla="*/ 1704975 h 2381250"/>
                <a:gd name="connsiteX124" fmla="*/ 491490 w 2085975"/>
                <a:gd name="connsiteY124" fmla="*/ 1708785 h 2381250"/>
                <a:gd name="connsiteX125" fmla="*/ 386715 w 2085975"/>
                <a:gd name="connsiteY125" fmla="*/ 1638300 h 2381250"/>
                <a:gd name="connsiteX126" fmla="*/ 345639 w 2085975"/>
                <a:gd name="connsiteY126" fmla="*/ 1595581 h 2381250"/>
                <a:gd name="connsiteX127" fmla="*/ 346710 w 2085975"/>
                <a:gd name="connsiteY127" fmla="*/ 1543050 h 2381250"/>
                <a:gd name="connsiteX128" fmla="*/ 302895 w 2085975"/>
                <a:gd name="connsiteY128" fmla="*/ 1522095 h 2381250"/>
                <a:gd name="connsiteX129" fmla="*/ 318135 w 2085975"/>
                <a:gd name="connsiteY129" fmla="*/ 1470660 h 2381250"/>
                <a:gd name="connsiteX130" fmla="*/ 274320 w 2085975"/>
                <a:gd name="connsiteY130" fmla="*/ 1491615 h 2381250"/>
                <a:gd name="connsiteX131" fmla="*/ 241935 w 2085975"/>
                <a:gd name="connsiteY131" fmla="*/ 1491615 h 2381250"/>
                <a:gd name="connsiteX132" fmla="*/ 236220 w 2085975"/>
                <a:gd name="connsiteY132" fmla="*/ 1510665 h 2381250"/>
                <a:gd name="connsiteX133" fmla="*/ 85676 w 2085975"/>
                <a:gd name="connsiteY133" fmla="*/ 1510087 h 2381250"/>
                <a:gd name="connsiteX134" fmla="*/ 80010 w 2085975"/>
                <a:gd name="connsiteY134" fmla="*/ 1443990 h 2381250"/>
                <a:gd name="connsiteX135" fmla="*/ 30480 w 2085975"/>
                <a:gd name="connsiteY135" fmla="*/ 1466850 h 2381250"/>
                <a:gd name="connsiteX136" fmla="*/ 9525 w 2085975"/>
                <a:gd name="connsiteY136" fmla="*/ 1390650 h 2381250"/>
                <a:gd name="connsiteX137" fmla="*/ 0 w 2085975"/>
                <a:gd name="connsiteY137" fmla="*/ 1389648 h 2381250"/>
                <a:gd name="connsiteX138" fmla="*/ 0 w 2085975"/>
                <a:gd name="connsiteY138" fmla="*/ 1352550 h 2381250"/>
                <a:gd name="connsiteX139" fmla="*/ 30480 w 2085975"/>
                <a:gd name="connsiteY139" fmla="*/ 1314450 h 2381250"/>
                <a:gd name="connsiteX140" fmla="*/ 95250 w 2085975"/>
                <a:gd name="connsiteY140" fmla="*/ 1303020 h 2381250"/>
                <a:gd name="connsiteX141" fmla="*/ 112395 w 2085975"/>
                <a:gd name="connsiteY141" fmla="*/ 1238250 h 2381250"/>
                <a:gd name="connsiteX142" fmla="*/ 100965 w 2085975"/>
                <a:gd name="connsiteY142" fmla="*/ 1143000 h 2381250"/>
                <a:gd name="connsiteX143" fmla="*/ 101779 w 2085975"/>
                <a:gd name="connsiteY143" fmla="*/ 1135131 h 2381250"/>
                <a:gd name="connsiteX144" fmla="*/ 190501 w 2085975"/>
                <a:gd name="connsiteY144" fmla="*/ 1110615 h 2381250"/>
                <a:gd name="connsiteX145" fmla="*/ 207646 w 2085975"/>
                <a:gd name="connsiteY145" fmla="*/ 1022985 h 2381250"/>
                <a:gd name="connsiteX146" fmla="*/ 186691 w 2085975"/>
                <a:gd name="connsiteY146" fmla="*/ 986790 h 2381250"/>
                <a:gd name="connsiteX147" fmla="*/ 57151 w 2085975"/>
                <a:gd name="connsiteY147" fmla="*/ 969645 h 2381250"/>
                <a:gd name="connsiteX148" fmla="*/ 125731 w 2085975"/>
                <a:gd name="connsiteY148" fmla="*/ 843915 h 2381250"/>
                <a:gd name="connsiteX149" fmla="*/ 129541 w 2085975"/>
                <a:gd name="connsiteY149" fmla="*/ 731520 h 2381250"/>
                <a:gd name="connsiteX150" fmla="*/ 104775 w 2085975"/>
                <a:gd name="connsiteY150" fmla="*/ 715066 h 2381250"/>
                <a:gd name="connsiteX151" fmla="*/ 104775 w 2085975"/>
                <a:gd name="connsiteY151" fmla="*/ 567691 h 2381250"/>
                <a:gd name="connsiteX152" fmla="*/ 125730 w 2085975"/>
                <a:gd name="connsiteY152" fmla="*/ 489586 h 2381250"/>
                <a:gd name="connsiteX153" fmla="*/ 95250 w 2085975"/>
                <a:gd name="connsiteY153" fmla="*/ 447676 h 2381250"/>
                <a:gd name="connsiteX154" fmla="*/ 169545 w 2085975"/>
                <a:gd name="connsiteY154" fmla="*/ 449581 h 2381250"/>
                <a:gd name="connsiteX155" fmla="*/ 164949 w 2085975"/>
                <a:gd name="connsiteY155" fmla="*/ 446066 h 2381250"/>
                <a:gd name="connsiteX156" fmla="*/ 169545 w 2085975"/>
                <a:gd name="connsiteY156" fmla="*/ 447675 h 2381250"/>
                <a:gd name="connsiteX157" fmla="*/ 200025 w 2085975"/>
                <a:gd name="connsiteY157" fmla="*/ 382905 h 2381250"/>
                <a:gd name="connsiteX158" fmla="*/ 283845 w 2085975"/>
                <a:gd name="connsiteY158" fmla="*/ 384810 h 2381250"/>
                <a:gd name="connsiteX159" fmla="*/ 329565 w 2085975"/>
                <a:gd name="connsiteY159" fmla="*/ 361950 h 2381250"/>
                <a:gd name="connsiteX160" fmla="*/ 344805 w 2085975"/>
                <a:gd name="connsiteY160" fmla="*/ 335280 h 2381250"/>
                <a:gd name="connsiteX161" fmla="*/ 348615 w 2085975"/>
                <a:gd name="connsiteY161" fmla="*/ 266700 h 2381250"/>
                <a:gd name="connsiteX162" fmla="*/ 325755 w 2085975"/>
                <a:gd name="connsiteY162" fmla="*/ 198120 h 2381250"/>
                <a:gd name="connsiteX163" fmla="*/ 272415 w 2085975"/>
                <a:gd name="connsiteY163" fmla="*/ 137160 h 2381250"/>
                <a:gd name="connsiteX164" fmla="*/ 295275 w 2085975"/>
                <a:gd name="connsiteY164" fmla="*/ 125730 h 2381250"/>
                <a:gd name="connsiteX165" fmla="*/ 293496 w 2085975"/>
                <a:gd name="connsiteY165" fmla="*/ 119401 h 2381250"/>
                <a:gd name="connsiteX166" fmla="*/ 295275 w 2085975"/>
                <a:gd name="connsiteY166" fmla="*/ 120015 h 2381250"/>
                <a:gd name="connsiteX167" fmla="*/ 337185 w 2085975"/>
                <a:gd name="connsiteY167" fmla="*/ 74295 h 2381250"/>
                <a:gd name="connsiteX168" fmla="*/ 403860 w 2085975"/>
                <a:gd name="connsiteY168" fmla="*/ 85725 h 2381250"/>
                <a:gd name="connsiteX169" fmla="*/ 381000 w 2085975"/>
                <a:gd name="connsiteY169" fmla="*/ 49530 h 2381250"/>
                <a:gd name="connsiteX170" fmla="*/ 432435 w 2085975"/>
                <a:gd name="connsiteY170" fmla="*/ 13335 h 2381250"/>
                <a:gd name="connsiteX171" fmla="*/ 537210 w 2085975"/>
                <a:gd name="connsiteY171"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20026 w 2085975"/>
                <a:gd name="connsiteY12" fmla="*/ 2180511 h 2381250"/>
                <a:gd name="connsiteX13" fmla="*/ 820091 w 2085975"/>
                <a:gd name="connsiteY13" fmla="*/ 2180928 h 2381250"/>
                <a:gd name="connsiteX14" fmla="*/ 820026 w 2085975"/>
                <a:gd name="connsiteY14" fmla="*/ 2180511 h 2381250"/>
                <a:gd name="connsiteX15" fmla="*/ 1565691 w 2085975"/>
                <a:gd name="connsiteY15" fmla="*/ 1775952 h 2381250"/>
                <a:gd name="connsiteX16" fmla="*/ 1562956 w 2085975"/>
                <a:gd name="connsiteY16" fmla="*/ 1776635 h 2381250"/>
                <a:gd name="connsiteX17" fmla="*/ 1565691 w 2085975"/>
                <a:gd name="connsiteY17" fmla="*/ 1775952 h 2381250"/>
                <a:gd name="connsiteX18" fmla="*/ 338452 w 2085975"/>
                <a:gd name="connsiteY18" fmla="*/ 1588442 h 2381250"/>
                <a:gd name="connsiteX19" fmla="*/ 338961 w 2085975"/>
                <a:gd name="connsiteY19" fmla="*/ 1588971 h 2381250"/>
                <a:gd name="connsiteX20" fmla="*/ 338452 w 2085975"/>
                <a:gd name="connsiteY20" fmla="*/ 1588442 h 2381250"/>
                <a:gd name="connsiteX21" fmla="*/ 537210 w 2085975"/>
                <a:gd name="connsiteY21" fmla="*/ 0 h 2381250"/>
                <a:gd name="connsiteX22" fmla="*/ 563880 w 2085975"/>
                <a:gd name="connsiteY22" fmla="*/ 80010 h 2381250"/>
                <a:gd name="connsiteX23" fmla="*/ 672465 w 2085975"/>
                <a:gd name="connsiteY23" fmla="*/ 51435 h 2381250"/>
                <a:gd name="connsiteX24" fmla="*/ 721352 w 2085975"/>
                <a:gd name="connsiteY24" fmla="*/ 29486 h 2381250"/>
                <a:gd name="connsiteX25" fmla="*/ 744855 w 2085975"/>
                <a:gd name="connsiteY25" fmla="*/ 59055 h 2381250"/>
                <a:gd name="connsiteX26" fmla="*/ 739140 w 2085975"/>
                <a:gd name="connsiteY26" fmla="*/ 89535 h 2381250"/>
                <a:gd name="connsiteX27" fmla="*/ 821055 w 2085975"/>
                <a:gd name="connsiteY27" fmla="*/ 93345 h 2381250"/>
                <a:gd name="connsiteX28" fmla="*/ 834390 w 2085975"/>
                <a:gd name="connsiteY28" fmla="*/ 19050 h 2381250"/>
                <a:gd name="connsiteX29" fmla="*/ 855345 w 2085975"/>
                <a:gd name="connsiteY29" fmla="*/ 47625 h 2381250"/>
                <a:gd name="connsiteX30" fmla="*/ 946785 w 2085975"/>
                <a:gd name="connsiteY30" fmla="*/ 47625 h 2381250"/>
                <a:gd name="connsiteX31" fmla="*/ 996315 w 2085975"/>
                <a:gd name="connsiteY31" fmla="*/ 38100 h 2381250"/>
                <a:gd name="connsiteX32" fmla="*/ 1003935 w 2085975"/>
                <a:gd name="connsiteY32" fmla="*/ 9525 h 2381250"/>
                <a:gd name="connsiteX33" fmla="*/ 1064895 w 2085975"/>
                <a:gd name="connsiteY33" fmla="*/ 0 h 2381250"/>
                <a:gd name="connsiteX34" fmla="*/ 1097280 w 2085975"/>
                <a:gd name="connsiteY34" fmla="*/ 102870 h 2381250"/>
                <a:gd name="connsiteX35" fmla="*/ 1110615 w 2085975"/>
                <a:gd name="connsiteY35" fmla="*/ 102870 h 2381250"/>
                <a:gd name="connsiteX36" fmla="*/ 1135380 w 2085975"/>
                <a:gd name="connsiteY36" fmla="*/ 190500 h 2381250"/>
                <a:gd name="connsiteX37" fmla="*/ 1137805 w 2085975"/>
                <a:gd name="connsiteY37" fmla="*/ 195722 h 2381250"/>
                <a:gd name="connsiteX38" fmla="*/ 1135380 w 2085975"/>
                <a:gd name="connsiteY38" fmla="*/ 198120 h 2381250"/>
                <a:gd name="connsiteX39" fmla="*/ 1131570 w 2085975"/>
                <a:gd name="connsiteY39" fmla="*/ 240030 h 2381250"/>
                <a:gd name="connsiteX40" fmla="*/ 1156335 w 2085975"/>
                <a:gd name="connsiteY40" fmla="*/ 346710 h 2381250"/>
                <a:gd name="connsiteX41" fmla="*/ 1099185 w 2085975"/>
                <a:gd name="connsiteY41" fmla="*/ 363855 h 2381250"/>
                <a:gd name="connsiteX42" fmla="*/ 1127760 w 2085975"/>
                <a:gd name="connsiteY42" fmla="*/ 510540 h 2381250"/>
                <a:gd name="connsiteX43" fmla="*/ 1148715 w 2085975"/>
                <a:gd name="connsiteY43" fmla="*/ 563880 h 2381250"/>
                <a:gd name="connsiteX44" fmla="*/ 1194435 w 2085975"/>
                <a:gd name="connsiteY44" fmla="*/ 641985 h 2381250"/>
                <a:gd name="connsiteX45" fmla="*/ 1215390 w 2085975"/>
                <a:gd name="connsiteY45" fmla="*/ 645795 h 2381250"/>
                <a:gd name="connsiteX46" fmla="*/ 1243965 w 2085975"/>
                <a:gd name="connsiteY46" fmla="*/ 737235 h 2381250"/>
                <a:gd name="connsiteX47" fmla="*/ 1423035 w 2085975"/>
                <a:gd name="connsiteY47" fmla="*/ 702945 h 2381250"/>
                <a:gd name="connsiteX48" fmla="*/ 1422609 w 2085975"/>
                <a:gd name="connsiteY48" fmla="*/ 700259 h 2381250"/>
                <a:gd name="connsiteX49" fmla="*/ 1468755 w 2085975"/>
                <a:gd name="connsiteY49" fmla="*/ 689610 h 2381250"/>
                <a:gd name="connsiteX50" fmla="*/ 1491615 w 2085975"/>
                <a:gd name="connsiteY50" fmla="*/ 659130 h 2381250"/>
                <a:gd name="connsiteX51" fmla="*/ 1520190 w 2085975"/>
                <a:gd name="connsiteY51" fmla="*/ 645795 h 2381250"/>
                <a:gd name="connsiteX52" fmla="*/ 1531620 w 2085975"/>
                <a:gd name="connsiteY52" fmla="*/ 613410 h 2381250"/>
                <a:gd name="connsiteX53" fmla="*/ 1552575 w 2085975"/>
                <a:gd name="connsiteY53" fmla="*/ 594360 h 2381250"/>
                <a:gd name="connsiteX54" fmla="*/ 1573530 w 2085975"/>
                <a:gd name="connsiteY54" fmla="*/ 609600 h 2381250"/>
                <a:gd name="connsiteX55" fmla="*/ 1567815 w 2085975"/>
                <a:gd name="connsiteY55" fmla="*/ 708660 h 2381250"/>
                <a:gd name="connsiteX56" fmla="*/ 1638300 w 2085975"/>
                <a:gd name="connsiteY56" fmla="*/ 786765 h 2381250"/>
                <a:gd name="connsiteX57" fmla="*/ 1640205 w 2085975"/>
                <a:gd name="connsiteY57" fmla="*/ 851535 h 2381250"/>
                <a:gd name="connsiteX58" fmla="*/ 1615440 w 2085975"/>
                <a:gd name="connsiteY58" fmla="*/ 872490 h 2381250"/>
                <a:gd name="connsiteX59" fmla="*/ 1678305 w 2085975"/>
                <a:gd name="connsiteY59" fmla="*/ 876300 h 2381250"/>
                <a:gd name="connsiteX60" fmla="*/ 1964632 w 2085975"/>
                <a:gd name="connsiteY60" fmla="*/ 811829 h 2381250"/>
                <a:gd name="connsiteX61" fmla="*/ 1985010 w 2085975"/>
                <a:gd name="connsiteY61" fmla="*/ 889635 h 2381250"/>
                <a:gd name="connsiteX62" fmla="*/ 1977390 w 2085975"/>
                <a:gd name="connsiteY62" fmla="*/ 942975 h 2381250"/>
                <a:gd name="connsiteX63" fmla="*/ 1912620 w 2085975"/>
                <a:gd name="connsiteY63" fmla="*/ 952500 h 2381250"/>
                <a:gd name="connsiteX64" fmla="*/ 1912620 w 2085975"/>
                <a:gd name="connsiteY64" fmla="*/ 1022985 h 2381250"/>
                <a:gd name="connsiteX65" fmla="*/ 1956435 w 2085975"/>
                <a:gd name="connsiteY65" fmla="*/ 1028700 h 2381250"/>
                <a:gd name="connsiteX66" fmla="*/ 1996440 w 2085975"/>
                <a:gd name="connsiteY66" fmla="*/ 1002030 h 2381250"/>
                <a:gd name="connsiteX67" fmla="*/ 1975485 w 2085975"/>
                <a:gd name="connsiteY67" fmla="*/ 1057275 h 2381250"/>
                <a:gd name="connsiteX68" fmla="*/ 1971675 w 2085975"/>
                <a:gd name="connsiteY68" fmla="*/ 1137285 h 2381250"/>
                <a:gd name="connsiteX69" fmla="*/ 1976108 w 2085975"/>
                <a:gd name="connsiteY69" fmla="*/ 1138062 h 2381250"/>
                <a:gd name="connsiteX70" fmla="*/ 2025015 w 2085975"/>
                <a:gd name="connsiteY70" fmla="*/ 1226820 h 2381250"/>
                <a:gd name="connsiteX71" fmla="*/ 1965960 w 2085975"/>
                <a:gd name="connsiteY71" fmla="*/ 1257300 h 2381250"/>
                <a:gd name="connsiteX72" fmla="*/ 1975485 w 2085975"/>
                <a:gd name="connsiteY72" fmla="*/ 1295400 h 2381250"/>
                <a:gd name="connsiteX73" fmla="*/ 1929765 w 2085975"/>
                <a:gd name="connsiteY73" fmla="*/ 1350645 h 2381250"/>
                <a:gd name="connsiteX74" fmla="*/ 2057400 w 2085975"/>
                <a:gd name="connsiteY74" fmla="*/ 1419225 h 2381250"/>
                <a:gd name="connsiteX75" fmla="*/ 2034540 w 2085975"/>
                <a:gd name="connsiteY75" fmla="*/ 1451610 h 2381250"/>
                <a:gd name="connsiteX76" fmla="*/ 2085975 w 2085975"/>
                <a:gd name="connsiteY76" fmla="*/ 1527810 h 2381250"/>
                <a:gd name="connsiteX77" fmla="*/ 2080260 w 2085975"/>
                <a:gd name="connsiteY77" fmla="*/ 1565910 h 2381250"/>
                <a:gd name="connsiteX78" fmla="*/ 2045970 w 2085975"/>
                <a:gd name="connsiteY78" fmla="*/ 1581150 h 2381250"/>
                <a:gd name="connsiteX79" fmla="*/ 2013585 w 2085975"/>
                <a:gd name="connsiteY79" fmla="*/ 1657350 h 2381250"/>
                <a:gd name="connsiteX80" fmla="*/ 2047875 w 2085975"/>
                <a:gd name="connsiteY80" fmla="*/ 1691640 h 2381250"/>
                <a:gd name="connsiteX81" fmla="*/ 2011680 w 2085975"/>
                <a:gd name="connsiteY81" fmla="*/ 1737360 h 2381250"/>
                <a:gd name="connsiteX82" fmla="*/ 2013585 w 2085975"/>
                <a:gd name="connsiteY82" fmla="*/ 1739265 h 2381250"/>
                <a:gd name="connsiteX83" fmla="*/ 1912620 w 2085975"/>
                <a:gd name="connsiteY83" fmla="*/ 1644015 h 2381250"/>
                <a:gd name="connsiteX84" fmla="*/ 1823085 w 2085975"/>
                <a:gd name="connsiteY84" fmla="*/ 1708785 h 2381250"/>
                <a:gd name="connsiteX85" fmla="*/ 1691640 w 2085975"/>
                <a:gd name="connsiteY85" fmla="*/ 1737360 h 2381250"/>
                <a:gd name="connsiteX86" fmla="*/ 1678305 w 2085975"/>
                <a:gd name="connsiteY86" fmla="*/ 1722120 h 2381250"/>
                <a:gd name="connsiteX87" fmla="*/ 1621155 w 2085975"/>
                <a:gd name="connsiteY87" fmla="*/ 1737360 h 2381250"/>
                <a:gd name="connsiteX88" fmla="*/ 1617345 w 2085975"/>
                <a:gd name="connsiteY88" fmla="*/ 1760220 h 2381250"/>
                <a:gd name="connsiteX89" fmla="*/ 1565432 w 2085975"/>
                <a:gd name="connsiteY89" fmla="*/ 1773198 h 2381250"/>
                <a:gd name="connsiteX90" fmla="*/ 1564005 w 2085975"/>
                <a:gd name="connsiteY90" fmla="*/ 1771650 h 2381250"/>
                <a:gd name="connsiteX91" fmla="*/ 1520190 w 2085975"/>
                <a:gd name="connsiteY91" fmla="*/ 1811655 h 2381250"/>
                <a:gd name="connsiteX92" fmla="*/ 1501140 w 2085975"/>
                <a:gd name="connsiteY92" fmla="*/ 1811655 h 2381250"/>
                <a:gd name="connsiteX93" fmla="*/ 1428750 w 2085975"/>
                <a:gd name="connsiteY93" fmla="*/ 1903095 h 2381250"/>
                <a:gd name="connsiteX94" fmla="*/ 1421130 w 2085975"/>
                <a:gd name="connsiteY94" fmla="*/ 1952625 h 2381250"/>
                <a:gd name="connsiteX95" fmla="*/ 1396365 w 2085975"/>
                <a:gd name="connsiteY95" fmla="*/ 1918335 h 2381250"/>
                <a:gd name="connsiteX96" fmla="*/ 1358265 w 2085975"/>
                <a:gd name="connsiteY96" fmla="*/ 1986915 h 2381250"/>
                <a:gd name="connsiteX97" fmla="*/ 1343025 w 2085975"/>
                <a:gd name="connsiteY97" fmla="*/ 1986915 h 2381250"/>
                <a:gd name="connsiteX98" fmla="*/ 1297305 w 2085975"/>
                <a:gd name="connsiteY98" fmla="*/ 2019300 h 2381250"/>
                <a:gd name="connsiteX99" fmla="*/ 1301115 w 2085975"/>
                <a:gd name="connsiteY99" fmla="*/ 2038350 h 2381250"/>
                <a:gd name="connsiteX100" fmla="*/ 1259205 w 2085975"/>
                <a:gd name="connsiteY100" fmla="*/ 2066925 h 2381250"/>
                <a:gd name="connsiteX101" fmla="*/ 1272540 w 2085975"/>
                <a:gd name="connsiteY101" fmla="*/ 2097405 h 2381250"/>
                <a:gd name="connsiteX102" fmla="*/ 1202055 w 2085975"/>
                <a:gd name="connsiteY102" fmla="*/ 2106930 h 2381250"/>
                <a:gd name="connsiteX103" fmla="*/ 1183005 w 2085975"/>
                <a:gd name="connsiteY103" fmla="*/ 2143125 h 2381250"/>
                <a:gd name="connsiteX104" fmla="*/ 1156335 w 2085975"/>
                <a:gd name="connsiteY104" fmla="*/ 2164080 h 2381250"/>
                <a:gd name="connsiteX105" fmla="*/ 1122045 w 2085975"/>
                <a:gd name="connsiteY105" fmla="*/ 2141220 h 2381250"/>
                <a:gd name="connsiteX106" fmla="*/ 1107891 w 2085975"/>
                <a:gd name="connsiteY106" fmla="*/ 2157396 h 2381250"/>
                <a:gd name="connsiteX107" fmla="*/ 1106805 w 2085975"/>
                <a:gd name="connsiteY107" fmla="*/ 2156460 h 2381250"/>
                <a:gd name="connsiteX108" fmla="*/ 979170 w 2085975"/>
                <a:gd name="connsiteY108" fmla="*/ 2042160 h 2381250"/>
                <a:gd name="connsiteX109" fmla="*/ 932138 w 2085975"/>
                <a:gd name="connsiteY109" fmla="*/ 2104529 h 2381250"/>
                <a:gd name="connsiteX110" fmla="*/ 851535 w 2085975"/>
                <a:gd name="connsiteY110" fmla="*/ 2101216 h 2381250"/>
                <a:gd name="connsiteX111" fmla="*/ 847725 w 2085975"/>
                <a:gd name="connsiteY111" fmla="*/ 2129791 h 2381250"/>
                <a:gd name="connsiteX112" fmla="*/ 689610 w 2085975"/>
                <a:gd name="connsiteY112" fmla="*/ 2129791 h 2381250"/>
                <a:gd name="connsiteX113" fmla="*/ 685800 w 2085975"/>
                <a:gd name="connsiteY113" fmla="*/ 2025016 h 2381250"/>
                <a:gd name="connsiteX114" fmla="*/ 683980 w 2085975"/>
                <a:gd name="connsiteY114" fmla="*/ 2024761 h 2381250"/>
                <a:gd name="connsiteX115" fmla="*/ 701040 w 2085975"/>
                <a:gd name="connsiteY115" fmla="*/ 1973580 h 2381250"/>
                <a:gd name="connsiteX116" fmla="*/ 659130 w 2085975"/>
                <a:gd name="connsiteY116" fmla="*/ 1939290 h 2381250"/>
                <a:gd name="connsiteX117" fmla="*/ 662940 w 2085975"/>
                <a:gd name="connsiteY117" fmla="*/ 1899285 h 2381250"/>
                <a:gd name="connsiteX118" fmla="*/ 674370 w 2085975"/>
                <a:gd name="connsiteY118" fmla="*/ 1836420 h 2381250"/>
                <a:gd name="connsiteX119" fmla="*/ 643890 w 2085975"/>
                <a:gd name="connsiteY119" fmla="*/ 1802130 h 2381250"/>
                <a:gd name="connsiteX120" fmla="*/ 590550 w 2085975"/>
                <a:gd name="connsiteY120" fmla="*/ 1790700 h 2381250"/>
                <a:gd name="connsiteX121" fmla="*/ 520065 w 2085975"/>
                <a:gd name="connsiteY121" fmla="*/ 1731645 h 2381250"/>
                <a:gd name="connsiteX122" fmla="*/ 520065 w 2085975"/>
                <a:gd name="connsiteY122" fmla="*/ 1704975 h 2381250"/>
                <a:gd name="connsiteX123" fmla="*/ 491490 w 2085975"/>
                <a:gd name="connsiteY123" fmla="*/ 1708785 h 2381250"/>
                <a:gd name="connsiteX124" fmla="*/ 386715 w 2085975"/>
                <a:gd name="connsiteY124" fmla="*/ 1638300 h 2381250"/>
                <a:gd name="connsiteX125" fmla="*/ 345639 w 2085975"/>
                <a:gd name="connsiteY125" fmla="*/ 1595581 h 2381250"/>
                <a:gd name="connsiteX126" fmla="*/ 346710 w 2085975"/>
                <a:gd name="connsiteY126" fmla="*/ 1543050 h 2381250"/>
                <a:gd name="connsiteX127" fmla="*/ 302895 w 2085975"/>
                <a:gd name="connsiteY127" fmla="*/ 1522095 h 2381250"/>
                <a:gd name="connsiteX128" fmla="*/ 318135 w 2085975"/>
                <a:gd name="connsiteY128" fmla="*/ 1470660 h 2381250"/>
                <a:gd name="connsiteX129" fmla="*/ 274320 w 2085975"/>
                <a:gd name="connsiteY129" fmla="*/ 1491615 h 2381250"/>
                <a:gd name="connsiteX130" fmla="*/ 241935 w 2085975"/>
                <a:gd name="connsiteY130" fmla="*/ 1491615 h 2381250"/>
                <a:gd name="connsiteX131" fmla="*/ 236220 w 2085975"/>
                <a:gd name="connsiteY131" fmla="*/ 1510665 h 2381250"/>
                <a:gd name="connsiteX132" fmla="*/ 85676 w 2085975"/>
                <a:gd name="connsiteY132" fmla="*/ 1510087 h 2381250"/>
                <a:gd name="connsiteX133" fmla="*/ 80010 w 2085975"/>
                <a:gd name="connsiteY133" fmla="*/ 1443990 h 2381250"/>
                <a:gd name="connsiteX134" fmla="*/ 30480 w 2085975"/>
                <a:gd name="connsiteY134" fmla="*/ 1466850 h 2381250"/>
                <a:gd name="connsiteX135" fmla="*/ 9525 w 2085975"/>
                <a:gd name="connsiteY135" fmla="*/ 1390650 h 2381250"/>
                <a:gd name="connsiteX136" fmla="*/ 0 w 2085975"/>
                <a:gd name="connsiteY136" fmla="*/ 1389648 h 2381250"/>
                <a:gd name="connsiteX137" fmla="*/ 0 w 2085975"/>
                <a:gd name="connsiteY137" fmla="*/ 1352550 h 2381250"/>
                <a:gd name="connsiteX138" fmla="*/ 30480 w 2085975"/>
                <a:gd name="connsiteY138" fmla="*/ 1314450 h 2381250"/>
                <a:gd name="connsiteX139" fmla="*/ 95250 w 2085975"/>
                <a:gd name="connsiteY139" fmla="*/ 1303020 h 2381250"/>
                <a:gd name="connsiteX140" fmla="*/ 112395 w 2085975"/>
                <a:gd name="connsiteY140" fmla="*/ 1238250 h 2381250"/>
                <a:gd name="connsiteX141" fmla="*/ 100965 w 2085975"/>
                <a:gd name="connsiteY141" fmla="*/ 1143000 h 2381250"/>
                <a:gd name="connsiteX142" fmla="*/ 101779 w 2085975"/>
                <a:gd name="connsiteY142" fmla="*/ 1135131 h 2381250"/>
                <a:gd name="connsiteX143" fmla="*/ 190501 w 2085975"/>
                <a:gd name="connsiteY143" fmla="*/ 1110615 h 2381250"/>
                <a:gd name="connsiteX144" fmla="*/ 207646 w 2085975"/>
                <a:gd name="connsiteY144" fmla="*/ 1022985 h 2381250"/>
                <a:gd name="connsiteX145" fmla="*/ 186691 w 2085975"/>
                <a:gd name="connsiteY145" fmla="*/ 986790 h 2381250"/>
                <a:gd name="connsiteX146" fmla="*/ 57151 w 2085975"/>
                <a:gd name="connsiteY146" fmla="*/ 969645 h 2381250"/>
                <a:gd name="connsiteX147" fmla="*/ 125731 w 2085975"/>
                <a:gd name="connsiteY147" fmla="*/ 843915 h 2381250"/>
                <a:gd name="connsiteX148" fmla="*/ 129541 w 2085975"/>
                <a:gd name="connsiteY148" fmla="*/ 731520 h 2381250"/>
                <a:gd name="connsiteX149" fmla="*/ 104775 w 2085975"/>
                <a:gd name="connsiteY149" fmla="*/ 715066 h 2381250"/>
                <a:gd name="connsiteX150" fmla="*/ 104775 w 2085975"/>
                <a:gd name="connsiteY150" fmla="*/ 567691 h 2381250"/>
                <a:gd name="connsiteX151" fmla="*/ 125730 w 2085975"/>
                <a:gd name="connsiteY151" fmla="*/ 489586 h 2381250"/>
                <a:gd name="connsiteX152" fmla="*/ 95250 w 2085975"/>
                <a:gd name="connsiteY152" fmla="*/ 447676 h 2381250"/>
                <a:gd name="connsiteX153" fmla="*/ 169545 w 2085975"/>
                <a:gd name="connsiteY153" fmla="*/ 449581 h 2381250"/>
                <a:gd name="connsiteX154" fmla="*/ 164949 w 2085975"/>
                <a:gd name="connsiteY154" fmla="*/ 446066 h 2381250"/>
                <a:gd name="connsiteX155" fmla="*/ 169545 w 2085975"/>
                <a:gd name="connsiteY155" fmla="*/ 447675 h 2381250"/>
                <a:gd name="connsiteX156" fmla="*/ 200025 w 2085975"/>
                <a:gd name="connsiteY156" fmla="*/ 382905 h 2381250"/>
                <a:gd name="connsiteX157" fmla="*/ 283845 w 2085975"/>
                <a:gd name="connsiteY157" fmla="*/ 384810 h 2381250"/>
                <a:gd name="connsiteX158" fmla="*/ 329565 w 2085975"/>
                <a:gd name="connsiteY158" fmla="*/ 361950 h 2381250"/>
                <a:gd name="connsiteX159" fmla="*/ 344805 w 2085975"/>
                <a:gd name="connsiteY159" fmla="*/ 335280 h 2381250"/>
                <a:gd name="connsiteX160" fmla="*/ 348615 w 2085975"/>
                <a:gd name="connsiteY160" fmla="*/ 266700 h 2381250"/>
                <a:gd name="connsiteX161" fmla="*/ 325755 w 2085975"/>
                <a:gd name="connsiteY161" fmla="*/ 198120 h 2381250"/>
                <a:gd name="connsiteX162" fmla="*/ 272415 w 2085975"/>
                <a:gd name="connsiteY162" fmla="*/ 137160 h 2381250"/>
                <a:gd name="connsiteX163" fmla="*/ 295275 w 2085975"/>
                <a:gd name="connsiteY163" fmla="*/ 125730 h 2381250"/>
                <a:gd name="connsiteX164" fmla="*/ 293496 w 2085975"/>
                <a:gd name="connsiteY164" fmla="*/ 119401 h 2381250"/>
                <a:gd name="connsiteX165" fmla="*/ 295275 w 2085975"/>
                <a:gd name="connsiteY165" fmla="*/ 120015 h 2381250"/>
                <a:gd name="connsiteX166" fmla="*/ 337185 w 2085975"/>
                <a:gd name="connsiteY166" fmla="*/ 74295 h 2381250"/>
                <a:gd name="connsiteX167" fmla="*/ 403860 w 2085975"/>
                <a:gd name="connsiteY167" fmla="*/ 85725 h 2381250"/>
                <a:gd name="connsiteX168" fmla="*/ 381000 w 2085975"/>
                <a:gd name="connsiteY168" fmla="*/ 49530 h 2381250"/>
                <a:gd name="connsiteX169" fmla="*/ 432435 w 2085975"/>
                <a:gd name="connsiteY169" fmla="*/ 13335 h 2381250"/>
                <a:gd name="connsiteX170" fmla="*/ 537210 w 2085975"/>
                <a:gd name="connsiteY170"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565691 w 2085975"/>
                <a:gd name="connsiteY12" fmla="*/ 1775952 h 2381250"/>
                <a:gd name="connsiteX13" fmla="*/ 1562956 w 2085975"/>
                <a:gd name="connsiteY13" fmla="*/ 1776635 h 2381250"/>
                <a:gd name="connsiteX14" fmla="*/ 1565691 w 2085975"/>
                <a:gd name="connsiteY14" fmla="*/ 1775952 h 2381250"/>
                <a:gd name="connsiteX15" fmla="*/ 338452 w 2085975"/>
                <a:gd name="connsiteY15" fmla="*/ 1588442 h 2381250"/>
                <a:gd name="connsiteX16" fmla="*/ 338961 w 2085975"/>
                <a:gd name="connsiteY16" fmla="*/ 1588971 h 2381250"/>
                <a:gd name="connsiteX17" fmla="*/ 338452 w 2085975"/>
                <a:gd name="connsiteY17" fmla="*/ 1588442 h 2381250"/>
                <a:gd name="connsiteX18" fmla="*/ 537210 w 2085975"/>
                <a:gd name="connsiteY18" fmla="*/ 0 h 2381250"/>
                <a:gd name="connsiteX19" fmla="*/ 563880 w 2085975"/>
                <a:gd name="connsiteY19" fmla="*/ 80010 h 2381250"/>
                <a:gd name="connsiteX20" fmla="*/ 672465 w 2085975"/>
                <a:gd name="connsiteY20" fmla="*/ 51435 h 2381250"/>
                <a:gd name="connsiteX21" fmla="*/ 721352 w 2085975"/>
                <a:gd name="connsiteY21" fmla="*/ 29486 h 2381250"/>
                <a:gd name="connsiteX22" fmla="*/ 744855 w 2085975"/>
                <a:gd name="connsiteY22" fmla="*/ 59055 h 2381250"/>
                <a:gd name="connsiteX23" fmla="*/ 739140 w 2085975"/>
                <a:gd name="connsiteY23" fmla="*/ 89535 h 2381250"/>
                <a:gd name="connsiteX24" fmla="*/ 821055 w 2085975"/>
                <a:gd name="connsiteY24" fmla="*/ 93345 h 2381250"/>
                <a:gd name="connsiteX25" fmla="*/ 834390 w 2085975"/>
                <a:gd name="connsiteY25" fmla="*/ 19050 h 2381250"/>
                <a:gd name="connsiteX26" fmla="*/ 855345 w 2085975"/>
                <a:gd name="connsiteY26" fmla="*/ 47625 h 2381250"/>
                <a:gd name="connsiteX27" fmla="*/ 946785 w 2085975"/>
                <a:gd name="connsiteY27" fmla="*/ 47625 h 2381250"/>
                <a:gd name="connsiteX28" fmla="*/ 996315 w 2085975"/>
                <a:gd name="connsiteY28" fmla="*/ 38100 h 2381250"/>
                <a:gd name="connsiteX29" fmla="*/ 1003935 w 2085975"/>
                <a:gd name="connsiteY29" fmla="*/ 9525 h 2381250"/>
                <a:gd name="connsiteX30" fmla="*/ 1064895 w 2085975"/>
                <a:gd name="connsiteY30" fmla="*/ 0 h 2381250"/>
                <a:gd name="connsiteX31" fmla="*/ 1097280 w 2085975"/>
                <a:gd name="connsiteY31" fmla="*/ 102870 h 2381250"/>
                <a:gd name="connsiteX32" fmla="*/ 1110615 w 2085975"/>
                <a:gd name="connsiteY32" fmla="*/ 102870 h 2381250"/>
                <a:gd name="connsiteX33" fmla="*/ 1135380 w 2085975"/>
                <a:gd name="connsiteY33" fmla="*/ 190500 h 2381250"/>
                <a:gd name="connsiteX34" fmla="*/ 1137805 w 2085975"/>
                <a:gd name="connsiteY34" fmla="*/ 195722 h 2381250"/>
                <a:gd name="connsiteX35" fmla="*/ 1135380 w 2085975"/>
                <a:gd name="connsiteY35" fmla="*/ 198120 h 2381250"/>
                <a:gd name="connsiteX36" fmla="*/ 1131570 w 2085975"/>
                <a:gd name="connsiteY36" fmla="*/ 240030 h 2381250"/>
                <a:gd name="connsiteX37" fmla="*/ 1156335 w 2085975"/>
                <a:gd name="connsiteY37" fmla="*/ 346710 h 2381250"/>
                <a:gd name="connsiteX38" fmla="*/ 1099185 w 2085975"/>
                <a:gd name="connsiteY38" fmla="*/ 363855 h 2381250"/>
                <a:gd name="connsiteX39" fmla="*/ 1127760 w 2085975"/>
                <a:gd name="connsiteY39" fmla="*/ 510540 h 2381250"/>
                <a:gd name="connsiteX40" fmla="*/ 1148715 w 2085975"/>
                <a:gd name="connsiteY40" fmla="*/ 563880 h 2381250"/>
                <a:gd name="connsiteX41" fmla="*/ 1194435 w 2085975"/>
                <a:gd name="connsiteY41" fmla="*/ 641985 h 2381250"/>
                <a:gd name="connsiteX42" fmla="*/ 1215390 w 2085975"/>
                <a:gd name="connsiteY42" fmla="*/ 645795 h 2381250"/>
                <a:gd name="connsiteX43" fmla="*/ 1243965 w 2085975"/>
                <a:gd name="connsiteY43" fmla="*/ 737235 h 2381250"/>
                <a:gd name="connsiteX44" fmla="*/ 1423035 w 2085975"/>
                <a:gd name="connsiteY44" fmla="*/ 702945 h 2381250"/>
                <a:gd name="connsiteX45" fmla="*/ 1422609 w 2085975"/>
                <a:gd name="connsiteY45" fmla="*/ 700259 h 2381250"/>
                <a:gd name="connsiteX46" fmla="*/ 1468755 w 2085975"/>
                <a:gd name="connsiteY46" fmla="*/ 689610 h 2381250"/>
                <a:gd name="connsiteX47" fmla="*/ 1491615 w 2085975"/>
                <a:gd name="connsiteY47" fmla="*/ 659130 h 2381250"/>
                <a:gd name="connsiteX48" fmla="*/ 1520190 w 2085975"/>
                <a:gd name="connsiteY48" fmla="*/ 645795 h 2381250"/>
                <a:gd name="connsiteX49" fmla="*/ 1531620 w 2085975"/>
                <a:gd name="connsiteY49" fmla="*/ 613410 h 2381250"/>
                <a:gd name="connsiteX50" fmla="*/ 1552575 w 2085975"/>
                <a:gd name="connsiteY50" fmla="*/ 594360 h 2381250"/>
                <a:gd name="connsiteX51" fmla="*/ 1573530 w 2085975"/>
                <a:gd name="connsiteY51" fmla="*/ 609600 h 2381250"/>
                <a:gd name="connsiteX52" fmla="*/ 1567815 w 2085975"/>
                <a:gd name="connsiteY52" fmla="*/ 708660 h 2381250"/>
                <a:gd name="connsiteX53" fmla="*/ 1638300 w 2085975"/>
                <a:gd name="connsiteY53" fmla="*/ 786765 h 2381250"/>
                <a:gd name="connsiteX54" fmla="*/ 1640205 w 2085975"/>
                <a:gd name="connsiteY54" fmla="*/ 851535 h 2381250"/>
                <a:gd name="connsiteX55" fmla="*/ 1615440 w 2085975"/>
                <a:gd name="connsiteY55" fmla="*/ 872490 h 2381250"/>
                <a:gd name="connsiteX56" fmla="*/ 1678305 w 2085975"/>
                <a:gd name="connsiteY56" fmla="*/ 876300 h 2381250"/>
                <a:gd name="connsiteX57" fmla="*/ 1964632 w 2085975"/>
                <a:gd name="connsiteY57" fmla="*/ 811829 h 2381250"/>
                <a:gd name="connsiteX58" fmla="*/ 1985010 w 2085975"/>
                <a:gd name="connsiteY58" fmla="*/ 889635 h 2381250"/>
                <a:gd name="connsiteX59" fmla="*/ 1977390 w 2085975"/>
                <a:gd name="connsiteY59" fmla="*/ 942975 h 2381250"/>
                <a:gd name="connsiteX60" fmla="*/ 1912620 w 2085975"/>
                <a:gd name="connsiteY60" fmla="*/ 952500 h 2381250"/>
                <a:gd name="connsiteX61" fmla="*/ 1912620 w 2085975"/>
                <a:gd name="connsiteY61" fmla="*/ 1022985 h 2381250"/>
                <a:gd name="connsiteX62" fmla="*/ 1956435 w 2085975"/>
                <a:gd name="connsiteY62" fmla="*/ 1028700 h 2381250"/>
                <a:gd name="connsiteX63" fmla="*/ 1996440 w 2085975"/>
                <a:gd name="connsiteY63" fmla="*/ 1002030 h 2381250"/>
                <a:gd name="connsiteX64" fmla="*/ 1975485 w 2085975"/>
                <a:gd name="connsiteY64" fmla="*/ 1057275 h 2381250"/>
                <a:gd name="connsiteX65" fmla="*/ 1971675 w 2085975"/>
                <a:gd name="connsiteY65" fmla="*/ 1137285 h 2381250"/>
                <a:gd name="connsiteX66" fmla="*/ 1976108 w 2085975"/>
                <a:gd name="connsiteY66" fmla="*/ 1138062 h 2381250"/>
                <a:gd name="connsiteX67" fmla="*/ 2025015 w 2085975"/>
                <a:gd name="connsiteY67" fmla="*/ 1226820 h 2381250"/>
                <a:gd name="connsiteX68" fmla="*/ 1965960 w 2085975"/>
                <a:gd name="connsiteY68" fmla="*/ 1257300 h 2381250"/>
                <a:gd name="connsiteX69" fmla="*/ 1975485 w 2085975"/>
                <a:gd name="connsiteY69" fmla="*/ 1295400 h 2381250"/>
                <a:gd name="connsiteX70" fmla="*/ 1929765 w 2085975"/>
                <a:gd name="connsiteY70" fmla="*/ 1350645 h 2381250"/>
                <a:gd name="connsiteX71" fmla="*/ 2057400 w 2085975"/>
                <a:gd name="connsiteY71" fmla="*/ 1419225 h 2381250"/>
                <a:gd name="connsiteX72" fmla="*/ 2034540 w 2085975"/>
                <a:gd name="connsiteY72" fmla="*/ 1451610 h 2381250"/>
                <a:gd name="connsiteX73" fmla="*/ 2085975 w 2085975"/>
                <a:gd name="connsiteY73" fmla="*/ 1527810 h 2381250"/>
                <a:gd name="connsiteX74" fmla="*/ 2080260 w 2085975"/>
                <a:gd name="connsiteY74" fmla="*/ 1565910 h 2381250"/>
                <a:gd name="connsiteX75" fmla="*/ 2045970 w 2085975"/>
                <a:gd name="connsiteY75" fmla="*/ 1581150 h 2381250"/>
                <a:gd name="connsiteX76" fmla="*/ 2013585 w 2085975"/>
                <a:gd name="connsiteY76" fmla="*/ 1657350 h 2381250"/>
                <a:gd name="connsiteX77" fmla="*/ 2047875 w 2085975"/>
                <a:gd name="connsiteY77" fmla="*/ 1691640 h 2381250"/>
                <a:gd name="connsiteX78" fmla="*/ 2011680 w 2085975"/>
                <a:gd name="connsiteY78" fmla="*/ 1737360 h 2381250"/>
                <a:gd name="connsiteX79" fmla="*/ 2013585 w 2085975"/>
                <a:gd name="connsiteY79" fmla="*/ 1739265 h 2381250"/>
                <a:gd name="connsiteX80" fmla="*/ 1912620 w 2085975"/>
                <a:gd name="connsiteY80" fmla="*/ 1644015 h 2381250"/>
                <a:gd name="connsiteX81" fmla="*/ 1823085 w 2085975"/>
                <a:gd name="connsiteY81" fmla="*/ 1708785 h 2381250"/>
                <a:gd name="connsiteX82" fmla="*/ 1691640 w 2085975"/>
                <a:gd name="connsiteY82" fmla="*/ 1737360 h 2381250"/>
                <a:gd name="connsiteX83" fmla="*/ 1678305 w 2085975"/>
                <a:gd name="connsiteY83" fmla="*/ 1722120 h 2381250"/>
                <a:gd name="connsiteX84" fmla="*/ 1621155 w 2085975"/>
                <a:gd name="connsiteY84" fmla="*/ 1737360 h 2381250"/>
                <a:gd name="connsiteX85" fmla="*/ 1617345 w 2085975"/>
                <a:gd name="connsiteY85" fmla="*/ 1760220 h 2381250"/>
                <a:gd name="connsiteX86" fmla="*/ 1565432 w 2085975"/>
                <a:gd name="connsiteY86" fmla="*/ 1773198 h 2381250"/>
                <a:gd name="connsiteX87" fmla="*/ 1564005 w 2085975"/>
                <a:gd name="connsiteY87" fmla="*/ 1771650 h 2381250"/>
                <a:gd name="connsiteX88" fmla="*/ 1520190 w 2085975"/>
                <a:gd name="connsiteY88" fmla="*/ 1811655 h 2381250"/>
                <a:gd name="connsiteX89" fmla="*/ 1501140 w 2085975"/>
                <a:gd name="connsiteY89" fmla="*/ 1811655 h 2381250"/>
                <a:gd name="connsiteX90" fmla="*/ 1428750 w 2085975"/>
                <a:gd name="connsiteY90" fmla="*/ 1903095 h 2381250"/>
                <a:gd name="connsiteX91" fmla="*/ 1421130 w 2085975"/>
                <a:gd name="connsiteY91" fmla="*/ 1952625 h 2381250"/>
                <a:gd name="connsiteX92" fmla="*/ 1396365 w 2085975"/>
                <a:gd name="connsiteY92" fmla="*/ 1918335 h 2381250"/>
                <a:gd name="connsiteX93" fmla="*/ 1358265 w 2085975"/>
                <a:gd name="connsiteY93" fmla="*/ 1986915 h 2381250"/>
                <a:gd name="connsiteX94" fmla="*/ 1343025 w 2085975"/>
                <a:gd name="connsiteY94" fmla="*/ 1986915 h 2381250"/>
                <a:gd name="connsiteX95" fmla="*/ 1297305 w 2085975"/>
                <a:gd name="connsiteY95" fmla="*/ 2019300 h 2381250"/>
                <a:gd name="connsiteX96" fmla="*/ 1301115 w 2085975"/>
                <a:gd name="connsiteY96" fmla="*/ 2038350 h 2381250"/>
                <a:gd name="connsiteX97" fmla="*/ 1259205 w 2085975"/>
                <a:gd name="connsiteY97" fmla="*/ 2066925 h 2381250"/>
                <a:gd name="connsiteX98" fmla="*/ 1272540 w 2085975"/>
                <a:gd name="connsiteY98" fmla="*/ 2097405 h 2381250"/>
                <a:gd name="connsiteX99" fmla="*/ 1202055 w 2085975"/>
                <a:gd name="connsiteY99" fmla="*/ 2106930 h 2381250"/>
                <a:gd name="connsiteX100" fmla="*/ 1183005 w 2085975"/>
                <a:gd name="connsiteY100" fmla="*/ 2143125 h 2381250"/>
                <a:gd name="connsiteX101" fmla="*/ 1156335 w 2085975"/>
                <a:gd name="connsiteY101" fmla="*/ 2164080 h 2381250"/>
                <a:gd name="connsiteX102" fmla="*/ 1122045 w 2085975"/>
                <a:gd name="connsiteY102" fmla="*/ 2141220 h 2381250"/>
                <a:gd name="connsiteX103" fmla="*/ 1107891 w 2085975"/>
                <a:gd name="connsiteY103" fmla="*/ 2157396 h 2381250"/>
                <a:gd name="connsiteX104" fmla="*/ 1106805 w 2085975"/>
                <a:gd name="connsiteY104" fmla="*/ 2156460 h 2381250"/>
                <a:gd name="connsiteX105" fmla="*/ 979170 w 2085975"/>
                <a:gd name="connsiteY105" fmla="*/ 2042160 h 2381250"/>
                <a:gd name="connsiteX106" fmla="*/ 932138 w 2085975"/>
                <a:gd name="connsiteY106" fmla="*/ 2104529 h 2381250"/>
                <a:gd name="connsiteX107" fmla="*/ 851535 w 2085975"/>
                <a:gd name="connsiteY107" fmla="*/ 2101216 h 2381250"/>
                <a:gd name="connsiteX108" fmla="*/ 847725 w 2085975"/>
                <a:gd name="connsiteY108" fmla="*/ 2129791 h 2381250"/>
                <a:gd name="connsiteX109" fmla="*/ 689610 w 2085975"/>
                <a:gd name="connsiteY109" fmla="*/ 2129791 h 2381250"/>
                <a:gd name="connsiteX110" fmla="*/ 685800 w 2085975"/>
                <a:gd name="connsiteY110" fmla="*/ 2025016 h 2381250"/>
                <a:gd name="connsiteX111" fmla="*/ 683980 w 2085975"/>
                <a:gd name="connsiteY111" fmla="*/ 2024761 h 2381250"/>
                <a:gd name="connsiteX112" fmla="*/ 701040 w 2085975"/>
                <a:gd name="connsiteY112" fmla="*/ 1973580 h 2381250"/>
                <a:gd name="connsiteX113" fmla="*/ 659130 w 2085975"/>
                <a:gd name="connsiteY113" fmla="*/ 1939290 h 2381250"/>
                <a:gd name="connsiteX114" fmla="*/ 662940 w 2085975"/>
                <a:gd name="connsiteY114" fmla="*/ 1899285 h 2381250"/>
                <a:gd name="connsiteX115" fmla="*/ 674370 w 2085975"/>
                <a:gd name="connsiteY115" fmla="*/ 1836420 h 2381250"/>
                <a:gd name="connsiteX116" fmla="*/ 643890 w 2085975"/>
                <a:gd name="connsiteY116" fmla="*/ 1802130 h 2381250"/>
                <a:gd name="connsiteX117" fmla="*/ 590550 w 2085975"/>
                <a:gd name="connsiteY117" fmla="*/ 1790700 h 2381250"/>
                <a:gd name="connsiteX118" fmla="*/ 520065 w 2085975"/>
                <a:gd name="connsiteY118" fmla="*/ 1731645 h 2381250"/>
                <a:gd name="connsiteX119" fmla="*/ 520065 w 2085975"/>
                <a:gd name="connsiteY119" fmla="*/ 1704975 h 2381250"/>
                <a:gd name="connsiteX120" fmla="*/ 491490 w 2085975"/>
                <a:gd name="connsiteY120" fmla="*/ 1708785 h 2381250"/>
                <a:gd name="connsiteX121" fmla="*/ 386715 w 2085975"/>
                <a:gd name="connsiteY121" fmla="*/ 1638300 h 2381250"/>
                <a:gd name="connsiteX122" fmla="*/ 345639 w 2085975"/>
                <a:gd name="connsiteY122" fmla="*/ 1595581 h 2381250"/>
                <a:gd name="connsiteX123" fmla="*/ 346710 w 2085975"/>
                <a:gd name="connsiteY123" fmla="*/ 1543050 h 2381250"/>
                <a:gd name="connsiteX124" fmla="*/ 302895 w 2085975"/>
                <a:gd name="connsiteY124" fmla="*/ 1522095 h 2381250"/>
                <a:gd name="connsiteX125" fmla="*/ 318135 w 2085975"/>
                <a:gd name="connsiteY125" fmla="*/ 1470660 h 2381250"/>
                <a:gd name="connsiteX126" fmla="*/ 274320 w 2085975"/>
                <a:gd name="connsiteY126" fmla="*/ 1491615 h 2381250"/>
                <a:gd name="connsiteX127" fmla="*/ 241935 w 2085975"/>
                <a:gd name="connsiteY127" fmla="*/ 1491615 h 2381250"/>
                <a:gd name="connsiteX128" fmla="*/ 236220 w 2085975"/>
                <a:gd name="connsiteY128" fmla="*/ 1510665 h 2381250"/>
                <a:gd name="connsiteX129" fmla="*/ 85676 w 2085975"/>
                <a:gd name="connsiteY129" fmla="*/ 1510087 h 2381250"/>
                <a:gd name="connsiteX130" fmla="*/ 80010 w 2085975"/>
                <a:gd name="connsiteY130" fmla="*/ 1443990 h 2381250"/>
                <a:gd name="connsiteX131" fmla="*/ 30480 w 2085975"/>
                <a:gd name="connsiteY131" fmla="*/ 1466850 h 2381250"/>
                <a:gd name="connsiteX132" fmla="*/ 9525 w 2085975"/>
                <a:gd name="connsiteY132" fmla="*/ 1390650 h 2381250"/>
                <a:gd name="connsiteX133" fmla="*/ 0 w 2085975"/>
                <a:gd name="connsiteY133" fmla="*/ 1389648 h 2381250"/>
                <a:gd name="connsiteX134" fmla="*/ 0 w 2085975"/>
                <a:gd name="connsiteY134" fmla="*/ 1352550 h 2381250"/>
                <a:gd name="connsiteX135" fmla="*/ 30480 w 2085975"/>
                <a:gd name="connsiteY135" fmla="*/ 1314450 h 2381250"/>
                <a:gd name="connsiteX136" fmla="*/ 95250 w 2085975"/>
                <a:gd name="connsiteY136" fmla="*/ 1303020 h 2381250"/>
                <a:gd name="connsiteX137" fmla="*/ 112395 w 2085975"/>
                <a:gd name="connsiteY137" fmla="*/ 1238250 h 2381250"/>
                <a:gd name="connsiteX138" fmla="*/ 100965 w 2085975"/>
                <a:gd name="connsiteY138" fmla="*/ 1143000 h 2381250"/>
                <a:gd name="connsiteX139" fmla="*/ 101779 w 2085975"/>
                <a:gd name="connsiteY139" fmla="*/ 1135131 h 2381250"/>
                <a:gd name="connsiteX140" fmla="*/ 190501 w 2085975"/>
                <a:gd name="connsiteY140" fmla="*/ 1110615 h 2381250"/>
                <a:gd name="connsiteX141" fmla="*/ 207646 w 2085975"/>
                <a:gd name="connsiteY141" fmla="*/ 1022985 h 2381250"/>
                <a:gd name="connsiteX142" fmla="*/ 186691 w 2085975"/>
                <a:gd name="connsiteY142" fmla="*/ 986790 h 2381250"/>
                <a:gd name="connsiteX143" fmla="*/ 57151 w 2085975"/>
                <a:gd name="connsiteY143" fmla="*/ 969645 h 2381250"/>
                <a:gd name="connsiteX144" fmla="*/ 125731 w 2085975"/>
                <a:gd name="connsiteY144" fmla="*/ 843915 h 2381250"/>
                <a:gd name="connsiteX145" fmla="*/ 129541 w 2085975"/>
                <a:gd name="connsiteY145" fmla="*/ 731520 h 2381250"/>
                <a:gd name="connsiteX146" fmla="*/ 104775 w 2085975"/>
                <a:gd name="connsiteY146" fmla="*/ 715066 h 2381250"/>
                <a:gd name="connsiteX147" fmla="*/ 104775 w 2085975"/>
                <a:gd name="connsiteY147" fmla="*/ 567691 h 2381250"/>
                <a:gd name="connsiteX148" fmla="*/ 125730 w 2085975"/>
                <a:gd name="connsiteY148" fmla="*/ 489586 h 2381250"/>
                <a:gd name="connsiteX149" fmla="*/ 95250 w 2085975"/>
                <a:gd name="connsiteY149" fmla="*/ 447676 h 2381250"/>
                <a:gd name="connsiteX150" fmla="*/ 169545 w 2085975"/>
                <a:gd name="connsiteY150" fmla="*/ 449581 h 2381250"/>
                <a:gd name="connsiteX151" fmla="*/ 164949 w 2085975"/>
                <a:gd name="connsiteY151" fmla="*/ 446066 h 2381250"/>
                <a:gd name="connsiteX152" fmla="*/ 169545 w 2085975"/>
                <a:gd name="connsiteY152" fmla="*/ 447675 h 2381250"/>
                <a:gd name="connsiteX153" fmla="*/ 200025 w 2085975"/>
                <a:gd name="connsiteY153" fmla="*/ 382905 h 2381250"/>
                <a:gd name="connsiteX154" fmla="*/ 283845 w 2085975"/>
                <a:gd name="connsiteY154" fmla="*/ 384810 h 2381250"/>
                <a:gd name="connsiteX155" fmla="*/ 329565 w 2085975"/>
                <a:gd name="connsiteY155" fmla="*/ 361950 h 2381250"/>
                <a:gd name="connsiteX156" fmla="*/ 344805 w 2085975"/>
                <a:gd name="connsiteY156" fmla="*/ 335280 h 2381250"/>
                <a:gd name="connsiteX157" fmla="*/ 348615 w 2085975"/>
                <a:gd name="connsiteY157" fmla="*/ 266700 h 2381250"/>
                <a:gd name="connsiteX158" fmla="*/ 325755 w 2085975"/>
                <a:gd name="connsiteY158" fmla="*/ 198120 h 2381250"/>
                <a:gd name="connsiteX159" fmla="*/ 272415 w 2085975"/>
                <a:gd name="connsiteY159" fmla="*/ 137160 h 2381250"/>
                <a:gd name="connsiteX160" fmla="*/ 295275 w 2085975"/>
                <a:gd name="connsiteY160" fmla="*/ 125730 h 2381250"/>
                <a:gd name="connsiteX161" fmla="*/ 293496 w 2085975"/>
                <a:gd name="connsiteY161" fmla="*/ 119401 h 2381250"/>
                <a:gd name="connsiteX162" fmla="*/ 295275 w 2085975"/>
                <a:gd name="connsiteY162" fmla="*/ 120015 h 2381250"/>
                <a:gd name="connsiteX163" fmla="*/ 337185 w 2085975"/>
                <a:gd name="connsiteY163" fmla="*/ 74295 h 2381250"/>
                <a:gd name="connsiteX164" fmla="*/ 403860 w 2085975"/>
                <a:gd name="connsiteY164" fmla="*/ 85725 h 2381250"/>
                <a:gd name="connsiteX165" fmla="*/ 381000 w 2085975"/>
                <a:gd name="connsiteY165" fmla="*/ 49530 h 2381250"/>
                <a:gd name="connsiteX166" fmla="*/ 432435 w 2085975"/>
                <a:gd name="connsiteY166" fmla="*/ 13335 h 2381250"/>
                <a:gd name="connsiteX167" fmla="*/ 537210 w 2085975"/>
                <a:gd name="connsiteY16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787641 w 2085975"/>
                <a:gd name="connsiteY7" fmla="*/ 231767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1565691 w 2085975"/>
                <a:gd name="connsiteY11" fmla="*/ 1775952 h 2381250"/>
                <a:gd name="connsiteX12" fmla="*/ 1562956 w 2085975"/>
                <a:gd name="connsiteY12" fmla="*/ 1776635 h 2381250"/>
                <a:gd name="connsiteX13" fmla="*/ 1565691 w 2085975"/>
                <a:gd name="connsiteY13" fmla="*/ 1775952 h 2381250"/>
                <a:gd name="connsiteX14" fmla="*/ 338452 w 2085975"/>
                <a:gd name="connsiteY14" fmla="*/ 1588442 h 2381250"/>
                <a:gd name="connsiteX15" fmla="*/ 338961 w 2085975"/>
                <a:gd name="connsiteY15" fmla="*/ 1588971 h 2381250"/>
                <a:gd name="connsiteX16" fmla="*/ 338452 w 2085975"/>
                <a:gd name="connsiteY16" fmla="*/ 1588442 h 2381250"/>
                <a:gd name="connsiteX17" fmla="*/ 537210 w 2085975"/>
                <a:gd name="connsiteY17" fmla="*/ 0 h 2381250"/>
                <a:gd name="connsiteX18" fmla="*/ 563880 w 2085975"/>
                <a:gd name="connsiteY18" fmla="*/ 80010 h 2381250"/>
                <a:gd name="connsiteX19" fmla="*/ 672465 w 2085975"/>
                <a:gd name="connsiteY19" fmla="*/ 51435 h 2381250"/>
                <a:gd name="connsiteX20" fmla="*/ 721352 w 2085975"/>
                <a:gd name="connsiteY20" fmla="*/ 29486 h 2381250"/>
                <a:gd name="connsiteX21" fmla="*/ 744855 w 2085975"/>
                <a:gd name="connsiteY21" fmla="*/ 59055 h 2381250"/>
                <a:gd name="connsiteX22" fmla="*/ 739140 w 2085975"/>
                <a:gd name="connsiteY22" fmla="*/ 89535 h 2381250"/>
                <a:gd name="connsiteX23" fmla="*/ 821055 w 2085975"/>
                <a:gd name="connsiteY23" fmla="*/ 93345 h 2381250"/>
                <a:gd name="connsiteX24" fmla="*/ 834390 w 2085975"/>
                <a:gd name="connsiteY24" fmla="*/ 19050 h 2381250"/>
                <a:gd name="connsiteX25" fmla="*/ 855345 w 2085975"/>
                <a:gd name="connsiteY25" fmla="*/ 47625 h 2381250"/>
                <a:gd name="connsiteX26" fmla="*/ 946785 w 2085975"/>
                <a:gd name="connsiteY26" fmla="*/ 47625 h 2381250"/>
                <a:gd name="connsiteX27" fmla="*/ 996315 w 2085975"/>
                <a:gd name="connsiteY27" fmla="*/ 38100 h 2381250"/>
                <a:gd name="connsiteX28" fmla="*/ 1003935 w 2085975"/>
                <a:gd name="connsiteY28" fmla="*/ 9525 h 2381250"/>
                <a:gd name="connsiteX29" fmla="*/ 1064895 w 2085975"/>
                <a:gd name="connsiteY29" fmla="*/ 0 h 2381250"/>
                <a:gd name="connsiteX30" fmla="*/ 1097280 w 2085975"/>
                <a:gd name="connsiteY30" fmla="*/ 102870 h 2381250"/>
                <a:gd name="connsiteX31" fmla="*/ 1110615 w 2085975"/>
                <a:gd name="connsiteY31" fmla="*/ 102870 h 2381250"/>
                <a:gd name="connsiteX32" fmla="*/ 1135380 w 2085975"/>
                <a:gd name="connsiteY32" fmla="*/ 190500 h 2381250"/>
                <a:gd name="connsiteX33" fmla="*/ 1137805 w 2085975"/>
                <a:gd name="connsiteY33" fmla="*/ 195722 h 2381250"/>
                <a:gd name="connsiteX34" fmla="*/ 1135380 w 2085975"/>
                <a:gd name="connsiteY34" fmla="*/ 198120 h 2381250"/>
                <a:gd name="connsiteX35" fmla="*/ 1131570 w 2085975"/>
                <a:gd name="connsiteY35" fmla="*/ 240030 h 2381250"/>
                <a:gd name="connsiteX36" fmla="*/ 1156335 w 2085975"/>
                <a:gd name="connsiteY36" fmla="*/ 346710 h 2381250"/>
                <a:gd name="connsiteX37" fmla="*/ 1099185 w 2085975"/>
                <a:gd name="connsiteY37" fmla="*/ 363855 h 2381250"/>
                <a:gd name="connsiteX38" fmla="*/ 1127760 w 2085975"/>
                <a:gd name="connsiteY38" fmla="*/ 510540 h 2381250"/>
                <a:gd name="connsiteX39" fmla="*/ 1148715 w 2085975"/>
                <a:gd name="connsiteY39" fmla="*/ 563880 h 2381250"/>
                <a:gd name="connsiteX40" fmla="*/ 1194435 w 2085975"/>
                <a:gd name="connsiteY40" fmla="*/ 641985 h 2381250"/>
                <a:gd name="connsiteX41" fmla="*/ 1215390 w 2085975"/>
                <a:gd name="connsiteY41" fmla="*/ 645795 h 2381250"/>
                <a:gd name="connsiteX42" fmla="*/ 1243965 w 2085975"/>
                <a:gd name="connsiteY42" fmla="*/ 737235 h 2381250"/>
                <a:gd name="connsiteX43" fmla="*/ 1423035 w 2085975"/>
                <a:gd name="connsiteY43" fmla="*/ 702945 h 2381250"/>
                <a:gd name="connsiteX44" fmla="*/ 1422609 w 2085975"/>
                <a:gd name="connsiteY44" fmla="*/ 700259 h 2381250"/>
                <a:gd name="connsiteX45" fmla="*/ 1468755 w 2085975"/>
                <a:gd name="connsiteY45" fmla="*/ 689610 h 2381250"/>
                <a:gd name="connsiteX46" fmla="*/ 1491615 w 2085975"/>
                <a:gd name="connsiteY46" fmla="*/ 659130 h 2381250"/>
                <a:gd name="connsiteX47" fmla="*/ 1520190 w 2085975"/>
                <a:gd name="connsiteY47" fmla="*/ 645795 h 2381250"/>
                <a:gd name="connsiteX48" fmla="*/ 1531620 w 2085975"/>
                <a:gd name="connsiteY48" fmla="*/ 613410 h 2381250"/>
                <a:gd name="connsiteX49" fmla="*/ 1552575 w 2085975"/>
                <a:gd name="connsiteY49" fmla="*/ 594360 h 2381250"/>
                <a:gd name="connsiteX50" fmla="*/ 1573530 w 2085975"/>
                <a:gd name="connsiteY50" fmla="*/ 609600 h 2381250"/>
                <a:gd name="connsiteX51" fmla="*/ 1567815 w 2085975"/>
                <a:gd name="connsiteY51" fmla="*/ 708660 h 2381250"/>
                <a:gd name="connsiteX52" fmla="*/ 1638300 w 2085975"/>
                <a:gd name="connsiteY52" fmla="*/ 786765 h 2381250"/>
                <a:gd name="connsiteX53" fmla="*/ 1640205 w 2085975"/>
                <a:gd name="connsiteY53" fmla="*/ 851535 h 2381250"/>
                <a:gd name="connsiteX54" fmla="*/ 1615440 w 2085975"/>
                <a:gd name="connsiteY54" fmla="*/ 872490 h 2381250"/>
                <a:gd name="connsiteX55" fmla="*/ 1678305 w 2085975"/>
                <a:gd name="connsiteY55" fmla="*/ 876300 h 2381250"/>
                <a:gd name="connsiteX56" fmla="*/ 1964632 w 2085975"/>
                <a:gd name="connsiteY56" fmla="*/ 811829 h 2381250"/>
                <a:gd name="connsiteX57" fmla="*/ 1985010 w 2085975"/>
                <a:gd name="connsiteY57" fmla="*/ 889635 h 2381250"/>
                <a:gd name="connsiteX58" fmla="*/ 1977390 w 2085975"/>
                <a:gd name="connsiteY58" fmla="*/ 942975 h 2381250"/>
                <a:gd name="connsiteX59" fmla="*/ 1912620 w 2085975"/>
                <a:gd name="connsiteY59" fmla="*/ 952500 h 2381250"/>
                <a:gd name="connsiteX60" fmla="*/ 1912620 w 2085975"/>
                <a:gd name="connsiteY60" fmla="*/ 1022985 h 2381250"/>
                <a:gd name="connsiteX61" fmla="*/ 1956435 w 2085975"/>
                <a:gd name="connsiteY61" fmla="*/ 1028700 h 2381250"/>
                <a:gd name="connsiteX62" fmla="*/ 1996440 w 2085975"/>
                <a:gd name="connsiteY62" fmla="*/ 1002030 h 2381250"/>
                <a:gd name="connsiteX63" fmla="*/ 1975485 w 2085975"/>
                <a:gd name="connsiteY63" fmla="*/ 1057275 h 2381250"/>
                <a:gd name="connsiteX64" fmla="*/ 1971675 w 2085975"/>
                <a:gd name="connsiteY64" fmla="*/ 1137285 h 2381250"/>
                <a:gd name="connsiteX65" fmla="*/ 1976108 w 2085975"/>
                <a:gd name="connsiteY65" fmla="*/ 1138062 h 2381250"/>
                <a:gd name="connsiteX66" fmla="*/ 2025015 w 2085975"/>
                <a:gd name="connsiteY66" fmla="*/ 1226820 h 2381250"/>
                <a:gd name="connsiteX67" fmla="*/ 1965960 w 2085975"/>
                <a:gd name="connsiteY67" fmla="*/ 1257300 h 2381250"/>
                <a:gd name="connsiteX68" fmla="*/ 1975485 w 2085975"/>
                <a:gd name="connsiteY68" fmla="*/ 1295400 h 2381250"/>
                <a:gd name="connsiteX69" fmla="*/ 1929765 w 2085975"/>
                <a:gd name="connsiteY69" fmla="*/ 1350645 h 2381250"/>
                <a:gd name="connsiteX70" fmla="*/ 2057400 w 2085975"/>
                <a:gd name="connsiteY70" fmla="*/ 1419225 h 2381250"/>
                <a:gd name="connsiteX71" fmla="*/ 2034540 w 2085975"/>
                <a:gd name="connsiteY71" fmla="*/ 1451610 h 2381250"/>
                <a:gd name="connsiteX72" fmla="*/ 2085975 w 2085975"/>
                <a:gd name="connsiteY72" fmla="*/ 1527810 h 2381250"/>
                <a:gd name="connsiteX73" fmla="*/ 2080260 w 2085975"/>
                <a:gd name="connsiteY73" fmla="*/ 1565910 h 2381250"/>
                <a:gd name="connsiteX74" fmla="*/ 2045970 w 2085975"/>
                <a:gd name="connsiteY74" fmla="*/ 1581150 h 2381250"/>
                <a:gd name="connsiteX75" fmla="*/ 2013585 w 2085975"/>
                <a:gd name="connsiteY75" fmla="*/ 1657350 h 2381250"/>
                <a:gd name="connsiteX76" fmla="*/ 2047875 w 2085975"/>
                <a:gd name="connsiteY76" fmla="*/ 1691640 h 2381250"/>
                <a:gd name="connsiteX77" fmla="*/ 2011680 w 2085975"/>
                <a:gd name="connsiteY77" fmla="*/ 1737360 h 2381250"/>
                <a:gd name="connsiteX78" fmla="*/ 2013585 w 2085975"/>
                <a:gd name="connsiteY78" fmla="*/ 1739265 h 2381250"/>
                <a:gd name="connsiteX79" fmla="*/ 1912620 w 2085975"/>
                <a:gd name="connsiteY79" fmla="*/ 1644015 h 2381250"/>
                <a:gd name="connsiteX80" fmla="*/ 1823085 w 2085975"/>
                <a:gd name="connsiteY80" fmla="*/ 1708785 h 2381250"/>
                <a:gd name="connsiteX81" fmla="*/ 1691640 w 2085975"/>
                <a:gd name="connsiteY81" fmla="*/ 1737360 h 2381250"/>
                <a:gd name="connsiteX82" fmla="*/ 1678305 w 2085975"/>
                <a:gd name="connsiteY82" fmla="*/ 1722120 h 2381250"/>
                <a:gd name="connsiteX83" fmla="*/ 1621155 w 2085975"/>
                <a:gd name="connsiteY83" fmla="*/ 1737360 h 2381250"/>
                <a:gd name="connsiteX84" fmla="*/ 1617345 w 2085975"/>
                <a:gd name="connsiteY84" fmla="*/ 1760220 h 2381250"/>
                <a:gd name="connsiteX85" fmla="*/ 1565432 w 2085975"/>
                <a:gd name="connsiteY85" fmla="*/ 1773198 h 2381250"/>
                <a:gd name="connsiteX86" fmla="*/ 1564005 w 2085975"/>
                <a:gd name="connsiteY86" fmla="*/ 1771650 h 2381250"/>
                <a:gd name="connsiteX87" fmla="*/ 1520190 w 2085975"/>
                <a:gd name="connsiteY87" fmla="*/ 1811655 h 2381250"/>
                <a:gd name="connsiteX88" fmla="*/ 1501140 w 2085975"/>
                <a:gd name="connsiteY88" fmla="*/ 1811655 h 2381250"/>
                <a:gd name="connsiteX89" fmla="*/ 1428750 w 2085975"/>
                <a:gd name="connsiteY89" fmla="*/ 1903095 h 2381250"/>
                <a:gd name="connsiteX90" fmla="*/ 1421130 w 2085975"/>
                <a:gd name="connsiteY90" fmla="*/ 1952625 h 2381250"/>
                <a:gd name="connsiteX91" fmla="*/ 1396365 w 2085975"/>
                <a:gd name="connsiteY91" fmla="*/ 1918335 h 2381250"/>
                <a:gd name="connsiteX92" fmla="*/ 1358265 w 2085975"/>
                <a:gd name="connsiteY92" fmla="*/ 1986915 h 2381250"/>
                <a:gd name="connsiteX93" fmla="*/ 1343025 w 2085975"/>
                <a:gd name="connsiteY93" fmla="*/ 1986915 h 2381250"/>
                <a:gd name="connsiteX94" fmla="*/ 1297305 w 2085975"/>
                <a:gd name="connsiteY94" fmla="*/ 2019300 h 2381250"/>
                <a:gd name="connsiteX95" fmla="*/ 1301115 w 2085975"/>
                <a:gd name="connsiteY95" fmla="*/ 2038350 h 2381250"/>
                <a:gd name="connsiteX96" fmla="*/ 1259205 w 2085975"/>
                <a:gd name="connsiteY96" fmla="*/ 2066925 h 2381250"/>
                <a:gd name="connsiteX97" fmla="*/ 1272540 w 2085975"/>
                <a:gd name="connsiteY97" fmla="*/ 2097405 h 2381250"/>
                <a:gd name="connsiteX98" fmla="*/ 1202055 w 2085975"/>
                <a:gd name="connsiteY98" fmla="*/ 2106930 h 2381250"/>
                <a:gd name="connsiteX99" fmla="*/ 1183005 w 2085975"/>
                <a:gd name="connsiteY99" fmla="*/ 2143125 h 2381250"/>
                <a:gd name="connsiteX100" fmla="*/ 1156335 w 2085975"/>
                <a:gd name="connsiteY100" fmla="*/ 2164080 h 2381250"/>
                <a:gd name="connsiteX101" fmla="*/ 1122045 w 2085975"/>
                <a:gd name="connsiteY101" fmla="*/ 2141220 h 2381250"/>
                <a:gd name="connsiteX102" fmla="*/ 1107891 w 2085975"/>
                <a:gd name="connsiteY102" fmla="*/ 2157396 h 2381250"/>
                <a:gd name="connsiteX103" fmla="*/ 1106805 w 2085975"/>
                <a:gd name="connsiteY103" fmla="*/ 2156460 h 2381250"/>
                <a:gd name="connsiteX104" fmla="*/ 979170 w 2085975"/>
                <a:gd name="connsiteY104" fmla="*/ 2042160 h 2381250"/>
                <a:gd name="connsiteX105" fmla="*/ 932138 w 2085975"/>
                <a:gd name="connsiteY105" fmla="*/ 2104529 h 2381250"/>
                <a:gd name="connsiteX106" fmla="*/ 851535 w 2085975"/>
                <a:gd name="connsiteY106" fmla="*/ 2101216 h 2381250"/>
                <a:gd name="connsiteX107" fmla="*/ 847725 w 2085975"/>
                <a:gd name="connsiteY107" fmla="*/ 2129791 h 2381250"/>
                <a:gd name="connsiteX108" fmla="*/ 689610 w 2085975"/>
                <a:gd name="connsiteY108" fmla="*/ 2129791 h 2381250"/>
                <a:gd name="connsiteX109" fmla="*/ 685800 w 2085975"/>
                <a:gd name="connsiteY109" fmla="*/ 2025016 h 2381250"/>
                <a:gd name="connsiteX110" fmla="*/ 683980 w 2085975"/>
                <a:gd name="connsiteY110" fmla="*/ 2024761 h 2381250"/>
                <a:gd name="connsiteX111" fmla="*/ 701040 w 2085975"/>
                <a:gd name="connsiteY111" fmla="*/ 1973580 h 2381250"/>
                <a:gd name="connsiteX112" fmla="*/ 659130 w 2085975"/>
                <a:gd name="connsiteY112" fmla="*/ 1939290 h 2381250"/>
                <a:gd name="connsiteX113" fmla="*/ 662940 w 2085975"/>
                <a:gd name="connsiteY113" fmla="*/ 1899285 h 2381250"/>
                <a:gd name="connsiteX114" fmla="*/ 674370 w 2085975"/>
                <a:gd name="connsiteY114" fmla="*/ 1836420 h 2381250"/>
                <a:gd name="connsiteX115" fmla="*/ 643890 w 2085975"/>
                <a:gd name="connsiteY115" fmla="*/ 1802130 h 2381250"/>
                <a:gd name="connsiteX116" fmla="*/ 590550 w 2085975"/>
                <a:gd name="connsiteY116" fmla="*/ 1790700 h 2381250"/>
                <a:gd name="connsiteX117" fmla="*/ 520065 w 2085975"/>
                <a:gd name="connsiteY117" fmla="*/ 1731645 h 2381250"/>
                <a:gd name="connsiteX118" fmla="*/ 520065 w 2085975"/>
                <a:gd name="connsiteY118" fmla="*/ 1704975 h 2381250"/>
                <a:gd name="connsiteX119" fmla="*/ 491490 w 2085975"/>
                <a:gd name="connsiteY119" fmla="*/ 1708785 h 2381250"/>
                <a:gd name="connsiteX120" fmla="*/ 386715 w 2085975"/>
                <a:gd name="connsiteY120" fmla="*/ 1638300 h 2381250"/>
                <a:gd name="connsiteX121" fmla="*/ 345639 w 2085975"/>
                <a:gd name="connsiteY121" fmla="*/ 1595581 h 2381250"/>
                <a:gd name="connsiteX122" fmla="*/ 346710 w 2085975"/>
                <a:gd name="connsiteY122" fmla="*/ 1543050 h 2381250"/>
                <a:gd name="connsiteX123" fmla="*/ 302895 w 2085975"/>
                <a:gd name="connsiteY123" fmla="*/ 1522095 h 2381250"/>
                <a:gd name="connsiteX124" fmla="*/ 318135 w 2085975"/>
                <a:gd name="connsiteY124" fmla="*/ 1470660 h 2381250"/>
                <a:gd name="connsiteX125" fmla="*/ 274320 w 2085975"/>
                <a:gd name="connsiteY125" fmla="*/ 1491615 h 2381250"/>
                <a:gd name="connsiteX126" fmla="*/ 241935 w 2085975"/>
                <a:gd name="connsiteY126" fmla="*/ 1491615 h 2381250"/>
                <a:gd name="connsiteX127" fmla="*/ 236220 w 2085975"/>
                <a:gd name="connsiteY127" fmla="*/ 1510665 h 2381250"/>
                <a:gd name="connsiteX128" fmla="*/ 85676 w 2085975"/>
                <a:gd name="connsiteY128" fmla="*/ 1510087 h 2381250"/>
                <a:gd name="connsiteX129" fmla="*/ 80010 w 2085975"/>
                <a:gd name="connsiteY129" fmla="*/ 1443990 h 2381250"/>
                <a:gd name="connsiteX130" fmla="*/ 30480 w 2085975"/>
                <a:gd name="connsiteY130" fmla="*/ 1466850 h 2381250"/>
                <a:gd name="connsiteX131" fmla="*/ 9525 w 2085975"/>
                <a:gd name="connsiteY131" fmla="*/ 1390650 h 2381250"/>
                <a:gd name="connsiteX132" fmla="*/ 0 w 2085975"/>
                <a:gd name="connsiteY132" fmla="*/ 1389648 h 2381250"/>
                <a:gd name="connsiteX133" fmla="*/ 0 w 2085975"/>
                <a:gd name="connsiteY133" fmla="*/ 1352550 h 2381250"/>
                <a:gd name="connsiteX134" fmla="*/ 30480 w 2085975"/>
                <a:gd name="connsiteY134" fmla="*/ 1314450 h 2381250"/>
                <a:gd name="connsiteX135" fmla="*/ 95250 w 2085975"/>
                <a:gd name="connsiteY135" fmla="*/ 1303020 h 2381250"/>
                <a:gd name="connsiteX136" fmla="*/ 112395 w 2085975"/>
                <a:gd name="connsiteY136" fmla="*/ 1238250 h 2381250"/>
                <a:gd name="connsiteX137" fmla="*/ 100965 w 2085975"/>
                <a:gd name="connsiteY137" fmla="*/ 1143000 h 2381250"/>
                <a:gd name="connsiteX138" fmla="*/ 101779 w 2085975"/>
                <a:gd name="connsiteY138" fmla="*/ 1135131 h 2381250"/>
                <a:gd name="connsiteX139" fmla="*/ 190501 w 2085975"/>
                <a:gd name="connsiteY139" fmla="*/ 1110615 h 2381250"/>
                <a:gd name="connsiteX140" fmla="*/ 207646 w 2085975"/>
                <a:gd name="connsiteY140" fmla="*/ 1022985 h 2381250"/>
                <a:gd name="connsiteX141" fmla="*/ 186691 w 2085975"/>
                <a:gd name="connsiteY141" fmla="*/ 986790 h 2381250"/>
                <a:gd name="connsiteX142" fmla="*/ 57151 w 2085975"/>
                <a:gd name="connsiteY142" fmla="*/ 969645 h 2381250"/>
                <a:gd name="connsiteX143" fmla="*/ 125731 w 2085975"/>
                <a:gd name="connsiteY143" fmla="*/ 843915 h 2381250"/>
                <a:gd name="connsiteX144" fmla="*/ 129541 w 2085975"/>
                <a:gd name="connsiteY144" fmla="*/ 731520 h 2381250"/>
                <a:gd name="connsiteX145" fmla="*/ 104775 w 2085975"/>
                <a:gd name="connsiteY145" fmla="*/ 715066 h 2381250"/>
                <a:gd name="connsiteX146" fmla="*/ 104775 w 2085975"/>
                <a:gd name="connsiteY146" fmla="*/ 567691 h 2381250"/>
                <a:gd name="connsiteX147" fmla="*/ 125730 w 2085975"/>
                <a:gd name="connsiteY147" fmla="*/ 489586 h 2381250"/>
                <a:gd name="connsiteX148" fmla="*/ 95250 w 2085975"/>
                <a:gd name="connsiteY148" fmla="*/ 447676 h 2381250"/>
                <a:gd name="connsiteX149" fmla="*/ 169545 w 2085975"/>
                <a:gd name="connsiteY149" fmla="*/ 449581 h 2381250"/>
                <a:gd name="connsiteX150" fmla="*/ 164949 w 2085975"/>
                <a:gd name="connsiteY150" fmla="*/ 446066 h 2381250"/>
                <a:gd name="connsiteX151" fmla="*/ 169545 w 2085975"/>
                <a:gd name="connsiteY151" fmla="*/ 447675 h 2381250"/>
                <a:gd name="connsiteX152" fmla="*/ 200025 w 2085975"/>
                <a:gd name="connsiteY152" fmla="*/ 382905 h 2381250"/>
                <a:gd name="connsiteX153" fmla="*/ 283845 w 2085975"/>
                <a:gd name="connsiteY153" fmla="*/ 384810 h 2381250"/>
                <a:gd name="connsiteX154" fmla="*/ 329565 w 2085975"/>
                <a:gd name="connsiteY154" fmla="*/ 361950 h 2381250"/>
                <a:gd name="connsiteX155" fmla="*/ 344805 w 2085975"/>
                <a:gd name="connsiteY155" fmla="*/ 335280 h 2381250"/>
                <a:gd name="connsiteX156" fmla="*/ 348615 w 2085975"/>
                <a:gd name="connsiteY156" fmla="*/ 266700 h 2381250"/>
                <a:gd name="connsiteX157" fmla="*/ 325755 w 2085975"/>
                <a:gd name="connsiteY157" fmla="*/ 198120 h 2381250"/>
                <a:gd name="connsiteX158" fmla="*/ 272415 w 2085975"/>
                <a:gd name="connsiteY158" fmla="*/ 137160 h 2381250"/>
                <a:gd name="connsiteX159" fmla="*/ 295275 w 2085975"/>
                <a:gd name="connsiteY159" fmla="*/ 125730 h 2381250"/>
                <a:gd name="connsiteX160" fmla="*/ 293496 w 2085975"/>
                <a:gd name="connsiteY160" fmla="*/ 119401 h 2381250"/>
                <a:gd name="connsiteX161" fmla="*/ 295275 w 2085975"/>
                <a:gd name="connsiteY161" fmla="*/ 120015 h 2381250"/>
                <a:gd name="connsiteX162" fmla="*/ 337185 w 2085975"/>
                <a:gd name="connsiteY162" fmla="*/ 74295 h 2381250"/>
                <a:gd name="connsiteX163" fmla="*/ 403860 w 2085975"/>
                <a:gd name="connsiteY163" fmla="*/ 85725 h 2381250"/>
                <a:gd name="connsiteX164" fmla="*/ 381000 w 2085975"/>
                <a:gd name="connsiteY164" fmla="*/ 49530 h 2381250"/>
                <a:gd name="connsiteX165" fmla="*/ 432435 w 2085975"/>
                <a:gd name="connsiteY165" fmla="*/ 13335 h 2381250"/>
                <a:gd name="connsiteX166" fmla="*/ 537210 w 2085975"/>
                <a:gd name="connsiteY16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787641 w 2085975"/>
                <a:gd name="connsiteY7" fmla="*/ 2317671 h 2381250"/>
                <a:gd name="connsiteX8" fmla="*/ 787894 w 2085975"/>
                <a:gd name="connsiteY8" fmla="*/ 2318051 h 2381250"/>
                <a:gd name="connsiteX9" fmla="*/ 787641 w 2085975"/>
                <a:gd name="connsiteY9" fmla="*/ 2317671 h 2381250"/>
                <a:gd name="connsiteX10" fmla="*/ 1565691 w 2085975"/>
                <a:gd name="connsiteY10" fmla="*/ 1775952 h 2381250"/>
                <a:gd name="connsiteX11" fmla="*/ 1562956 w 2085975"/>
                <a:gd name="connsiteY11" fmla="*/ 1776635 h 2381250"/>
                <a:gd name="connsiteX12" fmla="*/ 1565691 w 2085975"/>
                <a:gd name="connsiteY12" fmla="*/ 1775952 h 2381250"/>
                <a:gd name="connsiteX13" fmla="*/ 338452 w 2085975"/>
                <a:gd name="connsiteY13" fmla="*/ 1588442 h 2381250"/>
                <a:gd name="connsiteX14" fmla="*/ 338961 w 2085975"/>
                <a:gd name="connsiteY14" fmla="*/ 1588971 h 2381250"/>
                <a:gd name="connsiteX15" fmla="*/ 338452 w 2085975"/>
                <a:gd name="connsiteY15" fmla="*/ 1588442 h 2381250"/>
                <a:gd name="connsiteX16" fmla="*/ 537210 w 2085975"/>
                <a:gd name="connsiteY16" fmla="*/ 0 h 2381250"/>
                <a:gd name="connsiteX17" fmla="*/ 563880 w 2085975"/>
                <a:gd name="connsiteY17" fmla="*/ 80010 h 2381250"/>
                <a:gd name="connsiteX18" fmla="*/ 672465 w 2085975"/>
                <a:gd name="connsiteY18" fmla="*/ 51435 h 2381250"/>
                <a:gd name="connsiteX19" fmla="*/ 721352 w 2085975"/>
                <a:gd name="connsiteY19" fmla="*/ 29486 h 2381250"/>
                <a:gd name="connsiteX20" fmla="*/ 744855 w 2085975"/>
                <a:gd name="connsiteY20" fmla="*/ 59055 h 2381250"/>
                <a:gd name="connsiteX21" fmla="*/ 739140 w 2085975"/>
                <a:gd name="connsiteY21" fmla="*/ 89535 h 2381250"/>
                <a:gd name="connsiteX22" fmla="*/ 821055 w 2085975"/>
                <a:gd name="connsiteY22" fmla="*/ 93345 h 2381250"/>
                <a:gd name="connsiteX23" fmla="*/ 834390 w 2085975"/>
                <a:gd name="connsiteY23" fmla="*/ 19050 h 2381250"/>
                <a:gd name="connsiteX24" fmla="*/ 855345 w 2085975"/>
                <a:gd name="connsiteY24" fmla="*/ 47625 h 2381250"/>
                <a:gd name="connsiteX25" fmla="*/ 946785 w 2085975"/>
                <a:gd name="connsiteY25" fmla="*/ 47625 h 2381250"/>
                <a:gd name="connsiteX26" fmla="*/ 996315 w 2085975"/>
                <a:gd name="connsiteY26" fmla="*/ 38100 h 2381250"/>
                <a:gd name="connsiteX27" fmla="*/ 1003935 w 2085975"/>
                <a:gd name="connsiteY27" fmla="*/ 9525 h 2381250"/>
                <a:gd name="connsiteX28" fmla="*/ 1064895 w 2085975"/>
                <a:gd name="connsiteY28" fmla="*/ 0 h 2381250"/>
                <a:gd name="connsiteX29" fmla="*/ 1097280 w 2085975"/>
                <a:gd name="connsiteY29" fmla="*/ 102870 h 2381250"/>
                <a:gd name="connsiteX30" fmla="*/ 1110615 w 2085975"/>
                <a:gd name="connsiteY30" fmla="*/ 102870 h 2381250"/>
                <a:gd name="connsiteX31" fmla="*/ 1135380 w 2085975"/>
                <a:gd name="connsiteY31" fmla="*/ 190500 h 2381250"/>
                <a:gd name="connsiteX32" fmla="*/ 1137805 w 2085975"/>
                <a:gd name="connsiteY32" fmla="*/ 195722 h 2381250"/>
                <a:gd name="connsiteX33" fmla="*/ 1135380 w 2085975"/>
                <a:gd name="connsiteY33" fmla="*/ 198120 h 2381250"/>
                <a:gd name="connsiteX34" fmla="*/ 1131570 w 2085975"/>
                <a:gd name="connsiteY34" fmla="*/ 240030 h 2381250"/>
                <a:gd name="connsiteX35" fmla="*/ 1156335 w 2085975"/>
                <a:gd name="connsiteY35" fmla="*/ 346710 h 2381250"/>
                <a:gd name="connsiteX36" fmla="*/ 1099185 w 2085975"/>
                <a:gd name="connsiteY36" fmla="*/ 363855 h 2381250"/>
                <a:gd name="connsiteX37" fmla="*/ 1127760 w 2085975"/>
                <a:gd name="connsiteY37" fmla="*/ 510540 h 2381250"/>
                <a:gd name="connsiteX38" fmla="*/ 1148715 w 2085975"/>
                <a:gd name="connsiteY38" fmla="*/ 563880 h 2381250"/>
                <a:gd name="connsiteX39" fmla="*/ 1194435 w 2085975"/>
                <a:gd name="connsiteY39" fmla="*/ 641985 h 2381250"/>
                <a:gd name="connsiteX40" fmla="*/ 1215390 w 2085975"/>
                <a:gd name="connsiteY40" fmla="*/ 645795 h 2381250"/>
                <a:gd name="connsiteX41" fmla="*/ 1243965 w 2085975"/>
                <a:gd name="connsiteY41" fmla="*/ 737235 h 2381250"/>
                <a:gd name="connsiteX42" fmla="*/ 1423035 w 2085975"/>
                <a:gd name="connsiteY42" fmla="*/ 702945 h 2381250"/>
                <a:gd name="connsiteX43" fmla="*/ 1422609 w 2085975"/>
                <a:gd name="connsiteY43" fmla="*/ 700259 h 2381250"/>
                <a:gd name="connsiteX44" fmla="*/ 1468755 w 2085975"/>
                <a:gd name="connsiteY44" fmla="*/ 689610 h 2381250"/>
                <a:gd name="connsiteX45" fmla="*/ 1491615 w 2085975"/>
                <a:gd name="connsiteY45" fmla="*/ 659130 h 2381250"/>
                <a:gd name="connsiteX46" fmla="*/ 1520190 w 2085975"/>
                <a:gd name="connsiteY46" fmla="*/ 645795 h 2381250"/>
                <a:gd name="connsiteX47" fmla="*/ 1531620 w 2085975"/>
                <a:gd name="connsiteY47" fmla="*/ 613410 h 2381250"/>
                <a:gd name="connsiteX48" fmla="*/ 1552575 w 2085975"/>
                <a:gd name="connsiteY48" fmla="*/ 594360 h 2381250"/>
                <a:gd name="connsiteX49" fmla="*/ 1573530 w 2085975"/>
                <a:gd name="connsiteY49" fmla="*/ 609600 h 2381250"/>
                <a:gd name="connsiteX50" fmla="*/ 1567815 w 2085975"/>
                <a:gd name="connsiteY50" fmla="*/ 708660 h 2381250"/>
                <a:gd name="connsiteX51" fmla="*/ 1638300 w 2085975"/>
                <a:gd name="connsiteY51" fmla="*/ 786765 h 2381250"/>
                <a:gd name="connsiteX52" fmla="*/ 1640205 w 2085975"/>
                <a:gd name="connsiteY52" fmla="*/ 851535 h 2381250"/>
                <a:gd name="connsiteX53" fmla="*/ 1615440 w 2085975"/>
                <a:gd name="connsiteY53" fmla="*/ 872490 h 2381250"/>
                <a:gd name="connsiteX54" fmla="*/ 1678305 w 2085975"/>
                <a:gd name="connsiteY54" fmla="*/ 876300 h 2381250"/>
                <a:gd name="connsiteX55" fmla="*/ 1964632 w 2085975"/>
                <a:gd name="connsiteY55" fmla="*/ 811829 h 2381250"/>
                <a:gd name="connsiteX56" fmla="*/ 1985010 w 2085975"/>
                <a:gd name="connsiteY56" fmla="*/ 889635 h 2381250"/>
                <a:gd name="connsiteX57" fmla="*/ 1977390 w 2085975"/>
                <a:gd name="connsiteY57" fmla="*/ 942975 h 2381250"/>
                <a:gd name="connsiteX58" fmla="*/ 1912620 w 2085975"/>
                <a:gd name="connsiteY58" fmla="*/ 952500 h 2381250"/>
                <a:gd name="connsiteX59" fmla="*/ 1912620 w 2085975"/>
                <a:gd name="connsiteY59" fmla="*/ 1022985 h 2381250"/>
                <a:gd name="connsiteX60" fmla="*/ 1956435 w 2085975"/>
                <a:gd name="connsiteY60" fmla="*/ 1028700 h 2381250"/>
                <a:gd name="connsiteX61" fmla="*/ 1996440 w 2085975"/>
                <a:gd name="connsiteY61" fmla="*/ 1002030 h 2381250"/>
                <a:gd name="connsiteX62" fmla="*/ 1975485 w 2085975"/>
                <a:gd name="connsiteY62" fmla="*/ 1057275 h 2381250"/>
                <a:gd name="connsiteX63" fmla="*/ 1971675 w 2085975"/>
                <a:gd name="connsiteY63" fmla="*/ 1137285 h 2381250"/>
                <a:gd name="connsiteX64" fmla="*/ 1976108 w 2085975"/>
                <a:gd name="connsiteY64" fmla="*/ 1138062 h 2381250"/>
                <a:gd name="connsiteX65" fmla="*/ 2025015 w 2085975"/>
                <a:gd name="connsiteY65" fmla="*/ 1226820 h 2381250"/>
                <a:gd name="connsiteX66" fmla="*/ 1965960 w 2085975"/>
                <a:gd name="connsiteY66" fmla="*/ 1257300 h 2381250"/>
                <a:gd name="connsiteX67" fmla="*/ 1975485 w 2085975"/>
                <a:gd name="connsiteY67" fmla="*/ 1295400 h 2381250"/>
                <a:gd name="connsiteX68" fmla="*/ 1929765 w 2085975"/>
                <a:gd name="connsiteY68" fmla="*/ 1350645 h 2381250"/>
                <a:gd name="connsiteX69" fmla="*/ 2057400 w 2085975"/>
                <a:gd name="connsiteY69" fmla="*/ 1419225 h 2381250"/>
                <a:gd name="connsiteX70" fmla="*/ 2034540 w 2085975"/>
                <a:gd name="connsiteY70" fmla="*/ 1451610 h 2381250"/>
                <a:gd name="connsiteX71" fmla="*/ 2085975 w 2085975"/>
                <a:gd name="connsiteY71" fmla="*/ 1527810 h 2381250"/>
                <a:gd name="connsiteX72" fmla="*/ 2080260 w 2085975"/>
                <a:gd name="connsiteY72" fmla="*/ 1565910 h 2381250"/>
                <a:gd name="connsiteX73" fmla="*/ 2045970 w 2085975"/>
                <a:gd name="connsiteY73" fmla="*/ 1581150 h 2381250"/>
                <a:gd name="connsiteX74" fmla="*/ 2013585 w 2085975"/>
                <a:gd name="connsiteY74" fmla="*/ 1657350 h 2381250"/>
                <a:gd name="connsiteX75" fmla="*/ 2047875 w 2085975"/>
                <a:gd name="connsiteY75" fmla="*/ 1691640 h 2381250"/>
                <a:gd name="connsiteX76" fmla="*/ 2011680 w 2085975"/>
                <a:gd name="connsiteY76" fmla="*/ 1737360 h 2381250"/>
                <a:gd name="connsiteX77" fmla="*/ 2013585 w 2085975"/>
                <a:gd name="connsiteY77" fmla="*/ 1739265 h 2381250"/>
                <a:gd name="connsiteX78" fmla="*/ 1912620 w 2085975"/>
                <a:gd name="connsiteY78" fmla="*/ 1644015 h 2381250"/>
                <a:gd name="connsiteX79" fmla="*/ 1823085 w 2085975"/>
                <a:gd name="connsiteY79" fmla="*/ 1708785 h 2381250"/>
                <a:gd name="connsiteX80" fmla="*/ 1691640 w 2085975"/>
                <a:gd name="connsiteY80" fmla="*/ 1737360 h 2381250"/>
                <a:gd name="connsiteX81" fmla="*/ 1678305 w 2085975"/>
                <a:gd name="connsiteY81" fmla="*/ 1722120 h 2381250"/>
                <a:gd name="connsiteX82" fmla="*/ 1621155 w 2085975"/>
                <a:gd name="connsiteY82" fmla="*/ 1737360 h 2381250"/>
                <a:gd name="connsiteX83" fmla="*/ 1617345 w 2085975"/>
                <a:gd name="connsiteY83" fmla="*/ 1760220 h 2381250"/>
                <a:gd name="connsiteX84" fmla="*/ 1565432 w 2085975"/>
                <a:gd name="connsiteY84" fmla="*/ 1773198 h 2381250"/>
                <a:gd name="connsiteX85" fmla="*/ 1564005 w 2085975"/>
                <a:gd name="connsiteY85" fmla="*/ 1771650 h 2381250"/>
                <a:gd name="connsiteX86" fmla="*/ 1520190 w 2085975"/>
                <a:gd name="connsiteY86" fmla="*/ 1811655 h 2381250"/>
                <a:gd name="connsiteX87" fmla="*/ 1501140 w 2085975"/>
                <a:gd name="connsiteY87" fmla="*/ 1811655 h 2381250"/>
                <a:gd name="connsiteX88" fmla="*/ 1428750 w 2085975"/>
                <a:gd name="connsiteY88" fmla="*/ 1903095 h 2381250"/>
                <a:gd name="connsiteX89" fmla="*/ 1421130 w 2085975"/>
                <a:gd name="connsiteY89" fmla="*/ 1952625 h 2381250"/>
                <a:gd name="connsiteX90" fmla="*/ 1396365 w 2085975"/>
                <a:gd name="connsiteY90" fmla="*/ 1918335 h 2381250"/>
                <a:gd name="connsiteX91" fmla="*/ 1358265 w 2085975"/>
                <a:gd name="connsiteY91" fmla="*/ 1986915 h 2381250"/>
                <a:gd name="connsiteX92" fmla="*/ 1343025 w 2085975"/>
                <a:gd name="connsiteY92" fmla="*/ 1986915 h 2381250"/>
                <a:gd name="connsiteX93" fmla="*/ 1297305 w 2085975"/>
                <a:gd name="connsiteY93" fmla="*/ 2019300 h 2381250"/>
                <a:gd name="connsiteX94" fmla="*/ 1301115 w 2085975"/>
                <a:gd name="connsiteY94" fmla="*/ 2038350 h 2381250"/>
                <a:gd name="connsiteX95" fmla="*/ 1259205 w 2085975"/>
                <a:gd name="connsiteY95" fmla="*/ 2066925 h 2381250"/>
                <a:gd name="connsiteX96" fmla="*/ 1272540 w 2085975"/>
                <a:gd name="connsiteY96" fmla="*/ 2097405 h 2381250"/>
                <a:gd name="connsiteX97" fmla="*/ 1202055 w 2085975"/>
                <a:gd name="connsiteY97" fmla="*/ 2106930 h 2381250"/>
                <a:gd name="connsiteX98" fmla="*/ 1183005 w 2085975"/>
                <a:gd name="connsiteY98" fmla="*/ 2143125 h 2381250"/>
                <a:gd name="connsiteX99" fmla="*/ 1156335 w 2085975"/>
                <a:gd name="connsiteY99" fmla="*/ 2164080 h 2381250"/>
                <a:gd name="connsiteX100" fmla="*/ 1122045 w 2085975"/>
                <a:gd name="connsiteY100" fmla="*/ 2141220 h 2381250"/>
                <a:gd name="connsiteX101" fmla="*/ 1107891 w 2085975"/>
                <a:gd name="connsiteY101" fmla="*/ 2157396 h 2381250"/>
                <a:gd name="connsiteX102" fmla="*/ 1106805 w 2085975"/>
                <a:gd name="connsiteY102" fmla="*/ 2156460 h 2381250"/>
                <a:gd name="connsiteX103" fmla="*/ 979170 w 2085975"/>
                <a:gd name="connsiteY103" fmla="*/ 2042160 h 2381250"/>
                <a:gd name="connsiteX104" fmla="*/ 932138 w 2085975"/>
                <a:gd name="connsiteY104" fmla="*/ 2104529 h 2381250"/>
                <a:gd name="connsiteX105" fmla="*/ 851535 w 2085975"/>
                <a:gd name="connsiteY105" fmla="*/ 2101216 h 2381250"/>
                <a:gd name="connsiteX106" fmla="*/ 847725 w 2085975"/>
                <a:gd name="connsiteY106" fmla="*/ 2129791 h 2381250"/>
                <a:gd name="connsiteX107" fmla="*/ 689610 w 2085975"/>
                <a:gd name="connsiteY107" fmla="*/ 2129791 h 2381250"/>
                <a:gd name="connsiteX108" fmla="*/ 685800 w 2085975"/>
                <a:gd name="connsiteY108" fmla="*/ 2025016 h 2381250"/>
                <a:gd name="connsiteX109" fmla="*/ 683980 w 2085975"/>
                <a:gd name="connsiteY109" fmla="*/ 2024761 h 2381250"/>
                <a:gd name="connsiteX110" fmla="*/ 701040 w 2085975"/>
                <a:gd name="connsiteY110" fmla="*/ 1973580 h 2381250"/>
                <a:gd name="connsiteX111" fmla="*/ 659130 w 2085975"/>
                <a:gd name="connsiteY111" fmla="*/ 1939290 h 2381250"/>
                <a:gd name="connsiteX112" fmla="*/ 662940 w 2085975"/>
                <a:gd name="connsiteY112" fmla="*/ 1899285 h 2381250"/>
                <a:gd name="connsiteX113" fmla="*/ 674370 w 2085975"/>
                <a:gd name="connsiteY113" fmla="*/ 1836420 h 2381250"/>
                <a:gd name="connsiteX114" fmla="*/ 643890 w 2085975"/>
                <a:gd name="connsiteY114" fmla="*/ 1802130 h 2381250"/>
                <a:gd name="connsiteX115" fmla="*/ 590550 w 2085975"/>
                <a:gd name="connsiteY115" fmla="*/ 1790700 h 2381250"/>
                <a:gd name="connsiteX116" fmla="*/ 520065 w 2085975"/>
                <a:gd name="connsiteY116" fmla="*/ 1731645 h 2381250"/>
                <a:gd name="connsiteX117" fmla="*/ 520065 w 2085975"/>
                <a:gd name="connsiteY117" fmla="*/ 1704975 h 2381250"/>
                <a:gd name="connsiteX118" fmla="*/ 491490 w 2085975"/>
                <a:gd name="connsiteY118" fmla="*/ 1708785 h 2381250"/>
                <a:gd name="connsiteX119" fmla="*/ 386715 w 2085975"/>
                <a:gd name="connsiteY119" fmla="*/ 1638300 h 2381250"/>
                <a:gd name="connsiteX120" fmla="*/ 345639 w 2085975"/>
                <a:gd name="connsiteY120" fmla="*/ 1595581 h 2381250"/>
                <a:gd name="connsiteX121" fmla="*/ 346710 w 2085975"/>
                <a:gd name="connsiteY121" fmla="*/ 1543050 h 2381250"/>
                <a:gd name="connsiteX122" fmla="*/ 302895 w 2085975"/>
                <a:gd name="connsiteY122" fmla="*/ 1522095 h 2381250"/>
                <a:gd name="connsiteX123" fmla="*/ 318135 w 2085975"/>
                <a:gd name="connsiteY123" fmla="*/ 1470660 h 2381250"/>
                <a:gd name="connsiteX124" fmla="*/ 274320 w 2085975"/>
                <a:gd name="connsiteY124" fmla="*/ 1491615 h 2381250"/>
                <a:gd name="connsiteX125" fmla="*/ 241935 w 2085975"/>
                <a:gd name="connsiteY125" fmla="*/ 1491615 h 2381250"/>
                <a:gd name="connsiteX126" fmla="*/ 236220 w 2085975"/>
                <a:gd name="connsiteY126" fmla="*/ 1510665 h 2381250"/>
                <a:gd name="connsiteX127" fmla="*/ 85676 w 2085975"/>
                <a:gd name="connsiteY127" fmla="*/ 1510087 h 2381250"/>
                <a:gd name="connsiteX128" fmla="*/ 80010 w 2085975"/>
                <a:gd name="connsiteY128" fmla="*/ 1443990 h 2381250"/>
                <a:gd name="connsiteX129" fmla="*/ 30480 w 2085975"/>
                <a:gd name="connsiteY129" fmla="*/ 1466850 h 2381250"/>
                <a:gd name="connsiteX130" fmla="*/ 9525 w 2085975"/>
                <a:gd name="connsiteY130" fmla="*/ 1390650 h 2381250"/>
                <a:gd name="connsiteX131" fmla="*/ 0 w 2085975"/>
                <a:gd name="connsiteY131" fmla="*/ 1389648 h 2381250"/>
                <a:gd name="connsiteX132" fmla="*/ 0 w 2085975"/>
                <a:gd name="connsiteY132" fmla="*/ 1352550 h 2381250"/>
                <a:gd name="connsiteX133" fmla="*/ 30480 w 2085975"/>
                <a:gd name="connsiteY133" fmla="*/ 1314450 h 2381250"/>
                <a:gd name="connsiteX134" fmla="*/ 95250 w 2085975"/>
                <a:gd name="connsiteY134" fmla="*/ 1303020 h 2381250"/>
                <a:gd name="connsiteX135" fmla="*/ 112395 w 2085975"/>
                <a:gd name="connsiteY135" fmla="*/ 1238250 h 2381250"/>
                <a:gd name="connsiteX136" fmla="*/ 100965 w 2085975"/>
                <a:gd name="connsiteY136" fmla="*/ 1143000 h 2381250"/>
                <a:gd name="connsiteX137" fmla="*/ 101779 w 2085975"/>
                <a:gd name="connsiteY137" fmla="*/ 1135131 h 2381250"/>
                <a:gd name="connsiteX138" fmla="*/ 190501 w 2085975"/>
                <a:gd name="connsiteY138" fmla="*/ 1110615 h 2381250"/>
                <a:gd name="connsiteX139" fmla="*/ 207646 w 2085975"/>
                <a:gd name="connsiteY139" fmla="*/ 1022985 h 2381250"/>
                <a:gd name="connsiteX140" fmla="*/ 186691 w 2085975"/>
                <a:gd name="connsiteY140" fmla="*/ 986790 h 2381250"/>
                <a:gd name="connsiteX141" fmla="*/ 57151 w 2085975"/>
                <a:gd name="connsiteY141" fmla="*/ 969645 h 2381250"/>
                <a:gd name="connsiteX142" fmla="*/ 125731 w 2085975"/>
                <a:gd name="connsiteY142" fmla="*/ 843915 h 2381250"/>
                <a:gd name="connsiteX143" fmla="*/ 129541 w 2085975"/>
                <a:gd name="connsiteY143" fmla="*/ 731520 h 2381250"/>
                <a:gd name="connsiteX144" fmla="*/ 104775 w 2085975"/>
                <a:gd name="connsiteY144" fmla="*/ 715066 h 2381250"/>
                <a:gd name="connsiteX145" fmla="*/ 104775 w 2085975"/>
                <a:gd name="connsiteY145" fmla="*/ 567691 h 2381250"/>
                <a:gd name="connsiteX146" fmla="*/ 125730 w 2085975"/>
                <a:gd name="connsiteY146" fmla="*/ 489586 h 2381250"/>
                <a:gd name="connsiteX147" fmla="*/ 95250 w 2085975"/>
                <a:gd name="connsiteY147" fmla="*/ 447676 h 2381250"/>
                <a:gd name="connsiteX148" fmla="*/ 169545 w 2085975"/>
                <a:gd name="connsiteY148" fmla="*/ 449581 h 2381250"/>
                <a:gd name="connsiteX149" fmla="*/ 164949 w 2085975"/>
                <a:gd name="connsiteY149" fmla="*/ 446066 h 2381250"/>
                <a:gd name="connsiteX150" fmla="*/ 169545 w 2085975"/>
                <a:gd name="connsiteY150" fmla="*/ 447675 h 2381250"/>
                <a:gd name="connsiteX151" fmla="*/ 200025 w 2085975"/>
                <a:gd name="connsiteY151" fmla="*/ 382905 h 2381250"/>
                <a:gd name="connsiteX152" fmla="*/ 283845 w 2085975"/>
                <a:gd name="connsiteY152" fmla="*/ 384810 h 2381250"/>
                <a:gd name="connsiteX153" fmla="*/ 329565 w 2085975"/>
                <a:gd name="connsiteY153" fmla="*/ 361950 h 2381250"/>
                <a:gd name="connsiteX154" fmla="*/ 344805 w 2085975"/>
                <a:gd name="connsiteY154" fmla="*/ 335280 h 2381250"/>
                <a:gd name="connsiteX155" fmla="*/ 348615 w 2085975"/>
                <a:gd name="connsiteY155" fmla="*/ 266700 h 2381250"/>
                <a:gd name="connsiteX156" fmla="*/ 325755 w 2085975"/>
                <a:gd name="connsiteY156" fmla="*/ 198120 h 2381250"/>
                <a:gd name="connsiteX157" fmla="*/ 272415 w 2085975"/>
                <a:gd name="connsiteY157" fmla="*/ 137160 h 2381250"/>
                <a:gd name="connsiteX158" fmla="*/ 295275 w 2085975"/>
                <a:gd name="connsiteY158" fmla="*/ 125730 h 2381250"/>
                <a:gd name="connsiteX159" fmla="*/ 293496 w 2085975"/>
                <a:gd name="connsiteY159" fmla="*/ 119401 h 2381250"/>
                <a:gd name="connsiteX160" fmla="*/ 295275 w 2085975"/>
                <a:gd name="connsiteY160" fmla="*/ 120015 h 2381250"/>
                <a:gd name="connsiteX161" fmla="*/ 337185 w 2085975"/>
                <a:gd name="connsiteY161" fmla="*/ 74295 h 2381250"/>
                <a:gd name="connsiteX162" fmla="*/ 403860 w 2085975"/>
                <a:gd name="connsiteY162" fmla="*/ 85725 h 2381250"/>
                <a:gd name="connsiteX163" fmla="*/ 381000 w 2085975"/>
                <a:gd name="connsiteY163" fmla="*/ 49530 h 2381250"/>
                <a:gd name="connsiteX164" fmla="*/ 432435 w 2085975"/>
                <a:gd name="connsiteY164" fmla="*/ 13335 h 2381250"/>
                <a:gd name="connsiteX165" fmla="*/ 537210 w 2085975"/>
                <a:gd name="connsiteY16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565691 w 2085975"/>
                <a:gd name="connsiteY7" fmla="*/ 1775952 h 2381250"/>
                <a:gd name="connsiteX8" fmla="*/ 1562956 w 2085975"/>
                <a:gd name="connsiteY8" fmla="*/ 1776635 h 2381250"/>
                <a:gd name="connsiteX9" fmla="*/ 1565691 w 2085975"/>
                <a:gd name="connsiteY9" fmla="*/ 1775952 h 2381250"/>
                <a:gd name="connsiteX10" fmla="*/ 338452 w 2085975"/>
                <a:gd name="connsiteY10" fmla="*/ 1588442 h 2381250"/>
                <a:gd name="connsiteX11" fmla="*/ 338961 w 2085975"/>
                <a:gd name="connsiteY11" fmla="*/ 1588971 h 2381250"/>
                <a:gd name="connsiteX12" fmla="*/ 338452 w 2085975"/>
                <a:gd name="connsiteY12" fmla="*/ 1588442 h 2381250"/>
                <a:gd name="connsiteX13" fmla="*/ 537210 w 2085975"/>
                <a:gd name="connsiteY13" fmla="*/ 0 h 2381250"/>
                <a:gd name="connsiteX14" fmla="*/ 563880 w 2085975"/>
                <a:gd name="connsiteY14" fmla="*/ 80010 h 2381250"/>
                <a:gd name="connsiteX15" fmla="*/ 672465 w 2085975"/>
                <a:gd name="connsiteY15" fmla="*/ 51435 h 2381250"/>
                <a:gd name="connsiteX16" fmla="*/ 721352 w 2085975"/>
                <a:gd name="connsiteY16" fmla="*/ 29486 h 2381250"/>
                <a:gd name="connsiteX17" fmla="*/ 744855 w 2085975"/>
                <a:gd name="connsiteY17" fmla="*/ 59055 h 2381250"/>
                <a:gd name="connsiteX18" fmla="*/ 739140 w 2085975"/>
                <a:gd name="connsiteY18" fmla="*/ 89535 h 2381250"/>
                <a:gd name="connsiteX19" fmla="*/ 821055 w 2085975"/>
                <a:gd name="connsiteY19" fmla="*/ 93345 h 2381250"/>
                <a:gd name="connsiteX20" fmla="*/ 834390 w 2085975"/>
                <a:gd name="connsiteY20" fmla="*/ 19050 h 2381250"/>
                <a:gd name="connsiteX21" fmla="*/ 855345 w 2085975"/>
                <a:gd name="connsiteY21" fmla="*/ 47625 h 2381250"/>
                <a:gd name="connsiteX22" fmla="*/ 946785 w 2085975"/>
                <a:gd name="connsiteY22" fmla="*/ 47625 h 2381250"/>
                <a:gd name="connsiteX23" fmla="*/ 996315 w 2085975"/>
                <a:gd name="connsiteY23" fmla="*/ 38100 h 2381250"/>
                <a:gd name="connsiteX24" fmla="*/ 1003935 w 2085975"/>
                <a:gd name="connsiteY24" fmla="*/ 9525 h 2381250"/>
                <a:gd name="connsiteX25" fmla="*/ 1064895 w 2085975"/>
                <a:gd name="connsiteY25" fmla="*/ 0 h 2381250"/>
                <a:gd name="connsiteX26" fmla="*/ 1097280 w 2085975"/>
                <a:gd name="connsiteY26" fmla="*/ 102870 h 2381250"/>
                <a:gd name="connsiteX27" fmla="*/ 1110615 w 2085975"/>
                <a:gd name="connsiteY27" fmla="*/ 102870 h 2381250"/>
                <a:gd name="connsiteX28" fmla="*/ 1135380 w 2085975"/>
                <a:gd name="connsiteY28" fmla="*/ 190500 h 2381250"/>
                <a:gd name="connsiteX29" fmla="*/ 1137805 w 2085975"/>
                <a:gd name="connsiteY29" fmla="*/ 195722 h 2381250"/>
                <a:gd name="connsiteX30" fmla="*/ 1135380 w 2085975"/>
                <a:gd name="connsiteY30" fmla="*/ 198120 h 2381250"/>
                <a:gd name="connsiteX31" fmla="*/ 1131570 w 2085975"/>
                <a:gd name="connsiteY31" fmla="*/ 240030 h 2381250"/>
                <a:gd name="connsiteX32" fmla="*/ 1156335 w 2085975"/>
                <a:gd name="connsiteY32" fmla="*/ 346710 h 2381250"/>
                <a:gd name="connsiteX33" fmla="*/ 1099185 w 2085975"/>
                <a:gd name="connsiteY33" fmla="*/ 363855 h 2381250"/>
                <a:gd name="connsiteX34" fmla="*/ 1127760 w 2085975"/>
                <a:gd name="connsiteY34" fmla="*/ 510540 h 2381250"/>
                <a:gd name="connsiteX35" fmla="*/ 1148715 w 2085975"/>
                <a:gd name="connsiteY35" fmla="*/ 563880 h 2381250"/>
                <a:gd name="connsiteX36" fmla="*/ 1194435 w 2085975"/>
                <a:gd name="connsiteY36" fmla="*/ 641985 h 2381250"/>
                <a:gd name="connsiteX37" fmla="*/ 1215390 w 2085975"/>
                <a:gd name="connsiteY37" fmla="*/ 645795 h 2381250"/>
                <a:gd name="connsiteX38" fmla="*/ 1243965 w 2085975"/>
                <a:gd name="connsiteY38" fmla="*/ 737235 h 2381250"/>
                <a:gd name="connsiteX39" fmla="*/ 1423035 w 2085975"/>
                <a:gd name="connsiteY39" fmla="*/ 702945 h 2381250"/>
                <a:gd name="connsiteX40" fmla="*/ 1422609 w 2085975"/>
                <a:gd name="connsiteY40" fmla="*/ 700259 h 2381250"/>
                <a:gd name="connsiteX41" fmla="*/ 1468755 w 2085975"/>
                <a:gd name="connsiteY41" fmla="*/ 689610 h 2381250"/>
                <a:gd name="connsiteX42" fmla="*/ 1491615 w 2085975"/>
                <a:gd name="connsiteY42" fmla="*/ 659130 h 2381250"/>
                <a:gd name="connsiteX43" fmla="*/ 1520190 w 2085975"/>
                <a:gd name="connsiteY43" fmla="*/ 645795 h 2381250"/>
                <a:gd name="connsiteX44" fmla="*/ 1531620 w 2085975"/>
                <a:gd name="connsiteY44" fmla="*/ 613410 h 2381250"/>
                <a:gd name="connsiteX45" fmla="*/ 1552575 w 2085975"/>
                <a:gd name="connsiteY45" fmla="*/ 594360 h 2381250"/>
                <a:gd name="connsiteX46" fmla="*/ 1573530 w 2085975"/>
                <a:gd name="connsiteY46" fmla="*/ 609600 h 2381250"/>
                <a:gd name="connsiteX47" fmla="*/ 1567815 w 2085975"/>
                <a:gd name="connsiteY47" fmla="*/ 708660 h 2381250"/>
                <a:gd name="connsiteX48" fmla="*/ 1638300 w 2085975"/>
                <a:gd name="connsiteY48" fmla="*/ 786765 h 2381250"/>
                <a:gd name="connsiteX49" fmla="*/ 1640205 w 2085975"/>
                <a:gd name="connsiteY49" fmla="*/ 851535 h 2381250"/>
                <a:gd name="connsiteX50" fmla="*/ 1615440 w 2085975"/>
                <a:gd name="connsiteY50" fmla="*/ 872490 h 2381250"/>
                <a:gd name="connsiteX51" fmla="*/ 1678305 w 2085975"/>
                <a:gd name="connsiteY51" fmla="*/ 876300 h 2381250"/>
                <a:gd name="connsiteX52" fmla="*/ 1964632 w 2085975"/>
                <a:gd name="connsiteY52" fmla="*/ 811829 h 2381250"/>
                <a:gd name="connsiteX53" fmla="*/ 1985010 w 2085975"/>
                <a:gd name="connsiteY53" fmla="*/ 889635 h 2381250"/>
                <a:gd name="connsiteX54" fmla="*/ 1977390 w 2085975"/>
                <a:gd name="connsiteY54" fmla="*/ 942975 h 2381250"/>
                <a:gd name="connsiteX55" fmla="*/ 1912620 w 2085975"/>
                <a:gd name="connsiteY55" fmla="*/ 952500 h 2381250"/>
                <a:gd name="connsiteX56" fmla="*/ 1912620 w 2085975"/>
                <a:gd name="connsiteY56" fmla="*/ 1022985 h 2381250"/>
                <a:gd name="connsiteX57" fmla="*/ 1956435 w 2085975"/>
                <a:gd name="connsiteY57" fmla="*/ 1028700 h 2381250"/>
                <a:gd name="connsiteX58" fmla="*/ 1996440 w 2085975"/>
                <a:gd name="connsiteY58" fmla="*/ 1002030 h 2381250"/>
                <a:gd name="connsiteX59" fmla="*/ 1975485 w 2085975"/>
                <a:gd name="connsiteY59" fmla="*/ 1057275 h 2381250"/>
                <a:gd name="connsiteX60" fmla="*/ 1971675 w 2085975"/>
                <a:gd name="connsiteY60" fmla="*/ 1137285 h 2381250"/>
                <a:gd name="connsiteX61" fmla="*/ 1976108 w 2085975"/>
                <a:gd name="connsiteY61" fmla="*/ 1138062 h 2381250"/>
                <a:gd name="connsiteX62" fmla="*/ 2025015 w 2085975"/>
                <a:gd name="connsiteY62" fmla="*/ 1226820 h 2381250"/>
                <a:gd name="connsiteX63" fmla="*/ 1965960 w 2085975"/>
                <a:gd name="connsiteY63" fmla="*/ 1257300 h 2381250"/>
                <a:gd name="connsiteX64" fmla="*/ 1975485 w 2085975"/>
                <a:gd name="connsiteY64" fmla="*/ 1295400 h 2381250"/>
                <a:gd name="connsiteX65" fmla="*/ 1929765 w 2085975"/>
                <a:gd name="connsiteY65" fmla="*/ 1350645 h 2381250"/>
                <a:gd name="connsiteX66" fmla="*/ 2057400 w 2085975"/>
                <a:gd name="connsiteY66" fmla="*/ 1419225 h 2381250"/>
                <a:gd name="connsiteX67" fmla="*/ 2034540 w 2085975"/>
                <a:gd name="connsiteY67" fmla="*/ 1451610 h 2381250"/>
                <a:gd name="connsiteX68" fmla="*/ 2085975 w 2085975"/>
                <a:gd name="connsiteY68" fmla="*/ 1527810 h 2381250"/>
                <a:gd name="connsiteX69" fmla="*/ 2080260 w 2085975"/>
                <a:gd name="connsiteY69" fmla="*/ 1565910 h 2381250"/>
                <a:gd name="connsiteX70" fmla="*/ 2045970 w 2085975"/>
                <a:gd name="connsiteY70" fmla="*/ 1581150 h 2381250"/>
                <a:gd name="connsiteX71" fmla="*/ 2013585 w 2085975"/>
                <a:gd name="connsiteY71" fmla="*/ 1657350 h 2381250"/>
                <a:gd name="connsiteX72" fmla="*/ 2047875 w 2085975"/>
                <a:gd name="connsiteY72" fmla="*/ 1691640 h 2381250"/>
                <a:gd name="connsiteX73" fmla="*/ 2011680 w 2085975"/>
                <a:gd name="connsiteY73" fmla="*/ 1737360 h 2381250"/>
                <a:gd name="connsiteX74" fmla="*/ 2013585 w 2085975"/>
                <a:gd name="connsiteY74" fmla="*/ 1739265 h 2381250"/>
                <a:gd name="connsiteX75" fmla="*/ 1912620 w 2085975"/>
                <a:gd name="connsiteY75" fmla="*/ 1644015 h 2381250"/>
                <a:gd name="connsiteX76" fmla="*/ 1823085 w 2085975"/>
                <a:gd name="connsiteY76" fmla="*/ 1708785 h 2381250"/>
                <a:gd name="connsiteX77" fmla="*/ 1691640 w 2085975"/>
                <a:gd name="connsiteY77" fmla="*/ 1737360 h 2381250"/>
                <a:gd name="connsiteX78" fmla="*/ 1678305 w 2085975"/>
                <a:gd name="connsiteY78" fmla="*/ 1722120 h 2381250"/>
                <a:gd name="connsiteX79" fmla="*/ 1621155 w 2085975"/>
                <a:gd name="connsiteY79" fmla="*/ 1737360 h 2381250"/>
                <a:gd name="connsiteX80" fmla="*/ 1617345 w 2085975"/>
                <a:gd name="connsiteY80" fmla="*/ 1760220 h 2381250"/>
                <a:gd name="connsiteX81" fmla="*/ 1565432 w 2085975"/>
                <a:gd name="connsiteY81" fmla="*/ 1773198 h 2381250"/>
                <a:gd name="connsiteX82" fmla="*/ 1564005 w 2085975"/>
                <a:gd name="connsiteY82" fmla="*/ 1771650 h 2381250"/>
                <a:gd name="connsiteX83" fmla="*/ 1520190 w 2085975"/>
                <a:gd name="connsiteY83" fmla="*/ 1811655 h 2381250"/>
                <a:gd name="connsiteX84" fmla="*/ 1501140 w 2085975"/>
                <a:gd name="connsiteY84" fmla="*/ 1811655 h 2381250"/>
                <a:gd name="connsiteX85" fmla="*/ 1428750 w 2085975"/>
                <a:gd name="connsiteY85" fmla="*/ 1903095 h 2381250"/>
                <a:gd name="connsiteX86" fmla="*/ 1421130 w 2085975"/>
                <a:gd name="connsiteY86" fmla="*/ 1952625 h 2381250"/>
                <a:gd name="connsiteX87" fmla="*/ 1396365 w 2085975"/>
                <a:gd name="connsiteY87" fmla="*/ 1918335 h 2381250"/>
                <a:gd name="connsiteX88" fmla="*/ 1358265 w 2085975"/>
                <a:gd name="connsiteY88" fmla="*/ 1986915 h 2381250"/>
                <a:gd name="connsiteX89" fmla="*/ 1343025 w 2085975"/>
                <a:gd name="connsiteY89" fmla="*/ 1986915 h 2381250"/>
                <a:gd name="connsiteX90" fmla="*/ 1297305 w 2085975"/>
                <a:gd name="connsiteY90" fmla="*/ 2019300 h 2381250"/>
                <a:gd name="connsiteX91" fmla="*/ 1301115 w 2085975"/>
                <a:gd name="connsiteY91" fmla="*/ 2038350 h 2381250"/>
                <a:gd name="connsiteX92" fmla="*/ 1259205 w 2085975"/>
                <a:gd name="connsiteY92" fmla="*/ 2066925 h 2381250"/>
                <a:gd name="connsiteX93" fmla="*/ 1272540 w 2085975"/>
                <a:gd name="connsiteY93" fmla="*/ 2097405 h 2381250"/>
                <a:gd name="connsiteX94" fmla="*/ 1202055 w 2085975"/>
                <a:gd name="connsiteY94" fmla="*/ 2106930 h 2381250"/>
                <a:gd name="connsiteX95" fmla="*/ 1183005 w 2085975"/>
                <a:gd name="connsiteY95" fmla="*/ 2143125 h 2381250"/>
                <a:gd name="connsiteX96" fmla="*/ 1156335 w 2085975"/>
                <a:gd name="connsiteY96" fmla="*/ 2164080 h 2381250"/>
                <a:gd name="connsiteX97" fmla="*/ 1122045 w 2085975"/>
                <a:gd name="connsiteY97" fmla="*/ 2141220 h 2381250"/>
                <a:gd name="connsiteX98" fmla="*/ 1107891 w 2085975"/>
                <a:gd name="connsiteY98" fmla="*/ 2157396 h 2381250"/>
                <a:gd name="connsiteX99" fmla="*/ 1106805 w 2085975"/>
                <a:gd name="connsiteY99" fmla="*/ 2156460 h 2381250"/>
                <a:gd name="connsiteX100" fmla="*/ 979170 w 2085975"/>
                <a:gd name="connsiteY100" fmla="*/ 2042160 h 2381250"/>
                <a:gd name="connsiteX101" fmla="*/ 932138 w 2085975"/>
                <a:gd name="connsiteY101" fmla="*/ 2104529 h 2381250"/>
                <a:gd name="connsiteX102" fmla="*/ 851535 w 2085975"/>
                <a:gd name="connsiteY102" fmla="*/ 2101216 h 2381250"/>
                <a:gd name="connsiteX103" fmla="*/ 847725 w 2085975"/>
                <a:gd name="connsiteY103" fmla="*/ 2129791 h 2381250"/>
                <a:gd name="connsiteX104" fmla="*/ 689610 w 2085975"/>
                <a:gd name="connsiteY104" fmla="*/ 2129791 h 2381250"/>
                <a:gd name="connsiteX105" fmla="*/ 685800 w 2085975"/>
                <a:gd name="connsiteY105" fmla="*/ 2025016 h 2381250"/>
                <a:gd name="connsiteX106" fmla="*/ 683980 w 2085975"/>
                <a:gd name="connsiteY106" fmla="*/ 2024761 h 2381250"/>
                <a:gd name="connsiteX107" fmla="*/ 701040 w 2085975"/>
                <a:gd name="connsiteY107" fmla="*/ 1973580 h 2381250"/>
                <a:gd name="connsiteX108" fmla="*/ 659130 w 2085975"/>
                <a:gd name="connsiteY108" fmla="*/ 1939290 h 2381250"/>
                <a:gd name="connsiteX109" fmla="*/ 662940 w 2085975"/>
                <a:gd name="connsiteY109" fmla="*/ 1899285 h 2381250"/>
                <a:gd name="connsiteX110" fmla="*/ 674370 w 2085975"/>
                <a:gd name="connsiteY110" fmla="*/ 1836420 h 2381250"/>
                <a:gd name="connsiteX111" fmla="*/ 643890 w 2085975"/>
                <a:gd name="connsiteY111" fmla="*/ 1802130 h 2381250"/>
                <a:gd name="connsiteX112" fmla="*/ 590550 w 2085975"/>
                <a:gd name="connsiteY112" fmla="*/ 1790700 h 2381250"/>
                <a:gd name="connsiteX113" fmla="*/ 520065 w 2085975"/>
                <a:gd name="connsiteY113" fmla="*/ 1731645 h 2381250"/>
                <a:gd name="connsiteX114" fmla="*/ 520065 w 2085975"/>
                <a:gd name="connsiteY114" fmla="*/ 1704975 h 2381250"/>
                <a:gd name="connsiteX115" fmla="*/ 491490 w 2085975"/>
                <a:gd name="connsiteY115" fmla="*/ 1708785 h 2381250"/>
                <a:gd name="connsiteX116" fmla="*/ 386715 w 2085975"/>
                <a:gd name="connsiteY116" fmla="*/ 1638300 h 2381250"/>
                <a:gd name="connsiteX117" fmla="*/ 345639 w 2085975"/>
                <a:gd name="connsiteY117" fmla="*/ 1595581 h 2381250"/>
                <a:gd name="connsiteX118" fmla="*/ 346710 w 2085975"/>
                <a:gd name="connsiteY118" fmla="*/ 1543050 h 2381250"/>
                <a:gd name="connsiteX119" fmla="*/ 302895 w 2085975"/>
                <a:gd name="connsiteY119" fmla="*/ 1522095 h 2381250"/>
                <a:gd name="connsiteX120" fmla="*/ 318135 w 2085975"/>
                <a:gd name="connsiteY120" fmla="*/ 1470660 h 2381250"/>
                <a:gd name="connsiteX121" fmla="*/ 274320 w 2085975"/>
                <a:gd name="connsiteY121" fmla="*/ 1491615 h 2381250"/>
                <a:gd name="connsiteX122" fmla="*/ 241935 w 2085975"/>
                <a:gd name="connsiteY122" fmla="*/ 1491615 h 2381250"/>
                <a:gd name="connsiteX123" fmla="*/ 236220 w 2085975"/>
                <a:gd name="connsiteY123" fmla="*/ 1510665 h 2381250"/>
                <a:gd name="connsiteX124" fmla="*/ 85676 w 2085975"/>
                <a:gd name="connsiteY124" fmla="*/ 1510087 h 2381250"/>
                <a:gd name="connsiteX125" fmla="*/ 80010 w 2085975"/>
                <a:gd name="connsiteY125" fmla="*/ 1443990 h 2381250"/>
                <a:gd name="connsiteX126" fmla="*/ 30480 w 2085975"/>
                <a:gd name="connsiteY126" fmla="*/ 1466850 h 2381250"/>
                <a:gd name="connsiteX127" fmla="*/ 9525 w 2085975"/>
                <a:gd name="connsiteY127" fmla="*/ 1390650 h 2381250"/>
                <a:gd name="connsiteX128" fmla="*/ 0 w 2085975"/>
                <a:gd name="connsiteY128" fmla="*/ 1389648 h 2381250"/>
                <a:gd name="connsiteX129" fmla="*/ 0 w 2085975"/>
                <a:gd name="connsiteY129" fmla="*/ 1352550 h 2381250"/>
                <a:gd name="connsiteX130" fmla="*/ 30480 w 2085975"/>
                <a:gd name="connsiteY130" fmla="*/ 1314450 h 2381250"/>
                <a:gd name="connsiteX131" fmla="*/ 95250 w 2085975"/>
                <a:gd name="connsiteY131" fmla="*/ 1303020 h 2381250"/>
                <a:gd name="connsiteX132" fmla="*/ 112395 w 2085975"/>
                <a:gd name="connsiteY132" fmla="*/ 1238250 h 2381250"/>
                <a:gd name="connsiteX133" fmla="*/ 100965 w 2085975"/>
                <a:gd name="connsiteY133" fmla="*/ 1143000 h 2381250"/>
                <a:gd name="connsiteX134" fmla="*/ 101779 w 2085975"/>
                <a:gd name="connsiteY134" fmla="*/ 1135131 h 2381250"/>
                <a:gd name="connsiteX135" fmla="*/ 190501 w 2085975"/>
                <a:gd name="connsiteY135" fmla="*/ 1110615 h 2381250"/>
                <a:gd name="connsiteX136" fmla="*/ 207646 w 2085975"/>
                <a:gd name="connsiteY136" fmla="*/ 1022985 h 2381250"/>
                <a:gd name="connsiteX137" fmla="*/ 186691 w 2085975"/>
                <a:gd name="connsiteY137" fmla="*/ 986790 h 2381250"/>
                <a:gd name="connsiteX138" fmla="*/ 57151 w 2085975"/>
                <a:gd name="connsiteY138" fmla="*/ 969645 h 2381250"/>
                <a:gd name="connsiteX139" fmla="*/ 125731 w 2085975"/>
                <a:gd name="connsiteY139" fmla="*/ 843915 h 2381250"/>
                <a:gd name="connsiteX140" fmla="*/ 129541 w 2085975"/>
                <a:gd name="connsiteY140" fmla="*/ 731520 h 2381250"/>
                <a:gd name="connsiteX141" fmla="*/ 104775 w 2085975"/>
                <a:gd name="connsiteY141" fmla="*/ 715066 h 2381250"/>
                <a:gd name="connsiteX142" fmla="*/ 104775 w 2085975"/>
                <a:gd name="connsiteY142" fmla="*/ 567691 h 2381250"/>
                <a:gd name="connsiteX143" fmla="*/ 125730 w 2085975"/>
                <a:gd name="connsiteY143" fmla="*/ 489586 h 2381250"/>
                <a:gd name="connsiteX144" fmla="*/ 95250 w 2085975"/>
                <a:gd name="connsiteY144" fmla="*/ 447676 h 2381250"/>
                <a:gd name="connsiteX145" fmla="*/ 169545 w 2085975"/>
                <a:gd name="connsiteY145" fmla="*/ 449581 h 2381250"/>
                <a:gd name="connsiteX146" fmla="*/ 164949 w 2085975"/>
                <a:gd name="connsiteY146" fmla="*/ 446066 h 2381250"/>
                <a:gd name="connsiteX147" fmla="*/ 169545 w 2085975"/>
                <a:gd name="connsiteY147" fmla="*/ 447675 h 2381250"/>
                <a:gd name="connsiteX148" fmla="*/ 200025 w 2085975"/>
                <a:gd name="connsiteY148" fmla="*/ 382905 h 2381250"/>
                <a:gd name="connsiteX149" fmla="*/ 283845 w 2085975"/>
                <a:gd name="connsiteY149" fmla="*/ 384810 h 2381250"/>
                <a:gd name="connsiteX150" fmla="*/ 329565 w 2085975"/>
                <a:gd name="connsiteY150" fmla="*/ 361950 h 2381250"/>
                <a:gd name="connsiteX151" fmla="*/ 344805 w 2085975"/>
                <a:gd name="connsiteY151" fmla="*/ 335280 h 2381250"/>
                <a:gd name="connsiteX152" fmla="*/ 348615 w 2085975"/>
                <a:gd name="connsiteY152" fmla="*/ 266700 h 2381250"/>
                <a:gd name="connsiteX153" fmla="*/ 325755 w 2085975"/>
                <a:gd name="connsiteY153" fmla="*/ 198120 h 2381250"/>
                <a:gd name="connsiteX154" fmla="*/ 272415 w 2085975"/>
                <a:gd name="connsiteY154" fmla="*/ 137160 h 2381250"/>
                <a:gd name="connsiteX155" fmla="*/ 295275 w 2085975"/>
                <a:gd name="connsiteY155" fmla="*/ 125730 h 2381250"/>
                <a:gd name="connsiteX156" fmla="*/ 293496 w 2085975"/>
                <a:gd name="connsiteY156" fmla="*/ 119401 h 2381250"/>
                <a:gd name="connsiteX157" fmla="*/ 295275 w 2085975"/>
                <a:gd name="connsiteY157" fmla="*/ 120015 h 2381250"/>
                <a:gd name="connsiteX158" fmla="*/ 337185 w 2085975"/>
                <a:gd name="connsiteY158" fmla="*/ 74295 h 2381250"/>
                <a:gd name="connsiteX159" fmla="*/ 403860 w 2085975"/>
                <a:gd name="connsiteY159" fmla="*/ 85725 h 2381250"/>
                <a:gd name="connsiteX160" fmla="*/ 381000 w 2085975"/>
                <a:gd name="connsiteY160" fmla="*/ 49530 h 2381250"/>
                <a:gd name="connsiteX161" fmla="*/ 432435 w 2085975"/>
                <a:gd name="connsiteY161" fmla="*/ 13335 h 2381250"/>
                <a:gd name="connsiteX162" fmla="*/ 537210 w 2085975"/>
                <a:gd name="connsiteY162" fmla="*/ 0 h 2381250"/>
                <a:gd name="connsiteX0" fmla="*/ 712594 w 2085975"/>
                <a:gd name="connsiteY0" fmla="*/ 2361639 h 2379924"/>
                <a:gd name="connsiteX1" fmla="*/ 785736 w 2085975"/>
                <a:gd name="connsiteY1" fmla="*/ 2365296 h 2379924"/>
                <a:gd name="connsiteX2" fmla="*/ 827791 w 2085975"/>
                <a:gd name="connsiteY2" fmla="*/ 2379924 h 2379924"/>
                <a:gd name="connsiteX3" fmla="*/ 784860 w 2085975"/>
                <a:gd name="connsiteY3" fmla="*/ 2366010 h 2379924"/>
                <a:gd name="connsiteX4" fmla="*/ 713471 w 2085975"/>
                <a:gd name="connsiteY4" fmla="*/ 2362441 h 2379924"/>
                <a:gd name="connsiteX5" fmla="*/ 712594 w 2085975"/>
                <a:gd name="connsiteY5" fmla="*/ 2361639 h 2379924"/>
                <a:gd name="connsiteX6" fmla="*/ 1565691 w 2085975"/>
                <a:gd name="connsiteY6" fmla="*/ 1775952 h 2379924"/>
                <a:gd name="connsiteX7" fmla="*/ 1562956 w 2085975"/>
                <a:gd name="connsiteY7" fmla="*/ 1776635 h 2379924"/>
                <a:gd name="connsiteX8" fmla="*/ 1565691 w 2085975"/>
                <a:gd name="connsiteY8" fmla="*/ 1775952 h 2379924"/>
                <a:gd name="connsiteX9" fmla="*/ 338452 w 2085975"/>
                <a:gd name="connsiteY9" fmla="*/ 1588442 h 2379924"/>
                <a:gd name="connsiteX10" fmla="*/ 338961 w 2085975"/>
                <a:gd name="connsiteY10" fmla="*/ 1588971 h 2379924"/>
                <a:gd name="connsiteX11" fmla="*/ 338452 w 2085975"/>
                <a:gd name="connsiteY11" fmla="*/ 1588442 h 2379924"/>
                <a:gd name="connsiteX12" fmla="*/ 537210 w 2085975"/>
                <a:gd name="connsiteY12" fmla="*/ 0 h 2379924"/>
                <a:gd name="connsiteX13" fmla="*/ 563880 w 2085975"/>
                <a:gd name="connsiteY13" fmla="*/ 80010 h 2379924"/>
                <a:gd name="connsiteX14" fmla="*/ 672465 w 2085975"/>
                <a:gd name="connsiteY14" fmla="*/ 51435 h 2379924"/>
                <a:gd name="connsiteX15" fmla="*/ 721352 w 2085975"/>
                <a:gd name="connsiteY15" fmla="*/ 29486 h 2379924"/>
                <a:gd name="connsiteX16" fmla="*/ 744855 w 2085975"/>
                <a:gd name="connsiteY16" fmla="*/ 59055 h 2379924"/>
                <a:gd name="connsiteX17" fmla="*/ 739140 w 2085975"/>
                <a:gd name="connsiteY17" fmla="*/ 89535 h 2379924"/>
                <a:gd name="connsiteX18" fmla="*/ 821055 w 2085975"/>
                <a:gd name="connsiteY18" fmla="*/ 93345 h 2379924"/>
                <a:gd name="connsiteX19" fmla="*/ 834390 w 2085975"/>
                <a:gd name="connsiteY19" fmla="*/ 19050 h 2379924"/>
                <a:gd name="connsiteX20" fmla="*/ 855345 w 2085975"/>
                <a:gd name="connsiteY20" fmla="*/ 47625 h 2379924"/>
                <a:gd name="connsiteX21" fmla="*/ 946785 w 2085975"/>
                <a:gd name="connsiteY21" fmla="*/ 47625 h 2379924"/>
                <a:gd name="connsiteX22" fmla="*/ 996315 w 2085975"/>
                <a:gd name="connsiteY22" fmla="*/ 38100 h 2379924"/>
                <a:gd name="connsiteX23" fmla="*/ 1003935 w 2085975"/>
                <a:gd name="connsiteY23" fmla="*/ 9525 h 2379924"/>
                <a:gd name="connsiteX24" fmla="*/ 1064895 w 2085975"/>
                <a:gd name="connsiteY24" fmla="*/ 0 h 2379924"/>
                <a:gd name="connsiteX25" fmla="*/ 1097280 w 2085975"/>
                <a:gd name="connsiteY25" fmla="*/ 102870 h 2379924"/>
                <a:gd name="connsiteX26" fmla="*/ 1110615 w 2085975"/>
                <a:gd name="connsiteY26" fmla="*/ 102870 h 2379924"/>
                <a:gd name="connsiteX27" fmla="*/ 1135380 w 2085975"/>
                <a:gd name="connsiteY27" fmla="*/ 190500 h 2379924"/>
                <a:gd name="connsiteX28" fmla="*/ 1137805 w 2085975"/>
                <a:gd name="connsiteY28" fmla="*/ 195722 h 2379924"/>
                <a:gd name="connsiteX29" fmla="*/ 1135380 w 2085975"/>
                <a:gd name="connsiteY29" fmla="*/ 198120 h 2379924"/>
                <a:gd name="connsiteX30" fmla="*/ 1131570 w 2085975"/>
                <a:gd name="connsiteY30" fmla="*/ 240030 h 2379924"/>
                <a:gd name="connsiteX31" fmla="*/ 1156335 w 2085975"/>
                <a:gd name="connsiteY31" fmla="*/ 346710 h 2379924"/>
                <a:gd name="connsiteX32" fmla="*/ 1099185 w 2085975"/>
                <a:gd name="connsiteY32" fmla="*/ 363855 h 2379924"/>
                <a:gd name="connsiteX33" fmla="*/ 1127760 w 2085975"/>
                <a:gd name="connsiteY33" fmla="*/ 510540 h 2379924"/>
                <a:gd name="connsiteX34" fmla="*/ 1148715 w 2085975"/>
                <a:gd name="connsiteY34" fmla="*/ 563880 h 2379924"/>
                <a:gd name="connsiteX35" fmla="*/ 1194435 w 2085975"/>
                <a:gd name="connsiteY35" fmla="*/ 641985 h 2379924"/>
                <a:gd name="connsiteX36" fmla="*/ 1215390 w 2085975"/>
                <a:gd name="connsiteY36" fmla="*/ 645795 h 2379924"/>
                <a:gd name="connsiteX37" fmla="*/ 1243965 w 2085975"/>
                <a:gd name="connsiteY37" fmla="*/ 737235 h 2379924"/>
                <a:gd name="connsiteX38" fmla="*/ 1423035 w 2085975"/>
                <a:gd name="connsiteY38" fmla="*/ 702945 h 2379924"/>
                <a:gd name="connsiteX39" fmla="*/ 1422609 w 2085975"/>
                <a:gd name="connsiteY39" fmla="*/ 700259 h 2379924"/>
                <a:gd name="connsiteX40" fmla="*/ 1468755 w 2085975"/>
                <a:gd name="connsiteY40" fmla="*/ 689610 h 2379924"/>
                <a:gd name="connsiteX41" fmla="*/ 1491615 w 2085975"/>
                <a:gd name="connsiteY41" fmla="*/ 659130 h 2379924"/>
                <a:gd name="connsiteX42" fmla="*/ 1520190 w 2085975"/>
                <a:gd name="connsiteY42" fmla="*/ 645795 h 2379924"/>
                <a:gd name="connsiteX43" fmla="*/ 1531620 w 2085975"/>
                <a:gd name="connsiteY43" fmla="*/ 613410 h 2379924"/>
                <a:gd name="connsiteX44" fmla="*/ 1552575 w 2085975"/>
                <a:gd name="connsiteY44" fmla="*/ 594360 h 2379924"/>
                <a:gd name="connsiteX45" fmla="*/ 1573530 w 2085975"/>
                <a:gd name="connsiteY45" fmla="*/ 609600 h 2379924"/>
                <a:gd name="connsiteX46" fmla="*/ 1567815 w 2085975"/>
                <a:gd name="connsiteY46" fmla="*/ 708660 h 2379924"/>
                <a:gd name="connsiteX47" fmla="*/ 1638300 w 2085975"/>
                <a:gd name="connsiteY47" fmla="*/ 786765 h 2379924"/>
                <a:gd name="connsiteX48" fmla="*/ 1640205 w 2085975"/>
                <a:gd name="connsiteY48" fmla="*/ 851535 h 2379924"/>
                <a:gd name="connsiteX49" fmla="*/ 1615440 w 2085975"/>
                <a:gd name="connsiteY49" fmla="*/ 872490 h 2379924"/>
                <a:gd name="connsiteX50" fmla="*/ 1678305 w 2085975"/>
                <a:gd name="connsiteY50" fmla="*/ 876300 h 2379924"/>
                <a:gd name="connsiteX51" fmla="*/ 1964632 w 2085975"/>
                <a:gd name="connsiteY51" fmla="*/ 811829 h 2379924"/>
                <a:gd name="connsiteX52" fmla="*/ 1985010 w 2085975"/>
                <a:gd name="connsiteY52" fmla="*/ 889635 h 2379924"/>
                <a:gd name="connsiteX53" fmla="*/ 1977390 w 2085975"/>
                <a:gd name="connsiteY53" fmla="*/ 942975 h 2379924"/>
                <a:gd name="connsiteX54" fmla="*/ 1912620 w 2085975"/>
                <a:gd name="connsiteY54" fmla="*/ 952500 h 2379924"/>
                <a:gd name="connsiteX55" fmla="*/ 1912620 w 2085975"/>
                <a:gd name="connsiteY55" fmla="*/ 1022985 h 2379924"/>
                <a:gd name="connsiteX56" fmla="*/ 1956435 w 2085975"/>
                <a:gd name="connsiteY56" fmla="*/ 1028700 h 2379924"/>
                <a:gd name="connsiteX57" fmla="*/ 1996440 w 2085975"/>
                <a:gd name="connsiteY57" fmla="*/ 1002030 h 2379924"/>
                <a:gd name="connsiteX58" fmla="*/ 1975485 w 2085975"/>
                <a:gd name="connsiteY58" fmla="*/ 1057275 h 2379924"/>
                <a:gd name="connsiteX59" fmla="*/ 1971675 w 2085975"/>
                <a:gd name="connsiteY59" fmla="*/ 1137285 h 2379924"/>
                <a:gd name="connsiteX60" fmla="*/ 1976108 w 2085975"/>
                <a:gd name="connsiteY60" fmla="*/ 1138062 h 2379924"/>
                <a:gd name="connsiteX61" fmla="*/ 2025015 w 2085975"/>
                <a:gd name="connsiteY61" fmla="*/ 1226820 h 2379924"/>
                <a:gd name="connsiteX62" fmla="*/ 1965960 w 2085975"/>
                <a:gd name="connsiteY62" fmla="*/ 1257300 h 2379924"/>
                <a:gd name="connsiteX63" fmla="*/ 1975485 w 2085975"/>
                <a:gd name="connsiteY63" fmla="*/ 1295400 h 2379924"/>
                <a:gd name="connsiteX64" fmla="*/ 1929765 w 2085975"/>
                <a:gd name="connsiteY64" fmla="*/ 1350645 h 2379924"/>
                <a:gd name="connsiteX65" fmla="*/ 2057400 w 2085975"/>
                <a:gd name="connsiteY65" fmla="*/ 1419225 h 2379924"/>
                <a:gd name="connsiteX66" fmla="*/ 2034540 w 2085975"/>
                <a:gd name="connsiteY66" fmla="*/ 1451610 h 2379924"/>
                <a:gd name="connsiteX67" fmla="*/ 2085975 w 2085975"/>
                <a:gd name="connsiteY67" fmla="*/ 1527810 h 2379924"/>
                <a:gd name="connsiteX68" fmla="*/ 2080260 w 2085975"/>
                <a:gd name="connsiteY68" fmla="*/ 1565910 h 2379924"/>
                <a:gd name="connsiteX69" fmla="*/ 2045970 w 2085975"/>
                <a:gd name="connsiteY69" fmla="*/ 1581150 h 2379924"/>
                <a:gd name="connsiteX70" fmla="*/ 2013585 w 2085975"/>
                <a:gd name="connsiteY70" fmla="*/ 1657350 h 2379924"/>
                <a:gd name="connsiteX71" fmla="*/ 2047875 w 2085975"/>
                <a:gd name="connsiteY71" fmla="*/ 1691640 h 2379924"/>
                <a:gd name="connsiteX72" fmla="*/ 2011680 w 2085975"/>
                <a:gd name="connsiteY72" fmla="*/ 1737360 h 2379924"/>
                <a:gd name="connsiteX73" fmla="*/ 2013585 w 2085975"/>
                <a:gd name="connsiteY73" fmla="*/ 1739265 h 2379924"/>
                <a:gd name="connsiteX74" fmla="*/ 1912620 w 2085975"/>
                <a:gd name="connsiteY74" fmla="*/ 1644015 h 2379924"/>
                <a:gd name="connsiteX75" fmla="*/ 1823085 w 2085975"/>
                <a:gd name="connsiteY75" fmla="*/ 1708785 h 2379924"/>
                <a:gd name="connsiteX76" fmla="*/ 1691640 w 2085975"/>
                <a:gd name="connsiteY76" fmla="*/ 1737360 h 2379924"/>
                <a:gd name="connsiteX77" fmla="*/ 1678305 w 2085975"/>
                <a:gd name="connsiteY77" fmla="*/ 1722120 h 2379924"/>
                <a:gd name="connsiteX78" fmla="*/ 1621155 w 2085975"/>
                <a:gd name="connsiteY78" fmla="*/ 1737360 h 2379924"/>
                <a:gd name="connsiteX79" fmla="*/ 1617345 w 2085975"/>
                <a:gd name="connsiteY79" fmla="*/ 1760220 h 2379924"/>
                <a:gd name="connsiteX80" fmla="*/ 1565432 w 2085975"/>
                <a:gd name="connsiteY80" fmla="*/ 1773198 h 2379924"/>
                <a:gd name="connsiteX81" fmla="*/ 1564005 w 2085975"/>
                <a:gd name="connsiteY81" fmla="*/ 1771650 h 2379924"/>
                <a:gd name="connsiteX82" fmla="*/ 1520190 w 2085975"/>
                <a:gd name="connsiteY82" fmla="*/ 1811655 h 2379924"/>
                <a:gd name="connsiteX83" fmla="*/ 1501140 w 2085975"/>
                <a:gd name="connsiteY83" fmla="*/ 1811655 h 2379924"/>
                <a:gd name="connsiteX84" fmla="*/ 1428750 w 2085975"/>
                <a:gd name="connsiteY84" fmla="*/ 1903095 h 2379924"/>
                <a:gd name="connsiteX85" fmla="*/ 1421130 w 2085975"/>
                <a:gd name="connsiteY85" fmla="*/ 1952625 h 2379924"/>
                <a:gd name="connsiteX86" fmla="*/ 1396365 w 2085975"/>
                <a:gd name="connsiteY86" fmla="*/ 1918335 h 2379924"/>
                <a:gd name="connsiteX87" fmla="*/ 1358265 w 2085975"/>
                <a:gd name="connsiteY87" fmla="*/ 1986915 h 2379924"/>
                <a:gd name="connsiteX88" fmla="*/ 1343025 w 2085975"/>
                <a:gd name="connsiteY88" fmla="*/ 1986915 h 2379924"/>
                <a:gd name="connsiteX89" fmla="*/ 1297305 w 2085975"/>
                <a:gd name="connsiteY89" fmla="*/ 2019300 h 2379924"/>
                <a:gd name="connsiteX90" fmla="*/ 1301115 w 2085975"/>
                <a:gd name="connsiteY90" fmla="*/ 2038350 h 2379924"/>
                <a:gd name="connsiteX91" fmla="*/ 1259205 w 2085975"/>
                <a:gd name="connsiteY91" fmla="*/ 2066925 h 2379924"/>
                <a:gd name="connsiteX92" fmla="*/ 1272540 w 2085975"/>
                <a:gd name="connsiteY92" fmla="*/ 2097405 h 2379924"/>
                <a:gd name="connsiteX93" fmla="*/ 1202055 w 2085975"/>
                <a:gd name="connsiteY93" fmla="*/ 2106930 h 2379924"/>
                <a:gd name="connsiteX94" fmla="*/ 1183005 w 2085975"/>
                <a:gd name="connsiteY94" fmla="*/ 2143125 h 2379924"/>
                <a:gd name="connsiteX95" fmla="*/ 1156335 w 2085975"/>
                <a:gd name="connsiteY95" fmla="*/ 2164080 h 2379924"/>
                <a:gd name="connsiteX96" fmla="*/ 1122045 w 2085975"/>
                <a:gd name="connsiteY96" fmla="*/ 2141220 h 2379924"/>
                <a:gd name="connsiteX97" fmla="*/ 1107891 w 2085975"/>
                <a:gd name="connsiteY97" fmla="*/ 2157396 h 2379924"/>
                <a:gd name="connsiteX98" fmla="*/ 1106805 w 2085975"/>
                <a:gd name="connsiteY98" fmla="*/ 2156460 h 2379924"/>
                <a:gd name="connsiteX99" fmla="*/ 979170 w 2085975"/>
                <a:gd name="connsiteY99" fmla="*/ 2042160 h 2379924"/>
                <a:gd name="connsiteX100" fmla="*/ 932138 w 2085975"/>
                <a:gd name="connsiteY100" fmla="*/ 2104529 h 2379924"/>
                <a:gd name="connsiteX101" fmla="*/ 851535 w 2085975"/>
                <a:gd name="connsiteY101" fmla="*/ 2101216 h 2379924"/>
                <a:gd name="connsiteX102" fmla="*/ 847725 w 2085975"/>
                <a:gd name="connsiteY102" fmla="*/ 2129791 h 2379924"/>
                <a:gd name="connsiteX103" fmla="*/ 689610 w 2085975"/>
                <a:gd name="connsiteY103" fmla="*/ 2129791 h 2379924"/>
                <a:gd name="connsiteX104" fmla="*/ 685800 w 2085975"/>
                <a:gd name="connsiteY104" fmla="*/ 2025016 h 2379924"/>
                <a:gd name="connsiteX105" fmla="*/ 683980 w 2085975"/>
                <a:gd name="connsiteY105" fmla="*/ 2024761 h 2379924"/>
                <a:gd name="connsiteX106" fmla="*/ 701040 w 2085975"/>
                <a:gd name="connsiteY106" fmla="*/ 1973580 h 2379924"/>
                <a:gd name="connsiteX107" fmla="*/ 659130 w 2085975"/>
                <a:gd name="connsiteY107" fmla="*/ 1939290 h 2379924"/>
                <a:gd name="connsiteX108" fmla="*/ 662940 w 2085975"/>
                <a:gd name="connsiteY108" fmla="*/ 1899285 h 2379924"/>
                <a:gd name="connsiteX109" fmla="*/ 674370 w 2085975"/>
                <a:gd name="connsiteY109" fmla="*/ 1836420 h 2379924"/>
                <a:gd name="connsiteX110" fmla="*/ 643890 w 2085975"/>
                <a:gd name="connsiteY110" fmla="*/ 1802130 h 2379924"/>
                <a:gd name="connsiteX111" fmla="*/ 590550 w 2085975"/>
                <a:gd name="connsiteY111" fmla="*/ 1790700 h 2379924"/>
                <a:gd name="connsiteX112" fmla="*/ 520065 w 2085975"/>
                <a:gd name="connsiteY112" fmla="*/ 1731645 h 2379924"/>
                <a:gd name="connsiteX113" fmla="*/ 520065 w 2085975"/>
                <a:gd name="connsiteY113" fmla="*/ 1704975 h 2379924"/>
                <a:gd name="connsiteX114" fmla="*/ 491490 w 2085975"/>
                <a:gd name="connsiteY114" fmla="*/ 1708785 h 2379924"/>
                <a:gd name="connsiteX115" fmla="*/ 386715 w 2085975"/>
                <a:gd name="connsiteY115" fmla="*/ 1638300 h 2379924"/>
                <a:gd name="connsiteX116" fmla="*/ 345639 w 2085975"/>
                <a:gd name="connsiteY116" fmla="*/ 1595581 h 2379924"/>
                <a:gd name="connsiteX117" fmla="*/ 346710 w 2085975"/>
                <a:gd name="connsiteY117" fmla="*/ 1543050 h 2379924"/>
                <a:gd name="connsiteX118" fmla="*/ 302895 w 2085975"/>
                <a:gd name="connsiteY118" fmla="*/ 1522095 h 2379924"/>
                <a:gd name="connsiteX119" fmla="*/ 318135 w 2085975"/>
                <a:gd name="connsiteY119" fmla="*/ 1470660 h 2379924"/>
                <a:gd name="connsiteX120" fmla="*/ 274320 w 2085975"/>
                <a:gd name="connsiteY120" fmla="*/ 1491615 h 2379924"/>
                <a:gd name="connsiteX121" fmla="*/ 241935 w 2085975"/>
                <a:gd name="connsiteY121" fmla="*/ 1491615 h 2379924"/>
                <a:gd name="connsiteX122" fmla="*/ 236220 w 2085975"/>
                <a:gd name="connsiteY122" fmla="*/ 1510665 h 2379924"/>
                <a:gd name="connsiteX123" fmla="*/ 85676 w 2085975"/>
                <a:gd name="connsiteY123" fmla="*/ 1510087 h 2379924"/>
                <a:gd name="connsiteX124" fmla="*/ 80010 w 2085975"/>
                <a:gd name="connsiteY124" fmla="*/ 1443990 h 2379924"/>
                <a:gd name="connsiteX125" fmla="*/ 30480 w 2085975"/>
                <a:gd name="connsiteY125" fmla="*/ 1466850 h 2379924"/>
                <a:gd name="connsiteX126" fmla="*/ 9525 w 2085975"/>
                <a:gd name="connsiteY126" fmla="*/ 1390650 h 2379924"/>
                <a:gd name="connsiteX127" fmla="*/ 0 w 2085975"/>
                <a:gd name="connsiteY127" fmla="*/ 1389648 h 2379924"/>
                <a:gd name="connsiteX128" fmla="*/ 0 w 2085975"/>
                <a:gd name="connsiteY128" fmla="*/ 1352550 h 2379924"/>
                <a:gd name="connsiteX129" fmla="*/ 30480 w 2085975"/>
                <a:gd name="connsiteY129" fmla="*/ 1314450 h 2379924"/>
                <a:gd name="connsiteX130" fmla="*/ 95250 w 2085975"/>
                <a:gd name="connsiteY130" fmla="*/ 1303020 h 2379924"/>
                <a:gd name="connsiteX131" fmla="*/ 112395 w 2085975"/>
                <a:gd name="connsiteY131" fmla="*/ 1238250 h 2379924"/>
                <a:gd name="connsiteX132" fmla="*/ 100965 w 2085975"/>
                <a:gd name="connsiteY132" fmla="*/ 1143000 h 2379924"/>
                <a:gd name="connsiteX133" fmla="*/ 101779 w 2085975"/>
                <a:gd name="connsiteY133" fmla="*/ 1135131 h 2379924"/>
                <a:gd name="connsiteX134" fmla="*/ 190501 w 2085975"/>
                <a:gd name="connsiteY134" fmla="*/ 1110615 h 2379924"/>
                <a:gd name="connsiteX135" fmla="*/ 207646 w 2085975"/>
                <a:gd name="connsiteY135" fmla="*/ 1022985 h 2379924"/>
                <a:gd name="connsiteX136" fmla="*/ 186691 w 2085975"/>
                <a:gd name="connsiteY136" fmla="*/ 986790 h 2379924"/>
                <a:gd name="connsiteX137" fmla="*/ 57151 w 2085975"/>
                <a:gd name="connsiteY137" fmla="*/ 969645 h 2379924"/>
                <a:gd name="connsiteX138" fmla="*/ 125731 w 2085975"/>
                <a:gd name="connsiteY138" fmla="*/ 843915 h 2379924"/>
                <a:gd name="connsiteX139" fmla="*/ 129541 w 2085975"/>
                <a:gd name="connsiteY139" fmla="*/ 731520 h 2379924"/>
                <a:gd name="connsiteX140" fmla="*/ 104775 w 2085975"/>
                <a:gd name="connsiteY140" fmla="*/ 715066 h 2379924"/>
                <a:gd name="connsiteX141" fmla="*/ 104775 w 2085975"/>
                <a:gd name="connsiteY141" fmla="*/ 567691 h 2379924"/>
                <a:gd name="connsiteX142" fmla="*/ 125730 w 2085975"/>
                <a:gd name="connsiteY142" fmla="*/ 489586 h 2379924"/>
                <a:gd name="connsiteX143" fmla="*/ 95250 w 2085975"/>
                <a:gd name="connsiteY143" fmla="*/ 447676 h 2379924"/>
                <a:gd name="connsiteX144" fmla="*/ 169545 w 2085975"/>
                <a:gd name="connsiteY144" fmla="*/ 449581 h 2379924"/>
                <a:gd name="connsiteX145" fmla="*/ 164949 w 2085975"/>
                <a:gd name="connsiteY145" fmla="*/ 446066 h 2379924"/>
                <a:gd name="connsiteX146" fmla="*/ 169545 w 2085975"/>
                <a:gd name="connsiteY146" fmla="*/ 447675 h 2379924"/>
                <a:gd name="connsiteX147" fmla="*/ 200025 w 2085975"/>
                <a:gd name="connsiteY147" fmla="*/ 382905 h 2379924"/>
                <a:gd name="connsiteX148" fmla="*/ 283845 w 2085975"/>
                <a:gd name="connsiteY148" fmla="*/ 384810 h 2379924"/>
                <a:gd name="connsiteX149" fmla="*/ 329565 w 2085975"/>
                <a:gd name="connsiteY149" fmla="*/ 361950 h 2379924"/>
                <a:gd name="connsiteX150" fmla="*/ 344805 w 2085975"/>
                <a:gd name="connsiteY150" fmla="*/ 335280 h 2379924"/>
                <a:gd name="connsiteX151" fmla="*/ 348615 w 2085975"/>
                <a:gd name="connsiteY151" fmla="*/ 266700 h 2379924"/>
                <a:gd name="connsiteX152" fmla="*/ 325755 w 2085975"/>
                <a:gd name="connsiteY152" fmla="*/ 198120 h 2379924"/>
                <a:gd name="connsiteX153" fmla="*/ 272415 w 2085975"/>
                <a:gd name="connsiteY153" fmla="*/ 137160 h 2379924"/>
                <a:gd name="connsiteX154" fmla="*/ 295275 w 2085975"/>
                <a:gd name="connsiteY154" fmla="*/ 125730 h 2379924"/>
                <a:gd name="connsiteX155" fmla="*/ 293496 w 2085975"/>
                <a:gd name="connsiteY155" fmla="*/ 119401 h 2379924"/>
                <a:gd name="connsiteX156" fmla="*/ 295275 w 2085975"/>
                <a:gd name="connsiteY156" fmla="*/ 120015 h 2379924"/>
                <a:gd name="connsiteX157" fmla="*/ 337185 w 2085975"/>
                <a:gd name="connsiteY157" fmla="*/ 74295 h 2379924"/>
                <a:gd name="connsiteX158" fmla="*/ 403860 w 2085975"/>
                <a:gd name="connsiteY158" fmla="*/ 85725 h 2379924"/>
                <a:gd name="connsiteX159" fmla="*/ 381000 w 2085975"/>
                <a:gd name="connsiteY159" fmla="*/ 49530 h 2379924"/>
                <a:gd name="connsiteX160" fmla="*/ 432435 w 2085975"/>
                <a:gd name="connsiteY160" fmla="*/ 13335 h 2379924"/>
                <a:gd name="connsiteX161" fmla="*/ 537210 w 2085975"/>
                <a:gd name="connsiteY161" fmla="*/ 0 h 2379924"/>
                <a:gd name="connsiteX0" fmla="*/ 712594 w 2085975"/>
                <a:gd name="connsiteY0" fmla="*/ 2361639 h 2366010"/>
                <a:gd name="connsiteX1" fmla="*/ 785736 w 2085975"/>
                <a:gd name="connsiteY1" fmla="*/ 2365296 h 2366010"/>
                <a:gd name="connsiteX2" fmla="*/ 784860 w 2085975"/>
                <a:gd name="connsiteY2" fmla="*/ 2366010 h 2366010"/>
                <a:gd name="connsiteX3" fmla="*/ 713471 w 2085975"/>
                <a:gd name="connsiteY3" fmla="*/ 2362441 h 2366010"/>
                <a:gd name="connsiteX4" fmla="*/ 712594 w 2085975"/>
                <a:gd name="connsiteY4" fmla="*/ 2361639 h 2366010"/>
                <a:gd name="connsiteX5" fmla="*/ 1565691 w 2085975"/>
                <a:gd name="connsiteY5" fmla="*/ 1775952 h 2366010"/>
                <a:gd name="connsiteX6" fmla="*/ 1562956 w 2085975"/>
                <a:gd name="connsiteY6" fmla="*/ 1776635 h 2366010"/>
                <a:gd name="connsiteX7" fmla="*/ 1565691 w 2085975"/>
                <a:gd name="connsiteY7" fmla="*/ 1775952 h 2366010"/>
                <a:gd name="connsiteX8" fmla="*/ 338452 w 2085975"/>
                <a:gd name="connsiteY8" fmla="*/ 1588442 h 2366010"/>
                <a:gd name="connsiteX9" fmla="*/ 338961 w 2085975"/>
                <a:gd name="connsiteY9" fmla="*/ 1588971 h 2366010"/>
                <a:gd name="connsiteX10" fmla="*/ 338452 w 2085975"/>
                <a:gd name="connsiteY10" fmla="*/ 1588442 h 2366010"/>
                <a:gd name="connsiteX11" fmla="*/ 537210 w 2085975"/>
                <a:gd name="connsiteY11" fmla="*/ 0 h 2366010"/>
                <a:gd name="connsiteX12" fmla="*/ 563880 w 2085975"/>
                <a:gd name="connsiteY12" fmla="*/ 80010 h 2366010"/>
                <a:gd name="connsiteX13" fmla="*/ 672465 w 2085975"/>
                <a:gd name="connsiteY13" fmla="*/ 51435 h 2366010"/>
                <a:gd name="connsiteX14" fmla="*/ 721352 w 2085975"/>
                <a:gd name="connsiteY14" fmla="*/ 29486 h 2366010"/>
                <a:gd name="connsiteX15" fmla="*/ 744855 w 2085975"/>
                <a:gd name="connsiteY15" fmla="*/ 59055 h 2366010"/>
                <a:gd name="connsiteX16" fmla="*/ 739140 w 2085975"/>
                <a:gd name="connsiteY16" fmla="*/ 89535 h 2366010"/>
                <a:gd name="connsiteX17" fmla="*/ 821055 w 2085975"/>
                <a:gd name="connsiteY17" fmla="*/ 93345 h 2366010"/>
                <a:gd name="connsiteX18" fmla="*/ 834390 w 2085975"/>
                <a:gd name="connsiteY18" fmla="*/ 19050 h 2366010"/>
                <a:gd name="connsiteX19" fmla="*/ 855345 w 2085975"/>
                <a:gd name="connsiteY19" fmla="*/ 47625 h 2366010"/>
                <a:gd name="connsiteX20" fmla="*/ 946785 w 2085975"/>
                <a:gd name="connsiteY20" fmla="*/ 47625 h 2366010"/>
                <a:gd name="connsiteX21" fmla="*/ 996315 w 2085975"/>
                <a:gd name="connsiteY21" fmla="*/ 38100 h 2366010"/>
                <a:gd name="connsiteX22" fmla="*/ 1003935 w 2085975"/>
                <a:gd name="connsiteY22" fmla="*/ 9525 h 2366010"/>
                <a:gd name="connsiteX23" fmla="*/ 1064895 w 2085975"/>
                <a:gd name="connsiteY23" fmla="*/ 0 h 2366010"/>
                <a:gd name="connsiteX24" fmla="*/ 1097280 w 2085975"/>
                <a:gd name="connsiteY24" fmla="*/ 102870 h 2366010"/>
                <a:gd name="connsiteX25" fmla="*/ 1110615 w 2085975"/>
                <a:gd name="connsiteY25" fmla="*/ 102870 h 2366010"/>
                <a:gd name="connsiteX26" fmla="*/ 1135380 w 2085975"/>
                <a:gd name="connsiteY26" fmla="*/ 190500 h 2366010"/>
                <a:gd name="connsiteX27" fmla="*/ 1137805 w 2085975"/>
                <a:gd name="connsiteY27" fmla="*/ 195722 h 2366010"/>
                <a:gd name="connsiteX28" fmla="*/ 1135380 w 2085975"/>
                <a:gd name="connsiteY28" fmla="*/ 198120 h 2366010"/>
                <a:gd name="connsiteX29" fmla="*/ 1131570 w 2085975"/>
                <a:gd name="connsiteY29" fmla="*/ 240030 h 2366010"/>
                <a:gd name="connsiteX30" fmla="*/ 1156335 w 2085975"/>
                <a:gd name="connsiteY30" fmla="*/ 346710 h 2366010"/>
                <a:gd name="connsiteX31" fmla="*/ 1099185 w 2085975"/>
                <a:gd name="connsiteY31" fmla="*/ 363855 h 2366010"/>
                <a:gd name="connsiteX32" fmla="*/ 1127760 w 2085975"/>
                <a:gd name="connsiteY32" fmla="*/ 510540 h 2366010"/>
                <a:gd name="connsiteX33" fmla="*/ 1148715 w 2085975"/>
                <a:gd name="connsiteY33" fmla="*/ 563880 h 2366010"/>
                <a:gd name="connsiteX34" fmla="*/ 1194435 w 2085975"/>
                <a:gd name="connsiteY34" fmla="*/ 641985 h 2366010"/>
                <a:gd name="connsiteX35" fmla="*/ 1215390 w 2085975"/>
                <a:gd name="connsiteY35" fmla="*/ 645795 h 2366010"/>
                <a:gd name="connsiteX36" fmla="*/ 1243965 w 2085975"/>
                <a:gd name="connsiteY36" fmla="*/ 737235 h 2366010"/>
                <a:gd name="connsiteX37" fmla="*/ 1423035 w 2085975"/>
                <a:gd name="connsiteY37" fmla="*/ 702945 h 2366010"/>
                <a:gd name="connsiteX38" fmla="*/ 1422609 w 2085975"/>
                <a:gd name="connsiteY38" fmla="*/ 700259 h 2366010"/>
                <a:gd name="connsiteX39" fmla="*/ 1468755 w 2085975"/>
                <a:gd name="connsiteY39" fmla="*/ 689610 h 2366010"/>
                <a:gd name="connsiteX40" fmla="*/ 1491615 w 2085975"/>
                <a:gd name="connsiteY40" fmla="*/ 659130 h 2366010"/>
                <a:gd name="connsiteX41" fmla="*/ 1520190 w 2085975"/>
                <a:gd name="connsiteY41" fmla="*/ 645795 h 2366010"/>
                <a:gd name="connsiteX42" fmla="*/ 1531620 w 2085975"/>
                <a:gd name="connsiteY42" fmla="*/ 613410 h 2366010"/>
                <a:gd name="connsiteX43" fmla="*/ 1552575 w 2085975"/>
                <a:gd name="connsiteY43" fmla="*/ 594360 h 2366010"/>
                <a:gd name="connsiteX44" fmla="*/ 1573530 w 2085975"/>
                <a:gd name="connsiteY44" fmla="*/ 609600 h 2366010"/>
                <a:gd name="connsiteX45" fmla="*/ 1567815 w 2085975"/>
                <a:gd name="connsiteY45" fmla="*/ 708660 h 2366010"/>
                <a:gd name="connsiteX46" fmla="*/ 1638300 w 2085975"/>
                <a:gd name="connsiteY46" fmla="*/ 786765 h 2366010"/>
                <a:gd name="connsiteX47" fmla="*/ 1640205 w 2085975"/>
                <a:gd name="connsiteY47" fmla="*/ 851535 h 2366010"/>
                <a:gd name="connsiteX48" fmla="*/ 1615440 w 2085975"/>
                <a:gd name="connsiteY48" fmla="*/ 872490 h 2366010"/>
                <a:gd name="connsiteX49" fmla="*/ 1678305 w 2085975"/>
                <a:gd name="connsiteY49" fmla="*/ 876300 h 2366010"/>
                <a:gd name="connsiteX50" fmla="*/ 1964632 w 2085975"/>
                <a:gd name="connsiteY50" fmla="*/ 811829 h 2366010"/>
                <a:gd name="connsiteX51" fmla="*/ 1985010 w 2085975"/>
                <a:gd name="connsiteY51" fmla="*/ 889635 h 2366010"/>
                <a:gd name="connsiteX52" fmla="*/ 1977390 w 2085975"/>
                <a:gd name="connsiteY52" fmla="*/ 942975 h 2366010"/>
                <a:gd name="connsiteX53" fmla="*/ 1912620 w 2085975"/>
                <a:gd name="connsiteY53" fmla="*/ 952500 h 2366010"/>
                <a:gd name="connsiteX54" fmla="*/ 1912620 w 2085975"/>
                <a:gd name="connsiteY54" fmla="*/ 1022985 h 2366010"/>
                <a:gd name="connsiteX55" fmla="*/ 1956435 w 2085975"/>
                <a:gd name="connsiteY55" fmla="*/ 1028700 h 2366010"/>
                <a:gd name="connsiteX56" fmla="*/ 1996440 w 2085975"/>
                <a:gd name="connsiteY56" fmla="*/ 1002030 h 2366010"/>
                <a:gd name="connsiteX57" fmla="*/ 1975485 w 2085975"/>
                <a:gd name="connsiteY57" fmla="*/ 1057275 h 2366010"/>
                <a:gd name="connsiteX58" fmla="*/ 1971675 w 2085975"/>
                <a:gd name="connsiteY58" fmla="*/ 1137285 h 2366010"/>
                <a:gd name="connsiteX59" fmla="*/ 1976108 w 2085975"/>
                <a:gd name="connsiteY59" fmla="*/ 1138062 h 2366010"/>
                <a:gd name="connsiteX60" fmla="*/ 2025015 w 2085975"/>
                <a:gd name="connsiteY60" fmla="*/ 1226820 h 2366010"/>
                <a:gd name="connsiteX61" fmla="*/ 1965960 w 2085975"/>
                <a:gd name="connsiteY61" fmla="*/ 1257300 h 2366010"/>
                <a:gd name="connsiteX62" fmla="*/ 1975485 w 2085975"/>
                <a:gd name="connsiteY62" fmla="*/ 1295400 h 2366010"/>
                <a:gd name="connsiteX63" fmla="*/ 1929765 w 2085975"/>
                <a:gd name="connsiteY63" fmla="*/ 1350645 h 2366010"/>
                <a:gd name="connsiteX64" fmla="*/ 2057400 w 2085975"/>
                <a:gd name="connsiteY64" fmla="*/ 1419225 h 2366010"/>
                <a:gd name="connsiteX65" fmla="*/ 2034540 w 2085975"/>
                <a:gd name="connsiteY65" fmla="*/ 1451610 h 2366010"/>
                <a:gd name="connsiteX66" fmla="*/ 2085975 w 2085975"/>
                <a:gd name="connsiteY66" fmla="*/ 1527810 h 2366010"/>
                <a:gd name="connsiteX67" fmla="*/ 2080260 w 2085975"/>
                <a:gd name="connsiteY67" fmla="*/ 1565910 h 2366010"/>
                <a:gd name="connsiteX68" fmla="*/ 2045970 w 2085975"/>
                <a:gd name="connsiteY68" fmla="*/ 1581150 h 2366010"/>
                <a:gd name="connsiteX69" fmla="*/ 2013585 w 2085975"/>
                <a:gd name="connsiteY69" fmla="*/ 1657350 h 2366010"/>
                <a:gd name="connsiteX70" fmla="*/ 2047875 w 2085975"/>
                <a:gd name="connsiteY70" fmla="*/ 1691640 h 2366010"/>
                <a:gd name="connsiteX71" fmla="*/ 2011680 w 2085975"/>
                <a:gd name="connsiteY71" fmla="*/ 1737360 h 2366010"/>
                <a:gd name="connsiteX72" fmla="*/ 2013585 w 2085975"/>
                <a:gd name="connsiteY72" fmla="*/ 1739265 h 2366010"/>
                <a:gd name="connsiteX73" fmla="*/ 1912620 w 2085975"/>
                <a:gd name="connsiteY73" fmla="*/ 1644015 h 2366010"/>
                <a:gd name="connsiteX74" fmla="*/ 1823085 w 2085975"/>
                <a:gd name="connsiteY74" fmla="*/ 1708785 h 2366010"/>
                <a:gd name="connsiteX75" fmla="*/ 1691640 w 2085975"/>
                <a:gd name="connsiteY75" fmla="*/ 1737360 h 2366010"/>
                <a:gd name="connsiteX76" fmla="*/ 1678305 w 2085975"/>
                <a:gd name="connsiteY76" fmla="*/ 1722120 h 2366010"/>
                <a:gd name="connsiteX77" fmla="*/ 1621155 w 2085975"/>
                <a:gd name="connsiteY77" fmla="*/ 1737360 h 2366010"/>
                <a:gd name="connsiteX78" fmla="*/ 1617345 w 2085975"/>
                <a:gd name="connsiteY78" fmla="*/ 1760220 h 2366010"/>
                <a:gd name="connsiteX79" fmla="*/ 1565432 w 2085975"/>
                <a:gd name="connsiteY79" fmla="*/ 1773198 h 2366010"/>
                <a:gd name="connsiteX80" fmla="*/ 1564005 w 2085975"/>
                <a:gd name="connsiteY80" fmla="*/ 1771650 h 2366010"/>
                <a:gd name="connsiteX81" fmla="*/ 1520190 w 2085975"/>
                <a:gd name="connsiteY81" fmla="*/ 1811655 h 2366010"/>
                <a:gd name="connsiteX82" fmla="*/ 1501140 w 2085975"/>
                <a:gd name="connsiteY82" fmla="*/ 1811655 h 2366010"/>
                <a:gd name="connsiteX83" fmla="*/ 1428750 w 2085975"/>
                <a:gd name="connsiteY83" fmla="*/ 1903095 h 2366010"/>
                <a:gd name="connsiteX84" fmla="*/ 1421130 w 2085975"/>
                <a:gd name="connsiteY84" fmla="*/ 1952625 h 2366010"/>
                <a:gd name="connsiteX85" fmla="*/ 1396365 w 2085975"/>
                <a:gd name="connsiteY85" fmla="*/ 1918335 h 2366010"/>
                <a:gd name="connsiteX86" fmla="*/ 1358265 w 2085975"/>
                <a:gd name="connsiteY86" fmla="*/ 1986915 h 2366010"/>
                <a:gd name="connsiteX87" fmla="*/ 1343025 w 2085975"/>
                <a:gd name="connsiteY87" fmla="*/ 1986915 h 2366010"/>
                <a:gd name="connsiteX88" fmla="*/ 1297305 w 2085975"/>
                <a:gd name="connsiteY88" fmla="*/ 2019300 h 2366010"/>
                <a:gd name="connsiteX89" fmla="*/ 1301115 w 2085975"/>
                <a:gd name="connsiteY89" fmla="*/ 2038350 h 2366010"/>
                <a:gd name="connsiteX90" fmla="*/ 1259205 w 2085975"/>
                <a:gd name="connsiteY90" fmla="*/ 2066925 h 2366010"/>
                <a:gd name="connsiteX91" fmla="*/ 1272540 w 2085975"/>
                <a:gd name="connsiteY91" fmla="*/ 2097405 h 2366010"/>
                <a:gd name="connsiteX92" fmla="*/ 1202055 w 2085975"/>
                <a:gd name="connsiteY92" fmla="*/ 2106930 h 2366010"/>
                <a:gd name="connsiteX93" fmla="*/ 1183005 w 2085975"/>
                <a:gd name="connsiteY93" fmla="*/ 2143125 h 2366010"/>
                <a:gd name="connsiteX94" fmla="*/ 1156335 w 2085975"/>
                <a:gd name="connsiteY94" fmla="*/ 2164080 h 2366010"/>
                <a:gd name="connsiteX95" fmla="*/ 1122045 w 2085975"/>
                <a:gd name="connsiteY95" fmla="*/ 2141220 h 2366010"/>
                <a:gd name="connsiteX96" fmla="*/ 1107891 w 2085975"/>
                <a:gd name="connsiteY96" fmla="*/ 2157396 h 2366010"/>
                <a:gd name="connsiteX97" fmla="*/ 1106805 w 2085975"/>
                <a:gd name="connsiteY97" fmla="*/ 2156460 h 2366010"/>
                <a:gd name="connsiteX98" fmla="*/ 979170 w 2085975"/>
                <a:gd name="connsiteY98" fmla="*/ 2042160 h 2366010"/>
                <a:gd name="connsiteX99" fmla="*/ 932138 w 2085975"/>
                <a:gd name="connsiteY99" fmla="*/ 2104529 h 2366010"/>
                <a:gd name="connsiteX100" fmla="*/ 851535 w 2085975"/>
                <a:gd name="connsiteY100" fmla="*/ 2101216 h 2366010"/>
                <a:gd name="connsiteX101" fmla="*/ 847725 w 2085975"/>
                <a:gd name="connsiteY101" fmla="*/ 2129791 h 2366010"/>
                <a:gd name="connsiteX102" fmla="*/ 689610 w 2085975"/>
                <a:gd name="connsiteY102" fmla="*/ 2129791 h 2366010"/>
                <a:gd name="connsiteX103" fmla="*/ 685800 w 2085975"/>
                <a:gd name="connsiteY103" fmla="*/ 2025016 h 2366010"/>
                <a:gd name="connsiteX104" fmla="*/ 683980 w 2085975"/>
                <a:gd name="connsiteY104" fmla="*/ 2024761 h 2366010"/>
                <a:gd name="connsiteX105" fmla="*/ 701040 w 2085975"/>
                <a:gd name="connsiteY105" fmla="*/ 1973580 h 2366010"/>
                <a:gd name="connsiteX106" fmla="*/ 659130 w 2085975"/>
                <a:gd name="connsiteY106" fmla="*/ 1939290 h 2366010"/>
                <a:gd name="connsiteX107" fmla="*/ 662940 w 2085975"/>
                <a:gd name="connsiteY107" fmla="*/ 1899285 h 2366010"/>
                <a:gd name="connsiteX108" fmla="*/ 674370 w 2085975"/>
                <a:gd name="connsiteY108" fmla="*/ 1836420 h 2366010"/>
                <a:gd name="connsiteX109" fmla="*/ 643890 w 2085975"/>
                <a:gd name="connsiteY109" fmla="*/ 1802130 h 2366010"/>
                <a:gd name="connsiteX110" fmla="*/ 590550 w 2085975"/>
                <a:gd name="connsiteY110" fmla="*/ 1790700 h 2366010"/>
                <a:gd name="connsiteX111" fmla="*/ 520065 w 2085975"/>
                <a:gd name="connsiteY111" fmla="*/ 1731645 h 2366010"/>
                <a:gd name="connsiteX112" fmla="*/ 520065 w 2085975"/>
                <a:gd name="connsiteY112" fmla="*/ 1704975 h 2366010"/>
                <a:gd name="connsiteX113" fmla="*/ 491490 w 2085975"/>
                <a:gd name="connsiteY113" fmla="*/ 1708785 h 2366010"/>
                <a:gd name="connsiteX114" fmla="*/ 386715 w 2085975"/>
                <a:gd name="connsiteY114" fmla="*/ 1638300 h 2366010"/>
                <a:gd name="connsiteX115" fmla="*/ 345639 w 2085975"/>
                <a:gd name="connsiteY115" fmla="*/ 1595581 h 2366010"/>
                <a:gd name="connsiteX116" fmla="*/ 346710 w 2085975"/>
                <a:gd name="connsiteY116" fmla="*/ 1543050 h 2366010"/>
                <a:gd name="connsiteX117" fmla="*/ 302895 w 2085975"/>
                <a:gd name="connsiteY117" fmla="*/ 1522095 h 2366010"/>
                <a:gd name="connsiteX118" fmla="*/ 318135 w 2085975"/>
                <a:gd name="connsiteY118" fmla="*/ 1470660 h 2366010"/>
                <a:gd name="connsiteX119" fmla="*/ 274320 w 2085975"/>
                <a:gd name="connsiteY119" fmla="*/ 1491615 h 2366010"/>
                <a:gd name="connsiteX120" fmla="*/ 241935 w 2085975"/>
                <a:gd name="connsiteY120" fmla="*/ 1491615 h 2366010"/>
                <a:gd name="connsiteX121" fmla="*/ 236220 w 2085975"/>
                <a:gd name="connsiteY121" fmla="*/ 1510665 h 2366010"/>
                <a:gd name="connsiteX122" fmla="*/ 85676 w 2085975"/>
                <a:gd name="connsiteY122" fmla="*/ 1510087 h 2366010"/>
                <a:gd name="connsiteX123" fmla="*/ 80010 w 2085975"/>
                <a:gd name="connsiteY123" fmla="*/ 1443990 h 2366010"/>
                <a:gd name="connsiteX124" fmla="*/ 30480 w 2085975"/>
                <a:gd name="connsiteY124" fmla="*/ 1466850 h 2366010"/>
                <a:gd name="connsiteX125" fmla="*/ 9525 w 2085975"/>
                <a:gd name="connsiteY125" fmla="*/ 1390650 h 2366010"/>
                <a:gd name="connsiteX126" fmla="*/ 0 w 2085975"/>
                <a:gd name="connsiteY126" fmla="*/ 1389648 h 2366010"/>
                <a:gd name="connsiteX127" fmla="*/ 0 w 2085975"/>
                <a:gd name="connsiteY127" fmla="*/ 1352550 h 2366010"/>
                <a:gd name="connsiteX128" fmla="*/ 30480 w 2085975"/>
                <a:gd name="connsiteY128" fmla="*/ 1314450 h 2366010"/>
                <a:gd name="connsiteX129" fmla="*/ 95250 w 2085975"/>
                <a:gd name="connsiteY129" fmla="*/ 1303020 h 2366010"/>
                <a:gd name="connsiteX130" fmla="*/ 112395 w 2085975"/>
                <a:gd name="connsiteY130" fmla="*/ 1238250 h 2366010"/>
                <a:gd name="connsiteX131" fmla="*/ 100965 w 2085975"/>
                <a:gd name="connsiteY131" fmla="*/ 1143000 h 2366010"/>
                <a:gd name="connsiteX132" fmla="*/ 101779 w 2085975"/>
                <a:gd name="connsiteY132" fmla="*/ 1135131 h 2366010"/>
                <a:gd name="connsiteX133" fmla="*/ 190501 w 2085975"/>
                <a:gd name="connsiteY133" fmla="*/ 1110615 h 2366010"/>
                <a:gd name="connsiteX134" fmla="*/ 207646 w 2085975"/>
                <a:gd name="connsiteY134" fmla="*/ 1022985 h 2366010"/>
                <a:gd name="connsiteX135" fmla="*/ 186691 w 2085975"/>
                <a:gd name="connsiteY135" fmla="*/ 986790 h 2366010"/>
                <a:gd name="connsiteX136" fmla="*/ 57151 w 2085975"/>
                <a:gd name="connsiteY136" fmla="*/ 969645 h 2366010"/>
                <a:gd name="connsiteX137" fmla="*/ 125731 w 2085975"/>
                <a:gd name="connsiteY137" fmla="*/ 843915 h 2366010"/>
                <a:gd name="connsiteX138" fmla="*/ 129541 w 2085975"/>
                <a:gd name="connsiteY138" fmla="*/ 731520 h 2366010"/>
                <a:gd name="connsiteX139" fmla="*/ 104775 w 2085975"/>
                <a:gd name="connsiteY139" fmla="*/ 715066 h 2366010"/>
                <a:gd name="connsiteX140" fmla="*/ 104775 w 2085975"/>
                <a:gd name="connsiteY140" fmla="*/ 567691 h 2366010"/>
                <a:gd name="connsiteX141" fmla="*/ 125730 w 2085975"/>
                <a:gd name="connsiteY141" fmla="*/ 489586 h 2366010"/>
                <a:gd name="connsiteX142" fmla="*/ 95250 w 2085975"/>
                <a:gd name="connsiteY142" fmla="*/ 447676 h 2366010"/>
                <a:gd name="connsiteX143" fmla="*/ 169545 w 2085975"/>
                <a:gd name="connsiteY143" fmla="*/ 449581 h 2366010"/>
                <a:gd name="connsiteX144" fmla="*/ 164949 w 2085975"/>
                <a:gd name="connsiteY144" fmla="*/ 446066 h 2366010"/>
                <a:gd name="connsiteX145" fmla="*/ 169545 w 2085975"/>
                <a:gd name="connsiteY145" fmla="*/ 447675 h 2366010"/>
                <a:gd name="connsiteX146" fmla="*/ 200025 w 2085975"/>
                <a:gd name="connsiteY146" fmla="*/ 382905 h 2366010"/>
                <a:gd name="connsiteX147" fmla="*/ 283845 w 2085975"/>
                <a:gd name="connsiteY147" fmla="*/ 384810 h 2366010"/>
                <a:gd name="connsiteX148" fmla="*/ 329565 w 2085975"/>
                <a:gd name="connsiteY148" fmla="*/ 361950 h 2366010"/>
                <a:gd name="connsiteX149" fmla="*/ 344805 w 2085975"/>
                <a:gd name="connsiteY149" fmla="*/ 335280 h 2366010"/>
                <a:gd name="connsiteX150" fmla="*/ 348615 w 2085975"/>
                <a:gd name="connsiteY150" fmla="*/ 266700 h 2366010"/>
                <a:gd name="connsiteX151" fmla="*/ 325755 w 2085975"/>
                <a:gd name="connsiteY151" fmla="*/ 198120 h 2366010"/>
                <a:gd name="connsiteX152" fmla="*/ 272415 w 2085975"/>
                <a:gd name="connsiteY152" fmla="*/ 137160 h 2366010"/>
                <a:gd name="connsiteX153" fmla="*/ 295275 w 2085975"/>
                <a:gd name="connsiteY153" fmla="*/ 125730 h 2366010"/>
                <a:gd name="connsiteX154" fmla="*/ 293496 w 2085975"/>
                <a:gd name="connsiteY154" fmla="*/ 119401 h 2366010"/>
                <a:gd name="connsiteX155" fmla="*/ 295275 w 2085975"/>
                <a:gd name="connsiteY155" fmla="*/ 120015 h 2366010"/>
                <a:gd name="connsiteX156" fmla="*/ 337185 w 2085975"/>
                <a:gd name="connsiteY156" fmla="*/ 74295 h 2366010"/>
                <a:gd name="connsiteX157" fmla="*/ 403860 w 2085975"/>
                <a:gd name="connsiteY157" fmla="*/ 85725 h 2366010"/>
                <a:gd name="connsiteX158" fmla="*/ 381000 w 2085975"/>
                <a:gd name="connsiteY158" fmla="*/ 49530 h 2366010"/>
                <a:gd name="connsiteX159" fmla="*/ 432435 w 2085975"/>
                <a:gd name="connsiteY159" fmla="*/ 13335 h 2366010"/>
                <a:gd name="connsiteX160" fmla="*/ 537210 w 2085975"/>
                <a:gd name="connsiteY160" fmla="*/ 0 h 2366010"/>
                <a:gd name="connsiteX0" fmla="*/ 712594 w 2085975"/>
                <a:gd name="connsiteY0" fmla="*/ 2361639 h 2365296"/>
                <a:gd name="connsiteX1" fmla="*/ 785736 w 2085975"/>
                <a:gd name="connsiteY1" fmla="*/ 2365296 h 2365296"/>
                <a:gd name="connsiteX2" fmla="*/ 713471 w 2085975"/>
                <a:gd name="connsiteY2" fmla="*/ 2362441 h 2365296"/>
                <a:gd name="connsiteX3" fmla="*/ 712594 w 2085975"/>
                <a:gd name="connsiteY3" fmla="*/ 2361639 h 2365296"/>
                <a:gd name="connsiteX4" fmla="*/ 1565691 w 2085975"/>
                <a:gd name="connsiteY4" fmla="*/ 1775952 h 2365296"/>
                <a:gd name="connsiteX5" fmla="*/ 1562956 w 2085975"/>
                <a:gd name="connsiteY5" fmla="*/ 1776635 h 2365296"/>
                <a:gd name="connsiteX6" fmla="*/ 1565691 w 2085975"/>
                <a:gd name="connsiteY6" fmla="*/ 1775952 h 2365296"/>
                <a:gd name="connsiteX7" fmla="*/ 338452 w 2085975"/>
                <a:gd name="connsiteY7" fmla="*/ 1588442 h 2365296"/>
                <a:gd name="connsiteX8" fmla="*/ 338961 w 2085975"/>
                <a:gd name="connsiteY8" fmla="*/ 1588971 h 2365296"/>
                <a:gd name="connsiteX9" fmla="*/ 338452 w 2085975"/>
                <a:gd name="connsiteY9" fmla="*/ 1588442 h 2365296"/>
                <a:gd name="connsiteX10" fmla="*/ 537210 w 2085975"/>
                <a:gd name="connsiteY10" fmla="*/ 0 h 2365296"/>
                <a:gd name="connsiteX11" fmla="*/ 563880 w 2085975"/>
                <a:gd name="connsiteY11" fmla="*/ 80010 h 2365296"/>
                <a:gd name="connsiteX12" fmla="*/ 672465 w 2085975"/>
                <a:gd name="connsiteY12" fmla="*/ 51435 h 2365296"/>
                <a:gd name="connsiteX13" fmla="*/ 721352 w 2085975"/>
                <a:gd name="connsiteY13" fmla="*/ 29486 h 2365296"/>
                <a:gd name="connsiteX14" fmla="*/ 744855 w 2085975"/>
                <a:gd name="connsiteY14" fmla="*/ 59055 h 2365296"/>
                <a:gd name="connsiteX15" fmla="*/ 739140 w 2085975"/>
                <a:gd name="connsiteY15" fmla="*/ 89535 h 2365296"/>
                <a:gd name="connsiteX16" fmla="*/ 821055 w 2085975"/>
                <a:gd name="connsiteY16" fmla="*/ 93345 h 2365296"/>
                <a:gd name="connsiteX17" fmla="*/ 834390 w 2085975"/>
                <a:gd name="connsiteY17" fmla="*/ 19050 h 2365296"/>
                <a:gd name="connsiteX18" fmla="*/ 855345 w 2085975"/>
                <a:gd name="connsiteY18" fmla="*/ 47625 h 2365296"/>
                <a:gd name="connsiteX19" fmla="*/ 946785 w 2085975"/>
                <a:gd name="connsiteY19" fmla="*/ 47625 h 2365296"/>
                <a:gd name="connsiteX20" fmla="*/ 996315 w 2085975"/>
                <a:gd name="connsiteY20" fmla="*/ 38100 h 2365296"/>
                <a:gd name="connsiteX21" fmla="*/ 1003935 w 2085975"/>
                <a:gd name="connsiteY21" fmla="*/ 9525 h 2365296"/>
                <a:gd name="connsiteX22" fmla="*/ 1064895 w 2085975"/>
                <a:gd name="connsiteY22" fmla="*/ 0 h 2365296"/>
                <a:gd name="connsiteX23" fmla="*/ 1097280 w 2085975"/>
                <a:gd name="connsiteY23" fmla="*/ 102870 h 2365296"/>
                <a:gd name="connsiteX24" fmla="*/ 1110615 w 2085975"/>
                <a:gd name="connsiteY24" fmla="*/ 102870 h 2365296"/>
                <a:gd name="connsiteX25" fmla="*/ 1135380 w 2085975"/>
                <a:gd name="connsiteY25" fmla="*/ 190500 h 2365296"/>
                <a:gd name="connsiteX26" fmla="*/ 1137805 w 2085975"/>
                <a:gd name="connsiteY26" fmla="*/ 195722 h 2365296"/>
                <a:gd name="connsiteX27" fmla="*/ 1135380 w 2085975"/>
                <a:gd name="connsiteY27" fmla="*/ 198120 h 2365296"/>
                <a:gd name="connsiteX28" fmla="*/ 1131570 w 2085975"/>
                <a:gd name="connsiteY28" fmla="*/ 240030 h 2365296"/>
                <a:gd name="connsiteX29" fmla="*/ 1156335 w 2085975"/>
                <a:gd name="connsiteY29" fmla="*/ 346710 h 2365296"/>
                <a:gd name="connsiteX30" fmla="*/ 1099185 w 2085975"/>
                <a:gd name="connsiteY30" fmla="*/ 363855 h 2365296"/>
                <a:gd name="connsiteX31" fmla="*/ 1127760 w 2085975"/>
                <a:gd name="connsiteY31" fmla="*/ 510540 h 2365296"/>
                <a:gd name="connsiteX32" fmla="*/ 1148715 w 2085975"/>
                <a:gd name="connsiteY32" fmla="*/ 563880 h 2365296"/>
                <a:gd name="connsiteX33" fmla="*/ 1194435 w 2085975"/>
                <a:gd name="connsiteY33" fmla="*/ 641985 h 2365296"/>
                <a:gd name="connsiteX34" fmla="*/ 1215390 w 2085975"/>
                <a:gd name="connsiteY34" fmla="*/ 645795 h 2365296"/>
                <a:gd name="connsiteX35" fmla="*/ 1243965 w 2085975"/>
                <a:gd name="connsiteY35" fmla="*/ 737235 h 2365296"/>
                <a:gd name="connsiteX36" fmla="*/ 1423035 w 2085975"/>
                <a:gd name="connsiteY36" fmla="*/ 702945 h 2365296"/>
                <a:gd name="connsiteX37" fmla="*/ 1422609 w 2085975"/>
                <a:gd name="connsiteY37" fmla="*/ 700259 h 2365296"/>
                <a:gd name="connsiteX38" fmla="*/ 1468755 w 2085975"/>
                <a:gd name="connsiteY38" fmla="*/ 689610 h 2365296"/>
                <a:gd name="connsiteX39" fmla="*/ 1491615 w 2085975"/>
                <a:gd name="connsiteY39" fmla="*/ 659130 h 2365296"/>
                <a:gd name="connsiteX40" fmla="*/ 1520190 w 2085975"/>
                <a:gd name="connsiteY40" fmla="*/ 645795 h 2365296"/>
                <a:gd name="connsiteX41" fmla="*/ 1531620 w 2085975"/>
                <a:gd name="connsiteY41" fmla="*/ 613410 h 2365296"/>
                <a:gd name="connsiteX42" fmla="*/ 1552575 w 2085975"/>
                <a:gd name="connsiteY42" fmla="*/ 594360 h 2365296"/>
                <a:gd name="connsiteX43" fmla="*/ 1573530 w 2085975"/>
                <a:gd name="connsiteY43" fmla="*/ 609600 h 2365296"/>
                <a:gd name="connsiteX44" fmla="*/ 1567815 w 2085975"/>
                <a:gd name="connsiteY44" fmla="*/ 708660 h 2365296"/>
                <a:gd name="connsiteX45" fmla="*/ 1638300 w 2085975"/>
                <a:gd name="connsiteY45" fmla="*/ 786765 h 2365296"/>
                <a:gd name="connsiteX46" fmla="*/ 1640205 w 2085975"/>
                <a:gd name="connsiteY46" fmla="*/ 851535 h 2365296"/>
                <a:gd name="connsiteX47" fmla="*/ 1615440 w 2085975"/>
                <a:gd name="connsiteY47" fmla="*/ 872490 h 2365296"/>
                <a:gd name="connsiteX48" fmla="*/ 1678305 w 2085975"/>
                <a:gd name="connsiteY48" fmla="*/ 876300 h 2365296"/>
                <a:gd name="connsiteX49" fmla="*/ 1964632 w 2085975"/>
                <a:gd name="connsiteY49" fmla="*/ 811829 h 2365296"/>
                <a:gd name="connsiteX50" fmla="*/ 1985010 w 2085975"/>
                <a:gd name="connsiteY50" fmla="*/ 889635 h 2365296"/>
                <a:gd name="connsiteX51" fmla="*/ 1977390 w 2085975"/>
                <a:gd name="connsiteY51" fmla="*/ 942975 h 2365296"/>
                <a:gd name="connsiteX52" fmla="*/ 1912620 w 2085975"/>
                <a:gd name="connsiteY52" fmla="*/ 952500 h 2365296"/>
                <a:gd name="connsiteX53" fmla="*/ 1912620 w 2085975"/>
                <a:gd name="connsiteY53" fmla="*/ 1022985 h 2365296"/>
                <a:gd name="connsiteX54" fmla="*/ 1956435 w 2085975"/>
                <a:gd name="connsiteY54" fmla="*/ 1028700 h 2365296"/>
                <a:gd name="connsiteX55" fmla="*/ 1996440 w 2085975"/>
                <a:gd name="connsiteY55" fmla="*/ 1002030 h 2365296"/>
                <a:gd name="connsiteX56" fmla="*/ 1975485 w 2085975"/>
                <a:gd name="connsiteY56" fmla="*/ 1057275 h 2365296"/>
                <a:gd name="connsiteX57" fmla="*/ 1971675 w 2085975"/>
                <a:gd name="connsiteY57" fmla="*/ 1137285 h 2365296"/>
                <a:gd name="connsiteX58" fmla="*/ 1976108 w 2085975"/>
                <a:gd name="connsiteY58" fmla="*/ 1138062 h 2365296"/>
                <a:gd name="connsiteX59" fmla="*/ 2025015 w 2085975"/>
                <a:gd name="connsiteY59" fmla="*/ 1226820 h 2365296"/>
                <a:gd name="connsiteX60" fmla="*/ 1965960 w 2085975"/>
                <a:gd name="connsiteY60" fmla="*/ 1257300 h 2365296"/>
                <a:gd name="connsiteX61" fmla="*/ 1975485 w 2085975"/>
                <a:gd name="connsiteY61" fmla="*/ 1295400 h 2365296"/>
                <a:gd name="connsiteX62" fmla="*/ 1929765 w 2085975"/>
                <a:gd name="connsiteY62" fmla="*/ 1350645 h 2365296"/>
                <a:gd name="connsiteX63" fmla="*/ 2057400 w 2085975"/>
                <a:gd name="connsiteY63" fmla="*/ 1419225 h 2365296"/>
                <a:gd name="connsiteX64" fmla="*/ 2034540 w 2085975"/>
                <a:gd name="connsiteY64" fmla="*/ 1451610 h 2365296"/>
                <a:gd name="connsiteX65" fmla="*/ 2085975 w 2085975"/>
                <a:gd name="connsiteY65" fmla="*/ 1527810 h 2365296"/>
                <a:gd name="connsiteX66" fmla="*/ 2080260 w 2085975"/>
                <a:gd name="connsiteY66" fmla="*/ 1565910 h 2365296"/>
                <a:gd name="connsiteX67" fmla="*/ 2045970 w 2085975"/>
                <a:gd name="connsiteY67" fmla="*/ 1581150 h 2365296"/>
                <a:gd name="connsiteX68" fmla="*/ 2013585 w 2085975"/>
                <a:gd name="connsiteY68" fmla="*/ 1657350 h 2365296"/>
                <a:gd name="connsiteX69" fmla="*/ 2047875 w 2085975"/>
                <a:gd name="connsiteY69" fmla="*/ 1691640 h 2365296"/>
                <a:gd name="connsiteX70" fmla="*/ 2011680 w 2085975"/>
                <a:gd name="connsiteY70" fmla="*/ 1737360 h 2365296"/>
                <a:gd name="connsiteX71" fmla="*/ 2013585 w 2085975"/>
                <a:gd name="connsiteY71" fmla="*/ 1739265 h 2365296"/>
                <a:gd name="connsiteX72" fmla="*/ 1912620 w 2085975"/>
                <a:gd name="connsiteY72" fmla="*/ 1644015 h 2365296"/>
                <a:gd name="connsiteX73" fmla="*/ 1823085 w 2085975"/>
                <a:gd name="connsiteY73" fmla="*/ 1708785 h 2365296"/>
                <a:gd name="connsiteX74" fmla="*/ 1691640 w 2085975"/>
                <a:gd name="connsiteY74" fmla="*/ 1737360 h 2365296"/>
                <a:gd name="connsiteX75" fmla="*/ 1678305 w 2085975"/>
                <a:gd name="connsiteY75" fmla="*/ 1722120 h 2365296"/>
                <a:gd name="connsiteX76" fmla="*/ 1621155 w 2085975"/>
                <a:gd name="connsiteY76" fmla="*/ 1737360 h 2365296"/>
                <a:gd name="connsiteX77" fmla="*/ 1617345 w 2085975"/>
                <a:gd name="connsiteY77" fmla="*/ 1760220 h 2365296"/>
                <a:gd name="connsiteX78" fmla="*/ 1565432 w 2085975"/>
                <a:gd name="connsiteY78" fmla="*/ 1773198 h 2365296"/>
                <a:gd name="connsiteX79" fmla="*/ 1564005 w 2085975"/>
                <a:gd name="connsiteY79" fmla="*/ 1771650 h 2365296"/>
                <a:gd name="connsiteX80" fmla="*/ 1520190 w 2085975"/>
                <a:gd name="connsiteY80" fmla="*/ 1811655 h 2365296"/>
                <a:gd name="connsiteX81" fmla="*/ 1501140 w 2085975"/>
                <a:gd name="connsiteY81" fmla="*/ 1811655 h 2365296"/>
                <a:gd name="connsiteX82" fmla="*/ 1428750 w 2085975"/>
                <a:gd name="connsiteY82" fmla="*/ 1903095 h 2365296"/>
                <a:gd name="connsiteX83" fmla="*/ 1421130 w 2085975"/>
                <a:gd name="connsiteY83" fmla="*/ 1952625 h 2365296"/>
                <a:gd name="connsiteX84" fmla="*/ 1396365 w 2085975"/>
                <a:gd name="connsiteY84" fmla="*/ 1918335 h 2365296"/>
                <a:gd name="connsiteX85" fmla="*/ 1358265 w 2085975"/>
                <a:gd name="connsiteY85" fmla="*/ 1986915 h 2365296"/>
                <a:gd name="connsiteX86" fmla="*/ 1343025 w 2085975"/>
                <a:gd name="connsiteY86" fmla="*/ 1986915 h 2365296"/>
                <a:gd name="connsiteX87" fmla="*/ 1297305 w 2085975"/>
                <a:gd name="connsiteY87" fmla="*/ 2019300 h 2365296"/>
                <a:gd name="connsiteX88" fmla="*/ 1301115 w 2085975"/>
                <a:gd name="connsiteY88" fmla="*/ 2038350 h 2365296"/>
                <a:gd name="connsiteX89" fmla="*/ 1259205 w 2085975"/>
                <a:gd name="connsiteY89" fmla="*/ 2066925 h 2365296"/>
                <a:gd name="connsiteX90" fmla="*/ 1272540 w 2085975"/>
                <a:gd name="connsiteY90" fmla="*/ 2097405 h 2365296"/>
                <a:gd name="connsiteX91" fmla="*/ 1202055 w 2085975"/>
                <a:gd name="connsiteY91" fmla="*/ 2106930 h 2365296"/>
                <a:gd name="connsiteX92" fmla="*/ 1183005 w 2085975"/>
                <a:gd name="connsiteY92" fmla="*/ 2143125 h 2365296"/>
                <a:gd name="connsiteX93" fmla="*/ 1156335 w 2085975"/>
                <a:gd name="connsiteY93" fmla="*/ 2164080 h 2365296"/>
                <a:gd name="connsiteX94" fmla="*/ 1122045 w 2085975"/>
                <a:gd name="connsiteY94" fmla="*/ 2141220 h 2365296"/>
                <a:gd name="connsiteX95" fmla="*/ 1107891 w 2085975"/>
                <a:gd name="connsiteY95" fmla="*/ 2157396 h 2365296"/>
                <a:gd name="connsiteX96" fmla="*/ 1106805 w 2085975"/>
                <a:gd name="connsiteY96" fmla="*/ 2156460 h 2365296"/>
                <a:gd name="connsiteX97" fmla="*/ 979170 w 2085975"/>
                <a:gd name="connsiteY97" fmla="*/ 2042160 h 2365296"/>
                <a:gd name="connsiteX98" fmla="*/ 932138 w 2085975"/>
                <a:gd name="connsiteY98" fmla="*/ 2104529 h 2365296"/>
                <a:gd name="connsiteX99" fmla="*/ 851535 w 2085975"/>
                <a:gd name="connsiteY99" fmla="*/ 2101216 h 2365296"/>
                <a:gd name="connsiteX100" fmla="*/ 847725 w 2085975"/>
                <a:gd name="connsiteY100" fmla="*/ 2129791 h 2365296"/>
                <a:gd name="connsiteX101" fmla="*/ 689610 w 2085975"/>
                <a:gd name="connsiteY101" fmla="*/ 2129791 h 2365296"/>
                <a:gd name="connsiteX102" fmla="*/ 685800 w 2085975"/>
                <a:gd name="connsiteY102" fmla="*/ 2025016 h 2365296"/>
                <a:gd name="connsiteX103" fmla="*/ 683980 w 2085975"/>
                <a:gd name="connsiteY103" fmla="*/ 2024761 h 2365296"/>
                <a:gd name="connsiteX104" fmla="*/ 701040 w 2085975"/>
                <a:gd name="connsiteY104" fmla="*/ 1973580 h 2365296"/>
                <a:gd name="connsiteX105" fmla="*/ 659130 w 2085975"/>
                <a:gd name="connsiteY105" fmla="*/ 1939290 h 2365296"/>
                <a:gd name="connsiteX106" fmla="*/ 662940 w 2085975"/>
                <a:gd name="connsiteY106" fmla="*/ 1899285 h 2365296"/>
                <a:gd name="connsiteX107" fmla="*/ 674370 w 2085975"/>
                <a:gd name="connsiteY107" fmla="*/ 1836420 h 2365296"/>
                <a:gd name="connsiteX108" fmla="*/ 643890 w 2085975"/>
                <a:gd name="connsiteY108" fmla="*/ 1802130 h 2365296"/>
                <a:gd name="connsiteX109" fmla="*/ 590550 w 2085975"/>
                <a:gd name="connsiteY109" fmla="*/ 1790700 h 2365296"/>
                <a:gd name="connsiteX110" fmla="*/ 520065 w 2085975"/>
                <a:gd name="connsiteY110" fmla="*/ 1731645 h 2365296"/>
                <a:gd name="connsiteX111" fmla="*/ 520065 w 2085975"/>
                <a:gd name="connsiteY111" fmla="*/ 1704975 h 2365296"/>
                <a:gd name="connsiteX112" fmla="*/ 491490 w 2085975"/>
                <a:gd name="connsiteY112" fmla="*/ 1708785 h 2365296"/>
                <a:gd name="connsiteX113" fmla="*/ 386715 w 2085975"/>
                <a:gd name="connsiteY113" fmla="*/ 1638300 h 2365296"/>
                <a:gd name="connsiteX114" fmla="*/ 345639 w 2085975"/>
                <a:gd name="connsiteY114" fmla="*/ 1595581 h 2365296"/>
                <a:gd name="connsiteX115" fmla="*/ 346710 w 2085975"/>
                <a:gd name="connsiteY115" fmla="*/ 1543050 h 2365296"/>
                <a:gd name="connsiteX116" fmla="*/ 302895 w 2085975"/>
                <a:gd name="connsiteY116" fmla="*/ 1522095 h 2365296"/>
                <a:gd name="connsiteX117" fmla="*/ 318135 w 2085975"/>
                <a:gd name="connsiteY117" fmla="*/ 1470660 h 2365296"/>
                <a:gd name="connsiteX118" fmla="*/ 274320 w 2085975"/>
                <a:gd name="connsiteY118" fmla="*/ 1491615 h 2365296"/>
                <a:gd name="connsiteX119" fmla="*/ 241935 w 2085975"/>
                <a:gd name="connsiteY119" fmla="*/ 1491615 h 2365296"/>
                <a:gd name="connsiteX120" fmla="*/ 236220 w 2085975"/>
                <a:gd name="connsiteY120" fmla="*/ 1510665 h 2365296"/>
                <a:gd name="connsiteX121" fmla="*/ 85676 w 2085975"/>
                <a:gd name="connsiteY121" fmla="*/ 1510087 h 2365296"/>
                <a:gd name="connsiteX122" fmla="*/ 80010 w 2085975"/>
                <a:gd name="connsiteY122" fmla="*/ 1443990 h 2365296"/>
                <a:gd name="connsiteX123" fmla="*/ 30480 w 2085975"/>
                <a:gd name="connsiteY123" fmla="*/ 1466850 h 2365296"/>
                <a:gd name="connsiteX124" fmla="*/ 9525 w 2085975"/>
                <a:gd name="connsiteY124" fmla="*/ 1390650 h 2365296"/>
                <a:gd name="connsiteX125" fmla="*/ 0 w 2085975"/>
                <a:gd name="connsiteY125" fmla="*/ 1389648 h 2365296"/>
                <a:gd name="connsiteX126" fmla="*/ 0 w 2085975"/>
                <a:gd name="connsiteY126" fmla="*/ 1352550 h 2365296"/>
                <a:gd name="connsiteX127" fmla="*/ 30480 w 2085975"/>
                <a:gd name="connsiteY127" fmla="*/ 1314450 h 2365296"/>
                <a:gd name="connsiteX128" fmla="*/ 95250 w 2085975"/>
                <a:gd name="connsiteY128" fmla="*/ 1303020 h 2365296"/>
                <a:gd name="connsiteX129" fmla="*/ 112395 w 2085975"/>
                <a:gd name="connsiteY129" fmla="*/ 1238250 h 2365296"/>
                <a:gd name="connsiteX130" fmla="*/ 100965 w 2085975"/>
                <a:gd name="connsiteY130" fmla="*/ 1143000 h 2365296"/>
                <a:gd name="connsiteX131" fmla="*/ 101779 w 2085975"/>
                <a:gd name="connsiteY131" fmla="*/ 1135131 h 2365296"/>
                <a:gd name="connsiteX132" fmla="*/ 190501 w 2085975"/>
                <a:gd name="connsiteY132" fmla="*/ 1110615 h 2365296"/>
                <a:gd name="connsiteX133" fmla="*/ 207646 w 2085975"/>
                <a:gd name="connsiteY133" fmla="*/ 1022985 h 2365296"/>
                <a:gd name="connsiteX134" fmla="*/ 186691 w 2085975"/>
                <a:gd name="connsiteY134" fmla="*/ 986790 h 2365296"/>
                <a:gd name="connsiteX135" fmla="*/ 57151 w 2085975"/>
                <a:gd name="connsiteY135" fmla="*/ 969645 h 2365296"/>
                <a:gd name="connsiteX136" fmla="*/ 125731 w 2085975"/>
                <a:gd name="connsiteY136" fmla="*/ 843915 h 2365296"/>
                <a:gd name="connsiteX137" fmla="*/ 129541 w 2085975"/>
                <a:gd name="connsiteY137" fmla="*/ 731520 h 2365296"/>
                <a:gd name="connsiteX138" fmla="*/ 104775 w 2085975"/>
                <a:gd name="connsiteY138" fmla="*/ 715066 h 2365296"/>
                <a:gd name="connsiteX139" fmla="*/ 104775 w 2085975"/>
                <a:gd name="connsiteY139" fmla="*/ 567691 h 2365296"/>
                <a:gd name="connsiteX140" fmla="*/ 125730 w 2085975"/>
                <a:gd name="connsiteY140" fmla="*/ 489586 h 2365296"/>
                <a:gd name="connsiteX141" fmla="*/ 95250 w 2085975"/>
                <a:gd name="connsiteY141" fmla="*/ 447676 h 2365296"/>
                <a:gd name="connsiteX142" fmla="*/ 169545 w 2085975"/>
                <a:gd name="connsiteY142" fmla="*/ 449581 h 2365296"/>
                <a:gd name="connsiteX143" fmla="*/ 164949 w 2085975"/>
                <a:gd name="connsiteY143" fmla="*/ 446066 h 2365296"/>
                <a:gd name="connsiteX144" fmla="*/ 169545 w 2085975"/>
                <a:gd name="connsiteY144" fmla="*/ 447675 h 2365296"/>
                <a:gd name="connsiteX145" fmla="*/ 200025 w 2085975"/>
                <a:gd name="connsiteY145" fmla="*/ 382905 h 2365296"/>
                <a:gd name="connsiteX146" fmla="*/ 283845 w 2085975"/>
                <a:gd name="connsiteY146" fmla="*/ 384810 h 2365296"/>
                <a:gd name="connsiteX147" fmla="*/ 329565 w 2085975"/>
                <a:gd name="connsiteY147" fmla="*/ 361950 h 2365296"/>
                <a:gd name="connsiteX148" fmla="*/ 344805 w 2085975"/>
                <a:gd name="connsiteY148" fmla="*/ 335280 h 2365296"/>
                <a:gd name="connsiteX149" fmla="*/ 348615 w 2085975"/>
                <a:gd name="connsiteY149" fmla="*/ 266700 h 2365296"/>
                <a:gd name="connsiteX150" fmla="*/ 325755 w 2085975"/>
                <a:gd name="connsiteY150" fmla="*/ 198120 h 2365296"/>
                <a:gd name="connsiteX151" fmla="*/ 272415 w 2085975"/>
                <a:gd name="connsiteY151" fmla="*/ 137160 h 2365296"/>
                <a:gd name="connsiteX152" fmla="*/ 295275 w 2085975"/>
                <a:gd name="connsiteY152" fmla="*/ 125730 h 2365296"/>
                <a:gd name="connsiteX153" fmla="*/ 293496 w 2085975"/>
                <a:gd name="connsiteY153" fmla="*/ 119401 h 2365296"/>
                <a:gd name="connsiteX154" fmla="*/ 295275 w 2085975"/>
                <a:gd name="connsiteY154" fmla="*/ 120015 h 2365296"/>
                <a:gd name="connsiteX155" fmla="*/ 337185 w 2085975"/>
                <a:gd name="connsiteY155" fmla="*/ 74295 h 2365296"/>
                <a:gd name="connsiteX156" fmla="*/ 403860 w 2085975"/>
                <a:gd name="connsiteY156" fmla="*/ 85725 h 2365296"/>
                <a:gd name="connsiteX157" fmla="*/ 381000 w 2085975"/>
                <a:gd name="connsiteY157" fmla="*/ 49530 h 2365296"/>
                <a:gd name="connsiteX158" fmla="*/ 432435 w 2085975"/>
                <a:gd name="connsiteY158" fmla="*/ 13335 h 2365296"/>
                <a:gd name="connsiteX159" fmla="*/ 537210 w 2085975"/>
                <a:gd name="connsiteY159" fmla="*/ 0 h 2365296"/>
                <a:gd name="connsiteX0" fmla="*/ 712594 w 2085975"/>
                <a:gd name="connsiteY0" fmla="*/ 2361639 h 2362441"/>
                <a:gd name="connsiteX1" fmla="*/ 713471 w 2085975"/>
                <a:gd name="connsiteY1" fmla="*/ 2362441 h 2362441"/>
                <a:gd name="connsiteX2" fmla="*/ 712594 w 2085975"/>
                <a:gd name="connsiteY2" fmla="*/ 2361639 h 2362441"/>
                <a:gd name="connsiteX3" fmla="*/ 1565691 w 2085975"/>
                <a:gd name="connsiteY3" fmla="*/ 1775952 h 2362441"/>
                <a:gd name="connsiteX4" fmla="*/ 1562956 w 2085975"/>
                <a:gd name="connsiteY4" fmla="*/ 1776635 h 2362441"/>
                <a:gd name="connsiteX5" fmla="*/ 1565691 w 2085975"/>
                <a:gd name="connsiteY5" fmla="*/ 1775952 h 2362441"/>
                <a:gd name="connsiteX6" fmla="*/ 338452 w 2085975"/>
                <a:gd name="connsiteY6" fmla="*/ 1588442 h 2362441"/>
                <a:gd name="connsiteX7" fmla="*/ 338961 w 2085975"/>
                <a:gd name="connsiteY7" fmla="*/ 1588971 h 2362441"/>
                <a:gd name="connsiteX8" fmla="*/ 338452 w 2085975"/>
                <a:gd name="connsiteY8" fmla="*/ 1588442 h 2362441"/>
                <a:gd name="connsiteX9" fmla="*/ 537210 w 2085975"/>
                <a:gd name="connsiteY9" fmla="*/ 0 h 2362441"/>
                <a:gd name="connsiteX10" fmla="*/ 563880 w 2085975"/>
                <a:gd name="connsiteY10" fmla="*/ 80010 h 2362441"/>
                <a:gd name="connsiteX11" fmla="*/ 672465 w 2085975"/>
                <a:gd name="connsiteY11" fmla="*/ 51435 h 2362441"/>
                <a:gd name="connsiteX12" fmla="*/ 721352 w 2085975"/>
                <a:gd name="connsiteY12" fmla="*/ 29486 h 2362441"/>
                <a:gd name="connsiteX13" fmla="*/ 744855 w 2085975"/>
                <a:gd name="connsiteY13" fmla="*/ 59055 h 2362441"/>
                <a:gd name="connsiteX14" fmla="*/ 739140 w 2085975"/>
                <a:gd name="connsiteY14" fmla="*/ 89535 h 2362441"/>
                <a:gd name="connsiteX15" fmla="*/ 821055 w 2085975"/>
                <a:gd name="connsiteY15" fmla="*/ 93345 h 2362441"/>
                <a:gd name="connsiteX16" fmla="*/ 834390 w 2085975"/>
                <a:gd name="connsiteY16" fmla="*/ 19050 h 2362441"/>
                <a:gd name="connsiteX17" fmla="*/ 855345 w 2085975"/>
                <a:gd name="connsiteY17" fmla="*/ 47625 h 2362441"/>
                <a:gd name="connsiteX18" fmla="*/ 946785 w 2085975"/>
                <a:gd name="connsiteY18" fmla="*/ 47625 h 2362441"/>
                <a:gd name="connsiteX19" fmla="*/ 996315 w 2085975"/>
                <a:gd name="connsiteY19" fmla="*/ 38100 h 2362441"/>
                <a:gd name="connsiteX20" fmla="*/ 1003935 w 2085975"/>
                <a:gd name="connsiteY20" fmla="*/ 9525 h 2362441"/>
                <a:gd name="connsiteX21" fmla="*/ 1064895 w 2085975"/>
                <a:gd name="connsiteY21" fmla="*/ 0 h 2362441"/>
                <a:gd name="connsiteX22" fmla="*/ 1097280 w 2085975"/>
                <a:gd name="connsiteY22" fmla="*/ 102870 h 2362441"/>
                <a:gd name="connsiteX23" fmla="*/ 1110615 w 2085975"/>
                <a:gd name="connsiteY23" fmla="*/ 102870 h 2362441"/>
                <a:gd name="connsiteX24" fmla="*/ 1135380 w 2085975"/>
                <a:gd name="connsiteY24" fmla="*/ 190500 h 2362441"/>
                <a:gd name="connsiteX25" fmla="*/ 1137805 w 2085975"/>
                <a:gd name="connsiteY25" fmla="*/ 195722 h 2362441"/>
                <a:gd name="connsiteX26" fmla="*/ 1135380 w 2085975"/>
                <a:gd name="connsiteY26" fmla="*/ 198120 h 2362441"/>
                <a:gd name="connsiteX27" fmla="*/ 1131570 w 2085975"/>
                <a:gd name="connsiteY27" fmla="*/ 240030 h 2362441"/>
                <a:gd name="connsiteX28" fmla="*/ 1156335 w 2085975"/>
                <a:gd name="connsiteY28" fmla="*/ 346710 h 2362441"/>
                <a:gd name="connsiteX29" fmla="*/ 1099185 w 2085975"/>
                <a:gd name="connsiteY29" fmla="*/ 363855 h 2362441"/>
                <a:gd name="connsiteX30" fmla="*/ 1127760 w 2085975"/>
                <a:gd name="connsiteY30" fmla="*/ 510540 h 2362441"/>
                <a:gd name="connsiteX31" fmla="*/ 1148715 w 2085975"/>
                <a:gd name="connsiteY31" fmla="*/ 563880 h 2362441"/>
                <a:gd name="connsiteX32" fmla="*/ 1194435 w 2085975"/>
                <a:gd name="connsiteY32" fmla="*/ 641985 h 2362441"/>
                <a:gd name="connsiteX33" fmla="*/ 1215390 w 2085975"/>
                <a:gd name="connsiteY33" fmla="*/ 645795 h 2362441"/>
                <a:gd name="connsiteX34" fmla="*/ 1243965 w 2085975"/>
                <a:gd name="connsiteY34" fmla="*/ 737235 h 2362441"/>
                <a:gd name="connsiteX35" fmla="*/ 1423035 w 2085975"/>
                <a:gd name="connsiteY35" fmla="*/ 702945 h 2362441"/>
                <a:gd name="connsiteX36" fmla="*/ 1422609 w 2085975"/>
                <a:gd name="connsiteY36" fmla="*/ 700259 h 2362441"/>
                <a:gd name="connsiteX37" fmla="*/ 1468755 w 2085975"/>
                <a:gd name="connsiteY37" fmla="*/ 689610 h 2362441"/>
                <a:gd name="connsiteX38" fmla="*/ 1491615 w 2085975"/>
                <a:gd name="connsiteY38" fmla="*/ 659130 h 2362441"/>
                <a:gd name="connsiteX39" fmla="*/ 1520190 w 2085975"/>
                <a:gd name="connsiteY39" fmla="*/ 645795 h 2362441"/>
                <a:gd name="connsiteX40" fmla="*/ 1531620 w 2085975"/>
                <a:gd name="connsiteY40" fmla="*/ 613410 h 2362441"/>
                <a:gd name="connsiteX41" fmla="*/ 1552575 w 2085975"/>
                <a:gd name="connsiteY41" fmla="*/ 594360 h 2362441"/>
                <a:gd name="connsiteX42" fmla="*/ 1573530 w 2085975"/>
                <a:gd name="connsiteY42" fmla="*/ 609600 h 2362441"/>
                <a:gd name="connsiteX43" fmla="*/ 1567815 w 2085975"/>
                <a:gd name="connsiteY43" fmla="*/ 708660 h 2362441"/>
                <a:gd name="connsiteX44" fmla="*/ 1638300 w 2085975"/>
                <a:gd name="connsiteY44" fmla="*/ 786765 h 2362441"/>
                <a:gd name="connsiteX45" fmla="*/ 1640205 w 2085975"/>
                <a:gd name="connsiteY45" fmla="*/ 851535 h 2362441"/>
                <a:gd name="connsiteX46" fmla="*/ 1615440 w 2085975"/>
                <a:gd name="connsiteY46" fmla="*/ 872490 h 2362441"/>
                <a:gd name="connsiteX47" fmla="*/ 1678305 w 2085975"/>
                <a:gd name="connsiteY47" fmla="*/ 876300 h 2362441"/>
                <a:gd name="connsiteX48" fmla="*/ 1964632 w 2085975"/>
                <a:gd name="connsiteY48" fmla="*/ 811829 h 2362441"/>
                <a:gd name="connsiteX49" fmla="*/ 1985010 w 2085975"/>
                <a:gd name="connsiteY49" fmla="*/ 889635 h 2362441"/>
                <a:gd name="connsiteX50" fmla="*/ 1977390 w 2085975"/>
                <a:gd name="connsiteY50" fmla="*/ 942975 h 2362441"/>
                <a:gd name="connsiteX51" fmla="*/ 1912620 w 2085975"/>
                <a:gd name="connsiteY51" fmla="*/ 952500 h 2362441"/>
                <a:gd name="connsiteX52" fmla="*/ 1912620 w 2085975"/>
                <a:gd name="connsiteY52" fmla="*/ 1022985 h 2362441"/>
                <a:gd name="connsiteX53" fmla="*/ 1956435 w 2085975"/>
                <a:gd name="connsiteY53" fmla="*/ 1028700 h 2362441"/>
                <a:gd name="connsiteX54" fmla="*/ 1996440 w 2085975"/>
                <a:gd name="connsiteY54" fmla="*/ 1002030 h 2362441"/>
                <a:gd name="connsiteX55" fmla="*/ 1975485 w 2085975"/>
                <a:gd name="connsiteY55" fmla="*/ 1057275 h 2362441"/>
                <a:gd name="connsiteX56" fmla="*/ 1971675 w 2085975"/>
                <a:gd name="connsiteY56" fmla="*/ 1137285 h 2362441"/>
                <a:gd name="connsiteX57" fmla="*/ 1976108 w 2085975"/>
                <a:gd name="connsiteY57" fmla="*/ 1138062 h 2362441"/>
                <a:gd name="connsiteX58" fmla="*/ 2025015 w 2085975"/>
                <a:gd name="connsiteY58" fmla="*/ 1226820 h 2362441"/>
                <a:gd name="connsiteX59" fmla="*/ 1965960 w 2085975"/>
                <a:gd name="connsiteY59" fmla="*/ 1257300 h 2362441"/>
                <a:gd name="connsiteX60" fmla="*/ 1975485 w 2085975"/>
                <a:gd name="connsiteY60" fmla="*/ 1295400 h 2362441"/>
                <a:gd name="connsiteX61" fmla="*/ 1929765 w 2085975"/>
                <a:gd name="connsiteY61" fmla="*/ 1350645 h 2362441"/>
                <a:gd name="connsiteX62" fmla="*/ 2057400 w 2085975"/>
                <a:gd name="connsiteY62" fmla="*/ 1419225 h 2362441"/>
                <a:gd name="connsiteX63" fmla="*/ 2034540 w 2085975"/>
                <a:gd name="connsiteY63" fmla="*/ 1451610 h 2362441"/>
                <a:gd name="connsiteX64" fmla="*/ 2085975 w 2085975"/>
                <a:gd name="connsiteY64" fmla="*/ 1527810 h 2362441"/>
                <a:gd name="connsiteX65" fmla="*/ 2080260 w 2085975"/>
                <a:gd name="connsiteY65" fmla="*/ 1565910 h 2362441"/>
                <a:gd name="connsiteX66" fmla="*/ 2045970 w 2085975"/>
                <a:gd name="connsiteY66" fmla="*/ 1581150 h 2362441"/>
                <a:gd name="connsiteX67" fmla="*/ 2013585 w 2085975"/>
                <a:gd name="connsiteY67" fmla="*/ 1657350 h 2362441"/>
                <a:gd name="connsiteX68" fmla="*/ 2047875 w 2085975"/>
                <a:gd name="connsiteY68" fmla="*/ 1691640 h 2362441"/>
                <a:gd name="connsiteX69" fmla="*/ 2011680 w 2085975"/>
                <a:gd name="connsiteY69" fmla="*/ 1737360 h 2362441"/>
                <a:gd name="connsiteX70" fmla="*/ 2013585 w 2085975"/>
                <a:gd name="connsiteY70" fmla="*/ 1739265 h 2362441"/>
                <a:gd name="connsiteX71" fmla="*/ 1912620 w 2085975"/>
                <a:gd name="connsiteY71" fmla="*/ 1644015 h 2362441"/>
                <a:gd name="connsiteX72" fmla="*/ 1823085 w 2085975"/>
                <a:gd name="connsiteY72" fmla="*/ 1708785 h 2362441"/>
                <a:gd name="connsiteX73" fmla="*/ 1691640 w 2085975"/>
                <a:gd name="connsiteY73" fmla="*/ 1737360 h 2362441"/>
                <a:gd name="connsiteX74" fmla="*/ 1678305 w 2085975"/>
                <a:gd name="connsiteY74" fmla="*/ 1722120 h 2362441"/>
                <a:gd name="connsiteX75" fmla="*/ 1621155 w 2085975"/>
                <a:gd name="connsiteY75" fmla="*/ 1737360 h 2362441"/>
                <a:gd name="connsiteX76" fmla="*/ 1617345 w 2085975"/>
                <a:gd name="connsiteY76" fmla="*/ 1760220 h 2362441"/>
                <a:gd name="connsiteX77" fmla="*/ 1565432 w 2085975"/>
                <a:gd name="connsiteY77" fmla="*/ 1773198 h 2362441"/>
                <a:gd name="connsiteX78" fmla="*/ 1564005 w 2085975"/>
                <a:gd name="connsiteY78" fmla="*/ 1771650 h 2362441"/>
                <a:gd name="connsiteX79" fmla="*/ 1520190 w 2085975"/>
                <a:gd name="connsiteY79" fmla="*/ 1811655 h 2362441"/>
                <a:gd name="connsiteX80" fmla="*/ 1501140 w 2085975"/>
                <a:gd name="connsiteY80" fmla="*/ 1811655 h 2362441"/>
                <a:gd name="connsiteX81" fmla="*/ 1428750 w 2085975"/>
                <a:gd name="connsiteY81" fmla="*/ 1903095 h 2362441"/>
                <a:gd name="connsiteX82" fmla="*/ 1421130 w 2085975"/>
                <a:gd name="connsiteY82" fmla="*/ 1952625 h 2362441"/>
                <a:gd name="connsiteX83" fmla="*/ 1396365 w 2085975"/>
                <a:gd name="connsiteY83" fmla="*/ 1918335 h 2362441"/>
                <a:gd name="connsiteX84" fmla="*/ 1358265 w 2085975"/>
                <a:gd name="connsiteY84" fmla="*/ 1986915 h 2362441"/>
                <a:gd name="connsiteX85" fmla="*/ 1343025 w 2085975"/>
                <a:gd name="connsiteY85" fmla="*/ 1986915 h 2362441"/>
                <a:gd name="connsiteX86" fmla="*/ 1297305 w 2085975"/>
                <a:gd name="connsiteY86" fmla="*/ 2019300 h 2362441"/>
                <a:gd name="connsiteX87" fmla="*/ 1301115 w 2085975"/>
                <a:gd name="connsiteY87" fmla="*/ 2038350 h 2362441"/>
                <a:gd name="connsiteX88" fmla="*/ 1259205 w 2085975"/>
                <a:gd name="connsiteY88" fmla="*/ 2066925 h 2362441"/>
                <a:gd name="connsiteX89" fmla="*/ 1272540 w 2085975"/>
                <a:gd name="connsiteY89" fmla="*/ 2097405 h 2362441"/>
                <a:gd name="connsiteX90" fmla="*/ 1202055 w 2085975"/>
                <a:gd name="connsiteY90" fmla="*/ 2106930 h 2362441"/>
                <a:gd name="connsiteX91" fmla="*/ 1183005 w 2085975"/>
                <a:gd name="connsiteY91" fmla="*/ 2143125 h 2362441"/>
                <a:gd name="connsiteX92" fmla="*/ 1156335 w 2085975"/>
                <a:gd name="connsiteY92" fmla="*/ 2164080 h 2362441"/>
                <a:gd name="connsiteX93" fmla="*/ 1122045 w 2085975"/>
                <a:gd name="connsiteY93" fmla="*/ 2141220 h 2362441"/>
                <a:gd name="connsiteX94" fmla="*/ 1107891 w 2085975"/>
                <a:gd name="connsiteY94" fmla="*/ 2157396 h 2362441"/>
                <a:gd name="connsiteX95" fmla="*/ 1106805 w 2085975"/>
                <a:gd name="connsiteY95" fmla="*/ 2156460 h 2362441"/>
                <a:gd name="connsiteX96" fmla="*/ 979170 w 2085975"/>
                <a:gd name="connsiteY96" fmla="*/ 2042160 h 2362441"/>
                <a:gd name="connsiteX97" fmla="*/ 932138 w 2085975"/>
                <a:gd name="connsiteY97" fmla="*/ 2104529 h 2362441"/>
                <a:gd name="connsiteX98" fmla="*/ 851535 w 2085975"/>
                <a:gd name="connsiteY98" fmla="*/ 2101216 h 2362441"/>
                <a:gd name="connsiteX99" fmla="*/ 847725 w 2085975"/>
                <a:gd name="connsiteY99" fmla="*/ 2129791 h 2362441"/>
                <a:gd name="connsiteX100" fmla="*/ 689610 w 2085975"/>
                <a:gd name="connsiteY100" fmla="*/ 2129791 h 2362441"/>
                <a:gd name="connsiteX101" fmla="*/ 685800 w 2085975"/>
                <a:gd name="connsiteY101" fmla="*/ 2025016 h 2362441"/>
                <a:gd name="connsiteX102" fmla="*/ 683980 w 2085975"/>
                <a:gd name="connsiteY102" fmla="*/ 2024761 h 2362441"/>
                <a:gd name="connsiteX103" fmla="*/ 701040 w 2085975"/>
                <a:gd name="connsiteY103" fmla="*/ 1973580 h 2362441"/>
                <a:gd name="connsiteX104" fmla="*/ 659130 w 2085975"/>
                <a:gd name="connsiteY104" fmla="*/ 1939290 h 2362441"/>
                <a:gd name="connsiteX105" fmla="*/ 662940 w 2085975"/>
                <a:gd name="connsiteY105" fmla="*/ 1899285 h 2362441"/>
                <a:gd name="connsiteX106" fmla="*/ 674370 w 2085975"/>
                <a:gd name="connsiteY106" fmla="*/ 1836420 h 2362441"/>
                <a:gd name="connsiteX107" fmla="*/ 643890 w 2085975"/>
                <a:gd name="connsiteY107" fmla="*/ 1802130 h 2362441"/>
                <a:gd name="connsiteX108" fmla="*/ 590550 w 2085975"/>
                <a:gd name="connsiteY108" fmla="*/ 1790700 h 2362441"/>
                <a:gd name="connsiteX109" fmla="*/ 520065 w 2085975"/>
                <a:gd name="connsiteY109" fmla="*/ 1731645 h 2362441"/>
                <a:gd name="connsiteX110" fmla="*/ 520065 w 2085975"/>
                <a:gd name="connsiteY110" fmla="*/ 1704975 h 2362441"/>
                <a:gd name="connsiteX111" fmla="*/ 491490 w 2085975"/>
                <a:gd name="connsiteY111" fmla="*/ 1708785 h 2362441"/>
                <a:gd name="connsiteX112" fmla="*/ 386715 w 2085975"/>
                <a:gd name="connsiteY112" fmla="*/ 1638300 h 2362441"/>
                <a:gd name="connsiteX113" fmla="*/ 345639 w 2085975"/>
                <a:gd name="connsiteY113" fmla="*/ 1595581 h 2362441"/>
                <a:gd name="connsiteX114" fmla="*/ 346710 w 2085975"/>
                <a:gd name="connsiteY114" fmla="*/ 1543050 h 2362441"/>
                <a:gd name="connsiteX115" fmla="*/ 302895 w 2085975"/>
                <a:gd name="connsiteY115" fmla="*/ 1522095 h 2362441"/>
                <a:gd name="connsiteX116" fmla="*/ 318135 w 2085975"/>
                <a:gd name="connsiteY116" fmla="*/ 1470660 h 2362441"/>
                <a:gd name="connsiteX117" fmla="*/ 274320 w 2085975"/>
                <a:gd name="connsiteY117" fmla="*/ 1491615 h 2362441"/>
                <a:gd name="connsiteX118" fmla="*/ 241935 w 2085975"/>
                <a:gd name="connsiteY118" fmla="*/ 1491615 h 2362441"/>
                <a:gd name="connsiteX119" fmla="*/ 236220 w 2085975"/>
                <a:gd name="connsiteY119" fmla="*/ 1510665 h 2362441"/>
                <a:gd name="connsiteX120" fmla="*/ 85676 w 2085975"/>
                <a:gd name="connsiteY120" fmla="*/ 1510087 h 2362441"/>
                <a:gd name="connsiteX121" fmla="*/ 80010 w 2085975"/>
                <a:gd name="connsiteY121" fmla="*/ 1443990 h 2362441"/>
                <a:gd name="connsiteX122" fmla="*/ 30480 w 2085975"/>
                <a:gd name="connsiteY122" fmla="*/ 1466850 h 2362441"/>
                <a:gd name="connsiteX123" fmla="*/ 9525 w 2085975"/>
                <a:gd name="connsiteY123" fmla="*/ 1390650 h 2362441"/>
                <a:gd name="connsiteX124" fmla="*/ 0 w 2085975"/>
                <a:gd name="connsiteY124" fmla="*/ 1389648 h 2362441"/>
                <a:gd name="connsiteX125" fmla="*/ 0 w 2085975"/>
                <a:gd name="connsiteY125" fmla="*/ 1352550 h 2362441"/>
                <a:gd name="connsiteX126" fmla="*/ 30480 w 2085975"/>
                <a:gd name="connsiteY126" fmla="*/ 1314450 h 2362441"/>
                <a:gd name="connsiteX127" fmla="*/ 95250 w 2085975"/>
                <a:gd name="connsiteY127" fmla="*/ 1303020 h 2362441"/>
                <a:gd name="connsiteX128" fmla="*/ 112395 w 2085975"/>
                <a:gd name="connsiteY128" fmla="*/ 1238250 h 2362441"/>
                <a:gd name="connsiteX129" fmla="*/ 100965 w 2085975"/>
                <a:gd name="connsiteY129" fmla="*/ 1143000 h 2362441"/>
                <a:gd name="connsiteX130" fmla="*/ 101779 w 2085975"/>
                <a:gd name="connsiteY130" fmla="*/ 1135131 h 2362441"/>
                <a:gd name="connsiteX131" fmla="*/ 190501 w 2085975"/>
                <a:gd name="connsiteY131" fmla="*/ 1110615 h 2362441"/>
                <a:gd name="connsiteX132" fmla="*/ 207646 w 2085975"/>
                <a:gd name="connsiteY132" fmla="*/ 1022985 h 2362441"/>
                <a:gd name="connsiteX133" fmla="*/ 186691 w 2085975"/>
                <a:gd name="connsiteY133" fmla="*/ 986790 h 2362441"/>
                <a:gd name="connsiteX134" fmla="*/ 57151 w 2085975"/>
                <a:gd name="connsiteY134" fmla="*/ 969645 h 2362441"/>
                <a:gd name="connsiteX135" fmla="*/ 125731 w 2085975"/>
                <a:gd name="connsiteY135" fmla="*/ 843915 h 2362441"/>
                <a:gd name="connsiteX136" fmla="*/ 129541 w 2085975"/>
                <a:gd name="connsiteY136" fmla="*/ 731520 h 2362441"/>
                <a:gd name="connsiteX137" fmla="*/ 104775 w 2085975"/>
                <a:gd name="connsiteY137" fmla="*/ 715066 h 2362441"/>
                <a:gd name="connsiteX138" fmla="*/ 104775 w 2085975"/>
                <a:gd name="connsiteY138" fmla="*/ 567691 h 2362441"/>
                <a:gd name="connsiteX139" fmla="*/ 125730 w 2085975"/>
                <a:gd name="connsiteY139" fmla="*/ 489586 h 2362441"/>
                <a:gd name="connsiteX140" fmla="*/ 95250 w 2085975"/>
                <a:gd name="connsiteY140" fmla="*/ 447676 h 2362441"/>
                <a:gd name="connsiteX141" fmla="*/ 169545 w 2085975"/>
                <a:gd name="connsiteY141" fmla="*/ 449581 h 2362441"/>
                <a:gd name="connsiteX142" fmla="*/ 164949 w 2085975"/>
                <a:gd name="connsiteY142" fmla="*/ 446066 h 2362441"/>
                <a:gd name="connsiteX143" fmla="*/ 169545 w 2085975"/>
                <a:gd name="connsiteY143" fmla="*/ 447675 h 2362441"/>
                <a:gd name="connsiteX144" fmla="*/ 200025 w 2085975"/>
                <a:gd name="connsiteY144" fmla="*/ 382905 h 2362441"/>
                <a:gd name="connsiteX145" fmla="*/ 283845 w 2085975"/>
                <a:gd name="connsiteY145" fmla="*/ 384810 h 2362441"/>
                <a:gd name="connsiteX146" fmla="*/ 329565 w 2085975"/>
                <a:gd name="connsiteY146" fmla="*/ 361950 h 2362441"/>
                <a:gd name="connsiteX147" fmla="*/ 344805 w 2085975"/>
                <a:gd name="connsiteY147" fmla="*/ 335280 h 2362441"/>
                <a:gd name="connsiteX148" fmla="*/ 348615 w 2085975"/>
                <a:gd name="connsiteY148" fmla="*/ 266700 h 2362441"/>
                <a:gd name="connsiteX149" fmla="*/ 325755 w 2085975"/>
                <a:gd name="connsiteY149" fmla="*/ 198120 h 2362441"/>
                <a:gd name="connsiteX150" fmla="*/ 272415 w 2085975"/>
                <a:gd name="connsiteY150" fmla="*/ 137160 h 2362441"/>
                <a:gd name="connsiteX151" fmla="*/ 295275 w 2085975"/>
                <a:gd name="connsiteY151" fmla="*/ 125730 h 2362441"/>
                <a:gd name="connsiteX152" fmla="*/ 293496 w 2085975"/>
                <a:gd name="connsiteY152" fmla="*/ 119401 h 2362441"/>
                <a:gd name="connsiteX153" fmla="*/ 295275 w 2085975"/>
                <a:gd name="connsiteY153" fmla="*/ 120015 h 2362441"/>
                <a:gd name="connsiteX154" fmla="*/ 337185 w 2085975"/>
                <a:gd name="connsiteY154" fmla="*/ 74295 h 2362441"/>
                <a:gd name="connsiteX155" fmla="*/ 403860 w 2085975"/>
                <a:gd name="connsiteY155" fmla="*/ 85725 h 2362441"/>
                <a:gd name="connsiteX156" fmla="*/ 381000 w 2085975"/>
                <a:gd name="connsiteY156" fmla="*/ 49530 h 2362441"/>
                <a:gd name="connsiteX157" fmla="*/ 432435 w 2085975"/>
                <a:gd name="connsiteY157" fmla="*/ 13335 h 2362441"/>
                <a:gd name="connsiteX158" fmla="*/ 537210 w 2085975"/>
                <a:gd name="connsiteY158" fmla="*/ 0 h 2362441"/>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65432 w 2085975"/>
                <a:gd name="connsiteY74" fmla="*/ 1773198 h 2164080"/>
                <a:gd name="connsiteX75" fmla="*/ 1564005 w 2085975"/>
                <a:gd name="connsiteY75" fmla="*/ 1771650 h 2164080"/>
                <a:gd name="connsiteX76" fmla="*/ 1520190 w 2085975"/>
                <a:gd name="connsiteY76" fmla="*/ 1811655 h 2164080"/>
                <a:gd name="connsiteX77" fmla="*/ 1501140 w 2085975"/>
                <a:gd name="connsiteY77" fmla="*/ 1811655 h 2164080"/>
                <a:gd name="connsiteX78" fmla="*/ 1428750 w 2085975"/>
                <a:gd name="connsiteY78" fmla="*/ 1903095 h 2164080"/>
                <a:gd name="connsiteX79" fmla="*/ 1421130 w 2085975"/>
                <a:gd name="connsiteY79" fmla="*/ 1952625 h 2164080"/>
                <a:gd name="connsiteX80" fmla="*/ 1396365 w 2085975"/>
                <a:gd name="connsiteY80" fmla="*/ 1918335 h 2164080"/>
                <a:gd name="connsiteX81" fmla="*/ 1358265 w 2085975"/>
                <a:gd name="connsiteY81" fmla="*/ 1986915 h 2164080"/>
                <a:gd name="connsiteX82" fmla="*/ 1343025 w 2085975"/>
                <a:gd name="connsiteY82" fmla="*/ 1986915 h 2164080"/>
                <a:gd name="connsiteX83" fmla="*/ 1297305 w 2085975"/>
                <a:gd name="connsiteY83" fmla="*/ 2019300 h 2164080"/>
                <a:gd name="connsiteX84" fmla="*/ 1301115 w 2085975"/>
                <a:gd name="connsiteY84" fmla="*/ 2038350 h 2164080"/>
                <a:gd name="connsiteX85" fmla="*/ 1259205 w 2085975"/>
                <a:gd name="connsiteY85" fmla="*/ 2066925 h 2164080"/>
                <a:gd name="connsiteX86" fmla="*/ 1272540 w 2085975"/>
                <a:gd name="connsiteY86" fmla="*/ 2097405 h 2164080"/>
                <a:gd name="connsiteX87" fmla="*/ 1202055 w 2085975"/>
                <a:gd name="connsiteY87" fmla="*/ 2106930 h 2164080"/>
                <a:gd name="connsiteX88" fmla="*/ 1183005 w 2085975"/>
                <a:gd name="connsiteY88" fmla="*/ 2143125 h 2164080"/>
                <a:gd name="connsiteX89" fmla="*/ 1156335 w 2085975"/>
                <a:gd name="connsiteY89" fmla="*/ 2164080 h 2164080"/>
                <a:gd name="connsiteX90" fmla="*/ 1122045 w 2085975"/>
                <a:gd name="connsiteY90" fmla="*/ 2141220 h 2164080"/>
                <a:gd name="connsiteX91" fmla="*/ 1107891 w 2085975"/>
                <a:gd name="connsiteY91" fmla="*/ 2157396 h 2164080"/>
                <a:gd name="connsiteX92" fmla="*/ 1106805 w 2085975"/>
                <a:gd name="connsiteY92" fmla="*/ 2156460 h 2164080"/>
                <a:gd name="connsiteX93" fmla="*/ 979170 w 2085975"/>
                <a:gd name="connsiteY93" fmla="*/ 2042160 h 2164080"/>
                <a:gd name="connsiteX94" fmla="*/ 932138 w 2085975"/>
                <a:gd name="connsiteY94" fmla="*/ 2104529 h 2164080"/>
                <a:gd name="connsiteX95" fmla="*/ 851535 w 2085975"/>
                <a:gd name="connsiteY95" fmla="*/ 2101216 h 2164080"/>
                <a:gd name="connsiteX96" fmla="*/ 847725 w 2085975"/>
                <a:gd name="connsiteY96" fmla="*/ 2129791 h 2164080"/>
                <a:gd name="connsiteX97" fmla="*/ 689610 w 2085975"/>
                <a:gd name="connsiteY97" fmla="*/ 2129791 h 2164080"/>
                <a:gd name="connsiteX98" fmla="*/ 685800 w 2085975"/>
                <a:gd name="connsiteY98" fmla="*/ 2025016 h 2164080"/>
                <a:gd name="connsiteX99" fmla="*/ 683980 w 2085975"/>
                <a:gd name="connsiteY99" fmla="*/ 2024761 h 2164080"/>
                <a:gd name="connsiteX100" fmla="*/ 701040 w 2085975"/>
                <a:gd name="connsiteY100" fmla="*/ 1973580 h 2164080"/>
                <a:gd name="connsiteX101" fmla="*/ 659130 w 2085975"/>
                <a:gd name="connsiteY101" fmla="*/ 1939290 h 2164080"/>
                <a:gd name="connsiteX102" fmla="*/ 662940 w 2085975"/>
                <a:gd name="connsiteY102" fmla="*/ 1899285 h 2164080"/>
                <a:gd name="connsiteX103" fmla="*/ 674370 w 2085975"/>
                <a:gd name="connsiteY103" fmla="*/ 1836420 h 2164080"/>
                <a:gd name="connsiteX104" fmla="*/ 643890 w 2085975"/>
                <a:gd name="connsiteY104" fmla="*/ 1802130 h 2164080"/>
                <a:gd name="connsiteX105" fmla="*/ 590550 w 2085975"/>
                <a:gd name="connsiteY105" fmla="*/ 1790700 h 2164080"/>
                <a:gd name="connsiteX106" fmla="*/ 520065 w 2085975"/>
                <a:gd name="connsiteY106" fmla="*/ 1731645 h 2164080"/>
                <a:gd name="connsiteX107" fmla="*/ 520065 w 2085975"/>
                <a:gd name="connsiteY107" fmla="*/ 1704975 h 2164080"/>
                <a:gd name="connsiteX108" fmla="*/ 491490 w 2085975"/>
                <a:gd name="connsiteY108" fmla="*/ 1708785 h 2164080"/>
                <a:gd name="connsiteX109" fmla="*/ 386715 w 2085975"/>
                <a:gd name="connsiteY109" fmla="*/ 1638300 h 2164080"/>
                <a:gd name="connsiteX110" fmla="*/ 345639 w 2085975"/>
                <a:gd name="connsiteY110" fmla="*/ 1595581 h 2164080"/>
                <a:gd name="connsiteX111" fmla="*/ 346710 w 2085975"/>
                <a:gd name="connsiteY111" fmla="*/ 1543050 h 2164080"/>
                <a:gd name="connsiteX112" fmla="*/ 302895 w 2085975"/>
                <a:gd name="connsiteY112" fmla="*/ 1522095 h 2164080"/>
                <a:gd name="connsiteX113" fmla="*/ 318135 w 2085975"/>
                <a:gd name="connsiteY113" fmla="*/ 1470660 h 2164080"/>
                <a:gd name="connsiteX114" fmla="*/ 274320 w 2085975"/>
                <a:gd name="connsiteY114" fmla="*/ 1491615 h 2164080"/>
                <a:gd name="connsiteX115" fmla="*/ 241935 w 2085975"/>
                <a:gd name="connsiteY115" fmla="*/ 1491615 h 2164080"/>
                <a:gd name="connsiteX116" fmla="*/ 236220 w 2085975"/>
                <a:gd name="connsiteY116" fmla="*/ 1510665 h 2164080"/>
                <a:gd name="connsiteX117" fmla="*/ 85676 w 2085975"/>
                <a:gd name="connsiteY117" fmla="*/ 1510087 h 2164080"/>
                <a:gd name="connsiteX118" fmla="*/ 80010 w 2085975"/>
                <a:gd name="connsiteY118" fmla="*/ 1443990 h 2164080"/>
                <a:gd name="connsiteX119" fmla="*/ 30480 w 2085975"/>
                <a:gd name="connsiteY119" fmla="*/ 1466850 h 2164080"/>
                <a:gd name="connsiteX120" fmla="*/ 9525 w 2085975"/>
                <a:gd name="connsiteY120" fmla="*/ 1390650 h 2164080"/>
                <a:gd name="connsiteX121" fmla="*/ 0 w 2085975"/>
                <a:gd name="connsiteY121" fmla="*/ 1389648 h 2164080"/>
                <a:gd name="connsiteX122" fmla="*/ 0 w 2085975"/>
                <a:gd name="connsiteY122" fmla="*/ 1352550 h 2164080"/>
                <a:gd name="connsiteX123" fmla="*/ 30480 w 2085975"/>
                <a:gd name="connsiteY123" fmla="*/ 1314450 h 2164080"/>
                <a:gd name="connsiteX124" fmla="*/ 95250 w 2085975"/>
                <a:gd name="connsiteY124" fmla="*/ 1303020 h 2164080"/>
                <a:gd name="connsiteX125" fmla="*/ 112395 w 2085975"/>
                <a:gd name="connsiteY125" fmla="*/ 1238250 h 2164080"/>
                <a:gd name="connsiteX126" fmla="*/ 100965 w 2085975"/>
                <a:gd name="connsiteY126" fmla="*/ 1143000 h 2164080"/>
                <a:gd name="connsiteX127" fmla="*/ 101779 w 2085975"/>
                <a:gd name="connsiteY127" fmla="*/ 1135131 h 2164080"/>
                <a:gd name="connsiteX128" fmla="*/ 190501 w 2085975"/>
                <a:gd name="connsiteY128" fmla="*/ 1110615 h 2164080"/>
                <a:gd name="connsiteX129" fmla="*/ 207646 w 2085975"/>
                <a:gd name="connsiteY129" fmla="*/ 1022985 h 2164080"/>
                <a:gd name="connsiteX130" fmla="*/ 186691 w 2085975"/>
                <a:gd name="connsiteY130" fmla="*/ 986790 h 2164080"/>
                <a:gd name="connsiteX131" fmla="*/ 57151 w 2085975"/>
                <a:gd name="connsiteY131" fmla="*/ 969645 h 2164080"/>
                <a:gd name="connsiteX132" fmla="*/ 125731 w 2085975"/>
                <a:gd name="connsiteY132" fmla="*/ 843915 h 2164080"/>
                <a:gd name="connsiteX133" fmla="*/ 129541 w 2085975"/>
                <a:gd name="connsiteY133" fmla="*/ 731520 h 2164080"/>
                <a:gd name="connsiteX134" fmla="*/ 104775 w 2085975"/>
                <a:gd name="connsiteY134" fmla="*/ 715066 h 2164080"/>
                <a:gd name="connsiteX135" fmla="*/ 104775 w 2085975"/>
                <a:gd name="connsiteY135" fmla="*/ 567691 h 2164080"/>
                <a:gd name="connsiteX136" fmla="*/ 125730 w 2085975"/>
                <a:gd name="connsiteY136" fmla="*/ 489586 h 2164080"/>
                <a:gd name="connsiteX137" fmla="*/ 95250 w 2085975"/>
                <a:gd name="connsiteY137" fmla="*/ 447676 h 2164080"/>
                <a:gd name="connsiteX138" fmla="*/ 169545 w 2085975"/>
                <a:gd name="connsiteY138" fmla="*/ 449581 h 2164080"/>
                <a:gd name="connsiteX139" fmla="*/ 164949 w 2085975"/>
                <a:gd name="connsiteY139" fmla="*/ 446066 h 2164080"/>
                <a:gd name="connsiteX140" fmla="*/ 169545 w 2085975"/>
                <a:gd name="connsiteY140" fmla="*/ 447675 h 2164080"/>
                <a:gd name="connsiteX141" fmla="*/ 200025 w 2085975"/>
                <a:gd name="connsiteY141" fmla="*/ 382905 h 2164080"/>
                <a:gd name="connsiteX142" fmla="*/ 283845 w 2085975"/>
                <a:gd name="connsiteY142" fmla="*/ 384810 h 2164080"/>
                <a:gd name="connsiteX143" fmla="*/ 329565 w 2085975"/>
                <a:gd name="connsiteY143" fmla="*/ 361950 h 2164080"/>
                <a:gd name="connsiteX144" fmla="*/ 344805 w 2085975"/>
                <a:gd name="connsiteY144" fmla="*/ 335280 h 2164080"/>
                <a:gd name="connsiteX145" fmla="*/ 348615 w 2085975"/>
                <a:gd name="connsiteY145" fmla="*/ 266700 h 2164080"/>
                <a:gd name="connsiteX146" fmla="*/ 325755 w 2085975"/>
                <a:gd name="connsiteY146" fmla="*/ 198120 h 2164080"/>
                <a:gd name="connsiteX147" fmla="*/ 272415 w 2085975"/>
                <a:gd name="connsiteY147" fmla="*/ 137160 h 2164080"/>
                <a:gd name="connsiteX148" fmla="*/ 295275 w 2085975"/>
                <a:gd name="connsiteY148" fmla="*/ 125730 h 2164080"/>
                <a:gd name="connsiteX149" fmla="*/ 293496 w 2085975"/>
                <a:gd name="connsiteY149" fmla="*/ 119401 h 2164080"/>
                <a:gd name="connsiteX150" fmla="*/ 295275 w 2085975"/>
                <a:gd name="connsiteY150" fmla="*/ 120015 h 2164080"/>
                <a:gd name="connsiteX151" fmla="*/ 337185 w 2085975"/>
                <a:gd name="connsiteY151" fmla="*/ 74295 h 2164080"/>
                <a:gd name="connsiteX152" fmla="*/ 403860 w 2085975"/>
                <a:gd name="connsiteY152" fmla="*/ 85725 h 2164080"/>
                <a:gd name="connsiteX153" fmla="*/ 381000 w 2085975"/>
                <a:gd name="connsiteY153" fmla="*/ 49530 h 2164080"/>
                <a:gd name="connsiteX154" fmla="*/ 432435 w 2085975"/>
                <a:gd name="connsiteY154" fmla="*/ 13335 h 2164080"/>
                <a:gd name="connsiteX155" fmla="*/ 537210 w 2085975"/>
                <a:gd name="connsiteY155" fmla="*/ 0 h 2164080"/>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65432 w 2085975"/>
                <a:gd name="connsiteY74" fmla="*/ 1773198 h 2164080"/>
                <a:gd name="connsiteX75" fmla="*/ 1520190 w 2085975"/>
                <a:gd name="connsiteY75" fmla="*/ 1811655 h 2164080"/>
                <a:gd name="connsiteX76" fmla="*/ 1501140 w 2085975"/>
                <a:gd name="connsiteY76" fmla="*/ 1811655 h 2164080"/>
                <a:gd name="connsiteX77" fmla="*/ 1428750 w 2085975"/>
                <a:gd name="connsiteY77" fmla="*/ 1903095 h 2164080"/>
                <a:gd name="connsiteX78" fmla="*/ 1421130 w 2085975"/>
                <a:gd name="connsiteY78" fmla="*/ 1952625 h 2164080"/>
                <a:gd name="connsiteX79" fmla="*/ 1396365 w 2085975"/>
                <a:gd name="connsiteY79" fmla="*/ 1918335 h 2164080"/>
                <a:gd name="connsiteX80" fmla="*/ 1358265 w 2085975"/>
                <a:gd name="connsiteY80" fmla="*/ 1986915 h 2164080"/>
                <a:gd name="connsiteX81" fmla="*/ 1343025 w 2085975"/>
                <a:gd name="connsiteY81" fmla="*/ 1986915 h 2164080"/>
                <a:gd name="connsiteX82" fmla="*/ 1297305 w 2085975"/>
                <a:gd name="connsiteY82" fmla="*/ 2019300 h 2164080"/>
                <a:gd name="connsiteX83" fmla="*/ 1301115 w 2085975"/>
                <a:gd name="connsiteY83" fmla="*/ 2038350 h 2164080"/>
                <a:gd name="connsiteX84" fmla="*/ 1259205 w 2085975"/>
                <a:gd name="connsiteY84" fmla="*/ 2066925 h 2164080"/>
                <a:gd name="connsiteX85" fmla="*/ 1272540 w 2085975"/>
                <a:gd name="connsiteY85" fmla="*/ 2097405 h 2164080"/>
                <a:gd name="connsiteX86" fmla="*/ 1202055 w 2085975"/>
                <a:gd name="connsiteY86" fmla="*/ 2106930 h 2164080"/>
                <a:gd name="connsiteX87" fmla="*/ 1183005 w 2085975"/>
                <a:gd name="connsiteY87" fmla="*/ 2143125 h 2164080"/>
                <a:gd name="connsiteX88" fmla="*/ 1156335 w 2085975"/>
                <a:gd name="connsiteY88" fmla="*/ 2164080 h 2164080"/>
                <a:gd name="connsiteX89" fmla="*/ 1122045 w 2085975"/>
                <a:gd name="connsiteY89" fmla="*/ 2141220 h 2164080"/>
                <a:gd name="connsiteX90" fmla="*/ 1107891 w 2085975"/>
                <a:gd name="connsiteY90" fmla="*/ 2157396 h 2164080"/>
                <a:gd name="connsiteX91" fmla="*/ 1106805 w 2085975"/>
                <a:gd name="connsiteY91" fmla="*/ 2156460 h 2164080"/>
                <a:gd name="connsiteX92" fmla="*/ 979170 w 2085975"/>
                <a:gd name="connsiteY92" fmla="*/ 2042160 h 2164080"/>
                <a:gd name="connsiteX93" fmla="*/ 932138 w 2085975"/>
                <a:gd name="connsiteY93" fmla="*/ 2104529 h 2164080"/>
                <a:gd name="connsiteX94" fmla="*/ 851535 w 2085975"/>
                <a:gd name="connsiteY94" fmla="*/ 2101216 h 2164080"/>
                <a:gd name="connsiteX95" fmla="*/ 847725 w 2085975"/>
                <a:gd name="connsiteY95" fmla="*/ 2129791 h 2164080"/>
                <a:gd name="connsiteX96" fmla="*/ 689610 w 2085975"/>
                <a:gd name="connsiteY96" fmla="*/ 2129791 h 2164080"/>
                <a:gd name="connsiteX97" fmla="*/ 685800 w 2085975"/>
                <a:gd name="connsiteY97" fmla="*/ 2025016 h 2164080"/>
                <a:gd name="connsiteX98" fmla="*/ 683980 w 2085975"/>
                <a:gd name="connsiteY98" fmla="*/ 2024761 h 2164080"/>
                <a:gd name="connsiteX99" fmla="*/ 701040 w 2085975"/>
                <a:gd name="connsiteY99" fmla="*/ 1973580 h 2164080"/>
                <a:gd name="connsiteX100" fmla="*/ 659130 w 2085975"/>
                <a:gd name="connsiteY100" fmla="*/ 1939290 h 2164080"/>
                <a:gd name="connsiteX101" fmla="*/ 662940 w 2085975"/>
                <a:gd name="connsiteY101" fmla="*/ 1899285 h 2164080"/>
                <a:gd name="connsiteX102" fmla="*/ 674370 w 2085975"/>
                <a:gd name="connsiteY102" fmla="*/ 1836420 h 2164080"/>
                <a:gd name="connsiteX103" fmla="*/ 643890 w 2085975"/>
                <a:gd name="connsiteY103" fmla="*/ 1802130 h 2164080"/>
                <a:gd name="connsiteX104" fmla="*/ 590550 w 2085975"/>
                <a:gd name="connsiteY104" fmla="*/ 1790700 h 2164080"/>
                <a:gd name="connsiteX105" fmla="*/ 520065 w 2085975"/>
                <a:gd name="connsiteY105" fmla="*/ 1731645 h 2164080"/>
                <a:gd name="connsiteX106" fmla="*/ 520065 w 2085975"/>
                <a:gd name="connsiteY106" fmla="*/ 1704975 h 2164080"/>
                <a:gd name="connsiteX107" fmla="*/ 491490 w 2085975"/>
                <a:gd name="connsiteY107" fmla="*/ 1708785 h 2164080"/>
                <a:gd name="connsiteX108" fmla="*/ 386715 w 2085975"/>
                <a:gd name="connsiteY108" fmla="*/ 1638300 h 2164080"/>
                <a:gd name="connsiteX109" fmla="*/ 345639 w 2085975"/>
                <a:gd name="connsiteY109" fmla="*/ 1595581 h 2164080"/>
                <a:gd name="connsiteX110" fmla="*/ 346710 w 2085975"/>
                <a:gd name="connsiteY110" fmla="*/ 1543050 h 2164080"/>
                <a:gd name="connsiteX111" fmla="*/ 302895 w 2085975"/>
                <a:gd name="connsiteY111" fmla="*/ 1522095 h 2164080"/>
                <a:gd name="connsiteX112" fmla="*/ 318135 w 2085975"/>
                <a:gd name="connsiteY112" fmla="*/ 1470660 h 2164080"/>
                <a:gd name="connsiteX113" fmla="*/ 274320 w 2085975"/>
                <a:gd name="connsiteY113" fmla="*/ 1491615 h 2164080"/>
                <a:gd name="connsiteX114" fmla="*/ 241935 w 2085975"/>
                <a:gd name="connsiteY114" fmla="*/ 1491615 h 2164080"/>
                <a:gd name="connsiteX115" fmla="*/ 236220 w 2085975"/>
                <a:gd name="connsiteY115" fmla="*/ 1510665 h 2164080"/>
                <a:gd name="connsiteX116" fmla="*/ 85676 w 2085975"/>
                <a:gd name="connsiteY116" fmla="*/ 1510087 h 2164080"/>
                <a:gd name="connsiteX117" fmla="*/ 80010 w 2085975"/>
                <a:gd name="connsiteY117" fmla="*/ 1443990 h 2164080"/>
                <a:gd name="connsiteX118" fmla="*/ 30480 w 2085975"/>
                <a:gd name="connsiteY118" fmla="*/ 1466850 h 2164080"/>
                <a:gd name="connsiteX119" fmla="*/ 9525 w 2085975"/>
                <a:gd name="connsiteY119" fmla="*/ 1390650 h 2164080"/>
                <a:gd name="connsiteX120" fmla="*/ 0 w 2085975"/>
                <a:gd name="connsiteY120" fmla="*/ 1389648 h 2164080"/>
                <a:gd name="connsiteX121" fmla="*/ 0 w 2085975"/>
                <a:gd name="connsiteY121" fmla="*/ 1352550 h 2164080"/>
                <a:gd name="connsiteX122" fmla="*/ 30480 w 2085975"/>
                <a:gd name="connsiteY122" fmla="*/ 1314450 h 2164080"/>
                <a:gd name="connsiteX123" fmla="*/ 95250 w 2085975"/>
                <a:gd name="connsiteY123" fmla="*/ 1303020 h 2164080"/>
                <a:gd name="connsiteX124" fmla="*/ 112395 w 2085975"/>
                <a:gd name="connsiteY124" fmla="*/ 1238250 h 2164080"/>
                <a:gd name="connsiteX125" fmla="*/ 100965 w 2085975"/>
                <a:gd name="connsiteY125" fmla="*/ 1143000 h 2164080"/>
                <a:gd name="connsiteX126" fmla="*/ 101779 w 2085975"/>
                <a:gd name="connsiteY126" fmla="*/ 1135131 h 2164080"/>
                <a:gd name="connsiteX127" fmla="*/ 190501 w 2085975"/>
                <a:gd name="connsiteY127" fmla="*/ 1110615 h 2164080"/>
                <a:gd name="connsiteX128" fmla="*/ 207646 w 2085975"/>
                <a:gd name="connsiteY128" fmla="*/ 1022985 h 2164080"/>
                <a:gd name="connsiteX129" fmla="*/ 186691 w 2085975"/>
                <a:gd name="connsiteY129" fmla="*/ 986790 h 2164080"/>
                <a:gd name="connsiteX130" fmla="*/ 57151 w 2085975"/>
                <a:gd name="connsiteY130" fmla="*/ 969645 h 2164080"/>
                <a:gd name="connsiteX131" fmla="*/ 125731 w 2085975"/>
                <a:gd name="connsiteY131" fmla="*/ 843915 h 2164080"/>
                <a:gd name="connsiteX132" fmla="*/ 129541 w 2085975"/>
                <a:gd name="connsiteY132" fmla="*/ 731520 h 2164080"/>
                <a:gd name="connsiteX133" fmla="*/ 104775 w 2085975"/>
                <a:gd name="connsiteY133" fmla="*/ 715066 h 2164080"/>
                <a:gd name="connsiteX134" fmla="*/ 104775 w 2085975"/>
                <a:gd name="connsiteY134" fmla="*/ 567691 h 2164080"/>
                <a:gd name="connsiteX135" fmla="*/ 125730 w 2085975"/>
                <a:gd name="connsiteY135" fmla="*/ 489586 h 2164080"/>
                <a:gd name="connsiteX136" fmla="*/ 95250 w 2085975"/>
                <a:gd name="connsiteY136" fmla="*/ 447676 h 2164080"/>
                <a:gd name="connsiteX137" fmla="*/ 169545 w 2085975"/>
                <a:gd name="connsiteY137" fmla="*/ 449581 h 2164080"/>
                <a:gd name="connsiteX138" fmla="*/ 164949 w 2085975"/>
                <a:gd name="connsiteY138" fmla="*/ 446066 h 2164080"/>
                <a:gd name="connsiteX139" fmla="*/ 169545 w 2085975"/>
                <a:gd name="connsiteY139" fmla="*/ 447675 h 2164080"/>
                <a:gd name="connsiteX140" fmla="*/ 200025 w 2085975"/>
                <a:gd name="connsiteY140" fmla="*/ 382905 h 2164080"/>
                <a:gd name="connsiteX141" fmla="*/ 283845 w 2085975"/>
                <a:gd name="connsiteY141" fmla="*/ 384810 h 2164080"/>
                <a:gd name="connsiteX142" fmla="*/ 329565 w 2085975"/>
                <a:gd name="connsiteY142" fmla="*/ 361950 h 2164080"/>
                <a:gd name="connsiteX143" fmla="*/ 344805 w 2085975"/>
                <a:gd name="connsiteY143" fmla="*/ 335280 h 2164080"/>
                <a:gd name="connsiteX144" fmla="*/ 348615 w 2085975"/>
                <a:gd name="connsiteY144" fmla="*/ 266700 h 2164080"/>
                <a:gd name="connsiteX145" fmla="*/ 325755 w 2085975"/>
                <a:gd name="connsiteY145" fmla="*/ 198120 h 2164080"/>
                <a:gd name="connsiteX146" fmla="*/ 272415 w 2085975"/>
                <a:gd name="connsiteY146" fmla="*/ 137160 h 2164080"/>
                <a:gd name="connsiteX147" fmla="*/ 295275 w 2085975"/>
                <a:gd name="connsiteY147" fmla="*/ 125730 h 2164080"/>
                <a:gd name="connsiteX148" fmla="*/ 293496 w 2085975"/>
                <a:gd name="connsiteY148" fmla="*/ 119401 h 2164080"/>
                <a:gd name="connsiteX149" fmla="*/ 295275 w 2085975"/>
                <a:gd name="connsiteY149" fmla="*/ 120015 h 2164080"/>
                <a:gd name="connsiteX150" fmla="*/ 337185 w 2085975"/>
                <a:gd name="connsiteY150" fmla="*/ 74295 h 2164080"/>
                <a:gd name="connsiteX151" fmla="*/ 403860 w 2085975"/>
                <a:gd name="connsiteY151" fmla="*/ 85725 h 2164080"/>
                <a:gd name="connsiteX152" fmla="*/ 381000 w 2085975"/>
                <a:gd name="connsiteY152" fmla="*/ 49530 h 2164080"/>
                <a:gd name="connsiteX153" fmla="*/ 432435 w 2085975"/>
                <a:gd name="connsiteY153" fmla="*/ 13335 h 2164080"/>
                <a:gd name="connsiteX154" fmla="*/ 537210 w 2085975"/>
                <a:gd name="connsiteY154" fmla="*/ 0 h 2164080"/>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20190 w 2085975"/>
                <a:gd name="connsiteY74" fmla="*/ 1811655 h 2164080"/>
                <a:gd name="connsiteX75" fmla="*/ 1501140 w 2085975"/>
                <a:gd name="connsiteY75" fmla="*/ 1811655 h 2164080"/>
                <a:gd name="connsiteX76" fmla="*/ 1428750 w 2085975"/>
                <a:gd name="connsiteY76" fmla="*/ 1903095 h 2164080"/>
                <a:gd name="connsiteX77" fmla="*/ 1421130 w 2085975"/>
                <a:gd name="connsiteY77" fmla="*/ 1952625 h 2164080"/>
                <a:gd name="connsiteX78" fmla="*/ 1396365 w 2085975"/>
                <a:gd name="connsiteY78" fmla="*/ 1918335 h 2164080"/>
                <a:gd name="connsiteX79" fmla="*/ 1358265 w 2085975"/>
                <a:gd name="connsiteY79" fmla="*/ 1986915 h 2164080"/>
                <a:gd name="connsiteX80" fmla="*/ 1343025 w 2085975"/>
                <a:gd name="connsiteY80" fmla="*/ 1986915 h 2164080"/>
                <a:gd name="connsiteX81" fmla="*/ 1297305 w 2085975"/>
                <a:gd name="connsiteY81" fmla="*/ 2019300 h 2164080"/>
                <a:gd name="connsiteX82" fmla="*/ 1301115 w 2085975"/>
                <a:gd name="connsiteY82" fmla="*/ 2038350 h 2164080"/>
                <a:gd name="connsiteX83" fmla="*/ 1259205 w 2085975"/>
                <a:gd name="connsiteY83" fmla="*/ 2066925 h 2164080"/>
                <a:gd name="connsiteX84" fmla="*/ 1272540 w 2085975"/>
                <a:gd name="connsiteY84" fmla="*/ 2097405 h 2164080"/>
                <a:gd name="connsiteX85" fmla="*/ 1202055 w 2085975"/>
                <a:gd name="connsiteY85" fmla="*/ 2106930 h 2164080"/>
                <a:gd name="connsiteX86" fmla="*/ 1183005 w 2085975"/>
                <a:gd name="connsiteY86" fmla="*/ 2143125 h 2164080"/>
                <a:gd name="connsiteX87" fmla="*/ 1156335 w 2085975"/>
                <a:gd name="connsiteY87" fmla="*/ 2164080 h 2164080"/>
                <a:gd name="connsiteX88" fmla="*/ 1122045 w 2085975"/>
                <a:gd name="connsiteY88" fmla="*/ 2141220 h 2164080"/>
                <a:gd name="connsiteX89" fmla="*/ 1107891 w 2085975"/>
                <a:gd name="connsiteY89" fmla="*/ 2157396 h 2164080"/>
                <a:gd name="connsiteX90" fmla="*/ 1106805 w 2085975"/>
                <a:gd name="connsiteY90" fmla="*/ 2156460 h 2164080"/>
                <a:gd name="connsiteX91" fmla="*/ 979170 w 2085975"/>
                <a:gd name="connsiteY91" fmla="*/ 2042160 h 2164080"/>
                <a:gd name="connsiteX92" fmla="*/ 932138 w 2085975"/>
                <a:gd name="connsiteY92" fmla="*/ 2104529 h 2164080"/>
                <a:gd name="connsiteX93" fmla="*/ 851535 w 2085975"/>
                <a:gd name="connsiteY93" fmla="*/ 2101216 h 2164080"/>
                <a:gd name="connsiteX94" fmla="*/ 847725 w 2085975"/>
                <a:gd name="connsiteY94" fmla="*/ 2129791 h 2164080"/>
                <a:gd name="connsiteX95" fmla="*/ 689610 w 2085975"/>
                <a:gd name="connsiteY95" fmla="*/ 2129791 h 2164080"/>
                <a:gd name="connsiteX96" fmla="*/ 685800 w 2085975"/>
                <a:gd name="connsiteY96" fmla="*/ 2025016 h 2164080"/>
                <a:gd name="connsiteX97" fmla="*/ 683980 w 2085975"/>
                <a:gd name="connsiteY97" fmla="*/ 2024761 h 2164080"/>
                <a:gd name="connsiteX98" fmla="*/ 701040 w 2085975"/>
                <a:gd name="connsiteY98" fmla="*/ 1973580 h 2164080"/>
                <a:gd name="connsiteX99" fmla="*/ 659130 w 2085975"/>
                <a:gd name="connsiteY99" fmla="*/ 1939290 h 2164080"/>
                <a:gd name="connsiteX100" fmla="*/ 662940 w 2085975"/>
                <a:gd name="connsiteY100" fmla="*/ 1899285 h 2164080"/>
                <a:gd name="connsiteX101" fmla="*/ 674370 w 2085975"/>
                <a:gd name="connsiteY101" fmla="*/ 1836420 h 2164080"/>
                <a:gd name="connsiteX102" fmla="*/ 643890 w 2085975"/>
                <a:gd name="connsiteY102" fmla="*/ 1802130 h 2164080"/>
                <a:gd name="connsiteX103" fmla="*/ 590550 w 2085975"/>
                <a:gd name="connsiteY103" fmla="*/ 1790700 h 2164080"/>
                <a:gd name="connsiteX104" fmla="*/ 520065 w 2085975"/>
                <a:gd name="connsiteY104" fmla="*/ 1731645 h 2164080"/>
                <a:gd name="connsiteX105" fmla="*/ 520065 w 2085975"/>
                <a:gd name="connsiteY105" fmla="*/ 1704975 h 2164080"/>
                <a:gd name="connsiteX106" fmla="*/ 491490 w 2085975"/>
                <a:gd name="connsiteY106" fmla="*/ 1708785 h 2164080"/>
                <a:gd name="connsiteX107" fmla="*/ 386715 w 2085975"/>
                <a:gd name="connsiteY107" fmla="*/ 1638300 h 2164080"/>
                <a:gd name="connsiteX108" fmla="*/ 345639 w 2085975"/>
                <a:gd name="connsiteY108" fmla="*/ 1595581 h 2164080"/>
                <a:gd name="connsiteX109" fmla="*/ 346710 w 2085975"/>
                <a:gd name="connsiteY109" fmla="*/ 1543050 h 2164080"/>
                <a:gd name="connsiteX110" fmla="*/ 302895 w 2085975"/>
                <a:gd name="connsiteY110" fmla="*/ 1522095 h 2164080"/>
                <a:gd name="connsiteX111" fmla="*/ 318135 w 2085975"/>
                <a:gd name="connsiteY111" fmla="*/ 1470660 h 2164080"/>
                <a:gd name="connsiteX112" fmla="*/ 274320 w 2085975"/>
                <a:gd name="connsiteY112" fmla="*/ 1491615 h 2164080"/>
                <a:gd name="connsiteX113" fmla="*/ 241935 w 2085975"/>
                <a:gd name="connsiteY113" fmla="*/ 1491615 h 2164080"/>
                <a:gd name="connsiteX114" fmla="*/ 236220 w 2085975"/>
                <a:gd name="connsiteY114" fmla="*/ 1510665 h 2164080"/>
                <a:gd name="connsiteX115" fmla="*/ 85676 w 2085975"/>
                <a:gd name="connsiteY115" fmla="*/ 1510087 h 2164080"/>
                <a:gd name="connsiteX116" fmla="*/ 80010 w 2085975"/>
                <a:gd name="connsiteY116" fmla="*/ 1443990 h 2164080"/>
                <a:gd name="connsiteX117" fmla="*/ 30480 w 2085975"/>
                <a:gd name="connsiteY117" fmla="*/ 1466850 h 2164080"/>
                <a:gd name="connsiteX118" fmla="*/ 9525 w 2085975"/>
                <a:gd name="connsiteY118" fmla="*/ 1390650 h 2164080"/>
                <a:gd name="connsiteX119" fmla="*/ 0 w 2085975"/>
                <a:gd name="connsiteY119" fmla="*/ 1389648 h 2164080"/>
                <a:gd name="connsiteX120" fmla="*/ 0 w 2085975"/>
                <a:gd name="connsiteY120" fmla="*/ 1352550 h 2164080"/>
                <a:gd name="connsiteX121" fmla="*/ 30480 w 2085975"/>
                <a:gd name="connsiteY121" fmla="*/ 1314450 h 2164080"/>
                <a:gd name="connsiteX122" fmla="*/ 95250 w 2085975"/>
                <a:gd name="connsiteY122" fmla="*/ 1303020 h 2164080"/>
                <a:gd name="connsiteX123" fmla="*/ 112395 w 2085975"/>
                <a:gd name="connsiteY123" fmla="*/ 1238250 h 2164080"/>
                <a:gd name="connsiteX124" fmla="*/ 100965 w 2085975"/>
                <a:gd name="connsiteY124" fmla="*/ 1143000 h 2164080"/>
                <a:gd name="connsiteX125" fmla="*/ 101779 w 2085975"/>
                <a:gd name="connsiteY125" fmla="*/ 1135131 h 2164080"/>
                <a:gd name="connsiteX126" fmla="*/ 190501 w 2085975"/>
                <a:gd name="connsiteY126" fmla="*/ 1110615 h 2164080"/>
                <a:gd name="connsiteX127" fmla="*/ 207646 w 2085975"/>
                <a:gd name="connsiteY127" fmla="*/ 1022985 h 2164080"/>
                <a:gd name="connsiteX128" fmla="*/ 186691 w 2085975"/>
                <a:gd name="connsiteY128" fmla="*/ 986790 h 2164080"/>
                <a:gd name="connsiteX129" fmla="*/ 57151 w 2085975"/>
                <a:gd name="connsiteY129" fmla="*/ 969645 h 2164080"/>
                <a:gd name="connsiteX130" fmla="*/ 125731 w 2085975"/>
                <a:gd name="connsiteY130" fmla="*/ 843915 h 2164080"/>
                <a:gd name="connsiteX131" fmla="*/ 129541 w 2085975"/>
                <a:gd name="connsiteY131" fmla="*/ 731520 h 2164080"/>
                <a:gd name="connsiteX132" fmla="*/ 104775 w 2085975"/>
                <a:gd name="connsiteY132" fmla="*/ 715066 h 2164080"/>
                <a:gd name="connsiteX133" fmla="*/ 104775 w 2085975"/>
                <a:gd name="connsiteY133" fmla="*/ 567691 h 2164080"/>
                <a:gd name="connsiteX134" fmla="*/ 125730 w 2085975"/>
                <a:gd name="connsiteY134" fmla="*/ 489586 h 2164080"/>
                <a:gd name="connsiteX135" fmla="*/ 95250 w 2085975"/>
                <a:gd name="connsiteY135" fmla="*/ 447676 h 2164080"/>
                <a:gd name="connsiteX136" fmla="*/ 169545 w 2085975"/>
                <a:gd name="connsiteY136" fmla="*/ 449581 h 2164080"/>
                <a:gd name="connsiteX137" fmla="*/ 164949 w 2085975"/>
                <a:gd name="connsiteY137" fmla="*/ 446066 h 2164080"/>
                <a:gd name="connsiteX138" fmla="*/ 169545 w 2085975"/>
                <a:gd name="connsiteY138" fmla="*/ 447675 h 2164080"/>
                <a:gd name="connsiteX139" fmla="*/ 200025 w 2085975"/>
                <a:gd name="connsiteY139" fmla="*/ 382905 h 2164080"/>
                <a:gd name="connsiteX140" fmla="*/ 283845 w 2085975"/>
                <a:gd name="connsiteY140" fmla="*/ 384810 h 2164080"/>
                <a:gd name="connsiteX141" fmla="*/ 329565 w 2085975"/>
                <a:gd name="connsiteY141" fmla="*/ 361950 h 2164080"/>
                <a:gd name="connsiteX142" fmla="*/ 344805 w 2085975"/>
                <a:gd name="connsiteY142" fmla="*/ 335280 h 2164080"/>
                <a:gd name="connsiteX143" fmla="*/ 348615 w 2085975"/>
                <a:gd name="connsiteY143" fmla="*/ 266700 h 2164080"/>
                <a:gd name="connsiteX144" fmla="*/ 325755 w 2085975"/>
                <a:gd name="connsiteY144" fmla="*/ 198120 h 2164080"/>
                <a:gd name="connsiteX145" fmla="*/ 272415 w 2085975"/>
                <a:gd name="connsiteY145" fmla="*/ 137160 h 2164080"/>
                <a:gd name="connsiteX146" fmla="*/ 295275 w 2085975"/>
                <a:gd name="connsiteY146" fmla="*/ 125730 h 2164080"/>
                <a:gd name="connsiteX147" fmla="*/ 293496 w 2085975"/>
                <a:gd name="connsiteY147" fmla="*/ 119401 h 2164080"/>
                <a:gd name="connsiteX148" fmla="*/ 295275 w 2085975"/>
                <a:gd name="connsiteY148" fmla="*/ 120015 h 2164080"/>
                <a:gd name="connsiteX149" fmla="*/ 337185 w 2085975"/>
                <a:gd name="connsiteY149" fmla="*/ 74295 h 2164080"/>
                <a:gd name="connsiteX150" fmla="*/ 403860 w 2085975"/>
                <a:gd name="connsiteY150" fmla="*/ 85725 h 2164080"/>
                <a:gd name="connsiteX151" fmla="*/ 381000 w 2085975"/>
                <a:gd name="connsiteY151" fmla="*/ 49530 h 2164080"/>
                <a:gd name="connsiteX152" fmla="*/ 432435 w 2085975"/>
                <a:gd name="connsiteY152" fmla="*/ 13335 h 2164080"/>
                <a:gd name="connsiteX153" fmla="*/ 537210 w 2085975"/>
                <a:gd name="connsiteY153"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345639 w 2085975"/>
                <a:gd name="connsiteY105" fmla="*/ 1595581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233060 w 2085975"/>
                <a:gd name="connsiteY105" fmla="*/ 1677669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279968 w 2085975"/>
                <a:gd name="connsiteY105" fmla="*/ 1611998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279968 w 2085975"/>
                <a:gd name="connsiteY102" fmla="*/ 1611998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326876 w 2085975"/>
                <a:gd name="connsiteY102" fmla="*/ 1597926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347985 w 2085975"/>
                <a:gd name="connsiteY102" fmla="*/ 1590890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66998 w 2085975"/>
                <a:gd name="connsiteY68" fmla="*/ 1783814 h 2164080"/>
                <a:gd name="connsiteX69" fmla="*/ 1520190 w 2085975"/>
                <a:gd name="connsiteY69" fmla="*/ 1811655 h 2164080"/>
                <a:gd name="connsiteX70" fmla="*/ 1501140 w 2085975"/>
                <a:gd name="connsiteY70" fmla="*/ 1811655 h 2164080"/>
                <a:gd name="connsiteX71" fmla="*/ 1428750 w 2085975"/>
                <a:gd name="connsiteY71" fmla="*/ 1903095 h 2164080"/>
                <a:gd name="connsiteX72" fmla="*/ 1421130 w 2085975"/>
                <a:gd name="connsiteY72" fmla="*/ 1952625 h 2164080"/>
                <a:gd name="connsiteX73" fmla="*/ 1396365 w 2085975"/>
                <a:gd name="connsiteY73" fmla="*/ 1918335 h 2164080"/>
                <a:gd name="connsiteX74" fmla="*/ 1358265 w 2085975"/>
                <a:gd name="connsiteY74" fmla="*/ 1986915 h 2164080"/>
                <a:gd name="connsiteX75" fmla="*/ 1343025 w 2085975"/>
                <a:gd name="connsiteY75" fmla="*/ 1986915 h 2164080"/>
                <a:gd name="connsiteX76" fmla="*/ 1297305 w 2085975"/>
                <a:gd name="connsiteY76" fmla="*/ 2019300 h 2164080"/>
                <a:gd name="connsiteX77" fmla="*/ 1301115 w 2085975"/>
                <a:gd name="connsiteY77" fmla="*/ 2038350 h 2164080"/>
                <a:gd name="connsiteX78" fmla="*/ 1259205 w 2085975"/>
                <a:gd name="connsiteY78" fmla="*/ 2066925 h 2164080"/>
                <a:gd name="connsiteX79" fmla="*/ 1272540 w 2085975"/>
                <a:gd name="connsiteY79" fmla="*/ 2097405 h 2164080"/>
                <a:gd name="connsiteX80" fmla="*/ 1202055 w 2085975"/>
                <a:gd name="connsiteY80" fmla="*/ 2106930 h 2164080"/>
                <a:gd name="connsiteX81" fmla="*/ 1183005 w 2085975"/>
                <a:gd name="connsiteY81" fmla="*/ 2143125 h 2164080"/>
                <a:gd name="connsiteX82" fmla="*/ 1156335 w 2085975"/>
                <a:gd name="connsiteY82" fmla="*/ 2164080 h 2164080"/>
                <a:gd name="connsiteX83" fmla="*/ 1122045 w 2085975"/>
                <a:gd name="connsiteY83" fmla="*/ 2141220 h 2164080"/>
                <a:gd name="connsiteX84" fmla="*/ 1107891 w 2085975"/>
                <a:gd name="connsiteY84" fmla="*/ 2157396 h 2164080"/>
                <a:gd name="connsiteX85" fmla="*/ 1106805 w 2085975"/>
                <a:gd name="connsiteY85" fmla="*/ 2156460 h 2164080"/>
                <a:gd name="connsiteX86" fmla="*/ 979170 w 2085975"/>
                <a:gd name="connsiteY86" fmla="*/ 2042160 h 2164080"/>
                <a:gd name="connsiteX87" fmla="*/ 932138 w 2085975"/>
                <a:gd name="connsiteY87" fmla="*/ 2104529 h 2164080"/>
                <a:gd name="connsiteX88" fmla="*/ 851535 w 2085975"/>
                <a:gd name="connsiteY88" fmla="*/ 2101216 h 2164080"/>
                <a:gd name="connsiteX89" fmla="*/ 847725 w 2085975"/>
                <a:gd name="connsiteY89" fmla="*/ 2129791 h 2164080"/>
                <a:gd name="connsiteX90" fmla="*/ 689610 w 2085975"/>
                <a:gd name="connsiteY90" fmla="*/ 2129791 h 2164080"/>
                <a:gd name="connsiteX91" fmla="*/ 685800 w 2085975"/>
                <a:gd name="connsiteY91" fmla="*/ 2025016 h 2164080"/>
                <a:gd name="connsiteX92" fmla="*/ 683980 w 2085975"/>
                <a:gd name="connsiteY92" fmla="*/ 2024761 h 2164080"/>
                <a:gd name="connsiteX93" fmla="*/ 701040 w 2085975"/>
                <a:gd name="connsiteY93" fmla="*/ 1973580 h 2164080"/>
                <a:gd name="connsiteX94" fmla="*/ 659130 w 2085975"/>
                <a:gd name="connsiteY94" fmla="*/ 1939290 h 2164080"/>
                <a:gd name="connsiteX95" fmla="*/ 662940 w 2085975"/>
                <a:gd name="connsiteY95" fmla="*/ 1899285 h 2164080"/>
                <a:gd name="connsiteX96" fmla="*/ 674370 w 2085975"/>
                <a:gd name="connsiteY96" fmla="*/ 1836420 h 2164080"/>
                <a:gd name="connsiteX97" fmla="*/ 643890 w 2085975"/>
                <a:gd name="connsiteY97" fmla="*/ 1802130 h 2164080"/>
                <a:gd name="connsiteX98" fmla="*/ 590550 w 2085975"/>
                <a:gd name="connsiteY98" fmla="*/ 1790700 h 2164080"/>
                <a:gd name="connsiteX99" fmla="*/ 520065 w 2085975"/>
                <a:gd name="connsiteY99" fmla="*/ 1731645 h 2164080"/>
                <a:gd name="connsiteX100" fmla="*/ 520065 w 2085975"/>
                <a:gd name="connsiteY100" fmla="*/ 1704975 h 2164080"/>
                <a:gd name="connsiteX101" fmla="*/ 491490 w 2085975"/>
                <a:gd name="connsiteY101" fmla="*/ 1708785 h 2164080"/>
                <a:gd name="connsiteX102" fmla="*/ 386715 w 2085975"/>
                <a:gd name="connsiteY102" fmla="*/ 1638300 h 2164080"/>
                <a:gd name="connsiteX103" fmla="*/ 347985 w 2085975"/>
                <a:gd name="connsiteY103" fmla="*/ 1590890 h 2164080"/>
                <a:gd name="connsiteX104" fmla="*/ 346710 w 2085975"/>
                <a:gd name="connsiteY104" fmla="*/ 1543050 h 2164080"/>
                <a:gd name="connsiteX105" fmla="*/ 302895 w 2085975"/>
                <a:gd name="connsiteY105" fmla="*/ 1522095 h 2164080"/>
                <a:gd name="connsiteX106" fmla="*/ 318135 w 2085975"/>
                <a:gd name="connsiteY106" fmla="*/ 1470660 h 2164080"/>
                <a:gd name="connsiteX107" fmla="*/ 274320 w 2085975"/>
                <a:gd name="connsiteY107" fmla="*/ 1491615 h 2164080"/>
                <a:gd name="connsiteX108" fmla="*/ 241935 w 2085975"/>
                <a:gd name="connsiteY108" fmla="*/ 1491615 h 2164080"/>
                <a:gd name="connsiteX109" fmla="*/ 236220 w 2085975"/>
                <a:gd name="connsiteY109" fmla="*/ 1510665 h 2164080"/>
                <a:gd name="connsiteX110" fmla="*/ 85676 w 2085975"/>
                <a:gd name="connsiteY110" fmla="*/ 1510087 h 2164080"/>
                <a:gd name="connsiteX111" fmla="*/ 80010 w 2085975"/>
                <a:gd name="connsiteY111" fmla="*/ 1443990 h 2164080"/>
                <a:gd name="connsiteX112" fmla="*/ 30480 w 2085975"/>
                <a:gd name="connsiteY112" fmla="*/ 1466850 h 2164080"/>
                <a:gd name="connsiteX113" fmla="*/ 9525 w 2085975"/>
                <a:gd name="connsiteY113" fmla="*/ 1390650 h 2164080"/>
                <a:gd name="connsiteX114" fmla="*/ 0 w 2085975"/>
                <a:gd name="connsiteY114" fmla="*/ 1389648 h 2164080"/>
                <a:gd name="connsiteX115" fmla="*/ 0 w 2085975"/>
                <a:gd name="connsiteY115" fmla="*/ 1352550 h 2164080"/>
                <a:gd name="connsiteX116" fmla="*/ 30480 w 2085975"/>
                <a:gd name="connsiteY116" fmla="*/ 1314450 h 2164080"/>
                <a:gd name="connsiteX117" fmla="*/ 95250 w 2085975"/>
                <a:gd name="connsiteY117" fmla="*/ 1303020 h 2164080"/>
                <a:gd name="connsiteX118" fmla="*/ 112395 w 2085975"/>
                <a:gd name="connsiteY118" fmla="*/ 1238250 h 2164080"/>
                <a:gd name="connsiteX119" fmla="*/ 100965 w 2085975"/>
                <a:gd name="connsiteY119" fmla="*/ 1143000 h 2164080"/>
                <a:gd name="connsiteX120" fmla="*/ 101779 w 2085975"/>
                <a:gd name="connsiteY120" fmla="*/ 1135131 h 2164080"/>
                <a:gd name="connsiteX121" fmla="*/ 190501 w 2085975"/>
                <a:gd name="connsiteY121" fmla="*/ 1110615 h 2164080"/>
                <a:gd name="connsiteX122" fmla="*/ 207646 w 2085975"/>
                <a:gd name="connsiteY122" fmla="*/ 1022985 h 2164080"/>
                <a:gd name="connsiteX123" fmla="*/ 186691 w 2085975"/>
                <a:gd name="connsiteY123" fmla="*/ 986790 h 2164080"/>
                <a:gd name="connsiteX124" fmla="*/ 57151 w 2085975"/>
                <a:gd name="connsiteY124" fmla="*/ 969645 h 2164080"/>
                <a:gd name="connsiteX125" fmla="*/ 125731 w 2085975"/>
                <a:gd name="connsiteY125" fmla="*/ 843915 h 2164080"/>
                <a:gd name="connsiteX126" fmla="*/ 129541 w 2085975"/>
                <a:gd name="connsiteY126" fmla="*/ 731520 h 2164080"/>
                <a:gd name="connsiteX127" fmla="*/ 104775 w 2085975"/>
                <a:gd name="connsiteY127" fmla="*/ 715066 h 2164080"/>
                <a:gd name="connsiteX128" fmla="*/ 104775 w 2085975"/>
                <a:gd name="connsiteY128" fmla="*/ 567691 h 2164080"/>
                <a:gd name="connsiteX129" fmla="*/ 125730 w 2085975"/>
                <a:gd name="connsiteY129" fmla="*/ 489586 h 2164080"/>
                <a:gd name="connsiteX130" fmla="*/ 95250 w 2085975"/>
                <a:gd name="connsiteY130" fmla="*/ 447676 h 2164080"/>
                <a:gd name="connsiteX131" fmla="*/ 169545 w 2085975"/>
                <a:gd name="connsiteY131" fmla="*/ 449581 h 2164080"/>
                <a:gd name="connsiteX132" fmla="*/ 164949 w 2085975"/>
                <a:gd name="connsiteY132" fmla="*/ 446066 h 2164080"/>
                <a:gd name="connsiteX133" fmla="*/ 169545 w 2085975"/>
                <a:gd name="connsiteY133" fmla="*/ 447675 h 2164080"/>
                <a:gd name="connsiteX134" fmla="*/ 200025 w 2085975"/>
                <a:gd name="connsiteY134" fmla="*/ 382905 h 2164080"/>
                <a:gd name="connsiteX135" fmla="*/ 283845 w 2085975"/>
                <a:gd name="connsiteY135" fmla="*/ 384810 h 2164080"/>
                <a:gd name="connsiteX136" fmla="*/ 329565 w 2085975"/>
                <a:gd name="connsiteY136" fmla="*/ 361950 h 2164080"/>
                <a:gd name="connsiteX137" fmla="*/ 344805 w 2085975"/>
                <a:gd name="connsiteY137" fmla="*/ 335280 h 2164080"/>
                <a:gd name="connsiteX138" fmla="*/ 348615 w 2085975"/>
                <a:gd name="connsiteY138" fmla="*/ 266700 h 2164080"/>
                <a:gd name="connsiteX139" fmla="*/ 325755 w 2085975"/>
                <a:gd name="connsiteY139" fmla="*/ 198120 h 2164080"/>
                <a:gd name="connsiteX140" fmla="*/ 272415 w 2085975"/>
                <a:gd name="connsiteY140" fmla="*/ 137160 h 2164080"/>
                <a:gd name="connsiteX141" fmla="*/ 295275 w 2085975"/>
                <a:gd name="connsiteY141" fmla="*/ 125730 h 2164080"/>
                <a:gd name="connsiteX142" fmla="*/ 293496 w 2085975"/>
                <a:gd name="connsiteY142" fmla="*/ 119401 h 2164080"/>
                <a:gd name="connsiteX143" fmla="*/ 295275 w 2085975"/>
                <a:gd name="connsiteY143" fmla="*/ 120015 h 2164080"/>
                <a:gd name="connsiteX144" fmla="*/ 337185 w 2085975"/>
                <a:gd name="connsiteY144" fmla="*/ 74295 h 2164080"/>
                <a:gd name="connsiteX145" fmla="*/ 403860 w 2085975"/>
                <a:gd name="connsiteY145" fmla="*/ 85725 h 2164080"/>
                <a:gd name="connsiteX146" fmla="*/ 381000 w 2085975"/>
                <a:gd name="connsiteY146" fmla="*/ 49530 h 2164080"/>
                <a:gd name="connsiteX147" fmla="*/ 432435 w 2085975"/>
                <a:gd name="connsiteY147" fmla="*/ 13335 h 2164080"/>
                <a:gd name="connsiteX148" fmla="*/ 537210 w 2085975"/>
                <a:gd name="connsiteY148"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62307 w 2085975"/>
                <a:gd name="connsiteY68" fmla="*/ 1772087 h 2164080"/>
                <a:gd name="connsiteX69" fmla="*/ 1520190 w 2085975"/>
                <a:gd name="connsiteY69" fmla="*/ 1811655 h 2164080"/>
                <a:gd name="connsiteX70" fmla="*/ 1501140 w 2085975"/>
                <a:gd name="connsiteY70" fmla="*/ 1811655 h 2164080"/>
                <a:gd name="connsiteX71" fmla="*/ 1428750 w 2085975"/>
                <a:gd name="connsiteY71" fmla="*/ 1903095 h 2164080"/>
                <a:gd name="connsiteX72" fmla="*/ 1421130 w 2085975"/>
                <a:gd name="connsiteY72" fmla="*/ 1952625 h 2164080"/>
                <a:gd name="connsiteX73" fmla="*/ 1396365 w 2085975"/>
                <a:gd name="connsiteY73" fmla="*/ 1918335 h 2164080"/>
                <a:gd name="connsiteX74" fmla="*/ 1358265 w 2085975"/>
                <a:gd name="connsiteY74" fmla="*/ 1986915 h 2164080"/>
                <a:gd name="connsiteX75" fmla="*/ 1343025 w 2085975"/>
                <a:gd name="connsiteY75" fmla="*/ 1986915 h 2164080"/>
                <a:gd name="connsiteX76" fmla="*/ 1297305 w 2085975"/>
                <a:gd name="connsiteY76" fmla="*/ 2019300 h 2164080"/>
                <a:gd name="connsiteX77" fmla="*/ 1301115 w 2085975"/>
                <a:gd name="connsiteY77" fmla="*/ 2038350 h 2164080"/>
                <a:gd name="connsiteX78" fmla="*/ 1259205 w 2085975"/>
                <a:gd name="connsiteY78" fmla="*/ 2066925 h 2164080"/>
                <a:gd name="connsiteX79" fmla="*/ 1272540 w 2085975"/>
                <a:gd name="connsiteY79" fmla="*/ 2097405 h 2164080"/>
                <a:gd name="connsiteX80" fmla="*/ 1202055 w 2085975"/>
                <a:gd name="connsiteY80" fmla="*/ 2106930 h 2164080"/>
                <a:gd name="connsiteX81" fmla="*/ 1183005 w 2085975"/>
                <a:gd name="connsiteY81" fmla="*/ 2143125 h 2164080"/>
                <a:gd name="connsiteX82" fmla="*/ 1156335 w 2085975"/>
                <a:gd name="connsiteY82" fmla="*/ 2164080 h 2164080"/>
                <a:gd name="connsiteX83" fmla="*/ 1122045 w 2085975"/>
                <a:gd name="connsiteY83" fmla="*/ 2141220 h 2164080"/>
                <a:gd name="connsiteX84" fmla="*/ 1107891 w 2085975"/>
                <a:gd name="connsiteY84" fmla="*/ 2157396 h 2164080"/>
                <a:gd name="connsiteX85" fmla="*/ 1106805 w 2085975"/>
                <a:gd name="connsiteY85" fmla="*/ 2156460 h 2164080"/>
                <a:gd name="connsiteX86" fmla="*/ 979170 w 2085975"/>
                <a:gd name="connsiteY86" fmla="*/ 2042160 h 2164080"/>
                <a:gd name="connsiteX87" fmla="*/ 932138 w 2085975"/>
                <a:gd name="connsiteY87" fmla="*/ 2104529 h 2164080"/>
                <a:gd name="connsiteX88" fmla="*/ 851535 w 2085975"/>
                <a:gd name="connsiteY88" fmla="*/ 2101216 h 2164080"/>
                <a:gd name="connsiteX89" fmla="*/ 847725 w 2085975"/>
                <a:gd name="connsiteY89" fmla="*/ 2129791 h 2164080"/>
                <a:gd name="connsiteX90" fmla="*/ 689610 w 2085975"/>
                <a:gd name="connsiteY90" fmla="*/ 2129791 h 2164080"/>
                <a:gd name="connsiteX91" fmla="*/ 685800 w 2085975"/>
                <a:gd name="connsiteY91" fmla="*/ 2025016 h 2164080"/>
                <a:gd name="connsiteX92" fmla="*/ 683980 w 2085975"/>
                <a:gd name="connsiteY92" fmla="*/ 2024761 h 2164080"/>
                <a:gd name="connsiteX93" fmla="*/ 701040 w 2085975"/>
                <a:gd name="connsiteY93" fmla="*/ 1973580 h 2164080"/>
                <a:gd name="connsiteX94" fmla="*/ 659130 w 2085975"/>
                <a:gd name="connsiteY94" fmla="*/ 1939290 h 2164080"/>
                <a:gd name="connsiteX95" fmla="*/ 662940 w 2085975"/>
                <a:gd name="connsiteY95" fmla="*/ 1899285 h 2164080"/>
                <a:gd name="connsiteX96" fmla="*/ 674370 w 2085975"/>
                <a:gd name="connsiteY96" fmla="*/ 1836420 h 2164080"/>
                <a:gd name="connsiteX97" fmla="*/ 643890 w 2085975"/>
                <a:gd name="connsiteY97" fmla="*/ 1802130 h 2164080"/>
                <a:gd name="connsiteX98" fmla="*/ 590550 w 2085975"/>
                <a:gd name="connsiteY98" fmla="*/ 1790700 h 2164080"/>
                <a:gd name="connsiteX99" fmla="*/ 520065 w 2085975"/>
                <a:gd name="connsiteY99" fmla="*/ 1731645 h 2164080"/>
                <a:gd name="connsiteX100" fmla="*/ 520065 w 2085975"/>
                <a:gd name="connsiteY100" fmla="*/ 1704975 h 2164080"/>
                <a:gd name="connsiteX101" fmla="*/ 491490 w 2085975"/>
                <a:gd name="connsiteY101" fmla="*/ 1708785 h 2164080"/>
                <a:gd name="connsiteX102" fmla="*/ 386715 w 2085975"/>
                <a:gd name="connsiteY102" fmla="*/ 1638300 h 2164080"/>
                <a:gd name="connsiteX103" fmla="*/ 347985 w 2085975"/>
                <a:gd name="connsiteY103" fmla="*/ 1590890 h 2164080"/>
                <a:gd name="connsiteX104" fmla="*/ 346710 w 2085975"/>
                <a:gd name="connsiteY104" fmla="*/ 1543050 h 2164080"/>
                <a:gd name="connsiteX105" fmla="*/ 302895 w 2085975"/>
                <a:gd name="connsiteY105" fmla="*/ 1522095 h 2164080"/>
                <a:gd name="connsiteX106" fmla="*/ 318135 w 2085975"/>
                <a:gd name="connsiteY106" fmla="*/ 1470660 h 2164080"/>
                <a:gd name="connsiteX107" fmla="*/ 274320 w 2085975"/>
                <a:gd name="connsiteY107" fmla="*/ 1491615 h 2164080"/>
                <a:gd name="connsiteX108" fmla="*/ 241935 w 2085975"/>
                <a:gd name="connsiteY108" fmla="*/ 1491615 h 2164080"/>
                <a:gd name="connsiteX109" fmla="*/ 236220 w 2085975"/>
                <a:gd name="connsiteY109" fmla="*/ 1510665 h 2164080"/>
                <a:gd name="connsiteX110" fmla="*/ 85676 w 2085975"/>
                <a:gd name="connsiteY110" fmla="*/ 1510087 h 2164080"/>
                <a:gd name="connsiteX111" fmla="*/ 80010 w 2085975"/>
                <a:gd name="connsiteY111" fmla="*/ 1443990 h 2164080"/>
                <a:gd name="connsiteX112" fmla="*/ 30480 w 2085975"/>
                <a:gd name="connsiteY112" fmla="*/ 1466850 h 2164080"/>
                <a:gd name="connsiteX113" fmla="*/ 9525 w 2085975"/>
                <a:gd name="connsiteY113" fmla="*/ 1390650 h 2164080"/>
                <a:gd name="connsiteX114" fmla="*/ 0 w 2085975"/>
                <a:gd name="connsiteY114" fmla="*/ 1389648 h 2164080"/>
                <a:gd name="connsiteX115" fmla="*/ 0 w 2085975"/>
                <a:gd name="connsiteY115" fmla="*/ 1352550 h 2164080"/>
                <a:gd name="connsiteX116" fmla="*/ 30480 w 2085975"/>
                <a:gd name="connsiteY116" fmla="*/ 1314450 h 2164080"/>
                <a:gd name="connsiteX117" fmla="*/ 95250 w 2085975"/>
                <a:gd name="connsiteY117" fmla="*/ 1303020 h 2164080"/>
                <a:gd name="connsiteX118" fmla="*/ 112395 w 2085975"/>
                <a:gd name="connsiteY118" fmla="*/ 1238250 h 2164080"/>
                <a:gd name="connsiteX119" fmla="*/ 100965 w 2085975"/>
                <a:gd name="connsiteY119" fmla="*/ 1143000 h 2164080"/>
                <a:gd name="connsiteX120" fmla="*/ 101779 w 2085975"/>
                <a:gd name="connsiteY120" fmla="*/ 1135131 h 2164080"/>
                <a:gd name="connsiteX121" fmla="*/ 190501 w 2085975"/>
                <a:gd name="connsiteY121" fmla="*/ 1110615 h 2164080"/>
                <a:gd name="connsiteX122" fmla="*/ 207646 w 2085975"/>
                <a:gd name="connsiteY122" fmla="*/ 1022985 h 2164080"/>
                <a:gd name="connsiteX123" fmla="*/ 186691 w 2085975"/>
                <a:gd name="connsiteY123" fmla="*/ 986790 h 2164080"/>
                <a:gd name="connsiteX124" fmla="*/ 57151 w 2085975"/>
                <a:gd name="connsiteY124" fmla="*/ 969645 h 2164080"/>
                <a:gd name="connsiteX125" fmla="*/ 125731 w 2085975"/>
                <a:gd name="connsiteY125" fmla="*/ 843915 h 2164080"/>
                <a:gd name="connsiteX126" fmla="*/ 129541 w 2085975"/>
                <a:gd name="connsiteY126" fmla="*/ 731520 h 2164080"/>
                <a:gd name="connsiteX127" fmla="*/ 104775 w 2085975"/>
                <a:gd name="connsiteY127" fmla="*/ 715066 h 2164080"/>
                <a:gd name="connsiteX128" fmla="*/ 104775 w 2085975"/>
                <a:gd name="connsiteY128" fmla="*/ 567691 h 2164080"/>
                <a:gd name="connsiteX129" fmla="*/ 125730 w 2085975"/>
                <a:gd name="connsiteY129" fmla="*/ 489586 h 2164080"/>
                <a:gd name="connsiteX130" fmla="*/ 95250 w 2085975"/>
                <a:gd name="connsiteY130" fmla="*/ 447676 h 2164080"/>
                <a:gd name="connsiteX131" fmla="*/ 169545 w 2085975"/>
                <a:gd name="connsiteY131" fmla="*/ 449581 h 2164080"/>
                <a:gd name="connsiteX132" fmla="*/ 164949 w 2085975"/>
                <a:gd name="connsiteY132" fmla="*/ 446066 h 2164080"/>
                <a:gd name="connsiteX133" fmla="*/ 169545 w 2085975"/>
                <a:gd name="connsiteY133" fmla="*/ 447675 h 2164080"/>
                <a:gd name="connsiteX134" fmla="*/ 200025 w 2085975"/>
                <a:gd name="connsiteY134" fmla="*/ 382905 h 2164080"/>
                <a:gd name="connsiteX135" fmla="*/ 283845 w 2085975"/>
                <a:gd name="connsiteY135" fmla="*/ 384810 h 2164080"/>
                <a:gd name="connsiteX136" fmla="*/ 329565 w 2085975"/>
                <a:gd name="connsiteY136" fmla="*/ 361950 h 2164080"/>
                <a:gd name="connsiteX137" fmla="*/ 344805 w 2085975"/>
                <a:gd name="connsiteY137" fmla="*/ 335280 h 2164080"/>
                <a:gd name="connsiteX138" fmla="*/ 348615 w 2085975"/>
                <a:gd name="connsiteY138" fmla="*/ 266700 h 2164080"/>
                <a:gd name="connsiteX139" fmla="*/ 325755 w 2085975"/>
                <a:gd name="connsiteY139" fmla="*/ 198120 h 2164080"/>
                <a:gd name="connsiteX140" fmla="*/ 272415 w 2085975"/>
                <a:gd name="connsiteY140" fmla="*/ 137160 h 2164080"/>
                <a:gd name="connsiteX141" fmla="*/ 295275 w 2085975"/>
                <a:gd name="connsiteY141" fmla="*/ 125730 h 2164080"/>
                <a:gd name="connsiteX142" fmla="*/ 293496 w 2085975"/>
                <a:gd name="connsiteY142" fmla="*/ 119401 h 2164080"/>
                <a:gd name="connsiteX143" fmla="*/ 295275 w 2085975"/>
                <a:gd name="connsiteY143" fmla="*/ 120015 h 2164080"/>
                <a:gd name="connsiteX144" fmla="*/ 337185 w 2085975"/>
                <a:gd name="connsiteY144" fmla="*/ 74295 h 2164080"/>
                <a:gd name="connsiteX145" fmla="*/ 403860 w 2085975"/>
                <a:gd name="connsiteY145" fmla="*/ 85725 h 2164080"/>
                <a:gd name="connsiteX146" fmla="*/ 381000 w 2085975"/>
                <a:gd name="connsiteY146" fmla="*/ 49530 h 2164080"/>
                <a:gd name="connsiteX147" fmla="*/ 432435 w 2085975"/>
                <a:gd name="connsiteY147" fmla="*/ 13335 h 2164080"/>
                <a:gd name="connsiteX148" fmla="*/ 537210 w 2085975"/>
                <a:gd name="connsiteY148" fmla="*/ 0 h 216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2085975" h="2164080">
                  <a:moveTo>
                    <a:pt x="537210" y="0"/>
                  </a:moveTo>
                  <a:lnTo>
                    <a:pt x="563880" y="80010"/>
                  </a:lnTo>
                  <a:lnTo>
                    <a:pt x="672465" y="51435"/>
                  </a:lnTo>
                  <a:lnTo>
                    <a:pt x="721352" y="29486"/>
                  </a:lnTo>
                  <a:lnTo>
                    <a:pt x="744855" y="59055"/>
                  </a:lnTo>
                  <a:lnTo>
                    <a:pt x="739140" y="89535"/>
                  </a:lnTo>
                  <a:lnTo>
                    <a:pt x="821055" y="93345"/>
                  </a:lnTo>
                  <a:lnTo>
                    <a:pt x="834390" y="19050"/>
                  </a:lnTo>
                  <a:lnTo>
                    <a:pt x="855345" y="47625"/>
                  </a:lnTo>
                  <a:lnTo>
                    <a:pt x="946785" y="47625"/>
                  </a:lnTo>
                  <a:lnTo>
                    <a:pt x="996315" y="38100"/>
                  </a:lnTo>
                  <a:lnTo>
                    <a:pt x="1003935" y="9525"/>
                  </a:lnTo>
                  <a:lnTo>
                    <a:pt x="1064895" y="0"/>
                  </a:lnTo>
                  <a:lnTo>
                    <a:pt x="1097280" y="102870"/>
                  </a:lnTo>
                  <a:lnTo>
                    <a:pt x="1110615" y="102870"/>
                  </a:lnTo>
                  <a:lnTo>
                    <a:pt x="1135380" y="190500"/>
                  </a:lnTo>
                  <a:lnTo>
                    <a:pt x="1137805" y="195722"/>
                  </a:lnTo>
                  <a:lnTo>
                    <a:pt x="1135380" y="198120"/>
                  </a:lnTo>
                  <a:lnTo>
                    <a:pt x="1131570" y="240030"/>
                  </a:lnTo>
                  <a:lnTo>
                    <a:pt x="1156335" y="346710"/>
                  </a:lnTo>
                  <a:lnTo>
                    <a:pt x="1099185" y="363855"/>
                  </a:lnTo>
                  <a:lnTo>
                    <a:pt x="1127760" y="510540"/>
                  </a:lnTo>
                  <a:lnTo>
                    <a:pt x="1148715" y="563880"/>
                  </a:lnTo>
                  <a:lnTo>
                    <a:pt x="1194435" y="641985"/>
                  </a:lnTo>
                  <a:lnTo>
                    <a:pt x="1215390" y="645795"/>
                  </a:lnTo>
                  <a:lnTo>
                    <a:pt x="1243965" y="737235"/>
                  </a:lnTo>
                  <a:lnTo>
                    <a:pt x="1423035" y="702945"/>
                  </a:lnTo>
                  <a:lnTo>
                    <a:pt x="1422609" y="700259"/>
                  </a:lnTo>
                  <a:lnTo>
                    <a:pt x="1468755" y="689610"/>
                  </a:lnTo>
                  <a:lnTo>
                    <a:pt x="1491615" y="659130"/>
                  </a:lnTo>
                  <a:lnTo>
                    <a:pt x="1520190" y="645795"/>
                  </a:lnTo>
                  <a:lnTo>
                    <a:pt x="1531620" y="613410"/>
                  </a:lnTo>
                  <a:lnTo>
                    <a:pt x="1552575" y="594360"/>
                  </a:lnTo>
                  <a:lnTo>
                    <a:pt x="1573530" y="609600"/>
                  </a:lnTo>
                  <a:lnTo>
                    <a:pt x="1567815" y="708660"/>
                  </a:lnTo>
                  <a:lnTo>
                    <a:pt x="1638300" y="786765"/>
                  </a:lnTo>
                  <a:lnTo>
                    <a:pt x="1640205" y="851535"/>
                  </a:lnTo>
                  <a:lnTo>
                    <a:pt x="1615440" y="872490"/>
                  </a:lnTo>
                  <a:lnTo>
                    <a:pt x="1678305" y="876300"/>
                  </a:lnTo>
                  <a:lnTo>
                    <a:pt x="1964632" y="811829"/>
                  </a:lnTo>
                  <a:lnTo>
                    <a:pt x="1985010" y="889635"/>
                  </a:lnTo>
                  <a:lnTo>
                    <a:pt x="1977390" y="942975"/>
                  </a:lnTo>
                  <a:lnTo>
                    <a:pt x="1912620" y="952500"/>
                  </a:lnTo>
                  <a:lnTo>
                    <a:pt x="1912620" y="1022985"/>
                  </a:lnTo>
                  <a:lnTo>
                    <a:pt x="1956435" y="1028700"/>
                  </a:lnTo>
                  <a:lnTo>
                    <a:pt x="1996440" y="1002030"/>
                  </a:lnTo>
                  <a:lnTo>
                    <a:pt x="1975485" y="1057275"/>
                  </a:lnTo>
                  <a:lnTo>
                    <a:pt x="1971675" y="1137285"/>
                  </a:lnTo>
                  <a:lnTo>
                    <a:pt x="1976108" y="1138062"/>
                  </a:lnTo>
                  <a:lnTo>
                    <a:pt x="2025015" y="1226820"/>
                  </a:lnTo>
                  <a:lnTo>
                    <a:pt x="1965960" y="1257300"/>
                  </a:lnTo>
                  <a:lnTo>
                    <a:pt x="1975485" y="1295400"/>
                  </a:lnTo>
                  <a:lnTo>
                    <a:pt x="1929765" y="1350645"/>
                  </a:lnTo>
                  <a:lnTo>
                    <a:pt x="2057400" y="1419225"/>
                  </a:lnTo>
                  <a:lnTo>
                    <a:pt x="2034540" y="1451610"/>
                  </a:lnTo>
                  <a:lnTo>
                    <a:pt x="2085975" y="1527810"/>
                  </a:lnTo>
                  <a:lnTo>
                    <a:pt x="2080260" y="1565910"/>
                  </a:lnTo>
                  <a:lnTo>
                    <a:pt x="2045970" y="1581150"/>
                  </a:lnTo>
                  <a:lnTo>
                    <a:pt x="2013585" y="1657350"/>
                  </a:lnTo>
                  <a:lnTo>
                    <a:pt x="2047875" y="1691640"/>
                  </a:lnTo>
                  <a:lnTo>
                    <a:pt x="2011680" y="1737360"/>
                  </a:lnTo>
                  <a:lnTo>
                    <a:pt x="2013585" y="1739265"/>
                  </a:lnTo>
                  <a:lnTo>
                    <a:pt x="1912620" y="1644015"/>
                  </a:lnTo>
                  <a:lnTo>
                    <a:pt x="1823085" y="1708785"/>
                  </a:lnTo>
                  <a:lnTo>
                    <a:pt x="1691640" y="1737360"/>
                  </a:lnTo>
                  <a:lnTo>
                    <a:pt x="1678305" y="1722120"/>
                  </a:lnTo>
                  <a:lnTo>
                    <a:pt x="1621155" y="1737360"/>
                  </a:lnTo>
                  <a:lnTo>
                    <a:pt x="1617345" y="1760220"/>
                  </a:lnTo>
                  <a:lnTo>
                    <a:pt x="1562307" y="1772087"/>
                  </a:lnTo>
                  <a:lnTo>
                    <a:pt x="1520190" y="1811655"/>
                  </a:lnTo>
                  <a:lnTo>
                    <a:pt x="1501140" y="1811655"/>
                  </a:lnTo>
                  <a:lnTo>
                    <a:pt x="1428750" y="1903095"/>
                  </a:lnTo>
                  <a:lnTo>
                    <a:pt x="1421130" y="1952625"/>
                  </a:lnTo>
                  <a:lnTo>
                    <a:pt x="1396365" y="1918335"/>
                  </a:lnTo>
                  <a:lnTo>
                    <a:pt x="1358265" y="1986915"/>
                  </a:lnTo>
                  <a:lnTo>
                    <a:pt x="1343025" y="1986915"/>
                  </a:lnTo>
                  <a:lnTo>
                    <a:pt x="1297305" y="2019300"/>
                  </a:lnTo>
                  <a:lnTo>
                    <a:pt x="1301115" y="2038350"/>
                  </a:lnTo>
                  <a:lnTo>
                    <a:pt x="1259205" y="2066925"/>
                  </a:lnTo>
                  <a:lnTo>
                    <a:pt x="1272540" y="2097405"/>
                  </a:lnTo>
                  <a:lnTo>
                    <a:pt x="1202055" y="2106930"/>
                  </a:lnTo>
                  <a:lnTo>
                    <a:pt x="1183005" y="2143125"/>
                  </a:lnTo>
                  <a:lnTo>
                    <a:pt x="1156335" y="2164080"/>
                  </a:lnTo>
                  <a:lnTo>
                    <a:pt x="1122045" y="2141220"/>
                  </a:lnTo>
                  <a:lnTo>
                    <a:pt x="1107891" y="2157396"/>
                  </a:lnTo>
                  <a:lnTo>
                    <a:pt x="1106805" y="2156460"/>
                  </a:lnTo>
                  <a:lnTo>
                    <a:pt x="979170" y="2042160"/>
                  </a:lnTo>
                  <a:lnTo>
                    <a:pt x="932138" y="2104529"/>
                  </a:lnTo>
                  <a:lnTo>
                    <a:pt x="851535" y="2101216"/>
                  </a:lnTo>
                  <a:lnTo>
                    <a:pt x="847725" y="2129791"/>
                  </a:lnTo>
                  <a:lnTo>
                    <a:pt x="689610" y="2129791"/>
                  </a:lnTo>
                  <a:lnTo>
                    <a:pt x="685800" y="2025016"/>
                  </a:lnTo>
                  <a:lnTo>
                    <a:pt x="683980" y="2024761"/>
                  </a:lnTo>
                  <a:lnTo>
                    <a:pt x="701040" y="1973580"/>
                  </a:lnTo>
                  <a:lnTo>
                    <a:pt x="659130" y="1939290"/>
                  </a:lnTo>
                  <a:lnTo>
                    <a:pt x="662940" y="1899285"/>
                  </a:lnTo>
                  <a:lnTo>
                    <a:pt x="674370" y="1836420"/>
                  </a:lnTo>
                  <a:lnTo>
                    <a:pt x="643890" y="1802130"/>
                  </a:lnTo>
                  <a:lnTo>
                    <a:pt x="590550" y="1790700"/>
                  </a:lnTo>
                  <a:lnTo>
                    <a:pt x="520065" y="1731645"/>
                  </a:lnTo>
                  <a:lnTo>
                    <a:pt x="520065" y="1704975"/>
                  </a:lnTo>
                  <a:lnTo>
                    <a:pt x="491490" y="1708785"/>
                  </a:lnTo>
                  <a:lnTo>
                    <a:pt x="386715" y="1638300"/>
                  </a:lnTo>
                  <a:lnTo>
                    <a:pt x="347985" y="1590890"/>
                  </a:lnTo>
                  <a:lnTo>
                    <a:pt x="346710" y="1543050"/>
                  </a:lnTo>
                  <a:lnTo>
                    <a:pt x="302895" y="1522095"/>
                  </a:lnTo>
                  <a:lnTo>
                    <a:pt x="318135" y="1470660"/>
                  </a:lnTo>
                  <a:lnTo>
                    <a:pt x="274320" y="1491615"/>
                  </a:lnTo>
                  <a:lnTo>
                    <a:pt x="241935" y="1491615"/>
                  </a:lnTo>
                  <a:lnTo>
                    <a:pt x="236220" y="1510665"/>
                  </a:lnTo>
                  <a:lnTo>
                    <a:pt x="85676" y="1510087"/>
                  </a:lnTo>
                  <a:lnTo>
                    <a:pt x="80010" y="1443990"/>
                  </a:lnTo>
                  <a:lnTo>
                    <a:pt x="30480" y="1466850"/>
                  </a:lnTo>
                  <a:lnTo>
                    <a:pt x="9525" y="1390650"/>
                  </a:lnTo>
                  <a:lnTo>
                    <a:pt x="0" y="1389648"/>
                  </a:lnTo>
                  <a:lnTo>
                    <a:pt x="0" y="1352550"/>
                  </a:lnTo>
                  <a:lnTo>
                    <a:pt x="30480" y="1314450"/>
                  </a:lnTo>
                  <a:lnTo>
                    <a:pt x="95250" y="1303020"/>
                  </a:lnTo>
                  <a:lnTo>
                    <a:pt x="112395" y="1238250"/>
                  </a:lnTo>
                  <a:lnTo>
                    <a:pt x="100965" y="1143000"/>
                  </a:lnTo>
                  <a:cubicBezTo>
                    <a:pt x="101236" y="1140377"/>
                    <a:pt x="101508" y="1137754"/>
                    <a:pt x="101779" y="1135131"/>
                  </a:cubicBezTo>
                  <a:lnTo>
                    <a:pt x="190501" y="1110615"/>
                  </a:lnTo>
                  <a:lnTo>
                    <a:pt x="207646" y="1022985"/>
                  </a:lnTo>
                  <a:lnTo>
                    <a:pt x="186691" y="986790"/>
                  </a:lnTo>
                  <a:lnTo>
                    <a:pt x="57151" y="969645"/>
                  </a:lnTo>
                  <a:lnTo>
                    <a:pt x="125731" y="843915"/>
                  </a:lnTo>
                  <a:lnTo>
                    <a:pt x="129541" y="731520"/>
                  </a:lnTo>
                  <a:lnTo>
                    <a:pt x="104775" y="715066"/>
                  </a:lnTo>
                  <a:lnTo>
                    <a:pt x="104775" y="567691"/>
                  </a:lnTo>
                  <a:lnTo>
                    <a:pt x="125730" y="489586"/>
                  </a:lnTo>
                  <a:lnTo>
                    <a:pt x="95250" y="447676"/>
                  </a:lnTo>
                  <a:lnTo>
                    <a:pt x="169545" y="449581"/>
                  </a:lnTo>
                  <a:lnTo>
                    <a:pt x="164949" y="446066"/>
                  </a:lnTo>
                  <a:lnTo>
                    <a:pt x="169545" y="447675"/>
                  </a:lnTo>
                  <a:lnTo>
                    <a:pt x="200025" y="382905"/>
                  </a:lnTo>
                  <a:lnTo>
                    <a:pt x="283845" y="384810"/>
                  </a:lnTo>
                  <a:lnTo>
                    <a:pt x="329565" y="361950"/>
                  </a:lnTo>
                  <a:lnTo>
                    <a:pt x="344805" y="335280"/>
                  </a:lnTo>
                  <a:lnTo>
                    <a:pt x="348615" y="266700"/>
                  </a:lnTo>
                  <a:lnTo>
                    <a:pt x="325755" y="198120"/>
                  </a:lnTo>
                  <a:lnTo>
                    <a:pt x="272415" y="137160"/>
                  </a:lnTo>
                  <a:lnTo>
                    <a:pt x="295275" y="125730"/>
                  </a:lnTo>
                  <a:lnTo>
                    <a:pt x="293496" y="119401"/>
                  </a:lnTo>
                  <a:lnTo>
                    <a:pt x="295275" y="120015"/>
                  </a:lnTo>
                  <a:lnTo>
                    <a:pt x="337185" y="74295"/>
                  </a:lnTo>
                  <a:lnTo>
                    <a:pt x="403860" y="85725"/>
                  </a:lnTo>
                  <a:lnTo>
                    <a:pt x="381000" y="49530"/>
                  </a:lnTo>
                  <a:lnTo>
                    <a:pt x="432435" y="13335"/>
                  </a:lnTo>
                  <a:lnTo>
                    <a:pt x="537210" y="0"/>
                  </a:lnTo>
                  <a:close/>
                </a:path>
              </a:pathLst>
            </a:custGeom>
            <a:solidFill>
              <a:srgbClr val="FFC837"/>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1400" b="1" dirty="0">
                  <a:solidFill>
                    <a:schemeClr val="tx1"/>
                  </a:solidFill>
                  <a:latin typeface="Arial" panose="020B0604020202020204" pitchFamily="34" charset="0"/>
                  <a:cs typeface="Arial" panose="020B0604020202020204" pitchFamily="34" charset="0"/>
                </a:rPr>
                <a:t>Warszawa</a:t>
              </a:r>
            </a:p>
          </p:txBody>
        </p:sp>
        <p:sp>
          <p:nvSpPr>
            <p:cNvPr id="4" name="Zabia Wola">
              <a:extLst>
                <a:ext uri="{FF2B5EF4-FFF2-40B4-BE49-F238E27FC236}">
                  <a16:creationId xmlns:a16="http://schemas.microsoft.com/office/drawing/2014/main" id="{2EBB07CB-F961-8EB3-314C-43ED8EA8A741}"/>
                </a:ext>
              </a:extLst>
            </p:cNvPr>
            <p:cNvSpPr/>
            <p:nvPr/>
          </p:nvSpPr>
          <p:spPr>
            <a:xfrm>
              <a:off x="4459807" y="4807724"/>
              <a:ext cx="883897" cy="1204963"/>
            </a:xfrm>
            <a:custGeom>
              <a:avLst/>
              <a:gdLst>
                <a:gd name="connsiteX0" fmla="*/ 720090 w 870585"/>
                <a:gd name="connsiteY0" fmla="*/ 259080 h 1186815"/>
                <a:gd name="connsiteX1" fmla="*/ 638175 w 870585"/>
                <a:gd name="connsiteY1" fmla="*/ 217170 h 1186815"/>
                <a:gd name="connsiteX2" fmla="*/ 590550 w 870585"/>
                <a:gd name="connsiteY2" fmla="*/ 228600 h 1186815"/>
                <a:gd name="connsiteX3" fmla="*/ 632460 w 870585"/>
                <a:gd name="connsiteY3" fmla="*/ 179070 h 1186815"/>
                <a:gd name="connsiteX4" fmla="*/ 670560 w 870585"/>
                <a:gd name="connsiteY4" fmla="*/ 62865 h 1186815"/>
                <a:gd name="connsiteX5" fmla="*/ 653415 w 870585"/>
                <a:gd name="connsiteY5" fmla="*/ 26670 h 1186815"/>
                <a:gd name="connsiteX6" fmla="*/ 607695 w 870585"/>
                <a:gd name="connsiteY6" fmla="*/ 40005 h 1186815"/>
                <a:gd name="connsiteX7" fmla="*/ 541020 w 870585"/>
                <a:gd name="connsiteY7" fmla="*/ 129540 h 1186815"/>
                <a:gd name="connsiteX8" fmla="*/ 493395 w 870585"/>
                <a:gd name="connsiteY8" fmla="*/ 100965 h 1186815"/>
                <a:gd name="connsiteX9" fmla="*/ 478155 w 870585"/>
                <a:gd name="connsiteY9" fmla="*/ 120015 h 1186815"/>
                <a:gd name="connsiteX10" fmla="*/ 443865 w 870585"/>
                <a:gd name="connsiteY10" fmla="*/ 110490 h 1186815"/>
                <a:gd name="connsiteX11" fmla="*/ 447675 w 870585"/>
                <a:gd name="connsiteY11" fmla="*/ 89535 h 1186815"/>
                <a:gd name="connsiteX12" fmla="*/ 438150 w 870585"/>
                <a:gd name="connsiteY12" fmla="*/ 62865 h 1186815"/>
                <a:gd name="connsiteX13" fmla="*/ 470535 w 870585"/>
                <a:gd name="connsiteY13" fmla="*/ 28575 h 1186815"/>
                <a:gd name="connsiteX14" fmla="*/ 409575 w 870585"/>
                <a:gd name="connsiteY14" fmla="*/ 0 h 1186815"/>
                <a:gd name="connsiteX15" fmla="*/ 360045 w 870585"/>
                <a:gd name="connsiteY15" fmla="*/ 17145 h 1186815"/>
                <a:gd name="connsiteX16" fmla="*/ 310515 w 870585"/>
                <a:gd name="connsiteY16" fmla="*/ 55245 h 1186815"/>
                <a:gd name="connsiteX17" fmla="*/ 327660 w 870585"/>
                <a:gd name="connsiteY17" fmla="*/ 62865 h 1186815"/>
                <a:gd name="connsiteX18" fmla="*/ 299085 w 870585"/>
                <a:gd name="connsiteY18" fmla="*/ 146685 h 1186815"/>
                <a:gd name="connsiteX19" fmla="*/ 268605 w 870585"/>
                <a:gd name="connsiteY19" fmla="*/ 154305 h 1186815"/>
                <a:gd name="connsiteX20" fmla="*/ 224790 w 870585"/>
                <a:gd name="connsiteY20" fmla="*/ 120015 h 1186815"/>
                <a:gd name="connsiteX21" fmla="*/ 234315 w 870585"/>
                <a:gd name="connsiteY21" fmla="*/ 83820 h 1186815"/>
                <a:gd name="connsiteX22" fmla="*/ 194310 w 870585"/>
                <a:gd name="connsiteY22" fmla="*/ 45720 h 1186815"/>
                <a:gd name="connsiteX23" fmla="*/ 156210 w 870585"/>
                <a:gd name="connsiteY23" fmla="*/ 87630 h 1186815"/>
                <a:gd name="connsiteX24" fmla="*/ 184785 w 870585"/>
                <a:gd name="connsiteY24" fmla="*/ 129540 h 1186815"/>
                <a:gd name="connsiteX25" fmla="*/ 158115 w 870585"/>
                <a:gd name="connsiteY25" fmla="*/ 171450 h 1186815"/>
                <a:gd name="connsiteX26" fmla="*/ 186690 w 870585"/>
                <a:gd name="connsiteY26" fmla="*/ 314325 h 1186815"/>
                <a:gd name="connsiteX27" fmla="*/ 74295 w 870585"/>
                <a:gd name="connsiteY27" fmla="*/ 327660 h 1186815"/>
                <a:gd name="connsiteX28" fmla="*/ 20955 w 870585"/>
                <a:gd name="connsiteY28" fmla="*/ 276225 h 1186815"/>
                <a:gd name="connsiteX29" fmla="*/ 41910 w 870585"/>
                <a:gd name="connsiteY29" fmla="*/ 344805 h 1186815"/>
                <a:gd name="connsiteX30" fmla="*/ 85725 w 870585"/>
                <a:gd name="connsiteY30" fmla="*/ 381000 h 1186815"/>
                <a:gd name="connsiteX31" fmla="*/ 57150 w 870585"/>
                <a:gd name="connsiteY31" fmla="*/ 493395 h 1186815"/>
                <a:gd name="connsiteX32" fmla="*/ 59055 w 870585"/>
                <a:gd name="connsiteY32" fmla="*/ 567690 h 1186815"/>
                <a:gd name="connsiteX33" fmla="*/ 83820 w 870585"/>
                <a:gd name="connsiteY33" fmla="*/ 588645 h 1186815"/>
                <a:gd name="connsiteX34" fmla="*/ 68580 w 870585"/>
                <a:gd name="connsiteY34" fmla="*/ 659130 h 1186815"/>
                <a:gd name="connsiteX35" fmla="*/ 87630 w 870585"/>
                <a:gd name="connsiteY35" fmla="*/ 699135 h 1186815"/>
                <a:gd name="connsiteX36" fmla="*/ 81915 w 870585"/>
                <a:gd name="connsiteY36" fmla="*/ 721995 h 1186815"/>
                <a:gd name="connsiteX37" fmla="*/ 59055 w 870585"/>
                <a:gd name="connsiteY37" fmla="*/ 742950 h 1186815"/>
                <a:gd name="connsiteX38" fmla="*/ 72390 w 870585"/>
                <a:gd name="connsiteY38" fmla="*/ 779145 h 1186815"/>
                <a:gd name="connsiteX39" fmla="*/ 49530 w 870585"/>
                <a:gd name="connsiteY39" fmla="*/ 784860 h 1186815"/>
                <a:gd name="connsiteX40" fmla="*/ 22860 w 870585"/>
                <a:gd name="connsiteY40" fmla="*/ 756285 h 1186815"/>
                <a:gd name="connsiteX41" fmla="*/ 5715 w 870585"/>
                <a:gd name="connsiteY41" fmla="*/ 760095 h 1186815"/>
                <a:gd name="connsiteX42" fmla="*/ 17145 w 870585"/>
                <a:gd name="connsiteY42" fmla="*/ 809625 h 1186815"/>
                <a:gd name="connsiteX43" fmla="*/ 0 w 870585"/>
                <a:gd name="connsiteY43" fmla="*/ 870585 h 1186815"/>
                <a:gd name="connsiteX44" fmla="*/ 41910 w 870585"/>
                <a:gd name="connsiteY44" fmla="*/ 855345 h 1186815"/>
                <a:gd name="connsiteX45" fmla="*/ 83820 w 870585"/>
                <a:gd name="connsiteY45" fmla="*/ 870585 h 1186815"/>
                <a:gd name="connsiteX46" fmla="*/ 110490 w 870585"/>
                <a:gd name="connsiteY46" fmla="*/ 899160 h 1186815"/>
                <a:gd name="connsiteX47" fmla="*/ 89535 w 870585"/>
                <a:gd name="connsiteY47" fmla="*/ 920115 h 1186815"/>
                <a:gd name="connsiteX48" fmla="*/ 118110 w 870585"/>
                <a:gd name="connsiteY48" fmla="*/ 941070 h 1186815"/>
                <a:gd name="connsiteX49" fmla="*/ 102870 w 870585"/>
                <a:gd name="connsiteY49" fmla="*/ 958215 h 1186815"/>
                <a:gd name="connsiteX50" fmla="*/ 146685 w 870585"/>
                <a:gd name="connsiteY50" fmla="*/ 998220 h 1186815"/>
                <a:gd name="connsiteX51" fmla="*/ 201930 w 870585"/>
                <a:gd name="connsiteY51" fmla="*/ 1007745 h 1186815"/>
                <a:gd name="connsiteX52" fmla="*/ 190500 w 870585"/>
                <a:gd name="connsiteY52" fmla="*/ 1127760 h 1186815"/>
                <a:gd name="connsiteX53" fmla="*/ 335280 w 870585"/>
                <a:gd name="connsiteY53" fmla="*/ 1186815 h 1186815"/>
                <a:gd name="connsiteX54" fmla="*/ 392430 w 870585"/>
                <a:gd name="connsiteY54" fmla="*/ 1179195 h 1186815"/>
                <a:gd name="connsiteX55" fmla="*/ 396240 w 870585"/>
                <a:gd name="connsiteY55" fmla="*/ 1133475 h 1186815"/>
                <a:gd name="connsiteX56" fmla="*/ 253365 w 870585"/>
                <a:gd name="connsiteY56" fmla="*/ 1125855 h 1186815"/>
                <a:gd name="connsiteX57" fmla="*/ 257175 w 870585"/>
                <a:gd name="connsiteY57" fmla="*/ 1087755 h 1186815"/>
                <a:gd name="connsiteX58" fmla="*/ 234315 w 870585"/>
                <a:gd name="connsiteY58" fmla="*/ 1040130 h 1186815"/>
                <a:gd name="connsiteX59" fmla="*/ 266700 w 870585"/>
                <a:gd name="connsiteY59" fmla="*/ 1043940 h 1186815"/>
                <a:gd name="connsiteX60" fmla="*/ 268605 w 870585"/>
                <a:gd name="connsiteY60" fmla="*/ 1022985 h 1186815"/>
                <a:gd name="connsiteX61" fmla="*/ 299085 w 870585"/>
                <a:gd name="connsiteY61" fmla="*/ 1019175 h 1186815"/>
                <a:gd name="connsiteX62" fmla="*/ 339090 w 870585"/>
                <a:gd name="connsiteY62" fmla="*/ 1022985 h 1186815"/>
                <a:gd name="connsiteX63" fmla="*/ 340995 w 870585"/>
                <a:gd name="connsiteY63" fmla="*/ 1059180 h 1186815"/>
                <a:gd name="connsiteX64" fmla="*/ 438150 w 870585"/>
                <a:gd name="connsiteY64" fmla="*/ 1038225 h 1186815"/>
                <a:gd name="connsiteX65" fmla="*/ 455295 w 870585"/>
                <a:gd name="connsiteY65" fmla="*/ 937260 h 1186815"/>
                <a:gd name="connsiteX66" fmla="*/ 451485 w 870585"/>
                <a:gd name="connsiteY66" fmla="*/ 908685 h 1186815"/>
                <a:gd name="connsiteX67" fmla="*/ 514350 w 870585"/>
                <a:gd name="connsiteY67" fmla="*/ 891540 h 1186815"/>
                <a:gd name="connsiteX68" fmla="*/ 481965 w 870585"/>
                <a:gd name="connsiteY68" fmla="*/ 843915 h 1186815"/>
                <a:gd name="connsiteX69" fmla="*/ 502920 w 870585"/>
                <a:gd name="connsiteY69" fmla="*/ 777240 h 1186815"/>
                <a:gd name="connsiteX70" fmla="*/ 489585 w 870585"/>
                <a:gd name="connsiteY70" fmla="*/ 737235 h 1186815"/>
                <a:gd name="connsiteX71" fmla="*/ 504825 w 870585"/>
                <a:gd name="connsiteY71" fmla="*/ 725805 h 1186815"/>
                <a:gd name="connsiteX72" fmla="*/ 554355 w 870585"/>
                <a:gd name="connsiteY72" fmla="*/ 720090 h 1186815"/>
                <a:gd name="connsiteX73" fmla="*/ 600075 w 870585"/>
                <a:gd name="connsiteY73" fmla="*/ 695325 h 1186815"/>
                <a:gd name="connsiteX74" fmla="*/ 708660 w 870585"/>
                <a:gd name="connsiteY74" fmla="*/ 695325 h 1186815"/>
                <a:gd name="connsiteX75" fmla="*/ 779145 w 870585"/>
                <a:gd name="connsiteY75" fmla="*/ 714375 h 1186815"/>
                <a:gd name="connsiteX76" fmla="*/ 771525 w 870585"/>
                <a:gd name="connsiteY76" fmla="*/ 676275 h 1186815"/>
                <a:gd name="connsiteX77" fmla="*/ 811530 w 870585"/>
                <a:gd name="connsiteY77" fmla="*/ 600075 h 1186815"/>
                <a:gd name="connsiteX78" fmla="*/ 870585 w 870585"/>
                <a:gd name="connsiteY78" fmla="*/ 554355 h 1186815"/>
                <a:gd name="connsiteX79" fmla="*/ 720090 w 870585"/>
                <a:gd name="connsiteY79" fmla="*/ 259080 h 118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70585" h="1186815">
                  <a:moveTo>
                    <a:pt x="720090" y="259080"/>
                  </a:moveTo>
                  <a:lnTo>
                    <a:pt x="638175" y="217170"/>
                  </a:lnTo>
                  <a:lnTo>
                    <a:pt x="590550" y="228600"/>
                  </a:lnTo>
                  <a:lnTo>
                    <a:pt x="632460" y="179070"/>
                  </a:lnTo>
                  <a:lnTo>
                    <a:pt x="670560" y="62865"/>
                  </a:lnTo>
                  <a:lnTo>
                    <a:pt x="653415" y="26670"/>
                  </a:lnTo>
                  <a:lnTo>
                    <a:pt x="607695" y="40005"/>
                  </a:lnTo>
                  <a:lnTo>
                    <a:pt x="541020" y="129540"/>
                  </a:lnTo>
                  <a:lnTo>
                    <a:pt x="493395" y="100965"/>
                  </a:lnTo>
                  <a:lnTo>
                    <a:pt x="478155" y="120015"/>
                  </a:lnTo>
                  <a:lnTo>
                    <a:pt x="443865" y="110490"/>
                  </a:lnTo>
                  <a:lnTo>
                    <a:pt x="447675" y="89535"/>
                  </a:lnTo>
                  <a:lnTo>
                    <a:pt x="438150" y="62865"/>
                  </a:lnTo>
                  <a:lnTo>
                    <a:pt x="470535" y="28575"/>
                  </a:lnTo>
                  <a:lnTo>
                    <a:pt x="409575" y="0"/>
                  </a:lnTo>
                  <a:lnTo>
                    <a:pt x="360045" y="17145"/>
                  </a:lnTo>
                  <a:lnTo>
                    <a:pt x="310515" y="55245"/>
                  </a:lnTo>
                  <a:lnTo>
                    <a:pt x="327660" y="62865"/>
                  </a:lnTo>
                  <a:lnTo>
                    <a:pt x="299085" y="146685"/>
                  </a:lnTo>
                  <a:lnTo>
                    <a:pt x="268605" y="154305"/>
                  </a:lnTo>
                  <a:lnTo>
                    <a:pt x="224790" y="120015"/>
                  </a:lnTo>
                  <a:lnTo>
                    <a:pt x="234315" y="83820"/>
                  </a:lnTo>
                  <a:lnTo>
                    <a:pt x="194310" y="45720"/>
                  </a:lnTo>
                  <a:lnTo>
                    <a:pt x="156210" y="87630"/>
                  </a:lnTo>
                  <a:lnTo>
                    <a:pt x="184785" y="129540"/>
                  </a:lnTo>
                  <a:lnTo>
                    <a:pt x="158115" y="171450"/>
                  </a:lnTo>
                  <a:lnTo>
                    <a:pt x="186690" y="314325"/>
                  </a:lnTo>
                  <a:lnTo>
                    <a:pt x="74295" y="327660"/>
                  </a:lnTo>
                  <a:lnTo>
                    <a:pt x="20955" y="276225"/>
                  </a:lnTo>
                  <a:lnTo>
                    <a:pt x="41910" y="344805"/>
                  </a:lnTo>
                  <a:lnTo>
                    <a:pt x="85725" y="381000"/>
                  </a:lnTo>
                  <a:lnTo>
                    <a:pt x="57150" y="493395"/>
                  </a:lnTo>
                  <a:lnTo>
                    <a:pt x="59055" y="567690"/>
                  </a:lnTo>
                  <a:lnTo>
                    <a:pt x="83820" y="588645"/>
                  </a:lnTo>
                  <a:lnTo>
                    <a:pt x="68580" y="659130"/>
                  </a:lnTo>
                  <a:lnTo>
                    <a:pt x="87630" y="699135"/>
                  </a:lnTo>
                  <a:lnTo>
                    <a:pt x="81915" y="721995"/>
                  </a:lnTo>
                  <a:lnTo>
                    <a:pt x="59055" y="742950"/>
                  </a:lnTo>
                  <a:lnTo>
                    <a:pt x="72390" y="779145"/>
                  </a:lnTo>
                  <a:lnTo>
                    <a:pt x="49530" y="784860"/>
                  </a:lnTo>
                  <a:lnTo>
                    <a:pt x="22860" y="756285"/>
                  </a:lnTo>
                  <a:lnTo>
                    <a:pt x="5715" y="760095"/>
                  </a:lnTo>
                  <a:lnTo>
                    <a:pt x="17145" y="809625"/>
                  </a:lnTo>
                  <a:lnTo>
                    <a:pt x="0" y="870585"/>
                  </a:lnTo>
                  <a:lnTo>
                    <a:pt x="41910" y="855345"/>
                  </a:lnTo>
                  <a:lnTo>
                    <a:pt x="83820" y="870585"/>
                  </a:lnTo>
                  <a:lnTo>
                    <a:pt x="110490" y="899160"/>
                  </a:lnTo>
                  <a:lnTo>
                    <a:pt x="89535" y="920115"/>
                  </a:lnTo>
                  <a:lnTo>
                    <a:pt x="118110" y="941070"/>
                  </a:lnTo>
                  <a:lnTo>
                    <a:pt x="102870" y="958215"/>
                  </a:lnTo>
                  <a:lnTo>
                    <a:pt x="146685" y="998220"/>
                  </a:lnTo>
                  <a:lnTo>
                    <a:pt x="201930" y="1007745"/>
                  </a:lnTo>
                  <a:lnTo>
                    <a:pt x="190500" y="1127760"/>
                  </a:lnTo>
                  <a:lnTo>
                    <a:pt x="335280" y="1186815"/>
                  </a:lnTo>
                  <a:lnTo>
                    <a:pt x="392430" y="1179195"/>
                  </a:lnTo>
                  <a:lnTo>
                    <a:pt x="396240" y="1133475"/>
                  </a:lnTo>
                  <a:lnTo>
                    <a:pt x="253365" y="1125855"/>
                  </a:lnTo>
                  <a:lnTo>
                    <a:pt x="257175" y="1087755"/>
                  </a:lnTo>
                  <a:lnTo>
                    <a:pt x="234315" y="1040130"/>
                  </a:lnTo>
                  <a:lnTo>
                    <a:pt x="266700" y="1043940"/>
                  </a:lnTo>
                  <a:lnTo>
                    <a:pt x="268605" y="1022985"/>
                  </a:lnTo>
                  <a:lnTo>
                    <a:pt x="299085" y="1019175"/>
                  </a:lnTo>
                  <a:lnTo>
                    <a:pt x="339090" y="1022985"/>
                  </a:lnTo>
                  <a:lnTo>
                    <a:pt x="340995" y="1059180"/>
                  </a:lnTo>
                  <a:lnTo>
                    <a:pt x="438150" y="1038225"/>
                  </a:lnTo>
                  <a:lnTo>
                    <a:pt x="455295" y="937260"/>
                  </a:lnTo>
                  <a:lnTo>
                    <a:pt x="451485" y="908685"/>
                  </a:lnTo>
                  <a:lnTo>
                    <a:pt x="514350" y="891540"/>
                  </a:lnTo>
                  <a:lnTo>
                    <a:pt x="481965" y="843915"/>
                  </a:lnTo>
                  <a:lnTo>
                    <a:pt x="502920" y="777240"/>
                  </a:lnTo>
                  <a:lnTo>
                    <a:pt x="489585" y="737235"/>
                  </a:lnTo>
                  <a:lnTo>
                    <a:pt x="504825" y="725805"/>
                  </a:lnTo>
                  <a:lnTo>
                    <a:pt x="554355" y="720090"/>
                  </a:lnTo>
                  <a:lnTo>
                    <a:pt x="600075" y="695325"/>
                  </a:lnTo>
                  <a:lnTo>
                    <a:pt x="708660" y="695325"/>
                  </a:lnTo>
                  <a:lnTo>
                    <a:pt x="779145" y="714375"/>
                  </a:lnTo>
                  <a:lnTo>
                    <a:pt x="771525" y="676275"/>
                  </a:lnTo>
                  <a:lnTo>
                    <a:pt x="811530" y="600075"/>
                  </a:lnTo>
                  <a:lnTo>
                    <a:pt x="870585" y="554355"/>
                  </a:lnTo>
                  <a:lnTo>
                    <a:pt x="720090" y="25908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72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Żabia Wola</a:t>
              </a:r>
            </a:p>
          </p:txBody>
        </p:sp>
        <p:sp>
          <p:nvSpPr>
            <p:cNvPr id="5" name="Zielonka">
              <a:extLst>
                <a:ext uri="{FF2B5EF4-FFF2-40B4-BE49-F238E27FC236}">
                  <a16:creationId xmlns:a16="http://schemas.microsoft.com/office/drawing/2014/main" id="{5ECF2BE5-9486-75B8-5E8C-D28A3BB92391}"/>
                </a:ext>
              </a:extLst>
            </p:cNvPr>
            <p:cNvSpPr>
              <a:spLocks/>
            </p:cNvSpPr>
            <p:nvPr/>
          </p:nvSpPr>
          <p:spPr>
            <a:xfrm>
              <a:off x="7039936" y="2666643"/>
              <a:ext cx="1696231" cy="572502"/>
            </a:xfrm>
            <a:custGeom>
              <a:avLst/>
              <a:gdLst>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02870 w 1670685"/>
                <a:gd name="connsiteY70" fmla="*/ 388620 h 563880"/>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44780 w 1670685"/>
                <a:gd name="connsiteY70" fmla="*/ 367665 h 563880"/>
                <a:gd name="connsiteX71" fmla="*/ 102870 w 1670685"/>
                <a:gd name="connsiteY71" fmla="*/ 388620 h 563880"/>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52400 w 1670685"/>
                <a:gd name="connsiteY70" fmla="*/ 377190 h 563880"/>
                <a:gd name="connsiteX71" fmla="*/ 102870 w 1670685"/>
                <a:gd name="connsiteY71" fmla="*/ 388620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70685" h="563880">
                  <a:moveTo>
                    <a:pt x="102870" y="388620"/>
                  </a:moveTo>
                  <a:lnTo>
                    <a:pt x="72390" y="154305"/>
                  </a:lnTo>
                  <a:lnTo>
                    <a:pt x="0" y="133350"/>
                  </a:lnTo>
                  <a:lnTo>
                    <a:pt x="13335" y="91440"/>
                  </a:lnTo>
                  <a:lnTo>
                    <a:pt x="45720" y="80010"/>
                  </a:lnTo>
                  <a:lnTo>
                    <a:pt x="40005" y="41910"/>
                  </a:lnTo>
                  <a:lnTo>
                    <a:pt x="66675" y="38100"/>
                  </a:lnTo>
                  <a:lnTo>
                    <a:pt x="116205" y="45720"/>
                  </a:lnTo>
                  <a:lnTo>
                    <a:pt x="106680" y="70485"/>
                  </a:lnTo>
                  <a:lnTo>
                    <a:pt x="139065" y="83820"/>
                  </a:lnTo>
                  <a:lnTo>
                    <a:pt x="160020" y="83820"/>
                  </a:lnTo>
                  <a:lnTo>
                    <a:pt x="194310" y="47625"/>
                  </a:lnTo>
                  <a:lnTo>
                    <a:pt x="169545" y="22860"/>
                  </a:lnTo>
                  <a:lnTo>
                    <a:pt x="188595" y="7620"/>
                  </a:lnTo>
                  <a:lnTo>
                    <a:pt x="219075" y="45720"/>
                  </a:lnTo>
                  <a:lnTo>
                    <a:pt x="259080" y="0"/>
                  </a:lnTo>
                  <a:lnTo>
                    <a:pt x="291465" y="38100"/>
                  </a:lnTo>
                  <a:lnTo>
                    <a:pt x="270510" y="53340"/>
                  </a:lnTo>
                  <a:lnTo>
                    <a:pt x="287655" y="57150"/>
                  </a:lnTo>
                  <a:lnTo>
                    <a:pt x="283845" y="97155"/>
                  </a:lnTo>
                  <a:lnTo>
                    <a:pt x="352425" y="89535"/>
                  </a:lnTo>
                  <a:lnTo>
                    <a:pt x="375285" y="125730"/>
                  </a:lnTo>
                  <a:lnTo>
                    <a:pt x="390525" y="120015"/>
                  </a:lnTo>
                  <a:lnTo>
                    <a:pt x="415290" y="146685"/>
                  </a:lnTo>
                  <a:lnTo>
                    <a:pt x="480060" y="154305"/>
                  </a:lnTo>
                  <a:lnTo>
                    <a:pt x="556260" y="139065"/>
                  </a:lnTo>
                  <a:lnTo>
                    <a:pt x="581025" y="148590"/>
                  </a:lnTo>
                  <a:lnTo>
                    <a:pt x="662940" y="114300"/>
                  </a:lnTo>
                  <a:lnTo>
                    <a:pt x="695325" y="131445"/>
                  </a:lnTo>
                  <a:lnTo>
                    <a:pt x="729615" y="116205"/>
                  </a:lnTo>
                  <a:lnTo>
                    <a:pt x="885825" y="120015"/>
                  </a:lnTo>
                  <a:lnTo>
                    <a:pt x="882015" y="186690"/>
                  </a:lnTo>
                  <a:lnTo>
                    <a:pt x="982980" y="224790"/>
                  </a:lnTo>
                  <a:lnTo>
                    <a:pt x="1125855" y="230505"/>
                  </a:lnTo>
                  <a:lnTo>
                    <a:pt x="1198245" y="249555"/>
                  </a:lnTo>
                  <a:lnTo>
                    <a:pt x="1243965" y="222885"/>
                  </a:lnTo>
                  <a:lnTo>
                    <a:pt x="1333500" y="276225"/>
                  </a:lnTo>
                  <a:lnTo>
                    <a:pt x="1367790" y="278130"/>
                  </a:lnTo>
                  <a:lnTo>
                    <a:pt x="1421130" y="287655"/>
                  </a:lnTo>
                  <a:lnTo>
                    <a:pt x="1445895" y="278130"/>
                  </a:lnTo>
                  <a:lnTo>
                    <a:pt x="1607820" y="363855"/>
                  </a:lnTo>
                  <a:lnTo>
                    <a:pt x="1655445" y="373380"/>
                  </a:lnTo>
                  <a:lnTo>
                    <a:pt x="1670685" y="407670"/>
                  </a:lnTo>
                  <a:lnTo>
                    <a:pt x="1634490" y="426720"/>
                  </a:lnTo>
                  <a:lnTo>
                    <a:pt x="1638300" y="441960"/>
                  </a:lnTo>
                  <a:lnTo>
                    <a:pt x="1596390" y="472440"/>
                  </a:lnTo>
                  <a:lnTo>
                    <a:pt x="1432560" y="455295"/>
                  </a:lnTo>
                  <a:lnTo>
                    <a:pt x="1346835" y="441960"/>
                  </a:lnTo>
                  <a:lnTo>
                    <a:pt x="1346835" y="421005"/>
                  </a:lnTo>
                  <a:lnTo>
                    <a:pt x="1251585" y="401955"/>
                  </a:lnTo>
                  <a:lnTo>
                    <a:pt x="1243965" y="428625"/>
                  </a:lnTo>
                  <a:lnTo>
                    <a:pt x="1186815" y="415290"/>
                  </a:lnTo>
                  <a:lnTo>
                    <a:pt x="1123950" y="392430"/>
                  </a:lnTo>
                  <a:lnTo>
                    <a:pt x="1030605" y="382905"/>
                  </a:lnTo>
                  <a:lnTo>
                    <a:pt x="986790" y="392430"/>
                  </a:lnTo>
                  <a:lnTo>
                    <a:pt x="935355" y="361950"/>
                  </a:lnTo>
                  <a:lnTo>
                    <a:pt x="880110" y="356235"/>
                  </a:lnTo>
                  <a:lnTo>
                    <a:pt x="838200" y="390525"/>
                  </a:lnTo>
                  <a:lnTo>
                    <a:pt x="870585" y="451485"/>
                  </a:lnTo>
                  <a:lnTo>
                    <a:pt x="649605" y="499110"/>
                  </a:lnTo>
                  <a:lnTo>
                    <a:pt x="361950" y="563880"/>
                  </a:lnTo>
                  <a:lnTo>
                    <a:pt x="299085" y="560070"/>
                  </a:lnTo>
                  <a:lnTo>
                    <a:pt x="323850" y="539115"/>
                  </a:lnTo>
                  <a:lnTo>
                    <a:pt x="321945" y="474345"/>
                  </a:lnTo>
                  <a:lnTo>
                    <a:pt x="251460" y="396240"/>
                  </a:lnTo>
                  <a:lnTo>
                    <a:pt x="257175" y="297180"/>
                  </a:lnTo>
                  <a:lnTo>
                    <a:pt x="236220" y="281940"/>
                  </a:lnTo>
                  <a:lnTo>
                    <a:pt x="215265" y="300990"/>
                  </a:lnTo>
                  <a:lnTo>
                    <a:pt x="203835" y="333375"/>
                  </a:lnTo>
                  <a:lnTo>
                    <a:pt x="175260" y="346710"/>
                  </a:lnTo>
                  <a:lnTo>
                    <a:pt x="152400" y="377190"/>
                  </a:lnTo>
                  <a:lnTo>
                    <a:pt x="102870" y="38862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tx1"/>
                  </a:solidFill>
                  <a:latin typeface="Arial" panose="020B0604020202020204" pitchFamily="34" charset="0"/>
                  <a:cs typeface="Arial" panose="020B0604020202020204" pitchFamily="34" charset="0"/>
                </a:rPr>
                <a:t>Zielonka</a:t>
              </a:r>
            </a:p>
          </p:txBody>
        </p:sp>
        <p:sp>
          <p:nvSpPr>
            <p:cNvPr id="6" name="Zakroczym">
              <a:extLst>
                <a:ext uri="{FF2B5EF4-FFF2-40B4-BE49-F238E27FC236}">
                  <a16:creationId xmlns:a16="http://schemas.microsoft.com/office/drawing/2014/main" id="{E73C0DE4-E481-0089-4E6B-F7C632E6A446}"/>
                </a:ext>
              </a:extLst>
            </p:cNvPr>
            <p:cNvSpPr/>
            <p:nvPr/>
          </p:nvSpPr>
          <p:spPr>
            <a:xfrm>
              <a:off x="3806072" y="1060027"/>
              <a:ext cx="961907" cy="941276"/>
            </a:xfrm>
            <a:custGeom>
              <a:avLst/>
              <a:gdLst>
                <a:gd name="connsiteX0" fmla="*/ 81280 w 947420"/>
                <a:gd name="connsiteY0" fmla="*/ 896620 h 927100"/>
                <a:gd name="connsiteX1" fmla="*/ 157480 w 947420"/>
                <a:gd name="connsiteY1" fmla="*/ 858520 h 927100"/>
                <a:gd name="connsiteX2" fmla="*/ 238760 w 947420"/>
                <a:gd name="connsiteY2" fmla="*/ 843280 h 927100"/>
                <a:gd name="connsiteX3" fmla="*/ 340360 w 947420"/>
                <a:gd name="connsiteY3" fmla="*/ 840740 h 927100"/>
                <a:gd name="connsiteX4" fmla="*/ 444500 w 947420"/>
                <a:gd name="connsiteY4" fmla="*/ 835660 h 927100"/>
                <a:gd name="connsiteX5" fmla="*/ 568960 w 947420"/>
                <a:gd name="connsiteY5" fmla="*/ 853440 h 927100"/>
                <a:gd name="connsiteX6" fmla="*/ 599440 w 947420"/>
                <a:gd name="connsiteY6" fmla="*/ 894080 h 927100"/>
                <a:gd name="connsiteX7" fmla="*/ 627380 w 947420"/>
                <a:gd name="connsiteY7" fmla="*/ 906780 h 927100"/>
                <a:gd name="connsiteX8" fmla="*/ 675640 w 947420"/>
                <a:gd name="connsiteY8" fmla="*/ 927100 h 927100"/>
                <a:gd name="connsiteX9" fmla="*/ 739140 w 947420"/>
                <a:gd name="connsiteY9" fmla="*/ 924560 h 927100"/>
                <a:gd name="connsiteX10" fmla="*/ 787400 w 947420"/>
                <a:gd name="connsiteY10" fmla="*/ 914400 h 927100"/>
                <a:gd name="connsiteX11" fmla="*/ 845820 w 947420"/>
                <a:gd name="connsiteY11" fmla="*/ 835660 h 927100"/>
                <a:gd name="connsiteX12" fmla="*/ 835660 w 947420"/>
                <a:gd name="connsiteY12" fmla="*/ 777240 h 927100"/>
                <a:gd name="connsiteX13" fmla="*/ 878840 w 947420"/>
                <a:gd name="connsiteY13" fmla="*/ 721360 h 927100"/>
                <a:gd name="connsiteX14" fmla="*/ 769620 w 947420"/>
                <a:gd name="connsiteY14" fmla="*/ 726440 h 927100"/>
                <a:gd name="connsiteX15" fmla="*/ 772160 w 947420"/>
                <a:gd name="connsiteY15" fmla="*/ 703580 h 927100"/>
                <a:gd name="connsiteX16" fmla="*/ 706120 w 947420"/>
                <a:gd name="connsiteY16" fmla="*/ 703580 h 927100"/>
                <a:gd name="connsiteX17" fmla="*/ 678180 w 947420"/>
                <a:gd name="connsiteY17" fmla="*/ 688340 h 927100"/>
                <a:gd name="connsiteX18" fmla="*/ 670560 w 947420"/>
                <a:gd name="connsiteY18" fmla="*/ 619760 h 927100"/>
                <a:gd name="connsiteX19" fmla="*/ 723900 w 947420"/>
                <a:gd name="connsiteY19" fmla="*/ 619760 h 927100"/>
                <a:gd name="connsiteX20" fmla="*/ 792480 w 947420"/>
                <a:gd name="connsiteY20" fmla="*/ 589280 h 927100"/>
                <a:gd name="connsiteX21" fmla="*/ 850900 w 947420"/>
                <a:gd name="connsiteY21" fmla="*/ 574040 h 927100"/>
                <a:gd name="connsiteX22" fmla="*/ 825500 w 947420"/>
                <a:gd name="connsiteY22" fmla="*/ 551180 h 927100"/>
                <a:gd name="connsiteX23" fmla="*/ 774700 w 947420"/>
                <a:gd name="connsiteY23" fmla="*/ 520700 h 927100"/>
                <a:gd name="connsiteX24" fmla="*/ 754380 w 947420"/>
                <a:gd name="connsiteY24" fmla="*/ 482600 h 927100"/>
                <a:gd name="connsiteX25" fmla="*/ 805180 w 947420"/>
                <a:gd name="connsiteY25" fmla="*/ 454660 h 927100"/>
                <a:gd name="connsiteX26" fmla="*/ 855980 w 947420"/>
                <a:gd name="connsiteY26" fmla="*/ 238760 h 927100"/>
                <a:gd name="connsiteX27" fmla="*/ 934720 w 947420"/>
                <a:gd name="connsiteY27" fmla="*/ 243840 h 927100"/>
                <a:gd name="connsiteX28" fmla="*/ 947420 w 947420"/>
                <a:gd name="connsiteY28" fmla="*/ 215900 h 927100"/>
                <a:gd name="connsiteX29" fmla="*/ 894080 w 947420"/>
                <a:gd name="connsiteY29" fmla="*/ 205740 h 927100"/>
                <a:gd name="connsiteX30" fmla="*/ 901700 w 947420"/>
                <a:gd name="connsiteY30" fmla="*/ 152400 h 927100"/>
                <a:gd name="connsiteX31" fmla="*/ 762000 w 947420"/>
                <a:gd name="connsiteY31" fmla="*/ 124460 h 927100"/>
                <a:gd name="connsiteX32" fmla="*/ 703580 w 947420"/>
                <a:gd name="connsiteY32" fmla="*/ 88900 h 927100"/>
                <a:gd name="connsiteX33" fmla="*/ 695960 w 947420"/>
                <a:gd name="connsiteY33" fmla="*/ 0 h 927100"/>
                <a:gd name="connsiteX34" fmla="*/ 660400 w 947420"/>
                <a:gd name="connsiteY34" fmla="*/ 12700 h 927100"/>
                <a:gd name="connsiteX35" fmla="*/ 607060 w 947420"/>
                <a:gd name="connsiteY35" fmla="*/ 106680 h 927100"/>
                <a:gd name="connsiteX36" fmla="*/ 528320 w 947420"/>
                <a:gd name="connsiteY36" fmla="*/ 137160 h 927100"/>
                <a:gd name="connsiteX37" fmla="*/ 518160 w 947420"/>
                <a:gd name="connsiteY37" fmla="*/ 203200 h 927100"/>
                <a:gd name="connsiteX38" fmla="*/ 480060 w 947420"/>
                <a:gd name="connsiteY38" fmla="*/ 226060 h 927100"/>
                <a:gd name="connsiteX39" fmla="*/ 490220 w 947420"/>
                <a:gd name="connsiteY39" fmla="*/ 243840 h 927100"/>
                <a:gd name="connsiteX40" fmla="*/ 482600 w 947420"/>
                <a:gd name="connsiteY40" fmla="*/ 322580 h 927100"/>
                <a:gd name="connsiteX41" fmla="*/ 497840 w 947420"/>
                <a:gd name="connsiteY41" fmla="*/ 353060 h 927100"/>
                <a:gd name="connsiteX42" fmla="*/ 441960 w 947420"/>
                <a:gd name="connsiteY42" fmla="*/ 548640 h 927100"/>
                <a:gd name="connsiteX43" fmla="*/ 411480 w 947420"/>
                <a:gd name="connsiteY43" fmla="*/ 541020 h 927100"/>
                <a:gd name="connsiteX44" fmla="*/ 370840 w 947420"/>
                <a:gd name="connsiteY44" fmla="*/ 553720 h 927100"/>
                <a:gd name="connsiteX45" fmla="*/ 297180 w 947420"/>
                <a:gd name="connsiteY45" fmla="*/ 533400 h 927100"/>
                <a:gd name="connsiteX46" fmla="*/ 218440 w 947420"/>
                <a:gd name="connsiteY46" fmla="*/ 601980 h 927100"/>
                <a:gd name="connsiteX47" fmla="*/ 180340 w 947420"/>
                <a:gd name="connsiteY47" fmla="*/ 612140 h 927100"/>
                <a:gd name="connsiteX48" fmla="*/ 101600 w 947420"/>
                <a:gd name="connsiteY48" fmla="*/ 698500 h 927100"/>
                <a:gd name="connsiteX49" fmla="*/ 22860 w 947420"/>
                <a:gd name="connsiteY49" fmla="*/ 718820 h 927100"/>
                <a:gd name="connsiteX50" fmla="*/ 33020 w 947420"/>
                <a:gd name="connsiteY50" fmla="*/ 759460 h 927100"/>
                <a:gd name="connsiteX51" fmla="*/ 25400 w 947420"/>
                <a:gd name="connsiteY51" fmla="*/ 812800 h 927100"/>
                <a:gd name="connsiteX52" fmla="*/ 0 w 947420"/>
                <a:gd name="connsiteY52" fmla="*/ 830580 h 927100"/>
                <a:gd name="connsiteX53" fmla="*/ 15240 w 947420"/>
                <a:gd name="connsiteY53" fmla="*/ 861060 h 927100"/>
                <a:gd name="connsiteX54" fmla="*/ 81280 w 947420"/>
                <a:gd name="connsiteY54" fmla="*/ 896620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47420" h="927100">
                  <a:moveTo>
                    <a:pt x="81280" y="896620"/>
                  </a:moveTo>
                  <a:lnTo>
                    <a:pt x="157480" y="858520"/>
                  </a:lnTo>
                  <a:lnTo>
                    <a:pt x="238760" y="843280"/>
                  </a:lnTo>
                  <a:lnTo>
                    <a:pt x="340360" y="840740"/>
                  </a:lnTo>
                  <a:lnTo>
                    <a:pt x="444500" y="835660"/>
                  </a:lnTo>
                  <a:lnTo>
                    <a:pt x="568960" y="853440"/>
                  </a:lnTo>
                  <a:lnTo>
                    <a:pt x="599440" y="894080"/>
                  </a:lnTo>
                  <a:lnTo>
                    <a:pt x="627380" y="906780"/>
                  </a:lnTo>
                  <a:lnTo>
                    <a:pt x="675640" y="927100"/>
                  </a:lnTo>
                  <a:lnTo>
                    <a:pt x="739140" y="924560"/>
                  </a:lnTo>
                  <a:lnTo>
                    <a:pt x="787400" y="914400"/>
                  </a:lnTo>
                  <a:lnTo>
                    <a:pt x="845820" y="835660"/>
                  </a:lnTo>
                  <a:lnTo>
                    <a:pt x="835660" y="777240"/>
                  </a:lnTo>
                  <a:lnTo>
                    <a:pt x="878840" y="721360"/>
                  </a:lnTo>
                  <a:lnTo>
                    <a:pt x="769620" y="726440"/>
                  </a:lnTo>
                  <a:lnTo>
                    <a:pt x="772160" y="703580"/>
                  </a:lnTo>
                  <a:lnTo>
                    <a:pt x="706120" y="703580"/>
                  </a:lnTo>
                  <a:lnTo>
                    <a:pt x="678180" y="688340"/>
                  </a:lnTo>
                  <a:lnTo>
                    <a:pt x="670560" y="619760"/>
                  </a:lnTo>
                  <a:lnTo>
                    <a:pt x="723900" y="619760"/>
                  </a:lnTo>
                  <a:lnTo>
                    <a:pt x="792480" y="589280"/>
                  </a:lnTo>
                  <a:lnTo>
                    <a:pt x="850900" y="574040"/>
                  </a:lnTo>
                  <a:lnTo>
                    <a:pt x="825500" y="551180"/>
                  </a:lnTo>
                  <a:lnTo>
                    <a:pt x="774700" y="520700"/>
                  </a:lnTo>
                  <a:lnTo>
                    <a:pt x="754380" y="482600"/>
                  </a:lnTo>
                  <a:lnTo>
                    <a:pt x="805180" y="454660"/>
                  </a:lnTo>
                  <a:lnTo>
                    <a:pt x="855980" y="238760"/>
                  </a:lnTo>
                  <a:lnTo>
                    <a:pt x="934720" y="243840"/>
                  </a:lnTo>
                  <a:lnTo>
                    <a:pt x="947420" y="215900"/>
                  </a:lnTo>
                  <a:lnTo>
                    <a:pt x="894080" y="205740"/>
                  </a:lnTo>
                  <a:lnTo>
                    <a:pt x="901700" y="152400"/>
                  </a:lnTo>
                  <a:lnTo>
                    <a:pt x="762000" y="124460"/>
                  </a:lnTo>
                  <a:lnTo>
                    <a:pt x="703580" y="88900"/>
                  </a:lnTo>
                  <a:lnTo>
                    <a:pt x="695960" y="0"/>
                  </a:lnTo>
                  <a:lnTo>
                    <a:pt x="660400" y="12700"/>
                  </a:lnTo>
                  <a:lnTo>
                    <a:pt x="607060" y="106680"/>
                  </a:lnTo>
                  <a:lnTo>
                    <a:pt x="528320" y="137160"/>
                  </a:lnTo>
                  <a:lnTo>
                    <a:pt x="518160" y="203200"/>
                  </a:lnTo>
                  <a:lnTo>
                    <a:pt x="480060" y="226060"/>
                  </a:lnTo>
                  <a:lnTo>
                    <a:pt x="490220" y="243840"/>
                  </a:lnTo>
                  <a:lnTo>
                    <a:pt x="482600" y="322580"/>
                  </a:lnTo>
                  <a:lnTo>
                    <a:pt x="497840" y="353060"/>
                  </a:lnTo>
                  <a:lnTo>
                    <a:pt x="441960" y="548640"/>
                  </a:lnTo>
                  <a:lnTo>
                    <a:pt x="411480" y="541020"/>
                  </a:lnTo>
                  <a:lnTo>
                    <a:pt x="370840" y="553720"/>
                  </a:lnTo>
                  <a:lnTo>
                    <a:pt x="297180" y="533400"/>
                  </a:lnTo>
                  <a:lnTo>
                    <a:pt x="218440" y="601980"/>
                  </a:lnTo>
                  <a:lnTo>
                    <a:pt x="180340" y="612140"/>
                  </a:lnTo>
                  <a:lnTo>
                    <a:pt x="101600" y="698500"/>
                  </a:lnTo>
                  <a:lnTo>
                    <a:pt x="22860" y="718820"/>
                  </a:lnTo>
                  <a:lnTo>
                    <a:pt x="33020" y="759460"/>
                  </a:lnTo>
                  <a:lnTo>
                    <a:pt x="25400" y="812800"/>
                  </a:lnTo>
                  <a:lnTo>
                    <a:pt x="0" y="830580"/>
                  </a:lnTo>
                  <a:lnTo>
                    <a:pt x="15240" y="861060"/>
                  </a:lnTo>
                  <a:lnTo>
                    <a:pt x="81280" y="89662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46800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Zakroczym</a:t>
              </a:r>
            </a:p>
          </p:txBody>
        </p:sp>
        <p:sp>
          <p:nvSpPr>
            <p:cNvPr id="7" name="Zabki">
              <a:extLst>
                <a:ext uri="{FF2B5EF4-FFF2-40B4-BE49-F238E27FC236}">
                  <a16:creationId xmlns:a16="http://schemas.microsoft.com/office/drawing/2014/main" id="{62CC0116-6F91-5844-33A3-3E9ED885BED8}"/>
                </a:ext>
              </a:extLst>
            </p:cNvPr>
            <p:cNvSpPr>
              <a:spLocks/>
            </p:cNvSpPr>
            <p:nvPr/>
          </p:nvSpPr>
          <p:spPr>
            <a:xfrm>
              <a:off x="6848457" y="2802032"/>
              <a:ext cx="299790" cy="295922"/>
            </a:xfrm>
            <a:custGeom>
              <a:avLst/>
              <a:gdLst>
                <a:gd name="connsiteX0" fmla="*/ 0 w 295275"/>
                <a:gd name="connsiteY0" fmla="*/ 64770 h 291465"/>
                <a:gd name="connsiteX1" fmla="*/ 198120 w 295275"/>
                <a:gd name="connsiteY1" fmla="*/ 0 h 291465"/>
                <a:gd name="connsiteX2" fmla="*/ 257175 w 295275"/>
                <a:gd name="connsiteY2" fmla="*/ 17145 h 291465"/>
                <a:gd name="connsiteX3" fmla="*/ 295275 w 295275"/>
                <a:gd name="connsiteY3" fmla="*/ 257175 h 291465"/>
                <a:gd name="connsiteX4" fmla="*/ 116205 w 295275"/>
                <a:gd name="connsiteY4" fmla="*/ 291465 h 291465"/>
                <a:gd name="connsiteX5" fmla="*/ 87630 w 295275"/>
                <a:gd name="connsiteY5" fmla="*/ 200025 h 291465"/>
                <a:gd name="connsiteX6" fmla="*/ 66675 w 295275"/>
                <a:gd name="connsiteY6" fmla="*/ 196215 h 291465"/>
                <a:gd name="connsiteX7" fmla="*/ 20955 w 295275"/>
                <a:gd name="connsiteY7" fmla="*/ 118110 h 291465"/>
                <a:gd name="connsiteX8" fmla="*/ 0 w 295275"/>
                <a:gd name="connsiteY8" fmla="*/ 64770 h 29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5" h="291465">
                  <a:moveTo>
                    <a:pt x="0" y="64770"/>
                  </a:moveTo>
                  <a:lnTo>
                    <a:pt x="198120" y="0"/>
                  </a:lnTo>
                  <a:lnTo>
                    <a:pt x="257175" y="17145"/>
                  </a:lnTo>
                  <a:lnTo>
                    <a:pt x="295275" y="257175"/>
                  </a:lnTo>
                  <a:lnTo>
                    <a:pt x="116205" y="291465"/>
                  </a:lnTo>
                  <a:lnTo>
                    <a:pt x="87630" y="200025"/>
                  </a:lnTo>
                  <a:lnTo>
                    <a:pt x="66675" y="196215"/>
                  </a:lnTo>
                  <a:lnTo>
                    <a:pt x="20955" y="118110"/>
                  </a:lnTo>
                  <a:lnTo>
                    <a:pt x="0" y="64770"/>
                  </a:lnTo>
                  <a:close/>
                </a:path>
              </a:pathLst>
            </a:custGeom>
            <a:solidFill>
              <a:srgbClr val="00644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Ząbki</a:t>
              </a:r>
            </a:p>
          </p:txBody>
        </p:sp>
        <p:sp>
          <p:nvSpPr>
            <p:cNvPr id="8" name="Wolomin">
              <a:extLst>
                <a:ext uri="{FF2B5EF4-FFF2-40B4-BE49-F238E27FC236}">
                  <a16:creationId xmlns:a16="http://schemas.microsoft.com/office/drawing/2014/main" id="{65A5EF23-6D9D-B02C-35D6-E26BA72AD3C5}"/>
                </a:ext>
              </a:extLst>
            </p:cNvPr>
            <p:cNvSpPr>
              <a:spLocks/>
            </p:cNvSpPr>
            <p:nvPr/>
          </p:nvSpPr>
          <p:spPr>
            <a:xfrm>
              <a:off x="7359067" y="2103812"/>
              <a:ext cx="796861" cy="719496"/>
            </a:xfrm>
            <a:custGeom>
              <a:avLst/>
              <a:gdLst>
                <a:gd name="connsiteX0" fmla="*/ 0 w 784860"/>
                <a:gd name="connsiteY0" fmla="*/ 232410 h 708660"/>
                <a:gd name="connsiteX1" fmla="*/ 43815 w 784860"/>
                <a:gd name="connsiteY1" fmla="*/ 203835 h 708660"/>
                <a:gd name="connsiteX2" fmla="*/ 45720 w 784860"/>
                <a:gd name="connsiteY2" fmla="*/ 184785 h 708660"/>
                <a:gd name="connsiteX3" fmla="*/ 95250 w 784860"/>
                <a:gd name="connsiteY3" fmla="*/ 184785 h 708660"/>
                <a:gd name="connsiteX4" fmla="*/ 93345 w 784860"/>
                <a:gd name="connsiteY4" fmla="*/ 135255 h 708660"/>
                <a:gd name="connsiteX5" fmla="*/ 123825 w 784860"/>
                <a:gd name="connsiteY5" fmla="*/ 125730 h 708660"/>
                <a:gd name="connsiteX6" fmla="*/ 129540 w 784860"/>
                <a:gd name="connsiteY6" fmla="*/ 72390 h 708660"/>
                <a:gd name="connsiteX7" fmla="*/ 160020 w 784860"/>
                <a:gd name="connsiteY7" fmla="*/ 87630 h 708660"/>
                <a:gd name="connsiteX8" fmla="*/ 217170 w 784860"/>
                <a:gd name="connsiteY8" fmla="*/ 89535 h 708660"/>
                <a:gd name="connsiteX9" fmla="*/ 295275 w 784860"/>
                <a:gd name="connsiteY9" fmla="*/ 99060 h 708660"/>
                <a:gd name="connsiteX10" fmla="*/ 314325 w 784860"/>
                <a:gd name="connsiteY10" fmla="*/ 89535 h 708660"/>
                <a:gd name="connsiteX11" fmla="*/ 329565 w 784860"/>
                <a:gd name="connsiteY11" fmla="*/ 26670 h 708660"/>
                <a:gd name="connsiteX12" fmla="*/ 352425 w 784860"/>
                <a:gd name="connsiteY12" fmla="*/ 0 h 708660"/>
                <a:gd name="connsiteX13" fmla="*/ 360045 w 784860"/>
                <a:gd name="connsiteY13" fmla="*/ 30480 h 708660"/>
                <a:gd name="connsiteX14" fmla="*/ 422910 w 784860"/>
                <a:gd name="connsiteY14" fmla="*/ 55245 h 708660"/>
                <a:gd name="connsiteX15" fmla="*/ 470535 w 784860"/>
                <a:gd name="connsiteY15" fmla="*/ 106680 h 708660"/>
                <a:gd name="connsiteX16" fmla="*/ 483870 w 784860"/>
                <a:gd name="connsiteY16" fmla="*/ 137160 h 708660"/>
                <a:gd name="connsiteX17" fmla="*/ 512445 w 784860"/>
                <a:gd name="connsiteY17" fmla="*/ 146685 h 708660"/>
                <a:gd name="connsiteX18" fmla="*/ 556260 w 784860"/>
                <a:gd name="connsiteY18" fmla="*/ 137160 h 708660"/>
                <a:gd name="connsiteX19" fmla="*/ 594360 w 784860"/>
                <a:gd name="connsiteY19" fmla="*/ 116205 h 708660"/>
                <a:gd name="connsiteX20" fmla="*/ 622935 w 784860"/>
                <a:gd name="connsiteY20" fmla="*/ 131445 h 708660"/>
                <a:gd name="connsiteX21" fmla="*/ 649605 w 784860"/>
                <a:gd name="connsiteY21" fmla="*/ 104775 h 708660"/>
                <a:gd name="connsiteX22" fmla="*/ 784860 w 784860"/>
                <a:gd name="connsiteY22" fmla="*/ 177165 h 708660"/>
                <a:gd name="connsiteX23" fmla="*/ 702945 w 784860"/>
                <a:gd name="connsiteY23" fmla="*/ 327660 h 708660"/>
                <a:gd name="connsiteX24" fmla="*/ 693420 w 784860"/>
                <a:gd name="connsiteY24" fmla="*/ 329565 h 708660"/>
                <a:gd name="connsiteX25" fmla="*/ 647700 w 784860"/>
                <a:gd name="connsiteY25" fmla="*/ 394335 h 708660"/>
                <a:gd name="connsiteX26" fmla="*/ 651510 w 784860"/>
                <a:gd name="connsiteY26" fmla="*/ 470535 h 708660"/>
                <a:gd name="connsiteX27" fmla="*/ 594360 w 784860"/>
                <a:gd name="connsiteY27" fmla="*/ 607695 h 708660"/>
                <a:gd name="connsiteX28" fmla="*/ 619125 w 784860"/>
                <a:gd name="connsiteY28" fmla="*/ 613410 h 708660"/>
                <a:gd name="connsiteX29" fmla="*/ 622935 w 784860"/>
                <a:gd name="connsiteY29" fmla="*/ 683895 h 708660"/>
                <a:gd name="connsiteX30" fmla="*/ 575310 w 784860"/>
                <a:gd name="connsiteY30" fmla="*/ 676275 h 708660"/>
                <a:gd name="connsiteX31" fmla="*/ 421005 w 784860"/>
                <a:gd name="connsiteY31" fmla="*/ 668655 h 708660"/>
                <a:gd name="connsiteX32" fmla="*/ 381000 w 784860"/>
                <a:gd name="connsiteY32" fmla="*/ 685800 h 708660"/>
                <a:gd name="connsiteX33" fmla="*/ 348615 w 784860"/>
                <a:gd name="connsiteY33" fmla="*/ 664845 h 708660"/>
                <a:gd name="connsiteX34" fmla="*/ 266700 w 784860"/>
                <a:gd name="connsiteY34" fmla="*/ 706755 h 708660"/>
                <a:gd name="connsiteX35" fmla="*/ 241935 w 784860"/>
                <a:gd name="connsiteY35" fmla="*/ 693420 h 708660"/>
                <a:gd name="connsiteX36" fmla="*/ 161925 w 784860"/>
                <a:gd name="connsiteY36" fmla="*/ 708660 h 708660"/>
                <a:gd name="connsiteX37" fmla="*/ 106680 w 784860"/>
                <a:gd name="connsiteY37" fmla="*/ 702945 h 708660"/>
                <a:gd name="connsiteX38" fmla="*/ 80010 w 784860"/>
                <a:gd name="connsiteY38" fmla="*/ 674370 h 708660"/>
                <a:gd name="connsiteX39" fmla="*/ 68580 w 784860"/>
                <a:gd name="connsiteY39" fmla="*/ 683895 h 708660"/>
                <a:gd name="connsiteX40" fmla="*/ 38100 w 784860"/>
                <a:gd name="connsiteY40" fmla="*/ 645795 h 708660"/>
                <a:gd name="connsiteX41" fmla="*/ 112395 w 784860"/>
                <a:gd name="connsiteY41" fmla="*/ 581025 h 708660"/>
                <a:gd name="connsiteX42" fmla="*/ 110490 w 784860"/>
                <a:gd name="connsiteY42" fmla="*/ 601980 h 708660"/>
                <a:gd name="connsiteX43" fmla="*/ 198120 w 784860"/>
                <a:gd name="connsiteY43" fmla="*/ 601980 h 708660"/>
                <a:gd name="connsiteX44" fmla="*/ 207645 w 784860"/>
                <a:gd name="connsiteY44" fmla="*/ 556260 h 708660"/>
                <a:gd name="connsiteX45" fmla="*/ 236220 w 784860"/>
                <a:gd name="connsiteY45" fmla="*/ 565785 h 708660"/>
                <a:gd name="connsiteX46" fmla="*/ 262890 w 784860"/>
                <a:gd name="connsiteY46" fmla="*/ 558165 h 708660"/>
                <a:gd name="connsiteX47" fmla="*/ 268605 w 784860"/>
                <a:gd name="connsiteY47" fmla="*/ 520065 h 708660"/>
                <a:gd name="connsiteX48" fmla="*/ 194310 w 784860"/>
                <a:gd name="connsiteY48" fmla="*/ 491490 h 708660"/>
                <a:gd name="connsiteX49" fmla="*/ 175260 w 784860"/>
                <a:gd name="connsiteY49" fmla="*/ 455295 h 708660"/>
                <a:gd name="connsiteX50" fmla="*/ 184785 w 784860"/>
                <a:gd name="connsiteY50" fmla="*/ 445770 h 708660"/>
                <a:gd name="connsiteX51" fmla="*/ 184785 w 784860"/>
                <a:gd name="connsiteY51" fmla="*/ 426720 h 708660"/>
                <a:gd name="connsiteX52" fmla="*/ 165735 w 784860"/>
                <a:gd name="connsiteY52" fmla="*/ 422910 h 708660"/>
                <a:gd name="connsiteX53" fmla="*/ 156210 w 784860"/>
                <a:gd name="connsiteY53" fmla="*/ 384810 h 708660"/>
                <a:gd name="connsiteX54" fmla="*/ 165735 w 784860"/>
                <a:gd name="connsiteY54" fmla="*/ 371475 h 708660"/>
                <a:gd name="connsiteX55" fmla="*/ 125730 w 784860"/>
                <a:gd name="connsiteY55" fmla="*/ 299085 h 708660"/>
                <a:gd name="connsiteX56" fmla="*/ 64770 w 784860"/>
                <a:gd name="connsiteY56" fmla="*/ 274320 h 708660"/>
                <a:gd name="connsiteX57" fmla="*/ 0 w 784860"/>
                <a:gd name="connsiteY57" fmla="*/ 232410 h 708660"/>
                <a:gd name="connsiteX0" fmla="*/ 0 w 784860"/>
                <a:gd name="connsiteY0" fmla="*/ 232410 h 708660"/>
                <a:gd name="connsiteX1" fmla="*/ 19050 w 784860"/>
                <a:gd name="connsiteY1" fmla="*/ 217170 h 708660"/>
                <a:gd name="connsiteX2" fmla="*/ 43815 w 784860"/>
                <a:gd name="connsiteY2" fmla="*/ 203835 h 708660"/>
                <a:gd name="connsiteX3" fmla="*/ 45720 w 784860"/>
                <a:gd name="connsiteY3" fmla="*/ 184785 h 708660"/>
                <a:gd name="connsiteX4" fmla="*/ 95250 w 784860"/>
                <a:gd name="connsiteY4" fmla="*/ 184785 h 708660"/>
                <a:gd name="connsiteX5" fmla="*/ 93345 w 784860"/>
                <a:gd name="connsiteY5" fmla="*/ 135255 h 708660"/>
                <a:gd name="connsiteX6" fmla="*/ 123825 w 784860"/>
                <a:gd name="connsiteY6" fmla="*/ 125730 h 708660"/>
                <a:gd name="connsiteX7" fmla="*/ 129540 w 784860"/>
                <a:gd name="connsiteY7" fmla="*/ 72390 h 708660"/>
                <a:gd name="connsiteX8" fmla="*/ 160020 w 784860"/>
                <a:gd name="connsiteY8" fmla="*/ 87630 h 708660"/>
                <a:gd name="connsiteX9" fmla="*/ 217170 w 784860"/>
                <a:gd name="connsiteY9" fmla="*/ 89535 h 708660"/>
                <a:gd name="connsiteX10" fmla="*/ 295275 w 784860"/>
                <a:gd name="connsiteY10" fmla="*/ 99060 h 708660"/>
                <a:gd name="connsiteX11" fmla="*/ 314325 w 784860"/>
                <a:gd name="connsiteY11" fmla="*/ 89535 h 708660"/>
                <a:gd name="connsiteX12" fmla="*/ 329565 w 784860"/>
                <a:gd name="connsiteY12" fmla="*/ 26670 h 708660"/>
                <a:gd name="connsiteX13" fmla="*/ 352425 w 784860"/>
                <a:gd name="connsiteY13" fmla="*/ 0 h 708660"/>
                <a:gd name="connsiteX14" fmla="*/ 360045 w 784860"/>
                <a:gd name="connsiteY14" fmla="*/ 30480 h 708660"/>
                <a:gd name="connsiteX15" fmla="*/ 422910 w 784860"/>
                <a:gd name="connsiteY15" fmla="*/ 55245 h 708660"/>
                <a:gd name="connsiteX16" fmla="*/ 470535 w 784860"/>
                <a:gd name="connsiteY16" fmla="*/ 106680 h 708660"/>
                <a:gd name="connsiteX17" fmla="*/ 483870 w 784860"/>
                <a:gd name="connsiteY17" fmla="*/ 137160 h 708660"/>
                <a:gd name="connsiteX18" fmla="*/ 512445 w 784860"/>
                <a:gd name="connsiteY18" fmla="*/ 146685 h 708660"/>
                <a:gd name="connsiteX19" fmla="*/ 556260 w 784860"/>
                <a:gd name="connsiteY19" fmla="*/ 137160 h 708660"/>
                <a:gd name="connsiteX20" fmla="*/ 594360 w 784860"/>
                <a:gd name="connsiteY20" fmla="*/ 116205 h 708660"/>
                <a:gd name="connsiteX21" fmla="*/ 622935 w 784860"/>
                <a:gd name="connsiteY21" fmla="*/ 131445 h 708660"/>
                <a:gd name="connsiteX22" fmla="*/ 649605 w 784860"/>
                <a:gd name="connsiteY22" fmla="*/ 104775 h 708660"/>
                <a:gd name="connsiteX23" fmla="*/ 784860 w 784860"/>
                <a:gd name="connsiteY23" fmla="*/ 177165 h 708660"/>
                <a:gd name="connsiteX24" fmla="*/ 702945 w 784860"/>
                <a:gd name="connsiteY24" fmla="*/ 327660 h 708660"/>
                <a:gd name="connsiteX25" fmla="*/ 693420 w 784860"/>
                <a:gd name="connsiteY25" fmla="*/ 329565 h 708660"/>
                <a:gd name="connsiteX26" fmla="*/ 647700 w 784860"/>
                <a:gd name="connsiteY26" fmla="*/ 394335 h 708660"/>
                <a:gd name="connsiteX27" fmla="*/ 651510 w 784860"/>
                <a:gd name="connsiteY27" fmla="*/ 470535 h 708660"/>
                <a:gd name="connsiteX28" fmla="*/ 594360 w 784860"/>
                <a:gd name="connsiteY28" fmla="*/ 607695 h 708660"/>
                <a:gd name="connsiteX29" fmla="*/ 619125 w 784860"/>
                <a:gd name="connsiteY29" fmla="*/ 613410 h 708660"/>
                <a:gd name="connsiteX30" fmla="*/ 622935 w 784860"/>
                <a:gd name="connsiteY30" fmla="*/ 683895 h 708660"/>
                <a:gd name="connsiteX31" fmla="*/ 575310 w 784860"/>
                <a:gd name="connsiteY31" fmla="*/ 676275 h 708660"/>
                <a:gd name="connsiteX32" fmla="*/ 421005 w 784860"/>
                <a:gd name="connsiteY32" fmla="*/ 668655 h 708660"/>
                <a:gd name="connsiteX33" fmla="*/ 381000 w 784860"/>
                <a:gd name="connsiteY33" fmla="*/ 685800 h 708660"/>
                <a:gd name="connsiteX34" fmla="*/ 348615 w 784860"/>
                <a:gd name="connsiteY34" fmla="*/ 664845 h 708660"/>
                <a:gd name="connsiteX35" fmla="*/ 266700 w 784860"/>
                <a:gd name="connsiteY35" fmla="*/ 706755 h 708660"/>
                <a:gd name="connsiteX36" fmla="*/ 241935 w 784860"/>
                <a:gd name="connsiteY36" fmla="*/ 693420 h 708660"/>
                <a:gd name="connsiteX37" fmla="*/ 161925 w 784860"/>
                <a:gd name="connsiteY37" fmla="*/ 708660 h 708660"/>
                <a:gd name="connsiteX38" fmla="*/ 106680 w 784860"/>
                <a:gd name="connsiteY38" fmla="*/ 702945 h 708660"/>
                <a:gd name="connsiteX39" fmla="*/ 80010 w 784860"/>
                <a:gd name="connsiteY39" fmla="*/ 674370 h 708660"/>
                <a:gd name="connsiteX40" fmla="*/ 68580 w 784860"/>
                <a:gd name="connsiteY40" fmla="*/ 683895 h 708660"/>
                <a:gd name="connsiteX41" fmla="*/ 38100 w 784860"/>
                <a:gd name="connsiteY41" fmla="*/ 645795 h 708660"/>
                <a:gd name="connsiteX42" fmla="*/ 112395 w 784860"/>
                <a:gd name="connsiteY42" fmla="*/ 581025 h 708660"/>
                <a:gd name="connsiteX43" fmla="*/ 110490 w 784860"/>
                <a:gd name="connsiteY43" fmla="*/ 601980 h 708660"/>
                <a:gd name="connsiteX44" fmla="*/ 198120 w 784860"/>
                <a:gd name="connsiteY44" fmla="*/ 601980 h 708660"/>
                <a:gd name="connsiteX45" fmla="*/ 207645 w 784860"/>
                <a:gd name="connsiteY45" fmla="*/ 556260 h 708660"/>
                <a:gd name="connsiteX46" fmla="*/ 236220 w 784860"/>
                <a:gd name="connsiteY46" fmla="*/ 565785 h 708660"/>
                <a:gd name="connsiteX47" fmla="*/ 262890 w 784860"/>
                <a:gd name="connsiteY47" fmla="*/ 558165 h 708660"/>
                <a:gd name="connsiteX48" fmla="*/ 268605 w 784860"/>
                <a:gd name="connsiteY48" fmla="*/ 520065 h 708660"/>
                <a:gd name="connsiteX49" fmla="*/ 194310 w 784860"/>
                <a:gd name="connsiteY49" fmla="*/ 491490 h 708660"/>
                <a:gd name="connsiteX50" fmla="*/ 175260 w 784860"/>
                <a:gd name="connsiteY50" fmla="*/ 455295 h 708660"/>
                <a:gd name="connsiteX51" fmla="*/ 184785 w 784860"/>
                <a:gd name="connsiteY51" fmla="*/ 445770 h 708660"/>
                <a:gd name="connsiteX52" fmla="*/ 184785 w 784860"/>
                <a:gd name="connsiteY52" fmla="*/ 426720 h 708660"/>
                <a:gd name="connsiteX53" fmla="*/ 165735 w 784860"/>
                <a:gd name="connsiteY53" fmla="*/ 422910 h 708660"/>
                <a:gd name="connsiteX54" fmla="*/ 156210 w 784860"/>
                <a:gd name="connsiteY54" fmla="*/ 384810 h 708660"/>
                <a:gd name="connsiteX55" fmla="*/ 165735 w 784860"/>
                <a:gd name="connsiteY55" fmla="*/ 371475 h 708660"/>
                <a:gd name="connsiteX56" fmla="*/ 125730 w 784860"/>
                <a:gd name="connsiteY56" fmla="*/ 299085 h 708660"/>
                <a:gd name="connsiteX57" fmla="*/ 64770 w 784860"/>
                <a:gd name="connsiteY57" fmla="*/ 274320 h 708660"/>
                <a:gd name="connsiteX58" fmla="*/ 0 w 784860"/>
                <a:gd name="connsiteY58" fmla="*/ 232410 h 708660"/>
                <a:gd name="connsiteX0" fmla="*/ 0 w 784860"/>
                <a:gd name="connsiteY0" fmla="*/ 232410 h 708660"/>
                <a:gd name="connsiteX1" fmla="*/ 3810 w 784860"/>
                <a:gd name="connsiteY1" fmla="*/ 200025 h 708660"/>
                <a:gd name="connsiteX2" fmla="*/ 43815 w 784860"/>
                <a:gd name="connsiteY2" fmla="*/ 203835 h 708660"/>
                <a:gd name="connsiteX3" fmla="*/ 45720 w 784860"/>
                <a:gd name="connsiteY3" fmla="*/ 184785 h 708660"/>
                <a:gd name="connsiteX4" fmla="*/ 95250 w 784860"/>
                <a:gd name="connsiteY4" fmla="*/ 184785 h 708660"/>
                <a:gd name="connsiteX5" fmla="*/ 93345 w 784860"/>
                <a:gd name="connsiteY5" fmla="*/ 135255 h 708660"/>
                <a:gd name="connsiteX6" fmla="*/ 123825 w 784860"/>
                <a:gd name="connsiteY6" fmla="*/ 125730 h 708660"/>
                <a:gd name="connsiteX7" fmla="*/ 129540 w 784860"/>
                <a:gd name="connsiteY7" fmla="*/ 72390 h 708660"/>
                <a:gd name="connsiteX8" fmla="*/ 160020 w 784860"/>
                <a:gd name="connsiteY8" fmla="*/ 87630 h 708660"/>
                <a:gd name="connsiteX9" fmla="*/ 217170 w 784860"/>
                <a:gd name="connsiteY9" fmla="*/ 89535 h 708660"/>
                <a:gd name="connsiteX10" fmla="*/ 295275 w 784860"/>
                <a:gd name="connsiteY10" fmla="*/ 99060 h 708660"/>
                <a:gd name="connsiteX11" fmla="*/ 314325 w 784860"/>
                <a:gd name="connsiteY11" fmla="*/ 89535 h 708660"/>
                <a:gd name="connsiteX12" fmla="*/ 329565 w 784860"/>
                <a:gd name="connsiteY12" fmla="*/ 26670 h 708660"/>
                <a:gd name="connsiteX13" fmla="*/ 352425 w 784860"/>
                <a:gd name="connsiteY13" fmla="*/ 0 h 708660"/>
                <a:gd name="connsiteX14" fmla="*/ 360045 w 784860"/>
                <a:gd name="connsiteY14" fmla="*/ 30480 h 708660"/>
                <a:gd name="connsiteX15" fmla="*/ 422910 w 784860"/>
                <a:gd name="connsiteY15" fmla="*/ 55245 h 708660"/>
                <a:gd name="connsiteX16" fmla="*/ 470535 w 784860"/>
                <a:gd name="connsiteY16" fmla="*/ 106680 h 708660"/>
                <a:gd name="connsiteX17" fmla="*/ 483870 w 784860"/>
                <a:gd name="connsiteY17" fmla="*/ 137160 h 708660"/>
                <a:gd name="connsiteX18" fmla="*/ 512445 w 784860"/>
                <a:gd name="connsiteY18" fmla="*/ 146685 h 708660"/>
                <a:gd name="connsiteX19" fmla="*/ 556260 w 784860"/>
                <a:gd name="connsiteY19" fmla="*/ 137160 h 708660"/>
                <a:gd name="connsiteX20" fmla="*/ 594360 w 784860"/>
                <a:gd name="connsiteY20" fmla="*/ 116205 h 708660"/>
                <a:gd name="connsiteX21" fmla="*/ 622935 w 784860"/>
                <a:gd name="connsiteY21" fmla="*/ 131445 h 708660"/>
                <a:gd name="connsiteX22" fmla="*/ 649605 w 784860"/>
                <a:gd name="connsiteY22" fmla="*/ 104775 h 708660"/>
                <a:gd name="connsiteX23" fmla="*/ 784860 w 784860"/>
                <a:gd name="connsiteY23" fmla="*/ 177165 h 708660"/>
                <a:gd name="connsiteX24" fmla="*/ 702945 w 784860"/>
                <a:gd name="connsiteY24" fmla="*/ 327660 h 708660"/>
                <a:gd name="connsiteX25" fmla="*/ 693420 w 784860"/>
                <a:gd name="connsiteY25" fmla="*/ 329565 h 708660"/>
                <a:gd name="connsiteX26" fmla="*/ 647700 w 784860"/>
                <a:gd name="connsiteY26" fmla="*/ 394335 h 708660"/>
                <a:gd name="connsiteX27" fmla="*/ 651510 w 784860"/>
                <a:gd name="connsiteY27" fmla="*/ 470535 h 708660"/>
                <a:gd name="connsiteX28" fmla="*/ 594360 w 784860"/>
                <a:gd name="connsiteY28" fmla="*/ 607695 h 708660"/>
                <a:gd name="connsiteX29" fmla="*/ 619125 w 784860"/>
                <a:gd name="connsiteY29" fmla="*/ 613410 h 708660"/>
                <a:gd name="connsiteX30" fmla="*/ 622935 w 784860"/>
                <a:gd name="connsiteY30" fmla="*/ 683895 h 708660"/>
                <a:gd name="connsiteX31" fmla="*/ 575310 w 784860"/>
                <a:gd name="connsiteY31" fmla="*/ 676275 h 708660"/>
                <a:gd name="connsiteX32" fmla="*/ 421005 w 784860"/>
                <a:gd name="connsiteY32" fmla="*/ 668655 h 708660"/>
                <a:gd name="connsiteX33" fmla="*/ 381000 w 784860"/>
                <a:gd name="connsiteY33" fmla="*/ 685800 h 708660"/>
                <a:gd name="connsiteX34" fmla="*/ 348615 w 784860"/>
                <a:gd name="connsiteY34" fmla="*/ 664845 h 708660"/>
                <a:gd name="connsiteX35" fmla="*/ 266700 w 784860"/>
                <a:gd name="connsiteY35" fmla="*/ 706755 h 708660"/>
                <a:gd name="connsiteX36" fmla="*/ 241935 w 784860"/>
                <a:gd name="connsiteY36" fmla="*/ 693420 h 708660"/>
                <a:gd name="connsiteX37" fmla="*/ 161925 w 784860"/>
                <a:gd name="connsiteY37" fmla="*/ 708660 h 708660"/>
                <a:gd name="connsiteX38" fmla="*/ 106680 w 784860"/>
                <a:gd name="connsiteY38" fmla="*/ 702945 h 708660"/>
                <a:gd name="connsiteX39" fmla="*/ 80010 w 784860"/>
                <a:gd name="connsiteY39" fmla="*/ 674370 h 708660"/>
                <a:gd name="connsiteX40" fmla="*/ 68580 w 784860"/>
                <a:gd name="connsiteY40" fmla="*/ 683895 h 708660"/>
                <a:gd name="connsiteX41" fmla="*/ 38100 w 784860"/>
                <a:gd name="connsiteY41" fmla="*/ 645795 h 708660"/>
                <a:gd name="connsiteX42" fmla="*/ 112395 w 784860"/>
                <a:gd name="connsiteY42" fmla="*/ 581025 h 708660"/>
                <a:gd name="connsiteX43" fmla="*/ 110490 w 784860"/>
                <a:gd name="connsiteY43" fmla="*/ 601980 h 708660"/>
                <a:gd name="connsiteX44" fmla="*/ 198120 w 784860"/>
                <a:gd name="connsiteY44" fmla="*/ 601980 h 708660"/>
                <a:gd name="connsiteX45" fmla="*/ 207645 w 784860"/>
                <a:gd name="connsiteY45" fmla="*/ 556260 h 708660"/>
                <a:gd name="connsiteX46" fmla="*/ 236220 w 784860"/>
                <a:gd name="connsiteY46" fmla="*/ 565785 h 708660"/>
                <a:gd name="connsiteX47" fmla="*/ 262890 w 784860"/>
                <a:gd name="connsiteY47" fmla="*/ 558165 h 708660"/>
                <a:gd name="connsiteX48" fmla="*/ 268605 w 784860"/>
                <a:gd name="connsiteY48" fmla="*/ 520065 h 708660"/>
                <a:gd name="connsiteX49" fmla="*/ 194310 w 784860"/>
                <a:gd name="connsiteY49" fmla="*/ 491490 h 708660"/>
                <a:gd name="connsiteX50" fmla="*/ 175260 w 784860"/>
                <a:gd name="connsiteY50" fmla="*/ 455295 h 708660"/>
                <a:gd name="connsiteX51" fmla="*/ 184785 w 784860"/>
                <a:gd name="connsiteY51" fmla="*/ 445770 h 708660"/>
                <a:gd name="connsiteX52" fmla="*/ 184785 w 784860"/>
                <a:gd name="connsiteY52" fmla="*/ 426720 h 708660"/>
                <a:gd name="connsiteX53" fmla="*/ 165735 w 784860"/>
                <a:gd name="connsiteY53" fmla="*/ 422910 h 708660"/>
                <a:gd name="connsiteX54" fmla="*/ 156210 w 784860"/>
                <a:gd name="connsiteY54" fmla="*/ 384810 h 708660"/>
                <a:gd name="connsiteX55" fmla="*/ 165735 w 784860"/>
                <a:gd name="connsiteY55" fmla="*/ 371475 h 708660"/>
                <a:gd name="connsiteX56" fmla="*/ 125730 w 784860"/>
                <a:gd name="connsiteY56" fmla="*/ 299085 h 708660"/>
                <a:gd name="connsiteX57" fmla="*/ 64770 w 784860"/>
                <a:gd name="connsiteY57" fmla="*/ 274320 h 708660"/>
                <a:gd name="connsiteX58" fmla="*/ 0 w 784860"/>
                <a:gd name="connsiteY58" fmla="*/ 232410 h 708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84860" h="708660">
                  <a:moveTo>
                    <a:pt x="0" y="232410"/>
                  </a:moveTo>
                  <a:lnTo>
                    <a:pt x="3810" y="200025"/>
                  </a:lnTo>
                  <a:lnTo>
                    <a:pt x="43815" y="203835"/>
                  </a:lnTo>
                  <a:lnTo>
                    <a:pt x="45720" y="184785"/>
                  </a:lnTo>
                  <a:lnTo>
                    <a:pt x="95250" y="184785"/>
                  </a:lnTo>
                  <a:lnTo>
                    <a:pt x="93345" y="135255"/>
                  </a:lnTo>
                  <a:lnTo>
                    <a:pt x="123825" y="125730"/>
                  </a:lnTo>
                  <a:lnTo>
                    <a:pt x="129540" y="72390"/>
                  </a:lnTo>
                  <a:lnTo>
                    <a:pt x="160020" y="87630"/>
                  </a:lnTo>
                  <a:lnTo>
                    <a:pt x="217170" y="89535"/>
                  </a:lnTo>
                  <a:lnTo>
                    <a:pt x="295275" y="99060"/>
                  </a:lnTo>
                  <a:lnTo>
                    <a:pt x="314325" y="89535"/>
                  </a:lnTo>
                  <a:lnTo>
                    <a:pt x="329565" y="26670"/>
                  </a:lnTo>
                  <a:lnTo>
                    <a:pt x="352425" y="0"/>
                  </a:lnTo>
                  <a:lnTo>
                    <a:pt x="360045" y="30480"/>
                  </a:lnTo>
                  <a:lnTo>
                    <a:pt x="422910" y="55245"/>
                  </a:lnTo>
                  <a:lnTo>
                    <a:pt x="470535" y="106680"/>
                  </a:lnTo>
                  <a:lnTo>
                    <a:pt x="483870" y="137160"/>
                  </a:lnTo>
                  <a:lnTo>
                    <a:pt x="512445" y="146685"/>
                  </a:lnTo>
                  <a:lnTo>
                    <a:pt x="556260" y="137160"/>
                  </a:lnTo>
                  <a:lnTo>
                    <a:pt x="594360" y="116205"/>
                  </a:lnTo>
                  <a:lnTo>
                    <a:pt x="622935" y="131445"/>
                  </a:lnTo>
                  <a:lnTo>
                    <a:pt x="649605" y="104775"/>
                  </a:lnTo>
                  <a:lnTo>
                    <a:pt x="784860" y="177165"/>
                  </a:lnTo>
                  <a:lnTo>
                    <a:pt x="702945" y="327660"/>
                  </a:lnTo>
                  <a:lnTo>
                    <a:pt x="693420" y="329565"/>
                  </a:lnTo>
                  <a:lnTo>
                    <a:pt x="647700" y="394335"/>
                  </a:lnTo>
                  <a:lnTo>
                    <a:pt x="651510" y="470535"/>
                  </a:lnTo>
                  <a:lnTo>
                    <a:pt x="594360" y="607695"/>
                  </a:lnTo>
                  <a:lnTo>
                    <a:pt x="619125" y="613410"/>
                  </a:lnTo>
                  <a:lnTo>
                    <a:pt x="622935" y="683895"/>
                  </a:lnTo>
                  <a:lnTo>
                    <a:pt x="575310" y="676275"/>
                  </a:lnTo>
                  <a:lnTo>
                    <a:pt x="421005" y="668655"/>
                  </a:lnTo>
                  <a:lnTo>
                    <a:pt x="381000" y="685800"/>
                  </a:lnTo>
                  <a:lnTo>
                    <a:pt x="348615" y="664845"/>
                  </a:lnTo>
                  <a:lnTo>
                    <a:pt x="266700" y="706755"/>
                  </a:lnTo>
                  <a:lnTo>
                    <a:pt x="241935" y="693420"/>
                  </a:lnTo>
                  <a:lnTo>
                    <a:pt x="161925" y="708660"/>
                  </a:lnTo>
                  <a:lnTo>
                    <a:pt x="106680" y="702945"/>
                  </a:lnTo>
                  <a:lnTo>
                    <a:pt x="80010" y="674370"/>
                  </a:lnTo>
                  <a:lnTo>
                    <a:pt x="68580" y="683895"/>
                  </a:lnTo>
                  <a:lnTo>
                    <a:pt x="38100" y="645795"/>
                  </a:lnTo>
                  <a:lnTo>
                    <a:pt x="112395" y="581025"/>
                  </a:lnTo>
                  <a:lnTo>
                    <a:pt x="110490" y="601980"/>
                  </a:lnTo>
                  <a:lnTo>
                    <a:pt x="198120" y="601980"/>
                  </a:lnTo>
                  <a:lnTo>
                    <a:pt x="207645" y="556260"/>
                  </a:lnTo>
                  <a:lnTo>
                    <a:pt x="236220" y="565785"/>
                  </a:lnTo>
                  <a:lnTo>
                    <a:pt x="262890" y="558165"/>
                  </a:lnTo>
                  <a:lnTo>
                    <a:pt x="268605" y="520065"/>
                  </a:lnTo>
                  <a:lnTo>
                    <a:pt x="194310" y="491490"/>
                  </a:lnTo>
                  <a:lnTo>
                    <a:pt x="175260" y="455295"/>
                  </a:lnTo>
                  <a:lnTo>
                    <a:pt x="184785" y="445770"/>
                  </a:lnTo>
                  <a:lnTo>
                    <a:pt x="184785" y="426720"/>
                  </a:lnTo>
                  <a:lnTo>
                    <a:pt x="165735" y="422910"/>
                  </a:lnTo>
                  <a:lnTo>
                    <a:pt x="156210" y="384810"/>
                  </a:lnTo>
                  <a:lnTo>
                    <a:pt x="165735" y="371475"/>
                  </a:lnTo>
                  <a:lnTo>
                    <a:pt x="125730" y="299085"/>
                  </a:lnTo>
                  <a:lnTo>
                    <a:pt x="64770" y="274320"/>
                  </a:lnTo>
                  <a:lnTo>
                    <a:pt x="0" y="232410"/>
                  </a:lnTo>
                  <a:close/>
                </a:path>
              </a:pathLst>
            </a:custGeom>
            <a:solidFill>
              <a:srgbClr val="00964B"/>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Wołomin</a:t>
              </a:r>
            </a:p>
          </p:txBody>
        </p:sp>
        <p:sp>
          <p:nvSpPr>
            <p:cNvPr id="9" name="Wieliszew">
              <a:extLst>
                <a:ext uri="{FF2B5EF4-FFF2-40B4-BE49-F238E27FC236}">
                  <a16:creationId xmlns:a16="http://schemas.microsoft.com/office/drawing/2014/main" id="{3AB557D9-DAA7-38D9-B05E-1B8EE08F9D69}"/>
                </a:ext>
              </a:extLst>
            </p:cNvPr>
            <p:cNvSpPr>
              <a:spLocks/>
            </p:cNvSpPr>
            <p:nvPr/>
          </p:nvSpPr>
          <p:spPr>
            <a:xfrm>
              <a:off x="5193161" y="1361106"/>
              <a:ext cx="1225920" cy="628592"/>
            </a:xfrm>
            <a:custGeom>
              <a:avLst/>
              <a:gdLst>
                <a:gd name="connsiteX0" fmla="*/ 767402 w 1207457"/>
                <a:gd name="connsiteY0" fmla="*/ 0 h 619125"/>
                <a:gd name="connsiteX1" fmla="*/ 855032 w 1207457"/>
                <a:gd name="connsiteY1" fmla="*/ 3810 h 619125"/>
                <a:gd name="connsiteX2" fmla="*/ 917897 w 1207457"/>
                <a:gd name="connsiteY2" fmla="*/ 26670 h 619125"/>
                <a:gd name="connsiteX3" fmla="*/ 1049342 w 1207457"/>
                <a:gd name="connsiteY3" fmla="*/ 116205 h 619125"/>
                <a:gd name="connsiteX4" fmla="*/ 1163642 w 1207457"/>
                <a:gd name="connsiteY4" fmla="*/ 196215 h 619125"/>
                <a:gd name="connsiteX5" fmla="*/ 1140782 w 1207457"/>
                <a:gd name="connsiteY5" fmla="*/ 234315 h 619125"/>
                <a:gd name="connsiteX6" fmla="*/ 1161737 w 1207457"/>
                <a:gd name="connsiteY6" fmla="*/ 289560 h 619125"/>
                <a:gd name="connsiteX7" fmla="*/ 1184597 w 1207457"/>
                <a:gd name="connsiteY7" fmla="*/ 280035 h 619125"/>
                <a:gd name="connsiteX8" fmla="*/ 1207457 w 1207457"/>
                <a:gd name="connsiteY8" fmla="*/ 337185 h 619125"/>
                <a:gd name="connsiteX9" fmla="*/ 1161737 w 1207457"/>
                <a:gd name="connsiteY9" fmla="*/ 453390 h 619125"/>
                <a:gd name="connsiteX10" fmla="*/ 1121732 w 1207457"/>
                <a:gd name="connsiteY10" fmla="*/ 584835 h 619125"/>
                <a:gd name="connsiteX11" fmla="*/ 1077917 w 1207457"/>
                <a:gd name="connsiteY11" fmla="*/ 592455 h 619125"/>
                <a:gd name="connsiteX12" fmla="*/ 1060772 w 1207457"/>
                <a:gd name="connsiteY12" fmla="*/ 619125 h 619125"/>
                <a:gd name="connsiteX13" fmla="*/ 980762 w 1207457"/>
                <a:gd name="connsiteY13" fmla="*/ 567690 h 619125"/>
                <a:gd name="connsiteX14" fmla="*/ 933137 w 1207457"/>
                <a:gd name="connsiteY14" fmla="*/ 598170 h 619125"/>
                <a:gd name="connsiteX15" fmla="*/ 883607 w 1207457"/>
                <a:gd name="connsiteY15" fmla="*/ 569595 h 619125"/>
                <a:gd name="connsiteX16" fmla="*/ 895037 w 1207457"/>
                <a:gd name="connsiteY16" fmla="*/ 548640 h 619125"/>
                <a:gd name="connsiteX17" fmla="*/ 845507 w 1207457"/>
                <a:gd name="connsiteY17" fmla="*/ 525780 h 619125"/>
                <a:gd name="connsiteX18" fmla="*/ 811217 w 1207457"/>
                <a:gd name="connsiteY18" fmla="*/ 546735 h 619125"/>
                <a:gd name="connsiteX19" fmla="*/ 782642 w 1207457"/>
                <a:gd name="connsiteY19" fmla="*/ 598170 h 619125"/>
                <a:gd name="connsiteX20" fmla="*/ 696917 w 1207457"/>
                <a:gd name="connsiteY20" fmla="*/ 537210 h 619125"/>
                <a:gd name="connsiteX21" fmla="*/ 655007 w 1207457"/>
                <a:gd name="connsiteY21" fmla="*/ 537210 h 619125"/>
                <a:gd name="connsiteX22" fmla="*/ 595952 w 1207457"/>
                <a:gd name="connsiteY22" fmla="*/ 466725 h 619125"/>
                <a:gd name="connsiteX23" fmla="*/ 546422 w 1207457"/>
                <a:gd name="connsiteY23" fmla="*/ 518160 h 619125"/>
                <a:gd name="connsiteX24" fmla="*/ 428312 w 1207457"/>
                <a:gd name="connsiteY24" fmla="*/ 567690 h 619125"/>
                <a:gd name="connsiteX25" fmla="*/ 241622 w 1207457"/>
                <a:gd name="connsiteY25" fmla="*/ 531495 h 619125"/>
                <a:gd name="connsiteX26" fmla="*/ 104462 w 1207457"/>
                <a:gd name="connsiteY26" fmla="*/ 542925 h 619125"/>
                <a:gd name="connsiteX27" fmla="*/ 104462 w 1207457"/>
                <a:gd name="connsiteY27" fmla="*/ 577215 h 619125"/>
                <a:gd name="connsiteX28" fmla="*/ 70172 w 1207457"/>
                <a:gd name="connsiteY28" fmla="*/ 605790 h 619125"/>
                <a:gd name="connsiteX29" fmla="*/ 9401 w 1207457"/>
                <a:gd name="connsiteY29" fmla="*/ 578167 h 619125"/>
                <a:gd name="connsiteX30" fmla="*/ 0 w 1207457"/>
                <a:gd name="connsiteY30" fmla="*/ 376978 h 619125"/>
                <a:gd name="connsiteX31" fmla="*/ 27547 w 1207457"/>
                <a:gd name="connsiteY31" fmla="*/ 352875 h 619125"/>
                <a:gd name="connsiteX32" fmla="*/ 28262 w 1207457"/>
                <a:gd name="connsiteY32" fmla="*/ 352425 h 619125"/>
                <a:gd name="connsiteX33" fmla="*/ 28224 w 1207457"/>
                <a:gd name="connsiteY33" fmla="*/ 352282 h 619125"/>
                <a:gd name="connsiteX34" fmla="*/ 30480 w 1207457"/>
                <a:gd name="connsiteY34" fmla="*/ 350308 h 619125"/>
                <a:gd name="connsiteX35" fmla="*/ 27425 w 1207457"/>
                <a:gd name="connsiteY35" fmla="*/ 349263 h 619125"/>
                <a:gd name="connsiteX36" fmla="*/ 11117 w 1207457"/>
                <a:gd name="connsiteY36" fmla="*/ 287655 h 619125"/>
                <a:gd name="connsiteX37" fmla="*/ 11117 w 1207457"/>
                <a:gd name="connsiteY37" fmla="*/ 203835 h 619125"/>
                <a:gd name="connsiteX38" fmla="*/ 51122 w 1207457"/>
                <a:gd name="connsiteY38" fmla="*/ 156210 h 619125"/>
                <a:gd name="connsiteX39" fmla="*/ 104462 w 1207457"/>
                <a:gd name="connsiteY39" fmla="*/ 142875 h 619125"/>
                <a:gd name="connsiteX40" fmla="*/ 134942 w 1207457"/>
                <a:gd name="connsiteY40" fmla="*/ 171450 h 619125"/>
                <a:gd name="connsiteX41" fmla="*/ 136847 w 1207457"/>
                <a:gd name="connsiteY41" fmla="*/ 139065 h 619125"/>
                <a:gd name="connsiteX42" fmla="*/ 190187 w 1207457"/>
                <a:gd name="connsiteY42" fmla="*/ 99060 h 619125"/>
                <a:gd name="connsiteX43" fmla="*/ 300677 w 1207457"/>
                <a:gd name="connsiteY43" fmla="*/ 51435 h 619125"/>
                <a:gd name="connsiteX44" fmla="*/ 359732 w 1207457"/>
                <a:gd name="connsiteY44" fmla="*/ 57150 h 619125"/>
                <a:gd name="connsiteX45" fmla="*/ 388307 w 1207457"/>
                <a:gd name="connsiteY45" fmla="*/ 40005 h 619125"/>
                <a:gd name="connsiteX46" fmla="*/ 569282 w 1207457"/>
                <a:gd name="connsiteY46" fmla="*/ 55245 h 619125"/>
                <a:gd name="connsiteX47" fmla="*/ 641672 w 1207457"/>
                <a:gd name="connsiteY47" fmla="*/ 51435 h 619125"/>
                <a:gd name="connsiteX48" fmla="*/ 689297 w 1207457"/>
                <a:gd name="connsiteY48" fmla="*/ 20955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07457" h="619125">
                  <a:moveTo>
                    <a:pt x="767402" y="0"/>
                  </a:moveTo>
                  <a:lnTo>
                    <a:pt x="855032" y="3810"/>
                  </a:lnTo>
                  <a:lnTo>
                    <a:pt x="917897" y="26670"/>
                  </a:lnTo>
                  <a:lnTo>
                    <a:pt x="1049342" y="116205"/>
                  </a:lnTo>
                  <a:lnTo>
                    <a:pt x="1163642" y="196215"/>
                  </a:lnTo>
                  <a:lnTo>
                    <a:pt x="1140782" y="234315"/>
                  </a:lnTo>
                  <a:lnTo>
                    <a:pt x="1161737" y="289560"/>
                  </a:lnTo>
                  <a:lnTo>
                    <a:pt x="1184597" y="280035"/>
                  </a:lnTo>
                  <a:lnTo>
                    <a:pt x="1207457" y="337185"/>
                  </a:lnTo>
                  <a:lnTo>
                    <a:pt x="1161737" y="453390"/>
                  </a:lnTo>
                  <a:lnTo>
                    <a:pt x="1121732" y="584835"/>
                  </a:lnTo>
                  <a:lnTo>
                    <a:pt x="1077917" y="592455"/>
                  </a:lnTo>
                  <a:lnTo>
                    <a:pt x="1060772" y="619125"/>
                  </a:lnTo>
                  <a:lnTo>
                    <a:pt x="980762" y="567690"/>
                  </a:lnTo>
                  <a:lnTo>
                    <a:pt x="933137" y="598170"/>
                  </a:lnTo>
                  <a:lnTo>
                    <a:pt x="883607" y="569595"/>
                  </a:lnTo>
                  <a:lnTo>
                    <a:pt x="895037" y="548640"/>
                  </a:lnTo>
                  <a:lnTo>
                    <a:pt x="845507" y="525780"/>
                  </a:lnTo>
                  <a:lnTo>
                    <a:pt x="811217" y="546735"/>
                  </a:lnTo>
                  <a:lnTo>
                    <a:pt x="782642" y="598170"/>
                  </a:lnTo>
                  <a:lnTo>
                    <a:pt x="696917" y="537210"/>
                  </a:lnTo>
                  <a:lnTo>
                    <a:pt x="655007" y="537210"/>
                  </a:lnTo>
                  <a:lnTo>
                    <a:pt x="595952" y="466725"/>
                  </a:lnTo>
                  <a:lnTo>
                    <a:pt x="546422" y="518160"/>
                  </a:lnTo>
                  <a:lnTo>
                    <a:pt x="428312" y="567690"/>
                  </a:lnTo>
                  <a:lnTo>
                    <a:pt x="241622" y="531495"/>
                  </a:lnTo>
                  <a:lnTo>
                    <a:pt x="104462" y="542925"/>
                  </a:lnTo>
                  <a:lnTo>
                    <a:pt x="104462" y="577215"/>
                  </a:lnTo>
                  <a:lnTo>
                    <a:pt x="70172" y="605790"/>
                  </a:lnTo>
                  <a:lnTo>
                    <a:pt x="9401" y="578167"/>
                  </a:lnTo>
                  <a:lnTo>
                    <a:pt x="0" y="376978"/>
                  </a:lnTo>
                  <a:lnTo>
                    <a:pt x="27547" y="352875"/>
                  </a:lnTo>
                  <a:lnTo>
                    <a:pt x="28262" y="352425"/>
                  </a:lnTo>
                  <a:lnTo>
                    <a:pt x="28224" y="352282"/>
                  </a:lnTo>
                  <a:lnTo>
                    <a:pt x="30480" y="350308"/>
                  </a:lnTo>
                  <a:lnTo>
                    <a:pt x="27425" y="349263"/>
                  </a:lnTo>
                  <a:lnTo>
                    <a:pt x="11117" y="287655"/>
                  </a:lnTo>
                  <a:lnTo>
                    <a:pt x="11117" y="203835"/>
                  </a:lnTo>
                  <a:lnTo>
                    <a:pt x="51122" y="156210"/>
                  </a:lnTo>
                  <a:lnTo>
                    <a:pt x="104462" y="142875"/>
                  </a:lnTo>
                  <a:lnTo>
                    <a:pt x="134942" y="171450"/>
                  </a:lnTo>
                  <a:lnTo>
                    <a:pt x="136847" y="139065"/>
                  </a:lnTo>
                  <a:lnTo>
                    <a:pt x="190187" y="99060"/>
                  </a:lnTo>
                  <a:lnTo>
                    <a:pt x="300677" y="51435"/>
                  </a:lnTo>
                  <a:lnTo>
                    <a:pt x="359732" y="57150"/>
                  </a:lnTo>
                  <a:lnTo>
                    <a:pt x="388307" y="40005"/>
                  </a:lnTo>
                  <a:lnTo>
                    <a:pt x="569282" y="55245"/>
                  </a:lnTo>
                  <a:lnTo>
                    <a:pt x="641672" y="51435"/>
                  </a:lnTo>
                  <a:lnTo>
                    <a:pt x="689297" y="2095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Wieliszew</a:t>
              </a:r>
            </a:p>
          </p:txBody>
        </p:sp>
        <p:sp>
          <p:nvSpPr>
            <p:cNvPr id="10" name="Wiazowna">
              <a:extLst>
                <a:ext uri="{FF2B5EF4-FFF2-40B4-BE49-F238E27FC236}">
                  <a16:creationId xmlns:a16="http://schemas.microsoft.com/office/drawing/2014/main" id="{597F6E62-A6E1-A2AA-821C-32A48B00CDD3}"/>
                </a:ext>
              </a:extLst>
            </p:cNvPr>
            <p:cNvSpPr>
              <a:spLocks/>
            </p:cNvSpPr>
            <p:nvPr/>
          </p:nvSpPr>
          <p:spPr>
            <a:xfrm>
              <a:off x="7662726" y="3503034"/>
              <a:ext cx="1235909" cy="954613"/>
            </a:xfrm>
            <a:custGeom>
              <a:avLst/>
              <a:gdLst>
                <a:gd name="connsiteX0" fmla="*/ 238506 w 1217295"/>
                <a:gd name="connsiteY0" fmla="*/ 0 h 940236"/>
                <a:gd name="connsiteX1" fmla="*/ 256312 w 1217295"/>
                <a:gd name="connsiteY1" fmla="*/ 81909 h 940236"/>
                <a:gd name="connsiteX2" fmla="*/ 359182 w 1217295"/>
                <a:gd name="connsiteY2" fmla="*/ 99054 h 940236"/>
                <a:gd name="connsiteX3" fmla="*/ 408712 w 1217295"/>
                <a:gd name="connsiteY3" fmla="*/ 89529 h 940236"/>
                <a:gd name="connsiteX4" fmla="*/ 404902 w 1217295"/>
                <a:gd name="connsiteY4" fmla="*/ 62859 h 940236"/>
                <a:gd name="connsiteX5" fmla="*/ 452527 w 1217295"/>
                <a:gd name="connsiteY5" fmla="*/ 66669 h 940236"/>
                <a:gd name="connsiteX6" fmla="*/ 492532 w 1217295"/>
                <a:gd name="connsiteY6" fmla="*/ 78099 h 940236"/>
                <a:gd name="connsiteX7" fmla="*/ 481102 w 1217295"/>
                <a:gd name="connsiteY7" fmla="*/ 108579 h 940236"/>
                <a:gd name="connsiteX8" fmla="*/ 536347 w 1217295"/>
                <a:gd name="connsiteY8" fmla="*/ 129534 h 940236"/>
                <a:gd name="connsiteX9" fmla="*/ 534442 w 1217295"/>
                <a:gd name="connsiteY9" fmla="*/ 104769 h 940236"/>
                <a:gd name="connsiteX10" fmla="*/ 557302 w 1217295"/>
                <a:gd name="connsiteY10" fmla="*/ 68574 h 940236"/>
                <a:gd name="connsiteX11" fmla="*/ 583972 w 1217295"/>
                <a:gd name="connsiteY11" fmla="*/ 129534 h 940236"/>
                <a:gd name="connsiteX12" fmla="*/ 648742 w 1217295"/>
                <a:gd name="connsiteY12" fmla="*/ 161919 h 940236"/>
                <a:gd name="connsiteX13" fmla="*/ 665887 w 1217295"/>
                <a:gd name="connsiteY13" fmla="*/ 236214 h 940236"/>
                <a:gd name="connsiteX14" fmla="*/ 719227 w 1217295"/>
                <a:gd name="connsiteY14" fmla="*/ 222879 h 940236"/>
                <a:gd name="connsiteX15" fmla="*/ 778282 w 1217295"/>
                <a:gd name="connsiteY15" fmla="*/ 249549 h 940236"/>
                <a:gd name="connsiteX16" fmla="*/ 783997 w 1217295"/>
                <a:gd name="connsiteY16" fmla="*/ 276219 h 940236"/>
                <a:gd name="connsiteX17" fmla="*/ 749707 w 1217295"/>
                <a:gd name="connsiteY17" fmla="*/ 346704 h 940236"/>
                <a:gd name="connsiteX18" fmla="*/ 715417 w 1217295"/>
                <a:gd name="connsiteY18" fmla="*/ 339084 h 940236"/>
                <a:gd name="connsiteX19" fmla="*/ 654457 w 1217295"/>
                <a:gd name="connsiteY19" fmla="*/ 428619 h 940236"/>
                <a:gd name="connsiteX20" fmla="*/ 721132 w 1217295"/>
                <a:gd name="connsiteY20" fmla="*/ 451479 h 940236"/>
                <a:gd name="connsiteX21" fmla="*/ 723434 w 1217295"/>
                <a:gd name="connsiteY21" fmla="*/ 448087 h 940236"/>
                <a:gd name="connsiteX22" fmla="*/ 723900 w 1217295"/>
                <a:gd name="connsiteY22" fmla="*/ 450651 h 940236"/>
                <a:gd name="connsiteX23" fmla="*/ 777240 w 1217295"/>
                <a:gd name="connsiteY23" fmla="*/ 505896 h 940236"/>
                <a:gd name="connsiteX24" fmla="*/ 819150 w 1217295"/>
                <a:gd name="connsiteY24" fmla="*/ 435411 h 940236"/>
                <a:gd name="connsiteX25" fmla="*/ 870585 w 1217295"/>
                <a:gd name="connsiteY25" fmla="*/ 410646 h 940236"/>
                <a:gd name="connsiteX26" fmla="*/ 902970 w 1217295"/>
                <a:gd name="connsiteY26" fmla="*/ 403026 h 940236"/>
                <a:gd name="connsiteX27" fmla="*/ 941070 w 1217295"/>
                <a:gd name="connsiteY27" fmla="*/ 406836 h 940236"/>
                <a:gd name="connsiteX28" fmla="*/ 971550 w 1217295"/>
                <a:gd name="connsiteY28" fmla="*/ 443031 h 940236"/>
                <a:gd name="connsiteX29" fmla="*/ 954405 w 1217295"/>
                <a:gd name="connsiteY29" fmla="*/ 490656 h 940236"/>
                <a:gd name="connsiteX30" fmla="*/ 1011555 w 1217295"/>
                <a:gd name="connsiteY30" fmla="*/ 519231 h 940236"/>
                <a:gd name="connsiteX31" fmla="*/ 1017270 w 1217295"/>
                <a:gd name="connsiteY31" fmla="*/ 622101 h 940236"/>
                <a:gd name="connsiteX32" fmla="*/ 1053465 w 1217295"/>
                <a:gd name="connsiteY32" fmla="*/ 576381 h 940236"/>
                <a:gd name="connsiteX33" fmla="*/ 1102995 w 1217295"/>
                <a:gd name="connsiteY33" fmla="*/ 578286 h 940236"/>
                <a:gd name="connsiteX34" fmla="*/ 1179195 w 1217295"/>
                <a:gd name="connsiteY34" fmla="*/ 616386 h 940236"/>
                <a:gd name="connsiteX35" fmla="*/ 1217295 w 1217295"/>
                <a:gd name="connsiteY35" fmla="*/ 641151 h 940236"/>
                <a:gd name="connsiteX36" fmla="*/ 1190625 w 1217295"/>
                <a:gd name="connsiteY36" fmla="*/ 768786 h 940236"/>
                <a:gd name="connsiteX37" fmla="*/ 1150620 w 1217295"/>
                <a:gd name="connsiteY37" fmla="*/ 799266 h 940236"/>
                <a:gd name="connsiteX38" fmla="*/ 1064895 w 1217295"/>
                <a:gd name="connsiteY38" fmla="*/ 768786 h 940236"/>
                <a:gd name="connsiteX39" fmla="*/ 1043940 w 1217295"/>
                <a:gd name="connsiteY39" fmla="*/ 818316 h 940236"/>
                <a:gd name="connsiteX40" fmla="*/ 1019175 w 1217295"/>
                <a:gd name="connsiteY40" fmla="*/ 803076 h 940236"/>
                <a:gd name="connsiteX41" fmla="*/ 981075 w 1217295"/>
                <a:gd name="connsiteY41" fmla="*/ 825936 h 940236"/>
                <a:gd name="connsiteX42" fmla="*/ 1002030 w 1217295"/>
                <a:gd name="connsiteY42" fmla="*/ 841176 h 940236"/>
                <a:gd name="connsiteX43" fmla="*/ 982980 w 1217295"/>
                <a:gd name="connsiteY43" fmla="*/ 865941 h 940236"/>
                <a:gd name="connsiteX44" fmla="*/ 952500 w 1217295"/>
                <a:gd name="connsiteY44" fmla="*/ 852606 h 940236"/>
                <a:gd name="connsiteX45" fmla="*/ 939165 w 1217295"/>
                <a:gd name="connsiteY45" fmla="*/ 871656 h 940236"/>
                <a:gd name="connsiteX46" fmla="*/ 942975 w 1217295"/>
                <a:gd name="connsiteY46" fmla="*/ 896421 h 940236"/>
                <a:gd name="connsiteX47" fmla="*/ 880110 w 1217295"/>
                <a:gd name="connsiteY47" fmla="*/ 890706 h 940236"/>
                <a:gd name="connsiteX48" fmla="*/ 883920 w 1217295"/>
                <a:gd name="connsiteY48" fmla="*/ 864036 h 940236"/>
                <a:gd name="connsiteX49" fmla="*/ 790575 w 1217295"/>
                <a:gd name="connsiteY49" fmla="*/ 858321 h 940236"/>
                <a:gd name="connsiteX50" fmla="*/ 720090 w 1217295"/>
                <a:gd name="connsiteY50" fmla="*/ 930711 h 940236"/>
                <a:gd name="connsiteX51" fmla="*/ 655320 w 1217295"/>
                <a:gd name="connsiteY51" fmla="*/ 940236 h 940236"/>
                <a:gd name="connsiteX52" fmla="*/ 653415 w 1217295"/>
                <a:gd name="connsiteY52" fmla="*/ 852606 h 940236"/>
                <a:gd name="connsiteX53" fmla="*/ 626745 w 1217295"/>
                <a:gd name="connsiteY53" fmla="*/ 865941 h 940236"/>
                <a:gd name="connsiteX54" fmla="*/ 539115 w 1217295"/>
                <a:gd name="connsiteY54" fmla="*/ 770691 h 940236"/>
                <a:gd name="connsiteX55" fmla="*/ 575310 w 1217295"/>
                <a:gd name="connsiteY55" fmla="*/ 753546 h 940236"/>
                <a:gd name="connsiteX56" fmla="*/ 624840 w 1217295"/>
                <a:gd name="connsiteY56" fmla="*/ 650676 h 940236"/>
                <a:gd name="connsiteX57" fmla="*/ 539115 w 1217295"/>
                <a:gd name="connsiteY57" fmla="*/ 612576 h 940236"/>
                <a:gd name="connsiteX58" fmla="*/ 451485 w 1217295"/>
                <a:gd name="connsiteY58" fmla="*/ 604956 h 940236"/>
                <a:gd name="connsiteX59" fmla="*/ 445770 w 1217295"/>
                <a:gd name="connsiteY59" fmla="*/ 646866 h 940236"/>
                <a:gd name="connsiteX60" fmla="*/ 396240 w 1217295"/>
                <a:gd name="connsiteY60" fmla="*/ 582096 h 940236"/>
                <a:gd name="connsiteX61" fmla="*/ 369570 w 1217295"/>
                <a:gd name="connsiteY61" fmla="*/ 603051 h 940236"/>
                <a:gd name="connsiteX62" fmla="*/ 320040 w 1217295"/>
                <a:gd name="connsiteY62" fmla="*/ 580191 h 940236"/>
                <a:gd name="connsiteX63" fmla="*/ 293370 w 1217295"/>
                <a:gd name="connsiteY63" fmla="*/ 601146 h 940236"/>
                <a:gd name="connsiteX64" fmla="*/ 293370 w 1217295"/>
                <a:gd name="connsiteY64" fmla="*/ 625911 h 940236"/>
                <a:gd name="connsiteX65" fmla="*/ 211455 w 1217295"/>
                <a:gd name="connsiteY65" fmla="*/ 650676 h 940236"/>
                <a:gd name="connsiteX66" fmla="*/ 175260 w 1217295"/>
                <a:gd name="connsiteY66" fmla="*/ 616386 h 940236"/>
                <a:gd name="connsiteX67" fmla="*/ 165735 w 1217295"/>
                <a:gd name="connsiteY67" fmla="*/ 585906 h 940236"/>
                <a:gd name="connsiteX68" fmla="*/ 81915 w 1217295"/>
                <a:gd name="connsiteY68" fmla="*/ 601146 h 940236"/>
                <a:gd name="connsiteX69" fmla="*/ 118110 w 1217295"/>
                <a:gd name="connsiteY69" fmla="*/ 555426 h 940236"/>
                <a:gd name="connsiteX70" fmla="*/ 83820 w 1217295"/>
                <a:gd name="connsiteY70" fmla="*/ 521136 h 940236"/>
                <a:gd name="connsiteX71" fmla="*/ 116205 w 1217295"/>
                <a:gd name="connsiteY71" fmla="*/ 444936 h 940236"/>
                <a:gd name="connsiteX72" fmla="*/ 150495 w 1217295"/>
                <a:gd name="connsiteY72" fmla="*/ 429696 h 940236"/>
                <a:gd name="connsiteX73" fmla="*/ 156210 w 1217295"/>
                <a:gd name="connsiteY73" fmla="*/ 391596 h 940236"/>
                <a:gd name="connsiteX74" fmla="*/ 104775 w 1217295"/>
                <a:gd name="connsiteY74" fmla="*/ 315396 h 940236"/>
                <a:gd name="connsiteX75" fmla="*/ 127635 w 1217295"/>
                <a:gd name="connsiteY75" fmla="*/ 283011 h 940236"/>
                <a:gd name="connsiteX76" fmla="*/ 0 w 1217295"/>
                <a:gd name="connsiteY76" fmla="*/ 214431 h 940236"/>
                <a:gd name="connsiteX77" fmla="*/ 45720 w 1217295"/>
                <a:gd name="connsiteY77" fmla="*/ 159186 h 940236"/>
                <a:gd name="connsiteX78" fmla="*/ 36195 w 1217295"/>
                <a:gd name="connsiteY78" fmla="*/ 121086 h 940236"/>
                <a:gd name="connsiteX79" fmla="*/ 95250 w 1217295"/>
                <a:gd name="connsiteY79" fmla="*/ 90606 h 940236"/>
                <a:gd name="connsiteX80" fmla="*/ 46343 w 1217295"/>
                <a:gd name="connsiteY80" fmla="*/ 1848 h 94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217295" h="940236">
                  <a:moveTo>
                    <a:pt x="238506" y="0"/>
                  </a:moveTo>
                  <a:lnTo>
                    <a:pt x="256312" y="81909"/>
                  </a:lnTo>
                  <a:lnTo>
                    <a:pt x="359182" y="99054"/>
                  </a:lnTo>
                  <a:lnTo>
                    <a:pt x="408712" y="89529"/>
                  </a:lnTo>
                  <a:lnTo>
                    <a:pt x="404902" y="62859"/>
                  </a:lnTo>
                  <a:lnTo>
                    <a:pt x="452527" y="66669"/>
                  </a:lnTo>
                  <a:lnTo>
                    <a:pt x="492532" y="78099"/>
                  </a:lnTo>
                  <a:lnTo>
                    <a:pt x="481102" y="108579"/>
                  </a:lnTo>
                  <a:lnTo>
                    <a:pt x="536347" y="129534"/>
                  </a:lnTo>
                  <a:lnTo>
                    <a:pt x="534442" y="104769"/>
                  </a:lnTo>
                  <a:lnTo>
                    <a:pt x="557302" y="68574"/>
                  </a:lnTo>
                  <a:lnTo>
                    <a:pt x="583972" y="129534"/>
                  </a:lnTo>
                  <a:lnTo>
                    <a:pt x="648742" y="161919"/>
                  </a:lnTo>
                  <a:lnTo>
                    <a:pt x="665887" y="236214"/>
                  </a:lnTo>
                  <a:lnTo>
                    <a:pt x="719227" y="222879"/>
                  </a:lnTo>
                  <a:lnTo>
                    <a:pt x="778282" y="249549"/>
                  </a:lnTo>
                  <a:lnTo>
                    <a:pt x="783997" y="276219"/>
                  </a:lnTo>
                  <a:lnTo>
                    <a:pt x="749707" y="346704"/>
                  </a:lnTo>
                  <a:lnTo>
                    <a:pt x="715417" y="339084"/>
                  </a:lnTo>
                  <a:lnTo>
                    <a:pt x="654457" y="428619"/>
                  </a:lnTo>
                  <a:lnTo>
                    <a:pt x="721132" y="451479"/>
                  </a:lnTo>
                  <a:lnTo>
                    <a:pt x="723434" y="448087"/>
                  </a:lnTo>
                  <a:lnTo>
                    <a:pt x="723900" y="450651"/>
                  </a:lnTo>
                  <a:lnTo>
                    <a:pt x="777240" y="505896"/>
                  </a:lnTo>
                  <a:lnTo>
                    <a:pt x="819150" y="435411"/>
                  </a:lnTo>
                  <a:lnTo>
                    <a:pt x="870585" y="410646"/>
                  </a:lnTo>
                  <a:lnTo>
                    <a:pt x="902970" y="403026"/>
                  </a:lnTo>
                  <a:lnTo>
                    <a:pt x="941070" y="406836"/>
                  </a:lnTo>
                  <a:lnTo>
                    <a:pt x="971550" y="443031"/>
                  </a:lnTo>
                  <a:lnTo>
                    <a:pt x="954405" y="490656"/>
                  </a:lnTo>
                  <a:lnTo>
                    <a:pt x="1011555" y="519231"/>
                  </a:lnTo>
                  <a:lnTo>
                    <a:pt x="1017270" y="622101"/>
                  </a:lnTo>
                  <a:lnTo>
                    <a:pt x="1053465" y="576381"/>
                  </a:lnTo>
                  <a:lnTo>
                    <a:pt x="1102995" y="578286"/>
                  </a:lnTo>
                  <a:lnTo>
                    <a:pt x="1179195" y="616386"/>
                  </a:lnTo>
                  <a:lnTo>
                    <a:pt x="1217295" y="641151"/>
                  </a:lnTo>
                  <a:lnTo>
                    <a:pt x="1190625" y="768786"/>
                  </a:lnTo>
                  <a:lnTo>
                    <a:pt x="1150620" y="799266"/>
                  </a:lnTo>
                  <a:lnTo>
                    <a:pt x="1064895" y="768786"/>
                  </a:lnTo>
                  <a:lnTo>
                    <a:pt x="1043940" y="818316"/>
                  </a:lnTo>
                  <a:lnTo>
                    <a:pt x="1019175" y="803076"/>
                  </a:lnTo>
                  <a:lnTo>
                    <a:pt x="981075" y="825936"/>
                  </a:lnTo>
                  <a:lnTo>
                    <a:pt x="1002030" y="841176"/>
                  </a:lnTo>
                  <a:lnTo>
                    <a:pt x="982980" y="865941"/>
                  </a:lnTo>
                  <a:lnTo>
                    <a:pt x="952500" y="852606"/>
                  </a:lnTo>
                  <a:lnTo>
                    <a:pt x="939165" y="871656"/>
                  </a:lnTo>
                  <a:lnTo>
                    <a:pt x="942975" y="896421"/>
                  </a:lnTo>
                  <a:lnTo>
                    <a:pt x="880110" y="890706"/>
                  </a:lnTo>
                  <a:lnTo>
                    <a:pt x="883920" y="864036"/>
                  </a:lnTo>
                  <a:lnTo>
                    <a:pt x="790575" y="858321"/>
                  </a:lnTo>
                  <a:lnTo>
                    <a:pt x="720090" y="930711"/>
                  </a:lnTo>
                  <a:lnTo>
                    <a:pt x="655320" y="940236"/>
                  </a:lnTo>
                  <a:lnTo>
                    <a:pt x="653415" y="852606"/>
                  </a:lnTo>
                  <a:lnTo>
                    <a:pt x="626745" y="865941"/>
                  </a:lnTo>
                  <a:lnTo>
                    <a:pt x="539115" y="770691"/>
                  </a:lnTo>
                  <a:lnTo>
                    <a:pt x="575310" y="753546"/>
                  </a:lnTo>
                  <a:lnTo>
                    <a:pt x="624840" y="650676"/>
                  </a:lnTo>
                  <a:lnTo>
                    <a:pt x="539115" y="612576"/>
                  </a:lnTo>
                  <a:lnTo>
                    <a:pt x="451485" y="604956"/>
                  </a:lnTo>
                  <a:lnTo>
                    <a:pt x="445770" y="646866"/>
                  </a:lnTo>
                  <a:lnTo>
                    <a:pt x="396240" y="582096"/>
                  </a:lnTo>
                  <a:lnTo>
                    <a:pt x="369570" y="603051"/>
                  </a:lnTo>
                  <a:lnTo>
                    <a:pt x="320040" y="580191"/>
                  </a:lnTo>
                  <a:lnTo>
                    <a:pt x="293370" y="601146"/>
                  </a:lnTo>
                  <a:lnTo>
                    <a:pt x="293370" y="625911"/>
                  </a:lnTo>
                  <a:lnTo>
                    <a:pt x="211455" y="650676"/>
                  </a:lnTo>
                  <a:lnTo>
                    <a:pt x="175260" y="616386"/>
                  </a:lnTo>
                  <a:lnTo>
                    <a:pt x="165735" y="585906"/>
                  </a:lnTo>
                  <a:lnTo>
                    <a:pt x="81915" y="601146"/>
                  </a:lnTo>
                  <a:lnTo>
                    <a:pt x="118110" y="555426"/>
                  </a:lnTo>
                  <a:lnTo>
                    <a:pt x="83820" y="521136"/>
                  </a:lnTo>
                  <a:lnTo>
                    <a:pt x="116205" y="444936"/>
                  </a:lnTo>
                  <a:lnTo>
                    <a:pt x="150495" y="429696"/>
                  </a:lnTo>
                  <a:lnTo>
                    <a:pt x="156210" y="391596"/>
                  </a:lnTo>
                  <a:lnTo>
                    <a:pt x="104775" y="315396"/>
                  </a:lnTo>
                  <a:lnTo>
                    <a:pt x="127635" y="283011"/>
                  </a:lnTo>
                  <a:lnTo>
                    <a:pt x="0" y="214431"/>
                  </a:lnTo>
                  <a:lnTo>
                    <a:pt x="45720" y="159186"/>
                  </a:lnTo>
                  <a:lnTo>
                    <a:pt x="36195" y="121086"/>
                  </a:lnTo>
                  <a:lnTo>
                    <a:pt x="95250" y="90606"/>
                  </a:lnTo>
                  <a:lnTo>
                    <a:pt x="46343" y="1848"/>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396000" bIns="216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Wiązowna</a:t>
              </a:r>
            </a:p>
          </p:txBody>
        </p:sp>
        <p:sp>
          <p:nvSpPr>
            <p:cNvPr id="11" name="Tluszcz">
              <a:extLst>
                <a:ext uri="{FF2B5EF4-FFF2-40B4-BE49-F238E27FC236}">
                  <a16:creationId xmlns:a16="http://schemas.microsoft.com/office/drawing/2014/main" id="{EF6D282F-837F-BF10-AC02-8D870A7F6B5C}"/>
                </a:ext>
              </a:extLst>
            </p:cNvPr>
            <p:cNvSpPr/>
            <p:nvPr/>
          </p:nvSpPr>
          <p:spPr>
            <a:xfrm>
              <a:off x="8262306" y="1378513"/>
              <a:ext cx="947723" cy="1057969"/>
            </a:xfrm>
            <a:custGeom>
              <a:avLst/>
              <a:gdLst>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28575 w 933450"/>
                <a:gd name="connsiteY85" fmla="*/ 295275 h 1042035"/>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74295 w 933450"/>
                <a:gd name="connsiteY85" fmla="*/ 222885 h 1042035"/>
                <a:gd name="connsiteX86" fmla="*/ 28575 w 933450"/>
                <a:gd name="connsiteY86" fmla="*/ 295275 h 1042035"/>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22860 w 933450"/>
                <a:gd name="connsiteY85" fmla="*/ 272415 h 1042035"/>
                <a:gd name="connsiteX86" fmla="*/ 28575 w 933450"/>
                <a:gd name="connsiteY86" fmla="*/ 295275 h 10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933450" h="1042035">
                  <a:moveTo>
                    <a:pt x="28575" y="295275"/>
                  </a:moveTo>
                  <a:lnTo>
                    <a:pt x="154305" y="320040"/>
                  </a:lnTo>
                  <a:lnTo>
                    <a:pt x="186690" y="344805"/>
                  </a:lnTo>
                  <a:lnTo>
                    <a:pt x="196215" y="369570"/>
                  </a:lnTo>
                  <a:lnTo>
                    <a:pt x="150495" y="382905"/>
                  </a:lnTo>
                  <a:lnTo>
                    <a:pt x="158115" y="438150"/>
                  </a:lnTo>
                  <a:lnTo>
                    <a:pt x="106680" y="434340"/>
                  </a:lnTo>
                  <a:lnTo>
                    <a:pt x="15240" y="481965"/>
                  </a:lnTo>
                  <a:lnTo>
                    <a:pt x="0" y="600075"/>
                  </a:lnTo>
                  <a:lnTo>
                    <a:pt x="127635" y="636270"/>
                  </a:lnTo>
                  <a:lnTo>
                    <a:pt x="257175" y="735330"/>
                  </a:lnTo>
                  <a:lnTo>
                    <a:pt x="293370" y="723900"/>
                  </a:lnTo>
                  <a:lnTo>
                    <a:pt x="264795" y="786765"/>
                  </a:lnTo>
                  <a:lnTo>
                    <a:pt x="278130" y="845820"/>
                  </a:lnTo>
                  <a:lnTo>
                    <a:pt x="300990" y="885825"/>
                  </a:lnTo>
                  <a:lnTo>
                    <a:pt x="409575" y="920115"/>
                  </a:lnTo>
                  <a:lnTo>
                    <a:pt x="411480" y="889635"/>
                  </a:lnTo>
                  <a:lnTo>
                    <a:pt x="462915" y="874395"/>
                  </a:lnTo>
                  <a:lnTo>
                    <a:pt x="432435" y="851535"/>
                  </a:lnTo>
                  <a:lnTo>
                    <a:pt x="445770" y="824865"/>
                  </a:lnTo>
                  <a:lnTo>
                    <a:pt x="421005" y="815340"/>
                  </a:lnTo>
                  <a:lnTo>
                    <a:pt x="445770" y="769620"/>
                  </a:lnTo>
                  <a:lnTo>
                    <a:pt x="483870" y="821055"/>
                  </a:lnTo>
                  <a:lnTo>
                    <a:pt x="573405" y="836295"/>
                  </a:lnTo>
                  <a:lnTo>
                    <a:pt x="571500" y="857250"/>
                  </a:lnTo>
                  <a:lnTo>
                    <a:pt x="676275" y="923925"/>
                  </a:lnTo>
                  <a:lnTo>
                    <a:pt x="729615" y="969645"/>
                  </a:lnTo>
                  <a:lnTo>
                    <a:pt x="708660" y="988695"/>
                  </a:lnTo>
                  <a:lnTo>
                    <a:pt x="737235" y="1042035"/>
                  </a:lnTo>
                  <a:lnTo>
                    <a:pt x="859155" y="969645"/>
                  </a:lnTo>
                  <a:lnTo>
                    <a:pt x="807720" y="922020"/>
                  </a:lnTo>
                  <a:lnTo>
                    <a:pt x="771525" y="941070"/>
                  </a:lnTo>
                  <a:lnTo>
                    <a:pt x="744855" y="923925"/>
                  </a:lnTo>
                  <a:lnTo>
                    <a:pt x="754380" y="906780"/>
                  </a:lnTo>
                  <a:lnTo>
                    <a:pt x="735330" y="887730"/>
                  </a:lnTo>
                  <a:lnTo>
                    <a:pt x="756285" y="851535"/>
                  </a:lnTo>
                  <a:lnTo>
                    <a:pt x="702945" y="811530"/>
                  </a:lnTo>
                  <a:lnTo>
                    <a:pt x="714375" y="777240"/>
                  </a:lnTo>
                  <a:lnTo>
                    <a:pt x="752475" y="788670"/>
                  </a:lnTo>
                  <a:lnTo>
                    <a:pt x="781050" y="765810"/>
                  </a:lnTo>
                  <a:lnTo>
                    <a:pt x="765810" y="704850"/>
                  </a:lnTo>
                  <a:lnTo>
                    <a:pt x="794385" y="687705"/>
                  </a:lnTo>
                  <a:lnTo>
                    <a:pt x="788670" y="662940"/>
                  </a:lnTo>
                  <a:lnTo>
                    <a:pt x="815340" y="634365"/>
                  </a:lnTo>
                  <a:lnTo>
                    <a:pt x="845820" y="634365"/>
                  </a:lnTo>
                  <a:lnTo>
                    <a:pt x="834390" y="596265"/>
                  </a:lnTo>
                  <a:lnTo>
                    <a:pt x="859155" y="561975"/>
                  </a:lnTo>
                  <a:lnTo>
                    <a:pt x="819150" y="544830"/>
                  </a:lnTo>
                  <a:lnTo>
                    <a:pt x="874395" y="527685"/>
                  </a:lnTo>
                  <a:lnTo>
                    <a:pt x="891540" y="516255"/>
                  </a:lnTo>
                  <a:lnTo>
                    <a:pt x="912495" y="510540"/>
                  </a:lnTo>
                  <a:lnTo>
                    <a:pt x="906780" y="478155"/>
                  </a:lnTo>
                  <a:lnTo>
                    <a:pt x="933450" y="440055"/>
                  </a:lnTo>
                  <a:lnTo>
                    <a:pt x="931545" y="407670"/>
                  </a:lnTo>
                  <a:lnTo>
                    <a:pt x="899160" y="401955"/>
                  </a:lnTo>
                  <a:lnTo>
                    <a:pt x="893445" y="421005"/>
                  </a:lnTo>
                  <a:lnTo>
                    <a:pt x="798195" y="451485"/>
                  </a:lnTo>
                  <a:lnTo>
                    <a:pt x="788670" y="400050"/>
                  </a:lnTo>
                  <a:lnTo>
                    <a:pt x="720090" y="382905"/>
                  </a:lnTo>
                  <a:lnTo>
                    <a:pt x="716280" y="358140"/>
                  </a:lnTo>
                  <a:lnTo>
                    <a:pt x="735330" y="295275"/>
                  </a:lnTo>
                  <a:lnTo>
                    <a:pt x="714375" y="228600"/>
                  </a:lnTo>
                  <a:lnTo>
                    <a:pt x="723900" y="190500"/>
                  </a:lnTo>
                  <a:lnTo>
                    <a:pt x="731520" y="179070"/>
                  </a:lnTo>
                  <a:lnTo>
                    <a:pt x="762000" y="133350"/>
                  </a:lnTo>
                  <a:lnTo>
                    <a:pt x="706755" y="137160"/>
                  </a:lnTo>
                  <a:lnTo>
                    <a:pt x="704850" y="112395"/>
                  </a:lnTo>
                  <a:lnTo>
                    <a:pt x="708660" y="87630"/>
                  </a:lnTo>
                  <a:lnTo>
                    <a:pt x="727710" y="0"/>
                  </a:lnTo>
                  <a:lnTo>
                    <a:pt x="653415" y="1905"/>
                  </a:lnTo>
                  <a:lnTo>
                    <a:pt x="592455" y="30480"/>
                  </a:lnTo>
                  <a:lnTo>
                    <a:pt x="560070" y="28575"/>
                  </a:lnTo>
                  <a:lnTo>
                    <a:pt x="533400" y="47625"/>
                  </a:lnTo>
                  <a:lnTo>
                    <a:pt x="506730" y="97155"/>
                  </a:lnTo>
                  <a:lnTo>
                    <a:pt x="510540" y="9525"/>
                  </a:lnTo>
                  <a:lnTo>
                    <a:pt x="468630" y="11430"/>
                  </a:lnTo>
                  <a:lnTo>
                    <a:pt x="436245" y="5715"/>
                  </a:lnTo>
                  <a:lnTo>
                    <a:pt x="415290" y="26670"/>
                  </a:lnTo>
                  <a:lnTo>
                    <a:pt x="354330" y="34290"/>
                  </a:lnTo>
                  <a:lnTo>
                    <a:pt x="325755" y="57150"/>
                  </a:lnTo>
                  <a:lnTo>
                    <a:pt x="308610" y="72390"/>
                  </a:lnTo>
                  <a:lnTo>
                    <a:pt x="306705" y="85725"/>
                  </a:lnTo>
                  <a:lnTo>
                    <a:pt x="287655" y="81915"/>
                  </a:lnTo>
                  <a:lnTo>
                    <a:pt x="260985" y="131445"/>
                  </a:lnTo>
                  <a:lnTo>
                    <a:pt x="152400" y="95250"/>
                  </a:lnTo>
                  <a:lnTo>
                    <a:pt x="22860" y="272415"/>
                  </a:lnTo>
                  <a:lnTo>
                    <a:pt x="28575" y="29527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Tłuszcz</a:t>
              </a:r>
            </a:p>
          </p:txBody>
        </p:sp>
        <p:sp>
          <p:nvSpPr>
            <p:cNvPr id="12" name="Tarczyn">
              <a:extLst>
                <a:ext uri="{FF2B5EF4-FFF2-40B4-BE49-F238E27FC236}">
                  <a16:creationId xmlns:a16="http://schemas.microsoft.com/office/drawing/2014/main" id="{AF258063-F945-FCEE-307D-2E0A44B2E939}"/>
                </a:ext>
              </a:extLst>
            </p:cNvPr>
            <p:cNvSpPr/>
            <p:nvPr/>
          </p:nvSpPr>
          <p:spPr>
            <a:xfrm>
              <a:off x="4916262" y="5134592"/>
              <a:ext cx="1282328" cy="876161"/>
            </a:xfrm>
            <a:custGeom>
              <a:avLst/>
              <a:gdLst>
                <a:gd name="connsiteX0" fmla="*/ 152400 w 1263015"/>
                <a:gd name="connsiteY0" fmla="*/ 367665 h 862965"/>
                <a:gd name="connsiteX1" fmla="*/ 100965 w 1263015"/>
                <a:gd name="connsiteY1" fmla="*/ 400050 h 862965"/>
                <a:gd name="connsiteX2" fmla="*/ 57150 w 1263015"/>
                <a:gd name="connsiteY2" fmla="*/ 398145 h 862965"/>
                <a:gd name="connsiteX3" fmla="*/ 41910 w 1263015"/>
                <a:gd name="connsiteY3" fmla="*/ 413385 h 862965"/>
                <a:gd name="connsiteX4" fmla="*/ 51435 w 1263015"/>
                <a:gd name="connsiteY4" fmla="*/ 455295 h 862965"/>
                <a:gd name="connsiteX5" fmla="*/ 30480 w 1263015"/>
                <a:gd name="connsiteY5" fmla="*/ 520065 h 862965"/>
                <a:gd name="connsiteX6" fmla="*/ 66675 w 1263015"/>
                <a:gd name="connsiteY6" fmla="*/ 573405 h 862965"/>
                <a:gd name="connsiteX7" fmla="*/ 0 w 1263015"/>
                <a:gd name="connsiteY7" fmla="*/ 586740 h 862965"/>
                <a:gd name="connsiteX8" fmla="*/ 7620 w 1263015"/>
                <a:gd name="connsiteY8" fmla="*/ 622935 h 862965"/>
                <a:gd name="connsiteX9" fmla="*/ 40005 w 1263015"/>
                <a:gd name="connsiteY9" fmla="*/ 632460 h 862965"/>
                <a:gd name="connsiteX10" fmla="*/ 32385 w 1263015"/>
                <a:gd name="connsiteY10" fmla="*/ 672465 h 862965"/>
                <a:gd name="connsiteX11" fmla="*/ 91440 w 1263015"/>
                <a:gd name="connsiteY11" fmla="*/ 649605 h 862965"/>
                <a:gd name="connsiteX12" fmla="*/ 99060 w 1263015"/>
                <a:gd name="connsiteY12" fmla="*/ 695325 h 862965"/>
                <a:gd name="connsiteX13" fmla="*/ 219075 w 1263015"/>
                <a:gd name="connsiteY13" fmla="*/ 702945 h 862965"/>
                <a:gd name="connsiteX14" fmla="*/ 312420 w 1263015"/>
                <a:gd name="connsiteY14" fmla="*/ 655320 h 862965"/>
                <a:gd name="connsiteX15" fmla="*/ 342900 w 1263015"/>
                <a:gd name="connsiteY15" fmla="*/ 651510 h 862965"/>
                <a:gd name="connsiteX16" fmla="*/ 325755 w 1263015"/>
                <a:gd name="connsiteY16" fmla="*/ 687705 h 862965"/>
                <a:gd name="connsiteX17" fmla="*/ 358140 w 1263015"/>
                <a:gd name="connsiteY17" fmla="*/ 702945 h 862965"/>
                <a:gd name="connsiteX18" fmla="*/ 394335 w 1263015"/>
                <a:gd name="connsiteY18" fmla="*/ 651510 h 862965"/>
                <a:gd name="connsiteX19" fmla="*/ 432435 w 1263015"/>
                <a:gd name="connsiteY19" fmla="*/ 670560 h 862965"/>
                <a:gd name="connsiteX20" fmla="*/ 453390 w 1263015"/>
                <a:gd name="connsiteY20" fmla="*/ 634365 h 862965"/>
                <a:gd name="connsiteX21" fmla="*/ 506730 w 1263015"/>
                <a:gd name="connsiteY21" fmla="*/ 636270 h 862965"/>
                <a:gd name="connsiteX22" fmla="*/ 537210 w 1263015"/>
                <a:gd name="connsiteY22" fmla="*/ 615315 h 862965"/>
                <a:gd name="connsiteX23" fmla="*/ 539115 w 1263015"/>
                <a:gd name="connsiteY23" fmla="*/ 598170 h 862965"/>
                <a:gd name="connsiteX24" fmla="*/ 582930 w 1263015"/>
                <a:gd name="connsiteY24" fmla="*/ 575310 h 862965"/>
                <a:gd name="connsiteX25" fmla="*/ 653415 w 1263015"/>
                <a:gd name="connsiteY25" fmla="*/ 670560 h 862965"/>
                <a:gd name="connsiteX26" fmla="*/ 712470 w 1263015"/>
                <a:gd name="connsiteY26" fmla="*/ 668655 h 862965"/>
                <a:gd name="connsiteX27" fmla="*/ 748665 w 1263015"/>
                <a:gd name="connsiteY27" fmla="*/ 762000 h 862965"/>
                <a:gd name="connsiteX28" fmla="*/ 731520 w 1263015"/>
                <a:gd name="connsiteY28" fmla="*/ 771525 h 862965"/>
                <a:gd name="connsiteX29" fmla="*/ 775335 w 1263015"/>
                <a:gd name="connsiteY29" fmla="*/ 796290 h 862965"/>
                <a:gd name="connsiteX30" fmla="*/ 826770 w 1263015"/>
                <a:gd name="connsiteY30" fmla="*/ 781050 h 862965"/>
                <a:gd name="connsiteX31" fmla="*/ 882015 w 1263015"/>
                <a:gd name="connsiteY31" fmla="*/ 805815 h 862965"/>
                <a:gd name="connsiteX32" fmla="*/ 937260 w 1263015"/>
                <a:gd name="connsiteY32" fmla="*/ 798195 h 862965"/>
                <a:gd name="connsiteX33" fmla="*/ 979170 w 1263015"/>
                <a:gd name="connsiteY33" fmla="*/ 796290 h 862965"/>
                <a:gd name="connsiteX34" fmla="*/ 1040130 w 1263015"/>
                <a:gd name="connsiteY34" fmla="*/ 771525 h 862965"/>
                <a:gd name="connsiteX35" fmla="*/ 1042035 w 1263015"/>
                <a:gd name="connsiteY35" fmla="*/ 794385 h 862965"/>
                <a:gd name="connsiteX36" fmla="*/ 1074420 w 1263015"/>
                <a:gd name="connsiteY36" fmla="*/ 796290 h 862965"/>
                <a:gd name="connsiteX37" fmla="*/ 1078230 w 1263015"/>
                <a:gd name="connsiteY37" fmla="*/ 862965 h 862965"/>
                <a:gd name="connsiteX38" fmla="*/ 1099185 w 1263015"/>
                <a:gd name="connsiteY38" fmla="*/ 857250 h 862965"/>
                <a:gd name="connsiteX39" fmla="*/ 1097280 w 1263015"/>
                <a:gd name="connsiteY39" fmla="*/ 765810 h 862965"/>
                <a:gd name="connsiteX40" fmla="*/ 1173480 w 1263015"/>
                <a:gd name="connsiteY40" fmla="*/ 752475 h 862965"/>
                <a:gd name="connsiteX41" fmla="*/ 1205865 w 1263015"/>
                <a:gd name="connsiteY41" fmla="*/ 733425 h 862965"/>
                <a:gd name="connsiteX42" fmla="*/ 1215390 w 1263015"/>
                <a:gd name="connsiteY42" fmla="*/ 664845 h 862965"/>
                <a:gd name="connsiteX43" fmla="*/ 1249680 w 1263015"/>
                <a:gd name="connsiteY43" fmla="*/ 640080 h 862965"/>
                <a:gd name="connsiteX44" fmla="*/ 1263015 w 1263015"/>
                <a:gd name="connsiteY44" fmla="*/ 335280 h 862965"/>
                <a:gd name="connsiteX45" fmla="*/ 1188720 w 1263015"/>
                <a:gd name="connsiteY45" fmla="*/ 331470 h 862965"/>
                <a:gd name="connsiteX46" fmla="*/ 1163955 w 1263015"/>
                <a:gd name="connsiteY46" fmla="*/ 304800 h 862965"/>
                <a:gd name="connsiteX47" fmla="*/ 1089660 w 1263015"/>
                <a:gd name="connsiteY47" fmla="*/ 293370 h 862965"/>
                <a:gd name="connsiteX48" fmla="*/ 1097280 w 1263015"/>
                <a:gd name="connsiteY48" fmla="*/ 245745 h 862965"/>
                <a:gd name="connsiteX49" fmla="*/ 1000125 w 1263015"/>
                <a:gd name="connsiteY49" fmla="*/ 230505 h 862965"/>
                <a:gd name="connsiteX50" fmla="*/ 1000125 w 1263015"/>
                <a:gd name="connsiteY50" fmla="*/ 182880 h 862965"/>
                <a:gd name="connsiteX51" fmla="*/ 895350 w 1263015"/>
                <a:gd name="connsiteY51" fmla="*/ 83820 h 862965"/>
                <a:gd name="connsiteX52" fmla="*/ 899160 w 1263015"/>
                <a:gd name="connsiteY52" fmla="*/ 62865 h 862965"/>
                <a:gd name="connsiteX53" fmla="*/ 880110 w 1263015"/>
                <a:gd name="connsiteY53" fmla="*/ 47625 h 862965"/>
                <a:gd name="connsiteX54" fmla="*/ 781050 w 1263015"/>
                <a:gd name="connsiteY54" fmla="*/ 49530 h 862965"/>
                <a:gd name="connsiteX55" fmla="*/ 769620 w 1263015"/>
                <a:gd name="connsiteY55" fmla="*/ 0 h 862965"/>
                <a:gd name="connsiteX56" fmla="*/ 729615 w 1263015"/>
                <a:gd name="connsiteY56" fmla="*/ 0 h 862965"/>
                <a:gd name="connsiteX57" fmla="*/ 613410 w 1263015"/>
                <a:gd name="connsiteY57" fmla="*/ 55245 h 862965"/>
                <a:gd name="connsiteX58" fmla="*/ 563880 w 1263015"/>
                <a:gd name="connsiteY58" fmla="*/ 137160 h 862965"/>
                <a:gd name="connsiteX59" fmla="*/ 483870 w 1263015"/>
                <a:gd name="connsiteY59" fmla="*/ 173355 h 862965"/>
                <a:gd name="connsiteX60" fmla="*/ 468630 w 1263015"/>
                <a:gd name="connsiteY60" fmla="*/ 228600 h 862965"/>
                <a:gd name="connsiteX61" fmla="*/ 426720 w 1263015"/>
                <a:gd name="connsiteY61" fmla="*/ 232410 h 862965"/>
                <a:gd name="connsiteX62" fmla="*/ 360045 w 1263015"/>
                <a:gd name="connsiteY62" fmla="*/ 276225 h 862965"/>
                <a:gd name="connsiteX63" fmla="*/ 323850 w 1263015"/>
                <a:gd name="connsiteY63" fmla="*/ 354330 h 862965"/>
                <a:gd name="connsiteX64" fmla="*/ 333375 w 1263015"/>
                <a:gd name="connsiteY64" fmla="*/ 396240 h 862965"/>
                <a:gd name="connsiteX65" fmla="*/ 257175 w 1263015"/>
                <a:gd name="connsiteY65" fmla="*/ 373380 h 862965"/>
                <a:gd name="connsiteX66" fmla="*/ 152400 w 1263015"/>
                <a:gd name="connsiteY66" fmla="*/ 367665 h 8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63015" h="862965">
                  <a:moveTo>
                    <a:pt x="152400" y="367665"/>
                  </a:moveTo>
                  <a:lnTo>
                    <a:pt x="100965" y="400050"/>
                  </a:lnTo>
                  <a:lnTo>
                    <a:pt x="57150" y="398145"/>
                  </a:lnTo>
                  <a:lnTo>
                    <a:pt x="41910" y="413385"/>
                  </a:lnTo>
                  <a:lnTo>
                    <a:pt x="51435" y="455295"/>
                  </a:lnTo>
                  <a:lnTo>
                    <a:pt x="30480" y="520065"/>
                  </a:lnTo>
                  <a:lnTo>
                    <a:pt x="66675" y="573405"/>
                  </a:lnTo>
                  <a:lnTo>
                    <a:pt x="0" y="586740"/>
                  </a:lnTo>
                  <a:lnTo>
                    <a:pt x="7620" y="622935"/>
                  </a:lnTo>
                  <a:lnTo>
                    <a:pt x="40005" y="632460"/>
                  </a:lnTo>
                  <a:lnTo>
                    <a:pt x="32385" y="672465"/>
                  </a:lnTo>
                  <a:lnTo>
                    <a:pt x="91440" y="649605"/>
                  </a:lnTo>
                  <a:lnTo>
                    <a:pt x="99060" y="695325"/>
                  </a:lnTo>
                  <a:lnTo>
                    <a:pt x="219075" y="702945"/>
                  </a:lnTo>
                  <a:lnTo>
                    <a:pt x="312420" y="655320"/>
                  </a:lnTo>
                  <a:lnTo>
                    <a:pt x="342900" y="651510"/>
                  </a:lnTo>
                  <a:lnTo>
                    <a:pt x="325755" y="687705"/>
                  </a:lnTo>
                  <a:lnTo>
                    <a:pt x="358140" y="702945"/>
                  </a:lnTo>
                  <a:lnTo>
                    <a:pt x="394335" y="651510"/>
                  </a:lnTo>
                  <a:lnTo>
                    <a:pt x="432435" y="670560"/>
                  </a:lnTo>
                  <a:lnTo>
                    <a:pt x="453390" y="634365"/>
                  </a:lnTo>
                  <a:lnTo>
                    <a:pt x="506730" y="636270"/>
                  </a:lnTo>
                  <a:lnTo>
                    <a:pt x="537210" y="615315"/>
                  </a:lnTo>
                  <a:lnTo>
                    <a:pt x="539115" y="598170"/>
                  </a:lnTo>
                  <a:lnTo>
                    <a:pt x="582930" y="575310"/>
                  </a:lnTo>
                  <a:lnTo>
                    <a:pt x="653415" y="670560"/>
                  </a:lnTo>
                  <a:lnTo>
                    <a:pt x="712470" y="668655"/>
                  </a:lnTo>
                  <a:lnTo>
                    <a:pt x="748665" y="762000"/>
                  </a:lnTo>
                  <a:lnTo>
                    <a:pt x="731520" y="771525"/>
                  </a:lnTo>
                  <a:lnTo>
                    <a:pt x="775335" y="796290"/>
                  </a:lnTo>
                  <a:lnTo>
                    <a:pt x="826770" y="781050"/>
                  </a:lnTo>
                  <a:lnTo>
                    <a:pt x="882015" y="805815"/>
                  </a:lnTo>
                  <a:lnTo>
                    <a:pt x="937260" y="798195"/>
                  </a:lnTo>
                  <a:lnTo>
                    <a:pt x="979170" y="796290"/>
                  </a:lnTo>
                  <a:lnTo>
                    <a:pt x="1040130" y="771525"/>
                  </a:lnTo>
                  <a:lnTo>
                    <a:pt x="1042035" y="794385"/>
                  </a:lnTo>
                  <a:lnTo>
                    <a:pt x="1074420" y="796290"/>
                  </a:lnTo>
                  <a:lnTo>
                    <a:pt x="1078230" y="862965"/>
                  </a:lnTo>
                  <a:lnTo>
                    <a:pt x="1099185" y="857250"/>
                  </a:lnTo>
                  <a:lnTo>
                    <a:pt x="1097280" y="765810"/>
                  </a:lnTo>
                  <a:lnTo>
                    <a:pt x="1173480" y="752475"/>
                  </a:lnTo>
                  <a:lnTo>
                    <a:pt x="1205865" y="733425"/>
                  </a:lnTo>
                  <a:lnTo>
                    <a:pt x="1215390" y="664845"/>
                  </a:lnTo>
                  <a:lnTo>
                    <a:pt x="1249680" y="640080"/>
                  </a:lnTo>
                  <a:lnTo>
                    <a:pt x="1263015" y="335280"/>
                  </a:lnTo>
                  <a:lnTo>
                    <a:pt x="1188720" y="331470"/>
                  </a:lnTo>
                  <a:lnTo>
                    <a:pt x="1163955" y="304800"/>
                  </a:lnTo>
                  <a:lnTo>
                    <a:pt x="1089660" y="293370"/>
                  </a:lnTo>
                  <a:lnTo>
                    <a:pt x="1097280" y="245745"/>
                  </a:lnTo>
                  <a:lnTo>
                    <a:pt x="1000125" y="230505"/>
                  </a:lnTo>
                  <a:lnTo>
                    <a:pt x="1000125" y="182880"/>
                  </a:lnTo>
                  <a:lnTo>
                    <a:pt x="895350" y="83820"/>
                  </a:lnTo>
                  <a:lnTo>
                    <a:pt x="899160" y="62865"/>
                  </a:lnTo>
                  <a:lnTo>
                    <a:pt x="880110" y="47625"/>
                  </a:lnTo>
                  <a:lnTo>
                    <a:pt x="781050" y="49530"/>
                  </a:lnTo>
                  <a:lnTo>
                    <a:pt x="769620" y="0"/>
                  </a:lnTo>
                  <a:lnTo>
                    <a:pt x="729615" y="0"/>
                  </a:lnTo>
                  <a:lnTo>
                    <a:pt x="613410" y="55245"/>
                  </a:lnTo>
                  <a:lnTo>
                    <a:pt x="563880" y="137160"/>
                  </a:lnTo>
                  <a:lnTo>
                    <a:pt x="483870" y="173355"/>
                  </a:lnTo>
                  <a:lnTo>
                    <a:pt x="468630" y="228600"/>
                  </a:lnTo>
                  <a:lnTo>
                    <a:pt x="426720" y="232410"/>
                  </a:lnTo>
                  <a:lnTo>
                    <a:pt x="360045" y="276225"/>
                  </a:lnTo>
                  <a:lnTo>
                    <a:pt x="323850" y="354330"/>
                  </a:lnTo>
                  <a:lnTo>
                    <a:pt x="333375" y="396240"/>
                  </a:lnTo>
                  <a:lnTo>
                    <a:pt x="257175" y="373380"/>
                  </a:lnTo>
                  <a:lnTo>
                    <a:pt x="152400" y="367665"/>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Tarczyn</a:t>
              </a:r>
            </a:p>
          </p:txBody>
        </p:sp>
        <p:sp>
          <p:nvSpPr>
            <p:cNvPr id="13" name="Stare Babice">
              <a:extLst>
                <a:ext uri="{FF2B5EF4-FFF2-40B4-BE49-F238E27FC236}">
                  <a16:creationId xmlns:a16="http://schemas.microsoft.com/office/drawing/2014/main" id="{6001DB16-AE30-5B71-E319-EA75E2A38027}"/>
                </a:ext>
              </a:extLst>
            </p:cNvPr>
            <p:cNvSpPr>
              <a:spLocks/>
            </p:cNvSpPr>
            <p:nvPr/>
          </p:nvSpPr>
          <p:spPr>
            <a:xfrm>
              <a:off x="4897093" y="2887134"/>
              <a:ext cx="1017180" cy="614983"/>
            </a:xfrm>
            <a:custGeom>
              <a:avLst/>
              <a:gdLst>
                <a:gd name="connsiteX0" fmla="*/ 258911 w 1001861"/>
                <a:gd name="connsiteY0" fmla="*/ 0 h 605721"/>
                <a:gd name="connsiteX1" fmla="*/ 270341 w 1001861"/>
                <a:gd name="connsiteY1" fmla="*/ 59055 h 605721"/>
                <a:gd name="connsiteX2" fmla="*/ 253196 w 1001861"/>
                <a:gd name="connsiteY2" fmla="*/ 87630 h 605721"/>
                <a:gd name="connsiteX3" fmla="*/ 264626 w 1001861"/>
                <a:gd name="connsiteY3" fmla="*/ 116205 h 605721"/>
                <a:gd name="connsiteX4" fmla="*/ 470366 w 1001861"/>
                <a:gd name="connsiteY4" fmla="*/ 182880 h 605721"/>
                <a:gd name="connsiteX5" fmla="*/ 578951 w 1001861"/>
                <a:gd name="connsiteY5" fmla="*/ 165735 h 605721"/>
                <a:gd name="connsiteX6" fmla="*/ 636101 w 1001861"/>
                <a:gd name="connsiteY6" fmla="*/ 186690 h 605721"/>
                <a:gd name="connsiteX7" fmla="*/ 698966 w 1001861"/>
                <a:gd name="connsiteY7" fmla="*/ 188595 h 605721"/>
                <a:gd name="connsiteX8" fmla="*/ 731351 w 1001861"/>
                <a:gd name="connsiteY8" fmla="*/ 175260 h 605721"/>
                <a:gd name="connsiteX9" fmla="*/ 718016 w 1001861"/>
                <a:gd name="connsiteY9" fmla="*/ 114300 h 605721"/>
                <a:gd name="connsiteX10" fmla="*/ 775166 w 1001861"/>
                <a:gd name="connsiteY10" fmla="*/ 112395 h 605721"/>
                <a:gd name="connsiteX11" fmla="*/ 845651 w 1001861"/>
                <a:gd name="connsiteY11" fmla="*/ 156210 h 605721"/>
                <a:gd name="connsiteX12" fmla="*/ 923756 w 1001861"/>
                <a:gd name="connsiteY12" fmla="*/ 201930 h 605721"/>
                <a:gd name="connsiteX13" fmla="*/ 919946 w 1001861"/>
                <a:gd name="connsiteY13" fmla="*/ 314325 h 605721"/>
                <a:gd name="connsiteX14" fmla="*/ 851366 w 1001861"/>
                <a:gd name="connsiteY14" fmla="*/ 440055 h 605721"/>
                <a:gd name="connsiteX15" fmla="*/ 980906 w 1001861"/>
                <a:gd name="connsiteY15" fmla="*/ 457200 h 605721"/>
                <a:gd name="connsiteX16" fmla="*/ 1001861 w 1001861"/>
                <a:gd name="connsiteY16" fmla="*/ 493395 h 605721"/>
                <a:gd name="connsiteX17" fmla="*/ 984716 w 1001861"/>
                <a:gd name="connsiteY17" fmla="*/ 581025 h 605721"/>
                <a:gd name="connsiteX18" fmla="*/ 895341 w 1001861"/>
                <a:gd name="connsiteY18" fmla="*/ 605721 h 605721"/>
                <a:gd name="connsiteX19" fmla="*/ 900058 w 1001861"/>
                <a:gd name="connsiteY19" fmla="*/ 560124 h 605721"/>
                <a:gd name="connsiteX20" fmla="*/ 875293 w 1001861"/>
                <a:gd name="connsiteY20" fmla="*/ 541074 h 605721"/>
                <a:gd name="connsiteX21" fmla="*/ 858148 w 1001861"/>
                <a:gd name="connsiteY21" fmla="*/ 567744 h 605721"/>
                <a:gd name="connsiteX22" fmla="*/ 806713 w 1001861"/>
                <a:gd name="connsiteY22" fmla="*/ 548694 h 605721"/>
                <a:gd name="connsiteX23" fmla="*/ 799093 w 1001861"/>
                <a:gd name="connsiteY23" fmla="*/ 592509 h 605721"/>
                <a:gd name="connsiteX24" fmla="*/ 745753 w 1001861"/>
                <a:gd name="connsiteY24" fmla="*/ 550599 h 605721"/>
                <a:gd name="connsiteX25" fmla="*/ 734323 w 1001861"/>
                <a:gd name="connsiteY25" fmla="*/ 563934 h 605721"/>
                <a:gd name="connsiteX26" fmla="*/ 566683 w 1001861"/>
                <a:gd name="connsiteY26" fmla="*/ 514404 h 605721"/>
                <a:gd name="connsiteX27" fmla="*/ 517153 w 1001861"/>
                <a:gd name="connsiteY27" fmla="*/ 472494 h 605721"/>
                <a:gd name="connsiteX28" fmla="*/ 519058 w 1001861"/>
                <a:gd name="connsiteY28" fmla="*/ 510594 h 605721"/>
                <a:gd name="connsiteX29" fmla="*/ 370468 w 1001861"/>
                <a:gd name="connsiteY29" fmla="*/ 478209 h 605721"/>
                <a:gd name="connsiteX30" fmla="*/ 280933 w 1001861"/>
                <a:gd name="connsiteY30" fmla="*/ 516309 h 605721"/>
                <a:gd name="connsiteX31" fmla="*/ 279028 w 1001861"/>
                <a:gd name="connsiteY31" fmla="*/ 556314 h 605721"/>
                <a:gd name="connsiteX32" fmla="*/ 159013 w 1001861"/>
                <a:gd name="connsiteY32" fmla="*/ 546789 h 605721"/>
                <a:gd name="connsiteX33" fmla="*/ 105673 w 1001861"/>
                <a:gd name="connsiteY33" fmla="*/ 563934 h 605721"/>
                <a:gd name="connsiteX34" fmla="*/ 52333 w 1001861"/>
                <a:gd name="connsiteY34" fmla="*/ 499164 h 605721"/>
                <a:gd name="connsiteX35" fmla="*/ 0 w 1001861"/>
                <a:gd name="connsiteY35" fmla="*/ 495019 h 605721"/>
                <a:gd name="connsiteX36" fmla="*/ 146516 w 1001861"/>
                <a:gd name="connsiteY36" fmla="*/ 289560 h 605721"/>
                <a:gd name="connsiteX37" fmla="*/ 176996 w 1001861"/>
                <a:gd name="connsiteY37" fmla="*/ 291465 h 605721"/>
                <a:gd name="connsiteX38" fmla="*/ 194141 w 1001861"/>
                <a:gd name="connsiteY38" fmla="*/ 259080 h 605721"/>
                <a:gd name="connsiteX39" fmla="*/ 129371 w 1001861"/>
                <a:gd name="connsiteY39" fmla="*/ 226695 h 605721"/>
                <a:gd name="connsiteX40" fmla="*/ 148421 w 1001861"/>
                <a:gd name="connsiteY40" fmla="*/ 167640 h 605721"/>
                <a:gd name="connsiteX41" fmla="*/ 98891 w 1001861"/>
                <a:gd name="connsiteY41" fmla="*/ 161925 h 605721"/>
                <a:gd name="connsiteX42" fmla="*/ 112226 w 1001861"/>
                <a:gd name="connsiteY42" fmla="*/ 19050 h 605721"/>
                <a:gd name="connsiteX43" fmla="*/ 184616 w 1001861"/>
                <a:gd name="connsiteY43" fmla="*/ 19050 h 6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01861" h="605721">
                  <a:moveTo>
                    <a:pt x="258911" y="0"/>
                  </a:moveTo>
                  <a:lnTo>
                    <a:pt x="270341" y="59055"/>
                  </a:lnTo>
                  <a:lnTo>
                    <a:pt x="253196" y="87630"/>
                  </a:lnTo>
                  <a:lnTo>
                    <a:pt x="264626" y="116205"/>
                  </a:lnTo>
                  <a:lnTo>
                    <a:pt x="470366" y="182880"/>
                  </a:lnTo>
                  <a:lnTo>
                    <a:pt x="578951" y="165735"/>
                  </a:lnTo>
                  <a:lnTo>
                    <a:pt x="636101" y="186690"/>
                  </a:lnTo>
                  <a:lnTo>
                    <a:pt x="698966" y="188595"/>
                  </a:lnTo>
                  <a:lnTo>
                    <a:pt x="731351" y="175260"/>
                  </a:lnTo>
                  <a:lnTo>
                    <a:pt x="718016" y="114300"/>
                  </a:lnTo>
                  <a:lnTo>
                    <a:pt x="775166" y="112395"/>
                  </a:lnTo>
                  <a:lnTo>
                    <a:pt x="845651" y="156210"/>
                  </a:lnTo>
                  <a:lnTo>
                    <a:pt x="923756" y="201930"/>
                  </a:lnTo>
                  <a:lnTo>
                    <a:pt x="919946" y="314325"/>
                  </a:lnTo>
                  <a:lnTo>
                    <a:pt x="851366" y="440055"/>
                  </a:lnTo>
                  <a:lnTo>
                    <a:pt x="980906" y="457200"/>
                  </a:lnTo>
                  <a:lnTo>
                    <a:pt x="1001861" y="493395"/>
                  </a:lnTo>
                  <a:lnTo>
                    <a:pt x="984716" y="581025"/>
                  </a:lnTo>
                  <a:lnTo>
                    <a:pt x="895341" y="605721"/>
                  </a:lnTo>
                  <a:lnTo>
                    <a:pt x="900058" y="560124"/>
                  </a:lnTo>
                  <a:lnTo>
                    <a:pt x="875293" y="541074"/>
                  </a:lnTo>
                  <a:lnTo>
                    <a:pt x="858148" y="567744"/>
                  </a:lnTo>
                  <a:lnTo>
                    <a:pt x="806713" y="548694"/>
                  </a:lnTo>
                  <a:lnTo>
                    <a:pt x="799093" y="592509"/>
                  </a:lnTo>
                  <a:lnTo>
                    <a:pt x="745753" y="550599"/>
                  </a:lnTo>
                  <a:lnTo>
                    <a:pt x="734323" y="563934"/>
                  </a:lnTo>
                  <a:lnTo>
                    <a:pt x="566683" y="514404"/>
                  </a:lnTo>
                  <a:lnTo>
                    <a:pt x="517153" y="472494"/>
                  </a:lnTo>
                  <a:lnTo>
                    <a:pt x="519058" y="510594"/>
                  </a:lnTo>
                  <a:lnTo>
                    <a:pt x="370468" y="478209"/>
                  </a:lnTo>
                  <a:lnTo>
                    <a:pt x="280933" y="516309"/>
                  </a:lnTo>
                  <a:lnTo>
                    <a:pt x="279028" y="556314"/>
                  </a:lnTo>
                  <a:lnTo>
                    <a:pt x="159013" y="546789"/>
                  </a:lnTo>
                  <a:lnTo>
                    <a:pt x="105673" y="563934"/>
                  </a:lnTo>
                  <a:lnTo>
                    <a:pt x="52333" y="499164"/>
                  </a:lnTo>
                  <a:lnTo>
                    <a:pt x="0" y="495019"/>
                  </a:lnTo>
                  <a:lnTo>
                    <a:pt x="146516" y="289560"/>
                  </a:lnTo>
                  <a:lnTo>
                    <a:pt x="176996" y="291465"/>
                  </a:lnTo>
                  <a:lnTo>
                    <a:pt x="194141" y="259080"/>
                  </a:lnTo>
                  <a:lnTo>
                    <a:pt x="129371" y="226695"/>
                  </a:lnTo>
                  <a:lnTo>
                    <a:pt x="148421" y="167640"/>
                  </a:lnTo>
                  <a:lnTo>
                    <a:pt x="98891" y="161925"/>
                  </a:lnTo>
                  <a:lnTo>
                    <a:pt x="112226" y="19050"/>
                  </a:lnTo>
                  <a:lnTo>
                    <a:pt x="184616" y="1905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6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Stare Babice</a:t>
              </a:r>
            </a:p>
          </p:txBody>
        </p:sp>
        <p:sp>
          <p:nvSpPr>
            <p:cNvPr id="14" name="Sulejowek">
              <a:extLst>
                <a:ext uri="{FF2B5EF4-FFF2-40B4-BE49-F238E27FC236}">
                  <a16:creationId xmlns:a16="http://schemas.microsoft.com/office/drawing/2014/main" id="{1DD99255-5F50-CAA0-8138-405E0F52FFF1}"/>
                </a:ext>
              </a:extLst>
            </p:cNvPr>
            <p:cNvSpPr>
              <a:spLocks/>
            </p:cNvSpPr>
            <p:nvPr/>
          </p:nvSpPr>
          <p:spPr>
            <a:xfrm>
              <a:off x="7645318" y="3123098"/>
              <a:ext cx="437113" cy="381023"/>
            </a:xfrm>
            <a:custGeom>
              <a:avLst/>
              <a:gdLst>
                <a:gd name="connsiteX0" fmla="*/ 51435 w 430530"/>
                <a:gd name="connsiteY0" fmla="*/ 47625 h 375285"/>
                <a:gd name="connsiteX1" fmla="*/ 270510 w 430530"/>
                <a:gd name="connsiteY1" fmla="*/ 0 h 375285"/>
                <a:gd name="connsiteX2" fmla="*/ 274320 w 430530"/>
                <a:gd name="connsiteY2" fmla="*/ 100965 h 375285"/>
                <a:gd name="connsiteX3" fmla="*/ 308610 w 430530"/>
                <a:gd name="connsiteY3" fmla="*/ 60960 h 375285"/>
                <a:gd name="connsiteX4" fmla="*/ 331470 w 430530"/>
                <a:gd name="connsiteY4" fmla="*/ 59055 h 375285"/>
                <a:gd name="connsiteX5" fmla="*/ 361950 w 430530"/>
                <a:gd name="connsiteY5" fmla="*/ 85725 h 375285"/>
                <a:gd name="connsiteX6" fmla="*/ 348615 w 430530"/>
                <a:gd name="connsiteY6" fmla="*/ 102870 h 375285"/>
                <a:gd name="connsiteX7" fmla="*/ 350520 w 430530"/>
                <a:gd name="connsiteY7" fmla="*/ 142875 h 375285"/>
                <a:gd name="connsiteX8" fmla="*/ 405765 w 430530"/>
                <a:gd name="connsiteY8" fmla="*/ 131445 h 375285"/>
                <a:gd name="connsiteX9" fmla="*/ 390525 w 430530"/>
                <a:gd name="connsiteY9" fmla="*/ 177165 h 375285"/>
                <a:gd name="connsiteX10" fmla="*/ 430530 w 430530"/>
                <a:gd name="connsiteY10" fmla="*/ 215265 h 375285"/>
                <a:gd name="connsiteX11" fmla="*/ 350520 w 430530"/>
                <a:gd name="connsiteY11" fmla="*/ 220980 h 375285"/>
                <a:gd name="connsiteX12" fmla="*/ 375285 w 430530"/>
                <a:gd name="connsiteY12" fmla="*/ 295275 h 375285"/>
                <a:gd name="connsiteX13" fmla="*/ 302895 w 430530"/>
                <a:gd name="connsiteY13" fmla="*/ 316230 h 375285"/>
                <a:gd name="connsiteX14" fmla="*/ 257175 w 430530"/>
                <a:gd name="connsiteY14" fmla="*/ 329565 h 375285"/>
                <a:gd name="connsiteX15" fmla="*/ 257175 w 430530"/>
                <a:gd name="connsiteY15" fmla="*/ 373380 h 375285"/>
                <a:gd name="connsiteX16" fmla="*/ 59055 w 430530"/>
                <a:gd name="connsiteY16" fmla="*/ 375285 h 375285"/>
                <a:gd name="connsiteX17" fmla="*/ 62865 w 430530"/>
                <a:gd name="connsiteY17" fmla="*/ 295275 h 375285"/>
                <a:gd name="connsiteX18" fmla="*/ 83820 w 430530"/>
                <a:gd name="connsiteY18" fmla="*/ 240030 h 375285"/>
                <a:gd name="connsiteX19" fmla="*/ 43815 w 430530"/>
                <a:gd name="connsiteY19" fmla="*/ 266700 h 375285"/>
                <a:gd name="connsiteX20" fmla="*/ 0 w 430530"/>
                <a:gd name="connsiteY20" fmla="*/ 260985 h 375285"/>
                <a:gd name="connsiteX21" fmla="*/ 0 w 430530"/>
                <a:gd name="connsiteY21" fmla="*/ 190500 h 375285"/>
                <a:gd name="connsiteX22" fmla="*/ 64770 w 430530"/>
                <a:gd name="connsiteY22" fmla="*/ 180975 h 375285"/>
                <a:gd name="connsiteX23" fmla="*/ 72390 w 430530"/>
                <a:gd name="connsiteY23" fmla="*/ 127635 h 375285"/>
                <a:gd name="connsiteX24" fmla="*/ 51435 w 430530"/>
                <a:gd name="connsiteY24" fmla="*/ 47625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0530" h="375285">
                  <a:moveTo>
                    <a:pt x="51435" y="47625"/>
                  </a:moveTo>
                  <a:lnTo>
                    <a:pt x="270510" y="0"/>
                  </a:lnTo>
                  <a:lnTo>
                    <a:pt x="274320" y="100965"/>
                  </a:lnTo>
                  <a:lnTo>
                    <a:pt x="308610" y="60960"/>
                  </a:lnTo>
                  <a:lnTo>
                    <a:pt x="331470" y="59055"/>
                  </a:lnTo>
                  <a:lnTo>
                    <a:pt x="361950" y="85725"/>
                  </a:lnTo>
                  <a:lnTo>
                    <a:pt x="348615" y="102870"/>
                  </a:lnTo>
                  <a:lnTo>
                    <a:pt x="350520" y="142875"/>
                  </a:lnTo>
                  <a:lnTo>
                    <a:pt x="405765" y="131445"/>
                  </a:lnTo>
                  <a:lnTo>
                    <a:pt x="390525" y="177165"/>
                  </a:lnTo>
                  <a:lnTo>
                    <a:pt x="430530" y="215265"/>
                  </a:lnTo>
                  <a:lnTo>
                    <a:pt x="350520" y="220980"/>
                  </a:lnTo>
                  <a:lnTo>
                    <a:pt x="375285" y="295275"/>
                  </a:lnTo>
                  <a:lnTo>
                    <a:pt x="302895" y="316230"/>
                  </a:lnTo>
                  <a:lnTo>
                    <a:pt x="257175" y="329565"/>
                  </a:lnTo>
                  <a:lnTo>
                    <a:pt x="257175" y="373380"/>
                  </a:lnTo>
                  <a:lnTo>
                    <a:pt x="59055" y="375285"/>
                  </a:lnTo>
                  <a:lnTo>
                    <a:pt x="62865" y="295275"/>
                  </a:lnTo>
                  <a:lnTo>
                    <a:pt x="83820" y="240030"/>
                  </a:lnTo>
                  <a:lnTo>
                    <a:pt x="43815" y="266700"/>
                  </a:lnTo>
                  <a:lnTo>
                    <a:pt x="0" y="260985"/>
                  </a:lnTo>
                  <a:lnTo>
                    <a:pt x="0" y="190500"/>
                  </a:lnTo>
                  <a:lnTo>
                    <a:pt x="64770" y="180975"/>
                  </a:lnTo>
                  <a:lnTo>
                    <a:pt x="72390" y="127635"/>
                  </a:lnTo>
                  <a:lnTo>
                    <a:pt x="51435" y="4762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tx1"/>
                  </a:solidFill>
                  <a:latin typeface="Arial" panose="020B0604020202020204" pitchFamily="34" charset="0"/>
                  <a:cs typeface="Arial" panose="020B0604020202020204" pitchFamily="34" charset="0"/>
                </a:rPr>
                <a:t>Sulej.</a:t>
              </a:r>
            </a:p>
          </p:txBody>
        </p:sp>
        <p:sp>
          <p:nvSpPr>
            <p:cNvPr id="15" name="Strachowka">
              <a:extLst>
                <a:ext uri="{FF2B5EF4-FFF2-40B4-BE49-F238E27FC236}">
                  <a16:creationId xmlns:a16="http://schemas.microsoft.com/office/drawing/2014/main" id="{0B1A1AF8-4EE2-6C88-3932-69A568278108}"/>
                </a:ext>
              </a:extLst>
            </p:cNvPr>
            <p:cNvSpPr/>
            <p:nvPr/>
          </p:nvSpPr>
          <p:spPr>
            <a:xfrm>
              <a:off x="8975999" y="1467483"/>
              <a:ext cx="1036693" cy="1030891"/>
            </a:xfrm>
            <a:custGeom>
              <a:avLst/>
              <a:gdLst>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36195 w 1021080"/>
                <a:gd name="connsiteY92" fmla="*/ 952500 h 1015365"/>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83820 w 1021080"/>
                <a:gd name="connsiteY92" fmla="*/ 962025 h 1015365"/>
                <a:gd name="connsiteX93" fmla="*/ 36195 w 1021080"/>
                <a:gd name="connsiteY93" fmla="*/ 952500 h 1015365"/>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51435 w 1021080"/>
                <a:gd name="connsiteY92" fmla="*/ 981075 h 1015365"/>
                <a:gd name="connsiteX93" fmla="*/ 36195 w 1021080"/>
                <a:gd name="connsiteY93" fmla="*/ 952500 h 101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021080" h="1015365">
                  <a:moveTo>
                    <a:pt x="36195" y="952500"/>
                  </a:moveTo>
                  <a:lnTo>
                    <a:pt x="156210" y="882015"/>
                  </a:lnTo>
                  <a:lnTo>
                    <a:pt x="108585" y="832485"/>
                  </a:lnTo>
                  <a:lnTo>
                    <a:pt x="72390" y="849630"/>
                  </a:lnTo>
                  <a:lnTo>
                    <a:pt x="43815" y="836295"/>
                  </a:lnTo>
                  <a:lnTo>
                    <a:pt x="51435" y="819150"/>
                  </a:lnTo>
                  <a:lnTo>
                    <a:pt x="34290" y="802005"/>
                  </a:lnTo>
                  <a:lnTo>
                    <a:pt x="51435" y="760095"/>
                  </a:lnTo>
                  <a:lnTo>
                    <a:pt x="0" y="723900"/>
                  </a:lnTo>
                  <a:lnTo>
                    <a:pt x="15240" y="689610"/>
                  </a:lnTo>
                  <a:lnTo>
                    <a:pt x="47625" y="701040"/>
                  </a:lnTo>
                  <a:lnTo>
                    <a:pt x="78105" y="676275"/>
                  </a:lnTo>
                  <a:lnTo>
                    <a:pt x="60960" y="609600"/>
                  </a:lnTo>
                  <a:lnTo>
                    <a:pt x="91440" y="596265"/>
                  </a:lnTo>
                  <a:lnTo>
                    <a:pt x="89535" y="573405"/>
                  </a:lnTo>
                  <a:lnTo>
                    <a:pt x="104775" y="546735"/>
                  </a:lnTo>
                  <a:lnTo>
                    <a:pt x="144780" y="546735"/>
                  </a:lnTo>
                  <a:lnTo>
                    <a:pt x="135255" y="512445"/>
                  </a:lnTo>
                  <a:lnTo>
                    <a:pt x="152400" y="476250"/>
                  </a:lnTo>
                  <a:lnTo>
                    <a:pt x="116205" y="459105"/>
                  </a:lnTo>
                  <a:lnTo>
                    <a:pt x="207645" y="421005"/>
                  </a:lnTo>
                  <a:lnTo>
                    <a:pt x="209550" y="394335"/>
                  </a:lnTo>
                  <a:lnTo>
                    <a:pt x="238125" y="352425"/>
                  </a:lnTo>
                  <a:lnTo>
                    <a:pt x="228600" y="312420"/>
                  </a:lnTo>
                  <a:lnTo>
                    <a:pt x="259080" y="280035"/>
                  </a:lnTo>
                  <a:lnTo>
                    <a:pt x="285750" y="304800"/>
                  </a:lnTo>
                  <a:lnTo>
                    <a:pt x="314325" y="278130"/>
                  </a:lnTo>
                  <a:lnTo>
                    <a:pt x="337185" y="302895"/>
                  </a:lnTo>
                  <a:lnTo>
                    <a:pt x="386715" y="266700"/>
                  </a:lnTo>
                  <a:lnTo>
                    <a:pt x="405765" y="213360"/>
                  </a:lnTo>
                  <a:lnTo>
                    <a:pt x="379095" y="194310"/>
                  </a:lnTo>
                  <a:lnTo>
                    <a:pt x="413385" y="156210"/>
                  </a:lnTo>
                  <a:lnTo>
                    <a:pt x="405765" y="131445"/>
                  </a:lnTo>
                  <a:lnTo>
                    <a:pt x="436245" y="133350"/>
                  </a:lnTo>
                  <a:lnTo>
                    <a:pt x="436245" y="100965"/>
                  </a:lnTo>
                  <a:lnTo>
                    <a:pt x="466725" y="93345"/>
                  </a:lnTo>
                  <a:lnTo>
                    <a:pt x="491490" y="142875"/>
                  </a:lnTo>
                  <a:lnTo>
                    <a:pt x="518160" y="120015"/>
                  </a:lnTo>
                  <a:lnTo>
                    <a:pt x="516255" y="68580"/>
                  </a:lnTo>
                  <a:lnTo>
                    <a:pt x="558165" y="68580"/>
                  </a:lnTo>
                  <a:lnTo>
                    <a:pt x="563880" y="24765"/>
                  </a:lnTo>
                  <a:lnTo>
                    <a:pt x="632460" y="11430"/>
                  </a:lnTo>
                  <a:lnTo>
                    <a:pt x="632460" y="24765"/>
                  </a:lnTo>
                  <a:lnTo>
                    <a:pt x="752475" y="47625"/>
                  </a:lnTo>
                  <a:lnTo>
                    <a:pt x="735330" y="0"/>
                  </a:lnTo>
                  <a:lnTo>
                    <a:pt x="838200" y="60960"/>
                  </a:lnTo>
                  <a:lnTo>
                    <a:pt x="872490" y="114300"/>
                  </a:lnTo>
                  <a:lnTo>
                    <a:pt x="960120" y="255270"/>
                  </a:lnTo>
                  <a:lnTo>
                    <a:pt x="942975" y="285750"/>
                  </a:lnTo>
                  <a:lnTo>
                    <a:pt x="984885" y="394335"/>
                  </a:lnTo>
                  <a:lnTo>
                    <a:pt x="1021080" y="459105"/>
                  </a:lnTo>
                  <a:lnTo>
                    <a:pt x="1015365" y="523875"/>
                  </a:lnTo>
                  <a:lnTo>
                    <a:pt x="963930" y="533400"/>
                  </a:lnTo>
                  <a:lnTo>
                    <a:pt x="941070" y="603885"/>
                  </a:lnTo>
                  <a:lnTo>
                    <a:pt x="969645" y="645795"/>
                  </a:lnTo>
                  <a:lnTo>
                    <a:pt x="958215" y="672465"/>
                  </a:lnTo>
                  <a:lnTo>
                    <a:pt x="914400" y="649605"/>
                  </a:lnTo>
                  <a:lnTo>
                    <a:pt x="914400" y="624840"/>
                  </a:lnTo>
                  <a:lnTo>
                    <a:pt x="878205" y="594360"/>
                  </a:lnTo>
                  <a:lnTo>
                    <a:pt x="870585" y="630555"/>
                  </a:lnTo>
                  <a:lnTo>
                    <a:pt x="822960" y="600075"/>
                  </a:lnTo>
                  <a:lnTo>
                    <a:pt x="832485" y="579120"/>
                  </a:lnTo>
                  <a:lnTo>
                    <a:pt x="790575" y="603885"/>
                  </a:lnTo>
                  <a:lnTo>
                    <a:pt x="796290" y="634365"/>
                  </a:lnTo>
                  <a:lnTo>
                    <a:pt x="840105" y="678180"/>
                  </a:lnTo>
                  <a:lnTo>
                    <a:pt x="794385" y="680085"/>
                  </a:lnTo>
                  <a:lnTo>
                    <a:pt x="767715" y="706755"/>
                  </a:lnTo>
                  <a:lnTo>
                    <a:pt x="744855" y="680085"/>
                  </a:lnTo>
                  <a:lnTo>
                    <a:pt x="704850" y="672465"/>
                  </a:lnTo>
                  <a:lnTo>
                    <a:pt x="697230" y="636270"/>
                  </a:lnTo>
                  <a:lnTo>
                    <a:pt x="661035" y="697230"/>
                  </a:lnTo>
                  <a:lnTo>
                    <a:pt x="645795" y="678180"/>
                  </a:lnTo>
                  <a:lnTo>
                    <a:pt x="596265" y="754380"/>
                  </a:lnTo>
                  <a:lnTo>
                    <a:pt x="535305" y="714375"/>
                  </a:lnTo>
                  <a:lnTo>
                    <a:pt x="533400" y="760095"/>
                  </a:lnTo>
                  <a:lnTo>
                    <a:pt x="575310" y="794385"/>
                  </a:lnTo>
                  <a:lnTo>
                    <a:pt x="584835" y="824865"/>
                  </a:lnTo>
                  <a:lnTo>
                    <a:pt x="575310" y="845820"/>
                  </a:lnTo>
                  <a:lnTo>
                    <a:pt x="504825" y="815340"/>
                  </a:lnTo>
                  <a:lnTo>
                    <a:pt x="485775" y="851535"/>
                  </a:lnTo>
                  <a:lnTo>
                    <a:pt x="535305" y="870585"/>
                  </a:lnTo>
                  <a:lnTo>
                    <a:pt x="558165" y="922020"/>
                  </a:lnTo>
                  <a:lnTo>
                    <a:pt x="472440" y="895350"/>
                  </a:lnTo>
                  <a:lnTo>
                    <a:pt x="405765" y="843915"/>
                  </a:lnTo>
                  <a:lnTo>
                    <a:pt x="337185" y="830580"/>
                  </a:lnTo>
                  <a:lnTo>
                    <a:pt x="297180" y="851535"/>
                  </a:lnTo>
                  <a:lnTo>
                    <a:pt x="356235" y="893445"/>
                  </a:lnTo>
                  <a:lnTo>
                    <a:pt x="361950" y="965835"/>
                  </a:lnTo>
                  <a:lnTo>
                    <a:pt x="321945" y="971550"/>
                  </a:lnTo>
                  <a:lnTo>
                    <a:pt x="295275" y="998220"/>
                  </a:lnTo>
                  <a:lnTo>
                    <a:pt x="129540" y="1015365"/>
                  </a:lnTo>
                  <a:lnTo>
                    <a:pt x="127635" y="973455"/>
                  </a:lnTo>
                  <a:lnTo>
                    <a:pt x="51435" y="981075"/>
                  </a:lnTo>
                  <a:lnTo>
                    <a:pt x="36195" y="95250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Strachówka</a:t>
              </a:r>
            </a:p>
          </p:txBody>
        </p:sp>
        <p:sp>
          <p:nvSpPr>
            <p:cNvPr id="16" name="Stanislawow">
              <a:extLst>
                <a:ext uri="{FF2B5EF4-FFF2-40B4-BE49-F238E27FC236}">
                  <a16:creationId xmlns:a16="http://schemas.microsoft.com/office/drawing/2014/main" id="{250D73B8-DFAB-4123-502F-D2412F7F311F}"/>
                </a:ext>
              </a:extLst>
            </p:cNvPr>
            <p:cNvSpPr>
              <a:spLocks/>
            </p:cNvSpPr>
            <p:nvPr/>
          </p:nvSpPr>
          <p:spPr>
            <a:xfrm>
              <a:off x="8395761" y="2442284"/>
              <a:ext cx="1166280" cy="965131"/>
            </a:xfrm>
            <a:custGeom>
              <a:avLst/>
              <a:gdLst>
                <a:gd name="connsiteX0" fmla="*/ 0 w 1148715"/>
                <a:gd name="connsiteY0" fmla="*/ 384810 h 950595"/>
                <a:gd name="connsiteX1" fmla="*/ 41910 w 1148715"/>
                <a:gd name="connsiteY1" fmla="*/ 356235 h 950595"/>
                <a:gd name="connsiteX2" fmla="*/ 114300 w 1148715"/>
                <a:gd name="connsiteY2" fmla="*/ 348615 h 950595"/>
                <a:gd name="connsiteX3" fmla="*/ 142875 w 1148715"/>
                <a:gd name="connsiteY3" fmla="*/ 360045 h 950595"/>
                <a:gd name="connsiteX4" fmla="*/ 201930 w 1148715"/>
                <a:gd name="connsiteY4" fmla="*/ 344805 h 950595"/>
                <a:gd name="connsiteX5" fmla="*/ 245745 w 1148715"/>
                <a:gd name="connsiteY5" fmla="*/ 361950 h 950595"/>
                <a:gd name="connsiteX6" fmla="*/ 337185 w 1148715"/>
                <a:gd name="connsiteY6" fmla="*/ 363855 h 950595"/>
                <a:gd name="connsiteX7" fmla="*/ 403860 w 1148715"/>
                <a:gd name="connsiteY7" fmla="*/ 377190 h 950595"/>
                <a:gd name="connsiteX8" fmla="*/ 415290 w 1148715"/>
                <a:gd name="connsiteY8" fmla="*/ 409575 h 950595"/>
                <a:gd name="connsiteX9" fmla="*/ 499110 w 1148715"/>
                <a:gd name="connsiteY9" fmla="*/ 443865 h 950595"/>
                <a:gd name="connsiteX10" fmla="*/ 525780 w 1148715"/>
                <a:gd name="connsiteY10" fmla="*/ 360045 h 950595"/>
                <a:gd name="connsiteX11" fmla="*/ 472440 w 1148715"/>
                <a:gd name="connsiteY11" fmla="*/ 339090 h 950595"/>
                <a:gd name="connsiteX12" fmla="*/ 466725 w 1148715"/>
                <a:gd name="connsiteY12" fmla="*/ 308610 h 950595"/>
                <a:gd name="connsiteX13" fmla="*/ 504825 w 1148715"/>
                <a:gd name="connsiteY13" fmla="*/ 230505 h 950595"/>
                <a:gd name="connsiteX14" fmla="*/ 514350 w 1148715"/>
                <a:gd name="connsiteY14" fmla="*/ 142875 h 950595"/>
                <a:gd name="connsiteX15" fmla="*/ 584835 w 1148715"/>
                <a:gd name="connsiteY15" fmla="*/ 156210 h 950595"/>
                <a:gd name="connsiteX16" fmla="*/ 584835 w 1148715"/>
                <a:gd name="connsiteY16" fmla="*/ 131445 h 950595"/>
                <a:gd name="connsiteX17" fmla="*/ 622935 w 1148715"/>
                <a:gd name="connsiteY17" fmla="*/ 72390 h 950595"/>
                <a:gd name="connsiteX18" fmla="*/ 702945 w 1148715"/>
                <a:gd name="connsiteY18" fmla="*/ 53340 h 950595"/>
                <a:gd name="connsiteX19" fmla="*/ 868680 w 1148715"/>
                <a:gd name="connsiteY19" fmla="*/ 34290 h 950595"/>
                <a:gd name="connsiteX20" fmla="*/ 897255 w 1148715"/>
                <a:gd name="connsiteY20" fmla="*/ 9525 h 950595"/>
                <a:gd name="connsiteX21" fmla="*/ 931545 w 1148715"/>
                <a:gd name="connsiteY21" fmla="*/ 3810 h 950595"/>
                <a:gd name="connsiteX22" fmla="*/ 984885 w 1148715"/>
                <a:gd name="connsiteY22" fmla="*/ 0 h 950595"/>
                <a:gd name="connsiteX23" fmla="*/ 979170 w 1148715"/>
                <a:gd name="connsiteY23" fmla="*/ 112395 h 950595"/>
                <a:gd name="connsiteX24" fmla="*/ 1015365 w 1148715"/>
                <a:gd name="connsiteY24" fmla="*/ 121920 h 950595"/>
                <a:gd name="connsiteX25" fmla="*/ 1005840 w 1148715"/>
                <a:gd name="connsiteY25" fmla="*/ 184785 h 950595"/>
                <a:gd name="connsiteX26" fmla="*/ 992505 w 1148715"/>
                <a:gd name="connsiteY26" fmla="*/ 188595 h 950595"/>
                <a:gd name="connsiteX27" fmla="*/ 1070610 w 1148715"/>
                <a:gd name="connsiteY27" fmla="*/ 232410 h 950595"/>
                <a:gd name="connsiteX28" fmla="*/ 1011555 w 1148715"/>
                <a:gd name="connsiteY28" fmla="*/ 272415 h 950595"/>
                <a:gd name="connsiteX29" fmla="*/ 956310 w 1148715"/>
                <a:gd name="connsiteY29" fmla="*/ 257175 h 950595"/>
                <a:gd name="connsiteX30" fmla="*/ 969645 w 1148715"/>
                <a:gd name="connsiteY30" fmla="*/ 300990 h 950595"/>
                <a:gd name="connsiteX31" fmla="*/ 1070610 w 1148715"/>
                <a:gd name="connsiteY31" fmla="*/ 348615 h 950595"/>
                <a:gd name="connsiteX32" fmla="*/ 1112520 w 1148715"/>
                <a:gd name="connsiteY32" fmla="*/ 497205 h 950595"/>
                <a:gd name="connsiteX33" fmla="*/ 1135380 w 1148715"/>
                <a:gd name="connsiteY33" fmla="*/ 518160 h 950595"/>
                <a:gd name="connsiteX34" fmla="*/ 1148715 w 1148715"/>
                <a:gd name="connsiteY34" fmla="*/ 567690 h 950595"/>
                <a:gd name="connsiteX35" fmla="*/ 1070610 w 1148715"/>
                <a:gd name="connsiteY35" fmla="*/ 581025 h 950595"/>
                <a:gd name="connsiteX36" fmla="*/ 1074420 w 1148715"/>
                <a:gd name="connsiteY36" fmla="*/ 647700 h 950595"/>
                <a:gd name="connsiteX37" fmla="*/ 1078230 w 1148715"/>
                <a:gd name="connsiteY37" fmla="*/ 670560 h 950595"/>
                <a:gd name="connsiteX38" fmla="*/ 1120140 w 1148715"/>
                <a:gd name="connsiteY38" fmla="*/ 693420 h 950595"/>
                <a:gd name="connsiteX39" fmla="*/ 1114425 w 1148715"/>
                <a:gd name="connsiteY39" fmla="*/ 737235 h 950595"/>
                <a:gd name="connsiteX40" fmla="*/ 1074420 w 1148715"/>
                <a:gd name="connsiteY40" fmla="*/ 729615 h 950595"/>
                <a:gd name="connsiteX41" fmla="*/ 1099185 w 1148715"/>
                <a:gd name="connsiteY41" fmla="*/ 817245 h 950595"/>
                <a:gd name="connsiteX42" fmla="*/ 1061085 w 1148715"/>
                <a:gd name="connsiteY42" fmla="*/ 862965 h 950595"/>
                <a:gd name="connsiteX43" fmla="*/ 1032510 w 1148715"/>
                <a:gd name="connsiteY43" fmla="*/ 950595 h 950595"/>
                <a:gd name="connsiteX44" fmla="*/ 998220 w 1148715"/>
                <a:gd name="connsiteY44" fmla="*/ 944880 h 950595"/>
                <a:gd name="connsiteX45" fmla="*/ 973455 w 1148715"/>
                <a:gd name="connsiteY45" fmla="*/ 916305 h 950595"/>
                <a:gd name="connsiteX46" fmla="*/ 908685 w 1148715"/>
                <a:gd name="connsiteY46" fmla="*/ 912495 h 950595"/>
                <a:gd name="connsiteX47" fmla="*/ 859155 w 1148715"/>
                <a:gd name="connsiteY47" fmla="*/ 880110 h 950595"/>
                <a:gd name="connsiteX48" fmla="*/ 853440 w 1148715"/>
                <a:gd name="connsiteY48" fmla="*/ 918210 h 950595"/>
                <a:gd name="connsiteX49" fmla="*/ 655320 w 1148715"/>
                <a:gd name="connsiteY49" fmla="*/ 882015 h 950595"/>
                <a:gd name="connsiteX50" fmla="*/ 670560 w 1148715"/>
                <a:gd name="connsiteY50" fmla="*/ 849630 h 950595"/>
                <a:gd name="connsiteX51" fmla="*/ 615315 w 1148715"/>
                <a:gd name="connsiteY51" fmla="*/ 834390 h 950595"/>
                <a:gd name="connsiteX52" fmla="*/ 548640 w 1148715"/>
                <a:gd name="connsiteY52" fmla="*/ 826770 h 950595"/>
                <a:gd name="connsiteX53" fmla="*/ 552450 w 1148715"/>
                <a:gd name="connsiteY53" fmla="*/ 777240 h 950595"/>
                <a:gd name="connsiteX54" fmla="*/ 520065 w 1148715"/>
                <a:gd name="connsiteY54" fmla="*/ 710565 h 950595"/>
                <a:gd name="connsiteX55" fmla="*/ 419100 w 1148715"/>
                <a:gd name="connsiteY55" fmla="*/ 708660 h 950595"/>
                <a:gd name="connsiteX56" fmla="*/ 365760 w 1148715"/>
                <a:gd name="connsiteY56" fmla="*/ 720090 h 950595"/>
                <a:gd name="connsiteX57" fmla="*/ 350520 w 1148715"/>
                <a:gd name="connsiteY57" fmla="*/ 701040 h 950595"/>
                <a:gd name="connsiteX58" fmla="*/ 360045 w 1148715"/>
                <a:gd name="connsiteY58" fmla="*/ 668655 h 950595"/>
                <a:gd name="connsiteX59" fmla="*/ 333375 w 1148715"/>
                <a:gd name="connsiteY59" fmla="*/ 628650 h 950595"/>
                <a:gd name="connsiteX60" fmla="*/ 320040 w 1148715"/>
                <a:gd name="connsiteY60" fmla="*/ 592455 h 950595"/>
                <a:gd name="connsiteX61" fmla="*/ 270510 w 1148715"/>
                <a:gd name="connsiteY61" fmla="*/ 584835 h 950595"/>
                <a:gd name="connsiteX62" fmla="*/ 106680 w 1148715"/>
                <a:gd name="connsiteY62" fmla="*/ 499110 h 950595"/>
                <a:gd name="connsiteX63" fmla="*/ 80010 w 1148715"/>
                <a:gd name="connsiteY63" fmla="*/ 508635 h 950595"/>
                <a:gd name="connsiteX64" fmla="*/ 51435 w 1148715"/>
                <a:gd name="connsiteY64" fmla="*/ 502920 h 950595"/>
                <a:gd name="connsiteX65" fmla="*/ 127635 w 1148715"/>
                <a:gd name="connsiteY65" fmla="*/ 453390 h 950595"/>
                <a:gd name="connsiteX66" fmla="*/ 0 w 1148715"/>
                <a:gd name="connsiteY66" fmla="*/ 384810 h 95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48715" h="950595">
                  <a:moveTo>
                    <a:pt x="0" y="384810"/>
                  </a:moveTo>
                  <a:lnTo>
                    <a:pt x="41910" y="356235"/>
                  </a:lnTo>
                  <a:lnTo>
                    <a:pt x="114300" y="348615"/>
                  </a:lnTo>
                  <a:lnTo>
                    <a:pt x="142875" y="360045"/>
                  </a:lnTo>
                  <a:lnTo>
                    <a:pt x="201930" y="344805"/>
                  </a:lnTo>
                  <a:lnTo>
                    <a:pt x="245745" y="361950"/>
                  </a:lnTo>
                  <a:lnTo>
                    <a:pt x="337185" y="363855"/>
                  </a:lnTo>
                  <a:lnTo>
                    <a:pt x="403860" y="377190"/>
                  </a:lnTo>
                  <a:lnTo>
                    <a:pt x="415290" y="409575"/>
                  </a:lnTo>
                  <a:lnTo>
                    <a:pt x="499110" y="443865"/>
                  </a:lnTo>
                  <a:lnTo>
                    <a:pt x="525780" y="360045"/>
                  </a:lnTo>
                  <a:lnTo>
                    <a:pt x="472440" y="339090"/>
                  </a:lnTo>
                  <a:lnTo>
                    <a:pt x="466725" y="308610"/>
                  </a:lnTo>
                  <a:lnTo>
                    <a:pt x="504825" y="230505"/>
                  </a:lnTo>
                  <a:lnTo>
                    <a:pt x="514350" y="142875"/>
                  </a:lnTo>
                  <a:lnTo>
                    <a:pt x="584835" y="156210"/>
                  </a:lnTo>
                  <a:lnTo>
                    <a:pt x="584835" y="131445"/>
                  </a:lnTo>
                  <a:lnTo>
                    <a:pt x="622935" y="72390"/>
                  </a:lnTo>
                  <a:lnTo>
                    <a:pt x="702945" y="53340"/>
                  </a:lnTo>
                  <a:lnTo>
                    <a:pt x="868680" y="34290"/>
                  </a:lnTo>
                  <a:lnTo>
                    <a:pt x="897255" y="9525"/>
                  </a:lnTo>
                  <a:lnTo>
                    <a:pt x="931545" y="3810"/>
                  </a:lnTo>
                  <a:lnTo>
                    <a:pt x="984885" y="0"/>
                  </a:lnTo>
                  <a:lnTo>
                    <a:pt x="979170" y="112395"/>
                  </a:lnTo>
                  <a:lnTo>
                    <a:pt x="1015365" y="121920"/>
                  </a:lnTo>
                  <a:lnTo>
                    <a:pt x="1005840" y="184785"/>
                  </a:lnTo>
                  <a:lnTo>
                    <a:pt x="992505" y="188595"/>
                  </a:lnTo>
                  <a:lnTo>
                    <a:pt x="1070610" y="232410"/>
                  </a:lnTo>
                  <a:lnTo>
                    <a:pt x="1011555" y="272415"/>
                  </a:lnTo>
                  <a:lnTo>
                    <a:pt x="956310" y="257175"/>
                  </a:lnTo>
                  <a:lnTo>
                    <a:pt x="969645" y="300990"/>
                  </a:lnTo>
                  <a:lnTo>
                    <a:pt x="1070610" y="348615"/>
                  </a:lnTo>
                  <a:lnTo>
                    <a:pt x="1112520" y="497205"/>
                  </a:lnTo>
                  <a:lnTo>
                    <a:pt x="1135380" y="518160"/>
                  </a:lnTo>
                  <a:lnTo>
                    <a:pt x="1148715" y="567690"/>
                  </a:lnTo>
                  <a:lnTo>
                    <a:pt x="1070610" y="581025"/>
                  </a:lnTo>
                  <a:lnTo>
                    <a:pt x="1074420" y="647700"/>
                  </a:lnTo>
                  <a:lnTo>
                    <a:pt x="1078230" y="670560"/>
                  </a:lnTo>
                  <a:lnTo>
                    <a:pt x="1120140" y="693420"/>
                  </a:lnTo>
                  <a:lnTo>
                    <a:pt x="1114425" y="737235"/>
                  </a:lnTo>
                  <a:lnTo>
                    <a:pt x="1074420" y="729615"/>
                  </a:lnTo>
                  <a:lnTo>
                    <a:pt x="1099185" y="817245"/>
                  </a:lnTo>
                  <a:lnTo>
                    <a:pt x="1061085" y="862965"/>
                  </a:lnTo>
                  <a:lnTo>
                    <a:pt x="1032510" y="950595"/>
                  </a:lnTo>
                  <a:lnTo>
                    <a:pt x="998220" y="944880"/>
                  </a:lnTo>
                  <a:lnTo>
                    <a:pt x="973455" y="916305"/>
                  </a:lnTo>
                  <a:lnTo>
                    <a:pt x="908685" y="912495"/>
                  </a:lnTo>
                  <a:lnTo>
                    <a:pt x="859155" y="880110"/>
                  </a:lnTo>
                  <a:lnTo>
                    <a:pt x="853440" y="918210"/>
                  </a:lnTo>
                  <a:lnTo>
                    <a:pt x="655320" y="882015"/>
                  </a:lnTo>
                  <a:lnTo>
                    <a:pt x="670560" y="849630"/>
                  </a:lnTo>
                  <a:lnTo>
                    <a:pt x="615315" y="834390"/>
                  </a:lnTo>
                  <a:lnTo>
                    <a:pt x="548640" y="826770"/>
                  </a:lnTo>
                  <a:lnTo>
                    <a:pt x="552450" y="777240"/>
                  </a:lnTo>
                  <a:lnTo>
                    <a:pt x="520065" y="710565"/>
                  </a:lnTo>
                  <a:lnTo>
                    <a:pt x="419100" y="708660"/>
                  </a:lnTo>
                  <a:lnTo>
                    <a:pt x="365760" y="720090"/>
                  </a:lnTo>
                  <a:lnTo>
                    <a:pt x="350520" y="701040"/>
                  </a:lnTo>
                  <a:lnTo>
                    <a:pt x="360045" y="668655"/>
                  </a:lnTo>
                  <a:lnTo>
                    <a:pt x="333375" y="628650"/>
                  </a:lnTo>
                  <a:lnTo>
                    <a:pt x="320040" y="592455"/>
                  </a:lnTo>
                  <a:lnTo>
                    <a:pt x="270510" y="584835"/>
                  </a:lnTo>
                  <a:lnTo>
                    <a:pt x="106680" y="499110"/>
                  </a:lnTo>
                  <a:lnTo>
                    <a:pt x="80010" y="508635"/>
                  </a:lnTo>
                  <a:lnTo>
                    <a:pt x="51435" y="502920"/>
                  </a:lnTo>
                  <a:lnTo>
                    <a:pt x="127635" y="453390"/>
                  </a:lnTo>
                  <a:lnTo>
                    <a:pt x="0" y="38481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44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Stanisławów</a:t>
              </a:r>
            </a:p>
          </p:txBody>
        </p:sp>
        <p:sp>
          <p:nvSpPr>
            <p:cNvPr id="17" name="Sobienie-Jeziory">
              <a:extLst>
                <a:ext uri="{FF2B5EF4-FFF2-40B4-BE49-F238E27FC236}">
                  <a16:creationId xmlns:a16="http://schemas.microsoft.com/office/drawing/2014/main" id="{740052BC-E36F-27D4-8D4D-1E835D3F83B8}"/>
                </a:ext>
              </a:extLst>
            </p:cNvPr>
            <p:cNvSpPr/>
            <p:nvPr/>
          </p:nvSpPr>
          <p:spPr>
            <a:xfrm>
              <a:off x="7714947" y="5297059"/>
              <a:ext cx="965131" cy="1075376"/>
            </a:xfrm>
            <a:custGeom>
              <a:avLst/>
              <a:gdLst>
                <a:gd name="connsiteX0" fmla="*/ 481965 w 950595"/>
                <a:gd name="connsiteY0" fmla="*/ 19050 h 1059180"/>
                <a:gd name="connsiteX1" fmla="*/ 531495 w 950595"/>
                <a:gd name="connsiteY1" fmla="*/ 249555 h 1059180"/>
                <a:gd name="connsiteX2" fmla="*/ 561975 w 950595"/>
                <a:gd name="connsiteY2" fmla="*/ 247650 h 1059180"/>
                <a:gd name="connsiteX3" fmla="*/ 575310 w 950595"/>
                <a:gd name="connsiteY3" fmla="*/ 320040 h 1059180"/>
                <a:gd name="connsiteX4" fmla="*/ 605790 w 950595"/>
                <a:gd name="connsiteY4" fmla="*/ 382905 h 1059180"/>
                <a:gd name="connsiteX5" fmla="*/ 636270 w 950595"/>
                <a:gd name="connsiteY5" fmla="*/ 384810 h 1059180"/>
                <a:gd name="connsiteX6" fmla="*/ 638175 w 950595"/>
                <a:gd name="connsiteY6" fmla="*/ 407670 h 1059180"/>
                <a:gd name="connsiteX7" fmla="*/ 571500 w 950595"/>
                <a:gd name="connsiteY7" fmla="*/ 421005 h 1059180"/>
                <a:gd name="connsiteX8" fmla="*/ 573405 w 950595"/>
                <a:gd name="connsiteY8" fmla="*/ 441960 h 1059180"/>
                <a:gd name="connsiteX9" fmla="*/ 641985 w 950595"/>
                <a:gd name="connsiteY9" fmla="*/ 434340 h 1059180"/>
                <a:gd name="connsiteX10" fmla="*/ 702945 w 950595"/>
                <a:gd name="connsiteY10" fmla="*/ 440055 h 1059180"/>
                <a:gd name="connsiteX11" fmla="*/ 786765 w 950595"/>
                <a:gd name="connsiteY11" fmla="*/ 470535 h 1059180"/>
                <a:gd name="connsiteX12" fmla="*/ 870585 w 950595"/>
                <a:gd name="connsiteY12" fmla="*/ 440055 h 1059180"/>
                <a:gd name="connsiteX13" fmla="*/ 853440 w 950595"/>
                <a:gd name="connsiteY13" fmla="*/ 512445 h 1059180"/>
                <a:gd name="connsiteX14" fmla="*/ 933450 w 950595"/>
                <a:gd name="connsiteY14" fmla="*/ 527685 h 1059180"/>
                <a:gd name="connsiteX15" fmla="*/ 870585 w 950595"/>
                <a:gd name="connsiteY15" fmla="*/ 544830 h 1059180"/>
                <a:gd name="connsiteX16" fmla="*/ 874395 w 950595"/>
                <a:gd name="connsiteY16" fmla="*/ 590550 h 1059180"/>
                <a:gd name="connsiteX17" fmla="*/ 912495 w 950595"/>
                <a:gd name="connsiteY17" fmla="*/ 596265 h 1059180"/>
                <a:gd name="connsiteX18" fmla="*/ 889635 w 950595"/>
                <a:gd name="connsiteY18" fmla="*/ 621030 h 1059180"/>
                <a:gd name="connsiteX19" fmla="*/ 941070 w 950595"/>
                <a:gd name="connsiteY19" fmla="*/ 664845 h 1059180"/>
                <a:gd name="connsiteX20" fmla="*/ 922020 w 950595"/>
                <a:gd name="connsiteY20" fmla="*/ 693420 h 1059180"/>
                <a:gd name="connsiteX21" fmla="*/ 950595 w 950595"/>
                <a:gd name="connsiteY21" fmla="*/ 721995 h 1059180"/>
                <a:gd name="connsiteX22" fmla="*/ 941070 w 950595"/>
                <a:gd name="connsiteY22" fmla="*/ 754380 h 1059180"/>
                <a:gd name="connsiteX23" fmla="*/ 918210 w 950595"/>
                <a:gd name="connsiteY23" fmla="*/ 762000 h 1059180"/>
                <a:gd name="connsiteX24" fmla="*/ 893445 w 950595"/>
                <a:gd name="connsiteY24" fmla="*/ 809625 h 1059180"/>
                <a:gd name="connsiteX25" fmla="*/ 891540 w 950595"/>
                <a:gd name="connsiteY25" fmla="*/ 843915 h 1059180"/>
                <a:gd name="connsiteX26" fmla="*/ 853440 w 950595"/>
                <a:gd name="connsiteY26" fmla="*/ 843915 h 1059180"/>
                <a:gd name="connsiteX27" fmla="*/ 822960 w 950595"/>
                <a:gd name="connsiteY27" fmla="*/ 792480 h 1059180"/>
                <a:gd name="connsiteX28" fmla="*/ 504825 w 950595"/>
                <a:gd name="connsiteY28" fmla="*/ 853440 h 1059180"/>
                <a:gd name="connsiteX29" fmla="*/ 478155 w 950595"/>
                <a:gd name="connsiteY29" fmla="*/ 811530 h 1059180"/>
                <a:gd name="connsiteX30" fmla="*/ 419100 w 950595"/>
                <a:gd name="connsiteY30" fmla="*/ 784860 h 1059180"/>
                <a:gd name="connsiteX31" fmla="*/ 405765 w 950595"/>
                <a:gd name="connsiteY31" fmla="*/ 752475 h 1059180"/>
                <a:gd name="connsiteX32" fmla="*/ 367665 w 950595"/>
                <a:gd name="connsiteY32" fmla="*/ 830580 h 1059180"/>
                <a:gd name="connsiteX33" fmla="*/ 335280 w 950595"/>
                <a:gd name="connsiteY33" fmla="*/ 832485 h 1059180"/>
                <a:gd name="connsiteX34" fmla="*/ 312420 w 950595"/>
                <a:gd name="connsiteY34" fmla="*/ 872490 h 1059180"/>
                <a:gd name="connsiteX35" fmla="*/ 291465 w 950595"/>
                <a:gd name="connsiteY35" fmla="*/ 885825 h 1059180"/>
                <a:gd name="connsiteX36" fmla="*/ 308610 w 950595"/>
                <a:gd name="connsiteY36" fmla="*/ 914400 h 1059180"/>
                <a:gd name="connsiteX37" fmla="*/ 367665 w 950595"/>
                <a:gd name="connsiteY37" fmla="*/ 941070 h 1059180"/>
                <a:gd name="connsiteX38" fmla="*/ 382905 w 950595"/>
                <a:gd name="connsiteY38" fmla="*/ 973455 h 1059180"/>
                <a:gd name="connsiteX39" fmla="*/ 340995 w 950595"/>
                <a:gd name="connsiteY39" fmla="*/ 996315 h 1059180"/>
                <a:gd name="connsiteX40" fmla="*/ 331470 w 950595"/>
                <a:gd name="connsiteY40" fmla="*/ 1038225 h 1059180"/>
                <a:gd name="connsiteX41" fmla="*/ 280035 w 950595"/>
                <a:gd name="connsiteY41" fmla="*/ 1059180 h 1059180"/>
                <a:gd name="connsiteX42" fmla="*/ 249555 w 950595"/>
                <a:gd name="connsiteY42" fmla="*/ 1003935 h 1059180"/>
                <a:gd name="connsiteX43" fmla="*/ 201930 w 950595"/>
                <a:gd name="connsiteY43" fmla="*/ 1003935 h 1059180"/>
                <a:gd name="connsiteX44" fmla="*/ 158115 w 950595"/>
                <a:gd name="connsiteY44" fmla="*/ 941070 h 1059180"/>
                <a:gd name="connsiteX45" fmla="*/ 49530 w 950595"/>
                <a:gd name="connsiteY45" fmla="*/ 864870 h 1059180"/>
                <a:gd name="connsiteX46" fmla="*/ 36195 w 950595"/>
                <a:gd name="connsiteY46" fmla="*/ 811530 h 1059180"/>
                <a:gd name="connsiteX47" fmla="*/ 15240 w 950595"/>
                <a:gd name="connsiteY47" fmla="*/ 813435 h 1059180"/>
                <a:gd name="connsiteX48" fmla="*/ 0 w 950595"/>
                <a:gd name="connsiteY48" fmla="*/ 760095 h 1059180"/>
                <a:gd name="connsiteX49" fmla="*/ 26670 w 950595"/>
                <a:gd name="connsiteY49" fmla="*/ 649605 h 1059180"/>
                <a:gd name="connsiteX50" fmla="*/ 152400 w 950595"/>
                <a:gd name="connsiteY50" fmla="*/ 518160 h 1059180"/>
                <a:gd name="connsiteX51" fmla="*/ 190500 w 950595"/>
                <a:gd name="connsiteY51" fmla="*/ 422910 h 1059180"/>
                <a:gd name="connsiteX52" fmla="*/ 209550 w 950595"/>
                <a:gd name="connsiteY52" fmla="*/ 361950 h 1059180"/>
                <a:gd name="connsiteX53" fmla="*/ 205740 w 950595"/>
                <a:gd name="connsiteY53" fmla="*/ 310515 h 1059180"/>
                <a:gd name="connsiteX54" fmla="*/ 121920 w 950595"/>
                <a:gd name="connsiteY54" fmla="*/ 198120 h 1059180"/>
                <a:gd name="connsiteX55" fmla="*/ 169545 w 950595"/>
                <a:gd name="connsiteY55" fmla="*/ 154305 h 1059180"/>
                <a:gd name="connsiteX56" fmla="*/ 165735 w 950595"/>
                <a:gd name="connsiteY56" fmla="*/ 120015 h 1059180"/>
                <a:gd name="connsiteX57" fmla="*/ 102870 w 950595"/>
                <a:gd name="connsiteY57" fmla="*/ 17145 h 1059180"/>
                <a:gd name="connsiteX58" fmla="*/ 165735 w 950595"/>
                <a:gd name="connsiteY58" fmla="*/ 24765 h 1059180"/>
                <a:gd name="connsiteX59" fmla="*/ 253365 w 950595"/>
                <a:gd name="connsiteY59" fmla="*/ 0 h 1059180"/>
                <a:gd name="connsiteX60" fmla="*/ 300990 w 950595"/>
                <a:gd name="connsiteY60" fmla="*/ 0 h 1059180"/>
                <a:gd name="connsiteX61" fmla="*/ 310515 w 950595"/>
                <a:gd name="connsiteY61" fmla="*/ 30480 h 1059180"/>
                <a:gd name="connsiteX62" fmla="*/ 481965 w 950595"/>
                <a:gd name="connsiteY62" fmla="*/ 19050 h 10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50595" h="1059180">
                  <a:moveTo>
                    <a:pt x="481965" y="19050"/>
                  </a:moveTo>
                  <a:lnTo>
                    <a:pt x="531495" y="249555"/>
                  </a:lnTo>
                  <a:lnTo>
                    <a:pt x="561975" y="247650"/>
                  </a:lnTo>
                  <a:lnTo>
                    <a:pt x="575310" y="320040"/>
                  </a:lnTo>
                  <a:lnTo>
                    <a:pt x="605790" y="382905"/>
                  </a:lnTo>
                  <a:lnTo>
                    <a:pt x="636270" y="384810"/>
                  </a:lnTo>
                  <a:lnTo>
                    <a:pt x="638175" y="407670"/>
                  </a:lnTo>
                  <a:lnTo>
                    <a:pt x="571500" y="421005"/>
                  </a:lnTo>
                  <a:lnTo>
                    <a:pt x="573405" y="441960"/>
                  </a:lnTo>
                  <a:lnTo>
                    <a:pt x="641985" y="434340"/>
                  </a:lnTo>
                  <a:lnTo>
                    <a:pt x="702945" y="440055"/>
                  </a:lnTo>
                  <a:lnTo>
                    <a:pt x="786765" y="470535"/>
                  </a:lnTo>
                  <a:lnTo>
                    <a:pt x="870585" y="440055"/>
                  </a:lnTo>
                  <a:lnTo>
                    <a:pt x="853440" y="512445"/>
                  </a:lnTo>
                  <a:lnTo>
                    <a:pt x="933450" y="527685"/>
                  </a:lnTo>
                  <a:lnTo>
                    <a:pt x="870585" y="544830"/>
                  </a:lnTo>
                  <a:lnTo>
                    <a:pt x="874395" y="590550"/>
                  </a:lnTo>
                  <a:lnTo>
                    <a:pt x="912495" y="596265"/>
                  </a:lnTo>
                  <a:lnTo>
                    <a:pt x="889635" y="621030"/>
                  </a:lnTo>
                  <a:lnTo>
                    <a:pt x="941070" y="664845"/>
                  </a:lnTo>
                  <a:lnTo>
                    <a:pt x="922020" y="693420"/>
                  </a:lnTo>
                  <a:lnTo>
                    <a:pt x="950595" y="721995"/>
                  </a:lnTo>
                  <a:lnTo>
                    <a:pt x="941070" y="754380"/>
                  </a:lnTo>
                  <a:lnTo>
                    <a:pt x="918210" y="762000"/>
                  </a:lnTo>
                  <a:lnTo>
                    <a:pt x="893445" y="809625"/>
                  </a:lnTo>
                  <a:lnTo>
                    <a:pt x="891540" y="843915"/>
                  </a:lnTo>
                  <a:lnTo>
                    <a:pt x="853440" y="843915"/>
                  </a:lnTo>
                  <a:lnTo>
                    <a:pt x="822960" y="792480"/>
                  </a:lnTo>
                  <a:lnTo>
                    <a:pt x="504825" y="853440"/>
                  </a:lnTo>
                  <a:lnTo>
                    <a:pt x="478155" y="811530"/>
                  </a:lnTo>
                  <a:lnTo>
                    <a:pt x="419100" y="784860"/>
                  </a:lnTo>
                  <a:lnTo>
                    <a:pt x="405765" y="752475"/>
                  </a:lnTo>
                  <a:lnTo>
                    <a:pt x="367665" y="830580"/>
                  </a:lnTo>
                  <a:lnTo>
                    <a:pt x="335280" y="832485"/>
                  </a:lnTo>
                  <a:lnTo>
                    <a:pt x="312420" y="872490"/>
                  </a:lnTo>
                  <a:lnTo>
                    <a:pt x="291465" y="885825"/>
                  </a:lnTo>
                  <a:lnTo>
                    <a:pt x="308610" y="914400"/>
                  </a:lnTo>
                  <a:lnTo>
                    <a:pt x="367665" y="941070"/>
                  </a:lnTo>
                  <a:lnTo>
                    <a:pt x="382905" y="973455"/>
                  </a:lnTo>
                  <a:lnTo>
                    <a:pt x="340995" y="996315"/>
                  </a:lnTo>
                  <a:lnTo>
                    <a:pt x="331470" y="1038225"/>
                  </a:lnTo>
                  <a:lnTo>
                    <a:pt x="280035" y="1059180"/>
                  </a:lnTo>
                  <a:lnTo>
                    <a:pt x="249555" y="1003935"/>
                  </a:lnTo>
                  <a:lnTo>
                    <a:pt x="201930" y="1003935"/>
                  </a:lnTo>
                  <a:lnTo>
                    <a:pt x="158115" y="941070"/>
                  </a:lnTo>
                  <a:lnTo>
                    <a:pt x="49530" y="864870"/>
                  </a:lnTo>
                  <a:lnTo>
                    <a:pt x="36195" y="811530"/>
                  </a:lnTo>
                  <a:lnTo>
                    <a:pt x="15240" y="813435"/>
                  </a:lnTo>
                  <a:lnTo>
                    <a:pt x="0" y="760095"/>
                  </a:lnTo>
                  <a:lnTo>
                    <a:pt x="26670" y="649605"/>
                  </a:lnTo>
                  <a:lnTo>
                    <a:pt x="152400" y="518160"/>
                  </a:lnTo>
                  <a:lnTo>
                    <a:pt x="190500" y="422910"/>
                  </a:lnTo>
                  <a:lnTo>
                    <a:pt x="209550" y="361950"/>
                  </a:lnTo>
                  <a:lnTo>
                    <a:pt x="205740" y="310515"/>
                  </a:lnTo>
                  <a:lnTo>
                    <a:pt x="121920" y="198120"/>
                  </a:lnTo>
                  <a:lnTo>
                    <a:pt x="169545" y="154305"/>
                  </a:lnTo>
                  <a:lnTo>
                    <a:pt x="165735" y="120015"/>
                  </a:lnTo>
                  <a:lnTo>
                    <a:pt x="102870" y="17145"/>
                  </a:lnTo>
                  <a:lnTo>
                    <a:pt x="165735" y="24765"/>
                  </a:lnTo>
                  <a:lnTo>
                    <a:pt x="253365" y="0"/>
                  </a:lnTo>
                  <a:lnTo>
                    <a:pt x="300990" y="0"/>
                  </a:lnTo>
                  <a:lnTo>
                    <a:pt x="310515" y="30480"/>
                  </a:lnTo>
                  <a:lnTo>
                    <a:pt x="481965" y="1905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Sobienie-Jeziory</a:t>
              </a:r>
            </a:p>
          </p:txBody>
        </p:sp>
        <p:sp>
          <p:nvSpPr>
            <p:cNvPr id="18" name="Siennica">
              <a:extLst>
                <a:ext uri="{FF2B5EF4-FFF2-40B4-BE49-F238E27FC236}">
                  <a16:creationId xmlns:a16="http://schemas.microsoft.com/office/drawing/2014/main" id="{C560ADAD-53D2-F0B8-3E10-2790A3EA5642}"/>
                </a:ext>
              </a:extLst>
            </p:cNvPr>
            <p:cNvSpPr/>
            <p:nvPr/>
          </p:nvSpPr>
          <p:spPr>
            <a:xfrm>
              <a:off x="9068838" y="4153989"/>
              <a:ext cx="1011550" cy="1075376"/>
            </a:xfrm>
            <a:custGeom>
              <a:avLst/>
              <a:gdLst>
                <a:gd name="connsiteX0" fmla="*/ 272415 w 996315"/>
                <a:gd name="connsiteY0" fmla="*/ 83820 h 1059180"/>
                <a:gd name="connsiteX1" fmla="*/ 333375 w 996315"/>
                <a:gd name="connsiteY1" fmla="*/ 85725 h 1059180"/>
                <a:gd name="connsiteX2" fmla="*/ 342900 w 996315"/>
                <a:gd name="connsiteY2" fmla="*/ 32385 h 1059180"/>
                <a:gd name="connsiteX3" fmla="*/ 441960 w 996315"/>
                <a:gd name="connsiteY3" fmla="*/ 34290 h 1059180"/>
                <a:gd name="connsiteX4" fmla="*/ 451485 w 996315"/>
                <a:gd name="connsiteY4" fmla="*/ 13335 h 1059180"/>
                <a:gd name="connsiteX5" fmla="*/ 495300 w 996315"/>
                <a:gd name="connsiteY5" fmla="*/ 26670 h 1059180"/>
                <a:gd name="connsiteX6" fmla="*/ 521970 w 996315"/>
                <a:gd name="connsiteY6" fmla="*/ 0 h 1059180"/>
                <a:gd name="connsiteX7" fmla="*/ 609600 w 996315"/>
                <a:gd name="connsiteY7" fmla="*/ 1905 h 1059180"/>
                <a:gd name="connsiteX8" fmla="*/ 685800 w 996315"/>
                <a:gd name="connsiteY8" fmla="*/ 9525 h 1059180"/>
                <a:gd name="connsiteX9" fmla="*/ 701040 w 996315"/>
                <a:gd name="connsiteY9" fmla="*/ 1905 h 1059180"/>
                <a:gd name="connsiteX10" fmla="*/ 861060 w 996315"/>
                <a:gd name="connsiteY10" fmla="*/ 110490 h 1059180"/>
                <a:gd name="connsiteX11" fmla="*/ 880110 w 996315"/>
                <a:gd name="connsiteY11" fmla="*/ 188595 h 1059180"/>
                <a:gd name="connsiteX12" fmla="*/ 914400 w 996315"/>
                <a:gd name="connsiteY12" fmla="*/ 220980 h 1059180"/>
                <a:gd name="connsiteX13" fmla="*/ 952500 w 996315"/>
                <a:gd name="connsiteY13" fmla="*/ 289560 h 1059180"/>
                <a:gd name="connsiteX14" fmla="*/ 960120 w 996315"/>
                <a:gd name="connsiteY14" fmla="*/ 329565 h 1059180"/>
                <a:gd name="connsiteX15" fmla="*/ 963930 w 996315"/>
                <a:gd name="connsiteY15" fmla="*/ 421005 h 1059180"/>
                <a:gd name="connsiteX16" fmla="*/ 922020 w 996315"/>
                <a:gd name="connsiteY16" fmla="*/ 417195 h 1059180"/>
                <a:gd name="connsiteX17" fmla="*/ 937260 w 996315"/>
                <a:gd name="connsiteY17" fmla="*/ 447675 h 1059180"/>
                <a:gd name="connsiteX18" fmla="*/ 939165 w 996315"/>
                <a:gd name="connsiteY18" fmla="*/ 504825 h 1059180"/>
                <a:gd name="connsiteX19" fmla="*/ 925830 w 996315"/>
                <a:gd name="connsiteY19" fmla="*/ 533400 h 1059180"/>
                <a:gd name="connsiteX20" fmla="*/ 996315 w 996315"/>
                <a:gd name="connsiteY20" fmla="*/ 638175 h 1059180"/>
                <a:gd name="connsiteX21" fmla="*/ 933450 w 996315"/>
                <a:gd name="connsiteY21" fmla="*/ 643890 h 1059180"/>
                <a:gd name="connsiteX22" fmla="*/ 895350 w 996315"/>
                <a:gd name="connsiteY22" fmla="*/ 678180 h 1059180"/>
                <a:gd name="connsiteX23" fmla="*/ 781050 w 996315"/>
                <a:gd name="connsiteY23" fmla="*/ 681990 h 1059180"/>
                <a:gd name="connsiteX24" fmla="*/ 767715 w 996315"/>
                <a:gd name="connsiteY24" fmla="*/ 739140 h 1059180"/>
                <a:gd name="connsiteX25" fmla="*/ 741045 w 996315"/>
                <a:gd name="connsiteY25" fmla="*/ 746760 h 1059180"/>
                <a:gd name="connsiteX26" fmla="*/ 741045 w 996315"/>
                <a:gd name="connsiteY26" fmla="*/ 800100 h 1059180"/>
                <a:gd name="connsiteX27" fmla="*/ 712470 w 996315"/>
                <a:gd name="connsiteY27" fmla="*/ 813435 h 1059180"/>
                <a:gd name="connsiteX28" fmla="*/ 725805 w 996315"/>
                <a:gd name="connsiteY28" fmla="*/ 855345 h 1059180"/>
                <a:gd name="connsiteX29" fmla="*/ 689610 w 996315"/>
                <a:gd name="connsiteY29" fmla="*/ 855345 h 1059180"/>
                <a:gd name="connsiteX30" fmla="*/ 672465 w 996315"/>
                <a:gd name="connsiteY30" fmla="*/ 895350 h 1059180"/>
                <a:gd name="connsiteX31" fmla="*/ 680085 w 996315"/>
                <a:gd name="connsiteY31" fmla="*/ 1013460 h 1059180"/>
                <a:gd name="connsiteX32" fmla="*/ 699135 w 996315"/>
                <a:gd name="connsiteY32" fmla="*/ 1040130 h 1059180"/>
                <a:gd name="connsiteX33" fmla="*/ 613410 w 996315"/>
                <a:gd name="connsiteY33" fmla="*/ 1059180 h 1059180"/>
                <a:gd name="connsiteX34" fmla="*/ 624840 w 996315"/>
                <a:gd name="connsiteY34" fmla="*/ 1007745 h 1059180"/>
                <a:gd name="connsiteX35" fmla="*/ 601980 w 996315"/>
                <a:gd name="connsiteY35" fmla="*/ 971550 h 1059180"/>
                <a:gd name="connsiteX36" fmla="*/ 613410 w 996315"/>
                <a:gd name="connsiteY36" fmla="*/ 950595 h 1059180"/>
                <a:gd name="connsiteX37" fmla="*/ 590550 w 996315"/>
                <a:gd name="connsiteY37" fmla="*/ 931545 h 1059180"/>
                <a:gd name="connsiteX38" fmla="*/ 546735 w 996315"/>
                <a:gd name="connsiteY38" fmla="*/ 948690 h 1059180"/>
                <a:gd name="connsiteX39" fmla="*/ 512445 w 996315"/>
                <a:gd name="connsiteY39" fmla="*/ 948690 h 1059180"/>
                <a:gd name="connsiteX40" fmla="*/ 504825 w 996315"/>
                <a:gd name="connsiteY40" fmla="*/ 916305 h 1059180"/>
                <a:gd name="connsiteX41" fmla="*/ 483870 w 996315"/>
                <a:gd name="connsiteY41" fmla="*/ 916305 h 1059180"/>
                <a:gd name="connsiteX42" fmla="*/ 453390 w 996315"/>
                <a:gd name="connsiteY42" fmla="*/ 851535 h 1059180"/>
                <a:gd name="connsiteX43" fmla="*/ 438150 w 996315"/>
                <a:gd name="connsiteY43" fmla="*/ 798195 h 1059180"/>
                <a:gd name="connsiteX44" fmla="*/ 417195 w 996315"/>
                <a:gd name="connsiteY44" fmla="*/ 794385 h 1059180"/>
                <a:gd name="connsiteX45" fmla="*/ 413385 w 996315"/>
                <a:gd name="connsiteY45" fmla="*/ 769620 h 1059180"/>
                <a:gd name="connsiteX46" fmla="*/ 358140 w 996315"/>
                <a:gd name="connsiteY46" fmla="*/ 760095 h 1059180"/>
                <a:gd name="connsiteX47" fmla="*/ 337185 w 996315"/>
                <a:gd name="connsiteY47" fmla="*/ 817245 h 1059180"/>
                <a:gd name="connsiteX48" fmla="*/ 293370 w 996315"/>
                <a:gd name="connsiteY48" fmla="*/ 781050 h 1059180"/>
                <a:gd name="connsiteX49" fmla="*/ 325755 w 996315"/>
                <a:gd name="connsiteY49" fmla="*/ 760095 h 1059180"/>
                <a:gd name="connsiteX50" fmla="*/ 344805 w 996315"/>
                <a:gd name="connsiteY50" fmla="*/ 718185 h 1059180"/>
                <a:gd name="connsiteX51" fmla="*/ 318135 w 996315"/>
                <a:gd name="connsiteY51" fmla="*/ 691515 h 1059180"/>
                <a:gd name="connsiteX52" fmla="*/ 318135 w 996315"/>
                <a:gd name="connsiteY52" fmla="*/ 619125 h 1059180"/>
                <a:gd name="connsiteX53" fmla="*/ 340995 w 996315"/>
                <a:gd name="connsiteY53" fmla="*/ 575310 h 1059180"/>
                <a:gd name="connsiteX54" fmla="*/ 337185 w 996315"/>
                <a:gd name="connsiteY54" fmla="*/ 539115 h 1059180"/>
                <a:gd name="connsiteX55" fmla="*/ 251460 w 996315"/>
                <a:gd name="connsiteY55" fmla="*/ 558165 h 1059180"/>
                <a:gd name="connsiteX56" fmla="*/ 228600 w 996315"/>
                <a:gd name="connsiteY56" fmla="*/ 489585 h 1059180"/>
                <a:gd name="connsiteX57" fmla="*/ 179070 w 996315"/>
                <a:gd name="connsiteY57" fmla="*/ 390525 h 1059180"/>
                <a:gd name="connsiteX58" fmla="*/ 74295 w 996315"/>
                <a:gd name="connsiteY58" fmla="*/ 422910 h 1059180"/>
                <a:gd name="connsiteX59" fmla="*/ 81915 w 996315"/>
                <a:gd name="connsiteY59" fmla="*/ 398145 h 1059180"/>
                <a:gd name="connsiteX60" fmla="*/ 53340 w 996315"/>
                <a:gd name="connsiteY60" fmla="*/ 373380 h 1059180"/>
                <a:gd name="connsiteX61" fmla="*/ 1905 w 996315"/>
                <a:gd name="connsiteY61" fmla="*/ 371475 h 1059180"/>
                <a:gd name="connsiteX62" fmla="*/ 0 w 996315"/>
                <a:gd name="connsiteY62" fmla="*/ 323850 h 1059180"/>
                <a:gd name="connsiteX63" fmla="*/ 38100 w 996315"/>
                <a:gd name="connsiteY63" fmla="*/ 321945 h 1059180"/>
                <a:gd name="connsiteX64" fmla="*/ 36195 w 996315"/>
                <a:gd name="connsiteY64" fmla="*/ 280035 h 1059180"/>
                <a:gd name="connsiteX65" fmla="*/ 57150 w 996315"/>
                <a:gd name="connsiteY65" fmla="*/ 300990 h 1059180"/>
                <a:gd name="connsiteX66" fmla="*/ 108585 w 996315"/>
                <a:gd name="connsiteY66" fmla="*/ 287655 h 1059180"/>
                <a:gd name="connsiteX67" fmla="*/ 68580 w 996315"/>
                <a:gd name="connsiteY67" fmla="*/ 220980 h 1059180"/>
                <a:gd name="connsiteX68" fmla="*/ 17145 w 996315"/>
                <a:gd name="connsiteY68" fmla="*/ 205740 h 1059180"/>
                <a:gd name="connsiteX69" fmla="*/ 55245 w 996315"/>
                <a:gd name="connsiteY69" fmla="*/ 184785 h 1059180"/>
                <a:gd name="connsiteX70" fmla="*/ 53340 w 996315"/>
                <a:gd name="connsiteY70" fmla="*/ 148590 h 1059180"/>
                <a:gd name="connsiteX71" fmla="*/ 272415 w 996315"/>
                <a:gd name="connsiteY71" fmla="*/ 83820 h 10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96315" h="1059180">
                  <a:moveTo>
                    <a:pt x="272415" y="83820"/>
                  </a:moveTo>
                  <a:lnTo>
                    <a:pt x="333375" y="85725"/>
                  </a:lnTo>
                  <a:lnTo>
                    <a:pt x="342900" y="32385"/>
                  </a:lnTo>
                  <a:lnTo>
                    <a:pt x="441960" y="34290"/>
                  </a:lnTo>
                  <a:lnTo>
                    <a:pt x="451485" y="13335"/>
                  </a:lnTo>
                  <a:lnTo>
                    <a:pt x="495300" y="26670"/>
                  </a:lnTo>
                  <a:lnTo>
                    <a:pt x="521970" y="0"/>
                  </a:lnTo>
                  <a:lnTo>
                    <a:pt x="609600" y="1905"/>
                  </a:lnTo>
                  <a:lnTo>
                    <a:pt x="685800" y="9525"/>
                  </a:lnTo>
                  <a:lnTo>
                    <a:pt x="701040" y="1905"/>
                  </a:lnTo>
                  <a:lnTo>
                    <a:pt x="861060" y="110490"/>
                  </a:lnTo>
                  <a:lnTo>
                    <a:pt x="880110" y="188595"/>
                  </a:lnTo>
                  <a:lnTo>
                    <a:pt x="914400" y="220980"/>
                  </a:lnTo>
                  <a:lnTo>
                    <a:pt x="952500" y="289560"/>
                  </a:lnTo>
                  <a:lnTo>
                    <a:pt x="960120" y="329565"/>
                  </a:lnTo>
                  <a:lnTo>
                    <a:pt x="963930" y="421005"/>
                  </a:lnTo>
                  <a:lnTo>
                    <a:pt x="922020" y="417195"/>
                  </a:lnTo>
                  <a:lnTo>
                    <a:pt x="937260" y="447675"/>
                  </a:lnTo>
                  <a:lnTo>
                    <a:pt x="939165" y="504825"/>
                  </a:lnTo>
                  <a:lnTo>
                    <a:pt x="925830" y="533400"/>
                  </a:lnTo>
                  <a:lnTo>
                    <a:pt x="996315" y="638175"/>
                  </a:lnTo>
                  <a:lnTo>
                    <a:pt x="933450" y="643890"/>
                  </a:lnTo>
                  <a:lnTo>
                    <a:pt x="895350" y="678180"/>
                  </a:lnTo>
                  <a:lnTo>
                    <a:pt x="781050" y="681990"/>
                  </a:lnTo>
                  <a:lnTo>
                    <a:pt x="767715" y="739140"/>
                  </a:lnTo>
                  <a:lnTo>
                    <a:pt x="741045" y="746760"/>
                  </a:lnTo>
                  <a:lnTo>
                    <a:pt x="741045" y="800100"/>
                  </a:lnTo>
                  <a:lnTo>
                    <a:pt x="712470" y="813435"/>
                  </a:lnTo>
                  <a:lnTo>
                    <a:pt x="725805" y="855345"/>
                  </a:lnTo>
                  <a:lnTo>
                    <a:pt x="689610" y="855345"/>
                  </a:lnTo>
                  <a:lnTo>
                    <a:pt x="672465" y="895350"/>
                  </a:lnTo>
                  <a:lnTo>
                    <a:pt x="680085" y="1013460"/>
                  </a:lnTo>
                  <a:lnTo>
                    <a:pt x="699135" y="1040130"/>
                  </a:lnTo>
                  <a:lnTo>
                    <a:pt x="613410" y="1059180"/>
                  </a:lnTo>
                  <a:lnTo>
                    <a:pt x="624840" y="1007745"/>
                  </a:lnTo>
                  <a:lnTo>
                    <a:pt x="601980" y="971550"/>
                  </a:lnTo>
                  <a:lnTo>
                    <a:pt x="613410" y="950595"/>
                  </a:lnTo>
                  <a:lnTo>
                    <a:pt x="590550" y="931545"/>
                  </a:lnTo>
                  <a:lnTo>
                    <a:pt x="546735" y="948690"/>
                  </a:lnTo>
                  <a:lnTo>
                    <a:pt x="512445" y="948690"/>
                  </a:lnTo>
                  <a:lnTo>
                    <a:pt x="504825" y="916305"/>
                  </a:lnTo>
                  <a:lnTo>
                    <a:pt x="483870" y="916305"/>
                  </a:lnTo>
                  <a:lnTo>
                    <a:pt x="453390" y="851535"/>
                  </a:lnTo>
                  <a:lnTo>
                    <a:pt x="438150" y="798195"/>
                  </a:lnTo>
                  <a:lnTo>
                    <a:pt x="417195" y="794385"/>
                  </a:lnTo>
                  <a:lnTo>
                    <a:pt x="413385" y="769620"/>
                  </a:lnTo>
                  <a:lnTo>
                    <a:pt x="358140" y="760095"/>
                  </a:lnTo>
                  <a:lnTo>
                    <a:pt x="337185" y="817245"/>
                  </a:lnTo>
                  <a:lnTo>
                    <a:pt x="293370" y="781050"/>
                  </a:lnTo>
                  <a:lnTo>
                    <a:pt x="325755" y="760095"/>
                  </a:lnTo>
                  <a:lnTo>
                    <a:pt x="344805" y="718185"/>
                  </a:lnTo>
                  <a:lnTo>
                    <a:pt x="318135" y="691515"/>
                  </a:lnTo>
                  <a:lnTo>
                    <a:pt x="318135" y="619125"/>
                  </a:lnTo>
                  <a:lnTo>
                    <a:pt x="340995" y="575310"/>
                  </a:lnTo>
                  <a:lnTo>
                    <a:pt x="337185" y="539115"/>
                  </a:lnTo>
                  <a:lnTo>
                    <a:pt x="251460" y="558165"/>
                  </a:lnTo>
                  <a:lnTo>
                    <a:pt x="228600" y="489585"/>
                  </a:lnTo>
                  <a:lnTo>
                    <a:pt x="179070" y="390525"/>
                  </a:lnTo>
                  <a:lnTo>
                    <a:pt x="74295" y="422910"/>
                  </a:lnTo>
                  <a:lnTo>
                    <a:pt x="81915" y="398145"/>
                  </a:lnTo>
                  <a:lnTo>
                    <a:pt x="53340" y="373380"/>
                  </a:lnTo>
                  <a:lnTo>
                    <a:pt x="1905" y="371475"/>
                  </a:lnTo>
                  <a:lnTo>
                    <a:pt x="0" y="323850"/>
                  </a:lnTo>
                  <a:lnTo>
                    <a:pt x="38100" y="321945"/>
                  </a:lnTo>
                  <a:lnTo>
                    <a:pt x="36195" y="280035"/>
                  </a:lnTo>
                  <a:lnTo>
                    <a:pt x="57150" y="300990"/>
                  </a:lnTo>
                  <a:lnTo>
                    <a:pt x="108585" y="287655"/>
                  </a:lnTo>
                  <a:lnTo>
                    <a:pt x="68580" y="220980"/>
                  </a:lnTo>
                  <a:lnTo>
                    <a:pt x="17145" y="205740"/>
                  </a:lnTo>
                  <a:lnTo>
                    <a:pt x="55245" y="184785"/>
                  </a:lnTo>
                  <a:lnTo>
                    <a:pt x="53340" y="148590"/>
                  </a:lnTo>
                  <a:lnTo>
                    <a:pt x="272415" y="8382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80000" tIns="0" rIns="0" bIns="144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Siennica</a:t>
              </a:r>
            </a:p>
          </p:txBody>
        </p:sp>
        <p:sp>
          <p:nvSpPr>
            <p:cNvPr id="19" name="Serock">
              <a:extLst>
                <a:ext uri="{FF2B5EF4-FFF2-40B4-BE49-F238E27FC236}">
                  <a16:creationId xmlns:a16="http://schemas.microsoft.com/office/drawing/2014/main" id="{995B089F-1DB0-ADD5-45F9-D6A80DA50101}"/>
                </a:ext>
              </a:extLst>
            </p:cNvPr>
            <p:cNvSpPr/>
            <p:nvPr/>
          </p:nvSpPr>
          <p:spPr>
            <a:xfrm>
              <a:off x="5846578" y="715107"/>
              <a:ext cx="1284262" cy="909041"/>
            </a:xfrm>
            <a:custGeom>
              <a:avLst/>
              <a:gdLst>
                <a:gd name="connsiteX0" fmla="*/ 0 w 1264920"/>
                <a:gd name="connsiteY0" fmla="*/ 685800 h 895350"/>
                <a:gd name="connsiteX1" fmla="*/ 32385 w 1264920"/>
                <a:gd name="connsiteY1" fmla="*/ 400050 h 895350"/>
                <a:gd name="connsiteX2" fmla="*/ 81915 w 1264920"/>
                <a:gd name="connsiteY2" fmla="*/ 373380 h 895350"/>
                <a:gd name="connsiteX3" fmla="*/ 120015 w 1264920"/>
                <a:gd name="connsiteY3" fmla="*/ 335280 h 895350"/>
                <a:gd name="connsiteX4" fmla="*/ 160020 w 1264920"/>
                <a:gd name="connsiteY4" fmla="*/ 220980 h 895350"/>
                <a:gd name="connsiteX5" fmla="*/ 165735 w 1264920"/>
                <a:gd name="connsiteY5" fmla="*/ 127635 h 895350"/>
                <a:gd name="connsiteX6" fmla="*/ 182880 w 1264920"/>
                <a:gd name="connsiteY6" fmla="*/ 93345 h 895350"/>
                <a:gd name="connsiteX7" fmla="*/ 287655 w 1264920"/>
                <a:gd name="connsiteY7" fmla="*/ 91440 h 895350"/>
                <a:gd name="connsiteX8" fmla="*/ 327660 w 1264920"/>
                <a:gd name="connsiteY8" fmla="*/ 102870 h 895350"/>
                <a:gd name="connsiteX9" fmla="*/ 375285 w 1264920"/>
                <a:gd name="connsiteY9" fmla="*/ 95250 h 895350"/>
                <a:gd name="connsiteX10" fmla="*/ 411480 w 1264920"/>
                <a:gd name="connsiteY10" fmla="*/ 249555 h 895350"/>
                <a:gd name="connsiteX11" fmla="*/ 447675 w 1264920"/>
                <a:gd name="connsiteY11" fmla="*/ 243840 h 895350"/>
                <a:gd name="connsiteX12" fmla="*/ 457200 w 1264920"/>
                <a:gd name="connsiteY12" fmla="*/ 226695 h 895350"/>
                <a:gd name="connsiteX13" fmla="*/ 552450 w 1264920"/>
                <a:gd name="connsiteY13" fmla="*/ 270510 h 895350"/>
                <a:gd name="connsiteX14" fmla="*/ 590550 w 1264920"/>
                <a:gd name="connsiteY14" fmla="*/ 182880 h 895350"/>
                <a:gd name="connsiteX15" fmla="*/ 632460 w 1264920"/>
                <a:gd name="connsiteY15" fmla="*/ 219075 h 895350"/>
                <a:gd name="connsiteX16" fmla="*/ 645795 w 1264920"/>
                <a:gd name="connsiteY16" fmla="*/ 207645 h 895350"/>
                <a:gd name="connsiteX17" fmla="*/ 693420 w 1264920"/>
                <a:gd name="connsiteY17" fmla="*/ 268605 h 895350"/>
                <a:gd name="connsiteX18" fmla="*/ 752475 w 1264920"/>
                <a:gd name="connsiteY18" fmla="*/ 255270 h 895350"/>
                <a:gd name="connsiteX19" fmla="*/ 777240 w 1264920"/>
                <a:gd name="connsiteY19" fmla="*/ 268605 h 895350"/>
                <a:gd name="connsiteX20" fmla="*/ 792480 w 1264920"/>
                <a:gd name="connsiteY20" fmla="*/ 243840 h 895350"/>
                <a:gd name="connsiteX21" fmla="*/ 807720 w 1264920"/>
                <a:gd name="connsiteY21" fmla="*/ 243840 h 895350"/>
                <a:gd name="connsiteX22" fmla="*/ 813435 w 1264920"/>
                <a:gd name="connsiteY22" fmla="*/ 192405 h 895350"/>
                <a:gd name="connsiteX23" fmla="*/ 760095 w 1264920"/>
                <a:gd name="connsiteY23" fmla="*/ 160020 h 895350"/>
                <a:gd name="connsiteX24" fmla="*/ 775335 w 1264920"/>
                <a:gd name="connsiteY24" fmla="*/ 142875 h 895350"/>
                <a:gd name="connsiteX25" fmla="*/ 809625 w 1264920"/>
                <a:gd name="connsiteY25" fmla="*/ 139065 h 895350"/>
                <a:gd name="connsiteX26" fmla="*/ 821055 w 1264920"/>
                <a:gd name="connsiteY26" fmla="*/ 165735 h 895350"/>
                <a:gd name="connsiteX27" fmla="*/ 845820 w 1264920"/>
                <a:gd name="connsiteY27" fmla="*/ 161925 h 895350"/>
                <a:gd name="connsiteX28" fmla="*/ 855345 w 1264920"/>
                <a:gd name="connsiteY28" fmla="*/ 135255 h 895350"/>
                <a:gd name="connsiteX29" fmla="*/ 876300 w 1264920"/>
                <a:gd name="connsiteY29" fmla="*/ 156210 h 895350"/>
                <a:gd name="connsiteX30" fmla="*/ 931545 w 1264920"/>
                <a:gd name="connsiteY30" fmla="*/ 150495 h 895350"/>
                <a:gd name="connsiteX31" fmla="*/ 954405 w 1264920"/>
                <a:gd name="connsiteY31" fmla="*/ 137160 h 895350"/>
                <a:gd name="connsiteX32" fmla="*/ 984885 w 1264920"/>
                <a:gd name="connsiteY32" fmla="*/ 127635 h 895350"/>
                <a:gd name="connsiteX33" fmla="*/ 998220 w 1264920"/>
                <a:gd name="connsiteY33" fmla="*/ 95250 h 895350"/>
                <a:gd name="connsiteX34" fmla="*/ 1000125 w 1264920"/>
                <a:gd name="connsiteY34" fmla="*/ 59055 h 895350"/>
                <a:gd name="connsiteX35" fmla="*/ 1032510 w 1264920"/>
                <a:gd name="connsiteY35" fmla="*/ 43815 h 895350"/>
                <a:gd name="connsiteX36" fmla="*/ 1061085 w 1264920"/>
                <a:gd name="connsiteY36" fmla="*/ 43815 h 895350"/>
                <a:gd name="connsiteX37" fmla="*/ 1175385 w 1264920"/>
                <a:gd name="connsiteY37" fmla="*/ 0 h 895350"/>
                <a:gd name="connsiteX38" fmla="*/ 1097280 w 1264920"/>
                <a:gd name="connsiteY38" fmla="*/ 140970 h 895350"/>
                <a:gd name="connsiteX39" fmla="*/ 1123950 w 1264920"/>
                <a:gd name="connsiteY39" fmla="*/ 217170 h 895350"/>
                <a:gd name="connsiteX40" fmla="*/ 1110615 w 1264920"/>
                <a:gd name="connsiteY40" fmla="*/ 220980 h 895350"/>
                <a:gd name="connsiteX41" fmla="*/ 1110615 w 1264920"/>
                <a:gd name="connsiteY41" fmla="*/ 280035 h 895350"/>
                <a:gd name="connsiteX42" fmla="*/ 1156335 w 1264920"/>
                <a:gd name="connsiteY42" fmla="*/ 283845 h 895350"/>
                <a:gd name="connsiteX43" fmla="*/ 1190625 w 1264920"/>
                <a:gd name="connsiteY43" fmla="*/ 272415 h 895350"/>
                <a:gd name="connsiteX44" fmla="*/ 1228725 w 1264920"/>
                <a:gd name="connsiteY44" fmla="*/ 274320 h 895350"/>
                <a:gd name="connsiteX45" fmla="*/ 1264920 w 1264920"/>
                <a:gd name="connsiteY45" fmla="*/ 308610 h 895350"/>
                <a:gd name="connsiteX46" fmla="*/ 1230630 w 1264920"/>
                <a:gd name="connsiteY46" fmla="*/ 344805 h 895350"/>
                <a:gd name="connsiteX47" fmla="*/ 1232535 w 1264920"/>
                <a:gd name="connsiteY47" fmla="*/ 394335 h 895350"/>
                <a:gd name="connsiteX48" fmla="*/ 1135380 w 1264920"/>
                <a:gd name="connsiteY48" fmla="*/ 394335 h 895350"/>
                <a:gd name="connsiteX49" fmla="*/ 982980 w 1264920"/>
                <a:gd name="connsiteY49" fmla="*/ 481965 h 895350"/>
                <a:gd name="connsiteX50" fmla="*/ 931545 w 1264920"/>
                <a:gd name="connsiteY50" fmla="*/ 476250 h 895350"/>
                <a:gd name="connsiteX51" fmla="*/ 857250 w 1264920"/>
                <a:gd name="connsiteY51" fmla="*/ 718185 h 895350"/>
                <a:gd name="connsiteX52" fmla="*/ 832485 w 1264920"/>
                <a:gd name="connsiteY52" fmla="*/ 741045 h 895350"/>
                <a:gd name="connsiteX53" fmla="*/ 771525 w 1264920"/>
                <a:gd name="connsiteY53" fmla="*/ 862965 h 895350"/>
                <a:gd name="connsiteX54" fmla="*/ 729615 w 1264920"/>
                <a:gd name="connsiteY54" fmla="*/ 891540 h 895350"/>
                <a:gd name="connsiteX55" fmla="*/ 649605 w 1264920"/>
                <a:gd name="connsiteY55" fmla="*/ 895350 h 895350"/>
                <a:gd name="connsiteX56" fmla="*/ 584835 w 1264920"/>
                <a:gd name="connsiteY56" fmla="*/ 878205 h 895350"/>
                <a:gd name="connsiteX57" fmla="*/ 516255 w 1264920"/>
                <a:gd name="connsiteY57" fmla="*/ 836295 h 895350"/>
                <a:gd name="connsiteX58" fmla="*/ 424815 w 1264920"/>
                <a:gd name="connsiteY58" fmla="*/ 769620 h 895350"/>
                <a:gd name="connsiteX59" fmla="*/ 337185 w 1264920"/>
                <a:gd name="connsiteY59" fmla="*/ 704850 h 895350"/>
                <a:gd name="connsiteX60" fmla="*/ 276225 w 1264920"/>
                <a:gd name="connsiteY60" fmla="*/ 664845 h 895350"/>
                <a:gd name="connsiteX61" fmla="*/ 213360 w 1264920"/>
                <a:gd name="connsiteY61" fmla="*/ 641985 h 895350"/>
                <a:gd name="connsiteX62" fmla="*/ 123825 w 1264920"/>
                <a:gd name="connsiteY62" fmla="*/ 634365 h 895350"/>
                <a:gd name="connsiteX63" fmla="*/ 45720 w 1264920"/>
                <a:gd name="connsiteY63" fmla="*/ 653415 h 895350"/>
                <a:gd name="connsiteX64" fmla="*/ 0 w 1264920"/>
                <a:gd name="connsiteY64" fmla="*/ 68580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64920" h="895350">
                  <a:moveTo>
                    <a:pt x="0" y="685800"/>
                  </a:moveTo>
                  <a:lnTo>
                    <a:pt x="32385" y="400050"/>
                  </a:lnTo>
                  <a:lnTo>
                    <a:pt x="81915" y="373380"/>
                  </a:lnTo>
                  <a:lnTo>
                    <a:pt x="120015" y="335280"/>
                  </a:lnTo>
                  <a:lnTo>
                    <a:pt x="160020" y="220980"/>
                  </a:lnTo>
                  <a:lnTo>
                    <a:pt x="165735" y="127635"/>
                  </a:lnTo>
                  <a:lnTo>
                    <a:pt x="182880" y="93345"/>
                  </a:lnTo>
                  <a:lnTo>
                    <a:pt x="287655" y="91440"/>
                  </a:lnTo>
                  <a:lnTo>
                    <a:pt x="327660" y="102870"/>
                  </a:lnTo>
                  <a:lnTo>
                    <a:pt x="375285" y="95250"/>
                  </a:lnTo>
                  <a:lnTo>
                    <a:pt x="411480" y="249555"/>
                  </a:lnTo>
                  <a:lnTo>
                    <a:pt x="447675" y="243840"/>
                  </a:lnTo>
                  <a:lnTo>
                    <a:pt x="457200" y="226695"/>
                  </a:lnTo>
                  <a:lnTo>
                    <a:pt x="552450" y="270510"/>
                  </a:lnTo>
                  <a:lnTo>
                    <a:pt x="590550" y="182880"/>
                  </a:lnTo>
                  <a:lnTo>
                    <a:pt x="632460" y="219075"/>
                  </a:lnTo>
                  <a:lnTo>
                    <a:pt x="645795" y="207645"/>
                  </a:lnTo>
                  <a:lnTo>
                    <a:pt x="693420" y="268605"/>
                  </a:lnTo>
                  <a:lnTo>
                    <a:pt x="752475" y="255270"/>
                  </a:lnTo>
                  <a:lnTo>
                    <a:pt x="777240" y="268605"/>
                  </a:lnTo>
                  <a:lnTo>
                    <a:pt x="792480" y="243840"/>
                  </a:lnTo>
                  <a:lnTo>
                    <a:pt x="807720" y="243840"/>
                  </a:lnTo>
                  <a:lnTo>
                    <a:pt x="813435" y="192405"/>
                  </a:lnTo>
                  <a:lnTo>
                    <a:pt x="760095" y="160020"/>
                  </a:lnTo>
                  <a:lnTo>
                    <a:pt x="775335" y="142875"/>
                  </a:lnTo>
                  <a:lnTo>
                    <a:pt x="809625" y="139065"/>
                  </a:lnTo>
                  <a:lnTo>
                    <a:pt x="821055" y="165735"/>
                  </a:lnTo>
                  <a:lnTo>
                    <a:pt x="845820" y="161925"/>
                  </a:lnTo>
                  <a:lnTo>
                    <a:pt x="855345" y="135255"/>
                  </a:lnTo>
                  <a:lnTo>
                    <a:pt x="876300" y="156210"/>
                  </a:lnTo>
                  <a:lnTo>
                    <a:pt x="931545" y="150495"/>
                  </a:lnTo>
                  <a:lnTo>
                    <a:pt x="954405" y="137160"/>
                  </a:lnTo>
                  <a:lnTo>
                    <a:pt x="984885" y="127635"/>
                  </a:lnTo>
                  <a:lnTo>
                    <a:pt x="998220" y="95250"/>
                  </a:lnTo>
                  <a:lnTo>
                    <a:pt x="1000125" y="59055"/>
                  </a:lnTo>
                  <a:lnTo>
                    <a:pt x="1032510" y="43815"/>
                  </a:lnTo>
                  <a:lnTo>
                    <a:pt x="1061085" y="43815"/>
                  </a:lnTo>
                  <a:lnTo>
                    <a:pt x="1175385" y="0"/>
                  </a:lnTo>
                  <a:lnTo>
                    <a:pt x="1097280" y="140970"/>
                  </a:lnTo>
                  <a:lnTo>
                    <a:pt x="1123950" y="217170"/>
                  </a:lnTo>
                  <a:lnTo>
                    <a:pt x="1110615" y="220980"/>
                  </a:lnTo>
                  <a:lnTo>
                    <a:pt x="1110615" y="280035"/>
                  </a:lnTo>
                  <a:lnTo>
                    <a:pt x="1156335" y="283845"/>
                  </a:lnTo>
                  <a:lnTo>
                    <a:pt x="1190625" y="272415"/>
                  </a:lnTo>
                  <a:lnTo>
                    <a:pt x="1228725" y="274320"/>
                  </a:lnTo>
                  <a:lnTo>
                    <a:pt x="1264920" y="308610"/>
                  </a:lnTo>
                  <a:lnTo>
                    <a:pt x="1230630" y="344805"/>
                  </a:lnTo>
                  <a:lnTo>
                    <a:pt x="1232535" y="394335"/>
                  </a:lnTo>
                  <a:lnTo>
                    <a:pt x="1135380" y="394335"/>
                  </a:lnTo>
                  <a:lnTo>
                    <a:pt x="982980" y="481965"/>
                  </a:lnTo>
                  <a:lnTo>
                    <a:pt x="931545" y="476250"/>
                  </a:lnTo>
                  <a:lnTo>
                    <a:pt x="857250" y="718185"/>
                  </a:lnTo>
                  <a:lnTo>
                    <a:pt x="832485" y="741045"/>
                  </a:lnTo>
                  <a:lnTo>
                    <a:pt x="771525" y="862965"/>
                  </a:lnTo>
                  <a:lnTo>
                    <a:pt x="729615" y="891540"/>
                  </a:lnTo>
                  <a:lnTo>
                    <a:pt x="649605" y="895350"/>
                  </a:lnTo>
                  <a:lnTo>
                    <a:pt x="584835" y="878205"/>
                  </a:lnTo>
                  <a:lnTo>
                    <a:pt x="516255" y="836295"/>
                  </a:lnTo>
                  <a:lnTo>
                    <a:pt x="424815" y="769620"/>
                  </a:lnTo>
                  <a:lnTo>
                    <a:pt x="337185" y="704850"/>
                  </a:lnTo>
                  <a:lnTo>
                    <a:pt x="276225" y="664845"/>
                  </a:lnTo>
                  <a:lnTo>
                    <a:pt x="213360" y="641985"/>
                  </a:lnTo>
                  <a:lnTo>
                    <a:pt x="123825" y="634365"/>
                  </a:lnTo>
                  <a:lnTo>
                    <a:pt x="45720" y="653415"/>
                  </a:lnTo>
                  <a:lnTo>
                    <a:pt x="0" y="68580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Serock</a:t>
              </a:r>
            </a:p>
          </p:txBody>
        </p:sp>
        <p:sp>
          <p:nvSpPr>
            <p:cNvPr id="20" name="Raszyn">
              <a:extLst>
                <a:ext uri="{FF2B5EF4-FFF2-40B4-BE49-F238E27FC236}">
                  <a16:creationId xmlns:a16="http://schemas.microsoft.com/office/drawing/2014/main" id="{6FEBC169-B3CC-71C9-1F53-15D1E6562ACC}"/>
                </a:ext>
              </a:extLst>
            </p:cNvPr>
            <p:cNvSpPr>
              <a:spLocks/>
            </p:cNvSpPr>
            <p:nvPr/>
          </p:nvSpPr>
          <p:spPr>
            <a:xfrm>
              <a:off x="5655099" y="3962510"/>
              <a:ext cx="760113" cy="694751"/>
            </a:xfrm>
            <a:custGeom>
              <a:avLst/>
              <a:gdLst>
                <a:gd name="connsiteX0" fmla="*/ 386715 w 748665"/>
                <a:gd name="connsiteY0" fmla="*/ 0 h 684288"/>
                <a:gd name="connsiteX1" fmla="*/ 434340 w 748665"/>
                <a:gd name="connsiteY1" fmla="*/ 49530 h 684288"/>
                <a:gd name="connsiteX2" fmla="*/ 539115 w 748665"/>
                <a:gd name="connsiteY2" fmla="*/ 120015 h 684288"/>
                <a:gd name="connsiteX3" fmla="*/ 567690 w 748665"/>
                <a:gd name="connsiteY3" fmla="*/ 116205 h 684288"/>
                <a:gd name="connsiteX4" fmla="*/ 567690 w 748665"/>
                <a:gd name="connsiteY4" fmla="*/ 142875 h 684288"/>
                <a:gd name="connsiteX5" fmla="*/ 638175 w 748665"/>
                <a:gd name="connsiteY5" fmla="*/ 201930 h 684288"/>
                <a:gd name="connsiteX6" fmla="*/ 691515 w 748665"/>
                <a:gd name="connsiteY6" fmla="*/ 213360 h 684288"/>
                <a:gd name="connsiteX7" fmla="*/ 721995 w 748665"/>
                <a:gd name="connsiteY7" fmla="*/ 247650 h 684288"/>
                <a:gd name="connsiteX8" fmla="*/ 710565 w 748665"/>
                <a:gd name="connsiteY8" fmla="*/ 310515 h 684288"/>
                <a:gd name="connsiteX9" fmla="*/ 706755 w 748665"/>
                <a:gd name="connsiteY9" fmla="*/ 350520 h 684288"/>
                <a:gd name="connsiteX10" fmla="*/ 748665 w 748665"/>
                <a:gd name="connsiteY10" fmla="*/ 384810 h 684288"/>
                <a:gd name="connsiteX11" fmla="*/ 731520 w 748665"/>
                <a:gd name="connsiteY11" fmla="*/ 436245 h 684288"/>
                <a:gd name="connsiteX12" fmla="*/ 730513 w 748665"/>
                <a:gd name="connsiteY12" fmla="*/ 437148 h 684288"/>
                <a:gd name="connsiteX13" fmla="*/ 625339 w 748665"/>
                <a:gd name="connsiteY13" fmla="*/ 422386 h 684288"/>
                <a:gd name="connsiteX14" fmla="*/ 566284 w 748665"/>
                <a:gd name="connsiteY14" fmla="*/ 496681 h 684288"/>
                <a:gd name="connsiteX15" fmla="*/ 526279 w 748665"/>
                <a:gd name="connsiteY15" fmla="*/ 414766 h 684288"/>
                <a:gd name="connsiteX16" fmla="*/ 453889 w 748665"/>
                <a:gd name="connsiteY16" fmla="*/ 410956 h 684288"/>
                <a:gd name="connsiteX17" fmla="*/ 431029 w 748665"/>
                <a:gd name="connsiteY17" fmla="*/ 450961 h 684288"/>
                <a:gd name="connsiteX18" fmla="*/ 375784 w 748665"/>
                <a:gd name="connsiteY18" fmla="*/ 483346 h 684288"/>
                <a:gd name="connsiteX19" fmla="*/ 385309 w 748665"/>
                <a:gd name="connsiteY19" fmla="*/ 574786 h 684288"/>
                <a:gd name="connsiteX20" fmla="*/ 320539 w 748665"/>
                <a:gd name="connsiteY20" fmla="*/ 559546 h 684288"/>
                <a:gd name="connsiteX21" fmla="*/ 271009 w 748665"/>
                <a:gd name="connsiteY21" fmla="*/ 656701 h 684288"/>
                <a:gd name="connsiteX22" fmla="*/ 211954 w 748665"/>
                <a:gd name="connsiteY22" fmla="*/ 633841 h 684288"/>
                <a:gd name="connsiteX23" fmla="*/ 130039 w 748665"/>
                <a:gd name="connsiteY23" fmla="*/ 658606 h 684288"/>
                <a:gd name="connsiteX24" fmla="*/ 114799 w 748665"/>
                <a:gd name="connsiteY24" fmla="*/ 683371 h 684288"/>
                <a:gd name="connsiteX25" fmla="*/ 115823 w 748665"/>
                <a:gd name="connsiteY25" fmla="*/ 684288 h 684288"/>
                <a:gd name="connsiteX26" fmla="*/ 114300 w 748665"/>
                <a:gd name="connsiteY26" fmla="*/ 683895 h 684288"/>
                <a:gd name="connsiteX27" fmla="*/ 47625 w 748665"/>
                <a:gd name="connsiteY27" fmla="*/ 651510 h 684288"/>
                <a:gd name="connsiteX28" fmla="*/ 34290 w 748665"/>
                <a:gd name="connsiteY28" fmla="*/ 590550 h 684288"/>
                <a:gd name="connsiteX29" fmla="*/ 0 w 748665"/>
                <a:gd name="connsiteY29" fmla="*/ 539115 h 684288"/>
                <a:gd name="connsiteX30" fmla="*/ 99060 w 748665"/>
                <a:gd name="connsiteY30" fmla="*/ 474345 h 684288"/>
                <a:gd name="connsiteX31" fmla="*/ 163830 w 748665"/>
                <a:gd name="connsiteY31" fmla="*/ 483870 h 684288"/>
                <a:gd name="connsiteX32" fmla="*/ 188595 w 748665"/>
                <a:gd name="connsiteY32" fmla="*/ 449580 h 684288"/>
                <a:gd name="connsiteX33" fmla="*/ 184785 w 748665"/>
                <a:gd name="connsiteY33" fmla="*/ 253365 h 684288"/>
                <a:gd name="connsiteX34" fmla="*/ 213360 w 748665"/>
                <a:gd name="connsiteY34" fmla="*/ 260985 h 684288"/>
                <a:gd name="connsiteX35" fmla="*/ 173355 w 748665"/>
                <a:gd name="connsiteY35" fmla="*/ 196215 h 684288"/>
                <a:gd name="connsiteX36" fmla="*/ 213360 w 748665"/>
                <a:gd name="connsiteY36" fmla="*/ 123825 h 684288"/>
                <a:gd name="connsiteX37" fmla="*/ 236220 w 748665"/>
                <a:gd name="connsiteY37" fmla="*/ 194310 h 684288"/>
                <a:gd name="connsiteX38" fmla="*/ 262890 w 748665"/>
                <a:gd name="connsiteY38" fmla="*/ 188595 h 684288"/>
                <a:gd name="connsiteX39" fmla="*/ 268605 w 748665"/>
                <a:gd name="connsiteY39" fmla="*/ 135255 h 684288"/>
                <a:gd name="connsiteX40" fmla="*/ 297180 w 748665"/>
                <a:gd name="connsiteY40" fmla="*/ 139065 h 68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48665" h="684288">
                  <a:moveTo>
                    <a:pt x="386715" y="0"/>
                  </a:moveTo>
                  <a:lnTo>
                    <a:pt x="434340" y="49530"/>
                  </a:lnTo>
                  <a:lnTo>
                    <a:pt x="539115" y="120015"/>
                  </a:lnTo>
                  <a:lnTo>
                    <a:pt x="567690" y="116205"/>
                  </a:lnTo>
                  <a:lnTo>
                    <a:pt x="567690" y="142875"/>
                  </a:lnTo>
                  <a:lnTo>
                    <a:pt x="638175" y="201930"/>
                  </a:lnTo>
                  <a:lnTo>
                    <a:pt x="691515" y="213360"/>
                  </a:lnTo>
                  <a:lnTo>
                    <a:pt x="721995" y="247650"/>
                  </a:lnTo>
                  <a:lnTo>
                    <a:pt x="710565" y="310515"/>
                  </a:lnTo>
                  <a:lnTo>
                    <a:pt x="706755" y="350520"/>
                  </a:lnTo>
                  <a:lnTo>
                    <a:pt x="748665" y="384810"/>
                  </a:lnTo>
                  <a:lnTo>
                    <a:pt x="731520" y="436245"/>
                  </a:lnTo>
                  <a:lnTo>
                    <a:pt x="730513" y="437148"/>
                  </a:lnTo>
                  <a:lnTo>
                    <a:pt x="625339" y="422386"/>
                  </a:lnTo>
                  <a:lnTo>
                    <a:pt x="566284" y="496681"/>
                  </a:lnTo>
                  <a:lnTo>
                    <a:pt x="526279" y="414766"/>
                  </a:lnTo>
                  <a:lnTo>
                    <a:pt x="453889" y="410956"/>
                  </a:lnTo>
                  <a:lnTo>
                    <a:pt x="431029" y="450961"/>
                  </a:lnTo>
                  <a:lnTo>
                    <a:pt x="375784" y="483346"/>
                  </a:lnTo>
                  <a:lnTo>
                    <a:pt x="385309" y="574786"/>
                  </a:lnTo>
                  <a:lnTo>
                    <a:pt x="320539" y="559546"/>
                  </a:lnTo>
                  <a:lnTo>
                    <a:pt x="271009" y="656701"/>
                  </a:lnTo>
                  <a:lnTo>
                    <a:pt x="211954" y="633841"/>
                  </a:lnTo>
                  <a:lnTo>
                    <a:pt x="130039" y="658606"/>
                  </a:lnTo>
                  <a:lnTo>
                    <a:pt x="114799" y="683371"/>
                  </a:lnTo>
                  <a:lnTo>
                    <a:pt x="115823" y="684288"/>
                  </a:lnTo>
                  <a:lnTo>
                    <a:pt x="114300" y="683895"/>
                  </a:lnTo>
                  <a:lnTo>
                    <a:pt x="47625" y="651510"/>
                  </a:lnTo>
                  <a:lnTo>
                    <a:pt x="34290" y="590550"/>
                  </a:lnTo>
                  <a:lnTo>
                    <a:pt x="0" y="539115"/>
                  </a:lnTo>
                  <a:lnTo>
                    <a:pt x="99060" y="474345"/>
                  </a:lnTo>
                  <a:lnTo>
                    <a:pt x="163830" y="483870"/>
                  </a:lnTo>
                  <a:lnTo>
                    <a:pt x="188595" y="449580"/>
                  </a:lnTo>
                  <a:lnTo>
                    <a:pt x="184785" y="253365"/>
                  </a:lnTo>
                  <a:lnTo>
                    <a:pt x="213360" y="260985"/>
                  </a:lnTo>
                  <a:lnTo>
                    <a:pt x="173355" y="196215"/>
                  </a:lnTo>
                  <a:lnTo>
                    <a:pt x="213360" y="123825"/>
                  </a:lnTo>
                  <a:lnTo>
                    <a:pt x="236220" y="194310"/>
                  </a:lnTo>
                  <a:lnTo>
                    <a:pt x="262890" y="188595"/>
                  </a:lnTo>
                  <a:lnTo>
                    <a:pt x="268605" y="135255"/>
                  </a:lnTo>
                  <a:lnTo>
                    <a:pt x="297180" y="13906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08000" tIns="0" rIns="0" bIns="108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Raszyn</a:t>
              </a:r>
            </a:p>
          </p:txBody>
        </p:sp>
        <p:sp>
          <p:nvSpPr>
            <p:cNvPr id="21" name="Radzymin">
              <a:extLst>
                <a:ext uri="{FF2B5EF4-FFF2-40B4-BE49-F238E27FC236}">
                  <a16:creationId xmlns:a16="http://schemas.microsoft.com/office/drawing/2014/main" id="{17723DCF-C0A9-92D4-D9B8-E7F75763D75D}"/>
                </a:ext>
              </a:extLst>
            </p:cNvPr>
            <p:cNvSpPr>
              <a:spLocks/>
            </p:cNvSpPr>
            <p:nvPr/>
          </p:nvSpPr>
          <p:spPr>
            <a:xfrm>
              <a:off x="6716577" y="1115472"/>
              <a:ext cx="1110551" cy="1373232"/>
            </a:xfrm>
            <a:custGeom>
              <a:avLst/>
              <a:gdLst>
                <a:gd name="connsiteX0" fmla="*/ 675173 w 1093825"/>
                <a:gd name="connsiteY0" fmla="*/ 1232898 h 1352550"/>
                <a:gd name="connsiteX1" fmla="*/ 700361 w 1093825"/>
                <a:gd name="connsiteY1" fmla="*/ 1249196 h 1352550"/>
                <a:gd name="connsiteX2" fmla="*/ 754971 w 1093825"/>
                <a:gd name="connsiteY2" fmla="*/ 1271381 h 1352550"/>
                <a:gd name="connsiteX3" fmla="*/ 702266 w 1093825"/>
                <a:gd name="connsiteY3" fmla="*/ 1254911 h 1352550"/>
                <a:gd name="connsiteX4" fmla="*/ 274675 w 1093825"/>
                <a:gd name="connsiteY4" fmla="*/ 0 h 1352550"/>
                <a:gd name="connsiteX5" fmla="*/ 377545 w 1093825"/>
                <a:gd name="connsiteY5" fmla="*/ 0 h 1352550"/>
                <a:gd name="connsiteX6" fmla="*/ 375640 w 1093825"/>
                <a:gd name="connsiteY6" fmla="*/ 70485 h 1352550"/>
                <a:gd name="connsiteX7" fmla="*/ 352780 w 1093825"/>
                <a:gd name="connsiteY7" fmla="*/ 112395 h 1352550"/>
                <a:gd name="connsiteX8" fmla="*/ 371830 w 1093825"/>
                <a:gd name="connsiteY8" fmla="*/ 133350 h 1352550"/>
                <a:gd name="connsiteX9" fmla="*/ 398500 w 1093825"/>
                <a:gd name="connsiteY9" fmla="*/ 133350 h 1352550"/>
                <a:gd name="connsiteX10" fmla="*/ 442315 w 1093825"/>
                <a:gd name="connsiteY10" fmla="*/ 163830 h 1352550"/>
                <a:gd name="connsiteX11" fmla="*/ 480415 w 1093825"/>
                <a:gd name="connsiteY11" fmla="*/ 241935 h 1352550"/>
                <a:gd name="connsiteX12" fmla="*/ 400405 w 1093825"/>
                <a:gd name="connsiteY12" fmla="*/ 266700 h 1352550"/>
                <a:gd name="connsiteX13" fmla="*/ 421360 w 1093825"/>
                <a:gd name="connsiteY13" fmla="*/ 344805 h 1352550"/>
                <a:gd name="connsiteX14" fmla="*/ 543280 w 1093825"/>
                <a:gd name="connsiteY14" fmla="*/ 299085 h 1352550"/>
                <a:gd name="connsiteX15" fmla="*/ 569950 w 1093825"/>
                <a:gd name="connsiteY15" fmla="*/ 361950 h 1352550"/>
                <a:gd name="connsiteX16" fmla="*/ 674725 w 1093825"/>
                <a:gd name="connsiteY16" fmla="*/ 373380 h 1352550"/>
                <a:gd name="connsiteX17" fmla="*/ 678535 w 1093825"/>
                <a:gd name="connsiteY17" fmla="*/ 533400 h 1352550"/>
                <a:gd name="connsiteX18" fmla="*/ 750925 w 1093825"/>
                <a:gd name="connsiteY18" fmla="*/ 497205 h 1352550"/>
                <a:gd name="connsiteX19" fmla="*/ 817600 w 1093825"/>
                <a:gd name="connsiteY19" fmla="*/ 525780 h 1352550"/>
                <a:gd name="connsiteX20" fmla="*/ 920470 w 1093825"/>
                <a:gd name="connsiteY20" fmla="*/ 523875 h 1352550"/>
                <a:gd name="connsiteX21" fmla="*/ 1023340 w 1093825"/>
                <a:gd name="connsiteY21" fmla="*/ 455295 h 1352550"/>
                <a:gd name="connsiteX22" fmla="*/ 1093825 w 1093825"/>
                <a:gd name="connsiteY22" fmla="*/ 464820 h 1352550"/>
                <a:gd name="connsiteX23" fmla="*/ 1050010 w 1093825"/>
                <a:gd name="connsiteY23" fmla="*/ 491490 h 1352550"/>
                <a:gd name="connsiteX24" fmla="*/ 1032865 w 1093825"/>
                <a:gd name="connsiteY24" fmla="*/ 542925 h 1352550"/>
                <a:gd name="connsiteX25" fmla="*/ 998575 w 1093825"/>
                <a:gd name="connsiteY25" fmla="*/ 529590 h 1352550"/>
                <a:gd name="connsiteX26" fmla="*/ 987145 w 1093825"/>
                <a:gd name="connsiteY26" fmla="*/ 600075 h 1352550"/>
                <a:gd name="connsiteX27" fmla="*/ 933805 w 1093825"/>
                <a:gd name="connsiteY27" fmla="*/ 611505 h 1352550"/>
                <a:gd name="connsiteX28" fmla="*/ 880465 w 1093825"/>
                <a:gd name="connsiteY28" fmla="*/ 752475 h 1352550"/>
                <a:gd name="connsiteX29" fmla="*/ 872845 w 1093825"/>
                <a:gd name="connsiteY29" fmla="*/ 830580 h 1352550"/>
                <a:gd name="connsiteX30" fmla="*/ 836650 w 1093825"/>
                <a:gd name="connsiteY30" fmla="*/ 830580 h 1352550"/>
                <a:gd name="connsiteX31" fmla="*/ 817600 w 1093825"/>
                <a:gd name="connsiteY31" fmla="*/ 895350 h 1352550"/>
                <a:gd name="connsiteX32" fmla="*/ 920470 w 1093825"/>
                <a:gd name="connsiteY32" fmla="*/ 902970 h 1352550"/>
                <a:gd name="connsiteX33" fmla="*/ 909040 w 1093825"/>
                <a:gd name="connsiteY33" fmla="*/ 981075 h 1352550"/>
                <a:gd name="connsiteX34" fmla="*/ 964414 w 1093825"/>
                <a:gd name="connsiteY34" fmla="*/ 1004609 h 1352550"/>
                <a:gd name="connsiteX35" fmla="*/ 949916 w 1093825"/>
                <a:gd name="connsiteY35" fmla="*/ 1064411 h 1352550"/>
                <a:gd name="connsiteX36" fmla="*/ 930866 w 1093825"/>
                <a:gd name="connsiteY36" fmla="*/ 1073936 h 1352550"/>
                <a:gd name="connsiteX37" fmla="*/ 852761 w 1093825"/>
                <a:gd name="connsiteY37" fmla="*/ 1064411 h 1352550"/>
                <a:gd name="connsiteX38" fmla="*/ 795611 w 1093825"/>
                <a:gd name="connsiteY38" fmla="*/ 1062506 h 1352550"/>
                <a:gd name="connsiteX39" fmla="*/ 765131 w 1093825"/>
                <a:gd name="connsiteY39" fmla="*/ 1047266 h 1352550"/>
                <a:gd name="connsiteX40" fmla="*/ 759416 w 1093825"/>
                <a:gd name="connsiteY40" fmla="*/ 1100606 h 1352550"/>
                <a:gd name="connsiteX41" fmla="*/ 728936 w 1093825"/>
                <a:gd name="connsiteY41" fmla="*/ 1110131 h 1352550"/>
                <a:gd name="connsiteX42" fmla="*/ 730841 w 1093825"/>
                <a:gd name="connsiteY42" fmla="*/ 1159661 h 1352550"/>
                <a:gd name="connsiteX43" fmla="*/ 681311 w 1093825"/>
                <a:gd name="connsiteY43" fmla="*/ 1159661 h 1352550"/>
                <a:gd name="connsiteX44" fmla="*/ 679406 w 1093825"/>
                <a:gd name="connsiteY44" fmla="*/ 1178711 h 1352550"/>
                <a:gd name="connsiteX45" fmla="*/ 639401 w 1093825"/>
                <a:gd name="connsiteY45" fmla="*/ 1174901 h 1352550"/>
                <a:gd name="connsiteX46" fmla="*/ 635591 w 1093825"/>
                <a:gd name="connsiteY46" fmla="*/ 1207286 h 1352550"/>
                <a:gd name="connsiteX47" fmla="*/ 638273 w 1093825"/>
                <a:gd name="connsiteY47" fmla="*/ 1209021 h 1352550"/>
                <a:gd name="connsiteX48" fmla="*/ 612731 w 1093825"/>
                <a:gd name="connsiteY48" fmla="*/ 1239671 h 1352550"/>
                <a:gd name="connsiteX49" fmla="*/ 586061 w 1093825"/>
                <a:gd name="connsiteY49" fmla="*/ 1247291 h 1352550"/>
                <a:gd name="connsiteX50" fmla="*/ 589871 w 1093825"/>
                <a:gd name="connsiteY50" fmla="*/ 1298726 h 1352550"/>
                <a:gd name="connsiteX51" fmla="*/ 559391 w 1093825"/>
                <a:gd name="connsiteY51" fmla="*/ 1277771 h 1352550"/>
                <a:gd name="connsiteX52" fmla="*/ 563201 w 1093825"/>
                <a:gd name="connsiteY52" fmla="*/ 1317776 h 1352550"/>
                <a:gd name="connsiteX53" fmla="*/ 506051 w 1093825"/>
                <a:gd name="connsiteY53" fmla="*/ 1348256 h 1352550"/>
                <a:gd name="connsiteX54" fmla="*/ 494621 w 1093825"/>
                <a:gd name="connsiteY54" fmla="*/ 1342541 h 1352550"/>
                <a:gd name="connsiteX55" fmla="*/ 486922 w 1093825"/>
                <a:gd name="connsiteY55" fmla="*/ 1352550 h 1352550"/>
                <a:gd name="connsiteX56" fmla="*/ 485138 w 1093825"/>
                <a:gd name="connsiteY56" fmla="*/ 1352550 h 1352550"/>
                <a:gd name="connsiteX57" fmla="*/ 490811 w 1093825"/>
                <a:gd name="connsiteY57" fmla="*/ 1344446 h 1352550"/>
                <a:gd name="connsiteX58" fmla="*/ 488906 w 1093825"/>
                <a:gd name="connsiteY58" fmla="*/ 1302536 h 1352550"/>
                <a:gd name="connsiteX59" fmla="*/ 456521 w 1093825"/>
                <a:gd name="connsiteY59" fmla="*/ 1264436 h 1352550"/>
                <a:gd name="connsiteX60" fmla="*/ 426041 w 1093825"/>
                <a:gd name="connsiteY60" fmla="*/ 1262531 h 1352550"/>
                <a:gd name="connsiteX61" fmla="*/ 418421 w 1093825"/>
                <a:gd name="connsiteY61" fmla="*/ 1214906 h 1352550"/>
                <a:gd name="connsiteX62" fmla="*/ 382226 w 1093825"/>
                <a:gd name="connsiteY62" fmla="*/ 1216811 h 1352550"/>
                <a:gd name="connsiteX63" fmla="*/ 353651 w 1093825"/>
                <a:gd name="connsiteY63" fmla="*/ 1176806 h 1352550"/>
                <a:gd name="connsiteX64" fmla="*/ 304121 w 1093825"/>
                <a:gd name="connsiteY64" fmla="*/ 1211096 h 1352550"/>
                <a:gd name="connsiteX65" fmla="*/ 283166 w 1093825"/>
                <a:gd name="connsiteY65" fmla="*/ 1199666 h 1352550"/>
                <a:gd name="connsiteX66" fmla="*/ 281340 w 1093825"/>
                <a:gd name="connsiteY66" fmla="*/ 1202796 h 1352550"/>
                <a:gd name="connsiteX67" fmla="*/ 279356 w 1093825"/>
                <a:gd name="connsiteY67" fmla="*/ 1197761 h 1352550"/>
                <a:gd name="connsiteX68" fmla="*/ 233636 w 1093825"/>
                <a:gd name="connsiteY68" fmla="*/ 1184426 h 1352550"/>
                <a:gd name="connsiteX69" fmla="*/ 180296 w 1093825"/>
                <a:gd name="connsiteY69" fmla="*/ 1054886 h 1352550"/>
                <a:gd name="connsiteX70" fmla="*/ 184106 w 1093825"/>
                <a:gd name="connsiteY70" fmla="*/ 1012976 h 1352550"/>
                <a:gd name="connsiteX71" fmla="*/ 178391 w 1093825"/>
                <a:gd name="connsiteY71" fmla="*/ 938681 h 1352550"/>
                <a:gd name="connsiteX72" fmla="*/ 182201 w 1093825"/>
                <a:gd name="connsiteY72" fmla="*/ 917726 h 1352550"/>
                <a:gd name="connsiteX73" fmla="*/ 281261 w 1093825"/>
                <a:gd name="connsiteY73" fmla="*/ 894866 h 1352550"/>
                <a:gd name="connsiteX74" fmla="*/ 294596 w 1093825"/>
                <a:gd name="connsiteY74" fmla="*/ 856766 h 1352550"/>
                <a:gd name="connsiteX75" fmla="*/ 262211 w 1093825"/>
                <a:gd name="connsiteY75" fmla="*/ 786281 h 1352550"/>
                <a:gd name="connsiteX76" fmla="*/ 227921 w 1093825"/>
                <a:gd name="connsiteY76" fmla="*/ 776756 h 1352550"/>
                <a:gd name="connsiteX77" fmla="*/ 172676 w 1093825"/>
                <a:gd name="connsiteY77" fmla="*/ 681506 h 1352550"/>
                <a:gd name="connsiteX78" fmla="*/ 216491 w 1093825"/>
                <a:gd name="connsiteY78" fmla="*/ 664361 h 1352550"/>
                <a:gd name="connsiteX79" fmla="*/ 208871 w 1093825"/>
                <a:gd name="connsiteY79" fmla="*/ 631976 h 1352550"/>
                <a:gd name="connsiteX80" fmla="*/ 239351 w 1093825"/>
                <a:gd name="connsiteY80" fmla="*/ 614831 h 1352550"/>
                <a:gd name="connsiteX81" fmla="*/ 239351 w 1093825"/>
                <a:gd name="connsiteY81" fmla="*/ 591971 h 1352550"/>
                <a:gd name="connsiteX82" fmla="*/ 218396 w 1093825"/>
                <a:gd name="connsiteY82" fmla="*/ 456716 h 1352550"/>
                <a:gd name="connsiteX83" fmla="*/ 184106 w 1093825"/>
                <a:gd name="connsiteY83" fmla="*/ 447191 h 1352550"/>
                <a:gd name="connsiteX84" fmla="*/ 138386 w 1093825"/>
                <a:gd name="connsiteY84" fmla="*/ 380516 h 1352550"/>
                <a:gd name="connsiteX85" fmla="*/ 138386 w 1093825"/>
                <a:gd name="connsiteY85" fmla="*/ 332891 h 1352550"/>
                <a:gd name="connsiteX86" fmla="*/ 102191 w 1093825"/>
                <a:gd name="connsiteY86" fmla="*/ 321461 h 1352550"/>
                <a:gd name="connsiteX87" fmla="*/ 3131 w 1093825"/>
                <a:gd name="connsiteY87" fmla="*/ 325271 h 1352550"/>
                <a:gd name="connsiteX88" fmla="*/ 0 w 1093825"/>
                <a:gd name="connsiteY88" fmla="*/ 328643 h 1352550"/>
                <a:gd name="connsiteX89" fmla="*/ 355 w 1093825"/>
                <a:gd name="connsiteY89" fmla="*/ 323850 h 1352550"/>
                <a:gd name="connsiteX90" fmla="*/ 72745 w 1093825"/>
                <a:gd name="connsiteY90" fmla="*/ 80010 h 1352550"/>
                <a:gd name="connsiteX91" fmla="*/ 127990 w 1093825"/>
                <a:gd name="connsiteY91" fmla="*/ 87630 h 1352550"/>
                <a:gd name="connsiteX0" fmla="*/ 675173 w 1093825"/>
                <a:gd name="connsiteY0" fmla="*/ 1232898 h 1352550"/>
                <a:gd name="connsiteX1" fmla="*/ 700361 w 1093825"/>
                <a:gd name="connsiteY1" fmla="*/ 1249196 h 1352550"/>
                <a:gd name="connsiteX2" fmla="*/ 702266 w 1093825"/>
                <a:gd name="connsiteY2" fmla="*/ 1254911 h 1352550"/>
                <a:gd name="connsiteX3" fmla="*/ 675173 w 1093825"/>
                <a:gd name="connsiteY3" fmla="*/ 1232898 h 1352550"/>
                <a:gd name="connsiteX4" fmla="*/ 274675 w 1093825"/>
                <a:gd name="connsiteY4" fmla="*/ 0 h 1352550"/>
                <a:gd name="connsiteX5" fmla="*/ 377545 w 1093825"/>
                <a:gd name="connsiteY5" fmla="*/ 0 h 1352550"/>
                <a:gd name="connsiteX6" fmla="*/ 375640 w 1093825"/>
                <a:gd name="connsiteY6" fmla="*/ 70485 h 1352550"/>
                <a:gd name="connsiteX7" fmla="*/ 352780 w 1093825"/>
                <a:gd name="connsiteY7" fmla="*/ 112395 h 1352550"/>
                <a:gd name="connsiteX8" fmla="*/ 371830 w 1093825"/>
                <a:gd name="connsiteY8" fmla="*/ 133350 h 1352550"/>
                <a:gd name="connsiteX9" fmla="*/ 398500 w 1093825"/>
                <a:gd name="connsiteY9" fmla="*/ 133350 h 1352550"/>
                <a:gd name="connsiteX10" fmla="*/ 442315 w 1093825"/>
                <a:gd name="connsiteY10" fmla="*/ 163830 h 1352550"/>
                <a:gd name="connsiteX11" fmla="*/ 480415 w 1093825"/>
                <a:gd name="connsiteY11" fmla="*/ 241935 h 1352550"/>
                <a:gd name="connsiteX12" fmla="*/ 400405 w 1093825"/>
                <a:gd name="connsiteY12" fmla="*/ 266700 h 1352550"/>
                <a:gd name="connsiteX13" fmla="*/ 421360 w 1093825"/>
                <a:gd name="connsiteY13" fmla="*/ 344805 h 1352550"/>
                <a:gd name="connsiteX14" fmla="*/ 543280 w 1093825"/>
                <a:gd name="connsiteY14" fmla="*/ 299085 h 1352550"/>
                <a:gd name="connsiteX15" fmla="*/ 569950 w 1093825"/>
                <a:gd name="connsiteY15" fmla="*/ 361950 h 1352550"/>
                <a:gd name="connsiteX16" fmla="*/ 674725 w 1093825"/>
                <a:gd name="connsiteY16" fmla="*/ 373380 h 1352550"/>
                <a:gd name="connsiteX17" fmla="*/ 678535 w 1093825"/>
                <a:gd name="connsiteY17" fmla="*/ 533400 h 1352550"/>
                <a:gd name="connsiteX18" fmla="*/ 750925 w 1093825"/>
                <a:gd name="connsiteY18" fmla="*/ 497205 h 1352550"/>
                <a:gd name="connsiteX19" fmla="*/ 817600 w 1093825"/>
                <a:gd name="connsiteY19" fmla="*/ 525780 h 1352550"/>
                <a:gd name="connsiteX20" fmla="*/ 920470 w 1093825"/>
                <a:gd name="connsiteY20" fmla="*/ 523875 h 1352550"/>
                <a:gd name="connsiteX21" fmla="*/ 1023340 w 1093825"/>
                <a:gd name="connsiteY21" fmla="*/ 455295 h 1352550"/>
                <a:gd name="connsiteX22" fmla="*/ 1093825 w 1093825"/>
                <a:gd name="connsiteY22" fmla="*/ 464820 h 1352550"/>
                <a:gd name="connsiteX23" fmla="*/ 1050010 w 1093825"/>
                <a:gd name="connsiteY23" fmla="*/ 491490 h 1352550"/>
                <a:gd name="connsiteX24" fmla="*/ 1032865 w 1093825"/>
                <a:gd name="connsiteY24" fmla="*/ 542925 h 1352550"/>
                <a:gd name="connsiteX25" fmla="*/ 998575 w 1093825"/>
                <a:gd name="connsiteY25" fmla="*/ 529590 h 1352550"/>
                <a:gd name="connsiteX26" fmla="*/ 987145 w 1093825"/>
                <a:gd name="connsiteY26" fmla="*/ 600075 h 1352550"/>
                <a:gd name="connsiteX27" fmla="*/ 933805 w 1093825"/>
                <a:gd name="connsiteY27" fmla="*/ 611505 h 1352550"/>
                <a:gd name="connsiteX28" fmla="*/ 880465 w 1093825"/>
                <a:gd name="connsiteY28" fmla="*/ 752475 h 1352550"/>
                <a:gd name="connsiteX29" fmla="*/ 872845 w 1093825"/>
                <a:gd name="connsiteY29" fmla="*/ 830580 h 1352550"/>
                <a:gd name="connsiteX30" fmla="*/ 836650 w 1093825"/>
                <a:gd name="connsiteY30" fmla="*/ 830580 h 1352550"/>
                <a:gd name="connsiteX31" fmla="*/ 817600 w 1093825"/>
                <a:gd name="connsiteY31" fmla="*/ 895350 h 1352550"/>
                <a:gd name="connsiteX32" fmla="*/ 920470 w 1093825"/>
                <a:gd name="connsiteY32" fmla="*/ 902970 h 1352550"/>
                <a:gd name="connsiteX33" fmla="*/ 909040 w 1093825"/>
                <a:gd name="connsiteY33" fmla="*/ 981075 h 1352550"/>
                <a:gd name="connsiteX34" fmla="*/ 964414 w 1093825"/>
                <a:gd name="connsiteY34" fmla="*/ 1004609 h 1352550"/>
                <a:gd name="connsiteX35" fmla="*/ 949916 w 1093825"/>
                <a:gd name="connsiteY35" fmla="*/ 1064411 h 1352550"/>
                <a:gd name="connsiteX36" fmla="*/ 930866 w 1093825"/>
                <a:gd name="connsiteY36" fmla="*/ 1073936 h 1352550"/>
                <a:gd name="connsiteX37" fmla="*/ 852761 w 1093825"/>
                <a:gd name="connsiteY37" fmla="*/ 1064411 h 1352550"/>
                <a:gd name="connsiteX38" fmla="*/ 795611 w 1093825"/>
                <a:gd name="connsiteY38" fmla="*/ 1062506 h 1352550"/>
                <a:gd name="connsiteX39" fmla="*/ 765131 w 1093825"/>
                <a:gd name="connsiteY39" fmla="*/ 1047266 h 1352550"/>
                <a:gd name="connsiteX40" fmla="*/ 759416 w 1093825"/>
                <a:gd name="connsiteY40" fmla="*/ 1100606 h 1352550"/>
                <a:gd name="connsiteX41" fmla="*/ 728936 w 1093825"/>
                <a:gd name="connsiteY41" fmla="*/ 1110131 h 1352550"/>
                <a:gd name="connsiteX42" fmla="*/ 730841 w 1093825"/>
                <a:gd name="connsiteY42" fmla="*/ 1159661 h 1352550"/>
                <a:gd name="connsiteX43" fmla="*/ 681311 w 1093825"/>
                <a:gd name="connsiteY43" fmla="*/ 1159661 h 1352550"/>
                <a:gd name="connsiteX44" fmla="*/ 679406 w 1093825"/>
                <a:gd name="connsiteY44" fmla="*/ 1178711 h 1352550"/>
                <a:gd name="connsiteX45" fmla="*/ 639401 w 1093825"/>
                <a:gd name="connsiteY45" fmla="*/ 1174901 h 1352550"/>
                <a:gd name="connsiteX46" fmla="*/ 635591 w 1093825"/>
                <a:gd name="connsiteY46" fmla="*/ 1207286 h 1352550"/>
                <a:gd name="connsiteX47" fmla="*/ 638273 w 1093825"/>
                <a:gd name="connsiteY47" fmla="*/ 1209021 h 1352550"/>
                <a:gd name="connsiteX48" fmla="*/ 612731 w 1093825"/>
                <a:gd name="connsiteY48" fmla="*/ 1239671 h 1352550"/>
                <a:gd name="connsiteX49" fmla="*/ 586061 w 1093825"/>
                <a:gd name="connsiteY49" fmla="*/ 1247291 h 1352550"/>
                <a:gd name="connsiteX50" fmla="*/ 589871 w 1093825"/>
                <a:gd name="connsiteY50" fmla="*/ 1298726 h 1352550"/>
                <a:gd name="connsiteX51" fmla="*/ 559391 w 1093825"/>
                <a:gd name="connsiteY51" fmla="*/ 1277771 h 1352550"/>
                <a:gd name="connsiteX52" fmla="*/ 563201 w 1093825"/>
                <a:gd name="connsiteY52" fmla="*/ 1317776 h 1352550"/>
                <a:gd name="connsiteX53" fmla="*/ 506051 w 1093825"/>
                <a:gd name="connsiteY53" fmla="*/ 1348256 h 1352550"/>
                <a:gd name="connsiteX54" fmla="*/ 494621 w 1093825"/>
                <a:gd name="connsiteY54" fmla="*/ 1342541 h 1352550"/>
                <a:gd name="connsiteX55" fmla="*/ 486922 w 1093825"/>
                <a:gd name="connsiteY55" fmla="*/ 1352550 h 1352550"/>
                <a:gd name="connsiteX56" fmla="*/ 485138 w 1093825"/>
                <a:gd name="connsiteY56" fmla="*/ 1352550 h 1352550"/>
                <a:gd name="connsiteX57" fmla="*/ 490811 w 1093825"/>
                <a:gd name="connsiteY57" fmla="*/ 1344446 h 1352550"/>
                <a:gd name="connsiteX58" fmla="*/ 488906 w 1093825"/>
                <a:gd name="connsiteY58" fmla="*/ 1302536 h 1352550"/>
                <a:gd name="connsiteX59" fmla="*/ 456521 w 1093825"/>
                <a:gd name="connsiteY59" fmla="*/ 1264436 h 1352550"/>
                <a:gd name="connsiteX60" fmla="*/ 426041 w 1093825"/>
                <a:gd name="connsiteY60" fmla="*/ 1262531 h 1352550"/>
                <a:gd name="connsiteX61" fmla="*/ 418421 w 1093825"/>
                <a:gd name="connsiteY61" fmla="*/ 1214906 h 1352550"/>
                <a:gd name="connsiteX62" fmla="*/ 382226 w 1093825"/>
                <a:gd name="connsiteY62" fmla="*/ 1216811 h 1352550"/>
                <a:gd name="connsiteX63" fmla="*/ 353651 w 1093825"/>
                <a:gd name="connsiteY63" fmla="*/ 1176806 h 1352550"/>
                <a:gd name="connsiteX64" fmla="*/ 304121 w 1093825"/>
                <a:gd name="connsiteY64" fmla="*/ 1211096 h 1352550"/>
                <a:gd name="connsiteX65" fmla="*/ 283166 w 1093825"/>
                <a:gd name="connsiteY65" fmla="*/ 1199666 h 1352550"/>
                <a:gd name="connsiteX66" fmla="*/ 281340 w 1093825"/>
                <a:gd name="connsiteY66" fmla="*/ 1202796 h 1352550"/>
                <a:gd name="connsiteX67" fmla="*/ 279356 w 1093825"/>
                <a:gd name="connsiteY67" fmla="*/ 1197761 h 1352550"/>
                <a:gd name="connsiteX68" fmla="*/ 233636 w 1093825"/>
                <a:gd name="connsiteY68" fmla="*/ 1184426 h 1352550"/>
                <a:gd name="connsiteX69" fmla="*/ 180296 w 1093825"/>
                <a:gd name="connsiteY69" fmla="*/ 1054886 h 1352550"/>
                <a:gd name="connsiteX70" fmla="*/ 184106 w 1093825"/>
                <a:gd name="connsiteY70" fmla="*/ 1012976 h 1352550"/>
                <a:gd name="connsiteX71" fmla="*/ 178391 w 1093825"/>
                <a:gd name="connsiteY71" fmla="*/ 938681 h 1352550"/>
                <a:gd name="connsiteX72" fmla="*/ 182201 w 1093825"/>
                <a:gd name="connsiteY72" fmla="*/ 917726 h 1352550"/>
                <a:gd name="connsiteX73" fmla="*/ 281261 w 1093825"/>
                <a:gd name="connsiteY73" fmla="*/ 894866 h 1352550"/>
                <a:gd name="connsiteX74" fmla="*/ 294596 w 1093825"/>
                <a:gd name="connsiteY74" fmla="*/ 856766 h 1352550"/>
                <a:gd name="connsiteX75" fmla="*/ 262211 w 1093825"/>
                <a:gd name="connsiteY75" fmla="*/ 786281 h 1352550"/>
                <a:gd name="connsiteX76" fmla="*/ 227921 w 1093825"/>
                <a:gd name="connsiteY76" fmla="*/ 776756 h 1352550"/>
                <a:gd name="connsiteX77" fmla="*/ 172676 w 1093825"/>
                <a:gd name="connsiteY77" fmla="*/ 681506 h 1352550"/>
                <a:gd name="connsiteX78" fmla="*/ 216491 w 1093825"/>
                <a:gd name="connsiteY78" fmla="*/ 664361 h 1352550"/>
                <a:gd name="connsiteX79" fmla="*/ 208871 w 1093825"/>
                <a:gd name="connsiteY79" fmla="*/ 631976 h 1352550"/>
                <a:gd name="connsiteX80" fmla="*/ 239351 w 1093825"/>
                <a:gd name="connsiteY80" fmla="*/ 614831 h 1352550"/>
                <a:gd name="connsiteX81" fmla="*/ 239351 w 1093825"/>
                <a:gd name="connsiteY81" fmla="*/ 591971 h 1352550"/>
                <a:gd name="connsiteX82" fmla="*/ 218396 w 1093825"/>
                <a:gd name="connsiteY82" fmla="*/ 456716 h 1352550"/>
                <a:gd name="connsiteX83" fmla="*/ 184106 w 1093825"/>
                <a:gd name="connsiteY83" fmla="*/ 447191 h 1352550"/>
                <a:gd name="connsiteX84" fmla="*/ 138386 w 1093825"/>
                <a:gd name="connsiteY84" fmla="*/ 380516 h 1352550"/>
                <a:gd name="connsiteX85" fmla="*/ 138386 w 1093825"/>
                <a:gd name="connsiteY85" fmla="*/ 332891 h 1352550"/>
                <a:gd name="connsiteX86" fmla="*/ 102191 w 1093825"/>
                <a:gd name="connsiteY86" fmla="*/ 321461 h 1352550"/>
                <a:gd name="connsiteX87" fmla="*/ 3131 w 1093825"/>
                <a:gd name="connsiteY87" fmla="*/ 325271 h 1352550"/>
                <a:gd name="connsiteX88" fmla="*/ 0 w 1093825"/>
                <a:gd name="connsiteY88" fmla="*/ 328643 h 1352550"/>
                <a:gd name="connsiteX89" fmla="*/ 355 w 1093825"/>
                <a:gd name="connsiteY89" fmla="*/ 323850 h 1352550"/>
                <a:gd name="connsiteX90" fmla="*/ 72745 w 1093825"/>
                <a:gd name="connsiteY90" fmla="*/ 80010 h 1352550"/>
                <a:gd name="connsiteX91" fmla="*/ 127990 w 1093825"/>
                <a:gd name="connsiteY91" fmla="*/ 87630 h 1352550"/>
                <a:gd name="connsiteX92" fmla="*/ 274675 w 1093825"/>
                <a:gd name="connsiteY92" fmla="*/ 0 h 1352550"/>
                <a:gd name="connsiteX0" fmla="*/ 675173 w 1093825"/>
                <a:gd name="connsiteY0" fmla="*/ 1232898 h 1352550"/>
                <a:gd name="connsiteX1" fmla="*/ 700361 w 1093825"/>
                <a:gd name="connsiteY1" fmla="*/ 1249196 h 1352550"/>
                <a:gd name="connsiteX2" fmla="*/ 675173 w 1093825"/>
                <a:gd name="connsiteY2" fmla="*/ 1232898 h 1352550"/>
                <a:gd name="connsiteX3" fmla="*/ 274675 w 1093825"/>
                <a:gd name="connsiteY3" fmla="*/ 0 h 1352550"/>
                <a:gd name="connsiteX4" fmla="*/ 377545 w 1093825"/>
                <a:gd name="connsiteY4" fmla="*/ 0 h 1352550"/>
                <a:gd name="connsiteX5" fmla="*/ 375640 w 1093825"/>
                <a:gd name="connsiteY5" fmla="*/ 70485 h 1352550"/>
                <a:gd name="connsiteX6" fmla="*/ 352780 w 1093825"/>
                <a:gd name="connsiteY6" fmla="*/ 112395 h 1352550"/>
                <a:gd name="connsiteX7" fmla="*/ 371830 w 1093825"/>
                <a:gd name="connsiteY7" fmla="*/ 133350 h 1352550"/>
                <a:gd name="connsiteX8" fmla="*/ 398500 w 1093825"/>
                <a:gd name="connsiteY8" fmla="*/ 133350 h 1352550"/>
                <a:gd name="connsiteX9" fmla="*/ 442315 w 1093825"/>
                <a:gd name="connsiteY9" fmla="*/ 163830 h 1352550"/>
                <a:gd name="connsiteX10" fmla="*/ 480415 w 1093825"/>
                <a:gd name="connsiteY10" fmla="*/ 241935 h 1352550"/>
                <a:gd name="connsiteX11" fmla="*/ 400405 w 1093825"/>
                <a:gd name="connsiteY11" fmla="*/ 266700 h 1352550"/>
                <a:gd name="connsiteX12" fmla="*/ 421360 w 1093825"/>
                <a:gd name="connsiteY12" fmla="*/ 344805 h 1352550"/>
                <a:gd name="connsiteX13" fmla="*/ 543280 w 1093825"/>
                <a:gd name="connsiteY13" fmla="*/ 299085 h 1352550"/>
                <a:gd name="connsiteX14" fmla="*/ 569950 w 1093825"/>
                <a:gd name="connsiteY14" fmla="*/ 361950 h 1352550"/>
                <a:gd name="connsiteX15" fmla="*/ 674725 w 1093825"/>
                <a:gd name="connsiteY15" fmla="*/ 373380 h 1352550"/>
                <a:gd name="connsiteX16" fmla="*/ 678535 w 1093825"/>
                <a:gd name="connsiteY16" fmla="*/ 533400 h 1352550"/>
                <a:gd name="connsiteX17" fmla="*/ 750925 w 1093825"/>
                <a:gd name="connsiteY17" fmla="*/ 497205 h 1352550"/>
                <a:gd name="connsiteX18" fmla="*/ 817600 w 1093825"/>
                <a:gd name="connsiteY18" fmla="*/ 525780 h 1352550"/>
                <a:gd name="connsiteX19" fmla="*/ 920470 w 1093825"/>
                <a:gd name="connsiteY19" fmla="*/ 523875 h 1352550"/>
                <a:gd name="connsiteX20" fmla="*/ 1023340 w 1093825"/>
                <a:gd name="connsiteY20" fmla="*/ 455295 h 1352550"/>
                <a:gd name="connsiteX21" fmla="*/ 1093825 w 1093825"/>
                <a:gd name="connsiteY21" fmla="*/ 464820 h 1352550"/>
                <a:gd name="connsiteX22" fmla="*/ 1050010 w 1093825"/>
                <a:gd name="connsiteY22" fmla="*/ 491490 h 1352550"/>
                <a:gd name="connsiteX23" fmla="*/ 1032865 w 1093825"/>
                <a:gd name="connsiteY23" fmla="*/ 542925 h 1352550"/>
                <a:gd name="connsiteX24" fmla="*/ 998575 w 1093825"/>
                <a:gd name="connsiteY24" fmla="*/ 529590 h 1352550"/>
                <a:gd name="connsiteX25" fmla="*/ 987145 w 1093825"/>
                <a:gd name="connsiteY25" fmla="*/ 600075 h 1352550"/>
                <a:gd name="connsiteX26" fmla="*/ 933805 w 1093825"/>
                <a:gd name="connsiteY26" fmla="*/ 611505 h 1352550"/>
                <a:gd name="connsiteX27" fmla="*/ 880465 w 1093825"/>
                <a:gd name="connsiteY27" fmla="*/ 752475 h 1352550"/>
                <a:gd name="connsiteX28" fmla="*/ 872845 w 1093825"/>
                <a:gd name="connsiteY28" fmla="*/ 830580 h 1352550"/>
                <a:gd name="connsiteX29" fmla="*/ 836650 w 1093825"/>
                <a:gd name="connsiteY29" fmla="*/ 830580 h 1352550"/>
                <a:gd name="connsiteX30" fmla="*/ 817600 w 1093825"/>
                <a:gd name="connsiteY30" fmla="*/ 895350 h 1352550"/>
                <a:gd name="connsiteX31" fmla="*/ 920470 w 1093825"/>
                <a:gd name="connsiteY31" fmla="*/ 902970 h 1352550"/>
                <a:gd name="connsiteX32" fmla="*/ 909040 w 1093825"/>
                <a:gd name="connsiteY32" fmla="*/ 981075 h 1352550"/>
                <a:gd name="connsiteX33" fmla="*/ 964414 w 1093825"/>
                <a:gd name="connsiteY33" fmla="*/ 1004609 h 1352550"/>
                <a:gd name="connsiteX34" fmla="*/ 949916 w 1093825"/>
                <a:gd name="connsiteY34" fmla="*/ 1064411 h 1352550"/>
                <a:gd name="connsiteX35" fmla="*/ 930866 w 1093825"/>
                <a:gd name="connsiteY35" fmla="*/ 1073936 h 1352550"/>
                <a:gd name="connsiteX36" fmla="*/ 852761 w 1093825"/>
                <a:gd name="connsiteY36" fmla="*/ 1064411 h 1352550"/>
                <a:gd name="connsiteX37" fmla="*/ 795611 w 1093825"/>
                <a:gd name="connsiteY37" fmla="*/ 1062506 h 1352550"/>
                <a:gd name="connsiteX38" fmla="*/ 765131 w 1093825"/>
                <a:gd name="connsiteY38" fmla="*/ 1047266 h 1352550"/>
                <a:gd name="connsiteX39" fmla="*/ 759416 w 1093825"/>
                <a:gd name="connsiteY39" fmla="*/ 1100606 h 1352550"/>
                <a:gd name="connsiteX40" fmla="*/ 728936 w 1093825"/>
                <a:gd name="connsiteY40" fmla="*/ 1110131 h 1352550"/>
                <a:gd name="connsiteX41" fmla="*/ 730841 w 1093825"/>
                <a:gd name="connsiteY41" fmla="*/ 1159661 h 1352550"/>
                <a:gd name="connsiteX42" fmla="*/ 681311 w 1093825"/>
                <a:gd name="connsiteY42" fmla="*/ 1159661 h 1352550"/>
                <a:gd name="connsiteX43" fmla="*/ 679406 w 1093825"/>
                <a:gd name="connsiteY43" fmla="*/ 1178711 h 1352550"/>
                <a:gd name="connsiteX44" fmla="*/ 639401 w 1093825"/>
                <a:gd name="connsiteY44" fmla="*/ 1174901 h 1352550"/>
                <a:gd name="connsiteX45" fmla="*/ 635591 w 1093825"/>
                <a:gd name="connsiteY45" fmla="*/ 1207286 h 1352550"/>
                <a:gd name="connsiteX46" fmla="*/ 638273 w 1093825"/>
                <a:gd name="connsiteY46" fmla="*/ 1209021 h 1352550"/>
                <a:gd name="connsiteX47" fmla="*/ 612731 w 1093825"/>
                <a:gd name="connsiteY47" fmla="*/ 1239671 h 1352550"/>
                <a:gd name="connsiteX48" fmla="*/ 586061 w 1093825"/>
                <a:gd name="connsiteY48" fmla="*/ 1247291 h 1352550"/>
                <a:gd name="connsiteX49" fmla="*/ 589871 w 1093825"/>
                <a:gd name="connsiteY49" fmla="*/ 1298726 h 1352550"/>
                <a:gd name="connsiteX50" fmla="*/ 559391 w 1093825"/>
                <a:gd name="connsiteY50" fmla="*/ 1277771 h 1352550"/>
                <a:gd name="connsiteX51" fmla="*/ 563201 w 1093825"/>
                <a:gd name="connsiteY51" fmla="*/ 1317776 h 1352550"/>
                <a:gd name="connsiteX52" fmla="*/ 506051 w 1093825"/>
                <a:gd name="connsiteY52" fmla="*/ 1348256 h 1352550"/>
                <a:gd name="connsiteX53" fmla="*/ 494621 w 1093825"/>
                <a:gd name="connsiteY53" fmla="*/ 1342541 h 1352550"/>
                <a:gd name="connsiteX54" fmla="*/ 486922 w 1093825"/>
                <a:gd name="connsiteY54" fmla="*/ 1352550 h 1352550"/>
                <a:gd name="connsiteX55" fmla="*/ 485138 w 1093825"/>
                <a:gd name="connsiteY55" fmla="*/ 1352550 h 1352550"/>
                <a:gd name="connsiteX56" fmla="*/ 490811 w 1093825"/>
                <a:gd name="connsiteY56" fmla="*/ 1344446 h 1352550"/>
                <a:gd name="connsiteX57" fmla="*/ 488906 w 1093825"/>
                <a:gd name="connsiteY57" fmla="*/ 1302536 h 1352550"/>
                <a:gd name="connsiteX58" fmla="*/ 456521 w 1093825"/>
                <a:gd name="connsiteY58" fmla="*/ 1264436 h 1352550"/>
                <a:gd name="connsiteX59" fmla="*/ 426041 w 1093825"/>
                <a:gd name="connsiteY59" fmla="*/ 1262531 h 1352550"/>
                <a:gd name="connsiteX60" fmla="*/ 418421 w 1093825"/>
                <a:gd name="connsiteY60" fmla="*/ 1214906 h 1352550"/>
                <a:gd name="connsiteX61" fmla="*/ 382226 w 1093825"/>
                <a:gd name="connsiteY61" fmla="*/ 1216811 h 1352550"/>
                <a:gd name="connsiteX62" fmla="*/ 353651 w 1093825"/>
                <a:gd name="connsiteY62" fmla="*/ 1176806 h 1352550"/>
                <a:gd name="connsiteX63" fmla="*/ 304121 w 1093825"/>
                <a:gd name="connsiteY63" fmla="*/ 1211096 h 1352550"/>
                <a:gd name="connsiteX64" fmla="*/ 283166 w 1093825"/>
                <a:gd name="connsiteY64" fmla="*/ 1199666 h 1352550"/>
                <a:gd name="connsiteX65" fmla="*/ 281340 w 1093825"/>
                <a:gd name="connsiteY65" fmla="*/ 1202796 h 1352550"/>
                <a:gd name="connsiteX66" fmla="*/ 279356 w 1093825"/>
                <a:gd name="connsiteY66" fmla="*/ 1197761 h 1352550"/>
                <a:gd name="connsiteX67" fmla="*/ 233636 w 1093825"/>
                <a:gd name="connsiteY67" fmla="*/ 1184426 h 1352550"/>
                <a:gd name="connsiteX68" fmla="*/ 180296 w 1093825"/>
                <a:gd name="connsiteY68" fmla="*/ 1054886 h 1352550"/>
                <a:gd name="connsiteX69" fmla="*/ 184106 w 1093825"/>
                <a:gd name="connsiteY69" fmla="*/ 1012976 h 1352550"/>
                <a:gd name="connsiteX70" fmla="*/ 178391 w 1093825"/>
                <a:gd name="connsiteY70" fmla="*/ 938681 h 1352550"/>
                <a:gd name="connsiteX71" fmla="*/ 182201 w 1093825"/>
                <a:gd name="connsiteY71" fmla="*/ 917726 h 1352550"/>
                <a:gd name="connsiteX72" fmla="*/ 281261 w 1093825"/>
                <a:gd name="connsiteY72" fmla="*/ 894866 h 1352550"/>
                <a:gd name="connsiteX73" fmla="*/ 294596 w 1093825"/>
                <a:gd name="connsiteY73" fmla="*/ 856766 h 1352550"/>
                <a:gd name="connsiteX74" fmla="*/ 262211 w 1093825"/>
                <a:gd name="connsiteY74" fmla="*/ 786281 h 1352550"/>
                <a:gd name="connsiteX75" fmla="*/ 227921 w 1093825"/>
                <a:gd name="connsiteY75" fmla="*/ 776756 h 1352550"/>
                <a:gd name="connsiteX76" fmla="*/ 172676 w 1093825"/>
                <a:gd name="connsiteY76" fmla="*/ 681506 h 1352550"/>
                <a:gd name="connsiteX77" fmla="*/ 216491 w 1093825"/>
                <a:gd name="connsiteY77" fmla="*/ 664361 h 1352550"/>
                <a:gd name="connsiteX78" fmla="*/ 208871 w 1093825"/>
                <a:gd name="connsiteY78" fmla="*/ 631976 h 1352550"/>
                <a:gd name="connsiteX79" fmla="*/ 239351 w 1093825"/>
                <a:gd name="connsiteY79" fmla="*/ 614831 h 1352550"/>
                <a:gd name="connsiteX80" fmla="*/ 239351 w 1093825"/>
                <a:gd name="connsiteY80" fmla="*/ 591971 h 1352550"/>
                <a:gd name="connsiteX81" fmla="*/ 218396 w 1093825"/>
                <a:gd name="connsiteY81" fmla="*/ 456716 h 1352550"/>
                <a:gd name="connsiteX82" fmla="*/ 184106 w 1093825"/>
                <a:gd name="connsiteY82" fmla="*/ 447191 h 1352550"/>
                <a:gd name="connsiteX83" fmla="*/ 138386 w 1093825"/>
                <a:gd name="connsiteY83" fmla="*/ 380516 h 1352550"/>
                <a:gd name="connsiteX84" fmla="*/ 138386 w 1093825"/>
                <a:gd name="connsiteY84" fmla="*/ 332891 h 1352550"/>
                <a:gd name="connsiteX85" fmla="*/ 102191 w 1093825"/>
                <a:gd name="connsiteY85" fmla="*/ 321461 h 1352550"/>
                <a:gd name="connsiteX86" fmla="*/ 3131 w 1093825"/>
                <a:gd name="connsiteY86" fmla="*/ 325271 h 1352550"/>
                <a:gd name="connsiteX87" fmla="*/ 0 w 1093825"/>
                <a:gd name="connsiteY87" fmla="*/ 328643 h 1352550"/>
                <a:gd name="connsiteX88" fmla="*/ 355 w 1093825"/>
                <a:gd name="connsiteY88" fmla="*/ 323850 h 1352550"/>
                <a:gd name="connsiteX89" fmla="*/ 72745 w 1093825"/>
                <a:gd name="connsiteY89" fmla="*/ 80010 h 1352550"/>
                <a:gd name="connsiteX90" fmla="*/ 127990 w 1093825"/>
                <a:gd name="connsiteY90" fmla="*/ 87630 h 1352550"/>
                <a:gd name="connsiteX91" fmla="*/ 274675 w 1093825"/>
                <a:gd name="connsiteY91" fmla="*/ 0 h 1352550"/>
                <a:gd name="connsiteX0" fmla="*/ 274675 w 1093825"/>
                <a:gd name="connsiteY0" fmla="*/ 0 h 1352550"/>
                <a:gd name="connsiteX1" fmla="*/ 377545 w 1093825"/>
                <a:gd name="connsiteY1" fmla="*/ 0 h 1352550"/>
                <a:gd name="connsiteX2" fmla="*/ 375640 w 1093825"/>
                <a:gd name="connsiteY2" fmla="*/ 70485 h 1352550"/>
                <a:gd name="connsiteX3" fmla="*/ 352780 w 1093825"/>
                <a:gd name="connsiteY3" fmla="*/ 112395 h 1352550"/>
                <a:gd name="connsiteX4" fmla="*/ 371830 w 1093825"/>
                <a:gd name="connsiteY4" fmla="*/ 133350 h 1352550"/>
                <a:gd name="connsiteX5" fmla="*/ 398500 w 1093825"/>
                <a:gd name="connsiteY5" fmla="*/ 133350 h 1352550"/>
                <a:gd name="connsiteX6" fmla="*/ 442315 w 1093825"/>
                <a:gd name="connsiteY6" fmla="*/ 163830 h 1352550"/>
                <a:gd name="connsiteX7" fmla="*/ 480415 w 1093825"/>
                <a:gd name="connsiteY7" fmla="*/ 241935 h 1352550"/>
                <a:gd name="connsiteX8" fmla="*/ 400405 w 1093825"/>
                <a:gd name="connsiteY8" fmla="*/ 266700 h 1352550"/>
                <a:gd name="connsiteX9" fmla="*/ 421360 w 1093825"/>
                <a:gd name="connsiteY9" fmla="*/ 344805 h 1352550"/>
                <a:gd name="connsiteX10" fmla="*/ 543280 w 1093825"/>
                <a:gd name="connsiteY10" fmla="*/ 299085 h 1352550"/>
                <a:gd name="connsiteX11" fmla="*/ 569950 w 1093825"/>
                <a:gd name="connsiteY11" fmla="*/ 361950 h 1352550"/>
                <a:gd name="connsiteX12" fmla="*/ 674725 w 1093825"/>
                <a:gd name="connsiteY12" fmla="*/ 373380 h 1352550"/>
                <a:gd name="connsiteX13" fmla="*/ 678535 w 1093825"/>
                <a:gd name="connsiteY13" fmla="*/ 533400 h 1352550"/>
                <a:gd name="connsiteX14" fmla="*/ 750925 w 1093825"/>
                <a:gd name="connsiteY14" fmla="*/ 497205 h 1352550"/>
                <a:gd name="connsiteX15" fmla="*/ 817600 w 1093825"/>
                <a:gd name="connsiteY15" fmla="*/ 525780 h 1352550"/>
                <a:gd name="connsiteX16" fmla="*/ 920470 w 1093825"/>
                <a:gd name="connsiteY16" fmla="*/ 523875 h 1352550"/>
                <a:gd name="connsiteX17" fmla="*/ 1023340 w 1093825"/>
                <a:gd name="connsiteY17" fmla="*/ 455295 h 1352550"/>
                <a:gd name="connsiteX18" fmla="*/ 1093825 w 1093825"/>
                <a:gd name="connsiteY18" fmla="*/ 464820 h 1352550"/>
                <a:gd name="connsiteX19" fmla="*/ 1050010 w 1093825"/>
                <a:gd name="connsiteY19" fmla="*/ 491490 h 1352550"/>
                <a:gd name="connsiteX20" fmla="*/ 1032865 w 1093825"/>
                <a:gd name="connsiteY20" fmla="*/ 542925 h 1352550"/>
                <a:gd name="connsiteX21" fmla="*/ 998575 w 1093825"/>
                <a:gd name="connsiteY21" fmla="*/ 529590 h 1352550"/>
                <a:gd name="connsiteX22" fmla="*/ 987145 w 1093825"/>
                <a:gd name="connsiteY22" fmla="*/ 600075 h 1352550"/>
                <a:gd name="connsiteX23" fmla="*/ 933805 w 1093825"/>
                <a:gd name="connsiteY23" fmla="*/ 611505 h 1352550"/>
                <a:gd name="connsiteX24" fmla="*/ 880465 w 1093825"/>
                <a:gd name="connsiteY24" fmla="*/ 752475 h 1352550"/>
                <a:gd name="connsiteX25" fmla="*/ 872845 w 1093825"/>
                <a:gd name="connsiteY25" fmla="*/ 830580 h 1352550"/>
                <a:gd name="connsiteX26" fmla="*/ 836650 w 1093825"/>
                <a:gd name="connsiteY26" fmla="*/ 830580 h 1352550"/>
                <a:gd name="connsiteX27" fmla="*/ 817600 w 1093825"/>
                <a:gd name="connsiteY27" fmla="*/ 895350 h 1352550"/>
                <a:gd name="connsiteX28" fmla="*/ 920470 w 1093825"/>
                <a:gd name="connsiteY28" fmla="*/ 902970 h 1352550"/>
                <a:gd name="connsiteX29" fmla="*/ 909040 w 1093825"/>
                <a:gd name="connsiteY29" fmla="*/ 981075 h 1352550"/>
                <a:gd name="connsiteX30" fmla="*/ 964414 w 1093825"/>
                <a:gd name="connsiteY30" fmla="*/ 1004609 h 1352550"/>
                <a:gd name="connsiteX31" fmla="*/ 949916 w 1093825"/>
                <a:gd name="connsiteY31" fmla="*/ 1064411 h 1352550"/>
                <a:gd name="connsiteX32" fmla="*/ 930866 w 1093825"/>
                <a:gd name="connsiteY32" fmla="*/ 1073936 h 1352550"/>
                <a:gd name="connsiteX33" fmla="*/ 852761 w 1093825"/>
                <a:gd name="connsiteY33" fmla="*/ 1064411 h 1352550"/>
                <a:gd name="connsiteX34" fmla="*/ 795611 w 1093825"/>
                <a:gd name="connsiteY34" fmla="*/ 1062506 h 1352550"/>
                <a:gd name="connsiteX35" fmla="*/ 765131 w 1093825"/>
                <a:gd name="connsiteY35" fmla="*/ 1047266 h 1352550"/>
                <a:gd name="connsiteX36" fmla="*/ 759416 w 1093825"/>
                <a:gd name="connsiteY36" fmla="*/ 1100606 h 1352550"/>
                <a:gd name="connsiteX37" fmla="*/ 728936 w 1093825"/>
                <a:gd name="connsiteY37" fmla="*/ 1110131 h 1352550"/>
                <a:gd name="connsiteX38" fmla="*/ 730841 w 1093825"/>
                <a:gd name="connsiteY38" fmla="*/ 1159661 h 1352550"/>
                <a:gd name="connsiteX39" fmla="*/ 681311 w 1093825"/>
                <a:gd name="connsiteY39" fmla="*/ 1159661 h 1352550"/>
                <a:gd name="connsiteX40" fmla="*/ 679406 w 1093825"/>
                <a:gd name="connsiteY40" fmla="*/ 1178711 h 1352550"/>
                <a:gd name="connsiteX41" fmla="*/ 639401 w 1093825"/>
                <a:gd name="connsiteY41" fmla="*/ 1174901 h 1352550"/>
                <a:gd name="connsiteX42" fmla="*/ 635591 w 1093825"/>
                <a:gd name="connsiteY42" fmla="*/ 1207286 h 1352550"/>
                <a:gd name="connsiteX43" fmla="*/ 638273 w 1093825"/>
                <a:gd name="connsiteY43" fmla="*/ 1209021 h 1352550"/>
                <a:gd name="connsiteX44" fmla="*/ 612731 w 1093825"/>
                <a:gd name="connsiteY44" fmla="*/ 1239671 h 1352550"/>
                <a:gd name="connsiteX45" fmla="*/ 586061 w 1093825"/>
                <a:gd name="connsiteY45" fmla="*/ 1247291 h 1352550"/>
                <a:gd name="connsiteX46" fmla="*/ 589871 w 1093825"/>
                <a:gd name="connsiteY46" fmla="*/ 1298726 h 1352550"/>
                <a:gd name="connsiteX47" fmla="*/ 559391 w 1093825"/>
                <a:gd name="connsiteY47" fmla="*/ 1277771 h 1352550"/>
                <a:gd name="connsiteX48" fmla="*/ 563201 w 1093825"/>
                <a:gd name="connsiteY48" fmla="*/ 1317776 h 1352550"/>
                <a:gd name="connsiteX49" fmla="*/ 506051 w 1093825"/>
                <a:gd name="connsiteY49" fmla="*/ 1348256 h 1352550"/>
                <a:gd name="connsiteX50" fmla="*/ 494621 w 1093825"/>
                <a:gd name="connsiteY50" fmla="*/ 1342541 h 1352550"/>
                <a:gd name="connsiteX51" fmla="*/ 486922 w 1093825"/>
                <a:gd name="connsiteY51" fmla="*/ 1352550 h 1352550"/>
                <a:gd name="connsiteX52" fmla="*/ 485138 w 1093825"/>
                <a:gd name="connsiteY52" fmla="*/ 1352550 h 1352550"/>
                <a:gd name="connsiteX53" fmla="*/ 490811 w 1093825"/>
                <a:gd name="connsiteY53" fmla="*/ 1344446 h 1352550"/>
                <a:gd name="connsiteX54" fmla="*/ 488906 w 1093825"/>
                <a:gd name="connsiteY54" fmla="*/ 1302536 h 1352550"/>
                <a:gd name="connsiteX55" fmla="*/ 456521 w 1093825"/>
                <a:gd name="connsiteY55" fmla="*/ 1264436 h 1352550"/>
                <a:gd name="connsiteX56" fmla="*/ 426041 w 1093825"/>
                <a:gd name="connsiteY56" fmla="*/ 1262531 h 1352550"/>
                <a:gd name="connsiteX57" fmla="*/ 418421 w 1093825"/>
                <a:gd name="connsiteY57" fmla="*/ 1214906 h 1352550"/>
                <a:gd name="connsiteX58" fmla="*/ 382226 w 1093825"/>
                <a:gd name="connsiteY58" fmla="*/ 1216811 h 1352550"/>
                <a:gd name="connsiteX59" fmla="*/ 353651 w 1093825"/>
                <a:gd name="connsiteY59" fmla="*/ 1176806 h 1352550"/>
                <a:gd name="connsiteX60" fmla="*/ 304121 w 1093825"/>
                <a:gd name="connsiteY60" fmla="*/ 1211096 h 1352550"/>
                <a:gd name="connsiteX61" fmla="*/ 283166 w 1093825"/>
                <a:gd name="connsiteY61" fmla="*/ 1199666 h 1352550"/>
                <a:gd name="connsiteX62" fmla="*/ 281340 w 1093825"/>
                <a:gd name="connsiteY62" fmla="*/ 1202796 h 1352550"/>
                <a:gd name="connsiteX63" fmla="*/ 279356 w 1093825"/>
                <a:gd name="connsiteY63" fmla="*/ 1197761 h 1352550"/>
                <a:gd name="connsiteX64" fmla="*/ 233636 w 1093825"/>
                <a:gd name="connsiteY64" fmla="*/ 1184426 h 1352550"/>
                <a:gd name="connsiteX65" fmla="*/ 180296 w 1093825"/>
                <a:gd name="connsiteY65" fmla="*/ 1054886 h 1352550"/>
                <a:gd name="connsiteX66" fmla="*/ 184106 w 1093825"/>
                <a:gd name="connsiteY66" fmla="*/ 1012976 h 1352550"/>
                <a:gd name="connsiteX67" fmla="*/ 178391 w 1093825"/>
                <a:gd name="connsiteY67" fmla="*/ 938681 h 1352550"/>
                <a:gd name="connsiteX68" fmla="*/ 182201 w 1093825"/>
                <a:gd name="connsiteY68" fmla="*/ 917726 h 1352550"/>
                <a:gd name="connsiteX69" fmla="*/ 281261 w 1093825"/>
                <a:gd name="connsiteY69" fmla="*/ 894866 h 1352550"/>
                <a:gd name="connsiteX70" fmla="*/ 294596 w 1093825"/>
                <a:gd name="connsiteY70" fmla="*/ 856766 h 1352550"/>
                <a:gd name="connsiteX71" fmla="*/ 262211 w 1093825"/>
                <a:gd name="connsiteY71" fmla="*/ 786281 h 1352550"/>
                <a:gd name="connsiteX72" fmla="*/ 227921 w 1093825"/>
                <a:gd name="connsiteY72" fmla="*/ 776756 h 1352550"/>
                <a:gd name="connsiteX73" fmla="*/ 172676 w 1093825"/>
                <a:gd name="connsiteY73" fmla="*/ 681506 h 1352550"/>
                <a:gd name="connsiteX74" fmla="*/ 216491 w 1093825"/>
                <a:gd name="connsiteY74" fmla="*/ 664361 h 1352550"/>
                <a:gd name="connsiteX75" fmla="*/ 208871 w 1093825"/>
                <a:gd name="connsiteY75" fmla="*/ 631976 h 1352550"/>
                <a:gd name="connsiteX76" fmla="*/ 239351 w 1093825"/>
                <a:gd name="connsiteY76" fmla="*/ 614831 h 1352550"/>
                <a:gd name="connsiteX77" fmla="*/ 239351 w 1093825"/>
                <a:gd name="connsiteY77" fmla="*/ 591971 h 1352550"/>
                <a:gd name="connsiteX78" fmla="*/ 218396 w 1093825"/>
                <a:gd name="connsiteY78" fmla="*/ 456716 h 1352550"/>
                <a:gd name="connsiteX79" fmla="*/ 184106 w 1093825"/>
                <a:gd name="connsiteY79" fmla="*/ 447191 h 1352550"/>
                <a:gd name="connsiteX80" fmla="*/ 138386 w 1093825"/>
                <a:gd name="connsiteY80" fmla="*/ 380516 h 1352550"/>
                <a:gd name="connsiteX81" fmla="*/ 138386 w 1093825"/>
                <a:gd name="connsiteY81" fmla="*/ 332891 h 1352550"/>
                <a:gd name="connsiteX82" fmla="*/ 102191 w 1093825"/>
                <a:gd name="connsiteY82" fmla="*/ 321461 h 1352550"/>
                <a:gd name="connsiteX83" fmla="*/ 3131 w 1093825"/>
                <a:gd name="connsiteY83" fmla="*/ 325271 h 1352550"/>
                <a:gd name="connsiteX84" fmla="*/ 0 w 1093825"/>
                <a:gd name="connsiteY84" fmla="*/ 328643 h 1352550"/>
                <a:gd name="connsiteX85" fmla="*/ 355 w 1093825"/>
                <a:gd name="connsiteY85" fmla="*/ 323850 h 1352550"/>
                <a:gd name="connsiteX86" fmla="*/ 72745 w 1093825"/>
                <a:gd name="connsiteY86" fmla="*/ 80010 h 1352550"/>
                <a:gd name="connsiteX87" fmla="*/ 127990 w 1093825"/>
                <a:gd name="connsiteY87" fmla="*/ 87630 h 1352550"/>
                <a:gd name="connsiteX88" fmla="*/ 274675 w 1093825"/>
                <a:gd name="connsiteY88" fmla="*/ 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093825" h="1352550">
                  <a:moveTo>
                    <a:pt x="274675" y="0"/>
                  </a:moveTo>
                  <a:lnTo>
                    <a:pt x="377545" y="0"/>
                  </a:lnTo>
                  <a:lnTo>
                    <a:pt x="375640" y="70485"/>
                  </a:lnTo>
                  <a:lnTo>
                    <a:pt x="352780" y="112395"/>
                  </a:lnTo>
                  <a:lnTo>
                    <a:pt x="371830" y="133350"/>
                  </a:lnTo>
                  <a:lnTo>
                    <a:pt x="398500" y="133350"/>
                  </a:lnTo>
                  <a:lnTo>
                    <a:pt x="442315" y="163830"/>
                  </a:lnTo>
                  <a:lnTo>
                    <a:pt x="480415" y="241935"/>
                  </a:lnTo>
                  <a:lnTo>
                    <a:pt x="400405" y="266700"/>
                  </a:lnTo>
                  <a:lnTo>
                    <a:pt x="421360" y="344805"/>
                  </a:lnTo>
                  <a:lnTo>
                    <a:pt x="543280" y="299085"/>
                  </a:lnTo>
                  <a:lnTo>
                    <a:pt x="569950" y="361950"/>
                  </a:lnTo>
                  <a:lnTo>
                    <a:pt x="674725" y="373380"/>
                  </a:lnTo>
                  <a:lnTo>
                    <a:pt x="678535" y="533400"/>
                  </a:lnTo>
                  <a:lnTo>
                    <a:pt x="750925" y="497205"/>
                  </a:lnTo>
                  <a:lnTo>
                    <a:pt x="817600" y="525780"/>
                  </a:lnTo>
                  <a:lnTo>
                    <a:pt x="920470" y="523875"/>
                  </a:lnTo>
                  <a:lnTo>
                    <a:pt x="1023340" y="455295"/>
                  </a:lnTo>
                  <a:lnTo>
                    <a:pt x="1093825" y="464820"/>
                  </a:lnTo>
                  <a:lnTo>
                    <a:pt x="1050010" y="491490"/>
                  </a:lnTo>
                  <a:lnTo>
                    <a:pt x="1032865" y="542925"/>
                  </a:lnTo>
                  <a:lnTo>
                    <a:pt x="998575" y="529590"/>
                  </a:lnTo>
                  <a:lnTo>
                    <a:pt x="987145" y="600075"/>
                  </a:lnTo>
                  <a:lnTo>
                    <a:pt x="933805" y="611505"/>
                  </a:lnTo>
                  <a:lnTo>
                    <a:pt x="880465" y="752475"/>
                  </a:lnTo>
                  <a:lnTo>
                    <a:pt x="872845" y="830580"/>
                  </a:lnTo>
                  <a:lnTo>
                    <a:pt x="836650" y="830580"/>
                  </a:lnTo>
                  <a:lnTo>
                    <a:pt x="817600" y="895350"/>
                  </a:lnTo>
                  <a:lnTo>
                    <a:pt x="920470" y="902970"/>
                  </a:lnTo>
                  <a:lnTo>
                    <a:pt x="909040" y="981075"/>
                  </a:lnTo>
                  <a:lnTo>
                    <a:pt x="964414" y="1004609"/>
                  </a:lnTo>
                  <a:lnTo>
                    <a:pt x="949916" y="1064411"/>
                  </a:lnTo>
                  <a:lnTo>
                    <a:pt x="930866" y="1073936"/>
                  </a:lnTo>
                  <a:lnTo>
                    <a:pt x="852761" y="1064411"/>
                  </a:lnTo>
                  <a:lnTo>
                    <a:pt x="795611" y="1062506"/>
                  </a:lnTo>
                  <a:lnTo>
                    <a:pt x="765131" y="1047266"/>
                  </a:lnTo>
                  <a:lnTo>
                    <a:pt x="759416" y="1100606"/>
                  </a:lnTo>
                  <a:lnTo>
                    <a:pt x="728936" y="1110131"/>
                  </a:lnTo>
                  <a:lnTo>
                    <a:pt x="730841" y="1159661"/>
                  </a:lnTo>
                  <a:lnTo>
                    <a:pt x="681311" y="1159661"/>
                  </a:lnTo>
                  <a:lnTo>
                    <a:pt x="679406" y="1178711"/>
                  </a:lnTo>
                  <a:lnTo>
                    <a:pt x="639401" y="1174901"/>
                  </a:lnTo>
                  <a:lnTo>
                    <a:pt x="635591" y="1207286"/>
                  </a:lnTo>
                  <a:lnTo>
                    <a:pt x="638273" y="1209021"/>
                  </a:lnTo>
                  <a:lnTo>
                    <a:pt x="612731" y="1239671"/>
                  </a:lnTo>
                  <a:lnTo>
                    <a:pt x="586061" y="1247291"/>
                  </a:lnTo>
                  <a:lnTo>
                    <a:pt x="589871" y="1298726"/>
                  </a:lnTo>
                  <a:lnTo>
                    <a:pt x="559391" y="1277771"/>
                  </a:lnTo>
                  <a:lnTo>
                    <a:pt x="563201" y="1317776"/>
                  </a:lnTo>
                  <a:lnTo>
                    <a:pt x="506051" y="1348256"/>
                  </a:lnTo>
                  <a:lnTo>
                    <a:pt x="494621" y="1342541"/>
                  </a:lnTo>
                  <a:lnTo>
                    <a:pt x="486922" y="1352550"/>
                  </a:lnTo>
                  <a:lnTo>
                    <a:pt x="485138" y="1352550"/>
                  </a:lnTo>
                  <a:lnTo>
                    <a:pt x="490811" y="1344446"/>
                  </a:lnTo>
                  <a:lnTo>
                    <a:pt x="488906" y="1302536"/>
                  </a:lnTo>
                  <a:lnTo>
                    <a:pt x="456521" y="1264436"/>
                  </a:lnTo>
                  <a:lnTo>
                    <a:pt x="426041" y="1262531"/>
                  </a:lnTo>
                  <a:lnTo>
                    <a:pt x="418421" y="1214906"/>
                  </a:lnTo>
                  <a:lnTo>
                    <a:pt x="382226" y="1216811"/>
                  </a:lnTo>
                  <a:lnTo>
                    <a:pt x="353651" y="1176806"/>
                  </a:lnTo>
                  <a:lnTo>
                    <a:pt x="304121" y="1211096"/>
                  </a:lnTo>
                  <a:lnTo>
                    <a:pt x="283166" y="1199666"/>
                  </a:lnTo>
                  <a:lnTo>
                    <a:pt x="281340" y="1202796"/>
                  </a:lnTo>
                  <a:lnTo>
                    <a:pt x="279356" y="1197761"/>
                  </a:lnTo>
                  <a:lnTo>
                    <a:pt x="233636" y="1184426"/>
                  </a:lnTo>
                  <a:lnTo>
                    <a:pt x="180296" y="1054886"/>
                  </a:lnTo>
                  <a:lnTo>
                    <a:pt x="184106" y="1012976"/>
                  </a:lnTo>
                  <a:lnTo>
                    <a:pt x="178391" y="938681"/>
                  </a:lnTo>
                  <a:lnTo>
                    <a:pt x="182201" y="917726"/>
                  </a:lnTo>
                  <a:lnTo>
                    <a:pt x="281261" y="894866"/>
                  </a:lnTo>
                  <a:lnTo>
                    <a:pt x="294596" y="856766"/>
                  </a:lnTo>
                  <a:lnTo>
                    <a:pt x="262211" y="786281"/>
                  </a:lnTo>
                  <a:lnTo>
                    <a:pt x="227921" y="776756"/>
                  </a:lnTo>
                  <a:lnTo>
                    <a:pt x="172676" y="681506"/>
                  </a:lnTo>
                  <a:lnTo>
                    <a:pt x="216491" y="664361"/>
                  </a:lnTo>
                  <a:lnTo>
                    <a:pt x="208871" y="631976"/>
                  </a:lnTo>
                  <a:lnTo>
                    <a:pt x="239351" y="614831"/>
                  </a:lnTo>
                  <a:lnTo>
                    <a:pt x="239351" y="591971"/>
                  </a:lnTo>
                  <a:lnTo>
                    <a:pt x="218396" y="456716"/>
                  </a:lnTo>
                  <a:lnTo>
                    <a:pt x="184106" y="447191"/>
                  </a:lnTo>
                  <a:lnTo>
                    <a:pt x="138386" y="380516"/>
                  </a:lnTo>
                  <a:lnTo>
                    <a:pt x="138386" y="332891"/>
                  </a:lnTo>
                  <a:lnTo>
                    <a:pt x="102191" y="321461"/>
                  </a:lnTo>
                  <a:lnTo>
                    <a:pt x="3131" y="325271"/>
                  </a:lnTo>
                  <a:lnTo>
                    <a:pt x="0" y="328643"/>
                  </a:lnTo>
                  <a:cubicBezTo>
                    <a:pt x="118" y="327045"/>
                    <a:pt x="237" y="325448"/>
                    <a:pt x="355" y="323850"/>
                  </a:cubicBezTo>
                  <a:lnTo>
                    <a:pt x="72745" y="80010"/>
                  </a:lnTo>
                  <a:lnTo>
                    <a:pt x="127990" y="87630"/>
                  </a:lnTo>
                  <a:lnTo>
                    <a:pt x="274675" y="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Radzymin</a:t>
              </a:r>
            </a:p>
          </p:txBody>
        </p:sp>
        <p:sp>
          <p:nvSpPr>
            <p:cNvPr id="22" name="Pruszkow">
              <a:extLst>
                <a:ext uri="{FF2B5EF4-FFF2-40B4-BE49-F238E27FC236}">
                  <a16:creationId xmlns:a16="http://schemas.microsoft.com/office/drawing/2014/main" id="{2C03482C-66AA-FA31-D1DE-A895D49389DE}"/>
                </a:ext>
              </a:extLst>
            </p:cNvPr>
            <p:cNvSpPr>
              <a:spLocks/>
            </p:cNvSpPr>
            <p:nvPr/>
          </p:nvSpPr>
          <p:spPr>
            <a:xfrm>
              <a:off x="5233459" y="3785487"/>
              <a:ext cx="437809" cy="384805"/>
            </a:xfrm>
            <a:custGeom>
              <a:avLst/>
              <a:gdLst>
                <a:gd name="connsiteX0" fmla="*/ 485775 w 485775"/>
                <a:gd name="connsiteY0" fmla="*/ 165650 h 379010"/>
                <a:gd name="connsiteX1" fmla="*/ 485775 w 485775"/>
                <a:gd name="connsiteY1" fmla="*/ 166225 h 379010"/>
                <a:gd name="connsiteX2" fmla="*/ 432623 w 485775"/>
                <a:gd name="connsiteY2" fmla="*/ 167553 h 379010"/>
                <a:gd name="connsiteX3" fmla="*/ 432679 w 485775"/>
                <a:gd name="connsiteY3" fmla="*/ 166977 h 379010"/>
                <a:gd name="connsiteX4" fmla="*/ 351299 w 485775"/>
                <a:gd name="connsiteY4" fmla="*/ 0 h 379010"/>
                <a:gd name="connsiteX5" fmla="*/ 362072 w 485775"/>
                <a:gd name="connsiteY5" fmla="*/ 95165 h 379010"/>
                <a:gd name="connsiteX6" fmla="*/ 346832 w 485775"/>
                <a:gd name="connsiteY6" fmla="*/ 140885 h 379010"/>
                <a:gd name="connsiteX7" fmla="*/ 431215 w 485775"/>
                <a:gd name="connsiteY7" fmla="*/ 181242 h 379010"/>
                <a:gd name="connsiteX8" fmla="*/ 423032 w 485775"/>
                <a:gd name="connsiteY8" fmla="*/ 264710 h 379010"/>
                <a:gd name="connsiteX9" fmla="*/ 348737 w 485775"/>
                <a:gd name="connsiteY9" fmla="*/ 243755 h 379010"/>
                <a:gd name="connsiteX10" fmla="*/ 314447 w 485775"/>
                <a:gd name="connsiteY10" fmla="*/ 291380 h 379010"/>
                <a:gd name="connsiteX11" fmla="*/ 343022 w 485775"/>
                <a:gd name="connsiteY11" fmla="*/ 295190 h 379010"/>
                <a:gd name="connsiteX12" fmla="*/ 323972 w 485775"/>
                <a:gd name="connsiteY12" fmla="*/ 379010 h 379010"/>
                <a:gd name="connsiteX13" fmla="*/ 285872 w 485775"/>
                <a:gd name="connsiteY13" fmla="*/ 337100 h 379010"/>
                <a:gd name="connsiteX14" fmla="*/ 240152 w 485775"/>
                <a:gd name="connsiteY14" fmla="*/ 337100 h 379010"/>
                <a:gd name="connsiteX15" fmla="*/ 238247 w 485775"/>
                <a:gd name="connsiteY15" fmla="*/ 375200 h 379010"/>
                <a:gd name="connsiteX16" fmla="*/ 154821 w 485775"/>
                <a:gd name="connsiteY16" fmla="*/ 347392 h 379010"/>
                <a:gd name="connsiteX17" fmla="*/ 158115 w 485775"/>
                <a:gd name="connsiteY17" fmla="*/ 321042 h 379010"/>
                <a:gd name="connsiteX18" fmla="*/ 120015 w 485775"/>
                <a:gd name="connsiteY18" fmla="*/ 265797 h 379010"/>
                <a:gd name="connsiteX19" fmla="*/ 45720 w 485775"/>
                <a:gd name="connsiteY19" fmla="*/ 307707 h 379010"/>
                <a:gd name="connsiteX20" fmla="*/ 57150 w 485775"/>
                <a:gd name="connsiteY20" fmla="*/ 241032 h 379010"/>
                <a:gd name="connsiteX21" fmla="*/ 0 w 485775"/>
                <a:gd name="connsiteY21" fmla="*/ 225792 h 379010"/>
                <a:gd name="connsiteX22" fmla="*/ 49530 w 485775"/>
                <a:gd name="connsiteY22" fmla="*/ 130542 h 379010"/>
                <a:gd name="connsiteX23" fmla="*/ 85725 w 485775"/>
                <a:gd name="connsiteY23" fmla="*/ 37197 h 379010"/>
                <a:gd name="connsiteX24" fmla="*/ 154305 w 485775"/>
                <a:gd name="connsiteY24" fmla="*/ 14337 h 379010"/>
                <a:gd name="connsiteX25" fmla="*/ 257175 w 485775"/>
                <a:gd name="connsiteY25" fmla="*/ 14337 h 379010"/>
                <a:gd name="connsiteX26" fmla="*/ 299085 w 485775"/>
                <a:gd name="connsiteY26" fmla="*/ 33387 h 379010"/>
                <a:gd name="connsiteX27" fmla="*/ 316230 w 485775"/>
                <a:gd name="connsiteY27" fmla="*/ 1002 h 379010"/>
                <a:gd name="connsiteX0" fmla="*/ 432679 w 485775"/>
                <a:gd name="connsiteY0" fmla="*/ 166977 h 379010"/>
                <a:gd name="connsiteX1" fmla="*/ 485775 w 485775"/>
                <a:gd name="connsiteY1" fmla="*/ 166225 h 379010"/>
                <a:gd name="connsiteX2" fmla="*/ 432623 w 485775"/>
                <a:gd name="connsiteY2" fmla="*/ 167553 h 379010"/>
                <a:gd name="connsiteX3" fmla="*/ 432679 w 485775"/>
                <a:gd name="connsiteY3" fmla="*/ 166977 h 379010"/>
                <a:gd name="connsiteX4" fmla="*/ 351299 w 485775"/>
                <a:gd name="connsiteY4" fmla="*/ 0 h 379010"/>
                <a:gd name="connsiteX5" fmla="*/ 362072 w 485775"/>
                <a:gd name="connsiteY5" fmla="*/ 95165 h 379010"/>
                <a:gd name="connsiteX6" fmla="*/ 346832 w 485775"/>
                <a:gd name="connsiteY6" fmla="*/ 140885 h 379010"/>
                <a:gd name="connsiteX7" fmla="*/ 431215 w 485775"/>
                <a:gd name="connsiteY7" fmla="*/ 181242 h 379010"/>
                <a:gd name="connsiteX8" fmla="*/ 423032 w 485775"/>
                <a:gd name="connsiteY8" fmla="*/ 264710 h 379010"/>
                <a:gd name="connsiteX9" fmla="*/ 348737 w 485775"/>
                <a:gd name="connsiteY9" fmla="*/ 243755 h 379010"/>
                <a:gd name="connsiteX10" fmla="*/ 314447 w 485775"/>
                <a:gd name="connsiteY10" fmla="*/ 291380 h 379010"/>
                <a:gd name="connsiteX11" fmla="*/ 343022 w 485775"/>
                <a:gd name="connsiteY11" fmla="*/ 295190 h 379010"/>
                <a:gd name="connsiteX12" fmla="*/ 323972 w 485775"/>
                <a:gd name="connsiteY12" fmla="*/ 379010 h 379010"/>
                <a:gd name="connsiteX13" fmla="*/ 285872 w 485775"/>
                <a:gd name="connsiteY13" fmla="*/ 337100 h 379010"/>
                <a:gd name="connsiteX14" fmla="*/ 240152 w 485775"/>
                <a:gd name="connsiteY14" fmla="*/ 337100 h 379010"/>
                <a:gd name="connsiteX15" fmla="*/ 238247 w 485775"/>
                <a:gd name="connsiteY15" fmla="*/ 375200 h 379010"/>
                <a:gd name="connsiteX16" fmla="*/ 154821 w 485775"/>
                <a:gd name="connsiteY16" fmla="*/ 347392 h 379010"/>
                <a:gd name="connsiteX17" fmla="*/ 158115 w 485775"/>
                <a:gd name="connsiteY17" fmla="*/ 321042 h 379010"/>
                <a:gd name="connsiteX18" fmla="*/ 120015 w 485775"/>
                <a:gd name="connsiteY18" fmla="*/ 265797 h 379010"/>
                <a:gd name="connsiteX19" fmla="*/ 45720 w 485775"/>
                <a:gd name="connsiteY19" fmla="*/ 307707 h 379010"/>
                <a:gd name="connsiteX20" fmla="*/ 57150 w 485775"/>
                <a:gd name="connsiteY20" fmla="*/ 241032 h 379010"/>
                <a:gd name="connsiteX21" fmla="*/ 0 w 485775"/>
                <a:gd name="connsiteY21" fmla="*/ 225792 h 379010"/>
                <a:gd name="connsiteX22" fmla="*/ 49530 w 485775"/>
                <a:gd name="connsiteY22" fmla="*/ 130542 h 379010"/>
                <a:gd name="connsiteX23" fmla="*/ 85725 w 485775"/>
                <a:gd name="connsiteY23" fmla="*/ 37197 h 379010"/>
                <a:gd name="connsiteX24" fmla="*/ 154305 w 485775"/>
                <a:gd name="connsiteY24" fmla="*/ 14337 h 379010"/>
                <a:gd name="connsiteX25" fmla="*/ 257175 w 485775"/>
                <a:gd name="connsiteY25" fmla="*/ 14337 h 379010"/>
                <a:gd name="connsiteX26" fmla="*/ 299085 w 485775"/>
                <a:gd name="connsiteY26" fmla="*/ 33387 h 379010"/>
                <a:gd name="connsiteX27" fmla="*/ 316230 w 485775"/>
                <a:gd name="connsiteY27" fmla="*/ 1002 h 379010"/>
                <a:gd name="connsiteX28" fmla="*/ 351299 w 485775"/>
                <a:gd name="connsiteY28" fmla="*/ 0 h 379010"/>
                <a:gd name="connsiteX0" fmla="*/ 432679 w 432679"/>
                <a:gd name="connsiteY0" fmla="*/ 166977 h 379010"/>
                <a:gd name="connsiteX1" fmla="*/ 432623 w 432679"/>
                <a:gd name="connsiteY1" fmla="*/ 167553 h 379010"/>
                <a:gd name="connsiteX2" fmla="*/ 432679 w 432679"/>
                <a:gd name="connsiteY2" fmla="*/ 166977 h 379010"/>
                <a:gd name="connsiteX3" fmla="*/ 351299 w 432679"/>
                <a:gd name="connsiteY3" fmla="*/ 0 h 379010"/>
                <a:gd name="connsiteX4" fmla="*/ 362072 w 432679"/>
                <a:gd name="connsiteY4" fmla="*/ 95165 h 379010"/>
                <a:gd name="connsiteX5" fmla="*/ 346832 w 432679"/>
                <a:gd name="connsiteY5" fmla="*/ 140885 h 379010"/>
                <a:gd name="connsiteX6" fmla="*/ 431215 w 432679"/>
                <a:gd name="connsiteY6" fmla="*/ 181242 h 379010"/>
                <a:gd name="connsiteX7" fmla="*/ 423032 w 432679"/>
                <a:gd name="connsiteY7" fmla="*/ 264710 h 379010"/>
                <a:gd name="connsiteX8" fmla="*/ 348737 w 432679"/>
                <a:gd name="connsiteY8" fmla="*/ 243755 h 379010"/>
                <a:gd name="connsiteX9" fmla="*/ 314447 w 432679"/>
                <a:gd name="connsiteY9" fmla="*/ 291380 h 379010"/>
                <a:gd name="connsiteX10" fmla="*/ 343022 w 432679"/>
                <a:gd name="connsiteY10" fmla="*/ 295190 h 379010"/>
                <a:gd name="connsiteX11" fmla="*/ 323972 w 432679"/>
                <a:gd name="connsiteY11" fmla="*/ 379010 h 379010"/>
                <a:gd name="connsiteX12" fmla="*/ 285872 w 432679"/>
                <a:gd name="connsiteY12" fmla="*/ 337100 h 379010"/>
                <a:gd name="connsiteX13" fmla="*/ 240152 w 432679"/>
                <a:gd name="connsiteY13" fmla="*/ 337100 h 379010"/>
                <a:gd name="connsiteX14" fmla="*/ 238247 w 432679"/>
                <a:gd name="connsiteY14" fmla="*/ 375200 h 379010"/>
                <a:gd name="connsiteX15" fmla="*/ 154821 w 432679"/>
                <a:gd name="connsiteY15" fmla="*/ 347392 h 379010"/>
                <a:gd name="connsiteX16" fmla="*/ 158115 w 432679"/>
                <a:gd name="connsiteY16" fmla="*/ 321042 h 379010"/>
                <a:gd name="connsiteX17" fmla="*/ 120015 w 432679"/>
                <a:gd name="connsiteY17" fmla="*/ 265797 h 379010"/>
                <a:gd name="connsiteX18" fmla="*/ 45720 w 432679"/>
                <a:gd name="connsiteY18" fmla="*/ 307707 h 379010"/>
                <a:gd name="connsiteX19" fmla="*/ 57150 w 432679"/>
                <a:gd name="connsiteY19" fmla="*/ 241032 h 379010"/>
                <a:gd name="connsiteX20" fmla="*/ 0 w 432679"/>
                <a:gd name="connsiteY20" fmla="*/ 225792 h 379010"/>
                <a:gd name="connsiteX21" fmla="*/ 49530 w 432679"/>
                <a:gd name="connsiteY21" fmla="*/ 130542 h 379010"/>
                <a:gd name="connsiteX22" fmla="*/ 85725 w 432679"/>
                <a:gd name="connsiteY22" fmla="*/ 37197 h 379010"/>
                <a:gd name="connsiteX23" fmla="*/ 154305 w 432679"/>
                <a:gd name="connsiteY23" fmla="*/ 14337 h 379010"/>
                <a:gd name="connsiteX24" fmla="*/ 257175 w 432679"/>
                <a:gd name="connsiteY24" fmla="*/ 14337 h 379010"/>
                <a:gd name="connsiteX25" fmla="*/ 299085 w 432679"/>
                <a:gd name="connsiteY25" fmla="*/ 33387 h 379010"/>
                <a:gd name="connsiteX26" fmla="*/ 316230 w 432679"/>
                <a:gd name="connsiteY26" fmla="*/ 1002 h 379010"/>
                <a:gd name="connsiteX27" fmla="*/ 351299 w 432679"/>
                <a:gd name="connsiteY27" fmla="*/ 0 h 379010"/>
                <a:gd name="connsiteX0" fmla="*/ 351299 w 431215"/>
                <a:gd name="connsiteY0" fmla="*/ 0 h 379010"/>
                <a:gd name="connsiteX1" fmla="*/ 362072 w 431215"/>
                <a:gd name="connsiteY1" fmla="*/ 95165 h 379010"/>
                <a:gd name="connsiteX2" fmla="*/ 346832 w 431215"/>
                <a:gd name="connsiteY2" fmla="*/ 140885 h 379010"/>
                <a:gd name="connsiteX3" fmla="*/ 431215 w 431215"/>
                <a:gd name="connsiteY3" fmla="*/ 181242 h 379010"/>
                <a:gd name="connsiteX4" fmla="*/ 423032 w 431215"/>
                <a:gd name="connsiteY4" fmla="*/ 264710 h 379010"/>
                <a:gd name="connsiteX5" fmla="*/ 348737 w 431215"/>
                <a:gd name="connsiteY5" fmla="*/ 243755 h 379010"/>
                <a:gd name="connsiteX6" fmla="*/ 314447 w 431215"/>
                <a:gd name="connsiteY6" fmla="*/ 291380 h 379010"/>
                <a:gd name="connsiteX7" fmla="*/ 343022 w 431215"/>
                <a:gd name="connsiteY7" fmla="*/ 295190 h 379010"/>
                <a:gd name="connsiteX8" fmla="*/ 323972 w 431215"/>
                <a:gd name="connsiteY8" fmla="*/ 379010 h 379010"/>
                <a:gd name="connsiteX9" fmla="*/ 285872 w 431215"/>
                <a:gd name="connsiteY9" fmla="*/ 337100 h 379010"/>
                <a:gd name="connsiteX10" fmla="*/ 240152 w 431215"/>
                <a:gd name="connsiteY10" fmla="*/ 337100 h 379010"/>
                <a:gd name="connsiteX11" fmla="*/ 238247 w 431215"/>
                <a:gd name="connsiteY11" fmla="*/ 375200 h 379010"/>
                <a:gd name="connsiteX12" fmla="*/ 154821 w 431215"/>
                <a:gd name="connsiteY12" fmla="*/ 347392 h 379010"/>
                <a:gd name="connsiteX13" fmla="*/ 158115 w 431215"/>
                <a:gd name="connsiteY13" fmla="*/ 321042 h 379010"/>
                <a:gd name="connsiteX14" fmla="*/ 120015 w 431215"/>
                <a:gd name="connsiteY14" fmla="*/ 265797 h 379010"/>
                <a:gd name="connsiteX15" fmla="*/ 45720 w 431215"/>
                <a:gd name="connsiteY15" fmla="*/ 307707 h 379010"/>
                <a:gd name="connsiteX16" fmla="*/ 57150 w 431215"/>
                <a:gd name="connsiteY16" fmla="*/ 241032 h 379010"/>
                <a:gd name="connsiteX17" fmla="*/ 0 w 431215"/>
                <a:gd name="connsiteY17" fmla="*/ 225792 h 379010"/>
                <a:gd name="connsiteX18" fmla="*/ 49530 w 431215"/>
                <a:gd name="connsiteY18" fmla="*/ 130542 h 379010"/>
                <a:gd name="connsiteX19" fmla="*/ 85725 w 431215"/>
                <a:gd name="connsiteY19" fmla="*/ 37197 h 379010"/>
                <a:gd name="connsiteX20" fmla="*/ 154305 w 431215"/>
                <a:gd name="connsiteY20" fmla="*/ 14337 h 379010"/>
                <a:gd name="connsiteX21" fmla="*/ 257175 w 431215"/>
                <a:gd name="connsiteY21" fmla="*/ 14337 h 379010"/>
                <a:gd name="connsiteX22" fmla="*/ 299085 w 431215"/>
                <a:gd name="connsiteY22" fmla="*/ 33387 h 379010"/>
                <a:gd name="connsiteX23" fmla="*/ 316230 w 431215"/>
                <a:gd name="connsiteY23" fmla="*/ 1002 h 379010"/>
                <a:gd name="connsiteX24" fmla="*/ 351299 w 431215"/>
                <a:gd name="connsiteY24" fmla="*/ 0 h 37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1215" h="379010">
                  <a:moveTo>
                    <a:pt x="351299" y="0"/>
                  </a:moveTo>
                  <a:lnTo>
                    <a:pt x="362072" y="95165"/>
                  </a:lnTo>
                  <a:lnTo>
                    <a:pt x="346832" y="140885"/>
                  </a:lnTo>
                  <a:lnTo>
                    <a:pt x="431215" y="181242"/>
                  </a:lnTo>
                  <a:lnTo>
                    <a:pt x="423032" y="264710"/>
                  </a:lnTo>
                  <a:lnTo>
                    <a:pt x="348737" y="243755"/>
                  </a:lnTo>
                  <a:lnTo>
                    <a:pt x="314447" y="291380"/>
                  </a:lnTo>
                  <a:lnTo>
                    <a:pt x="343022" y="295190"/>
                  </a:lnTo>
                  <a:lnTo>
                    <a:pt x="323972" y="379010"/>
                  </a:lnTo>
                  <a:lnTo>
                    <a:pt x="285872" y="337100"/>
                  </a:lnTo>
                  <a:lnTo>
                    <a:pt x="240152" y="337100"/>
                  </a:lnTo>
                  <a:lnTo>
                    <a:pt x="238247" y="375200"/>
                  </a:lnTo>
                  <a:lnTo>
                    <a:pt x="154821" y="347392"/>
                  </a:lnTo>
                  <a:lnTo>
                    <a:pt x="158115" y="321042"/>
                  </a:lnTo>
                  <a:lnTo>
                    <a:pt x="120015" y="265797"/>
                  </a:lnTo>
                  <a:lnTo>
                    <a:pt x="45720" y="307707"/>
                  </a:lnTo>
                  <a:lnTo>
                    <a:pt x="57150" y="241032"/>
                  </a:lnTo>
                  <a:lnTo>
                    <a:pt x="0" y="225792"/>
                  </a:lnTo>
                  <a:lnTo>
                    <a:pt x="49530" y="130542"/>
                  </a:lnTo>
                  <a:lnTo>
                    <a:pt x="85725" y="37197"/>
                  </a:lnTo>
                  <a:lnTo>
                    <a:pt x="154305" y="14337"/>
                  </a:lnTo>
                  <a:lnTo>
                    <a:pt x="257175" y="14337"/>
                  </a:lnTo>
                  <a:lnTo>
                    <a:pt x="299085" y="33387"/>
                  </a:lnTo>
                  <a:lnTo>
                    <a:pt x="316230" y="1002"/>
                  </a:lnTo>
                  <a:lnTo>
                    <a:pt x="351299" y="0"/>
                  </a:lnTo>
                  <a:close/>
                </a:path>
              </a:pathLst>
            </a:custGeom>
            <a:solidFill>
              <a:srgbClr val="00644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Pruszków</a:t>
              </a:r>
            </a:p>
          </p:txBody>
        </p:sp>
        <p:sp>
          <p:nvSpPr>
            <p:cNvPr id="23" name="Prazmow">
              <a:extLst>
                <a:ext uri="{FF2B5EF4-FFF2-40B4-BE49-F238E27FC236}">
                  <a16:creationId xmlns:a16="http://schemas.microsoft.com/office/drawing/2014/main" id="{0909560D-DEAC-32DA-220B-CD55AFB62947}"/>
                </a:ext>
              </a:extLst>
            </p:cNvPr>
            <p:cNvSpPr>
              <a:spLocks/>
            </p:cNvSpPr>
            <p:nvPr/>
          </p:nvSpPr>
          <p:spPr>
            <a:xfrm>
              <a:off x="6140567" y="5227430"/>
              <a:ext cx="836806" cy="876161"/>
            </a:xfrm>
            <a:custGeom>
              <a:avLst/>
              <a:gdLst>
                <a:gd name="connsiteX0" fmla="*/ 647700 w 824203"/>
                <a:gd name="connsiteY0" fmla="*/ 0 h 862965"/>
                <a:gd name="connsiteX1" fmla="*/ 712470 w 824203"/>
                <a:gd name="connsiteY1" fmla="*/ 120015 h 862965"/>
                <a:gd name="connsiteX2" fmla="*/ 729615 w 824203"/>
                <a:gd name="connsiteY2" fmla="*/ 89535 h 862965"/>
                <a:gd name="connsiteX3" fmla="*/ 733351 w 824203"/>
                <a:gd name="connsiteY3" fmla="*/ 92738 h 862965"/>
                <a:gd name="connsiteX4" fmla="*/ 730858 w 824203"/>
                <a:gd name="connsiteY4" fmla="*/ 92856 h 862965"/>
                <a:gd name="connsiteX5" fmla="*/ 793723 w 824203"/>
                <a:gd name="connsiteY5" fmla="*/ 212871 h 862965"/>
                <a:gd name="connsiteX6" fmla="*/ 780388 w 824203"/>
                <a:gd name="connsiteY6" fmla="*/ 243351 h 862965"/>
                <a:gd name="connsiteX7" fmla="*/ 824203 w 824203"/>
                <a:gd name="connsiteY7" fmla="*/ 370986 h 862965"/>
                <a:gd name="connsiteX8" fmla="*/ 763243 w 824203"/>
                <a:gd name="connsiteY8" fmla="*/ 384321 h 862965"/>
                <a:gd name="connsiteX9" fmla="*/ 812773 w 824203"/>
                <a:gd name="connsiteY9" fmla="*/ 542436 h 862965"/>
                <a:gd name="connsiteX10" fmla="*/ 811532 w 824203"/>
                <a:gd name="connsiteY10" fmla="*/ 579670 h 862965"/>
                <a:gd name="connsiteX11" fmla="*/ 803910 w 824203"/>
                <a:gd name="connsiteY11" fmla="*/ 592455 h 862965"/>
                <a:gd name="connsiteX12" fmla="*/ 674370 w 824203"/>
                <a:gd name="connsiteY12" fmla="*/ 636270 h 862965"/>
                <a:gd name="connsiteX13" fmla="*/ 594360 w 824203"/>
                <a:gd name="connsiteY13" fmla="*/ 695325 h 862965"/>
                <a:gd name="connsiteX14" fmla="*/ 506730 w 824203"/>
                <a:gd name="connsiteY14" fmla="*/ 626745 h 862965"/>
                <a:gd name="connsiteX15" fmla="*/ 501015 w 824203"/>
                <a:gd name="connsiteY15" fmla="*/ 683895 h 862965"/>
                <a:gd name="connsiteX16" fmla="*/ 403860 w 824203"/>
                <a:gd name="connsiteY16" fmla="*/ 706755 h 862965"/>
                <a:gd name="connsiteX17" fmla="*/ 382905 w 824203"/>
                <a:gd name="connsiteY17" fmla="*/ 756285 h 862965"/>
                <a:gd name="connsiteX18" fmla="*/ 312420 w 824203"/>
                <a:gd name="connsiteY18" fmla="*/ 771525 h 862965"/>
                <a:gd name="connsiteX19" fmla="*/ 293370 w 824203"/>
                <a:gd name="connsiteY19" fmla="*/ 828675 h 862965"/>
                <a:gd name="connsiteX20" fmla="*/ 264795 w 824203"/>
                <a:gd name="connsiteY20" fmla="*/ 815340 h 862965"/>
                <a:gd name="connsiteX21" fmla="*/ 245745 w 824203"/>
                <a:gd name="connsiteY21" fmla="*/ 862965 h 862965"/>
                <a:gd name="connsiteX22" fmla="*/ 129540 w 824203"/>
                <a:gd name="connsiteY22" fmla="*/ 847725 h 862965"/>
                <a:gd name="connsiteX23" fmla="*/ 188595 w 824203"/>
                <a:gd name="connsiteY23" fmla="*/ 796290 h 862965"/>
                <a:gd name="connsiteX24" fmla="*/ 135255 w 824203"/>
                <a:gd name="connsiteY24" fmla="*/ 779145 h 862965"/>
                <a:gd name="connsiteX25" fmla="*/ 150495 w 824203"/>
                <a:gd name="connsiteY25" fmla="*/ 725805 h 862965"/>
                <a:gd name="connsiteX26" fmla="*/ 97155 w 824203"/>
                <a:gd name="connsiteY26" fmla="*/ 712470 h 862965"/>
                <a:gd name="connsiteX27" fmla="*/ 81915 w 824203"/>
                <a:gd name="connsiteY27" fmla="*/ 754380 h 862965"/>
                <a:gd name="connsiteX28" fmla="*/ 47625 w 824203"/>
                <a:gd name="connsiteY28" fmla="*/ 735330 h 862965"/>
                <a:gd name="connsiteX29" fmla="*/ 0 w 824203"/>
                <a:gd name="connsiteY29" fmla="*/ 638175 h 862965"/>
                <a:gd name="connsiteX30" fmla="*/ 7620 w 824203"/>
                <a:gd name="connsiteY30" fmla="*/ 573405 h 862965"/>
                <a:gd name="connsiteX31" fmla="*/ 45720 w 824203"/>
                <a:gd name="connsiteY31" fmla="*/ 548640 h 862965"/>
                <a:gd name="connsiteX32" fmla="*/ 55245 w 824203"/>
                <a:gd name="connsiteY32" fmla="*/ 238125 h 862965"/>
                <a:gd name="connsiteX33" fmla="*/ 68580 w 824203"/>
                <a:gd name="connsiteY33" fmla="*/ 139065 h 862965"/>
                <a:gd name="connsiteX34" fmla="*/ 83820 w 824203"/>
                <a:gd name="connsiteY34" fmla="*/ 133350 h 862965"/>
                <a:gd name="connsiteX35" fmla="*/ 89535 w 824203"/>
                <a:gd name="connsiteY35" fmla="*/ 131445 h 862965"/>
                <a:gd name="connsiteX36" fmla="*/ 108585 w 824203"/>
                <a:gd name="connsiteY36" fmla="*/ 129540 h 862965"/>
                <a:gd name="connsiteX37" fmla="*/ 158115 w 824203"/>
                <a:gd name="connsiteY37" fmla="*/ 144780 h 862965"/>
                <a:gd name="connsiteX38" fmla="*/ 182880 w 824203"/>
                <a:gd name="connsiteY38" fmla="*/ 118110 h 862965"/>
                <a:gd name="connsiteX39" fmla="*/ 238125 w 824203"/>
                <a:gd name="connsiteY39" fmla="*/ 139065 h 862965"/>
                <a:gd name="connsiteX40" fmla="*/ 285750 w 824203"/>
                <a:gd name="connsiteY40" fmla="*/ 186690 h 862965"/>
                <a:gd name="connsiteX41" fmla="*/ 331470 w 824203"/>
                <a:gd name="connsiteY41" fmla="*/ 179070 h 862965"/>
                <a:gd name="connsiteX42" fmla="*/ 354330 w 824203"/>
                <a:gd name="connsiteY42" fmla="*/ 194310 h 862965"/>
                <a:gd name="connsiteX43" fmla="*/ 453390 w 824203"/>
                <a:gd name="connsiteY43" fmla="*/ 156210 h 862965"/>
                <a:gd name="connsiteX44" fmla="*/ 489585 w 824203"/>
                <a:gd name="connsiteY44" fmla="*/ 158115 h 862965"/>
                <a:gd name="connsiteX45" fmla="*/ 497205 w 824203"/>
                <a:gd name="connsiteY45" fmla="*/ 7620 h 862965"/>
                <a:gd name="connsiteX46" fmla="*/ 544830 w 824203"/>
                <a:gd name="connsiteY46" fmla="*/ 13335 h 862965"/>
                <a:gd name="connsiteX47" fmla="*/ 546735 w 824203"/>
                <a:gd name="connsiteY47" fmla="*/ 34290 h 8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24203" h="862965">
                  <a:moveTo>
                    <a:pt x="647700" y="0"/>
                  </a:moveTo>
                  <a:lnTo>
                    <a:pt x="712470" y="120015"/>
                  </a:lnTo>
                  <a:lnTo>
                    <a:pt x="729615" y="89535"/>
                  </a:lnTo>
                  <a:lnTo>
                    <a:pt x="733351" y="92738"/>
                  </a:lnTo>
                  <a:lnTo>
                    <a:pt x="730858" y="92856"/>
                  </a:lnTo>
                  <a:lnTo>
                    <a:pt x="793723" y="212871"/>
                  </a:lnTo>
                  <a:lnTo>
                    <a:pt x="780388" y="243351"/>
                  </a:lnTo>
                  <a:lnTo>
                    <a:pt x="824203" y="370986"/>
                  </a:lnTo>
                  <a:lnTo>
                    <a:pt x="763243" y="384321"/>
                  </a:lnTo>
                  <a:lnTo>
                    <a:pt x="812773" y="542436"/>
                  </a:lnTo>
                  <a:lnTo>
                    <a:pt x="811532" y="579670"/>
                  </a:lnTo>
                  <a:lnTo>
                    <a:pt x="803910" y="592455"/>
                  </a:lnTo>
                  <a:lnTo>
                    <a:pt x="674370" y="636270"/>
                  </a:lnTo>
                  <a:lnTo>
                    <a:pt x="594360" y="695325"/>
                  </a:lnTo>
                  <a:lnTo>
                    <a:pt x="506730" y="626745"/>
                  </a:lnTo>
                  <a:lnTo>
                    <a:pt x="501015" y="683895"/>
                  </a:lnTo>
                  <a:lnTo>
                    <a:pt x="403860" y="706755"/>
                  </a:lnTo>
                  <a:lnTo>
                    <a:pt x="382905" y="756285"/>
                  </a:lnTo>
                  <a:lnTo>
                    <a:pt x="312420" y="771525"/>
                  </a:lnTo>
                  <a:lnTo>
                    <a:pt x="293370" y="828675"/>
                  </a:lnTo>
                  <a:lnTo>
                    <a:pt x="264795" y="815340"/>
                  </a:lnTo>
                  <a:lnTo>
                    <a:pt x="245745" y="862965"/>
                  </a:lnTo>
                  <a:lnTo>
                    <a:pt x="129540" y="847725"/>
                  </a:lnTo>
                  <a:lnTo>
                    <a:pt x="188595" y="796290"/>
                  </a:lnTo>
                  <a:lnTo>
                    <a:pt x="135255" y="779145"/>
                  </a:lnTo>
                  <a:lnTo>
                    <a:pt x="150495" y="725805"/>
                  </a:lnTo>
                  <a:lnTo>
                    <a:pt x="97155" y="712470"/>
                  </a:lnTo>
                  <a:lnTo>
                    <a:pt x="81915" y="754380"/>
                  </a:lnTo>
                  <a:lnTo>
                    <a:pt x="47625" y="735330"/>
                  </a:lnTo>
                  <a:lnTo>
                    <a:pt x="0" y="638175"/>
                  </a:lnTo>
                  <a:lnTo>
                    <a:pt x="7620" y="573405"/>
                  </a:lnTo>
                  <a:lnTo>
                    <a:pt x="45720" y="548640"/>
                  </a:lnTo>
                  <a:lnTo>
                    <a:pt x="55245" y="238125"/>
                  </a:lnTo>
                  <a:lnTo>
                    <a:pt x="68580" y="139065"/>
                  </a:lnTo>
                  <a:lnTo>
                    <a:pt x="83820" y="133350"/>
                  </a:lnTo>
                  <a:cubicBezTo>
                    <a:pt x="85707" y="132664"/>
                    <a:pt x="87550" y="131750"/>
                    <a:pt x="89535" y="131445"/>
                  </a:cubicBezTo>
                  <a:cubicBezTo>
                    <a:pt x="95842" y="130475"/>
                    <a:pt x="102235" y="130175"/>
                    <a:pt x="108585" y="129540"/>
                  </a:cubicBezTo>
                  <a:lnTo>
                    <a:pt x="158115" y="144780"/>
                  </a:lnTo>
                  <a:lnTo>
                    <a:pt x="182880" y="118110"/>
                  </a:lnTo>
                  <a:lnTo>
                    <a:pt x="238125" y="139065"/>
                  </a:lnTo>
                  <a:lnTo>
                    <a:pt x="285750" y="186690"/>
                  </a:lnTo>
                  <a:lnTo>
                    <a:pt x="331470" y="179070"/>
                  </a:lnTo>
                  <a:lnTo>
                    <a:pt x="354330" y="194310"/>
                  </a:lnTo>
                  <a:lnTo>
                    <a:pt x="453390" y="156210"/>
                  </a:lnTo>
                  <a:lnTo>
                    <a:pt x="489585" y="158115"/>
                  </a:lnTo>
                  <a:lnTo>
                    <a:pt x="497205" y="7620"/>
                  </a:lnTo>
                  <a:lnTo>
                    <a:pt x="544830" y="13335"/>
                  </a:lnTo>
                  <a:lnTo>
                    <a:pt x="546735" y="3429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Prażmów</a:t>
              </a:r>
            </a:p>
          </p:txBody>
        </p:sp>
        <p:sp>
          <p:nvSpPr>
            <p:cNvPr id="24" name="Poswietne">
              <a:extLst>
                <a:ext uri="{FF2B5EF4-FFF2-40B4-BE49-F238E27FC236}">
                  <a16:creationId xmlns:a16="http://schemas.microsoft.com/office/drawing/2014/main" id="{082EBEDA-36F5-8B05-7FA5-BFD52548B033}"/>
                </a:ext>
              </a:extLst>
            </p:cNvPr>
            <p:cNvSpPr/>
            <p:nvPr/>
          </p:nvSpPr>
          <p:spPr>
            <a:xfrm>
              <a:off x="7939306" y="2161836"/>
              <a:ext cx="1172082" cy="792993"/>
            </a:xfrm>
            <a:custGeom>
              <a:avLst/>
              <a:gdLst>
                <a:gd name="connsiteX0" fmla="*/ 80010 w 1154430"/>
                <a:gd name="connsiteY0" fmla="*/ 415290 h 781050"/>
                <a:gd name="connsiteX1" fmla="*/ 76200 w 1154430"/>
                <a:gd name="connsiteY1" fmla="*/ 342900 h 781050"/>
                <a:gd name="connsiteX2" fmla="*/ 118110 w 1154430"/>
                <a:gd name="connsiteY2" fmla="*/ 272415 h 781050"/>
                <a:gd name="connsiteX3" fmla="*/ 133350 w 1154430"/>
                <a:gd name="connsiteY3" fmla="*/ 274320 h 781050"/>
                <a:gd name="connsiteX4" fmla="*/ 213360 w 1154430"/>
                <a:gd name="connsiteY4" fmla="*/ 114300 h 781050"/>
                <a:gd name="connsiteX5" fmla="*/ 236220 w 1154430"/>
                <a:gd name="connsiteY5" fmla="*/ 57150 h 781050"/>
                <a:gd name="connsiteX6" fmla="*/ 321945 w 1154430"/>
                <a:gd name="connsiteY6" fmla="*/ 64770 h 781050"/>
                <a:gd name="connsiteX7" fmla="*/ 394335 w 1154430"/>
                <a:gd name="connsiteY7" fmla="*/ 125730 h 781050"/>
                <a:gd name="connsiteX8" fmla="*/ 445770 w 1154430"/>
                <a:gd name="connsiteY8" fmla="*/ 125730 h 781050"/>
                <a:gd name="connsiteX9" fmla="*/ 476250 w 1154430"/>
                <a:gd name="connsiteY9" fmla="*/ 158115 h 781050"/>
                <a:gd name="connsiteX10" fmla="*/ 499110 w 1154430"/>
                <a:gd name="connsiteY10" fmla="*/ 100965 h 781050"/>
                <a:gd name="connsiteX11" fmla="*/ 615315 w 1154430"/>
                <a:gd name="connsiteY11" fmla="*/ 110490 h 781050"/>
                <a:gd name="connsiteX12" fmla="*/ 725805 w 1154430"/>
                <a:gd name="connsiteY12" fmla="*/ 144780 h 781050"/>
                <a:gd name="connsiteX13" fmla="*/ 729615 w 1154430"/>
                <a:gd name="connsiteY13" fmla="*/ 118110 h 781050"/>
                <a:gd name="connsiteX14" fmla="*/ 782955 w 1154430"/>
                <a:gd name="connsiteY14" fmla="*/ 108585 h 781050"/>
                <a:gd name="connsiteX15" fmla="*/ 752475 w 1154430"/>
                <a:gd name="connsiteY15" fmla="*/ 83820 h 781050"/>
                <a:gd name="connsiteX16" fmla="*/ 765810 w 1154430"/>
                <a:gd name="connsiteY16" fmla="*/ 49530 h 781050"/>
                <a:gd name="connsiteX17" fmla="*/ 744855 w 1154430"/>
                <a:gd name="connsiteY17" fmla="*/ 41910 h 781050"/>
                <a:gd name="connsiteX18" fmla="*/ 762000 w 1154430"/>
                <a:gd name="connsiteY18" fmla="*/ 0 h 781050"/>
                <a:gd name="connsiteX19" fmla="*/ 800100 w 1154430"/>
                <a:gd name="connsiteY19" fmla="*/ 51435 h 781050"/>
                <a:gd name="connsiteX20" fmla="*/ 889635 w 1154430"/>
                <a:gd name="connsiteY20" fmla="*/ 59055 h 781050"/>
                <a:gd name="connsiteX21" fmla="*/ 889635 w 1154430"/>
                <a:gd name="connsiteY21" fmla="*/ 87630 h 781050"/>
                <a:gd name="connsiteX22" fmla="*/ 996315 w 1154430"/>
                <a:gd name="connsiteY22" fmla="*/ 148590 h 781050"/>
                <a:gd name="connsiteX23" fmla="*/ 1043940 w 1154430"/>
                <a:gd name="connsiteY23" fmla="*/ 198120 h 781050"/>
                <a:gd name="connsiteX24" fmla="*/ 1026795 w 1154430"/>
                <a:gd name="connsiteY24" fmla="*/ 219075 h 781050"/>
                <a:gd name="connsiteX25" fmla="*/ 1070610 w 1154430"/>
                <a:gd name="connsiteY25" fmla="*/ 293370 h 781050"/>
                <a:gd name="connsiteX26" fmla="*/ 1148715 w 1154430"/>
                <a:gd name="connsiteY26" fmla="*/ 291465 h 781050"/>
                <a:gd name="connsiteX27" fmla="*/ 1154430 w 1154430"/>
                <a:gd name="connsiteY27" fmla="*/ 329565 h 781050"/>
                <a:gd name="connsiteX28" fmla="*/ 1076325 w 1154430"/>
                <a:gd name="connsiteY28" fmla="*/ 346710 h 781050"/>
                <a:gd name="connsiteX29" fmla="*/ 1036320 w 1154430"/>
                <a:gd name="connsiteY29" fmla="*/ 405765 h 781050"/>
                <a:gd name="connsiteX30" fmla="*/ 1032510 w 1154430"/>
                <a:gd name="connsiteY30" fmla="*/ 436245 h 781050"/>
                <a:gd name="connsiteX31" fmla="*/ 963930 w 1154430"/>
                <a:gd name="connsiteY31" fmla="*/ 419100 h 781050"/>
                <a:gd name="connsiteX32" fmla="*/ 954405 w 1154430"/>
                <a:gd name="connsiteY32" fmla="*/ 512445 h 781050"/>
                <a:gd name="connsiteX33" fmla="*/ 918210 w 1154430"/>
                <a:gd name="connsiteY33" fmla="*/ 588645 h 781050"/>
                <a:gd name="connsiteX34" fmla="*/ 923925 w 1154430"/>
                <a:gd name="connsiteY34" fmla="*/ 611505 h 781050"/>
                <a:gd name="connsiteX35" fmla="*/ 973455 w 1154430"/>
                <a:gd name="connsiteY35" fmla="*/ 641985 h 781050"/>
                <a:gd name="connsiteX36" fmla="*/ 946785 w 1154430"/>
                <a:gd name="connsiteY36" fmla="*/ 723900 h 781050"/>
                <a:gd name="connsiteX37" fmla="*/ 864870 w 1154430"/>
                <a:gd name="connsiteY37" fmla="*/ 691515 h 781050"/>
                <a:gd name="connsiteX38" fmla="*/ 849630 w 1154430"/>
                <a:gd name="connsiteY38" fmla="*/ 657225 h 781050"/>
                <a:gd name="connsiteX39" fmla="*/ 800100 w 1154430"/>
                <a:gd name="connsiteY39" fmla="*/ 641985 h 781050"/>
                <a:gd name="connsiteX40" fmla="*/ 691515 w 1154430"/>
                <a:gd name="connsiteY40" fmla="*/ 636270 h 781050"/>
                <a:gd name="connsiteX41" fmla="*/ 653415 w 1154430"/>
                <a:gd name="connsiteY41" fmla="*/ 626745 h 781050"/>
                <a:gd name="connsiteX42" fmla="*/ 590550 w 1154430"/>
                <a:gd name="connsiteY42" fmla="*/ 640080 h 781050"/>
                <a:gd name="connsiteX43" fmla="*/ 556260 w 1154430"/>
                <a:gd name="connsiteY43" fmla="*/ 626745 h 781050"/>
                <a:gd name="connsiteX44" fmla="*/ 491490 w 1154430"/>
                <a:gd name="connsiteY44" fmla="*/ 634365 h 781050"/>
                <a:gd name="connsiteX45" fmla="*/ 445770 w 1154430"/>
                <a:gd name="connsiteY45" fmla="*/ 662940 h 781050"/>
                <a:gd name="connsiteX46" fmla="*/ 510540 w 1154430"/>
                <a:gd name="connsiteY46" fmla="*/ 695325 h 781050"/>
                <a:gd name="connsiteX47" fmla="*/ 577215 w 1154430"/>
                <a:gd name="connsiteY47" fmla="*/ 729615 h 781050"/>
                <a:gd name="connsiteX48" fmla="*/ 501015 w 1154430"/>
                <a:gd name="connsiteY48" fmla="*/ 781050 h 781050"/>
                <a:gd name="connsiteX49" fmla="*/ 441960 w 1154430"/>
                <a:gd name="connsiteY49" fmla="*/ 769620 h 781050"/>
                <a:gd name="connsiteX50" fmla="*/ 358140 w 1154430"/>
                <a:gd name="connsiteY50" fmla="*/ 718185 h 781050"/>
                <a:gd name="connsiteX51" fmla="*/ 310515 w 1154430"/>
                <a:gd name="connsiteY51" fmla="*/ 748665 h 781050"/>
                <a:gd name="connsiteX52" fmla="*/ 245745 w 1154430"/>
                <a:gd name="connsiteY52" fmla="*/ 727710 h 781050"/>
                <a:gd name="connsiteX53" fmla="*/ 89535 w 1154430"/>
                <a:gd name="connsiteY53" fmla="*/ 721995 h 781050"/>
                <a:gd name="connsiteX54" fmla="*/ 3810 w 1154430"/>
                <a:gd name="connsiteY54" fmla="*/ 685800 h 781050"/>
                <a:gd name="connsiteX55" fmla="*/ 0 w 1154430"/>
                <a:gd name="connsiteY55" fmla="*/ 617220 h 781050"/>
                <a:gd name="connsiteX56" fmla="*/ 49530 w 1154430"/>
                <a:gd name="connsiteY56" fmla="*/ 624840 h 781050"/>
                <a:gd name="connsiteX57" fmla="*/ 51435 w 1154430"/>
                <a:gd name="connsiteY57" fmla="*/ 556260 h 781050"/>
                <a:gd name="connsiteX58" fmla="*/ 20955 w 1154430"/>
                <a:gd name="connsiteY58" fmla="*/ 548640 h 781050"/>
                <a:gd name="connsiteX59" fmla="*/ 80010 w 1154430"/>
                <a:gd name="connsiteY59" fmla="*/ 41529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54430" h="781050">
                  <a:moveTo>
                    <a:pt x="80010" y="415290"/>
                  </a:moveTo>
                  <a:lnTo>
                    <a:pt x="76200" y="342900"/>
                  </a:lnTo>
                  <a:lnTo>
                    <a:pt x="118110" y="272415"/>
                  </a:lnTo>
                  <a:lnTo>
                    <a:pt x="133350" y="274320"/>
                  </a:lnTo>
                  <a:lnTo>
                    <a:pt x="213360" y="114300"/>
                  </a:lnTo>
                  <a:lnTo>
                    <a:pt x="236220" y="57150"/>
                  </a:lnTo>
                  <a:lnTo>
                    <a:pt x="321945" y="64770"/>
                  </a:lnTo>
                  <a:lnTo>
                    <a:pt x="394335" y="125730"/>
                  </a:lnTo>
                  <a:lnTo>
                    <a:pt x="445770" y="125730"/>
                  </a:lnTo>
                  <a:lnTo>
                    <a:pt x="476250" y="158115"/>
                  </a:lnTo>
                  <a:lnTo>
                    <a:pt x="499110" y="100965"/>
                  </a:lnTo>
                  <a:lnTo>
                    <a:pt x="615315" y="110490"/>
                  </a:lnTo>
                  <a:lnTo>
                    <a:pt x="725805" y="144780"/>
                  </a:lnTo>
                  <a:lnTo>
                    <a:pt x="729615" y="118110"/>
                  </a:lnTo>
                  <a:lnTo>
                    <a:pt x="782955" y="108585"/>
                  </a:lnTo>
                  <a:lnTo>
                    <a:pt x="752475" y="83820"/>
                  </a:lnTo>
                  <a:lnTo>
                    <a:pt x="765810" y="49530"/>
                  </a:lnTo>
                  <a:lnTo>
                    <a:pt x="744855" y="41910"/>
                  </a:lnTo>
                  <a:lnTo>
                    <a:pt x="762000" y="0"/>
                  </a:lnTo>
                  <a:lnTo>
                    <a:pt x="800100" y="51435"/>
                  </a:lnTo>
                  <a:lnTo>
                    <a:pt x="889635" y="59055"/>
                  </a:lnTo>
                  <a:lnTo>
                    <a:pt x="889635" y="87630"/>
                  </a:lnTo>
                  <a:lnTo>
                    <a:pt x="996315" y="148590"/>
                  </a:lnTo>
                  <a:lnTo>
                    <a:pt x="1043940" y="198120"/>
                  </a:lnTo>
                  <a:lnTo>
                    <a:pt x="1026795" y="219075"/>
                  </a:lnTo>
                  <a:lnTo>
                    <a:pt x="1070610" y="293370"/>
                  </a:lnTo>
                  <a:lnTo>
                    <a:pt x="1148715" y="291465"/>
                  </a:lnTo>
                  <a:lnTo>
                    <a:pt x="1154430" y="329565"/>
                  </a:lnTo>
                  <a:lnTo>
                    <a:pt x="1076325" y="346710"/>
                  </a:lnTo>
                  <a:lnTo>
                    <a:pt x="1036320" y="405765"/>
                  </a:lnTo>
                  <a:lnTo>
                    <a:pt x="1032510" y="436245"/>
                  </a:lnTo>
                  <a:lnTo>
                    <a:pt x="963930" y="419100"/>
                  </a:lnTo>
                  <a:lnTo>
                    <a:pt x="954405" y="512445"/>
                  </a:lnTo>
                  <a:lnTo>
                    <a:pt x="918210" y="588645"/>
                  </a:lnTo>
                  <a:lnTo>
                    <a:pt x="923925" y="611505"/>
                  </a:lnTo>
                  <a:lnTo>
                    <a:pt x="973455" y="641985"/>
                  </a:lnTo>
                  <a:lnTo>
                    <a:pt x="946785" y="723900"/>
                  </a:lnTo>
                  <a:lnTo>
                    <a:pt x="864870" y="691515"/>
                  </a:lnTo>
                  <a:lnTo>
                    <a:pt x="849630" y="657225"/>
                  </a:lnTo>
                  <a:lnTo>
                    <a:pt x="800100" y="641985"/>
                  </a:lnTo>
                  <a:lnTo>
                    <a:pt x="691515" y="636270"/>
                  </a:lnTo>
                  <a:lnTo>
                    <a:pt x="653415" y="626745"/>
                  </a:lnTo>
                  <a:lnTo>
                    <a:pt x="590550" y="640080"/>
                  </a:lnTo>
                  <a:lnTo>
                    <a:pt x="556260" y="626745"/>
                  </a:lnTo>
                  <a:lnTo>
                    <a:pt x="491490" y="634365"/>
                  </a:lnTo>
                  <a:lnTo>
                    <a:pt x="445770" y="662940"/>
                  </a:lnTo>
                  <a:lnTo>
                    <a:pt x="510540" y="695325"/>
                  </a:lnTo>
                  <a:lnTo>
                    <a:pt x="577215" y="729615"/>
                  </a:lnTo>
                  <a:lnTo>
                    <a:pt x="501015" y="781050"/>
                  </a:lnTo>
                  <a:lnTo>
                    <a:pt x="441960" y="769620"/>
                  </a:lnTo>
                  <a:lnTo>
                    <a:pt x="358140" y="718185"/>
                  </a:lnTo>
                  <a:lnTo>
                    <a:pt x="310515" y="748665"/>
                  </a:lnTo>
                  <a:lnTo>
                    <a:pt x="245745" y="727710"/>
                  </a:lnTo>
                  <a:lnTo>
                    <a:pt x="89535" y="721995"/>
                  </a:lnTo>
                  <a:lnTo>
                    <a:pt x="3810" y="685800"/>
                  </a:lnTo>
                  <a:lnTo>
                    <a:pt x="0" y="617220"/>
                  </a:lnTo>
                  <a:lnTo>
                    <a:pt x="49530" y="624840"/>
                  </a:lnTo>
                  <a:lnTo>
                    <a:pt x="51435" y="556260"/>
                  </a:lnTo>
                  <a:lnTo>
                    <a:pt x="20955" y="548640"/>
                  </a:lnTo>
                  <a:lnTo>
                    <a:pt x="80010" y="41529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Poświętne</a:t>
              </a:r>
            </a:p>
          </p:txBody>
        </p:sp>
        <p:sp>
          <p:nvSpPr>
            <p:cNvPr id="25" name="Pomiechowek">
              <a:extLst>
                <a:ext uri="{FF2B5EF4-FFF2-40B4-BE49-F238E27FC236}">
                  <a16:creationId xmlns:a16="http://schemas.microsoft.com/office/drawing/2014/main" id="{81D81750-31DD-08BB-4BAF-2CDEE1E2B524}"/>
                </a:ext>
              </a:extLst>
            </p:cNvPr>
            <p:cNvSpPr/>
            <p:nvPr/>
          </p:nvSpPr>
          <p:spPr>
            <a:xfrm>
              <a:off x="4517831" y="913033"/>
              <a:ext cx="1343575" cy="933540"/>
            </a:xfrm>
            <a:custGeom>
              <a:avLst/>
              <a:gdLst>
                <a:gd name="connsiteX0" fmla="*/ 0 w 1323340"/>
                <a:gd name="connsiteY0" fmla="*/ 142240 h 919480"/>
                <a:gd name="connsiteX1" fmla="*/ 149860 w 1323340"/>
                <a:gd name="connsiteY1" fmla="*/ 71120 h 919480"/>
                <a:gd name="connsiteX2" fmla="*/ 208280 w 1323340"/>
                <a:gd name="connsiteY2" fmla="*/ 60960 h 919480"/>
                <a:gd name="connsiteX3" fmla="*/ 215900 w 1323340"/>
                <a:gd name="connsiteY3" fmla="*/ 40640 h 919480"/>
                <a:gd name="connsiteX4" fmla="*/ 271780 w 1323340"/>
                <a:gd name="connsiteY4" fmla="*/ 0 h 919480"/>
                <a:gd name="connsiteX5" fmla="*/ 276860 w 1323340"/>
                <a:gd name="connsiteY5" fmla="*/ 78740 h 919480"/>
                <a:gd name="connsiteX6" fmla="*/ 314960 w 1323340"/>
                <a:gd name="connsiteY6" fmla="*/ 73660 h 919480"/>
                <a:gd name="connsiteX7" fmla="*/ 322580 w 1323340"/>
                <a:gd name="connsiteY7" fmla="*/ 111760 h 919480"/>
                <a:gd name="connsiteX8" fmla="*/ 302260 w 1323340"/>
                <a:gd name="connsiteY8" fmla="*/ 152400 h 919480"/>
                <a:gd name="connsiteX9" fmla="*/ 388620 w 1323340"/>
                <a:gd name="connsiteY9" fmla="*/ 137160 h 919480"/>
                <a:gd name="connsiteX10" fmla="*/ 388620 w 1323340"/>
                <a:gd name="connsiteY10" fmla="*/ 264160 h 919480"/>
                <a:gd name="connsiteX11" fmla="*/ 482600 w 1323340"/>
                <a:gd name="connsiteY11" fmla="*/ 269240 h 919480"/>
                <a:gd name="connsiteX12" fmla="*/ 482600 w 1323340"/>
                <a:gd name="connsiteY12" fmla="*/ 292100 h 919480"/>
                <a:gd name="connsiteX13" fmla="*/ 510540 w 1323340"/>
                <a:gd name="connsiteY13" fmla="*/ 292100 h 919480"/>
                <a:gd name="connsiteX14" fmla="*/ 612140 w 1323340"/>
                <a:gd name="connsiteY14" fmla="*/ 259080 h 919480"/>
                <a:gd name="connsiteX15" fmla="*/ 652780 w 1323340"/>
                <a:gd name="connsiteY15" fmla="*/ 302260 h 919480"/>
                <a:gd name="connsiteX16" fmla="*/ 662940 w 1323340"/>
                <a:gd name="connsiteY16" fmla="*/ 337820 h 919480"/>
                <a:gd name="connsiteX17" fmla="*/ 693420 w 1323340"/>
                <a:gd name="connsiteY17" fmla="*/ 355600 h 919480"/>
                <a:gd name="connsiteX18" fmla="*/ 721360 w 1323340"/>
                <a:gd name="connsiteY18" fmla="*/ 391160 h 919480"/>
                <a:gd name="connsiteX19" fmla="*/ 779780 w 1323340"/>
                <a:gd name="connsiteY19" fmla="*/ 396240 h 919480"/>
                <a:gd name="connsiteX20" fmla="*/ 782320 w 1323340"/>
                <a:gd name="connsiteY20" fmla="*/ 335280 h 919480"/>
                <a:gd name="connsiteX21" fmla="*/ 797560 w 1323340"/>
                <a:gd name="connsiteY21" fmla="*/ 299720 h 919480"/>
                <a:gd name="connsiteX22" fmla="*/ 830580 w 1323340"/>
                <a:gd name="connsiteY22" fmla="*/ 284480 h 919480"/>
                <a:gd name="connsiteX23" fmla="*/ 899160 w 1323340"/>
                <a:gd name="connsiteY23" fmla="*/ 220980 h 919480"/>
                <a:gd name="connsiteX24" fmla="*/ 924560 w 1323340"/>
                <a:gd name="connsiteY24" fmla="*/ 177800 h 919480"/>
                <a:gd name="connsiteX25" fmla="*/ 962660 w 1323340"/>
                <a:gd name="connsiteY25" fmla="*/ 175260 h 919480"/>
                <a:gd name="connsiteX26" fmla="*/ 1005840 w 1323340"/>
                <a:gd name="connsiteY26" fmla="*/ 193040 h 919480"/>
                <a:gd name="connsiteX27" fmla="*/ 1155700 w 1323340"/>
                <a:gd name="connsiteY27" fmla="*/ 185420 h 919480"/>
                <a:gd name="connsiteX28" fmla="*/ 1264920 w 1323340"/>
                <a:gd name="connsiteY28" fmla="*/ 193040 h 919480"/>
                <a:gd name="connsiteX29" fmla="*/ 1249680 w 1323340"/>
                <a:gd name="connsiteY29" fmla="*/ 208280 h 919480"/>
                <a:gd name="connsiteX30" fmla="*/ 1280160 w 1323340"/>
                <a:gd name="connsiteY30" fmla="*/ 238760 h 919480"/>
                <a:gd name="connsiteX31" fmla="*/ 1303020 w 1323340"/>
                <a:gd name="connsiteY31" fmla="*/ 335280 h 919480"/>
                <a:gd name="connsiteX32" fmla="*/ 1323340 w 1323340"/>
                <a:gd name="connsiteY32" fmla="*/ 345440 h 919480"/>
                <a:gd name="connsiteX33" fmla="*/ 1310640 w 1323340"/>
                <a:gd name="connsiteY33" fmla="*/ 492760 h 919480"/>
                <a:gd name="connsiteX34" fmla="*/ 1216660 w 1323340"/>
                <a:gd name="connsiteY34" fmla="*/ 495300 h 919480"/>
                <a:gd name="connsiteX35" fmla="*/ 1059180 w 1323340"/>
                <a:gd name="connsiteY35" fmla="*/ 485140 h 919480"/>
                <a:gd name="connsiteX36" fmla="*/ 1031240 w 1323340"/>
                <a:gd name="connsiteY36" fmla="*/ 497840 h 919480"/>
                <a:gd name="connsiteX37" fmla="*/ 972820 w 1323340"/>
                <a:gd name="connsiteY37" fmla="*/ 487680 h 919480"/>
                <a:gd name="connsiteX38" fmla="*/ 863600 w 1323340"/>
                <a:gd name="connsiteY38" fmla="*/ 541020 h 919480"/>
                <a:gd name="connsiteX39" fmla="*/ 805180 w 1323340"/>
                <a:gd name="connsiteY39" fmla="*/ 579120 h 919480"/>
                <a:gd name="connsiteX40" fmla="*/ 805180 w 1323340"/>
                <a:gd name="connsiteY40" fmla="*/ 619760 h 919480"/>
                <a:gd name="connsiteX41" fmla="*/ 769620 w 1323340"/>
                <a:gd name="connsiteY41" fmla="*/ 589280 h 919480"/>
                <a:gd name="connsiteX42" fmla="*/ 711200 w 1323340"/>
                <a:gd name="connsiteY42" fmla="*/ 596900 h 919480"/>
                <a:gd name="connsiteX43" fmla="*/ 675640 w 1323340"/>
                <a:gd name="connsiteY43" fmla="*/ 642620 h 919480"/>
                <a:gd name="connsiteX44" fmla="*/ 678180 w 1323340"/>
                <a:gd name="connsiteY44" fmla="*/ 734060 h 919480"/>
                <a:gd name="connsiteX45" fmla="*/ 693420 w 1323340"/>
                <a:gd name="connsiteY45" fmla="*/ 789940 h 919480"/>
                <a:gd name="connsiteX46" fmla="*/ 629920 w 1323340"/>
                <a:gd name="connsiteY46" fmla="*/ 769620 h 919480"/>
                <a:gd name="connsiteX47" fmla="*/ 561340 w 1323340"/>
                <a:gd name="connsiteY47" fmla="*/ 797560 h 919480"/>
                <a:gd name="connsiteX48" fmla="*/ 510540 w 1323340"/>
                <a:gd name="connsiteY48" fmla="*/ 868680 h 919480"/>
                <a:gd name="connsiteX49" fmla="*/ 515620 w 1323340"/>
                <a:gd name="connsiteY49" fmla="*/ 894080 h 919480"/>
                <a:gd name="connsiteX50" fmla="*/ 441960 w 1323340"/>
                <a:gd name="connsiteY50" fmla="*/ 919480 h 919480"/>
                <a:gd name="connsiteX51" fmla="*/ 368300 w 1323340"/>
                <a:gd name="connsiteY51" fmla="*/ 896620 h 919480"/>
                <a:gd name="connsiteX52" fmla="*/ 441960 w 1323340"/>
                <a:gd name="connsiteY52" fmla="*/ 800100 h 919480"/>
                <a:gd name="connsiteX53" fmla="*/ 429260 w 1323340"/>
                <a:gd name="connsiteY53" fmla="*/ 777240 h 919480"/>
                <a:gd name="connsiteX54" fmla="*/ 320040 w 1323340"/>
                <a:gd name="connsiteY54" fmla="*/ 822960 h 919480"/>
                <a:gd name="connsiteX55" fmla="*/ 294640 w 1323340"/>
                <a:gd name="connsiteY55" fmla="*/ 787400 h 919480"/>
                <a:gd name="connsiteX56" fmla="*/ 292100 w 1323340"/>
                <a:gd name="connsiteY56" fmla="*/ 736600 h 919480"/>
                <a:gd name="connsiteX57" fmla="*/ 218440 w 1323340"/>
                <a:gd name="connsiteY57" fmla="*/ 701040 h 919480"/>
                <a:gd name="connsiteX58" fmla="*/ 149860 w 1323340"/>
                <a:gd name="connsiteY58" fmla="*/ 716280 h 919480"/>
                <a:gd name="connsiteX59" fmla="*/ 134620 w 1323340"/>
                <a:gd name="connsiteY59" fmla="*/ 695960 h 919480"/>
                <a:gd name="connsiteX60" fmla="*/ 76200 w 1323340"/>
                <a:gd name="connsiteY60" fmla="*/ 665480 h 919480"/>
                <a:gd name="connsiteX61" fmla="*/ 55880 w 1323340"/>
                <a:gd name="connsiteY61" fmla="*/ 629920 h 919480"/>
                <a:gd name="connsiteX62" fmla="*/ 106680 w 1323340"/>
                <a:gd name="connsiteY62" fmla="*/ 599440 h 919480"/>
                <a:gd name="connsiteX63" fmla="*/ 154940 w 1323340"/>
                <a:gd name="connsiteY63" fmla="*/ 386080 h 919480"/>
                <a:gd name="connsiteX64" fmla="*/ 233680 w 1323340"/>
                <a:gd name="connsiteY64" fmla="*/ 391160 h 919480"/>
                <a:gd name="connsiteX65" fmla="*/ 251460 w 1323340"/>
                <a:gd name="connsiteY65" fmla="*/ 360680 h 919480"/>
                <a:gd name="connsiteX66" fmla="*/ 190500 w 1323340"/>
                <a:gd name="connsiteY66" fmla="*/ 350520 h 919480"/>
                <a:gd name="connsiteX67" fmla="*/ 195580 w 1323340"/>
                <a:gd name="connsiteY67" fmla="*/ 294640 h 919480"/>
                <a:gd name="connsiteX68" fmla="*/ 55880 w 1323340"/>
                <a:gd name="connsiteY68" fmla="*/ 264160 h 919480"/>
                <a:gd name="connsiteX69" fmla="*/ 10160 w 1323340"/>
                <a:gd name="connsiteY69" fmla="*/ 228600 h 919480"/>
                <a:gd name="connsiteX70" fmla="*/ 0 w 1323340"/>
                <a:gd name="connsiteY70" fmla="*/ 142240 h 91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323340" h="919480">
                  <a:moveTo>
                    <a:pt x="0" y="142240"/>
                  </a:moveTo>
                  <a:lnTo>
                    <a:pt x="149860" y="71120"/>
                  </a:lnTo>
                  <a:lnTo>
                    <a:pt x="208280" y="60960"/>
                  </a:lnTo>
                  <a:lnTo>
                    <a:pt x="215900" y="40640"/>
                  </a:lnTo>
                  <a:lnTo>
                    <a:pt x="271780" y="0"/>
                  </a:lnTo>
                  <a:lnTo>
                    <a:pt x="276860" y="78740"/>
                  </a:lnTo>
                  <a:lnTo>
                    <a:pt x="314960" y="73660"/>
                  </a:lnTo>
                  <a:lnTo>
                    <a:pt x="322580" y="111760"/>
                  </a:lnTo>
                  <a:lnTo>
                    <a:pt x="302260" y="152400"/>
                  </a:lnTo>
                  <a:lnTo>
                    <a:pt x="388620" y="137160"/>
                  </a:lnTo>
                  <a:lnTo>
                    <a:pt x="388620" y="264160"/>
                  </a:lnTo>
                  <a:lnTo>
                    <a:pt x="482600" y="269240"/>
                  </a:lnTo>
                  <a:lnTo>
                    <a:pt x="482600" y="292100"/>
                  </a:lnTo>
                  <a:lnTo>
                    <a:pt x="510540" y="292100"/>
                  </a:lnTo>
                  <a:lnTo>
                    <a:pt x="612140" y="259080"/>
                  </a:lnTo>
                  <a:lnTo>
                    <a:pt x="652780" y="302260"/>
                  </a:lnTo>
                  <a:lnTo>
                    <a:pt x="662940" y="337820"/>
                  </a:lnTo>
                  <a:lnTo>
                    <a:pt x="693420" y="355600"/>
                  </a:lnTo>
                  <a:lnTo>
                    <a:pt x="721360" y="391160"/>
                  </a:lnTo>
                  <a:lnTo>
                    <a:pt x="779780" y="396240"/>
                  </a:lnTo>
                  <a:lnTo>
                    <a:pt x="782320" y="335280"/>
                  </a:lnTo>
                  <a:lnTo>
                    <a:pt x="797560" y="299720"/>
                  </a:lnTo>
                  <a:lnTo>
                    <a:pt x="830580" y="284480"/>
                  </a:lnTo>
                  <a:lnTo>
                    <a:pt x="899160" y="220980"/>
                  </a:lnTo>
                  <a:lnTo>
                    <a:pt x="924560" y="177800"/>
                  </a:lnTo>
                  <a:lnTo>
                    <a:pt x="962660" y="175260"/>
                  </a:lnTo>
                  <a:lnTo>
                    <a:pt x="1005840" y="193040"/>
                  </a:lnTo>
                  <a:lnTo>
                    <a:pt x="1155700" y="185420"/>
                  </a:lnTo>
                  <a:lnTo>
                    <a:pt x="1264920" y="193040"/>
                  </a:lnTo>
                  <a:lnTo>
                    <a:pt x="1249680" y="208280"/>
                  </a:lnTo>
                  <a:lnTo>
                    <a:pt x="1280160" y="238760"/>
                  </a:lnTo>
                  <a:lnTo>
                    <a:pt x="1303020" y="335280"/>
                  </a:lnTo>
                  <a:lnTo>
                    <a:pt x="1323340" y="345440"/>
                  </a:lnTo>
                  <a:lnTo>
                    <a:pt x="1310640" y="492760"/>
                  </a:lnTo>
                  <a:lnTo>
                    <a:pt x="1216660" y="495300"/>
                  </a:lnTo>
                  <a:lnTo>
                    <a:pt x="1059180" y="485140"/>
                  </a:lnTo>
                  <a:lnTo>
                    <a:pt x="1031240" y="497840"/>
                  </a:lnTo>
                  <a:lnTo>
                    <a:pt x="972820" y="487680"/>
                  </a:lnTo>
                  <a:lnTo>
                    <a:pt x="863600" y="541020"/>
                  </a:lnTo>
                  <a:lnTo>
                    <a:pt x="805180" y="579120"/>
                  </a:lnTo>
                  <a:lnTo>
                    <a:pt x="805180" y="619760"/>
                  </a:lnTo>
                  <a:lnTo>
                    <a:pt x="769620" y="589280"/>
                  </a:lnTo>
                  <a:lnTo>
                    <a:pt x="711200" y="596900"/>
                  </a:lnTo>
                  <a:lnTo>
                    <a:pt x="675640" y="642620"/>
                  </a:lnTo>
                  <a:cubicBezTo>
                    <a:pt x="676487" y="673100"/>
                    <a:pt x="677333" y="703580"/>
                    <a:pt x="678180" y="734060"/>
                  </a:cubicBezTo>
                  <a:lnTo>
                    <a:pt x="693420" y="789940"/>
                  </a:lnTo>
                  <a:lnTo>
                    <a:pt x="629920" y="769620"/>
                  </a:lnTo>
                  <a:lnTo>
                    <a:pt x="561340" y="797560"/>
                  </a:lnTo>
                  <a:lnTo>
                    <a:pt x="510540" y="868680"/>
                  </a:lnTo>
                  <a:lnTo>
                    <a:pt x="515620" y="894080"/>
                  </a:lnTo>
                  <a:lnTo>
                    <a:pt x="441960" y="919480"/>
                  </a:lnTo>
                  <a:lnTo>
                    <a:pt x="368300" y="896620"/>
                  </a:lnTo>
                  <a:lnTo>
                    <a:pt x="441960" y="800100"/>
                  </a:lnTo>
                  <a:lnTo>
                    <a:pt x="429260" y="777240"/>
                  </a:lnTo>
                  <a:lnTo>
                    <a:pt x="320040" y="822960"/>
                  </a:lnTo>
                  <a:lnTo>
                    <a:pt x="294640" y="787400"/>
                  </a:lnTo>
                  <a:lnTo>
                    <a:pt x="292100" y="736600"/>
                  </a:lnTo>
                  <a:lnTo>
                    <a:pt x="218440" y="701040"/>
                  </a:lnTo>
                  <a:lnTo>
                    <a:pt x="149860" y="716280"/>
                  </a:lnTo>
                  <a:lnTo>
                    <a:pt x="134620" y="695960"/>
                  </a:lnTo>
                  <a:lnTo>
                    <a:pt x="76200" y="665480"/>
                  </a:lnTo>
                  <a:lnTo>
                    <a:pt x="55880" y="629920"/>
                  </a:lnTo>
                  <a:lnTo>
                    <a:pt x="106680" y="599440"/>
                  </a:lnTo>
                  <a:lnTo>
                    <a:pt x="154940" y="386080"/>
                  </a:lnTo>
                  <a:lnTo>
                    <a:pt x="233680" y="391160"/>
                  </a:lnTo>
                  <a:lnTo>
                    <a:pt x="251460" y="360680"/>
                  </a:lnTo>
                  <a:lnTo>
                    <a:pt x="190500" y="350520"/>
                  </a:lnTo>
                  <a:lnTo>
                    <a:pt x="195580" y="294640"/>
                  </a:lnTo>
                  <a:lnTo>
                    <a:pt x="55880" y="264160"/>
                  </a:lnTo>
                  <a:lnTo>
                    <a:pt x="10160" y="228600"/>
                  </a:lnTo>
                  <a:lnTo>
                    <a:pt x="0" y="14224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216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Pomiechówek</a:t>
              </a:r>
            </a:p>
          </p:txBody>
        </p:sp>
        <p:sp>
          <p:nvSpPr>
            <p:cNvPr id="26" name="Podkowa Lesna">
              <a:extLst>
                <a:ext uri="{FF2B5EF4-FFF2-40B4-BE49-F238E27FC236}">
                  <a16:creationId xmlns:a16="http://schemas.microsoft.com/office/drawing/2014/main" id="{7BA71E60-DBBF-D5DC-9A66-D5500D219067}"/>
                </a:ext>
              </a:extLst>
            </p:cNvPr>
            <p:cNvSpPr/>
            <p:nvPr/>
          </p:nvSpPr>
          <p:spPr>
            <a:xfrm>
              <a:off x="4958813" y="4309364"/>
              <a:ext cx="422930" cy="304303"/>
            </a:xfrm>
            <a:custGeom>
              <a:avLst/>
              <a:gdLst>
                <a:gd name="connsiteX0" fmla="*/ 17780 w 416560"/>
                <a:gd name="connsiteY0" fmla="*/ 0 h 299720"/>
                <a:gd name="connsiteX1" fmla="*/ 0 w 416560"/>
                <a:gd name="connsiteY1" fmla="*/ 55880 h 299720"/>
                <a:gd name="connsiteX2" fmla="*/ 35560 w 416560"/>
                <a:gd name="connsiteY2" fmla="*/ 66040 h 299720"/>
                <a:gd name="connsiteX3" fmla="*/ 58420 w 416560"/>
                <a:gd name="connsiteY3" fmla="*/ 93980 h 299720"/>
                <a:gd name="connsiteX4" fmla="*/ 60960 w 416560"/>
                <a:gd name="connsiteY4" fmla="*/ 127000 h 299720"/>
                <a:gd name="connsiteX5" fmla="*/ 78740 w 416560"/>
                <a:gd name="connsiteY5" fmla="*/ 147320 h 299720"/>
                <a:gd name="connsiteX6" fmla="*/ 91440 w 416560"/>
                <a:gd name="connsiteY6" fmla="*/ 137160 h 299720"/>
                <a:gd name="connsiteX7" fmla="*/ 96520 w 416560"/>
                <a:gd name="connsiteY7" fmla="*/ 157480 h 299720"/>
                <a:gd name="connsiteX8" fmla="*/ 134620 w 416560"/>
                <a:gd name="connsiteY8" fmla="*/ 165100 h 299720"/>
                <a:gd name="connsiteX9" fmla="*/ 137160 w 416560"/>
                <a:gd name="connsiteY9" fmla="*/ 134620 h 299720"/>
                <a:gd name="connsiteX10" fmla="*/ 172720 w 416560"/>
                <a:gd name="connsiteY10" fmla="*/ 147320 h 299720"/>
                <a:gd name="connsiteX11" fmla="*/ 208280 w 416560"/>
                <a:gd name="connsiteY11" fmla="*/ 160020 h 299720"/>
                <a:gd name="connsiteX12" fmla="*/ 243840 w 416560"/>
                <a:gd name="connsiteY12" fmla="*/ 190500 h 299720"/>
                <a:gd name="connsiteX13" fmla="*/ 256540 w 416560"/>
                <a:gd name="connsiteY13" fmla="*/ 243840 h 299720"/>
                <a:gd name="connsiteX14" fmla="*/ 271780 w 416560"/>
                <a:gd name="connsiteY14" fmla="*/ 274320 h 299720"/>
                <a:gd name="connsiteX15" fmla="*/ 276860 w 416560"/>
                <a:gd name="connsiteY15" fmla="*/ 299720 h 299720"/>
                <a:gd name="connsiteX16" fmla="*/ 314960 w 416560"/>
                <a:gd name="connsiteY16" fmla="*/ 281940 h 299720"/>
                <a:gd name="connsiteX17" fmla="*/ 406400 w 416560"/>
                <a:gd name="connsiteY17" fmla="*/ 274320 h 299720"/>
                <a:gd name="connsiteX18" fmla="*/ 416560 w 416560"/>
                <a:gd name="connsiteY18" fmla="*/ 213360 h 299720"/>
                <a:gd name="connsiteX19" fmla="*/ 396240 w 416560"/>
                <a:gd name="connsiteY19" fmla="*/ 139700 h 299720"/>
                <a:gd name="connsiteX20" fmla="*/ 231140 w 416560"/>
                <a:gd name="connsiteY20" fmla="*/ 111760 h 299720"/>
                <a:gd name="connsiteX21" fmla="*/ 241300 w 416560"/>
                <a:gd name="connsiteY21" fmla="*/ 48260 h 299720"/>
                <a:gd name="connsiteX22" fmla="*/ 203200 w 416560"/>
                <a:gd name="connsiteY22" fmla="*/ 48260 h 299720"/>
                <a:gd name="connsiteX23" fmla="*/ 127000 w 416560"/>
                <a:gd name="connsiteY23" fmla="*/ 15240 h 299720"/>
                <a:gd name="connsiteX24" fmla="*/ 121920 w 416560"/>
                <a:gd name="connsiteY24" fmla="*/ 27940 h 299720"/>
                <a:gd name="connsiteX25" fmla="*/ 68580 w 416560"/>
                <a:gd name="connsiteY25" fmla="*/ 25400 h 299720"/>
                <a:gd name="connsiteX26" fmla="*/ 17780 w 416560"/>
                <a:gd name="connsiteY26" fmla="*/ 0 h 29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560" h="299720">
                  <a:moveTo>
                    <a:pt x="17780" y="0"/>
                  </a:moveTo>
                  <a:lnTo>
                    <a:pt x="0" y="55880"/>
                  </a:lnTo>
                  <a:lnTo>
                    <a:pt x="35560" y="66040"/>
                  </a:lnTo>
                  <a:lnTo>
                    <a:pt x="58420" y="93980"/>
                  </a:lnTo>
                  <a:lnTo>
                    <a:pt x="60960" y="127000"/>
                  </a:lnTo>
                  <a:lnTo>
                    <a:pt x="78740" y="147320"/>
                  </a:lnTo>
                  <a:lnTo>
                    <a:pt x="91440" y="137160"/>
                  </a:lnTo>
                  <a:lnTo>
                    <a:pt x="96520" y="157480"/>
                  </a:lnTo>
                  <a:lnTo>
                    <a:pt x="134620" y="165100"/>
                  </a:lnTo>
                  <a:lnTo>
                    <a:pt x="137160" y="134620"/>
                  </a:lnTo>
                  <a:lnTo>
                    <a:pt x="172720" y="147320"/>
                  </a:lnTo>
                  <a:lnTo>
                    <a:pt x="208280" y="160020"/>
                  </a:lnTo>
                  <a:lnTo>
                    <a:pt x="243840" y="190500"/>
                  </a:lnTo>
                  <a:lnTo>
                    <a:pt x="256540" y="243840"/>
                  </a:lnTo>
                  <a:lnTo>
                    <a:pt x="271780" y="274320"/>
                  </a:lnTo>
                  <a:lnTo>
                    <a:pt x="276860" y="299720"/>
                  </a:lnTo>
                  <a:lnTo>
                    <a:pt x="314960" y="281940"/>
                  </a:lnTo>
                  <a:lnTo>
                    <a:pt x="406400" y="274320"/>
                  </a:lnTo>
                  <a:lnTo>
                    <a:pt x="416560" y="213360"/>
                  </a:lnTo>
                  <a:lnTo>
                    <a:pt x="396240" y="139700"/>
                  </a:lnTo>
                  <a:lnTo>
                    <a:pt x="231140" y="111760"/>
                  </a:lnTo>
                  <a:lnTo>
                    <a:pt x="241300" y="48260"/>
                  </a:lnTo>
                  <a:lnTo>
                    <a:pt x="203200" y="48260"/>
                  </a:lnTo>
                  <a:lnTo>
                    <a:pt x="127000" y="15240"/>
                  </a:lnTo>
                  <a:lnTo>
                    <a:pt x="121920" y="27940"/>
                  </a:lnTo>
                  <a:lnTo>
                    <a:pt x="68580" y="25400"/>
                  </a:lnTo>
                  <a:lnTo>
                    <a:pt x="17780" y="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252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PL</a:t>
              </a:r>
            </a:p>
          </p:txBody>
        </p:sp>
        <p:sp>
          <p:nvSpPr>
            <p:cNvPr id="27" name="Piastow">
              <a:extLst>
                <a:ext uri="{FF2B5EF4-FFF2-40B4-BE49-F238E27FC236}">
                  <a16:creationId xmlns:a16="http://schemas.microsoft.com/office/drawing/2014/main" id="{672BCA92-9D88-A43D-87C2-E855C88A4205}"/>
                </a:ext>
              </a:extLst>
            </p:cNvPr>
            <p:cNvSpPr>
              <a:spLocks/>
            </p:cNvSpPr>
            <p:nvPr/>
          </p:nvSpPr>
          <p:spPr>
            <a:xfrm>
              <a:off x="5583537" y="3753624"/>
              <a:ext cx="206902" cy="217010"/>
            </a:xfrm>
            <a:custGeom>
              <a:avLst/>
              <a:gdLst>
                <a:gd name="connsiteX0" fmla="*/ 55245 w 203786"/>
                <a:gd name="connsiteY0" fmla="*/ 0 h 213742"/>
                <a:gd name="connsiteX1" fmla="*/ 127635 w 203786"/>
                <a:gd name="connsiteY1" fmla="*/ 7620 h 213742"/>
                <a:gd name="connsiteX2" fmla="*/ 148590 w 203786"/>
                <a:gd name="connsiteY2" fmla="*/ 83820 h 213742"/>
                <a:gd name="connsiteX3" fmla="*/ 198120 w 203786"/>
                <a:gd name="connsiteY3" fmla="*/ 60960 h 213742"/>
                <a:gd name="connsiteX4" fmla="*/ 203786 w 203786"/>
                <a:gd name="connsiteY4" fmla="*/ 127057 h 213742"/>
                <a:gd name="connsiteX5" fmla="*/ 184907 w 203786"/>
                <a:gd name="connsiteY5" fmla="*/ 127057 h 213742"/>
                <a:gd name="connsiteX6" fmla="*/ 162047 w 203786"/>
                <a:gd name="connsiteY6" fmla="*/ 197542 h 213742"/>
                <a:gd name="connsiteX7" fmla="*/ 85847 w 203786"/>
                <a:gd name="connsiteY7" fmla="*/ 199447 h 213742"/>
                <a:gd name="connsiteX8" fmla="*/ 84446 w 203786"/>
                <a:gd name="connsiteY8" fmla="*/ 213742 h 213742"/>
                <a:gd name="connsiteX9" fmla="*/ 0 w 203786"/>
                <a:gd name="connsiteY9" fmla="*/ 173355 h 213742"/>
                <a:gd name="connsiteX10" fmla="*/ 15240 w 203786"/>
                <a:gd name="connsiteY10" fmla="*/ 127635 h 213742"/>
                <a:gd name="connsiteX11" fmla="*/ 3810 w 203786"/>
                <a:gd name="connsiteY11" fmla="*/ 26670 h 21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786" h="213742">
                  <a:moveTo>
                    <a:pt x="55245" y="0"/>
                  </a:moveTo>
                  <a:lnTo>
                    <a:pt x="127635" y="7620"/>
                  </a:lnTo>
                  <a:lnTo>
                    <a:pt x="148590" y="83820"/>
                  </a:lnTo>
                  <a:lnTo>
                    <a:pt x="198120" y="60960"/>
                  </a:lnTo>
                  <a:lnTo>
                    <a:pt x="203786" y="127057"/>
                  </a:lnTo>
                  <a:lnTo>
                    <a:pt x="184907" y="127057"/>
                  </a:lnTo>
                  <a:lnTo>
                    <a:pt x="162047" y="197542"/>
                  </a:lnTo>
                  <a:lnTo>
                    <a:pt x="85847" y="199447"/>
                  </a:lnTo>
                  <a:lnTo>
                    <a:pt x="84446" y="213742"/>
                  </a:lnTo>
                  <a:lnTo>
                    <a:pt x="0" y="173355"/>
                  </a:lnTo>
                  <a:lnTo>
                    <a:pt x="15240" y="127635"/>
                  </a:lnTo>
                  <a:lnTo>
                    <a:pt x="3810" y="2667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Pia.</a:t>
              </a:r>
            </a:p>
          </p:txBody>
        </p:sp>
        <p:sp>
          <p:nvSpPr>
            <p:cNvPr id="28" name="Piaseczno">
              <a:extLst>
                <a:ext uri="{FF2B5EF4-FFF2-40B4-BE49-F238E27FC236}">
                  <a16:creationId xmlns:a16="http://schemas.microsoft.com/office/drawing/2014/main" id="{5063C20A-6936-BDB0-5F21-52D4267BA8AC}"/>
                </a:ext>
              </a:extLst>
            </p:cNvPr>
            <p:cNvSpPr>
              <a:spLocks/>
            </p:cNvSpPr>
            <p:nvPr/>
          </p:nvSpPr>
          <p:spPr>
            <a:xfrm>
              <a:off x="5827237" y="4422833"/>
              <a:ext cx="1328084" cy="1050232"/>
            </a:xfrm>
            <a:custGeom>
              <a:avLst/>
              <a:gdLst>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182352 w 1308082"/>
                <a:gd name="connsiteY4" fmla="*/ 465442 h 1034415"/>
                <a:gd name="connsiteX5" fmla="*/ 1209022 w 1308082"/>
                <a:gd name="connsiteY5" fmla="*/ 497827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1262082 w 1308082"/>
                <a:gd name="connsiteY9" fmla="*/ 510432 h 1034415"/>
                <a:gd name="connsiteX10" fmla="*/ 1204932 w 1308082"/>
                <a:gd name="connsiteY10" fmla="*/ 497097 h 1034415"/>
                <a:gd name="connsiteX11" fmla="*/ 1181090 w 1308082"/>
                <a:gd name="connsiteY11" fmla="*/ 468146 h 1034415"/>
                <a:gd name="connsiteX12" fmla="*/ 857250 w 1308082"/>
                <a:gd name="connsiteY12" fmla="*/ 0 h 1034415"/>
                <a:gd name="connsiteX13" fmla="*/ 984885 w 1308082"/>
                <a:gd name="connsiteY13" fmla="*/ 114300 h 1034415"/>
                <a:gd name="connsiteX14" fmla="*/ 987946 w 1308082"/>
                <a:gd name="connsiteY14" fmla="*/ 116937 h 1034415"/>
                <a:gd name="connsiteX15" fmla="*/ 961372 w 1308082"/>
                <a:gd name="connsiteY15" fmla="*/ 147307 h 1034415"/>
                <a:gd name="connsiteX16" fmla="*/ 1014712 w 1308082"/>
                <a:gd name="connsiteY16" fmla="*/ 196837 h 1034415"/>
                <a:gd name="connsiteX17" fmla="*/ 1016617 w 1308082"/>
                <a:gd name="connsiteY17" fmla="*/ 229222 h 1034415"/>
                <a:gd name="connsiteX18" fmla="*/ 1081387 w 1308082"/>
                <a:gd name="connsiteY18" fmla="*/ 257797 h 1034415"/>
                <a:gd name="connsiteX19" fmla="*/ 986137 w 1308082"/>
                <a:gd name="connsiteY19" fmla="*/ 261607 h 1034415"/>
                <a:gd name="connsiteX20" fmla="*/ 980422 w 1308082"/>
                <a:gd name="connsiteY20" fmla="*/ 297802 h 1034415"/>
                <a:gd name="connsiteX21" fmla="*/ 1035667 w 1308082"/>
                <a:gd name="connsiteY21" fmla="*/ 320662 h 1034415"/>
                <a:gd name="connsiteX22" fmla="*/ 991852 w 1308082"/>
                <a:gd name="connsiteY22" fmla="*/ 358762 h 1034415"/>
                <a:gd name="connsiteX23" fmla="*/ 1029952 w 1308082"/>
                <a:gd name="connsiteY23" fmla="*/ 391147 h 1034415"/>
                <a:gd name="connsiteX24" fmla="*/ 1094722 w 1308082"/>
                <a:gd name="connsiteY24" fmla="*/ 349237 h 1034415"/>
                <a:gd name="connsiteX25" fmla="*/ 1123297 w 1308082"/>
                <a:gd name="connsiteY25" fmla="*/ 393052 h 1034415"/>
                <a:gd name="connsiteX26" fmla="*/ 1083292 w 1308082"/>
                <a:gd name="connsiteY26" fmla="*/ 410197 h 1034415"/>
                <a:gd name="connsiteX27" fmla="*/ 1090912 w 1308082"/>
                <a:gd name="connsiteY27" fmla="*/ 503542 h 1034415"/>
                <a:gd name="connsiteX28" fmla="*/ 1123088 w 1308082"/>
                <a:gd name="connsiteY28" fmla="*/ 499618 h 1034415"/>
                <a:gd name="connsiteX29" fmla="*/ 1121392 w 1308082"/>
                <a:gd name="connsiteY29" fmla="*/ 501637 h 1034415"/>
                <a:gd name="connsiteX30" fmla="*/ 1129012 w 1308082"/>
                <a:gd name="connsiteY30" fmla="*/ 564502 h 1034415"/>
                <a:gd name="connsiteX31" fmla="*/ 1123297 w 1308082"/>
                <a:gd name="connsiteY31" fmla="*/ 621652 h 1034415"/>
                <a:gd name="connsiteX32" fmla="*/ 1157587 w 1308082"/>
                <a:gd name="connsiteY32" fmla="*/ 678802 h 1034415"/>
                <a:gd name="connsiteX33" fmla="*/ 1165207 w 1308082"/>
                <a:gd name="connsiteY33" fmla="*/ 724522 h 1034415"/>
                <a:gd name="connsiteX34" fmla="*/ 1235692 w 1308082"/>
                <a:gd name="connsiteY34" fmla="*/ 722617 h 1034415"/>
                <a:gd name="connsiteX35" fmla="*/ 1308082 w 1308082"/>
                <a:gd name="connsiteY35" fmla="*/ 915022 h 1034415"/>
                <a:gd name="connsiteX36" fmla="*/ 1277602 w 1308082"/>
                <a:gd name="connsiteY36" fmla="*/ 916927 h 1034415"/>
                <a:gd name="connsiteX37" fmla="*/ 1229977 w 1308082"/>
                <a:gd name="connsiteY37" fmla="*/ 859777 h 1034415"/>
                <a:gd name="connsiteX38" fmla="*/ 1151872 w 1308082"/>
                <a:gd name="connsiteY38" fmla="*/ 831202 h 1034415"/>
                <a:gd name="connsiteX39" fmla="*/ 1129012 w 1308082"/>
                <a:gd name="connsiteY39" fmla="*/ 846442 h 1034415"/>
                <a:gd name="connsiteX40" fmla="*/ 1079482 w 1308082"/>
                <a:gd name="connsiteY40" fmla="*/ 882637 h 1034415"/>
                <a:gd name="connsiteX41" fmla="*/ 1039477 w 1308082"/>
                <a:gd name="connsiteY41" fmla="*/ 884542 h 1034415"/>
                <a:gd name="connsiteX42" fmla="*/ 1039478 w 1308082"/>
                <a:gd name="connsiteY42" fmla="*/ 884543 h 1034415"/>
                <a:gd name="connsiteX43" fmla="*/ 1022333 w 1308082"/>
                <a:gd name="connsiteY43" fmla="*/ 915022 h 1034415"/>
                <a:gd name="connsiteX44" fmla="*/ 957563 w 1308082"/>
                <a:gd name="connsiteY44" fmla="*/ 795007 h 1034415"/>
                <a:gd name="connsiteX45" fmla="*/ 856598 w 1308082"/>
                <a:gd name="connsiteY45" fmla="*/ 829297 h 1034415"/>
                <a:gd name="connsiteX46" fmla="*/ 854693 w 1308082"/>
                <a:gd name="connsiteY46" fmla="*/ 808342 h 1034415"/>
                <a:gd name="connsiteX47" fmla="*/ 807068 w 1308082"/>
                <a:gd name="connsiteY47" fmla="*/ 802627 h 1034415"/>
                <a:gd name="connsiteX48" fmla="*/ 799448 w 1308082"/>
                <a:gd name="connsiteY48" fmla="*/ 953122 h 1034415"/>
                <a:gd name="connsiteX49" fmla="*/ 763253 w 1308082"/>
                <a:gd name="connsiteY49" fmla="*/ 951217 h 1034415"/>
                <a:gd name="connsiteX50" fmla="*/ 664193 w 1308082"/>
                <a:gd name="connsiteY50" fmla="*/ 989317 h 1034415"/>
                <a:gd name="connsiteX51" fmla="*/ 641333 w 1308082"/>
                <a:gd name="connsiteY51" fmla="*/ 974077 h 1034415"/>
                <a:gd name="connsiteX52" fmla="*/ 595613 w 1308082"/>
                <a:gd name="connsiteY52" fmla="*/ 981697 h 1034415"/>
                <a:gd name="connsiteX53" fmla="*/ 547988 w 1308082"/>
                <a:gd name="connsiteY53" fmla="*/ 934072 h 1034415"/>
                <a:gd name="connsiteX54" fmla="*/ 492743 w 1308082"/>
                <a:gd name="connsiteY54" fmla="*/ 913117 h 1034415"/>
                <a:gd name="connsiteX55" fmla="*/ 467978 w 1308082"/>
                <a:gd name="connsiteY55" fmla="*/ 939787 h 1034415"/>
                <a:gd name="connsiteX56" fmla="*/ 418448 w 1308082"/>
                <a:gd name="connsiteY56" fmla="*/ 924547 h 1034415"/>
                <a:gd name="connsiteX57" fmla="*/ 399398 w 1308082"/>
                <a:gd name="connsiteY57" fmla="*/ 926452 h 1034415"/>
                <a:gd name="connsiteX58" fmla="*/ 393683 w 1308082"/>
                <a:gd name="connsiteY58" fmla="*/ 928357 h 1034415"/>
                <a:gd name="connsiteX59" fmla="*/ 378443 w 1308082"/>
                <a:gd name="connsiteY59" fmla="*/ 934072 h 1034415"/>
                <a:gd name="connsiteX60" fmla="*/ 365108 w 1308082"/>
                <a:gd name="connsiteY60" fmla="*/ 1033132 h 1034415"/>
                <a:gd name="connsiteX61" fmla="*/ 365069 w 1308082"/>
                <a:gd name="connsiteY61" fmla="*/ 1034415 h 1034415"/>
                <a:gd name="connsiteX62" fmla="*/ 297180 w 1308082"/>
                <a:gd name="connsiteY62" fmla="*/ 1034415 h 1034415"/>
                <a:gd name="connsiteX63" fmla="*/ 264795 w 1308082"/>
                <a:gd name="connsiteY63" fmla="*/ 1005840 h 1034415"/>
                <a:gd name="connsiteX64" fmla="*/ 188595 w 1308082"/>
                <a:gd name="connsiteY64" fmla="*/ 996315 h 1034415"/>
                <a:gd name="connsiteX65" fmla="*/ 200025 w 1308082"/>
                <a:gd name="connsiteY65" fmla="*/ 942975 h 1034415"/>
                <a:gd name="connsiteX66" fmla="*/ 114300 w 1308082"/>
                <a:gd name="connsiteY66" fmla="*/ 933450 h 1034415"/>
                <a:gd name="connsiteX67" fmla="*/ 100965 w 1308082"/>
                <a:gd name="connsiteY67" fmla="*/ 883920 h 1034415"/>
                <a:gd name="connsiteX68" fmla="*/ 0 w 1308082"/>
                <a:gd name="connsiteY68" fmla="*/ 786765 h 1034415"/>
                <a:gd name="connsiteX69" fmla="*/ 1905 w 1308082"/>
                <a:gd name="connsiteY69" fmla="*/ 769620 h 1034415"/>
                <a:gd name="connsiteX70" fmla="*/ 60960 w 1308082"/>
                <a:gd name="connsiteY70" fmla="*/ 697230 h 1034415"/>
                <a:gd name="connsiteX71" fmla="*/ 85725 w 1308082"/>
                <a:gd name="connsiteY71" fmla="*/ 668655 h 1034415"/>
                <a:gd name="connsiteX72" fmla="*/ 120015 w 1308082"/>
                <a:gd name="connsiteY72" fmla="*/ 544830 h 1034415"/>
                <a:gd name="connsiteX73" fmla="*/ 144780 w 1308082"/>
                <a:gd name="connsiteY73" fmla="*/ 436245 h 1034415"/>
                <a:gd name="connsiteX74" fmla="*/ 201930 w 1308082"/>
                <a:gd name="connsiteY74" fmla="*/ 381000 h 1034415"/>
                <a:gd name="connsiteX75" fmla="*/ 257175 w 1308082"/>
                <a:gd name="connsiteY75" fmla="*/ 451485 h 1034415"/>
                <a:gd name="connsiteX76" fmla="*/ 320040 w 1308082"/>
                <a:gd name="connsiteY76" fmla="*/ 400050 h 1034415"/>
                <a:gd name="connsiteX77" fmla="*/ 430530 w 1308082"/>
                <a:gd name="connsiteY77" fmla="*/ 504825 h 1034415"/>
                <a:gd name="connsiteX78" fmla="*/ 459105 w 1308082"/>
                <a:gd name="connsiteY78" fmla="*/ 470535 h 1034415"/>
                <a:gd name="connsiteX79" fmla="*/ 390525 w 1308082"/>
                <a:gd name="connsiteY79" fmla="*/ 422910 h 1034415"/>
                <a:gd name="connsiteX80" fmla="*/ 413385 w 1308082"/>
                <a:gd name="connsiteY80" fmla="*/ 363855 h 1034415"/>
                <a:gd name="connsiteX81" fmla="*/ 451485 w 1308082"/>
                <a:gd name="connsiteY81" fmla="*/ 371475 h 1034415"/>
                <a:gd name="connsiteX82" fmla="*/ 455295 w 1308082"/>
                <a:gd name="connsiteY82" fmla="*/ 327660 h 1034415"/>
                <a:gd name="connsiteX83" fmla="*/ 514350 w 1308082"/>
                <a:gd name="connsiteY83" fmla="*/ 325755 h 1034415"/>
                <a:gd name="connsiteX84" fmla="*/ 520065 w 1308082"/>
                <a:gd name="connsiteY84" fmla="*/ 401955 h 1034415"/>
                <a:gd name="connsiteX85" fmla="*/ 582930 w 1308082"/>
                <a:gd name="connsiteY85" fmla="*/ 424815 h 1034415"/>
                <a:gd name="connsiteX86" fmla="*/ 605790 w 1308082"/>
                <a:gd name="connsiteY86" fmla="*/ 369570 h 1034415"/>
                <a:gd name="connsiteX87" fmla="*/ 586740 w 1308082"/>
                <a:gd name="connsiteY87" fmla="*/ 320040 h 1034415"/>
                <a:gd name="connsiteX88" fmla="*/ 662940 w 1308082"/>
                <a:gd name="connsiteY88" fmla="*/ 323850 h 1034415"/>
                <a:gd name="connsiteX89" fmla="*/ 706755 w 1308082"/>
                <a:gd name="connsiteY89" fmla="*/ 339090 h 1034415"/>
                <a:gd name="connsiteX90" fmla="*/ 664845 w 1308082"/>
                <a:gd name="connsiteY90" fmla="*/ 276225 h 1034415"/>
                <a:gd name="connsiteX91" fmla="*/ 716280 w 1308082"/>
                <a:gd name="connsiteY91" fmla="*/ 260985 h 1034415"/>
                <a:gd name="connsiteX92" fmla="*/ 697230 w 1308082"/>
                <a:gd name="connsiteY92" fmla="*/ 139065 h 1034415"/>
                <a:gd name="connsiteX93" fmla="*/ 769620 w 1308082"/>
                <a:gd name="connsiteY93" fmla="*/ 116205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181090 w 1308082"/>
                <a:gd name="connsiteY5" fmla="*/ 468146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1204932 w 1308082"/>
                <a:gd name="connsiteY11" fmla="*/ 497097 h 1034415"/>
                <a:gd name="connsiteX12" fmla="*/ 1181090 w 1308082"/>
                <a:gd name="connsiteY12" fmla="*/ 468146 h 1034415"/>
                <a:gd name="connsiteX13" fmla="*/ 857250 w 1308082"/>
                <a:gd name="connsiteY13" fmla="*/ 0 h 1034415"/>
                <a:gd name="connsiteX14" fmla="*/ 984885 w 1308082"/>
                <a:gd name="connsiteY14" fmla="*/ 114300 h 1034415"/>
                <a:gd name="connsiteX15" fmla="*/ 987946 w 1308082"/>
                <a:gd name="connsiteY15" fmla="*/ 116937 h 1034415"/>
                <a:gd name="connsiteX16" fmla="*/ 961372 w 1308082"/>
                <a:gd name="connsiteY16" fmla="*/ 147307 h 1034415"/>
                <a:gd name="connsiteX17" fmla="*/ 1014712 w 1308082"/>
                <a:gd name="connsiteY17" fmla="*/ 196837 h 1034415"/>
                <a:gd name="connsiteX18" fmla="*/ 1016617 w 1308082"/>
                <a:gd name="connsiteY18" fmla="*/ 229222 h 1034415"/>
                <a:gd name="connsiteX19" fmla="*/ 1081387 w 1308082"/>
                <a:gd name="connsiteY19" fmla="*/ 257797 h 1034415"/>
                <a:gd name="connsiteX20" fmla="*/ 986137 w 1308082"/>
                <a:gd name="connsiteY20" fmla="*/ 261607 h 1034415"/>
                <a:gd name="connsiteX21" fmla="*/ 980422 w 1308082"/>
                <a:gd name="connsiteY21" fmla="*/ 297802 h 1034415"/>
                <a:gd name="connsiteX22" fmla="*/ 1035667 w 1308082"/>
                <a:gd name="connsiteY22" fmla="*/ 320662 h 1034415"/>
                <a:gd name="connsiteX23" fmla="*/ 991852 w 1308082"/>
                <a:gd name="connsiteY23" fmla="*/ 358762 h 1034415"/>
                <a:gd name="connsiteX24" fmla="*/ 1029952 w 1308082"/>
                <a:gd name="connsiteY24" fmla="*/ 391147 h 1034415"/>
                <a:gd name="connsiteX25" fmla="*/ 1094722 w 1308082"/>
                <a:gd name="connsiteY25" fmla="*/ 349237 h 1034415"/>
                <a:gd name="connsiteX26" fmla="*/ 1123297 w 1308082"/>
                <a:gd name="connsiteY26" fmla="*/ 393052 h 1034415"/>
                <a:gd name="connsiteX27" fmla="*/ 1083292 w 1308082"/>
                <a:gd name="connsiteY27" fmla="*/ 410197 h 1034415"/>
                <a:gd name="connsiteX28" fmla="*/ 1090912 w 1308082"/>
                <a:gd name="connsiteY28" fmla="*/ 503542 h 1034415"/>
                <a:gd name="connsiteX29" fmla="*/ 1123088 w 1308082"/>
                <a:gd name="connsiteY29" fmla="*/ 499618 h 1034415"/>
                <a:gd name="connsiteX30" fmla="*/ 1121392 w 1308082"/>
                <a:gd name="connsiteY30" fmla="*/ 501637 h 1034415"/>
                <a:gd name="connsiteX31" fmla="*/ 1129012 w 1308082"/>
                <a:gd name="connsiteY31" fmla="*/ 564502 h 1034415"/>
                <a:gd name="connsiteX32" fmla="*/ 1123297 w 1308082"/>
                <a:gd name="connsiteY32" fmla="*/ 621652 h 1034415"/>
                <a:gd name="connsiteX33" fmla="*/ 1157587 w 1308082"/>
                <a:gd name="connsiteY33" fmla="*/ 678802 h 1034415"/>
                <a:gd name="connsiteX34" fmla="*/ 1165207 w 1308082"/>
                <a:gd name="connsiteY34" fmla="*/ 724522 h 1034415"/>
                <a:gd name="connsiteX35" fmla="*/ 1235692 w 1308082"/>
                <a:gd name="connsiteY35" fmla="*/ 722617 h 1034415"/>
                <a:gd name="connsiteX36" fmla="*/ 1308082 w 1308082"/>
                <a:gd name="connsiteY36" fmla="*/ 915022 h 1034415"/>
                <a:gd name="connsiteX37" fmla="*/ 1277602 w 1308082"/>
                <a:gd name="connsiteY37" fmla="*/ 916927 h 1034415"/>
                <a:gd name="connsiteX38" fmla="*/ 1229977 w 1308082"/>
                <a:gd name="connsiteY38" fmla="*/ 859777 h 1034415"/>
                <a:gd name="connsiteX39" fmla="*/ 1151872 w 1308082"/>
                <a:gd name="connsiteY39" fmla="*/ 831202 h 1034415"/>
                <a:gd name="connsiteX40" fmla="*/ 1129012 w 1308082"/>
                <a:gd name="connsiteY40" fmla="*/ 846442 h 1034415"/>
                <a:gd name="connsiteX41" fmla="*/ 1079482 w 1308082"/>
                <a:gd name="connsiteY41" fmla="*/ 882637 h 1034415"/>
                <a:gd name="connsiteX42" fmla="*/ 1039477 w 1308082"/>
                <a:gd name="connsiteY42" fmla="*/ 884542 h 1034415"/>
                <a:gd name="connsiteX43" fmla="*/ 1039478 w 1308082"/>
                <a:gd name="connsiteY43" fmla="*/ 884543 h 1034415"/>
                <a:gd name="connsiteX44" fmla="*/ 1022333 w 1308082"/>
                <a:gd name="connsiteY44" fmla="*/ 915022 h 1034415"/>
                <a:gd name="connsiteX45" fmla="*/ 957563 w 1308082"/>
                <a:gd name="connsiteY45" fmla="*/ 795007 h 1034415"/>
                <a:gd name="connsiteX46" fmla="*/ 856598 w 1308082"/>
                <a:gd name="connsiteY46" fmla="*/ 829297 h 1034415"/>
                <a:gd name="connsiteX47" fmla="*/ 854693 w 1308082"/>
                <a:gd name="connsiteY47" fmla="*/ 808342 h 1034415"/>
                <a:gd name="connsiteX48" fmla="*/ 807068 w 1308082"/>
                <a:gd name="connsiteY48" fmla="*/ 802627 h 1034415"/>
                <a:gd name="connsiteX49" fmla="*/ 799448 w 1308082"/>
                <a:gd name="connsiteY49" fmla="*/ 953122 h 1034415"/>
                <a:gd name="connsiteX50" fmla="*/ 763253 w 1308082"/>
                <a:gd name="connsiteY50" fmla="*/ 951217 h 1034415"/>
                <a:gd name="connsiteX51" fmla="*/ 664193 w 1308082"/>
                <a:gd name="connsiteY51" fmla="*/ 989317 h 1034415"/>
                <a:gd name="connsiteX52" fmla="*/ 641333 w 1308082"/>
                <a:gd name="connsiteY52" fmla="*/ 974077 h 1034415"/>
                <a:gd name="connsiteX53" fmla="*/ 595613 w 1308082"/>
                <a:gd name="connsiteY53" fmla="*/ 981697 h 1034415"/>
                <a:gd name="connsiteX54" fmla="*/ 547988 w 1308082"/>
                <a:gd name="connsiteY54" fmla="*/ 934072 h 1034415"/>
                <a:gd name="connsiteX55" fmla="*/ 492743 w 1308082"/>
                <a:gd name="connsiteY55" fmla="*/ 913117 h 1034415"/>
                <a:gd name="connsiteX56" fmla="*/ 467978 w 1308082"/>
                <a:gd name="connsiteY56" fmla="*/ 939787 h 1034415"/>
                <a:gd name="connsiteX57" fmla="*/ 418448 w 1308082"/>
                <a:gd name="connsiteY57" fmla="*/ 924547 h 1034415"/>
                <a:gd name="connsiteX58" fmla="*/ 399398 w 1308082"/>
                <a:gd name="connsiteY58" fmla="*/ 926452 h 1034415"/>
                <a:gd name="connsiteX59" fmla="*/ 393683 w 1308082"/>
                <a:gd name="connsiteY59" fmla="*/ 928357 h 1034415"/>
                <a:gd name="connsiteX60" fmla="*/ 378443 w 1308082"/>
                <a:gd name="connsiteY60" fmla="*/ 934072 h 1034415"/>
                <a:gd name="connsiteX61" fmla="*/ 365108 w 1308082"/>
                <a:gd name="connsiteY61" fmla="*/ 1033132 h 1034415"/>
                <a:gd name="connsiteX62" fmla="*/ 365069 w 1308082"/>
                <a:gd name="connsiteY62" fmla="*/ 1034415 h 1034415"/>
                <a:gd name="connsiteX63" fmla="*/ 297180 w 1308082"/>
                <a:gd name="connsiteY63" fmla="*/ 1034415 h 1034415"/>
                <a:gd name="connsiteX64" fmla="*/ 264795 w 1308082"/>
                <a:gd name="connsiteY64" fmla="*/ 1005840 h 1034415"/>
                <a:gd name="connsiteX65" fmla="*/ 188595 w 1308082"/>
                <a:gd name="connsiteY65" fmla="*/ 996315 h 1034415"/>
                <a:gd name="connsiteX66" fmla="*/ 200025 w 1308082"/>
                <a:gd name="connsiteY66" fmla="*/ 942975 h 1034415"/>
                <a:gd name="connsiteX67" fmla="*/ 114300 w 1308082"/>
                <a:gd name="connsiteY67" fmla="*/ 933450 h 1034415"/>
                <a:gd name="connsiteX68" fmla="*/ 100965 w 1308082"/>
                <a:gd name="connsiteY68" fmla="*/ 883920 h 1034415"/>
                <a:gd name="connsiteX69" fmla="*/ 0 w 1308082"/>
                <a:gd name="connsiteY69" fmla="*/ 786765 h 1034415"/>
                <a:gd name="connsiteX70" fmla="*/ 1905 w 1308082"/>
                <a:gd name="connsiteY70" fmla="*/ 769620 h 1034415"/>
                <a:gd name="connsiteX71" fmla="*/ 60960 w 1308082"/>
                <a:gd name="connsiteY71" fmla="*/ 697230 h 1034415"/>
                <a:gd name="connsiteX72" fmla="*/ 85725 w 1308082"/>
                <a:gd name="connsiteY72" fmla="*/ 668655 h 1034415"/>
                <a:gd name="connsiteX73" fmla="*/ 120015 w 1308082"/>
                <a:gd name="connsiteY73" fmla="*/ 544830 h 1034415"/>
                <a:gd name="connsiteX74" fmla="*/ 144780 w 1308082"/>
                <a:gd name="connsiteY74" fmla="*/ 436245 h 1034415"/>
                <a:gd name="connsiteX75" fmla="*/ 201930 w 1308082"/>
                <a:gd name="connsiteY75" fmla="*/ 381000 h 1034415"/>
                <a:gd name="connsiteX76" fmla="*/ 257175 w 1308082"/>
                <a:gd name="connsiteY76" fmla="*/ 451485 h 1034415"/>
                <a:gd name="connsiteX77" fmla="*/ 320040 w 1308082"/>
                <a:gd name="connsiteY77" fmla="*/ 400050 h 1034415"/>
                <a:gd name="connsiteX78" fmla="*/ 430530 w 1308082"/>
                <a:gd name="connsiteY78" fmla="*/ 504825 h 1034415"/>
                <a:gd name="connsiteX79" fmla="*/ 459105 w 1308082"/>
                <a:gd name="connsiteY79" fmla="*/ 470535 h 1034415"/>
                <a:gd name="connsiteX80" fmla="*/ 390525 w 1308082"/>
                <a:gd name="connsiteY80" fmla="*/ 422910 h 1034415"/>
                <a:gd name="connsiteX81" fmla="*/ 413385 w 1308082"/>
                <a:gd name="connsiteY81" fmla="*/ 363855 h 1034415"/>
                <a:gd name="connsiteX82" fmla="*/ 451485 w 1308082"/>
                <a:gd name="connsiteY82" fmla="*/ 371475 h 1034415"/>
                <a:gd name="connsiteX83" fmla="*/ 455295 w 1308082"/>
                <a:gd name="connsiteY83" fmla="*/ 327660 h 1034415"/>
                <a:gd name="connsiteX84" fmla="*/ 514350 w 1308082"/>
                <a:gd name="connsiteY84" fmla="*/ 325755 h 1034415"/>
                <a:gd name="connsiteX85" fmla="*/ 520065 w 1308082"/>
                <a:gd name="connsiteY85" fmla="*/ 401955 h 1034415"/>
                <a:gd name="connsiteX86" fmla="*/ 582930 w 1308082"/>
                <a:gd name="connsiteY86" fmla="*/ 424815 h 1034415"/>
                <a:gd name="connsiteX87" fmla="*/ 605790 w 1308082"/>
                <a:gd name="connsiteY87" fmla="*/ 369570 h 1034415"/>
                <a:gd name="connsiteX88" fmla="*/ 586740 w 1308082"/>
                <a:gd name="connsiteY88" fmla="*/ 320040 h 1034415"/>
                <a:gd name="connsiteX89" fmla="*/ 662940 w 1308082"/>
                <a:gd name="connsiteY89" fmla="*/ 323850 h 1034415"/>
                <a:gd name="connsiteX90" fmla="*/ 706755 w 1308082"/>
                <a:gd name="connsiteY90" fmla="*/ 339090 h 1034415"/>
                <a:gd name="connsiteX91" fmla="*/ 664845 w 1308082"/>
                <a:gd name="connsiteY91" fmla="*/ 276225 h 1034415"/>
                <a:gd name="connsiteX92" fmla="*/ 716280 w 1308082"/>
                <a:gd name="connsiteY92" fmla="*/ 260985 h 1034415"/>
                <a:gd name="connsiteX93" fmla="*/ 697230 w 1308082"/>
                <a:gd name="connsiteY93" fmla="*/ 139065 h 1034415"/>
                <a:gd name="connsiteX94" fmla="*/ 769620 w 1308082"/>
                <a:gd name="connsiteY94" fmla="*/ 116205 h 1034415"/>
                <a:gd name="connsiteX95" fmla="*/ 857250 w 1308082"/>
                <a:gd name="connsiteY95"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04932 w 1308082"/>
                <a:gd name="connsiteY5" fmla="*/ 497097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1204932 w 1308082"/>
                <a:gd name="connsiteY11" fmla="*/ 497097 h 1034415"/>
                <a:gd name="connsiteX12" fmla="*/ 857250 w 1308082"/>
                <a:gd name="connsiteY12" fmla="*/ 0 h 1034415"/>
                <a:gd name="connsiteX13" fmla="*/ 984885 w 1308082"/>
                <a:gd name="connsiteY13" fmla="*/ 114300 h 1034415"/>
                <a:gd name="connsiteX14" fmla="*/ 987946 w 1308082"/>
                <a:gd name="connsiteY14" fmla="*/ 116937 h 1034415"/>
                <a:gd name="connsiteX15" fmla="*/ 961372 w 1308082"/>
                <a:gd name="connsiteY15" fmla="*/ 147307 h 1034415"/>
                <a:gd name="connsiteX16" fmla="*/ 1014712 w 1308082"/>
                <a:gd name="connsiteY16" fmla="*/ 196837 h 1034415"/>
                <a:gd name="connsiteX17" fmla="*/ 1016617 w 1308082"/>
                <a:gd name="connsiteY17" fmla="*/ 229222 h 1034415"/>
                <a:gd name="connsiteX18" fmla="*/ 1081387 w 1308082"/>
                <a:gd name="connsiteY18" fmla="*/ 257797 h 1034415"/>
                <a:gd name="connsiteX19" fmla="*/ 986137 w 1308082"/>
                <a:gd name="connsiteY19" fmla="*/ 261607 h 1034415"/>
                <a:gd name="connsiteX20" fmla="*/ 980422 w 1308082"/>
                <a:gd name="connsiteY20" fmla="*/ 297802 h 1034415"/>
                <a:gd name="connsiteX21" fmla="*/ 1035667 w 1308082"/>
                <a:gd name="connsiteY21" fmla="*/ 320662 h 1034415"/>
                <a:gd name="connsiteX22" fmla="*/ 991852 w 1308082"/>
                <a:gd name="connsiteY22" fmla="*/ 358762 h 1034415"/>
                <a:gd name="connsiteX23" fmla="*/ 1029952 w 1308082"/>
                <a:gd name="connsiteY23" fmla="*/ 391147 h 1034415"/>
                <a:gd name="connsiteX24" fmla="*/ 1094722 w 1308082"/>
                <a:gd name="connsiteY24" fmla="*/ 349237 h 1034415"/>
                <a:gd name="connsiteX25" fmla="*/ 1123297 w 1308082"/>
                <a:gd name="connsiteY25" fmla="*/ 393052 h 1034415"/>
                <a:gd name="connsiteX26" fmla="*/ 1083292 w 1308082"/>
                <a:gd name="connsiteY26" fmla="*/ 410197 h 1034415"/>
                <a:gd name="connsiteX27" fmla="*/ 1090912 w 1308082"/>
                <a:gd name="connsiteY27" fmla="*/ 503542 h 1034415"/>
                <a:gd name="connsiteX28" fmla="*/ 1123088 w 1308082"/>
                <a:gd name="connsiteY28" fmla="*/ 499618 h 1034415"/>
                <a:gd name="connsiteX29" fmla="*/ 1121392 w 1308082"/>
                <a:gd name="connsiteY29" fmla="*/ 501637 h 1034415"/>
                <a:gd name="connsiteX30" fmla="*/ 1129012 w 1308082"/>
                <a:gd name="connsiteY30" fmla="*/ 564502 h 1034415"/>
                <a:gd name="connsiteX31" fmla="*/ 1123297 w 1308082"/>
                <a:gd name="connsiteY31" fmla="*/ 621652 h 1034415"/>
                <a:gd name="connsiteX32" fmla="*/ 1157587 w 1308082"/>
                <a:gd name="connsiteY32" fmla="*/ 678802 h 1034415"/>
                <a:gd name="connsiteX33" fmla="*/ 1165207 w 1308082"/>
                <a:gd name="connsiteY33" fmla="*/ 724522 h 1034415"/>
                <a:gd name="connsiteX34" fmla="*/ 1235692 w 1308082"/>
                <a:gd name="connsiteY34" fmla="*/ 722617 h 1034415"/>
                <a:gd name="connsiteX35" fmla="*/ 1308082 w 1308082"/>
                <a:gd name="connsiteY35" fmla="*/ 915022 h 1034415"/>
                <a:gd name="connsiteX36" fmla="*/ 1277602 w 1308082"/>
                <a:gd name="connsiteY36" fmla="*/ 916927 h 1034415"/>
                <a:gd name="connsiteX37" fmla="*/ 1229977 w 1308082"/>
                <a:gd name="connsiteY37" fmla="*/ 859777 h 1034415"/>
                <a:gd name="connsiteX38" fmla="*/ 1151872 w 1308082"/>
                <a:gd name="connsiteY38" fmla="*/ 831202 h 1034415"/>
                <a:gd name="connsiteX39" fmla="*/ 1129012 w 1308082"/>
                <a:gd name="connsiteY39" fmla="*/ 846442 h 1034415"/>
                <a:gd name="connsiteX40" fmla="*/ 1079482 w 1308082"/>
                <a:gd name="connsiteY40" fmla="*/ 882637 h 1034415"/>
                <a:gd name="connsiteX41" fmla="*/ 1039477 w 1308082"/>
                <a:gd name="connsiteY41" fmla="*/ 884542 h 1034415"/>
                <a:gd name="connsiteX42" fmla="*/ 1039478 w 1308082"/>
                <a:gd name="connsiteY42" fmla="*/ 884543 h 1034415"/>
                <a:gd name="connsiteX43" fmla="*/ 1022333 w 1308082"/>
                <a:gd name="connsiteY43" fmla="*/ 915022 h 1034415"/>
                <a:gd name="connsiteX44" fmla="*/ 957563 w 1308082"/>
                <a:gd name="connsiteY44" fmla="*/ 795007 h 1034415"/>
                <a:gd name="connsiteX45" fmla="*/ 856598 w 1308082"/>
                <a:gd name="connsiteY45" fmla="*/ 829297 h 1034415"/>
                <a:gd name="connsiteX46" fmla="*/ 854693 w 1308082"/>
                <a:gd name="connsiteY46" fmla="*/ 808342 h 1034415"/>
                <a:gd name="connsiteX47" fmla="*/ 807068 w 1308082"/>
                <a:gd name="connsiteY47" fmla="*/ 802627 h 1034415"/>
                <a:gd name="connsiteX48" fmla="*/ 799448 w 1308082"/>
                <a:gd name="connsiteY48" fmla="*/ 953122 h 1034415"/>
                <a:gd name="connsiteX49" fmla="*/ 763253 w 1308082"/>
                <a:gd name="connsiteY49" fmla="*/ 951217 h 1034415"/>
                <a:gd name="connsiteX50" fmla="*/ 664193 w 1308082"/>
                <a:gd name="connsiteY50" fmla="*/ 989317 h 1034415"/>
                <a:gd name="connsiteX51" fmla="*/ 641333 w 1308082"/>
                <a:gd name="connsiteY51" fmla="*/ 974077 h 1034415"/>
                <a:gd name="connsiteX52" fmla="*/ 595613 w 1308082"/>
                <a:gd name="connsiteY52" fmla="*/ 981697 h 1034415"/>
                <a:gd name="connsiteX53" fmla="*/ 547988 w 1308082"/>
                <a:gd name="connsiteY53" fmla="*/ 934072 h 1034415"/>
                <a:gd name="connsiteX54" fmla="*/ 492743 w 1308082"/>
                <a:gd name="connsiteY54" fmla="*/ 913117 h 1034415"/>
                <a:gd name="connsiteX55" fmla="*/ 467978 w 1308082"/>
                <a:gd name="connsiteY55" fmla="*/ 939787 h 1034415"/>
                <a:gd name="connsiteX56" fmla="*/ 418448 w 1308082"/>
                <a:gd name="connsiteY56" fmla="*/ 924547 h 1034415"/>
                <a:gd name="connsiteX57" fmla="*/ 399398 w 1308082"/>
                <a:gd name="connsiteY57" fmla="*/ 926452 h 1034415"/>
                <a:gd name="connsiteX58" fmla="*/ 393683 w 1308082"/>
                <a:gd name="connsiteY58" fmla="*/ 928357 h 1034415"/>
                <a:gd name="connsiteX59" fmla="*/ 378443 w 1308082"/>
                <a:gd name="connsiteY59" fmla="*/ 934072 h 1034415"/>
                <a:gd name="connsiteX60" fmla="*/ 365108 w 1308082"/>
                <a:gd name="connsiteY60" fmla="*/ 1033132 h 1034415"/>
                <a:gd name="connsiteX61" fmla="*/ 365069 w 1308082"/>
                <a:gd name="connsiteY61" fmla="*/ 1034415 h 1034415"/>
                <a:gd name="connsiteX62" fmla="*/ 297180 w 1308082"/>
                <a:gd name="connsiteY62" fmla="*/ 1034415 h 1034415"/>
                <a:gd name="connsiteX63" fmla="*/ 264795 w 1308082"/>
                <a:gd name="connsiteY63" fmla="*/ 1005840 h 1034415"/>
                <a:gd name="connsiteX64" fmla="*/ 188595 w 1308082"/>
                <a:gd name="connsiteY64" fmla="*/ 996315 h 1034415"/>
                <a:gd name="connsiteX65" fmla="*/ 200025 w 1308082"/>
                <a:gd name="connsiteY65" fmla="*/ 942975 h 1034415"/>
                <a:gd name="connsiteX66" fmla="*/ 114300 w 1308082"/>
                <a:gd name="connsiteY66" fmla="*/ 933450 h 1034415"/>
                <a:gd name="connsiteX67" fmla="*/ 100965 w 1308082"/>
                <a:gd name="connsiteY67" fmla="*/ 883920 h 1034415"/>
                <a:gd name="connsiteX68" fmla="*/ 0 w 1308082"/>
                <a:gd name="connsiteY68" fmla="*/ 786765 h 1034415"/>
                <a:gd name="connsiteX69" fmla="*/ 1905 w 1308082"/>
                <a:gd name="connsiteY69" fmla="*/ 769620 h 1034415"/>
                <a:gd name="connsiteX70" fmla="*/ 60960 w 1308082"/>
                <a:gd name="connsiteY70" fmla="*/ 697230 h 1034415"/>
                <a:gd name="connsiteX71" fmla="*/ 85725 w 1308082"/>
                <a:gd name="connsiteY71" fmla="*/ 668655 h 1034415"/>
                <a:gd name="connsiteX72" fmla="*/ 120015 w 1308082"/>
                <a:gd name="connsiteY72" fmla="*/ 544830 h 1034415"/>
                <a:gd name="connsiteX73" fmla="*/ 144780 w 1308082"/>
                <a:gd name="connsiteY73" fmla="*/ 436245 h 1034415"/>
                <a:gd name="connsiteX74" fmla="*/ 201930 w 1308082"/>
                <a:gd name="connsiteY74" fmla="*/ 381000 h 1034415"/>
                <a:gd name="connsiteX75" fmla="*/ 257175 w 1308082"/>
                <a:gd name="connsiteY75" fmla="*/ 451485 h 1034415"/>
                <a:gd name="connsiteX76" fmla="*/ 320040 w 1308082"/>
                <a:gd name="connsiteY76" fmla="*/ 400050 h 1034415"/>
                <a:gd name="connsiteX77" fmla="*/ 430530 w 1308082"/>
                <a:gd name="connsiteY77" fmla="*/ 504825 h 1034415"/>
                <a:gd name="connsiteX78" fmla="*/ 459105 w 1308082"/>
                <a:gd name="connsiteY78" fmla="*/ 470535 h 1034415"/>
                <a:gd name="connsiteX79" fmla="*/ 390525 w 1308082"/>
                <a:gd name="connsiteY79" fmla="*/ 422910 h 1034415"/>
                <a:gd name="connsiteX80" fmla="*/ 413385 w 1308082"/>
                <a:gd name="connsiteY80" fmla="*/ 363855 h 1034415"/>
                <a:gd name="connsiteX81" fmla="*/ 451485 w 1308082"/>
                <a:gd name="connsiteY81" fmla="*/ 371475 h 1034415"/>
                <a:gd name="connsiteX82" fmla="*/ 455295 w 1308082"/>
                <a:gd name="connsiteY82" fmla="*/ 327660 h 1034415"/>
                <a:gd name="connsiteX83" fmla="*/ 514350 w 1308082"/>
                <a:gd name="connsiteY83" fmla="*/ 325755 h 1034415"/>
                <a:gd name="connsiteX84" fmla="*/ 520065 w 1308082"/>
                <a:gd name="connsiteY84" fmla="*/ 401955 h 1034415"/>
                <a:gd name="connsiteX85" fmla="*/ 582930 w 1308082"/>
                <a:gd name="connsiteY85" fmla="*/ 424815 h 1034415"/>
                <a:gd name="connsiteX86" fmla="*/ 605790 w 1308082"/>
                <a:gd name="connsiteY86" fmla="*/ 369570 h 1034415"/>
                <a:gd name="connsiteX87" fmla="*/ 586740 w 1308082"/>
                <a:gd name="connsiteY87" fmla="*/ 320040 h 1034415"/>
                <a:gd name="connsiteX88" fmla="*/ 662940 w 1308082"/>
                <a:gd name="connsiteY88" fmla="*/ 323850 h 1034415"/>
                <a:gd name="connsiteX89" fmla="*/ 706755 w 1308082"/>
                <a:gd name="connsiteY89" fmla="*/ 339090 h 1034415"/>
                <a:gd name="connsiteX90" fmla="*/ 664845 w 1308082"/>
                <a:gd name="connsiteY90" fmla="*/ 276225 h 1034415"/>
                <a:gd name="connsiteX91" fmla="*/ 716280 w 1308082"/>
                <a:gd name="connsiteY91" fmla="*/ 260985 h 1034415"/>
                <a:gd name="connsiteX92" fmla="*/ 697230 w 1308082"/>
                <a:gd name="connsiteY92" fmla="*/ 139065 h 1034415"/>
                <a:gd name="connsiteX93" fmla="*/ 769620 w 1308082"/>
                <a:gd name="connsiteY93" fmla="*/ 116205 h 1034415"/>
                <a:gd name="connsiteX94" fmla="*/ 857250 w 1308082"/>
                <a:gd name="connsiteY94"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62082 w 1308082"/>
                <a:gd name="connsiteY5" fmla="*/ 510432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857250 w 1308082"/>
                <a:gd name="connsiteY11" fmla="*/ 0 h 1034415"/>
                <a:gd name="connsiteX12" fmla="*/ 984885 w 1308082"/>
                <a:gd name="connsiteY12" fmla="*/ 114300 h 1034415"/>
                <a:gd name="connsiteX13" fmla="*/ 987946 w 1308082"/>
                <a:gd name="connsiteY13" fmla="*/ 116937 h 1034415"/>
                <a:gd name="connsiteX14" fmla="*/ 961372 w 1308082"/>
                <a:gd name="connsiteY14" fmla="*/ 147307 h 1034415"/>
                <a:gd name="connsiteX15" fmla="*/ 1014712 w 1308082"/>
                <a:gd name="connsiteY15" fmla="*/ 196837 h 1034415"/>
                <a:gd name="connsiteX16" fmla="*/ 1016617 w 1308082"/>
                <a:gd name="connsiteY16" fmla="*/ 229222 h 1034415"/>
                <a:gd name="connsiteX17" fmla="*/ 1081387 w 1308082"/>
                <a:gd name="connsiteY17" fmla="*/ 257797 h 1034415"/>
                <a:gd name="connsiteX18" fmla="*/ 986137 w 1308082"/>
                <a:gd name="connsiteY18" fmla="*/ 261607 h 1034415"/>
                <a:gd name="connsiteX19" fmla="*/ 980422 w 1308082"/>
                <a:gd name="connsiteY19" fmla="*/ 297802 h 1034415"/>
                <a:gd name="connsiteX20" fmla="*/ 1035667 w 1308082"/>
                <a:gd name="connsiteY20" fmla="*/ 320662 h 1034415"/>
                <a:gd name="connsiteX21" fmla="*/ 991852 w 1308082"/>
                <a:gd name="connsiteY21" fmla="*/ 358762 h 1034415"/>
                <a:gd name="connsiteX22" fmla="*/ 1029952 w 1308082"/>
                <a:gd name="connsiteY22" fmla="*/ 391147 h 1034415"/>
                <a:gd name="connsiteX23" fmla="*/ 1094722 w 1308082"/>
                <a:gd name="connsiteY23" fmla="*/ 349237 h 1034415"/>
                <a:gd name="connsiteX24" fmla="*/ 1123297 w 1308082"/>
                <a:gd name="connsiteY24" fmla="*/ 393052 h 1034415"/>
                <a:gd name="connsiteX25" fmla="*/ 1083292 w 1308082"/>
                <a:gd name="connsiteY25" fmla="*/ 410197 h 1034415"/>
                <a:gd name="connsiteX26" fmla="*/ 1090912 w 1308082"/>
                <a:gd name="connsiteY26" fmla="*/ 503542 h 1034415"/>
                <a:gd name="connsiteX27" fmla="*/ 1123088 w 1308082"/>
                <a:gd name="connsiteY27" fmla="*/ 499618 h 1034415"/>
                <a:gd name="connsiteX28" fmla="*/ 1121392 w 1308082"/>
                <a:gd name="connsiteY28" fmla="*/ 501637 h 1034415"/>
                <a:gd name="connsiteX29" fmla="*/ 1129012 w 1308082"/>
                <a:gd name="connsiteY29" fmla="*/ 564502 h 1034415"/>
                <a:gd name="connsiteX30" fmla="*/ 1123297 w 1308082"/>
                <a:gd name="connsiteY30" fmla="*/ 621652 h 1034415"/>
                <a:gd name="connsiteX31" fmla="*/ 1157587 w 1308082"/>
                <a:gd name="connsiteY31" fmla="*/ 678802 h 1034415"/>
                <a:gd name="connsiteX32" fmla="*/ 1165207 w 1308082"/>
                <a:gd name="connsiteY32" fmla="*/ 724522 h 1034415"/>
                <a:gd name="connsiteX33" fmla="*/ 1235692 w 1308082"/>
                <a:gd name="connsiteY33" fmla="*/ 722617 h 1034415"/>
                <a:gd name="connsiteX34" fmla="*/ 1308082 w 1308082"/>
                <a:gd name="connsiteY34" fmla="*/ 915022 h 1034415"/>
                <a:gd name="connsiteX35" fmla="*/ 1277602 w 1308082"/>
                <a:gd name="connsiteY35" fmla="*/ 916927 h 1034415"/>
                <a:gd name="connsiteX36" fmla="*/ 1229977 w 1308082"/>
                <a:gd name="connsiteY36" fmla="*/ 859777 h 1034415"/>
                <a:gd name="connsiteX37" fmla="*/ 1151872 w 1308082"/>
                <a:gd name="connsiteY37" fmla="*/ 831202 h 1034415"/>
                <a:gd name="connsiteX38" fmla="*/ 1129012 w 1308082"/>
                <a:gd name="connsiteY38" fmla="*/ 846442 h 1034415"/>
                <a:gd name="connsiteX39" fmla="*/ 1079482 w 1308082"/>
                <a:gd name="connsiteY39" fmla="*/ 882637 h 1034415"/>
                <a:gd name="connsiteX40" fmla="*/ 1039477 w 1308082"/>
                <a:gd name="connsiteY40" fmla="*/ 884542 h 1034415"/>
                <a:gd name="connsiteX41" fmla="*/ 1039478 w 1308082"/>
                <a:gd name="connsiteY41" fmla="*/ 884543 h 1034415"/>
                <a:gd name="connsiteX42" fmla="*/ 1022333 w 1308082"/>
                <a:gd name="connsiteY42" fmla="*/ 915022 h 1034415"/>
                <a:gd name="connsiteX43" fmla="*/ 957563 w 1308082"/>
                <a:gd name="connsiteY43" fmla="*/ 795007 h 1034415"/>
                <a:gd name="connsiteX44" fmla="*/ 856598 w 1308082"/>
                <a:gd name="connsiteY44" fmla="*/ 829297 h 1034415"/>
                <a:gd name="connsiteX45" fmla="*/ 854693 w 1308082"/>
                <a:gd name="connsiteY45" fmla="*/ 808342 h 1034415"/>
                <a:gd name="connsiteX46" fmla="*/ 807068 w 1308082"/>
                <a:gd name="connsiteY46" fmla="*/ 802627 h 1034415"/>
                <a:gd name="connsiteX47" fmla="*/ 799448 w 1308082"/>
                <a:gd name="connsiteY47" fmla="*/ 953122 h 1034415"/>
                <a:gd name="connsiteX48" fmla="*/ 763253 w 1308082"/>
                <a:gd name="connsiteY48" fmla="*/ 951217 h 1034415"/>
                <a:gd name="connsiteX49" fmla="*/ 664193 w 1308082"/>
                <a:gd name="connsiteY49" fmla="*/ 989317 h 1034415"/>
                <a:gd name="connsiteX50" fmla="*/ 641333 w 1308082"/>
                <a:gd name="connsiteY50" fmla="*/ 974077 h 1034415"/>
                <a:gd name="connsiteX51" fmla="*/ 595613 w 1308082"/>
                <a:gd name="connsiteY51" fmla="*/ 981697 h 1034415"/>
                <a:gd name="connsiteX52" fmla="*/ 547988 w 1308082"/>
                <a:gd name="connsiteY52" fmla="*/ 934072 h 1034415"/>
                <a:gd name="connsiteX53" fmla="*/ 492743 w 1308082"/>
                <a:gd name="connsiteY53" fmla="*/ 913117 h 1034415"/>
                <a:gd name="connsiteX54" fmla="*/ 467978 w 1308082"/>
                <a:gd name="connsiteY54" fmla="*/ 939787 h 1034415"/>
                <a:gd name="connsiteX55" fmla="*/ 418448 w 1308082"/>
                <a:gd name="connsiteY55" fmla="*/ 924547 h 1034415"/>
                <a:gd name="connsiteX56" fmla="*/ 399398 w 1308082"/>
                <a:gd name="connsiteY56" fmla="*/ 926452 h 1034415"/>
                <a:gd name="connsiteX57" fmla="*/ 393683 w 1308082"/>
                <a:gd name="connsiteY57" fmla="*/ 928357 h 1034415"/>
                <a:gd name="connsiteX58" fmla="*/ 378443 w 1308082"/>
                <a:gd name="connsiteY58" fmla="*/ 934072 h 1034415"/>
                <a:gd name="connsiteX59" fmla="*/ 365108 w 1308082"/>
                <a:gd name="connsiteY59" fmla="*/ 1033132 h 1034415"/>
                <a:gd name="connsiteX60" fmla="*/ 365069 w 1308082"/>
                <a:gd name="connsiteY60" fmla="*/ 1034415 h 1034415"/>
                <a:gd name="connsiteX61" fmla="*/ 297180 w 1308082"/>
                <a:gd name="connsiteY61" fmla="*/ 1034415 h 1034415"/>
                <a:gd name="connsiteX62" fmla="*/ 264795 w 1308082"/>
                <a:gd name="connsiteY62" fmla="*/ 1005840 h 1034415"/>
                <a:gd name="connsiteX63" fmla="*/ 188595 w 1308082"/>
                <a:gd name="connsiteY63" fmla="*/ 996315 h 1034415"/>
                <a:gd name="connsiteX64" fmla="*/ 200025 w 1308082"/>
                <a:gd name="connsiteY64" fmla="*/ 942975 h 1034415"/>
                <a:gd name="connsiteX65" fmla="*/ 114300 w 1308082"/>
                <a:gd name="connsiteY65" fmla="*/ 933450 h 1034415"/>
                <a:gd name="connsiteX66" fmla="*/ 100965 w 1308082"/>
                <a:gd name="connsiteY66" fmla="*/ 883920 h 1034415"/>
                <a:gd name="connsiteX67" fmla="*/ 0 w 1308082"/>
                <a:gd name="connsiteY67" fmla="*/ 786765 h 1034415"/>
                <a:gd name="connsiteX68" fmla="*/ 1905 w 1308082"/>
                <a:gd name="connsiteY68" fmla="*/ 769620 h 1034415"/>
                <a:gd name="connsiteX69" fmla="*/ 60960 w 1308082"/>
                <a:gd name="connsiteY69" fmla="*/ 697230 h 1034415"/>
                <a:gd name="connsiteX70" fmla="*/ 85725 w 1308082"/>
                <a:gd name="connsiteY70" fmla="*/ 668655 h 1034415"/>
                <a:gd name="connsiteX71" fmla="*/ 120015 w 1308082"/>
                <a:gd name="connsiteY71" fmla="*/ 544830 h 1034415"/>
                <a:gd name="connsiteX72" fmla="*/ 144780 w 1308082"/>
                <a:gd name="connsiteY72" fmla="*/ 436245 h 1034415"/>
                <a:gd name="connsiteX73" fmla="*/ 201930 w 1308082"/>
                <a:gd name="connsiteY73" fmla="*/ 381000 h 1034415"/>
                <a:gd name="connsiteX74" fmla="*/ 257175 w 1308082"/>
                <a:gd name="connsiteY74" fmla="*/ 451485 h 1034415"/>
                <a:gd name="connsiteX75" fmla="*/ 320040 w 1308082"/>
                <a:gd name="connsiteY75" fmla="*/ 400050 h 1034415"/>
                <a:gd name="connsiteX76" fmla="*/ 430530 w 1308082"/>
                <a:gd name="connsiteY76" fmla="*/ 504825 h 1034415"/>
                <a:gd name="connsiteX77" fmla="*/ 459105 w 1308082"/>
                <a:gd name="connsiteY77" fmla="*/ 470535 h 1034415"/>
                <a:gd name="connsiteX78" fmla="*/ 390525 w 1308082"/>
                <a:gd name="connsiteY78" fmla="*/ 422910 h 1034415"/>
                <a:gd name="connsiteX79" fmla="*/ 413385 w 1308082"/>
                <a:gd name="connsiteY79" fmla="*/ 363855 h 1034415"/>
                <a:gd name="connsiteX80" fmla="*/ 451485 w 1308082"/>
                <a:gd name="connsiteY80" fmla="*/ 371475 h 1034415"/>
                <a:gd name="connsiteX81" fmla="*/ 455295 w 1308082"/>
                <a:gd name="connsiteY81" fmla="*/ 327660 h 1034415"/>
                <a:gd name="connsiteX82" fmla="*/ 514350 w 1308082"/>
                <a:gd name="connsiteY82" fmla="*/ 325755 h 1034415"/>
                <a:gd name="connsiteX83" fmla="*/ 520065 w 1308082"/>
                <a:gd name="connsiteY83" fmla="*/ 401955 h 1034415"/>
                <a:gd name="connsiteX84" fmla="*/ 582930 w 1308082"/>
                <a:gd name="connsiteY84" fmla="*/ 424815 h 1034415"/>
                <a:gd name="connsiteX85" fmla="*/ 605790 w 1308082"/>
                <a:gd name="connsiteY85" fmla="*/ 369570 h 1034415"/>
                <a:gd name="connsiteX86" fmla="*/ 586740 w 1308082"/>
                <a:gd name="connsiteY86" fmla="*/ 320040 h 1034415"/>
                <a:gd name="connsiteX87" fmla="*/ 662940 w 1308082"/>
                <a:gd name="connsiteY87" fmla="*/ 323850 h 1034415"/>
                <a:gd name="connsiteX88" fmla="*/ 706755 w 1308082"/>
                <a:gd name="connsiteY88" fmla="*/ 339090 h 1034415"/>
                <a:gd name="connsiteX89" fmla="*/ 664845 w 1308082"/>
                <a:gd name="connsiteY89" fmla="*/ 276225 h 1034415"/>
                <a:gd name="connsiteX90" fmla="*/ 716280 w 1308082"/>
                <a:gd name="connsiteY90" fmla="*/ 260985 h 1034415"/>
                <a:gd name="connsiteX91" fmla="*/ 697230 w 1308082"/>
                <a:gd name="connsiteY91" fmla="*/ 139065 h 1034415"/>
                <a:gd name="connsiteX92" fmla="*/ 769620 w 1308082"/>
                <a:gd name="connsiteY92" fmla="*/ 116205 h 1034415"/>
                <a:gd name="connsiteX93" fmla="*/ 857250 w 1308082"/>
                <a:gd name="connsiteY93"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62082 w 1308082"/>
                <a:gd name="connsiteY5" fmla="*/ 510432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1262082 w 1308082"/>
                <a:gd name="connsiteY9" fmla="*/ 510432 h 1034415"/>
                <a:gd name="connsiteX10" fmla="*/ 857250 w 1308082"/>
                <a:gd name="connsiteY10" fmla="*/ 0 h 1034415"/>
                <a:gd name="connsiteX11" fmla="*/ 984885 w 1308082"/>
                <a:gd name="connsiteY11" fmla="*/ 114300 h 1034415"/>
                <a:gd name="connsiteX12" fmla="*/ 987946 w 1308082"/>
                <a:gd name="connsiteY12" fmla="*/ 116937 h 1034415"/>
                <a:gd name="connsiteX13" fmla="*/ 961372 w 1308082"/>
                <a:gd name="connsiteY13" fmla="*/ 147307 h 1034415"/>
                <a:gd name="connsiteX14" fmla="*/ 1014712 w 1308082"/>
                <a:gd name="connsiteY14" fmla="*/ 196837 h 1034415"/>
                <a:gd name="connsiteX15" fmla="*/ 1016617 w 1308082"/>
                <a:gd name="connsiteY15" fmla="*/ 229222 h 1034415"/>
                <a:gd name="connsiteX16" fmla="*/ 1081387 w 1308082"/>
                <a:gd name="connsiteY16" fmla="*/ 257797 h 1034415"/>
                <a:gd name="connsiteX17" fmla="*/ 986137 w 1308082"/>
                <a:gd name="connsiteY17" fmla="*/ 261607 h 1034415"/>
                <a:gd name="connsiteX18" fmla="*/ 980422 w 1308082"/>
                <a:gd name="connsiteY18" fmla="*/ 297802 h 1034415"/>
                <a:gd name="connsiteX19" fmla="*/ 1035667 w 1308082"/>
                <a:gd name="connsiteY19" fmla="*/ 320662 h 1034415"/>
                <a:gd name="connsiteX20" fmla="*/ 991852 w 1308082"/>
                <a:gd name="connsiteY20" fmla="*/ 358762 h 1034415"/>
                <a:gd name="connsiteX21" fmla="*/ 1029952 w 1308082"/>
                <a:gd name="connsiteY21" fmla="*/ 391147 h 1034415"/>
                <a:gd name="connsiteX22" fmla="*/ 1094722 w 1308082"/>
                <a:gd name="connsiteY22" fmla="*/ 349237 h 1034415"/>
                <a:gd name="connsiteX23" fmla="*/ 1123297 w 1308082"/>
                <a:gd name="connsiteY23" fmla="*/ 393052 h 1034415"/>
                <a:gd name="connsiteX24" fmla="*/ 1083292 w 1308082"/>
                <a:gd name="connsiteY24" fmla="*/ 410197 h 1034415"/>
                <a:gd name="connsiteX25" fmla="*/ 1090912 w 1308082"/>
                <a:gd name="connsiteY25" fmla="*/ 503542 h 1034415"/>
                <a:gd name="connsiteX26" fmla="*/ 1123088 w 1308082"/>
                <a:gd name="connsiteY26" fmla="*/ 499618 h 1034415"/>
                <a:gd name="connsiteX27" fmla="*/ 1121392 w 1308082"/>
                <a:gd name="connsiteY27" fmla="*/ 501637 h 1034415"/>
                <a:gd name="connsiteX28" fmla="*/ 1129012 w 1308082"/>
                <a:gd name="connsiteY28" fmla="*/ 564502 h 1034415"/>
                <a:gd name="connsiteX29" fmla="*/ 1123297 w 1308082"/>
                <a:gd name="connsiteY29" fmla="*/ 621652 h 1034415"/>
                <a:gd name="connsiteX30" fmla="*/ 1157587 w 1308082"/>
                <a:gd name="connsiteY30" fmla="*/ 678802 h 1034415"/>
                <a:gd name="connsiteX31" fmla="*/ 1165207 w 1308082"/>
                <a:gd name="connsiteY31" fmla="*/ 724522 h 1034415"/>
                <a:gd name="connsiteX32" fmla="*/ 1235692 w 1308082"/>
                <a:gd name="connsiteY32" fmla="*/ 722617 h 1034415"/>
                <a:gd name="connsiteX33" fmla="*/ 1308082 w 1308082"/>
                <a:gd name="connsiteY33" fmla="*/ 915022 h 1034415"/>
                <a:gd name="connsiteX34" fmla="*/ 1277602 w 1308082"/>
                <a:gd name="connsiteY34" fmla="*/ 916927 h 1034415"/>
                <a:gd name="connsiteX35" fmla="*/ 1229977 w 1308082"/>
                <a:gd name="connsiteY35" fmla="*/ 859777 h 1034415"/>
                <a:gd name="connsiteX36" fmla="*/ 1151872 w 1308082"/>
                <a:gd name="connsiteY36" fmla="*/ 831202 h 1034415"/>
                <a:gd name="connsiteX37" fmla="*/ 1129012 w 1308082"/>
                <a:gd name="connsiteY37" fmla="*/ 846442 h 1034415"/>
                <a:gd name="connsiteX38" fmla="*/ 1079482 w 1308082"/>
                <a:gd name="connsiteY38" fmla="*/ 882637 h 1034415"/>
                <a:gd name="connsiteX39" fmla="*/ 1039477 w 1308082"/>
                <a:gd name="connsiteY39" fmla="*/ 884542 h 1034415"/>
                <a:gd name="connsiteX40" fmla="*/ 1039478 w 1308082"/>
                <a:gd name="connsiteY40" fmla="*/ 884543 h 1034415"/>
                <a:gd name="connsiteX41" fmla="*/ 1022333 w 1308082"/>
                <a:gd name="connsiteY41" fmla="*/ 915022 h 1034415"/>
                <a:gd name="connsiteX42" fmla="*/ 957563 w 1308082"/>
                <a:gd name="connsiteY42" fmla="*/ 795007 h 1034415"/>
                <a:gd name="connsiteX43" fmla="*/ 856598 w 1308082"/>
                <a:gd name="connsiteY43" fmla="*/ 829297 h 1034415"/>
                <a:gd name="connsiteX44" fmla="*/ 854693 w 1308082"/>
                <a:gd name="connsiteY44" fmla="*/ 808342 h 1034415"/>
                <a:gd name="connsiteX45" fmla="*/ 807068 w 1308082"/>
                <a:gd name="connsiteY45" fmla="*/ 802627 h 1034415"/>
                <a:gd name="connsiteX46" fmla="*/ 799448 w 1308082"/>
                <a:gd name="connsiteY46" fmla="*/ 953122 h 1034415"/>
                <a:gd name="connsiteX47" fmla="*/ 763253 w 1308082"/>
                <a:gd name="connsiteY47" fmla="*/ 951217 h 1034415"/>
                <a:gd name="connsiteX48" fmla="*/ 664193 w 1308082"/>
                <a:gd name="connsiteY48" fmla="*/ 989317 h 1034415"/>
                <a:gd name="connsiteX49" fmla="*/ 641333 w 1308082"/>
                <a:gd name="connsiteY49" fmla="*/ 974077 h 1034415"/>
                <a:gd name="connsiteX50" fmla="*/ 595613 w 1308082"/>
                <a:gd name="connsiteY50" fmla="*/ 981697 h 1034415"/>
                <a:gd name="connsiteX51" fmla="*/ 547988 w 1308082"/>
                <a:gd name="connsiteY51" fmla="*/ 934072 h 1034415"/>
                <a:gd name="connsiteX52" fmla="*/ 492743 w 1308082"/>
                <a:gd name="connsiteY52" fmla="*/ 913117 h 1034415"/>
                <a:gd name="connsiteX53" fmla="*/ 467978 w 1308082"/>
                <a:gd name="connsiteY53" fmla="*/ 939787 h 1034415"/>
                <a:gd name="connsiteX54" fmla="*/ 418448 w 1308082"/>
                <a:gd name="connsiteY54" fmla="*/ 924547 h 1034415"/>
                <a:gd name="connsiteX55" fmla="*/ 399398 w 1308082"/>
                <a:gd name="connsiteY55" fmla="*/ 926452 h 1034415"/>
                <a:gd name="connsiteX56" fmla="*/ 393683 w 1308082"/>
                <a:gd name="connsiteY56" fmla="*/ 928357 h 1034415"/>
                <a:gd name="connsiteX57" fmla="*/ 378443 w 1308082"/>
                <a:gd name="connsiteY57" fmla="*/ 934072 h 1034415"/>
                <a:gd name="connsiteX58" fmla="*/ 365108 w 1308082"/>
                <a:gd name="connsiteY58" fmla="*/ 1033132 h 1034415"/>
                <a:gd name="connsiteX59" fmla="*/ 365069 w 1308082"/>
                <a:gd name="connsiteY59" fmla="*/ 1034415 h 1034415"/>
                <a:gd name="connsiteX60" fmla="*/ 297180 w 1308082"/>
                <a:gd name="connsiteY60" fmla="*/ 1034415 h 1034415"/>
                <a:gd name="connsiteX61" fmla="*/ 264795 w 1308082"/>
                <a:gd name="connsiteY61" fmla="*/ 1005840 h 1034415"/>
                <a:gd name="connsiteX62" fmla="*/ 188595 w 1308082"/>
                <a:gd name="connsiteY62" fmla="*/ 996315 h 1034415"/>
                <a:gd name="connsiteX63" fmla="*/ 200025 w 1308082"/>
                <a:gd name="connsiteY63" fmla="*/ 942975 h 1034415"/>
                <a:gd name="connsiteX64" fmla="*/ 114300 w 1308082"/>
                <a:gd name="connsiteY64" fmla="*/ 933450 h 1034415"/>
                <a:gd name="connsiteX65" fmla="*/ 100965 w 1308082"/>
                <a:gd name="connsiteY65" fmla="*/ 883920 h 1034415"/>
                <a:gd name="connsiteX66" fmla="*/ 0 w 1308082"/>
                <a:gd name="connsiteY66" fmla="*/ 786765 h 1034415"/>
                <a:gd name="connsiteX67" fmla="*/ 1905 w 1308082"/>
                <a:gd name="connsiteY67" fmla="*/ 769620 h 1034415"/>
                <a:gd name="connsiteX68" fmla="*/ 60960 w 1308082"/>
                <a:gd name="connsiteY68" fmla="*/ 697230 h 1034415"/>
                <a:gd name="connsiteX69" fmla="*/ 85725 w 1308082"/>
                <a:gd name="connsiteY69" fmla="*/ 668655 h 1034415"/>
                <a:gd name="connsiteX70" fmla="*/ 120015 w 1308082"/>
                <a:gd name="connsiteY70" fmla="*/ 544830 h 1034415"/>
                <a:gd name="connsiteX71" fmla="*/ 144780 w 1308082"/>
                <a:gd name="connsiteY71" fmla="*/ 436245 h 1034415"/>
                <a:gd name="connsiteX72" fmla="*/ 201930 w 1308082"/>
                <a:gd name="connsiteY72" fmla="*/ 381000 h 1034415"/>
                <a:gd name="connsiteX73" fmla="*/ 257175 w 1308082"/>
                <a:gd name="connsiteY73" fmla="*/ 451485 h 1034415"/>
                <a:gd name="connsiteX74" fmla="*/ 320040 w 1308082"/>
                <a:gd name="connsiteY74" fmla="*/ 400050 h 1034415"/>
                <a:gd name="connsiteX75" fmla="*/ 430530 w 1308082"/>
                <a:gd name="connsiteY75" fmla="*/ 504825 h 1034415"/>
                <a:gd name="connsiteX76" fmla="*/ 459105 w 1308082"/>
                <a:gd name="connsiteY76" fmla="*/ 470535 h 1034415"/>
                <a:gd name="connsiteX77" fmla="*/ 390525 w 1308082"/>
                <a:gd name="connsiteY77" fmla="*/ 422910 h 1034415"/>
                <a:gd name="connsiteX78" fmla="*/ 413385 w 1308082"/>
                <a:gd name="connsiteY78" fmla="*/ 363855 h 1034415"/>
                <a:gd name="connsiteX79" fmla="*/ 451485 w 1308082"/>
                <a:gd name="connsiteY79" fmla="*/ 371475 h 1034415"/>
                <a:gd name="connsiteX80" fmla="*/ 455295 w 1308082"/>
                <a:gd name="connsiteY80" fmla="*/ 327660 h 1034415"/>
                <a:gd name="connsiteX81" fmla="*/ 514350 w 1308082"/>
                <a:gd name="connsiteY81" fmla="*/ 325755 h 1034415"/>
                <a:gd name="connsiteX82" fmla="*/ 520065 w 1308082"/>
                <a:gd name="connsiteY82" fmla="*/ 401955 h 1034415"/>
                <a:gd name="connsiteX83" fmla="*/ 582930 w 1308082"/>
                <a:gd name="connsiteY83" fmla="*/ 424815 h 1034415"/>
                <a:gd name="connsiteX84" fmla="*/ 605790 w 1308082"/>
                <a:gd name="connsiteY84" fmla="*/ 369570 h 1034415"/>
                <a:gd name="connsiteX85" fmla="*/ 586740 w 1308082"/>
                <a:gd name="connsiteY85" fmla="*/ 320040 h 1034415"/>
                <a:gd name="connsiteX86" fmla="*/ 662940 w 1308082"/>
                <a:gd name="connsiteY86" fmla="*/ 323850 h 1034415"/>
                <a:gd name="connsiteX87" fmla="*/ 706755 w 1308082"/>
                <a:gd name="connsiteY87" fmla="*/ 339090 h 1034415"/>
                <a:gd name="connsiteX88" fmla="*/ 664845 w 1308082"/>
                <a:gd name="connsiteY88" fmla="*/ 276225 h 1034415"/>
                <a:gd name="connsiteX89" fmla="*/ 716280 w 1308082"/>
                <a:gd name="connsiteY89" fmla="*/ 260985 h 1034415"/>
                <a:gd name="connsiteX90" fmla="*/ 697230 w 1308082"/>
                <a:gd name="connsiteY90" fmla="*/ 139065 h 1034415"/>
                <a:gd name="connsiteX91" fmla="*/ 769620 w 1308082"/>
                <a:gd name="connsiteY91" fmla="*/ 116205 h 1034415"/>
                <a:gd name="connsiteX92" fmla="*/ 857250 w 1308082"/>
                <a:gd name="connsiteY92"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82802 w 1308082"/>
                <a:gd name="connsiteY5" fmla="*/ 524378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857250 w 1308082"/>
                <a:gd name="connsiteY9" fmla="*/ 0 h 1034415"/>
                <a:gd name="connsiteX10" fmla="*/ 984885 w 1308082"/>
                <a:gd name="connsiteY10" fmla="*/ 114300 h 1034415"/>
                <a:gd name="connsiteX11" fmla="*/ 987946 w 1308082"/>
                <a:gd name="connsiteY11" fmla="*/ 116937 h 1034415"/>
                <a:gd name="connsiteX12" fmla="*/ 961372 w 1308082"/>
                <a:gd name="connsiteY12" fmla="*/ 147307 h 1034415"/>
                <a:gd name="connsiteX13" fmla="*/ 1014712 w 1308082"/>
                <a:gd name="connsiteY13" fmla="*/ 196837 h 1034415"/>
                <a:gd name="connsiteX14" fmla="*/ 1016617 w 1308082"/>
                <a:gd name="connsiteY14" fmla="*/ 229222 h 1034415"/>
                <a:gd name="connsiteX15" fmla="*/ 1081387 w 1308082"/>
                <a:gd name="connsiteY15" fmla="*/ 257797 h 1034415"/>
                <a:gd name="connsiteX16" fmla="*/ 986137 w 1308082"/>
                <a:gd name="connsiteY16" fmla="*/ 261607 h 1034415"/>
                <a:gd name="connsiteX17" fmla="*/ 980422 w 1308082"/>
                <a:gd name="connsiteY17" fmla="*/ 297802 h 1034415"/>
                <a:gd name="connsiteX18" fmla="*/ 1035667 w 1308082"/>
                <a:gd name="connsiteY18" fmla="*/ 320662 h 1034415"/>
                <a:gd name="connsiteX19" fmla="*/ 991852 w 1308082"/>
                <a:gd name="connsiteY19" fmla="*/ 358762 h 1034415"/>
                <a:gd name="connsiteX20" fmla="*/ 1029952 w 1308082"/>
                <a:gd name="connsiteY20" fmla="*/ 391147 h 1034415"/>
                <a:gd name="connsiteX21" fmla="*/ 1094722 w 1308082"/>
                <a:gd name="connsiteY21" fmla="*/ 349237 h 1034415"/>
                <a:gd name="connsiteX22" fmla="*/ 1123297 w 1308082"/>
                <a:gd name="connsiteY22" fmla="*/ 393052 h 1034415"/>
                <a:gd name="connsiteX23" fmla="*/ 1083292 w 1308082"/>
                <a:gd name="connsiteY23" fmla="*/ 410197 h 1034415"/>
                <a:gd name="connsiteX24" fmla="*/ 1090912 w 1308082"/>
                <a:gd name="connsiteY24" fmla="*/ 503542 h 1034415"/>
                <a:gd name="connsiteX25" fmla="*/ 1123088 w 1308082"/>
                <a:gd name="connsiteY25" fmla="*/ 499618 h 1034415"/>
                <a:gd name="connsiteX26" fmla="*/ 1121392 w 1308082"/>
                <a:gd name="connsiteY26" fmla="*/ 501637 h 1034415"/>
                <a:gd name="connsiteX27" fmla="*/ 1129012 w 1308082"/>
                <a:gd name="connsiteY27" fmla="*/ 564502 h 1034415"/>
                <a:gd name="connsiteX28" fmla="*/ 1123297 w 1308082"/>
                <a:gd name="connsiteY28" fmla="*/ 621652 h 1034415"/>
                <a:gd name="connsiteX29" fmla="*/ 1157587 w 1308082"/>
                <a:gd name="connsiteY29" fmla="*/ 678802 h 1034415"/>
                <a:gd name="connsiteX30" fmla="*/ 1165207 w 1308082"/>
                <a:gd name="connsiteY30" fmla="*/ 724522 h 1034415"/>
                <a:gd name="connsiteX31" fmla="*/ 1235692 w 1308082"/>
                <a:gd name="connsiteY31" fmla="*/ 722617 h 1034415"/>
                <a:gd name="connsiteX32" fmla="*/ 1308082 w 1308082"/>
                <a:gd name="connsiteY32" fmla="*/ 915022 h 1034415"/>
                <a:gd name="connsiteX33" fmla="*/ 1277602 w 1308082"/>
                <a:gd name="connsiteY33" fmla="*/ 916927 h 1034415"/>
                <a:gd name="connsiteX34" fmla="*/ 1229977 w 1308082"/>
                <a:gd name="connsiteY34" fmla="*/ 859777 h 1034415"/>
                <a:gd name="connsiteX35" fmla="*/ 1151872 w 1308082"/>
                <a:gd name="connsiteY35" fmla="*/ 831202 h 1034415"/>
                <a:gd name="connsiteX36" fmla="*/ 1129012 w 1308082"/>
                <a:gd name="connsiteY36" fmla="*/ 846442 h 1034415"/>
                <a:gd name="connsiteX37" fmla="*/ 1079482 w 1308082"/>
                <a:gd name="connsiteY37" fmla="*/ 882637 h 1034415"/>
                <a:gd name="connsiteX38" fmla="*/ 1039477 w 1308082"/>
                <a:gd name="connsiteY38" fmla="*/ 884542 h 1034415"/>
                <a:gd name="connsiteX39" fmla="*/ 1039478 w 1308082"/>
                <a:gd name="connsiteY39" fmla="*/ 884543 h 1034415"/>
                <a:gd name="connsiteX40" fmla="*/ 1022333 w 1308082"/>
                <a:gd name="connsiteY40" fmla="*/ 915022 h 1034415"/>
                <a:gd name="connsiteX41" fmla="*/ 957563 w 1308082"/>
                <a:gd name="connsiteY41" fmla="*/ 795007 h 1034415"/>
                <a:gd name="connsiteX42" fmla="*/ 856598 w 1308082"/>
                <a:gd name="connsiteY42" fmla="*/ 829297 h 1034415"/>
                <a:gd name="connsiteX43" fmla="*/ 854693 w 1308082"/>
                <a:gd name="connsiteY43" fmla="*/ 808342 h 1034415"/>
                <a:gd name="connsiteX44" fmla="*/ 807068 w 1308082"/>
                <a:gd name="connsiteY44" fmla="*/ 802627 h 1034415"/>
                <a:gd name="connsiteX45" fmla="*/ 799448 w 1308082"/>
                <a:gd name="connsiteY45" fmla="*/ 953122 h 1034415"/>
                <a:gd name="connsiteX46" fmla="*/ 763253 w 1308082"/>
                <a:gd name="connsiteY46" fmla="*/ 951217 h 1034415"/>
                <a:gd name="connsiteX47" fmla="*/ 664193 w 1308082"/>
                <a:gd name="connsiteY47" fmla="*/ 989317 h 1034415"/>
                <a:gd name="connsiteX48" fmla="*/ 641333 w 1308082"/>
                <a:gd name="connsiteY48" fmla="*/ 974077 h 1034415"/>
                <a:gd name="connsiteX49" fmla="*/ 595613 w 1308082"/>
                <a:gd name="connsiteY49" fmla="*/ 981697 h 1034415"/>
                <a:gd name="connsiteX50" fmla="*/ 547988 w 1308082"/>
                <a:gd name="connsiteY50" fmla="*/ 934072 h 1034415"/>
                <a:gd name="connsiteX51" fmla="*/ 492743 w 1308082"/>
                <a:gd name="connsiteY51" fmla="*/ 913117 h 1034415"/>
                <a:gd name="connsiteX52" fmla="*/ 467978 w 1308082"/>
                <a:gd name="connsiteY52" fmla="*/ 939787 h 1034415"/>
                <a:gd name="connsiteX53" fmla="*/ 418448 w 1308082"/>
                <a:gd name="connsiteY53" fmla="*/ 924547 h 1034415"/>
                <a:gd name="connsiteX54" fmla="*/ 399398 w 1308082"/>
                <a:gd name="connsiteY54" fmla="*/ 926452 h 1034415"/>
                <a:gd name="connsiteX55" fmla="*/ 393683 w 1308082"/>
                <a:gd name="connsiteY55" fmla="*/ 928357 h 1034415"/>
                <a:gd name="connsiteX56" fmla="*/ 378443 w 1308082"/>
                <a:gd name="connsiteY56" fmla="*/ 934072 h 1034415"/>
                <a:gd name="connsiteX57" fmla="*/ 365108 w 1308082"/>
                <a:gd name="connsiteY57" fmla="*/ 1033132 h 1034415"/>
                <a:gd name="connsiteX58" fmla="*/ 365069 w 1308082"/>
                <a:gd name="connsiteY58" fmla="*/ 1034415 h 1034415"/>
                <a:gd name="connsiteX59" fmla="*/ 297180 w 1308082"/>
                <a:gd name="connsiteY59" fmla="*/ 1034415 h 1034415"/>
                <a:gd name="connsiteX60" fmla="*/ 264795 w 1308082"/>
                <a:gd name="connsiteY60" fmla="*/ 1005840 h 1034415"/>
                <a:gd name="connsiteX61" fmla="*/ 188595 w 1308082"/>
                <a:gd name="connsiteY61" fmla="*/ 996315 h 1034415"/>
                <a:gd name="connsiteX62" fmla="*/ 200025 w 1308082"/>
                <a:gd name="connsiteY62" fmla="*/ 942975 h 1034415"/>
                <a:gd name="connsiteX63" fmla="*/ 114300 w 1308082"/>
                <a:gd name="connsiteY63" fmla="*/ 933450 h 1034415"/>
                <a:gd name="connsiteX64" fmla="*/ 100965 w 1308082"/>
                <a:gd name="connsiteY64" fmla="*/ 883920 h 1034415"/>
                <a:gd name="connsiteX65" fmla="*/ 0 w 1308082"/>
                <a:gd name="connsiteY65" fmla="*/ 786765 h 1034415"/>
                <a:gd name="connsiteX66" fmla="*/ 1905 w 1308082"/>
                <a:gd name="connsiteY66" fmla="*/ 769620 h 1034415"/>
                <a:gd name="connsiteX67" fmla="*/ 60960 w 1308082"/>
                <a:gd name="connsiteY67" fmla="*/ 697230 h 1034415"/>
                <a:gd name="connsiteX68" fmla="*/ 85725 w 1308082"/>
                <a:gd name="connsiteY68" fmla="*/ 668655 h 1034415"/>
                <a:gd name="connsiteX69" fmla="*/ 120015 w 1308082"/>
                <a:gd name="connsiteY69" fmla="*/ 544830 h 1034415"/>
                <a:gd name="connsiteX70" fmla="*/ 144780 w 1308082"/>
                <a:gd name="connsiteY70" fmla="*/ 436245 h 1034415"/>
                <a:gd name="connsiteX71" fmla="*/ 201930 w 1308082"/>
                <a:gd name="connsiteY71" fmla="*/ 381000 h 1034415"/>
                <a:gd name="connsiteX72" fmla="*/ 257175 w 1308082"/>
                <a:gd name="connsiteY72" fmla="*/ 451485 h 1034415"/>
                <a:gd name="connsiteX73" fmla="*/ 320040 w 1308082"/>
                <a:gd name="connsiteY73" fmla="*/ 400050 h 1034415"/>
                <a:gd name="connsiteX74" fmla="*/ 430530 w 1308082"/>
                <a:gd name="connsiteY74" fmla="*/ 504825 h 1034415"/>
                <a:gd name="connsiteX75" fmla="*/ 459105 w 1308082"/>
                <a:gd name="connsiteY75" fmla="*/ 470535 h 1034415"/>
                <a:gd name="connsiteX76" fmla="*/ 390525 w 1308082"/>
                <a:gd name="connsiteY76" fmla="*/ 422910 h 1034415"/>
                <a:gd name="connsiteX77" fmla="*/ 413385 w 1308082"/>
                <a:gd name="connsiteY77" fmla="*/ 363855 h 1034415"/>
                <a:gd name="connsiteX78" fmla="*/ 451485 w 1308082"/>
                <a:gd name="connsiteY78" fmla="*/ 371475 h 1034415"/>
                <a:gd name="connsiteX79" fmla="*/ 455295 w 1308082"/>
                <a:gd name="connsiteY79" fmla="*/ 327660 h 1034415"/>
                <a:gd name="connsiteX80" fmla="*/ 514350 w 1308082"/>
                <a:gd name="connsiteY80" fmla="*/ 325755 h 1034415"/>
                <a:gd name="connsiteX81" fmla="*/ 520065 w 1308082"/>
                <a:gd name="connsiteY81" fmla="*/ 401955 h 1034415"/>
                <a:gd name="connsiteX82" fmla="*/ 582930 w 1308082"/>
                <a:gd name="connsiteY82" fmla="*/ 424815 h 1034415"/>
                <a:gd name="connsiteX83" fmla="*/ 605790 w 1308082"/>
                <a:gd name="connsiteY83" fmla="*/ 369570 h 1034415"/>
                <a:gd name="connsiteX84" fmla="*/ 586740 w 1308082"/>
                <a:gd name="connsiteY84" fmla="*/ 320040 h 1034415"/>
                <a:gd name="connsiteX85" fmla="*/ 662940 w 1308082"/>
                <a:gd name="connsiteY85" fmla="*/ 323850 h 1034415"/>
                <a:gd name="connsiteX86" fmla="*/ 706755 w 1308082"/>
                <a:gd name="connsiteY86" fmla="*/ 339090 h 1034415"/>
                <a:gd name="connsiteX87" fmla="*/ 664845 w 1308082"/>
                <a:gd name="connsiteY87" fmla="*/ 276225 h 1034415"/>
                <a:gd name="connsiteX88" fmla="*/ 716280 w 1308082"/>
                <a:gd name="connsiteY88" fmla="*/ 260985 h 1034415"/>
                <a:gd name="connsiteX89" fmla="*/ 697230 w 1308082"/>
                <a:gd name="connsiteY89" fmla="*/ 139065 h 1034415"/>
                <a:gd name="connsiteX90" fmla="*/ 769620 w 1308082"/>
                <a:gd name="connsiteY90" fmla="*/ 116205 h 1034415"/>
                <a:gd name="connsiteX91" fmla="*/ 857250 w 1308082"/>
                <a:gd name="connsiteY91"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81571 w 1308082"/>
                <a:gd name="connsiteY5" fmla="*/ 521526 h 1034415"/>
                <a:gd name="connsiteX6" fmla="*/ 1266172 w 1308082"/>
                <a:gd name="connsiteY6" fmla="*/ 511162 h 1034415"/>
                <a:gd name="connsiteX7" fmla="*/ 1281571 w 1308082"/>
                <a:gd name="connsiteY7" fmla="*/ 521526 h 1034415"/>
                <a:gd name="connsiteX8" fmla="*/ 857250 w 1308082"/>
                <a:gd name="connsiteY8" fmla="*/ 0 h 1034415"/>
                <a:gd name="connsiteX9" fmla="*/ 984885 w 1308082"/>
                <a:gd name="connsiteY9" fmla="*/ 114300 h 1034415"/>
                <a:gd name="connsiteX10" fmla="*/ 987946 w 1308082"/>
                <a:gd name="connsiteY10" fmla="*/ 116937 h 1034415"/>
                <a:gd name="connsiteX11" fmla="*/ 961372 w 1308082"/>
                <a:gd name="connsiteY11" fmla="*/ 147307 h 1034415"/>
                <a:gd name="connsiteX12" fmla="*/ 1014712 w 1308082"/>
                <a:gd name="connsiteY12" fmla="*/ 196837 h 1034415"/>
                <a:gd name="connsiteX13" fmla="*/ 1016617 w 1308082"/>
                <a:gd name="connsiteY13" fmla="*/ 229222 h 1034415"/>
                <a:gd name="connsiteX14" fmla="*/ 1081387 w 1308082"/>
                <a:gd name="connsiteY14" fmla="*/ 257797 h 1034415"/>
                <a:gd name="connsiteX15" fmla="*/ 986137 w 1308082"/>
                <a:gd name="connsiteY15" fmla="*/ 261607 h 1034415"/>
                <a:gd name="connsiteX16" fmla="*/ 980422 w 1308082"/>
                <a:gd name="connsiteY16" fmla="*/ 297802 h 1034415"/>
                <a:gd name="connsiteX17" fmla="*/ 1035667 w 1308082"/>
                <a:gd name="connsiteY17" fmla="*/ 320662 h 1034415"/>
                <a:gd name="connsiteX18" fmla="*/ 991852 w 1308082"/>
                <a:gd name="connsiteY18" fmla="*/ 358762 h 1034415"/>
                <a:gd name="connsiteX19" fmla="*/ 1029952 w 1308082"/>
                <a:gd name="connsiteY19" fmla="*/ 391147 h 1034415"/>
                <a:gd name="connsiteX20" fmla="*/ 1094722 w 1308082"/>
                <a:gd name="connsiteY20" fmla="*/ 349237 h 1034415"/>
                <a:gd name="connsiteX21" fmla="*/ 1123297 w 1308082"/>
                <a:gd name="connsiteY21" fmla="*/ 393052 h 1034415"/>
                <a:gd name="connsiteX22" fmla="*/ 1083292 w 1308082"/>
                <a:gd name="connsiteY22" fmla="*/ 410197 h 1034415"/>
                <a:gd name="connsiteX23" fmla="*/ 1090912 w 1308082"/>
                <a:gd name="connsiteY23" fmla="*/ 503542 h 1034415"/>
                <a:gd name="connsiteX24" fmla="*/ 1123088 w 1308082"/>
                <a:gd name="connsiteY24" fmla="*/ 499618 h 1034415"/>
                <a:gd name="connsiteX25" fmla="*/ 1121392 w 1308082"/>
                <a:gd name="connsiteY25" fmla="*/ 501637 h 1034415"/>
                <a:gd name="connsiteX26" fmla="*/ 1129012 w 1308082"/>
                <a:gd name="connsiteY26" fmla="*/ 564502 h 1034415"/>
                <a:gd name="connsiteX27" fmla="*/ 1123297 w 1308082"/>
                <a:gd name="connsiteY27" fmla="*/ 621652 h 1034415"/>
                <a:gd name="connsiteX28" fmla="*/ 1157587 w 1308082"/>
                <a:gd name="connsiteY28" fmla="*/ 678802 h 1034415"/>
                <a:gd name="connsiteX29" fmla="*/ 1165207 w 1308082"/>
                <a:gd name="connsiteY29" fmla="*/ 724522 h 1034415"/>
                <a:gd name="connsiteX30" fmla="*/ 1235692 w 1308082"/>
                <a:gd name="connsiteY30" fmla="*/ 722617 h 1034415"/>
                <a:gd name="connsiteX31" fmla="*/ 1308082 w 1308082"/>
                <a:gd name="connsiteY31" fmla="*/ 915022 h 1034415"/>
                <a:gd name="connsiteX32" fmla="*/ 1277602 w 1308082"/>
                <a:gd name="connsiteY32" fmla="*/ 916927 h 1034415"/>
                <a:gd name="connsiteX33" fmla="*/ 1229977 w 1308082"/>
                <a:gd name="connsiteY33" fmla="*/ 859777 h 1034415"/>
                <a:gd name="connsiteX34" fmla="*/ 1151872 w 1308082"/>
                <a:gd name="connsiteY34" fmla="*/ 831202 h 1034415"/>
                <a:gd name="connsiteX35" fmla="*/ 1129012 w 1308082"/>
                <a:gd name="connsiteY35" fmla="*/ 846442 h 1034415"/>
                <a:gd name="connsiteX36" fmla="*/ 1079482 w 1308082"/>
                <a:gd name="connsiteY36" fmla="*/ 882637 h 1034415"/>
                <a:gd name="connsiteX37" fmla="*/ 1039477 w 1308082"/>
                <a:gd name="connsiteY37" fmla="*/ 884542 h 1034415"/>
                <a:gd name="connsiteX38" fmla="*/ 1039478 w 1308082"/>
                <a:gd name="connsiteY38" fmla="*/ 884543 h 1034415"/>
                <a:gd name="connsiteX39" fmla="*/ 1022333 w 1308082"/>
                <a:gd name="connsiteY39" fmla="*/ 915022 h 1034415"/>
                <a:gd name="connsiteX40" fmla="*/ 957563 w 1308082"/>
                <a:gd name="connsiteY40" fmla="*/ 795007 h 1034415"/>
                <a:gd name="connsiteX41" fmla="*/ 856598 w 1308082"/>
                <a:gd name="connsiteY41" fmla="*/ 829297 h 1034415"/>
                <a:gd name="connsiteX42" fmla="*/ 854693 w 1308082"/>
                <a:gd name="connsiteY42" fmla="*/ 808342 h 1034415"/>
                <a:gd name="connsiteX43" fmla="*/ 807068 w 1308082"/>
                <a:gd name="connsiteY43" fmla="*/ 802627 h 1034415"/>
                <a:gd name="connsiteX44" fmla="*/ 799448 w 1308082"/>
                <a:gd name="connsiteY44" fmla="*/ 953122 h 1034415"/>
                <a:gd name="connsiteX45" fmla="*/ 763253 w 1308082"/>
                <a:gd name="connsiteY45" fmla="*/ 951217 h 1034415"/>
                <a:gd name="connsiteX46" fmla="*/ 664193 w 1308082"/>
                <a:gd name="connsiteY46" fmla="*/ 989317 h 1034415"/>
                <a:gd name="connsiteX47" fmla="*/ 641333 w 1308082"/>
                <a:gd name="connsiteY47" fmla="*/ 974077 h 1034415"/>
                <a:gd name="connsiteX48" fmla="*/ 595613 w 1308082"/>
                <a:gd name="connsiteY48" fmla="*/ 981697 h 1034415"/>
                <a:gd name="connsiteX49" fmla="*/ 547988 w 1308082"/>
                <a:gd name="connsiteY49" fmla="*/ 934072 h 1034415"/>
                <a:gd name="connsiteX50" fmla="*/ 492743 w 1308082"/>
                <a:gd name="connsiteY50" fmla="*/ 913117 h 1034415"/>
                <a:gd name="connsiteX51" fmla="*/ 467978 w 1308082"/>
                <a:gd name="connsiteY51" fmla="*/ 939787 h 1034415"/>
                <a:gd name="connsiteX52" fmla="*/ 418448 w 1308082"/>
                <a:gd name="connsiteY52" fmla="*/ 924547 h 1034415"/>
                <a:gd name="connsiteX53" fmla="*/ 399398 w 1308082"/>
                <a:gd name="connsiteY53" fmla="*/ 926452 h 1034415"/>
                <a:gd name="connsiteX54" fmla="*/ 393683 w 1308082"/>
                <a:gd name="connsiteY54" fmla="*/ 928357 h 1034415"/>
                <a:gd name="connsiteX55" fmla="*/ 378443 w 1308082"/>
                <a:gd name="connsiteY55" fmla="*/ 934072 h 1034415"/>
                <a:gd name="connsiteX56" fmla="*/ 365108 w 1308082"/>
                <a:gd name="connsiteY56" fmla="*/ 1033132 h 1034415"/>
                <a:gd name="connsiteX57" fmla="*/ 365069 w 1308082"/>
                <a:gd name="connsiteY57" fmla="*/ 1034415 h 1034415"/>
                <a:gd name="connsiteX58" fmla="*/ 297180 w 1308082"/>
                <a:gd name="connsiteY58" fmla="*/ 1034415 h 1034415"/>
                <a:gd name="connsiteX59" fmla="*/ 264795 w 1308082"/>
                <a:gd name="connsiteY59" fmla="*/ 1005840 h 1034415"/>
                <a:gd name="connsiteX60" fmla="*/ 188595 w 1308082"/>
                <a:gd name="connsiteY60" fmla="*/ 996315 h 1034415"/>
                <a:gd name="connsiteX61" fmla="*/ 200025 w 1308082"/>
                <a:gd name="connsiteY61" fmla="*/ 942975 h 1034415"/>
                <a:gd name="connsiteX62" fmla="*/ 114300 w 1308082"/>
                <a:gd name="connsiteY62" fmla="*/ 933450 h 1034415"/>
                <a:gd name="connsiteX63" fmla="*/ 100965 w 1308082"/>
                <a:gd name="connsiteY63" fmla="*/ 883920 h 1034415"/>
                <a:gd name="connsiteX64" fmla="*/ 0 w 1308082"/>
                <a:gd name="connsiteY64" fmla="*/ 786765 h 1034415"/>
                <a:gd name="connsiteX65" fmla="*/ 1905 w 1308082"/>
                <a:gd name="connsiteY65" fmla="*/ 769620 h 1034415"/>
                <a:gd name="connsiteX66" fmla="*/ 60960 w 1308082"/>
                <a:gd name="connsiteY66" fmla="*/ 697230 h 1034415"/>
                <a:gd name="connsiteX67" fmla="*/ 85725 w 1308082"/>
                <a:gd name="connsiteY67" fmla="*/ 668655 h 1034415"/>
                <a:gd name="connsiteX68" fmla="*/ 120015 w 1308082"/>
                <a:gd name="connsiteY68" fmla="*/ 544830 h 1034415"/>
                <a:gd name="connsiteX69" fmla="*/ 144780 w 1308082"/>
                <a:gd name="connsiteY69" fmla="*/ 436245 h 1034415"/>
                <a:gd name="connsiteX70" fmla="*/ 201930 w 1308082"/>
                <a:gd name="connsiteY70" fmla="*/ 381000 h 1034415"/>
                <a:gd name="connsiteX71" fmla="*/ 257175 w 1308082"/>
                <a:gd name="connsiteY71" fmla="*/ 451485 h 1034415"/>
                <a:gd name="connsiteX72" fmla="*/ 320040 w 1308082"/>
                <a:gd name="connsiteY72" fmla="*/ 400050 h 1034415"/>
                <a:gd name="connsiteX73" fmla="*/ 430530 w 1308082"/>
                <a:gd name="connsiteY73" fmla="*/ 504825 h 1034415"/>
                <a:gd name="connsiteX74" fmla="*/ 459105 w 1308082"/>
                <a:gd name="connsiteY74" fmla="*/ 470535 h 1034415"/>
                <a:gd name="connsiteX75" fmla="*/ 390525 w 1308082"/>
                <a:gd name="connsiteY75" fmla="*/ 422910 h 1034415"/>
                <a:gd name="connsiteX76" fmla="*/ 413385 w 1308082"/>
                <a:gd name="connsiteY76" fmla="*/ 363855 h 1034415"/>
                <a:gd name="connsiteX77" fmla="*/ 451485 w 1308082"/>
                <a:gd name="connsiteY77" fmla="*/ 371475 h 1034415"/>
                <a:gd name="connsiteX78" fmla="*/ 455295 w 1308082"/>
                <a:gd name="connsiteY78" fmla="*/ 327660 h 1034415"/>
                <a:gd name="connsiteX79" fmla="*/ 514350 w 1308082"/>
                <a:gd name="connsiteY79" fmla="*/ 325755 h 1034415"/>
                <a:gd name="connsiteX80" fmla="*/ 520065 w 1308082"/>
                <a:gd name="connsiteY80" fmla="*/ 401955 h 1034415"/>
                <a:gd name="connsiteX81" fmla="*/ 582930 w 1308082"/>
                <a:gd name="connsiteY81" fmla="*/ 424815 h 1034415"/>
                <a:gd name="connsiteX82" fmla="*/ 605790 w 1308082"/>
                <a:gd name="connsiteY82" fmla="*/ 369570 h 1034415"/>
                <a:gd name="connsiteX83" fmla="*/ 586740 w 1308082"/>
                <a:gd name="connsiteY83" fmla="*/ 320040 h 1034415"/>
                <a:gd name="connsiteX84" fmla="*/ 662940 w 1308082"/>
                <a:gd name="connsiteY84" fmla="*/ 323850 h 1034415"/>
                <a:gd name="connsiteX85" fmla="*/ 706755 w 1308082"/>
                <a:gd name="connsiteY85" fmla="*/ 339090 h 1034415"/>
                <a:gd name="connsiteX86" fmla="*/ 664845 w 1308082"/>
                <a:gd name="connsiteY86" fmla="*/ 276225 h 1034415"/>
                <a:gd name="connsiteX87" fmla="*/ 716280 w 1308082"/>
                <a:gd name="connsiteY87" fmla="*/ 260985 h 1034415"/>
                <a:gd name="connsiteX88" fmla="*/ 697230 w 1308082"/>
                <a:gd name="connsiteY88" fmla="*/ 139065 h 1034415"/>
                <a:gd name="connsiteX89" fmla="*/ 769620 w 1308082"/>
                <a:gd name="connsiteY89" fmla="*/ 116205 h 1034415"/>
                <a:gd name="connsiteX90" fmla="*/ 857250 w 1308082"/>
                <a:gd name="connsiteY90"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857250 w 1308082"/>
                <a:gd name="connsiteY5" fmla="*/ 0 h 1034415"/>
                <a:gd name="connsiteX6" fmla="*/ 984885 w 1308082"/>
                <a:gd name="connsiteY6" fmla="*/ 114300 h 1034415"/>
                <a:gd name="connsiteX7" fmla="*/ 987946 w 1308082"/>
                <a:gd name="connsiteY7" fmla="*/ 116937 h 1034415"/>
                <a:gd name="connsiteX8" fmla="*/ 961372 w 1308082"/>
                <a:gd name="connsiteY8" fmla="*/ 147307 h 1034415"/>
                <a:gd name="connsiteX9" fmla="*/ 1014712 w 1308082"/>
                <a:gd name="connsiteY9" fmla="*/ 196837 h 1034415"/>
                <a:gd name="connsiteX10" fmla="*/ 1016617 w 1308082"/>
                <a:gd name="connsiteY10" fmla="*/ 229222 h 1034415"/>
                <a:gd name="connsiteX11" fmla="*/ 1081387 w 1308082"/>
                <a:gd name="connsiteY11" fmla="*/ 257797 h 1034415"/>
                <a:gd name="connsiteX12" fmla="*/ 986137 w 1308082"/>
                <a:gd name="connsiteY12" fmla="*/ 261607 h 1034415"/>
                <a:gd name="connsiteX13" fmla="*/ 980422 w 1308082"/>
                <a:gd name="connsiteY13" fmla="*/ 297802 h 1034415"/>
                <a:gd name="connsiteX14" fmla="*/ 1035667 w 1308082"/>
                <a:gd name="connsiteY14" fmla="*/ 320662 h 1034415"/>
                <a:gd name="connsiteX15" fmla="*/ 991852 w 1308082"/>
                <a:gd name="connsiteY15" fmla="*/ 358762 h 1034415"/>
                <a:gd name="connsiteX16" fmla="*/ 1029952 w 1308082"/>
                <a:gd name="connsiteY16" fmla="*/ 391147 h 1034415"/>
                <a:gd name="connsiteX17" fmla="*/ 1094722 w 1308082"/>
                <a:gd name="connsiteY17" fmla="*/ 349237 h 1034415"/>
                <a:gd name="connsiteX18" fmla="*/ 1123297 w 1308082"/>
                <a:gd name="connsiteY18" fmla="*/ 393052 h 1034415"/>
                <a:gd name="connsiteX19" fmla="*/ 1083292 w 1308082"/>
                <a:gd name="connsiteY19" fmla="*/ 410197 h 1034415"/>
                <a:gd name="connsiteX20" fmla="*/ 1090912 w 1308082"/>
                <a:gd name="connsiteY20" fmla="*/ 503542 h 1034415"/>
                <a:gd name="connsiteX21" fmla="*/ 1123088 w 1308082"/>
                <a:gd name="connsiteY21" fmla="*/ 499618 h 1034415"/>
                <a:gd name="connsiteX22" fmla="*/ 1121392 w 1308082"/>
                <a:gd name="connsiteY22" fmla="*/ 501637 h 1034415"/>
                <a:gd name="connsiteX23" fmla="*/ 1129012 w 1308082"/>
                <a:gd name="connsiteY23" fmla="*/ 564502 h 1034415"/>
                <a:gd name="connsiteX24" fmla="*/ 1123297 w 1308082"/>
                <a:gd name="connsiteY24" fmla="*/ 621652 h 1034415"/>
                <a:gd name="connsiteX25" fmla="*/ 1157587 w 1308082"/>
                <a:gd name="connsiteY25" fmla="*/ 678802 h 1034415"/>
                <a:gd name="connsiteX26" fmla="*/ 1165207 w 1308082"/>
                <a:gd name="connsiteY26" fmla="*/ 724522 h 1034415"/>
                <a:gd name="connsiteX27" fmla="*/ 1235692 w 1308082"/>
                <a:gd name="connsiteY27" fmla="*/ 722617 h 1034415"/>
                <a:gd name="connsiteX28" fmla="*/ 1308082 w 1308082"/>
                <a:gd name="connsiteY28" fmla="*/ 915022 h 1034415"/>
                <a:gd name="connsiteX29" fmla="*/ 1277602 w 1308082"/>
                <a:gd name="connsiteY29" fmla="*/ 916927 h 1034415"/>
                <a:gd name="connsiteX30" fmla="*/ 1229977 w 1308082"/>
                <a:gd name="connsiteY30" fmla="*/ 859777 h 1034415"/>
                <a:gd name="connsiteX31" fmla="*/ 1151872 w 1308082"/>
                <a:gd name="connsiteY31" fmla="*/ 831202 h 1034415"/>
                <a:gd name="connsiteX32" fmla="*/ 1129012 w 1308082"/>
                <a:gd name="connsiteY32" fmla="*/ 846442 h 1034415"/>
                <a:gd name="connsiteX33" fmla="*/ 1079482 w 1308082"/>
                <a:gd name="connsiteY33" fmla="*/ 882637 h 1034415"/>
                <a:gd name="connsiteX34" fmla="*/ 1039477 w 1308082"/>
                <a:gd name="connsiteY34" fmla="*/ 884542 h 1034415"/>
                <a:gd name="connsiteX35" fmla="*/ 1039478 w 1308082"/>
                <a:gd name="connsiteY35" fmla="*/ 884543 h 1034415"/>
                <a:gd name="connsiteX36" fmla="*/ 1022333 w 1308082"/>
                <a:gd name="connsiteY36" fmla="*/ 915022 h 1034415"/>
                <a:gd name="connsiteX37" fmla="*/ 957563 w 1308082"/>
                <a:gd name="connsiteY37" fmla="*/ 795007 h 1034415"/>
                <a:gd name="connsiteX38" fmla="*/ 856598 w 1308082"/>
                <a:gd name="connsiteY38" fmla="*/ 829297 h 1034415"/>
                <a:gd name="connsiteX39" fmla="*/ 854693 w 1308082"/>
                <a:gd name="connsiteY39" fmla="*/ 808342 h 1034415"/>
                <a:gd name="connsiteX40" fmla="*/ 807068 w 1308082"/>
                <a:gd name="connsiteY40" fmla="*/ 802627 h 1034415"/>
                <a:gd name="connsiteX41" fmla="*/ 799448 w 1308082"/>
                <a:gd name="connsiteY41" fmla="*/ 953122 h 1034415"/>
                <a:gd name="connsiteX42" fmla="*/ 763253 w 1308082"/>
                <a:gd name="connsiteY42" fmla="*/ 951217 h 1034415"/>
                <a:gd name="connsiteX43" fmla="*/ 664193 w 1308082"/>
                <a:gd name="connsiteY43" fmla="*/ 989317 h 1034415"/>
                <a:gd name="connsiteX44" fmla="*/ 641333 w 1308082"/>
                <a:gd name="connsiteY44" fmla="*/ 974077 h 1034415"/>
                <a:gd name="connsiteX45" fmla="*/ 595613 w 1308082"/>
                <a:gd name="connsiteY45" fmla="*/ 981697 h 1034415"/>
                <a:gd name="connsiteX46" fmla="*/ 547988 w 1308082"/>
                <a:gd name="connsiteY46" fmla="*/ 934072 h 1034415"/>
                <a:gd name="connsiteX47" fmla="*/ 492743 w 1308082"/>
                <a:gd name="connsiteY47" fmla="*/ 913117 h 1034415"/>
                <a:gd name="connsiteX48" fmla="*/ 467978 w 1308082"/>
                <a:gd name="connsiteY48" fmla="*/ 939787 h 1034415"/>
                <a:gd name="connsiteX49" fmla="*/ 418448 w 1308082"/>
                <a:gd name="connsiteY49" fmla="*/ 924547 h 1034415"/>
                <a:gd name="connsiteX50" fmla="*/ 399398 w 1308082"/>
                <a:gd name="connsiteY50" fmla="*/ 926452 h 1034415"/>
                <a:gd name="connsiteX51" fmla="*/ 393683 w 1308082"/>
                <a:gd name="connsiteY51" fmla="*/ 928357 h 1034415"/>
                <a:gd name="connsiteX52" fmla="*/ 378443 w 1308082"/>
                <a:gd name="connsiteY52" fmla="*/ 934072 h 1034415"/>
                <a:gd name="connsiteX53" fmla="*/ 365108 w 1308082"/>
                <a:gd name="connsiteY53" fmla="*/ 1033132 h 1034415"/>
                <a:gd name="connsiteX54" fmla="*/ 365069 w 1308082"/>
                <a:gd name="connsiteY54" fmla="*/ 1034415 h 1034415"/>
                <a:gd name="connsiteX55" fmla="*/ 297180 w 1308082"/>
                <a:gd name="connsiteY55" fmla="*/ 1034415 h 1034415"/>
                <a:gd name="connsiteX56" fmla="*/ 264795 w 1308082"/>
                <a:gd name="connsiteY56" fmla="*/ 1005840 h 1034415"/>
                <a:gd name="connsiteX57" fmla="*/ 188595 w 1308082"/>
                <a:gd name="connsiteY57" fmla="*/ 996315 h 1034415"/>
                <a:gd name="connsiteX58" fmla="*/ 200025 w 1308082"/>
                <a:gd name="connsiteY58" fmla="*/ 942975 h 1034415"/>
                <a:gd name="connsiteX59" fmla="*/ 114300 w 1308082"/>
                <a:gd name="connsiteY59" fmla="*/ 933450 h 1034415"/>
                <a:gd name="connsiteX60" fmla="*/ 100965 w 1308082"/>
                <a:gd name="connsiteY60" fmla="*/ 883920 h 1034415"/>
                <a:gd name="connsiteX61" fmla="*/ 0 w 1308082"/>
                <a:gd name="connsiteY61" fmla="*/ 786765 h 1034415"/>
                <a:gd name="connsiteX62" fmla="*/ 1905 w 1308082"/>
                <a:gd name="connsiteY62" fmla="*/ 769620 h 1034415"/>
                <a:gd name="connsiteX63" fmla="*/ 60960 w 1308082"/>
                <a:gd name="connsiteY63" fmla="*/ 697230 h 1034415"/>
                <a:gd name="connsiteX64" fmla="*/ 85725 w 1308082"/>
                <a:gd name="connsiteY64" fmla="*/ 668655 h 1034415"/>
                <a:gd name="connsiteX65" fmla="*/ 120015 w 1308082"/>
                <a:gd name="connsiteY65" fmla="*/ 544830 h 1034415"/>
                <a:gd name="connsiteX66" fmla="*/ 144780 w 1308082"/>
                <a:gd name="connsiteY66" fmla="*/ 436245 h 1034415"/>
                <a:gd name="connsiteX67" fmla="*/ 201930 w 1308082"/>
                <a:gd name="connsiteY67" fmla="*/ 381000 h 1034415"/>
                <a:gd name="connsiteX68" fmla="*/ 257175 w 1308082"/>
                <a:gd name="connsiteY68" fmla="*/ 451485 h 1034415"/>
                <a:gd name="connsiteX69" fmla="*/ 320040 w 1308082"/>
                <a:gd name="connsiteY69" fmla="*/ 400050 h 1034415"/>
                <a:gd name="connsiteX70" fmla="*/ 430530 w 1308082"/>
                <a:gd name="connsiteY70" fmla="*/ 504825 h 1034415"/>
                <a:gd name="connsiteX71" fmla="*/ 459105 w 1308082"/>
                <a:gd name="connsiteY71" fmla="*/ 470535 h 1034415"/>
                <a:gd name="connsiteX72" fmla="*/ 390525 w 1308082"/>
                <a:gd name="connsiteY72" fmla="*/ 422910 h 1034415"/>
                <a:gd name="connsiteX73" fmla="*/ 413385 w 1308082"/>
                <a:gd name="connsiteY73" fmla="*/ 363855 h 1034415"/>
                <a:gd name="connsiteX74" fmla="*/ 451485 w 1308082"/>
                <a:gd name="connsiteY74" fmla="*/ 371475 h 1034415"/>
                <a:gd name="connsiteX75" fmla="*/ 455295 w 1308082"/>
                <a:gd name="connsiteY75" fmla="*/ 327660 h 1034415"/>
                <a:gd name="connsiteX76" fmla="*/ 514350 w 1308082"/>
                <a:gd name="connsiteY76" fmla="*/ 325755 h 1034415"/>
                <a:gd name="connsiteX77" fmla="*/ 520065 w 1308082"/>
                <a:gd name="connsiteY77" fmla="*/ 401955 h 1034415"/>
                <a:gd name="connsiteX78" fmla="*/ 582930 w 1308082"/>
                <a:gd name="connsiteY78" fmla="*/ 424815 h 1034415"/>
                <a:gd name="connsiteX79" fmla="*/ 605790 w 1308082"/>
                <a:gd name="connsiteY79" fmla="*/ 369570 h 1034415"/>
                <a:gd name="connsiteX80" fmla="*/ 586740 w 1308082"/>
                <a:gd name="connsiteY80" fmla="*/ 320040 h 1034415"/>
                <a:gd name="connsiteX81" fmla="*/ 662940 w 1308082"/>
                <a:gd name="connsiteY81" fmla="*/ 323850 h 1034415"/>
                <a:gd name="connsiteX82" fmla="*/ 706755 w 1308082"/>
                <a:gd name="connsiteY82" fmla="*/ 339090 h 1034415"/>
                <a:gd name="connsiteX83" fmla="*/ 664845 w 1308082"/>
                <a:gd name="connsiteY83" fmla="*/ 276225 h 1034415"/>
                <a:gd name="connsiteX84" fmla="*/ 716280 w 1308082"/>
                <a:gd name="connsiteY84" fmla="*/ 260985 h 1034415"/>
                <a:gd name="connsiteX85" fmla="*/ 697230 w 1308082"/>
                <a:gd name="connsiteY85" fmla="*/ 139065 h 1034415"/>
                <a:gd name="connsiteX86" fmla="*/ 769620 w 1308082"/>
                <a:gd name="connsiteY86" fmla="*/ 116205 h 1034415"/>
                <a:gd name="connsiteX87" fmla="*/ 857250 w 1308082"/>
                <a:gd name="connsiteY87" fmla="*/ 0 h 1034415"/>
                <a:gd name="connsiteX0" fmla="*/ 1041205 w 1308082"/>
                <a:gd name="connsiteY0" fmla="*/ 887840 h 1034415"/>
                <a:gd name="connsiteX1" fmla="*/ 1099515 w 1308082"/>
                <a:gd name="connsiteY1" fmla="*/ 999159 h 1034415"/>
                <a:gd name="connsiteX2" fmla="*/ 1040721 w 1308082"/>
                <a:gd name="connsiteY2" fmla="*/ 887863 h 1034415"/>
                <a:gd name="connsiteX3" fmla="*/ 1041205 w 1308082"/>
                <a:gd name="connsiteY3" fmla="*/ 887840 h 1034415"/>
                <a:gd name="connsiteX4" fmla="*/ 857250 w 1308082"/>
                <a:gd name="connsiteY4" fmla="*/ 0 h 1034415"/>
                <a:gd name="connsiteX5" fmla="*/ 984885 w 1308082"/>
                <a:gd name="connsiteY5" fmla="*/ 114300 h 1034415"/>
                <a:gd name="connsiteX6" fmla="*/ 987946 w 1308082"/>
                <a:gd name="connsiteY6" fmla="*/ 116937 h 1034415"/>
                <a:gd name="connsiteX7" fmla="*/ 961372 w 1308082"/>
                <a:gd name="connsiteY7" fmla="*/ 147307 h 1034415"/>
                <a:gd name="connsiteX8" fmla="*/ 1014712 w 1308082"/>
                <a:gd name="connsiteY8" fmla="*/ 196837 h 1034415"/>
                <a:gd name="connsiteX9" fmla="*/ 1016617 w 1308082"/>
                <a:gd name="connsiteY9" fmla="*/ 229222 h 1034415"/>
                <a:gd name="connsiteX10" fmla="*/ 1081387 w 1308082"/>
                <a:gd name="connsiteY10" fmla="*/ 257797 h 1034415"/>
                <a:gd name="connsiteX11" fmla="*/ 986137 w 1308082"/>
                <a:gd name="connsiteY11" fmla="*/ 261607 h 1034415"/>
                <a:gd name="connsiteX12" fmla="*/ 980422 w 1308082"/>
                <a:gd name="connsiteY12" fmla="*/ 297802 h 1034415"/>
                <a:gd name="connsiteX13" fmla="*/ 1035667 w 1308082"/>
                <a:gd name="connsiteY13" fmla="*/ 320662 h 1034415"/>
                <a:gd name="connsiteX14" fmla="*/ 991852 w 1308082"/>
                <a:gd name="connsiteY14" fmla="*/ 358762 h 1034415"/>
                <a:gd name="connsiteX15" fmla="*/ 1029952 w 1308082"/>
                <a:gd name="connsiteY15" fmla="*/ 391147 h 1034415"/>
                <a:gd name="connsiteX16" fmla="*/ 1094722 w 1308082"/>
                <a:gd name="connsiteY16" fmla="*/ 349237 h 1034415"/>
                <a:gd name="connsiteX17" fmla="*/ 1123297 w 1308082"/>
                <a:gd name="connsiteY17" fmla="*/ 393052 h 1034415"/>
                <a:gd name="connsiteX18" fmla="*/ 1083292 w 1308082"/>
                <a:gd name="connsiteY18" fmla="*/ 410197 h 1034415"/>
                <a:gd name="connsiteX19" fmla="*/ 1090912 w 1308082"/>
                <a:gd name="connsiteY19" fmla="*/ 503542 h 1034415"/>
                <a:gd name="connsiteX20" fmla="*/ 1123088 w 1308082"/>
                <a:gd name="connsiteY20" fmla="*/ 499618 h 1034415"/>
                <a:gd name="connsiteX21" fmla="*/ 1121392 w 1308082"/>
                <a:gd name="connsiteY21" fmla="*/ 501637 h 1034415"/>
                <a:gd name="connsiteX22" fmla="*/ 1129012 w 1308082"/>
                <a:gd name="connsiteY22" fmla="*/ 564502 h 1034415"/>
                <a:gd name="connsiteX23" fmla="*/ 1123297 w 1308082"/>
                <a:gd name="connsiteY23" fmla="*/ 621652 h 1034415"/>
                <a:gd name="connsiteX24" fmla="*/ 1157587 w 1308082"/>
                <a:gd name="connsiteY24" fmla="*/ 678802 h 1034415"/>
                <a:gd name="connsiteX25" fmla="*/ 1165207 w 1308082"/>
                <a:gd name="connsiteY25" fmla="*/ 724522 h 1034415"/>
                <a:gd name="connsiteX26" fmla="*/ 1235692 w 1308082"/>
                <a:gd name="connsiteY26" fmla="*/ 722617 h 1034415"/>
                <a:gd name="connsiteX27" fmla="*/ 1308082 w 1308082"/>
                <a:gd name="connsiteY27" fmla="*/ 915022 h 1034415"/>
                <a:gd name="connsiteX28" fmla="*/ 1277602 w 1308082"/>
                <a:gd name="connsiteY28" fmla="*/ 916927 h 1034415"/>
                <a:gd name="connsiteX29" fmla="*/ 1229977 w 1308082"/>
                <a:gd name="connsiteY29" fmla="*/ 859777 h 1034415"/>
                <a:gd name="connsiteX30" fmla="*/ 1151872 w 1308082"/>
                <a:gd name="connsiteY30" fmla="*/ 831202 h 1034415"/>
                <a:gd name="connsiteX31" fmla="*/ 1129012 w 1308082"/>
                <a:gd name="connsiteY31" fmla="*/ 846442 h 1034415"/>
                <a:gd name="connsiteX32" fmla="*/ 1079482 w 1308082"/>
                <a:gd name="connsiteY32" fmla="*/ 882637 h 1034415"/>
                <a:gd name="connsiteX33" fmla="*/ 1039477 w 1308082"/>
                <a:gd name="connsiteY33" fmla="*/ 884542 h 1034415"/>
                <a:gd name="connsiteX34" fmla="*/ 1039478 w 1308082"/>
                <a:gd name="connsiteY34" fmla="*/ 884543 h 1034415"/>
                <a:gd name="connsiteX35" fmla="*/ 1022333 w 1308082"/>
                <a:gd name="connsiteY35" fmla="*/ 915022 h 1034415"/>
                <a:gd name="connsiteX36" fmla="*/ 957563 w 1308082"/>
                <a:gd name="connsiteY36" fmla="*/ 795007 h 1034415"/>
                <a:gd name="connsiteX37" fmla="*/ 856598 w 1308082"/>
                <a:gd name="connsiteY37" fmla="*/ 829297 h 1034415"/>
                <a:gd name="connsiteX38" fmla="*/ 854693 w 1308082"/>
                <a:gd name="connsiteY38" fmla="*/ 808342 h 1034415"/>
                <a:gd name="connsiteX39" fmla="*/ 807068 w 1308082"/>
                <a:gd name="connsiteY39" fmla="*/ 802627 h 1034415"/>
                <a:gd name="connsiteX40" fmla="*/ 799448 w 1308082"/>
                <a:gd name="connsiteY40" fmla="*/ 953122 h 1034415"/>
                <a:gd name="connsiteX41" fmla="*/ 763253 w 1308082"/>
                <a:gd name="connsiteY41" fmla="*/ 951217 h 1034415"/>
                <a:gd name="connsiteX42" fmla="*/ 664193 w 1308082"/>
                <a:gd name="connsiteY42" fmla="*/ 989317 h 1034415"/>
                <a:gd name="connsiteX43" fmla="*/ 641333 w 1308082"/>
                <a:gd name="connsiteY43" fmla="*/ 974077 h 1034415"/>
                <a:gd name="connsiteX44" fmla="*/ 595613 w 1308082"/>
                <a:gd name="connsiteY44" fmla="*/ 981697 h 1034415"/>
                <a:gd name="connsiteX45" fmla="*/ 547988 w 1308082"/>
                <a:gd name="connsiteY45" fmla="*/ 934072 h 1034415"/>
                <a:gd name="connsiteX46" fmla="*/ 492743 w 1308082"/>
                <a:gd name="connsiteY46" fmla="*/ 913117 h 1034415"/>
                <a:gd name="connsiteX47" fmla="*/ 467978 w 1308082"/>
                <a:gd name="connsiteY47" fmla="*/ 939787 h 1034415"/>
                <a:gd name="connsiteX48" fmla="*/ 418448 w 1308082"/>
                <a:gd name="connsiteY48" fmla="*/ 924547 h 1034415"/>
                <a:gd name="connsiteX49" fmla="*/ 399398 w 1308082"/>
                <a:gd name="connsiteY49" fmla="*/ 926452 h 1034415"/>
                <a:gd name="connsiteX50" fmla="*/ 393683 w 1308082"/>
                <a:gd name="connsiteY50" fmla="*/ 928357 h 1034415"/>
                <a:gd name="connsiteX51" fmla="*/ 378443 w 1308082"/>
                <a:gd name="connsiteY51" fmla="*/ 934072 h 1034415"/>
                <a:gd name="connsiteX52" fmla="*/ 365108 w 1308082"/>
                <a:gd name="connsiteY52" fmla="*/ 1033132 h 1034415"/>
                <a:gd name="connsiteX53" fmla="*/ 365069 w 1308082"/>
                <a:gd name="connsiteY53" fmla="*/ 1034415 h 1034415"/>
                <a:gd name="connsiteX54" fmla="*/ 297180 w 1308082"/>
                <a:gd name="connsiteY54" fmla="*/ 1034415 h 1034415"/>
                <a:gd name="connsiteX55" fmla="*/ 264795 w 1308082"/>
                <a:gd name="connsiteY55" fmla="*/ 1005840 h 1034415"/>
                <a:gd name="connsiteX56" fmla="*/ 188595 w 1308082"/>
                <a:gd name="connsiteY56" fmla="*/ 996315 h 1034415"/>
                <a:gd name="connsiteX57" fmla="*/ 200025 w 1308082"/>
                <a:gd name="connsiteY57" fmla="*/ 942975 h 1034415"/>
                <a:gd name="connsiteX58" fmla="*/ 114300 w 1308082"/>
                <a:gd name="connsiteY58" fmla="*/ 933450 h 1034415"/>
                <a:gd name="connsiteX59" fmla="*/ 100965 w 1308082"/>
                <a:gd name="connsiteY59" fmla="*/ 883920 h 1034415"/>
                <a:gd name="connsiteX60" fmla="*/ 0 w 1308082"/>
                <a:gd name="connsiteY60" fmla="*/ 786765 h 1034415"/>
                <a:gd name="connsiteX61" fmla="*/ 1905 w 1308082"/>
                <a:gd name="connsiteY61" fmla="*/ 769620 h 1034415"/>
                <a:gd name="connsiteX62" fmla="*/ 60960 w 1308082"/>
                <a:gd name="connsiteY62" fmla="*/ 697230 h 1034415"/>
                <a:gd name="connsiteX63" fmla="*/ 85725 w 1308082"/>
                <a:gd name="connsiteY63" fmla="*/ 668655 h 1034415"/>
                <a:gd name="connsiteX64" fmla="*/ 120015 w 1308082"/>
                <a:gd name="connsiteY64" fmla="*/ 544830 h 1034415"/>
                <a:gd name="connsiteX65" fmla="*/ 144780 w 1308082"/>
                <a:gd name="connsiteY65" fmla="*/ 436245 h 1034415"/>
                <a:gd name="connsiteX66" fmla="*/ 201930 w 1308082"/>
                <a:gd name="connsiteY66" fmla="*/ 381000 h 1034415"/>
                <a:gd name="connsiteX67" fmla="*/ 257175 w 1308082"/>
                <a:gd name="connsiteY67" fmla="*/ 451485 h 1034415"/>
                <a:gd name="connsiteX68" fmla="*/ 320040 w 1308082"/>
                <a:gd name="connsiteY68" fmla="*/ 400050 h 1034415"/>
                <a:gd name="connsiteX69" fmla="*/ 430530 w 1308082"/>
                <a:gd name="connsiteY69" fmla="*/ 504825 h 1034415"/>
                <a:gd name="connsiteX70" fmla="*/ 459105 w 1308082"/>
                <a:gd name="connsiteY70" fmla="*/ 470535 h 1034415"/>
                <a:gd name="connsiteX71" fmla="*/ 390525 w 1308082"/>
                <a:gd name="connsiteY71" fmla="*/ 422910 h 1034415"/>
                <a:gd name="connsiteX72" fmla="*/ 413385 w 1308082"/>
                <a:gd name="connsiteY72" fmla="*/ 363855 h 1034415"/>
                <a:gd name="connsiteX73" fmla="*/ 451485 w 1308082"/>
                <a:gd name="connsiteY73" fmla="*/ 371475 h 1034415"/>
                <a:gd name="connsiteX74" fmla="*/ 455295 w 1308082"/>
                <a:gd name="connsiteY74" fmla="*/ 327660 h 1034415"/>
                <a:gd name="connsiteX75" fmla="*/ 514350 w 1308082"/>
                <a:gd name="connsiteY75" fmla="*/ 325755 h 1034415"/>
                <a:gd name="connsiteX76" fmla="*/ 520065 w 1308082"/>
                <a:gd name="connsiteY76" fmla="*/ 401955 h 1034415"/>
                <a:gd name="connsiteX77" fmla="*/ 582930 w 1308082"/>
                <a:gd name="connsiteY77" fmla="*/ 424815 h 1034415"/>
                <a:gd name="connsiteX78" fmla="*/ 605790 w 1308082"/>
                <a:gd name="connsiteY78" fmla="*/ 369570 h 1034415"/>
                <a:gd name="connsiteX79" fmla="*/ 586740 w 1308082"/>
                <a:gd name="connsiteY79" fmla="*/ 320040 h 1034415"/>
                <a:gd name="connsiteX80" fmla="*/ 662940 w 1308082"/>
                <a:gd name="connsiteY80" fmla="*/ 323850 h 1034415"/>
                <a:gd name="connsiteX81" fmla="*/ 706755 w 1308082"/>
                <a:gd name="connsiteY81" fmla="*/ 339090 h 1034415"/>
                <a:gd name="connsiteX82" fmla="*/ 664845 w 1308082"/>
                <a:gd name="connsiteY82" fmla="*/ 276225 h 1034415"/>
                <a:gd name="connsiteX83" fmla="*/ 716280 w 1308082"/>
                <a:gd name="connsiteY83" fmla="*/ 260985 h 1034415"/>
                <a:gd name="connsiteX84" fmla="*/ 697230 w 1308082"/>
                <a:gd name="connsiteY84" fmla="*/ 139065 h 1034415"/>
                <a:gd name="connsiteX85" fmla="*/ 769620 w 1308082"/>
                <a:gd name="connsiteY85" fmla="*/ 116205 h 1034415"/>
                <a:gd name="connsiteX86" fmla="*/ 857250 w 1308082"/>
                <a:gd name="connsiteY86"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39477 w 1308082"/>
                <a:gd name="connsiteY32" fmla="*/ 884542 h 1034415"/>
                <a:gd name="connsiteX33" fmla="*/ 1039478 w 1308082"/>
                <a:gd name="connsiteY33" fmla="*/ 884543 h 1034415"/>
                <a:gd name="connsiteX34" fmla="*/ 1022333 w 1308082"/>
                <a:gd name="connsiteY34" fmla="*/ 915022 h 1034415"/>
                <a:gd name="connsiteX35" fmla="*/ 957563 w 1308082"/>
                <a:gd name="connsiteY35" fmla="*/ 795007 h 1034415"/>
                <a:gd name="connsiteX36" fmla="*/ 856598 w 1308082"/>
                <a:gd name="connsiteY36" fmla="*/ 829297 h 1034415"/>
                <a:gd name="connsiteX37" fmla="*/ 854693 w 1308082"/>
                <a:gd name="connsiteY37" fmla="*/ 808342 h 1034415"/>
                <a:gd name="connsiteX38" fmla="*/ 807068 w 1308082"/>
                <a:gd name="connsiteY38" fmla="*/ 802627 h 1034415"/>
                <a:gd name="connsiteX39" fmla="*/ 799448 w 1308082"/>
                <a:gd name="connsiteY39" fmla="*/ 953122 h 1034415"/>
                <a:gd name="connsiteX40" fmla="*/ 763253 w 1308082"/>
                <a:gd name="connsiteY40" fmla="*/ 951217 h 1034415"/>
                <a:gd name="connsiteX41" fmla="*/ 664193 w 1308082"/>
                <a:gd name="connsiteY41" fmla="*/ 989317 h 1034415"/>
                <a:gd name="connsiteX42" fmla="*/ 641333 w 1308082"/>
                <a:gd name="connsiteY42" fmla="*/ 974077 h 1034415"/>
                <a:gd name="connsiteX43" fmla="*/ 595613 w 1308082"/>
                <a:gd name="connsiteY43" fmla="*/ 981697 h 1034415"/>
                <a:gd name="connsiteX44" fmla="*/ 547988 w 1308082"/>
                <a:gd name="connsiteY44" fmla="*/ 934072 h 1034415"/>
                <a:gd name="connsiteX45" fmla="*/ 492743 w 1308082"/>
                <a:gd name="connsiteY45" fmla="*/ 913117 h 1034415"/>
                <a:gd name="connsiteX46" fmla="*/ 467978 w 1308082"/>
                <a:gd name="connsiteY46" fmla="*/ 939787 h 1034415"/>
                <a:gd name="connsiteX47" fmla="*/ 418448 w 1308082"/>
                <a:gd name="connsiteY47" fmla="*/ 924547 h 1034415"/>
                <a:gd name="connsiteX48" fmla="*/ 399398 w 1308082"/>
                <a:gd name="connsiteY48" fmla="*/ 926452 h 1034415"/>
                <a:gd name="connsiteX49" fmla="*/ 393683 w 1308082"/>
                <a:gd name="connsiteY49" fmla="*/ 928357 h 1034415"/>
                <a:gd name="connsiteX50" fmla="*/ 378443 w 1308082"/>
                <a:gd name="connsiteY50" fmla="*/ 934072 h 1034415"/>
                <a:gd name="connsiteX51" fmla="*/ 365108 w 1308082"/>
                <a:gd name="connsiteY51" fmla="*/ 1033132 h 1034415"/>
                <a:gd name="connsiteX52" fmla="*/ 365069 w 1308082"/>
                <a:gd name="connsiteY52" fmla="*/ 1034415 h 1034415"/>
                <a:gd name="connsiteX53" fmla="*/ 297180 w 1308082"/>
                <a:gd name="connsiteY53" fmla="*/ 1034415 h 1034415"/>
                <a:gd name="connsiteX54" fmla="*/ 264795 w 1308082"/>
                <a:gd name="connsiteY54" fmla="*/ 1005840 h 1034415"/>
                <a:gd name="connsiteX55" fmla="*/ 188595 w 1308082"/>
                <a:gd name="connsiteY55" fmla="*/ 996315 h 1034415"/>
                <a:gd name="connsiteX56" fmla="*/ 200025 w 1308082"/>
                <a:gd name="connsiteY56" fmla="*/ 942975 h 1034415"/>
                <a:gd name="connsiteX57" fmla="*/ 114300 w 1308082"/>
                <a:gd name="connsiteY57" fmla="*/ 933450 h 1034415"/>
                <a:gd name="connsiteX58" fmla="*/ 100965 w 1308082"/>
                <a:gd name="connsiteY58" fmla="*/ 883920 h 1034415"/>
                <a:gd name="connsiteX59" fmla="*/ 0 w 1308082"/>
                <a:gd name="connsiteY59" fmla="*/ 786765 h 1034415"/>
                <a:gd name="connsiteX60" fmla="*/ 1905 w 1308082"/>
                <a:gd name="connsiteY60" fmla="*/ 769620 h 1034415"/>
                <a:gd name="connsiteX61" fmla="*/ 60960 w 1308082"/>
                <a:gd name="connsiteY61" fmla="*/ 697230 h 1034415"/>
                <a:gd name="connsiteX62" fmla="*/ 85725 w 1308082"/>
                <a:gd name="connsiteY62" fmla="*/ 668655 h 1034415"/>
                <a:gd name="connsiteX63" fmla="*/ 120015 w 1308082"/>
                <a:gd name="connsiteY63" fmla="*/ 544830 h 1034415"/>
                <a:gd name="connsiteX64" fmla="*/ 144780 w 1308082"/>
                <a:gd name="connsiteY64" fmla="*/ 436245 h 1034415"/>
                <a:gd name="connsiteX65" fmla="*/ 201930 w 1308082"/>
                <a:gd name="connsiteY65" fmla="*/ 381000 h 1034415"/>
                <a:gd name="connsiteX66" fmla="*/ 257175 w 1308082"/>
                <a:gd name="connsiteY66" fmla="*/ 451485 h 1034415"/>
                <a:gd name="connsiteX67" fmla="*/ 320040 w 1308082"/>
                <a:gd name="connsiteY67" fmla="*/ 400050 h 1034415"/>
                <a:gd name="connsiteX68" fmla="*/ 430530 w 1308082"/>
                <a:gd name="connsiteY68" fmla="*/ 504825 h 1034415"/>
                <a:gd name="connsiteX69" fmla="*/ 459105 w 1308082"/>
                <a:gd name="connsiteY69" fmla="*/ 470535 h 1034415"/>
                <a:gd name="connsiteX70" fmla="*/ 390525 w 1308082"/>
                <a:gd name="connsiteY70" fmla="*/ 422910 h 1034415"/>
                <a:gd name="connsiteX71" fmla="*/ 413385 w 1308082"/>
                <a:gd name="connsiteY71" fmla="*/ 363855 h 1034415"/>
                <a:gd name="connsiteX72" fmla="*/ 451485 w 1308082"/>
                <a:gd name="connsiteY72" fmla="*/ 371475 h 1034415"/>
                <a:gd name="connsiteX73" fmla="*/ 455295 w 1308082"/>
                <a:gd name="connsiteY73" fmla="*/ 327660 h 1034415"/>
                <a:gd name="connsiteX74" fmla="*/ 514350 w 1308082"/>
                <a:gd name="connsiteY74" fmla="*/ 325755 h 1034415"/>
                <a:gd name="connsiteX75" fmla="*/ 520065 w 1308082"/>
                <a:gd name="connsiteY75" fmla="*/ 401955 h 1034415"/>
                <a:gd name="connsiteX76" fmla="*/ 582930 w 1308082"/>
                <a:gd name="connsiteY76" fmla="*/ 424815 h 1034415"/>
                <a:gd name="connsiteX77" fmla="*/ 605790 w 1308082"/>
                <a:gd name="connsiteY77" fmla="*/ 369570 h 1034415"/>
                <a:gd name="connsiteX78" fmla="*/ 586740 w 1308082"/>
                <a:gd name="connsiteY78" fmla="*/ 320040 h 1034415"/>
                <a:gd name="connsiteX79" fmla="*/ 662940 w 1308082"/>
                <a:gd name="connsiteY79" fmla="*/ 323850 h 1034415"/>
                <a:gd name="connsiteX80" fmla="*/ 706755 w 1308082"/>
                <a:gd name="connsiteY80" fmla="*/ 339090 h 1034415"/>
                <a:gd name="connsiteX81" fmla="*/ 664845 w 1308082"/>
                <a:gd name="connsiteY81" fmla="*/ 276225 h 1034415"/>
                <a:gd name="connsiteX82" fmla="*/ 716280 w 1308082"/>
                <a:gd name="connsiteY82" fmla="*/ 260985 h 1034415"/>
                <a:gd name="connsiteX83" fmla="*/ 697230 w 1308082"/>
                <a:gd name="connsiteY83" fmla="*/ 139065 h 1034415"/>
                <a:gd name="connsiteX84" fmla="*/ 769620 w 1308082"/>
                <a:gd name="connsiteY84" fmla="*/ 116205 h 1034415"/>
                <a:gd name="connsiteX85" fmla="*/ 857250 w 1308082"/>
                <a:gd name="connsiteY85"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39477 w 1308082"/>
                <a:gd name="connsiteY32" fmla="*/ 884542 h 1034415"/>
                <a:gd name="connsiteX33" fmla="*/ 1022333 w 1308082"/>
                <a:gd name="connsiteY33" fmla="*/ 915022 h 1034415"/>
                <a:gd name="connsiteX34" fmla="*/ 957563 w 1308082"/>
                <a:gd name="connsiteY34" fmla="*/ 795007 h 1034415"/>
                <a:gd name="connsiteX35" fmla="*/ 856598 w 1308082"/>
                <a:gd name="connsiteY35" fmla="*/ 829297 h 1034415"/>
                <a:gd name="connsiteX36" fmla="*/ 854693 w 1308082"/>
                <a:gd name="connsiteY36" fmla="*/ 808342 h 1034415"/>
                <a:gd name="connsiteX37" fmla="*/ 807068 w 1308082"/>
                <a:gd name="connsiteY37" fmla="*/ 802627 h 1034415"/>
                <a:gd name="connsiteX38" fmla="*/ 799448 w 1308082"/>
                <a:gd name="connsiteY38" fmla="*/ 953122 h 1034415"/>
                <a:gd name="connsiteX39" fmla="*/ 763253 w 1308082"/>
                <a:gd name="connsiteY39" fmla="*/ 951217 h 1034415"/>
                <a:gd name="connsiteX40" fmla="*/ 664193 w 1308082"/>
                <a:gd name="connsiteY40" fmla="*/ 989317 h 1034415"/>
                <a:gd name="connsiteX41" fmla="*/ 641333 w 1308082"/>
                <a:gd name="connsiteY41" fmla="*/ 974077 h 1034415"/>
                <a:gd name="connsiteX42" fmla="*/ 595613 w 1308082"/>
                <a:gd name="connsiteY42" fmla="*/ 981697 h 1034415"/>
                <a:gd name="connsiteX43" fmla="*/ 547988 w 1308082"/>
                <a:gd name="connsiteY43" fmla="*/ 934072 h 1034415"/>
                <a:gd name="connsiteX44" fmla="*/ 492743 w 1308082"/>
                <a:gd name="connsiteY44" fmla="*/ 913117 h 1034415"/>
                <a:gd name="connsiteX45" fmla="*/ 467978 w 1308082"/>
                <a:gd name="connsiteY45" fmla="*/ 939787 h 1034415"/>
                <a:gd name="connsiteX46" fmla="*/ 418448 w 1308082"/>
                <a:gd name="connsiteY46" fmla="*/ 924547 h 1034415"/>
                <a:gd name="connsiteX47" fmla="*/ 399398 w 1308082"/>
                <a:gd name="connsiteY47" fmla="*/ 926452 h 1034415"/>
                <a:gd name="connsiteX48" fmla="*/ 393683 w 1308082"/>
                <a:gd name="connsiteY48" fmla="*/ 928357 h 1034415"/>
                <a:gd name="connsiteX49" fmla="*/ 378443 w 1308082"/>
                <a:gd name="connsiteY49" fmla="*/ 934072 h 1034415"/>
                <a:gd name="connsiteX50" fmla="*/ 365108 w 1308082"/>
                <a:gd name="connsiteY50" fmla="*/ 1033132 h 1034415"/>
                <a:gd name="connsiteX51" fmla="*/ 365069 w 1308082"/>
                <a:gd name="connsiteY51" fmla="*/ 1034415 h 1034415"/>
                <a:gd name="connsiteX52" fmla="*/ 297180 w 1308082"/>
                <a:gd name="connsiteY52" fmla="*/ 1034415 h 1034415"/>
                <a:gd name="connsiteX53" fmla="*/ 264795 w 1308082"/>
                <a:gd name="connsiteY53" fmla="*/ 1005840 h 1034415"/>
                <a:gd name="connsiteX54" fmla="*/ 188595 w 1308082"/>
                <a:gd name="connsiteY54" fmla="*/ 996315 h 1034415"/>
                <a:gd name="connsiteX55" fmla="*/ 200025 w 1308082"/>
                <a:gd name="connsiteY55" fmla="*/ 942975 h 1034415"/>
                <a:gd name="connsiteX56" fmla="*/ 114300 w 1308082"/>
                <a:gd name="connsiteY56" fmla="*/ 933450 h 1034415"/>
                <a:gd name="connsiteX57" fmla="*/ 100965 w 1308082"/>
                <a:gd name="connsiteY57" fmla="*/ 883920 h 1034415"/>
                <a:gd name="connsiteX58" fmla="*/ 0 w 1308082"/>
                <a:gd name="connsiteY58" fmla="*/ 786765 h 1034415"/>
                <a:gd name="connsiteX59" fmla="*/ 1905 w 1308082"/>
                <a:gd name="connsiteY59" fmla="*/ 769620 h 1034415"/>
                <a:gd name="connsiteX60" fmla="*/ 60960 w 1308082"/>
                <a:gd name="connsiteY60" fmla="*/ 697230 h 1034415"/>
                <a:gd name="connsiteX61" fmla="*/ 85725 w 1308082"/>
                <a:gd name="connsiteY61" fmla="*/ 668655 h 1034415"/>
                <a:gd name="connsiteX62" fmla="*/ 120015 w 1308082"/>
                <a:gd name="connsiteY62" fmla="*/ 544830 h 1034415"/>
                <a:gd name="connsiteX63" fmla="*/ 144780 w 1308082"/>
                <a:gd name="connsiteY63" fmla="*/ 436245 h 1034415"/>
                <a:gd name="connsiteX64" fmla="*/ 201930 w 1308082"/>
                <a:gd name="connsiteY64" fmla="*/ 381000 h 1034415"/>
                <a:gd name="connsiteX65" fmla="*/ 257175 w 1308082"/>
                <a:gd name="connsiteY65" fmla="*/ 451485 h 1034415"/>
                <a:gd name="connsiteX66" fmla="*/ 320040 w 1308082"/>
                <a:gd name="connsiteY66" fmla="*/ 400050 h 1034415"/>
                <a:gd name="connsiteX67" fmla="*/ 430530 w 1308082"/>
                <a:gd name="connsiteY67" fmla="*/ 504825 h 1034415"/>
                <a:gd name="connsiteX68" fmla="*/ 459105 w 1308082"/>
                <a:gd name="connsiteY68" fmla="*/ 470535 h 1034415"/>
                <a:gd name="connsiteX69" fmla="*/ 390525 w 1308082"/>
                <a:gd name="connsiteY69" fmla="*/ 422910 h 1034415"/>
                <a:gd name="connsiteX70" fmla="*/ 413385 w 1308082"/>
                <a:gd name="connsiteY70" fmla="*/ 363855 h 1034415"/>
                <a:gd name="connsiteX71" fmla="*/ 451485 w 1308082"/>
                <a:gd name="connsiteY71" fmla="*/ 371475 h 1034415"/>
                <a:gd name="connsiteX72" fmla="*/ 455295 w 1308082"/>
                <a:gd name="connsiteY72" fmla="*/ 327660 h 1034415"/>
                <a:gd name="connsiteX73" fmla="*/ 514350 w 1308082"/>
                <a:gd name="connsiteY73" fmla="*/ 325755 h 1034415"/>
                <a:gd name="connsiteX74" fmla="*/ 520065 w 1308082"/>
                <a:gd name="connsiteY74" fmla="*/ 401955 h 1034415"/>
                <a:gd name="connsiteX75" fmla="*/ 582930 w 1308082"/>
                <a:gd name="connsiteY75" fmla="*/ 424815 h 1034415"/>
                <a:gd name="connsiteX76" fmla="*/ 605790 w 1308082"/>
                <a:gd name="connsiteY76" fmla="*/ 369570 h 1034415"/>
                <a:gd name="connsiteX77" fmla="*/ 586740 w 1308082"/>
                <a:gd name="connsiteY77" fmla="*/ 320040 h 1034415"/>
                <a:gd name="connsiteX78" fmla="*/ 662940 w 1308082"/>
                <a:gd name="connsiteY78" fmla="*/ 323850 h 1034415"/>
                <a:gd name="connsiteX79" fmla="*/ 706755 w 1308082"/>
                <a:gd name="connsiteY79" fmla="*/ 339090 h 1034415"/>
                <a:gd name="connsiteX80" fmla="*/ 664845 w 1308082"/>
                <a:gd name="connsiteY80" fmla="*/ 276225 h 1034415"/>
                <a:gd name="connsiteX81" fmla="*/ 716280 w 1308082"/>
                <a:gd name="connsiteY81" fmla="*/ 260985 h 1034415"/>
                <a:gd name="connsiteX82" fmla="*/ 697230 w 1308082"/>
                <a:gd name="connsiteY82" fmla="*/ 139065 h 1034415"/>
                <a:gd name="connsiteX83" fmla="*/ 769620 w 1308082"/>
                <a:gd name="connsiteY83" fmla="*/ 116205 h 1034415"/>
                <a:gd name="connsiteX84" fmla="*/ 857250 w 1308082"/>
                <a:gd name="connsiteY84"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22333 w 1308082"/>
                <a:gd name="connsiteY32" fmla="*/ 915022 h 1034415"/>
                <a:gd name="connsiteX33" fmla="*/ 957563 w 1308082"/>
                <a:gd name="connsiteY33" fmla="*/ 795007 h 1034415"/>
                <a:gd name="connsiteX34" fmla="*/ 856598 w 1308082"/>
                <a:gd name="connsiteY34" fmla="*/ 829297 h 1034415"/>
                <a:gd name="connsiteX35" fmla="*/ 854693 w 1308082"/>
                <a:gd name="connsiteY35" fmla="*/ 808342 h 1034415"/>
                <a:gd name="connsiteX36" fmla="*/ 807068 w 1308082"/>
                <a:gd name="connsiteY36" fmla="*/ 802627 h 1034415"/>
                <a:gd name="connsiteX37" fmla="*/ 799448 w 1308082"/>
                <a:gd name="connsiteY37" fmla="*/ 953122 h 1034415"/>
                <a:gd name="connsiteX38" fmla="*/ 763253 w 1308082"/>
                <a:gd name="connsiteY38" fmla="*/ 951217 h 1034415"/>
                <a:gd name="connsiteX39" fmla="*/ 664193 w 1308082"/>
                <a:gd name="connsiteY39" fmla="*/ 989317 h 1034415"/>
                <a:gd name="connsiteX40" fmla="*/ 641333 w 1308082"/>
                <a:gd name="connsiteY40" fmla="*/ 974077 h 1034415"/>
                <a:gd name="connsiteX41" fmla="*/ 595613 w 1308082"/>
                <a:gd name="connsiteY41" fmla="*/ 981697 h 1034415"/>
                <a:gd name="connsiteX42" fmla="*/ 547988 w 1308082"/>
                <a:gd name="connsiteY42" fmla="*/ 934072 h 1034415"/>
                <a:gd name="connsiteX43" fmla="*/ 492743 w 1308082"/>
                <a:gd name="connsiteY43" fmla="*/ 913117 h 1034415"/>
                <a:gd name="connsiteX44" fmla="*/ 467978 w 1308082"/>
                <a:gd name="connsiteY44" fmla="*/ 939787 h 1034415"/>
                <a:gd name="connsiteX45" fmla="*/ 418448 w 1308082"/>
                <a:gd name="connsiteY45" fmla="*/ 924547 h 1034415"/>
                <a:gd name="connsiteX46" fmla="*/ 399398 w 1308082"/>
                <a:gd name="connsiteY46" fmla="*/ 926452 h 1034415"/>
                <a:gd name="connsiteX47" fmla="*/ 393683 w 1308082"/>
                <a:gd name="connsiteY47" fmla="*/ 928357 h 1034415"/>
                <a:gd name="connsiteX48" fmla="*/ 378443 w 1308082"/>
                <a:gd name="connsiteY48" fmla="*/ 934072 h 1034415"/>
                <a:gd name="connsiteX49" fmla="*/ 365108 w 1308082"/>
                <a:gd name="connsiteY49" fmla="*/ 1033132 h 1034415"/>
                <a:gd name="connsiteX50" fmla="*/ 365069 w 1308082"/>
                <a:gd name="connsiteY50" fmla="*/ 1034415 h 1034415"/>
                <a:gd name="connsiteX51" fmla="*/ 297180 w 1308082"/>
                <a:gd name="connsiteY51" fmla="*/ 1034415 h 1034415"/>
                <a:gd name="connsiteX52" fmla="*/ 264795 w 1308082"/>
                <a:gd name="connsiteY52" fmla="*/ 1005840 h 1034415"/>
                <a:gd name="connsiteX53" fmla="*/ 188595 w 1308082"/>
                <a:gd name="connsiteY53" fmla="*/ 996315 h 1034415"/>
                <a:gd name="connsiteX54" fmla="*/ 200025 w 1308082"/>
                <a:gd name="connsiteY54" fmla="*/ 942975 h 1034415"/>
                <a:gd name="connsiteX55" fmla="*/ 114300 w 1308082"/>
                <a:gd name="connsiteY55" fmla="*/ 933450 h 1034415"/>
                <a:gd name="connsiteX56" fmla="*/ 100965 w 1308082"/>
                <a:gd name="connsiteY56" fmla="*/ 883920 h 1034415"/>
                <a:gd name="connsiteX57" fmla="*/ 0 w 1308082"/>
                <a:gd name="connsiteY57" fmla="*/ 786765 h 1034415"/>
                <a:gd name="connsiteX58" fmla="*/ 1905 w 1308082"/>
                <a:gd name="connsiteY58" fmla="*/ 769620 h 1034415"/>
                <a:gd name="connsiteX59" fmla="*/ 60960 w 1308082"/>
                <a:gd name="connsiteY59" fmla="*/ 697230 h 1034415"/>
                <a:gd name="connsiteX60" fmla="*/ 85725 w 1308082"/>
                <a:gd name="connsiteY60" fmla="*/ 668655 h 1034415"/>
                <a:gd name="connsiteX61" fmla="*/ 120015 w 1308082"/>
                <a:gd name="connsiteY61" fmla="*/ 544830 h 1034415"/>
                <a:gd name="connsiteX62" fmla="*/ 144780 w 1308082"/>
                <a:gd name="connsiteY62" fmla="*/ 436245 h 1034415"/>
                <a:gd name="connsiteX63" fmla="*/ 201930 w 1308082"/>
                <a:gd name="connsiteY63" fmla="*/ 381000 h 1034415"/>
                <a:gd name="connsiteX64" fmla="*/ 257175 w 1308082"/>
                <a:gd name="connsiteY64" fmla="*/ 451485 h 1034415"/>
                <a:gd name="connsiteX65" fmla="*/ 320040 w 1308082"/>
                <a:gd name="connsiteY65" fmla="*/ 400050 h 1034415"/>
                <a:gd name="connsiteX66" fmla="*/ 430530 w 1308082"/>
                <a:gd name="connsiteY66" fmla="*/ 504825 h 1034415"/>
                <a:gd name="connsiteX67" fmla="*/ 459105 w 1308082"/>
                <a:gd name="connsiteY67" fmla="*/ 470535 h 1034415"/>
                <a:gd name="connsiteX68" fmla="*/ 390525 w 1308082"/>
                <a:gd name="connsiteY68" fmla="*/ 422910 h 1034415"/>
                <a:gd name="connsiteX69" fmla="*/ 413385 w 1308082"/>
                <a:gd name="connsiteY69" fmla="*/ 363855 h 1034415"/>
                <a:gd name="connsiteX70" fmla="*/ 451485 w 1308082"/>
                <a:gd name="connsiteY70" fmla="*/ 371475 h 1034415"/>
                <a:gd name="connsiteX71" fmla="*/ 455295 w 1308082"/>
                <a:gd name="connsiteY71" fmla="*/ 327660 h 1034415"/>
                <a:gd name="connsiteX72" fmla="*/ 514350 w 1308082"/>
                <a:gd name="connsiteY72" fmla="*/ 325755 h 1034415"/>
                <a:gd name="connsiteX73" fmla="*/ 520065 w 1308082"/>
                <a:gd name="connsiteY73" fmla="*/ 401955 h 1034415"/>
                <a:gd name="connsiteX74" fmla="*/ 582930 w 1308082"/>
                <a:gd name="connsiteY74" fmla="*/ 424815 h 1034415"/>
                <a:gd name="connsiteX75" fmla="*/ 605790 w 1308082"/>
                <a:gd name="connsiteY75" fmla="*/ 369570 h 1034415"/>
                <a:gd name="connsiteX76" fmla="*/ 586740 w 1308082"/>
                <a:gd name="connsiteY76" fmla="*/ 320040 h 1034415"/>
                <a:gd name="connsiteX77" fmla="*/ 662940 w 1308082"/>
                <a:gd name="connsiteY77" fmla="*/ 323850 h 1034415"/>
                <a:gd name="connsiteX78" fmla="*/ 706755 w 1308082"/>
                <a:gd name="connsiteY78" fmla="*/ 339090 h 1034415"/>
                <a:gd name="connsiteX79" fmla="*/ 664845 w 1308082"/>
                <a:gd name="connsiteY79" fmla="*/ 276225 h 1034415"/>
                <a:gd name="connsiteX80" fmla="*/ 716280 w 1308082"/>
                <a:gd name="connsiteY80" fmla="*/ 260985 h 1034415"/>
                <a:gd name="connsiteX81" fmla="*/ 697230 w 1308082"/>
                <a:gd name="connsiteY81" fmla="*/ 139065 h 1034415"/>
                <a:gd name="connsiteX82" fmla="*/ 769620 w 1308082"/>
                <a:gd name="connsiteY82" fmla="*/ 116205 h 1034415"/>
                <a:gd name="connsiteX83" fmla="*/ 857250 w 1308082"/>
                <a:gd name="connsiteY83"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22333 w 1308082"/>
                <a:gd name="connsiteY29" fmla="*/ 915022 h 1034415"/>
                <a:gd name="connsiteX30" fmla="*/ 957563 w 1308082"/>
                <a:gd name="connsiteY30" fmla="*/ 795007 h 1034415"/>
                <a:gd name="connsiteX31" fmla="*/ 856598 w 1308082"/>
                <a:gd name="connsiteY31" fmla="*/ 829297 h 1034415"/>
                <a:gd name="connsiteX32" fmla="*/ 854693 w 1308082"/>
                <a:gd name="connsiteY32" fmla="*/ 808342 h 1034415"/>
                <a:gd name="connsiteX33" fmla="*/ 807068 w 1308082"/>
                <a:gd name="connsiteY33" fmla="*/ 802627 h 1034415"/>
                <a:gd name="connsiteX34" fmla="*/ 799448 w 1308082"/>
                <a:gd name="connsiteY34" fmla="*/ 953122 h 1034415"/>
                <a:gd name="connsiteX35" fmla="*/ 763253 w 1308082"/>
                <a:gd name="connsiteY35" fmla="*/ 951217 h 1034415"/>
                <a:gd name="connsiteX36" fmla="*/ 664193 w 1308082"/>
                <a:gd name="connsiteY36" fmla="*/ 989317 h 1034415"/>
                <a:gd name="connsiteX37" fmla="*/ 641333 w 1308082"/>
                <a:gd name="connsiteY37" fmla="*/ 974077 h 1034415"/>
                <a:gd name="connsiteX38" fmla="*/ 595613 w 1308082"/>
                <a:gd name="connsiteY38" fmla="*/ 981697 h 1034415"/>
                <a:gd name="connsiteX39" fmla="*/ 547988 w 1308082"/>
                <a:gd name="connsiteY39" fmla="*/ 934072 h 1034415"/>
                <a:gd name="connsiteX40" fmla="*/ 492743 w 1308082"/>
                <a:gd name="connsiteY40" fmla="*/ 913117 h 1034415"/>
                <a:gd name="connsiteX41" fmla="*/ 467978 w 1308082"/>
                <a:gd name="connsiteY41" fmla="*/ 939787 h 1034415"/>
                <a:gd name="connsiteX42" fmla="*/ 418448 w 1308082"/>
                <a:gd name="connsiteY42" fmla="*/ 924547 h 1034415"/>
                <a:gd name="connsiteX43" fmla="*/ 399398 w 1308082"/>
                <a:gd name="connsiteY43" fmla="*/ 926452 h 1034415"/>
                <a:gd name="connsiteX44" fmla="*/ 393683 w 1308082"/>
                <a:gd name="connsiteY44" fmla="*/ 928357 h 1034415"/>
                <a:gd name="connsiteX45" fmla="*/ 378443 w 1308082"/>
                <a:gd name="connsiteY45" fmla="*/ 934072 h 1034415"/>
                <a:gd name="connsiteX46" fmla="*/ 365108 w 1308082"/>
                <a:gd name="connsiteY46" fmla="*/ 1033132 h 1034415"/>
                <a:gd name="connsiteX47" fmla="*/ 365069 w 1308082"/>
                <a:gd name="connsiteY47" fmla="*/ 1034415 h 1034415"/>
                <a:gd name="connsiteX48" fmla="*/ 297180 w 1308082"/>
                <a:gd name="connsiteY48" fmla="*/ 1034415 h 1034415"/>
                <a:gd name="connsiteX49" fmla="*/ 264795 w 1308082"/>
                <a:gd name="connsiteY49" fmla="*/ 1005840 h 1034415"/>
                <a:gd name="connsiteX50" fmla="*/ 188595 w 1308082"/>
                <a:gd name="connsiteY50" fmla="*/ 996315 h 1034415"/>
                <a:gd name="connsiteX51" fmla="*/ 200025 w 1308082"/>
                <a:gd name="connsiteY51" fmla="*/ 942975 h 1034415"/>
                <a:gd name="connsiteX52" fmla="*/ 114300 w 1308082"/>
                <a:gd name="connsiteY52" fmla="*/ 933450 h 1034415"/>
                <a:gd name="connsiteX53" fmla="*/ 100965 w 1308082"/>
                <a:gd name="connsiteY53" fmla="*/ 883920 h 1034415"/>
                <a:gd name="connsiteX54" fmla="*/ 0 w 1308082"/>
                <a:gd name="connsiteY54" fmla="*/ 786765 h 1034415"/>
                <a:gd name="connsiteX55" fmla="*/ 1905 w 1308082"/>
                <a:gd name="connsiteY55" fmla="*/ 769620 h 1034415"/>
                <a:gd name="connsiteX56" fmla="*/ 60960 w 1308082"/>
                <a:gd name="connsiteY56" fmla="*/ 697230 h 1034415"/>
                <a:gd name="connsiteX57" fmla="*/ 85725 w 1308082"/>
                <a:gd name="connsiteY57" fmla="*/ 668655 h 1034415"/>
                <a:gd name="connsiteX58" fmla="*/ 120015 w 1308082"/>
                <a:gd name="connsiteY58" fmla="*/ 544830 h 1034415"/>
                <a:gd name="connsiteX59" fmla="*/ 144780 w 1308082"/>
                <a:gd name="connsiteY59" fmla="*/ 436245 h 1034415"/>
                <a:gd name="connsiteX60" fmla="*/ 201930 w 1308082"/>
                <a:gd name="connsiteY60" fmla="*/ 381000 h 1034415"/>
                <a:gd name="connsiteX61" fmla="*/ 257175 w 1308082"/>
                <a:gd name="connsiteY61" fmla="*/ 451485 h 1034415"/>
                <a:gd name="connsiteX62" fmla="*/ 320040 w 1308082"/>
                <a:gd name="connsiteY62" fmla="*/ 400050 h 1034415"/>
                <a:gd name="connsiteX63" fmla="*/ 430530 w 1308082"/>
                <a:gd name="connsiteY63" fmla="*/ 504825 h 1034415"/>
                <a:gd name="connsiteX64" fmla="*/ 459105 w 1308082"/>
                <a:gd name="connsiteY64" fmla="*/ 470535 h 1034415"/>
                <a:gd name="connsiteX65" fmla="*/ 390525 w 1308082"/>
                <a:gd name="connsiteY65" fmla="*/ 422910 h 1034415"/>
                <a:gd name="connsiteX66" fmla="*/ 413385 w 1308082"/>
                <a:gd name="connsiteY66" fmla="*/ 363855 h 1034415"/>
                <a:gd name="connsiteX67" fmla="*/ 451485 w 1308082"/>
                <a:gd name="connsiteY67" fmla="*/ 371475 h 1034415"/>
                <a:gd name="connsiteX68" fmla="*/ 455295 w 1308082"/>
                <a:gd name="connsiteY68" fmla="*/ 327660 h 1034415"/>
                <a:gd name="connsiteX69" fmla="*/ 514350 w 1308082"/>
                <a:gd name="connsiteY69" fmla="*/ 325755 h 1034415"/>
                <a:gd name="connsiteX70" fmla="*/ 520065 w 1308082"/>
                <a:gd name="connsiteY70" fmla="*/ 401955 h 1034415"/>
                <a:gd name="connsiteX71" fmla="*/ 582930 w 1308082"/>
                <a:gd name="connsiteY71" fmla="*/ 424815 h 1034415"/>
                <a:gd name="connsiteX72" fmla="*/ 605790 w 1308082"/>
                <a:gd name="connsiteY72" fmla="*/ 369570 h 1034415"/>
                <a:gd name="connsiteX73" fmla="*/ 586740 w 1308082"/>
                <a:gd name="connsiteY73" fmla="*/ 320040 h 1034415"/>
                <a:gd name="connsiteX74" fmla="*/ 662940 w 1308082"/>
                <a:gd name="connsiteY74" fmla="*/ 323850 h 1034415"/>
                <a:gd name="connsiteX75" fmla="*/ 706755 w 1308082"/>
                <a:gd name="connsiteY75" fmla="*/ 339090 h 1034415"/>
                <a:gd name="connsiteX76" fmla="*/ 664845 w 1308082"/>
                <a:gd name="connsiteY76" fmla="*/ 276225 h 1034415"/>
                <a:gd name="connsiteX77" fmla="*/ 716280 w 1308082"/>
                <a:gd name="connsiteY77" fmla="*/ 260985 h 1034415"/>
                <a:gd name="connsiteX78" fmla="*/ 697230 w 1308082"/>
                <a:gd name="connsiteY78" fmla="*/ 139065 h 1034415"/>
                <a:gd name="connsiteX79" fmla="*/ 769620 w 1308082"/>
                <a:gd name="connsiteY79" fmla="*/ 116205 h 1034415"/>
                <a:gd name="connsiteX80" fmla="*/ 857250 w 1308082"/>
                <a:gd name="connsiteY80"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50420 w 1308082"/>
                <a:gd name="connsiteY29" fmla="*/ 902136 h 1034415"/>
                <a:gd name="connsiteX30" fmla="*/ 1022333 w 1308082"/>
                <a:gd name="connsiteY30" fmla="*/ 915022 h 1034415"/>
                <a:gd name="connsiteX31" fmla="*/ 957563 w 1308082"/>
                <a:gd name="connsiteY31" fmla="*/ 795007 h 1034415"/>
                <a:gd name="connsiteX32" fmla="*/ 856598 w 1308082"/>
                <a:gd name="connsiteY32" fmla="*/ 829297 h 1034415"/>
                <a:gd name="connsiteX33" fmla="*/ 854693 w 1308082"/>
                <a:gd name="connsiteY33" fmla="*/ 808342 h 1034415"/>
                <a:gd name="connsiteX34" fmla="*/ 807068 w 1308082"/>
                <a:gd name="connsiteY34" fmla="*/ 802627 h 1034415"/>
                <a:gd name="connsiteX35" fmla="*/ 799448 w 1308082"/>
                <a:gd name="connsiteY35" fmla="*/ 953122 h 1034415"/>
                <a:gd name="connsiteX36" fmla="*/ 763253 w 1308082"/>
                <a:gd name="connsiteY36" fmla="*/ 951217 h 1034415"/>
                <a:gd name="connsiteX37" fmla="*/ 664193 w 1308082"/>
                <a:gd name="connsiteY37" fmla="*/ 989317 h 1034415"/>
                <a:gd name="connsiteX38" fmla="*/ 641333 w 1308082"/>
                <a:gd name="connsiteY38" fmla="*/ 974077 h 1034415"/>
                <a:gd name="connsiteX39" fmla="*/ 595613 w 1308082"/>
                <a:gd name="connsiteY39" fmla="*/ 981697 h 1034415"/>
                <a:gd name="connsiteX40" fmla="*/ 547988 w 1308082"/>
                <a:gd name="connsiteY40" fmla="*/ 934072 h 1034415"/>
                <a:gd name="connsiteX41" fmla="*/ 492743 w 1308082"/>
                <a:gd name="connsiteY41" fmla="*/ 913117 h 1034415"/>
                <a:gd name="connsiteX42" fmla="*/ 467978 w 1308082"/>
                <a:gd name="connsiteY42" fmla="*/ 939787 h 1034415"/>
                <a:gd name="connsiteX43" fmla="*/ 418448 w 1308082"/>
                <a:gd name="connsiteY43" fmla="*/ 924547 h 1034415"/>
                <a:gd name="connsiteX44" fmla="*/ 399398 w 1308082"/>
                <a:gd name="connsiteY44" fmla="*/ 926452 h 1034415"/>
                <a:gd name="connsiteX45" fmla="*/ 393683 w 1308082"/>
                <a:gd name="connsiteY45" fmla="*/ 928357 h 1034415"/>
                <a:gd name="connsiteX46" fmla="*/ 378443 w 1308082"/>
                <a:gd name="connsiteY46" fmla="*/ 934072 h 1034415"/>
                <a:gd name="connsiteX47" fmla="*/ 365108 w 1308082"/>
                <a:gd name="connsiteY47" fmla="*/ 1033132 h 1034415"/>
                <a:gd name="connsiteX48" fmla="*/ 365069 w 1308082"/>
                <a:gd name="connsiteY48" fmla="*/ 1034415 h 1034415"/>
                <a:gd name="connsiteX49" fmla="*/ 297180 w 1308082"/>
                <a:gd name="connsiteY49" fmla="*/ 1034415 h 1034415"/>
                <a:gd name="connsiteX50" fmla="*/ 264795 w 1308082"/>
                <a:gd name="connsiteY50" fmla="*/ 1005840 h 1034415"/>
                <a:gd name="connsiteX51" fmla="*/ 188595 w 1308082"/>
                <a:gd name="connsiteY51" fmla="*/ 996315 h 1034415"/>
                <a:gd name="connsiteX52" fmla="*/ 200025 w 1308082"/>
                <a:gd name="connsiteY52" fmla="*/ 942975 h 1034415"/>
                <a:gd name="connsiteX53" fmla="*/ 114300 w 1308082"/>
                <a:gd name="connsiteY53" fmla="*/ 933450 h 1034415"/>
                <a:gd name="connsiteX54" fmla="*/ 100965 w 1308082"/>
                <a:gd name="connsiteY54" fmla="*/ 883920 h 1034415"/>
                <a:gd name="connsiteX55" fmla="*/ 0 w 1308082"/>
                <a:gd name="connsiteY55" fmla="*/ 786765 h 1034415"/>
                <a:gd name="connsiteX56" fmla="*/ 1905 w 1308082"/>
                <a:gd name="connsiteY56" fmla="*/ 769620 h 1034415"/>
                <a:gd name="connsiteX57" fmla="*/ 60960 w 1308082"/>
                <a:gd name="connsiteY57" fmla="*/ 697230 h 1034415"/>
                <a:gd name="connsiteX58" fmla="*/ 85725 w 1308082"/>
                <a:gd name="connsiteY58" fmla="*/ 668655 h 1034415"/>
                <a:gd name="connsiteX59" fmla="*/ 120015 w 1308082"/>
                <a:gd name="connsiteY59" fmla="*/ 544830 h 1034415"/>
                <a:gd name="connsiteX60" fmla="*/ 144780 w 1308082"/>
                <a:gd name="connsiteY60" fmla="*/ 436245 h 1034415"/>
                <a:gd name="connsiteX61" fmla="*/ 201930 w 1308082"/>
                <a:gd name="connsiteY61" fmla="*/ 381000 h 1034415"/>
                <a:gd name="connsiteX62" fmla="*/ 257175 w 1308082"/>
                <a:gd name="connsiteY62" fmla="*/ 451485 h 1034415"/>
                <a:gd name="connsiteX63" fmla="*/ 320040 w 1308082"/>
                <a:gd name="connsiteY63" fmla="*/ 400050 h 1034415"/>
                <a:gd name="connsiteX64" fmla="*/ 430530 w 1308082"/>
                <a:gd name="connsiteY64" fmla="*/ 504825 h 1034415"/>
                <a:gd name="connsiteX65" fmla="*/ 459105 w 1308082"/>
                <a:gd name="connsiteY65" fmla="*/ 470535 h 1034415"/>
                <a:gd name="connsiteX66" fmla="*/ 390525 w 1308082"/>
                <a:gd name="connsiteY66" fmla="*/ 422910 h 1034415"/>
                <a:gd name="connsiteX67" fmla="*/ 413385 w 1308082"/>
                <a:gd name="connsiteY67" fmla="*/ 363855 h 1034415"/>
                <a:gd name="connsiteX68" fmla="*/ 451485 w 1308082"/>
                <a:gd name="connsiteY68" fmla="*/ 371475 h 1034415"/>
                <a:gd name="connsiteX69" fmla="*/ 455295 w 1308082"/>
                <a:gd name="connsiteY69" fmla="*/ 327660 h 1034415"/>
                <a:gd name="connsiteX70" fmla="*/ 514350 w 1308082"/>
                <a:gd name="connsiteY70" fmla="*/ 325755 h 1034415"/>
                <a:gd name="connsiteX71" fmla="*/ 520065 w 1308082"/>
                <a:gd name="connsiteY71" fmla="*/ 401955 h 1034415"/>
                <a:gd name="connsiteX72" fmla="*/ 582930 w 1308082"/>
                <a:gd name="connsiteY72" fmla="*/ 424815 h 1034415"/>
                <a:gd name="connsiteX73" fmla="*/ 605790 w 1308082"/>
                <a:gd name="connsiteY73" fmla="*/ 369570 h 1034415"/>
                <a:gd name="connsiteX74" fmla="*/ 586740 w 1308082"/>
                <a:gd name="connsiteY74" fmla="*/ 320040 h 1034415"/>
                <a:gd name="connsiteX75" fmla="*/ 662940 w 1308082"/>
                <a:gd name="connsiteY75" fmla="*/ 323850 h 1034415"/>
                <a:gd name="connsiteX76" fmla="*/ 706755 w 1308082"/>
                <a:gd name="connsiteY76" fmla="*/ 339090 h 1034415"/>
                <a:gd name="connsiteX77" fmla="*/ 664845 w 1308082"/>
                <a:gd name="connsiteY77" fmla="*/ 276225 h 1034415"/>
                <a:gd name="connsiteX78" fmla="*/ 716280 w 1308082"/>
                <a:gd name="connsiteY78" fmla="*/ 260985 h 1034415"/>
                <a:gd name="connsiteX79" fmla="*/ 697230 w 1308082"/>
                <a:gd name="connsiteY79" fmla="*/ 139065 h 1034415"/>
                <a:gd name="connsiteX80" fmla="*/ 769620 w 1308082"/>
                <a:gd name="connsiteY80" fmla="*/ 116205 h 1034415"/>
                <a:gd name="connsiteX81" fmla="*/ 857250 w 1308082"/>
                <a:gd name="connsiteY81"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36348 w 1308082"/>
                <a:gd name="connsiteY29" fmla="*/ 876336 h 1034415"/>
                <a:gd name="connsiteX30" fmla="*/ 1022333 w 1308082"/>
                <a:gd name="connsiteY30" fmla="*/ 915022 h 1034415"/>
                <a:gd name="connsiteX31" fmla="*/ 957563 w 1308082"/>
                <a:gd name="connsiteY31" fmla="*/ 795007 h 1034415"/>
                <a:gd name="connsiteX32" fmla="*/ 856598 w 1308082"/>
                <a:gd name="connsiteY32" fmla="*/ 829297 h 1034415"/>
                <a:gd name="connsiteX33" fmla="*/ 854693 w 1308082"/>
                <a:gd name="connsiteY33" fmla="*/ 808342 h 1034415"/>
                <a:gd name="connsiteX34" fmla="*/ 807068 w 1308082"/>
                <a:gd name="connsiteY34" fmla="*/ 802627 h 1034415"/>
                <a:gd name="connsiteX35" fmla="*/ 799448 w 1308082"/>
                <a:gd name="connsiteY35" fmla="*/ 953122 h 1034415"/>
                <a:gd name="connsiteX36" fmla="*/ 763253 w 1308082"/>
                <a:gd name="connsiteY36" fmla="*/ 951217 h 1034415"/>
                <a:gd name="connsiteX37" fmla="*/ 664193 w 1308082"/>
                <a:gd name="connsiteY37" fmla="*/ 989317 h 1034415"/>
                <a:gd name="connsiteX38" fmla="*/ 641333 w 1308082"/>
                <a:gd name="connsiteY38" fmla="*/ 974077 h 1034415"/>
                <a:gd name="connsiteX39" fmla="*/ 595613 w 1308082"/>
                <a:gd name="connsiteY39" fmla="*/ 981697 h 1034415"/>
                <a:gd name="connsiteX40" fmla="*/ 547988 w 1308082"/>
                <a:gd name="connsiteY40" fmla="*/ 934072 h 1034415"/>
                <a:gd name="connsiteX41" fmla="*/ 492743 w 1308082"/>
                <a:gd name="connsiteY41" fmla="*/ 913117 h 1034415"/>
                <a:gd name="connsiteX42" fmla="*/ 467978 w 1308082"/>
                <a:gd name="connsiteY42" fmla="*/ 939787 h 1034415"/>
                <a:gd name="connsiteX43" fmla="*/ 418448 w 1308082"/>
                <a:gd name="connsiteY43" fmla="*/ 924547 h 1034415"/>
                <a:gd name="connsiteX44" fmla="*/ 399398 w 1308082"/>
                <a:gd name="connsiteY44" fmla="*/ 926452 h 1034415"/>
                <a:gd name="connsiteX45" fmla="*/ 393683 w 1308082"/>
                <a:gd name="connsiteY45" fmla="*/ 928357 h 1034415"/>
                <a:gd name="connsiteX46" fmla="*/ 378443 w 1308082"/>
                <a:gd name="connsiteY46" fmla="*/ 934072 h 1034415"/>
                <a:gd name="connsiteX47" fmla="*/ 365108 w 1308082"/>
                <a:gd name="connsiteY47" fmla="*/ 1033132 h 1034415"/>
                <a:gd name="connsiteX48" fmla="*/ 365069 w 1308082"/>
                <a:gd name="connsiteY48" fmla="*/ 1034415 h 1034415"/>
                <a:gd name="connsiteX49" fmla="*/ 297180 w 1308082"/>
                <a:gd name="connsiteY49" fmla="*/ 1034415 h 1034415"/>
                <a:gd name="connsiteX50" fmla="*/ 264795 w 1308082"/>
                <a:gd name="connsiteY50" fmla="*/ 1005840 h 1034415"/>
                <a:gd name="connsiteX51" fmla="*/ 188595 w 1308082"/>
                <a:gd name="connsiteY51" fmla="*/ 996315 h 1034415"/>
                <a:gd name="connsiteX52" fmla="*/ 200025 w 1308082"/>
                <a:gd name="connsiteY52" fmla="*/ 942975 h 1034415"/>
                <a:gd name="connsiteX53" fmla="*/ 114300 w 1308082"/>
                <a:gd name="connsiteY53" fmla="*/ 933450 h 1034415"/>
                <a:gd name="connsiteX54" fmla="*/ 100965 w 1308082"/>
                <a:gd name="connsiteY54" fmla="*/ 883920 h 1034415"/>
                <a:gd name="connsiteX55" fmla="*/ 0 w 1308082"/>
                <a:gd name="connsiteY55" fmla="*/ 786765 h 1034415"/>
                <a:gd name="connsiteX56" fmla="*/ 1905 w 1308082"/>
                <a:gd name="connsiteY56" fmla="*/ 769620 h 1034415"/>
                <a:gd name="connsiteX57" fmla="*/ 60960 w 1308082"/>
                <a:gd name="connsiteY57" fmla="*/ 697230 h 1034415"/>
                <a:gd name="connsiteX58" fmla="*/ 85725 w 1308082"/>
                <a:gd name="connsiteY58" fmla="*/ 668655 h 1034415"/>
                <a:gd name="connsiteX59" fmla="*/ 120015 w 1308082"/>
                <a:gd name="connsiteY59" fmla="*/ 544830 h 1034415"/>
                <a:gd name="connsiteX60" fmla="*/ 144780 w 1308082"/>
                <a:gd name="connsiteY60" fmla="*/ 436245 h 1034415"/>
                <a:gd name="connsiteX61" fmla="*/ 201930 w 1308082"/>
                <a:gd name="connsiteY61" fmla="*/ 381000 h 1034415"/>
                <a:gd name="connsiteX62" fmla="*/ 257175 w 1308082"/>
                <a:gd name="connsiteY62" fmla="*/ 451485 h 1034415"/>
                <a:gd name="connsiteX63" fmla="*/ 320040 w 1308082"/>
                <a:gd name="connsiteY63" fmla="*/ 400050 h 1034415"/>
                <a:gd name="connsiteX64" fmla="*/ 430530 w 1308082"/>
                <a:gd name="connsiteY64" fmla="*/ 504825 h 1034415"/>
                <a:gd name="connsiteX65" fmla="*/ 459105 w 1308082"/>
                <a:gd name="connsiteY65" fmla="*/ 470535 h 1034415"/>
                <a:gd name="connsiteX66" fmla="*/ 390525 w 1308082"/>
                <a:gd name="connsiteY66" fmla="*/ 422910 h 1034415"/>
                <a:gd name="connsiteX67" fmla="*/ 413385 w 1308082"/>
                <a:gd name="connsiteY67" fmla="*/ 363855 h 1034415"/>
                <a:gd name="connsiteX68" fmla="*/ 451485 w 1308082"/>
                <a:gd name="connsiteY68" fmla="*/ 371475 h 1034415"/>
                <a:gd name="connsiteX69" fmla="*/ 455295 w 1308082"/>
                <a:gd name="connsiteY69" fmla="*/ 327660 h 1034415"/>
                <a:gd name="connsiteX70" fmla="*/ 514350 w 1308082"/>
                <a:gd name="connsiteY70" fmla="*/ 325755 h 1034415"/>
                <a:gd name="connsiteX71" fmla="*/ 520065 w 1308082"/>
                <a:gd name="connsiteY71" fmla="*/ 401955 h 1034415"/>
                <a:gd name="connsiteX72" fmla="*/ 582930 w 1308082"/>
                <a:gd name="connsiteY72" fmla="*/ 424815 h 1034415"/>
                <a:gd name="connsiteX73" fmla="*/ 605790 w 1308082"/>
                <a:gd name="connsiteY73" fmla="*/ 369570 h 1034415"/>
                <a:gd name="connsiteX74" fmla="*/ 586740 w 1308082"/>
                <a:gd name="connsiteY74" fmla="*/ 320040 h 1034415"/>
                <a:gd name="connsiteX75" fmla="*/ 662940 w 1308082"/>
                <a:gd name="connsiteY75" fmla="*/ 323850 h 1034415"/>
                <a:gd name="connsiteX76" fmla="*/ 706755 w 1308082"/>
                <a:gd name="connsiteY76" fmla="*/ 339090 h 1034415"/>
                <a:gd name="connsiteX77" fmla="*/ 664845 w 1308082"/>
                <a:gd name="connsiteY77" fmla="*/ 276225 h 1034415"/>
                <a:gd name="connsiteX78" fmla="*/ 716280 w 1308082"/>
                <a:gd name="connsiteY78" fmla="*/ 260985 h 1034415"/>
                <a:gd name="connsiteX79" fmla="*/ 697230 w 1308082"/>
                <a:gd name="connsiteY79" fmla="*/ 139065 h 1034415"/>
                <a:gd name="connsiteX80" fmla="*/ 769620 w 1308082"/>
                <a:gd name="connsiteY80" fmla="*/ 116205 h 1034415"/>
                <a:gd name="connsiteX81" fmla="*/ 857250 w 1308082"/>
                <a:gd name="connsiteY81" fmla="*/ 0 h 10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308082" h="1034415">
                  <a:moveTo>
                    <a:pt x="857250" y="0"/>
                  </a:moveTo>
                  <a:lnTo>
                    <a:pt x="984885" y="114300"/>
                  </a:lnTo>
                  <a:lnTo>
                    <a:pt x="987946" y="116937"/>
                  </a:lnTo>
                  <a:lnTo>
                    <a:pt x="961372" y="147307"/>
                  </a:lnTo>
                  <a:lnTo>
                    <a:pt x="1014712" y="196837"/>
                  </a:lnTo>
                  <a:lnTo>
                    <a:pt x="1016617" y="229222"/>
                  </a:lnTo>
                  <a:lnTo>
                    <a:pt x="1081387" y="257797"/>
                  </a:lnTo>
                  <a:lnTo>
                    <a:pt x="986137" y="261607"/>
                  </a:lnTo>
                  <a:lnTo>
                    <a:pt x="980422" y="297802"/>
                  </a:lnTo>
                  <a:lnTo>
                    <a:pt x="1035667" y="320662"/>
                  </a:lnTo>
                  <a:lnTo>
                    <a:pt x="991852" y="358762"/>
                  </a:lnTo>
                  <a:lnTo>
                    <a:pt x="1029952" y="391147"/>
                  </a:lnTo>
                  <a:lnTo>
                    <a:pt x="1094722" y="349237"/>
                  </a:lnTo>
                  <a:lnTo>
                    <a:pt x="1123297" y="393052"/>
                  </a:lnTo>
                  <a:lnTo>
                    <a:pt x="1083292" y="410197"/>
                  </a:lnTo>
                  <a:lnTo>
                    <a:pt x="1090912" y="503542"/>
                  </a:lnTo>
                  <a:lnTo>
                    <a:pt x="1123088" y="499618"/>
                  </a:lnTo>
                  <a:lnTo>
                    <a:pt x="1121392" y="501637"/>
                  </a:lnTo>
                  <a:lnTo>
                    <a:pt x="1129012" y="564502"/>
                  </a:lnTo>
                  <a:lnTo>
                    <a:pt x="1123297" y="621652"/>
                  </a:lnTo>
                  <a:lnTo>
                    <a:pt x="1157587" y="678802"/>
                  </a:lnTo>
                  <a:lnTo>
                    <a:pt x="1165207" y="724522"/>
                  </a:lnTo>
                  <a:lnTo>
                    <a:pt x="1235692" y="722617"/>
                  </a:lnTo>
                  <a:lnTo>
                    <a:pt x="1308082" y="915022"/>
                  </a:lnTo>
                  <a:lnTo>
                    <a:pt x="1277602" y="916927"/>
                  </a:lnTo>
                  <a:lnTo>
                    <a:pt x="1229977" y="859777"/>
                  </a:lnTo>
                  <a:lnTo>
                    <a:pt x="1151872" y="831202"/>
                  </a:lnTo>
                  <a:lnTo>
                    <a:pt x="1129012" y="846442"/>
                  </a:lnTo>
                  <a:lnTo>
                    <a:pt x="1079482" y="882637"/>
                  </a:lnTo>
                  <a:lnTo>
                    <a:pt x="1036348" y="876336"/>
                  </a:lnTo>
                  <a:lnTo>
                    <a:pt x="1022333" y="915022"/>
                  </a:lnTo>
                  <a:lnTo>
                    <a:pt x="957563" y="795007"/>
                  </a:lnTo>
                  <a:lnTo>
                    <a:pt x="856598" y="829297"/>
                  </a:lnTo>
                  <a:lnTo>
                    <a:pt x="854693" y="808342"/>
                  </a:lnTo>
                  <a:lnTo>
                    <a:pt x="807068" y="802627"/>
                  </a:lnTo>
                  <a:lnTo>
                    <a:pt x="799448" y="953122"/>
                  </a:lnTo>
                  <a:lnTo>
                    <a:pt x="763253" y="951217"/>
                  </a:lnTo>
                  <a:lnTo>
                    <a:pt x="664193" y="989317"/>
                  </a:lnTo>
                  <a:lnTo>
                    <a:pt x="641333" y="974077"/>
                  </a:lnTo>
                  <a:lnTo>
                    <a:pt x="595613" y="981697"/>
                  </a:lnTo>
                  <a:lnTo>
                    <a:pt x="547988" y="934072"/>
                  </a:lnTo>
                  <a:lnTo>
                    <a:pt x="492743" y="913117"/>
                  </a:lnTo>
                  <a:lnTo>
                    <a:pt x="467978" y="939787"/>
                  </a:lnTo>
                  <a:lnTo>
                    <a:pt x="418448" y="924547"/>
                  </a:lnTo>
                  <a:cubicBezTo>
                    <a:pt x="412098" y="925182"/>
                    <a:pt x="405705" y="925482"/>
                    <a:pt x="399398" y="926452"/>
                  </a:cubicBezTo>
                  <a:cubicBezTo>
                    <a:pt x="397413" y="926757"/>
                    <a:pt x="395570" y="927671"/>
                    <a:pt x="393683" y="928357"/>
                  </a:cubicBezTo>
                  <a:lnTo>
                    <a:pt x="378443" y="934072"/>
                  </a:lnTo>
                  <a:lnTo>
                    <a:pt x="365108" y="1033132"/>
                  </a:lnTo>
                  <a:cubicBezTo>
                    <a:pt x="365095" y="1033560"/>
                    <a:pt x="365082" y="1033987"/>
                    <a:pt x="365069" y="1034415"/>
                  </a:cubicBezTo>
                  <a:lnTo>
                    <a:pt x="297180" y="1034415"/>
                  </a:lnTo>
                  <a:lnTo>
                    <a:pt x="264795" y="1005840"/>
                  </a:lnTo>
                  <a:lnTo>
                    <a:pt x="188595" y="996315"/>
                  </a:lnTo>
                  <a:lnTo>
                    <a:pt x="200025" y="942975"/>
                  </a:lnTo>
                  <a:lnTo>
                    <a:pt x="114300" y="933450"/>
                  </a:lnTo>
                  <a:lnTo>
                    <a:pt x="100965" y="883920"/>
                  </a:lnTo>
                  <a:lnTo>
                    <a:pt x="0" y="786765"/>
                  </a:lnTo>
                  <a:lnTo>
                    <a:pt x="1905" y="769620"/>
                  </a:lnTo>
                  <a:lnTo>
                    <a:pt x="60960" y="697230"/>
                  </a:lnTo>
                  <a:lnTo>
                    <a:pt x="85725" y="668655"/>
                  </a:lnTo>
                  <a:lnTo>
                    <a:pt x="120015" y="544830"/>
                  </a:lnTo>
                  <a:lnTo>
                    <a:pt x="144780" y="436245"/>
                  </a:lnTo>
                  <a:lnTo>
                    <a:pt x="201930" y="381000"/>
                  </a:lnTo>
                  <a:lnTo>
                    <a:pt x="257175" y="451485"/>
                  </a:lnTo>
                  <a:lnTo>
                    <a:pt x="320040" y="400050"/>
                  </a:lnTo>
                  <a:lnTo>
                    <a:pt x="430530" y="504825"/>
                  </a:lnTo>
                  <a:lnTo>
                    <a:pt x="459105" y="470535"/>
                  </a:lnTo>
                  <a:lnTo>
                    <a:pt x="390525" y="422910"/>
                  </a:lnTo>
                  <a:lnTo>
                    <a:pt x="413385" y="363855"/>
                  </a:lnTo>
                  <a:lnTo>
                    <a:pt x="451485" y="371475"/>
                  </a:lnTo>
                  <a:lnTo>
                    <a:pt x="455295" y="327660"/>
                  </a:lnTo>
                  <a:lnTo>
                    <a:pt x="514350" y="325755"/>
                  </a:lnTo>
                  <a:lnTo>
                    <a:pt x="520065" y="401955"/>
                  </a:lnTo>
                  <a:lnTo>
                    <a:pt x="582930" y="424815"/>
                  </a:lnTo>
                  <a:lnTo>
                    <a:pt x="605790" y="369570"/>
                  </a:lnTo>
                  <a:lnTo>
                    <a:pt x="586740" y="320040"/>
                  </a:lnTo>
                  <a:lnTo>
                    <a:pt x="662940" y="323850"/>
                  </a:lnTo>
                  <a:lnTo>
                    <a:pt x="706755" y="339090"/>
                  </a:lnTo>
                  <a:lnTo>
                    <a:pt x="664845" y="276225"/>
                  </a:lnTo>
                  <a:lnTo>
                    <a:pt x="716280" y="260985"/>
                  </a:lnTo>
                  <a:lnTo>
                    <a:pt x="697230" y="139065"/>
                  </a:lnTo>
                  <a:lnTo>
                    <a:pt x="769620" y="116205"/>
                  </a:lnTo>
                  <a:lnTo>
                    <a:pt x="857250" y="0"/>
                  </a:lnTo>
                  <a:close/>
                </a:path>
              </a:pathLst>
            </a:custGeom>
            <a:solidFill>
              <a:srgbClr val="00644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216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Piaseczno</a:t>
              </a:r>
            </a:p>
          </p:txBody>
        </p:sp>
        <p:sp>
          <p:nvSpPr>
            <p:cNvPr id="29" name="Ozarow Mazowiecki">
              <a:extLst>
                <a:ext uri="{FF2B5EF4-FFF2-40B4-BE49-F238E27FC236}">
                  <a16:creationId xmlns:a16="http://schemas.microsoft.com/office/drawing/2014/main" id="{71B5CF38-5294-0AD1-519C-D4879E9B4065}"/>
                </a:ext>
              </a:extLst>
            </p:cNvPr>
            <p:cNvSpPr>
              <a:spLocks/>
            </p:cNvSpPr>
            <p:nvPr/>
          </p:nvSpPr>
          <p:spPr>
            <a:xfrm>
              <a:off x="4740256" y="3364864"/>
              <a:ext cx="1077310" cy="539622"/>
            </a:xfrm>
            <a:custGeom>
              <a:avLst/>
              <a:gdLst>
                <a:gd name="connsiteX0" fmla="*/ 672465 w 1061085"/>
                <a:gd name="connsiteY0" fmla="*/ 0 h 531495"/>
                <a:gd name="connsiteX1" fmla="*/ 721995 w 1061085"/>
                <a:gd name="connsiteY1" fmla="*/ 41910 h 531495"/>
                <a:gd name="connsiteX2" fmla="*/ 889635 w 1061085"/>
                <a:gd name="connsiteY2" fmla="*/ 91440 h 531495"/>
                <a:gd name="connsiteX3" fmla="*/ 901065 w 1061085"/>
                <a:gd name="connsiteY3" fmla="*/ 78105 h 531495"/>
                <a:gd name="connsiteX4" fmla="*/ 954405 w 1061085"/>
                <a:gd name="connsiteY4" fmla="*/ 120015 h 531495"/>
                <a:gd name="connsiteX5" fmla="*/ 962025 w 1061085"/>
                <a:gd name="connsiteY5" fmla="*/ 76200 h 531495"/>
                <a:gd name="connsiteX6" fmla="*/ 1013460 w 1061085"/>
                <a:gd name="connsiteY6" fmla="*/ 95250 h 531495"/>
                <a:gd name="connsiteX7" fmla="*/ 1030605 w 1061085"/>
                <a:gd name="connsiteY7" fmla="*/ 68580 h 531495"/>
                <a:gd name="connsiteX8" fmla="*/ 1055370 w 1061085"/>
                <a:gd name="connsiteY8" fmla="*/ 87630 h 531495"/>
                <a:gd name="connsiteX9" fmla="*/ 1049655 w 1061085"/>
                <a:gd name="connsiteY9" fmla="*/ 142875 h 531495"/>
                <a:gd name="connsiteX10" fmla="*/ 1061085 w 1061085"/>
                <a:gd name="connsiteY10" fmla="*/ 238125 h 531495"/>
                <a:gd name="connsiteX11" fmla="*/ 1043940 w 1061085"/>
                <a:gd name="connsiteY11" fmla="*/ 302895 h 531495"/>
                <a:gd name="connsiteX12" fmla="*/ 979170 w 1061085"/>
                <a:gd name="connsiteY12" fmla="*/ 314325 h 531495"/>
                <a:gd name="connsiteX13" fmla="*/ 948690 w 1061085"/>
                <a:gd name="connsiteY13" fmla="*/ 352425 h 531495"/>
                <a:gd name="connsiteX14" fmla="*/ 948690 w 1061085"/>
                <a:gd name="connsiteY14" fmla="*/ 390508 h 531495"/>
                <a:gd name="connsiteX15" fmla="*/ 884233 w 1061085"/>
                <a:gd name="connsiteY15" fmla="*/ 383723 h 531495"/>
                <a:gd name="connsiteX16" fmla="*/ 832798 w 1061085"/>
                <a:gd name="connsiteY16" fmla="*/ 410393 h 531495"/>
                <a:gd name="connsiteX17" fmla="*/ 833339 w 1061085"/>
                <a:gd name="connsiteY17" fmla="*/ 415167 h 531495"/>
                <a:gd name="connsiteX18" fmla="*/ 800413 w 1061085"/>
                <a:gd name="connsiteY18" fmla="*/ 416108 h 531495"/>
                <a:gd name="connsiteX19" fmla="*/ 783268 w 1061085"/>
                <a:gd name="connsiteY19" fmla="*/ 448493 h 531495"/>
                <a:gd name="connsiteX20" fmla="*/ 741358 w 1061085"/>
                <a:gd name="connsiteY20" fmla="*/ 429443 h 531495"/>
                <a:gd name="connsiteX21" fmla="*/ 638488 w 1061085"/>
                <a:gd name="connsiteY21" fmla="*/ 429443 h 531495"/>
                <a:gd name="connsiteX22" fmla="*/ 576254 w 1061085"/>
                <a:gd name="connsiteY22" fmla="*/ 450188 h 531495"/>
                <a:gd name="connsiteX23" fmla="*/ 535305 w 1061085"/>
                <a:gd name="connsiteY23" fmla="*/ 369570 h 531495"/>
                <a:gd name="connsiteX24" fmla="*/ 510540 w 1061085"/>
                <a:gd name="connsiteY24" fmla="*/ 417195 h 531495"/>
                <a:gd name="connsiteX25" fmla="*/ 440055 w 1061085"/>
                <a:gd name="connsiteY25" fmla="*/ 386715 h 531495"/>
                <a:gd name="connsiteX26" fmla="*/ 400050 w 1061085"/>
                <a:gd name="connsiteY26" fmla="*/ 485775 h 531495"/>
                <a:gd name="connsiteX27" fmla="*/ 190500 w 1061085"/>
                <a:gd name="connsiteY27" fmla="*/ 464820 h 531495"/>
                <a:gd name="connsiteX28" fmla="*/ 194310 w 1061085"/>
                <a:gd name="connsiteY28" fmla="*/ 495300 h 531495"/>
                <a:gd name="connsiteX29" fmla="*/ 230505 w 1061085"/>
                <a:gd name="connsiteY29" fmla="*/ 520065 h 531495"/>
                <a:gd name="connsiteX30" fmla="*/ 169545 w 1061085"/>
                <a:gd name="connsiteY30" fmla="*/ 531495 h 531495"/>
                <a:gd name="connsiteX31" fmla="*/ 93345 w 1061085"/>
                <a:gd name="connsiteY31" fmla="*/ 491490 h 531495"/>
                <a:gd name="connsiteX32" fmla="*/ 95250 w 1061085"/>
                <a:gd name="connsiteY32" fmla="*/ 459105 h 531495"/>
                <a:gd name="connsiteX33" fmla="*/ 60960 w 1061085"/>
                <a:gd name="connsiteY33" fmla="*/ 451485 h 531495"/>
                <a:gd name="connsiteX34" fmla="*/ 85725 w 1061085"/>
                <a:gd name="connsiteY34" fmla="*/ 392430 h 531495"/>
                <a:gd name="connsiteX35" fmla="*/ 66675 w 1061085"/>
                <a:gd name="connsiteY35" fmla="*/ 289560 h 531495"/>
                <a:gd name="connsiteX36" fmla="*/ 91440 w 1061085"/>
                <a:gd name="connsiteY36" fmla="*/ 278130 h 531495"/>
                <a:gd name="connsiteX37" fmla="*/ 87630 w 1061085"/>
                <a:gd name="connsiteY37" fmla="*/ 163830 h 531495"/>
                <a:gd name="connsiteX38" fmla="*/ 0 w 1061085"/>
                <a:gd name="connsiteY38" fmla="*/ 106680 h 531495"/>
                <a:gd name="connsiteX39" fmla="*/ 15240 w 1061085"/>
                <a:gd name="connsiteY39" fmla="*/ 87630 h 531495"/>
                <a:gd name="connsiteX40" fmla="*/ 15240 w 1061085"/>
                <a:gd name="connsiteY40" fmla="*/ 11430 h 531495"/>
                <a:gd name="connsiteX41" fmla="*/ 207645 w 1061085"/>
                <a:gd name="connsiteY41" fmla="*/ 26670 h 531495"/>
                <a:gd name="connsiteX42" fmla="*/ 260985 w 1061085"/>
                <a:gd name="connsiteY42" fmla="*/ 91440 h 531495"/>
                <a:gd name="connsiteX43" fmla="*/ 314325 w 1061085"/>
                <a:gd name="connsiteY43" fmla="*/ 74295 h 531495"/>
                <a:gd name="connsiteX44" fmla="*/ 434340 w 1061085"/>
                <a:gd name="connsiteY44" fmla="*/ 83820 h 531495"/>
                <a:gd name="connsiteX45" fmla="*/ 436245 w 1061085"/>
                <a:gd name="connsiteY45" fmla="*/ 43815 h 531495"/>
                <a:gd name="connsiteX46" fmla="*/ 525780 w 1061085"/>
                <a:gd name="connsiteY46" fmla="*/ 5715 h 531495"/>
                <a:gd name="connsiteX47" fmla="*/ 674370 w 1061085"/>
                <a:gd name="connsiteY47" fmla="*/ 38100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61085" h="531495">
                  <a:moveTo>
                    <a:pt x="672465" y="0"/>
                  </a:moveTo>
                  <a:lnTo>
                    <a:pt x="721995" y="41910"/>
                  </a:lnTo>
                  <a:lnTo>
                    <a:pt x="889635" y="91440"/>
                  </a:lnTo>
                  <a:lnTo>
                    <a:pt x="901065" y="78105"/>
                  </a:lnTo>
                  <a:lnTo>
                    <a:pt x="954405" y="120015"/>
                  </a:lnTo>
                  <a:lnTo>
                    <a:pt x="962025" y="76200"/>
                  </a:lnTo>
                  <a:lnTo>
                    <a:pt x="1013460" y="95250"/>
                  </a:lnTo>
                  <a:lnTo>
                    <a:pt x="1030605" y="68580"/>
                  </a:lnTo>
                  <a:lnTo>
                    <a:pt x="1055370" y="87630"/>
                  </a:lnTo>
                  <a:lnTo>
                    <a:pt x="1049655" y="142875"/>
                  </a:lnTo>
                  <a:lnTo>
                    <a:pt x="1061085" y="238125"/>
                  </a:lnTo>
                  <a:lnTo>
                    <a:pt x="1043940" y="302895"/>
                  </a:lnTo>
                  <a:lnTo>
                    <a:pt x="979170" y="314325"/>
                  </a:lnTo>
                  <a:lnTo>
                    <a:pt x="948690" y="352425"/>
                  </a:lnTo>
                  <a:lnTo>
                    <a:pt x="948690" y="390508"/>
                  </a:lnTo>
                  <a:lnTo>
                    <a:pt x="884233" y="383723"/>
                  </a:lnTo>
                  <a:lnTo>
                    <a:pt x="832798" y="410393"/>
                  </a:lnTo>
                  <a:lnTo>
                    <a:pt x="833339" y="415167"/>
                  </a:lnTo>
                  <a:lnTo>
                    <a:pt x="800413" y="416108"/>
                  </a:lnTo>
                  <a:lnTo>
                    <a:pt x="783268" y="448493"/>
                  </a:lnTo>
                  <a:lnTo>
                    <a:pt x="741358" y="429443"/>
                  </a:lnTo>
                  <a:lnTo>
                    <a:pt x="638488" y="429443"/>
                  </a:lnTo>
                  <a:lnTo>
                    <a:pt x="576254" y="450188"/>
                  </a:lnTo>
                  <a:lnTo>
                    <a:pt x="535305" y="369570"/>
                  </a:lnTo>
                  <a:lnTo>
                    <a:pt x="510540" y="417195"/>
                  </a:lnTo>
                  <a:lnTo>
                    <a:pt x="440055" y="386715"/>
                  </a:lnTo>
                  <a:lnTo>
                    <a:pt x="400050" y="485775"/>
                  </a:lnTo>
                  <a:lnTo>
                    <a:pt x="190500" y="464820"/>
                  </a:lnTo>
                  <a:lnTo>
                    <a:pt x="194310" y="495300"/>
                  </a:lnTo>
                  <a:lnTo>
                    <a:pt x="230505" y="520065"/>
                  </a:lnTo>
                  <a:lnTo>
                    <a:pt x="169545" y="531495"/>
                  </a:lnTo>
                  <a:lnTo>
                    <a:pt x="93345" y="491490"/>
                  </a:lnTo>
                  <a:lnTo>
                    <a:pt x="95250" y="459105"/>
                  </a:lnTo>
                  <a:lnTo>
                    <a:pt x="60960" y="451485"/>
                  </a:lnTo>
                  <a:lnTo>
                    <a:pt x="85725" y="392430"/>
                  </a:lnTo>
                  <a:lnTo>
                    <a:pt x="66675" y="289560"/>
                  </a:lnTo>
                  <a:lnTo>
                    <a:pt x="91440" y="278130"/>
                  </a:lnTo>
                  <a:lnTo>
                    <a:pt x="87630" y="163830"/>
                  </a:lnTo>
                  <a:lnTo>
                    <a:pt x="0" y="106680"/>
                  </a:lnTo>
                  <a:lnTo>
                    <a:pt x="15240" y="87630"/>
                  </a:lnTo>
                  <a:lnTo>
                    <a:pt x="15240" y="11430"/>
                  </a:lnTo>
                  <a:lnTo>
                    <a:pt x="207645" y="26670"/>
                  </a:lnTo>
                  <a:lnTo>
                    <a:pt x="260985" y="91440"/>
                  </a:lnTo>
                  <a:lnTo>
                    <a:pt x="314325" y="74295"/>
                  </a:lnTo>
                  <a:lnTo>
                    <a:pt x="434340" y="83820"/>
                  </a:lnTo>
                  <a:lnTo>
                    <a:pt x="436245" y="43815"/>
                  </a:lnTo>
                  <a:lnTo>
                    <a:pt x="525780" y="5715"/>
                  </a:lnTo>
                  <a:lnTo>
                    <a:pt x="674370" y="3810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36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Ożarów Mazowiecki</a:t>
              </a:r>
            </a:p>
          </p:txBody>
        </p:sp>
        <p:sp>
          <p:nvSpPr>
            <p:cNvPr id="30" name="Osieck">
              <a:extLst>
                <a:ext uri="{FF2B5EF4-FFF2-40B4-BE49-F238E27FC236}">
                  <a16:creationId xmlns:a16="http://schemas.microsoft.com/office/drawing/2014/main" id="{57066141-3080-85D2-5327-8FFACDB2EFFD}"/>
                </a:ext>
              </a:extLst>
            </p:cNvPr>
            <p:cNvSpPr/>
            <p:nvPr/>
          </p:nvSpPr>
          <p:spPr>
            <a:xfrm>
              <a:off x="8227491" y="5223562"/>
              <a:ext cx="874226" cy="852951"/>
            </a:xfrm>
            <a:custGeom>
              <a:avLst/>
              <a:gdLst>
                <a:gd name="connsiteX0" fmla="*/ 0 w 861060"/>
                <a:gd name="connsiteY0" fmla="*/ 198120 h 840105"/>
                <a:gd name="connsiteX1" fmla="*/ 106680 w 861060"/>
                <a:gd name="connsiteY1" fmla="*/ 194310 h 840105"/>
                <a:gd name="connsiteX2" fmla="*/ 118110 w 861060"/>
                <a:gd name="connsiteY2" fmla="*/ 230505 h 840105"/>
                <a:gd name="connsiteX3" fmla="*/ 142875 w 861060"/>
                <a:gd name="connsiteY3" fmla="*/ 232410 h 840105"/>
                <a:gd name="connsiteX4" fmla="*/ 150495 w 861060"/>
                <a:gd name="connsiteY4" fmla="*/ 299085 h 840105"/>
                <a:gd name="connsiteX5" fmla="*/ 190500 w 861060"/>
                <a:gd name="connsiteY5" fmla="*/ 308610 h 840105"/>
                <a:gd name="connsiteX6" fmla="*/ 171450 w 861060"/>
                <a:gd name="connsiteY6" fmla="*/ 60960 h 840105"/>
                <a:gd name="connsiteX7" fmla="*/ 234315 w 861060"/>
                <a:gd name="connsiteY7" fmla="*/ 41910 h 840105"/>
                <a:gd name="connsiteX8" fmla="*/ 251460 w 861060"/>
                <a:gd name="connsiteY8" fmla="*/ 106680 h 840105"/>
                <a:gd name="connsiteX9" fmla="*/ 289560 w 861060"/>
                <a:gd name="connsiteY9" fmla="*/ 97155 h 840105"/>
                <a:gd name="connsiteX10" fmla="*/ 274320 w 861060"/>
                <a:gd name="connsiteY10" fmla="*/ 81915 h 840105"/>
                <a:gd name="connsiteX11" fmla="*/ 285750 w 861060"/>
                <a:gd name="connsiteY11" fmla="*/ 62865 h 840105"/>
                <a:gd name="connsiteX12" fmla="*/ 299085 w 861060"/>
                <a:gd name="connsiteY12" fmla="*/ 70485 h 840105"/>
                <a:gd name="connsiteX13" fmla="*/ 411480 w 861060"/>
                <a:gd name="connsiteY13" fmla="*/ 87630 h 840105"/>
                <a:gd name="connsiteX14" fmla="*/ 415290 w 861060"/>
                <a:gd name="connsiteY14" fmla="*/ 55245 h 840105"/>
                <a:gd name="connsiteX15" fmla="*/ 430530 w 861060"/>
                <a:gd name="connsiteY15" fmla="*/ 5715 h 840105"/>
                <a:gd name="connsiteX16" fmla="*/ 457200 w 861060"/>
                <a:gd name="connsiteY16" fmla="*/ 7620 h 840105"/>
                <a:gd name="connsiteX17" fmla="*/ 510540 w 861060"/>
                <a:gd name="connsiteY17" fmla="*/ 0 h 840105"/>
                <a:gd name="connsiteX18" fmla="*/ 556260 w 861060"/>
                <a:gd name="connsiteY18" fmla="*/ 1905 h 840105"/>
                <a:gd name="connsiteX19" fmla="*/ 539115 w 861060"/>
                <a:gd name="connsiteY19" fmla="*/ 19050 h 840105"/>
                <a:gd name="connsiteX20" fmla="*/ 541020 w 861060"/>
                <a:gd name="connsiteY20" fmla="*/ 60960 h 840105"/>
                <a:gd name="connsiteX21" fmla="*/ 588645 w 861060"/>
                <a:gd name="connsiteY21" fmla="*/ 76200 h 840105"/>
                <a:gd name="connsiteX22" fmla="*/ 590550 w 861060"/>
                <a:gd name="connsiteY22" fmla="*/ 97155 h 840105"/>
                <a:gd name="connsiteX23" fmla="*/ 689610 w 861060"/>
                <a:gd name="connsiteY23" fmla="*/ 85725 h 840105"/>
                <a:gd name="connsiteX24" fmla="*/ 685800 w 861060"/>
                <a:gd name="connsiteY24" fmla="*/ 60960 h 840105"/>
                <a:gd name="connsiteX25" fmla="*/ 714375 w 861060"/>
                <a:gd name="connsiteY25" fmla="*/ 64770 h 840105"/>
                <a:gd name="connsiteX26" fmla="*/ 773430 w 861060"/>
                <a:gd name="connsiteY26" fmla="*/ 41910 h 840105"/>
                <a:gd name="connsiteX27" fmla="*/ 817245 w 861060"/>
                <a:gd name="connsiteY27" fmla="*/ 78105 h 840105"/>
                <a:gd name="connsiteX28" fmla="*/ 859155 w 861060"/>
                <a:gd name="connsiteY28" fmla="*/ 140970 h 840105"/>
                <a:gd name="connsiteX29" fmla="*/ 861060 w 861060"/>
                <a:gd name="connsiteY29" fmla="*/ 177165 h 840105"/>
                <a:gd name="connsiteX30" fmla="*/ 691515 w 861060"/>
                <a:gd name="connsiteY30" fmla="*/ 192405 h 840105"/>
                <a:gd name="connsiteX31" fmla="*/ 662940 w 861060"/>
                <a:gd name="connsiteY31" fmla="*/ 203835 h 840105"/>
                <a:gd name="connsiteX32" fmla="*/ 668655 w 861060"/>
                <a:gd name="connsiteY32" fmla="*/ 226695 h 840105"/>
                <a:gd name="connsiteX33" fmla="*/ 636270 w 861060"/>
                <a:gd name="connsiteY33" fmla="*/ 222885 h 840105"/>
                <a:gd name="connsiteX34" fmla="*/ 641985 w 861060"/>
                <a:gd name="connsiteY34" fmla="*/ 272415 h 840105"/>
                <a:gd name="connsiteX35" fmla="*/ 659130 w 861060"/>
                <a:gd name="connsiteY35" fmla="*/ 276225 h 840105"/>
                <a:gd name="connsiteX36" fmla="*/ 659130 w 861060"/>
                <a:gd name="connsiteY36" fmla="*/ 304800 h 840105"/>
                <a:gd name="connsiteX37" fmla="*/ 647700 w 861060"/>
                <a:gd name="connsiteY37" fmla="*/ 321945 h 840105"/>
                <a:gd name="connsiteX38" fmla="*/ 676275 w 861060"/>
                <a:gd name="connsiteY38" fmla="*/ 350520 h 840105"/>
                <a:gd name="connsiteX39" fmla="*/ 657225 w 861060"/>
                <a:gd name="connsiteY39" fmla="*/ 369570 h 840105"/>
                <a:gd name="connsiteX40" fmla="*/ 735330 w 861060"/>
                <a:gd name="connsiteY40" fmla="*/ 422910 h 840105"/>
                <a:gd name="connsiteX41" fmla="*/ 744855 w 861060"/>
                <a:gd name="connsiteY41" fmla="*/ 438150 h 840105"/>
                <a:gd name="connsiteX42" fmla="*/ 704850 w 861060"/>
                <a:gd name="connsiteY42" fmla="*/ 474345 h 840105"/>
                <a:gd name="connsiteX43" fmla="*/ 613410 w 861060"/>
                <a:gd name="connsiteY43" fmla="*/ 480060 h 840105"/>
                <a:gd name="connsiteX44" fmla="*/ 607695 w 861060"/>
                <a:gd name="connsiteY44" fmla="*/ 558165 h 840105"/>
                <a:gd name="connsiteX45" fmla="*/ 573405 w 861060"/>
                <a:gd name="connsiteY45" fmla="*/ 569595 h 840105"/>
                <a:gd name="connsiteX46" fmla="*/ 523875 w 861060"/>
                <a:gd name="connsiteY46" fmla="*/ 579120 h 840105"/>
                <a:gd name="connsiteX47" fmla="*/ 552450 w 861060"/>
                <a:gd name="connsiteY47" fmla="*/ 632460 h 840105"/>
                <a:gd name="connsiteX48" fmla="*/ 601980 w 861060"/>
                <a:gd name="connsiteY48" fmla="*/ 630555 h 840105"/>
                <a:gd name="connsiteX49" fmla="*/ 636270 w 861060"/>
                <a:gd name="connsiteY49" fmla="*/ 657225 h 840105"/>
                <a:gd name="connsiteX50" fmla="*/ 701040 w 861060"/>
                <a:gd name="connsiteY50" fmla="*/ 645795 h 840105"/>
                <a:gd name="connsiteX51" fmla="*/ 687705 w 861060"/>
                <a:gd name="connsiteY51" fmla="*/ 672465 h 840105"/>
                <a:gd name="connsiteX52" fmla="*/ 657225 w 861060"/>
                <a:gd name="connsiteY52" fmla="*/ 685800 h 840105"/>
                <a:gd name="connsiteX53" fmla="*/ 727710 w 861060"/>
                <a:gd name="connsiteY53" fmla="*/ 762000 h 840105"/>
                <a:gd name="connsiteX54" fmla="*/ 782955 w 861060"/>
                <a:gd name="connsiteY54" fmla="*/ 752475 h 840105"/>
                <a:gd name="connsiteX55" fmla="*/ 790575 w 861060"/>
                <a:gd name="connsiteY55" fmla="*/ 811530 h 840105"/>
                <a:gd name="connsiteX56" fmla="*/ 769620 w 861060"/>
                <a:gd name="connsiteY56" fmla="*/ 840105 h 840105"/>
                <a:gd name="connsiteX57" fmla="*/ 661035 w 861060"/>
                <a:gd name="connsiteY57" fmla="*/ 775335 h 840105"/>
                <a:gd name="connsiteX58" fmla="*/ 596265 w 861060"/>
                <a:gd name="connsiteY58" fmla="*/ 781050 h 840105"/>
                <a:gd name="connsiteX59" fmla="*/ 581025 w 861060"/>
                <a:gd name="connsiteY59" fmla="*/ 767715 h 840105"/>
                <a:gd name="connsiteX60" fmla="*/ 552450 w 861060"/>
                <a:gd name="connsiteY60" fmla="*/ 765810 h 840105"/>
                <a:gd name="connsiteX61" fmla="*/ 428625 w 861060"/>
                <a:gd name="connsiteY61" fmla="*/ 826770 h 840105"/>
                <a:gd name="connsiteX62" fmla="*/ 443865 w 861060"/>
                <a:gd name="connsiteY62" fmla="*/ 800100 h 840105"/>
                <a:gd name="connsiteX63" fmla="*/ 413385 w 861060"/>
                <a:gd name="connsiteY63" fmla="*/ 762000 h 840105"/>
                <a:gd name="connsiteX64" fmla="*/ 440055 w 861060"/>
                <a:gd name="connsiteY64" fmla="*/ 737235 h 840105"/>
                <a:gd name="connsiteX65" fmla="*/ 381000 w 861060"/>
                <a:gd name="connsiteY65" fmla="*/ 691515 h 840105"/>
                <a:gd name="connsiteX66" fmla="*/ 409575 w 861060"/>
                <a:gd name="connsiteY66" fmla="*/ 666750 h 840105"/>
                <a:gd name="connsiteX67" fmla="*/ 367665 w 861060"/>
                <a:gd name="connsiteY67" fmla="*/ 659130 h 840105"/>
                <a:gd name="connsiteX68" fmla="*/ 367665 w 861060"/>
                <a:gd name="connsiteY68" fmla="*/ 621030 h 840105"/>
                <a:gd name="connsiteX69" fmla="*/ 428625 w 861060"/>
                <a:gd name="connsiteY69" fmla="*/ 601980 h 840105"/>
                <a:gd name="connsiteX70" fmla="*/ 346710 w 861060"/>
                <a:gd name="connsiteY70" fmla="*/ 582930 h 840105"/>
                <a:gd name="connsiteX71" fmla="*/ 361950 w 861060"/>
                <a:gd name="connsiteY71" fmla="*/ 510540 h 840105"/>
                <a:gd name="connsiteX72" fmla="*/ 283845 w 861060"/>
                <a:gd name="connsiteY72" fmla="*/ 542925 h 840105"/>
                <a:gd name="connsiteX73" fmla="*/ 194310 w 861060"/>
                <a:gd name="connsiteY73" fmla="*/ 510540 h 840105"/>
                <a:gd name="connsiteX74" fmla="*/ 139065 w 861060"/>
                <a:gd name="connsiteY74" fmla="*/ 504825 h 840105"/>
                <a:gd name="connsiteX75" fmla="*/ 62865 w 861060"/>
                <a:gd name="connsiteY75" fmla="*/ 518160 h 840105"/>
                <a:gd name="connsiteX76" fmla="*/ 62865 w 861060"/>
                <a:gd name="connsiteY76" fmla="*/ 495300 h 840105"/>
                <a:gd name="connsiteX77" fmla="*/ 131445 w 861060"/>
                <a:gd name="connsiteY77" fmla="*/ 480060 h 840105"/>
                <a:gd name="connsiteX78" fmla="*/ 129540 w 861060"/>
                <a:gd name="connsiteY78" fmla="*/ 457200 h 840105"/>
                <a:gd name="connsiteX79" fmla="*/ 97155 w 861060"/>
                <a:gd name="connsiteY79" fmla="*/ 453390 h 840105"/>
                <a:gd name="connsiteX80" fmla="*/ 68580 w 861060"/>
                <a:gd name="connsiteY80" fmla="*/ 394335 h 840105"/>
                <a:gd name="connsiteX81" fmla="*/ 49530 w 861060"/>
                <a:gd name="connsiteY81" fmla="*/ 321945 h 840105"/>
                <a:gd name="connsiteX82" fmla="*/ 22860 w 861060"/>
                <a:gd name="connsiteY82" fmla="*/ 321945 h 840105"/>
                <a:gd name="connsiteX83" fmla="*/ 0 w 861060"/>
                <a:gd name="connsiteY83" fmla="*/ 198120 h 84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61060" h="840105">
                  <a:moveTo>
                    <a:pt x="0" y="198120"/>
                  </a:moveTo>
                  <a:lnTo>
                    <a:pt x="106680" y="194310"/>
                  </a:lnTo>
                  <a:lnTo>
                    <a:pt x="118110" y="230505"/>
                  </a:lnTo>
                  <a:lnTo>
                    <a:pt x="142875" y="232410"/>
                  </a:lnTo>
                  <a:lnTo>
                    <a:pt x="150495" y="299085"/>
                  </a:lnTo>
                  <a:lnTo>
                    <a:pt x="190500" y="308610"/>
                  </a:lnTo>
                  <a:lnTo>
                    <a:pt x="171450" y="60960"/>
                  </a:lnTo>
                  <a:lnTo>
                    <a:pt x="234315" y="41910"/>
                  </a:lnTo>
                  <a:lnTo>
                    <a:pt x="251460" y="106680"/>
                  </a:lnTo>
                  <a:lnTo>
                    <a:pt x="289560" y="97155"/>
                  </a:lnTo>
                  <a:lnTo>
                    <a:pt x="274320" y="81915"/>
                  </a:lnTo>
                  <a:lnTo>
                    <a:pt x="285750" y="62865"/>
                  </a:lnTo>
                  <a:lnTo>
                    <a:pt x="299085" y="70485"/>
                  </a:lnTo>
                  <a:lnTo>
                    <a:pt x="411480" y="87630"/>
                  </a:lnTo>
                  <a:lnTo>
                    <a:pt x="415290" y="55245"/>
                  </a:lnTo>
                  <a:lnTo>
                    <a:pt x="430530" y="5715"/>
                  </a:lnTo>
                  <a:lnTo>
                    <a:pt x="457200" y="7620"/>
                  </a:lnTo>
                  <a:lnTo>
                    <a:pt x="510540" y="0"/>
                  </a:lnTo>
                  <a:lnTo>
                    <a:pt x="556260" y="1905"/>
                  </a:lnTo>
                  <a:lnTo>
                    <a:pt x="539115" y="19050"/>
                  </a:lnTo>
                  <a:lnTo>
                    <a:pt x="541020" y="60960"/>
                  </a:lnTo>
                  <a:lnTo>
                    <a:pt x="588645" y="76200"/>
                  </a:lnTo>
                  <a:lnTo>
                    <a:pt x="590550" y="97155"/>
                  </a:lnTo>
                  <a:lnTo>
                    <a:pt x="689610" y="85725"/>
                  </a:lnTo>
                  <a:lnTo>
                    <a:pt x="685800" y="60960"/>
                  </a:lnTo>
                  <a:lnTo>
                    <a:pt x="714375" y="64770"/>
                  </a:lnTo>
                  <a:lnTo>
                    <a:pt x="773430" y="41910"/>
                  </a:lnTo>
                  <a:lnTo>
                    <a:pt x="817245" y="78105"/>
                  </a:lnTo>
                  <a:lnTo>
                    <a:pt x="859155" y="140970"/>
                  </a:lnTo>
                  <a:lnTo>
                    <a:pt x="861060" y="177165"/>
                  </a:lnTo>
                  <a:lnTo>
                    <a:pt x="691515" y="192405"/>
                  </a:lnTo>
                  <a:lnTo>
                    <a:pt x="662940" y="203835"/>
                  </a:lnTo>
                  <a:lnTo>
                    <a:pt x="668655" y="226695"/>
                  </a:lnTo>
                  <a:lnTo>
                    <a:pt x="636270" y="222885"/>
                  </a:lnTo>
                  <a:lnTo>
                    <a:pt x="641985" y="272415"/>
                  </a:lnTo>
                  <a:lnTo>
                    <a:pt x="659130" y="276225"/>
                  </a:lnTo>
                  <a:lnTo>
                    <a:pt x="659130" y="304800"/>
                  </a:lnTo>
                  <a:lnTo>
                    <a:pt x="647700" y="321945"/>
                  </a:lnTo>
                  <a:lnTo>
                    <a:pt x="676275" y="350520"/>
                  </a:lnTo>
                  <a:lnTo>
                    <a:pt x="657225" y="369570"/>
                  </a:lnTo>
                  <a:lnTo>
                    <a:pt x="735330" y="422910"/>
                  </a:lnTo>
                  <a:lnTo>
                    <a:pt x="744855" y="438150"/>
                  </a:lnTo>
                  <a:lnTo>
                    <a:pt x="704850" y="474345"/>
                  </a:lnTo>
                  <a:lnTo>
                    <a:pt x="613410" y="480060"/>
                  </a:lnTo>
                  <a:lnTo>
                    <a:pt x="607695" y="558165"/>
                  </a:lnTo>
                  <a:lnTo>
                    <a:pt x="573405" y="569595"/>
                  </a:lnTo>
                  <a:lnTo>
                    <a:pt x="523875" y="579120"/>
                  </a:lnTo>
                  <a:lnTo>
                    <a:pt x="552450" y="632460"/>
                  </a:lnTo>
                  <a:lnTo>
                    <a:pt x="601980" y="630555"/>
                  </a:lnTo>
                  <a:lnTo>
                    <a:pt x="636270" y="657225"/>
                  </a:lnTo>
                  <a:lnTo>
                    <a:pt x="701040" y="645795"/>
                  </a:lnTo>
                  <a:lnTo>
                    <a:pt x="687705" y="672465"/>
                  </a:lnTo>
                  <a:lnTo>
                    <a:pt x="657225" y="685800"/>
                  </a:lnTo>
                  <a:lnTo>
                    <a:pt x="727710" y="762000"/>
                  </a:lnTo>
                  <a:lnTo>
                    <a:pt x="782955" y="752475"/>
                  </a:lnTo>
                  <a:lnTo>
                    <a:pt x="790575" y="811530"/>
                  </a:lnTo>
                  <a:lnTo>
                    <a:pt x="769620" y="840105"/>
                  </a:lnTo>
                  <a:lnTo>
                    <a:pt x="661035" y="775335"/>
                  </a:lnTo>
                  <a:lnTo>
                    <a:pt x="596265" y="781050"/>
                  </a:lnTo>
                  <a:lnTo>
                    <a:pt x="581025" y="767715"/>
                  </a:lnTo>
                  <a:lnTo>
                    <a:pt x="552450" y="765810"/>
                  </a:lnTo>
                  <a:lnTo>
                    <a:pt x="428625" y="826770"/>
                  </a:lnTo>
                  <a:lnTo>
                    <a:pt x="443865" y="800100"/>
                  </a:lnTo>
                  <a:lnTo>
                    <a:pt x="413385" y="762000"/>
                  </a:lnTo>
                  <a:lnTo>
                    <a:pt x="440055" y="737235"/>
                  </a:lnTo>
                  <a:lnTo>
                    <a:pt x="381000" y="691515"/>
                  </a:lnTo>
                  <a:lnTo>
                    <a:pt x="409575" y="666750"/>
                  </a:lnTo>
                  <a:lnTo>
                    <a:pt x="367665" y="659130"/>
                  </a:lnTo>
                  <a:lnTo>
                    <a:pt x="367665" y="621030"/>
                  </a:lnTo>
                  <a:lnTo>
                    <a:pt x="428625" y="601980"/>
                  </a:lnTo>
                  <a:lnTo>
                    <a:pt x="346710" y="582930"/>
                  </a:lnTo>
                  <a:lnTo>
                    <a:pt x="361950" y="510540"/>
                  </a:lnTo>
                  <a:lnTo>
                    <a:pt x="283845" y="542925"/>
                  </a:lnTo>
                  <a:lnTo>
                    <a:pt x="194310" y="510540"/>
                  </a:lnTo>
                  <a:lnTo>
                    <a:pt x="139065" y="504825"/>
                  </a:lnTo>
                  <a:lnTo>
                    <a:pt x="62865" y="518160"/>
                  </a:lnTo>
                  <a:lnTo>
                    <a:pt x="62865" y="495300"/>
                  </a:lnTo>
                  <a:lnTo>
                    <a:pt x="131445" y="480060"/>
                  </a:lnTo>
                  <a:lnTo>
                    <a:pt x="129540" y="457200"/>
                  </a:lnTo>
                  <a:lnTo>
                    <a:pt x="97155" y="453390"/>
                  </a:lnTo>
                  <a:lnTo>
                    <a:pt x="68580" y="394335"/>
                  </a:lnTo>
                  <a:lnTo>
                    <a:pt x="49530" y="321945"/>
                  </a:lnTo>
                  <a:lnTo>
                    <a:pt x="22860" y="321945"/>
                  </a:lnTo>
                  <a:lnTo>
                    <a:pt x="0" y="19812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Osieck</a:t>
              </a:r>
            </a:p>
          </p:txBody>
        </p:sp>
        <p:sp>
          <p:nvSpPr>
            <p:cNvPr id="31" name="Otwock">
              <a:extLst>
                <a:ext uri="{FF2B5EF4-FFF2-40B4-BE49-F238E27FC236}">
                  <a16:creationId xmlns:a16="http://schemas.microsoft.com/office/drawing/2014/main" id="{D8767BDF-D5F2-E724-47FD-6BA124BF566C}"/>
                </a:ext>
              </a:extLst>
            </p:cNvPr>
            <p:cNvSpPr>
              <a:spLocks/>
            </p:cNvSpPr>
            <p:nvPr/>
          </p:nvSpPr>
          <p:spPr>
            <a:xfrm>
              <a:off x="7539829" y="4091505"/>
              <a:ext cx="788955" cy="544083"/>
            </a:xfrm>
            <a:custGeom>
              <a:avLst/>
              <a:gdLst>
                <a:gd name="connsiteX0" fmla="*/ 283087 w 777073"/>
                <a:gd name="connsiteY0" fmla="*/ 6542 h 535889"/>
                <a:gd name="connsiteX1" fmla="*/ 267460 w 777073"/>
                <a:gd name="connsiteY1" fmla="*/ 9812 h 535889"/>
                <a:gd name="connsiteX2" fmla="*/ 268357 w 777073"/>
                <a:gd name="connsiteY2" fmla="*/ 9220 h 535889"/>
                <a:gd name="connsiteX3" fmla="*/ 441937 w 777073"/>
                <a:gd name="connsiteY3" fmla="*/ 0 h 535889"/>
                <a:gd name="connsiteX4" fmla="*/ 491467 w 777073"/>
                <a:gd name="connsiteY4" fmla="*/ 22860 h 535889"/>
                <a:gd name="connsiteX5" fmla="*/ 518137 w 777073"/>
                <a:gd name="connsiteY5" fmla="*/ 1905 h 535889"/>
                <a:gd name="connsiteX6" fmla="*/ 567667 w 777073"/>
                <a:gd name="connsiteY6" fmla="*/ 66675 h 535889"/>
                <a:gd name="connsiteX7" fmla="*/ 573382 w 777073"/>
                <a:gd name="connsiteY7" fmla="*/ 24765 h 535889"/>
                <a:gd name="connsiteX8" fmla="*/ 661012 w 777073"/>
                <a:gd name="connsiteY8" fmla="*/ 32385 h 535889"/>
                <a:gd name="connsiteX9" fmla="*/ 746737 w 777073"/>
                <a:gd name="connsiteY9" fmla="*/ 70485 h 535889"/>
                <a:gd name="connsiteX10" fmla="*/ 697207 w 777073"/>
                <a:gd name="connsiteY10" fmla="*/ 173355 h 535889"/>
                <a:gd name="connsiteX11" fmla="*/ 661012 w 777073"/>
                <a:gd name="connsiteY11" fmla="*/ 190500 h 535889"/>
                <a:gd name="connsiteX12" fmla="*/ 748642 w 777073"/>
                <a:gd name="connsiteY12" fmla="*/ 285750 h 535889"/>
                <a:gd name="connsiteX13" fmla="*/ 775312 w 777073"/>
                <a:gd name="connsiteY13" fmla="*/ 272415 h 535889"/>
                <a:gd name="connsiteX14" fmla="*/ 777073 w 777073"/>
                <a:gd name="connsiteY14" fmla="*/ 353397 h 535889"/>
                <a:gd name="connsiteX15" fmla="*/ 734456 w 777073"/>
                <a:gd name="connsiteY15" fmla="*/ 358724 h 535889"/>
                <a:gd name="connsiteX16" fmla="*/ 688736 w 777073"/>
                <a:gd name="connsiteY16" fmla="*/ 332054 h 535889"/>
                <a:gd name="connsiteX17" fmla="*/ 623966 w 777073"/>
                <a:gd name="connsiteY17" fmla="*/ 339674 h 535889"/>
                <a:gd name="connsiteX18" fmla="*/ 595391 w 777073"/>
                <a:gd name="connsiteY18" fmla="*/ 373964 h 535889"/>
                <a:gd name="connsiteX19" fmla="*/ 555386 w 777073"/>
                <a:gd name="connsiteY19" fmla="*/ 373964 h 535889"/>
                <a:gd name="connsiteX20" fmla="*/ 517286 w 777073"/>
                <a:gd name="connsiteY20" fmla="*/ 393014 h 535889"/>
                <a:gd name="connsiteX21" fmla="*/ 553481 w 777073"/>
                <a:gd name="connsiteY21" fmla="*/ 473024 h 535889"/>
                <a:gd name="connsiteX22" fmla="*/ 456326 w 777073"/>
                <a:gd name="connsiteY22" fmla="*/ 480644 h 535889"/>
                <a:gd name="connsiteX23" fmla="*/ 448706 w 777073"/>
                <a:gd name="connsiteY23" fmla="*/ 522554 h 535889"/>
                <a:gd name="connsiteX24" fmla="*/ 387746 w 777073"/>
                <a:gd name="connsiteY24" fmla="*/ 501599 h 535889"/>
                <a:gd name="connsiteX25" fmla="*/ 288686 w 777073"/>
                <a:gd name="connsiteY25" fmla="*/ 535889 h 535889"/>
                <a:gd name="connsiteX26" fmla="*/ 136286 w 777073"/>
                <a:gd name="connsiteY26" fmla="*/ 459689 h 535889"/>
                <a:gd name="connsiteX27" fmla="*/ 81041 w 777073"/>
                <a:gd name="connsiteY27" fmla="*/ 473024 h 535889"/>
                <a:gd name="connsiteX28" fmla="*/ 81041 w 777073"/>
                <a:gd name="connsiteY28" fmla="*/ 492074 h 535889"/>
                <a:gd name="connsiteX29" fmla="*/ 20081 w 777073"/>
                <a:gd name="connsiteY29" fmla="*/ 492074 h 535889"/>
                <a:gd name="connsiteX30" fmla="*/ 0 w 777073"/>
                <a:gd name="connsiteY30" fmla="*/ 420879 h 535889"/>
                <a:gd name="connsiteX31" fmla="*/ 57132 w 777073"/>
                <a:gd name="connsiteY31" fmla="*/ 418974 h 535889"/>
                <a:gd name="connsiteX32" fmla="*/ 99042 w 777073"/>
                <a:gd name="connsiteY32" fmla="*/ 377064 h 535889"/>
                <a:gd name="connsiteX33" fmla="*/ 45702 w 777073"/>
                <a:gd name="connsiteY33" fmla="*/ 302769 h 535889"/>
                <a:gd name="connsiteX34" fmla="*/ 97137 w 777073"/>
                <a:gd name="connsiteY34" fmla="*/ 297054 h 535889"/>
                <a:gd name="connsiteX35" fmla="*/ 81897 w 777073"/>
                <a:gd name="connsiteY35" fmla="*/ 226569 h 535889"/>
                <a:gd name="connsiteX36" fmla="*/ 110472 w 777073"/>
                <a:gd name="connsiteY36" fmla="*/ 239904 h 535889"/>
                <a:gd name="connsiteX37" fmla="*/ 123807 w 777073"/>
                <a:gd name="connsiteY37" fmla="*/ 207519 h 535889"/>
                <a:gd name="connsiteX38" fmla="*/ 150477 w 777073"/>
                <a:gd name="connsiteY38" fmla="*/ 207519 h 535889"/>
                <a:gd name="connsiteX39" fmla="*/ 213342 w 777073"/>
                <a:gd name="connsiteY39" fmla="*/ 144654 h 535889"/>
                <a:gd name="connsiteX40" fmla="*/ 249537 w 777073"/>
                <a:gd name="connsiteY40" fmla="*/ 144654 h 535889"/>
                <a:gd name="connsiteX41" fmla="*/ 226677 w 777073"/>
                <a:gd name="connsiteY41" fmla="*/ 104649 h 535889"/>
                <a:gd name="connsiteX42" fmla="*/ 299067 w 777073"/>
                <a:gd name="connsiteY42" fmla="*/ 39879 h 535889"/>
                <a:gd name="connsiteX43" fmla="*/ 298154 w 777073"/>
                <a:gd name="connsiteY43" fmla="*/ 37139 h 535889"/>
                <a:gd name="connsiteX44" fmla="*/ 333352 w 777073"/>
                <a:gd name="connsiteY44" fmla="*/ 70485 h 535889"/>
                <a:gd name="connsiteX45" fmla="*/ 415267 w 777073"/>
                <a:gd name="connsiteY45" fmla="*/ 45720 h 535889"/>
                <a:gd name="connsiteX46" fmla="*/ 415267 w 777073"/>
                <a:gd name="connsiteY46" fmla="*/ 20955 h 535889"/>
                <a:gd name="connsiteX0" fmla="*/ 268357 w 777073"/>
                <a:gd name="connsiteY0" fmla="*/ 9220 h 535889"/>
                <a:gd name="connsiteX1" fmla="*/ 267460 w 777073"/>
                <a:gd name="connsiteY1" fmla="*/ 9812 h 535889"/>
                <a:gd name="connsiteX2" fmla="*/ 268357 w 777073"/>
                <a:gd name="connsiteY2" fmla="*/ 9220 h 535889"/>
                <a:gd name="connsiteX3" fmla="*/ 441937 w 777073"/>
                <a:gd name="connsiteY3" fmla="*/ 0 h 535889"/>
                <a:gd name="connsiteX4" fmla="*/ 491467 w 777073"/>
                <a:gd name="connsiteY4" fmla="*/ 22860 h 535889"/>
                <a:gd name="connsiteX5" fmla="*/ 518137 w 777073"/>
                <a:gd name="connsiteY5" fmla="*/ 1905 h 535889"/>
                <a:gd name="connsiteX6" fmla="*/ 567667 w 777073"/>
                <a:gd name="connsiteY6" fmla="*/ 66675 h 535889"/>
                <a:gd name="connsiteX7" fmla="*/ 573382 w 777073"/>
                <a:gd name="connsiteY7" fmla="*/ 24765 h 535889"/>
                <a:gd name="connsiteX8" fmla="*/ 661012 w 777073"/>
                <a:gd name="connsiteY8" fmla="*/ 32385 h 535889"/>
                <a:gd name="connsiteX9" fmla="*/ 746737 w 777073"/>
                <a:gd name="connsiteY9" fmla="*/ 70485 h 535889"/>
                <a:gd name="connsiteX10" fmla="*/ 697207 w 777073"/>
                <a:gd name="connsiteY10" fmla="*/ 173355 h 535889"/>
                <a:gd name="connsiteX11" fmla="*/ 661012 w 777073"/>
                <a:gd name="connsiteY11" fmla="*/ 190500 h 535889"/>
                <a:gd name="connsiteX12" fmla="*/ 748642 w 777073"/>
                <a:gd name="connsiteY12" fmla="*/ 285750 h 535889"/>
                <a:gd name="connsiteX13" fmla="*/ 775312 w 777073"/>
                <a:gd name="connsiteY13" fmla="*/ 272415 h 535889"/>
                <a:gd name="connsiteX14" fmla="*/ 777073 w 777073"/>
                <a:gd name="connsiteY14" fmla="*/ 353397 h 535889"/>
                <a:gd name="connsiteX15" fmla="*/ 734456 w 777073"/>
                <a:gd name="connsiteY15" fmla="*/ 358724 h 535889"/>
                <a:gd name="connsiteX16" fmla="*/ 688736 w 777073"/>
                <a:gd name="connsiteY16" fmla="*/ 332054 h 535889"/>
                <a:gd name="connsiteX17" fmla="*/ 623966 w 777073"/>
                <a:gd name="connsiteY17" fmla="*/ 339674 h 535889"/>
                <a:gd name="connsiteX18" fmla="*/ 595391 w 777073"/>
                <a:gd name="connsiteY18" fmla="*/ 373964 h 535889"/>
                <a:gd name="connsiteX19" fmla="*/ 555386 w 777073"/>
                <a:gd name="connsiteY19" fmla="*/ 373964 h 535889"/>
                <a:gd name="connsiteX20" fmla="*/ 517286 w 777073"/>
                <a:gd name="connsiteY20" fmla="*/ 393014 h 535889"/>
                <a:gd name="connsiteX21" fmla="*/ 553481 w 777073"/>
                <a:gd name="connsiteY21" fmla="*/ 473024 h 535889"/>
                <a:gd name="connsiteX22" fmla="*/ 456326 w 777073"/>
                <a:gd name="connsiteY22" fmla="*/ 480644 h 535889"/>
                <a:gd name="connsiteX23" fmla="*/ 448706 w 777073"/>
                <a:gd name="connsiteY23" fmla="*/ 522554 h 535889"/>
                <a:gd name="connsiteX24" fmla="*/ 387746 w 777073"/>
                <a:gd name="connsiteY24" fmla="*/ 501599 h 535889"/>
                <a:gd name="connsiteX25" fmla="*/ 288686 w 777073"/>
                <a:gd name="connsiteY25" fmla="*/ 535889 h 535889"/>
                <a:gd name="connsiteX26" fmla="*/ 136286 w 777073"/>
                <a:gd name="connsiteY26" fmla="*/ 459689 h 535889"/>
                <a:gd name="connsiteX27" fmla="*/ 81041 w 777073"/>
                <a:gd name="connsiteY27" fmla="*/ 473024 h 535889"/>
                <a:gd name="connsiteX28" fmla="*/ 81041 w 777073"/>
                <a:gd name="connsiteY28" fmla="*/ 492074 h 535889"/>
                <a:gd name="connsiteX29" fmla="*/ 20081 w 777073"/>
                <a:gd name="connsiteY29" fmla="*/ 492074 h 535889"/>
                <a:gd name="connsiteX30" fmla="*/ 0 w 777073"/>
                <a:gd name="connsiteY30" fmla="*/ 420879 h 535889"/>
                <a:gd name="connsiteX31" fmla="*/ 57132 w 777073"/>
                <a:gd name="connsiteY31" fmla="*/ 418974 h 535889"/>
                <a:gd name="connsiteX32" fmla="*/ 99042 w 777073"/>
                <a:gd name="connsiteY32" fmla="*/ 377064 h 535889"/>
                <a:gd name="connsiteX33" fmla="*/ 45702 w 777073"/>
                <a:gd name="connsiteY33" fmla="*/ 302769 h 535889"/>
                <a:gd name="connsiteX34" fmla="*/ 97137 w 777073"/>
                <a:gd name="connsiteY34" fmla="*/ 297054 h 535889"/>
                <a:gd name="connsiteX35" fmla="*/ 81897 w 777073"/>
                <a:gd name="connsiteY35" fmla="*/ 226569 h 535889"/>
                <a:gd name="connsiteX36" fmla="*/ 110472 w 777073"/>
                <a:gd name="connsiteY36" fmla="*/ 239904 h 535889"/>
                <a:gd name="connsiteX37" fmla="*/ 123807 w 777073"/>
                <a:gd name="connsiteY37" fmla="*/ 207519 h 535889"/>
                <a:gd name="connsiteX38" fmla="*/ 150477 w 777073"/>
                <a:gd name="connsiteY38" fmla="*/ 207519 h 535889"/>
                <a:gd name="connsiteX39" fmla="*/ 213342 w 777073"/>
                <a:gd name="connsiteY39" fmla="*/ 144654 h 535889"/>
                <a:gd name="connsiteX40" fmla="*/ 249537 w 777073"/>
                <a:gd name="connsiteY40" fmla="*/ 144654 h 535889"/>
                <a:gd name="connsiteX41" fmla="*/ 226677 w 777073"/>
                <a:gd name="connsiteY41" fmla="*/ 104649 h 535889"/>
                <a:gd name="connsiteX42" fmla="*/ 299067 w 777073"/>
                <a:gd name="connsiteY42" fmla="*/ 39879 h 535889"/>
                <a:gd name="connsiteX43" fmla="*/ 298154 w 777073"/>
                <a:gd name="connsiteY43" fmla="*/ 37139 h 535889"/>
                <a:gd name="connsiteX44" fmla="*/ 333352 w 777073"/>
                <a:gd name="connsiteY44" fmla="*/ 70485 h 535889"/>
                <a:gd name="connsiteX45" fmla="*/ 415267 w 777073"/>
                <a:gd name="connsiteY45" fmla="*/ 45720 h 535889"/>
                <a:gd name="connsiteX46" fmla="*/ 415267 w 777073"/>
                <a:gd name="connsiteY46" fmla="*/ 20955 h 535889"/>
                <a:gd name="connsiteX47" fmla="*/ 441937 w 777073"/>
                <a:gd name="connsiteY47" fmla="*/ 0 h 535889"/>
                <a:gd name="connsiteX0" fmla="*/ 441937 w 777073"/>
                <a:gd name="connsiteY0" fmla="*/ 0 h 535889"/>
                <a:gd name="connsiteX1" fmla="*/ 491467 w 777073"/>
                <a:gd name="connsiteY1" fmla="*/ 22860 h 535889"/>
                <a:gd name="connsiteX2" fmla="*/ 518137 w 777073"/>
                <a:gd name="connsiteY2" fmla="*/ 1905 h 535889"/>
                <a:gd name="connsiteX3" fmla="*/ 567667 w 777073"/>
                <a:gd name="connsiteY3" fmla="*/ 66675 h 535889"/>
                <a:gd name="connsiteX4" fmla="*/ 573382 w 777073"/>
                <a:gd name="connsiteY4" fmla="*/ 24765 h 535889"/>
                <a:gd name="connsiteX5" fmla="*/ 661012 w 777073"/>
                <a:gd name="connsiteY5" fmla="*/ 32385 h 535889"/>
                <a:gd name="connsiteX6" fmla="*/ 746737 w 777073"/>
                <a:gd name="connsiteY6" fmla="*/ 70485 h 535889"/>
                <a:gd name="connsiteX7" fmla="*/ 697207 w 777073"/>
                <a:gd name="connsiteY7" fmla="*/ 173355 h 535889"/>
                <a:gd name="connsiteX8" fmla="*/ 661012 w 777073"/>
                <a:gd name="connsiteY8" fmla="*/ 190500 h 535889"/>
                <a:gd name="connsiteX9" fmla="*/ 748642 w 777073"/>
                <a:gd name="connsiteY9" fmla="*/ 285750 h 535889"/>
                <a:gd name="connsiteX10" fmla="*/ 775312 w 777073"/>
                <a:gd name="connsiteY10" fmla="*/ 272415 h 535889"/>
                <a:gd name="connsiteX11" fmla="*/ 777073 w 777073"/>
                <a:gd name="connsiteY11" fmla="*/ 353397 h 535889"/>
                <a:gd name="connsiteX12" fmla="*/ 734456 w 777073"/>
                <a:gd name="connsiteY12" fmla="*/ 358724 h 535889"/>
                <a:gd name="connsiteX13" fmla="*/ 688736 w 777073"/>
                <a:gd name="connsiteY13" fmla="*/ 332054 h 535889"/>
                <a:gd name="connsiteX14" fmla="*/ 623966 w 777073"/>
                <a:gd name="connsiteY14" fmla="*/ 339674 h 535889"/>
                <a:gd name="connsiteX15" fmla="*/ 595391 w 777073"/>
                <a:gd name="connsiteY15" fmla="*/ 373964 h 535889"/>
                <a:gd name="connsiteX16" fmla="*/ 555386 w 777073"/>
                <a:gd name="connsiteY16" fmla="*/ 373964 h 535889"/>
                <a:gd name="connsiteX17" fmla="*/ 517286 w 777073"/>
                <a:gd name="connsiteY17" fmla="*/ 393014 h 535889"/>
                <a:gd name="connsiteX18" fmla="*/ 553481 w 777073"/>
                <a:gd name="connsiteY18" fmla="*/ 473024 h 535889"/>
                <a:gd name="connsiteX19" fmla="*/ 456326 w 777073"/>
                <a:gd name="connsiteY19" fmla="*/ 480644 h 535889"/>
                <a:gd name="connsiteX20" fmla="*/ 448706 w 777073"/>
                <a:gd name="connsiteY20" fmla="*/ 522554 h 535889"/>
                <a:gd name="connsiteX21" fmla="*/ 387746 w 777073"/>
                <a:gd name="connsiteY21" fmla="*/ 501599 h 535889"/>
                <a:gd name="connsiteX22" fmla="*/ 288686 w 777073"/>
                <a:gd name="connsiteY22" fmla="*/ 535889 h 535889"/>
                <a:gd name="connsiteX23" fmla="*/ 136286 w 777073"/>
                <a:gd name="connsiteY23" fmla="*/ 459689 h 535889"/>
                <a:gd name="connsiteX24" fmla="*/ 81041 w 777073"/>
                <a:gd name="connsiteY24" fmla="*/ 473024 h 535889"/>
                <a:gd name="connsiteX25" fmla="*/ 81041 w 777073"/>
                <a:gd name="connsiteY25" fmla="*/ 492074 h 535889"/>
                <a:gd name="connsiteX26" fmla="*/ 20081 w 777073"/>
                <a:gd name="connsiteY26" fmla="*/ 492074 h 535889"/>
                <a:gd name="connsiteX27" fmla="*/ 0 w 777073"/>
                <a:gd name="connsiteY27" fmla="*/ 420879 h 535889"/>
                <a:gd name="connsiteX28" fmla="*/ 57132 w 777073"/>
                <a:gd name="connsiteY28" fmla="*/ 418974 h 535889"/>
                <a:gd name="connsiteX29" fmla="*/ 99042 w 777073"/>
                <a:gd name="connsiteY29" fmla="*/ 377064 h 535889"/>
                <a:gd name="connsiteX30" fmla="*/ 45702 w 777073"/>
                <a:gd name="connsiteY30" fmla="*/ 302769 h 535889"/>
                <a:gd name="connsiteX31" fmla="*/ 97137 w 777073"/>
                <a:gd name="connsiteY31" fmla="*/ 297054 h 535889"/>
                <a:gd name="connsiteX32" fmla="*/ 81897 w 777073"/>
                <a:gd name="connsiteY32" fmla="*/ 226569 h 535889"/>
                <a:gd name="connsiteX33" fmla="*/ 110472 w 777073"/>
                <a:gd name="connsiteY33" fmla="*/ 239904 h 535889"/>
                <a:gd name="connsiteX34" fmla="*/ 123807 w 777073"/>
                <a:gd name="connsiteY34" fmla="*/ 207519 h 535889"/>
                <a:gd name="connsiteX35" fmla="*/ 150477 w 777073"/>
                <a:gd name="connsiteY35" fmla="*/ 207519 h 535889"/>
                <a:gd name="connsiteX36" fmla="*/ 213342 w 777073"/>
                <a:gd name="connsiteY36" fmla="*/ 144654 h 535889"/>
                <a:gd name="connsiteX37" fmla="*/ 249537 w 777073"/>
                <a:gd name="connsiteY37" fmla="*/ 144654 h 535889"/>
                <a:gd name="connsiteX38" fmla="*/ 226677 w 777073"/>
                <a:gd name="connsiteY38" fmla="*/ 104649 h 535889"/>
                <a:gd name="connsiteX39" fmla="*/ 299067 w 777073"/>
                <a:gd name="connsiteY39" fmla="*/ 39879 h 535889"/>
                <a:gd name="connsiteX40" fmla="*/ 298154 w 777073"/>
                <a:gd name="connsiteY40" fmla="*/ 37139 h 535889"/>
                <a:gd name="connsiteX41" fmla="*/ 333352 w 777073"/>
                <a:gd name="connsiteY41" fmla="*/ 70485 h 535889"/>
                <a:gd name="connsiteX42" fmla="*/ 415267 w 777073"/>
                <a:gd name="connsiteY42" fmla="*/ 45720 h 535889"/>
                <a:gd name="connsiteX43" fmla="*/ 415267 w 777073"/>
                <a:gd name="connsiteY43" fmla="*/ 20955 h 535889"/>
                <a:gd name="connsiteX44" fmla="*/ 441937 w 777073"/>
                <a:gd name="connsiteY44" fmla="*/ 0 h 53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77073" h="535889">
                  <a:moveTo>
                    <a:pt x="441937" y="0"/>
                  </a:moveTo>
                  <a:lnTo>
                    <a:pt x="491467" y="22860"/>
                  </a:lnTo>
                  <a:lnTo>
                    <a:pt x="518137" y="1905"/>
                  </a:lnTo>
                  <a:lnTo>
                    <a:pt x="567667" y="66675"/>
                  </a:lnTo>
                  <a:lnTo>
                    <a:pt x="573382" y="24765"/>
                  </a:lnTo>
                  <a:lnTo>
                    <a:pt x="661012" y="32385"/>
                  </a:lnTo>
                  <a:lnTo>
                    <a:pt x="746737" y="70485"/>
                  </a:lnTo>
                  <a:lnTo>
                    <a:pt x="697207" y="173355"/>
                  </a:lnTo>
                  <a:lnTo>
                    <a:pt x="661012" y="190500"/>
                  </a:lnTo>
                  <a:lnTo>
                    <a:pt x="748642" y="285750"/>
                  </a:lnTo>
                  <a:lnTo>
                    <a:pt x="775312" y="272415"/>
                  </a:lnTo>
                  <a:lnTo>
                    <a:pt x="777073" y="353397"/>
                  </a:lnTo>
                  <a:lnTo>
                    <a:pt x="734456" y="358724"/>
                  </a:lnTo>
                  <a:lnTo>
                    <a:pt x="688736" y="332054"/>
                  </a:lnTo>
                  <a:lnTo>
                    <a:pt x="623966" y="339674"/>
                  </a:lnTo>
                  <a:lnTo>
                    <a:pt x="595391" y="373964"/>
                  </a:lnTo>
                  <a:lnTo>
                    <a:pt x="555386" y="373964"/>
                  </a:lnTo>
                  <a:lnTo>
                    <a:pt x="517286" y="393014"/>
                  </a:lnTo>
                  <a:lnTo>
                    <a:pt x="553481" y="473024"/>
                  </a:lnTo>
                  <a:lnTo>
                    <a:pt x="456326" y="480644"/>
                  </a:lnTo>
                  <a:lnTo>
                    <a:pt x="448706" y="522554"/>
                  </a:lnTo>
                  <a:lnTo>
                    <a:pt x="387746" y="501599"/>
                  </a:lnTo>
                  <a:lnTo>
                    <a:pt x="288686" y="535889"/>
                  </a:lnTo>
                  <a:lnTo>
                    <a:pt x="136286" y="459689"/>
                  </a:lnTo>
                  <a:lnTo>
                    <a:pt x="81041" y="473024"/>
                  </a:lnTo>
                  <a:lnTo>
                    <a:pt x="81041" y="492074"/>
                  </a:lnTo>
                  <a:lnTo>
                    <a:pt x="20081" y="492074"/>
                  </a:lnTo>
                  <a:lnTo>
                    <a:pt x="0" y="420879"/>
                  </a:lnTo>
                  <a:lnTo>
                    <a:pt x="57132" y="418974"/>
                  </a:lnTo>
                  <a:lnTo>
                    <a:pt x="99042" y="377064"/>
                  </a:lnTo>
                  <a:lnTo>
                    <a:pt x="45702" y="302769"/>
                  </a:lnTo>
                  <a:lnTo>
                    <a:pt x="97137" y="297054"/>
                  </a:lnTo>
                  <a:lnTo>
                    <a:pt x="81897" y="226569"/>
                  </a:lnTo>
                  <a:lnTo>
                    <a:pt x="110472" y="239904"/>
                  </a:lnTo>
                  <a:lnTo>
                    <a:pt x="123807" y="207519"/>
                  </a:lnTo>
                  <a:lnTo>
                    <a:pt x="150477" y="207519"/>
                  </a:lnTo>
                  <a:lnTo>
                    <a:pt x="213342" y="144654"/>
                  </a:lnTo>
                  <a:lnTo>
                    <a:pt x="249537" y="144654"/>
                  </a:lnTo>
                  <a:lnTo>
                    <a:pt x="226677" y="104649"/>
                  </a:lnTo>
                  <a:lnTo>
                    <a:pt x="299067" y="39879"/>
                  </a:lnTo>
                  <a:lnTo>
                    <a:pt x="298154" y="37139"/>
                  </a:lnTo>
                  <a:lnTo>
                    <a:pt x="333352" y="70485"/>
                  </a:lnTo>
                  <a:lnTo>
                    <a:pt x="415267" y="45720"/>
                  </a:lnTo>
                  <a:lnTo>
                    <a:pt x="415267" y="20955"/>
                  </a:lnTo>
                  <a:lnTo>
                    <a:pt x="441937" y="0"/>
                  </a:lnTo>
                  <a:close/>
                </a:path>
              </a:pathLst>
            </a:custGeom>
            <a:solidFill>
              <a:srgbClr val="00964B"/>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Otwock</a:t>
              </a:r>
            </a:p>
          </p:txBody>
        </p:sp>
        <p:sp>
          <p:nvSpPr>
            <p:cNvPr id="32" name="Nowy Dwor Mazowiecki">
              <a:extLst>
                <a:ext uri="{FF2B5EF4-FFF2-40B4-BE49-F238E27FC236}">
                  <a16:creationId xmlns:a16="http://schemas.microsoft.com/office/drawing/2014/main" id="{9433ADDA-0CED-38E6-3678-408C8EA7E44E}"/>
                </a:ext>
              </a:extLst>
            </p:cNvPr>
            <p:cNvSpPr>
              <a:spLocks/>
            </p:cNvSpPr>
            <p:nvPr/>
          </p:nvSpPr>
          <p:spPr>
            <a:xfrm>
              <a:off x="4486885" y="1626082"/>
              <a:ext cx="738837" cy="450948"/>
            </a:xfrm>
            <a:custGeom>
              <a:avLst/>
              <a:gdLst>
                <a:gd name="connsiteX0" fmla="*/ 247650 w 727710"/>
                <a:gd name="connsiteY0" fmla="*/ 0 h 444156"/>
                <a:gd name="connsiteX1" fmla="*/ 321945 w 727710"/>
                <a:gd name="connsiteY1" fmla="*/ 40005 h 444156"/>
                <a:gd name="connsiteX2" fmla="*/ 323850 w 727710"/>
                <a:gd name="connsiteY2" fmla="*/ 83820 h 444156"/>
                <a:gd name="connsiteX3" fmla="*/ 354330 w 727710"/>
                <a:gd name="connsiteY3" fmla="*/ 114300 h 444156"/>
                <a:gd name="connsiteX4" fmla="*/ 457200 w 727710"/>
                <a:gd name="connsiteY4" fmla="*/ 76200 h 444156"/>
                <a:gd name="connsiteX5" fmla="*/ 474345 w 727710"/>
                <a:gd name="connsiteY5" fmla="*/ 100965 h 444156"/>
                <a:gd name="connsiteX6" fmla="*/ 396240 w 727710"/>
                <a:gd name="connsiteY6" fmla="*/ 194310 h 444156"/>
                <a:gd name="connsiteX7" fmla="*/ 468630 w 727710"/>
                <a:gd name="connsiteY7" fmla="*/ 213360 h 444156"/>
                <a:gd name="connsiteX8" fmla="*/ 544830 w 727710"/>
                <a:gd name="connsiteY8" fmla="*/ 194310 h 444156"/>
                <a:gd name="connsiteX9" fmla="*/ 535305 w 727710"/>
                <a:gd name="connsiteY9" fmla="*/ 163830 h 444156"/>
                <a:gd name="connsiteX10" fmla="*/ 588645 w 727710"/>
                <a:gd name="connsiteY10" fmla="*/ 99060 h 444156"/>
                <a:gd name="connsiteX11" fmla="*/ 655320 w 727710"/>
                <a:gd name="connsiteY11" fmla="*/ 64770 h 444156"/>
                <a:gd name="connsiteX12" fmla="*/ 727710 w 727710"/>
                <a:gd name="connsiteY12" fmla="*/ 89535 h 444156"/>
                <a:gd name="connsiteX13" fmla="*/ 697230 w 727710"/>
                <a:gd name="connsiteY13" fmla="*/ 116205 h 444156"/>
                <a:gd name="connsiteX14" fmla="*/ 706755 w 727710"/>
                <a:gd name="connsiteY14" fmla="*/ 320040 h 444156"/>
                <a:gd name="connsiteX15" fmla="*/ 643890 w 727710"/>
                <a:gd name="connsiteY15" fmla="*/ 354330 h 444156"/>
                <a:gd name="connsiteX16" fmla="*/ 607695 w 727710"/>
                <a:gd name="connsiteY16" fmla="*/ 382905 h 444156"/>
                <a:gd name="connsiteX17" fmla="*/ 597654 w 727710"/>
                <a:gd name="connsiteY17" fmla="*/ 444156 h 444156"/>
                <a:gd name="connsiteX18" fmla="*/ 543092 w 727710"/>
                <a:gd name="connsiteY18" fmla="*/ 431755 h 444156"/>
                <a:gd name="connsiteX19" fmla="*/ 455462 w 727710"/>
                <a:gd name="connsiteY19" fmla="*/ 393655 h 444156"/>
                <a:gd name="connsiteX20" fmla="*/ 426887 w 727710"/>
                <a:gd name="connsiteY20" fmla="*/ 361270 h 444156"/>
                <a:gd name="connsiteX21" fmla="*/ 405932 w 727710"/>
                <a:gd name="connsiteY21" fmla="*/ 313645 h 444156"/>
                <a:gd name="connsiteX22" fmla="*/ 362117 w 727710"/>
                <a:gd name="connsiteY22" fmla="*/ 273640 h 444156"/>
                <a:gd name="connsiteX23" fmla="*/ 284012 w 727710"/>
                <a:gd name="connsiteY23" fmla="*/ 243160 h 444156"/>
                <a:gd name="connsiteX24" fmla="*/ 177332 w 727710"/>
                <a:gd name="connsiteY24" fmla="*/ 277450 h 444156"/>
                <a:gd name="connsiteX25" fmla="*/ 174488 w 727710"/>
                <a:gd name="connsiteY25" fmla="*/ 280532 h 444156"/>
                <a:gd name="connsiteX26" fmla="*/ 169545 w 727710"/>
                <a:gd name="connsiteY26" fmla="*/ 255270 h 444156"/>
                <a:gd name="connsiteX27" fmla="*/ 167640 w 727710"/>
                <a:gd name="connsiteY27" fmla="*/ 222885 h 444156"/>
                <a:gd name="connsiteX28" fmla="*/ 209550 w 727710"/>
                <a:gd name="connsiteY28" fmla="*/ 163830 h 444156"/>
                <a:gd name="connsiteX29" fmla="*/ 99060 w 727710"/>
                <a:gd name="connsiteY29" fmla="*/ 169545 h 444156"/>
                <a:gd name="connsiteX30" fmla="*/ 97155 w 727710"/>
                <a:gd name="connsiteY30" fmla="*/ 148590 h 444156"/>
                <a:gd name="connsiteX31" fmla="*/ 32385 w 727710"/>
                <a:gd name="connsiteY31" fmla="*/ 150495 h 444156"/>
                <a:gd name="connsiteX32" fmla="*/ 3810 w 727710"/>
                <a:gd name="connsiteY32" fmla="*/ 133350 h 444156"/>
                <a:gd name="connsiteX33" fmla="*/ 0 w 727710"/>
                <a:gd name="connsiteY33" fmla="*/ 64770 h 444156"/>
                <a:gd name="connsiteX34" fmla="*/ 72390 w 727710"/>
                <a:gd name="connsiteY34" fmla="*/ 57150 h 444156"/>
                <a:gd name="connsiteX35" fmla="*/ 129540 w 727710"/>
                <a:gd name="connsiteY35" fmla="*/ 26670 h 44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27710" h="444156">
                  <a:moveTo>
                    <a:pt x="247650" y="0"/>
                  </a:moveTo>
                  <a:lnTo>
                    <a:pt x="321945" y="40005"/>
                  </a:lnTo>
                  <a:lnTo>
                    <a:pt x="323850" y="83820"/>
                  </a:lnTo>
                  <a:lnTo>
                    <a:pt x="354330" y="114300"/>
                  </a:lnTo>
                  <a:lnTo>
                    <a:pt x="457200" y="76200"/>
                  </a:lnTo>
                  <a:lnTo>
                    <a:pt x="474345" y="100965"/>
                  </a:lnTo>
                  <a:lnTo>
                    <a:pt x="396240" y="194310"/>
                  </a:lnTo>
                  <a:lnTo>
                    <a:pt x="468630" y="213360"/>
                  </a:lnTo>
                  <a:lnTo>
                    <a:pt x="544830" y="194310"/>
                  </a:lnTo>
                  <a:lnTo>
                    <a:pt x="535305" y="163830"/>
                  </a:lnTo>
                  <a:lnTo>
                    <a:pt x="588645" y="99060"/>
                  </a:lnTo>
                  <a:lnTo>
                    <a:pt x="655320" y="64770"/>
                  </a:lnTo>
                  <a:lnTo>
                    <a:pt x="727710" y="89535"/>
                  </a:lnTo>
                  <a:lnTo>
                    <a:pt x="697230" y="116205"/>
                  </a:lnTo>
                  <a:lnTo>
                    <a:pt x="706755" y="320040"/>
                  </a:lnTo>
                  <a:lnTo>
                    <a:pt x="643890" y="354330"/>
                  </a:lnTo>
                  <a:lnTo>
                    <a:pt x="607695" y="382905"/>
                  </a:lnTo>
                  <a:lnTo>
                    <a:pt x="597654" y="444156"/>
                  </a:lnTo>
                  <a:lnTo>
                    <a:pt x="543092" y="431755"/>
                  </a:lnTo>
                  <a:lnTo>
                    <a:pt x="455462" y="393655"/>
                  </a:lnTo>
                  <a:lnTo>
                    <a:pt x="426887" y="361270"/>
                  </a:lnTo>
                  <a:lnTo>
                    <a:pt x="405932" y="313645"/>
                  </a:lnTo>
                  <a:lnTo>
                    <a:pt x="362117" y="273640"/>
                  </a:lnTo>
                  <a:lnTo>
                    <a:pt x="284012" y="243160"/>
                  </a:lnTo>
                  <a:lnTo>
                    <a:pt x="177332" y="277450"/>
                  </a:lnTo>
                  <a:lnTo>
                    <a:pt x="174488" y="280532"/>
                  </a:lnTo>
                  <a:lnTo>
                    <a:pt x="169545" y="255270"/>
                  </a:lnTo>
                  <a:lnTo>
                    <a:pt x="167640" y="222885"/>
                  </a:lnTo>
                  <a:lnTo>
                    <a:pt x="209550" y="163830"/>
                  </a:lnTo>
                  <a:lnTo>
                    <a:pt x="99060" y="169545"/>
                  </a:lnTo>
                  <a:lnTo>
                    <a:pt x="97155" y="148590"/>
                  </a:lnTo>
                  <a:lnTo>
                    <a:pt x="32385" y="150495"/>
                  </a:lnTo>
                  <a:lnTo>
                    <a:pt x="3810" y="133350"/>
                  </a:lnTo>
                  <a:lnTo>
                    <a:pt x="0" y="64770"/>
                  </a:lnTo>
                  <a:lnTo>
                    <a:pt x="72390" y="57150"/>
                  </a:lnTo>
                  <a:lnTo>
                    <a:pt x="129540" y="2667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24000" tIns="72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NDM</a:t>
              </a:r>
            </a:p>
          </p:txBody>
        </p:sp>
        <p:sp>
          <p:nvSpPr>
            <p:cNvPr id="33" name="Nieporet">
              <a:extLst>
                <a:ext uri="{FF2B5EF4-FFF2-40B4-BE49-F238E27FC236}">
                  <a16:creationId xmlns:a16="http://schemas.microsoft.com/office/drawing/2014/main" id="{17F24275-ED3A-93E1-5379-8397DB7EC54F}"/>
                </a:ext>
              </a:extLst>
            </p:cNvPr>
            <p:cNvSpPr>
              <a:spLocks/>
            </p:cNvSpPr>
            <p:nvPr/>
          </p:nvSpPr>
          <p:spPr>
            <a:xfrm>
              <a:off x="6196656" y="1440405"/>
              <a:ext cx="816203" cy="1107756"/>
            </a:xfrm>
            <a:custGeom>
              <a:avLst/>
              <a:gdLst>
                <a:gd name="connsiteX0" fmla="*/ 611505 w 803910"/>
                <a:gd name="connsiteY0" fmla="*/ 0 h 1091072"/>
                <a:gd name="connsiteX1" fmla="*/ 647700 w 803910"/>
                <a:gd name="connsiteY1" fmla="*/ 11430 h 1091072"/>
                <a:gd name="connsiteX2" fmla="*/ 647700 w 803910"/>
                <a:gd name="connsiteY2" fmla="*/ 59055 h 1091072"/>
                <a:gd name="connsiteX3" fmla="*/ 693420 w 803910"/>
                <a:gd name="connsiteY3" fmla="*/ 125730 h 1091072"/>
                <a:gd name="connsiteX4" fmla="*/ 727710 w 803910"/>
                <a:gd name="connsiteY4" fmla="*/ 135255 h 1091072"/>
                <a:gd name="connsiteX5" fmla="*/ 748665 w 803910"/>
                <a:gd name="connsiteY5" fmla="*/ 270510 h 1091072"/>
                <a:gd name="connsiteX6" fmla="*/ 748665 w 803910"/>
                <a:gd name="connsiteY6" fmla="*/ 293370 h 1091072"/>
                <a:gd name="connsiteX7" fmla="*/ 718185 w 803910"/>
                <a:gd name="connsiteY7" fmla="*/ 310515 h 1091072"/>
                <a:gd name="connsiteX8" fmla="*/ 725805 w 803910"/>
                <a:gd name="connsiteY8" fmla="*/ 342900 h 1091072"/>
                <a:gd name="connsiteX9" fmla="*/ 681990 w 803910"/>
                <a:gd name="connsiteY9" fmla="*/ 360045 h 1091072"/>
                <a:gd name="connsiteX10" fmla="*/ 737235 w 803910"/>
                <a:gd name="connsiteY10" fmla="*/ 455295 h 1091072"/>
                <a:gd name="connsiteX11" fmla="*/ 771525 w 803910"/>
                <a:gd name="connsiteY11" fmla="*/ 464820 h 1091072"/>
                <a:gd name="connsiteX12" fmla="*/ 803910 w 803910"/>
                <a:gd name="connsiteY12" fmla="*/ 535305 h 1091072"/>
                <a:gd name="connsiteX13" fmla="*/ 790575 w 803910"/>
                <a:gd name="connsiteY13" fmla="*/ 573405 h 1091072"/>
                <a:gd name="connsiteX14" fmla="*/ 691515 w 803910"/>
                <a:gd name="connsiteY14" fmla="*/ 596265 h 1091072"/>
                <a:gd name="connsiteX15" fmla="*/ 687705 w 803910"/>
                <a:gd name="connsiteY15" fmla="*/ 617220 h 1091072"/>
                <a:gd name="connsiteX16" fmla="*/ 693420 w 803910"/>
                <a:gd name="connsiteY16" fmla="*/ 691515 h 1091072"/>
                <a:gd name="connsiteX17" fmla="*/ 689610 w 803910"/>
                <a:gd name="connsiteY17" fmla="*/ 733425 h 1091072"/>
                <a:gd name="connsiteX18" fmla="*/ 742950 w 803910"/>
                <a:gd name="connsiteY18" fmla="*/ 862965 h 1091072"/>
                <a:gd name="connsiteX19" fmla="*/ 788670 w 803910"/>
                <a:gd name="connsiteY19" fmla="*/ 876300 h 1091072"/>
                <a:gd name="connsiteX20" fmla="*/ 790657 w 803910"/>
                <a:gd name="connsiteY20" fmla="*/ 881343 h 1091072"/>
                <a:gd name="connsiteX21" fmla="*/ 766000 w 803910"/>
                <a:gd name="connsiteY21" fmla="*/ 923612 h 1091072"/>
                <a:gd name="connsiteX22" fmla="*/ 737425 w 803910"/>
                <a:gd name="connsiteY22" fmla="*/ 992192 h 1091072"/>
                <a:gd name="connsiteX23" fmla="*/ 706945 w 803910"/>
                <a:gd name="connsiteY23" fmla="*/ 1039817 h 1091072"/>
                <a:gd name="connsiteX24" fmla="*/ 652030 w 803910"/>
                <a:gd name="connsiteY24" fmla="*/ 1091072 h 1091072"/>
                <a:gd name="connsiteX25" fmla="*/ 649605 w 803910"/>
                <a:gd name="connsiteY25" fmla="*/ 1085850 h 1091072"/>
                <a:gd name="connsiteX26" fmla="*/ 624840 w 803910"/>
                <a:gd name="connsiteY26" fmla="*/ 998220 h 1091072"/>
                <a:gd name="connsiteX27" fmla="*/ 611505 w 803910"/>
                <a:gd name="connsiteY27" fmla="*/ 998220 h 1091072"/>
                <a:gd name="connsiteX28" fmla="*/ 579120 w 803910"/>
                <a:gd name="connsiteY28" fmla="*/ 895350 h 1091072"/>
                <a:gd name="connsiteX29" fmla="*/ 518160 w 803910"/>
                <a:gd name="connsiteY29" fmla="*/ 904875 h 1091072"/>
                <a:gd name="connsiteX30" fmla="*/ 510540 w 803910"/>
                <a:gd name="connsiteY30" fmla="*/ 933450 h 1091072"/>
                <a:gd name="connsiteX31" fmla="*/ 461010 w 803910"/>
                <a:gd name="connsiteY31" fmla="*/ 942975 h 1091072"/>
                <a:gd name="connsiteX32" fmla="*/ 369570 w 803910"/>
                <a:gd name="connsiteY32" fmla="*/ 942975 h 1091072"/>
                <a:gd name="connsiteX33" fmla="*/ 348615 w 803910"/>
                <a:gd name="connsiteY33" fmla="*/ 914400 h 1091072"/>
                <a:gd name="connsiteX34" fmla="*/ 335280 w 803910"/>
                <a:gd name="connsiteY34" fmla="*/ 988695 h 1091072"/>
                <a:gd name="connsiteX35" fmla="*/ 253365 w 803910"/>
                <a:gd name="connsiteY35" fmla="*/ 984885 h 1091072"/>
                <a:gd name="connsiteX36" fmla="*/ 259080 w 803910"/>
                <a:gd name="connsiteY36" fmla="*/ 954405 h 1091072"/>
                <a:gd name="connsiteX37" fmla="*/ 200025 w 803910"/>
                <a:gd name="connsiteY37" fmla="*/ 880110 h 1091072"/>
                <a:gd name="connsiteX38" fmla="*/ 129540 w 803910"/>
                <a:gd name="connsiteY38" fmla="*/ 771525 h 1091072"/>
                <a:gd name="connsiteX39" fmla="*/ 120015 w 803910"/>
                <a:gd name="connsiteY39" fmla="*/ 725805 h 1091072"/>
                <a:gd name="connsiteX40" fmla="*/ 68580 w 803910"/>
                <a:gd name="connsiteY40" fmla="*/ 653415 h 1091072"/>
                <a:gd name="connsiteX41" fmla="*/ 108585 w 803910"/>
                <a:gd name="connsiteY41" fmla="*/ 617220 h 1091072"/>
                <a:gd name="connsiteX42" fmla="*/ 93345 w 803910"/>
                <a:gd name="connsiteY42" fmla="*/ 592455 h 1091072"/>
                <a:gd name="connsiteX43" fmla="*/ 55245 w 803910"/>
                <a:gd name="connsiteY43" fmla="*/ 622935 h 1091072"/>
                <a:gd name="connsiteX44" fmla="*/ 0 w 803910"/>
                <a:gd name="connsiteY44" fmla="*/ 561975 h 1091072"/>
                <a:gd name="connsiteX45" fmla="*/ 29412 w 803910"/>
                <a:gd name="connsiteY45" fmla="*/ 512955 h 1091072"/>
                <a:gd name="connsiteX46" fmla="*/ 72581 w 803910"/>
                <a:gd name="connsiteY46" fmla="*/ 540707 h 1091072"/>
                <a:gd name="connsiteX47" fmla="*/ 89726 w 803910"/>
                <a:gd name="connsiteY47" fmla="*/ 514037 h 1091072"/>
                <a:gd name="connsiteX48" fmla="*/ 133541 w 803910"/>
                <a:gd name="connsiteY48" fmla="*/ 506417 h 1091072"/>
                <a:gd name="connsiteX49" fmla="*/ 173546 w 803910"/>
                <a:gd name="connsiteY49" fmla="*/ 374972 h 1091072"/>
                <a:gd name="connsiteX50" fmla="*/ 219266 w 803910"/>
                <a:gd name="connsiteY50" fmla="*/ 258767 h 1091072"/>
                <a:gd name="connsiteX51" fmla="*/ 196406 w 803910"/>
                <a:gd name="connsiteY51" fmla="*/ 201617 h 1091072"/>
                <a:gd name="connsiteX52" fmla="*/ 173546 w 803910"/>
                <a:gd name="connsiteY52" fmla="*/ 211142 h 1091072"/>
                <a:gd name="connsiteX53" fmla="*/ 152591 w 803910"/>
                <a:gd name="connsiteY53" fmla="*/ 155897 h 1091072"/>
                <a:gd name="connsiteX54" fmla="*/ 173913 w 803910"/>
                <a:gd name="connsiteY54" fmla="*/ 120362 h 1091072"/>
                <a:gd name="connsiteX55" fmla="*/ 243840 w 803910"/>
                <a:gd name="connsiteY55" fmla="*/ 163830 h 1091072"/>
                <a:gd name="connsiteX56" fmla="*/ 308610 w 803910"/>
                <a:gd name="connsiteY56" fmla="*/ 180975 h 1091072"/>
                <a:gd name="connsiteX57" fmla="*/ 382905 w 803910"/>
                <a:gd name="connsiteY57" fmla="*/ 180975 h 1091072"/>
                <a:gd name="connsiteX58" fmla="*/ 430530 w 803910"/>
                <a:gd name="connsiteY58" fmla="*/ 142875 h 1091072"/>
                <a:gd name="connsiteX59" fmla="*/ 487680 w 803910"/>
                <a:gd name="connsiteY59" fmla="*/ 30480 h 1091072"/>
                <a:gd name="connsiteX60" fmla="*/ 512445 w 803910"/>
                <a:gd name="connsiteY60" fmla="*/ 3810 h 109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03910" h="1091072">
                  <a:moveTo>
                    <a:pt x="611505" y="0"/>
                  </a:moveTo>
                  <a:lnTo>
                    <a:pt x="647700" y="11430"/>
                  </a:lnTo>
                  <a:lnTo>
                    <a:pt x="647700" y="59055"/>
                  </a:lnTo>
                  <a:lnTo>
                    <a:pt x="693420" y="125730"/>
                  </a:lnTo>
                  <a:lnTo>
                    <a:pt x="727710" y="135255"/>
                  </a:lnTo>
                  <a:lnTo>
                    <a:pt x="748665" y="270510"/>
                  </a:lnTo>
                  <a:lnTo>
                    <a:pt x="748665" y="293370"/>
                  </a:lnTo>
                  <a:lnTo>
                    <a:pt x="718185" y="310515"/>
                  </a:lnTo>
                  <a:lnTo>
                    <a:pt x="725805" y="342900"/>
                  </a:lnTo>
                  <a:lnTo>
                    <a:pt x="681990" y="360045"/>
                  </a:lnTo>
                  <a:lnTo>
                    <a:pt x="737235" y="455295"/>
                  </a:lnTo>
                  <a:lnTo>
                    <a:pt x="771525" y="464820"/>
                  </a:lnTo>
                  <a:lnTo>
                    <a:pt x="803910" y="535305"/>
                  </a:lnTo>
                  <a:lnTo>
                    <a:pt x="790575" y="573405"/>
                  </a:lnTo>
                  <a:lnTo>
                    <a:pt x="691515" y="596265"/>
                  </a:lnTo>
                  <a:lnTo>
                    <a:pt x="687705" y="617220"/>
                  </a:lnTo>
                  <a:lnTo>
                    <a:pt x="693420" y="691515"/>
                  </a:lnTo>
                  <a:lnTo>
                    <a:pt x="689610" y="733425"/>
                  </a:lnTo>
                  <a:lnTo>
                    <a:pt x="742950" y="862965"/>
                  </a:lnTo>
                  <a:lnTo>
                    <a:pt x="788670" y="876300"/>
                  </a:lnTo>
                  <a:lnTo>
                    <a:pt x="790657" y="881343"/>
                  </a:lnTo>
                  <a:lnTo>
                    <a:pt x="766000" y="923612"/>
                  </a:lnTo>
                  <a:lnTo>
                    <a:pt x="737425" y="992192"/>
                  </a:lnTo>
                  <a:lnTo>
                    <a:pt x="706945" y="1039817"/>
                  </a:lnTo>
                  <a:lnTo>
                    <a:pt x="652030" y="1091072"/>
                  </a:lnTo>
                  <a:lnTo>
                    <a:pt x="649605" y="1085850"/>
                  </a:lnTo>
                  <a:lnTo>
                    <a:pt x="624840" y="998220"/>
                  </a:lnTo>
                  <a:lnTo>
                    <a:pt x="611505" y="998220"/>
                  </a:lnTo>
                  <a:lnTo>
                    <a:pt x="579120" y="895350"/>
                  </a:lnTo>
                  <a:lnTo>
                    <a:pt x="518160" y="904875"/>
                  </a:lnTo>
                  <a:lnTo>
                    <a:pt x="510540" y="933450"/>
                  </a:lnTo>
                  <a:lnTo>
                    <a:pt x="461010" y="942975"/>
                  </a:lnTo>
                  <a:lnTo>
                    <a:pt x="369570" y="942975"/>
                  </a:lnTo>
                  <a:lnTo>
                    <a:pt x="348615" y="914400"/>
                  </a:lnTo>
                  <a:lnTo>
                    <a:pt x="335280" y="988695"/>
                  </a:lnTo>
                  <a:lnTo>
                    <a:pt x="253365" y="984885"/>
                  </a:lnTo>
                  <a:lnTo>
                    <a:pt x="259080" y="954405"/>
                  </a:lnTo>
                  <a:lnTo>
                    <a:pt x="200025" y="880110"/>
                  </a:lnTo>
                  <a:lnTo>
                    <a:pt x="129540" y="771525"/>
                  </a:lnTo>
                  <a:lnTo>
                    <a:pt x="120015" y="725805"/>
                  </a:lnTo>
                  <a:lnTo>
                    <a:pt x="68580" y="653415"/>
                  </a:lnTo>
                  <a:lnTo>
                    <a:pt x="108585" y="617220"/>
                  </a:lnTo>
                  <a:lnTo>
                    <a:pt x="93345" y="592455"/>
                  </a:lnTo>
                  <a:lnTo>
                    <a:pt x="55245" y="622935"/>
                  </a:lnTo>
                  <a:lnTo>
                    <a:pt x="0" y="561975"/>
                  </a:lnTo>
                  <a:lnTo>
                    <a:pt x="29412" y="512955"/>
                  </a:lnTo>
                  <a:lnTo>
                    <a:pt x="72581" y="540707"/>
                  </a:lnTo>
                  <a:lnTo>
                    <a:pt x="89726" y="514037"/>
                  </a:lnTo>
                  <a:lnTo>
                    <a:pt x="133541" y="506417"/>
                  </a:lnTo>
                  <a:lnTo>
                    <a:pt x="173546" y="374972"/>
                  </a:lnTo>
                  <a:lnTo>
                    <a:pt x="219266" y="258767"/>
                  </a:lnTo>
                  <a:lnTo>
                    <a:pt x="196406" y="201617"/>
                  </a:lnTo>
                  <a:lnTo>
                    <a:pt x="173546" y="211142"/>
                  </a:lnTo>
                  <a:lnTo>
                    <a:pt x="152591" y="155897"/>
                  </a:lnTo>
                  <a:lnTo>
                    <a:pt x="173913" y="120362"/>
                  </a:lnTo>
                  <a:lnTo>
                    <a:pt x="243840" y="163830"/>
                  </a:lnTo>
                  <a:lnTo>
                    <a:pt x="308610" y="180975"/>
                  </a:lnTo>
                  <a:lnTo>
                    <a:pt x="382905" y="180975"/>
                  </a:lnTo>
                  <a:lnTo>
                    <a:pt x="430530" y="142875"/>
                  </a:lnTo>
                  <a:lnTo>
                    <a:pt x="487680" y="30480"/>
                  </a:lnTo>
                  <a:lnTo>
                    <a:pt x="512445" y="381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Nieporęt</a:t>
              </a:r>
            </a:p>
          </p:txBody>
        </p:sp>
        <p:sp>
          <p:nvSpPr>
            <p:cNvPr id="34" name="Nasielsk">
              <a:extLst>
                <a:ext uri="{FF2B5EF4-FFF2-40B4-BE49-F238E27FC236}">
                  <a16:creationId xmlns:a16="http://schemas.microsoft.com/office/drawing/2014/main" id="{E4DD2730-0409-AAFD-1718-53BDEECE75B3}"/>
                </a:ext>
              </a:extLst>
            </p:cNvPr>
            <p:cNvSpPr/>
            <p:nvPr/>
          </p:nvSpPr>
          <p:spPr>
            <a:xfrm>
              <a:off x="4396626" y="108435"/>
              <a:ext cx="1634984" cy="1206897"/>
            </a:xfrm>
            <a:custGeom>
              <a:avLst/>
              <a:gdLst>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254000 w 1610360"/>
                <a:gd name="connsiteY87" fmla="*/ 868680 h 1188720"/>
                <a:gd name="connsiteX88" fmla="*/ 81280 w 1610360"/>
                <a:gd name="connsiteY88" fmla="*/ 944880 h 1188720"/>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292100 w 1610360"/>
                <a:gd name="connsiteY87" fmla="*/ 850900 h 1188720"/>
                <a:gd name="connsiteX88" fmla="*/ 254000 w 1610360"/>
                <a:gd name="connsiteY88" fmla="*/ 868680 h 1188720"/>
                <a:gd name="connsiteX89" fmla="*/ 81280 w 1610360"/>
                <a:gd name="connsiteY89" fmla="*/ 944880 h 1188720"/>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325120 w 1610360"/>
                <a:gd name="connsiteY87" fmla="*/ 850900 h 1188720"/>
                <a:gd name="connsiteX88" fmla="*/ 254000 w 1610360"/>
                <a:gd name="connsiteY88" fmla="*/ 868680 h 1188720"/>
                <a:gd name="connsiteX89" fmla="*/ 81280 w 1610360"/>
                <a:gd name="connsiteY89" fmla="*/ 944880 h 118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0360" h="1188720">
                  <a:moveTo>
                    <a:pt x="81280" y="944880"/>
                  </a:moveTo>
                  <a:lnTo>
                    <a:pt x="58420" y="883920"/>
                  </a:lnTo>
                  <a:lnTo>
                    <a:pt x="66040" y="805180"/>
                  </a:lnTo>
                  <a:lnTo>
                    <a:pt x="33020" y="698500"/>
                  </a:lnTo>
                  <a:lnTo>
                    <a:pt x="10160" y="698500"/>
                  </a:lnTo>
                  <a:lnTo>
                    <a:pt x="0" y="662940"/>
                  </a:lnTo>
                  <a:lnTo>
                    <a:pt x="76200" y="594360"/>
                  </a:lnTo>
                  <a:lnTo>
                    <a:pt x="121920" y="589280"/>
                  </a:lnTo>
                  <a:lnTo>
                    <a:pt x="124460" y="558800"/>
                  </a:lnTo>
                  <a:lnTo>
                    <a:pt x="157480" y="553720"/>
                  </a:lnTo>
                  <a:lnTo>
                    <a:pt x="162560" y="523240"/>
                  </a:lnTo>
                  <a:lnTo>
                    <a:pt x="256540" y="548640"/>
                  </a:lnTo>
                  <a:lnTo>
                    <a:pt x="287020" y="497840"/>
                  </a:lnTo>
                  <a:lnTo>
                    <a:pt x="238760" y="429260"/>
                  </a:lnTo>
                  <a:lnTo>
                    <a:pt x="469900" y="459740"/>
                  </a:lnTo>
                  <a:lnTo>
                    <a:pt x="485140" y="472440"/>
                  </a:lnTo>
                  <a:lnTo>
                    <a:pt x="538480" y="439420"/>
                  </a:lnTo>
                  <a:lnTo>
                    <a:pt x="520700" y="391160"/>
                  </a:lnTo>
                  <a:lnTo>
                    <a:pt x="548640" y="345440"/>
                  </a:lnTo>
                  <a:lnTo>
                    <a:pt x="584200" y="322580"/>
                  </a:lnTo>
                  <a:lnTo>
                    <a:pt x="535940" y="243840"/>
                  </a:lnTo>
                  <a:lnTo>
                    <a:pt x="589280" y="218440"/>
                  </a:lnTo>
                  <a:lnTo>
                    <a:pt x="604520" y="160020"/>
                  </a:lnTo>
                  <a:lnTo>
                    <a:pt x="601980" y="119380"/>
                  </a:lnTo>
                  <a:lnTo>
                    <a:pt x="683260" y="119380"/>
                  </a:lnTo>
                  <a:lnTo>
                    <a:pt x="678180" y="93980"/>
                  </a:lnTo>
                  <a:lnTo>
                    <a:pt x="726440" y="50800"/>
                  </a:lnTo>
                  <a:lnTo>
                    <a:pt x="728980" y="25400"/>
                  </a:lnTo>
                  <a:lnTo>
                    <a:pt x="797560" y="33020"/>
                  </a:lnTo>
                  <a:lnTo>
                    <a:pt x="883920" y="0"/>
                  </a:lnTo>
                  <a:lnTo>
                    <a:pt x="911860" y="22860"/>
                  </a:lnTo>
                  <a:lnTo>
                    <a:pt x="916940" y="73660"/>
                  </a:lnTo>
                  <a:lnTo>
                    <a:pt x="977900" y="68580"/>
                  </a:lnTo>
                  <a:lnTo>
                    <a:pt x="1021080" y="78740"/>
                  </a:lnTo>
                  <a:lnTo>
                    <a:pt x="1071880" y="129540"/>
                  </a:lnTo>
                  <a:lnTo>
                    <a:pt x="1092200" y="99060"/>
                  </a:lnTo>
                  <a:lnTo>
                    <a:pt x="1247140" y="53340"/>
                  </a:lnTo>
                  <a:lnTo>
                    <a:pt x="1244600" y="93980"/>
                  </a:lnTo>
                  <a:lnTo>
                    <a:pt x="1224280" y="104140"/>
                  </a:lnTo>
                  <a:lnTo>
                    <a:pt x="1272540" y="190500"/>
                  </a:lnTo>
                  <a:lnTo>
                    <a:pt x="1221740" y="243840"/>
                  </a:lnTo>
                  <a:lnTo>
                    <a:pt x="1275080" y="284480"/>
                  </a:lnTo>
                  <a:lnTo>
                    <a:pt x="1295400" y="330200"/>
                  </a:lnTo>
                  <a:lnTo>
                    <a:pt x="1356360" y="353060"/>
                  </a:lnTo>
                  <a:lnTo>
                    <a:pt x="1394460" y="345440"/>
                  </a:lnTo>
                  <a:lnTo>
                    <a:pt x="1450340" y="414020"/>
                  </a:lnTo>
                  <a:lnTo>
                    <a:pt x="1490980" y="454660"/>
                  </a:lnTo>
                  <a:lnTo>
                    <a:pt x="1475740" y="490220"/>
                  </a:lnTo>
                  <a:lnTo>
                    <a:pt x="1496060" y="492760"/>
                  </a:lnTo>
                  <a:lnTo>
                    <a:pt x="1490980" y="589280"/>
                  </a:lnTo>
                  <a:lnTo>
                    <a:pt x="1587500" y="657860"/>
                  </a:lnTo>
                  <a:lnTo>
                    <a:pt x="1610360" y="688340"/>
                  </a:lnTo>
                  <a:lnTo>
                    <a:pt x="1590040" y="731520"/>
                  </a:lnTo>
                  <a:lnTo>
                    <a:pt x="1590040" y="812800"/>
                  </a:lnTo>
                  <a:lnTo>
                    <a:pt x="1554480" y="929640"/>
                  </a:lnTo>
                  <a:lnTo>
                    <a:pt x="1516380" y="967740"/>
                  </a:lnTo>
                  <a:lnTo>
                    <a:pt x="1463040" y="1005840"/>
                  </a:lnTo>
                  <a:lnTo>
                    <a:pt x="1445260" y="1135380"/>
                  </a:lnTo>
                  <a:lnTo>
                    <a:pt x="1424940" y="1130300"/>
                  </a:lnTo>
                  <a:lnTo>
                    <a:pt x="1404620" y="1033780"/>
                  </a:lnTo>
                  <a:lnTo>
                    <a:pt x="1374140" y="1000760"/>
                  </a:lnTo>
                  <a:lnTo>
                    <a:pt x="1391920" y="985520"/>
                  </a:lnTo>
                  <a:lnTo>
                    <a:pt x="1125220" y="988060"/>
                  </a:lnTo>
                  <a:lnTo>
                    <a:pt x="1084580" y="967740"/>
                  </a:lnTo>
                  <a:lnTo>
                    <a:pt x="1036320" y="970280"/>
                  </a:lnTo>
                  <a:lnTo>
                    <a:pt x="1016000" y="1018540"/>
                  </a:lnTo>
                  <a:lnTo>
                    <a:pt x="965200" y="1074420"/>
                  </a:lnTo>
                  <a:lnTo>
                    <a:pt x="916940" y="1089660"/>
                  </a:lnTo>
                  <a:lnTo>
                    <a:pt x="906780" y="1115060"/>
                  </a:lnTo>
                  <a:lnTo>
                    <a:pt x="899160" y="1188720"/>
                  </a:lnTo>
                  <a:lnTo>
                    <a:pt x="840740" y="1186180"/>
                  </a:lnTo>
                  <a:lnTo>
                    <a:pt x="815340" y="1153160"/>
                  </a:lnTo>
                  <a:lnTo>
                    <a:pt x="779780" y="1132840"/>
                  </a:lnTo>
                  <a:lnTo>
                    <a:pt x="777240" y="1092200"/>
                  </a:lnTo>
                  <a:lnTo>
                    <a:pt x="731520" y="1056640"/>
                  </a:lnTo>
                  <a:lnTo>
                    <a:pt x="627380" y="1084580"/>
                  </a:lnTo>
                  <a:lnTo>
                    <a:pt x="599440" y="1084580"/>
                  </a:lnTo>
                  <a:lnTo>
                    <a:pt x="599440" y="1059180"/>
                  </a:lnTo>
                  <a:lnTo>
                    <a:pt x="508000" y="1061720"/>
                  </a:lnTo>
                  <a:lnTo>
                    <a:pt x="513080" y="932180"/>
                  </a:lnTo>
                  <a:lnTo>
                    <a:pt x="419100" y="942340"/>
                  </a:lnTo>
                  <a:lnTo>
                    <a:pt x="444500" y="911860"/>
                  </a:lnTo>
                  <a:lnTo>
                    <a:pt x="436880" y="868680"/>
                  </a:lnTo>
                  <a:lnTo>
                    <a:pt x="388620" y="868680"/>
                  </a:lnTo>
                  <a:cubicBezTo>
                    <a:pt x="389467" y="842433"/>
                    <a:pt x="390313" y="816187"/>
                    <a:pt x="391160" y="789940"/>
                  </a:cubicBezTo>
                  <a:lnTo>
                    <a:pt x="332740" y="835660"/>
                  </a:lnTo>
                  <a:lnTo>
                    <a:pt x="332740" y="835660"/>
                  </a:lnTo>
                  <a:lnTo>
                    <a:pt x="325120" y="850900"/>
                  </a:lnTo>
                  <a:lnTo>
                    <a:pt x="254000" y="868680"/>
                  </a:lnTo>
                  <a:lnTo>
                    <a:pt x="81280" y="94488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Nasielsk</a:t>
              </a:r>
            </a:p>
          </p:txBody>
        </p:sp>
        <p:sp>
          <p:nvSpPr>
            <p:cNvPr id="35" name="Nadarzyn">
              <a:extLst>
                <a:ext uri="{FF2B5EF4-FFF2-40B4-BE49-F238E27FC236}">
                  <a16:creationId xmlns:a16="http://schemas.microsoft.com/office/drawing/2014/main" id="{9E303E61-3DC1-7667-D57A-267FDC4BB8C9}"/>
                </a:ext>
              </a:extLst>
            </p:cNvPr>
            <p:cNvSpPr>
              <a:spLocks/>
            </p:cNvSpPr>
            <p:nvPr/>
          </p:nvSpPr>
          <p:spPr>
            <a:xfrm>
              <a:off x="5059388" y="4322258"/>
              <a:ext cx="785763" cy="1048298"/>
            </a:xfrm>
            <a:custGeom>
              <a:avLst/>
              <a:gdLst>
                <a:gd name="connsiteX0" fmla="*/ 668655 w 773929"/>
                <a:gd name="connsiteY0" fmla="*/ 0 h 1032510"/>
                <a:gd name="connsiteX1" fmla="*/ 772437 w 773929"/>
                <a:gd name="connsiteY1" fmla="*/ 19958 h 1032510"/>
                <a:gd name="connsiteX2" fmla="*/ 773929 w 773929"/>
                <a:gd name="connsiteY2" fmla="*/ 96827 h 1032510"/>
                <a:gd name="connsiteX3" fmla="*/ 749164 w 773929"/>
                <a:gd name="connsiteY3" fmla="*/ 131117 h 1032510"/>
                <a:gd name="connsiteX4" fmla="*/ 684394 w 773929"/>
                <a:gd name="connsiteY4" fmla="*/ 121592 h 1032510"/>
                <a:gd name="connsiteX5" fmla="*/ 585334 w 773929"/>
                <a:gd name="connsiteY5" fmla="*/ 186362 h 1032510"/>
                <a:gd name="connsiteX6" fmla="*/ 619624 w 773929"/>
                <a:gd name="connsiteY6" fmla="*/ 237797 h 1032510"/>
                <a:gd name="connsiteX7" fmla="*/ 632959 w 773929"/>
                <a:gd name="connsiteY7" fmla="*/ 298757 h 1032510"/>
                <a:gd name="connsiteX8" fmla="*/ 699634 w 773929"/>
                <a:gd name="connsiteY8" fmla="*/ 331142 h 1032510"/>
                <a:gd name="connsiteX9" fmla="*/ 701157 w 773929"/>
                <a:gd name="connsiteY9" fmla="*/ 331535 h 1032510"/>
                <a:gd name="connsiteX10" fmla="*/ 700133 w 773929"/>
                <a:gd name="connsiteY10" fmla="*/ 330618 h 1032510"/>
                <a:gd name="connsiteX11" fmla="*/ 700504 w 773929"/>
                <a:gd name="connsiteY11" fmla="*/ 330016 h 1032510"/>
                <a:gd name="connsiteX12" fmla="*/ 735829 w 773929"/>
                <a:gd name="connsiteY12" fmla="*/ 361623 h 1032510"/>
                <a:gd name="connsiteX13" fmla="*/ 709159 w 773929"/>
                <a:gd name="connsiteY13" fmla="*/ 403533 h 1032510"/>
                <a:gd name="connsiteX14" fmla="*/ 724399 w 773929"/>
                <a:gd name="connsiteY14" fmla="*/ 468303 h 1032510"/>
                <a:gd name="connsiteX15" fmla="*/ 674869 w 773929"/>
                <a:gd name="connsiteY15" fmla="*/ 451158 h 1032510"/>
                <a:gd name="connsiteX16" fmla="*/ 692014 w 773929"/>
                <a:gd name="connsiteY16" fmla="*/ 531168 h 1032510"/>
                <a:gd name="connsiteX17" fmla="*/ 579619 w 773929"/>
                <a:gd name="connsiteY17" fmla="*/ 536883 h 1032510"/>
                <a:gd name="connsiteX18" fmla="*/ 551044 w 773929"/>
                <a:gd name="connsiteY18" fmla="*/ 504498 h 1032510"/>
                <a:gd name="connsiteX19" fmla="*/ 511039 w 773929"/>
                <a:gd name="connsiteY19" fmla="*/ 508308 h 1032510"/>
                <a:gd name="connsiteX20" fmla="*/ 463414 w 773929"/>
                <a:gd name="connsiteY20" fmla="*/ 548313 h 1032510"/>
                <a:gd name="connsiteX21" fmla="*/ 463414 w 773929"/>
                <a:gd name="connsiteY21" fmla="*/ 624513 h 1032510"/>
                <a:gd name="connsiteX22" fmla="*/ 600574 w 773929"/>
                <a:gd name="connsiteY22" fmla="*/ 755958 h 1032510"/>
                <a:gd name="connsiteX23" fmla="*/ 474844 w 773929"/>
                <a:gd name="connsiteY23" fmla="*/ 750243 h 1032510"/>
                <a:gd name="connsiteX24" fmla="*/ 472939 w 773929"/>
                <a:gd name="connsiteY24" fmla="*/ 858828 h 1032510"/>
                <a:gd name="connsiteX25" fmla="*/ 485424 w 773929"/>
                <a:gd name="connsiteY25" fmla="*/ 852685 h 1032510"/>
                <a:gd name="connsiteX26" fmla="*/ 481965 w 773929"/>
                <a:gd name="connsiteY26" fmla="*/ 857250 h 1032510"/>
                <a:gd name="connsiteX27" fmla="*/ 417195 w 773929"/>
                <a:gd name="connsiteY27" fmla="*/ 937260 h 1032510"/>
                <a:gd name="connsiteX28" fmla="*/ 342900 w 773929"/>
                <a:gd name="connsiteY28" fmla="*/ 973455 h 1032510"/>
                <a:gd name="connsiteX29" fmla="*/ 325755 w 773929"/>
                <a:gd name="connsiteY29" fmla="*/ 1026795 h 1032510"/>
                <a:gd name="connsiteX30" fmla="*/ 281940 w 773929"/>
                <a:gd name="connsiteY30" fmla="*/ 1032510 h 1032510"/>
                <a:gd name="connsiteX31" fmla="*/ 127635 w 773929"/>
                <a:gd name="connsiteY31" fmla="*/ 735330 h 1032510"/>
                <a:gd name="connsiteX32" fmla="*/ 45720 w 773929"/>
                <a:gd name="connsiteY32" fmla="*/ 695325 h 1032510"/>
                <a:gd name="connsiteX33" fmla="*/ 0 w 773929"/>
                <a:gd name="connsiteY33" fmla="*/ 706755 h 1032510"/>
                <a:gd name="connsiteX34" fmla="*/ 41910 w 773929"/>
                <a:gd name="connsiteY34" fmla="*/ 657225 h 1032510"/>
                <a:gd name="connsiteX35" fmla="*/ 80010 w 773929"/>
                <a:gd name="connsiteY35" fmla="*/ 542925 h 1032510"/>
                <a:gd name="connsiteX36" fmla="*/ 60960 w 773929"/>
                <a:gd name="connsiteY36" fmla="*/ 497205 h 1032510"/>
                <a:gd name="connsiteX37" fmla="*/ 83820 w 773929"/>
                <a:gd name="connsiteY37" fmla="*/ 369570 h 1032510"/>
                <a:gd name="connsiteX38" fmla="*/ 194310 w 773929"/>
                <a:gd name="connsiteY38" fmla="*/ 356235 h 1032510"/>
                <a:gd name="connsiteX39" fmla="*/ 179070 w 773929"/>
                <a:gd name="connsiteY39" fmla="*/ 293370 h 1032510"/>
                <a:gd name="connsiteX40" fmla="*/ 213360 w 773929"/>
                <a:gd name="connsiteY40" fmla="*/ 264795 h 1032510"/>
                <a:gd name="connsiteX41" fmla="*/ 306705 w 773929"/>
                <a:gd name="connsiteY41" fmla="*/ 262890 h 1032510"/>
                <a:gd name="connsiteX42" fmla="*/ 320040 w 773929"/>
                <a:gd name="connsiteY42" fmla="*/ 198120 h 1032510"/>
                <a:gd name="connsiteX43" fmla="*/ 291465 w 773929"/>
                <a:gd name="connsiteY43" fmla="*/ 120015 h 1032510"/>
                <a:gd name="connsiteX44" fmla="*/ 377190 w 773929"/>
                <a:gd name="connsiteY44" fmla="*/ 64770 h 1032510"/>
                <a:gd name="connsiteX45" fmla="*/ 428625 w 773929"/>
                <a:gd name="connsiteY45" fmla="*/ 19050 h 1032510"/>
                <a:gd name="connsiteX46" fmla="*/ 447675 w 773929"/>
                <a:gd name="connsiteY46" fmla="*/ 28575 h 1032510"/>
                <a:gd name="connsiteX47" fmla="*/ 438150 w 773929"/>
                <a:gd name="connsiteY47" fmla="*/ 64770 h 1032510"/>
                <a:gd name="connsiteX48" fmla="*/ 550545 w 773929"/>
                <a:gd name="connsiteY48" fmla="*/ 104775 h 1032510"/>
                <a:gd name="connsiteX49" fmla="*/ 632460 w 773929"/>
                <a:gd name="connsiteY49" fmla="*/ 43815 h 103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929" h="1032510">
                  <a:moveTo>
                    <a:pt x="668655" y="0"/>
                  </a:moveTo>
                  <a:lnTo>
                    <a:pt x="772437" y="19958"/>
                  </a:lnTo>
                  <a:lnTo>
                    <a:pt x="773929" y="96827"/>
                  </a:lnTo>
                  <a:lnTo>
                    <a:pt x="749164" y="131117"/>
                  </a:lnTo>
                  <a:lnTo>
                    <a:pt x="684394" y="121592"/>
                  </a:lnTo>
                  <a:lnTo>
                    <a:pt x="585334" y="186362"/>
                  </a:lnTo>
                  <a:lnTo>
                    <a:pt x="619624" y="237797"/>
                  </a:lnTo>
                  <a:lnTo>
                    <a:pt x="632959" y="298757"/>
                  </a:lnTo>
                  <a:lnTo>
                    <a:pt x="699634" y="331142"/>
                  </a:lnTo>
                  <a:lnTo>
                    <a:pt x="701157" y="331535"/>
                  </a:lnTo>
                  <a:lnTo>
                    <a:pt x="700133" y="330618"/>
                  </a:lnTo>
                  <a:lnTo>
                    <a:pt x="700504" y="330016"/>
                  </a:lnTo>
                  <a:lnTo>
                    <a:pt x="735829" y="361623"/>
                  </a:lnTo>
                  <a:lnTo>
                    <a:pt x="709159" y="403533"/>
                  </a:lnTo>
                  <a:lnTo>
                    <a:pt x="724399" y="468303"/>
                  </a:lnTo>
                  <a:lnTo>
                    <a:pt x="674869" y="451158"/>
                  </a:lnTo>
                  <a:lnTo>
                    <a:pt x="692014" y="531168"/>
                  </a:lnTo>
                  <a:lnTo>
                    <a:pt x="579619" y="536883"/>
                  </a:lnTo>
                  <a:lnTo>
                    <a:pt x="551044" y="504498"/>
                  </a:lnTo>
                  <a:lnTo>
                    <a:pt x="511039" y="508308"/>
                  </a:lnTo>
                  <a:lnTo>
                    <a:pt x="463414" y="548313"/>
                  </a:lnTo>
                  <a:lnTo>
                    <a:pt x="463414" y="624513"/>
                  </a:lnTo>
                  <a:lnTo>
                    <a:pt x="600574" y="755958"/>
                  </a:lnTo>
                  <a:lnTo>
                    <a:pt x="474844" y="750243"/>
                  </a:lnTo>
                  <a:lnTo>
                    <a:pt x="472939" y="858828"/>
                  </a:lnTo>
                  <a:lnTo>
                    <a:pt x="485424" y="852685"/>
                  </a:lnTo>
                  <a:lnTo>
                    <a:pt x="481965" y="857250"/>
                  </a:lnTo>
                  <a:lnTo>
                    <a:pt x="417195" y="937260"/>
                  </a:lnTo>
                  <a:lnTo>
                    <a:pt x="342900" y="973455"/>
                  </a:lnTo>
                  <a:lnTo>
                    <a:pt x="325755" y="1026795"/>
                  </a:lnTo>
                  <a:lnTo>
                    <a:pt x="281940" y="1032510"/>
                  </a:lnTo>
                  <a:lnTo>
                    <a:pt x="127635" y="735330"/>
                  </a:lnTo>
                  <a:lnTo>
                    <a:pt x="45720" y="695325"/>
                  </a:lnTo>
                  <a:lnTo>
                    <a:pt x="0" y="706755"/>
                  </a:lnTo>
                  <a:lnTo>
                    <a:pt x="41910" y="657225"/>
                  </a:lnTo>
                  <a:lnTo>
                    <a:pt x="80010" y="542925"/>
                  </a:lnTo>
                  <a:lnTo>
                    <a:pt x="60960" y="497205"/>
                  </a:lnTo>
                  <a:lnTo>
                    <a:pt x="83820" y="369570"/>
                  </a:lnTo>
                  <a:lnTo>
                    <a:pt x="194310" y="356235"/>
                  </a:lnTo>
                  <a:lnTo>
                    <a:pt x="179070" y="293370"/>
                  </a:lnTo>
                  <a:lnTo>
                    <a:pt x="213360" y="264795"/>
                  </a:lnTo>
                  <a:lnTo>
                    <a:pt x="306705" y="262890"/>
                  </a:lnTo>
                  <a:lnTo>
                    <a:pt x="320040" y="198120"/>
                  </a:lnTo>
                  <a:lnTo>
                    <a:pt x="291465" y="120015"/>
                  </a:lnTo>
                  <a:lnTo>
                    <a:pt x="377190" y="64770"/>
                  </a:lnTo>
                  <a:lnTo>
                    <a:pt x="428625" y="19050"/>
                  </a:lnTo>
                  <a:lnTo>
                    <a:pt x="447675" y="28575"/>
                  </a:lnTo>
                  <a:lnTo>
                    <a:pt x="438150" y="64770"/>
                  </a:lnTo>
                  <a:lnTo>
                    <a:pt x="550545" y="104775"/>
                  </a:lnTo>
                  <a:lnTo>
                    <a:pt x="632460" y="4381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144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Nadarzyn</a:t>
              </a:r>
            </a:p>
          </p:txBody>
        </p:sp>
        <p:sp>
          <p:nvSpPr>
            <p:cNvPr id="36" name="Mrozy">
              <a:extLst>
                <a:ext uri="{FF2B5EF4-FFF2-40B4-BE49-F238E27FC236}">
                  <a16:creationId xmlns:a16="http://schemas.microsoft.com/office/drawing/2014/main" id="{6B836F88-A679-BDB0-C0F9-449E44441F51}"/>
                </a:ext>
              </a:extLst>
            </p:cNvPr>
            <p:cNvSpPr/>
            <p:nvPr/>
          </p:nvSpPr>
          <p:spPr>
            <a:xfrm>
              <a:off x="10298944" y="3560211"/>
              <a:ext cx="1110190" cy="1340352"/>
            </a:xfrm>
            <a:custGeom>
              <a:avLst/>
              <a:gdLst>
                <a:gd name="connsiteX0" fmla="*/ 198120 w 1093470"/>
                <a:gd name="connsiteY0" fmla="*/ 169545 h 1320165"/>
                <a:gd name="connsiteX1" fmla="*/ 228600 w 1093470"/>
                <a:gd name="connsiteY1" fmla="*/ 129540 h 1320165"/>
                <a:gd name="connsiteX2" fmla="*/ 281940 w 1093470"/>
                <a:gd name="connsiteY2" fmla="*/ 120015 h 1320165"/>
                <a:gd name="connsiteX3" fmla="*/ 287655 w 1093470"/>
                <a:gd name="connsiteY3" fmla="*/ 146685 h 1320165"/>
                <a:gd name="connsiteX4" fmla="*/ 388620 w 1093470"/>
                <a:gd name="connsiteY4" fmla="*/ 83820 h 1320165"/>
                <a:gd name="connsiteX5" fmla="*/ 377190 w 1093470"/>
                <a:gd name="connsiteY5" fmla="*/ 62865 h 1320165"/>
                <a:gd name="connsiteX6" fmla="*/ 413385 w 1093470"/>
                <a:gd name="connsiteY6" fmla="*/ 0 h 1320165"/>
                <a:gd name="connsiteX7" fmla="*/ 478155 w 1093470"/>
                <a:gd name="connsiteY7" fmla="*/ 38100 h 1320165"/>
                <a:gd name="connsiteX8" fmla="*/ 489585 w 1093470"/>
                <a:gd name="connsiteY8" fmla="*/ 121920 h 1320165"/>
                <a:gd name="connsiteX9" fmla="*/ 516255 w 1093470"/>
                <a:gd name="connsiteY9" fmla="*/ 125730 h 1320165"/>
                <a:gd name="connsiteX10" fmla="*/ 508635 w 1093470"/>
                <a:gd name="connsiteY10" fmla="*/ 179070 h 1320165"/>
                <a:gd name="connsiteX11" fmla="*/ 548640 w 1093470"/>
                <a:gd name="connsiteY11" fmla="*/ 249555 h 1320165"/>
                <a:gd name="connsiteX12" fmla="*/ 569595 w 1093470"/>
                <a:gd name="connsiteY12" fmla="*/ 266700 h 1320165"/>
                <a:gd name="connsiteX13" fmla="*/ 636270 w 1093470"/>
                <a:gd name="connsiteY13" fmla="*/ 182880 h 1320165"/>
                <a:gd name="connsiteX14" fmla="*/ 670560 w 1093470"/>
                <a:gd name="connsiteY14" fmla="*/ 161925 h 1320165"/>
                <a:gd name="connsiteX15" fmla="*/ 712470 w 1093470"/>
                <a:gd name="connsiteY15" fmla="*/ 161925 h 1320165"/>
                <a:gd name="connsiteX16" fmla="*/ 756285 w 1093470"/>
                <a:gd name="connsiteY16" fmla="*/ 205740 h 1320165"/>
                <a:gd name="connsiteX17" fmla="*/ 716280 w 1093470"/>
                <a:gd name="connsiteY17" fmla="*/ 299085 h 1320165"/>
                <a:gd name="connsiteX18" fmla="*/ 683895 w 1093470"/>
                <a:gd name="connsiteY18" fmla="*/ 325755 h 1320165"/>
                <a:gd name="connsiteX19" fmla="*/ 729615 w 1093470"/>
                <a:gd name="connsiteY19" fmla="*/ 342900 h 1320165"/>
                <a:gd name="connsiteX20" fmla="*/ 758190 w 1093470"/>
                <a:gd name="connsiteY20" fmla="*/ 327660 h 1320165"/>
                <a:gd name="connsiteX21" fmla="*/ 786765 w 1093470"/>
                <a:gd name="connsiteY21" fmla="*/ 415290 h 1320165"/>
                <a:gd name="connsiteX22" fmla="*/ 845820 w 1093470"/>
                <a:gd name="connsiteY22" fmla="*/ 384810 h 1320165"/>
                <a:gd name="connsiteX23" fmla="*/ 876300 w 1093470"/>
                <a:gd name="connsiteY23" fmla="*/ 424815 h 1320165"/>
                <a:gd name="connsiteX24" fmla="*/ 878205 w 1093470"/>
                <a:gd name="connsiteY24" fmla="*/ 533400 h 1320165"/>
                <a:gd name="connsiteX25" fmla="*/ 937260 w 1093470"/>
                <a:gd name="connsiteY25" fmla="*/ 752475 h 1320165"/>
                <a:gd name="connsiteX26" fmla="*/ 1007745 w 1093470"/>
                <a:gd name="connsiteY26" fmla="*/ 802005 h 1320165"/>
                <a:gd name="connsiteX27" fmla="*/ 1045845 w 1093470"/>
                <a:gd name="connsiteY27" fmla="*/ 822960 h 1320165"/>
                <a:gd name="connsiteX28" fmla="*/ 1093470 w 1093470"/>
                <a:gd name="connsiteY28" fmla="*/ 878205 h 1320165"/>
                <a:gd name="connsiteX29" fmla="*/ 1057275 w 1093470"/>
                <a:gd name="connsiteY29" fmla="*/ 920115 h 1320165"/>
                <a:gd name="connsiteX30" fmla="*/ 1000125 w 1093470"/>
                <a:gd name="connsiteY30" fmla="*/ 933450 h 1320165"/>
                <a:gd name="connsiteX31" fmla="*/ 939165 w 1093470"/>
                <a:gd name="connsiteY31" fmla="*/ 975360 h 1320165"/>
                <a:gd name="connsiteX32" fmla="*/ 916305 w 1093470"/>
                <a:gd name="connsiteY32" fmla="*/ 1034415 h 1320165"/>
                <a:gd name="connsiteX33" fmla="*/ 851535 w 1093470"/>
                <a:gd name="connsiteY33" fmla="*/ 1104900 h 1320165"/>
                <a:gd name="connsiteX34" fmla="*/ 830580 w 1093470"/>
                <a:gd name="connsiteY34" fmla="*/ 1175385 h 1320165"/>
                <a:gd name="connsiteX35" fmla="*/ 775335 w 1093470"/>
                <a:gd name="connsiteY35" fmla="*/ 1171575 h 1320165"/>
                <a:gd name="connsiteX36" fmla="*/ 756285 w 1093470"/>
                <a:gd name="connsiteY36" fmla="*/ 1194435 h 1320165"/>
                <a:gd name="connsiteX37" fmla="*/ 727710 w 1093470"/>
                <a:gd name="connsiteY37" fmla="*/ 1219200 h 1320165"/>
                <a:gd name="connsiteX38" fmla="*/ 680085 w 1093470"/>
                <a:gd name="connsiteY38" fmla="*/ 1226820 h 1320165"/>
                <a:gd name="connsiteX39" fmla="*/ 643890 w 1093470"/>
                <a:gd name="connsiteY39" fmla="*/ 1276350 h 1320165"/>
                <a:gd name="connsiteX40" fmla="*/ 571500 w 1093470"/>
                <a:gd name="connsiteY40" fmla="*/ 1320165 h 1320165"/>
                <a:gd name="connsiteX41" fmla="*/ 542925 w 1093470"/>
                <a:gd name="connsiteY41" fmla="*/ 1320165 h 1320165"/>
                <a:gd name="connsiteX42" fmla="*/ 525780 w 1093470"/>
                <a:gd name="connsiteY42" fmla="*/ 1295400 h 1320165"/>
                <a:gd name="connsiteX43" fmla="*/ 384810 w 1093470"/>
                <a:gd name="connsiteY43" fmla="*/ 1299210 h 1320165"/>
                <a:gd name="connsiteX44" fmla="*/ 331470 w 1093470"/>
                <a:gd name="connsiteY44" fmla="*/ 1240155 h 1320165"/>
                <a:gd name="connsiteX45" fmla="*/ 361950 w 1093470"/>
                <a:gd name="connsiteY45" fmla="*/ 1179195 h 1320165"/>
                <a:gd name="connsiteX46" fmla="*/ 413385 w 1093470"/>
                <a:gd name="connsiteY46" fmla="*/ 1144905 h 1320165"/>
                <a:gd name="connsiteX47" fmla="*/ 426720 w 1093470"/>
                <a:gd name="connsiteY47" fmla="*/ 1089660 h 1320165"/>
                <a:gd name="connsiteX48" fmla="*/ 384810 w 1093470"/>
                <a:gd name="connsiteY48" fmla="*/ 1068705 h 1320165"/>
                <a:gd name="connsiteX49" fmla="*/ 340995 w 1093470"/>
                <a:gd name="connsiteY49" fmla="*/ 994410 h 1320165"/>
                <a:gd name="connsiteX50" fmla="*/ 297180 w 1093470"/>
                <a:gd name="connsiteY50" fmla="*/ 984885 h 1320165"/>
                <a:gd name="connsiteX51" fmla="*/ 262890 w 1093470"/>
                <a:gd name="connsiteY51" fmla="*/ 962025 h 1320165"/>
                <a:gd name="connsiteX52" fmla="*/ 228600 w 1093470"/>
                <a:gd name="connsiteY52" fmla="*/ 809625 h 1320165"/>
                <a:gd name="connsiteX53" fmla="*/ 205740 w 1093470"/>
                <a:gd name="connsiteY53" fmla="*/ 792480 h 1320165"/>
                <a:gd name="connsiteX54" fmla="*/ 215265 w 1093470"/>
                <a:gd name="connsiteY54" fmla="*/ 777240 h 1320165"/>
                <a:gd name="connsiteX55" fmla="*/ 177165 w 1093470"/>
                <a:gd name="connsiteY55" fmla="*/ 756285 h 1320165"/>
                <a:gd name="connsiteX56" fmla="*/ 163830 w 1093470"/>
                <a:gd name="connsiteY56" fmla="*/ 640080 h 1320165"/>
                <a:gd name="connsiteX57" fmla="*/ 188595 w 1093470"/>
                <a:gd name="connsiteY57" fmla="*/ 628650 h 1320165"/>
                <a:gd name="connsiteX58" fmla="*/ 102870 w 1093470"/>
                <a:gd name="connsiteY58" fmla="*/ 609600 h 1320165"/>
                <a:gd name="connsiteX59" fmla="*/ 89535 w 1093470"/>
                <a:gd name="connsiteY59" fmla="*/ 544830 h 1320165"/>
                <a:gd name="connsiteX60" fmla="*/ 108585 w 1093470"/>
                <a:gd name="connsiteY60" fmla="*/ 481965 h 1320165"/>
                <a:gd name="connsiteX61" fmla="*/ 93345 w 1093470"/>
                <a:gd name="connsiteY61" fmla="*/ 371475 h 1320165"/>
                <a:gd name="connsiteX62" fmla="*/ 120015 w 1093470"/>
                <a:gd name="connsiteY62" fmla="*/ 350520 h 1320165"/>
                <a:gd name="connsiteX63" fmla="*/ 78105 w 1093470"/>
                <a:gd name="connsiteY63" fmla="*/ 335280 h 1320165"/>
                <a:gd name="connsiteX64" fmla="*/ 68580 w 1093470"/>
                <a:gd name="connsiteY64" fmla="*/ 306705 h 1320165"/>
                <a:gd name="connsiteX65" fmla="*/ 28575 w 1093470"/>
                <a:gd name="connsiteY65" fmla="*/ 280035 h 1320165"/>
                <a:gd name="connsiteX66" fmla="*/ 0 w 1093470"/>
                <a:gd name="connsiteY66" fmla="*/ 198120 h 1320165"/>
                <a:gd name="connsiteX67" fmla="*/ 32385 w 1093470"/>
                <a:gd name="connsiteY67" fmla="*/ 167640 h 1320165"/>
                <a:gd name="connsiteX68" fmla="*/ 99060 w 1093470"/>
                <a:gd name="connsiteY68" fmla="*/ 158115 h 1320165"/>
                <a:gd name="connsiteX69" fmla="*/ 95250 w 1093470"/>
                <a:gd name="connsiteY69" fmla="*/ 186690 h 1320165"/>
                <a:gd name="connsiteX70" fmla="*/ 198120 w 1093470"/>
                <a:gd name="connsiteY70" fmla="*/ 169545 h 132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093470" h="1320165">
                  <a:moveTo>
                    <a:pt x="198120" y="169545"/>
                  </a:moveTo>
                  <a:lnTo>
                    <a:pt x="228600" y="129540"/>
                  </a:lnTo>
                  <a:lnTo>
                    <a:pt x="281940" y="120015"/>
                  </a:lnTo>
                  <a:lnTo>
                    <a:pt x="287655" y="146685"/>
                  </a:lnTo>
                  <a:lnTo>
                    <a:pt x="388620" y="83820"/>
                  </a:lnTo>
                  <a:lnTo>
                    <a:pt x="377190" y="62865"/>
                  </a:lnTo>
                  <a:lnTo>
                    <a:pt x="413385" y="0"/>
                  </a:lnTo>
                  <a:lnTo>
                    <a:pt x="478155" y="38100"/>
                  </a:lnTo>
                  <a:lnTo>
                    <a:pt x="489585" y="121920"/>
                  </a:lnTo>
                  <a:lnTo>
                    <a:pt x="516255" y="125730"/>
                  </a:lnTo>
                  <a:lnTo>
                    <a:pt x="508635" y="179070"/>
                  </a:lnTo>
                  <a:lnTo>
                    <a:pt x="548640" y="249555"/>
                  </a:lnTo>
                  <a:lnTo>
                    <a:pt x="569595" y="266700"/>
                  </a:lnTo>
                  <a:lnTo>
                    <a:pt x="636270" y="182880"/>
                  </a:lnTo>
                  <a:lnTo>
                    <a:pt x="670560" y="161925"/>
                  </a:lnTo>
                  <a:lnTo>
                    <a:pt x="712470" y="161925"/>
                  </a:lnTo>
                  <a:lnTo>
                    <a:pt x="756285" y="205740"/>
                  </a:lnTo>
                  <a:lnTo>
                    <a:pt x="716280" y="299085"/>
                  </a:lnTo>
                  <a:lnTo>
                    <a:pt x="683895" y="325755"/>
                  </a:lnTo>
                  <a:lnTo>
                    <a:pt x="729615" y="342900"/>
                  </a:lnTo>
                  <a:lnTo>
                    <a:pt x="758190" y="327660"/>
                  </a:lnTo>
                  <a:lnTo>
                    <a:pt x="786765" y="415290"/>
                  </a:lnTo>
                  <a:lnTo>
                    <a:pt x="845820" y="384810"/>
                  </a:lnTo>
                  <a:lnTo>
                    <a:pt x="876300" y="424815"/>
                  </a:lnTo>
                  <a:lnTo>
                    <a:pt x="878205" y="533400"/>
                  </a:lnTo>
                  <a:lnTo>
                    <a:pt x="937260" y="752475"/>
                  </a:lnTo>
                  <a:lnTo>
                    <a:pt x="1007745" y="802005"/>
                  </a:lnTo>
                  <a:lnTo>
                    <a:pt x="1045845" y="822960"/>
                  </a:lnTo>
                  <a:lnTo>
                    <a:pt x="1093470" y="878205"/>
                  </a:lnTo>
                  <a:lnTo>
                    <a:pt x="1057275" y="920115"/>
                  </a:lnTo>
                  <a:lnTo>
                    <a:pt x="1000125" y="933450"/>
                  </a:lnTo>
                  <a:lnTo>
                    <a:pt x="939165" y="975360"/>
                  </a:lnTo>
                  <a:lnTo>
                    <a:pt x="916305" y="1034415"/>
                  </a:lnTo>
                  <a:lnTo>
                    <a:pt x="851535" y="1104900"/>
                  </a:lnTo>
                  <a:lnTo>
                    <a:pt x="830580" y="1175385"/>
                  </a:lnTo>
                  <a:lnTo>
                    <a:pt x="775335" y="1171575"/>
                  </a:lnTo>
                  <a:lnTo>
                    <a:pt x="756285" y="1194435"/>
                  </a:lnTo>
                  <a:lnTo>
                    <a:pt x="727710" y="1219200"/>
                  </a:lnTo>
                  <a:lnTo>
                    <a:pt x="680085" y="1226820"/>
                  </a:lnTo>
                  <a:lnTo>
                    <a:pt x="643890" y="1276350"/>
                  </a:lnTo>
                  <a:lnTo>
                    <a:pt x="571500" y="1320165"/>
                  </a:lnTo>
                  <a:lnTo>
                    <a:pt x="542925" y="1320165"/>
                  </a:lnTo>
                  <a:lnTo>
                    <a:pt x="525780" y="1295400"/>
                  </a:lnTo>
                  <a:lnTo>
                    <a:pt x="384810" y="1299210"/>
                  </a:lnTo>
                  <a:lnTo>
                    <a:pt x="331470" y="1240155"/>
                  </a:lnTo>
                  <a:lnTo>
                    <a:pt x="361950" y="1179195"/>
                  </a:lnTo>
                  <a:lnTo>
                    <a:pt x="413385" y="1144905"/>
                  </a:lnTo>
                  <a:lnTo>
                    <a:pt x="426720" y="1089660"/>
                  </a:lnTo>
                  <a:lnTo>
                    <a:pt x="384810" y="1068705"/>
                  </a:lnTo>
                  <a:lnTo>
                    <a:pt x="340995" y="994410"/>
                  </a:lnTo>
                  <a:lnTo>
                    <a:pt x="297180" y="984885"/>
                  </a:lnTo>
                  <a:lnTo>
                    <a:pt x="262890" y="962025"/>
                  </a:lnTo>
                  <a:lnTo>
                    <a:pt x="228600" y="809625"/>
                  </a:lnTo>
                  <a:lnTo>
                    <a:pt x="205740" y="792480"/>
                  </a:lnTo>
                  <a:lnTo>
                    <a:pt x="215265" y="777240"/>
                  </a:lnTo>
                  <a:lnTo>
                    <a:pt x="177165" y="756285"/>
                  </a:lnTo>
                  <a:lnTo>
                    <a:pt x="163830" y="640080"/>
                  </a:lnTo>
                  <a:lnTo>
                    <a:pt x="188595" y="628650"/>
                  </a:lnTo>
                  <a:lnTo>
                    <a:pt x="102870" y="609600"/>
                  </a:lnTo>
                  <a:lnTo>
                    <a:pt x="89535" y="544830"/>
                  </a:lnTo>
                  <a:lnTo>
                    <a:pt x="108585" y="481965"/>
                  </a:lnTo>
                  <a:lnTo>
                    <a:pt x="93345" y="371475"/>
                  </a:lnTo>
                  <a:lnTo>
                    <a:pt x="120015" y="350520"/>
                  </a:lnTo>
                  <a:lnTo>
                    <a:pt x="78105" y="335280"/>
                  </a:lnTo>
                  <a:lnTo>
                    <a:pt x="68580" y="306705"/>
                  </a:lnTo>
                  <a:lnTo>
                    <a:pt x="28575" y="280035"/>
                  </a:lnTo>
                  <a:lnTo>
                    <a:pt x="0" y="198120"/>
                  </a:lnTo>
                  <a:lnTo>
                    <a:pt x="32385" y="167640"/>
                  </a:lnTo>
                  <a:lnTo>
                    <a:pt x="99060" y="158115"/>
                  </a:lnTo>
                  <a:lnTo>
                    <a:pt x="95250" y="186690"/>
                  </a:lnTo>
                  <a:lnTo>
                    <a:pt x="198120" y="16954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Mrozy</a:t>
              </a:r>
            </a:p>
          </p:txBody>
        </p:sp>
        <p:sp>
          <p:nvSpPr>
            <p:cNvPr id="37" name="Minsk Mazowiecki">
              <a:extLst>
                <a:ext uri="{FF2B5EF4-FFF2-40B4-BE49-F238E27FC236}">
                  <a16:creationId xmlns:a16="http://schemas.microsoft.com/office/drawing/2014/main" id="{C1B7E431-3A6E-E026-30A3-2DF4D5989D29}"/>
                </a:ext>
              </a:extLst>
            </p:cNvPr>
            <p:cNvSpPr/>
            <p:nvPr/>
          </p:nvSpPr>
          <p:spPr>
            <a:xfrm>
              <a:off x="8830940" y="3333918"/>
              <a:ext cx="1117927" cy="1005747"/>
            </a:xfrm>
            <a:custGeom>
              <a:avLst/>
              <a:gdLst>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66700 w 1101090"/>
                <a:gd name="connsiteY74"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24790 w 1101090"/>
                <a:gd name="connsiteY74" fmla="*/ 253365 h 990600"/>
                <a:gd name="connsiteX75" fmla="*/ 266700 w 1101090"/>
                <a:gd name="connsiteY75"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384810 w 1101090"/>
                <a:gd name="connsiteY74" fmla="*/ 173355 h 990600"/>
                <a:gd name="connsiteX75" fmla="*/ 266700 w 1101090"/>
                <a:gd name="connsiteY75"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83845 w 1101090"/>
                <a:gd name="connsiteY74" fmla="*/ 207645 h 990600"/>
                <a:gd name="connsiteX75" fmla="*/ 384810 w 1101090"/>
                <a:gd name="connsiteY75" fmla="*/ 173355 h 990600"/>
                <a:gd name="connsiteX76" fmla="*/ 266700 w 1101090"/>
                <a:gd name="connsiteY76"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266700 w 1101090"/>
                <a:gd name="connsiteY76"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300990 w 1101090"/>
                <a:gd name="connsiteY76" fmla="*/ 249555 h 990600"/>
                <a:gd name="connsiteX77" fmla="*/ 266700 w 1101090"/>
                <a:gd name="connsiteY77"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243840 w 1101090"/>
                <a:gd name="connsiteY76" fmla="*/ 274320 h 990600"/>
                <a:gd name="connsiteX77" fmla="*/ 266700 w 1101090"/>
                <a:gd name="connsiteY77"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194310 w 1101090"/>
                <a:gd name="connsiteY75" fmla="*/ 280035 h 990600"/>
                <a:gd name="connsiteX76" fmla="*/ 243840 w 1101090"/>
                <a:gd name="connsiteY76" fmla="*/ 274320 h 990600"/>
                <a:gd name="connsiteX77" fmla="*/ 266700 w 1101090"/>
                <a:gd name="connsiteY77" fmla="*/ 281940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01090" h="990600">
                  <a:moveTo>
                    <a:pt x="266700" y="281940"/>
                  </a:moveTo>
                  <a:lnTo>
                    <a:pt x="264795" y="371475"/>
                  </a:lnTo>
                  <a:lnTo>
                    <a:pt x="215265" y="350520"/>
                  </a:lnTo>
                  <a:lnTo>
                    <a:pt x="184785" y="455295"/>
                  </a:lnTo>
                  <a:lnTo>
                    <a:pt x="121920" y="443865"/>
                  </a:lnTo>
                  <a:lnTo>
                    <a:pt x="127635" y="474345"/>
                  </a:lnTo>
                  <a:lnTo>
                    <a:pt x="87630" y="462915"/>
                  </a:lnTo>
                  <a:lnTo>
                    <a:pt x="47625" y="560070"/>
                  </a:lnTo>
                  <a:lnTo>
                    <a:pt x="62865" y="579120"/>
                  </a:lnTo>
                  <a:lnTo>
                    <a:pt x="40005" y="607695"/>
                  </a:lnTo>
                  <a:lnTo>
                    <a:pt x="0" y="605790"/>
                  </a:lnTo>
                  <a:lnTo>
                    <a:pt x="3810" y="640080"/>
                  </a:lnTo>
                  <a:lnTo>
                    <a:pt x="36195" y="634365"/>
                  </a:lnTo>
                  <a:lnTo>
                    <a:pt x="28575" y="666750"/>
                  </a:lnTo>
                  <a:lnTo>
                    <a:pt x="49530" y="674370"/>
                  </a:lnTo>
                  <a:lnTo>
                    <a:pt x="22860" y="781050"/>
                  </a:lnTo>
                  <a:lnTo>
                    <a:pt x="66675" y="805815"/>
                  </a:lnTo>
                  <a:lnTo>
                    <a:pt x="40005" y="937260"/>
                  </a:lnTo>
                  <a:lnTo>
                    <a:pt x="59055" y="946785"/>
                  </a:lnTo>
                  <a:lnTo>
                    <a:pt x="114300" y="925830"/>
                  </a:lnTo>
                  <a:lnTo>
                    <a:pt x="167640" y="927735"/>
                  </a:lnTo>
                  <a:lnTo>
                    <a:pt x="154305" y="958215"/>
                  </a:lnTo>
                  <a:lnTo>
                    <a:pt x="182880" y="954405"/>
                  </a:lnTo>
                  <a:lnTo>
                    <a:pt x="179070" y="990600"/>
                  </a:lnTo>
                  <a:lnTo>
                    <a:pt x="259080" y="969645"/>
                  </a:lnTo>
                  <a:lnTo>
                    <a:pt x="264795" y="948690"/>
                  </a:lnTo>
                  <a:lnTo>
                    <a:pt x="289560" y="956310"/>
                  </a:lnTo>
                  <a:lnTo>
                    <a:pt x="508635" y="891540"/>
                  </a:lnTo>
                  <a:lnTo>
                    <a:pt x="565785" y="895350"/>
                  </a:lnTo>
                  <a:lnTo>
                    <a:pt x="573405" y="845820"/>
                  </a:lnTo>
                  <a:lnTo>
                    <a:pt x="672465" y="845820"/>
                  </a:lnTo>
                  <a:lnTo>
                    <a:pt x="683895" y="828675"/>
                  </a:lnTo>
                  <a:lnTo>
                    <a:pt x="727710" y="834390"/>
                  </a:lnTo>
                  <a:lnTo>
                    <a:pt x="756285" y="807720"/>
                  </a:lnTo>
                  <a:lnTo>
                    <a:pt x="807720" y="807720"/>
                  </a:lnTo>
                  <a:lnTo>
                    <a:pt x="912495" y="819150"/>
                  </a:lnTo>
                  <a:lnTo>
                    <a:pt x="918210" y="786765"/>
                  </a:lnTo>
                  <a:lnTo>
                    <a:pt x="904875" y="775335"/>
                  </a:lnTo>
                  <a:lnTo>
                    <a:pt x="914400" y="697230"/>
                  </a:lnTo>
                  <a:lnTo>
                    <a:pt x="962025" y="697230"/>
                  </a:lnTo>
                  <a:lnTo>
                    <a:pt x="962025" y="668655"/>
                  </a:lnTo>
                  <a:lnTo>
                    <a:pt x="843915" y="641985"/>
                  </a:lnTo>
                  <a:lnTo>
                    <a:pt x="880110" y="609600"/>
                  </a:lnTo>
                  <a:lnTo>
                    <a:pt x="895350" y="558165"/>
                  </a:lnTo>
                  <a:lnTo>
                    <a:pt x="933450" y="535305"/>
                  </a:lnTo>
                  <a:lnTo>
                    <a:pt x="954405" y="535305"/>
                  </a:lnTo>
                  <a:lnTo>
                    <a:pt x="963930" y="502920"/>
                  </a:lnTo>
                  <a:lnTo>
                    <a:pt x="1002030" y="508635"/>
                  </a:lnTo>
                  <a:lnTo>
                    <a:pt x="1064895" y="369570"/>
                  </a:lnTo>
                  <a:lnTo>
                    <a:pt x="1028700" y="352425"/>
                  </a:lnTo>
                  <a:lnTo>
                    <a:pt x="1045845" y="339090"/>
                  </a:lnTo>
                  <a:lnTo>
                    <a:pt x="1101090" y="331470"/>
                  </a:lnTo>
                  <a:lnTo>
                    <a:pt x="1097280" y="274320"/>
                  </a:lnTo>
                  <a:lnTo>
                    <a:pt x="962025" y="285750"/>
                  </a:lnTo>
                  <a:lnTo>
                    <a:pt x="963930" y="270510"/>
                  </a:lnTo>
                  <a:lnTo>
                    <a:pt x="901065" y="255270"/>
                  </a:lnTo>
                  <a:lnTo>
                    <a:pt x="902970" y="222885"/>
                  </a:lnTo>
                  <a:lnTo>
                    <a:pt x="859155" y="190500"/>
                  </a:lnTo>
                  <a:lnTo>
                    <a:pt x="697230" y="144780"/>
                  </a:lnTo>
                  <a:lnTo>
                    <a:pt x="651510" y="150495"/>
                  </a:lnTo>
                  <a:lnTo>
                    <a:pt x="607695" y="140970"/>
                  </a:lnTo>
                  <a:lnTo>
                    <a:pt x="577215" y="106680"/>
                  </a:lnTo>
                  <a:lnTo>
                    <a:pt x="569595" y="68580"/>
                  </a:lnTo>
                  <a:lnTo>
                    <a:pt x="548640" y="40005"/>
                  </a:lnTo>
                  <a:lnTo>
                    <a:pt x="478155" y="34290"/>
                  </a:lnTo>
                  <a:lnTo>
                    <a:pt x="432435" y="1905"/>
                  </a:lnTo>
                  <a:lnTo>
                    <a:pt x="428625" y="40005"/>
                  </a:lnTo>
                  <a:lnTo>
                    <a:pt x="230505" y="0"/>
                  </a:lnTo>
                  <a:lnTo>
                    <a:pt x="230505" y="47625"/>
                  </a:lnTo>
                  <a:lnTo>
                    <a:pt x="186690" y="43815"/>
                  </a:lnTo>
                  <a:lnTo>
                    <a:pt x="169545" y="93345"/>
                  </a:lnTo>
                  <a:lnTo>
                    <a:pt x="177165" y="135255"/>
                  </a:lnTo>
                  <a:lnTo>
                    <a:pt x="226695" y="120015"/>
                  </a:lnTo>
                  <a:lnTo>
                    <a:pt x="205740" y="234315"/>
                  </a:lnTo>
                  <a:lnTo>
                    <a:pt x="232410" y="247650"/>
                  </a:lnTo>
                  <a:lnTo>
                    <a:pt x="194310" y="280035"/>
                  </a:lnTo>
                  <a:lnTo>
                    <a:pt x="243840" y="274320"/>
                  </a:lnTo>
                  <a:lnTo>
                    <a:pt x="266700" y="28194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60000" rIns="180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Mińsk Mazowiecki</a:t>
              </a:r>
            </a:p>
          </p:txBody>
        </p:sp>
        <p:sp>
          <p:nvSpPr>
            <p:cNvPr id="38" name="Minsk Mazowiecki [m]">
              <a:extLst>
                <a:ext uri="{FF2B5EF4-FFF2-40B4-BE49-F238E27FC236}">
                  <a16:creationId xmlns:a16="http://schemas.microsoft.com/office/drawing/2014/main" id="{42A3B464-B6D2-15C9-6B97-5EC238860CC9}"/>
                </a:ext>
              </a:extLst>
            </p:cNvPr>
            <p:cNvSpPr/>
            <p:nvPr/>
          </p:nvSpPr>
          <p:spPr>
            <a:xfrm>
              <a:off x="9035957" y="3649181"/>
              <a:ext cx="460323" cy="309461"/>
            </a:xfrm>
            <a:custGeom>
              <a:avLst/>
              <a:gdLst>
                <a:gd name="connsiteX0" fmla="*/ 0 w 453390"/>
                <a:gd name="connsiteY0" fmla="*/ 299085 h 304800"/>
                <a:gd name="connsiteX1" fmla="*/ 5715 w 453390"/>
                <a:gd name="connsiteY1" fmla="*/ 245745 h 304800"/>
                <a:gd name="connsiteX2" fmla="*/ 72390 w 453390"/>
                <a:gd name="connsiteY2" fmla="*/ 219075 h 304800"/>
                <a:gd name="connsiteX3" fmla="*/ 93345 w 453390"/>
                <a:gd name="connsiteY3" fmla="*/ 165735 h 304800"/>
                <a:gd name="connsiteX4" fmla="*/ 120015 w 453390"/>
                <a:gd name="connsiteY4" fmla="*/ 165735 h 304800"/>
                <a:gd name="connsiteX5" fmla="*/ 142875 w 453390"/>
                <a:gd name="connsiteY5" fmla="*/ 53340 h 304800"/>
                <a:gd name="connsiteX6" fmla="*/ 167640 w 453390"/>
                <a:gd name="connsiteY6" fmla="*/ 66675 h 304800"/>
                <a:gd name="connsiteX7" fmla="*/ 182880 w 453390"/>
                <a:gd name="connsiteY7" fmla="*/ 49530 h 304800"/>
                <a:gd name="connsiteX8" fmla="*/ 175260 w 453390"/>
                <a:gd name="connsiteY8" fmla="*/ 1905 h 304800"/>
                <a:gd name="connsiteX9" fmla="*/ 238125 w 453390"/>
                <a:gd name="connsiteY9" fmla="*/ 15240 h 304800"/>
                <a:gd name="connsiteX10" fmla="*/ 257175 w 453390"/>
                <a:gd name="connsiteY10" fmla="*/ 0 h 304800"/>
                <a:gd name="connsiteX11" fmla="*/ 278130 w 453390"/>
                <a:gd name="connsiteY11" fmla="*/ 3810 h 304800"/>
                <a:gd name="connsiteX12" fmla="*/ 295275 w 453390"/>
                <a:gd name="connsiteY12" fmla="*/ 51435 h 304800"/>
                <a:gd name="connsiteX13" fmla="*/ 361950 w 453390"/>
                <a:gd name="connsiteY13" fmla="*/ 62865 h 304800"/>
                <a:gd name="connsiteX14" fmla="*/ 377190 w 453390"/>
                <a:gd name="connsiteY14" fmla="*/ 85725 h 304800"/>
                <a:gd name="connsiteX15" fmla="*/ 354330 w 453390"/>
                <a:gd name="connsiteY15" fmla="*/ 116205 h 304800"/>
                <a:gd name="connsiteX16" fmla="*/ 453390 w 453390"/>
                <a:gd name="connsiteY16" fmla="*/ 121920 h 304800"/>
                <a:gd name="connsiteX17" fmla="*/ 440055 w 453390"/>
                <a:gd name="connsiteY17" fmla="*/ 146685 h 304800"/>
                <a:gd name="connsiteX18" fmla="*/ 451485 w 453390"/>
                <a:gd name="connsiteY18" fmla="*/ 180975 h 304800"/>
                <a:gd name="connsiteX19" fmla="*/ 365760 w 453390"/>
                <a:gd name="connsiteY19" fmla="*/ 251460 h 304800"/>
                <a:gd name="connsiteX20" fmla="*/ 360045 w 453390"/>
                <a:gd name="connsiteY20" fmla="*/ 287655 h 304800"/>
                <a:gd name="connsiteX21" fmla="*/ 337185 w 453390"/>
                <a:gd name="connsiteY21" fmla="*/ 304800 h 304800"/>
                <a:gd name="connsiteX22" fmla="*/ 291465 w 453390"/>
                <a:gd name="connsiteY22" fmla="*/ 302895 h 304800"/>
                <a:gd name="connsiteX23" fmla="*/ 299085 w 453390"/>
                <a:gd name="connsiteY23" fmla="*/ 272415 h 304800"/>
                <a:gd name="connsiteX24" fmla="*/ 240030 w 453390"/>
                <a:gd name="connsiteY24" fmla="*/ 213360 h 304800"/>
                <a:gd name="connsiteX25" fmla="*/ 184785 w 453390"/>
                <a:gd name="connsiteY25" fmla="*/ 203835 h 304800"/>
                <a:gd name="connsiteX26" fmla="*/ 163830 w 453390"/>
                <a:gd name="connsiteY26" fmla="*/ 228600 h 304800"/>
                <a:gd name="connsiteX27" fmla="*/ 158115 w 453390"/>
                <a:gd name="connsiteY27" fmla="*/ 274320 h 304800"/>
                <a:gd name="connsiteX28" fmla="*/ 120015 w 453390"/>
                <a:gd name="connsiteY28" fmla="*/ 272415 h 304800"/>
                <a:gd name="connsiteX29" fmla="*/ 91440 w 453390"/>
                <a:gd name="connsiteY29" fmla="*/ 302895 h 304800"/>
                <a:gd name="connsiteX30" fmla="*/ 0 w 453390"/>
                <a:gd name="connsiteY30" fmla="*/ 29908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3390" h="304800">
                  <a:moveTo>
                    <a:pt x="0" y="299085"/>
                  </a:moveTo>
                  <a:lnTo>
                    <a:pt x="5715" y="245745"/>
                  </a:lnTo>
                  <a:lnTo>
                    <a:pt x="72390" y="219075"/>
                  </a:lnTo>
                  <a:lnTo>
                    <a:pt x="93345" y="165735"/>
                  </a:lnTo>
                  <a:lnTo>
                    <a:pt x="120015" y="165735"/>
                  </a:lnTo>
                  <a:lnTo>
                    <a:pt x="142875" y="53340"/>
                  </a:lnTo>
                  <a:lnTo>
                    <a:pt x="167640" y="66675"/>
                  </a:lnTo>
                  <a:lnTo>
                    <a:pt x="182880" y="49530"/>
                  </a:lnTo>
                  <a:lnTo>
                    <a:pt x="175260" y="1905"/>
                  </a:lnTo>
                  <a:lnTo>
                    <a:pt x="238125" y="15240"/>
                  </a:lnTo>
                  <a:lnTo>
                    <a:pt x="257175" y="0"/>
                  </a:lnTo>
                  <a:lnTo>
                    <a:pt x="278130" y="3810"/>
                  </a:lnTo>
                  <a:lnTo>
                    <a:pt x="295275" y="51435"/>
                  </a:lnTo>
                  <a:lnTo>
                    <a:pt x="361950" y="62865"/>
                  </a:lnTo>
                  <a:lnTo>
                    <a:pt x="377190" y="85725"/>
                  </a:lnTo>
                  <a:lnTo>
                    <a:pt x="354330" y="116205"/>
                  </a:lnTo>
                  <a:lnTo>
                    <a:pt x="453390" y="121920"/>
                  </a:lnTo>
                  <a:lnTo>
                    <a:pt x="440055" y="146685"/>
                  </a:lnTo>
                  <a:lnTo>
                    <a:pt x="451485" y="180975"/>
                  </a:lnTo>
                  <a:lnTo>
                    <a:pt x="365760" y="251460"/>
                  </a:lnTo>
                  <a:lnTo>
                    <a:pt x="360045" y="287655"/>
                  </a:lnTo>
                  <a:lnTo>
                    <a:pt x="337185" y="304800"/>
                  </a:lnTo>
                  <a:lnTo>
                    <a:pt x="291465" y="302895"/>
                  </a:lnTo>
                  <a:lnTo>
                    <a:pt x="299085" y="272415"/>
                  </a:lnTo>
                  <a:lnTo>
                    <a:pt x="240030" y="213360"/>
                  </a:lnTo>
                  <a:lnTo>
                    <a:pt x="184785" y="203835"/>
                  </a:lnTo>
                  <a:lnTo>
                    <a:pt x="163830" y="228600"/>
                  </a:lnTo>
                  <a:lnTo>
                    <a:pt x="158115" y="274320"/>
                  </a:lnTo>
                  <a:lnTo>
                    <a:pt x="120015" y="272415"/>
                  </a:lnTo>
                  <a:lnTo>
                    <a:pt x="91440" y="302895"/>
                  </a:lnTo>
                  <a:lnTo>
                    <a:pt x="0" y="29908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endParaRPr lang="pl-PL" sz="600">
                <a:solidFill>
                  <a:schemeClr val="tx1"/>
                </a:solidFill>
                <a:latin typeface="Arial" panose="020B0604020202020204" pitchFamily="34" charset="0"/>
                <a:cs typeface="Arial" panose="020B0604020202020204" pitchFamily="34" charset="0"/>
              </a:endParaRPr>
            </a:p>
          </p:txBody>
        </p:sp>
        <p:sp>
          <p:nvSpPr>
            <p:cNvPr id="39" name="Milanowek">
              <a:extLst>
                <a:ext uri="{FF2B5EF4-FFF2-40B4-BE49-F238E27FC236}">
                  <a16:creationId xmlns:a16="http://schemas.microsoft.com/office/drawing/2014/main" id="{88A7DF0A-B25A-514F-70C1-8C80C6EB88E3}"/>
                </a:ext>
              </a:extLst>
            </p:cNvPr>
            <p:cNvSpPr/>
            <p:nvPr/>
          </p:nvSpPr>
          <p:spPr>
            <a:xfrm>
              <a:off x="4644194" y="4167528"/>
              <a:ext cx="335249" cy="404878"/>
            </a:xfrm>
            <a:custGeom>
              <a:avLst/>
              <a:gdLst>
                <a:gd name="connsiteX0" fmla="*/ 73660 w 330200"/>
                <a:gd name="connsiteY0" fmla="*/ 0 h 398780"/>
                <a:gd name="connsiteX1" fmla="*/ 27940 w 330200"/>
                <a:gd name="connsiteY1" fmla="*/ 96520 h 398780"/>
                <a:gd name="connsiteX2" fmla="*/ 27940 w 330200"/>
                <a:gd name="connsiteY2" fmla="*/ 177800 h 398780"/>
                <a:gd name="connsiteX3" fmla="*/ 0 w 330200"/>
                <a:gd name="connsiteY3" fmla="*/ 180340 h 398780"/>
                <a:gd name="connsiteX4" fmla="*/ 7620 w 330200"/>
                <a:gd name="connsiteY4" fmla="*/ 238760 h 398780"/>
                <a:gd name="connsiteX5" fmla="*/ 43180 w 330200"/>
                <a:gd name="connsiteY5" fmla="*/ 228600 h 398780"/>
                <a:gd name="connsiteX6" fmla="*/ 76200 w 330200"/>
                <a:gd name="connsiteY6" fmla="*/ 236220 h 398780"/>
                <a:gd name="connsiteX7" fmla="*/ 86360 w 330200"/>
                <a:gd name="connsiteY7" fmla="*/ 259080 h 398780"/>
                <a:gd name="connsiteX8" fmla="*/ 116840 w 330200"/>
                <a:gd name="connsiteY8" fmla="*/ 261620 h 398780"/>
                <a:gd name="connsiteX9" fmla="*/ 124460 w 330200"/>
                <a:gd name="connsiteY9" fmla="*/ 281940 h 398780"/>
                <a:gd name="connsiteX10" fmla="*/ 142240 w 330200"/>
                <a:gd name="connsiteY10" fmla="*/ 281940 h 398780"/>
                <a:gd name="connsiteX11" fmla="*/ 147320 w 330200"/>
                <a:gd name="connsiteY11" fmla="*/ 312420 h 398780"/>
                <a:gd name="connsiteX12" fmla="*/ 165100 w 330200"/>
                <a:gd name="connsiteY12" fmla="*/ 314960 h 398780"/>
                <a:gd name="connsiteX13" fmla="*/ 200660 w 330200"/>
                <a:gd name="connsiteY13" fmla="*/ 312420 h 398780"/>
                <a:gd name="connsiteX14" fmla="*/ 200660 w 330200"/>
                <a:gd name="connsiteY14" fmla="*/ 370840 h 398780"/>
                <a:gd name="connsiteX15" fmla="*/ 274320 w 330200"/>
                <a:gd name="connsiteY15" fmla="*/ 398780 h 398780"/>
                <a:gd name="connsiteX16" fmla="*/ 299720 w 330200"/>
                <a:gd name="connsiteY16" fmla="*/ 358140 h 398780"/>
                <a:gd name="connsiteX17" fmla="*/ 297180 w 330200"/>
                <a:gd name="connsiteY17" fmla="*/ 307340 h 398780"/>
                <a:gd name="connsiteX18" fmla="*/ 322580 w 330200"/>
                <a:gd name="connsiteY18" fmla="*/ 287020 h 398780"/>
                <a:gd name="connsiteX19" fmla="*/ 309880 w 330200"/>
                <a:gd name="connsiteY19" fmla="*/ 256540 h 398780"/>
                <a:gd name="connsiteX20" fmla="*/ 314960 w 330200"/>
                <a:gd name="connsiteY20" fmla="*/ 190500 h 398780"/>
                <a:gd name="connsiteX21" fmla="*/ 330200 w 330200"/>
                <a:gd name="connsiteY21" fmla="*/ 144780 h 398780"/>
                <a:gd name="connsiteX22" fmla="*/ 327660 w 330200"/>
                <a:gd name="connsiteY22" fmla="*/ 96520 h 398780"/>
                <a:gd name="connsiteX23" fmla="*/ 203200 w 330200"/>
                <a:gd name="connsiteY23" fmla="*/ 172720 h 398780"/>
                <a:gd name="connsiteX24" fmla="*/ 223520 w 330200"/>
                <a:gd name="connsiteY24" fmla="*/ 109220 h 398780"/>
                <a:gd name="connsiteX25" fmla="*/ 190500 w 330200"/>
                <a:gd name="connsiteY25" fmla="*/ 99060 h 398780"/>
                <a:gd name="connsiteX26" fmla="*/ 154940 w 330200"/>
                <a:gd name="connsiteY26" fmla="*/ 30480 h 398780"/>
                <a:gd name="connsiteX27" fmla="*/ 73660 w 330200"/>
                <a:gd name="connsiteY27" fmla="*/ 0 h 39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0200" h="398780">
                  <a:moveTo>
                    <a:pt x="73660" y="0"/>
                  </a:moveTo>
                  <a:lnTo>
                    <a:pt x="27940" y="96520"/>
                  </a:lnTo>
                  <a:lnTo>
                    <a:pt x="27940" y="177800"/>
                  </a:lnTo>
                  <a:lnTo>
                    <a:pt x="0" y="180340"/>
                  </a:lnTo>
                  <a:lnTo>
                    <a:pt x="7620" y="238760"/>
                  </a:lnTo>
                  <a:lnTo>
                    <a:pt x="43180" y="228600"/>
                  </a:lnTo>
                  <a:lnTo>
                    <a:pt x="76200" y="236220"/>
                  </a:lnTo>
                  <a:lnTo>
                    <a:pt x="86360" y="259080"/>
                  </a:lnTo>
                  <a:lnTo>
                    <a:pt x="116840" y="261620"/>
                  </a:lnTo>
                  <a:lnTo>
                    <a:pt x="124460" y="281940"/>
                  </a:lnTo>
                  <a:lnTo>
                    <a:pt x="142240" y="281940"/>
                  </a:lnTo>
                  <a:lnTo>
                    <a:pt x="147320" y="312420"/>
                  </a:lnTo>
                  <a:lnTo>
                    <a:pt x="165100" y="314960"/>
                  </a:lnTo>
                  <a:lnTo>
                    <a:pt x="200660" y="312420"/>
                  </a:lnTo>
                  <a:lnTo>
                    <a:pt x="200660" y="370840"/>
                  </a:lnTo>
                  <a:lnTo>
                    <a:pt x="274320" y="398780"/>
                  </a:lnTo>
                  <a:lnTo>
                    <a:pt x="299720" y="358140"/>
                  </a:lnTo>
                  <a:lnTo>
                    <a:pt x="297180" y="307340"/>
                  </a:lnTo>
                  <a:lnTo>
                    <a:pt x="322580" y="287020"/>
                  </a:lnTo>
                  <a:lnTo>
                    <a:pt x="309880" y="256540"/>
                  </a:lnTo>
                  <a:lnTo>
                    <a:pt x="314960" y="190500"/>
                  </a:lnTo>
                  <a:lnTo>
                    <a:pt x="330200" y="144780"/>
                  </a:lnTo>
                  <a:lnTo>
                    <a:pt x="327660" y="96520"/>
                  </a:lnTo>
                  <a:lnTo>
                    <a:pt x="203200" y="172720"/>
                  </a:lnTo>
                  <a:lnTo>
                    <a:pt x="223520" y="109220"/>
                  </a:lnTo>
                  <a:lnTo>
                    <a:pt x="190500" y="99060"/>
                  </a:lnTo>
                  <a:lnTo>
                    <a:pt x="154940" y="30480"/>
                  </a:lnTo>
                  <a:lnTo>
                    <a:pt x="73660" y="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Mil.</a:t>
              </a:r>
            </a:p>
          </p:txBody>
        </p:sp>
        <p:sp>
          <p:nvSpPr>
            <p:cNvPr id="40" name="Michalowice">
              <a:extLst>
                <a:ext uri="{FF2B5EF4-FFF2-40B4-BE49-F238E27FC236}">
                  <a16:creationId xmlns:a16="http://schemas.microsoft.com/office/drawing/2014/main" id="{C3CF3C79-8C17-0D6B-6B6D-8A794683A5FA}"/>
                </a:ext>
              </a:extLst>
            </p:cNvPr>
            <p:cNvSpPr>
              <a:spLocks/>
            </p:cNvSpPr>
            <p:nvPr/>
          </p:nvSpPr>
          <p:spPr>
            <a:xfrm>
              <a:off x="5262471" y="3842594"/>
              <a:ext cx="792993" cy="585708"/>
            </a:xfrm>
            <a:custGeom>
              <a:avLst/>
              <a:gdLst>
                <a:gd name="connsiteX0" fmla="*/ 752475 w 781050"/>
                <a:gd name="connsiteY0" fmla="*/ 0 h 601652"/>
                <a:gd name="connsiteX1" fmla="*/ 737235 w 781050"/>
                <a:gd name="connsiteY1" fmla="*/ 51435 h 601652"/>
                <a:gd name="connsiteX2" fmla="*/ 781050 w 781050"/>
                <a:gd name="connsiteY2" fmla="*/ 72390 h 601652"/>
                <a:gd name="connsiteX3" fmla="*/ 779972 w 781050"/>
                <a:gd name="connsiteY3" fmla="*/ 125249 h 601652"/>
                <a:gd name="connsiteX4" fmla="*/ 772792 w 781050"/>
                <a:gd name="connsiteY4" fmla="*/ 117782 h 601652"/>
                <a:gd name="connsiteX5" fmla="*/ 683257 w 781050"/>
                <a:gd name="connsiteY5" fmla="*/ 256847 h 601652"/>
                <a:gd name="connsiteX6" fmla="*/ 654682 w 781050"/>
                <a:gd name="connsiteY6" fmla="*/ 253037 h 601652"/>
                <a:gd name="connsiteX7" fmla="*/ 648967 w 781050"/>
                <a:gd name="connsiteY7" fmla="*/ 306377 h 601652"/>
                <a:gd name="connsiteX8" fmla="*/ 622297 w 781050"/>
                <a:gd name="connsiteY8" fmla="*/ 312092 h 601652"/>
                <a:gd name="connsiteX9" fmla="*/ 599437 w 781050"/>
                <a:gd name="connsiteY9" fmla="*/ 241607 h 601652"/>
                <a:gd name="connsiteX10" fmla="*/ 559432 w 781050"/>
                <a:gd name="connsiteY10" fmla="*/ 313997 h 601652"/>
                <a:gd name="connsiteX11" fmla="*/ 599437 w 781050"/>
                <a:gd name="connsiteY11" fmla="*/ 378767 h 601652"/>
                <a:gd name="connsiteX12" fmla="*/ 570862 w 781050"/>
                <a:gd name="connsiteY12" fmla="*/ 371147 h 601652"/>
                <a:gd name="connsiteX13" fmla="*/ 574672 w 781050"/>
                <a:gd name="connsiteY13" fmla="*/ 567362 h 601652"/>
                <a:gd name="connsiteX14" fmla="*/ 549907 w 781050"/>
                <a:gd name="connsiteY14" fmla="*/ 601652 h 601652"/>
                <a:gd name="connsiteX15" fmla="*/ 549667 w 781050"/>
                <a:gd name="connsiteY15" fmla="*/ 601617 h 601652"/>
                <a:gd name="connsiteX16" fmla="*/ 573267 w 781050"/>
                <a:gd name="connsiteY16" fmla="*/ 568939 h 601652"/>
                <a:gd name="connsiteX17" fmla="*/ 571775 w 781050"/>
                <a:gd name="connsiteY17" fmla="*/ 492070 h 601652"/>
                <a:gd name="connsiteX18" fmla="*/ 467993 w 781050"/>
                <a:gd name="connsiteY18" fmla="*/ 472112 h 601652"/>
                <a:gd name="connsiteX19" fmla="*/ 431798 w 781050"/>
                <a:gd name="connsiteY19" fmla="*/ 515927 h 601652"/>
                <a:gd name="connsiteX20" fmla="*/ 349883 w 781050"/>
                <a:gd name="connsiteY20" fmla="*/ 576887 h 601652"/>
                <a:gd name="connsiteX21" fmla="*/ 326918 w 781050"/>
                <a:gd name="connsiteY21" fmla="*/ 568713 h 601652"/>
                <a:gd name="connsiteX22" fmla="*/ 321945 w 781050"/>
                <a:gd name="connsiteY22" fmla="*/ 521970 h 601652"/>
                <a:gd name="connsiteX23" fmla="*/ 278130 w 781050"/>
                <a:gd name="connsiteY23" fmla="*/ 510540 h 601652"/>
                <a:gd name="connsiteX24" fmla="*/ 308610 w 781050"/>
                <a:gd name="connsiteY24" fmla="*/ 445770 h 601652"/>
                <a:gd name="connsiteX25" fmla="*/ 226695 w 781050"/>
                <a:gd name="connsiteY25" fmla="*/ 440055 h 601652"/>
                <a:gd name="connsiteX26" fmla="*/ 200025 w 781050"/>
                <a:gd name="connsiteY26" fmla="*/ 462915 h 601652"/>
                <a:gd name="connsiteX27" fmla="*/ 87630 w 781050"/>
                <a:gd name="connsiteY27" fmla="*/ 415290 h 601652"/>
                <a:gd name="connsiteX28" fmla="*/ 66675 w 781050"/>
                <a:gd name="connsiteY28" fmla="*/ 381000 h 601652"/>
                <a:gd name="connsiteX29" fmla="*/ 102870 w 781050"/>
                <a:gd name="connsiteY29" fmla="*/ 379095 h 601652"/>
                <a:gd name="connsiteX30" fmla="*/ 81915 w 781050"/>
                <a:gd name="connsiteY30" fmla="*/ 316230 h 601652"/>
                <a:gd name="connsiteX31" fmla="*/ 0 w 781050"/>
                <a:gd name="connsiteY31" fmla="*/ 335280 h 601652"/>
                <a:gd name="connsiteX32" fmla="*/ 28575 w 781050"/>
                <a:gd name="connsiteY32" fmla="*/ 283845 h 601652"/>
                <a:gd name="connsiteX33" fmla="*/ 121920 w 781050"/>
                <a:gd name="connsiteY33" fmla="*/ 291465 h 601652"/>
                <a:gd name="connsiteX34" fmla="*/ 207645 w 781050"/>
                <a:gd name="connsiteY34" fmla="*/ 320040 h 601652"/>
                <a:gd name="connsiteX35" fmla="*/ 209550 w 781050"/>
                <a:gd name="connsiteY35" fmla="*/ 281940 h 601652"/>
                <a:gd name="connsiteX36" fmla="*/ 255270 w 781050"/>
                <a:gd name="connsiteY36" fmla="*/ 281940 h 601652"/>
                <a:gd name="connsiteX37" fmla="*/ 293370 w 781050"/>
                <a:gd name="connsiteY37" fmla="*/ 323850 h 601652"/>
                <a:gd name="connsiteX38" fmla="*/ 312420 w 781050"/>
                <a:gd name="connsiteY38" fmla="*/ 240030 h 601652"/>
                <a:gd name="connsiteX39" fmla="*/ 283845 w 781050"/>
                <a:gd name="connsiteY39" fmla="*/ 236220 h 601652"/>
                <a:gd name="connsiteX40" fmla="*/ 318135 w 781050"/>
                <a:gd name="connsiteY40" fmla="*/ 188595 h 601652"/>
                <a:gd name="connsiteX41" fmla="*/ 392430 w 781050"/>
                <a:gd name="connsiteY41" fmla="*/ 209550 h 601652"/>
                <a:gd name="connsiteX42" fmla="*/ 401955 w 781050"/>
                <a:gd name="connsiteY42" fmla="*/ 112395 h 601652"/>
                <a:gd name="connsiteX43" fmla="*/ 478155 w 781050"/>
                <a:gd name="connsiteY43" fmla="*/ 110490 h 601652"/>
                <a:gd name="connsiteX44" fmla="*/ 501015 w 781050"/>
                <a:gd name="connsiteY44" fmla="*/ 40005 h 601652"/>
                <a:gd name="connsiteX45" fmla="*/ 670560 w 781050"/>
                <a:gd name="connsiteY45" fmla="*/ 40005 h 601652"/>
                <a:gd name="connsiteX46" fmla="*/ 676275 w 781050"/>
                <a:gd name="connsiteY46" fmla="*/ 20955 h 601652"/>
                <a:gd name="connsiteX47" fmla="*/ 708660 w 781050"/>
                <a:gd name="connsiteY47" fmla="*/ 20955 h 601652"/>
                <a:gd name="connsiteX0" fmla="*/ 752475 w 781050"/>
                <a:gd name="connsiteY0" fmla="*/ 0 h 601652"/>
                <a:gd name="connsiteX1" fmla="*/ 737235 w 781050"/>
                <a:gd name="connsiteY1" fmla="*/ 51435 h 601652"/>
                <a:gd name="connsiteX2" fmla="*/ 781050 w 781050"/>
                <a:gd name="connsiteY2" fmla="*/ 72390 h 601652"/>
                <a:gd name="connsiteX3" fmla="*/ 779972 w 781050"/>
                <a:gd name="connsiteY3" fmla="*/ 125249 h 601652"/>
                <a:gd name="connsiteX4" fmla="*/ 772792 w 781050"/>
                <a:gd name="connsiteY4" fmla="*/ 117782 h 601652"/>
                <a:gd name="connsiteX5" fmla="*/ 683257 w 781050"/>
                <a:gd name="connsiteY5" fmla="*/ 256847 h 601652"/>
                <a:gd name="connsiteX6" fmla="*/ 654682 w 781050"/>
                <a:gd name="connsiteY6" fmla="*/ 253037 h 601652"/>
                <a:gd name="connsiteX7" fmla="*/ 648967 w 781050"/>
                <a:gd name="connsiteY7" fmla="*/ 306377 h 601652"/>
                <a:gd name="connsiteX8" fmla="*/ 622297 w 781050"/>
                <a:gd name="connsiteY8" fmla="*/ 312092 h 601652"/>
                <a:gd name="connsiteX9" fmla="*/ 599437 w 781050"/>
                <a:gd name="connsiteY9" fmla="*/ 241607 h 601652"/>
                <a:gd name="connsiteX10" fmla="*/ 559432 w 781050"/>
                <a:gd name="connsiteY10" fmla="*/ 313997 h 601652"/>
                <a:gd name="connsiteX11" fmla="*/ 599437 w 781050"/>
                <a:gd name="connsiteY11" fmla="*/ 378767 h 601652"/>
                <a:gd name="connsiteX12" fmla="*/ 570862 w 781050"/>
                <a:gd name="connsiteY12" fmla="*/ 371147 h 601652"/>
                <a:gd name="connsiteX13" fmla="*/ 574672 w 781050"/>
                <a:gd name="connsiteY13" fmla="*/ 567362 h 601652"/>
                <a:gd name="connsiteX14" fmla="*/ 549907 w 781050"/>
                <a:gd name="connsiteY14" fmla="*/ 601652 h 601652"/>
                <a:gd name="connsiteX15" fmla="*/ 573267 w 781050"/>
                <a:gd name="connsiteY15" fmla="*/ 568939 h 601652"/>
                <a:gd name="connsiteX16" fmla="*/ 571775 w 781050"/>
                <a:gd name="connsiteY16" fmla="*/ 492070 h 601652"/>
                <a:gd name="connsiteX17" fmla="*/ 467993 w 781050"/>
                <a:gd name="connsiteY17" fmla="*/ 472112 h 601652"/>
                <a:gd name="connsiteX18" fmla="*/ 431798 w 781050"/>
                <a:gd name="connsiteY18" fmla="*/ 515927 h 601652"/>
                <a:gd name="connsiteX19" fmla="*/ 349883 w 781050"/>
                <a:gd name="connsiteY19" fmla="*/ 576887 h 601652"/>
                <a:gd name="connsiteX20" fmla="*/ 326918 w 781050"/>
                <a:gd name="connsiteY20" fmla="*/ 568713 h 601652"/>
                <a:gd name="connsiteX21" fmla="*/ 321945 w 781050"/>
                <a:gd name="connsiteY21" fmla="*/ 521970 h 601652"/>
                <a:gd name="connsiteX22" fmla="*/ 278130 w 781050"/>
                <a:gd name="connsiteY22" fmla="*/ 510540 h 601652"/>
                <a:gd name="connsiteX23" fmla="*/ 308610 w 781050"/>
                <a:gd name="connsiteY23" fmla="*/ 445770 h 601652"/>
                <a:gd name="connsiteX24" fmla="*/ 226695 w 781050"/>
                <a:gd name="connsiteY24" fmla="*/ 440055 h 601652"/>
                <a:gd name="connsiteX25" fmla="*/ 200025 w 781050"/>
                <a:gd name="connsiteY25" fmla="*/ 462915 h 601652"/>
                <a:gd name="connsiteX26" fmla="*/ 87630 w 781050"/>
                <a:gd name="connsiteY26" fmla="*/ 415290 h 601652"/>
                <a:gd name="connsiteX27" fmla="*/ 66675 w 781050"/>
                <a:gd name="connsiteY27" fmla="*/ 381000 h 601652"/>
                <a:gd name="connsiteX28" fmla="*/ 102870 w 781050"/>
                <a:gd name="connsiteY28" fmla="*/ 379095 h 601652"/>
                <a:gd name="connsiteX29" fmla="*/ 81915 w 781050"/>
                <a:gd name="connsiteY29" fmla="*/ 316230 h 601652"/>
                <a:gd name="connsiteX30" fmla="*/ 0 w 781050"/>
                <a:gd name="connsiteY30" fmla="*/ 335280 h 601652"/>
                <a:gd name="connsiteX31" fmla="*/ 28575 w 781050"/>
                <a:gd name="connsiteY31" fmla="*/ 283845 h 601652"/>
                <a:gd name="connsiteX32" fmla="*/ 121920 w 781050"/>
                <a:gd name="connsiteY32" fmla="*/ 291465 h 601652"/>
                <a:gd name="connsiteX33" fmla="*/ 207645 w 781050"/>
                <a:gd name="connsiteY33" fmla="*/ 320040 h 601652"/>
                <a:gd name="connsiteX34" fmla="*/ 209550 w 781050"/>
                <a:gd name="connsiteY34" fmla="*/ 281940 h 601652"/>
                <a:gd name="connsiteX35" fmla="*/ 255270 w 781050"/>
                <a:gd name="connsiteY35" fmla="*/ 281940 h 601652"/>
                <a:gd name="connsiteX36" fmla="*/ 293370 w 781050"/>
                <a:gd name="connsiteY36" fmla="*/ 323850 h 601652"/>
                <a:gd name="connsiteX37" fmla="*/ 312420 w 781050"/>
                <a:gd name="connsiteY37" fmla="*/ 240030 h 601652"/>
                <a:gd name="connsiteX38" fmla="*/ 283845 w 781050"/>
                <a:gd name="connsiteY38" fmla="*/ 236220 h 601652"/>
                <a:gd name="connsiteX39" fmla="*/ 318135 w 781050"/>
                <a:gd name="connsiteY39" fmla="*/ 188595 h 601652"/>
                <a:gd name="connsiteX40" fmla="*/ 392430 w 781050"/>
                <a:gd name="connsiteY40" fmla="*/ 209550 h 601652"/>
                <a:gd name="connsiteX41" fmla="*/ 401955 w 781050"/>
                <a:gd name="connsiteY41" fmla="*/ 112395 h 601652"/>
                <a:gd name="connsiteX42" fmla="*/ 478155 w 781050"/>
                <a:gd name="connsiteY42" fmla="*/ 110490 h 601652"/>
                <a:gd name="connsiteX43" fmla="*/ 501015 w 781050"/>
                <a:gd name="connsiteY43" fmla="*/ 40005 h 601652"/>
                <a:gd name="connsiteX44" fmla="*/ 670560 w 781050"/>
                <a:gd name="connsiteY44" fmla="*/ 40005 h 601652"/>
                <a:gd name="connsiteX45" fmla="*/ 676275 w 781050"/>
                <a:gd name="connsiteY45" fmla="*/ 20955 h 601652"/>
                <a:gd name="connsiteX46" fmla="*/ 708660 w 781050"/>
                <a:gd name="connsiteY46" fmla="*/ 20955 h 601652"/>
                <a:gd name="connsiteX47" fmla="*/ 752475 w 781050"/>
                <a:gd name="connsiteY47" fmla="*/ 0 h 601652"/>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4672 w 781050"/>
                <a:gd name="connsiteY13" fmla="*/ 567362 h 576887"/>
                <a:gd name="connsiteX14" fmla="*/ 573267 w 781050"/>
                <a:gd name="connsiteY14" fmla="*/ 568939 h 576887"/>
                <a:gd name="connsiteX15" fmla="*/ 571775 w 781050"/>
                <a:gd name="connsiteY15" fmla="*/ 492070 h 576887"/>
                <a:gd name="connsiteX16" fmla="*/ 467993 w 781050"/>
                <a:gd name="connsiteY16" fmla="*/ 472112 h 576887"/>
                <a:gd name="connsiteX17" fmla="*/ 431798 w 781050"/>
                <a:gd name="connsiteY17" fmla="*/ 515927 h 576887"/>
                <a:gd name="connsiteX18" fmla="*/ 349883 w 781050"/>
                <a:gd name="connsiteY18" fmla="*/ 576887 h 576887"/>
                <a:gd name="connsiteX19" fmla="*/ 326918 w 781050"/>
                <a:gd name="connsiteY19" fmla="*/ 568713 h 576887"/>
                <a:gd name="connsiteX20" fmla="*/ 321945 w 781050"/>
                <a:gd name="connsiteY20" fmla="*/ 521970 h 576887"/>
                <a:gd name="connsiteX21" fmla="*/ 278130 w 781050"/>
                <a:gd name="connsiteY21" fmla="*/ 510540 h 576887"/>
                <a:gd name="connsiteX22" fmla="*/ 308610 w 781050"/>
                <a:gd name="connsiteY22" fmla="*/ 445770 h 576887"/>
                <a:gd name="connsiteX23" fmla="*/ 226695 w 781050"/>
                <a:gd name="connsiteY23" fmla="*/ 440055 h 576887"/>
                <a:gd name="connsiteX24" fmla="*/ 200025 w 781050"/>
                <a:gd name="connsiteY24" fmla="*/ 462915 h 576887"/>
                <a:gd name="connsiteX25" fmla="*/ 87630 w 781050"/>
                <a:gd name="connsiteY25" fmla="*/ 415290 h 576887"/>
                <a:gd name="connsiteX26" fmla="*/ 66675 w 781050"/>
                <a:gd name="connsiteY26" fmla="*/ 381000 h 576887"/>
                <a:gd name="connsiteX27" fmla="*/ 102870 w 781050"/>
                <a:gd name="connsiteY27" fmla="*/ 379095 h 576887"/>
                <a:gd name="connsiteX28" fmla="*/ 81915 w 781050"/>
                <a:gd name="connsiteY28" fmla="*/ 316230 h 576887"/>
                <a:gd name="connsiteX29" fmla="*/ 0 w 781050"/>
                <a:gd name="connsiteY29" fmla="*/ 335280 h 576887"/>
                <a:gd name="connsiteX30" fmla="*/ 28575 w 781050"/>
                <a:gd name="connsiteY30" fmla="*/ 283845 h 576887"/>
                <a:gd name="connsiteX31" fmla="*/ 121920 w 781050"/>
                <a:gd name="connsiteY31" fmla="*/ 291465 h 576887"/>
                <a:gd name="connsiteX32" fmla="*/ 207645 w 781050"/>
                <a:gd name="connsiteY32" fmla="*/ 320040 h 576887"/>
                <a:gd name="connsiteX33" fmla="*/ 209550 w 781050"/>
                <a:gd name="connsiteY33" fmla="*/ 281940 h 576887"/>
                <a:gd name="connsiteX34" fmla="*/ 255270 w 781050"/>
                <a:gd name="connsiteY34" fmla="*/ 281940 h 576887"/>
                <a:gd name="connsiteX35" fmla="*/ 293370 w 781050"/>
                <a:gd name="connsiteY35" fmla="*/ 323850 h 576887"/>
                <a:gd name="connsiteX36" fmla="*/ 312420 w 781050"/>
                <a:gd name="connsiteY36" fmla="*/ 240030 h 576887"/>
                <a:gd name="connsiteX37" fmla="*/ 283845 w 781050"/>
                <a:gd name="connsiteY37" fmla="*/ 236220 h 576887"/>
                <a:gd name="connsiteX38" fmla="*/ 318135 w 781050"/>
                <a:gd name="connsiteY38" fmla="*/ 188595 h 576887"/>
                <a:gd name="connsiteX39" fmla="*/ 392430 w 781050"/>
                <a:gd name="connsiteY39" fmla="*/ 209550 h 576887"/>
                <a:gd name="connsiteX40" fmla="*/ 401955 w 781050"/>
                <a:gd name="connsiteY40" fmla="*/ 112395 h 576887"/>
                <a:gd name="connsiteX41" fmla="*/ 478155 w 781050"/>
                <a:gd name="connsiteY41" fmla="*/ 110490 h 576887"/>
                <a:gd name="connsiteX42" fmla="*/ 501015 w 781050"/>
                <a:gd name="connsiteY42" fmla="*/ 40005 h 576887"/>
                <a:gd name="connsiteX43" fmla="*/ 670560 w 781050"/>
                <a:gd name="connsiteY43" fmla="*/ 40005 h 576887"/>
                <a:gd name="connsiteX44" fmla="*/ 676275 w 781050"/>
                <a:gd name="connsiteY44" fmla="*/ 20955 h 576887"/>
                <a:gd name="connsiteX45" fmla="*/ 708660 w 781050"/>
                <a:gd name="connsiteY45" fmla="*/ 20955 h 576887"/>
                <a:gd name="connsiteX46" fmla="*/ 752475 w 781050"/>
                <a:gd name="connsiteY46" fmla="*/ 0 h 576887"/>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4672 w 781050"/>
                <a:gd name="connsiteY13" fmla="*/ 567362 h 576887"/>
                <a:gd name="connsiteX14" fmla="*/ 571775 w 781050"/>
                <a:gd name="connsiteY14" fmla="*/ 492070 h 576887"/>
                <a:gd name="connsiteX15" fmla="*/ 467993 w 781050"/>
                <a:gd name="connsiteY15" fmla="*/ 472112 h 576887"/>
                <a:gd name="connsiteX16" fmla="*/ 431798 w 781050"/>
                <a:gd name="connsiteY16" fmla="*/ 515927 h 576887"/>
                <a:gd name="connsiteX17" fmla="*/ 349883 w 781050"/>
                <a:gd name="connsiteY17" fmla="*/ 576887 h 576887"/>
                <a:gd name="connsiteX18" fmla="*/ 326918 w 781050"/>
                <a:gd name="connsiteY18" fmla="*/ 568713 h 576887"/>
                <a:gd name="connsiteX19" fmla="*/ 321945 w 781050"/>
                <a:gd name="connsiteY19" fmla="*/ 521970 h 576887"/>
                <a:gd name="connsiteX20" fmla="*/ 278130 w 781050"/>
                <a:gd name="connsiteY20" fmla="*/ 510540 h 576887"/>
                <a:gd name="connsiteX21" fmla="*/ 308610 w 781050"/>
                <a:gd name="connsiteY21" fmla="*/ 445770 h 576887"/>
                <a:gd name="connsiteX22" fmla="*/ 226695 w 781050"/>
                <a:gd name="connsiteY22" fmla="*/ 440055 h 576887"/>
                <a:gd name="connsiteX23" fmla="*/ 200025 w 781050"/>
                <a:gd name="connsiteY23" fmla="*/ 462915 h 576887"/>
                <a:gd name="connsiteX24" fmla="*/ 87630 w 781050"/>
                <a:gd name="connsiteY24" fmla="*/ 415290 h 576887"/>
                <a:gd name="connsiteX25" fmla="*/ 66675 w 781050"/>
                <a:gd name="connsiteY25" fmla="*/ 381000 h 576887"/>
                <a:gd name="connsiteX26" fmla="*/ 102870 w 781050"/>
                <a:gd name="connsiteY26" fmla="*/ 379095 h 576887"/>
                <a:gd name="connsiteX27" fmla="*/ 81915 w 781050"/>
                <a:gd name="connsiteY27" fmla="*/ 316230 h 576887"/>
                <a:gd name="connsiteX28" fmla="*/ 0 w 781050"/>
                <a:gd name="connsiteY28" fmla="*/ 335280 h 576887"/>
                <a:gd name="connsiteX29" fmla="*/ 28575 w 781050"/>
                <a:gd name="connsiteY29" fmla="*/ 283845 h 576887"/>
                <a:gd name="connsiteX30" fmla="*/ 121920 w 781050"/>
                <a:gd name="connsiteY30" fmla="*/ 291465 h 576887"/>
                <a:gd name="connsiteX31" fmla="*/ 207645 w 781050"/>
                <a:gd name="connsiteY31" fmla="*/ 320040 h 576887"/>
                <a:gd name="connsiteX32" fmla="*/ 209550 w 781050"/>
                <a:gd name="connsiteY32" fmla="*/ 281940 h 576887"/>
                <a:gd name="connsiteX33" fmla="*/ 255270 w 781050"/>
                <a:gd name="connsiteY33" fmla="*/ 281940 h 576887"/>
                <a:gd name="connsiteX34" fmla="*/ 293370 w 781050"/>
                <a:gd name="connsiteY34" fmla="*/ 323850 h 576887"/>
                <a:gd name="connsiteX35" fmla="*/ 312420 w 781050"/>
                <a:gd name="connsiteY35" fmla="*/ 240030 h 576887"/>
                <a:gd name="connsiteX36" fmla="*/ 283845 w 781050"/>
                <a:gd name="connsiteY36" fmla="*/ 236220 h 576887"/>
                <a:gd name="connsiteX37" fmla="*/ 318135 w 781050"/>
                <a:gd name="connsiteY37" fmla="*/ 188595 h 576887"/>
                <a:gd name="connsiteX38" fmla="*/ 392430 w 781050"/>
                <a:gd name="connsiteY38" fmla="*/ 209550 h 576887"/>
                <a:gd name="connsiteX39" fmla="*/ 401955 w 781050"/>
                <a:gd name="connsiteY39" fmla="*/ 112395 h 576887"/>
                <a:gd name="connsiteX40" fmla="*/ 478155 w 781050"/>
                <a:gd name="connsiteY40" fmla="*/ 110490 h 576887"/>
                <a:gd name="connsiteX41" fmla="*/ 501015 w 781050"/>
                <a:gd name="connsiteY41" fmla="*/ 40005 h 576887"/>
                <a:gd name="connsiteX42" fmla="*/ 670560 w 781050"/>
                <a:gd name="connsiteY42" fmla="*/ 40005 h 576887"/>
                <a:gd name="connsiteX43" fmla="*/ 676275 w 781050"/>
                <a:gd name="connsiteY43" fmla="*/ 20955 h 576887"/>
                <a:gd name="connsiteX44" fmla="*/ 708660 w 781050"/>
                <a:gd name="connsiteY44" fmla="*/ 20955 h 576887"/>
                <a:gd name="connsiteX45" fmla="*/ 752475 w 781050"/>
                <a:gd name="connsiteY45" fmla="*/ 0 h 576887"/>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1775 w 781050"/>
                <a:gd name="connsiteY13" fmla="*/ 492070 h 576887"/>
                <a:gd name="connsiteX14" fmla="*/ 467993 w 781050"/>
                <a:gd name="connsiteY14" fmla="*/ 472112 h 576887"/>
                <a:gd name="connsiteX15" fmla="*/ 431798 w 781050"/>
                <a:gd name="connsiteY15" fmla="*/ 515927 h 576887"/>
                <a:gd name="connsiteX16" fmla="*/ 349883 w 781050"/>
                <a:gd name="connsiteY16" fmla="*/ 576887 h 576887"/>
                <a:gd name="connsiteX17" fmla="*/ 326918 w 781050"/>
                <a:gd name="connsiteY17" fmla="*/ 568713 h 576887"/>
                <a:gd name="connsiteX18" fmla="*/ 321945 w 781050"/>
                <a:gd name="connsiteY18" fmla="*/ 521970 h 576887"/>
                <a:gd name="connsiteX19" fmla="*/ 278130 w 781050"/>
                <a:gd name="connsiteY19" fmla="*/ 510540 h 576887"/>
                <a:gd name="connsiteX20" fmla="*/ 308610 w 781050"/>
                <a:gd name="connsiteY20" fmla="*/ 445770 h 576887"/>
                <a:gd name="connsiteX21" fmla="*/ 226695 w 781050"/>
                <a:gd name="connsiteY21" fmla="*/ 440055 h 576887"/>
                <a:gd name="connsiteX22" fmla="*/ 200025 w 781050"/>
                <a:gd name="connsiteY22" fmla="*/ 462915 h 576887"/>
                <a:gd name="connsiteX23" fmla="*/ 87630 w 781050"/>
                <a:gd name="connsiteY23" fmla="*/ 415290 h 576887"/>
                <a:gd name="connsiteX24" fmla="*/ 66675 w 781050"/>
                <a:gd name="connsiteY24" fmla="*/ 381000 h 576887"/>
                <a:gd name="connsiteX25" fmla="*/ 102870 w 781050"/>
                <a:gd name="connsiteY25" fmla="*/ 379095 h 576887"/>
                <a:gd name="connsiteX26" fmla="*/ 81915 w 781050"/>
                <a:gd name="connsiteY26" fmla="*/ 316230 h 576887"/>
                <a:gd name="connsiteX27" fmla="*/ 0 w 781050"/>
                <a:gd name="connsiteY27" fmla="*/ 335280 h 576887"/>
                <a:gd name="connsiteX28" fmla="*/ 28575 w 781050"/>
                <a:gd name="connsiteY28" fmla="*/ 283845 h 576887"/>
                <a:gd name="connsiteX29" fmla="*/ 121920 w 781050"/>
                <a:gd name="connsiteY29" fmla="*/ 291465 h 576887"/>
                <a:gd name="connsiteX30" fmla="*/ 207645 w 781050"/>
                <a:gd name="connsiteY30" fmla="*/ 320040 h 576887"/>
                <a:gd name="connsiteX31" fmla="*/ 209550 w 781050"/>
                <a:gd name="connsiteY31" fmla="*/ 281940 h 576887"/>
                <a:gd name="connsiteX32" fmla="*/ 255270 w 781050"/>
                <a:gd name="connsiteY32" fmla="*/ 281940 h 576887"/>
                <a:gd name="connsiteX33" fmla="*/ 293370 w 781050"/>
                <a:gd name="connsiteY33" fmla="*/ 323850 h 576887"/>
                <a:gd name="connsiteX34" fmla="*/ 312420 w 781050"/>
                <a:gd name="connsiteY34" fmla="*/ 240030 h 576887"/>
                <a:gd name="connsiteX35" fmla="*/ 283845 w 781050"/>
                <a:gd name="connsiteY35" fmla="*/ 236220 h 576887"/>
                <a:gd name="connsiteX36" fmla="*/ 318135 w 781050"/>
                <a:gd name="connsiteY36" fmla="*/ 188595 h 576887"/>
                <a:gd name="connsiteX37" fmla="*/ 392430 w 781050"/>
                <a:gd name="connsiteY37" fmla="*/ 209550 h 576887"/>
                <a:gd name="connsiteX38" fmla="*/ 401955 w 781050"/>
                <a:gd name="connsiteY38" fmla="*/ 112395 h 576887"/>
                <a:gd name="connsiteX39" fmla="*/ 478155 w 781050"/>
                <a:gd name="connsiteY39" fmla="*/ 110490 h 576887"/>
                <a:gd name="connsiteX40" fmla="*/ 501015 w 781050"/>
                <a:gd name="connsiteY40" fmla="*/ 40005 h 576887"/>
                <a:gd name="connsiteX41" fmla="*/ 670560 w 781050"/>
                <a:gd name="connsiteY41" fmla="*/ 40005 h 576887"/>
                <a:gd name="connsiteX42" fmla="*/ 676275 w 781050"/>
                <a:gd name="connsiteY42" fmla="*/ 20955 h 576887"/>
                <a:gd name="connsiteX43" fmla="*/ 708660 w 781050"/>
                <a:gd name="connsiteY43" fmla="*/ 20955 h 576887"/>
                <a:gd name="connsiteX44" fmla="*/ 752475 w 781050"/>
                <a:gd name="connsiteY44" fmla="*/ 0 h 57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1050" h="576887">
                  <a:moveTo>
                    <a:pt x="752475" y="0"/>
                  </a:moveTo>
                  <a:lnTo>
                    <a:pt x="737235" y="51435"/>
                  </a:lnTo>
                  <a:lnTo>
                    <a:pt x="781050" y="72390"/>
                  </a:lnTo>
                  <a:cubicBezTo>
                    <a:pt x="780691" y="90010"/>
                    <a:pt x="780331" y="107629"/>
                    <a:pt x="779972" y="125249"/>
                  </a:cubicBezTo>
                  <a:lnTo>
                    <a:pt x="772792" y="117782"/>
                  </a:lnTo>
                  <a:lnTo>
                    <a:pt x="683257" y="256847"/>
                  </a:lnTo>
                  <a:lnTo>
                    <a:pt x="654682" y="253037"/>
                  </a:lnTo>
                  <a:lnTo>
                    <a:pt x="648967" y="306377"/>
                  </a:lnTo>
                  <a:lnTo>
                    <a:pt x="622297" y="312092"/>
                  </a:lnTo>
                  <a:lnTo>
                    <a:pt x="599437" y="241607"/>
                  </a:lnTo>
                  <a:lnTo>
                    <a:pt x="559432" y="313997"/>
                  </a:lnTo>
                  <a:lnTo>
                    <a:pt x="599437" y="378767"/>
                  </a:lnTo>
                  <a:lnTo>
                    <a:pt x="570862" y="371147"/>
                  </a:lnTo>
                  <a:cubicBezTo>
                    <a:pt x="571166" y="411455"/>
                    <a:pt x="571471" y="451762"/>
                    <a:pt x="571775" y="492070"/>
                  </a:cubicBezTo>
                  <a:lnTo>
                    <a:pt x="467993" y="472112"/>
                  </a:lnTo>
                  <a:lnTo>
                    <a:pt x="431798" y="515927"/>
                  </a:lnTo>
                  <a:lnTo>
                    <a:pt x="349883" y="576887"/>
                  </a:lnTo>
                  <a:lnTo>
                    <a:pt x="326918" y="568713"/>
                  </a:lnTo>
                  <a:lnTo>
                    <a:pt x="321945" y="521970"/>
                  </a:lnTo>
                  <a:lnTo>
                    <a:pt x="278130" y="510540"/>
                  </a:lnTo>
                  <a:lnTo>
                    <a:pt x="308610" y="445770"/>
                  </a:lnTo>
                  <a:lnTo>
                    <a:pt x="226695" y="440055"/>
                  </a:lnTo>
                  <a:lnTo>
                    <a:pt x="200025" y="462915"/>
                  </a:lnTo>
                  <a:lnTo>
                    <a:pt x="87630" y="415290"/>
                  </a:lnTo>
                  <a:lnTo>
                    <a:pt x="66675" y="381000"/>
                  </a:lnTo>
                  <a:lnTo>
                    <a:pt x="102870" y="379095"/>
                  </a:lnTo>
                  <a:lnTo>
                    <a:pt x="81915" y="316230"/>
                  </a:lnTo>
                  <a:lnTo>
                    <a:pt x="0" y="335280"/>
                  </a:lnTo>
                  <a:lnTo>
                    <a:pt x="28575" y="283845"/>
                  </a:lnTo>
                  <a:lnTo>
                    <a:pt x="121920" y="291465"/>
                  </a:lnTo>
                  <a:lnTo>
                    <a:pt x="207645" y="320040"/>
                  </a:lnTo>
                  <a:lnTo>
                    <a:pt x="209550" y="281940"/>
                  </a:lnTo>
                  <a:lnTo>
                    <a:pt x="255270" y="281940"/>
                  </a:lnTo>
                  <a:lnTo>
                    <a:pt x="293370" y="323850"/>
                  </a:lnTo>
                  <a:lnTo>
                    <a:pt x="312420" y="240030"/>
                  </a:lnTo>
                  <a:lnTo>
                    <a:pt x="283845" y="236220"/>
                  </a:lnTo>
                  <a:lnTo>
                    <a:pt x="318135" y="188595"/>
                  </a:lnTo>
                  <a:lnTo>
                    <a:pt x="392430" y="209550"/>
                  </a:lnTo>
                  <a:lnTo>
                    <a:pt x="401955" y="112395"/>
                  </a:lnTo>
                  <a:lnTo>
                    <a:pt x="478155" y="110490"/>
                  </a:lnTo>
                  <a:lnTo>
                    <a:pt x="501015" y="40005"/>
                  </a:lnTo>
                  <a:lnTo>
                    <a:pt x="670560" y="40005"/>
                  </a:lnTo>
                  <a:lnTo>
                    <a:pt x="676275" y="20955"/>
                  </a:lnTo>
                  <a:lnTo>
                    <a:pt x="708660" y="20955"/>
                  </a:lnTo>
                  <a:lnTo>
                    <a:pt x="752475" y="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108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Michałowice</a:t>
              </a:r>
            </a:p>
          </p:txBody>
        </p:sp>
        <p:sp>
          <p:nvSpPr>
            <p:cNvPr id="41" name="Marki">
              <a:extLst>
                <a:ext uri="{FF2B5EF4-FFF2-40B4-BE49-F238E27FC236}">
                  <a16:creationId xmlns:a16="http://schemas.microsoft.com/office/drawing/2014/main" id="{C7971C82-40D1-2967-6CB8-B347CB68AB77}"/>
                </a:ext>
              </a:extLst>
            </p:cNvPr>
            <p:cNvSpPr>
              <a:spLocks/>
            </p:cNvSpPr>
            <p:nvPr/>
          </p:nvSpPr>
          <p:spPr>
            <a:xfrm>
              <a:off x="6819445" y="2308829"/>
              <a:ext cx="417772" cy="558963"/>
            </a:xfrm>
            <a:custGeom>
              <a:avLst/>
              <a:gdLst>
                <a:gd name="connsiteX0" fmla="*/ 28575 w 411480"/>
                <a:gd name="connsiteY0" fmla="*/ 550545 h 550545"/>
                <a:gd name="connsiteX1" fmla="*/ 0 w 411480"/>
                <a:gd name="connsiteY1" fmla="*/ 403860 h 550545"/>
                <a:gd name="connsiteX2" fmla="*/ 57150 w 411480"/>
                <a:gd name="connsiteY2" fmla="*/ 386715 h 550545"/>
                <a:gd name="connsiteX3" fmla="*/ 32385 w 411480"/>
                <a:gd name="connsiteY3" fmla="*/ 280035 h 550545"/>
                <a:gd name="connsiteX4" fmla="*/ 36195 w 411480"/>
                <a:gd name="connsiteY4" fmla="*/ 238125 h 550545"/>
                <a:gd name="connsiteX5" fmla="*/ 93345 w 411480"/>
                <a:gd name="connsiteY5" fmla="*/ 184785 h 550545"/>
                <a:gd name="connsiteX6" fmla="*/ 123825 w 411480"/>
                <a:gd name="connsiteY6" fmla="*/ 137160 h 550545"/>
                <a:gd name="connsiteX7" fmla="*/ 152400 w 411480"/>
                <a:gd name="connsiteY7" fmla="*/ 68580 h 550545"/>
                <a:gd name="connsiteX8" fmla="*/ 179070 w 411480"/>
                <a:gd name="connsiteY8" fmla="*/ 22860 h 550545"/>
                <a:gd name="connsiteX9" fmla="*/ 200025 w 411480"/>
                <a:gd name="connsiteY9" fmla="*/ 34290 h 550545"/>
                <a:gd name="connsiteX10" fmla="*/ 249555 w 411480"/>
                <a:gd name="connsiteY10" fmla="*/ 0 h 550545"/>
                <a:gd name="connsiteX11" fmla="*/ 278130 w 411480"/>
                <a:gd name="connsiteY11" fmla="*/ 40005 h 550545"/>
                <a:gd name="connsiteX12" fmla="*/ 314325 w 411480"/>
                <a:gd name="connsiteY12" fmla="*/ 38100 h 550545"/>
                <a:gd name="connsiteX13" fmla="*/ 321945 w 411480"/>
                <a:gd name="connsiteY13" fmla="*/ 85725 h 550545"/>
                <a:gd name="connsiteX14" fmla="*/ 352425 w 411480"/>
                <a:gd name="connsiteY14" fmla="*/ 87630 h 550545"/>
                <a:gd name="connsiteX15" fmla="*/ 384810 w 411480"/>
                <a:gd name="connsiteY15" fmla="*/ 125730 h 550545"/>
                <a:gd name="connsiteX16" fmla="*/ 386715 w 411480"/>
                <a:gd name="connsiteY16" fmla="*/ 167640 h 550545"/>
                <a:gd name="connsiteX17" fmla="*/ 373380 w 411480"/>
                <a:gd name="connsiteY17" fmla="*/ 186690 h 550545"/>
                <a:gd name="connsiteX18" fmla="*/ 381000 w 411480"/>
                <a:gd name="connsiteY18" fmla="*/ 321945 h 550545"/>
                <a:gd name="connsiteX19" fmla="*/ 409575 w 411480"/>
                <a:gd name="connsiteY19" fmla="*/ 361950 h 550545"/>
                <a:gd name="connsiteX20" fmla="*/ 390525 w 411480"/>
                <a:gd name="connsiteY20" fmla="*/ 377190 h 550545"/>
                <a:gd name="connsiteX21" fmla="*/ 411480 w 411480"/>
                <a:gd name="connsiteY21" fmla="*/ 400050 h 550545"/>
                <a:gd name="connsiteX22" fmla="*/ 382905 w 411480"/>
                <a:gd name="connsiteY22" fmla="*/ 432435 h 550545"/>
                <a:gd name="connsiteX23" fmla="*/ 358140 w 411480"/>
                <a:gd name="connsiteY23" fmla="*/ 440055 h 550545"/>
                <a:gd name="connsiteX24" fmla="*/ 327660 w 411480"/>
                <a:gd name="connsiteY24" fmla="*/ 424815 h 550545"/>
                <a:gd name="connsiteX25" fmla="*/ 333375 w 411480"/>
                <a:gd name="connsiteY25" fmla="*/ 401955 h 550545"/>
                <a:gd name="connsiteX26" fmla="*/ 289560 w 411480"/>
                <a:gd name="connsiteY26" fmla="*/ 392430 h 550545"/>
                <a:gd name="connsiteX27" fmla="*/ 255270 w 411480"/>
                <a:gd name="connsiteY27" fmla="*/ 394335 h 550545"/>
                <a:gd name="connsiteX28" fmla="*/ 264795 w 411480"/>
                <a:gd name="connsiteY28" fmla="*/ 434340 h 550545"/>
                <a:gd name="connsiteX29" fmla="*/ 226695 w 411480"/>
                <a:gd name="connsiteY29" fmla="*/ 443865 h 550545"/>
                <a:gd name="connsiteX30" fmla="*/ 222885 w 411480"/>
                <a:gd name="connsiteY30" fmla="*/ 485775 h 550545"/>
                <a:gd name="connsiteX31" fmla="*/ 28575 w 411480"/>
                <a:gd name="connsiteY31" fmla="*/ 550545 h 55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1480" h="550545">
                  <a:moveTo>
                    <a:pt x="28575" y="550545"/>
                  </a:moveTo>
                  <a:lnTo>
                    <a:pt x="0" y="403860"/>
                  </a:lnTo>
                  <a:lnTo>
                    <a:pt x="57150" y="386715"/>
                  </a:lnTo>
                  <a:lnTo>
                    <a:pt x="32385" y="280035"/>
                  </a:lnTo>
                  <a:lnTo>
                    <a:pt x="36195" y="238125"/>
                  </a:lnTo>
                  <a:lnTo>
                    <a:pt x="93345" y="184785"/>
                  </a:lnTo>
                  <a:lnTo>
                    <a:pt x="123825" y="137160"/>
                  </a:lnTo>
                  <a:lnTo>
                    <a:pt x="152400" y="68580"/>
                  </a:lnTo>
                  <a:lnTo>
                    <a:pt x="179070" y="22860"/>
                  </a:lnTo>
                  <a:lnTo>
                    <a:pt x="200025" y="34290"/>
                  </a:lnTo>
                  <a:lnTo>
                    <a:pt x="249555" y="0"/>
                  </a:lnTo>
                  <a:lnTo>
                    <a:pt x="278130" y="40005"/>
                  </a:lnTo>
                  <a:lnTo>
                    <a:pt x="314325" y="38100"/>
                  </a:lnTo>
                  <a:lnTo>
                    <a:pt x="321945" y="85725"/>
                  </a:lnTo>
                  <a:lnTo>
                    <a:pt x="352425" y="87630"/>
                  </a:lnTo>
                  <a:lnTo>
                    <a:pt x="384810" y="125730"/>
                  </a:lnTo>
                  <a:lnTo>
                    <a:pt x="386715" y="167640"/>
                  </a:lnTo>
                  <a:lnTo>
                    <a:pt x="373380" y="186690"/>
                  </a:lnTo>
                  <a:lnTo>
                    <a:pt x="381000" y="321945"/>
                  </a:lnTo>
                  <a:lnTo>
                    <a:pt x="409575" y="361950"/>
                  </a:lnTo>
                  <a:lnTo>
                    <a:pt x="390525" y="377190"/>
                  </a:lnTo>
                  <a:lnTo>
                    <a:pt x="411480" y="400050"/>
                  </a:lnTo>
                  <a:lnTo>
                    <a:pt x="382905" y="432435"/>
                  </a:lnTo>
                  <a:lnTo>
                    <a:pt x="358140" y="440055"/>
                  </a:lnTo>
                  <a:lnTo>
                    <a:pt x="327660" y="424815"/>
                  </a:lnTo>
                  <a:lnTo>
                    <a:pt x="333375" y="401955"/>
                  </a:lnTo>
                  <a:lnTo>
                    <a:pt x="289560" y="392430"/>
                  </a:lnTo>
                  <a:lnTo>
                    <a:pt x="255270" y="394335"/>
                  </a:lnTo>
                  <a:lnTo>
                    <a:pt x="264795" y="434340"/>
                  </a:lnTo>
                  <a:lnTo>
                    <a:pt x="226695" y="443865"/>
                  </a:lnTo>
                  <a:lnTo>
                    <a:pt x="222885" y="485775"/>
                  </a:lnTo>
                  <a:lnTo>
                    <a:pt x="28575" y="550545"/>
                  </a:lnTo>
                  <a:close/>
                </a:path>
              </a:pathLst>
            </a:custGeom>
            <a:solidFill>
              <a:srgbClr val="00964B"/>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Marki</a:t>
              </a:r>
            </a:p>
          </p:txBody>
        </p:sp>
        <p:sp>
          <p:nvSpPr>
            <p:cNvPr id="42" name="Lomianki">
              <a:extLst>
                <a:ext uri="{FF2B5EF4-FFF2-40B4-BE49-F238E27FC236}">
                  <a16:creationId xmlns:a16="http://schemas.microsoft.com/office/drawing/2014/main" id="{A998EE92-F5E8-9FE8-0DC7-7CD2CD7102AE}"/>
                </a:ext>
              </a:extLst>
            </p:cNvPr>
            <p:cNvSpPr>
              <a:spLocks/>
            </p:cNvSpPr>
            <p:nvPr/>
          </p:nvSpPr>
          <p:spPr>
            <a:xfrm>
              <a:off x="5439622" y="2264344"/>
              <a:ext cx="617776" cy="539622"/>
            </a:xfrm>
            <a:custGeom>
              <a:avLst/>
              <a:gdLst>
                <a:gd name="connsiteX0" fmla="*/ 307482 w 608472"/>
                <a:gd name="connsiteY0" fmla="*/ 0 h 531495"/>
                <a:gd name="connsiteX1" fmla="*/ 391302 w 608472"/>
                <a:gd name="connsiteY1" fmla="*/ 19050 h 531495"/>
                <a:gd name="connsiteX2" fmla="*/ 478932 w 608472"/>
                <a:gd name="connsiteY2" fmla="*/ 57150 h 531495"/>
                <a:gd name="connsiteX3" fmla="*/ 518937 w 608472"/>
                <a:gd name="connsiteY3" fmla="*/ 106680 h 531495"/>
                <a:gd name="connsiteX4" fmla="*/ 555132 w 608472"/>
                <a:gd name="connsiteY4" fmla="*/ 209550 h 531495"/>
                <a:gd name="connsiteX5" fmla="*/ 532272 w 608472"/>
                <a:gd name="connsiteY5" fmla="*/ 220980 h 531495"/>
                <a:gd name="connsiteX6" fmla="*/ 585612 w 608472"/>
                <a:gd name="connsiteY6" fmla="*/ 281940 h 531495"/>
                <a:gd name="connsiteX7" fmla="*/ 608472 w 608472"/>
                <a:gd name="connsiteY7" fmla="*/ 350520 h 531495"/>
                <a:gd name="connsiteX8" fmla="*/ 604662 w 608472"/>
                <a:gd name="connsiteY8" fmla="*/ 419100 h 531495"/>
                <a:gd name="connsiteX9" fmla="*/ 589422 w 608472"/>
                <a:gd name="connsiteY9" fmla="*/ 445770 h 531495"/>
                <a:gd name="connsiteX10" fmla="*/ 543702 w 608472"/>
                <a:gd name="connsiteY10" fmla="*/ 468630 h 531495"/>
                <a:gd name="connsiteX11" fmla="*/ 459882 w 608472"/>
                <a:gd name="connsiteY11" fmla="*/ 466725 h 531495"/>
                <a:gd name="connsiteX12" fmla="*/ 429402 w 608472"/>
                <a:gd name="connsiteY12" fmla="*/ 531495 h 531495"/>
                <a:gd name="connsiteX13" fmla="*/ 420743 w 608472"/>
                <a:gd name="connsiteY13" fmla="*/ 528464 h 531495"/>
                <a:gd name="connsiteX14" fmla="*/ 365317 w 608472"/>
                <a:gd name="connsiteY14" fmla="*/ 486080 h 531495"/>
                <a:gd name="connsiteX15" fmla="*/ 340552 w 608472"/>
                <a:gd name="connsiteY15" fmla="*/ 489890 h 531495"/>
                <a:gd name="connsiteX16" fmla="*/ 252922 w 608472"/>
                <a:gd name="connsiteY16" fmla="*/ 415595 h 531495"/>
                <a:gd name="connsiteX17" fmla="*/ 132907 w 608472"/>
                <a:gd name="connsiteY17" fmla="*/ 402260 h 531495"/>
                <a:gd name="connsiteX18" fmla="*/ 0 w 608472"/>
                <a:gd name="connsiteY18" fmla="*/ 302125 h 531495"/>
                <a:gd name="connsiteX19" fmla="*/ 80787 w 608472"/>
                <a:gd name="connsiteY19" fmla="*/ 287655 h 531495"/>
                <a:gd name="connsiteX20" fmla="*/ 78882 w 608472"/>
                <a:gd name="connsiteY20" fmla="*/ 234315 h 531495"/>
                <a:gd name="connsiteX21" fmla="*/ 113172 w 608472"/>
                <a:gd name="connsiteY21" fmla="*/ 241935 h 531495"/>
                <a:gd name="connsiteX22" fmla="*/ 118887 w 608472"/>
                <a:gd name="connsiteY22" fmla="*/ 173355 h 531495"/>
                <a:gd name="connsiteX23" fmla="*/ 36972 w 608472"/>
                <a:gd name="connsiteY23" fmla="*/ 133350 h 531495"/>
                <a:gd name="connsiteX24" fmla="*/ 76977 w 608472"/>
                <a:gd name="connsiteY24" fmla="*/ 20955 h 531495"/>
                <a:gd name="connsiteX25" fmla="*/ 176037 w 608472"/>
                <a:gd name="connsiteY25" fmla="*/ 40005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8472" h="531495">
                  <a:moveTo>
                    <a:pt x="307482" y="0"/>
                  </a:moveTo>
                  <a:lnTo>
                    <a:pt x="391302" y="19050"/>
                  </a:lnTo>
                  <a:lnTo>
                    <a:pt x="478932" y="57150"/>
                  </a:lnTo>
                  <a:lnTo>
                    <a:pt x="518937" y="106680"/>
                  </a:lnTo>
                  <a:lnTo>
                    <a:pt x="555132" y="209550"/>
                  </a:lnTo>
                  <a:lnTo>
                    <a:pt x="532272" y="220980"/>
                  </a:lnTo>
                  <a:lnTo>
                    <a:pt x="585612" y="281940"/>
                  </a:lnTo>
                  <a:lnTo>
                    <a:pt x="608472" y="350520"/>
                  </a:lnTo>
                  <a:lnTo>
                    <a:pt x="604662" y="419100"/>
                  </a:lnTo>
                  <a:lnTo>
                    <a:pt x="589422" y="445770"/>
                  </a:lnTo>
                  <a:lnTo>
                    <a:pt x="543702" y="468630"/>
                  </a:lnTo>
                  <a:lnTo>
                    <a:pt x="459882" y="466725"/>
                  </a:lnTo>
                  <a:lnTo>
                    <a:pt x="429402" y="531495"/>
                  </a:lnTo>
                  <a:lnTo>
                    <a:pt x="420743" y="528464"/>
                  </a:lnTo>
                  <a:lnTo>
                    <a:pt x="365317" y="486080"/>
                  </a:lnTo>
                  <a:lnTo>
                    <a:pt x="340552" y="489890"/>
                  </a:lnTo>
                  <a:lnTo>
                    <a:pt x="252922" y="415595"/>
                  </a:lnTo>
                  <a:lnTo>
                    <a:pt x="132907" y="402260"/>
                  </a:lnTo>
                  <a:lnTo>
                    <a:pt x="0" y="302125"/>
                  </a:lnTo>
                  <a:lnTo>
                    <a:pt x="80787" y="287655"/>
                  </a:lnTo>
                  <a:lnTo>
                    <a:pt x="78882" y="234315"/>
                  </a:lnTo>
                  <a:lnTo>
                    <a:pt x="113172" y="241935"/>
                  </a:lnTo>
                  <a:lnTo>
                    <a:pt x="118887" y="173355"/>
                  </a:lnTo>
                  <a:lnTo>
                    <a:pt x="36972" y="133350"/>
                  </a:lnTo>
                  <a:lnTo>
                    <a:pt x="76977" y="20955"/>
                  </a:lnTo>
                  <a:lnTo>
                    <a:pt x="176037" y="40005"/>
                  </a:lnTo>
                  <a:close/>
                </a:path>
              </a:pathLst>
            </a:custGeom>
            <a:solidFill>
              <a:srgbClr val="00964B"/>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3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Łomianki</a:t>
              </a:r>
            </a:p>
          </p:txBody>
        </p:sp>
        <p:sp>
          <p:nvSpPr>
            <p:cNvPr id="43" name="Lesznowola">
              <a:extLst>
                <a:ext uri="{FF2B5EF4-FFF2-40B4-BE49-F238E27FC236}">
                  <a16:creationId xmlns:a16="http://schemas.microsoft.com/office/drawing/2014/main" id="{03046058-7550-5E5C-5D29-24F010622C4B}"/>
                </a:ext>
              </a:extLst>
            </p:cNvPr>
            <p:cNvSpPr>
              <a:spLocks/>
            </p:cNvSpPr>
            <p:nvPr/>
          </p:nvSpPr>
          <p:spPr>
            <a:xfrm>
              <a:off x="5531315" y="4378349"/>
              <a:ext cx="1118862" cy="821185"/>
            </a:xfrm>
            <a:custGeom>
              <a:avLst/>
              <a:gdLst>
                <a:gd name="connsiteX0" fmla="*/ 575310 w 1102011"/>
                <a:gd name="connsiteY0" fmla="*/ 0 h 808817"/>
                <a:gd name="connsiteX1" fmla="*/ 647700 w 1102011"/>
                <a:gd name="connsiteY1" fmla="*/ 3810 h 808817"/>
                <a:gd name="connsiteX2" fmla="*/ 687705 w 1102011"/>
                <a:gd name="connsiteY2" fmla="*/ 85725 h 808817"/>
                <a:gd name="connsiteX3" fmla="*/ 746760 w 1102011"/>
                <a:gd name="connsiteY3" fmla="*/ 11430 h 808817"/>
                <a:gd name="connsiteX4" fmla="*/ 855345 w 1102011"/>
                <a:gd name="connsiteY4" fmla="*/ 26670 h 808817"/>
                <a:gd name="connsiteX5" fmla="*/ 859155 w 1102011"/>
                <a:gd name="connsiteY5" fmla="*/ 131445 h 808817"/>
                <a:gd name="connsiteX6" fmla="*/ 1017270 w 1102011"/>
                <a:gd name="connsiteY6" fmla="*/ 131445 h 808817"/>
                <a:gd name="connsiteX7" fmla="*/ 1021080 w 1102011"/>
                <a:gd name="connsiteY7" fmla="*/ 102870 h 808817"/>
                <a:gd name="connsiteX8" fmla="*/ 1102011 w 1102011"/>
                <a:gd name="connsiteY8" fmla="*/ 106196 h 808817"/>
                <a:gd name="connsiteX9" fmla="*/ 1061961 w 1102011"/>
                <a:gd name="connsiteY9" fmla="*/ 159305 h 808817"/>
                <a:gd name="connsiteX10" fmla="*/ 989571 w 1102011"/>
                <a:gd name="connsiteY10" fmla="*/ 182165 h 808817"/>
                <a:gd name="connsiteX11" fmla="*/ 1008621 w 1102011"/>
                <a:gd name="connsiteY11" fmla="*/ 304085 h 808817"/>
                <a:gd name="connsiteX12" fmla="*/ 957186 w 1102011"/>
                <a:gd name="connsiteY12" fmla="*/ 319325 h 808817"/>
                <a:gd name="connsiteX13" fmla="*/ 999096 w 1102011"/>
                <a:gd name="connsiteY13" fmla="*/ 382190 h 808817"/>
                <a:gd name="connsiteX14" fmla="*/ 955281 w 1102011"/>
                <a:gd name="connsiteY14" fmla="*/ 366950 h 808817"/>
                <a:gd name="connsiteX15" fmla="*/ 879081 w 1102011"/>
                <a:gd name="connsiteY15" fmla="*/ 363140 h 808817"/>
                <a:gd name="connsiteX16" fmla="*/ 898131 w 1102011"/>
                <a:gd name="connsiteY16" fmla="*/ 412670 h 808817"/>
                <a:gd name="connsiteX17" fmla="*/ 875271 w 1102011"/>
                <a:gd name="connsiteY17" fmla="*/ 467915 h 808817"/>
                <a:gd name="connsiteX18" fmla="*/ 812406 w 1102011"/>
                <a:gd name="connsiteY18" fmla="*/ 445055 h 808817"/>
                <a:gd name="connsiteX19" fmla="*/ 806691 w 1102011"/>
                <a:gd name="connsiteY19" fmla="*/ 368855 h 808817"/>
                <a:gd name="connsiteX20" fmla="*/ 747636 w 1102011"/>
                <a:gd name="connsiteY20" fmla="*/ 370760 h 808817"/>
                <a:gd name="connsiteX21" fmla="*/ 743826 w 1102011"/>
                <a:gd name="connsiteY21" fmla="*/ 414575 h 808817"/>
                <a:gd name="connsiteX22" fmla="*/ 705726 w 1102011"/>
                <a:gd name="connsiteY22" fmla="*/ 406955 h 808817"/>
                <a:gd name="connsiteX23" fmla="*/ 682866 w 1102011"/>
                <a:gd name="connsiteY23" fmla="*/ 466010 h 808817"/>
                <a:gd name="connsiteX24" fmla="*/ 751446 w 1102011"/>
                <a:gd name="connsiteY24" fmla="*/ 513635 h 808817"/>
                <a:gd name="connsiteX25" fmla="*/ 722871 w 1102011"/>
                <a:gd name="connsiteY25" fmla="*/ 547925 h 808817"/>
                <a:gd name="connsiteX26" fmla="*/ 612381 w 1102011"/>
                <a:gd name="connsiteY26" fmla="*/ 443150 h 808817"/>
                <a:gd name="connsiteX27" fmla="*/ 549516 w 1102011"/>
                <a:gd name="connsiteY27" fmla="*/ 494585 h 808817"/>
                <a:gd name="connsiteX28" fmla="*/ 494271 w 1102011"/>
                <a:gd name="connsiteY28" fmla="*/ 424100 h 808817"/>
                <a:gd name="connsiteX29" fmla="*/ 437121 w 1102011"/>
                <a:gd name="connsiteY29" fmla="*/ 479345 h 808817"/>
                <a:gd name="connsiteX30" fmla="*/ 412356 w 1102011"/>
                <a:gd name="connsiteY30" fmla="*/ 587930 h 808817"/>
                <a:gd name="connsiteX31" fmla="*/ 378066 w 1102011"/>
                <a:gd name="connsiteY31" fmla="*/ 711755 h 808817"/>
                <a:gd name="connsiteX32" fmla="*/ 353301 w 1102011"/>
                <a:gd name="connsiteY32" fmla="*/ 740330 h 808817"/>
                <a:gd name="connsiteX33" fmla="*/ 297430 w 1102011"/>
                <a:gd name="connsiteY33" fmla="*/ 808817 h 808817"/>
                <a:gd name="connsiteX34" fmla="*/ 272415 w 1102011"/>
                <a:gd name="connsiteY34" fmla="*/ 794385 h 808817"/>
                <a:gd name="connsiteX35" fmla="*/ 177165 w 1102011"/>
                <a:gd name="connsiteY35" fmla="*/ 794385 h 808817"/>
                <a:gd name="connsiteX36" fmla="*/ 165735 w 1102011"/>
                <a:gd name="connsiteY36" fmla="*/ 742950 h 808817"/>
                <a:gd name="connsiteX37" fmla="*/ 129540 w 1102011"/>
                <a:gd name="connsiteY37" fmla="*/ 742950 h 808817"/>
                <a:gd name="connsiteX38" fmla="*/ 9525 w 1102011"/>
                <a:gd name="connsiteY38" fmla="*/ 802005 h 808817"/>
                <a:gd name="connsiteX39" fmla="*/ 11430 w 1102011"/>
                <a:gd name="connsiteY39" fmla="*/ 693420 h 808817"/>
                <a:gd name="connsiteX40" fmla="*/ 137160 w 1102011"/>
                <a:gd name="connsiteY40" fmla="*/ 699135 h 808817"/>
                <a:gd name="connsiteX41" fmla="*/ 0 w 1102011"/>
                <a:gd name="connsiteY41" fmla="*/ 567690 h 808817"/>
                <a:gd name="connsiteX42" fmla="*/ 0 w 1102011"/>
                <a:gd name="connsiteY42" fmla="*/ 491490 h 808817"/>
                <a:gd name="connsiteX43" fmla="*/ 47625 w 1102011"/>
                <a:gd name="connsiteY43" fmla="*/ 451485 h 808817"/>
                <a:gd name="connsiteX44" fmla="*/ 87630 w 1102011"/>
                <a:gd name="connsiteY44" fmla="*/ 447675 h 808817"/>
                <a:gd name="connsiteX45" fmla="*/ 116205 w 1102011"/>
                <a:gd name="connsiteY45" fmla="*/ 480060 h 808817"/>
                <a:gd name="connsiteX46" fmla="*/ 228600 w 1102011"/>
                <a:gd name="connsiteY46" fmla="*/ 474345 h 808817"/>
                <a:gd name="connsiteX47" fmla="*/ 211455 w 1102011"/>
                <a:gd name="connsiteY47" fmla="*/ 394335 h 808817"/>
                <a:gd name="connsiteX48" fmla="*/ 260985 w 1102011"/>
                <a:gd name="connsiteY48" fmla="*/ 411480 h 808817"/>
                <a:gd name="connsiteX49" fmla="*/ 245745 w 1102011"/>
                <a:gd name="connsiteY49" fmla="*/ 346710 h 808817"/>
                <a:gd name="connsiteX50" fmla="*/ 272415 w 1102011"/>
                <a:gd name="connsiteY50" fmla="*/ 304800 h 808817"/>
                <a:gd name="connsiteX51" fmla="*/ 236220 w 1102011"/>
                <a:gd name="connsiteY51" fmla="*/ 272415 h 808817"/>
                <a:gd name="connsiteX52" fmla="*/ 251460 w 1102011"/>
                <a:gd name="connsiteY52" fmla="*/ 247650 h 808817"/>
                <a:gd name="connsiteX53" fmla="*/ 333375 w 1102011"/>
                <a:gd name="connsiteY53" fmla="*/ 222885 h 808817"/>
                <a:gd name="connsiteX54" fmla="*/ 392430 w 1102011"/>
                <a:gd name="connsiteY54" fmla="*/ 245745 h 808817"/>
                <a:gd name="connsiteX55" fmla="*/ 441960 w 1102011"/>
                <a:gd name="connsiteY55" fmla="*/ 148590 h 808817"/>
                <a:gd name="connsiteX56" fmla="*/ 506730 w 1102011"/>
                <a:gd name="connsiteY56" fmla="*/ 163830 h 808817"/>
                <a:gd name="connsiteX57" fmla="*/ 497205 w 1102011"/>
                <a:gd name="connsiteY57" fmla="*/ 72390 h 808817"/>
                <a:gd name="connsiteX58" fmla="*/ 552450 w 1102011"/>
                <a:gd name="connsiteY58" fmla="*/ 40005 h 80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02011" h="808817">
                  <a:moveTo>
                    <a:pt x="575310" y="0"/>
                  </a:moveTo>
                  <a:lnTo>
                    <a:pt x="647700" y="3810"/>
                  </a:lnTo>
                  <a:lnTo>
                    <a:pt x="687705" y="85725"/>
                  </a:lnTo>
                  <a:lnTo>
                    <a:pt x="746760" y="11430"/>
                  </a:lnTo>
                  <a:lnTo>
                    <a:pt x="855345" y="26670"/>
                  </a:lnTo>
                  <a:lnTo>
                    <a:pt x="859155" y="131445"/>
                  </a:lnTo>
                  <a:lnTo>
                    <a:pt x="1017270" y="131445"/>
                  </a:lnTo>
                  <a:lnTo>
                    <a:pt x="1021080" y="102870"/>
                  </a:lnTo>
                  <a:lnTo>
                    <a:pt x="1102011" y="106196"/>
                  </a:lnTo>
                  <a:lnTo>
                    <a:pt x="1061961" y="159305"/>
                  </a:lnTo>
                  <a:lnTo>
                    <a:pt x="989571" y="182165"/>
                  </a:lnTo>
                  <a:lnTo>
                    <a:pt x="1008621" y="304085"/>
                  </a:lnTo>
                  <a:lnTo>
                    <a:pt x="957186" y="319325"/>
                  </a:lnTo>
                  <a:lnTo>
                    <a:pt x="999096" y="382190"/>
                  </a:lnTo>
                  <a:lnTo>
                    <a:pt x="955281" y="366950"/>
                  </a:lnTo>
                  <a:lnTo>
                    <a:pt x="879081" y="363140"/>
                  </a:lnTo>
                  <a:lnTo>
                    <a:pt x="898131" y="412670"/>
                  </a:lnTo>
                  <a:lnTo>
                    <a:pt x="875271" y="467915"/>
                  </a:lnTo>
                  <a:lnTo>
                    <a:pt x="812406" y="445055"/>
                  </a:lnTo>
                  <a:lnTo>
                    <a:pt x="806691" y="368855"/>
                  </a:lnTo>
                  <a:lnTo>
                    <a:pt x="747636" y="370760"/>
                  </a:lnTo>
                  <a:lnTo>
                    <a:pt x="743826" y="414575"/>
                  </a:lnTo>
                  <a:lnTo>
                    <a:pt x="705726" y="406955"/>
                  </a:lnTo>
                  <a:lnTo>
                    <a:pt x="682866" y="466010"/>
                  </a:lnTo>
                  <a:lnTo>
                    <a:pt x="751446" y="513635"/>
                  </a:lnTo>
                  <a:lnTo>
                    <a:pt x="722871" y="547925"/>
                  </a:lnTo>
                  <a:lnTo>
                    <a:pt x="612381" y="443150"/>
                  </a:lnTo>
                  <a:lnTo>
                    <a:pt x="549516" y="494585"/>
                  </a:lnTo>
                  <a:lnTo>
                    <a:pt x="494271" y="424100"/>
                  </a:lnTo>
                  <a:lnTo>
                    <a:pt x="437121" y="479345"/>
                  </a:lnTo>
                  <a:lnTo>
                    <a:pt x="412356" y="587930"/>
                  </a:lnTo>
                  <a:lnTo>
                    <a:pt x="378066" y="711755"/>
                  </a:lnTo>
                  <a:lnTo>
                    <a:pt x="353301" y="740330"/>
                  </a:lnTo>
                  <a:lnTo>
                    <a:pt x="297430" y="808817"/>
                  </a:lnTo>
                  <a:lnTo>
                    <a:pt x="272415" y="794385"/>
                  </a:lnTo>
                  <a:lnTo>
                    <a:pt x="177165" y="794385"/>
                  </a:lnTo>
                  <a:lnTo>
                    <a:pt x="165735" y="742950"/>
                  </a:lnTo>
                  <a:lnTo>
                    <a:pt x="129540" y="742950"/>
                  </a:lnTo>
                  <a:lnTo>
                    <a:pt x="9525" y="802005"/>
                  </a:lnTo>
                  <a:lnTo>
                    <a:pt x="11430" y="693420"/>
                  </a:lnTo>
                  <a:lnTo>
                    <a:pt x="137160" y="699135"/>
                  </a:lnTo>
                  <a:lnTo>
                    <a:pt x="0" y="567690"/>
                  </a:lnTo>
                  <a:lnTo>
                    <a:pt x="0" y="491490"/>
                  </a:lnTo>
                  <a:lnTo>
                    <a:pt x="47625" y="451485"/>
                  </a:lnTo>
                  <a:lnTo>
                    <a:pt x="87630" y="447675"/>
                  </a:lnTo>
                  <a:lnTo>
                    <a:pt x="116205" y="480060"/>
                  </a:lnTo>
                  <a:lnTo>
                    <a:pt x="228600" y="474345"/>
                  </a:lnTo>
                  <a:lnTo>
                    <a:pt x="211455" y="394335"/>
                  </a:lnTo>
                  <a:lnTo>
                    <a:pt x="260985" y="411480"/>
                  </a:lnTo>
                  <a:lnTo>
                    <a:pt x="245745" y="346710"/>
                  </a:lnTo>
                  <a:lnTo>
                    <a:pt x="272415" y="304800"/>
                  </a:lnTo>
                  <a:lnTo>
                    <a:pt x="236220" y="272415"/>
                  </a:lnTo>
                  <a:lnTo>
                    <a:pt x="251460" y="247650"/>
                  </a:lnTo>
                  <a:lnTo>
                    <a:pt x="333375" y="222885"/>
                  </a:lnTo>
                  <a:lnTo>
                    <a:pt x="392430" y="245745"/>
                  </a:lnTo>
                  <a:lnTo>
                    <a:pt x="441960" y="148590"/>
                  </a:lnTo>
                  <a:lnTo>
                    <a:pt x="506730" y="163830"/>
                  </a:lnTo>
                  <a:lnTo>
                    <a:pt x="497205" y="72390"/>
                  </a:lnTo>
                  <a:lnTo>
                    <a:pt x="552450" y="40005"/>
                  </a:lnTo>
                  <a:close/>
                </a:path>
              </a:pathLst>
            </a:custGeom>
            <a:solidFill>
              <a:srgbClr val="00964B"/>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180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Lesznowola</a:t>
              </a:r>
            </a:p>
          </p:txBody>
        </p:sp>
        <p:sp>
          <p:nvSpPr>
            <p:cNvPr id="44" name="Leszno">
              <a:extLst>
                <a:ext uri="{FF2B5EF4-FFF2-40B4-BE49-F238E27FC236}">
                  <a16:creationId xmlns:a16="http://schemas.microsoft.com/office/drawing/2014/main" id="{4E6AB5B8-AB63-1D5A-D784-FED3F0C4E227}"/>
                </a:ext>
              </a:extLst>
            </p:cNvPr>
            <p:cNvSpPr>
              <a:spLocks/>
            </p:cNvSpPr>
            <p:nvPr/>
          </p:nvSpPr>
          <p:spPr>
            <a:xfrm>
              <a:off x="3780929" y="2678248"/>
              <a:ext cx="1313775" cy="891356"/>
            </a:xfrm>
            <a:custGeom>
              <a:avLst/>
              <a:gdLst>
                <a:gd name="connsiteX0" fmla="*/ 649605 w 1293989"/>
                <a:gd name="connsiteY0" fmla="*/ 0 h 877932"/>
                <a:gd name="connsiteX1" fmla="*/ 733425 w 1293989"/>
                <a:gd name="connsiteY1" fmla="*/ 179070 h 877932"/>
                <a:gd name="connsiteX2" fmla="*/ 859155 w 1293989"/>
                <a:gd name="connsiteY2" fmla="*/ 144780 h 877932"/>
                <a:gd name="connsiteX3" fmla="*/ 950595 w 1293989"/>
                <a:gd name="connsiteY3" fmla="*/ 93345 h 877932"/>
                <a:gd name="connsiteX4" fmla="*/ 1026795 w 1293989"/>
                <a:gd name="connsiteY4" fmla="*/ 40005 h 877932"/>
                <a:gd name="connsiteX5" fmla="*/ 1082040 w 1293989"/>
                <a:gd name="connsiteY5" fmla="*/ 74295 h 877932"/>
                <a:gd name="connsiteX6" fmla="*/ 1009650 w 1293989"/>
                <a:gd name="connsiteY6" fmla="*/ 240030 h 877932"/>
                <a:gd name="connsiteX7" fmla="*/ 1053465 w 1293989"/>
                <a:gd name="connsiteY7" fmla="*/ 236220 h 877932"/>
                <a:gd name="connsiteX8" fmla="*/ 1042035 w 1293989"/>
                <a:gd name="connsiteY8" fmla="*/ 291465 h 877932"/>
                <a:gd name="connsiteX9" fmla="*/ 1141095 w 1293989"/>
                <a:gd name="connsiteY9" fmla="*/ 262890 h 877932"/>
                <a:gd name="connsiteX10" fmla="*/ 1139190 w 1293989"/>
                <a:gd name="connsiteY10" fmla="*/ 240030 h 877932"/>
                <a:gd name="connsiteX11" fmla="*/ 1211698 w 1293989"/>
                <a:gd name="connsiteY11" fmla="*/ 228875 h 877932"/>
                <a:gd name="connsiteX12" fmla="*/ 1198739 w 1293989"/>
                <a:gd name="connsiteY12" fmla="*/ 367719 h 877932"/>
                <a:gd name="connsiteX13" fmla="*/ 1248269 w 1293989"/>
                <a:gd name="connsiteY13" fmla="*/ 373434 h 877932"/>
                <a:gd name="connsiteX14" fmla="*/ 1229219 w 1293989"/>
                <a:gd name="connsiteY14" fmla="*/ 432489 h 877932"/>
                <a:gd name="connsiteX15" fmla="*/ 1293989 w 1293989"/>
                <a:gd name="connsiteY15" fmla="*/ 464874 h 877932"/>
                <a:gd name="connsiteX16" fmla="*/ 1276844 w 1293989"/>
                <a:gd name="connsiteY16" fmla="*/ 497259 h 877932"/>
                <a:gd name="connsiteX17" fmla="*/ 1246364 w 1293989"/>
                <a:gd name="connsiteY17" fmla="*/ 495354 h 877932"/>
                <a:gd name="connsiteX18" fmla="*/ 1101215 w 1293989"/>
                <a:gd name="connsiteY18" fmla="*/ 698896 h 877932"/>
                <a:gd name="connsiteX19" fmla="*/ 960613 w 1293989"/>
                <a:gd name="connsiteY19" fmla="*/ 687759 h 877932"/>
                <a:gd name="connsiteX20" fmla="*/ 960613 w 1293989"/>
                <a:gd name="connsiteY20" fmla="*/ 763959 h 877932"/>
                <a:gd name="connsiteX21" fmla="*/ 945373 w 1293989"/>
                <a:gd name="connsiteY21" fmla="*/ 783009 h 877932"/>
                <a:gd name="connsiteX22" fmla="*/ 947642 w 1293989"/>
                <a:gd name="connsiteY22" fmla="*/ 784489 h 877932"/>
                <a:gd name="connsiteX23" fmla="*/ 920448 w 1293989"/>
                <a:gd name="connsiteY23" fmla="*/ 809352 h 877932"/>
                <a:gd name="connsiteX24" fmla="*/ 811863 w 1293989"/>
                <a:gd name="connsiteY24" fmla="*/ 809352 h 877932"/>
                <a:gd name="connsiteX25" fmla="*/ 827103 w 1293989"/>
                <a:gd name="connsiteY25" fmla="*/ 750297 h 877932"/>
                <a:gd name="connsiteX26" fmla="*/ 813768 w 1293989"/>
                <a:gd name="connsiteY26" fmla="*/ 679812 h 877932"/>
                <a:gd name="connsiteX27" fmla="*/ 747093 w 1293989"/>
                <a:gd name="connsiteY27" fmla="*/ 653142 h 877932"/>
                <a:gd name="connsiteX28" fmla="*/ 745188 w 1293989"/>
                <a:gd name="connsiteY28" fmla="*/ 744582 h 877932"/>
                <a:gd name="connsiteX29" fmla="*/ 771858 w 1293989"/>
                <a:gd name="connsiteY29" fmla="*/ 776967 h 877932"/>
                <a:gd name="connsiteX30" fmla="*/ 731853 w 1293989"/>
                <a:gd name="connsiteY30" fmla="*/ 824592 h 877932"/>
                <a:gd name="connsiteX31" fmla="*/ 686133 w 1293989"/>
                <a:gd name="connsiteY31" fmla="*/ 803637 h 877932"/>
                <a:gd name="connsiteX32" fmla="*/ 533733 w 1293989"/>
                <a:gd name="connsiteY32" fmla="*/ 820782 h 877932"/>
                <a:gd name="connsiteX33" fmla="*/ 358473 w 1293989"/>
                <a:gd name="connsiteY33" fmla="*/ 877932 h 877932"/>
                <a:gd name="connsiteX34" fmla="*/ 369903 w 1293989"/>
                <a:gd name="connsiteY34" fmla="*/ 811257 h 877932"/>
                <a:gd name="connsiteX35" fmla="*/ 274653 w 1293989"/>
                <a:gd name="connsiteY35" fmla="*/ 792207 h 877932"/>
                <a:gd name="connsiteX36" fmla="*/ 267033 w 1293989"/>
                <a:gd name="connsiteY36" fmla="*/ 822687 h 877932"/>
                <a:gd name="connsiteX37" fmla="*/ 198453 w 1293989"/>
                <a:gd name="connsiteY37" fmla="*/ 828402 h 877932"/>
                <a:gd name="connsiteX38" fmla="*/ 148923 w 1293989"/>
                <a:gd name="connsiteY38" fmla="*/ 788397 h 877932"/>
                <a:gd name="connsiteX39" fmla="*/ 147018 w 1293989"/>
                <a:gd name="connsiteY39" fmla="*/ 826497 h 877932"/>
                <a:gd name="connsiteX40" fmla="*/ 95583 w 1293989"/>
                <a:gd name="connsiteY40" fmla="*/ 820782 h 877932"/>
                <a:gd name="connsiteX41" fmla="*/ 95645 w 1293989"/>
                <a:gd name="connsiteY41" fmla="*/ 822524 h 877932"/>
                <a:gd name="connsiteX42" fmla="*/ 93345 w 1293989"/>
                <a:gd name="connsiteY42" fmla="*/ 819150 h 877932"/>
                <a:gd name="connsiteX43" fmla="*/ 100965 w 1293989"/>
                <a:gd name="connsiteY43" fmla="*/ 782955 h 877932"/>
                <a:gd name="connsiteX44" fmla="*/ 0 w 1293989"/>
                <a:gd name="connsiteY44" fmla="*/ 811530 h 877932"/>
                <a:gd name="connsiteX45" fmla="*/ 13335 w 1293989"/>
                <a:gd name="connsiteY45" fmla="*/ 651510 h 877932"/>
                <a:gd name="connsiteX46" fmla="*/ 200025 w 1293989"/>
                <a:gd name="connsiteY46" fmla="*/ 702945 h 877932"/>
                <a:gd name="connsiteX47" fmla="*/ 259080 w 1293989"/>
                <a:gd name="connsiteY47" fmla="*/ 584835 h 877932"/>
                <a:gd name="connsiteX48" fmla="*/ 154305 w 1293989"/>
                <a:gd name="connsiteY48" fmla="*/ 497205 h 877932"/>
                <a:gd name="connsiteX49" fmla="*/ 150495 w 1293989"/>
                <a:gd name="connsiteY49" fmla="*/ 468630 h 877932"/>
                <a:gd name="connsiteX50" fmla="*/ 240030 w 1293989"/>
                <a:gd name="connsiteY50" fmla="*/ 424815 h 877932"/>
                <a:gd name="connsiteX51" fmla="*/ 257175 w 1293989"/>
                <a:gd name="connsiteY51" fmla="*/ 321945 h 877932"/>
                <a:gd name="connsiteX52" fmla="*/ 308610 w 1293989"/>
                <a:gd name="connsiteY52" fmla="*/ 318135 h 877932"/>
                <a:gd name="connsiteX53" fmla="*/ 287655 w 1293989"/>
                <a:gd name="connsiteY53" fmla="*/ 184785 h 877932"/>
                <a:gd name="connsiteX54" fmla="*/ 455295 w 1293989"/>
                <a:gd name="connsiteY54" fmla="*/ 180975 h 877932"/>
                <a:gd name="connsiteX55" fmla="*/ 405765 w 1293989"/>
                <a:gd name="connsiteY55" fmla="*/ 78105 h 87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93989" h="877932">
                  <a:moveTo>
                    <a:pt x="649605" y="0"/>
                  </a:moveTo>
                  <a:lnTo>
                    <a:pt x="733425" y="179070"/>
                  </a:lnTo>
                  <a:lnTo>
                    <a:pt x="859155" y="144780"/>
                  </a:lnTo>
                  <a:lnTo>
                    <a:pt x="950595" y="93345"/>
                  </a:lnTo>
                  <a:lnTo>
                    <a:pt x="1026795" y="40005"/>
                  </a:lnTo>
                  <a:lnTo>
                    <a:pt x="1082040" y="74295"/>
                  </a:lnTo>
                  <a:lnTo>
                    <a:pt x="1009650" y="240030"/>
                  </a:lnTo>
                  <a:lnTo>
                    <a:pt x="1053465" y="236220"/>
                  </a:lnTo>
                  <a:lnTo>
                    <a:pt x="1042035" y="291465"/>
                  </a:lnTo>
                  <a:lnTo>
                    <a:pt x="1141095" y="262890"/>
                  </a:lnTo>
                  <a:lnTo>
                    <a:pt x="1139190" y="240030"/>
                  </a:lnTo>
                  <a:lnTo>
                    <a:pt x="1211698" y="228875"/>
                  </a:lnTo>
                  <a:lnTo>
                    <a:pt x="1198739" y="367719"/>
                  </a:lnTo>
                  <a:lnTo>
                    <a:pt x="1248269" y="373434"/>
                  </a:lnTo>
                  <a:lnTo>
                    <a:pt x="1229219" y="432489"/>
                  </a:lnTo>
                  <a:lnTo>
                    <a:pt x="1293989" y="464874"/>
                  </a:lnTo>
                  <a:lnTo>
                    <a:pt x="1276844" y="497259"/>
                  </a:lnTo>
                  <a:lnTo>
                    <a:pt x="1246364" y="495354"/>
                  </a:lnTo>
                  <a:lnTo>
                    <a:pt x="1101215" y="698896"/>
                  </a:lnTo>
                  <a:lnTo>
                    <a:pt x="960613" y="687759"/>
                  </a:lnTo>
                  <a:lnTo>
                    <a:pt x="960613" y="763959"/>
                  </a:lnTo>
                  <a:lnTo>
                    <a:pt x="945373" y="783009"/>
                  </a:lnTo>
                  <a:lnTo>
                    <a:pt x="947642" y="784489"/>
                  </a:lnTo>
                  <a:lnTo>
                    <a:pt x="920448" y="809352"/>
                  </a:lnTo>
                  <a:lnTo>
                    <a:pt x="811863" y="809352"/>
                  </a:lnTo>
                  <a:lnTo>
                    <a:pt x="827103" y="750297"/>
                  </a:lnTo>
                  <a:lnTo>
                    <a:pt x="813768" y="679812"/>
                  </a:lnTo>
                  <a:lnTo>
                    <a:pt x="747093" y="653142"/>
                  </a:lnTo>
                  <a:lnTo>
                    <a:pt x="745188" y="744582"/>
                  </a:lnTo>
                  <a:lnTo>
                    <a:pt x="771858" y="776967"/>
                  </a:lnTo>
                  <a:lnTo>
                    <a:pt x="731853" y="824592"/>
                  </a:lnTo>
                  <a:lnTo>
                    <a:pt x="686133" y="803637"/>
                  </a:lnTo>
                  <a:lnTo>
                    <a:pt x="533733" y="820782"/>
                  </a:lnTo>
                  <a:lnTo>
                    <a:pt x="358473" y="877932"/>
                  </a:lnTo>
                  <a:lnTo>
                    <a:pt x="369903" y="811257"/>
                  </a:lnTo>
                  <a:lnTo>
                    <a:pt x="274653" y="792207"/>
                  </a:lnTo>
                  <a:lnTo>
                    <a:pt x="267033" y="822687"/>
                  </a:lnTo>
                  <a:lnTo>
                    <a:pt x="198453" y="828402"/>
                  </a:lnTo>
                  <a:lnTo>
                    <a:pt x="148923" y="788397"/>
                  </a:lnTo>
                  <a:lnTo>
                    <a:pt x="147018" y="826497"/>
                  </a:lnTo>
                  <a:lnTo>
                    <a:pt x="95583" y="820782"/>
                  </a:lnTo>
                  <a:lnTo>
                    <a:pt x="95645" y="822524"/>
                  </a:lnTo>
                  <a:lnTo>
                    <a:pt x="93345" y="819150"/>
                  </a:lnTo>
                  <a:lnTo>
                    <a:pt x="100965" y="782955"/>
                  </a:lnTo>
                  <a:lnTo>
                    <a:pt x="0" y="811530"/>
                  </a:lnTo>
                  <a:lnTo>
                    <a:pt x="13335" y="651510"/>
                  </a:lnTo>
                  <a:lnTo>
                    <a:pt x="200025" y="702945"/>
                  </a:lnTo>
                  <a:lnTo>
                    <a:pt x="259080" y="584835"/>
                  </a:lnTo>
                  <a:lnTo>
                    <a:pt x="154305" y="497205"/>
                  </a:lnTo>
                  <a:lnTo>
                    <a:pt x="150495" y="468630"/>
                  </a:lnTo>
                  <a:lnTo>
                    <a:pt x="240030" y="424815"/>
                  </a:lnTo>
                  <a:lnTo>
                    <a:pt x="257175" y="321945"/>
                  </a:lnTo>
                  <a:lnTo>
                    <a:pt x="308610" y="318135"/>
                  </a:lnTo>
                  <a:lnTo>
                    <a:pt x="287655" y="184785"/>
                  </a:lnTo>
                  <a:lnTo>
                    <a:pt x="455295" y="180975"/>
                  </a:lnTo>
                  <a:lnTo>
                    <a:pt x="405765" y="7810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Leszno</a:t>
              </a:r>
            </a:p>
          </p:txBody>
        </p:sp>
        <p:sp>
          <p:nvSpPr>
            <p:cNvPr id="45" name="Leoncin">
              <a:extLst>
                <a:ext uri="{FF2B5EF4-FFF2-40B4-BE49-F238E27FC236}">
                  <a16:creationId xmlns:a16="http://schemas.microsoft.com/office/drawing/2014/main" id="{E2654D71-029A-CDA9-DD8A-27A2965EF7C5}"/>
                </a:ext>
              </a:extLst>
            </p:cNvPr>
            <p:cNvSpPr/>
            <p:nvPr/>
          </p:nvSpPr>
          <p:spPr>
            <a:xfrm>
              <a:off x="3390879" y="1905886"/>
              <a:ext cx="1165635" cy="1186266"/>
            </a:xfrm>
            <a:custGeom>
              <a:avLst/>
              <a:gdLst>
                <a:gd name="connsiteX0" fmla="*/ 1143000 w 1148080"/>
                <a:gd name="connsiteY0" fmla="*/ 88900 h 1168400"/>
                <a:gd name="connsiteX1" fmla="*/ 1092200 w 1148080"/>
                <a:gd name="connsiteY1" fmla="*/ 93980 h 1168400"/>
                <a:gd name="connsiteX2" fmla="*/ 1041400 w 1148080"/>
                <a:gd name="connsiteY2" fmla="*/ 76200 h 1168400"/>
                <a:gd name="connsiteX3" fmla="*/ 1003300 w 1148080"/>
                <a:gd name="connsiteY3" fmla="*/ 45720 h 1168400"/>
                <a:gd name="connsiteX4" fmla="*/ 977900 w 1148080"/>
                <a:gd name="connsiteY4" fmla="*/ 15240 h 1168400"/>
                <a:gd name="connsiteX5" fmla="*/ 891540 w 1148080"/>
                <a:gd name="connsiteY5" fmla="*/ 7620 h 1168400"/>
                <a:gd name="connsiteX6" fmla="*/ 858520 w 1148080"/>
                <a:gd name="connsiteY6" fmla="*/ 0 h 1168400"/>
                <a:gd name="connsiteX7" fmla="*/ 746760 w 1148080"/>
                <a:gd name="connsiteY7" fmla="*/ 2540 h 1168400"/>
                <a:gd name="connsiteX8" fmla="*/ 647700 w 1148080"/>
                <a:gd name="connsiteY8" fmla="*/ 12700 h 1168400"/>
                <a:gd name="connsiteX9" fmla="*/ 558800 w 1148080"/>
                <a:gd name="connsiteY9" fmla="*/ 33020 h 1168400"/>
                <a:gd name="connsiteX10" fmla="*/ 482600 w 1148080"/>
                <a:gd name="connsiteY10" fmla="*/ 68580 h 1168400"/>
                <a:gd name="connsiteX11" fmla="*/ 431800 w 1148080"/>
                <a:gd name="connsiteY11" fmla="*/ 93980 h 1168400"/>
                <a:gd name="connsiteX12" fmla="*/ 248920 w 1148080"/>
                <a:gd name="connsiteY12" fmla="*/ 215900 h 1168400"/>
                <a:gd name="connsiteX13" fmla="*/ 149860 w 1148080"/>
                <a:gd name="connsiteY13" fmla="*/ 297180 h 1168400"/>
                <a:gd name="connsiteX14" fmla="*/ 43180 w 1148080"/>
                <a:gd name="connsiteY14" fmla="*/ 375920 h 1168400"/>
                <a:gd name="connsiteX15" fmla="*/ 45720 w 1148080"/>
                <a:gd name="connsiteY15" fmla="*/ 452120 h 1168400"/>
                <a:gd name="connsiteX16" fmla="*/ 0 w 1148080"/>
                <a:gd name="connsiteY16" fmla="*/ 477520 h 1168400"/>
                <a:gd name="connsiteX17" fmla="*/ 50800 w 1148080"/>
                <a:gd name="connsiteY17" fmla="*/ 477520 h 1168400"/>
                <a:gd name="connsiteX18" fmla="*/ 71120 w 1148080"/>
                <a:gd name="connsiteY18" fmla="*/ 487680 h 1168400"/>
                <a:gd name="connsiteX19" fmla="*/ 111760 w 1148080"/>
                <a:gd name="connsiteY19" fmla="*/ 482600 h 1168400"/>
                <a:gd name="connsiteX20" fmla="*/ 119380 w 1148080"/>
                <a:gd name="connsiteY20" fmla="*/ 523240 h 1168400"/>
                <a:gd name="connsiteX21" fmla="*/ 109220 w 1148080"/>
                <a:gd name="connsiteY21" fmla="*/ 538480 h 1168400"/>
                <a:gd name="connsiteX22" fmla="*/ 129540 w 1148080"/>
                <a:gd name="connsiteY22" fmla="*/ 548640 h 1168400"/>
                <a:gd name="connsiteX23" fmla="*/ 144780 w 1148080"/>
                <a:gd name="connsiteY23" fmla="*/ 741680 h 1168400"/>
                <a:gd name="connsiteX24" fmla="*/ 119380 w 1148080"/>
                <a:gd name="connsiteY24" fmla="*/ 754380 h 1168400"/>
                <a:gd name="connsiteX25" fmla="*/ 139700 w 1148080"/>
                <a:gd name="connsiteY25" fmla="*/ 820420 h 1168400"/>
                <a:gd name="connsiteX26" fmla="*/ 162560 w 1148080"/>
                <a:gd name="connsiteY26" fmla="*/ 825500 h 1168400"/>
                <a:gd name="connsiteX27" fmla="*/ 137160 w 1148080"/>
                <a:gd name="connsiteY27" fmla="*/ 886460 h 1168400"/>
                <a:gd name="connsiteX28" fmla="*/ 177800 w 1148080"/>
                <a:gd name="connsiteY28" fmla="*/ 873760 h 1168400"/>
                <a:gd name="connsiteX29" fmla="*/ 302260 w 1148080"/>
                <a:gd name="connsiteY29" fmla="*/ 876300 h 1168400"/>
                <a:gd name="connsiteX30" fmla="*/ 269240 w 1148080"/>
                <a:gd name="connsiteY30" fmla="*/ 1033780 h 1168400"/>
                <a:gd name="connsiteX31" fmla="*/ 187960 w 1148080"/>
                <a:gd name="connsiteY31" fmla="*/ 1013460 h 1168400"/>
                <a:gd name="connsiteX32" fmla="*/ 172720 w 1148080"/>
                <a:gd name="connsiteY32" fmla="*/ 1076960 h 1168400"/>
                <a:gd name="connsiteX33" fmla="*/ 210820 w 1148080"/>
                <a:gd name="connsiteY33" fmla="*/ 1074420 h 1168400"/>
                <a:gd name="connsiteX34" fmla="*/ 226060 w 1148080"/>
                <a:gd name="connsiteY34" fmla="*/ 1150620 h 1168400"/>
                <a:gd name="connsiteX35" fmla="*/ 256540 w 1148080"/>
                <a:gd name="connsiteY35" fmla="*/ 1150620 h 1168400"/>
                <a:gd name="connsiteX36" fmla="*/ 274320 w 1148080"/>
                <a:gd name="connsiteY36" fmla="*/ 1135380 h 1168400"/>
                <a:gd name="connsiteX37" fmla="*/ 304800 w 1148080"/>
                <a:gd name="connsiteY37" fmla="*/ 1140460 h 1168400"/>
                <a:gd name="connsiteX38" fmla="*/ 307340 w 1148080"/>
                <a:gd name="connsiteY38" fmla="*/ 1163320 h 1168400"/>
                <a:gd name="connsiteX39" fmla="*/ 378460 w 1148080"/>
                <a:gd name="connsiteY39" fmla="*/ 1168400 h 1168400"/>
                <a:gd name="connsiteX40" fmla="*/ 401320 w 1148080"/>
                <a:gd name="connsiteY40" fmla="*/ 1104900 h 1168400"/>
                <a:gd name="connsiteX41" fmla="*/ 538480 w 1148080"/>
                <a:gd name="connsiteY41" fmla="*/ 1089660 h 1168400"/>
                <a:gd name="connsiteX42" fmla="*/ 543560 w 1148080"/>
                <a:gd name="connsiteY42" fmla="*/ 1140460 h 1168400"/>
                <a:gd name="connsiteX43" fmla="*/ 571500 w 1148080"/>
                <a:gd name="connsiteY43" fmla="*/ 1135380 h 1168400"/>
                <a:gd name="connsiteX44" fmla="*/ 601980 w 1148080"/>
                <a:gd name="connsiteY44" fmla="*/ 1079500 h 1168400"/>
                <a:gd name="connsiteX45" fmla="*/ 640080 w 1148080"/>
                <a:gd name="connsiteY45" fmla="*/ 1087120 h 1168400"/>
                <a:gd name="connsiteX46" fmla="*/ 690880 w 1148080"/>
                <a:gd name="connsiteY46" fmla="*/ 1079500 h 1168400"/>
                <a:gd name="connsiteX47" fmla="*/ 675640 w 1148080"/>
                <a:gd name="connsiteY47" fmla="*/ 947420 h 1168400"/>
                <a:gd name="connsiteX48" fmla="*/ 835660 w 1148080"/>
                <a:gd name="connsiteY48" fmla="*/ 942340 h 1168400"/>
                <a:gd name="connsiteX49" fmla="*/ 792480 w 1148080"/>
                <a:gd name="connsiteY49" fmla="*/ 835660 h 1168400"/>
                <a:gd name="connsiteX50" fmla="*/ 1038860 w 1148080"/>
                <a:gd name="connsiteY50" fmla="*/ 759460 h 1168400"/>
                <a:gd name="connsiteX51" fmla="*/ 1094740 w 1148080"/>
                <a:gd name="connsiteY51" fmla="*/ 744220 h 1168400"/>
                <a:gd name="connsiteX52" fmla="*/ 1082040 w 1148080"/>
                <a:gd name="connsiteY52" fmla="*/ 716280 h 1168400"/>
                <a:gd name="connsiteX53" fmla="*/ 1033780 w 1148080"/>
                <a:gd name="connsiteY53" fmla="*/ 726440 h 1168400"/>
                <a:gd name="connsiteX54" fmla="*/ 993140 w 1148080"/>
                <a:gd name="connsiteY54" fmla="*/ 650240 h 1168400"/>
                <a:gd name="connsiteX55" fmla="*/ 995680 w 1148080"/>
                <a:gd name="connsiteY55" fmla="*/ 533400 h 1168400"/>
                <a:gd name="connsiteX56" fmla="*/ 1021080 w 1148080"/>
                <a:gd name="connsiteY56" fmla="*/ 535940 h 1168400"/>
                <a:gd name="connsiteX57" fmla="*/ 1033780 w 1148080"/>
                <a:gd name="connsiteY57" fmla="*/ 345440 h 1168400"/>
                <a:gd name="connsiteX58" fmla="*/ 1054100 w 1148080"/>
                <a:gd name="connsiteY58" fmla="*/ 347980 h 1168400"/>
                <a:gd name="connsiteX59" fmla="*/ 1071880 w 1148080"/>
                <a:gd name="connsiteY59" fmla="*/ 325120 h 1168400"/>
                <a:gd name="connsiteX60" fmla="*/ 1074420 w 1148080"/>
                <a:gd name="connsiteY60" fmla="*/ 251460 h 1168400"/>
                <a:gd name="connsiteX61" fmla="*/ 1041400 w 1148080"/>
                <a:gd name="connsiteY61" fmla="*/ 213360 h 1168400"/>
                <a:gd name="connsiteX62" fmla="*/ 1076960 w 1148080"/>
                <a:gd name="connsiteY62" fmla="*/ 175260 h 1168400"/>
                <a:gd name="connsiteX63" fmla="*/ 1148080 w 1148080"/>
                <a:gd name="connsiteY63" fmla="*/ 147320 h 1168400"/>
                <a:gd name="connsiteX64" fmla="*/ 1143000 w 1148080"/>
                <a:gd name="connsiteY64" fmla="*/ 88900 h 116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48080" h="1168400">
                  <a:moveTo>
                    <a:pt x="1143000" y="88900"/>
                  </a:moveTo>
                  <a:lnTo>
                    <a:pt x="1092200" y="93980"/>
                  </a:lnTo>
                  <a:lnTo>
                    <a:pt x="1041400" y="76200"/>
                  </a:lnTo>
                  <a:lnTo>
                    <a:pt x="1003300" y="45720"/>
                  </a:lnTo>
                  <a:lnTo>
                    <a:pt x="977900" y="15240"/>
                  </a:lnTo>
                  <a:lnTo>
                    <a:pt x="891540" y="7620"/>
                  </a:lnTo>
                  <a:lnTo>
                    <a:pt x="858520" y="0"/>
                  </a:lnTo>
                  <a:lnTo>
                    <a:pt x="746760" y="2540"/>
                  </a:lnTo>
                  <a:lnTo>
                    <a:pt x="647700" y="12700"/>
                  </a:lnTo>
                  <a:lnTo>
                    <a:pt x="558800" y="33020"/>
                  </a:lnTo>
                  <a:lnTo>
                    <a:pt x="482600" y="68580"/>
                  </a:lnTo>
                  <a:lnTo>
                    <a:pt x="431800" y="93980"/>
                  </a:lnTo>
                  <a:lnTo>
                    <a:pt x="248920" y="215900"/>
                  </a:lnTo>
                  <a:lnTo>
                    <a:pt x="149860" y="297180"/>
                  </a:lnTo>
                  <a:lnTo>
                    <a:pt x="43180" y="375920"/>
                  </a:lnTo>
                  <a:cubicBezTo>
                    <a:pt x="44027" y="401320"/>
                    <a:pt x="44873" y="426720"/>
                    <a:pt x="45720" y="452120"/>
                  </a:cubicBezTo>
                  <a:lnTo>
                    <a:pt x="0" y="477520"/>
                  </a:lnTo>
                  <a:lnTo>
                    <a:pt x="50800" y="477520"/>
                  </a:lnTo>
                  <a:lnTo>
                    <a:pt x="71120" y="487680"/>
                  </a:lnTo>
                  <a:lnTo>
                    <a:pt x="111760" y="482600"/>
                  </a:lnTo>
                  <a:lnTo>
                    <a:pt x="119380" y="523240"/>
                  </a:lnTo>
                  <a:lnTo>
                    <a:pt x="109220" y="538480"/>
                  </a:lnTo>
                  <a:lnTo>
                    <a:pt x="129540" y="548640"/>
                  </a:lnTo>
                  <a:lnTo>
                    <a:pt x="144780" y="741680"/>
                  </a:lnTo>
                  <a:lnTo>
                    <a:pt x="119380" y="754380"/>
                  </a:lnTo>
                  <a:lnTo>
                    <a:pt x="139700" y="820420"/>
                  </a:lnTo>
                  <a:lnTo>
                    <a:pt x="162560" y="825500"/>
                  </a:lnTo>
                  <a:lnTo>
                    <a:pt x="137160" y="886460"/>
                  </a:lnTo>
                  <a:lnTo>
                    <a:pt x="177800" y="873760"/>
                  </a:lnTo>
                  <a:lnTo>
                    <a:pt x="302260" y="876300"/>
                  </a:lnTo>
                  <a:lnTo>
                    <a:pt x="269240" y="1033780"/>
                  </a:lnTo>
                  <a:lnTo>
                    <a:pt x="187960" y="1013460"/>
                  </a:lnTo>
                  <a:lnTo>
                    <a:pt x="172720" y="1076960"/>
                  </a:lnTo>
                  <a:lnTo>
                    <a:pt x="210820" y="1074420"/>
                  </a:lnTo>
                  <a:lnTo>
                    <a:pt x="226060" y="1150620"/>
                  </a:lnTo>
                  <a:lnTo>
                    <a:pt x="256540" y="1150620"/>
                  </a:lnTo>
                  <a:lnTo>
                    <a:pt x="274320" y="1135380"/>
                  </a:lnTo>
                  <a:lnTo>
                    <a:pt x="304800" y="1140460"/>
                  </a:lnTo>
                  <a:lnTo>
                    <a:pt x="307340" y="1163320"/>
                  </a:lnTo>
                  <a:lnTo>
                    <a:pt x="378460" y="1168400"/>
                  </a:lnTo>
                  <a:lnTo>
                    <a:pt x="401320" y="1104900"/>
                  </a:lnTo>
                  <a:lnTo>
                    <a:pt x="538480" y="1089660"/>
                  </a:lnTo>
                  <a:lnTo>
                    <a:pt x="543560" y="1140460"/>
                  </a:lnTo>
                  <a:lnTo>
                    <a:pt x="571500" y="1135380"/>
                  </a:lnTo>
                  <a:lnTo>
                    <a:pt x="601980" y="1079500"/>
                  </a:lnTo>
                  <a:lnTo>
                    <a:pt x="640080" y="1087120"/>
                  </a:lnTo>
                  <a:lnTo>
                    <a:pt x="690880" y="1079500"/>
                  </a:lnTo>
                  <a:lnTo>
                    <a:pt x="675640" y="947420"/>
                  </a:lnTo>
                  <a:lnTo>
                    <a:pt x="835660" y="942340"/>
                  </a:lnTo>
                  <a:lnTo>
                    <a:pt x="792480" y="835660"/>
                  </a:lnTo>
                  <a:lnTo>
                    <a:pt x="1038860" y="759460"/>
                  </a:lnTo>
                  <a:lnTo>
                    <a:pt x="1094740" y="744220"/>
                  </a:lnTo>
                  <a:lnTo>
                    <a:pt x="1082040" y="716280"/>
                  </a:lnTo>
                  <a:lnTo>
                    <a:pt x="1033780" y="726440"/>
                  </a:lnTo>
                  <a:lnTo>
                    <a:pt x="993140" y="650240"/>
                  </a:lnTo>
                  <a:cubicBezTo>
                    <a:pt x="993987" y="611293"/>
                    <a:pt x="994833" y="572347"/>
                    <a:pt x="995680" y="533400"/>
                  </a:cubicBezTo>
                  <a:lnTo>
                    <a:pt x="1021080" y="535940"/>
                  </a:lnTo>
                  <a:lnTo>
                    <a:pt x="1033780" y="345440"/>
                  </a:lnTo>
                  <a:lnTo>
                    <a:pt x="1054100" y="347980"/>
                  </a:lnTo>
                  <a:lnTo>
                    <a:pt x="1071880" y="325120"/>
                  </a:lnTo>
                  <a:cubicBezTo>
                    <a:pt x="1072727" y="300567"/>
                    <a:pt x="1073573" y="276013"/>
                    <a:pt x="1074420" y="251460"/>
                  </a:cubicBezTo>
                  <a:lnTo>
                    <a:pt x="1041400" y="213360"/>
                  </a:lnTo>
                  <a:lnTo>
                    <a:pt x="1076960" y="175260"/>
                  </a:lnTo>
                  <a:lnTo>
                    <a:pt x="1148080" y="147320"/>
                  </a:lnTo>
                  <a:lnTo>
                    <a:pt x="1143000" y="8890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Leoncin</a:t>
              </a:r>
            </a:p>
          </p:txBody>
        </p:sp>
        <p:sp>
          <p:nvSpPr>
            <p:cNvPr id="46" name="Legionowo">
              <a:extLst>
                <a:ext uri="{FF2B5EF4-FFF2-40B4-BE49-F238E27FC236}">
                  <a16:creationId xmlns:a16="http://schemas.microsoft.com/office/drawing/2014/main" id="{AB827C41-A41D-A0A9-F4E8-C25AC3B62FE4}"/>
                </a:ext>
              </a:extLst>
            </p:cNvPr>
            <p:cNvSpPr>
              <a:spLocks/>
            </p:cNvSpPr>
            <p:nvPr/>
          </p:nvSpPr>
          <p:spPr>
            <a:xfrm>
              <a:off x="5892997" y="1894921"/>
              <a:ext cx="414096" cy="330742"/>
            </a:xfrm>
            <a:custGeom>
              <a:avLst/>
              <a:gdLst>
                <a:gd name="connsiteX0" fmla="*/ 156401 w 455128"/>
                <a:gd name="connsiteY0" fmla="*/ 14649 h 340410"/>
                <a:gd name="connsiteX1" fmla="*/ 205931 w 455128"/>
                <a:gd name="connsiteY1" fmla="*/ 37509 h 340410"/>
                <a:gd name="connsiteX2" fmla="*/ 194501 w 455128"/>
                <a:gd name="connsiteY2" fmla="*/ 58464 h 340410"/>
                <a:gd name="connsiteX3" fmla="*/ 244031 w 455128"/>
                <a:gd name="connsiteY3" fmla="*/ 87039 h 340410"/>
                <a:gd name="connsiteX4" fmla="*/ 291656 w 455128"/>
                <a:gd name="connsiteY4" fmla="*/ 56559 h 340410"/>
                <a:gd name="connsiteX5" fmla="*/ 328499 w 455128"/>
                <a:gd name="connsiteY5" fmla="*/ 80243 h 340410"/>
                <a:gd name="connsiteX6" fmla="*/ 299275 w 455128"/>
                <a:gd name="connsiteY6" fmla="*/ 128949 h 340410"/>
                <a:gd name="connsiteX7" fmla="*/ 354520 w 455128"/>
                <a:gd name="connsiteY7" fmla="*/ 189909 h 340410"/>
                <a:gd name="connsiteX8" fmla="*/ 392620 w 455128"/>
                <a:gd name="connsiteY8" fmla="*/ 159429 h 340410"/>
                <a:gd name="connsiteX9" fmla="*/ 407860 w 455128"/>
                <a:gd name="connsiteY9" fmla="*/ 184194 h 340410"/>
                <a:gd name="connsiteX10" fmla="*/ 367855 w 455128"/>
                <a:gd name="connsiteY10" fmla="*/ 220389 h 340410"/>
                <a:gd name="connsiteX11" fmla="*/ 367989 w 455128"/>
                <a:gd name="connsiteY11" fmla="*/ 220578 h 340410"/>
                <a:gd name="connsiteX12" fmla="*/ 339090 w 455128"/>
                <a:gd name="connsiteY12" fmla="*/ 214680 h 340410"/>
                <a:gd name="connsiteX13" fmla="*/ 295275 w 455128"/>
                <a:gd name="connsiteY13" fmla="*/ 254685 h 340410"/>
                <a:gd name="connsiteX14" fmla="*/ 295275 w 455128"/>
                <a:gd name="connsiteY14" fmla="*/ 292785 h 340410"/>
                <a:gd name="connsiteX15" fmla="*/ 240030 w 455128"/>
                <a:gd name="connsiteY15" fmla="*/ 245160 h 340410"/>
                <a:gd name="connsiteX16" fmla="*/ 180975 w 455128"/>
                <a:gd name="connsiteY16" fmla="*/ 340410 h 340410"/>
                <a:gd name="connsiteX17" fmla="*/ 108585 w 455128"/>
                <a:gd name="connsiteY17" fmla="*/ 321360 h 340410"/>
                <a:gd name="connsiteX18" fmla="*/ 38100 w 455128"/>
                <a:gd name="connsiteY18" fmla="*/ 269925 h 340410"/>
                <a:gd name="connsiteX19" fmla="*/ 24765 w 455128"/>
                <a:gd name="connsiteY19" fmla="*/ 229920 h 340410"/>
                <a:gd name="connsiteX20" fmla="*/ 17145 w 455128"/>
                <a:gd name="connsiteY20" fmla="*/ 167055 h 340410"/>
                <a:gd name="connsiteX21" fmla="*/ 47625 w 455128"/>
                <a:gd name="connsiteY21" fmla="*/ 155625 h 340410"/>
                <a:gd name="connsiteX22" fmla="*/ 0 w 455128"/>
                <a:gd name="connsiteY22" fmla="*/ 121335 h 340410"/>
                <a:gd name="connsiteX23" fmla="*/ 27165 w 455128"/>
                <a:gd name="connsiteY23" fmla="*/ 39842 h 340410"/>
                <a:gd name="connsiteX24" fmla="*/ 93536 w 455128"/>
                <a:gd name="connsiteY24" fmla="*/ 87039 h 340410"/>
                <a:gd name="connsiteX25" fmla="*/ 122111 w 455128"/>
                <a:gd name="connsiteY25" fmla="*/ 35604 h 340410"/>
                <a:gd name="connsiteX26" fmla="*/ 455058 w 455128"/>
                <a:gd name="connsiteY26" fmla="*/ 0 h 340410"/>
                <a:gd name="connsiteX27" fmla="*/ 455128 w 455128"/>
                <a:gd name="connsiteY27" fmla="*/ 81 h 340410"/>
                <a:gd name="connsiteX28" fmla="*/ 432816 w 455128"/>
                <a:gd name="connsiteY28" fmla="*/ 73391 h 340410"/>
                <a:gd name="connsiteX29" fmla="*/ 432716 w 455128"/>
                <a:gd name="connsiteY29" fmla="*/ 73408 h 340410"/>
                <a:gd name="connsiteX0" fmla="*/ 156401 w 455128"/>
                <a:gd name="connsiteY0" fmla="*/ 14568 h 340329"/>
                <a:gd name="connsiteX1" fmla="*/ 205931 w 455128"/>
                <a:gd name="connsiteY1" fmla="*/ 37428 h 340329"/>
                <a:gd name="connsiteX2" fmla="*/ 194501 w 455128"/>
                <a:gd name="connsiteY2" fmla="*/ 58383 h 340329"/>
                <a:gd name="connsiteX3" fmla="*/ 244031 w 455128"/>
                <a:gd name="connsiteY3" fmla="*/ 86958 h 340329"/>
                <a:gd name="connsiteX4" fmla="*/ 291656 w 455128"/>
                <a:gd name="connsiteY4" fmla="*/ 56478 h 340329"/>
                <a:gd name="connsiteX5" fmla="*/ 328499 w 455128"/>
                <a:gd name="connsiteY5" fmla="*/ 80162 h 340329"/>
                <a:gd name="connsiteX6" fmla="*/ 299275 w 455128"/>
                <a:gd name="connsiteY6" fmla="*/ 128868 h 340329"/>
                <a:gd name="connsiteX7" fmla="*/ 354520 w 455128"/>
                <a:gd name="connsiteY7" fmla="*/ 189828 h 340329"/>
                <a:gd name="connsiteX8" fmla="*/ 392620 w 455128"/>
                <a:gd name="connsiteY8" fmla="*/ 159348 h 340329"/>
                <a:gd name="connsiteX9" fmla="*/ 407860 w 455128"/>
                <a:gd name="connsiteY9" fmla="*/ 184113 h 340329"/>
                <a:gd name="connsiteX10" fmla="*/ 367855 w 455128"/>
                <a:gd name="connsiteY10" fmla="*/ 220308 h 340329"/>
                <a:gd name="connsiteX11" fmla="*/ 367989 w 455128"/>
                <a:gd name="connsiteY11" fmla="*/ 220497 h 340329"/>
                <a:gd name="connsiteX12" fmla="*/ 339090 w 455128"/>
                <a:gd name="connsiteY12" fmla="*/ 214599 h 340329"/>
                <a:gd name="connsiteX13" fmla="*/ 295275 w 455128"/>
                <a:gd name="connsiteY13" fmla="*/ 254604 h 340329"/>
                <a:gd name="connsiteX14" fmla="*/ 295275 w 455128"/>
                <a:gd name="connsiteY14" fmla="*/ 292704 h 340329"/>
                <a:gd name="connsiteX15" fmla="*/ 240030 w 455128"/>
                <a:gd name="connsiteY15" fmla="*/ 245079 h 340329"/>
                <a:gd name="connsiteX16" fmla="*/ 180975 w 455128"/>
                <a:gd name="connsiteY16" fmla="*/ 340329 h 340329"/>
                <a:gd name="connsiteX17" fmla="*/ 108585 w 455128"/>
                <a:gd name="connsiteY17" fmla="*/ 321279 h 340329"/>
                <a:gd name="connsiteX18" fmla="*/ 38100 w 455128"/>
                <a:gd name="connsiteY18" fmla="*/ 269844 h 340329"/>
                <a:gd name="connsiteX19" fmla="*/ 24765 w 455128"/>
                <a:gd name="connsiteY19" fmla="*/ 229839 h 340329"/>
                <a:gd name="connsiteX20" fmla="*/ 17145 w 455128"/>
                <a:gd name="connsiteY20" fmla="*/ 166974 h 340329"/>
                <a:gd name="connsiteX21" fmla="*/ 47625 w 455128"/>
                <a:gd name="connsiteY21" fmla="*/ 155544 h 340329"/>
                <a:gd name="connsiteX22" fmla="*/ 0 w 455128"/>
                <a:gd name="connsiteY22" fmla="*/ 121254 h 340329"/>
                <a:gd name="connsiteX23" fmla="*/ 27165 w 455128"/>
                <a:gd name="connsiteY23" fmla="*/ 39761 h 340329"/>
                <a:gd name="connsiteX24" fmla="*/ 93536 w 455128"/>
                <a:gd name="connsiteY24" fmla="*/ 86958 h 340329"/>
                <a:gd name="connsiteX25" fmla="*/ 122111 w 455128"/>
                <a:gd name="connsiteY25" fmla="*/ 35523 h 340329"/>
                <a:gd name="connsiteX26" fmla="*/ 156401 w 455128"/>
                <a:gd name="connsiteY26" fmla="*/ 14568 h 340329"/>
                <a:gd name="connsiteX27" fmla="*/ 432716 w 455128"/>
                <a:gd name="connsiteY27" fmla="*/ 73327 h 340329"/>
                <a:gd name="connsiteX28" fmla="*/ 455128 w 455128"/>
                <a:gd name="connsiteY28" fmla="*/ 0 h 340329"/>
                <a:gd name="connsiteX29" fmla="*/ 432816 w 455128"/>
                <a:gd name="connsiteY29" fmla="*/ 73310 h 340329"/>
                <a:gd name="connsiteX30" fmla="*/ 432716 w 455128"/>
                <a:gd name="connsiteY30" fmla="*/ 73327 h 340329"/>
                <a:gd name="connsiteX0" fmla="*/ 156401 w 432816"/>
                <a:gd name="connsiteY0" fmla="*/ 0 h 325761"/>
                <a:gd name="connsiteX1" fmla="*/ 205931 w 432816"/>
                <a:gd name="connsiteY1" fmla="*/ 22860 h 325761"/>
                <a:gd name="connsiteX2" fmla="*/ 194501 w 432816"/>
                <a:gd name="connsiteY2" fmla="*/ 43815 h 325761"/>
                <a:gd name="connsiteX3" fmla="*/ 244031 w 432816"/>
                <a:gd name="connsiteY3" fmla="*/ 72390 h 325761"/>
                <a:gd name="connsiteX4" fmla="*/ 291656 w 432816"/>
                <a:gd name="connsiteY4" fmla="*/ 41910 h 325761"/>
                <a:gd name="connsiteX5" fmla="*/ 328499 w 432816"/>
                <a:gd name="connsiteY5" fmla="*/ 65594 h 325761"/>
                <a:gd name="connsiteX6" fmla="*/ 299275 w 432816"/>
                <a:gd name="connsiteY6" fmla="*/ 114300 h 325761"/>
                <a:gd name="connsiteX7" fmla="*/ 354520 w 432816"/>
                <a:gd name="connsiteY7" fmla="*/ 175260 h 325761"/>
                <a:gd name="connsiteX8" fmla="*/ 392620 w 432816"/>
                <a:gd name="connsiteY8" fmla="*/ 144780 h 325761"/>
                <a:gd name="connsiteX9" fmla="*/ 407860 w 432816"/>
                <a:gd name="connsiteY9" fmla="*/ 169545 h 325761"/>
                <a:gd name="connsiteX10" fmla="*/ 367855 w 432816"/>
                <a:gd name="connsiteY10" fmla="*/ 205740 h 325761"/>
                <a:gd name="connsiteX11" fmla="*/ 367989 w 432816"/>
                <a:gd name="connsiteY11" fmla="*/ 205929 h 325761"/>
                <a:gd name="connsiteX12" fmla="*/ 339090 w 432816"/>
                <a:gd name="connsiteY12" fmla="*/ 200031 h 325761"/>
                <a:gd name="connsiteX13" fmla="*/ 295275 w 432816"/>
                <a:gd name="connsiteY13" fmla="*/ 240036 h 325761"/>
                <a:gd name="connsiteX14" fmla="*/ 295275 w 432816"/>
                <a:gd name="connsiteY14" fmla="*/ 278136 h 325761"/>
                <a:gd name="connsiteX15" fmla="*/ 240030 w 432816"/>
                <a:gd name="connsiteY15" fmla="*/ 230511 h 325761"/>
                <a:gd name="connsiteX16" fmla="*/ 180975 w 432816"/>
                <a:gd name="connsiteY16" fmla="*/ 325761 h 325761"/>
                <a:gd name="connsiteX17" fmla="*/ 108585 w 432816"/>
                <a:gd name="connsiteY17" fmla="*/ 306711 h 325761"/>
                <a:gd name="connsiteX18" fmla="*/ 38100 w 432816"/>
                <a:gd name="connsiteY18" fmla="*/ 255276 h 325761"/>
                <a:gd name="connsiteX19" fmla="*/ 24765 w 432816"/>
                <a:gd name="connsiteY19" fmla="*/ 215271 h 325761"/>
                <a:gd name="connsiteX20" fmla="*/ 17145 w 432816"/>
                <a:gd name="connsiteY20" fmla="*/ 152406 h 325761"/>
                <a:gd name="connsiteX21" fmla="*/ 47625 w 432816"/>
                <a:gd name="connsiteY21" fmla="*/ 140976 h 325761"/>
                <a:gd name="connsiteX22" fmla="*/ 0 w 432816"/>
                <a:gd name="connsiteY22" fmla="*/ 106686 h 325761"/>
                <a:gd name="connsiteX23" fmla="*/ 27165 w 432816"/>
                <a:gd name="connsiteY23" fmla="*/ 25193 h 325761"/>
                <a:gd name="connsiteX24" fmla="*/ 93536 w 432816"/>
                <a:gd name="connsiteY24" fmla="*/ 72390 h 325761"/>
                <a:gd name="connsiteX25" fmla="*/ 122111 w 432816"/>
                <a:gd name="connsiteY25" fmla="*/ 20955 h 325761"/>
                <a:gd name="connsiteX26" fmla="*/ 156401 w 432816"/>
                <a:gd name="connsiteY26" fmla="*/ 0 h 325761"/>
                <a:gd name="connsiteX27" fmla="*/ 432716 w 432816"/>
                <a:gd name="connsiteY27" fmla="*/ 58759 h 325761"/>
                <a:gd name="connsiteX28" fmla="*/ 432816 w 432816"/>
                <a:gd name="connsiteY28" fmla="*/ 58742 h 325761"/>
                <a:gd name="connsiteX29" fmla="*/ 432716 w 432816"/>
                <a:gd name="connsiteY29" fmla="*/ 58759 h 325761"/>
                <a:gd name="connsiteX0" fmla="*/ 156401 w 407860"/>
                <a:gd name="connsiteY0" fmla="*/ 0 h 325761"/>
                <a:gd name="connsiteX1" fmla="*/ 205931 w 407860"/>
                <a:gd name="connsiteY1" fmla="*/ 22860 h 325761"/>
                <a:gd name="connsiteX2" fmla="*/ 194501 w 407860"/>
                <a:gd name="connsiteY2" fmla="*/ 43815 h 325761"/>
                <a:gd name="connsiteX3" fmla="*/ 244031 w 407860"/>
                <a:gd name="connsiteY3" fmla="*/ 72390 h 325761"/>
                <a:gd name="connsiteX4" fmla="*/ 291656 w 407860"/>
                <a:gd name="connsiteY4" fmla="*/ 41910 h 325761"/>
                <a:gd name="connsiteX5" fmla="*/ 328499 w 407860"/>
                <a:gd name="connsiteY5" fmla="*/ 65594 h 325761"/>
                <a:gd name="connsiteX6" fmla="*/ 299275 w 407860"/>
                <a:gd name="connsiteY6" fmla="*/ 114300 h 325761"/>
                <a:gd name="connsiteX7" fmla="*/ 354520 w 407860"/>
                <a:gd name="connsiteY7" fmla="*/ 175260 h 325761"/>
                <a:gd name="connsiteX8" fmla="*/ 392620 w 407860"/>
                <a:gd name="connsiteY8" fmla="*/ 144780 h 325761"/>
                <a:gd name="connsiteX9" fmla="*/ 407860 w 407860"/>
                <a:gd name="connsiteY9" fmla="*/ 169545 h 325761"/>
                <a:gd name="connsiteX10" fmla="*/ 367855 w 407860"/>
                <a:gd name="connsiteY10" fmla="*/ 205740 h 325761"/>
                <a:gd name="connsiteX11" fmla="*/ 367989 w 407860"/>
                <a:gd name="connsiteY11" fmla="*/ 205929 h 325761"/>
                <a:gd name="connsiteX12" fmla="*/ 339090 w 407860"/>
                <a:gd name="connsiteY12" fmla="*/ 200031 h 325761"/>
                <a:gd name="connsiteX13" fmla="*/ 295275 w 407860"/>
                <a:gd name="connsiteY13" fmla="*/ 240036 h 325761"/>
                <a:gd name="connsiteX14" fmla="*/ 295275 w 407860"/>
                <a:gd name="connsiteY14" fmla="*/ 278136 h 325761"/>
                <a:gd name="connsiteX15" fmla="*/ 240030 w 407860"/>
                <a:gd name="connsiteY15" fmla="*/ 230511 h 325761"/>
                <a:gd name="connsiteX16" fmla="*/ 180975 w 407860"/>
                <a:gd name="connsiteY16" fmla="*/ 325761 h 325761"/>
                <a:gd name="connsiteX17" fmla="*/ 108585 w 407860"/>
                <a:gd name="connsiteY17" fmla="*/ 306711 h 325761"/>
                <a:gd name="connsiteX18" fmla="*/ 38100 w 407860"/>
                <a:gd name="connsiteY18" fmla="*/ 255276 h 325761"/>
                <a:gd name="connsiteX19" fmla="*/ 24765 w 407860"/>
                <a:gd name="connsiteY19" fmla="*/ 215271 h 325761"/>
                <a:gd name="connsiteX20" fmla="*/ 17145 w 407860"/>
                <a:gd name="connsiteY20" fmla="*/ 152406 h 325761"/>
                <a:gd name="connsiteX21" fmla="*/ 47625 w 407860"/>
                <a:gd name="connsiteY21" fmla="*/ 140976 h 325761"/>
                <a:gd name="connsiteX22" fmla="*/ 0 w 407860"/>
                <a:gd name="connsiteY22" fmla="*/ 106686 h 325761"/>
                <a:gd name="connsiteX23" fmla="*/ 27165 w 407860"/>
                <a:gd name="connsiteY23" fmla="*/ 25193 h 325761"/>
                <a:gd name="connsiteX24" fmla="*/ 93536 w 407860"/>
                <a:gd name="connsiteY24" fmla="*/ 72390 h 325761"/>
                <a:gd name="connsiteX25" fmla="*/ 122111 w 407860"/>
                <a:gd name="connsiteY25" fmla="*/ 20955 h 325761"/>
                <a:gd name="connsiteX26" fmla="*/ 156401 w 407860"/>
                <a:gd name="connsiteY26" fmla="*/ 0 h 32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860" h="325761">
                  <a:moveTo>
                    <a:pt x="156401" y="0"/>
                  </a:moveTo>
                  <a:lnTo>
                    <a:pt x="205931" y="22860"/>
                  </a:lnTo>
                  <a:lnTo>
                    <a:pt x="194501" y="43815"/>
                  </a:lnTo>
                  <a:lnTo>
                    <a:pt x="244031" y="72390"/>
                  </a:lnTo>
                  <a:lnTo>
                    <a:pt x="291656" y="41910"/>
                  </a:lnTo>
                  <a:lnTo>
                    <a:pt x="328499" y="65594"/>
                  </a:lnTo>
                  <a:lnTo>
                    <a:pt x="299275" y="114300"/>
                  </a:lnTo>
                  <a:lnTo>
                    <a:pt x="354520" y="175260"/>
                  </a:lnTo>
                  <a:lnTo>
                    <a:pt x="392620" y="144780"/>
                  </a:lnTo>
                  <a:lnTo>
                    <a:pt x="407860" y="169545"/>
                  </a:lnTo>
                  <a:lnTo>
                    <a:pt x="367855" y="205740"/>
                  </a:lnTo>
                  <a:cubicBezTo>
                    <a:pt x="367900" y="205803"/>
                    <a:pt x="367944" y="205866"/>
                    <a:pt x="367989" y="205929"/>
                  </a:cubicBezTo>
                  <a:lnTo>
                    <a:pt x="339090" y="200031"/>
                  </a:lnTo>
                  <a:lnTo>
                    <a:pt x="295275" y="240036"/>
                  </a:lnTo>
                  <a:lnTo>
                    <a:pt x="295275" y="278136"/>
                  </a:lnTo>
                  <a:lnTo>
                    <a:pt x="240030" y="230511"/>
                  </a:lnTo>
                  <a:lnTo>
                    <a:pt x="180975" y="325761"/>
                  </a:lnTo>
                  <a:lnTo>
                    <a:pt x="108585" y="306711"/>
                  </a:lnTo>
                  <a:lnTo>
                    <a:pt x="38100" y="255276"/>
                  </a:lnTo>
                  <a:lnTo>
                    <a:pt x="24765" y="215271"/>
                  </a:lnTo>
                  <a:lnTo>
                    <a:pt x="17145" y="152406"/>
                  </a:lnTo>
                  <a:lnTo>
                    <a:pt x="47625" y="140976"/>
                  </a:lnTo>
                  <a:lnTo>
                    <a:pt x="0" y="106686"/>
                  </a:lnTo>
                  <a:lnTo>
                    <a:pt x="27165" y="25193"/>
                  </a:lnTo>
                  <a:lnTo>
                    <a:pt x="93536" y="72390"/>
                  </a:lnTo>
                  <a:lnTo>
                    <a:pt x="122111" y="20955"/>
                  </a:lnTo>
                  <a:lnTo>
                    <a:pt x="156401" y="0"/>
                  </a:lnTo>
                  <a:close/>
                </a:path>
              </a:pathLst>
            </a:custGeom>
            <a:solidFill>
              <a:srgbClr val="00964B"/>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7200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Leg.</a:t>
              </a:r>
            </a:p>
          </p:txBody>
        </p:sp>
        <p:sp>
          <p:nvSpPr>
            <p:cNvPr id="47" name="Latowicz">
              <a:extLst>
                <a:ext uri="{FF2B5EF4-FFF2-40B4-BE49-F238E27FC236}">
                  <a16:creationId xmlns:a16="http://schemas.microsoft.com/office/drawing/2014/main" id="{61332E87-D3CB-6112-609F-64305799A5DB}"/>
                </a:ext>
              </a:extLst>
            </p:cNvPr>
            <p:cNvSpPr/>
            <p:nvPr/>
          </p:nvSpPr>
          <p:spPr>
            <a:xfrm>
              <a:off x="9786400" y="4536946"/>
              <a:ext cx="1199160" cy="899370"/>
            </a:xfrm>
            <a:custGeom>
              <a:avLst/>
              <a:gdLst>
                <a:gd name="connsiteX0" fmla="*/ 883920 w 1181100"/>
                <a:gd name="connsiteY0" fmla="*/ 697230 h 885825"/>
                <a:gd name="connsiteX1" fmla="*/ 842010 w 1181100"/>
                <a:gd name="connsiteY1" fmla="*/ 765810 h 885825"/>
                <a:gd name="connsiteX2" fmla="*/ 857250 w 1181100"/>
                <a:gd name="connsiteY2" fmla="*/ 790575 h 885825"/>
                <a:gd name="connsiteX3" fmla="*/ 842010 w 1181100"/>
                <a:gd name="connsiteY3" fmla="*/ 838200 h 885825"/>
                <a:gd name="connsiteX4" fmla="*/ 817245 w 1181100"/>
                <a:gd name="connsiteY4" fmla="*/ 834390 h 885825"/>
                <a:gd name="connsiteX5" fmla="*/ 802005 w 1181100"/>
                <a:gd name="connsiteY5" fmla="*/ 874395 h 885825"/>
                <a:gd name="connsiteX6" fmla="*/ 788670 w 1181100"/>
                <a:gd name="connsiteY6" fmla="*/ 859155 h 885825"/>
                <a:gd name="connsiteX7" fmla="*/ 746760 w 1181100"/>
                <a:gd name="connsiteY7" fmla="*/ 868680 h 885825"/>
                <a:gd name="connsiteX8" fmla="*/ 737235 w 1181100"/>
                <a:gd name="connsiteY8" fmla="*/ 885825 h 885825"/>
                <a:gd name="connsiteX9" fmla="*/ 594360 w 1181100"/>
                <a:gd name="connsiteY9" fmla="*/ 878205 h 885825"/>
                <a:gd name="connsiteX10" fmla="*/ 588645 w 1181100"/>
                <a:gd name="connsiteY10" fmla="*/ 862965 h 885825"/>
                <a:gd name="connsiteX11" fmla="*/ 607695 w 1181100"/>
                <a:gd name="connsiteY11" fmla="*/ 845820 h 885825"/>
                <a:gd name="connsiteX12" fmla="*/ 558165 w 1181100"/>
                <a:gd name="connsiteY12" fmla="*/ 819150 h 885825"/>
                <a:gd name="connsiteX13" fmla="*/ 558165 w 1181100"/>
                <a:gd name="connsiteY13" fmla="*/ 790575 h 885825"/>
                <a:gd name="connsiteX14" fmla="*/ 520065 w 1181100"/>
                <a:gd name="connsiteY14" fmla="*/ 782955 h 885825"/>
                <a:gd name="connsiteX15" fmla="*/ 510540 w 1181100"/>
                <a:gd name="connsiteY15" fmla="*/ 758190 h 885825"/>
                <a:gd name="connsiteX16" fmla="*/ 476250 w 1181100"/>
                <a:gd name="connsiteY16" fmla="*/ 771525 h 885825"/>
                <a:gd name="connsiteX17" fmla="*/ 462915 w 1181100"/>
                <a:gd name="connsiteY17" fmla="*/ 750570 h 885825"/>
                <a:gd name="connsiteX18" fmla="*/ 428625 w 1181100"/>
                <a:gd name="connsiteY18" fmla="*/ 760095 h 885825"/>
                <a:gd name="connsiteX19" fmla="*/ 424815 w 1181100"/>
                <a:gd name="connsiteY19" fmla="*/ 716280 h 885825"/>
                <a:gd name="connsiteX20" fmla="*/ 405765 w 1181100"/>
                <a:gd name="connsiteY20" fmla="*/ 733425 h 885825"/>
                <a:gd name="connsiteX21" fmla="*/ 289560 w 1181100"/>
                <a:gd name="connsiteY21" fmla="*/ 704850 h 885825"/>
                <a:gd name="connsiteX22" fmla="*/ 289560 w 1181100"/>
                <a:gd name="connsiteY22" fmla="*/ 676275 h 885825"/>
                <a:gd name="connsiteX23" fmla="*/ 236220 w 1181100"/>
                <a:gd name="connsiteY23" fmla="*/ 630555 h 885825"/>
                <a:gd name="connsiteX24" fmla="*/ 260985 w 1181100"/>
                <a:gd name="connsiteY24" fmla="*/ 609600 h 885825"/>
                <a:gd name="connsiteX25" fmla="*/ 146685 w 1181100"/>
                <a:gd name="connsiteY25" fmla="*/ 582930 h 885825"/>
                <a:gd name="connsiteX26" fmla="*/ 114300 w 1181100"/>
                <a:gd name="connsiteY26" fmla="*/ 581025 h 885825"/>
                <a:gd name="connsiteX27" fmla="*/ 22860 w 1181100"/>
                <a:gd name="connsiteY27" fmla="*/ 474345 h 885825"/>
                <a:gd name="connsiteX28" fmla="*/ 0 w 1181100"/>
                <a:gd name="connsiteY28" fmla="*/ 438150 h 885825"/>
                <a:gd name="connsiteX29" fmla="*/ 38100 w 1181100"/>
                <a:gd name="connsiteY29" fmla="*/ 419100 h 885825"/>
                <a:gd name="connsiteX30" fmla="*/ 30480 w 1181100"/>
                <a:gd name="connsiteY30" fmla="*/ 369570 h 885825"/>
                <a:gd name="connsiteX31" fmla="*/ 64770 w 1181100"/>
                <a:gd name="connsiteY31" fmla="*/ 356235 h 885825"/>
                <a:gd name="connsiteX32" fmla="*/ 76200 w 1181100"/>
                <a:gd name="connsiteY32" fmla="*/ 304800 h 885825"/>
                <a:gd name="connsiteX33" fmla="*/ 133350 w 1181100"/>
                <a:gd name="connsiteY33" fmla="*/ 302895 h 885825"/>
                <a:gd name="connsiteX34" fmla="*/ 182880 w 1181100"/>
                <a:gd name="connsiteY34" fmla="*/ 304800 h 885825"/>
                <a:gd name="connsiteX35" fmla="*/ 230505 w 1181100"/>
                <a:gd name="connsiteY35" fmla="*/ 266700 h 885825"/>
                <a:gd name="connsiteX36" fmla="*/ 289560 w 1181100"/>
                <a:gd name="connsiteY36" fmla="*/ 257175 h 885825"/>
                <a:gd name="connsiteX37" fmla="*/ 407670 w 1181100"/>
                <a:gd name="connsiteY37" fmla="*/ 171450 h 885825"/>
                <a:gd name="connsiteX38" fmla="*/ 436245 w 1181100"/>
                <a:gd name="connsiteY38" fmla="*/ 161925 h 885825"/>
                <a:gd name="connsiteX39" fmla="*/ 510540 w 1181100"/>
                <a:gd name="connsiteY39" fmla="*/ 87630 h 885825"/>
                <a:gd name="connsiteX40" fmla="*/ 552450 w 1181100"/>
                <a:gd name="connsiteY40" fmla="*/ 80010 h 885825"/>
                <a:gd name="connsiteX41" fmla="*/ 590550 w 1181100"/>
                <a:gd name="connsiteY41" fmla="*/ 38100 h 885825"/>
                <a:gd name="connsiteX42" fmla="*/ 659130 w 1181100"/>
                <a:gd name="connsiteY42" fmla="*/ 40005 h 885825"/>
                <a:gd name="connsiteX43" fmla="*/ 693420 w 1181100"/>
                <a:gd name="connsiteY43" fmla="*/ 19050 h 885825"/>
                <a:gd name="connsiteX44" fmla="*/ 769620 w 1181100"/>
                <a:gd name="connsiteY44" fmla="*/ 0 h 885825"/>
                <a:gd name="connsiteX45" fmla="*/ 802005 w 1181100"/>
                <a:gd name="connsiteY45" fmla="*/ 19050 h 885825"/>
                <a:gd name="connsiteX46" fmla="*/ 843915 w 1181100"/>
                <a:gd name="connsiteY46" fmla="*/ 28575 h 885825"/>
                <a:gd name="connsiteX47" fmla="*/ 893445 w 1181100"/>
                <a:gd name="connsiteY47" fmla="*/ 108585 h 885825"/>
                <a:gd name="connsiteX48" fmla="*/ 933450 w 1181100"/>
                <a:gd name="connsiteY48" fmla="*/ 121920 h 885825"/>
                <a:gd name="connsiteX49" fmla="*/ 923925 w 1181100"/>
                <a:gd name="connsiteY49" fmla="*/ 180975 h 885825"/>
                <a:gd name="connsiteX50" fmla="*/ 870585 w 1181100"/>
                <a:gd name="connsiteY50" fmla="*/ 219075 h 885825"/>
                <a:gd name="connsiteX51" fmla="*/ 840105 w 1181100"/>
                <a:gd name="connsiteY51" fmla="*/ 280035 h 885825"/>
                <a:gd name="connsiteX52" fmla="*/ 887730 w 1181100"/>
                <a:gd name="connsiteY52" fmla="*/ 335280 h 885825"/>
                <a:gd name="connsiteX53" fmla="*/ 1034415 w 1181100"/>
                <a:gd name="connsiteY53" fmla="*/ 333375 h 885825"/>
                <a:gd name="connsiteX54" fmla="*/ 1045845 w 1181100"/>
                <a:gd name="connsiteY54" fmla="*/ 356235 h 885825"/>
                <a:gd name="connsiteX55" fmla="*/ 1083945 w 1181100"/>
                <a:gd name="connsiteY55" fmla="*/ 358140 h 885825"/>
                <a:gd name="connsiteX56" fmla="*/ 1089660 w 1181100"/>
                <a:gd name="connsiteY56" fmla="*/ 417195 h 885825"/>
                <a:gd name="connsiteX57" fmla="*/ 1110615 w 1181100"/>
                <a:gd name="connsiteY57" fmla="*/ 447675 h 885825"/>
                <a:gd name="connsiteX58" fmla="*/ 1171575 w 1181100"/>
                <a:gd name="connsiteY58" fmla="*/ 481965 h 885825"/>
                <a:gd name="connsiteX59" fmla="*/ 1171575 w 1181100"/>
                <a:gd name="connsiteY59" fmla="*/ 514350 h 885825"/>
                <a:gd name="connsiteX60" fmla="*/ 1144905 w 1181100"/>
                <a:gd name="connsiteY60" fmla="*/ 541020 h 885825"/>
                <a:gd name="connsiteX61" fmla="*/ 1181100 w 1181100"/>
                <a:gd name="connsiteY61" fmla="*/ 729615 h 885825"/>
                <a:gd name="connsiteX62" fmla="*/ 1156335 w 1181100"/>
                <a:gd name="connsiteY62" fmla="*/ 758190 h 885825"/>
                <a:gd name="connsiteX63" fmla="*/ 883920 w 1181100"/>
                <a:gd name="connsiteY63" fmla="*/ 6972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81100" h="885825">
                  <a:moveTo>
                    <a:pt x="883920" y="697230"/>
                  </a:moveTo>
                  <a:lnTo>
                    <a:pt x="842010" y="765810"/>
                  </a:lnTo>
                  <a:lnTo>
                    <a:pt x="857250" y="790575"/>
                  </a:lnTo>
                  <a:lnTo>
                    <a:pt x="842010" y="838200"/>
                  </a:lnTo>
                  <a:lnTo>
                    <a:pt x="817245" y="834390"/>
                  </a:lnTo>
                  <a:lnTo>
                    <a:pt x="802005" y="874395"/>
                  </a:lnTo>
                  <a:lnTo>
                    <a:pt x="788670" y="859155"/>
                  </a:lnTo>
                  <a:lnTo>
                    <a:pt x="746760" y="868680"/>
                  </a:lnTo>
                  <a:lnTo>
                    <a:pt x="737235" y="885825"/>
                  </a:lnTo>
                  <a:lnTo>
                    <a:pt x="594360" y="878205"/>
                  </a:lnTo>
                  <a:lnTo>
                    <a:pt x="588645" y="862965"/>
                  </a:lnTo>
                  <a:lnTo>
                    <a:pt x="607695" y="845820"/>
                  </a:lnTo>
                  <a:lnTo>
                    <a:pt x="558165" y="819150"/>
                  </a:lnTo>
                  <a:lnTo>
                    <a:pt x="558165" y="790575"/>
                  </a:lnTo>
                  <a:lnTo>
                    <a:pt x="520065" y="782955"/>
                  </a:lnTo>
                  <a:lnTo>
                    <a:pt x="510540" y="758190"/>
                  </a:lnTo>
                  <a:lnTo>
                    <a:pt x="476250" y="771525"/>
                  </a:lnTo>
                  <a:lnTo>
                    <a:pt x="462915" y="750570"/>
                  </a:lnTo>
                  <a:lnTo>
                    <a:pt x="428625" y="760095"/>
                  </a:lnTo>
                  <a:lnTo>
                    <a:pt x="424815" y="716280"/>
                  </a:lnTo>
                  <a:lnTo>
                    <a:pt x="405765" y="733425"/>
                  </a:lnTo>
                  <a:lnTo>
                    <a:pt x="289560" y="704850"/>
                  </a:lnTo>
                  <a:lnTo>
                    <a:pt x="289560" y="676275"/>
                  </a:lnTo>
                  <a:lnTo>
                    <a:pt x="236220" y="630555"/>
                  </a:lnTo>
                  <a:lnTo>
                    <a:pt x="260985" y="609600"/>
                  </a:lnTo>
                  <a:lnTo>
                    <a:pt x="146685" y="582930"/>
                  </a:lnTo>
                  <a:lnTo>
                    <a:pt x="114300" y="581025"/>
                  </a:lnTo>
                  <a:lnTo>
                    <a:pt x="22860" y="474345"/>
                  </a:lnTo>
                  <a:lnTo>
                    <a:pt x="0" y="438150"/>
                  </a:lnTo>
                  <a:lnTo>
                    <a:pt x="38100" y="419100"/>
                  </a:lnTo>
                  <a:lnTo>
                    <a:pt x="30480" y="369570"/>
                  </a:lnTo>
                  <a:lnTo>
                    <a:pt x="64770" y="356235"/>
                  </a:lnTo>
                  <a:lnTo>
                    <a:pt x="76200" y="304800"/>
                  </a:lnTo>
                  <a:lnTo>
                    <a:pt x="133350" y="302895"/>
                  </a:lnTo>
                  <a:lnTo>
                    <a:pt x="182880" y="304800"/>
                  </a:lnTo>
                  <a:lnTo>
                    <a:pt x="230505" y="266700"/>
                  </a:lnTo>
                  <a:lnTo>
                    <a:pt x="289560" y="257175"/>
                  </a:lnTo>
                  <a:lnTo>
                    <a:pt x="407670" y="171450"/>
                  </a:lnTo>
                  <a:lnTo>
                    <a:pt x="436245" y="161925"/>
                  </a:lnTo>
                  <a:lnTo>
                    <a:pt x="510540" y="87630"/>
                  </a:lnTo>
                  <a:lnTo>
                    <a:pt x="552450" y="80010"/>
                  </a:lnTo>
                  <a:lnTo>
                    <a:pt x="590550" y="38100"/>
                  </a:lnTo>
                  <a:lnTo>
                    <a:pt x="659130" y="40005"/>
                  </a:lnTo>
                  <a:lnTo>
                    <a:pt x="693420" y="19050"/>
                  </a:lnTo>
                  <a:lnTo>
                    <a:pt x="769620" y="0"/>
                  </a:lnTo>
                  <a:lnTo>
                    <a:pt x="802005" y="19050"/>
                  </a:lnTo>
                  <a:lnTo>
                    <a:pt x="843915" y="28575"/>
                  </a:lnTo>
                  <a:lnTo>
                    <a:pt x="893445" y="108585"/>
                  </a:lnTo>
                  <a:lnTo>
                    <a:pt x="933450" y="121920"/>
                  </a:lnTo>
                  <a:lnTo>
                    <a:pt x="923925" y="180975"/>
                  </a:lnTo>
                  <a:lnTo>
                    <a:pt x="870585" y="219075"/>
                  </a:lnTo>
                  <a:lnTo>
                    <a:pt x="840105" y="280035"/>
                  </a:lnTo>
                  <a:lnTo>
                    <a:pt x="887730" y="335280"/>
                  </a:lnTo>
                  <a:lnTo>
                    <a:pt x="1034415" y="333375"/>
                  </a:lnTo>
                  <a:lnTo>
                    <a:pt x="1045845" y="356235"/>
                  </a:lnTo>
                  <a:lnTo>
                    <a:pt x="1083945" y="358140"/>
                  </a:lnTo>
                  <a:lnTo>
                    <a:pt x="1089660" y="417195"/>
                  </a:lnTo>
                  <a:lnTo>
                    <a:pt x="1110615" y="447675"/>
                  </a:lnTo>
                  <a:lnTo>
                    <a:pt x="1171575" y="481965"/>
                  </a:lnTo>
                  <a:lnTo>
                    <a:pt x="1171575" y="514350"/>
                  </a:lnTo>
                  <a:lnTo>
                    <a:pt x="1144905" y="541020"/>
                  </a:lnTo>
                  <a:lnTo>
                    <a:pt x="1181100" y="729615"/>
                  </a:lnTo>
                  <a:lnTo>
                    <a:pt x="1156335" y="758190"/>
                  </a:lnTo>
                  <a:lnTo>
                    <a:pt x="883920" y="69723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Latowicz</a:t>
              </a:r>
            </a:p>
          </p:txBody>
        </p:sp>
        <p:sp>
          <p:nvSpPr>
            <p:cNvPr id="48" name="Konstancin-Jeziorna">
              <a:extLst>
                <a:ext uri="{FF2B5EF4-FFF2-40B4-BE49-F238E27FC236}">
                  <a16:creationId xmlns:a16="http://schemas.microsoft.com/office/drawing/2014/main" id="{280CD8F5-DEAB-80AA-F298-A16D5F225BA5}"/>
                </a:ext>
              </a:extLst>
            </p:cNvPr>
            <p:cNvSpPr>
              <a:spLocks/>
            </p:cNvSpPr>
            <p:nvPr/>
          </p:nvSpPr>
          <p:spPr>
            <a:xfrm>
              <a:off x="6802038" y="4148186"/>
              <a:ext cx="766784" cy="912909"/>
            </a:xfrm>
            <a:custGeom>
              <a:avLst/>
              <a:gdLst>
                <a:gd name="connsiteX0" fmla="*/ 481965 w 755236"/>
                <a:gd name="connsiteY0" fmla="*/ 0 h 899160"/>
                <a:gd name="connsiteX1" fmla="*/ 485502 w 755236"/>
                <a:gd name="connsiteY1" fmla="*/ 3839 h 899160"/>
                <a:gd name="connsiteX2" fmla="*/ 480916 w 755236"/>
                <a:gd name="connsiteY2" fmla="*/ 4985 h 899160"/>
                <a:gd name="connsiteX3" fmla="*/ 711421 w 755236"/>
                <a:gd name="connsiteY3" fmla="*/ 332645 h 899160"/>
                <a:gd name="connsiteX4" fmla="*/ 724756 w 755236"/>
                <a:gd name="connsiteY4" fmla="*/ 368840 h 899160"/>
                <a:gd name="connsiteX5" fmla="*/ 725820 w 755236"/>
                <a:gd name="connsiteY5" fmla="*/ 368805 h 899160"/>
                <a:gd name="connsiteX6" fmla="*/ 745711 w 755236"/>
                <a:gd name="connsiteY6" fmla="*/ 439326 h 899160"/>
                <a:gd name="connsiteX7" fmla="*/ 753386 w 755236"/>
                <a:gd name="connsiteY7" fmla="*/ 439326 h 899160"/>
                <a:gd name="connsiteX8" fmla="*/ 755236 w 755236"/>
                <a:gd name="connsiteY8" fmla="*/ 504095 h 899160"/>
                <a:gd name="connsiteX9" fmla="*/ 717136 w 755236"/>
                <a:gd name="connsiteY9" fmla="*/ 574580 h 899160"/>
                <a:gd name="connsiteX10" fmla="*/ 705706 w 755236"/>
                <a:gd name="connsiteY10" fmla="*/ 667925 h 899160"/>
                <a:gd name="connsiteX11" fmla="*/ 749416 w 755236"/>
                <a:gd name="connsiteY11" fmla="*/ 749644 h 899160"/>
                <a:gd name="connsiteX12" fmla="*/ 662940 w 755236"/>
                <a:gd name="connsiteY12" fmla="*/ 822960 h 899160"/>
                <a:gd name="connsiteX13" fmla="*/ 495300 w 755236"/>
                <a:gd name="connsiteY13" fmla="*/ 872490 h 899160"/>
                <a:gd name="connsiteX14" fmla="*/ 468630 w 755236"/>
                <a:gd name="connsiteY14" fmla="*/ 899160 h 899160"/>
                <a:gd name="connsiteX15" fmla="*/ 445770 w 755236"/>
                <a:gd name="connsiteY15" fmla="*/ 899160 h 899160"/>
                <a:gd name="connsiteX16" fmla="*/ 403860 w 755236"/>
                <a:gd name="connsiteY16" fmla="*/ 845820 h 899160"/>
                <a:gd name="connsiteX17" fmla="*/ 304800 w 755236"/>
                <a:gd name="connsiteY17" fmla="*/ 779145 h 899160"/>
                <a:gd name="connsiteX18" fmla="*/ 247650 w 755236"/>
                <a:gd name="connsiteY18" fmla="*/ 765810 h 899160"/>
                <a:gd name="connsiteX19" fmla="*/ 220980 w 755236"/>
                <a:gd name="connsiteY19" fmla="*/ 733425 h 899160"/>
                <a:gd name="connsiteX20" fmla="*/ 207645 w 755236"/>
                <a:gd name="connsiteY20" fmla="*/ 762000 h 899160"/>
                <a:gd name="connsiteX21" fmla="*/ 129540 w 755236"/>
                <a:gd name="connsiteY21" fmla="*/ 771525 h 899160"/>
                <a:gd name="connsiteX22" fmla="*/ 121920 w 755236"/>
                <a:gd name="connsiteY22" fmla="*/ 678180 h 899160"/>
                <a:gd name="connsiteX23" fmla="*/ 161925 w 755236"/>
                <a:gd name="connsiteY23" fmla="*/ 661035 h 899160"/>
                <a:gd name="connsiteX24" fmla="*/ 133350 w 755236"/>
                <a:gd name="connsiteY24" fmla="*/ 617220 h 899160"/>
                <a:gd name="connsiteX25" fmla="*/ 68580 w 755236"/>
                <a:gd name="connsiteY25" fmla="*/ 659130 h 899160"/>
                <a:gd name="connsiteX26" fmla="*/ 30480 w 755236"/>
                <a:gd name="connsiteY26" fmla="*/ 626745 h 899160"/>
                <a:gd name="connsiteX27" fmla="*/ 74295 w 755236"/>
                <a:gd name="connsiteY27" fmla="*/ 588645 h 899160"/>
                <a:gd name="connsiteX28" fmla="*/ 19050 w 755236"/>
                <a:gd name="connsiteY28" fmla="*/ 565785 h 899160"/>
                <a:gd name="connsiteX29" fmla="*/ 24765 w 755236"/>
                <a:gd name="connsiteY29" fmla="*/ 529590 h 899160"/>
                <a:gd name="connsiteX30" fmla="*/ 120015 w 755236"/>
                <a:gd name="connsiteY30" fmla="*/ 525780 h 899160"/>
                <a:gd name="connsiteX31" fmla="*/ 55245 w 755236"/>
                <a:gd name="connsiteY31" fmla="*/ 497205 h 899160"/>
                <a:gd name="connsiteX32" fmla="*/ 53340 w 755236"/>
                <a:gd name="connsiteY32" fmla="*/ 464820 h 899160"/>
                <a:gd name="connsiteX33" fmla="*/ 0 w 755236"/>
                <a:gd name="connsiteY33" fmla="*/ 415290 h 899160"/>
                <a:gd name="connsiteX34" fmla="*/ 40005 w 755236"/>
                <a:gd name="connsiteY34" fmla="*/ 369570 h 899160"/>
                <a:gd name="connsiteX35" fmla="*/ 74295 w 755236"/>
                <a:gd name="connsiteY35" fmla="*/ 392430 h 899160"/>
                <a:gd name="connsiteX36" fmla="*/ 100965 w 755236"/>
                <a:gd name="connsiteY36" fmla="*/ 371475 h 899160"/>
                <a:gd name="connsiteX37" fmla="*/ 120015 w 755236"/>
                <a:gd name="connsiteY37" fmla="*/ 335280 h 899160"/>
                <a:gd name="connsiteX38" fmla="*/ 190500 w 755236"/>
                <a:gd name="connsiteY38" fmla="*/ 325755 h 899160"/>
                <a:gd name="connsiteX39" fmla="*/ 177165 w 755236"/>
                <a:gd name="connsiteY39" fmla="*/ 295275 h 899160"/>
                <a:gd name="connsiteX40" fmla="*/ 219075 w 755236"/>
                <a:gd name="connsiteY40" fmla="*/ 266700 h 899160"/>
                <a:gd name="connsiteX41" fmla="*/ 215265 w 755236"/>
                <a:gd name="connsiteY41" fmla="*/ 247650 h 899160"/>
                <a:gd name="connsiteX42" fmla="*/ 260985 w 755236"/>
                <a:gd name="connsiteY42" fmla="*/ 215265 h 899160"/>
                <a:gd name="connsiteX43" fmla="*/ 276225 w 755236"/>
                <a:gd name="connsiteY43" fmla="*/ 215265 h 899160"/>
                <a:gd name="connsiteX44" fmla="*/ 314325 w 755236"/>
                <a:gd name="connsiteY44" fmla="*/ 146685 h 899160"/>
                <a:gd name="connsiteX45" fmla="*/ 339090 w 755236"/>
                <a:gd name="connsiteY45" fmla="*/ 180975 h 899160"/>
                <a:gd name="connsiteX46" fmla="*/ 346710 w 755236"/>
                <a:gd name="connsiteY46" fmla="*/ 131445 h 899160"/>
                <a:gd name="connsiteX47" fmla="*/ 419100 w 755236"/>
                <a:gd name="connsiteY47" fmla="*/ 40005 h 899160"/>
                <a:gd name="connsiteX48" fmla="*/ 438150 w 755236"/>
                <a:gd name="connsiteY48" fmla="*/ 40005 h 89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55236" h="899160">
                  <a:moveTo>
                    <a:pt x="481965" y="0"/>
                  </a:moveTo>
                  <a:lnTo>
                    <a:pt x="485502" y="3839"/>
                  </a:lnTo>
                  <a:lnTo>
                    <a:pt x="480916" y="4985"/>
                  </a:lnTo>
                  <a:lnTo>
                    <a:pt x="711421" y="332645"/>
                  </a:lnTo>
                  <a:lnTo>
                    <a:pt x="724756" y="368840"/>
                  </a:lnTo>
                  <a:lnTo>
                    <a:pt x="725820" y="368805"/>
                  </a:lnTo>
                  <a:lnTo>
                    <a:pt x="745711" y="439326"/>
                  </a:lnTo>
                  <a:lnTo>
                    <a:pt x="753386" y="439326"/>
                  </a:lnTo>
                  <a:lnTo>
                    <a:pt x="755236" y="504095"/>
                  </a:lnTo>
                  <a:lnTo>
                    <a:pt x="717136" y="574580"/>
                  </a:lnTo>
                  <a:lnTo>
                    <a:pt x="705706" y="667925"/>
                  </a:lnTo>
                  <a:lnTo>
                    <a:pt x="749416" y="749644"/>
                  </a:lnTo>
                  <a:lnTo>
                    <a:pt x="662940" y="822960"/>
                  </a:lnTo>
                  <a:lnTo>
                    <a:pt x="495300" y="872490"/>
                  </a:lnTo>
                  <a:lnTo>
                    <a:pt x="468630" y="899160"/>
                  </a:lnTo>
                  <a:lnTo>
                    <a:pt x="445770" y="899160"/>
                  </a:lnTo>
                  <a:lnTo>
                    <a:pt x="403860" y="845820"/>
                  </a:lnTo>
                  <a:lnTo>
                    <a:pt x="304800" y="779145"/>
                  </a:lnTo>
                  <a:lnTo>
                    <a:pt x="247650" y="765810"/>
                  </a:lnTo>
                  <a:lnTo>
                    <a:pt x="220980" y="733425"/>
                  </a:lnTo>
                  <a:lnTo>
                    <a:pt x="207645" y="762000"/>
                  </a:lnTo>
                  <a:lnTo>
                    <a:pt x="129540" y="771525"/>
                  </a:lnTo>
                  <a:lnTo>
                    <a:pt x="121920" y="678180"/>
                  </a:lnTo>
                  <a:lnTo>
                    <a:pt x="161925" y="661035"/>
                  </a:lnTo>
                  <a:lnTo>
                    <a:pt x="133350" y="617220"/>
                  </a:lnTo>
                  <a:lnTo>
                    <a:pt x="68580" y="659130"/>
                  </a:lnTo>
                  <a:lnTo>
                    <a:pt x="30480" y="626745"/>
                  </a:lnTo>
                  <a:lnTo>
                    <a:pt x="74295" y="588645"/>
                  </a:lnTo>
                  <a:lnTo>
                    <a:pt x="19050" y="565785"/>
                  </a:lnTo>
                  <a:lnTo>
                    <a:pt x="24765" y="529590"/>
                  </a:lnTo>
                  <a:lnTo>
                    <a:pt x="120015" y="525780"/>
                  </a:lnTo>
                  <a:lnTo>
                    <a:pt x="55245" y="497205"/>
                  </a:lnTo>
                  <a:lnTo>
                    <a:pt x="53340" y="464820"/>
                  </a:lnTo>
                  <a:lnTo>
                    <a:pt x="0" y="415290"/>
                  </a:lnTo>
                  <a:lnTo>
                    <a:pt x="40005" y="369570"/>
                  </a:lnTo>
                  <a:lnTo>
                    <a:pt x="74295" y="392430"/>
                  </a:lnTo>
                  <a:lnTo>
                    <a:pt x="100965" y="371475"/>
                  </a:lnTo>
                  <a:lnTo>
                    <a:pt x="120015" y="335280"/>
                  </a:lnTo>
                  <a:lnTo>
                    <a:pt x="190500" y="325755"/>
                  </a:lnTo>
                  <a:lnTo>
                    <a:pt x="177165" y="295275"/>
                  </a:lnTo>
                  <a:lnTo>
                    <a:pt x="219075" y="266700"/>
                  </a:lnTo>
                  <a:lnTo>
                    <a:pt x="215265" y="247650"/>
                  </a:lnTo>
                  <a:lnTo>
                    <a:pt x="260985" y="215265"/>
                  </a:lnTo>
                  <a:lnTo>
                    <a:pt x="276225" y="215265"/>
                  </a:lnTo>
                  <a:lnTo>
                    <a:pt x="314325" y="146685"/>
                  </a:lnTo>
                  <a:lnTo>
                    <a:pt x="339090" y="180975"/>
                  </a:lnTo>
                  <a:lnTo>
                    <a:pt x="346710" y="131445"/>
                  </a:lnTo>
                  <a:lnTo>
                    <a:pt x="419100" y="40005"/>
                  </a:lnTo>
                  <a:lnTo>
                    <a:pt x="438150" y="4000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144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Konstancin-</a:t>
              </a:r>
            </a:p>
            <a:p>
              <a:pPr algn="ctr"/>
              <a:r>
                <a:rPr lang="pl-PL" sz="600" dirty="0">
                  <a:solidFill>
                    <a:schemeClr val="tx1"/>
                  </a:solidFill>
                  <a:latin typeface="Arial" panose="020B0604020202020204" pitchFamily="34" charset="0"/>
                  <a:cs typeface="Arial" panose="020B0604020202020204" pitchFamily="34" charset="0"/>
                </a:rPr>
                <a:t>-Jeziorna</a:t>
              </a:r>
            </a:p>
          </p:txBody>
        </p:sp>
        <p:sp>
          <p:nvSpPr>
            <p:cNvPr id="49" name="Kolbiel">
              <a:extLst>
                <a:ext uri="{FF2B5EF4-FFF2-40B4-BE49-F238E27FC236}">
                  <a16:creationId xmlns:a16="http://schemas.microsoft.com/office/drawing/2014/main" id="{3CFDF1B7-7CE4-7823-2F0F-39BE8A16AEBB}"/>
                </a:ext>
              </a:extLst>
            </p:cNvPr>
            <p:cNvSpPr/>
            <p:nvPr/>
          </p:nvSpPr>
          <p:spPr>
            <a:xfrm>
              <a:off x="8513742" y="4271971"/>
              <a:ext cx="905173" cy="1046364"/>
            </a:xfrm>
            <a:custGeom>
              <a:avLst/>
              <a:gdLst>
                <a:gd name="connsiteX0" fmla="*/ 653415 w 891540"/>
                <a:gd name="connsiteY0" fmla="*/ 807720 h 1030605"/>
                <a:gd name="connsiteX1" fmla="*/ 805815 w 891540"/>
                <a:gd name="connsiteY1" fmla="*/ 775335 h 1030605"/>
                <a:gd name="connsiteX2" fmla="*/ 832485 w 891540"/>
                <a:gd name="connsiteY2" fmla="*/ 733425 h 1030605"/>
                <a:gd name="connsiteX3" fmla="*/ 864870 w 891540"/>
                <a:gd name="connsiteY3" fmla="*/ 725805 h 1030605"/>
                <a:gd name="connsiteX4" fmla="*/ 882015 w 891540"/>
                <a:gd name="connsiteY4" fmla="*/ 702945 h 1030605"/>
                <a:gd name="connsiteX5" fmla="*/ 842010 w 891540"/>
                <a:gd name="connsiteY5" fmla="*/ 664845 h 1030605"/>
                <a:gd name="connsiteX6" fmla="*/ 872490 w 891540"/>
                <a:gd name="connsiteY6" fmla="*/ 643890 h 1030605"/>
                <a:gd name="connsiteX7" fmla="*/ 891540 w 891540"/>
                <a:gd name="connsiteY7" fmla="*/ 601980 h 1030605"/>
                <a:gd name="connsiteX8" fmla="*/ 861060 w 891540"/>
                <a:gd name="connsiteY8" fmla="*/ 577215 h 1030605"/>
                <a:gd name="connsiteX9" fmla="*/ 862965 w 891540"/>
                <a:gd name="connsiteY9" fmla="*/ 504825 h 1030605"/>
                <a:gd name="connsiteX10" fmla="*/ 883920 w 891540"/>
                <a:gd name="connsiteY10" fmla="*/ 464820 h 1030605"/>
                <a:gd name="connsiteX11" fmla="*/ 883920 w 891540"/>
                <a:gd name="connsiteY11" fmla="*/ 419100 h 1030605"/>
                <a:gd name="connsiteX12" fmla="*/ 798195 w 891540"/>
                <a:gd name="connsiteY12" fmla="*/ 440055 h 1030605"/>
                <a:gd name="connsiteX13" fmla="*/ 775335 w 891540"/>
                <a:gd name="connsiteY13" fmla="*/ 367665 h 1030605"/>
                <a:gd name="connsiteX14" fmla="*/ 727710 w 891540"/>
                <a:gd name="connsiteY14" fmla="*/ 274320 h 1030605"/>
                <a:gd name="connsiteX15" fmla="*/ 622935 w 891540"/>
                <a:gd name="connsiteY15" fmla="*/ 314325 h 1030605"/>
                <a:gd name="connsiteX16" fmla="*/ 626745 w 891540"/>
                <a:gd name="connsiteY16" fmla="*/ 283845 h 1030605"/>
                <a:gd name="connsiteX17" fmla="*/ 600075 w 891540"/>
                <a:gd name="connsiteY17" fmla="*/ 260985 h 1030605"/>
                <a:gd name="connsiteX18" fmla="*/ 550545 w 891540"/>
                <a:gd name="connsiteY18" fmla="*/ 249555 h 1030605"/>
                <a:gd name="connsiteX19" fmla="*/ 550545 w 891540"/>
                <a:gd name="connsiteY19" fmla="*/ 205740 h 1030605"/>
                <a:gd name="connsiteX20" fmla="*/ 584835 w 891540"/>
                <a:gd name="connsiteY20" fmla="*/ 205740 h 1030605"/>
                <a:gd name="connsiteX21" fmla="*/ 586740 w 891540"/>
                <a:gd name="connsiteY21" fmla="*/ 165735 h 1030605"/>
                <a:gd name="connsiteX22" fmla="*/ 601980 w 891540"/>
                <a:gd name="connsiteY22" fmla="*/ 184785 h 1030605"/>
                <a:gd name="connsiteX23" fmla="*/ 653415 w 891540"/>
                <a:gd name="connsiteY23" fmla="*/ 171450 h 1030605"/>
                <a:gd name="connsiteX24" fmla="*/ 621030 w 891540"/>
                <a:gd name="connsiteY24" fmla="*/ 102870 h 1030605"/>
                <a:gd name="connsiteX25" fmla="*/ 563880 w 891540"/>
                <a:gd name="connsiteY25" fmla="*/ 91440 h 1030605"/>
                <a:gd name="connsiteX26" fmla="*/ 605790 w 891540"/>
                <a:gd name="connsiteY26" fmla="*/ 68580 h 1030605"/>
                <a:gd name="connsiteX27" fmla="*/ 605790 w 891540"/>
                <a:gd name="connsiteY27" fmla="*/ 32385 h 1030605"/>
                <a:gd name="connsiteX28" fmla="*/ 579120 w 891540"/>
                <a:gd name="connsiteY28" fmla="*/ 24765 h 1030605"/>
                <a:gd name="connsiteX29" fmla="*/ 567690 w 891540"/>
                <a:gd name="connsiteY29" fmla="*/ 49530 h 1030605"/>
                <a:gd name="connsiteX30" fmla="*/ 493395 w 891540"/>
                <a:gd name="connsiteY30" fmla="*/ 66675 h 1030605"/>
                <a:gd name="connsiteX31" fmla="*/ 499110 w 891540"/>
                <a:gd name="connsiteY31" fmla="*/ 30480 h 1030605"/>
                <a:gd name="connsiteX32" fmla="*/ 470535 w 891540"/>
                <a:gd name="connsiteY32" fmla="*/ 36195 h 1030605"/>
                <a:gd name="connsiteX33" fmla="*/ 481965 w 891540"/>
                <a:gd name="connsiteY33" fmla="*/ 0 h 1030605"/>
                <a:gd name="connsiteX34" fmla="*/ 428625 w 891540"/>
                <a:gd name="connsiteY34" fmla="*/ 1905 h 1030605"/>
                <a:gd name="connsiteX35" fmla="*/ 365760 w 891540"/>
                <a:gd name="connsiteY35" fmla="*/ 26670 h 1030605"/>
                <a:gd name="connsiteX36" fmla="*/ 350520 w 891540"/>
                <a:gd name="connsiteY36" fmla="*/ 11430 h 1030605"/>
                <a:gd name="connsiteX37" fmla="*/ 308610 w 891540"/>
                <a:gd name="connsiteY37" fmla="*/ 41910 h 1030605"/>
                <a:gd name="connsiteX38" fmla="*/ 228600 w 891540"/>
                <a:gd name="connsiteY38" fmla="*/ 9525 h 1030605"/>
                <a:gd name="connsiteX39" fmla="*/ 207645 w 891540"/>
                <a:gd name="connsiteY39" fmla="*/ 62865 h 1030605"/>
                <a:gd name="connsiteX40" fmla="*/ 179070 w 891540"/>
                <a:gd name="connsiteY40" fmla="*/ 45720 h 1030605"/>
                <a:gd name="connsiteX41" fmla="*/ 144780 w 891540"/>
                <a:gd name="connsiteY41" fmla="*/ 68580 h 1030605"/>
                <a:gd name="connsiteX42" fmla="*/ 161925 w 891540"/>
                <a:gd name="connsiteY42" fmla="*/ 85725 h 1030605"/>
                <a:gd name="connsiteX43" fmla="*/ 144780 w 891540"/>
                <a:gd name="connsiteY43" fmla="*/ 106680 h 1030605"/>
                <a:gd name="connsiteX44" fmla="*/ 114300 w 891540"/>
                <a:gd name="connsiteY44" fmla="*/ 97155 h 1030605"/>
                <a:gd name="connsiteX45" fmla="*/ 100965 w 891540"/>
                <a:gd name="connsiteY45" fmla="*/ 116205 h 1030605"/>
                <a:gd name="connsiteX46" fmla="*/ 106680 w 891540"/>
                <a:gd name="connsiteY46" fmla="*/ 139065 h 1030605"/>
                <a:gd name="connsiteX47" fmla="*/ 45720 w 891540"/>
                <a:gd name="connsiteY47" fmla="*/ 133350 h 1030605"/>
                <a:gd name="connsiteX48" fmla="*/ 40005 w 891540"/>
                <a:gd name="connsiteY48" fmla="*/ 186690 h 1030605"/>
                <a:gd name="connsiteX49" fmla="*/ 87630 w 891540"/>
                <a:gd name="connsiteY49" fmla="*/ 190500 h 1030605"/>
                <a:gd name="connsiteX50" fmla="*/ 129540 w 891540"/>
                <a:gd name="connsiteY50" fmla="*/ 230505 h 1030605"/>
                <a:gd name="connsiteX51" fmla="*/ 123825 w 891540"/>
                <a:gd name="connsiteY51" fmla="*/ 251460 h 1030605"/>
                <a:gd name="connsiteX52" fmla="*/ 150495 w 891540"/>
                <a:gd name="connsiteY52" fmla="*/ 266700 h 1030605"/>
                <a:gd name="connsiteX53" fmla="*/ 110490 w 891540"/>
                <a:gd name="connsiteY53" fmla="*/ 295275 h 1030605"/>
                <a:gd name="connsiteX54" fmla="*/ 171450 w 891540"/>
                <a:gd name="connsiteY54" fmla="*/ 348615 h 1030605"/>
                <a:gd name="connsiteX55" fmla="*/ 104775 w 891540"/>
                <a:gd name="connsiteY55" fmla="*/ 400050 h 1030605"/>
                <a:gd name="connsiteX56" fmla="*/ 102870 w 891540"/>
                <a:gd name="connsiteY56" fmla="*/ 430530 h 1030605"/>
                <a:gd name="connsiteX57" fmla="*/ 144780 w 891540"/>
                <a:gd name="connsiteY57" fmla="*/ 438150 h 1030605"/>
                <a:gd name="connsiteX58" fmla="*/ 140970 w 891540"/>
                <a:gd name="connsiteY58" fmla="*/ 462915 h 1030605"/>
                <a:gd name="connsiteX59" fmla="*/ 83820 w 891540"/>
                <a:gd name="connsiteY59" fmla="*/ 464820 h 1030605"/>
                <a:gd name="connsiteX60" fmla="*/ 123825 w 891540"/>
                <a:gd name="connsiteY60" fmla="*/ 581025 h 1030605"/>
                <a:gd name="connsiteX61" fmla="*/ 108585 w 891540"/>
                <a:gd name="connsiteY61" fmla="*/ 584835 h 1030605"/>
                <a:gd name="connsiteX62" fmla="*/ 64770 w 891540"/>
                <a:gd name="connsiteY62" fmla="*/ 546735 h 1030605"/>
                <a:gd name="connsiteX63" fmla="*/ 7620 w 891540"/>
                <a:gd name="connsiteY63" fmla="*/ 577215 h 1030605"/>
                <a:gd name="connsiteX64" fmla="*/ 0 w 891540"/>
                <a:gd name="connsiteY64" fmla="*/ 617220 h 1030605"/>
                <a:gd name="connsiteX65" fmla="*/ 38100 w 891540"/>
                <a:gd name="connsiteY65" fmla="*/ 655320 h 1030605"/>
                <a:gd name="connsiteX66" fmla="*/ 59055 w 891540"/>
                <a:gd name="connsiteY66" fmla="*/ 638175 h 1030605"/>
                <a:gd name="connsiteX67" fmla="*/ 81915 w 891540"/>
                <a:gd name="connsiteY67" fmla="*/ 634365 h 1030605"/>
                <a:gd name="connsiteX68" fmla="*/ 57150 w 891540"/>
                <a:gd name="connsiteY68" fmla="*/ 702945 h 1030605"/>
                <a:gd name="connsiteX69" fmla="*/ 104775 w 891540"/>
                <a:gd name="connsiteY69" fmla="*/ 725805 h 1030605"/>
                <a:gd name="connsiteX70" fmla="*/ 85725 w 891540"/>
                <a:gd name="connsiteY70" fmla="*/ 760095 h 1030605"/>
                <a:gd name="connsiteX71" fmla="*/ 278130 w 891540"/>
                <a:gd name="connsiteY71" fmla="*/ 843915 h 1030605"/>
                <a:gd name="connsiteX72" fmla="*/ 293370 w 891540"/>
                <a:gd name="connsiteY72" fmla="*/ 822960 h 1030605"/>
                <a:gd name="connsiteX73" fmla="*/ 320040 w 891540"/>
                <a:gd name="connsiteY73" fmla="*/ 862965 h 1030605"/>
                <a:gd name="connsiteX74" fmla="*/ 335280 w 891540"/>
                <a:gd name="connsiteY74" fmla="*/ 851535 h 1030605"/>
                <a:gd name="connsiteX75" fmla="*/ 367665 w 891540"/>
                <a:gd name="connsiteY75" fmla="*/ 853440 h 1030605"/>
                <a:gd name="connsiteX76" fmla="*/ 411480 w 891540"/>
                <a:gd name="connsiteY76" fmla="*/ 899160 h 1030605"/>
                <a:gd name="connsiteX77" fmla="*/ 421005 w 891540"/>
                <a:gd name="connsiteY77" fmla="*/ 933450 h 1030605"/>
                <a:gd name="connsiteX78" fmla="*/ 377190 w 891540"/>
                <a:gd name="connsiteY78" fmla="*/ 998220 h 1030605"/>
                <a:gd name="connsiteX79" fmla="*/ 363855 w 891540"/>
                <a:gd name="connsiteY79" fmla="*/ 998220 h 1030605"/>
                <a:gd name="connsiteX80" fmla="*/ 367665 w 891540"/>
                <a:gd name="connsiteY80" fmla="*/ 1030605 h 1030605"/>
                <a:gd name="connsiteX81" fmla="*/ 400050 w 891540"/>
                <a:gd name="connsiteY81" fmla="*/ 1022985 h 1030605"/>
                <a:gd name="connsiteX82" fmla="*/ 400050 w 891540"/>
                <a:gd name="connsiteY82" fmla="*/ 1000125 h 1030605"/>
                <a:gd name="connsiteX83" fmla="*/ 434340 w 891540"/>
                <a:gd name="connsiteY83" fmla="*/ 1000125 h 1030605"/>
                <a:gd name="connsiteX84" fmla="*/ 489585 w 891540"/>
                <a:gd name="connsiteY84" fmla="*/ 981075 h 1030605"/>
                <a:gd name="connsiteX85" fmla="*/ 529590 w 891540"/>
                <a:gd name="connsiteY85" fmla="*/ 1017270 h 1030605"/>
                <a:gd name="connsiteX86" fmla="*/ 586740 w 891540"/>
                <a:gd name="connsiteY86" fmla="*/ 1021080 h 1030605"/>
                <a:gd name="connsiteX87" fmla="*/ 605790 w 891540"/>
                <a:gd name="connsiteY87" fmla="*/ 1002030 h 1030605"/>
                <a:gd name="connsiteX88" fmla="*/ 600075 w 891540"/>
                <a:gd name="connsiteY88" fmla="*/ 923925 h 1030605"/>
                <a:gd name="connsiteX89" fmla="*/ 651510 w 891540"/>
                <a:gd name="connsiteY89" fmla="*/ 895350 h 1030605"/>
                <a:gd name="connsiteX90" fmla="*/ 653415 w 891540"/>
                <a:gd name="connsiteY90" fmla="*/ 807720 h 10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891540" h="1030605">
                  <a:moveTo>
                    <a:pt x="653415" y="807720"/>
                  </a:moveTo>
                  <a:lnTo>
                    <a:pt x="805815" y="775335"/>
                  </a:lnTo>
                  <a:lnTo>
                    <a:pt x="832485" y="733425"/>
                  </a:lnTo>
                  <a:lnTo>
                    <a:pt x="864870" y="725805"/>
                  </a:lnTo>
                  <a:lnTo>
                    <a:pt x="882015" y="702945"/>
                  </a:lnTo>
                  <a:lnTo>
                    <a:pt x="842010" y="664845"/>
                  </a:lnTo>
                  <a:lnTo>
                    <a:pt x="872490" y="643890"/>
                  </a:lnTo>
                  <a:lnTo>
                    <a:pt x="891540" y="601980"/>
                  </a:lnTo>
                  <a:lnTo>
                    <a:pt x="861060" y="577215"/>
                  </a:lnTo>
                  <a:lnTo>
                    <a:pt x="862965" y="504825"/>
                  </a:lnTo>
                  <a:lnTo>
                    <a:pt x="883920" y="464820"/>
                  </a:lnTo>
                  <a:lnTo>
                    <a:pt x="883920" y="419100"/>
                  </a:lnTo>
                  <a:lnTo>
                    <a:pt x="798195" y="440055"/>
                  </a:lnTo>
                  <a:lnTo>
                    <a:pt x="775335" y="367665"/>
                  </a:lnTo>
                  <a:lnTo>
                    <a:pt x="727710" y="274320"/>
                  </a:lnTo>
                  <a:lnTo>
                    <a:pt x="622935" y="314325"/>
                  </a:lnTo>
                  <a:lnTo>
                    <a:pt x="626745" y="283845"/>
                  </a:lnTo>
                  <a:lnTo>
                    <a:pt x="600075" y="260985"/>
                  </a:lnTo>
                  <a:lnTo>
                    <a:pt x="550545" y="249555"/>
                  </a:lnTo>
                  <a:lnTo>
                    <a:pt x="550545" y="205740"/>
                  </a:lnTo>
                  <a:lnTo>
                    <a:pt x="584835" y="205740"/>
                  </a:lnTo>
                  <a:lnTo>
                    <a:pt x="586740" y="165735"/>
                  </a:lnTo>
                  <a:lnTo>
                    <a:pt x="601980" y="184785"/>
                  </a:lnTo>
                  <a:lnTo>
                    <a:pt x="653415" y="171450"/>
                  </a:lnTo>
                  <a:lnTo>
                    <a:pt x="621030" y="102870"/>
                  </a:lnTo>
                  <a:lnTo>
                    <a:pt x="563880" y="91440"/>
                  </a:lnTo>
                  <a:lnTo>
                    <a:pt x="605790" y="68580"/>
                  </a:lnTo>
                  <a:lnTo>
                    <a:pt x="605790" y="32385"/>
                  </a:lnTo>
                  <a:lnTo>
                    <a:pt x="579120" y="24765"/>
                  </a:lnTo>
                  <a:lnTo>
                    <a:pt x="567690" y="49530"/>
                  </a:lnTo>
                  <a:lnTo>
                    <a:pt x="493395" y="66675"/>
                  </a:lnTo>
                  <a:lnTo>
                    <a:pt x="499110" y="30480"/>
                  </a:lnTo>
                  <a:lnTo>
                    <a:pt x="470535" y="36195"/>
                  </a:lnTo>
                  <a:lnTo>
                    <a:pt x="481965" y="0"/>
                  </a:lnTo>
                  <a:lnTo>
                    <a:pt x="428625" y="1905"/>
                  </a:lnTo>
                  <a:lnTo>
                    <a:pt x="365760" y="26670"/>
                  </a:lnTo>
                  <a:lnTo>
                    <a:pt x="350520" y="11430"/>
                  </a:lnTo>
                  <a:lnTo>
                    <a:pt x="308610" y="41910"/>
                  </a:lnTo>
                  <a:lnTo>
                    <a:pt x="228600" y="9525"/>
                  </a:lnTo>
                  <a:lnTo>
                    <a:pt x="207645" y="62865"/>
                  </a:lnTo>
                  <a:lnTo>
                    <a:pt x="179070" y="45720"/>
                  </a:lnTo>
                  <a:lnTo>
                    <a:pt x="144780" y="68580"/>
                  </a:lnTo>
                  <a:lnTo>
                    <a:pt x="161925" y="85725"/>
                  </a:lnTo>
                  <a:lnTo>
                    <a:pt x="144780" y="106680"/>
                  </a:lnTo>
                  <a:lnTo>
                    <a:pt x="114300" y="97155"/>
                  </a:lnTo>
                  <a:lnTo>
                    <a:pt x="100965" y="116205"/>
                  </a:lnTo>
                  <a:lnTo>
                    <a:pt x="106680" y="139065"/>
                  </a:lnTo>
                  <a:lnTo>
                    <a:pt x="45720" y="133350"/>
                  </a:lnTo>
                  <a:lnTo>
                    <a:pt x="40005" y="186690"/>
                  </a:lnTo>
                  <a:lnTo>
                    <a:pt x="87630" y="190500"/>
                  </a:lnTo>
                  <a:lnTo>
                    <a:pt x="129540" y="230505"/>
                  </a:lnTo>
                  <a:lnTo>
                    <a:pt x="123825" y="251460"/>
                  </a:lnTo>
                  <a:lnTo>
                    <a:pt x="150495" y="266700"/>
                  </a:lnTo>
                  <a:lnTo>
                    <a:pt x="110490" y="295275"/>
                  </a:lnTo>
                  <a:lnTo>
                    <a:pt x="171450" y="348615"/>
                  </a:lnTo>
                  <a:lnTo>
                    <a:pt x="104775" y="400050"/>
                  </a:lnTo>
                  <a:lnTo>
                    <a:pt x="102870" y="430530"/>
                  </a:lnTo>
                  <a:lnTo>
                    <a:pt x="144780" y="438150"/>
                  </a:lnTo>
                  <a:lnTo>
                    <a:pt x="140970" y="462915"/>
                  </a:lnTo>
                  <a:lnTo>
                    <a:pt x="83820" y="464820"/>
                  </a:lnTo>
                  <a:lnTo>
                    <a:pt x="123825" y="581025"/>
                  </a:lnTo>
                  <a:lnTo>
                    <a:pt x="108585" y="584835"/>
                  </a:lnTo>
                  <a:lnTo>
                    <a:pt x="64770" y="546735"/>
                  </a:lnTo>
                  <a:lnTo>
                    <a:pt x="7620" y="577215"/>
                  </a:lnTo>
                  <a:lnTo>
                    <a:pt x="0" y="617220"/>
                  </a:lnTo>
                  <a:lnTo>
                    <a:pt x="38100" y="655320"/>
                  </a:lnTo>
                  <a:lnTo>
                    <a:pt x="59055" y="638175"/>
                  </a:lnTo>
                  <a:lnTo>
                    <a:pt x="81915" y="634365"/>
                  </a:lnTo>
                  <a:lnTo>
                    <a:pt x="57150" y="702945"/>
                  </a:lnTo>
                  <a:lnTo>
                    <a:pt x="104775" y="725805"/>
                  </a:lnTo>
                  <a:lnTo>
                    <a:pt x="85725" y="760095"/>
                  </a:lnTo>
                  <a:lnTo>
                    <a:pt x="278130" y="843915"/>
                  </a:lnTo>
                  <a:lnTo>
                    <a:pt x="293370" y="822960"/>
                  </a:lnTo>
                  <a:lnTo>
                    <a:pt x="320040" y="862965"/>
                  </a:lnTo>
                  <a:lnTo>
                    <a:pt x="335280" y="851535"/>
                  </a:lnTo>
                  <a:lnTo>
                    <a:pt x="367665" y="853440"/>
                  </a:lnTo>
                  <a:lnTo>
                    <a:pt x="411480" y="899160"/>
                  </a:lnTo>
                  <a:lnTo>
                    <a:pt x="421005" y="933450"/>
                  </a:lnTo>
                  <a:lnTo>
                    <a:pt x="377190" y="998220"/>
                  </a:lnTo>
                  <a:lnTo>
                    <a:pt x="363855" y="998220"/>
                  </a:lnTo>
                  <a:lnTo>
                    <a:pt x="367665" y="1030605"/>
                  </a:lnTo>
                  <a:lnTo>
                    <a:pt x="400050" y="1022985"/>
                  </a:lnTo>
                  <a:lnTo>
                    <a:pt x="400050" y="1000125"/>
                  </a:lnTo>
                  <a:lnTo>
                    <a:pt x="434340" y="1000125"/>
                  </a:lnTo>
                  <a:lnTo>
                    <a:pt x="489585" y="981075"/>
                  </a:lnTo>
                  <a:lnTo>
                    <a:pt x="529590" y="1017270"/>
                  </a:lnTo>
                  <a:lnTo>
                    <a:pt x="586740" y="1021080"/>
                  </a:lnTo>
                  <a:lnTo>
                    <a:pt x="605790" y="1002030"/>
                  </a:lnTo>
                  <a:lnTo>
                    <a:pt x="600075" y="923925"/>
                  </a:lnTo>
                  <a:lnTo>
                    <a:pt x="651510" y="895350"/>
                  </a:lnTo>
                  <a:lnTo>
                    <a:pt x="653415" y="80772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Kołbiel</a:t>
              </a:r>
            </a:p>
          </p:txBody>
        </p:sp>
        <p:sp>
          <p:nvSpPr>
            <p:cNvPr id="50" name="Kobylka">
              <a:extLst>
                <a:ext uri="{FF2B5EF4-FFF2-40B4-BE49-F238E27FC236}">
                  <a16:creationId xmlns:a16="http://schemas.microsoft.com/office/drawing/2014/main" id="{1490AB37-EB61-AC2D-A9F1-401F3CD9098D}"/>
                </a:ext>
              </a:extLst>
            </p:cNvPr>
            <p:cNvSpPr>
              <a:spLocks/>
            </p:cNvSpPr>
            <p:nvPr/>
          </p:nvSpPr>
          <p:spPr>
            <a:xfrm>
              <a:off x="7196600" y="2337841"/>
              <a:ext cx="439047" cy="427443"/>
            </a:xfrm>
            <a:custGeom>
              <a:avLst/>
              <a:gdLst>
                <a:gd name="connsiteX0" fmla="*/ 36195 w 432435"/>
                <a:gd name="connsiteY0" fmla="*/ 331470 h 421005"/>
                <a:gd name="connsiteX1" fmla="*/ 11430 w 432435"/>
                <a:gd name="connsiteY1" fmla="*/ 287655 h 421005"/>
                <a:gd name="connsiteX2" fmla="*/ 0 w 432435"/>
                <a:gd name="connsiteY2" fmla="*/ 161925 h 421005"/>
                <a:gd name="connsiteX3" fmla="*/ 19050 w 432435"/>
                <a:gd name="connsiteY3" fmla="*/ 137160 h 421005"/>
                <a:gd name="connsiteX4" fmla="*/ 30480 w 432435"/>
                <a:gd name="connsiteY4" fmla="*/ 142875 h 421005"/>
                <a:gd name="connsiteX5" fmla="*/ 87630 w 432435"/>
                <a:gd name="connsiteY5" fmla="*/ 112395 h 421005"/>
                <a:gd name="connsiteX6" fmla="*/ 83820 w 432435"/>
                <a:gd name="connsiteY6" fmla="*/ 72390 h 421005"/>
                <a:gd name="connsiteX7" fmla="*/ 114300 w 432435"/>
                <a:gd name="connsiteY7" fmla="*/ 93345 h 421005"/>
                <a:gd name="connsiteX8" fmla="*/ 110490 w 432435"/>
                <a:gd name="connsiteY8" fmla="*/ 41910 h 421005"/>
                <a:gd name="connsiteX9" fmla="*/ 137160 w 432435"/>
                <a:gd name="connsiteY9" fmla="*/ 34290 h 421005"/>
                <a:gd name="connsiteX10" fmla="*/ 165735 w 432435"/>
                <a:gd name="connsiteY10" fmla="*/ 0 h 421005"/>
                <a:gd name="connsiteX11" fmla="*/ 226695 w 432435"/>
                <a:gd name="connsiteY11" fmla="*/ 49530 h 421005"/>
                <a:gd name="connsiteX12" fmla="*/ 287655 w 432435"/>
                <a:gd name="connsiteY12" fmla="*/ 68580 h 421005"/>
                <a:gd name="connsiteX13" fmla="*/ 327660 w 432435"/>
                <a:gd name="connsiteY13" fmla="*/ 139065 h 421005"/>
                <a:gd name="connsiteX14" fmla="*/ 316230 w 432435"/>
                <a:gd name="connsiteY14" fmla="*/ 150495 h 421005"/>
                <a:gd name="connsiteX15" fmla="*/ 325755 w 432435"/>
                <a:gd name="connsiteY15" fmla="*/ 186690 h 421005"/>
                <a:gd name="connsiteX16" fmla="*/ 346710 w 432435"/>
                <a:gd name="connsiteY16" fmla="*/ 198120 h 421005"/>
                <a:gd name="connsiteX17" fmla="*/ 348615 w 432435"/>
                <a:gd name="connsiteY17" fmla="*/ 219075 h 421005"/>
                <a:gd name="connsiteX18" fmla="*/ 333375 w 432435"/>
                <a:gd name="connsiteY18" fmla="*/ 228600 h 421005"/>
                <a:gd name="connsiteX19" fmla="*/ 356235 w 432435"/>
                <a:gd name="connsiteY19" fmla="*/ 262890 h 421005"/>
                <a:gd name="connsiteX20" fmla="*/ 432435 w 432435"/>
                <a:gd name="connsiteY20" fmla="*/ 289560 h 421005"/>
                <a:gd name="connsiteX21" fmla="*/ 428625 w 432435"/>
                <a:gd name="connsiteY21" fmla="*/ 323850 h 421005"/>
                <a:gd name="connsiteX22" fmla="*/ 401955 w 432435"/>
                <a:gd name="connsiteY22" fmla="*/ 340995 h 421005"/>
                <a:gd name="connsiteX23" fmla="*/ 367665 w 432435"/>
                <a:gd name="connsiteY23" fmla="*/ 323850 h 421005"/>
                <a:gd name="connsiteX24" fmla="*/ 356235 w 432435"/>
                <a:gd name="connsiteY24" fmla="*/ 371475 h 421005"/>
                <a:gd name="connsiteX25" fmla="*/ 270510 w 432435"/>
                <a:gd name="connsiteY25" fmla="*/ 371475 h 421005"/>
                <a:gd name="connsiteX26" fmla="*/ 270510 w 432435"/>
                <a:gd name="connsiteY26" fmla="*/ 354330 h 421005"/>
                <a:gd name="connsiteX27" fmla="*/ 196215 w 432435"/>
                <a:gd name="connsiteY27" fmla="*/ 417195 h 421005"/>
                <a:gd name="connsiteX28" fmla="*/ 133350 w 432435"/>
                <a:gd name="connsiteY28" fmla="*/ 421005 h 421005"/>
                <a:gd name="connsiteX29" fmla="*/ 139065 w 432435"/>
                <a:gd name="connsiteY29" fmla="*/ 381000 h 421005"/>
                <a:gd name="connsiteX30" fmla="*/ 120015 w 432435"/>
                <a:gd name="connsiteY30" fmla="*/ 375285 h 421005"/>
                <a:gd name="connsiteX31" fmla="*/ 135255 w 432435"/>
                <a:gd name="connsiteY31" fmla="*/ 361950 h 421005"/>
                <a:gd name="connsiteX32" fmla="*/ 108585 w 432435"/>
                <a:gd name="connsiteY32" fmla="*/ 323850 h 421005"/>
                <a:gd name="connsiteX33" fmla="*/ 66675 w 432435"/>
                <a:gd name="connsiteY33" fmla="*/ 371475 h 421005"/>
                <a:gd name="connsiteX34" fmla="*/ 36195 w 432435"/>
                <a:gd name="connsiteY34" fmla="*/ 331470 h 4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2435" h="421005">
                  <a:moveTo>
                    <a:pt x="36195" y="331470"/>
                  </a:moveTo>
                  <a:lnTo>
                    <a:pt x="11430" y="287655"/>
                  </a:lnTo>
                  <a:lnTo>
                    <a:pt x="0" y="161925"/>
                  </a:lnTo>
                  <a:lnTo>
                    <a:pt x="19050" y="137160"/>
                  </a:lnTo>
                  <a:lnTo>
                    <a:pt x="30480" y="142875"/>
                  </a:lnTo>
                  <a:lnTo>
                    <a:pt x="87630" y="112395"/>
                  </a:lnTo>
                  <a:lnTo>
                    <a:pt x="83820" y="72390"/>
                  </a:lnTo>
                  <a:lnTo>
                    <a:pt x="114300" y="93345"/>
                  </a:lnTo>
                  <a:lnTo>
                    <a:pt x="110490" y="41910"/>
                  </a:lnTo>
                  <a:lnTo>
                    <a:pt x="137160" y="34290"/>
                  </a:lnTo>
                  <a:lnTo>
                    <a:pt x="165735" y="0"/>
                  </a:lnTo>
                  <a:lnTo>
                    <a:pt x="226695" y="49530"/>
                  </a:lnTo>
                  <a:lnTo>
                    <a:pt x="287655" y="68580"/>
                  </a:lnTo>
                  <a:lnTo>
                    <a:pt x="327660" y="139065"/>
                  </a:lnTo>
                  <a:lnTo>
                    <a:pt x="316230" y="150495"/>
                  </a:lnTo>
                  <a:lnTo>
                    <a:pt x="325755" y="186690"/>
                  </a:lnTo>
                  <a:lnTo>
                    <a:pt x="346710" y="198120"/>
                  </a:lnTo>
                  <a:lnTo>
                    <a:pt x="348615" y="219075"/>
                  </a:lnTo>
                  <a:lnTo>
                    <a:pt x="333375" y="228600"/>
                  </a:lnTo>
                  <a:lnTo>
                    <a:pt x="356235" y="262890"/>
                  </a:lnTo>
                  <a:lnTo>
                    <a:pt x="432435" y="289560"/>
                  </a:lnTo>
                  <a:lnTo>
                    <a:pt x="428625" y="323850"/>
                  </a:lnTo>
                  <a:lnTo>
                    <a:pt x="401955" y="340995"/>
                  </a:lnTo>
                  <a:lnTo>
                    <a:pt x="367665" y="323850"/>
                  </a:lnTo>
                  <a:lnTo>
                    <a:pt x="356235" y="371475"/>
                  </a:lnTo>
                  <a:lnTo>
                    <a:pt x="270510" y="371475"/>
                  </a:lnTo>
                  <a:lnTo>
                    <a:pt x="270510" y="354330"/>
                  </a:lnTo>
                  <a:lnTo>
                    <a:pt x="196215" y="417195"/>
                  </a:lnTo>
                  <a:lnTo>
                    <a:pt x="133350" y="421005"/>
                  </a:lnTo>
                  <a:lnTo>
                    <a:pt x="139065" y="381000"/>
                  </a:lnTo>
                  <a:lnTo>
                    <a:pt x="120015" y="375285"/>
                  </a:lnTo>
                  <a:lnTo>
                    <a:pt x="135255" y="361950"/>
                  </a:lnTo>
                  <a:lnTo>
                    <a:pt x="108585" y="323850"/>
                  </a:lnTo>
                  <a:lnTo>
                    <a:pt x="66675" y="371475"/>
                  </a:lnTo>
                  <a:lnTo>
                    <a:pt x="36195" y="33147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72000" rIns="72000" bIns="0" rtlCol="0" anchor="ctr"/>
            <a:lstStyle/>
            <a:p>
              <a:pPr algn="ctr"/>
              <a:r>
                <a:rPr lang="pl-PL" sz="600" dirty="0">
                  <a:solidFill>
                    <a:schemeClr val="tx1"/>
                  </a:solidFill>
                  <a:latin typeface="Arial" panose="020B0604020202020204" pitchFamily="34" charset="0"/>
                  <a:cs typeface="Arial" panose="020B0604020202020204" pitchFamily="34" charset="0"/>
                </a:rPr>
                <a:t>Kobyłka</a:t>
              </a:r>
            </a:p>
          </p:txBody>
        </p:sp>
        <p:sp>
          <p:nvSpPr>
            <p:cNvPr id="51" name="Klembow">
              <a:extLst>
                <a:ext uri="{FF2B5EF4-FFF2-40B4-BE49-F238E27FC236}">
                  <a16:creationId xmlns:a16="http://schemas.microsoft.com/office/drawing/2014/main" id="{B7F6CC10-D719-9B01-0711-21AA0F7C657D}"/>
                </a:ext>
              </a:extLst>
            </p:cNvPr>
            <p:cNvSpPr/>
            <p:nvPr/>
          </p:nvSpPr>
          <p:spPr>
            <a:xfrm>
              <a:off x="7550546" y="1542914"/>
              <a:ext cx="1021220" cy="781388"/>
            </a:xfrm>
            <a:custGeom>
              <a:avLst/>
              <a:gdLst>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68605 w 1005840"/>
                <a:gd name="connsiteY59" fmla="*/ 43815 h 769620"/>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40030 w 1005840"/>
                <a:gd name="connsiteY59" fmla="*/ 76200 h 769620"/>
                <a:gd name="connsiteX60" fmla="*/ 268605 w 1005840"/>
                <a:gd name="connsiteY60" fmla="*/ 43815 h 769620"/>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28600 w 1005840"/>
                <a:gd name="connsiteY59" fmla="*/ 70485 h 769620"/>
                <a:gd name="connsiteX60" fmla="*/ 268605 w 1005840"/>
                <a:gd name="connsiteY60" fmla="*/ 43815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005840" h="769620">
                  <a:moveTo>
                    <a:pt x="268605" y="43815"/>
                  </a:moveTo>
                  <a:lnTo>
                    <a:pt x="312420" y="32385"/>
                  </a:lnTo>
                  <a:lnTo>
                    <a:pt x="331470" y="3810"/>
                  </a:lnTo>
                  <a:lnTo>
                    <a:pt x="373380" y="11430"/>
                  </a:lnTo>
                  <a:lnTo>
                    <a:pt x="373380" y="34290"/>
                  </a:lnTo>
                  <a:lnTo>
                    <a:pt x="413385" y="40005"/>
                  </a:lnTo>
                  <a:lnTo>
                    <a:pt x="461010" y="0"/>
                  </a:lnTo>
                  <a:lnTo>
                    <a:pt x="485775" y="13335"/>
                  </a:lnTo>
                  <a:lnTo>
                    <a:pt x="464820" y="32385"/>
                  </a:lnTo>
                  <a:lnTo>
                    <a:pt x="495300" y="53340"/>
                  </a:lnTo>
                  <a:lnTo>
                    <a:pt x="504825" y="102870"/>
                  </a:lnTo>
                  <a:lnTo>
                    <a:pt x="539115" y="95250"/>
                  </a:lnTo>
                  <a:lnTo>
                    <a:pt x="632460" y="127635"/>
                  </a:lnTo>
                  <a:lnTo>
                    <a:pt x="725805" y="108585"/>
                  </a:lnTo>
                  <a:lnTo>
                    <a:pt x="729615" y="133350"/>
                  </a:lnTo>
                  <a:lnTo>
                    <a:pt x="857250" y="158115"/>
                  </a:lnTo>
                  <a:lnTo>
                    <a:pt x="885825" y="182880"/>
                  </a:lnTo>
                  <a:lnTo>
                    <a:pt x="891540" y="205740"/>
                  </a:lnTo>
                  <a:lnTo>
                    <a:pt x="857250" y="220980"/>
                  </a:lnTo>
                  <a:lnTo>
                    <a:pt x="859155" y="266700"/>
                  </a:lnTo>
                  <a:lnTo>
                    <a:pt x="809625" y="272415"/>
                  </a:lnTo>
                  <a:lnTo>
                    <a:pt x="718185" y="321945"/>
                  </a:lnTo>
                  <a:lnTo>
                    <a:pt x="701040" y="434340"/>
                  </a:lnTo>
                  <a:lnTo>
                    <a:pt x="742950" y="445770"/>
                  </a:lnTo>
                  <a:lnTo>
                    <a:pt x="828675" y="478155"/>
                  </a:lnTo>
                  <a:lnTo>
                    <a:pt x="956310" y="567690"/>
                  </a:lnTo>
                  <a:lnTo>
                    <a:pt x="988695" y="561975"/>
                  </a:lnTo>
                  <a:lnTo>
                    <a:pt x="969645" y="621030"/>
                  </a:lnTo>
                  <a:lnTo>
                    <a:pt x="979170" y="685800"/>
                  </a:lnTo>
                  <a:lnTo>
                    <a:pt x="1005840" y="723900"/>
                  </a:lnTo>
                  <a:lnTo>
                    <a:pt x="882015" y="708660"/>
                  </a:lnTo>
                  <a:lnTo>
                    <a:pt x="861060" y="769620"/>
                  </a:lnTo>
                  <a:lnTo>
                    <a:pt x="828675" y="739140"/>
                  </a:lnTo>
                  <a:lnTo>
                    <a:pt x="784860" y="735330"/>
                  </a:lnTo>
                  <a:lnTo>
                    <a:pt x="737235" y="699135"/>
                  </a:lnTo>
                  <a:lnTo>
                    <a:pt x="699135" y="680085"/>
                  </a:lnTo>
                  <a:lnTo>
                    <a:pt x="621030" y="666750"/>
                  </a:lnTo>
                  <a:lnTo>
                    <a:pt x="596265" y="727710"/>
                  </a:lnTo>
                  <a:lnTo>
                    <a:pt x="459105" y="655320"/>
                  </a:lnTo>
                  <a:lnTo>
                    <a:pt x="438150" y="680085"/>
                  </a:lnTo>
                  <a:lnTo>
                    <a:pt x="405765" y="670560"/>
                  </a:lnTo>
                  <a:lnTo>
                    <a:pt x="375285" y="687705"/>
                  </a:lnTo>
                  <a:lnTo>
                    <a:pt x="325755" y="695325"/>
                  </a:lnTo>
                  <a:lnTo>
                    <a:pt x="289560" y="687705"/>
                  </a:lnTo>
                  <a:lnTo>
                    <a:pt x="285750" y="657225"/>
                  </a:lnTo>
                  <a:lnTo>
                    <a:pt x="230505" y="601980"/>
                  </a:lnTo>
                  <a:lnTo>
                    <a:pt x="169545" y="586740"/>
                  </a:lnTo>
                  <a:lnTo>
                    <a:pt x="161925" y="552450"/>
                  </a:lnTo>
                  <a:lnTo>
                    <a:pt x="142875" y="575310"/>
                  </a:lnTo>
                  <a:lnTo>
                    <a:pt x="89535" y="556260"/>
                  </a:lnTo>
                  <a:lnTo>
                    <a:pt x="99060" y="481965"/>
                  </a:lnTo>
                  <a:lnTo>
                    <a:pt x="0" y="472440"/>
                  </a:lnTo>
                  <a:lnTo>
                    <a:pt x="15240" y="407670"/>
                  </a:lnTo>
                  <a:lnTo>
                    <a:pt x="55245" y="403860"/>
                  </a:lnTo>
                  <a:lnTo>
                    <a:pt x="57150" y="331470"/>
                  </a:lnTo>
                  <a:lnTo>
                    <a:pt x="106680" y="188595"/>
                  </a:lnTo>
                  <a:lnTo>
                    <a:pt x="171450" y="175260"/>
                  </a:lnTo>
                  <a:lnTo>
                    <a:pt x="180975" y="108585"/>
                  </a:lnTo>
                  <a:lnTo>
                    <a:pt x="213360" y="120015"/>
                  </a:lnTo>
                  <a:lnTo>
                    <a:pt x="228600" y="70485"/>
                  </a:lnTo>
                  <a:lnTo>
                    <a:pt x="268605" y="4381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Klembów</a:t>
              </a:r>
            </a:p>
          </p:txBody>
        </p:sp>
        <p:sp>
          <p:nvSpPr>
            <p:cNvPr id="52" name="Karczew">
              <a:extLst>
                <a:ext uri="{FF2B5EF4-FFF2-40B4-BE49-F238E27FC236}">
                  <a16:creationId xmlns:a16="http://schemas.microsoft.com/office/drawing/2014/main" id="{87EF7A3C-2E7D-97D2-F6AA-E2E4001468ED}"/>
                </a:ext>
              </a:extLst>
            </p:cNvPr>
            <p:cNvSpPr>
              <a:spLocks/>
            </p:cNvSpPr>
            <p:nvPr/>
          </p:nvSpPr>
          <p:spPr>
            <a:xfrm>
              <a:off x="7519600" y="4544683"/>
              <a:ext cx="709825" cy="959328"/>
            </a:xfrm>
            <a:custGeom>
              <a:avLst/>
              <a:gdLst>
                <a:gd name="connsiteX0" fmla="*/ 636270 w 699135"/>
                <a:gd name="connsiteY0" fmla="*/ 0 h 944880"/>
                <a:gd name="connsiteX1" fmla="*/ 645795 w 699135"/>
                <a:gd name="connsiteY1" fmla="*/ 30480 h 944880"/>
                <a:gd name="connsiteX2" fmla="*/ 601980 w 699135"/>
                <a:gd name="connsiteY2" fmla="*/ 41910 h 944880"/>
                <a:gd name="connsiteX3" fmla="*/ 636270 w 699135"/>
                <a:gd name="connsiteY3" fmla="*/ 99060 h 944880"/>
                <a:gd name="connsiteX4" fmla="*/ 581025 w 699135"/>
                <a:gd name="connsiteY4" fmla="*/ 165735 h 944880"/>
                <a:gd name="connsiteX5" fmla="*/ 615315 w 699135"/>
                <a:gd name="connsiteY5" fmla="*/ 180975 h 944880"/>
                <a:gd name="connsiteX6" fmla="*/ 666750 w 699135"/>
                <a:gd name="connsiteY6" fmla="*/ 234315 h 944880"/>
                <a:gd name="connsiteX7" fmla="*/ 699135 w 699135"/>
                <a:gd name="connsiteY7" fmla="*/ 245745 h 944880"/>
                <a:gd name="connsiteX8" fmla="*/ 695325 w 699135"/>
                <a:gd name="connsiteY8" fmla="*/ 300990 h 944880"/>
                <a:gd name="connsiteX9" fmla="*/ 632460 w 699135"/>
                <a:gd name="connsiteY9" fmla="*/ 373380 h 944880"/>
                <a:gd name="connsiteX10" fmla="*/ 632460 w 699135"/>
                <a:gd name="connsiteY10" fmla="*/ 421005 h 944880"/>
                <a:gd name="connsiteX11" fmla="*/ 537210 w 699135"/>
                <a:gd name="connsiteY11" fmla="*/ 441960 h 944880"/>
                <a:gd name="connsiteX12" fmla="*/ 601980 w 699135"/>
                <a:gd name="connsiteY12" fmla="*/ 590550 h 944880"/>
                <a:gd name="connsiteX13" fmla="*/ 609600 w 699135"/>
                <a:gd name="connsiteY13" fmla="*/ 678180 h 944880"/>
                <a:gd name="connsiteX14" fmla="*/ 672465 w 699135"/>
                <a:gd name="connsiteY14" fmla="*/ 662940 h 944880"/>
                <a:gd name="connsiteX15" fmla="*/ 681990 w 699135"/>
                <a:gd name="connsiteY15" fmla="*/ 681990 h 944880"/>
                <a:gd name="connsiteX16" fmla="*/ 651510 w 699135"/>
                <a:gd name="connsiteY16" fmla="*/ 693420 h 944880"/>
                <a:gd name="connsiteX17" fmla="*/ 659130 w 699135"/>
                <a:gd name="connsiteY17" fmla="*/ 723900 h 944880"/>
                <a:gd name="connsiteX18" fmla="*/ 676275 w 699135"/>
                <a:gd name="connsiteY18" fmla="*/ 760095 h 944880"/>
                <a:gd name="connsiteX19" fmla="*/ 502920 w 699135"/>
                <a:gd name="connsiteY19" fmla="*/ 781050 h 944880"/>
                <a:gd name="connsiteX20" fmla="*/ 489585 w 699135"/>
                <a:gd name="connsiteY20" fmla="*/ 741045 h 944880"/>
                <a:gd name="connsiteX21" fmla="*/ 447675 w 699135"/>
                <a:gd name="connsiteY21" fmla="*/ 744855 h 944880"/>
                <a:gd name="connsiteX22" fmla="*/ 346710 w 699135"/>
                <a:gd name="connsiteY22" fmla="*/ 765810 h 944880"/>
                <a:gd name="connsiteX23" fmla="*/ 293370 w 699135"/>
                <a:gd name="connsiteY23" fmla="*/ 762000 h 944880"/>
                <a:gd name="connsiteX24" fmla="*/ 356235 w 699135"/>
                <a:gd name="connsiteY24" fmla="*/ 864870 h 944880"/>
                <a:gd name="connsiteX25" fmla="*/ 361950 w 699135"/>
                <a:gd name="connsiteY25" fmla="*/ 893445 h 944880"/>
                <a:gd name="connsiteX26" fmla="*/ 314325 w 699135"/>
                <a:gd name="connsiteY26" fmla="*/ 944880 h 944880"/>
                <a:gd name="connsiteX27" fmla="*/ 300990 w 699135"/>
                <a:gd name="connsiteY27" fmla="*/ 927735 h 944880"/>
                <a:gd name="connsiteX28" fmla="*/ 205740 w 699135"/>
                <a:gd name="connsiteY28" fmla="*/ 872490 h 944880"/>
                <a:gd name="connsiteX29" fmla="*/ 144780 w 699135"/>
                <a:gd name="connsiteY29" fmla="*/ 817245 h 944880"/>
                <a:gd name="connsiteX30" fmla="*/ 91440 w 699135"/>
                <a:gd name="connsiteY30" fmla="*/ 733425 h 944880"/>
                <a:gd name="connsiteX31" fmla="*/ 120015 w 699135"/>
                <a:gd name="connsiteY31" fmla="*/ 592455 h 944880"/>
                <a:gd name="connsiteX32" fmla="*/ 112395 w 699135"/>
                <a:gd name="connsiteY32" fmla="*/ 461010 h 944880"/>
                <a:gd name="connsiteX33" fmla="*/ 89535 w 699135"/>
                <a:gd name="connsiteY33" fmla="*/ 396240 h 944880"/>
                <a:gd name="connsiteX34" fmla="*/ 43815 w 699135"/>
                <a:gd name="connsiteY34" fmla="*/ 356235 h 944880"/>
                <a:gd name="connsiteX35" fmla="*/ 0 w 699135"/>
                <a:gd name="connsiteY35" fmla="*/ 274320 h 944880"/>
                <a:gd name="connsiteX36" fmla="*/ 11430 w 699135"/>
                <a:gd name="connsiteY36" fmla="*/ 180975 h 944880"/>
                <a:gd name="connsiteX37" fmla="*/ 49530 w 699135"/>
                <a:gd name="connsiteY37" fmla="*/ 110490 h 944880"/>
                <a:gd name="connsiteX38" fmla="*/ 47625 w 699135"/>
                <a:gd name="connsiteY38" fmla="*/ 43815 h 944880"/>
                <a:gd name="connsiteX39" fmla="*/ 47995 w 699135"/>
                <a:gd name="connsiteY39" fmla="*/ 43498 h 944880"/>
                <a:gd name="connsiteX40" fmla="*/ 99801 w 699135"/>
                <a:gd name="connsiteY40" fmla="*/ 43498 h 944880"/>
                <a:gd name="connsiteX41" fmla="*/ 99801 w 699135"/>
                <a:gd name="connsiteY41" fmla="*/ 24448 h 944880"/>
                <a:gd name="connsiteX42" fmla="*/ 155046 w 699135"/>
                <a:gd name="connsiteY42" fmla="*/ 11113 h 944880"/>
                <a:gd name="connsiteX43" fmla="*/ 307446 w 699135"/>
                <a:gd name="connsiteY43" fmla="*/ 87313 h 944880"/>
                <a:gd name="connsiteX44" fmla="*/ 406506 w 699135"/>
                <a:gd name="connsiteY44" fmla="*/ 53023 h 944880"/>
                <a:gd name="connsiteX45" fmla="*/ 467466 w 699135"/>
                <a:gd name="connsiteY45" fmla="*/ 73978 h 944880"/>
                <a:gd name="connsiteX46" fmla="*/ 475086 w 699135"/>
                <a:gd name="connsiteY46" fmla="*/ 32068 h 944880"/>
                <a:gd name="connsiteX47" fmla="*/ 569494 w 699135"/>
                <a:gd name="connsiteY47" fmla="*/ 24664 h 944880"/>
                <a:gd name="connsiteX48" fmla="*/ 569595 w 699135"/>
                <a:gd name="connsiteY48" fmla="*/ 24765 h 944880"/>
                <a:gd name="connsiteX49" fmla="*/ 569969 w 699135"/>
                <a:gd name="connsiteY49" fmla="*/ 24626 h 944880"/>
                <a:gd name="connsiteX50" fmla="*/ 572241 w 699135"/>
                <a:gd name="connsiteY50" fmla="*/ 24448 h 944880"/>
                <a:gd name="connsiteX51" fmla="*/ 571983 w 699135"/>
                <a:gd name="connsiteY51" fmla="*/ 23878 h 94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99135" h="944880">
                  <a:moveTo>
                    <a:pt x="636270" y="0"/>
                  </a:moveTo>
                  <a:lnTo>
                    <a:pt x="645795" y="30480"/>
                  </a:lnTo>
                  <a:lnTo>
                    <a:pt x="601980" y="41910"/>
                  </a:lnTo>
                  <a:lnTo>
                    <a:pt x="636270" y="99060"/>
                  </a:lnTo>
                  <a:lnTo>
                    <a:pt x="581025" y="165735"/>
                  </a:lnTo>
                  <a:lnTo>
                    <a:pt x="615315" y="180975"/>
                  </a:lnTo>
                  <a:lnTo>
                    <a:pt x="666750" y="234315"/>
                  </a:lnTo>
                  <a:lnTo>
                    <a:pt x="699135" y="245745"/>
                  </a:lnTo>
                  <a:lnTo>
                    <a:pt x="695325" y="300990"/>
                  </a:lnTo>
                  <a:lnTo>
                    <a:pt x="632460" y="373380"/>
                  </a:lnTo>
                  <a:lnTo>
                    <a:pt x="632460" y="421005"/>
                  </a:lnTo>
                  <a:lnTo>
                    <a:pt x="537210" y="441960"/>
                  </a:lnTo>
                  <a:lnTo>
                    <a:pt x="601980" y="590550"/>
                  </a:lnTo>
                  <a:lnTo>
                    <a:pt x="609600" y="678180"/>
                  </a:lnTo>
                  <a:lnTo>
                    <a:pt x="672465" y="662940"/>
                  </a:lnTo>
                  <a:lnTo>
                    <a:pt x="681990" y="681990"/>
                  </a:lnTo>
                  <a:lnTo>
                    <a:pt x="651510" y="693420"/>
                  </a:lnTo>
                  <a:lnTo>
                    <a:pt x="659130" y="723900"/>
                  </a:lnTo>
                  <a:lnTo>
                    <a:pt x="676275" y="760095"/>
                  </a:lnTo>
                  <a:lnTo>
                    <a:pt x="502920" y="781050"/>
                  </a:lnTo>
                  <a:lnTo>
                    <a:pt x="489585" y="741045"/>
                  </a:lnTo>
                  <a:lnTo>
                    <a:pt x="447675" y="744855"/>
                  </a:lnTo>
                  <a:lnTo>
                    <a:pt x="346710" y="765810"/>
                  </a:lnTo>
                  <a:lnTo>
                    <a:pt x="293370" y="762000"/>
                  </a:lnTo>
                  <a:lnTo>
                    <a:pt x="356235" y="864870"/>
                  </a:lnTo>
                  <a:lnTo>
                    <a:pt x="361950" y="893445"/>
                  </a:lnTo>
                  <a:lnTo>
                    <a:pt x="314325" y="944880"/>
                  </a:lnTo>
                  <a:lnTo>
                    <a:pt x="300990" y="927735"/>
                  </a:lnTo>
                  <a:lnTo>
                    <a:pt x="205740" y="872490"/>
                  </a:lnTo>
                  <a:lnTo>
                    <a:pt x="144780" y="817245"/>
                  </a:lnTo>
                  <a:lnTo>
                    <a:pt x="91440" y="733425"/>
                  </a:lnTo>
                  <a:lnTo>
                    <a:pt x="120015" y="592455"/>
                  </a:lnTo>
                  <a:lnTo>
                    <a:pt x="112395" y="461010"/>
                  </a:lnTo>
                  <a:lnTo>
                    <a:pt x="89535" y="396240"/>
                  </a:lnTo>
                  <a:lnTo>
                    <a:pt x="43815" y="356235"/>
                  </a:lnTo>
                  <a:lnTo>
                    <a:pt x="0" y="274320"/>
                  </a:lnTo>
                  <a:lnTo>
                    <a:pt x="11430" y="180975"/>
                  </a:lnTo>
                  <a:lnTo>
                    <a:pt x="49530" y="110490"/>
                  </a:lnTo>
                  <a:lnTo>
                    <a:pt x="47625" y="43815"/>
                  </a:lnTo>
                  <a:lnTo>
                    <a:pt x="47995" y="43498"/>
                  </a:lnTo>
                  <a:lnTo>
                    <a:pt x="99801" y="43498"/>
                  </a:lnTo>
                  <a:lnTo>
                    <a:pt x="99801" y="24448"/>
                  </a:lnTo>
                  <a:lnTo>
                    <a:pt x="155046" y="11113"/>
                  </a:lnTo>
                  <a:lnTo>
                    <a:pt x="307446" y="87313"/>
                  </a:lnTo>
                  <a:lnTo>
                    <a:pt x="406506" y="53023"/>
                  </a:lnTo>
                  <a:lnTo>
                    <a:pt x="467466" y="73978"/>
                  </a:lnTo>
                  <a:lnTo>
                    <a:pt x="475086" y="32068"/>
                  </a:lnTo>
                  <a:lnTo>
                    <a:pt x="569494" y="24664"/>
                  </a:lnTo>
                  <a:lnTo>
                    <a:pt x="569595" y="24765"/>
                  </a:lnTo>
                  <a:lnTo>
                    <a:pt x="569969" y="24626"/>
                  </a:lnTo>
                  <a:lnTo>
                    <a:pt x="572241" y="24448"/>
                  </a:lnTo>
                  <a:lnTo>
                    <a:pt x="571983" y="23878"/>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Karczew</a:t>
              </a:r>
            </a:p>
          </p:txBody>
        </p:sp>
        <p:sp>
          <p:nvSpPr>
            <p:cNvPr id="53" name="Kampinos">
              <a:extLst>
                <a:ext uri="{FF2B5EF4-FFF2-40B4-BE49-F238E27FC236}">
                  <a16:creationId xmlns:a16="http://schemas.microsoft.com/office/drawing/2014/main" id="{0B61EAF2-CA6C-8EB5-9384-5DCA4DDF8F38}"/>
                </a:ext>
              </a:extLst>
            </p:cNvPr>
            <p:cNvSpPr>
              <a:spLocks/>
            </p:cNvSpPr>
            <p:nvPr/>
          </p:nvSpPr>
          <p:spPr>
            <a:xfrm>
              <a:off x="2987936" y="2716931"/>
              <a:ext cx="1056373" cy="920646"/>
            </a:xfrm>
            <a:custGeom>
              <a:avLst/>
              <a:gdLst>
                <a:gd name="connsiteX0" fmla="*/ 527685 w 1040463"/>
                <a:gd name="connsiteY0" fmla="*/ 0 h 906780"/>
                <a:gd name="connsiteX1" fmla="*/ 533400 w 1040463"/>
                <a:gd name="connsiteY1" fmla="*/ 22860 h 906780"/>
                <a:gd name="connsiteX2" fmla="*/ 560070 w 1040463"/>
                <a:gd name="connsiteY2" fmla="*/ 24765 h 906780"/>
                <a:gd name="connsiteX3" fmla="*/ 533400 w 1040463"/>
                <a:gd name="connsiteY3" fmla="*/ 81915 h 906780"/>
                <a:gd name="connsiteX4" fmla="*/ 582930 w 1040463"/>
                <a:gd name="connsiteY4" fmla="*/ 70485 h 906780"/>
                <a:gd name="connsiteX5" fmla="*/ 702945 w 1040463"/>
                <a:gd name="connsiteY5" fmla="*/ 74295 h 906780"/>
                <a:gd name="connsiteX6" fmla="*/ 661035 w 1040463"/>
                <a:gd name="connsiteY6" fmla="*/ 226695 h 906780"/>
                <a:gd name="connsiteX7" fmla="*/ 582930 w 1040463"/>
                <a:gd name="connsiteY7" fmla="*/ 213360 h 906780"/>
                <a:gd name="connsiteX8" fmla="*/ 569595 w 1040463"/>
                <a:gd name="connsiteY8" fmla="*/ 268605 h 906780"/>
                <a:gd name="connsiteX9" fmla="*/ 603885 w 1040463"/>
                <a:gd name="connsiteY9" fmla="*/ 266700 h 906780"/>
                <a:gd name="connsiteX10" fmla="*/ 626745 w 1040463"/>
                <a:gd name="connsiteY10" fmla="*/ 352425 h 906780"/>
                <a:gd name="connsiteX11" fmla="*/ 666750 w 1040463"/>
                <a:gd name="connsiteY11" fmla="*/ 348615 h 906780"/>
                <a:gd name="connsiteX12" fmla="*/ 670560 w 1040463"/>
                <a:gd name="connsiteY12" fmla="*/ 329565 h 906780"/>
                <a:gd name="connsiteX13" fmla="*/ 706755 w 1040463"/>
                <a:gd name="connsiteY13" fmla="*/ 340995 h 906780"/>
                <a:gd name="connsiteX14" fmla="*/ 701040 w 1040463"/>
                <a:gd name="connsiteY14" fmla="*/ 358140 h 906780"/>
                <a:gd name="connsiteX15" fmla="*/ 777240 w 1040463"/>
                <a:gd name="connsiteY15" fmla="*/ 369570 h 906780"/>
                <a:gd name="connsiteX16" fmla="*/ 800100 w 1040463"/>
                <a:gd name="connsiteY16" fmla="*/ 297180 h 906780"/>
                <a:gd name="connsiteX17" fmla="*/ 933450 w 1040463"/>
                <a:gd name="connsiteY17" fmla="*/ 285750 h 906780"/>
                <a:gd name="connsiteX18" fmla="*/ 942975 w 1040463"/>
                <a:gd name="connsiteY18" fmla="*/ 340995 h 906780"/>
                <a:gd name="connsiteX19" fmla="*/ 967740 w 1040463"/>
                <a:gd name="connsiteY19" fmla="*/ 333375 h 906780"/>
                <a:gd name="connsiteX20" fmla="*/ 992505 w 1040463"/>
                <a:gd name="connsiteY20" fmla="*/ 280035 h 906780"/>
                <a:gd name="connsiteX21" fmla="*/ 1038052 w 1040463"/>
                <a:gd name="connsiteY21" fmla="*/ 287522 h 906780"/>
                <a:gd name="connsiteX22" fmla="*/ 1021413 w 1040463"/>
                <a:gd name="connsiteY22" fmla="*/ 387357 h 906780"/>
                <a:gd name="connsiteX23" fmla="*/ 931878 w 1040463"/>
                <a:gd name="connsiteY23" fmla="*/ 431172 h 906780"/>
                <a:gd name="connsiteX24" fmla="*/ 935688 w 1040463"/>
                <a:gd name="connsiteY24" fmla="*/ 459747 h 906780"/>
                <a:gd name="connsiteX25" fmla="*/ 1040463 w 1040463"/>
                <a:gd name="connsiteY25" fmla="*/ 547377 h 906780"/>
                <a:gd name="connsiteX26" fmla="*/ 981408 w 1040463"/>
                <a:gd name="connsiteY26" fmla="*/ 665487 h 906780"/>
                <a:gd name="connsiteX27" fmla="*/ 794718 w 1040463"/>
                <a:gd name="connsiteY27" fmla="*/ 614052 h 906780"/>
                <a:gd name="connsiteX28" fmla="*/ 781474 w 1040463"/>
                <a:gd name="connsiteY28" fmla="*/ 772984 h 906780"/>
                <a:gd name="connsiteX29" fmla="*/ 773430 w 1040463"/>
                <a:gd name="connsiteY29" fmla="*/ 779145 h 906780"/>
                <a:gd name="connsiteX30" fmla="*/ 733425 w 1040463"/>
                <a:gd name="connsiteY30" fmla="*/ 741045 h 906780"/>
                <a:gd name="connsiteX31" fmla="*/ 659130 w 1040463"/>
                <a:gd name="connsiteY31" fmla="*/ 718185 h 906780"/>
                <a:gd name="connsiteX32" fmla="*/ 609600 w 1040463"/>
                <a:gd name="connsiteY32" fmla="*/ 771525 h 906780"/>
                <a:gd name="connsiteX33" fmla="*/ 563880 w 1040463"/>
                <a:gd name="connsiteY33" fmla="*/ 775335 h 906780"/>
                <a:gd name="connsiteX34" fmla="*/ 554355 w 1040463"/>
                <a:gd name="connsiteY34" fmla="*/ 906780 h 906780"/>
                <a:gd name="connsiteX35" fmla="*/ 487680 w 1040463"/>
                <a:gd name="connsiteY35" fmla="*/ 895350 h 906780"/>
                <a:gd name="connsiteX36" fmla="*/ 514350 w 1040463"/>
                <a:gd name="connsiteY36" fmla="*/ 721995 h 906780"/>
                <a:gd name="connsiteX37" fmla="*/ 419100 w 1040463"/>
                <a:gd name="connsiteY37" fmla="*/ 689610 h 906780"/>
                <a:gd name="connsiteX38" fmla="*/ 407670 w 1040463"/>
                <a:gd name="connsiteY38" fmla="*/ 746760 h 906780"/>
                <a:gd name="connsiteX39" fmla="*/ 354330 w 1040463"/>
                <a:gd name="connsiteY39" fmla="*/ 721995 h 906780"/>
                <a:gd name="connsiteX40" fmla="*/ 325755 w 1040463"/>
                <a:gd name="connsiteY40" fmla="*/ 824865 h 906780"/>
                <a:gd name="connsiteX41" fmla="*/ 302895 w 1040463"/>
                <a:gd name="connsiteY41" fmla="*/ 817245 h 906780"/>
                <a:gd name="connsiteX42" fmla="*/ 289560 w 1040463"/>
                <a:gd name="connsiteY42" fmla="*/ 746760 h 906780"/>
                <a:gd name="connsiteX43" fmla="*/ 161925 w 1040463"/>
                <a:gd name="connsiteY43" fmla="*/ 758190 h 906780"/>
                <a:gd name="connsiteX44" fmla="*/ 85725 w 1040463"/>
                <a:gd name="connsiteY44" fmla="*/ 712470 h 906780"/>
                <a:gd name="connsiteX45" fmla="*/ 104775 w 1040463"/>
                <a:gd name="connsiteY45" fmla="*/ 683895 h 906780"/>
                <a:gd name="connsiteX46" fmla="*/ 135255 w 1040463"/>
                <a:gd name="connsiteY46" fmla="*/ 701040 h 906780"/>
                <a:gd name="connsiteX47" fmla="*/ 156210 w 1040463"/>
                <a:gd name="connsiteY47" fmla="*/ 634365 h 906780"/>
                <a:gd name="connsiteX48" fmla="*/ 104775 w 1040463"/>
                <a:gd name="connsiteY48" fmla="*/ 611505 h 906780"/>
                <a:gd name="connsiteX49" fmla="*/ 131445 w 1040463"/>
                <a:gd name="connsiteY49" fmla="*/ 413385 h 906780"/>
                <a:gd name="connsiteX50" fmla="*/ 0 w 1040463"/>
                <a:gd name="connsiteY50" fmla="*/ 419100 h 906780"/>
                <a:gd name="connsiteX51" fmla="*/ 68580 w 1040463"/>
                <a:gd name="connsiteY51" fmla="*/ 354330 h 906780"/>
                <a:gd name="connsiteX52" fmla="*/ 160020 w 1040463"/>
                <a:gd name="connsiteY52" fmla="*/ 375285 h 906780"/>
                <a:gd name="connsiteX53" fmla="*/ 171450 w 1040463"/>
                <a:gd name="connsiteY53" fmla="*/ 304800 h 906780"/>
                <a:gd name="connsiteX54" fmla="*/ 249555 w 1040463"/>
                <a:gd name="connsiteY54" fmla="*/ 320040 h 906780"/>
                <a:gd name="connsiteX55" fmla="*/ 360045 w 1040463"/>
                <a:gd name="connsiteY55" fmla="*/ 289560 h 906780"/>
                <a:gd name="connsiteX56" fmla="*/ 350520 w 1040463"/>
                <a:gd name="connsiteY56" fmla="*/ 238125 h 906780"/>
                <a:gd name="connsiteX57" fmla="*/ 419100 w 1040463"/>
                <a:gd name="connsiteY57" fmla="*/ 234315 h 906780"/>
                <a:gd name="connsiteX58" fmla="*/ 453390 w 1040463"/>
                <a:gd name="connsiteY58" fmla="*/ 260985 h 906780"/>
                <a:gd name="connsiteX59" fmla="*/ 481965 w 1040463"/>
                <a:gd name="connsiteY59" fmla="*/ 194310 h 906780"/>
                <a:gd name="connsiteX60" fmla="*/ 415290 w 1040463"/>
                <a:gd name="connsiteY60" fmla="*/ 207645 h 906780"/>
                <a:gd name="connsiteX61" fmla="*/ 321945 w 1040463"/>
                <a:gd name="connsiteY61" fmla="*/ 186690 h 906780"/>
                <a:gd name="connsiteX62" fmla="*/ 320040 w 1040463"/>
                <a:gd name="connsiteY62" fmla="*/ 91440 h 906780"/>
                <a:gd name="connsiteX63" fmla="*/ 360045 w 1040463"/>
                <a:gd name="connsiteY63" fmla="*/ 95250 h 906780"/>
                <a:gd name="connsiteX64" fmla="*/ 363855 w 1040463"/>
                <a:gd name="connsiteY64" fmla="*/ 57150 h 906780"/>
                <a:gd name="connsiteX65" fmla="*/ 447675 w 1040463"/>
                <a:gd name="connsiteY65" fmla="*/ 17145 h 90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40463" h="906780">
                  <a:moveTo>
                    <a:pt x="527685" y="0"/>
                  </a:moveTo>
                  <a:lnTo>
                    <a:pt x="533400" y="22860"/>
                  </a:lnTo>
                  <a:lnTo>
                    <a:pt x="560070" y="24765"/>
                  </a:lnTo>
                  <a:lnTo>
                    <a:pt x="533400" y="81915"/>
                  </a:lnTo>
                  <a:lnTo>
                    <a:pt x="582930" y="70485"/>
                  </a:lnTo>
                  <a:lnTo>
                    <a:pt x="702945" y="74295"/>
                  </a:lnTo>
                  <a:lnTo>
                    <a:pt x="661035" y="226695"/>
                  </a:lnTo>
                  <a:lnTo>
                    <a:pt x="582930" y="213360"/>
                  </a:lnTo>
                  <a:lnTo>
                    <a:pt x="569595" y="268605"/>
                  </a:lnTo>
                  <a:lnTo>
                    <a:pt x="603885" y="266700"/>
                  </a:lnTo>
                  <a:lnTo>
                    <a:pt x="626745" y="352425"/>
                  </a:lnTo>
                  <a:lnTo>
                    <a:pt x="666750" y="348615"/>
                  </a:lnTo>
                  <a:lnTo>
                    <a:pt x="670560" y="329565"/>
                  </a:lnTo>
                  <a:lnTo>
                    <a:pt x="706755" y="340995"/>
                  </a:lnTo>
                  <a:lnTo>
                    <a:pt x="701040" y="358140"/>
                  </a:lnTo>
                  <a:lnTo>
                    <a:pt x="777240" y="369570"/>
                  </a:lnTo>
                  <a:lnTo>
                    <a:pt x="800100" y="297180"/>
                  </a:lnTo>
                  <a:lnTo>
                    <a:pt x="933450" y="285750"/>
                  </a:lnTo>
                  <a:lnTo>
                    <a:pt x="942975" y="340995"/>
                  </a:lnTo>
                  <a:lnTo>
                    <a:pt x="967740" y="333375"/>
                  </a:lnTo>
                  <a:lnTo>
                    <a:pt x="992505" y="280035"/>
                  </a:lnTo>
                  <a:lnTo>
                    <a:pt x="1038052" y="287522"/>
                  </a:lnTo>
                  <a:lnTo>
                    <a:pt x="1021413" y="387357"/>
                  </a:lnTo>
                  <a:lnTo>
                    <a:pt x="931878" y="431172"/>
                  </a:lnTo>
                  <a:lnTo>
                    <a:pt x="935688" y="459747"/>
                  </a:lnTo>
                  <a:lnTo>
                    <a:pt x="1040463" y="547377"/>
                  </a:lnTo>
                  <a:lnTo>
                    <a:pt x="981408" y="665487"/>
                  </a:lnTo>
                  <a:lnTo>
                    <a:pt x="794718" y="614052"/>
                  </a:lnTo>
                  <a:lnTo>
                    <a:pt x="781474" y="772984"/>
                  </a:lnTo>
                  <a:lnTo>
                    <a:pt x="773430" y="779145"/>
                  </a:lnTo>
                  <a:lnTo>
                    <a:pt x="733425" y="741045"/>
                  </a:lnTo>
                  <a:lnTo>
                    <a:pt x="659130" y="718185"/>
                  </a:lnTo>
                  <a:lnTo>
                    <a:pt x="609600" y="771525"/>
                  </a:lnTo>
                  <a:lnTo>
                    <a:pt x="563880" y="775335"/>
                  </a:lnTo>
                  <a:lnTo>
                    <a:pt x="554355" y="906780"/>
                  </a:lnTo>
                  <a:lnTo>
                    <a:pt x="487680" y="895350"/>
                  </a:lnTo>
                  <a:lnTo>
                    <a:pt x="514350" y="721995"/>
                  </a:lnTo>
                  <a:lnTo>
                    <a:pt x="419100" y="689610"/>
                  </a:lnTo>
                  <a:lnTo>
                    <a:pt x="407670" y="746760"/>
                  </a:lnTo>
                  <a:lnTo>
                    <a:pt x="354330" y="721995"/>
                  </a:lnTo>
                  <a:lnTo>
                    <a:pt x="325755" y="824865"/>
                  </a:lnTo>
                  <a:lnTo>
                    <a:pt x="302895" y="817245"/>
                  </a:lnTo>
                  <a:lnTo>
                    <a:pt x="289560" y="746760"/>
                  </a:lnTo>
                  <a:lnTo>
                    <a:pt x="161925" y="758190"/>
                  </a:lnTo>
                  <a:lnTo>
                    <a:pt x="85725" y="712470"/>
                  </a:lnTo>
                  <a:lnTo>
                    <a:pt x="104775" y="683895"/>
                  </a:lnTo>
                  <a:lnTo>
                    <a:pt x="135255" y="701040"/>
                  </a:lnTo>
                  <a:lnTo>
                    <a:pt x="156210" y="634365"/>
                  </a:lnTo>
                  <a:lnTo>
                    <a:pt x="104775" y="611505"/>
                  </a:lnTo>
                  <a:lnTo>
                    <a:pt x="131445" y="413385"/>
                  </a:lnTo>
                  <a:lnTo>
                    <a:pt x="0" y="419100"/>
                  </a:lnTo>
                  <a:lnTo>
                    <a:pt x="68580" y="354330"/>
                  </a:lnTo>
                  <a:lnTo>
                    <a:pt x="160020" y="375285"/>
                  </a:lnTo>
                  <a:lnTo>
                    <a:pt x="171450" y="304800"/>
                  </a:lnTo>
                  <a:lnTo>
                    <a:pt x="249555" y="320040"/>
                  </a:lnTo>
                  <a:lnTo>
                    <a:pt x="360045" y="289560"/>
                  </a:lnTo>
                  <a:lnTo>
                    <a:pt x="350520" y="238125"/>
                  </a:lnTo>
                  <a:lnTo>
                    <a:pt x="419100" y="234315"/>
                  </a:lnTo>
                  <a:lnTo>
                    <a:pt x="453390" y="260985"/>
                  </a:lnTo>
                  <a:lnTo>
                    <a:pt x="481965" y="194310"/>
                  </a:lnTo>
                  <a:lnTo>
                    <a:pt x="415290" y="207645"/>
                  </a:lnTo>
                  <a:lnTo>
                    <a:pt x="321945" y="186690"/>
                  </a:lnTo>
                  <a:lnTo>
                    <a:pt x="320040" y="91440"/>
                  </a:lnTo>
                  <a:lnTo>
                    <a:pt x="360045" y="95250"/>
                  </a:lnTo>
                  <a:lnTo>
                    <a:pt x="363855" y="57150"/>
                  </a:lnTo>
                  <a:lnTo>
                    <a:pt x="447675" y="17145"/>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Kampinos</a:t>
              </a:r>
            </a:p>
          </p:txBody>
        </p:sp>
        <p:sp>
          <p:nvSpPr>
            <p:cNvPr id="54" name="Kaluszyn">
              <a:extLst>
                <a:ext uri="{FF2B5EF4-FFF2-40B4-BE49-F238E27FC236}">
                  <a16:creationId xmlns:a16="http://schemas.microsoft.com/office/drawing/2014/main" id="{263C8627-9CCB-1975-AD2E-4CC46CCA2721}"/>
                </a:ext>
              </a:extLst>
            </p:cNvPr>
            <p:cNvSpPr/>
            <p:nvPr/>
          </p:nvSpPr>
          <p:spPr>
            <a:xfrm>
              <a:off x="10163555" y="2834913"/>
              <a:ext cx="1027023" cy="998011"/>
            </a:xfrm>
            <a:custGeom>
              <a:avLst/>
              <a:gdLst>
                <a:gd name="connsiteX0" fmla="*/ 135255 w 1011555"/>
                <a:gd name="connsiteY0" fmla="*/ 280035 h 982980"/>
                <a:gd name="connsiteX1" fmla="*/ 152400 w 1011555"/>
                <a:gd name="connsiteY1" fmla="*/ 217170 h 982980"/>
                <a:gd name="connsiteX2" fmla="*/ 144780 w 1011555"/>
                <a:gd name="connsiteY2" fmla="*/ 177165 h 982980"/>
                <a:gd name="connsiteX3" fmla="*/ 104775 w 1011555"/>
                <a:gd name="connsiteY3" fmla="*/ 156210 h 982980"/>
                <a:gd name="connsiteX4" fmla="*/ 53340 w 1011555"/>
                <a:gd name="connsiteY4" fmla="*/ 160020 h 982980"/>
                <a:gd name="connsiteX5" fmla="*/ 41910 w 1011555"/>
                <a:gd name="connsiteY5" fmla="*/ 140970 h 982980"/>
                <a:gd name="connsiteX6" fmla="*/ 40005 w 1011555"/>
                <a:gd name="connsiteY6" fmla="*/ 76200 h 982980"/>
                <a:gd name="connsiteX7" fmla="*/ 28575 w 1011555"/>
                <a:gd name="connsiteY7" fmla="*/ 47625 h 982980"/>
                <a:gd name="connsiteX8" fmla="*/ 97155 w 1011555"/>
                <a:gd name="connsiteY8" fmla="*/ 45720 h 982980"/>
                <a:gd name="connsiteX9" fmla="*/ 125730 w 1011555"/>
                <a:gd name="connsiteY9" fmla="*/ 17145 h 982980"/>
                <a:gd name="connsiteX10" fmla="*/ 169545 w 1011555"/>
                <a:gd name="connsiteY10" fmla="*/ 0 h 982980"/>
                <a:gd name="connsiteX11" fmla="*/ 186690 w 1011555"/>
                <a:gd name="connsiteY11" fmla="*/ 3810 h 982980"/>
                <a:gd name="connsiteX12" fmla="*/ 262890 w 1011555"/>
                <a:gd name="connsiteY12" fmla="*/ 20955 h 982980"/>
                <a:gd name="connsiteX13" fmla="*/ 262890 w 1011555"/>
                <a:gd name="connsiteY13" fmla="*/ 171450 h 982980"/>
                <a:gd name="connsiteX14" fmla="*/ 247650 w 1011555"/>
                <a:gd name="connsiteY14" fmla="*/ 196215 h 982980"/>
                <a:gd name="connsiteX15" fmla="*/ 253365 w 1011555"/>
                <a:gd name="connsiteY15" fmla="*/ 238125 h 982980"/>
                <a:gd name="connsiteX16" fmla="*/ 310515 w 1011555"/>
                <a:gd name="connsiteY16" fmla="*/ 240030 h 982980"/>
                <a:gd name="connsiteX17" fmla="*/ 371475 w 1011555"/>
                <a:gd name="connsiteY17" fmla="*/ 274320 h 982980"/>
                <a:gd name="connsiteX18" fmla="*/ 428625 w 1011555"/>
                <a:gd name="connsiteY18" fmla="*/ 327660 h 982980"/>
                <a:gd name="connsiteX19" fmla="*/ 461010 w 1011555"/>
                <a:gd name="connsiteY19" fmla="*/ 266700 h 982980"/>
                <a:gd name="connsiteX20" fmla="*/ 529590 w 1011555"/>
                <a:gd name="connsiteY20" fmla="*/ 285750 h 982980"/>
                <a:gd name="connsiteX21" fmla="*/ 518160 w 1011555"/>
                <a:gd name="connsiteY21" fmla="*/ 321945 h 982980"/>
                <a:gd name="connsiteX22" fmla="*/ 514350 w 1011555"/>
                <a:gd name="connsiteY22" fmla="*/ 384810 h 982980"/>
                <a:gd name="connsiteX23" fmla="*/ 590550 w 1011555"/>
                <a:gd name="connsiteY23" fmla="*/ 381000 h 982980"/>
                <a:gd name="connsiteX24" fmla="*/ 586740 w 1011555"/>
                <a:gd name="connsiteY24" fmla="*/ 419100 h 982980"/>
                <a:gd name="connsiteX25" fmla="*/ 624840 w 1011555"/>
                <a:gd name="connsiteY25" fmla="*/ 413385 h 982980"/>
                <a:gd name="connsiteX26" fmla="*/ 672465 w 1011555"/>
                <a:gd name="connsiteY26" fmla="*/ 468630 h 982980"/>
                <a:gd name="connsiteX27" fmla="*/ 598170 w 1011555"/>
                <a:gd name="connsiteY27" fmla="*/ 523875 h 982980"/>
                <a:gd name="connsiteX28" fmla="*/ 619125 w 1011555"/>
                <a:gd name="connsiteY28" fmla="*/ 575310 h 982980"/>
                <a:gd name="connsiteX29" fmla="*/ 603885 w 1011555"/>
                <a:gd name="connsiteY29" fmla="*/ 609600 h 982980"/>
                <a:gd name="connsiteX30" fmla="*/ 649605 w 1011555"/>
                <a:gd name="connsiteY30" fmla="*/ 638175 h 982980"/>
                <a:gd name="connsiteX31" fmla="*/ 659130 w 1011555"/>
                <a:gd name="connsiteY31" fmla="*/ 569595 h 982980"/>
                <a:gd name="connsiteX32" fmla="*/ 723900 w 1011555"/>
                <a:gd name="connsiteY32" fmla="*/ 506730 h 982980"/>
                <a:gd name="connsiteX33" fmla="*/ 756285 w 1011555"/>
                <a:gd name="connsiteY33" fmla="*/ 546735 h 982980"/>
                <a:gd name="connsiteX34" fmla="*/ 777240 w 1011555"/>
                <a:gd name="connsiteY34" fmla="*/ 539115 h 982980"/>
                <a:gd name="connsiteX35" fmla="*/ 769620 w 1011555"/>
                <a:gd name="connsiteY35" fmla="*/ 514350 h 982980"/>
                <a:gd name="connsiteX36" fmla="*/ 750570 w 1011555"/>
                <a:gd name="connsiteY36" fmla="*/ 501015 h 982980"/>
                <a:gd name="connsiteX37" fmla="*/ 792480 w 1011555"/>
                <a:gd name="connsiteY37" fmla="*/ 443865 h 982980"/>
                <a:gd name="connsiteX38" fmla="*/ 822960 w 1011555"/>
                <a:gd name="connsiteY38" fmla="*/ 459105 h 982980"/>
                <a:gd name="connsiteX39" fmla="*/ 847725 w 1011555"/>
                <a:gd name="connsiteY39" fmla="*/ 426720 h 982980"/>
                <a:gd name="connsiteX40" fmla="*/ 897255 w 1011555"/>
                <a:gd name="connsiteY40" fmla="*/ 415290 h 982980"/>
                <a:gd name="connsiteX41" fmla="*/ 897255 w 1011555"/>
                <a:gd name="connsiteY41" fmla="*/ 476250 h 982980"/>
                <a:gd name="connsiteX42" fmla="*/ 914400 w 1011555"/>
                <a:gd name="connsiteY42" fmla="*/ 470535 h 982980"/>
                <a:gd name="connsiteX43" fmla="*/ 904875 w 1011555"/>
                <a:gd name="connsiteY43" fmla="*/ 581025 h 982980"/>
                <a:gd name="connsiteX44" fmla="*/ 1011555 w 1011555"/>
                <a:gd name="connsiteY44" fmla="*/ 588645 h 982980"/>
                <a:gd name="connsiteX45" fmla="*/ 971550 w 1011555"/>
                <a:gd name="connsiteY45" fmla="*/ 716280 h 982980"/>
                <a:gd name="connsiteX46" fmla="*/ 948690 w 1011555"/>
                <a:gd name="connsiteY46" fmla="*/ 773430 h 982980"/>
                <a:gd name="connsiteX47" fmla="*/ 912495 w 1011555"/>
                <a:gd name="connsiteY47" fmla="*/ 763905 h 982980"/>
                <a:gd name="connsiteX48" fmla="*/ 870585 w 1011555"/>
                <a:gd name="connsiteY48" fmla="*/ 811530 h 982980"/>
                <a:gd name="connsiteX49" fmla="*/ 878205 w 1011555"/>
                <a:gd name="connsiteY49" fmla="*/ 836295 h 982980"/>
                <a:gd name="connsiteX50" fmla="*/ 843915 w 1011555"/>
                <a:gd name="connsiteY50" fmla="*/ 876300 h 982980"/>
                <a:gd name="connsiteX51" fmla="*/ 802005 w 1011555"/>
                <a:gd name="connsiteY51" fmla="*/ 876300 h 982980"/>
                <a:gd name="connsiteX52" fmla="*/ 765810 w 1011555"/>
                <a:gd name="connsiteY52" fmla="*/ 897255 h 982980"/>
                <a:gd name="connsiteX53" fmla="*/ 702945 w 1011555"/>
                <a:gd name="connsiteY53" fmla="*/ 982980 h 982980"/>
                <a:gd name="connsiteX54" fmla="*/ 680085 w 1011555"/>
                <a:gd name="connsiteY54" fmla="*/ 963930 h 982980"/>
                <a:gd name="connsiteX55" fmla="*/ 641985 w 1011555"/>
                <a:gd name="connsiteY55" fmla="*/ 895350 h 982980"/>
                <a:gd name="connsiteX56" fmla="*/ 647700 w 1011555"/>
                <a:gd name="connsiteY56" fmla="*/ 836295 h 982980"/>
                <a:gd name="connsiteX57" fmla="*/ 622935 w 1011555"/>
                <a:gd name="connsiteY57" fmla="*/ 838200 h 982980"/>
                <a:gd name="connsiteX58" fmla="*/ 607695 w 1011555"/>
                <a:gd name="connsiteY58" fmla="*/ 756285 h 982980"/>
                <a:gd name="connsiteX59" fmla="*/ 544830 w 1011555"/>
                <a:gd name="connsiteY59" fmla="*/ 710565 h 982980"/>
                <a:gd name="connsiteX60" fmla="*/ 502920 w 1011555"/>
                <a:gd name="connsiteY60" fmla="*/ 777240 h 982980"/>
                <a:gd name="connsiteX61" fmla="*/ 521970 w 1011555"/>
                <a:gd name="connsiteY61" fmla="*/ 802005 h 982980"/>
                <a:gd name="connsiteX62" fmla="*/ 419100 w 1011555"/>
                <a:gd name="connsiteY62" fmla="*/ 862965 h 982980"/>
                <a:gd name="connsiteX63" fmla="*/ 411480 w 1011555"/>
                <a:gd name="connsiteY63" fmla="*/ 834390 h 982980"/>
                <a:gd name="connsiteX64" fmla="*/ 361950 w 1011555"/>
                <a:gd name="connsiteY64" fmla="*/ 845820 h 982980"/>
                <a:gd name="connsiteX65" fmla="*/ 327660 w 1011555"/>
                <a:gd name="connsiteY65" fmla="*/ 883920 h 982980"/>
                <a:gd name="connsiteX66" fmla="*/ 226695 w 1011555"/>
                <a:gd name="connsiteY66" fmla="*/ 902970 h 982980"/>
                <a:gd name="connsiteX67" fmla="*/ 232410 w 1011555"/>
                <a:gd name="connsiteY67" fmla="*/ 870585 h 982980"/>
                <a:gd name="connsiteX68" fmla="*/ 165735 w 1011555"/>
                <a:gd name="connsiteY68" fmla="*/ 883920 h 982980"/>
                <a:gd name="connsiteX69" fmla="*/ 131445 w 1011555"/>
                <a:gd name="connsiteY69" fmla="*/ 912495 h 982980"/>
                <a:gd name="connsiteX70" fmla="*/ 95250 w 1011555"/>
                <a:gd name="connsiteY70" fmla="*/ 904875 h 982980"/>
                <a:gd name="connsiteX71" fmla="*/ 110490 w 1011555"/>
                <a:gd name="connsiteY71" fmla="*/ 874395 h 982980"/>
                <a:gd name="connsiteX72" fmla="*/ 93345 w 1011555"/>
                <a:gd name="connsiteY72" fmla="*/ 857250 h 982980"/>
                <a:gd name="connsiteX73" fmla="*/ 55245 w 1011555"/>
                <a:gd name="connsiteY73" fmla="*/ 862965 h 982980"/>
                <a:gd name="connsiteX74" fmla="*/ 15240 w 1011555"/>
                <a:gd name="connsiteY74" fmla="*/ 800100 h 982980"/>
                <a:gd name="connsiteX75" fmla="*/ 15240 w 1011555"/>
                <a:gd name="connsiteY75" fmla="*/ 765810 h 982980"/>
                <a:gd name="connsiteX76" fmla="*/ 57150 w 1011555"/>
                <a:gd name="connsiteY76" fmla="*/ 767715 h 982980"/>
                <a:gd name="connsiteX77" fmla="*/ 49530 w 1011555"/>
                <a:gd name="connsiteY77" fmla="*/ 588645 h 982980"/>
                <a:gd name="connsiteX78" fmla="*/ 22860 w 1011555"/>
                <a:gd name="connsiteY78" fmla="*/ 581025 h 982980"/>
                <a:gd name="connsiteX79" fmla="*/ 32385 w 1011555"/>
                <a:gd name="connsiteY79" fmla="*/ 447675 h 982980"/>
                <a:gd name="connsiteX80" fmla="*/ 7620 w 1011555"/>
                <a:gd name="connsiteY80" fmla="*/ 445770 h 982980"/>
                <a:gd name="connsiteX81" fmla="*/ 5715 w 1011555"/>
                <a:gd name="connsiteY81" fmla="*/ 424815 h 982980"/>
                <a:gd name="connsiteX82" fmla="*/ 40005 w 1011555"/>
                <a:gd name="connsiteY82" fmla="*/ 401955 h 982980"/>
                <a:gd name="connsiteX83" fmla="*/ 0 w 1011555"/>
                <a:gd name="connsiteY83" fmla="*/ 358140 h 982980"/>
                <a:gd name="connsiteX84" fmla="*/ 11430 w 1011555"/>
                <a:gd name="connsiteY84" fmla="*/ 325755 h 982980"/>
                <a:gd name="connsiteX85" fmla="*/ 72390 w 1011555"/>
                <a:gd name="connsiteY85" fmla="*/ 318135 h 982980"/>
                <a:gd name="connsiteX86" fmla="*/ 81915 w 1011555"/>
                <a:gd name="connsiteY86" fmla="*/ 270510 h 982980"/>
                <a:gd name="connsiteX87" fmla="*/ 135255 w 1011555"/>
                <a:gd name="connsiteY87" fmla="*/ 280035 h 98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11555" h="982980">
                  <a:moveTo>
                    <a:pt x="135255" y="280035"/>
                  </a:moveTo>
                  <a:lnTo>
                    <a:pt x="152400" y="217170"/>
                  </a:lnTo>
                  <a:lnTo>
                    <a:pt x="144780" y="177165"/>
                  </a:lnTo>
                  <a:lnTo>
                    <a:pt x="104775" y="156210"/>
                  </a:lnTo>
                  <a:lnTo>
                    <a:pt x="53340" y="160020"/>
                  </a:lnTo>
                  <a:lnTo>
                    <a:pt x="41910" y="140970"/>
                  </a:lnTo>
                  <a:lnTo>
                    <a:pt x="40005" y="76200"/>
                  </a:lnTo>
                  <a:lnTo>
                    <a:pt x="28575" y="47625"/>
                  </a:lnTo>
                  <a:lnTo>
                    <a:pt x="97155" y="45720"/>
                  </a:lnTo>
                  <a:lnTo>
                    <a:pt x="125730" y="17145"/>
                  </a:lnTo>
                  <a:lnTo>
                    <a:pt x="169545" y="0"/>
                  </a:lnTo>
                  <a:lnTo>
                    <a:pt x="186690" y="3810"/>
                  </a:lnTo>
                  <a:lnTo>
                    <a:pt x="262890" y="20955"/>
                  </a:lnTo>
                  <a:lnTo>
                    <a:pt x="262890" y="171450"/>
                  </a:lnTo>
                  <a:lnTo>
                    <a:pt x="247650" y="196215"/>
                  </a:lnTo>
                  <a:lnTo>
                    <a:pt x="253365" y="238125"/>
                  </a:lnTo>
                  <a:lnTo>
                    <a:pt x="310515" y="240030"/>
                  </a:lnTo>
                  <a:lnTo>
                    <a:pt x="371475" y="274320"/>
                  </a:lnTo>
                  <a:lnTo>
                    <a:pt x="428625" y="327660"/>
                  </a:lnTo>
                  <a:lnTo>
                    <a:pt x="461010" y="266700"/>
                  </a:lnTo>
                  <a:lnTo>
                    <a:pt x="529590" y="285750"/>
                  </a:lnTo>
                  <a:lnTo>
                    <a:pt x="518160" y="321945"/>
                  </a:lnTo>
                  <a:lnTo>
                    <a:pt x="514350" y="384810"/>
                  </a:lnTo>
                  <a:lnTo>
                    <a:pt x="590550" y="381000"/>
                  </a:lnTo>
                  <a:lnTo>
                    <a:pt x="586740" y="419100"/>
                  </a:lnTo>
                  <a:lnTo>
                    <a:pt x="624840" y="413385"/>
                  </a:lnTo>
                  <a:lnTo>
                    <a:pt x="672465" y="468630"/>
                  </a:lnTo>
                  <a:lnTo>
                    <a:pt x="598170" y="523875"/>
                  </a:lnTo>
                  <a:lnTo>
                    <a:pt x="619125" y="575310"/>
                  </a:lnTo>
                  <a:lnTo>
                    <a:pt x="603885" y="609600"/>
                  </a:lnTo>
                  <a:lnTo>
                    <a:pt x="649605" y="638175"/>
                  </a:lnTo>
                  <a:lnTo>
                    <a:pt x="659130" y="569595"/>
                  </a:lnTo>
                  <a:lnTo>
                    <a:pt x="723900" y="506730"/>
                  </a:lnTo>
                  <a:lnTo>
                    <a:pt x="756285" y="546735"/>
                  </a:lnTo>
                  <a:lnTo>
                    <a:pt x="777240" y="539115"/>
                  </a:lnTo>
                  <a:lnTo>
                    <a:pt x="769620" y="514350"/>
                  </a:lnTo>
                  <a:lnTo>
                    <a:pt x="750570" y="501015"/>
                  </a:lnTo>
                  <a:lnTo>
                    <a:pt x="792480" y="443865"/>
                  </a:lnTo>
                  <a:lnTo>
                    <a:pt x="822960" y="459105"/>
                  </a:lnTo>
                  <a:lnTo>
                    <a:pt x="847725" y="426720"/>
                  </a:lnTo>
                  <a:lnTo>
                    <a:pt x="897255" y="415290"/>
                  </a:lnTo>
                  <a:lnTo>
                    <a:pt x="897255" y="476250"/>
                  </a:lnTo>
                  <a:lnTo>
                    <a:pt x="914400" y="470535"/>
                  </a:lnTo>
                  <a:lnTo>
                    <a:pt x="904875" y="581025"/>
                  </a:lnTo>
                  <a:lnTo>
                    <a:pt x="1011555" y="588645"/>
                  </a:lnTo>
                  <a:lnTo>
                    <a:pt x="971550" y="716280"/>
                  </a:lnTo>
                  <a:lnTo>
                    <a:pt x="948690" y="773430"/>
                  </a:lnTo>
                  <a:lnTo>
                    <a:pt x="912495" y="763905"/>
                  </a:lnTo>
                  <a:lnTo>
                    <a:pt x="870585" y="811530"/>
                  </a:lnTo>
                  <a:lnTo>
                    <a:pt x="878205" y="836295"/>
                  </a:lnTo>
                  <a:lnTo>
                    <a:pt x="843915" y="876300"/>
                  </a:lnTo>
                  <a:lnTo>
                    <a:pt x="802005" y="876300"/>
                  </a:lnTo>
                  <a:lnTo>
                    <a:pt x="765810" y="897255"/>
                  </a:lnTo>
                  <a:lnTo>
                    <a:pt x="702945" y="982980"/>
                  </a:lnTo>
                  <a:lnTo>
                    <a:pt x="680085" y="963930"/>
                  </a:lnTo>
                  <a:lnTo>
                    <a:pt x="641985" y="895350"/>
                  </a:lnTo>
                  <a:lnTo>
                    <a:pt x="647700" y="836295"/>
                  </a:lnTo>
                  <a:lnTo>
                    <a:pt x="622935" y="838200"/>
                  </a:lnTo>
                  <a:lnTo>
                    <a:pt x="607695" y="756285"/>
                  </a:lnTo>
                  <a:lnTo>
                    <a:pt x="544830" y="710565"/>
                  </a:lnTo>
                  <a:lnTo>
                    <a:pt x="502920" y="777240"/>
                  </a:lnTo>
                  <a:lnTo>
                    <a:pt x="521970" y="802005"/>
                  </a:lnTo>
                  <a:lnTo>
                    <a:pt x="419100" y="862965"/>
                  </a:lnTo>
                  <a:lnTo>
                    <a:pt x="411480" y="834390"/>
                  </a:lnTo>
                  <a:lnTo>
                    <a:pt x="361950" y="845820"/>
                  </a:lnTo>
                  <a:lnTo>
                    <a:pt x="327660" y="883920"/>
                  </a:lnTo>
                  <a:lnTo>
                    <a:pt x="226695" y="902970"/>
                  </a:lnTo>
                  <a:lnTo>
                    <a:pt x="232410" y="870585"/>
                  </a:lnTo>
                  <a:lnTo>
                    <a:pt x="165735" y="883920"/>
                  </a:lnTo>
                  <a:lnTo>
                    <a:pt x="131445" y="912495"/>
                  </a:lnTo>
                  <a:lnTo>
                    <a:pt x="95250" y="904875"/>
                  </a:lnTo>
                  <a:lnTo>
                    <a:pt x="110490" y="874395"/>
                  </a:lnTo>
                  <a:lnTo>
                    <a:pt x="93345" y="857250"/>
                  </a:lnTo>
                  <a:lnTo>
                    <a:pt x="55245" y="862965"/>
                  </a:lnTo>
                  <a:lnTo>
                    <a:pt x="15240" y="800100"/>
                  </a:lnTo>
                  <a:lnTo>
                    <a:pt x="15240" y="765810"/>
                  </a:lnTo>
                  <a:lnTo>
                    <a:pt x="57150" y="767715"/>
                  </a:lnTo>
                  <a:lnTo>
                    <a:pt x="49530" y="588645"/>
                  </a:lnTo>
                  <a:lnTo>
                    <a:pt x="22860" y="581025"/>
                  </a:lnTo>
                  <a:lnTo>
                    <a:pt x="32385" y="447675"/>
                  </a:lnTo>
                  <a:lnTo>
                    <a:pt x="7620" y="445770"/>
                  </a:lnTo>
                  <a:lnTo>
                    <a:pt x="5715" y="424815"/>
                  </a:lnTo>
                  <a:lnTo>
                    <a:pt x="40005" y="401955"/>
                  </a:lnTo>
                  <a:lnTo>
                    <a:pt x="0" y="358140"/>
                  </a:lnTo>
                  <a:lnTo>
                    <a:pt x="11430" y="325755"/>
                  </a:lnTo>
                  <a:lnTo>
                    <a:pt x="72390" y="318135"/>
                  </a:lnTo>
                  <a:lnTo>
                    <a:pt x="81915" y="270510"/>
                  </a:lnTo>
                  <a:lnTo>
                    <a:pt x="135255" y="280035"/>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288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Kałuszyn</a:t>
              </a:r>
            </a:p>
          </p:txBody>
        </p:sp>
        <p:sp>
          <p:nvSpPr>
            <p:cNvPr id="55" name="Jozefow">
              <a:extLst>
                <a:ext uri="{FF2B5EF4-FFF2-40B4-BE49-F238E27FC236}">
                  <a16:creationId xmlns:a16="http://schemas.microsoft.com/office/drawing/2014/main" id="{B967DAF6-D69B-C326-0E79-0250560DC47D}"/>
                </a:ext>
              </a:extLst>
            </p:cNvPr>
            <p:cNvSpPr>
              <a:spLocks/>
            </p:cNvSpPr>
            <p:nvPr/>
          </p:nvSpPr>
          <p:spPr>
            <a:xfrm>
              <a:off x="7291373" y="4018600"/>
              <a:ext cx="551227" cy="500939"/>
            </a:xfrm>
            <a:custGeom>
              <a:avLst/>
              <a:gdLst>
                <a:gd name="connsiteX0" fmla="*/ 449580 w 542925"/>
                <a:gd name="connsiteY0" fmla="*/ 95250 h 493395"/>
                <a:gd name="connsiteX1" fmla="*/ 531495 w 542925"/>
                <a:gd name="connsiteY1" fmla="*/ 78105 h 493395"/>
                <a:gd name="connsiteX2" fmla="*/ 542925 w 542925"/>
                <a:gd name="connsiteY2" fmla="*/ 112395 h 493395"/>
                <a:gd name="connsiteX3" fmla="*/ 470535 w 542925"/>
                <a:gd name="connsiteY3" fmla="*/ 177165 h 493395"/>
                <a:gd name="connsiteX4" fmla="*/ 493395 w 542925"/>
                <a:gd name="connsiteY4" fmla="*/ 217170 h 493395"/>
                <a:gd name="connsiteX5" fmla="*/ 457200 w 542925"/>
                <a:gd name="connsiteY5" fmla="*/ 217170 h 493395"/>
                <a:gd name="connsiteX6" fmla="*/ 394335 w 542925"/>
                <a:gd name="connsiteY6" fmla="*/ 280035 h 493395"/>
                <a:gd name="connsiteX7" fmla="*/ 367665 w 542925"/>
                <a:gd name="connsiteY7" fmla="*/ 280035 h 493395"/>
                <a:gd name="connsiteX8" fmla="*/ 354330 w 542925"/>
                <a:gd name="connsiteY8" fmla="*/ 312420 h 493395"/>
                <a:gd name="connsiteX9" fmla="*/ 325755 w 542925"/>
                <a:gd name="connsiteY9" fmla="*/ 299085 h 493395"/>
                <a:gd name="connsiteX10" fmla="*/ 340995 w 542925"/>
                <a:gd name="connsiteY10" fmla="*/ 369570 h 493395"/>
                <a:gd name="connsiteX11" fmla="*/ 289560 w 542925"/>
                <a:gd name="connsiteY11" fmla="*/ 375285 h 493395"/>
                <a:gd name="connsiteX12" fmla="*/ 342900 w 542925"/>
                <a:gd name="connsiteY12" fmla="*/ 449580 h 493395"/>
                <a:gd name="connsiteX13" fmla="*/ 300990 w 542925"/>
                <a:gd name="connsiteY13" fmla="*/ 491490 h 493395"/>
                <a:gd name="connsiteX14" fmla="*/ 243840 w 542925"/>
                <a:gd name="connsiteY14" fmla="*/ 493395 h 493395"/>
                <a:gd name="connsiteX15" fmla="*/ 230505 w 542925"/>
                <a:gd name="connsiteY15" fmla="*/ 457200 h 493395"/>
                <a:gd name="connsiteX16" fmla="*/ 0 w 542925"/>
                <a:gd name="connsiteY16" fmla="*/ 129540 h 493395"/>
                <a:gd name="connsiteX17" fmla="*/ 53340 w 542925"/>
                <a:gd name="connsiteY17" fmla="*/ 116205 h 493395"/>
                <a:gd name="connsiteX18" fmla="*/ 57150 w 542925"/>
                <a:gd name="connsiteY18" fmla="*/ 93345 h 493395"/>
                <a:gd name="connsiteX19" fmla="*/ 114300 w 542925"/>
                <a:gd name="connsiteY19" fmla="*/ 78105 h 493395"/>
                <a:gd name="connsiteX20" fmla="*/ 127635 w 542925"/>
                <a:gd name="connsiteY20" fmla="*/ 93345 h 493395"/>
                <a:gd name="connsiteX21" fmla="*/ 259080 w 542925"/>
                <a:gd name="connsiteY21" fmla="*/ 64770 h 493395"/>
                <a:gd name="connsiteX22" fmla="*/ 348615 w 542925"/>
                <a:gd name="connsiteY22" fmla="*/ 0 h 493395"/>
                <a:gd name="connsiteX23" fmla="*/ 449580 w 542925"/>
                <a:gd name="connsiteY23" fmla="*/ 95250 h 4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2925" h="493395">
                  <a:moveTo>
                    <a:pt x="449580" y="95250"/>
                  </a:moveTo>
                  <a:lnTo>
                    <a:pt x="531495" y="78105"/>
                  </a:lnTo>
                  <a:lnTo>
                    <a:pt x="542925" y="112395"/>
                  </a:lnTo>
                  <a:lnTo>
                    <a:pt x="470535" y="177165"/>
                  </a:lnTo>
                  <a:lnTo>
                    <a:pt x="493395" y="217170"/>
                  </a:lnTo>
                  <a:lnTo>
                    <a:pt x="457200" y="217170"/>
                  </a:lnTo>
                  <a:lnTo>
                    <a:pt x="394335" y="280035"/>
                  </a:lnTo>
                  <a:lnTo>
                    <a:pt x="367665" y="280035"/>
                  </a:lnTo>
                  <a:lnTo>
                    <a:pt x="354330" y="312420"/>
                  </a:lnTo>
                  <a:lnTo>
                    <a:pt x="325755" y="299085"/>
                  </a:lnTo>
                  <a:lnTo>
                    <a:pt x="340995" y="369570"/>
                  </a:lnTo>
                  <a:lnTo>
                    <a:pt x="289560" y="375285"/>
                  </a:lnTo>
                  <a:lnTo>
                    <a:pt x="342900" y="449580"/>
                  </a:lnTo>
                  <a:lnTo>
                    <a:pt x="300990" y="491490"/>
                  </a:lnTo>
                  <a:lnTo>
                    <a:pt x="243840" y="493395"/>
                  </a:lnTo>
                  <a:lnTo>
                    <a:pt x="230505" y="457200"/>
                  </a:lnTo>
                  <a:lnTo>
                    <a:pt x="0" y="129540"/>
                  </a:lnTo>
                  <a:lnTo>
                    <a:pt x="53340" y="116205"/>
                  </a:lnTo>
                  <a:lnTo>
                    <a:pt x="57150" y="93345"/>
                  </a:lnTo>
                  <a:lnTo>
                    <a:pt x="114300" y="78105"/>
                  </a:lnTo>
                  <a:lnTo>
                    <a:pt x="127635" y="93345"/>
                  </a:lnTo>
                  <a:lnTo>
                    <a:pt x="259080" y="64770"/>
                  </a:lnTo>
                  <a:lnTo>
                    <a:pt x="348615" y="0"/>
                  </a:lnTo>
                  <a:lnTo>
                    <a:pt x="449580" y="9525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144000" rtlCol="0" anchor="ctr"/>
            <a:lstStyle/>
            <a:p>
              <a:pPr algn="ctr"/>
              <a:r>
                <a:rPr lang="pl-PL" sz="600" dirty="0">
                  <a:solidFill>
                    <a:schemeClr val="tx1"/>
                  </a:solidFill>
                  <a:latin typeface="Arial" panose="020B0604020202020204" pitchFamily="34" charset="0"/>
                  <a:cs typeface="Arial" panose="020B0604020202020204" pitchFamily="34" charset="0"/>
                </a:rPr>
                <a:t>Józefów</a:t>
              </a:r>
            </a:p>
          </p:txBody>
        </p:sp>
        <p:sp>
          <p:nvSpPr>
            <p:cNvPr id="56" name="Jaktorow">
              <a:extLst>
                <a:ext uri="{FF2B5EF4-FFF2-40B4-BE49-F238E27FC236}">
                  <a16:creationId xmlns:a16="http://schemas.microsoft.com/office/drawing/2014/main" id="{46ABBA77-E8CF-F1D9-388B-A4FF2DED3BE1}"/>
                </a:ext>
              </a:extLst>
            </p:cNvPr>
            <p:cNvSpPr/>
            <p:nvPr/>
          </p:nvSpPr>
          <p:spPr>
            <a:xfrm>
              <a:off x="3653920" y="4386729"/>
              <a:ext cx="734969" cy="758179"/>
            </a:xfrm>
            <a:custGeom>
              <a:avLst/>
              <a:gdLst>
                <a:gd name="connsiteX0" fmla="*/ 411480 w 723900"/>
                <a:gd name="connsiteY0" fmla="*/ 594360 h 746760"/>
                <a:gd name="connsiteX1" fmla="*/ 462280 w 723900"/>
                <a:gd name="connsiteY1" fmla="*/ 624840 h 746760"/>
                <a:gd name="connsiteX2" fmla="*/ 485140 w 723900"/>
                <a:gd name="connsiteY2" fmla="*/ 596900 h 746760"/>
                <a:gd name="connsiteX3" fmla="*/ 556260 w 723900"/>
                <a:gd name="connsiteY3" fmla="*/ 607060 h 746760"/>
                <a:gd name="connsiteX4" fmla="*/ 581660 w 723900"/>
                <a:gd name="connsiteY4" fmla="*/ 624840 h 746760"/>
                <a:gd name="connsiteX5" fmla="*/ 604520 w 723900"/>
                <a:gd name="connsiteY5" fmla="*/ 604520 h 746760"/>
                <a:gd name="connsiteX6" fmla="*/ 723900 w 723900"/>
                <a:gd name="connsiteY6" fmla="*/ 599440 h 746760"/>
                <a:gd name="connsiteX7" fmla="*/ 690880 w 723900"/>
                <a:gd name="connsiteY7" fmla="*/ 563880 h 746760"/>
                <a:gd name="connsiteX8" fmla="*/ 685800 w 723900"/>
                <a:gd name="connsiteY8" fmla="*/ 515620 h 746760"/>
                <a:gd name="connsiteX9" fmla="*/ 690880 w 723900"/>
                <a:gd name="connsiteY9" fmla="*/ 477520 h 746760"/>
                <a:gd name="connsiteX10" fmla="*/ 718820 w 723900"/>
                <a:gd name="connsiteY10" fmla="*/ 411480 h 746760"/>
                <a:gd name="connsiteX11" fmla="*/ 670560 w 723900"/>
                <a:gd name="connsiteY11" fmla="*/ 381000 h 746760"/>
                <a:gd name="connsiteX12" fmla="*/ 673100 w 723900"/>
                <a:gd name="connsiteY12" fmla="*/ 327660 h 746760"/>
                <a:gd name="connsiteX13" fmla="*/ 635000 w 723900"/>
                <a:gd name="connsiteY13" fmla="*/ 284480 h 746760"/>
                <a:gd name="connsiteX14" fmla="*/ 640080 w 723900"/>
                <a:gd name="connsiteY14" fmla="*/ 210820 h 746760"/>
                <a:gd name="connsiteX15" fmla="*/ 607060 w 723900"/>
                <a:gd name="connsiteY15" fmla="*/ 162560 h 746760"/>
                <a:gd name="connsiteX16" fmla="*/ 563880 w 723900"/>
                <a:gd name="connsiteY16" fmla="*/ 147320 h 746760"/>
                <a:gd name="connsiteX17" fmla="*/ 576580 w 723900"/>
                <a:gd name="connsiteY17" fmla="*/ 91440 h 746760"/>
                <a:gd name="connsiteX18" fmla="*/ 523240 w 723900"/>
                <a:gd name="connsiteY18" fmla="*/ 101600 h 746760"/>
                <a:gd name="connsiteX19" fmla="*/ 495300 w 723900"/>
                <a:gd name="connsiteY19" fmla="*/ 48260 h 746760"/>
                <a:gd name="connsiteX20" fmla="*/ 482600 w 723900"/>
                <a:gd name="connsiteY20" fmla="*/ 76200 h 746760"/>
                <a:gd name="connsiteX21" fmla="*/ 447040 w 723900"/>
                <a:gd name="connsiteY21" fmla="*/ 33020 h 746760"/>
                <a:gd name="connsiteX22" fmla="*/ 375920 w 723900"/>
                <a:gd name="connsiteY22" fmla="*/ 0 h 746760"/>
                <a:gd name="connsiteX23" fmla="*/ 335280 w 723900"/>
                <a:gd name="connsiteY23" fmla="*/ 5080 h 746760"/>
                <a:gd name="connsiteX24" fmla="*/ 340360 w 723900"/>
                <a:gd name="connsiteY24" fmla="*/ 66040 h 746760"/>
                <a:gd name="connsiteX25" fmla="*/ 355600 w 723900"/>
                <a:gd name="connsiteY25" fmla="*/ 106680 h 746760"/>
                <a:gd name="connsiteX26" fmla="*/ 386080 w 723900"/>
                <a:gd name="connsiteY26" fmla="*/ 127000 h 746760"/>
                <a:gd name="connsiteX27" fmla="*/ 355600 w 723900"/>
                <a:gd name="connsiteY27" fmla="*/ 172720 h 746760"/>
                <a:gd name="connsiteX28" fmla="*/ 276860 w 723900"/>
                <a:gd name="connsiteY28" fmla="*/ 127000 h 746760"/>
                <a:gd name="connsiteX29" fmla="*/ 233680 w 723900"/>
                <a:gd name="connsiteY29" fmla="*/ 127000 h 746760"/>
                <a:gd name="connsiteX30" fmla="*/ 251460 w 723900"/>
                <a:gd name="connsiteY30" fmla="*/ 162560 h 746760"/>
                <a:gd name="connsiteX31" fmla="*/ 287020 w 723900"/>
                <a:gd name="connsiteY31" fmla="*/ 185420 h 746760"/>
                <a:gd name="connsiteX32" fmla="*/ 248920 w 723900"/>
                <a:gd name="connsiteY32" fmla="*/ 193040 h 746760"/>
                <a:gd name="connsiteX33" fmla="*/ 261620 w 723900"/>
                <a:gd name="connsiteY33" fmla="*/ 231140 h 746760"/>
                <a:gd name="connsiteX34" fmla="*/ 220980 w 723900"/>
                <a:gd name="connsiteY34" fmla="*/ 220980 h 746760"/>
                <a:gd name="connsiteX35" fmla="*/ 226060 w 723900"/>
                <a:gd name="connsiteY35" fmla="*/ 266700 h 746760"/>
                <a:gd name="connsiteX36" fmla="*/ 190500 w 723900"/>
                <a:gd name="connsiteY36" fmla="*/ 287020 h 746760"/>
                <a:gd name="connsiteX37" fmla="*/ 213360 w 723900"/>
                <a:gd name="connsiteY37" fmla="*/ 322580 h 746760"/>
                <a:gd name="connsiteX38" fmla="*/ 177800 w 723900"/>
                <a:gd name="connsiteY38" fmla="*/ 337820 h 746760"/>
                <a:gd name="connsiteX39" fmla="*/ 129540 w 723900"/>
                <a:gd name="connsiteY39" fmla="*/ 256540 h 746760"/>
                <a:gd name="connsiteX40" fmla="*/ 63500 w 723900"/>
                <a:gd name="connsiteY40" fmla="*/ 254000 h 746760"/>
                <a:gd name="connsiteX41" fmla="*/ 30480 w 723900"/>
                <a:gd name="connsiteY41" fmla="*/ 231140 h 746760"/>
                <a:gd name="connsiteX42" fmla="*/ 0 w 723900"/>
                <a:gd name="connsiteY42" fmla="*/ 256540 h 746760"/>
                <a:gd name="connsiteX43" fmla="*/ 53340 w 723900"/>
                <a:gd name="connsiteY43" fmla="*/ 297180 h 746760"/>
                <a:gd name="connsiteX44" fmla="*/ 27940 w 723900"/>
                <a:gd name="connsiteY44" fmla="*/ 340360 h 746760"/>
                <a:gd name="connsiteX45" fmla="*/ 71120 w 723900"/>
                <a:gd name="connsiteY45" fmla="*/ 386080 h 746760"/>
                <a:gd name="connsiteX46" fmla="*/ 86360 w 723900"/>
                <a:gd name="connsiteY46" fmla="*/ 375920 h 746760"/>
                <a:gd name="connsiteX47" fmla="*/ 116840 w 723900"/>
                <a:gd name="connsiteY47" fmla="*/ 436880 h 746760"/>
                <a:gd name="connsiteX48" fmla="*/ 134620 w 723900"/>
                <a:gd name="connsiteY48" fmla="*/ 505460 h 746760"/>
                <a:gd name="connsiteX49" fmla="*/ 172720 w 723900"/>
                <a:gd name="connsiteY49" fmla="*/ 551180 h 746760"/>
                <a:gd name="connsiteX50" fmla="*/ 172720 w 723900"/>
                <a:gd name="connsiteY50" fmla="*/ 614680 h 746760"/>
                <a:gd name="connsiteX51" fmla="*/ 119380 w 723900"/>
                <a:gd name="connsiteY51" fmla="*/ 680720 h 746760"/>
                <a:gd name="connsiteX52" fmla="*/ 154940 w 723900"/>
                <a:gd name="connsiteY52" fmla="*/ 683260 h 746760"/>
                <a:gd name="connsiteX53" fmla="*/ 182880 w 723900"/>
                <a:gd name="connsiteY53" fmla="*/ 721360 h 746760"/>
                <a:gd name="connsiteX54" fmla="*/ 220980 w 723900"/>
                <a:gd name="connsiteY54" fmla="*/ 728980 h 746760"/>
                <a:gd name="connsiteX55" fmla="*/ 256540 w 723900"/>
                <a:gd name="connsiteY55" fmla="*/ 716280 h 746760"/>
                <a:gd name="connsiteX56" fmla="*/ 279400 w 723900"/>
                <a:gd name="connsiteY56" fmla="*/ 746760 h 746760"/>
                <a:gd name="connsiteX57" fmla="*/ 355600 w 723900"/>
                <a:gd name="connsiteY57" fmla="*/ 703580 h 746760"/>
                <a:gd name="connsiteX58" fmla="*/ 411480 w 723900"/>
                <a:gd name="connsiteY58" fmla="*/ 594360 h 74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23900" h="746760">
                  <a:moveTo>
                    <a:pt x="411480" y="594360"/>
                  </a:moveTo>
                  <a:lnTo>
                    <a:pt x="462280" y="624840"/>
                  </a:lnTo>
                  <a:lnTo>
                    <a:pt x="485140" y="596900"/>
                  </a:lnTo>
                  <a:lnTo>
                    <a:pt x="556260" y="607060"/>
                  </a:lnTo>
                  <a:lnTo>
                    <a:pt x="581660" y="624840"/>
                  </a:lnTo>
                  <a:lnTo>
                    <a:pt x="604520" y="604520"/>
                  </a:lnTo>
                  <a:lnTo>
                    <a:pt x="723900" y="599440"/>
                  </a:lnTo>
                  <a:lnTo>
                    <a:pt x="690880" y="563880"/>
                  </a:lnTo>
                  <a:lnTo>
                    <a:pt x="685800" y="515620"/>
                  </a:lnTo>
                  <a:lnTo>
                    <a:pt x="690880" y="477520"/>
                  </a:lnTo>
                  <a:lnTo>
                    <a:pt x="718820" y="411480"/>
                  </a:lnTo>
                  <a:lnTo>
                    <a:pt x="670560" y="381000"/>
                  </a:lnTo>
                  <a:lnTo>
                    <a:pt x="673100" y="327660"/>
                  </a:lnTo>
                  <a:lnTo>
                    <a:pt x="635000" y="284480"/>
                  </a:lnTo>
                  <a:lnTo>
                    <a:pt x="640080" y="210820"/>
                  </a:lnTo>
                  <a:lnTo>
                    <a:pt x="607060" y="162560"/>
                  </a:lnTo>
                  <a:lnTo>
                    <a:pt x="563880" y="147320"/>
                  </a:lnTo>
                  <a:lnTo>
                    <a:pt x="576580" y="91440"/>
                  </a:lnTo>
                  <a:lnTo>
                    <a:pt x="523240" y="101600"/>
                  </a:lnTo>
                  <a:lnTo>
                    <a:pt x="495300" y="48260"/>
                  </a:lnTo>
                  <a:lnTo>
                    <a:pt x="482600" y="76200"/>
                  </a:lnTo>
                  <a:lnTo>
                    <a:pt x="447040" y="33020"/>
                  </a:lnTo>
                  <a:lnTo>
                    <a:pt x="375920" y="0"/>
                  </a:lnTo>
                  <a:lnTo>
                    <a:pt x="335280" y="5080"/>
                  </a:lnTo>
                  <a:lnTo>
                    <a:pt x="340360" y="66040"/>
                  </a:lnTo>
                  <a:lnTo>
                    <a:pt x="355600" y="106680"/>
                  </a:lnTo>
                  <a:lnTo>
                    <a:pt x="386080" y="127000"/>
                  </a:lnTo>
                  <a:lnTo>
                    <a:pt x="355600" y="172720"/>
                  </a:lnTo>
                  <a:lnTo>
                    <a:pt x="276860" y="127000"/>
                  </a:lnTo>
                  <a:lnTo>
                    <a:pt x="233680" y="127000"/>
                  </a:lnTo>
                  <a:lnTo>
                    <a:pt x="251460" y="162560"/>
                  </a:lnTo>
                  <a:lnTo>
                    <a:pt x="287020" y="185420"/>
                  </a:lnTo>
                  <a:lnTo>
                    <a:pt x="248920" y="193040"/>
                  </a:lnTo>
                  <a:lnTo>
                    <a:pt x="261620" y="231140"/>
                  </a:lnTo>
                  <a:lnTo>
                    <a:pt x="220980" y="220980"/>
                  </a:lnTo>
                  <a:lnTo>
                    <a:pt x="226060" y="266700"/>
                  </a:lnTo>
                  <a:lnTo>
                    <a:pt x="190500" y="287020"/>
                  </a:lnTo>
                  <a:lnTo>
                    <a:pt x="213360" y="322580"/>
                  </a:lnTo>
                  <a:lnTo>
                    <a:pt x="177800" y="337820"/>
                  </a:lnTo>
                  <a:lnTo>
                    <a:pt x="129540" y="256540"/>
                  </a:lnTo>
                  <a:lnTo>
                    <a:pt x="63500" y="254000"/>
                  </a:lnTo>
                  <a:lnTo>
                    <a:pt x="30480" y="231140"/>
                  </a:lnTo>
                  <a:lnTo>
                    <a:pt x="0" y="256540"/>
                  </a:lnTo>
                  <a:lnTo>
                    <a:pt x="53340" y="297180"/>
                  </a:lnTo>
                  <a:lnTo>
                    <a:pt x="27940" y="340360"/>
                  </a:lnTo>
                  <a:lnTo>
                    <a:pt x="71120" y="386080"/>
                  </a:lnTo>
                  <a:lnTo>
                    <a:pt x="86360" y="375920"/>
                  </a:lnTo>
                  <a:lnTo>
                    <a:pt x="116840" y="436880"/>
                  </a:lnTo>
                  <a:lnTo>
                    <a:pt x="134620" y="505460"/>
                  </a:lnTo>
                  <a:lnTo>
                    <a:pt x="172720" y="551180"/>
                  </a:lnTo>
                  <a:lnTo>
                    <a:pt x="172720" y="614680"/>
                  </a:lnTo>
                  <a:lnTo>
                    <a:pt x="119380" y="680720"/>
                  </a:lnTo>
                  <a:lnTo>
                    <a:pt x="154940" y="683260"/>
                  </a:lnTo>
                  <a:lnTo>
                    <a:pt x="182880" y="721360"/>
                  </a:lnTo>
                  <a:lnTo>
                    <a:pt x="220980" y="728980"/>
                  </a:lnTo>
                  <a:lnTo>
                    <a:pt x="256540" y="716280"/>
                  </a:lnTo>
                  <a:lnTo>
                    <a:pt x="279400" y="746760"/>
                  </a:lnTo>
                  <a:lnTo>
                    <a:pt x="355600" y="703580"/>
                  </a:lnTo>
                  <a:lnTo>
                    <a:pt x="411480" y="59436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Jaktorów</a:t>
              </a:r>
            </a:p>
          </p:txBody>
        </p:sp>
        <p:sp>
          <p:nvSpPr>
            <p:cNvPr id="57" name="Jakubow">
              <a:extLst>
                <a:ext uri="{FF2B5EF4-FFF2-40B4-BE49-F238E27FC236}">
                  <a16:creationId xmlns:a16="http://schemas.microsoft.com/office/drawing/2014/main" id="{D4E6DFE1-39BB-49C1-3E43-0EF958CA6F82}"/>
                </a:ext>
              </a:extLst>
            </p:cNvPr>
            <p:cNvSpPr/>
            <p:nvPr/>
          </p:nvSpPr>
          <p:spPr>
            <a:xfrm>
              <a:off x="9407310" y="2805901"/>
              <a:ext cx="910975" cy="949657"/>
            </a:xfrm>
            <a:custGeom>
              <a:avLst/>
              <a:gdLst>
                <a:gd name="connsiteX0" fmla="*/ 59055 w 897255"/>
                <a:gd name="connsiteY0" fmla="*/ 506730 h 935355"/>
                <a:gd name="connsiteX1" fmla="*/ 102870 w 897255"/>
                <a:gd name="connsiteY1" fmla="*/ 455295 h 935355"/>
                <a:gd name="connsiteX2" fmla="*/ 80010 w 897255"/>
                <a:gd name="connsiteY2" fmla="*/ 375285 h 935355"/>
                <a:gd name="connsiteX3" fmla="*/ 116205 w 897255"/>
                <a:gd name="connsiteY3" fmla="*/ 381000 h 935355"/>
                <a:gd name="connsiteX4" fmla="*/ 120015 w 897255"/>
                <a:gd name="connsiteY4" fmla="*/ 333375 h 935355"/>
                <a:gd name="connsiteX5" fmla="*/ 80010 w 897255"/>
                <a:gd name="connsiteY5" fmla="*/ 314325 h 935355"/>
                <a:gd name="connsiteX6" fmla="*/ 76200 w 897255"/>
                <a:gd name="connsiteY6" fmla="*/ 220980 h 935355"/>
                <a:gd name="connsiteX7" fmla="*/ 148590 w 897255"/>
                <a:gd name="connsiteY7" fmla="*/ 207645 h 935355"/>
                <a:gd name="connsiteX8" fmla="*/ 184785 w 897255"/>
                <a:gd name="connsiteY8" fmla="*/ 236220 h 935355"/>
                <a:gd name="connsiteX9" fmla="*/ 186690 w 897255"/>
                <a:gd name="connsiteY9" fmla="*/ 205740 h 935355"/>
                <a:gd name="connsiteX10" fmla="*/ 331470 w 897255"/>
                <a:gd name="connsiteY10" fmla="*/ 173355 h 935355"/>
                <a:gd name="connsiteX11" fmla="*/ 344805 w 897255"/>
                <a:gd name="connsiteY11" fmla="*/ 228600 h 935355"/>
                <a:gd name="connsiteX12" fmla="*/ 409575 w 897255"/>
                <a:gd name="connsiteY12" fmla="*/ 232410 h 935355"/>
                <a:gd name="connsiteX13" fmla="*/ 398145 w 897255"/>
                <a:gd name="connsiteY13" fmla="*/ 266700 h 935355"/>
                <a:gd name="connsiteX14" fmla="*/ 445770 w 897255"/>
                <a:gd name="connsiteY14" fmla="*/ 266700 h 935355"/>
                <a:gd name="connsiteX15" fmla="*/ 447675 w 897255"/>
                <a:gd name="connsiteY15" fmla="*/ 310515 h 935355"/>
                <a:gd name="connsiteX16" fmla="*/ 512445 w 897255"/>
                <a:gd name="connsiteY16" fmla="*/ 304800 h 935355"/>
                <a:gd name="connsiteX17" fmla="*/ 489585 w 897255"/>
                <a:gd name="connsiteY17" fmla="*/ 249555 h 935355"/>
                <a:gd name="connsiteX18" fmla="*/ 581025 w 897255"/>
                <a:gd name="connsiteY18" fmla="*/ 219075 h 935355"/>
                <a:gd name="connsiteX19" fmla="*/ 573405 w 897255"/>
                <a:gd name="connsiteY19" fmla="*/ 196215 h 935355"/>
                <a:gd name="connsiteX20" fmla="*/ 603885 w 897255"/>
                <a:gd name="connsiteY20" fmla="*/ 190500 h 935355"/>
                <a:gd name="connsiteX21" fmla="*/ 619125 w 897255"/>
                <a:gd name="connsiteY21" fmla="*/ 81915 h 935355"/>
                <a:gd name="connsiteX22" fmla="*/ 659130 w 897255"/>
                <a:gd name="connsiteY22" fmla="*/ 76200 h 935355"/>
                <a:gd name="connsiteX23" fmla="*/ 681990 w 897255"/>
                <a:gd name="connsiteY23" fmla="*/ 43815 h 935355"/>
                <a:gd name="connsiteX24" fmla="*/ 699135 w 897255"/>
                <a:gd name="connsiteY24" fmla="*/ 49530 h 935355"/>
                <a:gd name="connsiteX25" fmla="*/ 737235 w 897255"/>
                <a:gd name="connsiteY25" fmla="*/ 15240 h 935355"/>
                <a:gd name="connsiteX26" fmla="*/ 788670 w 897255"/>
                <a:gd name="connsiteY26" fmla="*/ 0 h 935355"/>
                <a:gd name="connsiteX27" fmla="*/ 769620 w 897255"/>
                <a:gd name="connsiteY27" fmla="*/ 43815 h 935355"/>
                <a:gd name="connsiteX28" fmla="*/ 775335 w 897255"/>
                <a:gd name="connsiteY28" fmla="*/ 78105 h 935355"/>
                <a:gd name="connsiteX29" fmla="*/ 786765 w 897255"/>
                <a:gd name="connsiteY29" fmla="*/ 114300 h 935355"/>
                <a:gd name="connsiteX30" fmla="*/ 786765 w 897255"/>
                <a:gd name="connsiteY30" fmla="*/ 167640 h 935355"/>
                <a:gd name="connsiteX31" fmla="*/ 796290 w 897255"/>
                <a:gd name="connsiteY31" fmla="*/ 188595 h 935355"/>
                <a:gd name="connsiteX32" fmla="*/ 849630 w 897255"/>
                <a:gd name="connsiteY32" fmla="*/ 188595 h 935355"/>
                <a:gd name="connsiteX33" fmla="*/ 887730 w 897255"/>
                <a:gd name="connsiteY33" fmla="*/ 207645 h 935355"/>
                <a:gd name="connsiteX34" fmla="*/ 897255 w 897255"/>
                <a:gd name="connsiteY34" fmla="*/ 245745 h 935355"/>
                <a:gd name="connsiteX35" fmla="*/ 880110 w 897255"/>
                <a:gd name="connsiteY35" fmla="*/ 306705 h 935355"/>
                <a:gd name="connsiteX36" fmla="*/ 828675 w 897255"/>
                <a:gd name="connsiteY36" fmla="*/ 300990 h 935355"/>
                <a:gd name="connsiteX37" fmla="*/ 811530 w 897255"/>
                <a:gd name="connsiteY37" fmla="*/ 344805 h 935355"/>
                <a:gd name="connsiteX38" fmla="*/ 760095 w 897255"/>
                <a:gd name="connsiteY38" fmla="*/ 356235 h 935355"/>
                <a:gd name="connsiteX39" fmla="*/ 744855 w 897255"/>
                <a:gd name="connsiteY39" fmla="*/ 384810 h 935355"/>
                <a:gd name="connsiteX40" fmla="*/ 782955 w 897255"/>
                <a:gd name="connsiteY40" fmla="*/ 430530 h 935355"/>
                <a:gd name="connsiteX41" fmla="*/ 750570 w 897255"/>
                <a:gd name="connsiteY41" fmla="*/ 459105 h 935355"/>
                <a:gd name="connsiteX42" fmla="*/ 750570 w 897255"/>
                <a:gd name="connsiteY42" fmla="*/ 474345 h 935355"/>
                <a:gd name="connsiteX43" fmla="*/ 777240 w 897255"/>
                <a:gd name="connsiteY43" fmla="*/ 474345 h 935355"/>
                <a:gd name="connsiteX44" fmla="*/ 765810 w 897255"/>
                <a:gd name="connsiteY44" fmla="*/ 611505 h 935355"/>
                <a:gd name="connsiteX45" fmla="*/ 792480 w 897255"/>
                <a:gd name="connsiteY45" fmla="*/ 615315 h 935355"/>
                <a:gd name="connsiteX46" fmla="*/ 796290 w 897255"/>
                <a:gd name="connsiteY46" fmla="*/ 796290 h 935355"/>
                <a:gd name="connsiteX47" fmla="*/ 758190 w 897255"/>
                <a:gd name="connsiteY47" fmla="*/ 794385 h 935355"/>
                <a:gd name="connsiteX48" fmla="*/ 762000 w 897255"/>
                <a:gd name="connsiteY48" fmla="*/ 828675 h 935355"/>
                <a:gd name="connsiteX49" fmla="*/ 811530 w 897255"/>
                <a:gd name="connsiteY49" fmla="*/ 893445 h 935355"/>
                <a:gd name="connsiteX50" fmla="*/ 645795 w 897255"/>
                <a:gd name="connsiteY50" fmla="*/ 935355 h 935355"/>
                <a:gd name="connsiteX51" fmla="*/ 573405 w 897255"/>
                <a:gd name="connsiteY51" fmla="*/ 910590 h 935355"/>
                <a:gd name="connsiteX52" fmla="*/ 531495 w 897255"/>
                <a:gd name="connsiteY52" fmla="*/ 922020 h 935355"/>
                <a:gd name="connsiteX53" fmla="*/ 481965 w 897255"/>
                <a:gd name="connsiteY53" fmla="*/ 912495 h 935355"/>
                <a:gd name="connsiteX54" fmla="*/ 497205 w 897255"/>
                <a:gd name="connsiteY54" fmla="*/ 887730 h 935355"/>
                <a:gd name="connsiteX55" fmla="*/ 462915 w 897255"/>
                <a:gd name="connsiteY55" fmla="*/ 872490 h 935355"/>
                <a:gd name="connsiteX56" fmla="*/ 480060 w 897255"/>
                <a:gd name="connsiteY56" fmla="*/ 855345 h 935355"/>
                <a:gd name="connsiteX57" fmla="*/ 533400 w 897255"/>
                <a:gd name="connsiteY57" fmla="*/ 847725 h 935355"/>
                <a:gd name="connsiteX58" fmla="*/ 529590 w 897255"/>
                <a:gd name="connsiteY58" fmla="*/ 792480 h 935355"/>
                <a:gd name="connsiteX59" fmla="*/ 394335 w 897255"/>
                <a:gd name="connsiteY59" fmla="*/ 805815 h 935355"/>
                <a:gd name="connsiteX60" fmla="*/ 396240 w 897255"/>
                <a:gd name="connsiteY60" fmla="*/ 788670 h 935355"/>
                <a:gd name="connsiteX61" fmla="*/ 337185 w 897255"/>
                <a:gd name="connsiteY61" fmla="*/ 773430 h 935355"/>
                <a:gd name="connsiteX62" fmla="*/ 337185 w 897255"/>
                <a:gd name="connsiteY62" fmla="*/ 739140 h 935355"/>
                <a:gd name="connsiteX63" fmla="*/ 291465 w 897255"/>
                <a:gd name="connsiteY63" fmla="*/ 708660 h 935355"/>
                <a:gd name="connsiteX64" fmla="*/ 125730 w 897255"/>
                <a:gd name="connsiteY64" fmla="*/ 662940 h 935355"/>
                <a:gd name="connsiteX65" fmla="*/ 83820 w 897255"/>
                <a:gd name="connsiteY65" fmla="*/ 664845 h 935355"/>
                <a:gd name="connsiteX66" fmla="*/ 36195 w 897255"/>
                <a:gd name="connsiteY66" fmla="*/ 666750 h 935355"/>
                <a:gd name="connsiteX67" fmla="*/ 7620 w 897255"/>
                <a:gd name="connsiteY67" fmla="*/ 624840 h 935355"/>
                <a:gd name="connsiteX68" fmla="*/ 0 w 897255"/>
                <a:gd name="connsiteY68" fmla="*/ 581025 h 935355"/>
                <a:gd name="connsiteX69" fmla="*/ 32385 w 897255"/>
                <a:gd name="connsiteY69" fmla="*/ 588645 h 935355"/>
                <a:gd name="connsiteX70" fmla="*/ 59055 w 897255"/>
                <a:gd name="connsiteY70" fmla="*/ 506730 h 93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97255" h="935355">
                  <a:moveTo>
                    <a:pt x="59055" y="506730"/>
                  </a:moveTo>
                  <a:lnTo>
                    <a:pt x="102870" y="455295"/>
                  </a:lnTo>
                  <a:lnTo>
                    <a:pt x="80010" y="375285"/>
                  </a:lnTo>
                  <a:lnTo>
                    <a:pt x="116205" y="381000"/>
                  </a:lnTo>
                  <a:lnTo>
                    <a:pt x="120015" y="333375"/>
                  </a:lnTo>
                  <a:lnTo>
                    <a:pt x="80010" y="314325"/>
                  </a:lnTo>
                  <a:lnTo>
                    <a:pt x="76200" y="220980"/>
                  </a:lnTo>
                  <a:lnTo>
                    <a:pt x="148590" y="207645"/>
                  </a:lnTo>
                  <a:lnTo>
                    <a:pt x="184785" y="236220"/>
                  </a:lnTo>
                  <a:lnTo>
                    <a:pt x="186690" y="205740"/>
                  </a:lnTo>
                  <a:lnTo>
                    <a:pt x="331470" y="173355"/>
                  </a:lnTo>
                  <a:lnTo>
                    <a:pt x="344805" y="228600"/>
                  </a:lnTo>
                  <a:lnTo>
                    <a:pt x="409575" y="232410"/>
                  </a:lnTo>
                  <a:lnTo>
                    <a:pt x="398145" y="266700"/>
                  </a:lnTo>
                  <a:lnTo>
                    <a:pt x="445770" y="266700"/>
                  </a:lnTo>
                  <a:lnTo>
                    <a:pt x="447675" y="310515"/>
                  </a:lnTo>
                  <a:lnTo>
                    <a:pt x="512445" y="304800"/>
                  </a:lnTo>
                  <a:lnTo>
                    <a:pt x="489585" y="249555"/>
                  </a:lnTo>
                  <a:lnTo>
                    <a:pt x="581025" y="219075"/>
                  </a:lnTo>
                  <a:lnTo>
                    <a:pt x="573405" y="196215"/>
                  </a:lnTo>
                  <a:lnTo>
                    <a:pt x="603885" y="190500"/>
                  </a:lnTo>
                  <a:lnTo>
                    <a:pt x="619125" y="81915"/>
                  </a:lnTo>
                  <a:lnTo>
                    <a:pt x="659130" y="76200"/>
                  </a:lnTo>
                  <a:lnTo>
                    <a:pt x="681990" y="43815"/>
                  </a:lnTo>
                  <a:lnTo>
                    <a:pt x="699135" y="49530"/>
                  </a:lnTo>
                  <a:lnTo>
                    <a:pt x="737235" y="15240"/>
                  </a:lnTo>
                  <a:lnTo>
                    <a:pt x="788670" y="0"/>
                  </a:lnTo>
                  <a:lnTo>
                    <a:pt x="769620" y="43815"/>
                  </a:lnTo>
                  <a:lnTo>
                    <a:pt x="775335" y="78105"/>
                  </a:lnTo>
                  <a:lnTo>
                    <a:pt x="786765" y="114300"/>
                  </a:lnTo>
                  <a:lnTo>
                    <a:pt x="786765" y="167640"/>
                  </a:lnTo>
                  <a:lnTo>
                    <a:pt x="796290" y="188595"/>
                  </a:lnTo>
                  <a:lnTo>
                    <a:pt x="849630" y="188595"/>
                  </a:lnTo>
                  <a:lnTo>
                    <a:pt x="887730" y="207645"/>
                  </a:lnTo>
                  <a:lnTo>
                    <a:pt x="897255" y="245745"/>
                  </a:lnTo>
                  <a:lnTo>
                    <a:pt x="880110" y="306705"/>
                  </a:lnTo>
                  <a:lnTo>
                    <a:pt x="828675" y="300990"/>
                  </a:lnTo>
                  <a:lnTo>
                    <a:pt x="811530" y="344805"/>
                  </a:lnTo>
                  <a:lnTo>
                    <a:pt x="760095" y="356235"/>
                  </a:lnTo>
                  <a:lnTo>
                    <a:pt x="744855" y="384810"/>
                  </a:lnTo>
                  <a:lnTo>
                    <a:pt x="782955" y="430530"/>
                  </a:lnTo>
                  <a:lnTo>
                    <a:pt x="750570" y="459105"/>
                  </a:lnTo>
                  <a:lnTo>
                    <a:pt x="750570" y="474345"/>
                  </a:lnTo>
                  <a:lnTo>
                    <a:pt x="777240" y="474345"/>
                  </a:lnTo>
                  <a:lnTo>
                    <a:pt x="765810" y="611505"/>
                  </a:lnTo>
                  <a:lnTo>
                    <a:pt x="792480" y="615315"/>
                  </a:lnTo>
                  <a:lnTo>
                    <a:pt x="796290" y="796290"/>
                  </a:lnTo>
                  <a:lnTo>
                    <a:pt x="758190" y="794385"/>
                  </a:lnTo>
                  <a:lnTo>
                    <a:pt x="762000" y="828675"/>
                  </a:lnTo>
                  <a:lnTo>
                    <a:pt x="811530" y="893445"/>
                  </a:lnTo>
                  <a:lnTo>
                    <a:pt x="645795" y="935355"/>
                  </a:lnTo>
                  <a:lnTo>
                    <a:pt x="573405" y="910590"/>
                  </a:lnTo>
                  <a:lnTo>
                    <a:pt x="531495" y="922020"/>
                  </a:lnTo>
                  <a:lnTo>
                    <a:pt x="481965" y="912495"/>
                  </a:lnTo>
                  <a:lnTo>
                    <a:pt x="497205" y="887730"/>
                  </a:lnTo>
                  <a:lnTo>
                    <a:pt x="462915" y="872490"/>
                  </a:lnTo>
                  <a:lnTo>
                    <a:pt x="480060" y="855345"/>
                  </a:lnTo>
                  <a:lnTo>
                    <a:pt x="533400" y="847725"/>
                  </a:lnTo>
                  <a:lnTo>
                    <a:pt x="529590" y="792480"/>
                  </a:lnTo>
                  <a:lnTo>
                    <a:pt x="394335" y="805815"/>
                  </a:lnTo>
                  <a:lnTo>
                    <a:pt x="396240" y="788670"/>
                  </a:lnTo>
                  <a:lnTo>
                    <a:pt x="337185" y="773430"/>
                  </a:lnTo>
                  <a:lnTo>
                    <a:pt x="337185" y="739140"/>
                  </a:lnTo>
                  <a:lnTo>
                    <a:pt x="291465" y="708660"/>
                  </a:lnTo>
                  <a:lnTo>
                    <a:pt x="125730" y="662940"/>
                  </a:lnTo>
                  <a:lnTo>
                    <a:pt x="83820" y="664845"/>
                  </a:lnTo>
                  <a:lnTo>
                    <a:pt x="36195" y="666750"/>
                  </a:lnTo>
                  <a:lnTo>
                    <a:pt x="7620" y="624840"/>
                  </a:lnTo>
                  <a:lnTo>
                    <a:pt x="0" y="581025"/>
                  </a:lnTo>
                  <a:lnTo>
                    <a:pt x="32385" y="588645"/>
                  </a:lnTo>
                  <a:lnTo>
                    <a:pt x="59055" y="506730"/>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Jakubów</a:t>
              </a:r>
            </a:p>
          </p:txBody>
        </p:sp>
        <p:sp>
          <p:nvSpPr>
            <p:cNvPr id="58" name="Jadow">
              <a:extLst>
                <a:ext uri="{FF2B5EF4-FFF2-40B4-BE49-F238E27FC236}">
                  <a16:creationId xmlns:a16="http://schemas.microsoft.com/office/drawing/2014/main" id="{C70A0B7C-321D-C938-1FEE-95239CB769D2}"/>
                </a:ext>
              </a:extLst>
            </p:cNvPr>
            <p:cNvSpPr/>
            <p:nvPr/>
          </p:nvSpPr>
          <p:spPr>
            <a:xfrm>
              <a:off x="8925712" y="720909"/>
              <a:ext cx="1160478" cy="1114058"/>
            </a:xfrm>
            <a:custGeom>
              <a:avLst/>
              <a:gdLst>
                <a:gd name="connsiteX0" fmla="*/ 70485 w 1143000"/>
                <a:gd name="connsiteY0" fmla="*/ 649605 h 1097280"/>
                <a:gd name="connsiteX1" fmla="*/ 1905 w 1143000"/>
                <a:gd name="connsiteY1" fmla="*/ 645795 h 1097280"/>
                <a:gd name="connsiteX2" fmla="*/ 0 w 1143000"/>
                <a:gd name="connsiteY2" fmla="*/ 598170 h 1097280"/>
                <a:gd name="connsiteX3" fmla="*/ 91440 w 1143000"/>
                <a:gd name="connsiteY3" fmla="*/ 601980 h 1097280"/>
                <a:gd name="connsiteX4" fmla="*/ 118110 w 1143000"/>
                <a:gd name="connsiteY4" fmla="*/ 603885 h 1097280"/>
                <a:gd name="connsiteX5" fmla="*/ 93345 w 1143000"/>
                <a:gd name="connsiteY5" fmla="*/ 577215 h 1097280"/>
                <a:gd name="connsiteX6" fmla="*/ 99060 w 1143000"/>
                <a:gd name="connsiteY6" fmla="*/ 527685 h 1097280"/>
                <a:gd name="connsiteX7" fmla="*/ 154305 w 1143000"/>
                <a:gd name="connsiteY7" fmla="*/ 358140 h 1097280"/>
                <a:gd name="connsiteX8" fmla="*/ 335280 w 1143000"/>
                <a:gd name="connsiteY8" fmla="*/ 375285 h 1097280"/>
                <a:gd name="connsiteX9" fmla="*/ 342900 w 1143000"/>
                <a:gd name="connsiteY9" fmla="*/ 310515 h 1097280"/>
                <a:gd name="connsiteX10" fmla="*/ 259080 w 1143000"/>
                <a:gd name="connsiteY10" fmla="*/ 325755 h 1097280"/>
                <a:gd name="connsiteX11" fmla="*/ 259080 w 1143000"/>
                <a:gd name="connsiteY11" fmla="*/ 293370 h 1097280"/>
                <a:gd name="connsiteX12" fmla="*/ 224790 w 1143000"/>
                <a:gd name="connsiteY12" fmla="*/ 291465 h 1097280"/>
                <a:gd name="connsiteX13" fmla="*/ 209550 w 1143000"/>
                <a:gd name="connsiteY13" fmla="*/ 201930 h 1097280"/>
                <a:gd name="connsiteX14" fmla="*/ 230505 w 1143000"/>
                <a:gd name="connsiteY14" fmla="*/ 175260 h 1097280"/>
                <a:gd name="connsiteX15" fmla="*/ 201930 w 1143000"/>
                <a:gd name="connsiteY15" fmla="*/ 165735 h 1097280"/>
                <a:gd name="connsiteX16" fmla="*/ 224790 w 1143000"/>
                <a:gd name="connsiteY16" fmla="*/ 131445 h 1097280"/>
                <a:gd name="connsiteX17" fmla="*/ 224790 w 1143000"/>
                <a:gd name="connsiteY17" fmla="*/ 26670 h 1097280"/>
                <a:gd name="connsiteX18" fmla="*/ 302895 w 1143000"/>
                <a:gd name="connsiteY18" fmla="*/ 0 h 1097280"/>
                <a:gd name="connsiteX19" fmla="*/ 318135 w 1143000"/>
                <a:gd name="connsiteY19" fmla="*/ 24765 h 1097280"/>
                <a:gd name="connsiteX20" fmla="*/ 360045 w 1143000"/>
                <a:gd name="connsiteY20" fmla="*/ 26670 h 1097280"/>
                <a:gd name="connsiteX21" fmla="*/ 384810 w 1143000"/>
                <a:gd name="connsiteY21" fmla="*/ 36195 h 1097280"/>
                <a:gd name="connsiteX22" fmla="*/ 424815 w 1143000"/>
                <a:gd name="connsiteY22" fmla="*/ 24765 h 1097280"/>
                <a:gd name="connsiteX23" fmla="*/ 424815 w 1143000"/>
                <a:gd name="connsiteY23" fmla="*/ 83820 h 1097280"/>
                <a:gd name="connsiteX24" fmla="*/ 451485 w 1143000"/>
                <a:gd name="connsiteY24" fmla="*/ 95250 h 1097280"/>
                <a:gd name="connsiteX25" fmla="*/ 451485 w 1143000"/>
                <a:gd name="connsiteY25" fmla="*/ 131445 h 1097280"/>
                <a:gd name="connsiteX26" fmla="*/ 481965 w 1143000"/>
                <a:gd name="connsiteY26" fmla="*/ 156210 h 1097280"/>
                <a:gd name="connsiteX27" fmla="*/ 501015 w 1143000"/>
                <a:gd name="connsiteY27" fmla="*/ 213360 h 1097280"/>
                <a:gd name="connsiteX28" fmla="*/ 556260 w 1143000"/>
                <a:gd name="connsiteY28" fmla="*/ 226695 h 1097280"/>
                <a:gd name="connsiteX29" fmla="*/ 573405 w 1143000"/>
                <a:gd name="connsiteY29" fmla="*/ 264795 h 1097280"/>
                <a:gd name="connsiteX30" fmla="*/ 571500 w 1143000"/>
                <a:gd name="connsiteY30" fmla="*/ 297180 h 1097280"/>
                <a:gd name="connsiteX31" fmla="*/ 636270 w 1143000"/>
                <a:gd name="connsiteY31" fmla="*/ 363855 h 1097280"/>
                <a:gd name="connsiteX32" fmla="*/ 670560 w 1143000"/>
                <a:gd name="connsiteY32" fmla="*/ 348615 h 1097280"/>
                <a:gd name="connsiteX33" fmla="*/ 704850 w 1143000"/>
                <a:gd name="connsiteY33" fmla="*/ 365760 h 1097280"/>
                <a:gd name="connsiteX34" fmla="*/ 741045 w 1143000"/>
                <a:gd name="connsiteY34" fmla="*/ 354330 h 1097280"/>
                <a:gd name="connsiteX35" fmla="*/ 782955 w 1143000"/>
                <a:gd name="connsiteY35" fmla="*/ 377190 h 1097280"/>
                <a:gd name="connsiteX36" fmla="*/ 802005 w 1143000"/>
                <a:gd name="connsiteY36" fmla="*/ 381000 h 1097280"/>
                <a:gd name="connsiteX37" fmla="*/ 832485 w 1143000"/>
                <a:gd name="connsiteY37" fmla="*/ 361950 h 1097280"/>
                <a:gd name="connsiteX38" fmla="*/ 834390 w 1143000"/>
                <a:gd name="connsiteY38" fmla="*/ 320040 h 1097280"/>
                <a:gd name="connsiteX39" fmla="*/ 891540 w 1143000"/>
                <a:gd name="connsiteY39" fmla="*/ 318135 h 1097280"/>
                <a:gd name="connsiteX40" fmla="*/ 931545 w 1143000"/>
                <a:gd name="connsiteY40" fmla="*/ 348615 h 1097280"/>
                <a:gd name="connsiteX41" fmla="*/ 956310 w 1143000"/>
                <a:gd name="connsiteY41" fmla="*/ 325755 h 1097280"/>
                <a:gd name="connsiteX42" fmla="*/ 975360 w 1143000"/>
                <a:gd name="connsiteY42" fmla="*/ 339090 h 1097280"/>
                <a:gd name="connsiteX43" fmla="*/ 962025 w 1143000"/>
                <a:gd name="connsiteY43" fmla="*/ 361950 h 1097280"/>
                <a:gd name="connsiteX44" fmla="*/ 992505 w 1143000"/>
                <a:gd name="connsiteY44" fmla="*/ 384810 h 1097280"/>
                <a:gd name="connsiteX45" fmla="*/ 981075 w 1143000"/>
                <a:gd name="connsiteY45" fmla="*/ 421005 h 1097280"/>
                <a:gd name="connsiteX46" fmla="*/ 1002030 w 1143000"/>
                <a:gd name="connsiteY46" fmla="*/ 428625 h 1097280"/>
                <a:gd name="connsiteX47" fmla="*/ 1032510 w 1143000"/>
                <a:gd name="connsiteY47" fmla="*/ 405765 h 1097280"/>
                <a:gd name="connsiteX48" fmla="*/ 1038225 w 1143000"/>
                <a:gd name="connsiteY48" fmla="*/ 453390 h 1097280"/>
                <a:gd name="connsiteX49" fmla="*/ 1072515 w 1143000"/>
                <a:gd name="connsiteY49" fmla="*/ 480060 h 1097280"/>
                <a:gd name="connsiteX50" fmla="*/ 1082040 w 1143000"/>
                <a:gd name="connsiteY50" fmla="*/ 520065 h 1097280"/>
                <a:gd name="connsiteX51" fmla="*/ 1120140 w 1143000"/>
                <a:gd name="connsiteY51" fmla="*/ 567690 h 1097280"/>
                <a:gd name="connsiteX52" fmla="*/ 1123950 w 1143000"/>
                <a:gd name="connsiteY52" fmla="*/ 607695 h 1097280"/>
                <a:gd name="connsiteX53" fmla="*/ 1143000 w 1143000"/>
                <a:gd name="connsiteY53" fmla="*/ 666750 h 1097280"/>
                <a:gd name="connsiteX54" fmla="*/ 1125855 w 1143000"/>
                <a:gd name="connsiteY54" fmla="*/ 714375 h 1097280"/>
                <a:gd name="connsiteX55" fmla="*/ 1129665 w 1143000"/>
                <a:gd name="connsiteY55" fmla="*/ 762000 h 1097280"/>
                <a:gd name="connsiteX56" fmla="*/ 1118235 w 1143000"/>
                <a:gd name="connsiteY56" fmla="*/ 796290 h 1097280"/>
                <a:gd name="connsiteX57" fmla="*/ 1091565 w 1143000"/>
                <a:gd name="connsiteY57" fmla="*/ 775335 h 1097280"/>
                <a:gd name="connsiteX58" fmla="*/ 1087755 w 1143000"/>
                <a:gd name="connsiteY58" fmla="*/ 735330 h 1097280"/>
                <a:gd name="connsiteX59" fmla="*/ 1057275 w 1143000"/>
                <a:gd name="connsiteY59" fmla="*/ 744855 h 1097280"/>
                <a:gd name="connsiteX60" fmla="*/ 1019175 w 1143000"/>
                <a:gd name="connsiteY60" fmla="*/ 756285 h 1097280"/>
                <a:gd name="connsiteX61" fmla="*/ 1002030 w 1143000"/>
                <a:gd name="connsiteY61" fmla="*/ 784860 h 1097280"/>
                <a:gd name="connsiteX62" fmla="*/ 908685 w 1143000"/>
                <a:gd name="connsiteY62" fmla="*/ 746760 h 1097280"/>
                <a:gd name="connsiteX63" fmla="*/ 830580 w 1143000"/>
                <a:gd name="connsiteY63" fmla="*/ 742950 h 1097280"/>
                <a:gd name="connsiteX64" fmla="*/ 802005 w 1143000"/>
                <a:gd name="connsiteY64" fmla="*/ 699135 h 1097280"/>
                <a:gd name="connsiteX65" fmla="*/ 782955 w 1143000"/>
                <a:gd name="connsiteY65" fmla="*/ 735330 h 1097280"/>
                <a:gd name="connsiteX66" fmla="*/ 796290 w 1143000"/>
                <a:gd name="connsiteY66" fmla="*/ 786765 h 1097280"/>
                <a:gd name="connsiteX67" fmla="*/ 683895 w 1143000"/>
                <a:gd name="connsiteY67" fmla="*/ 765810 h 1097280"/>
                <a:gd name="connsiteX68" fmla="*/ 683895 w 1143000"/>
                <a:gd name="connsiteY68" fmla="*/ 746760 h 1097280"/>
                <a:gd name="connsiteX69" fmla="*/ 605790 w 1143000"/>
                <a:gd name="connsiteY69" fmla="*/ 760095 h 1097280"/>
                <a:gd name="connsiteX70" fmla="*/ 603885 w 1143000"/>
                <a:gd name="connsiteY70" fmla="*/ 807720 h 1097280"/>
                <a:gd name="connsiteX71" fmla="*/ 560070 w 1143000"/>
                <a:gd name="connsiteY71" fmla="*/ 800100 h 1097280"/>
                <a:gd name="connsiteX72" fmla="*/ 565785 w 1143000"/>
                <a:gd name="connsiteY72" fmla="*/ 855345 h 1097280"/>
                <a:gd name="connsiteX73" fmla="*/ 541020 w 1143000"/>
                <a:gd name="connsiteY73" fmla="*/ 883920 h 1097280"/>
                <a:gd name="connsiteX74" fmla="*/ 520065 w 1143000"/>
                <a:gd name="connsiteY74" fmla="*/ 828675 h 1097280"/>
                <a:gd name="connsiteX75" fmla="*/ 480060 w 1143000"/>
                <a:gd name="connsiteY75" fmla="*/ 840105 h 1097280"/>
                <a:gd name="connsiteX76" fmla="*/ 478155 w 1143000"/>
                <a:gd name="connsiteY76" fmla="*/ 868680 h 1097280"/>
                <a:gd name="connsiteX77" fmla="*/ 455295 w 1143000"/>
                <a:gd name="connsiteY77" fmla="*/ 866775 h 1097280"/>
                <a:gd name="connsiteX78" fmla="*/ 462915 w 1143000"/>
                <a:gd name="connsiteY78" fmla="*/ 895350 h 1097280"/>
                <a:gd name="connsiteX79" fmla="*/ 430530 w 1143000"/>
                <a:gd name="connsiteY79" fmla="*/ 941070 h 1097280"/>
                <a:gd name="connsiteX80" fmla="*/ 453390 w 1143000"/>
                <a:gd name="connsiteY80" fmla="*/ 948690 h 1097280"/>
                <a:gd name="connsiteX81" fmla="*/ 436245 w 1143000"/>
                <a:gd name="connsiteY81" fmla="*/ 1007745 h 1097280"/>
                <a:gd name="connsiteX82" fmla="*/ 379095 w 1143000"/>
                <a:gd name="connsiteY82" fmla="*/ 1036320 h 1097280"/>
                <a:gd name="connsiteX83" fmla="*/ 363855 w 1143000"/>
                <a:gd name="connsiteY83" fmla="*/ 1007745 h 1097280"/>
                <a:gd name="connsiteX84" fmla="*/ 325755 w 1143000"/>
                <a:gd name="connsiteY84" fmla="*/ 1040130 h 1097280"/>
                <a:gd name="connsiteX85" fmla="*/ 314325 w 1143000"/>
                <a:gd name="connsiteY85" fmla="*/ 1011555 h 1097280"/>
                <a:gd name="connsiteX86" fmla="*/ 276225 w 1143000"/>
                <a:gd name="connsiteY86" fmla="*/ 1049655 h 1097280"/>
                <a:gd name="connsiteX87" fmla="*/ 245745 w 1143000"/>
                <a:gd name="connsiteY87" fmla="*/ 1047750 h 1097280"/>
                <a:gd name="connsiteX88" fmla="*/ 238125 w 1143000"/>
                <a:gd name="connsiteY88" fmla="*/ 1064895 h 1097280"/>
                <a:gd name="connsiteX89" fmla="*/ 146685 w 1143000"/>
                <a:gd name="connsiteY89" fmla="*/ 1097280 h 1097280"/>
                <a:gd name="connsiteX90" fmla="*/ 137160 w 1143000"/>
                <a:gd name="connsiteY90" fmla="*/ 1043940 h 1097280"/>
                <a:gd name="connsiteX91" fmla="*/ 66675 w 1143000"/>
                <a:gd name="connsiteY91" fmla="*/ 1032510 h 1097280"/>
                <a:gd name="connsiteX92" fmla="*/ 62865 w 1143000"/>
                <a:gd name="connsiteY92" fmla="*/ 1000125 h 1097280"/>
                <a:gd name="connsiteX93" fmla="*/ 78105 w 1143000"/>
                <a:gd name="connsiteY93" fmla="*/ 939165 h 1097280"/>
                <a:gd name="connsiteX94" fmla="*/ 62865 w 1143000"/>
                <a:gd name="connsiteY94" fmla="*/ 878205 h 1097280"/>
                <a:gd name="connsiteX95" fmla="*/ 72390 w 1143000"/>
                <a:gd name="connsiteY95" fmla="*/ 828675 h 1097280"/>
                <a:gd name="connsiteX96" fmla="*/ 108585 w 1143000"/>
                <a:gd name="connsiteY96" fmla="*/ 781050 h 1097280"/>
                <a:gd name="connsiteX97" fmla="*/ 55245 w 1143000"/>
                <a:gd name="connsiteY97" fmla="*/ 784860 h 1097280"/>
                <a:gd name="connsiteX98" fmla="*/ 45720 w 1143000"/>
                <a:gd name="connsiteY98" fmla="*/ 758190 h 1097280"/>
                <a:gd name="connsiteX99" fmla="*/ 70485 w 1143000"/>
                <a:gd name="connsiteY99" fmla="*/ 649605 h 109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43000" h="1097280">
                  <a:moveTo>
                    <a:pt x="70485" y="649605"/>
                  </a:moveTo>
                  <a:lnTo>
                    <a:pt x="1905" y="645795"/>
                  </a:lnTo>
                  <a:lnTo>
                    <a:pt x="0" y="598170"/>
                  </a:lnTo>
                  <a:lnTo>
                    <a:pt x="91440" y="601980"/>
                  </a:lnTo>
                  <a:lnTo>
                    <a:pt x="118110" y="603885"/>
                  </a:lnTo>
                  <a:lnTo>
                    <a:pt x="93345" y="577215"/>
                  </a:lnTo>
                  <a:lnTo>
                    <a:pt x="99060" y="527685"/>
                  </a:lnTo>
                  <a:lnTo>
                    <a:pt x="154305" y="358140"/>
                  </a:lnTo>
                  <a:lnTo>
                    <a:pt x="335280" y="375285"/>
                  </a:lnTo>
                  <a:lnTo>
                    <a:pt x="342900" y="310515"/>
                  </a:lnTo>
                  <a:lnTo>
                    <a:pt x="259080" y="325755"/>
                  </a:lnTo>
                  <a:lnTo>
                    <a:pt x="259080" y="293370"/>
                  </a:lnTo>
                  <a:lnTo>
                    <a:pt x="224790" y="291465"/>
                  </a:lnTo>
                  <a:lnTo>
                    <a:pt x="209550" y="201930"/>
                  </a:lnTo>
                  <a:lnTo>
                    <a:pt x="230505" y="175260"/>
                  </a:lnTo>
                  <a:lnTo>
                    <a:pt x="201930" y="165735"/>
                  </a:lnTo>
                  <a:lnTo>
                    <a:pt x="224790" y="131445"/>
                  </a:lnTo>
                  <a:lnTo>
                    <a:pt x="224790" y="26670"/>
                  </a:lnTo>
                  <a:lnTo>
                    <a:pt x="302895" y="0"/>
                  </a:lnTo>
                  <a:lnTo>
                    <a:pt x="318135" y="24765"/>
                  </a:lnTo>
                  <a:lnTo>
                    <a:pt x="360045" y="26670"/>
                  </a:lnTo>
                  <a:lnTo>
                    <a:pt x="384810" y="36195"/>
                  </a:lnTo>
                  <a:lnTo>
                    <a:pt x="424815" y="24765"/>
                  </a:lnTo>
                  <a:lnTo>
                    <a:pt x="424815" y="83820"/>
                  </a:lnTo>
                  <a:lnTo>
                    <a:pt x="451485" y="95250"/>
                  </a:lnTo>
                  <a:lnTo>
                    <a:pt x="451485" y="131445"/>
                  </a:lnTo>
                  <a:lnTo>
                    <a:pt x="481965" y="156210"/>
                  </a:lnTo>
                  <a:lnTo>
                    <a:pt x="501015" y="213360"/>
                  </a:lnTo>
                  <a:lnTo>
                    <a:pt x="556260" y="226695"/>
                  </a:lnTo>
                  <a:lnTo>
                    <a:pt x="573405" y="264795"/>
                  </a:lnTo>
                  <a:lnTo>
                    <a:pt x="571500" y="297180"/>
                  </a:lnTo>
                  <a:lnTo>
                    <a:pt x="636270" y="363855"/>
                  </a:lnTo>
                  <a:lnTo>
                    <a:pt x="670560" y="348615"/>
                  </a:lnTo>
                  <a:lnTo>
                    <a:pt x="704850" y="365760"/>
                  </a:lnTo>
                  <a:lnTo>
                    <a:pt x="741045" y="354330"/>
                  </a:lnTo>
                  <a:lnTo>
                    <a:pt x="782955" y="377190"/>
                  </a:lnTo>
                  <a:lnTo>
                    <a:pt x="802005" y="381000"/>
                  </a:lnTo>
                  <a:lnTo>
                    <a:pt x="832485" y="361950"/>
                  </a:lnTo>
                  <a:lnTo>
                    <a:pt x="834390" y="320040"/>
                  </a:lnTo>
                  <a:lnTo>
                    <a:pt x="891540" y="318135"/>
                  </a:lnTo>
                  <a:lnTo>
                    <a:pt x="931545" y="348615"/>
                  </a:lnTo>
                  <a:lnTo>
                    <a:pt x="956310" y="325755"/>
                  </a:lnTo>
                  <a:lnTo>
                    <a:pt x="975360" y="339090"/>
                  </a:lnTo>
                  <a:lnTo>
                    <a:pt x="962025" y="361950"/>
                  </a:lnTo>
                  <a:lnTo>
                    <a:pt x="992505" y="384810"/>
                  </a:lnTo>
                  <a:lnTo>
                    <a:pt x="981075" y="421005"/>
                  </a:lnTo>
                  <a:lnTo>
                    <a:pt x="1002030" y="428625"/>
                  </a:lnTo>
                  <a:lnTo>
                    <a:pt x="1032510" y="405765"/>
                  </a:lnTo>
                  <a:lnTo>
                    <a:pt x="1038225" y="453390"/>
                  </a:lnTo>
                  <a:lnTo>
                    <a:pt x="1072515" y="480060"/>
                  </a:lnTo>
                  <a:lnTo>
                    <a:pt x="1082040" y="520065"/>
                  </a:lnTo>
                  <a:lnTo>
                    <a:pt x="1120140" y="567690"/>
                  </a:lnTo>
                  <a:lnTo>
                    <a:pt x="1123950" y="607695"/>
                  </a:lnTo>
                  <a:lnTo>
                    <a:pt x="1143000" y="666750"/>
                  </a:lnTo>
                  <a:lnTo>
                    <a:pt x="1125855" y="714375"/>
                  </a:lnTo>
                  <a:lnTo>
                    <a:pt x="1129665" y="762000"/>
                  </a:lnTo>
                  <a:lnTo>
                    <a:pt x="1118235" y="796290"/>
                  </a:lnTo>
                  <a:lnTo>
                    <a:pt x="1091565" y="775335"/>
                  </a:lnTo>
                  <a:lnTo>
                    <a:pt x="1087755" y="735330"/>
                  </a:lnTo>
                  <a:lnTo>
                    <a:pt x="1057275" y="744855"/>
                  </a:lnTo>
                  <a:lnTo>
                    <a:pt x="1019175" y="756285"/>
                  </a:lnTo>
                  <a:lnTo>
                    <a:pt x="1002030" y="784860"/>
                  </a:lnTo>
                  <a:lnTo>
                    <a:pt x="908685" y="746760"/>
                  </a:lnTo>
                  <a:lnTo>
                    <a:pt x="830580" y="742950"/>
                  </a:lnTo>
                  <a:lnTo>
                    <a:pt x="802005" y="699135"/>
                  </a:lnTo>
                  <a:lnTo>
                    <a:pt x="782955" y="735330"/>
                  </a:lnTo>
                  <a:lnTo>
                    <a:pt x="796290" y="786765"/>
                  </a:lnTo>
                  <a:lnTo>
                    <a:pt x="683895" y="765810"/>
                  </a:lnTo>
                  <a:lnTo>
                    <a:pt x="683895" y="746760"/>
                  </a:lnTo>
                  <a:lnTo>
                    <a:pt x="605790" y="760095"/>
                  </a:lnTo>
                  <a:lnTo>
                    <a:pt x="603885" y="807720"/>
                  </a:lnTo>
                  <a:lnTo>
                    <a:pt x="560070" y="800100"/>
                  </a:lnTo>
                  <a:lnTo>
                    <a:pt x="565785" y="855345"/>
                  </a:lnTo>
                  <a:lnTo>
                    <a:pt x="541020" y="883920"/>
                  </a:lnTo>
                  <a:lnTo>
                    <a:pt x="520065" y="828675"/>
                  </a:lnTo>
                  <a:lnTo>
                    <a:pt x="480060" y="840105"/>
                  </a:lnTo>
                  <a:lnTo>
                    <a:pt x="478155" y="868680"/>
                  </a:lnTo>
                  <a:lnTo>
                    <a:pt x="455295" y="866775"/>
                  </a:lnTo>
                  <a:lnTo>
                    <a:pt x="462915" y="895350"/>
                  </a:lnTo>
                  <a:lnTo>
                    <a:pt x="430530" y="941070"/>
                  </a:lnTo>
                  <a:lnTo>
                    <a:pt x="453390" y="948690"/>
                  </a:lnTo>
                  <a:lnTo>
                    <a:pt x="436245" y="1007745"/>
                  </a:lnTo>
                  <a:lnTo>
                    <a:pt x="379095" y="1036320"/>
                  </a:lnTo>
                  <a:lnTo>
                    <a:pt x="363855" y="1007745"/>
                  </a:lnTo>
                  <a:lnTo>
                    <a:pt x="325755" y="1040130"/>
                  </a:lnTo>
                  <a:lnTo>
                    <a:pt x="314325" y="1011555"/>
                  </a:lnTo>
                  <a:lnTo>
                    <a:pt x="276225" y="1049655"/>
                  </a:lnTo>
                  <a:lnTo>
                    <a:pt x="245745" y="1047750"/>
                  </a:lnTo>
                  <a:lnTo>
                    <a:pt x="238125" y="1064895"/>
                  </a:lnTo>
                  <a:lnTo>
                    <a:pt x="146685" y="1097280"/>
                  </a:lnTo>
                  <a:lnTo>
                    <a:pt x="137160" y="1043940"/>
                  </a:lnTo>
                  <a:lnTo>
                    <a:pt x="66675" y="1032510"/>
                  </a:lnTo>
                  <a:lnTo>
                    <a:pt x="62865" y="1000125"/>
                  </a:lnTo>
                  <a:lnTo>
                    <a:pt x="78105" y="939165"/>
                  </a:lnTo>
                  <a:lnTo>
                    <a:pt x="62865" y="878205"/>
                  </a:lnTo>
                  <a:lnTo>
                    <a:pt x="72390" y="828675"/>
                  </a:lnTo>
                  <a:lnTo>
                    <a:pt x="108585" y="781050"/>
                  </a:lnTo>
                  <a:lnTo>
                    <a:pt x="55245" y="784860"/>
                  </a:lnTo>
                  <a:lnTo>
                    <a:pt x="45720" y="758190"/>
                  </a:lnTo>
                  <a:lnTo>
                    <a:pt x="70485" y="649605"/>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Jadów</a:t>
              </a:r>
            </a:p>
          </p:txBody>
        </p:sp>
        <p:sp>
          <p:nvSpPr>
            <p:cNvPr id="59" name="Jablonna">
              <a:extLst>
                <a:ext uri="{FF2B5EF4-FFF2-40B4-BE49-F238E27FC236}">
                  <a16:creationId xmlns:a16="http://schemas.microsoft.com/office/drawing/2014/main" id="{3967D04C-904D-EB60-EE56-8C2F676DE011}"/>
                </a:ext>
              </a:extLst>
            </p:cNvPr>
            <p:cNvSpPr>
              <a:spLocks/>
            </p:cNvSpPr>
            <p:nvPr/>
          </p:nvSpPr>
          <p:spPr>
            <a:xfrm>
              <a:off x="5094165" y="1835058"/>
              <a:ext cx="1341976" cy="636238"/>
            </a:xfrm>
            <a:custGeom>
              <a:avLst/>
              <a:gdLst>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129347 w 1372365"/>
                <a:gd name="connsiteY4" fmla="*/ 100965 h 626656"/>
                <a:gd name="connsiteX5" fmla="*/ 1129437 w 1372365"/>
                <a:gd name="connsiteY5" fmla="*/ 101023 h 626656"/>
                <a:gd name="connsiteX6" fmla="*/ 1081912 w 1372365"/>
                <a:gd name="connsiteY6" fmla="*/ 131439 h 626656"/>
                <a:gd name="connsiteX7" fmla="*/ 1081817 w 1372365"/>
                <a:gd name="connsiteY7" fmla="*/ 131384 h 626656"/>
                <a:gd name="connsiteX8" fmla="*/ 994092 w 1372365"/>
                <a:gd name="connsiteY8" fmla="*/ 59055 h 626656"/>
                <a:gd name="connsiteX9" fmla="*/ 994195 w 1372365"/>
                <a:gd name="connsiteY9" fmla="*/ 59102 h 626656"/>
                <a:gd name="connsiteX10" fmla="*/ 959992 w 1372365"/>
                <a:gd name="connsiteY10" fmla="*/ 80004 h 626656"/>
                <a:gd name="connsiteX11" fmla="*/ 931417 w 1372365"/>
                <a:gd name="connsiteY11" fmla="*/ 131439 h 626656"/>
                <a:gd name="connsiteX12" fmla="*/ 931283 w 1372365"/>
                <a:gd name="connsiteY12" fmla="*/ 131344 h 626656"/>
                <a:gd name="connsiteX13" fmla="*/ 959802 w 1372365"/>
                <a:gd name="connsiteY13" fmla="*/ 80010 h 626656"/>
                <a:gd name="connsiteX14" fmla="*/ 1297906 w 1372365"/>
                <a:gd name="connsiteY14" fmla="*/ 27461 h 626656"/>
                <a:gd name="connsiteX15" fmla="*/ 1297990 w 1372365"/>
                <a:gd name="connsiteY15" fmla="*/ 27497 h 626656"/>
                <a:gd name="connsiteX16" fmla="*/ 1270507 w 1372365"/>
                <a:gd name="connsiteY16" fmla="*/ 117797 h 626656"/>
                <a:gd name="connsiteX17" fmla="*/ 1270407 w 1372365"/>
                <a:gd name="connsiteY17" fmla="*/ 117814 h 626656"/>
                <a:gd name="connsiteX18" fmla="*/ 744537 w 1372365"/>
                <a:gd name="connsiteY18" fmla="*/ 0 h 626656"/>
                <a:gd name="connsiteX19" fmla="*/ 803592 w 1372365"/>
                <a:gd name="connsiteY19" fmla="*/ 70485 h 626656"/>
                <a:gd name="connsiteX20" fmla="*/ 845502 w 1372365"/>
                <a:gd name="connsiteY20" fmla="*/ 70485 h 626656"/>
                <a:gd name="connsiteX21" fmla="*/ 865008 w 1372365"/>
                <a:gd name="connsiteY21" fmla="*/ 84356 h 626656"/>
                <a:gd name="connsiteX22" fmla="*/ 837881 w 1372365"/>
                <a:gd name="connsiteY22" fmla="*/ 165735 h 626656"/>
                <a:gd name="connsiteX23" fmla="*/ 885506 w 1372365"/>
                <a:gd name="connsiteY23" fmla="*/ 200025 h 626656"/>
                <a:gd name="connsiteX24" fmla="*/ 855026 w 1372365"/>
                <a:gd name="connsiteY24" fmla="*/ 211455 h 626656"/>
                <a:gd name="connsiteX25" fmla="*/ 862646 w 1372365"/>
                <a:gd name="connsiteY25" fmla="*/ 274320 h 626656"/>
                <a:gd name="connsiteX26" fmla="*/ 875981 w 1372365"/>
                <a:gd name="connsiteY26" fmla="*/ 314325 h 626656"/>
                <a:gd name="connsiteX27" fmla="*/ 946466 w 1372365"/>
                <a:gd name="connsiteY27" fmla="*/ 365760 h 626656"/>
                <a:gd name="connsiteX28" fmla="*/ 1018856 w 1372365"/>
                <a:gd name="connsiteY28" fmla="*/ 384810 h 626656"/>
                <a:gd name="connsiteX29" fmla="*/ 1077911 w 1372365"/>
                <a:gd name="connsiteY29" fmla="*/ 289560 h 626656"/>
                <a:gd name="connsiteX30" fmla="*/ 1133156 w 1372365"/>
                <a:gd name="connsiteY30" fmla="*/ 337185 h 626656"/>
                <a:gd name="connsiteX31" fmla="*/ 1133156 w 1372365"/>
                <a:gd name="connsiteY31" fmla="*/ 299085 h 626656"/>
                <a:gd name="connsiteX32" fmla="*/ 1176971 w 1372365"/>
                <a:gd name="connsiteY32" fmla="*/ 259080 h 626656"/>
                <a:gd name="connsiteX33" fmla="*/ 1205643 w 1372365"/>
                <a:gd name="connsiteY33" fmla="*/ 264932 h 626656"/>
                <a:gd name="connsiteX34" fmla="*/ 1256981 w 1372365"/>
                <a:gd name="connsiteY34" fmla="*/ 337185 h 626656"/>
                <a:gd name="connsiteX35" fmla="*/ 1266506 w 1372365"/>
                <a:gd name="connsiteY35" fmla="*/ 382905 h 626656"/>
                <a:gd name="connsiteX36" fmla="*/ 1336991 w 1372365"/>
                <a:gd name="connsiteY36" fmla="*/ 491490 h 626656"/>
                <a:gd name="connsiteX37" fmla="*/ 1372365 w 1372365"/>
                <a:gd name="connsiteY37" fmla="*/ 535992 h 626656"/>
                <a:gd name="connsiteX38" fmla="*/ 1323177 w 1372365"/>
                <a:gd name="connsiteY38" fmla="*/ 558076 h 626656"/>
                <a:gd name="connsiteX39" fmla="*/ 1214592 w 1372365"/>
                <a:gd name="connsiteY39" fmla="*/ 586651 h 626656"/>
                <a:gd name="connsiteX40" fmla="*/ 1187922 w 1372365"/>
                <a:gd name="connsiteY40" fmla="*/ 506641 h 626656"/>
                <a:gd name="connsiteX41" fmla="*/ 1083147 w 1372365"/>
                <a:gd name="connsiteY41" fmla="*/ 519976 h 626656"/>
                <a:gd name="connsiteX42" fmla="*/ 1031712 w 1372365"/>
                <a:gd name="connsiteY42" fmla="*/ 556171 h 626656"/>
                <a:gd name="connsiteX43" fmla="*/ 1054572 w 1372365"/>
                <a:gd name="connsiteY43" fmla="*/ 592366 h 626656"/>
                <a:gd name="connsiteX44" fmla="*/ 987897 w 1372365"/>
                <a:gd name="connsiteY44" fmla="*/ 580936 h 626656"/>
                <a:gd name="connsiteX45" fmla="*/ 945987 w 1372365"/>
                <a:gd name="connsiteY45" fmla="*/ 626656 h 626656"/>
                <a:gd name="connsiteX46" fmla="*/ 944208 w 1372365"/>
                <a:gd name="connsiteY46" fmla="*/ 626042 h 626656"/>
                <a:gd name="connsiteX47" fmla="*/ 910271 w 1372365"/>
                <a:gd name="connsiteY47" fmla="*/ 529590 h 626656"/>
                <a:gd name="connsiteX48" fmla="*/ 870266 w 1372365"/>
                <a:gd name="connsiteY48" fmla="*/ 480060 h 626656"/>
                <a:gd name="connsiteX49" fmla="*/ 782636 w 1372365"/>
                <a:gd name="connsiteY49" fmla="*/ 441960 h 626656"/>
                <a:gd name="connsiteX50" fmla="*/ 698816 w 1372365"/>
                <a:gd name="connsiteY50" fmla="*/ 422910 h 626656"/>
                <a:gd name="connsiteX51" fmla="*/ 567371 w 1372365"/>
                <a:gd name="connsiteY51" fmla="*/ 462915 h 626656"/>
                <a:gd name="connsiteX52" fmla="*/ 468311 w 1372365"/>
                <a:gd name="connsiteY52" fmla="*/ 443865 h 626656"/>
                <a:gd name="connsiteX53" fmla="*/ 465307 w 1372365"/>
                <a:gd name="connsiteY53" fmla="*/ 452307 h 626656"/>
                <a:gd name="connsiteX54" fmla="*/ 422591 w 1372365"/>
                <a:gd name="connsiteY54" fmla="*/ 394335 h 626656"/>
                <a:gd name="connsiteX55" fmla="*/ 373061 w 1372365"/>
                <a:gd name="connsiteY55" fmla="*/ 348615 h 626656"/>
                <a:gd name="connsiteX56" fmla="*/ 270191 w 1372365"/>
                <a:gd name="connsiteY56" fmla="*/ 304800 h 626656"/>
                <a:gd name="connsiteX57" fmla="*/ 150176 w 1372365"/>
                <a:gd name="connsiteY57" fmla="*/ 243840 h 626656"/>
                <a:gd name="connsiteX58" fmla="*/ 81596 w 1372365"/>
                <a:gd name="connsiteY58" fmla="*/ 245745 h 626656"/>
                <a:gd name="connsiteX59" fmla="*/ 0 w 1372365"/>
                <a:gd name="connsiteY59" fmla="*/ 227200 h 626656"/>
                <a:gd name="connsiteX60" fmla="*/ 88 w 1372365"/>
                <a:gd name="connsiteY60" fmla="*/ 226935 h 626656"/>
                <a:gd name="connsiteX61" fmla="*/ 50600 w 1372365"/>
                <a:gd name="connsiteY61" fmla="*/ 238416 h 626656"/>
                <a:gd name="connsiteX62" fmla="*/ 60641 w 1372365"/>
                <a:gd name="connsiteY62" fmla="*/ 177165 h 626656"/>
                <a:gd name="connsiteX63" fmla="*/ 96836 w 1372365"/>
                <a:gd name="connsiteY63" fmla="*/ 148590 h 626656"/>
                <a:gd name="connsiteX64" fmla="*/ 159701 w 1372365"/>
                <a:gd name="connsiteY64" fmla="*/ 114300 h 626656"/>
                <a:gd name="connsiteX65" fmla="*/ 159602 w 1372365"/>
                <a:gd name="connsiteY65" fmla="*/ 112176 h 626656"/>
                <a:gd name="connsiteX66" fmla="*/ 218757 w 1372365"/>
                <a:gd name="connsiteY66" fmla="*/ 139065 h 626656"/>
                <a:gd name="connsiteX67" fmla="*/ 253047 w 1372365"/>
                <a:gd name="connsiteY67" fmla="*/ 110490 h 626656"/>
                <a:gd name="connsiteX68" fmla="*/ 253047 w 1372365"/>
                <a:gd name="connsiteY68" fmla="*/ 76200 h 626656"/>
                <a:gd name="connsiteX69" fmla="*/ 390207 w 1372365"/>
                <a:gd name="connsiteY69" fmla="*/ 64770 h 626656"/>
                <a:gd name="connsiteX70" fmla="*/ 576897 w 1372365"/>
                <a:gd name="connsiteY70" fmla="*/ 100965 h 626656"/>
                <a:gd name="connsiteX71" fmla="*/ 695007 w 1372365"/>
                <a:gd name="connsiteY71" fmla="*/ 51435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1270407 w 1372365"/>
                <a:gd name="connsiteY17" fmla="*/ 117814 h 626656"/>
                <a:gd name="connsiteX18" fmla="*/ 1297990 w 1372365"/>
                <a:gd name="connsiteY18" fmla="*/ 27497 h 626656"/>
                <a:gd name="connsiteX19" fmla="*/ 1270507 w 1372365"/>
                <a:gd name="connsiteY19" fmla="*/ 117797 h 626656"/>
                <a:gd name="connsiteX20" fmla="*/ 1270407 w 1372365"/>
                <a:gd name="connsiteY20" fmla="*/ 117814 h 626656"/>
                <a:gd name="connsiteX21" fmla="*/ 744537 w 1372365"/>
                <a:gd name="connsiteY21" fmla="*/ 0 h 626656"/>
                <a:gd name="connsiteX22" fmla="*/ 803592 w 1372365"/>
                <a:gd name="connsiteY22" fmla="*/ 70485 h 626656"/>
                <a:gd name="connsiteX23" fmla="*/ 845502 w 1372365"/>
                <a:gd name="connsiteY23" fmla="*/ 70485 h 626656"/>
                <a:gd name="connsiteX24" fmla="*/ 865008 w 1372365"/>
                <a:gd name="connsiteY24" fmla="*/ 84356 h 626656"/>
                <a:gd name="connsiteX25" fmla="*/ 837881 w 1372365"/>
                <a:gd name="connsiteY25" fmla="*/ 165735 h 626656"/>
                <a:gd name="connsiteX26" fmla="*/ 885506 w 1372365"/>
                <a:gd name="connsiteY26" fmla="*/ 200025 h 626656"/>
                <a:gd name="connsiteX27" fmla="*/ 855026 w 1372365"/>
                <a:gd name="connsiteY27" fmla="*/ 211455 h 626656"/>
                <a:gd name="connsiteX28" fmla="*/ 862646 w 1372365"/>
                <a:gd name="connsiteY28" fmla="*/ 274320 h 626656"/>
                <a:gd name="connsiteX29" fmla="*/ 875981 w 1372365"/>
                <a:gd name="connsiteY29" fmla="*/ 314325 h 626656"/>
                <a:gd name="connsiteX30" fmla="*/ 946466 w 1372365"/>
                <a:gd name="connsiteY30" fmla="*/ 365760 h 626656"/>
                <a:gd name="connsiteX31" fmla="*/ 1018856 w 1372365"/>
                <a:gd name="connsiteY31" fmla="*/ 384810 h 626656"/>
                <a:gd name="connsiteX32" fmla="*/ 1077911 w 1372365"/>
                <a:gd name="connsiteY32" fmla="*/ 289560 h 626656"/>
                <a:gd name="connsiteX33" fmla="*/ 1133156 w 1372365"/>
                <a:gd name="connsiteY33" fmla="*/ 337185 h 626656"/>
                <a:gd name="connsiteX34" fmla="*/ 1133156 w 1372365"/>
                <a:gd name="connsiteY34" fmla="*/ 299085 h 626656"/>
                <a:gd name="connsiteX35" fmla="*/ 1176971 w 1372365"/>
                <a:gd name="connsiteY35" fmla="*/ 259080 h 626656"/>
                <a:gd name="connsiteX36" fmla="*/ 1205643 w 1372365"/>
                <a:gd name="connsiteY36" fmla="*/ 264932 h 626656"/>
                <a:gd name="connsiteX37" fmla="*/ 1256981 w 1372365"/>
                <a:gd name="connsiteY37" fmla="*/ 337185 h 626656"/>
                <a:gd name="connsiteX38" fmla="*/ 1266506 w 1372365"/>
                <a:gd name="connsiteY38" fmla="*/ 382905 h 626656"/>
                <a:gd name="connsiteX39" fmla="*/ 1336991 w 1372365"/>
                <a:gd name="connsiteY39" fmla="*/ 491490 h 626656"/>
                <a:gd name="connsiteX40" fmla="*/ 1372365 w 1372365"/>
                <a:gd name="connsiteY40" fmla="*/ 535992 h 626656"/>
                <a:gd name="connsiteX41" fmla="*/ 1323177 w 1372365"/>
                <a:gd name="connsiteY41" fmla="*/ 558076 h 626656"/>
                <a:gd name="connsiteX42" fmla="*/ 1214592 w 1372365"/>
                <a:gd name="connsiteY42" fmla="*/ 586651 h 626656"/>
                <a:gd name="connsiteX43" fmla="*/ 1187922 w 1372365"/>
                <a:gd name="connsiteY43" fmla="*/ 506641 h 626656"/>
                <a:gd name="connsiteX44" fmla="*/ 1083147 w 1372365"/>
                <a:gd name="connsiteY44" fmla="*/ 519976 h 626656"/>
                <a:gd name="connsiteX45" fmla="*/ 1031712 w 1372365"/>
                <a:gd name="connsiteY45" fmla="*/ 556171 h 626656"/>
                <a:gd name="connsiteX46" fmla="*/ 1054572 w 1372365"/>
                <a:gd name="connsiteY46" fmla="*/ 592366 h 626656"/>
                <a:gd name="connsiteX47" fmla="*/ 987897 w 1372365"/>
                <a:gd name="connsiteY47" fmla="*/ 580936 h 626656"/>
                <a:gd name="connsiteX48" fmla="*/ 945987 w 1372365"/>
                <a:gd name="connsiteY48" fmla="*/ 626656 h 626656"/>
                <a:gd name="connsiteX49" fmla="*/ 944208 w 1372365"/>
                <a:gd name="connsiteY49" fmla="*/ 626042 h 626656"/>
                <a:gd name="connsiteX50" fmla="*/ 910271 w 1372365"/>
                <a:gd name="connsiteY50" fmla="*/ 529590 h 626656"/>
                <a:gd name="connsiteX51" fmla="*/ 870266 w 1372365"/>
                <a:gd name="connsiteY51" fmla="*/ 480060 h 626656"/>
                <a:gd name="connsiteX52" fmla="*/ 782636 w 1372365"/>
                <a:gd name="connsiteY52" fmla="*/ 441960 h 626656"/>
                <a:gd name="connsiteX53" fmla="*/ 698816 w 1372365"/>
                <a:gd name="connsiteY53" fmla="*/ 422910 h 626656"/>
                <a:gd name="connsiteX54" fmla="*/ 567371 w 1372365"/>
                <a:gd name="connsiteY54" fmla="*/ 462915 h 626656"/>
                <a:gd name="connsiteX55" fmla="*/ 468311 w 1372365"/>
                <a:gd name="connsiteY55" fmla="*/ 443865 h 626656"/>
                <a:gd name="connsiteX56" fmla="*/ 465307 w 1372365"/>
                <a:gd name="connsiteY56" fmla="*/ 452307 h 626656"/>
                <a:gd name="connsiteX57" fmla="*/ 422591 w 1372365"/>
                <a:gd name="connsiteY57" fmla="*/ 394335 h 626656"/>
                <a:gd name="connsiteX58" fmla="*/ 373061 w 1372365"/>
                <a:gd name="connsiteY58" fmla="*/ 348615 h 626656"/>
                <a:gd name="connsiteX59" fmla="*/ 270191 w 1372365"/>
                <a:gd name="connsiteY59" fmla="*/ 304800 h 626656"/>
                <a:gd name="connsiteX60" fmla="*/ 150176 w 1372365"/>
                <a:gd name="connsiteY60" fmla="*/ 243840 h 626656"/>
                <a:gd name="connsiteX61" fmla="*/ 81596 w 1372365"/>
                <a:gd name="connsiteY61" fmla="*/ 245745 h 626656"/>
                <a:gd name="connsiteX62" fmla="*/ 0 w 1372365"/>
                <a:gd name="connsiteY62" fmla="*/ 227200 h 626656"/>
                <a:gd name="connsiteX63" fmla="*/ 88 w 1372365"/>
                <a:gd name="connsiteY63" fmla="*/ 226935 h 626656"/>
                <a:gd name="connsiteX64" fmla="*/ 50600 w 1372365"/>
                <a:gd name="connsiteY64" fmla="*/ 238416 h 626656"/>
                <a:gd name="connsiteX65" fmla="*/ 60641 w 1372365"/>
                <a:gd name="connsiteY65" fmla="*/ 177165 h 626656"/>
                <a:gd name="connsiteX66" fmla="*/ 96836 w 1372365"/>
                <a:gd name="connsiteY66" fmla="*/ 148590 h 626656"/>
                <a:gd name="connsiteX67" fmla="*/ 159701 w 1372365"/>
                <a:gd name="connsiteY67" fmla="*/ 114300 h 626656"/>
                <a:gd name="connsiteX68" fmla="*/ 159602 w 1372365"/>
                <a:gd name="connsiteY68" fmla="*/ 112176 h 626656"/>
                <a:gd name="connsiteX69" fmla="*/ 218757 w 1372365"/>
                <a:gd name="connsiteY69" fmla="*/ 139065 h 626656"/>
                <a:gd name="connsiteX70" fmla="*/ 253047 w 1372365"/>
                <a:gd name="connsiteY70" fmla="*/ 110490 h 626656"/>
                <a:gd name="connsiteX71" fmla="*/ 253047 w 1372365"/>
                <a:gd name="connsiteY71" fmla="*/ 76200 h 626656"/>
                <a:gd name="connsiteX72" fmla="*/ 390207 w 1372365"/>
                <a:gd name="connsiteY72" fmla="*/ 64770 h 626656"/>
                <a:gd name="connsiteX73" fmla="*/ 576897 w 1372365"/>
                <a:gd name="connsiteY73" fmla="*/ 100965 h 626656"/>
                <a:gd name="connsiteX74" fmla="*/ 695007 w 1372365"/>
                <a:gd name="connsiteY74" fmla="*/ 51435 h 626656"/>
                <a:gd name="connsiteX75" fmla="*/ 744537 w 1372365"/>
                <a:gd name="connsiteY75" fmla="*/ 0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1270407 w 1372365"/>
                <a:gd name="connsiteY17" fmla="*/ 117814 h 626656"/>
                <a:gd name="connsiteX18" fmla="*/ 1270507 w 1372365"/>
                <a:gd name="connsiteY18" fmla="*/ 117797 h 626656"/>
                <a:gd name="connsiteX19" fmla="*/ 1270407 w 1372365"/>
                <a:gd name="connsiteY19" fmla="*/ 117814 h 626656"/>
                <a:gd name="connsiteX20" fmla="*/ 744537 w 1372365"/>
                <a:gd name="connsiteY20" fmla="*/ 0 h 626656"/>
                <a:gd name="connsiteX21" fmla="*/ 803592 w 1372365"/>
                <a:gd name="connsiteY21" fmla="*/ 70485 h 626656"/>
                <a:gd name="connsiteX22" fmla="*/ 845502 w 1372365"/>
                <a:gd name="connsiteY22" fmla="*/ 70485 h 626656"/>
                <a:gd name="connsiteX23" fmla="*/ 865008 w 1372365"/>
                <a:gd name="connsiteY23" fmla="*/ 84356 h 626656"/>
                <a:gd name="connsiteX24" fmla="*/ 837881 w 1372365"/>
                <a:gd name="connsiteY24" fmla="*/ 165735 h 626656"/>
                <a:gd name="connsiteX25" fmla="*/ 885506 w 1372365"/>
                <a:gd name="connsiteY25" fmla="*/ 200025 h 626656"/>
                <a:gd name="connsiteX26" fmla="*/ 855026 w 1372365"/>
                <a:gd name="connsiteY26" fmla="*/ 211455 h 626656"/>
                <a:gd name="connsiteX27" fmla="*/ 862646 w 1372365"/>
                <a:gd name="connsiteY27" fmla="*/ 274320 h 626656"/>
                <a:gd name="connsiteX28" fmla="*/ 875981 w 1372365"/>
                <a:gd name="connsiteY28" fmla="*/ 314325 h 626656"/>
                <a:gd name="connsiteX29" fmla="*/ 946466 w 1372365"/>
                <a:gd name="connsiteY29" fmla="*/ 365760 h 626656"/>
                <a:gd name="connsiteX30" fmla="*/ 1018856 w 1372365"/>
                <a:gd name="connsiteY30" fmla="*/ 384810 h 626656"/>
                <a:gd name="connsiteX31" fmla="*/ 1077911 w 1372365"/>
                <a:gd name="connsiteY31" fmla="*/ 289560 h 626656"/>
                <a:gd name="connsiteX32" fmla="*/ 1133156 w 1372365"/>
                <a:gd name="connsiteY32" fmla="*/ 337185 h 626656"/>
                <a:gd name="connsiteX33" fmla="*/ 1133156 w 1372365"/>
                <a:gd name="connsiteY33" fmla="*/ 299085 h 626656"/>
                <a:gd name="connsiteX34" fmla="*/ 1176971 w 1372365"/>
                <a:gd name="connsiteY34" fmla="*/ 259080 h 626656"/>
                <a:gd name="connsiteX35" fmla="*/ 1205643 w 1372365"/>
                <a:gd name="connsiteY35" fmla="*/ 264932 h 626656"/>
                <a:gd name="connsiteX36" fmla="*/ 1256981 w 1372365"/>
                <a:gd name="connsiteY36" fmla="*/ 337185 h 626656"/>
                <a:gd name="connsiteX37" fmla="*/ 1266506 w 1372365"/>
                <a:gd name="connsiteY37" fmla="*/ 382905 h 626656"/>
                <a:gd name="connsiteX38" fmla="*/ 1336991 w 1372365"/>
                <a:gd name="connsiteY38" fmla="*/ 491490 h 626656"/>
                <a:gd name="connsiteX39" fmla="*/ 1372365 w 1372365"/>
                <a:gd name="connsiteY39" fmla="*/ 535992 h 626656"/>
                <a:gd name="connsiteX40" fmla="*/ 1323177 w 1372365"/>
                <a:gd name="connsiteY40" fmla="*/ 558076 h 626656"/>
                <a:gd name="connsiteX41" fmla="*/ 1214592 w 1372365"/>
                <a:gd name="connsiteY41" fmla="*/ 586651 h 626656"/>
                <a:gd name="connsiteX42" fmla="*/ 1187922 w 1372365"/>
                <a:gd name="connsiteY42" fmla="*/ 506641 h 626656"/>
                <a:gd name="connsiteX43" fmla="*/ 1083147 w 1372365"/>
                <a:gd name="connsiteY43" fmla="*/ 519976 h 626656"/>
                <a:gd name="connsiteX44" fmla="*/ 1031712 w 1372365"/>
                <a:gd name="connsiteY44" fmla="*/ 556171 h 626656"/>
                <a:gd name="connsiteX45" fmla="*/ 1054572 w 1372365"/>
                <a:gd name="connsiteY45" fmla="*/ 592366 h 626656"/>
                <a:gd name="connsiteX46" fmla="*/ 987897 w 1372365"/>
                <a:gd name="connsiteY46" fmla="*/ 580936 h 626656"/>
                <a:gd name="connsiteX47" fmla="*/ 945987 w 1372365"/>
                <a:gd name="connsiteY47" fmla="*/ 626656 h 626656"/>
                <a:gd name="connsiteX48" fmla="*/ 944208 w 1372365"/>
                <a:gd name="connsiteY48" fmla="*/ 626042 h 626656"/>
                <a:gd name="connsiteX49" fmla="*/ 910271 w 1372365"/>
                <a:gd name="connsiteY49" fmla="*/ 529590 h 626656"/>
                <a:gd name="connsiteX50" fmla="*/ 870266 w 1372365"/>
                <a:gd name="connsiteY50" fmla="*/ 480060 h 626656"/>
                <a:gd name="connsiteX51" fmla="*/ 782636 w 1372365"/>
                <a:gd name="connsiteY51" fmla="*/ 441960 h 626656"/>
                <a:gd name="connsiteX52" fmla="*/ 698816 w 1372365"/>
                <a:gd name="connsiteY52" fmla="*/ 422910 h 626656"/>
                <a:gd name="connsiteX53" fmla="*/ 567371 w 1372365"/>
                <a:gd name="connsiteY53" fmla="*/ 462915 h 626656"/>
                <a:gd name="connsiteX54" fmla="*/ 468311 w 1372365"/>
                <a:gd name="connsiteY54" fmla="*/ 443865 h 626656"/>
                <a:gd name="connsiteX55" fmla="*/ 465307 w 1372365"/>
                <a:gd name="connsiteY55" fmla="*/ 452307 h 626656"/>
                <a:gd name="connsiteX56" fmla="*/ 422591 w 1372365"/>
                <a:gd name="connsiteY56" fmla="*/ 394335 h 626656"/>
                <a:gd name="connsiteX57" fmla="*/ 373061 w 1372365"/>
                <a:gd name="connsiteY57" fmla="*/ 348615 h 626656"/>
                <a:gd name="connsiteX58" fmla="*/ 270191 w 1372365"/>
                <a:gd name="connsiteY58" fmla="*/ 304800 h 626656"/>
                <a:gd name="connsiteX59" fmla="*/ 150176 w 1372365"/>
                <a:gd name="connsiteY59" fmla="*/ 243840 h 626656"/>
                <a:gd name="connsiteX60" fmla="*/ 81596 w 1372365"/>
                <a:gd name="connsiteY60" fmla="*/ 245745 h 626656"/>
                <a:gd name="connsiteX61" fmla="*/ 0 w 1372365"/>
                <a:gd name="connsiteY61" fmla="*/ 227200 h 626656"/>
                <a:gd name="connsiteX62" fmla="*/ 88 w 1372365"/>
                <a:gd name="connsiteY62" fmla="*/ 226935 h 626656"/>
                <a:gd name="connsiteX63" fmla="*/ 50600 w 1372365"/>
                <a:gd name="connsiteY63" fmla="*/ 238416 h 626656"/>
                <a:gd name="connsiteX64" fmla="*/ 60641 w 1372365"/>
                <a:gd name="connsiteY64" fmla="*/ 177165 h 626656"/>
                <a:gd name="connsiteX65" fmla="*/ 96836 w 1372365"/>
                <a:gd name="connsiteY65" fmla="*/ 148590 h 626656"/>
                <a:gd name="connsiteX66" fmla="*/ 159701 w 1372365"/>
                <a:gd name="connsiteY66" fmla="*/ 114300 h 626656"/>
                <a:gd name="connsiteX67" fmla="*/ 159602 w 1372365"/>
                <a:gd name="connsiteY67" fmla="*/ 112176 h 626656"/>
                <a:gd name="connsiteX68" fmla="*/ 218757 w 1372365"/>
                <a:gd name="connsiteY68" fmla="*/ 139065 h 626656"/>
                <a:gd name="connsiteX69" fmla="*/ 253047 w 1372365"/>
                <a:gd name="connsiteY69" fmla="*/ 110490 h 626656"/>
                <a:gd name="connsiteX70" fmla="*/ 253047 w 1372365"/>
                <a:gd name="connsiteY70" fmla="*/ 76200 h 626656"/>
                <a:gd name="connsiteX71" fmla="*/ 390207 w 1372365"/>
                <a:gd name="connsiteY71" fmla="*/ 64770 h 626656"/>
                <a:gd name="connsiteX72" fmla="*/ 576897 w 1372365"/>
                <a:gd name="connsiteY72" fmla="*/ 100965 h 626656"/>
                <a:gd name="connsiteX73" fmla="*/ 695007 w 1372365"/>
                <a:gd name="connsiteY73" fmla="*/ 51435 h 626656"/>
                <a:gd name="connsiteX74" fmla="*/ 744537 w 1372365"/>
                <a:gd name="connsiteY74" fmla="*/ 0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744537 w 1372365"/>
                <a:gd name="connsiteY17" fmla="*/ 0 h 626656"/>
                <a:gd name="connsiteX18" fmla="*/ 803592 w 1372365"/>
                <a:gd name="connsiteY18" fmla="*/ 70485 h 626656"/>
                <a:gd name="connsiteX19" fmla="*/ 845502 w 1372365"/>
                <a:gd name="connsiteY19" fmla="*/ 70485 h 626656"/>
                <a:gd name="connsiteX20" fmla="*/ 865008 w 1372365"/>
                <a:gd name="connsiteY20" fmla="*/ 84356 h 626656"/>
                <a:gd name="connsiteX21" fmla="*/ 837881 w 1372365"/>
                <a:gd name="connsiteY21" fmla="*/ 165735 h 626656"/>
                <a:gd name="connsiteX22" fmla="*/ 885506 w 1372365"/>
                <a:gd name="connsiteY22" fmla="*/ 200025 h 626656"/>
                <a:gd name="connsiteX23" fmla="*/ 855026 w 1372365"/>
                <a:gd name="connsiteY23" fmla="*/ 211455 h 626656"/>
                <a:gd name="connsiteX24" fmla="*/ 862646 w 1372365"/>
                <a:gd name="connsiteY24" fmla="*/ 274320 h 626656"/>
                <a:gd name="connsiteX25" fmla="*/ 875981 w 1372365"/>
                <a:gd name="connsiteY25" fmla="*/ 314325 h 626656"/>
                <a:gd name="connsiteX26" fmla="*/ 946466 w 1372365"/>
                <a:gd name="connsiteY26" fmla="*/ 365760 h 626656"/>
                <a:gd name="connsiteX27" fmla="*/ 1018856 w 1372365"/>
                <a:gd name="connsiteY27" fmla="*/ 384810 h 626656"/>
                <a:gd name="connsiteX28" fmla="*/ 1077911 w 1372365"/>
                <a:gd name="connsiteY28" fmla="*/ 289560 h 626656"/>
                <a:gd name="connsiteX29" fmla="*/ 1133156 w 1372365"/>
                <a:gd name="connsiteY29" fmla="*/ 337185 h 626656"/>
                <a:gd name="connsiteX30" fmla="*/ 1133156 w 1372365"/>
                <a:gd name="connsiteY30" fmla="*/ 299085 h 626656"/>
                <a:gd name="connsiteX31" fmla="*/ 1176971 w 1372365"/>
                <a:gd name="connsiteY31" fmla="*/ 259080 h 626656"/>
                <a:gd name="connsiteX32" fmla="*/ 1205643 w 1372365"/>
                <a:gd name="connsiteY32" fmla="*/ 264932 h 626656"/>
                <a:gd name="connsiteX33" fmla="*/ 1256981 w 1372365"/>
                <a:gd name="connsiteY33" fmla="*/ 337185 h 626656"/>
                <a:gd name="connsiteX34" fmla="*/ 1266506 w 1372365"/>
                <a:gd name="connsiteY34" fmla="*/ 382905 h 626656"/>
                <a:gd name="connsiteX35" fmla="*/ 1336991 w 1372365"/>
                <a:gd name="connsiteY35" fmla="*/ 491490 h 626656"/>
                <a:gd name="connsiteX36" fmla="*/ 1372365 w 1372365"/>
                <a:gd name="connsiteY36" fmla="*/ 535992 h 626656"/>
                <a:gd name="connsiteX37" fmla="*/ 1323177 w 1372365"/>
                <a:gd name="connsiteY37" fmla="*/ 558076 h 626656"/>
                <a:gd name="connsiteX38" fmla="*/ 1214592 w 1372365"/>
                <a:gd name="connsiteY38" fmla="*/ 586651 h 626656"/>
                <a:gd name="connsiteX39" fmla="*/ 1187922 w 1372365"/>
                <a:gd name="connsiteY39" fmla="*/ 506641 h 626656"/>
                <a:gd name="connsiteX40" fmla="*/ 1083147 w 1372365"/>
                <a:gd name="connsiteY40" fmla="*/ 519976 h 626656"/>
                <a:gd name="connsiteX41" fmla="*/ 1031712 w 1372365"/>
                <a:gd name="connsiteY41" fmla="*/ 556171 h 626656"/>
                <a:gd name="connsiteX42" fmla="*/ 1054572 w 1372365"/>
                <a:gd name="connsiteY42" fmla="*/ 592366 h 626656"/>
                <a:gd name="connsiteX43" fmla="*/ 987897 w 1372365"/>
                <a:gd name="connsiteY43" fmla="*/ 580936 h 626656"/>
                <a:gd name="connsiteX44" fmla="*/ 945987 w 1372365"/>
                <a:gd name="connsiteY44" fmla="*/ 626656 h 626656"/>
                <a:gd name="connsiteX45" fmla="*/ 944208 w 1372365"/>
                <a:gd name="connsiteY45" fmla="*/ 626042 h 626656"/>
                <a:gd name="connsiteX46" fmla="*/ 910271 w 1372365"/>
                <a:gd name="connsiteY46" fmla="*/ 529590 h 626656"/>
                <a:gd name="connsiteX47" fmla="*/ 870266 w 1372365"/>
                <a:gd name="connsiteY47" fmla="*/ 480060 h 626656"/>
                <a:gd name="connsiteX48" fmla="*/ 782636 w 1372365"/>
                <a:gd name="connsiteY48" fmla="*/ 441960 h 626656"/>
                <a:gd name="connsiteX49" fmla="*/ 698816 w 1372365"/>
                <a:gd name="connsiteY49" fmla="*/ 422910 h 626656"/>
                <a:gd name="connsiteX50" fmla="*/ 567371 w 1372365"/>
                <a:gd name="connsiteY50" fmla="*/ 462915 h 626656"/>
                <a:gd name="connsiteX51" fmla="*/ 468311 w 1372365"/>
                <a:gd name="connsiteY51" fmla="*/ 443865 h 626656"/>
                <a:gd name="connsiteX52" fmla="*/ 465307 w 1372365"/>
                <a:gd name="connsiteY52" fmla="*/ 452307 h 626656"/>
                <a:gd name="connsiteX53" fmla="*/ 422591 w 1372365"/>
                <a:gd name="connsiteY53" fmla="*/ 394335 h 626656"/>
                <a:gd name="connsiteX54" fmla="*/ 373061 w 1372365"/>
                <a:gd name="connsiteY54" fmla="*/ 348615 h 626656"/>
                <a:gd name="connsiteX55" fmla="*/ 270191 w 1372365"/>
                <a:gd name="connsiteY55" fmla="*/ 304800 h 626656"/>
                <a:gd name="connsiteX56" fmla="*/ 150176 w 1372365"/>
                <a:gd name="connsiteY56" fmla="*/ 243840 h 626656"/>
                <a:gd name="connsiteX57" fmla="*/ 81596 w 1372365"/>
                <a:gd name="connsiteY57" fmla="*/ 245745 h 626656"/>
                <a:gd name="connsiteX58" fmla="*/ 0 w 1372365"/>
                <a:gd name="connsiteY58" fmla="*/ 227200 h 626656"/>
                <a:gd name="connsiteX59" fmla="*/ 88 w 1372365"/>
                <a:gd name="connsiteY59" fmla="*/ 226935 h 626656"/>
                <a:gd name="connsiteX60" fmla="*/ 50600 w 1372365"/>
                <a:gd name="connsiteY60" fmla="*/ 238416 h 626656"/>
                <a:gd name="connsiteX61" fmla="*/ 60641 w 1372365"/>
                <a:gd name="connsiteY61" fmla="*/ 177165 h 626656"/>
                <a:gd name="connsiteX62" fmla="*/ 96836 w 1372365"/>
                <a:gd name="connsiteY62" fmla="*/ 148590 h 626656"/>
                <a:gd name="connsiteX63" fmla="*/ 159701 w 1372365"/>
                <a:gd name="connsiteY63" fmla="*/ 114300 h 626656"/>
                <a:gd name="connsiteX64" fmla="*/ 159602 w 1372365"/>
                <a:gd name="connsiteY64" fmla="*/ 112176 h 626656"/>
                <a:gd name="connsiteX65" fmla="*/ 218757 w 1372365"/>
                <a:gd name="connsiteY65" fmla="*/ 139065 h 626656"/>
                <a:gd name="connsiteX66" fmla="*/ 253047 w 1372365"/>
                <a:gd name="connsiteY66" fmla="*/ 110490 h 626656"/>
                <a:gd name="connsiteX67" fmla="*/ 253047 w 1372365"/>
                <a:gd name="connsiteY67" fmla="*/ 76200 h 626656"/>
                <a:gd name="connsiteX68" fmla="*/ 390207 w 1372365"/>
                <a:gd name="connsiteY68" fmla="*/ 64770 h 626656"/>
                <a:gd name="connsiteX69" fmla="*/ 576897 w 1372365"/>
                <a:gd name="connsiteY69" fmla="*/ 100965 h 626656"/>
                <a:gd name="connsiteX70" fmla="*/ 695007 w 1372365"/>
                <a:gd name="connsiteY70" fmla="*/ 51435 h 626656"/>
                <a:gd name="connsiteX71" fmla="*/ 744537 w 1372365"/>
                <a:gd name="connsiteY71" fmla="*/ 0 h 626656"/>
                <a:gd name="connsiteX0" fmla="*/ 1192325 w 1372365"/>
                <a:gd name="connsiteY0" fmla="*/ 234224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129347 w 1372365"/>
                <a:gd name="connsiteY4" fmla="*/ 100965 h 626656"/>
                <a:gd name="connsiteX5" fmla="*/ 1129437 w 1372365"/>
                <a:gd name="connsiteY5" fmla="*/ 101023 h 626656"/>
                <a:gd name="connsiteX6" fmla="*/ 1081912 w 1372365"/>
                <a:gd name="connsiteY6" fmla="*/ 131439 h 626656"/>
                <a:gd name="connsiteX7" fmla="*/ 1081817 w 1372365"/>
                <a:gd name="connsiteY7" fmla="*/ 131384 h 626656"/>
                <a:gd name="connsiteX8" fmla="*/ 1129347 w 1372365"/>
                <a:gd name="connsiteY8" fmla="*/ 100965 h 626656"/>
                <a:gd name="connsiteX9" fmla="*/ 994092 w 1372365"/>
                <a:gd name="connsiteY9" fmla="*/ 59055 h 626656"/>
                <a:gd name="connsiteX10" fmla="*/ 994195 w 1372365"/>
                <a:gd name="connsiteY10" fmla="*/ 59102 h 626656"/>
                <a:gd name="connsiteX11" fmla="*/ 959992 w 1372365"/>
                <a:gd name="connsiteY11" fmla="*/ 80004 h 626656"/>
                <a:gd name="connsiteX12" fmla="*/ 931417 w 1372365"/>
                <a:gd name="connsiteY12" fmla="*/ 131439 h 626656"/>
                <a:gd name="connsiteX13" fmla="*/ 931283 w 1372365"/>
                <a:gd name="connsiteY13" fmla="*/ 131344 h 626656"/>
                <a:gd name="connsiteX14" fmla="*/ 959802 w 1372365"/>
                <a:gd name="connsiteY14" fmla="*/ 80010 h 626656"/>
                <a:gd name="connsiteX15" fmla="*/ 994092 w 1372365"/>
                <a:gd name="connsiteY15" fmla="*/ 59055 h 626656"/>
                <a:gd name="connsiteX16" fmla="*/ 744537 w 1372365"/>
                <a:gd name="connsiteY16" fmla="*/ 0 h 626656"/>
                <a:gd name="connsiteX17" fmla="*/ 803592 w 1372365"/>
                <a:gd name="connsiteY17" fmla="*/ 70485 h 626656"/>
                <a:gd name="connsiteX18" fmla="*/ 845502 w 1372365"/>
                <a:gd name="connsiteY18" fmla="*/ 70485 h 626656"/>
                <a:gd name="connsiteX19" fmla="*/ 865008 w 1372365"/>
                <a:gd name="connsiteY19" fmla="*/ 84356 h 626656"/>
                <a:gd name="connsiteX20" fmla="*/ 837881 w 1372365"/>
                <a:gd name="connsiteY20" fmla="*/ 165735 h 626656"/>
                <a:gd name="connsiteX21" fmla="*/ 885506 w 1372365"/>
                <a:gd name="connsiteY21" fmla="*/ 200025 h 626656"/>
                <a:gd name="connsiteX22" fmla="*/ 855026 w 1372365"/>
                <a:gd name="connsiteY22" fmla="*/ 211455 h 626656"/>
                <a:gd name="connsiteX23" fmla="*/ 862646 w 1372365"/>
                <a:gd name="connsiteY23" fmla="*/ 274320 h 626656"/>
                <a:gd name="connsiteX24" fmla="*/ 875981 w 1372365"/>
                <a:gd name="connsiteY24" fmla="*/ 314325 h 626656"/>
                <a:gd name="connsiteX25" fmla="*/ 946466 w 1372365"/>
                <a:gd name="connsiteY25" fmla="*/ 365760 h 626656"/>
                <a:gd name="connsiteX26" fmla="*/ 1018856 w 1372365"/>
                <a:gd name="connsiteY26" fmla="*/ 384810 h 626656"/>
                <a:gd name="connsiteX27" fmla="*/ 1077911 w 1372365"/>
                <a:gd name="connsiteY27" fmla="*/ 289560 h 626656"/>
                <a:gd name="connsiteX28" fmla="*/ 1133156 w 1372365"/>
                <a:gd name="connsiteY28" fmla="*/ 337185 h 626656"/>
                <a:gd name="connsiteX29" fmla="*/ 1133156 w 1372365"/>
                <a:gd name="connsiteY29" fmla="*/ 299085 h 626656"/>
                <a:gd name="connsiteX30" fmla="*/ 1176971 w 1372365"/>
                <a:gd name="connsiteY30" fmla="*/ 259080 h 626656"/>
                <a:gd name="connsiteX31" fmla="*/ 1205643 w 1372365"/>
                <a:gd name="connsiteY31" fmla="*/ 264932 h 626656"/>
                <a:gd name="connsiteX32" fmla="*/ 1256981 w 1372365"/>
                <a:gd name="connsiteY32" fmla="*/ 337185 h 626656"/>
                <a:gd name="connsiteX33" fmla="*/ 1266506 w 1372365"/>
                <a:gd name="connsiteY33" fmla="*/ 382905 h 626656"/>
                <a:gd name="connsiteX34" fmla="*/ 1336991 w 1372365"/>
                <a:gd name="connsiteY34" fmla="*/ 491490 h 626656"/>
                <a:gd name="connsiteX35" fmla="*/ 1372365 w 1372365"/>
                <a:gd name="connsiteY35" fmla="*/ 535992 h 626656"/>
                <a:gd name="connsiteX36" fmla="*/ 1323177 w 1372365"/>
                <a:gd name="connsiteY36" fmla="*/ 558076 h 626656"/>
                <a:gd name="connsiteX37" fmla="*/ 1214592 w 1372365"/>
                <a:gd name="connsiteY37" fmla="*/ 586651 h 626656"/>
                <a:gd name="connsiteX38" fmla="*/ 1187922 w 1372365"/>
                <a:gd name="connsiteY38" fmla="*/ 506641 h 626656"/>
                <a:gd name="connsiteX39" fmla="*/ 1083147 w 1372365"/>
                <a:gd name="connsiteY39" fmla="*/ 519976 h 626656"/>
                <a:gd name="connsiteX40" fmla="*/ 1031712 w 1372365"/>
                <a:gd name="connsiteY40" fmla="*/ 556171 h 626656"/>
                <a:gd name="connsiteX41" fmla="*/ 1054572 w 1372365"/>
                <a:gd name="connsiteY41" fmla="*/ 592366 h 626656"/>
                <a:gd name="connsiteX42" fmla="*/ 987897 w 1372365"/>
                <a:gd name="connsiteY42" fmla="*/ 580936 h 626656"/>
                <a:gd name="connsiteX43" fmla="*/ 945987 w 1372365"/>
                <a:gd name="connsiteY43" fmla="*/ 626656 h 626656"/>
                <a:gd name="connsiteX44" fmla="*/ 944208 w 1372365"/>
                <a:gd name="connsiteY44" fmla="*/ 626042 h 626656"/>
                <a:gd name="connsiteX45" fmla="*/ 910271 w 1372365"/>
                <a:gd name="connsiteY45" fmla="*/ 529590 h 626656"/>
                <a:gd name="connsiteX46" fmla="*/ 870266 w 1372365"/>
                <a:gd name="connsiteY46" fmla="*/ 480060 h 626656"/>
                <a:gd name="connsiteX47" fmla="*/ 782636 w 1372365"/>
                <a:gd name="connsiteY47" fmla="*/ 441960 h 626656"/>
                <a:gd name="connsiteX48" fmla="*/ 698816 w 1372365"/>
                <a:gd name="connsiteY48" fmla="*/ 422910 h 626656"/>
                <a:gd name="connsiteX49" fmla="*/ 567371 w 1372365"/>
                <a:gd name="connsiteY49" fmla="*/ 462915 h 626656"/>
                <a:gd name="connsiteX50" fmla="*/ 468311 w 1372365"/>
                <a:gd name="connsiteY50" fmla="*/ 443865 h 626656"/>
                <a:gd name="connsiteX51" fmla="*/ 465307 w 1372365"/>
                <a:gd name="connsiteY51" fmla="*/ 452307 h 626656"/>
                <a:gd name="connsiteX52" fmla="*/ 422591 w 1372365"/>
                <a:gd name="connsiteY52" fmla="*/ 394335 h 626656"/>
                <a:gd name="connsiteX53" fmla="*/ 373061 w 1372365"/>
                <a:gd name="connsiteY53" fmla="*/ 348615 h 626656"/>
                <a:gd name="connsiteX54" fmla="*/ 270191 w 1372365"/>
                <a:gd name="connsiteY54" fmla="*/ 304800 h 626656"/>
                <a:gd name="connsiteX55" fmla="*/ 150176 w 1372365"/>
                <a:gd name="connsiteY55" fmla="*/ 243840 h 626656"/>
                <a:gd name="connsiteX56" fmla="*/ 81596 w 1372365"/>
                <a:gd name="connsiteY56" fmla="*/ 245745 h 626656"/>
                <a:gd name="connsiteX57" fmla="*/ 0 w 1372365"/>
                <a:gd name="connsiteY57" fmla="*/ 227200 h 626656"/>
                <a:gd name="connsiteX58" fmla="*/ 88 w 1372365"/>
                <a:gd name="connsiteY58" fmla="*/ 226935 h 626656"/>
                <a:gd name="connsiteX59" fmla="*/ 50600 w 1372365"/>
                <a:gd name="connsiteY59" fmla="*/ 238416 h 626656"/>
                <a:gd name="connsiteX60" fmla="*/ 60641 w 1372365"/>
                <a:gd name="connsiteY60" fmla="*/ 177165 h 626656"/>
                <a:gd name="connsiteX61" fmla="*/ 96836 w 1372365"/>
                <a:gd name="connsiteY61" fmla="*/ 148590 h 626656"/>
                <a:gd name="connsiteX62" fmla="*/ 159701 w 1372365"/>
                <a:gd name="connsiteY62" fmla="*/ 114300 h 626656"/>
                <a:gd name="connsiteX63" fmla="*/ 159602 w 1372365"/>
                <a:gd name="connsiteY63" fmla="*/ 112176 h 626656"/>
                <a:gd name="connsiteX64" fmla="*/ 218757 w 1372365"/>
                <a:gd name="connsiteY64" fmla="*/ 139065 h 626656"/>
                <a:gd name="connsiteX65" fmla="*/ 253047 w 1372365"/>
                <a:gd name="connsiteY65" fmla="*/ 110490 h 626656"/>
                <a:gd name="connsiteX66" fmla="*/ 253047 w 1372365"/>
                <a:gd name="connsiteY66" fmla="*/ 76200 h 626656"/>
                <a:gd name="connsiteX67" fmla="*/ 390207 w 1372365"/>
                <a:gd name="connsiteY67" fmla="*/ 64770 h 626656"/>
                <a:gd name="connsiteX68" fmla="*/ 576897 w 1372365"/>
                <a:gd name="connsiteY68" fmla="*/ 100965 h 626656"/>
                <a:gd name="connsiteX69" fmla="*/ 695007 w 1372365"/>
                <a:gd name="connsiteY69" fmla="*/ 51435 h 626656"/>
                <a:gd name="connsiteX70" fmla="*/ 744537 w 1372365"/>
                <a:gd name="connsiteY70" fmla="*/ 0 h 626656"/>
                <a:gd name="connsiteX0" fmla="*/ 1192325 w 1372365"/>
                <a:gd name="connsiteY0" fmla="*/ 234224 h 626656"/>
                <a:gd name="connsiteX1" fmla="*/ 1192401 w 1372365"/>
                <a:gd name="connsiteY1" fmla="*/ 234309 h 626656"/>
                <a:gd name="connsiteX2" fmla="*/ 1192325 w 1372365"/>
                <a:gd name="connsiteY2" fmla="*/ 234224 h 626656"/>
                <a:gd name="connsiteX3" fmla="*/ 1129347 w 1372365"/>
                <a:gd name="connsiteY3" fmla="*/ 100965 h 626656"/>
                <a:gd name="connsiteX4" fmla="*/ 1129437 w 1372365"/>
                <a:gd name="connsiteY4" fmla="*/ 101023 h 626656"/>
                <a:gd name="connsiteX5" fmla="*/ 1081912 w 1372365"/>
                <a:gd name="connsiteY5" fmla="*/ 131439 h 626656"/>
                <a:gd name="connsiteX6" fmla="*/ 1081817 w 1372365"/>
                <a:gd name="connsiteY6" fmla="*/ 131384 h 626656"/>
                <a:gd name="connsiteX7" fmla="*/ 1129347 w 1372365"/>
                <a:gd name="connsiteY7" fmla="*/ 100965 h 626656"/>
                <a:gd name="connsiteX8" fmla="*/ 994092 w 1372365"/>
                <a:gd name="connsiteY8" fmla="*/ 59055 h 626656"/>
                <a:gd name="connsiteX9" fmla="*/ 994195 w 1372365"/>
                <a:gd name="connsiteY9" fmla="*/ 59102 h 626656"/>
                <a:gd name="connsiteX10" fmla="*/ 959992 w 1372365"/>
                <a:gd name="connsiteY10" fmla="*/ 80004 h 626656"/>
                <a:gd name="connsiteX11" fmla="*/ 931417 w 1372365"/>
                <a:gd name="connsiteY11" fmla="*/ 131439 h 626656"/>
                <a:gd name="connsiteX12" fmla="*/ 931283 w 1372365"/>
                <a:gd name="connsiteY12" fmla="*/ 131344 h 626656"/>
                <a:gd name="connsiteX13" fmla="*/ 959802 w 1372365"/>
                <a:gd name="connsiteY13" fmla="*/ 80010 h 626656"/>
                <a:gd name="connsiteX14" fmla="*/ 994092 w 1372365"/>
                <a:gd name="connsiteY14" fmla="*/ 59055 h 626656"/>
                <a:gd name="connsiteX15" fmla="*/ 744537 w 1372365"/>
                <a:gd name="connsiteY15" fmla="*/ 0 h 626656"/>
                <a:gd name="connsiteX16" fmla="*/ 803592 w 1372365"/>
                <a:gd name="connsiteY16" fmla="*/ 70485 h 626656"/>
                <a:gd name="connsiteX17" fmla="*/ 845502 w 1372365"/>
                <a:gd name="connsiteY17" fmla="*/ 70485 h 626656"/>
                <a:gd name="connsiteX18" fmla="*/ 865008 w 1372365"/>
                <a:gd name="connsiteY18" fmla="*/ 84356 h 626656"/>
                <a:gd name="connsiteX19" fmla="*/ 837881 w 1372365"/>
                <a:gd name="connsiteY19" fmla="*/ 165735 h 626656"/>
                <a:gd name="connsiteX20" fmla="*/ 885506 w 1372365"/>
                <a:gd name="connsiteY20" fmla="*/ 200025 h 626656"/>
                <a:gd name="connsiteX21" fmla="*/ 855026 w 1372365"/>
                <a:gd name="connsiteY21" fmla="*/ 211455 h 626656"/>
                <a:gd name="connsiteX22" fmla="*/ 862646 w 1372365"/>
                <a:gd name="connsiteY22" fmla="*/ 274320 h 626656"/>
                <a:gd name="connsiteX23" fmla="*/ 875981 w 1372365"/>
                <a:gd name="connsiteY23" fmla="*/ 314325 h 626656"/>
                <a:gd name="connsiteX24" fmla="*/ 946466 w 1372365"/>
                <a:gd name="connsiteY24" fmla="*/ 365760 h 626656"/>
                <a:gd name="connsiteX25" fmla="*/ 1018856 w 1372365"/>
                <a:gd name="connsiteY25" fmla="*/ 384810 h 626656"/>
                <a:gd name="connsiteX26" fmla="*/ 1077911 w 1372365"/>
                <a:gd name="connsiteY26" fmla="*/ 289560 h 626656"/>
                <a:gd name="connsiteX27" fmla="*/ 1133156 w 1372365"/>
                <a:gd name="connsiteY27" fmla="*/ 337185 h 626656"/>
                <a:gd name="connsiteX28" fmla="*/ 1133156 w 1372365"/>
                <a:gd name="connsiteY28" fmla="*/ 299085 h 626656"/>
                <a:gd name="connsiteX29" fmla="*/ 1176971 w 1372365"/>
                <a:gd name="connsiteY29" fmla="*/ 259080 h 626656"/>
                <a:gd name="connsiteX30" fmla="*/ 1205643 w 1372365"/>
                <a:gd name="connsiteY30" fmla="*/ 264932 h 626656"/>
                <a:gd name="connsiteX31" fmla="*/ 1256981 w 1372365"/>
                <a:gd name="connsiteY31" fmla="*/ 337185 h 626656"/>
                <a:gd name="connsiteX32" fmla="*/ 1266506 w 1372365"/>
                <a:gd name="connsiteY32" fmla="*/ 382905 h 626656"/>
                <a:gd name="connsiteX33" fmla="*/ 1336991 w 1372365"/>
                <a:gd name="connsiteY33" fmla="*/ 491490 h 626656"/>
                <a:gd name="connsiteX34" fmla="*/ 1372365 w 1372365"/>
                <a:gd name="connsiteY34" fmla="*/ 535992 h 626656"/>
                <a:gd name="connsiteX35" fmla="*/ 1323177 w 1372365"/>
                <a:gd name="connsiteY35" fmla="*/ 558076 h 626656"/>
                <a:gd name="connsiteX36" fmla="*/ 1214592 w 1372365"/>
                <a:gd name="connsiteY36" fmla="*/ 586651 h 626656"/>
                <a:gd name="connsiteX37" fmla="*/ 1187922 w 1372365"/>
                <a:gd name="connsiteY37" fmla="*/ 506641 h 626656"/>
                <a:gd name="connsiteX38" fmla="*/ 1083147 w 1372365"/>
                <a:gd name="connsiteY38" fmla="*/ 519976 h 626656"/>
                <a:gd name="connsiteX39" fmla="*/ 1031712 w 1372365"/>
                <a:gd name="connsiteY39" fmla="*/ 556171 h 626656"/>
                <a:gd name="connsiteX40" fmla="*/ 1054572 w 1372365"/>
                <a:gd name="connsiteY40" fmla="*/ 592366 h 626656"/>
                <a:gd name="connsiteX41" fmla="*/ 987897 w 1372365"/>
                <a:gd name="connsiteY41" fmla="*/ 580936 h 626656"/>
                <a:gd name="connsiteX42" fmla="*/ 945987 w 1372365"/>
                <a:gd name="connsiteY42" fmla="*/ 626656 h 626656"/>
                <a:gd name="connsiteX43" fmla="*/ 944208 w 1372365"/>
                <a:gd name="connsiteY43" fmla="*/ 626042 h 626656"/>
                <a:gd name="connsiteX44" fmla="*/ 910271 w 1372365"/>
                <a:gd name="connsiteY44" fmla="*/ 529590 h 626656"/>
                <a:gd name="connsiteX45" fmla="*/ 870266 w 1372365"/>
                <a:gd name="connsiteY45" fmla="*/ 480060 h 626656"/>
                <a:gd name="connsiteX46" fmla="*/ 782636 w 1372365"/>
                <a:gd name="connsiteY46" fmla="*/ 441960 h 626656"/>
                <a:gd name="connsiteX47" fmla="*/ 698816 w 1372365"/>
                <a:gd name="connsiteY47" fmla="*/ 422910 h 626656"/>
                <a:gd name="connsiteX48" fmla="*/ 567371 w 1372365"/>
                <a:gd name="connsiteY48" fmla="*/ 462915 h 626656"/>
                <a:gd name="connsiteX49" fmla="*/ 468311 w 1372365"/>
                <a:gd name="connsiteY49" fmla="*/ 443865 h 626656"/>
                <a:gd name="connsiteX50" fmla="*/ 465307 w 1372365"/>
                <a:gd name="connsiteY50" fmla="*/ 452307 h 626656"/>
                <a:gd name="connsiteX51" fmla="*/ 422591 w 1372365"/>
                <a:gd name="connsiteY51" fmla="*/ 394335 h 626656"/>
                <a:gd name="connsiteX52" fmla="*/ 373061 w 1372365"/>
                <a:gd name="connsiteY52" fmla="*/ 348615 h 626656"/>
                <a:gd name="connsiteX53" fmla="*/ 270191 w 1372365"/>
                <a:gd name="connsiteY53" fmla="*/ 304800 h 626656"/>
                <a:gd name="connsiteX54" fmla="*/ 150176 w 1372365"/>
                <a:gd name="connsiteY54" fmla="*/ 243840 h 626656"/>
                <a:gd name="connsiteX55" fmla="*/ 81596 w 1372365"/>
                <a:gd name="connsiteY55" fmla="*/ 245745 h 626656"/>
                <a:gd name="connsiteX56" fmla="*/ 0 w 1372365"/>
                <a:gd name="connsiteY56" fmla="*/ 227200 h 626656"/>
                <a:gd name="connsiteX57" fmla="*/ 88 w 1372365"/>
                <a:gd name="connsiteY57" fmla="*/ 226935 h 626656"/>
                <a:gd name="connsiteX58" fmla="*/ 50600 w 1372365"/>
                <a:gd name="connsiteY58" fmla="*/ 238416 h 626656"/>
                <a:gd name="connsiteX59" fmla="*/ 60641 w 1372365"/>
                <a:gd name="connsiteY59" fmla="*/ 177165 h 626656"/>
                <a:gd name="connsiteX60" fmla="*/ 96836 w 1372365"/>
                <a:gd name="connsiteY60" fmla="*/ 148590 h 626656"/>
                <a:gd name="connsiteX61" fmla="*/ 159701 w 1372365"/>
                <a:gd name="connsiteY61" fmla="*/ 114300 h 626656"/>
                <a:gd name="connsiteX62" fmla="*/ 159602 w 1372365"/>
                <a:gd name="connsiteY62" fmla="*/ 112176 h 626656"/>
                <a:gd name="connsiteX63" fmla="*/ 218757 w 1372365"/>
                <a:gd name="connsiteY63" fmla="*/ 139065 h 626656"/>
                <a:gd name="connsiteX64" fmla="*/ 253047 w 1372365"/>
                <a:gd name="connsiteY64" fmla="*/ 110490 h 626656"/>
                <a:gd name="connsiteX65" fmla="*/ 253047 w 1372365"/>
                <a:gd name="connsiteY65" fmla="*/ 76200 h 626656"/>
                <a:gd name="connsiteX66" fmla="*/ 390207 w 1372365"/>
                <a:gd name="connsiteY66" fmla="*/ 64770 h 626656"/>
                <a:gd name="connsiteX67" fmla="*/ 576897 w 1372365"/>
                <a:gd name="connsiteY67" fmla="*/ 100965 h 626656"/>
                <a:gd name="connsiteX68" fmla="*/ 695007 w 1372365"/>
                <a:gd name="connsiteY68" fmla="*/ 51435 h 626656"/>
                <a:gd name="connsiteX69" fmla="*/ 744537 w 1372365"/>
                <a:gd name="connsiteY69" fmla="*/ 0 h 626656"/>
                <a:gd name="connsiteX0" fmla="*/ 1129347 w 1372365"/>
                <a:gd name="connsiteY0" fmla="*/ 100965 h 626656"/>
                <a:gd name="connsiteX1" fmla="*/ 1129437 w 1372365"/>
                <a:gd name="connsiteY1" fmla="*/ 101023 h 626656"/>
                <a:gd name="connsiteX2" fmla="*/ 1081912 w 1372365"/>
                <a:gd name="connsiteY2" fmla="*/ 131439 h 626656"/>
                <a:gd name="connsiteX3" fmla="*/ 1081817 w 1372365"/>
                <a:gd name="connsiteY3" fmla="*/ 131384 h 626656"/>
                <a:gd name="connsiteX4" fmla="*/ 1129347 w 1372365"/>
                <a:gd name="connsiteY4" fmla="*/ 100965 h 626656"/>
                <a:gd name="connsiteX5" fmla="*/ 994092 w 1372365"/>
                <a:gd name="connsiteY5" fmla="*/ 59055 h 626656"/>
                <a:gd name="connsiteX6" fmla="*/ 994195 w 1372365"/>
                <a:gd name="connsiteY6" fmla="*/ 59102 h 626656"/>
                <a:gd name="connsiteX7" fmla="*/ 959992 w 1372365"/>
                <a:gd name="connsiteY7" fmla="*/ 80004 h 626656"/>
                <a:gd name="connsiteX8" fmla="*/ 931417 w 1372365"/>
                <a:gd name="connsiteY8" fmla="*/ 131439 h 626656"/>
                <a:gd name="connsiteX9" fmla="*/ 931283 w 1372365"/>
                <a:gd name="connsiteY9" fmla="*/ 131344 h 626656"/>
                <a:gd name="connsiteX10" fmla="*/ 959802 w 1372365"/>
                <a:gd name="connsiteY10" fmla="*/ 80010 h 626656"/>
                <a:gd name="connsiteX11" fmla="*/ 994092 w 1372365"/>
                <a:gd name="connsiteY11" fmla="*/ 59055 h 626656"/>
                <a:gd name="connsiteX12" fmla="*/ 744537 w 1372365"/>
                <a:gd name="connsiteY12" fmla="*/ 0 h 626656"/>
                <a:gd name="connsiteX13" fmla="*/ 803592 w 1372365"/>
                <a:gd name="connsiteY13" fmla="*/ 70485 h 626656"/>
                <a:gd name="connsiteX14" fmla="*/ 845502 w 1372365"/>
                <a:gd name="connsiteY14" fmla="*/ 70485 h 626656"/>
                <a:gd name="connsiteX15" fmla="*/ 865008 w 1372365"/>
                <a:gd name="connsiteY15" fmla="*/ 84356 h 626656"/>
                <a:gd name="connsiteX16" fmla="*/ 837881 w 1372365"/>
                <a:gd name="connsiteY16" fmla="*/ 165735 h 626656"/>
                <a:gd name="connsiteX17" fmla="*/ 885506 w 1372365"/>
                <a:gd name="connsiteY17" fmla="*/ 200025 h 626656"/>
                <a:gd name="connsiteX18" fmla="*/ 855026 w 1372365"/>
                <a:gd name="connsiteY18" fmla="*/ 211455 h 626656"/>
                <a:gd name="connsiteX19" fmla="*/ 862646 w 1372365"/>
                <a:gd name="connsiteY19" fmla="*/ 274320 h 626656"/>
                <a:gd name="connsiteX20" fmla="*/ 875981 w 1372365"/>
                <a:gd name="connsiteY20" fmla="*/ 314325 h 626656"/>
                <a:gd name="connsiteX21" fmla="*/ 946466 w 1372365"/>
                <a:gd name="connsiteY21" fmla="*/ 365760 h 626656"/>
                <a:gd name="connsiteX22" fmla="*/ 1018856 w 1372365"/>
                <a:gd name="connsiteY22" fmla="*/ 384810 h 626656"/>
                <a:gd name="connsiteX23" fmla="*/ 1077911 w 1372365"/>
                <a:gd name="connsiteY23" fmla="*/ 289560 h 626656"/>
                <a:gd name="connsiteX24" fmla="*/ 1133156 w 1372365"/>
                <a:gd name="connsiteY24" fmla="*/ 337185 h 626656"/>
                <a:gd name="connsiteX25" fmla="*/ 1133156 w 1372365"/>
                <a:gd name="connsiteY25" fmla="*/ 299085 h 626656"/>
                <a:gd name="connsiteX26" fmla="*/ 1176971 w 1372365"/>
                <a:gd name="connsiteY26" fmla="*/ 259080 h 626656"/>
                <a:gd name="connsiteX27" fmla="*/ 1205643 w 1372365"/>
                <a:gd name="connsiteY27" fmla="*/ 264932 h 626656"/>
                <a:gd name="connsiteX28" fmla="*/ 1256981 w 1372365"/>
                <a:gd name="connsiteY28" fmla="*/ 337185 h 626656"/>
                <a:gd name="connsiteX29" fmla="*/ 1266506 w 1372365"/>
                <a:gd name="connsiteY29" fmla="*/ 382905 h 626656"/>
                <a:gd name="connsiteX30" fmla="*/ 1336991 w 1372365"/>
                <a:gd name="connsiteY30" fmla="*/ 491490 h 626656"/>
                <a:gd name="connsiteX31" fmla="*/ 1372365 w 1372365"/>
                <a:gd name="connsiteY31" fmla="*/ 535992 h 626656"/>
                <a:gd name="connsiteX32" fmla="*/ 1323177 w 1372365"/>
                <a:gd name="connsiteY32" fmla="*/ 558076 h 626656"/>
                <a:gd name="connsiteX33" fmla="*/ 1214592 w 1372365"/>
                <a:gd name="connsiteY33" fmla="*/ 586651 h 626656"/>
                <a:gd name="connsiteX34" fmla="*/ 1187922 w 1372365"/>
                <a:gd name="connsiteY34" fmla="*/ 506641 h 626656"/>
                <a:gd name="connsiteX35" fmla="*/ 1083147 w 1372365"/>
                <a:gd name="connsiteY35" fmla="*/ 519976 h 626656"/>
                <a:gd name="connsiteX36" fmla="*/ 1031712 w 1372365"/>
                <a:gd name="connsiteY36" fmla="*/ 556171 h 626656"/>
                <a:gd name="connsiteX37" fmla="*/ 1054572 w 1372365"/>
                <a:gd name="connsiteY37" fmla="*/ 592366 h 626656"/>
                <a:gd name="connsiteX38" fmla="*/ 987897 w 1372365"/>
                <a:gd name="connsiteY38" fmla="*/ 580936 h 626656"/>
                <a:gd name="connsiteX39" fmla="*/ 945987 w 1372365"/>
                <a:gd name="connsiteY39" fmla="*/ 626656 h 626656"/>
                <a:gd name="connsiteX40" fmla="*/ 944208 w 1372365"/>
                <a:gd name="connsiteY40" fmla="*/ 626042 h 626656"/>
                <a:gd name="connsiteX41" fmla="*/ 910271 w 1372365"/>
                <a:gd name="connsiteY41" fmla="*/ 529590 h 626656"/>
                <a:gd name="connsiteX42" fmla="*/ 870266 w 1372365"/>
                <a:gd name="connsiteY42" fmla="*/ 480060 h 626656"/>
                <a:gd name="connsiteX43" fmla="*/ 782636 w 1372365"/>
                <a:gd name="connsiteY43" fmla="*/ 441960 h 626656"/>
                <a:gd name="connsiteX44" fmla="*/ 698816 w 1372365"/>
                <a:gd name="connsiteY44" fmla="*/ 422910 h 626656"/>
                <a:gd name="connsiteX45" fmla="*/ 567371 w 1372365"/>
                <a:gd name="connsiteY45" fmla="*/ 462915 h 626656"/>
                <a:gd name="connsiteX46" fmla="*/ 468311 w 1372365"/>
                <a:gd name="connsiteY46" fmla="*/ 443865 h 626656"/>
                <a:gd name="connsiteX47" fmla="*/ 465307 w 1372365"/>
                <a:gd name="connsiteY47" fmla="*/ 452307 h 626656"/>
                <a:gd name="connsiteX48" fmla="*/ 422591 w 1372365"/>
                <a:gd name="connsiteY48" fmla="*/ 394335 h 626656"/>
                <a:gd name="connsiteX49" fmla="*/ 373061 w 1372365"/>
                <a:gd name="connsiteY49" fmla="*/ 348615 h 626656"/>
                <a:gd name="connsiteX50" fmla="*/ 270191 w 1372365"/>
                <a:gd name="connsiteY50" fmla="*/ 304800 h 626656"/>
                <a:gd name="connsiteX51" fmla="*/ 150176 w 1372365"/>
                <a:gd name="connsiteY51" fmla="*/ 243840 h 626656"/>
                <a:gd name="connsiteX52" fmla="*/ 81596 w 1372365"/>
                <a:gd name="connsiteY52" fmla="*/ 245745 h 626656"/>
                <a:gd name="connsiteX53" fmla="*/ 0 w 1372365"/>
                <a:gd name="connsiteY53" fmla="*/ 227200 h 626656"/>
                <a:gd name="connsiteX54" fmla="*/ 88 w 1372365"/>
                <a:gd name="connsiteY54" fmla="*/ 226935 h 626656"/>
                <a:gd name="connsiteX55" fmla="*/ 50600 w 1372365"/>
                <a:gd name="connsiteY55" fmla="*/ 238416 h 626656"/>
                <a:gd name="connsiteX56" fmla="*/ 60641 w 1372365"/>
                <a:gd name="connsiteY56" fmla="*/ 177165 h 626656"/>
                <a:gd name="connsiteX57" fmla="*/ 96836 w 1372365"/>
                <a:gd name="connsiteY57" fmla="*/ 148590 h 626656"/>
                <a:gd name="connsiteX58" fmla="*/ 159701 w 1372365"/>
                <a:gd name="connsiteY58" fmla="*/ 114300 h 626656"/>
                <a:gd name="connsiteX59" fmla="*/ 159602 w 1372365"/>
                <a:gd name="connsiteY59" fmla="*/ 112176 h 626656"/>
                <a:gd name="connsiteX60" fmla="*/ 218757 w 1372365"/>
                <a:gd name="connsiteY60" fmla="*/ 139065 h 626656"/>
                <a:gd name="connsiteX61" fmla="*/ 253047 w 1372365"/>
                <a:gd name="connsiteY61" fmla="*/ 110490 h 626656"/>
                <a:gd name="connsiteX62" fmla="*/ 253047 w 1372365"/>
                <a:gd name="connsiteY62" fmla="*/ 76200 h 626656"/>
                <a:gd name="connsiteX63" fmla="*/ 390207 w 1372365"/>
                <a:gd name="connsiteY63" fmla="*/ 64770 h 626656"/>
                <a:gd name="connsiteX64" fmla="*/ 576897 w 1372365"/>
                <a:gd name="connsiteY64" fmla="*/ 100965 h 626656"/>
                <a:gd name="connsiteX65" fmla="*/ 695007 w 1372365"/>
                <a:gd name="connsiteY65" fmla="*/ 51435 h 626656"/>
                <a:gd name="connsiteX66" fmla="*/ 744537 w 1372365"/>
                <a:gd name="connsiteY66" fmla="*/ 0 h 626656"/>
                <a:gd name="connsiteX0" fmla="*/ 1081817 w 1372365"/>
                <a:gd name="connsiteY0" fmla="*/ 131384 h 626656"/>
                <a:gd name="connsiteX1" fmla="*/ 1129437 w 1372365"/>
                <a:gd name="connsiteY1" fmla="*/ 101023 h 626656"/>
                <a:gd name="connsiteX2" fmla="*/ 1081912 w 1372365"/>
                <a:gd name="connsiteY2" fmla="*/ 131439 h 626656"/>
                <a:gd name="connsiteX3" fmla="*/ 1081817 w 1372365"/>
                <a:gd name="connsiteY3" fmla="*/ 131384 h 626656"/>
                <a:gd name="connsiteX4" fmla="*/ 994092 w 1372365"/>
                <a:gd name="connsiteY4" fmla="*/ 59055 h 626656"/>
                <a:gd name="connsiteX5" fmla="*/ 994195 w 1372365"/>
                <a:gd name="connsiteY5" fmla="*/ 59102 h 626656"/>
                <a:gd name="connsiteX6" fmla="*/ 959992 w 1372365"/>
                <a:gd name="connsiteY6" fmla="*/ 80004 h 626656"/>
                <a:gd name="connsiteX7" fmla="*/ 931417 w 1372365"/>
                <a:gd name="connsiteY7" fmla="*/ 131439 h 626656"/>
                <a:gd name="connsiteX8" fmla="*/ 931283 w 1372365"/>
                <a:gd name="connsiteY8" fmla="*/ 131344 h 626656"/>
                <a:gd name="connsiteX9" fmla="*/ 959802 w 1372365"/>
                <a:gd name="connsiteY9" fmla="*/ 80010 h 626656"/>
                <a:gd name="connsiteX10" fmla="*/ 994092 w 1372365"/>
                <a:gd name="connsiteY10" fmla="*/ 59055 h 626656"/>
                <a:gd name="connsiteX11" fmla="*/ 744537 w 1372365"/>
                <a:gd name="connsiteY11" fmla="*/ 0 h 626656"/>
                <a:gd name="connsiteX12" fmla="*/ 803592 w 1372365"/>
                <a:gd name="connsiteY12" fmla="*/ 70485 h 626656"/>
                <a:gd name="connsiteX13" fmla="*/ 845502 w 1372365"/>
                <a:gd name="connsiteY13" fmla="*/ 70485 h 626656"/>
                <a:gd name="connsiteX14" fmla="*/ 865008 w 1372365"/>
                <a:gd name="connsiteY14" fmla="*/ 84356 h 626656"/>
                <a:gd name="connsiteX15" fmla="*/ 837881 w 1372365"/>
                <a:gd name="connsiteY15" fmla="*/ 165735 h 626656"/>
                <a:gd name="connsiteX16" fmla="*/ 885506 w 1372365"/>
                <a:gd name="connsiteY16" fmla="*/ 200025 h 626656"/>
                <a:gd name="connsiteX17" fmla="*/ 855026 w 1372365"/>
                <a:gd name="connsiteY17" fmla="*/ 211455 h 626656"/>
                <a:gd name="connsiteX18" fmla="*/ 862646 w 1372365"/>
                <a:gd name="connsiteY18" fmla="*/ 274320 h 626656"/>
                <a:gd name="connsiteX19" fmla="*/ 875981 w 1372365"/>
                <a:gd name="connsiteY19" fmla="*/ 314325 h 626656"/>
                <a:gd name="connsiteX20" fmla="*/ 946466 w 1372365"/>
                <a:gd name="connsiteY20" fmla="*/ 365760 h 626656"/>
                <a:gd name="connsiteX21" fmla="*/ 1018856 w 1372365"/>
                <a:gd name="connsiteY21" fmla="*/ 384810 h 626656"/>
                <a:gd name="connsiteX22" fmla="*/ 1077911 w 1372365"/>
                <a:gd name="connsiteY22" fmla="*/ 289560 h 626656"/>
                <a:gd name="connsiteX23" fmla="*/ 1133156 w 1372365"/>
                <a:gd name="connsiteY23" fmla="*/ 337185 h 626656"/>
                <a:gd name="connsiteX24" fmla="*/ 1133156 w 1372365"/>
                <a:gd name="connsiteY24" fmla="*/ 299085 h 626656"/>
                <a:gd name="connsiteX25" fmla="*/ 1176971 w 1372365"/>
                <a:gd name="connsiteY25" fmla="*/ 259080 h 626656"/>
                <a:gd name="connsiteX26" fmla="*/ 1205643 w 1372365"/>
                <a:gd name="connsiteY26" fmla="*/ 264932 h 626656"/>
                <a:gd name="connsiteX27" fmla="*/ 1256981 w 1372365"/>
                <a:gd name="connsiteY27" fmla="*/ 337185 h 626656"/>
                <a:gd name="connsiteX28" fmla="*/ 1266506 w 1372365"/>
                <a:gd name="connsiteY28" fmla="*/ 382905 h 626656"/>
                <a:gd name="connsiteX29" fmla="*/ 1336991 w 1372365"/>
                <a:gd name="connsiteY29" fmla="*/ 491490 h 626656"/>
                <a:gd name="connsiteX30" fmla="*/ 1372365 w 1372365"/>
                <a:gd name="connsiteY30" fmla="*/ 535992 h 626656"/>
                <a:gd name="connsiteX31" fmla="*/ 1323177 w 1372365"/>
                <a:gd name="connsiteY31" fmla="*/ 558076 h 626656"/>
                <a:gd name="connsiteX32" fmla="*/ 1214592 w 1372365"/>
                <a:gd name="connsiteY32" fmla="*/ 586651 h 626656"/>
                <a:gd name="connsiteX33" fmla="*/ 1187922 w 1372365"/>
                <a:gd name="connsiteY33" fmla="*/ 506641 h 626656"/>
                <a:gd name="connsiteX34" fmla="*/ 1083147 w 1372365"/>
                <a:gd name="connsiteY34" fmla="*/ 519976 h 626656"/>
                <a:gd name="connsiteX35" fmla="*/ 1031712 w 1372365"/>
                <a:gd name="connsiteY35" fmla="*/ 556171 h 626656"/>
                <a:gd name="connsiteX36" fmla="*/ 1054572 w 1372365"/>
                <a:gd name="connsiteY36" fmla="*/ 592366 h 626656"/>
                <a:gd name="connsiteX37" fmla="*/ 987897 w 1372365"/>
                <a:gd name="connsiteY37" fmla="*/ 580936 h 626656"/>
                <a:gd name="connsiteX38" fmla="*/ 945987 w 1372365"/>
                <a:gd name="connsiteY38" fmla="*/ 626656 h 626656"/>
                <a:gd name="connsiteX39" fmla="*/ 944208 w 1372365"/>
                <a:gd name="connsiteY39" fmla="*/ 626042 h 626656"/>
                <a:gd name="connsiteX40" fmla="*/ 910271 w 1372365"/>
                <a:gd name="connsiteY40" fmla="*/ 529590 h 626656"/>
                <a:gd name="connsiteX41" fmla="*/ 870266 w 1372365"/>
                <a:gd name="connsiteY41" fmla="*/ 480060 h 626656"/>
                <a:gd name="connsiteX42" fmla="*/ 782636 w 1372365"/>
                <a:gd name="connsiteY42" fmla="*/ 441960 h 626656"/>
                <a:gd name="connsiteX43" fmla="*/ 698816 w 1372365"/>
                <a:gd name="connsiteY43" fmla="*/ 422910 h 626656"/>
                <a:gd name="connsiteX44" fmla="*/ 567371 w 1372365"/>
                <a:gd name="connsiteY44" fmla="*/ 462915 h 626656"/>
                <a:gd name="connsiteX45" fmla="*/ 468311 w 1372365"/>
                <a:gd name="connsiteY45" fmla="*/ 443865 h 626656"/>
                <a:gd name="connsiteX46" fmla="*/ 465307 w 1372365"/>
                <a:gd name="connsiteY46" fmla="*/ 452307 h 626656"/>
                <a:gd name="connsiteX47" fmla="*/ 422591 w 1372365"/>
                <a:gd name="connsiteY47" fmla="*/ 394335 h 626656"/>
                <a:gd name="connsiteX48" fmla="*/ 373061 w 1372365"/>
                <a:gd name="connsiteY48" fmla="*/ 348615 h 626656"/>
                <a:gd name="connsiteX49" fmla="*/ 270191 w 1372365"/>
                <a:gd name="connsiteY49" fmla="*/ 304800 h 626656"/>
                <a:gd name="connsiteX50" fmla="*/ 150176 w 1372365"/>
                <a:gd name="connsiteY50" fmla="*/ 243840 h 626656"/>
                <a:gd name="connsiteX51" fmla="*/ 81596 w 1372365"/>
                <a:gd name="connsiteY51" fmla="*/ 245745 h 626656"/>
                <a:gd name="connsiteX52" fmla="*/ 0 w 1372365"/>
                <a:gd name="connsiteY52" fmla="*/ 227200 h 626656"/>
                <a:gd name="connsiteX53" fmla="*/ 88 w 1372365"/>
                <a:gd name="connsiteY53" fmla="*/ 226935 h 626656"/>
                <a:gd name="connsiteX54" fmla="*/ 50600 w 1372365"/>
                <a:gd name="connsiteY54" fmla="*/ 238416 h 626656"/>
                <a:gd name="connsiteX55" fmla="*/ 60641 w 1372365"/>
                <a:gd name="connsiteY55" fmla="*/ 177165 h 626656"/>
                <a:gd name="connsiteX56" fmla="*/ 96836 w 1372365"/>
                <a:gd name="connsiteY56" fmla="*/ 148590 h 626656"/>
                <a:gd name="connsiteX57" fmla="*/ 159701 w 1372365"/>
                <a:gd name="connsiteY57" fmla="*/ 114300 h 626656"/>
                <a:gd name="connsiteX58" fmla="*/ 159602 w 1372365"/>
                <a:gd name="connsiteY58" fmla="*/ 112176 h 626656"/>
                <a:gd name="connsiteX59" fmla="*/ 218757 w 1372365"/>
                <a:gd name="connsiteY59" fmla="*/ 139065 h 626656"/>
                <a:gd name="connsiteX60" fmla="*/ 253047 w 1372365"/>
                <a:gd name="connsiteY60" fmla="*/ 110490 h 626656"/>
                <a:gd name="connsiteX61" fmla="*/ 253047 w 1372365"/>
                <a:gd name="connsiteY61" fmla="*/ 76200 h 626656"/>
                <a:gd name="connsiteX62" fmla="*/ 390207 w 1372365"/>
                <a:gd name="connsiteY62" fmla="*/ 64770 h 626656"/>
                <a:gd name="connsiteX63" fmla="*/ 576897 w 1372365"/>
                <a:gd name="connsiteY63" fmla="*/ 100965 h 626656"/>
                <a:gd name="connsiteX64" fmla="*/ 695007 w 1372365"/>
                <a:gd name="connsiteY64" fmla="*/ 51435 h 626656"/>
                <a:gd name="connsiteX65" fmla="*/ 744537 w 1372365"/>
                <a:gd name="connsiteY65" fmla="*/ 0 h 626656"/>
                <a:gd name="connsiteX0" fmla="*/ 1081817 w 1372365"/>
                <a:gd name="connsiteY0" fmla="*/ 131384 h 626656"/>
                <a:gd name="connsiteX1" fmla="*/ 1081912 w 1372365"/>
                <a:gd name="connsiteY1" fmla="*/ 131439 h 626656"/>
                <a:gd name="connsiteX2" fmla="*/ 1081817 w 1372365"/>
                <a:gd name="connsiteY2" fmla="*/ 131384 h 626656"/>
                <a:gd name="connsiteX3" fmla="*/ 994092 w 1372365"/>
                <a:gd name="connsiteY3" fmla="*/ 59055 h 626656"/>
                <a:gd name="connsiteX4" fmla="*/ 994195 w 1372365"/>
                <a:gd name="connsiteY4" fmla="*/ 59102 h 626656"/>
                <a:gd name="connsiteX5" fmla="*/ 959992 w 1372365"/>
                <a:gd name="connsiteY5" fmla="*/ 80004 h 626656"/>
                <a:gd name="connsiteX6" fmla="*/ 931417 w 1372365"/>
                <a:gd name="connsiteY6" fmla="*/ 131439 h 626656"/>
                <a:gd name="connsiteX7" fmla="*/ 931283 w 1372365"/>
                <a:gd name="connsiteY7" fmla="*/ 131344 h 626656"/>
                <a:gd name="connsiteX8" fmla="*/ 959802 w 1372365"/>
                <a:gd name="connsiteY8" fmla="*/ 80010 h 626656"/>
                <a:gd name="connsiteX9" fmla="*/ 994092 w 1372365"/>
                <a:gd name="connsiteY9" fmla="*/ 59055 h 626656"/>
                <a:gd name="connsiteX10" fmla="*/ 744537 w 1372365"/>
                <a:gd name="connsiteY10" fmla="*/ 0 h 626656"/>
                <a:gd name="connsiteX11" fmla="*/ 803592 w 1372365"/>
                <a:gd name="connsiteY11" fmla="*/ 70485 h 626656"/>
                <a:gd name="connsiteX12" fmla="*/ 845502 w 1372365"/>
                <a:gd name="connsiteY12" fmla="*/ 70485 h 626656"/>
                <a:gd name="connsiteX13" fmla="*/ 865008 w 1372365"/>
                <a:gd name="connsiteY13" fmla="*/ 84356 h 626656"/>
                <a:gd name="connsiteX14" fmla="*/ 837881 w 1372365"/>
                <a:gd name="connsiteY14" fmla="*/ 165735 h 626656"/>
                <a:gd name="connsiteX15" fmla="*/ 885506 w 1372365"/>
                <a:gd name="connsiteY15" fmla="*/ 200025 h 626656"/>
                <a:gd name="connsiteX16" fmla="*/ 855026 w 1372365"/>
                <a:gd name="connsiteY16" fmla="*/ 211455 h 626656"/>
                <a:gd name="connsiteX17" fmla="*/ 862646 w 1372365"/>
                <a:gd name="connsiteY17" fmla="*/ 274320 h 626656"/>
                <a:gd name="connsiteX18" fmla="*/ 875981 w 1372365"/>
                <a:gd name="connsiteY18" fmla="*/ 314325 h 626656"/>
                <a:gd name="connsiteX19" fmla="*/ 946466 w 1372365"/>
                <a:gd name="connsiteY19" fmla="*/ 365760 h 626656"/>
                <a:gd name="connsiteX20" fmla="*/ 1018856 w 1372365"/>
                <a:gd name="connsiteY20" fmla="*/ 384810 h 626656"/>
                <a:gd name="connsiteX21" fmla="*/ 1077911 w 1372365"/>
                <a:gd name="connsiteY21" fmla="*/ 289560 h 626656"/>
                <a:gd name="connsiteX22" fmla="*/ 1133156 w 1372365"/>
                <a:gd name="connsiteY22" fmla="*/ 337185 h 626656"/>
                <a:gd name="connsiteX23" fmla="*/ 1133156 w 1372365"/>
                <a:gd name="connsiteY23" fmla="*/ 299085 h 626656"/>
                <a:gd name="connsiteX24" fmla="*/ 1176971 w 1372365"/>
                <a:gd name="connsiteY24" fmla="*/ 259080 h 626656"/>
                <a:gd name="connsiteX25" fmla="*/ 1205643 w 1372365"/>
                <a:gd name="connsiteY25" fmla="*/ 264932 h 626656"/>
                <a:gd name="connsiteX26" fmla="*/ 1256981 w 1372365"/>
                <a:gd name="connsiteY26" fmla="*/ 337185 h 626656"/>
                <a:gd name="connsiteX27" fmla="*/ 1266506 w 1372365"/>
                <a:gd name="connsiteY27" fmla="*/ 382905 h 626656"/>
                <a:gd name="connsiteX28" fmla="*/ 1336991 w 1372365"/>
                <a:gd name="connsiteY28" fmla="*/ 491490 h 626656"/>
                <a:gd name="connsiteX29" fmla="*/ 1372365 w 1372365"/>
                <a:gd name="connsiteY29" fmla="*/ 535992 h 626656"/>
                <a:gd name="connsiteX30" fmla="*/ 1323177 w 1372365"/>
                <a:gd name="connsiteY30" fmla="*/ 558076 h 626656"/>
                <a:gd name="connsiteX31" fmla="*/ 1214592 w 1372365"/>
                <a:gd name="connsiteY31" fmla="*/ 586651 h 626656"/>
                <a:gd name="connsiteX32" fmla="*/ 1187922 w 1372365"/>
                <a:gd name="connsiteY32" fmla="*/ 506641 h 626656"/>
                <a:gd name="connsiteX33" fmla="*/ 1083147 w 1372365"/>
                <a:gd name="connsiteY33" fmla="*/ 519976 h 626656"/>
                <a:gd name="connsiteX34" fmla="*/ 1031712 w 1372365"/>
                <a:gd name="connsiteY34" fmla="*/ 556171 h 626656"/>
                <a:gd name="connsiteX35" fmla="*/ 1054572 w 1372365"/>
                <a:gd name="connsiteY35" fmla="*/ 592366 h 626656"/>
                <a:gd name="connsiteX36" fmla="*/ 987897 w 1372365"/>
                <a:gd name="connsiteY36" fmla="*/ 580936 h 626656"/>
                <a:gd name="connsiteX37" fmla="*/ 945987 w 1372365"/>
                <a:gd name="connsiteY37" fmla="*/ 626656 h 626656"/>
                <a:gd name="connsiteX38" fmla="*/ 944208 w 1372365"/>
                <a:gd name="connsiteY38" fmla="*/ 626042 h 626656"/>
                <a:gd name="connsiteX39" fmla="*/ 910271 w 1372365"/>
                <a:gd name="connsiteY39" fmla="*/ 529590 h 626656"/>
                <a:gd name="connsiteX40" fmla="*/ 870266 w 1372365"/>
                <a:gd name="connsiteY40" fmla="*/ 480060 h 626656"/>
                <a:gd name="connsiteX41" fmla="*/ 782636 w 1372365"/>
                <a:gd name="connsiteY41" fmla="*/ 441960 h 626656"/>
                <a:gd name="connsiteX42" fmla="*/ 698816 w 1372365"/>
                <a:gd name="connsiteY42" fmla="*/ 422910 h 626656"/>
                <a:gd name="connsiteX43" fmla="*/ 567371 w 1372365"/>
                <a:gd name="connsiteY43" fmla="*/ 462915 h 626656"/>
                <a:gd name="connsiteX44" fmla="*/ 468311 w 1372365"/>
                <a:gd name="connsiteY44" fmla="*/ 443865 h 626656"/>
                <a:gd name="connsiteX45" fmla="*/ 465307 w 1372365"/>
                <a:gd name="connsiteY45" fmla="*/ 452307 h 626656"/>
                <a:gd name="connsiteX46" fmla="*/ 422591 w 1372365"/>
                <a:gd name="connsiteY46" fmla="*/ 394335 h 626656"/>
                <a:gd name="connsiteX47" fmla="*/ 373061 w 1372365"/>
                <a:gd name="connsiteY47" fmla="*/ 348615 h 626656"/>
                <a:gd name="connsiteX48" fmla="*/ 270191 w 1372365"/>
                <a:gd name="connsiteY48" fmla="*/ 304800 h 626656"/>
                <a:gd name="connsiteX49" fmla="*/ 150176 w 1372365"/>
                <a:gd name="connsiteY49" fmla="*/ 243840 h 626656"/>
                <a:gd name="connsiteX50" fmla="*/ 81596 w 1372365"/>
                <a:gd name="connsiteY50" fmla="*/ 245745 h 626656"/>
                <a:gd name="connsiteX51" fmla="*/ 0 w 1372365"/>
                <a:gd name="connsiteY51" fmla="*/ 227200 h 626656"/>
                <a:gd name="connsiteX52" fmla="*/ 88 w 1372365"/>
                <a:gd name="connsiteY52" fmla="*/ 226935 h 626656"/>
                <a:gd name="connsiteX53" fmla="*/ 50600 w 1372365"/>
                <a:gd name="connsiteY53" fmla="*/ 238416 h 626656"/>
                <a:gd name="connsiteX54" fmla="*/ 60641 w 1372365"/>
                <a:gd name="connsiteY54" fmla="*/ 177165 h 626656"/>
                <a:gd name="connsiteX55" fmla="*/ 96836 w 1372365"/>
                <a:gd name="connsiteY55" fmla="*/ 148590 h 626656"/>
                <a:gd name="connsiteX56" fmla="*/ 159701 w 1372365"/>
                <a:gd name="connsiteY56" fmla="*/ 114300 h 626656"/>
                <a:gd name="connsiteX57" fmla="*/ 159602 w 1372365"/>
                <a:gd name="connsiteY57" fmla="*/ 112176 h 626656"/>
                <a:gd name="connsiteX58" fmla="*/ 218757 w 1372365"/>
                <a:gd name="connsiteY58" fmla="*/ 139065 h 626656"/>
                <a:gd name="connsiteX59" fmla="*/ 253047 w 1372365"/>
                <a:gd name="connsiteY59" fmla="*/ 110490 h 626656"/>
                <a:gd name="connsiteX60" fmla="*/ 253047 w 1372365"/>
                <a:gd name="connsiteY60" fmla="*/ 76200 h 626656"/>
                <a:gd name="connsiteX61" fmla="*/ 390207 w 1372365"/>
                <a:gd name="connsiteY61" fmla="*/ 64770 h 626656"/>
                <a:gd name="connsiteX62" fmla="*/ 576897 w 1372365"/>
                <a:gd name="connsiteY62" fmla="*/ 100965 h 626656"/>
                <a:gd name="connsiteX63" fmla="*/ 695007 w 1372365"/>
                <a:gd name="connsiteY63" fmla="*/ 51435 h 626656"/>
                <a:gd name="connsiteX64" fmla="*/ 744537 w 1372365"/>
                <a:gd name="connsiteY64" fmla="*/ 0 h 626656"/>
                <a:gd name="connsiteX0" fmla="*/ 994092 w 1372365"/>
                <a:gd name="connsiteY0" fmla="*/ 59055 h 626656"/>
                <a:gd name="connsiteX1" fmla="*/ 994195 w 1372365"/>
                <a:gd name="connsiteY1" fmla="*/ 59102 h 626656"/>
                <a:gd name="connsiteX2" fmla="*/ 959992 w 1372365"/>
                <a:gd name="connsiteY2" fmla="*/ 80004 h 626656"/>
                <a:gd name="connsiteX3" fmla="*/ 931417 w 1372365"/>
                <a:gd name="connsiteY3" fmla="*/ 131439 h 626656"/>
                <a:gd name="connsiteX4" fmla="*/ 931283 w 1372365"/>
                <a:gd name="connsiteY4" fmla="*/ 131344 h 626656"/>
                <a:gd name="connsiteX5" fmla="*/ 959802 w 1372365"/>
                <a:gd name="connsiteY5" fmla="*/ 80010 h 626656"/>
                <a:gd name="connsiteX6" fmla="*/ 994092 w 1372365"/>
                <a:gd name="connsiteY6" fmla="*/ 59055 h 626656"/>
                <a:gd name="connsiteX7" fmla="*/ 744537 w 1372365"/>
                <a:gd name="connsiteY7" fmla="*/ 0 h 626656"/>
                <a:gd name="connsiteX8" fmla="*/ 803592 w 1372365"/>
                <a:gd name="connsiteY8" fmla="*/ 70485 h 626656"/>
                <a:gd name="connsiteX9" fmla="*/ 845502 w 1372365"/>
                <a:gd name="connsiteY9" fmla="*/ 70485 h 626656"/>
                <a:gd name="connsiteX10" fmla="*/ 865008 w 1372365"/>
                <a:gd name="connsiteY10" fmla="*/ 84356 h 626656"/>
                <a:gd name="connsiteX11" fmla="*/ 837881 w 1372365"/>
                <a:gd name="connsiteY11" fmla="*/ 165735 h 626656"/>
                <a:gd name="connsiteX12" fmla="*/ 885506 w 1372365"/>
                <a:gd name="connsiteY12" fmla="*/ 200025 h 626656"/>
                <a:gd name="connsiteX13" fmla="*/ 855026 w 1372365"/>
                <a:gd name="connsiteY13" fmla="*/ 211455 h 626656"/>
                <a:gd name="connsiteX14" fmla="*/ 862646 w 1372365"/>
                <a:gd name="connsiteY14" fmla="*/ 274320 h 626656"/>
                <a:gd name="connsiteX15" fmla="*/ 875981 w 1372365"/>
                <a:gd name="connsiteY15" fmla="*/ 314325 h 626656"/>
                <a:gd name="connsiteX16" fmla="*/ 946466 w 1372365"/>
                <a:gd name="connsiteY16" fmla="*/ 365760 h 626656"/>
                <a:gd name="connsiteX17" fmla="*/ 1018856 w 1372365"/>
                <a:gd name="connsiteY17" fmla="*/ 384810 h 626656"/>
                <a:gd name="connsiteX18" fmla="*/ 1077911 w 1372365"/>
                <a:gd name="connsiteY18" fmla="*/ 289560 h 626656"/>
                <a:gd name="connsiteX19" fmla="*/ 1133156 w 1372365"/>
                <a:gd name="connsiteY19" fmla="*/ 337185 h 626656"/>
                <a:gd name="connsiteX20" fmla="*/ 1133156 w 1372365"/>
                <a:gd name="connsiteY20" fmla="*/ 299085 h 626656"/>
                <a:gd name="connsiteX21" fmla="*/ 1176971 w 1372365"/>
                <a:gd name="connsiteY21" fmla="*/ 259080 h 626656"/>
                <a:gd name="connsiteX22" fmla="*/ 1205643 w 1372365"/>
                <a:gd name="connsiteY22" fmla="*/ 264932 h 626656"/>
                <a:gd name="connsiteX23" fmla="*/ 1256981 w 1372365"/>
                <a:gd name="connsiteY23" fmla="*/ 337185 h 626656"/>
                <a:gd name="connsiteX24" fmla="*/ 1266506 w 1372365"/>
                <a:gd name="connsiteY24" fmla="*/ 382905 h 626656"/>
                <a:gd name="connsiteX25" fmla="*/ 1336991 w 1372365"/>
                <a:gd name="connsiteY25" fmla="*/ 491490 h 626656"/>
                <a:gd name="connsiteX26" fmla="*/ 1372365 w 1372365"/>
                <a:gd name="connsiteY26" fmla="*/ 535992 h 626656"/>
                <a:gd name="connsiteX27" fmla="*/ 1323177 w 1372365"/>
                <a:gd name="connsiteY27" fmla="*/ 558076 h 626656"/>
                <a:gd name="connsiteX28" fmla="*/ 1214592 w 1372365"/>
                <a:gd name="connsiteY28" fmla="*/ 586651 h 626656"/>
                <a:gd name="connsiteX29" fmla="*/ 1187922 w 1372365"/>
                <a:gd name="connsiteY29" fmla="*/ 506641 h 626656"/>
                <a:gd name="connsiteX30" fmla="*/ 1083147 w 1372365"/>
                <a:gd name="connsiteY30" fmla="*/ 519976 h 626656"/>
                <a:gd name="connsiteX31" fmla="*/ 1031712 w 1372365"/>
                <a:gd name="connsiteY31" fmla="*/ 556171 h 626656"/>
                <a:gd name="connsiteX32" fmla="*/ 1054572 w 1372365"/>
                <a:gd name="connsiteY32" fmla="*/ 592366 h 626656"/>
                <a:gd name="connsiteX33" fmla="*/ 987897 w 1372365"/>
                <a:gd name="connsiteY33" fmla="*/ 580936 h 626656"/>
                <a:gd name="connsiteX34" fmla="*/ 945987 w 1372365"/>
                <a:gd name="connsiteY34" fmla="*/ 626656 h 626656"/>
                <a:gd name="connsiteX35" fmla="*/ 944208 w 1372365"/>
                <a:gd name="connsiteY35" fmla="*/ 626042 h 626656"/>
                <a:gd name="connsiteX36" fmla="*/ 910271 w 1372365"/>
                <a:gd name="connsiteY36" fmla="*/ 529590 h 626656"/>
                <a:gd name="connsiteX37" fmla="*/ 870266 w 1372365"/>
                <a:gd name="connsiteY37" fmla="*/ 480060 h 626656"/>
                <a:gd name="connsiteX38" fmla="*/ 782636 w 1372365"/>
                <a:gd name="connsiteY38" fmla="*/ 441960 h 626656"/>
                <a:gd name="connsiteX39" fmla="*/ 698816 w 1372365"/>
                <a:gd name="connsiteY39" fmla="*/ 422910 h 626656"/>
                <a:gd name="connsiteX40" fmla="*/ 567371 w 1372365"/>
                <a:gd name="connsiteY40" fmla="*/ 462915 h 626656"/>
                <a:gd name="connsiteX41" fmla="*/ 468311 w 1372365"/>
                <a:gd name="connsiteY41" fmla="*/ 443865 h 626656"/>
                <a:gd name="connsiteX42" fmla="*/ 465307 w 1372365"/>
                <a:gd name="connsiteY42" fmla="*/ 452307 h 626656"/>
                <a:gd name="connsiteX43" fmla="*/ 422591 w 1372365"/>
                <a:gd name="connsiteY43" fmla="*/ 394335 h 626656"/>
                <a:gd name="connsiteX44" fmla="*/ 373061 w 1372365"/>
                <a:gd name="connsiteY44" fmla="*/ 348615 h 626656"/>
                <a:gd name="connsiteX45" fmla="*/ 270191 w 1372365"/>
                <a:gd name="connsiteY45" fmla="*/ 304800 h 626656"/>
                <a:gd name="connsiteX46" fmla="*/ 150176 w 1372365"/>
                <a:gd name="connsiteY46" fmla="*/ 243840 h 626656"/>
                <a:gd name="connsiteX47" fmla="*/ 81596 w 1372365"/>
                <a:gd name="connsiteY47" fmla="*/ 245745 h 626656"/>
                <a:gd name="connsiteX48" fmla="*/ 0 w 1372365"/>
                <a:gd name="connsiteY48" fmla="*/ 227200 h 626656"/>
                <a:gd name="connsiteX49" fmla="*/ 88 w 1372365"/>
                <a:gd name="connsiteY49" fmla="*/ 226935 h 626656"/>
                <a:gd name="connsiteX50" fmla="*/ 50600 w 1372365"/>
                <a:gd name="connsiteY50" fmla="*/ 238416 h 626656"/>
                <a:gd name="connsiteX51" fmla="*/ 60641 w 1372365"/>
                <a:gd name="connsiteY51" fmla="*/ 177165 h 626656"/>
                <a:gd name="connsiteX52" fmla="*/ 96836 w 1372365"/>
                <a:gd name="connsiteY52" fmla="*/ 148590 h 626656"/>
                <a:gd name="connsiteX53" fmla="*/ 159701 w 1372365"/>
                <a:gd name="connsiteY53" fmla="*/ 114300 h 626656"/>
                <a:gd name="connsiteX54" fmla="*/ 159602 w 1372365"/>
                <a:gd name="connsiteY54" fmla="*/ 112176 h 626656"/>
                <a:gd name="connsiteX55" fmla="*/ 218757 w 1372365"/>
                <a:gd name="connsiteY55" fmla="*/ 139065 h 626656"/>
                <a:gd name="connsiteX56" fmla="*/ 253047 w 1372365"/>
                <a:gd name="connsiteY56" fmla="*/ 110490 h 626656"/>
                <a:gd name="connsiteX57" fmla="*/ 253047 w 1372365"/>
                <a:gd name="connsiteY57" fmla="*/ 76200 h 626656"/>
                <a:gd name="connsiteX58" fmla="*/ 390207 w 1372365"/>
                <a:gd name="connsiteY58" fmla="*/ 64770 h 626656"/>
                <a:gd name="connsiteX59" fmla="*/ 576897 w 1372365"/>
                <a:gd name="connsiteY59" fmla="*/ 100965 h 626656"/>
                <a:gd name="connsiteX60" fmla="*/ 695007 w 1372365"/>
                <a:gd name="connsiteY60" fmla="*/ 51435 h 626656"/>
                <a:gd name="connsiteX61" fmla="*/ 744537 w 1372365"/>
                <a:gd name="connsiteY61" fmla="*/ 0 h 626656"/>
                <a:gd name="connsiteX0" fmla="*/ 959802 w 1372365"/>
                <a:gd name="connsiteY0" fmla="*/ 80010 h 626656"/>
                <a:gd name="connsiteX1" fmla="*/ 994195 w 1372365"/>
                <a:gd name="connsiteY1" fmla="*/ 59102 h 626656"/>
                <a:gd name="connsiteX2" fmla="*/ 959992 w 1372365"/>
                <a:gd name="connsiteY2" fmla="*/ 80004 h 626656"/>
                <a:gd name="connsiteX3" fmla="*/ 931417 w 1372365"/>
                <a:gd name="connsiteY3" fmla="*/ 131439 h 626656"/>
                <a:gd name="connsiteX4" fmla="*/ 931283 w 1372365"/>
                <a:gd name="connsiteY4" fmla="*/ 131344 h 626656"/>
                <a:gd name="connsiteX5" fmla="*/ 959802 w 1372365"/>
                <a:gd name="connsiteY5" fmla="*/ 80010 h 626656"/>
                <a:gd name="connsiteX6" fmla="*/ 744537 w 1372365"/>
                <a:gd name="connsiteY6" fmla="*/ 0 h 626656"/>
                <a:gd name="connsiteX7" fmla="*/ 803592 w 1372365"/>
                <a:gd name="connsiteY7" fmla="*/ 70485 h 626656"/>
                <a:gd name="connsiteX8" fmla="*/ 845502 w 1372365"/>
                <a:gd name="connsiteY8" fmla="*/ 70485 h 626656"/>
                <a:gd name="connsiteX9" fmla="*/ 865008 w 1372365"/>
                <a:gd name="connsiteY9" fmla="*/ 84356 h 626656"/>
                <a:gd name="connsiteX10" fmla="*/ 837881 w 1372365"/>
                <a:gd name="connsiteY10" fmla="*/ 165735 h 626656"/>
                <a:gd name="connsiteX11" fmla="*/ 885506 w 1372365"/>
                <a:gd name="connsiteY11" fmla="*/ 200025 h 626656"/>
                <a:gd name="connsiteX12" fmla="*/ 855026 w 1372365"/>
                <a:gd name="connsiteY12" fmla="*/ 211455 h 626656"/>
                <a:gd name="connsiteX13" fmla="*/ 862646 w 1372365"/>
                <a:gd name="connsiteY13" fmla="*/ 274320 h 626656"/>
                <a:gd name="connsiteX14" fmla="*/ 875981 w 1372365"/>
                <a:gd name="connsiteY14" fmla="*/ 314325 h 626656"/>
                <a:gd name="connsiteX15" fmla="*/ 946466 w 1372365"/>
                <a:gd name="connsiteY15" fmla="*/ 365760 h 626656"/>
                <a:gd name="connsiteX16" fmla="*/ 1018856 w 1372365"/>
                <a:gd name="connsiteY16" fmla="*/ 384810 h 626656"/>
                <a:gd name="connsiteX17" fmla="*/ 1077911 w 1372365"/>
                <a:gd name="connsiteY17" fmla="*/ 289560 h 626656"/>
                <a:gd name="connsiteX18" fmla="*/ 1133156 w 1372365"/>
                <a:gd name="connsiteY18" fmla="*/ 337185 h 626656"/>
                <a:gd name="connsiteX19" fmla="*/ 1133156 w 1372365"/>
                <a:gd name="connsiteY19" fmla="*/ 299085 h 626656"/>
                <a:gd name="connsiteX20" fmla="*/ 1176971 w 1372365"/>
                <a:gd name="connsiteY20" fmla="*/ 259080 h 626656"/>
                <a:gd name="connsiteX21" fmla="*/ 1205643 w 1372365"/>
                <a:gd name="connsiteY21" fmla="*/ 264932 h 626656"/>
                <a:gd name="connsiteX22" fmla="*/ 1256981 w 1372365"/>
                <a:gd name="connsiteY22" fmla="*/ 337185 h 626656"/>
                <a:gd name="connsiteX23" fmla="*/ 1266506 w 1372365"/>
                <a:gd name="connsiteY23" fmla="*/ 382905 h 626656"/>
                <a:gd name="connsiteX24" fmla="*/ 1336991 w 1372365"/>
                <a:gd name="connsiteY24" fmla="*/ 491490 h 626656"/>
                <a:gd name="connsiteX25" fmla="*/ 1372365 w 1372365"/>
                <a:gd name="connsiteY25" fmla="*/ 535992 h 626656"/>
                <a:gd name="connsiteX26" fmla="*/ 1323177 w 1372365"/>
                <a:gd name="connsiteY26" fmla="*/ 558076 h 626656"/>
                <a:gd name="connsiteX27" fmla="*/ 1214592 w 1372365"/>
                <a:gd name="connsiteY27" fmla="*/ 586651 h 626656"/>
                <a:gd name="connsiteX28" fmla="*/ 1187922 w 1372365"/>
                <a:gd name="connsiteY28" fmla="*/ 506641 h 626656"/>
                <a:gd name="connsiteX29" fmla="*/ 1083147 w 1372365"/>
                <a:gd name="connsiteY29" fmla="*/ 519976 h 626656"/>
                <a:gd name="connsiteX30" fmla="*/ 1031712 w 1372365"/>
                <a:gd name="connsiteY30" fmla="*/ 556171 h 626656"/>
                <a:gd name="connsiteX31" fmla="*/ 1054572 w 1372365"/>
                <a:gd name="connsiteY31" fmla="*/ 592366 h 626656"/>
                <a:gd name="connsiteX32" fmla="*/ 987897 w 1372365"/>
                <a:gd name="connsiteY32" fmla="*/ 580936 h 626656"/>
                <a:gd name="connsiteX33" fmla="*/ 945987 w 1372365"/>
                <a:gd name="connsiteY33" fmla="*/ 626656 h 626656"/>
                <a:gd name="connsiteX34" fmla="*/ 944208 w 1372365"/>
                <a:gd name="connsiteY34" fmla="*/ 626042 h 626656"/>
                <a:gd name="connsiteX35" fmla="*/ 910271 w 1372365"/>
                <a:gd name="connsiteY35" fmla="*/ 529590 h 626656"/>
                <a:gd name="connsiteX36" fmla="*/ 870266 w 1372365"/>
                <a:gd name="connsiteY36" fmla="*/ 480060 h 626656"/>
                <a:gd name="connsiteX37" fmla="*/ 782636 w 1372365"/>
                <a:gd name="connsiteY37" fmla="*/ 441960 h 626656"/>
                <a:gd name="connsiteX38" fmla="*/ 698816 w 1372365"/>
                <a:gd name="connsiteY38" fmla="*/ 422910 h 626656"/>
                <a:gd name="connsiteX39" fmla="*/ 567371 w 1372365"/>
                <a:gd name="connsiteY39" fmla="*/ 462915 h 626656"/>
                <a:gd name="connsiteX40" fmla="*/ 468311 w 1372365"/>
                <a:gd name="connsiteY40" fmla="*/ 443865 h 626656"/>
                <a:gd name="connsiteX41" fmla="*/ 465307 w 1372365"/>
                <a:gd name="connsiteY41" fmla="*/ 452307 h 626656"/>
                <a:gd name="connsiteX42" fmla="*/ 422591 w 1372365"/>
                <a:gd name="connsiteY42" fmla="*/ 394335 h 626656"/>
                <a:gd name="connsiteX43" fmla="*/ 373061 w 1372365"/>
                <a:gd name="connsiteY43" fmla="*/ 348615 h 626656"/>
                <a:gd name="connsiteX44" fmla="*/ 270191 w 1372365"/>
                <a:gd name="connsiteY44" fmla="*/ 304800 h 626656"/>
                <a:gd name="connsiteX45" fmla="*/ 150176 w 1372365"/>
                <a:gd name="connsiteY45" fmla="*/ 243840 h 626656"/>
                <a:gd name="connsiteX46" fmla="*/ 81596 w 1372365"/>
                <a:gd name="connsiteY46" fmla="*/ 245745 h 626656"/>
                <a:gd name="connsiteX47" fmla="*/ 0 w 1372365"/>
                <a:gd name="connsiteY47" fmla="*/ 227200 h 626656"/>
                <a:gd name="connsiteX48" fmla="*/ 88 w 1372365"/>
                <a:gd name="connsiteY48" fmla="*/ 226935 h 626656"/>
                <a:gd name="connsiteX49" fmla="*/ 50600 w 1372365"/>
                <a:gd name="connsiteY49" fmla="*/ 238416 h 626656"/>
                <a:gd name="connsiteX50" fmla="*/ 60641 w 1372365"/>
                <a:gd name="connsiteY50" fmla="*/ 177165 h 626656"/>
                <a:gd name="connsiteX51" fmla="*/ 96836 w 1372365"/>
                <a:gd name="connsiteY51" fmla="*/ 148590 h 626656"/>
                <a:gd name="connsiteX52" fmla="*/ 159701 w 1372365"/>
                <a:gd name="connsiteY52" fmla="*/ 114300 h 626656"/>
                <a:gd name="connsiteX53" fmla="*/ 159602 w 1372365"/>
                <a:gd name="connsiteY53" fmla="*/ 112176 h 626656"/>
                <a:gd name="connsiteX54" fmla="*/ 218757 w 1372365"/>
                <a:gd name="connsiteY54" fmla="*/ 139065 h 626656"/>
                <a:gd name="connsiteX55" fmla="*/ 253047 w 1372365"/>
                <a:gd name="connsiteY55" fmla="*/ 110490 h 626656"/>
                <a:gd name="connsiteX56" fmla="*/ 253047 w 1372365"/>
                <a:gd name="connsiteY56" fmla="*/ 76200 h 626656"/>
                <a:gd name="connsiteX57" fmla="*/ 390207 w 1372365"/>
                <a:gd name="connsiteY57" fmla="*/ 64770 h 626656"/>
                <a:gd name="connsiteX58" fmla="*/ 576897 w 1372365"/>
                <a:gd name="connsiteY58" fmla="*/ 100965 h 626656"/>
                <a:gd name="connsiteX59" fmla="*/ 695007 w 1372365"/>
                <a:gd name="connsiteY59" fmla="*/ 51435 h 626656"/>
                <a:gd name="connsiteX60" fmla="*/ 744537 w 1372365"/>
                <a:gd name="connsiteY60" fmla="*/ 0 h 626656"/>
                <a:gd name="connsiteX0" fmla="*/ 959802 w 1372365"/>
                <a:gd name="connsiteY0" fmla="*/ 80010 h 626656"/>
                <a:gd name="connsiteX1" fmla="*/ 959992 w 1372365"/>
                <a:gd name="connsiteY1" fmla="*/ 80004 h 626656"/>
                <a:gd name="connsiteX2" fmla="*/ 931417 w 1372365"/>
                <a:gd name="connsiteY2" fmla="*/ 131439 h 626656"/>
                <a:gd name="connsiteX3" fmla="*/ 931283 w 1372365"/>
                <a:gd name="connsiteY3" fmla="*/ 131344 h 626656"/>
                <a:gd name="connsiteX4" fmla="*/ 959802 w 1372365"/>
                <a:gd name="connsiteY4" fmla="*/ 80010 h 626656"/>
                <a:gd name="connsiteX5" fmla="*/ 744537 w 1372365"/>
                <a:gd name="connsiteY5" fmla="*/ 0 h 626656"/>
                <a:gd name="connsiteX6" fmla="*/ 803592 w 1372365"/>
                <a:gd name="connsiteY6" fmla="*/ 70485 h 626656"/>
                <a:gd name="connsiteX7" fmla="*/ 845502 w 1372365"/>
                <a:gd name="connsiteY7" fmla="*/ 70485 h 626656"/>
                <a:gd name="connsiteX8" fmla="*/ 865008 w 1372365"/>
                <a:gd name="connsiteY8" fmla="*/ 84356 h 626656"/>
                <a:gd name="connsiteX9" fmla="*/ 837881 w 1372365"/>
                <a:gd name="connsiteY9" fmla="*/ 165735 h 626656"/>
                <a:gd name="connsiteX10" fmla="*/ 885506 w 1372365"/>
                <a:gd name="connsiteY10" fmla="*/ 200025 h 626656"/>
                <a:gd name="connsiteX11" fmla="*/ 855026 w 1372365"/>
                <a:gd name="connsiteY11" fmla="*/ 211455 h 626656"/>
                <a:gd name="connsiteX12" fmla="*/ 862646 w 1372365"/>
                <a:gd name="connsiteY12" fmla="*/ 274320 h 626656"/>
                <a:gd name="connsiteX13" fmla="*/ 875981 w 1372365"/>
                <a:gd name="connsiteY13" fmla="*/ 314325 h 626656"/>
                <a:gd name="connsiteX14" fmla="*/ 946466 w 1372365"/>
                <a:gd name="connsiteY14" fmla="*/ 365760 h 626656"/>
                <a:gd name="connsiteX15" fmla="*/ 1018856 w 1372365"/>
                <a:gd name="connsiteY15" fmla="*/ 384810 h 626656"/>
                <a:gd name="connsiteX16" fmla="*/ 1077911 w 1372365"/>
                <a:gd name="connsiteY16" fmla="*/ 289560 h 626656"/>
                <a:gd name="connsiteX17" fmla="*/ 1133156 w 1372365"/>
                <a:gd name="connsiteY17" fmla="*/ 337185 h 626656"/>
                <a:gd name="connsiteX18" fmla="*/ 1133156 w 1372365"/>
                <a:gd name="connsiteY18" fmla="*/ 299085 h 626656"/>
                <a:gd name="connsiteX19" fmla="*/ 1176971 w 1372365"/>
                <a:gd name="connsiteY19" fmla="*/ 259080 h 626656"/>
                <a:gd name="connsiteX20" fmla="*/ 1205643 w 1372365"/>
                <a:gd name="connsiteY20" fmla="*/ 264932 h 626656"/>
                <a:gd name="connsiteX21" fmla="*/ 1256981 w 1372365"/>
                <a:gd name="connsiteY21" fmla="*/ 337185 h 626656"/>
                <a:gd name="connsiteX22" fmla="*/ 1266506 w 1372365"/>
                <a:gd name="connsiteY22" fmla="*/ 382905 h 626656"/>
                <a:gd name="connsiteX23" fmla="*/ 1336991 w 1372365"/>
                <a:gd name="connsiteY23" fmla="*/ 491490 h 626656"/>
                <a:gd name="connsiteX24" fmla="*/ 1372365 w 1372365"/>
                <a:gd name="connsiteY24" fmla="*/ 535992 h 626656"/>
                <a:gd name="connsiteX25" fmla="*/ 1323177 w 1372365"/>
                <a:gd name="connsiteY25" fmla="*/ 558076 h 626656"/>
                <a:gd name="connsiteX26" fmla="*/ 1214592 w 1372365"/>
                <a:gd name="connsiteY26" fmla="*/ 586651 h 626656"/>
                <a:gd name="connsiteX27" fmla="*/ 1187922 w 1372365"/>
                <a:gd name="connsiteY27" fmla="*/ 506641 h 626656"/>
                <a:gd name="connsiteX28" fmla="*/ 1083147 w 1372365"/>
                <a:gd name="connsiteY28" fmla="*/ 519976 h 626656"/>
                <a:gd name="connsiteX29" fmla="*/ 1031712 w 1372365"/>
                <a:gd name="connsiteY29" fmla="*/ 556171 h 626656"/>
                <a:gd name="connsiteX30" fmla="*/ 1054572 w 1372365"/>
                <a:gd name="connsiteY30" fmla="*/ 592366 h 626656"/>
                <a:gd name="connsiteX31" fmla="*/ 987897 w 1372365"/>
                <a:gd name="connsiteY31" fmla="*/ 580936 h 626656"/>
                <a:gd name="connsiteX32" fmla="*/ 945987 w 1372365"/>
                <a:gd name="connsiteY32" fmla="*/ 626656 h 626656"/>
                <a:gd name="connsiteX33" fmla="*/ 944208 w 1372365"/>
                <a:gd name="connsiteY33" fmla="*/ 626042 h 626656"/>
                <a:gd name="connsiteX34" fmla="*/ 910271 w 1372365"/>
                <a:gd name="connsiteY34" fmla="*/ 529590 h 626656"/>
                <a:gd name="connsiteX35" fmla="*/ 870266 w 1372365"/>
                <a:gd name="connsiteY35" fmla="*/ 480060 h 626656"/>
                <a:gd name="connsiteX36" fmla="*/ 782636 w 1372365"/>
                <a:gd name="connsiteY36" fmla="*/ 441960 h 626656"/>
                <a:gd name="connsiteX37" fmla="*/ 698816 w 1372365"/>
                <a:gd name="connsiteY37" fmla="*/ 422910 h 626656"/>
                <a:gd name="connsiteX38" fmla="*/ 567371 w 1372365"/>
                <a:gd name="connsiteY38" fmla="*/ 462915 h 626656"/>
                <a:gd name="connsiteX39" fmla="*/ 468311 w 1372365"/>
                <a:gd name="connsiteY39" fmla="*/ 443865 h 626656"/>
                <a:gd name="connsiteX40" fmla="*/ 465307 w 1372365"/>
                <a:gd name="connsiteY40" fmla="*/ 452307 h 626656"/>
                <a:gd name="connsiteX41" fmla="*/ 422591 w 1372365"/>
                <a:gd name="connsiteY41" fmla="*/ 394335 h 626656"/>
                <a:gd name="connsiteX42" fmla="*/ 373061 w 1372365"/>
                <a:gd name="connsiteY42" fmla="*/ 348615 h 626656"/>
                <a:gd name="connsiteX43" fmla="*/ 270191 w 1372365"/>
                <a:gd name="connsiteY43" fmla="*/ 304800 h 626656"/>
                <a:gd name="connsiteX44" fmla="*/ 150176 w 1372365"/>
                <a:gd name="connsiteY44" fmla="*/ 243840 h 626656"/>
                <a:gd name="connsiteX45" fmla="*/ 81596 w 1372365"/>
                <a:gd name="connsiteY45" fmla="*/ 245745 h 626656"/>
                <a:gd name="connsiteX46" fmla="*/ 0 w 1372365"/>
                <a:gd name="connsiteY46" fmla="*/ 227200 h 626656"/>
                <a:gd name="connsiteX47" fmla="*/ 88 w 1372365"/>
                <a:gd name="connsiteY47" fmla="*/ 226935 h 626656"/>
                <a:gd name="connsiteX48" fmla="*/ 50600 w 1372365"/>
                <a:gd name="connsiteY48" fmla="*/ 238416 h 626656"/>
                <a:gd name="connsiteX49" fmla="*/ 60641 w 1372365"/>
                <a:gd name="connsiteY49" fmla="*/ 177165 h 626656"/>
                <a:gd name="connsiteX50" fmla="*/ 96836 w 1372365"/>
                <a:gd name="connsiteY50" fmla="*/ 148590 h 626656"/>
                <a:gd name="connsiteX51" fmla="*/ 159701 w 1372365"/>
                <a:gd name="connsiteY51" fmla="*/ 114300 h 626656"/>
                <a:gd name="connsiteX52" fmla="*/ 159602 w 1372365"/>
                <a:gd name="connsiteY52" fmla="*/ 112176 h 626656"/>
                <a:gd name="connsiteX53" fmla="*/ 218757 w 1372365"/>
                <a:gd name="connsiteY53" fmla="*/ 139065 h 626656"/>
                <a:gd name="connsiteX54" fmla="*/ 253047 w 1372365"/>
                <a:gd name="connsiteY54" fmla="*/ 110490 h 626656"/>
                <a:gd name="connsiteX55" fmla="*/ 253047 w 1372365"/>
                <a:gd name="connsiteY55" fmla="*/ 76200 h 626656"/>
                <a:gd name="connsiteX56" fmla="*/ 390207 w 1372365"/>
                <a:gd name="connsiteY56" fmla="*/ 64770 h 626656"/>
                <a:gd name="connsiteX57" fmla="*/ 576897 w 1372365"/>
                <a:gd name="connsiteY57" fmla="*/ 100965 h 626656"/>
                <a:gd name="connsiteX58" fmla="*/ 695007 w 1372365"/>
                <a:gd name="connsiteY58" fmla="*/ 51435 h 626656"/>
                <a:gd name="connsiteX59" fmla="*/ 744537 w 1372365"/>
                <a:gd name="connsiteY59" fmla="*/ 0 h 626656"/>
                <a:gd name="connsiteX0" fmla="*/ 931283 w 1372365"/>
                <a:gd name="connsiteY0" fmla="*/ 131344 h 626656"/>
                <a:gd name="connsiteX1" fmla="*/ 959992 w 1372365"/>
                <a:gd name="connsiteY1" fmla="*/ 80004 h 626656"/>
                <a:gd name="connsiteX2" fmla="*/ 931417 w 1372365"/>
                <a:gd name="connsiteY2" fmla="*/ 131439 h 626656"/>
                <a:gd name="connsiteX3" fmla="*/ 931283 w 1372365"/>
                <a:gd name="connsiteY3" fmla="*/ 131344 h 626656"/>
                <a:gd name="connsiteX4" fmla="*/ 744537 w 1372365"/>
                <a:gd name="connsiteY4" fmla="*/ 0 h 626656"/>
                <a:gd name="connsiteX5" fmla="*/ 803592 w 1372365"/>
                <a:gd name="connsiteY5" fmla="*/ 70485 h 626656"/>
                <a:gd name="connsiteX6" fmla="*/ 845502 w 1372365"/>
                <a:gd name="connsiteY6" fmla="*/ 70485 h 626656"/>
                <a:gd name="connsiteX7" fmla="*/ 865008 w 1372365"/>
                <a:gd name="connsiteY7" fmla="*/ 84356 h 626656"/>
                <a:gd name="connsiteX8" fmla="*/ 837881 w 1372365"/>
                <a:gd name="connsiteY8" fmla="*/ 165735 h 626656"/>
                <a:gd name="connsiteX9" fmla="*/ 885506 w 1372365"/>
                <a:gd name="connsiteY9" fmla="*/ 200025 h 626656"/>
                <a:gd name="connsiteX10" fmla="*/ 855026 w 1372365"/>
                <a:gd name="connsiteY10" fmla="*/ 211455 h 626656"/>
                <a:gd name="connsiteX11" fmla="*/ 862646 w 1372365"/>
                <a:gd name="connsiteY11" fmla="*/ 274320 h 626656"/>
                <a:gd name="connsiteX12" fmla="*/ 875981 w 1372365"/>
                <a:gd name="connsiteY12" fmla="*/ 314325 h 626656"/>
                <a:gd name="connsiteX13" fmla="*/ 946466 w 1372365"/>
                <a:gd name="connsiteY13" fmla="*/ 365760 h 626656"/>
                <a:gd name="connsiteX14" fmla="*/ 1018856 w 1372365"/>
                <a:gd name="connsiteY14" fmla="*/ 384810 h 626656"/>
                <a:gd name="connsiteX15" fmla="*/ 1077911 w 1372365"/>
                <a:gd name="connsiteY15" fmla="*/ 289560 h 626656"/>
                <a:gd name="connsiteX16" fmla="*/ 1133156 w 1372365"/>
                <a:gd name="connsiteY16" fmla="*/ 337185 h 626656"/>
                <a:gd name="connsiteX17" fmla="*/ 1133156 w 1372365"/>
                <a:gd name="connsiteY17" fmla="*/ 299085 h 626656"/>
                <a:gd name="connsiteX18" fmla="*/ 1176971 w 1372365"/>
                <a:gd name="connsiteY18" fmla="*/ 259080 h 626656"/>
                <a:gd name="connsiteX19" fmla="*/ 1205643 w 1372365"/>
                <a:gd name="connsiteY19" fmla="*/ 264932 h 626656"/>
                <a:gd name="connsiteX20" fmla="*/ 1256981 w 1372365"/>
                <a:gd name="connsiteY20" fmla="*/ 337185 h 626656"/>
                <a:gd name="connsiteX21" fmla="*/ 1266506 w 1372365"/>
                <a:gd name="connsiteY21" fmla="*/ 382905 h 626656"/>
                <a:gd name="connsiteX22" fmla="*/ 1336991 w 1372365"/>
                <a:gd name="connsiteY22" fmla="*/ 491490 h 626656"/>
                <a:gd name="connsiteX23" fmla="*/ 1372365 w 1372365"/>
                <a:gd name="connsiteY23" fmla="*/ 535992 h 626656"/>
                <a:gd name="connsiteX24" fmla="*/ 1323177 w 1372365"/>
                <a:gd name="connsiteY24" fmla="*/ 558076 h 626656"/>
                <a:gd name="connsiteX25" fmla="*/ 1214592 w 1372365"/>
                <a:gd name="connsiteY25" fmla="*/ 586651 h 626656"/>
                <a:gd name="connsiteX26" fmla="*/ 1187922 w 1372365"/>
                <a:gd name="connsiteY26" fmla="*/ 506641 h 626656"/>
                <a:gd name="connsiteX27" fmla="*/ 1083147 w 1372365"/>
                <a:gd name="connsiteY27" fmla="*/ 519976 h 626656"/>
                <a:gd name="connsiteX28" fmla="*/ 1031712 w 1372365"/>
                <a:gd name="connsiteY28" fmla="*/ 556171 h 626656"/>
                <a:gd name="connsiteX29" fmla="*/ 1054572 w 1372365"/>
                <a:gd name="connsiteY29" fmla="*/ 592366 h 626656"/>
                <a:gd name="connsiteX30" fmla="*/ 987897 w 1372365"/>
                <a:gd name="connsiteY30" fmla="*/ 580936 h 626656"/>
                <a:gd name="connsiteX31" fmla="*/ 945987 w 1372365"/>
                <a:gd name="connsiteY31" fmla="*/ 626656 h 626656"/>
                <a:gd name="connsiteX32" fmla="*/ 944208 w 1372365"/>
                <a:gd name="connsiteY32" fmla="*/ 626042 h 626656"/>
                <a:gd name="connsiteX33" fmla="*/ 910271 w 1372365"/>
                <a:gd name="connsiteY33" fmla="*/ 529590 h 626656"/>
                <a:gd name="connsiteX34" fmla="*/ 870266 w 1372365"/>
                <a:gd name="connsiteY34" fmla="*/ 480060 h 626656"/>
                <a:gd name="connsiteX35" fmla="*/ 782636 w 1372365"/>
                <a:gd name="connsiteY35" fmla="*/ 441960 h 626656"/>
                <a:gd name="connsiteX36" fmla="*/ 698816 w 1372365"/>
                <a:gd name="connsiteY36" fmla="*/ 422910 h 626656"/>
                <a:gd name="connsiteX37" fmla="*/ 567371 w 1372365"/>
                <a:gd name="connsiteY37" fmla="*/ 462915 h 626656"/>
                <a:gd name="connsiteX38" fmla="*/ 468311 w 1372365"/>
                <a:gd name="connsiteY38" fmla="*/ 443865 h 626656"/>
                <a:gd name="connsiteX39" fmla="*/ 465307 w 1372365"/>
                <a:gd name="connsiteY39" fmla="*/ 452307 h 626656"/>
                <a:gd name="connsiteX40" fmla="*/ 422591 w 1372365"/>
                <a:gd name="connsiteY40" fmla="*/ 394335 h 626656"/>
                <a:gd name="connsiteX41" fmla="*/ 373061 w 1372365"/>
                <a:gd name="connsiteY41" fmla="*/ 348615 h 626656"/>
                <a:gd name="connsiteX42" fmla="*/ 270191 w 1372365"/>
                <a:gd name="connsiteY42" fmla="*/ 304800 h 626656"/>
                <a:gd name="connsiteX43" fmla="*/ 150176 w 1372365"/>
                <a:gd name="connsiteY43" fmla="*/ 243840 h 626656"/>
                <a:gd name="connsiteX44" fmla="*/ 81596 w 1372365"/>
                <a:gd name="connsiteY44" fmla="*/ 245745 h 626656"/>
                <a:gd name="connsiteX45" fmla="*/ 0 w 1372365"/>
                <a:gd name="connsiteY45" fmla="*/ 227200 h 626656"/>
                <a:gd name="connsiteX46" fmla="*/ 88 w 1372365"/>
                <a:gd name="connsiteY46" fmla="*/ 226935 h 626656"/>
                <a:gd name="connsiteX47" fmla="*/ 50600 w 1372365"/>
                <a:gd name="connsiteY47" fmla="*/ 238416 h 626656"/>
                <a:gd name="connsiteX48" fmla="*/ 60641 w 1372365"/>
                <a:gd name="connsiteY48" fmla="*/ 177165 h 626656"/>
                <a:gd name="connsiteX49" fmla="*/ 96836 w 1372365"/>
                <a:gd name="connsiteY49" fmla="*/ 148590 h 626656"/>
                <a:gd name="connsiteX50" fmla="*/ 159701 w 1372365"/>
                <a:gd name="connsiteY50" fmla="*/ 114300 h 626656"/>
                <a:gd name="connsiteX51" fmla="*/ 159602 w 1372365"/>
                <a:gd name="connsiteY51" fmla="*/ 112176 h 626656"/>
                <a:gd name="connsiteX52" fmla="*/ 218757 w 1372365"/>
                <a:gd name="connsiteY52" fmla="*/ 139065 h 626656"/>
                <a:gd name="connsiteX53" fmla="*/ 253047 w 1372365"/>
                <a:gd name="connsiteY53" fmla="*/ 110490 h 626656"/>
                <a:gd name="connsiteX54" fmla="*/ 253047 w 1372365"/>
                <a:gd name="connsiteY54" fmla="*/ 76200 h 626656"/>
                <a:gd name="connsiteX55" fmla="*/ 390207 w 1372365"/>
                <a:gd name="connsiteY55" fmla="*/ 64770 h 626656"/>
                <a:gd name="connsiteX56" fmla="*/ 576897 w 1372365"/>
                <a:gd name="connsiteY56" fmla="*/ 100965 h 626656"/>
                <a:gd name="connsiteX57" fmla="*/ 695007 w 1372365"/>
                <a:gd name="connsiteY57" fmla="*/ 51435 h 626656"/>
                <a:gd name="connsiteX58" fmla="*/ 744537 w 1372365"/>
                <a:gd name="connsiteY58" fmla="*/ 0 h 626656"/>
                <a:gd name="connsiteX0" fmla="*/ 931283 w 1372365"/>
                <a:gd name="connsiteY0" fmla="*/ 131344 h 626656"/>
                <a:gd name="connsiteX1" fmla="*/ 931417 w 1372365"/>
                <a:gd name="connsiteY1" fmla="*/ 131439 h 626656"/>
                <a:gd name="connsiteX2" fmla="*/ 931283 w 1372365"/>
                <a:gd name="connsiteY2" fmla="*/ 131344 h 626656"/>
                <a:gd name="connsiteX3" fmla="*/ 744537 w 1372365"/>
                <a:gd name="connsiteY3" fmla="*/ 0 h 626656"/>
                <a:gd name="connsiteX4" fmla="*/ 803592 w 1372365"/>
                <a:gd name="connsiteY4" fmla="*/ 70485 h 626656"/>
                <a:gd name="connsiteX5" fmla="*/ 845502 w 1372365"/>
                <a:gd name="connsiteY5" fmla="*/ 70485 h 626656"/>
                <a:gd name="connsiteX6" fmla="*/ 865008 w 1372365"/>
                <a:gd name="connsiteY6" fmla="*/ 84356 h 626656"/>
                <a:gd name="connsiteX7" fmla="*/ 837881 w 1372365"/>
                <a:gd name="connsiteY7" fmla="*/ 165735 h 626656"/>
                <a:gd name="connsiteX8" fmla="*/ 885506 w 1372365"/>
                <a:gd name="connsiteY8" fmla="*/ 200025 h 626656"/>
                <a:gd name="connsiteX9" fmla="*/ 855026 w 1372365"/>
                <a:gd name="connsiteY9" fmla="*/ 211455 h 626656"/>
                <a:gd name="connsiteX10" fmla="*/ 862646 w 1372365"/>
                <a:gd name="connsiteY10" fmla="*/ 274320 h 626656"/>
                <a:gd name="connsiteX11" fmla="*/ 875981 w 1372365"/>
                <a:gd name="connsiteY11" fmla="*/ 314325 h 626656"/>
                <a:gd name="connsiteX12" fmla="*/ 946466 w 1372365"/>
                <a:gd name="connsiteY12" fmla="*/ 365760 h 626656"/>
                <a:gd name="connsiteX13" fmla="*/ 1018856 w 1372365"/>
                <a:gd name="connsiteY13" fmla="*/ 384810 h 626656"/>
                <a:gd name="connsiteX14" fmla="*/ 1077911 w 1372365"/>
                <a:gd name="connsiteY14" fmla="*/ 289560 h 626656"/>
                <a:gd name="connsiteX15" fmla="*/ 1133156 w 1372365"/>
                <a:gd name="connsiteY15" fmla="*/ 337185 h 626656"/>
                <a:gd name="connsiteX16" fmla="*/ 1133156 w 1372365"/>
                <a:gd name="connsiteY16" fmla="*/ 299085 h 626656"/>
                <a:gd name="connsiteX17" fmla="*/ 1176971 w 1372365"/>
                <a:gd name="connsiteY17" fmla="*/ 259080 h 626656"/>
                <a:gd name="connsiteX18" fmla="*/ 1205643 w 1372365"/>
                <a:gd name="connsiteY18" fmla="*/ 264932 h 626656"/>
                <a:gd name="connsiteX19" fmla="*/ 1256981 w 1372365"/>
                <a:gd name="connsiteY19" fmla="*/ 337185 h 626656"/>
                <a:gd name="connsiteX20" fmla="*/ 1266506 w 1372365"/>
                <a:gd name="connsiteY20" fmla="*/ 382905 h 626656"/>
                <a:gd name="connsiteX21" fmla="*/ 1336991 w 1372365"/>
                <a:gd name="connsiteY21" fmla="*/ 491490 h 626656"/>
                <a:gd name="connsiteX22" fmla="*/ 1372365 w 1372365"/>
                <a:gd name="connsiteY22" fmla="*/ 535992 h 626656"/>
                <a:gd name="connsiteX23" fmla="*/ 1323177 w 1372365"/>
                <a:gd name="connsiteY23" fmla="*/ 558076 h 626656"/>
                <a:gd name="connsiteX24" fmla="*/ 1214592 w 1372365"/>
                <a:gd name="connsiteY24" fmla="*/ 586651 h 626656"/>
                <a:gd name="connsiteX25" fmla="*/ 1187922 w 1372365"/>
                <a:gd name="connsiteY25" fmla="*/ 506641 h 626656"/>
                <a:gd name="connsiteX26" fmla="*/ 1083147 w 1372365"/>
                <a:gd name="connsiteY26" fmla="*/ 519976 h 626656"/>
                <a:gd name="connsiteX27" fmla="*/ 1031712 w 1372365"/>
                <a:gd name="connsiteY27" fmla="*/ 556171 h 626656"/>
                <a:gd name="connsiteX28" fmla="*/ 1054572 w 1372365"/>
                <a:gd name="connsiteY28" fmla="*/ 592366 h 626656"/>
                <a:gd name="connsiteX29" fmla="*/ 987897 w 1372365"/>
                <a:gd name="connsiteY29" fmla="*/ 580936 h 626656"/>
                <a:gd name="connsiteX30" fmla="*/ 945987 w 1372365"/>
                <a:gd name="connsiteY30" fmla="*/ 626656 h 626656"/>
                <a:gd name="connsiteX31" fmla="*/ 944208 w 1372365"/>
                <a:gd name="connsiteY31" fmla="*/ 626042 h 626656"/>
                <a:gd name="connsiteX32" fmla="*/ 910271 w 1372365"/>
                <a:gd name="connsiteY32" fmla="*/ 529590 h 626656"/>
                <a:gd name="connsiteX33" fmla="*/ 870266 w 1372365"/>
                <a:gd name="connsiteY33" fmla="*/ 480060 h 626656"/>
                <a:gd name="connsiteX34" fmla="*/ 782636 w 1372365"/>
                <a:gd name="connsiteY34" fmla="*/ 441960 h 626656"/>
                <a:gd name="connsiteX35" fmla="*/ 698816 w 1372365"/>
                <a:gd name="connsiteY35" fmla="*/ 422910 h 626656"/>
                <a:gd name="connsiteX36" fmla="*/ 567371 w 1372365"/>
                <a:gd name="connsiteY36" fmla="*/ 462915 h 626656"/>
                <a:gd name="connsiteX37" fmla="*/ 468311 w 1372365"/>
                <a:gd name="connsiteY37" fmla="*/ 443865 h 626656"/>
                <a:gd name="connsiteX38" fmla="*/ 465307 w 1372365"/>
                <a:gd name="connsiteY38" fmla="*/ 452307 h 626656"/>
                <a:gd name="connsiteX39" fmla="*/ 422591 w 1372365"/>
                <a:gd name="connsiteY39" fmla="*/ 394335 h 626656"/>
                <a:gd name="connsiteX40" fmla="*/ 373061 w 1372365"/>
                <a:gd name="connsiteY40" fmla="*/ 348615 h 626656"/>
                <a:gd name="connsiteX41" fmla="*/ 270191 w 1372365"/>
                <a:gd name="connsiteY41" fmla="*/ 304800 h 626656"/>
                <a:gd name="connsiteX42" fmla="*/ 150176 w 1372365"/>
                <a:gd name="connsiteY42" fmla="*/ 243840 h 626656"/>
                <a:gd name="connsiteX43" fmla="*/ 81596 w 1372365"/>
                <a:gd name="connsiteY43" fmla="*/ 245745 h 626656"/>
                <a:gd name="connsiteX44" fmla="*/ 0 w 1372365"/>
                <a:gd name="connsiteY44" fmla="*/ 227200 h 626656"/>
                <a:gd name="connsiteX45" fmla="*/ 88 w 1372365"/>
                <a:gd name="connsiteY45" fmla="*/ 226935 h 626656"/>
                <a:gd name="connsiteX46" fmla="*/ 50600 w 1372365"/>
                <a:gd name="connsiteY46" fmla="*/ 238416 h 626656"/>
                <a:gd name="connsiteX47" fmla="*/ 60641 w 1372365"/>
                <a:gd name="connsiteY47" fmla="*/ 177165 h 626656"/>
                <a:gd name="connsiteX48" fmla="*/ 96836 w 1372365"/>
                <a:gd name="connsiteY48" fmla="*/ 148590 h 626656"/>
                <a:gd name="connsiteX49" fmla="*/ 159701 w 1372365"/>
                <a:gd name="connsiteY49" fmla="*/ 114300 h 626656"/>
                <a:gd name="connsiteX50" fmla="*/ 159602 w 1372365"/>
                <a:gd name="connsiteY50" fmla="*/ 112176 h 626656"/>
                <a:gd name="connsiteX51" fmla="*/ 218757 w 1372365"/>
                <a:gd name="connsiteY51" fmla="*/ 139065 h 626656"/>
                <a:gd name="connsiteX52" fmla="*/ 253047 w 1372365"/>
                <a:gd name="connsiteY52" fmla="*/ 110490 h 626656"/>
                <a:gd name="connsiteX53" fmla="*/ 253047 w 1372365"/>
                <a:gd name="connsiteY53" fmla="*/ 76200 h 626656"/>
                <a:gd name="connsiteX54" fmla="*/ 390207 w 1372365"/>
                <a:gd name="connsiteY54" fmla="*/ 64770 h 626656"/>
                <a:gd name="connsiteX55" fmla="*/ 576897 w 1372365"/>
                <a:gd name="connsiteY55" fmla="*/ 100965 h 626656"/>
                <a:gd name="connsiteX56" fmla="*/ 695007 w 1372365"/>
                <a:gd name="connsiteY56" fmla="*/ 51435 h 626656"/>
                <a:gd name="connsiteX57" fmla="*/ 744537 w 1372365"/>
                <a:gd name="connsiteY57" fmla="*/ 0 h 626656"/>
                <a:gd name="connsiteX0" fmla="*/ 744537 w 1372365"/>
                <a:gd name="connsiteY0" fmla="*/ 0 h 626656"/>
                <a:gd name="connsiteX1" fmla="*/ 803592 w 1372365"/>
                <a:gd name="connsiteY1" fmla="*/ 70485 h 626656"/>
                <a:gd name="connsiteX2" fmla="*/ 845502 w 1372365"/>
                <a:gd name="connsiteY2" fmla="*/ 70485 h 626656"/>
                <a:gd name="connsiteX3" fmla="*/ 865008 w 1372365"/>
                <a:gd name="connsiteY3" fmla="*/ 84356 h 626656"/>
                <a:gd name="connsiteX4" fmla="*/ 837881 w 1372365"/>
                <a:gd name="connsiteY4" fmla="*/ 165735 h 626656"/>
                <a:gd name="connsiteX5" fmla="*/ 885506 w 1372365"/>
                <a:gd name="connsiteY5" fmla="*/ 200025 h 626656"/>
                <a:gd name="connsiteX6" fmla="*/ 855026 w 1372365"/>
                <a:gd name="connsiteY6" fmla="*/ 211455 h 626656"/>
                <a:gd name="connsiteX7" fmla="*/ 862646 w 1372365"/>
                <a:gd name="connsiteY7" fmla="*/ 274320 h 626656"/>
                <a:gd name="connsiteX8" fmla="*/ 875981 w 1372365"/>
                <a:gd name="connsiteY8" fmla="*/ 314325 h 626656"/>
                <a:gd name="connsiteX9" fmla="*/ 946466 w 1372365"/>
                <a:gd name="connsiteY9" fmla="*/ 365760 h 626656"/>
                <a:gd name="connsiteX10" fmla="*/ 1018856 w 1372365"/>
                <a:gd name="connsiteY10" fmla="*/ 384810 h 626656"/>
                <a:gd name="connsiteX11" fmla="*/ 1077911 w 1372365"/>
                <a:gd name="connsiteY11" fmla="*/ 289560 h 626656"/>
                <a:gd name="connsiteX12" fmla="*/ 1133156 w 1372365"/>
                <a:gd name="connsiteY12" fmla="*/ 337185 h 626656"/>
                <a:gd name="connsiteX13" fmla="*/ 1133156 w 1372365"/>
                <a:gd name="connsiteY13" fmla="*/ 299085 h 626656"/>
                <a:gd name="connsiteX14" fmla="*/ 1176971 w 1372365"/>
                <a:gd name="connsiteY14" fmla="*/ 259080 h 626656"/>
                <a:gd name="connsiteX15" fmla="*/ 1205643 w 1372365"/>
                <a:gd name="connsiteY15" fmla="*/ 264932 h 626656"/>
                <a:gd name="connsiteX16" fmla="*/ 1256981 w 1372365"/>
                <a:gd name="connsiteY16" fmla="*/ 337185 h 626656"/>
                <a:gd name="connsiteX17" fmla="*/ 1266506 w 1372365"/>
                <a:gd name="connsiteY17" fmla="*/ 382905 h 626656"/>
                <a:gd name="connsiteX18" fmla="*/ 1336991 w 1372365"/>
                <a:gd name="connsiteY18" fmla="*/ 491490 h 626656"/>
                <a:gd name="connsiteX19" fmla="*/ 1372365 w 1372365"/>
                <a:gd name="connsiteY19" fmla="*/ 535992 h 626656"/>
                <a:gd name="connsiteX20" fmla="*/ 1323177 w 1372365"/>
                <a:gd name="connsiteY20" fmla="*/ 558076 h 626656"/>
                <a:gd name="connsiteX21" fmla="*/ 1214592 w 1372365"/>
                <a:gd name="connsiteY21" fmla="*/ 586651 h 626656"/>
                <a:gd name="connsiteX22" fmla="*/ 1187922 w 1372365"/>
                <a:gd name="connsiteY22" fmla="*/ 506641 h 626656"/>
                <a:gd name="connsiteX23" fmla="*/ 1083147 w 1372365"/>
                <a:gd name="connsiteY23" fmla="*/ 519976 h 626656"/>
                <a:gd name="connsiteX24" fmla="*/ 1031712 w 1372365"/>
                <a:gd name="connsiteY24" fmla="*/ 556171 h 626656"/>
                <a:gd name="connsiteX25" fmla="*/ 1054572 w 1372365"/>
                <a:gd name="connsiteY25" fmla="*/ 592366 h 626656"/>
                <a:gd name="connsiteX26" fmla="*/ 987897 w 1372365"/>
                <a:gd name="connsiteY26" fmla="*/ 580936 h 626656"/>
                <a:gd name="connsiteX27" fmla="*/ 945987 w 1372365"/>
                <a:gd name="connsiteY27" fmla="*/ 626656 h 626656"/>
                <a:gd name="connsiteX28" fmla="*/ 944208 w 1372365"/>
                <a:gd name="connsiteY28" fmla="*/ 626042 h 626656"/>
                <a:gd name="connsiteX29" fmla="*/ 910271 w 1372365"/>
                <a:gd name="connsiteY29" fmla="*/ 529590 h 626656"/>
                <a:gd name="connsiteX30" fmla="*/ 870266 w 1372365"/>
                <a:gd name="connsiteY30" fmla="*/ 480060 h 626656"/>
                <a:gd name="connsiteX31" fmla="*/ 782636 w 1372365"/>
                <a:gd name="connsiteY31" fmla="*/ 441960 h 626656"/>
                <a:gd name="connsiteX32" fmla="*/ 698816 w 1372365"/>
                <a:gd name="connsiteY32" fmla="*/ 422910 h 626656"/>
                <a:gd name="connsiteX33" fmla="*/ 567371 w 1372365"/>
                <a:gd name="connsiteY33" fmla="*/ 462915 h 626656"/>
                <a:gd name="connsiteX34" fmla="*/ 468311 w 1372365"/>
                <a:gd name="connsiteY34" fmla="*/ 443865 h 626656"/>
                <a:gd name="connsiteX35" fmla="*/ 465307 w 1372365"/>
                <a:gd name="connsiteY35" fmla="*/ 452307 h 626656"/>
                <a:gd name="connsiteX36" fmla="*/ 422591 w 1372365"/>
                <a:gd name="connsiteY36" fmla="*/ 394335 h 626656"/>
                <a:gd name="connsiteX37" fmla="*/ 373061 w 1372365"/>
                <a:gd name="connsiteY37" fmla="*/ 348615 h 626656"/>
                <a:gd name="connsiteX38" fmla="*/ 270191 w 1372365"/>
                <a:gd name="connsiteY38" fmla="*/ 304800 h 626656"/>
                <a:gd name="connsiteX39" fmla="*/ 150176 w 1372365"/>
                <a:gd name="connsiteY39" fmla="*/ 243840 h 626656"/>
                <a:gd name="connsiteX40" fmla="*/ 81596 w 1372365"/>
                <a:gd name="connsiteY40" fmla="*/ 245745 h 626656"/>
                <a:gd name="connsiteX41" fmla="*/ 0 w 1372365"/>
                <a:gd name="connsiteY41" fmla="*/ 227200 h 626656"/>
                <a:gd name="connsiteX42" fmla="*/ 88 w 1372365"/>
                <a:gd name="connsiteY42" fmla="*/ 226935 h 626656"/>
                <a:gd name="connsiteX43" fmla="*/ 50600 w 1372365"/>
                <a:gd name="connsiteY43" fmla="*/ 238416 h 626656"/>
                <a:gd name="connsiteX44" fmla="*/ 60641 w 1372365"/>
                <a:gd name="connsiteY44" fmla="*/ 177165 h 626656"/>
                <a:gd name="connsiteX45" fmla="*/ 96836 w 1372365"/>
                <a:gd name="connsiteY45" fmla="*/ 148590 h 626656"/>
                <a:gd name="connsiteX46" fmla="*/ 159701 w 1372365"/>
                <a:gd name="connsiteY46" fmla="*/ 114300 h 626656"/>
                <a:gd name="connsiteX47" fmla="*/ 159602 w 1372365"/>
                <a:gd name="connsiteY47" fmla="*/ 112176 h 626656"/>
                <a:gd name="connsiteX48" fmla="*/ 218757 w 1372365"/>
                <a:gd name="connsiteY48" fmla="*/ 139065 h 626656"/>
                <a:gd name="connsiteX49" fmla="*/ 253047 w 1372365"/>
                <a:gd name="connsiteY49" fmla="*/ 110490 h 626656"/>
                <a:gd name="connsiteX50" fmla="*/ 253047 w 1372365"/>
                <a:gd name="connsiteY50" fmla="*/ 76200 h 626656"/>
                <a:gd name="connsiteX51" fmla="*/ 390207 w 1372365"/>
                <a:gd name="connsiteY51" fmla="*/ 64770 h 626656"/>
                <a:gd name="connsiteX52" fmla="*/ 576897 w 1372365"/>
                <a:gd name="connsiteY52" fmla="*/ 100965 h 626656"/>
                <a:gd name="connsiteX53" fmla="*/ 695007 w 1372365"/>
                <a:gd name="connsiteY53" fmla="*/ 51435 h 626656"/>
                <a:gd name="connsiteX54" fmla="*/ 744537 w 1372365"/>
                <a:gd name="connsiteY54" fmla="*/ 0 h 626656"/>
                <a:gd name="connsiteX0" fmla="*/ 744942 w 1372770"/>
                <a:gd name="connsiteY0" fmla="*/ 0 h 626656"/>
                <a:gd name="connsiteX1" fmla="*/ 803997 w 1372770"/>
                <a:gd name="connsiteY1" fmla="*/ 70485 h 626656"/>
                <a:gd name="connsiteX2" fmla="*/ 845907 w 1372770"/>
                <a:gd name="connsiteY2" fmla="*/ 70485 h 626656"/>
                <a:gd name="connsiteX3" fmla="*/ 865413 w 1372770"/>
                <a:gd name="connsiteY3" fmla="*/ 84356 h 626656"/>
                <a:gd name="connsiteX4" fmla="*/ 838286 w 1372770"/>
                <a:gd name="connsiteY4" fmla="*/ 165735 h 626656"/>
                <a:gd name="connsiteX5" fmla="*/ 885911 w 1372770"/>
                <a:gd name="connsiteY5" fmla="*/ 200025 h 626656"/>
                <a:gd name="connsiteX6" fmla="*/ 855431 w 1372770"/>
                <a:gd name="connsiteY6" fmla="*/ 211455 h 626656"/>
                <a:gd name="connsiteX7" fmla="*/ 863051 w 1372770"/>
                <a:gd name="connsiteY7" fmla="*/ 274320 h 626656"/>
                <a:gd name="connsiteX8" fmla="*/ 876386 w 1372770"/>
                <a:gd name="connsiteY8" fmla="*/ 314325 h 626656"/>
                <a:gd name="connsiteX9" fmla="*/ 946871 w 1372770"/>
                <a:gd name="connsiteY9" fmla="*/ 365760 h 626656"/>
                <a:gd name="connsiteX10" fmla="*/ 1019261 w 1372770"/>
                <a:gd name="connsiteY10" fmla="*/ 384810 h 626656"/>
                <a:gd name="connsiteX11" fmla="*/ 1078316 w 1372770"/>
                <a:gd name="connsiteY11" fmla="*/ 289560 h 626656"/>
                <a:gd name="connsiteX12" fmla="*/ 1133561 w 1372770"/>
                <a:gd name="connsiteY12" fmla="*/ 337185 h 626656"/>
                <a:gd name="connsiteX13" fmla="*/ 1133561 w 1372770"/>
                <a:gd name="connsiteY13" fmla="*/ 299085 h 626656"/>
                <a:gd name="connsiteX14" fmla="*/ 1177376 w 1372770"/>
                <a:gd name="connsiteY14" fmla="*/ 259080 h 626656"/>
                <a:gd name="connsiteX15" fmla="*/ 1206048 w 1372770"/>
                <a:gd name="connsiteY15" fmla="*/ 264932 h 626656"/>
                <a:gd name="connsiteX16" fmla="*/ 1257386 w 1372770"/>
                <a:gd name="connsiteY16" fmla="*/ 337185 h 626656"/>
                <a:gd name="connsiteX17" fmla="*/ 1266911 w 1372770"/>
                <a:gd name="connsiteY17" fmla="*/ 382905 h 626656"/>
                <a:gd name="connsiteX18" fmla="*/ 1337396 w 1372770"/>
                <a:gd name="connsiteY18" fmla="*/ 491490 h 626656"/>
                <a:gd name="connsiteX19" fmla="*/ 1372770 w 1372770"/>
                <a:gd name="connsiteY19" fmla="*/ 535992 h 626656"/>
                <a:gd name="connsiteX20" fmla="*/ 1323582 w 1372770"/>
                <a:gd name="connsiteY20" fmla="*/ 558076 h 626656"/>
                <a:gd name="connsiteX21" fmla="*/ 1214997 w 1372770"/>
                <a:gd name="connsiteY21" fmla="*/ 586651 h 626656"/>
                <a:gd name="connsiteX22" fmla="*/ 1188327 w 1372770"/>
                <a:gd name="connsiteY22" fmla="*/ 506641 h 626656"/>
                <a:gd name="connsiteX23" fmla="*/ 1083552 w 1372770"/>
                <a:gd name="connsiteY23" fmla="*/ 519976 h 626656"/>
                <a:gd name="connsiteX24" fmla="*/ 1032117 w 1372770"/>
                <a:gd name="connsiteY24" fmla="*/ 556171 h 626656"/>
                <a:gd name="connsiteX25" fmla="*/ 1054977 w 1372770"/>
                <a:gd name="connsiteY25" fmla="*/ 592366 h 626656"/>
                <a:gd name="connsiteX26" fmla="*/ 988302 w 1372770"/>
                <a:gd name="connsiteY26" fmla="*/ 580936 h 626656"/>
                <a:gd name="connsiteX27" fmla="*/ 946392 w 1372770"/>
                <a:gd name="connsiteY27" fmla="*/ 626656 h 626656"/>
                <a:gd name="connsiteX28" fmla="*/ 944613 w 1372770"/>
                <a:gd name="connsiteY28" fmla="*/ 626042 h 626656"/>
                <a:gd name="connsiteX29" fmla="*/ 910676 w 1372770"/>
                <a:gd name="connsiteY29" fmla="*/ 529590 h 626656"/>
                <a:gd name="connsiteX30" fmla="*/ 870671 w 1372770"/>
                <a:gd name="connsiteY30" fmla="*/ 480060 h 626656"/>
                <a:gd name="connsiteX31" fmla="*/ 783041 w 1372770"/>
                <a:gd name="connsiteY31" fmla="*/ 441960 h 626656"/>
                <a:gd name="connsiteX32" fmla="*/ 699221 w 1372770"/>
                <a:gd name="connsiteY32" fmla="*/ 422910 h 626656"/>
                <a:gd name="connsiteX33" fmla="*/ 567776 w 1372770"/>
                <a:gd name="connsiteY33" fmla="*/ 462915 h 626656"/>
                <a:gd name="connsiteX34" fmla="*/ 468716 w 1372770"/>
                <a:gd name="connsiteY34" fmla="*/ 443865 h 626656"/>
                <a:gd name="connsiteX35" fmla="*/ 465712 w 1372770"/>
                <a:gd name="connsiteY35" fmla="*/ 452307 h 626656"/>
                <a:gd name="connsiteX36" fmla="*/ 422996 w 1372770"/>
                <a:gd name="connsiteY36" fmla="*/ 394335 h 626656"/>
                <a:gd name="connsiteX37" fmla="*/ 373466 w 1372770"/>
                <a:gd name="connsiteY37" fmla="*/ 348615 h 626656"/>
                <a:gd name="connsiteX38" fmla="*/ 270596 w 1372770"/>
                <a:gd name="connsiteY38" fmla="*/ 304800 h 626656"/>
                <a:gd name="connsiteX39" fmla="*/ 150581 w 1372770"/>
                <a:gd name="connsiteY39" fmla="*/ 243840 h 626656"/>
                <a:gd name="connsiteX40" fmla="*/ 82001 w 1372770"/>
                <a:gd name="connsiteY40" fmla="*/ 245745 h 626656"/>
                <a:gd name="connsiteX41" fmla="*/ 405 w 1372770"/>
                <a:gd name="connsiteY41" fmla="*/ 227200 h 626656"/>
                <a:gd name="connsiteX42" fmla="*/ 51005 w 1372770"/>
                <a:gd name="connsiteY42" fmla="*/ 238416 h 626656"/>
                <a:gd name="connsiteX43" fmla="*/ 61046 w 1372770"/>
                <a:gd name="connsiteY43" fmla="*/ 177165 h 626656"/>
                <a:gd name="connsiteX44" fmla="*/ 97241 w 1372770"/>
                <a:gd name="connsiteY44" fmla="*/ 148590 h 626656"/>
                <a:gd name="connsiteX45" fmla="*/ 160106 w 1372770"/>
                <a:gd name="connsiteY45" fmla="*/ 114300 h 626656"/>
                <a:gd name="connsiteX46" fmla="*/ 160007 w 1372770"/>
                <a:gd name="connsiteY46" fmla="*/ 112176 h 626656"/>
                <a:gd name="connsiteX47" fmla="*/ 219162 w 1372770"/>
                <a:gd name="connsiteY47" fmla="*/ 139065 h 626656"/>
                <a:gd name="connsiteX48" fmla="*/ 253452 w 1372770"/>
                <a:gd name="connsiteY48" fmla="*/ 110490 h 626656"/>
                <a:gd name="connsiteX49" fmla="*/ 253452 w 1372770"/>
                <a:gd name="connsiteY49" fmla="*/ 76200 h 626656"/>
                <a:gd name="connsiteX50" fmla="*/ 390612 w 1372770"/>
                <a:gd name="connsiteY50" fmla="*/ 64770 h 626656"/>
                <a:gd name="connsiteX51" fmla="*/ 577302 w 1372770"/>
                <a:gd name="connsiteY51" fmla="*/ 100965 h 626656"/>
                <a:gd name="connsiteX52" fmla="*/ 695412 w 1372770"/>
                <a:gd name="connsiteY52" fmla="*/ 51435 h 626656"/>
                <a:gd name="connsiteX53" fmla="*/ 744942 w 1372770"/>
                <a:gd name="connsiteY53" fmla="*/ 0 h 626656"/>
                <a:gd name="connsiteX0" fmla="*/ 693937 w 1321765"/>
                <a:gd name="connsiteY0" fmla="*/ 0 h 626656"/>
                <a:gd name="connsiteX1" fmla="*/ 752992 w 1321765"/>
                <a:gd name="connsiteY1" fmla="*/ 70485 h 626656"/>
                <a:gd name="connsiteX2" fmla="*/ 794902 w 1321765"/>
                <a:gd name="connsiteY2" fmla="*/ 70485 h 626656"/>
                <a:gd name="connsiteX3" fmla="*/ 814408 w 1321765"/>
                <a:gd name="connsiteY3" fmla="*/ 84356 h 626656"/>
                <a:gd name="connsiteX4" fmla="*/ 787281 w 1321765"/>
                <a:gd name="connsiteY4" fmla="*/ 165735 h 626656"/>
                <a:gd name="connsiteX5" fmla="*/ 834906 w 1321765"/>
                <a:gd name="connsiteY5" fmla="*/ 200025 h 626656"/>
                <a:gd name="connsiteX6" fmla="*/ 804426 w 1321765"/>
                <a:gd name="connsiteY6" fmla="*/ 211455 h 626656"/>
                <a:gd name="connsiteX7" fmla="*/ 812046 w 1321765"/>
                <a:gd name="connsiteY7" fmla="*/ 274320 h 626656"/>
                <a:gd name="connsiteX8" fmla="*/ 825381 w 1321765"/>
                <a:gd name="connsiteY8" fmla="*/ 314325 h 626656"/>
                <a:gd name="connsiteX9" fmla="*/ 895866 w 1321765"/>
                <a:gd name="connsiteY9" fmla="*/ 365760 h 626656"/>
                <a:gd name="connsiteX10" fmla="*/ 968256 w 1321765"/>
                <a:gd name="connsiteY10" fmla="*/ 384810 h 626656"/>
                <a:gd name="connsiteX11" fmla="*/ 1027311 w 1321765"/>
                <a:gd name="connsiteY11" fmla="*/ 289560 h 626656"/>
                <a:gd name="connsiteX12" fmla="*/ 1082556 w 1321765"/>
                <a:gd name="connsiteY12" fmla="*/ 337185 h 626656"/>
                <a:gd name="connsiteX13" fmla="*/ 1082556 w 1321765"/>
                <a:gd name="connsiteY13" fmla="*/ 299085 h 626656"/>
                <a:gd name="connsiteX14" fmla="*/ 1126371 w 1321765"/>
                <a:gd name="connsiteY14" fmla="*/ 259080 h 626656"/>
                <a:gd name="connsiteX15" fmla="*/ 1155043 w 1321765"/>
                <a:gd name="connsiteY15" fmla="*/ 264932 h 626656"/>
                <a:gd name="connsiteX16" fmla="*/ 1206381 w 1321765"/>
                <a:gd name="connsiteY16" fmla="*/ 337185 h 626656"/>
                <a:gd name="connsiteX17" fmla="*/ 1215906 w 1321765"/>
                <a:gd name="connsiteY17" fmla="*/ 382905 h 626656"/>
                <a:gd name="connsiteX18" fmla="*/ 1286391 w 1321765"/>
                <a:gd name="connsiteY18" fmla="*/ 491490 h 626656"/>
                <a:gd name="connsiteX19" fmla="*/ 1321765 w 1321765"/>
                <a:gd name="connsiteY19" fmla="*/ 535992 h 626656"/>
                <a:gd name="connsiteX20" fmla="*/ 1272577 w 1321765"/>
                <a:gd name="connsiteY20" fmla="*/ 558076 h 626656"/>
                <a:gd name="connsiteX21" fmla="*/ 1163992 w 1321765"/>
                <a:gd name="connsiteY21" fmla="*/ 586651 h 626656"/>
                <a:gd name="connsiteX22" fmla="*/ 1137322 w 1321765"/>
                <a:gd name="connsiteY22" fmla="*/ 506641 h 626656"/>
                <a:gd name="connsiteX23" fmla="*/ 1032547 w 1321765"/>
                <a:gd name="connsiteY23" fmla="*/ 519976 h 626656"/>
                <a:gd name="connsiteX24" fmla="*/ 981112 w 1321765"/>
                <a:gd name="connsiteY24" fmla="*/ 556171 h 626656"/>
                <a:gd name="connsiteX25" fmla="*/ 1003972 w 1321765"/>
                <a:gd name="connsiteY25" fmla="*/ 592366 h 626656"/>
                <a:gd name="connsiteX26" fmla="*/ 937297 w 1321765"/>
                <a:gd name="connsiteY26" fmla="*/ 580936 h 626656"/>
                <a:gd name="connsiteX27" fmla="*/ 895387 w 1321765"/>
                <a:gd name="connsiteY27" fmla="*/ 626656 h 626656"/>
                <a:gd name="connsiteX28" fmla="*/ 893608 w 1321765"/>
                <a:gd name="connsiteY28" fmla="*/ 626042 h 626656"/>
                <a:gd name="connsiteX29" fmla="*/ 859671 w 1321765"/>
                <a:gd name="connsiteY29" fmla="*/ 529590 h 626656"/>
                <a:gd name="connsiteX30" fmla="*/ 819666 w 1321765"/>
                <a:gd name="connsiteY30" fmla="*/ 480060 h 626656"/>
                <a:gd name="connsiteX31" fmla="*/ 732036 w 1321765"/>
                <a:gd name="connsiteY31" fmla="*/ 441960 h 626656"/>
                <a:gd name="connsiteX32" fmla="*/ 648216 w 1321765"/>
                <a:gd name="connsiteY32" fmla="*/ 422910 h 626656"/>
                <a:gd name="connsiteX33" fmla="*/ 516771 w 1321765"/>
                <a:gd name="connsiteY33" fmla="*/ 462915 h 626656"/>
                <a:gd name="connsiteX34" fmla="*/ 417711 w 1321765"/>
                <a:gd name="connsiteY34" fmla="*/ 443865 h 626656"/>
                <a:gd name="connsiteX35" fmla="*/ 414707 w 1321765"/>
                <a:gd name="connsiteY35" fmla="*/ 452307 h 626656"/>
                <a:gd name="connsiteX36" fmla="*/ 371991 w 1321765"/>
                <a:gd name="connsiteY36" fmla="*/ 394335 h 626656"/>
                <a:gd name="connsiteX37" fmla="*/ 322461 w 1321765"/>
                <a:gd name="connsiteY37" fmla="*/ 348615 h 626656"/>
                <a:gd name="connsiteX38" fmla="*/ 219591 w 1321765"/>
                <a:gd name="connsiteY38" fmla="*/ 304800 h 626656"/>
                <a:gd name="connsiteX39" fmla="*/ 99576 w 1321765"/>
                <a:gd name="connsiteY39" fmla="*/ 243840 h 626656"/>
                <a:gd name="connsiteX40" fmla="*/ 30996 w 1321765"/>
                <a:gd name="connsiteY40" fmla="*/ 245745 h 626656"/>
                <a:gd name="connsiteX41" fmla="*/ 0 w 1321765"/>
                <a:gd name="connsiteY41" fmla="*/ 238416 h 626656"/>
                <a:gd name="connsiteX42" fmla="*/ 10041 w 1321765"/>
                <a:gd name="connsiteY42" fmla="*/ 177165 h 626656"/>
                <a:gd name="connsiteX43" fmla="*/ 46236 w 1321765"/>
                <a:gd name="connsiteY43" fmla="*/ 148590 h 626656"/>
                <a:gd name="connsiteX44" fmla="*/ 109101 w 1321765"/>
                <a:gd name="connsiteY44" fmla="*/ 114300 h 626656"/>
                <a:gd name="connsiteX45" fmla="*/ 109002 w 1321765"/>
                <a:gd name="connsiteY45" fmla="*/ 112176 h 626656"/>
                <a:gd name="connsiteX46" fmla="*/ 168157 w 1321765"/>
                <a:gd name="connsiteY46" fmla="*/ 139065 h 626656"/>
                <a:gd name="connsiteX47" fmla="*/ 202447 w 1321765"/>
                <a:gd name="connsiteY47" fmla="*/ 110490 h 626656"/>
                <a:gd name="connsiteX48" fmla="*/ 202447 w 1321765"/>
                <a:gd name="connsiteY48" fmla="*/ 76200 h 626656"/>
                <a:gd name="connsiteX49" fmla="*/ 339607 w 1321765"/>
                <a:gd name="connsiteY49" fmla="*/ 64770 h 626656"/>
                <a:gd name="connsiteX50" fmla="*/ 526297 w 1321765"/>
                <a:gd name="connsiteY50" fmla="*/ 100965 h 626656"/>
                <a:gd name="connsiteX51" fmla="*/ 644407 w 1321765"/>
                <a:gd name="connsiteY51" fmla="*/ 51435 h 626656"/>
                <a:gd name="connsiteX52" fmla="*/ 693937 w 1321765"/>
                <a:gd name="connsiteY52" fmla="*/ 0 h 62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21765" h="626656">
                  <a:moveTo>
                    <a:pt x="693937" y="0"/>
                  </a:moveTo>
                  <a:lnTo>
                    <a:pt x="752992" y="70485"/>
                  </a:lnTo>
                  <a:lnTo>
                    <a:pt x="794902" y="70485"/>
                  </a:lnTo>
                  <a:lnTo>
                    <a:pt x="814408" y="84356"/>
                  </a:lnTo>
                  <a:lnTo>
                    <a:pt x="787281" y="165735"/>
                  </a:lnTo>
                  <a:lnTo>
                    <a:pt x="834906" y="200025"/>
                  </a:lnTo>
                  <a:lnTo>
                    <a:pt x="804426" y="211455"/>
                  </a:lnTo>
                  <a:lnTo>
                    <a:pt x="812046" y="274320"/>
                  </a:lnTo>
                  <a:lnTo>
                    <a:pt x="825381" y="314325"/>
                  </a:lnTo>
                  <a:lnTo>
                    <a:pt x="895866" y="365760"/>
                  </a:lnTo>
                  <a:lnTo>
                    <a:pt x="968256" y="384810"/>
                  </a:lnTo>
                  <a:lnTo>
                    <a:pt x="1027311" y="289560"/>
                  </a:lnTo>
                  <a:lnTo>
                    <a:pt x="1082556" y="337185"/>
                  </a:lnTo>
                  <a:lnTo>
                    <a:pt x="1082556" y="299085"/>
                  </a:lnTo>
                  <a:lnTo>
                    <a:pt x="1126371" y="259080"/>
                  </a:lnTo>
                  <a:lnTo>
                    <a:pt x="1155043" y="264932"/>
                  </a:lnTo>
                  <a:lnTo>
                    <a:pt x="1206381" y="337185"/>
                  </a:lnTo>
                  <a:lnTo>
                    <a:pt x="1215906" y="382905"/>
                  </a:lnTo>
                  <a:lnTo>
                    <a:pt x="1286391" y="491490"/>
                  </a:lnTo>
                  <a:lnTo>
                    <a:pt x="1321765" y="535992"/>
                  </a:lnTo>
                  <a:lnTo>
                    <a:pt x="1272577" y="558076"/>
                  </a:lnTo>
                  <a:lnTo>
                    <a:pt x="1163992" y="586651"/>
                  </a:lnTo>
                  <a:lnTo>
                    <a:pt x="1137322" y="506641"/>
                  </a:lnTo>
                  <a:lnTo>
                    <a:pt x="1032547" y="519976"/>
                  </a:lnTo>
                  <a:lnTo>
                    <a:pt x="981112" y="556171"/>
                  </a:lnTo>
                  <a:lnTo>
                    <a:pt x="1003972" y="592366"/>
                  </a:lnTo>
                  <a:lnTo>
                    <a:pt x="937297" y="580936"/>
                  </a:lnTo>
                  <a:lnTo>
                    <a:pt x="895387" y="626656"/>
                  </a:lnTo>
                  <a:lnTo>
                    <a:pt x="893608" y="626042"/>
                  </a:lnTo>
                  <a:lnTo>
                    <a:pt x="859671" y="529590"/>
                  </a:lnTo>
                  <a:lnTo>
                    <a:pt x="819666" y="480060"/>
                  </a:lnTo>
                  <a:lnTo>
                    <a:pt x="732036" y="441960"/>
                  </a:lnTo>
                  <a:lnTo>
                    <a:pt x="648216" y="422910"/>
                  </a:lnTo>
                  <a:lnTo>
                    <a:pt x="516771" y="462915"/>
                  </a:lnTo>
                  <a:lnTo>
                    <a:pt x="417711" y="443865"/>
                  </a:lnTo>
                  <a:lnTo>
                    <a:pt x="414707" y="452307"/>
                  </a:lnTo>
                  <a:lnTo>
                    <a:pt x="371991" y="394335"/>
                  </a:lnTo>
                  <a:lnTo>
                    <a:pt x="322461" y="348615"/>
                  </a:lnTo>
                  <a:lnTo>
                    <a:pt x="219591" y="304800"/>
                  </a:lnTo>
                  <a:lnTo>
                    <a:pt x="99576" y="243840"/>
                  </a:lnTo>
                  <a:lnTo>
                    <a:pt x="30996" y="245745"/>
                  </a:lnTo>
                  <a:lnTo>
                    <a:pt x="0" y="238416"/>
                  </a:lnTo>
                  <a:lnTo>
                    <a:pt x="10041" y="177165"/>
                  </a:lnTo>
                  <a:lnTo>
                    <a:pt x="46236" y="148590"/>
                  </a:lnTo>
                  <a:lnTo>
                    <a:pt x="109101" y="114300"/>
                  </a:lnTo>
                  <a:lnTo>
                    <a:pt x="109002" y="112176"/>
                  </a:lnTo>
                  <a:lnTo>
                    <a:pt x="168157" y="139065"/>
                  </a:lnTo>
                  <a:lnTo>
                    <a:pt x="202447" y="110490"/>
                  </a:lnTo>
                  <a:lnTo>
                    <a:pt x="202447" y="76200"/>
                  </a:lnTo>
                  <a:lnTo>
                    <a:pt x="339607" y="64770"/>
                  </a:lnTo>
                  <a:lnTo>
                    <a:pt x="526297" y="100965"/>
                  </a:lnTo>
                  <a:lnTo>
                    <a:pt x="644407" y="51435"/>
                  </a:lnTo>
                  <a:lnTo>
                    <a:pt x="693937" y="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80000" bIns="72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Jabłonna</a:t>
              </a:r>
            </a:p>
          </p:txBody>
        </p:sp>
        <p:sp>
          <p:nvSpPr>
            <p:cNvPr id="60" name="Izabelin">
              <a:extLst>
                <a:ext uri="{FF2B5EF4-FFF2-40B4-BE49-F238E27FC236}">
                  <a16:creationId xmlns:a16="http://schemas.microsoft.com/office/drawing/2014/main" id="{8B52B680-F915-09EB-E62F-FA9895C76969}"/>
                </a:ext>
              </a:extLst>
            </p:cNvPr>
            <p:cNvSpPr>
              <a:spLocks/>
            </p:cNvSpPr>
            <p:nvPr/>
          </p:nvSpPr>
          <p:spPr>
            <a:xfrm>
              <a:off x="4806355" y="2519651"/>
              <a:ext cx="1069235" cy="557172"/>
            </a:xfrm>
            <a:custGeom>
              <a:avLst/>
              <a:gdLst>
                <a:gd name="connsiteX0" fmla="*/ 494967 w 1053132"/>
                <a:gd name="connsiteY0" fmla="*/ 0 h 548781"/>
                <a:gd name="connsiteX1" fmla="*/ 616887 w 1053132"/>
                <a:gd name="connsiteY1" fmla="*/ 43815 h 548781"/>
                <a:gd name="connsiteX2" fmla="*/ 755952 w 1053132"/>
                <a:gd name="connsiteY2" fmla="*/ 148590 h 548781"/>
                <a:gd name="connsiteX3" fmla="*/ 875967 w 1053132"/>
                <a:gd name="connsiteY3" fmla="*/ 161925 h 548781"/>
                <a:gd name="connsiteX4" fmla="*/ 963597 w 1053132"/>
                <a:gd name="connsiteY4" fmla="*/ 236220 h 548781"/>
                <a:gd name="connsiteX5" fmla="*/ 988362 w 1053132"/>
                <a:gd name="connsiteY5" fmla="*/ 232410 h 548781"/>
                <a:gd name="connsiteX6" fmla="*/ 1053132 w 1053132"/>
                <a:gd name="connsiteY6" fmla="*/ 281940 h 548781"/>
                <a:gd name="connsiteX7" fmla="*/ 978837 w 1053132"/>
                <a:gd name="connsiteY7" fmla="*/ 280035 h 548781"/>
                <a:gd name="connsiteX8" fmla="*/ 1009317 w 1053132"/>
                <a:gd name="connsiteY8" fmla="*/ 321945 h 548781"/>
                <a:gd name="connsiteX9" fmla="*/ 988362 w 1053132"/>
                <a:gd name="connsiteY9" fmla="*/ 400050 h 548781"/>
                <a:gd name="connsiteX10" fmla="*/ 988362 w 1053132"/>
                <a:gd name="connsiteY10" fmla="*/ 547425 h 548781"/>
                <a:gd name="connsiteX11" fmla="*/ 935355 w 1053132"/>
                <a:gd name="connsiteY11" fmla="*/ 516396 h 548781"/>
                <a:gd name="connsiteX12" fmla="*/ 864870 w 1053132"/>
                <a:gd name="connsiteY12" fmla="*/ 472581 h 548781"/>
                <a:gd name="connsiteX13" fmla="*/ 807720 w 1053132"/>
                <a:gd name="connsiteY13" fmla="*/ 474486 h 548781"/>
                <a:gd name="connsiteX14" fmla="*/ 821055 w 1053132"/>
                <a:gd name="connsiteY14" fmla="*/ 535446 h 548781"/>
                <a:gd name="connsiteX15" fmla="*/ 788670 w 1053132"/>
                <a:gd name="connsiteY15" fmla="*/ 548781 h 548781"/>
                <a:gd name="connsiteX16" fmla="*/ 725805 w 1053132"/>
                <a:gd name="connsiteY16" fmla="*/ 546876 h 548781"/>
                <a:gd name="connsiteX17" fmla="*/ 668655 w 1053132"/>
                <a:gd name="connsiteY17" fmla="*/ 525921 h 548781"/>
                <a:gd name="connsiteX18" fmla="*/ 560070 w 1053132"/>
                <a:gd name="connsiteY18" fmla="*/ 543066 h 548781"/>
                <a:gd name="connsiteX19" fmla="*/ 354330 w 1053132"/>
                <a:gd name="connsiteY19" fmla="*/ 476391 h 548781"/>
                <a:gd name="connsiteX20" fmla="*/ 342900 w 1053132"/>
                <a:gd name="connsiteY20" fmla="*/ 447816 h 548781"/>
                <a:gd name="connsiteX21" fmla="*/ 360045 w 1053132"/>
                <a:gd name="connsiteY21" fmla="*/ 419241 h 548781"/>
                <a:gd name="connsiteX22" fmla="*/ 348615 w 1053132"/>
                <a:gd name="connsiteY22" fmla="*/ 360186 h 548781"/>
                <a:gd name="connsiteX23" fmla="*/ 274320 w 1053132"/>
                <a:gd name="connsiteY23" fmla="*/ 379236 h 548781"/>
                <a:gd name="connsiteX24" fmla="*/ 201930 w 1053132"/>
                <a:gd name="connsiteY24" fmla="*/ 379236 h 548781"/>
                <a:gd name="connsiteX25" fmla="*/ 201542 w 1053132"/>
                <a:gd name="connsiteY25" fmla="*/ 383399 h 548781"/>
                <a:gd name="connsiteX26" fmla="*/ 129540 w 1053132"/>
                <a:gd name="connsiteY26" fmla="*/ 394476 h 548781"/>
                <a:gd name="connsiteX27" fmla="*/ 131445 w 1053132"/>
                <a:gd name="connsiteY27" fmla="*/ 417336 h 548781"/>
                <a:gd name="connsiteX28" fmla="*/ 32385 w 1053132"/>
                <a:gd name="connsiteY28" fmla="*/ 445911 h 548781"/>
                <a:gd name="connsiteX29" fmla="*/ 43815 w 1053132"/>
                <a:gd name="connsiteY29" fmla="*/ 390666 h 548781"/>
                <a:gd name="connsiteX30" fmla="*/ 0 w 1053132"/>
                <a:gd name="connsiteY30" fmla="*/ 394476 h 548781"/>
                <a:gd name="connsiteX31" fmla="*/ 72390 w 1053132"/>
                <a:gd name="connsiteY31" fmla="*/ 228741 h 548781"/>
                <a:gd name="connsiteX32" fmla="*/ 20872 w 1053132"/>
                <a:gd name="connsiteY32" fmla="*/ 196764 h 548781"/>
                <a:gd name="connsiteX33" fmla="*/ 22527 w 1053132"/>
                <a:gd name="connsiteY33" fmla="*/ 192405 h 548781"/>
                <a:gd name="connsiteX34" fmla="*/ 73962 w 1053132"/>
                <a:gd name="connsiteY34" fmla="*/ 156210 h 548781"/>
                <a:gd name="connsiteX35" fmla="*/ 72057 w 1053132"/>
                <a:gd name="connsiteY35" fmla="*/ 137160 h 548781"/>
                <a:gd name="connsiteX36" fmla="*/ 106347 w 1053132"/>
                <a:gd name="connsiteY36" fmla="*/ 91440 h 548781"/>
                <a:gd name="connsiteX37" fmla="*/ 218742 w 1053132"/>
                <a:gd name="connsiteY37" fmla="*/ 55245 h 548781"/>
                <a:gd name="connsiteX38" fmla="*/ 275892 w 1053132"/>
                <a:gd name="connsiteY38" fmla="*/ 11430 h 548781"/>
                <a:gd name="connsiteX39" fmla="*/ 268272 w 1053132"/>
                <a:gd name="connsiteY39" fmla="*/ 116205 h 548781"/>
                <a:gd name="connsiteX40" fmla="*/ 300657 w 1053132"/>
                <a:gd name="connsiteY40" fmla="*/ 173355 h 548781"/>
                <a:gd name="connsiteX41" fmla="*/ 313992 w 1053132"/>
                <a:gd name="connsiteY41" fmla="*/ 228600 h 548781"/>
                <a:gd name="connsiteX42" fmla="*/ 428292 w 1053132"/>
                <a:gd name="connsiteY42" fmla="*/ 222885 h 548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53132" h="548781">
                  <a:moveTo>
                    <a:pt x="494967" y="0"/>
                  </a:moveTo>
                  <a:lnTo>
                    <a:pt x="616887" y="43815"/>
                  </a:lnTo>
                  <a:lnTo>
                    <a:pt x="755952" y="148590"/>
                  </a:lnTo>
                  <a:lnTo>
                    <a:pt x="875967" y="161925"/>
                  </a:lnTo>
                  <a:lnTo>
                    <a:pt x="963597" y="236220"/>
                  </a:lnTo>
                  <a:lnTo>
                    <a:pt x="988362" y="232410"/>
                  </a:lnTo>
                  <a:lnTo>
                    <a:pt x="1053132" y="281940"/>
                  </a:lnTo>
                  <a:lnTo>
                    <a:pt x="978837" y="280035"/>
                  </a:lnTo>
                  <a:lnTo>
                    <a:pt x="1009317" y="321945"/>
                  </a:lnTo>
                  <a:lnTo>
                    <a:pt x="988362" y="400050"/>
                  </a:lnTo>
                  <a:lnTo>
                    <a:pt x="988362" y="547425"/>
                  </a:lnTo>
                  <a:lnTo>
                    <a:pt x="935355" y="516396"/>
                  </a:lnTo>
                  <a:lnTo>
                    <a:pt x="864870" y="472581"/>
                  </a:lnTo>
                  <a:lnTo>
                    <a:pt x="807720" y="474486"/>
                  </a:lnTo>
                  <a:lnTo>
                    <a:pt x="821055" y="535446"/>
                  </a:lnTo>
                  <a:lnTo>
                    <a:pt x="788670" y="548781"/>
                  </a:lnTo>
                  <a:lnTo>
                    <a:pt x="725805" y="546876"/>
                  </a:lnTo>
                  <a:lnTo>
                    <a:pt x="668655" y="525921"/>
                  </a:lnTo>
                  <a:lnTo>
                    <a:pt x="560070" y="543066"/>
                  </a:lnTo>
                  <a:lnTo>
                    <a:pt x="354330" y="476391"/>
                  </a:lnTo>
                  <a:lnTo>
                    <a:pt x="342900" y="447816"/>
                  </a:lnTo>
                  <a:lnTo>
                    <a:pt x="360045" y="419241"/>
                  </a:lnTo>
                  <a:lnTo>
                    <a:pt x="348615" y="360186"/>
                  </a:lnTo>
                  <a:lnTo>
                    <a:pt x="274320" y="379236"/>
                  </a:lnTo>
                  <a:lnTo>
                    <a:pt x="201930" y="379236"/>
                  </a:lnTo>
                  <a:lnTo>
                    <a:pt x="201542" y="383399"/>
                  </a:lnTo>
                  <a:lnTo>
                    <a:pt x="129540" y="394476"/>
                  </a:lnTo>
                  <a:lnTo>
                    <a:pt x="131445" y="417336"/>
                  </a:lnTo>
                  <a:lnTo>
                    <a:pt x="32385" y="445911"/>
                  </a:lnTo>
                  <a:lnTo>
                    <a:pt x="43815" y="390666"/>
                  </a:lnTo>
                  <a:lnTo>
                    <a:pt x="0" y="394476"/>
                  </a:lnTo>
                  <a:lnTo>
                    <a:pt x="72390" y="228741"/>
                  </a:lnTo>
                  <a:lnTo>
                    <a:pt x="20872" y="196764"/>
                  </a:lnTo>
                  <a:lnTo>
                    <a:pt x="22527" y="192405"/>
                  </a:lnTo>
                  <a:lnTo>
                    <a:pt x="73962" y="156210"/>
                  </a:lnTo>
                  <a:lnTo>
                    <a:pt x="72057" y="137160"/>
                  </a:lnTo>
                  <a:lnTo>
                    <a:pt x="106347" y="91440"/>
                  </a:lnTo>
                  <a:lnTo>
                    <a:pt x="218742" y="55245"/>
                  </a:lnTo>
                  <a:lnTo>
                    <a:pt x="275892" y="11430"/>
                  </a:lnTo>
                  <a:lnTo>
                    <a:pt x="268272" y="116205"/>
                  </a:lnTo>
                  <a:lnTo>
                    <a:pt x="300657" y="173355"/>
                  </a:lnTo>
                  <a:lnTo>
                    <a:pt x="313992" y="228600"/>
                  </a:lnTo>
                  <a:lnTo>
                    <a:pt x="428292" y="22288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Izabelin</a:t>
              </a:r>
            </a:p>
          </p:txBody>
        </p:sp>
        <p:sp>
          <p:nvSpPr>
            <p:cNvPr id="61" name="Halinow">
              <a:extLst>
                <a:ext uri="{FF2B5EF4-FFF2-40B4-BE49-F238E27FC236}">
                  <a16:creationId xmlns:a16="http://schemas.microsoft.com/office/drawing/2014/main" id="{46EAE962-BA9A-6430-E89F-2B5DC9903481}"/>
                </a:ext>
              </a:extLst>
            </p:cNvPr>
            <p:cNvSpPr>
              <a:spLocks/>
            </p:cNvSpPr>
            <p:nvPr/>
          </p:nvSpPr>
          <p:spPr>
            <a:xfrm>
              <a:off x="7894821" y="3026391"/>
              <a:ext cx="763981" cy="934184"/>
            </a:xfrm>
            <a:custGeom>
              <a:avLst/>
              <a:gdLst>
                <a:gd name="connsiteX0" fmla="*/ 9525 w 752475"/>
                <a:gd name="connsiteY0" fmla="*/ 462915 h 920115"/>
                <a:gd name="connsiteX1" fmla="*/ 11430 w 752475"/>
                <a:gd name="connsiteY1" fmla="*/ 424815 h 920115"/>
                <a:gd name="connsiteX2" fmla="*/ 127635 w 752475"/>
                <a:gd name="connsiteY2" fmla="*/ 388620 h 920115"/>
                <a:gd name="connsiteX3" fmla="*/ 102870 w 752475"/>
                <a:gd name="connsiteY3" fmla="*/ 316230 h 920115"/>
                <a:gd name="connsiteX4" fmla="*/ 180975 w 752475"/>
                <a:gd name="connsiteY4" fmla="*/ 308610 h 920115"/>
                <a:gd name="connsiteX5" fmla="*/ 142875 w 752475"/>
                <a:gd name="connsiteY5" fmla="*/ 270510 h 920115"/>
                <a:gd name="connsiteX6" fmla="*/ 161925 w 752475"/>
                <a:gd name="connsiteY6" fmla="*/ 226695 h 920115"/>
                <a:gd name="connsiteX7" fmla="*/ 104775 w 752475"/>
                <a:gd name="connsiteY7" fmla="*/ 234315 h 920115"/>
                <a:gd name="connsiteX8" fmla="*/ 100965 w 752475"/>
                <a:gd name="connsiteY8" fmla="*/ 201930 h 920115"/>
                <a:gd name="connsiteX9" fmla="*/ 118110 w 752475"/>
                <a:gd name="connsiteY9" fmla="*/ 179070 h 920115"/>
                <a:gd name="connsiteX10" fmla="*/ 87630 w 752475"/>
                <a:gd name="connsiteY10" fmla="*/ 154305 h 920115"/>
                <a:gd name="connsiteX11" fmla="*/ 64770 w 752475"/>
                <a:gd name="connsiteY11" fmla="*/ 154305 h 920115"/>
                <a:gd name="connsiteX12" fmla="*/ 26670 w 752475"/>
                <a:gd name="connsiteY12" fmla="*/ 198120 h 920115"/>
                <a:gd name="connsiteX13" fmla="*/ 28575 w 752475"/>
                <a:gd name="connsiteY13" fmla="*/ 97155 h 920115"/>
                <a:gd name="connsiteX14" fmla="*/ 0 w 752475"/>
                <a:gd name="connsiteY14" fmla="*/ 38100 h 920115"/>
                <a:gd name="connsiteX15" fmla="*/ 32385 w 752475"/>
                <a:gd name="connsiteY15" fmla="*/ 0 h 920115"/>
                <a:gd name="connsiteX16" fmla="*/ 89535 w 752475"/>
                <a:gd name="connsiteY16" fmla="*/ 5715 h 920115"/>
                <a:gd name="connsiteX17" fmla="*/ 142875 w 752475"/>
                <a:gd name="connsiteY17" fmla="*/ 38100 h 920115"/>
                <a:gd name="connsiteX18" fmla="*/ 188595 w 752475"/>
                <a:gd name="connsiteY18" fmla="*/ 26670 h 920115"/>
                <a:gd name="connsiteX19" fmla="*/ 278130 w 752475"/>
                <a:gd name="connsiteY19" fmla="*/ 32385 h 920115"/>
                <a:gd name="connsiteX20" fmla="*/ 401955 w 752475"/>
                <a:gd name="connsiteY20" fmla="*/ 74295 h 920115"/>
                <a:gd name="connsiteX21" fmla="*/ 407670 w 752475"/>
                <a:gd name="connsiteY21" fmla="*/ 45720 h 920115"/>
                <a:gd name="connsiteX22" fmla="*/ 501015 w 752475"/>
                <a:gd name="connsiteY22" fmla="*/ 62865 h 920115"/>
                <a:gd name="connsiteX23" fmla="*/ 497205 w 752475"/>
                <a:gd name="connsiteY23" fmla="*/ 85725 h 920115"/>
                <a:gd name="connsiteX24" fmla="*/ 590550 w 752475"/>
                <a:gd name="connsiteY24" fmla="*/ 95250 h 920115"/>
                <a:gd name="connsiteX25" fmla="*/ 525780 w 752475"/>
                <a:gd name="connsiteY25" fmla="*/ 207645 h 920115"/>
                <a:gd name="connsiteX26" fmla="*/ 596265 w 752475"/>
                <a:gd name="connsiteY26" fmla="*/ 173355 h 920115"/>
                <a:gd name="connsiteX27" fmla="*/ 617220 w 752475"/>
                <a:gd name="connsiteY27" fmla="*/ 205740 h 920115"/>
                <a:gd name="connsiteX28" fmla="*/ 741045 w 752475"/>
                <a:gd name="connsiteY28" fmla="*/ 228600 h 920115"/>
                <a:gd name="connsiteX29" fmla="*/ 752475 w 752475"/>
                <a:gd name="connsiteY29" fmla="*/ 278130 h 920115"/>
                <a:gd name="connsiteX30" fmla="*/ 710565 w 752475"/>
                <a:gd name="connsiteY30" fmla="*/ 287655 h 920115"/>
                <a:gd name="connsiteX31" fmla="*/ 697230 w 752475"/>
                <a:gd name="connsiteY31" fmla="*/ 270510 h 920115"/>
                <a:gd name="connsiteX32" fmla="*/ 636270 w 752475"/>
                <a:gd name="connsiteY32" fmla="*/ 268605 h 920115"/>
                <a:gd name="connsiteX33" fmla="*/ 634365 w 752475"/>
                <a:gd name="connsiteY33" fmla="*/ 285750 h 920115"/>
                <a:gd name="connsiteX34" fmla="*/ 601980 w 752475"/>
                <a:gd name="connsiteY34" fmla="*/ 285750 h 920115"/>
                <a:gd name="connsiteX35" fmla="*/ 622935 w 752475"/>
                <a:gd name="connsiteY35" fmla="*/ 310515 h 920115"/>
                <a:gd name="connsiteX36" fmla="*/ 657225 w 752475"/>
                <a:gd name="connsiteY36" fmla="*/ 318135 h 920115"/>
                <a:gd name="connsiteX37" fmla="*/ 632460 w 752475"/>
                <a:gd name="connsiteY37" fmla="*/ 470535 h 920115"/>
                <a:gd name="connsiteX38" fmla="*/ 588645 w 752475"/>
                <a:gd name="connsiteY38" fmla="*/ 535305 h 920115"/>
                <a:gd name="connsiteX39" fmla="*/ 584835 w 752475"/>
                <a:gd name="connsiteY39" fmla="*/ 588645 h 920115"/>
                <a:gd name="connsiteX40" fmla="*/ 655320 w 752475"/>
                <a:gd name="connsiteY40" fmla="*/ 617220 h 920115"/>
                <a:gd name="connsiteX41" fmla="*/ 645795 w 752475"/>
                <a:gd name="connsiteY41" fmla="*/ 647700 h 920115"/>
                <a:gd name="connsiteX42" fmla="*/ 664845 w 752475"/>
                <a:gd name="connsiteY42" fmla="*/ 701040 h 920115"/>
                <a:gd name="connsiteX43" fmla="*/ 664845 w 752475"/>
                <a:gd name="connsiteY43" fmla="*/ 741045 h 920115"/>
                <a:gd name="connsiteX44" fmla="*/ 601980 w 752475"/>
                <a:gd name="connsiteY44" fmla="*/ 760095 h 920115"/>
                <a:gd name="connsiteX45" fmla="*/ 601980 w 752475"/>
                <a:gd name="connsiteY45" fmla="*/ 760095 h 920115"/>
                <a:gd name="connsiteX46" fmla="*/ 493395 w 752475"/>
                <a:gd name="connsiteY46" fmla="*/ 920115 h 920115"/>
                <a:gd name="connsiteX47" fmla="*/ 426720 w 752475"/>
                <a:gd name="connsiteY47" fmla="*/ 897255 h 920115"/>
                <a:gd name="connsiteX48" fmla="*/ 487680 w 752475"/>
                <a:gd name="connsiteY48" fmla="*/ 807720 h 920115"/>
                <a:gd name="connsiteX49" fmla="*/ 521970 w 752475"/>
                <a:gd name="connsiteY49" fmla="*/ 815340 h 920115"/>
                <a:gd name="connsiteX50" fmla="*/ 556260 w 752475"/>
                <a:gd name="connsiteY50" fmla="*/ 744855 h 920115"/>
                <a:gd name="connsiteX51" fmla="*/ 550545 w 752475"/>
                <a:gd name="connsiteY51" fmla="*/ 718185 h 920115"/>
                <a:gd name="connsiteX52" fmla="*/ 491490 w 752475"/>
                <a:gd name="connsiteY52" fmla="*/ 691515 h 920115"/>
                <a:gd name="connsiteX53" fmla="*/ 438150 w 752475"/>
                <a:gd name="connsiteY53" fmla="*/ 704850 h 920115"/>
                <a:gd name="connsiteX54" fmla="*/ 421005 w 752475"/>
                <a:gd name="connsiteY54" fmla="*/ 630555 h 920115"/>
                <a:gd name="connsiteX55" fmla="*/ 356235 w 752475"/>
                <a:gd name="connsiteY55" fmla="*/ 598170 h 920115"/>
                <a:gd name="connsiteX56" fmla="*/ 329565 w 752475"/>
                <a:gd name="connsiteY56" fmla="*/ 537210 h 920115"/>
                <a:gd name="connsiteX57" fmla="*/ 306705 w 752475"/>
                <a:gd name="connsiteY57" fmla="*/ 573405 h 920115"/>
                <a:gd name="connsiteX58" fmla="*/ 308610 w 752475"/>
                <a:gd name="connsiteY58" fmla="*/ 598170 h 920115"/>
                <a:gd name="connsiteX59" fmla="*/ 253365 w 752475"/>
                <a:gd name="connsiteY59" fmla="*/ 577215 h 920115"/>
                <a:gd name="connsiteX60" fmla="*/ 264795 w 752475"/>
                <a:gd name="connsiteY60" fmla="*/ 546735 h 920115"/>
                <a:gd name="connsiteX61" fmla="*/ 224790 w 752475"/>
                <a:gd name="connsiteY61" fmla="*/ 535305 h 920115"/>
                <a:gd name="connsiteX62" fmla="*/ 177165 w 752475"/>
                <a:gd name="connsiteY62" fmla="*/ 531495 h 920115"/>
                <a:gd name="connsiteX63" fmla="*/ 180975 w 752475"/>
                <a:gd name="connsiteY63" fmla="*/ 558165 h 920115"/>
                <a:gd name="connsiteX64" fmla="*/ 131445 w 752475"/>
                <a:gd name="connsiteY64" fmla="*/ 567690 h 920115"/>
                <a:gd name="connsiteX65" fmla="*/ 28575 w 752475"/>
                <a:gd name="connsiteY65" fmla="*/ 550545 h 920115"/>
                <a:gd name="connsiteX66" fmla="*/ 9525 w 752475"/>
                <a:gd name="connsiteY66" fmla="*/ 462915 h 920115"/>
                <a:gd name="connsiteX0" fmla="*/ 9525 w 752475"/>
                <a:gd name="connsiteY0" fmla="*/ 462915 h 920115"/>
                <a:gd name="connsiteX1" fmla="*/ 11430 w 752475"/>
                <a:gd name="connsiteY1" fmla="*/ 424815 h 920115"/>
                <a:gd name="connsiteX2" fmla="*/ 127635 w 752475"/>
                <a:gd name="connsiteY2" fmla="*/ 388620 h 920115"/>
                <a:gd name="connsiteX3" fmla="*/ 102870 w 752475"/>
                <a:gd name="connsiteY3" fmla="*/ 316230 h 920115"/>
                <a:gd name="connsiteX4" fmla="*/ 180975 w 752475"/>
                <a:gd name="connsiteY4" fmla="*/ 308610 h 920115"/>
                <a:gd name="connsiteX5" fmla="*/ 142875 w 752475"/>
                <a:gd name="connsiteY5" fmla="*/ 270510 h 920115"/>
                <a:gd name="connsiteX6" fmla="*/ 161925 w 752475"/>
                <a:gd name="connsiteY6" fmla="*/ 226695 h 920115"/>
                <a:gd name="connsiteX7" fmla="*/ 104775 w 752475"/>
                <a:gd name="connsiteY7" fmla="*/ 234315 h 920115"/>
                <a:gd name="connsiteX8" fmla="*/ 100965 w 752475"/>
                <a:gd name="connsiteY8" fmla="*/ 201930 h 920115"/>
                <a:gd name="connsiteX9" fmla="*/ 118110 w 752475"/>
                <a:gd name="connsiteY9" fmla="*/ 179070 h 920115"/>
                <a:gd name="connsiteX10" fmla="*/ 87630 w 752475"/>
                <a:gd name="connsiteY10" fmla="*/ 154305 h 920115"/>
                <a:gd name="connsiteX11" fmla="*/ 64770 w 752475"/>
                <a:gd name="connsiteY11" fmla="*/ 154305 h 920115"/>
                <a:gd name="connsiteX12" fmla="*/ 26670 w 752475"/>
                <a:gd name="connsiteY12" fmla="*/ 198120 h 920115"/>
                <a:gd name="connsiteX13" fmla="*/ 28575 w 752475"/>
                <a:gd name="connsiteY13" fmla="*/ 97155 h 920115"/>
                <a:gd name="connsiteX14" fmla="*/ 0 w 752475"/>
                <a:gd name="connsiteY14" fmla="*/ 38100 h 920115"/>
                <a:gd name="connsiteX15" fmla="*/ 32385 w 752475"/>
                <a:gd name="connsiteY15" fmla="*/ 0 h 920115"/>
                <a:gd name="connsiteX16" fmla="*/ 89535 w 752475"/>
                <a:gd name="connsiteY16" fmla="*/ 5715 h 920115"/>
                <a:gd name="connsiteX17" fmla="*/ 142875 w 752475"/>
                <a:gd name="connsiteY17" fmla="*/ 38100 h 920115"/>
                <a:gd name="connsiteX18" fmla="*/ 188595 w 752475"/>
                <a:gd name="connsiteY18" fmla="*/ 26670 h 920115"/>
                <a:gd name="connsiteX19" fmla="*/ 278130 w 752475"/>
                <a:gd name="connsiteY19" fmla="*/ 32385 h 920115"/>
                <a:gd name="connsiteX20" fmla="*/ 401955 w 752475"/>
                <a:gd name="connsiteY20" fmla="*/ 74295 h 920115"/>
                <a:gd name="connsiteX21" fmla="*/ 407670 w 752475"/>
                <a:gd name="connsiteY21" fmla="*/ 45720 h 920115"/>
                <a:gd name="connsiteX22" fmla="*/ 501015 w 752475"/>
                <a:gd name="connsiteY22" fmla="*/ 62865 h 920115"/>
                <a:gd name="connsiteX23" fmla="*/ 497205 w 752475"/>
                <a:gd name="connsiteY23" fmla="*/ 85725 h 920115"/>
                <a:gd name="connsiteX24" fmla="*/ 586740 w 752475"/>
                <a:gd name="connsiteY24" fmla="*/ 99060 h 920115"/>
                <a:gd name="connsiteX25" fmla="*/ 525780 w 752475"/>
                <a:gd name="connsiteY25" fmla="*/ 207645 h 920115"/>
                <a:gd name="connsiteX26" fmla="*/ 596265 w 752475"/>
                <a:gd name="connsiteY26" fmla="*/ 173355 h 920115"/>
                <a:gd name="connsiteX27" fmla="*/ 617220 w 752475"/>
                <a:gd name="connsiteY27" fmla="*/ 205740 h 920115"/>
                <a:gd name="connsiteX28" fmla="*/ 741045 w 752475"/>
                <a:gd name="connsiteY28" fmla="*/ 228600 h 920115"/>
                <a:gd name="connsiteX29" fmla="*/ 752475 w 752475"/>
                <a:gd name="connsiteY29" fmla="*/ 278130 h 920115"/>
                <a:gd name="connsiteX30" fmla="*/ 710565 w 752475"/>
                <a:gd name="connsiteY30" fmla="*/ 287655 h 920115"/>
                <a:gd name="connsiteX31" fmla="*/ 697230 w 752475"/>
                <a:gd name="connsiteY31" fmla="*/ 270510 h 920115"/>
                <a:gd name="connsiteX32" fmla="*/ 636270 w 752475"/>
                <a:gd name="connsiteY32" fmla="*/ 268605 h 920115"/>
                <a:gd name="connsiteX33" fmla="*/ 634365 w 752475"/>
                <a:gd name="connsiteY33" fmla="*/ 285750 h 920115"/>
                <a:gd name="connsiteX34" fmla="*/ 601980 w 752475"/>
                <a:gd name="connsiteY34" fmla="*/ 285750 h 920115"/>
                <a:gd name="connsiteX35" fmla="*/ 622935 w 752475"/>
                <a:gd name="connsiteY35" fmla="*/ 310515 h 920115"/>
                <a:gd name="connsiteX36" fmla="*/ 657225 w 752475"/>
                <a:gd name="connsiteY36" fmla="*/ 318135 h 920115"/>
                <a:gd name="connsiteX37" fmla="*/ 632460 w 752475"/>
                <a:gd name="connsiteY37" fmla="*/ 470535 h 920115"/>
                <a:gd name="connsiteX38" fmla="*/ 588645 w 752475"/>
                <a:gd name="connsiteY38" fmla="*/ 535305 h 920115"/>
                <a:gd name="connsiteX39" fmla="*/ 584835 w 752475"/>
                <a:gd name="connsiteY39" fmla="*/ 588645 h 920115"/>
                <a:gd name="connsiteX40" fmla="*/ 655320 w 752475"/>
                <a:gd name="connsiteY40" fmla="*/ 617220 h 920115"/>
                <a:gd name="connsiteX41" fmla="*/ 645795 w 752475"/>
                <a:gd name="connsiteY41" fmla="*/ 647700 h 920115"/>
                <a:gd name="connsiteX42" fmla="*/ 664845 w 752475"/>
                <a:gd name="connsiteY42" fmla="*/ 701040 h 920115"/>
                <a:gd name="connsiteX43" fmla="*/ 664845 w 752475"/>
                <a:gd name="connsiteY43" fmla="*/ 741045 h 920115"/>
                <a:gd name="connsiteX44" fmla="*/ 601980 w 752475"/>
                <a:gd name="connsiteY44" fmla="*/ 760095 h 920115"/>
                <a:gd name="connsiteX45" fmla="*/ 601980 w 752475"/>
                <a:gd name="connsiteY45" fmla="*/ 760095 h 920115"/>
                <a:gd name="connsiteX46" fmla="*/ 493395 w 752475"/>
                <a:gd name="connsiteY46" fmla="*/ 920115 h 920115"/>
                <a:gd name="connsiteX47" fmla="*/ 426720 w 752475"/>
                <a:gd name="connsiteY47" fmla="*/ 897255 h 920115"/>
                <a:gd name="connsiteX48" fmla="*/ 487680 w 752475"/>
                <a:gd name="connsiteY48" fmla="*/ 807720 h 920115"/>
                <a:gd name="connsiteX49" fmla="*/ 521970 w 752475"/>
                <a:gd name="connsiteY49" fmla="*/ 815340 h 920115"/>
                <a:gd name="connsiteX50" fmla="*/ 556260 w 752475"/>
                <a:gd name="connsiteY50" fmla="*/ 744855 h 920115"/>
                <a:gd name="connsiteX51" fmla="*/ 550545 w 752475"/>
                <a:gd name="connsiteY51" fmla="*/ 718185 h 920115"/>
                <a:gd name="connsiteX52" fmla="*/ 491490 w 752475"/>
                <a:gd name="connsiteY52" fmla="*/ 691515 h 920115"/>
                <a:gd name="connsiteX53" fmla="*/ 438150 w 752475"/>
                <a:gd name="connsiteY53" fmla="*/ 704850 h 920115"/>
                <a:gd name="connsiteX54" fmla="*/ 421005 w 752475"/>
                <a:gd name="connsiteY54" fmla="*/ 630555 h 920115"/>
                <a:gd name="connsiteX55" fmla="*/ 356235 w 752475"/>
                <a:gd name="connsiteY55" fmla="*/ 598170 h 920115"/>
                <a:gd name="connsiteX56" fmla="*/ 329565 w 752475"/>
                <a:gd name="connsiteY56" fmla="*/ 537210 h 920115"/>
                <a:gd name="connsiteX57" fmla="*/ 306705 w 752475"/>
                <a:gd name="connsiteY57" fmla="*/ 573405 h 920115"/>
                <a:gd name="connsiteX58" fmla="*/ 308610 w 752475"/>
                <a:gd name="connsiteY58" fmla="*/ 598170 h 920115"/>
                <a:gd name="connsiteX59" fmla="*/ 253365 w 752475"/>
                <a:gd name="connsiteY59" fmla="*/ 577215 h 920115"/>
                <a:gd name="connsiteX60" fmla="*/ 264795 w 752475"/>
                <a:gd name="connsiteY60" fmla="*/ 546735 h 920115"/>
                <a:gd name="connsiteX61" fmla="*/ 224790 w 752475"/>
                <a:gd name="connsiteY61" fmla="*/ 535305 h 920115"/>
                <a:gd name="connsiteX62" fmla="*/ 177165 w 752475"/>
                <a:gd name="connsiteY62" fmla="*/ 531495 h 920115"/>
                <a:gd name="connsiteX63" fmla="*/ 180975 w 752475"/>
                <a:gd name="connsiteY63" fmla="*/ 558165 h 920115"/>
                <a:gd name="connsiteX64" fmla="*/ 131445 w 752475"/>
                <a:gd name="connsiteY64" fmla="*/ 567690 h 920115"/>
                <a:gd name="connsiteX65" fmla="*/ 28575 w 752475"/>
                <a:gd name="connsiteY65" fmla="*/ 550545 h 920115"/>
                <a:gd name="connsiteX66" fmla="*/ 9525 w 752475"/>
                <a:gd name="connsiteY66" fmla="*/ 462915 h 9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52475" h="920115">
                  <a:moveTo>
                    <a:pt x="9525" y="462915"/>
                  </a:moveTo>
                  <a:lnTo>
                    <a:pt x="11430" y="424815"/>
                  </a:lnTo>
                  <a:lnTo>
                    <a:pt x="127635" y="388620"/>
                  </a:lnTo>
                  <a:lnTo>
                    <a:pt x="102870" y="316230"/>
                  </a:lnTo>
                  <a:lnTo>
                    <a:pt x="180975" y="308610"/>
                  </a:lnTo>
                  <a:lnTo>
                    <a:pt x="142875" y="270510"/>
                  </a:lnTo>
                  <a:lnTo>
                    <a:pt x="161925" y="226695"/>
                  </a:lnTo>
                  <a:lnTo>
                    <a:pt x="104775" y="234315"/>
                  </a:lnTo>
                  <a:lnTo>
                    <a:pt x="100965" y="201930"/>
                  </a:lnTo>
                  <a:lnTo>
                    <a:pt x="118110" y="179070"/>
                  </a:lnTo>
                  <a:lnTo>
                    <a:pt x="87630" y="154305"/>
                  </a:lnTo>
                  <a:lnTo>
                    <a:pt x="64770" y="154305"/>
                  </a:lnTo>
                  <a:lnTo>
                    <a:pt x="26670" y="198120"/>
                  </a:lnTo>
                  <a:lnTo>
                    <a:pt x="28575" y="97155"/>
                  </a:lnTo>
                  <a:lnTo>
                    <a:pt x="0" y="38100"/>
                  </a:lnTo>
                  <a:lnTo>
                    <a:pt x="32385" y="0"/>
                  </a:lnTo>
                  <a:lnTo>
                    <a:pt x="89535" y="5715"/>
                  </a:lnTo>
                  <a:lnTo>
                    <a:pt x="142875" y="38100"/>
                  </a:lnTo>
                  <a:lnTo>
                    <a:pt x="188595" y="26670"/>
                  </a:lnTo>
                  <a:lnTo>
                    <a:pt x="278130" y="32385"/>
                  </a:lnTo>
                  <a:lnTo>
                    <a:pt x="401955" y="74295"/>
                  </a:lnTo>
                  <a:lnTo>
                    <a:pt x="407670" y="45720"/>
                  </a:lnTo>
                  <a:lnTo>
                    <a:pt x="501015" y="62865"/>
                  </a:lnTo>
                  <a:lnTo>
                    <a:pt x="497205" y="85725"/>
                  </a:lnTo>
                  <a:lnTo>
                    <a:pt x="586740" y="99060"/>
                  </a:lnTo>
                  <a:lnTo>
                    <a:pt x="525780" y="207645"/>
                  </a:lnTo>
                  <a:lnTo>
                    <a:pt x="596265" y="173355"/>
                  </a:lnTo>
                  <a:lnTo>
                    <a:pt x="617220" y="205740"/>
                  </a:lnTo>
                  <a:lnTo>
                    <a:pt x="741045" y="228600"/>
                  </a:lnTo>
                  <a:lnTo>
                    <a:pt x="752475" y="278130"/>
                  </a:lnTo>
                  <a:lnTo>
                    <a:pt x="710565" y="287655"/>
                  </a:lnTo>
                  <a:lnTo>
                    <a:pt x="697230" y="270510"/>
                  </a:lnTo>
                  <a:lnTo>
                    <a:pt x="636270" y="268605"/>
                  </a:lnTo>
                  <a:lnTo>
                    <a:pt x="634365" y="285750"/>
                  </a:lnTo>
                  <a:lnTo>
                    <a:pt x="601980" y="285750"/>
                  </a:lnTo>
                  <a:lnTo>
                    <a:pt x="622935" y="310515"/>
                  </a:lnTo>
                  <a:lnTo>
                    <a:pt x="657225" y="318135"/>
                  </a:lnTo>
                  <a:lnTo>
                    <a:pt x="632460" y="470535"/>
                  </a:lnTo>
                  <a:lnTo>
                    <a:pt x="588645" y="535305"/>
                  </a:lnTo>
                  <a:lnTo>
                    <a:pt x="584835" y="588645"/>
                  </a:lnTo>
                  <a:lnTo>
                    <a:pt x="655320" y="617220"/>
                  </a:lnTo>
                  <a:lnTo>
                    <a:pt x="645795" y="647700"/>
                  </a:lnTo>
                  <a:lnTo>
                    <a:pt x="664845" y="701040"/>
                  </a:lnTo>
                  <a:lnTo>
                    <a:pt x="664845" y="741045"/>
                  </a:lnTo>
                  <a:lnTo>
                    <a:pt x="601980" y="760095"/>
                  </a:lnTo>
                  <a:lnTo>
                    <a:pt x="601980" y="760095"/>
                  </a:lnTo>
                  <a:lnTo>
                    <a:pt x="493395" y="920115"/>
                  </a:lnTo>
                  <a:lnTo>
                    <a:pt x="426720" y="897255"/>
                  </a:lnTo>
                  <a:lnTo>
                    <a:pt x="487680" y="807720"/>
                  </a:lnTo>
                  <a:lnTo>
                    <a:pt x="521970" y="815340"/>
                  </a:lnTo>
                  <a:lnTo>
                    <a:pt x="556260" y="744855"/>
                  </a:lnTo>
                  <a:lnTo>
                    <a:pt x="550545" y="718185"/>
                  </a:lnTo>
                  <a:lnTo>
                    <a:pt x="491490" y="691515"/>
                  </a:lnTo>
                  <a:lnTo>
                    <a:pt x="438150" y="704850"/>
                  </a:lnTo>
                  <a:lnTo>
                    <a:pt x="421005" y="630555"/>
                  </a:lnTo>
                  <a:lnTo>
                    <a:pt x="356235" y="598170"/>
                  </a:lnTo>
                  <a:lnTo>
                    <a:pt x="329565" y="537210"/>
                  </a:lnTo>
                  <a:lnTo>
                    <a:pt x="306705" y="573405"/>
                  </a:lnTo>
                  <a:lnTo>
                    <a:pt x="308610" y="598170"/>
                  </a:lnTo>
                  <a:lnTo>
                    <a:pt x="253365" y="577215"/>
                  </a:lnTo>
                  <a:lnTo>
                    <a:pt x="264795" y="546735"/>
                  </a:lnTo>
                  <a:lnTo>
                    <a:pt x="224790" y="535305"/>
                  </a:lnTo>
                  <a:lnTo>
                    <a:pt x="177165" y="531495"/>
                  </a:lnTo>
                  <a:lnTo>
                    <a:pt x="180975" y="558165"/>
                  </a:lnTo>
                  <a:lnTo>
                    <a:pt x="131445" y="567690"/>
                  </a:lnTo>
                  <a:lnTo>
                    <a:pt x="28575" y="550545"/>
                  </a:lnTo>
                  <a:lnTo>
                    <a:pt x="9525" y="46291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ctr"/>
            <a:lstStyle/>
            <a:p>
              <a:pPr algn="ctr"/>
              <a:r>
                <a:rPr lang="pl-PL" sz="600" dirty="0">
                  <a:solidFill>
                    <a:schemeClr val="tx1"/>
                  </a:solidFill>
                  <a:latin typeface="Arial" panose="020B0604020202020204" pitchFamily="34" charset="0"/>
                  <a:cs typeface="Arial" panose="020B0604020202020204" pitchFamily="34" charset="0"/>
                </a:rPr>
                <a:t>Halinów</a:t>
              </a:r>
            </a:p>
          </p:txBody>
        </p:sp>
        <p:sp>
          <p:nvSpPr>
            <p:cNvPr id="62" name="Grodzisk Mazowiecki">
              <a:extLst>
                <a:ext uri="{FF2B5EF4-FFF2-40B4-BE49-F238E27FC236}">
                  <a16:creationId xmlns:a16="http://schemas.microsoft.com/office/drawing/2014/main" id="{74E1E7C7-965D-73D5-C457-75C7979E410B}"/>
                </a:ext>
              </a:extLst>
            </p:cNvPr>
            <p:cNvSpPr/>
            <p:nvPr/>
          </p:nvSpPr>
          <p:spPr>
            <a:xfrm>
              <a:off x="3963381" y="4048901"/>
              <a:ext cx="1181108" cy="1090849"/>
            </a:xfrm>
            <a:custGeom>
              <a:avLst/>
              <a:gdLst>
                <a:gd name="connsiteX0" fmla="*/ 642620 w 1163320"/>
                <a:gd name="connsiteY0" fmla="*/ 0 h 1074420"/>
                <a:gd name="connsiteX1" fmla="*/ 835660 w 1163320"/>
                <a:gd name="connsiteY1" fmla="*/ 63500 h 1074420"/>
                <a:gd name="connsiteX2" fmla="*/ 749300 w 1163320"/>
                <a:gd name="connsiteY2" fmla="*/ 114300 h 1074420"/>
                <a:gd name="connsiteX3" fmla="*/ 703580 w 1163320"/>
                <a:gd name="connsiteY3" fmla="*/ 210820 h 1074420"/>
                <a:gd name="connsiteX4" fmla="*/ 701040 w 1163320"/>
                <a:gd name="connsiteY4" fmla="*/ 289560 h 1074420"/>
                <a:gd name="connsiteX5" fmla="*/ 673100 w 1163320"/>
                <a:gd name="connsiteY5" fmla="*/ 297180 h 1074420"/>
                <a:gd name="connsiteX6" fmla="*/ 675640 w 1163320"/>
                <a:gd name="connsiteY6" fmla="*/ 355600 h 1074420"/>
                <a:gd name="connsiteX7" fmla="*/ 711200 w 1163320"/>
                <a:gd name="connsiteY7" fmla="*/ 345440 h 1074420"/>
                <a:gd name="connsiteX8" fmla="*/ 746760 w 1163320"/>
                <a:gd name="connsiteY8" fmla="*/ 347980 h 1074420"/>
                <a:gd name="connsiteX9" fmla="*/ 754380 w 1163320"/>
                <a:gd name="connsiteY9" fmla="*/ 373380 h 1074420"/>
                <a:gd name="connsiteX10" fmla="*/ 787400 w 1163320"/>
                <a:gd name="connsiteY10" fmla="*/ 373380 h 1074420"/>
                <a:gd name="connsiteX11" fmla="*/ 795020 w 1163320"/>
                <a:gd name="connsiteY11" fmla="*/ 396240 h 1074420"/>
                <a:gd name="connsiteX12" fmla="*/ 812800 w 1163320"/>
                <a:gd name="connsiteY12" fmla="*/ 401320 h 1074420"/>
                <a:gd name="connsiteX13" fmla="*/ 820420 w 1163320"/>
                <a:gd name="connsiteY13" fmla="*/ 429260 h 1074420"/>
                <a:gd name="connsiteX14" fmla="*/ 866140 w 1163320"/>
                <a:gd name="connsiteY14" fmla="*/ 426720 h 1074420"/>
                <a:gd name="connsiteX15" fmla="*/ 871220 w 1163320"/>
                <a:gd name="connsiteY15" fmla="*/ 487680 h 1074420"/>
                <a:gd name="connsiteX16" fmla="*/ 952500 w 1163320"/>
                <a:gd name="connsiteY16" fmla="*/ 513080 h 1074420"/>
                <a:gd name="connsiteX17" fmla="*/ 942340 w 1163320"/>
                <a:gd name="connsiteY17" fmla="*/ 543560 h 1074420"/>
                <a:gd name="connsiteX18" fmla="*/ 1036320 w 1163320"/>
                <a:gd name="connsiteY18" fmla="*/ 579120 h 1074420"/>
                <a:gd name="connsiteX19" fmla="*/ 1061720 w 1163320"/>
                <a:gd name="connsiteY19" fmla="*/ 561340 h 1074420"/>
                <a:gd name="connsiteX20" fmla="*/ 1115060 w 1163320"/>
                <a:gd name="connsiteY20" fmla="*/ 629920 h 1074420"/>
                <a:gd name="connsiteX21" fmla="*/ 1143000 w 1163320"/>
                <a:gd name="connsiteY21" fmla="*/ 624840 h 1074420"/>
                <a:gd name="connsiteX22" fmla="*/ 1163320 w 1163320"/>
                <a:gd name="connsiteY22" fmla="*/ 642620 h 1074420"/>
                <a:gd name="connsiteX23" fmla="*/ 1140460 w 1163320"/>
                <a:gd name="connsiteY23" fmla="*/ 772160 h 1074420"/>
                <a:gd name="connsiteX24" fmla="*/ 1099820 w 1163320"/>
                <a:gd name="connsiteY24" fmla="*/ 789940 h 1074420"/>
                <a:gd name="connsiteX25" fmla="*/ 1031240 w 1163320"/>
                <a:gd name="connsiteY25" fmla="*/ 881380 h 1074420"/>
                <a:gd name="connsiteX26" fmla="*/ 975360 w 1163320"/>
                <a:gd name="connsiteY26" fmla="*/ 850900 h 1074420"/>
                <a:gd name="connsiteX27" fmla="*/ 962660 w 1163320"/>
                <a:gd name="connsiteY27" fmla="*/ 866140 h 1074420"/>
                <a:gd name="connsiteX28" fmla="*/ 934720 w 1163320"/>
                <a:gd name="connsiteY28" fmla="*/ 855980 h 1074420"/>
                <a:gd name="connsiteX29" fmla="*/ 939800 w 1163320"/>
                <a:gd name="connsiteY29" fmla="*/ 833120 h 1074420"/>
                <a:gd name="connsiteX30" fmla="*/ 927100 w 1163320"/>
                <a:gd name="connsiteY30" fmla="*/ 805180 h 1074420"/>
                <a:gd name="connsiteX31" fmla="*/ 957580 w 1163320"/>
                <a:gd name="connsiteY31" fmla="*/ 777240 h 1074420"/>
                <a:gd name="connsiteX32" fmla="*/ 894080 w 1163320"/>
                <a:gd name="connsiteY32" fmla="*/ 749300 h 1074420"/>
                <a:gd name="connsiteX33" fmla="*/ 853440 w 1163320"/>
                <a:gd name="connsiteY33" fmla="*/ 764540 h 1074420"/>
                <a:gd name="connsiteX34" fmla="*/ 805180 w 1163320"/>
                <a:gd name="connsiteY34" fmla="*/ 802640 h 1074420"/>
                <a:gd name="connsiteX35" fmla="*/ 822960 w 1163320"/>
                <a:gd name="connsiteY35" fmla="*/ 815340 h 1074420"/>
                <a:gd name="connsiteX36" fmla="*/ 787400 w 1163320"/>
                <a:gd name="connsiteY36" fmla="*/ 896620 h 1074420"/>
                <a:gd name="connsiteX37" fmla="*/ 756920 w 1163320"/>
                <a:gd name="connsiteY37" fmla="*/ 904240 h 1074420"/>
                <a:gd name="connsiteX38" fmla="*/ 713740 w 1163320"/>
                <a:gd name="connsiteY38" fmla="*/ 866140 h 1074420"/>
                <a:gd name="connsiteX39" fmla="*/ 721360 w 1163320"/>
                <a:gd name="connsiteY39" fmla="*/ 830580 h 1074420"/>
                <a:gd name="connsiteX40" fmla="*/ 685800 w 1163320"/>
                <a:gd name="connsiteY40" fmla="*/ 795020 h 1074420"/>
                <a:gd name="connsiteX41" fmla="*/ 647700 w 1163320"/>
                <a:gd name="connsiteY41" fmla="*/ 835660 h 1074420"/>
                <a:gd name="connsiteX42" fmla="*/ 670560 w 1163320"/>
                <a:gd name="connsiteY42" fmla="*/ 876300 h 1074420"/>
                <a:gd name="connsiteX43" fmla="*/ 647700 w 1163320"/>
                <a:gd name="connsiteY43" fmla="*/ 919480 h 1074420"/>
                <a:gd name="connsiteX44" fmla="*/ 675640 w 1163320"/>
                <a:gd name="connsiteY44" fmla="*/ 1064260 h 1074420"/>
                <a:gd name="connsiteX45" fmla="*/ 566420 w 1163320"/>
                <a:gd name="connsiteY45" fmla="*/ 1074420 h 1074420"/>
                <a:gd name="connsiteX46" fmla="*/ 622300 w 1163320"/>
                <a:gd name="connsiteY46" fmla="*/ 1010920 h 1074420"/>
                <a:gd name="connsiteX47" fmla="*/ 599440 w 1163320"/>
                <a:gd name="connsiteY47" fmla="*/ 934720 h 1074420"/>
                <a:gd name="connsiteX48" fmla="*/ 553720 w 1163320"/>
                <a:gd name="connsiteY48" fmla="*/ 939800 h 1074420"/>
                <a:gd name="connsiteX49" fmla="*/ 546100 w 1163320"/>
                <a:gd name="connsiteY49" fmla="*/ 922020 h 1074420"/>
                <a:gd name="connsiteX50" fmla="*/ 497840 w 1163320"/>
                <a:gd name="connsiteY50" fmla="*/ 896620 h 1074420"/>
                <a:gd name="connsiteX51" fmla="*/ 424180 w 1163320"/>
                <a:gd name="connsiteY51" fmla="*/ 937260 h 1074420"/>
                <a:gd name="connsiteX52" fmla="*/ 388620 w 1163320"/>
                <a:gd name="connsiteY52" fmla="*/ 891540 h 1074420"/>
                <a:gd name="connsiteX53" fmla="*/ 383540 w 1163320"/>
                <a:gd name="connsiteY53" fmla="*/ 863600 h 1074420"/>
                <a:gd name="connsiteX54" fmla="*/ 386080 w 1163320"/>
                <a:gd name="connsiteY54" fmla="*/ 815340 h 1074420"/>
                <a:gd name="connsiteX55" fmla="*/ 408940 w 1163320"/>
                <a:gd name="connsiteY55" fmla="*/ 746760 h 1074420"/>
                <a:gd name="connsiteX56" fmla="*/ 373380 w 1163320"/>
                <a:gd name="connsiteY56" fmla="*/ 713740 h 1074420"/>
                <a:gd name="connsiteX57" fmla="*/ 368300 w 1163320"/>
                <a:gd name="connsiteY57" fmla="*/ 657860 h 1074420"/>
                <a:gd name="connsiteX58" fmla="*/ 332740 w 1163320"/>
                <a:gd name="connsiteY58" fmla="*/ 614680 h 1074420"/>
                <a:gd name="connsiteX59" fmla="*/ 335280 w 1163320"/>
                <a:gd name="connsiteY59" fmla="*/ 548640 h 1074420"/>
                <a:gd name="connsiteX60" fmla="*/ 299720 w 1163320"/>
                <a:gd name="connsiteY60" fmla="*/ 500380 h 1074420"/>
                <a:gd name="connsiteX61" fmla="*/ 264160 w 1163320"/>
                <a:gd name="connsiteY61" fmla="*/ 474980 h 1074420"/>
                <a:gd name="connsiteX62" fmla="*/ 271780 w 1163320"/>
                <a:gd name="connsiteY62" fmla="*/ 426720 h 1074420"/>
                <a:gd name="connsiteX63" fmla="*/ 243840 w 1163320"/>
                <a:gd name="connsiteY63" fmla="*/ 434340 h 1074420"/>
                <a:gd name="connsiteX64" fmla="*/ 218440 w 1163320"/>
                <a:gd name="connsiteY64" fmla="*/ 436880 h 1074420"/>
                <a:gd name="connsiteX65" fmla="*/ 185420 w 1163320"/>
                <a:gd name="connsiteY65" fmla="*/ 378460 h 1074420"/>
                <a:gd name="connsiteX66" fmla="*/ 177800 w 1163320"/>
                <a:gd name="connsiteY66" fmla="*/ 414020 h 1074420"/>
                <a:gd name="connsiteX67" fmla="*/ 137160 w 1163320"/>
                <a:gd name="connsiteY67" fmla="*/ 365760 h 1074420"/>
                <a:gd name="connsiteX68" fmla="*/ 68580 w 1163320"/>
                <a:gd name="connsiteY68" fmla="*/ 327660 h 1074420"/>
                <a:gd name="connsiteX69" fmla="*/ 27940 w 1163320"/>
                <a:gd name="connsiteY69" fmla="*/ 337820 h 1074420"/>
                <a:gd name="connsiteX70" fmla="*/ 2540 w 1163320"/>
                <a:gd name="connsiteY70" fmla="*/ 320040 h 1074420"/>
                <a:gd name="connsiteX71" fmla="*/ 0 w 1163320"/>
                <a:gd name="connsiteY71" fmla="*/ 231140 h 1074420"/>
                <a:gd name="connsiteX72" fmla="*/ 27940 w 1163320"/>
                <a:gd name="connsiteY72" fmla="*/ 213360 h 1074420"/>
                <a:gd name="connsiteX73" fmla="*/ 25400 w 1163320"/>
                <a:gd name="connsiteY73" fmla="*/ 177800 h 1074420"/>
                <a:gd name="connsiteX74" fmla="*/ 55880 w 1163320"/>
                <a:gd name="connsiteY74" fmla="*/ 177800 h 1074420"/>
                <a:gd name="connsiteX75" fmla="*/ 45720 w 1163320"/>
                <a:gd name="connsiteY75" fmla="*/ 134620 h 1074420"/>
                <a:gd name="connsiteX76" fmla="*/ 63500 w 1163320"/>
                <a:gd name="connsiteY76" fmla="*/ 124460 h 1074420"/>
                <a:gd name="connsiteX77" fmla="*/ 139700 w 1163320"/>
                <a:gd name="connsiteY77" fmla="*/ 114300 h 1074420"/>
                <a:gd name="connsiteX78" fmla="*/ 167640 w 1163320"/>
                <a:gd name="connsiteY78" fmla="*/ 129540 h 1074420"/>
                <a:gd name="connsiteX79" fmla="*/ 198120 w 1163320"/>
                <a:gd name="connsiteY79" fmla="*/ 93980 h 1074420"/>
                <a:gd name="connsiteX80" fmla="*/ 220980 w 1163320"/>
                <a:gd name="connsiteY80" fmla="*/ 114300 h 1074420"/>
                <a:gd name="connsiteX81" fmla="*/ 271780 w 1163320"/>
                <a:gd name="connsiteY81" fmla="*/ 111760 h 1074420"/>
                <a:gd name="connsiteX82" fmla="*/ 269240 w 1163320"/>
                <a:gd name="connsiteY82" fmla="*/ 40640 h 1074420"/>
                <a:gd name="connsiteX83" fmla="*/ 378460 w 1163320"/>
                <a:gd name="connsiteY83" fmla="*/ 60960 h 1074420"/>
                <a:gd name="connsiteX84" fmla="*/ 436880 w 1163320"/>
                <a:gd name="connsiteY84" fmla="*/ 68580 h 1074420"/>
                <a:gd name="connsiteX85" fmla="*/ 500380 w 1163320"/>
                <a:gd name="connsiteY85" fmla="*/ 73660 h 1074420"/>
                <a:gd name="connsiteX86" fmla="*/ 642620 w 1163320"/>
                <a:gd name="connsiteY86" fmla="*/ 0 h 107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63320" h="1074420">
                  <a:moveTo>
                    <a:pt x="642620" y="0"/>
                  </a:moveTo>
                  <a:lnTo>
                    <a:pt x="835660" y="63500"/>
                  </a:lnTo>
                  <a:lnTo>
                    <a:pt x="749300" y="114300"/>
                  </a:lnTo>
                  <a:lnTo>
                    <a:pt x="703580" y="210820"/>
                  </a:lnTo>
                  <a:cubicBezTo>
                    <a:pt x="702733" y="237067"/>
                    <a:pt x="701887" y="263313"/>
                    <a:pt x="701040" y="289560"/>
                  </a:cubicBezTo>
                  <a:lnTo>
                    <a:pt x="673100" y="297180"/>
                  </a:lnTo>
                  <a:lnTo>
                    <a:pt x="675640" y="355600"/>
                  </a:lnTo>
                  <a:lnTo>
                    <a:pt x="711200" y="345440"/>
                  </a:lnTo>
                  <a:lnTo>
                    <a:pt x="746760" y="347980"/>
                  </a:lnTo>
                  <a:lnTo>
                    <a:pt x="754380" y="373380"/>
                  </a:lnTo>
                  <a:lnTo>
                    <a:pt x="787400" y="373380"/>
                  </a:lnTo>
                  <a:lnTo>
                    <a:pt x="795020" y="396240"/>
                  </a:lnTo>
                  <a:lnTo>
                    <a:pt x="812800" y="401320"/>
                  </a:lnTo>
                  <a:lnTo>
                    <a:pt x="820420" y="429260"/>
                  </a:lnTo>
                  <a:lnTo>
                    <a:pt x="866140" y="426720"/>
                  </a:lnTo>
                  <a:lnTo>
                    <a:pt x="871220" y="487680"/>
                  </a:lnTo>
                  <a:lnTo>
                    <a:pt x="952500" y="513080"/>
                  </a:lnTo>
                  <a:lnTo>
                    <a:pt x="942340" y="543560"/>
                  </a:lnTo>
                  <a:lnTo>
                    <a:pt x="1036320" y="579120"/>
                  </a:lnTo>
                  <a:lnTo>
                    <a:pt x="1061720" y="561340"/>
                  </a:lnTo>
                  <a:lnTo>
                    <a:pt x="1115060" y="629920"/>
                  </a:lnTo>
                  <a:lnTo>
                    <a:pt x="1143000" y="624840"/>
                  </a:lnTo>
                  <a:lnTo>
                    <a:pt x="1163320" y="642620"/>
                  </a:lnTo>
                  <a:lnTo>
                    <a:pt x="1140460" y="772160"/>
                  </a:lnTo>
                  <a:lnTo>
                    <a:pt x="1099820" y="789940"/>
                  </a:lnTo>
                  <a:lnTo>
                    <a:pt x="1031240" y="881380"/>
                  </a:lnTo>
                  <a:lnTo>
                    <a:pt x="975360" y="850900"/>
                  </a:lnTo>
                  <a:lnTo>
                    <a:pt x="962660" y="866140"/>
                  </a:lnTo>
                  <a:lnTo>
                    <a:pt x="934720" y="855980"/>
                  </a:lnTo>
                  <a:lnTo>
                    <a:pt x="939800" y="833120"/>
                  </a:lnTo>
                  <a:lnTo>
                    <a:pt x="927100" y="805180"/>
                  </a:lnTo>
                  <a:lnTo>
                    <a:pt x="957580" y="777240"/>
                  </a:lnTo>
                  <a:lnTo>
                    <a:pt x="894080" y="749300"/>
                  </a:lnTo>
                  <a:lnTo>
                    <a:pt x="853440" y="764540"/>
                  </a:lnTo>
                  <a:lnTo>
                    <a:pt x="805180" y="802640"/>
                  </a:lnTo>
                  <a:lnTo>
                    <a:pt x="822960" y="815340"/>
                  </a:lnTo>
                  <a:lnTo>
                    <a:pt x="787400" y="896620"/>
                  </a:lnTo>
                  <a:lnTo>
                    <a:pt x="756920" y="904240"/>
                  </a:lnTo>
                  <a:lnTo>
                    <a:pt x="713740" y="866140"/>
                  </a:lnTo>
                  <a:lnTo>
                    <a:pt x="721360" y="830580"/>
                  </a:lnTo>
                  <a:lnTo>
                    <a:pt x="685800" y="795020"/>
                  </a:lnTo>
                  <a:lnTo>
                    <a:pt x="647700" y="835660"/>
                  </a:lnTo>
                  <a:lnTo>
                    <a:pt x="670560" y="876300"/>
                  </a:lnTo>
                  <a:lnTo>
                    <a:pt x="647700" y="919480"/>
                  </a:lnTo>
                  <a:lnTo>
                    <a:pt x="675640" y="1064260"/>
                  </a:lnTo>
                  <a:lnTo>
                    <a:pt x="566420" y="1074420"/>
                  </a:lnTo>
                  <a:lnTo>
                    <a:pt x="622300" y="1010920"/>
                  </a:lnTo>
                  <a:lnTo>
                    <a:pt x="599440" y="934720"/>
                  </a:lnTo>
                  <a:lnTo>
                    <a:pt x="553720" y="939800"/>
                  </a:lnTo>
                  <a:lnTo>
                    <a:pt x="546100" y="922020"/>
                  </a:lnTo>
                  <a:lnTo>
                    <a:pt x="497840" y="896620"/>
                  </a:lnTo>
                  <a:lnTo>
                    <a:pt x="424180" y="937260"/>
                  </a:lnTo>
                  <a:lnTo>
                    <a:pt x="388620" y="891540"/>
                  </a:lnTo>
                  <a:lnTo>
                    <a:pt x="383540" y="863600"/>
                  </a:lnTo>
                  <a:lnTo>
                    <a:pt x="386080" y="815340"/>
                  </a:lnTo>
                  <a:lnTo>
                    <a:pt x="408940" y="746760"/>
                  </a:lnTo>
                  <a:lnTo>
                    <a:pt x="373380" y="713740"/>
                  </a:lnTo>
                  <a:lnTo>
                    <a:pt x="368300" y="657860"/>
                  </a:lnTo>
                  <a:lnTo>
                    <a:pt x="332740" y="614680"/>
                  </a:lnTo>
                  <a:cubicBezTo>
                    <a:pt x="333587" y="592667"/>
                    <a:pt x="334433" y="570653"/>
                    <a:pt x="335280" y="548640"/>
                  </a:cubicBezTo>
                  <a:lnTo>
                    <a:pt x="299720" y="500380"/>
                  </a:lnTo>
                  <a:lnTo>
                    <a:pt x="264160" y="474980"/>
                  </a:lnTo>
                  <a:lnTo>
                    <a:pt x="271780" y="426720"/>
                  </a:lnTo>
                  <a:lnTo>
                    <a:pt x="243840" y="434340"/>
                  </a:lnTo>
                  <a:lnTo>
                    <a:pt x="218440" y="436880"/>
                  </a:lnTo>
                  <a:lnTo>
                    <a:pt x="185420" y="378460"/>
                  </a:lnTo>
                  <a:lnTo>
                    <a:pt x="177800" y="414020"/>
                  </a:lnTo>
                  <a:lnTo>
                    <a:pt x="137160" y="365760"/>
                  </a:lnTo>
                  <a:lnTo>
                    <a:pt x="68580" y="327660"/>
                  </a:lnTo>
                  <a:lnTo>
                    <a:pt x="27940" y="337820"/>
                  </a:lnTo>
                  <a:lnTo>
                    <a:pt x="2540" y="320040"/>
                  </a:lnTo>
                  <a:cubicBezTo>
                    <a:pt x="1693" y="290407"/>
                    <a:pt x="847" y="260773"/>
                    <a:pt x="0" y="231140"/>
                  </a:cubicBezTo>
                  <a:lnTo>
                    <a:pt x="27940" y="213360"/>
                  </a:lnTo>
                  <a:lnTo>
                    <a:pt x="25400" y="177800"/>
                  </a:lnTo>
                  <a:lnTo>
                    <a:pt x="55880" y="177800"/>
                  </a:lnTo>
                  <a:lnTo>
                    <a:pt x="45720" y="134620"/>
                  </a:lnTo>
                  <a:lnTo>
                    <a:pt x="63500" y="124460"/>
                  </a:lnTo>
                  <a:lnTo>
                    <a:pt x="139700" y="114300"/>
                  </a:lnTo>
                  <a:lnTo>
                    <a:pt x="167640" y="129540"/>
                  </a:lnTo>
                  <a:lnTo>
                    <a:pt x="198120" y="93980"/>
                  </a:lnTo>
                  <a:lnTo>
                    <a:pt x="220980" y="114300"/>
                  </a:lnTo>
                  <a:lnTo>
                    <a:pt x="271780" y="111760"/>
                  </a:lnTo>
                  <a:cubicBezTo>
                    <a:pt x="270933" y="88053"/>
                    <a:pt x="270087" y="64347"/>
                    <a:pt x="269240" y="40640"/>
                  </a:cubicBezTo>
                  <a:lnTo>
                    <a:pt x="378460" y="60960"/>
                  </a:lnTo>
                  <a:lnTo>
                    <a:pt x="436880" y="68580"/>
                  </a:lnTo>
                  <a:lnTo>
                    <a:pt x="500380" y="73660"/>
                  </a:lnTo>
                  <a:lnTo>
                    <a:pt x="642620" y="0"/>
                  </a:lnTo>
                  <a:close/>
                </a:path>
              </a:pathLst>
            </a:custGeom>
            <a:solidFill>
              <a:srgbClr val="00964B"/>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3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Grodzisk</a:t>
              </a:r>
            </a:p>
            <a:p>
              <a:pPr algn="ctr"/>
              <a:r>
                <a:rPr lang="pl-PL" sz="600" dirty="0">
                  <a:solidFill>
                    <a:schemeClr val="bg1"/>
                  </a:solidFill>
                  <a:latin typeface="Arial" panose="020B0604020202020204" pitchFamily="34" charset="0"/>
                  <a:cs typeface="Arial" panose="020B0604020202020204" pitchFamily="34" charset="0"/>
                </a:rPr>
                <a:t>Mazowiecki</a:t>
              </a:r>
            </a:p>
          </p:txBody>
        </p:sp>
        <p:sp>
          <p:nvSpPr>
            <p:cNvPr id="63" name="Gora Kalwaria">
              <a:extLst>
                <a:ext uri="{FF2B5EF4-FFF2-40B4-BE49-F238E27FC236}">
                  <a16:creationId xmlns:a16="http://schemas.microsoft.com/office/drawing/2014/main" id="{6C1EF901-5A20-B82F-CC5B-F0FED86465C1}"/>
                </a:ext>
              </a:extLst>
            </p:cNvPr>
            <p:cNvSpPr>
              <a:spLocks/>
            </p:cNvSpPr>
            <p:nvPr/>
          </p:nvSpPr>
          <p:spPr>
            <a:xfrm>
              <a:off x="6881337" y="4892085"/>
              <a:ext cx="1046364" cy="1315949"/>
            </a:xfrm>
            <a:custGeom>
              <a:avLst/>
              <a:gdLst>
                <a:gd name="connsiteX0" fmla="*/ 658506 w 1030605"/>
                <a:gd name="connsiteY0" fmla="*/ 0 h 1296204"/>
                <a:gd name="connsiteX1" fmla="*/ 661259 w 1030605"/>
                <a:gd name="connsiteY1" fmla="*/ 105 h 1296204"/>
                <a:gd name="connsiteX2" fmla="*/ 668375 w 1030605"/>
                <a:gd name="connsiteY2" fmla="*/ 13409 h 1296204"/>
                <a:gd name="connsiteX3" fmla="*/ 714095 w 1030605"/>
                <a:gd name="connsiteY3" fmla="*/ 53414 h 1296204"/>
                <a:gd name="connsiteX4" fmla="*/ 736955 w 1030605"/>
                <a:gd name="connsiteY4" fmla="*/ 118184 h 1296204"/>
                <a:gd name="connsiteX5" fmla="*/ 744575 w 1030605"/>
                <a:gd name="connsiteY5" fmla="*/ 249629 h 1296204"/>
                <a:gd name="connsiteX6" fmla="*/ 716000 w 1030605"/>
                <a:gd name="connsiteY6" fmla="*/ 390599 h 1296204"/>
                <a:gd name="connsiteX7" fmla="*/ 769340 w 1030605"/>
                <a:gd name="connsiteY7" fmla="*/ 474419 h 1296204"/>
                <a:gd name="connsiteX8" fmla="*/ 830300 w 1030605"/>
                <a:gd name="connsiteY8" fmla="*/ 529664 h 1296204"/>
                <a:gd name="connsiteX9" fmla="*/ 925550 w 1030605"/>
                <a:gd name="connsiteY9" fmla="*/ 584909 h 1296204"/>
                <a:gd name="connsiteX10" fmla="*/ 938885 w 1030605"/>
                <a:gd name="connsiteY10" fmla="*/ 602054 h 1296204"/>
                <a:gd name="connsiteX11" fmla="*/ 944880 w 1030605"/>
                <a:gd name="connsiteY11" fmla="*/ 595580 h 1296204"/>
                <a:gd name="connsiteX12" fmla="*/ 944880 w 1030605"/>
                <a:gd name="connsiteY12" fmla="*/ 602784 h 1296204"/>
                <a:gd name="connsiteX13" fmla="*/ 1028700 w 1030605"/>
                <a:gd name="connsiteY13" fmla="*/ 709464 h 1296204"/>
                <a:gd name="connsiteX14" fmla="*/ 1030605 w 1030605"/>
                <a:gd name="connsiteY14" fmla="*/ 760899 h 1296204"/>
                <a:gd name="connsiteX15" fmla="*/ 1007745 w 1030605"/>
                <a:gd name="connsiteY15" fmla="*/ 842814 h 1296204"/>
                <a:gd name="connsiteX16" fmla="*/ 973455 w 1030605"/>
                <a:gd name="connsiteY16" fmla="*/ 917109 h 1296204"/>
                <a:gd name="connsiteX17" fmla="*/ 845820 w 1030605"/>
                <a:gd name="connsiteY17" fmla="*/ 1052364 h 1296204"/>
                <a:gd name="connsiteX18" fmla="*/ 819150 w 1030605"/>
                <a:gd name="connsiteY18" fmla="*/ 1159044 h 1296204"/>
                <a:gd name="connsiteX19" fmla="*/ 834390 w 1030605"/>
                <a:gd name="connsiteY19" fmla="*/ 1212384 h 1296204"/>
                <a:gd name="connsiteX20" fmla="*/ 792480 w 1030605"/>
                <a:gd name="connsiteY20" fmla="*/ 1239054 h 1296204"/>
                <a:gd name="connsiteX21" fmla="*/ 809625 w 1030605"/>
                <a:gd name="connsiteY21" fmla="*/ 1282869 h 1296204"/>
                <a:gd name="connsiteX22" fmla="*/ 763905 w 1030605"/>
                <a:gd name="connsiteY22" fmla="*/ 1296204 h 1296204"/>
                <a:gd name="connsiteX23" fmla="*/ 737235 w 1030605"/>
                <a:gd name="connsiteY23" fmla="*/ 1250484 h 1296204"/>
                <a:gd name="connsiteX24" fmla="*/ 655320 w 1030605"/>
                <a:gd name="connsiteY24" fmla="*/ 1252389 h 1296204"/>
                <a:gd name="connsiteX25" fmla="*/ 615315 w 1030605"/>
                <a:gd name="connsiteY25" fmla="*/ 1288584 h 1296204"/>
                <a:gd name="connsiteX26" fmla="*/ 672465 w 1030605"/>
                <a:gd name="connsiteY26" fmla="*/ 1128564 h 1296204"/>
                <a:gd name="connsiteX27" fmla="*/ 636270 w 1030605"/>
                <a:gd name="connsiteY27" fmla="*/ 1138089 h 1296204"/>
                <a:gd name="connsiteX28" fmla="*/ 577215 w 1030605"/>
                <a:gd name="connsiteY28" fmla="*/ 1126659 h 1296204"/>
                <a:gd name="connsiteX29" fmla="*/ 554355 w 1030605"/>
                <a:gd name="connsiteY29" fmla="*/ 1000929 h 1296204"/>
                <a:gd name="connsiteX30" fmla="*/ 485775 w 1030605"/>
                <a:gd name="connsiteY30" fmla="*/ 1029504 h 1296204"/>
                <a:gd name="connsiteX31" fmla="*/ 476250 w 1030605"/>
                <a:gd name="connsiteY31" fmla="*/ 1008549 h 1296204"/>
                <a:gd name="connsiteX32" fmla="*/ 455295 w 1030605"/>
                <a:gd name="connsiteY32" fmla="*/ 1012359 h 1296204"/>
                <a:gd name="connsiteX33" fmla="*/ 428625 w 1030605"/>
                <a:gd name="connsiteY33" fmla="*/ 1014264 h 1296204"/>
                <a:gd name="connsiteX34" fmla="*/ 413385 w 1030605"/>
                <a:gd name="connsiteY34" fmla="*/ 957114 h 1296204"/>
                <a:gd name="connsiteX35" fmla="*/ 329565 w 1030605"/>
                <a:gd name="connsiteY35" fmla="*/ 955209 h 1296204"/>
                <a:gd name="connsiteX36" fmla="*/ 272415 w 1030605"/>
                <a:gd name="connsiteY36" fmla="*/ 985689 h 1296204"/>
                <a:gd name="connsiteX37" fmla="*/ 173355 w 1030605"/>
                <a:gd name="connsiteY37" fmla="*/ 936159 h 1296204"/>
                <a:gd name="connsiteX38" fmla="*/ 160020 w 1030605"/>
                <a:gd name="connsiteY38" fmla="*/ 960924 h 1296204"/>
                <a:gd name="connsiteX39" fmla="*/ 80010 w 1030605"/>
                <a:gd name="connsiteY39" fmla="*/ 926634 h 1296204"/>
                <a:gd name="connsiteX40" fmla="*/ 81915 w 1030605"/>
                <a:gd name="connsiteY40" fmla="*/ 869484 h 1296204"/>
                <a:gd name="connsiteX41" fmla="*/ 32385 w 1030605"/>
                <a:gd name="connsiteY41" fmla="*/ 711369 h 1296204"/>
                <a:gd name="connsiteX42" fmla="*/ 93345 w 1030605"/>
                <a:gd name="connsiteY42" fmla="*/ 698034 h 1296204"/>
                <a:gd name="connsiteX43" fmla="*/ 49530 w 1030605"/>
                <a:gd name="connsiteY43" fmla="*/ 570399 h 1296204"/>
                <a:gd name="connsiteX44" fmla="*/ 62865 w 1030605"/>
                <a:gd name="connsiteY44" fmla="*/ 539919 h 1296204"/>
                <a:gd name="connsiteX45" fmla="*/ 0 w 1030605"/>
                <a:gd name="connsiteY45" fmla="*/ 419904 h 1296204"/>
                <a:gd name="connsiteX46" fmla="*/ 40005 w 1030605"/>
                <a:gd name="connsiteY46" fmla="*/ 417999 h 1296204"/>
                <a:gd name="connsiteX47" fmla="*/ 89535 w 1030605"/>
                <a:gd name="connsiteY47" fmla="*/ 381804 h 1296204"/>
                <a:gd name="connsiteX48" fmla="*/ 112395 w 1030605"/>
                <a:gd name="connsiteY48" fmla="*/ 366564 h 1296204"/>
                <a:gd name="connsiteX49" fmla="*/ 190500 w 1030605"/>
                <a:gd name="connsiteY49" fmla="*/ 395139 h 1296204"/>
                <a:gd name="connsiteX50" fmla="*/ 238125 w 1030605"/>
                <a:gd name="connsiteY50" fmla="*/ 452289 h 1296204"/>
                <a:gd name="connsiteX51" fmla="*/ 268605 w 1030605"/>
                <a:gd name="connsiteY51" fmla="*/ 450384 h 1296204"/>
                <a:gd name="connsiteX52" fmla="*/ 196215 w 1030605"/>
                <a:gd name="connsiteY52" fmla="*/ 257979 h 1296204"/>
                <a:gd name="connsiteX53" fmla="*/ 125730 w 1030605"/>
                <a:gd name="connsiteY53" fmla="*/ 259884 h 1296204"/>
                <a:gd name="connsiteX54" fmla="*/ 118110 w 1030605"/>
                <a:gd name="connsiteY54" fmla="*/ 214164 h 1296204"/>
                <a:gd name="connsiteX55" fmla="*/ 83820 w 1030605"/>
                <a:gd name="connsiteY55" fmla="*/ 157014 h 1296204"/>
                <a:gd name="connsiteX56" fmla="*/ 89535 w 1030605"/>
                <a:gd name="connsiteY56" fmla="*/ 99864 h 1296204"/>
                <a:gd name="connsiteX57" fmla="*/ 81915 w 1030605"/>
                <a:gd name="connsiteY57" fmla="*/ 36999 h 1296204"/>
                <a:gd name="connsiteX58" fmla="*/ 84761 w 1030605"/>
                <a:gd name="connsiteY58" fmla="*/ 33611 h 1296204"/>
                <a:gd name="connsiteX59" fmla="*/ 125450 w 1030605"/>
                <a:gd name="connsiteY59" fmla="*/ 28649 h 1296204"/>
                <a:gd name="connsiteX60" fmla="*/ 138785 w 1030605"/>
                <a:gd name="connsiteY60" fmla="*/ 74 h 1296204"/>
                <a:gd name="connsiteX61" fmla="*/ 165455 w 1030605"/>
                <a:gd name="connsiteY61" fmla="*/ 32459 h 1296204"/>
                <a:gd name="connsiteX62" fmla="*/ 222605 w 1030605"/>
                <a:gd name="connsiteY62" fmla="*/ 45794 h 1296204"/>
                <a:gd name="connsiteX63" fmla="*/ 321665 w 1030605"/>
                <a:gd name="connsiteY63" fmla="*/ 112469 h 1296204"/>
                <a:gd name="connsiteX64" fmla="*/ 363575 w 1030605"/>
                <a:gd name="connsiteY64" fmla="*/ 165809 h 1296204"/>
                <a:gd name="connsiteX65" fmla="*/ 386435 w 1030605"/>
                <a:gd name="connsiteY65" fmla="*/ 165809 h 1296204"/>
                <a:gd name="connsiteX66" fmla="*/ 413105 w 1030605"/>
                <a:gd name="connsiteY66" fmla="*/ 139139 h 1296204"/>
                <a:gd name="connsiteX67" fmla="*/ 580745 w 1030605"/>
                <a:gd name="connsiteY67" fmla="*/ 89609 h 1296204"/>
                <a:gd name="connsiteX68" fmla="*/ 667221 w 1030605"/>
                <a:gd name="connsiteY68" fmla="*/ 16293 h 1296204"/>
                <a:gd name="connsiteX0" fmla="*/ 667221 w 1030605"/>
                <a:gd name="connsiteY0" fmla="*/ 16219 h 1296130"/>
                <a:gd name="connsiteX1" fmla="*/ 661259 w 1030605"/>
                <a:gd name="connsiteY1" fmla="*/ 31 h 1296130"/>
                <a:gd name="connsiteX2" fmla="*/ 668375 w 1030605"/>
                <a:gd name="connsiteY2" fmla="*/ 13335 h 1296130"/>
                <a:gd name="connsiteX3" fmla="*/ 714095 w 1030605"/>
                <a:gd name="connsiteY3" fmla="*/ 53340 h 1296130"/>
                <a:gd name="connsiteX4" fmla="*/ 736955 w 1030605"/>
                <a:gd name="connsiteY4" fmla="*/ 118110 h 1296130"/>
                <a:gd name="connsiteX5" fmla="*/ 744575 w 1030605"/>
                <a:gd name="connsiteY5" fmla="*/ 249555 h 1296130"/>
                <a:gd name="connsiteX6" fmla="*/ 716000 w 1030605"/>
                <a:gd name="connsiteY6" fmla="*/ 390525 h 1296130"/>
                <a:gd name="connsiteX7" fmla="*/ 769340 w 1030605"/>
                <a:gd name="connsiteY7" fmla="*/ 474345 h 1296130"/>
                <a:gd name="connsiteX8" fmla="*/ 830300 w 1030605"/>
                <a:gd name="connsiteY8" fmla="*/ 529590 h 1296130"/>
                <a:gd name="connsiteX9" fmla="*/ 925550 w 1030605"/>
                <a:gd name="connsiteY9" fmla="*/ 584835 h 1296130"/>
                <a:gd name="connsiteX10" fmla="*/ 938885 w 1030605"/>
                <a:gd name="connsiteY10" fmla="*/ 601980 h 1296130"/>
                <a:gd name="connsiteX11" fmla="*/ 944880 w 1030605"/>
                <a:gd name="connsiteY11" fmla="*/ 595506 h 1296130"/>
                <a:gd name="connsiteX12" fmla="*/ 944880 w 1030605"/>
                <a:gd name="connsiteY12" fmla="*/ 602710 h 1296130"/>
                <a:gd name="connsiteX13" fmla="*/ 1028700 w 1030605"/>
                <a:gd name="connsiteY13" fmla="*/ 709390 h 1296130"/>
                <a:gd name="connsiteX14" fmla="*/ 1030605 w 1030605"/>
                <a:gd name="connsiteY14" fmla="*/ 760825 h 1296130"/>
                <a:gd name="connsiteX15" fmla="*/ 1007745 w 1030605"/>
                <a:gd name="connsiteY15" fmla="*/ 842740 h 1296130"/>
                <a:gd name="connsiteX16" fmla="*/ 973455 w 1030605"/>
                <a:gd name="connsiteY16" fmla="*/ 917035 h 1296130"/>
                <a:gd name="connsiteX17" fmla="*/ 845820 w 1030605"/>
                <a:gd name="connsiteY17" fmla="*/ 1052290 h 1296130"/>
                <a:gd name="connsiteX18" fmla="*/ 819150 w 1030605"/>
                <a:gd name="connsiteY18" fmla="*/ 1158970 h 1296130"/>
                <a:gd name="connsiteX19" fmla="*/ 834390 w 1030605"/>
                <a:gd name="connsiteY19" fmla="*/ 1212310 h 1296130"/>
                <a:gd name="connsiteX20" fmla="*/ 792480 w 1030605"/>
                <a:gd name="connsiteY20" fmla="*/ 1238980 h 1296130"/>
                <a:gd name="connsiteX21" fmla="*/ 809625 w 1030605"/>
                <a:gd name="connsiteY21" fmla="*/ 1282795 h 1296130"/>
                <a:gd name="connsiteX22" fmla="*/ 763905 w 1030605"/>
                <a:gd name="connsiteY22" fmla="*/ 1296130 h 1296130"/>
                <a:gd name="connsiteX23" fmla="*/ 737235 w 1030605"/>
                <a:gd name="connsiteY23" fmla="*/ 1250410 h 1296130"/>
                <a:gd name="connsiteX24" fmla="*/ 655320 w 1030605"/>
                <a:gd name="connsiteY24" fmla="*/ 1252315 h 1296130"/>
                <a:gd name="connsiteX25" fmla="*/ 615315 w 1030605"/>
                <a:gd name="connsiteY25" fmla="*/ 1288510 h 1296130"/>
                <a:gd name="connsiteX26" fmla="*/ 672465 w 1030605"/>
                <a:gd name="connsiteY26" fmla="*/ 1128490 h 1296130"/>
                <a:gd name="connsiteX27" fmla="*/ 636270 w 1030605"/>
                <a:gd name="connsiteY27" fmla="*/ 1138015 h 1296130"/>
                <a:gd name="connsiteX28" fmla="*/ 577215 w 1030605"/>
                <a:gd name="connsiteY28" fmla="*/ 1126585 h 1296130"/>
                <a:gd name="connsiteX29" fmla="*/ 554355 w 1030605"/>
                <a:gd name="connsiteY29" fmla="*/ 1000855 h 1296130"/>
                <a:gd name="connsiteX30" fmla="*/ 485775 w 1030605"/>
                <a:gd name="connsiteY30" fmla="*/ 1029430 h 1296130"/>
                <a:gd name="connsiteX31" fmla="*/ 476250 w 1030605"/>
                <a:gd name="connsiteY31" fmla="*/ 1008475 h 1296130"/>
                <a:gd name="connsiteX32" fmla="*/ 455295 w 1030605"/>
                <a:gd name="connsiteY32" fmla="*/ 1012285 h 1296130"/>
                <a:gd name="connsiteX33" fmla="*/ 428625 w 1030605"/>
                <a:gd name="connsiteY33" fmla="*/ 1014190 h 1296130"/>
                <a:gd name="connsiteX34" fmla="*/ 413385 w 1030605"/>
                <a:gd name="connsiteY34" fmla="*/ 957040 h 1296130"/>
                <a:gd name="connsiteX35" fmla="*/ 329565 w 1030605"/>
                <a:gd name="connsiteY35" fmla="*/ 955135 h 1296130"/>
                <a:gd name="connsiteX36" fmla="*/ 272415 w 1030605"/>
                <a:gd name="connsiteY36" fmla="*/ 985615 h 1296130"/>
                <a:gd name="connsiteX37" fmla="*/ 173355 w 1030605"/>
                <a:gd name="connsiteY37" fmla="*/ 936085 h 1296130"/>
                <a:gd name="connsiteX38" fmla="*/ 160020 w 1030605"/>
                <a:gd name="connsiteY38" fmla="*/ 960850 h 1296130"/>
                <a:gd name="connsiteX39" fmla="*/ 80010 w 1030605"/>
                <a:gd name="connsiteY39" fmla="*/ 926560 h 1296130"/>
                <a:gd name="connsiteX40" fmla="*/ 81915 w 1030605"/>
                <a:gd name="connsiteY40" fmla="*/ 869410 h 1296130"/>
                <a:gd name="connsiteX41" fmla="*/ 32385 w 1030605"/>
                <a:gd name="connsiteY41" fmla="*/ 711295 h 1296130"/>
                <a:gd name="connsiteX42" fmla="*/ 93345 w 1030605"/>
                <a:gd name="connsiteY42" fmla="*/ 697960 h 1296130"/>
                <a:gd name="connsiteX43" fmla="*/ 49530 w 1030605"/>
                <a:gd name="connsiteY43" fmla="*/ 570325 h 1296130"/>
                <a:gd name="connsiteX44" fmla="*/ 62865 w 1030605"/>
                <a:gd name="connsiteY44" fmla="*/ 539845 h 1296130"/>
                <a:gd name="connsiteX45" fmla="*/ 0 w 1030605"/>
                <a:gd name="connsiteY45" fmla="*/ 419830 h 1296130"/>
                <a:gd name="connsiteX46" fmla="*/ 40005 w 1030605"/>
                <a:gd name="connsiteY46" fmla="*/ 417925 h 1296130"/>
                <a:gd name="connsiteX47" fmla="*/ 89535 w 1030605"/>
                <a:gd name="connsiteY47" fmla="*/ 381730 h 1296130"/>
                <a:gd name="connsiteX48" fmla="*/ 112395 w 1030605"/>
                <a:gd name="connsiteY48" fmla="*/ 366490 h 1296130"/>
                <a:gd name="connsiteX49" fmla="*/ 190500 w 1030605"/>
                <a:gd name="connsiteY49" fmla="*/ 395065 h 1296130"/>
                <a:gd name="connsiteX50" fmla="*/ 238125 w 1030605"/>
                <a:gd name="connsiteY50" fmla="*/ 452215 h 1296130"/>
                <a:gd name="connsiteX51" fmla="*/ 268605 w 1030605"/>
                <a:gd name="connsiteY51" fmla="*/ 450310 h 1296130"/>
                <a:gd name="connsiteX52" fmla="*/ 196215 w 1030605"/>
                <a:gd name="connsiteY52" fmla="*/ 257905 h 1296130"/>
                <a:gd name="connsiteX53" fmla="*/ 125730 w 1030605"/>
                <a:gd name="connsiteY53" fmla="*/ 259810 h 1296130"/>
                <a:gd name="connsiteX54" fmla="*/ 118110 w 1030605"/>
                <a:gd name="connsiteY54" fmla="*/ 214090 h 1296130"/>
                <a:gd name="connsiteX55" fmla="*/ 83820 w 1030605"/>
                <a:gd name="connsiteY55" fmla="*/ 156940 h 1296130"/>
                <a:gd name="connsiteX56" fmla="*/ 89535 w 1030605"/>
                <a:gd name="connsiteY56" fmla="*/ 99790 h 1296130"/>
                <a:gd name="connsiteX57" fmla="*/ 81915 w 1030605"/>
                <a:gd name="connsiteY57" fmla="*/ 36925 h 1296130"/>
                <a:gd name="connsiteX58" fmla="*/ 84761 w 1030605"/>
                <a:gd name="connsiteY58" fmla="*/ 33537 h 1296130"/>
                <a:gd name="connsiteX59" fmla="*/ 125450 w 1030605"/>
                <a:gd name="connsiteY59" fmla="*/ 28575 h 1296130"/>
                <a:gd name="connsiteX60" fmla="*/ 138785 w 1030605"/>
                <a:gd name="connsiteY60" fmla="*/ 0 h 1296130"/>
                <a:gd name="connsiteX61" fmla="*/ 165455 w 1030605"/>
                <a:gd name="connsiteY61" fmla="*/ 32385 h 1296130"/>
                <a:gd name="connsiteX62" fmla="*/ 222605 w 1030605"/>
                <a:gd name="connsiteY62" fmla="*/ 45720 h 1296130"/>
                <a:gd name="connsiteX63" fmla="*/ 321665 w 1030605"/>
                <a:gd name="connsiteY63" fmla="*/ 112395 h 1296130"/>
                <a:gd name="connsiteX64" fmla="*/ 363575 w 1030605"/>
                <a:gd name="connsiteY64" fmla="*/ 165735 h 1296130"/>
                <a:gd name="connsiteX65" fmla="*/ 386435 w 1030605"/>
                <a:gd name="connsiteY65" fmla="*/ 165735 h 1296130"/>
                <a:gd name="connsiteX66" fmla="*/ 413105 w 1030605"/>
                <a:gd name="connsiteY66" fmla="*/ 139065 h 1296130"/>
                <a:gd name="connsiteX67" fmla="*/ 580745 w 1030605"/>
                <a:gd name="connsiteY67" fmla="*/ 89535 h 1296130"/>
                <a:gd name="connsiteX68" fmla="*/ 667221 w 1030605"/>
                <a:gd name="connsiteY68" fmla="*/ 16219 h 1296130"/>
                <a:gd name="connsiteX0" fmla="*/ 667221 w 1030605"/>
                <a:gd name="connsiteY0" fmla="*/ 16219 h 1296130"/>
                <a:gd name="connsiteX1" fmla="*/ 661259 w 1030605"/>
                <a:gd name="connsiteY1" fmla="*/ 31 h 1296130"/>
                <a:gd name="connsiteX2" fmla="*/ 714095 w 1030605"/>
                <a:gd name="connsiteY2" fmla="*/ 53340 h 1296130"/>
                <a:gd name="connsiteX3" fmla="*/ 736955 w 1030605"/>
                <a:gd name="connsiteY3" fmla="*/ 118110 h 1296130"/>
                <a:gd name="connsiteX4" fmla="*/ 744575 w 1030605"/>
                <a:gd name="connsiteY4" fmla="*/ 249555 h 1296130"/>
                <a:gd name="connsiteX5" fmla="*/ 716000 w 1030605"/>
                <a:gd name="connsiteY5" fmla="*/ 390525 h 1296130"/>
                <a:gd name="connsiteX6" fmla="*/ 769340 w 1030605"/>
                <a:gd name="connsiteY6" fmla="*/ 474345 h 1296130"/>
                <a:gd name="connsiteX7" fmla="*/ 830300 w 1030605"/>
                <a:gd name="connsiteY7" fmla="*/ 529590 h 1296130"/>
                <a:gd name="connsiteX8" fmla="*/ 925550 w 1030605"/>
                <a:gd name="connsiteY8" fmla="*/ 584835 h 1296130"/>
                <a:gd name="connsiteX9" fmla="*/ 938885 w 1030605"/>
                <a:gd name="connsiteY9" fmla="*/ 601980 h 1296130"/>
                <a:gd name="connsiteX10" fmla="*/ 944880 w 1030605"/>
                <a:gd name="connsiteY10" fmla="*/ 595506 h 1296130"/>
                <a:gd name="connsiteX11" fmla="*/ 944880 w 1030605"/>
                <a:gd name="connsiteY11" fmla="*/ 602710 h 1296130"/>
                <a:gd name="connsiteX12" fmla="*/ 1028700 w 1030605"/>
                <a:gd name="connsiteY12" fmla="*/ 709390 h 1296130"/>
                <a:gd name="connsiteX13" fmla="*/ 1030605 w 1030605"/>
                <a:gd name="connsiteY13" fmla="*/ 760825 h 1296130"/>
                <a:gd name="connsiteX14" fmla="*/ 1007745 w 1030605"/>
                <a:gd name="connsiteY14" fmla="*/ 842740 h 1296130"/>
                <a:gd name="connsiteX15" fmla="*/ 973455 w 1030605"/>
                <a:gd name="connsiteY15" fmla="*/ 917035 h 1296130"/>
                <a:gd name="connsiteX16" fmla="*/ 845820 w 1030605"/>
                <a:gd name="connsiteY16" fmla="*/ 1052290 h 1296130"/>
                <a:gd name="connsiteX17" fmla="*/ 819150 w 1030605"/>
                <a:gd name="connsiteY17" fmla="*/ 1158970 h 1296130"/>
                <a:gd name="connsiteX18" fmla="*/ 834390 w 1030605"/>
                <a:gd name="connsiteY18" fmla="*/ 1212310 h 1296130"/>
                <a:gd name="connsiteX19" fmla="*/ 792480 w 1030605"/>
                <a:gd name="connsiteY19" fmla="*/ 1238980 h 1296130"/>
                <a:gd name="connsiteX20" fmla="*/ 809625 w 1030605"/>
                <a:gd name="connsiteY20" fmla="*/ 1282795 h 1296130"/>
                <a:gd name="connsiteX21" fmla="*/ 763905 w 1030605"/>
                <a:gd name="connsiteY21" fmla="*/ 1296130 h 1296130"/>
                <a:gd name="connsiteX22" fmla="*/ 737235 w 1030605"/>
                <a:gd name="connsiteY22" fmla="*/ 1250410 h 1296130"/>
                <a:gd name="connsiteX23" fmla="*/ 655320 w 1030605"/>
                <a:gd name="connsiteY23" fmla="*/ 1252315 h 1296130"/>
                <a:gd name="connsiteX24" fmla="*/ 615315 w 1030605"/>
                <a:gd name="connsiteY24" fmla="*/ 1288510 h 1296130"/>
                <a:gd name="connsiteX25" fmla="*/ 672465 w 1030605"/>
                <a:gd name="connsiteY25" fmla="*/ 1128490 h 1296130"/>
                <a:gd name="connsiteX26" fmla="*/ 636270 w 1030605"/>
                <a:gd name="connsiteY26" fmla="*/ 1138015 h 1296130"/>
                <a:gd name="connsiteX27" fmla="*/ 577215 w 1030605"/>
                <a:gd name="connsiteY27" fmla="*/ 1126585 h 1296130"/>
                <a:gd name="connsiteX28" fmla="*/ 554355 w 1030605"/>
                <a:gd name="connsiteY28" fmla="*/ 1000855 h 1296130"/>
                <a:gd name="connsiteX29" fmla="*/ 485775 w 1030605"/>
                <a:gd name="connsiteY29" fmla="*/ 1029430 h 1296130"/>
                <a:gd name="connsiteX30" fmla="*/ 476250 w 1030605"/>
                <a:gd name="connsiteY30" fmla="*/ 1008475 h 1296130"/>
                <a:gd name="connsiteX31" fmla="*/ 455295 w 1030605"/>
                <a:gd name="connsiteY31" fmla="*/ 1012285 h 1296130"/>
                <a:gd name="connsiteX32" fmla="*/ 428625 w 1030605"/>
                <a:gd name="connsiteY32" fmla="*/ 1014190 h 1296130"/>
                <a:gd name="connsiteX33" fmla="*/ 413385 w 1030605"/>
                <a:gd name="connsiteY33" fmla="*/ 957040 h 1296130"/>
                <a:gd name="connsiteX34" fmla="*/ 329565 w 1030605"/>
                <a:gd name="connsiteY34" fmla="*/ 955135 h 1296130"/>
                <a:gd name="connsiteX35" fmla="*/ 272415 w 1030605"/>
                <a:gd name="connsiteY35" fmla="*/ 985615 h 1296130"/>
                <a:gd name="connsiteX36" fmla="*/ 173355 w 1030605"/>
                <a:gd name="connsiteY36" fmla="*/ 936085 h 1296130"/>
                <a:gd name="connsiteX37" fmla="*/ 160020 w 1030605"/>
                <a:gd name="connsiteY37" fmla="*/ 960850 h 1296130"/>
                <a:gd name="connsiteX38" fmla="*/ 80010 w 1030605"/>
                <a:gd name="connsiteY38" fmla="*/ 926560 h 1296130"/>
                <a:gd name="connsiteX39" fmla="*/ 81915 w 1030605"/>
                <a:gd name="connsiteY39" fmla="*/ 869410 h 1296130"/>
                <a:gd name="connsiteX40" fmla="*/ 32385 w 1030605"/>
                <a:gd name="connsiteY40" fmla="*/ 711295 h 1296130"/>
                <a:gd name="connsiteX41" fmla="*/ 93345 w 1030605"/>
                <a:gd name="connsiteY41" fmla="*/ 697960 h 1296130"/>
                <a:gd name="connsiteX42" fmla="*/ 49530 w 1030605"/>
                <a:gd name="connsiteY42" fmla="*/ 570325 h 1296130"/>
                <a:gd name="connsiteX43" fmla="*/ 62865 w 1030605"/>
                <a:gd name="connsiteY43" fmla="*/ 539845 h 1296130"/>
                <a:gd name="connsiteX44" fmla="*/ 0 w 1030605"/>
                <a:gd name="connsiteY44" fmla="*/ 419830 h 1296130"/>
                <a:gd name="connsiteX45" fmla="*/ 40005 w 1030605"/>
                <a:gd name="connsiteY45" fmla="*/ 417925 h 1296130"/>
                <a:gd name="connsiteX46" fmla="*/ 89535 w 1030605"/>
                <a:gd name="connsiteY46" fmla="*/ 381730 h 1296130"/>
                <a:gd name="connsiteX47" fmla="*/ 112395 w 1030605"/>
                <a:gd name="connsiteY47" fmla="*/ 366490 h 1296130"/>
                <a:gd name="connsiteX48" fmla="*/ 190500 w 1030605"/>
                <a:gd name="connsiteY48" fmla="*/ 395065 h 1296130"/>
                <a:gd name="connsiteX49" fmla="*/ 238125 w 1030605"/>
                <a:gd name="connsiteY49" fmla="*/ 452215 h 1296130"/>
                <a:gd name="connsiteX50" fmla="*/ 268605 w 1030605"/>
                <a:gd name="connsiteY50" fmla="*/ 450310 h 1296130"/>
                <a:gd name="connsiteX51" fmla="*/ 196215 w 1030605"/>
                <a:gd name="connsiteY51" fmla="*/ 257905 h 1296130"/>
                <a:gd name="connsiteX52" fmla="*/ 125730 w 1030605"/>
                <a:gd name="connsiteY52" fmla="*/ 259810 h 1296130"/>
                <a:gd name="connsiteX53" fmla="*/ 118110 w 1030605"/>
                <a:gd name="connsiteY53" fmla="*/ 214090 h 1296130"/>
                <a:gd name="connsiteX54" fmla="*/ 83820 w 1030605"/>
                <a:gd name="connsiteY54" fmla="*/ 156940 h 1296130"/>
                <a:gd name="connsiteX55" fmla="*/ 89535 w 1030605"/>
                <a:gd name="connsiteY55" fmla="*/ 99790 h 1296130"/>
                <a:gd name="connsiteX56" fmla="*/ 81915 w 1030605"/>
                <a:gd name="connsiteY56" fmla="*/ 36925 h 1296130"/>
                <a:gd name="connsiteX57" fmla="*/ 84761 w 1030605"/>
                <a:gd name="connsiteY57" fmla="*/ 33537 h 1296130"/>
                <a:gd name="connsiteX58" fmla="*/ 125450 w 1030605"/>
                <a:gd name="connsiteY58" fmla="*/ 28575 h 1296130"/>
                <a:gd name="connsiteX59" fmla="*/ 138785 w 1030605"/>
                <a:gd name="connsiteY59" fmla="*/ 0 h 1296130"/>
                <a:gd name="connsiteX60" fmla="*/ 165455 w 1030605"/>
                <a:gd name="connsiteY60" fmla="*/ 32385 h 1296130"/>
                <a:gd name="connsiteX61" fmla="*/ 222605 w 1030605"/>
                <a:gd name="connsiteY61" fmla="*/ 45720 h 1296130"/>
                <a:gd name="connsiteX62" fmla="*/ 321665 w 1030605"/>
                <a:gd name="connsiteY62" fmla="*/ 112395 h 1296130"/>
                <a:gd name="connsiteX63" fmla="*/ 363575 w 1030605"/>
                <a:gd name="connsiteY63" fmla="*/ 165735 h 1296130"/>
                <a:gd name="connsiteX64" fmla="*/ 386435 w 1030605"/>
                <a:gd name="connsiteY64" fmla="*/ 165735 h 1296130"/>
                <a:gd name="connsiteX65" fmla="*/ 413105 w 1030605"/>
                <a:gd name="connsiteY65" fmla="*/ 139065 h 1296130"/>
                <a:gd name="connsiteX66" fmla="*/ 580745 w 1030605"/>
                <a:gd name="connsiteY66" fmla="*/ 89535 h 1296130"/>
                <a:gd name="connsiteX67" fmla="*/ 667221 w 1030605"/>
                <a:gd name="connsiteY67" fmla="*/ 16219 h 1296130"/>
                <a:gd name="connsiteX0" fmla="*/ 667221 w 1030605"/>
                <a:gd name="connsiteY0" fmla="*/ 16219 h 1296130"/>
                <a:gd name="connsiteX1" fmla="*/ 714095 w 1030605"/>
                <a:gd name="connsiteY1" fmla="*/ 53340 h 1296130"/>
                <a:gd name="connsiteX2" fmla="*/ 736955 w 1030605"/>
                <a:gd name="connsiteY2" fmla="*/ 118110 h 1296130"/>
                <a:gd name="connsiteX3" fmla="*/ 744575 w 1030605"/>
                <a:gd name="connsiteY3" fmla="*/ 249555 h 1296130"/>
                <a:gd name="connsiteX4" fmla="*/ 716000 w 1030605"/>
                <a:gd name="connsiteY4" fmla="*/ 390525 h 1296130"/>
                <a:gd name="connsiteX5" fmla="*/ 769340 w 1030605"/>
                <a:gd name="connsiteY5" fmla="*/ 474345 h 1296130"/>
                <a:gd name="connsiteX6" fmla="*/ 830300 w 1030605"/>
                <a:gd name="connsiteY6" fmla="*/ 529590 h 1296130"/>
                <a:gd name="connsiteX7" fmla="*/ 925550 w 1030605"/>
                <a:gd name="connsiteY7" fmla="*/ 584835 h 1296130"/>
                <a:gd name="connsiteX8" fmla="*/ 938885 w 1030605"/>
                <a:gd name="connsiteY8" fmla="*/ 601980 h 1296130"/>
                <a:gd name="connsiteX9" fmla="*/ 944880 w 1030605"/>
                <a:gd name="connsiteY9" fmla="*/ 595506 h 1296130"/>
                <a:gd name="connsiteX10" fmla="*/ 944880 w 1030605"/>
                <a:gd name="connsiteY10" fmla="*/ 602710 h 1296130"/>
                <a:gd name="connsiteX11" fmla="*/ 1028700 w 1030605"/>
                <a:gd name="connsiteY11" fmla="*/ 709390 h 1296130"/>
                <a:gd name="connsiteX12" fmla="*/ 1030605 w 1030605"/>
                <a:gd name="connsiteY12" fmla="*/ 760825 h 1296130"/>
                <a:gd name="connsiteX13" fmla="*/ 1007745 w 1030605"/>
                <a:gd name="connsiteY13" fmla="*/ 842740 h 1296130"/>
                <a:gd name="connsiteX14" fmla="*/ 973455 w 1030605"/>
                <a:gd name="connsiteY14" fmla="*/ 917035 h 1296130"/>
                <a:gd name="connsiteX15" fmla="*/ 845820 w 1030605"/>
                <a:gd name="connsiteY15" fmla="*/ 1052290 h 1296130"/>
                <a:gd name="connsiteX16" fmla="*/ 819150 w 1030605"/>
                <a:gd name="connsiteY16" fmla="*/ 1158970 h 1296130"/>
                <a:gd name="connsiteX17" fmla="*/ 834390 w 1030605"/>
                <a:gd name="connsiteY17" fmla="*/ 1212310 h 1296130"/>
                <a:gd name="connsiteX18" fmla="*/ 792480 w 1030605"/>
                <a:gd name="connsiteY18" fmla="*/ 1238980 h 1296130"/>
                <a:gd name="connsiteX19" fmla="*/ 809625 w 1030605"/>
                <a:gd name="connsiteY19" fmla="*/ 1282795 h 1296130"/>
                <a:gd name="connsiteX20" fmla="*/ 763905 w 1030605"/>
                <a:gd name="connsiteY20" fmla="*/ 1296130 h 1296130"/>
                <a:gd name="connsiteX21" fmla="*/ 737235 w 1030605"/>
                <a:gd name="connsiteY21" fmla="*/ 1250410 h 1296130"/>
                <a:gd name="connsiteX22" fmla="*/ 655320 w 1030605"/>
                <a:gd name="connsiteY22" fmla="*/ 1252315 h 1296130"/>
                <a:gd name="connsiteX23" fmla="*/ 615315 w 1030605"/>
                <a:gd name="connsiteY23" fmla="*/ 1288510 h 1296130"/>
                <a:gd name="connsiteX24" fmla="*/ 672465 w 1030605"/>
                <a:gd name="connsiteY24" fmla="*/ 1128490 h 1296130"/>
                <a:gd name="connsiteX25" fmla="*/ 636270 w 1030605"/>
                <a:gd name="connsiteY25" fmla="*/ 1138015 h 1296130"/>
                <a:gd name="connsiteX26" fmla="*/ 577215 w 1030605"/>
                <a:gd name="connsiteY26" fmla="*/ 1126585 h 1296130"/>
                <a:gd name="connsiteX27" fmla="*/ 554355 w 1030605"/>
                <a:gd name="connsiteY27" fmla="*/ 1000855 h 1296130"/>
                <a:gd name="connsiteX28" fmla="*/ 485775 w 1030605"/>
                <a:gd name="connsiteY28" fmla="*/ 1029430 h 1296130"/>
                <a:gd name="connsiteX29" fmla="*/ 476250 w 1030605"/>
                <a:gd name="connsiteY29" fmla="*/ 1008475 h 1296130"/>
                <a:gd name="connsiteX30" fmla="*/ 455295 w 1030605"/>
                <a:gd name="connsiteY30" fmla="*/ 1012285 h 1296130"/>
                <a:gd name="connsiteX31" fmla="*/ 428625 w 1030605"/>
                <a:gd name="connsiteY31" fmla="*/ 1014190 h 1296130"/>
                <a:gd name="connsiteX32" fmla="*/ 413385 w 1030605"/>
                <a:gd name="connsiteY32" fmla="*/ 957040 h 1296130"/>
                <a:gd name="connsiteX33" fmla="*/ 329565 w 1030605"/>
                <a:gd name="connsiteY33" fmla="*/ 955135 h 1296130"/>
                <a:gd name="connsiteX34" fmla="*/ 272415 w 1030605"/>
                <a:gd name="connsiteY34" fmla="*/ 985615 h 1296130"/>
                <a:gd name="connsiteX35" fmla="*/ 173355 w 1030605"/>
                <a:gd name="connsiteY35" fmla="*/ 936085 h 1296130"/>
                <a:gd name="connsiteX36" fmla="*/ 160020 w 1030605"/>
                <a:gd name="connsiteY36" fmla="*/ 960850 h 1296130"/>
                <a:gd name="connsiteX37" fmla="*/ 80010 w 1030605"/>
                <a:gd name="connsiteY37" fmla="*/ 926560 h 1296130"/>
                <a:gd name="connsiteX38" fmla="*/ 81915 w 1030605"/>
                <a:gd name="connsiteY38" fmla="*/ 869410 h 1296130"/>
                <a:gd name="connsiteX39" fmla="*/ 32385 w 1030605"/>
                <a:gd name="connsiteY39" fmla="*/ 711295 h 1296130"/>
                <a:gd name="connsiteX40" fmla="*/ 93345 w 1030605"/>
                <a:gd name="connsiteY40" fmla="*/ 697960 h 1296130"/>
                <a:gd name="connsiteX41" fmla="*/ 49530 w 1030605"/>
                <a:gd name="connsiteY41" fmla="*/ 570325 h 1296130"/>
                <a:gd name="connsiteX42" fmla="*/ 62865 w 1030605"/>
                <a:gd name="connsiteY42" fmla="*/ 539845 h 1296130"/>
                <a:gd name="connsiteX43" fmla="*/ 0 w 1030605"/>
                <a:gd name="connsiteY43" fmla="*/ 419830 h 1296130"/>
                <a:gd name="connsiteX44" fmla="*/ 40005 w 1030605"/>
                <a:gd name="connsiteY44" fmla="*/ 417925 h 1296130"/>
                <a:gd name="connsiteX45" fmla="*/ 89535 w 1030605"/>
                <a:gd name="connsiteY45" fmla="*/ 381730 h 1296130"/>
                <a:gd name="connsiteX46" fmla="*/ 112395 w 1030605"/>
                <a:gd name="connsiteY46" fmla="*/ 366490 h 1296130"/>
                <a:gd name="connsiteX47" fmla="*/ 190500 w 1030605"/>
                <a:gd name="connsiteY47" fmla="*/ 395065 h 1296130"/>
                <a:gd name="connsiteX48" fmla="*/ 238125 w 1030605"/>
                <a:gd name="connsiteY48" fmla="*/ 452215 h 1296130"/>
                <a:gd name="connsiteX49" fmla="*/ 268605 w 1030605"/>
                <a:gd name="connsiteY49" fmla="*/ 450310 h 1296130"/>
                <a:gd name="connsiteX50" fmla="*/ 196215 w 1030605"/>
                <a:gd name="connsiteY50" fmla="*/ 257905 h 1296130"/>
                <a:gd name="connsiteX51" fmla="*/ 125730 w 1030605"/>
                <a:gd name="connsiteY51" fmla="*/ 259810 h 1296130"/>
                <a:gd name="connsiteX52" fmla="*/ 118110 w 1030605"/>
                <a:gd name="connsiteY52" fmla="*/ 214090 h 1296130"/>
                <a:gd name="connsiteX53" fmla="*/ 83820 w 1030605"/>
                <a:gd name="connsiteY53" fmla="*/ 156940 h 1296130"/>
                <a:gd name="connsiteX54" fmla="*/ 89535 w 1030605"/>
                <a:gd name="connsiteY54" fmla="*/ 99790 h 1296130"/>
                <a:gd name="connsiteX55" fmla="*/ 81915 w 1030605"/>
                <a:gd name="connsiteY55" fmla="*/ 36925 h 1296130"/>
                <a:gd name="connsiteX56" fmla="*/ 84761 w 1030605"/>
                <a:gd name="connsiteY56" fmla="*/ 33537 h 1296130"/>
                <a:gd name="connsiteX57" fmla="*/ 125450 w 1030605"/>
                <a:gd name="connsiteY57" fmla="*/ 28575 h 1296130"/>
                <a:gd name="connsiteX58" fmla="*/ 138785 w 1030605"/>
                <a:gd name="connsiteY58" fmla="*/ 0 h 1296130"/>
                <a:gd name="connsiteX59" fmla="*/ 165455 w 1030605"/>
                <a:gd name="connsiteY59" fmla="*/ 32385 h 1296130"/>
                <a:gd name="connsiteX60" fmla="*/ 222605 w 1030605"/>
                <a:gd name="connsiteY60" fmla="*/ 45720 h 1296130"/>
                <a:gd name="connsiteX61" fmla="*/ 321665 w 1030605"/>
                <a:gd name="connsiteY61" fmla="*/ 112395 h 1296130"/>
                <a:gd name="connsiteX62" fmla="*/ 363575 w 1030605"/>
                <a:gd name="connsiteY62" fmla="*/ 165735 h 1296130"/>
                <a:gd name="connsiteX63" fmla="*/ 386435 w 1030605"/>
                <a:gd name="connsiteY63" fmla="*/ 165735 h 1296130"/>
                <a:gd name="connsiteX64" fmla="*/ 413105 w 1030605"/>
                <a:gd name="connsiteY64" fmla="*/ 139065 h 1296130"/>
                <a:gd name="connsiteX65" fmla="*/ 580745 w 1030605"/>
                <a:gd name="connsiteY65" fmla="*/ 89535 h 1296130"/>
                <a:gd name="connsiteX66" fmla="*/ 667221 w 1030605"/>
                <a:gd name="connsiteY66" fmla="*/ 16219 h 129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30605" h="1296130">
                  <a:moveTo>
                    <a:pt x="667221" y="16219"/>
                  </a:moveTo>
                  <a:lnTo>
                    <a:pt x="714095" y="53340"/>
                  </a:lnTo>
                  <a:lnTo>
                    <a:pt x="736955" y="118110"/>
                  </a:lnTo>
                  <a:lnTo>
                    <a:pt x="744575" y="249555"/>
                  </a:lnTo>
                  <a:lnTo>
                    <a:pt x="716000" y="390525"/>
                  </a:lnTo>
                  <a:lnTo>
                    <a:pt x="769340" y="474345"/>
                  </a:lnTo>
                  <a:lnTo>
                    <a:pt x="830300" y="529590"/>
                  </a:lnTo>
                  <a:lnTo>
                    <a:pt x="925550" y="584835"/>
                  </a:lnTo>
                  <a:lnTo>
                    <a:pt x="938885" y="601980"/>
                  </a:lnTo>
                  <a:lnTo>
                    <a:pt x="944880" y="595506"/>
                  </a:lnTo>
                  <a:lnTo>
                    <a:pt x="944880" y="602710"/>
                  </a:lnTo>
                  <a:lnTo>
                    <a:pt x="1028700" y="709390"/>
                  </a:lnTo>
                  <a:lnTo>
                    <a:pt x="1030605" y="760825"/>
                  </a:lnTo>
                  <a:lnTo>
                    <a:pt x="1007745" y="842740"/>
                  </a:lnTo>
                  <a:lnTo>
                    <a:pt x="973455" y="917035"/>
                  </a:lnTo>
                  <a:lnTo>
                    <a:pt x="845820" y="1052290"/>
                  </a:lnTo>
                  <a:lnTo>
                    <a:pt x="819150" y="1158970"/>
                  </a:lnTo>
                  <a:lnTo>
                    <a:pt x="834390" y="1212310"/>
                  </a:lnTo>
                  <a:lnTo>
                    <a:pt x="792480" y="1238980"/>
                  </a:lnTo>
                  <a:lnTo>
                    <a:pt x="809625" y="1282795"/>
                  </a:lnTo>
                  <a:lnTo>
                    <a:pt x="763905" y="1296130"/>
                  </a:lnTo>
                  <a:lnTo>
                    <a:pt x="737235" y="1250410"/>
                  </a:lnTo>
                  <a:lnTo>
                    <a:pt x="655320" y="1252315"/>
                  </a:lnTo>
                  <a:lnTo>
                    <a:pt x="615315" y="1288510"/>
                  </a:lnTo>
                  <a:lnTo>
                    <a:pt x="672465" y="1128490"/>
                  </a:lnTo>
                  <a:lnTo>
                    <a:pt x="636270" y="1138015"/>
                  </a:lnTo>
                  <a:lnTo>
                    <a:pt x="577215" y="1126585"/>
                  </a:lnTo>
                  <a:lnTo>
                    <a:pt x="554355" y="1000855"/>
                  </a:lnTo>
                  <a:lnTo>
                    <a:pt x="485775" y="1029430"/>
                  </a:lnTo>
                  <a:lnTo>
                    <a:pt x="476250" y="1008475"/>
                  </a:lnTo>
                  <a:lnTo>
                    <a:pt x="455295" y="1012285"/>
                  </a:lnTo>
                  <a:lnTo>
                    <a:pt x="428625" y="1014190"/>
                  </a:lnTo>
                  <a:lnTo>
                    <a:pt x="413385" y="957040"/>
                  </a:lnTo>
                  <a:lnTo>
                    <a:pt x="329565" y="955135"/>
                  </a:lnTo>
                  <a:lnTo>
                    <a:pt x="272415" y="985615"/>
                  </a:lnTo>
                  <a:lnTo>
                    <a:pt x="173355" y="936085"/>
                  </a:lnTo>
                  <a:lnTo>
                    <a:pt x="160020" y="960850"/>
                  </a:lnTo>
                  <a:lnTo>
                    <a:pt x="80010" y="926560"/>
                  </a:lnTo>
                  <a:lnTo>
                    <a:pt x="81915" y="869410"/>
                  </a:lnTo>
                  <a:lnTo>
                    <a:pt x="32385" y="711295"/>
                  </a:lnTo>
                  <a:lnTo>
                    <a:pt x="93345" y="697960"/>
                  </a:lnTo>
                  <a:lnTo>
                    <a:pt x="49530" y="570325"/>
                  </a:lnTo>
                  <a:lnTo>
                    <a:pt x="62865" y="539845"/>
                  </a:lnTo>
                  <a:lnTo>
                    <a:pt x="0" y="419830"/>
                  </a:lnTo>
                  <a:lnTo>
                    <a:pt x="40005" y="417925"/>
                  </a:lnTo>
                  <a:lnTo>
                    <a:pt x="89535" y="381730"/>
                  </a:lnTo>
                  <a:lnTo>
                    <a:pt x="112395" y="366490"/>
                  </a:lnTo>
                  <a:lnTo>
                    <a:pt x="190500" y="395065"/>
                  </a:lnTo>
                  <a:lnTo>
                    <a:pt x="238125" y="452215"/>
                  </a:lnTo>
                  <a:lnTo>
                    <a:pt x="268605" y="450310"/>
                  </a:lnTo>
                  <a:lnTo>
                    <a:pt x="196215" y="257905"/>
                  </a:lnTo>
                  <a:lnTo>
                    <a:pt x="125730" y="259810"/>
                  </a:lnTo>
                  <a:lnTo>
                    <a:pt x="118110" y="214090"/>
                  </a:lnTo>
                  <a:lnTo>
                    <a:pt x="83820" y="156940"/>
                  </a:lnTo>
                  <a:lnTo>
                    <a:pt x="89535" y="99790"/>
                  </a:lnTo>
                  <a:lnTo>
                    <a:pt x="81915" y="36925"/>
                  </a:lnTo>
                  <a:lnTo>
                    <a:pt x="84761" y="33537"/>
                  </a:lnTo>
                  <a:lnTo>
                    <a:pt x="125450" y="28575"/>
                  </a:lnTo>
                  <a:lnTo>
                    <a:pt x="138785" y="0"/>
                  </a:lnTo>
                  <a:lnTo>
                    <a:pt x="165455" y="32385"/>
                  </a:lnTo>
                  <a:lnTo>
                    <a:pt x="222605" y="45720"/>
                  </a:lnTo>
                  <a:lnTo>
                    <a:pt x="321665" y="112395"/>
                  </a:lnTo>
                  <a:lnTo>
                    <a:pt x="363575" y="165735"/>
                  </a:lnTo>
                  <a:lnTo>
                    <a:pt x="386435" y="165735"/>
                  </a:lnTo>
                  <a:lnTo>
                    <a:pt x="413105" y="139065"/>
                  </a:lnTo>
                  <a:lnTo>
                    <a:pt x="580745" y="89535"/>
                  </a:lnTo>
                  <a:lnTo>
                    <a:pt x="667221" y="16219"/>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Góra Kalwaria</a:t>
              </a:r>
            </a:p>
          </p:txBody>
        </p:sp>
        <p:sp>
          <p:nvSpPr>
            <p:cNvPr id="64" name="Dobre">
              <a:extLst>
                <a:ext uri="{FF2B5EF4-FFF2-40B4-BE49-F238E27FC236}">
                  <a16:creationId xmlns:a16="http://schemas.microsoft.com/office/drawing/2014/main" id="{6B86E451-A3D2-3C65-B5CB-EF260D1C8773}"/>
                </a:ext>
              </a:extLst>
            </p:cNvPr>
            <p:cNvSpPr>
              <a:spLocks/>
            </p:cNvSpPr>
            <p:nvPr/>
          </p:nvSpPr>
          <p:spPr>
            <a:xfrm>
              <a:off x="9275789" y="2016776"/>
              <a:ext cx="1179819" cy="1104388"/>
            </a:xfrm>
            <a:custGeom>
              <a:avLst/>
              <a:gdLst>
                <a:gd name="connsiteX0" fmla="*/ 205740 w 1162050"/>
                <a:gd name="connsiteY0" fmla="*/ 767715 h 1087755"/>
                <a:gd name="connsiteX1" fmla="*/ 104775 w 1162050"/>
                <a:gd name="connsiteY1" fmla="*/ 723900 h 1087755"/>
                <a:gd name="connsiteX2" fmla="*/ 89535 w 1162050"/>
                <a:gd name="connsiteY2" fmla="*/ 676275 h 1087755"/>
                <a:gd name="connsiteX3" fmla="*/ 137160 w 1162050"/>
                <a:gd name="connsiteY3" fmla="*/ 691515 h 1087755"/>
                <a:gd name="connsiteX4" fmla="*/ 160020 w 1162050"/>
                <a:gd name="connsiteY4" fmla="*/ 685800 h 1087755"/>
                <a:gd name="connsiteX5" fmla="*/ 201930 w 1162050"/>
                <a:gd name="connsiteY5" fmla="*/ 651510 h 1087755"/>
                <a:gd name="connsiteX6" fmla="*/ 123825 w 1162050"/>
                <a:gd name="connsiteY6" fmla="*/ 609600 h 1087755"/>
                <a:gd name="connsiteX7" fmla="*/ 144780 w 1162050"/>
                <a:gd name="connsiteY7" fmla="*/ 603885 h 1087755"/>
                <a:gd name="connsiteX8" fmla="*/ 146685 w 1162050"/>
                <a:gd name="connsiteY8" fmla="*/ 541020 h 1087755"/>
                <a:gd name="connsiteX9" fmla="*/ 114300 w 1162050"/>
                <a:gd name="connsiteY9" fmla="*/ 529590 h 1087755"/>
                <a:gd name="connsiteX10" fmla="*/ 116205 w 1162050"/>
                <a:gd name="connsiteY10" fmla="*/ 417195 h 1087755"/>
                <a:gd name="connsiteX11" fmla="*/ 64770 w 1162050"/>
                <a:gd name="connsiteY11" fmla="*/ 421005 h 1087755"/>
                <a:gd name="connsiteX12" fmla="*/ 64770 w 1162050"/>
                <a:gd name="connsiteY12" fmla="*/ 350520 h 1087755"/>
                <a:gd name="connsiteX13" fmla="*/ 0 w 1162050"/>
                <a:gd name="connsiteY13" fmla="*/ 314325 h 1087755"/>
                <a:gd name="connsiteX14" fmla="*/ 36195 w 1162050"/>
                <a:gd name="connsiteY14" fmla="*/ 287655 h 1087755"/>
                <a:gd name="connsiteX15" fmla="*/ 112395 w 1162050"/>
                <a:gd name="connsiteY15" fmla="*/ 299085 h 1087755"/>
                <a:gd name="connsiteX16" fmla="*/ 169545 w 1162050"/>
                <a:gd name="connsiteY16" fmla="*/ 354330 h 1087755"/>
                <a:gd name="connsiteX17" fmla="*/ 257175 w 1162050"/>
                <a:gd name="connsiteY17" fmla="*/ 379095 h 1087755"/>
                <a:gd name="connsiteX18" fmla="*/ 238125 w 1162050"/>
                <a:gd name="connsiteY18" fmla="*/ 327660 h 1087755"/>
                <a:gd name="connsiteX19" fmla="*/ 194310 w 1162050"/>
                <a:gd name="connsiteY19" fmla="*/ 314325 h 1087755"/>
                <a:gd name="connsiteX20" fmla="*/ 209550 w 1162050"/>
                <a:gd name="connsiteY20" fmla="*/ 278130 h 1087755"/>
                <a:gd name="connsiteX21" fmla="*/ 289560 w 1162050"/>
                <a:gd name="connsiteY21" fmla="*/ 302895 h 1087755"/>
                <a:gd name="connsiteX22" fmla="*/ 291465 w 1162050"/>
                <a:gd name="connsiteY22" fmla="*/ 281940 h 1087755"/>
                <a:gd name="connsiteX23" fmla="*/ 278130 w 1162050"/>
                <a:gd name="connsiteY23" fmla="*/ 247650 h 1087755"/>
                <a:gd name="connsiteX24" fmla="*/ 236220 w 1162050"/>
                <a:gd name="connsiteY24" fmla="*/ 224790 h 1087755"/>
                <a:gd name="connsiteX25" fmla="*/ 241935 w 1162050"/>
                <a:gd name="connsiteY25" fmla="*/ 171450 h 1087755"/>
                <a:gd name="connsiteX26" fmla="*/ 295275 w 1162050"/>
                <a:gd name="connsiteY26" fmla="*/ 213360 h 1087755"/>
                <a:gd name="connsiteX27" fmla="*/ 352425 w 1162050"/>
                <a:gd name="connsiteY27" fmla="*/ 135255 h 1087755"/>
                <a:gd name="connsiteX28" fmla="*/ 367665 w 1162050"/>
                <a:gd name="connsiteY28" fmla="*/ 150495 h 1087755"/>
                <a:gd name="connsiteX29" fmla="*/ 405765 w 1162050"/>
                <a:gd name="connsiteY29" fmla="*/ 95250 h 1087755"/>
                <a:gd name="connsiteX30" fmla="*/ 409575 w 1162050"/>
                <a:gd name="connsiteY30" fmla="*/ 137160 h 1087755"/>
                <a:gd name="connsiteX31" fmla="*/ 449580 w 1162050"/>
                <a:gd name="connsiteY31" fmla="*/ 139065 h 1087755"/>
                <a:gd name="connsiteX32" fmla="*/ 472440 w 1162050"/>
                <a:gd name="connsiteY32" fmla="*/ 163830 h 1087755"/>
                <a:gd name="connsiteX33" fmla="*/ 499110 w 1162050"/>
                <a:gd name="connsiteY33" fmla="*/ 137160 h 1087755"/>
                <a:gd name="connsiteX34" fmla="*/ 544830 w 1162050"/>
                <a:gd name="connsiteY34" fmla="*/ 133350 h 1087755"/>
                <a:gd name="connsiteX35" fmla="*/ 499110 w 1162050"/>
                <a:gd name="connsiteY35" fmla="*/ 97155 h 1087755"/>
                <a:gd name="connsiteX36" fmla="*/ 493395 w 1162050"/>
                <a:gd name="connsiteY36" fmla="*/ 66675 h 1087755"/>
                <a:gd name="connsiteX37" fmla="*/ 539115 w 1162050"/>
                <a:gd name="connsiteY37" fmla="*/ 36195 h 1087755"/>
                <a:gd name="connsiteX38" fmla="*/ 529590 w 1162050"/>
                <a:gd name="connsiteY38" fmla="*/ 64770 h 1087755"/>
                <a:gd name="connsiteX39" fmla="*/ 575310 w 1162050"/>
                <a:gd name="connsiteY39" fmla="*/ 85725 h 1087755"/>
                <a:gd name="connsiteX40" fmla="*/ 584835 w 1162050"/>
                <a:gd name="connsiteY40" fmla="*/ 57150 h 1087755"/>
                <a:gd name="connsiteX41" fmla="*/ 622935 w 1162050"/>
                <a:gd name="connsiteY41" fmla="*/ 83820 h 1087755"/>
                <a:gd name="connsiteX42" fmla="*/ 615315 w 1162050"/>
                <a:gd name="connsiteY42" fmla="*/ 106680 h 1087755"/>
                <a:gd name="connsiteX43" fmla="*/ 670560 w 1162050"/>
                <a:gd name="connsiteY43" fmla="*/ 129540 h 1087755"/>
                <a:gd name="connsiteX44" fmla="*/ 680085 w 1162050"/>
                <a:gd name="connsiteY44" fmla="*/ 104775 h 1087755"/>
                <a:gd name="connsiteX45" fmla="*/ 647700 w 1162050"/>
                <a:gd name="connsiteY45" fmla="*/ 62865 h 1087755"/>
                <a:gd name="connsiteX46" fmla="*/ 657225 w 1162050"/>
                <a:gd name="connsiteY46" fmla="*/ 40005 h 1087755"/>
                <a:gd name="connsiteX47" fmla="*/ 721995 w 1162050"/>
                <a:gd name="connsiteY47" fmla="*/ 55245 h 1087755"/>
                <a:gd name="connsiteX48" fmla="*/ 779145 w 1162050"/>
                <a:gd name="connsiteY48" fmla="*/ 53340 h 1087755"/>
                <a:gd name="connsiteX49" fmla="*/ 790575 w 1162050"/>
                <a:gd name="connsiteY49" fmla="*/ 0 h 1087755"/>
                <a:gd name="connsiteX50" fmla="*/ 836295 w 1162050"/>
                <a:gd name="connsiteY50" fmla="*/ 91440 h 1087755"/>
                <a:gd name="connsiteX51" fmla="*/ 847725 w 1162050"/>
                <a:gd name="connsiteY51" fmla="*/ 160020 h 1087755"/>
                <a:gd name="connsiteX52" fmla="*/ 859155 w 1162050"/>
                <a:gd name="connsiteY52" fmla="*/ 200025 h 1087755"/>
                <a:gd name="connsiteX53" fmla="*/ 902970 w 1162050"/>
                <a:gd name="connsiteY53" fmla="*/ 220980 h 1087755"/>
                <a:gd name="connsiteX54" fmla="*/ 906780 w 1162050"/>
                <a:gd name="connsiteY54" fmla="*/ 283845 h 1087755"/>
                <a:gd name="connsiteX55" fmla="*/ 942975 w 1162050"/>
                <a:gd name="connsiteY55" fmla="*/ 274320 h 1087755"/>
                <a:gd name="connsiteX56" fmla="*/ 952500 w 1162050"/>
                <a:gd name="connsiteY56" fmla="*/ 299085 h 1087755"/>
                <a:gd name="connsiteX57" fmla="*/ 1003935 w 1162050"/>
                <a:gd name="connsiteY57" fmla="*/ 293370 h 1087755"/>
                <a:gd name="connsiteX58" fmla="*/ 1123950 w 1162050"/>
                <a:gd name="connsiteY58" fmla="*/ 320040 h 1087755"/>
                <a:gd name="connsiteX59" fmla="*/ 1162050 w 1162050"/>
                <a:gd name="connsiteY59" fmla="*/ 400050 h 1087755"/>
                <a:gd name="connsiteX60" fmla="*/ 1122045 w 1162050"/>
                <a:gd name="connsiteY60" fmla="*/ 407670 h 1087755"/>
                <a:gd name="connsiteX61" fmla="*/ 1091565 w 1162050"/>
                <a:gd name="connsiteY61" fmla="*/ 445770 h 1087755"/>
                <a:gd name="connsiteX62" fmla="*/ 1057275 w 1162050"/>
                <a:gd name="connsiteY62" fmla="*/ 441960 h 1087755"/>
                <a:gd name="connsiteX63" fmla="*/ 988695 w 1162050"/>
                <a:gd name="connsiteY63" fmla="*/ 472440 h 1087755"/>
                <a:gd name="connsiteX64" fmla="*/ 963930 w 1162050"/>
                <a:gd name="connsiteY64" fmla="*/ 472440 h 1087755"/>
                <a:gd name="connsiteX65" fmla="*/ 948690 w 1162050"/>
                <a:gd name="connsiteY65" fmla="*/ 497205 h 1087755"/>
                <a:gd name="connsiteX66" fmla="*/ 918210 w 1162050"/>
                <a:gd name="connsiteY66" fmla="*/ 472440 h 1087755"/>
                <a:gd name="connsiteX67" fmla="*/ 807720 w 1162050"/>
                <a:gd name="connsiteY67" fmla="*/ 476250 h 1087755"/>
                <a:gd name="connsiteX68" fmla="*/ 769620 w 1162050"/>
                <a:gd name="connsiteY68" fmla="*/ 514350 h 1087755"/>
                <a:gd name="connsiteX69" fmla="*/ 767715 w 1162050"/>
                <a:gd name="connsiteY69" fmla="*/ 546735 h 1087755"/>
                <a:gd name="connsiteX70" fmla="*/ 802005 w 1162050"/>
                <a:gd name="connsiteY70" fmla="*/ 577215 h 1087755"/>
                <a:gd name="connsiteX71" fmla="*/ 862965 w 1162050"/>
                <a:gd name="connsiteY71" fmla="*/ 571500 h 1087755"/>
                <a:gd name="connsiteX72" fmla="*/ 847725 w 1162050"/>
                <a:gd name="connsiteY72" fmla="*/ 649605 h 1087755"/>
                <a:gd name="connsiteX73" fmla="*/ 981075 w 1162050"/>
                <a:gd name="connsiteY73" fmla="*/ 670560 h 1087755"/>
                <a:gd name="connsiteX74" fmla="*/ 1030605 w 1162050"/>
                <a:gd name="connsiteY74" fmla="*/ 657225 h 1087755"/>
                <a:gd name="connsiteX75" fmla="*/ 1066800 w 1162050"/>
                <a:gd name="connsiteY75" fmla="*/ 685800 h 1087755"/>
                <a:gd name="connsiteX76" fmla="*/ 996315 w 1162050"/>
                <a:gd name="connsiteY76" fmla="*/ 822960 h 1087755"/>
                <a:gd name="connsiteX77" fmla="*/ 963930 w 1162050"/>
                <a:gd name="connsiteY77" fmla="*/ 853440 h 1087755"/>
                <a:gd name="connsiteX78" fmla="*/ 901065 w 1162050"/>
                <a:gd name="connsiteY78" fmla="*/ 857250 h 1087755"/>
                <a:gd name="connsiteX79" fmla="*/ 897255 w 1162050"/>
                <a:gd name="connsiteY79" fmla="*/ 817245 h 1087755"/>
                <a:gd name="connsiteX80" fmla="*/ 918210 w 1162050"/>
                <a:gd name="connsiteY80" fmla="*/ 777240 h 1087755"/>
                <a:gd name="connsiteX81" fmla="*/ 868680 w 1162050"/>
                <a:gd name="connsiteY81" fmla="*/ 792480 h 1087755"/>
                <a:gd name="connsiteX82" fmla="*/ 830580 w 1162050"/>
                <a:gd name="connsiteY82" fmla="*/ 824865 h 1087755"/>
                <a:gd name="connsiteX83" fmla="*/ 807720 w 1162050"/>
                <a:gd name="connsiteY83" fmla="*/ 819150 h 1087755"/>
                <a:gd name="connsiteX84" fmla="*/ 784860 w 1162050"/>
                <a:gd name="connsiteY84" fmla="*/ 849630 h 1087755"/>
                <a:gd name="connsiteX85" fmla="*/ 744855 w 1162050"/>
                <a:gd name="connsiteY85" fmla="*/ 859155 h 1087755"/>
                <a:gd name="connsiteX86" fmla="*/ 733425 w 1162050"/>
                <a:gd name="connsiteY86" fmla="*/ 969645 h 1087755"/>
                <a:gd name="connsiteX87" fmla="*/ 702945 w 1162050"/>
                <a:gd name="connsiteY87" fmla="*/ 971550 h 1087755"/>
                <a:gd name="connsiteX88" fmla="*/ 706755 w 1162050"/>
                <a:gd name="connsiteY88" fmla="*/ 996315 h 1087755"/>
                <a:gd name="connsiteX89" fmla="*/ 613410 w 1162050"/>
                <a:gd name="connsiteY89" fmla="*/ 1028700 h 1087755"/>
                <a:gd name="connsiteX90" fmla="*/ 640080 w 1162050"/>
                <a:gd name="connsiteY90" fmla="*/ 1080135 h 1087755"/>
                <a:gd name="connsiteX91" fmla="*/ 579120 w 1162050"/>
                <a:gd name="connsiteY91" fmla="*/ 1087755 h 1087755"/>
                <a:gd name="connsiteX92" fmla="*/ 579120 w 1162050"/>
                <a:gd name="connsiteY92" fmla="*/ 1045845 h 1087755"/>
                <a:gd name="connsiteX93" fmla="*/ 531495 w 1162050"/>
                <a:gd name="connsiteY93" fmla="*/ 1042035 h 1087755"/>
                <a:gd name="connsiteX94" fmla="*/ 539115 w 1162050"/>
                <a:gd name="connsiteY94" fmla="*/ 1011555 h 1087755"/>
                <a:gd name="connsiteX95" fmla="*/ 474345 w 1162050"/>
                <a:gd name="connsiteY95" fmla="*/ 1005840 h 1087755"/>
                <a:gd name="connsiteX96" fmla="*/ 464820 w 1162050"/>
                <a:gd name="connsiteY96" fmla="*/ 950595 h 1087755"/>
                <a:gd name="connsiteX97" fmla="*/ 314325 w 1162050"/>
                <a:gd name="connsiteY97" fmla="*/ 984885 h 1087755"/>
                <a:gd name="connsiteX98" fmla="*/ 312420 w 1162050"/>
                <a:gd name="connsiteY98" fmla="*/ 1013460 h 1087755"/>
                <a:gd name="connsiteX99" fmla="*/ 280035 w 1162050"/>
                <a:gd name="connsiteY99" fmla="*/ 981075 h 1087755"/>
                <a:gd name="connsiteX100" fmla="*/ 268605 w 1162050"/>
                <a:gd name="connsiteY100" fmla="*/ 933450 h 1087755"/>
                <a:gd name="connsiteX101" fmla="*/ 241935 w 1162050"/>
                <a:gd name="connsiteY101" fmla="*/ 918210 h 1087755"/>
                <a:gd name="connsiteX102" fmla="*/ 205740 w 1162050"/>
                <a:gd name="connsiteY102" fmla="*/ 767715 h 108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162050" h="1087755">
                  <a:moveTo>
                    <a:pt x="205740" y="767715"/>
                  </a:moveTo>
                  <a:lnTo>
                    <a:pt x="104775" y="723900"/>
                  </a:lnTo>
                  <a:lnTo>
                    <a:pt x="89535" y="676275"/>
                  </a:lnTo>
                  <a:lnTo>
                    <a:pt x="137160" y="691515"/>
                  </a:lnTo>
                  <a:lnTo>
                    <a:pt x="160020" y="685800"/>
                  </a:lnTo>
                  <a:lnTo>
                    <a:pt x="201930" y="651510"/>
                  </a:lnTo>
                  <a:lnTo>
                    <a:pt x="123825" y="609600"/>
                  </a:lnTo>
                  <a:lnTo>
                    <a:pt x="144780" y="603885"/>
                  </a:lnTo>
                  <a:lnTo>
                    <a:pt x="146685" y="541020"/>
                  </a:lnTo>
                  <a:lnTo>
                    <a:pt x="114300" y="529590"/>
                  </a:lnTo>
                  <a:lnTo>
                    <a:pt x="116205" y="417195"/>
                  </a:lnTo>
                  <a:lnTo>
                    <a:pt x="64770" y="421005"/>
                  </a:lnTo>
                  <a:lnTo>
                    <a:pt x="64770" y="350520"/>
                  </a:lnTo>
                  <a:lnTo>
                    <a:pt x="0" y="314325"/>
                  </a:lnTo>
                  <a:lnTo>
                    <a:pt x="36195" y="287655"/>
                  </a:lnTo>
                  <a:lnTo>
                    <a:pt x="112395" y="299085"/>
                  </a:lnTo>
                  <a:lnTo>
                    <a:pt x="169545" y="354330"/>
                  </a:lnTo>
                  <a:lnTo>
                    <a:pt x="257175" y="379095"/>
                  </a:lnTo>
                  <a:lnTo>
                    <a:pt x="238125" y="327660"/>
                  </a:lnTo>
                  <a:lnTo>
                    <a:pt x="194310" y="314325"/>
                  </a:lnTo>
                  <a:lnTo>
                    <a:pt x="209550" y="278130"/>
                  </a:lnTo>
                  <a:lnTo>
                    <a:pt x="289560" y="302895"/>
                  </a:lnTo>
                  <a:lnTo>
                    <a:pt x="291465" y="281940"/>
                  </a:lnTo>
                  <a:lnTo>
                    <a:pt x="278130" y="247650"/>
                  </a:lnTo>
                  <a:lnTo>
                    <a:pt x="236220" y="224790"/>
                  </a:lnTo>
                  <a:lnTo>
                    <a:pt x="241935" y="171450"/>
                  </a:lnTo>
                  <a:lnTo>
                    <a:pt x="295275" y="213360"/>
                  </a:lnTo>
                  <a:lnTo>
                    <a:pt x="352425" y="135255"/>
                  </a:lnTo>
                  <a:lnTo>
                    <a:pt x="367665" y="150495"/>
                  </a:lnTo>
                  <a:lnTo>
                    <a:pt x="405765" y="95250"/>
                  </a:lnTo>
                  <a:lnTo>
                    <a:pt x="409575" y="137160"/>
                  </a:lnTo>
                  <a:lnTo>
                    <a:pt x="449580" y="139065"/>
                  </a:lnTo>
                  <a:lnTo>
                    <a:pt x="472440" y="163830"/>
                  </a:lnTo>
                  <a:lnTo>
                    <a:pt x="499110" y="137160"/>
                  </a:lnTo>
                  <a:lnTo>
                    <a:pt x="544830" y="133350"/>
                  </a:lnTo>
                  <a:lnTo>
                    <a:pt x="499110" y="97155"/>
                  </a:lnTo>
                  <a:lnTo>
                    <a:pt x="493395" y="66675"/>
                  </a:lnTo>
                  <a:lnTo>
                    <a:pt x="539115" y="36195"/>
                  </a:lnTo>
                  <a:lnTo>
                    <a:pt x="529590" y="64770"/>
                  </a:lnTo>
                  <a:lnTo>
                    <a:pt x="575310" y="85725"/>
                  </a:lnTo>
                  <a:lnTo>
                    <a:pt x="584835" y="57150"/>
                  </a:lnTo>
                  <a:lnTo>
                    <a:pt x="622935" y="83820"/>
                  </a:lnTo>
                  <a:lnTo>
                    <a:pt x="615315" y="106680"/>
                  </a:lnTo>
                  <a:lnTo>
                    <a:pt x="670560" y="129540"/>
                  </a:lnTo>
                  <a:lnTo>
                    <a:pt x="680085" y="104775"/>
                  </a:lnTo>
                  <a:lnTo>
                    <a:pt x="647700" y="62865"/>
                  </a:lnTo>
                  <a:lnTo>
                    <a:pt x="657225" y="40005"/>
                  </a:lnTo>
                  <a:lnTo>
                    <a:pt x="721995" y="55245"/>
                  </a:lnTo>
                  <a:lnTo>
                    <a:pt x="779145" y="53340"/>
                  </a:lnTo>
                  <a:lnTo>
                    <a:pt x="790575" y="0"/>
                  </a:lnTo>
                  <a:lnTo>
                    <a:pt x="836295" y="91440"/>
                  </a:lnTo>
                  <a:lnTo>
                    <a:pt x="847725" y="160020"/>
                  </a:lnTo>
                  <a:lnTo>
                    <a:pt x="859155" y="200025"/>
                  </a:lnTo>
                  <a:lnTo>
                    <a:pt x="902970" y="220980"/>
                  </a:lnTo>
                  <a:lnTo>
                    <a:pt x="906780" y="283845"/>
                  </a:lnTo>
                  <a:lnTo>
                    <a:pt x="942975" y="274320"/>
                  </a:lnTo>
                  <a:lnTo>
                    <a:pt x="952500" y="299085"/>
                  </a:lnTo>
                  <a:lnTo>
                    <a:pt x="1003935" y="293370"/>
                  </a:lnTo>
                  <a:lnTo>
                    <a:pt x="1123950" y="320040"/>
                  </a:lnTo>
                  <a:lnTo>
                    <a:pt x="1162050" y="400050"/>
                  </a:lnTo>
                  <a:lnTo>
                    <a:pt x="1122045" y="407670"/>
                  </a:lnTo>
                  <a:lnTo>
                    <a:pt x="1091565" y="445770"/>
                  </a:lnTo>
                  <a:lnTo>
                    <a:pt x="1057275" y="441960"/>
                  </a:lnTo>
                  <a:lnTo>
                    <a:pt x="988695" y="472440"/>
                  </a:lnTo>
                  <a:lnTo>
                    <a:pt x="963930" y="472440"/>
                  </a:lnTo>
                  <a:lnTo>
                    <a:pt x="948690" y="497205"/>
                  </a:lnTo>
                  <a:lnTo>
                    <a:pt x="918210" y="472440"/>
                  </a:lnTo>
                  <a:lnTo>
                    <a:pt x="807720" y="476250"/>
                  </a:lnTo>
                  <a:lnTo>
                    <a:pt x="769620" y="514350"/>
                  </a:lnTo>
                  <a:lnTo>
                    <a:pt x="767715" y="546735"/>
                  </a:lnTo>
                  <a:lnTo>
                    <a:pt x="802005" y="577215"/>
                  </a:lnTo>
                  <a:lnTo>
                    <a:pt x="862965" y="571500"/>
                  </a:lnTo>
                  <a:lnTo>
                    <a:pt x="847725" y="649605"/>
                  </a:lnTo>
                  <a:lnTo>
                    <a:pt x="981075" y="670560"/>
                  </a:lnTo>
                  <a:lnTo>
                    <a:pt x="1030605" y="657225"/>
                  </a:lnTo>
                  <a:lnTo>
                    <a:pt x="1066800" y="685800"/>
                  </a:lnTo>
                  <a:lnTo>
                    <a:pt x="996315" y="822960"/>
                  </a:lnTo>
                  <a:lnTo>
                    <a:pt x="963930" y="853440"/>
                  </a:lnTo>
                  <a:lnTo>
                    <a:pt x="901065" y="857250"/>
                  </a:lnTo>
                  <a:lnTo>
                    <a:pt x="897255" y="817245"/>
                  </a:lnTo>
                  <a:lnTo>
                    <a:pt x="918210" y="777240"/>
                  </a:lnTo>
                  <a:lnTo>
                    <a:pt x="868680" y="792480"/>
                  </a:lnTo>
                  <a:lnTo>
                    <a:pt x="830580" y="824865"/>
                  </a:lnTo>
                  <a:lnTo>
                    <a:pt x="807720" y="819150"/>
                  </a:lnTo>
                  <a:lnTo>
                    <a:pt x="784860" y="849630"/>
                  </a:lnTo>
                  <a:lnTo>
                    <a:pt x="744855" y="859155"/>
                  </a:lnTo>
                  <a:lnTo>
                    <a:pt x="733425" y="969645"/>
                  </a:lnTo>
                  <a:lnTo>
                    <a:pt x="702945" y="971550"/>
                  </a:lnTo>
                  <a:lnTo>
                    <a:pt x="706755" y="996315"/>
                  </a:lnTo>
                  <a:lnTo>
                    <a:pt x="613410" y="1028700"/>
                  </a:lnTo>
                  <a:lnTo>
                    <a:pt x="640080" y="1080135"/>
                  </a:lnTo>
                  <a:lnTo>
                    <a:pt x="579120" y="1087755"/>
                  </a:lnTo>
                  <a:lnTo>
                    <a:pt x="579120" y="1045845"/>
                  </a:lnTo>
                  <a:lnTo>
                    <a:pt x="531495" y="1042035"/>
                  </a:lnTo>
                  <a:lnTo>
                    <a:pt x="539115" y="1011555"/>
                  </a:lnTo>
                  <a:lnTo>
                    <a:pt x="474345" y="1005840"/>
                  </a:lnTo>
                  <a:lnTo>
                    <a:pt x="464820" y="950595"/>
                  </a:lnTo>
                  <a:lnTo>
                    <a:pt x="314325" y="984885"/>
                  </a:lnTo>
                  <a:lnTo>
                    <a:pt x="312420" y="1013460"/>
                  </a:lnTo>
                  <a:lnTo>
                    <a:pt x="280035" y="981075"/>
                  </a:lnTo>
                  <a:lnTo>
                    <a:pt x="268605" y="933450"/>
                  </a:lnTo>
                  <a:lnTo>
                    <a:pt x="241935" y="918210"/>
                  </a:lnTo>
                  <a:lnTo>
                    <a:pt x="205740" y="767715"/>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Dobre</a:t>
              </a:r>
            </a:p>
          </p:txBody>
        </p:sp>
        <p:sp>
          <p:nvSpPr>
            <p:cNvPr id="65" name="Debe Wielkie">
              <a:extLst>
                <a:ext uri="{FF2B5EF4-FFF2-40B4-BE49-F238E27FC236}">
                  <a16:creationId xmlns:a16="http://schemas.microsoft.com/office/drawing/2014/main" id="{6BB8138D-844C-597D-3321-1F7D31EB14DD}"/>
                </a:ext>
              </a:extLst>
            </p:cNvPr>
            <p:cNvSpPr>
              <a:spLocks/>
            </p:cNvSpPr>
            <p:nvPr/>
          </p:nvSpPr>
          <p:spPr>
            <a:xfrm>
              <a:off x="8399629" y="3086349"/>
              <a:ext cx="702089" cy="1050232"/>
            </a:xfrm>
            <a:custGeom>
              <a:avLst/>
              <a:gdLst>
                <a:gd name="connsiteX0" fmla="*/ 22860 w 691515"/>
                <a:gd name="connsiteY0" fmla="*/ 150495 h 1034415"/>
                <a:gd name="connsiteX1" fmla="*/ 87630 w 691515"/>
                <a:gd name="connsiteY1" fmla="*/ 40005 h 1034415"/>
                <a:gd name="connsiteX2" fmla="*/ 259080 w 691515"/>
                <a:gd name="connsiteY2" fmla="*/ 62865 h 1034415"/>
                <a:gd name="connsiteX3" fmla="*/ 293370 w 691515"/>
                <a:gd name="connsiteY3" fmla="*/ 32385 h 1034415"/>
                <a:gd name="connsiteX4" fmla="*/ 295275 w 691515"/>
                <a:gd name="connsiteY4" fmla="*/ 9525 h 1034415"/>
                <a:gd name="connsiteX5" fmla="*/ 327660 w 691515"/>
                <a:gd name="connsiteY5" fmla="*/ 0 h 1034415"/>
                <a:gd name="connsiteX6" fmla="*/ 352425 w 691515"/>
                <a:gd name="connsiteY6" fmla="*/ 30480 h 1034415"/>
                <a:gd name="connsiteX7" fmla="*/ 348615 w 691515"/>
                <a:gd name="connsiteY7" fmla="*/ 60960 h 1034415"/>
                <a:gd name="connsiteX8" fmla="*/ 361950 w 691515"/>
                <a:gd name="connsiteY8" fmla="*/ 83820 h 1034415"/>
                <a:gd name="connsiteX9" fmla="*/ 407670 w 691515"/>
                <a:gd name="connsiteY9" fmla="*/ 74295 h 1034415"/>
                <a:gd name="connsiteX10" fmla="*/ 521970 w 691515"/>
                <a:gd name="connsiteY10" fmla="*/ 72390 h 1034415"/>
                <a:gd name="connsiteX11" fmla="*/ 554355 w 691515"/>
                <a:gd name="connsiteY11" fmla="*/ 142875 h 1034415"/>
                <a:gd name="connsiteX12" fmla="*/ 542925 w 691515"/>
                <a:gd name="connsiteY12" fmla="*/ 190500 h 1034415"/>
                <a:gd name="connsiteX13" fmla="*/ 617220 w 691515"/>
                <a:gd name="connsiteY13" fmla="*/ 198120 h 1034415"/>
                <a:gd name="connsiteX14" fmla="*/ 666750 w 691515"/>
                <a:gd name="connsiteY14" fmla="*/ 217170 h 1034415"/>
                <a:gd name="connsiteX15" fmla="*/ 655320 w 691515"/>
                <a:gd name="connsiteY15" fmla="*/ 247650 h 1034415"/>
                <a:gd name="connsiteX16" fmla="*/ 653415 w 691515"/>
                <a:gd name="connsiteY16" fmla="*/ 293370 h 1034415"/>
                <a:gd name="connsiteX17" fmla="*/ 607695 w 691515"/>
                <a:gd name="connsiteY17" fmla="*/ 289560 h 1034415"/>
                <a:gd name="connsiteX18" fmla="*/ 594360 w 691515"/>
                <a:gd name="connsiteY18" fmla="*/ 340995 h 1034415"/>
                <a:gd name="connsiteX19" fmla="*/ 603885 w 691515"/>
                <a:gd name="connsiteY19" fmla="*/ 382905 h 1034415"/>
                <a:gd name="connsiteX20" fmla="*/ 653415 w 691515"/>
                <a:gd name="connsiteY20" fmla="*/ 363855 h 1034415"/>
                <a:gd name="connsiteX21" fmla="*/ 638175 w 691515"/>
                <a:gd name="connsiteY21" fmla="*/ 436245 h 1034415"/>
                <a:gd name="connsiteX22" fmla="*/ 630555 w 691515"/>
                <a:gd name="connsiteY22" fmla="*/ 478155 h 1034415"/>
                <a:gd name="connsiteX23" fmla="*/ 659130 w 691515"/>
                <a:gd name="connsiteY23" fmla="*/ 491490 h 1034415"/>
                <a:gd name="connsiteX24" fmla="*/ 611505 w 691515"/>
                <a:gd name="connsiteY24" fmla="*/ 523875 h 1034415"/>
                <a:gd name="connsiteX25" fmla="*/ 666750 w 691515"/>
                <a:gd name="connsiteY25" fmla="*/ 514350 h 1034415"/>
                <a:gd name="connsiteX26" fmla="*/ 691515 w 691515"/>
                <a:gd name="connsiteY26" fmla="*/ 527685 h 1034415"/>
                <a:gd name="connsiteX27" fmla="*/ 685800 w 691515"/>
                <a:gd name="connsiteY27" fmla="*/ 615315 h 1034415"/>
                <a:gd name="connsiteX28" fmla="*/ 640080 w 691515"/>
                <a:gd name="connsiteY28" fmla="*/ 594360 h 1034415"/>
                <a:gd name="connsiteX29" fmla="*/ 611505 w 691515"/>
                <a:gd name="connsiteY29" fmla="*/ 699135 h 1034415"/>
                <a:gd name="connsiteX30" fmla="*/ 548640 w 691515"/>
                <a:gd name="connsiteY30" fmla="*/ 689610 h 1034415"/>
                <a:gd name="connsiteX31" fmla="*/ 548640 w 691515"/>
                <a:gd name="connsiteY31" fmla="*/ 716280 h 1034415"/>
                <a:gd name="connsiteX32" fmla="*/ 512445 w 691515"/>
                <a:gd name="connsiteY32" fmla="*/ 704850 h 1034415"/>
                <a:gd name="connsiteX33" fmla="*/ 476250 w 691515"/>
                <a:gd name="connsiteY33" fmla="*/ 803910 h 1034415"/>
                <a:gd name="connsiteX34" fmla="*/ 485775 w 691515"/>
                <a:gd name="connsiteY34" fmla="*/ 822960 h 1034415"/>
                <a:gd name="connsiteX35" fmla="*/ 462915 w 691515"/>
                <a:gd name="connsiteY35" fmla="*/ 849630 h 1034415"/>
                <a:gd name="connsiteX36" fmla="*/ 424815 w 691515"/>
                <a:gd name="connsiteY36" fmla="*/ 847725 h 1034415"/>
                <a:gd name="connsiteX37" fmla="*/ 426720 w 691515"/>
                <a:gd name="connsiteY37" fmla="*/ 883920 h 1034415"/>
                <a:gd name="connsiteX38" fmla="*/ 461010 w 691515"/>
                <a:gd name="connsiteY38" fmla="*/ 880110 h 1034415"/>
                <a:gd name="connsiteX39" fmla="*/ 455295 w 691515"/>
                <a:gd name="connsiteY39" fmla="*/ 908685 h 1034415"/>
                <a:gd name="connsiteX40" fmla="*/ 455295 w 691515"/>
                <a:gd name="connsiteY40" fmla="*/ 908685 h 1034415"/>
                <a:gd name="connsiteX41" fmla="*/ 474345 w 691515"/>
                <a:gd name="connsiteY41" fmla="*/ 920115 h 1034415"/>
                <a:gd name="connsiteX42" fmla="*/ 451485 w 691515"/>
                <a:gd name="connsiteY42" fmla="*/ 1024890 h 1034415"/>
                <a:gd name="connsiteX43" fmla="*/ 379095 w 691515"/>
                <a:gd name="connsiteY43" fmla="*/ 988695 h 1034415"/>
                <a:gd name="connsiteX44" fmla="*/ 327660 w 691515"/>
                <a:gd name="connsiteY44" fmla="*/ 986790 h 1034415"/>
                <a:gd name="connsiteX45" fmla="*/ 291465 w 691515"/>
                <a:gd name="connsiteY45" fmla="*/ 1034415 h 1034415"/>
                <a:gd name="connsiteX46" fmla="*/ 285750 w 691515"/>
                <a:gd name="connsiteY46" fmla="*/ 927735 h 1034415"/>
                <a:gd name="connsiteX47" fmla="*/ 232410 w 691515"/>
                <a:gd name="connsiteY47" fmla="*/ 902970 h 1034415"/>
                <a:gd name="connsiteX48" fmla="*/ 247650 w 691515"/>
                <a:gd name="connsiteY48" fmla="*/ 853440 h 1034415"/>
                <a:gd name="connsiteX49" fmla="*/ 220980 w 691515"/>
                <a:gd name="connsiteY49" fmla="*/ 819150 h 1034415"/>
                <a:gd name="connsiteX50" fmla="*/ 173355 w 691515"/>
                <a:gd name="connsiteY50" fmla="*/ 815340 h 1034415"/>
                <a:gd name="connsiteX51" fmla="*/ 85725 w 691515"/>
                <a:gd name="connsiteY51" fmla="*/ 845820 h 1034415"/>
                <a:gd name="connsiteX52" fmla="*/ 47625 w 691515"/>
                <a:gd name="connsiteY52" fmla="*/ 918210 h 1034415"/>
                <a:gd name="connsiteX53" fmla="*/ 0 w 691515"/>
                <a:gd name="connsiteY53" fmla="*/ 861060 h 1034415"/>
                <a:gd name="connsiteX54" fmla="*/ 102870 w 691515"/>
                <a:gd name="connsiteY54" fmla="*/ 704850 h 1034415"/>
                <a:gd name="connsiteX55" fmla="*/ 161925 w 691515"/>
                <a:gd name="connsiteY55" fmla="*/ 680085 h 1034415"/>
                <a:gd name="connsiteX56" fmla="*/ 165735 w 691515"/>
                <a:gd name="connsiteY56" fmla="*/ 638175 h 1034415"/>
                <a:gd name="connsiteX57" fmla="*/ 148590 w 691515"/>
                <a:gd name="connsiteY57" fmla="*/ 588645 h 1034415"/>
                <a:gd name="connsiteX58" fmla="*/ 158115 w 691515"/>
                <a:gd name="connsiteY58" fmla="*/ 560070 h 1034415"/>
                <a:gd name="connsiteX59" fmla="*/ 87630 w 691515"/>
                <a:gd name="connsiteY59" fmla="*/ 527685 h 1034415"/>
                <a:gd name="connsiteX60" fmla="*/ 87630 w 691515"/>
                <a:gd name="connsiteY60" fmla="*/ 474345 h 1034415"/>
                <a:gd name="connsiteX61" fmla="*/ 135255 w 691515"/>
                <a:gd name="connsiteY61" fmla="*/ 415290 h 1034415"/>
                <a:gd name="connsiteX62" fmla="*/ 160020 w 691515"/>
                <a:gd name="connsiteY62" fmla="*/ 259080 h 1034415"/>
                <a:gd name="connsiteX63" fmla="*/ 129540 w 691515"/>
                <a:gd name="connsiteY63" fmla="*/ 253365 h 1034415"/>
                <a:gd name="connsiteX64" fmla="*/ 106680 w 691515"/>
                <a:gd name="connsiteY64" fmla="*/ 224790 h 1034415"/>
                <a:gd name="connsiteX65" fmla="*/ 137160 w 691515"/>
                <a:gd name="connsiteY65" fmla="*/ 224790 h 1034415"/>
                <a:gd name="connsiteX66" fmla="*/ 140970 w 691515"/>
                <a:gd name="connsiteY66" fmla="*/ 209550 h 1034415"/>
                <a:gd name="connsiteX67" fmla="*/ 205740 w 691515"/>
                <a:gd name="connsiteY67" fmla="*/ 209550 h 1034415"/>
                <a:gd name="connsiteX68" fmla="*/ 209550 w 691515"/>
                <a:gd name="connsiteY68" fmla="*/ 230505 h 1034415"/>
                <a:gd name="connsiteX69" fmla="*/ 255270 w 691515"/>
                <a:gd name="connsiteY69" fmla="*/ 219075 h 1034415"/>
                <a:gd name="connsiteX70" fmla="*/ 243840 w 691515"/>
                <a:gd name="connsiteY70" fmla="*/ 167640 h 1034415"/>
                <a:gd name="connsiteX71" fmla="*/ 120015 w 691515"/>
                <a:gd name="connsiteY71" fmla="*/ 148590 h 1034415"/>
                <a:gd name="connsiteX72" fmla="*/ 97155 w 691515"/>
                <a:gd name="connsiteY72" fmla="*/ 116205 h 1034415"/>
                <a:gd name="connsiteX73" fmla="*/ 22860 w 691515"/>
                <a:gd name="connsiteY73" fmla="*/ 150495 h 10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91515" h="1034415">
                  <a:moveTo>
                    <a:pt x="22860" y="150495"/>
                  </a:moveTo>
                  <a:lnTo>
                    <a:pt x="87630" y="40005"/>
                  </a:lnTo>
                  <a:lnTo>
                    <a:pt x="259080" y="62865"/>
                  </a:lnTo>
                  <a:lnTo>
                    <a:pt x="293370" y="32385"/>
                  </a:lnTo>
                  <a:lnTo>
                    <a:pt x="295275" y="9525"/>
                  </a:lnTo>
                  <a:lnTo>
                    <a:pt x="327660" y="0"/>
                  </a:lnTo>
                  <a:lnTo>
                    <a:pt x="352425" y="30480"/>
                  </a:lnTo>
                  <a:lnTo>
                    <a:pt x="348615" y="60960"/>
                  </a:lnTo>
                  <a:lnTo>
                    <a:pt x="361950" y="83820"/>
                  </a:lnTo>
                  <a:lnTo>
                    <a:pt x="407670" y="74295"/>
                  </a:lnTo>
                  <a:lnTo>
                    <a:pt x="521970" y="72390"/>
                  </a:lnTo>
                  <a:lnTo>
                    <a:pt x="554355" y="142875"/>
                  </a:lnTo>
                  <a:lnTo>
                    <a:pt x="542925" y="190500"/>
                  </a:lnTo>
                  <a:lnTo>
                    <a:pt x="617220" y="198120"/>
                  </a:lnTo>
                  <a:lnTo>
                    <a:pt x="666750" y="217170"/>
                  </a:lnTo>
                  <a:lnTo>
                    <a:pt x="655320" y="247650"/>
                  </a:lnTo>
                  <a:lnTo>
                    <a:pt x="653415" y="293370"/>
                  </a:lnTo>
                  <a:lnTo>
                    <a:pt x="607695" y="289560"/>
                  </a:lnTo>
                  <a:lnTo>
                    <a:pt x="594360" y="340995"/>
                  </a:lnTo>
                  <a:lnTo>
                    <a:pt x="603885" y="382905"/>
                  </a:lnTo>
                  <a:lnTo>
                    <a:pt x="653415" y="363855"/>
                  </a:lnTo>
                  <a:lnTo>
                    <a:pt x="638175" y="436245"/>
                  </a:lnTo>
                  <a:lnTo>
                    <a:pt x="630555" y="478155"/>
                  </a:lnTo>
                  <a:lnTo>
                    <a:pt x="659130" y="491490"/>
                  </a:lnTo>
                  <a:lnTo>
                    <a:pt x="611505" y="523875"/>
                  </a:lnTo>
                  <a:lnTo>
                    <a:pt x="666750" y="514350"/>
                  </a:lnTo>
                  <a:lnTo>
                    <a:pt x="691515" y="527685"/>
                  </a:lnTo>
                  <a:lnTo>
                    <a:pt x="685800" y="615315"/>
                  </a:lnTo>
                  <a:lnTo>
                    <a:pt x="640080" y="594360"/>
                  </a:lnTo>
                  <a:lnTo>
                    <a:pt x="611505" y="699135"/>
                  </a:lnTo>
                  <a:lnTo>
                    <a:pt x="548640" y="689610"/>
                  </a:lnTo>
                  <a:lnTo>
                    <a:pt x="548640" y="716280"/>
                  </a:lnTo>
                  <a:lnTo>
                    <a:pt x="512445" y="704850"/>
                  </a:lnTo>
                  <a:lnTo>
                    <a:pt x="476250" y="803910"/>
                  </a:lnTo>
                  <a:lnTo>
                    <a:pt x="485775" y="822960"/>
                  </a:lnTo>
                  <a:lnTo>
                    <a:pt x="462915" y="849630"/>
                  </a:lnTo>
                  <a:lnTo>
                    <a:pt x="424815" y="847725"/>
                  </a:lnTo>
                  <a:lnTo>
                    <a:pt x="426720" y="883920"/>
                  </a:lnTo>
                  <a:lnTo>
                    <a:pt x="461010" y="880110"/>
                  </a:lnTo>
                  <a:lnTo>
                    <a:pt x="455295" y="908685"/>
                  </a:lnTo>
                  <a:lnTo>
                    <a:pt x="455295" y="908685"/>
                  </a:lnTo>
                  <a:lnTo>
                    <a:pt x="474345" y="920115"/>
                  </a:lnTo>
                  <a:lnTo>
                    <a:pt x="451485" y="1024890"/>
                  </a:lnTo>
                  <a:lnTo>
                    <a:pt x="379095" y="988695"/>
                  </a:lnTo>
                  <a:lnTo>
                    <a:pt x="327660" y="986790"/>
                  </a:lnTo>
                  <a:lnTo>
                    <a:pt x="291465" y="1034415"/>
                  </a:lnTo>
                  <a:lnTo>
                    <a:pt x="285750" y="927735"/>
                  </a:lnTo>
                  <a:lnTo>
                    <a:pt x="232410" y="902970"/>
                  </a:lnTo>
                  <a:lnTo>
                    <a:pt x="247650" y="853440"/>
                  </a:lnTo>
                  <a:lnTo>
                    <a:pt x="220980" y="819150"/>
                  </a:lnTo>
                  <a:lnTo>
                    <a:pt x="173355" y="815340"/>
                  </a:lnTo>
                  <a:lnTo>
                    <a:pt x="85725" y="845820"/>
                  </a:lnTo>
                  <a:lnTo>
                    <a:pt x="47625" y="918210"/>
                  </a:lnTo>
                  <a:lnTo>
                    <a:pt x="0" y="861060"/>
                  </a:lnTo>
                  <a:lnTo>
                    <a:pt x="102870" y="704850"/>
                  </a:lnTo>
                  <a:lnTo>
                    <a:pt x="161925" y="680085"/>
                  </a:lnTo>
                  <a:lnTo>
                    <a:pt x="165735" y="638175"/>
                  </a:lnTo>
                  <a:lnTo>
                    <a:pt x="148590" y="588645"/>
                  </a:lnTo>
                  <a:lnTo>
                    <a:pt x="158115" y="560070"/>
                  </a:lnTo>
                  <a:lnTo>
                    <a:pt x="87630" y="527685"/>
                  </a:lnTo>
                  <a:lnTo>
                    <a:pt x="87630" y="474345"/>
                  </a:lnTo>
                  <a:lnTo>
                    <a:pt x="135255" y="415290"/>
                  </a:lnTo>
                  <a:lnTo>
                    <a:pt x="160020" y="259080"/>
                  </a:lnTo>
                  <a:lnTo>
                    <a:pt x="129540" y="253365"/>
                  </a:lnTo>
                  <a:lnTo>
                    <a:pt x="106680" y="224790"/>
                  </a:lnTo>
                  <a:lnTo>
                    <a:pt x="137160" y="224790"/>
                  </a:lnTo>
                  <a:lnTo>
                    <a:pt x="140970" y="209550"/>
                  </a:lnTo>
                  <a:lnTo>
                    <a:pt x="205740" y="209550"/>
                  </a:lnTo>
                  <a:lnTo>
                    <a:pt x="209550" y="230505"/>
                  </a:lnTo>
                  <a:lnTo>
                    <a:pt x="255270" y="219075"/>
                  </a:lnTo>
                  <a:lnTo>
                    <a:pt x="243840" y="167640"/>
                  </a:lnTo>
                  <a:lnTo>
                    <a:pt x="120015" y="148590"/>
                  </a:lnTo>
                  <a:lnTo>
                    <a:pt x="97155" y="116205"/>
                  </a:lnTo>
                  <a:lnTo>
                    <a:pt x="22860" y="15049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Dębe</a:t>
              </a:r>
            </a:p>
            <a:p>
              <a:pPr algn="ctr"/>
              <a:r>
                <a:rPr lang="pl-PL" sz="600" dirty="0">
                  <a:solidFill>
                    <a:schemeClr val="tx1"/>
                  </a:solidFill>
                  <a:latin typeface="Arial" panose="020B0604020202020204" pitchFamily="34" charset="0"/>
                  <a:cs typeface="Arial" panose="020B0604020202020204" pitchFamily="34" charset="0"/>
                </a:rPr>
                <a:t>Wielkie</a:t>
              </a:r>
            </a:p>
          </p:txBody>
        </p:sp>
        <p:sp>
          <p:nvSpPr>
            <p:cNvPr id="66" name="Dabrowka">
              <a:extLst>
                <a:ext uri="{FF2B5EF4-FFF2-40B4-BE49-F238E27FC236}">
                  <a16:creationId xmlns:a16="http://schemas.microsoft.com/office/drawing/2014/main" id="{4A0E686D-A0E2-101E-C41B-4C282BB3DAF0}"/>
                </a:ext>
              </a:extLst>
            </p:cNvPr>
            <p:cNvSpPr/>
            <p:nvPr/>
          </p:nvSpPr>
          <p:spPr>
            <a:xfrm>
              <a:off x="7074750" y="954939"/>
              <a:ext cx="1340352" cy="713694"/>
            </a:xfrm>
            <a:custGeom>
              <a:avLst/>
              <a:gdLst>
                <a:gd name="connsiteX0" fmla="*/ 22860 w 1320165"/>
                <a:gd name="connsiteY0" fmla="*/ 139065 h 702945"/>
                <a:gd name="connsiteX1" fmla="*/ 78105 w 1320165"/>
                <a:gd name="connsiteY1" fmla="*/ 154305 h 702945"/>
                <a:gd name="connsiteX2" fmla="*/ 78105 w 1320165"/>
                <a:gd name="connsiteY2" fmla="*/ 200025 h 702945"/>
                <a:gd name="connsiteX3" fmla="*/ 116205 w 1320165"/>
                <a:gd name="connsiteY3" fmla="*/ 219075 h 702945"/>
                <a:gd name="connsiteX4" fmla="*/ 146685 w 1320165"/>
                <a:gd name="connsiteY4" fmla="*/ 200025 h 702945"/>
                <a:gd name="connsiteX5" fmla="*/ 167640 w 1320165"/>
                <a:gd name="connsiteY5" fmla="*/ 163830 h 702945"/>
                <a:gd name="connsiteX6" fmla="*/ 163830 w 1320165"/>
                <a:gd name="connsiteY6" fmla="*/ 106680 h 702945"/>
                <a:gd name="connsiteX7" fmla="*/ 186690 w 1320165"/>
                <a:gd name="connsiteY7" fmla="*/ 57150 h 702945"/>
                <a:gd name="connsiteX8" fmla="*/ 230505 w 1320165"/>
                <a:gd name="connsiteY8" fmla="*/ 62865 h 702945"/>
                <a:gd name="connsiteX9" fmla="*/ 268605 w 1320165"/>
                <a:gd name="connsiteY9" fmla="*/ 74295 h 702945"/>
                <a:gd name="connsiteX10" fmla="*/ 432435 w 1320165"/>
                <a:gd name="connsiteY10" fmla="*/ 9525 h 702945"/>
                <a:gd name="connsiteX11" fmla="*/ 487680 w 1320165"/>
                <a:gd name="connsiteY11" fmla="*/ 22860 h 702945"/>
                <a:gd name="connsiteX12" fmla="*/ 581025 w 1320165"/>
                <a:gd name="connsiteY12" fmla="*/ 7620 h 702945"/>
                <a:gd name="connsiteX13" fmla="*/ 720090 w 1320165"/>
                <a:gd name="connsiteY13" fmla="*/ 36195 h 702945"/>
                <a:gd name="connsiteX14" fmla="*/ 750570 w 1320165"/>
                <a:gd name="connsiteY14" fmla="*/ 13335 h 702945"/>
                <a:gd name="connsiteX15" fmla="*/ 817245 w 1320165"/>
                <a:gd name="connsiteY15" fmla="*/ 0 h 702945"/>
                <a:gd name="connsiteX16" fmla="*/ 874395 w 1320165"/>
                <a:gd name="connsiteY16" fmla="*/ 120015 h 702945"/>
                <a:gd name="connsiteX17" fmla="*/ 857250 w 1320165"/>
                <a:gd name="connsiteY17" fmla="*/ 163830 h 702945"/>
                <a:gd name="connsiteX18" fmla="*/ 859155 w 1320165"/>
                <a:gd name="connsiteY18" fmla="*/ 245745 h 702945"/>
                <a:gd name="connsiteX19" fmla="*/ 958215 w 1320165"/>
                <a:gd name="connsiteY19" fmla="*/ 236220 h 702945"/>
                <a:gd name="connsiteX20" fmla="*/ 1055370 w 1320165"/>
                <a:gd name="connsiteY20" fmla="*/ 232410 h 702945"/>
                <a:gd name="connsiteX21" fmla="*/ 1051560 w 1320165"/>
                <a:gd name="connsiteY21" fmla="*/ 264795 h 702945"/>
                <a:gd name="connsiteX22" fmla="*/ 1078230 w 1320165"/>
                <a:gd name="connsiteY22" fmla="*/ 300990 h 702945"/>
                <a:gd name="connsiteX23" fmla="*/ 1078230 w 1320165"/>
                <a:gd name="connsiteY23" fmla="*/ 367665 h 702945"/>
                <a:gd name="connsiteX24" fmla="*/ 1139190 w 1320165"/>
                <a:gd name="connsiteY24" fmla="*/ 388620 h 702945"/>
                <a:gd name="connsiteX25" fmla="*/ 1219200 w 1320165"/>
                <a:gd name="connsiteY25" fmla="*/ 403860 h 702945"/>
                <a:gd name="connsiteX26" fmla="*/ 1196340 w 1320165"/>
                <a:gd name="connsiteY26" fmla="*/ 487680 h 702945"/>
                <a:gd name="connsiteX27" fmla="*/ 1320165 w 1320165"/>
                <a:gd name="connsiteY27" fmla="*/ 516255 h 702945"/>
                <a:gd name="connsiteX28" fmla="*/ 1188720 w 1320165"/>
                <a:gd name="connsiteY28" fmla="*/ 689610 h 702945"/>
                <a:gd name="connsiteX29" fmla="*/ 1101090 w 1320165"/>
                <a:gd name="connsiteY29" fmla="*/ 702945 h 702945"/>
                <a:gd name="connsiteX30" fmla="*/ 1003935 w 1320165"/>
                <a:gd name="connsiteY30" fmla="*/ 672465 h 702945"/>
                <a:gd name="connsiteX31" fmla="*/ 969645 w 1320165"/>
                <a:gd name="connsiteY31" fmla="*/ 678180 h 702945"/>
                <a:gd name="connsiteX32" fmla="*/ 967740 w 1320165"/>
                <a:gd name="connsiteY32" fmla="*/ 638175 h 702945"/>
                <a:gd name="connsiteX33" fmla="*/ 935355 w 1320165"/>
                <a:gd name="connsiteY33" fmla="*/ 613410 h 702945"/>
                <a:gd name="connsiteX34" fmla="*/ 952500 w 1320165"/>
                <a:gd name="connsiteY34" fmla="*/ 592455 h 702945"/>
                <a:gd name="connsiteX35" fmla="*/ 927735 w 1320165"/>
                <a:gd name="connsiteY35" fmla="*/ 579120 h 702945"/>
                <a:gd name="connsiteX36" fmla="*/ 889635 w 1320165"/>
                <a:gd name="connsiteY36" fmla="*/ 619125 h 702945"/>
                <a:gd name="connsiteX37" fmla="*/ 840105 w 1320165"/>
                <a:gd name="connsiteY37" fmla="*/ 609600 h 702945"/>
                <a:gd name="connsiteX38" fmla="*/ 842010 w 1320165"/>
                <a:gd name="connsiteY38" fmla="*/ 586740 h 702945"/>
                <a:gd name="connsiteX39" fmla="*/ 802005 w 1320165"/>
                <a:gd name="connsiteY39" fmla="*/ 592455 h 702945"/>
                <a:gd name="connsiteX40" fmla="*/ 779145 w 1320165"/>
                <a:gd name="connsiteY40" fmla="*/ 613410 h 702945"/>
                <a:gd name="connsiteX41" fmla="*/ 737235 w 1320165"/>
                <a:gd name="connsiteY41" fmla="*/ 621030 h 702945"/>
                <a:gd name="connsiteX42" fmla="*/ 666750 w 1320165"/>
                <a:gd name="connsiteY42" fmla="*/ 613410 h 702945"/>
                <a:gd name="connsiteX43" fmla="*/ 567690 w 1320165"/>
                <a:gd name="connsiteY43" fmla="*/ 681990 h 702945"/>
                <a:gd name="connsiteX44" fmla="*/ 462915 w 1320165"/>
                <a:gd name="connsiteY44" fmla="*/ 681990 h 702945"/>
                <a:gd name="connsiteX45" fmla="*/ 396240 w 1320165"/>
                <a:gd name="connsiteY45" fmla="*/ 655320 h 702945"/>
                <a:gd name="connsiteX46" fmla="*/ 323850 w 1320165"/>
                <a:gd name="connsiteY46" fmla="*/ 689610 h 702945"/>
                <a:gd name="connsiteX47" fmla="*/ 323850 w 1320165"/>
                <a:gd name="connsiteY47" fmla="*/ 535305 h 702945"/>
                <a:gd name="connsiteX48" fmla="*/ 213360 w 1320165"/>
                <a:gd name="connsiteY48" fmla="*/ 520065 h 702945"/>
                <a:gd name="connsiteX49" fmla="*/ 188595 w 1320165"/>
                <a:gd name="connsiteY49" fmla="*/ 457200 h 702945"/>
                <a:gd name="connsiteX50" fmla="*/ 70485 w 1320165"/>
                <a:gd name="connsiteY50" fmla="*/ 499110 h 702945"/>
                <a:gd name="connsiteX51" fmla="*/ 47625 w 1320165"/>
                <a:gd name="connsiteY51" fmla="*/ 422910 h 702945"/>
                <a:gd name="connsiteX52" fmla="*/ 127635 w 1320165"/>
                <a:gd name="connsiteY52" fmla="*/ 398145 h 702945"/>
                <a:gd name="connsiteX53" fmla="*/ 93345 w 1320165"/>
                <a:gd name="connsiteY53" fmla="*/ 316230 h 702945"/>
                <a:gd name="connsiteX54" fmla="*/ 45720 w 1320165"/>
                <a:gd name="connsiteY54" fmla="*/ 293370 h 702945"/>
                <a:gd name="connsiteX55" fmla="*/ 15240 w 1320165"/>
                <a:gd name="connsiteY55" fmla="*/ 293370 h 702945"/>
                <a:gd name="connsiteX56" fmla="*/ 0 w 1320165"/>
                <a:gd name="connsiteY56" fmla="*/ 268605 h 702945"/>
                <a:gd name="connsiteX57" fmla="*/ 22860 w 1320165"/>
                <a:gd name="connsiteY57" fmla="*/ 228600 h 702945"/>
                <a:gd name="connsiteX58" fmla="*/ 22860 w 1320165"/>
                <a:gd name="connsiteY58" fmla="*/ 139065 h 70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20165" h="702945">
                  <a:moveTo>
                    <a:pt x="22860" y="139065"/>
                  </a:moveTo>
                  <a:lnTo>
                    <a:pt x="78105" y="154305"/>
                  </a:lnTo>
                  <a:lnTo>
                    <a:pt x="78105" y="200025"/>
                  </a:lnTo>
                  <a:lnTo>
                    <a:pt x="116205" y="219075"/>
                  </a:lnTo>
                  <a:lnTo>
                    <a:pt x="146685" y="200025"/>
                  </a:lnTo>
                  <a:lnTo>
                    <a:pt x="167640" y="163830"/>
                  </a:lnTo>
                  <a:lnTo>
                    <a:pt x="163830" y="106680"/>
                  </a:lnTo>
                  <a:lnTo>
                    <a:pt x="186690" y="57150"/>
                  </a:lnTo>
                  <a:lnTo>
                    <a:pt x="230505" y="62865"/>
                  </a:lnTo>
                  <a:lnTo>
                    <a:pt x="268605" y="74295"/>
                  </a:lnTo>
                  <a:lnTo>
                    <a:pt x="432435" y="9525"/>
                  </a:lnTo>
                  <a:lnTo>
                    <a:pt x="487680" y="22860"/>
                  </a:lnTo>
                  <a:lnTo>
                    <a:pt x="581025" y="7620"/>
                  </a:lnTo>
                  <a:lnTo>
                    <a:pt x="720090" y="36195"/>
                  </a:lnTo>
                  <a:lnTo>
                    <a:pt x="750570" y="13335"/>
                  </a:lnTo>
                  <a:lnTo>
                    <a:pt x="817245" y="0"/>
                  </a:lnTo>
                  <a:lnTo>
                    <a:pt x="874395" y="120015"/>
                  </a:lnTo>
                  <a:lnTo>
                    <a:pt x="857250" y="163830"/>
                  </a:lnTo>
                  <a:lnTo>
                    <a:pt x="859155" y="245745"/>
                  </a:lnTo>
                  <a:lnTo>
                    <a:pt x="958215" y="236220"/>
                  </a:lnTo>
                  <a:lnTo>
                    <a:pt x="1055370" y="232410"/>
                  </a:lnTo>
                  <a:lnTo>
                    <a:pt x="1051560" y="264795"/>
                  </a:lnTo>
                  <a:lnTo>
                    <a:pt x="1078230" y="300990"/>
                  </a:lnTo>
                  <a:lnTo>
                    <a:pt x="1078230" y="367665"/>
                  </a:lnTo>
                  <a:lnTo>
                    <a:pt x="1139190" y="388620"/>
                  </a:lnTo>
                  <a:lnTo>
                    <a:pt x="1219200" y="403860"/>
                  </a:lnTo>
                  <a:lnTo>
                    <a:pt x="1196340" y="487680"/>
                  </a:lnTo>
                  <a:lnTo>
                    <a:pt x="1320165" y="516255"/>
                  </a:lnTo>
                  <a:lnTo>
                    <a:pt x="1188720" y="689610"/>
                  </a:lnTo>
                  <a:lnTo>
                    <a:pt x="1101090" y="702945"/>
                  </a:lnTo>
                  <a:lnTo>
                    <a:pt x="1003935" y="672465"/>
                  </a:lnTo>
                  <a:lnTo>
                    <a:pt x="969645" y="678180"/>
                  </a:lnTo>
                  <a:lnTo>
                    <a:pt x="967740" y="638175"/>
                  </a:lnTo>
                  <a:lnTo>
                    <a:pt x="935355" y="613410"/>
                  </a:lnTo>
                  <a:lnTo>
                    <a:pt x="952500" y="592455"/>
                  </a:lnTo>
                  <a:lnTo>
                    <a:pt x="927735" y="579120"/>
                  </a:lnTo>
                  <a:lnTo>
                    <a:pt x="889635" y="619125"/>
                  </a:lnTo>
                  <a:lnTo>
                    <a:pt x="840105" y="609600"/>
                  </a:lnTo>
                  <a:lnTo>
                    <a:pt x="842010" y="586740"/>
                  </a:lnTo>
                  <a:lnTo>
                    <a:pt x="802005" y="592455"/>
                  </a:lnTo>
                  <a:lnTo>
                    <a:pt x="779145" y="613410"/>
                  </a:lnTo>
                  <a:lnTo>
                    <a:pt x="737235" y="621030"/>
                  </a:lnTo>
                  <a:lnTo>
                    <a:pt x="666750" y="613410"/>
                  </a:lnTo>
                  <a:lnTo>
                    <a:pt x="567690" y="681990"/>
                  </a:lnTo>
                  <a:lnTo>
                    <a:pt x="462915" y="681990"/>
                  </a:lnTo>
                  <a:lnTo>
                    <a:pt x="396240" y="655320"/>
                  </a:lnTo>
                  <a:lnTo>
                    <a:pt x="323850" y="689610"/>
                  </a:lnTo>
                  <a:lnTo>
                    <a:pt x="323850" y="535305"/>
                  </a:lnTo>
                  <a:lnTo>
                    <a:pt x="213360" y="520065"/>
                  </a:lnTo>
                  <a:lnTo>
                    <a:pt x="188595" y="457200"/>
                  </a:lnTo>
                  <a:lnTo>
                    <a:pt x="70485" y="499110"/>
                  </a:lnTo>
                  <a:lnTo>
                    <a:pt x="47625" y="422910"/>
                  </a:lnTo>
                  <a:lnTo>
                    <a:pt x="127635" y="398145"/>
                  </a:lnTo>
                  <a:lnTo>
                    <a:pt x="93345" y="316230"/>
                  </a:lnTo>
                  <a:lnTo>
                    <a:pt x="45720" y="293370"/>
                  </a:lnTo>
                  <a:lnTo>
                    <a:pt x="15240" y="293370"/>
                  </a:lnTo>
                  <a:lnTo>
                    <a:pt x="0" y="268605"/>
                  </a:lnTo>
                  <a:lnTo>
                    <a:pt x="22860" y="228600"/>
                  </a:lnTo>
                  <a:lnTo>
                    <a:pt x="22860" y="139065"/>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Dąbrówka</a:t>
              </a:r>
            </a:p>
          </p:txBody>
        </p:sp>
        <p:sp>
          <p:nvSpPr>
            <p:cNvPr id="67" name="Czosnow">
              <a:extLst>
                <a:ext uri="{FF2B5EF4-FFF2-40B4-BE49-F238E27FC236}">
                  <a16:creationId xmlns:a16="http://schemas.microsoft.com/office/drawing/2014/main" id="{9647FBDD-9C11-0F32-A9A8-5548D3737141}"/>
                </a:ext>
              </a:extLst>
            </p:cNvPr>
            <p:cNvSpPr>
              <a:spLocks/>
            </p:cNvSpPr>
            <p:nvPr/>
          </p:nvSpPr>
          <p:spPr>
            <a:xfrm>
              <a:off x="4399849" y="1873650"/>
              <a:ext cx="1160815" cy="986549"/>
            </a:xfrm>
            <a:custGeom>
              <a:avLst/>
              <a:gdLst>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73105 w 1143332"/>
                <a:gd name="connsiteY31" fmla="*/ 865153 h 971691"/>
                <a:gd name="connsiteX32" fmla="*/ 472428 w 1143332"/>
                <a:gd name="connsiteY32" fmla="*/ 866702 h 971691"/>
                <a:gd name="connsiteX33" fmla="*/ 417528 w 1143332"/>
                <a:gd name="connsiteY33" fmla="*/ 832626 h 971691"/>
                <a:gd name="connsiteX34" fmla="*/ 341328 w 1143332"/>
                <a:gd name="connsiteY34" fmla="*/ 885966 h 971691"/>
                <a:gd name="connsiteX35" fmla="*/ 249888 w 1143332"/>
                <a:gd name="connsiteY35" fmla="*/ 937401 h 971691"/>
                <a:gd name="connsiteX36" fmla="*/ 124158 w 1143332"/>
                <a:gd name="connsiteY36" fmla="*/ 971691 h 971691"/>
                <a:gd name="connsiteX37" fmla="*/ 40338 w 1143332"/>
                <a:gd name="connsiteY37" fmla="*/ 792621 h 971691"/>
                <a:gd name="connsiteX38" fmla="*/ 39807 w 1143332"/>
                <a:gd name="connsiteY38" fmla="*/ 792791 h 971691"/>
                <a:gd name="connsiteX39" fmla="*/ 40005 w 1143332"/>
                <a:gd name="connsiteY39" fmla="*/ 792480 h 971691"/>
                <a:gd name="connsiteX40" fmla="*/ 104775 w 1143332"/>
                <a:gd name="connsiteY40" fmla="*/ 775335 h 971691"/>
                <a:gd name="connsiteX41" fmla="*/ 89535 w 1143332"/>
                <a:gd name="connsiteY41" fmla="*/ 744855 h 971691"/>
                <a:gd name="connsiteX42" fmla="*/ 36195 w 1143332"/>
                <a:gd name="connsiteY42" fmla="*/ 760095 h 971691"/>
                <a:gd name="connsiteX43" fmla="*/ 0 w 1143332"/>
                <a:gd name="connsiteY43" fmla="*/ 674370 h 971691"/>
                <a:gd name="connsiteX44" fmla="*/ 0 w 1143332"/>
                <a:gd name="connsiteY44" fmla="*/ 561975 h 971691"/>
                <a:gd name="connsiteX45" fmla="*/ 26670 w 1143332"/>
                <a:gd name="connsiteY45" fmla="*/ 563880 h 971691"/>
                <a:gd name="connsiteX46" fmla="*/ 41910 w 1143332"/>
                <a:gd name="connsiteY46" fmla="*/ 375285 h 971691"/>
                <a:gd name="connsiteX47" fmla="*/ 64770 w 1143332"/>
                <a:gd name="connsiteY47" fmla="*/ 379095 h 971691"/>
                <a:gd name="connsiteX48" fmla="*/ 76200 w 1143332"/>
                <a:gd name="connsiteY48" fmla="*/ 346710 h 971691"/>
                <a:gd name="connsiteX49" fmla="*/ 78105 w 1143332"/>
                <a:gd name="connsiteY49" fmla="*/ 283845 h 971691"/>
                <a:gd name="connsiteX50" fmla="*/ 49530 w 1143332"/>
                <a:gd name="connsiteY50" fmla="*/ 243840 h 971691"/>
                <a:gd name="connsiteX51" fmla="*/ 85725 w 1143332"/>
                <a:gd name="connsiteY51" fmla="*/ 203835 h 971691"/>
                <a:gd name="connsiteX52" fmla="*/ 154305 w 1143332"/>
                <a:gd name="connsiteY52" fmla="*/ 180975 h 971691"/>
                <a:gd name="connsiteX53" fmla="*/ 152400 w 1143332"/>
                <a:gd name="connsiteY53" fmla="*/ 121920 h 971691"/>
                <a:gd name="connsiteX54" fmla="*/ 196215 w 1143332"/>
                <a:gd name="connsiteY54" fmla="*/ 108585 h 971691"/>
                <a:gd name="connsiteX55" fmla="*/ 264795 w 1143332"/>
                <a:gd name="connsiteY55" fmla="*/ 34290 h 971691"/>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73105 w 1143332"/>
                <a:gd name="connsiteY31" fmla="*/ 865153 h 971691"/>
                <a:gd name="connsiteX32" fmla="*/ 417528 w 1143332"/>
                <a:gd name="connsiteY32" fmla="*/ 832626 h 971691"/>
                <a:gd name="connsiteX33" fmla="*/ 341328 w 1143332"/>
                <a:gd name="connsiteY33" fmla="*/ 885966 h 971691"/>
                <a:gd name="connsiteX34" fmla="*/ 249888 w 1143332"/>
                <a:gd name="connsiteY34" fmla="*/ 937401 h 971691"/>
                <a:gd name="connsiteX35" fmla="*/ 124158 w 1143332"/>
                <a:gd name="connsiteY35" fmla="*/ 971691 h 971691"/>
                <a:gd name="connsiteX36" fmla="*/ 40338 w 1143332"/>
                <a:gd name="connsiteY36" fmla="*/ 792621 h 971691"/>
                <a:gd name="connsiteX37" fmla="*/ 39807 w 1143332"/>
                <a:gd name="connsiteY37" fmla="*/ 792791 h 971691"/>
                <a:gd name="connsiteX38" fmla="*/ 40005 w 1143332"/>
                <a:gd name="connsiteY38" fmla="*/ 792480 h 971691"/>
                <a:gd name="connsiteX39" fmla="*/ 104775 w 1143332"/>
                <a:gd name="connsiteY39" fmla="*/ 775335 h 971691"/>
                <a:gd name="connsiteX40" fmla="*/ 89535 w 1143332"/>
                <a:gd name="connsiteY40" fmla="*/ 744855 h 971691"/>
                <a:gd name="connsiteX41" fmla="*/ 36195 w 1143332"/>
                <a:gd name="connsiteY41" fmla="*/ 760095 h 971691"/>
                <a:gd name="connsiteX42" fmla="*/ 0 w 1143332"/>
                <a:gd name="connsiteY42" fmla="*/ 674370 h 971691"/>
                <a:gd name="connsiteX43" fmla="*/ 0 w 1143332"/>
                <a:gd name="connsiteY43" fmla="*/ 561975 h 971691"/>
                <a:gd name="connsiteX44" fmla="*/ 26670 w 1143332"/>
                <a:gd name="connsiteY44" fmla="*/ 563880 h 971691"/>
                <a:gd name="connsiteX45" fmla="*/ 41910 w 1143332"/>
                <a:gd name="connsiteY45" fmla="*/ 375285 h 971691"/>
                <a:gd name="connsiteX46" fmla="*/ 64770 w 1143332"/>
                <a:gd name="connsiteY46" fmla="*/ 379095 h 971691"/>
                <a:gd name="connsiteX47" fmla="*/ 76200 w 1143332"/>
                <a:gd name="connsiteY47" fmla="*/ 346710 h 971691"/>
                <a:gd name="connsiteX48" fmla="*/ 78105 w 1143332"/>
                <a:gd name="connsiteY48" fmla="*/ 283845 h 971691"/>
                <a:gd name="connsiteX49" fmla="*/ 49530 w 1143332"/>
                <a:gd name="connsiteY49" fmla="*/ 243840 h 971691"/>
                <a:gd name="connsiteX50" fmla="*/ 85725 w 1143332"/>
                <a:gd name="connsiteY50" fmla="*/ 203835 h 971691"/>
                <a:gd name="connsiteX51" fmla="*/ 154305 w 1143332"/>
                <a:gd name="connsiteY51" fmla="*/ 180975 h 971691"/>
                <a:gd name="connsiteX52" fmla="*/ 152400 w 1143332"/>
                <a:gd name="connsiteY52" fmla="*/ 121920 h 971691"/>
                <a:gd name="connsiteX53" fmla="*/ 196215 w 1143332"/>
                <a:gd name="connsiteY53" fmla="*/ 108585 h 971691"/>
                <a:gd name="connsiteX54" fmla="*/ 264795 w 1143332"/>
                <a:gd name="connsiteY54" fmla="*/ 34290 h 971691"/>
                <a:gd name="connsiteX55" fmla="*/ 371475 w 1143332"/>
                <a:gd name="connsiteY55" fmla="*/ 0 h 971691"/>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17528 w 1143332"/>
                <a:gd name="connsiteY31" fmla="*/ 832626 h 971691"/>
                <a:gd name="connsiteX32" fmla="*/ 341328 w 1143332"/>
                <a:gd name="connsiteY32" fmla="*/ 885966 h 971691"/>
                <a:gd name="connsiteX33" fmla="*/ 249888 w 1143332"/>
                <a:gd name="connsiteY33" fmla="*/ 937401 h 971691"/>
                <a:gd name="connsiteX34" fmla="*/ 124158 w 1143332"/>
                <a:gd name="connsiteY34" fmla="*/ 971691 h 971691"/>
                <a:gd name="connsiteX35" fmla="*/ 40338 w 1143332"/>
                <a:gd name="connsiteY35" fmla="*/ 792621 h 971691"/>
                <a:gd name="connsiteX36" fmla="*/ 39807 w 1143332"/>
                <a:gd name="connsiteY36" fmla="*/ 792791 h 971691"/>
                <a:gd name="connsiteX37" fmla="*/ 40005 w 1143332"/>
                <a:gd name="connsiteY37" fmla="*/ 792480 h 971691"/>
                <a:gd name="connsiteX38" fmla="*/ 104775 w 1143332"/>
                <a:gd name="connsiteY38" fmla="*/ 775335 h 971691"/>
                <a:gd name="connsiteX39" fmla="*/ 89535 w 1143332"/>
                <a:gd name="connsiteY39" fmla="*/ 744855 h 971691"/>
                <a:gd name="connsiteX40" fmla="*/ 36195 w 1143332"/>
                <a:gd name="connsiteY40" fmla="*/ 760095 h 971691"/>
                <a:gd name="connsiteX41" fmla="*/ 0 w 1143332"/>
                <a:gd name="connsiteY41" fmla="*/ 674370 h 971691"/>
                <a:gd name="connsiteX42" fmla="*/ 0 w 1143332"/>
                <a:gd name="connsiteY42" fmla="*/ 561975 h 971691"/>
                <a:gd name="connsiteX43" fmla="*/ 26670 w 1143332"/>
                <a:gd name="connsiteY43" fmla="*/ 563880 h 971691"/>
                <a:gd name="connsiteX44" fmla="*/ 41910 w 1143332"/>
                <a:gd name="connsiteY44" fmla="*/ 375285 h 971691"/>
                <a:gd name="connsiteX45" fmla="*/ 64770 w 1143332"/>
                <a:gd name="connsiteY45" fmla="*/ 379095 h 971691"/>
                <a:gd name="connsiteX46" fmla="*/ 76200 w 1143332"/>
                <a:gd name="connsiteY46" fmla="*/ 346710 h 971691"/>
                <a:gd name="connsiteX47" fmla="*/ 78105 w 1143332"/>
                <a:gd name="connsiteY47" fmla="*/ 283845 h 971691"/>
                <a:gd name="connsiteX48" fmla="*/ 49530 w 1143332"/>
                <a:gd name="connsiteY48" fmla="*/ 243840 h 971691"/>
                <a:gd name="connsiteX49" fmla="*/ 85725 w 1143332"/>
                <a:gd name="connsiteY49" fmla="*/ 203835 h 971691"/>
                <a:gd name="connsiteX50" fmla="*/ 154305 w 1143332"/>
                <a:gd name="connsiteY50" fmla="*/ 180975 h 971691"/>
                <a:gd name="connsiteX51" fmla="*/ 152400 w 1143332"/>
                <a:gd name="connsiteY51" fmla="*/ 121920 h 971691"/>
                <a:gd name="connsiteX52" fmla="*/ 196215 w 1143332"/>
                <a:gd name="connsiteY52" fmla="*/ 108585 h 971691"/>
                <a:gd name="connsiteX53" fmla="*/ 264795 w 1143332"/>
                <a:gd name="connsiteY53" fmla="*/ 34290 h 971691"/>
                <a:gd name="connsiteX54" fmla="*/ 371475 w 1143332"/>
                <a:gd name="connsiteY54" fmla="*/ 0 h 97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43332" h="971691">
                  <a:moveTo>
                    <a:pt x="371475" y="0"/>
                  </a:moveTo>
                  <a:lnTo>
                    <a:pt x="449580" y="30480"/>
                  </a:lnTo>
                  <a:lnTo>
                    <a:pt x="493395" y="70485"/>
                  </a:lnTo>
                  <a:lnTo>
                    <a:pt x="514350" y="118110"/>
                  </a:lnTo>
                  <a:lnTo>
                    <a:pt x="542925" y="150495"/>
                  </a:lnTo>
                  <a:lnTo>
                    <a:pt x="630555" y="188595"/>
                  </a:lnTo>
                  <a:lnTo>
                    <a:pt x="714375" y="207645"/>
                  </a:lnTo>
                  <a:lnTo>
                    <a:pt x="782955" y="205740"/>
                  </a:lnTo>
                  <a:lnTo>
                    <a:pt x="902970" y="266700"/>
                  </a:lnTo>
                  <a:lnTo>
                    <a:pt x="1005840" y="310515"/>
                  </a:lnTo>
                  <a:lnTo>
                    <a:pt x="1055370" y="356235"/>
                  </a:lnTo>
                  <a:lnTo>
                    <a:pt x="1098343" y="414556"/>
                  </a:lnTo>
                  <a:lnTo>
                    <a:pt x="1061417" y="518301"/>
                  </a:lnTo>
                  <a:lnTo>
                    <a:pt x="1143332" y="558306"/>
                  </a:lnTo>
                  <a:lnTo>
                    <a:pt x="1137617" y="626886"/>
                  </a:lnTo>
                  <a:lnTo>
                    <a:pt x="1103327" y="619266"/>
                  </a:lnTo>
                  <a:lnTo>
                    <a:pt x="1105232" y="672606"/>
                  </a:lnTo>
                  <a:lnTo>
                    <a:pt x="1026261" y="686751"/>
                  </a:lnTo>
                  <a:lnTo>
                    <a:pt x="1017602" y="680227"/>
                  </a:lnTo>
                  <a:lnTo>
                    <a:pt x="895682" y="636412"/>
                  </a:lnTo>
                  <a:lnTo>
                    <a:pt x="829007" y="859297"/>
                  </a:lnTo>
                  <a:lnTo>
                    <a:pt x="714707" y="865012"/>
                  </a:lnTo>
                  <a:lnTo>
                    <a:pt x="701372" y="809767"/>
                  </a:lnTo>
                  <a:lnTo>
                    <a:pt x="668987" y="752617"/>
                  </a:lnTo>
                  <a:lnTo>
                    <a:pt x="676607" y="647842"/>
                  </a:lnTo>
                  <a:lnTo>
                    <a:pt x="619457" y="691657"/>
                  </a:lnTo>
                  <a:lnTo>
                    <a:pt x="507062" y="727852"/>
                  </a:lnTo>
                  <a:lnTo>
                    <a:pt x="472772" y="773572"/>
                  </a:lnTo>
                  <a:lnTo>
                    <a:pt x="474677" y="792622"/>
                  </a:lnTo>
                  <a:lnTo>
                    <a:pt x="423242" y="828817"/>
                  </a:lnTo>
                  <a:lnTo>
                    <a:pt x="421587" y="833176"/>
                  </a:lnTo>
                  <a:lnTo>
                    <a:pt x="417528" y="832626"/>
                  </a:lnTo>
                  <a:lnTo>
                    <a:pt x="341328" y="885966"/>
                  </a:lnTo>
                  <a:lnTo>
                    <a:pt x="249888" y="937401"/>
                  </a:lnTo>
                  <a:lnTo>
                    <a:pt x="124158" y="971691"/>
                  </a:lnTo>
                  <a:lnTo>
                    <a:pt x="40338" y="792621"/>
                  </a:lnTo>
                  <a:lnTo>
                    <a:pt x="39807" y="792791"/>
                  </a:lnTo>
                  <a:lnTo>
                    <a:pt x="40005" y="792480"/>
                  </a:lnTo>
                  <a:lnTo>
                    <a:pt x="104775" y="775335"/>
                  </a:lnTo>
                  <a:lnTo>
                    <a:pt x="89535" y="744855"/>
                  </a:lnTo>
                  <a:lnTo>
                    <a:pt x="36195" y="760095"/>
                  </a:lnTo>
                  <a:lnTo>
                    <a:pt x="0" y="674370"/>
                  </a:lnTo>
                  <a:lnTo>
                    <a:pt x="0" y="561975"/>
                  </a:lnTo>
                  <a:lnTo>
                    <a:pt x="26670" y="563880"/>
                  </a:lnTo>
                  <a:lnTo>
                    <a:pt x="41910" y="375285"/>
                  </a:lnTo>
                  <a:lnTo>
                    <a:pt x="64770" y="379095"/>
                  </a:lnTo>
                  <a:lnTo>
                    <a:pt x="76200" y="346710"/>
                  </a:lnTo>
                  <a:lnTo>
                    <a:pt x="78105" y="283845"/>
                  </a:lnTo>
                  <a:lnTo>
                    <a:pt x="49530" y="243840"/>
                  </a:lnTo>
                  <a:lnTo>
                    <a:pt x="85725" y="203835"/>
                  </a:lnTo>
                  <a:lnTo>
                    <a:pt x="154305" y="180975"/>
                  </a:lnTo>
                  <a:lnTo>
                    <a:pt x="152400" y="121920"/>
                  </a:lnTo>
                  <a:lnTo>
                    <a:pt x="196215" y="108585"/>
                  </a:lnTo>
                  <a:lnTo>
                    <a:pt x="264795" y="34290"/>
                  </a:lnTo>
                  <a:lnTo>
                    <a:pt x="371475" y="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36000" bIns="72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Czosnów</a:t>
              </a:r>
            </a:p>
          </p:txBody>
        </p:sp>
        <p:sp>
          <p:nvSpPr>
            <p:cNvPr id="68" name="Celestynów">
              <a:extLst>
                <a:ext uri="{FF2B5EF4-FFF2-40B4-BE49-F238E27FC236}">
                  <a16:creationId xmlns:a16="http://schemas.microsoft.com/office/drawing/2014/main" id="{270000D6-C00C-4B04-DDD0-82A49BD437E2}"/>
                </a:ext>
              </a:extLst>
            </p:cNvPr>
            <p:cNvSpPr/>
            <p:nvPr/>
          </p:nvSpPr>
          <p:spPr>
            <a:xfrm>
              <a:off x="8063090" y="4372545"/>
              <a:ext cx="878095" cy="1168214"/>
            </a:xfrm>
            <a:custGeom>
              <a:avLst/>
              <a:gdLst>
                <a:gd name="connsiteX0" fmla="*/ 398145 w 864870"/>
                <a:gd name="connsiteY0" fmla="*/ 0 h 1112520"/>
                <a:gd name="connsiteX1" fmla="*/ 493395 w 864870"/>
                <a:gd name="connsiteY1" fmla="*/ 9525 h 1112520"/>
                <a:gd name="connsiteX2" fmla="*/ 489585 w 864870"/>
                <a:gd name="connsiteY2" fmla="*/ 89535 h 1112520"/>
                <a:gd name="connsiteX3" fmla="*/ 523875 w 864870"/>
                <a:gd name="connsiteY3" fmla="*/ 91440 h 1112520"/>
                <a:gd name="connsiteX4" fmla="*/ 573405 w 864870"/>
                <a:gd name="connsiteY4" fmla="*/ 133350 h 1112520"/>
                <a:gd name="connsiteX5" fmla="*/ 567690 w 864870"/>
                <a:gd name="connsiteY5" fmla="*/ 154305 h 1112520"/>
                <a:gd name="connsiteX6" fmla="*/ 592455 w 864870"/>
                <a:gd name="connsiteY6" fmla="*/ 165735 h 1112520"/>
                <a:gd name="connsiteX7" fmla="*/ 560070 w 864870"/>
                <a:gd name="connsiteY7" fmla="*/ 198120 h 1112520"/>
                <a:gd name="connsiteX8" fmla="*/ 611505 w 864870"/>
                <a:gd name="connsiteY8" fmla="*/ 251460 h 1112520"/>
                <a:gd name="connsiteX9" fmla="*/ 550545 w 864870"/>
                <a:gd name="connsiteY9" fmla="*/ 299085 h 1112520"/>
                <a:gd name="connsiteX10" fmla="*/ 550545 w 864870"/>
                <a:gd name="connsiteY10" fmla="*/ 333375 h 1112520"/>
                <a:gd name="connsiteX11" fmla="*/ 588645 w 864870"/>
                <a:gd name="connsiteY11" fmla="*/ 339090 h 1112520"/>
                <a:gd name="connsiteX12" fmla="*/ 582930 w 864870"/>
                <a:gd name="connsiteY12" fmla="*/ 361950 h 1112520"/>
                <a:gd name="connsiteX13" fmla="*/ 533400 w 864870"/>
                <a:gd name="connsiteY13" fmla="*/ 361950 h 1112520"/>
                <a:gd name="connsiteX14" fmla="*/ 565785 w 864870"/>
                <a:gd name="connsiteY14" fmla="*/ 485775 h 1112520"/>
                <a:gd name="connsiteX15" fmla="*/ 554355 w 864870"/>
                <a:gd name="connsiteY15" fmla="*/ 485775 h 1112520"/>
                <a:gd name="connsiteX16" fmla="*/ 506730 w 864870"/>
                <a:gd name="connsiteY16" fmla="*/ 447675 h 1112520"/>
                <a:gd name="connsiteX17" fmla="*/ 455295 w 864870"/>
                <a:gd name="connsiteY17" fmla="*/ 478155 h 1112520"/>
                <a:gd name="connsiteX18" fmla="*/ 443865 w 864870"/>
                <a:gd name="connsiteY18" fmla="*/ 529590 h 1112520"/>
                <a:gd name="connsiteX19" fmla="*/ 485775 w 864870"/>
                <a:gd name="connsiteY19" fmla="*/ 554355 h 1112520"/>
                <a:gd name="connsiteX20" fmla="*/ 506730 w 864870"/>
                <a:gd name="connsiteY20" fmla="*/ 541020 h 1112520"/>
                <a:gd name="connsiteX21" fmla="*/ 525780 w 864870"/>
                <a:gd name="connsiteY21" fmla="*/ 537210 h 1112520"/>
                <a:gd name="connsiteX22" fmla="*/ 499110 w 864870"/>
                <a:gd name="connsiteY22" fmla="*/ 605790 h 1112520"/>
                <a:gd name="connsiteX23" fmla="*/ 548640 w 864870"/>
                <a:gd name="connsiteY23" fmla="*/ 624840 h 1112520"/>
                <a:gd name="connsiteX24" fmla="*/ 529590 w 864870"/>
                <a:gd name="connsiteY24" fmla="*/ 661035 h 1112520"/>
                <a:gd name="connsiteX25" fmla="*/ 725805 w 864870"/>
                <a:gd name="connsiteY25" fmla="*/ 748665 h 1112520"/>
                <a:gd name="connsiteX26" fmla="*/ 739140 w 864870"/>
                <a:gd name="connsiteY26" fmla="*/ 721995 h 1112520"/>
                <a:gd name="connsiteX27" fmla="*/ 760095 w 864870"/>
                <a:gd name="connsiteY27" fmla="*/ 763905 h 1112520"/>
                <a:gd name="connsiteX28" fmla="*/ 777240 w 864870"/>
                <a:gd name="connsiteY28" fmla="*/ 752475 h 1112520"/>
                <a:gd name="connsiteX29" fmla="*/ 809625 w 864870"/>
                <a:gd name="connsiteY29" fmla="*/ 752475 h 1112520"/>
                <a:gd name="connsiteX30" fmla="*/ 855345 w 864870"/>
                <a:gd name="connsiteY30" fmla="*/ 798195 h 1112520"/>
                <a:gd name="connsiteX31" fmla="*/ 864870 w 864870"/>
                <a:gd name="connsiteY31" fmla="*/ 836295 h 1112520"/>
                <a:gd name="connsiteX32" fmla="*/ 826770 w 864870"/>
                <a:gd name="connsiteY32" fmla="*/ 899160 h 1112520"/>
                <a:gd name="connsiteX33" fmla="*/ 803910 w 864870"/>
                <a:gd name="connsiteY33" fmla="*/ 895350 h 1112520"/>
                <a:gd name="connsiteX34" fmla="*/ 813435 w 864870"/>
                <a:gd name="connsiteY34" fmla="*/ 931545 h 1112520"/>
                <a:gd name="connsiteX35" fmla="*/ 752475 w 864870"/>
                <a:gd name="connsiteY35" fmla="*/ 935355 h 1112520"/>
                <a:gd name="connsiteX36" fmla="*/ 752475 w 864870"/>
                <a:gd name="connsiteY36" fmla="*/ 914400 h 1112520"/>
                <a:gd name="connsiteX37" fmla="*/ 699135 w 864870"/>
                <a:gd name="connsiteY37" fmla="*/ 901065 h 1112520"/>
                <a:gd name="connsiteX38" fmla="*/ 701040 w 864870"/>
                <a:gd name="connsiteY38" fmla="*/ 862965 h 1112520"/>
                <a:gd name="connsiteX39" fmla="*/ 718185 w 864870"/>
                <a:gd name="connsiteY39" fmla="*/ 842010 h 1112520"/>
                <a:gd name="connsiteX40" fmla="*/ 661035 w 864870"/>
                <a:gd name="connsiteY40" fmla="*/ 838200 h 1112520"/>
                <a:gd name="connsiteX41" fmla="*/ 661035 w 864870"/>
                <a:gd name="connsiteY41" fmla="*/ 838200 h 1112520"/>
                <a:gd name="connsiteX42" fmla="*/ 619125 w 864870"/>
                <a:gd name="connsiteY42" fmla="*/ 847725 h 1112520"/>
                <a:gd name="connsiteX43" fmla="*/ 590550 w 864870"/>
                <a:gd name="connsiteY43" fmla="*/ 842010 h 1112520"/>
                <a:gd name="connsiteX44" fmla="*/ 575310 w 864870"/>
                <a:gd name="connsiteY44" fmla="*/ 893445 h 1112520"/>
                <a:gd name="connsiteX45" fmla="*/ 573405 w 864870"/>
                <a:gd name="connsiteY45" fmla="*/ 927735 h 1112520"/>
                <a:gd name="connsiteX46" fmla="*/ 461010 w 864870"/>
                <a:gd name="connsiteY46" fmla="*/ 910590 h 1112520"/>
                <a:gd name="connsiteX47" fmla="*/ 445770 w 864870"/>
                <a:gd name="connsiteY47" fmla="*/ 899160 h 1112520"/>
                <a:gd name="connsiteX48" fmla="*/ 432435 w 864870"/>
                <a:gd name="connsiteY48" fmla="*/ 918210 h 1112520"/>
                <a:gd name="connsiteX49" fmla="*/ 455295 w 864870"/>
                <a:gd name="connsiteY49" fmla="*/ 933450 h 1112520"/>
                <a:gd name="connsiteX50" fmla="*/ 417195 w 864870"/>
                <a:gd name="connsiteY50" fmla="*/ 946785 h 1112520"/>
                <a:gd name="connsiteX51" fmla="*/ 394335 w 864870"/>
                <a:gd name="connsiteY51" fmla="*/ 882015 h 1112520"/>
                <a:gd name="connsiteX52" fmla="*/ 329565 w 864870"/>
                <a:gd name="connsiteY52" fmla="*/ 899160 h 1112520"/>
                <a:gd name="connsiteX53" fmla="*/ 346710 w 864870"/>
                <a:gd name="connsiteY53" fmla="*/ 1112520 h 1112520"/>
                <a:gd name="connsiteX54" fmla="*/ 306705 w 864870"/>
                <a:gd name="connsiteY54" fmla="*/ 1108710 h 1112520"/>
                <a:gd name="connsiteX55" fmla="*/ 308610 w 864870"/>
                <a:gd name="connsiteY55" fmla="*/ 1072515 h 1112520"/>
                <a:gd name="connsiteX56" fmla="*/ 281940 w 864870"/>
                <a:gd name="connsiteY56" fmla="*/ 1070610 h 1112520"/>
                <a:gd name="connsiteX57" fmla="*/ 270510 w 864870"/>
                <a:gd name="connsiteY57" fmla="*/ 1034415 h 1112520"/>
                <a:gd name="connsiteX58" fmla="*/ 160020 w 864870"/>
                <a:gd name="connsiteY58" fmla="*/ 1036320 h 1112520"/>
                <a:gd name="connsiteX59" fmla="*/ 137160 w 864870"/>
                <a:gd name="connsiteY59" fmla="*/ 925830 h 1112520"/>
                <a:gd name="connsiteX60" fmla="*/ 114300 w 864870"/>
                <a:gd name="connsiteY60" fmla="*/ 866775 h 1112520"/>
                <a:gd name="connsiteX61" fmla="*/ 146685 w 864870"/>
                <a:gd name="connsiteY61" fmla="*/ 849630 h 1112520"/>
                <a:gd name="connsiteX62" fmla="*/ 140970 w 864870"/>
                <a:gd name="connsiteY62" fmla="*/ 834390 h 1112520"/>
                <a:gd name="connsiteX63" fmla="*/ 70485 w 864870"/>
                <a:gd name="connsiteY63" fmla="*/ 843915 h 1112520"/>
                <a:gd name="connsiteX64" fmla="*/ 68580 w 864870"/>
                <a:gd name="connsiteY64" fmla="*/ 763905 h 1112520"/>
                <a:gd name="connsiteX65" fmla="*/ 1905 w 864870"/>
                <a:gd name="connsiteY65" fmla="*/ 611505 h 1112520"/>
                <a:gd name="connsiteX66" fmla="*/ 95250 w 864870"/>
                <a:gd name="connsiteY66" fmla="*/ 588645 h 1112520"/>
                <a:gd name="connsiteX67" fmla="*/ 97155 w 864870"/>
                <a:gd name="connsiteY67" fmla="*/ 544830 h 1112520"/>
                <a:gd name="connsiteX68" fmla="*/ 160020 w 864870"/>
                <a:gd name="connsiteY68" fmla="*/ 468630 h 1112520"/>
                <a:gd name="connsiteX69" fmla="*/ 161925 w 864870"/>
                <a:gd name="connsiteY69" fmla="*/ 415290 h 1112520"/>
                <a:gd name="connsiteX70" fmla="*/ 123825 w 864870"/>
                <a:gd name="connsiteY70" fmla="*/ 401955 h 1112520"/>
                <a:gd name="connsiteX71" fmla="*/ 87630 w 864870"/>
                <a:gd name="connsiteY71" fmla="*/ 356235 h 1112520"/>
                <a:gd name="connsiteX72" fmla="*/ 45720 w 864870"/>
                <a:gd name="connsiteY72" fmla="*/ 337185 h 1112520"/>
                <a:gd name="connsiteX73" fmla="*/ 97155 w 864870"/>
                <a:gd name="connsiteY73" fmla="*/ 268605 h 1112520"/>
                <a:gd name="connsiteX74" fmla="*/ 64770 w 864870"/>
                <a:gd name="connsiteY74" fmla="*/ 209550 h 1112520"/>
                <a:gd name="connsiteX75" fmla="*/ 110490 w 864870"/>
                <a:gd name="connsiteY75" fmla="*/ 198120 h 1112520"/>
                <a:gd name="connsiteX76" fmla="*/ 99060 w 864870"/>
                <a:gd name="connsiteY76" fmla="*/ 171450 h 1112520"/>
                <a:gd name="connsiteX77" fmla="*/ 38100 w 864870"/>
                <a:gd name="connsiteY77" fmla="*/ 192405 h 1112520"/>
                <a:gd name="connsiteX78" fmla="*/ 0 w 864870"/>
                <a:gd name="connsiteY78" fmla="*/ 114300 h 1112520"/>
                <a:gd name="connsiteX79" fmla="*/ 38100 w 864870"/>
                <a:gd name="connsiteY79" fmla="*/ 97155 h 1112520"/>
                <a:gd name="connsiteX80" fmla="*/ 81915 w 864870"/>
                <a:gd name="connsiteY80" fmla="*/ 97155 h 1112520"/>
                <a:gd name="connsiteX81" fmla="*/ 108585 w 864870"/>
                <a:gd name="connsiteY81" fmla="*/ 59055 h 1112520"/>
                <a:gd name="connsiteX82" fmla="*/ 177165 w 864870"/>
                <a:gd name="connsiteY82" fmla="*/ 55245 h 1112520"/>
                <a:gd name="connsiteX83" fmla="*/ 222885 w 864870"/>
                <a:gd name="connsiteY83" fmla="*/ 83820 h 1112520"/>
                <a:gd name="connsiteX84" fmla="*/ 264795 w 864870"/>
                <a:gd name="connsiteY84" fmla="*/ 78105 h 1112520"/>
                <a:gd name="connsiteX85" fmla="*/ 327660 w 864870"/>
                <a:gd name="connsiteY85" fmla="*/ 72390 h 1112520"/>
                <a:gd name="connsiteX86" fmla="*/ 398145 w 864870"/>
                <a:gd name="connsiteY86" fmla="*/ 0 h 1112520"/>
                <a:gd name="connsiteX0" fmla="*/ 398145 w 864870"/>
                <a:gd name="connsiteY0" fmla="*/ 0 h 1150620"/>
                <a:gd name="connsiteX1" fmla="*/ 493395 w 864870"/>
                <a:gd name="connsiteY1" fmla="*/ 9525 h 1150620"/>
                <a:gd name="connsiteX2" fmla="*/ 489585 w 864870"/>
                <a:gd name="connsiteY2" fmla="*/ 89535 h 1150620"/>
                <a:gd name="connsiteX3" fmla="*/ 523875 w 864870"/>
                <a:gd name="connsiteY3" fmla="*/ 91440 h 1150620"/>
                <a:gd name="connsiteX4" fmla="*/ 573405 w 864870"/>
                <a:gd name="connsiteY4" fmla="*/ 133350 h 1150620"/>
                <a:gd name="connsiteX5" fmla="*/ 567690 w 864870"/>
                <a:gd name="connsiteY5" fmla="*/ 154305 h 1150620"/>
                <a:gd name="connsiteX6" fmla="*/ 592455 w 864870"/>
                <a:gd name="connsiteY6" fmla="*/ 165735 h 1150620"/>
                <a:gd name="connsiteX7" fmla="*/ 560070 w 864870"/>
                <a:gd name="connsiteY7" fmla="*/ 198120 h 1150620"/>
                <a:gd name="connsiteX8" fmla="*/ 611505 w 864870"/>
                <a:gd name="connsiteY8" fmla="*/ 251460 h 1150620"/>
                <a:gd name="connsiteX9" fmla="*/ 550545 w 864870"/>
                <a:gd name="connsiteY9" fmla="*/ 299085 h 1150620"/>
                <a:gd name="connsiteX10" fmla="*/ 550545 w 864870"/>
                <a:gd name="connsiteY10" fmla="*/ 333375 h 1150620"/>
                <a:gd name="connsiteX11" fmla="*/ 588645 w 864870"/>
                <a:gd name="connsiteY11" fmla="*/ 339090 h 1150620"/>
                <a:gd name="connsiteX12" fmla="*/ 582930 w 864870"/>
                <a:gd name="connsiteY12" fmla="*/ 361950 h 1150620"/>
                <a:gd name="connsiteX13" fmla="*/ 533400 w 864870"/>
                <a:gd name="connsiteY13" fmla="*/ 361950 h 1150620"/>
                <a:gd name="connsiteX14" fmla="*/ 565785 w 864870"/>
                <a:gd name="connsiteY14" fmla="*/ 485775 h 1150620"/>
                <a:gd name="connsiteX15" fmla="*/ 554355 w 864870"/>
                <a:gd name="connsiteY15" fmla="*/ 485775 h 1150620"/>
                <a:gd name="connsiteX16" fmla="*/ 506730 w 864870"/>
                <a:gd name="connsiteY16" fmla="*/ 447675 h 1150620"/>
                <a:gd name="connsiteX17" fmla="*/ 455295 w 864870"/>
                <a:gd name="connsiteY17" fmla="*/ 478155 h 1150620"/>
                <a:gd name="connsiteX18" fmla="*/ 443865 w 864870"/>
                <a:gd name="connsiteY18" fmla="*/ 529590 h 1150620"/>
                <a:gd name="connsiteX19" fmla="*/ 485775 w 864870"/>
                <a:gd name="connsiteY19" fmla="*/ 554355 h 1150620"/>
                <a:gd name="connsiteX20" fmla="*/ 506730 w 864870"/>
                <a:gd name="connsiteY20" fmla="*/ 541020 h 1150620"/>
                <a:gd name="connsiteX21" fmla="*/ 525780 w 864870"/>
                <a:gd name="connsiteY21" fmla="*/ 537210 h 1150620"/>
                <a:gd name="connsiteX22" fmla="*/ 499110 w 864870"/>
                <a:gd name="connsiteY22" fmla="*/ 605790 h 1150620"/>
                <a:gd name="connsiteX23" fmla="*/ 548640 w 864870"/>
                <a:gd name="connsiteY23" fmla="*/ 624840 h 1150620"/>
                <a:gd name="connsiteX24" fmla="*/ 529590 w 864870"/>
                <a:gd name="connsiteY24" fmla="*/ 661035 h 1150620"/>
                <a:gd name="connsiteX25" fmla="*/ 725805 w 864870"/>
                <a:gd name="connsiteY25" fmla="*/ 748665 h 1150620"/>
                <a:gd name="connsiteX26" fmla="*/ 739140 w 864870"/>
                <a:gd name="connsiteY26" fmla="*/ 721995 h 1150620"/>
                <a:gd name="connsiteX27" fmla="*/ 760095 w 864870"/>
                <a:gd name="connsiteY27" fmla="*/ 763905 h 1150620"/>
                <a:gd name="connsiteX28" fmla="*/ 777240 w 864870"/>
                <a:gd name="connsiteY28" fmla="*/ 752475 h 1150620"/>
                <a:gd name="connsiteX29" fmla="*/ 809625 w 864870"/>
                <a:gd name="connsiteY29" fmla="*/ 752475 h 1150620"/>
                <a:gd name="connsiteX30" fmla="*/ 855345 w 864870"/>
                <a:gd name="connsiteY30" fmla="*/ 798195 h 1150620"/>
                <a:gd name="connsiteX31" fmla="*/ 864870 w 864870"/>
                <a:gd name="connsiteY31" fmla="*/ 836295 h 1150620"/>
                <a:gd name="connsiteX32" fmla="*/ 826770 w 864870"/>
                <a:gd name="connsiteY32" fmla="*/ 899160 h 1150620"/>
                <a:gd name="connsiteX33" fmla="*/ 803910 w 864870"/>
                <a:gd name="connsiteY33" fmla="*/ 895350 h 1150620"/>
                <a:gd name="connsiteX34" fmla="*/ 813435 w 864870"/>
                <a:gd name="connsiteY34" fmla="*/ 931545 h 1150620"/>
                <a:gd name="connsiteX35" fmla="*/ 752475 w 864870"/>
                <a:gd name="connsiteY35" fmla="*/ 935355 h 1150620"/>
                <a:gd name="connsiteX36" fmla="*/ 752475 w 864870"/>
                <a:gd name="connsiteY36" fmla="*/ 914400 h 1150620"/>
                <a:gd name="connsiteX37" fmla="*/ 699135 w 864870"/>
                <a:gd name="connsiteY37" fmla="*/ 901065 h 1150620"/>
                <a:gd name="connsiteX38" fmla="*/ 701040 w 864870"/>
                <a:gd name="connsiteY38" fmla="*/ 862965 h 1150620"/>
                <a:gd name="connsiteX39" fmla="*/ 718185 w 864870"/>
                <a:gd name="connsiteY39" fmla="*/ 842010 h 1150620"/>
                <a:gd name="connsiteX40" fmla="*/ 661035 w 864870"/>
                <a:gd name="connsiteY40" fmla="*/ 838200 h 1150620"/>
                <a:gd name="connsiteX41" fmla="*/ 661035 w 864870"/>
                <a:gd name="connsiteY41" fmla="*/ 838200 h 1150620"/>
                <a:gd name="connsiteX42" fmla="*/ 619125 w 864870"/>
                <a:gd name="connsiteY42" fmla="*/ 847725 h 1150620"/>
                <a:gd name="connsiteX43" fmla="*/ 590550 w 864870"/>
                <a:gd name="connsiteY43" fmla="*/ 842010 h 1150620"/>
                <a:gd name="connsiteX44" fmla="*/ 575310 w 864870"/>
                <a:gd name="connsiteY44" fmla="*/ 893445 h 1150620"/>
                <a:gd name="connsiteX45" fmla="*/ 573405 w 864870"/>
                <a:gd name="connsiteY45" fmla="*/ 927735 h 1150620"/>
                <a:gd name="connsiteX46" fmla="*/ 461010 w 864870"/>
                <a:gd name="connsiteY46" fmla="*/ 910590 h 1150620"/>
                <a:gd name="connsiteX47" fmla="*/ 445770 w 864870"/>
                <a:gd name="connsiteY47" fmla="*/ 899160 h 1150620"/>
                <a:gd name="connsiteX48" fmla="*/ 432435 w 864870"/>
                <a:gd name="connsiteY48" fmla="*/ 918210 h 1150620"/>
                <a:gd name="connsiteX49" fmla="*/ 455295 w 864870"/>
                <a:gd name="connsiteY49" fmla="*/ 933450 h 1150620"/>
                <a:gd name="connsiteX50" fmla="*/ 417195 w 864870"/>
                <a:gd name="connsiteY50" fmla="*/ 946785 h 1150620"/>
                <a:gd name="connsiteX51" fmla="*/ 394335 w 864870"/>
                <a:gd name="connsiteY51" fmla="*/ 882015 h 1150620"/>
                <a:gd name="connsiteX52" fmla="*/ 329565 w 864870"/>
                <a:gd name="connsiteY52" fmla="*/ 899160 h 1150620"/>
                <a:gd name="connsiteX53" fmla="*/ 350520 w 864870"/>
                <a:gd name="connsiteY53" fmla="*/ 1150620 h 1150620"/>
                <a:gd name="connsiteX54" fmla="*/ 306705 w 864870"/>
                <a:gd name="connsiteY54" fmla="*/ 1108710 h 1150620"/>
                <a:gd name="connsiteX55" fmla="*/ 308610 w 864870"/>
                <a:gd name="connsiteY55" fmla="*/ 1072515 h 1150620"/>
                <a:gd name="connsiteX56" fmla="*/ 281940 w 864870"/>
                <a:gd name="connsiteY56" fmla="*/ 1070610 h 1150620"/>
                <a:gd name="connsiteX57" fmla="*/ 270510 w 864870"/>
                <a:gd name="connsiteY57" fmla="*/ 1034415 h 1150620"/>
                <a:gd name="connsiteX58" fmla="*/ 160020 w 864870"/>
                <a:gd name="connsiteY58" fmla="*/ 1036320 h 1150620"/>
                <a:gd name="connsiteX59" fmla="*/ 137160 w 864870"/>
                <a:gd name="connsiteY59" fmla="*/ 925830 h 1150620"/>
                <a:gd name="connsiteX60" fmla="*/ 114300 w 864870"/>
                <a:gd name="connsiteY60" fmla="*/ 866775 h 1150620"/>
                <a:gd name="connsiteX61" fmla="*/ 146685 w 864870"/>
                <a:gd name="connsiteY61" fmla="*/ 849630 h 1150620"/>
                <a:gd name="connsiteX62" fmla="*/ 140970 w 864870"/>
                <a:gd name="connsiteY62" fmla="*/ 834390 h 1150620"/>
                <a:gd name="connsiteX63" fmla="*/ 70485 w 864870"/>
                <a:gd name="connsiteY63" fmla="*/ 843915 h 1150620"/>
                <a:gd name="connsiteX64" fmla="*/ 68580 w 864870"/>
                <a:gd name="connsiteY64" fmla="*/ 763905 h 1150620"/>
                <a:gd name="connsiteX65" fmla="*/ 1905 w 864870"/>
                <a:gd name="connsiteY65" fmla="*/ 611505 h 1150620"/>
                <a:gd name="connsiteX66" fmla="*/ 95250 w 864870"/>
                <a:gd name="connsiteY66" fmla="*/ 588645 h 1150620"/>
                <a:gd name="connsiteX67" fmla="*/ 97155 w 864870"/>
                <a:gd name="connsiteY67" fmla="*/ 544830 h 1150620"/>
                <a:gd name="connsiteX68" fmla="*/ 160020 w 864870"/>
                <a:gd name="connsiteY68" fmla="*/ 468630 h 1150620"/>
                <a:gd name="connsiteX69" fmla="*/ 161925 w 864870"/>
                <a:gd name="connsiteY69" fmla="*/ 415290 h 1150620"/>
                <a:gd name="connsiteX70" fmla="*/ 123825 w 864870"/>
                <a:gd name="connsiteY70" fmla="*/ 401955 h 1150620"/>
                <a:gd name="connsiteX71" fmla="*/ 87630 w 864870"/>
                <a:gd name="connsiteY71" fmla="*/ 356235 h 1150620"/>
                <a:gd name="connsiteX72" fmla="*/ 45720 w 864870"/>
                <a:gd name="connsiteY72" fmla="*/ 337185 h 1150620"/>
                <a:gd name="connsiteX73" fmla="*/ 97155 w 864870"/>
                <a:gd name="connsiteY73" fmla="*/ 268605 h 1150620"/>
                <a:gd name="connsiteX74" fmla="*/ 64770 w 864870"/>
                <a:gd name="connsiteY74" fmla="*/ 209550 h 1150620"/>
                <a:gd name="connsiteX75" fmla="*/ 110490 w 864870"/>
                <a:gd name="connsiteY75" fmla="*/ 198120 h 1150620"/>
                <a:gd name="connsiteX76" fmla="*/ 99060 w 864870"/>
                <a:gd name="connsiteY76" fmla="*/ 171450 h 1150620"/>
                <a:gd name="connsiteX77" fmla="*/ 38100 w 864870"/>
                <a:gd name="connsiteY77" fmla="*/ 192405 h 1150620"/>
                <a:gd name="connsiteX78" fmla="*/ 0 w 864870"/>
                <a:gd name="connsiteY78" fmla="*/ 114300 h 1150620"/>
                <a:gd name="connsiteX79" fmla="*/ 38100 w 864870"/>
                <a:gd name="connsiteY79" fmla="*/ 97155 h 1150620"/>
                <a:gd name="connsiteX80" fmla="*/ 81915 w 864870"/>
                <a:gd name="connsiteY80" fmla="*/ 97155 h 1150620"/>
                <a:gd name="connsiteX81" fmla="*/ 108585 w 864870"/>
                <a:gd name="connsiteY81" fmla="*/ 59055 h 1150620"/>
                <a:gd name="connsiteX82" fmla="*/ 177165 w 864870"/>
                <a:gd name="connsiteY82" fmla="*/ 55245 h 1150620"/>
                <a:gd name="connsiteX83" fmla="*/ 222885 w 864870"/>
                <a:gd name="connsiteY83" fmla="*/ 83820 h 1150620"/>
                <a:gd name="connsiteX84" fmla="*/ 264795 w 864870"/>
                <a:gd name="connsiteY84" fmla="*/ 78105 h 1150620"/>
                <a:gd name="connsiteX85" fmla="*/ 327660 w 864870"/>
                <a:gd name="connsiteY85" fmla="*/ 72390 h 1150620"/>
                <a:gd name="connsiteX86" fmla="*/ 398145 w 864870"/>
                <a:gd name="connsiteY86" fmla="*/ 0 h 1150620"/>
                <a:gd name="connsiteX0" fmla="*/ 398145 w 864870"/>
                <a:gd name="connsiteY0" fmla="*/ 0 h 1150620"/>
                <a:gd name="connsiteX1" fmla="*/ 493395 w 864870"/>
                <a:gd name="connsiteY1" fmla="*/ 9525 h 1150620"/>
                <a:gd name="connsiteX2" fmla="*/ 489585 w 864870"/>
                <a:gd name="connsiteY2" fmla="*/ 89535 h 1150620"/>
                <a:gd name="connsiteX3" fmla="*/ 523875 w 864870"/>
                <a:gd name="connsiteY3" fmla="*/ 91440 h 1150620"/>
                <a:gd name="connsiteX4" fmla="*/ 573405 w 864870"/>
                <a:gd name="connsiteY4" fmla="*/ 133350 h 1150620"/>
                <a:gd name="connsiteX5" fmla="*/ 567690 w 864870"/>
                <a:gd name="connsiteY5" fmla="*/ 154305 h 1150620"/>
                <a:gd name="connsiteX6" fmla="*/ 592455 w 864870"/>
                <a:gd name="connsiteY6" fmla="*/ 165735 h 1150620"/>
                <a:gd name="connsiteX7" fmla="*/ 560070 w 864870"/>
                <a:gd name="connsiteY7" fmla="*/ 198120 h 1150620"/>
                <a:gd name="connsiteX8" fmla="*/ 611505 w 864870"/>
                <a:gd name="connsiteY8" fmla="*/ 251460 h 1150620"/>
                <a:gd name="connsiteX9" fmla="*/ 550545 w 864870"/>
                <a:gd name="connsiteY9" fmla="*/ 299085 h 1150620"/>
                <a:gd name="connsiteX10" fmla="*/ 550545 w 864870"/>
                <a:gd name="connsiteY10" fmla="*/ 333375 h 1150620"/>
                <a:gd name="connsiteX11" fmla="*/ 588645 w 864870"/>
                <a:gd name="connsiteY11" fmla="*/ 339090 h 1150620"/>
                <a:gd name="connsiteX12" fmla="*/ 582930 w 864870"/>
                <a:gd name="connsiteY12" fmla="*/ 361950 h 1150620"/>
                <a:gd name="connsiteX13" fmla="*/ 533400 w 864870"/>
                <a:gd name="connsiteY13" fmla="*/ 361950 h 1150620"/>
                <a:gd name="connsiteX14" fmla="*/ 565785 w 864870"/>
                <a:gd name="connsiteY14" fmla="*/ 485775 h 1150620"/>
                <a:gd name="connsiteX15" fmla="*/ 554355 w 864870"/>
                <a:gd name="connsiteY15" fmla="*/ 485775 h 1150620"/>
                <a:gd name="connsiteX16" fmla="*/ 506730 w 864870"/>
                <a:gd name="connsiteY16" fmla="*/ 447675 h 1150620"/>
                <a:gd name="connsiteX17" fmla="*/ 455295 w 864870"/>
                <a:gd name="connsiteY17" fmla="*/ 478155 h 1150620"/>
                <a:gd name="connsiteX18" fmla="*/ 443865 w 864870"/>
                <a:gd name="connsiteY18" fmla="*/ 529590 h 1150620"/>
                <a:gd name="connsiteX19" fmla="*/ 485775 w 864870"/>
                <a:gd name="connsiteY19" fmla="*/ 554355 h 1150620"/>
                <a:gd name="connsiteX20" fmla="*/ 506730 w 864870"/>
                <a:gd name="connsiteY20" fmla="*/ 541020 h 1150620"/>
                <a:gd name="connsiteX21" fmla="*/ 525780 w 864870"/>
                <a:gd name="connsiteY21" fmla="*/ 537210 h 1150620"/>
                <a:gd name="connsiteX22" fmla="*/ 499110 w 864870"/>
                <a:gd name="connsiteY22" fmla="*/ 605790 h 1150620"/>
                <a:gd name="connsiteX23" fmla="*/ 548640 w 864870"/>
                <a:gd name="connsiteY23" fmla="*/ 624840 h 1150620"/>
                <a:gd name="connsiteX24" fmla="*/ 529590 w 864870"/>
                <a:gd name="connsiteY24" fmla="*/ 661035 h 1150620"/>
                <a:gd name="connsiteX25" fmla="*/ 725805 w 864870"/>
                <a:gd name="connsiteY25" fmla="*/ 748665 h 1150620"/>
                <a:gd name="connsiteX26" fmla="*/ 739140 w 864870"/>
                <a:gd name="connsiteY26" fmla="*/ 721995 h 1150620"/>
                <a:gd name="connsiteX27" fmla="*/ 760095 w 864870"/>
                <a:gd name="connsiteY27" fmla="*/ 763905 h 1150620"/>
                <a:gd name="connsiteX28" fmla="*/ 777240 w 864870"/>
                <a:gd name="connsiteY28" fmla="*/ 752475 h 1150620"/>
                <a:gd name="connsiteX29" fmla="*/ 809625 w 864870"/>
                <a:gd name="connsiteY29" fmla="*/ 752475 h 1150620"/>
                <a:gd name="connsiteX30" fmla="*/ 855345 w 864870"/>
                <a:gd name="connsiteY30" fmla="*/ 798195 h 1150620"/>
                <a:gd name="connsiteX31" fmla="*/ 864870 w 864870"/>
                <a:gd name="connsiteY31" fmla="*/ 836295 h 1150620"/>
                <a:gd name="connsiteX32" fmla="*/ 826770 w 864870"/>
                <a:gd name="connsiteY32" fmla="*/ 899160 h 1150620"/>
                <a:gd name="connsiteX33" fmla="*/ 803910 w 864870"/>
                <a:gd name="connsiteY33" fmla="*/ 895350 h 1150620"/>
                <a:gd name="connsiteX34" fmla="*/ 813435 w 864870"/>
                <a:gd name="connsiteY34" fmla="*/ 931545 h 1150620"/>
                <a:gd name="connsiteX35" fmla="*/ 752475 w 864870"/>
                <a:gd name="connsiteY35" fmla="*/ 935355 h 1150620"/>
                <a:gd name="connsiteX36" fmla="*/ 752475 w 864870"/>
                <a:gd name="connsiteY36" fmla="*/ 914400 h 1150620"/>
                <a:gd name="connsiteX37" fmla="*/ 699135 w 864870"/>
                <a:gd name="connsiteY37" fmla="*/ 901065 h 1150620"/>
                <a:gd name="connsiteX38" fmla="*/ 701040 w 864870"/>
                <a:gd name="connsiteY38" fmla="*/ 862965 h 1150620"/>
                <a:gd name="connsiteX39" fmla="*/ 718185 w 864870"/>
                <a:gd name="connsiteY39" fmla="*/ 842010 h 1150620"/>
                <a:gd name="connsiteX40" fmla="*/ 661035 w 864870"/>
                <a:gd name="connsiteY40" fmla="*/ 838200 h 1150620"/>
                <a:gd name="connsiteX41" fmla="*/ 661035 w 864870"/>
                <a:gd name="connsiteY41" fmla="*/ 838200 h 1150620"/>
                <a:gd name="connsiteX42" fmla="*/ 619125 w 864870"/>
                <a:gd name="connsiteY42" fmla="*/ 847725 h 1150620"/>
                <a:gd name="connsiteX43" fmla="*/ 590550 w 864870"/>
                <a:gd name="connsiteY43" fmla="*/ 842010 h 1150620"/>
                <a:gd name="connsiteX44" fmla="*/ 575310 w 864870"/>
                <a:gd name="connsiteY44" fmla="*/ 893445 h 1150620"/>
                <a:gd name="connsiteX45" fmla="*/ 573405 w 864870"/>
                <a:gd name="connsiteY45" fmla="*/ 927735 h 1150620"/>
                <a:gd name="connsiteX46" fmla="*/ 461010 w 864870"/>
                <a:gd name="connsiteY46" fmla="*/ 910590 h 1150620"/>
                <a:gd name="connsiteX47" fmla="*/ 445770 w 864870"/>
                <a:gd name="connsiteY47" fmla="*/ 899160 h 1150620"/>
                <a:gd name="connsiteX48" fmla="*/ 432435 w 864870"/>
                <a:gd name="connsiteY48" fmla="*/ 918210 h 1150620"/>
                <a:gd name="connsiteX49" fmla="*/ 455295 w 864870"/>
                <a:gd name="connsiteY49" fmla="*/ 933450 h 1150620"/>
                <a:gd name="connsiteX50" fmla="*/ 417195 w 864870"/>
                <a:gd name="connsiteY50" fmla="*/ 946785 h 1150620"/>
                <a:gd name="connsiteX51" fmla="*/ 394335 w 864870"/>
                <a:gd name="connsiteY51" fmla="*/ 882015 h 1150620"/>
                <a:gd name="connsiteX52" fmla="*/ 329565 w 864870"/>
                <a:gd name="connsiteY52" fmla="*/ 899160 h 1150620"/>
                <a:gd name="connsiteX53" fmla="*/ 350520 w 864870"/>
                <a:gd name="connsiteY53" fmla="*/ 1150620 h 1150620"/>
                <a:gd name="connsiteX54" fmla="*/ 310515 w 864870"/>
                <a:gd name="connsiteY54" fmla="*/ 1139190 h 1150620"/>
                <a:gd name="connsiteX55" fmla="*/ 308610 w 864870"/>
                <a:gd name="connsiteY55" fmla="*/ 1072515 h 1150620"/>
                <a:gd name="connsiteX56" fmla="*/ 281940 w 864870"/>
                <a:gd name="connsiteY56" fmla="*/ 1070610 h 1150620"/>
                <a:gd name="connsiteX57" fmla="*/ 270510 w 864870"/>
                <a:gd name="connsiteY57" fmla="*/ 1034415 h 1150620"/>
                <a:gd name="connsiteX58" fmla="*/ 160020 w 864870"/>
                <a:gd name="connsiteY58" fmla="*/ 1036320 h 1150620"/>
                <a:gd name="connsiteX59" fmla="*/ 137160 w 864870"/>
                <a:gd name="connsiteY59" fmla="*/ 925830 h 1150620"/>
                <a:gd name="connsiteX60" fmla="*/ 114300 w 864870"/>
                <a:gd name="connsiteY60" fmla="*/ 866775 h 1150620"/>
                <a:gd name="connsiteX61" fmla="*/ 146685 w 864870"/>
                <a:gd name="connsiteY61" fmla="*/ 849630 h 1150620"/>
                <a:gd name="connsiteX62" fmla="*/ 140970 w 864870"/>
                <a:gd name="connsiteY62" fmla="*/ 834390 h 1150620"/>
                <a:gd name="connsiteX63" fmla="*/ 70485 w 864870"/>
                <a:gd name="connsiteY63" fmla="*/ 843915 h 1150620"/>
                <a:gd name="connsiteX64" fmla="*/ 68580 w 864870"/>
                <a:gd name="connsiteY64" fmla="*/ 763905 h 1150620"/>
                <a:gd name="connsiteX65" fmla="*/ 1905 w 864870"/>
                <a:gd name="connsiteY65" fmla="*/ 611505 h 1150620"/>
                <a:gd name="connsiteX66" fmla="*/ 95250 w 864870"/>
                <a:gd name="connsiteY66" fmla="*/ 588645 h 1150620"/>
                <a:gd name="connsiteX67" fmla="*/ 97155 w 864870"/>
                <a:gd name="connsiteY67" fmla="*/ 544830 h 1150620"/>
                <a:gd name="connsiteX68" fmla="*/ 160020 w 864870"/>
                <a:gd name="connsiteY68" fmla="*/ 468630 h 1150620"/>
                <a:gd name="connsiteX69" fmla="*/ 161925 w 864870"/>
                <a:gd name="connsiteY69" fmla="*/ 415290 h 1150620"/>
                <a:gd name="connsiteX70" fmla="*/ 123825 w 864870"/>
                <a:gd name="connsiteY70" fmla="*/ 401955 h 1150620"/>
                <a:gd name="connsiteX71" fmla="*/ 87630 w 864870"/>
                <a:gd name="connsiteY71" fmla="*/ 356235 h 1150620"/>
                <a:gd name="connsiteX72" fmla="*/ 45720 w 864870"/>
                <a:gd name="connsiteY72" fmla="*/ 337185 h 1150620"/>
                <a:gd name="connsiteX73" fmla="*/ 97155 w 864870"/>
                <a:gd name="connsiteY73" fmla="*/ 268605 h 1150620"/>
                <a:gd name="connsiteX74" fmla="*/ 64770 w 864870"/>
                <a:gd name="connsiteY74" fmla="*/ 209550 h 1150620"/>
                <a:gd name="connsiteX75" fmla="*/ 110490 w 864870"/>
                <a:gd name="connsiteY75" fmla="*/ 198120 h 1150620"/>
                <a:gd name="connsiteX76" fmla="*/ 99060 w 864870"/>
                <a:gd name="connsiteY76" fmla="*/ 171450 h 1150620"/>
                <a:gd name="connsiteX77" fmla="*/ 38100 w 864870"/>
                <a:gd name="connsiteY77" fmla="*/ 192405 h 1150620"/>
                <a:gd name="connsiteX78" fmla="*/ 0 w 864870"/>
                <a:gd name="connsiteY78" fmla="*/ 114300 h 1150620"/>
                <a:gd name="connsiteX79" fmla="*/ 38100 w 864870"/>
                <a:gd name="connsiteY79" fmla="*/ 97155 h 1150620"/>
                <a:gd name="connsiteX80" fmla="*/ 81915 w 864870"/>
                <a:gd name="connsiteY80" fmla="*/ 97155 h 1150620"/>
                <a:gd name="connsiteX81" fmla="*/ 108585 w 864870"/>
                <a:gd name="connsiteY81" fmla="*/ 59055 h 1150620"/>
                <a:gd name="connsiteX82" fmla="*/ 177165 w 864870"/>
                <a:gd name="connsiteY82" fmla="*/ 55245 h 1150620"/>
                <a:gd name="connsiteX83" fmla="*/ 222885 w 864870"/>
                <a:gd name="connsiteY83" fmla="*/ 83820 h 1150620"/>
                <a:gd name="connsiteX84" fmla="*/ 264795 w 864870"/>
                <a:gd name="connsiteY84" fmla="*/ 78105 h 1150620"/>
                <a:gd name="connsiteX85" fmla="*/ 327660 w 864870"/>
                <a:gd name="connsiteY85" fmla="*/ 72390 h 1150620"/>
                <a:gd name="connsiteX86" fmla="*/ 398145 w 864870"/>
                <a:gd name="connsiteY86" fmla="*/ 0 h 1150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64870" h="1150620">
                  <a:moveTo>
                    <a:pt x="398145" y="0"/>
                  </a:moveTo>
                  <a:lnTo>
                    <a:pt x="493395" y="9525"/>
                  </a:lnTo>
                  <a:lnTo>
                    <a:pt x="489585" y="89535"/>
                  </a:lnTo>
                  <a:lnTo>
                    <a:pt x="523875" y="91440"/>
                  </a:lnTo>
                  <a:lnTo>
                    <a:pt x="573405" y="133350"/>
                  </a:lnTo>
                  <a:lnTo>
                    <a:pt x="567690" y="154305"/>
                  </a:lnTo>
                  <a:lnTo>
                    <a:pt x="592455" y="165735"/>
                  </a:lnTo>
                  <a:lnTo>
                    <a:pt x="560070" y="198120"/>
                  </a:lnTo>
                  <a:lnTo>
                    <a:pt x="611505" y="251460"/>
                  </a:lnTo>
                  <a:lnTo>
                    <a:pt x="550545" y="299085"/>
                  </a:lnTo>
                  <a:lnTo>
                    <a:pt x="550545" y="333375"/>
                  </a:lnTo>
                  <a:lnTo>
                    <a:pt x="588645" y="339090"/>
                  </a:lnTo>
                  <a:lnTo>
                    <a:pt x="582930" y="361950"/>
                  </a:lnTo>
                  <a:lnTo>
                    <a:pt x="533400" y="361950"/>
                  </a:lnTo>
                  <a:lnTo>
                    <a:pt x="565785" y="485775"/>
                  </a:lnTo>
                  <a:lnTo>
                    <a:pt x="554355" y="485775"/>
                  </a:lnTo>
                  <a:lnTo>
                    <a:pt x="506730" y="447675"/>
                  </a:lnTo>
                  <a:lnTo>
                    <a:pt x="455295" y="478155"/>
                  </a:lnTo>
                  <a:lnTo>
                    <a:pt x="443865" y="529590"/>
                  </a:lnTo>
                  <a:lnTo>
                    <a:pt x="485775" y="554355"/>
                  </a:lnTo>
                  <a:lnTo>
                    <a:pt x="506730" y="541020"/>
                  </a:lnTo>
                  <a:lnTo>
                    <a:pt x="525780" y="537210"/>
                  </a:lnTo>
                  <a:lnTo>
                    <a:pt x="499110" y="605790"/>
                  </a:lnTo>
                  <a:lnTo>
                    <a:pt x="548640" y="624840"/>
                  </a:lnTo>
                  <a:lnTo>
                    <a:pt x="529590" y="661035"/>
                  </a:lnTo>
                  <a:lnTo>
                    <a:pt x="725805" y="748665"/>
                  </a:lnTo>
                  <a:lnTo>
                    <a:pt x="739140" y="721995"/>
                  </a:lnTo>
                  <a:lnTo>
                    <a:pt x="760095" y="763905"/>
                  </a:lnTo>
                  <a:lnTo>
                    <a:pt x="777240" y="752475"/>
                  </a:lnTo>
                  <a:lnTo>
                    <a:pt x="809625" y="752475"/>
                  </a:lnTo>
                  <a:lnTo>
                    <a:pt x="855345" y="798195"/>
                  </a:lnTo>
                  <a:lnTo>
                    <a:pt x="864870" y="836295"/>
                  </a:lnTo>
                  <a:lnTo>
                    <a:pt x="826770" y="899160"/>
                  </a:lnTo>
                  <a:lnTo>
                    <a:pt x="803910" y="895350"/>
                  </a:lnTo>
                  <a:lnTo>
                    <a:pt x="813435" y="931545"/>
                  </a:lnTo>
                  <a:lnTo>
                    <a:pt x="752475" y="935355"/>
                  </a:lnTo>
                  <a:lnTo>
                    <a:pt x="752475" y="914400"/>
                  </a:lnTo>
                  <a:lnTo>
                    <a:pt x="699135" y="901065"/>
                  </a:lnTo>
                  <a:lnTo>
                    <a:pt x="701040" y="862965"/>
                  </a:lnTo>
                  <a:lnTo>
                    <a:pt x="718185" y="842010"/>
                  </a:lnTo>
                  <a:lnTo>
                    <a:pt x="661035" y="838200"/>
                  </a:lnTo>
                  <a:lnTo>
                    <a:pt x="661035" y="838200"/>
                  </a:lnTo>
                  <a:lnTo>
                    <a:pt x="619125" y="847725"/>
                  </a:lnTo>
                  <a:lnTo>
                    <a:pt x="590550" y="842010"/>
                  </a:lnTo>
                  <a:lnTo>
                    <a:pt x="575310" y="893445"/>
                  </a:lnTo>
                  <a:lnTo>
                    <a:pt x="573405" y="927735"/>
                  </a:lnTo>
                  <a:lnTo>
                    <a:pt x="461010" y="910590"/>
                  </a:lnTo>
                  <a:lnTo>
                    <a:pt x="445770" y="899160"/>
                  </a:lnTo>
                  <a:lnTo>
                    <a:pt x="432435" y="918210"/>
                  </a:lnTo>
                  <a:lnTo>
                    <a:pt x="455295" y="933450"/>
                  </a:lnTo>
                  <a:lnTo>
                    <a:pt x="417195" y="946785"/>
                  </a:lnTo>
                  <a:lnTo>
                    <a:pt x="394335" y="882015"/>
                  </a:lnTo>
                  <a:lnTo>
                    <a:pt x="329565" y="899160"/>
                  </a:lnTo>
                  <a:lnTo>
                    <a:pt x="350520" y="1150620"/>
                  </a:lnTo>
                  <a:lnTo>
                    <a:pt x="310515" y="1139190"/>
                  </a:lnTo>
                  <a:lnTo>
                    <a:pt x="308610" y="1072515"/>
                  </a:lnTo>
                  <a:lnTo>
                    <a:pt x="281940" y="1070610"/>
                  </a:lnTo>
                  <a:lnTo>
                    <a:pt x="270510" y="1034415"/>
                  </a:lnTo>
                  <a:lnTo>
                    <a:pt x="160020" y="1036320"/>
                  </a:lnTo>
                  <a:lnTo>
                    <a:pt x="137160" y="925830"/>
                  </a:lnTo>
                  <a:lnTo>
                    <a:pt x="114300" y="866775"/>
                  </a:lnTo>
                  <a:lnTo>
                    <a:pt x="146685" y="849630"/>
                  </a:lnTo>
                  <a:lnTo>
                    <a:pt x="140970" y="834390"/>
                  </a:lnTo>
                  <a:lnTo>
                    <a:pt x="70485" y="843915"/>
                  </a:lnTo>
                  <a:lnTo>
                    <a:pt x="68580" y="763905"/>
                  </a:lnTo>
                  <a:lnTo>
                    <a:pt x="1905" y="611505"/>
                  </a:lnTo>
                  <a:lnTo>
                    <a:pt x="95250" y="588645"/>
                  </a:lnTo>
                  <a:lnTo>
                    <a:pt x="97155" y="544830"/>
                  </a:lnTo>
                  <a:lnTo>
                    <a:pt x="160020" y="468630"/>
                  </a:lnTo>
                  <a:lnTo>
                    <a:pt x="161925" y="415290"/>
                  </a:lnTo>
                  <a:lnTo>
                    <a:pt x="123825" y="401955"/>
                  </a:lnTo>
                  <a:lnTo>
                    <a:pt x="87630" y="356235"/>
                  </a:lnTo>
                  <a:lnTo>
                    <a:pt x="45720" y="337185"/>
                  </a:lnTo>
                  <a:lnTo>
                    <a:pt x="97155" y="268605"/>
                  </a:lnTo>
                  <a:lnTo>
                    <a:pt x="64770" y="209550"/>
                  </a:lnTo>
                  <a:lnTo>
                    <a:pt x="110490" y="198120"/>
                  </a:lnTo>
                  <a:lnTo>
                    <a:pt x="99060" y="171450"/>
                  </a:lnTo>
                  <a:lnTo>
                    <a:pt x="38100" y="192405"/>
                  </a:lnTo>
                  <a:lnTo>
                    <a:pt x="0" y="114300"/>
                  </a:lnTo>
                  <a:lnTo>
                    <a:pt x="38100" y="97155"/>
                  </a:lnTo>
                  <a:lnTo>
                    <a:pt x="81915" y="97155"/>
                  </a:lnTo>
                  <a:lnTo>
                    <a:pt x="108585" y="59055"/>
                  </a:lnTo>
                  <a:lnTo>
                    <a:pt x="177165" y="55245"/>
                  </a:lnTo>
                  <a:lnTo>
                    <a:pt x="222885" y="83820"/>
                  </a:lnTo>
                  <a:lnTo>
                    <a:pt x="264795" y="78105"/>
                  </a:lnTo>
                  <a:lnTo>
                    <a:pt x="327660" y="72390"/>
                  </a:lnTo>
                  <a:lnTo>
                    <a:pt x="398145" y="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24000" rIns="180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Celestynów</a:t>
              </a:r>
            </a:p>
          </p:txBody>
        </p:sp>
        <p:sp>
          <p:nvSpPr>
            <p:cNvPr id="69" name="Ceglow">
              <a:extLst>
                <a:ext uri="{FF2B5EF4-FFF2-40B4-BE49-F238E27FC236}">
                  <a16:creationId xmlns:a16="http://schemas.microsoft.com/office/drawing/2014/main" id="{9CEBCBBC-CDEC-A67B-0B69-0C06EB6E31DE}"/>
                </a:ext>
              </a:extLst>
            </p:cNvPr>
            <p:cNvSpPr/>
            <p:nvPr/>
          </p:nvSpPr>
          <p:spPr>
            <a:xfrm>
              <a:off x="9691627" y="3707205"/>
              <a:ext cx="870358" cy="1094717"/>
            </a:xfrm>
            <a:custGeom>
              <a:avLst/>
              <a:gdLst>
                <a:gd name="connsiteX0" fmla="*/ 704850 w 857250"/>
                <a:gd name="connsiteY0" fmla="*/ 337185 h 1078230"/>
                <a:gd name="connsiteX1" fmla="*/ 691515 w 857250"/>
                <a:gd name="connsiteY1" fmla="*/ 226695 h 1078230"/>
                <a:gd name="connsiteX2" fmla="*/ 720090 w 857250"/>
                <a:gd name="connsiteY2" fmla="*/ 209550 h 1078230"/>
                <a:gd name="connsiteX3" fmla="*/ 668655 w 857250"/>
                <a:gd name="connsiteY3" fmla="*/ 186690 h 1078230"/>
                <a:gd name="connsiteX4" fmla="*/ 666750 w 857250"/>
                <a:gd name="connsiteY4" fmla="*/ 160020 h 1078230"/>
                <a:gd name="connsiteX5" fmla="*/ 624840 w 857250"/>
                <a:gd name="connsiteY5" fmla="*/ 133350 h 1078230"/>
                <a:gd name="connsiteX6" fmla="*/ 603885 w 857250"/>
                <a:gd name="connsiteY6" fmla="*/ 51435 h 1078230"/>
                <a:gd name="connsiteX7" fmla="*/ 561975 w 857250"/>
                <a:gd name="connsiteY7" fmla="*/ 47625 h 1078230"/>
                <a:gd name="connsiteX8" fmla="*/ 573405 w 857250"/>
                <a:gd name="connsiteY8" fmla="*/ 9525 h 1078230"/>
                <a:gd name="connsiteX9" fmla="*/ 560070 w 857250"/>
                <a:gd name="connsiteY9" fmla="*/ 0 h 1078230"/>
                <a:gd name="connsiteX10" fmla="*/ 525780 w 857250"/>
                <a:gd name="connsiteY10" fmla="*/ 7620 h 1078230"/>
                <a:gd name="connsiteX11" fmla="*/ 367665 w 857250"/>
                <a:gd name="connsiteY11" fmla="*/ 49530 h 1078230"/>
                <a:gd name="connsiteX12" fmla="*/ 295275 w 857250"/>
                <a:gd name="connsiteY12" fmla="*/ 20955 h 1078230"/>
                <a:gd name="connsiteX13" fmla="*/ 241935 w 857250"/>
                <a:gd name="connsiteY13" fmla="*/ 34290 h 1078230"/>
                <a:gd name="connsiteX14" fmla="*/ 205740 w 857250"/>
                <a:gd name="connsiteY14" fmla="*/ 22860 h 1078230"/>
                <a:gd name="connsiteX15" fmla="*/ 152400 w 857250"/>
                <a:gd name="connsiteY15" fmla="*/ 137160 h 1078230"/>
                <a:gd name="connsiteX16" fmla="*/ 114300 w 857250"/>
                <a:gd name="connsiteY16" fmla="*/ 135255 h 1078230"/>
                <a:gd name="connsiteX17" fmla="*/ 102870 w 857250"/>
                <a:gd name="connsiteY17" fmla="*/ 171450 h 1078230"/>
                <a:gd name="connsiteX18" fmla="*/ 81915 w 857250"/>
                <a:gd name="connsiteY18" fmla="*/ 167640 h 1078230"/>
                <a:gd name="connsiteX19" fmla="*/ 43815 w 857250"/>
                <a:gd name="connsiteY19" fmla="*/ 190500 h 1078230"/>
                <a:gd name="connsiteX20" fmla="*/ 32385 w 857250"/>
                <a:gd name="connsiteY20" fmla="*/ 238125 h 1078230"/>
                <a:gd name="connsiteX21" fmla="*/ 0 w 857250"/>
                <a:gd name="connsiteY21" fmla="*/ 274320 h 1078230"/>
                <a:gd name="connsiteX22" fmla="*/ 114300 w 857250"/>
                <a:gd name="connsiteY22" fmla="*/ 300990 h 1078230"/>
                <a:gd name="connsiteX23" fmla="*/ 118110 w 857250"/>
                <a:gd name="connsiteY23" fmla="*/ 331470 h 1078230"/>
                <a:gd name="connsiteX24" fmla="*/ 64770 w 857250"/>
                <a:gd name="connsiteY24" fmla="*/ 333375 h 1078230"/>
                <a:gd name="connsiteX25" fmla="*/ 59055 w 857250"/>
                <a:gd name="connsiteY25" fmla="*/ 409575 h 1078230"/>
                <a:gd name="connsiteX26" fmla="*/ 59055 w 857250"/>
                <a:gd name="connsiteY26" fmla="*/ 409575 h 1078230"/>
                <a:gd name="connsiteX27" fmla="*/ 68580 w 857250"/>
                <a:gd name="connsiteY27" fmla="*/ 449580 h 1078230"/>
                <a:gd name="connsiteX28" fmla="*/ 87630 w 857250"/>
                <a:gd name="connsiteY28" fmla="*/ 440055 h 1078230"/>
                <a:gd name="connsiteX29" fmla="*/ 196215 w 857250"/>
                <a:gd name="connsiteY29" fmla="*/ 516255 h 1078230"/>
                <a:gd name="connsiteX30" fmla="*/ 247650 w 857250"/>
                <a:gd name="connsiteY30" fmla="*/ 552450 h 1078230"/>
                <a:gd name="connsiteX31" fmla="*/ 262890 w 857250"/>
                <a:gd name="connsiteY31" fmla="*/ 622935 h 1078230"/>
                <a:gd name="connsiteX32" fmla="*/ 302895 w 857250"/>
                <a:gd name="connsiteY32" fmla="*/ 670560 h 1078230"/>
                <a:gd name="connsiteX33" fmla="*/ 339090 w 857250"/>
                <a:gd name="connsiteY33" fmla="*/ 731520 h 1078230"/>
                <a:gd name="connsiteX34" fmla="*/ 346710 w 857250"/>
                <a:gd name="connsiteY34" fmla="*/ 765810 h 1078230"/>
                <a:gd name="connsiteX35" fmla="*/ 350520 w 857250"/>
                <a:gd name="connsiteY35" fmla="*/ 855345 h 1078230"/>
                <a:gd name="connsiteX36" fmla="*/ 310515 w 857250"/>
                <a:gd name="connsiteY36" fmla="*/ 859155 h 1078230"/>
                <a:gd name="connsiteX37" fmla="*/ 325755 w 857250"/>
                <a:gd name="connsiteY37" fmla="*/ 889635 h 1078230"/>
                <a:gd name="connsiteX38" fmla="*/ 325755 w 857250"/>
                <a:gd name="connsiteY38" fmla="*/ 939165 h 1078230"/>
                <a:gd name="connsiteX39" fmla="*/ 316230 w 857250"/>
                <a:gd name="connsiteY39" fmla="*/ 971550 h 1078230"/>
                <a:gd name="connsiteX40" fmla="*/ 382905 w 857250"/>
                <a:gd name="connsiteY40" fmla="*/ 1078230 h 1078230"/>
                <a:gd name="connsiteX41" fmla="*/ 499110 w 857250"/>
                <a:gd name="connsiteY41" fmla="*/ 990600 h 1078230"/>
                <a:gd name="connsiteX42" fmla="*/ 499110 w 857250"/>
                <a:gd name="connsiteY42" fmla="*/ 990600 h 1078230"/>
                <a:gd name="connsiteX43" fmla="*/ 531495 w 857250"/>
                <a:gd name="connsiteY43" fmla="*/ 979170 h 1078230"/>
                <a:gd name="connsiteX44" fmla="*/ 552450 w 857250"/>
                <a:gd name="connsiteY44" fmla="*/ 954405 h 1078230"/>
                <a:gd name="connsiteX45" fmla="*/ 601980 w 857250"/>
                <a:gd name="connsiteY45" fmla="*/ 908685 h 1078230"/>
                <a:gd name="connsiteX46" fmla="*/ 643890 w 857250"/>
                <a:gd name="connsiteY46" fmla="*/ 897255 h 1078230"/>
                <a:gd name="connsiteX47" fmla="*/ 687705 w 857250"/>
                <a:gd name="connsiteY47" fmla="*/ 855345 h 1078230"/>
                <a:gd name="connsiteX48" fmla="*/ 750570 w 857250"/>
                <a:gd name="connsiteY48" fmla="*/ 861060 h 1078230"/>
                <a:gd name="connsiteX49" fmla="*/ 788670 w 857250"/>
                <a:gd name="connsiteY49" fmla="*/ 836295 h 1078230"/>
                <a:gd name="connsiteX50" fmla="*/ 857250 w 857250"/>
                <a:gd name="connsiteY50" fmla="*/ 817245 h 1078230"/>
                <a:gd name="connsiteX51" fmla="*/ 826770 w 857250"/>
                <a:gd name="connsiteY51" fmla="*/ 664845 h 1078230"/>
                <a:gd name="connsiteX52" fmla="*/ 803910 w 857250"/>
                <a:gd name="connsiteY52" fmla="*/ 649605 h 1078230"/>
                <a:gd name="connsiteX53" fmla="*/ 811530 w 857250"/>
                <a:gd name="connsiteY53" fmla="*/ 632460 h 1078230"/>
                <a:gd name="connsiteX54" fmla="*/ 779145 w 857250"/>
                <a:gd name="connsiteY54" fmla="*/ 615315 h 1078230"/>
                <a:gd name="connsiteX55" fmla="*/ 763905 w 857250"/>
                <a:gd name="connsiteY55" fmla="*/ 495300 h 1078230"/>
                <a:gd name="connsiteX56" fmla="*/ 781050 w 857250"/>
                <a:gd name="connsiteY56" fmla="*/ 485775 h 1078230"/>
                <a:gd name="connsiteX57" fmla="*/ 702945 w 857250"/>
                <a:gd name="connsiteY57" fmla="*/ 464820 h 1078230"/>
                <a:gd name="connsiteX58" fmla="*/ 685800 w 857250"/>
                <a:gd name="connsiteY58" fmla="*/ 396240 h 1078230"/>
                <a:gd name="connsiteX59" fmla="*/ 704850 w 857250"/>
                <a:gd name="connsiteY59" fmla="*/ 337185 h 1078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57250" h="1078230">
                  <a:moveTo>
                    <a:pt x="704850" y="337185"/>
                  </a:moveTo>
                  <a:lnTo>
                    <a:pt x="691515" y="226695"/>
                  </a:lnTo>
                  <a:lnTo>
                    <a:pt x="720090" y="209550"/>
                  </a:lnTo>
                  <a:lnTo>
                    <a:pt x="668655" y="186690"/>
                  </a:lnTo>
                  <a:lnTo>
                    <a:pt x="666750" y="160020"/>
                  </a:lnTo>
                  <a:lnTo>
                    <a:pt x="624840" y="133350"/>
                  </a:lnTo>
                  <a:lnTo>
                    <a:pt x="603885" y="51435"/>
                  </a:lnTo>
                  <a:lnTo>
                    <a:pt x="561975" y="47625"/>
                  </a:lnTo>
                  <a:lnTo>
                    <a:pt x="573405" y="9525"/>
                  </a:lnTo>
                  <a:lnTo>
                    <a:pt x="560070" y="0"/>
                  </a:lnTo>
                  <a:lnTo>
                    <a:pt x="525780" y="7620"/>
                  </a:lnTo>
                  <a:lnTo>
                    <a:pt x="367665" y="49530"/>
                  </a:lnTo>
                  <a:lnTo>
                    <a:pt x="295275" y="20955"/>
                  </a:lnTo>
                  <a:lnTo>
                    <a:pt x="241935" y="34290"/>
                  </a:lnTo>
                  <a:lnTo>
                    <a:pt x="205740" y="22860"/>
                  </a:lnTo>
                  <a:lnTo>
                    <a:pt x="152400" y="137160"/>
                  </a:lnTo>
                  <a:lnTo>
                    <a:pt x="114300" y="135255"/>
                  </a:lnTo>
                  <a:lnTo>
                    <a:pt x="102870" y="171450"/>
                  </a:lnTo>
                  <a:lnTo>
                    <a:pt x="81915" y="167640"/>
                  </a:lnTo>
                  <a:lnTo>
                    <a:pt x="43815" y="190500"/>
                  </a:lnTo>
                  <a:lnTo>
                    <a:pt x="32385" y="238125"/>
                  </a:lnTo>
                  <a:lnTo>
                    <a:pt x="0" y="274320"/>
                  </a:lnTo>
                  <a:lnTo>
                    <a:pt x="114300" y="300990"/>
                  </a:lnTo>
                  <a:lnTo>
                    <a:pt x="118110" y="331470"/>
                  </a:lnTo>
                  <a:lnTo>
                    <a:pt x="64770" y="333375"/>
                  </a:lnTo>
                  <a:lnTo>
                    <a:pt x="59055" y="409575"/>
                  </a:lnTo>
                  <a:lnTo>
                    <a:pt x="59055" y="409575"/>
                  </a:lnTo>
                  <a:lnTo>
                    <a:pt x="68580" y="449580"/>
                  </a:lnTo>
                  <a:lnTo>
                    <a:pt x="87630" y="440055"/>
                  </a:lnTo>
                  <a:lnTo>
                    <a:pt x="196215" y="516255"/>
                  </a:lnTo>
                  <a:lnTo>
                    <a:pt x="247650" y="552450"/>
                  </a:lnTo>
                  <a:lnTo>
                    <a:pt x="262890" y="622935"/>
                  </a:lnTo>
                  <a:lnTo>
                    <a:pt x="302895" y="670560"/>
                  </a:lnTo>
                  <a:lnTo>
                    <a:pt x="339090" y="731520"/>
                  </a:lnTo>
                  <a:lnTo>
                    <a:pt x="346710" y="765810"/>
                  </a:lnTo>
                  <a:lnTo>
                    <a:pt x="350520" y="855345"/>
                  </a:lnTo>
                  <a:lnTo>
                    <a:pt x="310515" y="859155"/>
                  </a:lnTo>
                  <a:lnTo>
                    <a:pt x="325755" y="889635"/>
                  </a:lnTo>
                  <a:lnTo>
                    <a:pt x="325755" y="939165"/>
                  </a:lnTo>
                  <a:lnTo>
                    <a:pt x="316230" y="971550"/>
                  </a:lnTo>
                  <a:lnTo>
                    <a:pt x="382905" y="1078230"/>
                  </a:lnTo>
                  <a:lnTo>
                    <a:pt x="499110" y="990600"/>
                  </a:lnTo>
                  <a:lnTo>
                    <a:pt x="499110" y="990600"/>
                  </a:lnTo>
                  <a:lnTo>
                    <a:pt x="531495" y="979170"/>
                  </a:lnTo>
                  <a:lnTo>
                    <a:pt x="552450" y="954405"/>
                  </a:lnTo>
                  <a:lnTo>
                    <a:pt x="601980" y="908685"/>
                  </a:lnTo>
                  <a:lnTo>
                    <a:pt x="643890" y="897255"/>
                  </a:lnTo>
                  <a:lnTo>
                    <a:pt x="687705" y="855345"/>
                  </a:lnTo>
                  <a:lnTo>
                    <a:pt x="750570" y="861060"/>
                  </a:lnTo>
                  <a:lnTo>
                    <a:pt x="788670" y="836295"/>
                  </a:lnTo>
                  <a:lnTo>
                    <a:pt x="857250" y="817245"/>
                  </a:lnTo>
                  <a:lnTo>
                    <a:pt x="826770" y="664845"/>
                  </a:lnTo>
                  <a:lnTo>
                    <a:pt x="803910" y="649605"/>
                  </a:lnTo>
                  <a:lnTo>
                    <a:pt x="811530" y="632460"/>
                  </a:lnTo>
                  <a:lnTo>
                    <a:pt x="779145" y="615315"/>
                  </a:lnTo>
                  <a:lnTo>
                    <a:pt x="763905" y="495300"/>
                  </a:lnTo>
                  <a:lnTo>
                    <a:pt x="781050" y="485775"/>
                  </a:lnTo>
                  <a:lnTo>
                    <a:pt x="702945" y="464820"/>
                  </a:lnTo>
                  <a:lnTo>
                    <a:pt x="685800" y="396240"/>
                  </a:lnTo>
                  <a:lnTo>
                    <a:pt x="704850" y="337185"/>
                  </a:ln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108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Cegłów</a:t>
              </a:r>
            </a:p>
          </p:txBody>
        </p:sp>
        <p:sp>
          <p:nvSpPr>
            <p:cNvPr id="70" name="Brwinów">
              <a:extLst>
                <a:ext uri="{FF2B5EF4-FFF2-40B4-BE49-F238E27FC236}">
                  <a16:creationId xmlns:a16="http://schemas.microsoft.com/office/drawing/2014/main" id="{5069301D-8F81-B0F2-910C-29013F27AD47}"/>
                </a:ext>
              </a:extLst>
            </p:cNvPr>
            <p:cNvSpPr/>
            <p:nvPr/>
          </p:nvSpPr>
          <p:spPr>
            <a:xfrm>
              <a:off x="4606801" y="3742018"/>
              <a:ext cx="988340" cy="956750"/>
            </a:xfrm>
            <a:custGeom>
              <a:avLst/>
              <a:gdLst>
                <a:gd name="connsiteX0" fmla="*/ 354591 w 988340"/>
                <a:gd name="connsiteY0" fmla="*/ 629237 h 956750"/>
                <a:gd name="connsiteX1" fmla="*/ 385537 w 988340"/>
                <a:gd name="connsiteY1" fmla="*/ 631816 h 956750"/>
                <a:gd name="connsiteX2" fmla="*/ 411325 w 988340"/>
                <a:gd name="connsiteY2" fmla="*/ 655026 h 956750"/>
                <a:gd name="connsiteX3" fmla="*/ 411325 w 988340"/>
                <a:gd name="connsiteY3" fmla="*/ 696287 h 956750"/>
                <a:gd name="connsiteX4" fmla="*/ 431956 w 988340"/>
                <a:gd name="connsiteY4" fmla="*/ 714339 h 956750"/>
                <a:gd name="connsiteX5" fmla="*/ 444850 w 988340"/>
                <a:gd name="connsiteY5" fmla="*/ 704024 h 956750"/>
                <a:gd name="connsiteX6" fmla="*/ 447429 w 988340"/>
                <a:gd name="connsiteY6" fmla="*/ 722076 h 956750"/>
                <a:gd name="connsiteX7" fmla="*/ 486111 w 988340"/>
                <a:gd name="connsiteY7" fmla="*/ 734970 h 956750"/>
                <a:gd name="connsiteX8" fmla="*/ 491269 w 988340"/>
                <a:gd name="connsiteY8" fmla="*/ 706603 h 956750"/>
                <a:gd name="connsiteX9" fmla="*/ 563477 w 988340"/>
                <a:gd name="connsiteY9" fmla="*/ 732391 h 956750"/>
                <a:gd name="connsiteX10" fmla="*/ 597001 w 988340"/>
                <a:gd name="connsiteY10" fmla="*/ 755601 h 956750"/>
                <a:gd name="connsiteX11" fmla="*/ 609896 w 988340"/>
                <a:gd name="connsiteY11" fmla="*/ 814914 h 956750"/>
                <a:gd name="connsiteX12" fmla="*/ 625369 w 988340"/>
                <a:gd name="connsiteY12" fmla="*/ 838123 h 956750"/>
                <a:gd name="connsiteX13" fmla="*/ 638263 w 988340"/>
                <a:gd name="connsiteY13" fmla="*/ 869070 h 956750"/>
                <a:gd name="connsiteX14" fmla="*/ 648578 w 988340"/>
                <a:gd name="connsiteY14" fmla="*/ 943856 h 956750"/>
                <a:gd name="connsiteX15" fmla="*/ 535109 w 988340"/>
                <a:gd name="connsiteY15" fmla="*/ 956750 h 956750"/>
                <a:gd name="connsiteX16" fmla="*/ 519636 w 988340"/>
                <a:gd name="connsiteY16" fmla="*/ 941277 h 956750"/>
                <a:gd name="connsiteX17" fmla="*/ 491269 w 988340"/>
                <a:gd name="connsiteY17" fmla="*/ 943856 h 956750"/>
                <a:gd name="connsiteX18" fmla="*/ 429377 w 988340"/>
                <a:gd name="connsiteY18" fmla="*/ 876806 h 956750"/>
                <a:gd name="connsiteX19" fmla="*/ 408746 w 988340"/>
                <a:gd name="connsiteY19" fmla="*/ 897437 h 956750"/>
                <a:gd name="connsiteX20" fmla="*/ 313329 w 988340"/>
                <a:gd name="connsiteY20" fmla="*/ 856175 h 956750"/>
                <a:gd name="connsiteX21" fmla="*/ 341696 w 988340"/>
                <a:gd name="connsiteY21" fmla="*/ 791704 h 956750"/>
                <a:gd name="connsiteX22" fmla="*/ 339118 w 988340"/>
                <a:gd name="connsiteY22" fmla="*/ 737549 h 956750"/>
                <a:gd name="connsiteX23" fmla="*/ 367485 w 988340"/>
                <a:gd name="connsiteY23" fmla="*/ 719497 h 956750"/>
                <a:gd name="connsiteX24" fmla="*/ 352012 w 988340"/>
                <a:gd name="connsiteY24" fmla="*/ 680814 h 956750"/>
                <a:gd name="connsiteX25" fmla="*/ 676945 w 988340"/>
                <a:gd name="connsiteY25" fmla="*/ 0 h 956750"/>
                <a:gd name="connsiteX26" fmla="*/ 717562 w 988340"/>
                <a:gd name="connsiteY26" fmla="*/ 75431 h 956750"/>
                <a:gd name="connsiteX27" fmla="*/ 676945 w 988340"/>
                <a:gd name="connsiteY27" fmla="*/ 177940 h 956750"/>
                <a:gd name="connsiteX28" fmla="*/ 622790 w 988340"/>
                <a:gd name="connsiteY28" fmla="*/ 266910 h 956750"/>
                <a:gd name="connsiteX29" fmla="*/ 684682 w 988340"/>
                <a:gd name="connsiteY29" fmla="*/ 286251 h 956750"/>
                <a:gd name="connsiteX30" fmla="*/ 678880 w 988340"/>
                <a:gd name="connsiteY30" fmla="*/ 301724 h 956750"/>
                <a:gd name="connsiteX31" fmla="*/ 678880 w 988340"/>
                <a:gd name="connsiteY31" fmla="*/ 352012 h 956750"/>
                <a:gd name="connsiteX32" fmla="*/ 748508 w 988340"/>
                <a:gd name="connsiteY32" fmla="*/ 313329 h 956750"/>
                <a:gd name="connsiteX33" fmla="*/ 789125 w 988340"/>
                <a:gd name="connsiteY33" fmla="*/ 371353 h 956750"/>
                <a:gd name="connsiteX34" fmla="*/ 785257 w 988340"/>
                <a:gd name="connsiteY34" fmla="*/ 404233 h 956750"/>
                <a:gd name="connsiteX35" fmla="*/ 684682 w 988340"/>
                <a:gd name="connsiteY35" fmla="*/ 390694 h 956750"/>
                <a:gd name="connsiteX36" fmla="*/ 659538 w 988340"/>
                <a:gd name="connsiteY36" fmla="*/ 440981 h 956750"/>
                <a:gd name="connsiteX37" fmla="*/ 738838 w 988340"/>
                <a:gd name="connsiteY37" fmla="*/ 423574 h 956750"/>
                <a:gd name="connsiteX38" fmla="*/ 758179 w 988340"/>
                <a:gd name="connsiteY38" fmla="*/ 495137 h 956750"/>
                <a:gd name="connsiteX39" fmla="*/ 725299 w 988340"/>
                <a:gd name="connsiteY39" fmla="*/ 489335 h 956750"/>
                <a:gd name="connsiteX40" fmla="*/ 744640 w 988340"/>
                <a:gd name="connsiteY40" fmla="*/ 522215 h 956750"/>
                <a:gd name="connsiteX41" fmla="*/ 860688 w 988340"/>
                <a:gd name="connsiteY41" fmla="*/ 572502 h 956750"/>
                <a:gd name="connsiteX42" fmla="*/ 887766 w 988340"/>
                <a:gd name="connsiteY42" fmla="*/ 547359 h 956750"/>
                <a:gd name="connsiteX43" fmla="*/ 970933 w 988340"/>
                <a:gd name="connsiteY43" fmla="*/ 555095 h 956750"/>
                <a:gd name="connsiteX44" fmla="*/ 934185 w 988340"/>
                <a:gd name="connsiteY44" fmla="*/ 618921 h 956750"/>
                <a:gd name="connsiteX45" fmla="*/ 984472 w 988340"/>
                <a:gd name="connsiteY45" fmla="*/ 636329 h 956750"/>
                <a:gd name="connsiteX46" fmla="*/ 988340 w 988340"/>
                <a:gd name="connsiteY46" fmla="*/ 676945 h 956750"/>
                <a:gd name="connsiteX47" fmla="*/ 895502 w 988340"/>
                <a:gd name="connsiteY47" fmla="*/ 647933 h 956750"/>
                <a:gd name="connsiteX48" fmla="*/ 909041 w 988340"/>
                <a:gd name="connsiteY48" fmla="*/ 609251 h 956750"/>
                <a:gd name="connsiteX49" fmla="*/ 889700 w 988340"/>
                <a:gd name="connsiteY49" fmla="*/ 601514 h 956750"/>
                <a:gd name="connsiteX50" fmla="*/ 833610 w 988340"/>
                <a:gd name="connsiteY50" fmla="*/ 645999 h 956750"/>
                <a:gd name="connsiteX51" fmla="*/ 742706 w 988340"/>
                <a:gd name="connsiteY51" fmla="*/ 705957 h 956750"/>
                <a:gd name="connsiteX52" fmla="*/ 582173 w 988340"/>
                <a:gd name="connsiteY52" fmla="*/ 680814 h 956750"/>
                <a:gd name="connsiteX53" fmla="*/ 597646 w 988340"/>
                <a:gd name="connsiteY53" fmla="*/ 618921 h 956750"/>
                <a:gd name="connsiteX54" fmla="*/ 560898 w 988340"/>
                <a:gd name="connsiteY54" fmla="*/ 615053 h 956750"/>
                <a:gd name="connsiteX55" fmla="*/ 479664 w 988340"/>
                <a:gd name="connsiteY55" fmla="*/ 578305 h 956750"/>
                <a:gd name="connsiteX56" fmla="*/ 475796 w 988340"/>
                <a:gd name="connsiteY56" fmla="*/ 597646 h 956750"/>
                <a:gd name="connsiteX57" fmla="*/ 417772 w 988340"/>
                <a:gd name="connsiteY57" fmla="*/ 597646 h 956750"/>
                <a:gd name="connsiteX58" fmla="*/ 373287 w 988340"/>
                <a:gd name="connsiteY58" fmla="*/ 570568 h 956750"/>
                <a:gd name="connsiteX59" fmla="*/ 371353 w 988340"/>
                <a:gd name="connsiteY59" fmla="*/ 528017 h 956750"/>
                <a:gd name="connsiteX60" fmla="*/ 243701 w 988340"/>
                <a:gd name="connsiteY60" fmla="*/ 597646 h 956750"/>
                <a:gd name="connsiteX61" fmla="*/ 261108 w 988340"/>
                <a:gd name="connsiteY61" fmla="*/ 535754 h 956750"/>
                <a:gd name="connsiteX62" fmla="*/ 232096 w 988340"/>
                <a:gd name="connsiteY62" fmla="*/ 531886 h 956750"/>
                <a:gd name="connsiteX63" fmla="*/ 191479 w 988340"/>
                <a:gd name="connsiteY63" fmla="*/ 452586 h 956750"/>
                <a:gd name="connsiteX64" fmla="*/ 116048 w 988340"/>
                <a:gd name="connsiteY64" fmla="*/ 425508 h 956750"/>
                <a:gd name="connsiteX65" fmla="*/ 203084 w 988340"/>
                <a:gd name="connsiteY65" fmla="*/ 367485 h 956750"/>
                <a:gd name="connsiteX66" fmla="*/ 0 w 988340"/>
                <a:gd name="connsiteY66" fmla="*/ 311395 h 956750"/>
                <a:gd name="connsiteX67" fmla="*/ 32880 w 988340"/>
                <a:gd name="connsiteY67" fmla="*/ 272712 h 956750"/>
                <a:gd name="connsiteX68" fmla="*/ 46419 w 988340"/>
                <a:gd name="connsiteY68" fmla="*/ 177940 h 956750"/>
                <a:gd name="connsiteX69" fmla="*/ 92838 w 988340"/>
                <a:gd name="connsiteY69" fmla="*/ 222425 h 956750"/>
                <a:gd name="connsiteX70" fmla="*/ 137323 w 988340"/>
                <a:gd name="connsiteY70" fmla="*/ 166335 h 956750"/>
                <a:gd name="connsiteX71" fmla="*/ 183743 w 988340"/>
                <a:gd name="connsiteY71" fmla="*/ 170203 h 956750"/>
                <a:gd name="connsiteX72" fmla="*/ 195347 w 988340"/>
                <a:gd name="connsiteY72" fmla="*/ 143126 h 956750"/>
                <a:gd name="connsiteX73" fmla="*/ 228227 w 988340"/>
                <a:gd name="connsiteY73" fmla="*/ 117982 h 956750"/>
                <a:gd name="connsiteX74" fmla="*/ 307527 w 988340"/>
                <a:gd name="connsiteY74" fmla="*/ 164401 h 956750"/>
                <a:gd name="connsiteX75" fmla="*/ 369419 w 988340"/>
                <a:gd name="connsiteY75" fmla="*/ 148928 h 956750"/>
                <a:gd name="connsiteX76" fmla="*/ 330736 w 988340"/>
                <a:gd name="connsiteY76" fmla="*/ 127653 h 956750"/>
                <a:gd name="connsiteX77" fmla="*/ 330736 w 988340"/>
                <a:gd name="connsiteY77" fmla="*/ 98641 h 956750"/>
                <a:gd name="connsiteX78" fmla="*/ 537688 w 988340"/>
                <a:gd name="connsiteY78" fmla="*/ 117982 h 956750"/>
                <a:gd name="connsiteX79" fmla="*/ 578305 w 988340"/>
                <a:gd name="connsiteY79" fmla="*/ 15473 h 956750"/>
                <a:gd name="connsiteX80" fmla="*/ 651802 w 988340"/>
                <a:gd name="connsiteY80" fmla="*/ 46419 h 95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88340" h="956750">
                  <a:moveTo>
                    <a:pt x="354591" y="629237"/>
                  </a:moveTo>
                  <a:lnTo>
                    <a:pt x="385537" y="631816"/>
                  </a:lnTo>
                  <a:lnTo>
                    <a:pt x="411325" y="655026"/>
                  </a:lnTo>
                  <a:lnTo>
                    <a:pt x="411325" y="696287"/>
                  </a:lnTo>
                  <a:lnTo>
                    <a:pt x="431956" y="714339"/>
                  </a:lnTo>
                  <a:lnTo>
                    <a:pt x="444850" y="704024"/>
                  </a:lnTo>
                  <a:lnTo>
                    <a:pt x="447429" y="722076"/>
                  </a:lnTo>
                  <a:lnTo>
                    <a:pt x="486111" y="734970"/>
                  </a:lnTo>
                  <a:lnTo>
                    <a:pt x="491269" y="706603"/>
                  </a:lnTo>
                  <a:lnTo>
                    <a:pt x="563477" y="732391"/>
                  </a:lnTo>
                  <a:lnTo>
                    <a:pt x="597001" y="755601"/>
                  </a:lnTo>
                  <a:lnTo>
                    <a:pt x="609896" y="814914"/>
                  </a:lnTo>
                  <a:lnTo>
                    <a:pt x="625369" y="838123"/>
                  </a:lnTo>
                  <a:lnTo>
                    <a:pt x="638263" y="869070"/>
                  </a:lnTo>
                  <a:lnTo>
                    <a:pt x="648578" y="943856"/>
                  </a:lnTo>
                  <a:lnTo>
                    <a:pt x="535109" y="956750"/>
                  </a:lnTo>
                  <a:lnTo>
                    <a:pt x="519636" y="941277"/>
                  </a:lnTo>
                  <a:lnTo>
                    <a:pt x="491269" y="943856"/>
                  </a:lnTo>
                  <a:lnTo>
                    <a:pt x="429377" y="876806"/>
                  </a:lnTo>
                  <a:lnTo>
                    <a:pt x="408746" y="897437"/>
                  </a:lnTo>
                  <a:lnTo>
                    <a:pt x="313329" y="856175"/>
                  </a:lnTo>
                  <a:lnTo>
                    <a:pt x="341696" y="791704"/>
                  </a:lnTo>
                  <a:lnTo>
                    <a:pt x="339118" y="737549"/>
                  </a:lnTo>
                  <a:lnTo>
                    <a:pt x="367485" y="719497"/>
                  </a:lnTo>
                  <a:lnTo>
                    <a:pt x="352012" y="680814"/>
                  </a:lnTo>
                  <a:close/>
                  <a:moveTo>
                    <a:pt x="676945" y="0"/>
                  </a:moveTo>
                  <a:lnTo>
                    <a:pt x="717562" y="75431"/>
                  </a:lnTo>
                  <a:lnTo>
                    <a:pt x="676945" y="177940"/>
                  </a:lnTo>
                  <a:lnTo>
                    <a:pt x="622790" y="266910"/>
                  </a:lnTo>
                  <a:lnTo>
                    <a:pt x="684682" y="286251"/>
                  </a:lnTo>
                  <a:lnTo>
                    <a:pt x="678880" y="301724"/>
                  </a:lnTo>
                  <a:lnTo>
                    <a:pt x="678880" y="352012"/>
                  </a:lnTo>
                  <a:lnTo>
                    <a:pt x="748508" y="313329"/>
                  </a:lnTo>
                  <a:lnTo>
                    <a:pt x="789125" y="371353"/>
                  </a:lnTo>
                  <a:lnTo>
                    <a:pt x="785257" y="404233"/>
                  </a:lnTo>
                  <a:lnTo>
                    <a:pt x="684682" y="390694"/>
                  </a:lnTo>
                  <a:lnTo>
                    <a:pt x="659538" y="440981"/>
                  </a:lnTo>
                  <a:lnTo>
                    <a:pt x="738838" y="423574"/>
                  </a:lnTo>
                  <a:lnTo>
                    <a:pt x="758179" y="495137"/>
                  </a:lnTo>
                  <a:lnTo>
                    <a:pt x="725299" y="489335"/>
                  </a:lnTo>
                  <a:lnTo>
                    <a:pt x="744640" y="522215"/>
                  </a:lnTo>
                  <a:lnTo>
                    <a:pt x="860688" y="572502"/>
                  </a:lnTo>
                  <a:lnTo>
                    <a:pt x="887766" y="547359"/>
                  </a:lnTo>
                  <a:lnTo>
                    <a:pt x="970933" y="555095"/>
                  </a:lnTo>
                  <a:lnTo>
                    <a:pt x="934185" y="618921"/>
                  </a:lnTo>
                  <a:lnTo>
                    <a:pt x="984472" y="636329"/>
                  </a:lnTo>
                  <a:lnTo>
                    <a:pt x="988340" y="676945"/>
                  </a:lnTo>
                  <a:lnTo>
                    <a:pt x="895502" y="647933"/>
                  </a:lnTo>
                  <a:lnTo>
                    <a:pt x="909041" y="609251"/>
                  </a:lnTo>
                  <a:lnTo>
                    <a:pt x="889700" y="601514"/>
                  </a:lnTo>
                  <a:lnTo>
                    <a:pt x="833610" y="645999"/>
                  </a:lnTo>
                  <a:lnTo>
                    <a:pt x="742706" y="705957"/>
                  </a:lnTo>
                  <a:lnTo>
                    <a:pt x="582173" y="680814"/>
                  </a:lnTo>
                  <a:lnTo>
                    <a:pt x="597646" y="618921"/>
                  </a:lnTo>
                  <a:lnTo>
                    <a:pt x="560898" y="615053"/>
                  </a:lnTo>
                  <a:lnTo>
                    <a:pt x="479664" y="578305"/>
                  </a:lnTo>
                  <a:lnTo>
                    <a:pt x="475796" y="597646"/>
                  </a:lnTo>
                  <a:lnTo>
                    <a:pt x="417772" y="597646"/>
                  </a:lnTo>
                  <a:lnTo>
                    <a:pt x="373287" y="570568"/>
                  </a:lnTo>
                  <a:lnTo>
                    <a:pt x="371353" y="528017"/>
                  </a:lnTo>
                  <a:lnTo>
                    <a:pt x="243701" y="597646"/>
                  </a:lnTo>
                  <a:lnTo>
                    <a:pt x="261108" y="535754"/>
                  </a:lnTo>
                  <a:lnTo>
                    <a:pt x="232096" y="531886"/>
                  </a:lnTo>
                  <a:lnTo>
                    <a:pt x="191479" y="452586"/>
                  </a:lnTo>
                  <a:lnTo>
                    <a:pt x="116048" y="425508"/>
                  </a:lnTo>
                  <a:lnTo>
                    <a:pt x="203084" y="367485"/>
                  </a:lnTo>
                  <a:lnTo>
                    <a:pt x="0" y="311395"/>
                  </a:lnTo>
                  <a:lnTo>
                    <a:pt x="32880" y="272712"/>
                  </a:lnTo>
                  <a:lnTo>
                    <a:pt x="46419" y="177940"/>
                  </a:lnTo>
                  <a:lnTo>
                    <a:pt x="92838" y="222425"/>
                  </a:lnTo>
                  <a:lnTo>
                    <a:pt x="137323" y="166335"/>
                  </a:lnTo>
                  <a:lnTo>
                    <a:pt x="183743" y="170203"/>
                  </a:lnTo>
                  <a:lnTo>
                    <a:pt x="195347" y="143126"/>
                  </a:lnTo>
                  <a:lnTo>
                    <a:pt x="228227" y="117982"/>
                  </a:lnTo>
                  <a:lnTo>
                    <a:pt x="307527" y="164401"/>
                  </a:lnTo>
                  <a:lnTo>
                    <a:pt x="369419" y="148928"/>
                  </a:lnTo>
                  <a:lnTo>
                    <a:pt x="330736" y="127653"/>
                  </a:lnTo>
                  <a:lnTo>
                    <a:pt x="330736" y="98641"/>
                  </a:lnTo>
                  <a:lnTo>
                    <a:pt x="537688" y="117982"/>
                  </a:lnTo>
                  <a:lnTo>
                    <a:pt x="578305" y="15473"/>
                  </a:lnTo>
                  <a:lnTo>
                    <a:pt x="651802" y="46419"/>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square" lIns="0" tIns="108000" rIns="108000" bIns="180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Brwinów</a:t>
              </a:r>
            </a:p>
          </p:txBody>
        </p:sp>
        <p:sp>
          <p:nvSpPr>
            <p:cNvPr id="71" name="Blonie">
              <a:extLst>
                <a:ext uri="{FF2B5EF4-FFF2-40B4-BE49-F238E27FC236}">
                  <a16:creationId xmlns:a16="http://schemas.microsoft.com/office/drawing/2014/main" id="{1358BC96-2662-9B97-CC0B-E8A2619294DB}"/>
                </a:ext>
              </a:extLst>
            </p:cNvPr>
            <p:cNvSpPr/>
            <p:nvPr/>
          </p:nvSpPr>
          <p:spPr>
            <a:xfrm>
              <a:off x="3808006" y="3339720"/>
              <a:ext cx="1028957" cy="781388"/>
            </a:xfrm>
            <a:custGeom>
              <a:avLst/>
              <a:gdLst>
                <a:gd name="connsiteX0" fmla="*/ 331470 w 1013460"/>
                <a:gd name="connsiteY0" fmla="*/ 222885 h 769620"/>
                <a:gd name="connsiteX1" fmla="*/ 514350 w 1013460"/>
                <a:gd name="connsiteY1" fmla="*/ 169545 h 769620"/>
                <a:gd name="connsiteX2" fmla="*/ 662940 w 1013460"/>
                <a:gd name="connsiteY2" fmla="*/ 150495 h 769620"/>
                <a:gd name="connsiteX3" fmla="*/ 706755 w 1013460"/>
                <a:gd name="connsiteY3" fmla="*/ 171450 h 769620"/>
                <a:gd name="connsiteX4" fmla="*/ 744855 w 1013460"/>
                <a:gd name="connsiteY4" fmla="*/ 127635 h 769620"/>
                <a:gd name="connsiteX5" fmla="*/ 718185 w 1013460"/>
                <a:gd name="connsiteY5" fmla="*/ 95250 h 769620"/>
                <a:gd name="connsiteX6" fmla="*/ 720090 w 1013460"/>
                <a:gd name="connsiteY6" fmla="*/ 0 h 769620"/>
                <a:gd name="connsiteX7" fmla="*/ 788670 w 1013460"/>
                <a:gd name="connsiteY7" fmla="*/ 30480 h 769620"/>
                <a:gd name="connsiteX8" fmla="*/ 803910 w 1013460"/>
                <a:gd name="connsiteY8" fmla="*/ 95250 h 769620"/>
                <a:gd name="connsiteX9" fmla="*/ 788670 w 1013460"/>
                <a:gd name="connsiteY9" fmla="*/ 161925 h 769620"/>
                <a:gd name="connsiteX10" fmla="*/ 895350 w 1013460"/>
                <a:gd name="connsiteY10" fmla="*/ 158115 h 769620"/>
                <a:gd name="connsiteX11" fmla="*/ 923925 w 1013460"/>
                <a:gd name="connsiteY11" fmla="*/ 135255 h 769620"/>
                <a:gd name="connsiteX12" fmla="*/ 1005840 w 1013460"/>
                <a:gd name="connsiteY12" fmla="*/ 190500 h 769620"/>
                <a:gd name="connsiteX13" fmla="*/ 1013460 w 1013460"/>
                <a:gd name="connsiteY13" fmla="*/ 308610 h 769620"/>
                <a:gd name="connsiteX14" fmla="*/ 988695 w 1013460"/>
                <a:gd name="connsiteY14" fmla="*/ 318135 h 769620"/>
                <a:gd name="connsiteX15" fmla="*/ 1007745 w 1013460"/>
                <a:gd name="connsiteY15" fmla="*/ 421005 h 769620"/>
                <a:gd name="connsiteX16" fmla="*/ 975360 w 1013460"/>
                <a:gd name="connsiteY16" fmla="*/ 474345 h 769620"/>
                <a:gd name="connsiteX17" fmla="*/ 1013460 w 1013460"/>
                <a:gd name="connsiteY17" fmla="*/ 483870 h 769620"/>
                <a:gd name="connsiteX18" fmla="*/ 1013460 w 1013460"/>
                <a:gd name="connsiteY18" fmla="*/ 518160 h 769620"/>
                <a:gd name="connsiteX19" fmla="*/ 975360 w 1013460"/>
                <a:gd name="connsiteY19" fmla="*/ 537210 h 769620"/>
                <a:gd name="connsiteX20" fmla="*/ 965835 w 1013460"/>
                <a:gd name="connsiteY20" fmla="*/ 565785 h 769620"/>
                <a:gd name="connsiteX21" fmla="*/ 920115 w 1013460"/>
                <a:gd name="connsiteY21" fmla="*/ 558165 h 769620"/>
                <a:gd name="connsiteX22" fmla="*/ 878205 w 1013460"/>
                <a:gd name="connsiteY22" fmla="*/ 617220 h 769620"/>
                <a:gd name="connsiteX23" fmla="*/ 832485 w 1013460"/>
                <a:gd name="connsiteY23" fmla="*/ 569595 h 769620"/>
                <a:gd name="connsiteX24" fmla="*/ 819150 w 1013460"/>
                <a:gd name="connsiteY24" fmla="*/ 661035 h 769620"/>
                <a:gd name="connsiteX25" fmla="*/ 786765 w 1013460"/>
                <a:gd name="connsiteY25" fmla="*/ 702945 h 769620"/>
                <a:gd name="connsiteX26" fmla="*/ 721995 w 1013460"/>
                <a:gd name="connsiteY26" fmla="*/ 729615 h 769620"/>
                <a:gd name="connsiteX27" fmla="*/ 651510 w 1013460"/>
                <a:gd name="connsiteY27" fmla="*/ 767715 h 769620"/>
                <a:gd name="connsiteX28" fmla="*/ 594360 w 1013460"/>
                <a:gd name="connsiteY28" fmla="*/ 769620 h 769620"/>
                <a:gd name="connsiteX29" fmla="*/ 521970 w 1013460"/>
                <a:gd name="connsiteY29" fmla="*/ 762000 h 769620"/>
                <a:gd name="connsiteX30" fmla="*/ 403860 w 1013460"/>
                <a:gd name="connsiteY30" fmla="*/ 727710 h 769620"/>
                <a:gd name="connsiteX31" fmla="*/ 434340 w 1013460"/>
                <a:gd name="connsiteY31" fmla="*/ 704850 h 769620"/>
                <a:gd name="connsiteX32" fmla="*/ 379095 w 1013460"/>
                <a:gd name="connsiteY32" fmla="*/ 689610 h 769620"/>
                <a:gd name="connsiteX33" fmla="*/ 354330 w 1013460"/>
                <a:gd name="connsiteY33" fmla="*/ 712470 h 769620"/>
                <a:gd name="connsiteX34" fmla="*/ 302895 w 1013460"/>
                <a:gd name="connsiteY34" fmla="*/ 581025 h 769620"/>
                <a:gd name="connsiteX35" fmla="*/ 302895 w 1013460"/>
                <a:gd name="connsiteY35" fmla="*/ 481965 h 769620"/>
                <a:gd name="connsiteX36" fmla="*/ 281940 w 1013460"/>
                <a:gd name="connsiteY36" fmla="*/ 516255 h 769620"/>
                <a:gd name="connsiteX37" fmla="*/ 207645 w 1013460"/>
                <a:gd name="connsiteY37" fmla="*/ 499110 h 769620"/>
                <a:gd name="connsiteX38" fmla="*/ 232410 w 1013460"/>
                <a:gd name="connsiteY38" fmla="*/ 466725 h 769620"/>
                <a:gd name="connsiteX39" fmla="*/ 201930 w 1013460"/>
                <a:gd name="connsiteY39" fmla="*/ 447675 h 769620"/>
                <a:gd name="connsiteX40" fmla="*/ 205740 w 1013460"/>
                <a:gd name="connsiteY40" fmla="*/ 413385 h 769620"/>
                <a:gd name="connsiteX41" fmla="*/ 182880 w 1013460"/>
                <a:gd name="connsiteY41" fmla="*/ 407670 h 769620"/>
                <a:gd name="connsiteX42" fmla="*/ 167640 w 1013460"/>
                <a:gd name="connsiteY42" fmla="*/ 453390 h 769620"/>
                <a:gd name="connsiteX43" fmla="*/ 99060 w 1013460"/>
                <a:gd name="connsiteY43" fmla="*/ 520065 h 769620"/>
                <a:gd name="connsiteX44" fmla="*/ 87630 w 1013460"/>
                <a:gd name="connsiteY44" fmla="*/ 523875 h 769620"/>
                <a:gd name="connsiteX45" fmla="*/ 87630 w 1013460"/>
                <a:gd name="connsiteY45" fmla="*/ 556260 h 769620"/>
                <a:gd name="connsiteX46" fmla="*/ 57150 w 1013460"/>
                <a:gd name="connsiteY46" fmla="*/ 575310 h 769620"/>
                <a:gd name="connsiteX47" fmla="*/ 34290 w 1013460"/>
                <a:gd name="connsiteY47" fmla="*/ 489585 h 769620"/>
                <a:gd name="connsiteX48" fmla="*/ 85725 w 1013460"/>
                <a:gd name="connsiteY48" fmla="*/ 489585 h 769620"/>
                <a:gd name="connsiteX49" fmla="*/ 64770 w 1013460"/>
                <a:gd name="connsiteY49" fmla="*/ 358140 h 769620"/>
                <a:gd name="connsiteX50" fmla="*/ 72390 w 1013460"/>
                <a:gd name="connsiteY50" fmla="*/ 285750 h 769620"/>
                <a:gd name="connsiteX51" fmla="*/ 9525 w 1013460"/>
                <a:gd name="connsiteY51" fmla="*/ 285750 h 769620"/>
                <a:gd name="connsiteX52" fmla="*/ 0 w 1013460"/>
                <a:gd name="connsiteY52" fmla="*/ 257175 h 769620"/>
                <a:gd name="connsiteX53" fmla="*/ 17145 w 1013460"/>
                <a:gd name="connsiteY53" fmla="*/ 245745 h 769620"/>
                <a:gd name="connsiteX54" fmla="*/ 72390 w 1013460"/>
                <a:gd name="connsiteY54" fmla="*/ 228600 h 769620"/>
                <a:gd name="connsiteX55" fmla="*/ 66675 w 1013460"/>
                <a:gd name="connsiteY55" fmla="*/ 171450 h 769620"/>
                <a:gd name="connsiteX56" fmla="*/ 118110 w 1013460"/>
                <a:gd name="connsiteY56" fmla="*/ 175260 h 769620"/>
                <a:gd name="connsiteX57" fmla="*/ 121920 w 1013460"/>
                <a:gd name="connsiteY57" fmla="*/ 137160 h 769620"/>
                <a:gd name="connsiteX58" fmla="*/ 167640 w 1013460"/>
                <a:gd name="connsiteY58" fmla="*/ 173355 h 769620"/>
                <a:gd name="connsiteX59" fmla="*/ 241935 w 1013460"/>
                <a:gd name="connsiteY59" fmla="*/ 169545 h 769620"/>
                <a:gd name="connsiteX60" fmla="*/ 245745 w 1013460"/>
                <a:gd name="connsiteY60" fmla="*/ 139065 h 769620"/>
                <a:gd name="connsiteX61" fmla="*/ 339090 w 1013460"/>
                <a:gd name="connsiteY61" fmla="*/ 160020 h 769620"/>
                <a:gd name="connsiteX62" fmla="*/ 331470 w 1013460"/>
                <a:gd name="connsiteY62" fmla="*/ 222885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13460" h="769620">
                  <a:moveTo>
                    <a:pt x="331470" y="222885"/>
                  </a:moveTo>
                  <a:lnTo>
                    <a:pt x="514350" y="169545"/>
                  </a:lnTo>
                  <a:lnTo>
                    <a:pt x="662940" y="150495"/>
                  </a:lnTo>
                  <a:lnTo>
                    <a:pt x="706755" y="171450"/>
                  </a:lnTo>
                  <a:lnTo>
                    <a:pt x="744855" y="127635"/>
                  </a:lnTo>
                  <a:lnTo>
                    <a:pt x="718185" y="95250"/>
                  </a:lnTo>
                  <a:lnTo>
                    <a:pt x="720090" y="0"/>
                  </a:lnTo>
                  <a:lnTo>
                    <a:pt x="788670" y="30480"/>
                  </a:lnTo>
                  <a:lnTo>
                    <a:pt x="803910" y="95250"/>
                  </a:lnTo>
                  <a:lnTo>
                    <a:pt x="788670" y="161925"/>
                  </a:lnTo>
                  <a:lnTo>
                    <a:pt x="895350" y="158115"/>
                  </a:lnTo>
                  <a:lnTo>
                    <a:pt x="923925" y="135255"/>
                  </a:lnTo>
                  <a:lnTo>
                    <a:pt x="1005840" y="190500"/>
                  </a:lnTo>
                  <a:lnTo>
                    <a:pt x="1013460" y="308610"/>
                  </a:lnTo>
                  <a:lnTo>
                    <a:pt x="988695" y="318135"/>
                  </a:lnTo>
                  <a:lnTo>
                    <a:pt x="1007745" y="421005"/>
                  </a:lnTo>
                  <a:lnTo>
                    <a:pt x="975360" y="474345"/>
                  </a:lnTo>
                  <a:lnTo>
                    <a:pt x="1013460" y="483870"/>
                  </a:lnTo>
                  <a:lnTo>
                    <a:pt x="1013460" y="518160"/>
                  </a:lnTo>
                  <a:lnTo>
                    <a:pt x="975360" y="537210"/>
                  </a:lnTo>
                  <a:lnTo>
                    <a:pt x="965835" y="565785"/>
                  </a:lnTo>
                  <a:lnTo>
                    <a:pt x="920115" y="558165"/>
                  </a:lnTo>
                  <a:lnTo>
                    <a:pt x="878205" y="617220"/>
                  </a:lnTo>
                  <a:lnTo>
                    <a:pt x="832485" y="569595"/>
                  </a:lnTo>
                  <a:lnTo>
                    <a:pt x="819150" y="661035"/>
                  </a:lnTo>
                  <a:lnTo>
                    <a:pt x="786765" y="702945"/>
                  </a:lnTo>
                  <a:lnTo>
                    <a:pt x="721995" y="729615"/>
                  </a:lnTo>
                  <a:lnTo>
                    <a:pt x="651510" y="767715"/>
                  </a:lnTo>
                  <a:lnTo>
                    <a:pt x="594360" y="769620"/>
                  </a:lnTo>
                  <a:lnTo>
                    <a:pt x="521970" y="762000"/>
                  </a:lnTo>
                  <a:lnTo>
                    <a:pt x="403860" y="727710"/>
                  </a:lnTo>
                  <a:lnTo>
                    <a:pt x="434340" y="704850"/>
                  </a:lnTo>
                  <a:lnTo>
                    <a:pt x="379095" y="689610"/>
                  </a:lnTo>
                  <a:lnTo>
                    <a:pt x="354330" y="712470"/>
                  </a:lnTo>
                  <a:lnTo>
                    <a:pt x="302895" y="581025"/>
                  </a:lnTo>
                  <a:lnTo>
                    <a:pt x="302895" y="481965"/>
                  </a:lnTo>
                  <a:lnTo>
                    <a:pt x="281940" y="516255"/>
                  </a:lnTo>
                  <a:lnTo>
                    <a:pt x="207645" y="499110"/>
                  </a:lnTo>
                  <a:lnTo>
                    <a:pt x="232410" y="466725"/>
                  </a:lnTo>
                  <a:lnTo>
                    <a:pt x="201930" y="447675"/>
                  </a:lnTo>
                  <a:lnTo>
                    <a:pt x="205740" y="413385"/>
                  </a:lnTo>
                  <a:lnTo>
                    <a:pt x="182880" y="407670"/>
                  </a:lnTo>
                  <a:lnTo>
                    <a:pt x="167640" y="453390"/>
                  </a:lnTo>
                  <a:lnTo>
                    <a:pt x="99060" y="520065"/>
                  </a:lnTo>
                  <a:lnTo>
                    <a:pt x="87630" y="523875"/>
                  </a:lnTo>
                  <a:lnTo>
                    <a:pt x="87630" y="556260"/>
                  </a:lnTo>
                  <a:lnTo>
                    <a:pt x="57150" y="575310"/>
                  </a:lnTo>
                  <a:lnTo>
                    <a:pt x="34290" y="489585"/>
                  </a:lnTo>
                  <a:lnTo>
                    <a:pt x="85725" y="489585"/>
                  </a:lnTo>
                  <a:lnTo>
                    <a:pt x="64770" y="358140"/>
                  </a:lnTo>
                  <a:lnTo>
                    <a:pt x="72390" y="285750"/>
                  </a:lnTo>
                  <a:lnTo>
                    <a:pt x="9525" y="285750"/>
                  </a:lnTo>
                  <a:lnTo>
                    <a:pt x="0" y="257175"/>
                  </a:lnTo>
                  <a:lnTo>
                    <a:pt x="17145" y="245745"/>
                  </a:lnTo>
                  <a:lnTo>
                    <a:pt x="72390" y="228600"/>
                  </a:lnTo>
                  <a:lnTo>
                    <a:pt x="66675" y="171450"/>
                  </a:lnTo>
                  <a:lnTo>
                    <a:pt x="118110" y="175260"/>
                  </a:lnTo>
                  <a:lnTo>
                    <a:pt x="121920" y="137160"/>
                  </a:lnTo>
                  <a:lnTo>
                    <a:pt x="167640" y="173355"/>
                  </a:lnTo>
                  <a:lnTo>
                    <a:pt x="241935" y="169545"/>
                  </a:lnTo>
                  <a:lnTo>
                    <a:pt x="245745" y="139065"/>
                  </a:lnTo>
                  <a:lnTo>
                    <a:pt x="339090" y="160020"/>
                  </a:lnTo>
                  <a:lnTo>
                    <a:pt x="331470" y="22288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Błonie</a:t>
              </a:r>
            </a:p>
          </p:txBody>
        </p:sp>
        <p:sp>
          <p:nvSpPr>
            <p:cNvPr id="72" name="Baranow">
              <a:extLst>
                <a:ext uri="{FF2B5EF4-FFF2-40B4-BE49-F238E27FC236}">
                  <a16:creationId xmlns:a16="http://schemas.microsoft.com/office/drawing/2014/main" id="{2F1DADA6-6C07-44AE-1746-609044E307C9}"/>
                </a:ext>
              </a:extLst>
            </p:cNvPr>
            <p:cNvSpPr/>
            <p:nvPr/>
          </p:nvSpPr>
          <p:spPr>
            <a:xfrm>
              <a:off x="3411509" y="3754913"/>
              <a:ext cx="840702" cy="977380"/>
            </a:xfrm>
            <a:custGeom>
              <a:avLst/>
              <a:gdLst>
                <a:gd name="connsiteX0" fmla="*/ 693420 w 828040"/>
                <a:gd name="connsiteY0" fmla="*/ 170180 h 962660"/>
                <a:gd name="connsiteX1" fmla="*/ 746760 w 828040"/>
                <a:gd name="connsiteY1" fmla="*/ 304800 h 962660"/>
                <a:gd name="connsiteX2" fmla="*/ 774700 w 828040"/>
                <a:gd name="connsiteY2" fmla="*/ 279400 h 962660"/>
                <a:gd name="connsiteX3" fmla="*/ 828040 w 828040"/>
                <a:gd name="connsiteY3" fmla="*/ 297180 h 962660"/>
                <a:gd name="connsiteX4" fmla="*/ 795020 w 828040"/>
                <a:gd name="connsiteY4" fmla="*/ 322580 h 962660"/>
                <a:gd name="connsiteX5" fmla="*/ 815340 w 828040"/>
                <a:gd name="connsiteY5" fmla="*/ 320040 h 962660"/>
                <a:gd name="connsiteX6" fmla="*/ 812800 w 828040"/>
                <a:gd name="connsiteY6" fmla="*/ 393700 h 962660"/>
                <a:gd name="connsiteX7" fmla="*/ 759460 w 828040"/>
                <a:gd name="connsiteY7" fmla="*/ 398780 h 962660"/>
                <a:gd name="connsiteX8" fmla="*/ 739140 w 828040"/>
                <a:gd name="connsiteY8" fmla="*/ 383540 h 962660"/>
                <a:gd name="connsiteX9" fmla="*/ 711200 w 828040"/>
                <a:gd name="connsiteY9" fmla="*/ 421640 h 962660"/>
                <a:gd name="connsiteX10" fmla="*/ 688340 w 828040"/>
                <a:gd name="connsiteY10" fmla="*/ 403860 h 962660"/>
                <a:gd name="connsiteX11" fmla="*/ 604520 w 828040"/>
                <a:gd name="connsiteY11" fmla="*/ 406400 h 962660"/>
                <a:gd name="connsiteX12" fmla="*/ 591820 w 828040"/>
                <a:gd name="connsiteY12" fmla="*/ 429260 h 962660"/>
                <a:gd name="connsiteX13" fmla="*/ 596900 w 828040"/>
                <a:gd name="connsiteY13" fmla="*/ 462280 h 962660"/>
                <a:gd name="connsiteX14" fmla="*/ 571500 w 828040"/>
                <a:gd name="connsiteY14" fmla="*/ 467360 h 962660"/>
                <a:gd name="connsiteX15" fmla="*/ 571500 w 828040"/>
                <a:gd name="connsiteY15" fmla="*/ 508000 h 962660"/>
                <a:gd name="connsiteX16" fmla="*/ 546100 w 828040"/>
                <a:gd name="connsiteY16" fmla="*/ 525780 h 962660"/>
                <a:gd name="connsiteX17" fmla="*/ 548640 w 828040"/>
                <a:gd name="connsiteY17" fmla="*/ 612140 h 962660"/>
                <a:gd name="connsiteX18" fmla="*/ 579120 w 828040"/>
                <a:gd name="connsiteY18" fmla="*/ 632460 h 962660"/>
                <a:gd name="connsiteX19" fmla="*/ 576580 w 828040"/>
                <a:gd name="connsiteY19" fmla="*/ 685800 h 962660"/>
                <a:gd name="connsiteX20" fmla="*/ 589280 w 828040"/>
                <a:gd name="connsiteY20" fmla="*/ 723900 h 962660"/>
                <a:gd name="connsiteX21" fmla="*/ 624840 w 828040"/>
                <a:gd name="connsiteY21" fmla="*/ 751840 h 962660"/>
                <a:gd name="connsiteX22" fmla="*/ 586740 w 828040"/>
                <a:gd name="connsiteY22" fmla="*/ 802640 h 962660"/>
                <a:gd name="connsiteX23" fmla="*/ 518160 w 828040"/>
                <a:gd name="connsiteY23" fmla="*/ 751840 h 962660"/>
                <a:gd name="connsiteX24" fmla="*/ 467360 w 828040"/>
                <a:gd name="connsiteY24" fmla="*/ 749300 h 962660"/>
                <a:gd name="connsiteX25" fmla="*/ 492760 w 828040"/>
                <a:gd name="connsiteY25" fmla="*/ 787400 h 962660"/>
                <a:gd name="connsiteX26" fmla="*/ 523240 w 828040"/>
                <a:gd name="connsiteY26" fmla="*/ 807720 h 962660"/>
                <a:gd name="connsiteX27" fmla="*/ 487680 w 828040"/>
                <a:gd name="connsiteY27" fmla="*/ 815340 h 962660"/>
                <a:gd name="connsiteX28" fmla="*/ 500380 w 828040"/>
                <a:gd name="connsiteY28" fmla="*/ 850900 h 962660"/>
                <a:gd name="connsiteX29" fmla="*/ 462280 w 828040"/>
                <a:gd name="connsiteY29" fmla="*/ 845820 h 962660"/>
                <a:gd name="connsiteX30" fmla="*/ 462280 w 828040"/>
                <a:gd name="connsiteY30" fmla="*/ 886460 h 962660"/>
                <a:gd name="connsiteX31" fmla="*/ 424180 w 828040"/>
                <a:gd name="connsiteY31" fmla="*/ 911860 h 962660"/>
                <a:gd name="connsiteX32" fmla="*/ 454660 w 828040"/>
                <a:gd name="connsiteY32" fmla="*/ 942340 h 962660"/>
                <a:gd name="connsiteX33" fmla="*/ 424180 w 828040"/>
                <a:gd name="connsiteY33" fmla="*/ 962660 h 962660"/>
                <a:gd name="connsiteX34" fmla="*/ 368300 w 828040"/>
                <a:gd name="connsiteY34" fmla="*/ 878840 h 962660"/>
                <a:gd name="connsiteX35" fmla="*/ 299720 w 828040"/>
                <a:gd name="connsiteY35" fmla="*/ 873760 h 962660"/>
                <a:gd name="connsiteX36" fmla="*/ 309880 w 828040"/>
                <a:gd name="connsiteY36" fmla="*/ 855980 h 962660"/>
                <a:gd name="connsiteX37" fmla="*/ 236220 w 828040"/>
                <a:gd name="connsiteY37" fmla="*/ 767080 h 962660"/>
                <a:gd name="connsiteX38" fmla="*/ 170180 w 828040"/>
                <a:gd name="connsiteY38" fmla="*/ 762000 h 962660"/>
                <a:gd name="connsiteX39" fmla="*/ 200660 w 828040"/>
                <a:gd name="connsiteY39" fmla="*/ 723900 h 962660"/>
                <a:gd name="connsiteX40" fmla="*/ 195580 w 828040"/>
                <a:gd name="connsiteY40" fmla="*/ 673100 h 962660"/>
                <a:gd name="connsiteX41" fmla="*/ 182880 w 828040"/>
                <a:gd name="connsiteY41" fmla="*/ 650240 h 962660"/>
                <a:gd name="connsiteX42" fmla="*/ 142240 w 828040"/>
                <a:gd name="connsiteY42" fmla="*/ 660400 h 962660"/>
                <a:gd name="connsiteX43" fmla="*/ 106680 w 828040"/>
                <a:gd name="connsiteY43" fmla="*/ 551180 h 962660"/>
                <a:gd name="connsiteX44" fmla="*/ 83820 w 828040"/>
                <a:gd name="connsiteY44" fmla="*/ 546100 h 962660"/>
                <a:gd name="connsiteX45" fmla="*/ 86360 w 828040"/>
                <a:gd name="connsiteY45" fmla="*/ 513080 h 962660"/>
                <a:gd name="connsiteX46" fmla="*/ 93980 w 828040"/>
                <a:gd name="connsiteY46" fmla="*/ 345440 h 962660"/>
                <a:gd name="connsiteX47" fmla="*/ 0 w 828040"/>
                <a:gd name="connsiteY47" fmla="*/ 322580 h 962660"/>
                <a:gd name="connsiteX48" fmla="*/ 15240 w 828040"/>
                <a:gd name="connsiteY48" fmla="*/ 266700 h 962660"/>
                <a:gd name="connsiteX49" fmla="*/ 55880 w 828040"/>
                <a:gd name="connsiteY49" fmla="*/ 195580 h 962660"/>
                <a:gd name="connsiteX50" fmla="*/ 63500 w 828040"/>
                <a:gd name="connsiteY50" fmla="*/ 124460 h 962660"/>
                <a:gd name="connsiteX51" fmla="*/ 106680 w 828040"/>
                <a:gd name="connsiteY51" fmla="*/ 68580 h 962660"/>
                <a:gd name="connsiteX52" fmla="*/ 116840 w 828040"/>
                <a:gd name="connsiteY52" fmla="*/ 116840 h 962660"/>
                <a:gd name="connsiteX53" fmla="*/ 154940 w 828040"/>
                <a:gd name="connsiteY53" fmla="*/ 116840 h 962660"/>
                <a:gd name="connsiteX54" fmla="*/ 160020 w 828040"/>
                <a:gd name="connsiteY54" fmla="*/ 104140 h 962660"/>
                <a:gd name="connsiteX55" fmla="*/ 236220 w 828040"/>
                <a:gd name="connsiteY55" fmla="*/ 111760 h 962660"/>
                <a:gd name="connsiteX56" fmla="*/ 337820 w 828040"/>
                <a:gd name="connsiteY56" fmla="*/ 144780 h 962660"/>
                <a:gd name="connsiteX57" fmla="*/ 383540 w 828040"/>
                <a:gd name="connsiteY57" fmla="*/ 167640 h 962660"/>
                <a:gd name="connsiteX58" fmla="*/ 416560 w 828040"/>
                <a:gd name="connsiteY58" fmla="*/ 210820 h 962660"/>
                <a:gd name="connsiteX59" fmla="*/ 454660 w 828040"/>
                <a:gd name="connsiteY59" fmla="*/ 218440 h 962660"/>
                <a:gd name="connsiteX60" fmla="*/ 452120 w 828040"/>
                <a:gd name="connsiteY60" fmla="*/ 162560 h 962660"/>
                <a:gd name="connsiteX61" fmla="*/ 477520 w 828040"/>
                <a:gd name="connsiteY61" fmla="*/ 149860 h 962660"/>
                <a:gd name="connsiteX62" fmla="*/ 477520 w 828040"/>
                <a:gd name="connsiteY62" fmla="*/ 116840 h 962660"/>
                <a:gd name="connsiteX63" fmla="*/ 563880 w 828040"/>
                <a:gd name="connsiteY63" fmla="*/ 45720 h 962660"/>
                <a:gd name="connsiteX64" fmla="*/ 579120 w 828040"/>
                <a:gd name="connsiteY64" fmla="*/ 0 h 962660"/>
                <a:gd name="connsiteX65" fmla="*/ 594360 w 828040"/>
                <a:gd name="connsiteY65" fmla="*/ 2540 h 962660"/>
                <a:gd name="connsiteX66" fmla="*/ 591820 w 828040"/>
                <a:gd name="connsiteY66" fmla="*/ 38100 h 962660"/>
                <a:gd name="connsiteX67" fmla="*/ 622300 w 828040"/>
                <a:gd name="connsiteY67" fmla="*/ 53340 h 962660"/>
                <a:gd name="connsiteX68" fmla="*/ 596900 w 828040"/>
                <a:gd name="connsiteY68" fmla="*/ 93980 h 962660"/>
                <a:gd name="connsiteX69" fmla="*/ 678180 w 828040"/>
                <a:gd name="connsiteY69" fmla="*/ 104140 h 962660"/>
                <a:gd name="connsiteX70" fmla="*/ 695960 w 828040"/>
                <a:gd name="connsiteY70" fmla="*/ 78740 h 962660"/>
                <a:gd name="connsiteX71" fmla="*/ 693420 w 828040"/>
                <a:gd name="connsiteY71" fmla="*/ 170180 h 96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28040" h="962660">
                  <a:moveTo>
                    <a:pt x="693420" y="170180"/>
                  </a:moveTo>
                  <a:lnTo>
                    <a:pt x="746760" y="304800"/>
                  </a:lnTo>
                  <a:lnTo>
                    <a:pt x="774700" y="279400"/>
                  </a:lnTo>
                  <a:lnTo>
                    <a:pt x="828040" y="297180"/>
                  </a:lnTo>
                  <a:lnTo>
                    <a:pt x="795020" y="322580"/>
                  </a:lnTo>
                  <a:lnTo>
                    <a:pt x="815340" y="320040"/>
                  </a:lnTo>
                  <a:cubicBezTo>
                    <a:pt x="814493" y="344593"/>
                    <a:pt x="813647" y="369147"/>
                    <a:pt x="812800" y="393700"/>
                  </a:cubicBezTo>
                  <a:lnTo>
                    <a:pt x="759460" y="398780"/>
                  </a:lnTo>
                  <a:lnTo>
                    <a:pt x="739140" y="383540"/>
                  </a:lnTo>
                  <a:lnTo>
                    <a:pt x="711200" y="421640"/>
                  </a:lnTo>
                  <a:lnTo>
                    <a:pt x="688340" y="403860"/>
                  </a:lnTo>
                  <a:lnTo>
                    <a:pt x="604520" y="406400"/>
                  </a:lnTo>
                  <a:lnTo>
                    <a:pt x="591820" y="429260"/>
                  </a:lnTo>
                  <a:lnTo>
                    <a:pt x="596900" y="462280"/>
                  </a:lnTo>
                  <a:lnTo>
                    <a:pt x="571500" y="467360"/>
                  </a:lnTo>
                  <a:lnTo>
                    <a:pt x="571500" y="508000"/>
                  </a:lnTo>
                  <a:lnTo>
                    <a:pt x="546100" y="525780"/>
                  </a:lnTo>
                  <a:cubicBezTo>
                    <a:pt x="546947" y="554567"/>
                    <a:pt x="547793" y="583353"/>
                    <a:pt x="548640" y="612140"/>
                  </a:cubicBezTo>
                  <a:lnTo>
                    <a:pt x="579120" y="632460"/>
                  </a:lnTo>
                  <a:lnTo>
                    <a:pt x="576580" y="685800"/>
                  </a:lnTo>
                  <a:lnTo>
                    <a:pt x="589280" y="723900"/>
                  </a:lnTo>
                  <a:lnTo>
                    <a:pt x="624840" y="751840"/>
                  </a:lnTo>
                  <a:lnTo>
                    <a:pt x="586740" y="802640"/>
                  </a:lnTo>
                  <a:lnTo>
                    <a:pt x="518160" y="751840"/>
                  </a:lnTo>
                  <a:lnTo>
                    <a:pt x="467360" y="749300"/>
                  </a:lnTo>
                  <a:lnTo>
                    <a:pt x="492760" y="787400"/>
                  </a:lnTo>
                  <a:lnTo>
                    <a:pt x="523240" y="807720"/>
                  </a:lnTo>
                  <a:lnTo>
                    <a:pt x="487680" y="815340"/>
                  </a:lnTo>
                  <a:lnTo>
                    <a:pt x="500380" y="850900"/>
                  </a:lnTo>
                  <a:lnTo>
                    <a:pt x="462280" y="845820"/>
                  </a:lnTo>
                  <a:lnTo>
                    <a:pt x="462280" y="886460"/>
                  </a:lnTo>
                  <a:lnTo>
                    <a:pt x="424180" y="911860"/>
                  </a:lnTo>
                  <a:lnTo>
                    <a:pt x="454660" y="942340"/>
                  </a:lnTo>
                  <a:lnTo>
                    <a:pt x="424180" y="962660"/>
                  </a:lnTo>
                  <a:lnTo>
                    <a:pt x="368300" y="878840"/>
                  </a:lnTo>
                  <a:lnTo>
                    <a:pt x="299720" y="873760"/>
                  </a:lnTo>
                  <a:lnTo>
                    <a:pt x="309880" y="855980"/>
                  </a:lnTo>
                  <a:lnTo>
                    <a:pt x="236220" y="767080"/>
                  </a:lnTo>
                  <a:lnTo>
                    <a:pt x="170180" y="762000"/>
                  </a:lnTo>
                  <a:lnTo>
                    <a:pt x="200660" y="723900"/>
                  </a:lnTo>
                  <a:lnTo>
                    <a:pt x="195580" y="673100"/>
                  </a:lnTo>
                  <a:lnTo>
                    <a:pt x="182880" y="650240"/>
                  </a:lnTo>
                  <a:lnTo>
                    <a:pt x="142240" y="660400"/>
                  </a:lnTo>
                  <a:lnTo>
                    <a:pt x="106680" y="551180"/>
                  </a:lnTo>
                  <a:lnTo>
                    <a:pt x="83820" y="546100"/>
                  </a:lnTo>
                  <a:lnTo>
                    <a:pt x="86360" y="513080"/>
                  </a:lnTo>
                  <a:lnTo>
                    <a:pt x="93980" y="345440"/>
                  </a:lnTo>
                  <a:lnTo>
                    <a:pt x="0" y="322580"/>
                  </a:lnTo>
                  <a:lnTo>
                    <a:pt x="15240" y="266700"/>
                  </a:lnTo>
                  <a:lnTo>
                    <a:pt x="55880" y="195580"/>
                  </a:lnTo>
                  <a:lnTo>
                    <a:pt x="63500" y="124460"/>
                  </a:lnTo>
                  <a:lnTo>
                    <a:pt x="106680" y="68580"/>
                  </a:lnTo>
                  <a:lnTo>
                    <a:pt x="116840" y="116840"/>
                  </a:lnTo>
                  <a:lnTo>
                    <a:pt x="154940" y="116840"/>
                  </a:lnTo>
                  <a:lnTo>
                    <a:pt x="160020" y="104140"/>
                  </a:lnTo>
                  <a:lnTo>
                    <a:pt x="236220" y="111760"/>
                  </a:lnTo>
                  <a:lnTo>
                    <a:pt x="337820" y="144780"/>
                  </a:lnTo>
                  <a:lnTo>
                    <a:pt x="383540" y="167640"/>
                  </a:lnTo>
                  <a:lnTo>
                    <a:pt x="416560" y="210820"/>
                  </a:lnTo>
                  <a:lnTo>
                    <a:pt x="454660" y="218440"/>
                  </a:lnTo>
                  <a:lnTo>
                    <a:pt x="452120" y="162560"/>
                  </a:lnTo>
                  <a:lnTo>
                    <a:pt x="477520" y="149860"/>
                  </a:lnTo>
                  <a:lnTo>
                    <a:pt x="477520" y="116840"/>
                  </a:lnTo>
                  <a:lnTo>
                    <a:pt x="563880" y="45720"/>
                  </a:lnTo>
                  <a:lnTo>
                    <a:pt x="579120" y="0"/>
                  </a:lnTo>
                  <a:lnTo>
                    <a:pt x="594360" y="2540"/>
                  </a:lnTo>
                  <a:lnTo>
                    <a:pt x="591820" y="38100"/>
                  </a:lnTo>
                  <a:lnTo>
                    <a:pt x="622300" y="53340"/>
                  </a:lnTo>
                  <a:lnTo>
                    <a:pt x="596900" y="93980"/>
                  </a:lnTo>
                  <a:lnTo>
                    <a:pt x="678180" y="104140"/>
                  </a:lnTo>
                  <a:lnTo>
                    <a:pt x="695960" y="78740"/>
                  </a:lnTo>
                  <a:cubicBezTo>
                    <a:pt x="695113" y="109220"/>
                    <a:pt x="694267" y="139700"/>
                    <a:pt x="693420" y="170180"/>
                  </a:cubicBezTo>
                  <a:close/>
                </a:path>
              </a:pathLst>
            </a:custGeom>
            <a:solidFill>
              <a:schemeClr val="bg1"/>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Baranów</a:t>
              </a:r>
            </a:p>
          </p:txBody>
        </p:sp>
      </p:grpSp>
      <p:sp>
        <p:nvSpPr>
          <p:cNvPr id="73" name="Prostokąt 72">
            <a:extLst>
              <a:ext uri="{FF2B5EF4-FFF2-40B4-BE49-F238E27FC236}">
                <a16:creationId xmlns:a16="http://schemas.microsoft.com/office/drawing/2014/main" id="{292AE7FD-0845-F743-8542-97AD2E8892B7}"/>
              </a:ext>
            </a:extLst>
          </p:cNvPr>
          <p:cNvSpPr/>
          <p:nvPr/>
        </p:nvSpPr>
        <p:spPr>
          <a:xfrm>
            <a:off x="360586" y="359445"/>
            <a:ext cx="358552" cy="3596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r>
              <a:rPr lang="pl-PL" sz="2400" dirty="0">
                <a:solidFill>
                  <a:schemeClr val="bg1"/>
                </a:solidFill>
                <a:latin typeface="Arial Black" panose="020B0A04020102020204" pitchFamily="34" charset="0"/>
              </a:rPr>
              <a:t>metropolia warszawska</a:t>
            </a:r>
          </a:p>
        </p:txBody>
      </p:sp>
      <p:sp>
        <p:nvSpPr>
          <p:cNvPr id="235" name="Prostokąt 234">
            <a:extLst>
              <a:ext uri="{FF2B5EF4-FFF2-40B4-BE49-F238E27FC236}">
                <a16:creationId xmlns:a16="http://schemas.microsoft.com/office/drawing/2014/main" id="{432E2127-0448-96D6-D6FD-EB5CC4455AC0}"/>
              </a:ext>
            </a:extLst>
          </p:cNvPr>
          <p:cNvSpPr/>
          <p:nvPr/>
        </p:nvSpPr>
        <p:spPr>
          <a:xfrm>
            <a:off x="360586" y="3960167"/>
            <a:ext cx="2879502"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bg1"/>
                </a:solidFill>
                <a:latin typeface="Arial Black" panose="020B0A04020102020204" pitchFamily="34" charset="0"/>
              </a:rPr>
              <a:t>liczba dojeżdżających</a:t>
            </a:r>
          </a:p>
          <a:p>
            <a:pPr algn="ctr"/>
            <a:r>
              <a:rPr lang="pl-PL" dirty="0">
                <a:solidFill>
                  <a:schemeClr val="bg1"/>
                </a:solidFill>
                <a:latin typeface="Arial Black" panose="020B0A04020102020204" pitchFamily="34" charset="0"/>
              </a:rPr>
              <a:t>pracowników</a:t>
            </a:r>
          </a:p>
        </p:txBody>
      </p:sp>
      <p:sp>
        <p:nvSpPr>
          <p:cNvPr id="237" name="Prostokąt 236">
            <a:extLst>
              <a:ext uri="{FF2B5EF4-FFF2-40B4-BE49-F238E27FC236}">
                <a16:creationId xmlns:a16="http://schemas.microsoft.com/office/drawing/2014/main" id="{38D10DC3-ADB6-F698-13F8-013D2DA245A5}"/>
              </a:ext>
            </a:extLst>
          </p:cNvPr>
          <p:cNvSpPr/>
          <p:nvPr/>
        </p:nvSpPr>
        <p:spPr>
          <a:xfrm>
            <a:off x="360586" y="4680797"/>
            <a:ext cx="2880444" cy="359694"/>
          </a:xfrm>
          <a:prstGeom prst="rect">
            <a:avLst/>
          </a:prstGeom>
          <a:solidFill>
            <a:srgbClr val="00644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bg1"/>
                </a:solidFill>
                <a:latin typeface="Arial Black" panose="020B0A04020102020204" pitchFamily="34" charset="0"/>
              </a:rPr>
              <a:t>powyżej 10 000</a:t>
            </a:r>
          </a:p>
        </p:txBody>
      </p:sp>
      <p:sp>
        <p:nvSpPr>
          <p:cNvPr id="238" name="Prostokąt 237">
            <a:extLst>
              <a:ext uri="{FF2B5EF4-FFF2-40B4-BE49-F238E27FC236}">
                <a16:creationId xmlns:a16="http://schemas.microsoft.com/office/drawing/2014/main" id="{0AF4697A-E081-7D12-FD65-C04B18C7D89D}"/>
              </a:ext>
            </a:extLst>
          </p:cNvPr>
          <p:cNvSpPr/>
          <p:nvPr/>
        </p:nvSpPr>
        <p:spPr>
          <a:xfrm>
            <a:off x="360586" y="5040039"/>
            <a:ext cx="2880444" cy="359694"/>
          </a:xfrm>
          <a:prstGeom prst="rect">
            <a:avLst/>
          </a:prstGeom>
          <a:solidFill>
            <a:srgbClr val="00964B"/>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bg1"/>
                </a:solidFill>
                <a:latin typeface="Arial Black" panose="020B0A04020102020204" pitchFamily="34" charset="0"/>
              </a:rPr>
              <a:t>powyżej 5 000</a:t>
            </a:r>
          </a:p>
        </p:txBody>
      </p:sp>
      <p:sp>
        <p:nvSpPr>
          <p:cNvPr id="239" name="Prostokąt 238">
            <a:extLst>
              <a:ext uri="{FF2B5EF4-FFF2-40B4-BE49-F238E27FC236}">
                <a16:creationId xmlns:a16="http://schemas.microsoft.com/office/drawing/2014/main" id="{425D17B3-EEF9-DF0B-F703-FF5BF0521C72}"/>
              </a:ext>
            </a:extLst>
          </p:cNvPr>
          <p:cNvSpPr/>
          <p:nvPr/>
        </p:nvSpPr>
        <p:spPr>
          <a:xfrm>
            <a:off x="359644" y="5400079"/>
            <a:ext cx="2880444" cy="359694"/>
          </a:xfrm>
          <a:prstGeom prst="rect">
            <a:avLst/>
          </a:prstGeom>
          <a:solidFill>
            <a:srgbClr val="C8E18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tx1"/>
                </a:solidFill>
                <a:latin typeface="Arial Black" panose="020B0A04020102020204" pitchFamily="34" charset="0"/>
              </a:rPr>
              <a:t>powyżej 1 000</a:t>
            </a:r>
          </a:p>
        </p:txBody>
      </p:sp>
      <p:sp>
        <p:nvSpPr>
          <p:cNvPr id="240" name="Prostokąt 239">
            <a:extLst>
              <a:ext uri="{FF2B5EF4-FFF2-40B4-BE49-F238E27FC236}">
                <a16:creationId xmlns:a16="http://schemas.microsoft.com/office/drawing/2014/main" id="{487CD362-2835-8A3D-61C1-F83F5EB6673E}"/>
              </a:ext>
            </a:extLst>
          </p:cNvPr>
          <p:cNvSpPr/>
          <p:nvPr/>
        </p:nvSpPr>
        <p:spPr>
          <a:xfrm>
            <a:off x="359644" y="5760119"/>
            <a:ext cx="2880444" cy="359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tx1"/>
                </a:solidFill>
                <a:latin typeface="Arial Black" panose="020B0A04020102020204" pitchFamily="34" charset="0"/>
              </a:rPr>
              <a:t>mniej niż 1 000</a:t>
            </a:r>
          </a:p>
        </p:txBody>
      </p:sp>
      <p:sp>
        <p:nvSpPr>
          <p:cNvPr id="145" name="Prostokąt 144">
            <a:extLst>
              <a:ext uri="{FF2B5EF4-FFF2-40B4-BE49-F238E27FC236}">
                <a16:creationId xmlns:a16="http://schemas.microsoft.com/office/drawing/2014/main" id="{940C9B9E-5E43-9915-DB10-E71FFBBC1454}"/>
              </a:ext>
            </a:extLst>
          </p:cNvPr>
          <p:cNvSpPr/>
          <p:nvPr/>
        </p:nvSpPr>
        <p:spPr>
          <a:xfrm>
            <a:off x="360586" y="1079500"/>
            <a:ext cx="2879502"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4800" dirty="0">
                <a:solidFill>
                  <a:schemeClr val="bg1"/>
                </a:solidFill>
                <a:latin typeface="Arial Black" panose="020B0A04020102020204" pitchFamily="34" charset="0"/>
              </a:rPr>
              <a:t>197 561</a:t>
            </a:r>
          </a:p>
        </p:txBody>
      </p:sp>
      <p:sp>
        <p:nvSpPr>
          <p:cNvPr id="147" name="Prostokąt 146">
            <a:extLst>
              <a:ext uri="{FF2B5EF4-FFF2-40B4-BE49-F238E27FC236}">
                <a16:creationId xmlns:a16="http://schemas.microsoft.com/office/drawing/2014/main" id="{59D44BDA-5858-E164-8DAD-42CF64C19C30}"/>
              </a:ext>
            </a:extLst>
          </p:cNvPr>
          <p:cNvSpPr/>
          <p:nvPr/>
        </p:nvSpPr>
        <p:spPr>
          <a:xfrm>
            <a:off x="360586" y="1799927"/>
            <a:ext cx="2879502"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pl-PL" dirty="0">
                <a:solidFill>
                  <a:schemeClr val="bg1"/>
                </a:solidFill>
                <a:latin typeface="Arial Black" panose="020B0A04020102020204" pitchFamily="34" charset="0"/>
              </a:rPr>
              <a:t>dojeżdżających</a:t>
            </a:r>
          </a:p>
          <a:p>
            <a:pPr algn="ctr"/>
            <a:r>
              <a:rPr lang="pl-PL" dirty="0">
                <a:solidFill>
                  <a:schemeClr val="bg1"/>
                </a:solidFill>
                <a:latin typeface="Arial Black" panose="020B0A04020102020204" pitchFamily="34" charset="0"/>
              </a:rPr>
              <a:t>pracowników</a:t>
            </a:r>
          </a:p>
        </p:txBody>
      </p:sp>
    </p:spTree>
    <p:extLst>
      <p:ext uri="{BB962C8B-B14F-4D97-AF65-F5344CB8AC3E}">
        <p14:creationId xmlns:p14="http://schemas.microsoft.com/office/powerpoint/2010/main" val="2471536871"/>
      </p:ext>
    </p:extLst>
  </p:cSld>
  <p:clrMapOvr>
    <a:masterClrMapping/>
  </p:clrMapOvr>
  <mc:AlternateContent xmlns:mc="http://schemas.openxmlformats.org/markup-compatibility/2006" xmlns:p14="http://schemas.microsoft.com/office/powerpoint/2010/main">
    <mc:Choice Requires="p14">
      <p:transition spd="slow" p14:dur="2000">
        <p:wipe dir="r"/>
      </p:transition>
    </mc:Choice>
    <mc:Fallback xmlns="">
      <p:transition spd="slow">
        <p:wipe dir="r"/>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3C25C1-B1F3-933B-CB38-6C6A4E3FC65B}"/>
            </a:ext>
          </a:extLst>
        </p:cNvPr>
        <p:cNvGrpSpPr/>
        <p:nvPr/>
      </p:nvGrpSpPr>
      <p:grpSpPr>
        <a:xfrm>
          <a:off x="0" y="0"/>
          <a:ext cx="0" cy="0"/>
          <a:chOff x="0" y="0"/>
          <a:chExt cx="0" cy="0"/>
        </a:xfrm>
      </p:grpSpPr>
      <p:grpSp>
        <p:nvGrpSpPr>
          <p:cNvPr id="2" name="Grupa 1">
            <a:extLst>
              <a:ext uri="{FF2B5EF4-FFF2-40B4-BE49-F238E27FC236}">
                <a16:creationId xmlns:a16="http://schemas.microsoft.com/office/drawing/2014/main" id="{8D727342-055A-75F9-38DB-5D2E3F9D567B}"/>
              </a:ext>
            </a:extLst>
          </p:cNvPr>
          <p:cNvGrpSpPr>
            <a:grpSpLocks noChangeAspect="1"/>
          </p:cNvGrpSpPr>
          <p:nvPr/>
        </p:nvGrpSpPr>
        <p:grpSpPr>
          <a:xfrm>
            <a:off x="3149262" y="180788"/>
            <a:ext cx="8227606" cy="6120000"/>
            <a:chOff x="2987936" y="108435"/>
            <a:chExt cx="8421198" cy="6264000"/>
          </a:xfrm>
          <a:solidFill>
            <a:schemeClr val="bg1"/>
          </a:solidFill>
        </p:grpSpPr>
        <p:sp>
          <p:nvSpPr>
            <p:cNvPr id="3" name="Warszawa">
              <a:extLst>
                <a:ext uri="{FF2B5EF4-FFF2-40B4-BE49-F238E27FC236}">
                  <a16:creationId xmlns:a16="http://schemas.microsoft.com/office/drawing/2014/main" id="{DB2015F1-25E8-0E24-02A2-2D28035EC460}"/>
                </a:ext>
              </a:extLst>
            </p:cNvPr>
            <p:cNvSpPr>
              <a:spLocks/>
            </p:cNvSpPr>
            <p:nvPr/>
          </p:nvSpPr>
          <p:spPr>
            <a:xfrm>
              <a:off x="5702810" y="2348954"/>
              <a:ext cx="2117872" cy="2197171"/>
            </a:xfrm>
            <a:custGeom>
              <a:avLst/>
              <a:gdLst>
                <a:gd name="connsiteX0" fmla="*/ 1420618 w 2369255"/>
                <a:gd name="connsiteY0" fmla="*/ 2618717 h 2634653"/>
                <a:gd name="connsiteX1" fmla="*/ 1431376 w 2369255"/>
                <a:gd name="connsiteY1" fmla="*/ 2631780 h 2634653"/>
                <a:gd name="connsiteX2" fmla="*/ 1430642 w 2369255"/>
                <a:gd name="connsiteY2" fmla="*/ 2631896 h 2634653"/>
                <a:gd name="connsiteX3" fmla="*/ 1421870 w 2369255"/>
                <a:gd name="connsiteY3" fmla="*/ 2621244 h 2634653"/>
                <a:gd name="connsiteX4" fmla="*/ 1420608 w 2369255"/>
                <a:gd name="connsiteY4" fmla="*/ 2623948 h 2634653"/>
                <a:gd name="connsiteX5" fmla="*/ 1427555 w 2369255"/>
                <a:gd name="connsiteY5" fmla="*/ 2632383 h 2634653"/>
                <a:gd name="connsiteX6" fmla="*/ 1413182 w 2369255"/>
                <a:gd name="connsiteY6" fmla="*/ 2634653 h 2634653"/>
                <a:gd name="connsiteX7" fmla="*/ 1332988 w 2369255"/>
                <a:gd name="connsiteY7" fmla="*/ 2502512 h 2634653"/>
                <a:gd name="connsiteX8" fmla="*/ 1361563 w 2369255"/>
                <a:gd name="connsiteY8" fmla="*/ 2546327 h 2634653"/>
                <a:gd name="connsiteX9" fmla="*/ 1361254 w 2369255"/>
                <a:gd name="connsiteY9" fmla="*/ 2546460 h 2634653"/>
                <a:gd name="connsiteX10" fmla="*/ 1334240 w 2369255"/>
                <a:gd name="connsiteY10" fmla="*/ 2505039 h 2634653"/>
                <a:gd name="connsiteX11" fmla="*/ 1269470 w 2369255"/>
                <a:gd name="connsiteY11" fmla="*/ 2546949 h 2634653"/>
                <a:gd name="connsiteX12" fmla="*/ 1231370 w 2369255"/>
                <a:gd name="connsiteY12" fmla="*/ 2514564 h 2634653"/>
                <a:gd name="connsiteX13" fmla="*/ 1232221 w 2369255"/>
                <a:gd name="connsiteY13" fmla="*/ 2513825 h 2634653"/>
                <a:gd name="connsiteX14" fmla="*/ 1268218 w 2369255"/>
                <a:gd name="connsiteY14" fmla="*/ 2544422 h 2634653"/>
                <a:gd name="connsiteX15" fmla="*/ 830192 w 2369255"/>
                <a:gd name="connsiteY15" fmla="*/ 2475281 h 2634653"/>
                <a:gd name="connsiteX16" fmla="*/ 903334 w 2369255"/>
                <a:gd name="connsiteY16" fmla="*/ 2478938 h 2634653"/>
                <a:gd name="connsiteX17" fmla="*/ 945389 w 2369255"/>
                <a:gd name="connsiteY17" fmla="*/ 2493566 h 2634653"/>
                <a:gd name="connsiteX18" fmla="*/ 946273 w 2369255"/>
                <a:gd name="connsiteY18" fmla="*/ 2494892 h 2634653"/>
                <a:gd name="connsiteX19" fmla="*/ 902458 w 2369255"/>
                <a:gd name="connsiteY19" fmla="*/ 2479652 h 2634653"/>
                <a:gd name="connsiteX20" fmla="*/ 831069 w 2369255"/>
                <a:gd name="connsiteY20" fmla="*/ 2476083 h 2634653"/>
                <a:gd name="connsiteX21" fmla="*/ 1220238 w 2369255"/>
                <a:gd name="connsiteY21" fmla="*/ 2451719 h 2634653"/>
                <a:gd name="connsiteX22" fmla="*/ 1273933 w 2369255"/>
                <a:gd name="connsiteY22" fmla="*/ 2473937 h 2634653"/>
                <a:gd name="connsiteX23" fmla="*/ 1272368 w 2369255"/>
                <a:gd name="connsiteY23" fmla="*/ 2475298 h 2634653"/>
                <a:gd name="connsiteX24" fmla="*/ 1219940 w 2369255"/>
                <a:gd name="connsiteY24" fmla="*/ 2453604 h 2634653"/>
                <a:gd name="connsiteX25" fmla="*/ 955730 w 2369255"/>
                <a:gd name="connsiteY25" fmla="*/ 2416353 h 2634653"/>
                <a:gd name="connsiteX26" fmla="*/ 955798 w 2369255"/>
                <a:gd name="connsiteY26" fmla="*/ 2416787 h 2634653"/>
                <a:gd name="connsiteX27" fmla="*/ 905492 w 2369255"/>
                <a:gd name="connsiteY27" fmla="*/ 2431693 h 2634653"/>
                <a:gd name="connsiteX28" fmla="*/ 905239 w 2369255"/>
                <a:gd name="connsiteY28" fmla="*/ 2431313 h 2634653"/>
                <a:gd name="connsiteX29" fmla="*/ 1256016 w 2369255"/>
                <a:gd name="connsiteY29" fmla="*/ 2382997 h 2634653"/>
                <a:gd name="connsiteX30" fmla="*/ 1319653 w 2369255"/>
                <a:gd name="connsiteY30" fmla="*/ 2411072 h 2634653"/>
                <a:gd name="connsiteX31" fmla="*/ 1315549 w 2369255"/>
                <a:gd name="connsiteY31" fmla="*/ 2411236 h 2634653"/>
                <a:gd name="connsiteX32" fmla="*/ 1256135 w 2369255"/>
                <a:gd name="connsiteY32" fmla="*/ 2385024 h 2634653"/>
                <a:gd name="connsiteX33" fmla="*/ 1201549 w 2369255"/>
                <a:gd name="connsiteY33" fmla="*/ 2302356 h 2634653"/>
                <a:gd name="connsiteX34" fmla="*/ 1252978 w 2369255"/>
                <a:gd name="connsiteY34" fmla="*/ 2350112 h 2634653"/>
                <a:gd name="connsiteX35" fmla="*/ 1253063 w 2369255"/>
                <a:gd name="connsiteY35" fmla="*/ 2351556 h 2634653"/>
                <a:gd name="connsiteX36" fmla="*/ 1200890 w 2369255"/>
                <a:gd name="connsiteY36" fmla="*/ 2303109 h 2634653"/>
                <a:gd name="connsiteX37" fmla="*/ 1009571 w 2369255"/>
                <a:gd name="connsiteY37" fmla="*/ 2271433 h 2634653"/>
                <a:gd name="connsiteX38" fmla="*/ 1009138 w 2369255"/>
                <a:gd name="connsiteY38" fmla="*/ 2272007 h 2634653"/>
                <a:gd name="connsiteX39" fmla="*/ 937689 w 2369255"/>
                <a:gd name="connsiteY39" fmla="*/ 2294570 h 2634653"/>
                <a:gd name="connsiteX40" fmla="*/ 937624 w 2369255"/>
                <a:gd name="connsiteY40" fmla="*/ 2294153 h 2634653"/>
                <a:gd name="connsiteX41" fmla="*/ 2223551 w 2369255"/>
                <a:gd name="connsiteY41" fmla="*/ 1867121 h 2634653"/>
                <a:gd name="connsiteX42" fmla="*/ 2258818 w 2369255"/>
                <a:gd name="connsiteY42" fmla="*/ 1900532 h 2634653"/>
                <a:gd name="connsiteX43" fmla="*/ 2273471 w 2369255"/>
                <a:gd name="connsiteY43" fmla="*/ 1896102 h 2634653"/>
                <a:gd name="connsiteX44" fmla="*/ 1991227 w 2369255"/>
                <a:gd name="connsiteY44" fmla="*/ 2543382 h 2634653"/>
                <a:gd name="connsiteX45" fmla="*/ 1907182 w 2369255"/>
                <a:gd name="connsiteY45" fmla="*/ 2556653 h 2634653"/>
                <a:gd name="connsiteX46" fmla="*/ 1905344 w 2369255"/>
                <a:gd name="connsiteY46" fmla="*/ 2553217 h 2634653"/>
                <a:gd name="connsiteX47" fmla="*/ 1916774 w 2369255"/>
                <a:gd name="connsiteY47" fmla="*/ 2459872 h 2634653"/>
                <a:gd name="connsiteX48" fmla="*/ 1954874 w 2369255"/>
                <a:gd name="connsiteY48" fmla="*/ 2389387 h 2634653"/>
                <a:gd name="connsiteX49" fmla="*/ 1953024 w 2369255"/>
                <a:gd name="connsiteY49" fmla="*/ 2324618 h 2634653"/>
                <a:gd name="connsiteX50" fmla="*/ 1945349 w 2369255"/>
                <a:gd name="connsiteY50" fmla="*/ 2324618 h 2634653"/>
                <a:gd name="connsiteX51" fmla="*/ 1925458 w 2369255"/>
                <a:gd name="connsiteY51" fmla="*/ 2254097 h 2634653"/>
                <a:gd name="connsiteX52" fmla="*/ 1924394 w 2369255"/>
                <a:gd name="connsiteY52" fmla="*/ 2254132 h 2634653"/>
                <a:gd name="connsiteX53" fmla="*/ 1911059 w 2369255"/>
                <a:gd name="connsiteY53" fmla="*/ 2217937 h 2634653"/>
                <a:gd name="connsiteX54" fmla="*/ 1680554 w 2369255"/>
                <a:gd name="connsiteY54" fmla="*/ 1890277 h 2634653"/>
                <a:gd name="connsiteX55" fmla="*/ 1683289 w 2369255"/>
                <a:gd name="connsiteY55" fmla="*/ 1889594 h 2634653"/>
                <a:gd name="connsiteX56" fmla="*/ 1912108 w 2369255"/>
                <a:gd name="connsiteY56" fmla="*/ 2214857 h 2634653"/>
                <a:gd name="connsiteX57" fmla="*/ 1925443 w 2369255"/>
                <a:gd name="connsiteY57" fmla="*/ 2251052 h 2634653"/>
                <a:gd name="connsiteX58" fmla="*/ 1982593 w 2369255"/>
                <a:gd name="connsiteY58" fmla="*/ 2249147 h 2634653"/>
                <a:gd name="connsiteX59" fmla="*/ 2024503 w 2369255"/>
                <a:gd name="connsiteY59" fmla="*/ 2207237 h 2634653"/>
                <a:gd name="connsiteX60" fmla="*/ 1971163 w 2369255"/>
                <a:gd name="connsiteY60" fmla="*/ 2132942 h 2634653"/>
                <a:gd name="connsiteX61" fmla="*/ 2022598 w 2369255"/>
                <a:gd name="connsiteY61" fmla="*/ 2127227 h 2634653"/>
                <a:gd name="connsiteX62" fmla="*/ 2007358 w 2369255"/>
                <a:gd name="connsiteY62" fmla="*/ 2056742 h 2634653"/>
                <a:gd name="connsiteX63" fmla="*/ 2035933 w 2369255"/>
                <a:gd name="connsiteY63" fmla="*/ 2070077 h 2634653"/>
                <a:gd name="connsiteX64" fmla="*/ 2049268 w 2369255"/>
                <a:gd name="connsiteY64" fmla="*/ 2037692 h 2634653"/>
                <a:gd name="connsiteX65" fmla="*/ 2075938 w 2369255"/>
                <a:gd name="connsiteY65" fmla="*/ 2037692 h 2634653"/>
                <a:gd name="connsiteX66" fmla="*/ 2138803 w 2369255"/>
                <a:gd name="connsiteY66" fmla="*/ 1974827 h 2634653"/>
                <a:gd name="connsiteX67" fmla="*/ 2174998 w 2369255"/>
                <a:gd name="connsiteY67" fmla="*/ 1974827 h 2634653"/>
                <a:gd name="connsiteX68" fmla="*/ 2152138 w 2369255"/>
                <a:gd name="connsiteY68" fmla="*/ 1934822 h 2634653"/>
                <a:gd name="connsiteX69" fmla="*/ 2224528 w 2369255"/>
                <a:gd name="connsiteY69" fmla="*/ 1870052 h 2634653"/>
                <a:gd name="connsiteX70" fmla="*/ 282695 w 2369255"/>
                <a:gd name="connsiteY70" fmla="*/ 1825909 h 2634653"/>
                <a:gd name="connsiteX71" fmla="*/ 282998 w 2369255"/>
                <a:gd name="connsiteY71" fmla="*/ 1826843 h 2634653"/>
                <a:gd name="connsiteX72" fmla="*/ 260507 w 2369255"/>
                <a:gd name="connsiteY72" fmla="*/ 1867542 h 2634653"/>
                <a:gd name="connsiteX73" fmla="*/ 260104 w 2369255"/>
                <a:gd name="connsiteY73" fmla="*/ 1866789 h 2634653"/>
                <a:gd name="connsiteX74" fmla="*/ 456050 w 2369255"/>
                <a:gd name="connsiteY74" fmla="*/ 1702084 h 2634653"/>
                <a:gd name="connsiteX75" fmla="*/ 456559 w 2369255"/>
                <a:gd name="connsiteY75" fmla="*/ 1702613 h 2634653"/>
                <a:gd name="connsiteX76" fmla="*/ 367153 w 2369255"/>
                <a:gd name="connsiteY76" fmla="*/ 1841477 h 2634653"/>
                <a:gd name="connsiteX77" fmla="*/ 338578 w 2369255"/>
                <a:gd name="connsiteY77" fmla="*/ 1837667 h 2634653"/>
                <a:gd name="connsiteX78" fmla="*/ 332863 w 2369255"/>
                <a:gd name="connsiteY78" fmla="*/ 1891007 h 2634653"/>
                <a:gd name="connsiteX79" fmla="*/ 306193 w 2369255"/>
                <a:gd name="connsiteY79" fmla="*/ 1896722 h 2634653"/>
                <a:gd name="connsiteX80" fmla="*/ 306052 w 2369255"/>
                <a:gd name="connsiteY80" fmla="*/ 1896288 h 2634653"/>
                <a:gd name="connsiteX81" fmla="*/ 332225 w 2369255"/>
                <a:gd name="connsiteY81" fmla="*/ 1890679 h 2634653"/>
                <a:gd name="connsiteX82" fmla="*/ 337940 w 2369255"/>
                <a:gd name="connsiteY82" fmla="*/ 1837339 h 2634653"/>
                <a:gd name="connsiteX83" fmla="*/ 366515 w 2369255"/>
                <a:gd name="connsiteY83" fmla="*/ 1841149 h 2634653"/>
                <a:gd name="connsiteX84" fmla="*/ 130096 w 2369255"/>
                <a:gd name="connsiteY84" fmla="*/ 1191926 h 2634653"/>
                <a:gd name="connsiteX85" fmla="*/ 130563 w 2369255"/>
                <a:gd name="connsiteY85" fmla="*/ 1192099 h 2634653"/>
                <a:gd name="connsiteX86" fmla="*/ 123313 w 2369255"/>
                <a:gd name="connsiteY86" fmla="*/ 1233782 h 2634653"/>
                <a:gd name="connsiteX87" fmla="*/ 122877 w 2369255"/>
                <a:gd name="connsiteY87" fmla="*/ 1233439 h 2634653"/>
                <a:gd name="connsiteX88" fmla="*/ 54408 w 2369255"/>
                <a:gd name="connsiteY88" fmla="*/ 817000 h 2634653"/>
                <a:gd name="connsiteX89" fmla="*/ 54734 w 2369255"/>
                <a:gd name="connsiteY89" fmla="*/ 818492 h 2634653"/>
                <a:gd name="connsiteX90" fmla="*/ 22349 w 2369255"/>
                <a:gd name="connsiteY90" fmla="*/ 831827 h 2634653"/>
                <a:gd name="connsiteX91" fmla="*/ 0 w 2369255"/>
                <a:gd name="connsiteY91" fmla="*/ 831150 h 2634653"/>
                <a:gd name="connsiteX92" fmla="*/ 71 w 2369255"/>
                <a:gd name="connsiteY92" fmla="*/ 829379 h 2634653"/>
                <a:gd name="connsiteX93" fmla="*/ 22681 w 2369255"/>
                <a:gd name="connsiteY93" fmla="*/ 830064 h 2634653"/>
                <a:gd name="connsiteX94" fmla="*/ 1502984 w 2369255"/>
                <a:gd name="connsiteY94" fmla="*/ 579395 h 2634653"/>
                <a:gd name="connsiteX95" fmla="*/ 1506343 w 2369255"/>
                <a:gd name="connsiteY95" fmla="*/ 580367 h 2634653"/>
                <a:gd name="connsiteX96" fmla="*/ 1520897 w 2369255"/>
                <a:gd name="connsiteY96" fmla="*/ 692246 h 2634653"/>
                <a:gd name="connsiteX97" fmla="*/ 1437012 w 2369255"/>
                <a:gd name="connsiteY97" fmla="*/ 560298 h 2634653"/>
                <a:gd name="connsiteX98" fmla="*/ 1439005 w 2369255"/>
                <a:gd name="connsiteY98" fmla="*/ 560875 h 2634653"/>
                <a:gd name="connsiteX99" fmla="*/ 1245358 w 2369255"/>
                <a:gd name="connsiteY99" fmla="*/ 624182 h 2634653"/>
                <a:gd name="connsiteX100" fmla="*/ 1456541 w 2369255"/>
                <a:gd name="connsiteY100" fmla="*/ 514236 h 2634653"/>
                <a:gd name="connsiteX101" fmla="*/ 1447288 w 2369255"/>
                <a:gd name="connsiteY101" fmla="*/ 517502 h 2634653"/>
                <a:gd name="connsiteX102" fmla="*/ 1441954 w 2369255"/>
                <a:gd name="connsiteY102" fmla="*/ 534266 h 2634653"/>
                <a:gd name="connsiteX103" fmla="*/ 1443478 w 2369255"/>
                <a:gd name="connsiteY103" fmla="*/ 517502 h 2634653"/>
                <a:gd name="connsiteX104" fmla="*/ 1596716 w 2369255"/>
                <a:gd name="connsiteY104" fmla="*/ 506987 h 2634653"/>
                <a:gd name="connsiteX105" fmla="*/ 1593973 w 2369255"/>
                <a:gd name="connsiteY105" fmla="*/ 509882 h 2634653"/>
                <a:gd name="connsiteX106" fmla="*/ 1587306 w 2369255"/>
                <a:gd name="connsiteY106" fmla="*/ 509882 h 2634653"/>
                <a:gd name="connsiteX107" fmla="*/ 1548806 w 2369255"/>
                <a:gd name="connsiteY107" fmla="*/ 475298 h 2634653"/>
                <a:gd name="connsiteX108" fmla="*/ 1550158 w 2369255"/>
                <a:gd name="connsiteY108" fmla="*/ 475592 h 2634653"/>
                <a:gd name="connsiteX109" fmla="*/ 1544519 w 2369255"/>
                <a:gd name="connsiteY109" fmla="*/ 498147 h 2634653"/>
                <a:gd name="connsiteX110" fmla="*/ 1540633 w 2369255"/>
                <a:gd name="connsiteY110" fmla="*/ 496547 h 2634653"/>
                <a:gd name="connsiteX111" fmla="*/ 1475171 w 2369255"/>
                <a:gd name="connsiteY111" fmla="*/ 467799 h 2634653"/>
                <a:gd name="connsiteX112" fmla="*/ 1473958 w 2369255"/>
                <a:gd name="connsiteY112" fmla="*/ 467972 h 2634653"/>
                <a:gd name="connsiteX113" fmla="*/ 1477202 w 2369255"/>
                <a:gd name="connsiteY113" fmla="*/ 489596 h 2634653"/>
                <a:gd name="connsiteX114" fmla="*/ 1472053 w 2369255"/>
                <a:gd name="connsiteY114" fmla="*/ 467972 h 2634653"/>
                <a:gd name="connsiteX115" fmla="*/ 1596041 w 2369255"/>
                <a:gd name="connsiteY115" fmla="*/ 251930 h 2634653"/>
                <a:gd name="connsiteX116" fmla="*/ 1955817 w 2369255"/>
                <a:gd name="connsiteY116" fmla="*/ 572006 h 2634653"/>
                <a:gd name="connsiteX117" fmla="*/ 1914013 w 2369255"/>
                <a:gd name="connsiteY117" fmla="*/ 580367 h 2634653"/>
                <a:gd name="connsiteX118" fmla="*/ 1849243 w 2369255"/>
                <a:gd name="connsiteY118" fmla="*/ 572747 h 2634653"/>
                <a:gd name="connsiteX119" fmla="*/ 1824478 w 2369255"/>
                <a:gd name="connsiteY119" fmla="*/ 546077 h 2634653"/>
                <a:gd name="connsiteX120" fmla="*/ 1809238 w 2369255"/>
                <a:gd name="connsiteY120" fmla="*/ 551792 h 2634653"/>
                <a:gd name="connsiteX121" fmla="*/ 1786378 w 2369255"/>
                <a:gd name="connsiteY121" fmla="*/ 515597 h 2634653"/>
                <a:gd name="connsiteX122" fmla="*/ 1717798 w 2369255"/>
                <a:gd name="connsiteY122" fmla="*/ 523217 h 2634653"/>
                <a:gd name="connsiteX123" fmla="*/ 1721608 w 2369255"/>
                <a:gd name="connsiteY123" fmla="*/ 483212 h 2634653"/>
                <a:gd name="connsiteX124" fmla="*/ 1704463 w 2369255"/>
                <a:gd name="connsiteY124" fmla="*/ 479402 h 2634653"/>
                <a:gd name="connsiteX125" fmla="*/ 1725418 w 2369255"/>
                <a:gd name="connsiteY125" fmla="*/ 464162 h 2634653"/>
                <a:gd name="connsiteX126" fmla="*/ 1693033 w 2369255"/>
                <a:gd name="connsiteY126" fmla="*/ 426062 h 2634653"/>
                <a:gd name="connsiteX127" fmla="*/ 1653028 w 2369255"/>
                <a:gd name="connsiteY127" fmla="*/ 471782 h 2634653"/>
                <a:gd name="connsiteX128" fmla="*/ 1624964 w 2369255"/>
                <a:gd name="connsiteY128" fmla="*/ 436702 h 2634653"/>
                <a:gd name="connsiteX129" fmla="*/ 1626358 w 2369255"/>
                <a:gd name="connsiteY129" fmla="*/ 435587 h 2634653"/>
                <a:gd name="connsiteX130" fmla="*/ 1597783 w 2369255"/>
                <a:gd name="connsiteY130" fmla="*/ 395582 h 2634653"/>
                <a:gd name="connsiteX131" fmla="*/ 1590163 w 2369255"/>
                <a:gd name="connsiteY131" fmla="*/ 260327 h 2634653"/>
                <a:gd name="connsiteX132" fmla="*/ 654808 w 2369255"/>
                <a:gd name="connsiteY132" fmla="*/ 113642 h 2634653"/>
                <a:gd name="connsiteX133" fmla="*/ 681478 w 2369255"/>
                <a:gd name="connsiteY133" fmla="*/ 193652 h 2634653"/>
                <a:gd name="connsiteX134" fmla="*/ 790063 w 2369255"/>
                <a:gd name="connsiteY134" fmla="*/ 165077 h 2634653"/>
                <a:gd name="connsiteX135" fmla="*/ 838950 w 2369255"/>
                <a:gd name="connsiteY135" fmla="*/ 143128 h 2634653"/>
                <a:gd name="connsiteX136" fmla="*/ 862453 w 2369255"/>
                <a:gd name="connsiteY136" fmla="*/ 172697 h 2634653"/>
                <a:gd name="connsiteX137" fmla="*/ 856738 w 2369255"/>
                <a:gd name="connsiteY137" fmla="*/ 203177 h 2634653"/>
                <a:gd name="connsiteX138" fmla="*/ 938653 w 2369255"/>
                <a:gd name="connsiteY138" fmla="*/ 206987 h 2634653"/>
                <a:gd name="connsiteX139" fmla="*/ 951988 w 2369255"/>
                <a:gd name="connsiteY139" fmla="*/ 132692 h 2634653"/>
                <a:gd name="connsiteX140" fmla="*/ 972943 w 2369255"/>
                <a:gd name="connsiteY140" fmla="*/ 161267 h 2634653"/>
                <a:gd name="connsiteX141" fmla="*/ 1064383 w 2369255"/>
                <a:gd name="connsiteY141" fmla="*/ 161267 h 2634653"/>
                <a:gd name="connsiteX142" fmla="*/ 1113913 w 2369255"/>
                <a:gd name="connsiteY142" fmla="*/ 151742 h 2634653"/>
                <a:gd name="connsiteX143" fmla="*/ 1121533 w 2369255"/>
                <a:gd name="connsiteY143" fmla="*/ 123167 h 2634653"/>
                <a:gd name="connsiteX144" fmla="*/ 1182493 w 2369255"/>
                <a:gd name="connsiteY144" fmla="*/ 113642 h 2634653"/>
                <a:gd name="connsiteX145" fmla="*/ 1214878 w 2369255"/>
                <a:gd name="connsiteY145" fmla="*/ 216512 h 2634653"/>
                <a:gd name="connsiteX146" fmla="*/ 1228213 w 2369255"/>
                <a:gd name="connsiteY146" fmla="*/ 216512 h 2634653"/>
                <a:gd name="connsiteX147" fmla="*/ 1252978 w 2369255"/>
                <a:gd name="connsiteY147" fmla="*/ 304142 h 2634653"/>
                <a:gd name="connsiteX148" fmla="*/ 1255403 w 2369255"/>
                <a:gd name="connsiteY148" fmla="*/ 309364 h 2634653"/>
                <a:gd name="connsiteX149" fmla="*/ 1310318 w 2369255"/>
                <a:gd name="connsiteY149" fmla="*/ 258109 h 2634653"/>
                <a:gd name="connsiteX150" fmla="*/ 1340628 w 2369255"/>
                <a:gd name="connsiteY150" fmla="*/ 210751 h 2634653"/>
                <a:gd name="connsiteX151" fmla="*/ 1340608 w 2369255"/>
                <a:gd name="connsiteY151" fmla="*/ 210797 h 2634653"/>
                <a:gd name="connsiteX152" fmla="*/ 1310128 w 2369255"/>
                <a:gd name="connsiteY152" fmla="*/ 258422 h 2634653"/>
                <a:gd name="connsiteX153" fmla="*/ 1252978 w 2369255"/>
                <a:gd name="connsiteY153" fmla="*/ 311762 h 2634653"/>
                <a:gd name="connsiteX154" fmla="*/ 1249168 w 2369255"/>
                <a:gd name="connsiteY154" fmla="*/ 353672 h 2634653"/>
                <a:gd name="connsiteX155" fmla="*/ 1273933 w 2369255"/>
                <a:gd name="connsiteY155" fmla="*/ 460352 h 2634653"/>
                <a:gd name="connsiteX156" fmla="*/ 1216783 w 2369255"/>
                <a:gd name="connsiteY156" fmla="*/ 477497 h 2634653"/>
                <a:gd name="connsiteX157" fmla="*/ 1245358 w 2369255"/>
                <a:gd name="connsiteY157" fmla="*/ 624182 h 2634653"/>
                <a:gd name="connsiteX158" fmla="*/ 1266313 w 2369255"/>
                <a:gd name="connsiteY158" fmla="*/ 677522 h 2634653"/>
                <a:gd name="connsiteX159" fmla="*/ 1312033 w 2369255"/>
                <a:gd name="connsiteY159" fmla="*/ 755627 h 2634653"/>
                <a:gd name="connsiteX160" fmla="*/ 1332988 w 2369255"/>
                <a:gd name="connsiteY160" fmla="*/ 759437 h 2634653"/>
                <a:gd name="connsiteX161" fmla="*/ 1361563 w 2369255"/>
                <a:gd name="connsiteY161" fmla="*/ 850877 h 2634653"/>
                <a:gd name="connsiteX162" fmla="*/ 1540633 w 2369255"/>
                <a:gd name="connsiteY162" fmla="*/ 816587 h 2634653"/>
                <a:gd name="connsiteX163" fmla="*/ 1540207 w 2369255"/>
                <a:gd name="connsiteY163" fmla="*/ 813901 h 2634653"/>
                <a:gd name="connsiteX164" fmla="*/ 1586353 w 2369255"/>
                <a:gd name="connsiteY164" fmla="*/ 803252 h 2634653"/>
                <a:gd name="connsiteX165" fmla="*/ 1609213 w 2369255"/>
                <a:gd name="connsiteY165" fmla="*/ 772772 h 2634653"/>
                <a:gd name="connsiteX166" fmla="*/ 1637788 w 2369255"/>
                <a:gd name="connsiteY166" fmla="*/ 759437 h 2634653"/>
                <a:gd name="connsiteX167" fmla="*/ 1649218 w 2369255"/>
                <a:gd name="connsiteY167" fmla="*/ 727052 h 2634653"/>
                <a:gd name="connsiteX168" fmla="*/ 1670173 w 2369255"/>
                <a:gd name="connsiteY168" fmla="*/ 708002 h 2634653"/>
                <a:gd name="connsiteX169" fmla="*/ 1691128 w 2369255"/>
                <a:gd name="connsiteY169" fmla="*/ 723242 h 2634653"/>
                <a:gd name="connsiteX170" fmla="*/ 1685413 w 2369255"/>
                <a:gd name="connsiteY170" fmla="*/ 822302 h 2634653"/>
                <a:gd name="connsiteX171" fmla="*/ 1755898 w 2369255"/>
                <a:gd name="connsiteY171" fmla="*/ 900407 h 2634653"/>
                <a:gd name="connsiteX172" fmla="*/ 1757803 w 2369255"/>
                <a:gd name="connsiteY172" fmla="*/ 965177 h 2634653"/>
                <a:gd name="connsiteX173" fmla="*/ 1733038 w 2369255"/>
                <a:gd name="connsiteY173" fmla="*/ 986132 h 2634653"/>
                <a:gd name="connsiteX174" fmla="*/ 1795903 w 2369255"/>
                <a:gd name="connsiteY174" fmla="*/ 989942 h 2634653"/>
                <a:gd name="connsiteX175" fmla="*/ 2082230 w 2369255"/>
                <a:gd name="connsiteY175" fmla="*/ 925471 h 2634653"/>
                <a:gd name="connsiteX176" fmla="*/ 2102608 w 2369255"/>
                <a:gd name="connsiteY176" fmla="*/ 1003277 h 2634653"/>
                <a:gd name="connsiteX177" fmla="*/ 2094988 w 2369255"/>
                <a:gd name="connsiteY177" fmla="*/ 1056617 h 2634653"/>
                <a:gd name="connsiteX178" fmla="*/ 2030218 w 2369255"/>
                <a:gd name="connsiteY178" fmla="*/ 1066142 h 2634653"/>
                <a:gd name="connsiteX179" fmla="*/ 2030218 w 2369255"/>
                <a:gd name="connsiteY179" fmla="*/ 1136627 h 2634653"/>
                <a:gd name="connsiteX180" fmla="*/ 2074033 w 2369255"/>
                <a:gd name="connsiteY180" fmla="*/ 1142342 h 2634653"/>
                <a:gd name="connsiteX181" fmla="*/ 2114038 w 2369255"/>
                <a:gd name="connsiteY181" fmla="*/ 1115672 h 2634653"/>
                <a:gd name="connsiteX182" fmla="*/ 2093083 w 2369255"/>
                <a:gd name="connsiteY182" fmla="*/ 1170917 h 2634653"/>
                <a:gd name="connsiteX183" fmla="*/ 2089273 w 2369255"/>
                <a:gd name="connsiteY183" fmla="*/ 1250927 h 2634653"/>
                <a:gd name="connsiteX184" fmla="*/ 2287393 w 2369255"/>
                <a:gd name="connsiteY184" fmla="*/ 1249022 h 2634653"/>
                <a:gd name="connsiteX185" fmla="*/ 2287393 w 2369255"/>
                <a:gd name="connsiteY185" fmla="*/ 1205207 h 2634653"/>
                <a:gd name="connsiteX186" fmla="*/ 2296363 w 2369255"/>
                <a:gd name="connsiteY186" fmla="*/ 1202591 h 2634653"/>
                <a:gd name="connsiteX187" fmla="*/ 2369255 w 2369255"/>
                <a:gd name="connsiteY187" fmla="*/ 1342695 h 2634653"/>
                <a:gd name="connsiteX188" fmla="*/ 2303675 w 2369255"/>
                <a:gd name="connsiteY188" fmla="*/ 1331765 h 2634653"/>
                <a:gd name="connsiteX189" fmla="*/ 2285869 w 2369255"/>
                <a:gd name="connsiteY189" fmla="*/ 1249856 h 2634653"/>
                <a:gd name="connsiteX190" fmla="*/ 2093706 w 2369255"/>
                <a:gd name="connsiteY190" fmla="*/ 1251704 h 2634653"/>
                <a:gd name="connsiteX191" fmla="*/ 2142613 w 2369255"/>
                <a:gd name="connsiteY191" fmla="*/ 1340462 h 2634653"/>
                <a:gd name="connsiteX192" fmla="*/ 2083558 w 2369255"/>
                <a:gd name="connsiteY192" fmla="*/ 1370942 h 2634653"/>
                <a:gd name="connsiteX193" fmla="*/ 2093083 w 2369255"/>
                <a:gd name="connsiteY193" fmla="*/ 1409042 h 2634653"/>
                <a:gd name="connsiteX194" fmla="*/ 2047363 w 2369255"/>
                <a:gd name="connsiteY194" fmla="*/ 1464287 h 2634653"/>
                <a:gd name="connsiteX195" fmla="*/ 2174998 w 2369255"/>
                <a:gd name="connsiteY195" fmla="*/ 1532867 h 2634653"/>
                <a:gd name="connsiteX196" fmla="*/ 2152138 w 2369255"/>
                <a:gd name="connsiteY196" fmla="*/ 1565252 h 2634653"/>
                <a:gd name="connsiteX197" fmla="*/ 2203573 w 2369255"/>
                <a:gd name="connsiteY197" fmla="*/ 1641452 h 2634653"/>
                <a:gd name="connsiteX198" fmla="*/ 2197858 w 2369255"/>
                <a:gd name="connsiteY198" fmla="*/ 1679552 h 2634653"/>
                <a:gd name="connsiteX199" fmla="*/ 2163568 w 2369255"/>
                <a:gd name="connsiteY199" fmla="*/ 1694792 h 2634653"/>
                <a:gd name="connsiteX200" fmla="*/ 2131183 w 2369255"/>
                <a:gd name="connsiteY200" fmla="*/ 1770992 h 2634653"/>
                <a:gd name="connsiteX201" fmla="*/ 2165473 w 2369255"/>
                <a:gd name="connsiteY201" fmla="*/ 1805282 h 2634653"/>
                <a:gd name="connsiteX202" fmla="*/ 2129278 w 2369255"/>
                <a:gd name="connsiteY202" fmla="*/ 1851002 h 2634653"/>
                <a:gd name="connsiteX203" fmla="*/ 2213098 w 2369255"/>
                <a:gd name="connsiteY203" fmla="*/ 1835762 h 2634653"/>
                <a:gd name="connsiteX204" fmla="*/ 2131183 w 2369255"/>
                <a:gd name="connsiteY204" fmla="*/ 1852907 h 2634653"/>
                <a:gd name="connsiteX205" fmla="*/ 2030218 w 2369255"/>
                <a:gd name="connsiteY205" fmla="*/ 1757657 h 2634653"/>
                <a:gd name="connsiteX206" fmla="*/ 1940683 w 2369255"/>
                <a:gd name="connsiteY206" fmla="*/ 1822427 h 2634653"/>
                <a:gd name="connsiteX207" fmla="*/ 1809238 w 2369255"/>
                <a:gd name="connsiteY207" fmla="*/ 1851002 h 2634653"/>
                <a:gd name="connsiteX208" fmla="*/ 1795903 w 2369255"/>
                <a:gd name="connsiteY208" fmla="*/ 1835762 h 2634653"/>
                <a:gd name="connsiteX209" fmla="*/ 1738753 w 2369255"/>
                <a:gd name="connsiteY209" fmla="*/ 1851002 h 2634653"/>
                <a:gd name="connsiteX210" fmla="*/ 1734943 w 2369255"/>
                <a:gd name="connsiteY210" fmla="*/ 1873862 h 2634653"/>
                <a:gd name="connsiteX211" fmla="*/ 1683030 w 2369255"/>
                <a:gd name="connsiteY211" fmla="*/ 1886840 h 2634653"/>
                <a:gd name="connsiteX212" fmla="*/ 1681603 w 2369255"/>
                <a:gd name="connsiteY212" fmla="*/ 1885292 h 2634653"/>
                <a:gd name="connsiteX213" fmla="*/ 1637788 w 2369255"/>
                <a:gd name="connsiteY213" fmla="*/ 1925297 h 2634653"/>
                <a:gd name="connsiteX214" fmla="*/ 1618738 w 2369255"/>
                <a:gd name="connsiteY214" fmla="*/ 1925297 h 2634653"/>
                <a:gd name="connsiteX215" fmla="*/ 1546348 w 2369255"/>
                <a:gd name="connsiteY215" fmla="*/ 2016737 h 2634653"/>
                <a:gd name="connsiteX216" fmla="*/ 1538728 w 2369255"/>
                <a:gd name="connsiteY216" fmla="*/ 2066267 h 2634653"/>
                <a:gd name="connsiteX217" fmla="*/ 1513963 w 2369255"/>
                <a:gd name="connsiteY217" fmla="*/ 2031977 h 2634653"/>
                <a:gd name="connsiteX218" fmla="*/ 1475863 w 2369255"/>
                <a:gd name="connsiteY218" fmla="*/ 2100557 h 2634653"/>
                <a:gd name="connsiteX219" fmla="*/ 1460623 w 2369255"/>
                <a:gd name="connsiteY219" fmla="*/ 2100557 h 2634653"/>
                <a:gd name="connsiteX220" fmla="*/ 1414903 w 2369255"/>
                <a:gd name="connsiteY220" fmla="*/ 2132942 h 2634653"/>
                <a:gd name="connsiteX221" fmla="*/ 1418713 w 2369255"/>
                <a:gd name="connsiteY221" fmla="*/ 2151992 h 2634653"/>
                <a:gd name="connsiteX222" fmla="*/ 1376803 w 2369255"/>
                <a:gd name="connsiteY222" fmla="*/ 2180567 h 2634653"/>
                <a:gd name="connsiteX223" fmla="*/ 1390138 w 2369255"/>
                <a:gd name="connsiteY223" fmla="*/ 2211047 h 2634653"/>
                <a:gd name="connsiteX224" fmla="*/ 1319653 w 2369255"/>
                <a:gd name="connsiteY224" fmla="*/ 2220572 h 2634653"/>
                <a:gd name="connsiteX225" fmla="*/ 1300603 w 2369255"/>
                <a:gd name="connsiteY225" fmla="*/ 2256767 h 2634653"/>
                <a:gd name="connsiteX226" fmla="*/ 1273933 w 2369255"/>
                <a:gd name="connsiteY226" fmla="*/ 2277722 h 2634653"/>
                <a:gd name="connsiteX227" fmla="*/ 1239643 w 2369255"/>
                <a:gd name="connsiteY227" fmla="*/ 2254862 h 2634653"/>
                <a:gd name="connsiteX228" fmla="*/ 1225489 w 2369255"/>
                <a:gd name="connsiteY228" fmla="*/ 2271038 h 2634653"/>
                <a:gd name="connsiteX229" fmla="*/ 1224403 w 2369255"/>
                <a:gd name="connsiteY229" fmla="*/ 2270102 h 2634653"/>
                <a:gd name="connsiteX230" fmla="*/ 1096768 w 2369255"/>
                <a:gd name="connsiteY230" fmla="*/ 2155802 h 2634653"/>
                <a:gd name="connsiteX231" fmla="*/ 1049736 w 2369255"/>
                <a:gd name="connsiteY231" fmla="*/ 2218171 h 2634653"/>
                <a:gd name="connsiteX232" fmla="*/ 969133 w 2369255"/>
                <a:gd name="connsiteY232" fmla="*/ 2214858 h 2634653"/>
                <a:gd name="connsiteX233" fmla="*/ 965323 w 2369255"/>
                <a:gd name="connsiteY233" fmla="*/ 2243433 h 2634653"/>
                <a:gd name="connsiteX234" fmla="*/ 807208 w 2369255"/>
                <a:gd name="connsiteY234" fmla="*/ 2243433 h 2634653"/>
                <a:gd name="connsiteX235" fmla="*/ 803398 w 2369255"/>
                <a:gd name="connsiteY235" fmla="*/ 2138658 h 2634653"/>
                <a:gd name="connsiteX236" fmla="*/ 801578 w 2369255"/>
                <a:gd name="connsiteY236" fmla="*/ 2138403 h 2634653"/>
                <a:gd name="connsiteX237" fmla="*/ 818638 w 2369255"/>
                <a:gd name="connsiteY237" fmla="*/ 2087222 h 2634653"/>
                <a:gd name="connsiteX238" fmla="*/ 776728 w 2369255"/>
                <a:gd name="connsiteY238" fmla="*/ 2052932 h 2634653"/>
                <a:gd name="connsiteX239" fmla="*/ 780538 w 2369255"/>
                <a:gd name="connsiteY239" fmla="*/ 2012927 h 2634653"/>
                <a:gd name="connsiteX240" fmla="*/ 791968 w 2369255"/>
                <a:gd name="connsiteY240" fmla="*/ 1950062 h 2634653"/>
                <a:gd name="connsiteX241" fmla="*/ 761488 w 2369255"/>
                <a:gd name="connsiteY241" fmla="*/ 1915772 h 2634653"/>
                <a:gd name="connsiteX242" fmla="*/ 708148 w 2369255"/>
                <a:gd name="connsiteY242" fmla="*/ 1904342 h 2634653"/>
                <a:gd name="connsiteX243" fmla="*/ 637663 w 2369255"/>
                <a:gd name="connsiteY243" fmla="*/ 1845287 h 2634653"/>
                <a:gd name="connsiteX244" fmla="*/ 637663 w 2369255"/>
                <a:gd name="connsiteY244" fmla="*/ 1818617 h 2634653"/>
                <a:gd name="connsiteX245" fmla="*/ 609088 w 2369255"/>
                <a:gd name="connsiteY245" fmla="*/ 1822427 h 2634653"/>
                <a:gd name="connsiteX246" fmla="*/ 504313 w 2369255"/>
                <a:gd name="connsiteY246" fmla="*/ 1751942 h 2634653"/>
                <a:gd name="connsiteX247" fmla="*/ 463237 w 2369255"/>
                <a:gd name="connsiteY247" fmla="*/ 1709223 h 2634653"/>
                <a:gd name="connsiteX248" fmla="*/ 464308 w 2369255"/>
                <a:gd name="connsiteY248" fmla="*/ 1656692 h 2634653"/>
                <a:gd name="connsiteX249" fmla="*/ 420493 w 2369255"/>
                <a:gd name="connsiteY249" fmla="*/ 1635737 h 2634653"/>
                <a:gd name="connsiteX250" fmla="*/ 435733 w 2369255"/>
                <a:gd name="connsiteY250" fmla="*/ 1584302 h 2634653"/>
                <a:gd name="connsiteX251" fmla="*/ 391918 w 2369255"/>
                <a:gd name="connsiteY251" fmla="*/ 1605257 h 2634653"/>
                <a:gd name="connsiteX252" fmla="*/ 359533 w 2369255"/>
                <a:gd name="connsiteY252" fmla="*/ 1605257 h 2634653"/>
                <a:gd name="connsiteX253" fmla="*/ 353818 w 2369255"/>
                <a:gd name="connsiteY253" fmla="*/ 1624307 h 2634653"/>
                <a:gd name="connsiteX254" fmla="*/ 184273 w 2369255"/>
                <a:gd name="connsiteY254" fmla="*/ 1624307 h 2634653"/>
                <a:gd name="connsiteX255" fmla="*/ 163926 w 2369255"/>
                <a:gd name="connsiteY255" fmla="*/ 1687046 h 2634653"/>
                <a:gd name="connsiteX256" fmla="*/ 163885 w 2369255"/>
                <a:gd name="connsiteY256" fmla="*/ 1686970 h 2634653"/>
                <a:gd name="connsiteX257" fmla="*/ 184395 w 2369255"/>
                <a:gd name="connsiteY257" fmla="*/ 1623729 h 2634653"/>
                <a:gd name="connsiteX258" fmla="*/ 203274 w 2369255"/>
                <a:gd name="connsiteY258" fmla="*/ 1623729 h 2634653"/>
                <a:gd name="connsiteX259" fmla="*/ 197608 w 2369255"/>
                <a:gd name="connsiteY259" fmla="*/ 1557632 h 2634653"/>
                <a:gd name="connsiteX260" fmla="*/ 148078 w 2369255"/>
                <a:gd name="connsiteY260" fmla="*/ 1580492 h 2634653"/>
                <a:gd name="connsiteX261" fmla="*/ 127123 w 2369255"/>
                <a:gd name="connsiteY261" fmla="*/ 1504292 h 2634653"/>
                <a:gd name="connsiteX262" fmla="*/ 117598 w 2369255"/>
                <a:gd name="connsiteY262" fmla="*/ 1503290 h 2634653"/>
                <a:gd name="connsiteX263" fmla="*/ 117598 w 2369255"/>
                <a:gd name="connsiteY263" fmla="*/ 1466192 h 2634653"/>
                <a:gd name="connsiteX264" fmla="*/ 148078 w 2369255"/>
                <a:gd name="connsiteY264" fmla="*/ 1428092 h 2634653"/>
                <a:gd name="connsiteX265" fmla="*/ 212848 w 2369255"/>
                <a:gd name="connsiteY265" fmla="*/ 1416662 h 2634653"/>
                <a:gd name="connsiteX266" fmla="*/ 229993 w 2369255"/>
                <a:gd name="connsiteY266" fmla="*/ 1351892 h 2634653"/>
                <a:gd name="connsiteX267" fmla="*/ 218563 w 2369255"/>
                <a:gd name="connsiteY267" fmla="*/ 1256642 h 2634653"/>
                <a:gd name="connsiteX268" fmla="*/ 219377 w 2369255"/>
                <a:gd name="connsiteY268" fmla="*/ 1248773 h 2634653"/>
                <a:gd name="connsiteX269" fmla="*/ 308099 w 2369255"/>
                <a:gd name="connsiteY269" fmla="*/ 1224257 h 2634653"/>
                <a:gd name="connsiteX270" fmla="*/ 325244 w 2369255"/>
                <a:gd name="connsiteY270" fmla="*/ 1136627 h 2634653"/>
                <a:gd name="connsiteX271" fmla="*/ 304289 w 2369255"/>
                <a:gd name="connsiteY271" fmla="*/ 1100432 h 2634653"/>
                <a:gd name="connsiteX272" fmla="*/ 174749 w 2369255"/>
                <a:gd name="connsiteY272" fmla="*/ 1083287 h 2634653"/>
                <a:gd name="connsiteX273" fmla="*/ 243329 w 2369255"/>
                <a:gd name="connsiteY273" fmla="*/ 957557 h 2634653"/>
                <a:gd name="connsiteX274" fmla="*/ 247139 w 2369255"/>
                <a:gd name="connsiteY274" fmla="*/ 845162 h 2634653"/>
                <a:gd name="connsiteX275" fmla="*/ 169034 w 2369255"/>
                <a:gd name="connsiteY275" fmla="*/ 799442 h 2634653"/>
                <a:gd name="connsiteX276" fmla="*/ 98549 w 2369255"/>
                <a:gd name="connsiteY276" fmla="*/ 755627 h 2634653"/>
                <a:gd name="connsiteX277" fmla="*/ 42112 w 2369255"/>
                <a:gd name="connsiteY277" fmla="*/ 757508 h 2634653"/>
                <a:gd name="connsiteX278" fmla="*/ 41731 w 2369255"/>
                <a:gd name="connsiteY278" fmla="*/ 755769 h 2634653"/>
                <a:gd name="connsiteX279" fmla="*/ 98881 w 2369255"/>
                <a:gd name="connsiteY279" fmla="*/ 753864 h 2634653"/>
                <a:gd name="connsiteX280" fmla="*/ 169366 w 2369255"/>
                <a:gd name="connsiteY280" fmla="*/ 797679 h 2634653"/>
                <a:gd name="connsiteX281" fmla="*/ 222373 w 2369255"/>
                <a:gd name="connsiteY281" fmla="*/ 828708 h 2634653"/>
                <a:gd name="connsiteX282" fmla="*/ 222373 w 2369255"/>
                <a:gd name="connsiteY282" fmla="*/ 681333 h 2634653"/>
                <a:gd name="connsiteX283" fmla="*/ 243328 w 2369255"/>
                <a:gd name="connsiteY283" fmla="*/ 603228 h 2634653"/>
                <a:gd name="connsiteX284" fmla="*/ 212848 w 2369255"/>
                <a:gd name="connsiteY284" fmla="*/ 561318 h 2634653"/>
                <a:gd name="connsiteX285" fmla="*/ 287143 w 2369255"/>
                <a:gd name="connsiteY285" fmla="*/ 563223 h 2634653"/>
                <a:gd name="connsiteX286" fmla="*/ 282547 w 2369255"/>
                <a:gd name="connsiteY286" fmla="*/ 559708 h 2634653"/>
                <a:gd name="connsiteX287" fmla="*/ 287143 w 2369255"/>
                <a:gd name="connsiteY287" fmla="*/ 561317 h 2634653"/>
                <a:gd name="connsiteX288" fmla="*/ 317623 w 2369255"/>
                <a:gd name="connsiteY288" fmla="*/ 496547 h 2634653"/>
                <a:gd name="connsiteX289" fmla="*/ 401443 w 2369255"/>
                <a:gd name="connsiteY289" fmla="*/ 498452 h 2634653"/>
                <a:gd name="connsiteX290" fmla="*/ 447163 w 2369255"/>
                <a:gd name="connsiteY290" fmla="*/ 475592 h 2634653"/>
                <a:gd name="connsiteX291" fmla="*/ 462403 w 2369255"/>
                <a:gd name="connsiteY291" fmla="*/ 448922 h 2634653"/>
                <a:gd name="connsiteX292" fmla="*/ 466213 w 2369255"/>
                <a:gd name="connsiteY292" fmla="*/ 380342 h 2634653"/>
                <a:gd name="connsiteX293" fmla="*/ 443353 w 2369255"/>
                <a:gd name="connsiteY293" fmla="*/ 311762 h 2634653"/>
                <a:gd name="connsiteX294" fmla="*/ 390013 w 2369255"/>
                <a:gd name="connsiteY294" fmla="*/ 250802 h 2634653"/>
                <a:gd name="connsiteX295" fmla="*/ 412873 w 2369255"/>
                <a:gd name="connsiteY295" fmla="*/ 239372 h 2634653"/>
                <a:gd name="connsiteX296" fmla="*/ 376678 w 2369255"/>
                <a:gd name="connsiteY296" fmla="*/ 136502 h 2634653"/>
                <a:gd name="connsiteX297" fmla="*/ 369247 w 2369255"/>
                <a:gd name="connsiteY297" fmla="*/ 127301 h 2634653"/>
                <a:gd name="connsiteX298" fmla="*/ 369448 w 2369255"/>
                <a:gd name="connsiteY298" fmla="*/ 127047 h 2634653"/>
                <a:gd name="connsiteX299" fmla="*/ 377157 w 2369255"/>
                <a:gd name="connsiteY299" fmla="*/ 136591 h 2634653"/>
                <a:gd name="connsiteX300" fmla="*/ 411094 w 2369255"/>
                <a:gd name="connsiteY300" fmla="*/ 233043 h 2634653"/>
                <a:gd name="connsiteX301" fmla="*/ 412873 w 2369255"/>
                <a:gd name="connsiteY301" fmla="*/ 233657 h 2634653"/>
                <a:gd name="connsiteX302" fmla="*/ 454783 w 2369255"/>
                <a:gd name="connsiteY302" fmla="*/ 187937 h 2634653"/>
                <a:gd name="connsiteX303" fmla="*/ 521458 w 2369255"/>
                <a:gd name="connsiteY303" fmla="*/ 199367 h 2634653"/>
                <a:gd name="connsiteX304" fmla="*/ 498598 w 2369255"/>
                <a:gd name="connsiteY304" fmla="*/ 163172 h 2634653"/>
                <a:gd name="connsiteX305" fmla="*/ 550033 w 2369255"/>
                <a:gd name="connsiteY305" fmla="*/ 126977 h 2634653"/>
                <a:gd name="connsiteX306" fmla="*/ 1312864 w 2369255"/>
                <a:gd name="connsiteY306" fmla="*/ 0 h 2634653"/>
                <a:gd name="connsiteX307" fmla="*/ 1426577 w 2369255"/>
                <a:gd name="connsiteY307" fmla="*/ 101164 h 2634653"/>
                <a:gd name="connsiteX308" fmla="*/ 1416808 w 2369255"/>
                <a:gd name="connsiteY308" fmla="*/ 107927 h 2634653"/>
                <a:gd name="connsiteX309" fmla="*/ 1395853 w 2369255"/>
                <a:gd name="connsiteY309" fmla="*/ 96497 h 2634653"/>
                <a:gd name="connsiteX310" fmla="*/ 1394027 w 2369255"/>
                <a:gd name="connsiteY310" fmla="*/ 99628 h 2634653"/>
                <a:gd name="connsiteX311" fmla="*/ 1392043 w 2369255"/>
                <a:gd name="connsiteY311" fmla="*/ 94592 h 2634653"/>
                <a:gd name="connsiteX312" fmla="*/ 1346323 w 2369255"/>
                <a:gd name="connsiteY312" fmla="*/ 81257 h 2634653"/>
                <a:gd name="connsiteX0" fmla="*/ 1420618 w 2369255"/>
                <a:gd name="connsiteY0" fmla="*/ 2537460 h 2553396"/>
                <a:gd name="connsiteX1" fmla="*/ 1431376 w 2369255"/>
                <a:gd name="connsiteY1" fmla="*/ 2550523 h 2553396"/>
                <a:gd name="connsiteX2" fmla="*/ 1430642 w 2369255"/>
                <a:gd name="connsiteY2" fmla="*/ 2550639 h 2553396"/>
                <a:gd name="connsiteX3" fmla="*/ 1421870 w 2369255"/>
                <a:gd name="connsiteY3" fmla="*/ 2539987 h 2553396"/>
                <a:gd name="connsiteX4" fmla="*/ 1420608 w 2369255"/>
                <a:gd name="connsiteY4" fmla="*/ 2542691 h 2553396"/>
                <a:gd name="connsiteX5" fmla="*/ 1427555 w 2369255"/>
                <a:gd name="connsiteY5" fmla="*/ 2551126 h 2553396"/>
                <a:gd name="connsiteX6" fmla="*/ 1413182 w 2369255"/>
                <a:gd name="connsiteY6" fmla="*/ 2553396 h 2553396"/>
                <a:gd name="connsiteX7" fmla="*/ 1420618 w 2369255"/>
                <a:gd name="connsiteY7" fmla="*/ 2537460 h 2553396"/>
                <a:gd name="connsiteX8" fmla="*/ 1332988 w 2369255"/>
                <a:gd name="connsiteY8" fmla="*/ 2421255 h 2553396"/>
                <a:gd name="connsiteX9" fmla="*/ 1361563 w 2369255"/>
                <a:gd name="connsiteY9" fmla="*/ 2465070 h 2553396"/>
                <a:gd name="connsiteX10" fmla="*/ 1361254 w 2369255"/>
                <a:gd name="connsiteY10" fmla="*/ 2465203 h 2553396"/>
                <a:gd name="connsiteX11" fmla="*/ 1334240 w 2369255"/>
                <a:gd name="connsiteY11" fmla="*/ 2423782 h 2553396"/>
                <a:gd name="connsiteX12" fmla="*/ 1269470 w 2369255"/>
                <a:gd name="connsiteY12" fmla="*/ 2465692 h 2553396"/>
                <a:gd name="connsiteX13" fmla="*/ 1231370 w 2369255"/>
                <a:gd name="connsiteY13" fmla="*/ 2433307 h 2553396"/>
                <a:gd name="connsiteX14" fmla="*/ 1232221 w 2369255"/>
                <a:gd name="connsiteY14" fmla="*/ 2432568 h 2553396"/>
                <a:gd name="connsiteX15" fmla="*/ 1268218 w 2369255"/>
                <a:gd name="connsiteY15" fmla="*/ 2463165 h 2553396"/>
                <a:gd name="connsiteX16" fmla="*/ 1332988 w 2369255"/>
                <a:gd name="connsiteY16" fmla="*/ 2421255 h 2553396"/>
                <a:gd name="connsiteX17" fmla="*/ 830192 w 2369255"/>
                <a:gd name="connsiteY17" fmla="*/ 2394024 h 2553396"/>
                <a:gd name="connsiteX18" fmla="*/ 903334 w 2369255"/>
                <a:gd name="connsiteY18" fmla="*/ 2397681 h 2553396"/>
                <a:gd name="connsiteX19" fmla="*/ 945389 w 2369255"/>
                <a:gd name="connsiteY19" fmla="*/ 2412309 h 2553396"/>
                <a:gd name="connsiteX20" fmla="*/ 946273 w 2369255"/>
                <a:gd name="connsiteY20" fmla="*/ 2413635 h 2553396"/>
                <a:gd name="connsiteX21" fmla="*/ 902458 w 2369255"/>
                <a:gd name="connsiteY21" fmla="*/ 2398395 h 2553396"/>
                <a:gd name="connsiteX22" fmla="*/ 831069 w 2369255"/>
                <a:gd name="connsiteY22" fmla="*/ 2394826 h 2553396"/>
                <a:gd name="connsiteX23" fmla="*/ 830192 w 2369255"/>
                <a:gd name="connsiteY23" fmla="*/ 2394024 h 2553396"/>
                <a:gd name="connsiteX24" fmla="*/ 1220238 w 2369255"/>
                <a:gd name="connsiteY24" fmla="*/ 2370462 h 2553396"/>
                <a:gd name="connsiteX25" fmla="*/ 1273933 w 2369255"/>
                <a:gd name="connsiteY25" fmla="*/ 2392680 h 2553396"/>
                <a:gd name="connsiteX26" fmla="*/ 1272368 w 2369255"/>
                <a:gd name="connsiteY26" fmla="*/ 2394041 h 2553396"/>
                <a:gd name="connsiteX27" fmla="*/ 1219940 w 2369255"/>
                <a:gd name="connsiteY27" fmla="*/ 2372347 h 2553396"/>
                <a:gd name="connsiteX28" fmla="*/ 1220238 w 2369255"/>
                <a:gd name="connsiteY28" fmla="*/ 2370462 h 2553396"/>
                <a:gd name="connsiteX29" fmla="*/ 955730 w 2369255"/>
                <a:gd name="connsiteY29" fmla="*/ 2335096 h 2553396"/>
                <a:gd name="connsiteX30" fmla="*/ 955798 w 2369255"/>
                <a:gd name="connsiteY30" fmla="*/ 2335530 h 2553396"/>
                <a:gd name="connsiteX31" fmla="*/ 905492 w 2369255"/>
                <a:gd name="connsiteY31" fmla="*/ 2350436 h 2553396"/>
                <a:gd name="connsiteX32" fmla="*/ 905239 w 2369255"/>
                <a:gd name="connsiteY32" fmla="*/ 2350056 h 2553396"/>
                <a:gd name="connsiteX33" fmla="*/ 955730 w 2369255"/>
                <a:gd name="connsiteY33" fmla="*/ 2335096 h 2553396"/>
                <a:gd name="connsiteX34" fmla="*/ 1256016 w 2369255"/>
                <a:gd name="connsiteY34" fmla="*/ 2301740 h 2553396"/>
                <a:gd name="connsiteX35" fmla="*/ 1319653 w 2369255"/>
                <a:gd name="connsiteY35" fmla="*/ 2329815 h 2553396"/>
                <a:gd name="connsiteX36" fmla="*/ 1315549 w 2369255"/>
                <a:gd name="connsiteY36" fmla="*/ 2329979 h 2553396"/>
                <a:gd name="connsiteX37" fmla="*/ 1256135 w 2369255"/>
                <a:gd name="connsiteY37" fmla="*/ 2303767 h 2553396"/>
                <a:gd name="connsiteX38" fmla="*/ 1256016 w 2369255"/>
                <a:gd name="connsiteY38" fmla="*/ 2301740 h 2553396"/>
                <a:gd name="connsiteX39" fmla="*/ 1201549 w 2369255"/>
                <a:gd name="connsiteY39" fmla="*/ 2221099 h 2553396"/>
                <a:gd name="connsiteX40" fmla="*/ 1252978 w 2369255"/>
                <a:gd name="connsiteY40" fmla="*/ 2268855 h 2553396"/>
                <a:gd name="connsiteX41" fmla="*/ 1253063 w 2369255"/>
                <a:gd name="connsiteY41" fmla="*/ 2270299 h 2553396"/>
                <a:gd name="connsiteX42" fmla="*/ 1200890 w 2369255"/>
                <a:gd name="connsiteY42" fmla="*/ 2221852 h 2553396"/>
                <a:gd name="connsiteX43" fmla="*/ 1201549 w 2369255"/>
                <a:gd name="connsiteY43" fmla="*/ 2221099 h 2553396"/>
                <a:gd name="connsiteX44" fmla="*/ 1009571 w 2369255"/>
                <a:gd name="connsiteY44" fmla="*/ 2190176 h 2553396"/>
                <a:gd name="connsiteX45" fmla="*/ 1009138 w 2369255"/>
                <a:gd name="connsiteY45" fmla="*/ 2190750 h 2553396"/>
                <a:gd name="connsiteX46" fmla="*/ 937689 w 2369255"/>
                <a:gd name="connsiteY46" fmla="*/ 2213313 h 2553396"/>
                <a:gd name="connsiteX47" fmla="*/ 937624 w 2369255"/>
                <a:gd name="connsiteY47" fmla="*/ 2212896 h 2553396"/>
                <a:gd name="connsiteX48" fmla="*/ 1009571 w 2369255"/>
                <a:gd name="connsiteY48" fmla="*/ 2190176 h 2553396"/>
                <a:gd name="connsiteX49" fmla="*/ 2223551 w 2369255"/>
                <a:gd name="connsiteY49" fmla="*/ 1785864 h 2553396"/>
                <a:gd name="connsiteX50" fmla="*/ 2258818 w 2369255"/>
                <a:gd name="connsiteY50" fmla="*/ 1819275 h 2553396"/>
                <a:gd name="connsiteX51" fmla="*/ 2273471 w 2369255"/>
                <a:gd name="connsiteY51" fmla="*/ 1814845 h 2553396"/>
                <a:gd name="connsiteX52" fmla="*/ 1991227 w 2369255"/>
                <a:gd name="connsiteY52" fmla="*/ 2462125 h 2553396"/>
                <a:gd name="connsiteX53" fmla="*/ 1907182 w 2369255"/>
                <a:gd name="connsiteY53" fmla="*/ 2475396 h 2553396"/>
                <a:gd name="connsiteX54" fmla="*/ 1905344 w 2369255"/>
                <a:gd name="connsiteY54" fmla="*/ 2471960 h 2553396"/>
                <a:gd name="connsiteX55" fmla="*/ 1916774 w 2369255"/>
                <a:gd name="connsiteY55" fmla="*/ 2378615 h 2553396"/>
                <a:gd name="connsiteX56" fmla="*/ 1954874 w 2369255"/>
                <a:gd name="connsiteY56" fmla="*/ 2308130 h 2553396"/>
                <a:gd name="connsiteX57" fmla="*/ 1953024 w 2369255"/>
                <a:gd name="connsiteY57" fmla="*/ 2243361 h 2553396"/>
                <a:gd name="connsiteX58" fmla="*/ 1945349 w 2369255"/>
                <a:gd name="connsiteY58" fmla="*/ 2243361 h 2553396"/>
                <a:gd name="connsiteX59" fmla="*/ 1925458 w 2369255"/>
                <a:gd name="connsiteY59" fmla="*/ 2172840 h 2553396"/>
                <a:gd name="connsiteX60" fmla="*/ 1924394 w 2369255"/>
                <a:gd name="connsiteY60" fmla="*/ 2172875 h 2553396"/>
                <a:gd name="connsiteX61" fmla="*/ 1911059 w 2369255"/>
                <a:gd name="connsiteY61" fmla="*/ 2136680 h 2553396"/>
                <a:gd name="connsiteX62" fmla="*/ 1680554 w 2369255"/>
                <a:gd name="connsiteY62" fmla="*/ 1809020 h 2553396"/>
                <a:gd name="connsiteX63" fmla="*/ 1683289 w 2369255"/>
                <a:gd name="connsiteY63" fmla="*/ 1808337 h 2553396"/>
                <a:gd name="connsiteX64" fmla="*/ 1912108 w 2369255"/>
                <a:gd name="connsiteY64" fmla="*/ 2133600 h 2553396"/>
                <a:gd name="connsiteX65" fmla="*/ 1925443 w 2369255"/>
                <a:gd name="connsiteY65" fmla="*/ 2169795 h 2553396"/>
                <a:gd name="connsiteX66" fmla="*/ 1982593 w 2369255"/>
                <a:gd name="connsiteY66" fmla="*/ 2167890 h 2553396"/>
                <a:gd name="connsiteX67" fmla="*/ 2024503 w 2369255"/>
                <a:gd name="connsiteY67" fmla="*/ 2125980 h 2553396"/>
                <a:gd name="connsiteX68" fmla="*/ 1971163 w 2369255"/>
                <a:gd name="connsiteY68" fmla="*/ 2051685 h 2553396"/>
                <a:gd name="connsiteX69" fmla="*/ 2022598 w 2369255"/>
                <a:gd name="connsiteY69" fmla="*/ 2045970 h 2553396"/>
                <a:gd name="connsiteX70" fmla="*/ 2007358 w 2369255"/>
                <a:gd name="connsiteY70" fmla="*/ 1975485 h 2553396"/>
                <a:gd name="connsiteX71" fmla="*/ 2035933 w 2369255"/>
                <a:gd name="connsiteY71" fmla="*/ 1988820 h 2553396"/>
                <a:gd name="connsiteX72" fmla="*/ 2049268 w 2369255"/>
                <a:gd name="connsiteY72" fmla="*/ 1956435 h 2553396"/>
                <a:gd name="connsiteX73" fmla="*/ 2075938 w 2369255"/>
                <a:gd name="connsiteY73" fmla="*/ 1956435 h 2553396"/>
                <a:gd name="connsiteX74" fmla="*/ 2138803 w 2369255"/>
                <a:gd name="connsiteY74" fmla="*/ 1893570 h 2553396"/>
                <a:gd name="connsiteX75" fmla="*/ 2174998 w 2369255"/>
                <a:gd name="connsiteY75" fmla="*/ 1893570 h 2553396"/>
                <a:gd name="connsiteX76" fmla="*/ 2152138 w 2369255"/>
                <a:gd name="connsiteY76" fmla="*/ 1853565 h 2553396"/>
                <a:gd name="connsiteX77" fmla="*/ 2224528 w 2369255"/>
                <a:gd name="connsiteY77" fmla="*/ 1788795 h 2553396"/>
                <a:gd name="connsiteX78" fmla="*/ 2223551 w 2369255"/>
                <a:gd name="connsiteY78" fmla="*/ 1785864 h 2553396"/>
                <a:gd name="connsiteX79" fmla="*/ 282695 w 2369255"/>
                <a:gd name="connsiteY79" fmla="*/ 1744652 h 2553396"/>
                <a:gd name="connsiteX80" fmla="*/ 282998 w 2369255"/>
                <a:gd name="connsiteY80" fmla="*/ 1745586 h 2553396"/>
                <a:gd name="connsiteX81" fmla="*/ 260507 w 2369255"/>
                <a:gd name="connsiteY81" fmla="*/ 1786285 h 2553396"/>
                <a:gd name="connsiteX82" fmla="*/ 260104 w 2369255"/>
                <a:gd name="connsiteY82" fmla="*/ 1785532 h 2553396"/>
                <a:gd name="connsiteX83" fmla="*/ 282695 w 2369255"/>
                <a:gd name="connsiteY83" fmla="*/ 1744652 h 2553396"/>
                <a:gd name="connsiteX84" fmla="*/ 456050 w 2369255"/>
                <a:gd name="connsiteY84" fmla="*/ 1620827 h 2553396"/>
                <a:gd name="connsiteX85" fmla="*/ 456559 w 2369255"/>
                <a:gd name="connsiteY85" fmla="*/ 1621356 h 2553396"/>
                <a:gd name="connsiteX86" fmla="*/ 367153 w 2369255"/>
                <a:gd name="connsiteY86" fmla="*/ 1760220 h 2553396"/>
                <a:gd name="connsiteX87" fmla="*/ 338578 w 2369255"/>
                <a:gd name="connsiteY87" fmla="*/ 1756410 h 2553396"/>
                <a:gd name="connsiteX88" fmla="*/ 332863 w 2369255"/>
                <a:gd name="connsiteY88" fmla="*/ 1809750 h 2553396"/>
                <a:gd name="connsiteX89" fmla="*/ 306193 w 2369255"/>
                <a:gd name="connsiteY89" fmla="*/ 1815465 h 2553396"/>
                <a:gd name="connsiteX90" fmla="*/ 306052 w 2369255"/>
                <a:gd name="connsiteY90" fmla="*/ 1815031 h 2553396"/>
                <a:gd name="connsiteX91" fmla="*/ 332225 w 2369255"/>
                <a:gd name="connsiteY91" fmla="*/ 1809422 h 2553396"/>
                <a:gd name="connsiteX92" fmla="*/ 337940 w 2369255"/>
                <a:gd name="connsiteY92" fmla="*/ 1756082 h 2553396"/>
                <a:gd name="connsiteX93" fmla="*/ 366515 w 2369255"/>
                <a:gd name="connsiteY93" fmla="*/ 1759892 h 2553396"/>
                <a:gd name="connsiteX94" fmla="*/ 456050 w 2369255"/>
                <a:gd name="connsiteY94" fmla="*/ 1620827 h 2553396"/>
                <a:gd name="connsiteX95" fmla="*/ 130096 w 2369255"/>
                <a:gd name="connsiteY95" fmla="*/ 1110669 h 2553396"/>
                <a:gd name="connsiteX96" fmla="*/ 130563 w 2369255"/>
                <a:gd name="connsiteY96" fmla="*/ 1110842 h 2553396"/>
                <a:gd name="connsiteX97" fmla="*/ 123313 w 2369255"/>
                <a:gd name="connsiteY97" fmla="*/ 1152525 h 2553396"/>
                <a:gd name="connsiteX98" fmla="*/ 122877 w 2369255"/>
                <a:gd name="connsiteY98" fmla="*/ 1152182 h 2553396"/>
                <a:gd name="connsiteX99" fmla="*/ 130096 w 2369255"/>
                <a:gd name="connsiteY99" fmla="*/ 1110669 h 2553396"/>
                <a:gd name="connsiteX100" fmla="*/ 54408 w 2369255"/>
                <a:gd name="connsiteY100" fmla="*/ 735743 h 2553396"/>
                <a:gd name="connsiteX101" fmla="*/ 54734 w 2369255"/>
                <a:gd name="connsiteY101" fmla="*/ 737235 h 2553396"/>
                <a:gd name="connsiteX102" fmla="*/ 22349 w 2369255"/>
                <a:gd name="connsiteY102" fmla="*/ 750570 h 2553396"/>
                <a:gd name="connsiteX103" fmla="*/ 0 w 2369255"/>
                <a:gd name="connsiteY103" fmla="*/ 749893 h 2553396"/>
                <a:gd name="connsiteX104" fmla="*/ 71 w 2369255"/>
                <a:gd name="connsiteY104" fmla="*/ 748122 h 2553396"/>
                <a:gd name="connsiteX105" fmla="*/ 22681 w 2369255"/>
                <a:gd name="connsiteY105" fmla="*/ 748807 h 2553396"/>
                <a:gd name="connsiteX106" fmla="*/ 54408 w 2369255"/>
                <a:gd name="connsiteY106" fmla="*/ 735743 h 2553396"/>
                <a:gd name="connsiteX107" fmla="*/ 1502984 w 2369255"/>
                <a:gd name="connsiteY107" fmla="*/ 498138 h 2553396"/>
                <a:gd name="connsiteX108" fmla="*/ 1506343 w 2369255"/>
                <a:gd name="connsiteY108" fmla="*/ 499110 h 2553396"/>
                <a:gd name="connsiteX109" fmla="*/ 1520897 w 2369255"/>
                <a:gd name="connsiteY109" fmla="*/ 610989 h 2553396"/>
                <a:gd name="connsiteX110" fmla="*/ 1502984 w 2369255"/>
                <a:gd name="connsiteY110" fmla="*/ 498138 h 2553396"/>
                <a:gd name="connsiteX111" fmla="*/ 1437012 w 2369255"/>
                <a:gd name="connsiteY111" fmla="*/ 479041 h 2553396"/>
                <a:gd name="connsiteX112" fmla="*/ 1439005 w 2369255"/>
                <a:gd name="connsiteY112" fmla="*/ 479618 h 2553396"/>
                <a:gd name="connsiteX113" fmla="*/ 1245358 w 2369255"/>
                <a:gd name="connsiteY113" fmla="*/ 542925 h 2553396"/>
                <a:gd name="connsiteX114" fmla="*/ 1437012 w 2369255"/>
                <a:gd name="connsiteY114" fmla="*/ 479041 h 2553396"/>
                <a:gd name="connsiteX115" fmla="*/ 1456541 w 2369255"/>
                <a:gd name="connsiteY115" fmla="*/ 432979 h 2553396"/>
                <a:gd name="connsiteX116" fmla="*/ 1447288 w 2369255"/>
                <a:gd name="connsiteY116" fmla="*/ 436245 h 2553396"/>
                <a:gd name="connsiteX117" fmla="*/ 1441954 w 2369255"/>
                <a:gd name="connsiteY117" fmla="*/ 453009 h 2553396"/>
                <a:gd name="connsiteX118" fmla="*/ 1443478 w 2369255"/>
                <a:gd name="connsiteY118" fmla="*/ 436245 h 2553396"/>
                <a:gd name="connsiteX119" fmla="*/ 1456541 w 2369255"/>
                <a:gd name="connsiteY119" fmla="*/ 432979 h 2553396"/>
                <a:gd name="connsiteX120" fmla="*/ 1596716 w 2369255"/>
                <a:gd name="connsiteY120" fmla="*/ 425730 h 2553396"/>
                <a:gd name="connsiteX121" fmla="*/ 1593973 w 2369255"/>
                <a:gd name="connsiteY121" fmla="*/ 428625 h 2553396"/>
                <a:gd name="connsiteX122" fmla="*/ 1587306 w 2369255"/>
                <a:gd name="connsiteY122" fmla="*/ 428625 h 2553396"/>
                <a:gd name="connsiteX123" fmla="*/ 1596716 w 2369255"/>
                <a:gd name="connsiteY123" fmla="*/ 425730 h 2553396"/>
                <a:gd name="connsiteX124" fmla="*/ 1548806 w 2369255"/>
                <a:gd name="connsiteY124" fmla="*/ 394041 h 2553396"/>
                <a:gd name="connsiteX125" fmla="*/ 1550158 w 2369255"/>
                <a:gd name="connsiteY125" fmla="*/ 394335 h 2553396"/>
                <a:gd name="connsiteX126" fmla="*/ 1544519 w 2369255"/>
                <a:gd name="connsiteY126" fmla="*/ 416890 h 2553396"/>
                <a:gd name="connsiteX127" fmla="*/ 1540633 w 2369255"/>
                <a:gd name="connsiteY127" fmla="*/ 415290 h 2553396"/>
                <a:gd name="connsiteX128" fmla="*/ 1548806 w 2369255"/>
                <a:gd name="connsiteY128" fmla="*/ 394041 h 2553396"/>
                <a:gd name="connsiteX129" fmla="*/ 1475171 w 2369255"/>
                <a:gd name="connsiteY129" fmla="*/ 386542 h 2553396"/>
                <a:gd name="connsiteX130" fmla="*/ 1473958 w 2369255"/>
                <a:gd name="connsiteY130" fmla="*/ 386715 h 2553396"/>
                <a:gd name="connsiteX131" fmla="*/ 1477202 w 2369255"/>
                <a:gd name="connsiteY131" fmla="*/ 408339 h 2553396"/>
                <a:gd name="connsiteX132" fmla="*/ 1472053 w 2369255"/>
                <a:gd name="connsiteY132" fmla="*/ 386715 h 2553396"/>
                <a:gd name="connsiteX133" fmla="*/ 1475171 w 2369255"/>
                <a:gd name="connsiteY133" fmla="*/ 386542 h 2553396"/>
                <a:gd name="connsiteX134" fmla="*/ 1596041 w 2369255"/>
                <a:gd name="connsiteY134" fmla="*/ 170673 h 2553396"/>
                <a:gd name="connsiteX135" fmla="*/ 1955817 w 2369255"/>
                <a:gd name="connsiteY135" fmla="*/ 490749 h 2553396"/>
                <a:gd name="connsiteX136" fmla="*/ 1914013 w 2369255"/>
                <a:gd name="connsiteY136" fmla="*/ 499110 h 2553396"/>
                <a:gd name="connsiteX137" fmla="*/ 1849243 w 2369255"/>
                <a:gd name="connsiteY137" fmla="*/ 491490 h 2553396"/>
                <a:gd name="connsiteX138" fmla="*/ 1824478 w 2369255"/>
                <a:gd name="connsiteY138" fmla="*/ 464820 h 2553396"/>
                <a:gd name="connsiteX139" fmla="*/ 1809238 w 2369255"/>
                <a:gd name="connsiteY139" fmla="*/ 470535 h 2553396"/>
                <a:gd name="connsiteX140" fmla="*/ 1786378 w 2369255"/>
                <a:gd name="connsiteY140" fmla="*/ 434340 h 2553396"/>
                <a:gd name="connsiteX141" fmla="*/ 1717798 w 2369255"/>
                <a:gd name="connsiteY141" fmla="*/ 441960 h 2553396"/>
                <a:gd name="connsiteX142" fmla="*/ 1721608 w 2369255"/>
                <a:gd name="connsiteY142" fmla="*/ 401955 h 2553396"/>
                <a:gd name="connsiteX143" fmla="*/ 1704463 w 2369255"/>
                <a:gd name="connsiteY143" fmla="*/ 398145 h 2553396"/>
                <a:gd name="connsiteX144" fmla="*/ 1725418 w 2369255"/>
                <a:gd name="connsiteY144" fmla="*/ 382905 h 2553396"/>
                <a:gd name="connsiteX145" fmla="*/ 1693033 w 2369255"/>
                <a:gd name="connsiteY145" fmla="*/ 344805 h 2553396"/>
                <a:gd name="connsiteX146" fmla="*/ 1653028 w 2369255"/>
                <a:gd name="connsiteY146" fmla="*/ 390525 h 2553396"/>
                <a:gd name="connsiteX147" fmla="*/ 1624964 w 2369255"/>
                <a:gd name="connsiteY147" fmla="*/ 355445 h 2553396"/>
                <a:gd name="connsiteX148" fmla="*/ 1626358 w 2369255"/>
                <a:gd name="connsiteY148" fmla="*/ 354330 h 2553396"/>
                <a:gd name="connsiteX149" fmla="*/ 1597783 w 2369255"/>
                <a:gd name="connsiteY149" fmla="*/ 314325 h 2553396"/>
                <a:gd name="connsiteX150" fmla="*/ 1590163 w 2369255"/>
                <a:gd name="connsiteY150" fmla="*/ 179070 h 2553396"/>
                <a:gd name="connsiteX151" fmla="*/ 1596041 w 2369255"/>
                <a:gd name="connsiteY151" fmla="*/ 170673 h 2553396"/>
                <a:gd name="connsiteX152" fmla="*/ 654808 w 2369255"/>
                <a:gd name="connsiteY152" fmla="*/ 32385 h 2553396"/>
                <a:gd name="connsiteX153" fmla="*/ 681478 w 2369255"/>
                <a:gd name="connsiteY153" fmla="*/ 112395 h 2553396"/>
                <a:gd name="connsiteX154" fmla="*/ 790063 w 2369255"/>
                <a:gd name="connsiteY154" fmla="*/ 83820 h 2553396"/>
                <a:gd name="connsiteX155" fmla="*/ 838950 w 2369255"/>
                <a:gd name="connsiteY155" fmla="*/ 61871 h 2553396"/>
                <a:gd name="connsiteX156" fmla="*/ 862453 w 2369255"/>
                <a:gd name="connsiteY156" fmla="*/ 91440 h 2553396"/>
                <a:gd name="connsiteX157" fmla="*/ 856738 w 2369255"/>
                <a:gd name="connsiteY157" fmla="*/ 121920 h 2553396"/>
                <a:gd name="connsiteX158" fmla="*/ 938653 w 2369255"/>
                <a:gd name="connsiteY158" fmla="*/ 125730 h 2553396"/>
                <a:gd name="connsiteX159" fmla="*/ 951988 w 2369255"/>
                <a:gd name="connsiteY159" fmla="*/ 51435 h 2553396"/>
                <a:gd name="connsiteX160" fmla="*/ 972943 w 2369255"/>
                <a:gd name="connsiteY160" fmla="*/ 80010 h 2553396"/>
                <a:gd name="connsiteX161" fmla="*/ 1064383 w 2369255"/>
                <a:gd name="connsiteY161" fmla="*/ 80010 h 2553396"/>
                <a:gd name="connsiteX162" fmla="*/ 1113913 w 2369255"/>
                <a:gd name="connsiteY162" fmla="*/ 70485 h 2553396"/>
                <a:gd name="connsiteX163" fmla="*/ 1121533 w 2369255"/>
                <a:gd name="connsiteY163" fmla="*/ 41910 h 2553396"/>
                <a:gd name="connsiteX164" fmla="*/ 1182493 w 2369255"/>
                <a:gd name="connsiteY164" fmla="*/ 32385 h 2553396"/>
                <a:gd name="connsiteX165" fmla="*/ 1214878 w 2369255"/>
                <a:gd name="connsiteY165" fmla="*/ 135255 h 2553396"/>
                <a:gd name="connsiteX166" fmla="*/ 1228213 w 2369255"/>
                <a:gd name="connsiteY166" fmla="*/ 135255 h 2553396"/>
                <a:gd name="connsiteX167" fmla="*/ 1252978 w 2369255"/>
                <a:gd name="connsiteY167" fmla="*/ 222885 h 2553396"/>
                <a:gd name="connsiteX168" fmla="*/ 1255403 w 2369255"/>
                <a:gd name="connsiteY168" fmla="*/ 228107 h 2553396"/>
                <a:gd name="connsiteX169" fmla="*/ 1310318 w 2369255"/>
                <a:gd name="connsiteY169" fmla="*/ 176852 h 2553396"/>
                <a:gd name="connsiteX170" fmla="*/ 1340628 w 2369255"/>
                <a:gd name="connsiteY170" fmla="*/ 129494 h 2553396"/>
                <a:gd name="connsiteX171" fmla="*/ 1340608 w 2369255"/>
                <a:gd name="connsiteY171" fmla="*/ 129540 h 2553396"/>
                <a:gd name="connsiteX172" fmla="*/ 1310128 w 2369255"/>
                <a:gd name="connsiteY172" fmla="*/ 177165 h 2553396"/>
                <a:gd name="connsiteX173" fmla="*/ 1252978 w 2369255"/>
                <a:gd name="connsiteY173" fmla="*/ 230505 h 2553396"/>
                <a:gd name="connsiteX174" fmla="*/ 1249168 w 2369255"/>
                <a:gd name="connsiteY174" fmla="*/ 272415 h 2553396"/>
                <a:gd name="connsiteX175" fmla="*/ 1273933 w 2369255"/>
                <a:gd name="connsiteY175" fmla="*/ 379095 h 2553396"/>
                <a:gd name="connsiteX176" fmla="*/ 1216783 w 2369255"/>
                <a:gd name="connsiteY176" fmla="*/ 396240 h 2553396"/>
                <a:gd name="connsiteX177" fmla="*/ 1245358 w 2369255"/>
                <a:gd name="connsiteY177" fmla="*/ 542925 h 2553396"/>
                <a:gd name="connsiteX178" fmla="*/ 1266313 w 2369255"/>
                <a:gd name="connsiteY178" fmla="*/ 596265 h 2553396"/>
                <a:gd name="connsiteX179" fmla="*/ 1312033 w 2369255"/>
                <a:gd name="connsiteY179" fmla="*/ 674370 h 2553396"/>
                <a:gd name="connsiteX180" fmla="*/ 1332988 w 2369255"/>
                <a:gd name="connsiteY180" fmla="*/ 678180 h 2553396"/>
                <a:gd name="connsiteX181" fmla="*/ 1361563 w 2369255"/>
                <a:gd name="connsiteY181" fmla="*/ 769620 h 2553396"/>
                <a:gd name="connsiteX182" fmla="*/ 1540633 w 2369255"/>
                <a:gd name="connsiteY182" fmla="*/ 735330 h 2553396"/>
                <a:gd name="connsiteX183" fmla="*/ 1540207 w 2369255"/>
                <a:gd name="connsiteY183" fmla="*/ 732644 h 2553396"/>
                <a:gd name="connsiteX184" fmla="*/ 1586353 w 2369255"/>
                <a:gd name="connsiteY184" fmla="*/ 721995 h 2553396"/>
                <a:gd name="connsiteX185" fmla="*/ 1609213 w 2369255"/>
                <a:gd name="connsiteY185" fmla="*/ 691515 h 2553396"/>
                <a:gd name="connsiteX186" fmla="*/ 1637788 w 2369255"/>
                <a:gd name="connsiteY186" fmla="*/ 678180 h 2553396"/>
                <a:gd name="connsiteX187" fmla="*/ 1649218 w 2369255"/>
                <a:gd name="connsiteY187" fmla="*/ 645795 h 2553396"/>
                <a:gd name="connsiteX188" fmla="*/ 1670173 w 2369255"/>
                <a:gd name="connsiteY188" fmla="*/ 626745 h 2553396"/>
                <a:gd name="connsiteX189" fmla="*/ 1691128 w 2369255"/>
                <a:gd name="connsiteY189" fmla="*/ 641985 h 2553396"/>
                <a:gd name="connsiteX190" fmla="*/ 1685413 w 2369255"/>
                <a:gd name="connsiteY190" fmla="*/ 741045 h 2553396"/>
                <a:gd name="connsiteX191" fmla="*/ 1755898 w 2369255"/>
                <a:gd name="connsiteY191" fmla="*/ 819150 h 2553396"/>
                <a:gd name="connsiteX192" fmla="*/ 1757803 w 2369255"/>
                <a:gd name="connsiteY192" fmla="*/ 883920 h 2553396"/>
                <a:gd name="connsiteX193" fmla="*/ 1733038 w 2369255"/>
                <a:gd name="connsiteY193" fmla="*/ 904875 h 2553396"/>
                <a:gd name="connsiteX194" fmla="*/ 1795903 w 2369255"/>
                <a:gd name="connsiteY194" fmla="*/ 908685 h 2553396"/>
                <a:gd name="connsiteX195" fmla="*/ 2082230 w 2369255"/>
                <a:gd name="connsiteY195" fmla="*/ 844214 h 2553396"/>
                <a:gd name="connsiteX196" fmla="*/ 2102608 w 2369255"/>
                <a:gd name="connsiteY196" fmla="*/ 922020 h 2553396"/>
                <a:gd name="connsiteX197" fmla="*/ 2094988 w 2369255"/>
                <a:gd name="connsiteY197" fmla="*/ 975360 h 2553396"/>
                <a:gd name="connsiteX198" fmla="*/ 2030218 w 2369255"/>
                <a:gd name="connsiteY198" fmla="*/ 984885 h 2553396"/>
                <a:gd name="connsiteX199" fmla="*/ 2030218 w 2369255"/>
                <a:gd name="connsiteY199" fmla="*/ 1055370 h 2553396"/>
                <a:gd name="connsiteX200" fmla="*/ 2074033 w 2369255"/>
                <a:gd name="connsiteY200" fmla="*/ 1061085 h 2553396"/>
                <a:gd name="connsiteX201" fmla="*/ 2114038 w 2369255"/>
                <a:gd name="connsiteY201" fmla="*/ 1034415 h 2553396"/>
                <a:gd name="connsiteX202" fmla="*/ 2093083 w 2369255"/>
                <a:gd name="connsiteY202" fmla="*/ 1089660 h 2553396"/>
                <a:gd name="connsiteX203" fmla="*/ 2089273 w 2369255"/>
                <a:gd name="connsiteY203" fmla="*/ 1169670 h 2553396"/>
                <a:gd name="connsiteX204" fmla="*/ 2287393 w 2369255"/>
                <a:gd name="connsiteY204" fmla="*/ 1167765 h 2553396"/>
                <a:gd name="connsiteX205" fmla="*/ 2287393 w 2369255"/>
                <a:gd name="connsiteY205" fmla="*/ 1123950 h 2553396"/>
                <a:gd name="connsiteX206" fmla="*/ 2296363 w 2369255"/>
                <a:gd name="connsiteY206" fmla="*/ 1121334 h 2553396"/>
                <a:gd name="connsiteX207" fmla="*/ 2369255 w 2369255"/>
                <a:gd name="connsiteY207" fmla="*/ 1261438 h 2553396"/>
                <a:gd name="connsiteX208" fmla="*/ 2303675 w 2369255"/>
                <a:gd name="connsiteY208" fmla="*/ 1250508 h 2553396"/>
                <a:gd name="connsiteX209" fmla="*/ 2285869 w 2369255"/>
                <a:gd name="connsiteY209" fmla="*/ 1168599 h 2553396"/>
                <a:gd name="connsiteX210" fmla="*/ 2093706 w 2369255"/>
                <a:gd name="connsiteY210" fmla="*/ 1170447 h 2553396"/>
                <a:gd name="connsiteX211" fmla="*/ 2142613 w 2369255"/>
                <a:gd name="connsiteY211" fmla="*/ 1259205 h 2553396"/>
                <a:gd name="connsiteX212" fmla="*/ 2083558 w 2369255"/>
                <a:gd name="connsiteY212" fmla="*/ 1289685 h 2553396"/>
                <a:gd name="connsiteX213" fmla="*/ 2093083 w 2369255"/>
                <a:gd name="connsiteY213" fmla="*/ 1327785 h 2553396"/>
                <a:gd name="connsiteX214" fmla="*/ 2047363 w 2369255"/>
                <a:gd name="connsiteY214" fmla="*/ 1383030 h 2553396"/>
                <a:gd name="connsiteX215" fmla="*/ 2174998 w 2369255"/>
                <a:gd name="connsiteY215" fmla="*/ 1451610 h 2553396"/>
                <a:gd name="connsiteX216" fmla="*/ 2152138 w 2369255"/>
                <a:gd name="connsiteY216" fmla="*/ 1483995 h 2553396"/>
                <a:gd name="connsiteX217" fmla="*/ 2203573 w 2369255"/>
                <a:gd name="connsiteY217" fmla="*/ 1560195 h 2553396"/>
                <a:gd name="connsiteX218" fmla="*/ 2197858 w 2369255"/>
                <a:gd name="connsiteY218" fmla="*/ 1598295 h 2553396"/>
                <a:gd name="connsiteX219" fmla="*/ 2163568 w 2369255"/>
                <a:gd name="connsiteY219" fmla="*/ 1613535 h 2553396"/>
                <a:gd name="connsiteX220" fmla="*/ 2131183 w 2369255"/>
                <a:gd name="connsiteY220" fmla="*/ 1689735 h 2553396"/>
                <a:gd name="connsiteX221" fmla="*/ 2165473 w 2369255"/>
                <a:gd name="connsiteY221" fmla="*/ 1724025 h 2553396"/>
                <a:gd name="connsiteX222" fmla="*/ 2129278 w 2369255"/>
                <a:gd name="connsiteY222" fmla="*/ 1769745 h 2553396"/>
                <a:gd name="connsiteX223" fmla="*/ 2213098 w 2369255"/>
                <a:gd name="connsiteY223" fmla="*/ 1754505 h 2553396"/>
                <a:gd name="connsiteX224" fmla="*/ 2131183 w 2369255"/>
                <a:gd name="connsiteY224" fmla="*/ 1771650 h 2553396"/>
                <a:gd name="connsiteX225" fmla="*/ 2030218 w 2369255"/>
                <a:gd name="connsiteY225" fmla="*/ 1676400 h 2553396"/>
                <a:gd name="connsiteX226" fmla="*/ 1940683 w 2369255"/>
                <a:gd name="connsiteY226" fmla="*/ 1741170 h 2553396"/>
                <a:gd name="connsiteX227" fmla="*/ 1809238 w 2369255"/>
                <a:gd name="connsiteY227" fmla="*/ 1769745 h 2553396"/>
                <a:gd name="connsiteX228" fmla="*/ 1795903 w 2369255"/>
                <a:gd name="connsiteY228" fmla="*/ 1754505 h 2553396"/>
                <a:gd name="connsiteX229" fmla="*/ 1738753 w 2369255"/>
                <a:gd name="connsiteY229" fmla="*/ 1769745 h 2553396"/>
                <a:gd name="connsiteX230" fmla="*/ 1734943 w 2369255"/>
                <a:gd name="connsiteY230" fmla="*/ 1792605 h 2553396"/>
                <a:gd name="connsiteX231" fmla="*/ 1683030 w 2369255"/>
                <a:gd name="connsiteY231" fmla="*/ 1805583 h 2553396"/>
                <a:gd name="connsiteX232" fmla="*/ 1681603 w 2369255"/>
                <a:gd name="connsiteY232" fmla="*/ 1804035 h 2553396"/>
                <a:gd name="connsiteX233" fmla="*/ 1637788 w 2369255"/>
                <a:gd name="connsiteY233" fmla="*/ 1844040 h 2553396"/>
                <a:gd name="connsiteX234" fmla="*/ 1618738 w 2369255"/>
                <a:gd name="connsiteY234" fmla="*/ 1844040 h 2553396"/>
                <a:gd name="connsiteX235" fmla="*/ 1546348 w 2369255"/>
                <a:gd name="connsiteY235" fmla="*/ 1935480 h 2553396"/>
                <a:gd name="connsiteX236" fmla="*/ 1538728 w 2369255"/>
                <a:gd name="connsiteY236" fmla="*/ 1985010 h 2553396"/>
                <a:gd name="connsiteX237" fmla="*/ 1513963 w 2369255"/>
                <a:gd name="connsiteY237" fmla="*/ 1950720 h 2553396"/>
                <a:gd name="connsiteX238" fmla="*/ 1475863 w 2369255"/>
                <a:gd name="connsiteY238" fmla="*/ 2019300 h 2553396"/>
                <a:gd name="connsiteX239" fmla="*/ 1460623 w 2369255"/>
                <a:gd name="connsiteY239" fmla="*/ 2019300 h 2553396"/>
                <a:gd name="connsiteX240" fmla="*/ 1414903 w 2369255"/>
                <a:gd name="connsiteY240" fmla="*/ 2051685 h 2553396"/>
                <a:gd name="connsiteX241" fmla="*/ 1418713 w 2369255"/>
                <a:gd name="connsiteY241" fmla="*/ 2070735 h 2553396"/>
                <a:gd name="connsiteX242" fmla="*/ 1376803 w 2369255"/>
                <a:gd name="connsiteY242" fmla="*/ 2099310 h 2553396"/>
                <a:gd name="connsiteX243" fmla="*/ 1390138 w 2369255"/>
                <a:gd name="connsiteY243" fmla="*/ 2129790 h 2553396"/>
                <a:gd name="connsiteX244" fmla="*/ 1319653 w 2369255"/>
                <a:gd name="connsiteY244" fmla="*/ 2139315 h 2553396"/>
                <a:gd name="connsiteX245" fmla="*/ 1300603 w 2369255"/>
                <a:gd name="connsiteY245" fmla="*/ 2175510 h 2553396"/>
                <a:gd name="connsiteX246" fmla="*/ 1273933 w 2369255"/>
                <a:gd name="connsiteY246" fmla="*/ 2196465 h 2553396"/>
                <a:gd name="connsiteX247" fmla="*/ 1239643 w 2369255"/>
                <a:gd name="connsiteY247" fmla="*/ 2173605 h 2553396"/>
                <a:gd name="connsiteX248" fmla="*/ 1225489 w 2369255"/>
                <a:gd name="connsiteY248" fmla="*/ 2189781 h 2553396"/>
                <a:gd name="connsiteX249" fmla="*/ 1224403 w 2369255"/>
                <a:gd name="connsiteY249" fmla="*/ 2188845 h 2553396"/>
                <a:gd name="connsiteX250" fmla="*/ 1096768 w 2369255"/>
                <a:gd name="connsiteY250" fmla="*/ 2074545 h 2553396"/>
                <a:gd name="connsiteX251" fmla="*/ 1049736 w 2369255"/>
                <a:gd name="connsiteY251" fmla="*/ 2136914 h 2553396"/>
                <a:gd name="connsiteX252" fmla="*/ 969133 w 2369255"/>
                <a:gd name="connsiteY252" fmla="*/ 2133601 h 2553396"/>
                <a:gd name="connsiteX253" fmla="*/ 965323 w 2369255"/>
                <a:gd name="connsiteY253" fmla="*/ 2162176 h 2553396"/>
                <a:gd name="connsiteX254" fmla="*/ 807208 w 2369255"/>
                <a:gd name="connsiteY254" fmla="*/ 2162176 h 2553396"/>
                <a:gd name="connsiteX255" fmla="*/ 803398 w 2369255"/>
                <a:gd name="connsiteY255" fmla="*/ 2057401 h 2553396"/>
                <a:gd name="connsiteX256" fmla="*/ 801578 w 2369255"/>
                <a:gd name="connsiteY256" fmla="*/ 2057146 h 2553396"/>
                <a:gd name="connsiteX257" fmla="*/ 818638 w 2369255"/>
                <a:gd name="connsiteY257" fmla="*/ 2005965 h 2553396"/>
                <a:gd name="connsiteX258" fmla="*/ 776728 w 2369255"/>
                <a:gd name="connsiteY258" fmla="*/ 1971675 h 2553396"/>
                <a:gd name="connsiteX259" fmla="*/ 780538 w 2369255"/>
                <a:gd name="connsiteY259" fmla="*/ 1931670 h 2553396"/>
                <a:gd name="connsiteX260" fmla="*/ 791968 w 2369255"/>
                <a:gd name="connsiteY260" fmla="*/ 1868805 h 2553396"/>
                <a:gd name="connsiteX261" fmla="*/ 761488 w 2369255"/>
                <a:gd name="connsiteY261" fmla="*/ 1834515 h 2553396"/>
                <a:gd name="connsiteX262" fmla="*/ 708148 w 2369255"/>
                <a:gd name="connsiteY262" fmla="*/ 1823085 h 2553396"/>
                <a:gd name="connsiteX263" fmla="*/ 637663 w 2369255"/>
                <a:gd name="connsiteY263" fmla="*/ 1764030 h 2553396"/>
                <a:gd name="connsiteX264" fmla="*/ 637663 w 2369255"/>
                <a:gd name="connsiteY264" fmla="*/ 1737360 h 2553396"/>
                <a:gd name="connsiteX265" fmla="*/ 609088 w 2369255"/>
                <a:gd name="connsiteY265" fmla="*/ 1741170 h 2553396"/>
                <a:gd name="connsiteX266" fmla="*/ 504313 w 2369255"/>
                <a:gd name="connsiteY266" fmla="*/ 1670685 h 2553396"/>
                <a:gd name="connsiteX267" fmla="*/ 463237 w 2369255"/>
                <a:gd name="connsiteY267" fmla="*/ 1627966 h 2553396"/>
                <a:gd name="connsiteX268" fmla="*/ 464308 w 2369255"/>
                <a:gd name="connsiteY268" fmla="*/ 1575435 h 2553396"/>
                <a:gd name="connsiteX269" fmla="*/ 420493 w 2369255"/>
                <a:gd name="connsiteY269" fmla="*/ 1554480 h 2553396"/>
                <a:gd name="connsiteX270" fmla="*/ 435733 w 2369255"/>
                <a:gd name="connsiteY270" fmla="*/ 1503045 h 2553396"/>
                <a:gd name="connsiteX271" fmla="*/ 391918 w 2369255"/>
                <a:gd name="connsiteY271" fmla="*/ 1524000 h 2553396"/>
                <a:gd name="connsiteX272" fmla="*/ 359533 w 2369255"/>
                <a:gd name="connsiteY272" fmla="*/ 1524000 h 2553396"/>
                <a:gd name="connsiteX273" fmla="*/ 353818 w 2369255"/>
                <a:gd name="connsiteY273" fmla="*/ 1543050 h 2553396"/>
                <a:gd name="connsiteX274" fmla="*/ 184273 w 2369255"/>
                <a:gd name="connsiteY274" fmla="*/ 1543050 h 2553396"/>
                <a:gd name="connsiteX275" fmla="*/ 163926 w 2369255"/>
                <a:gd name="connsiteY275" fmla="*/ 1605789 h 2553396"/>
                <a:gd name="connsiteX276" fmla="*/ 163885 w 2369255"/>
                <a:gd name="connsiteY276" fmla="*/ 1605713 h 2553396"/>
                <a:gd name="connsiteX277" fmla="*/ 184395 w 2369255"/>
                <a:gd name="connsiteY277" fmla="*/ 1542472 h 2553396"/>
                <a:gd name="connsiteX278" fmla="*/ 203274 w 2369255"/>
                <a:gd name="connsiteY278" fmla="*/ 1542472 h 2553396"/>
                <a:gd name="connsiteX279" fmla="*/ 197608 w 2369255"/>
                <a:gd name="connsiteY279" fmla="*/ 1476375 h 2553396"/>
                <a:gd name="connsiteX280" fmla="*/ 148078 w 2369255"/>
                <a:gd name="connsiteY280" fmla="*/ 1499235 h 2553396"/>
                <a:gd name="connsiteX281" fmla="*/ 127123 w 2369255"/>
                <a:gd name="connsiteY281" fmla="*/ 1423035 h 2553396"/>
                <a:gd name="connsiteX282" fmla="*/ 117598 w 2369255"/>
                <a:gd name="connsiteY282" fmla="*/ 1422033 h 2553396"/>
                <a:gd name="connsiteX283" fmla="*/ 117598 w 2369255"/>
                <a:gd name="connsiteY283" fmla="*/ 1384935 h 2553396"/>
                <a:gd name="connsiteX284" fmla="*/ 148078 w 2369255"/>
                <a:gd name="connsiteY284" fmla="*/ 1346835 h 2553396"/>
                <a:gd name="connsiteX285" fmla="*/ 212848 w 2369255"/>
                <a:gd name="connsiteY285" fmla="*/ 1335405 h 2553396"/>
                <a:gd name="connsiteX286" fmla="*/ 229993 w 2369255"/>
                <a:gd name="connsiteY286" fmla="*/ 1270635 h 2553396"/>
                <a:gd name="connsiteX287" fmla="*/ 218563 w 2369255"/>
                <a:gd name="connsiteY287" fmla="*/ 1175385 h 2553396"/>
                <a:gd name="connsiteX288" fmla="*/ 219377 w 2369255"/>
                <a:gd name="connsiteY288" fmla="*/ 1167516 h 2553396"/>
                <a:gd name="connsiteX289" fmla="*/ 308099 w 2369255"/>
                <a:gd name="connsiteY289" fmla="*/ 1143000 h 2553396"/>
                <a:gd name="connsiteX290" fmla="*/ 325244 w 2369255"/>
                <a:gd name="connsiteY290" fmla="*/ 1055370 h 2553396"/>
                <a:gd name="connsiteX291" fmla="*/ 304289 w 2369255"/>
                <a:gd name="connsiteY291" fmla="*/ 1019175 h 2553396"/>
                <a:gd name="connsiteX292" fmla="*/ 174749 w 2369255"/>
                <a:gd name="connsiteY292" fmla="*/ 1002030 h 2553396"/>
                <a:gd name="connsiteX293" fmla="*/ 243329 w 2369255"/>
                <a:gd name="connsiteY293" fmla="*/ 876300 h 2553396"/>
                <a:gd name="connsiteX294" fmla="*/ 247139 w 2369255"/>
                <a:gd name="connsiteY294" fmla="*/ 763905 h 2553396"/>
                <a:gd name="connsiteX295" fmla="*/ 169034 w 2369255"/>
                <a:gd name="connsiteY295" fmla="*/ 718185 h 2553396"/>
                <a:gd name="connsiteX296" fmla="*/ 98549 w 2369255"/>
                <a:gd name="connsiteY296" fmla="*/ 674370 h 2553396"/>
                <a:gd name="connsiteX297" fmla="*/ 42112 w 2369255"/>
                <a:gd name="connsiteY297" fmla="*/ 676251 h 2553396"/>
                <a:gd name="connsiteX298" fmla="*/ 41731 w 2369255"/>
                <a:gd name="connsiteY298" fmla="*/ 674512 h 2553396"/>
                <a:gd name="connsiteX299" fmla="*/ 98881 w 2369255"/>
                <a:gd name="connsiteY299" fmla="*/ 672607 h 2553396"/>
                <a:gd name="connsiteX300" fmla="*/ 169366 w 2369255"/>
                <a:gd name="connsiteY300" fmla="*/ 716422 h 2553396"/>
                <a:gd name="connsiteX301" fmla="*/ 222373 w 2369255"/>
                <a:gd name="connsiteY301" fmla="*/ 747451 h 2553396"/>
                <a:gd name="connsiteX302" fmla="*/ 222373 w 2369255"/>
                <a:gd name="connsiteY302" fmla="*/ 600076 h 2553396"/>
                <a:gd name="connsiteX303" fmla="*/ 243328 w 2369255"/>
                <a:gd name="connsiteY303" fmla="*/ 521971 h 2553396"/>
                <a:gd name="connsiteX304" fmla="*/ 212848 w 2369255"/>
                <a:gd name="connsiteY304" fmla="*/ 480061 h 2553396"/>
                <a:gd name="connsiteX305" fmla="*/ 287143 w 2369255"/>
                <a:gd name="connsiteY305" fmla="*/ 481966 h 2553396"/>
                <a:gd name="connsiteX306" fmla="*/ 282547 w 2369255"/>
                <a:gd name="connsiteY306" fmla="*/ 478451 h 2553396"/>
                <a:gd name="connsiteX307" fmla="*/ 287143 w 2369255"/>
                <a:gd name="connsiteY307" fmla="*/ 480060 h 2553396"/>
                <a:gd name="connsiteX308" fmla="*/ 317623 w 2369255"/>
                <a:gd name="connsiteY308" fmla="*/ 415290 h 2553396"/>
                <a:gd name="connsiteX309" fmla="*/ 401443 w 2369255"/>
                <a:gd name="connsiteY309" fmla="*/ 417195 h 2553396"/>
                <a:gd name="connsiteX310" fmla="*/ 447163 w 2369255"/>
                <a:gd name="connsiteY310" fmla="*/ 394335 h 2553396"/>
                <a:gd name="connsiteX311" fmla="*/ 462403 w 2369255"/>
                <a:gd name="connsiteY311" fmla="*/ 367665 h 2553396"/>
                <a:gd name="connsiteX312" fmla="*/ 466213 w 2369255"/>
                <a:gd name="connsiteY312" fmla="*/ 299085 h 2553396"/>
                <a:gd name="connsiteX313" fmla="*/ 443353 w 2369255"/>
                <a:gd name="connsiteY313" fmla="*/ 230505 h 2553396"/>
                <a:gd name="connsiteX314" fmla="*/ 390013 w 2369255"/>
                <a:gd name="connsiteY314" fmla="*/ 169545 h 2553396"/>
                <a:gd name="connsiteX315" fmla="*/ 412873 w 2369255"/>
                <a:gd name="connsiteY315" fmla="*/ 158115 h 2553396"/>
                <a:gd name="connsiteX316" fmla="*/ 376678 w 2369255"/>
                <a:gd name="connsiteY316" fmla="*/ 55245 h 2553396"/>
                <a:gd name="connsiteX317" fmla="*/ 369247 w 2369255"/>
                <a:gd name="connsiteY317" fmla="*/ 46044 h 2553396"/>
                <a:gd name="connsiteX318" fmla="*/ 369448 w 2369255"/>
                <a:gd name="connsiteY318" fmla="*/ 45790 h 2553396"/>
                <a:gd name="connsiteX319" fmla="*/ 377157 w 2369255"/>
                <a:gd name="connsiteY319" fmla="*/ 55334 h 2553396"/>
                <a:gd name="connsiteX320" fmla="*/ 411094 w 2369255"/>
                <a:gd name="connsiteY320" fmla="*/ 151786 h 2553396"/>
                <a:gd name="connsiteX321" fmla="*/ 412873 w 2369255"/>
                <a:gd name="connsiteY321" fmla="*/ 152400 h 2553396"/>
                <a:gd name="connsiteX322" fmla="*/ 454783 w 2369255"/>
                <a:gd name="connsiteY322" fmla="*/ 106680 h 2553396"/>
                <a:gd name="connsiteX323" fmla="*/ 521458 w 2369255"/>
                <a:gd name="connsiteY323" fmla="*/ 118110 h 2553396"/>
                <a:gd name="connsiteX324" fmla="*/ 498598 w 2369255"/>
                <a:gd name="connsiteY324" fmla="*/ 81915 h 2553396"/>
                <a:gd name="connsiteX325" fmla="*/ 550033 w 2369255"/>
                <a:gd name="connsiteY325" fmla="*/ 45720 h 2553396"/>
                <a:gd name="connsiteX326" fmla="*/ 654808 w 2369255"/>
                <a:gd name="connsiteY326" fmla="*/ 32385 h 2553396"/>
                <a:gd name="connsiteX327" fmla="*/ 1346323 w 2369255"/>
                <a:gd name="connsiteY327" fmla="*/ 0 h 2553396"/>
                <a:gd name="connsiteX328" fmla="*/ 1426577 w 2369255"/>
                <a:gd name="connsiteY328" fmla="*/ 19907 h 2553396"/>
                <a:gd name="connsiteX329" fmla="*/ 1416808 w 2369255"/>
                <a:gd name="connsiteY329" fmla="*/ 26670 h 2553396"/>
                <a:gd name="connsiteX330" fmla="*/ 1395853 w 2369255"/>
                <a:gd name="connsiteY330" fmla="*/ 15240 h 2553396"/>
                <a:gd name="connsiteX331" fmla="*/ 1394027 w 2369255"/>
                <a:gd name="connsiteY331" fmla="*/ 18371 h 2553396"/>
                <a:gd name="connsiteX332" fmla="*/ 1392043 w 2369255"/>
                <a:gd name="connsiteY332" fmla="*/ 13335 h 2553396"/>
                <a:gd name="connsiteX333" fmla="*/ 1346323 w 2369255"/>
                <a:gd name="connsiteY333" fmla="*/ 0 h 2553396"/>
                <a:gd name="connsiteX0" fmla="*/ 1420618 w 2369255"/>
                <a:gd name="connsiteY0" fmla="*/ 2524125 h 2540061"/>
                <a:gd name="connsiteX1" fmla="*/ 1431376 w 2369255"/>
                <a:gd name="connsiteY1" fmla="*/ 2537188 h 2540061"/>
                <a:gd name="connsiteX2" fmla="*/ 1430642 w 2369255"/>
                <a:gd name="connsiteY2" fmla="*/ 2537304 h 2540061"/>
                <a:gd name="connsiteX3" fmla="*/ 1421870 w 2369255"/>
                <a:gd name="connsiteY3" fmla="*/ 2526652 h 2540061"/>
                <a:gd name="connsiteX4" fmla="*/ 1420608 w 2369255"/>
                <a:gd name="connsiteY4" fmla="*/ 2529356 h 2540061"/>
                <a:gd name="connsiteX5" fmla="*/ 1427555 w 2369255"/>
                <a:gd name="connsiteY5" fmla="*/ 2537791 h 2540061"/>
                <a:gd name="connsiteX6" fmla="*/ 1413182 w 2369255"/>
                <a:gd name="connsiteY6" fmla="*/ 2540061 h 2540061"/>
                <a:gd name="connsiteX7" fmla="*/ 1420618 w 2369255"/>
                <a:gd name="connsiteY7" fmla="*/ 2524125 h 2540061"/>
                <a:gd name="connsiteX8" fmla="*/ 1332988 w 2369255"/>
                <a:gd name="connsiteY8" fmla="*/ 2407920 h 2540061"/>
                <a:gd name="connsiteX9" fmla="*/ 1361563 w 2369255"/>
                <a:gd name="connsiteY9" fmla="*/ 2451735 h 2540061"/>
                <a:gd name="connsiteX10" fmla="*/ 1361254 w 2369255"/>
                <a:gd name="connsiteY10" fmla="*/ 2451868 h 2540061"/>
                <a:gd name="connsiteX11" fmla="*/ 1334240 w 2369255"/>
                <a:gd name="connsiteY11" fmla="*/ 2410447 h 2540061"/>
                <a:gd name="connsiteX12" fmla="*/ 1269470 w 2369255"/>
                <a:gd name="connsiteY12" fmla="*/ 2452357 h 2540061"/>
                <a:gd name="connsiteX13" fmla="*/ 1231370 w 2369255"/>
                <a:gd name="connsiteY13" fmla="*/ 2419972 h 2540061"/>
                <a:gd name="connsiteX14" fmla="*/ 1232221 w 2369255"/>
                <a:gd name="connsiteY14" fmla="*/ 2419233 h 2540061"/>
                <a:gd name="connsiteX15" fmla="*/ 1268218 w 2369255"/>
                <a:gd name="connsiteY15" fmla="*/ 2449830 h 2540061"/>
                <a:gd name="connsiteX16" fmla="*/ 1332988 w 2369255"/>
                <a:gd name="connsiteY16" fmla="*/ 2407920 h 2540061"/>
                <a:gd name="connsiteX17" fmla="*/ 830192 w 2369255"/>
                <a:gd name="connsiteY17" fmla="*/ 2380689 h 2540061"/>
                <a:gd name="connsiteX18" fmla="*/ 903334 w 2369255"/>
                <a:gd name="connsiteY18" fmla="*/ 2384346 h 2540061"/>
                <a:gd name="connsiteX19" fmla="*/ 945389 w 2369255"/>
                <a:gd name="connsiteY19" fmla="*/ 2398974 h 2540061"/>
                <a:gd name="connsiteX20" fmla="*/ 946273 w 2369255"/>
                <a:gd name="connsiteY20" fmla="*/ 2400300 h 2540061"/>
                <a:gd name="connsiteX21" fmla="*/ 902458 w 2369255"/>
                <a:gd name="connsiteY21" fmla="*/ 2385060 h 2540061"/>
                <a:gd name="connsiteX22" fmla="*/ 831069 w 2369255"/>
                <a:gd name="connsiteY22" fmla="*/ 2381491 h 2540061"/>
                <a:gd name="connsiteX23" fmla="*/ 830192 w 2369255"/>
                <a:gd name="connsiteY23" fmla="*/ 2380689 h 2540061"/>
                <a:gd name="connsiteX24" fmla="*/ 1220238 w 2369255"/>
                <a:gd name="connsiteY24" fmla="*/ 2357127 h 2540061"/>
                <a:gd name="connsiteX25" fmla="*/ 1273933 w 2369255"/>
                <a:gd name="connsiteY25" fmla="*/ 2379345 h 2540061"/>
                <a:gd name="connsiteX26" fmla="*/ 1272368 w 2369255"/>
                <a:gd name="connsiteY26" fmla="*/ 2380706 h 2540061"/>
                <a:gd name="connsiteX27" fmla="*/ 1219940 w 2369255"/>
                <a:gd name="connsiteY27" fmla="*/ 2359012 h 2540061"/>
                <a:gd name="connsiteX28" fmla="*/ 1220238 w 2369255"/>
                <a:gd name="connsiteY28" fmla="*/ 2357127 h 2540061"/>
                <a:gd name="connsiteX29" fmla="*/ 955730 w 2369255"/>
                <a:gd name="connsiteY29" fmla="*/ 2321761 h 2540061"/>
                <a:gd name="connsiteX30" fmla="*/ 955798 w 2369255"/>
                <a:gd name="connsiteY30" fmla="*/ 2322195 h 2540061"/>
                <a:gd name="connsiteX31" fmla="*/ 905492 w 2369255"/>
                <a:gd name="connsiteY31" fmla="*/ 2337101 h 2540061"/>
                <a:gd name="connsiteX32" fmla="*/ 905239 w 2369255"/>
                <a:gd name="connsiteY32" fmla="*/ 2336721 h 2540061"/>
                <a:gd name="connsiteX33" fmla="*/ 955730 w 2369255"/>
                <a:gd name="connsiteY33" fmla="*/ 2321761 h 2540061"/>
                <a:gd name="connsiteX34" fmla="*/ 1256016 w 2369255"/>
                <a:gd name="connsiteY34" fmla="*/ 2288405 h 2540061"/>
                <a:gd name="connsiteX35" fmla="*/ 1319653 w 2369255"/>
                <a:gd name="connsiteY35" fmla="*/ 2316480 h 2540061"/>
                <a:gd name="connsiteX36" fmla="*/ 1315549 w 2369255"/>
                <a:gd name="connsiteY36" fmla="*/ 2316644 h 2540061"/>
                <a:gd name="connsiteX37" fmla="*/ 1256135 w 2369255"/>
                <a:gd name="connsiteY37" fmla="*/ 2290432 h 2540061"/>
                <a:gd name="connsiteX38" fmla="*/ 1256016 w 2369255"/>
                <a:gd name="connsiteY38" fmla="*/ 2288405 h 2540061"/>
                <a:gd name="connsiteX39" fmla="*/ 1201549 w 2369255"/>
                <a:gd name="connsiteY39" fmla="*/ 2207764 h 2540061"/>
                <a:gd name="connsiteX40" fmla="*/ 1252978 w 2369255"/>
                <a:gd name="connsiteY40" fmla="*/ 2255520 h 2540061"/>
                <a:gd name="connsiteX41" fmla="*/ 1253063 w 2369255"/>
                <a:gd name="connsiteY41" fmla="*/ 2256964 h 2540061"/>
                <a:gd name="connsiteX42" fmla="*/ 1200890 w 2369255"/>
                <a:gd name="connsiteY42" fmla="*/ 2208517 h 2540061"/>
                <a:gd name="connsiteX43" fmla="*/ 1201549 w 2369255"/>
                <a:gd name="connsiteY43" fmla="*/ 2207764 h 2540061"/>
                <a:gd name="connsiteX44" fmla="*/ 1009571 w 2369255"/>
                <a:gd name="connsiteY44" fmla="*/ 2176841 h 2540061"/>
                <a:gd name="connsiteX45" fmla="*/ 1009138 w 2369255"/>
                <a:gd name="connsiteY45" fmla="*/ 2177415 h 2540061"/>
                <a:gd name="connsiteX46" fmla="*/ 937689 w 2369255"/>
                <a:gd name="connsiteY46" fmla="*/ 2199978 h 2540061"/>
                <a:gd name="connsiteX47" fmla="*/ 937624 w 2369255"/>
                <a:gd name="connsiteY47" fmla="*/ 2199561 h 2540061"/>
                <a:gd name="connsiteX48" fmla="*/ 1009571 w 2369255"/>
                <a:gd name="connsiteY48" fmla="*/ 2176841 h 2540061"/>
                <a:gd name="connsiteX49" fmla="*/ 2223551 w 2369255"/>
                <a:gd name="connsiteY49" fmla="*/ 1772529 h 2540061"/>
                <a:gd name="connsiteX50" fmla="*/ 2258818 w 2369255"/>
                <a:gd name="connsiteY50" fmla="*/ 1805940 h 2540061"/>
                <a:gd name="connsiteX51" fmla="*/ 2273471 w 2369255"/>
                <a:gd name="connsiteY51" fmla="*/ 1801510 h 2540061"/>
                <a:gd name="connsiteX52" fmla="*/ 1991227 w 2369255"/>
                <a:gd name="connsiteY52" fmla="*/ 2448790 h 2540061"/>
                <a:gd name="connsiteX53" fmla="*/ 1907182 w 2369255"/>
                <a:gd name="connsiteY53" fmla="*/ 2462061 h 2540061"/>
                <a:gd name="connsiteX54" fmla="*/ 1905344 w 2369255"/>
                <a:gd name="connsiteY54" fmla="*/ 2458625 h 2540061"/>
                <a:gd name="connsiteX55" fmla="*/ 1916774 w 2369255"/>
                <a:gd name="connsiteY55" fmla="*/ 2365280 h 2540061"/>
                <a:gd name="connsiteX56" fmla="*/ 1954874 w 2369255"/>
                <a:gd name="connsiteY56" fmla="*/ 2294795 h 2540061"/>
                <a:gd name="connsiteX57" fmla="*/ 1953024 w 2369255"/>
                <a:gd name="connsiteY57" fmla="*/ 2230026 h 2540061"/>
                <a:gd name="connsiteX58" fmla="*/ 1945349 w 2369255"/>
                <a:gd name="connsiteY58" fmla="*/ 2230026 h 2540061"/>
                <a:gd name="connsiteX59" fmla="*/ 1925458 w 2369255"/>
                <a:gd name="connsiteY59" fmla="*/ 2159505 h 2540061"/>
                <a:gd name="connsiteX60" fmla="*/ 1924394 w 2369255"/>
                <a:gd name="connsiteY60" fmla="*/ 2159540 h 2540061"/>
                <a:gd name="connsiteX61" fmla="*/ 1911059 w 2369255"/>
                <a:gd name="connsiteY61" fmla="*/ 2123345 h 2540061"/>
                <a:gd name="connsiteX62" fmla="*/ 1680554 w 2369255"/>
                <a:gd name="connsiteY62" fmla="*/ 1795685 h 2540061"/>
                <a:gd name="connsiteX63" fmla="*/ 1683289 w 2369255"/>
                <a:gd name="connsiteY63" fmla="*/ 1795002 h 2540061"/>
                <a:gd name="connsiteX64" fmla="*/ 1912108 w 2369255"/>
                <a:gd name="connsiteY64" fmla="*/ 2120265 h 2540061"/>
                <a:gd name="connsiteX65" fmla="*/ 1925443 w 2369255"/>
                <a:gd name="connsiteY65" fmla="*/ 2156460 h 2540061"/>
                <a:gd name="connsiteX66" fmla="*/ 1982593 w 2369255"/>
                <a:gd name="connsiteY66" fmla="*/ 2154555 h 2540061"/>
                <a:gd name="connsiteX67" fmla="*/ 2024503 w 2369255"/>
                <a:gd name="connsiteY67" fmla="*/ 2112645 h 2540061"/>
                <a:gd name="connsiteX68" fmla="*/ 1971163 w 2369255"/>
                <a:gd name="connsiteY68" fmla="*/ 2038350 h 2540061"/>
                <a:gd name="connsiteX69" fmla="*/ 2022598 w 2369255"/>
                <a:gd name="connsiteY69" fmla="*/ 2032635 h 2540061"/>
                <a:gd name="connsiteX70" fmla="*/ 2007358 w 2369255"/>
                <a:gd name="connsiteY70" fmla="*/ 1962150 h 2540061"/>
                <a:gd name="connsiteX71" fmla="*/ 2035933 w 2369255"/>
                <a:gd name="connsiteY71" fmla="*/ 1975485 h 2540061"/>
                <a:gd name="connsiteX72" fmla="*/ 2049268 w 2369255"/>
                <a:gd name="connsiteY72" fmla="*/ 1943100 h 2540061"/>
                <a:gd name="connsiteX73" fmla="*/ 2075938 w 2369255"/>
                <a:gd name="connsiteY73" fmla="*/ 1943100 h 2540061"/>
                <a:gd name="connsiteX74" fmla="*/ 2138803 w 2369255"/>
                <a:gd name="connsiteY74" fmla="*/ 1880235 h 2540061"/>
                <a:gd name="connsiteX75" fmla="*/ 2174998 w 2369255"/>
                <a:gd name="connsiteY75" fmla="*/ 1880235 h 2540061"/>
                <a:gd name="connsiteX76" fmla="*/ 2152138 w 2369255"/>
                <a:gd name="connsiteY76" fmla="*/ 1840230 h 2540061"/>
                <a:gd name="connsiteX77" fmla="*/ 2224528 w 2369255"/>
                <a:gd name="connsiteY77" fmla="*/ 1775460 h 2540061"/>
                <a:gd name="connsiteX78" fmla="*/ 2223551 w 2369255"/>
                <a:gd name="connsiteY78" fmla="*/ 1772529 h 2540061"/>
                <a:gd name="connsiteX79" fmla="*/ 282695 w 2369255"/>
                <a:gd name="connsiteY79" fmla="*/ 1731317 h 2540061"/>
                <a:gd name="connsiteX80" fmla="*/ 282998 w 2369255"/>
                <a:gd name="connsiteY80" fmla="*/ 1732251 h 2540061"/>
                <a:gd name="connsiteX81" fmla="*/ 260507 w 2369255"/>
                <a:gd name="connsiteY81" fmla="*/ 1772950 h 2540061"/>
                <a:gd name="connsiteX82" fmla="*/ 260104 w 2369255"/>
                <a:gd name="connsiteY82" fmla="*/ 1772197 h 2540061"/>
                <a:gd name="connsiteX83" fmla="*/ 282695 w 2369255"/>
                <a:gd name="connsiteY83" fmla="*/ 1731317 h 2540061"/>
                <a:gd name="connsiteX84" fmla="*/ 456050 w 2369255"/>
                <a:gd name="connsiteY84" fmla="*/ 1607492 h 2540061"/>
                <a:gd name="connsiteX85" fmla="*/ 456559 w 2369255"/>
                <a:gd name="connsiteY85" fmla="*/ 1608021 h 2540061"/>
                <a:gd name="connsiteX86" fmla="*/ 367153 w 2369255"/>
                <a:gd name="connsiteY86" fmla="*/ 1746885 h 2540061"/>
                <a:gd name="connsiteX87" fmla="*/ 338578 w 2369255"/>
                <a:gd name="connsiteY87" fmla="*/ 1743075 h 2540061"/>
                <a:gd name="connsiteX88" fmla="*/ 332863 w 2369255"/>
                <a:gd name="connsiteY88" fmla="*/ 1796415 h 2540061"/>
                <a:gd name="connsiteX89" fmla="*/ 306193 w 2369255"/>
                <a:gd name="connsiteY89" fmla="*/ 1802130 h 2540061"/>
                <a:gd name="connsiteX90" fmla="*/ 306052 w 2369255"/>
                <a:gd name="connsiteY90" fmla="*/ 1801696 h 2540061"/>
                <a:gd name="connsiteX91" fmla="*/ 332225 w 2369255"/>
                <a:gd name="connsiteY91" fmla="*/ 1796087 h 2540061"/>
                <a:gd name="connsiteX92" fmla="*/ 337940 w 2369255"/>
                <a:gd name="connsiteY92" fmla="*/ 1742747 h 2540061"/>
                <a:gd name="connsiteX93" fmla="*/ 366515 w 2369255"/>
                <a:gd name="connsiteY93" fmla="*/ 1746557 h 2540061"/>
                <a:gd name="connsiteX94" fmla="*/ 456050 w 2369255"/>
                <a:gd name="connsiteY94" fmla="*/ 1607492 h 2540061"/>
                <a:gd name="connsiteX95" fmla="*/ 130096 w 2369255"/>
                <a:gd name="connsiteY95" fmla="*/ 1097334 h 2540061"/>
                <a:gd name="connsiteX96" fmla="*/ 130563 w 2369255"/>
                <a:gd name="connsiteY96" fmla="*/ 1097507 h 2540061"/>
                <a:gd name="connsiteX97" fmla="*/ 123313 w 2369255"/>
                <a:gd name="connsiteY97" fmla="*/ 1139190 h 2540061"/>
                <a:gd name="connsiteX98" fmla="*/ 122877 w 2369255"/>
                <a:gd name="connsiteY98" fmla="*/ 1138847 h 2540061"/>
                <a:gd name="connsiteX99" fmla="*/ 130096 w 2369255"/>
                <a:gd name="connsiteY99" fmla="*/ 1097334 h 2540061"/>
                <a:gd name="connsiteX100" fmla="*/ 54408 w 2369255"/>
                <a:gd name="connsiteY100" fmla="*/ 722408 h 2540061"/>
                <a:gd name="connsiteX101" fmla="*/ 54734 w 2369255"/>
                <a:gd name="connsiteY101" fmla="*/ 723900 h 2540061"/>
                <a:gd name="connsiteX102" fmla="*/ 22349 w 2369255"/>
                <a:gd name="connsiteY102" fmla="*/ 737235 h 2540061"/>
                <a:gd name="connsiteX103" fmla="*/ 0 w 2369255"/>
                <a:gd name="connsiteY103" fmla="*/ 736558 h 2540061"/>
                <a:gd name="connsiteX104" fmla="*/ 71 w 2369255"/>
                <a:gd name="connsiteY104" fmla="*/ 734787 h 2540061"/>
                <a:gd name="connsiteX105" fmla="*/ 22681 w 2369255"/>
                <a:gd name="connsiteY105" fmla="*/ 735472 h 2540061"/>
                <a:gd name="connsiteX106" fmla="*/ 54408 w 2369255"/>
                <a:gd name="connsiteY106" fmla="*/ 722408 h 2540061"/>
                <a:gd name="connsiteX107" fmla="*/ 1502984 w 2369255"/>
                <a:gd name="connsiteY107" fmla="*/ 484803 h 2540061"/>
                <a:gd name="connsiteX108" fmla="*/ 1506343 w 2369255"/>
                <a:gd name="connsiteY108" fmla="*/ 485775 h 2540061"/>
                <a:gd name="connsiteX109" fmla="*/ 1520897 w 2369255"/>
                <a:gd name="connsiteY109" fmla="*/ 597654 h 2540061"/>
                <a:gd name="connsiteX110" fmla="*/ 1502984 w 2369255"/>
                <a:gd name="connsiteY110" fmla="*/ 484803 h 2540061"/>
                <a:gd name="connsiteX111" fmla="*/ 1437012 w 2369255"/>
                <a:gd name="connsiteY111" fmla="*/ 465706 h 2540061"/>
                <a:gd name="connsiteX112" fmla="*/ 1439005 w 2369255"/>
                <a:gd name="connsiteY112" fmla="*/ 466283 h 2540061"/>
                <a:gd name="connsiteX113" fmla="*/ 1245358 w 2369255"/>
                <a:gd name="connsiteY113" fmla="*/ 529590 h 2540061"/>
                <a:gd name="connsiteX114" fmla="*/ 1437012 w 2369255"/>
                <a:gd name="connsiteY114" fmla="*/ 465706 h 2540061"/>
                <a:gd name="connsiteX115" fmla="*/ 1456541 w 2369255"/>
                <a:gd name="connsiteY115" fmla="*/ 419644 h 2540061"/>
                <a:gd name="connsiteX116" fmla="*/ 1447288 w 2369255"/>
                <a:gd name="connsiteY116" fmla="*/ 422910 h 2540061"/>
                <a:gd name="connsiteX117" fmla="*/ 1441954 w 2369255"/>
                <a:gd name="connsiteY117" fmla="*/ 439674 h 2540061"/>
                <a:gd name="connsiteX118" fmla="*/ 1443478 w 2369255"/>
                <a:gd name="connsiteY118" fmla="*/ 422910 h 2540061"/>
                <a:gd name="connsiteX119" fmla="*/ 1456541 w 2369255"/>
                <a:gd name="connsiteY119" fmla="*/ 419644 h 2540061"/>
                <a:gd name="connsiteX120" fmla="*/ 1596716 w 2369255"/>
                <a:gd name="connsiteY120" fmla="*/ 412395 h 2540061"/>
                <a:gd name="connsiteX121" fmla="*/ 1593973 w 2369255"/>
                <a:gd name="connsiteY121" fmla="*/ 415290 h 2540061"/>
                <a:gd name="connsiteX122" fmla="*/ 1587306 w 2369255"/>
                <a:gd name="connsiteY122" fmla="*/ 415290 h 2540061"/>
                <a:gd name="connsiteX123" fmla="*/ 1596716 w 2369255"/>
                <a:gd name="connsiteY123" fmla="*/ 412395 h 2540061"/>
                <a:gd name="connsiteX124" fmla="*/ 1548806 w 2369255"/>
                <a:gd name="connsiteY124" fmla="*/ 380706 h 2540061"/>
                <a:gd name="connsiteX125" fmla="*/ 1550158 w 2369255"/>
                <a:gd name="connsiteY125" fmla="*/ 381000 h 2540061"/>
                <a:gd name="connsiteX126" fmla="*/ 1544519 w 2369255"/>
                <a:gd name="connsiteY126" fmla="*/ 403555 h 2540061"/>
                <a:gd name="connsiteX127" fmla="*/ 1540633 w 2369255"/>
                <a:gd name="connsiteY127" fmla="*/ 401955 h 2540061"/>
                <a:gd name="connsiteX128" fmla="*/ 1548806 w 2369255"/>
                <a:gd name="connsiteY128" fmla="*/ 380706 h 2540061"/>
                <a:gd name="connsiteX129" fmla="*/ 1475171 w 2369255"/>
                <a:gd name="connsiteY129" fmla="*/ 373207 h 2540061"/>
                <a:gd name="connsiteX130" fmla="*/ 1473958 w 2369255"/>
                <a:gd name="connsiteY130" fmla="*/ 373380 h 2540061"/>
                <a:gd name="connsiteX131" fmla="*/ 1477202 w 2369255"/>
                <a:gd name="connsiteY131" fmla="*/ 395004 h 2540061"/>
                <a:gd name="connsiteX132" fmla="*/ 1472053 w 2369255"/>
                <a:gd name="connsiteY132" fmla="*/ 373380 h 2540061"/>
                <a:gd name="connsiteX133" fmla="*/ 1475171 w 2369255"/>
                <a:gd name="connsiteY133" fmla="*/ 373207 h 2540061"/>
                <a:gd name="connsiteX134" fmla="*/ 1596041 w 2369255"/>
                <a:gd name="connsiteY134" fmla="*/ 157338 h 2540061"/>
                <a:gd name="connsiteX135" fmla="*/ 1955817 w 2369255"/>
                <a:gd name="connsiteY135" fmla="*/ 477414 h 2540061"/>
                <a:gd name="connsiteX136" fmla="*/ 1914013 w 2369255"/>
                <a:gd name="connsiteY136" fmla="*/ 485775 h 2540061"/>
                <a:gd name="connsiteX137" fmla="*/ 1849243 w 2369255"/>
                <a:gd name="connsiteY137" fmla="*/ 478155 h 2540061"/>
                <a:gd name="connsiteX138" fmla="*/ 1824478 w 2369255"/>
                <a:gd name="connsiteY138" fmla="*/ 451485 h 2540061"/>
                <a:gd name="connsiteX139" fmla="*/ 1809238 w 2369255"/>
                <a:gd name="connsiteY139" fmla="*/ 457200 h 2540061"/>
                <a:gd name="connsiteX140" fmla="*/ 1786378 w 2369255"/>
                <a:gd name="connsiteY140" fmla="*/ 421005 h 2540061"/>
                <a:gd name="connsiteX141" fmla="*/ 1717798 w 2369255"/>
                <a:gd name="connsiteY141" fmla="*/ 428625 h 2540061"/>
                <a:gd name="connsiteX142" fmla="*/ 1721608 w 2369255"/>
                <a:gd name="connsiteY142" fmla="*/ 388620 h 2540061"/>
                <a:gd name="connsiteX143" fmla="*/ 1704463 w 2369255"/>
                <a:gd name="connsiteY143" fmla="*/ 384810 h 2540061"/>
                <a:gd name="connsiteX144" fmla="*/ 1725418 w 2369255"/>
                <a:gd name="connsiteY144" fmla="*/ 369570 h 2540061"/>
                <a:gd name="connsiteX145" fmla="*/ 1693033 w 2369255"/>
                <a:gd name="connsiteY145" fmla="*/ 331470 h 2540061"/>
                <a:gd name="connsiteX146" fmla="*/ 1653028 w 2369255"/>
                <a:gd name="connsiteY146" fmla="*/ 377190 h 2540061"/>
                <a:gd name="connsiteX147" fmla="*/ 1624964 w 2369255"/>
                <a:gd name="connsiteY147" fmla="*/ 342110 h 2540061"/>
                <a:gd name="connsiteX148" fmla="*/ 1626358 w 2369255"/>
                <a:gd name="connsiteY148" fmla="*/ 340995 h 2540061"/>
                <a:gd name="connsiteX149" fmla="*/ 1597783 w 2369255"/>
                <a:gd name="connsiteY149" fmla="*/ 300990 h 2540061"/>
                <a:gd name="connsiteX150" fmla="*/ 1590163 w 2369255"/>
                <a:gd name="connsiteY150" fmla="*/ 165735 h 2540061"/>
                <a:gd name="connsiteX151" fmla="*/ 1596041 w 2369255"/>
                <a:gd name="connsiteY151" fmla="*/ 157338 h 2540061"/>
                <a:gd name="connsiteX152" fmla="*/ 654808 w 2369255"/>
                <a:gd name="connsiteY152" fmla="*/ 19050 h 2540061"/>
                <a:gd name="connsiteX153" fmla="*/ 681478 w 2369255"/>
                <a:gd name="connsiteY153" fmla="*/ 99060 h 2540061"/>
                <a:gd name="connsiteX154" fmla="*/ 790063 w 2369255"/>
                <a:gd name="connsiteY154" fmla="*/ 70485 h 2540061"/>
                <a:gd name="connsiteX155" fmla="*/ 838950 w 2369255"/>
                <a:gd name="connsiteY155" fmla="*/ 48536 h 2540061"/>
                <a:gd name="connsiteX156" fmla="*/ 862453 w 2369255"/>
                <a:gd name="connsiteY156" fmla="*/ 78105 h 2540061"/>
                <a:gd name="connsiteX157" fmla="*/ 856738 w 2369255"/>
                <a:gd name="connsiteY157" fmla="*/ 108585 h 2540061"/>
                <a:gd name="connsiteX158" fmla="*/ 938653 w 2369255"/>
                <a:gd name="connsiteY158" fmla="*/ 112395 h 2540061"/>
                <a:gd name="connsiteX159" fmla="*/ 951988 w 2369255"/>
                <a:gd name="connsiteY159" fmla="*/ 38100 h 2540061"/>
                <a:gd name="connsiteX160" fmla="*/ 972943 w 2369255"/>
                <a:gd name="connsiteY160" fmla="*/ 66675 h 2540061"/>
                <a:gd name="connsiteX161" fmla="*/ 1064383 w 2369255"/>
                <a:gd name="connsiteY161" fmla="*/ 66675 h 2540061"/>
                <a:gd name="connsiteX162" fmla="*/ 1113913 w 2369255"/>
                <a:gd name="connsiteY162" fmla="*/ 57150 h 2540061"/>
                <a:gd name="connsiteX163" fmla="*/ 1121533 w 2369255"/>
                <a:gd name="connsiteY163" fmla="*/ 28575 h 2540061"/>
                <a:gd name="connsiteX164" fmla="*/ 1182493 w 2369255"/>
                <a:gd name="connsiteY164" fmla="*/ 19050 h 2540061"/>
                <a:gd name="connsiteX165" fmla="*/ 1214878 w 2369255"/>
                <a:gd name="connsiteY165" fmla="*/ 121920 h 2540061"/>
                <a:gd name="connsiteX166" fmla="*/ 1228213 w 2369255"/>
                <a:gd name="connsiteY166" fmla="*/ 121920 h 2540061"/>
                <a:gd name="connsiteX167" fmla="*/ 1252978 w 2369255"/>
                <a:gd name="connsiteY167" fmla="*/ 209550 h 2540061"/>
                <a:gd name="connsiteX168" fmla="*/ 1255403 w 2369255"/>
                <a:gd name="connsiteY168" fmla="*/ 214772 h 2540061"/>
                <a:gd name="connsiteX169" fmla="*/ 1310318 w 2369255"/>
                <a:gd name="connsiteY169" fmla="*/ 163517 h 2540061"/>
                <a:gd name="connsiteX170" fmla="*/ 1340628 w 2369255"/>
                <a:gd name="connsiteY170" fmla="*/ 116159 h 2540061"/>
                <a:gd name="connsiteX171" fmla="*/ 1340608 w 2369255"/>
                <a:gd name="connsiteY171" fmla="*/ 116205 h 2540061"/>
                <a:gd name="connsiteX172" fmla="*/ 1310128 w 2369255"/>
                <a:gd name="connsiteY172" fmla="*/ 163830 h 2540061"/>
                <a:gd name="connsiteX173" fmla="*/ 1252978 w 2369255"/>
                <a:gd name="connsiteY173" fmla="*/ 217170 h 2540061"/>
                <a:gd name="connsiteX174" fmla="*/ 1249168 w 2369255"/>
                <a:gd name="connsiteY174" fmla="*/ 259080 h 2540061"/>
                <a:gd name="connsiteX175" fmla="*/ 1273933 w 2369255"/>
                <a:gd name="connsiteY175" fmla="*/ 365760 h 2540061"/>
                <a:gd name="connsiteX176" fmla="*/ 1216783 w 2369255"/>
                <a:gd name="connsiteY176" fmla="*/ 382905 h 2540061"/>
                <a:gd name="connsiteX177" fmla="*/ 1245358 w 2369255"/>
                <a:gd name="connsiteY177" fmla="*/ 529590 h 2540061"/>
                <a:gd name="connsiteX178" fmla="*/ 1266313 w 2369255"/>
                <a:gd name="connsiteY178" fmla="*/ 582930 h 2540061"/>
                <a:gd name="connsiteX179" fmla="*/ 1312033 w 2369255"/>
                <a:gd name="connsiteY179" fmla="*/ 661035 h 2540061"/>
                <a:gd name="connsiteX180" fmla="*/ 1332988 w 2369255"/>
                <a:gd name="connsiteY180" fmla="*/ 664845 h 2540061"/>
                <a:gd name="connsiteX181" fmla="*/ 1361563 w 2369255"/>
                <a:gd name="connsiteY181" fmla="*/ 756285 h 2540061"/>
                <a:gd name="connsiteX182" fmla="*/ 1540633 w 2369255"/>
                <a:gd name="connsiteY182" fmla="*/ 721995 h 2540061"/>
                <a:gd name="connsiteX183" fmla="*/ 1540207 w 2369255"/>
                <a:gd name="connsiteY183" fmla="*/ 719309 h 2540061"/>
                <a:gd name="connsiteX184" fmla="*/ 1586353 w 2369255"/>
                <a:gd name="connsiteY184" fmla="*/ 708660 h 2540061"/>
                <a:gd name="connsiteX185" fmla="*/ 1609213 w 2369255"/>
                <a:gd name="connsiteY185" fmla="*/ 678180 h 2540061"/>
                <a:gd name="connsiteX186" fmla="*/ 1637788 w 2369255"/>
                <a:gd name="connsiteY186" fmla="*/ 664845 h 2540061"/>
                <a:gd name="connsiteX187" fmla="*/ 1649218 w 2369255"/>
                <a:gd name="connsiteY187" fmla="*/ 632460 h 2540061"/>
                <a:gd name="connsiteX188" fmla="*/ 1670173 w 2369255"/>
                <a:gd name="connsiteY188" fmla="*/ 613410 h 2540061"/>
                <a:gd name="connsiteX189" fmla="*/ 1691128 w 2369255"/>
                <a:gd name="connsiteY189" fmla="*/ 628650 h 2540061"/>
                <a:gd name="connsiteX190" fmla="*/ 1685413 w 2369255"/>
                <a:gd name="connsiteY190" fmla="*/ 727710 h 2540061"/>
                <a:gd name="connsiteX191" fmla="*/ 1755898 w 2369255"/>
                <a:gd name="connsiteY191" fmla="*/ 805815 h 2540061"/>
                <a:gd name="connsiteX192" fmla="*/ 1757803 w 2369255"/>
                <a:gd name="connsiteY192" fmla="*/ 870585 h 2540061"/>
                <a:gd name="connsiteX193" fmla="*/ 1733038 w 2369255"/>
                <a:gd name="connsiteY193" fmla="*/ 891540 h 2540061"/>
                <a:gd name="connsiteX194" fmla="*/ 1795903 w 2369255"/>
                <a:gd name="connsiteY194" fmla="*/ 895350 h 2540061"/>
                <a:gd name="connsiteX195" fmla="*/ 2082230 w 2369255"/>
                <a:gd name="connsiteY195" fmla="*/ 830879 h 2540061"/>
                <a:gd name="connsiteX196" fmla="*/ 2102608 w 2369255"/>
                <a:gd name="connsiteY196" fmla="*/ 908685 h 2540061"/>
                <a:gd name="connsiteX197" fmla="*/ 2094988 w 2369255"/>
                <a:gd name="connsiteY197" fmla="*/ 962025 h 2540061"/>
                <a:gd name="connsiteX198" fmla="*/ 2030218 w 2369255"/>
                <a:gd name="connsiteY198" fmla="*/ 971550 h 2540061"/>
                <a:gd name="connsiteX199" fmla="*/ 2030218 w 2369255"/>
                <a:gd name="connsiteY199" fmla="*/ 1042035 h 2540061"/>
                <a:gd name="connsiteX200" fmla="*/ 2074033 w 2369255"/>
                <a:gd name="connsiteY200" fmla="*/ 1047750 h 2540061"/>
                <a:gd name="connsiteX201" fmla="*/ 2114038 w 2369255"/>
                <a:gd name="connsiteY201" fmla="*/ 1021080 h 2540061"/>
                <a:gd name="connsiteX202" fmla="*/ 2093083 w 2369255"/>
                <a:gd name="connsiteY202" fmla="*/ 1076325 h 2540061"/>
                <a:gd name="connsiteX203" fmla="*/ 2089273 w 2369255"/>
                <a:gd name="connsiteY203" fmla="*/ 1156335 h 2540061"/>
                <a:gd name="connsiteX204" fmla="*/ 2287393 w 2369255"/>
                <a:gd name="connsiteY204" fmla="*/ 1154430 h 2540061"/>
                <a:gd name="connsiteX205" fmla="*/ 2287393 w 2369255"/>
                <a:gd name="connsiteY205" fmla="*/ 1110615 h 2540061"/>
                <a:gd name="connsiteX206" fmla="*/ 2296363 w 2369255"/>
                <a:gd name="connsiteY206" fmla="*/ 1107999 h 2540061"/>
                <a:gd name="connsiteX207" fmla="*/ 2369255 w 2369255"/>
                <a:gd name="connsiteY207" fmla="*/ 1248103 h 2540061"/>
                <a:gd name="connsiteX208" fmla="*/ 2303675 w 2369255"/>
                <a:gd name="connsiteY208" fmla="*/ 1237173 h 2540061"/>
                <a:gd name="connsiteX209" fmla="*/ 2285869 w 2369255"/>
                <a:gd name="connsiteY209" fmla="*/ 1155264 h 2540061"/>
                <a:gd name="connsiteX210" fmla="*/ 2093706 w 2369255"/>
                <a:gd name="connsiteY210" fmla="*/ 1157112 h 2540061"/>
                <a:gd name="connsiteX211" fmla="*/ 2142613 w 2369255"/>
                <a:gd name="connsiteY211" fmla="*/ 1245870 h 2540061"/>
                <a:gd name="connsiteX212" fmla="*/ 2083558 w 2369255"/>
                <a:gd name="connsiteY212" fmla="*/ 1276350 h 2540061"/>
                <a:gd name="connsiteX213" fmla="*/ 2093083 w 2369255"/>
                <a:gd name="connsiteY213" fmla="*/ 1314450 h 2540061"/>
                <a:gd name="connsiteX214" fmla="*/ 2047363 w 2369255"/>
                <a:gd name="connsiteY214" fmla="*/ 1369695 h 2540061"/>
                <a:gd name="connsiteX215" fmla="*/ 2174998 w 2369255"/>
                <a:gd name="connsiteY215" fmla="*/ 1438275 h 2540061"/>
                <a:gd name="connsiteX216" fmla="*/ 2152138 w 2369255"/>
                <a:gd name="connsiteY216" fmla="*/ 1470660 h 2540061"/>
                <a:gd name="connsiteX217" fmla="*/ 2203573 w 2369255"/>
                <a:gd name="connsiteY217" fmla="*/ 1546860 h 2540061"/>
                <a:gd name="connsiteX218" fmla="*/ 2197858 w 2369255"/>
                <a:gd name="connsiteY218" fmla="*/ 1584960 h 2540061"/>
                <a:gd name="connsiteX219" fmla="*/ 2163568 w 2369255"/>
                <a:gd name="connsiteY219" fmla="*/ 1600200 h 2540061"/>
                <a:gd name="connsiteX220" fmla="*/ 2131183 w 2369255"/>
                <a:gd name="connsiteY220" fmla="*/ 1676400 h 2540061"/>
                <a:gd name="connsiteX221" fmla="*/ 2165473 w 2369255"/>
                <a:gd name="connsiteY221" fmla="*/ 1710690 h 2540061"/>
                <a:gd name="connsiteX222" fmla="*/ 2129278 w 2369255"/>
                <a:gd name="connsiteY222" fmla="*/ 1756410 h 2540061"/>
                <a:gd name="connsiteX223" fmla="*/ 2213098 w 2369255"/>
                <a:gd name="connsiteY223" fmla="*/ 1741170 h 2540061"/>
                <a:gd name="connsiteX224" fmla="*/ 2131183 w 2369255"/>
                <a:gd name="connsiteY224" fmla="*/ 1758315 h 2540061"/>
                <a:gd name="connsiteX225" fmla="*/ 2030218 w 2369255"/>
                <a:gd name="connsiteY225" fmla="*/ 1663065 h 2540061"/>
                <a:gd name="connsiteX226" fmla="*/ 1940683 w 2369255"/>
                <a:gd name="connsiteY226" fmla="*/ 1727835 h 2540061"/>
                <a:gd name="connsiteX227" fmla="*/ 1809238 w 2369255"/>
                <a:gd name="connsiteY227" fmla="*/ 1756410 h 2540061"/>
                <a:gd name="connsiteX228" fmla="*/ 1795903 w 2369255"/>
                <a:gd name="connsiteY228" fmla="*/ 1741170 h 2540061"/>
                <a:gd name="connsiteX229" fmla="*/ 1738753 w 2369255"/>
                <a:gd name="connsiteY229" fmla="*/ 1756410 h 2540061"/>
                <a:gd name="connsiteX230" fmla="*/ 1734943 w 2369255"/>
                <a:gd name="connsiteY230" fmla="*/ 1779270 h 2540061"/>
                <a:gd name="connsiteX231" fmla="*/ 1683030 w 2369255"/>
                <a:gd name="connsiteY231" fmla="*/ 1792248 h 2540061"/>
                <a:gd name="connsiteX232" fmla="*/ 1681603 w 2369255"/>
                <a:gd name="connsiteY232" fmla="*/ 1790700 h 2540061"/>
                <a:gd name="connsiteX233" fmla="*/ 1637788 w 2369255"/>
                <a:gd name="connsiteY233" fmla="*/ 1830705 h 2540061"/>
                <a:gd name="connsiteX234" fmla="*/ 1618738 w 2369255"/>
                <a:gd name="connsiteY234" fmla="*/ 1830705 h 2540061"/>
                <a:gd name="connsiteX235" fmla="*/ 1546348 w 2369255"/>
                <a:gd name="connsiteY235" fmla="*/ 1922145 h 2540061"/>
                <a:gd name="connsiteX236" fmla="*/ 1538728 w 2369255"/>
                <a:gd name="connsiteY236" fmla="*/ 1971675 h 2540061"/>
                <a:gd name="connsiteX237" fmla="*/ 1513963 w 2369255"/>
                <a:gd name="connsiteY237" fmla="*/ 1937385 h 2540061"/>
                <a:gd name="connsiteX238" fmla="*/ 1475863 w 2369255"/>
                <a:gd name="connsiteY238" fmla="*/ 2005965 h 2540061"/>
                <a:gd name="connsiteX239" fmla="*/ 1460623 w 2369255"/>
                <a:gd name="connsiteY239" fmla="*/ 2005965 h 2540061"/>
                <a:gd name="connsiteX240" fmla="*/ 1414903 w 2369255"/>
                <a:gd name="connsiteY240" fmla="*/ 2038350 h 2540061"/>
                <a:gd name="connsiteX241" fmla="*/ 1418713 w 2369255"/>
                <a:gd name="connsiteY241" fmla="*/ 2057400 h 2540061"/>
                <a:gd name="connsiteX242" fmla="*/ 1376803 w 2369255"/>
                <a:gd name="connsiteY242" fmla="*/ 2085975 h 2540061"/>
                <a:gd name="connsiteX243" fmla="*/ 1390138 w 2369255"/>
                <a:gd name="connsiteY243" fmla="*/ 2116455 h 2540061"/>
                <a:gd name="connsiteX244" fmla="*/ 1319653 w 2369255"/>
                <a:gd name="connsiteY244" fmla="*/ 2125980 h 2540061"/>
                <a:gd name="connsiteX245" fmla="*/ 1300603 w 2369255"/>
                <a:gd name="connsiteY245" fmla="*/ 2162175 h 2540061"/>
                <a:gd name="connsiteX246" fmla="*/ 1273933 w 2369255"/>
                <a:gd name="connsiteY246" fmla="*/ 2183130 h 2540061"/>
                <a:gd name="connsiteX247" fmla="*/ 1239643 w 2369255"/>
                <a:gd name="connsiteY247" fmla="*/ 2160270 h 2540061"/>
                <a:gd name="connsiteX248" fmla="*/ 1225489 w 2369255"/>
                <a:gd name="connsiteY248" fmla="*/ 2176446 h 2540061"/>
                <a:gd name="connsiteX249" fmla="*/ 1224403 w 2369255"/>
                <a:gd name="connsiteY249" fmla="*/ 2175510 h 2540061"/>
                <a:gd name="connsiteX250" fmla="*/ 1096768 w 2369255"/>
                <a:gd name="connsiteY250" fmla="*/ 2061210 h 2540061"/>
                <a:gd name="connsiteX251" fmla="*/ 1049736 w 2369255"/>
                <a:gd name="connsiteY251" fmla="*/ 2123579 h 2540061"/>
                <a:gd name="connsiteX252" fmla="*/ 969133 w 2369255"/>
                <a:gd name="connsiteY252" fmla="*/ 2120266 h 2540061"/>
                <a:gd name="connsiteX253" fmla="*/ 965323 w 2369255"/>
                <a:gd name="connsiteY253" fmla="*/ 2148841 h 2540061"/>
                <a:gd name="connsiteX254" fmla="*/ 807208 w 2369255"/>
                <a:gd name="connsiteY254" fmla="*/ 2148841 h 2540061"/>
                <a:gd name="connsiteX255" fmla="*/ 803398 w 2369255"/>
                <a:gd name="connsiteY255" fmla="*/ 2044066 h 2540061"/>
                <a:gd name="connsiteX256" fmla="*/ 801578 w 2369255"/>
                <a:gd name="connsiteY256" fmla="*/ 2043811 h 2540061"/>
                <a:gd name="connsiteX257" fmla="*/ 818638 w 2369255"/>
                <a:gd name="connsiteY257" fmla="*/ 1992630 h 2540061"/>
                <a:gd name="connsiteX258" fmla="*/ 776728 w 2369255"/>
                <a:gd name="connsiteY258" fmla="*/ 1958340 h 2540061"/>
                <a:gd name="connsiteX259" fmla="*/ 780538 w 2369255"/>
                <a:gd name="connsiteY259" fmla="*/ 1918335 h 2540061"/>
                <a:gd name="connsiteX260" fmla="*/ 791968 w 2369255"/>
                <a:gd name="connsiteY260" fmla="*/ 1855470 h 2540061"/>
                <a:gd name="connsiteX261" fmla="*/ 761488 w 2369255"/>
                <a:gd name="connsiteY261" fmla="*/ 1821180 h 2540061"/>
                <a:gd name="connsiteX262" fmla="*/ 708148 w 2369255"/>
                <a:gd name="connsiteY262" fmla="*/ 1809750 h 2540061"/>
                <a:gd name="connsiteX263" fmla="*/ 637663 w 2369255"/>
                <a:gd name="connsiteY263" fmla="*/ 1750695 h 2540061"/>
                <a:gd name="connsiteX264" fmla="*/ 637663 w 2369255"/>
                <a:gd name="connsiteY264" fmla="*/ 1724025 h 2540061"/>
                <a:gd name="connsiteX265" fmla="*/ 609088 w 2369255"/>
                <a:gd name="connsiteY265" fmla="*/ 1727835 h 2540061"/>
                <a:gd name="connsiteX266" fmla="*/ 504313 w 2369255"/>
                <a:gd name="connsiteY266" fmla="*/ 1657350 h 2540061"/>
                <a:gd name="connsiteX267" fmla="*/ 463237 w 2369255"/>
                <a:gd name="connsiteY267" fmla="*/ 1614631 h 2540061"/>
                <a:gd name="connsiteX268" fmla="*/ 464308 w 2369255"/>
                <a:gd name="connsiteY268" fmla="*/ 1562100 h 2540061"/>
                <a:gd name="connsiteX269" fmla="*/ 420493 w 2369255"/>
                <a:gd name="connsiteY269" fmla="*/ 1541145 h 2540061"/>
                <a:gd name="connsiteX270" fmla="*/ 435733 w 2369255"/>
                <a:gd name="connsiteY270" fmla="*/ 1489710 h 2540061"/>
                <a:gd name="connsiteX271" fmla="*/ 391918 w 2369255"/>
                <a:gd name="connsiteY271" fmla="*/ 1510665 h 2540061"/>
                <a:gd name="connsiteX272" fmla="*/ 359533 w 2369255"/>
                <a:gd name="connsiteY272" fmla="*/ 1510665 h 2540061"/>
                <a:gd name="connsiteX273" fmla="*/ 353818 w 2369255"/>
                <a:gd name="connsiteY273" fmla="*/ 1529715 h 2540061"/>
                <a:gd name="connsiteX274" fmla="*/ 184273 w 2369255"/>
                <a:gd name="connsiteY274" fmla="*/ 1529715 h 2540061"/>
                <a:gd name="connsiteX275" fmla="*/ 163926 w 2369255"/>
                <a:gd name="connsiteY275" fmla="*/ 1592454 h 2540061"/>
                <a:gd name="connsiteX276" fmla="*/ 163885 w 2369255"/>
                <a:gd name="connsiteY276" fmla="*/ 1592378 h 2540061"/>
                <a:gd name="connsiteX277" fmla="*/ 184395 w 2369255"/>
                <a:gd name="connsiteY277" fmla="*/ 1529137 h 2540061"/>
                <a:gd name="connsiteX278" fmla="*/ 203274 w 2369255"/>
                <a:gd name="connsiteY278" fmla="*/ 1529137 h 2540061"/>
                <a:gd name="connsiteX279" fmla="*/ 197608 w 2369255"/>
                <a:gd name="connsiteY279" fmla="*/ 1463040 h 2540061"/>
                <a:gd name="connsiteX280" fmla="*/ 148078 w 2369255"/>
                <a:gd name="connsiteY280" fmla="*/ 1485900 h 2540061"/>
                <a:gd name="connsiteX281" fmla="*/ 127123 w 2369255"/>
                <a:gd name="connsiteY281" fmla="*/ 1409700 h 2540061"/>
                <a:gd name="connsiteX282" fmla="*/ 117598 w 2369255"/>
                <a:gd name="connsiteY282" fmla="*/ 1408698 h 2540061"/>
                <a:gd name="connsiteX283" fmla="*/ 117598 w 2369255"/>
                <a:gd name="connsiteY283" fmla="*/ 1371600 h 2540061"/>
                <a:gd name="connsiteX284" fmla="*/ 148078 w 2369255"/>
                <a:gd name="connsiteY284" fmla="*/ 1333500 h 2540061"/>
                <a:gd name="connsiteX285" fmla="*/ 212848 w 2369255"/>
                <a:gd name="connsiteY285" fmla="*/ 1322070 h 2540061"/>
                <a:gd name="connsiteX286" fmla="*/ 229993 w 2369255"/>
                <a:gd name="connsiteY286" fmla="*/ 1257300 h 2540061"/>
                <a:gd name="connsiteX287" fmla="*/ 218563 w 2369255"/>
                <a:gd name="connsiteY287" fmla="*/ 1162050 h 2540061"/>
                <a:gd name="connsiteX288" fmla="*/ 219377 w 2369255"/>
                <a:gd name="connsiteY288" fmla="*/ 1154181 h 2540061"/>
                <a:gd name="connsiteX289" fmla="*/ 308099 w 2369255"/>
                <a:gd name="connsiteY289" fmla="*/ 1129665 h 2540061"/>
                <a:gd name="connsiteX290" fmla="*/ 325244 w 2369255"/>
                <a:gd name="connsiteY290" fmla="*/ 1042035 h 2540061"/>
                <a:gd name="connsiteX291" fmla="*/ 304289 w 2369255"/>
                <a:gd name="connsiteY291" fmla="*/ 1005840 h 2540061"/>
                <a:gd name="connsiteX292" fmla="*/ 174749 w 2369255"/>
                <a:gd name="connsiteY292" fmla="*/ 988695 h 2540061"/>
                <a:gd name="connsiteX293" fmla="*/ 243329 w 2369255"/>
                <a:gd name="connsiteY293" fmla="*/ 862965 h 2540061"/>
                <a:gd name="connsiteX294" fmla="*/ 247139 w 2369255"/>
                <a:gd name="connsiteY294" fmla="*/ 750570 h 2540061"/>
                <a:gd name="connsiteX295" fmla="*/ 169034 w 2369255"/>
                <a:gd name="connsiteY295" fmla="*/ 704850 h 2540061"/>
                <a:gd name="connsiteX296" fmla="*/ 98549 w 2369255"/>
                <a:gd name="connsiteY296" fmla="*/ 661035 h 2540061"/>
                <a:gd name="connsiteX297" fmla="*/ 42112 w 2369255"/>
                <a:gd name="connsiteY297" fmla="*/ 662916 h 2540061"/>
                <a:gd name="connsiteX298" fmla="*/ 41731 w 2369255"/>
                <a:gd name="connsiteY298" fmla="*/ 661177 h 2540061"/>
                <a:gd name="connsiteX299" fmla="*/ 98881 w 2369255"/>
                <a:gd name="connsiteY299" fmla="*/ 659272 h 2540061"/>
                <a:gd name="connsiteX300" fmla="*/ 169366 w 2369255"/>
                <a:gd name="connsiteY300" fmla="*/ 703087 h 2540061"/>
                <a:gd name="connsiteX301" fmla="*/ 222373 w 2369255"/>
                <a:gd name="connsiteY301" fmla="*/ 734116 h 2540061"/>
                <a:gd name="connsiteX302" fmla="*/ 222373 w 2369255"/>
                <a:gd name="connsiteY302" fmla="*/ 586741 h 2540061"/>
                <a:gd name="connsiteX303" fmla="*/ 243328 w 2369255"/>
                <a:gd name="connsiteY303" fmla="*/ 508636 h 2540061"/>
                <a:gd name="connsiteX304" fmla="*/ 212848 w 2369255"/>
                <a:gd name="connsiteY304" fmla="*/ 466726 h 2540061"/>
                <a:gd name="connsiteX305" fmla="*/ 287143 w 2369255"/>
                <a:gd name="connsiteY305" fmla="*/ 468631 h 2540061"/>
                <a:gd name="connsiteX306" fmla="*/ 282547 w 2369255"/>
                <a:gd name="connsiteY306" fmla="*/ 465116 h 2540061"/>
                <a:gd name="connsiteX307" fmla="*/ 287143 w 2369255"/>
                <a:gd name="connsiteY307" fmla="*/ 466725 h 2540061"/>
                <a:gd name="connsiteX308" fmla="*/ 317623 w 2369255"/>
                <a:gd name="connsiteY308" fmla="*/ 401955 h 2540061"/>
                <a:gd name="connsiteX309" fmla="*/ 401443 w 2369255"/>
                <a:gd name="connsiteY309" fmla="*/ 403860 h 2540061"/>
                <a:gd name="connsiteX310" fmla="*/ 447163 w 2369255"/>
                <a:gd name="connsiteY310" fmla="*/ 381000 h 2540061"/>
                <a:gd name="connsiteX311" fmla="*/ 462403 w 2369255"/>
                <a:gd name="connsiteY311" fmla="*/ 354330 h 2540061"/>
                <a:gd name="connsiteX312" fmla="*/ 466213 w 2369255"/>
                <a:gd name="connsiteY312" fmla="*/ 285750 h 2540061"/>
                <a:gd name="connsiteX313" fmla="*/ 443353 w 2369255"/>
                <a:gd name="connsiteY313" fmla="*/ 217170 h 2540061"/>
                <a:gd name="connsiteX314" fmla="*/ 390013 w 2369255"/>
                <a:gd name="connsiteY314" fmla="*/ 156210 h 2540061"/>
                <a:gd name="connsiteX315" fmla="*/ 412873 w 2369255"/>
                <a:gd name="connsiteY315" fmla="*/ 144780 h 2540061"/>
                <a:gd name="connsiteX316" fmla="*/ 376678 w 2369255"/>
                <a:gd name="connsiteY316" fmla="*/ 41910 h 2540061"/>
                <a:gd name="connsiteX317" fmla="*/ 369247 w 2369255"/>
                <a:gd name="connsiteY317" fmla="*/ 32709 h 2540061"/>
                <a:gd name="connsiteX318" fmla="*/ 369448 w 2369255"/>
                <a:gd name="connsiteY318" fmla="*/ 32455 h 2540061"/>
                <a:gd name="connsiteX319" fmla="*/ 377157 w 2369255"/>
                <a:gd name="connsiteY319" fmla="*/ 41999 h 2540061"/>
                <a:gd name="connsiteX320" fmla="*/ 411094 w 2369255"/>
                <a:gd name="connsiteY320" fmla="*/ 138451 h 2540061"/>
                <a:gd name="connsiteX321" fmla="*/ 412873 w 2369255"/>
                <a:gd name="connsiteY321" fmla="*/ 139065 h 2540061"/>
                <a:gd name="connsiteX322" fmla="*/ 454783 w 2369255"/>
                <a:gd name="connsiteY322" fmla="*/ 93345 h 2540061"/>
                <a:gd name="connsiteX323" fmla="*/ 521458 w 2369255"/>
                <a:gd name="connsiteY323" fmla="*/ 104775 h 2540061"/>
                <a:gd name="connsiteX324" fmla="*/ 498598 w 2369255"/>
                <a:gd name="connsiteY324" fmla="*/ 68580 h 2540061"/>
                <a:gd name="connsiteX325" fmla="*/ 550033 w 2369255"/>
                <a:gd name="connsiteY325" fmla="*/ 32385 h 2540061"/>
                <a:gd name="connsiteX326" fmla="*/ 654808 w 2369255"/>
                <a:gd name="connsiteY326" fmla="*/ 19050 h 2540061"/>
                <a:gd name="connsiteX327" fmla="*/ 1392043 w 2369255"/>
                <a:gd name="connsiteY327" fmla="*/ 0 h 2540061"/>
                <a:gd name="connsiteX328" fmla="*/ 1426577 w 2369255"/>
                <a:gd name="connsiteY328" fmla="*/ 6572 h 2540061"/>
                <a:gd name="connsiteX329" fmla="*/ 1416808 w 2369255"/>
                <a:gd name="connsiteY329" fmla="*/ 13335 h 2540061"/>
                <a:gd name="connsiteX330" fmla="*/ 1395853 w 2369255"/>
                <a:gd name="connsiteY330" fmla="*/ 1905 h 2540061"/>
                <a:gd name="connsiteX331" fmla="*/ 1394027 w 2369255"/>
                <a:gd name="connsiteY331" fmla="*/ 5036 h 2540061"/>
                <a:gd name="connsiteX332" fmla="*/ 1392043 w 2369255"/>
                <a:gd name="connsiteY332" fmla="*/ 0 h 2540061"/>
                <a:gd name="connsiteX0" fmla="*/ 1420618 w 2369255"/>
                <a:gd name="connsiteY0" fmla="*/ 2522220 h 2538156"/>
                <a:gd name="connsiteX1" fmla="*/ 1431376 w 2369255"/>
                <a:gd name="connsiteY1" fmla="*/ 2535283 h 2538156"/>
                <a:gd name="connsiteX2" fmla="*/ 1430642 w 2369255"/>
                <a:gd name="connsiteY2" fmla="*/ 2535399 h 2538156"/>
                <a:gd name="connsiteX3" fmla="*/ 1421870 w 2369255"/>
                <a:gd name="connsiteY3" fmla="*/ 2524747 h 2538156"/>
                <a:gd name="connsiteX4" fmla="*/ 1420608 w 2369255"/>
                <a:gd name="connsiteY4" fmla="*/ 2527451 h 2538156"/>
                <a:gd name="connsiteX5" fmla="*/ 1427555 w 2369255"/>
                <a:gd name="connsiteY5" fmla="*/ 2535886 h 2538156"/>
                <a:gd name="connsiteX6" fmla="*/ 1413182 w 2369255"/>
                <a:gd name="connsiteY6" fmla="*/ 2538156 h 2538156"/>
                <a:gd name="connsiteX7" fmla="*/ 1420618 w 2369255"/>
                <a:gd name="connsiteY7" fmla="*/ 2522220 h 2538156"/>
                <a:gd name="connsiteX8" fmla="*/ 1332988 w 2369255"/>
                <a:gd name="connsiteY8" fmla="*/ 2406015 h 2538156"/>
                <a:gd name="connsiteX9" fmla="*/ 1361563 w 2369255"/>
                <a:gd name="connsiteY9" fmla="*/ 2449830 h 2538156"/>
                <a:gd name="connsiteX10" fmla="*/ 1361254 w 2369255"/>
                <a:gd name="connsiteY10" fmla="*/ 2449963 h 2538156"/>
                <a:gd name="connsiteX11" fmla="*/ 1334240 w 2369255"/>
                <a:gd name="connsiteY11" fmla="*/ 2408542 h 2538156"/>
                <a:gd name="connsiteX12" fmla="*/ 1269470 w 2369255"/>
                <a:gd name="connsiteY12" fmla="*/ 2450452 h 2538156"/>
                <a:gd name="connsiteX13" fmla="*/ 1231370 w 2369255"/>
                <a:gd name="connsiteY13" fmla="*/ 2418067 h 2538156"/>
                <a:gd name="connsiteX14" fmla="*/ 1232221 w 2369255"/>
                <a:gd name="connsiteY14" fmla="*/ 2417328 h 2538156"/>
                <a:gd name="connsiteX15" fmla="*/ 1268218 w 2369255"/>
                <a:gd name="connsiteY15" fmla="*/ 2447925 h 2538156"/>
                <a:gd name="connsiteX16" fmla="*/ 1332988 w 2369255"/>
                <a:gd name="connsiteY16" fmla="*/ 2406015 h 2538156"/>
                <a:gd name="connsiteX17" fmla="*/ 830192 w 2369255"/>
                <a:gd name="connsiteY17" fmla="*/ 2378784 h 2538156"/>
                <a:gd name="connsiteX18" fmla="*/ 903334 w 2369255"/>
                <a:gd name="connsiteY18" fmla="*/ 2382441 h 2538156"/>
                <a:gd name="connsiteX19" fmla="*/ 945389 w 2369255"/>
                <a:gd name="connsiteY19" fmla="*/ 2397069 h 2538156"/>
                <a:gd name="connsiteX20" fmla="*/ 946273 w 2369255"/>
                <a:gd name="connsiteY20" fmla="*/ 2398395 h 2538156"/>
                <a:gd name="connsiteX21" fmla="*/ 902458 w 2369255"/>
                <a:gd name="connsiteY21" fmla="*/ 2383155 h 2538156"/>
                <a:gd name="connsiteX22" fmla="*/ 831069 w 2369255"/>
                <a:gd name="connsiteY22" fmla="*/ 2379586 h 2538156"/>
                <a:gd name="connsiteX23" fmla="*/ 830192 w 2369255"/>
                <a:gd name="connsiteY23" fmla="*/ 2378784 h 2538156"/>
                <a:gd name="connsiteX24" fmla="*/ 1220238 w 2369255"/>
                <a:gd name="connsiteY24" fmla="*/ 2355222 h 2538156"/>
                <a:gd name="connsiteX25" fmla="*/ 1273933 w 2369255"/>
                <a:gd name="connsiteY25" fmla="*/ 2377440 h 2538156"/>
                <a:gd name="connsiteX26" fmla="*/ 1272368 w 2369255"/>
                <a:gd name="connsiteY26" fmla="*/ 2378801 h 2538156"/>
                <a:gd name="connsiteX27" fmla="*/ 1219940 w 2369255"/>
                <a:gd name="connsiteY27" fmla="*/ 2357107 h 2538156"/>
                <a:gd name="connsiteX28" fmla="*/ 1220238 w 2369255"/>
                <a:gd name="connsiteY28" fmla="*/ 2355222 h 2538156"/>
                <a:gd name="connsiteX29" fmla="*/ 955730 w 2369255"/>
                <a:gd name="connsiteY29" fmla="*/ 2319856 h 2538156"/>
                <a:gd name="connsiteX30" fmla="*/ 955798 w 2369255"/>
                <a:gd name="connsiteY30" fmla="*/ 2320290 h 2538156"/>
                <a:gd name="connsiteX31" fmla="*/ 905492 w 2369255"/>
                <a:gd name="connsiteY31" fmla="*/ 2335196 h 2538156"/>
                <a:gd name="connsiteX32" fmla="*/ 905239 w 2369255"/>
                <a:gd name="connsiteY32" fmla="*/ 2334816 h 2538156"/>
                <a:gd name="connsiteX33" fmla="*/ 955730 w 2369255"/>
                <a:gd name="connsiteY33" fmla="*/ 2319856 h 2538156"/>
                <a:gd name="connsiteX34" fmla="*/ 1256016 w 2369255"/>
                <a:gd name="connsiteY34" fmla="*/ 2286500 h 2538156"/>
                <a:gd name="connsiteX35" fmla="*/ 1319653 w 2369255"/>
                <a:gd name="connsiteY35" fmla="*/ 2314575 h 2538156"/>
                <a:gd name="connsiteX36" fmla="*/ 1315549 w 2369255"/>
                <a:gd name="connsiteY36" fmla="*/ 2314739 h 2538156"/>
                <a:gd name="connsiteX37" fmla="*/ 1256135 w 2369255"/>
                <a:gd name="connsiteY37" fmla="*/ 2288527 h 2538156"/>
                <a:gd name="connsiteX38" fmla="*/ 1256016 w 2369255"/>
                <a:gd name="connsiteY38" fmla="*/ 2286500 h 2538156"/>
                <a:gd name="connsiteX39" fmla="*/ 1201549 w 2369255"/>
                <a:gd name="connsiteY39" fmla="*/ 2205859 h 2538156"/>
                <a:gd name="connsiteX40" fmla="*/ 1252978 w 2369255"/>
                <a:gd name="connsiteY40" fmla="*/ 2253615 h 2538156"/>
                <a:gd name="connsiteX41" fmla="*/ 1253063 w 2369255"/>
                <a:gd name="connsiteY41" fmla="*/ 2255059 h 2538156"/>
                <a:gd name="connsiteX42" fmla="*/ 1200890 w 2369255"/>
                <a:gd name="connsiteY42" fmla="*/ 2206612 h 2538156"/>
                <a:gd name="connsiteX43" fmla="*/ 1201549 w 2369255"/>
                <a:gd name="connsiteY43" fmla="*/ 2205859 h 2538156"/>
                <a:gd name="connsiteX44" fmla="*/ 1009571 w 2369255"/>
                <a:gd name="connsiteY44" fmla="*/ 2174936 h 2538156"/>
                <a:gd name="connsiteX45" fmla="*/ 1009138 w 2369255"/>
                <a:gd name="connsiteY45" fmla="*/ 2175510 h 2538156"/>
                <a:gd name="connsiteX46" fmla="*/ 937689 w 2369255"/>
                <a:gd name="connsiteY46" fmla="*/ 2198073 h 2538156"/>
                <a:gd name="connsiteX47" fmla="*/ 937624 w 2369255"/>
                <a:gd name="connsiteY47" fmla="*/ 2197656 h 2538156"/>
                <a:gd name="connsiteX48" fmla="*/ 1009571 w 2369255"/>
                <a:gd name="connsiteY48" fmla="*/ 2174936 h 2538156"/>
                <a:gd name="connsiteX49" fmla="*/ 2223551 w 2369255"/>
                <a:gd name="connsiteY49" fmla="*/ 1770624 h 2538156"/>
                <a:gd name="connsiteX50" fmla="*/ 2258818 w 2369255"/>
                <a:gd name="connsiteY50" fmla="*/ 1804035 h 2538156"/>
                <a:gd name="connsiteX51" fmla="*/ 2273471 w 2369255"/>
                <a:gd name="connsiteY51" fmla="*/ 1799605 h 2538156"/>
                <a:gd name="connsiteX52" fmla="*/ 1991227 w 2369255"/>
                <a:gd name="connsiteY52" fmla="*/ 2446885 h 2538156"/>
                <a:gd name="connsiteX53" fmla="*/ 1907182 w 2369255"/>
                <a:gd name="connsiteY53" fmla="*/ 2460156 h 2538156"/>
                <a:gd name="connsiteX54" fmla="*/ 1905344 w 2369255"/>
                <a:gd name="connsiteY54" fmla="*/ 2456720 h 2538156"/>
                <a:gd name="connsiteX55" fmla="*/ 1916774 w 2369255"/>
                <a:gd name="connsiteY55" fmla="*/ 2363375 h 2538156"/>
                <a:gd name="connsiteX56" fmla="*/ 1954874 w 2369255"/>
                <a:gd name="connsiteY56" fmla="*/ 2292890 h 2538156"/>
                <a:gd name="connsiteX57" fmla="*/ 1953024 w 2369255"/>
                <a:gd name="connsiteY57" fmla="*/ 2228121 h 2538156"/>
                <a:gd name="connsiteX58" fmla="*/ 1945349 w 2369255"/>
                <a:gd name="connsiteY58" fmla="*/ 2228121 h 2538156"/>
                <a:gd name="connsiteX59" fmla="*/ 1925458 w 2369255"/>
                <a:gd name="connsiteY59" fmla="*/ 2157600 h 2538156"/>
                <a:gd name="connsiteX60" fmla="*/ 1924394 w 2369255"/>
                <a:gd name="connsiteY60" fmla="*/ 2157635 h 2538156"/>
                <a:gd name="connsiteX61" fmla="*/ 1911059 w 2369255"/>
                <a:gd name="connsiteY61" fmla="*/ 2121440 h 2538156"/>
                <a:gd name="connsiteX62" fmla="*/ 1680554 w 2369255"/>
                <a:gd name="connsiteY62" fmla="*/ 1793780 h 2538156"/>
                <a:gd name="connsiteX63" fmla="*/ 1683289 w 2369255"/>
                <a:gd name="connsiteY63" fmla="*/ 1793097 h 2538156"/>
                <a:gd name="connsiteX64" fmla="*/ 1912108 w 2369255"/>
                <a:gd name="connsiteY64" fmla="*/ 2118360 h 2538156"/>
                <a:gd name="connsiteX65" fmla="*/ 1925443 w 2369255"/>
                <a:gd name="connsiteY65" fmla="*/ 2154555 h 2538156"/>
                <a:gd name="connsiteX66" fmla="*/ 1982593 w 2369255"/>
                <a:gd name="connsiteY66" fmla="*/ 2152650 h 2538156"/>
                <a:gd name="connsiteX67" fmla="*/ 2024503 w 2369255"/>
                <a:gd name="connsiteY67" fmla="*/ 2110740 h 2538156"/>
                <a:gd name="connsiteX68" fmla="*/ 1971163 w 2369255"/>
                <a:gd name="connsiteY68" fmla="*/ 2036445 h 2538156"/>
                <a:gd name="connsiteX69" fmla="*/ 2022598 w 2369255"/>
                <a:gd name="connsiteY69" fmla="*/ 2030730 h 2538156"/>
                <a:gd name="connsiteX70" fmla="*/ 2007358 w 2369255"/>
                <a:gd name="connsiteY70" fmla="*/ 1960245 h 2538156"/>
                <a:gd name="connsiteX71" fmla="*/ 2035933 w 2369255"/>
                <a:gd name="connsiteY71" fmla="*/ 1973580 h 2538156"/>
                <a:gd name="connsiteX72" fmla="*/ 2049268 w 2369255"/>
                <a:gd name="connsiteY72" fmla="*/ 1941195 h 2538156"/>
                <a:gd name="connsiteX73" fmla="*/ 2075938 w 2369255"/>
                <a:gd name="connsiteY73" fmla="*/ 1941195 h 2538156"/>
                <a:gd name="connsiteX74" fmla="*/ 2138803 w 2369255"/>
                <a:gd name="connsiteY74" fmla="*/ 1878330 h 2538156"/>
                <a:gd name="connsiteX75" fmla="*/ 2174998 w 2369255"/>
                <a:gd name="connsiteY75" fmla="*/ 1878330 h 2538156"/>
                <a:gd name="connsiteX76" fmla="*/ 2152138 w 2369255"/>
                <a:gd name="connsiteY76" fmla="*/ 1838325 h 2538156"/>
                <a:gd name="connsiteX77" fmla="*/ 2224528 w 2369255"/>
                <a:gd name="connsiteY77" fmla="*/ 1773555 h 2538156"/>
                <a:gd name="connsiteX78" fmla="*/ 2223551 w 2369255"/>
                <a:gd name="connsiteY78" fmla="*/ 1770624 h 2538156"/>
                <a:gd name="connsiteX79" fmla="*/ 282695 w 2369255"/>
                <a:gd name="connsiteY79" fmla="*/ 1729412 h 2538156"/>
                <a:gd name="connsiteX80" fmla="*/ 282998 w 2369255"/>
                <a:gd name="connsiteY80" fmla="*/ 1730346 h 2538156"/>
                <a:gd name="connsiteX81" fmla="*/ 260507 w 2369255"/>
                <a:gd name="connsiteY81" fmla="*/ 1771045 h 2538156"/>
                <a:gd name="connsiteX82" fmla="*/ 260104 w 2369255"/>
                <a:gd name="connsiteY82" fmla="*/ 1770292 h 2538156"/>
                <a:gd name="connsiteX83" fmla="*/ 282695 w 2369255"/>
                <a:gd name="connsiteY83" fmla="*/ 1729412 h 2538156"/>
                <a:gd name="connsiteX84" fmla="*/ 456050 w 2369255"/>
                <a:gd name="connsiteY84" fmla="*/ 1605587 h 2538156"/>
                <a:gd name="connsiteX85" fmla="*/ 456559 w 2369255"/>
                <a:gd name="connsiteY85" fmla="*/ 1606116 h 2538156"/>
                <a:gd name="connsiteX86" fmla="*/ 367153 w 2369255"/>
                <a:gd name="connsiteY86" fmla="*/ 1744980 h 2538156"/>
                <a:gd name="connsiteX87" fmla="*/ 338578 w 2369255"/>
                <a:gd name="connsiteY87" fmla="*/ 1741170 h 2538156"/>
                <a:gd name="connsiteX88" fmla="*/ 332863 w 2369255"/>
                <a:gd name="connsiteY88" fmla="*/ 1794510 h 2538156"/>
                <a:gd name="connsiteX89" fmla="*/ 306193 w 2369255"/>
                <a:gd name="connsiteY89" fmla="*/ 1800225 h 2538156"/>
                <a:gd name="connsiteX90" fmla="*/ 306052 w 2369255"/>
                <a:gd name="connsiteY90" fmla="*/ 1799791 h 2538156"/>
                <a:gd name="connsiteX91" fmla="*/ 332225 w 2369255"/>
                <a:gd name="connsiteY91" fmla="*/ 1794182 h 2538156"/>
                <a:gd name="connsiteX92" fmla="*/ 337940 w 2369255"/>
                <a:gd name="connsiteY92" fmla="*/ 1740842 h 2538156"/>
                <a:gd name="connsiteX93" fmla="*/ 366515 w 2369255"/>
                <a:gd name="connsiteY93" fmla="*/ 1744652 h 2538156"/>
                <a:gd name="connsiteX94" fmla="*/ 456050 w 2369255"/>
                <a:gd name="connsiteY94" fmla="*/ 1605587 h 2538156"/>
                <a:gd name="connsiteX95" fmla="*/ 130096 w 2369255"/>
                <a:gd name="connsiteY95" fmla="*/ 1095429 h 2538156"/>
                <a:gd name="connsiteX96" fmla="*/ 130563 w 2369255"/>
                <a:gd name="connsiteY96" fmla="*/ 1095602 h 2538156"/>
                <a:gd name="connsiteX97" fmla="*/ 123313 w 2369255"/>
                <a:gd name="connsiteY97" fmla="*/ 1137285 h 2538156"/>
                <a:gd name="connsiteX98" fmla="*/ 122877 w 2369255"/>
                <a:gd name="connsiteY98" fmla="*/ 1136942 h 2538156"/>
                <a:gd name="connsiteX99" fmla="*/ 130096 w 2369255"/>
                <a:gd name="connsiteY99" fmla="*/ 1095429 h 2538156"/>
                <a:gd name="connsiteX100" fmla="*/ 54408 w 2369255"/>
                <a:gd name="connsiteY100" fmla="*/ 720503 h 2538156"/>
                <a:gd name="connsiteX101" fmla="*/ 54734 w 2369255"/>
                <a:gd name="connsiteY101" fmla="*/ 721995 h 2538156"/>
                <a:gd name="connsiteX102" fmla="*/ 22349 w 2369255"/>
                <a:gd name="connsiteY102" fmla="*/ 735330 h 2538156"/>
                <a:gd name="connsiteX103" fmla="*/ 0 w 2369255"/>
                <a:gd name="connsiteY103" fmla="*/ 734653 h 2538156"/>
                <a:gd name="connsiteX104" fmla="*/ 71 w 2369255"/>
                <a:gd name="connsiteY104" fmla="*/ 732882 h 2538156"/>
                <a:gd name="connsiteX105" fmla="*/ 22681 w 2369255"/>
                <a:gd name="connsiteY105" fmla="*/ 733567 h 2538156"/>
                <a:gd name="connsiteX106" fmla="*/ 54408 w 2369255"/>
                <a:gd name="connsiteY106" fmla="*/ 720503 h 2538156"/>
                <a:gd name="connsiteX107" fmla="*/ 1502984 w 2369255"/>
                <a:gd name="connsiteY107" fmla="*/ 482898 h 2538156"/>
                <a:gd name="connsiteX108" fmla="*/ 1506343 w 2369255"/>
                <a:gd name="connsiteY108" fmla="*/ 483870 h 2538156"/>
                <a:gd name="connsiteX109" fmla="*/ 1520897 w 2369255"/>
                <a:gd name="connsiteY109" fmla="*/ 595749 h 2538156"/>
                <a:gd name="connsiteX110" fmla="*/ 1502984 w 2369255"/>
                <a:gd name="connsiteY110" fmla="*/ 482898 h 2538156"/>
                <a:gd name="connsiteX111" fmla="*/ 1437012 w 2369255"/>
                <a:gd name="connsiteY111" fmla="*/ 463801 h 2538156"/>
                <a:gd name="connsiteX112" fmla="*/ 1439005 w 2369255"/>
                <a:gd name="connsiteY112" fmla="*/ 464378 h 2538156"/>
                <a:gd name="connsiteX113" fmla="*/ 1245358 w 2369255"/>
                <a:gd name="connsiteY113" fmla="*/ 527685 h 2538156"/>
                <a:gd name="connsiteX114" fmla="*/ 1437012 w 2369255"/>
                <a:gd name="connsiteY114" fmla="*/ 463801 h 2538156"/>
                <a:gd name="connsiteX115" fmla="*/ 1456541 w 2369255"/>
                <a:gd name="connsiteY115" fmla="*/ 417739 h 2538156"/>
                <a:gd name="connsiteX116" fmla="*/ 1447288 w 2369255"/>
                <a:gd name="connsiteY116" fmla="*/ 421005 h 2538156"/>
                <a:gd name="connsiteX117" fmla="*/ 1441954 w 2369255"/>
                <a:gd name="connsiteY117" fmla="*/ 437769 h 2538156"/>
                <a:gd name="connsiteX118" fmla="*/ 1443478 w 2369255"/>
                <a:gd name="connsiteY118" fmla="*/ 421005 h 2538156"/>
                <a:gd name="connsiteX119" fmla="*/ 1456541 w 2369255"/>
                <a:gd name="connsiteY119" fmla="*/ 417739 h 2538156"/>
                <a:gd name="connsiteX120" fmla="*/ 1596716 w 2369255"/>
                <a:gd name="connsiteY120" fmla="*/ 410490 h 2538156"/>
                <a:gd name="connsiteX121" fmla="*/ 1593973 w 2369255"/>
                <a:gd name="connsiteY121" fmla="*/ 413385 h 2538156"/>
                <a:gd name="connsiteX122" fmla="*/ 1587306 w 2369255"/>
                <a:gd name="connsiteY122" fmla="*/ 413385 h 2538156"/>
                <a:gd name="connsiteX123" fmla="*/ 1596716 w 2369255"/>
                <a:gd name="connsiteY123" fmla="*/ 410490 h 2538156"/>
                <a:gd name="connsiteX124" fmla="*/ 1548806 w 2369255"/>
                <a:gd name="connsiteY124" fmla="*/ 378801 h 2538156"/>
                <a:gd name="connsiteX125" fmla="*/ 1550158 w 2369255"/>
                <a:gd name="connsiteY125" fmla="*/ 379095 h 2538156"/>
                <a:gd name="connsiteX126" fmla="*/ 1544519 w 2369255"/>
                <a:gd name="connsiteY126" fmla="*/ 401650 h 2538156"/>
                <a:gd name="connsiteX127" fmla="*/ 1540633 w 2369255"/>
                <a:gd name="connsiteY127" fmla="*/ 400050 h 2538156"/>
                <a:gd name="connsiteX128" fmla="*/ 1548806 w 2369255"/>
                <a:gd name="connsiteY128" fmla="*/ 378801 h 2538156"/>
                <a:gd name="connsiteX129" fmla="*/ 1475171 w 2369255"/>
                <a:gd name="connsiteY129" fmla="*/ 371302 h 2538156"/>
                <a:gd name="connsiteX130" fmla="*/ 1473958 w 2369255"/>
                <a:gd name="connsiteY130" fmla="*/ 371475 h 2538156"/>
                <a:gd name="connsiteX131" fmla="*/ 1477202 w 2369255"/>
                <a:gd name="connsiteY131" fmla="*/ 393099 h 2538156"/>
                <a:gd name="connsiteX132" fmla="*/ 1472053 w 2369255"/>
                <a:gd name="connsiteY132" fmla="*/ 371475 h 2538156"/>
                <a:gd name="connsiteX133" fmla="*/ 1475171 w 2369255"/>
                <a:gd name="connsiteY133" fmla="*/ 371302 h 2538156"/>
                <a:gd name="connsiteX134" fmla="*/ 1596041 w 2369255"/>
                <a:gd name="connsiteY134" fmla="*/ 155433 h 2538156"/>
                <a:gd name="connsiteX135" fmla="*/ 1955817 w 2369255"/>
                <a:gd name="connsiteY135" fmla="*/ 475509 h 2538156"/>
                <a:gd name="connsiteX136" fmla="*/ 1914013 w 2369255"/>
                <a:gd name="connsiteY136" fmla="*/ 483870 h 2538156"/>
                <a:gd name="connsiteX137" fmla="*/ 1849243 w 2369255"/>
                <a:gd name="connsiteY137" fmla="*/ 476250 h 2538156"/>
                <a:gd name="connsiteX138" fmla="*/ 1824478 w 2369255"/>
                <a:gd name="connsiteY138" fmla="*/ 449580 h 2538156"/>
                <a:gd name="connsiteX139" fmla="*/ 1809238 w 2369255"/>
                <a:gd name="connsiteY139" fmla="*/ 455295 h 2538156"/>
                <a:gd name="connsiteX140" fmla="*/ 1786378 w 2369255"/>
                <a:gd name="connsiteY140" fmla="*/ 419100 h 2538156"/>
                <a:gd name="connsiteX141" fmla="*/ 1717798 w 2369255"/>
                <a:gd name="connsiteY141" fmla="*/ 426720 h 2538156"/>
                <a:gd name="connsiteX142" fmla="*/ 1721608 w 2369255"/>
                <a:gd name="connsiteY142" fmla="*/ 386715 h 2538156"/>
                <a:gd name="connsiteX143" fmla="*/ 1704463 w 2369255"/>
                <a:gd name="connsiteY143" fmla="*/ 382905 h 2538156"/>
                <a:gd name="connsiteX144" fmla="*/ 1725418 w 2369255"/>
                <a:gd name="connsiteY144" fmla="*/ 367665 h 2538156"/>
                <a:gd name="connsiteX145" fmla="*/ 1693033 w 2369255"/>
                <a:gd name="connsiteY145" fmla="*/ 329565 h 2538156"/>
                <a:gd name="connsiteX146" fmla="*/ 1653028 w 2369255"/>
                <a:gd name="connsiteY146" fmla="*/ 375285 h 2538156"/>
                <a:gd name="connsiteX147" fmla="*/ 1624964 w 2369255"/>
                <a:gd name="connsiteY147" fmla="*/ 340205 h 2538156"/>
                <a:gd name="connsiteX148" fmla="*/ 1626358 w 2369255"/>
                <a:gd name="connsiteY148" fmla="*/ 339090 h 2538156"/>
                <a:gd name="connsiteX149" fmla="*/ 1597783 w 2369255"/>
                <a:gd name="connsiteY149" fmla="*/ 299085 h 2538156"/>
                <a:gd name="connsiteX150" fmla="*/ 1590163 w 2369255"/>
                <a:gd name="connsiteY150" fmla="*/ 163830 h 2538156"/>
                <a:gd name="connsiteX151" fmla="*/ 1596041 w 2369255"/>
                <a:gd name="connsiteY151" fmla="*/ 155433 h 2538156"/>
                <a:gd name="connsiteX152" fmla="*/ 654808 w 2369255"/>
                <a:gd name="connsiteY152" fmla="*/ 17145 h 2538156"/>
                <a:gd name="connsiteX153" fmla="*/ 681478 w 2369255"/>
                <a:gd name="connsiteY153" fmla="*/ 97155 h 2538156"/>
                <a:gd name="connsiteX154" fmla="*/ 790063 w 2369255"/>
                <a:gd name="connsiteY154" fmla="*/ 68580 h 2538156"/>
                <a:gd name="connsiteX155" fmla="*/ 838950 w 2369255"/>
                <a:gd name="connsiteY155" fmla="*/ 46631 h 2538156"/>
                <a:gd name="connsiteX156" fmla="*/ 862453 w 2369255"/>
                <a:gd name="connsiteY156" fmla="*/ 76200 h 2538156"/>
                <a:gd name="connsiteX157" fmla="*/ 856738 w 2369255"/>
                <a:gd name="connsiteY157" fmla="*/ 106680 h 2538156"/>
                <a:gd name="connsiteX158" fmla="*/ 938653 w 2369255"/>
                <a:gd name="connsiteY158" fmla="*/ 110490 h 2538156"/>
                <a:gd name="connsiteX159" fmla="*/ 951988 w 2369255"/>
                <a:gd name="connsiteY159" fmla="*/ 36195 h 2538156"/>
                <a:gd name="connsiteX160" fmla="*/ 972943 w 2369255"/>
                <a:gd name="connsiteY160" fmla="*/ 64770 h 2538156"/>
                <a:gd name="connsiteX161" fmla="*/ 1064383 w 2369255"/>
                <a:gd name="connsiteY161" fmla="*/ 64770 h 2538156"/>
                <a:gd name="connsiteX162" fmla="*/ 1113913 w 2369255"/>
                <a:gd name="connsiteY162" fmla="*/ 55245 h 2538156"/>
                <a:gd name="connsiteX163" fmla="*/ 1121533 w 2369255"/>
                <a:gd name="connsiteY163" fmla="*/ 26670 h 2538156"/>
                <a:gd name="connsiteX164" fmla="*/ 1182493 w 2369255"/>
                <a:gd name="connsiteY164" fmla="*/ 17145 h 2538156"/>
                <a:gd name="connsiteX165" fmla="*/ 1214878 w 2369255"/>
                <a:gd name="connsiteY165" fmla="*/ 120015 h 2538156"/>
                <a:gd name="connsiteX166" fmla="*/ 1228213 w 2369255"/>
                <a:gd name="connsiteY166" fmla="*/ 120015 h 2538156"/>
                <a:gd name="connsiteX167" fmla="*/ 1252978 w 2369255"/>
                <a:gd name="connsiteY167" fmla="*/ 207645 h 2538156"/>
                <a:gd name="connsiteX168" fmla="*/ 1255403 w 2369255"/>
                <a:gd name="connsiteY168" fmla="*/ 212867 h 2538156"/>
                <a:gd name="connsiteX169" fmla="*/ 1310318 w 2369255"/>
                <a:gd name="connsiteY169" fmla="*/ 161612 h 2538156"/>
                <a:gd name="connsiteX170" fmla="*/ 1340628 w 2369255"/>
                <a:gd name="connsiteY170" fmla="*/ 114254 h 2538156"/>
                <a:gd name="connsiteX171" fmla="*/ 1340608 w 2369255"/>
                <a:gd name="connsiteY171" fmla="*/ 114300 h 2538156"/>
                <a:gd name="connsiteX172" fmla="*/ 1310128 w 2369255"/>
                <a:gd name="connsiteY172" fmla="*/ 161925 h 2538156"/>
                <a:gd name="connsiteX173" fmla="*/ 1252978 w 2369255"/>
                <a:gd name="connsiteY173" fmla="*/ 215265 h 2538156"/>
                <a:gd name="connsiteX174" fmla="*/ 1249168 w 2369255"/>
                <a:gd name="connsiteY174" fmla="*/ 257175 h 2538156"/>
                <a:gd name="connsiteX175" fmla="*/ 1273933 w 2369255"/>
                <a:gd name="connsiteY175" fmla="*/ 363855 h 2538156"/>
                <a:gd name="connsiteX176" fmla="*/ 1216783 w 2369255"/>
                <a:gd name="connsiteY176" fmla="*/ 381000 h 2538156"/>
                <a:gd name="connsiteX177" fmla="*/ 1245358 w 2369255"/>
                <a:gd name="connsiteY177" fmla="*/ 527685 h 2538156"/>
                <a:gd name="connsiteX178" fmla="*/ 1266313 w 2369255"/>
                <a:gd name="connsiteY178" fmla="*/ 581025 h 2538156"/>
                <a:gd name="connsiteX179" fmla="*/ 1312033 w 2369255"/>
                <a:gd name="connsiteY179" fmla="*/ 659130 h 2538156"/>
                <a:gd name="connsiteX180" fmla="*/ 1332988 w 2369255"/>
                <a:gd name="connsiteY180" fmla="*/ 662940 h 2538156"/>
                <a:gd name="connsiteX181" fmla="*/ 1361563 w 2369255"/>
                <a:gd name="connsiteY181" fmla="*/ 754380 h 2538156"/>
                <a:gd name="connsiteX182" fmla="*/ 1540633 w 2369255"/>
                <a:gd name="connsiteY182" fmla="*/ 720090 h 2538156"/>
                <a:gd name="connsiteX183" fmla="*/ 1540207 w 2369255"/>
                <a:gd name="connsiteY183" fmla="*/ 717404 h 2538156"/>
                <a:gd name="connsiteX184" fmla="*/ 1586353 w 2369255"/>
                <a:gd name="connsiteY184" fmla="*/ 706755 h 2538156"/>
                <a:gd name="connsiteX185" fmla="*/ 1609213 w 2369255"/>
                <a:gd name="connsiteY185" fmla="*/ 676275 h 2538156"/>
                <a:gd name="connsiteX186" fmla="*/ 1637788 w 2369255"/>
                <a:gd name="connsiteY186" fmla="*/ 662940 h 2538156"/>
                <a:gd name="connsiteX187" fmla="*/ 1649218 w 2369255"/>
                <a:gd name="connsiteY187" fmla="*/ 630555 h 2538156"/>
                <a:gd name="connsiteX188" fmla="*/ 1670173 w 2369255"/>
                <a:gd name="connsiteY188" fmla="*/ 611505 h 2538156"/>
                <a:gd name="connsiteX189" fmla="*/ 1691128 w 2369255"/>
                <a:gd name="connsiteY189" fmla="*/ 626745 h 2538156"/>
                <a:gd name="connsiteX190" fmla="*/ 1685413 w 2369255"/>
                <a:gd name="connsiteY190" fmla="*/ 725805 h 2538156"/>
                <a:gd name="connsiteX191" fmla="*/ 1755898 w 2369255"/>
                <a:gd name="connsiteY191" fmla="*/ 803910 h 2538156"/>
                <a:gd name="connsiteX192" fmla="*/ 1757803 w 2369255"/>
                <a:gd name="connsiteY192" fmla="*/ 868680 h 2538156"/>
                <a:gd name="connsiteX193" fmla="*/ 1733038 w 2369255"/>
                <a:gd name="connsiteY193" fmla="*/ 889635 h 2538156"/>
                <a:gd name="connsiteX194" fmla="*/ 1795903 w 2369255"/>
                <a:gd name="connsiteY194" fmla="*/ 893445 h 2538156"/>
                <a:gd name="connsiteX195" fmla="*/ 2082230 w 2369255"/>
                <a:gd name="connsiteY195" fmla="*/ 828974 h 2538156"/>
                <a:gd name="connsiteX196" fmla="*/ 2102608 w 2369255"/>
                <a:gd name="connsiteY196" fmla="*/ 906780 h 2538156"/>
                <a:gd name="connsiteX197" fmla="*/ 2094988 w 2369255"/>
                <a:gd name="connsiteY197" fmla="*/ 960120 h 2538156"/>
                <a:gd name="connsiteX198" fmla="*/ 2030218 w 2369255"/>
                <a:gd name="connsiteY198" fmla="*/ 969645 h 2538156"/>
                <a:gd name="connsiteX199" fmla="*/ 2030218 w 2369255"/>
                <a:gd name="connsiteY199" fmla="*/ 1040130 h 2538156"/>
                <a:gd name="connsiteX200" fmla="*/ 2074033 w 2369255"/>
                <a:gd name="connsiteY200" fmla="*/ 1045845 h 2538156"/>
                <a:gd name="connsiteX201" fmla="*/ 2114038 w 2369255"/>
                <a:gd name="connsiteY201" fmla="*/ 1019175 h 2538156"/>
                <a:gd name="connsiteX202" fmla="*/ 2093083 w 2369255"/>
                <a:gd name="connsiteY202" fmla="*/ 1074420 h 2538156"/>
                <a:gd name="connsiteX203" fmla="*/ 2089273 w 2369255"/>
                <a:gd name="connsiteY203" fmla="*/ 1154430 h 2538156"/>
                <a:gd name="connsiteX204" fmla="*/ 2287393 w 2369255"/>
                <a:gd name="connsiteY204" fmla="*/ 1152525 h 2538156"/>
                <a:gd name="connsiteX205" fmla="*/ 2287393 w 2369255"/>
                <a:gd name="connsiteY205" fmla="*/ 1108710 h 2538156"/>
                <a:gd name="connsiteX206" fmla="*/ 2296363 w 2369255"/>
                <a:gd name="connsiteY206" fmla="*/ 1106094 h 2538156"/>
                <a:gd name="connsiteX207" fmla="*/ 2369255 w 2369255"/>
                <a:gd name="connsiteY207" fmla="*/ 1246198 h 2538156"/>
                <a:gd name="connsiteX208" fmla="*/ 2303675 w 2369255"/>
                <a:gd name="connsiteY208" fmla="*/ 1235268 h 2538156"/>
                <a:gd name="connsiteX209" fmla="*/ 2285869 w 2369255"/>
                <a:gd name="connsiteY209" fmla="*/ 1153359 h 2538156"/>
                <a:gd name="connsiteX210" fmla="*/ 2093706 w 2369255"/>
                <a:gd name="connsiteY210" fmla="*/ 1155207 h 2538156"/>
                <a:gd name="connsiteX211" fmla="*/ 2142613 w 2369255"/>
                <a:gd name="connsiteY211" fmla="*/ 1243965 h 2538156"/>
                <a:gd name="connsiteX212" fmla="*/ 2083558 w 2369255"/>
                <a:gd name="connsiteY212" fmla="*/ 1274445 h 2538156"/>
                <a:gd name="connsiteX213" fmla="*/ 2093083 w 2369255"/>
                <a:gd name="connsiteY213" fmla="*/ 1312545 h 2538156"/>
                <a:gd name="connsiteX214" fmla="*/ 2047363 w 2369255"/>
                <a:gd name="connsiteY214" fmla="*/ 1367790 h 2538156"/>
                <a:gd name="connsiteX215" fmla="*/ 2174998 w 2369255"/>
                <a:gd name="connsiteY215" fmla="*/ 1436370 h 2538156"/>
                <a:gd name="connsiteX216" fmla="*/ 2152138 w 2369255"/>
                <a:gd name="connsiteY216" fmla="*/ 1468755 h 2538156"/>
                <a:gd name="connsiteX217" fmla="*/ 2203573 w 2369255"/>
                <a:gd name="connsiteY217" fmla="*/ 1544955 h 2538156"/>
                <a:gd name="connsiteX218" fmla="*/ 2197858 w 2369255"/>
                <a:gd name="connsiteY218" fmla="*/ 1583055 h 2538156"/>
                <a:gd name="connsiteX219" fmla="*/ 2163568 w 2369255"/>
                <a:gd name="connsiteY219" fmla="*/ 1598295 h 2538156"/>
                <a:gd name="connsiteX220" fmla="*/ 2131183 w 2369255"/>
                <a:gd name="connsiteY220" fmla="*/ 1674495 h 2538156"/>
                <a:gd name="connsiteX221" fmla="*/ 2165473 w 2369255"/>
                <a:gd name="connsiteY221" fmla="*/ 1708785 h 2538156"/>
                <a:gd name="connsiteX222" fmla="*/ 2129278 w 2369255"/>
                <a:gd name="connsiteY222" fmla="*/ 1754505 h 2538156"/>
                <a:gd name="connsiteX223" fmla="*/ 2213098 w 2369255"/>
                <a:gd name="connsiteY223" fmla="*/ 1739265 h 2538156"/>
                <a:gd name="connsiteX224" fmla="*/ 2131183 w 2369255"/>
                <a:gd name="connsiteY224" fmla="*/ 1756410 h 2538156"/>
                <a:gd name="connsiteX225" fmla="*/ 2030218 w 2369255"/>
                <a:gd name="connsiteY225" fmla="*/ 1661160 h 2538156"/>
                <a:gd name="connsiteX226" fmla="*/ 1940683 w 2369255"/>
                <a:gd name="connsiteY226" fmla="*/ 1725930 h 2538156"/>
                <a:gd name="connsiteX227" fmla="*/ 1809238 w 2369255"/>
                <a:gd name="connsiteY227" fmla="*/ 1754505 h 2538156"/>
                <a:gd name="connsiteX228" fmla="*/ 1795903 w 2369255"/>
                <a:gd name="connsiteY228" fmla="*/ 1739265 h 2538156"/>
                <a:gd name="connsiteX229" fmla="*/ 1738753 w 2369255"/>
                <a:gd name="connsiteY229" fmla="*/ 1754505 h 2538156"/>
                <a:gd name="connsiteX230" fmla="*/ 1734943 w 2369255"/>
                <a:gd name="connsiteY230" fmla="*/ 1777365 h 2538156"/>
                <a:gd name="connsiteX231" fmla="*/ 1683030 w 2369255"/>
                <a:gd name="connsiteY231" fmla="*/ 1790343 h 2538156"/>
                <a:gd name="connsiteX232" fmla="*/ 1681603 w 2369255"/>
                <a:gd name="connsiteY232" fmla="*/ 1788795 h 2538156"/>
                <a:gd name="connsiteX233" fmla="*/ 1637788 w 2369255"/>
                <a:gd name="connsiteY233" fmla="*/ 1828800 h 2538156"/>
                <a:gd name="connsiteX234" fmla="*/ 1618738 w 2369255"/>
                <a:gd name="connsiteY234" fmla="*/ 1828800 h 2538156"/>
                <a:gd name="connsiteX235" fmla="*/ 1546348 w 2369255"/>
                <a:gd name="connsiteY235" fmla="*/ 1920240 h 2538156"/>
                <a:gd name="connsiteX236" fmla="*/ 1538728 w 2369255"/>
                <a:gd name="connsiteY236" fmla="*/ 1969770 h 2538156"/>
                <a:gd name="connsiteX237" fmla="*/ 1513963 w 2369255"/>
                <a:gd name="connsiteY237" fmla="*/ 1935480 h 2538156"/>
                <a:gd name="connsiteX238" fmla="*/ 1475863 w 2369255"/>
                <a:gd name="connsiteY238" fmla="*/ 2004060 h 2538156"/>
                <a:gd name="connsiteX239" fmla="*/ 1460623 w 2369255"/>
                <a:gd name="connsiteY239" fmla="*/ 2004060 h 2538156"/>
                <a:gd name="connsiteX240" fmla="*/ 1414903 w 2369255"/>
                <a:gd name="connsiteY240" fmla="*/ 2036445 h 2538156"/>
                <a:gd name="connsiteX241" fmla="*/ 1418713 w 2369255"/>
                <a:gd name="connsiteY241" fmla="*/ 2055495 h 2538156"/>
                <a:gd name="connsiteX242" fmla="*/ 1376803 w 2369255"/>
                <a:gd name="connsiteY242" fmla="*/ 2084070 h 2538156"/>
                <a:gd name="connsiteX243" fmla="*/ 1390138 w 2369255"/>
                <a:gd name="connsiteY243" fmla="*/ 2114550 h 2538156"/>
                <a:gd name="connsiteX244" fmla="*/ 1319653 w 2369255"/>
                <a:gd name="connsiteY244" fmla="*/ 2124075 h 2538156"/>
                <a:gd name="connsiteX245" fmla="*/ 1300603 w 2369255"/>
                <a:gd name="connsiteY245" fmla="*/ 2160270 h 2538156"/>
                <a:gd name="connsiteX246" fmla="*/ 1273933 w 2369255"/>
                <a:gd name="connsiteY246" fmla="*/ 2181225 h 2538156"/>
                <a:gd name="connsiteX247" fmla="*/ 1239643 w 2369255"/>
                <a:gd name="connsiteY247" fmla="*/ 2158365 h 2538156"/>
                <a:gd name="connsiteX248" fmla="*/ 1225489 w 2369255"/>
                <a:gd name="connsiteY248" fmla="*/ 2174541 h 2538156"/>
                <a:gd name="connsiteX249" fmla="*/ 1224403 w 2369255"/>
                <a:gd name="connsiteY249" fmla="*/ 2173605 h 2538156"/>
                <a:gd name="connsiteX250" fmla="*/ 1096768 w 2369255"/>
                <a:gd name="connsiteY250" fmla="*/ 2059305 h 2538156"/>
                <a:gd name="connsiteX251" fmla="*/ 1049736 w 2369255"/>
                <a:gd name="connsiteY251" fmla="*/ 2121674 h 2538156"/>
                <a:gd name="connsiteX252" fmla="*/ 969133 w 2369255"/>
                <a:gd name="connsiteY252" fmla="*/ 2118361 h 2538156"/>
                <a:gd name="connsiteX253" fmla="*/ 965323 w 2369255"/>
                <a:gd name="connsiteY253" fmla="*/ 2146936 h 2538156"/>
                <a:gd name="connsiteX254" fmla="*/ 807208 w 2369255"/>
                <a:gd name="connsiteY254" fmla="*/ 2146936 h 2538156"/>
                <a:gd name="connsiteX255" fmla="*/ 803398 w 2369255"/>
                <a:gd name="connsiteY255" fmla="*/ 2042161 h 2538156"/>
                <a:gd name="connsiteX256" fmla="*/ 801578 w 2369255"/>
                <a:gd name="connsiteY256" fmla="*/ 2041906 h 2538156"/>
                <a:gd name="connsiteX257" fmla="*/ 818638 w 2369255"/>
                <a:gd name="connsiteY257" fmla="*/ 1990725 h 2538156"/>
                <a:gd name="connsiteX258" fmla="*/ 776728 w 2369255"/>
                <a:gd name="connsiteY258" fmla="*/ 1956435 h 2538156"/>
                <a:gd name="connsiteX259" fmla="*/ 780538 w 2369255"/>
                <a:gd name="connsiteY259" fmla="*/ 1916430 h 2538156"/>
                <a:gd name="connsiteX260" fmla="*/ 791968 w 2369255"/>
                <a:gd name="connsiteY260" fmla="*/ 1853565 h 2538156"/>
                <a:gd name="connsiteX261" fmla="*/ 761488 w 2369255"/>
                <a:gd name="connsiteY261" fmla="*/ 1819275 h 2538156"/>
                <a:gd name="connsiteX262" fmla="*/ 708148 w 2369255"/>
                <a:gd name="connsiteY262" fmla="*/ 1807845 h 2538156"/>
                <a:gd name="connsiteX263" fmla="*/ 637663 w 2369255"/>
                <a:gd name="connsiteY263" fmla="*/ 1748790 h 2538156"/>
                <a:gd name="connsiteX264" fmla="*/ 637663 w 2369255"/>
                <a:gd name="connsiteY264" fmla="*/ 1722120 h 2538156"/>
                <a:gd name="connsiteX265" fmla="*/ 609088 w 2369255"/>
                <a:gd name="connsiteY265" fmla="*/ 1725930 h 2538156"/>
                <a:gd name="connsiteX266" fmla="*/ 504313 w 2369255"/>
                <a:gd name="connsiteY266" fmla="*/ 1655445 h 2538156"/>
                <a:gd name="connsiteX267" fmla="*/ 463237 w 2369255"/>
                <a:gd name="connsiteY267" fmla="*/ 1612726 h 2538156"/>
                <a:gd name="connsiteX268" fmla="*/ 464308 w 2369255"/>
                <a:gd name="connsiteY268" fmla="*/ 1560195 h 2538156"/>
                <a:gd name="connsiteX269" fmla="*/ 420493 w 2369255"/>
                <a:gd name="connsiteY269" fmla="*/ 1539240 h 2538156"/>
                <a:gd name="connsiteX270" fmla="*/ 435733 w 2369255"/>
                <a:gd name="connsiteY270" fmla="*/ 1487805 h 2538156"/>
                <a:gd name="connsiteX271" fmla="*/ 391918 w 2369255"/>
                <a:gd name="connsiteY271" fmla="*/ 1508760 h 2538156"/>
                <a:gd name="connsiteX272" fmla="*/ 359533 w 2369255"/>
                <a:gd name="connsiteY272" fmla="*/ 1508760 h 2538156"/>
                <a:gd name="connsiteX273" fmla="*/ 353818 w 2369255"/>
                <a:gd name="connsiteY273" fmla="*/ 1527810 h 2538156"/>
                <a:gd name="connsiteX274" fmla="*/ 184273 w 2369255"/>
                <a:gd name="connsiteY274" fmla="*/ 1527810 h 2538156"/>
                <a:gd name="connsiteX275" fmla="*/ 163926 w 2369255"/>
                <a:gd name="connsiteY275" fmla="*/ 1590549 h 2538156"/>
                <a:gd name="connsiteX276" fmla="*/ 163885 w 2369255"/>
                <a:gd name="connsiteY276" fmla="*/ 1590473 h 2538156"/>
                <a:gd name="connsiteX277" fmla="*/ 184395 w 2369255"/>
                <a:gd name="connsiteY277" fmla="*/ 1527232 h 2538156"/>
                <a:gd name="connsiteX278" fmla="*/ 203274 w 2369255"/>
                <a:gd name="connsiteY278" fmla="*/ 1527232 h 2538156"/>
                <a:gd name="connsiteX279" fmla="*/ 197608 w 2369255"/>
                <a:gd name="connsiteY279" fmla="*/ 1461135 h 2538156"/>
                <a:gd name="connsiteX280" fmla="*/ 148078 w 2369255"/>
                <a:gd name="connsiteY280" fmla="*/ 1483995 h 2538156"/>
                <a:gd name="connsiteX281" fmla="*/ 127123 w 2369255"/>
                <a:gd name="connsiteY281" fmla="*/ 1407795 h 2538156"/>
                <a:gd name="connsiteX282" fmla="*/ 117598 w 2369255"/>
                <a:gd name="connsiteY282" fmla="*/ 1406793 h 2538156"/>
                <a:gd name="connsiteX283" fmla="*/ 117598 w 2369255"/>
                <a:gd name="connsiteY283" fmla="*/ 1369695 h 2538156"/>
                <a:gd name="connsiteX284" fmla="*/ 148078 w 2369255"/>
                <a:gd name="connsiteY284" fmla="*/ 1331595 h 2538156"/>
                <a:gd name="connsiteX285" fmla="*/ 212848 w 2369255"/>
                <a:gd name="connsiteY285" fmla="*/ 1320165 h 2538156"/>
                <a:gd name="connsiteX286" fmla="*/ 229993 w 2369255"/>
                <a:gd name="connsiteY286" fmla="*/ 1255395 h 2538156"/>
                <a:gd name="connsiteX287" fmla="*/ 218563 w 2369255"/>
                <a:gd name="connsiteY287" fmla="*/ 1160145 h 2538156"/>
                <a:gd name="connsiteX288" fmla="*/ 219377 w 2369255"/>
                <a:gd name="connsiteY288" fmla="*/ 1152276 h 2538156"/>
                <a:gd name="connsiteX289" fmla="*/ 308099 w 2369255"/>
                <a:gd name="connsiteY289" fmla="*/ 1127760 h 2538156"/>
                <a:gd name="connsiteX290" fmla="*/ 325244 w 2369255"/>
                <a:gd name="connsiteY290" fmla="*/ 1040130 h 2538156"/>
                <a:gd name="connsiteX291" fmla="*/ 304289 w 2369255"/>
                <a:gd name="connsiteY291" fmla="*/ 1003935 h 2538156"/>
                <a:gd name="connsiteX292" fmla="*/ 174749 w 2369255"/>
                <a:gd name="connsiteY292" fmla="*/ 986790 h 2538156"/>
                <a:gd name="connsiteX293" fmla="*/ 243329 w 2369255"/>
                <a:gd name="connsiteY293" fmla="*/ 861060 h 2538156"/>
                <a:gd name="connsiteX294" fmla="*/ 247139 w 2369255"/>
                <a:gd name="connsiteY294" fmla="*/ 748665 h 2538156"/>
                <a:gd name="connsiteX295" fmla="*/ 169034 w 2369255"/>
                <a:gd name="connsiteY295" fmla="*/ 702945 h 2538156"/>
                <a:gd name="connsiteX296" fmla="*/ 98549 w 2369255"/>
                <a:gd name="connsiteY296" fmla="*/ 659130 h 2538156"/>
                <a:gd name="connsiteX297" fmla="*/ 42112 w 2369255"/>
                <a:gd name="connsiteY297" fmla="*/ 661011 h 2538156"/>
                <a:gd name="connsiteX298" fmla="*/ 41731 w 2369255"/>
                <a:gd name="connsiteY298" fmla="*/ 659272 h 2538156"/>
                <a:gd name="connsiteX299" fmla="*/ 98881 w 2369255"/>
                <a:gd name="connsiteY299" fmla="*/ 657367 h 2538156"/>
                <a:gd name="connsiteX300" fmla="*/ 169366 w 2369255"/>
                <a:gd name="connsiteY300" fmla="*/ 701182 h 2538156"/>
                <a:gd name="connsiteX301" fmla="*/ 222373 w 2369255"/>
                <a:gd name="connsiteY301" fmla="*/ 732211 h 2538156"/>
                <a:gd name="connsiteX302" fmla="*/ 222373 w 2369255"/>
                <a:gd name="connsiteY302" fmla="*/ 584836 h 2538156"/>
                <a:gd name="connsiteX303" fmla="*/ 243328 w 2369255"/>
                <a:gd name="connsiteY303" fmla="*/ 506731 h 2538156"/>
                <a:gd name="connsiteX304" fmla="*/ 212848 w 2369255"/>
                <a:gd name="connsiteY304" fmla="*/ 464821 h 2538156"/>
                <a:gd name="connsiteX305" fmla="*/ 287143 w 2369255"/>
                <a:gd name="connsiteY305" fmla="*/ 466726 h 2538156"/>
                <a:gd name="connsiteX306" fmla="*/ 282547 w 2369255"/>
                <a:gd name="connsiteY306" fmla="*/ 463211 h 2538156"/>
                <a:gd name="connsiteX307" fmla="*/ 287143 w 2369255"/>
                <a:gd name="connsiteY307" fmla="*/ 464820 h 2538156"/>
                <a:gd name="connsiteX308" fmla="*/ 317623 w 2369255"/>
                <a:gd name="connsiteY308" fmla="*/ 400050 h 2538156"/>
                <a:gd name="connsiteX309" fmla="*/ 401443 w 2369255"/>
                <a:gd name="connsiteY309" fmla="*/ 401955 h 2538156"/>
                <a:gd name="connsiteX310" fmla="*/ 447163 w 2369255"/>
                <a:gd name="connsiteY310" fmla="*/ 379095 h 2538156"/>
                <a:gd name="connsiteX311" fmla="*/ 462403 w 2369255"/>
                <a:gd name="connsiteY311" fmla="*/ 352425 h 2538156"/>
                <a:gd name="connsiteX312" fmla="*/ 466213 w 2369255"/>
                <a:gd name="connsiteY312" fmla="*/ 283845 h 2538156"/>
                <a:gd name="connsiteX313" fmla="*/ 443353 w 2369255"/>
                <a:gd name="connsiteY313" fmla="*/ 215265 h 2538156"/>
                <a:gd name="connsiteX314" fmla="*/ 390013 w 2369255"/>
                <a:gd name="connsiteY314" fmla="*/ 154305 h 2538156"/>
                <a:gd name="connsiteX315" fmla="*/ 412873 w 2369255"/>
                <a:gd name="connsiteY315" fmla="*/ 142875 h 2538156"/>
                <a:gd name="connsiteX316" fmla="*/ 376678 w 2369255"/>
                <a:gd name="connsiteY316" fmla="*/ 40005 h 2538156"/>
                <a:gd name="connsiteX317" fmla="*/ 369247 w 2369255"/>
                <a:gd name="connsiteY317" fmla="*/ 30804 h 2538156"/>
                <a:gd name="connsiteX318" fmla="*/ 369448 w 2369255"/>
                <a:gd name="connsiteY318" fmla="*/ 30550 h 2538156"/>
                <a:gd name="connsiteX319" fmla="*/ 377157 w 2369255"/>
                <a:gd name="connsiteY319" fmla="*/ 40094 h 2538156"/>
                <a:gd name="connsiteX320" fmla="*/ 411094 w 2369255"/>
                <a:gd name="connsiteY320" fmla="*/ 136546 h 2538156"/>
                <a:gd name="connsiteX321" fmla="*/ 412873 w 2369255"/>
                <a:gd name="connsiteY321" fmla="*/ 137160 h 2538156"/>
                <a:gd name="connsiteX322" fmla="*/ 454783 w 2369255"/>
                <a:gd name="connsiteY322" fmla="*/ 91440 h 2538156"/>
                <a:gd name="connsiteX323" fmla="*/ 521458 w 2369255"/>
                <a:gd name="connsiteY323" fmla="*/ 102870 h 2538156"/>
                <a:gd name="connsiteX324" fmla="*/ 498598 w 2369255"/>
                <a:gd name="connsiteY324" fmla="*/ 66675 h 2538156"/>
                <a:gd name="connsiteX325" fmla="*/ 550033 w 2369255"/>
                <a:gd name="connsiteY325" fmla="*/ 30480 h 2538156"/>
                <a:gd name="connsiteX326" fmla="*/ 654808 w 2369255"/>
                <a:gd name="connsiteY326" fmla="*/ 17145 h 2538156"/>
                <a:gd name="connsiteX327" fmla="*/ 1394027 w 2369255"/>
                <a:gd name="connsiteY327" fmla="*/ 3131 h 2538156"/>
                <a:gd name="connsiteX328" fmla="*/ 1426577 w 2369255"/>
                <a:gd name="connsiteY328" fmla="*/ 4667 h 2538156"/>
                <a:gd name="connsiteX329" fmla="*/ 1416808 w 2369255"/>
                <a:gd name="connsiteY329" fmla="*/ 11430 h 2538156"/>
                <a:gd name="connsiteX330" fmla="*/ 1395853 w 2369255"/>
                <a:gd name="connsiteY330" fmla="*/ 0 h 2538156"/>
                <a:gd name="connsiteX331" fmla="*/ 1394027 w 2369255"/>
                <a:gd name="connsiteY331" fmla="*/ 3131 h 2538156"/>
                <a:gd name="connsiteX0" fmla="*/ 1420618 w 2369255"/>
                <a:gd name="connsiteY0" fmla="*/ 2522220 h 2538156"/>
                <a:gd name="connsiteX1" fmla="*/ 1431376 w 2369255"/>
                <a:gd name="connsiteY1" fmla="*/ 2535283 h 2538156"/>
                <a:gd name="connsiteX2" fmla="*/ 1430642 w 2369255"/>
                <a:gd name="connsiteY2" fmla="*/ 2535399 h 2538156"/>
                <a:gd name="connsiteX3" fmla="*/ 1421870 w 2369255"/>
                <a:gd name="connsiteY3" fmla="*/ 2524747 h 2538156"/>
                <a:gd name="connsiteX4" fmla="*/ 1420608 w 2369255"/>
                <a:gd name="connsiteY4" fmla="*/ 2527451 h 2538156"/>
                <a:gd name="connsiteX5" fmla="*/ 1427555 w 2369255"/>
                <a:gd name="connsiteY5" fmla="*/ 2535886 h 2538156"/>
                <a:gd name="connsiteX6" fmla="*/ 1413182 w 2369255"/>
                <a:gd name="connsiteY6" fmla="*/ 2538156 h 2538156"/>
                <a:gd name="connsiteX7" fmla="*/ 1420618 w 2369255"/>
                <a:gd name="connsiteY7" fmla="*/ 2522220 h 2538156"/>
                <a:gd name="connsiteX8" fmla="*/ 1332988 w 2369255"/>
                <a:gd name="connsiteY8" fmla="*/ 2406015 h 2538156"/>
                <a:gd name="connsiteX9" fmla="*/ 1361563 w 2369255"/>
                <a:gd name="connsiteY9" fmla="*/ 2449830 h 2538156"/>
                <a:gd name="connsiteX10" fmla="*/ 1361254 w 2369255"/>
                <a:gd name="connsiteY10" fmla="*/ 2449963 h 2538156"/>
                <a:gd name="connsiteX11" fmla="*/ 1334240 w 2369255"/>
                <a:gd name="connsiteY11" fmla="*/ 2408542 h 2538156"/>
                <a:gd name="connsiteX12" fmla="*/ 1269470 w 2369255"/>
                <a:gd name="connsiteY12" fmla="*/ 2450452 h 2538156"/>
                <a:gd name="connsiteX13" fmla="*/ 1231370 w 2369255"/>
                <a:gd name="connsiteY13" fmla="*/ 2418067 h 2538156"/>
                <a:gd name="connsiteX14" fmla="*/ 1232221 w 2369255"/>
                <a:gd name="connsiteY14" fmla="*/ 2417328 h 2538156"/>
                <a:gd name="connsiteX15" fmla="*/ 1268218 w 2369255"/>
                <a:gd name="connsiteY15" fmla="*/ 2447925 h 2538156"/>
                <a:gd name="connsiteX16" fmla="*/ 1332988 w 2369255"/>
                <a:gd name="connsiteY16" fmla="*/ 2406015 h 2538156"/>
                <a:gd name="connsiteX17" fmla="*/ 830192 w 2369255"/>
                <a:gd name="connsiteY17" fmla="*/ 2378784 h 2538156"/>
                <a:gd name="connsiteX18" fmla="*/ 903334 w 2369255"/>
                <a:gd name="connsiteY18" fmla="*/ 2382441 h 2538156"/>
                <a:gd name="connsiteX19" fmla="*/ 945389 w 2369255"/>
                <a:gd name="connsiteY19" fmla="*/ 2397069 h 2538156"/>
                <a:gd name="connsiteX20" fmla="*/ 946273 w 2369255"/>
                <a:gd name="connsiteY20" fmla="*/ 2398395 h 2538156"/>
                <a:gd name="connsiteX21" fmla="*/ 902458 w 2369255"/>
                <a:gd name="connsiteY21" fmla="*/ 2383155 h 2538156"/>
                <a:gd name="connsiteX22" fmla="*/ 831069 w 2369255"/>
                <a:gd name="connsiteY22" fmla="*/ 2379586 h 2538156"/>
                <a:gd name="connsiteX23" fmla="*/ 830192 w 2369255"/>
                <a:gd name="connsiteY23" fmla="*/ 2378784 h 2538156"/>
                <a:gd name="connsiteX24" fmla="*/ 1220238 w 2369255"/>
                <a:gd name="connsiteY24" fmla="*/ 2355222 h 2538156"/>
                <a:gd name="connsiteX25" fmla="*/ 1273933 w 2369255"/>
                <a:gd name="connsiteY25" fmla="*/ 2377440 h 2538156"/>
                <a:gd name="connsiteX26" fmla="*/ 1272368 w 2369255"/>
                <a:gd name="connsiteY26" fmla="*/ 2378801 h 2538156"/>
                <a:gd name="connsiteX27" fmla="*/ 1219940 w 2369255"/>
                <a:gd name="connsiteY27" fmla="*/ 2357107 h 2538156"/>
                <a:gd name="connsiteX28" fmla="*/ 1220238 w 2369255"/>
                <a:gd name="connsiteY28" fmla="*/ 2355222 h 2538156"/>
                <a:gd name="connsiteX29" fmla="*/ 955730 w 2369255"/>
                <a:gd name="connsiteY29" fmla="*/ 2319856 h 2538156"/>
                <a:gd name="connsiteX30" fmla="*/ 955798 w 2369255"/>
                <a:gd name="connsiteY30" fmla="*/ 2320290 h 2538156"/>
                <a:gd name="connsiteX31" fmla="*/ 905492 w 2369255"/>
                <a:gd name="connsiteY31" fmla="*/ 2335196 h 2538156"/>
                <a:gd name="connsiteX32" fmla="*/ 905239 w 2369255"/>
                <a:gd name="connsiteY32" fmla="*/ 2334816 h 2538156"/>
                <a:gd name="connsiteX33" fmla="*/ 955730 w 2369255"/>
                <a:gd name="connsiteY33" fmla="*/ 2319856 h 2538156"/>
                <a:gd name="connsiteX34" fmla="*/ 1256016 w 2369255"/>
                <a:gd name="connsiteY34" fmla="*/ 2286500 h 2538156"/>
                <a:gd name="connsiteX35" fmla="*/ 1319653 w 2369255"/>
                <a:gd name="connsiteY35" fmla="*/ 2314575 h 2538156"/>
                <a:gd name="connsiteX36" fmla="*/ 1315549 w 2369255"/>
                <a:gd name="connsiteY36" fmla="*/ 2314739 h 2538156"/>
                <a:gd name="connsiteX37" fmla="*/ 1256135 w 2369255"/>
                <a:gd name="connsiteY37" fmla="*/ 2288527 h 2538156"/>
                <a:gd name="connsiteX38" fmla="*/ 1256016 w 2369255"/>
                <a:gd name="connsiteY38" fmla="*/ 2286500 h 2538156"/>
                <a:gd name="connsiteX39" fmla="*/ 1201549 w 2369255"/>
                <a:gd name="connsiteY39" fmla="*/ 2205859 h 2538156"/>
                <a:gd name="connsiteX40" fmla="*/ 1252978 w 2369255"/>
                <a:gd name="connsiteY40" fmla="*/ 2253615 h 2538156"/>
                <a:gd name="connsiteX41" fmla="*/ 1253063 w 2369255"/>
                <a:gd name="connsiteY41" fmla="*/ 2255059 h 2538156"/>
                <a:gd name="connsiteX42" fmla="*/ 1200890 w 2369255"/>
                <a:gd name="connsiteY42" fmla="*/ 2206612 h 2538156"/>
                <a:gd name="connsiteX43" fmla="*/ 1201549 w 2369255"/>
                <a:gd name="connsiteY43" fmla="*/ 2205859 h 2538156"/>
                <a:gd name="connsiteX44" fmla="*/ 1009571 w 2369255"/>
                <a:gd name="connsiteY44" fmla="*/ 2174936 h 2538156"/>
                <a:gd name="connsiteX45" fmla="*/ 1009138 w 2369255"/>
                <a:gd name="connsiteY45" fmla="*/ 2175510 h 2538156"/>
                <a:gd name="connsiteX46" fmla="*/ 937689 w 2369255"/>
                <a:gd name="connsiteY46" fmla="*/ 2198073 h 2538156"/>
                <a:gd name="connsiteX47" fmla="*/ 937624 w 2369255"/>
                <a:gd name="connsiteY47" fmla="*/ 2197656 h 2538156"/>
                <a:gd name="connsiteX48" fmla="*/ 1009571 w 2369255"/>
                <a:gd name="connsiteY48" fmla="*/ 2174936 h 2538156"/>
                <a:gd name="connsiteX49" fmla="*/ 2223551 w 2369255"/>
                <a:gd name="connsiteY49" fmla="*/ 1770624 h 2538156"/>
                <a:gd name="connsiteX50" fmla="*/ 2258818 w 2369255"/>
                <a:gd name="connsiteY50" fmla="*/ 1804035 h 2538156"/>
                <a:gd name="connsiteX51" fmla="*/ 2273471 w 2369255"/>
                <a:gd name="connsiteY51" fmla="*/ 1799605 h 2538156"/>
                <a:gd name="connsiteX52" fmla="*/ 1991227 w 2369255"/>
                <a:gd name="connsiteY52" fmla="*/ 2446885 h 2538156"/>
                <a:gd name="connsiteX53" fmla="*/ 1907182 w 2369255"/>
                <a:gd name="connsiteY53" fmla="*/ 2460156 h 2538156"/>
                <a:gd name="connsiteX54" fmla="*/ 1905344 w 2369255"/>
                <a:gd name="connsiteY54" fmla="*/ 2456720 h 2538156"/>
                <a:gd name="connsiteX55" fmla="*/ 1916774 w 2369255"/>
                <a:gd name="connsiteY55" fmla="*/ 2363375 h 2538156"/>
                <a:gd name="connsiteX56" fmla="*/ 1954874 w 2369255"/>
                <a:gd name="connsiteY56" fmla="*/ 2292890 h 2538156"/>
                <a:gd name="connsiteX57" fmla="*/ 1953024 w 2369255"/>
                <a:gd name="connsiteY57" fmla="*/ 2228121 h 2538156"/>
                <a:gd name="connsiteX58" fmla="*/ 1945349 w 2369255"/>
                <a:gd name="connsiteY58" fmla="*/ 2228121 h 2538156"/>
                <a:gd name="connsiteX59" fmla="*/ 1925458 w 2369255"/>
                <a:gd name="connsiteY59" fmla="*/ 2157600 h 2538156"/>
                <a:gd name="connsiteX60" fmla="*/ 1924394 w 2369255"/>
                <a:gd name="connsiteY60" fmla="*/ 2157635 h 2538156"/>
                <a:gd name="connsiteX61" fmla="*/ 1911059 w 2369255"/>
                <a:gd name="connsiteY61" fmla="*/ 2121440 h 2538156"/>
                <a:gd name="connsiteX62" fmla="*/ 1680554 w 2369255"/>
                <a:gd name="connsiteY62" fmla="*/ 1793780 h 2538156"/>
                <a:gd name="connsiteX63" fmla="*/ 1683289 w 2369255"/>
                <a:gd name="connsiteY63" fmla="*/ 1793097 h 2538156"/>
                <a:gd name="connsiteX64" fmla="*/ 1912108 w 2369255"/>
                <a:gd name="connsiteY64" fmla="*/ 2118360 h 2538156"/>
                <a:gd name="connsiteX65" fmla="*/ 1925443 w 2369255"/>
                <a:gd name="connsiteY65" fmla="*/ 2154555 h 2538156"/>
                <a:gd name="connsiteX66" fmla="*/ 1982593 w 2369255"/>
                <a:gd name="connsiteY66" fmla="*/ 2152650 h 2538156"/>
                <a:gd name="connsiteX67" fmla="*/ 2024503 w 2369255"/>
                <a:gd name="connsiteY67" fmla="*/ 2110740 h 2538156"/>
                <a:gd name="connsiteX68" fmla="*/ 1971163 w 2369255"/>
                <a:gd name="connsiteY68" fmla="*/ 2036445 h 2538156"/>
                <a:gd name="connsiteX69" fmla="*/ 2022598 w 2369255"/>
                <a:gd name="connsiteY69" fmla="*/ 2030730 h 2538156"/>
                <a:gd name="connsiteX70" fmla="*/ 2007358 w 2369255"/>
                <a:gd name="connsiteY70" fmla="*/ 1960245 h 2538156"/>
                <a:gd name="connsiteX71" fmla="*/ 2035933 w 2369255"/>
                <a:gd name="connsiteY71" fmla="*/ 1973580 h 2538156"/>
                <a:gd name="connsiteX72" fmla="*/ 2049268 w 2369255"/>
                <a:gd name="connsiteY72" fmla="*/ 1941195 h 2538156"/>
                <a:gd name="connsiteX73" fmla="*/ 2075938 w 2369255"/>
                <a:gd name="connsiteY73" fmla="*/ 1941195 h 2538156"/>
                <a:gd name="connsiteX74" fmla="*/ 2138803 w 2369255"/>
                <a:gd name="connsiteY74" fmla="*/ 1878330 h 2538156"/>
                <a:gd name="connsiteX75" fmla="*/ 2174998 w 2369255"/>
                <a:gd name="connsiteY75" fmla="*/ 1878330 h 2538156"/>
                <a:gd name="connsiteX76" fmla="*/ 2152138 w 2369255"/>
                <a:gd name="connsiteY76" fmla="*/ 1838325 h 2538156"/>
                <a:gd name="connsiteX77" fmla="*/ 2224528 w 2369255"/>
                <a:gd name="connsiteY77" fmla="*/ 1773555 h 2538156"/>
                <a:gd name="connsiteX78" fmla="*/ 2223551 w 2369255"/>
                <a:gd name="connsiteY78" fmla="*/ 1770624 h 2538156"/>
                <a:gd name="connsiteX79" fmla="*/ 282695 w 2369255"/>
                <a:gd name="connsiteY79" fmla="*/ 1729412 h 2538156"/>
                <a:gd name="connsiteX80" fmla="*/ 282998 w 2369255"/>
                <a:gd name="connsiteY80" fmla="*/ 1730346 h 2538156"/>
                <a:gd name="connsiteX81" fmla="*/ 260507 w 2369255"/>
                <a:gd name="connsiteY81" fmla="*/ 1771045 h 2538156"/>
                <a:gd name="connsiteX82" fmla="*/ 260104 w 2369255"/>
                <a:gd name="connsiteY82" fmla="*/ 1770292 h 2538156"/>
                <a:gd name="connsiteX83" fmla="*/ 282695 w 2369255"/>
                <a:gd name="connsiteY83" fmla="*/ 1729412 h 2538156"/>
                <a:gd name="connsiteX84" fmla="*/ 456050 w 2369255"/>
                <a:gd name="connsiteY84" fmla="*/ 1605587 h 2538156"/>
                <a:gd name="connsiteX85" fmla="*/ 456559 w 2369255"/>
                <a:gd name="connsiteY85" fmla="*/ 1606116 h 2538156"/>
                <a:gd name="connsiteX86" fmla="*/ 367153 w 2369255"/>
                <a:gd name="connsiteY86" fmla="*/ 1744980 h 2538156"/>
                <a:gd name="connsiteX87" fmla="*/ 338578 w 2369255"/>
                <a:gd name="connsiteY87" fmla="*/ 1741170 h 2538156"/>
                <a:gd name="connsiteX88" fmla="*/ 332863 w 2369255"/>
                <a:gd name="connsiteY88" fmla="*/ 1794510 h 2538156"/>
                <a:gd name="connsiteX89" fmla="*/ 306193 w 2369255"/>
                <a:gd name="connsiteY89" fmla="*/ 1800225 h 2538156"/>
                <a:gd name="connsiteX90" fmla="*/ 306052 w 2369255"/>
                <a:gd name="connsiteY90" fmla="*/ 1799791 h 2538156"/>
                <a:gd name="connsiteX91" fmla="*/ 332225 w 2369255"/>
                <a:gd name="connsiteY91" fmla="*/ 1794182 h 2538156"/>
                <a:gd name="connsiteX92" fmla="*/ 337940 w 2369255"/>
                <a:gd name="connsiteY92" fmla="*/ 1740842 h 2538156"/>
                <a:gd name="connsiteX93" fmla="*/ 366515 w 2369255"/>
                <a:gd name="connsiteY93" fmla="*/ 1744652 h 2538156"/>
                <a:gd name="connsiteX94" fmla="*/ 456050 w 2369255"/>
                <a:gd name="connsiteY94" fmla="*/ 1605587 h 2538156"/>
                <a:gd name="connsiteX95" fmla="*/ 130096 w 2369255"/>
                <a:gd name="connsiteY95" fmla="*/ 1095429 h 2538156"/>
                <a:gd name="connsiteX96" fmla="*/ 130563 w 2369255"/>
                <a:gd name="connsiteY96" fmla="*/ 1095602 h 2538156"/>
                <a:gd name="connsiteX97" fmla="*/ 123313 w 2369255"/>
                <a:gd name="connsiteY97" fmla="*/ 1137285 h 2538156"/>
                <a:gd name="connsiteX98" fmla="*/ 122877 w 2369255"/>
                <a:gd name="connsiteY98" fmla="*/ 1136942 h 2538156"/>
                <a:gd name="connsiteX99" fmla="*/ 130096 w 2369255"/>
                <a:gd name="connsiteY99" fmla="*/ 1095429 h 2538156"/>
                <a:gd name="connsiteX100" fmla="*/ 54408 w 2369255"/>
                <a:gd name="connsiteY100" fmla="*/ 720503 h 2538156"/>
                <a:gd name="connsiteX101" fmla="*/ 54734 w 2369255"/>
                <a:gd name="connsiteY101" fmla="*/ 721995 h 2538156"/>
                <a:gd name="connsiteX102" fmla="*/ 22349 w 2369255"/>
                <a:gd name="connsiteY102" fmla="*/ 735330 h 2538156"/>
                <a:gd name="connsiteX103" fmla="*/ 0 w 2369255"/>
                <a:gd name="connsiteY103" fmla="*/ 734653 h 2538156"/>
                <a:gd name="connsiteX104" fmla="*/ 71 w 2369255"/>
                <a:gd name="connsiteY104" fmla="*/ 732882 h 2538156"/>
                <a:gd name="connsiteX105" fmla="*/ 22681 w 2369255"/>
                <a:gd name="connsiteY105" fmla="*/ 733567 h 2538156"/>
                <a:gd name="connsiteX106" fmla="*/ 54408 w 2369255"/>
                <a:gd name="connsiteY106" fmla="*/ 720503 h 2538156"/>
                <a:gd name="connsiteX107" fmla="*/ 1502984 w 2369255"/>
                <a:gd name="connsiteY107" fmla="*/ 482898 h 2538156"/>
                <a:gd name="connsiteX108" fmla="*/ 1506343 w 2369255"/>
                <a:gd name="connsiteY108" fmla="*/ 483870 h 2538156"/>
                <a:gd name="connsiteX109" fmla="*/ 1520897 w 2369255"/>
                <a:gd name="connsiteY109" fmla="*/ 595749 h 2538156"/>
                <a:gd name="connsiteX110" fmla="*/ 1502984 w 2369255"/>
                <a:gd name="connsiteY110" fmla="*/ 482898 h 2538156"/>
                <a:gd name="connsiteX111" fmla="*/ 1437012 w 2369255"/>
                <a:gd name="connsiteY111" fmla="*/ 463801 h 2538156"/>
                <a:gd name="connsiteX112" fmla="*/ 1439005 w 2369255"/>
                <a:gd name="connsiteY112" fmla="*/ 464378 h 2538156"/>
                <a:gd name="connsiteX113" fmla="*/ 1245358 w 2369255"/>
                <a:gd name="connsiteY113" fmla="*/ 527685 h 2538156"/>
                <a:gd name="connsiteX114" fmla="*/ 1437012 w 2369255"/>
                <a:gd name="connsiteY114" fmla="*/ 463801 h 2538156"/>
                <a:gd name="connsiteX115" fmla="*/ 1456541 w 2369255"/>
                <a:gd name="connsiteY115" fmla="*/ 417739 h 2538156"/>
                <a:gd name="connsiteX116" fmla="*/ 1447288 w 2369255"/>
                <a:gd name="connsiteY116" fmla="*/ 421005 h 2538156"/>
                <a:gd name="connsiteX117" fmla="*/ 1441954 w 2369255"/>
                <a:gd name="connsiteY117" fmla="*/ 437769 h 2538156"/>
                <a:gd name="connsiteX118" fmla="*/ 1443478 w 2369255"/>
                <a:gd name="connsiteY118" fmla="*/ 421005 h 2538156"/>
                <a:gd name="connsiteX119" fmla="*/ 1456541 w 2369255"/>
                <a:gd name="connsiteY119" fmla="*/ 417739 h 2538156"/>
                <a:gd name="connsiteX120" fmla="*/ 1596716 w 2369255"/>
                <a:gd name="connsiteY120" fmla="*/ 410490 h 2538156"/>
                <a:gd name="connsiteX121" fmla="*/ 1593973 w 2369255"/>
                <a:gd name="connsiteY121" fmla="*/ 413385 h 2538156"/>
                <a:gd name="connsiteX122" fmla="*/ 1587306 w 2369255"/>
                <a:gd name="connsiteY122" fmla="*/ 413385 h 2538156"/>
                <a:gd name="connsiteX123" fmla="*/ 1596716 w 2369255"/>
                <a:gd name="connsiteY123" fmla="*/ 410490 h 2538156"/>
                <a:gd name="connsiteX124" fmla="*/ 1548806 w 2369255"/>
                <a:gd name="connsiteY124" fmla="*/ 378801 h 2538156"/>
                <a:gd name="connsiteX125" fmla="*/ 1550158 w 2369255"/>
                <a:gd name="connsiteY125" fmla="*/ 379095 h 2538156"/>
                <a:gd name="connsiteX126" fmla="*/ 1544519 w 2369255"/>
                <a:gd name="connsiteY126" fmla="*/ 401650 h 2538156"/>
                <a:gd name="connsiteX127" fmla="*/ 1540633 w 2369255"/>
                <a:gd name="connsiteY127" fmla="*/ 400050 h 2538156"/>
                <a:gd name="connsiteX128" fmla="*/ 1548806 w 2369255"/>
                <a:gd name="connsiteY128" fmla="*/ 378801 h 2538156"/>
                <a:gd name="connsiteX129" fmla="*/ 1475171 w 2369255"/>
                <a:gd name="connsiteY129" fmla="*/ 371302 h 2538156"/>
                <a:gd name="connsiteX130" fmla="*/ 1473958 w 2369255"/>
                <a:gd name="connsiteY130" fmla="*/ 371475 h 2538156"/>
                <a:gd name="connsiteX131" fmla="*/ 1477202 w 2369255"/>
                <a:gd name="connsiteY131" fmla="*/ 393099 h 2538156"/>
                <a:gd name="connsiteX132" fmla="*/ 1472053 w 2369255"/>
                <a:gd name="connsiteY132" fmla="*/ 371475 h 2538156"/>
                <a:gd name="connsiteX133" fmla="*/ 1475171 w 2369255"/>
                <a:gd name="connsiteY133" fmla="*/ 371302 h 2538156"/>
                <a:gd name="connsiteX134" fmla="*/ 1596041 w 2369255"/>
                <a:gd name="connsiteY134" fmla="*/ 155433 h 2538156"/>
                <a:gd name="connsiteX135" fmla="*/ 1955817 w 2369255"/>
                <a:gd name="connsiteY135" fmla="*/ 475509 h 2538156"/>
                <a:gd name="connsiteX136" fmla="*/ 1914013 w 2369255"/>
                <a:gd name="connsiteY136" fmla="*/ 483870 h 2538156"/>
                <a:gd name="connsiteX137" fmla="*/ 1849243 w 2369255"/>
                <a:gd name="connsiteY137" fmla="*/ 476250 h 2538156"/>
                <a:gd name="connsiteX138" fmla="*/ 1824478 w 2369255"/>
                <a:gd name="connsiteY138" fmla="*/ 449580 h 2538156"/>
                <a:gd name="connsiteX139" fmla="*/ 1809238 w 2369255"/>
                <a:gd name="connsiteY139" fmla="*/ 455295 h 2538156"/>
                <a:gd name="connsiteX140" fmla="*/ 1786378 w 2369255"/>
                <a:gd name="connsiteY140" fmla="*/ 419100 h 2538156"/>
                <a:gd name="connsiteX141" fmla="*/ 1717798 w 2369255"/>
                <a:gd name="connsiteY141" fmla="*/ 426720 h 2538156"/>
                <a:gd name="connsiteX142" fmla="*/ 1721608 w 2369255"/>
                <a:gd name="connsiteY142" fmla="*/ 386715 h 2538156"/>
                <a:gd name="connsiteX143" fmla="*/ 1704463 w 2369255"/>
                <a:gd name="connsiteY143" fmla="*/ 382905 h 2538156"/>
                <a:gd name="connsiteX144" fmla="*/ 1725418 w 2369255"/>
                <a:gd name="connsiteY144" fmla="*/ 367665 h 2538156"/>
                <a:gd name="connsiteX145" fmla="*/ 1693033 w 2369255"/>
                <a:gd name="connsiteY145" fmla="*/ 329565 h 2538156"/>
                <a:gd name="connsiteX146" fmla="*/ 1653028 w 2369255"/>
                <a:gd name="connsiteY146" fmla="*/ 375285 h 2538156"/>
                <a:gd name="connsiteX147" fmla="*/ 1624964 w 2369255"/>
                <a:gd name="connsiteY147" fmla="*/ 340205 h 2538156"/>
                <a:gd name="connsiteX148" fmla="*/ 1626358 w 2369255"/>
                <a:gd name="connsiteY148" fmla="*/ 339090 h 2538156"/>
                <a:gd name="connsiteX149" fmla="*/ 1597783 w 2369255"/>
                <a:gd name="connsiteY149" fmla="*/ 299085 h 2538156"/>
                <a:gd name="connsiteX150" fmla="*/ 1590163 w 2369255"/>
                <a:gd name="connsiteY150" fmla="*/ 163830 h 2538156"/>
                <a:gd name="connsiteX151" fmla="*/ 1596041 w 2369255"/>
                <a:gd name="connsiteY151" fmla="*/ 155433 h 2538156"/>
                <a:gd name="connsiteX152" fmla="*/ 654808 w 2369255"/>
                <a:gd name="connsiteY152" fmla="*/ 17145 h 2538156"/>
                <a:gd name="connsiteX153" fmla="*/ 681478 w 2369255"/>
                <a:gd name="connsiteY153" fmla="*/ 97155 h 2538156"/>
                <a:gd name="connsiteX154" fmla="*/ 790063 w 2369255"/>
                <a:gd name="connsiteY154" fmla="*/ 68580 h 2538156"/>
                <a:gd name="connsiteX155" fmla="*/ 838950 w 2369255"/>
                <a:gd name="connsiteY155" fmla="*/ 46631 h 2538156"/>
                <a:gd name="connsiteX156" fmla="*/ 862453 w 2369255"/>
                <a:gd name="connsiteY156" fmla="*/ 76200 h 2538156"/>
                <a:gd name="connsiteX157" fmla="*/ 856738 w 2369255"/>
                <a:gd name="connsiteY157" fmla="*/ 106680 h 2538156"/>
                <a:gd name="connsiteX158" fmla="*/ 938653 w 2369255"/>
                <a:gd name="connsiteY158" fmla="*/ 110490 h 2538156"/>
                <a:gd name="connsiteX159" fmla="*/ 951988 w 2369255"/>
                <a:gd name="connsiteY159" fmla="*/ 36195 h 2538156"/>
                <a:gd name="connsiteX160" fmla="*/ 972943 w 2369255"/>
                <a:gd name="connsiteY160" fmla="*/ 64770 h 2538156"/>
                <a:gd name="connsiteX161" fmla="*/ 1064383 w 2369255"/>
                <a:gd name="connsiteY161" fmla="*/ 64770 h 2538156"/>
                <a:gd name="connsiteX162" fmla="*/ 1113913 w 2369255"/>
                <a:gd name="connsiteY162" fmla="*/ 55245 h 2538156"/>
                <a:gd name="connsiteX163" fmla="*/ 1121533 w 2369255"/>
                <a:gd name="connsiteY163" fmla="*/ 26670 h 2538156"/>
                <a:gd name="connsiteX164" fmla="*/ 1182493 w 2369255"/>
                <a:gd name="connsiteY164" fmla="*/ 17145 h 2538156"/>
                <a:gd name="connsiteX165" fmla="*/ 1214878 w 2369255"/>
                <a:gd name="connsiteY165" fmla="*/ 120015 h 2538156"/>
                <a:gd name="connsiteX166" fmla="*/ 1228213 w 2369255"/>
                <a:gd name="connsiteY166" fmla="*/ 120015 h 2538156"/>
                <a:gd name="connsiteX167" fmla="*/ 1252978 w 2369255"/>
                <a:gd name="connsiteY167" fmla="*/ 207645 h 2538156"/>
                <a:gd name="connsiteX168" fmla="*/ 1255403 w 2369255"/>
                <a:gd name="connsiteY168" fmla="*/ 212867 h 2538156"/>
                <a:gd name="connsiteX169" fmla="*/ 1310318 w 2369255"/>
                <a:gd name="connsiteY169" fmla="*/ 161612 h 2538156"/>
                <a:gd name="connsiteX170" fmla="*/ 1340628 w 2369255"/>
                <a:gd name="connsiteY170" fmla="*/ 114254 h 2538156"/>
                <a:gd name="connsiteX171" fmla="*/ 1340608 w 2369255"/>
                <a:gd name="connsiteY171" fmla="*/ 114300 h 2538156"/>
                <a:gd name="connsiteX172" fmla="*/ 1310128 w 2369255"/>
                <a:gd name="connsiteY172" fmla="*/ 161925 h 2538156"/>
                <a:gd name="connsiteX173" fmla="*/ 1252978 w 2369255"/>
                <a:gd name="connsiteY173" fmla="*/ 215265 h 2538156"/>
                <a:gd name="connsiteX174" fmla="*/ 1249168 w 2369255"/>
                <a:gd name="connsiteY174" fmla="*/ 257175 h 2538156"/>
                <a:gd name="connsiteX175" fmla="*/ 1273933 w 2369255"/>
                <a:gd name="connsiteY175" fmla="*/ 363855 h 2538156"/>
                <a:gd name="connsiteX176" fmla="*/ 1216783 w 2369255"/>
                <a:gd name="connsiteY176" fmla="*/ 381000 h 2538156"/>
                <a:gd name="connsiteX177" fmla="*/ 1245358 w 2369255"/>
                <a:gd name="connsiteY177" fmla="*/ 527685 h 2538156"/>
                <a:gd name="connsiteX178" fmla="*/ 1266313 w 2369255"/>
                <a:gd name="connsiteY178" fmla="*/ 581025 h 2538156"/>
                <a:gd name="connsiteX179" fmla="*/ 1312033 w 2369255"/>
                <a:gd name="connsiteY179" fmla="*/ 659130 h 2538156"/>
                <a:gd name="connsiteX180" fmla="*/ 1332988 w 2369255"/>
                <a:gd name="connsiteY180" fmla="*/ 662940 h 2538156"/>
                <a:gd name="connsiteX181" fmla="*/ 1361563 w 2369255"/>
                <a:gd name="connsiteY181" fmla="*/ 754380 h 2538156"/>
                <a:gd name="connsiteX182" fmla="*/ 1540633 w 2369255"/>
                <a:gd name="connsiteY182" fmla="*/ 720090 h 2538156"/>
                <a:gd name="connsiteX183" fmla="*/ 1540207 w 2369255"/>
                <a:gd name="connsiteY183" fmla="*/ 717404 h 2538156"/>
                <a:gd name="connsiteX184" fmla="*/ 1586353 w 2369255"/>
                <a:gd name="connsiteY184" fmla="*/ 706755 h 2538156"/>
                <a:gd name="connsiteX185" fmla="*/ 1609213 w 2369255"/>
                <a:gd name="connsiteY185" fmla="*/ 676275 h 2538156"/>
                <a:gd name="connsiteX186" fmla="*/ 1637788 w 2369255"/>
                <a:gd name="connsiteY186" fmla="*/ 662940 h 2538156"/>
                <a:gd name="connsiteX187" fmla="*/ 1649218 w 2369255"/>
                <a:gd name="connsiteY187" fmla="*/ 630555 h 2538156"/>
                <a:gd name="connsiteX188" fmla="*/ 1670173 w 2369255"/>
                <a:gd name="connsiteY188" fmla="*/ 611505 h 2538156"/>
                <a:gd name="connsiteX189" fmla="*/ 1691128 w 2369255"/>
                <a:gd name="connsiteY189" fmla="*/ 626745 h 2538156"/>
                <a:gd name="connsiteX190" fmla="*/ 1685413 w 2369255"/>
                <a:gd name="connsiteY190" fmla="*/ 725805 h 2538156"/>
                <a:gd name="connsiteX191" fmla="*/ 1755898 w 2369255"/>
                <a:gd name="connsiteY191" fmla="*/ 803910 h 2538156"/>
                <a:gd name="connsiteX192" fmla="*/ 1757803 w 2369255"/>
                <a:gd name="connsiteY192" fmla="*/ 868680 h 2538156"/>
                <a:gd name="connsiteX193" fmla="*/ 1733038 w 2369255"/>
                <a:gd name="connsiteY193" fmla="*/ 889635 h 2538156"/>
                <a:gd name="connsiteX194" fmla="*/ 1795903 w 2369255"/>
                <a:gd name="connsiteY194" fmla="*/ 893445 h 2538156"/>
                <a:gd name="connsiteX195" fmla="*/ 2082230 w 2369255"/>
                <a:gd name="connsiteY195" fmla="*/ 828974 h 2538156"/>
                <a:gd name="connsiteX196" fmla="*/ 2102608 w 2369255"/>
                <a:gd name="connsiteY196" fmla="*/ 906780 h 2538156"/>
                <a:gd name="connsiteX197" fmla="*/ 2094988 w 2369255"/>
                <a:gd name="connsiteY197" fmla="*/ 960120 h 2538156"/>
                <a:gd name="connsiteX198" fmla="*/ 2030218 w 2369255"/>
                <a:gd name="connsiteY198" fmla="*/ 969645 h 2538156"/>
                <a:gd name="connsiteX199" fmla="*/ 2030218 w 2369255"/>
                <a:gd name="connsiteY199" fmla="*/ 1040130 h 2538156"/>
                <a:gd name="connsiteX200" fmla="*/ 2074033 w 2369255"/>
                <a:gd name="connsiteY200" fmla="*/ 1045845 h 2538156"/>
                <a:gd name="connsiteX201" fmla="*/ 2114038 w 2369255"/>
                <a:gd name="connsiteY201" fmla="*/ 1019175 h 2538156"/>
                <a:gd name="connsiteX202" fmla="*/ 2093083 w 2369255"/>
                <a:gd name="connsiteY202" fmla="*/ 1074420 h 2538156"/>
                <a:gd name="connsiteX203" fmla="*/ 2089273 w 2369255"/>
                <a:gd name="connsiteY203" fmla="*/ 1154430 h 2538156"/>
                <a:gd name="connsiteX204" fmla="*/ 2287393 w 2369255"/>
                <a:gd name="connsiteY204" fmla="*/ 1152525 h 2538156"/>
                <a:gd name="connsiteX205" fmla="*/ 2287393 w 2369255"/>
                <a:gd name="connsiteY205" fmla="*/ 1108710 h 2538156"/>
                <a:gd name="connsiteX206" fmla="*/ 2296363 w 2369255"/>
                <a:gd name="connsiteY206" fmla="*/ 1106094 h 2538156"/>
                <a:gd name="connsiteX207" fmla="*/ 2369255 w 2369255"/>
                <a:gd name="connsiteY207" fmla="*/ 1246198 h 2538156"/>
                <a:gd name="connsiteX208" fmla="*/ 2303675 w 2369255"/>
                <a:gd name="connsiteY208" fmla="*/ 1235268 h 2538156"/>
                <a:gd name="connsiteX209" fmla="*/ 2285869 w 2369255"/>
                <a:gd name="connsiteY209" fmla="*/ 1153359 h 2538156"/>
                <a:gd name="connsiteX210" fmla="*/ 2093706 w 2369255"/>
                <a:gd name="connsiteY210" fmla="*/ 1155207 h 2538156"/>
                <a:gd name="connsiteX211" fmla="*/ 2142613 w 2369255"/>
                <a:gd name="connsiteY211" fmla="*/ 1243965 h 2538156"/>
                <a:gd name="connsiteX212" fmla="*/ 2083558 w 2369255"/>
                <a:gd name="connsiteY212" fmla="*/ 1274445 h 2538156"/>
                <a:gd name="connsiteX213" fmla="*/ 2093083 w 2369255"/>
                <a:gd name="connsiteY213" fmla="*/ 1312545 h 2538156"/>
                <a:gd name="connsiteX214" fmla="*/ 2047363 w 2369255"/>
                <a:gd name="connsiteY214" fmla="*/ 1367790 h 2538156"/>
                <a:gd name="connsiteX215" fmla="*/ 2174998 w 2369255"/>
                <a:gd name="connsiteY215" fmla="*/ 1436370 h 2538156"/>
                <a:gd name="connsiteX216" fmla="*/ 2152138 w 2369255"/>
                <a:gd name="connsiteY216" fmla="*/ 1468755 h 2538156"/>
                <a:gd name="connsiteX217" fmla="*/ 2203573 w 2369255"/>
                <a:gd name="connsiteY217" fmla="*/ 1544955 h 2538156"/>
                <a:gd name="connsiteX218" fmla="*/ 2197858 w 2369255"/>
                <a:gd name="connsiteY218" fmla="*/ 1583055 h 2538156"/>
                <a:gd name="connsiteX219" fmla="*/ 2163568 w 2369255"/>
                <a:gd name="connsiteY219" fmla="*/ 1598295 h 2538156"/>
                <a:gd name="connsiteX220" fmla="*/ 2131183 w 2369255"/>
                <a:gd name="connsiteY220" fmla="*/ 1674495 h 2538156"/>
                <a:gd name="connsiteX221" fmla="*/ 2165473 w 2369255"/>
                <a:gd name="connsiteY221" fmla="*/ 1708785 h 2538156"/>
                <a:gd name="connsiteX222" fmla="*/ 2129278 w 2369255"/>
                <a:gd name="connsiteY222" fmla="*/ 1754505 h 2538156"/>
                <a:gd name="connsiteX223" fmla="*/ 2213098 w 2369255"/>
                <a:gd name="connsiteY223" fmla="*/ 1739265 h 2538156"/>
                <a:gd name="connsiteX224" fmla="*/ 2131183 w 2369255"/>
                <a:gd name="connsiteY224" fmla="*/ 1756410 h 2538156"/>
                <a:gd name="connsiteX225" fmla="*/ 2030218 w 2369255"/>
                <a:gd name="connsiteY225" fmla="*/ 1661160 h 2538156"/>
                <a:gd name="connsiteX226" fmla="*/ 1940683 w 2369255"/>
                <a:gd name="connsiteY226" fmla="*/ 1725930 h 2538156"/>
                <a:gd name="connsiteX227" fmla="*/ 1809238 w 2369255"/>
                <a:gd name="connsiteY227" fmla="*/ 1754505 h 2538156"/>
                <a:gd name="connsiteX228" fmla="*/ 1795903 w 2369255"/>
                <a:gd name="connsiteY228" fmla="*/ 1739265 h 2538156"/>
                <a:gd name="connsiteX229" fmla="*/ 1738753 w 2369255"/>
                <a:gd name="connsiteY229" fmla="*/ 1754505 h 2538156"/>
                <a:gd name="connsiteX230" fmla="*/ 1734943 w 2369255"/>
                <a:gd name="connsiteY230" fmla="*/ 1777365 h 2538156"/>
                <a:gd name="connsiteX231" fmla="*/ 1683030 w 2369255"/>
                <a:gd name="connsiteY231" fmla="*/ 1790343 h 2538156"/>
                <a:gd name="connsiteX232" fmla="*/ 1681603 w 2369255"/>
                <a:gd name="connsiteY232" fmla="*/ 1788795 h 2538156"/>
                <a:gd name="connsiteX233" fmla="*/ 1637788 w 2369255"/>
                <a:gd name="connsiteY233" fmla="*/ 1828800 h 2538156"/>
                <a:gd name="connsiteX234" fmla="*/ 1618738 w 2369255"/>
                <a:gd name="connsiteY234" fmla="*/ 1828800 h 2538156"/>
                <a:gd name="connsiteX235" fmla="*/ 1546348 w 2369255"/>
                <a:gd name="connsiteY235" fmla="*/ 1920240 h 2538156"/>
                <a:gd name="connsiteX236" fmla="*/ 1538728 w 2369255"/>
                <a:gd name="connsiteY236" fmla="*/ 1969770 h 2538156"/>
                <a:gd name="connsiteX237" fmla="*/ 1513963 w 2369255"/>
                <a:gd name="connsiteY237" fmla="*/ 1935480 h 2538156"/>
                <a:gd name="connsiteX238" fmla="*/ 1475863 w 2369255"/>
                <a:gd name="connsiteY238" fmla="*/ 2004060 h 2538156"/>
                <a:gd name="connsiteX239" fmla="*/ 1460623 w 2369255"/>
                <a:gd name="connsiteY239" fmla="*/ 2004060 h 2538156"/>
                <a:gd name="connsiteX240" fmla="*/ 1414903 w 2369255"/>
                <a:gd name="connsiteY240" fmla="*/ 2036445 h 2538156"/>
                <a:gd name="connsiteX241" fmla="*/ 1418713 w 2369255"/>
                <a:gd name="connsiteY241" fmla="*/ 2055495 h 2538156"/>
                <a:gd name="connsiteX242" fmla="*/ 1376803 w 2369255"/>
                <a:gd name="connsiteY242" fmla="*/ 2084070 h 2538156"/>
                <a:gd name="connsiteX243" fmla="*/ 1390138 w 2369255"/>
                <a:gd name="connsiteY243" fmla="*/ 2114550 h 2538156"/>
                <a:gd name="connsiteX244" fmla="*/ 1319653 w 2369255"/>
                <a:gd name="connsiteY244" fmla="*/ 2124075 h 2538156"/>
                <a:gd name="connsiteX245" fmla="*/ 1300603 w 2369255"/>
                <a:gd name="connsiteY245" fmla="*/ 2160270 h 2538156"/>
                <a:gd name="connsiteX246" fmla="*/ 1273933 w 2369255"/>
                <a:gd name="connsiteY246" fmla="*/ 2181225 h 2538156"/>
                <a:gd name="connsiteX247" fmla="*/ 1239643 w 2369255"/>
                <a:gd name="connsiteY247" fmla="*/ 2158365 h 2538156"/>
                <a:gd name="connsiteX248" fmla="*/ 1225489 w 2369255"/>
                <a:gd name="connsiteY248" fmla="*/ 2174541 h 2538156"/>
                <a:gd name="connsiteX249" fmla="*/ 1224403 w 2369255"/>
                <a:gd name="connsiteY249" fmla="*/ 2173605 h 2538156"/>
                <a:gd name="connsiteX250" fmla="*/ 1096768 w 2369255"/>
                <a:gd name="connsiteY250" fmla="*/ 2059305 h 2538156"/>
                <a:gd name="connsiteX251" fmla="*/ 1049736 w 2369255"/>
                <a:gd name="connsiteY251" fmla="*/ 2121674 h 2538156"/>
                <a:gd name="connsiteX252" fmla="*/ 969133 w 2369255"/>
                <a:gd name="connsiteY252" fmla="*/ 2118361 h 2538156"/>
                <a:gd name="connsiteX253" fmla="*/ 965323 w 2369255"/>
                <a:gd name="connsiteY253" fmla="*/ 2146936 h 2538156"/>
                <a:gd name="connsiteX254" fmla="*/ 807208 w 2369255"/>
                <a:gd name="connsiteY254" fmla="*/ 2146936 h 2538156"/>
                <a:gd name="connsiteX255" fmla="*/ 803398 w 2369255"/>
                <a:gd name="connsiteY255" fmla="*/ 2042161 h 2538156"/>
                <a:gd name="connsiteX256" fmla="*/ 801578 w 2369255"/>
                <a:gd name="connsiteY256" fmla="*/ 2041906 h 2538156"/>
                <a:gd name="connsiteX257" fmla="*/ 818638 w 2369255"/>
                <a:gd name="connsiteY257" fmla="*/ 1990725 h 2538156"/>
                <a:gd name="connsiteX258" fmla="*/ 776728 w 2369255"/>
                <a:gd name="connsiteY258" fmla="*/ 1956435 h 2538156"/>
                <a:gd name="connsiteX259" fmla="*/ 780538 w 2369255"/>
                <a:gd name="connsiteY259" fmla="*/ 1916430 h 2538156"/>
                <a:gd name="connsiteX260" fmla="*/ 791968 w 2369255"/>
                <a:gd name="connsiteY260" fmla="*/ 1853565 h 2538156"/>
                <a:gd name="connsiteX261" fmla="*/ 761488 w 2369255"/>
                <a:gd name="connsiteY261" fmla="*/ 1819275 h 2538156"/>
                <a:gd name="connsiteX262" fmla="*/ 708148 w 2369255"/>
                <a:gd name="connsiteY262" fmla="*/ 1807845 h 2538156"/>
                <a:gd name="connsiteX263" fmla="*/ 637663 w 2369255"/>
                <a:gd name="connsiteY263" fmla="*/ 1748790 h 2538156"/>
                <a:gd name="connsiteX264" fmla="*/ 637663 w 2369255"/>
                <a:gd name="connsiteY264" fmla="*/ 1722120 h 2538156"/>
                <a:gd name="connsiteX265" fmla="*/ 609088 w 2369255"/>
                <a:gd name="connsiteY265" fmla="*/ 1725930 h 2538156"/>
                <a:gd name="connsiteX266" fmla="*/ 504313 w 2369255"/>
                <a:gd name="connsiteY266" fmla="*/ 1655445 h 2538156"/>
                <a:gd name="connsiteX267" fmla="*/ 463237 w 2369255"/>
                <a:gd name="connsiteY267" fmla="*/ 1612726 h 2538156"/>
                <a:gd name="connsiteX268" fmla="*/ 464308 w 2369255"/>
                <a:gd name="connsiteY268" fmla="*/ 1560195 h 2538156"/>
                <a:gd name="connsiteX269" fmla="*/ 420493 w 2369255"/>
                <a:gd name="connsiteY269" fmla="*/ 1539240 h 2538156"/>
                <a:gd name="connsiteX270" fmla="*/ 435733 w 2369255"/>
                <a:gd name="connsiteY270" fmla="*/ 1487805 h 2538156"/>
                <a:gd name="connsiteX271" fmla="*/ 391918 w 2369255"/>
                <a:gd name="connsiteY271" fmla="*/ 1508760 h 2538156"/>
                <a:gd name="connsiteX272" fmla="*/ 359533 w 2369255"/>
                <a:gd name="connsiteY272" fmla="*/ 1508760 h 2538156"/>
                <a:gd name="connsiteX273" fmla="*/ 353818 w 2369255"/>
                <a:gd name="connsiteY273" fmla="*/ 1527810 h 2538156"/>
                <a:gd name="connsiteX274" fmla="*/ 184273 w 2369255"/>
                <a:gd name="connsiteY274" fmla="*/ 1527810 h 2538156"/>
                <a:gd name="connsiteX275" fmla="*/ 163926 w 2369255"/>
                <a:gd name="connsiteY275" fmla="*/ 1590549 h 2538156"/>
                <a:gd name="connsiteX276" fmla="*/ 163885 w 2369255"/>
                <a:gd name="connsiteY276" fmla="*/ 1590473 h 2538156"/>
                <a:gd name="connsiteX277" fmla="*/ 184395 w 2369255"/>
                <a:gd name="connsiteY277" fmla="*/ 1527232 h 2538156"/>
                <a:gd name="connsiteX278" fmla="*/ 203274 w 2369255"/>
                <a:gd name="connsiteY278" fmla="*/ 1527232 h 2538156"/>
                <a:gd name="connsiteX279" fmla="*/ 197608 w 2369255"/>
                <a:gd name="connsiteY279" fmla="*/ 1461135 h 2538156"/>
                <a:gd name="connsiteX280" fmla="*/ 148078 w 2369255"/>
                <a:gd name="connsiteY280" fmla="*/ 1483995 h 2538156"/>
                <a:gd name="connsiteX281" fmla="*/ 127123 w 2369255"/>
                <a:gd name="connsiteY281" fmla="*/ 1407795 h 2538156"/>
                <a:gd name="connsiteX282" fmla="*/ 117598 w 2369255"/>
                <a:gd name="connsiteY282" fmla="*/ 1406793 h 2538156"/>
                <a:gd name="connsiteX283" fmla="*/ 117598 w 2369255"/>
                <a:gd name="connsiteY283" fmla="*/ 1369695 h 2538156"/>
                <a:gd name="connsiteX284" fmla="*/ 148078 w 2369255"/>
                <a:gd name="connsiteY284" fmla="*/ 1331595 h 2538156"/>
                <a:gd name="connsiteX285" fmla="*/ 212848 w 2369255"/>
                <a:gd name="connsiteY285" fmla="*/ 1320165 h 2538156"/>
                <a:gd name="connsiteX286" fmla="*/ 229993 w 2369255"/>
                <a:gd name="connsiteY286" fmla="*/ 1255395 h 2538156"/>
                <a:gd name="connsiteX287" fmla="*/ 218563 w 2369255"/>
                <a:gd name="connsiteY287" fmla="*/ 1160145 h 2538156"/>
                <a:gd name="connsiteX288" fmla="*/ 219377 w 2369255"/>
                <a:gd name="connsiteY288" fmla="*/ 1152276 h 2538156"/>
                <a:gd name="connsiteX289" fmla="*/ 308099 w 2369255"/>
                <a:gd name="connsiteY289" fmla="*/ 1127760 h 2538156"/>
                <a:gd name="connsiteX290" fmla="*/ 325244 w 2369255"/>
                <a:gd name="connsiteY290" fmla="*/ 1040130 h 2538156"/>
                <a:gd name="connsiteX291" fmla="*/ 304289 w 2369255"/>
                <a:gd name="connsiteY291" fmla="*/ 1003935 h 2538156"/>
                <a:gd name="connsiteX292" fmla="*/ 174749 w 2369255"/>
                <a:gd name="connsiteY292" fmla="*/ 986790 h 2538156"/>
                <a:gd name="connsiteX293" fmla="*/ 243329 w 2369255"/>
                <a:gd name="connsiteY293" fmla="*/ 861060 h 2538156"/>
                <a:gd name="connsiteX294" fmla="*/ 247139 w 2369255"/>
                <a:gd name="connsiteY294" fmla="*/ 748665 h 2538156"/>
                <a:gd name="connsiteX295" fmla="*/ 169034 w 2369255"/>
                <a:gd name="connsiteY295" fmla="*/ 702945 h 2538156"/>
                <a:gd name="connsiteX296" fmla="*/ 98549 w 2369255"/>
                <a:gd name="connsiteY296" fmla="*/ 659130 h 2538156"/>
                <a:gd name="connsiteX297" fmla="*/ 42112 w 2369255"/>
                <a:gd name="connsiteY297" fmla="*/ 661011 h 2538156"/>
                <a:gd name="connsiteX298" fmla="*/ 41731 w 2369255"/>
                <a:gd name="connsiteY298" fmla="*/ 659272 h 2538156"/>
                <a:gd name="connsiteX299" fmla="*/ 98881 w 2369255"/>
                <a:gd name="connsiteY299" fmla="*/ 657367 h 2538156"/>
                <a:gd name="connsiteX300" fmla="*/ 169366 w 2369255"/>
                <a:gd name="connsiteY300" fmla="*/ 701182 h 2538156"/>
                <a:gd name="connsiteX301" fmla="*/ 222373 w 2369255"/>
                <a:gd name="connsiteY301" fmla="*/ 732211 h 2538156"/>
                <a:gd name="connsiteX302" fmla="*/ 222373 w 2369255"/>
                <a:gd name="connsiteY302" fmla="*/ 584836 h 2538156"/>
                <a:gd name="connsiteX303" fmla="*/ 243328 w 2369255"/>
                <a:gd name="connsiteY303" fmla="*/ 506731 h 2538156"/>
                <a:gd name="connsiteX304" fmla="*/ 212848 w 2369255"/>
                <a:gd name="connsiteY304" fmla="*/ 464821 h 2538156"/>
                <a:gd name="connsiteX305" fmla="*/ 287143 w 2369255"/>
                <a:gd name="connsiteY305" fmla="*/ 466726 h 2538156"/>
                <a:gd name="connsiteX306" fmla="*/ 282547 w 2369255"/>
                <a:gd name="connsiteY306" fmla="*/ 463211 h 2538156"/>
                <a:gd name="connsiteX307" fmla="*/ 287143 w 2369255"/>
                <a:gd name="connsiteY307" fmla="*/ 464820 h 2538156"/>
                <a:gd name="connsiteX308" fmla="*/ 317623 w 2369255"/>
                <a:gd name="connsiteY308" fmla="*/ 400050 h 2538156"/>
                <a:gd name="connsiteX309" fmla="*/ 401443 w 2369255"/>
                <a:gd name="connsiteY309" fmla="*/ 401955 h 2538156"/>
                <a:gd name="connsiteX310" fmla="*/ 447163 w 2369255"/>
                <a:gd name="connsiteY310" fmla="*/ 379095 h 2538156"/>
                <a:gd name="connsiteX311" fmla="*/ 462403 w 2369255"/>
                <a:gd name="connsiteY311" fmla="*/ 352425 h 2538156"/>
                <a:gd name="connsiteX312" fmla="*/ 466213 w 2369255"/>
                <a:gd name="connsiteY312" fmla="*/ 283845 h 2538156"/>
                <a:gd name="connsiteX313" fmla="*/ 443353 w 2369255"/>
                <a:gd name="connsiteY313" fmla="*/ 215265 h 2538156"/>
                <a:gd name="connsiteX314" fmla="*/ 390013 w 2369255"/>
                <a:gd name="connsiteY314" fmla="*/ 154305 h 2538156"/>
                <a:gd name="connsiteX315" fmla="*/ 412873 w 2369255"/>
                <a:gd name="connsiteY315" fmla="*/ 142875 h 2538156"/>
                <a:gd name="connsiteX316" fmla="*/ 376678 w 2369255"/>
                <a:gd name="connsiteY316" fmla="*/ 40005 h 2538156"/>
                <a:gd name="connsiteX317" fmla="*/ 369247 w 2369255"/>
                <a:gd name="connsiteY317" fmla="*/ 30804 h 2538156"/>
                <a:gd name="connsiteX318" fmla="*/ 369448 w 2369255"/>
                <a:gd name="connsiteY318" fmla="*/ 30550 h 2538156"/>
                <a:gd name="connsiteX319" fmla="*/ 377157 w 2369255"/>
                <a:gd name="connsiteY319" fmla="*/ 40094 h 2538156"/>
                <a:gd name="connsiteX320" fmla="*/ 411094 w 2369255"/>
                <a:gd name="connsiteY320" fmla="*/ 136546 h 2538156"/>
                <a:gd name="connsiteX321" fmla="*/ 412873 w 2369255"/>
                <a:gd name="connsiteY321" fmla="*/ 137160 h 2538156"/>
                <a:gd name="connsiteX322" fmla="*/ 454783 w 2369255"/>
                <a:gd name="connsiteY322" fmla="*/ 91440 h 2538156"/>
                <a:gd name="connsiteX323" fmla="*/ 521458 w 2369255"/>
                <a:gd name="connsiteY323" fmla="*/ 102870 h 2538156"/>
                <a:gd name="connsiteX324" fmla="*/ 498598 w 2369255"/>
                <a:gd name="connsiteY324" fmla="*/ 66675 h 2538156"/>
                <a:gd name="connsiteX325" fmla="*/ 550033 w 2369255"/>
                <a:gd name="connsiteY325" fmla="*/ 30480 h 2538156"/>
                <a:gd name="connsiteX326" fmla="*/ 654808 w 2369255"/>
                <a:gd name="connsiteY326" fmla="*/ 17145 h 2538156"/>
                <a:gd name="connsiteX327" fmla="*/ 1395853 w 2369255"/>
                <a:gd name="connsiteY327" fmla="*/ 0 h 2538156"/>
                <a:gd name="connsiteX328" fmla="*/ 1426577 w 2369255"/>
                <a:gd name="connsiteY328" fmla="*/ 4667 h 2538156"/>
                <a:gd name="connsiteX329" fmla="*/ 1416808 w 2369255"/>
                <a:gd name="connsiteY329" fmla="*/ 11430 h 2538156"/>
                <a:gd name="connsiteX330" fmla="*/ 1395853 w 2369255"/>
                <a:gd name="connsiteY330" fmla="*/ 0 h 2538156"/>
                <a:gd name="connsiteX0" fmla="*/ 1420618 w 2369255"/>
                <a:gd name="connsiteY0" fmla="*/ 2517553 h 2533489"/>
                <a:gd name="connsiteX1" fmla="*/ 1431376 w 2369255"/>
                <a:gd name="connsiteY1" fmla="*/ 2530616 h 2533489"/>
                <a:gd name="connsiteX2" fmla="*/ 1430642 w 2369255"/>
                <a:gd name="connsiteY2" fmla="*/ 2530732 h 2533489"/>
                <a:gd name="connsiteX3" fmla="*/ 1421870 w 2369255"/>
                <a:gd name="connsiteY3" fmla="*/ 2520080 h 2533489"/>
                <a:gd name="connsiteX4" fmla="*/ 1420608 w 2369255"/>
                <a:gd name="connsiteY4" fmla="*/ 2522784 h 2533489"/>
                <a:gd name="connsiteX5" fmla="*/ 1427555 w 2369255"/>
                <a:gd name="connsiteY5" fmla="*/ 2531219 h 2533489"/>
                <a:gd name="connsiteX6" fmla="*/ 1413182 w 2369255"/>
                <a:gd name="connsiteY6" fmla="*/ 2533489 h 2533489"/>
                <a:gd name="connsiteX7" fmla="*/ 1420618 w 2369255"/>
                <a:gd name="connsiteY7" fmla="*/ 2517553 h 2533489"/>
                <a:gd name="connsiteX8" fmla="*/ 1332988 w 2369255"/>
                <a:gd name="connsiteY8" fmla="*/ 2401348 h 2533489"/>
                <a:gd name="connsiteX9" fmla="*/ 1361563 w 2369255"/>
                <a:gd name="connsiteY9" fmla="*/ 2445163 h 2533489"/>
                <a:gd name="connsiteX10" fmla="*/ 1361254 w 2369255"/>
                <a:gd name="connsiteY10" fmla="*/ 2445296 h 2533489"/>
                <a:gd name="connsiteX11" fmla="*/ 1334240 w 2369255"/>
                <a:gd name="connsiteY11" fmla="*/ 2403875 h 2533489"/>
                <a:gd name="connsiteX12" fmla="*/ 1269470 w 2369255"/>
                <a:gd name="connsiteY12" fmla="*/ 2445785 h 2533489"/>
                <a:gd name="connsiteX13" fmla="*/ 1231370 w 2369255"/>
                <a:gd name="connsiteY13" fmla="*/ 2413400 h 2533489"/>
                <a:gd name="connsiteX14" fmla="*/ 1232221 w 2369255"/>
                <a:gd name="connsiteY14" fmla="*/ 2412661 h 2533489"/>
                <a:gd name="connsiteX15" fmla="*/ 1268218 w 2369255"/>
                <a:gd name="connsiteY15" fmla="*/ 2443258 h 2533489"/>
                <a:gd name="connsiteX16" fmla="*/ 1332988 w 2369255"/>
                <a:gd name="connsiteY16" fmla="*/ 2401348 h 2533489"/>
                <a:gd name="connsiteX17" fmla="*/ 830192 w 2369255"/>
                <a:gd name="connsiteY17" fmla="*/ 2374117 h 2533489"/>
                <a:gd name="connsiteX18" fmla="*/ 903334 w 2369255"/>
                <a:gd name="connsiteY18" fmla="*/ 2377774 h 2533489"/>
                <a:gd name="connsiteX19" fmla="*/ 945389 w 2369255"/>
                <a:gd name="connsiteY19" fmla="*/ 2392402 h 2533489"/>
                <a:gd name="connsiteX20" fmla="*/ 946273 w 2369255"/>
                <a:gd name="connsiteY20" fmla="*/ 2393728 h 2533489"/>
                <a:gd name="connsiteX21" fmla="*/ 902458 w 2369255"/>
                <a:gd name="connsiteY21" fmla="*/ 2378488 h 2533489"/>
                <a:gd name="connsiteX22" fmla="*/ 831069 w 2369255"/>
                <a:gd name="connsiteY22" fmla="*/ 2374919 h 2533489"/>
                <a:gd name="connsiteX23" fmla="*/ 830192 w 2369255"/>
                <a:gd name="connsiteY23" fmla="*/ 2374117 h 2533489"/>
                <a:gd name="connsiteX24" fmla="*/ 1220238 w 2369255"/>
                <a:gd name="connsiteY24" fmla="*/ 2350555 h 2533489"/>
                <a:gd name="connsiteX25" fmla="*/ 1273933 w 2369255"/>
                <a:gd name="connsiteY25" fmla="*/ 2372773 h 2533489"/>
                <a:gd name="connsiteX26" fmla="*/ 1272368 w 2369255"/>
                <a:gd name="connsiteY26" fmla="*/ 2374134 h 2533489"/>
                <a:gd name="connsiteX27" fmla="*/ 1219940 w 2369255"/>
                <a:gd name="connsiteY27" fmla="*/ 2352440 h 2533489"/>
                <a:gd name="connsiteX28" fmla="*/ 1220238 w 2369255"/>
                <a:gd name="connsiteY28" fmla="*/ 2350555 h 2533489"/>
                <a:gd name="connsiteX29" fmla="*/ 955730 w 2369255"/>
                <a:gd name="connsiteY29" fmla="*/ 2315189 h 2533489"/>
                <a:gd name="connsiteX30" fmla="*/ 955798 w 2369255"/>
                <a:gd name="connsiteY30" fmla="*/ 2315623 h 2533489"/>
                <a:gd name="connsiteX31" fmla="*/ 905492 w 2369255"/>
                <a:gd name="connsiteY31" fmla="*/ 2330529 h 2533489"/>
                <a:gd name="connsiteX32" fmla="*/ 905239 w 2369255"/>
                <a:gd name="connsiteY32" fmla="*/ 2330149 h 2533489"/>
                <a:gd name="connsiteX33" fmla="*/ 955730 w 2369255"/>
                <a:gd name="connsiteY33" fmla="*/ 2315189 h 2533489"/>
                <a:gd name="connsiteX34" fmla="*/ 1256016 w 2369255"/>
                <a:gd name="connsiteY34" fmla="*/ 2281833 h 2533489"/>
                <a:gd name="connsiteX35" fmla="*/ 1319653 w 2369255"/>
                <a:gd name="connsiteY35" fmla="*/ 2309908 h 2533489"/>
                <a:gd name="connsiteX36" fmla="*/ 1315549 w 2369255"/>
                <a:gd name="connsiteY36" fmla="*/ 2310072 h 2533489"/>
                <a:gd name="connsiteX37" fmla="*/ 1256135 w 2369255"/>
                <a:gd name="connsiteY37" fmla="*/ 2283860 h 2533489"/>
                <a:gd name="connsiteX38" fmla="*/ 1256016 w 2369255"/>
                <a:gd name="connsiteY38" fmla="*/ 2281833 h 2533489"/>
                <a:gd name="connsiteX39" fmla="*/ 1201549 w 2369255"/>
                <a:gd name="connsiteY39" fmla="*/ 2201192 h 2533489"/>
                <a:gd name="connsiteX40" fmla="*/ 1252978 w 2369255"/>
                <a:gd name="connsiteY40" fmla="*/ 2248948 h 2533489"/>
                <a:gd name="connsiteX41" fmla="*/ 1253063 w 2369255"/>
                <a:gd name="connsiteY41" fmla="*/ 2250392 h 2533489"/>
                <a:gd name="connsiteX42" fmla="*/ 1200890 w 2369255"/>
                <a:gd name="connsiteY42" fmla="*/ 2201945 h 2533489"/>
                <a:gd name="connsiteX43" fmla="*/ 1201549 w 2369255"/>
                <a:gd name="connsiteY43" fmla="*/ 2201192 h 2533489"/>
                <a:gd name="connsiteX44" fmla="*/ 1009571 w 2369255"/>
                <a:gd name="connsiteY44" fmla="*/ 2170269 h 2533489"/>
                <a:gd name="connsiteX45" fmla="*/ 1009138 w 2369255"/>
                <a:gd name="connsiteY45" fmla="*/ 2170843 h 2533489"/>
                <a:gd name="connsiteX46" fmla="*/ 937689 w 2369255"/>
                <a:gd name="connsiteY46" fmla="*/ 2193406 h 2533489"/>
                <a:gd name="connsiteX47" fmla="*/ 937624 w 2369255"/>
                <a:gd name="connsiteY47" fmla="*/ 2192989 h 2533489"/>
                <a:gd name="connsiteX48" fmla="*/ 1009571 w 2369255"/>
                <a:gd name="connsiteY48" fmla="*/ 2170269 h 2533489"/>
                <a:gd name="connsiteX49" fmla="*/ 2223551 w 2369255"/>
                <a:gd name="connsiteY49" fmla="*/ 1765957 h 2533489"/>
                <a:gd name="connsiteX50" fmla="*/ 2258818 w 2369255"/>
                <a:gd name="connsiteY50" fmla="*/ 1799368 h 2533489"/>
                <a:gd name="connsiteX51" fmla="*/ 2273471 w 2369255"/>
                <a:gd name="connsiteY51" fmla="*/ 1794938 h 2533489"/>
                <a:gd name="connsiteX52" fmla="*/ 1991227 w 2369255"/>
                <a:gd name="connsiteY52" fmla="*/ 2442218 h 2533489"/>
                <a:gd name="connsiteX53" fmla="*/ 1907182 w 2369255"/>
                <a:gd name="connsiteY53" fmla="*/ 2455489 h 2533489"/>
                <a:gd name="connsiteX54" fmla="*/ 1905344 w 2369255"/>
                <a:gd name="connsiteY54" fmla="*/ 2452053 h 2533489"/>
                <a:gd name="connsiteX55" fmla="*/ 1916774 w 2369255"/>
                <a:gd name="connsiteY55" fmla="*/ 2358708 h 2533489"/>
                <a:gd name="connsiteX56" fmla="*/ 1954874 w 2369255"/>
                <a:gd name="connsiteY56" fmla="*/ 2288223 h 2533489"/>
                <a:gd name="connsiteX57" fmla="*/ 1953024 w 2369255"/>
                <a:gd name="connsiteY57" fmla="*/ 2223454 h 2533489"/>
                <a:gd name="connsiteX58" fmla="*/ 1945349 w 2369255"/>
                <a:gd name="connsiteY58" fmla="*/ 2223454 h 2533489"/>
                <a:gd name="connsiteX59" fmla="*/ 1925458 w 2369255"/>
                <a:gd name="connsiteY59" fmla="*/ 2152933 h 2533489"/>
                <a:gd name="connsiteX60" fmla="*/ 1924394 w 2369255"/>
                <a:gd name="connsiteY60" fmla="*/ 2152968 h 2533489"/>
                <a:gd name="connsiteX61" fmla="*/ 1911059 w 2369255"/>
                <a:gd name="connsiteY61" fmla="*/ 2116773 h 2533489"/>
                <a:gd name="connsiteX62" fmla="*/ 1680554 w 2369255"/>
                <a:gd name="connsiteY62" fmla="*/ 1789113 h 2533489"/>
                <a:gd name="connsiteX63" fmla="*/ 1683289 w 2369255"/>
                <a:gd name="connsiteY63" fmla="*/ 1788430 h 2533489"/>
                <a:gd name="connsiteX64" fmla="*/ 1912108 w 2369255"/>
                <a:gd name="connsiteY64" fmla="*/ 2113693 h 2533489"/>
                <a:gd name="connsiteX65" fmla="*/ 1925443 w 2369255"/>
                <a:gd name="connsiteY65" fmla="*/ 2149888 h 2533489"/>
                <a:gd name="connsiteX66" fmla="*/ 1982593 w 2369255"/>
                <a:gd name="connsiteY66" fmla="*/ 2147983 h 2533489"/>
                <a:gd name="connsiteX67" fmla="*/ 2024503 w 2369255"/>
                <a:gd name="connsiteY67" fmla="*/ 2106073 h 2533489"/>
                <a:gd name="connsiteX68" fmla="*/ 1971163 w 2369255"/>
                <a:gd name="connsiteY68" fmla="*/ 2031778 h 2533489"/>
                <a:gd name="connsiteX69" fmla="*/ 2022598 w 2369255"/>
                <a:gd name="connsiteY69" fmla="*/ 2026063 h 2533489"/>
                <a:gd name="connsiteX70" fmla="*/ 2007358 w 2369255"/>
                <a:gd name="connsiteY70" fmla="*/ 1955578 h 2533489"/>
                <a:gd name="connsiteX71" fmla="*/ 2035933 w 2369255"/>
                <a:gd name="connsiteY71" fmla="*/ 1968913 h 2533489"/>
                <a:gd name="connsiteX72" fmla="*/ 2049268 w 2369255"/>
                <a:gd name="connsiteY72" fmla="*/ 1936528 h 2533489"/>
                <a:gd name="connsiteX73" fmla="*/ 2075938 w 2369255"/>
                <a:gd name="connsiteY73" fmla="*/ 1936528 h 2533489"/>
                <a:gd name="connsiteX74" fmla="*/ 2138803 w 2369255"/>
                <a:gd name="connsiteY74" fmla="*/ 1873663 h 2533489"/>
                <a:gd name="connsiteX75" fmla="*/ 2174998 w 2369255"/>
                <a:gd name="connsiteY75" fmla="*/ 1873663 h 2533489"/>
                <a:gd name="connsiteX76" fmla="*/ 2152138 w 2369255"/>
                <a:gd name="connsiteY76" fmla="*/ 1833658 h 2533489"/>
                <a:gd name="connsiteX77" fmla="*/ 2224528 w 2369255"/>
                <a:gd name="connsiteY77" fmla="*/ 1768888 h 2533489"/>
                <a:gd name="connsiteX78" fmla="*/ 2223551 w 2369255"/>
                <a:gd name="connsiteY78" fmla="*/ 1765957 h 2533489"/>
                <a:gd name="connsiteX79" fmla="*/ 282695 w 2369255"/>
                <a:gd name="connsiteY79" fmla="*/ 1724745 h 2533489"/>
                <a:gd name="connsiteX80" fmla="*/ 282998 w 2369255"/>
                <a:gd name="connsiteY80" fmla="*/ 1725679 h 2533489"/>
                <a:gd name="connsiteX81" fmla="*/ 260507 w 2369255"/>
                <a:gd name="connsiteY81" fmla="*/ 1766378 h 2533489"/>
                <a:gd name="connsiteX82" fmla="*/ 260104 w 2369255"/>
                <a:gd name="connsiteY82" fmla="*/ 1765625 h 2533489"/>
                <a:gd name="connsiteX83" fmla="*/ 282695 w 2369255"/>
                <a:gd name="connsiteY83" fmla="*/ 1724745 h 2533489"/>
                <a:gd name="connsiteX84" fmla="*/ 456050 w 2369255"/>
                <a:gd name="connsiteY84" fmla="*/ 1600920 h 2533489"/>
                <a:gd name="connsiteX85" fmla="*/ 456559 w 2369255"/>
                <a:gd name="connsiteY85" fmla="*/ 1601449 h 2533489"/>
                <a:gd name="connsiteX86" fmla="*/ 367153 w 2369255"/>
                <a:gd name="connsiteY86" fmla="*/ 1740313 h 2533489"/>
                <a:gd name="connsiteX87" fmla="*/ 338578 w 2369255"/>
                <a:gd name="connsiteY87" fmla="*/ 1736503 h 2533489"/>
                <a:gd name="connsiteX88" fmla="*/ 332863 w 2369255"/>
                <a:gd name="connsiteY88" fmla="*/ 1789843 h 2533489"/>
                <a:gd name="connsiteX89" fmla="*/ 306193 w 2369255"/>
                <a:gd name="connsiteY89" fmla="*/ 1795558 h 2533489"/>
                <a:gd name="connsiteX90" fmla="*/ 306052 w 2369255"/>
                <a:gd name="connsiteY90" fmla="*/ 1795124 h 2533489"/>
                <a:gd name="connsiteX91" fmla="*/ 332225 w 2369255"/>
                <a:gd name="connsiteY91" fmla="*/ 1789515 h 2533489"/>
                <a:gd name="connsiteX92" fmla="*/ 337940 w 2369255"/>
                <a:gd name="connsiteY92" fmla="*/ 1736175 h 2533489"/>
                <a:gd name="connsiteX93" fmla="*/ 366515 w 2369255"/>
                <a:gd name="connsiteY93" fmla="*/ 1739985 h 2533489"/>
                <a:gd name="connsiteX94" fmla="*/ 456050 w 2369255"/>
                <a:gd name="connsiteY94" fmla="*/ 1600920 h 2533489"/>
                <a:gd name="connsiteX95" fmla="*/ 130096 w 2369255"/>
                <a:gd name="connsiteY95" fmla="*/ 1090762 h 2533489"/>
                <a:gd name="connsiteX96" fmla="*/ 130563 w 2369255"/>
                <a:gd name="connsiteY96" fmla="*/ 1090935 h 2533489"/>
                <a:gd name="connsiteX97" fmla="*/ 123313 w 2369255"/>
                <a:gd name="connsiteY97" fmla="*/ 1132618 h 2533489"/>
                <a:gd name="connsiteX98" fmla="*/ 122877 w 2369255"/>
                <a:gd name="connsiteY98" fmla="*/ 1132275 h 2533489"/>
                <a:gd name="connsiteX99" fmla="*/ 130096 w 2369255"/>
                <a:gd name="connsiteY99" fmla="*/ 1090762 h 2533489"/>
                <a:gd name="connsiteX100" fmla="*/ 54408 w 2369255"/>
                <a:gd name="connsiteY100" fmla="*/ 715836 h 2533489"/>
                <a:gd name="connsiteX101" fmla="*/ 54734 w 2369255"/>
                <a:gd name="connsiteY101" fmla="*/ 717328 h 2533489"/>
                <a:gd name="connsiteX102" fmla="*/ 22349 w 2369255"/>
                <a:gd name="connsiteY102" fmla="*/ 730663 h 2533489"/>
                <a:gd name="connsiteX103" fmla="*/ 0 w 2369255"/>
                <a:gd name="connsiteY103" fmla="*/ 729986 h 2533489"/>
                <a:gd name="connsiteX104" fmla="*/ 71 w 2369255"/>
                <a:gd name="connsiteY104" fmla="*/ 728215 h 2533489"/>
                <a:gd name="connsiteX105" fmla="*/ 22681 w 2369255"/>
                <a:gd name="connsiteY105" fmla="*/ 728900 h 2533489"/>
                <a:gd name="connsiteX106" fmla="*/ 54408 w 2369255"/>
                <a:gd name="connsiteY106" fmla="*/ 715836 h 2533489"/>
                <a:gd name="connsiteX107" fmla="*/ 1502984 w 2369255"/>
                <a:gd name="connsiteY107" fmla="*/ 478231 h 2533489"/>
                <a:gd name="connsiteX108" fmla="*/ 1506343 w 2369255"/>
                <a:gd name="connsiteY108" fmla="*/ 479203 h 2533489"/>
                <a:gd name="connsiteX109" fmla="*/ 1520897 w 2369255"/>
                <a:gd name="connsiteY109" fmla="*/ 591082 h 2533489"/>
                <a:gd name="connsiteX110" fmla="*/ 1502984 w 2369255"/>
                <a:gd name="connsiteY110" fmla="*/ 478231 h 2533489"/>
                <a:gd name="connsiteX111" fmla="*/ 1437012 w 2369255"/>
                <a:gd name="connsiteY111" fmla="*/ 459134 h 2533489"/>
                <a:gd name="connsiteX112" fmla="*/ 1439005 w 2369255"/>
                <a:gd name="connsiteY112" fmla="*/ 459711 h 2533489"/>
                <a:gd name="connsiteX113" fmla="*/ 1245358 w 2369255"/>
                <a:gd name="connsiteY113" fmla="*/ 523018 h 2533489"/>
                <a:gd name="connsiteX114" fmla="*/ 1437012 w 2369255"/>
                <a:gd name="connsiteY114" fmla="*/ 459134 h 2533489"/>
                <a:gd name="connsiteX115" fmla="*/ 1456541 w 2369255"/>
                <a:gd name="connsiteY115" fmla="*/ 413072 h 2533489"/>
                <a:gd name="connsiteX116" fmla="*/ 1447288 w 2369255"/>
                <a:gd name="connsiteY116" fmla="*/ 416338 h 2533489"/>
                <a:gd name="connsiteX117" fmla="*/ 1441954 w 2369255"/>
                <a:gd name="connsiteY117" fmla="*/ 433102 h 2533489"/>
                <a:gd name="connsiteX118" fmla="*/ 1443478 w 2369255"/>
                <a:gd name="connsiteY118" fmla="*/ 416338 h 2533489"/>
                <a:gd name="connsiteX119" fmla="*/ 1456541 w 2369255"/>
                <a:gd name="connsiteY119" fmla="*/ 413072 h 2533489"/>
                <a:gd name="connsiteX120" fmla="*/ 1596716 w 2369255"/>
                <a:gd name="connsiteY120" fmla="*/ 405823 h 2533489"/>
                <a:gd name="connsiteX121" fmla="*/ 1593973 w 2369255"/>
                <a:gd name="connsiteY121" fmla="*/ 408718 h 2533489"/>
                <a:gd name="connsiteX122" fmla="*/ 1587306 w 2369255"/>
                <a:gd name="connsiteY122" fmla="*/ 408718 h 2533489"/>
                <a:gd name="connsiteX123" fmla="*/ 1596716 w 2369255"/>
                <a:gd name="connsiteY123" fmla="*/ 405823 h 2533489"/>
                <a:gd name="connsiteX124" fmla="*/ 1548806 w 2369255"/>
                <a:gd name="connsiteY124" fmla="*/ 374134 h 2533489"/>
                <a:gd name="connsiteX125" fmla="*/ 1550158 w 2369255"/>
                <a:gd name="connsiteY125" fmla="*/ 374428 h 2533489"/>
                <a:gd name="connsiteX126" fmla="*/ 1544519 w 2369255"/>
                <a:gd name="connsiteY126" fmla="*/ 396983 h 2533489"/>
                <a:gd name="connsiteX127" fmla="*/ 1540633 w 2369255"/>
                <a:gd name="connsiteY127" fmla="*/ 395383 h 2533489"/>
                <a:gd name="connsiteX128" fmla="*/ 1548806 w 2369255"/>
                <a:gd name="connsiteY128" fmla="*/ 374134 h 2533489"/>
                <a:gd name="connsiteX129" fmla="*/ 1475171 w 2369255"/>
                <a:gd name="connsiteY129" fmla="*/ 366635 h 2533489"/>
                <a:gd name="connsiteX130" fmla="*/ 1473958 w 2369255"/>
                <a:gd name="connsiteY130" fmla="*/ 366808 h 2533489"/>
                <a:gd name="connsiteX131" fmla="*/ 1477202 w 2369255"/>
                <a:gd name="connsiteY131" fmla="*/ 388432 h 2533489"/>
                <a:gd name="connsiteX132" fmla="*/ 1472053 w 2369255"/>
                <a:gd name="connsiteY132" fmla="*/ 366808 h 2533489"/>
                <a:gd name="connsiteX133" fmla="*/ 1475171 w 2369255"/>
                <a:gd name="connsiteY133" fmla="*/ 366635 h 2533489"/>
                <a:gd name="connsiteX134" fmla="*/ 1596041 w 2369255"/>
                <a:gd name="connsiteY134" fmla="*/ 150766 h 2533489"/>
                <a:gd name="connsiteX135" fmla="*/ 1955817 w 2369255"/>
                <a:gd name="connsiteY135" fmla="*/ 470842 h 2533489"/>
                <a:gd name="connsiteX136" fmla="*/ 1914013 w 2369255"/>
                <a:gd name="connsiteY136" fmla="*/ 479203 h 2533489"/>
                <a:gd name="connsiteX137" fmla="*/ 1849243 w 2369255"/>
                <a:gd name="connsiteY137" fmla="*/ 471583 h 2533489"/>
                <a:gd name="connsiteX138" fmla="*/ 1824478 w 2369255"/>
                <a:gd name="connsiteY138" fmla="*/ 444913 h 2533489"/>
                <a:gd name="connsiteX139" fmla="*/ 1809238 w 2369255"/>
                <a:gd name="connsiteY139" fmla="*/ 450628 h 2533489"/>
                <a:gd name="connsiteX140" fmla="*/ 1786378 w 2369255"/>
                <a:gd name="connsiteY140" fmla="*/ 414433 h 2533489"/>
                <a:gd name="connsiteX141" fmla="*/ 1717798 w 2369255"/>
                <a:gd name="connsiteY141" fmla="*/ 422053 h 2533489"/>
                <a:gd name="connsiteX142" fmla="*/ 1721608 w 2369255"/>
                <a:gd name="connsiteY142" fmla="*/ 382048 h 2533489"/>
                <a:gd name="connsiteX143" fmla="*/ 1704463 w 2369255"/>
                <a:gd name="connsiteY143" fmla="*/ 378238 h 2533489"/>
                <a:gd name="connsiteX144" fmla="*/ 1725418 w 2369255"/>
                <a:gd name="connsiteY144" fmla="*/ 362998 h 2533489"/>
                <a:gd name="connsiteX145" fmla="*/ 1693033 w 2369255"/>
                <a:gd name="connsiteY145" fmla="*/ 324898 h 2533489"/>
                <a:gd name="connsiteX146" fmla="*/ 1653028 w 2369255"/>
                <a:gd name="connsiteY146" fmla="*/ 370618 h 2533489"/>
                <a:gd name="connsiteX147" fmla="*/ 1624964 w 2369255"/>
                <a:gd name="connsiteY147" fmla="*/ 335538 h 2533489"/>
                <a:gd name="connsiteX148" fmla="*/ 1626358 w 2369255"/>
                <a:gd name="connsiteY148" fmla="*/ 334423 h 2533489"/>
                <a:gd name="connsiteX149" fmla="*/ 1597783 w 2369255"/>
                <a:gd name="connsiteY149" fmla="*/ 294418 h 2533489"/>
                <a:gd name="connsiteX150" fmla="*/ 1590163 w 2369255"/>
                <a:gd name="connsiteY150" fmla="*/ 159163 h 2533489"/>
                <a:gd name="connsiteX151" fmla="*/ 1596041 w 2369255"/>
                <a:gd name="connsiteY151" fmla="*/ 150766 h 2533489"/>
                <a:gd name="connsiteX152" fmla="*/ 654808 w 2369255"/>
                <a:gd name="connsiteY152" fmla="*/ 12478 h 2533489"/>
                <a:gd name="connsiteX153" fmla="*/ 681478 w 2369255"/>
                <a:gd name="connsiteY153" fmla="*/ 92488 h 2533489"/>
                <a:gd name="connsiteX154" fmla="*/ 790063 w 2369255"/>
                <a:gd name="connsiteY154" fmla="*/ 63913 h 2533489"/>
                <a:gd name="connsiteX155" fmla="*/ 838950 w 2369255"/>
                <a:gd name="connsiteY155" fmla="*/ 41964 h 2533489"/>
                <a:gd name="connsiteX156" fmla="*/ 862453 w 2369255"/>
                <a:gd name="connsiteY156" fmla="*/ 71533 h 2533489"/>
                <a:gd name="connsiteX157" fmla="*/ 856738 w 2369255"/>
                <a:gd name="connsiteY157" fmla="*/ 102013 h 2533489"/>
                <a:gd name="connsiteX158" fmla="*/ 938653 w 2369255"/>
                <a:gd name="connsiteY158" fmla="*/ 105823 h 2533489"/>
                <a:gd name="connsiteX159" fmla="*/ 951988 w 2369255"/>
                <a:gd name="connsiteY159" fmla="*/ 31528 h 2533489"/>
                <a:gd name="connsiteX160" fmla="*/ 972943 w 2369255"/>
                <a:gd name="connsiteY160" fmla="*/ 60103 h 2533489"/>
                <a:gd name="connsiteX161" fmla="*/ 1064383 w 2369255"/>
                <a:gd name="connsiteY161" fmla="*/ 60103 h 2533489"/>
                <a:gd name="connsiteX162" fmla="*/ 1113913 w 2369255"/>
                <a:gd name="connsiteY162" fmla="*/ 50578 h 2533489"/>
                <a:gd name="connsiteX163" fmla="*/ 1121533 w 2369255"/>
                <a:gd name="connsiteY163" fmla="*/ 22003 h 2533489"/>
                <a:gd name="connsiteX164" fmla="*/ 1182493 w 2369255"/>
                <a:gd name="connsiteY164" fmla="*/ 12478 h 2533489"/>
                <a:gd name="connsiteX165" fmla="*/ 1214878 w 2369255"/>
                <a:gd name="connsiteY165" fmla="*/ 115348 h 2533489"/>
                <a:gd name="connsiteX166" fmla="*/ 1228213 w 2369255"/>
                <a:gd name="connsiteY166" fmla="*/ 115348 h 2533489"/>
                <a:gd name="connsiteX167" fmla="*/ 1252978 w 2369255"/>
                <a:gd name="connsiteY167" fmla="*/ 202978 h 2533489"/>
                <a:gd name="connsiteX168" fmla="*/ 1255403 w 2369255"/>
                <a:gd name="connsiteY168" fmla="*/ 208200 h 2533489"/>
                <a:gd name="connsiteX169" fmla="*/ 1310318 w 2369255"/>
                <a:gd name="connsiteY169" fmla="*/ 156945 h 2533489"/>
                <a:gd name="connsiteX170" fmla="*/ 1340628 w 2369255"/>
                <a:gd name="connsiteY170" fmla="*/ 109587 h 2533489"/>
                <a:gd name="connsiteX171" fmla="*/ 1340608 w 2369255"/>
                <a:gd name="connsiteY171" fmla="*/ 109633 h 2533489"/>
                <a:gd name="connsiteX172" fmla="*/ 1310128 w 2369255"/>
                <a:gd name="connsiteY172" fmla="*/ 157258 h 2533489"/>
                <a:gd name="connsiteX173" fmla="*/ 1252978 w 2369255"/>
                <a:gd name="connsiteY173" fmla="*/ 210598 h 2533489"/>
                <a:gd name="connsiteX174" fmla="*/ 1249168 w 2369255"/>
                <a:gd name="connsiteY174" fmla="*/ 252508 h 2533489"/>
                <a:gd name="connsiteX175" fmla="*/ 1273933 w 2369255"/>
                <a:gd name="connsiteY175" fmla="*/ 359188 h 2533489"/>
                <a:gd name="connsiteX176" fmla="*/ 1216783 w 2369255"/>
                <a:gd name="connsiteY176" fmla="*/ 376333 h 2533489"/>
                <a:gd name="connsiteX177" fmla="*/ 1245358 w 2369255"/>
                <a:gd name="connsiteY177" fmla="*/ 523018 h 2533489"/>
                <a:gd name="connsiteX178" fmla="*/ 1266313 w 2369255"/>
                <a:gd name="connsiteY178" fmla="*/ 576358 h 2533489"/>
                <a:gd name="connsiteX179" fmla="*/ 1312033 w 2369255"/>
                <a:gd name="connsiteY179" fmla="*/ 654463 h 2533489"/>
                <a:gd name="connsiteX180" fmla="*/ 1332988 w 2369255"/>
                <a:gd name="connsiteY180" fmla="*/ 658273 h 2533489"/>
                <a:gd name="connsiteX181" fmla="*/ 1361563 w 2369255"/>
                <a:gd name="connsiteY181" fmla="*/ 749713 h 2533489"/>
                <a:gd name="connsiteX182" fmla="*/ 1540633 w 2369255"/>
                <a:gd name="connsiteY182" fmla="*/ 715423 h 2533489"/>
                <a:gd name="connsiteX183" fmla="*/ 1540207 w 2369255"/>
                <a:gd name="connsiteY183" fmla="*/ 712737 h 2533489"/>
                <a:gd name="connsiteX184" fmla="*/ 1586353 w 2369255"/>
                <a:gd name="connsiteY184" fmla="*/ 702088 h 2533489"/>
                <a:gd name="connsiteX185" fmla="*/ 1609213 w 2369255"/>
                <a:gd name="connsiteY185" fmla="*/ 671608 h 2533489"/>
                <a:gd name="connsiteX186" fmla="*/ 1637788 w 2369255"/>
                <a:gd name="connsiteY186" fmla="*/ 658273 h 2533489"/>
                <a:gd name="connsiteX187" fmla="*/ 1649218 w 2369255"/>
                <a:gd name="connsiteY187" fmla="*/ 625888 h 2533489"/>
                <a:gd name="connsiteX188" fmla="*/ 1670173 w 2369255"/>
                <a:gd name="connsiteY188" fmla="*/ 606838 h 2533489"/>
                <a:gd name="connsiteX189" fmla="*/ 1691128 w 2369255"/>
                <a:gd name="connsiteY189" fmla="*/ 622078 h 2533489"/>
                <a:gd name="connsiteX190" fmla="*/ 1685413 w 2369255"/>
                <a:gd name="connsiteY190" fmla="*/ 721138 h 2533489"/>
                <a:gd name="connsiteX191" fmla="*/ 1755898 w 2369255"/>
                <a:gd name="connsiteY191" fmla="*/ 799243 h 2533489"/>
                <a:gd name="connsiteX192" fmla="*/ 1757803 w 2369255"/>
                <a:gd name="connsiteY192" fmla="*/ 864013 h 2533489"/>
                <a:gd name="connsiteX193" fmla="*/ 1733038 w 2369255"/>
                <a:gd name="connsiteY193" fmla="*/ 884968 h 2533489"/>
                <a:gd name="connsiteX194" fmla="*/ 1795903 w 2369255"/>
                <a:gd name="connsiteY194" fmla="*/ 888778 h 2533489"/>
                <a:gd name="connsiteX195" fmla="*/ 2082230 w 2369255"/>
                <a:gd name="connsiteY195" fmla="*/ 824307 h 2533489"/>
                <a:gd name="connsiteX196" fmla="*/ 2102608 w 2369255"/>
                <a:gd name="connsiteY196" fmla="*/ 902113 h 2533489"/>
                <a:gd name="connsiteX197" fmla="*/ 2094988 w 2369255"/>
                <a:gd name="connsiteY197" fmla="*/ 955453 h 2533489"/>
                <a:gd name="connsiteX198" fmla="*/ 2030218 w 2369255"/>
                <a:gd name="connsiteY198" fmla="*/ 964978 h 2533489"/>
                <a:gd name="connsiteX199" fmla="*/ 2030218 w 2369255"/>
                <a:gd name="connsiteY199" fmla="*/ 1035463 h 2533489"/>
                <a:gd name="connsiteX200" fmla="*/ 2074033 w 2369255"/>
                <a:gd name="connsiteY200" fmla="*/ 1041178 h 2533489"/>
                <a:gd name="connsiteX201" fmla="*/ 2114038 w 2369255"/>
                <a:gd name="connsiteY201" fmla="*/ 1014508 h 2533489"/>
                <a:gd name="connsiteX202" fmla="*/ 2093083 w 2369255"/>
                <a:gd name="connsiteY202" fmla="*/ 1069753 h 2533489"/>
                <a:gd name="connsiteX203" fmla="*/ 2089273 w 2369255"/>
                <a:gd name="connsiteY203" fmla="*/ 1149763 h 2533489"/>
                <a:gd name="connsiteX204" fmla="*/ 2287393 w 2369255"/>
                <a:gd name="connsiteY204" fmla="*/ 1147858 h 2533489"/>
                <a:gd name="connsiteX205" fmla="*/ 2287393 w 2369255"/>
                <a:gd name="connsiteY205" fmla="*/ 1104043 h 2533489"/>
                <a:gd name="connsiteX206" fmla="*/ 2296363 w 2369255"/>
                <a:gd name="connsiteY206" fmla="*/ 1101427 h 2533489"/>
                <a:gd name="connsiteX207" fmla="*/ 2369255 w 2369255"/>
                <a:gd name="connsiteY207" fmla="*/ 1241531 h 2533489"/>
                <a:gd name="connsiteX208" fmla="*/ 2303675 w 2369255"/>
                <a:gd name="connsiteY208" fmla="*/ 1230601 h 2533489"/>
                <a:gd name="connsiteX209" fmla="*/ 2285869 w 2369255"/>
                <a:gd name="connsiteY209" fmla="*/ 1148692 h 2533489"/>
                <a:gd name="connsiteX210" fmla="*/ 2093706 w 2369255"/>
                <a:gd name="connsiteY210" fmla="*/ 1150540 h 2533489"/>
                <a:gd name="connsiteX211" fmla="*/ 2142613 w 2369255"/>
                <a:gd name="connsiteY211" fmla="*/ 1239298 h 2533489"/>
                <a:gd name="connsiteX212" fmla="*/ 2083558 w 2369255"/>
                <a:gd name="connsiteY212" fmla="*/ 1269778 h 2533489"/>
                <a:gd name="connsiteX213" fmla="*/ 2093083 w 2369255"/>
                <a:gd name="connsiteY213" fmla="*/ 1307878 h 2533489"/>
                <a:gd name="connsiteX214" fmla="*/ 2047363 w 2369255"/>
                <a:gd name="connsiteY214" fmla="*/ 1363123 h 2533489"/>
                <a:gd name="connsiteX215" fmla="*/ 2174998 w 2369255"/>
                <a:gd name="connsiteY215" fmla="*/ 1431703 h 2533489"/>
                <a:gd name="connsiteX216" fmla="*/ 2152138 w 2369255"/>
                <a:gd name="connsiteY216" fmla="*/ 1464088 h 2533489"/>
                <a:gd name="connsiteX217" fmla="*/ 2203573 w 2369255"/>
                <a:gd name="connsiteY217" fmla="*/ 1540288 h 2533489"/>
                <a:gd name="connsiteX218" fmla="*/ 2197858 w 2369255"/>
                <a:gd name="connsiteY218" fmla="*/ 1578388 h 2533489"/>
                <a:gd name="connsiteX219" fmla="*/ 2163568 w 2369255"/>
                <a:gd name="connsiteY219" fmla="*/ 1593628 h 2533489"/>
                <a:gd name="connsiteX220" fmla="*/ 2131183 w 2369255"/>
                <a:gd name="connsiteY220" fmla="*/ 1669828 h 2533489"/>
                <a:gd name="connsiteX221" fmla="*/ 2165473 w 2369255"/>
                <a:gd name="connsiteY221" fmla="*/ 1704118 h 2533489"/>
                <a:gd name="connsiteX222" fmla="*/ 2129278 w 2369255"/>
                <a:gd name="connsiteY222" fmla="*/ 1749838 h 2533489"/>
                <a:gd name="connsiteX223" fmla="*/ 2213098 w 2369255"/>
                <a:gd name="connsiteY223" fmla="*/ 1734598 h 2533489"/>
                <a:gd name="connsiteX224" fmla="*/ 2131183 w 2369255"/>
                <a:gd name="connsiteY224" fmla="*/ 1751743 h 2533489"/>
                <a:gd name="connsiteX225" fmla="*/ 2030218 w 2369255"/>
                <a:gd name="connsiteY225" fmla="*/ 1656493 h 2533489"/>
                <a:gd name="connsiteX226" fmla="*/ 1940683 w 2369255"/>
                <a:gd name="connsiteY226" fmla="*/ 1721263 h 2533489"/>
                <a:gd name="connsiteX227" fmla="*/ 1809238 w 2369255"/>
                <a:gd name="connsiteY227" fmla="*/ 1749838 h 2533489"/>
                <a:gd name="connsiteX228" fmla="*/ 1795903 w 2369255"/>
                <a:gd name="connsiteY228" fmla="*/ 1734598 h 2533489"/>
                <a:gd name="connsiteX229" fmla="*/ 1738753 w 2369255"/>
                <a:gd name="connsiteY229" fmla="*/ 1749838 h 2533489"/>
                <a:gd name="connsiteX230" fmla="*/ 1734943 w 2369255"/>
                <a:gd name="connsiteY230" fmla="*/ 1772698 h 2533489"/>
                <a:gd name="connsiteX231" fmla="*/ 1683030 w 2369255"/>
                <a:gd name="connsiteY231" fmla="*/ 1785676 h 2533489"/>
                <a:gd name="connsiteX232" fmla="*/ 1681603 w 2369255"/>
                <a:gd name="connsiteY232" fmla="*/ 1784128 h 2533489"/>
                <a:gd name="connsiteX233" fmla="*/ 1637788 w 2369255"/>
                <a:gd name="connsiteY233" fmla="*/ 1824133 h 2533489"/>
                <a:gd name="connsiteX234" fmla="*/ 1618738 w 2369255"/>
                <a:gd name="connsiteY234" fmla="*/ 1824133 h 2533489"/>
                <a:gd name="connsiteX235" fmla="*/ 1546348 w 2369255"/>
                <a:gd name="connsiteY235" fmla="*/ 1915573 h 2533489"/>
                <a:gd name="connsiteX236" fmla="*/ 1538728 w 2369255"/>
                <a:gd name="connsiteY236" fmla="*/ 1965103 h 2533489"/>
                <a:gd name="connsiteX237" fmla="*/ 1513963 w 2369255"/>
                <a:gd name="connsiteY237" fmla="*/ 1930813 h 2533489"/>
                <a:gd name="connsiteX238" fmla="*/ 1475863 w 2369255"/>
                <a:gd name="connsiteY238" fmla="*/ 1999393 h 2533489"/>
                <a:gd name="connsiteX239" fmla="*/ 1460623 w 2369255"/>
                <a:gd name="connsiteY239" fmla="*/ 1999393 h 2533489"/>
                <a:gd name="connsiteX240" fmla="*/ 1414903 w 2369255"/>
                <a:gd name="connsiteY240" fmla="*/ 2031778 h 2533489"/>
                <a:gd name="connsiteX241" fmla="*/ 1418713 w 2369255"/>
                <a:gd name="connsiteY241" fmla="*/ 2050828 h 2533489"/>
                <a:gd name="connsiteX242" fmla="*/ 1376803 w 2369255"/>
                <a:gd name="connsiteY242" fmla="*/ 2079403 h 2533489"/>
                <a:gd name="connsiteX243" fmla="*/ 1390138 w 2369255"/>
                <a:gd name="connsiteY243" fmla="*/ 2109883 h 2533489"/>
                <a:gd name="connsiteX244" fmla="*/ 1319653 w 2369255"/>
                <a:gd name="connsiteY244" fmla="*/ 2119408 h 2533489"/>
                <a:gd name="connsiteX245" fmla="*/ 1300603 w 2369255"/>
                <a:gd name="connsiteY245" fmla="*/ 2155603 h 2533489"/>
                <a:gd name="connsiteX246" fmla="*/ 1273933 w 2369255"/>
                <a:gd name="connsiteY246" fmla="*/ 2176558 h 2533489"/>
                <a:gd name="connsiteX247" fmla="*/ 1239643 w 2369255"/>
                <a:gd name="connsiteY247" fmla="*/ 2153698 h 2533489"/>
                <a:gd name="connsiteX248" fmla="*/ 1225489 w 2369255"/>
                <a:gd name="connsiteY248" fmla="*/ 2169874 h 2533489"/>
                <a:gd name="connsiteX249" fmla="*/ 1224403 w 2369255"/>
                <a:gd name="connsiteY249" fmla="*/ 2168938 h 2533489"/>
                <a:gd name="connsiteX250" fmla="*/ 1096768 w 2369255"/>
                <a:gd name="connsiteY250" fmla="*/ 2054638 h 2533489"/>
                <a:gd name="connsiteX251" fmla="*/ 1049736 w 2369255"/>
                <a:gd name="connsiteY251" fmla="*/ 2117007 h 2533489"/>
                <a:gd name="connsiteX252" fmla="*/ 969133 w 2369255"/>
                <a:gd name="connsiteY252" fmla="*/ 2113694 h 2533489"/>
                <a:gd name="connsiteX253" fmla="*/ 965323 w 2369255"/>
                <a:gd name="connsiteY253" fmla="*/ 2142269 h 2533489"/>
                <a:gd name="connsiteX254" fmla="*/ 807208 w 2369255"/>
                <a:gd name="connsiteY254" fmla="*/ 2142269 h 2533489"/>
                <a:gd name="connsiteX255" fmla="*/ 803398 w 2369255"/>
                <a:gd name="connsiteY255" fmla="*/ 2037494 h 2533489"/>
                <a:gd name="connsiteX256" fmla="*/ 801578 w 2369255"/>
                <a:gd name="connsiteY256" fmla="*/ 2037239 h 2533489"/>
                <a:gd name="connsiteX257" fmla="*/ 818638 w 2369255"/>
                <a:gd name="connsiteY257" fmla="*/ 1986058 h 2533489"/>
                <a:gd name="connsiteX258" fmla="*/ 776728 w 2369255"/>
                <a:gd name="connsiteY258" fmla="*/ 1951768 h 2533489"/>
                <a:gd name="connsiteX259" fmla="*/ 780538 w 2369255"/>
                <a:gd name="connsiteY259" fmla="*/ 1911763 h 2533489"/>
                <a:gd name="connsiteX260" fmla="*/ 791968 w 2369255"/>
                <a:gd name="connsiteY260" fmla="*/ 1848898 h 2533489"/>
                <a:gd name="connsiteX261" fmla="*/ 761488 w 2369255"/>
                <a:gd name="connsiteY261" fmla="*/ 1814608 h 2533489"/>
                <a:gd name="connsiteX262" fmla="*/ 708148 w 2369255"/>
                <a:gd name="connsiteY262" fmla="*/ 1803178 h 2533489"/>
                <a:gd name="connsiteX263" fmla="*/ 637663 w 2369255"/>
                <a:gd name="connsiteY263" fmla="*/ 1744123 h 2533489"/>
                <a:gd name="connsiteX264" fmla="*/ 637663 w 2369255"/>
                <a:gd name="connsiteY264" fmla="*/ 1717453 h 2533489"/>
                <a:gd name="connsiteX265" fmla="*/ 609088 w 2369255"/>
                <a:gd name="connsiteY265" fmla="*/ 1721263 h 2533489"/>
                <a:gd name="connsiteX266" fmla="*/ 504313 w 2369255"/>
                <a:gd name="connsiteY266" fmla="*/ 1650778 h 2533489"/>
                <a:gd name="connsiteX267" fmla="*/ 463237 w 2369255"/>
                <a:gd name="connsiteY267" fmla="*/ 1608059 h 2533489"/>
                <a:gd name="connsiteX268" fmla="*/ 464308 w 2369255"/>
                <a:gd name="connsiteY268" fmla="*/ 1555528 h 2533489"/>
                <a:gd name="connsiteX269" fmla="*/ 420493 w 2369255"/>
                <a:gd name="connsiteY269" fmla="*/ 1534573 h 2533489"/>
                <a:gd name="connsiteX270" fmla="*/ 435733 w 2369255"/>
                <a:gd name="connsiteY270" fmla="*/ 1483138 h 2533489"/>
                <a:gd name="connsiteX271" fmla="*/ 391918 w 2369255"/>
                <a:gd name="connsiteY271" fmla="*/ 1504093 h 2533489"/>
                <a:gd name="connsiteX272" fmla="*/ 359533 w 2369255"/>
                <a:gd name="connsiteY272" fmla="*/ 1504093 h 2533489"/>
                <a:gd name="connsiteX273" fmla="*/ 353818 w 2369255"/>
                <a:gd name="connsiteY273" fmla="*/ 1523143 h 2533489"/>
                <a:gd name="connsiteX274" fmla="*/ 184273 w 2369255"/>
                <a:gd name="connsiteY274" fmla="*/ 1523143 h 2533489"/>
                <a:gd name="connsiteX275" fmla="*/ 163926 w 2369255"/>
                <a:gd name="connsiteY275" fmla="*/ 1585882 h 2533489"/>
                <a:gd name="connsiteX276" fmla="*/ 163885 w 2369255"/>
                <a:gd name="connsiteY276" fmla="*/ 1585806 h 2533489"/>
                <a:gd name="connsiteX277" fmla="*/ 184395 w 2369255"/>
                <a:gd name="connsiteY277" fmla="*/ 1522565 h 2533489"/>
                <a:gd name="connsiteX278" fmla="*/ 203274 w 2369255"/>
                <a:gd name="connsiteY278" fmla="*/ 1522565 h 2533489"/>
                <a:gd name="connsiteX279" fmla="*/ 197608 w 2369255"/>
                <a:gd name="connsiteY279" fmla="*/ 1456468 h 2533489"/>
                <a:gd name="connsiteX280" fmla="*/ 148078 w 2369255"/>
                <a:gd name="connsiteY280" fmla="*/ 1479328 h 2533489"/>
                <a:gd name="connsiteX281" fmla="*/ 127123 w 2369255"/>
                <a:gd name="connsiteY281" fmla="*/ 1403128 h 2533489"/>
                <a:gd name="connsiteX282" fmla="*/ 117598 w 2369255"/>
                <a:gd name="connsiteY282" fmla="*/ 1402126 h 2533489"/>
                <a:gd name="connsiteX283" fmla="*/ 117598 w 2369255"/>
                <a:gd name="connsiteY283" fmla="*/ 1365028 h 2533489"/>
                <a:gd name="connsiteX284" fmla="*/ 148078 w 2369255"/>
                <a:gd name="connsiteY284" fmla="*/ 1326928 h 2533489"/>
                <a:gd name="connsiteX285" fmla="*/ 212848 w 2369255"/>
                <a:gd name="connsiteY285" fmla="*/ 1315498 h 2533489"/>
                <a:gd name="connsiteX286" fmla="*/ 229993 w 2369255"/>
                <a:gd name="connsiteY286" fmla="*/ 1250728 h 2533489"/>
                <a:gd name="connsiteX287" fmla="*/ 218563 w 2369255"/>
                <a:gd name="connsiteY287" fmla="*/ 1155478 h 2533489"/>
                <a:gd name="connsiteX288" fmla="*/ 219377 w 2369255"/>
                <a:gd name="connsiteY288" fmla="*/ 1147609 h 2533489"/>
                <a:gd name="connsiteX289" fmla="*/ 308099 w 2369255"/>
                <a:gd name="connsiteY289" fmla="*/ 1123093 h 2533489"/>
                <a:gd name="connsiteX290" fmla="*/ 325244 w 2369255"/>
                <a:gd name="connsiteY290" fmla="*/ 1035463 h 2533489"/>
                <a:gd name="connsiteX291" fmla="*/ 304289 w 2369255"/>
                <a:gd name="connsiteY291" fmla="*/ 999268 h 2533489"/>
                <a:gd name="connsiteX292" fmla="*/ 174749 w 2369255"/>
                <a:gd name="connsiteY292" fmla="*/ 982123 h 2533489"/>
                <a:gd name="connsiteX293" fmla="*/ 243329 w 2369255"/>
                <a:gd name="connsiteY293" fmla="*/ 856393 h 2533489"/>
                <a:gd name="connsiteX294" fmla="*/ 247139 w 2369255"/>
                <a:gd name="connsiteY294" fmla="*/ 743998 h 2533489"/>
                <a:gd name="connsiteX295" fmla="*/ 169034 w 2369255"/>
                <a:gd name="connsiteY295" fmla="*/ 698278 h 2533489"/>
                <a:gd name="connsiteX296" fmla="*/ 98549 w 2369255"/>
                <a:gd name="connsiteY296" fmla="*/ 654463 h 2533489"/>
                <a:gd name="connsiteX297" fmla="*/ 42112 w 2369255"/>
                <a:gd name="connsiteY297" fmla="*/ 656344 h 2533489"/>
                <a:gd name="connsiteX298" fmla="*/ 41731 w 2369255"/>
                <a:gd name="connsiteY298" fmla="*/ 654605 h 2533489"/>
                <a:gd name="connsiteX299" fmla="*/ 98881 w 2369255"/>
                <a:gd name="connsiteY299" fmla="*/ 652700 h 2533489"/>
                <a:gd name="connsiteX300" fmla="*/ 169366 w 2369255"/>
                <a:gd name="connsiteY300" fmla="*/ 696515 h 2533489"/>
                <a:gd name="connsiteX301" fmla="*/ 222373 w 2369255"/>
                <a:gd name="connsiteY301" fmla="*/ 727544 h 2533489"/>
                <a:gd name="connsiteX302" fmla="*/ 222373 w 2369255"/>
                <a:gd name="connsiteY302" fmla="*/ 580169 h 2533489"/>
                <a:gd name="connsiteX303" fmla="*/ 243328 w 2369255"/>
                <a:gd name="connsiteY303" fmla="*/ 502064 h 2533489"/>
                <a:gd name="connsiteX304" fmla="*/ 212848 w 2369255"/>
                <a:gd name="connsiteY304" fmla="*/ 460154 h 2533489"/>
                <a:gd name="connsiteX305" fmla="*/ 287143 w 2369255"/>
                <a:gd name="connsiteY305" fmla="*/ 462059 h 2533489"/>
                <a:gd name="connsiteX306" fmla="*/ 282547 w 2369255"/>
                <a:gd name="connsiteY306" fmla="*/ 458544 h 2533489"/>
                <a:gd name="connsiteX307" fmla="*/ 287143 w 2369255"/>
                <a:gd name="connsiteY307" fmla="*/ 460153 h 2533489"/>
                <a:gd name="connsiteX308" fmla="*/ 317623 w 2369255"/>
                <a:gd name="connsiteY308" fmla="*/ 395383 h 2533489"/>
                <a:gd name="connsiteX309" fmla="*/ 401443 w 2369255"/>
                <a:gd name="connsiteY309" fmla="*/ 397288 h 2533489"/>
                <a:gd name="connsiteX310" fmla="*/ 447163 w 2369255"/>
                <a:gd name="connsiteY310" fmla="*/ 374428 h 2533489"/>
                <a:gd name="connsiteX311" fmla="*/ 462403 w 2369255"/>
                <a:gd name="connsiteY311" fmla="*/ 347758 h 2533489"/>
                <a:gd name="connsiteX312" fmla="*/ 466213 w 2369255"/>
                <a:gd name="connsiteY312" fmla="*/ 279178 h 2533489"/>
                <a:gd name="connsiteX313" fmla="*/ 443353 w 2369255"/>
                <a:gd name="connsiteY313" fmla="*/ 210598 h 2533489"/>
                <a:gd name="connsiteX314" fmla="*/ 390013 w 2369255"/>
                <a:gd name="connsiteY314" fmla="*/ 149638 h 2533489"/>
                <a:gd name="connsiteX315" fmla="*/ 412873 w 2369255"/>
                <a:gd name="connsiteY315" fmla="*/ 138208 h 2533489"/>
                <a:gd name="connsiteX316" fmla="*/ 376678 w 2369255"/>
                <a:gd name="connsiteY316" fmla="*/ 35338 h 2533489"/>
                <a:gd name="connsiteX317" fmla="*/ 369247 w 2369255"/>
                <a:gd name="connsiteY317" fmla="*/ 26137 h 2533489"/>
                <a:gd name="connsiteX318" fmla="*/ 369448 w 2369255"/>
                <a:gd name="connsiteY318" fmla="*/ 25883 h 2533489"/>
                <a:gd name="connsiteX319" fmla="*/ 377157 w 2369255"/>
                <a:gd name="connsiteY319" fmla="*/ 35427 h 2533489"/>
                <a:gd name="connsiteX320" fmla="*/ 411094 w 2369255"/>
                <a:gd name="connsiteY320" fmla="*/ 131879 h 2533489"/>
                <a:gd name="connsiteX321" fmla="*/ 412873 w 2369255"/>
                <a:gd name="connsiteY321" fmla="*/ 132493 h 2533489"/>
                <a:gd name="connsiteX322" fmla="*/ 454783 w 2369255"/>
                <a:gd name="connsiteY322" fmla="*/ 86773 h 2533489"/>
                <a:gd name="connsiteX323" fmla="*/ 521458 w 2369255"/>
                <a:gd name="connsiteY323" fmla="*/ 98203 h 2533489"/>
                <a:gd name="connsiteX324" fmla="*/ 498598 w 2369255"/>
                <a:gd name="connsiteY324" fmla="*/ 62008 h 2533489"/>
                <a:gd name="connsiteX325" fmla="*/ 550033 w 2369255"/>
                <a:gd name="connsiteY325" fmla="*/ 25813 h 2533489"/>
                <a:gd name="connsiteX326" fmla="*/ 654808 w 2369255"/>
                <a:gd name="connsiteY326" fmla="*/ 12478 h 2533489"/>
                <a:gd name="connsiteX327" fmla="*/ 1416808 w 2369255"/>
                <a:gd name="connsiteY327" fmla="*/ 6763 h 2533489"/>
                <a:gd name="connsiteX328" fmla="*/ 1426577 w 2369255"/>
                <a:gd name="connsiteY328" fmla="*/ 0 h 2533489"/>
                <a:gd name="connsiteX329" fmla="*/ 1416808 w 2369255"/>
                <a:gd name="connsiteY329" fmla="*/ 6763 h 2533489"/>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369448 w 2369255"/>
                <a:gd name="connsiteY318" fmla="*/ 13405 h 2521011"/>
                <a:gd name="connsiteX319" fmla="*/ 377157 w 2369255"/>
                <a:gd name="connsiteY319" fmla="*/ 22949 h 2521011"/>
                <a:gd name="connsiteX320" fmla="*/ 411094 w 2369255"/>
                <a:gd name="connsiteY320" fmla="*/ 119401 h 2521011"/>
                <a:gd name="connsiteX321" fmla="*/ 412873 w 2369255"/>
                <a:gd name="connsiteY321" fmla="*/ 120015 h 2521011"/>
                <a:gd name="connsiteX322" fmla="*/ 454783 w 2369255"/>
                <a:gd name="connsiteY322" fmla="*/ 74295 h 2521011"/>
                <a:gd name="connsiteX323" fmla="*/ 521458 w 2369255"/>
                <a:gd name="connsiteY323" fmla="*/ 85725 h 2521011"/>
                <a:gd name="connsiteX324" fmla="*/ 498598 w 2369255"/>
                <a:gd name="connsiteY324" fmla="*/ 49530 h 2521011"/>
                <a:gd name="connsiteX325" fmla="*/ 550033 w 2369255"/>
                <a:gd name="connsiteY325" fmla="*/ 13335 h 2521011"/>
                <a:gd name="connsiteX326" fmla="*/ 654808 w 2369255"/>
                <a:gd name="connsiteY32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369448 w 2369255"/>
                <a:gd name="connsiteY318" fmla="*/ 13405 h 2521011"/>
                <a:gd name="connsiteX319" fmla="*/ 411094 w 2369255"/>
                <a:gd name="connsiteY319" fmla="*/ 119401 h 2521011"/>
                <a:gd name="connsiteX320" fmla="*/ 412873 w 2369255"/>
                <a:gd name="connsiteY320" fmla="*/ 120015 h 2521011"/>
                <a:gd name="connsiteX321" fmla="*/ 454783 w 2369255"/>
                <a:gd name="connsiteY321" fmla="*/ 74295 h 2521011"/>
                <a:gd name="connsiteX322" fmla="*/ 521458 w 2369255"/>
                <a:gd name="connsiteY322" fmla="*/ 85725 h 2521011"/>
                <a:gd name="connsiteX323" fmla="*/ 498598 w 2369255"/>
                <a:gd name="connsiteY323" fmla="*/ 49530 h 2521011"/>
                <a:gd name="connsiteX324" fmla="*/ 550033 w 2369255"/>
                <a:gd name="connsiteY324" fmla="*/ 13335 h 2521011"/>
                <a:gd name="connsiteX325" fmla="*/ 654808 w 2369255"/>
                <a:gd name="connsiteY32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411094 w 2369255"/>
                <a:gd name="connsiteY318" fmla="*/ 119401 h 2521011"/>
                <a:gd name="connsiteX319" fmla="*/ 412873 w 2369255"/>
                <a:gd name="connsiteY319" fmla="*/ 120015 h 2521011"/>
                <a:gd name="connsiteX320" fmla="*/ 454783 w 2369255"/>
                <a:gd name="connsiteY320" fmla="*/ 74295 h 2521011"/>
                <a:gd name="connsiteX321" fmla="*/ 521458 w 2369255"/>
                <a:gd name="connsiteY321" fmla="*/ 85725 h 2521011"/>
                <a:gd name="connsiteX322" fmla="*/ 498598 w 2369255"/>
                <a:gd name="connsiteY322" fmla="*/ 49530 h 2521011"/>
                <a:gd name="connsiteX323" fmla="*/ 550033 w 2369255"/>
                <a:gd name="connsiteY323" fmla="*/ 13335 h 2521011"/>
                <a:gd name="connsiteX324" fmla="*/ 654808 w 2369255"/>
                <a:gd name="connsiteY32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411094 w 2369255"/>
                <a:gd name="connsiteY317" fmla="*/ 119401 h 2521011"/>
                <a:gd name="connsiteX318" fmla="*/ 412873 w 2369255"/>
                <a:gd name="connsiteY318" fmla="*/ 120015 h 2521011"/>
                <a:gd name="connsiteX319" fmla="*/ 454783 w 2369255"/>
                <a:gd name="connsiteY319" fmla="*/ 74295 h 2521011"/>
                <a:gd name="connsiteX320" fmla="*/ 521458 w 2369255"/>
                <a:gd name="connsiteY320" fmla="*/ 85725 h 2521011"/>
                <a:gd name="connsiteX321" fmla="*/ 498598 w 2369255"/>
                <a:gd name="connsiteY321" fmla="*/ 49530 h 2521011"/>
                <a:gd name="connsiteX322" fmla="*/ 550033 w 2369255"/>
                <a:gd name="connsiteY322" fmla="*/ 13335 h 2521011"/>
                <a:gd name="connsiteX323" fmla="*/ 654808 w 2369255"/>
                <a:gd name="connsiteY32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411094 w 2369255"/>
                <a:gd name="connsiteY316" fmla="*/ 119401 h 2521011"/>
                <a:gd name="connsiteX317" fmla="*/ 412873 w 2369255"/>
                <a:gd name="connsiteY317" fmla="*/ 120015 h 2521011"/>
                <a:gd name="connsiteX318" fmla="*/ 454783 w 2369255"/>
                <a:gd name="connsiteY318" fmla="*/ 74295 h 2521011"/>
                <a:gd name="connsiteX319" fmla="*/ 521458 w 2369255"/>
                <a:gd name="connsiteY319" fmla="*/ 85725 h 2521011"/>
                <a:gd name="connsiteX320" fmla="*/ 498598 w 2369255"/>
                <a:gd name="connsiteY320" fmla="*/ 49530 h 2521011"/>
                <a:gd name="connsiteX321" fmla="*/ 550033 w 2369255"/>
                <a:gd name="connsiteY321" fmla="*/ 13335 h 2521011"/>
                <a:gd name="connsiteX322" fmla="*/ 654808 w 2369255"/>
                <a:gd name="connsiteY32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10128 w 2369255"/>
                <a:gd name="connsiteY171" fmla="*/ 144780 h 2521011"/>
                <a:gd name="connsiteX172" fmla="*/ 1252978 w 2369255"/>
                <a:gd name="connsiteY172" fmla="*/ 198120 h 2521011"/>
                <a:gd name="connsiteX173" fmla="*/ 1249168 w 2369255"/>
                <a:gd name="connsiteY173" fmla="*/ 240030 h 2521011"/>
                <a:gd name="connsiteX174" fmla="*/ 1273933 w 2369255"/>
                <a:gd name="connsiteY174" fmla="*/ 346710 h 2521011"/>
                <a:gd name="connsiteX175" fmla="*/ 1216783 w 2369255"/>
                <a:gd name="connsiteY175" fmla="*/ 363855 h 2521011"/>
                <a:gd name="connsiteX176" fmla="*/ 1245358 w 2369255"/>
                <a:gd name="connsiteY176" fmla="*/ 510540 h 2521011"/>
                <a:gd name="connsiteX177" fmla="*/ 1266313 w 2369255"/>
                <a:gd name="connsiteY177" fmla="*/ 563880 h 2521011"/>
                <a:gd name="connsiteX178" fmla="*/ 1312033 w 2369255"/>
                <a:gd name="connsiteY178" fmla="*/ 641985 h 2521011"/>
                <a:gd name="connsiteX179" fmla="*/ 1332988 w 2369255"/>
                <a:gd name="connsiteY179" fmla="*/ 645795 h 2521011"/>
                <a:gd name="connsiteX180" fmla="*/ 1361563 w 2369255"/>
                <a:gd name="connsiteY180" fmla="*/ 737235 h 2521011"/>
                <a:gd name="connsiteX181" fmla="*/ 1540633 w 2369255"/>
                <a:gd name="connsiteY181" fmla="*/ 702945 h 2521011"/>
                <a:gd name="connsiteX182" fmla="*/ 1540207 w 2369255"/>
                <a:gd name="connsiteY182" fmla="*/ 700259 h 2521011"/>
                <a:gd name="connsiteX183" fmla="*/ 1586353 w 2369255"/>
                <a:gd name="connsiteY183" fmla="*/ 689610 h 2521011"/>
                <a:gd name="connsiteX184" fmla="*/ 1609213 w 2369255"/>
                <a:gd name="connsiteY184" fmla="*/ 659130 h 2521011"/>
                <a:gd name="connsiteX185" fmla="*/ 1637788 w 2369255"/>
                <a:gd name="connsiteY185" fmla="*/ 645795 h 2521011"/>
                <a:gd name="connsiteX186" fmla="*/ 1649218 w 2369255"/>
                <a:gd name="connsiteY186" fmla="*/ 613410 h 2521011"/>
                <a:gd name="connsiteX187" fmla="*/ 1670173 w 2369255"/>
                <a:gd name="connsiteY187" fmla="*/ 594360 h 2521011"/>
                <a:gd name="connsiteX188" fmla="*/ 1691128 w 2369255"/>
                <a:gd name="connsiteY188" fmla="*/ 609600 h 2521011"/>
                <a:gd name="connsiteX189" fmla="*/ 1685413 w 2369255"/>
                <a:gd name="connsiteY189" fmla="*/ 708660 h 2521011"/>
                <a:gd name="connsiteX190" fmla="*/ 1755898 w 2369255"/>
                <a:gd name="connsiteY190" fmla="*/ 786765 h 2521011"/>
                <a:gd name="connsiteX191" fmla="*/ 1757803 w 2369255"/>
                <a:gd name="connsiteY191" fmla="*/ 851535 h 2521011"/>
                <a:gd name="connsiteX192" fmla="*/ 1733038 w 2369255"/>
                <a:gd name="connsiteY192" fmla="*/ 872490 h 2521011"/>
                <a:gd name="connsiteX193" fmla="*/ 1795903 w 2369255"/>
                <a:gd name="connsiteY193" fmla="*/ 876300 h 2521011"/>
                <a:gd name="connsiteX194" fmla="*/ 2082230 w 2369255"/>
                <a:gd name="connsiteY194" fmla="*/ 811829 h 2521011"/>
                <a:gd name="connsiteX195" fmla="*/ 2102608 w 2369255"/>
                <a:gd name="connsiteY195" fmla="*/ 889635 h 2521011"/>
                <a:gd name="connsiteX196" fmla="*/ 2094988 w 2369255"/>
                <a:gd name="connsiteY196" fmla="*/ 942975 h 2521011"/>
                <a:gd name="connsiteX197" fmla="*/ 2030218 w 2369255"/>
                <a:gd name="connsiteY197" fmla="*/ 952500 h 2521011"/>
                <a:gd name="connsiteX198" fmla="*/ 2030218 w 2369255"/>
                <a:gd name="connsiteY198" fmla="*/ 1022985 h 2521011"/>
                <a:gd name="connsiteX199" fmla="*/ 2074033 w 2369255"/>
                <a:gd name="connsiteY199" fmla="*/ 1028700 h 2521011"/>
                <a:gd name="connsiteX200" fmla="*/ 2114038 w 2369255"/>
                <a:gd name="connsiteY200" fmla="*/ 1002030 h 2521011"/>
                <a:gd name="connsiteX201" fmla="*/ 2093083 w 2369255"/>
                <a:gd name="connsiteY201" fmla="*/ 1057275 h 2521011"/>
                <a:gd name="connsiteX202" fmla="*/ 2089273 w 2369255"/>
                <a:gd name="connsiteY202" fmla="*/ 1137285 h 2521011"/>
                <a:gd name="connsiteX203" fmla="*/ 2287393 w 2369255"/>
                <a:gd name="connsiteY203" fmla="*/ 1135380 h 2521011"/>
                <a:gd name="connsiteX204" fmla="*/ 2287393 w 2369255"/>
                <a:gd name="connsiteY204" fmla="*/ 1091565 h 2521011"/>
                <a:gd name="connsiteX205" fmla="*/ 2296363 w 2369255"/>
                <a:gd name="connsiteY205" fmla="*/ 1088949 h 2521011"/>
                <a:gd name="connsiteX206" fmla="*/ 2369255 w 2369255"/>
                <a:gd name="connsiteY206" fmla="*/ 1229053 h 2521011"/>
                <a:gd name="connsiteX207" fmla="*/ 2303675 w 2369255"/>
                <a:gd name="connsiteY207" fmla="*/ 1218123 h 2521011"/>
                <a:gd name="connsiteX208" fmla="*/ 2285869 w 2369255"/>
                <a:gd name="connsiteY208" fmla="*/ 1136214 h 2521011"/>
                <a:gd name="connsiteX209" fmla="*/ 2093706 w 2369255"/>
                <a:gd name="connsiteY209" fmla="*/ 1138062 h 2521011"/>
                <a:gd name="connsiteX210" fmla="*/ 2142613 w 2369255"/>
                <a:gd name="connsiteY210" fmla="*/ 1226820 h 2521011"/>
                <a:gd name="connsiteX211" fmla="*/ 2083558 w 2369255"/>
                <a:gd name="connsiteY211" fmla="*/ 1257300 h 2521011"/>
                <a:gd name="connsiteX212" fmla="*/ 2093083 w 2369255"/>
                <a:gd name="connsiteY212" fmla="*/ 1295400 h 2521011"/>
                <a:gd name="connsiteX213" fmla="*/ 2047363 w 2369255"/>
                <a:gd name="connsiteY213" fmla="*/ 1350645 h 2521011"/>
                <a:gd name="connsiteX214" fmla="*/ 2174998 w 2369255"/>
                <a:gd name="connsiteY214" fmla="*/ 1419225 h 2521011"/>
                <a:gd name="connsiteX215" fmla="*/ 2152138 w 2369255"/>
                <a:gd name="connsiteY215" fmla="*/ 1451610 h 2521011"/>
                <a:gd name="connsiteX216" fmla="*/ 2203573 w 2369255"/>
                <a:gd name="connsiteY216" fmla="*/ 1527810 h 2521011"/>
                <a:gd name="connsiteX217" fmla="*/ 2197858 w 2369255"/>
                <a:gd name="connsiteY217" fmla="*/ 1565910 h 2521011"/>
                <a:gd name="connsiteX218" fmla="*/ 2163568 w 2369255"/>
                <a:gd name="connsiteY218" fmla="*/ 1581150 h 2521011"/>
                <a:gd name="connsiteX219" fmla="*/ 2131183 w 2369255"/>
                <a:gd name="connsiteY219" fmla="*/ 1657350 h 2521011"/>
                <a:gd name="connsiteX220" fmla="*/ 2165473 w 2369255"/>
                <a:gd name="connsiteY220" fmla="*/ 1691640 h 2521011"/>
                <a:gd name="connsiteX221" fmla="*/ 2129278 w 2369255"/>
                <a:gd name="connsiteY221" fmla="*/ 1737360 h 2521011"/>
                <a:gd name="connsiteX222" fmla="*/ 2213098 w 2369255"/>
                <a:gd name="connsiteY222" fmla="*/ 1722120 h 2521011"/>
                <a:gd name="connsiteX223" fmla="*/ 2131183 w 2369255"/>
                <a:gd name="connsiteY223" fmla="*/ 1739265 h 2521011"/>
                <a:gd name="connsiteX224" fmla="*/ 2030218 w 2369255"/>
                <a:gd name="connsiteY224" fmla="*/ 1644015 h 2521011"/>
                <a:gd name="connsiteX225" fmla="*/ 1940683 w 2369255"/>
                <a:gd name="connsiteY225" fmla="*/ 1708785 h 2521011"/>
                <a:gd name="connsiteX226" fmla="*/ 1809238 w 2369255"/>
                <a:gd name="connsiteY226" fmla="*/ 1737360 h 2521011"/>
                <a:gd name="connsiteX227" fmla="*/ 1795903 w 2369255"/>
                <a:gd name="connsiteY227" fmla="*/ 1722120 h 2521011"/>
                <a:gd name="connsiteX228" fmla="*/ 1738753 w 2369255"/>
                <a:gd name="connsiteY228" fmla="*/ 1737360 h 2521011"/>
                <a:gd name="connsiteX229" fmla="*/ 1734943 w 2369255"/>
                <a:gd name="connsiteY229" fmla="*/ 1760220 h 2521011"/>
                <a:gd name="connsiteX230" fmla="*/ 1683030 w 2369255"/>
                <a:gd name="connsiteY230" fmla="*/ 1773198 h 2521011"/>
                <a:gd name="connsiteX231" fmla="*/ 1681603 w 2369255"/>
                <a:gd name="connsiteY231" fmla="*/ 1771650 h 2521011"/>
                <a:gd name="connsiteX232" fmla="*/ 1637788 w 2369255"/>
                <a:gd name="connsiteY232" fmla="*/ 1811655 h 2521011"/>
                <a:gd name="connsiteX233" fmla="*/ 1618738 w 2369255"/>
                <a:gd name="connsiteY233" fmla="*/ 1811655 h 2521011"/>
                <a:gd name="connsiteX234" fmla="*/ 1546348 w 2369255"/>
                <a:gd name="connsiteY234" fmla="*/ 1903095 h 2521011"/>
                <a:gd name="connsiteX235" fmla="*/ 1538728 w 2369255"/>
                <a:gd name="connsiteY235" fmla="*/ 1952625 h 2521011"/>
                <a:gd name="connsiteX236" fmla="*/ 1513963 w 2369255"/>
                <a:gd name="connsiteY236" fmla="*/ 1918335 h 2521011"/>
                <a:gd name="connsiteX237" fmla="*/ 1475863 w 2369255"/>
                <a:gd name="connsiteY237" fmla="*/ 1986915 h 2521011"/>
                <a:gd name="connsiteX238" fmla="*/ 1460623 w 2369255"/>
                <a:gd name="connsiteY238" fmla="*/ 1986915 h 2521011"/>
                <a:gd name="connsiteX239" fmla="*/ 1414903 w 2369255"/>
                <a:gd name="connsiteY239" fmla="*/ 2019300 h 2521011"/>
                <a:gd name="connsiteX240" fmla="*/ 1418713 w 2369255"/>
                <a:gd name="connsiteY240" fmla="*/ 2038350 h 2521011"/>
                <a:gd name="connsiteX241" fmla="*/ 1376803 w 2369255"/>
                <a:gd name="connsiteY241" fmla="*/ 2066925 h 2521011"/>
                <a:gd name="connsiteX242" fmla="*/ 1390138 w 2369255"/>
                <a:gd name="connsiteY242" fmla="*/ 2097405 h 2521011"/>
                <a:gd name="connsiteX243" fmla="*/ 1319653 w 2369255"/>
                <a:gd name="connsiteY243" fmla="*/ 2106930 h 2521011"/>
                <a:gd name="connsiteX244" fmla="*/ 1300603 w 2369255"/>
                <a:gd name="connsiteY244" fmla="*/ 2143125 h 2521011"/>
                <a:gd name="connsiteX245" fmla="*/ 1273933 w 2369255"/>
                <a:gd name="connsiteY245" fmla="*/ 2164080 h 2521011"/>
                <a:gd name="connsiteX246" fmla="*/ 1239643 w 2369255"/>
                <a:gd name="connsiteY246" fmla="*/ 2141220 h 2521011"/>
                <a:gd name="connsiteX247" fmla="*/ 1225489 w 2369255"/>
                <a:gd name="connsiteY247" fmla="*/ 2157396 h 2521011"/>
                <a:gd name="connsiteX248" fmla="*/ 1224403 w 2369255"/>
                <a:gd name="connsiteY248" fmla="*/ 2156460 h 2521011"/>
                <a:gd name="connsiteX249" fmla="*/ 1096768 w 2369255"/>
                <a:gd name="connsiteY249" fmla="*/ 2042160 h 2521011"/>
                <a:gd name="connsiteX250" fmla="*/ 1049736 w 2369255"/>
                <a:gd name="connsiteY250" fmla="*/ 2104529 h 2521011"/>
                <a:gd name="connsiteX251" fmla="*/ 969133 w 2369255"/>
                <a:gd name="connsiteY251" fmla="*/ 2101216 h 2521011"/>
                <a:gd name="connsiteX252" fmla="*/ 965323 w 2369255"/>
                <a:gd name="connsiteY252" fmla="*/ 2129791 h 2521011"/>
                <a:gd name="connsiteX253" fmla="*/ 807208 w 2369255"/>
                <a:gd name="connsiteY253" fmla="*/ 2129791 h 2521011"/>
                <a:gd name="connsiteX254" fmla="*/ 803398 w 2369255"/>
                <a:gd name="connsiteY254" fmla="*/ 2025016 h 2521011"/>
                <a:gd name="connsiteX255" fmla="*/ 801578 w 2369255"/>
                <a:gd name="connsiteY255" fmla="*/ 2024761 h 2521011"/>
                <a:gd name="connsiteX256" fmla="*/ 818638 w 2369255"/>
                <a:gd name="connsiteY256" fmla="*/ 1973580 h 2521011"/>
                <a:gd name="connsiteX257" fmla="*/ 776728 w 2369255"/>
                <a:gd name="connsiteY257" fmla="*/ 1939290 h 2521011"/>
                <a:gd name="connsiteX258" fmla="*/ 780538 w 2369255"/>
                <a:gd name="connsiteY258" fmla="*/ 1899285 h 2521011"/>
                <a:gd name="connsiteX259" fmla="*/ 791968 w 2369255"/>
                <a:gd name="connsiteY259" fmla="*/ 1836420 h 2521011"/>
                <a:gd name="connsiteX260" fmla="*/ 761488 w 2369255"/>
                <a:gd name="connsiteY260" fmla="*/ 1802130 h 2521011"/>
                <a:gd name="connsiteX261" fmla="*/ 708148 w 2369255"/>
                <a:gd name="connsiteY261" fmla="*/ 1790700 h 2521011"/>
                <a:gd name="connsiteX262" fmla="*/ 637663 w 2369255"/>
                <a:gd name="connsiteY262" fmla="*/ 1731645 h 2521011"/>
                <a:gd name="connsiteX263" fmla="*/ 637663 w 2369255"/>
                <a:gd name="connsiteY263" fmla="*/ 1704975 h 2521011"/>
                <a:gd name="connsiteX264" fmla="*/ 609088 w 2369255"/>
                <a:gd name="connsiteY264" fmla="*/ 1708785 h 2521011"/>
                <a:gd name="connsiteX265" fmla="*/ 504313 w 2369255"/>
                <a:gd name="connsiteY265" fmla="*/ 1638300 h 2521011"/>
                <a:gd name="connsiteX266" fmla="*/ 463237 w 2369255"/>
                <a:gd name="connsiteY266" fmla="*/ 1595581 h 2521011"/>
                <a:gd name="connsiteX267" fmla="*/ 464308 w 2369255"/>
                <a:gd name="connsiteY267" fmla="*/ 1543050 h 2521011"/>
                <a:gd name="connsiteX268" fmla="*/ 420493 w 2369255"/>
                <a:gd name="connsiteY268" fmla="*/ 1522095 h 2521011"/>
                <a:gd name="connsiteX269" fmla="*/ 435733 w 2369255"/>
                <a:gd name="connsiteY269" fmla="*/ 1470660 h 2521011"/>
                <a:gd name="connsiteX270" fmla="*/ 391918 w 2369255"/>
                <a:gd name="connsiteY270" fmla="*/ 1491615 h 2521011"/>
                <a:gd name="connsiteX271" fmla="*/ 359533 w 2369255"/>
                <a:gd name="connsiteY271" fmla="*/ 1491615 h 2521011"/>
                <a:gd name="connsiteX272" fmla="*/ 353818 w 2369255"/>
                <a:gd name="connsiteY272" fmla="*/ 1510665 h 2521011"/>
                <a:gd name="connsiteX273" fmla="*/ 184273 w 2369255"/>
                <a:gd name="connsiteY273" fmla="*/ 1510665 h 2521011"/>
                <a:gd name="connsiteX274" fmla="*/ 163926 w 2369255"/>
                <a:gd name="connsiteY274" fmla="*/ 1573404 h 2521011"/>
                <a:gd name="connsiteX275" fmla="*/ 163885 w 2369255"/>
                <a:gd name="connsiteY275" fmla="*/ 1573328 h 2521011"/>
                <a:gd name="connsiteX276" fmla="*/ 184395 w 2369255"/>
                <a:gd name="connsiteY276" fmla="*/ 1510087 h 2521011"/>
                <a:gd name="connsiteX277" fmla="*/ 203274 w 2369255"/>
                <a:gd name="connsiteY277" fmla="*/ 1510087 h 2521011"/>
                <a:gd name="connsiteX278" fmla="*/ 197608 w 2369255"/>
                <a:gd name="connsiteY278" fmla="*/ 1443990 h 2521011"/>
                <a:gd name="connsiteX279" fmla="*/ 148078 w 2369255"/>
                <a:gd name="connsiteY279" fmla="*/ 1466850 h 2521011"/>
                <a:gd name="connsiteX280" fmla="*/ 127123 w 2369255"/>
                <a:gd name="connsiteY280" fmla="*/ 1390650 h 2521011"/>
                <a:gd name="connsiteX281" fmla="*/ 117598 w 2369255"/>
                <a:gd name="connsiteY281" fmla="*/ 1389648 h 2521011"/>
                <a:gd name="connsiteX282" fmla="*/ 117598 w 2369255"/>
                <a:gd name="connsiteY282" fmla="*/ 1352550 h 2521011"/>
                <a:gd name="connsiteX283" fmla="*/ 148078 w 2369255"/>
                <a:gd name="connsiteY283" fmla="*/ 1314450 h 2521011"/>
                <a:gd name="connsiteX284" fmla="*/ 212848 w 2369255"/>
                <a:gd name="connsiteY284" fmla="*/ 1303020 h 2521011"/>
                <a:gd name="connsiteX285" fmla="*/ 229993 w 2369255"/>
                <a:gd name="connsiteY285" fmla="*/ 1238250 h 2521011"/>
                <a:gd name="connsiteX286" fmla="*/ 218563 w 2369255"/>
                <a:gd name="connsiteY286" fmla="*/ 1143000 h 2521011"/>
                <a:gd name="connsiteX287" fmla="*/ 219377 w 2369255"/>
                <a:gd name="connsiteY287" fmla="*/ 1135131 h 2521011"/>
                <a:gd name="connsiteX288" fmla="*/ 308099 w 2369255"/>
                <a:gd name="connsiteY288" fmla="*/ 1110615 h 2521011"/>
                <a:gd name="connsiteX289" fmla="*/ 325244 w 2369255"/>
                <a:gd name="connsiteY289" fmla="*/ 1022985 h 2521011"/>
                <a:gd name="connsiteX290" fmla="*/ 304289 w 2369255"/>
                <a:gd name="connsiteY290" fmla="*/ 986790 h 2521011"/>
                <a:gd name="connsiteX291" fmla="*/ 174749 w 2369255"/>
                <a:gd name="connsiteY291" fmla="*/ 969645 h 2521011"/>
                <a:gd name="connsiteX292" fmla="*/ 243329 w 2369255"/>
                <a:gd name="connsiteY292" fmla="*/ 843915 h 2521011"/>
                <a:gd name="connsiteX293" fmla="*/ 247139 w 2369255"/>
                <a:gd name="connsiteY293" fmla="*/ 731520 h 2521011"/>
                <a:gd name="connsiteX294" fmla="*/ 169034 w 2369255"/>
                <a:gd name="connsiteY294" fmla="*/ 685800 h 2521011"/>
                <a:gd name="connsiteX295" fmla="*/ 98549 w 2369255"/>
                <a:gd name="connsiteY295" fmla="*/ 641985 h 2521011"/>
                <a:gd name="connsiteX296" fmla="*/ 42112 w 2369255"/>
                <a:gd name="connsiteY296" fmla="*/ 643866 h 2521011"/>
                <a:gd name="connsiteX297" fmla="*/ 41731 w 2369255"/>
                <a:gd name="connsiteY297" fmla="*/ 642127 h 2521011"/>
                <a:gd name="connsiteX298" fmla="*/ 98881 w 2369255"/>
                <a:gd name="connsiteY298" fmla="*/ 640222 h 2521011"/>
                <a:gd name="connsiteX299" fmla="*/ 169366 w 2369255"/>
                <a:gd name="connsiteY299" fmla="*/ 684037 h 2521011"/>
                <a:gd name="connsiteX300" fmla="*/ 222373 w 2369255"/>
                <a:gd name="connsiteY300" fmla="*/ 715066 h 2521011"/>
                <a:gd name="connsiteX301" fmla="*/ 222373 w 2369255"/>
                <a:gd name="connsiteY301" fmla="*/ 567691 h 2521011"/>
                <a:gd name="connsiteX302" fmla="*/ 243328 w 2369255"/>
                <a:gd name="connsiteY302" fmla="*/ 489586 h 2521011"/>
                <a:gd name="connsiteX303" fmla="*/ 212848 w 2369255"/>
                <a:gd name="connsiteY303" fmla="*/ 447676 h 2521011"/>
                <a:gd name="connsiteX304" fmla="*/ 287143 w 2369255"/>
                <a:gd name="connsiteY304" fmla="*/ 449581 h 2521011"/>
                <a:gd name="connsiteX305" fmla="*/ 282547 w 2369255"/>
                <a:gd name="connsiteY305" fmla="*/ 446066 h 2521011"/>
                <a:gd name="connsiteX306" fmla="*/ 287143 w 2369255"/>
                <a:gd name="connsiteY306" fmla="*/ 447675 h 2521011"/>
                <a:gd name="connsiteX307" fmla="*/ 317623 w 2369255"/>
                <a:gd name="connsiteY307" fmla="*/ 382905 h 2521011"/>
                <a:gd name="connsiteX308" fmla="*/ 401443 w 2369255"/>
                <a:gd name="connsiteY308" fmla="*/ 384810 h 2521011"/>
                <a:gd name="connsiteX309" fmla="*/ 447163 w 2369255"/>
                <a:gd name="connsiteY309" fmla="*/ 361950 h 2521011"/>
                <a:gd name="connsiteX310" fmla="*/ 462403 w 2369255"/>
                <a:gd name="connsiteY310" fmla="*/ 335280 h 2521011"/>
                <a:gd name="connsiteX311" fmla="*/ 466213 w 2369255"/>
                <a:gd name="connsiteY311" fmla="*/ 266700 h 2521011"/>
                <a:gd name="connsiteX312" fmla="*/ 443353 w 2369255"/>
                <a:gd name="connsiteY312" fmla="*/ 198120 h 2521011"/>
                <a:gd name="connsiteX313" fmla="*/ 390013 w 2369255"/>
                <a:gd name="connsiteY313" fmla="*/ 137160 h 2521011"/>
                <a:gd name="connsiteX314" fmla="*/ 412873 w 2369255"/>
                <a:gd name="connsiteY314" fmla="*/ 125730 h 2521011"/>
                <a:gd name="connsiteX315" fmla="*/ 411094 w 2369255"/>
                <a:gd name="connsiteY315" fmla="*/ 119401 h 2521011"/>
                <a:gd name="connsiteX316" fmla="*/ 412873 w 2369255"/>
                <a:gd name="connsiteY316" fmla="*/ 120015 h 2521011"/>
                <a:gd name="connsiteX317" fmla="*/ 454783 w 2369255"/>
                <a:gd name="connsiteY317" fmla="*/ 74295 h 2521011"/>
                <a:gd name="connsiteX318" fmla="*/ 521458 w 2369255"/>
                <a:gd name="connsiteY318" fmla="*/ 85725 h 2521011"/>
                <a:gd name="connsiteX319" fmla="*/ 498598 w 2369255"/>
                <a:gd name="connsiteY319" fmla="*/ 49530 h 2521011"/>
                <a:gd name="connsiteX320" fmla="*/ 550033 w 2369255"/>
                <a:gd name="connsiteY320" fmla="*/ 13335 h 2521011"/>
                <a:gd name="connsiteX321" fmla="*/ 654808 w 2369255"/>
                <a:gd name="connsiteY32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10128 w 2369255"/>
                <a:gd name="connsiteY170" fmla="*/ 144780 h 2521011"/>
                <a:gd name="connsiteX171" fmla="*/ 1252978 w 2369255"/>
                <a:gd name="connsiteY171" fmla="*/ 198120 h 2521011"/>
                <a:gd name="connsiteX172" fmla="*/ 1249168 w 2369255"/>
                <a:gd name="connsiteY172" fmla="*/ 240030 h 2521011"/>
                <a:gd name="connsiteX173" fmla="*/ 1273933 w 2369255"/>
                <a:gd name="connsiteY173" fmla="*/ 346710 h 2521011"/>
                <a:gd name="connsiteX174" fmla="*/ 1216783 w 2369255"/>
                <a:gd name="connsiteY174" fmla="*/ 363855 h 2521011"/>
                <a:gd name="connsiteX175" fmla="*/ 1245358 w 2369255"/>
                <a:gd name="connsiteY175" fmla="*/ 510540 h 2521011"/>
                <a:gd name="connsiteX176" fmla="*/ 1266313 w 2369255"/>
                <a:gd name="connsiteY176" fmla="*/ 563880 h 2521011"/>
                <a:gd name="connsiteX177" fmla="*/ 1312033 w 2369255"/>
                <a:gd name="connsiteY177" fmla="*/ 641985 h 2521011"/>
                <a:gd name="connsiteX178" fmla="*/ 1332988 w 2369255"/>
                <a:gd name="connsiteY178" fmla="*/ 645795 h 2521011"/>
                <a:gd name="connsiteX179" fmla="*/ 1361563 w 2369255"/>
                <a:gd name="connsiteY179" fmla="*/ 737235 h 2521011"/>
                <a:gd name="connsiteX180" fmla="*/ 1540633 w 2369255"/>
                <a:gd name="connsiteY180" fmla="*/ 702945 h 2521011"/>
                <a:gd name="connsiteX181" fmla="*/ 1540207 w 2369255"/>
                <a:gd name="connsiteY181" fmla="*/ 700259 h 2521011"/>
                <a:gd name="connsiteX182" fmla="*/ 1586353 w 2369255"/>
                <a:gd name="connsiteY182" fmla="*/ 689610 h 2521011"/>
                <a:gd name="connsiteX183" fmla="*/ 1609213 w 2369255"/>
                <a:gd name="connsiteY183" fmla="*/ 659130 h 2521011"/>
                <a:gd name="connsiteX184" fmla="*/ 1637788 w 2369255"/>
                <a:gd name="connsiteY184" fmla="*/ 645795 h 2521011"/>
                <a:gd name="connsiteX185" fmla="*/ 1649218 w 2369255"/>
                <a:gd name="connsiteY185" fmla="*/ 613410 h 2521011"/>
                <a:gd name="connsiteX186" fmla="*/ 1670173 w 2369255"/>
                <a:gd name="connsiteY186" fmla="*/ 594360 h 2521011"/>
                <a:gd name="connsiteX187" fmla="*/ 1691128 w 2369255"/>
                <a:gd name="connsiteY187" fmla="*/ 609600 h 2521011"/>
                <a:gd name="connsiteX188" fmla="*/ 1685413 w 2369255"/>
                <a:gd name="connsiteY188" fmla="*/ 708660 h 2521011"/>
                <a:gd name="connsiteX189" fmla="*/ 1755898 w 2369255"/>
                <a:gd name="connsiteY189" fmla="*/ 786765 h 2521011"/>
                <a:gd name="connsiteX190" fmla="*/ 1757803 w 2369255"/>
                <a:gd name="connsiteY190" fmla="*/ 851535 h 2521011"/>
                <a:gd name="connsiteX191" fmla="*/ 1733038 w 2369255"/>
                <a:gd name="connsiteY191" fmla="*/ 872490 h 2521011"/>
                <a:gd name="connsiteX192" fmla="*/ 1795903 w 2369255"/>
                <a:gd name="connsiteY192" fmla="*/ 876300 h 2521011"/>
                <a:gd name="connsiteX193" fmla="*/ 2082230 w 2369255"/>
                <a:gd name="connsiteY193" fmla="*/ 811829 h 2521011"/>
                <a:gd name="connsiteX194" fmla="*/ 2102608 w 2369255"/>
                <a:gd name="connsiteY194" fmla="*/ 889635 h 2521011"/>
                <a:gd name="connsiteX195" fmla="*/ 2094988 w 2369255"/>
                <a:gd name="connsiteY195" fmla="*/ 942975 h 2521011"/>
                <a:gd name="connsiteX196" fmla="*/ 2030218 w 2369255"/>
                <a:gd name="connsiteY196" fmla="*/ 952500 h 2521011"/>
                <a:gd name="connsiteX197" fmla="*/ 2030218 w 2369255"/>
                <a:gd name="connsiteY197" fmla="*/ 1022985 h 2521011"/>
                <a:gd name="connsiteX198" fmla="*/ 2074033 w 2369255"/>
                <a:gd name="connsiteY198" fmla="*/ 1028700 h 2521011"/>
                <a:gd name="connsiteX199" fmla="*/ 2114038 w 2369255"/>
                <a:gd name="connsiteY199" fmla="*/ 1002030 h 2521011"/>
                <a:gd name="connsiteX200" fmla="*/ 2093083 w 2369255"/>
                <a:gd name="connsiteY200" fmla="*/ 1057275 h 2521011"/>
                <a:gd name="connsiteX201" fmla="*/ 2089273 w 2369255"/>
                <a:gd name="connsiteY201" fmla="*/ 1137285 h 2521011"/>
                <a:gd name="connsiteX202" fmla="*/ 2287393 w 2369255"/>
                <a:gd name="connsiteY202" fmla="*/ 1135380 h 2521011"/>
                <a:gd name="connsiteX203" fmla="*/ 2287393 w 2369255"/>
                <a:gd name="connsiteY203" fmla="*/ 1091565 h 2521011"/>
                <a:gd name="connsiteX204" fmla="*/ 2296363 w 2369255"/>
                <a:gd name="connsiteY204" fmla="*/ 1088949 h 2521011"/>
                <a:gd name="connsiteX205" fmla="*/ 2369255 w 2369255"/>
                <a:gd name="connsiteY205" fmla="*/ 1229053 h 2521011"/>
                <a:gd name="connsiteX206" fmla="*/ 2303675 w 2369255"/>
                <a:gd name="connsiteY206" fmla="*/ 1218123 h 2521011"/>
                <a:gd name="connsiteX207" fmla="*/ 2285869 w 2369255"/>
                <a:gd name="connsiteY207" fmla="*/ 1136214 h 2521011"/>
                <a:gd name="connsiteX208" fmla="*/ 2093706 w 2369255"/>
                <a:gd name="connsiteY208" fmla="*/ 1138062 h 2521011"/>
                <a:gd name="connsiteX209" fmla="*/ 2142613 w 2369255"/>
                <a:gd name="connsiteY209" fmla="*/ 1226820 h 2521011"/>
                <a:gd name="connsiteX210" fmla="*/ 2083558 w 2369255"/>
                <a:gd name="connsiteY210" fmla="*/ 1257300 h 2521011"/>
                <a:gd name="connsiteX211" fmla="*/ 2093083 w 2369255"/>
                <a:gd name="connsiteY211" fmla="*/ 1295400 h 2521011"/>
                <a:gd name="connsiteX212" fmla="*/ 2047363 w 2369255"/>
                <a:gd name="connsiteY212" fmla="*/ 1350645 h 2521011"/>
                <a:gd name="connsiteX213" fmla="*/ 2174998 w 2369255"/>
                <a:gd name="connsiteY213" fmla="*/ 1419225 h 2521011"/>
                <a:gd name="connsiteX214" fmla="*/ 2152138 w 2369255"/>
                <a:gd name="connsiteY214" fmla="*/ 1451610 h 2521011"/>
                <a:gd name="connsiteX215" fmla="*/ 2203573 w 2369255"/>
                <a:gd name="connsiteY215" fmla="*/ 1527810 h 2521011"/>
                <a:gd name="connsiteX216" fmla="*/ 2197858 w 2369255"/>
                <a:gd name="connsiteY216" fmla="*/ 1565910 h 2521011"/>
                <a:gd name="connsiteX217" fmla="*/ 2163568 w 2369255"/>
                <a:gd name="connsiteY217" fmla="*/ 1581150 h 2521011"/>
                <a:gd name="connsiteX218" fmla="*/ 2131183 w 2369255"/>
                <a:gd name="connsiteY218" fmla="*/ 1657350 h 2521011"/>
                <a:gd name="connsiteX219" fmla="*/ 2165473 w 2369255"/>
                <a:gd name="connsiteY219" fmla="*/ 1691640 h 2521011"/>
                <a:gd name="connsiteX220" fmla="*/ 2129278 w 2369255"/>
                <a:gd name="connsiteY220" fmla="*/ 1737360 h 2521011"/>
                <a:gd name="connsiteX221" fmla="*/ 2213098 w 2369255"/>
                <a:gd name="connsiteY221" fmla="*/ 1722120 h 2521011"/>
                <a:gd name="connsiteX222" fmla="*/ 2131183 w 2369255"/>
                <a:gd name="connsiteY222" fmla="*/ 1739265 h 2521011"/>
                <a:gd name="connsiteX223" fmla="*/ 2030218 w 2369255"/>
                <a:gd name="connsiteY223" fmla="*/ 1644015 h 2521011"/>
                <a:gd name="connsiteX224" fmla="*/ 1940683 w 2369255"/>
                <a:gd name="connsiteY224" fmla="*/ 1708785 h 2521011"/>
                <a:gd name="connsiteX225" fmla="*/ 1809238 w 2369255"/>
                <a:gd name="connsiteY225" fmla="*/ 1737360 h 2521011"/>
                <a:gd name="connsiteX226" fmla="*/ 1795903 w 2369255"/>
                <a:gd name="connsiteY226" fmla="*/ 1722120 h 2521011"/>
                <a:gd name="connsiteX227" fmla="*/ 1738753 w 2369255"/>
                <a:gd name="connsiteY227" fmla="*/ 1737360 h 2521011"/>
                <a:gd name="connsiteX228" fmla="*/ 1734943 w 2369255"/>
                <a:gd name="connsiteY228" fmla="*/ 1760220 h 2521011"/>
                <a:gd name="connsiteX229" fmla="*/ 1683030 w 2369255"/>
                <a:gd name="connsiteY229" fmla="*/ 1773198 h 2521011"/>
                <a:gd name="connsiteX230" fmla="*/ 1681603 w 2369255"/>
                <a:gd name="connsiteY230" fmla="*/ 1771650 h 2521011"/>
                <a:gd name="connsiteX231" fmla="*/ 1637788 w 2369255"/>
                <a:gd name="connsiteY231" fmla="*/ 1811655 h 2521011"/>
                <a:gd name="connsiteX232" fmla="*/ 1618738 w 2369255"/>
                <a:gd name="connsiteY232" fmla="*/ 1811655 h 2521011"/>
                <a:gd name="connsiteX233" fmla="*/ 1546348 w 2369255"/>
                <a:gd name="connsiteY233" fmla="*/ 1903095 h 2521011"/>
                <a:gd name="connsiteX234" fmla="*/ 1538728 w 2369255"/>
                <a:gd name="connsiteY234" fmla="*/ 1952625 h 2521011"/>
                <a:gd name="connsiteX235" fmla="*/ 1513963 w 2369255"/>
                <a:gd name="connsiteY235" fmla="*/ 1918335 h 2521011"/>
                <a:gd name="connsiteX236" fmla="*/ 1475863 w 2369255"/>
                <a:gd name="connsiteY236" fmla="*/ 1986915 h 2521011"/>
                <a:gd name="connsiteX237" fmla="*/ 1460623 w 2369255"/>
                <a:gd name="connsiteY237" fmla="*/ 1986915 h 2521011"/>
                <a:gd name="connsiteX238" fmla="*/ 1414903 w 2369255"/>
                <a:gd name="connsiteY238" fmla="*/ 2019300 h 2521011"/>
                <a:gd name="connsiteX239" fmla="*/ 1418713 w 2369255"/>
                <a:gd name="connsiteY239" fmla="*/ 2038350 h 2521011"/>
                <a:gd name="connsiteX240" fmla="*/ 1376803 w 2369255"/>
                <a:gd name="connsiteY240" fmla="*/ 2066925 h 2521011"/>
                <a:gd name="connsiteX241" fmla="*/ 1390138 w 2369255"/>
                <a:gd name="connsiteY241" fmla="*/ 2097405 h 2521011"/>
                <a:gd name="connsiteX242" fmla="*/ 1319653 w 2369255"/>
                <a:gd name="connsiteY242" fmla="*/ 2106930 h 2521011"/>
                <a:gd name="connsiteX243" fmla="*/ 1300603 w 2369255"/>
                <a:gd name="connsiteY243" fmla="*/ 2143125 h 2521011"/>
                <a:gd name="connsiteX244" fmla="*/ 1273933 w 2369255"/>
                <a:gd name="connsiteY244" fmla="*/ 2164080 h 2521011"/>
                <a:gd name="connsiteX245" fmla="*/ 1239643 w 2369255"/>
                <a:gd name="connsiteY245" fmla="*/ 2141220 h 2521011"/>
                <a:gd name="connsiteX246" fmla="*/ 1225489 w 2369255"/>
                <a:gd name="connsiteY246" fmla="*/ 2157396 h 2521011"/>
                <a:gd name="connsiteX247" fmla="*/ 1224403 w 2369255"/>
                <a:gd name="connsiteY247" fmla="*/ 2156460 h 2521011"/>
                <a:gd name="connsiteX248" fmla="*/ 1096768 w 2369255"/>
                <a:gd name="connsiteY248" fmla="*/ 2042160 h 2521011"/>
                <a:gd name="connsiteX249" fmla="*/ 1049736 w 2369255"/>
                <a:gd name="connsiteY249" fmla="*/ 2104529 h 2521011"/>
                <a:gd name="connsiteX250" fmla="*/ 969133 w 2369255"/>
                <a:gd name="connsiteY250" fmla="*/ 2101216 h 2521011"/>
                <a:gd name="connsiteX251" fmla="*/ 965323 w 2369255"/>
                <a:gd name="connsiteY251" fmla="*/ 2129791 h 2521011"/>
                <a:gd name="connsiteX252" fmla="*/ 807208 w 2369255"/>
                <a:gd name="connsiteY252" fmla="*/ 2129791 h 2521011"/>
                <a:gd name="connsiteX253" fmla="*/ 803398 w 2369255"/>
                <a:gd name="connsiteY253" fmla="*/ 2025016 h 2521011"/>
                <a:gd name="connsiteX254" fmla="*/ 801578 w 2369255"/>
                <a:gd name="connsiteY254" fmla="*/ 2024761 h 2521011"/>
                <a:gd name="connsiteX255" fmla="*/ 818638 w 2369255"/>
                <a:gd name="connsiteY255" fmla="*/ 1973580 h 2521011"/>
                <a:gd name="connsiteX256" fmla="*/ 776728 w 2369255"/>
                <a:gd name="connsiteY256" fmla="*/ 1939290 h 2521011"/>
                <a:gd name="connsiteX257" fmla="*/ 780538 w 2369255"/>
                <a:gd name="connsiteY257" fmla="*/ 1899285 h 2521011"/>
                <a:gd name="connsiteX258" fmla="*/ 791968 w 2369255"/>
                <a:gd name="connsiteY258" fmla="*/ 1836420 h 2521011"/>
                <a:gd name="connsiteX259" fmla="*/ 761488 w 2369255"/>
                <a:gd name="connsiteY259" fmla="*/ 1802130 h 2521011"/>
                <a:gd name="connsiteX260" fmla="*/ 708148 w 2369255"/>
                <a:gd name="connsiteY260" fmla="*/ 1790700 h 2521011"/>
                <a:gd name="connsiteX261" fmla="*/ 637663 w 2369255"/>
                <a:gd name="connsiteY261" fmla="*/ 1731645 h 2521011"/>
                <a:gd name="connsiteX262" fmla="*/ 637663 w 2369255"/>
                <a:gd name="connsiteY262" fmla="*/ 1704975 h 2521011"/>
                <a:gd name="connsiteX263" fmla="*/ 609088 w 2369255"/>
                <a:gd name="connsiteY263" fmla="*/ 1708785 h 2521011"/>
                <a:gd name="connsiteX264" fmla="*/ 504313 w 2369255"/>
                <a:gd name="connsiteY264" fmla="*/ 1638300 h 2521011"/>
                <a:gd name="connsiteX265" fmla="*/ 463237 w 2369255"/>
                <a:gd name="connsiteY265" fmla="*/ 1595581 h 2521011"/>
                <a:gd name="connsiteX266" fmla="*/ 464308 w 2369255"/>
                <a:gd name="connsiteY266" fmla="*/ 1543050 h 2521011"/>
                <a:gd name="connsiteX267" fmla="*/ 420493 w 2369255"/>
                <a:gd name="connsiteY267" fmla="*/ 1522095 h 2521011"/>
                <a:gd name="connsiteX268" fmla="*/ 435733 w 2369255"/>
                <a:gd name="connsiteY268" fmla="*/ 1470660 h 2521011"/>
                <a:gd name="connsiteX269" fmla="*/ 391918 w 2369255"/>
                <a:gd name="connsiteY269" fmla="*/ 1491615 h 2521011"/>
                <a:gd name="connsiteX270" fmla="*/ 359533 w 2369255"/>
                <a:gd name="connsiteY270" fmla="*/ 1491615 h 2521011"/>
                <a:gd name="connsiteX271" fmla="*/ 353818 w 2369255"/>
                <a:gd name="connsiteY271" fmla="*/ 1510665 h 2521011"/>
                <a:gd name="connsiteX272" fmla="*/ 184273 w 2369255"/>
                <a:gd name="connsiteY272" fmla="*/ 1510665 h 2521011"/>
                <a:gd name="connsiteX273" fmla="*/ 163926 w 2369255"/>
                <a:gd name="connsiteY273" fmla="*/ 1573404 h 2521011"/>
                <a:gd name="connsiteX274" fmla="*/ 163885 w 2369255"/>
                <a:gd name="connsiteY274" fmla="*/ 1573328 h 2521011"/>
                <a:gd name="connsiteX275" fmla="*/ 184395 w 2369255"/>
                <a:gd name="connsiteY275" fmla="*/ 1510087 h 2521011"/>
                <a:gd name="connsiteX276" fmla="*/ 203274 w 2369255"/>
                <a:gd name="connsiteY276" fmla="*/ 1510087 h 2521011"/>
                <a:gd name="connsiteX277" fmla="*/ 197608 w 2369255"/>
                <a:gd name="connsiteY277" fmla="*/ 1443990 h 2521011"/>
                <a:gd name="connsiteX278" fmla="*/ 148078 w 2369255"/>
                <a:gd name="connsiteY278" fmla="*/ 1466850 h 2521011"/>
                <a:gd name="connsiteX279" fmla="*/ 127123 w 2369255"/>
                <a:gd name="connsiteY279" fmla="*/ 1390650 h 2521011"/>
                <a:gd name="connsiteX280" fmla="*/ 117598 w 2369255"/>
                <a:gd name="connsiteY280" fmla="*/ 1389648 h 2521011"/>
                <a:gd name="connsiteX281" fmla="*/ 117598 w 2369255"/>
                <a:gd name="connsiteY281" fmla="*/ 1352550 h 2521011"/>
                <a:gd name="connsiteX282" fmla="*/ 148078 w 2369255"/>
                <a:gd name="connsiteY282" fmla="*/ 1314450 h 2521011"/>
                <a:gd name="connsiteX283" fmla="*/ 212848 w 2369255"/>
                <a:gd name="connsiteY283" fmla="*/ 1303020 h 2521011"/>
                <a:gd name="connsiteX284" fmla="*/ 229993 w 2369255"/>
                <a:gd name="connsiteY284" fmla="*/ 1238250 h 2521011"/>
                <a:gd name="connsiteX285" fmla="*/ 218563 w 2369255"/>
                <a:gd name="connsiteY285" fmla="*/ 1143000 h 2521011"/>
                <a:gd name="connsiteX286" fmla="*/ 219377 w 2369255"/>
                <a:gd name="connsiteY286" fmla="*/ 1135131 h 2521011"/>
                <a:gd name="connsiteX287" fmla="*/ 308099 w 2369255"/>
                <a:gd name="connsiteY287" fmla="*/ 1110615 h 2521011"/>
                <a:gd name="connsiteX288" fmla="*/ 325244 w 2369255"/>
                <a:gd name="connsiteY288" fmla="*/ 1022985 h 2521011"/>
                <a:gd name="connsiteX289" fmla="*/ 304289 w 2369255"/>
                <a:gd name="connsiteY289" fmla="*/ 986790 h 2521011"/>
                <a:gd name="connsiteX290" fmla="*/ 174749 w 2369255"/>
                <a:gd name="connsiteY290" fmla="*/ 969645 h 2521011"/>
                <a:gd name="connsiteX291" fmla="*/ 243329 w 2369255"/>
                <a:gd name="connsiteY291" fmla="*/ 843915 h 2521011"/>
                <a:gd name="connsiteX292" fmla="*/ 247139 w 2369255"/>
                <a:gd name="connsiteY292" fmla="*/ 731520 h 2521011"/>
                <a:gd name="connsiteX293" fmla="*/ 169034 w 2369255"/>
                <a:gd name="connsiteY293" fmla="*/ 685800 h 2521011"/>
                <a:gd name="connsiteX294" fmla="*/ 98549 w 2369255"/>
                <a:gd name="connsiteY294" fmla="*/ 641985 h 2521011"/>
                <a:gd name="connsiteX295" fmla="*/ 42112 w 2369255"/>
                <a:gd name="connsiteY295" fmla="*/ 643866 h 2521011"/>
                <a:gd name="connsiteX296" fmla="*/ 41731 w 2369255"/>
                <a:gd name="connsiteY296" fmla="*/ 642127 h 2521011"/>
                <a:gd name="connsiteX297" fmla="*/ 98881 w 2369255"/>
                <a:gd name="connsiteY297" fmla="*/ 640222 h 2521011"/>
                <a:gd name="connsiteX298" fmla="*/ 169366 w 2369255"/>
                <a:gd name="connsiteY298" fmla="*/ 684037 h 2521011"/>
                <a:gd name="connsiteX299" fmla="*/ 222373 w 2369255"/>
                <a:gd name="connsiteY299" fmla="*/ 715066 h 2521011"/>
                <a:gd name="connsiteX300" fmla="*/ 222373 w 2369255"/>
                <a:gd name="connsiteY300" fmla="*/ 567691 h 2521011"/>
                <a:gd name="connsiteX301" fmla="*/ 243328 w 2369255"/>
                <a:gd name="connsiteY301" fmla="*/ 489586 h 2521011"/>
                <a:gd name="connsiteX302" fmla="*/ 212848 w 2369255"/>
                <a:gd name="connsiteY302" fmla="*/ 447676 h 2521011"/>
                <a:gd name="connsiteX303" fmla="*/ 287143 w 2369255"/>
                <a:gd name="connsiteY303" fmla="*/ 449581 h 2521011"/>
                <a:gd name="connsiteX304" fmla="*/ 282547 w 2369255"/>
                <a:gd name="connsiteY304" fmla="*/ 446066 h 2521011"/>
                <a:gd name="connsiteX305" fmla="*/ 287143 w 2369255"/>
                <a:gd name="connsiteY305" fmla="*/ 447675 h 2521011"/>
                <a:gd name="connsiteX306" fmla="*/ 317623 w 2369255"/>
                <a:gd name="connsiteY306" fmla="*/ 382905 h 2521011"/>
                <a:gd name="connsiteX307" fmla="*/ 401443 w 2369255"/>
                <a:gd name="connsiteY307" fmla="*/ 384810 h 2521011"/>
                <a:gd name="connsiteX308" fmla="*/ 447163 w 2369255"/>
                <a:gd name="connsiteY308" fmla="*/ 361950 h 2521011"/>
                <a:gd name="connsiteX309" fmla="*/ 462403 w 2369255"/>
                <a:gd name="connsiteY309" fmla="*/ 335280 h 2521011"/>
                <a:gd name="connsiteX310" fmla="*/ 466213 w 2369255"/>
                <a:gd name="connsiteY310" fmla="*/ 266700 h 2521011"/>
                <a:gd name="connsiteX311" fmla="*/ 443353 w 2369255"/>
                <a:gd name="connsiteY311" fmla="*/ 198120 h 2521011"/>
                <a:gd name="connsiteX312" fmla="*/ 390013 w 2369255"/>
                <a:gd name="connsiteY312" fmla="*/ 137160 h 2521011"/>
                <a:gd name="connsiteX313" fmla="*/ 412873 w 2369255"/>
                <a:gd name="connsiteY313" fmla="*/ 125730 h 2521011"/>
                <a:gd name="connsiteX314" fmla="*/ 411094 w 2369255"/>
                <a:gd name="connsiteY314" fmla="*/ 119401 h 2521011"/>
                <a:gd name="connsiteX315" fmla="*/ 412873 w 2369255"/>
                <a:gd name="connsiteY315" fmla="*/ 120015 h 2521011"/>
                <a:gd name="connsiteX316" fmla="*/ 454783 w 2369255"/>
                <a:gd name="connsiteY316" fmla="*/ 74295 h 2521011"/>
                <a:gd name="connsiteX317" fmla="*/ 521458 w 2369255"/>
                <a:gd name="connsiteY317" fmla="*/ 85725 h 2521011"/>
                <a:gd name="connsiteX318" fmla="*/ 498598 w 2369255"/>
                <a:gd name="connsiteY318" fmla="*/ 49530 h 2521011"/>
                <a:gd name="connsiteX319" fmla="*/ 550033 w 2369255"/>
                <a:gd name="connsiteY319" fmla="*/ 13335 h 2521011"/>
                <a:gd name="connsiteX320" fmla="*/ 654808 w 2369255"/>
                <a:gd name="connsiteY32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252978 w 2369255"/>
                <a:gd name="connsiteY170" fmla="*/ 198120 h 2521011"/>
                <a:gd name="connsiteX171" fmla="*/ 1249168 w 2369255"/>
                <a:gd name="connsiteY171" fmla="*/ 240030 h 2521011"/>
                <a:gd name="connsiteX172" fmla="*/ 1273933 w 2369255"/>
                <a:gd name="connsiteY172" fmla="*/ 346710 h 2521011"/>
                <a:gd name="connsiteX173" fmla="*/ 1216783 w 2369255"/>
                <a:gd name="connsiteY173" fmla="*/ 363855 h 2521011"/>
                <a:gd name="connsiteX174" fmla="*/ 1245358 w 2369255"/>
                <a:gd name="connsiteY174" fmla="*/ 510540 h 2521011"/>
                <a:gd name="connsiteX175" fmla="*/ 1266313 w 2369255"/>
                <a:gd name="connsiteY175" fmla="*/ 563880 h 2521011"/>
                <a:gd name="connsiteX176" fmla="*/ 1312033 w 2369255"/>
                <a:gd name="connsiteY176" fmla="*/ 641985 h 2521011"/>
                <a:gd name="connsiteX177" fmla="*/ 1332988 w 2369255"/>
                <a:gd name="connsiteY177" fmla="*/ 645795 h 2521011"/>
                <a:gd name="connsiteX178" fmla="*/ 1361563 w 2369255"/>
                <a:gd name="connsiteY178" fmla="*/ 737235 h 2521011"/>
                <a:gd name="connsiteX179" fmla="*/ 1540633 w 2369255"/>
                <a:gd name="connsiteY179" fmla="*/ 702945 h 2521011"/>
                <a:gd name="connsiteX180" fmla="*/ 1540207 w 2369255"/>
                <a:gd name="connsiteY180" fmla="*/ 700259 h 2521011"/>
                <a:gd name="connsiteX181" fmla="*/ 1586353 w 2369255"/>
                <a:gd name="connsiteY181" fmla="*/ 689610 h 2521011"/>
                <a:gd name="connsiteX182" fmla="*/ 1609213 w 2369255"/>
                <a:gd name="connsiteY182" fmla="*/ 659130 h 2521011"/>
                <a:gd name="connsiteX183" fmla="*/ 1637788 w 2369255"/>
                <a:gd name="connsiteY183" fmla="*/ 645795 h 2521011"/>
                <a:gd name="connsiteX184" fmla="*/ 1649218 w 2369255"/>
                <a:gd name="connsiteY184" fmla="*/ 613410 h 2521011"/>
                <a:gd name="connsiteX185" fmla="*/ 1670173 w 2369255"/>
                <a:gd name="connsiteY185" fmla="*/ 594360 h 2521011"/>
                <a:gd name="connsiteX186" fmla="*/ 1691128 w 2369255"/>
                <a:gd name="connsiteY186" fmla="*/ 609600 h 2521011"/>
                <a:gd name="connsiteX187" fmla="*/ 1685413 w 2369255"/>
                <a:gd name="connsiteY187" fmla="*/ 708660 h 2521011"/>
                <a:gd name="connsiteX188" fmla="*/ 1755898 w 2369255"/>
                <a:gd name="connsiteY188" fmla="*/ 786765 h 2521011"/>
                <a:gd name="connsiteX189" fmla="*/ 1757803 w 2369255"/>
                <a:gd name="connsiteY189" fmla="*/ 851535 h 2521011"/>
                <a:gd name="connsiteX190" fmla="*/ 1733038 w 2369255"/>
                <a:gd name="connsiteY190" fmla="*/ 872490 h 2521011"/>
                <a:gd name="connsiteX191" fmla="*/ 1795903 w 2369255"/>
                <a:gd name="connsiteY191" fmla="*/ 876300 h 2521011"/>
                <a:gd name="connsiteX192" fmla="*/ 2082230 w 2369255"/>
                <a:gd name="connsiteY192" fmla="*/ 811829 h 2521011"/>
                <a:gd name="connsiteX193" fmla="*/ 2102608 w 2369255"/>
                <a:gd name="connsiteY193" fmla="*/ 889635 h 2521011"/>
                <a:gd name="connsiteX194" fmla="*/ 2094988 w 2369255"/>
                <a:gd name="connsiteY194" fmla="*/ 942975 h 2521011"/>
                <a:gd name="connsiteX195" fmla="*/ 2030218 w 2369255"/>
                <a:gd name="connsiteY195" fmla="*/ 952500 h 2521011"/>
                <a:gd name="connsiteX196" fmla="*/ 2030218 w 2369255"/>
                <a:gd name="connsiteY196" fmla="*/ 1022985 h 2521011"/>
                <a:gd name="connsiteX197" fmla="*/ 2074033 w 2369255"/>
                <a:gd name="connsiteY197" fmla="*/ 1028700 h 2521011"/>
                <a:gd name="connsiteX198" fmla="*/ 2114038 w 2369255"/>
                <a:gd name="connsiteY198" fmla="*/ 1002030 h 2521011"/>
                <a:gd name="connsiteX199" fmla="*/ 2093083 w 2369255"/>
                <a:gd name="connsiteY199" fmla="*/ 1057275 h 2521011"/>
                <a:gd name="connsiteX200" fmla="*/ 2089273 w 2369255"/>
                <a:gd name="connsiteY200" fmla="*/ 1137285 h 2521011"/>
                <a:gd name="connsiteX201" fmla="*/ 2287393 w 2369255"/>
                <a:gd name="connsiteY201" fmla="*/ 1135380 h 2521011"/>
                <a:gd name="connsiteX202" fmla="*/ 2287393 w 2369255"/>
                <a:gd name="connsiteY202" fmla="*/ 1091565 h 2521011"/>
                <a:gd name="connsiteX203" fmla="*/ 2296363 w 2369255"/>
                <a:gd name="connsiteY203" fmla="*/ 1088949 h 2521011"/>
                <a:gd name="connsiteX204" fmla="*/ 2369255 w 2369255"/>
                <a:gd name="connsiteY204" fmla="*/ 1229053 h 2521011"/>
                <a:gd name="connsiteX205" fmla="*/ 2303675 w 2369255"/>
                <a:gd name="connsiteY205" fmla="*/ 1218123 h 2521011"/>
                <a:gd name="connsiteX206" fmla="*/ 2285869 w 2369255"/>
                <a:gd name="connsiteY206" fmla="*/ 1136214 h 2521011"/>
                <a:gd name="connsiteX207" fmla="*/ 2093706 w 2369255"/>
                <a:gd name="connsiteY207" fmla="*/ 1138062 h 2521011"/>
                <a:gd name="connsiteX208" fmla="*/ 2142613 w 2369255"/>
                <a:gd name="connsiteY208" fmla="*/ 1226820 h 2521011"/>
                <a:gd name="connsiteX209" fmla="*/ 2083558 w 2369255"/>
                <a:gd name="connsiteY209" fmla="*/ 1257300 h 2521011"/>
                <a:gd name="connsiteX210" fmla="*/ 2093083 w 2369255"/>
                <a:gd name="connsiteY210" fmla="*/ 1295400 h 2521011"/>
                <a:gd name="connsiteX211" fmla="*/ 2047363 w 2369255"/>
                <a:gd name="connsiteY211" fmla="*/ 1350645 h 2521011"/>
                <a:gd name="connsiteX212" fmla="*/ 2174998 w 2369255"/>
                <a:gd name="connsiteY212" fmla="*/ 1419225 h 2521011"/>
                <a:gd name="connsiteX213" fmla="*/ 2152138 w 2369255"/>
                <a:gd name="connsiteY213" fmla="*/ 1451610 h 2521011"/>
                <a:gd name="connsiteX214" fmla="*/ 2203573 w 2369255"/>
                <a:gd name="connsiteY214" fmla="*/ 1527810 h 2521011"/>
                <a:gd name="connsiteX215" fmla="*/ 2197858 w 2369255"/>
                <a:gd name="connsiteY215" fmla="*/ 1565910 h 2521011"/>
                <a:gd name="connsiteX216" fmla="*/ 2163568 w 2369255"/>
                <a:gd name="connsiteY216" fmla="*/ 1581150 h 2521011"/>
                <a:gd name="connsiteX217" fmla="*/ 2131183 w 2369255"/>
                <a:gd name="connsiteY217" fmla="*/ 1657350 h 2521011"/>
                <a:gd name="connsiteX218" fmla="*/ 2165473 w 2369255"/>
                <a:gd name="connsiteY218" fmla="*/ 1691640 h 2521011"/>
                <a:gd name="connsiteX219" fmla="*/ 2129278 w 2369255"/>
                <a:gd name="connsiteY219" fmla="*/ 1737360 h 2521011"/>
                <a:gd name="connsiteX220" fmla="*/ 2213098 w 2369255"/>
                <a:gd name="connsiteY220" fmla="*/ 1722120 h 2521011"/>
                <a:gd name="connsiteX221" fmla="*/ 2131183 w 2369255"/>
                <a:gd name="connsiteY221" fmla="*/ 1739265 h 2521011"/>
                <a:gd name="connsiteX222" fmla="*/ 2030218 w 2369255"/>
                <a:gd name="connsiteY222" fmla="*/ 1644015 h 2521011"/>
                <a:gd name="connsiteX223" fmla="*/ 1940683 w 2369255"/>
                <a:gd name="connsiteY223" fmla="*/ 1708785 h 2521011"/>
                <a:gd name="connsiteX224" fmla="*/ 1809238 w 2369255"/>
                <a:gd name="connsiteY224" fmla="*/ 1737360 h 2521011"/>
                <a:gd name="connsiteX225" fmla="*/ 1795903 w 2369255"/>
                <a:gd name="connsiteY225" fmla="*/ 1722120 h 2521011"/>
                <a:gd name="connsiteX226" fmla="*/ 1738753 w 2369255"/>
                <a:gd name="connsiteY226" fmla="*/ 1737360 h 2521011"/>
                <a:gd name="connsiteX227" fmla="*/ 1734943 w 2369255"/>
                <a:gd name="connsiteY227" fmla="*/ 1760220 h 2521011"/>
                <a:gd name="connsiteX228" fmla="*/ 1683030 w 2369255"/>
                <a:gd name="connsiteY228" fmla="*/ 1773198 h 2521011"/>
                <a:gd name="connsiteX229" fmla="*/ 1681603 w 2369255"/>
                <a:gd name="connsiteY229" fmla="*/ 1771650 h 2521011"/>
                <a:gd name="connsiteX230" fmla="*/ 1637788 w 2369255"/>
                <a:gd name="connsiteY230" fmla="*/ 1811655 h 2521011"/>
                <a:gd name="connsiteX231" fmla="*/ 1618738 w 2369255"/>
                <a:gd name="connsiteY231" fmla="*/ 1811655 h 2521011"/>
                <a:gd name="connsiteX232" fmla="*/ 1546348 w 2369255"/>
                <a:gd name="connsiteY232" fmla="*/ 1903095 h 2521011"/>
                <a:gd name="connsiteX233" fmla="*/ 1538728 w 2369255"/>
                <a:gd name="connsiteY233" fmla="*/ 1952625 h 2521011"/>
                <a:gd name="connsiteX234" fmla="*/ 1513963 w 2369255"/>
                <a:gd name="connsiteY234" fmla="*/ 1918335 h 2521011"/>
                <a:gd name="connsiteX235" fmla="*/ 1475863 w 2369255"/>
                <a:gd name="connsiteY235" fmla="*/ 1986915 h 2521011"/>
                <a:gd name="connsiteX236" fmla="*/ 1460623 w 2369255"/>
                <a:gd name="connsiteY236" fmla="*/ 1986915 h 2521011"/>
                <a:gd name="connsiteX237" fmla="*/ 1414903 w 2369255"/>
                <a:gd name="connsiteY237" fmla="*/ 2019300 h 2521011"/>
                <a:gd name="connsiteX238" fmla="*/ 1418713 w 2369255"/>
                <a:gd name="connsiteY238" fmla="*/ 2038350 h 2521011"/>
                <a:gd name="connsiteX239" fmla="*/ 1376803 w 2369255"/>
                <a:gd name="connsiteY239" fmla="*/ 2066925 h 2521011"/>
                <a:gd name="connsiteX240" fmla="*/ 1390138 w 2369255"/>
                <a:gd name="connsiteY240" fmla="*/ 2097405 h 2521011"/>
                <a:gd name="connsiteX241" fmla="*/ 1319653 w 2369255"/>
                <a:gd name="connsiteY241" fmla="*/ 2106930 h 2521011"/>
                <a:gd name="connsiteX242" fmla="*/ 1300603 w 2369255"/>
                <a:gd name="connsiteY242" fmla="*/ 2143125 h 2521011"/>
                <a:gd name="connsiteX243" fmla="*/ 1273933 w 2369255"/>
                <a:gd name="connsiteY243" fmla="*/ 2164080 h 2521011"/>
                <a:gd name="connsiteX244" fmla="*/ 1239643 w 2369255"/>
                <a:gd name="connsiteY244" fmla="*/ 2141220 h 2521011"/>
                <a:gd name="connsiteX245" fmla="*/ 1225489 w 2369255"/>
                <a:gd name="connsiteY245" fmla="*/ 2157396 h 2521011"/>
                <a:gd name="connsiteX246" fmla="*/ 1224403 w 2369255"/>
                <a:gd name="connsiteY246" fmla="*/ 2156460 h 2521011"/>
                <a:gd name="connsiteX247" fmla="*/ 1096768 w 2369255"/>
                <a:gd name="connsiteY247" fmla="*/ 2042160 h 2521011"/>
                <a:gd name="connsiteX248" fmla="*/ 1049736 w 2369255"/>
                <a:gd name="connsiteY248" fmla="*/ 2104529 h 2521011"/>
                <a:gd name="connsiteX249" fmla="*/ 969133 w 2369255"/>
                <a:gd name="connsiteY249" fmla="*/ 2101216 h 2521011"/>
                <a:gd name="connsiteX250" fmla="*/ 965323 w 2369255"/>
                <a:gd name="connsiteY250" fmla="*/ 2129791 h 2521011"/>
                <a:gd name="connsiteX251" fmla="*/ 807208 w 2369255"/>
                <a:gd name="connsiteY251" fmla="*/ 2129791 h 2521011"/>
                <a:gd name="connsiteX252" fmla="*/ 803398 w 2369255"/>
                <a:gd name="connsiteY252" fmla="*/ 2025016 h 2521011"/>
                <a:gd name="connsiteX253" fmla="*/ 801578 w 2369255"/>
                <a:gd name="connsiteY253" fmla="*/ 2024761 h 2521011"/>
                <a:gd name="connsiteX254" fmla="*/ 818638 w 2369255"/>
                <a:gd name="connsiteY254" fmla="*/ 1973580 h 2521011"/>
                <a:gd name="connsiteX255" fmla="*/ 776728 w 2369255"/>
                <a:gd name="connsiteY255" fmla="*/ 1939290 h 2521011"/>
                <a:gd name="connsiteX256" fmla="*/ 780538 w 2369255"/>
                <a:gd name="connsiteY256" fmla="*/ 1899285 h 2521011"/>
                <a:gd name="connsiteX257" fmla="*/ 791968 w 2369255"/>
                <a:gd name="connsiteY257" fmla="*/ 1836420 h 2521011"/>
                <a:gd name="connsiteX258" fmla="*/ 761488 w 2369255"/>
                <a:gd name="connsiteY258" fmla="*/ 1802130 h 2521011"/>
                <a:gd name="connsiteX259" fmla="*/ 708148 w 2369255"/>
                <a:gd name="connsiteY259" fmla="*/ 1790700 h 2521011"/>
                <a:gd name="connsiteX260" fmla="*/ 637663 w 2369255"/>
                <a:gd name="connsiteY260" fmla="*/ 1731645 h 2521011"/>
                <a:gd name="connsiteX261" fmla="*/ 637663 w 2369255"/>
                <a:gd name="connsiteY261" fmla="*/ 1704975 h 2521011"/>
                <a:gd name="connsiteX262" fmla="*/ 609088 w 2369255"/>
                <a:gd name="connsiteY262" fmla="*/ 1708785 h 2521011"/>
                <a:gd name="connsiteX263" fmla="*/ 504313 w 2369255"/>
                <a:gd name="connsiteY263" fmla="*/ 1638300 h 2521011"/>
                <a:gd name="connsiteX264" fmla="*/ 463237 w 2369255"/>
                <a:gd name="connsiteY264" fmla="*/ 1595581 h 2521011"/>
                <a:gd name="connsiteX265" fmla="*/ 464308 w 2369255"/>
                <a:gd name="connsiteY265" fmla="*/ 1543050 h 2521011"/>
                <a:gd name="connsiteX266" fmla="*/ 420493 w 2369255"/>
                <a:gd name="connsiteY266" fmla="*/ 1522095 h 2521011"/>
                <a:gd name="connsiteX267" fmla="*/ 435733 w 2369255"/>
                <a:gd name="connsiteY267" fmla="*/ 1470660 h 2521011"/>
                <a:gd name="connsiteX268" fmla="*/ 391918 w 2369255"/>
                <a:gd name="connsiteY268" fmla="*/ 1491615 h 2521011"/>
                <a:gd name="connsiteX269" fmla="*/ 359533 w 2369255"/>
                <a:gd name="connsiteY269" fmla="*/ 1491615 h 2521011"/>
                <a:gd name="connsiteX270" fmla="*/ 353818 w 2369255"/>
                <a:gd name="connsiteY270" fmla="*/ 1510665 h 2521011"/>
                <a:gd name="connsiteX271" fmla="*/ 184273 w 2369255"/>
                <a:gd name="connsiteY271" fmla="*/ 1510665 h 2521011"/>
                <a:gd name="connsiteX272" fmla="*/ 163926 w 2369255"/>
                <a:gd name="connsiteY272" fmla="*/ 1573404 h 2521011"/>
                <a:gd name="connsiteX273" fmla="*/ 163885 w 2369255"/>
                <a:gd name="connsiteY273" fmla="*/ 1573328 h 2521011"/>
                <a:gd name="connsiteX274" fmla="*/ 184395 w 2369255"/>
                <a:gd name="connsiteY274" fmla="*/ 1510087 h 2521011"/>
                <a:gd name="connsiteX275" fmla="*/ 203274 w 2369255"/>
                <a:gd name="connsiteY275" fmla="*/ 1510087 h 2521011"/>
                <a:gd name="connsiteX276" fmla="*/ 197608 w 2369255"/>
                <a:gd name="connsiteY276" fmla="*/ 1443990 h 2521011"/>
                <a:gd name="connsiteX277" fmla="*/ 148078 w 2369255"/>
                <a:gd name="connsiteY277" fmla="*/ 1466850 h 2521011"/>
                <a:gd name="connsiteX278" fmla="*/ 127123 w 2369255"/>
                <a:gd name="connsiteY278" fmla="*/ 1390650 h 2521011"/>
                <a:gd name="connsiteX279" fmla="*/ 117598 w 2369255"/>
                <a:gd name="connsiteY279" fmla="*/ 1389648 h 2521011"/>
                <a:gd name="connsiteX280" fmla="*/ 117598 w 2369255"/>
                <a:gd name="connsiteY280" fmla="*/ 1352550 h 2521011"/>
                <a:gd name="connsiteX281" fmla="*/ 148078 w 2369255"/>
                <a:gd name="connsiteY281" fmla="*/ 1314450 h 2521011"/>
                <a:gd name="connsiteX282" fmla="*/ 212848 w 2369255"/>
                <a:gd name="connsiteY282" fmla="*/ 1303020 h 2521011"/>
                <a:gd name="connsiteX283" fmla="*/ 229993 w 2369255"/>
                <a:gd name="connsiteY283" fmla="*/ 1238250 h 2521011"/>
                <a:gd name="connsiteX284" fmla="*/ 218563 w 2369255"/>
                <a:gd name="connsiteY284" fmla="*/ 1143000 h 2521011"/>
                <a:gd name="connsiteX285" fmla="*/ 219377 w 2369255"/>
                <a:gd name="connsiteY285" fmla="*/ 1135131 h 2521011"/>
                <a:gd name="connsiteX286" fmla="*/ 308099 w 2369255"/>
                <a:gd name="connsiteY286" fmla="*/ 1110615 h 2521011"/>
                <a:gd name="connsiteX287" fmla="*/ 325244 w 2369255"/>
                <a:gd name="connsiteY287" fmla="*/ 1022985 h 2521011"/>
                <a:gd name="connsiteX288" fmla="*/ 304289 w 2369255"/>
                <a:gd name="connsiteY288" fmla="*/ 986790 h 2521011"/>
                <a:gd name="connsiteX289" fmla="*/ 174749 w 2369255"/>
                <a:gd name="connsiteY289" fmla="*/ 969645 h 2521011"/>
                <a:gd name="connsiteX290" fmla="*/ 243329 w 2369255"/>
                <a:gd name="connsiteY290" fmla="*/ 843915 h 2521011"/>
                <a:gd name="connsiteX291" fmla="*/ 247139 w 2369255"/>
                <a:gd name="connsiteY291" fmla="*/ 731520 h 2521011"/>
                <a:gd name="connsiteX292" fmla="*/ 169034 w 2369255"/>
                <a:gd name="connsiteY292" fmla="*/ 685800 h 2521011"/>
                <a:gd name="connsiteX293" fmla="*/ 98549 w 2369255"/>
                <a:gd name="connsiteY293" fmla="*/ 641985 h 2521011"/>
                <a:gd name="connsiteX294" fmla="*/ 42112 w 2369255"/>
                <a:gd name="connsiteY294" fmla="*/ 643866 h 2521011"/>
                <a:gd name="connsiteX295" fmla="*/ 41731 w 2369255"/>
                <a:gd name="connsiteY295" fmla="*/ 642127 h 2521011"/>
                <a:gd name="connsiteX296" fmla="*/ 98881 w 2369255"/>
                <a:gd name="connsiteY296" fmla="*/ 640222 h 2521011"/>
                <a:gd name="connsiteX297" fmla="*/ 169366 w 2369255"/>
                <a:gd name="connsiteY297" fmla="*/ 684037 h 2521011"/>
                <a:gd name="connsiteX298" fmla="*/ 222373 w 2369255"/>
                <a:gd name="connsiteY298" fmla="*/ 715066 h 2521011"/>
                <a:gd name="connsiteX299" fmla="*/ 222373 w 2369255"/>
                <a:gd name="connsiteY299" fmla="*/ 567691 h 2521011"/>
                <a:gd name="connsiteX300" fmla="*/ 243328 w 2369255"/>
                <a:gd name="connsiteY300" fmla="*/ 489586 h 2521011"/>
                <a:gd name="connsiteX301" fmla="*/ 212848 w 2369255"/>
                <a:gd name="connsiteY301" fmla="*/ 447676 h 2521011"/>
                <a:gd name="connsiteX302" fmla="*/ 287143 w 2369255"/>
                <a:gd name="connsiteY302" fmla="*/ 449581 h 2521011"/>
                <a:gd name="connsiteX303" fmla="*/ 282547 w 2369255"/>
                <a:gd name="connsiteY303" fmla="*/ 446066 h 2521011"/>
                <a:gd name="connsiteX304" fmla="*/ 287143 w 2369255"/>
                <a:gd name="connsiteY304" fmla="*/ 447675 h 2521011"/>
                <a:gd name="connsiteX305" fmla="*/ 317623 w 2369255"/>
                <a:gd name="connsiteY305" fmla="*/ 382905 h 2521011"/>
                <a:gd name="connsiteX306" fmla="*/ 401443 w 2369255"/>
                <a:gd name="connsiteY306" fmla="*/ 384810 h 2521011"/>
                <a:gd name="connsiteX307" fmla="*/ 447163 w 2369255"/>
                <a:gd name="connsiteY307" fmla="*/ 361950 h 2521011"/>
                <a:gd name="connsiteX308" fmla="*/ 462403 w 2369255"/>
                <a:gd name="connsiteY308" fmla="*/ 335280 h 2521011"/>
                <a:gd name="connsiteX309" fmla="*/ 466213 w 2369255"/>
                <a:gd name="connsiteY309" fmla="*/ 266700 h 2521011"/>
                <a:gd name="connsiteX310" fmla="*/ 443353 w 2369255"/>
                <a:gd name="connsiteY310" fmla="*/ 198120 h 2521011"/>
                <a:gd name="connsiteX311" fmla="*/ 390013 w 2369255"/>
                <a:gd name="connsiteY311" fmla="*/ 137160 h 2521011"/>
                <a:gd name="connsiteX312" fmla="*/ 412873 w 2369255"/>
                <a:gd name="connsiteY312" fmla="*/ 125730 h 2521011"/>
                <a:gd name="connsiteX313" fmla="*/ 411094 w 2369255"/>
                <a:gd name="connsiteY313" fmla="*/ 119401 h 2521011"/>
                <a:gd name="connsiteX314" fmla="*/ 412873 w 2369255"/>
                <a:gd name="connsiteY314" fmla="*/ 120015 h 2521011"/>
                <a:gd name="connsiteX315" fmla="*/ 454783 w 2369255"/>
                <a:gd name="connsiteY315" fmla="*/ 74295 h 2521011"/>
                <a:gd name="connsiteX316" fmla="*/ 521458 w 2369255"/>
                <a:gd name="connsiteY316" fmla="*/ 85725 h 2521011"/>
                <a:gd name="connsiteX317" fmla="*/ 498598 w 2369255"/>
                <a:gd name="connsiteY317" fmla="*/ 49530 h 2521011"/>
                <a:gd name="connsiteX318" fmla="*/ 550033 w 2369255"/>
                <a:gd name="connsiteY318" fmla="*/ 13335 h 2521011"/>
                <a:gd name="connsiteX319" fmla="*/ 654808 w 2369255"/>
                <a:gd name="connsiteY31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252978 w 2369255"/>
                <a:gd name="connsiteY169" fmla="*/ 198120 h 2521011"/>
                <a:gd name="connsiteX170" fmla="*/ 1249168 w 2369255"/>
                <a:gd name="connsiteY170" fmla="*/ 240030 h 2521011"/>
                <a:gd name="connsiteX171" fmla="*/ 1273933 w 2369255"/>
                <a:gd name="connsiteY171" fmla="*/ 346710 h 2521011"/>
                <a:gd name="connsiteX172" fmla="*/ 1216783 w 2369255"/>
                <a:gd name="connsiteY172" fmla="*/ 363855 h 2521011"/>
                <a:gd name="connsiteX173" fmla="*/ 1245358 w 2369255"/>
                <a:gd name="connsiteY173" fmla="*/ 510540 h 2521011"/>
                <a:gd name="connsiteX174" fmla="*/ 1266313 w 2369255"/>
                <a:gd name="connsiteY174" fmla="*/ 563880 h 2521011"/>
                <a:gd name="connsiteX175" fmla="*/ 1312033 w 2369255"/>
                <a:gd name="connsiteY175" fmla="*/ 641985 h 2521011"/>
                <a:gd name="connsiteX176" fmla="*/ 1332988 w 2369255"/>
                <a:gd name="connsiteY176" fmla="*/ 645795 h 2521011"/>
                <a:gd name="connsiteX177" fmla="*/ 1361563 w 2369255"/>
                <a:gd name="connsiteY177" fmla="*/ 737235 h 2521011"/>
                <a:gd name="connsiteX178" fmla="*/ 1540633 w 2369255"/>
                <a:gd name="connsiteY178" fmla="*/ 702945 h 2521011"/>
                <a:gd name="connsiteX179" fmla="*/ 1540207 w 2369255"/>
                <a:gd name="connsiteY179" fmla="*/ 700259 h 2521011"/>
                <a:gd name="connsiteX180" fmla="*/ 1586353 w 2369255"/>
                <a:gd name="connsiteY180" fmla="*/ 689610 h 2521011"/>
                <a:gd name="connsiteX181" fmla="*/ 1609213 w 2369255"/>
                <a:gd name="connsiteY181" fmla="*/ 659130 h 2521011"/>
                <a:gd name="connsiteX182" fmla="*/ 1637788 w 2369255"/>
                <a:gd name="connsiteY182" fmla="*/ 645795 h 2521011"/>
                <a:gd name="connsiteX183" fmla="*/ 1649218 w 2369255"/>
                <a:gd name="connsiteY183" fmla="*/ 613410 h 2521011"/>
                <a:gd name="connsiteX184" fmla="*/ 1670173 w 2369255"/>
                <a:gd name="connsiteY184" fmla="*/ 594360 h 2521011"/>
                <a:gd name="connsiteX185" fmla="*/ 1691128 w 2369255"/>
                <a:gd name="connsiteY185" fmla="*/ 609600 h 2521011"/>
                <a:gd name="connsiteX186" fmla="*/ 1685413 w 2369255"/>
                <a:gd name="connsiteY186" fmla="*/ 708660 h 2521011"/>
                <a:gd name="connsiteX187" fmla="*/ 1755898 w 2369255"/>
                <a:gd name="connsiteY187" fmla="*/ 786765 h 2521011"/>
                <a:gd name="connsiteX188" fmla="*/ 1757803 w 2369255"/>
                <a:gd name="connsiteY188" fmla="*/ 851535 h 2521011"/>
                <a:gd name="connsiteX189" fmla="*/ 1733038 w 2369255"/>
                <a:gd name="connsiteY189" fmla="*/ 872490 h 2521011"/>
                <a:gd name="connsiteX190" fmla="*/ 1795903 w 2369255"/>
                <a:gd name="connsiteY190" fmla="*/ 876300 h 2521011"/>
                <a:gd name="connsiteX191" fmla="*/ 2082230 w 2369255"/>
                <a:gd name="connsiteY191" fmla="*/ 811829 h 2521011"/>
                <a:gd name="connsiteX192" fmla="*/ 2102608 w 2369255"/>
                <a:gd name="connsiteY192" fmla="*/ 889635 h 2521011"/>
                <a:gd name="connsiteX193" fmla="*/ 2094988 w 2369255"/>
                <a:gd name="connsiteY193" fmla="*/ 942975 h 2521011"/>
                <a:gd name="connsiteX194" fmla="*/ 2030218 w 2369255"/>
                <a:gd name="connsiteY194" fmla="*/ 952500 h 2521011"/>
                <a:gd name="connsiteX195" fmla="*/ 2030218 w 2369255"/>
                <a:gd name="connsiteY195" fmla="*/ 1022985 h 2521011"/>
                <a:gd name="connsiteX196" fmla="*/ 2074033 w 2369255"/>
                <a:gd name="connsiteY196" fmla="*/ 1028700 h 2521011"/>
                <a:gd name="connsiteX197" fmla="*/ 2114038 w 2369255"/>
                <a:gd name="connsiteY197" fmla="*/ 1002030 h 2521011"/>
                <a:gd name="connsiteX198" fmla="*/ 2093083 w 2369255"/>
                <a:gd name="connsiteY198" fmla="*/ 1057275 h 2521011"/>
                <a:gd name="connsiteX199" fmla="*/ 2089273 w 2369255"/>
                <a:gd name="connsiteY199" fmla="*/ 1137285 h 2521011"/>
                <a:gd name="connsiteX200" fmla="*/ 2287393 w 2369255"/>
                <a:gd name="connsiteY200" fmla="*/ 1135380 h 2521011"/>
                <a:gd name="connsiteX201" fmla="*/ 2287393 w 2369255"/>
                <a:gd name="connsiteY201" fmla="*/ 1091565 h 2521011"/>
                <a:gd name="connsiteX202" fmla="*/ 2296363 w 2369255"/>
                <a:gd name="connsiteY202" fmla="*/ 1088949 h 2521011"/>
                <a:gd name="connsiteX203" fmla="*/ 2369255 w 2369255"/>
                <a:gd name="connsiteY203" fmla="*/ 1229053 h 2521011"/>
                <a:gd name="connsiteX204" fmla="*/ 2303675 w 2369255"/>
                <a:gd name="connsiteY204" fmla="*/ 1218123 h 2521011"/>
                <a:gd name="connsiteX205" fmla="*/ 2285869 w 2369255"/>
                <a:gd name="connsiteY205" fmla="*/ 1136214 h 2521011"/>
                <a:gd name="connsiteX206" fmla="*/ 2093706 w 2369255"/>
                <a:gd name="connsiteY206" fmla="*/ 1138062 h 2521011"/>
                <a:gd name="connsiteX207" fmla="*/ 2142613 w 2369255"/>
                <a:gd name="connsiteY207" fmla="*/ 1226820 h 2521011"/>
                <a:gd name="connsiteX208" fmla="*/ 2083558 w 2369255"/>
                <a:gd name="connsiteY208" fmla="*/ 1257300 h 2521011"/>
                <a:gd name="connsiteX209" fmla="*/ 2093083 w 2369255"/>
                <a:gd name="connsiteY209" fmla="*/ 1295400 h 2521011"/>
                <a:gd name="connsiteX210" fmla="*/ 2047363 w 2369255"/>
                <a:gd name="connsiteY210" fmla="*/ 1350645 h 2521011"/>
                <a:gd name="connsiteX211" fmla="*/ 2174998 w 2369255"/>
                <a:gd name="connsiteY211" fmla="*/ 1419225 h 2521011"/>
                <a:gd name="connsiteX212" fmla="*/ 2152138 w 2369255"/>
                <a:gd name="connsiteY212" fmla="*/ 1451610 h 2521011"/>
                <a:gd name="connsiteX213" fmla="*/ 2203573 w 2369255"/>
                <a:gd name="connsiteY213" fmla="*/ 1527810 h 2521011"/>
                <a:gd name="connsiteX214" fmla="*/ 2197858 w 2369255"/>
                <a:gd name="connsiteY214" fmla="*/ 1565910 h 2521011"/>
                <a:gd name="connsiteX215" fmla="*/ 2163568 w 2369255"/>
                <a:gd name="connsiteY215" fmla="*/ 1581150 h 2521011"/>
                <a:gd name="connsiteX216" fmla="*/ 2131183 w 2369255"/>
                <a:gd name="connsiteY216" fmla="*/ 1657350 h 2521011"/>
                <a:gd name="connsiteX217" fmla="*/ 2165473 w 2369255"/>
                <a:gd name="connsiteY217" fmla="*/ 1691640 h 2521011"/>
                <a:gd name="connsiteX218" fmla="*/ 2129278 w 2369255"/>
                <a:gd name="connsiteY218" fmla="*/ 1737360 h 2521011"/>
                <a:gd name="connsiteX219" fmla="*/ 2213098 w 2369255"/>
                <a:gd name="connsiteY219" fmla="*/ 1722120 h 2521011"/>
                <a:gd name="connsiteX220" fmla="*/ 2131183 w 2369255"/>
                <a:gd name="connsiteY220" fmla="*/ 1739265 h 2521011"/>
                <a:gd name="connsiteX221" fmla="*/ 2030218 w 2369255"/>
                <a:gd name="connsiteY221" fmla="*/ 1644015 h 2521011"/>
                <a:gd name="connsiteX222" fmla="*/ 1940683 w 2369255"/>
                <a:gd name="connsiteY222" fmla="*/ 1708785 h 2521011"/>
                <a:gd name="connsiteX223" fmla="*/ 1809238 w 2369255"/>
                <a:gd name="connsiteY223" fmla="*/ 1737360 h 2521011"/>
                <a:gd name="connsiteX224" fmla="*/ 1795903 w 2369255"/>
                <a:gd name="connsiteY224" fmla="*/ 1722120 h 2521011"/>
                <a:gd name="connsiteX225" fmla="*/ 1738753 w 2369255"/>
                <a:gd name="connsiteY225" fmla="*/ 1737360 h 2521011"/>
                <a:gd name="connsiteX226" fmla="*/ 1734943 w 2369255"/>
                <a:gd name="connsiteY226" fmla="*/ 1760220 h 2521011"/>
                <a:gd name="connsiteX227" fmla="*/ 1683030 w 2369255"/>
                <a:gd name="connsiteY227" fmla="*/ 1773198 h 2521011"/>
                <a:gd name="connsiteX228" fmla="*/ 1681603 w 2369255"/>
                <a:gd name="connsiteY228" fmla="*/ 1771650 h 2521011"/>
                <a:gd name="connsiteX229" fmla="*/ 1637788 w 2369255"/>
                <a:gd name="connsiteY229" fmla="*/ 1811655 h 2521011"/>
                <a:gd name="connsiteX230" fmla="*/ 1618738 w 2369255"/>
                <a:gd name="connsiteY230" fmla="*/ 1811655 h 2521011"/>
                <a:gd name="connsiteX231" fmla="*/ 1546348 w 2369255"/>
                <a:gd name="connsiteY231" fmla="*/ 1903095 h 2521011"/>
                <a:gd name="connsiteX232" fmla="*/ 1538728 w 2369255"/>
                <a:gd name="connsiteY232" fmla="*/ 1952625 h 2521011"/>
                <a:gd name="connsiteX233" fmla="*/ 1513963 w 2369255"/>
                <a:gd name="connsiteY233" fmla="*/ 1918335 h 2521011"/>
                <a:gd name="connsiteX234" fmla="*/ 1475863 w 2369255"/>
                <a:gd name="connsiteY234" fmla="*/ 1986915 h 2521011"/>
                <a:gd name="connsiteX235" fmla="*/ 1460623 w 2369255"/>
                <a:gd name="connsiteY235" fmla="*/ 1986915 h 2521011"/>
                <a:gd name="connsiteX236" fmla="*/ 1414903 w 2369255"/>
                <a:gd name="connsiteY236" fmla="*/ 2019300 h 2521011"/>
                <a:gd name="connsiteX237" fmla="*/ 1418713 w 2369255"/>
                <a:gd name="connsiteY237" fmla="*/ 2038350 h 2521011"/>
                <a:gd name="connsiteX238" fmla="*/ 1376803 w 2369255"/>
                <a:gd name="connsiteY238" fmla="*/ 2066925 h 2521011"/>
                <a:gd name="connsiteX239" fmla="*/ 1390138 w 2369255"/>
                <a:gd name="connsiteY239" fmla="*/ 2097405 h 2521011"/>
                <a:gd name="connsiteX240" fmla="*/ 1319653 w 2369255"/>
                <a:gd name="connsiteY240" fmla="*/ 2106930 h 2521011"/>
                <a:gd name="connsiteX241" fmla="*/ 1300603 w 2369255"/>
                <a:gd name="connsiteY241" fmla="*/ 2143125 h 2521011"/>
                <a:gd name="connsiteX242" fmla="*/ 1273933 w 2369255"/>
                <a:gd name="connsiteY242" fmla="*/ 2164080 h 2521011"/>
                <a:gd name="connsiteX243" fmla="*/ 1239643 w 2369255"/>
                <a:gd name="connsiteY243" fmla="*/ 2141220 h 2521011"/>
                <a:gd name="connsiteX244" fmla="*/ 1225489 w 2369255"/>
                <a:gd name="connsiteY244" fmla="*/ 2157396 h 2521011"/>
                <a:gd name="connsiteX245" fmla="*/ 1224403 w 2369255"/>
                <a:gd name="connsiteY245" fmla="*/ 2156460 h 2521011"/>
                <a:gd name="connsiteX246" fmla="*/ 1096768 w 2369255"/>
                <a:gd name="connsiteY246" fmla="*/ 2042160 h 2521011"/>
                <a:gd name="connsiteX247" fmla="*/ 1049736 w 2369255"/>
                <a:gd name="connsiteY247" fmla="*/ 2104529 h 2521011"/>
                <a:gd name="connsiteX248" fmla="*/ 969133 w 2369255"/>
                <a:gd name="connsiteY248" fmla="*/ 2101216 h 2521011"/>
                <a:gd name="connsiteX249" fmla="*/ 965323 w 2369255"/>
                <a:gd name="connsiteY249" fmla="*/ 2129791 h 2521011"/>
                <a:gd name="connsiteX250" fmla="*/ 807208 w 2369255"/>
                <a:gd name="connsiteY250" fmla="*/ 2129791 h 2521011"/>
                <a:gd name="connsiteX251" fmla="*/ 803398 w 2369255"/>
                <a:gd name="connsiteY251" fmla="*/ 2025016 h 2521011"/>
                <a:gd name="connsiteX252" fmla="*/ 801578 w 2369255"/>
                <a:gd name="connsiteY252" fmla="*/ 2024761 h 2521011"/>
                <a:gd name="connsiteX253" fmla="*/ 818638 w 2369255"/>
                <a:gd name="connsiteY253" fmla="*/ 1973580 h 2521011"/>
                <a:gd name="connsiteX254" fmla="*/ 776728 w 2369255"/>
                <a:gd name="connsiteY254" fmla="*/ 1939290 h 2521011"/>
                <a:gd name="connsiteX255" fmla="*/ 780538 w 2369255"/>
                <a:gd name="connsiteY255" fmla="*/ 1899285 h 2521011"/>
                <a:gd name="connsiteX256" fmla="*/ 791968 w 2369255"/>
                <a:gd name="connsiteY256" fmla="*/ 1836420 h 2521011"/>
                <a:gd name="connsiteX257" fmla="*/ 761488 w 2369255"/>
                <a:gd name="connsiteY257" fmla="*/ 1802130 h 2521011"/>
                <a:gd name="connsiteX258" fmla="*/ 708148 w 2369255"/>
                <a:gd name="connsiteY258" fmla="*/ 1790700 h 2521011"/>
                <a:gd name="connsiteX259" fmla="*/ 637663 w 2369255"/>
                <a:gd name="connsiteY259" fmla="*/ 1731645 h 2521011"/>
                <a:gd name="connsiteX260" fmla="*/ 637663 w 2369255"/>
                <a:gd name="connsiteY260" fmla="*/ 1704975 h 2521011"/>
                <a:gd name="connsiteX261" fmla="*/ 609088 w 2369255"/>
                <a:gd name="connsiteY261" fmla="*/ 1708785 h 2521011"/>
                <a:gd name="connsiteX262" fmla="*/ 504313 w 2369255"/>
                <a:gd name="connsiteY262" fmla="*/ 1638300 h 2521011"/>
                <a:gd name="connsiteX263" fmla="*/ 463237 w 2369255"/>
                <a:gd name="connsiteY263" fmla="*/ 1595581 h 2521011"/>
                <a:gd name="connsiteX264" fmla="*/ 464308 w 2369255"/>
                <a:gd name="connsiteY264" fmla="*/ 1543050 h 2521011"/>
                <a:gd name="connsiteX265" fmla="*/ 420493 w 2369255"/>
                <a:gd name="connsiteY265" fmla="*/ 1522095 h 2521011"/>
                <a:gd name="connsiteX266" fmla="*/ 435733 w 2369255"/>
                <a:gd name="connsiteY266" fmla="*/ 1470660 h 2521011"/>
                <a:gd name="connsiteX267" fmla="*/ 391918 w 2369255"/>
                <a:gd name="connsiteY267" fmla="*/ 1491615 h 2521011"/>
                <a:gd name="connsiteX268" fmla="*/ 359533 w 2369255"/>
                <a:gd name="connsiteY268" fmla="*/ 1491615 h 2521011"/>
                <a:gd name="connsiteX269" fmla="*/ 353818 w 2369255"/>
                <a:gd name="connsiteY269" fmla="*/ 1510665 h 2521011"/>
                <a:gd name="connsiteX270" fmla="*/ 184273 w 2369255"/>
                <a:gd name="connsiteY270" fmla="*/ 1510665 h 2521011"/>
                <a:gd name="connsiteX271" fmla="*/ 163926 w 2369255"/>
                <a:gd name="connsiteY271" fmla="*/ 1573404 h 2521011"/>
                <a:gd name="connsiteX272" fmla="*/ 163885 w 2369255"/>
                <a:gd name="connsiteY272" fmla="*/ 1573328 h 2521011"/>
                <a:gd name="connsiteX273" fmla="*/ 184395 w 2369255"/>
                <a:gd name="connsiteY273" fmla="*/ 1510087 h 2521011"/>
                <a:gd name="connsiteX274" fmla="*/ 203274 w 2369255"/>
                <a:gd name="connsiteY274" fmla="*/ 1510087 h 2521011"/>
                <a:gd name="connsiteX275" fmla="*/ 197608 w 2369255"/>
                <a:gd name="connsiteY275" fmla="*/ 1443990 h 2521011"/>
                <a:gd name="connsiteX276" fmla="*/ 148078 w 2369255"/>
                <a:gd name="connsiteY276" fmla="*/ 1466850 h 2521011"/>
                <a:gd name="connsiteX277" fmla="*/ 127123 w 2369255"/>
                <a:gd name="connsiteY277" fmla="*/ 1390650 h 2521011"/>
                <a:gd name="connsiteX278" fmla="*/ 117598 w 2369255"/>
                <a:gd name="connsiteY278" fmla="*/ 1389648 h 2521011"/>
                <a:gd name="connsiteX279" fmla="*/ 117598 w 2369255"/>
                <a:gd name="connsiteY279" fmla="*/ 1352550 h 2521011"/>
                <a:gd name="connsiteX280" fmla="*/ 148078 w 2369255"/>
                <a:gd name="connsiteY280" fmla="*/ 1314450 h 2521011"/>
                <a:gd name="connsiteX281" fmla="*/ 212848 w 2369255"/>
                <a:gd name="connsiteY281" fmla="*/ 1303020 h 2521011"/>
                <a:gd name="connsiteX282" fmla="*/ 229993 w 2369255"/>
                <a:gd name="connsiteY282" fmla="*/ 1238250 h 2521011"/>
                <a:gd name="connsiteX283" fmla="*/ 218563 w 2369255"/>
                <a:gd name="connsiteY283" fmla="*/ 1143000 h 2521011"/>
                <a:gd name="connsiteX284" fmla="*/ 219377 w 2369255"/>
                <a:gd name="connsiteY284" fmla="*/ 1135131 h 2521011"/>
                <a:gd name="connsiteX285" fmla="*/ 308099 w 2369255"/>
                <a:gd name="connsiteY285" fmla="*/ 1110615 h 2521011"/>
                <a:gd name="connsiteX286" fmla="*/ 325244 w 2369255"/>
                <a:gd name="connsiteY286" fmla="*/ 1022985 h 2521011"/>
                <a:gd name="connsiteX287" fmla="*/ 304289 w 2369255"/>
                <a:gd name="connsiteY287" fmla="*/ 986790 h 2521011"/>
                <a:gd name="connsiteX288" fmla="*/ 174749 w 2369255"/>
                <a:gd name="connsiteY288" fmla="*/ 969645 h 2521011"/>
                <a:gd name="connsiteX289" fmla="*/ 243329 w 2369255"/>
                <a:gd name="connsiteY289" fmla="*/ 843915 h 2521011"/>
                <a:gd name="connsiteX290" fmla="*/ 247139 w 2369255"/>
                <a:gd name="connsiteY290" fmla="*/ 731520 h 2521011"/>
                <a:gd name="connsiteX291" fmla="*/ 169034 w 2369255"/>
                <a:gd name="connsiteY291" fmla="*/ 685800 h 2521011"/>
                <a:gd name="connsiteX292" fmla="*/ 98549 w 2369255"/>
                <a:gd name="connsiteY292" fmla="*/ 641985 h 2521011"/>
                <a:gd name="connsiteX293" fmla="*/ 42112 w 2369255"/>
                <a:gd name="connsiteY293" fmla="*/ 643866 h 2521011"/>
                <a:gd name="connsiteX294" fmla="*/ 41731 w 2369255"/>
                <a:gd name="connsiteY294" fmla="*/ 642127 h 2521011"/>
                <a:gd name="connsiteX295" fmla="*/ 98881 w 2369255"/>
                <a:gd name="connsiteY295" fmla="*/ 640222 h 2521011"/>
                <a:gd name="connsiteX296" fmla="*/ 169366 w 2369255"/>
                <a:gd name="connsiteY296" fmla="*/ 684037 h 2521011"/>
                <a:gd name="connsiteX297" fmla="*/ 222373 w 2369255"/>
                <a:gd name="connsiteY297" fmla="*/ 715066 h 2521011"/>
                <a:gd name="connsiteX298" fmla="*/ 222373 w 2369255"/>
                <a:gd name="connsiteY298" fmla="*/ 567691 h 2521011"/>
                <a:gd name="connsiteX299" fmla="*/ 243328 w 2369255"/>
                <a:gd name="connsiteY299" fmla="*/ 489586 h 2521011"/>
                <a:gd name="connsiteX300" fmla="*/ 212848 w 2369255"/>
                <a:gd name="connsiteY300" fmla="*/ 447676 h 2521011"/>
                <a:gd name="connsiteX301" fmla="*/ 287143 w 2369255"/>
                <a:gd name="connsiteY301" fmla="*/ 449581 h 2521011"/>
                <a:gd name="connsiteX302" fmla="*/ 282547 w 2369255"/>
                <a:gd name="connsiteY302" fmla="*/ 446066 h 2521011"/>
                <a:gd name="connsiteX303" fmla="*/ 287143 w 2369255"/>
                <a:gd name="connsiteY303" fmla="*/ 447675 h 2521011"/>
                <a:gd name="connsiteX304" fmla="*/ 317623 w 2369255"/>
                <a:gd name="connsiteY304" fmla="*/ 382905 h 2521011"/>
                <a:gd name="connsiteX305" fmla="*/ 401443 w 2369255"/>
                <a:gd name="connsiteY305" fmla="*/ 384810 h 2521011"/>
                <a:gd name="connsiteX306" fmla="*/ 447163 w 2369255"/>
                <a:gd name="connsiteY306" fmla="*/ 361950 h 2521011"/>
                <a:gd name="connsiteX307" fmla="*/ 462403 w 2369255"/>
                <a:gd name="connsiteY307" fmla="*/ 335280 h 2521011"/>
                <a:gd name="connsiteX308" fmla="*/ 466213 w 2369255"/>
                <a:gd name="connsiteY308" fmla="*/ 266700 h 2521011"/>
                <a:gd name="connsiteX309" fmla="*/ 443353 w 2369255"/>
                <a:gd name="connsiteY309" fmla="*/ 198120 h 2521011"/>
                <a:gd name="connsiteX310" fmla="*/ 390013 w 2369255"/>
                <a:gd name="connsiteY310" fmla="*/ 137160 h 2521011"/>
                <a:gd name="connsiteX311" fmla="*/ 412873 w 2369255"/>
                <a:gd name="connsiteY311" fmla="*/ 125730 h 2521011"/>
                <a:gd name="connsiteX312" fmla="*/ 411094 w 2369255"/>
                <a:gd name="connsiteY312" fmla="*/ 119401 h 2521011"/>
                <a:gd name="connsiteX313" fmla="*/ 412873 w 2369255"/>
                <a:gd name="connsiteY313" fmla="*/ 120015 h 2521011"/>
                <a:gd name="connsiteX314" fmla="*/ 454783 w 2369255"/>
                <a:gd name="connsiteY314" fmla="*/ 74295 h 2521011"/>
                <a:gd name="connsiteX315" fmla="*/ 521458 w 2369255"/>
                <a:gd name="connsiteY315" fmla="*/ 85725 h 2521011"/>
                <a:gd name="connsiteX316" fmla="*/ 498598 w 2369255"/>
                <a:gd name="connsiteY316" fmla="*/ 49530 h 2521011"/>
                <a:gd name="connsiteX317" fmla="*/ 550033 w 2369255"/>
                <a:gd name="connsiteY317" fmla="*/ 13335 h 2521011"/>
                <a:gd name="connsiteX318" fmla="*/ 654808 w 2369255"/>
                <a:gd name="connsiteY31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2053 w 2369255"/>
                <a:gd name="connsiteY129" fmla="*/ 354330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596041 w 2369255"/>
                <a:gd name="connsiteY133" fmla="*/ 138288 h 2521011"/>
                <a:gd name="connsiteX134" fmla="*/ 1955817 w 2369255"/>
                <a:gd name="connsiteY134" fmla="*/ 458364 h 2521011"/>
                <a:gd name="connsiteX135" fmla="*/ 1914013 w 2369255"/>
                <a:gd name="connsiteY135" fmla="*/ 466725 h 2521011"/>
                <a:gd name="connsiteX136" fmla="*/ 1849243 w 2369255"/>
                <a:gd name="connsiteY136" fmla="*/ 459105 h 2521011"/>
                <a:gd name="connsiteX137" fmla="*/ 1824478 w 2369255"/>
                <a:gd name="connsiteY137" fmla="*/ 432435 h 2521011"/>
                <a:gd name="connsiteX138" fmla="*/ 1809238 w 2369255"/>
                <a:gd name="connsiteY138" fmla="*/ 438150 h 2521011"/>
                <a:gd name="connsiteX139" fmla="*/ 1786378 w 2369255"/>
                <a:gd name="connsiteY139" fmla="*/ 401955 h 2521011"/>
                <a:gd name="connsiteX140" fmla="*/ 1717798 w 2369255"/>
                <a:gd name="connsiteY140" fmla="*/ 409575 h 2521011"/>
                <a:gd name="connsiteX141" fmla="*/ 1721608 w 2369255"/>
                <a:gd name="connsiteY141" fmla="*/ 369570 h 2521011"/>
                <a:gd name="connsiteX142" fmla="*/ 1704463 w 2369255"/>
                <a:gd name="connsiteY142" fmla="*/ 365760 h 2521011"/>
                <a:gd name="connsiteX143" fmla="*/ 1725418 w 2369255"/>
                <a:gd name="connsiteY143" fmla="*/ 350520 h 2521011"/>
                <a:gd name="connsiteX144" fmla="*/ 1693033 w 2369255"/>
                <a:gd name="connsiteY144" fmla="*/ 312420 h 2521011"/>
                <a:gd name="connsiteX145" fmla="*/ 1653028 w 2369255"/>
                <a:gd name="connsiteY145" fmla="*/ 358140 h 2521011"/>
                <a:gd name="connsiteX146" fmla="*/ 1624964 w 2369255"/>
                <a:gd name="connsiteY146" fmla="*/ 323060 h 2521011"/>
                <a:gd name="connsiteX147" fmla="*/ 1626358 w 2369255"/>
                <a:gd name="connsiteY147" fmla="*/ 321945 h 2521011"/>
                <a:gd name="connsiteX148" fmla="*/ 1597783 w 2369255"/>
                <a:gd name="connsiteY148" fmla="*/ 281940 h 2521011"/>
                <a:gd name="connsiteX149" fmla="*/ 1590163 w 2369255"/>
                <a:gd name="connsiteY149" fmla="*/ 146685 h 2521011"/>
                <a:gd name="connsiteX150" fmla="*/ 1596041 w 2369255"/>
                <a:gd name="connsiteY150" fmla="*/ 138288 h 2521011"/>
                <a:gd name="connsiteX151" fmla="*/ 654808 w 2369255"/>
                <a:gd name="connsiteY151" fmla="*/ 0 h 2521011"/>
                <a:gd name="connsiteX152" fmla="*/ 681478 w 2369255"/>
                <a:gd name="connsiteY152" fmla="*/ 80010 h 2521011"/>
                <a:gd name="connsiteX153" fmla="*/ 790063 w 2369255"/>
                <a:gd name="connsiteY153" fmla="*/ 51435 h 2521011"/>
                <a:gd name="connsiteX154" fmla="*/ 838950 w 2369255"/>
                <a:gd name="connsiteY154" fmla="*/ 29486 h 2521011"/>
                <a:gd name="connsiteX155" fmla="*/ 862453 w 2369255"/>
                <a:gd name="connsiteY155" fmla="*/ 59055 h 2521011"/>
                <a:gd name="connsiteX156" fmla="*/ 856738 w 2369255"/>
                <a:gd name="connsiteY156" fmla="*/ 89535 h 2521011"/>
                <a:gd name="connsiteX157" fmla="*/ 938653 w 2369255"/>
                <a:gd name="connsiteY157" fmla="*/ 93345 h 2521011"/>
                <a:gd name="connsiteX158" fmla="*/ 951988 w 2369255"/>
                <a:gd name="connsiteY158" fmla="*/ 19050 h 2521011"/>
                <a:gd name="connsiteX159" fmla="*/ 972943 w 2369255"/>
                <a:gd name="connsiteY159" fmla="*/ 47625 h 2521011"/>
                <a:gd name="connsiteX160" fmla="*/ 1064383 w 2369255"/>
                <a:gd name="connsiteY160" fmla="*/ 47625 h 2521011"/>
                <a:gd name="connsiteX161" fmla="*/ 1113913 w 2369255"/>
                <a:gd name="connsiteY161" fmla="*/ 38100 h 2521011"/>
                <a:gd name="connsiteX162" fmla="*/ 1121533 w 2369255"/>
                <a:gd name="connsiteY162" fmla="*/ 9525 h 2521011"/>
                <a:gd name="connsiteX163" fmla="*/ 1182493 w 2369255"/>
                <a:gd name="connsiteY163" fmla="*/ 0 h 2521011"/>
                <a:gd name="connsiteX164" fmla="*/ 1214878 w 2369255"/>
                <a:gd name="connsiteY164" fmla="*/ 102870 h 2521011"/>
                <a:gd name="connsiteX165" fmla="*/ 1228213 w 2369255"/>
                <a:gd name="connsiteY165" fmla="*/ 102870 h 2521011"/>
                <a:gd name="connsiteX166" fmla="*/ 1252978 w 2369255"/>
                <a:gd name="connsiteY166" fmla="*/ 190500 h 2521011"/>
                <a:gd name="connsiteX167" fmla="*/ 1255403 w 2369255"/>
                <a:gd name="connsiteY167" fmla="*/ 195722 h 2521011"/>
                <a:gd name="connsiteX168" fmla="*/ 1252978 w 2369255"/>
                <a:gd name="connsiteY168" fmla="*/ 198120 h 2521011"/>
                <a:gd name="connsiteX169" fmla="*/ 1249168 w 2369255"/>
                <a:gd name="connsiteY169" fmla="*/ 240030 h 2521011"/>
                <a:gd name="connsiteX170" fmla="*/ 1273933 w 2369255"/>
                <a:gd name="connsiteY170" fmla="*/ 346710 h 2521011"/>
                <a:gd name="connsiteX171" fmla="*/ 1216783 w 2369255"/>
                <a:gd name="connsiteY171" fmla="*/ 363855 h 2521011"/>
                <a:gd name="connsiteX172" fmla="*/ 1245358 w 2369255"/>
                <a:gd name="connsiteY172" fmla="*/ 510540 h 2521011"/>
                <a:gd name="connsiteX173" fmla="*/ 1266313 w 2369255"/>
                <a:gd name="connsiteY173" fmla="*/ 563880 h 2521011"/>
                <a:gd name="connsiteX174" fmla="*/ 1312033 w 2369255"/>
                <a:gd name="connsiteY174" fmla="*/ 641985 h 2521011"/>
                <a:gd name="connsiteX175" fmla="*/ 1332988 w 2369255"/>
                <a:gd name="connsiteY175" fmla="*/ 645795 h 2521011"/>
                <a:gd name="connsiteX176" fmla="*/ 1361563 w 2369255"/>
                <a:gd name="connsiteY176" fmla="*/ 737235 h 2521011"/>
                <a:gd name="connsiteX177" fmla="*/ 1540633 w 2369255"/>
                <a:gd name="connsiteY177" fmla="*/ 702945 h 2521011"/>
                <a:gd name="connsiteX178" fmla="*/ 1540207 w 2369255"/>
                <a:gd name="connsiteY178" fmla="*/ 700259 h 2521011"/>
                <a:gd name="connsiteX179" fmla="*/ 1586353 w 2369255"/>
                <a:gd name="connsiteY179" fmla="*/ 689610 h 2521011"/>
                <a:gd name="connsiteX180" fmla="*/ 1609213 w 2369255"/>
                <a:gd name="connsiteY180" fmla="*/ 659130 h 2521011"/>
                <a:gd name="connsiteX181" fmla="*/ 1637788 w 2369255"/>
                <a:gd name="connsiteY181" fmla="*/ 645795 h 2521011"/>
                <a:gd name="connsiteX182" fmla="*/ 1649218 w 2369255"/>
                <a:gd name="connsiteY182" fmla="*/ 613410 h 2521011"/>
                <a:gd name="connsiteX183" fmla="*/ 1670173 w 2369255"/>
                <a:gd name="connsiteY183" fmla="*/ 594360 h 2521011"/>
                <a:gd name="connsiteX184" fmla="*/ 1691128 w 2369255"/>
                <a:gd name="connsiteY184" fmla="*/ 609600 h 2521011"/>
                <a:gd name="connsiteX185" fmla="*/ 1685413 w 2369255"/>
                <a:gd name="connsiteY185" fmla="*/ 708660 h 2521011"/>
                <a:gd name="connsiteX186" fmla="*/ 1755898 w 2369255"/>
                <a:gd name="connsiteY186" fmla="*/ 786765 h 2521011"/>
                <a:gd name="connsiteX187" fmla="*/ 1757803 w 2369255"/>
                <a:gd name="connsiteY187" fmla="*/ 851535 h 2521011"/>
                <a:gd name="connsiteX188" fmla="*/ 1733038 w 2369255"/>
                <a:gd name="connsiteY188" fmla="*/ 872490 h 2521011"/>
                <a:gd name="connsiteX189" fmla="*/ 1795903 w 2369255"/>
                <a:gd name="connsiteY189" fmla="*/ 876300 h 2521011"/>
                <a:gd name="connsiteX190" fmla="*/ 2082230 w 2369255"/>
                <a:gd name="connsiteY190" fmla="*/ 811829 h 2521011"/>
                <a:gd name="connsiteX191" fmla="*/ 2102608 w 2369255"/>
                <a:gd name="connsiteY191" fmla="*/ 889635 h 2521011"/>
                <a:gd name="connsiteX192" fmla="*/ 2094988 w 2369255"/>
                <a:gd name="connsiteY192" fmla="*/ 942975 h 2521011"/>
                <a:gd name="connsiteX193" fmla="*/ 2030218 w 2369255"/>
                <a:gd name="connsiteY193" fmla="*/ 952500 h 2521011"/>
                <a:gd name="connsiteX194" fmla="*/ 2030218 w 2369255"/>
                <a:gd name="connsiteY194" fmla="*/ 1022985 h 2521011"/>
                <a:gd name="connsiteX195" fmla="*/ 2074033 w 2369255"/>
                <a:gd name="connsiteY195" fmla="*/ 1028700 h 2521011"/>
                <a:gd name="connsiteX196" fmla="*/ 2114038 w 2369255"/>
                <a:gd name="connsiteY196" fmla="*/ 1002030 h 2521011"/>
                <a:gd name="connsiteX197" fmla="*/ 2093083 w 2369255"/>
                <a:gd name="connsiteY197" fmla="*/ 1057275 h 2521011"/>
                <a:gd name="connsiteX198" fmla="*/ 2089273 w 2369255"/>
                <a:gd name="connsiteY198" fmla="*/ 1137285 h 2521011"/>
                <a:gd name="connsiteX199" fmla="*/ 2287393 w 2369255"/>
                <a:gd name="connsiteY199" fmla="*/ 1135380 h 2521011"/>
                <a:gd name="connsiteX200" fmla="*/ 2287393 w 2369255"/>
                <a:gd name="connsiteY200" fmla="*/ 1091565 h 2521011"/>
                <a:gd name="connsiteX201" fmla="*/ 2296363 w 2369255"/>
                <a:gd name="connsiteY201" fmla="*/ 1088949 h 2521011"/>
                <a:gd name="connsiteX202" fmla="*/ 2369255 w 2369255"/>
                <a:gd name="connsiteY202" fmla="*/ 1229053 h 2521011"/>
                <a:gd name="connsiteX203" fmla="*/ 2303675 w 2369255"/>
                <a:gd name="connsiteY203" fmla="*/ 1218123 h 2521011"/>
                <a:gd name="connsiteX204" fmla="*/ 2285869 w 2369255"/>
                <a:gd name="connsiteY204" fmla="*/ 1136214 h 2521011"/>
                <a:gd name="connsiteX205" fmla="*/ 2093706 w 2369255"/>
                <a:gd name="connsiteY205" fmla="*/ 1138062 h 2521011"/>
                <a:gd name="connsiteX206" fmla="*/ 2142613 w 2369255"/>
                <a:gd name="connsiteY206" fmla="*/ 1226820 h 2521011"/>
                <a:gd name="connsiteX207" fmla="*/ 2083558 w 2369255"/>
                <a:gd name="connsiteY207" fmla="*/ 1257300 h 2521011"/>
                <a:gd name="connsiteX208" fmla="*/ 2093083 w 2369255"/>
                <a:gd name="connsiteY208" fmla="*/ 1295400 h 2521011"/>
                <a:gd name="connsiteX209" fmla="*/ 2047363 w 2369255"/>
                <a:gd name="connsiteY209" fmla="*/ 1350645 h 2521011"/>
                <a:gd name="connsiteX210" fmla="*/ 2174998 w 2369255"/>
                <a:gd name="connsiteY210" fmla="*/ 1419225 h 2521011"/>
                <a:gd name="connsiteX211" fmla="*/ 2152138 w 2369255"/>
                <a:gd name="connsiteY211" fmla="*/ 1451610 h 2521011"/>
                <a:gd name="connsiteX212" fmla="*/ 2203573 w 2369255"/>
                <a:gd name="connsiteY212" fmla="*/ 1527810 h 2521011"/>
                <a:gd name="connsiteX213" fmla="*/ 2197858 w 2369255"/>
                <a:gd name="connsiteY213" fmla="*/ 1565910 h 2521011"/>
                <a:gd name="connsiteX214" fmla="*/ 2163568 w 2369255"/>
                <a:gd name="connsiteY214" fmla="*/ 1581150 h 2521011"/>
                <a:gd name="connsiteX215" fmla="*/ 2131183 w 2369255"/>
                <a:gd name="connsiteY215" fmla="*/ 1657350 h 2521011"/>
                <a:gd name="connsiteX216" fmla="*/ 2165473 w 2369255"/>
                <a:gd name="connsiteY216" fmla="*/ 1691640 h 2521011"/>
                <a:gd name="connsiteX217" fmla="*/ 2129278 w 2369255"/>
                <a:gd name="connsiteY217" fmla="*/ 1737360 h 2521011"/>
                <a:gd name="connsiteX218" fmla="*/ 2213098 w 2369255"/>
                <a:gd name="connsiteY218" fmla="*/ 1722120 h 2521011"/>
                <a:gd name="connsiteX219" fmla="*/ 2131183 w 2369255"/>
                <a:gd name="connsiteY219" fmla="*/ 1739265 h 2521011"/>
                <a:gd name="connsiteX220" fmla="*/ 2030218 w 2369255"/>
                <a:gd name="connsiteY220" fmla="*/ 1644015 h 2521011"/>
                <a:gd name="connsiteX221" fmla="*/ 1940683 w 2369255"/>
                <a:gd name="connsiteY221" fmla="*/ 1708785 h 2521011"/>
                <a:gd name="connsiteX222" fmla="*/ 1809238 w 2369255"/>
                <a:gd name="connsiteY222" fmla="*/ 1737360 h 2521011"/>
                <a:gd name="connsiteX223" fmla="*/ 1795903 w 2369255"/>
                <a:gd name="connsiteY223" fmla="*/ 1722120 h 2521011"/>
                <a:gd name="connsiteX224" fmla="*/ 1738753 w 2369255"/>
                <a:gd name="connsiteY224" fmla="*/ 1737360 h 2521011"/>
                <a:gd name="connsiteX225" fmla="*/ 1734943 w 2369255"/>
                <a:gd name="connsiteY225" fmla="*/ 1760220 h 2521011"/>
                <a:gd name="connsiteX226" fmla="*/ 1683030 w 2369255"/>
                <a:gd name="connsiteY226" fmla="*/ 1773198 h 2521011"/>
                <a:gd name="connsiteX227" fmla="*/ 1681603 w 2369255"/>
                <a:gd name="connsiteY227" fmla="*/ 1771650 h 2521011"/>
                <a:gd name="connsiteX228" fmla="*/ 1637788 w 2369255"/>
                <a:gd name="connsiteY228" fmla="*/ 1811655 h 2521011"/>
                <a:gd name="connsiteX229" fmla="*/ 1618738 w 2369255"/>
                <a:gd name="connsiteY229" fmla="*/ 1811655 h 2521011"/>
                <a:gd name="connsiteX230" fmla="*/ 1546348 w 2369255"/>
                <a:gd name="connsiteY230" fmla="*/ 1903095 h 2521011"/>
                <a:gd name="connsiteX231" fmla="*/ 1538728 w 2369255"/>
                <a:gd name="connsiteY231" fmla="*/ 1952625 h 2521011"/>
                <a:gd name="connsiteX232" fmla="*/ 1513963 w 2369255"/>
                <a:gd name="connsiteY232" fmla="*/ 1918335 h 2521011"/>
                <a:gd name="connsiteX233" fmla="*/ 1475863 w 2369255"/>
                <a:gd name="connsiteY233" fmla="*/ 1986915 h 2521011"/>
                <a:gd name="connsiteX234" fmla="*/ 1460623 w 2369255"/>
                <a:gd name="connsiteY234" fmla="*/ 1986915 h 2521011"/>
                <a:gd name="connsiteX235" fmla="*/ 1414903 w 2369255"/>
                <a:gd name="connsiteY235" fmla="*/ 2019300 h 2521011"/>
                <a:gd name="connsiteX236" fmla="*/ 1418713 w 2369255"/>
                <a:gd name="connsiteY236" fmla="*/ 2038350 h 2521011"/>
                <a:gd name="connsiteX237" fmla="*/ 1376803 w 2369255"/>
                <a:gd name="connsiteY237" fmla="*/ 2066925 h 2521011"/>
                <a:gd name="connsiteX238" fmla="*/ 1390138 w 2369255"/>
                <a:gd name="connsiteY238" fmla="*/ 2097405 h 2521011"/>
                <a:gd name="connsiteX239" fmla="*/ 1319653 w 2369255"/>
                <a:gd name="connsiteY239" fmla="*/ 2106930 h 2521011"/>
                <a:gd name="connsiteX240" fmla="*/ 1300603 w 2369255"/>
                <a:gd name="connsiteY240" fmla="*/ 2143125 h 2521011"/>
                <a:gd name="connsiteX241" fmla="*/ 1273933 w 2369255"/>
                <a:gd name="connsiteY241" fmla="*/ 2164080 h 2521011"/>
                <a:gd name="connsiteX242" fmla="*/ 1239643 w 2369255"/>
                <a:gd name="connsiteY242" fmla="*/ 2141220 h 2521011"/>
                <a:gd name="connsiteX243" fmla="*/ 1225489 w 2369255"/>
                <a:gd name="connsiteY243" fmla="*/ 2157396 h 2521011"/>
                <a:gd name="connsiteX244" fmla="*/ 1224403 w 2369255"/>
                <a:gd name="connsiteY244" fmla="*/ 2156460 h 2521011"/>
                <a:gd name="connsiteX245" fmla="*/ 1096768 w 2369255"/>
                <a:gd name="connsiteY245" fmla="*/ 2042160 h 2521011"/>
                <a:gd name="connsiteX246" fmla="*/ 1049736 w 2369255"/>
                <a:gd name="connsiteY246" fmla="*/ 2104529 h 2521011"/>
                <a:gd name="connsiteX247" fmla="*/ 969133 w 2369255"/>
                <a:gd name="connsiteY247" fmla="*/ 2101216 h 2521011"/>
                <a:gd name="connsiteX248" fmla="*/ 965323 w 2369255"/>
                <a:gd name="connsiteY248" fmla="*/ 2129791 h 2521011"/>
                <a:gd name="connsiteX249" fmla="*/ 807208 w 2369255"/>
                <a:gd name="connsiteY249" fmla="*/ 2129791 h 2521011"/>
                <a:gd name="connsiteX250" fmla="*/ 803398 w 2369255"/>
                <a:gd name="connsiteY250" fmla="*/ 2025016 h 2521011"/>
                <a:gd name="connsiteX251" fmla="*/ 801578 w 2369255"/>
                <a:gd name="connsiteY251" fmla="*/ 2024761 h 2521011"/>
                <a:gd name="connsiteX252" fmla="*/ 818638 w 2369255"/>
                <a:gd name="connsiteY252" fmla="*/ 1973580 h 2521011"/>
                <a:gd name="connsiteX253" fmla="*/ 776728 w 2369255"/>
                <a:gd name="connsiteY253" fmla="*/ 1939290 h 2521011"/>
                <a:gd name="connsiteX254" fmla="*/ 780538 w 2369255"/>
                <a:gd name="connsiteY254" fmla="*/ 1899285 h 2521011"/>
                <a:gd name="connsiteX255" fmla="*/ 791968 w 2369255"/>
                <a:gd name="connsiteY255" fmla="*/ 1836420 h 2521011"/>
                <a:gd name="connsiteX256" fmla="*/ 761488 w 2369255"/>
                <a:gd name="connsiteY256" fmla="*/ 1802130 h 2521011"/>
                <a:gd name="connsiteX257" fmla="*/ 708148 w 2369255"/>
                <a:gd name="connsiteY257" fmla="*/ 1790700 h 2521011"/>
                <a:gd name="connsiteX258" fmla="*/ 637663 w 2369255"/>
                <a:gd name="connsiteY258" fmla="*/ 1731645 h 2521011"/>
                <a:gd name="connsiteX259" fmla="*/ 637663 w 2369255"/>
                <a:gd name="connsiteY259" fmla="*/ 1704975 h 2521011"/>
                <a:gd name="connsiteX260" fmla="*/ 609088 w 2369255"/>
                <a:gd name="connsiteY260" fmla="*/ 1708785 h 2521011"/>
                <a:gd name="connsiteX261" fmla="*/ 504313 w 2369255"/>
                <a:gd name="connsiteY261" fmla="*/ 1638300 h 2521011"/>
                <a:gd name="connsiteX262" fmla="*/ 463237 w 2369255"/>
                <a:gd name="connsiteY262" fmla="*/ 1595581 h 2521011"/>
                <a:gd name="connsiteX263" fmla="*/ 464308 w 2369255"/>
                <a:gd name="connsiteY263" fmla="*/ 1543050 h 2521011"/>
                <a:gd name="connsiteX264" fmla="*/ 420493 w 2369255"/>
                <a:gd name="connsiteY264" fmla="*/ 1522095 h 2521011"/>
                <a:gd name="connsiteX265" fmla="*/ 435733 w 2369255"/>
                <a:gd name="connsiteY265" fmla="*/ 1470660 h 2521011"/>
                <a:gd name="connsiteX266" fmla="*/ 391918 w 2369255"/>
                <a:gd name="connsiteY266" fmla="*/ 1491615 h 2521011"/>
                <a:gd name="connsiteX267" fmla="*/ 359533 w 2369255"/>
                <a:gd name="connsiteY267" fmla="*/ 1491615 h 2521011"/>
                <a:gd name="connsiteX268" fmla="*/ 353818 w 2369255"/>
                <a:gd name="connsiteY268" fmla="*/ 1510665 h 2521011"/>
                <a:gd name="connsiteX269" fmla="*/ 184273 w 2369255"/>
                <a:gd name="connsiteY269" fmla="*/ 1510665 h 2521011"/>
                <a:gd name="connsiteX270" fmla="*/ 163926 w 2369255"/>
                <a:gd name="connsiteY270" fmla="*/ 1573404 h 2521011"/>
                <a:gd name="connsiteX271" fmla="*/ 163885 w 2369255"/>
                <a:gd name="connsiteY271" fmla="*/ 1573328 h 2521011"/>
                <a:gd name="connsiteX272" fmla="*/ 184395 w 2369255"/>
                <a:gd name="connsiteY272" fmla="*/ 1510087 h 2521011"/>
                <a:gd name="connsiteX273" fmla="*/ 203274 w 2369255"/>
                <a:gd name="connsiteY273" fmla="*/ 1510087 h 2521011"/>
                <a:gd name="connsiteX274" fmla="*/ 197608 w 2369255"/>
                <a:gd name="connsiteY274" fmla="*/ 1443990 h 2521011"/>
                <a:gd name="connsiteX275" fmla="*/ 148078 w 2369255"/>
                <a:gd name="connsiteY275" fmla="*/ 1466850 h 2521011"/>
                <a:gd name="connsiteX276" fmla="*/ 127123 w 2369255"/>
                <a:gd name="connsiteY276" fmla="*/ 1390650 h 2521011"/>
                <a:gd name="connsiteX277" fmla="*/ 117598 w 2369255"/>
                <a:gd name="connsiteY277" fmla="*/ 1389648 h 2521011"/>
                <a:gd name="connsiteX278" fmla="*/ 117598 w 2369255"/>
                <a:gd name="connsiteY278" fmla="*/ 1352550 h 2521011"/>
                <a:gd name="connsiteX279" fmla="*/ 148078 w 2369255"/>
                <a:gd name="connsiteY279" fmla="*/ 1314450 h 2521011"/>
                <a:gd name="connsiteX280" fmla="*/ 212848 w 2369255"/>
                <a:gd name="connsiteY280" fmla="*/ 1303020 h 2521011"/>
                <a:gd name="connsiteX281" fmla="*/ 229993 w 2369255"/>
                <a:gd name="connsiteY281" fmla="*/ 1238250 h 2521011"/>
                <a:gd name="connsiteX282" fmla="*/ 218563 w 2369255"/>
                <a:gd name="connsiteY282" fmla="*/ 1143000 h 2521011"/>
                <a:gd name="connsiteX283" fmla="*/ 219377 w 2369255"/>
                <a:gd name="connsiteY283" fmla="*/ 1135131 h 2521011"/>
                <a:gd name="connsiteX284" fmla="*/ 308099 w 2369255"/>
                <a:gd name="connsiteY284" fmla="*/ 1110615 h 2521011"/>
                <a:gd name="connsiteX285" fmla="*/ 325244 w 2369255"/>
                <a:gd name="connsiteY285" fmla="*/ 1022985 h 2521011"/>
                <a:gd name="connsiteX286" fmla="*/ 304289 w 2369255"/>
                <a:gd name="connsiteY286" fmla="*/ 986790 h 2521011"/>
                <a:gd name="connsiteX287" fmla="*/ 174749 w 2369255"/>
                <a:gd name="connsiteY287" fmla="*/ 969645 h 2521011"/>
                <a:gd name="connsiteX288" fmla="*/ 243329 w 2369255"/>
                <a:gd name="connsiteY288" fmla="*/ 843915 h 2521011"/>
                <a:gd name="connsiteX289" fmla="*/ 247139 w 2369255"/>
                <a:gd name="connsiteY289" fmla="*/ 731520 h 2521011"/>
                <a:gd name="connsiteX290" fmla="*/ 169034 w 2369255"/>
                <a:gd name="connsiteY290" fmla="*/ 685800 h 2521011"/>
                <a:gd name="connsiteX291" fmla="*/ 98549 w 2369255"/>
                <a:gd name="connsiteY291" fmla="*/ 641985 h 2521011"/>
                <a:gd name="connsiteX292" fmla="*/ 42112 w 2369255"/>
                <a:gd name="connsiteY292" fmla="*/ 643866 h 2521011"/>
                <a:gd name="connsiteX293" fmla="*/ 41731 w 2369255"/>
                <a:gd name="connsiteY293" fmla="*/ 642127 h 2521011"/>
                <a:gd name="connsiteX294" fmla="*/ 98881 w 2369255"/>
                <a:gd name="connsiteY294" fmla="*/ 640222 h 2521011"/>
                <a:gd name="connsiteX295" fmla="*/ 169366 w 2369255"/>
                <a:gd name="connsiteY295" fmla="*/ 684037 h 2521011"/>
                <a:gd name="connsiteX296" fmla="*/ 222373 w 2369255"/>
                <a:gd name="connsiteY296" fmla="*/ 715066 h 2521011"/>
                <a:gd name="connsiteX297" fmla="*/ 222373 w 2369255"/>
                <a:gd name="connsiteY297" fmla="*/ 567691 h 2521011"/>
                <a:gd name="connsiteX298" fmla="*/ 243328 w 2369255"/>
                <a:gd name="connsiteY298" fmla="*/ 489586 h 2521011"/>
                <a:gd name="connsiteX299" fmla="*/ 212848 w 2369255"/>
                <a:gd name="connsiteY299" fmla="*/ 447676 h 2521011"/>
                <a:gd name="connsiteX300" fmla="*/ 287143 w 2369255"/>
                <a:gd name="connsiteY300" fmla="*/ 449581 h 2521011"/>
                <a:gd name="connsiteX301" fmla="*/ 282547 w 2369255"/>
                <a:gd name="connsiteY301" fmla="*/ 446066 h 2521011"/>
                <a:gd name="connsiteX302" fmla="*/ 287143 w 2369255"/>
                <a:gd name="connsiteY302" fmla="*/ 447675 h 2521011"/>
                <a:gd name="connsiteX303" fmla="*/ 317623 w 2369255"/>
                <a:gd name="connsiteY303" fmla="*/ 382905 h 2521011"/>
                <a:gd name="connsiteX304" fmla="*/ 401443 w 2369255"/>
                <a:gd name="connsiteY304" fmla="*/ 384810 h 2521011"/>
                <a:gd name="connsiteX305" fmla="*/ 447163 w 2369255"/>
                <a:gd name="connsiteY305" fmla="*/ 361950 h 2521011"/>
                <a:gd name="connsiteX306" fmla="*/ 462403 w 2369255"/>
                <a:gd name="connsiteY306" fmla="*/ 335280 h 2521011"/>
                <a:gd name="connsiteX307" fmla="*/ 466213 w 2369255"/>
                <a:gd name="connsiteY307" fmla="*/ 266700 h 2521011"/>
                <a:gd name="connsiteX308" fmla="*/ 443353 w 2369255"/>
                <a:gd name="connsiteY308" fmla="*/ 198120 h 2521011"/>
                <a:gd name="connsiteX309" fmla="*/ 390013 w 2369255"/>
                <a:gd name="connsiteY309" fmla="*/ 137160 h 2521011"/>
                <a:gd name="connsiteX310" fmla="*/ 412873 w 2369255"/>
                <a:gd name="connsiteY310" fmla="*/ 125730 h 2521011"/>
                <a:gd name="connsiteX311" fmla="*/ 411094 w 2369255"/>
                <a:gd name="connsiteY311" fmla="*/ 119401 h 2521011"/>
                <a:gd name="connsiteX312" fmla="*/ 412873 w 2369255"/>
                <a:gd name="connsiteY312" fmla="*/ 120015 h 2521011"/>
                <a:gd name="connsiteX313" fmla="*/ 454783 w 2369255"/>
                <a:gd name="connsiteY313" fmla="*/ 74295 h 2521011"/>
                <a:gd name="connsiteX314" fmla="*/ 521458 w 2369255"/>
                <a:gd name="connsiteY314" fmla="*/ 85725 h 2521011"/>
                <a:gd name="connsiteX315" fmla="*/ 498598 w 2369255"/>
                <a:gd name="connsiteY315" fmla="*/ 49530 h 2521011"/>
                <a:gd name="connsiteX316" fmla="*/ 550033 w 2369255"/>
                <a:gd name="connsiteY316" fmla="*/ 13335 h 2521011"/>
                <a:gd name="connsiteX317" fmla="*/ 654808 w 2369255"/>
                <a:gd name="connsiteY31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7202 w 2369255"/>
                <a:gd name="connsiteY129" fmla="*/ 375954 h 2521011"/>
                <a:gd name="connsiteX130" fmla="*/ 1473958 w 2369255"/>
                <a:gd name="connsiteY130" fmla="*/ 354330 h 2521011"/>
                <a:gd name="connsiteX131" fmla="*/ 1477202 w 2369255"/>
                <a:gd name="connsiteY131" fmla="*/ 375954 h 2521011"/>
                <a:gd name="connsiteX132" fmla="*/ 1596041 w 2369255"/>
                <a:gd name="connsiteY132" fmla="*/ 138288 h 2521011"/>
                <a:gd name="connsiteX133" fmla="*/ 1955817 w 2369255"/>
                <a:gd name="connsiteY133" fmla="*/ 458364 h 2521011"/>
                <a:gd name="connsiteX134" fmla="*/ 1914013 w 2369255"/>
                <a:gd name="connsiteY134" fmla="*/ 466725 h 2521011"/>
                <a:gd name="connsiteX135" fmla="*/ 1849243 w 2369255"/>
                <a:gd name="connsiteY135" fmla="*/ 459105 h 2521011"/>
                <a:gd name="connsiteX136" fmla="*/ 1824478 w 2369255"/>
                <a:gd name="connsiteY136" fmla="*/ 432435 h 2521011"/>
                <a:gd name="connsiteX137" fmla="*/ 1809238 w 2369255"/>
                <a:gd name="connsiteY137" fmla="*/ 438150 h 2521011"/>
                <a:gd name="connsiteX138" fmla="*/ 1786378 w 2369255"/>
                <a:gd name="connsiteY138" fmla="*/ 401955 h 2521011"/>
                <a:gd name="connsiteX139" fmla="*/ 1717798 w 2369255"/>
                <a:gd name="connsiteY139" fmla="*/ 409575 h 2521011"/>
                <a:gd name="connsiteX140" fmla="*/ 1721608 w 2369255"/>
                <a:gd name="connsiteY140" fmla="*/ 369570 h 2521011"/>
                <a:gd name="connsiteX141" fmla="*/ 1704463 w 2369255"/>
                <a:gd name="connsiteY141" fmla="*/ 365760 h 2521011"/>
                <a:gd name="connsiteX142" fmla="*/ 1725418 w 2369255"/>
                <a:gd name="connsiteY142" fmla="*/ 350520 h 2521011"/>
                <a:gd name="connsiteX143" fmla="*/ 1693033 w 2369255"/>
                <a:gd name="connsiteY143" fmla="*/ 312420 h 2521011"/>
                <a:gd name="connsiteX144" fmla="*/ 1653028 w 2369255"/>
                <a:gd name="connsiteY144" fmla="*/ 358140 h 2521011"/>
                <a:gd name="connsiteX145" fmla="*/ 1624964 w 2369255"/>
                <a:gd name="connsiteY145" fmla="*/ 323060 h 2521011"/>
                <a:gd name="connsiteX146" fmla="*/ 1626358 w 2369255"/>
                <a:gd name="connsiteY146" fmla="*/ 321945 h 2521011"/>
                <a:gd name="connsiteX147" fmla="*/ 1597783 w 2369255"/>
                <a:gd name="connsiteY147" fmla="*/ 281940 h 2521011"/>
                <a:gd name="connsiteX148" fmla="*/ 1590163 w 2369255"/>
                <a:gd name="connsiteY148" fmla="*/ 146685 h 2521011"/>
                <a:gd name="connsiteX149" fmla="*/ 1596041 w 2369255"/>
                <a:gd name="connsiteY149" fmla="*/ 138288 h 2521011"/>
                <a:gd name="connsiteX150" fmla="*/ 654808 w 2369255"/>
                <a:gd name="connsiteY150" fmla="*/ 0 h 2521011"/>
                <a:gd name="connsiteX151" fmla="*/ 681478 w 2369255"/>
                <a:gd name="connsiteY151" fmla="*/ 80010 h 2521011"/>
                <a:gd name="connsiteX152" fmla="*/ 790063 w 2369255"/>
                <a:gd name="connsiteY152" fmla="*/ 51435 h 2521011"/>
                <a:gd name="connsiteX153" fmla="*/ 838950 w 2369255"/>
                <a:gd name="connsiteY153" fmla="*/ 29486 h 2521011"/>
                <a:gd name="connsiteX154" fmla="*/ 862453 w 2369255"/>
                <a:gd name="connsiteY154" fmla="*/ 59055 h 2521011"/>
                <a:gd name="connsiteX155" fmla="*/ 856738 w 2369255"/>
                <a:gd name="connsiteY155" fmla="*/ 89535 h 2521011"/>
                <a:gd name="connsiteX156" fmla="*/ 938653 w 2369255"/>
                <a:gd name="connsiteY156" fmla="*/ 93345 h 2521011"/>
                <a:gd name="connsiteX157" fmla="*/ 951988 w 2369255"/>
                <a:gd name="connsiteY157" fmla="*/ 19050 h 2521011"/>
                <a:gd name="connsiteX158" fmla="*/ 972943 w 2369255"/>
                <a:gd name="connsiteY158" fmla="*/ 47625 h 2521011"/>
                <a:gd name="connsiteX159" fmla="*/ 1064383 w 2369255"/>
                <a:gd name="connsiteY159" fmla="*/ 47625 h 2521011"/>
                <a:gd name="connsiteX160" fmla="*/ 1113913 w 2369255"/>
                <a:gd name="connsiteY160" fmla="*/ 38100 h 2521011"/>
                <a:gd name="connsiteX161" fmla="*/ 1121533 w 2369255"/>
                <a:gd name="connsiteY161" fmla="*/ 9525 h 2521011"/>
                <a:gd name="connsiteX162" fmla="*/ 1182493 w 2369255"/>
                <a:gd name="connsiteY162" fmla="*/ 0 h 2521011"/>
                <a:gd name="connsiteX163" fmla="*/ 1214878 w 2369255"/>
                <a:gd name="connsiteY163" fmla="*/ 102870 h 2521011"/>
                <a:gd name="connsiteX164" fmla="*/ 1228213 w 2369255"/>
                <a:gd name="connsiteY164" fmla="*/ 102870 h 2521011"/>
                <a:gd name="connsiteX165" fmla="*/ 1252978 w 2369255"/>
                <a:gd name="connsiteY165" fmla="*/ 190500 h 2521011"/>
                <a:gd name="connsiteX166" fmla="*/ 1255403 w 2369255"/>
                <a:gd name="connsiteY166" fmla="*/ 195722 h 2521011"/>
                <a:gd name="connsiteX167" fmla="*/ 1252978 w 2369255"/>
                <a:gd name="connsiteY167" fmla="*/ 198120 h 2521011"/>
                <a:gd name="connsiteX168" fmla="*/ 1249168 w 2369255"/>
                <a:gd name="connsiteY168" fmla="*/ 240030 h 2521011"/>
                <a:gd name="connsiteX169" fmla="*/ 1273933 w 2369255"/>
                <a:gd name="connsiteY169" fmla="*/ 346710 h 2521011"/>
                <a:gd name="connsiteX170" fmla="*/ 1216783 w 2369255"/>
                <a:gd name="connsiteY170" fmla="*/ 363855 h 2521011"/>
                <a:gd name="connsiteX171" fmla="*/ 1245358 w 2369255"/>
                <a:gd name="connsiteY171" fmla="*/ 510540 h 2521011"/>
                <a:gd name="connsiteX172" fmla="*/ 1266313 w 2369255"/>
                <a:gd name="connsiteY172" fmla="*/ 563880 h 2521011"/>
                <a:gd name="connsiteX173" fmla="*/ 1312033 w 2369255"/>
                <a:gd name="connsiteY173" fmla="*/ 641985 h 2521011"/>
                <a:gd name="connsiteX174" fmla="*/ 1332988 w 2369255"/>
                <a:gd name="connsiteY174" fmla="*/ 645795 h 2521011"/>
                <a:gd name="connsiteX175" fmla="*/ 1361563 w 2369255"/>
                <a:gd name="connsiteY175" fmla="*/ 737235 h 2521011"/>
                <a:gd name="connsiteX176" fmla="*/ 1540633 w 2369255"/>
                <a:gd name="connsiteY176" fmla="*/ 702945 h 2521011"/>
                <a:gd name="connsiteX177" fmla="*/ 1540207 w 2369255"/>
                <a:gd name="connsiteY177" fmla="*/ 700259 h 2521011"/>
                <a:gd name="connsiteX178" fmla="*/ 1586353 w 2369255"/>
                <a:gd name="connsiteY178" fmla="*/ 689610 h 2521011"/>
                <a:gd name="connsiteX179" fmla="*/ 1609213 w 2369255"/>
                <a:gd name="connsiteY179" fmla="*/ 659130 h 2521011"/>
                <a:gd name="connsiteX180" fmla="*/ 1637788 w 2369255"/>
                <a:gd name="connsiteY180" fmla="*/ 645795 h 2521011"/>
                <a:gd name="connsiteX181" fmla="*/ 1649218 w 2369255"/>
                <a:gd name="connsiteY181" fmla="*/ 613410 h 2521011"/>
                <a:gd name="connsiteX182" fmla="*/ 1670173 w 2369255"/>
                <a:gd name="connsiteY182" fmla="*/ 594360 h 2521011"/>
                <a:gd name="connsiteX183" fmla="*/ 1691128 w 2369255"/>
                <a:gd name="connsiteY183" fmla="*/ 609600 h 2521011"/>
                <a:gd name="connsiteX184" fmla="*/ 1685413 w 2369255"/>
                <a:gd name="connsiteY184" fmla="*/ 708660 h 2521011"/>
                <a:gd name="connsiteX185" fmla="*/ 1755898 w 2369255"/>
                <a:gd name="connsiteY185" fmla="*/ 786765 h 2521011"/>
                <a:gd name="connsiteX186" fmla="*/ 1757803 w 2369255"/>
                <a:gd name="connsiteY186" fmla="*/ 851535 h 2521011"/>
                <a:gd name="connsiteX187" fmla="*/ 1733038 w 2369255"/>
                <a:gd name="connsiteY187" fmla="*/ 872490 h 2521011"/>
                <a:gd name="connsiteX188" fmla="*/ 1795903 w 2369255"/>
                <a:gd name="connsiteY188" fmla="*/ 876300 h 2521011"/>
                <a:gd name="connsiteX189" fmla="*/ 2082230 w 2369255"/>
                <a:gd name="connsiteY189" fmla="*/ 811829 h 2521011"/>
                <a:gd name="connsiteX190" fmla="*/ 2102608 w 2369255"/>
                <a:gd name="connsiteY190" fmla="*/ 889635 h 2521011"/>
                <a:gd name="connsiteX191" fmla="*/ 2094988 w 2369255"/>
                <a:gd name="connsiteY191" fmla="*/ 942975 h 2521011"/>
                <a:gd name="connsiteX192" fmla="*/ 2030218 w 2369255"/>
                <a:gd name="connsiteY192" fmla="*/ 952500 h 2521011"/>
                <a:gd name="connsiteX193" fmla="*/ 2030218 w 2369255"/>
                <a:gd name="connsiteY193" fmla="*/ 1022985 h 2521011"/>
                <a:gd name="connsiteX194" fmla="*/ 2074033 w 2369255"/>
                <a:gd name="connsiteY194" fmla="*/ 1028700 h 2521011"/>
                <a:gd name="connsiteX195" fmla="*/ 2114038 w 2369255"/>
                <a:gd name="connsiteY195" fmla="*/ 1002030 h 2521011"/>
                <a:gd name="connsiteX196" fmla="*/ 2093083 w 2369255"/>
                <a:gd name="connsiteY196" fmla="*/ 1057275 h 2521011"/>
                <a:gd name="connsiteX197" fmla="*/ 2089273 w 2369255"/>
                <a:gd name="connsiteY197" fmla="*/ 1137285 h 2521011"/>
                <a:gd name="connsiteX198" fmla="*/ 2287393 w 2369255"/>
                <a:gd name="connsiteY198" fmla="*/ 1135380 h 2521011"/>
                <a:gd name="connsiteX199" fmla="*/ 2287393 w 2369255"/>
                <a:gd name="connsiteY199" fmla="*/ 1091565 h 2521011"/>
                <a:gd name="connsiteX200" fmla="*/ 2296363 w 2369255"/>
                <a:gd name="connsiteY200" fmla="*/ 1088949 h 2521011"/>
                <a:gd name="connsiteX201" fmla="*/ 2369255 w 2369255"/>
                <a:gd name="connsiteY201" fmla="*/ 1229053 h 2521011"/>
                <a:gd name="connsiteX202" fmla="*/ 2303675 w 2369255"/>
                <a:gd name="connsiteY202" fmla="*/ 1218123 h 2521011"/>
                <a:gd name="connsiteX203" fmla="*/ 2285869 w 2369255"/>
                <a:gd name="connsiteY203" fmla="*/ 1136214 h 2521011"/>
                <a:gd name="connsiteX204" fmla="*/ 2093706 w 2369255"/>
                <a:gd name="connsiteY204" fmla="*/ 1138062 h 2521011"/>
                <a:gd name="connsiteX205" fmla="*/ 2142613 w 2369255"/>
                <a:gd name="connsiteY205" fmla="*/ 1226820 h 2521011"/>
                <a:gd name="connsiteX206" fmla="*/ 2083558 w 2369255"/>
                <a:gd name="connsiteY206" fmla="*/ 1257300 h 2521011"/>
                <a:gd name="connsiteX207" fmla="*/ 2093083 w 2369255"/>
                <a:gd name="connsiteY207" fmla="*/ 1295400 h 2521011"/>
                <a:gd name="connsiteX208" fmla="*/ 2047363 w 2369255"/>
                <a:gd name="connsiteY208" fmla="*/ 1350645 h 2521011"/>
                <a:gd name="connsiteX209" fmla="*/ 2174998 w 2369255"/>
                <a:gd name="connsiteY209" fmla="*/ 1419225 h 2521011"/>
                <a:gd name="connsiteX210" fmla="*/ 2152138 w 2369255"/>
                <a:gd name="connsiteY210" fmla="*/ 1451610 h 2521011"/>
                <a:gd name="connsiteX211" fmla="*/ 2203573 w 2369255"/>
                <a:gd name="connsiteY211" fmla="*/ 1527810 h 2521011"/>
                <a:gd name="connsiteX212" fmla="*/ 2197858 w 2369255"/>
                <a:gd name="connsiteY212" fmla="*/ 1565910 h 2521011"/>
                <a:gd name="connsiteX213" fmla="*/ 2163568 w 2369255"/>
                <a:gd name="connsiteY213" fmla="*/ 1581150 h 2521011"/>
                <a:gd name="connsiteX214" fmla="*/ 2131183 w 2369255"/>
                <a:gd name="connsiteY214" fmla="*/ 1657350 h 2521011"/>
                <a:gd name="connsiteX215" fmla="*/ 2165473 w 2369255"/>
                <a:gd name="connsiteY215" fmla="*/ 1691640 h 2521011"/>
                <a:gd name="connsiteX216" fmla="*/ 2129278 w 2369255"/>
                <a:gd name="connsiteY216" fmla="*/ 1737360 h 2521011"/>
                <a:gd name="connsiteX217" fmla="*/ 2213098 w 2369255"/>
                <a:gd name="connsiteY217" fmla="*/ 1722120 h 2521011"/>
                <a:gd name="connsiteX218" fmla="*/ 2131183 w 2369255"/>
                <a:gd name="connsiteY218" fmla="*/ 1739265 h 2521011"/>
                <a:gd name="connsiteX219" fmla="*/ 2030218 w 2369255"/>
                <a:gd name="connsiteY219" fmla="*/ 1644015 h 2521011"/>
                <a:gd name="connsiteX220" fmla="*/ 1940683 w 2369255"/>
                <a:gd name="connsiteY220" fmla="*/ 1708785 h 2521011"/>
                <a:gd name="connsiteX221" fmla="*/ 1809238 w 2369255"/>
                <a:gd name="connsiteY221" fmla="*/ 1737360 h 2521011"/>
                <a:gd name="connsiteX222" fmla="*/ 1795903 w 2369255"/>
                <a:gd name="connsiteY222" fmla="*/ 1722120 h 2521011"/>
                <a:gd name="connsiteX223" fmla="*/ 1738753 w 2369255"/>
                <a:gd name="connsiteY223" fmla="*/ 1737360 h 2521011"/>
                <a:gd name="connsiteX224" fmla="*/ 1734943 w 2369255"/>
                <a:gd name="connsiteY224" fmla="*/ 1760220 h 2521011"/>
                <a:gd name="connsiteX225" fmla="*/ 1683030 w 2369255"/>
                <a:gd name="connsiteY225" fmla="*/ 1773198 h 2521011"/>
                <a:gd name="connsiteX226" fmla="*/ 1681603 w 2369255"/>
                <a:gd name="connsiteY226" fmla="*/ 1771650 h 2521011"/>
                <a:gd name="connsiteX227" fmla="*/ 1637788 w 2369255"/>
                <a:gd name="connsiteY227" fmla="*/ 1811655 h 2521011"/>
                <a:gd name="connsiteX228" fmla="*/ 1618738 w 2369255"/>
                <a:gd name="connsiteY228" fmla="*/ 1811655 h 2521011"/>
                <a:gd name="connsiteX229" fmla="*/ 1546348 w 2369255"/>
                <a:gd name="connsiteY229" fmla="*/ 1903095 h 2521011"/>
                <a:gd name="connsiteX230" fmla="*/ 1538728 w 2369255"/>
                <a:gd name="connsiteY230" fmla="*/ 1952625 h 2521011"/>
                <a:gd name="connsiteX231" fmla="*/ 1513963 w 2369255"/>
                <a:gd name="connsiteY231" fmla="*/ 1918335 h 2521011"/>
                <a:gd name="connsiteX232" fmla="*/ 1475863 w 2369255"/>
                <a:gd name="connsiteY232" fmla="*/ 1986915 h 2521011"/>
                <a:gd name="connsiteX233" fmla="*/ 1460623 w 2369255"/>
                <a:gd name="connsiteY233" fmla="*/ 1986915 h 2521011"/>
                <a:gd name="connsiteX234" fmla="*/ 1414903 w 2369255"/>
                <a:gd name="connsiteY234" fmla="*/ 2019300 h 2521011"/>
                <a:gd name="connsiteX235" fmla="*/ 1418713 w 2369255"/>
                <a:gd name="connsiteY235" fmla="*/ 2038350 h 2521011"/>
                <a:gd name="connsiteX236" fmla="*/ 1376803 w 2369255"/>
                <a:gd name="connsiteY236" fmla="*/ 2066925 h 2521011"/>
                <a:gd name="connsiteX237" fmla="*/ 1390138 w 2369255"/>
                <a:gd name="connsiteY237" fmla="*/ 2097405 h 2521011"/>
                <a:gd name="connsiteX238" fmla="*/ 1319653 w 2369255"/>
                <a:gd name="connsiteY238" fmla="*/ 2106930 h 2521011"/>
                <a:gd name="connsiteX239" fmla="*/ 1300603 w 2369255"/>
                <a:gd name="connsiteY239" fmla="*/ 2143125 h 2521011"/>
                <a:gd name="connsiteX240" fmla="*/ 1273933 w 2369255"/>
                <a:gd name="connsiteY240" fmla="*/ 2164080 h 2521011"/>
                <a:gd name="connsiteX241" fmla="*/ 1239643 w 2369255"/>
                <a:gd name="connsiteY241" fmla="*/ 2141220 h 2521011"/>
                <a:gd name="connsiteX242" fmla="*/ 1225489 w 2369255"/>
                <a:gd name="connsiteY242" fmla="*/ 2157396 h 2521011"/>
                <a:gd name="connsiteX243" fmla="*/ 1224403 w 2369255"/>
                <a:gd name="connsiteY243" fmla="*/ 2156460 h 2521011"/>
                <a:gd name="connsiteX244" fmla="*/ 1096768 w 2369255"/>
                <a:gd name="connsiteY244" fmla="*/ 2042160 h 2521011"/>
                <a:gd name="connsiteX245" fmla="*/ 1049736 w 2369255"/>
                <a:gd name="connsiteY245" fmla="*/ 2104529 h 2521011"/>
                <a:gd name="connsiteX246" fmla="*/ 969133 w 2369255"/>
                <a:gd name="connsiteY246" fmla="*/ 2101216 h 2521011"/>
                <a:gd name="connsiteX247" fmla="*/ 965323 w 2369255"/>
                <a:gd name="connsiteY247" fmla="*/ 2129791 h 2521011"/>
                <a:gd name="connsiteX248" fmla="*/ 807208 w 2369255"/>
                <a:gd name="connsiteY248" fmla="*/ 2129791 h 2521011"/>
                <a:gd name="connsiteX249" fmla="*/ 803398 w 2369255"/>
                <a:gd name="connsiteY249" fmla="*/ 2025016 h 2521011"/>
                <a:gd name="connsiteX250" fmla="*/ 801578 w 2369255"/>
                <a:gd name="connsiteY250" fmla="*/ 2024761 h 2521011"/>
                <a:gd name="connsiteX251" fmla="*/ 818638 w 2369255"/>
                <a:gd name="connsiteY251" fmla="*/ 1973580 h 2521011"/>
                <a:gd name="connsiteX252" fmla="*/ 776728 w 2369255"/>
                <a:gd name="connsiteY252" fmla="*/ 1939290 h 2521011"/>
                <a:gd name="connsiteX253" fmla="*/ 780538 w 2369255"/>
                <a:gd name="connsiteY253" fmla="*/ 1899285 h 2521011"/>
                <a:gd name="connsiteX254" fmla="*/ 791968 w 2369255"/>
                <a:gd name="connsiteY254" fmla="*/ 1836420 h 2521011"/>
                <a:gd name="connsiteX255" fmla="*/ 761488 w 2369255"/>
                <a:gd name="connsiteY255" fmla="*/ 1802130 h 2521011"/>
                <a:gd name="connsiteX256" fmla="*/ 708148 w 2369255"/>
                <a:gd name="connsiteY256" fmla="*/ 1790700 h 2521011"/>
                <a:gd name="connsiteX257" fmla="*/ 637663 w 2369255"/>
                <a:gd name="connsiteY257" fmla="*/ 1731645 h 2521011"/>
                <a:gd name="connsiteX258" fmla="*/ 637663 w 2369255"/>
                <a:gd name="connsiteY258" fmla="*/ 1704975 h 2521011"/>
                <a:gd name="connsiteX259" fmla="*/ 609088 w 2369255"/>
                <a:gd name="connsiteY259" fmla="*/ 1708785 h 2521011"/>
                <a:gd name="connsiteX260" fmla="*/ 504313 w 2369255"/>
                <a:gd name="connsiteY260" fmla="*/ 1638300 h 2521011"/>
                <a:gd name="connsiteX261" fmla="*/ 463237 w 2369255"/>
                <a:gd name="connsiteY261" fmla="*/ 1595581 h 2521011"/>
                <a:gd name="connsiteX262" fmla="*/ 464308 w 2369255"/>
                <a:gd name="connsiteY262" fmla="*/ 1543050 h 2521011"/>
                <a:gd name="connsiteX263" fmla="*/ 420493 w 2369255"/>
                <a:gd name="connsiteY263" fmla="*/ 1522095 h 2521011"/>
                <a:gd name="connsiteX264" fmla="*/ 435733 w 2369255"/>
                <a:gd name="connsiteY264" fmla="*/ 1470660 h 2521011"/>
                <a:gd name="connsiteX265" fmla="*/ 391918 w 2369255"/>
                <a:gd name="connsiteY265" fmla="*/ 1491615 h 2521011"/>
                <a:gd name="connsiteX266" fmla="*/ 359533 w 2369255"/>
                <a:gd name="connsiteY266" fmla="*/ 1491615 h 2521011"/>
                <a:gd name="connsiteX267" fmla="*/ 353818 w 2369255"/>
                <a:gd name="connsiteY267" fmla="*/ 1510665 h 2521011"/>
                <a:gd name="connsiteX268" fmla="*/ 184273 w 2369255"/>
                <a:gd name="connsiteY268" fmla="*/ 1510665 h 2521011"/>
                <a:gd name="connsiteX269" fmla="*/ 163926 w 2369255"/>
                <a:gd name="connsiteY269" fmla="*/ 1573404 h 2521011"/>
                <a:gd name="connsiteX270" fmla="*/ 163885 w 2369255"/>
                <a:gd name="connsiteY270" fmla="*/ 1573328 h 2521011"/>
                <a:gd name="connsiteX271" fmla="*/ 184395 w 2369255"/>
                <a:gd name="connsiteY271" fmla="*/ 1510087 h 2521011"/>
                <a:gd name="connsiteX272" fmla="*/ 203274 w 2369255"/>
                <a:gd name="connsiteY272" fmla="*/ 1510087 h 2521011"/>
                <a:gd name="connsiteX273" fmla="*/ 197608 w 2369255"/>
                <a:gd name="connsiteY273" fmla="*/ 1443990 h 2521011"/>
                <a:gd name="connsiteX274" fmla="*/ 148078 w 2369255"/>
                <a:gd name="connsiteY274" fmla="*/ 1466850 h 2521011"/>
                <a:gd name="connsiteX275" fmla="*/ 127123 w 2369255"/>
                <a:gd name="connsiteY275" fmla="*/ 1390650 h 2521011"/>
                <a:gd name="connsiteX276" fmla="*/ 117598 w 2369255"/>
                <a:gd name="connsiteY276" fmla="*/ 1389648 h 2521011"/>
                <a:gd name="connsiteX277" fmla="*/ 117598 w 2369255"/>
                <a:gd name="connsiteY277" fmla="*/ 1352550 h 2521011"/>
                <a:gd name="connsiteX278" fmla="*/ 148078 w 2369255"/>
                <a:gd name="connsiteY278" fmla="*/ 1314450 h 2521011"/>
                <a:gd name="connsiteX279" fmla="*/ 212848 w 2369255"/>
                <a:gd name="connsiteY279" fmla="*/ 1303020 h 2521011"/>
                <a:gd name="connsiteX280" fmla="*/ 229993 w 2369255"/>
                <a:gd name="connsiteY280" fmla="*/ 1238250 h 2521011"/>
                <a:gd name="connsiteX281" fmla="*/ 218563 w 2369255"/>
                <a:gd name="connsiteY281" fmla="*/ 1143000 h 2521011"/>
                <a:gd name="connsiteX282" fmla="*/ 219377 w 2369255"/>
                <a:gd name="connsiteY282" fmla="*/ 1135131 h 2521011"/>
                <a:gd name="connsiteX283" fmla="*/ 308099 w 2369255"/>
                <a:gd name="connsiteY283" fmla="*/ 1110615 h 2521011"/>
                <a:gd name="connsiteX284" fmla="*/ 325244 w 2369255"/>
                <a:gd name="connsiteY284" fmla="*/ 1022985 h 2521011"/>
                <a:gd name="connsiteX285" fmla="*/ 304289 w 2369255"/>
                <a:gd name="connsiteY285" fmla="*/ 986790 h 2521011"/>
                <a:gd name="connsiteX286" fmla="*/ 174749 w 2369255"/>
                <a:gd name="connsiteY286" fmla="*/ 969645 h 2521011"/>
                <a:gd name="connsiteX287" fmla="*/ 243329 w 2369255"/>
                <a:gd name="connsiteY287" fmla="*/ 843915 h 2521011"/>
                <a:gd name="connsiteX288" fmla="*/ 247139 w 2369255"/>
                <a:gd name="connsiteY288" fmla="*/ 731520 h 2521011"/>
                <a:gd name="connsiteX289" fmla="*/ 169034 w 2369255"/>
                <a:gd name="connsiteY289" fmla="*/ 685800 h 2521011"/>
                <a:gd name="connsiteX290" fmla="*/ 98549 w 2369255"/>
                <a:gd name="connsiteY290" fmla="*/ 641985 h 2521011"/>
                <a:gd name="connsiteX291" fmla="*/ 42112 w 2369255"/>
                <a:gd name="connsiteY291" fmla="*/ 643866 h 2521011"/>
                <a:gd name="connsiteX292" fmla="*/ 41731 w 2369255"/>
                <a:gd name="connsiteY292" fmla="*/ 642127 h 2521011"/>
                <a:gd name="connsiteX293" fmla="*/ 98881 w 2369255"/>
                <a:gd name="connsiteY293" fmla="*/ 640222 h 2521011"/>
                <a:gd name="connsiteX294" fmla="*/ 169366 w 2369255"/>
                <a:gd name="connsiteY294" fmla="*/ 684037 h 2521011"/>
                <a:gd name="connsiteX295" fmla="*/ 222373 w 2369255"/>
                <a:gd name="connsiteY295" fmla="*/ 715066 h 2521011"/>
                <a:gd name="connsiteX296" fmla="*/ 222373 w 2369255"/>
                <a:gd name="connsiteY296" fmla="*/ 567691 h 2521011"/>
                <a:gd name="connsiteX297" fmla="*/ 243328 w 2369255"/>
                <a:gd name="connsiteY297" fmla="*/ 489586 h 2521011"/>
                <a:gd name="connsiteX298" fmla="*/ 212848 w 2369255"/>
                <a:gd name="connsiteY298" fmla="*/ 447676 h 2521011"/>
                <a:gd name="connsiteX299" fmla="*/ 287143 w 2369255"/>
                <a:gd name="connsiteY299" fmla="*/ 449581 h 2521011"/>
                <a:gd name="connsiteX300" fmla="*/ 282547 w 2369255"/>
                <a:gd name="connsiteY300" fmla="*/ 446066 h 2521011"/>
                <a:gd name="connsiteX301" fmla="*/ 287143 w 2369255"/>
                <a:gd name="connsiteY301" fmla="*/ 447675 h 2521011"/>
                <a:gd name="connsiteX302" fmla="*/ 317623 w 2369255"/>
                <a:gd name="connsiteY302" fmla="*/ 382905 h 2521011"/>
                <a:gd name="connsiteX303" fmla="*/ 401443 w 2369255"/>
                <a:gd name="connsiteY303" fmla="*/ 384810 h 2521011"/>
                <a:gd name="connsiteX304" fmla="*/ 447163 w 2369255"/>
                <a:gd name="connsiteY304" fmla="*/ 361950 h 2521011"/>
                <a:gd name="connsiteX305" fmla="*/ 462403 w 2369255"/>
                <a:gd name="connsiteY305" fmla="*/ 335280 h 2521011"/>
                <a:gd name="connsiteX306" fmla="*/ 466213 w 2369255"/>
                <a:gd name="connsiteY306" fmla="*/ 266700 h 2521011"/>
                <a:gd name="connsiteX307" fmla="*/ 443353 w 2369255"/>
                <a:gd name="connsiteY307" fmla="*/ 198120 h 2521011"/>
                <a:gd name="connsiteX308" fmla="*/ 390013 w 2369255"/>
                <a:gd name="connsiteY308" fmla="*/ 137160 h 2521011"/>
                <a:gd name="connsiteX309" fmla="*/ 412873 w 2369255"/>
                <a:gd name="connsiteY309" fmla="*/ 125730 h 2521011"/>
                <a:gd name="connsiteX310" fmla="*/ 411094 w 2369255"/>
                <a:gd name="connsiteY310" fmla="*/ 119401 h 2521011"/>
                <a:gd name="connsiteX311" fmla="*/ 412873 w 2369255"/>
                <a:gd name="connsiteY311" fmla="*/ 120015 h 2521011"/>
                <a:gd name="connsiteX312" fmla="*/ 454783 w 2369255"/>
                <a:gd name="connsiteY312" fmla="*/ 74295 h 2521011"/>
                <a:gd name="connsiteX313" fmla="*/ 521458 w 2369255"/>
                <a:gd name="connsiteY313" fmla="*/ 85725 h 2521011"/>
                <a:gd name="connsiteX314" fmla="*/ 498598 w 2369255"/>
                <a:gd name="connsiteY314" fmla="*/ 49530 h 2521011"/>
                <a:gd name="connsiteX315" fmla="*/ 550033 w 2369255"/>
                <a:gd name="connsiteY315" fmla="*/ 13335 h 2521011"/>
                <a:gd name="connsiteX316" fmla="*/ 654808 w 2369255"/>
                <a:gd name="connsiteY31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596041 w 2369255"/>
                <a:gd name="connsiteY129" fmla="*/ 138288 h 2521011"/>
                <a:gd name="connsiteX130" fmla="*/ 1955817 w 2369255"/>
                <a:gd name="connsiteY130" fmla="*/ 458364 h 2521011"/>
                <a:gd name="connsiteX131" fmla="*/ 1914013 w 2369255"/>
                <a:gd name="connsiteY131" fmla="*/ 466725 h 2521011"/>
                <a:gd name="connsiteX132" fmla="*/ 1849243 w 2369255"/>
                <a:gd name="connsiteY132" fmla="*/ 459105 h 2521011"/>
                <a:gd name="connsiteX133" fmla="*/ 1824478 w 2369255"/>
                <a:gd name="connsiteY133" fmla="*/ 432435 h 2521011"/>
                <a:gd name="connsiteX134" fmla="*/ 1809238 w 2369255"/>
                <a:gd name="connsiteY134" fmla="*/ 438150 h 2521011"/>
                <a:gd name="connsiteX135" fmla="*/ 1786378 w 2369255"/>
                <a:gd name="connsiteY135" fmla="*/ 401955 h 2521011"/>
                <a:gd name="connsiteX136" fmla="*/ 1717798 w 2369255"/>
                <a:gd name="connsiteY136" fmla="*/ 409575 h 2521011"/>
                <a:gd name="connsiteX137" fmla="*/ 1721608 w 2369255"/>
                <a:gd name="connsiteY137" fmla="*/ 369570 h 2521011"/>
                <a:gd name="connsiteX138" fmla="*/ 1704463 w 2369255"/>
                <a:gd name="connsiteY138" fmla="*/ 365760 h 2521011"/>
                <a:gd name="connsiteX139" fmla="*/ 1725418 w 2369255"/>
                <a:gd name="connsiteY139" fmla="*/ 350520 h 2521011"/>
                <a:gd name="connsiteX140" fmla="*/ 1693033 w 2369255"/>
                <a:gd name="connsiteY140" fmla="*/ 312420 h 2521011"/>
                <a:gd name="connsiteX141" fmla="*/ 1653028 w 2369255"/>
                <a:gd name="connsiteY141" fmla="*/ 358140 h 2521011"/>
                <a:gd name="connsiteX142" fmla="*/ 1624964 w 2369255"/>
                <a:gd name="connsiteY142" fmla="*/ 323060 h 2521011"/>
                <a:gd name="connsiteX143" fmla="*/ 1626358 w 2369255"/>
                <a:gd name="connsiteY143" fmla="*/ 321945 h 2521011"/>
                <a:gd name="connsiteX144" fmla="*/ 1597783 w 2369255"/>
                <a:gd name="connsiteY144" fmla="*/ 281940 h 2521011"/>
                <a:gd name="connsiteX145" fmla="*/ 1590163 w 2369255"/>
                <a:gd name="connsiteY145" fmla="*/ 146685 h 2521011"/>
                <a:gd name="connsiteX146" fmla="*/ 1596041 w 2369255"/>
                <a:gd name="connsiteY146" fmla="*/ 138288 h 2521011"/>
                <a:gd name="connsiteX147" fmla="*/ 654808 w 2369255"/>
                <a:gd name="connsiteY147" fmla="*/ 0 h 2521011"/>
                <a:gd name="connsiteX148" fmla="*/ 681478 w 2369255"/>
                <a:gd name="connsiteY148" fmla="*/ 80010 h 2521011"/>
                <a:gd name="connsiteX149" fmla="*/ 790063 w 2369255"/>
                <a:gd name="connsiteY149" fmla="*/ 51435 h 2521011"/>
                <a:gd name="connsiteX150" fmla="*/ 838950 w 2369255"/>
                <a:gd name="connsiteY150" fmla="*/ 29486 h 2521011"/>
                <a:gd name="connsiteX151" fmla="*/ 862453 w 2369255"/>
                <a:gd name="connsiteY151" fmla="*/ 59055 h 2521011"/>
                <a:gd name="connsiteX152" fmla="*/ 856738 w 2369255"/>
                <a:gd name="connsiteY152" fmla="*/ 89535 h 2521011"/>
                <a:gd name="connsiteX153" fmla="*/ 938653 w 2369255"/>
                <a:gd name="connsiteY153" fmla="*/ 93345 h 2521011"/>
                <a:gd name="connsiteX154" fmla="*/ 951988 w 2369255"/>
                <a:gd name="connsiteY154" fmla="*/ 19050 h 2521011"/>
                <a:gd name="connsiteX155" fmla="*/ 972943 w 2369255"/>
                <a:gd name="connsiteY155" fmla="*/ 47625 h 2521011"/>
                <a:gd name="connsiteX156" fmla="*/ 1064383 w 2369255"/>
                <a:gd name="connsiteY156" fmla="*/ 47625 h 2521011"/>
                <a:gd name="connsiteX157" fmla="*/ 1113913 w 2369255"/>
                <a:gd name="connsiteY157" fmla="*/ 38100 h 2521011"/>
                <a:gd name="connsiteX158" fmla="*/ 1121533 w 2369255"/>
                <a:gd name="connsiteY158" fmla="*/ 9525 h 2521011"/>
                <a:gd name="connsiteX159" fmla="*/ 1182493 w 2369255"/>
                <a:gd name="connsiteY159" fmla="*/ 0 h 2521011"/>
                <a:gd name="connsiteX160" fmla="*/ 1214878 w 2369255"/>
                <a:gd name="connsiteY160" fmla="*/ 102870 h 2521011"/>
                <a:gd name="connsiteX161" fmla="*/ 1228213 w 2369255"/>
                <a:gd name="connsiteY161" fmla="*/ 102870 h 2521011"/>
                <a:gd name="connsiteX162" fmla="*/ 1252978 w 2369255"/>
                <a:gd name="connsiteY162" fmla="*/ 190500 h 2521011"/>
                <a:gd name="connsiteX163" fmla="*/ 1255403 w 2369255"/>
                <a:gd name="connsiteY163" fmla="*/ 195722 h 2521011"/>
                <a:gd name="connsiteX164" fmla="*/ 1252978 w 2369255"/>
                <a:gd name="connsiteY164" fmla="*/ 198120 h 2521011"/>
                <a:gd name="connsiteX165" fmla="*/ 1249168 w 2369255"/>
                <a:gd name="connsiteY165" fmla="*/ 240030 h 2521011"/>
                <a:gd name="connsiteX166" fmla="*/ 1273933 w 2369255"/>
                <a:gd name="connsiteY166" fmla="*/ 346710 h 2521011"/>
                <a:gd name="connsiteX167" fmla="*/ 1216783 w 2369255"/>
                <a:gd name="connsiteY167" fmla="*/ 363855 h 2521011"/>
                <a:gd name="connsiteX168" fmla="*/ 1245358 w 2369255"/>
                <a:gd name="connsiteY168" fmla="*/ 510540 h 2521011"/>
                <a:gd name="connsiteX169" fmla="*/ 1266313 w 2369255"/>
                <a:gd name="connsiteY169" fmla="*/ 563880 h 2521011"/>
                <a:gd name="connsiteX170" fmla="*/ 1312033 w 2369255"/>
                <a:gd name="connsiteY170" fmla="*/ 641985 h 2521011"/>
                <a:gd name="connsiteX171" fmla="*/ 1332988 w 2369255"/>
                <a:gd name="connsiteY171" fmla="*/ 645795 h 2521011"/>
                <a:gd name="connsiteX172" fmla="*/ 1361563 w 2369255"/>
                <a:gd name="connsiteY172" fmla="*/ 737235 h 2521011"/>
                <a:gd name="connsiteX173" fmla="*/ 1540633 w 2369255"/>
                <a:gd name="connsiteY173" fmla="*/ 702945 h 2521011"/>
                <a:gd name="connsiteX174" fmla="*/ 1540207 w 2369255"/>
                <a:gd name="connsiteY174" fmla="*/ 700259 h 2521011"/>
                <a:gd name="connsiteX175" fmla="*/ 1586353 w 2369255"/>
                <a:gd name="connsiteY175" fmla="*/ 689610 h 2521011"/>
                <a:gd name="connsiteX176" fmla="*/ 1609213 w 2369255"/>
                <a:gd name="connsiteY176" fmla="*/ 659130 h 2521011"/>
                <a:gd name="connsiteX177" fmla="*/ 1637788 w 2369255"/>
                <a:gd name="connsiteY177" fmla="*/ 645795 h 2521011"/>
                <a:gd name="connsiteX178" fmla="*/ 1649218 w 2369255"/>
                <a:gd name="connsiteY178" fmla="*/ 613410 h 2521011"/>
                <a:gd name="connsiteX179" fmla="*/ 1670173 w 2369255"/>
                <a:gd name="connsiteY179" fmla="*/ 594360 h 2521011"/>
                <a:gd name="connsiteX180" fmla="*/ 1691128 w 2369255"/>
                <a:gd name="connsiteY180" fmla="*/ 609600 h 2521011"/>
                <a:gd name="connsiteX181" fmla="*/ 1685413 w 2369255"/>
                <a:gd name="connsiteY181" fmla="*/ 708660 h 2521011"/>
                <a:gd name="connsiteX182" fmla="*/ 1755898 w 2369255"/>
                <a:gd name="connsiteY182" fmla="*/ 786765 h 2521011"/>
                <a:gd name="connsiteX183" fmla="*/ 1757803 w 2369255"/>
                <a:gd name="connsiteY183" fmla="*/ 851535 h 2521011"/>
                <a:gd name="connsiteX184" fmla="*/ 1733038 w 2369255"/>
                <a:gd name="connsiteY184" fmla="*/ 872490 h 2521011"/>
                <a:gd name="connsiteX185" fmla="*/ 1795903 w 2369255"/>
                <a:gd name="connsiteY185" fmla="*/ 876300 h 2521011"/>
                <a:gd name="connsiteX186" fmla="*/ 2082230 w 2369255"/>
                <a:gd name="connsiteY186" fmla="*/ 811829 h 2521011"/>
                <a:gd name="connsiteX187" fmla="*/ 2102608 w 2369255"/>
                <a:gd name="connsiteY187" fmla="*/ 889635 h 2521011"/>
                <a:gd name="connsiteX188" fmla="*/ 2094988 w 2369255"/>
                <a:gd name="connsiteY188" fmla="*/ 942975 h 2521011"/>
                <a:gd name="connsiteX189" fmla="*/ 2030218 w 2369255"/>
                <a:gd name="connsiteY189" fmla="*/ 952500 h 2521011"/>
                <a:gd name="connsiteX190" fmla="*/ 2030218 w 2369255"/>
                <a:gd name="connsiteY190" fmla="*/ 1022985 h 2521011"/>
                <a:gd name="connsiteX191" fmla="*/ 2074033 w 2369255"/>
                <a:gd name="connsiteY191" fmla="*/ 1028700 h 2521011"/>
                <a:gd name="connsiteX192" fmla="*/ 2114038 w 2369255"/>
                <a:gd name="connsiteY192" fmla="*/ 1002030 h 2521011"/>
                <a:gd name="connsiteX193" fmla="*/ 2093083 w 2369255"/>
                <a:gd name="connsiteY193" fmla="*/ 1057275 h 2521011"/>
                <a:gd name="connsiteX194" fmla="*/ 2089273 w 2369255"/>
                <a:gd name="connsiteY194" fmla="*/ 1137285 h 2521011"/>
                <a:gd name="connsiteX195" fmla="*/ 2287393 w 2369255"/>
                <a:gd name="connsiteY195" fmla="*/ 1135380 h 2521011"/>
                <a:gd name="connsiteX196" fmla="*/ 2287393 w 2369255"/>
                <a:gd name="connsiteY196" fmla="*/ 1091565 h 2521011"/>
                <a:gd name="connsiteX197" fmla="*/ 2296363 w 2369255"/>
                <a:gd name="connsiteY197" fmla="*/ 1088949 h 2521011"/>
                <a:gd name="connsiteX198" fmla="*/ 2369255 w 2369255"/>
                <a:gd name="connsiteY198" fmla="*/ 1229053 h 2521011"/>
                <a:gd name="connsiteX199" fmla="*/ 2303675 w 2369255"/>
                <a:gd name="connsiteY199" fmla="*/ 1218123 h 2521011"/>
                <a:gd name="connsiteX200" fmla="*/ 2285869 w 2369255"/>
                <a:gd name="connsiteY200" fmla="*/ 1136214 h 2521011"/>
                <a:gd name="connsiteX201" fmla="*/ 2093706 w 2369255"/>
                <a:gd name="connsiteY201" fmla="*/ 1138062 h 2521011"/>
                <a:gd name="connsiteX202" fmla="*/ 2142613 w 2369255"/>
                <a:gd name="connsiteY202" fmla="*/ 1226820 h 2521011"/>
                <a:gd name="connsiteX203" fmla="*/ 2083558 w 2369255"/>
                <a:gd name="connsiteY203" fmla="*/ 1257300 h 2521011"/>
                <a:gd name="connsiteX204" fmla="*/ 2093083 w 2369255"/>
                <a:gd name="connsiteY204" fmla="*/ 1295400 h 2521011"/>
                <a:gd name="connsiteX205" fmla="*/ 2047363 w 2369255"/>
                <a:gd name="connsiteY205" fmla="*/ 1350645 h 2521011"/>
                <a:gd name="connsiteX206" fmla="*/ 2174998 w 2369255"/>
                <a:gd name="connsiteY206" fmla="*/ 1419225 h 2521011"/>
                <a:gd name="connsiteX207" fmla="*/ 2152138 w 2369255"/>
                <a:gd name="connsiteY207" fmla="*/ 1451610 h 2521011"/>
                <a:gd name="connsiteX208" fmla="*/ 2203573 w 2369255"/>
                <a:gd name="connsiteY208" fmla="*/ 1527810 h 2521011"/>
                <a:gd name="connsiteX209" fmla="*/ 2197858 w 2369255"/>
                <a:gd name="connsiteY209" fmla="*/ 1565910 h 2521011"/>
                <a:gd name="connsiteX210" fmla="*/ 2163568 w 2369255"/>
                <a:gd name="connsiteY210" fmla="*/ 1581150 h 2521011"/>
                <a:gd name="connsiteX211" fmla="*/ 2131183 w 2369255"/>
                <a:gd name="connsiteY211" fmla="*/ 1657350 h 2521011"/>
                <a:gd name="connsiteX212" fmla="*/ 2165473 w 2369255"/>
                <a:gd name="connsiteY212" fmla="*/ 1691640 h 2521011"/>
                <a:gd name="connsiteX213" fmla="*/ 2129278 w 2369255"/>
                <a:gd name="connsiteY213" fmla="*/ 1737360 h 2521011"/>
                <a:gd name="connsiteX214" fmla="*/ 2213098 w 2369255"/>
                <a:gd name="connsiteY214" fmla="*/ 1722120 h 2521011"/>
                <a:gd name="connsiteX215" fmla="*/ 2131183 w 2369255"/>
                <a:gd name="connsiteY215" fmla="*/ 1739265 h 2521011"/>
                <a:gd name="connsiteX216" fmla="*/ 2030218 w 2369255"/>
                <a:gd name="connsiteY216" fmla="*/ 1644015 h 2521011"/>
                <a:gd name="connsiteX217" fmla="*/ 1940683 w 2369255"/>
                <a:gd name="connsiteY217" fmla="*/ 1708785 h 2521011"/>
                <a:gd name="connsiteX218" fmla="*/ 1809238 w 2369255"/>
                <a:gd name="connsiteY218" fmla="*/ 1737360 h 2521011"/>
                <a:gd name="connsiteX219" fmla="*/ 1795903 w 2369255"/>
                <a:gd name="connsiteY219" fmla="*/ 1722120 h 2521011"/>
                <a:gd name="connsiteX220" fmla="*/ 1738753 w 2369255"/>
                <a:gd name="connsiteY220" fmla="*/ 1737360 h 2521011"/>
                <a:gd name="connsiteX221" fmla="*/ 1734943 w 2369255"/>
                <a:gd name="connsiteY221" fmla="*/ 1760220 h 2521011"/>
                <a:gd name="connsiteX222" fmla="*/ 1683030 w 2369255"/>
                <a:gd name="connsiteY222" fmla="*/ 1773198 h 2521011"/>
                <a:gd name="connsiteX223" fmla="*/ 1681603 w 2369255"/>
                <a:gd name="connsiteY223" fmla="*/ 1771650 h 2521011"/>
                <a:gd name="connsiteX224" fmla="*/ 1637788 w 2369255"/>
                <a:gd name="connsiteY224" fmla="*/ 1811655 h 2521011"/>
                <a:gd name="connsiteX225" fmla="*/ 1618738 w 2369255"/>
                <a:gd name="connsiteY225" fmla="*/ 1811655 h 2521011"/>
                <a:gd name="connsiteX226" fmla="*/ 1546348 w 2369255"/>
                <a:gd name="connsiteY226" fmla="*/ 1903095 h 2521011"/>
                <a:gd name="connsiteX227" fmla="*/ 1538728 w 2369255"/>
                <a:gd name="connsiteY227" fmla="*/ 1952625 h 2521011"/>
                <a:gd name="connsiteX228" fmla="*/ 1513963 w 2369255"/>
                <a:gd name="connsiteY228" fmla="*/ 1918335 h 2521011"/>
                <a:gd name="connsiteX229" fmla="*/ 1475863 w 2369255"/>
                <a:gd name="connsiteY229" fmla="*/ 1986915 h 2521011"/>
                <a:gd name="connsiteX230" fmla="*/ 1460623 w 2369255"/>
                <a:gd name="connsiteY230" fmla="*/ 1986915 h 2521011"/>
                <a:gd name="connsiteX231" fmla="*/ 1414903 w 2369255"/>
                <a:gd name="connsiteY231" fmla="*/ 2019300 h 2521011"/>
                <a:gd name="connsiteX232" fmla="*/ 1418713 w 2369255"/>
                <a:gd name="connsiteY232" fmla="*/ 2038350 h 2521011"/>
                <a:gd name="connsiteX233" fmla="*/ 1376803 w 2369255"/>
                <a:gd name="connsiteY233" fmla="*/ 2066925 h 2521011"/>
                <a:gd name="connsiteX234" fmla="*/ 1390138 w 2369255"/>
                <a:gd name="connsiteY234" fmla="*/ 2097405 h 2521011"/>
                <a:gd name="connsiteX235" fmla="*/ 1319653 w 2369255"/>
                <a:gd name="connsiteY235" fmla="*/ 2106930 h 2521011"/>
                <a:gd name="connsiteX236" fmla="*/ 1300603 w 2369255"/>
                <a:gd name="connsiteY236" fmla="*/ 2143125 h 2521011"/>
                <a:gd name="connsiteX237" fmla="*/ 1273933 w 2369255"/>
                <a:gd name="connsiteY237" fmla="*/ 2164080 h 2521011"/>
                <a:gd name="connsiteX238" fmla="*/ 1239643 w 2369255"/>
                <a:gd name="connsiteY238" fmla="*/ 2141220 h 2521011"/>
                <a:gd name="connsiteX239" fmla="*/ 1225489 w 2369255"/>
                <a:gd name="connsiteY239" fmla="*/ 2157396 h 2521011"/>
                <a:gd name="connsiteX240" fmla="*/ 1224403 w 2369255"/>
                <a:gd name="connsiteY240" fmla="*/ 2156460 h 2521011"/>
                <a:gd name="connsiteX241" fmla="*/ 1096768 w 2369255"/>
                <a:gd name="connsiteY241" fmla="*/ 2042160 h 2521011"/>
                <a:gd name="connsiteX242" fmla="*/ 1049736 w 2369255"/>
                <a:gd name="connsiteY242" fmla="*/ 2104529 h 2521011"/>
                <a:gd name="connsiteX243" fmla="*/ 969133 w 2369255"/>
                <a:gd name="connsiteY243" fmla="*/ 2101216 h 2521011"/>
                <a:gd name="connsiteX244" fmla="*/ 965323 w 2369255"/>
                <a:gd name="connsiteY244" fmla="*/ 2129791 h 2521011"/>
                <a:gd name="connsiteX245" fmla="*/ 807208 w 2369255"/>
                <a:gd name="connsiteY245" fmla="*/ 2129791 h 2521011"/>
                <a:gd name="connsiteX246" fmla="*/ 803398 w 2369255"/>
                <a:gd name="connsiteY246" fmla="*/ 2025016 h 2521011"/>
                <a:gd name="connsiteX247" fmla="*/ 801578 w 2369255"/>
                <a:gd name="connsiteY247" fmla="*/ 2024761 h 2521011"/>
                <a:gd name="connsiteX248" fmla="*/ 818638 w 2369255"/>
                <a:gd name="connsiteY248" fmla="*/ 1973580 h 2521011"/>
                <a:gd name="connsiteX249" fmla="*/ 776728 w 2369255"/>
                <a:gd name="connsiteY249" fmla="*/ 1939290 h 2521011"/>
                <a:gd name="connsiteX250" fmla="*/ 780538 w 2369255"/>
                <a:gd name="connsiteY250" fmla="*/ 1899285 h 2521011"/>
                <a:gd name="connsiteX251" fmla="*/ 791968 w 2369255"/>
                <a:gd name="connsiteY251" fmla="*/ 1836420 h 2521011"/>
                <a:gd name="connsiteX252" fmla="*/ 761488 w 2369255"/>
                <a:gd name="connsiteY252" fmla="*/ 1802130 h 2521011"/>
                <a:gd name="connsiteX253" fmla="*/ 708148 w 2369255"/>
                <a:gd name="connsiteY253" fmla="*/ 1790700 h 2521011"/>
                <a:gd name="connsiteX254" fmla="*/ 637663 w 2369255"/>
                <a:gd name="connsiteY254" fmla="*/ 1731645 h 2521011"/>
                <a:gd name="connsiteX255" fmla="*/ 637663 w 2369255"/>
                <a:gd name="connsiteY255" fmla="*/ 1704975 h 2521011"/>
                <a:gd name="connsiteX256" fmla="*/ 609088 w 2369255"/>
                <a:gd name="connsiteY256" fmla="*/ 1708785 h 2521011"/>
                <a:gd name="connsiteX257" fmla="*/ 504313 w 2369255"/>
                <a:gd name="connsiteY257" fmla="*/ 1638300 h 2521011"/>
                <a:gd name="connsiteX258" fmla="*/ 463237 w 2369255"/>
                <a:gd name="connsiteY258" fmla="*/ 1595581 h 2521011"/>
                <a:gd name="connsiteX259" fmla="*/ 464308 w 2369255"/>
                <a:gd name="connsiteY259" fmla="*/ 1543050 h 2521011"/>
                <a:gd name="connsiteX260" fmla="*/ 420493 w 2369255"/>
                <a:gd name="connsiteY260" fmla="*/ 1522095 h 2521011"/>
                <a:gd name="connsiteX261" fmla="*/ 435733 w 2369255"/>
                <a:gd name="connsiteY261" fmla="*/ 1470660 h 2521011"/>
                <a:gd name="connsiteX262" fmla="*/ 391918 w 2369255"/>
                <a:gd name="connsiteY262" fmla="*/ 1491615 h 2521011"/>
                <a:gd name="connsiteX263" fmla="*/ 359533 w 2369255"/>
                <a:gd name="connsiteY263" fmla="*/ 1491615 h 2521011"/>
                <a:gd name="connsiteX264" fmla="*/ 353818 w 2369255"/>
                <a:gd name="connsiteY264" fmla="*/ 1510665 h 2521011"/>
                <a:gd name="connsiteX265" fmla="*/ 184273 w 2369255"/>
                <a:gd name="connsiteY265" fmla="*/ 1510665 h 2521011"/>
                <a:gd name="connsiteX266" fmla="*/ 163926 w 2369255"/>
                <a:gd name="connsiteY266" fmla="*/ 1573404 h 2521011"/>
                <a:gd name="connsiteX267" fmla="*/ 163885 w 2369255"/>
                <a:gd name="connsiteY267" fmla="*/ 1573328 h 2521011"/>
                <a:gd name="connsiteX268" fmla="*/ 184395 w 2369255"/>
                <a:gd name="connsiteY268" fmla="*/ 1510087 h 2521011"/>
                <a:gd name="connsiteX269" fmla="*/ 203274 w 2369255"/>
                <a:gd name="connsiteY269" fmla="*/ 1510087 h 2521011"/>
                <a:gd name="connsiteX270" fmla="*/ 197608 w 2369255"/>
                <a:gd name="connsiteY270" fmla="*/ 1443990 h 2521011"/>
                <a:gd name="connsiteX271" fmla="*/ 148078 w 2369255"/>
                <a:gd name="connsiteY271" fmla="*/ 1466850 h 2521011"/>
                <a:gd name="connsiteX272" fmla="*/ 127123 w 2369255"/>
                <a:gd name="connsiteY272" fmla="*/ 1390650 h 2521011"/>
                <a:gd name="connsiteX273" fmla="*/ 117598 w 2369255"/>
                <a:gd name="connsiteY273" fmla="*/ 1389648 h 2521011"/>
                <a:gd name="connsiteX274" fmla="*/ 117598 w 2369255"/>
                <a:gd name="connsiteY274" fmla="*/ 1352550 h 2521011"/>
                <a:gd name="connsiteX275" fmla="*/ 148078 w 2369255"/>
                <a:gd name="connsiteY275" fmla="*/ 1314450 h 2521011"/>
                <a:gd name="connsiteX276" fmla="*/ 212848 w 2369255"/>
                <a:gd name="connsiteY276" fmla="*/ 1303020 h 2521011"/>
                <a:gd name="connsiteX277" fmla="*/ 229993 w 2369255"/>
                <a:gd name="connsiteY277" fmla="*/ 1238250 h 2521011"/>
                <a:gd name="connsiteX278" fmla="*/ 218563 w 2369255"/>
                <a:gd name="connsiteY278" fmla="*/ 1143000 h 2521011"/>
                <a:gd name="connsiteX279" fmla="*/ 219377 w 2369255"/>
                <a:gd name="connsiteY279" fmla="*/ 1135131 h 2521011"/>
                <a:gd name="connsiteX280" fmla="*/ 308099 w 2369255"/>
                <a:gd name="connsiteY280" fmla="*/ 1110615 h 2521011"/>
                <a:gd name="connsiteX281" fmla="*/ 325244 w 2369255"/>
                <a:gd name="connsiteY281" fmla="*/ 1022985 h 2521011"/>
                <a:gd name="connsiteX282" fmla="*/ 304289 w 2369255"/>
                <a:gd name="connsiteY282" fmla="*/ 986790 h 2521011"/>
                <a:gd name="connsiteX283" fmla="*/ 174749 w 2369255"/>
                <a:gd name="connsiteY283" fmla="*/ 969645 h 2521011"/>
                <a:gd name="connsiteX284" fmla="*/ 243329 w 2369255"/>
                <a:gd name="connsiteY284" fmla="*/ 843915 h 2521011"/>
                <a:gd name="connsiteX285" fmla="*/ 247139 w 2369255"/>
                <a:gd name="connsiteY285" fmla="*/ 731520 h 2521011"/>
                <a:gd name="connsiteX286" fmla="*/ 169034 w 2369255"/>
                <a:gd name="connsiteY286" fmla="*/ 685800 h 2521011"/>
                <a:gd name="connsiteX287" fmla="*/ 98549 w 2369255"/>
                <a:gd name="connsiteY287" fmla="*/ 641985 h 2521011"/>
                <a:gd name="connsiteX288" fmla="*/ 42112 w 2369255"/>
                <a:gd name="connsiteY288" fmla="*/ 643866 h 2521011"/>
                <a:gd name="connsiteX289" fmla="*/ 41731 w 2369255"/>
                <a:gd name="connsiteY289" fmla="*/ 642127 h 2521011"/>
                <a:gd name="connsiteX290" fmla="*/ 98881 w 2369255"/>
                <a:gd name="connsiteY290" fmla="*/ 640222 h 2521011"/>
                <a:gd name="connsiteX291" fmla="*/ 169366 w 2369255"/>
                <a:gd name="connsiteY291" fmla="*/ 684037 h 2521011"/>
                <a:gd name="connsiteX292" fmla="*/ 222373 w 2369255"/>
                <a:gd name="connsiteY292" fmla="*/ 715066 h 2521011"/>
                <a:gd name="connsiteX293" fmla="*/ 222373 w 2369255"/>
                <a:gd name="connsiteY293" fmla="*/ 567691 h 2521011"/>
                <a:gd name="connsiteX294" fmla="*/ 243328 w 2369255"/>
                <a:gd name="connsiteY294" fmla="*/ 489586 h 2521011"/>
                <a:gd name="connsiteX295" fmla="*/ 212848 w 2369255"/>
                <a:gd name="connsiteY295" fmla="*/ 447676 h 2521011"/>
                <a:gd name="connsiteX296" fmla="*/ 287143 w 2369255"/>
                <a:gd name="connsiteY296" fmla="*/ 449581 h 2521011"/>
                <a:gd name="connsiteX297" fmla="*/ 282547 w 2369255"/>
                <a:gd name="connsiteY297" fmla="*/ 446066 h 2521011"/>
                <a:gd name="connsiteX298" fmla="*/ 287143 w 2369255"/>
                <a:gd name="connsiteY298" fmla="*/ 447675 h 2521011"/>
                <a:gd name="connsiteX299" fmla="*/ 317623 w 2369255"/>
                <a:gd name="connsiteY299" fmla="*/ 382905 h 2521011"/>
                <a:gd name="connsiteX300" fmla="*/ 401443 w 2369255"/>
                <a:gd name="connsiteY300" fmla="*/ 384810 h 2521011"/>
                <a:gd name="connsiteX301" fmla="*/ 447163 w 2369255"/>
                <a:gd name="connsiteY301" fmla="*/ 361950 h 2521011"/>
                <a:gd name="connsiteX302" fmla="*/ 462403 w 2369255"/>
                <a:gd name="connsiteY302" fmla="*/ 335280 h 2521011"/>
                <a:gd name="connsiteX303" fmla="*/ 466213 w 2369255"/>
                <a:gd name="connsiteY303" fmla="*/ 266700 h 2521011"/>
                <a:gd name="connsiteX304" fmla="*/ 443353 w 2369255"/>
                <a:gd name="connsiteY304" fmla="*/ 198120 h 2521011"/>
                <a:gd name="connsiteX305" fmla="*/ 390013 w 2369255"/>
                <a:gd name="connsiteY305" fmla="*/ 137160 h 2521011"/>
                <a:gd name="connsiteX306" fmla="*/ 412873 w 2369255"/>
                <a:gd name="connsiteY306" fmla="*/ 125730 h 2521011"/>
                <a:gd name="connsiteX307" fmla="*/ 411094 w 2369255"/>
                <a:gd name="connsiteY307" fmla="*/ 119401 h 2521011"/>
                <a:gd name="connsiteX308" fmla="*/ 412873 w 2369255"/>
                <a:gd name="connsiteY308" fmla="*/ 120015 h 2521011"/>
                <a:gd name="connsiteX309" fmla="*/ 454783 w 2369255"/>
                <a:gd name="connsiteY309" fmla="*/ 74295 h 2521011"/>
                <a:gd name="connsiteX310" fmla="*/ 521458 w 2369255"/>
                <a:gd name="connsiteY310" fmla="*/ 85725 h 2521011"/>
                <a:gd name="connsiteX311" fmla="*/ 498598 w 2369255"/>
                <a:gd name="connsiteY311" fmla="*/ 49530 h 2521011"/>
                <a:gd name="connsiteX312" fmla="*/ 550033 w 2369255"/>
                <a:gd name="connsiteY312" fmla="*/ 13335 h 2521011"/>
                <a:gd name="connsiteX313" fmla="*/ 654808 w 2369255"/>
                <a:gd name="connsiteY31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20897 w 2369255"/>
                <a:gd name="connsiteY107" fmla="*/ 578604 h 2521011"/>
                <a:gd name="connsiteX108" fmla="*/ 1506343 w 2369255"/>
                <a:gd name="connsiteY108" fmla="*/ 466725 h 2521011"/>
                <a:gd name="connsiteX109" fmla="*/ 1520897 w 2369255"/>
                <a:gd name="connsiteY109" fmla="*/ 578604 h 2521011"/>
                <a:gd name="connsiteX110" fmla="*/ 1437012 w 2369255"/>
                <a:gd name="connsiteY110" fmla="*/ 446656 h 2521011"/>
                <a:gd name="connsiteX111" fmla="*/ 1439005 w 2369255"/>
                <a:gd name="connsiteY111" fmla="*/ 447233 h 2521011"/>
                <a:gd name="connsiteX112" fmla="*/ 1245358 w 2369255"/>
                <a:gd name="connsiteY112" fmla="*/ 510540 h 2521011"/>
                <a:gd name="connsiteX113" fmla="*/ 1437012 w 2369255"/>
                <a:gd name="connsiteY113" fmla="*/ 446656 h 2521011"/>
                <a:gd name="connsiteX114" fmla="*/ 1456541 w 2369255"/>
                <a:gd name="connsiteY114" fmla="*/ 400594 h 2521011"/>
                <a:gd name="connsiteX115" fmla="*/ 1447288 w 2369255"/>
                <a:gd name="connsiteY115" fmla="*/ 403860 h 2521011"/>
                <a:gd name="connsiteX116" fmla="*/ 1441954 w 2369255"/>
                <a:gd name="connsiteY116" fmla="*/ 420624 h 2521011"/>
                <a:gd name="connsiteX117" fmla="*/ 1443478 w 2369255"/>
                <a:gd name="connsiteY117" fmla="*/ 403860 h 2521011"/>
                <a:gd name="connsiteX118" fmla="*/ 1456541 w 2369255"/>
                <a:gd name="connsiteY118" fmla="*/ 400594 h 2521011"/>
                <a:gd name="connsiteX119" fmla="*/ 1596716 w 2369255"/>
                <a:gd name="connsiteY119" fmla="*/ 393345 h 2521011"/>
                <a:gd name="connsiteX120" fmla="*/ 1593973 w 2369255"/>
                <a:gd name="connsiteY120" fmla="*/ 396240 h 2521011"/>
                <a:gd name="connsiteX121" fmla="*/ 1587306 w 2369255"/>
                <a:gd name="connsiteY121" fmla="*/ 396240 h 2521011"/>
                <a:gd name="connsiteX122" fmla="*/ 1596716 w 2369255"/>
                <a:gd name="connsiteY122" fmla="*/ 393345 h 2521011"/>
                <a:gd name="connsiteX123" fmla="*/ 1548806 w 2369255"/>
                <a:gd name="connsiteY123" fmla="*/ 361656 h 2521011"/>
                <a:gd name="connsiteX124" fmla="*/ 1550158 w 2369255"/>
                <a:gd name="connsiteY124" fmla="*/ 361950 h 2521011"/>
                <a:gd name="connsiteX125" fmla="*/ 1544519 w 2369255"/>
                <a:gd name="connsiteY125" fmla="*/ 384505 h 2521011"/>
                <a:gd name="connsiteX126" fmla="*/ 1540633 w 2369255"/>
                <a:gd name="connsiteY126" fmla="*/ 382905 h 2521011"/>
                <a:gd name="connsiteX127" fmla="*/ 1548806 w 2369255"/>
                <a:gd name="connsiteY127" fmla="*/ 361656 h 2521011"/>
                <a:gd name="connsiteX128" fmla="*/ 1596041 w 2369255"/>
                <a:gd name="connsiteY128" fmla="*/ 138288 h 2521011"/>
                <a:gd name="connsiteX129" fmla="*/ 1955817 w 2369255"/>
                <a:gd name="connsiteY129" fmla="*/ 458364 h 2521011"/>
                <a:gd name="connsiteX130" fmla="*/ 1914013 w 2369255"/>
                <a:gd name="connsiteY130" fmla="*/ 466725 h 2521011"/>
                <a:gd name="connsiteX131" fmla="*/ 1849243 w 2369255"/>
                <a:gd name="connsiteY131" fmla="*/ 459105 h 2521011"/>
                <a:gd name="connsiteX132" fmla="*/ 1824478 w 2369255"/>
                <a:gd name="connsiteY132" fmla="*/ 432435 h 2521011"/>
                <a:gd name="connsiteX133" fmla="*/ 1809238 w 2369255"/>
                <a:gd name="connsiteY133" fmla="*/ 438150 h 2521011"/>
                <a:gd name="connsiteX134" fmla="*/ 1786378 w 2369255"/>
                <a:gd name="connsiteY134" fmla="*/ 401955 h 2521011"/>
                <a:gd name="connsiteX135" fmla="*/ 1717798 w 2369255"/>
                <a:gd name="connsiteY135" fmla="*/ 409575 h 2521011"/>
                <a:gd name="connsiteX136" fmla="*/ 1721608 w 2369255"/>
                <a:gd name="connsiteY136" fmla="*/ 369570 h 2521011"/>
                <a:gd name="connsiteX137" fmla="*/ 1704463 w 2369255"/>
                <a:gd name="connsiteY137" fmla="*/ 365760 h 2521011"/>
                <a:gd name="connsiteX138" fmla="*/ 1725418 w 2369255"/>
                <a:gd name="connsiteY138" fmla="*/ 350520 h 2521011"/>
                <a:gd name="connsiteX139" fmla="*/ 1693033 w 2369255"/>
                <a:gd name="connsiteY139" fmla="*/ 312420 h 2521011"/>
                <a:gd name="connsiteX140" fmla="*/ 1653028 w 2369255"/>
                <a:gd name="connsiteY140" fmla="*/ 358140 h 2521011"/>
                <a:gd name="connsiteX141" fmla="*/ 1624964 w 2369255"/>
                <a:gd name="connsiteY141" fmla="*/ 323060 h 2521011"/>
                <a:gd name="connsiteX142" fmla="*/ 1626358 w 2369255"/>
                <a:gd name="connsiteY142" fmla="*/ 321945 h 2521011"/>
                <a:gd name="connsiteX143" fmla="*/ 1597783 w 2369255"/>
                <a:gd name="connsiteY143" fmla="*/ 281940 h 2521011"/>
                <a:gd name="connsiteX144" fmla="*/ 1590163 w 2369255"/>
                <a:gd name="connsiteY144" fmla="*/ 146685 h 2521011"/>
                <a:gd name="connsiteX145" fmla="*/ 1596041 w 2369255"/>
                <a:gd name="connsiteY145" fmla="*/ 138288 h 2521011"/>
                <a:gd name="connsiteX146" fmla="*/ 654808 w 2369255"/>
                <a:gd name="connsiteY146" fmla="*/ 0 h 2521011"/>
                <a:gd name="connsiteX147" fmla="*/ 681478 w 2369255"/>
                <a:gd name="connsiteY147" fmla="*/ 80010 h 2521011"/>
                <a:gd name="connsiteX148" fmla="*/ 790063 w 2369255"/>
                <a:gd name="connsiteY148" fmla="*/ 51435 h 2521011"/>
                <a:gd name="connsiteX149" fmla="*/ 838950 w 2369255"/>
                <a:gd name="connsiteY149" fmla="*/ 29486 h 2521011"/>
                <a:gd name="connsiteX150" fmla="*/ 862453 w 2369255"/>
                <a:gd name="connsiteY150" fmla="*/ 59055 h 2521011"/>
                <a:gd name="connsiteX151" fmla="*/ 856738 w 2369255"/>
                <a:gd name="connsiteY151" fmla="*/ 89535 h 2521011"/>
                <a:gd name="connsiteX152" fmla="*/ 938653 w 2369255"/>
                <a:gd name="connsiteY152" fmla="*/ 93345 h 2521011"/>
                <a:gd name="connsiteX153" fmla="*/ 951988 w 2369255"/>
                <a:gd name="connsiteY153" fmla="*/ 19050 h 2521011"/>
                <a:gd name="connsiteX154" fmla="*/ 972943 w 2369255"/>
                <a:gd name="connsiteY154" fmla="*/ 47625 h 2521011"/>
                <a:gd name="connsiteX155" fmla="*/ 1064383 w 2369255"/>
                <a:gd name="connsiteY155" fmla="*/ 47625 h 2521011"/>
                <a:gd name="connsiteX156" fmla="*/ 1113913 w 2369255"/>
                <a:gd name="connsiteY156" fmla="*/ 38100 h 2521011"/>
                <a:gd name="connsiteX157" fmla="*/ 1121533 w 2369255"/>
                <a:gd name="connsiteY157" fmla="*/ 9525 h 2521011"/>
                <a:gd name="connsiteX158" fmla="*/ 1182493 w 2369255"/>
                <a:gd name="connsiteY158" fmla="*/ 0 h 2521011"/>
                <a:gd name="connsiteX159" fmla="*/ 1214878 w 2369255"/>
                <a:gd name="connsiteY159" fmla="*/ 102870 h 2521011"/>
                <a:gd name="connsiteX160" fmla="*/ 1228213 w 2369255"/>
                <a:gd name="connsiteY160" fmla="*/ 102870 h 2521011"/>
                <a:gd name="connsiteX161" fmla="*/ 1252978 w 2369255"/>
                <a:gd name="connsiteY161" fmla="*/ 190500 h 2521011"/>
                <a:gd name="connsiteX162" fmla="*/ 1255403 w 2369255"/>
                <a:gd name="connsiteY162" fmla="*/ 195722 h 2521011"/>
                <a:gd name="connsiteX163" fmla="*/ 1252978 w 2369255"/>
                <a:gd name="connsiteY163" fmla="*/ 198120 h 2521011"/>
                <a:gd name="connsiteX164" fmla="*/ 1249168 w 2369255"/>
                <a:gd name="connsiteY164" fmla="*/ 240030 h 2521011"/>
                <a:gd name="connsiteX165" fmla="*/ 1273933 w 2369255"/>
                <a:gd name="connsiteY165" fmla="*/ 346710 h 2521011"/>
                <a:gd name="connsiteX166" fmla="*/ 1216783 w 2369255"/>
                <a:gd name="connsiteY166" fmla="*/ 363855 h 2521011"/>
                <a:gd name="connsiteX167" fmla="*/ 1245358 w 2369255"/>
                <a:gd name="connsiteY167" fmla="*/ 510540 h 2521011"/>
                <a:gd name="connsiteX168" fmla="*/ 1266313 w 2369255"/>
                <a:gd name="connsiteY168" fmla="*/ 563880 h 2521011"/>
                <a:gd name="connsiteX169" fmla="*/ 1312033 w 2369255"/>
                <a:gd name="connsiteY169" fmla="*/ 641985 h 2521011"/>
                <a:gd name="connsiteX170" fmla="*/ 1332988 w 2369255"/>
                <a:gd name="connsiteY170" fmla="*/ 645795 h 2521011"/>
                <a:gd name="connsiteX171" fmla="*/ 1361563 w 2369255"/>
                <a:gd name="connsiteY171" fmla="*/ 737235 h 2521011"/>
                <a:gd name="connsiteX172" fmla="*/ 1540633 w 2369255"/>
                <a:gd name="connsiteY172" fmla="*/ 702945 h 2521011"/>
                <a:gd name="connsiteX173" fmla="*/ 1540207 w 2369255"/>
                <a:gd name="connsiteY173" fmla="*/ 700259 h 2521011"/>
                <a:gd name="connsiteX174" fmla="*/ 1586353 w 2369255"/>
                <a:gd name="connsiteY174" fmla="*/ 689610 h 2521011"/>
                <a:gd name="connsiteX175" fmla="*/ 1609213 w 2369255"/>
                <a:gd name="connsiteY175" fmla="*/ 659130 h 2521011"/>
                <a:gd name="connsiteX176" fmla="*/ 1637788 w 2369255"/>
                <a:gd name="connsiteY176" fmla="*/ 645795 h 2521011"/>
                <a:gd name="connsiteX177" fmla="*/ 1649218 w 2369255"/>
                <a:gd name="connsiteY177" fmla="*/ 613410 h 2521011"/>
                <a:gd name="connsiteX178" fmla="*/ 1670173 w 2369255"/>
                <a:gd name="connsiteY178" fmla="*/ 594360 h 2521011"/>
                <a:gd name="connsiteX179" fmla="*/ 1691128 w 2369255"/>
                <a:gd name="connsiteY179" fmla="*/ 609600 h 2521011"/>
                <a:gd name="connsiteX180" fmla="*/ 1685413 w 2369255"/>
                <a:gd name="connsiteY180" fmla="*/ 708660 h 2521011"/>
                <a:gd name="connsiteX181" fmla="*/ 1755898 w 2369255"/>
                <a:gd name="connsiteY181" fmla="*/ 786765 h 2521011"/>
                <a:gd name="connsiteX182" fmla="*/ 1757803 w 2369255"/>
                <a:gd name="connsiteY182" fmla="*/ 851535 h 2521011"/>
                <a:gd name="connsiteX183" fmla="*/ 1733038 w 2369255"/>
                <a:gd name="connsiteY183" fmla="*/ 872490 h 2521011"/>
                <a:gd name="connsiteX184" fmla="*/ 1795903 w 2369255"/>
                <a:gd name="connsiteY184" fmla="*/ 876300 h 2521011"/>
                <a:gd name="connsiteX185" fmla="*/ 2082230 w 2369255"/>
                <a:gd name="connsiteY185" fmla="*/ 811829 h 2521011"/>
                <a:gd name="connsiteX186" fmla="*/ 2102608 w 2369255"/>
                <a:gd name="connsiteY186" fmla="*/ 889635 h 2521011"/>
                <a:gd name="connsiteX187" fmla="*/ 2094988 w 2369255"/>
                <a:gd name="connsiteY187" fmla="*/ 942975 h 2521011"/>
                <a:gd name="connsiteX188" fmla="*/ 2030218 w 2369255"/>
                <a:gd name="connsiteY188" fmla="*/ 952500 h 2521011"/>
                <a:gd name="connsiteX189" fmla="*/ 2030218 w 2369255"/>
                <a:gd name="connsiteY189" fmla="*/ 1022985 h 2521011"/>
                <a:gd name="connsiteX190" fmla="*/ 2074033 w 2369255"/>
                <a:gd name="connsiteY190" fmla="*/ 1028700 h 2521011"/>
                <a:gd name="connsiteX191" fmla="*/ 2114038 w 2369255"/>
                <a:gd name="connsiteY191" fmla="*/ 1002030 h 2521011"/>
                <a:gd name="connsiteX192" fmla="*/ 2093083 w 2369255"/>
                <a:gd name="connsiteY192" fmla="*/ 1057275 h 2521011"/>
                <a:gd name="connsiteX193" fmla="*/ 2089273 w 2369255"/>
                <a:gd name="connsiteY193" fmla="*/ 1137285 h 2521011"/>
                <a:gd name="connsiteX194" fmla="*/ 2287393 w 2369255"/>
                <a:gd name="connsiteY194" fmla="*/ 1135380 h 2521011"/>
                <a:gd name="connsiteX195" fmla="*/ 2287393 w 2369255"/>
                <a:gd name="connsiteY195" fmla="*/ 1091565 h 2521011"/>
                <a:gd name="connsiteX196" fmla="*/ 2296363 w 2369255"/>
                <a:gd name="connsiteY196" fmla="*/ 1088949 h 2521011"/>
                <a:gd name="connsiteX197" fmla="*/ 2369255 w 2369255"/>
                <a:gd name="connsiteY197" fmla="*/ 1229053 h 2521011"/>
                <a:gd name="connsiteX198" fmla="*/ 2303675 w 2369255"/>
                <a:gd name="connsiteY198" fmla="*/ 1218123 h 2521011"/>
                <a:gd name="connsiteX199" fmla="*/ 2285869 w 2369255"/>
                <a:gd name="connsiteY199" fmla="*/ 1136214 h 2521011"/>
                <a:gd name="connsiteX200" fmla="*/ 2093706 w 2369255"/>
                <a:gd name="connsiteY200" fmla="*/ 1138062 h 2521011"/>
                <a:gd name="connsiteX201" fmla="*/ 2142613 w 2369255"/>
                <a:gd name="connsiteY201" fmla="*/ 1226820 h 2521011"/>
                <a:gd name="connsiteX202" fmla="*/ 2083558 w 2369255"/>
                <a:gd name="connsiteY202" fmla="*/ 1257300 h 2521011"/>
                <a:gd name="connsiteX203" fmla="*/ 2093083 w 2369255"/>
                <a:gd name="connsiteY203" fmla="*/ 1295400 h 2521011"/>
                <a:gd name="connsiteX204" fmla="*/ 2047363 w 2369255"/>
                <a:gd name="connsiteY204" fmla="*/ 1350645 h 2521011"/>
                <a:gd name="connsiteX205" fmla="*/ 2174998 w 2369255"/>
                <a:gd name="connsiteY205" fmla="*/ 1419225 h 2521011"/>
                <a:gd name="connsiteX206" fmla="*/ 2152138 w 2369255"/>
                <a:gd name="connsiteY206" fmla="*/ 1451610 h 2521011"/>
                <a:gd name="connsiteX207" fmla="*/ 2203573 w 2369255"/>
                <a:gd name="connsiteY207" fmla="*/ 1527810 h 2521011"/>
                <a:gd name="connsiteX208" fmla="*/ 2197858 w 2369255"/>
                <a:gd name="connsiteY208" fmla="*/ 1565910 h 2521011"/>
                <a:gd name="connsiteX209" fmla="*/ 2163568 w 2369255"/>
                <a:gd name="connsiteY209" fmla="*/ 1581150 h 2521011"/>
                <a:gd name="connsiteX210" fmla="*/ 2131183 w 2369255"/>
                <a:gd name="connsiteY210" fmla="*/ 1657350 h 2521011"/>
                <a:gd name="connsiteX211" fmla="*/ 2165473 w 2369255"/>
                <a:gd name="connsiteY211" fmla="*/ 1691640 h 2521011"/>
                <a:gd name="connsiteX212" fmla="*/ 2129278 w 2369255"/>
                <a:gd name="connsiteY212" fmla="*/ 1737360 h 2521011"/>
                <a:gd name="connsiteX213" fmla="*/ 2213098 w 2369255"/>
                <a:gd name="connsiteY213" fmla="*/ 1722120 h 2521011"/>
                <a:gd name="connsiteX214" fmla="*/ 2131183 w 2369255"/>
                <a:gd name="connsiteY214" fmla="*/ 1739265 h 2521011"/>
                <a:gd name="connsiteX215" fmla="*/ 2030218 w 2369255"/>
                <a:gd name="connsiteY215" fmla="*/ 1644015 h 2521011"/>
                <a:gd name="connsiteX216" fmla="*/ 1940683 w 2369255"/>
                <a:gd name="connsiteY216" fmla="*/ 1708785 h 2521011"/>
                <a:gd name="connsiteX217" fmla="*/ 1809238 w 2369255"/>
                <a:gd name="connsiteY217" fmla="*/ 1737360 h 2521011"/>
                <a:gd name="connsiteX218" fmla="*/ 1795903 w 2369255"/>
                <a:gd name="connsiteY218" fmla="*/ 1722120 h 2521011"/>
                <a:gd name="connsiteX219" fmla="*/ 1738753 w 2369255"/>
                <a:gd name="connsiteY219" fmla="*/ 1737360 h 2521011"/>
                <a:gd name="connsiteX220" fmla="*/ 1734943 w 2369255"/>
                <a:gd name="connsiteY220" fmla="*/ 1760220 h 2521011"/>
                <a:gd name="connsiteX221" fmla="*/ 1683030 w 2369255"/>
                <a:gd name="connsiteY221" fmla="*/ 1773198 h 2521011"/>
                <a:gd name="connsiteX222" fmla="*/ 1681603 w 2369255"/>
                <a:gd name="connsiteY222" fmla="*/ 1771650 h 2521011"/>
                <a:gd name="connsiteX223" fmla="*/ 1637788 w 2369255"/>
                <a:gd name="connsiteY223" fmla="*/ 1811655 h 2521011"/>
                <a:gd name="connsiteX224" fmla="*/ 1618738 w 2369255"/>
                <a:gd name="connsiteY224" fmla="*/ 1811655 h 2521011"/>
                <a:gd name="connsiteX225" fmla="*/ 1546348 w 2369255"/>
                <a:gd name="connsiteY225" fmla="*/ 1903095 h 2521011"/>
                <a:gd name="connsiteX226" fmla="*/ 1538728 w 2369255"/>
                <a:gd name="connsiteY226" fmla="*/ 1952625 h 2521011"/>
                <a:gd name="connsiteX227" fmla="*/ 1513963 w 2369255"/>
                <a:gd name="connsiteY227" fmla="*/ 1918335 h 2521011"/>
                <a:gd name="connsiteX228" fmla="*/ 1475863 w 2369255"/>
                <a:gd name="connsiteY228" fmla="*/ 1986915 h 2521011"/>
                <a:gd name="connsiteX229" fmla="*/ 1460623 w 2369255"/>
                <a:gd name="connsiteY229" fmla="*/ 1986915 h 2521011"/>
                <a:gd name="connsiteX230" fmla="*/ 1414903 w 2369255"/>
                <a:gd name="connsiteY230" fmla="*/ 2019300 h 2521011"/>
                <a:gd name="connsiteX231" fmla="*/ 1418713 w 2369255"/>
                <a:gd name="connsiteY231" fmla="*/ 2038350 h 2521011"/>
                <a:gd name="connsiteX232" fmla="*/ 1376803 w 2369255"/>
                <a:gd name="connsiteY232" fmla="*/ 2066925 h 2521011"/>
                <a:gd name="connsiteX233" fmla="*/ 1390138 w 2369255"/>
                <a:gd name="connsiteY233" fmla="*/ 2097405 h 2521011"/>
                <a:gd name="connsiteX234" fmla="*/ 1319653 w 2369255"/>
                <a:gd name="connsiteY234" fmla="*/ 2106930 h 2521011"/>
                <a:gd name="connsiteX235" fmla="*/ 1300603 w 2369255"/>
                <a:gd name="connsiteY235" fmla="*/ 2143125 h 2521011"/>
                <a:gd name="connsiteX236" fmla="*/ 1273933 w 2369255"/>
                <a:gd name="connsiteY236" fmla="*/ 2164080 h 2521011"/>
                <a:gd name="connsiteX237" fmla="*/ 1239643 w 2369255"/>
                <a:gd name="connsiteY237" fmla="*/ 2141220 h 2521011"/>
                <a:gd name="connsiteX238" fmla="*/ 1225489 w 2369255"/>
                <a:gd name="connsiteY238" fmla="*/ 2157396 h 2521011"/>
                <a:gd name="connsiteX239" fmla="*/ 1224403 w 2369255"/>
                <a:gd name="connsiteY239" fmla="*/ 2156460 h 2521011"/>
                <a:gd name="connsiteX240" fmla="*/ 1096768 w 2369255"/>
                <a:gd name="connsiteY240" fmla="*/ 2042160 h 2521011"/>
                <a:gd name="connsiteX241" fmla="*/ 1049736 w 2369255"/>
                <a:gd name="connsiteY241" fmla="*/ 2104529 h 2521011"/>
                <a:gd name="connsiteX242" fmla="*/ 969133 w 2369255"/>
                <a:gd name="connsiteY242" fmla="*/ 2101216 h 2521011"/>
                <a:gd name="connsiteX243" fmla="*/ 965323 w 2369255"/>
                <a:gd name="connsiteY243" fmla="*/ 2129791 h 2521011"/>
                <a:gd name="connsiteX244" fmla="*/ 807208 w 2369255"/>
                <a:gd name="connsiteY244" fmla="*/ 2129791 h 2521011"/>
                <a:gd name="connsiteX245" fmla="*/ 803398 w 2369255"/>
                <a:gd name="connsiteY245" fmla="*/ 2025016 h 2521011"/>
                <a:gd name="connsiteX246" fmla="*/ 801578 w 2369255"/>
                <a:gd name="connsiteY246" fmla="*/ 2024761 h 2521011"/>
                <a:gd name="connsiteX247" fmla="*/ 818638 w 2369255"/>
                <a:gd name="connsiteY247" fmla="*/ 1973580 h 2521011"/>
                <a:gd name="connsiteX248" fmla="*/ 776728 w 2369255"/>
                <a:gd name="connsiteY248" fmla="*/ 1939290 h 2521011"/>
                <a:gd name="connsiteX249" fmla="*/ 780538 w 2369255"/>
                <a:gd name="connsiteY249" fmla="*/ 1899285 h 2521011"/>
                <a:gd name="connsiteX250" fmla="*/ 791968 w 2369255"/>
                <a:gd name="connsiteY250" fmla="*/ 1836420 h 2521011"/>
                <a:gd name="connsiteX251" fmla="*/ 761488 w 2369255"/>
                <a:gd name="connsiteY251" fmla="*/ 1802130 h 2521011"/>
                <a:gd name="connsiteX252" fmla="*/ 708148 w 2369255"/>
                <a:gd name="connsiteY252" fmla="*/ 1790700 h 2521011"/>
                <a:gd name="connsiteX253" fmla="*/ 637663 w 2369255"/>
                <a:gd name="connsiteY253" fmla="*/ 1731645 h 2521011"/>
                <a:gd name="connsiteX254" fmla="*/ 637663 w 2369255"/>
                <a:gd name="connsiteY254" fmla="*/ 1704975 h 2521011"/>
                <a:gd name="connsiteX255" fmla="*/ 609088 w 2369255"/>
                <a:gd name="connsiteY255" fmla="*/ 1708785 h 2521011"/>
                <a:gd name="connsiteX256" fmla="*/ 504313 w 2369255"/>
                <a:gd name="connsiteY256" fmla="*/ 1638300 h 2521011"/>
                <a:gd name="connsiteX257" fmla="*/ 463237 w 2369255"/>
                <a:gd name="connsiteY257" fmla="*/ 1595581 h 2521011"/>
                <a:gd name="connsiteX258" fmla="*/ 464308 w 2369255"/>
                <a:gd name="connsiteY258" fmla="*/ 1543050 h 2521011"/>
                <a:gd name="connsiteX259" fmla="*/ 420493 w 2369255"/>
                <a:gd name="connsiteY259" fmla="*/ 1522095 h 2521011"/>
                <a:gd name="connsiteX260" fmla="*/ 435733 w 2369255"/>
                <a:gd name="connsiteY260" fmla="*/ 1470660 h 2521011"/>
                <a:gd name="connsiteX261" fmla="*/ 391918 w 2369255"/>
                <a:gd name="connsiteY261" fmla="*/ 1491615 h 2521011"/>
                <a:gd name="connsiteX262" fmla="*/ 359533 w 2369255"/>
                <a:gd name="connsiteY262" fmla="*/ 1491615 h 2521011"/>
                <a:gd name="connsiteX263" fmla="*/ 353818 w 2369255"/>
                <a:gd name="connsiteY263" fmla="*/ 1510665 h 2521011"/>
                <a:gd name="connsiteX264" fmla="*/ 184273 w 2369255"/>
                <a:gd name="connsiteY264" fmla="*/ 1510665 h 2521011"/>
                <a:gd name="connsiteX265" fmla="*/ 163926 w 2369255"/>
                <a:gd name="connsiteY265" fmla="*/ 1573404 h 2521011"/>
                <a:gd name="connsiteX266" fmla="*/ 163885 w 2369255"/>
                <a:gd name="connsiteY266" fmla="*/ 1573328 h 2521011"/>
                <a:gd name="connsiteX267" fmla="*/ 184395 w 2369255"/>
                <a:gd name="connsiteY267" fmla="*/ 1510087 h 2521011"/>
                <a:gd name="connsiteX268" fmla="*/ 203274 w 2369255"/>
                <a:gd name="connsiteY268" fmla="*/ 1510087 h 2521011"/>
                <a:gd name="connsiteX269" fmla="*/ 197608 w 2369255"/>
                <a:gd name="connsiteY269" fmla="*/ 1443990 h 2521011"/>
                <a:gd name="connsiteX270" fmla="*/ 148078 w 2369255"/>
                <a:gd name="connsiteY270" fmla="*/ 1466850 h 2521011"/>
                <a:gd name="connsiteX271" fmla="*/ 127123 w 2369255"/>
                <a:gd name="connsiteY271" fmla="*/ 1390650 h 2521011"/>
                <a:gd name="connsiteX272" fmla="*/ 117598 w 2369255"/>
                <a:gd name="connsiteY272" fmla="*/ 1389648 h 2521011"/>
                <a:gd name="connsiteX273" fmla="*/ 117598 w 2369255"/>
                <a:gd name="connsiteY273" fmla="*/ 1352550 h 2521011"/>
                <a:gd name="connsiteX274" fmla="*/ 148078 w 2369255"/>
                <a:gd name="connsiteY274" fmla="*/ 1314450 h 2521011"/>
                <a:gd name="connsiteX275" fmla="*/ 212848 w 2369255"/>
                <a:gd name="connsiteY275" fmla="*/ 1303020 h 2521011"/>
                <a:gd name="connsiteX276" fmla="*/ 229993 w 2369255"/>
                <a:gd name="connsiteY276" fmla="*/ 1238250 h 2521011"/>
                <a:gd name="connsiteX277" fmla="*/ 218563 w 2369255"/>
                <a:gd name="connsiteY277" fmla="*/ 1143000 h 2521011"/>
                <a:gd name="connsiteX278" fmla="*/ 219377 w 2369255"/>
                <a:gd name="connsiteY278" fmla="*/ 1135131 h 2521011"/>
                <a:gd name="connsiteX279" fmla="*/ 308099 w 2369255"/>
                <a:gd name="connsiteY279" fmla="*/ 1110615 h 2521011"/>
                <a:gd name="connsiteX280" fmla="*/ 325244 w 2369255"/>
                <a:gd name="connsiteY280" fmla="*/ 1022985 h 2521011"/>
                <a:gd name="connsiteX281" fmla="*/ 304289 w 2369255"/>
                <a:gd name="connsiteY281" fmla="*/ 986790 h 2521011"/>
                <a:gd name="connsiteX282" fmla="*/ 174749 w 2369255"/>
                <a:gd name="connsiteY282" fmla="*/ 969645 h 2521011"/>
                <a:gd name="connsiteX283" fmla="*/ 243329 w 2369255"/>
                <a:gd name="connsiteY283" fmla="*/ 843915 h 2521011"/>
                <a:gd name="connsiteX284" fmla="*/ 247139 w 2369255"/>
                <a:gd name="connsiteY284" fmla="*/ 731520 h 2521011"/>
                <a:gd name="connsiteX285" fmla="*/ 169034 w 2369255"/>
                <a:gd name="connsiteY285" fmla="*/ 685800 h 2521011"/>
                <a:gd name="connsiteX286" fmla="*/ 98549 w 2369255"/>
                <a:gd name="connsiteY286" fmla="*/ 641985 h 2521011"/>
                <a:gd name="connsiteX287" fmla="*/ 42112 w 2369255"/>
                <a:gd name="connsiteY287" fmla="*/ 643866 h 2521011"/>
                <a:gd name="connsiteX288" fmla="*/ 41731 w 2369255"/>
                <a:gd name="connsiteY288" fmla="*/ 642127 h 2521011"/>
                <a:gd name="connsiteX289" fmla="*/ 98881 w 2369255"/>
                <a:gd name="connsiteY289" fmla="*/ 640222 h 2521011"/>
                <a:gd name="connsiteX290" fmla="*/ 169366 w 2369255"/>
                <a:gd name="connsiteY290" fmla="*/ 684037 h 2521011"/>
                <a:gd name="connsiteX291" fmla="*/ 222373 w 2369255"/>
                <a:gd name="connsiteY291" fmla="*/ 715066 h 2521011"/>
                <a:gd name="connsiteX292" fmla="*/ 222373 w 2369255"/>
                <a:gd name="connsiteY292" fmla="*/ 567691 h 2521011"/>
                <a:gd name="connsiteX293" fmla="*/ 243328 w 2369255"/>
                <a:gd name="connsiteY293" fmla="*/ 489586 h 2521011"/>
                <a:gd name="connsiteX294" fmla="*/ 212848 w 2369255"/>
                <a:gd name="connsiteY294" fmla="*/ 447676 h 2521011"/>
                <a:gd name="connsiteX295" fmla="*/ 287143 w 2369255"/>
                <a:gd name="connsiteY295" fmla="*/ 449581 h 2521011"/>
                <a:gd name="connsiteX296" fmla="*/ 282547 w 2369255"/>
                <a:gd name="connsiteY296" fmla="*/ 446066 h 2521011"/>
                <a:gd name="connsiteX297" fmla="*/ 287143 w 2369255"/>
                <a:gd name="connsiteY297" fmla="*/ 447675 h 2521011"/>
                <a:gd name="connsiteX298" fmla="*/ 317623 w 2369255"/>
                <a:gd name="connsiteY298" fmla="*/ 382905 h 2521011"/>
                <a:gd name="connsiteX299" fmla="*/ 401443 w 2369255"/>
                <a:gd name="connsiteY299" fmla="*/ 384810 h 2521011"/>
                <a:gd name="connsiteX300" fmla="*/ 447163 w 2369255"/>
                <a:gd name="connsiteY300" fmla="*/ 361950 h 2521011"/>
                <a:gd name="connsiteX301" fmla="*/ 462403 w 2369255"/>
                <a:gd name="connsiteY301" fmla="*/ 335280 h 2521011"/>
                <a:gd name="connsiteX302" fmla="*/ 466213 w 2369255"/>
                <a:gd name="connsiteY302" fmla="*/ 266700 h 2521011"/>
                <a:gd name="connsiteX303" fmla="*/ 443353 w 2369255"/>
                <a:gd name="connsiteY303" fmla="*/ 198120 h 2521011"/>
                <a:gd name="connsiteX304" fmla="*/ 390013 w 2369255"/>
                <a:gd name="connsiteY304" fmla="*/ 137160 h 2521011"/>
                <a:gd name="connsiteX305" fmla="*/ 412873 w 2369255"/>
                <a:gd name="connsiteY305" fmla="*/ 125730 h 2521011"/>
                <a:gd name="connsiteX306" fmla="*/ 411094 w 2369255"/>
                <a:gd name="connsiteY306" fmla="*/ 119401 h 2521011"/>
                <a:gd name="connsiteX307" fmla="*/ 412873 w 2369255"/>
                <a:gd name="connsiteY307" fmla="*/ 120015 h 2521011"/>
                <a:gd name="connsiteX308" fmla="*/ 454783 w 2369255"/>
                <a:gd name="connsiteY308" fmla="*/ 74295 h 2521011"/>
                <a:gd name="connsiteX309" fmla="*/ 521458 w 2369255"/>
                <a:gd name="connsiteY309" fmla="*/ 85725 h 2521011"/>
                <a:gd name="connsiteX310" fmla="*/ 498598 w 2369255"/>
                <a:gd name="connsiteY310" fmla="*/ 49530 h 2521011"/>
                <a:gd name="connsiteX311" fmla="*/ 550033 w 2369255"/>
                <a:gd name="connsiteY311" fmla="*/ 13335 h 2521011"/>
                <a:gd name="connsiteX312" fmla="*/ 654808 w 2369255"/>
                <a:gd name="connsiteY31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56541 w 2369255"/>
                <a:gd name="connsiteY111" fmla="*/ 400594 h 2521011"/>
                <a:gd name="connsiteX112" fmla="*/ 1447288 w 2369255"/>
                <a:gd name="connsiteY112" fmla="*/ 403860 h 2521011"/>
                <a:gd name="connsiteX113" fmla="*/ 1441954 w 2369255"/>
                <a:gd name="connsiteY113" fmla="*/ 420624 h 2521011"/>
                <a:gd name="connsiteX114" fmla="*/ 1443478 w 2369255"/>
                <a:gd name="connsiteY114" fmla="*/ 403860 h 2521011"/>
                <a:gd name="connsiteX115" fmla="*/ 1456541 w 2369255"/>
                <a:gd name="connsiteY115" fmla="*/ 400594 h 2521011"/>
                <a:gd name="connsiteX116" fmla="*/ 1596716 w 2369255"/>
                <a:gd name="connsiteY116" fmla="*/ 393345 h 2521011"/>
                <a:gd name="connsiteX117" fmla="*/ 1593973 w 2369255"/>
                <a:gd name="connsiteY117" fmla="*/ 396240 h 2521011"/>
                <a:gd name="connsiteX118" fmla="*/ 1587306 w 2369255"/>
                <a:gd name="connsiteY118" fmla="*/ 396240 h 2521011"/>
                <a:gd name="connsiteX119" fmla="*/ 1596716 w 2369255"/>
                <a:gd name="connsiteY119" fmla="*/ 393345 h 2521011"/>
                <a:gd name="connsiteX120" fmla="*/ 1548806 w 2369255"/>
                <a:gd name="connsiteY120" fmla="*/ 361656 h 2521011"/>
                <a:gd name="connsiteX121" fmla="*/ 1550158 w 2369255"/>
                <a:gd name="connsiteY121" fmla="*/ 361950 h 2521011"/>
                <a:gd name="connsiteX122" fmla="*/ 1544519 w 2369255"/>
                <a:gd name="connsiteY122" fmla="*/ 384505 h 2521011"/>
                <a:gd name="connsiteX123" fmla="*/ 1540633 w 2369255"/>
                <a:gd name="connsiteY123" fmla="*/ 382905 h 2521011"/>
                <a:gd name="connsiteX124" fmla="*/ 1548806 w 2369255"/>
                <a:gd name="connsiteY124" fmla="*/ 361656 h 2521011"/>
                <a:gd name="connsiteX125" fmla="*/ 1596041 w 2369255"/>
                <a:gd name="connsiteY125" fmla="*/ 138288 h 2521011"/>
                <a:gd name="connsiteX126" fmla="*/ 1955817 w 2369255"/>
                <a:gd name="connsiteY126" fmla="*/ 458364 h 2521011"/>
                <a:gd name="connsiteX127" fmla="*/ 1914013 w 2369255"/>
                <a:gd name="connsiteY127" fmla="*/ 466725 h 2521011"/>
                <a:gd name="connsiteX128" fmla="*/ 1849243 w 2369255"/>
                <a:gd name="connsiteY128" fmla="*/ 459105 h 2521011"/>
                <a:gd name="connsiteX129" fmla="*/ 1824478 w 2369255"/>
                <a:gd name="connsiteY129" fmla="*/ 432435 h 2521011"/>
                <a:gd name="connsiteX130" fmla="*/ 1809238 w 2369255"/>
                <a:gd name="connsiteY130" fmla="*/ 438150 h 2521011"/>
                <a:gd name="connsiteX131" fmla="*/ 1786378 w 2369255"/>
                <a:gd name="connsiteY131" fmla="*/ 401955 h 2521011"/>
                <a:gd name="connsiteX132" fmla="*/ 1717798 w 2369255"/>
                <a:gd name="connsiteY132" fmla="*/ 409575 h 2521011"/>
                <a:gd name="connsiteX133" fmla="*/ 1721608 w 2369255"/>
                <a:gd name="connsiteY133" fmla="*/ 369570 h 2521011"/>
                <a:gd name="connsiteX134" fmla="*/ 1704463 w 2369255"/>
                <a:gd name="connsiteY134" fmla="*/ 365760 h 2521011"/>
                <a:gd name="connsiteX135" fmla="*/ 1725418 w 2369255"/>
                <a:gd name="connsiteY135" fmla="*/ 350520 h 2521011"/>
                <a:gd name="connsiteX136" fmla="*/ 1693033 w 2369255"/>
                <a:gd name="connsiteY136" fmla="*/ 312420 h 2521011"/>
                <a:gd name="connsiteX137" fmla="*/ 1653028 w 2369255"/>
                <a:gd name="connsiteY137" fmla="*/ 358140 h 2521011"/>
                <a:gd name="connsiteX138" fmla="*/ 1624964 w 2369255"/>
                <a:gd name="connsiteY138" fmla="*/ 323060 h 2521011"/>
                <a:gd name="connsiteX139" fmla="*/ 1626358 w 2369255"/>
                <a:gd name="connsiteY139" fmla="*/ 321945 h 2521011"/>
                <a:gd name="connsiteX140" fmla="*/ 1597783 w 2369255"/>
                <a:gd name="connsiteY140" fmla="*/ 281940 h 2521011"/>
                <a:gd name="connsiteX141" fmla="*/ 1590163 w 2369255"/>
                <a:gd name="connsiteY141" fmla="*/ 146685 h 2521011"/>
                <a:gd name="connsiteX142" fmla="*/ 1596041 w 2369255"/>
                <a:gd name="connsiteY142" fmla="*/ 138288 h 2521011"/>
                <a:gd name="connsiteX143" fmla="*/ 654808 w 2369255"/>
                <a:gd name="connsiteY143" fmla="*/ 0 h 2521011"/>
                <a:gd name="connsiteX144" fmla="*/ 681478 w 2369255"/>
                <a:gd name="connsiteY144" fmla="*/ 80010 h 2521011"/>
                <a:gd name="connsiteX145" fmla="*/ 790063 w 2369255"/>
                <a:gd name="connsiteY145" fmla="*/ 51435 h 2521011"/>
                <a:gd name="connsiteX146" fmla="*/ 838950 w 2369255"/>
                <a:gd name="connsiteY146" fmla="*/ 29486 h 2521011"/>
                <a:gd name="connsiteX147" fmla="*/ 862453 w 2369255"/>
                <a:gd name="connsiteY147" fmla="*/ 59055 h 2521011"/>
                <a:gd name="connsiteX148" fmla="*/ 856738 w 2369255"/>
                <a:gd name="connsiteY148" fmla="*/ 89535 h 2521011"/>
                <a:gd name="connsiteX149" fmla="*/ 938653 w 2369255"/>
                <a:gd name="connsiteY149" fmla="*/ 93345 h 2521011"/>
                <a:gd name="connsiteX150" fmla="*/ 951988 w 2369255"/>
                <a:gd name="connsiteY150" fmla="*/ 19050 h 2521011"/>
                <a:gd name="connsiteX151" fmla="*/ 972943 w 2369255"/>
                <a:gd name="connsiteY151" fmla="*/ 47625 h 2521011"/>
                <a:gd name="connsiteX152" fmla="*/ 1064383 w 2369255"/>
                <a:gd name="connsiteY152" fmla="*/ 47625 h 2521011"/>
                <a:gd name="connsiteX153" fmla="*/ 1113913 w 2369255"/>
                <a:gd name="connsiteY153" fmla="*/ 38100 h 2521011"/>
                <a:gd name="connsiteX154" fmla="*/ 1121533 w 2369255"/>
                <a:gd name="connsiteY154" fmla="*/ 9525 h 2521011"/>
                <a:gd name="connsiteX155" fmla="*/ 1182493 w 2369255"/>
                <a:gd name="connsiteY155" fmla="*/ 0 h 2521011"/>
                <a:gd name="connsiteX156" fmla="*/ 1214878 w 2369255"/>
                <a:gd name="connsiteY156" fmla="*/ 102870 h 2521011"/>
                <a:gd name="connsiteX157" fmla="*/ 1228213 w 2369255"/>
                <a:gd name="connsiteY157" fmla="*/ 102870 h 2521011"/>
                <a:gd name="connsiteX158" fmla="*/ 1252978 w 2369255"/>
                <a:gd name="connsiteY158" fmla="*/ 190500 h 2521011"/>
                <a:gd name="connsiteX159" fmla="*/ 1255403 w 2369255"/>
                <a:gd name="connsiteY159" fmla="*/ 195722 h 2521011"/>
                <a:gd name="connsiteX160" fmla="*/ 1252978 w 2369255"/>
                <a:gd name="connsiteY160" fmla="*/ 198120 h 2521011"/>
                <a:gd name="connsiteX161" fmla="*/ 1249168 w 2369255"/>
                <a:gd name="connsiteY161" fmla="*/ 240030 h 2521011"/>
                <a:gd name="connsiteX162" fmla="*/ 1273933 w 2369255"/>
                <a:gd name="connsiteY162" fmla="*/ 346710 h 2521011"/>
                <a:gd name="connsiteX163" fmla="*/ 1216783 w 2369255"/>
                <a:gd name="connsiteY163" fmla="*/ 363855 h 2521011"/>
                <a:gd name="connsiteX164" fmla="*/ 1245358 w 2369255"/>
                <a:gd name="connsiteY164" fmla="*/ 510540 h 2521011"/>
                <a:gd name="connsiteX165" fmla="*/ 1266313 w 2369255"/>
                <a:gd name="connsiteY165" fmla="*/ 563880 h 2521011"/>
                <a:gd name="connsiteX166" fmla="*/ 1312033 w 2369255"/>
                <a:gd name="connsiteY166" fmla="*/ 641985 h 2521011"/>
                <a:gd name="connsiteX167" fmla="*/ 1332988 w 2369255"/>
                <a:gd name="connsiteY167" fmla="*/ 645795 h 2521011"/>
                <a:gd name="connsiteX168" fmla="*/ 1361563 w 2369255"/>
                <a:gd name="connsiteY168" fmla="*/ 737235 h 2521011"/>
                <a:gd name="connsiteX169" fmla="*/ 1540633 w 2369255"/>
                <a:gd name="connsiteY169" fmla="*/ 702945 h 2521011"/>
                <a:gd name="connsiteX170" fmla="*/ 1540207 w 2369255"/>
                <a:gd name="connsiteY170" fmla="*/ 700259 h 2521011"/>
                <a:gd name="connsiteX171" fmla="*/ 1586353 w 2369255"/>
                <a:gd name="connsiteY171" fmla="*/ 689610 h 2521011"/>
                <a:gd name="connsiteX172" fmla="*/ 1609213 w 2369255"/>
                <a:gd name="connsiteY172" fmla="*/ 659130 h 2521011"/>
                <a:gd name="connsiteX173" fmla="*/ 1637788 w 2369255"/>
                <a:gd name="connsiteY173" fmla="*/ 645795 h 2521011"/>
                <a:gd name="connsiteX174" fmla="*/ 1649218 w 2369255"/>
                <a:gd name="connsiteY174" fmla="*/ 613410 h 2521011"/>
                <a:gd name="connsiteX175" fmla="*/ 1670173 w 2369255"/>
                <a:gd name="connsiteY175" fmla="*/ 594360 h 2521011"/>
                <a:gd name="connsiteX176" fmla="*/ 1691128 w 2369255"/>
                <a:gd name="connsiteY176" fmla="*/ 609600 h 2521011"/>
                <a:gd name="connsiteX177" fmla="*/ 1685413 w 2369255"/>
                <a:gd name="connsiteY177" fmla="*/ 708660 h 2521011"/>
                <a:gd name="connsiteX178" fmla="*/ 1755898 w 2369255"/>
                <a:gd name="connsiteY178" fmla="*/ 786765 h 2521011"/>
                <a:gd name="connsiteX179" fmla="*/ 1757803 w 2369255"/>
                <a:gd name="connsiteY179" fmla="*/ 851535 h 2521011"/>
                <a:gd name="connsiteX180" fmla="*/ 1733038 w 2369255"/>
                <a:gd name="connsiteY180" fmla="*/ 872490 h 2521011"/>
                <a:gd name="connsiteX181" fmla="*/ 1795903 w 2369255"/>
                <a:gd name="connsiteY181" fmla="*/ 876300 h 2521011"/>
                <a:gd name="connsiteX182" fmla="*/ 2082230 w 2369255"/>
                <a:gd name="connsiteY182" fmla="*/ 811829 h 2521011"/>
                <a:gd name="connsiteX183" fmla="*/ 2102608 w 2369255"/>
                <a:gd name="connsiteY183" fmla="*/ 889635 h 2521011"/>
                <a:gd name="connsiteX184" fmla="*/ 2094988 w 2369255"/>
                <a:gd name="connsiteY184" fmla="*/ 942975 h 2521011"/>
                <a:gd name="connsiteX185" fmla="*/ 2030218 w 2369255"/>
                <a:gd name="connsiteY185" fmla="*/ 952500 h 2521011"/>
                <a:gd name="connsiteX186" fmla="*/ 2030218 w 2369255"/>
                <a:gd name="connsiteY186" fmla="*/ 1022985 h 2521011"/>
                <a:gd name="connsiteX187" fmla="*/ 2074033 w 2369255"/>
                <a:gd name="connsiteY187" fmla="*/ 1028700 h 2521011"/>
                <a:gd name="connsiteX188" fmla="*/ 2114038 w 2369255"/>
                <a:gd name="connsiteY188" fmla="*/ 1002030 h 2521011"/>
                <a:gd name="connsiteX189" fmla="*/ 2093083 w 2369255"/>
                <a:gd name="connsiteY189" fmla="*/ 1057275 h 2521011"/>
                <a:gd name="connsiteX190" fmla="*/ 2089273 w 2369255"/>
                <a:gd name="connsiteY190" fmla="*/ 1137285 h 2521011"/>
                <a:gd name="connsiteX191" fmla="*/ 2287393 w 2369255"/>
                <a:gd name="connsiteY191" fmla="*/ 1135380 h 2521011"/>
                <a:gd name="connsiteX192" fmla="*/ 2287393 w 2369255"/>
                <a:gd name="connsiteY192" fmla="*/ 1091565 h 2521011"/>
                <a:gd name="connsiteX193" fmla="*/ 2296363 w 2369255"/>
                <a:gd name="connsiteY193" fmla="*/ 1088949 h 2521011"/>
                <a:gd name="connsiteX194" fmla="*/ 2369255 w 2369255"/>
                <a:gd name="connsiteY194" fmla="*/ 1229053 h 2521011"/>
                <a:gd name="connsiteX195" fmla="*/ 2303675 w 2369255"/>
                <a:gd name="connsiteY195" fmla="*/ 1218123 h 2521011"/>
                <a:gd name="connsiteX196" fmla="*/ 2285869 w 2369255"/>
                <a:gd name="connsiteY196" fmla="*/ 1136214 h 2521011"/>
                <a:gd name="connsiteX197" fmla="*/ 2093706 w 2369255"/>
                <a:gd name="connsiteY197" fmla="*/ 1138062 h 2521011"/>
                <a:gd name="connsiteX198" fmla="*/ 2142613 w 2369255"/>
                <a:gd name="connsiteY198" fmla="*/ 1226820 h 2521011"/>
                <a:gd name="connsiteX199" fmla="*/ 2083558 w 2369255"/>
                <a:gd name="connsiteY199" fmla="*/ 1257300 h 2521011"/>
                <a:gd name="connsiteX200" fmla="*/ 2093083 w 2369255"/>
                <a:gd name="connsiteY200" fmla="*/ 1295400 h 2521011"/>
                <a:gd name="connsiteX201" fmla="*/ 2047363 w 2369255"/>
                <a:gd name="connsiteY201" fmla="*/ 1350645 h 2521011"/>
                <a:gd name="connsiteX202" fmla="*/ 2174998 w 2369255"/>
                <a:gd name="connsiteY202" fmla="*/ 1419225 h 2521011"/>
                <a:gd name="connsiteX203" fmla="*/ 2152138 w 2369255"/>
                <a:gd name="connsiteY203" fmla="*/ 1451610 h 2521011"/>
                <a:gd name="connsiteX204" fmla="*/ 2203573 w 2369255"/>
                <a:gd name="connsiteY204" fmla="*/ 1527810 h 2521011"/>
                <a:gd name="connsiteX205" fmla="*/ 2197858 w 2369255"/>
                <a:gd name="connsiteY205" fmla="*/ 1565910 h 2521011"/>
                <a:gd name="connsiteX206" fmla="*/ 2163568 w 2369255"/>
                <a:gd name="connsiteY206" fmla="*/ 1581150 h 2521011"/>
                <a:gd name="connsiteX207" fmla="*/ 2131183 w 2369255"/>
                <a:gd name="connsiteY207" fmla="*/ 1657350 h 2521011"/>
                <a:gd name="connsiteX208" fmla="*/ 2165473 w 2369255"/>
                <a:gd name="connsiteY208" fmla="*/ 1691640 h 2521011"/>
                <a:gd name="connsiteX209" fmla="*/ 2129278 w 2369255"/>
                <a:gd name="connsiteY209" fmla="*/ 1737360 h 2521011"/>
                <a:gd name="connsiteX210" fmla="*/ 2213098 w 2369255"/>
                <a:gd name="connsiteY210" fmla="*/ 1722120 h 2521011"/>
                <a:gd name="connsiteX211" fmla="*/ 2131183 w 2369255"/>
                <a:gd name="connsiteY211" fmla="*/ 1739265 h 2521011"/>
                <a:gd name="connsiteX212" fmla="*/ 2030218 w 2369255"/>
                <a:gd name="connsiteY212" fmla="*/ 1644015 h 2521011"/>
                <a:gd name="connsiteX213" fmla="*/ 1940683 w 2369255"/>
                <a:gd name="connsiteY213" fmla="*/ 1708785 h 2521011"/>
                <a:gd name="connsiteX214" fmla="*/ 1809238 w 2369255"/>
                <a:gd name="connsiteY214" fmla="*/ 1737360 h 2521011"/>
                <a:gd name="connsiteX215" fmla="*/ 1795903 w 2369255"/>
                <a:gd name="connsiteY215" fmla="*/ 1722120 h 2521011"/>
                <a:gd name="connsiteX216" fmla="*/ 1738753 w 2369255"/>
                <a:gd name="connsiteY216" fmla="*/ 1737360 h 2521011"/>
                <a:gd name="connsiteX217" fmla="*/ 1734943 w 2369255"/>
                <a:gd name="connsiteY217" fmla="*/ 1760220 h 2521011"/>
                <a:gd name="connsiteX218" fmla="*/ 1683030 w 2369255"/>
                <a:gd name="connsiteY218" fmla="*/ 1773198 h 2521011"/>
                <a:gd name="connsiteX219" fmla="*/ 1681603 w 2369255"/>
                <a:gd name="connsiteY219" fmla="*/ 1771650 h 2521011"/>
                <a:gd name="connsiteX220" fmla="*/ 1637788 w 2369255"/>
                <a:gd name="connsiteY220" fmla="*/ 1811655 h 2521011"/>
                <a:gd name="connsiteX221" fmla="*/ 1618738 w 2369255"/>
                <a:gd name="connsiteY221" fmla="*/ 1811655 h 2521011"/>
                <a:gd name="connsiteX222" fmla="*/ 1546348 w 2369255"/>
                <a:gd name="connsiteY222" fmla="*/ 1903095 h 2521011"/>
                <a:gd name="connsiteX223" fmla="*/ 1538728 w 2369255"/>
                <a:gd name="connsiteY223" fmla="*/ 1952625 h 2521011"/>
                <a:gd name="connsiteX224" fmla="*/ 1513963 w 2369255"/>
                <a:gd name="connsiteY224" fmla="*/ 1918335 h 2521011"/>
                <a:gd name="connsiteX225" fmla="*/ 1475863 w 2369255"/>
                <a:gd name="connsiteY225" fmla="*/ 1986915 h 2521011"/>
                <a:gd name="connsiteX226" fmla="*/ 1460623 w 2369255"/>
                <a:gd name="connsiteY226" fmla="*/ 1986915 h 2521011"/>
                <a:gd name="connsiteX227" fmla="*/ 1414903 w 2369255"/>
                <a:gd name="connsiteY227" fmla="*/ 2019300 h 2521011"/>
                <a:gd name="connsiteX228" fmla="*/ 1418713 w 2369255"/>
                <a:gd name="connsiteY228" fmla="*/ 2038350 h 2521011"/>
                <a:gd name="connsiteX229" fmla="*/ 1376803 w 2369255"/>
                <a:gd name="connsiteY229" fmla="*/ 2066925 h 2521011"/>
                <a:gd name="connsiteX230" fmla="*/ 1390138 w 2369255"/>
                <a:gd name="connsiteY230" fmla="*/ 2097405 h 2521011"/>
                <a:gd name="connsiteX231" fmla="*/ 1319653 w 2369255"/>
                <a:gd name="connsiteY231" fmla="*/ 2106930 h 2521011"/>
                <a:gd name="connsiteX232" fmla="*/ 1300603 w 2369255"/>
                <a:gd name="connsiteY232" fmla="*/ 2143125 h 2521011"/>
                <a:gd name="connsiteX233" fmla="*/ 1273933 w 2369255"/>
                <a:gd name="connsiteY233" fmla="*/ 2164080 h 2521011"/>
                <a:gd name="connsiteX234" fmla="*/ 1239643 w 2369255"/>
                <a:gd name="connsiteY234" fmla="*/ 2141220 h 2521011"/>
                <a:gd name="connsiteX235" fmla="*/ 1225489 w 2369255"/>
                <a:gd name="connsiteY235" fmla="*/ 2157396 h 2521011"/>
                <a:gd name="connsiteX236" fmla="*/ 1224403 w 2369255"/>
                <a:gd name="connsiteY236" fmla="*/ 2156460 h 2521011"/>
                <a:gd name="connsiteX237" fmla="*/ 1096768 w 2369255"/>
                <a:gd name="connsiteY237" fmla="*/ 2042160 h 2521011"/>
                <a:gd name="connsiteX238" fmla="*/ 1049736 w 2369255"/>
                <a:gd name="connsiteY238" fmla="*/ 2104529 h 2521011"/>
                <a:gd name="connsiteX239" fmla="*/ 969133 w 2369255"/>
                <a:gd name="connsiteY239" fmla="*/ 2101216 h 2521011"/>
                <a:gd name="connsiteX240" fmla="*/ 965323 w 2369255"/>
                <a:gd name="connsiteY240" fmla="*/ 2129791 h 2521011"/>
                <a:gd name="connsiteX241" fmla="*/ 807208 w 2369255"/>
                <a:gd name="connsiteY241" fmla="*/ 2129791 h 2521011"/>
                <a:gd name="connsiteX242" fmla="*/ 803398 w 2369255"/>
                <a:gd name="connsiteY242" fmla="*/ 2025016 h 2521011"/>
                <a:gd name="connsiteX243" fmla="*/ 801578 w 2369255"/>
                <a:gd name="connsiteY243" fmla="*/ 2024761 h 2521011"/>
                <a:gd name="connsiteX244" fmla="*/ 818638 w 2369255"/>
                <a:gd name="connsiteY244" fmla="*/ 1973580 h 2521011"/>
                <a:gd name="connsiteX245" fmla="*/ 776728 w 2369255"/>
                <a:gd name="connsiteY245" fmla="*/ 1939290 h 2521011"/>
                <a:gd name="connsiteX246" fmla="*/ 780538 w 2369255"/>
                <a:gd name="connsiteY246" fmla="*/ 1899285 h 2521011"/>
                <a:gd name="connsiteX247" fmla="*/ 791968 w 2369255"/>
                <a:gd name="connsiteY247" fmla="*/ 1836420 h 2521011"/>
                <a:gd name="connsiteX248" fmla="*/ 761488 w 2369255"/>
                <a:gd name="connsiteY248" fmla="*/ 1802130 h 2521011"/>
                <a:gd name="connsiteX249" fmla="*/ 708148 w 2369255"/>
                <a:gd name="connsiteY249" fmla="*/ 1790700 h 2521011"/>
                <a:gd name="connsiteX250" fmla="*/ 637663 w 2369255"/>
                <a:gd name="connsiteY250" fmla="*/ 1731645 h 2521011"/>
                <a:gd name="connsiteX251" fmla="*/ 637663 w 2369255"/>
                <a:gd name="connsiteY251" fmla="*/ 1704975 h 2521011"/>
                <a:gd name="connsiteX252" fmla="*/ 609088 w 2369255"/>
                <a:gd name="connsiteY252" fmla="*/ 1708785 h 2521011"/>
                <a:gd name="connsiteX253" fmla="*/ 504313 w 2369255"/>
                <a:gd name="connsiteY253" fmla="*/ 1638300 h 2521011"/>
                <a:gd name="connsiteX254" fmla="*/ 463237 w 2369255"/>
                <a:gd name="connsiteY254" fmla="*/ 1595581 h 2521011"/>
                <a:gd name="connsiteX255" fmla="*/ 464308 w 2369255"/>
                <a:gd name="connsiteY255" fmla="*/ 1543050 h 2521011"/>
                <a:gd name="connsiteX256" fmla="*/ 420493 w 2369255"/>
                <a:gd name="connsiteY256" fmla="*/ 1522095 h 2521011"/>
                <a:gd name="connsiteX257" fmla="*/ 435733 w 2369255"/>
                <a:gd name="connsiteY257" fmla="*/ 1470660 h 2521011"/>
                <a:gd name="connsiteX258" fmla="*/ 391918 w 2369255"/>
                <a:gd name="connsiteY258" fmla="*/ 1491615 h 2521011"/>
                <a:gd name="connsiteX259" fmla="*/ 359533 w 2369255"/>
                <a:gd name="connsiteY259" fmla="*/ 1491615 h 2521011"/>
                <a:gd name="connsiteX260" fmla="*/ 353818 w 2369255"/>
                <a:gd name="connsiteY260" fmla="*/ 1510665 h 2521011"/>
                <a:gd name="connsiteX261" fmla="*/ 184273 w 2369255"/>
                <a:gd name="connsiteY261" fmla="*/ 1510665 h 2521011"/>
                <a:gd name="connsiteX262" fmla="*/ 163926 w 2369255"/>
                <a:gd name="connsiteY262" fmla="*/ 1573404 h 2521011"/>
                <a:gd name="connsiteX263" fmla="*/ 163885 w 2369255"/>
                <a:gd name="connsiteY263" fmla="*/ 1573328 h 2521011"/>
                <a:gd name="connsiteX264" fmla="*/ 184395 w 2369255"/>
                <a:gd name="connsiteY264" fmla="*/ 1510087 h 2521011"/>
                <a:gd name="connsiteX265" fmla="*/ 203274 w 2369255"/>
                <a:gd name="connsiteY265" fmla="*/ 1510087 h 2521011"/>
                <a:gd name="connsiteX266" fmla="*/ 197608 w 2369255"/>
                <a:gd name="connsiteY266" fmla="*/ 1443990 h 2521011"/>
                <a:gd name="connsiteX267" fmla="*/ 148078 w 2369255"/>
                <a:gd name="connsiteY267" fmla="*/ 1466850 h 2521011"/>
                <a:gd name="connsiteX268" fmla="*/ 127123 w 2369255"/>
                <a:gd name="connsiteY268" fmla="*/ 1390650 h 2521011"/>
                <a:gd name="connsiteX269" fmla="*/ 117598 w 2369255"/>
                <a:gd name="connsiteY269" fmla="*/ 1389648 h 2521011"/>
                <a:gd name="connsiteX270" fmla="*/ 117598 w 2369255"/>
                <a:gd name="connsiteY270" fmla="*/ 1352550 h 2521011"/>
                <a:gd name="connsiteX271" fmla="*/ 148078 w 2369255"/>
                <a:gd name="connsiteY271" fmla="*/ 1314450 h 2521011"/>
                <a:gd name="connsiteX272" fmla="*/ 212848 w 2369255"/>
                <a:gd name="connsiteY272" fmla="*/ 1303020 h 2521011"/>
                <a:gd name="connsiteX273" fmla="*/ 229993 w 2369255"/>
                <a:gd name="connsiteY273" fmla="*/ 1238250 h 2521011"/>
                <a:gd name="connsiteX274" fmla="*/ 218563 w 2369255"/>
                <a:gd name="connsiteY274" fmla="*/ 1143000 h 2521011"/>
                <a:gd name="connsiteX275" fmla="*/ 219377 w 2369255"/>
                <a:gd name="connsiteY275" fmla="*/ 1135131 h 2521011"/>
                <a:gd name="connsiteX276" fmla="*/ 308099 w 2369255"/>
                <a:gd name="connsiteY276" fmla="*/ 1110615 h 2521011"/>
                <a:gd name="connsiteX277" fmla="*/ 325244 w 2369255"/>
                <a:gd name="connsiteY277" fmla="*/ 1022985 h 2521011"/>
                <a:gd name="connsiteX278" fmla="*/ 304289 w 2369255"/>
                <a:gd name="connsiteY278" fmla="*/ 986790 h 2521011"/>
                <a:gd name="connsiteX279" fmla="*/ 174749 w 2369255"/>
                <a:gd name="connsiteY279" fmla="*/ 969645 h 2521011"/>
                <a:gd name="connsiteX280" fmla="*/ 243329 w 2369255"/>
                <a:gd name="connsiteY280" fmla="*/ 843915 h 2521011"/>
                <a:gd name="connsiteX281" fmla="*/ 247139 w 2369255"/>
                <a:gd name="connsiteY281" fmla="*/ 731520 h 2521011"/>
                <a:gd name="connsiteX282" fmla="*/ 169034 w 2369255"/>
                <a:gd name="connsiteY282" fmla="*/ 685800 h 2521011"/>
                <a:gd name="connsiteX283" fmla="*/ 98549 w 2369255"/>
                <a:gd name="connsiteY283" fmla="*/ 641985 h 2521011"/>
                <a:gd name="connsiteX284" fmla="*/ 42112 w 2369255"/>
                <a:gd name="connsiteY284" fmla="*/ 643866 h 2521011"/>
                <a:gd name="connsiteX285" fmla="*/ 41731 w 2369255"/>
                <a:gd name="connsiteY285" fmla="*/ 642127 h 2521011"/>
                <a:gd name="connsiteX286" fmla="*/ 98881 w 2369255"/>
                <a:gd name="connsiteY286" fmla="*/ 640222 h 2521011"/>
                <a:gd name="connsiteX287" fmla="*/ 169366 w 2369255"/>
                <a:gd name="connsiteY287" fmla="*/ 684037 h 2521011"/>
                <a:gd name="connsiteX288" fmla="*/ 222373 w 2369255"/>
                <a:gd name="connsiteY288" fmla="*/ 715066 h 2521011"/>
                <a:gd name="connsiteX289" fmla="*/ 222373 w 2369255"/>
                <a:gd name="connsiteY289" fmla="*/ 567691 h 2521011"/>
                <a:gd name="connsiteX290" fmla="*/ 243328 w 2369255"/>
                <a:gd name="connsiteY290" fmla="*/ 489586 h 2521011"/>
                <a:gd name="connsiteX291" fmla="*/ 212848 w 2369255"/>
                <a:gd name="connsiteY291" fmla="*/ 447676 h 2521011"/>
                <a:gd name="connsiteX292" fmla="*/ 287143 w 2369255"/>
                <a:gd name="connsiteY292" fmla="*/ 449581 h 2521011"/>
                <a:gd name="connsiteX293" fmla="*/ 282547 w 2369255"/>
                <a:gd name="connsiteY293" fmla="*/ 446066 h 2521011"/>
                <a:gd name="connsiteX294" fmla="*/ 287143 w 2369255"/>
                <a:gd name="connsiteY294" fmla="*/ 447675 h 2521011"/>
                <a:gd name="connsiteX295" fmla="*/ 317623 w 2369255"/>
                <a:gd name="connsiteY295" fmla="*/ 382905 h 2521011"/>
                <a:gd name="connsiteX296" fmla="*/ 401443 w 2369255"/>
                <a:gd name="connsiteY296" fmla="*/ 384810 h 2521011"/>
                <a:gd name="connsiteX297" fmla="*/ 447163 w 2369255"/>
                <a:gd name="connsiteY297" fmla="*/ 361950 h 2521011"/>
                <a:gd name="connsiteX298" fmla="*/ 462403 w 2369255"/>
                <a:gd name="connsiteY298" fmla="*/ 335280 h 2521011"/>
                <a:gd name="connsiteX299" fmla="*/ 466213 w 2369255"/>
                <a:gd name="connsiteY299" fmla="*/ 266700 h 2521011"/>
                <a:gd name="connsiteX300" fmla="*/ 443353 w 2369255"/>
                <a:gd name="connsiteY300" fmla="*/ 198120 h 2521011"/>
                <a:gd name="connsiteX301" fmla="*/ 390013 w 2369255"/>
                <a:gd name="connsiteY301" fmla="*/ 137160 h 2521011"/>
                <a:gd name="connsiteX302" fmla="*/ 412873 w 2369255"/>
                <a:gd name="connsiteY302" fmla="*/ 125730 h 2521011"/>
                <a:gd name="connsiteX303" fmla="*/ 411094 w 2369255"/>
                <a:gd name="connsiteY303" fmla="*/ 119401 h 2521011"/>
                <a:gd name="connsiteX304" fmla="*/ 412873 w 2369255"/>
                <a:gd name="connsiteY304" fmla="*/ 120015 h 2521011"/>
                <a:gd name="connsiteX305" fmla="*/ 454783 w 2369255"/>
                <a:gd name="connsiteY305" fmla="*/ 74295 h 2521011"/>
                <a:gd name="connsiteX306" fmla="*/ 521458 w 2369255"/>
                <a:gd name="connsiteY306" fmla="*/ 85725 h 2521011"/>
                <a:gd name="connsiteX307" fmla="*/ 498598 w 2369255"/>
                <a:gd name="connsiteY307" fmla="*/ 49530 h 2521011"/>
                <a:gd name="connsiteX308" fmla="*/ 550033 w 2369255"/>
                <a:gd name="connsiteY308" fmla="*/ 13335 h 2521011"/>
                <a:gd name="connsiteX309" fmla="*/ 654808 w 2369255"/>
                <a:gd name="connsiteY30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43478 w 2369255"/>
                <a:gd name="connsiteY111" fmla="*/ 403860 h 2521011"/>
                <a:gd name="connsiteX112" fmla="*/ 1447288 w 2369255"/>
                <a:gd name="connsiteY112" fmla="*/ 403860 h 2521011"/>
                <a:gd name="connsiteX113" fmla="*/ 1441954 w 2369255"/>
                <a:gd name="connsiteY113" fmla="*/ 420624 h 2521011"/>
                <a:gd name="connsiteX114" fmla="*/ 1443478 w 2369255"/>
                <a:gd name="connsiteY114" fmla="*/ 403860 h 2521011"/>
                <a:gd name="connsiteX115" fmla="*/ 1596716 w 2369255"/>
                <a:gd name="connsiteY115" fmla="*/ 393345 h 2521011"/>
                <a:gd name="connsiteX116" fmla="*/ 1593973 w 2369255"/>
                <a:gd name="connsiteY116" fmla="*/ 396240 h 2521011"/>
                <a:gd name="connsiteX117" fmla="*/ 1587306 w 2369255"/>
                <a:gd name="connsiteY117" fmla="*/ 396240 h 2521011"/>
                <a:gd name="connsiteX118" fmla="*/ 1596716 w 2369255"/>
                <a:gd name="connsiteY118" fmla="*/ 393345 h 2521011"/>
                <a:gd name="connsiteX119" fmla="*/ 1548806 w 2369255"/>
                <a:gd name="connsiteY119" fmla="*/ 361656 h 2521011"/>
                <a:gd name="connsiteX120" fmla="*/ 1550158 w 2369255"/>
                <a:gd name="connsiteY120" fmla="*/ 361950 h 2521011"/>
                <a:gd name="connsiteX121" fmla="*/ 1544519 w 2369255"/>
                <a:gd name="connsiteY121" fmla="*/ 384505 h 2521011"/>
                <a:gd name="connsiteX122" fmla="*/ 1540633 w 2369255"/>
                <a:gd name="connsiteY122" fmla="*/ 382905 h 2521011"/>
                <a:gd name="connsiteX123" fmla="*/ 1548806 w 2369255"/>
                <a:gd name="connsiteY123" fmla="*/ 361656 h 2521011"/>
                <a:gd name="connsiteX124" fmla="*/ 1596041 w 2369255"/>
                <a:gd name="connsiteY124" fmla="*/ 138288 h 2521011"/>
                <a:gd name="connsiteX125" fmla="*/ 1955817 w 2369255"/>
                <a:gd name="connsiteY125" fmla="*/ 458364 h 2521011"/>
                <a:gd name="connsiteX126" fmla="*/ 1914013 w 2369255"/>
                <a:gd name="connsiteY126" fmla="*/ 466725 h 2521011"/>
                <a:gd name="connsiteX127" fmla="*/ 1849243 w 2369255"/>
                <a:gd name="connsiteY127" fmla="*/ 459105 h 2521011"/>
                <a:gd name="connsiteX128" fmla="*/ 1824478 w 2369255"/>
                <a:gd name="connsiteY128" fmla="*/ 432435 h 2521011"/>
                <a:gd name="connsiteX129" fmla="*/ 1809238 w 2369255"/>
                <a:gd name="connsiteY129" fmla="*/ 438150 h 2521011"/>
                <a:gd name="connsiteX130" fmla="*/ 1786378 w 2369255"/>
                <a:gd name="connsiteY130" fmla="*/ 401955 h 2521011"/>
                <a:gd name="connsiteX131" fmla="*/ 1717798 w 2369255"/>
                <a:gd name="connsiteY131" fmla="*/ 409575 h 2521011"/>
                <a:gd name="connsiteX132" fmla="*/ 1721608 w 2369255"/>
                <a:gd name="connsiteY132" fmla="*/ 369570 h 2521011"/>
                <a:gd name="connsiteX133" fmla="*/ 1704463 w 2369255"/>
                <a:gd name="connsiteY133" fmla="*/ 365760 h 2521011"/>
                <a:gd name="connsiteX134" fmla="*/ 1725418 w 2369255"/>
                <a:gd name="connsiteY134" fmla="*/ 350520 h 2521011"/>
                <a:gd name="connsiteX135" fmla="*/ 1693033 w 2369255"/>
                <a:gd name="connsiteY135" fmla="*/ 312420 h 2521011"/>
                <a:gd name="connsiteX136" fmla="*/ 1653028 w 2369255"/>
                <a:gd name="connsiteY136" fmla="*/ 358140 h 2521011"/>
                <a:gd name="connsiteX137" fmla="*/ 1624964 w 2369255"/>
                <a:gd name="connsiteY137" fmla="*/ 323060 h 2521011"/>
                <a:gd name="connsiteX138" fmla="*/ 1626358 w 2369255"/>
                <a:gd name="connsiteY138" fmla="*/ 321945 h 2521011"/>
                <a:gd name="connsiteX139" fmla="*/ 1597783 w 2369255"/>
                <a:gd name="connsiteY139" fmla="*/ 281940 h 2521011"/>
                <a:gd name="connsiteX140" fmla="*/ 1590163 w 2369255"/>
                <a:gd name="connsiteY140" fmla="*/ 146685 h 2521011"/>
                <a:gd name="connsiteX141" fmla="*/ 1596041 w 2369255"/>
                <a:gd name="connsiteY141" fmla="*/ 138288 h 2521011"/>
                <a:gd name="connsiteX142" fmla="*/ 654808 w 2369255"/>
                <a:gd name="connsiteY142" fmla="*/ 0 h 2521011"/>
                <a:gd name="connsiteX143" fmla="*/ 681478 w 2369255"/>
                <a:gd name="connsiteY143" fmla="*/ 80010 h 2521011"/>
                <a:gd name="connsiteX144" fmla="*/ 790063 w 2369255"/>
                <a:gd name="connsiteY144" fmla="*/ 51435 h 2521011"/>
                <a:gd name="connsiteX145" fmla="*/ 838950 w 2369255"/>
                <a:gd name="connsiteY145" fmla="*/ 29486 h 2521011"/>
                <a:gd name="connsiteX146" fmla="*/ 862453 w 2369255"/>
                <a:gd name="connsiteY146" fmla="*/ 59055 h 2521011"/>
                <a:gd name="connsiteX147" fmla="*/ 856738 w 2369255"/>
                <a:gd name="connsiteY147" fmla="*/ 89535 h 2521011"/>
                <a:gd name="connsiteX148" fmla="*/ 938653 w 2369255"/>
                <a:gd name="connsiteY148" fmla="*/ 93345 h 2521011"/>
                <a:gd name="connsiteX149" fmla="*/ 951988 w 2369255"/>
                <a:gd name="connsiteY149" fmla="*/ 19050 h 2521011"/>
                <a:gd name="connsiteX150" fmla="*/ 972943 w 2369255"/>
                <a:gd name="connsiteY150" fmla="*/ 47625 h 2521011"/>
                <a:gd name="connsiteX151" fmla="*/ 1064383 w 2369255"/>
                <a:gd name="connsiteY151" fmla="*/ 47625 h 2521011"/>
                <a:gd name="connsiteX152" fmla="*/ 1113913 w 2369255"/>
                <a:gd name="connsiteY152" fmla="*/ 38100 h 2521011"/>
                <a:gd name="connsiteX153" fmla="*/ 1121533 w 2369255"/>
                <a:gd name="connsiteY153" fmla="*/ 9525 h 2521011"/>
                <a:gd name="connsiteX154" fmla="*/ 1182493 w 2369255"/>
                <a:gd name="connsiteY154" fmla="*/ 0 h 2521011"/>
                <a:gd name="connsiteX155" fmla="*/ 1214878 w 2369255"/>
                <a:gd name="connsiteY155" fmla="*/ 102870 h 2521011"/>
                <a:gd name="connsiteX156" fmla="*/ 1228213 w 2369255"/>
                <a:gd name="connsiteY156" fmla="*/ 102870 h 2521011"/>
                <a:gd name="connsiteX157" fmla="*/ 1252978 w 2369255"/>
                <a:gd name="connsiteY157" fmla="*/ 190500 h 2521011"/>
                <a:gd name="connsiteX158" fmla="*/ 1255403 w 2369255"/>
                <a:gd name="connsiteY158" fmla="*/ 195722 h 2521011"/>
                <a:gd name="connsiteX159" fmla="*/ 1252978 w 2369255"/>
                <a:gd name="connsiteY159" fmla="*/ 198120 h 2521011"/>
                <a:gd name="connsiteX160" fmla="*/ 1249168 w 2369255"/>
                <a:gd name="connsiteY160" fmla="*/ 240030 h 2521011"/>
                <a:gd name="connsiteX161" fmla="*/ 1273933 w 2369255"/>
                <a:gd name="connsiteY161" fmla="*/ 346710 h 2521011"/>
                <a:gd name="connsiteX162" fmla="*/ 1216783 w 2369255"/>
                <a:gd name="connsiteY162" fmla="*/ 363855 h 2521011"/>
                <a:gd name="connsiteX163" fmla="*/ 1245358 w 2369255"/>
                <a:gd name="connsiteY163" fmla="*/ 510540 h 2521011"/>
                <a:gd name="connsiteX164" fmla="*/ 1266313 w 2369255"/>
                <a:gd name="connsiteY164" fmla="*/ 563880 h 2521011"/>
                <a:gd name="connsiteX165" fmla="*/ 1312033 w 2369255"/>
                <a:gd name="connsiteY165" fmla="*/ 641985 h 2521011"/>
                <a:gd name="connsiteX166" fmla="*/ 1332988 w 2369255"/>
                <a:gd name="connsiteY166" fmla="*/ 645795 h 2521011"/>
                <a:gd name="connsiteX167" fmla="*/ 1361563 w 2369255"/>
                <a:gd name="connsiteY167" fmla="*/ 737235 h 2521011"/>
                <a:gd name="connsiteX168" fmla="*/ 1540633 w 2369255"/>
                <a:gd name="connsiteY168" fmla="*/ 702945 h 2521011"/>
                <a:gd name="connsiteX169" fmla="*/ 1540207 w 2369255"/>
                <a:gd name="connsiteY169" fmla="*/ 700259 h 2521011"/>
                <a:gd name="connsiteX170" fmla="*/ 1586353 w 2369255"/>
                <a:gd name="connsiteY170" fmla="*/ 689610 h 2521011"/>
                <a:gd name="connsiteX171" fmla="*/ 1609213 w 2369255"/>
                <a:gd name="connsiteY171" fmla="*/ 659130 h 2521011"/>
                <a:gd name="connsiteX172" fmla="*/ 1637788 w 2369255"/>
                <a:gd name="connsiteY172" fmla="*/ 645795 h 2521011"/>
                <a:gd name="connsiteX173" fmla="*/ 1649218 w 2369255"/>
                <a:gd name="connsiteY173" fmla="*/ 613410 h 2521011"/>
                <a:gd name="connsiteX174" fmla="*/ 1670173 w 2369255"/>
                <a:gd name="connsiteY174" fmla="*/ 594360 h 2521011"/>
                <a:gd name="connsiteX175" fmla="*/ 1691128 w 2369255"/>
                <a:gd name="connsiteY175" fmla="*/ 609600 h 2521011"/>
                <a:gd name="connsiteX176" fmla="*/ 1685413 w 2369255"/>
                <a:gd name="connsiteY176" fmla="*/ 708660 h 2521011"/>
                <a:gd name="connsiteX177" fmla="*/ 1755898 w 2369255"/>
                <a:gd name="connsiteY177" fmla="*/ 786765 h 2521011"/>
                <a:gd name="connsiteX178" fmla="*/ 1757803 w 2369255"/>
                <a:gd name="connsiteY178" fmla="*/ 851535 h 2521011"/>
                <a:gd name="connsiteX179" fmla="*/ 1733038 w 2369255"/>
                <a:gd name="connsiteY179" fmla="*/ 872490 h 2521011"/>
                <a:gd name="connsiteX180" fmla="*/ 1795903 w 2369255"/>
                <a:gd name="connsiteY180" fmla="*/ 876300 h 2521011"/>
                <a:gd name="connsiteX181" fmla="*/ 2082230 w 2369255"/>
                <a:gd name="connsiteY181" fmla="*/ 811829 h 2521011"/>
                <a:gd name="connsiteX182" fmla="*/ 2102608 w 2369255"/>
                <a:gd name="connsiteY182" fmla="*/ 889635 h 2521011"/>
                <a:gd name="connsiteX183" fmla="*/ 2094988 w 2369255"/>
                <a:gd name="connsiteY183" fmla="*/ 942975 h 2521011"/>
                <a:gd name="connsiteX184" fmla="*/ 2030218 w 2369255"/>
                <a:gd name="connsiteY184" fmla="*/ 952500 h 2521011"/>
                <a:gd name="connsiteX185" fmla="*/ 2030218 w 2369255"/>
                <a:gd name="connsiteY185" fmla="*/ 1022985 h 2521011"/>
                <a:gd name="connsiteX186" fmla="*/ 2074033 w 2369255"/>
                <a:gd name="connsiteY186" fmla="*/ 1028700 h 2521011"/>
                <a:gd name="connsiteX187" fmla="*/ 2114038 w 2369255"/>
                <a:gd name="connsiteY187" fmla="*/ 1002030 h 2521011"/>
                <a:gd name="connsiteX188" fmla="*/ 2093083 w 2369255"/>
                <a:gd name="connsiteY188" fmla="*/ 1057275 h 2521011"/>
                <a:gd name="connsiteX189" fmla="*/ 2089273 w 2369255"/>
                <a:gd name="connsiteY189" fmla="*/ 1137285 h 2521011"/>
                <a:gd name="connsiteX190" fmla="*/ 2287393 w 2369255"/>
                <a:gd name="connsiteY190" fmla="*/ 1135380 h 2521011"/>
                <a:gd name="connsiteX191" fmla="*/ 2287393 w 2369255"/>
                <a:gd name="connsiteY191" fmla="*/ 1091565 h 2521011"/>
                <a:gd name="connsiteX192" fmla="*/ 2296363 w 2369255"/>
                <a:gd name="connsiteY192" fmla="*/ 1088949 h 2521011"/>
                <a:gd name="connsiteX193" fmla="*/ 2369255 w 2369255"/>
                <a:gd name="connsiteY193" fmla="*/ 1229053 h 2521011"/>
                <a:gd name="connsiteX194" fmla="*/ 2303675 w 2369255"/>
                <a:gd name="connsiteY194" fmla="*/ 1218123 h 2521011"/>
                <a:gd name="connsiteX195" fmla="*/ 2285869 w 2369255"/>
                <a:gd name="connsiteY195" fmla="*/ 1136214 h 2521011"/>
                <a:gd name="connsiteX196" fmla="*/ 2093706 w 2369255"/>
                <a:gd name="connsiteY196" fmla="*/ 1138062 h 2521011"/>
                <a:gd name="connsiteX197" fmla="*/ 2142613 w 2369255"/>
                <a:gd name="connsiteY197" fmla="*/ 1226820 h 2521011"/>
                <a:gd name="connsiteX198" fmla="*/ 2083558 w 2369255"/>
                <a:gd name="connsiteY198" fmla="*/ 1257300 h 2521011"/>
                <a:gd name="connsiteX199" fmla="*/ 2093083 w 2369255"/>
                <a:gd name="connsiteY199" fmla="*/ 1295400 h 2521011"/>
                <a:gd name="connsiteX200" fmla="*/ 2047363 w 2369255"/>
                <a:gd name="connsiteY200" fmla="*/ 1350645 h 2521011"/>
                <a:gd name="connsiteX201" fmla="*/ 2174998 w 2369255"/>
                <a:gd name="connsiteY201" fmla="*/ 1419225 h 2521011"/>
                <a:gd name="connsiteX202" fmla="*/ 2152138 w 2369255"/>
                <a:gd name="connsiteY202" fmla="*/ 1451610 h 2521011"/>
                <a:gd name="connsiteX203" fmla="*/ 2203573 w 2369255"/>
                <a:gd name="connsiteY203" fmla="*/ 1527810 h 2521011"/>
                <a:gd name="connsiteX204" fmla="*/ 2197858 w 2369255"/>
                <a:gd name="connsiteY204" fmla="*/ 1565910 h 2521011"/>
                <a:gd name="connsiteX205" fmla="*/ 2163568 w 2369255"/>
                <a:gd name="connsiteY205" fmla="*/ 1581150 h 2521011"/>
                <a:gd name="connsiteX206" fmla="*/ 2131183 w 2369255"/>
                <a:gd name="connsiteY206" fmla="*/ 1657350 h 2521011"/>
                <a:gd name="connsiteX207" fmla="*/ 2165473 w 2369255"/>
                <a:gd name="connsiteY207" fmla="*/ 1691640 h 2521011"/>
                <a:gd name="connsiteX208" fmla="*/ 2129278 w 2369255"/>
                <a:gd name="connsiteY208" fmla="*/ 1737360 h 2521011"/>
                <a:gd name="connsiteX209" fmla="*/ 2213098 w 2369255"/>
                <a:gd name="connsiteY209" fmla="*/ 1722120 h 2521011"/>
                <a:gd name="connsiteX210" fmla="*/ 2131183 w 2369255"/>
                <a:gd name="connsiteY210" fmla="*/ 1739265 h 2521011"/>
                <a:gd name="connsiteX211" fmla="*/ 2030218 w 2369255"/>
                <a:gd name="connsiteY211" fmla="*/ 1644015 h 2521011"/>
                <a:gd name="connsiteX212" fmla="*/ 1940683 w 2369255"/>
                <a:gd name="connsiteY212" fmla="*/ 1708785 h 2521011"/>
                <a:gd name="connsiteX213" fmla="*/ 1809238 w 2369255"/>
                <a:gd name="connsiteY213" fmla="*/ 1737360 h 2521011"/>
                <a:gd name="connsiteX214" fmla="*/ 1795903 w 2369255"/>
                <a:gd name="connsiteY214" fmla="*/ 1722120 h 2521011"/>
                <a:gd name="connsiteX215" fmla="*/ 1738753 w 2369255"/>
                <a:gd name="connsiteY215" fmla="*/ 1737360 h 2521011"/>
                <a:gd name="connsiteX216" fmla="*/ 1734943 w 2369255"/>
                <a:gd name="connsiteY216" fmla="*/ 1760220 h 2521011"/>
                <a:gd name="connsiteX217" fmla="*/ 1683030 w 2369255"/>
                <a:gd name="connsiteY217" fmla="*/ 1773198 h 2521011"/>
                <a:gd name="connsiteX218" fmla="*/ 1681603 w 2369255"/>
                <a:gd name="connsiteY218" fmla="*/ 1771650 h 2521011"/>
                <a:gd name="connsiteX219" fmla="*/ 1637788 w 2369255"/>
                <a:gd name="connsiteY219" fmla="*/ 1811655 h 2521011"/>
                <a:gd name="connsiteX220" fmla="*/ 1618738 w 2369255"/>
                <a:gd name="connsiteY220" fmla="*/ 1811655 h 2521011"/>
                <a:gd name="connsiteX221" fmla="*/ 1546348 w 2369255"/>
                <a:gd name="connsiteY221" fmla="*/ 1903095 h 2521011"/>
                <a:gd name="connsiteX222" fmla="*/ 1538728 w 2369255"/>
                <a:gd name="connsiteY222" fmla="*/ 1952625 h 2521011"/>
                <a:gd name="connsiteX223" fmla="*/ 1513963 w 2369255"/>
                <a:gd name="connsiteY223" fmla="*/ 1918335 h 2521011"/>
                <a:gd name="connsiteX224" fmla="*/ 1475863 w 2369255"/>
                <a:gd name="connsiteY224" fmla="*/ 1986915 h 2521011"/>
                <a:gd name="connsiteX225" fmla="*/ 1460623 w 2369255"/>
                <a:gd name="connsiteY225" fmla="*/ 1986915 h 2521011"/>
                <a:gd name="connsiteX226" fmla="*/ 1414903 w 2369255"/>
                <a:gd name="connsiteY226" fmla="*/ 2019300 h 2521011"/>
                <a:gd name="connsiteX227" fmla="*/ 1418713 w 2369255"/>
                <a:gd name="connsiteY227" fmla="*/ 2038350 h 2521011"/>
                <a:gd name="connsiteX228" fmla="*/ 1376803 w 2369255"/>
                <a:gd name="connsiteY228" fmla="*/ 2066925 h 2521011"/>
                <a:gd name="connsiteX229" fmla="*/ 1390138 w 2369255"/>
                <a:gd name="connsiteY229" fmla="*/ 2097405 h 2521011"/>
                <a:gd name="connsiteX230" fmla="*/ 1319653 w 2369255"/>
                <a:gd name="connsiteY230" fmla="*/ 2106930 h 2521011"/>
                <a:gd name="connsiteX231" fmla="*/ 1300603 w 2369255"/>
                <a:gd name="connsiteY231" fmla="*/ 2143125 h 2521011"/>
                <a:gd name="connsiteX232" fmla="*/ 1273933 w 2369255"/>
                <a:gd name="connsiteY232" fmla="*/ 2164080 h 2521011"/>
                <a:gd name="connsiteX233" fmla="*/ 1239643 w 2369255"/>
                <a:gd name="connsiteY233" fmla="*/ 2141220 h 2521011"/>
                <a:gd name="connsiteX234" fmla="*/ 1225489 w 2369255"/>
                <a:gd name="connsiteY234" fmla="*/ 2157396 h 2521011"/>
                <a:gd name="connsiteX235" fmla="*/ 1224403 w 2369255"/>
                <a:gd name="connsiteY235" fmla="*/ 2156460 h 2521011"/>
                <a:gd name="connsiteX236" fmla="*/ 1096768 w 2369255"/>
                <a:gd name="connsiteY236" fmla="*/ 2042160 h 2521011"/>
                <a:gd name="connsiteX237" fmla="*/ 1049736 w 2369255"/>
                <a:gd name="connsiteY237" fmla="*/ 2104529 h 2521011"/>
                <a:gd name="connsiteX238" fmla="*/ 969133 w 2369255"/>
                <a:gd name="connsiteY238" fmla="*/ 2101216 h 2521011"/>
                <a:gd name="connsiteX239" fmla="*/ 965323 w 2369255"/>
                <a:gd name="connsiteY239" fmla="*/ 2129791 h 2521011"/>
                <a:gd name="connsiteX240" fmla="*/ 807208 w 2369255"/>
                <a:gd name="connsiteY240" fmla="*/ 2129791 h 2521011"/>
                <a:gd name="connsiteX241" fmla="*/ 803398 w 2369255"/>
                <a:gd name="connsiteY241" fmla="*/ 2025016 h 2521011"/>
                <a:gd name="connsiteX242" fmla="*/ 801578 w 2369255"/>
                <a:gd name="connsiteY242" fmla="*/ 2024761 h 2521011"/>
                <a:gd name="connsiteX243" fmla="*/ 818638 w 2369255"/>
                <a:gd name="connsiteY243" fmla="*/ 1973580 h 2521011"/>
                <a:gd name="connsiteX244" fmla="*/ 776728 w 2369255"/>
                <a:gd name="connsiteY244" fmla="*/ 1939290 h 2521011"/>
                <a:gd name="connsiteX245" fmla="*/ 780538 w 2369255"/>
                <a:gd name="connsiteY245" fmla="*/ 1899285 h 2521011"/>
                <a:gd name="connsiteX246" fmla="*/ 791968 w 2369255"/>
                <a:gd name="connsiteY246" fmla="*/ 1836420 h 2521011"/>
                <a:gd name="connsiteX247" fmla="*/ 761488 w 2369255"/>
                <a:gd name="connsiteY247" fmla="*/ 1802130 h 2521011"/>
                <a:gd name="connsiteX248" fmla="*/ 708148 w 2369255"/>
                <a:gd name="connsiteY248" fmla="*/ 1790700 h 2521011"/>
                <a:gd name="connsiteX249" fmla="*/ 637663 w 2369255"/>
                <a:gd name="connsiteY249" fmla="*/ 1731645 h 2521011"/>
                <a:gd name="connsiteX250" fmla="*/ 637663 w 2369255"/>
                <a:gd name="connsiteY250" fmla="*/ 1704975 h 2521011"/>
                <a:gd name="connsiteX251" fmla="*/ 609088 w 2369255"/>
                <a:gd name="connsiteY251" fmla="*/ 1708785 h 2521011"/>
                <a:gd name="connsiteX252" fmla="*/ 504313 w 2369255"/>
                <a:gd name="connsiteY252" fmla="*/ 1638300 h 2521011"/>
                <a:gd name="connsiteX253" fmla="*/ 463237 w 2369255"/>
                <a:gd name="connsiteY253" fmla="*/ 1595581 h 2521011"/>
                <a:gd name="connsiteX254" fmla="*/ 464308 w 2369255"/>
                <a:gd name="connsiteY254" fmla="*/ 1543050 h 2521011"/>
                <a:gd name="connsiteX255" fmla="*/ 420493 w 2369255"/>
                <a:gd name="connsiteY255" fmla="*/ 1522095 h 2521011"/>
                <a:gd name="connsiteX256" fmla="*/ 435733 w 2369255"/>
                <a:gd name="connsiteY256" fmla="*/ 1470660 h 2521011"/>
                <a:gd name="connsiteX257" fmla="*/ 391918 w 2369255"/>
                <a:gd name="connsiteY257" fmla="*/ 1491615 h 2521011"/>
                <a:gd name="connsiteX258" fmla="*/ 359533 w 2369255"/>
                <a:gd name="connsiteY258" fmla="*/ 1491615 h 2521011"/>
                <a:gd name="connsiteX259" fmla="*/ 353818 w 2369255"/>
                <a:gd name="connsiteY259" fmla="*/ 1510665 h 2521011"/>
                <a:gd name="connsiteX260" fmla="*/ 184273 w 2369255"/>
                <a:gd name="connsiteY260" fmla="*/ 1510665 h 2521011"/>
                <a:gd name="connsiteX261" fmla="*/ 163926 w 2369255"/>
                <a:gd name="connsiteY261" fmla="*/ 1573404 h 2521011"/>
                <a:gd name="connsiteX262" fmla="*/ 163885 w 2369255"/>
                <a:gd name="connsiteY262" fmla="*/ 1573328 h 2521011"/>
                <a:gd name="connsiteX263" fmla="*/ 184395 w 2369255"/>
                <a:gd name="connsiteY263" fmla="*/ 1510087 h 2521011"/>
                <a:gd name="connsiteX264" fmla="*/ 203274 w 2369255"/>
                <a:gd name="connsiteY264" fmla="*/ 1510087 h 2521011"/>
                <a:gd name="connsiteX265" fmla="*/ 197608 w 2369255"/>
                <a:gd name="connsiteY265" fmla="*/ 1443990 h 2521011"/>
                <a:gd name="connsiteX266" fmla="*/ 148078 w 2369255"/>
                <a:gd name="connsiteY266" fmla="*/ 1466850 h 2521011"/>
                <a:gd name="connsiteX267" fmla="*/ 127123 w 2369255"/>
                <a:gd name="connsiteY267" fmla="*/ 1390650 h 2521011"/>
                <a:gd name="connsiteX268" fmla="*/ 117598 w 2369255"/>
                <a:gd name="connsiteY268" fmla="*/ 1389648 h 2521011"/>
                <a:gd name="connsiteX269" fmla="*/ 117598 w 2369255"/>
                <a:gd name="connsiteY269" fmla="*/ 1352550 h 2521011"/>
                <a:gd name="connsiteX270" fmla="*/ 148078 w 2369255"/>
                <a:gd name="connsiteY270" fmla="*/ 1314450 h 2521011"/>
                <a:gd name="connsiteX271" fmla="*/ 212848 w 2369255"/>
                <a:gd name="connsiteY271" fmla="*/ 1303020 h 2521011"/>
                <a:gd name="connsiteX272" fmla="*/ 229993 w 2369255"/>
                <a:gd name="connsiteY272" fmla="*/ 1238250 h 2521011"/>
                <a:gd name="connsiteX273" fmla="*/ 218563 w 2369255"/>
                <a:gd name="connsiteY273" fmla="*/ 1143000 h 2521011"/>
                <a:gd name="connsiteX274" fmla="*/ 219377 w 2369255"/>
                <a:gd name="connsiteY274" fmla="*/ 1135131 h 2521011"/>
                <a:gd name="connsiteX275" fmla="*/ 308099 w 2369255"/>
                <a:gd name="connsiteY275" fmla="*/ 1110615 h 2521011"/>
                <a:gd name="connsiteX276" fmla="*/ 325244 w 2369255"/>
                <a:gd name="connsiteY276" fmla="*/ 1022985 h 2521011"/>
                <a:gd name="connsiteX277" fmla="*/ 304289 w 2369255"/>
                <a:gd name="connsiteY277" fmla="*/ 986790 h 2521011"/>
                <a:gd name="connsiteX278" fmla="*/ 174749 w 2369255"/>
                <a:gd name="connsiteY278" fmla="*/ 969645 h 2521011"/>
                <a:gd name="connsiteX279" fmla="*/ 243329 w 2369255"/>
                <a:gd name="connsiteY279" fmla="*/ 843915 h 2521011"/>
                <a:gd name="connsiteX280" fmla="*/ 247139 w 2369255"/>
                <a:gd name="connsiteY280" fmla="*/ 731520 h 2521011"/>
                <a:gd name="connsiteX281" fmla="*/ 169034 w 2369255"/>
                <a:gd name="connsiteY281" fmla="*/ 685800 h 2521011"/>
                <a:gd name="connsiteX282" fmla="*/ 98549 w 2369255"/>
                <a:gd name="connsiteY282" fmla="*/ 641985 h 2521011"/>
                <a:gd name="connsiteX283" fmla="*/ 42112 w 2369255"/>
                <a:gd name="connsiteY283" fmla="*/ 643866 h 2521011"/>
                <a:gd name="connsiteX284" fmla="*/ 41731 w 2369255"/>
                <a:gd name="connsiteY284" fmla="*/ 642127 h 2521011"/>
                <a:gd name="connsiteX285" fmla="*/ 98881 w 2369255"/>
                <a:gd name="connsiteY285" fmla="*/ 640222 h 2521011"/>
                <a:gd name="connsiteX286" fmla="*/ 169366 w 2369255"/>
                <a:gd name="connsiteY286" fmla="*/ 684037 h 2521011"/>
                <a:gd name="connsiteX287" fmla="*/ 222373 w 2369255"/>
                <a:gd name="connsiteY287" fmla="*/ 715066 h 2521011"/>
                <a:gd name="connsiteX288" fmla="*/ 222373 w 2369255"/>
                <a:gd name="connsiteY288" fmla="*/ 567691 h 2521011"/>
                <a:gd name="connsiteX289" fmla="*/ 243328 w 2369255"/>
                <a:gd name="connsiteY289" fmla="*/ 489586 h 2521011"/>
                <a:gd name="connsiteX290" fmla="*/ 212848 w 2369255"/>
                <a:gd name="connsiteY290" fmla="*/ 447676 h 2521011"/>
                <a:gd name="connsiteX291" fmla="*/ 287143 w 2369255"/>
                <a:gd name="connsiteY291" fmla="*/ 449581 h 2521011"/>
                <a:gd name="connsiteX292" fmla="*/ 282547 w 2369255"/>
                <a:gd name="connsiteY292" fmla="*/ 446066 h 2521011"/>
                <a:gd name="connsiteX293" fmla="*/ 287143 w 2369255"/>
                <a:gd name="connsiteY293" fmla="*/ 447675 h 2521011"/>
                <a:gd name="connsiteX294" fmla="*/ 317623 w 2369255"/>
                <a:gd name="connsiteY294" fmla="*/ 382905 h 2521011"/>
                <a:gd name="connsiteX295" fmla="*/ 401443 w 2369255"/>
                <a:gd name="connsiteY295" fmla="*/ 384810 h 2521011"/>
                <a:gd name="connsiteX296" fmla="*/ 447163 w 2369255"/>
                <a:gd name="connsiteY296" fmla="*/ 361950 h 2521011"/>
                <a:gd name="connsiteX297" fmla="*/ 462403 w 2369255"/>
                <a:gd name="connsiteY297" fmla="*/ 335280 h 2521011"/>
                <a:gd name="connsiteX298" fmla="*/ 466213 w 2369255"/>
                <a:gd name="connsiteY298" fmla="*/ 266700 h 2521011"/>
                <a:gd name="connsiteX299" fmla="*/ 443353 w 2369255"/>
                <a:gd name="connsiteY299" fmla="*/ 198120 h 2521011"/>
                <a:gd name="connsiteX300" fmla="*/ 390013 w 2369255"/>
                <a:gd name="connsiteY300" fmla="*/ 137160 h 2521011"/>
                <a:gd name="connsiteX301" fmla="*/ 412873 w 2369255"/>
                <a:gd name="connsiteY301" fmla="*/ 125730 h 2521011"/>
                <a:gd name="connsiteX302" fmla="*/ 411094 w 2369255"/>
                <a:gd name="connsiteY302" fmla="*/ 119401 h 2521011"/>
                <a:gd name="connsiteX303" fmla="*/ 412873 w 2369255"/>
                <a:gd name="connsiteY303" fmla="*/ 120015 h 2521011"/>
                <a:gd name="connsiteX304" fmla="*/ 454783 w 2369255"/>
                <a:gd name="connsiteY304" fmla="*/ 74295 h 2521011"/>
                <a:gd name="connsiteX305" fmla="*/ 521458 w 2369255"/>
                <a:gd name="connsiteY305" fmla="*/ 85725 h 2521011"/>
                <a:gd name="connsiteX306" fmla="*/ 498598 w 2369255"/>
                <a:gd name="connsiteY306" fmla="*/ 49530 h 2521011"/>
                <a:gd name="connsiteX307" fmla="*/ 550033 w 2369255"/>
                <a:gd name="connsiteY307" fmla="*/ 13335 h 2521011"/>
                <a:gd name="connsiteX308" fmla="*/ 654808 w 2369255"/>
                <a:gd name="connsiteY30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41954 w 2369255"/>
                <a:gd name="connsiteY111" fmla="*/ 420624 h 2521011"/>
                <a:gd name="connsiteX112" fmla="*/ 1447288 w 2369255"/>
                <a:gd name="connsiteY112" fmla="*/ 403860 h 2521011"/>
                <a:gd name="connsiteX113" fmla="*/ 1441954 w 2369255"/>
                <a:gd name="connsiteY113" fmla="*/ 420624 h 2521011"/>
                <a:gd name="connsiteX114" fmla="*/ 1596716 w 2369255"/>
                <a:gd name="connsiteY114" fmla="*/ 393345 h 2521011"/>
                <a:gd name="connsiteX115" fmla="*/ 1593973 w 2369255"/>
                <a:gd name="connsiteY115" fmla="*/ 396240 h 2521011"/>
                <a:gd name="connsiteX116" fmla="*/ 1587306 w 2369255"/>
                <a:gd name="connsiteY116" fmla="*/ 396240 h 2521011"/>
                <a:gd name="connsiteX117" fmla="*/ 1596716 w 2369255"/>
                <a:gd name="connsiteY117" fmla="*/ 393345 h 2521011"/>
                <a:gd name="connsiteX118" fmla="*/ 1548806 w 2369255"/>
                <a:gd name="connsiteY118" fmla="*/ 361656 h 2521011"/>
                <a:gd name="connsiteX119" fmla="*/ 1550158 w 2369255"/>
                <a:gd name="connsiteY119" fmla="*/ 361950 h 2521011"/>
                <a:gd name="connsiteX120" fmla="*/ 1544519 w 2369255"/>
                <a:gd name="connsiteY120" fmla="*/ 384505 h 2521011"/>
                <a:gd name="connsiteX121" fmla="*/ 1540633 w 2369255"/>
                <a:gd name="connsiteY121" fmla="*/ 382905 h 2521011"/>
                <a:gd name="connsiteX122" fmla="*/ 1548806 w 2369255"/>
                <a:gd name="connsiteY122" fmla="*/ 361656 h 2521011"/>
                <a:gd name="connsiteX123" fmla="*/ 1596041 w 2369255"/>
                <a:gd name="connsiteY123" fmla="*/ 138288 h 2521011"/>
                <a:gd name="connsiteX124" fmla="*/ 1955817 w 2369255"/>
                <a:gd name="connsiteY124" fmla="*/ 458364 h 2521011"/>
                <a:gd name="connsiteX125" fmla="*/ 1914013 w 2369255"/>
                <a:gd name="connsiteY125" fmla="*/ 466725 h 2521011"/>
                <a:gd name="connsiteX126" fmla="*/ 1849243 w 2369255"/>
                <a:gd name="connsiteY126" fmla="*/ 459105 h 2521011"/>
                <a:gd name="connsiteX127" fmla="*/ 1824478 w 2369255"/>
                <a:gd name="connsiteY127" fmla="*/ 432435 h 2521011"/>
                <a:gd name="connsiteX128" fmla="*/ 1809238 w 2369255"/>
                <a:gd name="connsiteY128" fmla="*/ 438150 h 2521011"/>
                <a:gd name="connsiteX129" fmla="*/ 1786378 w 2369255"/>
                <a:gd name="connsiteY129" fmla="*/ 401955 h 2521011"/>
                <a:gd name="connsiteX130" fmla="*/ 1717798 w 2369255"/>
                <a:gd name="connsiteY130" fmla="*/ 409575 h 2521011"/>
                <a:gd name="connsiteX131" fmla="*/ 1721608 w 2369255"/>
                <a:gd name="connsiteY131" fmla="*/ 369570 h 2521011"/>
                <a:gd name="connsiteX132" fmla="*/ 1704463 w 2369255"/>
                <a:gd name="connsiteY132" fmla="*/ 365760 h 2521011"/>
                <a:gd name="connsiteX133" fmla="*/ 1725418 w 2369255"/>
                <a:gd name="connsiteY133" fmla="*/ 350520 h 2521011"/>
                <a:gd name="connsiteX134" fmla="*/ 1693033 w 2369255"/>
                <a:gd name="connsiteY134" fmla="*/ 312420 h 2521011"/>
                <a:gd name="connsiteX135" fmla="*/ 1653028 w 2369255"/>
                <a:gd name="connsiteY135" fmla="*/ 358140 h 2521011"/>
                <a:gd name="connsiteX136" fmla="*/ 1624964 w 2369255"/>
                <a:gd name="connsiteY136" fmla="*/ 323060 h 2521011"/>
                <a:gd name="connsiteX137" fmla="*/ 1626358 w 2369255"/>
                <a:gd name="connsiteY137" fmla="*/ 321945 h 2521011"/>
                <a:gd name="connsiteX138" fmla="*/ 1597783 w 2369255"/>
                <a:gd name="connsiteY138" fmla="*/ 281940 h 2521011"/>
                <a:gd name="connsiteX139" fmla="*/ 1590163 w 2369255"/>
                <a:gd name="connsiteY139" fmla="*/ 146685 h 2521011"/>
                <a:gd name="connsiteX140" fmla="*/ 1596041 w 2369255"/>
                <a:gd name="connsiteY140" fmla="*/ 138288 h 2521011"/>
                <a:gd name="connsiteX141" fmla="*/ 654808 w 2369255"/>
                <a:gd name="connsiteY141" fmla="*/ 0 h 2521011"/>
                <a:gd name="connsiteX142" fmla="*/ 681478 w 2369255"/>
                <a:gd name="connsiteY142" fmla="*/ 80010 h 2521011"/>
                <a:gd name="connsiteX143" fmla="*/ 790063 w 2369255"/>
                <a:gd name="connsiteY143" fmla="*/ 51435 h 2521011"/>
                <a:gd name="connsiteX144" fmla="*/ 838950 w 2369255"/>
                <a:gd name="connsiteY144" fmla="*/ 29486 h 2521011"/>
                <a:gd name="connsiteX145" fmla="*/ 862453 w 2369255"/>
                <a:gd name="connsiteY145" fmla="*/ 59055 h 2521011"/>
                <a:gd name="connsiteX146" fmla="*/ 856738 w 2369255"/>
                <a:gd name="connsiteY146" fmla="*/ 89535 h 2521011"/>
                <a:gd name="connsiteX147" fmla="*/ 938653 w 2369255"/>
                <a:gd name="connsiteY147" fmla="*/ 93345 h 2521011"/>
                <a:gd name="connsiteX148" fmla="*/ 951988 w 2369255"/>
                <a:gd name="connsiteY148" fmla="*/ 19050 h 2521011"/>
                <a:gd name="connsiteX149" fmla="*/ 972943 w 2369255"/>
                <a:gd name="connsiteY149" fmla="*/ 47625 h 2521011"/>
                <a:gd name="connsiteX150" fmla="*/ 1064383 w 2369255"/>
                <a:gd name="connsiteY150" fmla="*/ 47625 h 2521011"/>
                <a:gd name="connsiteX151" fmla="*/ 1113913 w 2369255"/>
                <a:gd name="connsiteY151" fmla="*/ 38100 h 2521011"/>
                <a:gd name="connsiteX152" fmla="*/ 1121533 w 2369255"/>
                <a:gd name="connsiteY152" fmla="*/ 9525 h 2521011"/>
                <a:gd name="connsiteX153" fmla="*/ 1182493 w 2369255"/>
                <a:gd name="connsiteY153" fmla="*/ 0 h 2521011"/>
                <a:gd name="connsiteX154" fmla="*/ 1214878 w 2369255"/>
                <a:gd name="connsiteY154" fmla="*/ 102870 h 2521011"/>
                <a:gd name="connsiteX155" fmla="*/ 1228213 w 2369255"/>
                <a:gd name="connsiteY155" fmla="*/ 102870 h 2521011"/>
                <a:gd name="connsiteX156" fmla="*/ 1252978 w 2369255"/>
                <a:gd name="connsiteY156" fmla="*/ 190500 h 2521011"/>
                <a:gd name="connsiteX157" fmla="*/ 1255403 w 2369255"/>
                <a:gd name="connsiteY157" fmla="*/ 195722 h 2521011"/>
                <a:gd name="connsiteX158" fmla="*/ 1252978 w 2369255"/>
                <a:gd name="connsiteY158" fmla="*/ 198120 h 2521011"/>
                <a:gd name="connsiteX159" fmla="*/ 1249168 w 2369255"/>
                <a:gd name="connsiteY159" fmla="*/ 240030 h 2521011"/>
                <a:gd name="connsiteX160" fmla="*/ 1273933 w 2369255"/>
                <a:gd name="connsiteY160" fmla="*/ 346710 h 2521011"/>
                <a:gd name="connsiteX161" fmla="*/ 1216783 w 2369255"/>
                <a:gd name="connsiteY161" fmla="*/ 363855 h 2521011"/>
                <a:gd name="connsiteX162" fmla="*/ 1245358 w 2369255"/>
                <a:gd name="connsiteY162" fmla="*/ 510540 h 2521011"/>
                <a:gd name="connsiteX163" fmla="*/ 1266313 w 2369255"/>
                <a:gd name="connsiteY163" fmla="*/ 563880 h 2521011"/>
                <a:gd name="connsiteX164" fmla="*/ 1312033 w 2369255"/>
                <a:gd name="connsiteY164" fmla="*/ 641985 h 2521011"/>
                <a:gd name="connsiteX165" fmla="*/ 1332988 w 2369255"/>
                <a:gd name="connsiteY165" fmla="*/ 645795 h 2521011"/>
                <a:gd name="connsiteX166" fmla="*/ 1361563 w 2369255"/>
                <a:gd name="connsiteY166" fmla="*/ 737235 h 2521011"/>
                <a:gd name="connsiteX167" fmla="*/ 1540633 w 2369255"/>
                <a:gd name="connsiteY167" fmla="*/ 702945 h 2521011"/>
                <a:gd name="connsiteX168" fmla="*/ 1540207 w 2369255"/>
                <a:gd name="connsiteY168" fmla="*/ 700259 h 2521011"/>
                <a:gd name="connsiteX169" fmla="*/ 1586353 w 2369255"/>
                <a:gd name="connsiteY169" fmla="*/ 689610 h 2521011"/>
                <a:gd name="connsiteX170" fmla="*/ 1609213 w 2369255"/>
                <a:gd name="connsiteY170" fmla="*/ 659130 h 2521011"/>
                <a:gd name="connsiteX171" fmla="*/ 1637788 w 2369255"/>
                <a:gd name="connsiteY171" fmla="*/ 645795 h 2521011"/>
                <a:gd name="connsiteX172" fmla="*/ 1649218 w 2369255"/>
                <a:gd name="connsiteY172" fmla="*/ 613410 h 2521011"/>
                <a:gd name="connsiteX173" fmla="*/ 1670173 w 2369255"/>
                <a:gd name="connsiteY173" fmla="*/ 594360 h 2521011"/>
                <a:gd name="connsiteX174" fmla="*/ 1691128 w 2369255"/>
                <a:gd name="connsiteY174" fmla="*/ 609600 h 2521011"/>
                <a:gd name="connsiteX175" fmla="*/ 1685413 w 2369255"/>
                <a:gd name="connsiteY175" fmla="*/ 708660 h 2521011"/>
                <a:gd name="connsiteX176" fmla="*/ 1755898 w 2369255"/>
                <a:gd name="connsiteY176" fmla="*/ 786765 h 2521011"/>
                <a:gd name="connsiteX177" fmla="*/ 1757803 w 2369255"/>
                <a:gd name="connsiteY177" fmla="*/ 851535 h 2521011"/>
                <a:gd name="connsiteX178" fmla="*/ 1733038 w 2369255"/>
                <a:gd name="connsiteY178" fmla="*/ 872490 h 2521011"/>
                <a:gd name="connsiteX179" fmla="*/ 1795903 w 2369255"/>
                <a:gd name="connsiteY179" fmla="*/ 876300 h 2521011"/>
                <a:gd name="connsiteX180" fmla="*/ 2082230 w 2369255"/>
                <a:gd name="connsiteY180" fmla="*/ 811829 h 2521011"/>
                <a:gd name="connsiteX181" fmla="*/ 2102608 w 2369255"/>
                <a:gd name="connsiteY181" fmla="*/ 889635 h 2521011"/>
                <a:gd name="connsiteX182" fmla="*/ 2094988 w 2369255"/>
                <a:gd name="connsiteY182" fmla="*/ 942975 h 2521011"/>
                <a:gd name="connsiteX183" fmla="*/ 2030218 w 2369255"/>
                <a:gd name="connsiteY183" fmla="*/ 952500 h 2521011"/>
                <a:gd name="connsiteX184" fmla="*/ 2030218 w 2369255"/>
                <a:gd name="connsiteY184" fmla="*/ 1022985 h 2521011"/>
                <a:gd name="connsiteX185" fmla="*/ 2074033 w 2369255"/>
                <a:gd name="connsiteY185" fmla="*/ 1028700 h 2521011"/>
                <a:gd name="connsiteX186" fmla="*/ 2114038 w 2369255"/>
                <a:gd name="connsiteY186" fmla="*/ 1002030 h 2521011"/>
                <a:gd name="connsiteX187" fmla="*/ 2093083 w 2369255"/>
                <a:gd name="connsiteY187" fmla="*/ 1057275 h 2521011"/>
                <a:gd name="connsiteX188" fmla="*/ 2089273 w 2369255"/>
                <a:gd name="connsiteY188" fmla="*/ 1137285 h 2521011"/>
                <a:gd name="connsiteX189" fmla="*/ 2287393 w 2369255"/>
                <a:gd name="connsiteY189" fmla="*/ 1135380 h 2521011"/>
                <a:gd name="connsiteX190" fmla="*/ 2287393 w 2369255"/>
                <a:gd name="connsiteY190" fmla="*/ 1091565 h 2521011"/>
                <a:gd name="connsiteX191" fmla="*/ 2296363 w 2369255"/>
                <a:gd name="connsiteY191" fmla="*/ 1088949 h 2521011"/>
                <a:gd name="connsiteX192" fmla="*/ 2369255 w 2369255"/>
                <a:gd name="connsiteY192" fmla="*/ 1229053 h 2521011"/>
                <a:gd name="connsiteX193" fmla="*/ 2303675 w 2369255"/>
                <a:gd name="connsiteY193" fmla="*/ 1218123 h 2521011"/>
                <a:gd name="connsiteX194" fmla="*/ 2285869 w 2369255"/>
                <a:gd name="connsiteY194" fmla="*/ 1136214 h 2521011"/>
                <a:gd name="connsiteX195" fmla="*/ 2093706 w 2369255"/>
                <a:gd name="connsiteY195" fmla="*/ 1138062 h 2521011"/>
                <a:gd name="connsiteX196" fmla="*/ 2142613 w 2369255"/>
                <a:gd name="connsiteY196" fmla="*/ 1226820 h 2521011"/>
                <a:gd name="connsiteX197" fmla="*/ 2083558 w 2369255"/>
                <a:gd name="connsiteY197" fmla="*/ 1257300 h 2521011"/>
                <a:gd name="connsiteX198" fmla="*/ 2093083 w 2369255"/>
                <a:gd name="connsiteY198" fmla="*/ 1295400 h 2521011"/>
                <a:gd name="connsiteX199" fmla="*/ 2047363 w 2369255"/>
                <a:gd name="connsiteY199" fmla="*/ 1350645 h 2521011"/>
                <a:gd name="connsiteX200" fmla="*/ 2174998 w 2369255"/>
                <a:gd name="connsiteY200" fmla="*/ 1419225 h 2521011"/>
                <a:gd name="connsiteX201" fmla="*/ 2152138 w 2369255"/>
                <a:gd name="connsiteY201" fmla="*/ 1451610 h 2521011"/>
                <a:gd name="connsiteX202" fmla="*/ 2203573 w 2369255"/>
                <a:gd name="connsiteY202" fmla="*/ 1527810 h 2521011"/>
                <a:gd name="connsiteX203" fmla="*/ 2197858 w 2369255"/>
                <a:gd name="connsiteY203" fmla="*/ 1565910 h 2521011"/>
                <a:gd name="connsiteX204" fmla="*/ 2163568 w 2369255"/>
                <a:gd name="connsiteY204" fmla="*/ 1581150 h 2521011"/>
                <a:gd name="connsiteX205" fmla="*/ 2131183 w 2369255"/>
                <a:gd name="connsiteY205" fmla="*/ 1657350 h 2521011"/>
                <a:gd name="connsiteX206" fmla="*/ 2165473 w 2369255"/>
                <a:gd name="connsiteY206" fmla="*/ 1691640 h 2521011"/>
                <a:gd name="connsiteX207" fmla="*/ 2129278 w 2369255"/>
                <a:gd name="connsiteY207" fmla="*/ 1737360 h 2521011"/>
                <a:gd name="connsiteX208" fmla="*/ 2213098 w 2369255"/>
                <a:gd name="connsiteY208" fmla="*/ 1722120 h 2521011"/>
                <a:gd name="connsiteX209" fmla="*/ 2131183 w 2369255"/>
                <a:gd name="connsiteY209" fmla="*/ 1739265 h 2521011"/>
                <a:gd name="connsiteX210" fmla="*/ 2030218 w 2369255"/>
                <a:gd name="connsiteY210" fmla="*/ 1644015 h 2521011"/>
                <a:gd name="connsiteX211" fmla="*/ 1940683 w 2369255"/>
                <a:gd name="connsiteY211" fmla="*/ 1708785 h 2521011"/>
                <a:gd name="connsiteX212" fmla="*/ 1809238 w 2369255"/>
                <a:gd name="connsiteY212" fmla="*/ 1737360 h 2521011"/>
                <a:gd name="connsiteX213" fmla="*/ 1795903 w 2369255"/>
                <a:gd name="connsiteY213" fmla="*/ 1722120 h 2521011"/>
                <a:gd name="connsiteX214" fmla="*/ 1738753 w 2369255"/>
                <a:gd name="connsiteY214" fmla="*/ 1737360 h 2521011"/>
                <a:gd name="connsiteX215" fmla="*/ 1734943 w 2369255"/>
                <a:gd name="connsiteY215" fmla="*/ 1760220 h 2521011"/>
                <a:gd name="connsiteX216" fmla="*/ 1683030 w 2369255"/>
                <a:gd name="connsiteY216" fmla="*/ 1773198 h 2521011"/>
                <a:gd name="connsiteX217" fmla="*/ 1681603 w 2369255"/>
                <a:gd name="connsiteY217" fmla="*/ 1771650 h 2521011"/>
                <a:gd name="connsiteX218" fmla="*/ 1637788 w 2369255"/>
                <a:gd name="connsiteY218" fmla="*/ 1811655 h 2521011"/>
                <a:gd name="connsiteX219" fmla="*/ 1618738 w 2369255"/>
                <a:gd name="connsiteY219" fmla="*/ 1811655 h 2521011"/>
                <a:gd name="connsiteX220" fmla="*/ 1546348 w 2369255"/>
                <a:gd name="connsiteY220" fmla="*/ 1903095 h 2521011"/>
                <a:gd name="connsiteX221" fmla="*/ 1538728 w 2369255"/>
                <a:gd name="connsiteY221" fmla="*/ 1952625 h 2521011"/>
                <a:gd name="connsiteX222" fmla="*/ 1513963 w 2369255"/>
                <a:gd name="connsiteY222" fmla="*/ 1918335 h 2521011"/>
                <a:gd name="connsiteX223" fmla="*/ 1475863 w 2369255"/>
                <a:gd name="connsiteY223" fmla="*/ 1986915 h 2521011"/>
                <a:gd name="connsiteX224" fmla="*/ 1460623 w 2369255"/>
                <a:gd name="connsiteY224" fmla="*/ 1986915 h 2521011"/>
                <a:gd name="connsiteX225" fmla="*/ 1414903 w 2369255"/>
                <a:gd name="connsiteY225" fmla="*/ 2019300 h 2521011"/>
                <a:gd name="connsiteX226" fmla="*/ 1418713 w 2369255"/>
                <a:gd name="connsiteY226" fmla="*/ 2038350 h 2521011"/>
                <a:gd name="connsiteX227" fmla="*/ 1376803 w 2369255"/>
                <a:gd name="connsiteY227" fmla="*/ 2066925 h 2521011"/>
                <a:gd name="connsiteX228" fmla="*/ 1390138 w 2369255"/>
                <a:gd name="connsiteY228" fmla="*/ 2097405 h 2521011"/>
                <a:gd name="connsiteX229" fmla="*/ 1319653 w 2369255"/>
                <a:gd name="connsiteY229" fmla="*/ 2106930 h 2521011"/>
                <a:gd name="connsiteX230" fmla="*/ 1300603 w 2369255"/>
                <a:gd name="connsiteY230" fmla="*/ 2143125 h 2521011"/>
                <a:gd name="connsiteX231" fmla="*/ 1273933 w 2369255"/>
                <a:gd name="connsiteY231" fmla="*/ 2164080 h 2521011"/>
                <a:gd name="connsiteX232" fmla="*/ 1239643 w 2369255"/>
                <a:gd name="connsiteY232" fmla="*/ 2141220 h 2521011"/>
                <a:gd name="connsiteX233" fmla="*/ 1225489 w 2369255"/>
                <a:gd name="connsiteY233" fmla="*/ 2157396 h 2521011"/>
                <a:gd name="connsiteX234" fmla="*/ 1224403 w 2369255"/>
                <a:gd name="connsiteY234" fmla="*/ 2156460 h 2521011"/>
                <a:gd name="connsiteX235" fmla="*/ 1096768 w 2369255"/>
                <a:gd name="connsiteY235" fmla="*/ 2042160 h 2521011"/>
                <a:gd name="connsiteX236" fmla="*/ 1049736 w 2369255"/>
                <a:gd name="connsiteY236" fmla="*/ 2104529 h 2521011"/>
                <a:gd name="connsiteX237" fmla="*/ 969133 w 2369255"/>
                <a:gd name="connsiteY237" fmla="*/ 2101216 h 2521011"/>
                <a:gd name="connsiteX238" fmla="*/ 965323 w 2369255"/>
                <a:gd name="connsiteY238" fmla="*/ 2129791 h 2521011"/>
                <a:gd name="connsiteX239" fmla="*/ 807208 w 2369255"/>
                <a:gd name="connsiteY239" fmla="*/ 2129791 h 2521011"/>
                <a:gd name="connsiteX240" fmla="*/ 803398 w 2369255"/>
                <a:gd name="connsiteY240" fmla="*/ 2025016 h 2521011"/>
                <a:gd name="connsiteX241" fmla="*/ 801578 w 2369255"/>
                <a:gd name="connsiteY241" fmla="*/ 2024761 h 2521011"/>
                <a:gd name="connsiteX242" fmla="*/ 818638 w 2369255"/>
                <a:gd name="connsiteY242" fmla="*/ 1973580 h 2521011"/>
                <a:gd name="connsiteX243" fmla="*/ 776728 w 2369255"/>
                <a:gd name="connsiteY243" fmla="*/ 1939290 h 2521011"/>
                <a:gd name="connsiteX244" fmla="*/ 780538 w 2369255"/>
                <a:gd name="connsiteY244" fmla="*/ 1899285 h 2521011"/>
                <a:gd name="connsiteX245" fmla="*/ 791968 w 2369255"/>
                <a:gd name="connsiteY245" fmla="*/ 1836420 h 2521011"/>
                <a:gd name="connsiteX246" fmla="*/ 761488 w 2369255"/>
                <a:gd name="connsiteY246" fmla="*/ 1802130 h 2521011"/>
                <a:gd name="connsiteX247" fmla="*/ 708148 w 2369255"/>
                <a:gd name="connsiteY247" fmla="*/ 1790700 h 2521011"/>
                <a:gd name="connsiteX248" fmla="*/ 637663 w 2369255"/>
                <a:gd name="connsiteY248" fmla="*/ 1731645 h 2521011"/>
                <a:gd name="connsiteX249" fmla="*/ 637663 w 2369255"/>
                <a:gd name="connsiteY249" fmla="*/ 1704975 h 2521011"/>
                <a:gd name="connsiteX250" fmla="*/ 609088 w 2369255"/>
                <a:gd name="connsiteY250" fmla="*/ 1708785 h 2521011"/>
                <a:gd name="connsiteX251" fmla="*/ 504313 w 2369255"/>
                <a:gd name="connsiteY251" fmla="*/ 1638300 h 2521011"/>
                <a:gd name="connsiteX252" fmla="*/ 463237 w 2369255"/>
                <a:gd name="connsiteY252" fmla="*/ 1595581 h 2521011"/>
                <a:gd name="connsiteX253" fmla="*/ 464308 w 2369255"/>
                <a:gd name="connsiteY253" fmla="*/ 1543050 h 2521011"/>
                <a:gd name="connsiteX254" fmla="*/ 420493 w 2369255"/>
                <a:gd name="connsiteY254" fmla="*/ 1522095 h 2521011"/>
                <a:gd name="connsiteX255" fmla="*/ 435733 w 2369255"/>
                <a:gd name="connsiteY255" fmla="*/ 1470660 h 2521011"/>
                <a:gd name="connsiteX256" fmla="*/ 391918 w 2369255"/>
                <a:gd name="connsiteY256" fmla="*/ 1491615 h 2521011"/>
                <a:gd name="connsiteX257" fmla="*/ 359533 w 2369255"/>
                <a:gd name="connsiteY257" fmla="*/ 1491615 h 2521011"/>
                <a:gd name="connsiteX258" fmla="*/ 353818 w 2369255"/>
                <a:gd name="connsiteY258" fmla="*/ 1510665 h 2521011"/>
                <a:gd name="connsiteX259" fmla="*/ 184273 w 2369255"/>
                <a:gd name="connsiteY259" fmla="*/ 1510665 h 2521011"/>
                <a:gd name="connsiteX260" fmla="*/ 163926 w 2369255"/>
                <a:gd name="connsiteY260" fmla="*/ 1573404 h 2521011"/>
                <a:gd name="connsiteX261" fmla="*/ 163885 w 2369255"/>
                <a:gd name="connsiteY261" fmla="*/ 1573328 h 2521011"/>
                <a:gd name="connsiteX262" fmla="*/ 184395 w 2369255"/>
                <a:gd name="connsiteY262" fmla="*/ 1510087 h 2521011"/>
                <a:gd name="connsiteX263" fmla="*/ 203274 w 2369255"/>
                <a:gd name="connsiteY263" fmla="*/ 1510087 h 2521011"/>
                <a:gd name="connsiteX264" fmla="*/ 197608 w 2369255"/>
                <a:gd name="connsiteY264" fmla="*/ 1443990 h 2521011"/>
                <a:gd name="connsiteX265" fmla="*/ 148078 w 2369255"/>
                <a:gd name="connsiteY265" fmla="*/ 1466850 h 2521011"/>
                <a:gd name="connsiteX266" fmla="*/ 127123 w 2369255"/>
                <a:gd name="connsiteY266" fmla="*/ 1390650 h 2521011"/>
                <a:gd name="connsiteX267" fmla="*/ 117598 w 2369255"/>
                <a:gd name="connsiteY267" fmla="*/ 1389648 h 2521011"/>
                <a:gd name="connsiteX268" fmla="*/ 117598 w 2369255"/>
                <a:gd name="connsiteY268" fmla="*/ 1352550 h 2521011"/>
                <a:gd name="connsiteX269" fmla="*/ 148078 w 2369255"/>
                <a:gd name="connsiteY269" fmla="*/ 1314450 h 2521011"/>
                <a:gd name="connsiteX270" fmla="*/ 212848 w 2369255"/>
                <a:gd name="connsiteY270" fmla="*/ 1303020 h 2521011"/>
                <a:gd name="connsiteX271" fmla="*/ 229993 w 2369255"/>
                <a:gd name="connsiteY271" fmla="*/ 1238250 h 2521011"/>
                <a:gd name="connsiteX272" fmla="*/ 218563 w 2369255"/>
                <a:gd name="connsiteY272" fmla="*/ 1143000 h 2521011"/>
                <a:gd name="connsiteX273" fmla="*/ 219377 w 2369255"/>
                <a:gd name="connsiteY273" fmla="*/ 1135131 h 2521011"/>
                <a:gd name="connsiteX274" fmla="*/ 308099 w 2369255"/>
                <a:gd name="connsiteY274" fmla="*/ 1110615 h 2521011"/>
                <a:gd name="connsiteX275" fmla="*/ 325244 w 2369255"/>
                <a:gd name="connsiteY275" fmla="*/ 1022985 h 2521011"/>
                <a:gd name="connsiteX276" fmla="*/ 304289 w 2369255"/>
                <a:gd name="connsiteY276" fmla="*/ 986790 h 2521011"/>
                <a:gd name="connsiteX277" fmla="*/ 174749 w 2369255"/>
                <a:gd name="connsiteY277" fmla="*/ 969645 h 2521011"/>
                <a:gd name="connsiteX278" fmla="*/ 243329 w 2369255"/>
                <a:gd name="connsiteY278" fmla="*/ 843915 h 2521011"/>
                <a:gd name="connsiteX279" fmla="*/ 247139 w 2369255"/>
                <a:gd name="connsiteY279" fmla="*/ 731520 h 2521011"/>
                <a:gd name="connsiteX280" fmla="*/ 169034 w 2369255"/>
                <a:gd name="connsiteY280" fmla="*/ 685800 h 2521011"/>
                <a:gd name="connsiteX281" fmla="*/ 98549 w 2369255"/>
                <a:gd name="connsiteY281" fmla="*/ 641985 h 2521011"/>
                <a:gd name="connsiteX282" fmla="*/ 42112 w 2369255"/>
                <a:gd name="connsiteY282" fmla="*/ 643866 h 2521011"/>
                <a:gd name="connsiteX283" fmla="*/ 41731 w 2369255"/>
                <a:gd name="connsiteY283" fmla="*/ 642127 h 2521011"/>
                <a:gd name="connsiteX284" fmla="*/ 98881 w 2369255"/>
                <a:gd name="connsiteY284" fmla="*/ 640222 h 2521011"/>
                <a:gd name="connsiteX285" fmla="*/ 169366 w 2369255"/>
                <a:gd name="connsiteY285" fmla="*/ 684037 h 2521011"/>
                <a:gd name="connsiteX286" fmla="*/ 222373 w 2369255"/>
                <a:gd name="connsiteY286" fmla="*/ 715066 h 2521011"/>
                <a:gd name="connsiteX287" fmla="*/ 222373 w 2369255"/>
                <a:gd name="connsiteY287" fmla="*/ 567691 h 2521011"/>
                <a:gd name="connsiteX288" fmla="*/ 243328 w 2369255"/>
                <a:gd name="connsiteY288" fmla="*/ 489586 h 2521011"/>
                <a:gd name="connsiteX289" fmla="*/ 212848 w 2369255"/>
                <a:gd name="connsiteY289" fmla="*/ 447676 h 2521011"/>
                <a:gd name="connsiteX290" fmla="*/ 287143 w 2369255"/>
                <a:gd name="connsiteY290" fmla="*/ 449581 h 2521011"/>
                <a:gd name="connsiteX291" fmla="*/ 282547 w 2369255"/>
                <a:gd name="connsiteY291" fmla="*/ 446066 h 2521011"/>
                <a:gd name="connsiteX292" fmla="*/ 287143 w 2369255"/>
                <a:gd name="connsiteY292" fmla="*/ 447675 h 2521011"/>
                <a:gd name="connsiteX293" fmla="*/ 317623 w 2369255"/>
                <a:gd name="connsiteY293" fmla="*/ 382905 h 2521011"/>
                <a:gd name="connsiteX294" fmla="*/ 401443 w 2369255"/>
                <a:gd name="connsiteY294" fmla="*/ 384810 h 2521011"/>
                <a:gd name="connsiteX295" fmla="*/ 447163 w 2369255"/>
                <a:gd name="connsiteY295" fmla="*/ 361950 h 2521011"/>
                <a:gd name="connsiteX296" fmla="*/ 462403 w 2369255"/>
                <a:gd name="connsiteY296" fmla="*/ 335280 h 2521011"/>
                <a:gd name="connsiteX297" fmla="*/ 466213 w 2369255"/>
                <a:gd name="connsiteY297" fmla="*/ 266700 h 2521011"/>
                <a:gd name="connsiteX298" fmla="*/ 443353 w 2369255"/>
                <a:gd name="connsiteY298" fmla="*/ 198120 h 2521011"/>
                <a:gd name="connsiteX299" fmla="*/ 390013 w 2369255"/>
                <a:gd name="connsiteY299" fmla="*/ 137160 h 2521011"/>
                <a:gd name="connsiteX300" fmla="*/ 412873 w 2369255"/>
                <a:gd name="connsiteY300" fmla="*/ 125730 h 2521011"/>
                <a:gd name="connsiteX301" fmla="*/ 411094 w 2369255"/>
                <a:gd name="connsiteY301" fmla="*/ 119401 h 2521011"/>
                <a:gd name="connsiteX302" fmla="*/ 412873 w 2369255"/>
                <a:gd name="connsiteY302" fmla="*/ 120015 h 2521011"/>
                <a:gd name="connsiteX303" fmla="*/ 454783 w 2369255"/>
                <a:gd name="connsiteY303" fmla="*/ 74295 h 2521011"/>
                <a:gd name="connsiteX304" fmla="*/ 521458 w 2369255"/>
                <a:gd name="connsiteY304" fmla="*/ 85725 h 2521011"/>
                <a:gd name="connsiteX305" fmla="*/ 498598 w 2369255"/>
                <a:gd name="connsiteY305" fmla="*/ 49530 h 2521011"/>
                <a:gd name="connsiteX306" fmla="*/ 550033 w 2369255"/>
                <a:gd name="connsiteY306" fmla="*/ 13335 h 2521011"/>
                <a:gd name="connsiteX307" fmla="*/ 654808 w 2369255"/>
                <a:gd name="connsiteY30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596716 w 2369255"/>
                <a:gd name="connsiteY111" fmla="*/ 393345 h 2521011"/>
                <a:gd name="connsiteX112" fmla="*/ 1593973 w 2369255"/>
                <a:gd name="connsiteY112" fmla="*/ 396240 h 2521011"/>
                <a:gd name="connsiteX113" fmla="*/ 1587306 w 2369255"/>
                <a:gd name="connsiteY113" fmla="*/ 396240 h 2521011"/>
                <a:gd name="connsiteX114" fmla="*/ 1596716 w 2369255"/>
                <a:gd name="connsiteY114" fmla="*/ 393345 h 2521011"/>
                <a:gd name="connsiteX115" fmla="*/ 1548806 w 2369255"/>
                <a:gd name="connsiteY115" fmla="*/ 361656 h 2521011"/>
                <a:gd name="connsiteX116" fmla="*/ 1550158 w 2369255"/>
                <a:gd name="connsiteY116" fmla="*/ 361950 h 2521011"/>
                <a:gd name="connsiteX117" fmla="*/ 1544519 w 2369255"/>
                <a:gd name="connsiteY117" fmla="*/ 384505 h 2521011"/>
                <a:gd name="connsiteX118" fmla="*/ 1540633 w 2369255"/>
                <a:gd name="connsiteY118" fmla="*/ 382905 h 2521011"/>
                <a:gd name="connsiteX119" fmla="*/ 1548806 w 2369255"/>
                <a:gd name="connsiteY119" fmla="*/ 361656 h 2521011"/>
                <a:gd name="connsiteX120" fmla="*/ 1596041 w 2369255"/>
                <a:gd name="connsiteY120" fmla="*/ 138288 h 2521011"/>
                <a:gd name="connsiteX121" fmla="*/ 1955817 w 2369255"/>
                <a:gd name="connsiteY121" fmla="*/ 458364 h 2521011"/>
                <a:gd name="connsiteX122" fmla="*/ 1914013 w 2369255"/>
                <a:gd name="connsiteY122" fmla="*/ 466725 h 2521011"/>
                <a:gd name="connsiteX123" fmla="*/ 1849243 w 2369255"/>
                <a:gd name="connsiteY123" fmla="*/ 459105 h 2521011"/>
                <a:gd name="connsiteX124" fmla="*/ 1824478 w 2369255"/>
                <a:gd name="connsiteY124" fmla="*/ 432435 h 2521011"/>
                <a:gd name="connsiteX125" fmla="*/ 1809238 w 2369255"/>
                <a:gd name="connsiteY125" fmla="*/ 438150 h 2521011"/>
                <a:gd name="connsiteX126" fmla="*/ 1786378 w 2369255"/>
                <a:gd name="connsiteY126" fmla="*/ 401955 h 2521011"/>
                <a:gd name="connsiteX127" fmla="*/ 1717798 w 2369255"/>
                <a:gd name="connsiteY127" fmla="*/ 409575 h 2521011"/>
                <a:gd name="connsiteX128" fmla="*/ 1721608 w 2369255"/>
                <a:gd name="connsiteY128" fmla="*/ 369570 h 2521011"/>
                <a:gd name="connsiteX129" fmla="*/ 1704463 w 2369255"/>
                <a:gd name="connsiteY129" fmla="*/ 365760 h 2521011"/>
                <a:gd name="connsiteX130" fmla="*/ 1725418 w 2369255"/>
                <a:gd name="connsiteY130" fmla="*/ 350520 h 2521011"/>
                <a:gd name="connsiteX131" fmla="*/ 1693033 w 2369255"/>
                <a:gd name="connsiteY131" fmla="*/ 312420 h 2521011"/>
                <a:gd name="connsiteX132" fmla="*/ 1653028 w 2369255"/>
                <a:gd name="connsiteY132" fmla="*/ 358140 h 2521011"/>
                <a:gd name="connsiteX133" fmla="*/ 1624964 w 2369255"/>
                <a:gd name="connsiteY133" fmla="*/ 323060 h 2521011"/>
                <a:gd name="connsiteX134" fmla="*/ 1626358 w 2369255"/>
                <a:gd name="connsiteY134" fmla="*/ 321945 h 2521011"/>
                <a:gd name="connsiteX135" fmla="*/ 1597783 w 2369255"/>
                <a:gd name="connsiteY135" fmla="*/ 281940 h 2521011"/>
                <a:gd name="connsiteX136" fmla="*/ 1590163 w 2369255"/>
                <a:gd name="connsiteY136" fmla="*/ 146685 h 2521011"/>
                <a:gd name="connsiteX137" fmla="*/ 1596041 w 2369255"/>
                <a:gd name="connsiteY137" fmla="*/ 138288 h 2521011"/>
                <a:gd name="connsiteX138" fmla="*/ 654808 w 2369255"/>
                <a:gd name="connsiteY138" fmla="*/ 0 h 2521011"/>
                <a:gd name="connsiteX139" fmla="*/ 681478 w 2369255"/>
                <a:gd name="connsiteY139" fmla="*/ 80010 h 2521011"/>
                <a:gd name="connsiteX140" fmla="*/ 790063 w 2369255"/>
                <a:gd name="connsiteY140" fmla="*/ 51435 h 2521011"/>
                <a:gd name="connsiteX141" fmla="*/ 838950 w 2369255"/>
                <a:gd name="connsiteY141" fmla="*/ 29486 h 2521011"/>
                <a:gd name="connsiteX142" fmla="*/ 862453 w 2369255"/>
                <a:gd name="connsiteY142" fmla="*/ 59055 h 2521011"/>
                <a:gd name="connsiteX143" fmla="*/ 856738 w 2369255"/>
                <a:gd name="connsiteY143" fmla="*/ 89535 h 2521011"/>
                <a:gd name="connsiteX144" fmla="*/ 938653 w 2369255"/>
                <a:gd name="connsiteY144" fmla="*/ 93345 h 2521011"/>
                <a:gd name="connsiteX145" fmla="*/ 951988 w 2369255"/>
                <a:gd name="connsiteY145" fmla="*/ 19050 h 2521011"/>
                <a:gd name="connsiteX146" fmla="*/ 972943 w 2369255"/>
                <a:gd name="connsiteY146" fmla="*/ 47625 h 2521011"/>
                <a:gd name="connsiteX147" fmla="*/ 1064383 w 2369255"/>
                <a:gd name="connsiteY147" fmla="*/ 47625 h 2521011"/>
                <a:gd name="connsiteX148" fmla="*/ 1113913 w 2369255"/>
                <a:gd name="connsiteY148" fmla="*/ 38100 h 2521011"/>
                <a:gd name="connsiteX149" fmla="*/ 1121533 w 2369255"/>
                <a:gd name="connsiteY149" fmla="*/ 9525 h 2521011"/>
                <a:gd name="connsiteX150" fmla="*/ 1182493 w 2369255"/>
                <a:gd name="connsiteY150" fmla="*/ 0 h 2521011"/>
                <a:gd name="connsiteX151" fmla="*/ 1214878 w 2369255"/>
                <a:gd name="connsiteY151" fmla="*/ 102870 h 2521011"/>
                <a:gd name="connsiteX152" fmla="*/ 1228213 w 2369255"/>
                <a:gd name="connsiteY152" fmla="*/ 102870 h 2521011"/>
                <a:gd name="connsiteX153" fmla="*/ 1252978 w 2369255"/>
                <a:gd name="connsiteY153" fmla="*/ 190500 h 2521011"/>
                <a:gd name="connsiteX154" fmla="*/ 1255403 w 2369255"/>
                <a:gd name="connsiteY154" fmla="*/ 195722 h 2521011"/>
                <a:gd name="connsiteX155" fmla="*/ 1252978 w 2369255"/>
                <a:gd name="connsiteY155" fmla="*/ 198120 h 2521011"/>
                <a:gd name="connsiteX156" fmla="*/ 1249168 w 2369255"/>
                <a:gd name="connsiteY156" fmla="*/ 240030 h 2521011"/>
                <a:gd name="connsiteX157" fmla="*/ 1273933 w 2369255"/>
                <a:gd name="connsiteY157" fmla="*/ 346710 h 2521011"/>
                <a:gd name="connsiteX158" fmla="*/ 1216783 w 2369255"/>
                <a:gd name="connsiteY158" fmla="*/ 363855 h 2521011"/>
                <a:gd name="connsiteX159" fmla="*/ 1245358 w 2369255"/>
                <a:gd name="connsiteY159" fmla="*/ 510540 h 2521011"/>
                <a:gd name="connsiteX160" fmla="*/ 1266313 w 2369255"/>
                <a:gd name="connsiteY160" fmla="*/ 563880 h 2521011"/>
                <a:gd name="connsiteX161" fmla="*/ 1312033 w 2369255"/>
                <a:gd name="connsiteY161" fmla="*/ 641985 h 2521011"/>
                <a:gd name="connsiteX162" fmla="*/ 1332988 w 2369255"/>
                <a:gd name="connsiteY162" fmla="*/ 645795 h 2521011"/>
                <a:gd name="connsiteX163" fmla="*/ 1361563 w 2369255"/>
                <a:gd name="connsiteY163" fmla="*/ 737235 h 2521011"/>
                <a:gd name="connsiteX164" fmla="*/ 1540633 w 2369255"/>
                <a:gd name="connsiteY164" fmla="*/ 702945 h 2521011"/>
                <a:gd name="connsiteX165" fmla="*/ 1540207 w 2369255"/>
                <a:gd name="connsiteY165" fmla="*/ 700259 h 2521011"/>
                <a:gd name="connsiteX166" fmla="*/ 1586353 w 2369255"/>
                <a:gd name="connsiteY166" fmla="*/ 689610 h 2521011"/>
                <a:gd name="connsiteX167" fmla="*/ 1609213 w 2369255"/>
                <a:gd name="connsiteY167" fmla="*/ 659130 h 2521011"/>
                <a:gd name="connsiteX168" fmla="*/ 1637788 w 2369255"/>
                <a:gd name="connsiteY168" fmla="*/ 645795 h 2521011"/>
                <a:gd name="connsiteX169" fmla="*/ 1649218 w 2369255"/>
                <a:gd name="connsiteY169" fmla="*/ 613410 h 2521011"/>
                <a:gd name="connsiteX170" fmla="*/ 1670173 w 2369255"/>
                <a:gd name="connsiteY170" fmla="*/ 594360 h 2521011"/>
                <a:gd name="connsiteX171" fmla="*/ 1691128 w 2369255"/>
                <a:gd name="connsiteY171" fmla="*/ 609600 h 2521011"/>
                <a:gd name="connsiteX172" fmla="*/ 1685413 w 2369255"/>
                <a:gd name="connsiteY172" fmla="*/ 708660 h 2521011"/>
                <a:gd name="connsiteX173" fmla="*/ 1755898 w 2369255"/>
                <a:gd name="connsiteY173" fmla="*/ 786765 h 2521011"/>
                <a:gd name="connsiteX174" fmla="*/ 1757803 w 2369255"/>
                <a:gd name="connsiteY174" fmla="*/ 851535 h 2521011"/>
                <a:gd name="connsiteX175" fmla="*/ 1733038 w 2369255"/>
                <a:gd name="connsiteY175" fmla="*/ 872490 h 2521011"/>
                <a:gd name="connsiteX176" fmla="*/ 1795903 w 2369255"/>
                <a:gd name="connsiteY176" fmla="*/ 876300 h 2521011"/>
                <a:gd name="connsiteX177" fmla="*/ 2082230 w 2369255"/>
                <a:gd name="connsiteY177" fmla="*/ 811829 h 2521011"/>
                <a:gd name="connsiteX178" fmla="*/ 2102608 w 2369255"/>
                <a:gd name="connsiteY178" fmla="*/ 889635 h 2521011"/>
                <a:gd name="connsiteX179" fmla="*/ 2094988 w 2369255"/>
                <a:gd name="connsiteY179" fmla="*/ 942975 h 2521011"/>
                <a:gd name="connsiteX180" fmla="*/ 2030218 w 2369255"/>
                <a:gd name="connsiteY180" fmla="*/ 952500 h 2521011"/>
                <a:gd name="connsiteX181" fmla="*/ 2030218 w 2369255"/>
                <a:gd name="connsiteY181" fmla="*/ 1022985 h 2521011"/>
                <a:gd name="connsiteX182" fmla="*/ 2074033 w 2369255"/>
                <a:gd name="connsiteY182" fmla="*/ 1028700 h 2521011"/>
                <a:gd name="connsiteX183" fmla="*/ 2114038 w 2369255"/>
                <a:gd name="connsiteY183" fmla="*/ 1002030 h 2521011"/>
                <a:gd name="connsiteX184" fmla="*/ 2093083 w 2369255"/>
                <a:gd name="connsiteY184" fmla="*/ 1057275 h 2521011"/>
                <a:gd name="connsiteX185" fmla="*/ 2089273 w 2369255"/>
                <a:gd name="connsiteY185" fmla="*/ 1137285 h 2521011"/>
                <a:gd name="connsiteX186" fmla="*/ 2287393 w 2369255"/>
                <a:gd name="connsiteY186" fmla="*/ 1135380 h 2521011"/>
                <a:gd name="connsiteX187" fmla="*/ 2287393 w 2369255"/>
                <a:gd name="connsiteY187" fmla="*/ 1091565 h 2521011"/>
                <a:gd name="connsiteX188" fmla="*/ 2296363 w 2369255"/>
                <a:gd name="connsiteY188" fmla="*/ 1088949 h 2521011"/>
                <a:gd name="connsiteX189" fmla="*/ 2369255 w 2369255"/>
                <a:gd name="connsiteY189" fmla="*/ 1229053 h 2521011"/>
                <a:gd name="connsiteX190" fmla="*/ 2303675 w 2369255"/>
                <a:gd name="connsiteY190" fmla="*/ 1218123 h 2521011"/>
                <a:gd name="connsiteX191" fmla="*/ 2285869 w 2369255"/>
                <a:gd name="connsiteY191" fmla="*/ 1136214 h 2521011"/>
                <a:gd name="connsiteX192" fmla="*/ 2093706 w 2369255"/>
                <a:gd name="connsiteY192" fmla="*/ 1138062 h 2521011"/>
                <a:gd name="connsiteX193" fmla="*/ 2142613 w 2369255"/>
                <a:gd name="connsiteY193" fmla="*/ 1226820 h 2521011"/>
                <a:gd name="connsiteX194" fmla="*/ 2083558 w 2369255"/>
                <a:gd name="connsiteY194" fmla="*/ 1257300 h 2521011"/>
                <a:gd name="connsiteX195" fmla="*/ 2093083 w 2369255"/>
                <a:gd name="connsiteY195" fmla="*/ 1295400 h 2521011"/>
                <a:gd name="connsiteX196" fmla="*/ 2047363 w 2369255"/>
                <a:gd name="connsiteY196" fmla="*/ 1350645 h 2521011"/>
                <a:gd name="connsiteX197" fmla="*/ 2174998 w 2369255"/>
                <a:gd name="connsiteY197" fmla="*/ 1419225 h 2521011"/>
                <a:gd name="connsiteX198" fmla="*/ 2152138 w 2369255"/>
                <a:gd name="connsiteY198" fmla="*/ 1451610 h 2521011"/>
                <a:gd name="connsiteX199" fmla="*/ 2203573 w 2369255"/>
                <a:gd name="connsiteY199" fmla="*/ 1527810 h 2521011"/>
                <a:gd name="connsiteX200" fmla="*/ 2197858 w 2369255"/>
                <a:gd name="connsiteY200" fmla="*/ 1565910 h 2521011"/>
                <a:gd name="connsiteX201" fmla="*/ 2163568 w 2369255"/>
                <a:gd name="connsiteY201" fmla="*/ 1581150 h 2521011"/>
                <a:gd name="connsiteX202" fmla="*/ 2131183 w 2369255"/>
                <a:gd name="connsiteY202" fmla="*/ 1657350 h 2521011"/>
                <a:gd name="connsiteX203" fmla="*/ 2165473 w 2369255"/>
                <a:gd name="connsiteY203" fmla="*/ 1691640 h 2521011"/>
                <a:gd name="connsiteX204" fmla="*/ 2129278 w 2369255"/>
                <a:gd name="connsiteY204" fmla="*/ 1737360 h 2521011"/>
                <a:gd name="connsiteX205" fmla="*/ 2213098 w 2369255"/>
                <a:gd name="connsiteY205" fmla="*/ 1722120 h 2521011"/>
                <a:gd name="connsiteX206" fmla="*/ 2131183 w 2369255"/>
                <a:gd name="connsiteY206" fmla="*/ 1739265 h 2521011"/>
                <a:gd name="connsiteX207" fmla="*/ 2030218 w 2369255"/>
                <a:gd name="connsiteY207" fmla="*/ 1644015 h 2521011"/>
                <a:gd name="connsiteX208" fmla="*/ 1940683 w 2369255"/>
                <a:gd name="connsiteY208" fmla="*/ 1708785 h 2521011"/>
                <a:gd name="connsiteX209" fmla="*/ 1809238 w 2369255"/>
                <a:gd name="connsiteY209" fmla="*/ 1737360 h 2521011"/>
                <a:gd name="connsiteX210" fmla="*/ 1795903 w 2369255"/>
                <a:gd name="connsiteY210" fmla="*/ 1722120 h 2521011"/>
                <a:gd name="connsiteX211" fmla="*/ 1738753 w 2369255"/>
                <a:gd name="connsiteY211" fmla="*/ 1737360 h 2521011"/>
                <a:gd name="connsiteX212" fmla="*/ 1734943 w 2369255"/>
                <a:gd name="connsiteY212" fmla="*/ 1760220 h 2521011"/>
                <a:gd name="connsiteX213" fmla="*/ 1683030 w 2369255"/>
                <a:gd name="connsiteY213" fmla="*/ 1773198 h 2521011"/>
                <a:gd name="connsiteX214" fmla="*/ 1681603 w 2369255"/>
                <a:gd name="connsiteY214" fmla="*/ 1771650 h 2521011"/>
                <a:gd name="connsiteX215" fmla="*/ 1637788 w 2369255"/>
                <a:gd name="connsiteY215" fmla="*/ 1811655 h 2521011"/>
                <a:gd name="connsiteX216" fmla="*/ 1618738 w 2369255"/>
                <a:gd name="connsiteY216" fmla="*/ 1811655 h 2521011"/>
                <a:gd name="connsiteX217" fmla="*/ 1546348 w 2369255"/>
                <a:gd name="connsiteY217" fmla="*/ 1903095 h 2521011"/>
                <a:gd name="connsiteX218" fmla="*/ 1538728 w 2369255"/>
                <a:gd name="connsiteY218" fmla="*/ 1952625 h 2521011"/>
                <a:gd name="connsiteX219" fmla="*/ 1513963 w 2369255"/>
                <a:gd name="connsiteY219" fmla="*/ 1918335 h 2521011"/>
                <a:gd name="connsiteX220" fmla="*/ 1475863 w 2369255"/>
                <a:gd name="connsiteY220" fmla="*/ 1986915 h 2521011"/>
                <a:gd name="connsiteX221" fmla="*/ 1460623 w 2369255"/>
                <a:gd name="connsiteY221" fmla="*/ 1986915 h 2521011"/>
                <a:gd name="connsiteX222" fmla="*/ 1414903 w 2369255"/>
                <a:gd name="connsiteY222" fmla="*/ 2019300 h 2521011"/>
                <a:gd name="connsiteX223" fmla="*/ 1418713 w 2369255"/>
                <a:gd name="connsiteY223" fmla="*/ 2038350 h 2521011"/>
                <a:gd name="connsiteX224" fmla="*/ 1376803 w 2369255"/>
                <a:gd name="connsiteY224" fmla="*/ 2066925 h 2521011"/>
                <a:gd name="connsiteX225" fmla="*/ 1390138 w 2369255"/>
                <a:gd name="connsiteY225" fmla="*/ 2097405 h 2521011"/>
                <a:gd name="connsiteX226" fmla="*/ 1319653 w 2369255"/>
                <a:gd name="connsiteY226" fmla="*/ 2106930 h 2521011"/>
                <a:gd name="connsiteX227" fmla="*/ 1300603 w 2369255"/>
                <a:gd name="connsiteY227" fmla="*/ 2143125 h 2521011"/>
                <a:gd name="connsiteX228" fmla="*/ 1273933 w 2369255"/>
                <a:gd name="connsiteY228" fmla="*/ 2164080 h 2521011"/>
                <a:gd name="connsiteX229" fmla="*/ 1239643 w 2369255"/>
                <a:gd name="connsiteY229" fmla="*/ 2141220 h 2521011"/>
                <a:gd name="connsiteX230" fmla="*/ 1225489 w 2369255"/>
                <a:gd name="connsiteY230" fmla="*/ 2157396 h 2521011"/>
                <a:gd name="connsiteX231" fmla="*/ 1224403 w 2369255"/>
                <a:gd name="connsiteY231" fmla="*/ 2156460 h 2521011"/>
                <a:gd name="connsiteX232" fmla="*/ 1096768 w 2369255"/>
                <a:gd name="connsiteY232" fmla="*/ 2042160 h 2521011"/>
                <a:gd name="connsiteX233" fmla="*/ 1049736 w 2369255"/>
                <a:gd name="connsiteY233" fmla="*/ 2104529 h 2521011"/>
                <a:gd name="connsiteX234" fmla="*/ 969133 w 2369255"/>
                <a:gd name="connsiteY234" fmla="*/ 2101216 h 2521011"/>
                <a:gd name="connsiteX235" fmla="*/ 965323 w 2369255"/>
                <a:gd name="connsiteY235" fmla="*/ 2129791 h 2521011"/>
                <a:gd name="connsiteX236" fmla="*/ 807208 w 2369255"/>
                <a:gd name="connsiteY236" fmla="*/ 2129791 h 2521011"/>
                <a:gd name="connsiteX237" fmla="*/ 803398 w 2369255"/>
                <a:gd name="connsiteY237" fmla="*/ 2025016 h 2521011"/>
                <a:gd name="connsiteX238" fmla="*/ 801578 w 2369255"/>
                <a:gd name="connsiteY238" fmla="*/ 2024761 h 2521011"/>
                <a:gd name="connsiteX239" fmla="*/ 818638 w 2369255"/>
                <a:gd name="connsiteY239" fmla="*/ 1973580 h 2521011"/>
                <a:gd name="connsiteX240" fmla="*/ 776728 w 2369255"/>
                <a:gd name="connsiteY240" fmla="*/ 1939290 h 2521011"/>
                <a:gd name="connsiteX241" fmla="*/ 780538 w 2369255"/>
                <a:gd name="connsiteY241" fmla="*/ 1899285 h 2521011"/>
                <a:gd name="connsiteX242" fmla="*/ 791968 w 2369255"/>
                <a:gd name="connsiteY242" fmla="*/ 1836420 h 2521011"/>
                <a:gd name="connsiteX243" fmla="*/ 761488 w 2369255"/>
                <a:gd name="connsiteY243" fmla="*/ 1802130 h 2521011"/>
                <a:gd name="connsiteX244" fmla="*/ 708148 w 2369255"/>
                <a:gd name="connsiteY244" fmla="*/ 1790700 h 2521011"/>
                <a:gd name="connsiteX245" fmla="*/ 637663 w 2369255"/>
                <a:gd name="connsiteY245" fmla="*/ 1731645 h 2521011"/>
                <a:gd name="connsiteX246" fmla="*/ 637663 w 2369255"/>
                <a:gd name="connsiteY246" fmla="*/ 1704975 h 2521011"/>
                <a:gd name="connsiteX247" fmla="*/ 609088 w 2369255"/>
                <a:gd name="connsiteY247" fmla="*/ 1708785 h 2521011"/>
                <a:gd name="connsiteX248" fmla="*/ 504313 w 2369255"/>
                <a:gd name="connsiteY248" fmla="*/ 1638300 h 2521011"/>
                <a:gd name="connsiteX249" fmla="*/ 463237 w 2369255"/>
                <a:gd name="connsiteY249" fmla="*/ 1595581 h 2521011"/>
                <a:gd name="connsiteX250" fmla="*/ 464308 w 2369255"/>
                <a:gd name="connsiteY250" fmla="*/ 1543050 h 2521011"/>
                <a:gd name="connsiteX251" fmla="*/ 420493 w 2369255"/>
                <a:gd name="connsiteY251" fmla="*/ 1522095 h 2521011"/>
                <a:gd name="connsiteX252" fmla="*/ 435733 w 2369255"/>
                <a:gd name="connsiteY252" fmla="*/ 1470660 h 2521011"/>
                <a:gd name="connsiteX253" fmla="*/ 391918 w 2369255"/>
                <a:gd name="connsiteY253" fmla="*/ 1491615 h 2521011"/>
                <a:gd name="connsiteX254" fmla="*/ 359533 w 2369255"/>
                <a:gd name="connsiteY254" fmla="*/ 1491615 h 2521011"/>
                <a:gd name="connsiteX255" fmla="*/ 353818 w 2369255"/>
                <a:gd name="connsiteY255" fmla="*/ 1510665 h 2521011"/>
                <a:gd name="connsiteX256" fmla="*/ 184273 w 2369255"/>
                <a:gd name="connsiteY256" fmla="*/ 1510665 h 2521011"/>
                <a:gd name="connsiteX257" fmla="*/ 163926 w 2369255"/>
                <a:gd name="connsiteY257" fmla="*/ 1573404 h 2521011"/>
                <a:gd name="connsiteX258" fmla="*/ 163885 w 2369255"/>
                <a:gd name="connsiteY258" fmla="*/ 1573328 h 2521011"/>
                <a:gd name="connsiteX259" fmla="*/ 184395 w 2369255"/>
                <a:gd name="connsiteY259" fmla="*/ 1510087 h 2521011"/>
                <a:gd name="connsiteX260" fmla="*/ 203274 w 2369255"/>
                <a:gd name="connsiteY260" fmla="*/ 1510087 h 2521011"/>
                <a:gd name="connsiteX261" fmla="*/ 197608 w 2369255"/>
                <a:gd name="connsiteY261" fmla="*/ 1443990 h 2521011"/>
                <a:gd name="connsiteX262" fmla="*/ 148078 w 2369255"/>
                <a:gd name="connsiteY262" fmla="*/ 1466850 h 2521011"/>
                <a:gd name="connsiteX263" fmla="*/ 127123 w 2369255"/>
                <a:gd name="connsiteY263" fmla="*/ 1390650 h 2521011"/>
                <a:gd name="connsiteX264" fmla="*/ 117598 w 2369255"/>
                <a:gd name="connsiteY264" fmla="*/ 1389648 h 2521011"/>
                <a:gd name="connsiteX265" fmla="*/ 117598 w 2369255"/>
                <a:gd name="connsiteY265" fmla="*/ 1352550 h 2521011"/>
                <a:gd name="connsiteX266" fmla="*/ 148078 w 2369255"/>
                <a:gd name="connsiteY266" fmla="*/ 1314450 h 2521011"/>
                <a:gd name="connsiteX267" fmla="*/ 212848 w 2369255"/>
                <a:gd name="connsiteY267" fmla="*/ 1303020 h 2521011"/>
                <a:gd name="connsiteX268" fmla="*/ 229993 w 2369255"/>
                <a:gd name="connsiteY268" fmla="*/ 1238250 h 2521011"/>
                <a:gd name="connsiteX269" fmla="*/ 218563 w 2369255"/>
                <a:gd name="connsiteY269" fmla="*/ 1143000 h 2521011"/>
                <a:gd name="connsiteX270" fmla="*/ 219377 w 2369255"/>
                <a:gd name="connsiteY270" fmla="*/ 1135131 h 2521011"/>
                <a:gd name="connsiteX271" fmla="*/ 308099 w 2369255"/>
                <a:gd name="connsiteY271" fmla="*/ 1110615 h 2521011"/>
                <a:gd name="connsiteX272" fmla="*/ 325244 w 2369255"/>
                <a:gd name="connsiteY272" fmla="*/ 1022985 h 2521011"/>
                <a:gd name="connsiteX273" fmla="*/ 304289 w 2369255"/>
                <a:gd name="connsiteY273" fmla="*/ 986790 h 2521011"/>
                <a:gd name="connsiteX274" fmla="*/ 174749 w 2369255"/>
                <a:gd name="connsiteY274" fmla="*/ 969645 h 2521011"/>
                <a:gd name="connsiteX275" fmla="*/ 243329 w 2369255"/>
                <a:gd name="connsiteY275" fmla="*/ 843915 h 2521011"/>
                <a:gd name="connsiteX276" fmla="*/ 247139 w 2369255"/>
                <a:gd name="connsiteY276" fmla="*/ 731520 h 2521011"/>
                <a:gd name="connsiteX277" fmla="*/ 169034 w 2369255"/>
                <a:gd name="connsiteY277" fmla="*/ 685800 h 2521011"/>
                <a:gd name="connsiteX278" fmla="*/ 98549 w 2369255"/>
                <a:gd name="connsiteY278" fmla="*/ 641985 h 2521011"/>
                <a:gd name="connsiteX279" fmla="*/ 42112 w 2369255"/>
                <a:gd name="connsiteY279" fmla="*/ 643866 h 2521011"/>
                <a:gd name="connsiteX280" fmla="*/ 41731 w 2369255"/>
                <a:gd name="connsiteY280" fmla="*/ 642127 h 2521011"/>
                <a:gd name="connsiteX281" fmla="*/ 98881 w 2369255"/>
                <a:gd name="connsiteY281" fmla="*/ 640222 h 2521011"/>
                <a:gd name="connsiteX282" fmla="*/ 169366 w 2369255"/>
                <a:gd name="connsiteY282" fmla="*/ 684037 h 2521011"/>
                <a:gd name="connsiteX283" fmla="*/ 222373 w 2369255"/>
                <a:gd name="connsiteY283" fmla="*/ 715066 h 2521011"/>
                <a:gd name="connsiteX284" fmla="*/ 222373 w 2369255"/>
                <a:gd name="connsiteY284" fmla="*/ 567691 h 2521011"/>
                <a:gd name="connsiteX285" fmla="*/ 243328 w 2369255"/>
                <a:gd name="connsiteY285" fmla="*/ 489586 h 2521011"/>
                <a:gd name="connsiteX286" fmla="*/ 212848 w 2369255"/>
                <a:gd name="connsiteY286" fmla="*/ 447676 h 2521011"/>
                <a:gd name="connsiteX287" fmla="*/ 287143 w 2369255"/>
                <a:gd name="connsiteY287" fmla="*/ 449581 h 2521011"/>
                <a:gd name="connsiteX288" fmla="*/ 282547 w 2369255"/>
                <a:gd name="connsiteY288" fmla="*/ 446066 h 2521011"/>
                <a:gd name="connsiteX289" fmla="*/ 287143 w 2369255"/>
                <a:gd name="connsiteY289" fmla="*/ 447675 h 2521011"/>
                <a:gd name="connsiteX290" fmla="*/ 317623 w 2369255"/>
                <a:gd name="connsiteY290" fmla="*/ 382905 h 2521011"/>
                <a:gd name="connsiteX291" fmla="*/ 401443 w 2369255"/>
                <a:gd name="connsiteY291" fmla="*/ 384810 h 2521011"/>
                <a:gd name="connsiteX292" fmla="*/ 447163 w 2369255"/>
                <a:gd name="connsiteY292" fmla="*/ 361950 h 2521011"/>
                <a:gd name="connsiteX293" fmla="*/ 462403 w 2369255"/>
                <a:gd name="connsiteY293" fmla="*/ 335280 h 2521011"/>
                <a:gd name="connsiteX294" fmla="*/ 466213 w 2369255"/>
                <a:gd name="connsiteY294" fmla="*/ 266700 h 2521011"/>
                <a:gd name="connsiteX295" fmla="*/ 443353 w 2369255"/>
                <a:gd name="connsiteY295" fmla="*/ 198120 h 2521011"/>
                <a:gd name="connsiteX296" fmla="*/ 390013 w 2369255"/>
                <a:gd name="connsiteY296" fmla="*/ 137160 h 2521011"/>
                <a:gd name="connsiteX297" fmla="*/ 412873 w 2369255"/>
                <a:gd name="connsiteY297" fmla="*/ 125730 h 2521011"/>
                <a:gd name="connsiteX298" fmla="*/ 411094 w 2369255"/>
                <a:gd name="connsiteY298" fmla="*/ 119401 h 2521011"/>
                <a:gd name="connsiteX299" fmla="*/ 412873 w 2369255"/>
                <a:gd name="connsiteY299" fmla="*/ 120015 h 2521011"/>
                <a:gd name="connsiteX300" fmla="*/ 454783 w 2369255"/>
                <a:gd name="connsiteY300" fmla="*/ 74295 h 2521011"/>
                <a:gd name="connsiteX301" fmla="*/ 521458 w 2369255"/>
                <a:gd name="connsiteY301" fmla="*/ 85725 h 2521011"/>
                <a:gd name="connsiteX302" fmla="*/ 498598 w 2369255"/>
                <a:gd name="connsiteY302" fmla="*/ 49530 h 2521011"/>
                <a:gd name="connsiteX303" fmla="*/ 550033 w 2369255"/>
                <a:gd name="connsiteY303" fmla="*/ 13335 h 2521011"/>
                <a:gd name="connsiteX304" fmla="*/ 654808 w 2369255"/>
                <a:gd name="connsiteY30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245358 w 2369255"/>
                <a:gd name="connsiteY107" fmla="*/ 510540 h 2521011"/>
                <a:gd name="connsiteX108" fmla="*/ 1439005 w 2369255"/>
                <a:gd name="connsiteY108" fmla="*/ 447233 h 2521011"/>
                <a:gd name="connsiteX109" fmla="*/ 1245358 w 2369255"/>
                <a:gd name="connsiteY109" fmla="*/ 510540 h 2521011"/>
                <a:gd name="connsiteX110" fmla="*/ 1596716 w 2369255"/>
                <a:gd name="connsiteY110" fmla="*/ 393345 h 2521011"/>
                <a:gd name="connsiteX111" fmla="*/ 1593973 w 2369255"/>
                <a:gd name="connsiteY111" fmla="*/ 396240 h 2521011"/>
                <a:gd name="connsiteX112" fmla="*/ 1587306 w 2369255"/>
                <a:gd name="connsiteY112" fmla="*/ 396240 h 2521011"/>
                <a:gd name="connsiteX113" fmla="*/ 1596716 w 2369255"/>
                <a:gd name="connsiteY113" fmla="*/ 393345 h 2521011"/>
                <a:gd name="connsiteX114" fmla="*/ 1548806 w 2369255"/>
                <a:gd name="connsiteY114" fmla="*/ 361656 h 2521011"/>
                <a:gd name="connsiteX115" fmla="*/ 1550158 w 2369255"/>
                <a:gd name="connsiteY115" fmla="*/ 361950 h 2521011"/>
                <a:gd name="connsiteX116" fmla="*/ 1544519 w 2369255"/>
                <a:gd name="connsiteY116" fmla="*/ 384505 h 2521011"/>
                <a:gd name="connsiteX117" fmla="*/ 1540633 w 2369255"/>
                <a:gd name="connsiteY117" fmla="*/ 382905 h 2521011"/>
                <a:gd name="connsiteX118" fmla="*/ 1548806 w 2369255"/>
                <a:gd name="connsiteY118" fmla="*/ 361656 h 2521011"/>
                <a:gd name="connsiteX119" fmla="*/ 1596041 w 2369255"/>
                <a:gd name="connsiteY119" fmla="*/ 138288 h 2521011"/>
                <a:gd name="connsiteX120" fmla="*/ 1955817 w 2369255"/>
                <a:gd name="connsiteY120" fmla="*/ 458364 h 2521011"/>
                <a:gd name="connsiteX121" fmla="*/ 1914013 w 2369255"/>
                <a:gd name="connsiteY121" fmla="*/ 466725 h 2521011"/>
                <a:gd name="connsiteX122" fmla="*/ 1849243 w 2369255"/>
                <a:gd name="connsiteY122" fmla="*/ 459105 h 2521011"/>
                <a:gd name="connsiteX123" fmla="*/ 1824478 w 2369255"/>
                <a:gd name="connsiteY123" fmla="*/ 432435 h 2521011"/>
                <a:gd name="connsiteX124" fmla="*/ 1809238 w 2369255"/>
                <a:gd name="connsiteY124" fmla="*/ 438150 h 2521011"/>
                <a:gd name="connsiteX125" fmla="*/ 1786378 w 2369255"/>
                <a:gd name="connsiteY125" fmla="*/ 401955 h 2521011"/>
                <a:gd name="connsiteX126" fmla="*/ 1717798 w 2369255"/>
                <a:gd name="connsiteY126" fmla="*/ 409575 h 2521011"/>
                <a:gd name="connsiteX127" fmla="*/ 1721608 w 2369255"/>
                <a:gd name="connsiteY127" fmla="*/ 369570 h 2521011"/>
                <a:gd name="connsiteX128" fmla="*/ 1704463 w 2369255"/>
                <a:gd name="connsiteY128" fmla="*/ 365760 h 2521011"/>
                <a:gd name="connsiteX129" fmla="*/ 1725418 w 2369255"/>
                <a:gd name="connsiteY129" fmla="*/ 350520 h 2521011"/>
                <a:gd name="connsiteX130" fmla="*/ 1693033 w 2369255"/>
                <a:gd name="connsiteY130" fmla="*/ 312420 h 2521011"/>
                <a:gd name="connsiteX131" fmla="*/ 1653028 w 2369255"/>
                <a:gd name="connsiteY131" fmla="*/ 358140 h 2521011"/>
                <a:gd name="connsiteX132" fmla="*/ 1624964 w 2369255"/>
                <a:gd name="connsiteY132" fmla="*/ 323060 h 2521011"/>
                <a:gd name="connsiteX133" fmla="*/ 1626358 w 2369255"/>
                <a:gd name="connsiteY133" fmla="*/ 321945 h 2521011"/>
                <a:gd name="connsiteX134" fmla="*/ 1597783 w 2369255"/>
                <a:gd name="connsiteY134" fmla="*/ 281940 h 2521011"/>
                <a:gd name="connsiteX135" fmla="*/ 1590163 w 2369255"/>
                <a:gd name="connsiteY135" fmla="*/ 146685 h 2521011"/>
                <a:gd name="connsiteX136" fmla="*/ 1596041 w 2369255"/>
                <a:gd name="connsiteY136" fmla="*/ 138288 h 2521011"/>
                <a:gd name="connsiteX137" fmla="*/ 654808 w 2369255"/>
                <a:gd name="connsiteY137" fmla="*/ 0 h 2521011"/>
                <a:gd name="connsiteX138" fmla="*/ 681478 w 2369255"/>
                <a:gd name="connsiteY138" fmla="*/ 80010 h 2521011"/>
                <a:gd name="connsiteX139" fmla="*/ 790063 w 2369255"/>
                <a:gd name="connsiteY139" fmla="*/ 51435 h 2521011"/>
                <a:gd name="connsiteX140" fmla="*/ 838950 w 2369255"/>
                <a:gd name="connsiteY140" fmla="*/ 29486 h 2521011"/>
                <a:gd name="connsiteX141" fmla="*/ 862453 w 2369255"/>
                <a:gd name="connsiteY141" fmla="*/ 59055 h 2521011"/>
                <a:gd name="connsiteX142" fmla="*/ 856738 w 2369255"/>
                <a:gd name="connsiteY142" fmla="*/ 89535 h 2521011"/>
                <a:gd name="connsiteX143" fmla="*/ 938653 w 2369255"/>
                <a:gd name="connsiteY143" fmla="*/ 93345 h 2521011"/>
                <a:gd name="connsiteX144" fmla="*/ 951988 w 2369255"/>
                <a:gd name="connsiteY144" fmla="*/ 19050 h 2521011"/>
                <a:gd name="connsiteX145" fmla="*/ 972943 w 2369255"/>
                <a:gd name="connsiteY145" fmla="*/ 47625 h 2521011"/>
                <a:gd name="connsiteX146" fmla="*/ 1064383 w 2369255"/>
                <a:gd name="connsiteY146" fmla="*/ 47625 h 2521011"/>
                <a:gd name="connsiteX147" fmla="*/ 1113913 w 2369255"/>
                <a:gd name="connsiteY147" fmla="*/ 38100 h 2521011"/>
                <a:gd name="connsiteX148" fmla="*/ 1121533 w 2369255"/>
                <a:gd name="connsiteY148" fmla="*/ 9525 h 2521011"/>
                <a:gd name="connsiteX149" fmla="*/ 1182493 w 2369255"/>
                <a:gd name="connsiteY149" fmla="*/ 0 h 2521011"/>
                <a:gd name="connsiteX150" fmla="*/ 1214878 w 2369255"/>
                <a:gd name="connsiteY150" fmla="*/ 102870 h 2521011"/>
                <a:gd name="connsiteX151" fmla="*/ 1228213 w 2369255"/>
                <a:gd name="connsiteY151" fmla="*/ 102870 h 2521011"/>
                <a:gd name="connsiteX152" fmla="*/ 1252978 w 2369255"/>
                <a:gd name="connsiteY152" fmla="*/ 190500 h 2521011"/>
                <a:gd name="connsiteX153" fmla="*/ 1255403 w 2369255"/>
                <a:gd name="connsiteY153" fmla="*/ 195722 h 2521011"/>
                <a:gd name="connsiteX154" fmla="*/ 1252978 w 2369255"/>
                <a:gd name="connsiteY154" fmla="*/ 198120 h 2521011"/>
                <a:gd name="connsiteX155" fmla="*/ 1249168 w 2369255"/>
                <a:gd name="connsiteY155" fmla="*/ 240030 h 2521011"/>
                <a:gd name="connsiteX156" fmla="*/ 1273933 w 2369255"/>
                <a:gd name="connsiteY156" fmla="*/ 346710 h 2521011"/>
                <a:gd name="connsiteX157" fmla="*/ 1216783 w 2369255"/>
                <a:gd name="connsiteY157" fmla="*/ 363855 h 2521011"/>
                <a:gd name="connsiteX158" fmla="*/ 1245358 w 2369255"/>
                <a:gd name="connsiteY158" fmla="*/ 510540 h 2521011"/>
                <a:gd name="connsiteX159" fmla="*/ 1266313 w 2369255"/>
                <a:gd name="connsiteY159" fmla="*/ 563880 h 2521011"/>
                <a:gd name="connsiteX160" fmla="*/ 1312033 w 2369255"/>
                <a:gd name="connsiteY160" fmla="*/ 641985 h 2521011"/>
                <a:gd name="connsiteX161" fmla="*/ 1332988 w 2369255"/>
                <a:gd name="connsiteY161" fmla="*/ 645795 h 2521011"/>
                <a:gd name="connsiteX162" fmla="*/ 1361563 w 2369255"/>
                <a:gd name="connsiteY162" fmla="*/ 737235 h 2521011"/>
                <a:gd name="connsiteX163" fmla="*/ 1540633 w 2369255"/>
                <a:gd name="connsiteY163" fmla="*/ 702945 h 2521011"/>
                <a:gd name="connsiteX164" fmla="*/ 1540207 w 2369255"/>
                <a:gd name="connsiteY164" fmla="*/ 700259 h 2521011"/>
                <a:gd name="connsiteX165" fmla="*/ 1586353 w 2369255"/>
                <a:gd name="connsiteY165" fmla="*/ 689610 h 2521011"/>
                <a:gd name="connsiteX166" fmla="*/ 1609213 w 2369255"/>
                <a:gd name="connsiteY166" fmla="*/ 659130 h 2521011"/>
                <a:gd name="connsiteX167" fmla="*/ 1637788 w 2369255"/>
                <a:gd name="connsiteY167" fmla="*/ 645795 h 2521011"/>
                <a:gd name="connsiteX168" fmla="*/ 1649218 w 2369255"/>
                <a:gd name="connsiteY168" fmla="*/ 613410 h 2521011"/>
                <a:gd name="connsiteX169" fmla="*/ 1670173 w 2369255"/>
                <a:gd name="connsiteY169" fmla="*/ 594360 h 2521011"/>
                <a:gd name="connsiteX170" fmla="*/ 1691128 w 2369255"/>
                <a:gd name="connsiteY170" fmla="*/ 609600 h 2521011"/>
                <a:gd name="connsiteX171" fmla="*/ 1685413 w 2369255"/>
                <a:gd name="connsiteY171" fmla="*/ 708660 h 2521011"/>
                <a:gd name="connsiteX172" fmla="*/ 1755898 w 2369255"/>
                <a:gd name="connsiteY172" fmla="*/ 786765 h 2521011"/>
                <a:gd name="connsiteX173" fmla="*/ 1757803 w 2369255"/>
                <a:gd name="connsiteY173" fmla="*/ 851535 h 2521011"/>
                <a:gd name="connsiteX174" fmla="*/ 1733038 w 2369255"/>
                <a:gd name="connsiteY174" fmla="*/ 872490 h 2521011"/>
                <a:gd name="connsiteX175" fmla="*/ 1795903 w 2369255"/>
                <a:gd name="connsiteY175" fmla="*/ 876300 h 2521011"/>
                <a:gd name="connsiteX176" fmla="*/ 2082230 w 2369255"/>
                <a:gd name="connsiteY176" fmla="*/ 811829 h 2521011"/>
                <a:gd name="connsiteX177" fmla="*/ 2102608 w 2369255"/>
                <a:gd name="connsiteY177" fmla="*/ 889635 h 2521011"/>
                <a:gd name="connsiteX178" fmla="*/ 2094988 w 2369255"/>
                <a:gd name="connsiteY178" fmla="*/ 942975 h 2521011"/>
                <a:gd name="connsiteX179" fmla="*/ 2030218 w 2369255"/>
                <a:gd name="connsiteY179" fmla="*/ 952500 h 2521011"/>
                <a:gd name="connsiteX180" fmla="*/ 2030218 w 2369255"/>
                <a:gd name="connsiteY180" fmla="*/ 1022985 h 2521011"/>
                <a:gd name="connsiteX181" fmla="*/ 2074033 w 2369255"/>
                <a:gd name="connsiteY181" fmla="*/ 1028700 h 2521011"/>
                <a:gd name="connsiteX182" fmla="*/ 2114038 w 2369255"/>
                <a:gd name="connsiteY182" fmla="*/ 1002030 h 2521011"/>
                <a:gd name="connsiteX183" fmla="*/ 2093083 w 2369255"/>
                <a:gd name="connsiteY183" fmla="*/ 1057275 h 2521011"/>
                <a:gd name="connsiteX184" fmla="*/ 2089273 w 2369255"/>
                <a:gd name="connsiteY184" fmla="*/ 1137285 h 2521011"/>
                <a:gd name="connsiteX185" fmla="*/ 2287393 w 2369255"/>
                <a:gd name="connsiteY185" fmla="*/ 1135380 h 2521011"/>
                <a:gd name="connsiteX186" fmla="*/ 2287393 w 2369255"/>
                <a:gd name="connsiteY186" fmla="*/ 1091565 h 2521011"/>
                <a:gd name="connsiteX187" fmla="*/ 2296363 w 2369255"/>
                <a:gd name="connsiteY187" fmla="*/ 1088949 h 2521011"/>
                <a:gd name="connsiteX188" fmla="*/ 2369255 w 2369255"/>
                <a:gd name="connsiteY188" fmla="*/ 1229053 h 2521011"/>
                <a:gd name="connsiteX189" fmla="*/ 2303675 w 2369255"/>
                <a:gd name="connsiteY189" fmla="*/ 1218123 h 2521011"/>
                <a:gd name="connsiteX190" fmla="*/ 2285869 w 2369255"/>
                <a:gd name="connsiteY190" fmla="*/ 1136214 h 2521011"/>
                <a:gd name="connsiteX191" fmla="*/ 2093706 w 2369255"/>
                <a:gd name="connsiteY191" fmla="*/ 1138062 h 2521011"/>
                <a:gd name="connsiteX192" fmla="*/ 2142613 w 2369255"/>
                <a:gd name="connsiteY192" fmla="*/ 1226820 h 2521011"/>
                <a:gd name="connsiteX193" fmla="*/ 2083558 w 2369255"/>
                <a:gd name="connsiteY193" fmla="*/ 1257300 h 2521011"/>
                <a:gd name="connsiteX194" fmla="*/ 2093083 w 2369255"/>
                <a:gd name="connsiteY194" fmla="*/ 1295400 h 2521011"/>
                <a:gd name="connsiteX195" fmla="*/ 2047363 w 2369255"/>
                <a:gd name="connsiteY195" fmla="*/ 1350645 h 2521011"/>
                <a:gd name="connsiteX196" fmla="*/ 2174998 w 2369255"/>
                <a:gd name="connsiteY196" fmla="*/ 1419225 h 2521011"/>
                <a:gd name="connsiteX197" fmla="*/ 2152138 w 2369255"/>
                <a:gd name="connsiteY197" fmla="*/ 1451610 h 2521011"/>
                <a:gd name="connsiteX198" fmla="*/ 2203573 w 2369255"/>
                <a:gd name="connsiteY198" fmla="*/ 1527810 h 2521011"/>
                <a:gd name="connsiteX199" fmla="*/ 2197858 w 2369255"/>
                <a:gd name="connsiteY199" fmla="*/ 1565910 h 2521011"/>
                <a:gd name="connsiteX200" fmla="*/ 2163568 w 2369255"/>
                <a:gd name="connsiteY200" fmla="*/ 1581150 h 2521011"/>
                <a:gd name="connsiteX201" fmla="*/ 2131183 w 2369255"/>
                <a:gd name="connsiteY201" fmla="*/ 1657350 h 2521011"/>
                <a:gd name="connsiteX202" fmla="*/ 2165473 w 2369255"/>
                <a:gd name="connsiteY202" fmla="*/ 1691640 h 2521011"/>
                <a:gd name="connsiteX203" fmla="*/ 2129278 w 2369255"/>
                <a:gd name="connsiteY203" fmla="*/ 1737360 h 2521011"/>
                <a:gd name="connsiteX204" fmla="*/ 2213098 w 2369255"/>
                <a:gd name="connsiteY204" fmla="*/ 1722120 h 2521011"/>
                <a:gd name="connsiteX205" fmla="*/ 2131183 w 2369255"/>
                <a:gd name="connsiteY205" fmla="*/ 1739265 h 2521011"/>
                <a:gd name="connsiteX206" fmla="*/ 2030218 w 2369255"/>
                <a:gd name="connsiteY206" fmla="*/ 1644015 h 2521011"/>
                <a:gd name="connsiteX207" fmla="*/ 1940683 w 2369255"/>
                <a:gd name="connsiteY207" fmla="*/ 1708785 h 2521011"/>
                <a:gd name="connsiteX208" fmla="*/ 1809238 w 2369255"/>
                <a:gd name="connsiteY208" fmla="*/ 1737360 h 2521011"/>
                <a:gd name="connsiteX209" fmla="*/ 1795903 w 2369255"/>
                <a:gd name="connsiteY209" fmla="*/ 1722120 h 2521011"/>
                <a:gd name="connsiteX210" fmla="*/ 1738753 w 2369255"/>
                <a:gd name="connsiteY210" fmla="*/ 1737360 h 2521011"/>
                <a:gd name="connsiteX211" fmla="*/ 1734943 w 2369255"/>
                <a:gd name="connsiteY211" fmla="*/ 1760220 h 2521011"/>
                <a:gd name="connsiteX212" fmla="*/ 1683030 w 2369255"/>
                <a:gd name="connsiteY212" fmla="*/ 1773198 h 2521011"/>
                <a:gd name="connsiteX213" fmla="*/ 1681603 w 2369255"/>
                <a:gd name="connsiteY213" fmla="*/ 1771650 h 2521011"/>
                <a:gd name="connsiteX214" fmla="*/ 1637788 w 2369255"/>
                <a:gd name="connsiteY214" fmla="*/ 1811655 h 2521011"/>
                <a:gd name="connsiteX215" fmla="*/ 1618738 w 2369255"/>
                <a:gd name="connsiteY215" fmla="*/ 1811655 h 2521011"/>
                <a:gd name="connsiteX216" fmla="*/ 1546348 w 2369255"/>
                <a:gd name="connsiteY216" fmla="*/ 1903095 h 2521011"/>
                <a:gd name="connsiteX217" fmla="*/ 1538728 w 2369255"/>
                <a:gd name="connsiteY217" fmla="*/ 1952625 h 2521011"/>
                <a:gd name="connsiteX218" fmla="*/ 1513963 w 2369255"/>
                <a:gd name="connsiteY218" fmla="*/ 1918335 h 2521011"/>
                <a:gd name="connsiteX219" fmla="*/ 1475863 w 2369255"/>
                <a:gd name="connsiteY219" fmla="*/ 1986915 h 2521011"/>
                <a:gd name="connsiteX220" fmla="*/ 1460623 w 2369255"/>
                <a:gd name="connsiteY220" fmla="*/ 1986915 h 2521011"/>
                <a:gd name="connsiteX221" fmla="*/ 1414903 w 2369255"/>
                <a:gd name="connsiteY221" fmla="*/ 2019300 h 2521011"/>
                <a:gd name="connsiteX222" fmla="*/ 1418713 w 2369255"/>
                <a:gd name="connsiteY222" fmla="*/ 2038350 h 2521011"/>
                <a:gd name="connsiteX223" fmla="*/ 1376803 w 2369255"/>
                <a:gd name="connsiteY223" fmla="*/ 2066925 h 2521011"/>
                <a:gd name="connsiteX224" fmla="*/ 1390138 w 2369255"/>
                <a:gd name="connsiteY224" fmla="*/ 2097405 h 2521011"/>
                <a:gd name="connsiteX225" fmla="*/ 1319653 w 2369255"/>
                <a:gd name="connsiteY225" fmla="*/ 2106930 h 2521011"/>
                <a:gd name="connsiteX226" fmla="*/ 1300603 w 2369255"/>
                <a:gd name="connsiteY226" fmla="*/ 2143125 h 2521011"/>
                <a:gd name="connsiteX227" fmla="*/ 1273933 w 2369255"/>
                <a:gd name="connsiteY227" fmla="*/ 2164080 h 2521011"/>
                <a:gd name="connsiteX228" fmla="*/ 1239643 w 2369255"/>
                <a:gd name="connsiteY228" fmla="*/ 2141220 h 2521011"/>
                <a:gd name="connsiteX229" fmla="*/ 1225489 w 2369255"/>
                <a:gd name="connsiteY229" fmla="*/ 2157396 h 2521011"/>
                <a:gd name="connsiteX230" fmla="*/ 1224403 w 2369255"/>
                <a:gd name="connsiteY230" fmla="*/ 2156460 h 2521011"/>
                <a:gd name="connsiteX231" fmla="*/ 1096768 w 2369255"/>
                <a:gd name="connsiteY231" fmla="*/ 2042160 h 2521011"/>
                <a:gd name="connsiteX232" fmla="*/ 1049736 w 2369255"/>
                <a:gd name="connsiteY232" fmla="*/ 2104529 h 2521011"/>
                <a:gd name="connsiteX233" fmla="*/ 969133 w 2369255"/>
                <a:gd name="connsiteY233" fmla="*/ 2101216 h 2521011"/>
                <a:gd name="connsiteX234" fmla="*/ 965323 w 2369255"/>
                <a:gd name="connsiteY234" fmla="*/ 2129791 h 2521011"/>
                <a:gd name="connsiteX235" fmla="*/ 807208 w 2369255"/>
                <a:gd name="connsiteY235" fmla="*/ 2129791 h 2521011"/>
                <a:gd name="connsiteX236" fmla="*/ 803398 w 2369255"/>
                <a:gd name="connsiteY236" fmla="*/ 2025016 h 2521011"/>
                <a:gd name="connsiteX237" fmla="*/ 801578 w 2369255"/>
                <a:gd name="connsiteY237" fmla="*/ 2024761 h 2521011"/>
                <a:gd name="connsiteX238" fmla="*/ 818638 w 2369255"/>
                <a:gd name="connsiteY238" fmla="*/ 1973580 h 2521011"/>
                <a:gd name="connsiteX239" fmla="*/ 776728 w 2369255"/>
                <a:gd name="connsiteY239" fmla="*/ 1939290 h 2521011"/>
                <a:gd name="connsiteX240" fmla="*/ 780538 w 2369255"/>
                <a:gd name="connsiteY240" fmla="*/ 1899285 h 2521011"/>
                <a:gd name="connsiteX241" fmla="*/ 791968 w 2369255"/>
                <a:gd name="connsiteY241" fmla="*/ 1836420 h 2521011"/>
                <a:gd name="connsiteX242" fmla="*/ 761488 w 2369255"/>
                <a:gd name="connsiteY242" fmla="*/ 1802130 h 2521011"/>
                <a:gd name="connsiteX243" fmla="*/ 708148 w 2369255"/>
                <a:gd name="connsiteY243" fmla="*/ 1790700 h 2521011"/>
                <a:gd name="connsiteX244" fmla="*/ 637663 w 2369255"/>
                <a:gd name="connsiteY244" fmla="*/ 1731645 h 2521011"/>
                <a:gd name="connsiteX245" fmla="*/ 637663 w 2369255"/>
                <a:gd name="connsiteY245" fmla="*/ 1704975 h 2521011"/>
                <a:gd name="connsiteX246" fmla="*/ 609088 w 2369255"/>
                <a:gd name="connsiteY246" fmla="*/ 1708785 h 2521011"/>
                <a:gd name="connsiteX247" fmla="*/ 504313 w 2369255"/>
                <a:gd name="connsiteY247" fmla="*/ 1638300 h 2521011"/>
                <a:gd name="connsiteX248" fmla="*/ 463237 w 2369255"/>
                <a:gd name="connsiteY248" fmla="*/ 1595581 h 2521011"/>
                <a:gd name="connsiteX249" fmla="*/ 464308 w 2369255"/>
                <a:gd name="connsiteY249" fmla="*/ 1543050 h 2521011"/>
                <a:gd name="connsiteX250" fmla="*/ 420493 w 2369255"/>
                <a:gd name="connsiteY250" fmla="*/ 1522095 h 2521011"/>
                <a:gd name="connsiteX251" fmla="*/ 435733 w 2369255"/>
                <a:gd name="connsiteY251" fmla="*/ 1470660 h 2521011"/>
                <a:gd name="connsiteX252" fmla="*/ 391918 w 2369255"/>
                <a:gd name="connsiteY252" fmla="*/ 1491615 h 2521011"/>
                <a:gd name="connsiteX253" fmla="*/ 359533 w 2369255"/>
                <a:gd name="connsiteY253" fmla="*/ 1491615 h 2521011"/>
                <a:gd name="connsiteX254" fmla="*/ 353818 w 2369255"/>
                <a:gd name="connsiteY254" fmla="*/ 1510665 h 2521011"/>
                <a:gd name="connsiteX255" fmla="*/ 184273 w 2369255"/>
                <a:gd name="connsiteY255" fmla="*/ 1510665 h 2521011"/>
                <a:gd name="connsiteX256" fmla="*/ 163926 w 2369255"/>
                <a:gd name="connsiteY256" fmla="*/ 1573404 h 2521011"/>
                <a:gd name="connsiteX257" fmla="*/ 163885 w 2369255"/>
                <a:gd name="connsiteY257" fmla="*/ 1573328 h 2521011"/>
                <a:gd name="connsiteX258" fmla="*/ 184395 w 2369255"/>
                <a:gd name="connsiteY258" fmla="*/ 1510087 h 2521011"/>
                <a:gd name="connsiteX259" fmla="*/ 203274 w 2369255"/>
                <a:gd name="connsiteY259" fmla="*/ 1510087 h 2521011"/>
                <a:gd name="connsiteX260" fmla="*/ 197608 w 2369255"/>
                <a:gd name="connsiteY260" fmla="*/ 1443990 h 2521011"/>
                <a:gd name="connsiteX261" fmla="*/ 148078 w 2369255"/>
                <a:gd name="connsiteY261" fmla="*/ 1466850 h 2521011"/>
                <a:gd name="connsiteX262" fmla="*/ 127123 w 2369255"/>
                <a:gd name="connsiteY262" fmla="*/ 1390650 h 2521011"/>
                <a:gd name="connsiteX263" fmla="*/ 117598 w 2369255"/>
                <a:gd name="connsiteY263" fmla="*/ 1389648 h 2521011"/>
                <a:gd name="connsiteX264" fmla="*/ 117598 w 2369255"/>
                <a:gd name="connsiteY264" fmla="*/ 1352550 h 2521011"/>
                <a:gd name="connsiteX265" fmla="*/ 148078 w 2369255"/>
                <a:gd name="connsiteY265" fmla="*/ 1314450 h 2521011"/>
                <a:gd name="connsiteX266" fmla="*/ 212848 w 2369255"/>
                <a:gd name="connsiteY266" fmla="*/ 1303020 h 2521011"/>
                <a:gd name="connsiteX267" fmla="*/ 229993 w 2369255"/>
                <a:gd name="connsiteY267" fmla="*/ 1238250 h 2521011"/>
                <a:gd name="connsiteX268" fmla="*/ 218563 w 2369255"/>
                <a:gd name="connsiteY268" fmla="*/ 1143000 h 2521011"/>
                <a:gd name="connsiteX269" fmla="*/ 219377 w 2369255"/>
                <a:gd name="connsiteY269" fmla="*/ 1135131 h 2521011"/>
                <a:gd name="connsiteX270" fmla="*/ 308099 w 2369255"/>
                <a:gd name="connsiteY270" fmla="*/ 1110615 h 2521011"/>
                <a:gd name="connsiteX271" fmla="*/ 325244 w 2369255"/>
                <a:gd name="connsiteY271" fmla="*/ 1022985 h 2521011"/>
                <a:gd name="connsiteX272" fmla="*/ 304289 w 2369255"/>
                <a:gd name="connsiteY272" fmla="*/ 986790 h 2521011"/>
                <a:gd name="connsiteX273" fmla="*/ 174749 w 2369255"/>
                <a:gd name="connsiteY273" fmla="*/ 969645 h 2521011"/>
                <a:gd name="connsiteX274" fmla="*/ 243329 w 2369255"/>
                <a:gd name="connsiteY274" fmla="*/ 843915 h 2521011"/>
                <a:gd name="connsiteX275" fmla="*/ 247139 w 2369255"/>
                <a:gd name="connsiteY275" fmla="*/ 731520 h 2521011"/>
                <a:gd name="connsiteX276" fmla="*/ 169034 w 2369255"/>
                <a:gd name="connsiteY276" fmla="*/ 685800 h 2521011"/>
                <a:gd name="connsiteX277" fmla="*/ 98549 w 2369255"/>
                <a:gd name="connsiteY277" fmla="*/ 641985 h 2521011"/>
                <a:gd name="connsiteX278" fmla="*/ 42112 w 2369255"/>
                <a:gd name="connsiteY278" fmla="*/ 643866 h 2521011"/>
                <a:gd name="connsiteX279" fmla="*/ 41731 w 2369255"/>
                <a:gd name="connsiteY279" fmla="*/ 642127 h 2521011"/>
                <a:gd name="connsiteX280" fmla="*/ 98881 w 2369255"/>
                <a:gd name="connsiteY280" fmla="*/ 640222 h 2521011"/>
                <a:gd name="connsiteX281" fmla="*/ 169366 w 2369255"/>
                <a:gd name="connsiteY281" fmla="*/ 684037 h 2521011"/>
                <a:gd name="connsiteX282" fmla="*/ 222373 w 2369255"/>
                <a:gd name="connsiteY282" fmla="*/ 715066 h 2521011"/>
                <a:gd name="connsiteX283" fmla="*/ 222373 w 2369255"/>
                <a:gd name="connsiteY283" fmla="*/ 567691 h 2521011"/>
                <a:gd name="connsiteX284" fmla="*/ 243328 w 2369255"/>
                <a:gd name="connsiteY284" fmla="*/ 489586 h 2521011"/>
                <a:gd name="connsiteX285" fmla="*/ 212848 w 2369255"/>
                <a:gd name="connsiteY285" fmla="*/ 447676 h 2521011"/>
                <a:gd name="connsiteX286" fmla="*/ 287143 w 2369255"/>
                <a:gd name="connsiteY286" fmla="*/ 449581 h 2521011"/>
                <a:gd name="connsiteX287" fmla="*/ 282547 w 2369255"/>
                <a:gd name="connsiteY287" fmla="*/ 446066 h 2521011"/>
                <a:gd name="connsiteX288" fmla="*/ 287143 w 2369255"/>
                <a:gd name="connsiteY288" fmla="*/ 447675 h 2521011"/>
                <a:gd name="connsiteX289" fmla="*/ 317623 w 2369255"/>
                <a:gd name="connsiteY289" fmla="*/ 382905 h 2521011"/>
                <a:gd name="connsiteX290" fmla="*/ 401443 w 2369255"/>
                <a:gd name="connsiteY290" fmla="*/ 384810 h 2521011"/>
                <a:gd name="connsiteX291" fmla="*/ 447163 w 2369255"/>
                <a:gd name="connsiteY291" fmla="*/ 361950 h 2521011"/>
                <a:gd name="connsiteX292" fmla="*/ 462403 w 2369255"/>
                <a:gd name="connsiteY292" fmla="*/ 335280 h 2521011"/>
                <a:gd name="connsiteX293" fmla="*/ 466213 w 2369255"/>
                <a:gd name="connsiteY293" fmla="*/ 266700 h 2521011"/>
                <a:gd name="connsiteX294" fmla="*/ 443353 w 2369255"/>
                <a:gd name="connsiteY294" fmla="*/ 198120 h 2521011"/>
                <a:gd name="connsiteX295" fmla="*/ 390013 w 2369255"/>
                <a:gd name="connsiteY295" fmla="*/ 137160 h 2521011"/>
                <a:gd name="connsiteX296" fmla="*/ 412873 w 2369255"/>
                <a:gd name="connsiteY296" fmla="*/ 125730 h 2521011"/>
                <a:gd name="connsiteX297" fmla="*/ 411094 w 2369255"/>
                <a:gd name="connsiteY297" fmla="*/ 119401 h 2521011"/>
                <a:gd name="connsiteX298" fmla="*/ 412873 w 2369255"/>
                <a:gd name="connsiteY298" fmla="*/ 120015 h 2521011"/>
                <a:gd name="connsiteX299" fmla="*/ 454783 w 2369255"/>
                <a:gd name="connsiteY299" fmla="*/ 74295 h 2521011"/>
                <a:gd name="connsiteX300" fmla="*/ 521458 w 2369255"/>
                <a:gd name="connsiteY300" fmla="*/ 85725 h 2521011"/>
                <a:gd name="connsiteX301" fmla="*/ 498598 w 2369255"/>
                <a:gd name="connsiteY301" fmla="*/ 49530 h 2521011"/>
                <a:gd name="connsiteX302" fmla="*/ 550033 w 2369255"/>
                <a:gd name="connsiteY302" fmla="*/ 13335 h 2521011"/>
                <a:gd name="connsiteX303" fmla="*/ 654808 w 2369255"/>
                <a:gd name="connsiteY30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8806 w 2369255"/>
                <a:gd name="connsiteY111" fmla="*/ 361656 h 2521011"/>
                <a:gd name="connsiteX112" fmla="*/ 1550158 w 2369255"/>
                <a:gd name="connsiteY112" fmla="*/ 361950 h 2521011"/>
                <a:gd name="connsiteX113" fmla="*/ 1544519 w 2369255"/>
                <a:gd name="connsiteY113" fmla="*/ 384505 h 2521011"/>
                <a:gd name="connsiteX114" fmla="*/ 1540633 w 2369255"/>
                <a:gd name="connsiteY114" fmla="*/ 382905 h 2521011"/>
                <a:gd name="connsiteX115" fmla="*/ 1548806 w 2369255"/>
                <a:gd name="connsiteY115" fmla="*/ 361656 h 2521011"/>
                <a:gd name="connsiteX116" fmla="*/ 1596041 w 2369255"/>
                <a:gd name="connsiteY116" fmla="*/ 138288 h 2521011"/>
                <a:gd name="connsiteX117" fmla="*/ 1955817 w 2369255"/>
                <a:gd name="connsiteY117" fmla="*/ 458364 h 2521011"/>
                <a:gd name="connsiteX118" fmla="*/ 1914013 w 2369255"/>
                <a:gd name="connsiteY118" fmla="*/ 466725 h 2521011"/>
                <a:gd name="connsiteX119" fmla="*/ 1849243 w 2369255"/>
                <a:gd name="connsiteY119" fmla="*/ 459105 h 2521011"/>
                <a:gd name="connsiteX120" fmla="*/ 1824478 w 2369255"/>
                <a:gd name="connsiteY120" fmla="*/ 432435 h 2521011"/>
                <a:gd name="connsiteX121" fmla="*/ 1809238 w 2369255"/>
                <a:gd name="connsiteY121" fmla="*/ 438150 h 2521011"/>
                <a:gd name="connsiteX122" fmla="*/ 1786378 w 2369255"/>
                <a:gd name="connsiteY122" fmla="*/ 401955 h 2521011"/>
                <a:gd name="connsiteX123" fmla="*/ 1717798 w 2369255"/>
                <a:gd name="connsiteY123" fmla="*/ 409575 h 2521011"/>
                <a:gd name="connsiteX124" fmla="*/ 1721608 w 2369255"/>
                <a:gd name="connsiteY124" fmla="*/ 369570 h 2521011"/>
                <a:gd name="connsiteX125" fmla="*/ 1704463 w 2369255"/>
                <a:gd name="connsiteY125" fmla="*/ 365760 h 2521011"/>
                <a:gd name="connsiteX126" fmla="*/ 1725418 w 2369255"/>
                <a:gd name="connsiteY126" fmla="*/ 350520 h 2521011"/>
                <a:gd name="connsiteX127" fmla="*/ 1693033 w 2369255"/>
                <a:gd name="connsiteY127" fmla="*/ 312420 h 2521011"/>
                <a:gd name="connsiteX128" fmla="*/ 1653028 w 2369255"/>
                <a:gd name="connsiteY128" fmla="*/ 358140 h 2521011"/>
                <a:gd name="connsiteX129" fmla="*/ 1624964 w 2369255"/>
                <a:gd name="connsiteY129" fmla="*/ 323060 h 2521011"/>
                <a:gd name="connsiteX130" fmla="*/ 1626358 w 2369255"/>
                <a:gd name="connsiteY130" fmla="*/ 321945 h 2521011"/>
                <a:gd name="connsiteX131" fmla="*/ 1597783 w 2369255"/>
                <a:gd name="connsiteY131" fmla="*/ 281940 h 2521011"/>
                <a:gd name="connsiteX132" fmla="*/ 1590163 w 2369255"/>
                <a:gd name="connsiteY132" fmla="*/ 146685 h 2521011"/>
                <a:gd name="connsiteX133" fmla="*/ 1596041 w 2369255"/>
                <a:gd name="connsiteY133" fmla="*/ 138288 h 2521011"/>
                <a:gd name="connsiteX134" fmla="*/ 654808 w 2369255"/>
                <a:gd name="connsiteY134" fmla="*/ 0 h 2521011"/>
                <a:gd name="connsiteX135" fmla="*/ 681478 w 2369255"/>
                <a:gd name="connsiteY135" fmla="*/ 80010 h 2521011"/>
                <a:gd name="connsiteX136" fmla="*/ 790063 w 2369255"/>
                <a:gd name="connsiteY136" fmla="*/ 51435 h 2521011"/>
                <a:gd name="connsiteX137" fmla="*/ 838950 w 2369255"/>
                <a:gd name="connsiteY137" fmla="*/ 29486 h 2521011"/>
                <a:gd name="connsiteX138" fmla="*/ 862453 w 2369255"/>
                <a:gd name="connsiteY138" fmla="*/ 59055 h 2521011"/>
                <a:gd name="connsiteX139" fmla="*/ 856738 w 2369255"/>
                <a:gd name="connsiteY139" fmla="*/ 89535 h 2521011"/>
                <a:gd name="connsiteX140" fmla="*/ 938653 w 2369255"/>
                <a:gd name="connsiteY140" fmla="*/ 93345 h 2521011"/>
                <a:gd name="connsiteX141" fmla="*/ 951988 w 2369255"/>
                <a:gd name="connsiteY141" fmla="*/ 19050 h 2521011"/>
                <a:gd name="connsiteX142" fmla="*/ 972943 w 2369255"/>
                <a:gd name="connsiteY142" fmla="*/ 47625 h 2521011"/>
                <a:gd name="connsiteX143" fmla="*/ 1064383 w 2369255"/>
                <a:gd name="connsiteY143" fmla="*/ 47625 h 2521011"/>
                <a:gd name="connsiteX144" fmla="*/ 1113913 w 2369255"/>
                <a:gd name="connsiteY144" fmla="*/ 38100 h 2521011"/>
                <a:gd name="connsiteX145" fmla="*/ 1121533 w 2369255"/>
                <a:gd name="connsiteY145" fmla="*/ 9525 h 2521011"/>
                <a:gd name="connsiteX146" fmla="*/ 1182493 w 2369255"/>
                <a:gd name="connsiteY146" fmla="*/ 0 h 2521011"/>
                <a:gd name="connsiteX147" fmla="*/ 1214878 w 2369255"/>
                <a:gd name="connsiteY147" fmla="*/ 102870 h 2521011"/>
                <a:gd name="connsiteX148" fmla="*/ 1228213 w 2369255"/>
                <a:gd name="connsiteY148" fmla="*/ 102870 h 2521011"/>
                <a:gd name="connsiteX149" fmla="*/ 1252978 w 2369255"/>
                <a:gd name="connsiteY149" fmla="*/ 190500 h 2521011"/>
                <a:gd name="connsiteX150" fmla="*/ 1255403 w 2369255"/>
                <a:gd name="connsiteY150" fmla="*/ 195722 h 2521011"/>
                <a:gd name="connsiteX151" fmla="*/ 1252978 w 2369255"/>
                <a:gd name="connsiteY151" fmla="*/ 198120 h 2521011"/>
                <a:gd name="connsiteX152" fmla="*/ 1249168 w 2369255"/>
                <a:gd name="connsiteY152" fmla="*/ 240030 h 2521011"/>
                <a:gd name="connsiteX153" fmla="*/ 1273933 w 2369255"/>
                <a:gd name="connsiteY153" fmla="*/ 346710 h 2521011"/>
                <a:gd name="connsiteX154" fmla="*/ 1216783 w 2369255"/>
                <a:gd name="connsiteY154" fmla="*/ 363855 h 2521011"/>
                <a:gd name="connsiteX155" fmla="*/ 1245358 w 2369255"/>
                <a:gd name="connsiteY155" fmla="*/ 510540 h 2521011"/>
                <a:gd name="connsiteX156" fmla="*/ 1266313 w 2369255"/>
                <a:gd name="connsiteY156" fmla="*/ 563880 h 2521011"/>
                <a:gd name="connsiteX157" fmla="*/ 1312033 w 2369255"/>
                <a:gd name="connsiteY157" fmla="*/ 641985 h 2521011"/>
                <a:gd name="connsiteX158" fmla="*/ 1332988 w 2369255"/>
                <a:gd name="connsiteY158" fmla="*/ 645795 h 2521011"/>
                <a:gd name="connsiteX159" fmla="*/ 1361563 w 2369255"/>
                <a:gd name="connsiteY159" fmla="*/ 737235 h 2521011"/>
                <a:gd name="connsiteX160" fmla="*/ 1540633 w 2369255"/>
                <a:gd name="connsiteY160" fmla="*/ 702945 h 2521011"/>
                <a:gd name="connsiteX161" fmla="*/ 1540207 w 2369255"/>
                <a:gd name="connsiteY161" fmla="*/ 700259 h 2521011"/>
                <a:gd name="connsiteX162" fmla="*/ 1586353 w 2369255"/>
                <a:gd name="connsiteY162" fmla="*/ 689610 h 2521011"/>
                <a:gd name="connsiteX163" fmla="*/ 1609213 w 2369255"/>
                <a:gd name="connsiteY163" fmla="*/ 659130 h 2521011"/>
                <a:gd name="connsiteX164" fmla="*/ 1637788 w 2369255"/>
                <a:gd name="connsiteY164" fmla="*/ 645795 h 2521011"/>
                <a:gd name="connsiteX165" fmla="*/ 1649218 w 2369255"/>
                <a:gd name="connsiteY165" fmla="*/ 613410 h 2521011"/>
                <a:gd name="connsiteX166" fmla="*/ 1670173 w 2369255"/>
                <a:gd name="connsiteY166" fmla="*/ 594360 h 2521011"/>
                <a:gd name="connsiteX167" fmla="*/ 1691128 w 2369255"/>
                <a:gd name="connsiteY167" fmla="*/ 609600 h 2521011"/>
                <a:gd name="connsiteX168" fmla="*/ 1685413 w 2369255"/>
                <a:gd name="connsiteY168" fmla="*/ 708660 h 2521011"/>
                <a:gd name="connsiteX169" fmla="*/ 1755898 w 2369255"/>
                <a:gd name="connsiteY169" fmla="*/ 786765 h 2521011"/>
                <a:gd name="connsiteX170" fmla="*/ 1757803 w 2369255"/>
                <a:gd name="connsiteY170" fmla="*/ 851535 h 2521011"/>
                <a:gd name="connsiteX171" fmla="*/ 1733038 w 2369255"/>
                <a:gd name="connsiteY171" fmla="*/ 872490 h 2521011"/>
                <a:gd name="connsiteX172" fmla="*/ 1795903 w 2369255"/>
                <a:gd name="connsiteY172" fmla="*/ 876300 h 2521011"/>
                <a:gd name="connsiteX173" fmla="*/ 2082230 w 2369255"/>
                <a:gd name="connsiteY173" fmla="*/ 811829 h 2521011"/>
                <a:gd name="connsiteX174" fmla="*/ 2102608 w 2369255"/>
                <a:gd name="connsiteY174" fmla="*/ 889635 h 2521011"/>
                <a:gd name="connsiteX175" fmla="*/ 2094988 w 2369255"/>
                <a:gd name="connsiteY175" fmla="*/ 942975 h 2521011"/>
                <a:gd name="connsiteX176" fmla="*/ 2030218 w 2369255"/>
                <a:gd name="connsiteY176" fmla="*/ 952500 h 2521011"/>
                <a:gd name="connsiteX177" fmla="*/ 2030218 w 2369255"/>
                <a:gd name="connsiteY177" fmla="*/ 1022985 h 2521011"/>
                <a:gd name="connsiteX178" fmla="*/ 2074033 w 2369255"/>
                <a:gd name="connsiteY178" fmla="*/ 1028700 h 2521011"/>
                <a:gd name="connsiteX179" fmla="*/ 2114038 w 2369255"/>
                <a:gd name="connsiteY179" fmla="*/ 1002030 h 2521011"/>
                <a:gd name="connsiteX180" fmla="*/ 2093083 w 2369255"/>
                <a:gd name="connsiteY180" fmla="*/ 1057275 h 2521011"/>
                <a:gd name="connsiteX181" fmla="*/ 2089273 w 2369255"/>
                <a:gd name="connsiteY181" fmla="*/ 1137285 h 2521011"/>
                <a:gd name="connsiteX182" fmla="*/ 2287393 w 2369255"/>
                <a:gd name="connsiteY182" fmla="*/ 1135380 h 2521011"/>
                <a:gd name="connsiteX183" fmla="*/ 2287393 w 2369255"/>
                <a:gd name="connsiteY183" fmla="*/ 1091565 h 2521011"/>
                <a:gd name="connsiteX184" fmla="*/ 2296363 w 2369255"/>
                <a:gd name="connsiteY184" fmla="*/ 1088949 h 2521011"/>
                <a:gd name="connsiteX185" fmla="*/ 2369255 w 2369255"/>
                <a:gd name="connsiteY185" fmla="*/ 1229053 h 2521011"/>
                <a:gd name="connsiteX186" fmla="*/ 2303675 w 2369255"/>
                <a:gd name="connsiteY186" fmla="*/ 1218123 h 2521011"/>
                <a:gd name="connsiteX187" fmla="*/ 2285869 w 2369255"/>
                <a:gd name="connsiteY187" fmla="*/ 1136214 h 2521011"/>
                <a:gd name="connsiteX188" fmla="*/ 2093706 w 2369255"/>
                <a:gd name="connsiteY188" fmla="*/ 1138062 h 2521011"/>
                <a:gd name="connsiteX189" fmla="*/ 2142613 w 2369255"/>
                <a:gd name="connsiteY189" fmla="*/ 1226820 h 2521011"/>
                <a:gd name="connsiteX190" fmla="*/ 2083558 w 2369255"/>
                <a:gd name="connsiteY190" fmla="*/ 1257300 h 2521011"/>
                <a:gd name="connsiteX191" fmla="*/ 2093083 w 2369255"/>
                <a:gd name="connsiteY191" fmla="*/ 1295400 h 2521011"/>
                <a:gd name="connsiteX192" fmla="*/ 2047363 w 2369255"/>
                <a:gd name="connsiteY192" fmla="*/ 1350645 h 2521011"/>
                <a:gd name="connsiteX193" fmla="*/ 2174998 w 2369255"/>
                <a:gd name="connsiteY193" fmla="*/ 1419225 h 2521011"/>
                <a:gd name="connsiteX194" fmla="*/ 2152138 w 2369255"/>
                <a:gd name="connsiteY194" fmla="*/ 1451610 h 2521011"/>
                <a:gd name="connsiteX195" fmla="*/ 2203573 w 2369255"/>
                <a:gd name="connsiteY195" fmla="*/ 1527810 h 2521011"/>
                <a:gd name="connsiteX196" fmla="*/ 2197858 w 2369255"/>
                <a:gd name="connsiteY196" fmla="*/ 1565910 h 2521011"/>
                <a:gd name="connsiteX197" fmla="*/ 2163568 w 2369255"/>
                <a:gd name="connsiteY197" fmla="*/ 1581150 h 2521011"/>
                <a:gd name="connsiteX198" fmla="*/ 2131183 w 2369255"/>
                <a:gd name="connsiteY198" fmla="*/ 1657350 h 2521011"/>
                <a:gd name="connsiteX199" fmla="*/ 2165473 w 2369255"/>
                <a:gd name="connsiteY199" fmla="*/ 1691640 h 2521011"/>
                <a:gd name="connsiteX200" fmla="*/ 2129278 w 2369255"/>
                <a:gd name="connsiteY200" fmla="*/ 1737360 h 2521011"/>
                <a:gd name="connsiteX201" fmla="*/ 2213098 w 2369255"/>
                <a:gd name="connsiteY201" fmla="*/ 1722120 h 2521011"/>
                <a:gd name="connsiteX202" fmla="*/ 2131183 w 2369255"/>
                <a:gd name="connsiteY202" fmla="*/ 1739265 h 2521011"/>
                <a:gd name="connsiteX203" fmla="*/ 2030218 w 2369255"/>
                <a:gd name="connsiteY203" fmla="*/ 1644015 h 2521011"/>
                <a:gd name="connsiteX204" fmla="*/ 1940683 w 2369255"/>
                <a:gd name="connsiteY204" fmla="*/ 1708785 h 2521011"/>
                <a:gd name="connsiteX205" fmla="*/ 1809238 w 2369255"/>
                <a:gd name="connsiteY205" fmla="*/ 1737360 h 2521011"/>
                <a:gd name="connsiteX206" fmla="*/ 1795903 w 2369255"/>
                <a:gd name="connsiteY206" fmla="*/ 1722120 h 2521011"/>
                <a:gd name="connsiteX207" fmla="*/ 1738753 w 2369255"/>
                <a:gd name="connsiteY207" fmla="*/ 1737360 h 2521011"/>
                <a:gd name="connsiteX208" fmla="*/ 1734943 w 2369255"/>
                <a:gd name="connsiteY208" fmla="*/ 1760220 h 2521011"/>
                <a:gd name="connsiteX209" fmla="*/ 1683030 w 2369255"/>
                <a:gd name="connsiteY209" fmla="*/ 1773198 h 2521011"/>
                <a:gd name="connsiteX210" fmla="*/ 1681603 w 2369255"/>
                <a:gd name="connsiteY210" fmla="*/ 1771650 h 2521011"/>
                <a:gd name="connsiteX211" fmla="*/ 1637788 w 2369255"/>
                <a:gd name="connsiteY211" fmla="*/ 1811655 h 2521011"/>
                <a:gd name="connsiteX212" fmla="*/ 1618738 w 2369255"/>
                <a:gd name="connsiteY212" fmla="*/ 1811655 h 2521011"/>
                <a:gd name="connsiteX213" fmla="*/ 1546348 w 2369255"/>
                <a:gd name="connsiteY213" fmla="*/ 1903095 h 2521011"/>
                <a:gd name="connsiteX214" fmla="*/ 1538728 w 2369255"/>
                <a:gd name="connsiteY214" fmla="*/ 1952625 h 2521011"/>
                <a:gd name="connsiteX215" fmla="*/ 1513963 w 2369255"/>
                <a:gd name="connsiteY215" fmla="*/ 1918335 h 2521011"/>
                <a:gd name="connsiteX216" fmla="*/ 1475863 w 2369255"/>
                <a:gd name="connsiteY216" fmla="*/ 1986915 h 2521011"/>
                <a:gd name="connsiteX217" fmla="*/ 1460623 w 2369255"/>
                <a:gd name="connsiteY217" fmla="*/ 1986915 h 2521011"/>
                <a:gd name="connsiteX218" fmla="*/ 1414903 w 2369255"/>
                <a:gd name="connsiteY218" fmla="*/ 2019300 h 2521011"/>
                <a:gd name="connsiteX219" fmla="*/ 1418713 w 2369255"/>
                <a:gd name="connsiteY219" fmla="*/ 2038350 h 2521011"/>
                <a:gd name="connsiteX220" fmla="*/ 1376803 w 2369255"/>
                <a:gd name="connsiteY220" fmla="*/ 2066925 h 2521011"/>
                <a:gd name="connsiteX221" fmla="*/ 1390138 w 2369255"/>
                <a:gd name="connsiteY221" fmla="*/ 2097405 h 2521011"/>
                <a:gd name="connsiteX222" fmla="*/ 1319653 w 2369255"/>
                <a:gd name="connsiteY222" fmla="*/ 2106930 h 2521011"/>
                <a:gd name="connsiteX223" fmla="*/ 1300603 w 2369255"/>
                <a:gd name="connsiteY223" fmla="*/ 2143125 h 2521011"/>
                <a:gd name="connsiteX224" fmla="*/ 1273933 w 2369255"/>
                <a:gd name="connsiteY224" fmla="*/ 2164080 h 2521011"/>
                <a:gd name="connsiteX225" fmla="*/ 1239643 w 2369255"/>
                <a:gd name="connsiteY225" fmla="*/ 2141220 h 2521011"/>
                <a:gd name="connsiteX226" fmla="*/ 1225489 w 2369255"/>
                <a:gd name="connsiteY226" fmla="*/ 2157396 h 2521011"/>
                <a:gd name="connsiteX227" fmla="*/ 1224403 w 2369255"/>
                <a:gd name="connsiteY227" fmla="*/ 2156460 h 2521011"/>
                <a:gd name="connsiteX228" fmla="*/ 1096768 w 2369255"/>
                <a:gd name="connsiteY228" fmla="*/ 2042160 h 2521011"/>
                <a:gd name="connsiteX229" fmla="*/ 1049736 w 2369255"/>
                <a:gd name="connsiteY229" fmla="*/ 2104529 h 2521011"/>
                <a:gd name="connsiteX230" fmla="*/ 969133 w 2369255"/>
                <a:gd name="connsiteY230" fmla="*/ 2101216 h 2521011"/>
                <a:gd name="connsiteX231" fmla="*/ 965323 w 2369255"/>
                <a:gd name="connsiteY231" fmla="*/ 2129791 h 2521011"/>
                <a:gd name="connsiteX232" fmla="*/ 807208 w 2369255"/>
                <a:gd name="connsiteY232" fmla="*/ 2129791 h 2521011"/>
                <a:gd name="connsiteX233" fmla="*/ 803398 w 2369255"/>
                <a:gd name="connsiteY233" fmla="*/ 2025016 h 2521011"/>
                <a:gd name="connsiteX234" fmla="*/ 801578 w 2369255"/>
                <a:gd name="connsiteY234" fmla="*/ 2024761 h 2521011"/>
                <a:gd name="connsiteX235" fmla="*/ 818638 w 2369255"/>
                <a:gd name="connsiteY235" fmla="*/ 1973580 h 2521011"/>
                <a:gd name="connsiteX236" fmla="*/ 776728 w 2369255"/>
                <a:gd name="connsiteY236" fmla="*/ 1939290 h 2521011"/>
                <a:gd name="connsiteX237" fmla="*/ 780538 w 2369255"/>
                <a:gd name="connsiteY237" fmla="*/ 1899285 h 2521011"/>
                <a:gd name="connsiteX238" fmla="*/ 791968 w 2369255"/>
                <a:gd name="connsiteY238" fmla="*/ 1836420 h 2521011"/>
                <a:gd name="connsiteX239" fmla="*/ 761488 w 2369255"/>
                <a:gd name="connsiteY239" fmla="*/ 1802130 h 2521011"/>
                <a:gd name="connsiteX240" fmla="*/ 708148 w 2369255"/>
                <a:gd name="connsiteY240" fmla="*/ 1790700 h 2521011"/>
                <a:gd name="connsiteX241" fmla="*/ 637663 w 2369255"/>
                <a:gd name="connsiteY241" fmla="*/ 1731645 h 2521011"/>
                <a:gd name="connsiteX242" fmla="*/ 637663 w 2369255"/>
                <a:gd name="connsiteY242" fmla="*/ 1704975 h 2521011"/>
                <a:gd name="connsiteX243" fmla="*/ 609088 w 2369255"/>
                <a:gd name="connsiteY243" fmla="*/ 1708785 h 2521011"/>
                <a:gd name="connsiteX244" fmla="*/ 504313 w 2369255"/>
                <a:gd name="connsiteY244" fmla="*/ 1638300 h 2521011"/>
                <a:gd name="connsiteX245" fmla="*/ 463237 w 2369255"/>
                <a:gd name="connsiteY245" fmla="*/ 1595581 h 2521011"/>
                <a:gd name="connsiteX246" fmla="*/ 464308 w 2369255"/>
                <a:gd name="connsiteY246" fmla="*/ 1543050 h 2521011"/>
                <a:gd name="connsiteX247" fmla="*/ 420493 w 2369255"/>
                <a:gd name="connsiteY247" fmla="*/ 1522095 h 2521011"/>
                <a:gd name="connsiteX248" fmla="*/ 435733 w 2369255"/>
                <a:gd name="connsiteY248" fmla="*/ 1470660 h 2521011"/>
                <a:gd name="connsiteX249" fmla="*/ 391918 w 2369255"/>
                <a:gd name="connsiteY249" fmla="*/ 1491615 h 2521011"/>
                <a:gd name="connsiteX250" fmla="*/ 359533 w 2369255"/>
                <a:gd name="connsiteY250" fmla="*/ 1491615 h 2521011"/>
                <a:gd name="connsiteX251" fmla="*/ 353818 w 2369255"/>
                <a:gd name="connsiteY251" fmla="*/ 1510665 h 2521011"/>
                <a:gd name="connsiteX252" fmla="*/ 184273 w 2369255"/>
                <a:gd name="connsiteY252" fmla="*/ 1510665 h 2521011"/>
                <a:gd name="connsiteX253" fmla="*/ 163926 w 2369255"/>
                <a:gd name="connsiteY253" fmla="*/ 1573404 h 2521011"/>
                <a:gd name="connsiteX254" fmla="*/ 163885 w 2369255"/>
                <a:gd name="connsiteY254" fmla="*/ 1573328 h 2521011"/>
                <a:gd name="connsiteX255" fmla="*/ 184395 w 2369255"/>
                <a:gd name="connsiteY255" fmla="*/ 1510087 h 2521011"/>
                <a:gd name="connsiteX256" fmla="*/ 203274 w 2369255"/>
                <a:gd name="connsiteY256" fmla="*/ 1510087 h 2521011"/>
                <a:gd name="connsiteX257" fmla="*/ 197608 w 2369255"/>
                <a:gd name="connsiteY257" fmla="*/ 1443990 h 2521011"/>
                <a:gd name="connsiteX258" fmla="*/ 148078 w 2369255"/>
                <a:gd name="connsiteY258" fmla="*/ 1466850 h 2521011"/>
                <a:gd name="connsiteX259" fmla="*/ 127123 w 2369255"/>
                <a:gd name="connsiteY259" fmla="*/ 1390650 h 2521011"/>
                <a:gd name="connsiteX260" fmla="*/ 117598 w 2369255"/>
                <a:gd name="connsiteY260" fmla="*/ 1389648 h 2521011"/>
                <a:gd name="connsiteX261" fmla="*/ 117598 w 2369255"/>
                <a:gd name="connsiteY261" fmla="*/ 1352550 h 2521011"/>
                <a:gd name="connsiteX262" fmla="*/ 148078 w 2369255"/>
                <a:gd name="connsiteY262" fmla="*/ 1314450 h 2521011"/>
                <a:gd name="connsiteX263" fmla="*/ 212848 w 2369255"/>
                <a:gd name="connsiteY263" fmla="*/ 1303020 h 2521011"/>
                <a:gd name="connsiteX264" fmla="*/ 229993 w 2369255"/>
                <a:gd name="connsiteY264" fmla="*/ 1238250 h 2521011"/>
                <a:gd name="connsiteX265" fmla="*/ 218563 w 2369255"/>
                <a:gd name="connsiteY265" fmla="*/ 1143000 h 2521011"/>
                <a:gd name="connsiteX266" fmla="*/ 219377 w 2369255"/>
                <a:gd name="connsiteY266" fmla="*/ 1135131 h 2521011"/>
                <a:gd name="connsiteX267" fmla="*/ 308099 w 2369255"/>
                <a:gd name="connsiteY267" fmla="*/ 1110615 h 2521011"/>
                <a:gd name="connsiteX268" fmla="*/ 325244 w 2369255"/>
                <a:gd name="connsiteY268" fmla="*/ 1022985 h 2521011"/>
                <a:gd name="connsiteX269" fmla="*/ 304289 w 2369255"/>
                <a:gd name="connsiteY269" fmla="*/ 986790 h 2521011"/>
                <a:gd name="connsiteX270" fmla="*/ 174749 w 2369255"/>
                <a:gd name="connsiteY270" fmla="*/ 969645 h 2521011"/>
                <a:gd name="connsiteX271" fmla="*/ 243329 w 2369255"/>
                <a:gd name="connsiteY271" fmla="*/ 843915 h 2521011"/>
                <a:gd name="connsiteX272" fmla="*/ 247139 w 2369255"/>
                <a:gd name="connsiteY272" fmla="*/ 731520 h 2521011"/>
                <a:gd name="connsiteX273" fmla="*/ 169034 w 2369255"/>
                <a:gd name="connsiteY273" fmla="*/ 685800 h 2521011"/>
                <a:gd name="connsiteX274" fmla="*/ 98549 w 2369255"/>
                <a:gd name="connsiteY274" fmla="*/ 641985 h 2521011"/>
                <a:gd name="connsiteX275" fmla="*/ 42112 w 2369255"/>
                <a:gd name="connsiteY275" fmla="*/ 643866 h 2521011"/>
                <a:gd name="connsiteX276" fmla="*/ 41731 w 2369255"/>
                <a:gd name="connsiteY276" fmla="*/ 642127 h 2521011"/>
                <a:gd name="connsiteX277" fmla="*/ 98881 w 2369255"/>
                <a:gd name="connsiteY277" fmla="*/ 640222 h 2521011"/>
                <a:gd name="connsiteX278" fmla="*/ 169366 w 2369255"/>
                <a:gd name="connsiteY278" fmla="*/ 684037 h 2521011"/>
                <a:gd name="connsiteX279" fmla="*/ 222373 w 2369255"/>
                <a:gd name="connsiteY279" fmla="*/ 715066 h 2521011"/>
                <a:gd name="connsiteX280" fmla="*/ 222373 w 2369255"/>
                <a:gd name="connsiteY280" fmla="*/ 567691 h 2521011"/>
                <a:gd name="connsiteX281" fmla="*/ 243328 w 2369255"/>
                <a:gd name="connsiteY281" fmla="*/ 489586 h 2521011"/>
                <a:gd name="connsiteX282" fmla="*/ 212848 w 2369255"/>
                <a:gd name="connsiteY282" fmla="*/ 447676 h 2521011"/>
                <a:gd name="connsiteX283" fmla="*/ 287143 w 2369255"/>
                <a:gd name="connsiteY283" fmla="*/ 449581 h 2521011"/>
                <a:gd name="connsiteX284" fmla="*/ 282547 w 2369255"/>
                <a:gd name="connsiteY284" fmla="*/ 446066 h 2521011"/>
                <a:gd name="connsiteX285" fmla="*/ 287143 w 2369255"/>
                <a:gd name="connsiteY285" fmla="*/ 447675 h 2521011"/>
                <a:gd name="connsiteX286" fmla="*/ 317623 w 2369255"/>
                <a:gd name="connsiteY286" fmla="*/ 382905 h 2521011"/>
                <a:gd name="connsiteX287" fmla="*/ 401443 w 2369255"/>
                <a:gd name="connsiteY287" fmla="*/ 384810 h 2521011"/>
                <a:gd name="connsiteX288" fmla="*/ 447163 w 2369255"/>
                <a:gd name="connsiteY288" fmla="*/ 361950 h 2521011"/>
                <a:gd name="connsiteX289" fmla="*/ 462403 w 2369255"/>
                <a:gd name="connsiteY289" fmla="*/ 335280 h 2521011"/>
                <a:gd name="connsiteX290" fmla="*/ 466213 w 2369255"/>
                <a:gd name="connsiteY290" fmla="*/ 266700 h 2521011"/>
                <a:gd name="connsiteX291" fmla="*/ 443353 w 2369255"/>
                <a:gd name="connsiteY291" fmla="*/ 198120 h 2521011"/>
                <a:gd name="connsiteX292" fmla="*/ 390013 w 2369255"/>
                <a:gd name="connsiteY292" fmla="*/ 137160 h 2521011"/>
                <a:gd name="connsiteX293" fmla="*/ 412873 w 2369255"/>
                <a:gd name="connsiteY293" fmla="*/ 125730 h 2521011"/>
                <a:gd name="connsiteX294" fmla="*/ 411094 w 2369255"/>
                <a:gd name="connsiteY294" fmla="*/ 119401 h 2521011"/>
                <a:gd name="connsiteX295" fmla="*/ 412873 w 2369255"/>
                <a:gd name="connsiteY295" fmla="*/ 120015 h 2521011"/>
                <a:gd name="connsiteX296" fmla="*/ 454783 w 2369255"/>
                <a:gd name="connsiteY296" fmla="*/ 74295 h 2521011"/>
                <a:gd name="connsiteX297" fmla="*/ 521458 w 2369255"/>
                <a:gd name="connsiteY297" fmla="*/ 85725 h 2521011"/>
                <a:gd name="connsiteX298" fmla="*/ 498598 w 2369255"/>
                <a:gd name="connsiteY298" fmla="*/ 49530 h 2521011"/>
                <a:gd name="connsiteX299" fmla="*/ 550033 w 2369255"/>
                <a:gd name="connsiteY299" fmla="*/ 13335 h 2521011"/>
                <a:gd name="connsiteX300" fmla="*/ 654808 w 2369255"/>
                <a:gd name="connsiteY30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0633 w 2369255"/>
                <a:gd name="connsiteY111" fmla="*/ 382905 h 2521011"/>
                <a:gd name="connsiteX112" fmla="*/ 1550158 w 2369255"/>
                <a:gd name="connsiteY112" fmla="*/ 361950 h 2521011"/>
                <a:gd name="connsiteX113" fmla="*/ 1544519 w 2369255"/>
                <a:gd name="connsiteY113" fmla="*/ 384505 h 2521011"/>
                <a:gd name="connsiteX114" fmla="*/ 1540633 w 2369255"/>
                <a:gd name="connsiteY114" fmla="*/ 382905 h 2521011"/>
                <a:gd name="connsiteX115" fmla="*/ 1596041 w 2369255"/>
                <a:gd name="connsiteY115" fmla="*/ 138288 h 2521011"/>
                <a:gd name="connsiteX116" fmla="*/ 1955817 w 2369255"/>
                <a:gd name="connsiteY116" fmla="*/ 458364 h 2521011"/>
                <a:gd name="connsiteX117" fmla="*/ 1914013 w 2369255"/>
                <a:gd name="connsiteY117" fmla="*/ 466725 h 2521011"/>
                <a:gd name="connsiteX118" fmla="*/ 1849243 w 2369255"/>
                <a:gd name="connsiteY118" fmla="*/ 459105 h 2521011"/>
                <a:gd name="connsiteX119" fmla="*/ 1824478 w 2369255"/>
                <a:gd name="connsiteY119" fmla="*/ 432435 h 2521011"/>
                <a:gd name="connsiteX120" fmla="*/ 1809238 w 2369255"/>
                <a:gd name="connsiteY120" fmla="*/ 438150 h 2521011"/>
                <a:gd name="connsiteX121" fmla="*/ 1786378 w 2369255"/>
                <a:gd name="connsiteY121" fmla="*/ 401955 h 2521011"/>
                <a:gd name="connsiteX122" fmla="*/ 1717798 w 2369255"/>
                <a:gd name="connsiteY122" fmla="*/ 409575 h 2521011"/>
                <a:gd name="connsiteX123" fmla="*/ 1721608 w 2369255"/>
                <a:gd name="connsiteY123" fmla="*/ 369570 h 2521011"/>
                <a:gd name="connsiteX124" fmla="*/ 1704463 w 2369255"/>
                <a:gd name="connsiteY124" fmla="*/ 365760 h 2521011"/>
                <a:gd name="connsiteX125" fmla="*/ 1725418 w 2369255"/>
                <a:gd name="connsiteY125" fmla="*/ 350520 h 2521011"/>
                <a:gd name="connsiteX126" fmla="*/ 1693033 w 2369255"/>
                <a:gd name="connsiteY126" fmla="*/ 312420 h 2521011"/>
                <a:gd name="connsiteX127" fmla="*/ 1653028 w 2369255"/>
                <a:gd name="connsiteY127" fmla="*/ 358140 h 2521011"/>
                <a:gd name="connsiteX128" fmla="*/ 1624964 w 2369255"/>
                <a:gd name="connsiteY128" fmla="*/ 323060 h 2521011"/>
                <a:gd name="connsiteX129" fmla="*/ 1626358 w 2369255"/>
                <a:gd name="connsiteY129" fmla="*/ 321945 h 2521011"/>
                <a:gd name="connsiteX130" fmla="*/ 1597783 w 2369255"/>
                <a:gd name="connsiteY130" fmla="*/ 281940 h 2521011"/>
                <a:gd name="connsiteX131" fmla="*/ 1590163 w 2369255"/>
                <a:gd name="connsiteY131" fmla="*/ 146685 h 2521011"/>
                <a:gd name="connsiteX132" fmla="*/ 1596041 w 2369255"/>
                <a:gd name="connsiteY132" fmla="*/ 138288 h 2521011"/>
                <a:gd name="connsiteX133" fmla="*/ 654808 w 2369255"/>
                <a:gd name="connsiteY133" fmla="*/ 0 h 2521011"/>
                <a:gd name="connsiteX134" fmla="*/ 681478 w 2369255"/>
                <a:gd name="connsiteY134" fmla="*/ 80010 h 2521011"/>
                <a:gd name="connsiteX135" fmla="*/ 790063 w 2369255"/>
                <a:gd name="connsiteY135" fmla="*/ 51435 h 2521011"/>
                <a:gd name="connsiteX136" fmla="*/ 838950 w 2369255"/>
                <a:gd name="connsiteY136" fmla="*/ 29486 h 2521011"/>
                <a:gd name="connsiteX137" fmla="*/ 862453 w 2369255"/>
                <a:gd name="connsiteY137" fmla="*/ 59055 h 2521011"/>
                <a:gd name="connsiteX138" fmla="*/ 856738 w 2369255"/>
                <a:gd name="connsiteY138" fmla="*/ 89535 h 2521011"/>
                <a:gd name="connsiteX139" fmla="*/ 938653 w 2369255"/>
                <a:gd name="connsiteY139" fmla="*/ 93345 h 2521011"/>
                <a:gd name="connsiteX140" fmla="*/ 951988 w 2369255"/>
                <a:gd name="connsiteY140" fmla="*/ 19050 h 2521011"/>
                <a:gd name="connsiteX141" fmla="*/ 972943 w 2369255"/>
                <a:gd name="connsiteY141" fmla="*/ 47625 h 2521011"/>
                <a:gd name="connsiteX142" fmla="*/ 1064383 w 2369255"/>
                <a:gd name="connsiteY142" fmla="*/ 47625 h 2521011"/>
                <a:gd name="connsiteX143" fmla="*/ 1113913 w 2369255"/>
                <a:gd name="connsiteY143" fmla="*/ 38100 h 2521011"/>
                <a:gd name="connsiteX144" fmla="*/ 1121533 w 2369255"/>
                <a:gd name="connsiteY144" fmla="*/ 9525 h 2521011"/>
                <a:gd name="connsiteX145" fmla="*/ 1182493 w 2369255"/>
                <a:gd name="connsiteY145" fmla="*/ 0 h 2521011"/>
                <a:gd name="connsiteX146" fmla="*/ 1214878 w 2369255"/>
                <a:gd name="connsiteY146" fmla="*/ 102870 h 2521011"/>
                <a:gd name="connsiteX147" fmla="*/ 1228213 w 2369255"/>
                <a:gd name="connsiteY147" fmla="*/ 102870 h 2521011"/>
                <a:gd name="connsiteX148" fmla="*/ 1252978 w 2369255"/>
                <a:gd name="connsiteY148" fmla="*/ 190500 h 2521011"/>
                <a:gd name="connsiteX149" fmla="*/ 1255403 w 2369255"/>
                <a:gd name="connsiteY149" fmla="*/ 195722 h 2521011"/>
                <a:gd name="connsiteX150" fmla="*/ 1252978 w 2369255"/>
                <a:gd name="connsiteY150" fmla="*/ 198120 h 2521011"/>
                <a:gd name="connsiteX151" fmla="*/ 1249168 w 2369255"/>
                <a:gd name="connsiteY151" fmla="*/ 240030 h 2521011"/>
                <a:gd name="connsiteX152" fmla="*/ 1273933 w 2369255"/>
                <a:gd name="connsiteY152" fmla="*/ 346710 h 2521011"/>
                <a:gd name="connsiteX153" fmla="*/ 1216783 w 2369255"/>
                <a:gd name="connsiteY153" fmla="*/ 363855 h 2521011"/>
                <a:gd name="connsiteX154" fmla="*/ 1245358 w 2369255"/>
                <a:gd name="connsiteY154" fmla="*/ 510540 h 2521011"/>
                <a:gd name="connsiteX155" fmla="*/ 1266313 w 2369255"/>
                <a:gd name="connsiteY155" fmla="*/ 563880 h 2521011"/>
                <a:gd name="connsiteX156" fmla="*/ 1312033 w 2369255"/>
                <a:gd name="connsiteY156" fmla="*/ 641985 h 2521011"/>
                <a:gd name="connsiteX157" fmla="*/ 1332988 w 2369255"/>
                <a:gd name="connsiteY157" fmla="*/ 645795 h 2521011"/>
                <a:gd name="connsiteX158" fmla="*/ 1361563 w 2369255"/>
                <a:gd name="connsiteY158" fmla="*/ 737235 h 2521011"/>
                <a:gd name="connsiteX159" fmla="*/ 1540633 w 2369255"/>
                <a:gd name="connsiteY159" fmla="*/ 702945 h 2521011"/>
                <a:gd name="connsiteX160" fmla="*/ 1540207 w 2369255"/>
                <a:gd name="connsiteY160" fmla="*/ 700259 h 2521011"/>
                <a:gd name="connsiteX161" fmla="*/ 1586353 w 2369255"/>
                <a:gd name="connsiteY161" fmla="*/ 689610 h 2521011"/>
                <a:gd name="connsiteX162" fmla="*/ 1609213 w 2369255"/>
                <a:gd name="connsiteY162" fmla="*/ 659130 h 2521011"/>
                <a:gd name="connsiteX163" fmla="*/ 1637788 w 2369255"/>
                <a:gd name="connsiteY163" fmla="*/ 645795 h 2521011"/>
                <a:gd name="connsiteX164" fmla="*/ 1649218 w 2369255"/>
                <a:gd name="connsiteY164" fmla="*/ 613410 h 2521011"/>
                <a:gd name="connsiteX165" fmla="*/ 1670173 w 2369255"/>
                <a:gd name="connsiteY165" fmla="*/ 594360 h 2521011"/>
                <a:gd name="connsiteX166" fmla="*/ 1691128 w 2369255"/>
                <a:gd name="connsiteY166" fmla="*/ 609600 h 2521011"/>
                <a:gd name="connsiteX167" fmla="*/ 1685413 w 2369255"/>
                <a:gd name="connsiteY167" fmla="*/ 708660 h 2521011"/>
                <a:gd name="connsiteX168" fmla="*/ 1755898 w 2369255"/>
                <a:gd name="connsiteY168" fmla="*/ 786765 h 2521011"/>
                <a:gd name="connsiteX169" fmla="*/ 1757803 w 2369255"/>
                <a:gd name="connsiteY169" fmla="*/ 851535 h 2521011"/>
                <a:gd name="connsiteX170" fmla="*/ 1733038 w 2369255"/>
                <a:gd name="connsiteY170" fmla="*/ 872490 h 2521011"/>
                <a:gd name="connsiteX171" fmla="*/ 1795903 w 2369255"/>
                <a:gd name="connsiteY171" fmla="*/ 876300 h 2521011"/>
                <a:gd name="connsiteX172" fmla="*/ 2082230 w 2369255"/>
                <a:gd name="connsiteY172" fmla="*/ 811829 h 2521011"/>
                <a:gd name="connsiteX173" fmla="*/ 2102608 w 2369255"/>
                <a:gd name="connsiteY173" fmla="*/ 889635 h 2521011"/>
                <a:gd name="connsiteX174" fmla="*/ 2094988 w 2369255"/>
                <a:gd name="connsiteY174" fmla="*/ 942975 h 2521011"/>
                <a:gd name="connsiteX175" fmla="*/ 2030218 w 2369255"/>
                <a:gd name="connsiteY175" fmla="*/ 952500 h 2521011"/>
                <a:gd name="connsiteX176" fmla="*/ 2030218 w 2369255"/>
                <a:gd name="connsiteY176" fmla="*/ 1022985 h 2521011"/>
                <a:gd name="connsiteX177" fmla="*/ 2074033 w 2369255"/>
                <a:gd name="connsiteY177" fmla="*/ 1028700 h 2521011"/>
                <a:gd name="connsiteX178" fmla="*/ 2114038 w 2369255"/>
                <a:gd name="connsiteY178" fmla="*/ 1002030 h 2521011"/>
                <a:gd name="connsiteX179" fmla="*/ 2093083 w 2369255"/>
                <a:gd name="connsiteY179" fmla="*/ 1057275 h 2521011"/>
                <a:gd name="connsiteX180" fmla="*/ 2089273 w 2369255"/>
                <a:gd name="connsiteY180" fmla="*/ 1137285 h 2521011"/>
                <a:gd name="connsiteX181" fmla="*/ 2287393 w 2369255"/>
                <a:gd name="connsiteY181" fmla="*/ 1135380 h 2521011"/>
                <a:gd name="connsiteX182" fmla="*/ 2287393 w 2369255"/>
                <a:gd name="connsiteY182" fmla="*/ 1091565 h 2521011"/>
                <a:gd name="connsiteX183" fmla="*/ 2296363 w 2369255"/>
                <a:gd name="connsiteY183" fmla="*/ 1088949 h 2521011"/>
                <a:gd name="connsiteX184" fmla="*/ 2369255 w 2369255"/>
                <a:gd name="connsiteY184" fmla="*/ 1229053 h 2521011"/>
                <a:gd name="connsiteX185" fmla="*/ 2303675 w 2369255"/>
                <a:gd name="connsiteY185" fmla="*/ 1218123 h 2521011"/>
                <a:gd name="connsiteX186" fmla="*/ 2285869 w 2369255"/>
                <a:gd name="connsiteY186" fmla="*/ 1136214 h 2521011"/>
                <a:gd name="connsiteX187" fmla="*/ 2093706 w 2369255"/>
                <a:gd name="connsiteY187" fmla="*/ 1138062 h 2521011"/>
                <a:gd name="connsiteX188" fmla="*/ 2142613 w 2369255"/>
                <a:gd name="connsiteY188" fmla="*/ 1226820 h 2521011"/>
                <a:gd name="connsiteX189" fmla="*/ 2083558 w 2369255"/>
                <a:gd name="connsiteY189" fmla="*/ 1257300 h 2521011"/>
                <a:gd name="connsiteX190" fmla="*/ 2093083 w 2369255"/>
                <a:gd name="connsiteY190" fmla="*/ 1295400 h 2521011"/>
                <a:gd name="connsiteX191" fmla="*/ 2047363 w 2369255"/>
                <a:gd name="connsiteY191" fmla="*/ 1350645 h 2521011"/>
                <a:gd name="connsiteX192" fmla="*/ 2174998 w 2369255"/>
                <a:gd name="connsiteY192" fmla="*/ 1419225 h 2521011"/>
                <a:gd name="connsiteX193" fmla="*/ 2152138 w 2369255"/>
                <a:gd name="connsiteY193" fmla="*/ 1451610 h 2521011"/>
                <a:gd name="connsiteX194" fmla="*/ 2203573 w 2369255"/>
                <a:gd name="connsiteY194" fmla="*/ 1527810 h 2521011"/>
                <a:gd name="connsiteX195" fmla="*/ 2197858 w 2369255"/>
                <a:gd name="connsiteY195" fmla="*/ 1565910 h 2521011"/>
                <a:gd name="connsiteX196" fmla="*/ 2163568 w 2369255"/>
                <a:gd name="connsiteY196" fmla="*/ 1581150 h 2521011"/>
                <a:gd name="connsiteX197" fmla="*/ 2131183 w 2369255"/>
                <a:gd name="connsiteY197" fmla="*/ 1657350 h 2521011"/>
                <a:gd name="connsiteX198" fmla="*/ 2165473 w 2369255"/>
                <a:gd name="connsiteY198" fmla="*/ 1691640 h 2521011"/>
                <a:gd name="connsiteX199" fmla="*/ 2129278 w 2369255"/>
                <a:gd name="connsiteY199" fmla="*/ 1737360 h 2521011"/>
                <a:gd name="connsiteX200" fmla="*/ 2213098 w 2369255"/>
                <a:gd name="connsiteY200" fmla="*/ 1722120 h 2521011"/>
                <a:gd name="connsiteX201" fmla="*/ 2131183 w 2369255"/>
                <a:gd name="connsiteY201" fmla="*/ 1739265 h 2521011"/>
                <a:gd name="connsiteX202" fmla="*/ 2030218 w 2369255"/>
                <a:gd name="connsiteY202" fmla="*/ 1644015 h 2521011"/>
                <a:gd name="connsiteX203" fmla="*/ 1940683 w 2369255"/>
                <a:gd name="connsiteY203" fmla="*/ 1708785 h 2521011"/>
                <a:gd name="connsiteX204" fmla="*/ 1809238 w 2369255"/>
                <a:gd name="connsiteY204" fmla="*/ 1737360 h 2521011"/>
                <a:gd name="connsiteX205" fmla="*/ 1795903 w 2369255"/>
                <a:gd name="connsiteY205" fmla="*/ 1722120 h 2521011"/>
                <a:gd name="connsiteX206" fmla="*/ 1738753 w 2369255"/>
                <a:gd name="connsiteY206" fmla="*/ 1737360 h 2521011"/>
                <a:gd name="connsiteX207" fmla="*/ 1734943 w 2369255"/>
                <a:gd name="connsiteY207" fmla="*/ 1760220 h 2521011"/>
                <a:gd name="connsiteX208" fmla="*/ 1683030 w 2369255"/>
                <a:gd name="connsiteY208" fmla="*/ 1773198 h 2521011"/>
                <a:gd name="connsiteX209" fmla="*/ 1681603 w 2369255"/>
                <a:gd name="connsiteY209" fmla="*/ 1771650 h 2521011"/>
                <a:gd name="connsiteX210" fmla="*/ 1637788 w 2369255"/>
                <a:gd name="connsiteY210" fmla="*/ 1811655 h 2521011"/>
                <a:gd name="connsiteX211" fmla="*/ 1618738 w 2369255"/>
                <a:gd name="connsiteY211" fmla="*/ 1811655 h 2521011"/>
                <a:gd name="connsiteX212" fmla="*/ 1546348 w 2369255"/>
                <a:gd name="connsiteY212" fmla="*/ 1903095 h 2521011"/>
                <a:gd name="connsiteX213" fmla="*/ 1538728 w 2369255"/>
                <a:gd name="connsiteY213" fmla="*/ 1952625 h 2521011"/>
                <a:gd name="connsiteX214" fmla="*/ 1513963 w 2369255"/>
                <a:gd name="connsiteY214" fmla="*/ 1918335 h 2521011"/>
                <a:gd name="connsiteX215" fmla="*/ 1475863 w 2369255"/>
                <a:gd name="connsiteY215" fmla="*/ 1986915 h 2521011"/>
                <a:gd name="connsiteX216" fmla="*/ 1460623 w 2369255"/>
                <a:gd name="connsiteY216" fmla="*/ 1986915 h 2521011"/>
                <a:gd name="connsiteX217" fmla="*/ 1414903 w 2369255"/>
                <a:gd name="connsiteY217" fmla="*/ 2019300 h 2521011"/>
                <a:gd name="connsiteX218" fmla="*/ 1418713 w 2369255"/>
                <a:gd name="connsiteY218" fmla="*/ 2038350 h 2521011"/>
                <a:gd name="connsiteX219" fmla="*/ 1376803 w 2369255"/>
                <a:gd name="connsiteY219" fmla="*/ 2066925 h 2521011"/>
                <a:gd name="connsiteX220" fmla="*/ 1390138 w 2369255"/>
                <a:gd name="connsiteY220" fmla="*/ 2097405 h 2521011"/>
                <a:gd name="connsiteX221" fmla="*/ 1319653 w 2369255"/>
                <a:gd name="connsiteY221" fmla="*/ 2106930 h 2521011"/>
                <a:gd name="connsiteX222" fmla="*/ 1300603 w 2369255"/>
                <a:gd name="connsiteY222" fmla="*/ 2143125 h 2521011"/>
                <a:gd name="connsiteX223" fmla="*/ 1273933 w 2369255"/>
                <a:gd name="connsiteY223" fmla="*/ 2164080 h 2521011"/>
                <a:gd name="connsiteX224" fmla="*/ 1239643 w 2369255"/>
                <a:gd name="connsiteY224" fmla="*/ 2141220 h 2521011"/>
                <a:gd name="connsiteX225" fmla="*/ 1225489 w 2369255"/>
                <a:gd name="connsiteY225" fmla="*/ 2157396 h 2521011"/>
                <a:gd name="connsiteX226" fmla="*/ 1224403 w 2369255"/>
                <a:gd name="connsiteY226" fmla="*/ 2156460 h 2521011"/>
                <a:gd name="connsiteX227" fmla="*/ 1096768 w 2369255"/>
                <a:gd name="connsiteY227" fmla="*/ 2042160 h 2521011"/>
                <a:gd name="connsiteX228" fmla="*/ 1049736 w 2369255"/>
                <a:gd name="connsiteY228" fmla="*/ 2104529 h 2521011"/>
                <a:gd name="connsiteX229" fmla="*/ 969133 w 2369255"/>
                <a:gd name="connsiteY229" fmla="*/ 2101216 h 2521011"/>
                <a:gd name="connsiteX230" fmla="*/ 965323 w 2369255"/>
                <a:gd name="connsiteY230" fmla="*/ 2129791 h 2521011"/>
                <a:gd name="connsiteX231" fmla="*/ 807208 w 2369255"/>
                <a:gd name="connsiteY231" fmla="*/ 2129791 h 2521011"/>
                <a:gd name="connsiteX232" fmla="*/ 803398 w 2369255"/>
                <a:gd name="connsiteY232" fmla="*/ 2025016 h 2521011"/>
                <a:gd name="connsiteX233" fmla="*/ 801578 w 2369255"/>
                <a:gd name="connsiteY233" fmla="*/ 2024761 h 2521011"/>
                <a:gd name="connsiteX234" fmla="*/ 818638 w 2369255"/>
                <a:gd name="connsiteY234" fmla="*/ 1973580 h 2521011"/>
                <a:gd name="connsiteX235" fmla="*/ 776728 w 2369255"/>
                <a:gd name="connsiteY235" fmla="*/ 1939290 h 2521011"/>
                <a:gd name="connsiteX236" fmla="*/ 780538 w 2369255"/>
                <a:gd name="connsiteY236" fmla="*/ 1899285 h 2521011"/>
                <a:gd name="connsiteX237" fmla="*/ 791968 w 2369255"/>
                <a:gd name="connsiteY237" fmla="*/ 1836420 h 2521011"/>
                <a:gd name="connsiteX238" fmla="*/ 761488 w 2369255"/>
                <a:gd name="connsiteY238" fmla="*/ 1802130 h 2521011"/>
                <a:gd name="connsiteX239" fmla="*/ 708148 w 2369255"/>
                <a:gd name="connsiteY239" fmla="*/ 1790700 h 2521011"/>
                <a:gd name="connsiteX240" fmla="*/ 637663 w 2369255"/>
                <a:gd name="connsiteY240" fmla="*/ 1731645 h 2521011"/>
                <a:gd name="connsiteX241" fmla="*/ 637663 w 2369255"/>
                <a:gd name="connsiteY241" fmla="*/ 1704975 h 2521011"/>
                <a:gd name="connsiteX242" fmla="*/ 609088 w 2369255"/>
                <a:gd name="connsiteY242" fmla="*/ 1708785 h 2521011"/>
                <a:gd name="connsiteX243" fmla="*/ 504313 w 2369255"/>
                <a:gd name="connsiteY243" fmla="*/ 1638300 h 2521011"/>
                <a:gd name="connsiteX244" fmla="*/ 463237 w 2369255"/>
                <a:gd name="connsiteY244" fmla="*/ 1595581 h 2521011"/>
                <a:gd name="connsiteX245" fmla="*/ 464308 w 2369255"/>
                <a:gd name="connsiteY245" fmla="*/ 1543050 h 2521011"/>
                <a:gd name="connsiteX246" fmla="*/ 420493 w 2369255"/>
                <a:gd name="connsiteY246" fmla="*/ 1522095 h 2521011"/>
                <a:gd name="connsiteX247" fmla="*/ 435733 w 2369255"/>
                <a:gd name="connsiteY247" fmla="*/ 1470660 h 2521011"/>
                <a:gd name="connsiteX248" fmla="*/ 391918 w 2369255"/>
                <a:gd name="connsiteY248" fmla="*/ 1491615 h 2521011"/>
                <a:gd name="connsiteX249" fmla="*/ 359533 w 2369255"/>
                <a:gd name="connsiteY249" fmla="*/ 1491615 h 2521011"/>
                <a:gd name="connsiteX250" fmla="*/ 353818 w 2369255"/>
                <a:gd name="connsiteY250" fmla="*/ 1510665 h 2521011"/>
                <a:gd name="connsiteX251" fmla="*/ 184273 w 2369255"/>
                <a:gd name="connsiteY251" fmla="*/ 1510665 h 2521011"/>
                <a:gd name="connsiteX252" fmla="*/ 163926 w 2369255"/>
                <a:gd name="connsiteY252" fmla="*/ 1573404 h 2521011"/>
                <a:gd name="connsiteX253" fmla="*/ 163885 w 2369255"/>
                <a:gd name="connsiteY253" fmla="*/ 1573328 h 2521011"/>
                <a:gd name="connsiteX254" fmla="*/ 184395 w 2369255"/>
                <a:gd name="connsiteY254" fmla="*/ 1510087 h 2521011"/>
                <a:gd name="connsiteX255" fmla="*/ 203274 w 2369255"/>
                <a:gd name="connsiteY255" fmla="*/ 1510087 h 2521011"/>
                <a:gd name="connsiteX256" fmla="*/ 197608 w 2369255"/>
                <a:gd name="connsiteY256" fmla="*/ 1443990 h 2521011"/>
                <a:gd name="connsiteX257" fmla="*/ 148078 w 2369255"/>
                <a:gd name="connsiteY257" fmla="*/ 1466850 h 2521011"/>
                <a:gd name="connsiteX258" fmla="*/ 127123 w 2369255"/>
                <a:gd name="connsiteY258" fmla="*/ 1390650 h 2521011"/>
                <a:gd name="connsiteX259" fmla="*/ 117598 w 2369255"/>
                <a:gd name="connsiteY259" fmla="*/ 1389648 h 2521011"/>
                <a:gd name="connsiteX260" fmla="*/ 117598 w 2369255"/>
                <a:gd name="connsiteY260" fmla="*/ 1352550 h 2521011"/>
                <a:gd name="connsiteX261" fmla="*/ 148078 w 2369255"/>
                <a:gd name="connsiteY261" fmla="*/ 1314450 h 2521011"/>
                <a:gd name="connsiteX262" fmla="*/ 212848 w 2369255"/>
                <a:gd name="connsiteY262" fmla="*/ 1303020 h 2521011"/>
                <a:gd name="connsiteX263" fmla="*/ 229993 w 2369255"/>
                <a:gd name="connsiteY263" fmla="*/ 1238250 h 2521011"/>
                <a:gd name="connsiteX264" fmla="*/ 218563 w 2369255"/>
                <a:gd name="connsiteY264" fmla="*/ 1143000 h 2521011"/>
                <a:gd name="connsiteX265" fmla="*/ 219377 w 2369255"/>
                <a:gd name="connsiteY265" fmla="*/ 1135131 h 2521011"/>
                <a:gd name="connsiteX266" fmla="*/ 308099 w 2369255"/>
                <a:gd name="connsiteY266" fmla="*/ 1110615 h 2521011"/>
                <a:gd name="connsiteX267" fmla="*/ 325244 w 2369255"/>
                <a:gd name="connsiteY267" fmla="*/ 1022985 h 2521011"/>
                <a:gd name="connsiteX268" fmla="*/ 304289 w 2369255"/>
                <a:gd name="connsiteY268" fmla="*/ 986790 h 2521011"/>
                <a:gd name="connsiteX269" fmla="*/ 174749 w 2369255"/>
                <a:gd name="connsiteY269" fmla="*/ 969645 h 2521011"/>
                <a:gd name="connsiteX270" fmla="*/ 243329 w 2369255"/>
                <a:gd name="connsiteY270" fmla="*/ 843915 h 2521011"/>
                <a:gd name="connsiteX271" fmla="*/ 247139 w 2369255"/>
                <a:gd name="connsiteY271" fmla="*/ 731520 h 2521011"/>
                <a:gd name="connsiteX272" fmla="*/ 169034 w 2369255"/>
                <a:gd name="connsiteY272" fmla="*/ 685800 h 2521011"/>
                <a:gd name="connsiteX273" fmla="*/ 98549 w 2369255"/>
                <a:gd name="connsiteY273" fmla="*/ 641985 h 2521011"/>
                <a:gd name="connsiteX274" fmla="*/ 42112 w 2369255"/>
                <a:gd name="connsiteY274" fmla="*/ 643866 h 2521011"/>
                <a:gd name="connsiteX275" fmla="*/ 41731 w 2369255"/>
                <a:gd name="connsiteY275" fmla="*/ 642127 h 2521011"/>
                <a:gd name="connsiteX276" fmla="*/ 98881 w 2369255"/>
                <a:gd name="connsiteY276" fmla="*/ 640222 h 2521011"/>
                <a:gd name="connsiteX277" fmla="*/ 169366 w 2369255"/>
                <a:gd name="connsiteY277" fmla="*/ 684037 h 2521011"/>
                <a:gd name="connsiteX278" fmla="*/ 222373 w 2369255"/>
                <a:gd name="connsiteY278" fmla="*/ 715066 h 2521011"/>
                <a:gd name="connsiteX279" fmla="*/ 222373 w 2369255"/>
                <a:gd name="connsiteY279" fmla="*/ 567691 h 2521011"/>
                <a:gd name="connsiteX280" fmla="*/ 243328 w 2369255"/>
                <a:gd name="connsiteY280" fmla="*/ 489586 h 2521011"/>
                <a:gd name="connsiteX281" fmla="*/ 212848 w 2369255"/>
                <a:gd name="connsiteY281" fmla="*/ 447676 h 2521011"/>
                <a:gd name="connsiteX282" fmla="*/ 287143 w 2369255"/>
                <a:gd name="connsiteY282" fmla="*/ 449581 h 2521011"/>
                <a:gd name="connsiteX283" fmla="*/ 282547 w 2369255"/>
                <a:gd name="connsiteY283" fmla="*/ 446066 h 2521011"/>
                <a:gd name="connsiteX284" fmla="*/ 287143 w 2369255"/>
                <a:gd name="connsiteY284" fmla="*/ 447675 h 2521011"/>
                <a:gd name="connsiteX285" fmla="*/ 317623 w 2369255"/>
                <a:gd name="connsiteY285" fmla="*/ 382905 h 2521011"/>
                <a:gd name="connsiteX286" fmla="*/ 401443 w 2369255"/>
                <a:gd name="connsiteY286" fmla="*/ 384810 h 2521011"/>
                <a:gd name="connsiteX287" fmla="*/ 447163 w 2369255"/>
                <a:gd name="connsiteY287" fmla="*/ 361950 h 2521011"/>
                <a:gd name="connsiteX288" fmla="*/ 462403 w 2369255"/>
                <a:gd name="connsiteY288" fmla="*/ 335280 h 2521011"/>
                <a:gd name="connsiteX289" fmla="*/ 466213 w 2369255"/>
                <a:gd name="connsiteY289" fmla="*/ 266700 h 2521011"/>
                <a:gd name="connsiteX290" fmla="*/ 443353 w 2369255"/>
                <a:gd name="connsiteY290" fmla="*/ 198120 h 2521011"/>
                <a:gd name="connsiteX291" fmla="*/ 390013 w 2369255"/>
                <a:gd name="connsiteY291" fmla="*/ 137160 h 2521011"/>
                <a:gd name="connsiteX292" fmla="*/ 412873 w 2369255"/>
                <a:gd name="connsiteY292" fmla="*/ 125730 h 2521011"/>
                <a:gd name="connsiteX293" fmla="*/ 411094 w 2369255"/>
                <a:gd name="connsiteY293" fmla="*/ 119401 h 2521011"/>
                <a:gd name="connsiteX294" fmla="*/ 412873 w 2369255"/>
                <a:gd name="connsiteY294" fmla="*/ 120015 h 2521011"/>
                <a:gd name="connsiteX295" fmla="*/ 454783 w 2369255"/>
                <a:gd name="connsiteY295" fmla="*/ 74295 h 2521011"/>
                <a:gd name="connsiteX296" fmla="*/ 521458 w 2369255"/>
                <a:gd name="connsiteY296" fmla="*/ 85725 h 2521011"/>
                <a:gd name="connsiteX297" fmla="*/ 498598 w 2369255"/>
                <a:gd name="connsiteY297" fmla="*/ 49530 h 2521011"/>
                <a:gd name="connsiteX298" fmla="*/ 550033 w 2369255"/>
                <a:gd name="connsiteY298" fmla="*/ 13335 h 2521011"/>
                <a:gd name="connsiteX299" fmla="*/ 654808 w 2369255"/>
                <a:gd name="connsiteY29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4519 w 2369255"/>
                <a:gd name="connsiteY111" fmla="*/ 384505 h 2521011"/>
                <a:gd name="connsiteX112" fmla="*/ 1550158 w 2369255"/>
                <a:gd name="connsiteY112" fmla="*/ 361950 h 2521011"/>
                <a:gd name="connsiteX113" fmla="*/ 1544519 w 2369255"/>
                <a:gd name="connsiteY113" fmla="*/ 384505 h 2521011"/>
                <a:gd name="connsiteX114" fmla="*/ 1596041 w 2369255"/>
                <a:gd name="connsiteY114" fmla="*/ 138288 h 2521011"/>
                <a:gd name="connsiteX115" fmla="*/ 1955817 w 2369255"/>
                <a:gd name="connsiteY115" fmla="*/ 458364 h 2521011"/>
                <a:gd name="connsiteX116" fmla="*/ 1914013 w 2369255"/>
                <a:gd name="connsiteY116" fmla="*/ 466725 h 2521011"/>
                <a:gd name="connsiteX117" fmla="*/ 1849243 w 2369255"/>
                <a:gd name="connsiteY117" fmla="*/ 459105 h 2521011"/>
                <a:gd name="connsiteX118" fmla="*/ 1824478 w 2369255"/>
                <a:gd name="connsiteY118" fmla="*/ 432435 h 2521011"/>
                <a:gd name="connsiteX119" fmla="*/ 1809238 w 2369255"/>
                <a:gd name="connsiteY119" fmla="*/ 438150 h 2521011"/>
                <a:gd name="connsiteX120" fmla="*/ 1786378 w 2369255"/>
                <a:gd name="connsiteY120" fmla="*/ 401955 h 2521011"/>
                <a:gd name="connsiteX121" fmla="*/ 1717798 w 2369255"/>
                <a:gd name="connsiteY121" fmla="*/ 409575 h 2521011"/>
                <a:gd name="connsiteX122" fmla="*/ 1721608 w 2369255"/>
                <a:gd name="connsiteY122" fmla="*/ 369570 h 2521011"/>
                <a:gd name="connsiteX123" fmla="*/ 1704463 w 2369255"/>
                <a:gd name="connsiteY123" fmla="*/ 365760 h 2521011"/>
                <a:gd name="connsiteX124" fmla="*/ 1725418 w 2369255"/>
                <a:gd name="connsiteY124" fmla="*/ 350520 h 2521011"/>
                <a:gd name="connsiteX125" fmla="*/ 1693033 w 2369255"/>
                <a:gd name="connsiteY125" fmla="*/ 312420 h 2521011"/>
                <a:gd name="connsiteX126" fmla="*/ 1653028 w 2369255"/>
                <a:gd name="connsiteY126" fmla="*/ 358140 h 2521011"/>
                <a:gd name="connsiteX127" fmla="*/ 1624964 w 2369255"/>
                <a:gd name="connsiteY127" fmla="*/ 323060 h 2521011"/>
                <a:gd name="connsiteX128" fmla="*/ 1626358 w 2369255"/>
                <a:gd name="connsiteY128" fmla="*/ 321945 h 2521011"/>
                <a:gd name="connsiteX129" fmla="*/ 1597783 w 2369255"/>
                <a:gd name="connsiteY129" fmla="*/ 281940 h 2521011"/>
                <a:gd name="connsiteX130" fmla="*/ 1590163 w 2369255"/>
                <a:gd name="connsiteY130" fmla="*/ 146685 h 2521011"/>
                <a:gd name="connsiteX131" fmla="*/ 1596041 w 2369255"/>
                <a:gd name="connsiteY131" fmla="*/ 138288 h 2521011"/>
                <a:gd name="connsiteX132" fmla="*/ 654808 w 2369255"/>
                <a:gd name="connsiteY132" fmla="*/ 0 h 2521011"/>
                <a:gd name="connsiteX133" fmla="*/ 681478 w 2369255"/>
                <a:gd name="connsiteY133" fmla="*/ 80010 h 2521011"/>
                <a:gd name="connsiteX134" fmla="*/ 790063 w 2369255"/>
                <a:gd name="connsiteY134" fmla="*/ 51435 h 2521011"/>
                <a:gd name="connsiteX135" fmla="*/ 838950 w 2369255"/>
                <a:gd name="connsiteY135" fmla="*/ 29486 h 2521011"/>
                <a:gd name="connsiteX136" fmla="*/ 862453 w 2369255"/>
                <a:gd name="connsiteY136" fmla="*/ 59055 h 2521011"/>
                <a:gd name="connsiteX137" fmla="*/ 856738 w 2369255"/>
                <a:gd name="connsiteY137" fmla="*/ 89535 h 2521011"/>
                <a:gd name="connsiteX138" fmla="*/ 938653 w 2369255"/>
                <a:gd name="connsiteY138" fmla="*/ 93345 h 2521011"/>
                <a:gd name="connsiteX139" fmla="*/ 951988 w 2369255"/>
                <a:gd name="connsiteY139" fmla="*/ 19050 h 2521011"/>
                <a:gd name="connsiteX140" fmla="*/ 972943 w 2369255"/>
                <a:gd name="connsiteY140" fmla="*/ 47625 h 2521011"/>
                <a:gd name="connsiteX141" fmla="*/ 1064383 w 2369255"/>
                <a:gd name="connsiteY141" fmla="*/ 47625 h 2521011"/>
                <a:gd name="connsiteX142" fmla="*/ 1113913 w 2369255"/>
                <a:gd name="connsiteY142" fmla="*/ 38100 h 2521011"/>
                <a:gd name="connsiteX143" fmla="*/ 1121533 w 2369255"/>
                <a:gd name="connsiteY143" fmla="*/ 9525 h 2521011"/>
                <a:gd name="connsiteX144" fmla="*/ 1182493 w 2369255"/>
                <a:gd name="connsiteY144" fmla="*/ 0 h 2521011"/>
                <a:gd name="connsiteX145" fmla="*/ 1214878 w 2369255"/>
                <a:gd name="connsiteY145" fmla="*/ 102870 h 2521011"/>
                <a:gd name="connsiteX146" fmla="*/ 1228213 w 2369255"/>
                <a:gd name="connsiteY146" fmla="*/ 102870 h 2521011"/>
                <a:gd name="connsiteX147" fmla="*/ 1252978 w 2369255"/>
                <a:gd name="connsiteY147" fmla="*/ 190500 h 2521011"/>
                <a:gd name="connsiteX148" fmla="*/ 1255403 w 2369255"/>
                <a:gd name="connsiteY148" fmla="*/ 195722 h 2521011"/>
                <a:gd name="connsiteX149" fmla="*/ 1252978 w 2369255"/>
                <a:gd name="connsiteY149" fmla="*/ 198120 h 2521011"/>
                <a:gd name="connsiteX150" fmla="*/ 1249168 w 2369255"/>
                <a:gd name="connsiteY150" fmla="*/ 240030 h 2521011"/>
                <a:gd name="connsiteX151" fmla="*/ 1273933 w 2369255"/>
                <a:gd name="connsiteY151" fmla="*/ 346710 h 2521011"/>
                <a:gd name="connsiteX152" fmla="*/ 1216783 w 2369255"/>
                <a:gd name="connsiteY152" fmla="*/ 363855 h 2521011"/>
                <a:gd name="connsiteX153" fmla="*/ 1245358 w 2369255"/>
                <a:gd name="connsiteY153" fmla="*/ 510540 h 2521011"/>
                <a:gd name="connsiteX154" fmla="*/ 1266313 w 2369255"/>
                <a:gd name="connsiteY154" fmla="*/ 563880 h 2521011"/>
                <a:gd name="connsiteX155" fmla="*/ 1312033 w 2369255"/>
                <a:gd name="connsiteY155" fmla="*/ 641985 h 2521011"/>
                <a:gd name="connsiteX156" fmla="*/ 1332988 w 2369255"/>
                <a:gd name="connsiteY156" fmla="*/ 645795 h 2521011"/>
                <a:gd name="connsiteX157" fmla="*/ 1361563 w 2369255"/>
                <a:gd name="connsiteY157" fmla="*/ 737235 h 2521011"/>
                <a:gd name="connsiteX158" fmla="*/ 1540633 w 2369255"/>
                <a:gd name="connsiteY158" fmla="*/ 702945 h 2521011"/>
                <a:gd name="connsiteX159" fmla="*/ 1540207 w 2369255"/>
                <a:gd name="connsiteY159" fmla="*/ 700259 h 2521011"/>
                <a:gd name="connsiteX160" fmla="*/ 1586353 w 2369255"/>
                <a:gd name="connsiteY160" fmla="*/ 689610 h 2521011"/>
                <a:gd name="connsiteX161" fmla="*/ 1609213 w 2369255"/>
                <a:gd name="connsiteY161" fmla="*/ 659130 h 2521011"/>
                <a:gd name="connsiteX162" fmla="*/ 1637788 w 2369255"/>
                <a:gd name="connsiteY162" fmla="*/ 645795 h 2521011"/>
                <a:gd name="connsiteX163" fmla="*/ 1649218 w 2369255"/>
                <a:gd name="connsiteY163" fmla="*/ 613410 h 2521011"/>
                <a:gd name="connsiteX164" fmla="*/ 1670173 w 2369255"/>
                <a:gd name="connsiteY164" fmla="*/ 594360 h 2521011"/>
                <a:gd name="connsiteX165" fmla="*/ 1691128 w 2369255"/>
                <a:gd name="connsiteY165" fmla="*/ 609600 h 2521011"/>
                <a:gd name="connsiteX166" fmla="*/ 1685413 w 2369255"/>
                <a:gd name="connsiteY166" fmla="*/ 708660 h 2521011"/>
                <a:gd name="connsiteX167" fmla="*/ 1755898 w 2369255"/>
                <a:gd name="connsiteY167" fmla="*/ 786765 h 2521011"/>
                <a:gd name="connsiteX168" fmla="*/ 1757803 w 2369255"/>
                <a:gd name="connsiteY168" fmla="*/ 851535 h 2521011"/>
                <a:gd name="connsiteX169" fmla="*/ 1733038 w 2369255"/>
                <a:gd name="connsiteY169" fmla="*/ 872490 h 2521011"/>
                <a:gd name="connsiteX170" fmla="*/ 1795903 w 2369255"/>
                <a:gd name="connsiteY170" fmla="*/ 876300 h 2521011"/>
                <a:gd name="connsiteX171" fmla="*/ 2082230 w 2369255"/>
                <a:gd name="connsiteY171" fmla="*/ 811829 h 2521011"/>
                <a:gd name="connsiteX172" fmla="*/ 2102608 w 2369255"/>
                <a:gd name="connsiteY172" fmla="*/ 889635 h 2521011"/>
                <a:gd name="connsiteX173" fmla="*/ 2094988 w 2369255"/>
                <a:gd name="connsiteY173" fmla="*/ 942975 h 2521011"/>
                <a:gd name="connsiteX174" fmla="*/ 2030218 w 2369255"/>
                <a:gd name="connsiteY174" fmla="*/ 952500 h 2521011"/>
                <a:gd name="connsiteX175" fmla="*/ 2030218 w 2369255"/>
                <a:gd name="connsiteY175" fmla="*/ 1022985 h 2521011"/>
                <a:gd name="connsiteX176" fmla="*/ 2074033 w 2369255"/>
                <a:gd name="connsiteY176" fmla="*/ 1028700 h 2521011"/>
                <a:gd name="connsiteX177" fmla="*/ 2114038 w 2369255"/>
                <a:gd name="connsiteY177" fmla="*/ 1002030 h 2521011"/>
                <a:gd name="connsiteX178" fmla="*/ 2093083 w 2369255"/>
                <a:gd name="connsiteY178" fmla="*/ 1057275 h 2521011"/>
                <a:gd name="connsiteX179" fmla="*/ 2089273 w 2369255"/>
                <a:gd name="connsiteY179" fmla="*/ 1137285 h 2521011"/>
                <a:gd name="connsiteX180" fmla="*/ 2287393 w 2369255"/>
                <a:gd name="connsiteY180" fmla="*/ 1135380 h 2521011"/>
                <a:gd name="connsiteX181" fmla="*/ 2287393 w 2369255"/>
                <a:gd name="connsiteY181" fmla="*/ 1091565 h 2521011"/>
                <a:gd name="connsiteX182" fmla="*/ 2296363 w 2369255"/>
                <a:gd name="connsiteY182" fmla="*/ 1088949 h 2521011"/>
                <a:gd name="connsiteX183" fmla="*/ 2369255 w 2369255"/>
                <a:gd name="connsiteY183" fmla="*/ 1229053 h 2521011"/>
                <a:gd name="connsiteX184" fmla="*/ 2303675 w 2369255"/>
                <a:gd name="connsiteY184" fmla="*/ 1218123 h 2521011"/>
                <a:gd name="connsiteX185" fmla="*/ 2285869 w 2369255"/>
                <a:gd name="connsiteY185" fmla="*/ 1136214 h 2521011"/>
                <a:gd name="connsiteX186" fmla="*/ 2093706 w 2369255"/>
                <a:gd name="connsiteY186" fmla="*/ 1138062 h 2521011"/>
                <a:gd name="connsiteX187" fmla="*/ 2142613 w 2369255"/>
                <a:gd name="connsiteY187" fmla="*/ 1226820 h 2521011"/>
                <a:gd name="connsiteX188" fmla="*/ 2083558 w 2369255"/>
                <a:gd name="connsiteY188" fmla="*/ 1257300 h 2521011"/>
                <a:gd name="connsiteX189" fmla="*/ 2093083 w 2369255"/>
                <a:gd name="connsiteY189" fmla="*/ 1295400 h 2521011"/>
                <a:gd name="connsiteX190" fmla="*/ 2047363 w 2369255"/>
                <a:gd name="connsiteY190" fmla="*/ 1350645 h 2521011"/>
                <a:gd name="connsiteX191" fmla="*/ 2174998 w 2369255"/>
                <a:gd name="connsiteY191" fmla="*/ 1419225 h 2521011"/>
                <a:gd name="connsiteX192" fmla="*/ 2152138 w 2369255"/>
                <a:gd name="connsiteY192" fmla="*/ 1451610 h 2521011"/>
                <a:gd name="connsiteX193" fmla="*/ 2203573 w 2369255"/>
                <a:gd name="connsiteY193" fmla="*/ 1527810 h 2521011"/>
                <a:gd name="connsiteX194" fmla="*/ 2197858 w 2369255"/>
                <a:gd name="connsiteY194" fmla="*/ 1565910 h 2521011"/>
                <a:gd name="connsiteX195" fmla="*/ 2163568 w 2369255"/>
                <a:gd name="connsiteY195" fmla="*/ 1581150 h 2521011"/>
                <a:gd name="connsiteX196" fmla="*/ 2131183 w 2369255"/>
                <a:gd name="connsiteY196" fmla="*/ 1657350 h 2521011"/>
                <a:gd name="connsiteX197" fmla="*/ 2165473 w 2369255"/>
                <a:gd name="connsiteY197" fmla="*/ 1691640 h 2521011"/>
                <a:gd name="connsiteX198" fmla="*/ 2129278 w 2369255"/>
                <a:gd name="connsiteY198" fmla="*/ 1737360 h 2521011"/>
                <a:gd name="connsiteX199" fmla="*/ 2213098 w 2369255"/>
                <a:gd name="connsiteY199" fmla="*/ 1722120 h 2521011"/>
                <a:gd name="connsiteX200" fmla="*/ 2131183 w 2369255"/>
                <a:gd name="connsiteY200" fmla="*/ 1739265 h 2521011"/>
                <a:gd name="connsiteX201" fmla="*/ 2030218 w 2369255"/>
                <a:gd name="connsiteY201" fmla="*/ 1644015 h 2521011"/>
                <a:gd name="connsiteX202" fmla="*/ 1940683 w 2369255"/>
                <a:gd name="connsiteY202" fmla="*/ 1708785 h 2521011"/>
                <a:gd name="connsiteX203" fmla="*/ 1809238 w 2369255"/>
                <a:gd name="connsiteY203" fmla="*/ 1737360 h 2521011"/>
                <a:gd name="connsiteX204" fmla="*/ 1795903 w 2369255"/>
                <a:gd name="connsiteY204" fmla="*/ 1722120 h 2521011"/>
                <a:gd name="connsiteX205" fmla="*/ 1738753 w 2369255"/>
                <a:gd name="connsiteY205" fmla="*/ 1737360 h 2521011"/>
                <a:gd name="connsiteX206" fmla="*/ 1734943 w 2369255"/>
                <a:gd name="connsiteY206" fmla="*/ 1760220 h 2521011"/>
                <a:gd name="connsiteX207" fmla="*/ 1683030 w 2369255"/>
                <a:gd name="connsiteY207" fmla="*/ 1773198 h 2521011"/>
                <a:gd name="connsiteX208" fmla="*/ 1681603 w 2369255"/>
                <a:gd name="connsiteY208" fmla="*/ 1771650 h 2521011"/>
                <a:gd name="connsiteX209" fmla="*/ 1637788 w 2369255"/>
                <a:gd name="connsiteY209" fmla="*/ 1811655 h 2521011"/>
                <a:gd name="connsiteX210" fmla="*/ 1618738 w 2369255"/>
                <a:gd name="connsiteY210" fmla="*/ 1811655 h 2521011"/>
                <a:gd name="connsiteX211" fmla="*/ 1546348 w 2369255"/>
                <a:gd name="connsiteY211" fmla="*/ 1903095 h 2521011"/>
                <a:gd name="connsiteX212" fmla="*/ 1538728 w 2369255"/>
                <a:gd name="connsiteY212" fmla="*/ 1952625 h 2521011"/>
                <a:gd name="connsiteX213" fmla="*/ 1513963 w 2369255"/>
                <a:gd name="connsiteY213" fmla="*/ 1918335 h 2521011"/>
                <a:gd name="connsiteX214" fmla="*/ 1475863 w 2369255"/>
                <a:gd name="connsiteY214" fmla="*/ 1986915 h 2521011"/>
                <a:gd name="connsiteX215" fmla="*/ 1460623 w 2369255"/>
                <a:gd name="connsiteY215" fmla="*/ 1986915 h 2521011"/>
                <a:gd name="connsiteX216" fmla="*/ 1414903 w 2369255"/>
                <a:gd name="connsiteY216" fmla="*/ 2019300 h 2521011"/>
                <a:gd name="connsiteX217" fmla="*/ 1418713 w 2369255"/>
                <a:gd name="connsiteY217" fmla="*/ 2038350 h 2521011"/>
                <a:gd name="connsiteX218" fmla="*/ 1376803 w 2369255"/>
                <a:gd name="connsiteY218" fmla="*/ 2066925 h 2521011"/>
                <a:gd name="connsiteX219" fmla="*/ 1390138 w 2369255"/>
                <a:gd name="connsiteY219" fmla="*/ 2097405 h 2521011"/>
                <a:gd name="connsiteX220" fmla="*/ 1319653 w 2369255"/>
                <a:gd name="connsiteY220" fmla="*/ 2106930 h 2521011"/>
                <a:gd name="connsiteX221" fmla="*/ 1300603 w 2369255"/>
                <a:gd name="connsiteY221" fmla="*/ 2143125 h 2521011"/>
                <a:gd name="connsiteX222" fmla="*/ 1273933 w 2369255"/>
                <a:gd name="connsiteY222" fmla="*/ 2164080 h 2521011"/>
                <a:gd name="connsiteX223" fmla="*/ 1239643 w 2369255"/>
                <a:gd name="connsiteY223" fmla="*/ 2141220 h 2521011"/>
                <a:gd name="connsiteX224" fmla="*/ 1225489 w 2369255"/>
                <a:gd name="connsiteY224" fmla="*/ 2157396 h 2521011"/>
                <a:gd name="connsiteX225" fmla="*/ 1224403 w 2369255"/>
                <a:gd name="connsiteY225" fmla="*/ 2156460 h 2521011"/>
                <a:gd name="connsiteX226" fmla="*/ 1096768 w 2369255"/>
                <a:gd name="connsiteY226" fmla="*/ 2042160 h 2521011"/>
                <a:gd name="connsiteX227" fmla="*/ 1049736 w 2369255"/>
                <a:gd name="connsiteY227" fmla="*/ 2104529 h 2521011"/>
                <a:gd name="connsiteX228" fmla="*/ 969133 w 2369255"/>
                <a:gd name="connsiteY228" fmla="*/ 2101216 h 2521011"/>
                <a:gd name="connsiteX229" fmla="*/ 965323 w 2369255"/>
                <a:gd name="connsiteY229" fmla="*/ 2129791 h 2521011"/>
                <a:gd name="connsiteX230" fmla="*/ 807208 w 2369255"/>
                <a:gd name="connsiteY230" fmla="*/ 2129791 h 2521011"/>
                <a:gd name="connsiteX231" fmla="*/ 803398 w 2369255"/>
                <a:gd name="connsiteY231" fmla="*/ 2025016 h 2521011"/>
                <a:gd name="connsiteX232" fmla="*/ 801578 w 2369255"/>
                <a:gd name="connsiteY232" fmla="*/ 2024761 h 2521011"/>
                <a:gd name="connsiteX233" fmla="*/ 818638 w 2369255"/>
                <a:gd name="connsiteY233" fmla="*/ 1973580 h 2521011"/>
                <a:gd name="connsiteX234" fmla="*/ 776728 w 2369255"/>
                <a:gd name="connsiteY234" fmla="*/ 1939290 h 2521011"/>
                <a:gd name="connsiteX235" fmla="*/ 780538 w 2369255"/>
                <a:gd name="connsiteY235" fmla="*/ 1899285 h 2521011"/>
                <a:gd name="connsiteX236" fmla="*/ 791968 w 2369255"/>
                <a:gd name="connsiteY236" fmla="*/ 1836420 h 2521011"/>
                <a:gd name="connsiteX237" fmla="*/ 761488 w 2369255"/>
                <a:gd name="connsiteY237" fmla="*/ 1802130 h 2521011"/>
                <a:gd name="connsiteX238" fmla="*/ 708148 w 2369255"/>
                <a:gd name="connsiteY238" fmla="*/ 1790700 h 2521011"/>
                <a:gd name="connsiteX239" fmla="*/ 637663 w 2369255"/>
                <a:gd name="connsiteY239" fmla="*/ 1731645 h 2521011"/>
                <a:gd name="connsiteX240" fmla="*/ 637663 w 2369255"/>
                <a:gd name="connsiteY240" fmla="*/ 1704975 h 2521011"/>
                <a:gd name="connsiteX241" fmla="*/ 609088 w 2369255"/>
                <a:gd name="connsiteY241" fmla="*/ 1708785 h 2521011"/>
                <a:gd name="connsiteX242" fmla="*/ 504313 w 2369255"/>
                <a:gd name="connsiteY242" fmla="*/ 1638300 h 2521011"/>
                <a:gd name="connsiteX243" fmla="*/ 463237 w 2369255"/>
                <a:gd name="connsiteY243" fmla="*/ 1595581 h 2521011"/>
                <a:gd name="connsiteX244" fmla="*/ 464308 w 2369255"/>
                <a:gd name="connsiteY244" fmla="*/ 1543050 h 2521011"/>
                <a:gd name="connsiteX245" fmla="*/ 420493 w 2369255"/>
                <a:gd name="connsiteY245" fmla="*/ 1522095 h 2521011"/>
                <a:gd name="connsiteX246" fmla="*/ 435733 w 2369255"/>
                <a:gd name="connsiteY246" fmla="*/ 1470660 h 2521011"/>
                <a:gd name="connsiteX247" fmla="*/ 391918 w 2369255"/>
                <a:gd name="connsiteY247" fmla="*/ 1491615 h 2521011"/>
                <a:gd name="connsiteX248" fmla="*/ 359533 w 2369255"/>
                <a:gd name="connsiteY248" fmla="*/ 1491615 h 2521011"/>
                <a:gd name="connsiteX249" fmla="*/ 353818 w 2369255"/>
                <a:gd name="connsiteY249" fmla="*/ 1510665 h 2521011"/>
                <a:gd name="connsiteX250" fmla="*/ 184273 w 2369255"/>
                <a:gd name="connsiteY250" fmla="*/ 1510665 h 2521011"/>
                <a:gd name="connsiteX251" fmla="*/ 163926 w 2369255"/>
                <a:gd name="connsiteY251" fmla="*/ 1573404 h 2521011"/>
                <a:gd name="connsiteX252" fmla="*/ 163885 w 2369255"/>
                <a:gd name="connsiteY252" fmla="*/ 1573328 h 2521011"/>
                <a:gd name="connsiteX253" fmla="*/ 184395 w 2369255"/>
                <a:gd name="connsiteY253" fmla="*/ 1510087 h 2521011"/>
                <a:gd name="connsiteX254" fmla="*/ 203274 w 2369255"/>
                <a:gd name="connsiteY254" fmla="*/ 1510087 h 2521011"/>
                <a:gd name="connsiteX255" fmla="*/ 197608 w 2369255"/>
                <a:gd name="connsiteY255" fmla="*/ 1443990 h 2521011"/>
                <a:gd name="connsiteX256" fmla="*/ 148078 w 2369255"/>
                <a:gd name="connsiteY256" fmla="*/ 1466850 h 2521011"/>
                <a:gd name="connsiteX257" fmla="*/ 127123 w 2369255"/>
                <a:gd name="connsiteY257" fmla="*/ 1390650 h 2521011"/>
                <a:gd name="connsiteX258" fmla="*/ 117598 w 2369255"/>
                <a:gd name="connsiteY258" fmla="*/ 1389648 h 2521011"/>
                <a:gd name="connsiteX259" fmla="*/ 117598 w 2369255"/>
                <a:gd name="connsiteY259" fmla="*/ 1352550 h 2521011"/>
                <a:gd name="connsiteX260" fmla="*/ 148078 w 2369255"/>
                <a:gd name="connsiteY260" fmla="*/ 1314450 h 2521011"/>
                <a:gd name="connsiteX261" fmla="*/ 212848 w 2369255"/>
                <a:gd name="connsiteY261" fmla="*/ 1303020 h 2521011"/>
                <a:gd name="connsiteX262" fmla="*/ 229993 w 2369255"/>
                <a:gd name="connsiteY262" fmla="*/ 1238250 h 2521011"/>
                <a:gd name="connsiteX263" fmla="*/ 218563 w 2369255"/>
                <a:gd name="connsiteY263" fmla="*/ 1143000 h 2521011"/>
                <a:gd name="connsiteX264" fmla="*/ 219377 w 2369255"/>
                <a:gd name="connsiteY264" fmla="*/ 1135131 h 2521011"/>
                <a:gd name="connsiteX265" fmla="*/ 308099 w 2369255"/>
                <a:gd name="connsiteY265" fmla="*/ 1110615 h 2521011"/>
                <a:gd name="connsiteX266" fmla="*/ 325244 w 2369255"/>
                <a:gd name="connsiteY266" fmla="*/ 1022985 h 2521011"/>
                <a:gd name="connsiteX267" fmla="*/ 304289 w 2369255"/>
                <a:gd name="connsiteY267" fmla="*/ 986790 h 2521011"/>
                <a:gd name="connsiteX268" fmla="*/ 174749 w 2369255"/>
                <a:gd name="connsiteY268" fmla="*/ 969645 h 2521011"/>
                <a:gd name="connsiteX269" fmla="*/ 243329 w 2369255"/>
                <a:gd name="connsiteY269" fmla="*/ 843915 h 2521011"/>
                <a:gd name="connsiteX270" fmla="*/ 247139 w 2369255"/>
                <a:gd name="connsiteY270" fmla="*/ 731520 h 2521011"/>
                <a:gd name="connsiteX271" fmla="*/ 169034 w 2369255"/>
                <a:gd name="connsiteY271" fmla="*/ 685800 h 2521011"/>
                <a:gd name="connsiteX272" fmla="*/ 98549 w 2369255"/>
                <a:gd name="connsiteY272" fmla="*/ 641985 h 2521011"/>
                <a:gd name="connsiteX273" fmla="*/ 42112 w 2369255"/>
                <a:gd name="connsiteY273" fmla="*/ 643866 h 2521011"/>
                <a:gd name="connsiteX274" fmla="*/ 41731 w 2369255"/>
                <a:gd name="connsiteY274" fmla="*/ 642127 h 2521011"/>
                <a:gd name="connsiteX275" fmla="*/ 98881 w 2369255"/>
                <a:gd name="connsiteY275" fmla="*/ 640222 h 2521011"/>
                <a:gd name="connsiteX276" fmla="*/ 169366 w 2369255"/>
                <a:gd name="connsiteY276" fmla="*/ 684037 h 2521011"/>
                <a:gd name="connsiteX277" fmla="*/ 222373 w 2369255"/>
                <a:gd name="connsiteY277" fmla="*/ 715066 h 2521011"/>
                <a:gd name="connsiteX278" fmla="*/ 222373 w 2369255"/>
                <a:gd name="connsiteY278" fmla="*/ 567691 h 2521011"/>
                <a:gd name="connsiteX279" fmla="*/ 243328 w 2369255"/>
                <a:gd name="connsiteY279" fmla="*/ 489586 h 2521011"/>
                <a:gd name="connsiteX280" fmla="*/ 212848 w 2369255"/>
                <a:gd name="connsiteY280" fmla="*/ 447676 h 2521011"/>
                <a:gd name="connsiteX281" fmla="*/ 287143 w 2369255"/>
                <a:gd name="connsiteY281" fmla="*/ 449581 h 2521011"/>
                <a:gd name="connsiteX282" fmla="*/ 282547 w 2369255"/>
                <a:gd name="connsiteY282" fmla="*/ 446066 h 2521011"/>
                <a:gd name="connsiteX283" fmla="*/ 287143 w 2369255"/>
                <a:gd name="connsiteY283" fmla="*/ 447675 h 2521011"/>
                <a:gd name="connsiteX284" fmla="*/ 317623 w 2369255"/>
                <a:gd name="connsiteY284" fmla="*/ 382905 h 2521011"/>
                <a:gd name="connsiteX285" fmla="*/ 401443 w 2369255"/>
                <a:gd name="connsiteY285" fmla="*/ 384810 h 2521011"/>
                <a:gd name="connsiteX286" fmla="*/ 447163 w 2369255"/>
                <a:gd name="connsiteY286" fmla="*/ 361950 h 2521011"/>
                <a:gd name="connsiteX287" fmla="*/ 462403 w 2369255"/>
                <a:gd name="connsiteY287" fmla="*/ 335280 h 2521011"/>
                <a:gd name="connsiteX288" fmla="*/ 466213 w 2369255"/>
                <a:gd name="connsiteY288" fmla="*/ 266700 h 2521011"/>
                <a:gd name="connsiteX289" fmla="*/ 443353 w 2369255"/>
                <a:gd name="connsiteY289" fmla="*/ 198120 h 2521011"/>
                <a:gd name="connsiteX290" fmla="*/ 390013 w 2369255"/>
                <a:gd name="connsiteY290" fmla="*/ 137160 h 2521011"/>
                <a:gd name="connsiteX291" fmla="*/ 412873 w 2369255"/>
                <a:gd name="connsiteY291" fmla="*/ 125730 h 2521011"/>
                <a:gd name="connsiteX292" fmla="*/ 411094 w 2369255"/>
                <a:gd name="connsiteY292" fmla="*/ 119401 h 2521011"/>
                <a:gd name="connsiteX293" fmla="*/ 412873 w 2369255"/>
                <a:gd name="connsiteY293" fmla="*/ 120015 h 2521011"/>
                <a:gd name="connsiteX294" fmla="*/ 454783 w 2369255"/>
                <a:gd name="connsiteY294" fmla="*/ 74295 h 2521011"/>
                <a:gd name="connsiteX295" fmla="*/ 521458 w 2369255"/>
                <a:gd name="connsiteY295" fmla="*/ 85725 h 2521011"/>
                <a:gd name="connsiteX296" fmla="*/ 498598 w 2369255"/>
                <a:gd name="connsiteY296" fmla="*/ 49530 h 2521011"/>
                <a:gd name="connsiteX297" fmla="*/ 550033 w 2369255"/>
                <a:gd name="connsiteY297" fmla="*/ 13335 h 2521011"/>
                <a:gd name="connsiteX298" fmla="*/ 654808 w 2369255"/>
                <a:gd name="connsiteY29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96041 w 2369255"/>
                <a:gd name="connsiteY111" fmla="*/ 138288 h 2521011"/>
                <a:gd name="connsiteX112" fmla="*/ 1955817 w 2369255"/>
                <a:gd name="connsiteY112" fmla="*/ 458364 h 2521011"/>
                <a:gd name="connsiteX113" fmla="*/ 1914013 w 2369255"/>
                <a:gd name="connsiteY113" fmla="*/ 466725 h 2521011"/>
                <a:gd name="connsiteX114" fmla="*/ 1849243 w 2369255"/>
                <a:gd name="connsiteY114" fmla="*/ 459105 h 2521011"/>
                <a:gd name="connsiteX115" fmla="*/ 1824478 w 2369255"/>
                <a:gd name="connsiteY115" fmla="*/ 432435 h 2521011"/>
                <a:gd name="connsiteX116" fmla="*/ 1809238 w 2369255"/>
                <a:gd name="connsiteY116" fmla="*/ 438150 h 2521011"/>
                <a:gd name="connsiteX117" fmla="*/ 1786378 w 2369255"/>
                <a:gd name="connsiteY117" fmla="*/ 401955 h 2521011"/>
                <a:gd name="connsiteX118" fmla="*/ 1717798 w 2369255"/>
                <a:gd name="connsiteY118" fmla="*/ 409575 h 2521011"/>
                <a:gd name="connsiteX119" fmla="*/ 1721608 w 2369255"/>
                <a:gd name="connsiteY119" fmla="*/ 369570 h 2521011"/>
                <a:gd name="connsiteX120" fmla="*/ 1704463 w 2369255"/>
                <a:gd name="connsiteY120" fmla="*/ 365760 h 2521011"/>
                <a:gd name="connsiteX121" fmla="*/ 1725418 w 2369255"/>
                <a:gd name="connsiteY121" fmla="*/ 350520 h 2521011"/>
                <a:gd name="connsiteX122" fmla="*/ 1693033 w 2369255"/>
                <a:gd name="connsiteY122" fmla="*/ 312420 h 2521011"/>
                <a:gd name="connsiteX123" fmla="*/ 1653028 w 2369255"/>
                <a:gd name="connsiteY123" fmla="*/ 358140 h 2521011"/>
                <a:gd name="connsiteX124" fmla="*/ 1624964 w 2369255"/>
                <a:gd name="connsiteY124" fmla="*/ 323060 h 2521011"/>
                <a:gd name="connsiteX125" fmla="*/ 1626358 w 2369255"/>
                <a:gd name="connsiteY125" fmla="*/ 321945 h 2521011"/>
                <a:gd name="connsiteX126" fmla="*/ 1597783 w 2369255"/>
                <a:gd name="connsiteY126" fmla="*/ 281940 h 2521011"/>
                <a:gd name="connsiteX127" fmla="*/ 1590163 w 2369255"/>
                <a:gd name="connsiteY127" fmla="*/ 146685 h 2521011"/>
                <a:gd name="connsiteX128" fmla="*/ 1596041 w 2369255"/>
                <a:gd name="connsiteY128" fmla="*/ 138288 h 2521011"/>
                <a:gd name="connsiteX129" fmla="*/ 654808 w 2369255"/>
                <a:gd name="connsiteY129" fmla="*/ 0 h 2521011"/>
                <a:gd name="connsiteX130" fmla="*/ 681478 w 2369255"/>
                <a:gd name="connsiteY130" fmla="*/ 80010 h 2521011"/>
                <a:gd name="connsiteX131" fmla="*/ 790063 w 2369255"/>
                <a:gd name="connsiteY131" fmla="*/ 51435 h 2521011"/>
                <a:gd name="connsiteX132" fmla="*/ 838950 w 2369255"/>
                <a:gd name="connsiteY132" fmla="*/ 29486 h 2521011"/>
                <a:gd name="connsiteX133" fmla="*/ 862453 w 2369255"/>
                <a:gd name="connsiteY133" fmla="*/ 59055 h 2521011"/>
                <a:gd name="connsiteX134" fmla="*/ 856738 w 2369255"/>
                <a:gd name="connsiteY134" fmla="*/ 89535 h 2521011"/>
                <a:gd name="connsiteX135" fmla="*/ 938653 w 2369255"/>
                <a:gd name="connsiteY135" fmla="*/ 93345 h 2521011"/>
                <a:gd name="connsiteX136" fmla="*/ 951988 w 2369255"/>
                <a:gd name="connsiteY136" fmla="*/ 19050 h 2521011"/>
                <a:gd name="connsiteX137" fmla="*/ 972943 w 2369255"/>
                <a:gd name="connsiteY137" fmla="*/ 47625 h 2521011"/>
                <a:gd name="connsiteX138" fmla="*/ 1064383 w 2369255"/>
                <a:gd name="connsiteY138" fmla="*/ 47625 h 2521011"/>
                <a:gd name="connsiteX139" fmla="*/ 1113913 w 2369255"/>
                <a:gd name="connsiteY139" fmla="*/ 38100 h 2521011"/>
                <a:gd name="connsiteX140" fmla="*/ 1121533 w 2369255"/>
                <a:gd name="connsiteY140" fmla="*/ 9525 h 2521011"/>
                <a:gd name="connsiteX141" fmla="*/ 1182493 w 2369255"/>
                <a:gd name="connsiteY141" fmla="*/ 0 h 2521011"/>
                <a:gd name="connsiteX142" fmla="*/ 1214878 w 2369255"/>
                <a:gd name="connsiteY142" fmla="*/ 102870 h 2521011"/>
                <a:gd name="connsiteX143" fmla="*/ 1228213 w 2369255"/>
                <a:gd name="connsiteY143" fmla="*/ 102870 h 2521011"/>
                <a:gd name="connsiteX144" fmla="*/ 1252978 w 2369255"/>
                <a:gd name="connsiteY144" fmla="*/ 190500 h 2521011"/>
                <a:gd name="connsiteX145" fmla="*/ 1255403 w 2369255"/>
                <a:gd name="connsiteY145" fmla="*/ 195722 h 2521011"/>
                <a:gd name="connsiteX146" fmla="*/ 1252978 w 2369255"/>
                <a:gd name="connsiteY146" fmla="*/ 198120 h 2521011"/>
                <a:gd name="connsiteX147" fmla="*/ 1249168 w 2369255"/>
                <a:gd name="connsiteY147" fmla="*/ 240030 h 2521011"/>
                <a:gd name="connsiteX148" fmla="*/ 1273933 w 2369255"/>
                <a:gd name="connsiteY148" fmla="*/ 346710 h 2521011"/>
                <a:gd name="connsiteX149" fmla="*/ 1216783 w 2369255"/>
                <a:gd name="connsiteY149" fmla="*/ 363855 h 2521011"/>
                <a:gd name="connsiteX150" fmla="*/ 1245358 w 2369255"/>
                <a:gd name="connsiteY150" fmla="*/ 510540 h 2521011"/>
                <a:gd name="connsiteX151" fmla="*/ 1266313 w 2369255"/>
                <a:gd name="connsiteY151" fmla="*/ 563880 h 2521011"/>
                <a:gd name="connsiteX152" fmla="*/ 1312033 w 2369255"/>
                <a:gd name="connsiteY152" fmla="*/ 641985 h 2521011"/>
                <a:gd name="connsiteX153" fmla="*/ 1332988 w 2369255"/>
                <a:gd name="connsiteY153" fmla="*/ 645795 h 2521011"/>
                <a:gd name="connsiteX154" fmla="*/ 1361563 w 2369255"/>
                <a:gd name="connsiteY154" fmla="*/ 737235 h 2521011"/>
                <a:gd name="connsiteX155" fmla="*/ 1540633 w 2369255"/>
                <a:gd name="connsiteY155" fmla="*/ 702945 h 2521011"/>
                <a:gd name="connsiteX156" fmla="*/ 1540207 w 2369255"/>
                <a:gd name="connsiteY156" fmla="*/ 700259 h 2521011"/>
                <a:gd name="connsiteX157" fmla="*/ 1586353 w 2369255"/>
                <a:gd name="connsiteY157" fmla="*/ 689610 h 2521011"/>
                <a:gd name="connsiteX158" fmla="*/ 1609213 w 2369255"/>
                <a:gd name="connsiteY158" fmla="*/ 659130 h 2521011"/>
                <a:gd name="connsiteX159" fmla="*/ 1637788 w 2369255"/>
                <a:gd name="connsiteY159" fmla="*/ 645795 h 2521011"/>
                <a:gd name="connsiteX160" fmla="*/ 1649218 w 2369255"/>
                <a:gd name="connsiteY160" fmla="*/ 613410 h 2521011"/>
                <a:gd name="connsiteX161" fmla="*/ 1670173 w 2369255"/>
                <a:gd name="connsiteY161" fmla="*/ 594360 h 2521011"/>
                <a:gd name="connsiteX162" fmla="*/ 1691128 w 2369255"/>
                <a:gd name="connsiteY162" fmla="*/ 609600 h 2521011"/>
                <a:gd name="connsiteX163" fmla="*/ 1685413 w 2369255"/>
                <a:gd name="connsiteY163" fmla="*/ 708660 h 2521011"/>
                <a:gd name="connsiteX164" fmla="*/ 1755898 w 2369255"/>
                <a:gd name="connsiteY164" fmla="*/ 786765 h 2521011"/>
                <a:gd name="connsiteX165" fmla="*/ 1757803 w 2369255"/>
                <a:gd name="connsiteY165" fmla="*/ 851535 h 2521011"/>
                <a:gd name="connsiteX166" fmla="*/ 1733038 w 2369255"/>
                <a:gd name="connsiteY166" fmla="*/ 872490 h 2521011"/>
                <a:gd name="connsiteX167" fmla="*/ 1795903 w 2369255"/>
                <a:gd name="connsiteY167" fmla="*/ 876300 h 2521011"/>
                <a:gd name="connsiteX168" fmla="*/ 2082230 w 2369255"/>
                <a:gd name="connsiteY168" fmla="*/ 811829 h 2521011"/>
                <a:gd name="connsiteX169" fmla="*/ 2102608 w 2369255"/>
                <a:gd name="connsiteY169" fmla="*/ 889635 h 2521011"/>
                <a:gd name="connsiteX170" fmla="*/ 2094988 w 2369255"/>
                <a:gd name="connsiteY170" fmla="*/ 942975 h 2521011"/>
                <a:gd name="connsiteX171" fmla="*/ 2030218 w 2369255"/>
                <a:gd name="connsiteY171" fmla="*/ 952500 h 2521011"/>
                <a:gd name="connsiteX172" fmla="*/ 2030218 w 2369255"/>
                <a:gd name="connsiteY172" fmla="*/ 1022985 h 2521011"/>
                <a:gd name="connsiteX173" fmla="*/ 2074033 w 2369255"/>
                <a:gd name="connsiteY173" fmla="*/ 1028700 h 2521011"/>
                <a:gd name="connsiteX174" fmla="*/ 2114038 w 2369255"/>
                <a:gd name="connsiteY174" fmla="*/ 1002030 h 2521011"/>
                <a:gd name="connsiteX175" fmla="*/ 2093083 w 2369255"/>
                <a:gd name="connsiteY175" fmla="*/ 1057275 h 2521011"/>
                <a:gd name="connsiteX176" fmla="*/ 2089273 w 2369255"/>
                <a:gd name="connsiteY176" fmla="*/ 1137285 h 2521011"/>
                <a:gd name="connsiteX177" fmla="*/ 2287393 w 2369255"/>
                <a:gd name="connsiteY177" fmla="*/ 1135380 h 2521011"/>
                <a:gd name="connsiteX178" fmla="*/ 2287393 w 2369255"/>
                <a:gd name="connsiteY178" fmla="*/ 1091565 h 2521011"/>
                <a:gd name="connsiteX179" fmla="*/ 2296363 w 2369255"/>
                <a:gd name="connsiteY179" fmla="*/ 1088949 h 2521011"/>
                <a:gd name="connsiteX180" fmla="*/ 2369255 w 2369255"/>
                <a:gd name="connsiteY180" fmla="*/ 1229053 h 2521011"/>
                <a:gd name="connsiteX181" fmla="*/ 2303675 w 2369255"/>
                <a:gd name="connsiteY181" fmla="*/ 1218123 h 2521011"/>
                <a:gd name="connsiteX182" fmla="*/ 2285869 w 2369255"/>
                <a:gd name="connsiteY182" fmla="*/ 1136214 h 2521011"/>
                <a:gd name="connsiteX183" fmla="*/ 2093706 w 2369255"/>
                <a:gd name="connsiteY183" fmla="*/ 1138062 h 2521011"/>
                <a:gd name="connsiteX184" fmla="*/ 2142613 w 2369255"/>
                <a:gd name="connsiteY184" fmla="*/ 1226820 h 2521011"/>
                <a:gd name="connsiteX185" fmla="*/ 2083558 w 2369255"/>
                <a:gd name="connsiteY185" fmla="*/ 1257300 h 2521011"/>
                <a:gd name="connsiteX186" fmla="*/ 2093083 w 2369255"/>
                <a:gd name="connsiteY186" fmla="*/ 1295400 h 2521011"/>
                <a:gd name="connsiteX187" fmla="*/ 2047363 w 2369255"/>
                <a:gd name="connsiteY187" fmla="*/ 1350645 h 2521011"/>
                <a:gd name="connsiteX188" fmla="*/ 2174998 w 2369255"/>
                <a:gd name="connsiteY188" fmla="*/ 1419225 h 2521011"/>
                <a:gd name="connsiteX189" fmla="*/ 2152138 w 2369255"/>
                <a:gd name="connsiteY189" fmla="*/ 1451610 h 2521011"/>
                <a:gd name="connsiteX190" fmla="*/ 2203573 w 2369255"/>
                <a:gd name="connsiteY190" fmla="*/ 1527810 h 2521011"/>
                <a:gd name="connsiteX191" fmla="*/ 2197858 w 2369255"/>
                <a:gd name="connsiteY191" fmla="*/ 1565910 h 2521011"/>
                <a:gd name="connsiteX192" fmla="*/ 2163568 w 2369255"/>
                <a:gd name="connsiteY192" fmla="*/ 1581150 h 2521011"/>
                <a:gd name="connsiteX193" fmla="*/ 2131183 w 2369255"/>
                <a:gd name="connsiteY193" fmla="*/ 1657350 h 2521011"/>
                <a:gd name="connsiteX194" fmla="*/ 2165473 w 2369255"/>
                <a:gd name="connsiteY194" fmla="*/ 1691640 h 2521011"/>
                <a:gd name="connsiteX195" fmla="*/ 2129278 w 2369255"/>
                <a:gd name="connsiteY195" fmla="*/ 1737360 h 2521011"/>
                <a:gd name="connsiteX196" fmla="*/ 2213098 w 2369255"/>
                <a:gd name="connsiteY196" fmla="*/ 1722120 h 2521011"/>
                <a:gd name="connsiteX197" fmla="*/ 2131183 w 2369255"/>
                <a:gd name="connsiteY197" fmla="*/ 1739265 h 2521011"/>
                <a:gd name="connsiteX198" fmla="*/ 2030218 w 2369255"/>
                <a:gd name="connsiteY198" fmla="*/ 1644015 h 2521011"/>
                <a:gd name="connsiteX199" fmla="*/ 1940683 w 2369255"/>
                <a:gd name="connsiteY199" fmla="*/ 1708785 h 2521011"/>
                <a:gd name="connsiteX200" fmla="*/ 1809238 w 2369255"/>
                <a:gd name="connsiteY200" fmla="*/ 1737360 h 2521011"/>
                <a:gd name="connsiteX201" fmla="*/ 1795903 w 2369255"/>
                <a:gd name="connsiteY201" fmla="*/ 1722120 h 2521011"/>
                <a:gd name="connsiteX202" fmla="*/ 1738753 w 2369255"/>
                <a:gd name="connsiteY202" fmla="*/ 1737360 h 2521011"/>
                <a:gd name="connsiteX203" fmla="*/ 1734943 w 2369255"/>
                <a:gd name="connsiteY203" fmla="*/ 1760220 h 2521011"/>
                <a:gd name="connsiteX204" fmla="*/ 1683030 w 2369255"/>
                <a:gd name="connsiteY204" fmla="*/ 1773198 h 2521011"/>
                <a:gd name="connsiteX205" fmla="*/ 1681603 w 2369255"/>
                <a:gd name="connsiteY205" fmla="*/ 1771650 h 2521011"/>
                <a:gd name="connsiteX206" fmla="*/ 1637788 w 2369255"/>
                <a:gd name="connsiteY206" fmla="*/ 1811655 h 2521011"/>
                <a:gd name="connsiteX207" fmla="*/ 1618738 w 2369255"/>
                <a:gd name="connsiteY207" fmla="*/ 1811655 h 2521011"/>
                <a:gd name="connsiteX208" fmla="*/ 1546348 w 2369255"/>
                <a:gd name="connsiteY208" fmla="*/ 1903095 h 2521011"/>
                <a:gd name="connsiteX209" fmla="*/ 1538728 w 2369255"/>
                <a:gd name="connsiteY209" fmla="*/ 1952625 h 2521011"/>
                <a:gd name="connsiteX210" fmla="*/ 1513963 w 2369255"/>
                <a:gd name="connsiteY210" fmla="*/ 1918335 h 2521011"/>
                <a:gd name="connsiteX211" fmla="*/ 1475863 w 2369255"/>
                <a:gd name="connsiteY211" fmla="*/ 1986915 h 2521011"/>
                <a:gd name="connsiteX212" fmla="*/ 1460623 w 2369255"/>
                <a:gd name="connsiteY212" fmla="*/ 1986915 h 2521011"/>
                <a:gd name="connsiteX213" fmla="*/ 1414903 w 2369255"/>
                <a:gd name="connsiteY213" fmla="*/ 2019300 h 2521011"/>
                <a:gd name="connsiteX214" fmla="*/ 1418713 w 2369255"/>
                <a:gd name="connsiteY214" fmla="*/ 2038350 h 2521011"/>
                <a:gd name="connsiteX215" fmla="*/ 1376803 w 2369255"/>
                <a:gd name="connsiteY215" fmla="*/ 2066925 h 2521011"/>
                <a:gd name="connsiteX216" fmla="*/ 1390138 w 2369255"/>
                <a:gd name="connsiteY216" fmla="*/ 2097405 h 2521011"/>
                <a:gd name="connsiteX217" fmla="*/ 1319653 w 2369255"/>
                <a:gd name="connsiteY217" fmla="*/ 2106930 h 2521011"/>
                <a:gd name="connsiteX218" fmla="*/ 1300603 w 2369255"/>
                <a:gd name="connsiteY218" fmla="*/ 2143125 h 2521011"/>
                <a:gd name="connsiteX219" fmla="*/ 1273933 w 2369255"/>
                <a:gd name="connsiteY219" fmla="*/ 2164080 h 2521011"/>
                <a:gd name="connsiteX220" fmla="*/ 1239643 w 2369255"/>
                <a:gd name="connsiteY220" fmla="*/ 2141220 h 2521011"/>
                <a:gd name="connsiteX221" fmla="*/ 1225489 w 2369255"/>
                <a:gd name="connsiteY221" fmla="*/ 2157396 h 2521011"/>
                <a:gd name="connsiteX222" fmla="*/ 1224403 w 2369255"/>
                <a:gd name="connsiteY222" fmla="*/ 2156460 h 2521011"/>
                <a:gd name="connsiteX223" fmla="*/ 1096768 w 2369255"/>
                <a:gd name="connsiteY223" fmla="*/ 2042160 h 2521011"/>
                <a:gd name="connsiteX224" fmla="*/ 1049736 w 2369255"/>
                <a:gd name="connsiteY224" fmla="*/ 2104529 h 2521011"/>
                <a:gd name="connsiteX225" fmla="*/ 969133 w 2369255"/>
                <a:gd name="connsiteY225" fmla="*/ 2101216 h 2521011"/>
                <a:gd name="connsiteX226" fmla="*/ 965323 w 2369255"/>
                <a:gd name="connsiteY226" fmla="*/ 2129791 h 2521011"/>
                <a:gd name="connsiteX227" fmla="*/ 807208 w 2369255"/>
                <a:gd name="connsiteY227" fmla="*/ 2129791 h 2521011"/>
                <a:gd name="connsiteX228" fmla="*/ 803398 w 2369255"/>
                <a:gd name="connsiteY228" fmla="*/ 2025016 h 2521011"/>
                <a:gd name="connsiteX229" fmla="*/ 801578 w 2369255"/>
                <a:gd name="connsiteY229" fmla="*/ 2024761 h 2521011"/>
                <a:gd name="connsiteX230" fmla="*/ 818638 w 2369255"/>
                <a:gd name="connsiteY230" fmla="*/ 1973580 h 2521011"/>
                <a:gd name="connsiteX231" fmla="*/ 776728 w 2369255"/>
                <a:gd name="connsiteY231" fmla="*/ 1939290 h 2521011"/>
                <a:gd name="connsiteX232" fmla="*/ 780538 w 2369255"/>
                <a:gd name="connsiteY232" fmla="*/ 1899285 h 2521011"/>
                <a:gd name="connsiteX233" fmla="*/ 791968 w 2369255"/>
                <a:gd name="connsiteY233" fmla="*/ 1836420 h 2521011"/>
                <a:gd name="connsiteX234" fmla="*/ 761488 w 2369255"/>
                <a:gd name="connsiteY234" fmla="*/ 1802130 h 2521011"/>
                <a:gd name="connsiteX235" fmla="*/ 708148 w 2369255"/>
                <a:gd name="connsiteY235" fmla="*/ 1790700 h 2521011"/>
                <a:gd name="connsiteX236" fmla="*/ 637663 w 2369255"/>
                <a:gd name="connsiteY236" fmla="*/ 1731645 h 2521011"/>
                <a:gd name="connsiteX237" fmla="*/ 637663 w 2369255"/>
                <a:gd name="connsiteY237" fmla="*/ 1704975 h 2521011"/>
                <a:gd name="connsiteX238" fmla="*/ 609088 w 2369255"/>
                <a:gd name="connsiteY238" fmla="*/ 1708785 h 2521011"/>
                <a:gd name="connsiteX239" fmla="*/ 504313 w 2369255"/>
                <a:gd name="connsiteY239" fmla="*/ 1638300 h 2521011"/>
                <a:gd name="connsiteX240" fmla="*/ 463237 w 2369255"/>
                <a:gd name="connsiteY240" fmla="*/ 1595581 h 2521011"/>
                <a:gd name="connsiteX241" fmla="*/ 464308 w 2369255"/>
                <a:gd name="connsiteY241" fmla="*/ 1543050 h 2521011"/>
                <a:gd name="connsiteX242" fmla="*/ 420493 w 2369255"/>
                <a:gd name="connsiteY242" fmla="*/ 1522095 h 2521011"/>
                <a:gd name="connsiteX243" fmla="*/ 435733 w 2369255"/>
                <a:gd name="connsiteY243" fmla="*/ 1470660 h 2521011"/>
                <a:gd name="connsiteX244" fmla="*/ 391918 w 2369255"/>
                <a:gd name="connsiteY244" fmla="*/ 1491615 h 2521011"/>
                <a:gd name="connsiteX245" fmla="*/ 359533 w 2369255"/>
                <a:gd name="connsiteY245" fmla="*/ 1491615 h 2521011"/>
                <a:gd name="connsiteX246" fmla="*/ 353818 w 2369255"/>
                <a:gd name="connsiteY246" fmla="*/ 1510665 h 2521011"/>
                <a:gd name="connsiteX247" fmla="*/ 184273 w 2369255"/>
                <a:gd name="connsiteY247" fmla="*/ 1510665 h 2521011"/>
                <a:gd name="connsiteX248" fmla="*/ 163926 w 2369255"/>
                <a:gd name="connsiteY248" fmla="*/ 1573404 h 2521011"/>
                <a:gd name="connsiteX249" fmla="*/ 163885 w 2369255"/>
                <a:gd name="connsiteY249" fmla="*/ 1573328 h 2521011"/>
                <a:gd name="connsiteX250" fmla="*/ 184395 w 2369255"/>
                <a:gd name="connsiteY250" fmla="*/ 1510087 h 2521011"/>
                <a:gd name="connsiteX251" fmla="*/ 203274 w 2369255"/>
                <a:gd name="connsiteY251" fmla="*/ 1510087 h 2521011"/>
                <a:gd name="connsiteX252" fmla="*/ 197608 w 2369255"/>
                <a:gd name="connsiteY252" fmla="*/ 1443990 h 2521011"/>
                <a:gd name="connsiteX253" fmla="*/ 148078 w 2369255"/>
                <a:gd name="connsiteY253" fmla="*/ 1466850 h 2521011"/>
                <a:gd name="connsiteX254" fmla="*/ 127123 w 2369255"/>
                <a:gd name="connsiteY254" fmla="*/ 1390650 h 2521011"/>
                <a:gd name="connsiteX255" fmla="*/ 117598 w 2369255"/>
                <a:gd name="connsiteY255" fmla="*/ 1389648 h 2521011"/>
                <a:gd name="connsiteX256" fmla="*/ 117598 w 2369255"/>
                <a:gd name="connsiteY256" fmla="*/ 1352550 h 2521011"/>
                <a:gd name="connsiteX257" fmla="*/ 148078 w 2369255"/>
                <a:gd name="connsiteY257" fmla="*/ 1314450 h 2521011"/>
                <a:gd name="connsiteX258" fmla="*/ 212848 w 2369255"/>
                <a:gd name="connsiteY258" fmla="*/ 1303020 h 2521011"/>
                <a:gd name="connsiteX259" fmla="*/ 229993 w 2369255"/>
                <a:gd name="connsiteY259" fmla="*/ 1238250 h 2521011"/>
                <a:gd name="connsiteX260" fmla="*/ 218563 w 2369255"/>
                <a:gd name="connsiteY260" fmla="*/ 1143000 h 2521011"/>
                <a:gd name="connsiteX261" fmla="*/ 219377 w 2369255"/>
                <a:gd name="connsiteY261" fmla="*/ 1135131 h 2521011"/>
                <a:gd name="connsiteX262" fmla="*/ 308099 w 2369255"/>
                <a:gd name="connsiteY262" fmla="*/ 1110615 h 2521011"/>
                <a:gd name="connsiteX263" fmla="*/ 325244 w 2369255"/>
                <a:gd name="connsiteY263" fmla="*/ 1022985 h 2521011"/>
                <a:gd name="connsiteX264" fmla="*/ 304289 w 2369255"/>
                <a:gd name="connsiteY264" fmla="*/ 986790 h 2521011"/>
                <a:gd name="connsiteX265" fmla="*/ 174749 w 2369255"/>
                <a:gd name="connsiteY265" fmla="*/ 969645 h 2521011"/>
                <a:gd name="connsiteX266" fmla="*/ 243329 w 2369255"/>
                <a:gd name="connsiteY266" fmla="*/ 843915 h 2521011"/>
                <a:gd name="connsiteX267" fmla="*/ 247139 w 2369255"/>
                <a:gd name="connsiteY267" fmla="*/ 731520 h 2521011"/>
                <a:gd name="connsiteX268" fmla="*/ 169034 w 2369255"/>
                <a:gd name="connsiteY268" fmla="*/ 685800 h 2521011"/>
                <a:gd name="connsiteX269" fmla="*/ 98549 w 2369255"/>
                <a:gd name="connsiteY269" fmla="*/ 641985 h 2521011"/>
                <a:gd name="connsiteX270" fmla="*/ 42112 w 2369255"/>
                <a:gd name="connsiteY270" fmla="*/ 643866 h 2521011"/>
                <a:gd name="connsiteX271" fmla="*/ 41731 w 2369255"/>
                <a:gd name="connsiteY271" fmla="*/ 642127 h 2521011"/>
                <a:gd name="connsiteX272" fmla="*/ 98881 w 2369255"/>
                <a:gd name="connsiteY272" fmla="*/ 640222 h 2521011"/>
                <a:gd name="connsiteX273" fmla="*/ 169366 w 2369255"/>
                <a:gd name="connsiteY273" fmla="*/ 684037 h 2521011"/>
                <a:gd name="connsiteX274" fmla="*/ 222373 w 2369255"/>
                <a:gd name="connsiteY274" fmla="*/ 715066 h 2521011"/>
                <a:gd name="connsiteX275" fmla="*/ 222373 w 2369255"/>
                <a:gd name="connsiteY275" fmla="*/ 567691 h 2521011"/>
                <a:gd name="connsiteX276" fmla="*/ 243328 w 2369255"/>
                <a:gd name="connsiteY276" fmla="*/ 489586 h 2521011"/>
                <a:gd name="connsiteX277" fmla="*/ 212848 w 2369255"/>
                <a:gd name="connsiteY277" fmla="*/ 447676 h 2521011"/>
                <a:gd name="connsiteX278" fmla="*/ 287143 w 2369255"/>
                <a:gd name="connsiteY278" fmla="*/ 449581 h 2521011"/>
                <a:gd name="connsiteX279" fmla="*/ 282547 w 2369255"/>
                <a:gd name="connsiteY279" fmla="*/ 446066 h 2521011"/>
                <a:gd name="connsiteX280" fmla="*/ 287143 w 2369255"/>
                <a:gd name="connsiteY280" fmla="*/ 447675 h 2521011"/>
                <a:gd name="connsiteX281" fmla="*/ 317623 w 2369255"/>
                <a:gd name="connsiteY281" fmla="*/ 382905 h 2521011"/>
                <a:gd name="connsiteX282" fmla="*/ 401443 w 2369255"/>
                <a:gd name="connsiteY282" fmla="*/ 384810 h 2521011"/>
                <a:gd name="connsiteX283" fmla="*/ 447163 w 2369255"/>
                <a:gd name="connsiteY283" fmla="*/ 361950 h 2521011"/>
                <a:gd name="connsiteX284" fmla="*/ 462403 w 2369255"/>
                <a:gd name="connsiteY284" fmla="*/ 335280 h 2521011"/>
                <a:gd name="connsiteX285" fmla="*/ 466213 w 2369255"/>
                <a:gd name="connsiteY285" fmla="*/ 266700 h 2521011"/>
                <a:gd name="connsiteX286" fmla="*/ 443353 w 2369255"/>
                <a:gd name="connsiteY286" fmla="*/ 198120 h 2521011"/>
                <a:gd name="connsiteX287" fmla="*/ 390013 w 2369255"/>
                <a:gd name="connsiteY287" fmla="*/ 137160 h 2521011"/>
                <a:gd name="connsiteX288" fmla="*/ 412873 w 2369255"/>
                <a:gd name="connsiteY288" fmla="*/ 125730 h 2521011"/>
                <a:gd name="connsiteX289" fmla="*/ 411094 w 2369255"/>
                <a:gd name="connsiteY289" fmla="*/ 119401 h 2521011"/>
                <a:gd name="connsiteX290" fmla="*/ 412873 w 2369255"/>
                <a:gd name="connsiteY290" fmla="*/ 120015 h 2521011"/>
                <a:gd name="connsiteX291" fmla="*/ 454783 w 2369255"/>
                <a:gd name="connsiteY291" fmla="*/ 74295 h 2521011"/>
                <a:gd name="connsiteX292" fmla="*/ 521458 w 2369255"/>
                <a:gd name="connsiteY292" fmla="*/ 85725 h 2521011"/>
                <a:gd name="connsiteX293" fmla="*/ 498598 w 2369255"/>
                <a:gd name="connsiteY293" fmla="*/ 49530 h 2521011"/>
                <a:gd name="connsiteX294" fmla="*/ 550033 w 2369255"/>
                <a:gd name="connsiteY294" fmla="*/ 13335 h 2521011"/>
                <a:gd name="connsiteX295" fmla="*/ 654808 w 2369255"/>
                <a:gd name="connsiteY29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87306 w 2369255"/>
                <a:gd name="connsiteY107" fmla="*/ 396240 h 2521011"/>
                <a:gd name="connsiteX108" fmla="*/ 1593973 w 2369255"/>
                <a:gd name="connsiteY108" fmla="*/ 396240 h 2521011"/>
                <a:gd name="connsiteX109" fmla="*/ 1587306 w 2369255"/>
                <a:gd name="connsiteY109" fmla="*/ 396240 h 2521011"/>
                <a:gd name="connsiteX110" fmla="*/ 1596041 w 2369255"/>
                <a:gd name="connsiteY110" fmla="*/ 138288 h 2521011"/>
                <a:gd name="connsiteX111" fmla="*/ 1955817 w 2369255"/>
                <a:gd name="connsiteY111" fmla="*/ 458364 h 2521011"/>
                <a:gd name="connsiteX112" fmla="*/ 1914013 w 2369255"/>
                <a:gd name="connsiteY112" fmla="*/ 466725 h 2521011"/>
                <a:gd name="connsiteX113" fmla="*/ 1849243 w 2369255"/>
                <a:gd name="connsiteY113" fmla="*/ 459105 h 2521011"/>
                <a:gd name="connsiteX114" fmla="*/ 1824478 w 2369255"/>
                <a:gd name="connsiteY114" fmla="*/ 432435 h 2521011"/>
                <a:gd name="connsiteX115" fmla="*/ 1809238 w 2369255"/>
                <a:gd name="connsiteY115" fmla="*/ 438150 h 2521011"/>
                <a:gd name="connsiteX116" fmla="*/ 1786378 w 2369255"/>
                <a:gd name="connsiteY116" fmla="*/ 401955 h 2521011"/>
                <a:gd name="connsiteX117" fmla="*/ 1717798 w 2369255"/>
                <a:gd name="connsiteY117" fmla="*/ 409575 h 2521011"/>
                <a:gd name="connsiteX118" fmla="*/ 1721608 w 2369255"/>
                <a:gd name="connsiteY118" fmla="*/ 369570 h 2521011"/>
                <a:gd name="connsiteX119" fmla="*/ 1704463 w 2369255"/>
                <a:gd name="connsiteY119" fmla="*/ 365760 h 2521011"/>
                <a:gd name="connsiteX120" fmla="*/ 1725418 w 2369255"/>
                <a:gd name="connsiteY120" fmla="*/ 350520 h 2521011"/>
                <a:gd name="connsiteX121" fmla="*/ 1693033 w 2369255"/>
                <a:gd name="connsiteY121" fmla="*/ 312420 h 2521011"/>
                <a:gd name="connsiteX122" fmla="*/ 1653028 w 2369255"/>
                <a:gd name="connsiteY122" fmla="*/ 358140 h 2521011"/>
                <a:gd name="connsiteX123" fmla="*/ 1624964 w 2369255"/>
                <a:gd name="connsiteY123" fmla="*/ 323060 h 2521011"/>
                <a:gd name="connsiteX124" fmla="*/ 1626358 w 2369255"/>
                <a:gd name="connsiteY124" fmla="*/ 321945 h 2521011"/>
                <a:gd name="connsiteX125" fmla="*/ 1597783 w 2369255"/>
                <a:gd name="connsiteY125" fmla="*/ 281940 h 2521011"/>
                <a:gd name="connsiteX126" fmla="*/ 1590163 w 2369255"/>
                <a:gd name="connsiteY126" fmla="*/ 146685 h 2521011"/>
                <a:gd name="connsiteX127" fmla="*/ 1596041 w 2369255"/>
                <a:gd name="connsiteY127" fmla="*/ 138288 h 2521011"/>
                <a:gd name="connsiteX128" fmla="*/ 654808 w 2369255"/>
                <a:gd name="connsiteY128" fmla="*/ 0 h 2521011"/>
                <a:gd name="connsiteX129" fmla="*/ 681478 w 2369255"/>
                <a:gd name="connsiteY129" fmla="*/ 80010 h 2521011"/>
                <a:gd name="connsiteX130" fmla="*/ 790063 w 2369255"/>
                <a:gd name="connsiteY130" fmla="*/ 51435 h 2521011"/>
                <a:gd name="connsiteX131" fmla="*/ 838950 w 2369255"/>
                <a:gd name="connsiteY131" fmla="*/ 29486 h 2521011"/>
                <a:gd name="connsiteX132" fmla="*/ 862453 w 2369255"/>
                <a:gd name="connsiteY132" fmla="*/ 59055 h 2521011"/>
                <a:gd name="connsiteX133" fmla="*/ 856738 w 2369255"/>
                <a:gd name="connsiteY133" fmla="*/ 89535 h 2521011"/>
                <a:gd name="connsiteX134" fmla="*/ 938653 w 2369255"/>
                <a:gd name="connsiteY134" fmla="*/ 93345 h 2521011"/>
                <a:gd name="connsiteX135" fmla="*/ 951988 w 2369255"/>
                <a:gd name="connsiteY135" fmla="*/ 19050 h 2521011"/>
                <a:gd name="connsiteX136" fmla="*/ 972943 w 2369255"/>
                <a:gd name="connsiteY136" fmla="*/ 47625 h 2521011"/>
                <a:gd name="connsiteX137" fmla="*/ 1064383 w 2369255"/>
                <a:gd name="connsiteY137" fmla="*/ 47625 h 2521011"/>
                <a:gd name="connsiteX138" fmla="*/ 1113913 w 2369255"/>
                <a:gd name="connsiteY138" fmla="*/ 38100 h 2521011"/>
                <a:gd name="connsiteX139" fmla="*/ 1121533 w 2369255"/>
                <a:gd name="connsiteY139" fmla="*/ 9525 h 2521011"/>
                <a:gd name="connsiteX140" fmla="*/ 1182493 w 2369255"/>
                <a:gd name="connsiteY140" fmla="*/ 0 h 2521011"/>
                <a:gd name="connsiteX141" fmla="*/ 1214878 w 2369255"/>
                <a:gd name="connsiteY141" fmla="*/ 102870 h 2521011"/>
                <a:gd name="connsiteX142" fmla="*/ 1228213 w 2369255"/>
                <a:gd name="connsiteY142" fmla="*/ 102870 h 2521011"/>
                <a:gd name="connsiteX143" fmla="*/ 1252978 w 2369255"/>
                <a:gd name="connsiteY143" fmla="*/ 190500 h 2521011"/>
                <a:gd name="connsiteX144" fmla="*/ 1255403 w 2369255"/>
                <a:gd name="connsiteY144" fmla="*/ 195722 h 2521011"/>
                <a:gd name="connsiteX145" fmla="*/ 1252978 w 2369255"/>
                <a:gd name="connsiteY145" fmla="*/ 198120 h 2521011"/>
                <a:gd name="connsiteX146" fmla="*/ 1249168 w 2369255"/>
                <a:gd name="connsiteY146" fmla="*/ 240030 h 2521011"/>
                <a:gd name="connsiteX147" fmla="*/ 1273933 w 2369255"/>
                <a:gd name="connsiteY147" fmla="*/ 346710 h 2521011"/>
                <a:gd name="connsiteX148" fmla="*/ 1216783 w 2369255"/>
                <a:gd name="connsiteY148" fmla="*/ 363855 h 2521011"/>
                <a:gd name="connsiteX149" fmla="*/ 1245358 w 2369255"/>
                <a:gd name="connsiteY149" fmla="*/ 510540 h 2521011"/>
                <a:gd name="connsiteX150" fmla="*/ 1266313 w 2369255"/>
                <a:gd name="connsiteY150" fmla="*/ 563880 h 2521011"/>
                <a:gd name="connsiteX151" fmla="*/ 1312033 w 2369255"/>
                <a:gd name="connsiteY151" fmla="*/ 641985 h 2521011"/>
                <a:gd name="connsiteX152" fmla="*/ 1332988 w 2369255"/>
                <a:gd name="connsiteY152" fmla="*/ 645795 h 2521011"/>
                <a:gd name="connsiteX153" fmla="*/ 1361563 w 2369255"/>
                <a:gd name="connsiteY153" fmla="*/ 737235 h 2521011"/>
                <a:gd name="connsiteX154" fmla="*/ 1540633 w 2369255"/>
                <a:gd name="connsiteY154" fmla="*/ 702945 h 2521011"/>
                <a:gd name="connsiteX155" fmla="*/ 1540207 w 2369255"/>
                <a:gd name="connsiteY155" fmla="*/ 700259 h 2521011"/>
                <a:gd name="connsiteX156" fmla="*/ 1586353 w 2369255"/>
                <a:gd name="connsiteY156" fmla="*/ 689610 h 2521011"/>
                <a:gd name="connsiteX157" fmla="*/ 1609213 w 2369255"/>
                <a:gd name="connsiteY157" fmla="*/ 659130 h 2521011"/>
                <a:gd name="connsiteX158" fmla="*/ 1637788 w 2369255"/>
                <a:gd name="connsiteY158" fmla="*/ 645795 h 2521011"/>
                <a:gd name="connsiteX159" fmla="*/ 1649218 w 2369255"/>
                <a:gd name="connsiteY159" fmla="*/ 613410 h 2521011"/>
                <a:gd name="connsiteX160" fmla="*/ 1670173 w 2369255"/>
                <a:gd name="connsiteY160" fmla="*/ 594360 h 2521011"/>
                <a:gd name="connsiteX161" fmla="*/ 1691128 w 2369255"/>
                <a:gd name="connsiteY161" fmla="*/ 609600 h 2521011"/>
                <a:gd name="connsiteX162" fmla="*/ 1685413 w 2369255"/>
                <a:gd name="connsiteY162" fmla="*/ 708660 h 2521011"/>
                <a:gd name="connsiteX163" fmla="*/ 1755898 w 2369255"/>
                <a:gd name="connsiteY163" fmla="*/ 786765 h 2521011"/>
                <a:gd name="connsiteX164" fmla="*/ 1757803 w 2369255"/>
                <a:gd name="connsiteY164" fmla="*/ 851535 h 2521011"/>
                <a:gd name="connsiteX165" fmla="*/ 1733038 w 2369255"/>
                <a:gd name="connsiteY165" fmla="*/ 872490 h 2521011"/>
                <a:gd name="connsiteX166" fmla="*/ 1795903 w 2369255"/>
                <a:gd name="connsiteY166" fmla="*/ 876300 h 2521011"/>
                <a:gd name="connsiteX167" fmla="*/ 2082230 w 2369255"/>
                <a:gd name="connsiteY167" fmla="*/ 811829 h 2521011"/>
                <a:gd name="connsiteX168" fmla="*/ 2102608 w 2369255"/>
                <a:gd name="connsiteY168" fmla="*/ 889635 h 2521011"/>
                <a:gd name="connsiteX169" fmla="*/ 2094988 w 2369255"/>
                <a:gd name="connsiteY169" fmla="*/ 942975 h 2521011"/>
                <a:gd name="connsiteX170" fmla="*/ 2030218 w 2369255"/>
                <a:gd name="connsiteY170" fmla="*/ 952500 h 2521011"/>
                <a:gd name="connsiteX171" fmla="*/ 2030218 w 2369255"/>
                <a:gd name="connsiteY171" fmla="*/ 1022985 h 2521011"/>
                <a:gd name="connsiteX172" fmla="*/ 2074033 w 2369255"/>
                <a:gd name="connsiteY172" fmla="*/ 1028700 h 2521011"/>
                <a:gd name="connsiteX173" fmla="*/ 2114038 w 2369255"/>
                <a:gd name="connsiteY173" fmla="*/ 1002030 h 2521011"/>
                <a:gd name="connsiteX174" fmla="*/ 2093083 w 2369255"/>
                <a:gd name="connsiteY174" fmla="*/ 1057275 h 2521011"/>
                <a:gd name="connsiteX175" fmla="*/ 2089273 w 2369255"/>
                <a:gd name="connsiteY175" fmla="*/ 1137285 h 2521011"/>
                <a:gd name="connsiteX176" fmla="*/ 2287393 w 2369255"/>
                <a:gd name="connsiteY176" fmla="*/ 1135380 h 2521011"/>
                <a:gd name="connsiteX177" fmla="*/ 2287393 w 2369255"/>
                <a:gd name="connsiteY177" fmla="*/ 1091565 h 2521011"/>
                <a:gd name="connsiteX178" fmla="*/ 2296363 w 2369255"/>
                <a:gd name="connsiteY178" fmla="*/ 1088949 h 2521011"/>
                <a:gd name="connsiteX179" fmla="*/ 2369255 w 2369255"/>
                <a:gd name="connsiteY179" fmla="*/ 1229053 h 2521011"/>
                <a:gd name="connsiteX180" fmla="*/ 2303675 w 2369255"/>
                <a:gd name="connsiteY180" fmla="*/ 1218123 h 2521011"/>
                <a:gd name="connsiteX181" fmla="*/ 2285869 w 2369255"/>
                <a:gd name="connsiteY181" fmla="*/ 1136214 h 2521011"/>
                <a:gd name="connsiteX182" fmla="*/ 2093706 w 2369255"/>
                <a:gd name="connsiteY182" fmla="*/ 1138062 h 2521011"/>
                <a:gd name="connsiteX183" fmla="*/ 2142613 w 2369255"/>
                <a:gd name="connsiteY183" fmla="*/ 1226820 h 2521011"/>
                <a:gd name="connsiteX184" fmla="*/ 2083558 w 2369255"/>
                <a:gd name="connsiteY184" fmla="*/ 1257300 h 2521011"/>
                <a:gd name="connsiteX185" fmla="*/ 2093083 w 2369255"/>
                <a:gd name="connsiteY185" fmla="*/ 1295400 h 2521011"/>
                <a:gd name="connsiteX186" fmla="*/ 2047363 w 2369255"/>
                <a:gd name="connsiteY186" fmla="*/ 1350645 h 2521011"/>
                <a:gd name="connsiteX187" fmla="*/ 2174998 w 2369255"/>
                <a:gd name="connsiteY187" fmla="*/ 1419225 h 2521011"/>
                <a:gd name="connsiteX188" fmla="*/ 2152138 w 2369255"/>
                <a:gd name="connsiteY188" fmla="*/ 1451610 h 2521011"/>
                <a:gd name="connsiteX189" fmla="*/ 2203573 w 2369255"/>
                <a:gd name="connsiteY189" fmla="*/ 1527810 h 2521011"/>
                <a:gd name="connsiteX190" fmla="*/ 2197858 w 2369255"/>
                <a:gd name="connsiteY190" fmla="*/ 1565910 h 2521011"/>
                <a:gd name="connsiteX191" fmla="*/ 2163568 w 2369255"/>
                <a:gd name="connsiteY191" fmla="*/ 1581150 h 2521011"/>
                <a:gd name="connsiteX192" fmla="*/ 2131183 w 2369255"/>
                <a:gd name="connsiteY192" fmla="*/ 1657350 h 2521011"/>
                <a:gd name="connsiteX193" fmla="*/ 2165473 w 2369255"/>
                <a:gd name="connsiteY193" fmla="*/ 1691640 h 2521011"/>
                <a:gd name="connsiteX194" fmla="*/ 2129278 w 2369255"/>
                <a:gd name="connsiteY194" fmla="*/ 1737360 h 2521011"/>
                <a:gd name="connsiteX195" fmla="*/ 2213098 w 2369255"/>
                <a:gd name="connsiteY195" fmla="*/ 1722120 h 2521011"/>
                <a:gd name="connsiteX196" fmla="*/ 2131183 w 2369255"/>
                <a:gd name="connsiteY196" fmla="*/ 1739265 h 2521011"/>
                <a:gd name="connsiteX197" fmla="*/ 2030218 w 2369255"/>
                <a:gd name="connsiteY197" fmla="*/ 1644015 h 2521011"/>
                <a:gd name="connsiteX198" fmla="*/ 1940683 w 2369255"/>
                <a:gd name="connsiteY198" fmla="*/ 1708785 h 2521011"/>
                <a:gd name="connsiteX199" fmla="*/ 1809238 w 2369255"/>
                <a:gd name="connsiteY199" fmla="*/ 1737360 h 2521011"/>
                <a:gd name="connsiteX200" fmla="*/ 1795903 w 2369255"/>
                <a:gd name="connsiteY200" fmla="*/ 1722120 h 2521011"/>
                <a:gd name="connsiteX201" fmla="*/ 1738753 w 2369255"/>
                <a:gd name="connsiteY201" fmla="*/ 1737360 h 2521011"/>
                <a:gd name="connsiteX202" fmla="*/ 1734943 w 2369255"/>
                <a:gd name="connsiteY202" fmla="*/ 1760220 h 2521011"/>
                <a:gd name="connsiteX203" fmla="*/ 1683030 w 2369255"/>
                <a:gd name="connsiteY203" fmla="*/ 1773198 h 2521011"/>
                <a:gd name="connsiteX204" fmla="*/ 1681603 w 2369255"/>
                <a:gd name="connsiteY204" fmla="*/ 1771650 h 2521011"/>
                <a:gd name="connsiteX205" fmla="*/ 1637788 w 2369255"/>
                <a:gd name="connsiteY205" fmla="*/ 1811655 h 2521011"/>
                <a:gd name="connsiteX206" fmla="*/ 1618738 w 2369255"/>
                <a:gd name="connsiteY206" fmla="*/ 1811655 h 2521011"/>
                <a:gd name="connsiteX207" fmla="*/ 1546348 w 2369255"/>
                <a:gd name="connsiteY207" fmla="*/ 1903095 h 2521011"/>
                <a:gd name="connsiteX208" fmla="*/ 1538728 w 2369255"/>
                <a:gd name="connsiteY208" fmla="*/ 1952625 h 2521011"/>
                <a:gd name="connsiteX209" fmla="*/ 1513963 w 2369255"/>
                <a:gd name="connsiteY209" fmla="*/ 1918335 h 2521011"/>
                <a:gd name="connsiteX210" fmla="*/ 1475863 w 2369255"/>
                <a:gd name="connsiteY210" fmla="*/ 1986915 h 2521011"/>
                <a:gd name="connsiteX211" fmla="*/ 1460623 w 2369255"/>
                <a:gd name="connsiteY211" fmla="*/ 1986915 h 2521011"/>
                <a:gd name="connsiteX212" fmla="*/ 1414903 w 2369255"/>
                <a:gd name="connsiteY212" fmla="*/ 2019300 h 2521011"/>
                <a:gd name="connsiteX213" fmla="*/ 1418713 w 2369255"/>
                <a:gd name="connsiteY213" fmla="*/ 2038350 h 2521011"/>
                <a:gd name="connsiteX214" fmla="*/ 1376803 w 2369255"/>
                <a:gd name="connsiteY214" fmla="*/ 2066925 h 2521011"/>
                <a:gd name="connsiteX215" fmla="*/ 1390138 w 2369255"/>
                <a:gd name="connsiteY215" fmla="*/ 2097405 h 2521011"/>
                <a:gd name="connsiteX216" fmla="*/ 1319653 w 2369255"/>
                <a:gd name="connsiteY216" fmla="*/ 2106930 h 2521011"/>
                <a:gd name="connsiteX217" fmla="*/ 1300603 w 2369255"/>
                <a:gd name="connsiteY217" fmla="*/ 2143125 h 2521011"/>
                <a:gd name="connsiteX218" fmla="*/ 1273933 w 2369255"/>
                <a:gd name="connsiteY218" fmla="*/ 2164080 h 2521011"/>
                <a:gd name="connsiteX219" fmla="*/ 1239643 w 2369255"/>
                <a:gd name="connsiteY219" fmla="*/ 2141220 h 2521011"/>
                <a:gd name="connsiteX220" fmla="*/ 1225489 w 2369255"/>
                <a:gd name="connsiteY220" fmla="*/ 2157396 h 2521011"/>
                <a:gd name="connsiteX221" fmla="*/ 1224403 w 2369255"/>
                <a:gd name="connsiteY221" fmla="*/ 2156460 h 2521011"/>
                <a:gd name="connsiteX222" fmla="*/ 1096768 w 2369255"/>
                <a:gd name="connsiteY222" fmla="*/ 2042160 h 2521011"/>
                <a:gd name="connsiteX223" fmla="*/ 1049736 w 2369255"/>
                <a:gd name="connsiteY223" fmla="*/ 2104529 h 2521011"/>
                <a:gd name="connsiteX224" fmla="*/ 969133 w 2369255"/>
                <a:gd name="connsiteY224" fmla="*/ 2101216 h 2521011"/>
                <a:gd name="connsiteX225" fmla="*/ 965323 w 2369255"/>
                <a:gd name="connsiteY225" fmla="*/ 2129791 h 2521011"/>
                <a:gd name="connsiteX226" fmla="*/ 807208 w 2369255"/>
                <a:gd name="connsiteY226" fmla="*/ 2129791 h 2521011"/>
                <a:gd name="connsiteX227" fmla="*/ 803398 w 2369255"/>
                <a:gd name="connsiteY227" fmla="*/ 2025016 h 2521011"/>
                <a:gd name="connsiteX228" fmla="*/ 801578 w 2369255"/>
                <a:gd name="connsiteY228" fmla="*/ 2024761 h 2521011"/>
                <a:gd name="connsiteX229" fmla="*/ 818638 w 2369255"/>
                <a:gd name="connsiteY229" fmla="*/ 1973580 h 2521011"/>
                <a:gd name="connsiteX230" fmla="*/ 776728 w 2369255"/>
                <a:gd name="connsiteY230" fmla="*/ 1939290 h 2521011"/>
                <a:gd name="connsiteX231" fmla="*/ 780538 w 2369255"/>
                <a:gd name="connsiteY231" fmla="*/ 1899285 h 2521011"/>
                <a:gd name="connsiteX232" fmla="*/ 791968 w 2369255"/>
                <a:gd name="connsiteY232" fmla="*/ 1836420 h 2521011"/>
                <a:gd name="connsiteX233" fmla="*/ 761488 w 2369255"/>
                <a:gd name="connsiteY233" fmla="*/ 1802130 h 2521011"/>
                <a:gd name="connsiteX234" fmla="*/ 708148 w 2369255"/>
                <a:gd name="connsiteY234" fmla="*/ 1790700 h 2521011"/>
                <a:gd name="connsiteX235" fmla="*/ 637663 w 2369255"/>
                <a:gd name="connsiteY235" fmla="*/ 1731645 h 2521011"/>
                <a:gd name="connsiteX236" fmla="*/ 637663 w 2369255"/>
                <a:gd name="connsiteY236" fmla="*/ 1704975 h 2521011"/>
                <a:gd name="connsiteX237" fmla="*/ 609088 w 2369255"/>
                <a:gd name="connsiteY237" fmla="*/ 1708785 h 2521011"/>
                <a:gd name="connsiteX238" fmla="*/ 504313 w 2369255"/>
                <a:gd name="connsiteY238" fmla="*/ 1638300 h 2521011"/>
                <a:gd name="connsiteX239" fmla="*/ 463237 w 2369255"/>
                <a:gd name="connsiteY239" fmla="*/ 1595581 h 2521011"/>
                <a:gd name="connsiteX240" fmla="*/ 464308 w 2369255"/>
                <a:gd name="connsiteY240" fmla="*/ 1543050 h 2521011"/>
                <a:gd name="connsiteX241" fmla="*/ 420493 w 2369255"/>
                <a:gd name="connsiteY241" fmla="*/ 1522095 h 2521011"/>
                <a:gd name="connsiteX242" fmla="*/ 435733 w 2369255"/>
                <a:gd name="connsiteY242" fmla="*/ 1470660 h 2521011"/>
                <a:gd name="connsiteX243" fmla="*/ 391918 w 2369255"/>
                <a:gd name="connsiteY243" fmla="*/ 1491615 h 2521011"/>
                <a:gd name="connsiteX244" fmla="*/ 359533 w 2369255"/>
                <a:gd name="connsiteY244" fmla="*/ 1491615 h 2521011"/>
                <a:gd name="connsiteX245" fmla="*/ 353818 w 2369255"/>
                <a:gd name="connsiteY245" fmla="*/ 1510665 h 2521011"/>
                <a:gd name="connsiteX246" fmla="*/ 184273 w 2369255"/>
                <a:gd name="connsiteY246" fmla="*/ 1510665 h 2521011"/>
                <a:gd name="connsiteX247" fmla="*/ 163926 w 2369255"/>
                <a:gd name="connsiteY247" fmla="*/ 1573404 h 2521011"/>
                <a:gd name="connsiteX248" fmla="*/ 163885 w 2369255"/>
                <a:gd name="connsiteY248" fmla="*/ 1573328 h 2521011"/>
                <a:gd name="connsiteX249" fmla="*/ 184395 w 2369255"/>
                <a:gd name="connsiteY249" fmla="*/ 1510087 h 2521011"/>
                <a:gd name="connsiteX250" fmla="*/ 203274 w 2369255"/>
                <a:gd name="connsiteY250" fmla="*/ 1510087 h 2521011"/>
                <a:gd name="connsiteX251" fmla="*/ 197608 w 2369255"/>
                <a:gd name="connsiteY251" fmla="*/ 1443990 h 2521011"/>
                <a:gd name="connsiteX252" fmla="*/ 148078 w 2369255"/>
                <a:gd name="connsiteY252" fmla="*/ 1466850 h 2521011"/>
                <a:gd name="connsiteX253" fmla="*/ 127123 w 2369255"/>
                <a:gd name="connsiteY253" fmla="*/ 1390650 h 2521011"/>
                <a:gd name="connsiteX254" fmla="*/ 117598 w 2369255"/>
                <a:gd name="connsiteY254" fmla="*/ 1389648 h 2521011"/>
                <a:gd name="connsiteX255" fmla="*/ 117598 w 2369255"/>
                <a:gd name="connsiteY255" fmla="*/ 1352550 h 2521011"/>
                <a:gd name="connsiteX256" fmla="*/ 148078 w 2369255"/>
                <a:gd name="connsiteY256" fmla="*/ 1314450 h 2521011"/>
                <a:gd name="connsiteX257" fmla="*/ 212848 w 2369255"/>
                <a:gd name="connsiteY257" fmla="*/ 1303020 h 2521011"/>
                <a:gd name="connsiteX258" fmla="*/ 229993 w 2369255"/>
                <a:gd name="connsiteY258" fmla="*/ 1238250 h 2521011"/>
                <a:gd name="connsiteX259" fmla="*/ 218563 w 2369255"/>
                <a:gd name="connsiteY259" fmla="*/ 1143000 h 2521011"/>
                <a:gd name="connsiteX260" fmla="*/ 219377 w 2369255"/>
                <a:gd name="connsiteY260" fmla="*/ 1135131 h 2521011"/>
                <a:gd name="connsiteX261" fmla="*/ 308099 w 2369255"/>
                <a:gd name="connsiteY261" fmla="*/ 1110615 h 2521011"/>
                <a:gd name="connsiteX262" fmla="*/ 325244 w 2369255"/>
                <a:gd name="connsiteY262" fmla="*/ 1022985 h 2521011"/>
                <a:gd name="connsiteX263" fmla="*/ 304289 w 2369255"/>
                <a:gd name="connsiteY263" fmla="*/ 986790 h 2521011"/>
                <a:gd name="connsiteX264" fmla="*/ 174749 w 2369255"/>
                <a:gd name="connsiteY264" fmla="*/ 969645 h 2521011"/>
                <a:gd name="connsiteX265" fmla="*/ 243329 w 2369255"/>
                <a:gd name="connsiteY265" fmla="*/ 843915 h 2521011"/>
                <a:gd name="connsiteX266" fmla="*/ 247139 w 2369255"/>
                <a:gd name="connsiteY266" fmla="*/ 731520 h 2521011"/>
                <a:gd name="connsiteX267" fmla="*/ 169034 w 2369255"/>
                <a:gd name="connsiteY267" fmla="*/ 685800 h 2521011"/>
                <a:gd name="connsiteX268" fmla="*/ 98549 w 2369255"/>
                <a:gd name="connsiteY268" fmla="*/ 641985 h 2521011"/>
                <a:gd name="connsiteX269" fmla="*/ 42112 w 2369255"/>
                <a:gd name="connsiteY269" fmla="*/ 643866 h 2521011"/>
                <a:gd name="connsiteX270" fmla="*/ 41731 w 2369255"/>
                <a:gd name="connsiteY270" fmla="*/ 642127 h 2521011"/>
                <a:gd name="connsiteX271" fmla="*/ 98881 w 2369255"/>
                <a:gd name="connsiteY271" fmla="*/ 640222 h 2521011"/>
                <a:gd name="connsiteX272" fmla="*/ 169366 w 2369255"/>
                <a:gd name="connsiteY272" fmla="*/ 684037 h 2521011"/>
                <a:gd name="connsiteX273" fmla="*/ 222373 w 2369255"/>
                <a:gd name="connsiteY273" fmla="*/ 715066 h 2521011"/>
                <a:gd name="connsiteX274" fmla="*/ 222373 w 2369255"/>
                <a:gd name="connsiteY274" fmla="*/ 567691 h 2521011"/>
                <a:gd name="connsiteX275" fmla="*/ 243328 w 2369255"/>
                <a:gd name="connsiteY275" fmla="*/ 489586 h 2521011"/>
                <a:gd name="connsiteX276" fmla="*/ 212848 w 2369255"/>
                <a:gd name="connsiteY276" fmla="*/ 447676 h 2521011"/>
                <a:gd name="connsiteX277" fmla="*/ 287143 w 2369255"/>
                <a:gd name="connsiteY277" fmla="*/ 449581 h 2521011"/>
                <a:gd name="connsiteX278" fmla="*/ 282547 w 2369255"/>
                <a:gd name="connsiteY278" fmla="*/ 446066 h 2521011"/>
                <a:gd name="connsiteX279" fmla="*/ 287143 w 2369255"/>
                <a:gd name="connsiteY279" fmla="*/ 447675 h 2521011"/>
                <a:gd name="connsiteX280" fmla="*/ 317623 w 2369255"/>
                <a:gd name="connsiteY280" fmla="*/ 382905 h 2521011"/>
                <a:gd name="connsiteX281" fmla="*/ 401443 w 2369255"/>
                <a:gd name="connsiteY281" fmla="*/ 384810 h 2521011"/>
                <a:gd name="connsiteX282" fmla="*/ 447163 w 2369255"/>
                <a:gd name="connsiteY282" fmla="*/ 361950 h 2521011"/>
                <a:gd name="connsiteX283" fmla="*/ 462403 w 2369255"/>
                <a:gd name="connsiteY283" fmla="*/ 335280 h 2521011"/>
                <a:gd name="connsiteX284" fmla="*/ 466213 w 2369255"/>
                <a:gd name="connsiteY284" fmla="*/ 266700 h 2521011"/>
                <a:gd name="connsiteX285" fmla="*/ 443353 w 2369255"/>
                <a:gd name="connsiteY285" fmla="*/ 198120 h 2521011"/>
                <a:gd name="connsiteX286" fmla="*/ 390013 w 2369255"/>
                <a:gd name="connsiteY286" fmla="*/ 137160 h 2521011"/>
                <a:gd name="connsiteX287" fmla="*/ 412873 w 2369255"/>
                <a:gd name="connsiteY287" fmla="*/ 125730 h 2521011"/>
                <a:gd name="connsiteX288" fmla="*/ 411094 w 2369255"/>
                <a:gd name="connsiteY288" fmla="*/ 119401 h 2521011"/>
                <a:gd name="connsiteX289" fmla="*/ 412873 w 2369255"/>
                <a:gd name="connsiteY289" fmla="*/ 120015 h 2521011"/>
                <a:gd name="connsiteX290" fmla="*/ 454783 w 2369255"/>
                <a:gd name="connsiteY290" fmla="*/ 74295 h 2521011"/>
                <a:gd name="connsiteX291" fmla="*/ 521458 w 2369255"/>
                <a:gd name="connsiteY291" fmla="*/ 85725 h 2521011"/>
                <a:gd name="connsiteX292" fmla="*/ 498598 w 2369255"/>
                <a:gd name="connsiteY292" fmla="*/ 49530 h 2521011"/>
                <a:gd name="connsiteX293" fmla="*/ 550033 w 2369255"/>
                <a:gd name="connsiteY293" fmla="*/ 13335 h 2521011"/>
                <a:gd name="connsiteX294" fmla="*/ 654808 w 2369255"/>
                <a:gd name="connsiteY29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041 w 2369255"/>
                <a:gd name="connsiteY107" fmla="*/ 138288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1590163 w 2369255"/>
                <a:gd name="connsiteY123" fmla="*/ 146685 h 2521011"/>
                <a:gd name="connsiteX124" fmla="*/ 1596041 w 2369255"/>
                <a:gd name="connsiteY124" fmla="*/ 138288 h 2521011"/>
                <a:gd name="connsiteX125" fmla="*/ 654808 w 2369255"/>
                <a:gd name="connsiteY125" fmla="*/ 0 h 2521011"/>
                <a:gd name="connsiteX126" fmla="*/ 681478 w 2369255"/>
                <a:gd name="connsiteY126" fmla="*/ 80010 h 2521011"/>
                <a:gd name="connsiteX127" fmla="*/ 790063 w 2369255"/>
                <a:gd name="connsiteY127" fmla="*/ 51435 h 2521011"/>
                <a:gd name="connsiteX128" fmla="*/ 838950 w 2369255"/>
                <a:gd name="connsiteY128" fmla="*/ 29486 h 2521011"/>
                <a:gd name="connsiteX129" fmla="*/ 862453 w 2369255"/>
                <a:gd name="connsiteY129" fmla="*/ 59055 h 2521011"/>
                <a:gd name="connsiteX130" fmla="*/ 856738 w 2369255"/>
                <a:gd name="connsiteY130" fmla="*/ 89535 h 2521011"/>
                <a:gd name="connsiteX131" fmla="*/ 938653 w 2369255"/>
                <a:gd name="connsiteY131" fmla="*/ 93345 h 2521011"/>
                <a:gd name="connsiteX132" fmla="*/ 951988 w 2369255"/>
                <a:gd name="connsiteY132" fmla="*/ 19050 h 2521011"/>
                <a:gd name="connsiteX133" fmla="*/ 972943 w 2369255"/>
                <a:gd name="connsiteY133" fmla="*/ 47625 h 2521011"/>
                <a:gd name="connsiteX134" fmla="*/ 1064383 w 2369255"/>
                <a:gd name="connsiteY134" fmla="*/ 47625 h 2521011"/>
                <a:gd name="connsiteX135" fmla="*/ 1113913 w 2369255"/>
                <a:gd name="connsiteY135" fmla="*/ 38100 h 2521011"/>
                <a:gd name="connsiteX136" fmla="*/ 1121533 w 2369255"/>
                <a:gd name="connsiteY136" fmla="*/ 9525 h 2521011"/>
                <a:gd name="connsiteX137" fmla="*/ 1182493 w 2369255"/>
                <a:gd name="connsiteY137" fmla="*/ 0 h 2521011"/>
                <a:gd name="connsiteX138" fmla="*/ 1214878 w 2369255"/>
                <a:gd name="connsiteY138" fmla="*/ 102870 h 2521011"/>
                <a:gd name="connsiteX139" fmla="*/ 1228213 w 2369255"/>
                <a:gd name="connsiteY139" fmla="*/ 102870 h 2521011"/>
                <a:gd name="connsiteX140" fmla="*/ 1252978 w 2369255"/>
                <a:gd name="connsiteY140" fmla="*/ 190500 h 2521011"/>
                <a:gd name="connsiteX141" fmla="*/ 1255403 w 2369255"/>
                <a:gd name="connsiteY141" fmla="*/ 195722 h 2521011"/>
                <a:gd name="connsiteX142" fmla="*/ 1252978 w 2369255"/>
                <a:gd name="connsiteY142" fmla="*/ 198120 h 2521011"/>
                <a:gd name="connsiteX143" fmla="*/ 1249168 w 2369255"/>
                <a:gd name="connsiteY143" fmla="*/ 240030 h 2521011"/>
                <a:gd name="connsiteX144" fmla="*/ 1273933 w 2369255"/>
                <a:gd name="connsiteY144" fmla="*/ 346710 h 2521011"/>
                <a:gd name="connsiteX145" fmla="*/ 1216783 w 2369255"/>
                <a:gd name="connsiteY145" fmla="*/ 363855 h 2521011"/>
                <a:gd name="connsiteX146" fmla="*/ 1245358 w 2369255"/>
                <a:gd name="connsiteY146" fmla="*/ 510540 h 2521011"/>
                <a:gd name="connsiteX147" fmla="*/ 1266313 w 2369255"/>
                <a:gd name="connsiteY147" fmla="*/ 563880 h 2521011"/>
                <a:gd name="connsiteX148" fmla="*/ 1312033 w 2369255"/>
                <a:gd name="connsiteY148" fmla="*/ 641985 h 2521011"/>
                <a:gd name="connsiteX149" fmla="*/ 1332988 w 2369255"/>
                <a:gd name="connsiteY149" fmla="*/ 645795 h 2521011"/>
                <a:gd name="connsiteX150" fmla="*/ 1361563 w 2369255"/>
                <a:gd name="connsiteY150" fmla="*/ 737235 h 2521011"/>
                <a:gd name="connsiteX151" fmla="*/ 1540633 w 2369255"/>
                <a:gd name="connsiteY151" fmla="*/ 702945 h 2521011"/>
                <a:gd name="connsiteX152" fmla="*/ 1540207 w 2369255"/>
                <a:gd name="connsiteY152" fmla="*/ 700259 h 2521011"/>
                <a:gd name="connsiteX153" fmla="*/ 1586353 w 2369255"/>
                <a:gd name="connsiteY153" fmla="*/ 689610 h 2521011"/>
                <a:gd name="connsiteX154" fmla="*/ 1609213 w 2369255"/>
                <a:gd name="connsiteY154" fmla="*/ 659130 h 2521011"/>
                <a:gd name="connsiteX155" fmla="*/ 1637788 w 2369255"/>
                <a:gd name="connsiteY155" fmla="*/ 645795 h 2521011"/>
                <a:gd name="connsiteX156" fmla="*/ 1649218 w 2369255"/>
                <a:gd name="connsiteY156" fmla="*/ 613410 h 2521011"/>
                <a:gd name="connsiteX157" fmla="*/ 1670173 w 2369255"/>
                <a:gd name="connsiteY157" fmla="*/ 594360 h 2521011"/>
                <a:gd name="connsiteX158" fmla="*/ 1691128 w 2369255"/>
                <a:gd name="connsiteY158" fmla="*/ 609600 h 2521011"/>
                <a:gd name="connsiteX159" fmla="*/ 1685413 w 2369255"/>
                <a:gd name="connsiteY159" fmla="*/ 708660 h 2521011"/>
                <a:gd name="connsiteX160" fmla="*/ 1755898 w 2369255"/>
                <a:gd name="connsiteY160" fmla="*/ 786765 h 2521011"/>
                <a:gd name="connsiteX161" fmla="*/ 1757803 w 2369255"/>
                <a:gd name="connsiteY161" fmla="*/ 851535 h 2521011"/>
                <a:gd name="connsiteX162" fmla="*/ 1733038 w 2369255"/>
                <a:gd name="connsiteY162" fmla="*/ 872490 h 2521011"/>
                <a:gd name="connsiteX163" fmla="*/ 1795903 w 2369255"/>
                <a:gd name="connsiteY163" fmla="*/ 876300 h 2521011"/>
                <a:gd name="connsiteX164" fmla="*/ 2082230 w 2369255"/>
                <a:gd name="connsiteY164" fmla="*/ 811829 h 2521011"/>
                <a:gd name="connsiteX165" fmla="*/ 2102608 w 2369255"/>
                <a:gd name="connsiteY165" fmla="*/ 889635 h 2521011"/>
                <a:gd name="connsiteX166" fmla="*/ 2094988 w 2369255"/>
                <a:gd name="connsiteY166" fmla="*/ 942975 h 2521011"/>
                <a:gd name="connsiteX167" fmla="*/ 2030218 w 2369255"/>
                <a:gd name="connsiteY167" fmla="*/ 952500 h 2521011"/>
                <a:gd name="connsiteX168" fmla="*/ 2030218 w 2369255"/>
                <a:gd name="connsiteY168" fmla="*/ 1022985 h 2521011"/>
                <a:gd name="connsiteX169" fmla="*/ 2074033 w 2369255"/>
                <a:gd name="connsiteY169" fmla="*/ 1028700 h 2521011"/>
                <a:gd name="connsiteX170" fmla="*/ 2114038 w 2369255"/>
                <a:gd name="connsiteY170" fmla="*/ 1002030 h 2521011"/>
                <a:gd name="connsiteX171" fmla="*/ 2093083 w 2369255"/>
                <a:gd name="connsiteY171" fmla="*/ 1057275 h 2521011"/>
                <a:gd name="connsiteX172" fmla="*/ 2089273 w 2369255"/>
                <a:gd name="connsiteY172" fmla="*/ 1137285 h 2521011"/>
                <a:gd name="connsiteX173" fmla="*/ 2287393 w 2369255"/>
                <a:gd name="connsiteY173" fmla="*/ 1135380 h 2521011"/>
                <a:gd name="connsiteX174" fmla="*/ 2287393 w 2369255"/>
                <a:gd name="connsiteY174" fmla="*/ 1091565 h 2521011"/>
                <a:gd name="connsiteX175" fmla="*/ 2296363 w 2369255"/>
                <a:gd name="connsiteY175" fmla="*/ 1088949 h 2521011"/>
                <a:gd name="connsiteX176" fmla="*/ 2369255 w 2369255"/>
                <a:gd name="connsiteY176" fmla="*/ 1229053 h 2521011"/>
                <a:gd name="connsiteX177" fmla="*/ 2303675 w 2369255"/>
                <a:gd name="connsiteY177" fmla="*/ 1218123 h 2521011"/>
                <a:gd name="connsiteX178" fmla="*/ 2285869 w 2369255"/>
                <a:gd name="connsiteY178" fmla="*/ 1136214 h 2521011"/>
                <a:gd name="connsiteX179" fmla="*/ 2093706 w 2369255"/>
                <a:gd name="connsiteY179" fmla="*/ 1138062 h 2521011"/>
                <a:gd name="connsiteX180" fmla="*/ 2142613 w 2369255"/>
                <a:gd name="connsiteY180" fmla="*/ 1226820 h 2521011"/>
                <a:gd name="connsiteX181" fmla="*/ 2083558 w 2369255"/>
                <a:gd name="connsiteY181" fmla="*/ 1257300 h 2521011"/>
                <a:gd name="connsiteX182" fmla="*/ 2093083 w 2369255"/>
                <a:gd name="connsiteY182" fmla="*/ 1295400 h 2521011"/>
                <a:gd name="connsiteX183" fmla="*/ 2047363 w 2369255"/>
                <a:gd name="connsiteY183" fmla="*/ 1350645 h 2521011"/>
                <a:gd name="connsiteX184" fmla="*/ 2174998 w 2369255"/>
                <a:gd name="connsiteY184" fmla="*/ 1419225 h 2521011"/>
                <a:gd name="connsiteX185" fmla="*/ 2152138 w 2369255"/>
                <a:gd name="connsiteY185" fmla="*/ 1451610 h 2521011"/>
                <a:gd name="connsiteX186" fmla="*/ 2203573 w 2369255"/>
                <a:gd name="connsiteY186" fmla="*/ 1527810 h 2521011"/>
                <a:gd name="connsiteX187" fmla="*/ 2197858 w 2369255"/>
                <a:gd name="connsiteY187" fmla="*/ 1565910 h 2521011"/>
                <a:gd name="connsiteX188" fmla="*/ 2163568 w 2369255"/>
                <a:gd name="connsiteY188" fmla="*/ 1581150 h 2521011"/>
                <a:gd name="connsiteX189" fmla="*/ 2131183 w 2369255"/>
                <a:gd name="connsiteY189" fmla="*/ 1657350 h 2521011"/>
                <a:gd name="connsiteX190" fmla="*/ 2165473 w 2369255"/>
                <a:gd name="connsiteY190" fmla="*/ 1691640 h 2521011"/>
                <a:gd name="connsiteX191" fmla="*/ 2129278 w 2369255"/>
                <a:gd name="connsiteY191" fmla="*/ 1737360 h 2521011"/>
                <a:gd name="connsiteX192" fmla="*/ 2213098 w 2369255"/>
                <a:gd name="connsiteY192" fmla="*/ 1722120 h 2521011"/>
                <a:gd name="connsiteX193" fmla="*/ 2131183 w 2369255"/>
                <a:gd name="connsiteY193" fmla="*/ 1739265 h 2521011"/>
                <a:gd name="connsiteX194" fmla="*/ 2030218 w 2369255"/>
                <a:gd name="connsiteY194" fmla="*/ 1644015 h 2521011"/>
                <a:gd name="connsiteX195" fmla="*/ 1940683 w 2369255"/>
                <a:gd name="connsiteY195" fmla="*/ 1708785 h 2521011"/>
                <a:gd name="connsiteX196" fmla="*/ 1809238 w 2369255"/>
                <a:gd name="connsiteY196" fmla="*/ 1737360 h 2521011"/>
                <a:gd name="connsiteX197" fmla="*/ 1795903 w 2369255"/>
                <a:gd name="connsiteY197" fmla="*/ 1722120 h 2521011"/>
                <a:gd name="connsiteX198" fmla="*/ 1738753 w 2369255"/>
                <a:gd name="connsiteY198" fmla="*/ 1737360 h 2521011"/>
                <a:gd name="connsiteX199" fmla="*/ 1734943 w 2369255"/>
                <a:gd name="connsiteY199" fmla="*/ 1760220 h 2521011"/>
                <a:gd name="connsiteX200" fmla="*/ 1683030 w 2369255"/>
                <a:gd name="connsiteY200" fmla="*/ 1773198 h 2521011"/>
                <a:gd name="connsiteX201" fmla="*/ 1681603 w 2369255"/>
                <a:gd name="connsiteY201" fmla="*/ 1771650 h 2521011"/>
                <a:gd name="connsiteX202" fmla="*/ 1637788 w 2369255"/>
                <a:gd name="connsiteY202" fmla="*/ 1811655 h 2521011"/>
                <a:gd name="connsiteX203" fmla="*/ 1618738 w 2369255"/>
                <a:gd name="connsiteY203" fmla="*/ 1811655 h 2521011"/>
                <a:gd name="connsiteX204" fmla="*/ 1546348 w 2369255"/>
                <a:gd name="connsiteY204" fmla="*/ 1903095 h 2521011"/>
                <a:gd name="connsiteX205" fmla="*/ 1538728 w 2369255"/>
                <a:gd name="connsiteY205" fmla="*/ 1952625 h 2521011"/>
                <a:gd name="connsiteX206" fmla="*/ 1513963 w 2369255"/>
                <a:gd name="connsiteY206" fmla="*/ 1918335 h 2521011"/>
                <a:gd name="connsiteX207" fmla="*/ 1475863 w 2369255"/>
                <a:gd name="connsiteY207" fmla="*/ 1986915 h 2521011"/>
                <a:gd name="connsiteX208" fmla="*/ 1460623 w 2369255"/>
                <a:gd name="connsiteY208" fmla="*/ 1986915 h 2521011"/>
                <a:gd name="connsiteX209" fmla="*/ 1414903 w 2369255"/>
                <a:gd name="connsiteY209" fmla="*/ 2019300 h 2521011"/>
                <a:gd name="connsiteX210" fmla="*/ 1418713 w 2369255"/>
                <a:gd name="connsiteY210" fmla="*/ 2038350 h 2521011"/>
                <a:gd name="connsiteX211" fmla="*/ 1376803 w 2369255"/>
                <a:gd name="connsiteY211" fmla="*/ 2066925 h 2521011"/>
                <a:gd name="connsiteX212" fmla="*/ 1390138 w 2369255"/>
                <a:gd name="connsiteY212" fmla="*/ 2097405 h 2521011"/>
                <a:gd name="connsiteX213" fmla="*/ 1319653 w 2369255"/>
                <a:gd name="connsiteY213" fmla="*/ 2106930 h 2521011"/>
                <a:gd name="connsiteX214" fmla="*/ 1300603 w 2369255"/>
                <a:gd name="connsiteY214" fmla="*/ 2143125 h 2521011"/>
                <a:gd name="connsiteX215" fmla="*/ 1273933 w 2369255"/>
                <a:gd name="connsiteY215" fmla="*/ 2164080 h 2521011"/>
                <a:gd name="connsiteX216" fmla="*/ 1239643 w 2369255"/>
                <a:gd name="connsiteY216" fmla="*/ 2141220 h 2521011"/>
                <a:gd name="connsiteX217" fmla="*/ 1225489 w 2369255"/>
                <a:gd name="connsiteY217" fmla="*/ 2157396 h 2521011"/>
                <a:gd name="connsiteX218" fmla="*/ 1224403 w 2369255"/>
                <a:gd name="connsiteY218" fmla="*/ 2156460 h 2521011"/>
                <a:gd name="connsiteX219" fmla="*/ 1096768 w 2369255"/>
                <a:gd name="connsiteY219" fmla="*/ 2042160 h 2521011"/>
                <a:gd name="connsiteX220" fmla="*/ 1049736 w 2369255"/>
                <a:gd name="connsiteY220" fmla="*/ 2104529 h 2521011"/>
                <a:gd name="connsiteX221" fmla="*/ 969133 w 2369255"/>
                <a:gd name="connsiteY221" fmla="*/ 2101216 h 2521011"/>
                <a:gd name="connsiteX222" fmla="*/ 965323 w 2369255"/>
                <a:gd name="connsiteY222" fmla="*/ 2129791 h 2521011"/>
                <a:gd name="connsiteX223" fmla="*/ 807208 w 2369255"/>
                <a:gd name="connsiteY223" fmla="*/ 2129791 h 2521011"/>
                <a:gd name="connsiteX224" fmla="*/ 803398 w 2369255"/>
                <a:gd name="connsiteY224" fmla="*/ 2025016 h 2521011"/>
                <a:gd name="connsiteX225" fmla="*/ 801578 w 2369255"/>
                <a:gd name="connsiteY225" fmla="*/ 2024761 h 2521011"/>
                <a:gd name="connsiteX226" fmla="*/ 818638 w 2369255"/>
                <a:gd name="connsiteY226" fmla="*/ 1973580 h 2521011"/>
                <a:gd name="connsiteX227" fmla="*/ 776728 w 2369255"/>
                <a:gd name="connsiteY227" fmla="*/ 1939290 h 2521011"/>
                <a:gd name="connsiteX228" fmla="*/ 780538 w 2369255"/>
                <a:gd name="connsiteY228" fmla="*/ 1899285 h 2521011"/>
                <a:gd name="connsiteX229" fmla="*/ 791968 w 2369255"/>
                <a:gd name="connsiteY229" fmla="*/ 1836420 h 2521011"/>
                <a:gd name="connsiteX230" fmla="*/ 761488 w 2369255"/>
                <a:gd name="connsiteY230" fmla="*/ 1802130 h 2521011"/>
                <a:gd name="connsiteX231" fmla="*/ 708148 w 2369255"/>
                <a:gd name="connsiteY231" fmla="*/ 1790700 h 2521011"/>
                <a:gd name="connsiteX232" fmla="*/ 637663 w 2369255"/>
                <a:gd name="connsiteY232" fmla="*/ 1731645 h 2521011"/>
                <a:gd name="connsiteX233" fmla="*/ 637663 w 2369255"/>
                <a:gd name="connsiteY233" fmla="*/ 1704975 h 2521011"/>
                <a:gd name="connsiteX234" fmla="*/ 609088 w 2369255"/>
                <a:gd name="connsiteY234" fmla="*/ 1708785 h 2521011"/>
                <a:gd name="connsiteX235" fmla="*/ 504313 w 2369255"/>
                <a:gd name="connsiteY235" fmla="*/ 1638300 h 2521011"/>
                <a:gd name="connsiteX236" fmla="*/ 463237 w 2369255"/>
                <a:gd name="connsiteY236" fmla="*/ 1595581 h 2521011"/>
                <a:gd name="connsiteX237" fmla="*/ 464308 w 2369255"/>
                <a:gd name="connsiteY237" fmla="*/ 1543050 h 2521011"/>
                <a:gd name="connsiteX238" fmla="*/ 420493 w 2369255"/>
                <a:gd name="connsiteY238" fmla="*/ 1522095 h 2521011"/>
                <a:gd name="connsiteX239" fmla="*/ 435733 w 2369255"/>
                <a:gd name="connsiteY239" fmla="*/ 1470660 h 2521011"/>
                <a:gd name="connsiteX240" fmla="*/ 391918 w 2369255"/>
                <a:gd name="connsiteY240" fmla="*/ 1491615 h 2521011"/>
                <a:gd name="connsiteX241" fmla="*/ 359533 w 2369255"/>
                <a:gd name="connsiteY241" fmla="*/ 1491615 h 2521011"/>
                <a:gd name="connsiteX242" fmla="*/ 353818 w 2369255"/>
                <a:gd name="connsiteY242" fmla="*/ 1510665 h 2521011"/>
                <a:gd name="connsiteX243" fmla="*/ 184273 w 2369255"/>
                <a:gd name="connsiteY243" fmla="*/ 1510665 h 2521011"/>
                <a:gd name="connsiteX244" fmla="*/ 163926 w 2369255"/>
                <a:gd name="connsiteY244" fmla="*/ 1573404 h 2521011"/>
                <a:gd name="connsiteX245" fmla="*/ 163885 w 2369255"/>
                <a:gd name="connsiteY245" fmla="*/ 1573328 h 2521011"/>
                <a:gd name="connsiteX246" fmla="*/ 184395 w 2369255"/>
                <a:gd name="connsiteY246" fmla="*/ 1510087 h 2521011"/>
                <a:gd name="connsiteX247" fmla="*/ 203274 w 2369255"/>
                <a:gd name="connsiteY247" fmla="*/ 1510087 h 2521011"/>
                <a:gd name="connsiteX248" fmla="*/ 197608 w 2369255"/>
                <a:gd name="connsiteY248" fmla="*/ 1443990 h 2521011"/>
                <a:gd name="connsiteX249" fmla="*/ 148078 w 2369255"/>
                <a:gd name="connsiteY249" fmla="*/ 1466850 h 2521011"/>
                <a:gd name="connsiteX250" fmla="*/ 127123 w 2369255"/>
                <a:gd name="connsiteY250" fmla="*/ 1390650 h 2521011"/>
                <a:gd name="connsiteX251" fmla="*/ 117598 w 2369255"/>
                <a:gd name="connsiteY251" fmla="*/ 1389648 h 2521011"/>
                <a:gd name="connsiteX252" fmla="*/ 117598 w 2369255"/>
                <a:gd name="connsiteY252" fmla="*/ 1352550 h 2521011"/>
                <a:gd name="connsiteX253" fmla="*/ 148078 w 2369255"/>
                <a:gd name="connsiteY253" fmla="*/ 1314450 h 2521011"/>
                <a:gd name="connsiteX254" fmla="*/ 212848 w 2369255"/>
                <a:gd name="connsiteY254" fmla="*/ 1303020 h 2521011"/>
                <a:gd name="connsiteX255" fmla="*/ 229993 w 2369255"/>
                <a:gd name="connsiteY255" fmla="*/ 1238250 h 2521011"/>
                <a:gd name="connsiteX256" fmla="*/ 218563 w 2369255"/>
                <a:gd name="connsiteY256" fmla="*/ 1143000 h 2521011"/>
                <a:gd name="connsiteX257" fmla="*/ 219377 w 2369255"/>
                <a:gd name="connsiteY257" fmla="*/ 1135131 h 2521011"/>
                <a:gd name="connsiteX258" fmla="*/ 308099 w 2369255"/>
                <a:gd name="connsiteY258" fmla="*/ 1110615 h 2521011"/>
                <a:gd name="connsiteX259" fmla="*/ 325244 w 2369255"/>
                <a:gd name="connsiteY259" fmla="*/ 1022985 h 2521011"/>
                <a:gd name="connsiteX260" fmla="*/ 304289 w 2369255"/>
                <a:gd name="connsiteY260" fmla="*/ 986790 h 2521011"/>
                <a:gd name="connsiteX261" fmla="*/ 174749 w 2369255"/>
                <a:gd name="connsiteY261" fmla="*/ 969645 h 2521011"/>
                <a:gd name="connsiteX262" fmla="*/ 243329 w 2369255"/>
                <a:gd name="connsiteY262" fmla="*/ 843915 h 2521011"/>
                <a:gd name="connsiteX263" fmla="*/ 247139 w 2369255"/>
                <a:gd name="connsiteY263" fmla="*/ 731520 h 2521011"/>
                <a:gd name="connsiteX264" fmla="*/ 169034 w 2369255"/>
                <a:gd name="connsiteY264" fmla="*/ 685800 h 2521011"/>
                <a:gd name="connsiteX265" fmla="*/ 98549 w 2369255"/>
                <a:gd name="connsiteY265" fmla="*/ 641985 h 2521011"/>
                <a:gd name="connsiteX266" fmla="*/ 42112 w 2369255"/>
                <a:gd name="connsiteY266" fmla="*/ 643866 h 2521011"/>
                <a:gd name="connsiteX267" fmla="*/ 41731 w 2369255"/>
                <a:gd name="connsiteY267" fmla="*/ 642127 h 2521011"/>
                <a:gd name="connsiteX268" fmla="*/ 98881 w 2369255"/>
                <a:gd name="connsiteY268" fmla="*/ 640222 h 2521011"/>
                <a:gd name="connsiteX269" fmla="*/ 169366 w 2369255"/>
                <a:gd name="connsiteY269" fmla="*/ 684037 h 2521011"/>
                <a:gd name="connsiteX270" fmla="*/ 222373 w 2369255"/>
                <a:gd name="connsiteY270" fmla="*/ 715066 h 2521011"/>
                <a:gd name="connsiteX271" fmla="*/ 222373 w 2369255"/>
                <a:gd name="connsiteY271" fmla="*/ 567691 h 2521011"/>
                <a:gd name="connsiteX272" fmla="*/ 243328 w 2369255"/>
                <a:gd name="connsiteY272" fmla="*/ 489586 h 2521011"/>
                <a:gd name="connsiteX273" fmla="*/ 212848 w 2369255"/>
                <a:gd name="connsiteY273" fmla="*/ 447676 h 2521011"/>
                <a:gd name="connsiteX274" fmla="*/ 287143 w 2369255"/>
                <a:gd name="connsiteY274" fmla="*/ 449581 h 2521011"/>
                <a:gd name="connsiteX275" fmla="*/ 282547 w 2369255"/>
                <a:gd name="connsiteY275" fmla="*/ 446066 h 2521011"/>
                <a:gd name="connsiteX276" fmla="*/ 287143 w 2369255"/>
                <a:gd name="connsiteY276" fmla="*/ 447675 h 2521011"/>
                <a:gd name="connsiteX277" fmla="*/ 317623 w 2369255"/>
                <a:gd name="connsiteY277" fmla="*/ 382905 h 2521011"/>
                <a:gd name="connsiteX278" fmla="*/ 401443 w 2369255"/>
                <a:gd name="connsiteY278" fmla="*/ 384810 h 2521011"/>
                <a:gd name="connsiteX279" fmla="*/ 447163 w 2369255"/>
                <a:gd name="connsiteY279" fmla="*/ 361950 h 2521011"/>
                <a:gd name="connsiteX280" fmla="*/ 462403 w 2369255"/>
                <a:gd name="connsiteY280" fmla="*/ 335280 h 2521011"/>
                <a:gd name="connsiteX281" fmla="*/ 466213 w 2369255"/>
                <a:gd name="connsiteY281" fmla="*/ 266700 h 2521011"/>
                <a:gd name="connsiteX282" fmla="*/ 443353 w 2369255"/>
                <a:gd name="connsiteY282" fmla="*/ 198120 h 2521011"/>
                <a:gd name="connsiteX283" fmla="*/ 390013 w 2369255"/>
                <a:gd name="connsiteY283" fmla="*/ 137160 h 2521011"/>
                <a:gd name="connsiteX284" fmla="*/ 412873 w 2369255"/>
                <a:gd name="connsiteY284" fmla="*/ 125730 h 2521011"/>
                <a:gd name="connsiteX285" fmla="*/ 411094 w 2369255"/>
                <a:gd name="connsiteY285" fmla="*/ 119401 h 2521011"/>
                <a:gd name="connsiteX286" fmla="*/ 412873 w 2369255"/>
                <a:gd name="connsiteY286" fmla="*/ 120015 h 2521011"/>
                <a:gd name="connsiteX287" fmla="*/ 454783 w 2369255"/>
                <a:gd name="connsiteY287" fmla="*/ 74295 h 2521011"/>
                <a:gd name="connsiteX288" fmla="*/ 521458 w 2369255"/>
                <a:gd name="connsiteY288" fmla="*/ 85725 h 2521011"/>
                <a:gd name="connsiteX289" fmla="*/ 498598 w 2369255"/>
                <a:gd name="connsiteY289" fmla="*/ 49530 h 2521011"/>
                <a:gd name="connsiteX290" fmla="*/ 550033 w 2369255"/>
                <a:gd name="connsiteY290" fmla="*/ 13335 h 2521011"/>
                <a:gd name="connsiteX291" fmla="*/ 654808 w 2369255"/>
                <a:gd name="connsiteY29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0163 w 2369255"/>
                <a:gd name="connsiteY107" fmla="*/ 146685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1590163 w 2369255"/>
                <a:gd name="connsiteY123" fmla="*/ 146685 h 2521011"/>
                <a:gd name="connsiteX124" fmla="*/ 654808 w 2369255"/>
                <a:gd name="connsiteY124" fmla="*/ 0 h 2521011"/>
                <a:gd name="connsiteX125" fmla="*/ 681478 w 2369255"/>
                <a:gd name="connsiteY125" fmla="*/ 80010 h 2521011"/>
                <a:gd name="connsiteX126" fmla="*/ 790063 w 2369255"/>
                <a:gd name="connsiteY126" fmla="*/ 51435 h 2521011"/>
                <a:gd name="connsiteX127" fmla="*/ 838950 w 2369255"/>
                <a:gd name="connsiteY127" fmla="*/ 29486 h 2521011"/>
                <a:gd name="connsiteX128" fmla="*/ 862453 w 2369255"/>
                <a:gd name="connsiteY128" fmla="*/ 59055 h 2521011"/>
                <a:gd name="connsiteX129" fmla="*/ 856738 w 2369255"/>
                <a:gd name="connsiteY129" fmla="*/ 89535 h 2521011"/>
                <a:gd name="connsiteX130" fmla="*/ 938653 w 2369255"/>
                <a:gd name="connsiteY130" fmla="*/ 93345 h 2521011"/>
                <a:gd name="connsiteX131" fmla="*/ 951988 w 2369255"/>
                <a:gd name="connsiteY131" fmla="*/ 19050 h 2521011"/>
                <a:gd name="connsiteX132" fmla="*/ 972943 w 2369255"/>
                <a:gd name="connsiteY132" fmla="*/ 47625 h 2521011"/>
                <a:gd name="connsiteX133" fmla="*/ 1064383 w 2369255"/>
                <a:gd name="connsiteY133" fmla="*/ 47625 h 2521011"/>
                <a:gd name="connsiteX134" fmla="*/ 1113913 w 2369255"/>
                <a:gd name="connsiteY134" fmla="*/ 38100 h 2521011"/>
                <a:gd name="connsiteX135" fmla="*/ 1121533 w 2369255"/>
                <a:gd name="connsiteY135" fmla="*/ 9525 h 2521011"/>
                <a:gd name="connsiteX136" fmla="*/ 1182493 w 2369255"/>
                <a:gd name="connsiteY136" fmla="*/ 0 h 2521011"/>
                <a:gd name="connsiteX137" fmla="*/ 1214878 w 2369255"/>
                <a:gd name="connsiteY137" fmla="*/ 102870 h 2521011"/>
                <a:gd name="connsiteX138" fmla="*/ 1228213 w 2369255"/>
                <a:gd name="connsiteY138" fmla="*/ 102870 h 2521011"/>
                <a:gd name="connsiteX139" fmla="*/ 1252978 w 2369255"/>
                <a:gd name="connsiteY139" fmla="*/ 190500 h 2521011"/>
                <a:gd name="connsiteX140" fmla="*/ 1255403 w 2369255"/>
                <a:gd name="connsiteY140" fmla="*/ 195722 h 2521011"/>
                <a:gd name="connsiteX141" fmla="*/ 1252978 w 2369255"/>
                <a:gd name="connsiteY141" fmla="*/ 198120 h 2521011"/>
                <a:gd name="connsiteX142" fmla="*/ 1249168 w 2369255"/>
                <a:gd name="connsiteY142" fmla="*/ 240030 h 2521011"/>
                <a:gd name="connsiteX143" fmla="*/ 1273933 w 2369255"/>
                <a:gd name="connsiteY143" fmla="*/ 346710 h 2521011"/>
                <a:gd name="connsiteX144" fmla="*/ 1216783 w 2369255"/>
                <a:gd name="connsiteY144" fmla="*/ 363855 h 2521011"/>
                <a:gd name="connsiteX145" fmla="*/ 1245358 w 2369255"/>
                <a:gd name="connsiteY145" fmla="*/ 510540 h 2521011"/>
                <a:gd name="connsiteX146" fmla="*/ 1266313 w 2369255"/>
                <a:gd name="connsiteY146" fmla="*/ 563880 h 2521011"/>
                <a:gd name="connsiteX147" fmla="*/ 1312033 w 2369255"/>
                <a:gd name="connsiteY147" fmla="*/ 641985 h 2521011"/>
                <a:gd name="connsiteX148" fmla="*/ 1332988 w 2369255"/>
                <a:gd name="connsiteY148" fmla="*/ 645795 h 2521011"/>
                <a:gd name="connsiteX149" fmla="*/ 1361563 w 2369255"/>
                <a:gd name="connsiteY149" fmla="*/ 737235 h 2521011"/>
                <a:gd name="connsiteX150" fmla="*/ 1540633 w 2369255"/>
                <a:gd name="connsiteY150" fmla="*/ 702945 h 2521011"/>
                <a:gd name="connsiteX151" fmla="*/ 1540207 w 2369255"/>
                <a:gd name="connsiteY151" fmla="*/ 700259 h 2521011"/>
                <a:gd name="connsiteX152" fmla="*/ 1586353 w 2369255"/>
                <a:gd name="connsiteY152" fmla="*/ 689610 h 2521011"/>
                <a:gd name="connsiteX153" fmla="*/ 1609213 w 2369255"/>
                <a:gd name="connsiteY153" fmla="*/ 659130 h 2521011"/>
                <a:gd name="connsiteX154" fmla="*/ 1637788 w 2369255"/>
                <a:gd name="connsiteY154" fmla="*/ 645795 h 2521011"/>
                <a:gd name="connsiteX155" fmla="*/ 1649218 w 2369255"/>
                <a:gd name="connsiteY155" fmla="*/ 613410 h 2521011"/>
                <a:gd name="connsiteX156" fmla="*/ 1670173 w 2369255"/>
                <a:gd name="connsiteY156" fmla="*/ 594360 h 2521011"/>
                <a:gd name="connsiteX157" fmla="*/ 1691128 w 2369255"/>
                <a:gd name="connsiteY157" fmla="*/ 609600 h 2521011"/>
                <a:gd name="connsiteX158" fmla="*/ 1685413 w 2369255"/>
                <a:gd name="connsiteY158" fmla="*/ 708660 h 2521011"/>
                <a:gd name="connsiteX159" fmla="*/ 1755898 w 2369255"/>
                <a:gd name="connsiteY159" fmla="*/ 786765 h 2521011"/>
                <a:gd name="connsiteX160" fmla="*/ 1757803 w 2369255"/>
                <a:gd name="connsiteY160" fmla="*/ 851535 h 2521011"/>
                <a:gd name="connsiteX161" fmla="*/ 1733038 w 2369255"/>
                <a:gd name="connsiteY161" fmla="*/ 872490 h 2521011"/>
                <a:gd name="connsiteX162" fmla="*/ 1795903 w 2369255"/>
                <a:gd name="connsiteY162" fmla="*/ 876300 h 2521011"/>
                <a:gd name="connsiteX163" fmla="*/ 2082230 w 2369255"/>
                <a:gd name="connsiteY163" fmla="*/ 811829 h 2521011"/>
                <a:gd name="connsiteX164" fmla="*/ 2102608 w 2369255"/>
                <a:gd name="connsiteY164" fmla="*/ 889635 h 2521011"/>
                <a:gd name="connsiteX165" fmla="*/ 2094988 w 2369255"/>
                <a:gd name="connsiteY165" fmla="*/ 942975 h 2521011"/>
                <a:gd name="connsiteX166" fmla="*/ 2030218 w 2369255"/>
                <a:gd name="connsiteY166" fmla="*/ 952500 h 2521011"/>
                <a:gd name="connsiteX167" fmla="*/ 2030218 w 2369255"/>
                <a:gd name="connsiteY167" fmla="*/ 1022985 h 2521011"/>
                <a:gd name="connsiteX168" fmla="*/ 2074033 w 2369255"/>
                <a:gd name="connsiteY168" fmla="*/ 1028700 h 2521011"/>
                <a:gd name="connsiteX169" fmla="*/ 2114038 w 2369255"/>
                <a:gd name="connsiteY169" fmla="*/ 1002030 h 2521011"/>
                <a:gd name="connsiteX170" fmla="*/ 2093083 w 2369255"/>
                <a:gd name="connsiteY170" fmla="*/ 1057275 h 2521011"/>
                <a:gd name="connsiteX171" fmla="*/ 2089273 w 2369255"/>
                <a:gd name="connsiteY171" fmla="*/ 1137285 h 2521011"/>
                <a:gd name="connsiteX172" fmla="*/ 2287393 w 2369255"/>
                <a:gd name="connsiteY172" fmla="*/ 1135380 h 2521011"/>
                <a:gd name="connsiteX173" fmla="*/ 2287393 w 2369255"/>
                <a:gd name="connsiteY173" fmla="*/ 1091565 h 2521011"/>
                <a:gd name="connsiteX174" fmla="*/ 2296363 w 2369255"/>
                <a:gd name="connsiteY174" fmla="*/ 1088949 h 2521011"/>
                <a:gd name="connsiteX175" fmla="*/ 2369255 w 2369255"/>
                <a:gd name="connsiteY175" fmla="*/ 1229053 h 2521011"/>
                <a:gd name="connsiteX176" fmla="*/ 2303675 w 2369255"/>
                <a:gd name="connsiteY176" fmla="*/ 1218123 h 2521011"/>
                <a:gd name="connsiteX177" fmla="*/ 2285869 w 2369255"/>
                <a:gd name="connsiteY177" fmla="*/ 1136214 h 2521011"/>
                <a:gd name="connsiteX178" fmla="*/ 2093706 w 2369255"/>
                <a:gd name="connsiteY178" fmla="*/ 1138062 h 2521011"/>
                <a:gd name="connsiteX179" fmla="*/ 2142613 w 2369255"/>
                <a:gd name="connsiteY179" fmla="*/ 1226820 h 2521011"/>
                <a:gd name="connsiteX180" fmla="*/ 2083558 w 2369255"/>
                <a:gd name="connsiteY180" fmla="*/ 1257300 h 2521011"/>
                <a:gd name="connsiteX181" fmla="*/ 2093083 w 2369255"/>
                <a:gd name="connsiteY181" fmla="*/ 1295400 h 2521011"/>
                <a:gd name="connsiteX182" fmla="*/ 2047363 w 2369255"/>
                <a:gd name="connsiteY182" fmla="*/ 1350645 h 2521011"/>
                <a:gd name="connsiteX183" fmla="*/ 2174998 w 2369255"/>
                <a:gd name="connsiteY183" fmla="*/ 1419225 h 2521011"/>
                <a:gd name="connsiteX184" fmla="*/ 2152138 w 2369255"/>
                <a:gd name="connsiteY184" fmla="*/ 1451610 h 2521011"/>
                <a:gd name="connsiteX185" fmla="*/ 2203573 w 2369255"/>
                <a:gd name="connsiteY185" fmla="*/ 1527810 h 2521011"/>
                <a:gd name="connsiteX186" fmla="*/ 2197858 w 2369255"/>
                <a:gd name="connsiteY186" fmla="*/ 1565910 h 2521011"/>
                <a:gd name="connsiteX187" fmla="*/ 2163568 w 2369255"/>
                <a:gd name="connsiteY187" fmla="*/ 1581150 h 2521011"/>
                <a:gd name="connsiteX188" fmla="*/ 2131183 w 2369255"/>
                <a:gd name="connsiteY188" fmla="*/ 1657350 h 2521011"/>
                <a:gd name="connsiteX189" fmla="*/ 2165473 w 2369255"/>
                <a:gd name="connsiteY189" fmla="*/ 1691640 h 2521011"/>
                <a:gd name="connsiteX190" fmla="*/ 2129278 w 2369255"/>
                <a:gd name="connsiteY190" fmla="*/ 1737360 h 2521011"/>
                <a:gd name="connsiteX191" fmla="*/ 2213098 w 2369255"/>
                <a:gd name="connsiteY191" fmla="*/ 1722120 h 2521011"/>
                <a:gd name="connsiteX192" fmla="*/ 2131183 w 2369255"/>
                <a:gd name="connsiteY192" fmla="*/ 1739265 h 2521011"/>
                <a:gd name="connsiteX193" fmla="*/ 2030218 w 2369255"/>
                <a:gd name="connsiteY193" fmla="*/ 1644015 h 2521011"/>
                <a:gd name="connsiteX194" fmla="*/ 1940683 w 2369255"/>
                <a:gd name="connsiteY194" fmla="*/ 1708785 h 2521011"/>
                <a:gd name="connsiteX195" fmla="*/ 1809238 w 2369255"/>
                <a:gd name="connsiteY195" fmla="*/ 1737360 h 2521011"/>
                <a:gd name="connsiteX196" fmla="*/ 1795903 w 2369255"/>
                <a:gd name="connsiteY196" fmla="*/ 1722120 h 2521011"/>
                <a:gd name="connsiteX197" fmla="*/ 1738753 w 2369255"/>
                <a:gd name="connsiteY197" fmla="*/ 1737360 h 2521011"/>
                <a:gd name="connsiteX198" fmla="*/ 1734943 w 2369255"/>
                <a:gd name="connsiteY198" fmla="*/ 1760220 h 2521011"/>
                <a:gd name="connsiteX199" fmla="*/ 1683030 w 2369255"/>
                <a:gd name="connsiteY199" fmla="*/ 1773198 h 2521011"/>
                <a:gd name="connsiteX200" fmla="*/ 1681603 w 2369255"/>
                <a:gd name="connsiteY200" fmla="*/ 1771650 h 2521011"/>
                <a:gd name="connsiteX201" fmla="*/ 1637788 w 2369255"/>
                <a:gd name="connsiteY201" fmla="*/ 1811655 h 2521011"/>
                <a:gd name="connsiteX202" fmla="*/ 1618738 w 2369255"/>
                <a:gd name="connsiteY202" fmla="*/ 1811655 h 2521011"/>
                <a:gd name="connsiteX203" fmla="*/ 1546348 w 2369255"/>
                <a:gd name="connsiteY203" fmla="*/ 1903095 h 2521011"/>
                <a:gd name="connsiteX204" fmla="*/ 1538728 w 2369255"/>
                <a:gd name="connsiteY204" fmla="*/ 1952625 h 2521011"/>
                <a:gd name="connsiteX205" fmla="*/ 1513963 w 2369255"/>
                <a:gd name="connsiteY205" fmla="*/ 1918335 h 2521011"/>
                <a:gd name="connsiteX206" fmla="*/ 1475863 w 2369255"/>
                <a:gd name="connsiteY206" fmla="*/ 1986915 h 2521011"/>
                <a:gd name="connsiteX207" fmla="*/ 1460623 w 2369255"/>
                <a:gd name="connsiteY207" fmla="*/ 1986915 h 2521011"/>
                <a:gd name="connsiteX208" fmla="*/ 1414903 w 2369255"/>
                <a:gd name="connsiteY208" fmla="*/ 2019300 h 2521011"/>
                <a:gd name="connsiteX209" fmla="*/ 1418713 w 2369255"/>
                <a:gd name="connsiteY209" fmla="*/ 2038350 h 2521011"/>
                <a:gd name="connsiteX210" fmla="*/ 1376803 w 2369255"/>
                <a:gd name="connsiteY210" fmla="*/ 2066925 h 2521011"/>
                <a:gd name="connsiteX211" fmla="*/ 1390138 w 2369255"/>
                <a:gd name="connsiteY211" fmla="*/ 2097405 h 2521011"/>
                <a:gd name="connsiteX212" fmla="*/ 1319653 w 2369255"/>
                <a:gd name="connsiteY212" fmla="*/ 2106930 h 2521011"/>
                <a:gd name="connsiteX213" fmla="*/ 1300603 w 2369255"/>
                <a:gd name="connsiteY213" fmla="*/ 2143125 h 2521011"/>
                <a:gd name="connsiteX214" fmla="*/ 1273933 w 2369255"/>
                <a:gd name="connsiteY214" fmla="*/ 2164080 h 2521011"/>
                <a:gd name="connsiteX215" fmla="*/ 1239643 w 2369255"/>
                <a:gd name="connsiteY215" fmla="*/ 2141220 h 2521011"/>
                <a:gd name="connsiteX216" fmla="*/ 1225489 w 2369255"/>
                <a:gd name="connsiteY216" fmla="*/ 2157396 h 2521011"/>
                <a:gd name="connsiteX217" fmla="*/ 1224403 w 2369255"/>
                <a:gd name="connsiteY217" fmla="*/ 2156460 h 2521011"/>
                <a:gd name="connsiteX218" fmla="*/ 1096768 w 2369255"/>
                <a:gd name="connsiteY218" fmla="*/ 2042160 h 2521011"/>
                <a:gd name="connsiteX219" fmla="*/ 1049736 w 2369255"/>
                <a:gd name="connsiteY219" fmla="*/ 2104529 h 2521011"/>
                <a:gd name="connsiteX220" fmla="*/ 969133 w 2369255"/>
                <a:gd name="connsiteY220" fmla="*/ 2101216 h 2521011"/>
                <a:gd name="connsiteX221" fmla="*/ 965323 w 2369255"/>
                <a:gd name="connsiteY221" fmla="*/ 2129791 h 2521011"/>
                <a:gd name="connsiteX222" fmla="*/ 807208 w 2369255"/>
                <a:gd name="connsiteY222" fmla="*/ 2129791 h 2521011"/>
                <a:gd name="connsiteX223" fmla="*/ 803398 w 2369255"/>
                <a:gd name="connsiteY223" fmla="*/ 2025016 h 2521011"/>
                <a:gd name="connsiteX224" fmla="*/ 801578 w 2369255"/>
                <a:gd name="connsiteY224" fmla="*/ 2024761 h 2521011"/>
                <a:gd name="connsiteX225" fmla="*/ 818638 w 2369255"/>
                <a:gd name="connsiteY225" fmla="*/ 1973580 h 2521011"/>
                <a:gd name="connsiteX226" fmla="*/ 776728 w 2369255"/>
                <a:gd name="connsiteY226" fmla="*/ 1939290 h 2521011"/>
                <a:gd name="connsiteX227" fmla="*/ 780538 w 2369255"/>
                <a:gd name="connsiteY227" fmla="*/ 1899285 h 2521011"/>
                <a:gd name="connsiteX228" fmla="*/ 791968 w 2369255"/>
                <a:gd name="connsiteY228" fmla="*/ 1836420 h 2521011"/>
                <a:gd name="connsiteX229" fmla="*/ 761488 w 2369255"/>
                <a:gd name="connsiteY229" fmla="*/ 1802130 h 2521011"/>
                <a:gd name="connsiteX230" fmla="*/ 708148 w 2369255"/>
                <a:gd name="connsiteY230" fmla="*/ 1790700 h 2521011"/>
                <a:gd name="connsiteX231" fmla="*/ 637663 w 2369255"/>
                <a:gd name="connsiteY231" fmla="*/ 1731645 h 2521011"/>
                <a:gd name="connsiteX232" fmla="*/ 637663 w 2369255"/>
                <a:gd name="connsiteY232" fmla="*/ 1704975 h 2521011"/>
                <a:gd name="connsiteX233" fmla="*/ 609088 w 2369255"/>
                <a:gd name="connsiteY233" fmla="*/ 1708785 h 2521011"/>
                <a:gd name="connsiteX234" fmla="*/ 504313 w 2369255"/>
                <a:gd name="connsiteY234" fmla="*/ 1638300 h 2521011"/>
                <a:gd name="connsiteX235" fmla="*/ 463237 w 2369255"/>
                <a:gd name="connsiteY235" fmla="*/ 1595581 h 2521011"/>
                <a:gd name="connsiteX236" fmla="*/ 464308 w 2369255"/>
                <a:gd name="connsiteY236" fmla="*/ 1543050 h 2521011"/>
                <a:gd name="connsiteX237" fmla="*/ 420493 w 2369255"/>
                <a:gd name="connsiteY237" fmla="*/ 1522095 h 2521011"/>
                <a:gd name="connsiteX238" fmla="*/ 435733 w 2369255"/>
                <a:gd name="connsiteY238" fmla="*/ 1470660 h 2521011"/>
                <a:gd name="connsiteX239" fmla="*/ 391918 w 2369255"/>
                <a:gd name="connsiteY239" fmla="*/ 1491615 h 2521011"/>
                <a:gd name="connsiteX240" fmla="*/ 359533 w 2369255"/>
                <a:gd name="connsiteY240" fmla="*/ 1491615 h 2521011"/>
                <a:gd name="connsiteX241" fmla="*/ 353818 w 2369255"/>
                <a:gd name="connsiteY241" fmla="*/ 1510665 h 2521011"/>
                <a:gd name="connsiteX242" fmla="*/ 184273 w 2369255"/>
                <a:gd name="connsiteY242" fmla="*/ 1510665 h 2521011"/>
                <a:gd name="connsiteX243" fmla="*/ 163926 w 2369255"/>
                <a:gd name="connsiteY243" fmla="*/ 1573404 h 2521011"/>
                <a:gd name="connsiteX244" fmla="*/ 163885 w 2369255"/>
                <a:gd name="connsiteY244" fmla="*/ 1573328 h 2521011"/>
                <a:gd name="connsiteX245" fmla="*/ 184395 w 2369255"/>
                <a:gd name="connsiteY245" fmla="*/ 1510087 h 2521011"/>
                <a:gd name="connsiteX246" fmla="*/ 203274 w 2369255"/>
                <a:gd name="connsiteY246" fmla="*/ 1510087 h 2521011"/>
                <a:gd name="connsiteX247" fmla="*/ 197608 w 2369255"/>
                <a:gd name="connsiteY247" fmla="*/ 1443990 h 2521011"/>
                <a:gd name="connsiteX248" fmla="*/ 148078 w 2369255"/>
                <a:gd name="connsiteY248" fmla="*/ 1466850 h 2521011"/>
                <a:gd name="connsiteX249" fmla="*/ 127123 w 2369255"/>
                <a:gd name="connsiteY249" fmla="*/ 1390650 h 2521011"/>
                <a:gd name="connsiteX250" fmla="*/ 117598 w 2369255"/>
                <a:gd name="connsiteY250" fmla="*/ 1389648 h 2521011"/>
                <a:gd name="connsiteX251" fmla="*/ 117598 w 2369255"/>
                <a:gd name="connsiteY251" fmla="*/ 1352550 h 2521011"/>
                <a:gd name="connsiteX252" fmla="*/ 148078 w 2369255"/>
                <a:gd name="connsiteY252" fmla="*/ 1314450 h 2521011"/>
                <a:gd name="connsiteX253" fmla="*/ 212848 w 2369255"/>
                <a:gd name="connsiteY253" fmla="*/ 1303020 h 2521011"/>
                <a:gd name="connsiteX254" fmla="*/ 229993 w 2369255"/>
                <a:gd name="connsiteY254" fmla="*/ 1238250 h 2521011"/>
                <a:gd name="connsiteX255" fmla="*/ 218563 w 2369255"/>
                <a:gd name="connsiteY255" fmla="*/ 1143000 h 2521011"/>
                <a:gd name="connsiteX256" fmla="*/ 219377 w 2369255"/>
                <a:gd name="connsiteY256" fmla="*/ 1135131 h 2521011"/>
                <a:gd name="connsiteX257" fmla="*/ 308099 w 2369255"/>
                <a:gd name="connsiteY257" fmla="*/ 1110615 h 2521011"/>
                <a:gd name="connsiteX258" fmla="*/ 325244 w 2369255"/>
                <a:gd name="connsiteY258" fmla="*/ 1022985 h 2521011"/>
                <a:gd name="connsiteX259" fmla="*/ 304289 w 2369255"/>
                <a:gd name="connsiteY259" fmla="*/ 986790 h 2521011"/>
                <a:gd name="connsiteX260" fmla="*/ 174749 w 2369255"/>
                <a:gd name="connsiteY260" fmla="*/ 969645 h 2521011"/>
                <a:gd name="connsiteX261" fmla="*/ 243329 w 2369255"/>
                <a:gd name="connsiteY261" fmla="*/ 843915 h 2521011"/>
                <a:gd name="connsiteX262" fmla="*/ 247139 w 2369255"/>
                <a:gd name="connsiteY262" fmla="*/ 731520 h 2521011"/>
                <a:gd name="connsiteX263" fmla="*/ 169034 w 2369255"/>
                <a:gd name="connsiteY263" fmla="*/ 685800 h 2521011"/>
                <a:gd name="connsiteX264" fmla="*/ 98549 w 2369255"/>
                <a:gd name="connsiteY264" fmla="*/ 641985 h 2521011"/>
                <a:gd name="connsiteX265" fmla="*/ 42112 w 2369255"/>
                <a:gd name="connsiteY265" fmla="*/ 643866 h 2521011"/>
                <a:gd name="connsiteX266" fmla="*/ 41731 w 2369255"/>
                <a:gd name="connsiteY266" fmla="*/ 642127 h 2521011"/>
                <a:gd name="connsiteX267" fmla="*/ 98881 w 2369255"/>
                <a:gd name="connsiteY267" fmla="*/ 640222 h 2521011"/>
                <a:gd name="connsiteX268" fmla="*/ 169366 w 2369255"/>
                <a:gd name="connsiteY268" fmla="*/ 684037 h 2521011"/>
                <a:gd name="connsiteX269" fmla="*/ 222373 w 2369255"/>
                <a:gd name="connsiteY269" fmla="*/ 715066 h 2521011"/>
                <a:gd name="connsiteX270" fmla="*/ 222373 w 2369255"/>
                <a:gd name="connsiteY270" fmla="*/ 567691 h 2521011"/>
                <a:gd name="connsiteX271" fmla="*/ 243328 w 2369255"/>
                <a:gd name="connsiteY271" fmla="*/ 489586 h 2521011"/>
                <a:gd name="connsiteX272" fmla="*/ 212848 w 2369255"/>
                <a:gd name="connsiteY272" fmla="*/ 447676 h 2521011"/>
                <a:gd name="connsiteX273" fmla="*/ 287143 w 2369255"/>
                <a:gd name="connsiteY273" fmla="*/ 449581 h 2521011"/>
                <a:gd name="connsiteX274" fmla="*/ 282547 w 2369255"/>
                <a:gd name="connsiteY274" fmla="*/ 446066 h 2521011"/>
                <a:gd name="connsiteX275" fmla="*/ 287143 w 2369255"/>
                <a:gd name="connsiteY275" fmla="*/ 447675 h 2521011"/>
                <a:gd name="connsiteX276" fmla="*/ 317623 w 2369255"/>
                <a:gd name="connsiteY276" fmla="*/ 382905 h 2521011"/>
                <a:gd name="connsiteX277" fmla="*/ 401443 w 2369255"/>
                <a:gd name="connsiteY277" fmla="*/ 384810 h 2521011"/>
                <a:gd name="connsiteX278" fmla="*/ 447163 w 2369255"/>
                <a:gd name="connsiteY278" fmla="*/ 361950 h 2521011"/>
                <a:gd name="connsiteX279" fmla="*/ 462403 w 2369255"/>
                <a:gd name="connsiteY279" fmla="*/ 335280 h 2521011"/>
                <a:gd name="connsiteX280" fmla="*/ 466213 w 2369255"/>
                <a:gd name="connsiteY280" fmla="*/ 266700 h 2521011"/>
                <a:gd name="connsiteX281" fmla="*/ 443353 w 2369255"/>
                <a:gd name="connsiteY281" fmla="*/ 198120 h 2521011"/>
                <a:gd name="connsiteX282" fmla="*/ 390013 w 2369255"/>
                <a:gd name="connsiteY282" fmla="*/ 137160 h 2521011"/>
                <a:gd name="connsiteX283" fmla="*/ 412873 w 2369255"/>
                <a:gd name="connsiteY283" fmla="*/ 125730 h 2521011"/>
                <a:gd name="connsiteX284" fmla="*/ 411094 w 2369255"/>
                <a:gd name="connsiteY284" fmla="*/ 119401 h 2521011"/>
                <a:gd name="connsiteX285" fmla="*/ 412873 w 2369255"/>
                <a:gd name="connsiteY285" fmla="*/ 120015 h 2521011"/>
                <a:gd name="connsiteX286" fmla="*/ 454783 w 2369255"/>
                <a:gd name="connsiteY286" fmla="*/ 74295 h 2521011"/>
                <a:gd name="connsiteX287" fmla="*/ 521458 w 2369255"/>
                <a:gd name="connsiteY287" fmla="*/ 85725 h 2521011"/>
                <a:gd name="connsiteX288" fmla="*/ 498598 w 2369255"/>
                <a:gd name="connsiteY288" fmla="*/ 49530 h 2521011"/>
                <a:gd name="connsiteX289" fmla="*/ 550033 w 2369255"/>
                <a:gd name="connsiteY289" fmla="*/ 13335 h 2521011"/>
                <a:gd name="connsiteX290" fmla="*/ 654808 w 2369255"/>
                <a:gd name="connsiteY29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7783 w 2369255"/>
                <a:gd name="connsiteY107" fmla="*/ 28194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654808 w 2369255"/>
                <a:gd name="connsiteY123" fmla="*/ 0 h 2521011"/>
                <a:gd name="connsiteX124" fmla="*/ 681478 w 2369255"/>
                <a:gd name="connsiteY124" fmla="*/ 80010 h 2521011"/>
                <a:gd name="connsiteX125" fmla="*/ 790063 w 2369255"/>
                <a:gd name="connsiteY125" fmla="*/ 51435 h 2521011"/>
                <a:gd name="connsiteX126" fmla="*/ 838950 w 2369255"/>
                <a:gd name="connsiteY126" fmla="*/ 29486 h 2521011"/>
                <a:gd name="connsiteX127" fmla="*/ 862453 w 2369255"/>
                <a:gd name="connsiteY127" fmla="*/ 59055 h 2521011"/>
                <a:gd name="connsiteX128" fmla="*/ 856738 w 2369255"/>
                <a:gd name="connsiteY128" fmla="*/ 89535 h 2521011"/>
                <a:gd name="connsiteX129" fmla="*/ 938653 w 2369255"/>
                <a:gd name="connsiteY129" fmla="*/ 93345 h 2521011"/>
                <a:gd name="connsiteX130" fmla="*/ 951988 w 2369255"/>
                <a:gd name="connsiteY130" fmla="*/ 19050 h 2521011"/>
                <a:gd name="connsiteX131" fmla="*/ 972943 w 2369255"/>
                <a:gd name="connsiteY131" fmla="*/ 47625 h 2521011"/>
                <a:gd name="connsiteX132" fmla="*/ 1064383 w 2369255"/>
                <a:gd name="connsiteY132" fmla="*/ 47625 h 2521011"/>
                <a:gd name="connsiteX133" fmla="*/ 1113913 w 2369255"/>
                <a:gd name="connsiteY133" fmla="*/ 38100 h 2521011"/>
                <a:gd name="connsiteX134" fmla="*/ 1121533 w 2369255"/>
                <a:gd name="connsiteY134" fmla="*/ 9525 h 2521011"/>
                <a:gd name="connsiteX135" fmla="*/ 1182493 w 2369255"/>
                <a:gd name="connsiteY135" fmla="*/ 0 h 2521011"/>
                <a:gd name="connsiteX136" fmla="*/ 1214878 w 2369255"/>
                <a:gd name="connsiteY136" fmla="*/ 102870 h 2521011"/>
                <a:gd name="connsiteX137" fmla="*/ 1228213 w 2369255"/>
                <a:gd name="connsiteY137" fmla="*/ 102870 h 2521011"/>
                <a:gd name="connsiteX138" fmla="*/ 1252978 w 2369255"/>
                <a:gd name="connsiteY138" fmla="*/ 190500 h 2521011"/>
                <a:gd name="connsiteX139" fmla="*/ 1255403 w 2369255"/>
                <a:gd name="connsiteY139" fmla="*/ 195722 h 2521011"/>
                <a:gd name="connsiteX140" fmla="*/ 1252978 w 2369255"/>
                <a:gd name="connsiteY140" fmla="*/ 198120 h 2521011"/>
                <a:gd name="connsiteX141" fmla="*/ 1249168 w 2369255"/>
                <a:gd name="connsiteY141" fmla="*/ 240030 h 2521011"/>
                <a:gd name="connsiteX142" fmla="*/ 1273933 w 2369255"/>
                <a:gd name="connsiteY142" fmla="*/ 346710 h 2521011"/>
                <a:gd name="connsiteX143" fmla="*/ 1216783 w 2369255"/>
                <a:gd name="connsiteY143" fmla="*/ 363855 h 2521011"/>
                <a:gd name="connsiteX144" fmla="*/ 1245358 w 2369255"/>
                <a:gd name="connsiteY144" fmla="*/ 510540 h 2521011"/>
                <a:gd name="connsiteX145" fmla="*/ 1266313 w 2369255"/>
                <a:gd name="connsiteY145" fmla="*/ 563880 h 2521011"/>
                <a:gd name="connsiteX146" fmla="*/ 1312033 w 2369255"/>
                <a:gd name="connsiteY146" fmla="*/ 641985 h 2521011"/>
                <a:gd name="connsiteX147" fmla="*/ 1332988 w 2369255"/>
                <a:gd name="connsiteY147" fmla="*/ 645795 h 2521011"/>
                <a:gd name="connsiteX148" fmla="*/ 1361563 w 2369255"/>
                <a:gd name="connsiteY148" fmla="*/ 737235 h 2521011"/>
                <a:gd name="connsiteX149" fmla="*/ 1540633 w 2369255"/>
                <a:gd name="connsiteY149" fmla="*/ 702945 h 2521011"/>
                <a:gd name="connsiteX150" fmla="*/ 1540207 w 2369255"/>
                <a:gd name="connsiteY150" fmla="*/ 700259 h 2521011"/>
                <a:gd name="connsiteX151" fmla="*/ 1586353 w 2369255"/>
                <a:gd name="connsiteY151" fmla="*/ 689610 h 2521011"/>
                <a:gd name="connsiteX152" fmla="*/ 1609213 w 2369255"/>
                <a:gd name="connsiteY152" fmla="*/ 659130 h 2521011"/>
                <a:gd name="connsiteX153" fmla="*/ 1637788 w 2369255"/>
                <a:gd name="connsiteY153" fmla="*/ 645795 h 2521011"/>
                <a:gd name="connsiteX154" fmla="*/ 1649218 w 2369255"/>
                <a:gd name="connsiteY154" fmla="*/ 613410 h 2521011"/>
                <a:gd name="connsiteX155" fmla="*/ 1670173 w 2369255"/>
                <a:gd name="connsiteY155" fmla="*/ 594360 h 2521011"/>
                <a:gd name="connsiteX156" fmla="*/ 1691128 w 2369255"/>
                <a:gd name="connsiteY156" fmla="*/ 609600 h 2521011"/>
                <a:gd name="connsiteX157" fmla="*/ 1685413 w 2369255"/>
                <a:gd name="connsiteY157" fmla="*/ 708660 h 2521011"/>
                <a:gd name="connsiteX158" fmla="*/ 1755898 w 2369255"/>
                <a:gd name="connsiteY158" fmla="*/ 786765 h 2521011"/>
                <a:gd name="connsiteX159" fmla="*/ 1757803 w 2369255"/>
                <a:gd name="connsiteY159" fmla="*/ 851535 h 2521011"/>
                <a:gd name="connsiteX160" fmla="*/ 1733038 w 2369255"/>
                <a:gd name="connsiteY160" fmla="*/ 872490 h 2521011"/>
                <a:gd name="connsiteX161" fmla="*/ 1795903 w 2369255"/>
                <a:gd name="connsiteY161" fmla="*/ 876300 h 2521011"/>
                <a:gd name="connsiteX162" fmla="*/ 2082230 w 2369255"/>
                <a:gd name="connsiteY162" fmla="*/ 811829 h 2521011"/>
                <a:gd name="connsiteX163" fmla="*/ 2102608 w 2369255"/>
                <a:gd name="connsiteY163" fmla="*/ 889635 h 2521011"/>
                <a:gd name="connsiteX164" fmla="*/ 2094988 w 2369255"/>
                <a:gd name="connsiteY164" fmla="*/ 942975 h 2521011"/>
                <a:gd name="connsiteX165" fmla="*/ 2030218 w 2369255"/>
                <a:gd name="connsiteY165" fmla="*/ 952500 h 2521011"/>
                <a:gd name="connsiteX166" fmla="*/ 2030218 w 2369255"/>
                <a:gd name="connsiteY166" fmla="*/ 1022985 h 2521011"/>
                <a:gd name="connsiteX167" fmla="*/ 2074033 w 2369255"/>
                <a:gd name="connsiteY167" fmla="*/ 1028700 h 2521011"/>
                <a:gd name="connsiteX168" fmla="*/ 2114038 w 2369255"/>
                <a:gd name="connsiteY168" fmla="*/ 1002030 h 2521011"/>
                <a:gd name="connsiteX169" fmla="*/ 2093083 w 2369255"/>
                <a:gd name="connsiteY169" fmla="*/ 1057275 h 2521011"/>
                <a:gd name="connsiteX170" fmla="*/ 2089273 w 2369255"/>
                <a:gd name="connsiteY170" fmla="*/ 1137285 h 2521011"/>
                <a:gd name="connsiteX171" fmla="*/ 2287393 w 2369255"/>
                <a:gd name="connsiteY171" fmla="*/ 1135380 h 2521011"/>
                <a:gd name="connsiteX172" fmla="*/ 2287393 w 2369255"/>
                <a:gd name="connsiteY172" fmla="*/ 1091565 h 2521011"/>
                <a:gd name="connsiteX173" fmla="*/ 2296363 w 2369255"/>
                <a:gd name="connsiteY173" fmla="*/ 1088949 h 2521011"/>
                <a:gd name="connsiteX174" fmla="*/ 2369255 w 2369255"/>
                <a:gd name="connsiteY174" fmla="*/ 1229053 h 2521011"/>
                <a:gd name="connsiteX175" fmla="*/ 2303675 w 2369255"/>
                <a:gd name="connsiteY175" fmla="*/ 1218123 h 2521011"/>
                <a:gd name="connsiteX176" fmla="*/ 2285869 w 2369255"/>
                <a:gd name="connsiteY176" fmla="*/ 1136214 h 2521011"/>
                <a:gd name="connsiteX177" fmla="*/ 2093706 w 2369255"/>
                <a:gd name="connsiteY177" fmla="*/ 1138062 h 2521011"/>
                <a:gd name="connsiteX178" fmla="*/ 2142613 w 2369255"/>
                <a:gd name="connsiteY178" fmla="*/ 1226820 h 2521011"/>
                <a:gd name="connsiteX179" fmla="*/ 2083558 w 2369255"/>
                <a:gd name="connsiteY179" fmla="*/ 1257300 h 2521011"/>
                <a:gd name="connsiteX180" fmla="*/ 2093083 w 2369255"/>
                <a:gd name="connsiteY180" fmla="*/ 1295400 h 2521011"/>
                <a:gd name="connsiteX181" fmla="*/ 2047363 w 2369255"/>
                <a:gd name="connsiteY181" fmla="*/ 1350645 h 2521011"/>
                <a:gd name="connsiteX182" fmla="*/ 2174998 w 2369255"/>
                <a:gd name="connsiteY182" fmla="*/ 1419225 h 2521011"/>
                <a:gd name="connsiteX183" fmla="*/ 2152138 w 2369255"/>
                <a:gd name="connsiteY183" fmla="*/ 1451610 h 2521011"/>
                <a:gd name="connsiteX184" fmla="*/ 2203573 w 2369255"/>
                <a:gd name="connsiteY184" fmla="*/ 1527810 h 2521011"/>
                <a:gd name="connsiteX185" fmla="*/ 2197858 w 2369255"/>
                <a:gd name="connsiteY185" fmla="*/ 1565910 h 2521011"/>
                <a:gd name="connsiteX186" fmla="*/ 2163568 w 2369255"/>
                <a:gd name="connsiteY186" fmla="*/ 1581150 h 2521011"/>
                <a:gd name="connsiteX187" fmla="*/ 2131183 w 2369255"/>
                <a:gd name="connsiteY187" fmla="*/ 1657350 h 2521011"/>
                <a:gd name="connsiteX188" fmla="*/ 2165473 w 2369255"/>
                <a:gd name="connsiteY188" fmla="*/ 1691640 h 2521011"/>
                <a:gd name="connsiteX189" fmla="*/ 2129278 w 2369255"/>
                <a:gd name="connsiteY189" fmla="*/ 1737360 h 2521011"/>
                <a:gd name="connsiteX190" fmla="*/ 2213098 w 2369255"/>
                <a:gd name="connsiteY190" fmla="*/ 1722120 h 2521011"/>
                <a:gd name="connsiteX191" fmla="*/ 2131183 w 2369255"/>
                <a:gd name="connsiteY191" fmla="*/ 1739265 h 2521011"/>
                <a:gd name="connsiteX192" fmla="*/ 2030218 w 2369255"/>
                <a:gd name="connsiteY192" fmla="*/ 1644015 h 2521011"/>
                <a:gd name="connsiteX193" fmla="*/ 1940683 w 2369255"/>
                <a:gd name="connsiteY193" fmla="*/ 1708785 h 2521011"/>
                <a:gd name="connsiteX194" fmla="*/ 1809238 w 2369255"/>
                <a:gd name="connsiteY194" fmla="*/ 1737360 h 2521011"/>
                <a:gd name="connsiteX195" fmla="*/ 1795903 w 2369255"/>
                <a:gd name="connsiteY195" fmla="*/ 1722120 h 2521011"/>
                <a:gd name="connsiteX196" fmla="*/ 1738753 w 2369255"/>
                <a:gd name="connsiteY196" fmla="*/ 1737360 h 2521011"/>
                <a:gd name="connsiteX197" fmla="*/ 1734943 w 2369255"/>
                <a:gd name="connsiteY197" fmla="*/ 1760220 h 2521011"/>
                <a:gd name="connsiteX198" fmla="*/ 1683030 w 2369255"/>
                <a:gd name="connsiteY198" fmla="*/ 1773198 h 2521011"/>
                <a:gd name="connsiteX199" fmla="*/ 1681603 w 2369255"/>
                <a:gd name="connsiteY199" fmla="*/ 1771650 h 2521011"/>
                <a:gd name="connsiteX200" fmla="*/ 1637788 w 2369255"/>
                <a:gd name="connsiteY200" fmla="*/ 1811655 h 2521011"/>
                <a:gd name="connsiteX201" fmla="*/ 1618738 w 2369255"/>
                <a:gd name="connsiteY201" fmla="*/ 1811655 h 2521011"/>
                <a:gd name="connsiteX202" fmla="*/ 1546348 w 2369255"/>
                <a:gd name="connsiteY202" fmla="*/ 1903095 h 2521011"/>
                <a:gd name="connsiteX203" fmla="*/ 1538728 w 2369255"/>
                <a:gd name="connsiteY203" fmla="*/ 1952625 h 2521011"/>
                <a:gd name="connsiteX204" fmla="*/ 1513963 w 2369255"/>
                <a:gd name="connsiteY204" fmla="*/ 1918335 h 2521011"/>
                <a:gd name="connsiteX205" fmla="*/ 1475863 w 2369255"/>
                <a:gd name="connsiteY205" fmla="*/ 1986915 h 2521011"/>
                <a:gd name="connsiteX206" fmla="*/ 1460623 w 2369255"/>
                <a:gd name="connsiteY206" fmla="*/ 1986915 h 2521011"/>
                <a:gd name="connsiteX207" fmla="*/ 1414903 w 2369255"/>
                <a:gd name="connsiteY207" fmla="*/ 2019300 h 2521011"/>
                <a:gd name="connsiteX208" fmla="*/ 1418713 w 2369255"/>
                <a:gd name="connsiteY208" fmla="*/ 2038350 h 2521011"/>
                <a:gd name="connsiteX209" fmla="*/ 1376803 w 2369255"/>
                <a:gd name="connsiteY209" fmla="*/ 2066925 h 2521011"/>
                <a:gd name="connsiteX210" fmla="*/ 1390138 w 2369255"/>
                <a:gd name="connsiteY210" fmla="*/ 2097405 h 2521011"/>
                <a:gd name="connsiteX211" fmla="*/ 1319653 w 2369255"/>
                <a:gd name="connsiteY211" fmla="*/ 2106930 h 2521011"/>
                <a:gd name="connsiteX212" fmla="*/ 1300603 w 2369255"/>
                <a:gd name="connsiteY212" fmla="*/ 2143125 h 2521011"/>
                <a:gd name="connsiteX213" fmla="*/ 1273933 w 2369255"/>
                <a:gd name="connsiteY213" fmla="*/ 2164080 h 2521011"/>
                <a:gd name="connsiteX214" fmla="*/ 1239643 w 2369255"/>
                <a:gd name="connsiteY214" fmla="*/ 2141220 h 2521011"/>
                <a:gd name="connsiteX215" fmla="*/ 1225489 w 2369255"/>
                <a:gd name="connsiteY215" fmla="*/ 2157396 h 2521011"/>
                <a:gd name="connsiteX216" fmla="*/ 1224403 w 2369255"/>
                <a:gd name="connsiteY216" fmla="*/ 2156460 h 2521011"/>
                <a:gd name="connsiteX217" fmla="*/ 1096768 w 2369255"/>
                <a:gd name="connsiteY217" fmla="*/ 2042160 h 2521011"/>
                <a:gd name="connsiteX218" fmla="*/ 1049736 w 2369255"/>
                <a:gd name="connsiteY218" fmla="*/ 2104529 h 2521011"/>
                <a:gd name="connsiteX219" fmla="*/ 969133 w 2369255"/>
                <a:gd name="connsiteY219" fmla="*/ 2101216 h 2521011"/>
                <a:gd name="connsiteX220" fmla="*/ 965323 w 2369255"/>
                <a:gd name="connsiteY220" fmla="*/ 2129791 h 2521011"/>
                <a:gd name="connsiteX221" fmla="*/ 807208 w 2369255"/>
                <a:gd name="connsiteY221" fmla="*/ 2129791 h 2521011"/>
                <a:gd name="connsiteX222" fmla="*/ 803398 w 2369255"/>
                <a:gd name="connsiteY222" fmla="*/ 2025016 h 2521011"/>
                <a:gd name="connsiteX223" fmla="*/ 801578 w 2369255"/>
                <a:gd name="connsiteY223" fmla="*/ 2024761 h 2521011"/>
                <a:gd name="connsiteX224" fmla="*/ 818638 w 2369255"/>
                <a:gd name="connsiteY224" fmla="*/ 1973580 h 2521011"/>
                <a:gd name="connsiteX225" fmla="*/ 776728 w 2369255"/>
                <a:gd name="connsiteY225" fmla="*/ 1939290 h 2521011"/>
                <a:gd name="connsiteX226" fmla="*/ 780538 w 2369255"/>
                <a:gd name="connsiteY226" fmla="*/ 1899285 h 2521011"/>
                <a:gd name="connsiteX227" fmla="*/ 791968 w 2369255"/>
                <a:gd name="connsiteY227" fmla="*/ 1836420 h 2521011"/>
                <a:gd name="connsiteX228" fmla="*/ 761488 w 2369255"/>
                <a:gd name="connsiteY228" fmla="*/ 1802130 h 2521011"/>
                <a:gd name="connsiteX229" fmla="*/ 708148 w 2369255"/>
                <a:gd name="connsiteY229" fmla="*/ 1790700 h 2521011"/>
                <a:gd name="connsiteX230" fmla="*/ 637663 w 2369255"/>
                <a:gd name="connsiteY230" fmla="*/ 1731645 h 2521011"/>
                <a:gd name="connsiteX231" fmla="*/ 637663 w 2369255"/>
                <a:gd name="connsiteY231" fmla="*/ 1704975 h 2521011"/>
                <a:gd name="connsiteX232" fmla="*/ 609088 w 2369255"/>
                <a:gd name="connsiteY232" fmla="*/ 1708785 h 2521011"/>
                <a:gd name="connsiteX233" fmla="*/ 504313 w 2369255"/>
                <a:gd name="connsiteY233" fmla="*/ 1638300 h 2521011"/>
                <a:gd name="connsiteX234" fmla="*/ 463237 w 2369255"/>
                <a:gd name="connsiteY234" fmla="*/ 1595581 h 2521011"/>
                <a:gd name="connsiteX235" fmla="*/ 464308 w 2369255"/>
                <a:gd name="connsiteY235" fmla="*/ 1543050 h 2521011"/>
                <a:gd name="connsiteX236" fmla="*/ 420493 w 2369255"/>
                <a:gd name="connsiteY236" fmla="*/ 1522095 h 2521011"/>
                <a:gd name="connsiteX237" fmla="*/ 435733 w 2369255"/>
                <a:gd name="connsiteY237" fmla="*/ 1470660 h 2521011"/>
                <a:gd name="connsiteX238" fmla="*/ 391918 w 2369255"/>
                <a:gd name="connsiteY238" fmla="*/ 1491615 h 2521011"/>
                <a:gd name="connsiteX239" fmla="*/ 359533 w 2369255"/>
                <a:gd name="connsiteY239" fmla="*/ 1491615 h 2521011"/>
                <a:gd name="connsiteX240" fmla="*/ 353818 w 2369255"/>
                <a:gd name="connsiteY240" fmla="*/ 1510665 h 2521011"/>
                <a:gd name="connsiteX241" fmla="*/ 184273 w 2369255"/>
                <a:gd name="connsiteY241" fmla="*/ 1510665 h 2521011"/>
                <a:gd name="connsiteX242" fmla="*/ 163926 w 2369255"/>
                <a:gd name="connsiteY242" fmla="*/ 1573404 h 2521011"/>
                <a:gd name="connsiteX243" fmla="*/ 163885 w 2369255"/>
                <a:gd name="connsiteY243" fmla="*/ 1573328 h 2521011"/>
                <a:gd name="connsiteX244" fmla="*/ 184395 w 2369255"/>
                <a:gd name="connsiteY244" fmla="*/ 1510087 h 2521011"/>
                <a:gd name="connsiteX245" fmla="*/ 203274 w 2369255"/>
                <a:gd name="connsiteY245" fmla="*/ 1510087 h 2521011"/>
                <a:gd name="connsiteX246" fmla="*/ 197608 w 2369255"/>
                <a:gd name="connsiteY246" fmla="*/ 1443990 h 2521011"/>
                <a:gd name="connsiteX247" fmla="*/ 148078 w 2369255"/>
                <a:gd name="connsiteY247" fmla="*/ 1466850 h 2521011"/>
                <a:gd name="connsiteX248" fmla="*/ 127123 w 2369255"/>
                <a:gd name="connsiteY248" fmla="*/ 1390650 h 2521011"/>
                <a:gd name="connsiteX249" fmla="*/ 117598 w 2369255"/>
                <a:gd name="connsiteY249" fmla="*/ 1389648 h 2521011"/>
                <a:gd name="connsiteX250" fmla="*/ 117598 w 2369255"/>
                <a:gd name="connsiteY250" fmla="*/ 1352550 h 2521011"/>
                <a:gd name="connsiteX251" fmla="*/ 148078 w 2369255"/>
                <a:gd name="connsiteY251" fmla="*/ 1314450 h 2521011"/>
                <a:gd name="connsiteX252" fmla="*/ 212848 w 2369255"/>
                <a:gd name="connsiteY252" fmla="*/ 1303020 h 2521011"/>
                <a:gd name="connsiteX253" fmla="*/ 229993 w 2369255"/>
                <a:gd name="connsiteY253" fmla="*/ 1238250 h 2521011"/>
                <a:gd name="connsiteX254" fmla="*/ 218563 w 2369255"/>
                <a:gd name="connsiteY254" fmla="*/ 1143000 h 2521011"/>
                <a:gd name="connsiteX255" fmla="*/ 219377 w 2369255"/>
                <a:gd name="connsiteY255" fmla="*/ 1135131 h 2521011"/>
                <a:gd name="connsiteX256" fmla="*/ 308099 w 2369255"/>
                <a:gd name="connsiteY256" fmla="*/ 1110615 h 2521011"/>
                <a:gd name="connsiteX257" fmla="*/ 325244 w 2369255"/>
                <a:gd name="connsiteY257" fmla="*/ 1022985 h 2521011"/>
                <a:gd name="connsiteX258" fmla="*/ 304289 w 2369255"/>
                <a:gd name="connsiteY258" fmla="*/ 986790 h 2521011"/>
                <a:gd name="connsiteX259" fmla="*/ 174749 w 2369255"/>
                <a:gd name="connsiteY259" fmla="*/ 969645 h 2521011"/>
                <a:gd name="connsiteX260" fmla="*/ 243329 w 2369255"/>
                <a:gd name="connsiteY260" fmla="*/ 843915 h 2521011"/>
                <a:gd name="connsiteX261" fmla="*/ 247139 w 2369255"/>
                <a:gd name="connsiteY261" fmla="*/ 731520 h 2521011"/>
                <a:gd name="connsiteX262" fmla="*/ 169034 w 2369255"/>
                <a:gd name="connsiteY262" fmla="*/ 685800 h 2521011"/>
                <a:gd name="connsiteX263" fmla="*/ 98549 w 2369255"/>
                <a:gd name="connsiteY263" fmla="*/ 641985 h 2521011"/>
                <a:gd name="connsiteX264" fmla="*/ 42112 w 2369255"/>
                <a:gd name="connsiteY264" fmla="*/ 643866 h 2521011"/>
                <a:gd name="connsiteX265" fmla="*/ 41731 w 2369255"/>
                <a:gd name="connsiteY265" fmla="*/ 642127 h 2521011"/>
                <a:gd name="connsiteX266" fmla="*/ 98881 w 2369255"/>
                <a:gd name="connsiteY266" fmla="*/ 640222 h 2521011"/>
                <a:gd name="connsiteX267" fmla="*/ 169366 w 2369255"/>
                <a:gd name="connsiteY267" fmla="*/ 684037 h 2521011"/>
                <a:gd name="connsiteX268" fmla="*/ 222373 w 2369255"/>
                <a:gd name="connsiteY268" fmla="*/ 715066 h 2521011"/>
                <a:gd name="connsiteX269" fmla="*/ 222373 w 2369255"/>
                <a:gd name="connsiteY269" fmla="*/ 567691 h 2521011"/>
                <a:gd name="connsiteX270" fmla="*/ 243328 w 2369255"/>
                <a:gd name="connsiteY270" fmla="*/ 489586 h 2521011"/>
                <a:gd name="connsiteX271" fmla="*/ 212848 w 2369255"/>
                <a:gd name="connsiteY271" fmla="*/ 447676 h 2521011"/>
                <a:gd name="connsiteX272" fmla="*/ 287143 w 2369255"/>
                <a:gd name="connsiteY272" fmla="*/ 449581 h 2521011"/>
                <a:gd name="connsiteX273" fmla="*/ 282547 w 2369255"/>
                <a:gd name="connsiteY273" fmla="*/ 446066 h 2521011"/>
                <a:gd name="connsiteX274" fmla="*/ 287143 w 2369255"/>
                <a:gd name="connsiteY274" fmla="*/ 447675 h 2521011"/>
                <a:gd name="connsiteX275" fmla="*/ 317623 w 2369255"/>
                <a:gd name="connsiteY275" fmla="*/ 382905 h 2521011"/>
                <a:gd name="connsiteX276" fmla="*/ 401443 w 2369255"/>
                <a:gd name="connsiteY276" fmla="*/ 384810 h 2521011"/>
                <a:gd name="connsiteX277" fmla="*/ 447163 w 2369255"/>
                <a:gd name="connsiteY277" fmla="*/ 361950 h 2521011"/>
                <a:gd name="connsiteX278" fmla="*/ 462403 w 2369255"/>
                <a:gd name="connsiteY278" fmla="*/ 335280 h 2521011"/>
                <a:gd name="connsiteX279" fmla="*/ 466213 w 2369255"/>
                <a:gd name="connsiteY279" fmla="*/ 266700 h 2521011"/>
                <a:gd name="connsiteX280" fmla="*/ 443353 w 2369255"/>
                <a:gd name="connsiteY280" fmla="*/ 198120 h 2521011"/>
                <a:gd name="connsiteX281" fmla="*/ 390013 w 2369255"/>
                <a:gd name="connsiteY281" fmla="*/ 137160 h 2521011"/>
                <a:gd name="connsiteX282" fmla="*/ 412873 w 2369255"/>
                <a:gd name="connsiteY282" fmla="*/ 125730 h 2521011"/>
                <a:gd name="connsiteX283" fmla="*/ 411094 w 2369255"/>
                <a:gd name="connsiteY283" fmla="*/ 119401 h 2521011"/>
                <a:gd name="connsiteX284" fmla="*/ 412873 w 2369255"/>
                <a:gd name="connsiteY284" fmla="*/ 120015 h 2521011"/>
                <a:gd name="connsiteX285" fmla="*/ 454783 w 2369255"/>
                <a:gd name="connsiteY285" fmla="*/ 74295 h 2521011"/>
                <a:gd name="connsiteX286" fmla="*/ 521458 w 2369255"/>
                <a:gd name="connsiteY286" fmla="*/ 85725 h 2521011"/>
                <a:gd name="connsiteX287" fmla="*/ 498598 w 2369255"/>
                <a:gd name="connsiteY287" fmla="*/ 49530 h 2521011"/>
                <a:gd name="connsiteX288" fmla="*/ 550033 w 2369255"/>
                <a:gd name="connsiteY288" fmla="*/ 13335 h 2521011"/>
                <a:gd name="connsiteX289" fmla="*/ 654808 w 2369255"/>
                <a:gd name="connsiteY28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6358 w 2369255"/>
                <a:gd name="connsiteY107" fmla="*/ 321945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654808 w 2369255"/>
                <a:gd name="connsiteY122" fmla="*/ 0 h 2521011"/>
                <a:gd name="connsiteX123" fmla="*/ 681478 w 2369255"/>
                <a:gd name="connsiteY123" fmla="*/ 80010 h 2521011"/>
                <a:gd name="connsiteX124" fmla="*/ 790063 w 2369255"/>
                <a:gd name="connsiteY124" fmla="*/ 51435 h 2521011"/>
                <a:gd name="connsiteX125" fmla="*/ 838950 w 2369255"/>
                <a:gd name="connsiteY125" fmla="*/ 29486 h 2521011"/>
                <a:gd name="connsiteX126" fmla="*/ 862453 w 2369255"/>
                <a:gd name="connsiteY126" fmla="*/ 59055 h 2521011"/>
                <a:gd name="connsiteX127" fmla="*/ 856738 w 2369255"/>
                <a:gd name="connsiteY127" fmla="*/ 89535 h 2521011"/>
                <a:gd name="connsiteX128" fmla="*/ 938653 w 2369255"/>
                <a:gd name="connsiteY128" fmla="*/ 93345 h 2521011"/>
                <a:gd name="connsiteX129" fmla="*/ 951988 w 2369255"/>
                <a:gd name="connsiteY129" fmla="*/ 19050 h 2521011"/>
                <a:gd name="connsiteX130" fmla="*/ 972943 w 2369255"/>
                <a:gd name="connsiteY130" fmla="*/ 47625 h 2521011"/>
                <a:gd name="connsiteX131" fmla="*/ 1064383 w 2369255"/>
                <a:gd name="connsiteY131" fmla="*/ 47625 h 2521011"/>
                <a:gd name="connsiteX132" fmla="*/ 1113913 w 2369255"/>
                <a:gd name="connsiteY132" fmla="*/ 38100 h 2521011"/>
                <a:gd name="connsiteX133" fmla="*/ 1121533 w 2369255"/>
                <a:gd name="connsiteY133" fmla="*/ 9525 h 2521011"/>
                <a:gd name="connsiteX134" fmla="*/ 1182493 w 2369255"/>
                <a:gd name="connsiteY134" fmla="*/ 0 h 2521011"/>
                <a:gd name="connsiteX135" fmla="*/ 1214878 w 2369255"/>
                <a:gd name="connsiteY135" fmla="*/ 102870 h 2521011"/>
                <a:gd name="connsiteX136" fmla="*/ 1228213 w 2369255"/>
                <a:gd name="connsiteY136" fmla="*/ 102870 h 2521011"/>
                <a:gd name="connsiteX137" fmla="*/ 1252978 w 2369255"/>
                <a:gd name="connsiteY137" fmla="*/ 190500 h 2521011"/>
                <a:gd name="connsiteX138" fmla="*/ 1255403 w 2369255"/>
                <a:gd name="connsiteY138" fmla="*/ 195722 h 2521011"/>
                <a:gd name="connsiteX139" fmla="*/ 1252978 w 2369255"/>
                <a:gd name="connsiteY139" fmla="*/ 198120 h 2521011"/>
                <a:gd name="connsiteX140" fmla="*/ 1249168 w 2369255"/>
                <a:gd name="connsiteY140" fmla="*/ 240030 h 2521011"/>
                <a:gd name="connsiteX141" fmla="*/ 1273933 w 2369255"/>
                <a:gd name="connsiteY141" fmla="*/ 346710 h 2521011"/>
                <a:gd name="connsiteX142" fmla="*/ 1216783 w 2369255"/>
                <a:gd name="connsiteY142" fmla="*/ 363855 h 2521011"/>
                <a:gd name="connsiteX143" fmla="*/ 1245358 w 2369255"/>
                <a:gd name="connsiteY143" fmla="*/ 510540 h 2521011"/>
                <a:gd name="connsiteX144" fmla="*/ 1266313 w 2369255"/>
                <a:gd name="connsiteY144" fmla="*/ 563880 h 2521011"/>
                <a:gd name="connsiteX145" fmla="*/ 1312033 w 2369255"/>
                <a:gd name="connsiteY145" fmla="*/ 641985 h 2521011"/>
                <a:gd name="connsiteX146" fmla="*/ 1332988 w 2369255"/>
                <a:gd name="connsiteY146" fmla="*/ 645795 h 2521011"/>
                <a:gd name="connsiteX147" fmla="*/ 1361563 w 2369255"/>
                <a:gd name="connsiteY147" fmla="*/ 737235 h 2521011"/>
                <a:gd name="connsiteX148" fmla="*/ 1540633 w 2369255"/>
                <a:gd name="connsiteY148" fmla="*/ 702945 h 2521011"/>
                <a:gd name="connsiteX149" fmla="*/ 1540207 w 2369255"/>
                <a:gd name="connsiteY149" fmla="*/ 700259 h 2521011"/>
                <a:gd name="connsiteX150" fmla="*/ 1586353 w 2369255"/>
                <a:gd name="connsiteY150" fmla="*/ 689610 h 2521011"/>
                <a:gd name="connsiteX151" fmla="*/ 1609213 w 2369255"/>
                <a:gd name="connsiteY151" fmla="*/ 659130 h 2521011"/>
                <a:gd name="connsiteX152" fmla="*/ 1637788 w 2369255"/>
                <a:gd name="connsiteY152" fmla="*/ 645795 h 2521011"/>
                <a:gd name="connsiteX153" fmla="*/ 1649218 w 2369255"/>
                <a:gd name="connsiteY153" fmla="*/ 613410 h 2521011"/>
                <a:gd name="connsiteX154" fmla="*/ 1670173 w 2369255"/>
                <a:gd name="connsiteY154" fmla="*/ 594360 h 2521011"/>
                <a:gd name="connsiteX155" fmla="*/ 1691128 w 2369255"/>
                <a:gd name="connsiteY155" fmla="*/ 609600 h 2521011"/>
                <a:gd name="connsiteX156" fmla="*/ 1685413 w 2369255"/>
                <a:gd name="connsiteY156" fmla="*/ 708660 h 2521011"/>
                <a:gd name="connsiteX157" fmla="*/ 1755898 w 2369255"/>
                <a:gd name="connsiteY157" fmla="*/ 786765 h 2521011"/>
                <a:gd name="connsiteX158" fmla="*/ 1757803 w 2369255"/>
                <a:gd name="connsiteY158" fmla="*/ 851535 h 2521011"/>
                <a:gd name="connsiteX159" fmla="*/ 1733038 w 2369255"/>
                <a:gd name="connsiteY159" fmla="*/ 872490 h 2521011"/>
                <a:gd name="connsiteX160" fmla="*/ 1795903 w 2369255"/>
                <a:gd name="connsiteY160" fmla="*/ 876300 h 2521011"/>
                <a:gd name="connsiteX161" fmla="*/ 2082230 w 2369255"/>
                <a:gd name="connsiteY161" fmla="*/ 811829 h 2521011"/>
                <a:gd name="connsiteX162" fmla="*/ 2102608 w 2369255"/>
                <a:gd name="connsiteY162" fmla="*/ 889635 h 2521011"/>
                <a:gd name="connsiteX163" fmla="*/ 2094988 w 2369255"/>
                <a:gd name="connsiteY163" fmla="*/ 942975 h 2521011"/>
                <a:gd name="connsiteX164" fmla="*/ 2030218 w 2369255"/>
                <a:gd name="connsiteY164" fmla="*/ 952500 h 2521011"/>
                <a:gd name="connsiteX165" fmla="*/ 2030218 w 2369255"/>
                <a:gd name="connsiteY165" fmla="*/ 1022985 h 2521011"/>
                <a:gd name="connsiteX166" fmla="*/ 2074033 w 2369255"/>
                <a:gd name="connsiteY166" fmla="*/ 1028700 h 2521011"/>
                <a:gd name="connsiteX167" fmla="*/ 2114038 w 2369255"/>
                <a:gd name="connsiteY167" fmla="*/ 1002030 h 2521011"/>
                <a:gd name="connsiteX168" fmla="*/ 2093083 w 2369255"/>
                <a:gd name="connsiteY168" fmla="*/ 1057275 h 2521011"/>
                <a:gd name="connsiteX169" fmla="*/ 2089273 w 2369255"/>
                <a:gd name="connsiteY169" fmla="*/ 1137285 h 2521011"/>
                <a:gd name="connsiteX170" fmla="*/ 2287393 w 2369255"/>
                <a:gd name="connsiteY170" fmla="*/ 1135380 h 2521011"/>
                <a:gd name="connsiteX171" fmla="*/ 2287393 w 2369255"/>
                <a:gd name="connsiteY171" fmla="*/ 1091565 h 2521011"/>
                <a:gd name="connsiteX172" fmla="*/ 2296363 w 2369255"/>
                <a:gd name="connsiteY172" fmla="*/ 1088949 h 2521011"/>
                <a:gd name="connsiteX173" fmla="*/ 2369255 w 2369255"/>
                <a:gd name="connsiteY173" fmla="*/ 1229053 h 2521011"/>
                <a:gd name="connsiteX174" fmla="*/ 2303675 w 2369255"/>
                <a:gd name="connsiteY174" fmla="*/ 1218123 h 2521011"/>
                <a:gd name="connsiteX175" fmla="*/ 2285869 w 2369255"/>
                <a:gd name="connsiteY175" fmla="*/ 1136214 h 2521011"/>
                <a:gd name="connsiteX176" fmla="*/ 2093706 w 2369255"/>
                <a:gd name="connsiteY176" fmla="*/ 1138062 h 2521011"/>
                <a:gd name="connsiteX177" fmla="*/ 2142613 w 2369255"/>
                <a:gd name="connsiteY177" fmla="*/ 1226820 h 2521011"/>
                <a:gd name="connsiteX178" fmla="*/ 2083558 w 2369255"/>
                <a:gd name="connsiteY178" fmla="*/ 1257300 h 2521011"/>
                <a:gd name="connsiteX179" fmla="*/ 2093083 w 2369255"/>
                <a:gd name="connsiteY179" fmla="*/ 1295400 h 2521011"/>
                <a:gd name="connsiteX180" fmla="*/ 2047363 w 2369255"/>
                <a:gd name="connsiteY180" fmla="*/ 1350645 h 2521011"/>
                <a:gd name="connsiteX181" fmla="*/ 2174998 w 2369255"/>
                <a:gd name="connsiteY181" fmla="*/ 1419225 h 2521011"/>
                <a:gd name="connsiteX182" fmla="*/ 2152138 w 2369255"/>
                <a:gd name="connsiteY182" fmla="*/ 1451610 h 2521011"/>
                <a:gd name="connsiteX183" fmla="*/ 2203573 w 2369255"/>
                <a:gd name="connsiteY183" fmla="*/ 1527810 h 2521011"/>
                <a:gd name="connsiteX184" fmla="*/ 2197858 w 2369255"/>
                <a:gd name="connsiteY184" fmla="*/ 1565910 h 2521011"/>
                <a:gd name="connsiteX185" fmla="*/ 2163568 w 2369255"/>
                <a:gd name="connsiteY185" fmla="*/ 1581150 h 2521011"/>
                <a:gd name="connsiteX186" fmla="*/ 2131183 w 2369255"/>
                <a:gd name="connsiteY186" fmla="*/ 1657350 h 2521011"/>
                <a:gd name="connsiteX187" fmla="*/ 2165473 w 2369255"/>
                <a:gd name="connsiteY187" fmla="*/ 1691640 h 2521011"/>
                <a:gd name="connsiteX188" fmla="*/ 2129278 w 2369255"/>
                <a:gd name="connsiteY188" fmla="*/ 1737360 h 2521011"/>
                <a:gd name="connsiteX189" fmla="*/ 2213098 w 2369255"/>
                <a:gd name="connsiteY189" fmla="*/ 1722120 h 2521011"/>
                <a:gd name="connsiteX190" fmla="*/ 2131183 w 2369255"/>
                <a:gd name="connsiteY190" fmla="*/ 1739265 h 2521011"/>
                <a:gd name="connsiteX191" fmla="*/ 2030218 w 2369255"/>
                <a:gd name="connsiteY191" fmla="*/ 1644015 h 2521011"/>
                <a:gd name="connsiteX192" fmla="*/ 1940683 w 2369255"/>
                <a:gd name="connsiteY192" fmla="*/ 1708785 h 2521011"/>
                <a:gd name="connsiteX193" fmla="*/ 1809238 w 2369255"/>
                <a:gd name="connsiteY193" fmla="*/ 1737360 h 2521011"/>
                <a:gd name="connsiteX194" fmla="*/ 1795903 w 2369255"/>
                <a:gd name="connsiteY194" fmla="*/ 1722120 h 2521011"/>
                <a:gd name="connsiteX195" fmla="*/ 1738753 w 2369255"/>
                <a:gd name="connsiteY195" fmla="*/ 1737360 h 2521011"/>
                <a:gd name="connsiteX196" fmla="*/ 1734943 w 2369255"/>
                <a:gd name="connsiteY196" fmla="*/ 1760220 h 2521011"/>
                <a:gd name="connsiteX197" fmla="*/ 1683030 w 2369255"/>
                <a:gd name="connsiteY197" fmla="*/ 1773198 h 2521011"/>
                <a:gd name="connsiteX198" fmla="*/ 1681603 w 2369255"/>
                <a:gd name="connsiteY198" fmla="*/ 1771650 h 2521011"/>
                <a:gd name="connsiteX199" fmla="*/ 1637788 w 2369255"/>
                <a:gd name="connsiteY199" fmla="*/ 1811655 h 2521011"/>
                <a:gd name="connsiteX200" fmla="*/ 1618738 w 2369255"/>
                <a:gd name="connsiteY200" fmla="*/ 1811655 h 2521011"/>
                <a:gd name="connsiteX201" fmla="*/ 1546348 w 2369255"/>
                <a:gd name="connsiteY201" fmla="*/ 1903095 h 2521011"/>
                <a:gd name="connsiteX202" fmla="*/ 1538728 w 2369255"/>
                <a:gd name="connsiteY202" fmla="*/ 1952625 h 2521011"/>
                <a:gd name="connsiteX203" fmla="*/ 1513963 w 2369255"/>
                <a:gd name="connsiteY203" fmla="*/ 1918335 h 2521011"/>
                <a:gd name="connsiteX204" fmla="*/ 1475863 w 2369255"/>
                <a:gd name="connsiteY204" fmla="*/ 1986915 h 2521011"/>
                <a:gd name="connsiteX205" fmla="*/ 1460623 w 2369255"/>
                <a:gd name="connsiteY205" fmla="*/ 1986915 h 2521011"/>
                <a:gd name="connsiteX206" fmla="*/ 1414903 w 2369255"/>
                <a:gd name="connsiteY206" fmla="*/ 2019300 h 2521011"/>
                <a:gd name="connsiteX207" fmla="*/ 1418713 w 2369255"/>
                <a:gd name="connsiteY207" fmla="*/ 2038350 h 2521011"/>
                <a:gd name="connsiteX208" fmla="*/ 1376803 w 2369255"/>
                <a:gd name="connsiteY208" fmla="*/ 2066925 h 2521011"/>
                <a:gd name="connsiteX209" fmla="*/ 1390138 w 2369255"/>
                <a:gd name="connsiteY209" fmla="*/ 2097405 h 2521011"/>
                <a:gd name="connsiteX210" fmla="*/ 1319653 w 2369255"/>
                <a:gd name="connsiteY210" fmla="*/ 2106930 h 2521011"/>
                <a:gd name="connsiteX211" fmla="*/ 1300603 w 2369255"/>
                <a:gd name="connsiteY211" fmla="*/ 2143125 h 2521011"/>
                <a:gd name="connsiteX212" fmla="*/ 1273933 w 2369255"/>
                <a:gd name="connsiteY212" fmla="*/ 2164080 h 2521011"/>
                <a:gd name="connsiteX213" fmla="*/ 1239643 w 2369255"/>
                <a:gd name="connsiteY213" fmla="*/ 2141220 h 2521011"/>
                <a:gd name="connsiteX214" fmla="*/ 1225489 w 2369255"/>
                <a:gd name="connsiteY214" fmla="*/ 2157396 h 2521011"/>
                <a:gd name="connsiteX215" fmla="*/ 1224403 w 2369255"/>
                <a:gd name="connsiteY215" fmla="*/ 2156460 h 2521011"/>
                <a:gd name="connsiteX216" fmla="*/ 1096768 w 2369255"/>
                <a:gd name="connsiteY216" fmla="*/ 2042160 h 2521011"/>
                <a:gd name="connsiteX217" fmla="*/ 1049736 w 2369255"/>
                <a:gd name="connsiteY217" fmla="*/ 2104529 h 2521011"/>
                <a:gd name="connsiteX218" fmla="*/ 969133 w 2369255"/>
                <a:gd name="connsiteY218" fmla="*/ 2101216 h 2521011"/>
                <a:gd name="connsiteX219" fmla="*/ 965323 w 2369255"/>
                <a:gd name="connsiteY219" fmla="*/ 2129791 h 2521011"/>
                <a:gd name="connsiteX220" fmla="*/ 807208 w 2369255"/>
                <a:gd name="connsiteY220" fmla="*/ 2129791 h 2521011"/>
                <a:gd name="connsiteX221" fmla="*/ 803398 w 2369255"/>
                <a:gd name="connsiteY221" fmla="*/ 2025016 h 2521011"/>
                <a:gd name="connsiteX222" fmla="*/ 801578 w 2369255"/>
                <a:gd name="connsiteY222" fmla="*/ 2024761 h 2521011"/>
                <a:gd name="connsiteX223" fmla="*/ 818638 w 2369255"/>
                <a:gd name="connsiteY223" fmla="*/ 1973580 h 2521011"/>
                <a:gd name="connsiteX224" fmla="*/ 776728 w 2369255"/>
                <a:gd name="connsiteY224" fmla="*/ 1939290 h 2521011"/>
                <a:gd name="connsiteX225" fmla="*/ 780538 w 2369255"/>
                <a:gd name="connsiteY225" fmla="*/ 1899285 h 2521011"/>
                <a:gd name="connsiteX226" fmla="*/ 791968 w 2369255"/>
                <a:gd name="connsiteY226" fmla="*/ 1836420 h 2521011"/>
                <a:gd name="connsiteX227" fmla="*/ 761488 w 2369255"/>
                <a:gd name="connsiteY227" fmla="*/ 1802130 h 2521011"/>
                <a:gd name="connsiteX228" fmla="*/ 708148 w 2369255"/>
                <a:gd name="connsiteY228" fmla="*/ 1790700 h 2521011"/>
                <a:gd name="connsiteX229" fmla="*/ 637663 w 2369255"/>
                <a:gd name="connsiteY229" fmla="*/ 1731645 h 2521011"/>
                <a:gd name="connsiteX230" fmla="*/ 637663 w 2369255"/>
                <a:gd name="connsiteY230" fmla="*/ 1704975 h 2521011"/>
                <a:gd name="connsiteX231" fmla="*/ 609088 w 2369255"/>
                <a:gd name="connsiteY231" fmla="*/ 1708785 h 2521011"/>
                <a:gd name="connsiteX232" fmla="*/ 504313 w 2369255"/>
                <a:gd name="connsiteY232" fmla="*/ 1638300 h 2521011"/>
                <a:gd name="connsiteX233" fmla="*/ 463237 w 2369255"/>
                <a:gd name="connsiteY233" fmla="*/ 1595581 h 2521011"/>
                <a:gd name="connsiteX234" fmla="*/ 464308 w 2369255"/>
                <a:gd name="connsiteY234" fmla="*/ 1543050 h 2521011"/>
                <a:gd name="connsiteX235" fmla="*/ 420493 w 2369255"/>
                <a:gd name="connsiteY235" fmla="*/ 1522095 h 2521011"/>
                <a:gd name="connsiteX236" fmla="*/ 435733 w 2369255"/>
                <a:gd name="connsiteY236" fmla="*/ 1470660 h 2521011"/>
                <a:gd name="connsiteX237" fmla="*/ 391918 w 2369255"/>
                <a:gd name="connsiteY237" fmla="*/ 1491615 h 2521011"/>
                <a:gd name="connsiteX238" fmla="*/ 359533 w 2369255"/>
                <a:gd name="connsiteY238" fmla="*/ 1491615 h 2521011"/>
                <a:gd name="connsiteX239" fmla="*/ 353818 w 2369255"/>
                <a:gd name="connsiteY239" fmla="*/ 1510665 h 2521011"/>
                <a:gd name="connsiteX240" fmla="*/ 184273 w 2369255"/>
                <a:gd name="connsiteY240" fmla="*/ 1510665 h 2521011"/>
                <a:gd name="connsiteX241" fmla="*/ 163926 w 2369255"/>
                <a:gd name="connsiteY241" fmla="*/ 1573404 h 2521011"/>
                <a:gd name="connsiteX242" fmla="*/ 163885 w 2369255"/>
                <a:gd name="connsiteY242" fmla="*/ 1573328 h 2521011"/>
                <a:gd name="connsiteX243" fmla="*/ 184395 w 2369255"/>
                <a:gd name="connsiteY243" fmla="*/ 1510087 h 2521011"/>
                <a:gd name="connsiteX244" fmla="*/ 203274 w 2369255"/>
                <a:gd name="connsiteY244" fmla="*/ 1510087 h 2521011"/>
                <a:gd name="connsiteX245" fmla="*/ 197608 w 2369255"/>
                <a:gd name="connsiteY245" fmla="*/ 1443990 h 2521011"/>
                <a:gd name="connsiteX246" fmla="*/ 148078 w 2369255"/>
                <a:gd name="connsiteY246" fmla="*/ 1466850 h 2521011"/>
                <a:gd name="connsiteX247" fmla="*/ 127123 w 2369255"/>
                <a:gd name="connsiteY247" fmla="*/ 1390650 h 2521011"/>
                <a:gd name="connsiteX248" fmla="*/ 117598 w 2369255"/>
                <a:gd name="connsiteY248" fmla="*/ 1389648 h 2521011"/>
                <a:gd name="connsiteX249" fmla="*/ 117598 w 2369255"/>
                <a:gd name="connsiteY249" fmla="*/ 1352550 h 2521011"/>
                <a:gd name="connsiteX250" fmla="*/ 148078 w 2369255"/>
                <a:gd name="connsiteY250" fmla="*/ 1314450 h 2521011"/>
                <a:gd name="connsiteX251" fmla="*/ 212848 w 2369255"/>
                <a:gd name="connsiteY251" fmla="*/ 1303020 h 2521011"/>
                <a:gd name="connsiteX252" fmla="*/ 229993 w 2369255"/>
                <a:gd name="connsiteY252" fmla="*/ 1238250 h 2521011"/>
                <a:gd name="connsiteX253" fmla="*/ 218563 w 2369255"/>
                <a:gd name="connsiteY253" fmla="*/ 1143000 h 2521011"/>
                <a:gd name="connsiteX254" fmla="*/ 219377 w 2369255"/>
                <a:gd name="connsiteY254" fmla="*/ 1135131 h 2521011"/>
                <a:gd name="connsiteX255" fmla="*/ 308099 w 2369255"/>
                <a:gd name="connsiteY255" fmla="*/ 1110615 h 2521011"/>
                <a:gd name="connsiteX256" fmla="*/ 325244 w 2369255"/>
                <a:gd name="connsiteY256" fmla="*/ 1022985 h 2521011"/>
                <a:gd name="connsiteX257" fmla="*/ 304289 w 2369255"/>
                <a:gd name="connsiteY257" fmla="*/ 986790 h 2521011"/>
                <a:gd name="connsiteX258" fmla="*/ 174749 w 2369255"/>
                <a:gd name="connsiteY258" fmla="*/ 969645 h 2521011"/>
                <a:gd name="connsiteX259" fmla="*/ 243329 w 2369255"/>
                <a:gd name="connsiteY259" fmla="*/ 843915 h 2521011"/>
                <a:gd name="connsiteX260" fmla="*/ 247139 w 2369255"/>
                <a:gd name="connsiteY260" fmla="*/ 731520 h 2521011"/>
                <a:gd name="connsiteX261" fmla="*/ 169034 w 2369255"/>
                <a:gd name="connsiteY261" fmla="*/ 685800 h 2521011"/>
                <a:gd name="connsiteX262" fmla="*/ 98549 w 2369255"/>
                <a:gd name="connsiteY262" fmla="*/ 641985 h 2521011"/>
                <a:gd name="connsiteX263" fmla="*/ 42112 w 2369255"/>
                <a:gd name="connsiteY263" fmla="*/ 643866 h 2521011"/>
                <a:gd name="connsiteX264" fmla="*/ 41731 w 2369255"/>
                <a:gd name="connsiteY264" fmla="*/ 642127 h 2521011"/>
                <a:gd name="connsiteX265" fmla="*/ 98881 w 2369255"/>
                <a:gd name="connsiteY265" fmla="*/ 640222 h 2521011"/>
                <a:gd name="connsiteX266" fmla="*/ 169366 w 2369255"/>
                <a:gd name="connsiteY266" fmla="*/ 684037 h 2521011"/>
                <a:gd name="connsiteX267" fmla="*/ 222373 w 2369255"/>
                <a:gd name="connsiteY267" fmla="*/ 715066 h 2521011"/>
                <a:gd name="connsiteX268" fmla="*/ 222373 w 2369255"/>
                <a:gd name="connsiteY268" fmla="*/ 567691 h 2521011"/>
                <a:gd name="connsiteX269" fmla="*/ 243328 w 2369255"/>
                <a:gd name="connsiteY269" fmla="*/ 489586 h 2521011"/>
                <a:gd name="connsiteX270" fmla="*/ 212848 w 2369255"/>
                <a:gd name="connsiteY270" fmla="*/ 447676 h 2521011"/>
                <a:gd name="connsiteX271" fmla="*/ 287143 w 2369255"/>
                <a:gd name="connsiteY271" fmla="*/ 449581 h 2521011"/>
                <a:gd name="connsiteX272" fmla="*/ 282547 w 2369255"/>
                <a:gd name="connsiteY272" fmla="*/ 446066 h 2521011"/>
                <a:gd name="connsiteX273" fmla="*/ 287143 w 2369255"/>
                <a:gd name="connsiteY273" fmla="*/ 447675 h 2521011"/>
                <a:gd name="connsiteX274" fmla="*/ 317623 w 2369255"/>
                <a:gd name="connsiteY274" fmla="*/ 382905 h 2521011"/>
                <a:gd name="connsiteX275" fmla="*/ 401443 w 2369255"/>
                <a:gd name="connsiteY275" fmla="*/ 384810 h 2521011"/>
                <a:gd name="connsiteX276" fmla="*/ 447163 w 2369255"/>
                <a:gd name="connsiteY276" fmla="*/ 361950 h 2521011"/>
                <a:gd name="connsiteX277" fmla="*/ 462403 w 2369255"/>
                <a:gd name="connsiteY277" fmla="*/ 335280 h 2521011"/>
                <a:gd name="connsiteX278" fmla="*/ 466213 w 2369255"/>
                <a:gd name="connsiteY278" fmla="*/ 266700 h 2521011"/>
                <a:gd name="connsiteX279" fmla="*/ 443353 w 2369255"/>
                <a:gd name="connsiteY279" fmla="*/ 198120 h 2521011"/>
                <a:gd name="connsiteX280" fmla="*/ 390013 w 2369255"/>
                <a:gd name="connsiteY280" fmla="*/ 137160 h 2521011"/>
                <a:gd name="connsiteX281" fmla="*/ 412873 w 2369255"/>
                <a:gd name="connsiteY281" fmla="*/ 125730 h 2521011"/>
                <a:gd name="connsiteX282" fmla="*/ 411094 w 2369255"/>
                <a:gd name="connsiteY282" fmla="*/ 119401 h 2521011"/>
                <a:gd name="connsiteX283" fmla="*/ 412873 w 2369255"/>
                <a:gd name="connsiteY283" fmla="*/ 120015 h 2521011"/>
                <a:gd name="connsiteX284" fmla="*/ 454783 w 2369255"/>
                <a:gd name="connsiteY284" fmla="*/ 74295 h 2521011"/>
                <a:gd name="connsiteX285" fmla="*/ 521458 w 2369255"/>
                <a:gd name="connsiteY285" fmla="*/ 85725 h 2521011"/>
                <a:gd name="connsiteX286" fmla="*/ 498598 w 2369255"/>
                <a:gd name="connsiteY286" fmla="*/ 49530 h 2521011"/>
                <a:gd name="connsiteX287" fmla="*/ 550033 w 2369255"/>
                <a:gd name="connsiteY287" fmla="*/ 13335 h 2521011"/>
                <a:gd name="connsiteX288" fmla="*/ 654808 w 2369255"/>
                <a:gd name="connsiteY28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654808 w 2369255"/>
                <a:gd name="connsiteY121" fmla="*/ 0 h 2521011"/>
                <a:gd name="connsiteX122" fmla="*/ 681478 w 2369255"/>
                <a:gd name="connsiteY122" fmla="*/ 80010 h 2521011"/>
                <a:gd name="connsiteX123" fmla="*/ 790063 w 2369255"/>
                <a:gd name="connsiteY123" fmla="*/ 51435 h 2521011"/>
                <a:gd name="connsiteX124" fmla="*/ 838950 w 2369255"/>
                <a:gd name="connsiteY124" fmla="*/ 29486 h 2521011"/>
                <a:gd name="connsiteX125" fmla="*/ 862453 w 2369255"/>
                <a:gd name="connsiteY125" fmla="*/ 59055 h 2521011"/>
                <a:gd name="connsiteX126" fmla="*/ 856738 w 2369255"/>
                <a:gd name="connsiteY126" fmla="*/ 89535 h 2521011"/>
                <a:gd name="connsiteX127" fmla="*/ 938653 w 2369255"/>
                <a:gd name="connsiteY127" fmla="*/ 93345 h 2521011"/>
                <a:gd name="connsiteX128" fmla="*/ 951988 w 2369255"/>
                <a:gd name="connsiteY128" fmla="*/ 19050 h 2521011"/>
                <a:gd name="connsiteX129" fmla="*/ 972943 w 2369255"/>
                <a:gd name="connsiteY129" fmla="*/ 47625 h 2521011"/>
                <a:gd name="connsiteX130" fmla="*/ 1064383 w 2369255"/>
                <a:gd name="connsiteY130" fmla="*/ 47625 h 2521011"/>
                <a:gd name="connsiteX131" fmla="*/ 1113913 w 2369255"/>
                <a:gd name="connsiteY131" fmla="*/ 38100 h 2521011"/>
                <a:gd name="connsiteX132" fmla="*/ 1121533 w 2369255"/>
                <a:gd name="connsiteY132" fmla="*/ 9525 h 2521011"/>
                <a:gd name="connsiteX133" fmla="*/ 1182493 w 2369255"/>
                <a:gd name="connsiteY133" fmla="*/ 0 h 2521011"/>
                <a:gd name="connsiteX134" fmla="*/ 1214878 w 2369255"/>
                <a:gd name="connsiteY134" fmla="*/ 102870 h 2521011"/>
                <a:gd name="connsiteX135" fmla="*/ 1228213 w 2369255"/>
                <a:gd name="connsiteY135" fmla="*/ 102870 h 2521011"/>
                <a:gd name="connsiteX136" fmla="*/ 1252978 w 2369255"/>
                <a:gd name="connsiteY136" fmla="*/ 190500 h 2521011"/>
                <a:gd name="connsiteX137" fmla="*/ 1255403 w 2369255"/>
                <a:gd name="connsiteY137" fmla="*/ 195722 h 2521011"/>
                <a:gd name="connsiteX138" fmla="*/ 1252978 w 2369255"/>
                <a:gd name="connsiteY138" fmla="*/ 198120 h 2521011"/>
                <a:gd name="connsiteX139" fmla="*/ 1249168 w 2369255"/>
                <a:gd name="connsiteY139" fmla="*/ 240030 h 2521011"/>
                <a:gd name="connsiteX140" fmla="*/ 1273933 w 2369255"/>
                <a:gd name="connsiteY140" fmla="*/ 346710 h 2521011"/>
                <a:gd name="connsiteX141" fmla="*/ 1216783 w 2369255"/>
                <a:gd name="connsiteY141" fmla="*/ 363855 h 2521011"/>
                <a:gd name="connsiteX142" fmla="*/ 1245358 w 2369255"/>
                <a:gd name="connsiteY142" fmla="*/ 510540 h 2521011"/>
                <a:gd name="connsiteX143" fmla="*/ 1266313 w 2369255"/>
                <a:gd name="connsiteY143" fmla="*/ 563880 h 2521011"/>
                <a:gd name="connsiteX144" fmla="*/ 1312033 w 2369255"/>
                <a:gd name="connsiteY144" fmla="*/ 641985 h 2521011"/>
                <a:gd name="connsiteX145" fmla="*/ 1332988 w 2369255"/>
                <a:gd name="connsiteY145" fmla="*/ 645795 h 2521011"/>
                <a:gd name="connsiteX146" fmla="*/ 1361563 w 2369255"/>
                <a:gd name="connsiteY146" fmla="*/ 737235 h 2521011"/>
                <a:gd name="connsiteX147" fmla="*/ 1540633 w 2369255"/>
                <a:gd name="connsiteY147" fmla="*/ 702945 h 2521011"/>
                <a:gd name="connsiteX148" fmla="*/ 1540207 w 2369255"/>
                <a:gd name="connsiteY148" fmla="*/ 700259 h 2521011"/>
                <a:gd name="connsiteX149" fmla="*/ 1586353 w 2369255"/>
                <a:gd name="connsiteY149" fmla="*/ 689610 h 2521011"/>
                <a:gd name="connsiteX150" fmla="*/ 1609213 w 2369255"/>
                <a:gd name="connsiteY150" fmla="*/ 659130 h 2521011"/>
                <a:gd name="connsiteX151" fmla="*/ 1637788 w 2369255"/>
                <a:gd name="connsiteY151" fmla="*/ 645795 h 2521011"/>
                <a:gd name="connsiteX152" fmla="*/ 1649218 w 2369255"/>
                <a:gd name="connsiteY152" fmla="*/ 613410 h 2521011"/>
                <a:gd name="connsiteX153" fmla="*/ 1670173 w 2369255"/>
                <a:gd name="connsiteY153" fmla="*/ 594360 h 2521011"/>
                <a:gd name="connsiteX154" fmla="*/ 1691128 w 2369255"/>
                <a:gd name="connsiteY154" fmla="*/ 609600 h 2521011"/>
                <a:gd name="connsiteX155" fmla="*/ 1685413 w 2369255"/>
                <a:gd name="connsiteY155" fmla="*/ 708660 h 2521011"/>
                <a:gd name="connsiteX156" fmla="*/ 1755898 w 2369255"/>
                <a:gd name="connsiteY156" fmla="*/ 786765 h 2521011"/>
                <a:gd name="connsiteX157" fmla="*/ 1757803 w 2369255"/>
                <a:gd name="connsiteY157" fmla="*/ 851535 h 2521011"/>
                <a:gd name="connsiteX158" fmla="*/ 1733038 w 2369255"/>
                <a:gd name="connsiteY158" fmla="*/ 872490 h 2521011"/>
                <a:gd name="connsiteX159" fmla="*/ 1795903 w 2369255"/>
                <a:gd name="connsiteY159" fmla="*/ 876300 h 2521011"/>
                <a:gd name="connsiteX160" fmla="*/ 2082230 w 2369255"/>
                <a:gd name="connsiteY160" fmla="*/ 811829 h 2521011"/>
                <a:gd name="connsiteX161" fmla="*/ 2102608 w 2369255"/>
                <a:gd name="connsiteY161" fmla="*/ 889635 h 2521011"/>
                <a:gd name="connsiteX162" fmla="*/ 2094988 w 2369255"/>
                <a:gd name="connsiteY162" fmla="*/ 942975 h 2521011"/>
                <a:gd name="connsiteX163" fmla="*/ 2030218 w 2369255"/>
                <a:gd name="connsiteY163" fmla="*/ 952500 h 2521011"/>
                <a:gd name="connsiteX164" fmla="*/ 2030218 w 2369255"/>
                <a:gd name="connsiteY164" fmla="*/ 1022985 h 2521011"/>
                <a:gd name="connsiteX165" fmla="*/ 2074033 w 2369255"/>
                <a:gd name="connsiteY165" fmla="*/ 1028700 h 2521011"/>
                <a:gd name="connsiteX166" fmla="*/ 2114038 w 2369255"/>
                <a:gd name="connsiteY166" fmla="*/ 1002030 h 2521011"/>
                <a:gd name="connsiteX167" fmla="*/ 2093083 w 2369255"/>
                <a:gd name="connsiteY167" fmla="*/ 1057275 h 2521011"/>
                <a:gd name="connsiteX168" fmla="*/ 2089273 w 2369255"/>
                <a:gd name="connsiteY168" fmla="*/ 1137285 h 2521011"/>
                <a:gd name="connsiteX169" fmla="*/ 2287393 w 2369255"/>
                <a:gd name="connsiteY169" fmla="*/ 1135380 h 2521011"/>
                <a:gd name="connsiteX170" fmla="*/ 2287393 w 2369255"/>
                <a:gd name="connsiteY170" fmla="*/ 1091565 h 2521011"/>
                <a:gd name="connsiteX171" fmla="*/ 2296363 w 2369255"/>
                <a:gd name="connsiteY171" fmla="*/ 1088949 h 2521011"/>
                <a:gd name="connsiteX172" fmla="*/ 2369255 w 2369255"/>
                <a:gd name="connsiteY172" fmla="*/ 1229053 h 2521011"/>
                <a:gd name="connsiteX173" fmla="*/ 2303675 w 2369255"/>
                <a:gd name="connsiteY173" fmla="*/ 1218123 h 2521011"/>
                <a:gd name="connsiteX174" fmla="*/ 2285869 w 2369255"/>
                <a:gd name="connsiteY174" fmla="*/ 1136214 h 2521011"/>
                <a:gd name="connsiteX175" fmla="*/ 2093706 w 2369255"/>
                <a:gd name="connsiteY175" fmla="*/ 1138062 h 2521011"/>
                <a:gd name="connsiteX176" fmla="*/ 2142613 w 2369255"/>
                <a:gd name="connsiteY176" fmla="*/ 1226820 h 2521011"/>
                <a:gd name="connsiteX177" fmla="*/ 2083558 w 2369255"/>
                <a:gd name="connsiteY177" fmla="*/ 1257300 h 2521011"/>
                <a:gd name="connsiteX178" fmla="*/ 2093083 w 2369255"/>
                <a:gd name="connsiteY178" fmla="*/ 1295400 h 2521011"/>
                <a:gd name="connsiteX179" fmla="*/ 2047363 w 2369255"/>
                <a:gd name="connsiteY179" fmla="*/ 1350645 h 2521011"/>
                <a:gd name="connsiteX180" fmla="*/ 2174998 w 2369255"/>
                <a:gd name="connsiteY180" fmla="*/ 1419225 h 2521011"/>
                <a:gd name="connsiteX181" fmla="*/ 2152138 w 2369255"/>
                <a:gd name="connsiteY181" fmla="*/ 1451610 h 2521011"/>
                <a:gd name="connsiteX182" fmla="*/ 2203573 w 2369255"/>
                <a:gd name="connsiteY182" fmla="*/ 1527810 h 2521011"/>
                <a:gd name="connsiteX183" fmla="*/ 2197858 w 2369255"/>
                <a:gd name="connsiteY183" fmla="*/ 1565910 h 2521011"/>
                <a:gd name="connsiteX184" fmla="*/ 2163568 w 2369255"/>
                <a:gd name="connsiteY184" fmla="*/ 1581150 h 2521011"/>
                <a:gd name="connsiteX185" fmla="*/ 2131183 w 2369255"/>
                <a:gd name="connsiteY185" fmla="*/ 1657350 h 2521011"/>
                <a:gd name="connsiteX186" fmla="*/ 2165473 w 2369255"/>
                <a:gd name="connsiteY186" fmla="*/ 1691640 h 2521011"/>
                <a:gd name="connsiteX187" fmla="*/ 2129278 w 2369255"/>
                <a:gd name="connsiteY187" fmla="*/ 1737360 h 2521011"/>
                <a:gd name="connsiteX188" fmla="*/ 2213098 w 2369255"/>
                <a:gd name="connsiteY188" fmla="*/ 1722120 h 2521011"/>
                <a:gd name="connsiteX189" fmla="*/ 2131183 w 2369255"/>
                <a:gd name="connsiteY189" fmla="*/ 1739265 h 2521011"/>
                <a:gd name="connsiteX190" fmla="*/ 2030218 w 2369255"/>
                <a:gd name="connsiteY190" fmla="*/ 1644015 h 2521011"/>
                <a:gd name="connsiteX191" fmla="*/ 1940683 w 2369255"/>
                <a:gd name="connsiteY191" fmla="*/ 1708785 h 2521011"/>
                <a:gd name="connsiteX192" fmla="*/ 1809238 w 2369255"/>
                <a:gd name="connsiteY192" fmla="*/ 1737360 h 2521011"/>
                <a:gd name="connsiteX193" fmla="*/ 1795903 w 2369255"/>
                <a:gd name="connsiteY193" fmla="*/ 1722120 h 2521011"/>
                <a:gd name="connsiteX194" fmla="*/ 1738753 w 2369255"/>
                <a:gd name="connsiteY194" fmla="*/ 1737360 h 2521011"/>
                <a:gd name="connsiteX195" fmla="*/ 1734943 w 2369255"/>
                <a:gd name="connsiteY195" fmla="*/ 1760220 h 2521011"/>
                <a:gd name="connsiteX196" fmla="*/ 1683030 w 2369255"/>
                <a:gd name="connsiteY196" fmla="*/ 1773198 h 2521011"/>
                <a:gd name="connsiteX197" fmla="*/ 1681603 w 2369255"/>
                <a:gd name="connsiteY197" fmla="*/ 1771650 h 2521011"/>
                <a:gd name="connsiteX198" fmla="*/ 1637788 w 2369255"/>
                <a:gd name="connsiteY198" fmla="*/ 1811655 h 2521011"/>
                <a:gd name="connsiteX199" fmla="*/ 1618738 w 2369255"/>
                <a:gd name="connsiteY199" fmla="*/ 1811655 h 2521011"/>
                <a:gd name="connsiteX200" fmla="*/ 1546348 w 2369255"/>
                <a:gd name="connsiteY200" fmla="*/ 1903095 h 2521011"/>
                <a:gd name="connsiteX201" fmla="*/ 1538728 w 2369255"/>
                <a:gd name="connsiteY201" fmla="*/ 1952625 h 2521011"/>
                <a:gd name="connsiteX202" fmla="*/ 1513963 w 2369255"/>
                <a:gd name="connsiteY202" fmla="*/ 1918335 h 2521011"/>
                <a:gd name="connsiteX203" fmla="*/ 1475863 w 2369255"/>
                <a:gd name="connsiteY203" fmla="*/ 1986915 h 2521011"/>
                <a:gd name="connsiteX204" fmla="*/ 1460623 w 2369255"/>
                <a:gd name="connsiteY204" fmla="*/ 1986915 h 2521011"/>
                <a:gd name="connsiteX205" fmla="*/ 1414903 w 2369255"/>
                <a:gd name="connsiteY205" fmla="*/ 2019300 h 2521011"/>
                <a:gd name="connsiteX206" fmla="*/ 1418713 w 2369255"/>
                <a:gd name="connsiteY206" fmla="*/ 2038350 h 2521011"/>
                <a:gd name="connsiteX207" fmla="*/ 1376803 w 2369255"/>
                <a:gd name="connsiteY207" fmla="*/ 2066925 h 2521011"/>
                <a:gd name="connsiteX208" fmla="*/ 1390138 w 2369255"/>
                <a:gd name="connsiteY208" fmla="*/ 2097405 h 2521011"/>
                <a:gd name="connsiteX209" fmla="*/ 1319653 w 2369255"/>
                <a:gd name="connsiteY209" fmla="*/ 2106930 h 2521011"/>
                <a:gd name="connsiteX210" fmla="*/ 1300603 w 2369255"/>
                <a:gd name="connsiteY210" fmla="*/ 2143125 h 2521011"/>
                <a:gd name="connsiteX211" fmla="*/ 1273933 w 2369255"/>
                <a:gd name="connsiteY211" fmla="*/ 2164080 h 2521011"/>
                <a:gd name="connsiteX212" fmla="*/ 1239643 w 2369255"/>
                <a:gd name="connsiteY212" fmla="*/ 2141220 h 2521011"/>
                <a:gd name="connsiteX213" fmla="*/ 1225489 w 2369255"/>
                <a:gd name="connsiteY213" fmla="*/ 2157396 h 2521011"/>
                <a:gd name="connsiteX214" fmla="*/ 1224403 w 2369255"/>
                <a:gd name="connsiteY214" fmla="*/ 2156460 h 2521011"/>
                <a:gd name="connsiteX215" fmla="*/ 1096768 w 2369255"/>
                <a:gd name="connsiteY215" fmla="*/ 2042160 h 2521011"/>
                <a:gd name="connsiteX216" fmla="*/ 1049736 w 2369255"/>
                <a:gd name="connsiteY216" fmla="*/ 2104529 h 2521011"/>
                <a:gd name="connsiteX217" fmla="*/ 969133 w 2369255"/>
                <a:gd name="connsiteY217" fmla="*/ 2101216 h 2521011"/>
                <a:gd name="connsiteX218" fmla="*/ 965323 w 2369255"/>
                <a:gd name="connsiteY218" fmla="*/ 2129791 h 2521011"/>
                <a:gd name="connsiteX219" fmla="*/ 807208 w 2369255"/>
                <a:gd name="connsiteY219" fmla="*/ 2129791 h 2521011"/>
                <a:gd name="connsiteX220" fmla="*/ 803398 w 2369255"/>
                <a:gd name="connsiteY220" fmla="*/ 2025016 h 2521011"/>
                <a:gd name="connsiteX221" fmla="*/ 801578 w 2369255"/>
                <a:gd name="connsiteY221" fmla="*/ 2024761 h 2521011"/>
                <a:gd name="connsiteX222" fmla="*/ 818638 w 2369255"/>
                <a:gd name="connsiteY222" fmla="*/ 1973580 h 2521011"/>
                <a:gd name="connsiteX223" fmla="*/ 776728 w 2369255"/>
                <a:gd name="connsiteY223" fmla="*/ 1939290 h 2521011"/>
                <a:gd name="connsiteX224" fmla="*/ 780538 w 2369255"/>
                <a:gd name="connsiteY224" fmla="*/ 1899285 h 2521011"/>
                <a:gd name="connsiteX225" fmla="*/ 791968 w 2369255"/>
                <a:gd name="connsiteY225" fmla="*/ 1836420 h 2521011"/>
                <a:gd name="connsiteX226" fmla="*/ 761488 w 2369255"/>
                <a:gd name="connsiteY226" fmla="*/ 1802130 h 2521011"/>
                <a:gd name="connsiteX227" fmla="*/ 708148 w 2369255"/>
                <a:gd name="connsiteY227" fmla="*/ 1790700 h 2521011"/>
                <a:gd name="connsiteX228" fmla="*/ 637663 w 2369255"/>
                <a:gd name="connsiteY228" fmla="*/ 1731645 h 2521011"/>
                <a:gd name="connsiteX229" fmla="*/ 637663 w 2369255"/>
                <a:gd name="connsiteY229" fmla="*/ 1704975 h 2521011"/>
                <a:gd name="connsiteX230" fmla="*/ 609088 w 2369255"/>
                <a:gd name="connsiteY230" fmla="*/ 1708785 h 2521011"/>
                <a:gd name="connsiteX231" fmla="*/ 504313 w 2369255"/>
                <a:gd name="connsiteY231" fmla="*/ 1638300 h 2521011"/>
                <a:gd name="connsiteX232" fmla="*/ 463237 w 2369255"/>
                <a:gd name="connsiteY232" fmla="*/ 1595581 h 2521011"/>
                <a:gd name="connsiteX233" fmla="*/ 464308 w 2369255"/>
                <a:gd name="connsiteY233" fmla="*/ 1543050 h 2521011"/>
                <a:gd name="connsiteX234" fmla="*/ 420493 w 2369255"/>
                <a:gd name="connsiteY234" fmla="*/ 1522095 h 2521011"/>
                <a:gd name="connsiteX235" fmla="*/ 435733 w 2369255"/>
                <a:gd name="connsiteY235" fmla="*/ 1470660 h 2521011"/>
                <a:gd name="connsiteX236" fmla="*/ 391918 w 2369255"/>
                <a:gd name="connsiteY236" fmla="*/ 1491615 h 2521011"/>
                <a:gd name="connsiteX237" fmla="*/ 359533 w 2369255"/>
                <a:gd name="connsiteY237" fmla="*/ 1491615 h 2521011"/>
                <a:gd name="connsiteX238" fmla="*/ 353818 w 2369255"/>
                <a:gd name="connsiteY238" fmla="*/ 1510665 h 2521011"/>
                <a:gd name="connsiteX239" fmla="*/ 184273 w 2369255"/>
                <a:gd name="connsiteY239" fmla="*/ 1510665 h 2521011"/>
                <a:gd name="connsiteX240" fmla="*/ 163926 w 2369255"/>
                <a:gd name="connsiteY240" fmla="*/ 1573404 h 2521011"/>
                <a:gd name="connsiteX241" fmla="*/ 163885 w 2369255"/>
                <a:gd name="connsiteY241" fmla="*/ 1573328 h 2521011"/>
                <a:gd name="connsiteX242" fmla="*/ 184395 w 2369255"/>
                <a:gd name="connsiteY242" fmla="*/ 1510087 h 2521011"/>
                <a:gd name="connsiteX243" fmla="*/ 203274 w 2369255"/>
                <a:gd name="connsiteY243" fmla="*/ 1510087 h 2521011"/>
                <a:gd name="connsiteX244" fmla="*/ 197608 w 2369255"/>
                <a:gd name="connsiteY244" fmla="*/ 1443990 h 2521011"/>
                <a:gd name="connsiteX245" fmla="*/ 148078 w 2369255"/>
                <a:gd name="connsiteY245" fmla="*/ 1466850 h 2521011"/>
                <a:gd name="connsiteX246" fmla="*/ 127123 w 2369255"/>
                <a:gd name="connsiteY246" fmla="*/ 1390650 h 2521011"/>
                <a:gd name="connsiteX247" fmla="*/ 117598 w 2369255"/>
                <a:gd name="connsiteY247" fmla="*/ 1389648 h 2521011"/>
                <a:gd name="connsiteX248" fmla="*/ 117598 w 2369255"/>
                <a:gd name="connsiteY248" fmla="*/ 1352550 h 2521011"/>
                <a:gd name="connsiteX249" fmla="*/ 148078 w 2369255"/>
                <a:gd name="connsiteY249" fmla="*/ 1314450 h 2521011"/>
                <a:gd name="connsiteX250" fmla="*/ 212848 w 2369255"/>
                <a:gd name="connsiteY250" fmla="*/ 1303020 h 2521011"/>
                <a:gd name="connsiteX251" fmla="*/ 229993 w 2369255"/>
                <a:gd name="connsiteY251" fmla="*/ 1238250 h 2521011"/>
                <a:gd name="connsiteX252" fmla="*/ 218563 w 2369255"/>
                <a:gd name="connsiteY252" fmla="*/ 1143000 h 2521011"/>
                <a:gd name="connsiteX253" fmla="*/ 219377 w 2369255"/>
                <a:gd name="connsiteY253" fmla="*/ 1135131 h 2521011"/>
                <a:gd name="connsiteX254" fmla="*/ 308099 w 2369255"/>
                <a:gd name="connsiteY254" fmla="*/ 1110615 h 2521011"/>
                <a:gd name="connsiteX255" fmla="*/ 325244 w 2369255"/>
                <a:gd name="connsiteY255" fmla="*/ 1022985 h 2521011"/>
                <a:gd name="connsiteX256" fmla="*/ 304289 w 2369255"/>
                <a:gd name="connsiteY256" fmla="*/ 986790 h 2521011"/>
                <a:gd name="connsiteX257" fmla="*/ 174749 w 2369255"/>
                <a:gd name="connsiteY257" fmla="*/ 969645 h 2521011"/>
                <a:gd name="connsiteX258" fmla="*/ 243329 w 2369255"/>
                <a:gd name="connsiteY258" fmla="*/ 843915 h 2521011"/>
                <a:gd name="connsiteX259" fmla="*/ 247139 w 2369255"/>
                <a:gd name="connsiteY259" fmla="*/ 731520 h 2521011"/>
                <a:gd name="connsiteX260" fmla="*/ 169034 w 2369255"/>
                <a:gd name="connsiteY260" fmla="*/ 685800 h 2521011"/>
                <a:gd name="connsiteX261" fmla="*/ 98549 w 2369255"/>
                <a:gd name="connsiteY261" fmla="*/ 641985 h 2521011"/>
                <a:gd name="connsiteX262" fmla="*/ 42112 w 2369255"/>
                <a:gd name="connsiteY262" fmla="*/ 643866 h 2521011"/>
                <a:gd name="connsiteX263" fmla="*/ 41731 w 2369255"/>
                <a:gd name="connsiteY263" fmla="*/ 642127 h 2521011"/>
                <a:gd name="connsiteX264" fmla="*/ 98881 w 2369255"/>
                <a:gd name="connsiteY264" fmla="*/ 640222 h 2521011"/>
                <a:gd name="connsiteX265" fmla="*/ 169366 w 2369255"/>
                <a:gd name="connsiteY265" fmla="*/ 684037 h 2521011"/>
                <a:gd name="connsiteX266" fmla="*/ 222373 w 2369255"/>
                <a:gd name="connsiteY266" fmla="*/ 715066 h 2521011"/>
                <a:gd name="connsiteX267" fmla="*/ 222373 w 2369255"/>
                <a:gd name="connsiteY267" fmla="*/ 567691 h 2521011"/>
                <a:gd name="connsiteX268" fmla="*/ 243328 w 2369255"/>
                <a:gd name="connsiteY268" fmla="*/ 489586 h 2521011"/>
                <a:gd name="connsiteX269" fmla="*/ 212848 w 2369255"/>
                <a:gd name="connsiteY269" fmla="*/ 447676 h 2521011"/>
                <a:gd name="connsiteX270" fmla="*/ 287143 w 2369255"/>
                <a:gd name="connsiteY270" fmla="*/ 449581 h 2521011"/>
                <a:gd name="connsiteX271" fmla="*/ 282547 w 2369255"/>
                <a:gd name="connsiteY271" fmla="*/ 446066 h 2521011"/>
                <a:gd name="connsiteX272" fmla="*/ 287143 w 2369255"/>
                <a:gd name="connsiteY272" fmla="*/ 447675 h 2521011"/>
                <a:gd name="connsiteX273" fmla="*/ 317623 w 2369255"/>
                <a:gd name="connsiteY273" fmla="*/ 382905 h 2521011"/>
                <a:gd name="connsiteX274" fmla="*/ 401443 w 2369255"/>
                <a:gd name="connsiteY274" fmla="*/ 384810 h 2521011"/>
                <a:gd name="connsiteX275" fmla="*/ 447163 w 2369255"/>
                <a:gd name="connsiteY275" fmla="*/ 361950 h 2521011"/>
                <a:gd name="connsiteX276" fmla="*/ 462403 w 2369255"/>
                <a:gd name="connsiteY276" fmla="*/ 335280 h 2521011"/>
                <a:gd name="connsiteX277" fmla="*/ 466213 w 2369255"/>
                <a:gd name="connsiteY277" fmla="*/ 266700 h 2521011"/>
                <a:gd name="connsiteX278" fmla="*/ 443353 w 2369255"/>
                <a:gd name="connsiteY278" fmla="*/ 198120 h 2521011"/>
                <a:gd name="connsiteX279" fmla="*/ 390013 w 2369255"/>
                <a:gd name="connsiteY279" fmla="*/ 137160 h 2521011"/>
                <a:gd name="connsiteX280" fmla="*/ 412873 w 2369255"/>
                <a:gd name="connsiteY280" fmla="*/ 125730 h 2521011"/>
                <a:gd name="connsiteX281" fmla="*/ 411094 w 2369255"/>
                <a:gd name="connsiteY281" fmla="*/ 119401 h 2521011"/>
                <a:gd name="connsiteX282" fmla="*/ 412873 w 2369255"/>
                <a:gd name="connsiteY282" fmla="*/ 120015 h 2521011"/>
                <a:gd name="connsiteX283" fmla="*/ 454783 w 2369255"/>
                <a:gd name="connsiteY283" fmla="*/ 74295 h 2521011"/>
                <a:gd name="connsiteX284" fmla="*/ 521458 w 2369255"/>
                <a:gd name="connsiteY284" fmla="*/ 85725 h 2521011"/>
                <a:gd name="connsiteX285" fmla="*/ 498598 w 2369255"/>
                <a:gd name="connsiteY285" fmla="*/ 49530 h 2521011"/>
                <a:gd name="connsiteX286" fmla="*/ 550033 w 2369255"/>
                <a:gd name="connsiteY286" fmla="*/ 13335 h 2521011"/>
                <a:gd name="connsiteX287" fmla="*/ 654808 w 2369255"/>
                <a:gd name="connsiteY28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24964 w 2369255"/>
                <a:gd name="connsiteY119" fmla="*/ 323060 h 2521011"/>
                <a:gd name="connsiteX120" fmla="*/ 654808 w 2369255"/>
                <a:gd name="connsiteY120" fmla="*/ 0 h 2521011"/>
                <a:gd name="connsiteX121" fmla="*/ 681478 w 2369255"/>
                <a:gd name="connsiteY121" fmla="*/ 80010 h 2521011"/>
                <a:gd name="connsiteX122" fmla="*/ 790063 w 2369255"/>
                <a:gd name="connsiteY122" fmla="*/ 51435 h 2521011"/>
                <a:gd name="connsiteX123" fmla="*/ 838950 w 2369255"/>
                <a:gd name="connsiteY123" fmla="*/ 29486 h 2521011"/>
                <a:gd name="connsiteX124" fmla="*/ 862453 w 2369255"/>
                <a:gd name="connsiteY124" fmla="*/ 59055 h 2521011"/>
                <a:gd name="connsiteX125" fmla="*/ 856738 w 2369255"/>
                <a:gd name="connsiteY125" fmla="*/ 89535 h 2521011"/>
                <a:gd name="connsiteX126" fmla="*/ 938653 w 2369255"/>
                <a:gd name="connsiteY126" fmla="*/ 93345 h 2521011"/>
                <a:gd name="connsiteX127" fmla="*/ 951988 w 2369255"/>
                <a:gd name="connsiteY127" fmla="*/ 19050 h 2521011"/>
                <a:gd name="connsiteX128" fmla="*/ 972943 w 2369255"/>
                <a:gd name="connsiteY128" fmla="*/ 47625 h 2521011"/>
                <a:gd name="connsiteX129" fmla="*/ 1064383 w 2369255"/>
                <a:gd name="connsiteY129" fmla="*/ 47625 h 2521011"/>
                <a:gd name="connsiteX130" fmla="*/ 1113913 w 2369255"/>
                <a:gd name="connsiteY130" fmla="*/ 38100 h 2521011"/>
                <a:gd name="connsiteX131" fmla="*/ 1121533 w 2369255"/>
                <a:gd name="connsiteY131" fmla="*/ 9525 h 2521011"/>
                <a:gd name="connsiteX132" fmla="*/ 1182493 w 2369255"/>
                <a:gd name="connsiteY132" fmla="*/ 0 h 2521011"/>
                <a:gd name="connsiteX133" fmla="*/ 1214878 w 2369255"/>
                <a:gd name="connsiteY133" fmla="*/ 102870 h 2521011"/>
                <a:gd name="connsiteX134" fmla="*/ 1228213 w 2369255"/>
                <a:gd name="connsiteY134" fmla="*/ 102870 h 2521011"/>
                <a:gd name="connsiteX135" fmla="*/ 1252978 w 2369255"/>
                <a:gd name="connsiteY135" fmla="*/ 190500 h 2521011"/>
                <a:gd name="connsiteX136" fmla="*/ 1255403 w 2369255"/>
                <a:gd name="connsiteY136" fmla="*/ 195722 h 2521011"/>
                <a:gd name="connsiteX137" fmla="*/ 1252978 w 2369255"/>
                <a:gd name="connsiteY137" fmla="*/ 198120 h 2521011"/>
                <a:gd name="connsiteX138" fmla="*/ 1249168 w 2369255"/>
                <a:gd name="connsiteY138" fmla="*/ 240030 h 2521011"/>
                <a:gd name="connsiteX139" fmla="*/ 1273933 w 2369255"/>
                <a:gd name="connsiteY139" fmla="*/ 346710 h 2521011"/>
                <a:gd name="connsiteX140" fmla="*/ 1216783 w 2369255"/>
                <a:gd name="connsiteY140" fmla="*/ 363855 h 2521011"/>
                <a:gd name="connsiteX141" fmla="*/ 1245358 w 2369255"/>
                <a:gd name="connsiteY141" fmla="*/ 510540 h 2521011"/>
                <a:gd name="connsiteX142" fmla="*/ 1266313 w 2369255"/>
                <a:gd name="connsiteY142" fmla="*/ 563880 h 2521011"/>
                <a:gd name="connsiteX143" fmla="*/ 1312033 w 2369255"/>
                <a:gd name="connsiteY143" fmla="*/ 641985 h 2521011"/>
                <a:gd name="connsiteX144" fmla="*/ 1332988 w 2369255"/>
                <a:gd name="connsiteY144" fmla="*/ 645795 h 2521011"/>
                <a:gd name="connsiteX145" fmla="*/ 1361563 w 2369255"/>
                <a:gd name="connsiteY145" fmla="*/ 737235 h 2521011"/>
                <a:gd name="connsiteX146" fmla="*/ 1540633 w 2369255"/>
                <a:gd name="connsiteY146" fmla="*/ 702945 h 2521011"/>
                <a:gd name="connsiteX147" fmla="*/ 1540207 w 2369255"/>
                <a:gd name="connsiteY147" fmla="*/ 700259 h 2521011"/>
                <a:gd name="connsiteX148" fmla="*/ 1586353 w 2369255"/>
                <a:gd name="connsiteY148" fmla="*/ 689610 h 2521011"/>
                <a:gd name="connsiteX149" fmla="*/ 1609213 w 2369255"/>
                <a:gd name="connsiteY149" fmla="*/ 659130 h 2521011"/>
                <a:gd name="connsiteX150" fmla="*/ 1637788 w 2369255"/>
                <a:gd name="connsiteY150" fmla="*/ 645795 h 2521011"/>
                <a:gd name="connsiteX151" fmla="*/ 1649218 w 2369255"/>
                <a:gd name="connsiteY151" fmla="*/ 613410 h 2521011"/>
                <a:gd name="connsiteX152" fmla="*/ 1670173 w 2369255"/>
                <a:gd name="connsiteY152" fmla="*/ 594360 h 2521011"/>
                <a:gd name="connsiteX153" fmla="*/ 1691128 w 2369255"/>
                <a:gd name="connsiteY153" fmla="*/ 609600 h 2521011"/>
                <a:gd name="connsiteX154" fmla="*/ 1685413 w 2369255"/>
                <a:gd name="connsiteY154" fmla="*/ 708660 h 2521011"/>
                <a:gd name="connsiteX155" fmla="*/ 1755898 w 2369255"/>
                <a:gd name="connsiteY155" fmla="*/ 786765 h 2521011"/>
                <a:gd name="connsiteX156" fmla="*/ 1757803 w 2369255"/>
                <a:gd name="connsiteY156" fmla="*/ 851535 h 2521011"/>
                <a:gd name="connsiteX157" fmla="*/ 1733038 w 2369255"/>
                <a:gd name="connsiteY157" fmla="*/ 872490 h 2521011"/>
                <a:gd name="connsiteX158" fmla="*/ 1795903 w 2369255"/>
                <a:gd name="connsiteY158" fmla="*/ 876300 h 2521011"/>
                <a:gd name="connsiteX159" fmla="*/ 2082230 w 2369255"/>
                <a:gd name="connsiteY159" fmla="*/ 811829 h 2521011"/>
                <a:gd name="connsiteX160" fmla="*/ 2102608 w 2369255"/>
                <a:gd name="connsiteY160" fmla="*/ 889635 h 2521011"/>
                <a:gd name="connsiteX161" fmla="*/ 2094988 w 2369255"/>
                <a:gd name="connsiteY161" fmla="*/ 942975 h 2521011"/>
                <a:gd name="connsiteX162" fmla="*/ 2030218 w 2369255"/>
                <a:gd name="connsiteY162" fmla="*/ 952500 h 2521011"/>
                <a:gd name="connsiteX163" fmla="*/ 2030218 w 2369255"/>
                <a:gd name="connsiteY163" fmla="*/ 1022985 h 2521011"/>
                <a:gd name="connsiteX164" fmla="*/ 2074033 w 2369255"/>
                <a:gd name="connsiteY164" fmla="*/ 1028700 h 2521011"/>
                <a:gd name="connsiteX165" fmla="*/ 2114038 w 2369255"/>
                <a:gd name="connsiteY165" fmla="*/ 1002030 h 2521011"/>
                <a:gd name="connsiteX166" fmla="*/ 2093083 w 2369255"/>
                <a:gd name="connsiteY166" fmla="*/ 1057275 h 2521011"/>
                <a:gd name="connsiteX167" fmla="*/ 2089273 w 2369255"/>
                <a:gd name="connsiteY167" fmla="*/ 1137285 h 2521011"/>
                <a:gd name="connsiteX168" fmla="*/ 2287393 w 2369255"/>
                <a:gd name="connsiteY168" fmla="*/ 1135380 h 2521011"/>
                <a:gd name="connsiteX169" fmla="*/ 2287393 w 2369255"/>
                <a:gd name="connsiteY169" fmla="*/ 1091565 h 2521011"/>
                <a:gd name="connsiteX170" fmla="*/ 2296363 w 2369255"/>
                <a:gd name="connsiteY170" fmla="*/ 1088949 h 2521011"/>
                <a:gd name="connsiteX171" fmla="*/ 2369255 w 2369255"/>
                <a:gd name="connsiteY171" fmla="*/ 1229053 h 2521011"/>
                <a:gd name="connsiteX172" fmla="*/ 2303675 w 2369255"/>
                <a:gd name="connsiteY172" fmla="*/ 1218123 h 2521011"/>
                <a:gd name="connsiteX173" fmla="*/ 2285869 w 2369255"/>
                <a:gd name="connsiteY173" fmla="*/ 1136214 h 2521011"/>
                <a:gd name="connsiteX174" fmla="*/ 2093706 w 2369255"/>
                <a:gd name="connsiteY174" fmla="*/ 1138062 h 2521011"/>
                <a:gd name="connsiteX175" fmla="*/ 2142613 w 2369255"/>
                <a:gd name="connsiteY175" fmla="*/ 1226820 h 2521011"/>
                <a:gd name="connsiteX176" fmla="*/ 2083558 w 2369255"/>
                <a:gd name="connsiteY176" fmla="*/ 1257300 h 2521011"/>
                <a:gd name="connsiteX177" fmla="*/ 2093083 w 2369255"/>
                <a:gd name="connsiteY177" fmla="*/ 1295400 h 2521011"/>
                <a:gd name="connsiteX178" fmla="*/ 2047363 w 2369255"/>
                <a:gd name="connsiteY178" fmla="*/ 1350645 h 2521011"/>
                <a:gd name="connsiteX179" fmla="*/ 2174998 w 2369255"/>
                <a:gd name="connsiteY179" fmla="*/ 1419225 h 2521011"/>
                <a:gd name="connsiteX180" fmla="*/ 2152138 w 2369255"/>
                <a:gd name="connsiteY180" fmla="*/ 1451610 h 2521011"/>
                <a:gd name="connsiteX181" fmla="*/ 2203573 w 2369255"/>
                <a:gd name="connsiteY181" fmla="*/ 1527810 h 2521011"/>
                <a:gd name="connsiteX182" fmla="*/ 2197858 w 2369255"/>
                <a:gd name="connsiteY182" fmla="*/ 1565910 h 2521011"/>
                <a:gd name="connsiteX183" fmla="*/ 2163568 w 2369255"/>
                <a:gd name="connsiteY183" fmla="*/ 1581150 h 2521011"/>
                <a:gd name="connsiteX184" fmla="*/ 2131183 w 2369255"/>
                <a:gd name="connsiteY184" fmla="*/ 1657350 h 2521011"/>
                <a:gd name="connsiteX185" fmla="*/ 2165473 w 2369255"/>
                <a:gd name="connsiteY185" fmla="*/ 1691640 h 2521011"/>
                <a:gd name="connsiteX186" fmla="*/ 2129278 w 2369255"/>
                <a:gd name="connsiteY186" fmla="*/ 1737360 h 2521011"/>
                <a:gd name="connsiteX187" fmla="*/ 2213098 w 2369255"/>
                <a:gd name="connsiteY187" fmla="*/ 1722120 h 2521011"/>
                <a:gd name="connsiteX188" fmla="*/ 2131183 w 2369255"/>
                <a:gd name="connsiteY188" fmla="*/ 1739265 h 2521011"/>
                <a:gd name="connsiteX189" fmla="*/ 2030218 w 2369255"/>
                <a:gd name="connsiteY189" fmla="*/ 1644015 h 2521011"/>
                <a:gd name="connsiteX190" fmla="*/ 1940683 w 2369255"/>
                <a:gd name="connsiteY190" fmla="*/ 1708785 h 2521011"/>
                <a:gd name="connsiteX191" fmla="*/ 1809238 w 2369255"/>
                <a:gd name="connsiteY191" fmla="*/ 1737360 h 2521011"/>
                <a:gd name="connsiteX192" fmla="*/ 1795903 w 2369255"/>
                <a:gd name="connsiteY192" fmla="*/ 1722120 h 2521011"/>
                <a:gd name="connsiteX193" fmla="*/ 1738753 w 2369255"/>
                <a:gd name="connsiteY193" fmla="*/ 1737360 h 2521011"/>
                <a:gd name="connsiteX194" fmla="*/ 1734943 w 2369255"/>
                <a:gd name="connsiteY194" fmla="*/ 1760220 h 2521011"/>
                <a:gd name="connsiteX195" fmla="*/ 1683030 w 2369255"/>
                <a:gd name="connsiteY195" fmla="*/ 1773198 h 2521011"/>
                <a:gd name="connsiteX196" fmla="*/ 1681603 w 2369255"/>
                <a:gd name="connsiteY196" fmla="*/ 1771650 h 2521011"/>
                <a:gd name="connsiteX197" fmla="*/ 1637788 w 2369255"/>
                <a:gd name="connsiteY197" fmla="*/ 1811655 h 2521011"/>
                <a:gd name="connsiteX198" fmla="*/ 1618738 w 2369255"/>
                <a:gd name="connsiteY198" fmla="*/ 1811655 h 2521011"/>
                <a:gd name="connsiteX199" fmla="*/ 1546348 w 2369255"/>
                <a:gd name="connsiteY199" fmla="*/ 1903095 h 2521011"/>
                <a:gd name="connsiteX200" fmla="*/ 1538728 w 2369255"/>
                <a:gd name="connsiteY200" fmla="*/ 1952625 h 2521011"/>
                <a:gd name="connsiteX201" fmla="*/ 1513963 w 2369255"/>
                <a:gd name="connsiteY201" fmla="*/ 1918335 h 2521011"/>
                <a:gd name="connsiteX202" fmla="*/ 1475863 w 2369255"/>
                <a:gd name="connsiteY202" fmla="*/ 1986915 h 2521011"/>
                <a:gd name="connsiteX203" fmla="*/ 1460623 w 2369255"/>
                <a:gd name="connsiteY203" fmla="*/ 1986915 h 2521011"/>
                <a:gd name="connsiteX204" fmla="*/ 1414903 w 2369255"/>
                <a:gd name="connsiteY204" fmla="*/ 2019300 h 2521011"/>
                <a:gd name="connsiteX205" fmla="*/ 1418713 w 2369255"/>
                <a:gd name="connsiteY205" fmla="*/ 2038350 h 2521011"/>
                <a:gd name="connsiteX206" fmla="*/ 1376803 w 2369255"/>
                <a:gd name="connsiteY206" fmla="*/ 2066925 h 2521011"/>
                <a:gd name="connsiteX207" fmla="*/ 1390138 w 2369255"/>
                <a:gd name="connsiteY207" fmla="*/ 2097405 h 2521011"/>
                <a:gd name="connsiteX208" fmla="*/ 1319653 w 2369255"/>
                <a:gd name="connsiteY208" fmla="*/ 2106930 h 2521011"/>
                <a:gd name="connsiteX209" fmla="*/ 1300603 w 2369255"/>
                <a:gd name="connsiteY209" fmla="*/ 2143125 h 2521011"/>
                <a:gd name="connsiteX210" fmla="*/ 1273933 w 2369255"/>
                <a:gd name="connsiteY210" fmla="*/ 2164080 h 2521011"/>
                <a:gd name="connsiteX211" fmla="*/ 1239643 w 2369255"/>
                <a:gd name="connsiteY211" fmla="*/ 2141220 h 2521011"/>
                <a:gd name="connsiteX212" fmla="*/ 1225489 w 2369255"/>
                <a:gd name="connsiteY212" fmla="*/ 2157396 h 2521011"/>
                <a:gd name="connsiteX213" fmla="*/ 1224403 w 2369255"/>
                <a:gd name="connsiteY213" fmla="*/ 2156460 h 2521011"/>
                <a:gd name="connsiteX214" fmla="*/ 1096768 w 2369255"/>
                <a:gd name="connsiteY214" fmla="*/ 2042160 h 2521011"/>
                <a:gd name="connsiteX215" fmla="*/ 1049736 w 2369255"/>
                <a:gd name="connsiteY215" fmla="*/ 2104529 h 2521011"/>
                <a:gd name="connsiteX216" fmla="*/ 969133 w 2369255"/>
                <a:gd name="connsiteY216" fmla="*/ 2101216 h 2521011"/>
                <a:gd name="connsiteX217" fmla="*/ 965323 w 2369255"/>
                <a:gd name="connsiteY217" fmla="*/ 2129791 h 2521011"/>
                <a:gd name="connsiteX218" fmla="*/ 807208 w 2369255"/>
                <a:gd name="connsiteY218" fmla="*/ 2129791 h 2521011"/>
                <a:gd name="connsiteX219" fmla="*/ 803398 w 2369255"/>
                <a:gd name="connsiteY219" fmla="*/ 2025016 h 2521011"/>
                <a:gd name="connsiteX220" fmla="*/ 801578 w 2369255"/>
                <a:gd name="connsiteY220" fmla="*/ 2024761 h 2521011"/>
                <a:gd name="connsiteX221" fmla="*/ 818638 w 2369255"/>
                <a:gd name="connsiteY221" fmla="*/ 1973580 h 2521011"/>
                <a:gd name="connsiteX222" fmla="*/ 776728 w 2369255"/>
                <a:gd name="connsiteY222" fmla="*/ 1939290 h 2521011"/>
                <a:gd name="connsiteX223" fmla="*/ 780538 w 2369255"/>
                <a:gd name="connsiteY223" fmla="*/ 1899285 h 2521011"/>
                <a:gd name="connsiteX224" fmla="*/ 791968 w 2369255"/>
                <a:gd name="connsiteY224" fmla="*/ 1836420 h 2521011"/>
                <a:gd name="connsiteX225" fmla="*/ 761488 w 2369255"/>
                <a:gd name="connsiteY225" fmla="*/ 1802130 h 2521011"/>
                <a:gd name="connsiteX226" fmla="*/ 708148 w 2369255"/>
                <a:gd name="connsiteY226" fmla="*/ 1790700 h 2521011"/>
                <a:gd name="connsiteX227" fmla="*/ 637663 w 2369255"/>
                <a:gd name="connsiteY227" fmla="*/ 1731645 h 2521011"/>
                <a:gd name="connsiteX228" fmla="*/ 637663 w 2369255"/>
                <a:gd name="connsiteY228" fmla="*/ 1704975 h 2521011"/>
                <a:gd name="connsiteX229" fmla="*/ 609088 w 2369255"/>
                <a:gd name="connsiteY229" fmla="*/ 1708785 h 2521011"/>
                <a:gd name="connsiteX230" fmla="*/ 504313 w 2369255"/>
                <a:gd name="connsiteY230" fmla="*/ 1638300 h 2521011"/>
                <a:gd name="connsiteX231" fmla="*/ 463237 w 2369255"/>
                <a:gd name="connsiteY231" fmla="*/ 1595581 h 2521011"/>
                <a:gd name="connsiteX232" fmla="*/ 464308 w 2369255"/>
                <a:gd name="connsiteY232" fmla="*/ 1543050 h 2521011"/>
                <a:gd name="connsiteX233" fmla="*/ 420493 w 2369255"/>
                <a:gd name="connsiteY233" fmla="*/ 1522095 h 2521011"/>
                <a:gd name="connsiteX234" fmla="*/ 435733 w 2369255"/>
                <a:gd name="connsiteY234" fmla="*/ 1470660 h 2521011"/>
                <a:gd name="connsiteX235" fmla="*/ 391918 w 2369255"/>
                <a:gd name="connsiteY235" fmla="*/ 1491615 h 2521011"/>
                <a:gd name="connsiteX236" fmla="*/ 359533 w 2369255"/>
                <a:gd name="connsiteY236" fmla="*/ 1491615 h 2521011"/>
                <a:gd name="connsiteX237" fmla="*/ 353818 w 2369255"/>
                <a:gd name="connsiteY237" fmla="*/ 1510665 h 2521011"/>
                <a:gd name="connsiteX238" fmla="*/ 184273 w 2369255"/>
                <a:gd name="connsiteY238" fmla="*/ 1510665 h 2521011"/>
                <a:gd name="connsiteX239" fmla="*/ 163926 w 2369255"/>
                <a:gd name="connsiteY239" fmla="*/ 1573404 h 2521011"/>
                <a:gd name="connsiteX240" fmla="*/ 163885 w 2369255"/>
                <a:gd name="connsiteY240" fmla="*/ 1573328 h 2521011"/>
                <a:gd name="connsiteX241" fmla="*/ 184395 w 2369255"/>
                <a:gd name="connsiteY241" fmla="*/ 1510087 h 2521011"/>
                <a:gd name="connsiteX242" fmla="*/ 203274 w 2369255"/>
                <a:gd name="connsiteY242" fmla="*/ 1510087 h 2521011"/>
                <a:gd name="connsiteX243" fmla="*/ 197608 w 2369255"/>
                <a:gd name="connsiteY243" fmla="*/ 1443990 h 2521011"/>
                <a:gd name="connsiteX244" fmla="*/ 148078 w 2369255"/>
                <a:gd name="connsiteY244" fmla="*/ 1466850 h 2521011"/>
                <a:gd name="connsiteX245" fmla="*/ 127123 w 2369255"/>
                <a:gd name="connsiteY245" fmla="*/ 1390650 h 2521011"/>
                <a:gd name="connsiteX246" fmla="*/ 117598 w 2369255"/>
                <a:gd name="connsiteY246" fmla="*/ 1389648 h 2521011"/>
                <a:gd name="connsiteX247" fmla="*/ 117598 w 2369255"/>
                <a:gd name="connsiteY247" fmla="*/ 1352550 h 2521011"/>
                <a:gd name="connsiteX248" fmla="*/ 148078 w 2369255"/>
                <a:gd name="connsiteY248" fmla="*/ 1314450 h 2521011"/>
                <a:gd name="connsiteX249" fmla="*/ 212848 w 2369255"/>
                <a:gd name="connsiteY249" fmla="*/ 1303020 h 2521011"/>
                <a:gd name="connsiteX250" fmla="*/ 229993 w 2369255"/>
                <a:gd name="connsiteY250" fmla="*/ 1238250 h 2521011"/>
                <a:gd name="connsiteX251" fmla="*/ 218563 w 2369255"/>
                <a:gd name="connsiteY251" fmla="*/ 1143000 h 2521011"/>
                <a:gd name="connsiteX252" fmla="*/ 219377 w 2369255"/>
                <a:gd name="connsiteY252" fmla="*/ 1135131 h 2521011"/>
                <a:gd name="connsiteX253" fmla="*/ 308099 w 2369255"/>
                <a:gd name="connsiteY253" fmla="*/ 1110615 h 2521011"/>
                <a:gd name="connsiteX254" fmla="*/ 325244 w 2369255"/>
                <a:gd name="connsiteY254" fmla="*/ 1022985 h 2521011"/>
                <a:gd name="connsiteX255" fmla="*/ 304289 w 2369255"/>
                <a:gd name="connsiteY255" fmla="*/ 986790 h 2521011"/>
                <a:gd name="connsiteX256" fmla="*/ 174749 w 2369255"/>
                <a:gd name="connsiteY256" fmla="*/ 969645 h 2521011"/>
                <a:gd name="connsiteX257" fmla="*/ 243329 w 2369255"/>
                <a:gd name="connsiteY257" fmla="*/ 843915 h 2521011"/>
                <a:gd name="connsiteX258" fmla="*/ 247139 w 2369255"/>
                <a:gd name="connsiteY258" fmla="*/ 731520 h 2521011"/>
                <a:gd name="connsiteX259" fmla="*/ 169034 w 2369255"/>
                <a:gd name="connsiteY259" fmla="*/ 685800 h 2521011"/>
                <a:gd name="connsiteX260" fmla="*/ 98549 w 2369255"/>
                <a:gd name="connsiteY260" fmla="*/ 641985 h 2521011"/>
                <a:gd name="connsiteX261" fmla="*/ 42112 w 2369255"/>
                <a:gd name="connsiteY261" fmla="*/ 643866 h 2521011"/>
                <a:gd name="connsiteX262" fmla="*/ 41731 w 2369255"/>
                <a:gd name="connsiteY262" fmla="*/ 642127 h 2521011"/>
                <a:gd name="connsiteX263" fmla="*/ 98881 w 2369255"/>
                <a:gd name="connsiteY263" fmla="*/ 640222 h 2521011"/>
                <a:gd name="connsiteX264" fmla="*/ 169366 w 2369255"/>
                <a:gd name="connsiteY264" fmla="*/ 684037 h 2521011"/>
                <a:gd name="connsiteX265" fmla="*/ 222373 w 2369255"/>
                <a:gd name="connsiteY265" fmla="*/ 715066 h 2521011"/>
                <a:gd name="connsiteX266" fmla="*/ 222373 w 2369255"/>
                <a:gd name="connsiteY266" fmla="*/ 567691 h 2521011"/>
                <a:gd name="connsiteX267" fmla="*/ 243328 w 2369255"/>
                <a:gd name="connsiteY267" fmla="*/ 489586 h 2521011"/>
                <a:gd name="connsiteX268" fmla="*/ 212848 w 2369255"/>
                <a:gd name="connsiteY268" fmla="*/ 447676 h 2521011"/>
                <a:gd name="connsiteX269" fmla="*/ 287143 w 2369255"/>
                <a:gd name="connsiteY269" fmla="*/ 449581 h 2521011"/>
                <a:gd name="connsiteX270" fmla="*/ 282547 w 2369255"/>
                <a:gd name="connsiteY270" fmla="*/ 446066 h 2521011"/>
                <a:gd name="connsiteX271" fmla="*/ 287143 w 2369255"/>
                <a:gd name="connsiteY271" fmla="*/ 447675 h 2521011"/>
                <a:gd name="connsiteX272" fmla="*/ 317623 w 2369255"/>
                <a:gd name="connsiteY272" fmla="*/ 382905 h 2521011"/>
                <a:gd name="connsiteX273" fmla="*/ 401443 w 2369255"/>
                <a:gd name="connsiteY273" fmla="*/ 384810 h 2521011"/>
                <a:gd name="connsiteX274" fmla="*/ 447163 w 2369255"/>
                <a:gd name="connsiteY274" fmla="*/ 361950 h 2521011"/>
                <a:gd name="connsiteX275" fmla="*/ 462403 w 2369255"/>
                <a:gd name="connsiteY275" fmla="*/ 335280 h 2521011"/>
                <a:gd name="connsiteX276" fmla="*/ 466213 w 2369255"/>
                <a:gd name="connsiteY276" fmla="*/ 266700 h 2521011"/>
                <a:gd name="connsiteX277" fmla="*/ 443353 w 2369255"/>
                <a:gd name="connsiteY277" fmla="*/ 198120 h 2521011"/>
                <a:gd name="connsiteX278" fmla="*/ 390013 w 2369255"/>
                <a:gd name="connsiteY278" fmla="*/ 137160 h 2521011"/>
                <a:gd name="connsiteX279" fmla="*/ 412873 w 2369255"/>
                <a:gd name="connsiteY279" fmla="*/ 125730 h 2521011"/>
                <a:gd name="connsiteX280" fmla="*/ 411094 w 2369255"/>
                <a:gd name="connsiteY280" fmla="*/ 119401 h 2521011"/>
                <a:gd name="connsiteX281" fmla="*/ 412873 w 2369255"/>
                <a:gd name="connsiteY281" fmla="*/ 120015 h 2521011"/>
                <a:gd name="connsiteX282" fmla="*/ 454783 w 2369255"/>
                <a:gd name="connsiteY282" fmla="*/ 74295 h 2521011"/>
                <a:gd name="connsiteX283" fmla="*/ 521458 w 2369255"/>
                <a:gd name="connsiteY283" fmla="*/ 85725 h 2521011"/>
                <a:gd name="connsiteX284" fmla="*/ 498598 w 2369255"/>
                <a:gd name="connsiteY284" fmla="*/ 49530 h 2521011"/>
                <a:gd name="connsiteX285" fmla="*/ 550033 w 2369255"/>
                <a:gd name="connsiteY285" fmla="*/ 13335 h 2521011"/>
                <a:gd name="connsiteX286" fmla="*/ 654808 w 2369255"/>
                <a:gd name="connsiteY28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24964 w 2369255"/>
                <a:gd name="connsiteY118" fmla="*/ 323060 h 2521011"/>
                <a:gd name="connsiteX119" fmla="*/ 654808 w 2369255"/>
                <a:gd name="connsiteY119" fmla="*/ 0 h 2521011"/>
                <a:gd name="connsiteX120" fmla="*/ 681478 w 2369255"/>
                <a:gd name="connsiteY120" fmla="*/ 80010 h 2521011"/>
                <a:gd name="connsiteX121" fmla="*/ 790063 w 2369255"/>
                <a:gd name="connsiteY121" fmla="*/ 51435 h 2521011"/>
                <a:gd name="connsiteX122" fmla="*/ 838950 w 2369255"/>
                <a:gd name="connsiteY122" fmla="*/ 29486 h 2521011"/>
                <a:gd name="connsiteX123" fmla="*/ 862453 w 2369255"/>
                <a:gd name="connsiteY123" fmla="*/ 59055 h 2521011"/>
                <a:gd name="connsiteX124" fmla="*/ 856738 w 2369255"/>
                <a:gd name="connsiteY124" fmla="*/ 89535 h 2521011"/>
                <a:gd name="connsiteX125" fmla="*/ 938653 w 2369255"/>
                <a:gd name="connsiteY125" fmla="*/ 93345 h 2521011"/>
                <a:gd name="connsiteX126" fmla="*/ 951988 w 2369255"/>
                <a:gd name="connsiteY126" fmla="*/ 19050 h 2521011"/>
                <a:gd name="connsiteX127" fmla="*/ 972943 w 2369255"/>
                <a:gd name="connsiteY127" fmla="*/ 47625 h 2521011"/>
                <a:gd name="connsiteX128" fmla="*/ 1064383 w 2369255"/>
                <a:gd name="connsiteY128" fmla="*/ 47625 h 2521011"/>
                <a:gd name="connsiteX129" fmla="*/ 1113913 w 2369255"/>
                <a:gd name="connsiteY129" fmla="*/ 38100 h 2521011"/>
                <a:gd name="connsiteX130" fmla="*/ 1121533 w 2369255"/>
                <a:gd name="connsiteY130" fmla="*/ 9525 h 2521011"/>
                <a:gd name="connsiteX131" fmla="*/ 1182493 w 2369255"/>
                <a:gd name="connsiteY131" fmla="*/ 0 h 2521011"/>
                <a:gd name="connsiteX132" fmla="*/ 1214878 w 2369255"/>
                <a:gd name="connsiteY132" fmla="*/ 102870 h 2521011"/>
                <a:gd name="connsiteX133" fmla="*/ 1228213 w 2369255"/>
                <a:gd name="connsiteY133" fmla="*/ 102870 h 2521011"/>
                <a:gd name="connsiteX134" fmla="*/ 1252978 w 2369255"/>
                <a:gd name="connsiteY134" fmla="*/ 190500 h 2521011"/>
                <a:gd name="connsiteX135" fmla="*/ 1255403 w 2369255"/>
                <a:gd name="connsiteY135" fmla="*/ 195722 h 2521011"/>
                <a:gd name="connsiteX136" fmla="*/ 1252978 w 2369255"/>
                <a:gd name="connsiteY136" fmla="*/ 198120 h 2521011"/>
                <a:gd name="connsiteX137" fmla="*/ 1249168 w 2369255"/>
                <a:gd name="connsiteY137" fmla="*/ 240030 h 2521011"/>
                <a:gd name="connsiteX138" fmla="*/ 1273933 w 2369255"/>
                <a:gd name="connsiteY138" fmla="*/ 346710 h 2521011"/>
                <a:gd name="connsiteX139" fmla="*/ 1216783 w 2369255"/>
                <a:gd name="connsiteY139" fmla="*/ 363855 h 2521011"/>
                <a:gd name="connsiteX140" fmla="*/ 1245358 w 2369255"/>
                <a:gd name="connsiteY140" fmla="*/ 510540 h 2521011"/>
                <a:gd name="connsiteX141" fmla="*/ 1266313 w 2369255"/>
                <a:gd name="connsiteY141" fmla="*/ 563880 h 2521011"/>
                <a:gd name="connsiteX142" fmla="*/ 1312033 w 2369255"/>
                <a:gd name="connsiteY142" fmla="*/ 641985 h 2521011"/>
                <a:gd name="connsiteX143" fmla="*/ 1332988 w 2369255"/>
                <a:gd name="connsiteY143" fmla="*/ 645795 h 2521011"/>
                <a:gd name="connsiteX144" fmla="*/ 1361563 w 2369255"/>
                <a:gd name="connsiteY144" fmla="*/ 737235 h 2521011"/>
                <a:gd name="connsiteX145" fmla="*/ 1540633 w 2369255"/>
                <a:gd name="connsiteY145" fmla="*/ 702945 h 2521011"/>
                <a:gd name="connsiteX146" fmla="*/ 1540207 w 2369255"/>
                <a:gd name="connsiteY146" fmla="*/ 700259 h 2521011"/>
                <a:gd name="connsiteX147" fmla="*/ 1586353 w 2369255"/>
                <a:gd name="connsiteY147" fmla="*/ 689610 h 2521011"/>
                <a:gd name="connsiteX148" fmla="*/ 1609213 w 2369255"/>
                <a:gd name="connsiteY148" fmla="*/ 659130 h 2521011"/>
                <a:gd name="connsiteX149" fmla="*/ 1637788 w 2369255"/>
                <a:gd name="connsiteY149" fmla="*/ 645795 h 2521011"/>
                <a:gd name="connsiteX150" fmla="*/ 1649218 w 2369255"/>
                <a:gd name="connsiteY150" fmla="*/ 613410 h 2521011"/>
                <a:gd name="connsiteX151" fmla="*/ 1670173 w 2369255"/>
                <a:gd name="connsiteY151" fmla="*/ 594360 h 2521011"/>
                <a:gd name="connsiteX152" fmla="*/ 1691128 w 2369255"/>
                <a:gd name="connsiteY152" fmla="*/ 609600 h 2521011"/>
                <a:gd name="connsiteX153" fmla="*/ 1685413 w 2369255"/>
                <a:gd name="connsiteY153" fmla="*/ 708660 h 2521011"/>
                <a:gd name="connsiteX154" fmla="*/ 1755898 w 2369255"/>
                <a:gd name="connsiteY154" fmla="*/ 786765 h 2521011"/>
                <a:gd name="connsiteX155" fmla="*/ 1757803 w 2369255"/>
                <a:gd name="connsiteY155" fmla="*/ 851535 h 2521011"/>
                <a:gd name="connsiteX156" fmla="*/ 1733038 w 2369255"/>
                <a:gd name="connsiteY156" fmla="*/ 872490 h 2521011"/>
                <a:gd name="connsiteX157" fmla="*/ 1795903 w 2369255"/>
                <a:gd name="connsiteY157" fmla="*/ 876300 h 2521011"/>
                <a:gd name="connsiteX158" fmla="*/ 2082230 w 2369255"/>
                <a:gd name="connsiteY158" fmla="*/ 811829 h 2521011"/>
                <a:gd name="connsiteX159" fmla="*/ 2102608 w 2369255"/>
                <a:gd name="connsiteY159" fmla="*/ 889635 h 2521011"/>
                <a:gd name="connsiteX160" fmla="*/ 2094988 w 2369255"/>
                <a:gd name="connsiteY160" fmla="*/ 942975 h 2521011"/>
                <a:gd name="connsiteX161" fmla="*/ 2030218 w 2369255"/>
                <a:gd name="connsiteY161" fmla="*/ 952500 h 2521011"/>
                <a:gd name="connsiteX162" fmla="*/ 2030218 w 2369255"/>
                <a:gd name="connsiteY162" fmla="*/ 1022985 h 2521011"/>
                <a:gd name="connsiteX163" fmla="*/ 2074033 w 2369255"/>
                <a:gd name="connsiteY163" fmla="*/ 1028700 h 2521011"/>
                <a:gd name="connsiteX164" fmla="*/ 2114038 w 2369255"/>
                <a:gd name="connsiteY164" fmla="*/ 1002030 h 2521011"/>
                <a:gd name="connsiteX165" fmla="*/ 2093083 w 2369255"/>
                <a:gd name="connsiteY165" fmla="*/ 1057275 h 2521011"/>
                <a:gd name="connsiteX166" fmla="*/ 2089273 w 2369255"/>
                <a:gd name="connsiteY166" fmla="*/ 1137285 h 2521011"/>
                <a:gd name="connsiteX167" fmla="*/ 2287393 w 2369255"/>
                <a:gd name="connsiteY167" fmla="*/ 1135380 h 2521011"/>
                <a:gd name="connsiteX168" fmla="*/ 2287393 w 2369255"/>
                <a:gd name="connsiteY168" fmla="*/ 1091565 h 2521011"/>
                <a:gd name="connsiteX169" fmla="*/ 2296363 w 2369255"/>
                <a:gd name="connsiteY169" fmla="*/ 1088949 h 2521011"/>
                <a:gd name="connsiteX170" fmla="*/ 2369255 w 2369255"/>
                <a:gd name="connsiteY170" fmla="*/ 1229053 h 2521011"/>
                <a:gd name="connsiteX171" fmla="*/ 2303675 w 2369255"/>
                <a:gd name="connsiteY171" fmla="*/ 1218123 h 2521011"/>
                <a:gd name="connsiteX172" fmla="*/ 2285869 w 2369255"/>
                <a:gd name="connsiteY172" fmla="*/ 1136214 h 2521011"/>
                <a:gd name="connsiteX173" fmla="*/ 2093706 w 2369255"/>
                <a:gd name="connsiteY173" fmla="*/ 1138062 h 2521011"/>
                <a:gd name="connsiteX174" fmla="*/ 2142613 w 2369255"/>
                <a:gd name="connsiteY174" fmla="*/ 1226820 h 2521011"/>
                <a:gd name="connsiteX175" fmla="*/ 2083558 w 2369255"/>
                <a:gd name="connsiteY175" fmla="*/ 1257300 h 2521011"/>
                <a:gd name="connsiteX176" fmla="*/ 2093083 w 2369255"/>
                <a:gd name="connsiteY176" fmla="*/ 1295400 h 2521011"/>
                <a:gd name="connsiteX177" fmla="*/ 2047363 w 2369255"/>
                <a:gd name="connsiteY177" fmla="*/ 1350645 h 2521011"/>
                <a:gd name="connsiteX178" fmla="*/ 2174998 w 2369255"/>
                <a:gd name="connsiteY178" fmla="*/ 1419225 h 2521011"/>
                <a:gd name="connsiteX179" fmla="*/ 2152138 w 2369255"/>
                <a:gd name="connsiteY179" fmla="*/ 1451610 h 2521011"/>
                <a:gd name="connsiteX180" fmla="*/ 2203573 w 2369255"/>
                <a:gd name="connsiteY180" fmla="*/ 1527810 h 2521011"/>
                <a:gd name="connsiteX181" fmla="*/ 2197858 w 2369255"/>
                <a:gd name="connsiteY181" fmla="*/ 1565910 h 2521011"/>
                <a:gd name="connsiteX182" fmla="*/ 2163568 w 2369255"/>
                <a:gd name="connsiteY182" fmla="*/ 1581150 h 2521011"/>
                <a:gd name="connsiteX183" fmla="*/ 2131183 w 2369255"/>
                <a:gd name="connsiteY183" fmla="*/ 1657350 h 2521011"/>
                <a:gd name="connsiteX184" fmla="*/ 2165473 w 2369255"/>
                <a:gd name="connsiteY184" fmla="*/ 1691640 h 2521011"/>
                <a:gd name="connsiteX185" fmla="*/ 2129278 w 2369255"/>
                <a:gd name="connsiteY185" fmla="*/ 1737360 h 2521011"/>
                <a:gd name="connsiteX186" fmla="*/ 2213098 w 2369255"/>
                <a:gd name="connsiteY186" fmla="*/ 1722120 h 2521011"/>
                <a:gd name="connsiteX187" fmla="*/ 2131183 w 2369255"/>
                <a:gd name="connsiteY187" fmla="*/ 1739265 h 2521011"/>
                <a:gd name="connsiteX188" fmla="*/ 2030218 w 2369255"/>
                <a:gd name="connsiteY188" fmla="*/ 1644015 h 2521011"/>
                <a:gd name="connsiteX189" fmla="*/ 1940683 w 2369255"/>
                <a:gd name="connsiteY189" fmla="*/ 1708785 h 2521011"/>
                <a:gd name="connsiteX190" fmla="*/ 1809238 w 2369255"/>
                <a:gd name="connsiteY190" fmla="*/ 1737360 h 2521011"/>
                <a:gd name="connsiteX191" fmla="*/ 1795903 w 2369255"/>
                <a:gd name="connsiteY191" fmla="*/ 1722120 h 2521011"/>
                <a:gd name="connsiteX192" fmla="*/ 1738753 w 2369255"/>
                <a:gd name="connsiteY192" fmla="*/ 1737360 h 2521011"/>
                <a:gd name="connsiteX193" fmla="*/ 1734943 w 2369255"/>
                <a:gd name="connsiteY193" fmla="*/ 1760220 h 2521011"/>
                <a:gd name="connsiteX194" fmla="*/ 1683030 w 2369255"/>
                <a:gd name="connsiteY194" fmla="*/ 1773198 h 2521011"/>
                <a:gd name="connsiteX195" fmla="*/ 1681603 w 2369255"/>
                <a:gd name="connsiteY195" fmla="*/ 1771650 h 2521011"/>
                <a:gd name="connsiteX196" fmla="*/ 1637788 w 2369255"/>
                <a:gd name="connsiteY196" fmla="*/ 1811655 h 2521011"/>
                <a:gd name="connsiteX197" fmla="*/ 1618738 w 2369255"/>
                <a:gd name="connsiteY197" fmla="*/ 1811655 h 2521011"/>
                <a:gd name="connsiteX198" fmla="*/ 1546348 w 2369255"/>
                <a:gd name="connsiteY198" fmla="*/ 1903095 h 2521011"/>
                <a:gd name="connsiteX199" fmla="*/ 1538728 w 2369255"/>
                <a:gd name="connsiteY199" fmla="*/ 1952625 h 2521011"/>
                <a:gd name="connsiteX200" fmla="*/ 1513963 w 2369255"/>
                <a:gd name="connsiteY200" fmla="*/ 1918335 h 2521011"/>
                <a:gd name="connsiteX201" fmla="*/ 1475863 w 2369255"/>
                <a:gd name="connsiteY201" fmla="*/ 1986915 h 2521011"/>
                <a:gd name="connsiteX202" fmla="*/ 1460623 w 2369255"/>
                <a:gd name="connsiteY202" fmla="*/ 1986915 h 2521011"/>
                <a:gd name="connsiteX203" fmla="*/ 1414903 w 2369255"/>
                <a:gd name="connsiteY203" fmla="*/ 2019300 h 2521011"/>
                <a:gd name="connsiteX204" fmla="*/ 1418713 w 2369255"/>
                <a:gd name="connsiteY204" fmla="*/ 2038350 h 2521011"/>
                <a:gd name="connsiteX205" fmla="*/ 1376803 w 2369255"/>
                <a:gd name="connsiteY205" fmla="*/ 2066925 h 2521011"/>
                <a:gd name="connsiteX206" fmla="*/ 1390138 w 2369255"/>
                <a:gd name="connsiteY206" fmla="*/ 2097405 h 2521011"/>
                <a:gd name="connsiteX207" fmla="*/ 1319653 w 2369255"/>
                <a:gd name="connsiteY207" fmla="*/ 2106930 h 2521011"/>
                <a:gd name="connsiteX208" fmla="*/ 1300603 w 2369255"/>
                <a:gd name="connsiteY208" fmla="*/ 2143125 h 2521011"/>
                <a:gd name="connsiteX209" fmla="*/ 1273933 w 2369255"/>
                <a:gd name="connsiteY209" fmla="*/ 2164080 h 2521011"/>
                <a:gd name="connsiteX210" fmla="*/ 1239643 w 2369255"/>
                <a:gd name="connsiteY210" fmla="*/ 2141220 h 2521011"/>
                <a:gd name="connsiteX211" fmla="*/ 1225489 w 2369255"/>
                <a:gd name="connsiteY211" fmla="*/ 2157396 h 2521011"/>
                <a:gd name="connsiteX212" fmla="*/ 1224403 w 2369255"/>
                <a:gd name="connsiteY212" fmla="*/ 2156460 h 2521011"/>
                <a:gd name="connsiteX213" fmla="*/ 1096768 w 2369255"/>
                <a:gd name="connsiteY213" fmla="*/ 2042160 h 2521011"/>
                <a:gd name="connsiteX214" fmla="*/ 1049736 w 2369255"/>
                <a:gd name="connsiteY214" fmla="*/ 2104529 h 2521011"/>
                <a:gd name="connsiteX215" fmla="*/ 969133 w 2369255"/>
                <a:gd name="connsiteY215" fmla="*/ 2101216 h 2521011"/>
                <a:gd name="connsiteX216" fmla="*/ 965323 w 2369255"/>
                <a:gd name="connsiteY216" fmla="*/ 2129791 h 2521011"/>
                <a:gd name="connsiteX217" fmla="*/ 807208 w 2369255"/>
                <a:gd name="connsiteY217" fmla="*/ 2129791 h 2521011"/>
                <a:gd name="connsiteX218" fmla="*/ 803398 w 2369255"/>
                <a:gd name="connsiteY218" fmla="*/ 2025016 h 2521011"/>
                <a:gd name="connsiteX219" fmla="*/ 801578 w 2369255"/>
                <a:gd name="connsiteY219" fmla="*/ 2024761 h 2521011"/>
                <a:gd name="connsiteX220" fmla="*/ 818638 w 2369255"/>
                <a:gd name="connsiteY220" fmla="*/ 1973580 h 2521011"/>
                <a:gd name="connsiteX221" fmla="*/ 776728 w 2369255"/>
                <a:gd name="connsiteY221" fmla="*/ 1939290 h 2521011"/>
                <a:gd name="connsiteX222" fmla="*/ 780538 w 2369255"/>
                <a:gd name="connsiteY222" fmla="*/ 1899285 h 2521011"/>
                <a:gd name="connsiteX223" fmla="*/ 791968 w 2369255"/>
                <a:gd name="connsiteY223" fmla="*/ 1836420 h 2521011"/>
                <a:gd name="connsiteX224" fmla="*/ 761488 w 2369255"/>
                <a:gd name="connsiteY224" fmla="*/ 1802130 h 2521011"/>
                <a:gd name="connsiteX225" fmla="*/ 708148 w 2369255"/>
                <a:gd name="connsiteY225" fmla="*/ 1790700 h 2521011"/>
                <a:gd name="connsiteX226" fmla="*/ 637663 w 2369255"/>
                <a:gd name="connsiteY226" fmla="*/ 1731645 h 2521011"/>
                <a:gd name="connsiteX227" fmla="*/ 637663 w 2369255"/>
                <a:gd name="connsiteY227" fmla="*/ 1704975 h 2521011"/>
                <a:gd name="connsiteX228" fmla="*/ 609088 w 2369255"/>
                <a:gd name="connsiteY228" fmla="*/ 1708785 h 2521011"/>
                <a:gd name="connsiteX229" fmla="*/ 504313 w 2369255"/>
                <a:gd name="connsiteY229" fmla="*/ 1638300 h 2521011"/>
                <a:gd name="connsiteX230" fmla="*/ 463237 w 2369255"/>
                <a:gd name="connsiteY230" fmla="*/ 1595581 h 2521011"/>
                <a:gd name="connsiteX231" fmla="*/ 464308 w 2369255"/>
                <a:gd name="connsiteY231" fmla="*/ 1543050 h 2521011"/>
                <a:gd name="connsiteX232" fmla="*/ 420493 w 2369255"/>
                <a:gd name="connsiteY232" fmla="*/ 1522095 h 2521011"/>
                <a:gd name="connsiteX233" fmla="*/ 435733 w 2369255"/>
                <a:gd name="connsiteY233" fmla="*/ 1470660 h 2521011"/>
                <a:gd name="connsiteX234" fmla="*/ 391918 w 2369255"/>
                <a:gd name="connsiteY234" fmla="*/ 1491615 h 2521011"/>
                <a:gd name="connsiteX235" fmla="*/ 359533 w 2369255"/>
                <a:gd name="connsiteY235" fmla="*/ 1491615 h 2521011"/>
                <a:gd name="connsiteX236" fmla="*/ 353818 w 2369255"/>
                <a:gd name="connsiteY236" fmla="*/ 1510665 h 2521011"/>
                <a:gd name="connsiteX237" fmla="*/ 184273 w 2369255"/>
                <a:gd name="connsiteY237" fmla="*/ 1510665 h 2521011"/>
                <a:gd name="connsiteX238" fmla="*/ 163926 w 2369255"/>
                <a:gd name="connsiteY238" fmla="*/ 1573404 h 2521011"/>
                <a:gd name="connsiteX239" fmla="*/ 163885 w 2369255"/>
                <a:gd name="connsiteY239" fmla="*/ 1573328 h 2521011"/>
                <a:gd name="connsiteX240" fmla="*/ 184395 w 2369255"/>
                <a:gd name="connsiteY240" fmla="*/ 1510087 h 2521011"/>
                <a:gd name="connsiteX241" fmla="*/ 203274 w 2369255"/>
                <a:gd name="connsiteY241" fmla="*/ 1510087 h 2521011"/>
                <a:gd name="connsiteX242" fmla="*/ 197608 w 2369255"/>
                <a:gd name="connsiteY242" fmla="*/ 1443990 h 2521011"/>
                <a:gd name="connsiteX243" fmla="*/ 148078 w 2369255"/>
                <a:gd name="connsiteY243" fmla="*/ 1466850 h 2521011"/>
                <a:gd name="connsiteX244" fmla="*/ 127123 w 2369255"/>
                <a:gd name="connsiteY244" fmla="*/ 1390650 h 2521011"/>
                <a:gd name="connsiteX245" fmla="*/ 117598 w 2369255"/>
                <a:gd name="connsiteY245" fmla="*/ 1389648 h 2521011"/>
                <a:gd name="connsiteX246" fmla="*/ 117598 w 2369255"/>
                <a:gd name="connsiteY246" fmla="*/ 1352550 h 2521011"/>
                <a:gd name="connsiteX247" fmla="*/ 148078 w 2369255"/>
                <a:gd name="connsiteY247" fmla="*/ 1314450 h 2521011"/>
                <a:gd name="connsiteX248" fmla="*/ 212848 w 2369255"/>
                <a:gd name="connsiteY248" fmla="*/ 1303020 h 2521011"/>
                <a:gd name="connsiteX249" fmla="*/ 229993 w 2369255"/>
                <a:gd name="connsiteY249" fmla="*/ 1238250 h 2521011"/>
                <a:gd name="connsiteX250" fmla="*/ 218563 w 2369255"/>
                <a:gd name="connsiteY250" fmla="*/ 1143000 h 2521011"/>
                <a:gd name="connsiteX251" fmla="*/ 219377 w 2369255"/>
                <a:gd name="connsiteY251" fmla="*/ 1135131 h 2521011"/>
                <a:gd name="connsiteX252" fmla="*/ 308099 w 2369255"/>
                <a:gd name="connsiteY252" fmla="*/ 1110615 h 2521011"/>
                <a:gd name="connsiteX253" fmla="*/ 325244 w 2369255"/>
                <a:gd name="connsiteY253" fmla="*/ 1022985 h 2521011"/>
                <a:gd name="connsiteX254" fmla="*/ 304289 w 2369255"/>
                <a:gd name="connsiteY254" fmla="*/ 986790 h 2521011"/>
                <a:gd name="connsiteX255" fmla="*/ 174749 w 2369255"/>
                <a:gd name="connsiteY255" fmla="*/ 969645 h 2521011"/>
                <a:gd name="connsiteX256" fmla="*/ 243329 w 2369255"/>
                <a:gd name="connsiteY256" fmla="*/ 843915 h 2521011"/>
                <a:gd name="connsiteX257" fmla="*/ 247139 w 2369255"/>
                <a:gd name="connsiteY257" fmla="*/ 731520 h 2521011"/>
                <a:gd name="connsiteX258" fmla="*/ 169034 w 2369255"/>
                <a:gd name="connsiteY258" fmla="*/ 685800 h 2521011"/>
                <a:gd name="connsiteX259" fmla="*/ 98549 w 2369255"/>
                <a:gd name="connsiteY259" fmla="*/ 641985 h 2521011"/>
                <a:gd name="connsiteX260" fmla="*/ 42112 w 2369255"/>
                <a:gd name="connsiteY260" fmla="*/ 643866 h 2521011"/>
                <a:gd name="connsiteX261" fmla="*/ 41731 w 2369255"/>
                <a:gd name="connsiteY261" fmla="*/ 642127 h 2521011"/>
                <a:gd name="connsiteX262" fmla="*/ 98881 w 2369255"/>
                <a:gd name="connsiteY262" fmla="*/ 640222 h 2521011"/>
                <a:gd name="connsiteX263" fmla="*/ 169366 w 2369255"/>
                <a:gd name="connsiteY263" fmla="*/ 684037 h 2521011"/>
                <a:gd name="connsiteX264" fmla="*/ 222373 w 2369255"/>
                <a:gd name="connsiteY264" fmla="*/ 715066 h 2521011"/>
                <a:gd name="connsiteX265" fmla="*/ 222373 w 2369255"/>
                <a:gd name="connsiteY265" fmla="*/ 567691 h 2521011"/>
                <a:gd name="connsiteX266" fmla="*/ 243328 w 2369255"/>
                <a:gd name="connsiteY266" fmla="*/ 489586 h 2521011"/>
                <a:gd name="connsiteX267" fmla="*/ 212848 w 2369255"/>
                <a:gd name="connsiteY267" fmla="*/ 447676 h 2521011"/>
                <a:gd name="connsiteX268" fmla="*/ 287143 w 2369255"/>
                <a:gd name="connsiteY268" fmla="*/ 449581 h 2521011"/>
                <a:gd name="connsiteX269" fmla="*/ 282547 w 2369255"/>
                <a:gd name="connsiteY269" fmla="*/ 446066 h 2521011"/>
                <a:gd name="connsiteX270" fmla="*/ 287143 w 2369255"/>
                <a:gd name="connsiteY270" fmla="*/ 447675 h 2521011"/>
                <a:gd name="connsiteX271" fmla="*/ 317623 w 2369255"/>
                <a:gd name="connsiteY271" fmla="*/ 382905 h 2521011"/>
                <a:gd name="connsiteX272" fmla="*/ 401443 w 2369255"/>
                <a:gd name="connsiteY272" fmla="*/ 384810 h 2521011"/>
                <a:gd name="connsiteX273" fmla="*/ 447163 w 2369255"/>
                <a:gd name="connsiteY273" fmla="*/ 361950 h 2521011"/>
                <a:gd name="connsiteX274" fmla="*/ 462403 w 2369255"/>
                <a:gd name="connsiteY274" fmla="*/ 335280 h 2521011"/>
                <a:gd name="connsiteX275" fmla="*/ 466213 w 2369255"/>
                <a:gd name="connsiteY275" fmla="*/ 266700 h 2521011"/>
                <a:gd name="connsiteX276" fmla="*/ 443353 w 2369255"/>
                <a:gd name="connsiteY276" fmla="*/ 198120 h 2521011"/>
                <a:gd name="connsiteX277" fmla="*/ 390013 w 2369255"/>
                <a:gd name="connsiteY277" fmla="*/ 137160 h 2521011"/>
                <a:gd name="connsiteX278" fmla="*/ 412873 w 2369255"/>
                <a:gd name="connsiteY278" fmla="*/ 125730 h 2521011"/>
                <a:gd name="connsiteX279" fmla="*/ 411094 w 2369255"/>
                <a:gd name="connsiteY279" fmla="*/ 119401 h 2521011"/>
                <a:gd name="connsiteX280" fmla="*/ 412873 w 2369255"/>
                <a:gd name="connsiteY280" fmla="*/ 120015 h 2521011"/>
                <a:gd name="connsiteX281" fmla="*/ 454783 w 2369255"/>
                <a:gd name="connsiteY281" fmla="*/ 74295 h 2521011"/>
                <a:gd name="connsiteX282" fmla="*/ 521458 w 2369255"/>
                <a:gd name="connsiteY282" fmla="*/ 85725 h 2521011"/>
                <a:gd name="connsiteX283" fmla="*/ 498598 w 2369255"/>
                <a:gd name="connsiteY283" fmla="*/ 49530 h 2521011"/>
                <a:gd name="connsiteX284" fmla="*/ 550033 w 2369255"/>
                <a:gd name="connsiteY284" fmla="*/ 13335 h 2521011"/>
                <a:gd name="connsiteX285" fmla="*/ 654808 w 2369255"/>
                <a:gd name="connsiteY28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624964 w 2369255"/>
                <a:gd name="connsiteY117" fmla="*/ 323060 h 2521011"/>
                <a:gd name="connsiteX118" fmla="*/ 654808 w 2369255"/>
                <a:gd name="connsiteY118" fmla="*/ 0 h 2521011"/>
                <a:gd name="connsiteX119" fmla="*/ 681478 w 2369255"/>
                <a:gd name="connsiteY119" fmla="*/ 80010 h 2521011"/>
                <a:gd name="connsiteX120" fmla="*/ 790063 w 2369255"/>
                <a:gd name="connsiteY120" fmla="*/ 51435 h 2521011"/>
                <a:gd name="connsiteX121" fmla="*/ 838950 w 2369255"/>
                <a:gd name="connsiteY121" fmla="*/ 29486 h 2521011"/>
                <a:gd name="connsiteX122" fmla="*/ 862453 w 2369255"/>
                <a:gd name="connsiteY122" fmla="*/ 59055 h 2521011"/>
                <a:gd name="connsiteX123" fmla="*/ 856738 w 2369255"/>
                <a:gd name="connsiteY123" fmla="*/ 89535 h 2521011"/>
                <a:gd name="connsiteX124" fmla="*/ 938653 w 2369255"/>
                <a:gd name="connsiteY124" fmla="*/ 93345 h 2521011"/>
                <a:gd name="connsiteX125" fmla="*/ 951988 w 2369255"/>
                <a:gd name="connsiteY125" fmla="*/ 19050 h 2521011"/>
                <a:gd name="connsiteX126" fmla="*/ 972943 w 2369255"/>
                <a:gd name="connsiteY126" fmla="*/ 47625 h 2521011"/>
                <a:gd name="connsiteX127" fmla="*/ 1064383 w 2369255"/>
                <a:gd name="connsiteY127" fmla="*/ 47625 h 2521011"/>
                <a:gd name="connsiteX128" fmla="*/ 1113913 w 2369255"/>
                <a:gd name="connsiteY128" fmla="*/ 38100 h 2521011"/>
                <a:gd name="connsiteX129" fmla="*/ 1121533 w 2369255"/>
                <a:gd name="connsiteY129" fmla="*/ 9525 h 2521011"/>
                <a:gd name="connsiteX130" fmla="*/ 1182493 w 2369255"/>
                <a:gd name="connsiteY130" fmla="*/ 0 h 2521011"/>
                <a:gd name="connsiteX131" fmla="*/ 1214878 w 2369255"/>
                <a:gd name="connsiteY131" fmla="*/ 102870 h 2521011"/>
                <a:gd name="connsiteX132" fmla="*/ 1228213 w 2369255"/>
                <a:gd name="connsiteY132" fmla="*/ 102870 h 2521011"/>
                <a:gd name="connsiteX133" fmla="*/ 1252978 w 2369255"/>
                <a:gd name="connsiteY133" fmla="*/ 190500 h 2521011"/>
                <a:gd name="connsiteX134" fmla="*/ 1255403 w 2369255"/>
                <a:gd name="connsiteY134" fmla="*/ 195722 h 2521011"/>
                <a:gd name="connsiteX135" fmla="*/ 1252978 w 2369255"/>
                <a:gd name="connsiteY135" fmla="*/ 198120 h 2521011"/>
                <a:gd name="connsiteX136" fmla="*/ 1249168 w 2369255"/>
                <a:gd name="connsiteY136" fmla="*/ 240030 h 2521011"/>
                <a:gd name="connsiteX137" fmla="*/ 1273933 w 2369255"/>
                <a:gd name="connsiteY137" fmla="*/ 346710 h 2521011"/>
                <a:gd name="connsiteX138" fmla="*/ 1216783 w 2369255"/>
                <a:gd name="connsiteY138" fmla="*/ 363855 h 2521011"/>
                <a:gd name="connsiteX139" fmla="*/ 1245358 w 2369255"/>
                <a:gd name="connsiteY139" fmla="*/ 510540 h 2521011"/>
                <a:gd name="connsiteX140" fmla="*/ 1266313 w 2369255"/>
                <a:gd name="connsiteY140" fmla="*/ 563880 h 2521011"/>
                <a:gd name="connsiteX141" fmla="*/ 1312033 w 2369255"/>
                <a:gd name="connsiteY141" fmla="*/ 641985 h 2521011"/>
                <a:gd name="connsiteX142" fmla="*/ 1332988 w 2369255"/>
                <a:gd name="connsiteY142" fmla="*/ 645795 h 2521011"/>
                <a:gd name="connsiteX143" fmla="*/ 1361563 w 2369255"/>
                <a:gd name="connsiteY143" fmla="*/ 737235 h 2521011"/>
                <a:gd name="connsiteX144" fmla="*/ 1540633 w 2369255"/>
                <a:gd name="connsiteY144" fmla="*/ 702945 h 2521011"/>
                <a:gd name="connsiteX145" fmla="*/ 1540207 w 2369255"/>
                <a:gd name="connsiteY145" fmla="*/ 700259 h 2521011"/>
                <a:gd name="connsiteX146" fmla="*/ 1586353 w 2369255"/>
                <a:gd name="connsiteY146" fmla="*/ 689610 h 2521011"/>
                <a:gd name="connsiteX147" fmla="*/ 1609213 w 2369255"/>
                <a:gd name="connsiteY147" fmla="*/ 659130 h 2521011"/>
                <a:gd name="connsiteX148" fmla="*/ 1637788 w 2369255"/>
                <a:gd name="connsiteY148" fmla="*/ 645795 h 2521011"/>
                <a:gd name="connsiteX149" fmla="*/ 1649218 w 2369255"/>
                <a:gd name="connsiteY149" fmla="*/ 613410 h 2521011"/>
                <a:gd name="connsiteX150" fmla="*/ 1670173 w 2369255"/>
                <a:gd name="connsiteY150" fmla="*/ 594360 h 2521011"/>
                <a:gd name="connsiteX151" fmla="*/ 1691128 w 2369255"/>
                <a:gd name="connsiteY151" fmla="*/ 609600 h 2521011"/>
                <a:gd name="connsiteX152" fmla="*/ 1685413 w 2369255"/>
                <a:gd name="connsiteY152" fmla="*/ 708660 h 2521011"/>
                <a:gd name="connsiteX153" fmla="*/ 1755898 w 2369255"/>
                <a:gd name="connsiteY153" fmla="*/ 786765 h 2521011"/>
                <a:gd name="connsiteX154" fmla="*/ 1757803 w 2369255"/>
                <a:gd name="connsiteY154" fmla="*/ 851535 h 2521011"/>
                <a:gd name="connsiteX155" fmla="*/ 1733038 w 2369255"/>
                <a:gd name="connsiteY155" fmla="*/ 872490 h 2521011"/>
                <a:gd name="connsiteX156" fmla="*/ 1795903 w 2369255"/>
                <a:gd name="connsiteY156" fmla="*/ 876300 h 2521011"/>
                <a:gd name="connsiteX157" fmla="*/ 2082230 w 2369255"/>
                <a:gd name="connsiteY157" fmla="*/ 811829 h 2521011"/>
                <a:gd name="connsiteX158" fmla="*/ 2102608 w 2369255"/>
                <a:gd name="connsiteY158" fmla="*/ 889635 h 2521011"/>
                <a:gd name="connsiteX159" fmla="*/ 2094988 w 2369255"/>
                <a:gd name="connsiteY159" fmla="*/ 942975 h 2521011"/>
                <a:gd name="connsiteX160" fmla="*/ 2030218 w 2369255"/>
                <a:gd name="connsiteY160" fmla="*/ 952500 h 2521011"/>
                <a:gd name="connsiteX161" fmla="*/ 2030218 w 2369255"/>
                <a:gd name="connsiteY161" fmla="*/ 1022985 h 2521011"/>
                <a:gd name="connsiteX162" fmla="*/ 2074033 w 2369255"/>
                <a:gd name="connsiteY162" fmla="*/ 1028700 h 2521011"/>
                <a:gd name="connsiteX163" fmla="*/ 2114038 w 2369255"/>
                <a:gd name="connsiteY163" fmla="*/ 1002030 h 2521011"/>
                <a:gd name="connsiteX164" fmla="*/ 2093083 w 2369255"/>
                <a:gd name="connsiteY164" fmla="*/ 1057275 h 2521011"/>
                <a:gd name="connsiteX165" fmla="*/ 2089273 w 2369255"/>
                <a:gd name="connsiteY165" fmla="*/ 1137285 h 2521011"/>
                <a:gd name="connsiteX166" fmla="*/ 2287393 w 2369255"/>
                <a:gd name="connsiteY166" fmla="*/ 1135380 h 2521011"/>
                <a:gd name="connsiteX167" fmla="*/ 2287393 w 2369255"/>
                <a:gd name="connsiteY167" fmla="*/ 1091565 h 2521011"/>
                <a:gd name="connsiteX168" fmla="*/ 2296363 w 2369255"/>
                <a:gd name="connsiteY168" fmla="*/ 1088949 h 2521011"/>
                <a:gd name="connsiteX169" fmla="*/ 2369255 w 2369255"/>
                <a:gd name="connsiteY169" fmla="*/ 1229053 h 2521011"/>
                <a:gd name="connsiteX170" fmla="*/ 2303675 w 2369255"/>
                <a:gd name="connsiteY170" fmla="*/ 1218123 h 2521011"/>
                <a:gd name="connsiteX171" fmla="*/ 2285869 w 2369255"/>
                <a:gd name="connsiteY171" fmla="*/ 1136214 h 2521011"/>
                <a:gd name="connsiteX172" fmla="*/ 2093706 w 2369255"/>
                <a:gd name="connsiteY172" fmla="*/ 1138062 h 2521011"/>
                <a:gd name="connsiteX173" fmla="*/ 2142613 w 2369255"/>
                <a:gd name="connsiteY173" fmla="*/ 1226820 h 2521011"/>
                <a:gd name="connsiteX174" fmla="*/ 2083558 w 2369255"/>
                <a:gd name="connsiteY174" fmla="*/ 1257300 h 2521011"/>
                <a:gd name="connsiteX175" fmla="*/ 2093083 w 2369255"/>
                <a:gd name="connsiteY175" fmla="*/ 1295400 h 2521011"/>
                <a:gd name="connsiteX176" fmla="*/ 2047363 w 2369255"/>
                <a:gd name="connsiteY176" fmla="*/ 1350645 h 2521011"/>
                <a:gd name="connsiteX177" fmla="*/ 2174998 w 2369255"/>
                <a:gd name="connsiteY177" fmla="*/ 1419225 h 2521011"/>
                <a:gd name="connsiteX178" fmla="*/ 2152138 w 2369255"/>
                <a:gd name="connsiteY178" fmla="*/ 1451610 h 2521011"/>
                <a:gd name="connsiteX179" fmla="*/ 2203573 w 2369255"/>
                <a:gd name="connsiteY179" fmla="*/ 1527810 h 2521011"/>
                <a:gd name="connsiteX180" fmla="*/ 2197858 w 2369255"/>
                <a:gd name="connsiteY180" fmla="*/ 1565910 h 2521011"/>
                <a:gd name="connsiteX181" fmla="*/ 2163568 w 2369255"/>
                <a:gd name="connsiteY181" fmla="*/ 1581150 h 2521011"/>
                <a:gd name="connsiteX182" fmla="*/ 2131183 w 2369255"/>
                <a:gd name="connsiteY182" fmla="*/ 1657350 h 2521011"/>
                <a:gd name="connsiteX183" fmla="*/ 2165473 w 2369255"/>
                <a:gd name="connsiteY183" fmla="*/ 1691640 h 2521011"/>
                <a:gd name="connsiteX184" fmla="*/ 2129278 w 2369255"/>
                <a:gd name="connsiteY184" fmla="*/ 1737360 h 2521011"/>
                <a:gd name="connsiteX185" fmla="*/ 2213098 w 2369255"/>
                <a:gd name="connsiteY185" fmla="*/ 1722120 h 2521011"/>
                <a:gd name="connsiteX186" fmla="*/ 2131183 w 2369255"/>
                <a:gd name="connsiteY186" fmla="*/ 1739265 h 2521011"/>
                <a:gd name="connsiteX187" fmla="*/ 2030218 w 2369255"/>
                <a:gd name="connsiteY187" fmla="*/ 1644015 h 2521011"/>
                <a:gd name="connsiteX188" fmla="*/ 1940683 w 2369255"/>
                <a:gd name="connsiteY188" fmla="*/ 1708785 h 2521011"/>
                <a:gd name="connsiteX189" fmla="*/ 1809238 w 2369255"/>
                <a:gd name="connsiteY189" fmla="*/ 1737360 h 2521011"/>
                <a:gd name="connsiteX190" fmla="*/ 1795903 w 2369255"/>
                <a:gd name="connsiteY190" fmla="*/ 1722120 h 2521011"/>
                <a:gd name="connsiteX191" fmla="*/ 1738753 w 2369255"/>
                <a:gd name="connsiteY191" fmla="*/ 1737360 h 2521011"/>
                <a:gd name="connsiteX192" fmla="*/ 1734943 w 2369255"/>
                <a:gd name="connsiteY192" fmla="*/ 1760220 h 2521011"/>
                <a:gd name="connsiteX193" fmla="*/ 1683030 w 2369255"/>
                <a:gd name="connsiteY193" fmla="*/ 1773198 h 2521011"/>
                <a:gd name="connsiteX194" fmla="*/ 1681603 w 2369255"/>
                <a:gd name="connsiteY194" fmla="*/ 1771650 h 2521011"/>
                <a:gd name="connsiteX195" fmla="*/ 1637788 w 2369255"/>
                <a:gd name="connsiteY195" fmla="*/ 1811655 h 2521011"/>
                <a:gd name="connsiteX196" fmla="*/ 1618738 w 2369255"/>
                <a:gd name="connsiteY196" fmla="*/ 1811655 h 2521011"/>
                <a:gd name="connsiteX197" fmla="*/ 1546348 w 2369255"/>
                <a:gd name="connsiteY197" fmla="*/ 1903095 h 2521011"/>
                <a:gd name="connsiteX198" fmla="*/ 1538728 w 2369255"/>
                <a:gd name="connsiteY198" fmla="*/ 1952625 h 2521011"/>
                <a:gd name="connsiteX199" fmla="*/ 1513963 w 2369255"/>
                <a:gd name="connsiteY199" fmla="*/ 1918335 h 2521011"/>
                <a:gd name="connsiteX200" fmla="*/ 1475863 w 2369255"/>
                <a:gd name="connsiteY200" fmla="*/ 1986915 h 2521011"/>
                <a:gd name="connsiteX201" fmla="*/ 1460623 w 2369255"/>
                <a:gd name="connsiteY201" fmla="*/ 1986915 h 2521011"/>
                <a:gd name="connsiteX202" fmla="*/ 1414903 w 2369255"/>
                <a:gd name="connsiteY202" fmla="*/ 2019300 h 2521011"/>
                <a:gd name="connsiteX203" fmla="*/ 1418713 w 2369255"/>
                <a:gd name="connsiteY203" fmla="*/ 2038350 h 2521011"/>
                <a:gd name="connsiteX204" fmla="*/ 1376803 w 2369255"/>
                <a:gd name="connsiteY204" fmla="*/ 2066925 h 2521011"/>
                <a:gd name="connsiteX205" fmla="*/ 1390138 w 2369255"/>
                <a:gd name="connsiteY205" fmla="*/ 2097405 h 2521011"/>
                <a:gd name="connsiteX206" fmla="*/ 1319653 w 2369255"/>
                <a:gd name="connsiteY206" fmla="*/ 2106930 h 2521011"/>
                <a:gd name="connsiteX207" fmla="*/ 1300603 w 2369255"/>
                <a:gd name="connsiteY207" fmla="*/ 2143125 h 2521011"/>
                <a:gd name="connsiteX208" fmla="*/ 1273933 w 2369255"/>
                <a:gd name="connsiteY208" fmla="*/ 2164080 h 2521011"/>
                <a:gd name="connsiteX209" fmla="*/ 1239643 w 2369255"/>
                <a:gd name="connsiteY209" fmla="*/ 2141220 h 2521011"/>
                <a:gd name="connsiteX210" fmla="*/ 1225489 w 2369255"/>
                <a:gd name="connsiteY210" fmla="*/ 2157396 h 2521011"/>
                <a:gd name="connsiteX211" fmla="*/ 1224403 w 2369255"/>
                <a:gd name="connsiteY211" fmla="*/ 2156460 h 2521011"/>
                <a:gd name="connsiteX212" fmla="*/ 1096768 w 2369255"/>
                <a:gd name="connsiteY212" fmla="*/ 2042160 h 2521011"/>
                <a:gd name="connsiteX213" fmla="*/ 1049736 w 2369255"/>
                <a:gd name="connsiteY213" fmla="*/ 2104529 h 2521011"/>
                <a:gd name="connsiteX214" fmla="*/ 969133 w 2369255"/>
                <a:gd name="connsiteY214" fmla="*/ 2101216 h 2521011"/>
                <a:gd name="connsiteX215" fmla="*/ 965323 w 2369255"/>
                <a:gd name="connsiteY215" fmla="*/ 2129791 h 2521011"/>
                <a:gd name="connsiteX216" fmla="*/ 807208 w 2369255"/>
                <a:gd name="connsiteY216" fmla="*/ 2129791 h 2521011"/>
                <a:gd name="connsiteX217" fmla="*/ 803398 w 2369255"/>
                <a:gd name="connsiteY217" fmla="*/ 2025016 h 2521011"/>
                <a:gd name="connsiteX218" fmla="*/ 801578 w 2369255"/>
                <a:gd name="connsiteY218" fmla="*/ 2024761 h 2521011"/>
                <a:gd name="connsiteX219" fmla="*/ 818638 w 2369255"/>
                <a:gd name="connsiteY219" fmla="*/ 1973580 h 2521011"/>
                <a:gd name="connsiteX220" fmla="*/ 776728 w 2369255"/>
                <a:gd name="connsiteY220" fmla="*/ 1939290 h 2521011"/>
                <a:gd name="connsiteX221" fmla="*/ 780538 w 2369255"/>
                <a:gd name="connsiteY221" fmla="*/ 1899285 h 2521011"/>
                <a:gd name="connsiteX222" fmla="*/ 791968 w 2369255"/>
                <a:gd name="connsiteY222" fmla="*/ 1836420 h 2521011"/>
                <a:gd name="connsiteX223" fmla="*/ 761488 w 2369255"/>
                <a:gd name="connsiteY223" fmla="*/ 1802130 h 2521011"/>
                <a:gd name="connsiteX224" fmla="*/ 708148 w 2369255"/>
                <a:gd name="connsiteY224" fmla="*/ 1790700 h 2521011"/>
                <a:gd name="connsiteX225" fmla="*/ 637663 w 2369255"/>
                <a:gd name="connsiteY225" fmla="*/ 1731645 h 2521011"/>
                <a:gd name="connsiteX226" fmla="*/ 637663 w 2369255"/>
                <a:gd name="connsiteY226" fmla="*/ 1704975 h 2521011"/>
                <a:gd name="connsiteX227" fmla="*/ 609088 w 2369255"/>
                <a:gd name="connsiteY227" fmla="*/ 1708785 h 2521011"/>
                <a:gd name="connsiteX228" fmla="*/ 504313 w 2369255"/>
                <a:gd name="connsiteY228" fmla="*/ 1638300 h 2521011"/>
                <a:gd name="connsiteX229" fmla="*/ 463237 w 2369255"/>
                <a:gd name="connsiteY229" fmla="*/ 1595581 h 2521011"/>
                <a:gd name="connsiteX230" fmla="*/ 464308 w 2369255"/>
                <a:gd name="connsiteY230" fmla="*/ 1543050 h 2521011"/>
                <a:gd name="connsiteX231" fmla="*/ 420493 w 2369255"/>
                <a:gd name="connsiteY231" fmla="*/ 1522095 h 2521011"/>
                <a:gd name="connsiteX232" fmla="*/ 435733 w 2369255"/>
                <a:gd name="connsiteY232" fmla="*/ 1470660 h 2521011"/>
                <a:gd name="connsiteX233" fmla="*/ 391918 w 2369255"/>
                <a:gd name="connsiteY233" fmla="*/ 1491615 h 2521011"/>
                <a:gd name="connsiteX234" fmla="*/ 359533 w 2369255"/>
                <a:gd name="connsiteY234" fmla="*/ 1491615 h 2521011"/>
                <a:gd name="connsiteX235" fmla="*/ 353818 w 2369255"/>
                <a:gd name="connsiteY235" fmla="*/ 1510665 h 2521011"/>
                <a:gd name="connsiteX236" fmla="*/ 184273 w 2369255"/>
                <a:gd name="connsiteY236" fmla="*/ 1510665 h 2521011"/>
                <a:gd name="connsiteX237" fmla="*/ 163926 w 2369255"/>
                <a:gd name="connsiteY237" fmla="*/ 1573404 h 2521011"/>
                <a:gd name="connsiteX238" fmla="*/ 163885 w 2369255"/>
                <a:gd name="connsiteY238" fmla="*/ 1573328 h 2521011"/>
                <a:gd name="connsiteX239" fmla="*/ 184395 w 2369255"/>
                <a:gd name="connsiteY239" fmla="*/ 1510087 h 2521011"/>
                <a:gd name="connsiteX240" fmla="*/ 203274 w 2369255"/>
                <a:gd name="connsiteY240" fmla="*/ 1510087 h 2521011"/>
                <a:gd name="connsiteX241" fmla="*/ 197608 w 2369255"/>
                <a:gd name="connsiteY241" fmla="*/ 1443990 h 2521011"/>
                <a:gd name="connsiteX242" fmla="*/ 148078 w 2369255"/>
                <a:gd name="connsiteY242" fmla="*/ 1466850 h 2521011"/>
                <a:gd name="connsiteX243" fmla="*/ 127123 w 2369255"/>
                <a:gd name="connsiteY243" fmla="*/ 1390650 h 2521011"/>
                <a:gd name="connsiteX244" fmla="*/ 117598 w 2369255"/>
                <a:gd name="connsiteY244" fmla="*/ 1389648 h 2521011"/>
                <a:gd name="connsiteX245" fmla="*/ 117598 w 2369255"/>
                <a:gd name="connsiteY245" fmla="*/ 1352550 h 2521011"/>
                <a:gd name="connsiteX246" fmla="*/ 148078 w 2369255"/>
                <a:gd name="connsiteY246" fmla="*/ 1314450 h 2521011"/>
                <a:gd name="connsiteX247" fmla="*/ 212848 w 2369255"/>
                <a:gd name="connsiteY247" fmla="*/ 1303020 h 2521011"/>
                <a:gd name="connsiteX248" fmla="*/ 229993 w 2369255"/>
                <a:gd name="connsiteY248" fmla="*/ 1238250 h 2521011"/>
                <a:gd name="connsiteX249" fmla="*/ 218563 w 2369255"/>
                <a:gd name="connsiteY249" fmla="*/ 1143000 h 2521011"/>
                <a:gd name="connsiteX250" fmla="*/ 219377 w 2369255"/>
                <a:gd name="connsiteY250" fmla="*/ 1135131 h 2521011"/>
                <a:gd name="connsiteX251" fmla="*/ 308099 w 2369255"/>
                <a:gd name="connsiteY251" fmla="*/ 1110615 h 2521011"/>
                <a:gd name="connsiteX252" fmla="*/ 325244 w 2369255"/>
                <a:gd name="connsiteY252" fmla="*/ 1022985 h 2521011"/>
                <a:gd name="connsiteX253" fmla="*/ 304289 w 2369255"/>
                <a:gd name="connsiteY253" fmla="*/ 986790 h 2521011"/>
                <a:gd name="connsiteX254" fmla="*/ 174749 w 2369255"/>
                <a:gd name="connsiteY254" fmla="*/ 969645 h 2521011"/>
                <a:gd name="connsiteX255" fmla="*/ 243329 w 2369255"/>
                <a:gd name="connsiteY255" fmla="*/ 843915 h 2521011"/>
                <a:gd name="connsiteX256" fmla="*/ 247139 w 2369255"/>
                <a:gd name="connsiteY256" fmla="*/ 731520 h 2521011"/>
                <a:gd name="connsiteX257" fmla="*/ 169034 w 2369255"/>
                <a:gd name="connsiteY257" fmla="*/ 685800 h 2521011"/>
                <a:gd name="connsiteX258" fmla="*/ 98549 w 2369255"/>
                <a:gd name="connsiteY258" fmla="*/ 641985 h 2521011"/>
                <a:gd name="connsiteX259" fmla="*/ 42112 w 2369255"/>
                <a:gd name="connsiteY259" fmla="*/ 643866 h 2521011"/>
                <a:gd name="connsiteX260" fmla="*/ 41731 w 2369255"/>
                <a:gd name="connsiteY260" fmla="*/ 642127 h 2521011"/>
                <a:gd name="connsiteX261" fmla="*/ 98881 w 2369255"/>
                <a:gd name="connsiteY261" fmla="*/ 640222 h 2521011"/>
                <a:gd name="connsiteX262" fmla="*/ 169366 w 2369255"/>
                <a:gd name="connsiteY262" fmla="*/ 684037 h 2521011"/>
                <a:gd name="connsiteX263" fmla="*/ 222373 w 2369255"/>
                <a:gd name="connsiteY263" fmla="*/ 715066 h 2521011"/>
                <a:gd name="connsiteX264" fmla="*/ 222373 w 2369255"/>
                <a:gd name="connsiteY264" fmla="*/ 567691 h 2521011"/>
                <a:gd name="connsiteX265" fmla="*/ 243328 w 2369255"/>
                <a:gd name="connsiteY265" fmla="*/ 489586 h 2521011"/>
                <a:gd name="connsiteX266" fmla="*/ 212848 w 2369255"/>
                <a:gd name="connsiteY266" fmla="*/ 447676 h 2521011"/>
                <a:gd name="connsiteX267" fmla="*/ 287143 w 2369255"/>
                <a:gd name="connsiteY267" fmla="*/ 449581 h 2521011"/>
                <a:gd name="connsiteX268" fmla="*/ 282547 w 2369255"/>
                <a:gd name="connsiteY268" fmla="*/ 446066 h 2521011"/>
                <a:gd name="connsiteX269" fmla="*/ 287143 w 2369255"/>
                <a:gd name="connsiteY269" fmla="*/ 447675 h 2521011"/>
                <a:gd name="connsiteX270" fmla="*/ 317623 w 2369255"/>
                <a:gd name="connsiteY270" fmla="*/ 382905 h 2521011"/>
                <a:gd name="connsiteX271" fmla="*/ 401443 w 2369255"/>
                <a:gd name="connsiteY271" fmla="*/ 384810 h 2521011"/>
                <a:gd name="connsiteX272" fmla="*/ 447163 w 2369255"/>
                <a:gd name="connsiteY272" fmla="*/ 361950 h 2521011"/>
                <a:gd name="connsiteX273" fmla="*/ 462403 w 2369255"/>
                <a:gd name="connsiteY273" fmla="*/ 335280 h 2521011"/>
                <a:gd name="connsiteX274" fmla="*/ 466213 w 2369255"/>
                <a:gd name="connsiteY274" fmla="*/ 266700 h 2521011"/>
                <a:gd name="connsiteX275" fmla="*/ 443353 w 2369255"/>
                <a:gd name="connsiteY275" fmla="*/ 198120 h 2521011"/>
                <a:gd name="connsiteX276" fmla="*/ 390013 w 2369255"/>
                <a:gd name="connsiteY276" fmla="*/ 137160 h 2521011"/>
                <a:gd name="connsiteX277" fmla="*/ 412873 w 2369255"/>
                <a:gd name="connsiteY277" fmla="*/ 125730 h 2521011"/>
                <a:gd name="connsiteX278" fmla="*/ 411094 w 2369255"/>
                <a:gd name="connsiteY278" fmla="*/ 119401 h 2521011"/>
                <a:gd name="connsiteX279" fmla="*/ 412873 w 2369255"/>
                <a:gd name="connsiteY279" fmla="*/ 120015 h 2521011"/>
                <a:gd name="connsiteX280" fmla="*/ 454783 w 2369255"/>
                <a:gd name="connsiteY280" fmla="*/ 74295 h 2521011"/>
                <a:gd name="connsiteX281" fmla="*/ 521458 w 2369255"/>
                <a:gd name="connsiteY281" fmla="*/ 85725 h 2521011"/>
                <a:gd name="connsiteX282" fmla="*/ 498598 w 2369255"/>
                <a:gd name="connsiteY282" fmla="*/ 49530 h 2521011"/>
                <a:gd name="connsiteX283" fmla="*/ 550033 w 2369255"/>
                <a:gd name="connsiteY283" fmla="*/ 13335 h 2521011"/>
                <a:gd name="connsiteX284" fmla="*/ 654808 w 2369255"/>
                <a:gd name="connsiteY28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04463 w 2369255"/>
                <a:gd name="connsiteY115" fmla="*/ 365760 h 2521011"/>
                <a:gd name="connsiteX116" fmla="*/ 1624964 w 2369255"/>
                <a:gd name="connsiteY116" fmla="*/ 323060 h 2521011"/>
                <a:gd name="connsiteX117" fmla="*/ 654808 w 2369255"/>
                <a:gd name="connsiteY117" fmla="*/ 0 h 2521011"/>
                <a:gd name="connsiteX118" fmla="*/ 681478 w 2369255"/>
                <a:gd name="connsiteY118" fmla="*/ 80010 h 2521011"/>
                <a:gd name="connsiteX119" fmla="*/ 790063 w 2369255"/>
                <a:gd name="connsiteY119" fmla="*/ 51435 h 2521011"/>
                <a:gd name="connsiteX120" fmla="*/ 838950 w 2369255"/>
                <a:gd name="connsiteY120" fmla="*/ 29486 h 2521011"/>
                <a:gd name="connsiteX121" fmla="*/ 862453 w 2369255"/>
                <a:gd name="connsiteY121" fmla="*/ 59055 h 2521011"/>
                <a:gd name="connsiteX122" fmla="*/ 856738 w 2369255"/>
                <a:gd name="connsiteY122" fmla="*/ 89535 h 2521011"/>
                <a:gd name="connsiteX123" fmla="*/ 938653 w 2369255"/>
                <a:gd name="connsiteY123" fmla="*/ 93345 h 2521011"/>
                <a:gd name="connsiteX124" fmla="*/ 951988 w 2369255"/>
                <a:gd name="connsiteY124" fmla="*/ 19050 h 2521011"/>
                <a:gd name="connsiteX125" fmla="*/ 972943 w 2369255"/>
                <a:gd name="connsiteY125" fmla="*/ 47625 h 2521011"/>
                <a:gd name="connsiteX126" fmla="*/ 1064383 w 2369255"/>
                <a:gd name="connsiteY126" fmla="*/ 47625 h 2521011"/>
                <a:gd name="connsiteX127" fmla="*/ 1113913 w 2369255"/>
                <a:gd name="connsiteY127" fmla="*/ 38100 h 2521011"/>
                <a:gd name="connsiteX128" fmla="*/ 1121533 w 2369255"/>
                <a:gd name="connsiteY128" fmla="*/ 9525 h 2521011"/>
                <a:gd name="connsiteX129" fmla="*/ 1182493 w 2369255"/>
                <a:gd name="connsiteY129" fmla="*/ 0 h 2521011"/>
                <a:gd name="connsiteX130" fmla="*/ 1214878 w 2369255"/>
                <a:gd name="connsiteY130" fmla="*/ 102870 h 2521011"/>
                <a:gd name="connsiteX131" fmla="*/ 1228213 w 2369255"/>
                <a:gd name="connsiteY131" fmla="*/ 102870 h 2521011"/>
                <a:gd name="connsiteX132" fmla="*/ 1252978 w 2369255"/>
                <a:gd name="connsiteY132" fmla="*/ 190500 h 2521011"/>
                <a:gd name="connsiteX133" fmla="*/ 1255403 w 2369255"/>
                <a:gd name="connsiteY133" fmla="*/ 195722 h 2521011"/>
                <a:gd name="connsiteX134" fmla="*/ 1252978 w 2369255"/>
                <a:gd name="connsiteY134" fmla="*/ 198120 h 2521011"/>
                <a:gd name="connsiteX135" fmla="*/ 1249168 w 2369255"/>
                <a:gd name="connsiteY135" fmla="*/ 240030 h 2521011"/>
                <a:gd name="connsiteX136" fmla="*/ 1273933 w 2369255"/>
                <a:gd name="connsiteY136" fmla="*/ 346710 h 2521011"/>
                <a:gd name="connsiteX137" fmla="*/ 1216783 w 2369255"/>
                <a:gd name="connsiteY137" fmla="*/ 363855 h 2521011"/>
                <a:gd name="connsiteX138" fmla="*/ 1245358 w 2369255"/>
                <a:gd name="connsiteY138" fmla="*/ 510540 h 2521011"/>
                <a:gd name="connsiteX139" fmla="*/ 1266313 w 2369255"/>
                <a:gd name="connsiteY139" fmla="*/ 563880 h 2521011"/>
                <a:gd name="connsiteX140" fmla="*/ 1312033 w 2369255"/>
                <a:gd name="connsiteY140" fmla="*/ 641985 h 2521011"/>
                <a:gd name="connsiteX141" fmla="*/ 1332988 w 2369255"/>
                <a:gd name="connsiteY141" fmla="*/ 645795 h 2521011"/>
                <a:gd name="connsiteX142" fmla="*/ 1361563 w 2369255"/>
                <a:gd name="connsiteY142" fmla="*/ 737235 h 2521011"/>
                <a:gd name="connsiteX143" fmla="*/ 1540633 w 2369255"/>
                <a:gd name="connsiteY143" fmla="*/ 702945 h 2521011"/>
                <a:gd name="connsiteX144" fmla="*/ 1540207 w 2369255"/>
                <a:gd name="connsiteY144" fmla="*/ 700259 h 2521011"/>
                <a:gd name="connsiteX145" fmla="*/ 1586353 w 2369255"/>
                <a:gd name="connsiteY145" fmla="*/ 689610 h 2521011"/>
                <a:gd name="connsiteX146" fmla="*/ 1609213 w 2369255"/>
                <a:gd name="connsiteY146" fmla="*/ 659130 h 2521011"/>
                <a:gd name="connsiteX147" fmla="*/ 1637788 w 2369255"/>
                <a:gd name="connsiteY147" fmla="*/ 645795 h 2521011"/>
                <a:gd name="connsiteX148" fmla="*/ 1649218 w 2369255"/>
                <a:gd name="connsiteY148" fmla="*/ 613410 h 2521011"/>
                <a:gd name="connsiteX149" fmla="*/ 1670173 w 2369255"/>
                <a:gd name="connsiteY149" fmla="*/ 594360 h 2521011"/>
                <a:gd name="connsiteX150" fmla="*/ 1691128 w 2369255"/>
                <a:gd name="connsiteY150" fmla="*/ 609600 h 2521011"/>
                <a:gd name="connsiteX151" fmla="*/ 1685413 w 2369255"/>
                <a:gd name="connsiteY151" fmla="*/ 708660 h 2521011"/>
                <a:gd name="connsiteX152" fmla="*/ 1755898 w 2369255"/>
                <a:gd name="connsiteY152" fmla="*/ 786765 h 2521011"/>
                <a:gd name="connsiteX153" fmla="*/ 1757803 w 2369255"/>
                <a:gd name="connsiteY153" fmla="*/ 851535 h 2521011"/>
                <a:gd name="connsiteX154" fmla="*/ 1733038 w 2369255"/>
                <a:gd name="connsiteY154" fmla="*/ 872490 h 2521011"/>
                <a:gd name="connsiteX155" fmla="*/ 1795903 w 2369255"/>
                <a:gd name="connsiteY155" fmla="*/ 876300 h 2521011"/>
                <a:gd name="connsiteX156" fmla="*/ 2082230 w 2369255"/>
                <a:gd name="connsiteY156" fmla="*/ 811829 h 2521011"/>
                <a:gd name="connsiteX157" fmla="*/ 2102608 w 2369255"/>
                <a:gd name="connsiteY157" fmla="*/ 889635 h 2521011"/>
                <a:gd name="connsiteX158" fmla="*/ 2094988 w 2369255"/>
                <a:gd name="connsiteY158" fmla="*/ 942975 h 2521011"/>
                <a:gd name="connsiteX159" fmla="*/ 2030218 w 2369255"/>
                <a:gd name="connsiteY159" fmla="*/ 952500 h 2521011"/>
                <a:gd name="connsiteX160" fmla="*/ 2030218 w 2369255"/>
                <a:gd name="connsiteY160" fmla="*/ 1022985 h 2521011"/>
                <a:gd name="connsiteX161" fmla="*/ 2074033 w 2369255"/>
                <a:gd name="connsiteY161" fmla="*/ 1028700 h 2521011"/>
                <a:gd name="connsiteX162" fmla="*/ 2114038 w 2369255"/>
                <a:gd name="connsiteY162" fmla="*/ 1002030 h 2521011"/>
                <a:gd name="connsiteX163" fmla="*/ 2093083 w 2369255"/>
                <a:gd name="connsiteY163" fmla="*/ 1057275 h 2521011"/>
                <a:gd name="connsiteX164" fmla="*/ 2089273 w 2369255"/>
                <a:gd name="connsiteY164" fmla="*/ 1137285 h 2521011"/>
                <a:gd name="connsiteX165" fmla="*/ 2287393 w 2369255"/>
                <a:gd name="connsiteY165" fmla="*/ 1135380 h 2521011"/>
                <a:gd name="connsiteX166" fmla="*/ 2287393 w 2369255"/>
                <a:gd name="connsiteY166" fmla="*/ 1091565 h 2521011"/>
                <a:gd name="connsiteX167" fmla="*/ 2296363 w 2369255"/>
                <a:gd name="connsiteY167" fmla="*/ 1088949 h 2521011"/>
                <a:gd name="connsiteX168" fmla="*/ 2369255 w 2369255"/>
                <a:gd name="connsiteY168" fmla="*/ 1229053 h 2521011"/>
                <a:gd name="connsiteX169" fmla="*/ 2303675 w 2369255"/>
                <a:gd name="connsiteY169" fmla="*/ 1218123 h 2521011"/>
                <a:gd name="connsiteX170" fmla="*/ 2285869 w 2369255"/>
                <a:gd name="connsiteY170" fmla="*/ 1136214 h 2521011"/>
                <a:gd name="connsiteX171" fmla="*/ 2093706 w 2369255"/>
                <a:gd name="connsiteY171" fmla="*/ 1138062 h 2521011"/>
                <a:gd name="connsiteX172" fmla="*/ 2142613 w 2369255"/>
                <a:gd name="connsiteY172" fmla="*/ 1226820 h 2521011"/>
                <a:gd name="connsiteX173" fmla="*/ 2083558 w 2369255"/>
                <a:gd name="connsiteY173" fmla="*/ 1257300 h 2521011"/>
                <a:gd name="connsiteX174" fmla="*/ 2093083 w 2369255"/>
                <a:gd name="connsiteY174" fmla="*/ 1295400 h 2521011"/>
                <a:gd name="connsiteX175" fmla="*/ 2047363 w 2369255"/>
                <a:gd name="connsiteY175" fmla="*/ 1350645 h 2521011"/>
                <a:gd name="connsiteX176" fmla="*/ 2174998 w 2369255"/>
                <a:gd name="connsiteY176" fmla="*/ 1419225 h 2521011"/>
                <a:gd name="connsiteX177" fmla="*/ 2152138 w 2369255"/>
                <a:gd name="connsiteY177" fmla="*/ 1451610 h 2521011"/>
                <a:gd name="connsiteX178" fmla="*/ 2203573 w 2369255"/>
                <a:gd name="connsiteY178" fmla="*/ 1527810 h 2521011"/>
                <a:gd name="connsiteX179" fmla="*/ 2197858 w 2369255"/>
                <a:gd name="connsiteY179" fmla="*/ 1565910 h 2521011"/>
                <a:gd name="connsiteX180" fmla="*/ 2163568 w 2369255"/>
                <a:gd name="connsiteY180" fmla="*/ 1581150 h 2521011"/>
                <a:gd name="connsiteX181" fmla="*/ 2131183 w 2369255"/>
                <a:gd name="connsiteY181" fmla="*/ 1657350 h 2521011"/>
                <a:gd name="connsiteX182" fmla="*/ 2165473 w 2369255"/>
                <a:gd name="connsiteY182" fmla="*/ 1691640 h 2521011"/>
                <a:gd name="connsiteX183" fmla="*/ 2129278 w 2369255"/>
                <a:gd name="connsiteY183" fmla="*/ 1737360 h 2521011"/>
                <a:gd name="connsiteX184" fmla="*/ 2213098 w 2369255"/>
                <a:gd name="connsiteY184" fmla="*/ 1722120 h 2521011"/>
                <a:gd name="connsiteX185" fmla="*/ 2131183 w 2369255"/>
                <a:gd name="connsiteY185" fmla="*/ 1739265 h 2521011"/>
                <a:gd name="connsiteX186" fmla="*/ 2030218 w 2369255"/>
                <a:gd name="connsiteY186" fmla="*/ 1644015 h 2521011"/>
                <a:gd name="connsiteX187" fmla="*/ 1940683 w 2369255"/>
                <a:gd name="connsiteY187" fmla="*/ 1708785 h 2521011"/>
                <a:gd name="connsiteX188" fmla="*/ 1809238 w 2369255"/>
                <a:gd name="connsiteY188" fmla="*/ 1737360 h 2521011"/>
                <a:gd name="connsiteX189" fmla="*/ 1795903 w 2369255"/>
                <a:gd name="connsiteY189" fmla="*/ 1722120 h 2521011"/>
                <a:gd name="connsiteX190" fmla="*/ 1738753 w 2369255"/>
                <a:gd name="connsiteY190" fmla="*/ 1737360 h 2521011"/>
                <a:gd name="connsiteX191" fmla="*/ 1734943 w 2369255"/>
                <a:gd name="connsiteY191" fmla="*/ 1760220 h 2521011"/>
                <a:gd name="connsiteX192" fmla="*/ 1683030 w 2369255"/>
                <a:gd name="connsiteY192" fmla="*/ 1773198 h 2521011"/>
                <a:gd name="connsiteX193" fmla="*/ 1681603 w 2369255"/>
                <a:gd name="connsiteY193" fmla="*/ 1771650 h 2521011"/>
                <a:gd name="connsiteX194" fmla="*/ 1637788 w 2369255"/>
                <a:gd name="connsiteY194" fmla="*/ 1811655 h 2521011"/>
                <a:gd name="connsiteX195" fmla="*/ 1618738 w 2369255"/>
                <a:gd name="connsiteY195" fmla="*/ 1811655 h 2521011"/>
                <a:gd name="connsiteX196" fmla="*/ 1546348 w 2369255"/>
                <a:gd name="connsiteY196" fmla="*/ 1903095 h 2521011"/>
                <a:gd name="connsiteX197" fmla="*/ 1538728 w 2369255"/>
                <a:gd name="connsiteY197" fmla="*/ 1952625 h 2521011"/>
                <a:gd name="connsiteX198" fmla="*/ 1513963 w 2369255"/>
                <a:gd name="connsiteY198" fmla="*/ 1918335 h 2521011"/>
                <a:gd name="connsiteX199" fmla="*/ 1475863 w 2369255"/>
                <a:gd name="connsiteY199" fmla="*/ 1986915 h 2521011"/>
                <a:gd name="connsiteX200" fmla="*/ 1460623 w 2369255"/>
                <a:gd name="connsiteY200" fmla="*/ 1986915 h 2521011"/>
                <a:gd name="connsiteX201" fmla="*/ 1414903 w 2369255"/>
                <a:gd name="connsiteY201" fmla="*/ 2019300 h 2521011"/>
                <a:gd name="connsiteX202" fmla="*/ 1418713 w 2369255"/>
                <a:gd name="connsiteY202" fmla="*/ 2038350 h 2521011"/>
                <a:gd name="connsiteX203" fmla="*/ 1376803 w 2369255"/>
                <a:gd name="connsiteY203" fmla="*/ 2066925 h 2521011"/>
                <a:gd name="connsiteX204" fmla="*/ 1390138 w 2369255"/>
                <a:gd name="connsiteY204" fmla="*/ 2097405 h 2521011"/>
                <a:gd name="connsiteX205" fmla="*/ 1319653 w 2369255"/>
                <a:gd name="connsiteY205" fmla="*/ 2106930 h 2521011"/>
                <a:gd name="connsiteX206" fmla="*/ 1300603 w 2369255"/>
                <a:gd name="connsiteY206" fmla="*/ 2143125 h 2521011"/>
                <a:gd name="connsiteX207" fmla="*/ 1273933 w 2369255"/>
                <a:gd name="connsiteY207" fmla="*/ 2164080 h 2521011"/>
                <a:gd name="connsiteX208" fmla="*/ 1239643 w 2369255"/>
                <a:gd name="connsiteY208" fmla="*/ 2141220 h 2521011"/>
                <a:gd name="connsiteX209" fmla="*/ 1225489 w 2369255"/>
                <a:gd name="connsiteY209" fmla="*/ 2157396 h 2521011"/>
                <a:gd name="connsiteX210" fmla="*/ 1224403 w 2369255"/>
                <a:gd name="connsiteY210" fmla="*/ 2156460 h 2521011"/>
                <a:gd name="connsiteX211" fmla="*/ 1096768 w 2369255"/>
                <a:gd name="connsiteY211" fmla="*/ 2042160 h 2521011"/>
                <a:gd name="connsiteX212" fmla="*/ 1049736 w 2369255"/>
                <a:gd name="connsiteY212" fmla="*/ 2104529 h 2521011"/>
                <a:gd name="connsiteX213" fmla="*/ 969133 w 2369255"/>
                <a:gd name="connsiteY213" fmla="*/ 2101216 h 2521011"/>
                <a:gd name="connsiteX214" fmla="*/ 965323 w 2369255"/>
                <a:gd name="connsiteY214" fmla="*/ 2129791 h 2521011"/>
                <a:gd name="connsiteX215" fmla="*/ 807208 w 2369255"/>
                <a:gd name="connsiteY215" fmla="*/ 2129791 h 2521011"/>
                <a:gd name="connsiteX216" fmla="*/ 803398 w 2369255"/>
                <a:gd name="connsiteY216" fmla="*/ 2025016 h 2521011"/>
                <a:gd name="connsiteX217" fmla="*/ 801578 w 2369255"/>
                <a:gd name="connsiteY217" fmla="*/ 2024761 h 2521011"/>
                <a:gd name="connsiteX218" fmla="*/ 818638 w 2369255"/>
                <a:gd name="connsiteY218" fmla="*/ 1973580 h 2521011"/>
                <a:gd name="connsiteX219" fmla="*/ 776728 w 2369255"/>
                <a:gd name="connsiteY219" fmla="*/ 1939290 h 2521011"/>
                <a:gd name="connsiteX220" fmla="*/ 780538 w 2369255"/>
                <a:gd name="connsiteY220" fmla="*/ 1899285 h 2521011"/>
                <a:gd name="connsiteX221" fmla="*/ 791968 w 2369255"/>
                <a:gd name="connsiteY221" fmla="*/ 1836420 h 2521011"/>
                <a:gd name="connsiteX222" fmla="*/ 761488 w 2369255"/>
                <a:gd name="connsiteY222" fmla="*/ 1802130 h 2521011"/>
                <a:gd name="connsiteX223" fmla="*/ 708148 w 2369255"/>
                <a:gd name="connsiteY223" fmla="*/ 1790700 h 2521011"/>
                <a:gd name="connsiteX224" fmla="*/ 637663 w 2369255"/>
                <a:gd name="connsiteY224" fmla="*/ 1731645 h 2521011"/>
                <a:gd name="connsiteX225" fmla="*/ 637663 w 2369255"/>
                <a:gd name="connsiteY225" fmla="*/ 1704975 h 2521011"/>
                <a:gd name="connsiteX226" fmla="*/ 609088 w 2369255"/>
                <a:gd name="connsiteY226" fmla="*/ 1708785 h 2521011"/>
                <a:gd name="connsiteX227" fmla="*/ 504313 w 2369255"/>
                <a:gd name="connsiteY227" fmla="*/ 1638300 h 2521011"/>
                <a:gd name="connsiteX228" fmla="*/ 463237 w 2369255"/>
                <a:gd name="connsiteY228" fmla="*/ 1595581 h 2521011"/>
                <a:gd name="connsiteX229" fmla="*/ 464308 w 2369255"/>
                <a:gd name="connsiteY229" fmla="*/ 1543050 h 2521011"/>
                <a:gd name="connsiteX230" fmla="*/ 420493 w 2369255"/>
                <a:gd name="connsiteY230" fmla="*/ 1522095 h 2521011"/>
                <a:gd name="connsiteX231" fmla="*/ 435733 w 2369255"/>
                <a:gd name="connsiteY231" fmla="*/ 1470660 h 2521011"/>
                <a:gd name="connsiteX232" fmla="*/ 391918 w 2369255"/>
                <a:gd name="connsiteY232" fmla="*/ 1491615 h 2521011"/>
                <a:gd name="connsiteX233" fmla="*/ 359533 w 2369255"/>
                <a:gd name="connsiteY233" fmla="*/ 1491615 h 2521011"/>
                <a:gd name="connsiteX234" fmla="*/ 353818 w 2369255"/>
                <a:gd name="connsiteY234" fmla="*/ 1510665 h 2521011"/>
                <a:gd name="connsiteX235" fmla="*/ 184273 w 2369255"/>
                <a:gd name="connsiteY235" fmla="*/ 1510665 h 2521011"/>
                <a:gd name="connsiteX236" fmla="*/ 163926 w 2369255"/>
                <a:gd name="connsiteY236" fmla="*/ 1573404 h 2521011"/>
                <a:gd name="connsiteX237" fmla="*/ 163885 w 2369255"/>
                <a:gd name="connsiteY237" fmla="*/ 1573328 h 2521011"/>
                <a:gd name="connsiteX238" fmla="*/ 184395 w 2369255"/>
                <a:gd name="connsiteY238" fmla="*/ 1510087 h 2521011"/>
                <a:gd name="connsiteX239" fmla="*/ 203274 w 2369255"/>
                <a:gd name="connsiteY239" fmla="*/ 1510087 h 2521011"/>
                <a:gd name="connsiteX240" fmla="*/ 197608 w 2369255"/>
                <a:gd name="connsiteY240" fmla="*/ 1443990 h 2521011"/>
                <a:gd name="connsiteX241" fmla="*/ 148078 w 2369255"/>
                <a:gd name="connsiteY241" fmla="*/ 1466850 h 2521011"/>
                <a:gd name="connsiteX242" fmla="*/ 127123 w 2369255"/>
                <a:gd name="connsiteY242" fmla="*/ 1390650 h 2521011"/>
                <a:gd name="connsiteX243" fmla="*/ 117598 w 2369255"/>
                <a:gd name="connsiteY243" fmla="*/ 1389648 h 2521011"/>
                <a:gd name="connsiteX244" fmla="*/ 117598 w 2369255"/>
                <a:gd name="connsiteY244" fmla="*/ 1352550 h 2521011"/>
                <a:gd name="connsiteX245" fmla="*/ 148078 w 2369255"/>
                <a:gd name="connsiteY245" fmla="*/ 1314450 h 2521011"/>
                <a:gd name="connsiteX246" fmla="*/ 212848 w 2369255"/>
                <a:gd name="connsiteY246" fmla="*/ 1303020 h 2521011"/>
                <a:gd name="connsiteX247" fmla="*/ 229993 w 2369255"/>
                <a:gd name="connsiteY247" fmla="*/ 1238250 h 2521011"/>
                <a:gd name="connsiteX248" fmla="*/ 218563 w 2369255"/>
                <a:gd name="connsiteY248" fmla="*/ 1143000 h 2521011"/>
                <a:gd name="connsiteX249" fmla="*/ 219377 w 2369255"/>
                <a:gd name="connsiteY249" fmla="*/ 1135131 h 2521011"/>
                <a:gd name="connsiteX250" fmla="*/ 308099 w 2369255"/>
                <a:gd name="connsiteY250" fmla="*/ 1110615 h 2521011"/>
                <a:gd name="connsiteX251" fmla="*/ 325244 w 2369255"/>
                <a:gd name="connsiteY251" fmla="*/ 1022985 h 2521011"/>
                <a:gd name="connsiteX252" fmla="*/ 304289 w 2369255"/>
                <a:gd name="connsiteY252" fmla="*/ 986790 h 2521011"/>
                <a:gd name="connsiteX253" fmla="*/ 174749 w 2369255"/>
                <a:gd name="connsiteY253" fmla="*/ 969645 h 2521011"/>
                <a:gd name="connsiteX254" fmla="*/ 243329 w 2369255"/>
                <a:gd name="connsiteY254" fmla="*/ 843915 h 2521011"/>
                <a:gd name="connsiteX255" fmla="*/ 247139 w 2369255"/>
                <a:gd name="connsiteY255" fmla="*/ 731520 h 2521011"/>
                <a:gd name="connsiteX256" fmla="*/ 169034 w 2369255"/>
                <a:gd name="connsiteY256" fmla="*/ 685800 h 2521011"/>
                <a:gd name="connsiteX257" fmla="*/ 98549 w 2369255"/>
                <a:gd name="connsiteY257" fmla="*/ 641985 h 2521011"/>
                <a:gd name="connsiteX258" fmla="*/ 42112 w 2369255"/>
                <a:gd name="connsiteY258" fmla="*/ 643866 h 2521011"/>
                <a:gd name="connsiteX259" fmla="*/ 41731 w 2369255"/>
                <a:gd name="connsiteY259" fmla="*/ 642127 h 2521011"/>
                <a:gd name="connsiteX260" fmla="*/ 98881 w 2369255"/>
                <a:gd name="connsiteY260" fmla="*/ 640222 h 2521011"/>
                <a:gd name="connsiteX261" fmla="*/ 169366 w 2369255"/>
                <a:gd name="connsiteY261" fmla="*/ 684037 h 2521011"/>
                <a:gd name="connsiteX262" fmla="*/ 222373 w 2369255"/>
                <a:gd name="connsiteY262" fmla="*/ 715066 h 2521011"/>
                <a:gd name="connsiteX263" fmla="*/ 222373 w 2369255"/>
                <a:gd name="connsiteY263" fmla="*/ 567691 h 2521011"/>
                <a:gd name="connsiteX264" fmla="*/ 243328 w 2369255"/>
                <a:gd name="connsiteY264" fmla="*/ 489586 h 2521011"/>
                <a:gd name="connsiteX265" fmla="*/ 212848 w 2369255"/>
                <a:gd name="connsiteY265" fmla="*/ 447676 h 2521011"/>
                <a:gd name="connsiteX266" fmla="*/ 287143 w 2369255"/>
                <a:gd name="connsiteY266" fmla="*/ 449581 h 2521011"/>
                <a:gd name="connsiteX267" fmla="*/ 282547 w 2369255"/>
                <a:gd name="connsiteY267" fmla="*/ 446066 h 2521011"/>
                <a:gd name="connsiteX268" fmla="*/ 287143 w 2369255"/>
                <a:gd name="connsiteY268" fmla="*/ 447675 h 2521011"/>
                <a:gd name="connsiteX269" fmla="*/ 317623 w 2369255"/>
                <a:gd name="connsiteY269" fmla="*/ 382905 h 2521011"/>
                <a:gd name="connsiteX270" fmla="*/ 401443 w 2369255"/>
                <a:gd name="connsiteY270" fmla="*/ 384810 h 2521011"/>
                <a:gd name="connsiteX271" fmla="*/ 447163 w 2369255"/>
                <a:gd name="connsiteY271" fmla="*/ 361950 h 2521011"/>
                <a:gd name="connsiteX272" fmla="*/ 462403 w 2369255"/>
                <a:gd name="connsiteY272" fmla="*/ 335280 h 2521011"/>
                <a:gd name="connsiteX273" fmla="*/ 466213 w 2369255"/>
                <a:gd name="connsiteY273" fmla="*/ 266700 h 2521011"/>
                <a:gd name="connsiteX274" fmla="*/ 443353 w 2369255"/>
                <a:gd name="connsiteY274" fmla="*/ 198120 h 2521011"/>
                <a:gd name="connsiteX275" fmla="*/ 390013 w 2369255"/>
                <a:gd name="connsiteY275" fmla="*/ 137160 h 2521011"/>
                <a:gd name="connsiteX276" fmla="*/ 412873 w 2369255"/>
                <a:gd name="connsiteY276" fmla="*/ 125730 h 2521011"/>
                <a:gd name="connsiteX277" fmla="*/ 411094 w 2369255"/>
                <a:gd name="connsiteY277" fmla="*/ 119401 h 2521011"/>
                <a:gd name="connsiteX278" fmla="*/ 412873 w 2369255"/>
                <a:gd name="connsiteY278" fmla="*/ 120015 h 2521011"/>
                <a:gd name="connsiteX279" fmla="*/ 454783 w 2369255"/>
                <a:gd name="connsiteY279" fmla="*/ 74295 h 2521011"/>
                <a:gd name="connsiteX280" fmla="*/ 521458 w 2369255"/>
                <a:gd name="connsiteY280" fmla="*/ 85725 h 2521011"/>
                <a:gd name="connsiteX281" fmla="*/ 498598 w 2369255"/>
                <a:gd name="connsiteY281" fmla="*/ 49530 h 2521011"/>
                <a:gd name="connsiteX282" fmla="*/ 550033 w 2369255"/>
                <a:gd name="connsiteY282" fmla="*/ 13335 h 2521011"/>
                <a:gd name="connsiteX283" fmla="*/ 654808 w 2369255"/>
                <a:gd name="connsiteY28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04463 w 2369255"/>
                <a:gd name="connsiteY114" fmla="*/ 365760 h 2521011"/>
                <a:gd name="connsiteX115" fmla="*/ 1624964 w 2369255"/>
                <a:gd name="connsiteY115" fmla="*/ 323060 h 2521011"/>
                <a:gd name="connsiteX116" fmla="*/ 654808 w 2369255"/>
                <a:gd name="connsiteY116" fmla="*/ 0 h 2521011"/>
                <a:gd name="connsiteX117" fmla="*/ 681478 w 2369255"/>
                <a:gd name="connsiteY117" fmla="*/ 80010 h 2521011"/>
                <a:gd name="connsiteX118" fmla="*/ 790063 w 2369255"/>
                <a:gd name="connsiteY118" fmla="*/ 51435 h 2521011"/>
                <a:gd name="connsiteX119" fmla="*/ 838950 w 2369255"/>
                <a:gd name="connsiteY119" fmla="*/ 29486 h 2521011"/>
                <a:gd name="connsiteX120" fmla="*/ 862453 w 2369255"/>
                <a:gd name="connsiteY120" fmla="*/ 59055 h 2521011"/>
                <a:gd name="connsiteX121" fmla="*/ 856738 w 2369255"/>
                <a:gd name="connsiteY121" fmla="*/ 89535 h 2521011"/>
                <a:gd name="connsiteX122" fmla="*/ 938653 w 2369255"/>
                <a:gd name="connsiteY122" fmla="*/ 93345 h 2521011"/>
                <a:gd name="connsiteX123" fmla="*/ 951988 w 2369255"/>
                <a:gd name="connsiteY123" fmla="*/ 19050 h 2521011"/>
                <a:gd name="connsiteX124" fmla="*/ 972943 w 2369255"/>
                <a:gd name="connsiteY124" fmla="*/ 47625 h 2521011"/>
                <a:gd name="connsiteX125" fmla="*/ 1064383 w 2369255"/>
                <a:gd name="connsiteY125" fmla="*/ 47625 h 2521011"/>
                <a:gd name="connsiteX126" fmla="*/ 1113913 w 2369255"/>
                <a:gd name="connsiteY126" fmla="*/ 38100 h 2521011"/>
                <a:gd name="connsiteX127" fmla="*/ 1121533 w 2369255"/>
                <a:gd name="connsiteY127" fmla="*/ 9525 h 2521011"/>
                <a:gd name="connsiteX128" fmla="*/ 1182493 w 2369255"/>
                <a:gd name="connsiteY128" fmla="*/ 0 h 2521011"/>
                <a:gd name="connsiteX129" fmla="*/ 1214878 w 2369255"/>
                <a:gd name="connsiteY129" fmla="*/ 102870 h 2521011"/>
                <a:gd name="connsiteX130" fmla="*/ 1228213 w 2369255"/>
                <a:gd name="connsiteY130" fmla="*/ 102870 h 2521011"/>
                <a:gd name="connsiteX131" fmla="*/ 1252978 w 2369255"/>
                <a:gd name="connsiteY131" fmla="*/ 190500 h 2521011"/>
                <a:gd name="connsiteX132" fmla="*/ 1255403 w 2369255"/>
                <a:gd name="connsiteY132" fmla="*/ 195722 h 2521011"/>
                <a:gd name="connsiteX133" fmla="*/ 1252978 w 2369255"/>
                <a:gd name="connsiteY133" fmla="*/ 198120 h 2521011"/>
                <a:gd name="connsiteX134" fmla="*/ 1249168 w 2369255"/>
                <a:gd name="connsiteY134" fmla="*/ 240030 h 2521011"/>
                <a:gd name="connsiteX135" fmla="*/ 1273933 w 2369255"/>
                <a:gd name="connsiteY135" fmla="*/ 346710 h 2521011"/>
                <a:gd name="connsiteX136" fmla="*/ 1216783 w 2369255"/>
                <a:gd name="connsiteY136" fmla="*/ 363855 h 2521011"/>
                <a:gd name="connsiteX137" fmla="*/ 1245358 w 2369255"/>
                <a:gd name="connsiteY137" fmla="*/ 510540 h 2521011"/>
                <a:gd name="connsiteX138" fmla="*/ 1266313 w 2369255"/>
                <a:gd name="connsiteY138" fmla="*/ 563880 h 2521011"/>
                <a:gd name="connsiteX139" fmla="*/ 1312033 w 2369255"/>
                <a:gd name="connsiteY139" fmla="*/ 641985 h 2521011"/>
                <a:gd name="connsiteX140" fmla="*/ 1332988 w 2369255"/>
                <a:gd name="connsiteY140" fmla="*/ 645795 h 2521011"/>
                <a:gd name="connsiteX141" fmla="*/ 1361563 w 2369255"/>
                <a:gd name="connsiteY141" fmla="*/ 737235 h 2521011"/>
                <a:gd name="connsiteX142" fmla="*/ 1540633 w 2369255"/>
                <a:gd name="connsiteY142" fmla="*/ 702945 h 2521011"/>
                <a:gd name="connsiteX143" fmla="*/ 1540207 w 2369255"/>
                <a:gd name="connsiteY143" fmla="*/ 700259 h 2521011"/>
                <a:gd name="connsiteX144" fmla="*/ 1586353 w 2369255"/>
                <a:gd name="connsiteY144" fmla="*/ 689610 h 2521011"/>
                <a:gd name="connsiteX145" fmla="*/ 1609213 w 2369255"/>
                <a:gd name="connsiteY145" fmla="*/ 659130 h 2521011"/>
                <a:gd name="connsiteX146" fmla="*/ 1637788 w 2369255"/>
                <a:gd name="connsiteY146" fmla="*/ 645795 h 2521011"/>
                <a:gd name="connsiteX147" fmla="*/ 1649218 w 2369255"/>
                <a:gd name="connsiteY147" fmla="*/ 613410 h 2521011"/>
                <a:gd name="connsiteX148" fmla="*/ 1670173 w 2369255"/>
                <a:gd name="connsiteY148" fmla="*/ 594360 h 2521011"/>
                <a:gd name="connsiteX149" fmla="*/ 1691128 w 2369255"/>
                <a:gd name="connsiteY149" fmla="*/ 609600 h 2521011"/>
                <a:gd name="connsiteX150" fmla="*/ 1685413 w 2369255"/>
                <a:gd name="connsiteY150" fmla="*/ 708660 h 2521011"/>
                <a:gd name="connsiteX151" fmla="*/ 1755898 w 2369255"/>
                <a:gd name="connsiteY151" fmla="*/ 786765 h 2521011"/>
                <a:gd name="connsiteX152" fmla="*/ 1757803 w 2369255"/>
                <a:gd name="connsiteY152" fmla="*/ 851535 h 2521011"/>
                <a:gd name="connsiteX153" fmla="*/ 1733038 w 2369255"/>
                <a:gd name="connsiteY153" fmla="*/ 872490 h 2521011"/>
                <a:gd name="connsiteX154" fmla="*/ 1795903 w 2369255"/>
                <a:gd name="connsiteY154" fmla="*/ 876300 h 2521011"/>
                <a:gd name="connsiteX155" fmla="*/ 2082230 w 2369255"/>
                <a:gd name="connsiteY155" fmla="*/ 811829 h 2521011"/>
                <a:gd name="connsiteX156" fmla="*/ 2102608 w 2369255"/>
                <a:gd name="connsiteY156" fmla="*/ 889635 h 2521011"/>
                <a:gd name="connsiteX157" fmla="*/ 2094988 w 2369255"/>
                <a:gd name="connsiteY157" fmla="*/ 942975 h 2521011"/>
                <a:gd name="connsiteX158" fmla="*/ 2030218 w 2369255"/>
                <a:gd name="connsiteY158" fmla="*/ 952500 h 2521011"/>
                <a:gd name="connsiteX159" fmla="*/ 2030218 w 2369255"/>
                <a:gd name="connsiteY159" fmla="*/ 1022985 h 2521011"/>
                <a:gd name="connsiteX160" fmla="*/ 2074033 w 2369255"/>
                <a:gd name="connsiteY160" fmla="*/ 1028700 h 2521011"/>
                <a:gd name="connsiteX161" fmla="*/ 2114038 w 2369255"/>
                <a:gd name="connsiteY161" fmla="*/ 1002030 h 2521011"/>
                <a:gd name="connsiteX162" fmla="*/ 2093083 w 2369255"/>
                <a:gd name="connsiteY162" fmla="*/ 1057275 h 2521011"/>
                <a:gd name="connsiteX163" fmla="*/ 2089273 w 2369255"/>
                <a:gd name="connsiteY163" fmla="*/ 1137285 h 2521011"/>
                <a:gd name="connsiteX164" fmla="*/ 2287393 w 2369255"/>
                <a:gd name="connsiteY164" fmla="*/ 1135380 h 2521011"/>
                <a:gd name="connsiteX165" fmla="*/ 2287393 w 2369255"/>
                <a:gd name="connsiteY165" fmla="*/ 1091565 h 2521011"/>
                <a:gd name="connsiteX166" fmla="*/ 2296363 w 2369255"/>
                <a:gd name="connsiteY166" fmla="*/ 1088949 h 2521011"/>
                <a:gd name="connsiteX167" fmla="*/ 2369255 w 2369255"/>
                <a:gd name="connsiteY167" fmla="*/ 1229053 h 2521011"/>
                <a:gd name="connsiteX168" fmla="*/ 2303675 w 2369255"/>
                <a:gd name="connsiteY168" fmla="*/ 1218123 h 2521011"/>
                <a:gd name="connsiteX169" fmla="*/ 2285869 w 2369255"/>
                <a:gd name="connsiteY169" fmla="*/ 1136214 h 2521011"/>
                <a:gd name="connsiteX170" fmla="*/ 2093706 w 2369255"/>
                <a:gd name="connsiteY170" fmla="*/ 1138062 h 2521011"/>
                <a:gd name="connsiteX171" fmla="*/ 2142613 w 2369255"/>
                <a:gd name="connsiteY171" fmla="*/ 1226820 h 2521011"/>
                <a:gd name="connsiteX172" fmla="*/ 2083558 w 2369255"/>
                <a:gd name="connsiteY172" fmla="*/ 1257300 h 2521011"/>
                <a:gd name="connsiteX173" fmla="*/ 2093083 w 2369255"/>
                <a:gd name="connsiteY173" fmla="*/ 1295400 h 2521011"/>
                <a:gd name="connsiteX174" fmla="*/ 2047363 w 2369255"/>
                <a:gd name="connsiteY174" fmla="*/ 1350645 h 2521011"/>
                <a:gd name="connsiteX175" fmla="*/ 2174998 w 2369255"/>
                <a:gd name="connsiteY175" fmla="*/ 1419225 h 2521011"/>
                <a:gd name="connsiteX176" fmla="*/ 2152138 w 2369255"/>
                <a:gd name="connsiteY176" fmla="*/ 1451610 h 2521011"/>
                <a:gd name="connsiteX177" fmla="*/ 2203573 w 2369255"/>
                <a:gd name="connsiteY177" fmla="*/ 1527810 h 2521011"/>
                <a:gd name="connsiteX178" fmla="*/ 2197858 w 2369255"/>
                <a:gd name="connsiteY178" fmla="*/ 1565910 h 2521011"/>
                <a:gd name="connsiteX179" fmla="*/ 2163568 w 2369255"/>
                <a:gd name="connsiteY179" fmla="*/ 1581150 h 2521011"/>
                <a:gd name="connsiteX180" fmla="*/ 2131183 w 2369255"/>
                <a:gd name="connsiteY180" fmla="*/ 1657350 h 2521011"/>
                <a:gd name="connsiteX181" fmla="*/ 2165473 w 2369255"/>
                <a:gd name="connsiteY181" fmla="*/ 1691640 h 2521011"/>
                <a:gd name="connsiteX182" fmla="*/ 2129278 w 2369255"/>
                <a:gd name="connsiteY182" fmla="*/ 1737360 h 2521011"/>
                <a:gd name="connsiteX183" fmla="*/ 2213098 w 2369255"/>
                <a:gd name="connsiteY183" fmla="*/ 1722120 h 2521011"/>
                <a:gd name="connsiteX184" fmla="*/ 2131183 w 2369255"/>
                <a:gd name="connsiteY184" fmla="*/ 1739265 h 2521011"/>
                <a:gd name="connsiteX185" fmla="*/ 2030218 w 2369255"/>
                <a:gd name="connsiteY185" fmla="*/ 1644015 h 2521011"/>
                <a:gd name="connsiteX186" fmla="*/ 1940683 w 2369255"/>
                <a:gd name="connsiteY186" fmla="*/ 1708785 h 2521011"/>
                <a:gd name="connsiteX187" fmla="*/ 1809238 w 2369255"/>
                <a:gd name="connsiteY187" fmla="*/ 1737360 h 2521011"/>
                <a:gd name="connsiteX188" fmla="*/ 1795903 w 2369255"/>
                <a:gd name="connsiteY188" fmla="*/ 1722120 h 2521011"/>
                <a:gd name="connsiteX189" fmla="*/ 1738753 w 2369255"/>
                <a:gd name="connsiteY189" fmla="*/ 1737360 h 2521011"/>
                <a:gd name="connsiteX190" fmla="*/ 1734943 w 2369255"/>
                <a:gd name="connsiteY190" fmla="*/ 1760220 h 2521011"/>
                <a:gd name="connsiteX191" fmla="*/ 1683030 w 2369255"/>
                <a:gd name="connsiteY191" fmla="*/ 1773198 h 2521011"/>
                <a:gd name="connsiteX192" fmla="*/ 1681603 w 2369255"/>
                <a:gd name="connsiteY192" fmla="*/ 1771650 h 2521011"/>
                <a:gd name="connsiteX193" fmla="*/ 1637788 w 2369255"/>
                <a:gd name="connsiteY193" fmla="*/ 1811655 h 2521011"/>
                <a:gd name="connsiteX194" fmla="*/ 1618738 w 2369255"/>
                <a:gd name="connsiteY194" fmla="*/ 1811655 h 2521011"/>
                <a:gd name="connsiteX195" fmla="*/ 1546348 w 2369255"/>
                <a:gd name="connsiteY195" fmla="*/ 1903095 h 2521011"/>
                <a:gd name="connsiteX196" fmla="*/ 1538728 w 2369255"/>
                <a:gd name="connsiteY196" fmla="*/ 1952625 h 2521011"/>
                <a:gd name="connsiteX197" fmla="*/ 1513963 w 2369255"/>
                <a:gd name="connsiteY197" fmla="*/ 1918335 h 2521011"/>
                <a:gd name="connsiteX198" fmla="*/ 1475863 w 2369255"/>
                <a:gd name="connsiteY198" fmla="*/ 1986915 h 2521011"/>
                <a:gd name="connsiteX199" fmla="*/ 1460623 w 2369255"/>
                <a:gd name="connsiteY199" fmla="*/ 1986915 h 2521011"/>
                <a:gd name="connsiteX200" fmla="*/ 1414903 w 2369255"/>
                <a:gd name="connsiteY200" fmla="*/ 2019300 h 2521011"/>
                <a:gd name="connsiteX201" fmla="*/ 1418713 w 2369255"/>
                <a:gd name="connsiteY201" fmla="*/ 2038350 h 2521011"/>
                <a:gd name="connsiteX202" fmla="*/ 1376803 w 2369255"/>
                <a:gd name="connsiteY202" fmla="*/ 2066925 h 2521011"/>
                <a:gd name="connsiteX203" fmla="*/ 1390138 w 2369255"/>
                <a:gd name="connsiteY203" fmla="*/ 2097405 h 2521011"/>
                <a:gd name="connsiteX204" fmla="*/ 1319653 w 2369255"/>
                <a:gd name="connsiteY204" fmla="*/ 2106930 h 2521011"/>
                <a:gd name="connsiteX205" fmla="*/ 1300603 w 2369255"/>
                <a:gd name="connsiteY205" fmla="*/ 2143125 h 2521011"/>
                <a:gd name="connsiteX206" fmla="*/ 1273933 w 2369255"/>
                <a:gd name="connsiteY206" fmla="*/ 2164080 h 2521011"/>
                <a:gd name="connsiteX207" fmla="*/ 1239643 w 2369255"/>
                <a:gd name="connsiteY207" fmla="*/ 2141220 h 2521011"/>
                <a:gd name="connsiteX208" fmla="*/ 1225489 w 2369255"/>
                <a:gd name="connsiteY208" fmla="*/ 2157396 h 2521011"/>
                <a:gd name="connsiteX209" fmla="*/ 1224403 w 2369255"/>
                <a:gd name="connsiteY209" fmla="*/ 2156460 h 2521011"/>
                <a:gd name="connsiteX210" fmla="*/ 1096768 w 2369255"/>
                <a:gd name="connsiteY210" fmla="*/ 2042160 h 2521011"/>
                <a:gd name="connsiteX211" fmla="*/ 1049736 w 2369255"/>
                <a:gd name="connsiteY211" fmla="*/ 2104529 h 2521011"/>
                <a:gd name="connsiteX212" fmla="*/ 969133 w 2369255"/>
                <a:gd name="connsiteY212" fmla="*/ 2101216 h 2521011"/>
                <a:gd name="connsiteX213" fmla="*/ 965323 w 2369255"/>
                <a:gd name="connsiteY213" fmla="*/ 2129791 h 2521011"/>
                <a:gd name="connsiteX214" fmla="*/ 807208 w 2369255"/>
                <a:gd name="connsiteY214" fmla="*/ 2129791 h 2521011"/>
                <a:gd name="connsiteX215" fmla="*/ 803398 w 2369255"/>
                <a:gd name="connsiteY215" fmla="*/ 2025016 h 2521011"/>
                <a:gd name="connsiteX216" fmla="*/ 801578 w 2369255"/>
                <a:gd name="connsiteY216" fmla="*/ 2024761 h 2521011"/>
                <a:gd name="connsiteX217" fmla="*/ 818638 w 2369255"/>
                <a:gd name="connsiteY217" fmla="*/ 1973580 h 2521011"/>
                <a:gd name="connsiteX218" fmla="*/ 776728 w 2369255"/>
                <a:gd name="connsiteY218" fmla="*/ 1939290 h 2521011"/>
                <a:gd name="connsiteX219" fmla="*/ 780538 w 2369255"/>
                <a:gd name="connsiteY219" fmla="*/ 1899285 h 2521011"/>
                <a:gd name="connsiteX220" fmla="*/ 791968 w 2369255"/>
                <a:gd name="connsiteY220" fmla="*/ 1836420 h 2521011"/>
                <a:gd name="connsiteX221" fmla="*/ 761488 w 2369255"/>
                <a:gd name="connsiteY221" fmla="*/ 1802130 h 2521011"/>
                <a:gd name="connsiteX222" fmla="*/ 708148 w 2369255"/>
                <a:gd name="connsiteY222" fmla="*/ 1790700 h 2521011"/>
                <a:gd name="connsiteX223" fmla="*/ 637663 w 2369255"/>
                <a:gd name="connsiteY223" fmla="*/ 1731645 h 2521011"/>
                <a:gd name="connsiteX224" fmla="*/ 637663 w 2369255"/>
                <a:gd name="connsiteY224" fmla="*/ 1704975 h 2521011"/>
                <a:gd name="connsiteX225" fmla="*/ 609088 w 2369255"/>
                <a:gd name="connsiteY225" fmla="*/ 1708785 h 2521011"/>
                <a:gd name="connsiteX226" fmla="*/ 504313 w 2369255"/>
                <a:gd name="connsiteY226" fmla="*/ 1638300 h 2521011"/>
                <a:gd name="connsiteX227" fmla="*/ 463237 w 2369255"/>
                <a:gd name="connsiteY227" fmla="*/ 1595581 h 2521011"/>
                <a:gd name="connsiteX228" fmla="*/ 464308 w 2369255"/>
                <a:gd name="connsiteY228" fmla="*/ 1543050 h 2521011"/>
                <a:gd name="connsiteX229" fmla="*/ 420493 w 2369255"/>
                <a:gd name="connsiteY229" fmla="*/ 1522095 h 2521011"/>
                <a:gd name="connsiteX230" fmla="*/ 435733 w 2369255"/>
                <a:gd name="connsiteY230" fmla="*/ 1470660 h 2521011"/>
                <a:gd name="connsiteX231" fmla="*/ 391918 w 2369255"/>
                <a:gd name="connsiteY231" fmla="*/ 1491615 h 2521011"/>
                <a:gd name="connsiteX232" fmla="*/ 359533 w 2369255"/>
                <a:gd name="connsiteY232" fmla="*/ 1491615 h 2521011"/>
                <a:gd name="connsiteX233" fmla="*/ 353818 w 2369255"/>
                <a:gd name="connsiteY233" fmla="*/ 1510665 h 2521011"/>
                <a:gd name="connsiteX234" fmla="*/ 184273 w 2369255"/>
                <a:gd name="connsiteY234" fmla="*/ 1510665 h 2521011"/>
                <a:gd name="connsiteX235" fmla="*/ 163926 w 2369255"/>
                <a:gd name="connsiteY235" fmla="*/ 1573404 h 2521011"/>
                <a:gd name="connsiteX236" fmla="*/ 163885 w 2369255"/>
                <a:gd name="connsiteY236" fmla="*/ 1573328 h 2521011"/>
                <a:gd name="connsiteX237" fmla="*/ 184395 w 2369255"/>
                <a:gd name="connsiteY237" fmla="*/ 1510087 h 2521011"/>
                <a:gd name="connsiteX238" fmla="*/ 203274 w 2369255"/>
                <a:gd name="connsiteY238" fmla="*/ 1510087 h 2521011"/>
                <a:gd name="connsiteX239" fmla="*/ 197608 w 2369255"/>
                <a:gd name="connsiteY239" fmla="*/ 1443990 h 2521011"/>
                <a:gd name="connsiteX240" fmla="*/ 148078 w 2369255"/>
                <a:gd name="connsiteY240" fmla="*/ 1466850 h 2521011"/>
                <a:gd name="connsiteX241" fmla="*/ 127123 w 2369255"/>
                <a:gd name="connsiteY241" fmla="*/ 1390650 h 2521011"/>
                <a:gd name="connsiteX242" fmla="*/ 117598 w 2369255"/>
                <a:gd name="connsiteY242" fmla="*/ 1389648 h 2521011"/>
                <a:gd name="connsiteX243" fmla="*/ 117598 w 2369255"/>
                <a:gd name="connsiteY243" fmla="*/ 1352550 h 2521011"/>
                <a:gd name="connsiteX244" fmla="*/ 148078 w 2369255"/>
                <a:gd name="connsiteY244" fmla="*/ 1314450 h 2521011"/>
                <a:gd name="connsiteX245" fmla="*/ 212848 w 2369255"/>
                <a:gd name="connsiteY245" fmla="*/ 1303020 h 2521011"/>
                <a:gd name="connsiteX246" fmla="*/ 229993 w 2369255"/>
                <a:gd name="connsiteY246" fmla="*/ 1238250 h 2521011"/>
                <a:gd name="connsiteX247" fmla="*/ 218563 w 2369255"/>
                <a:gd name="connsiteY247" fmla="*/ 1143000 h 2521011"/>
                <a:gd name="connsiteX248" fmla="*/ 219377 w 2369255"/>
                <a:gd name="connsiteY248" fmla="*/ 1135131 h 2521011"/>
                <a:gd name="connsiteX249" fmla="*/ 308099 w 2369255"/>
                <a:gd name="connsiteY249" fmla="*/ 1110615 h 2521011"/>
                <a:gd name="connsiteX250" fmla="*/ 325244 w 2369255"/>
                <a:gd name="connsiteY250" fmla="*/ 1022985 h 2521011"/>
                <a:gd name="connsiteX251" fmla="*/ 304289 w 2369255"/>
                <a:gd name="connsiteY251" fmla="*/ 986790 h 2521011"/>
                <a:gd name="connsiteX252" fmla="*/ 174749 w 2369255"/>
                <a:gd name="connsiteY252" fmla="*/ 969645 h 2521011"/>
                <a:gd name="connsiteX253" fmla="*/ 243329 w 2369255"/>
                <a:gd name="connsiteY253" fmla="*/ 843915 h 2521011"/>
                <a:gd name="connsiteX254" fmla="*/ 247139 w 2369255"/>
                <a:gd name="connsiteY254" fmla="*/ 731520 h 2521011"/>
                <a:gd name="connsiteX255" fmla="*/ 169034 w 2369255"/>
                <a:gd name="connsiteY255" fmla="*/ 685800 h 2521011"/>
                <a:gd name="connsiteX256" fmla="*/ 98549 w 2369255"/>
                <a:gd name="connsiteY256" fmla="*/ 641985 h 2521011"/>
                <a:gd name="connsiteX257" fmla="*/ 42112 w 2369255"/>
                <a:gd name="connsiteY257" fmla="*/ 643866 h 2521011"/>
                <a:gd name="connsiteX258" fmla="*/ 41731 w 2369255"/>
                <a:gd name="connsiteY258" fmla="*/ 642127 h 2521011"/>
                <a:gd name="connsiteX259" fmla="*/ 98881 w 2369255"/>
                <a:gd name="connsiteY259" fmla="*/ 640222 h 2521011"/>
                <a:gd name="connsiteX260" fmla="*/ 169366 w 2369255"/>
                <a:gd name="connsiteY260" fmla="*/ 684037 h 2521011"/>
                <a:gd name="connsiteX261" fmla="*/ 222373 w 2369255"/>
                <a:gd name="connsiteY261" fmla="*/ 715066 h 2521011"/>
                <a:gd name="connsiteX262" fmla="*/ 222373 w 2369255"/>
                <a:gd name="connsiteY262" fmla="*/ 567691 h 2521011"/>
                <a:gd name="connsiteX263" fmla="*/ 243328 w 2369255"/>
                <a:gd name="connsiteY263" fmla="*/ 489586 h 2521011"/>
                <a:gd name="connsiteX264" fmla="*/ 212848 w 2369255"/>
                <a:gd name="connsiteY264" fmla="*/ 447676 h 2521011"/>
                <a:gd name="connsiteX265" fmla="*/ 287143 w 2369255"/>
                <a:gd name="connsiteY265" fmla="*/ 449581 h 2521011"/>
                <a:gd name="connsiteX266" fmla="*/ 282547 w 2369255"/>
                <a:gd name="connsiteY266" fmla="*/ 446066 h 2521011"/>
                <a:gd name="connsiteX267" fmla="*/ 287143 w 2369255"/>
                <a:gd name="connsiteY267" fmla="*/ 447675 h 2521011"/>
                <a:gd name="connsiteX268" fmla="*/ 317623 w 2369255"/>
                <a:gd name="connsiteY268" fmla="*/ 382905 h 2521011"/>
                <a:gd name="connsiteX269" fmla="*/ 401443 w 2369255"/>
                <a:gd name="connsiteY269" fmla="*/ 384810 h 2521011"/>
                <a:gd name="connsiteX270" fmla="*/ 447163 w 2369255"/>
                <a:gd name="connsiteY270" fmla="*/ 361950 h 2521011"/>
                <a:gd name="connsiteX271" fmla="*/ 462403 w 2369255"/>
                <a:gd name="connsiteY271" fmla="*/ 335280 h 2521011"/>
                <a:gd name="connsiteX272" fmla="*/ 466213 w 2369255"/>
                <a:gd name="connsiteY272" fmla="*/ 266700 h 2521011"/>
                <a:gd name="connsiteX273" fmla="*/ 443353 w 2369255"/>
                <a:gd name="connsiteY273" fmla="*/ 198120 h 2521011"/>
                <a:gd name="connsiteX274" fmla="*/ 390013 w 2369255"/>
                <a:gd name="connsiteY274" fmla="*/ 137160 h 2521011"/>
                <a:gd name="connsiteX275" fmla="*/ 412873 w 2369255"/>
                <a:gd name="connsiteY275" fmla="*/ 125730 h 2521011"/>
                <a:gd name="connsiteX276" fmla="*/ 411094 w 2369255"/>
                <a:gd name="connsiteY276" fmla="*/ 119401 h 2521011"/>
                <a:gd name="connsiteX277" fmla="*/ 412873 w 2369255"/>
                <a:gd name="connsiteY277" fmla="*/ 120015 h 2521011"/>
                <a:gd name="connsiteX278" fmla="*/ 454783 w 2369255"/>
                <a:gd name="connsiteY278" fmla="*/ 74295 h 2521011"/>
                <a:gd name="connsiteX279" fmla="*/ 521458 w 2369255"/>
                <a:gd name="connsiteY279" fmla="*/ 85725 h 2521011"/>
                <a:gd name="connsiteX280" fmla="*/ 498598 w 2369255"/>
                <a:gd name="connsiteY280" fmla="*/ 49530 h 2521011"/>
                <a:gd name="connsiteX281" fmla="*/ 550033 w 2369255"/>
                <a:gd name="connsiteY281" fmla="*/ 13335 h 2521011"/>
                <a:gd name="connsiteX282" fmla="*/ 654808 w 2369255"/>
                <a:gd name="connsiteY28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04463 w 2369255"/>
                <a:gd name="connsiteY113" fmla="*/ 365760 h 2521011"/>
                <a:gd name="connsiteX114" fmla="*/ 1624964 w 2369255"/>
                <a:gd name="connsiteY114" fmla="*/ 323060 h 2521011"/>
                <a:gd name="connsiteX115" fmla="*/ 654808 w 2369255"/>
                <a:gd name="connsiteY115" fmla="*/ 0 h 2521011"/>
                <a:gd name="connsiteX116" fmla="*/ 681478 w 2369255"/>
                <a:gd name="connsiteY116" fmla="*/ 80010 h 2521011"/>
                <a:gd name="connsiteX117" fmla="*/ 790063 w 2369255"/>
                <a:gd name="connsiteY117" fmla="*/ 51435 h 2521011"/>
                <a:gd name="connsiteX118" fmla="*/ 838950 w 2369255"/>
                <a:gd name="connsiteY118" fmla="*/ 29486 h 2521011"/>
                <a:gd name="connsiteX119" fmla="*/ 862453 w 2369255"/>
                <a:gd name="connsiteY119" fmla="*/ 59055 h 2521011"/>
                <a:gd name="connsiteX120" fmla="*/ 856738 w 2369255"/>
                <a:gd name="connsiteY120" fmla="*/ 89535 h 2521011"/>
                <a:gd name="connsiteX121" fmla="*/ 938653 w 2369255"/>
                <a:gd name="connsiteY121" fmla="*/ 93345 h 2521011"/>
                <a:gd name="connsiteX122" fmla="*/ 951988 w 2369255"/>
                <a:gd name="connsiteY122" fmla="*/ 19050 h 2521011"/>
                <a:gd name="connsiteX123" fmla="*/ 972943 w 2369255"/>
                <a:gd name="connsiteY123" fmla="*/ 47625 h 2521011"/>
                <a:gd name="connsiteX124" fmla="*/ 1064383 w 2369255"/>
                <a:gd name="connsiteY124" fmla="*/ 47625 h 2521011"/>
                <a:gd name="connsiteX125" fmla="*/ 1113913 w 2369255"/>
                <a:gd name="connsiteY125" fmla="*/ 38100 h 2521011"/>
                <a:gd name="connsiteX126" fmla="*/ 1121533 w 2369255"/>
                <a:gd name="connsiteY126" fmla="*/ 9525 h 2521011"/>
                <a:gd name="connsiteX127" fmla="*/ 1182493 w 2369255"/>
                <a:gd name="connsiteY127" fmla="*/ 0 h 2521011"/>
                <a:gd name="connsiteX128" fmla="*/ 1214878 w 2369255"/>
                <a:gd name="connsiteY128" fmla="*/ 102870 h 2521011"/>
                <a:gd name="connsiteX129" fmla="*/ 1228213 w 2369255"/>
                <a:gd name="connsiteY129" fmla="*/ 102870 h 2521011"/>
                <a:gd name="connsiteX130" fmla="*/ 1252978 w 2369255"/>
                <a:gd name="connsiteY130" fmla="*/ 190500 h 2521011"/>
                <a:gd name="connsiteX131" fmla="*/ 1255403 w 2369255"/>
                <a:gd name="connsiteY131" fmla="*/ 195722 h 2521011"/>
                <a:gd name="connsiteX132" fmla="*/ 1252978 w 2369255"/>
                <a:gd name="connsiteY132" fmla="*/ 198120 h 2521011"/>
                <a:gd name="connsiteX133" fmla="*/ 1249168 w 2369255"/>
                <a:gd name="connsiteY133" fmla="*/ 240030 h 2521011"/>
                <a:gd name="connsiteX134" fmla="*/ 1273933 w 2369255"/>
                <a:gd name="connsiteY134" fmla="*/ 346710 h 2521011"/>
                <a:gd name="connsiteX135" fmla="*/ 1216783 w 2369255"/>
                <a:gd name="connsiteY135" fmla="*/ 363855 h 2521011"/>
                <a:gd name="connsiteX136" fmla="*/ 1245358 w 2369255"/>
                <a:gd name="connsiteY136" fmla="*/ 510540 h 2521011"/>
                <a:gd name="connsiteX137" fmla="*/ 1266313 w 2369255"/>
                <a:gd name="connsiteY137" fmla="*/ 563880 h 2521011"/>
                <a:gd name="connsiteX138" fmla="*/ 1312033 w 2369255"/>
                <a:gd name="connsiteY138" fmla="*/ 641985 h 2521011"/>
                <a:gd name="connsiteX139" fmla="*/ 1332988 w 2369255"/>
                <a:gd name="connsiteY139" fmla="*/ 645795 h 2521011"/>
                <a:gd name="connsiteX140" fmla="*/ 1361563 w 2369255"/>
                <a:gd name="connsiteY140" fmla="*/ 737235 h 2521011"/>
                <a:gd name="connsiteX141" fmla="*/ 1540633 w 2369255"/>
                <a:gd name="connsiteY141" fmla="*/ 702945 h 2521011"/>
                <a:gd name="connsiteX142" fmla="*/ 1540207 w 2369255"/>
                <a:gd name="connsiteY142" fmla="*/ 700259 h 2521011"/>
                <a:gd name="connsiteX143" fmla="*/ 1586353 w 2369255"/>
                <a:gd name="connsiteY143" fmla="*/ 689610 h 2521011"/>
                <a:gd name="connsiteX144" fmla="*/ 1609213 w 2369255"/>
                <a:gd name="connsiteY144" fmla="*/ 659130 h 2521011"/>
                <a:gd name="connsiteX145" fmla="*/ 1637788 w 2369255"/>
                <a:gd name="connsiteY145" fmla="*/ 645795 h 2521011"/>
                <a:gd name="connsiteX146" fmla="*/ 1649218 w 2369255"/>
                <a:gd name="connsiteY146" fmla="*/ 613410 h 2521011"/>
                <a:gd name="connsiteX147" fmla="*/ 1670173 w 2369255"/>
                <a:gd name="connsiteY147" fmla="*/ 594360 h 2521011"/>
                <a:gd name="connsiteX148" fmla="*/ 1691128 w 2369255"/>
                <a:gd name="connsiteY148" fmla="*/ 609600 h 2521011"/>
                <a:gd name="connsiteX149" fmla="*/ 1685413 w 2369255"/>
                <a:gd name="connsiteY149" fmla="*/ 708660 h 2521011"/>
                <a:gd name="connsiteX150" fmla="*/ 1755898 w 2369255"/>
                <a:gd name="connsiteY150" fmla="*/ 786765 h 2521011"/>
                <a:gd name="connsiteX151" fmla="*/ 1757803 w 2369255"/>
                <a:gd name="connsiteY151" fmla="*/ 851535 h 2521011"/>
                <a:gd name="connsiteX152" fmla="*/ 1733038 w 2369255"/>
                <a:gd name="connsiteY152" fmla="*/ 872490 h 2521011"/>
                <a:gd name="connsiteX153" fmla="*/ 1795903 w 2369255"/>
                <a:gd name="connsiteY153" fmla="*/ 876300 h 2521011"/>
                <a:gd name="connsiteX154" fmla="*/ 2082230 w 2369255"/>
                <a:gd name="connsiteY154" fmla="*/ 811829 h 2521011"/>
                <a:gd name="connsiteX155" fmla="*/ 2102608 w 2369255"/>
                <a:gd name="connsiteY155" fmla="*/ 889635 h 2521011"/>
                <a:gd name="connsiteX156" fmla="*/ 2094988 w 2369255"/>
                <a:gd name="connsiteY156" fmla="*/ 942975 h 2521011"/>
                <a:gd name="connsiteX157" fmla="*/ 2030218 w 2369255"/>
                <a:gd name="connsiteY157" fmla="*/ 952500 h 2521011"/>
                <a:gd name="connsiteX158" fmla="*/ 2030218 w 2369255"/>
                <a:gd name="connsiteY158" fmla="*/ 1022985 h 2521011"/>
                <a:gd name="connsiteX159" fmla="*/ 2074033 w 2369255"/>
                <a:gd name="connsiteY159" fmla="*/ 1028700 h 2521011"/>
                <a:gd name="connsiteX160" fmla="*/ 2114038 w 2369255"/>
                <a:gd name="connsiteY160" fmla="*/ 1002030 h 2521011"/>
                <a:gd name="connsiteX161" fmla="*/ 2093083 w 2369255"/>
                <a:gd name="connsiteY161" fmla="*/ 1057275 h 2521011"/>
                <a:gd name="connsiteX162" fmla="*/ 2089273 w 2369255"/>
                <a:gd name="connsiteY162" fmla="*/ 1137285 h 2521011"/>
                <a:gd name="connsiteX163" fmla="*/ 2287393 w 2369255"/>
                <a:gd name="connsiteY163" fmla="*/ 1135380 h 2521011"/>
                <a:gd name="connsiteX164" fmla="*/ 2287393 w 2369255"/>
                <a:gd name="connsiteY164" fmla="*/ 1091565 h 2521011"/>
                <a:gd name="connsiteX165" fmla="*/ 2296363 w 2369255"/>
                <a:gd name="connsiteY165" fmla="*/ 1088949 h 2521011"/>
                <a:gd name="connsiteX166" fmla="*/ 2369255 w 2369255"/>
                <a:gd name="connsiteY166" fmla="*/ 1229053 h 2521011"/>
                <a:gd name="connsiteX167" fmla="*/ 2303675 w 2369255"/>
                <a:gd name="connsiteY167" fmla="*/ 1218123 h 2521011"/>
                <a:gd name="connsiteX168" fmla="*/ 2285869 w 2369255"/>
                <a:gd name="connsiteY168" fmla="*/ 1136214 h 2521011"/>
                <a:gd name="connsiteX169" fmla="*/ 2093706 w 2369255"/>
                <a:gd name="connsiteY169" fmla="*/ 1138062 h 2521011"/>
                <a:gd name="connsiteX170" fmla="*/ 2142613 w 2369255"/>
                <a:gd name="connsiteY170" fmla="*/ 1226820 h 2521011"/>
                <a:gd name="connsiteX171" fmla="*/ 2083558 w 2369255"/>
                <a:gd name="connsiteY171" fmla="*/ 1257300 h 2521011"/>
                <a:gd name="connsiteX172" fmla="*/ 2093083 w 2369255"/>
                <a:gd name="connsiteY172" fmla="*/ 1295400 h 2521011"/>
                <a:gd name="connsiteX173" fmla="*/ 2047363 w 2369255"/>
                <a:gd name="connsiteY173" fmla="*/ 1350645 h 2521011"/>
                <a:gd name="connsiteX174" fmla="*/ 2174998 w 2369255"/>
                <a:gd name="connsiteY174" fmla="*/ 1419225 h 2521011"/>
                <a:gd name="connsiteX175" fmla="*/ 2152138 w 2369255"/>
                <a:gd name="connsiteY175" fmla="*/ 1451610 h 2521011"/>
                <a:gd name="connsiteX176" fmla="*/ 2203573 w 2369255"/>
                <a:gd name="connsiteY176" fmla="*/ 1527810 h 2521011"/>
                <a:gd name="connsiteX177" fmla="*/ 2197858 w 2369255"/>
                <a:gd name="connsiteY177" fmla="*/ 1565910 h 2521011"/>
                <a:gd name="connsiteX178" fmla="*/ 2163568 w 2369255"/>
                <a:gd name="connsiteY178" fmla="*/ 1581150 h 2521011"/>
                <a:gd name="connsiteX179" fmla="*/ 2131183 w 2369255"/>
                <a:gd name="connsiteY179" fmla="*/ 1657350 h 2521011"/>
                <a:gd name="connsiteX180" fmla="*/ 2165473 w 2369255"/>
                <a:gd name="connsiteY180" fmla="*/ 1691640 h 2521011"/>
                <a:gd name="connsiteX181" fmla="*/ 2129278 w 2369255"/>
                <a:gd name="connsiteY181" fmla="*/ 1737360 h 2521011"/>
                <a:gd name="connsiteX182" fmla="*/ 2213098 w 2369255"/>
                <a:gd name="connsiteY182" fmla="*/ 1722120 h 2521011"/>
                <a:gd name="connsiteX183" fmla="*/ 2131183 w 2369255"/>
                <a:gd name="connsiteY183" fmla="*/ 1739265 h 2521011"/>
                <a:gd name="connsiteX184" fmla="*/ 2030218 w 2369255"/>
                <a:gd name="connsiteY184" fmla="*/ 1644015 h 2521011"/>
                <a:gd name="connsiteX185" fmla="*/ 1940683 w 2369255"/>
                <a:gd name="connsiteY185" fmla="*/ 1708785 h 2521011"/>
                <a:gd name="connsiteX186" fmla="*/ 1809238 w 2369255"/>
                <a:gd name="connsiteY186" fmla="*/ 1737360 h 2521011"/>
                <a:gd name="connsiteX187" fmla="*/ 1795903 w 2369255"/>
                <a:gd name="connsiteY187" fmla="*/ 1722120 h 2521011"/>
                <a:gd name="connsiteX188" fmla="*/ 1738753 w 2369255"/>
                <a:gd name="connsiteY188" fmla="*/ 1737360 h 2521011"/>
                <a:gd name="connsiteX189" fmla="*/ 1734943 w 2369255"/>
                <a:gd name="connsiteY189" fmla="*/ 1760220 h 2521011"/>
                <a:gd name="connsiteX190" fmla="*/ 1683030 w 2369255"/>
                <a:gd name="connsiteY190" fmla="*/ 1773198 h 2521011"/>
                <a:gd name="connsiteX191" fmla="*/ 1681603 w 2369255"/>
                <a:gd name="connsiteY191" fmla="*/ 1771650 h 2521011"/>
                <a:gd name="connsiteX192" fmla="*/ 1637788 w 2369255"/>
                <a:gd name="connsiteY192" fmla="*/ 1811655 h 2521011"/>
                <a:gd name="connsiteX193" fmla="*/ 1618738 w 2369255"/>
                <a:gd name="connsiteY193" fmla="*/ 1811655 h 2521011"/>
                <a:gd name="connsiteX194" fmla="*/ 1546348 w 2369255"/>
                <a:gd name="connsiteY194" fmla="*/ 1903095 h 2521011"/>
                <a:gd name="connsiteX195" fmla="*/ 1538728 w 2369255"/>
                <a:gd name="connsiteY195" fmla="*/ 1952625 h 2521011"/>
                <a:gd name="connsiteX196" fmla="*/ 1513963 w 2369255"/>
                <a:gd name="connsiteY196" fmla="*/ 1918335 h 2521011"/>
                <a:gd name="connsiteX197" fmla="*/ 1475863 w 2369255"/>
                <a:gd name="connsiteY197" fmla="*/ 1986915 h 2521011"/>
                <a:gd name="connsiteX198" fmla="*/ 1460623 w 2369255"/>
                <a:gd name="connsiteY198" fmla="*/ 1986915 h 2521011"/>
                <a:gd name="connsiteX199" fmla="*/ 1414903 w 2369255"/>
                <a:gd name="connsiteY199" fmla="*/ 2019300 h 2521011"/>
                <a:gd name="connsiteX200" fmla="*/ 1418713 w 2369255"/>
                <a:gd name="connsiteY200" fmla="*/ 2038350 h 2521011"/>
                <a:gd name="connsiteX201" fmla="*/ 1376803 w 2369255"/>
                <a:gd name="connsiteY201" fmla="*/ 2066925 h 2521011"/>
                <a:gd name="connsiteX202" fmla="*/ 1390138 w 2369255"/>
                <a:gd name="connsiteY202" fmla="*/ 2097405 h 2521011"/>
                <a:gd name="connsiteX203" fmla="*/ 1319653 w 2369255"/>
                <a:gd name="connsiteY203" fmla="*/ 2106930 h 2521011"/>
                <a:gd name="connsiteX204" fmla="*/ 1300603 w 2369255"/>
                <a:gd name="connsiteY204" fmla="*/ 2143125 h 2521011"/>
                <a:gd name="connsiteX205" fmla="*/ 1273933 w 2369255"/>
                <a:gd name="connsiteY205" fmla="*/ 2164080 h 2521011"/>
                <a:gd name="connsiteX206" fmla="*/ 1239643 w 2369255"/>
                <a:gd name="connsiteY206" fmla="*/ 2141220 h 2521011"/>
                <a:gd name="connsiteX207" fmla="*/ 1225489 w 2369255"/>
                <a:gd name="connsiteY207" fmla="*/ 2157396 h 2521011"/>
                <a:gd name="connsiteX208" fmla="*/ 1224403 w 2369255"/>
                <a:gd name="connsiteY208" fmla="*/ 2156460 h 2521011"/>
                <a:gd name="connsiteX209" fmla="*/ 1096768 w 2369255"/>
                <a:gd name="connsiteY209" fmla="*/ 2042160 h 2521011"/>
                <a:gd name="connsiteX210" fmla="*/ 1049736 w 2369255"/>
                <a:gd name="connsiteY210" fmla="*/ 2104529 h 2521011"/>
                <a:gd name="connsiteX211" fmla="*/ 969133 w 2369255"/>
                <a:gd name="connsiteY211" fmla="*/ 2101216 h 2521011"/>
                <a:gd name="connsiteX212" fmla="*/ 965323 w 2369255"/>
                <a:gd name="connsiteY212" fmla="*/ 2129791 h 2521011"/>
                <a:gd name="connsiteX213" fmla="*/ 807208 w 2369255"/>
                <a:gd name="connsiteY213" fmla="*/ 2129791 h 2521011"/>
                <a:gd name="connsiteX214" fmla="*/ 803398 w 2369255"/>
                <a:gd name="connsiteY214" fmla="*/ 2025016 h 2521011"/>
                <a:gd name="connsiteX215" fmla="*/ 801578 w 2369255"/>
                <a:gd name="connsiteY215" fmla="*/ 2024761 h 2521011"/>
                <a:gd name="connsiteX216" fmla="*/ 818638 w 2369255"/>
                <a:gd name="connsiteY216" fmla="*/ 1973580 h 2521011"/>
                <a:gd name="connsiteX217" fmla="*/ 776728 w 2369255"/>
                <a:gd name="connsiteY217" fmla="*/ 1939290 h 2521011"/>
                <a:gd name="connsiteX218" fmla="*/ 780538 w 2369255"/>
                <a:gd name="connsiteY218" fmla="*/ 1899285 h 2521011"/>
                <a:gd name="connsiteX219" fmla="*/ 791968 w 2369255"/>
                <a:gd name="connsiteY219" fmla="*/ 1836420 h 2521011"/>
                <a:gd name="connsiteX220" fmla="*/ 761488 w 2369255"/>
                <a:gd name="connsiteY220" fmla="*/ 1802130 h 2521011"/>
                <a:gd name="connsiteX221" fmla="*/ 708148 w 2369255"/>
                <a:gd name="connsiteY221" fmla="*/ 1790700 h 2521011"/>
                <a:gd name="connsiteX222" fmla="*/ 637663 w 2369255"/>
                <a:gd name="connsiteY222" fmla="*/ 1731645 h 2521011"/>
                <a:gd name="connsiteX223" fmla="*/ 637663 w 2369255"/>
                <a:gd name="connsiteY223" fmla="*/ 1704975 h 2521011"/>
                <a:gd name="connsiteX224" fmla="*/ 609088 w 2369255"/>
                <a:gd name="connsiteY224" fmla="*/ 1708785 h 2521011"/>
                <a:gd name="connsiteX225" fmla="*/ 504313 w 2369255"/>
                <a:gd name="connsiteY225" fmla="*/ 1638300 h 2521011"/>
                <a:gd name="connsiteX226" fmla="*/ 463237 w 2369255"/>
                <a:gd name="connsiteY226" fmla="*/ 1595581 h 2521011"/>
                <a:gd name="connsiteX227" fmla="*/ 464308 w 2369255"/>
                <a:gd name="connsiteY227" fmla="*/ 1543050 h 2521011"/>
                <a:gd name="connsiteX228" fmla="*/ 420493 w 2369255"/>
                <a:gd name="connsiteY228" fmla="*/ 1522095 h 2521011"/>
                <a:gd name="connsiteX229" fmla="*/ 435733 w 2369255"/>
                <a:gd name="connsiteY229" fmla="*/ 1470660 h 2521011"/>
                <a:gd name="connsiteX230" fmla="*/ 391918 w 2369255"/>
                <a:gd name="connsiteY230" fmla="*/ 1491615 h 2521011"/>
                <a:gd name="connsiteX231" fmla="*/ 359533 w 2369255"/>
                <a:gd name="connsiteY231" fmla="*/ 1491615 h 2521011"/>
                <a:gd name="connsiteX232" fmla="*/ 353818 w 2369255"/>
                <a:gd name="connsiteY232" fmla="*/ 1510665 h 2521011"/>
                <a:gd name="connsiteX233" fmla="*/ 184273 w 2369255"/>
                <a:gd name="connsiteY233" fmla="*/ 1510665 h 2521011"/>
                <a:gd name="connsiteX234" fmla="*/ 163926 w 2369255"/>
                <a:gd name="connsiteY234" fmla="*/ 1573404 h 2521011"/>
                <a:gd name="connsiteX235" fmla="*/ 163885 w 2369255"/>
                <a:gd name="connsiteY235" fmla="*/ 1573328 h 2521011"/>
                <a:gd name="connsiteX236" fmla="*/ 184395 w 2369255"/>
                <a:gd name="connsiteY236" fmla="*/ 1510087 h 2521011"/>
                <a:gd name="connsiteX237" fmla="*/ 203274 w 2369255"/>
                <a:gd name="connsiteY237" fmla="*/ 1510087 h 2521011"/>
                <a:gd name="connsiteX238" fmla="*/ 197608 w 2369255"/>
                <a:gd name="connsiteY238" fmla="*/ 1443990 h 2521011"/>
                <a:gd name="connsiteX239" fmla="*/ 148078 w 2369255"/>
                <a:gd name="connsiteY239" fmla="*/ 1466850 h 2521011"/>
                <a:gd name="connsiteX240" fmla="*/ 127123 w 2369255"/>
                <a:gd name="connsiteY240" fmla="*/ 1390650 h 2521011"/>
                <a:gd name="connsiteX241" fmla="*/ 117598 w 2369255"/>
                <a:gd name="connsiteY241" fmla="*/ 1389648 h 2521011"/>
                <a:gd name="connsiteX242" fmla="*/ 117598 w 2369255"/>
                <a:gd name="connsiteY242" fmla="*/ 1352550 h 2521011"/>
                <a:gd name="connsiteX243" fmla="*/ 148078 w 2369255"/>
                <a:gd name="connsiteY243" fmla="*/ 1314450 h 2521011"/>
                <a:gd name="connsiteX244" fmla="*/ 212848 w 2369255"/>
                <a:gd name="connsiteY244" fmla="*/ 1303020 h 2521011"/>
                <a:gd name="connsiteX245" fmla="*/ 229993 w 2369255"/>
                <a:gd name="connsiteY245" fmla="*/ 1238250 h 2521011"/>
                <a:gd name="connsiteX246" fmla="*/ 218563 w 2369255"/>
                <a:gd name="connsiteY246" fmla="*/ 1143000 h 2521011"/>
                <a:gd name="connsiteX247" fmla="*/ 219377 w 2369255"/>
                <a:gd name="connsiteY247" fmla="*/ 1135131 h 2521011"/>
                <a:gd name="connsiteX248" fmla="*/ 308099 w 2369255"/>
                <a:gd name="connsiteY248" fmla="*/ 1110615 h 2521011"/>
                <a:gd name="connsiteX249" fmla="*/ 325244 w 2369255"/>
                <a:gd name="connsiteY249" fmla="*/ 1022985 h 2521011"/>
                <a:gd name="connsiteX250" fmla="*/ 304289 w 2369255"/>
                <a:gd name="connsiteY250" fmla="*/ 986790 h 2521011"/>
                <a:gd name="connsiteX251" fmla="*/ 174749 w 2369255"/>
                <a:gd name="connsiteY251" fmla="*/ 969645 h 2521011"/>
                <a:gd name="connsiteX252" fmla="*/ 243329 w 2369255"/>
                <a:gd name="connsiteY252" fmla="*/ 843915 h 2521011"/>
                <a:gd name="connsiteX253" fmla="*/ 247139 w 2369255"/>
                <a:gd name="connsiteY253" fmla="*/ 731520 h 2521011"/>
                <a:gd name="connsiteX254" fmla="*/ 169034 w 2369255"/>
                <a:gd name="connsiteY254" fmla="*/ 685800 h 2521011"/>
                <a:gd name="connsiteX255" fmla="*/ 98549 w 2369255"/>
                <a:gd name="connsiteY255" fmla="*/ 641985 h 2521011"/>
                <a:gd name="connsiteX256" fmla="*/ 42112 w 2369255"/>
                <a:gd name="connsiteY256" fmla="*/ 643866 h 2521011"/>
                <a:gd name="connsiteX257" fmla="*/ 41731 w 2369255"/>
                <a:gd name="connsiteY257" fmla="*/ 642127 h 2521011"/>
                <a:gd name="connsiteX258" fmla="*/ 98881 w 2369255"/>
                <a:gd name="connsiteY258" fmla="*/ 640222 h 2521011"/>
                <a:gd name="connsiteX259" fmla="*/ 169366 w 2369255"/>
                <a:gd name="connsiteY259" fmla="*/ 684037 h 2521011"/>
                <a:gd name="connsiteX260" fmla="*/ 222373 w 2369255"/>
                <a:gd name="connsiteY260" fmla="*/ 715066 h 2521011"/>
                <a:gd name="connsiteX261" fmla="*/ 222373 w 2369255"/>
                <a:gd name="connsiteY261" fmla="*/ 567691 h 2521011"/>
                <a:gd name="connsiteX262" fmla="*/ 243328 w 2369255"/>
                <a:gd name="connsiteY262" fmla="*/ 489586 h 2521011"/>
                <a:gd name="connsiteX263" fmla="*/ 212848 w 2369255"/>
                <a:gd name="connsiteY263" fmla="*/ 447676 h 2521011"/>
                <a:gd name="connsiteX264" fmla="*/ 287143 w 2369255"/>
                <a:gd name="connsiteY264" fmla="*/ 449581 h 2521011"/>
                <a:gd name="connsiteX265" fmla="*/ 282547 w 2369255"/>
                <a:gd name="connsiteY265" fmla="*/ 446066 h 2521011"/>
                <a:gd name="connsiteX266" fmla="*/ 287143 w 2369255"/>
                <a:gd name="connsiteY266" fmla="*/ 447675 h 2521011"/>
                <a:gd name="connsiteX267" fmla="*/ 317623 w 2369255"/>
                <a:gd name="connsiteY267" fmla="*/ 382905 h 2521011"/>
                <a:gd name="connsiteX268" fmla="*/ 401443 w 2369255"/>
                <a:gd name="connsiteY268" fmla="*/ 384810 h 2521011"/>
                <a:gd name="connsiteX269" fmla="*/ 447163 w 2369255"/>
                <a:gd name="connsiteY269" fmla="*/ 361950 h 2521011"/>
                <a:gd name="connsiteX270" fmla="*/ 462403 w 2369255"/>
                <a:gd name="connsiteY270" fmla="*/ 335280 h 2521011"/>
                <a:gd name="connsiteX271" fmla="*/ 466213 w 2369255"/>
                <a:gd name="connsiteY271" fmla="*/ 266700 h 2521011"/>
                <a:gd name="connsiteX272" fmla="*/ 443353 w 2369255"/>
                <a:gd name="connsiteY272" fmla="*/ 198120 h 2521011"/>
                <a:gd name="connsiteX273" fmla="*/ 390013 w 2369255"/>
                <a:gd name="connsiteY273" fmla="*/ 137160 h 2521011"/>
                <a:gd name="connsiteX274" fmla="*/ 412873 w 2369255"/>
                <a:gd name="connsiteY274" fmla="*/ 125730 h 2521011"/>
                <a:gd name="connsiteX275" fmla="*/ 411094 w 2369255"/>
                <a:gd name="connsiteY275" fmla="*/ 119401 h 2521011"/>
                <a:gd name="connsiteX276" fmla="*/ 412873 w 2369255"/>
                <a:gd name="connsiteY276" fmla="*/ 120015 h 2521011"/>
                <a:gd name="connsiteX277" fmla="*/ 454783 w 2369255"/>
                <a:gd name="connsiteY277" fmla="*/ 74295 h 2521011"/>
                <a:gd name="connsiteX278" fmla="*/ 521458 w 2369255"/>
                <a:gd name="connsiteY278" fmla="*/ 85725 h 2521011"/>
                <a:gd name="connsiteX279" fmla="*/ 498598 w 2369255"/>
                <a:gd name="connsiteY279" fmla="*/ 49530 h 2521011"/>
                <a:gd name="connsiteX280" fmla="*/ 550033 w 2369255"/>
                <a:gd name="connsiteY280" fmla="*/ 13335 h 2521011"/>
                <a:gd name="connsiteX281" fmla="*/ 654808 w 2369255"/>
                <a:gd name="connsiteY28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704463 w 2369255"/>
                <a:gd name="connsiteY112" fmla="*/ 365760 h 2521011"/>
                <a:gd name="connsiteX113" fmla="*/ 1624964 w 2369255"/>
                <a:gd name="connsiteY113" fmla="*/ 323060 h 2521011"/>
                <a:gd name="connsiteX114" fmla="*/ 654808 w 2369255"/>
                <a:gd name="connsiteY114" fmla="*/ 0 h 2521011"/>
                <a:gd name="connsiteX115" fmla="*/ 681478 w 2369255"/>
                <a:gd name="connsiteY115" fmla="*/ 80010 h 2521011"/>
                <a:gd name="connsiteX116" fmla="*/ 790063 w 2369255"/>
                <a:gd name="connsiteY116" fmla="*/ 51435 h 2521011"/>
                <a:gd name="connsiteX117" fmla="*/ 838950 w 2369255"/>
                <a:gd name="connsiteY117" fmla="*/ 29486 h 2521011"/>
                <a:gd name="connsiteX118" fmla="*/ 862453 w 2369255"/>
                <a:gd name="connsiteY118" fmla="*/ 59055 h 2521011"/>
                <a:gd name="connsiteX119" fmla="*/ 856738 w 2369255"/>
                <a:gd name="connsiteY119" fmla="*/ 89535 h 2521011"/>
                <a:gd name="connsiteX120" fmla="*/ 938653 w 2369255"/>
                <a:gd name="connsiteY120" fmla="*/ 93345 h 2521011"/>
                <a:gd name="connsiteX121" fmla="*/ 951988 w 2369255"/>
                <a:gd name="connsiteY121" fmla="*/ 19050 h 2521011"/>
                <a:gd name="connsiteX122" fmla="*/ 972943 w 2369255"/>
                <a:gd name="connsiteY122" fmla="*/ 47625 h 2521011"/>
                <a:gd name="connsiteX123" fmla="*/ 1064383 w 2369255"/>
                <a:gd name="connsiteY123" fmla="*/ 47625 h 2521011"/>
                <a:gd name="connsiteX124" fmla="*/ 1113913 w 2369255"/>
                <a:gd name="connsiteY124" fmla="*/ 38100 h 2521011"/>
                <a:gd name="connsiteX125" fmla="*/ 1121533 w 2369255"/>
                <a:gd name="connsiteY125" fmla="*/ 9525 h 2521011"/>
                <a:gd name="connsiteX126" fmla="*/ 1182493 w 2369255"/>
                <a:gd name="connsiteY126" fmla="*/ 0 h 2521011"/>
                <a:gd name="connsiteX127" fmla="*/ 1214878 w 2369255"/>
                <a:gd name="connsiteY127" fmla="*/ 102870 h 2521011"/>
                <a:gd name="connsiteX128" fmla="*/ 1228213 w 2369255"/>
                <a:gd name="connsiteY128" fmla="*/ 102870 h 2521011"/>
                <a:gd name="connsiteX129" fmla="*/ 1252978 w 2369255"/>
                <a:gd name="connsiteY129" fmla="*/ 190500 h 2521011"/>
                <a:gd name="connsiteX130" fmla="*/ 1255403 w 2369255"/>
                <a:gd name="connsiteY130" fmla="*/ 195722 h 2521011"/>
                <a:gd name="connsiteX131" fmla="*/ 1252978 w 2369255"/>
                <a:gd name="connsiteY131" fmla="*/ 198120 h 2521011"/>
                <a:gd name="connsiteX132" fmla="*/ 1249168 w 2369255"/>
                <a:gd name="connsiteY132" fmla="*/ 240030 h 2521011"/>
                <a:gd name="connsiteX133" fmla="*/ 1273933 w 2369255"/>
                <a:gd name="connsiteY133" fmla="*/ 346710 h 2521011"/>
                <a:gd name="connsiteX134" fmla="*/ 1216783 w 2369255"/>
                <a:gd name="connsiteY134" fmla="*/ 363855 h 2521011"/>
                <a:gd name="connsiteX135" fmla="*/ 1245358 w 2369255"/>
                <a:gd name="connsiteY135" fmla="*/ 510540 h 2521011"/>
                <a:gd name="connsiteX136" fmla="*/ 1266313 w 2369255"/>
                <a:gd name="connsiteY136" fmla="*/ 563880 h 2521011"/>
                <a:gd name="connsiteX137" fmla="*/ 1312033 w 2369255"/>
                <a:gd name="connsiteY137" fmla="*/ 641985 h 2521011"/>
                <a:gd name="connsiteX138" fmla="*/ 1332988 w 2369255"/>
                <a:gd name="connsiteY138" fmla="*/ 645795 h 2521011"/>
                <a:gd name="connsiteX139" fmla="*/ 1361563 w 2369255"/>
                <a:gd name="connsiteY139" fmla="*/ 737235 h 2521011"/>
                <a:gd name="connsiteX140" fmla="*/ 1540633 w 2369255"/>
                <a:gd name="connsiteY140" fmla="*/ 702945 h 2521011"/>
                <a:gd name="connsiteX141" fmla="*/ 1540207 w 2369255"/>
                <a:gd name="connsiteY141" fmla="*/ 700259 h 2521011"/>
                <a:gd name="connsiteX142" fmla="*/ 1586353 w 2369255"/>
                <a:gd name="connsiteY142" fmla="*/ 689610 h 2521011"/>
                <a:gd name="connsiteX143" fmla="*/ 1609213 w 2369255"/>
                <a:gd name="connsiteY143" fmla="*/ 659130 h 2521011"/>
                <a:gd name="connsiteX144" fmla="*/ 1637788 w 2369255"/>
                <a:gd name="connsiteY144" fmla="*/ 645795 h 2521011"/>
                <a:gd name="connsiteX145" fmla="*/ 1649218 w 2369255"/>
                <a:gd name="connsiteY145" fmla="*/ 613410 h 2521011"/>
                <a:gd name="connsiteX146" fmla="*/ 1670173 w 2369255"/>
                <a:gd name="connsiteY146" fmla="*/ 594360 h 2521011"/>
                <a:gd name="connsiteX147" fmla="*/ 1691128 w 2369255"/>
                <a:gd name="connsiteY147" fmla="*/ 609600 h 2521011"/>
                <a:gd name="connsiteX148" fmla="*/ 1685413 w 2369255"/>
                <a:gd name="connsiteY148" fmla="*/ 708660 h 2521011"/>
                <a:gd name="connsiteX149" fmla="*/ 1755898 w 2369255"/>
                <a:gd name="connsiteY149" fmla="*/ 786765 h 2521011"/>
                <a:gd name="connsiteX150" fmla="*/ 1757803 w 2369255"/>
                <a:gd name="connsiteY150" fmla="*/ 851535 h 2521011"/>
                <a:gd name="connsiteX151" fmla="*/ 1733038 w 2369255"/>
                <a:gd name="connsiteY151" fmla="*/ 872490 h 2521011"/>
                <a:gd name="connsiteX152" fmla="*/ 1795903 w 2369255"/>
                <a:gd name="connsiteY152" fmla="*/ 876300 h 2521011"/>
                <a:gd name="connsiteX153" fmla="*/ 2082230 w 2369255"/>
                <a:gd name="connsiteY153" fmla="*/ 811829 h 2521011"/>
                <a:gd name="connsiteX154" fmla="*/ 2102608 w 2369255"/>
                <a:gd name="connsiteY154" fmla="*/ 889635 h 2521011"/>
                <a:gd name="connsiteX155" fmla="*/ 2094988 w 2369255"/>
                <a:gd name="connsiteY155" fmla="*/ 942975 h 2521011"/>
                <a:gd name="connsiteX156" fmla="*/ 2030218 w 2369255"/>
                <a:gd name="connsiteY156" fmla="*/ 952500 h 2521011"/>
                <a:gd name="connsiteX157" fmla="*/ 2030218 w 2369255"/>
                <a:gd name="connsiteY157" fmla="*/ 1022985 h 2521011"/>
                <a:gd name="connsiteX158" fmla="*/ 2074033 w 2369255"/>
                <a:gd name="connsiteY158" fmla="*/ 1028700 h 2521011"/>
                <a:gd name="connsiteX159" fmla="*/ 2114038 w 2369255"/>
                <a:gd name="connsiteY159" fmla="*/ 1002030 h 2521011"/>
                <a:gd name="connsiteX160" fmla="*/ 2093083 w 2369255"/>
                <a:gd name="connsiteY160" fmla="*/ 1057275 h 2521011"/>
                <a:gd name="connsiteX161" fmla="*/ 2089273 w 2369255"/>
                <a:gd name="connsiteY161" fmla="*/ 1137285 h 2521011"/>
                <a:gd name="connsiteX162" fmla="*/ 2287393 w 2369255"/>
                <a:gd name="connsiteY162" fmla="*/ 1135380 h 2521011"/>
                <a:gd name="connsiteX163" fmla="*/ 2287393 w 2369255"/>
                <a:gd name="connsiteY163" fmla="*/ 1091565 h 2521011"/>
                <a:gd name="connsiteX164" fmla="*/ 2296363 w 2369255"/>
                <a:gd name="connsiteY164" fmla="*/ 1088949 h 2521011"/>
                <a:gd name="connsiteX165" fmla="*/ 2369255 w 2369255"/>
                <a:gd name="connsiteY165" fmla="*/ 1229053 h 2521011"/>
                <a:gd name="connsiteX166" fmla="*/ 2303675 w 2369255"/>
                <a:gd name="connsiteY166" fmla="*/ 1218123 h 2521011"/>
                <a:gd name="connsiteX167" fmla="*/ 2285869 w 2369255"/>
                <a:gd name="connsiteY167" fmla="*/ 1136214 h 2521011"/>
                <a:gd name="connsiteX168" fmla="*/ 2093706 w 2369255"/>
                <a:gd name="connsiteY168" fmla="*/ 1138062 h 2521011"/>
                <a:gd name="connsiteX169" fmla="*/ 2142613 w 2369255"/>
                <a:gd name="connsiteY169" fmla="*/ 1226820 h 2521011"/>
                <a:gd name="connsiteX170" fmla="*/ 2083558 w 2369255"/>
                <a:gd name="connsiteY170" fmla="*/ 1257300 h 2521011"/>
                <a:gd name="connsiteX171" fmla="*/ 2093083 w 2369255"/>
                <a:gd name="connsiteY171" fmla="*/ 1295400 h 2521011"/>
                <a:gd name="connsiteX172" fmla="*/ 2047363 w 2369255"/>
                <a:gd name="connsiteY172" fmla="*/ 1350645 h 2521011"/>
                <a:gd name="connsiteX173" fmla="*/ 2174998 w 2369255"/>
                <a:gd name="connsiteY173" fmla="*/ 1419225 h 2521011"/>
                <a:gd name="connsiteX174" fmla="*/ 2152138 w 2369255"/>
                <a:gd name="connsiteY174" fmla="*/ 1451610 h 2521011"/>
                <a:gd name="connsiteX175" fmla="*/ 2203573 w 2369255"/>
                <a:gd name="connsiteY175" fmla="*/ 1527810 h 2521011"/>
                <a:gd name="connsiteX176" fmla="*/ 2197858 w 2369255"/>
                <a:gd name="connsiteY176" fmla="*/ 1565910 h 2521011"/>
                <a:gd name="connsiteX177" fmla="*/ 2163568 w 2369255"/>
                <a:gd name="connsiteY177" fmla="*/ 1581150 h 2521011"/>
                <a:gd name="connsiteX178" fmla="*/ 2131183 w 2369255"/>
                <a:gd name="connsiteY178" fmla="*/ 1657350 h 2521011"/>
                <a:gd name="connsiteX179" fmla="*/ 2165473 w 2369255"/>
                <a:gd name="connsiteY179" fmla="*/ 1691640 h 2521011"/>
                <a:gd name="connsiteX180" fmla="*/ 2129278 w 2369255"/>
                <a:gd name="connsiteY180" fmla="*/ 1737360 h 2521011"/>
                <a:gd name="connsiteX181" fmla="*/ 2213098 w 2369255"/>
                <a:gd name="connsiteY181" fmla="*/ 1722120 h 2521011"/>
                <a:gd name="connsiteX182" fmla="*/ 2131183 w 2369255"/>
                <a:gd name="connsiteY182" fmla="*/ 1739265 h 2521011"/>
                <a:gd name="connsiteX183" fmla="*/ 2030218 w 2369255"/>
                <a:gd name="connsiteY183" fmla="*/ 1644015 h 2521011"/>
                <a:gd name="connsiteX184" fmla="*/ 1940683 w 2369255"/>
                <a:gd name="connsiteY184" fmla="*/ 1708785 h 2521011"/>
                <a:gd name="connsiteX185" fmla="*/ 1809238 w 2369255"/>
                <a:gd name="connsiteY185" fmla="*/ 1737360 h 2521011"/>
                <a:gd name="connsiteX186" fmla="*/ 1795903 w 2369255"/>
                <a:gd name="connsiteY186" fmla="*/ 1722120 h 2521011"/>
                <a:gd name="connsiteX187" fmla="*/ 1738753 w 2369255"/>
                <a:gd name="connsiteY187" fmla="*/ 1737360 h 2521011"/>
                <a:gd name="connsiteX188" fmla="*/ 1734943 w 2369255"/>
                <a:gd name="connsiteY188" fmla="*/ 1760220 h 2521011"/>
                <a:gd name="connsiteX189" fmla="*/ 1683030 w 2369255"/>
                <a:gd name="connsiteY189" fmla="*/ 1773198 h 2521011"/>
                <a:gd name="connsiteX190" fmla="*/ 1681603 w 2369255"/>
                <a:gd name="connsiteY190" fmla="*/ 1771650 h 2521011"/>
                <a:gd name="connsiteX191" fmla="*/ 1637788 w 2369255"/>
                <a:gd name="connsiteY191" fmla="*/ 1811655 h 2521011"/>
                <a:gd name="connsiteX192" fmla="*/ 1618738 w 2369255"/>
                <a:gd name="connsiteY192" fmla="*/ 1811655 h 2521011"/>
                <a:gd name="connsiteX193" fmla="*/ 1546348 w 2369255"/>
                <a:gd name="connsiteY193" fmla="*/ 1903095 h 2521011"/>
                <a:gd name="connsiteX194" fmla="*/ 1538728 w 2369255"/>
                <a:gd name="connsiteY194" fmla="*/ 1952625 h 2521011"/>
                <a:gd name="connsiteX195" fmla="*/ 1513963 w 2369255"/>
                <a:gd name="connsiteY195" fmla="*/ 1918335 h 2521011"/>
                <a:gd name="connsiteX196" fmla="*/ 1475863 w 2369255"/>
                <a:gd name="connsiteY196" fmla="*/ 1986915 h 2521011"/>
                <a:gd name="connsiteX197" fmla="*/ 1460623 w 2369255"/>
                <a:gd name="connsiteY197" fmla="*/ 1986915 h 2521011"/>
                <a:gd name="connsiteX198" fmla="*/ 1414903 w 2369255"/>
                <a:gd name="connsiteY198" fmla="*/ 2019300 h 2521011"/>
                <a:gd name="connsiteX199" fmla="*/ 1418713 w 2369255"/>
                <a:gd name="connsiteY199" fmla="*/ 2038350 h 2521011"/>
                <a:gd name="connsiteX200" fmla="*/ 1376803 w 2369255"/>
                <a:gd name="connsiteY200" fmla="*/ 2066925 h 2521011"/>
                <a:gd name="connsiteX201" fmla="*/ 1390138 w 2369255"/>
                <a:gd name="connsiteY201" fmla="*/ 2097405 h 2521011"/>
                <a:gd name="connsiteX202" fmla="*/ 1319653 w 2369255"/>
                <a:gd name="connsiteY202" fmla="*/ 2106930 h 2521011"/>
                <a:gd name="connsiteX203" fmla="*/ 1300603 w 2369255"/>
                <a:gd name="connsiteY203" fmla="*/ 2143125 h 2521011"/>
                <a:gd name="connsiteX204" fmla="*/ 1273933 w 2369255"/>
                <a:gd name="connsiteY204" fmla="*/ 2164080 h 2521011"/>
                <a:gd name="connsiteX205" fmla="*/ 1239643 w 2369255"/>
                <a:gd name="connsiteY205" fmla="*/ 2141220 h 2521011"/>
                <a:gd name="connsiteX206" fmla="*/ 1225489 w 2369255"/>
                <a:gd name="connsiteY206" fmla="*/ 2157396 h 2521011"/>
                <a:gd name="connsiteX207" fmla="*/ 1224403 w 2369255"/>
                <a:gd name="connsiteY207" fmla="*/ 2156460 h 2521011"/>
                <a:gd name="connsiteX208" fmla="*/ 1096768 w 2369255"/>
                <a:gd name="connsiteY208" fmla="*/ 2042160 h 2521011"/>
                <a:gd name="connsiteX209" fmla="*/ 1049736 w 2369255"/>
                <a:gd name="connsiteY209" fmla="*/ 2104529 h 2521011"/>
                <a:gd name="connsiteX210" fmla="*/ 969133 w 2369255"/>
                <a:gd name="connsiteY210" fmla="*/ 2101216 h 2521011"/>
                <a:gd name="connsiteX211" fmla="*/ 965323 w 2369255"/>
                <a:gd name="connsiteY211" fmla="*/ 2129791 h 2521011"/>
                <a:gd name="connsiteX212" fmla="*/ 807208 w 2369255"/>
                <a:gd name="connsiteY212" fmla="*/ 2129791 h 2521011"/>
                <a:gd name="connsiteX213" fmla="*/ 803398 w 2369255"/>
                <a:gd name="connsiteY213" fmla="*/ 2025016 h 2521011"/>
                <a:gd name="connsiteX214" fmla="*/ 801578 w 2369255"/>
                <a:gd name="connsiteY214" fmla="*/ 2024761 h 2521011"/>
                <a:gd name="connsiteX215" fmla="*/ 818638 w 2369255"/>
                <a:gd name="connsiteY215" fmla="*/ 1973580 h 2521011"/>
                <a:gd name="connsiteX216" fmla="*/ 776728 w 2369255"/>
                <a:gd name="connsiteY216" fmla="*/ 1939290 h 2521011"/>
                <a:gd name="connsiteX217" fmla="*/ 780538 w 2369255"/>
                <a:gd name="connsiteY217" fmla="*/ 1899285 h 2521011"/>
                <a:gd name="connsiteX218" fmla="*/ 791968 w 2369255"/>
                <a:gd name="connsiteY218" fmla="*/ 1836420 h 2521011"/>
                <a:gd name="connsiteX219" fmla="*/ 761488 w 2369255"/>
                <a:gd name="connsiteY219" fmla="*/ 1802130 h 2521011"/>
                <a:gd name="connsiteX220" fmla="*/ 708148 w 2369255"/>
                <a:gd name="connsiteY220" fmla="*/ 1790700 h 2521011"/>
                <a:gd name="connsiteX221" fmla="*/ 637663 w 2369255"/>
                <a:gd name="connsiteY221" fmla="*/ 1731645 h 2521011"/>
                <a:gd name="connsiteX222" fmla="*/ 637663 w 2369255"/>
                <a:gd name="connsiteY222" fmla="*/ 1704975 h 2521011"/>
                <a:gd name="connsiteX223" fmla="*/ 609088 w 2369255"/>
                <a:gd name="connsiteY223" fmla="*/ 1708785 h 2521011"/>
                <a:gd name="connsiteX224" fmla="*/ 504313 w 2369255"/>
                <a:gd name="connsiteY224" fmla="*/ 1638300 h 2521011"/>
                <a:gd name="connsiteX225" fmla="*/ 463237 w 2369255"/>
                <a:gd name="connsiteY225" fmla="*/ 1595581 h 2521011"/>
                <a:gd name="connsiteX226" fmla="*/ 464308 w 2369255"/>
                <a:gd name="connsiteY226" fmla="*/ 1543050 h 2521011"/>
                <a:gd name="connsiteX227" fmla="*/ 420493 w 2369255"/>
                <a:gd name="connsiteY227" fmla="*/ 1522095 h 2521011"/>
                <a:gd name="connsiteX228" fmla="*/ 435733 w 2369255"/>
                <a:gd name="connsiteY228" fmla="*/ 1470660 h 2521011"/>
                <a:gd name="connsiteX229" fmla="*/ 391918 w 2369255"/>
                <a:gd name="connsiteY229" fmla="*/ 1491615 h 2521011"/>
                <a:gd name="connsiteX230" fmla="*/ 359533 w 2369255"/>
                <a:gd name="connsiteY230" fmla="*/ 1491615 h 2521011"/>
                <a:gd name="connsiteX231" fmla="*/ 353818 w 2369255"/>
                <a:gd name="connsiteY231" fmla="*/ 1510665 h 2521011"/>
                <a:gd name="connsiteX232" fmla="*/ 184273 w 2369255"/>
                <a:gd name="connsiteY232" fmla="*/ 1510665 h 2521011"/>
                <a:gd name="connsiteX233" fmla="*/ 163926 w 2369255"/>
                <a:gd name="connsiteY233" fmla="*/ 1573404 h 2521011"/>
                <a:gd name="connsiteX234" fmla="*/ 163885 w 2369255"/>
                <a:gd name="connsiteY234" fmla="*/ 1573328 h 2521011"/>
                <a:gd name="connsiteX235" fmla="*/ 184395 w 2369255"/>
                <a:gd name="connsiteY235" fmla="*/ 1510087 h 2521011"/>
                <a:gd name="connsiteX236" fmla="*/ 203274 w 2369255"/>
                <a:gd name="connsiteY236" fmla="*/ 1510087 h 2521011"/>
                <a:gd name="connsiteX237" fmla="*/ 197608 w 2369255"/>
                <a:gd name="connsiteY237" fmla="*/ 1443990 h 2521011"/>
                <a:gd name="connsiteX238" fmla="*/ 148078 w 2369255"/>
                <a:gd name="connsiteY238" fmla="*/ 1466850 h 2521011"/>
                <a:gd name="connsiteX239" fmla="*/ 127123 w 2369255"/>
                <a:gd name="connsiteY239" fmla="*/ 1390650 h 2521011"/>
                <a:gd name="connsiteX240" fmla="*/ 117598 w 2369255"/>
                <a:gd name="connsiteY240" fmla="*/ 1389648 h 2521011"/>
                <a:gd name="connsiteX241" fmla="*/ 117598 w 2369255"/>
                <a:gd name="connsiteY241" fmla="*/ 1352550 h 2521011"/>
                <a:gd name="connsiteX242" fmla="*/ 148078 w 2369255"/>
                <a:gd name="connsiteY242" fmla="*/ 1314450 h 2521011"/>
                <a:gd name="connsiteX243" fmla="*/ 212848 w 2369255"/>
                <a:gd name="connsiteY243" fmla="*/ 1303020 h 2521011"/>
                <a:gd name="connsiteX244" fmla="*/ 229993 w 2369255"/>
                <a:gd name="connsiteY244" fmla="*/ 1238250 h 2521011"/>
                <a:gd name="connsiteX245" fmla="*/ 218563 w 2369255"/>
                <a:gd name="connsiteY245" fmla="*/ 1143000 h 2521011"/>
                <a:gd name="connsiteX246" fmla="*/ 219377 w 2369255"/>
                <a:gd name="connsiteY246" fmla="*/ 1135131 h 2521011"/>
                <a:gd name="connsiteX247" fmla="*/ 308099 w 2369255"/>
                <a:gd name="connsiteY247" fmla="*/ 1110615 h 2521011"/>
                <a:gd name="connsiteX248" fmla="*/ 325244 w 2369255"/>
                <a:gd name="connsiteY248" fmla="*/ 1022985 h 2521011"/>
                <a:gd name="connsiteX249" fmla="*/ 304289 w 2369255"/>
                <a:gd name="connsiteY249" fmla="*/ 986790 h 2521011"/>
                <a:gd name="connsiteX250" fmla="*/ 174749 w 2369255"/>
                <a:gd name="connsiteY250" fmla="*/ 969645 h 2521011"/>
                <a:gd name="connsiteX251" fmla="*/ 243329 w 2369255"/>
                <a:gd name="connsiteY251" fmla="*/ 843915 h 2521011"/>
                <a:gd name="connsiteX252" fmla="*/ 247139 w 2369255"/>
                <a:gd name="connsiteY252" fmla="*/ 731520 h 2521011"/>
                <a:gd name="connsiteX253" fmla="*/ 169034 w 2369255"/>
                <a:gd name="connsiteY253" fmla="*/ 685800 h 2521011"/>
                <a:gd name="connsiteX254" fmla="*/ 98549 w 2369255"/>
                <a:gd name="connsiteY254" fmla="*/ 641985 h 2521011"/>
                <a:gd name="connsiteX255" fmla="*/ 42112 w 2369255"/>
                <a:gd name="connsiteY255" fmla="*/ 643866 h 2521011"/>
                <a:gd name="connsiteX256" fmla="*/ 41731 w 2369255"/>
                <a:gd name="connsiteY256" fmla="*/ 642127 h 2521011"/>
                <a:gd name="connsiteX257" fmla="*/ 98881 w 2369255"/>
                <a:gd name="connsiteY257" fmla="*/ 640222 h 2521011"/>
                <a:gd name="connsiteX258" fmla="*/ 169366 w 2369255"/>
                <a:gd name="connsiteY258" fmla="*/ 684037 h 2521011"/>
                <a:gd name="connsiteX259" fmla="*/ 222373 w 2369255"/>
                <a:gd name="connsiteY259" fmla="*/ 715066 h 2521011"/>
                <a:gd name="connsiteX260" fmla="*/ 222373 w 2369255"/>
                <a:gd name="connsiteY260" fmla="*/ 567691 h 2521011"/>
                <a:gd name="connsiteX261" fmla="*/ 243328 w 2369255"/>
                <a:gd name="connsiteY261" fmla="*/ 489586 h 2521011"/>
                <a:gd name="connsiteX262" fmla="*/ 212848 w 2369255"/>
                <a:gd name="connsiteY262" fmla="*/ 447676 h 2521011"/>
                <a:gd name="connsiteX263" fmla="*/ 287143 w 2369255"/>
                <a:gd name="connsiteY263" fmla="*/ 449581 h 2521011"/>
                <a:gd name="connsiteX264" fmla="*/ 282547 w 2369255"/>
                <a:gd name="connsiteY264" fmla="*/ 446066 h 2521011"/>
                <a:gd name="connsiteX265" fmla="*/ 287143 w 2369255"/>
                <a:gd name="connsiteY265" fmla="*/ 447675 h 2521011"/>
                <a:gd name="connsiteX266" fmla="*/ 317623 w 2369255"/>
                <a:gd name="connsiteY266" fmla="*/ 382905 h 2521011"/>
                <a:gd name="connsiteX267" fmla="*/ 401443 w 2369255"/>
                <a:gd name="connsiteY267" fmla="*/ 384810 h 2521011"/>
                <a:gd name="connsiteX268" fmla="*/ 447163 w 2369255"/>
                <a:gd name="connsiteY268" fmla="*/ 361950 h 2521011"/>
                <a:gd name="connsiteX269" fmla="*/ 462403 w 2369255"/>
                <a:gd name="connsiteY269" fmla="*/ 335280 h 2521011"/>
                <a:gd name="connsiteX270" fmla="*/ 466213 w 2369255"/>
                <a:gd name="connsiteY270" fmla="*/ 266700 h 2521011"/>
                <a:gd name="connsiteX271" fmla="*/ 443353 w 2369255"/>
                <a:gd name="connsiteY271" fmla="*/ 198120 h 2521011"/>
                <a:gd name="connsiteX272" fmla="*/ 390013 w 2369255"/>
                <a:gd name="connsiteY272" fmla="*/ 137160 h 2521011"/>
                <a:gd name="connsiteX273" fmla="*/ 412873 w 2369255"/>
                <a:gd name="connsiteY273" fmla="*/ 125730 h 2521011"/>
                <a:gd name="connsiteX274" fmla="*/ 411094 w 2369255"/>
                <a:gd name="connsiteY274" fmla="*/ 119401 h 2521011"/>
                <a:gd name="connsiteX275" fmla="*/ 412873 w 2369255"/>
                <a:gd name="connsiteY275" fmla="*/ 120015 h 2521011"/>
                <a:gd name="connsiteX276" fmla="*/ 454783 w 2369255"/>
                <a:gd name="connsiteY276" fmla="*/ 74295 h 2521011"/>
                <a:gd name="connsiteX277" fmla="*/ 521458 w 2369255"/>
                <a:gd name="connsiteY277" fmla="*/ 85725 h 2521011"/>
                <a:gd name="connsiteX278" fmla="*/ 498598 w 2369255"/>
                <a:gd name="connsiteY278" fmla="*/ 49530 h 2521011"/>
                <a:gd name="connsiteX279" fmla="*/ 550033 w 2369255"/>
                <a:gd name="connsiteY279" fmla="*/ 13335 h 2521011"/>
                <a:gd name="connsiteX280" fmla="*/ 654808 w 2369255"/>
                <a:gd name="connsiteY28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704463 w 2369255"/>
                <a:gd name="connsiteY111" fmla="*/ 365760 h 2521011"/>
                <a:gd name="connsiteX112" fmla="*/ 1624964 w 2369255"/>
                <a:gd name="connsiteY112" fmla="*/ 323060 h 2521011"/>
                <a:gd name="connsiteX113" fmla="*/ 654808 w 2369255"/>
                <a:gd name="connsiteY113" fmla="*/ 0 h 2521011"/>
                <a:gd name="connsiteX114" fmla="*/ 681478 w 2369255"/>
                <a:gd name="connsiteY114" fmla="*/ 80010 h 2521011"/>
                <a:gd name="connsiteX115" fmla="*/ 790063 w 2369255"/>
                <a:gd name="connsiteY115" fmla="*/ 51435 h 2521011"/>
                <a:gd name="connsiteX116" fmla="*/ 838950 w 2369255"/>
                <a:gd name="connsiteY116" fmla="*/ 29486 h 2521011"/>
                <a:gd name="connsiteX117" fmla="*/ 862453 w 2369255"/>
                <a:gd name="connsiteY117" fmla="*/ 59055 h 2521011"/>
                <a:gd name="connsiteX118" fmla="*/ 856738 w 2369255"/>
                <a:gd name="connsiteY118" fmla="*/ 89535 h 2521011"/>
                <a:gd name="connsiteX119" fmla="*/ 938653 w 2369255"/>
                <a:gd name="connsiteY119" fmla="*/ 93345 h 2521011"/>
                <a:gd name="connsiteX120" fmla="*/ 951988 w 2369255"/>
                <a:gd name="connsiteY120" fmla="*/ 19050 h 2521011"/>
                <a:gd name="connsiteX121" fmla="*/ 972943 w 2369255"/>
                <a:gd name="connsiteY121" fmla="*/ 47625 h 2521011"/>
                <a:gd name="connsiteX122" fmla="*/ 1064383 w 2369255"/>
                <a:gd name="connsiteY122" fmla="*/ 47625 h 2521011"/>
                <a:gd name="connsiteX123" fmla="*/ 1113913 w 2369255"/>
                <a:gd name="connsiteY123" fmla="*/ 38100 h 2521011"/>
                <a:gd name="connsiteX124" fmla="*/ 1121533 w 2369255"/>
                <a:gd name="connsiteY124" fmla="*/ 9525 h 2521011"/>
                <a:gd name="connsiteX125" fmla="*/ 1182493 w 2369255"/>
                <a:gd name="connsiteY125" fmla="*/ 0 h 2521011"/>
                <a:gd name="connsiteX126" fmla="*/ 1214878 w 2369255"/>
                <a:gd name="connsiteY126" fmla="*/ 102870 h 2521011"/>
                <a:gd name="connsiteX127" fmla="*/ 1228213 w 2369255"/>
                <a:gd name="connsiteY127" fmla="*/ 102870 h 2521011"/>
                <a:gd name="connsiteX128" fmla="*/ 1252978 w 2369255"/>
                <a:gd name="connsiteY128" fmla="*/ 190500 h 2521011"/>
                <a:gd name="connsiteX129" fmla="*/ 1255403 w 2369255"/>
                <a:gd name="connsiteY129" fmla="*/ 195722 h 2521011"/>
                <a:gd name="connsiteX130" fmla="*/ 1252978 w 2369255"/>
                <a:gd name="connsiteY130" fmla="*/ 198120 h 2521011"/>
                <a:gd name="connsiteX131" fmla="*/ 1249168 w 2369255"/>
                <a:gd name="connsiteY131" fmla="*/ 240030 h 2521011"/>
                <a:gd name="connsiteX132" fmla="*/ 1273933 w 2369255"/>
                <a:gd name="connsiteY132" fmla="*/ 346710 h 2521011"/>
                <a:gd name="connsiteX133" fmla="*/ 1216783 w 2369255"/>
                <a:gd name="connsiteY133" fmla="*/ 363855 h 2521011"/>
                <a:gd name="connsiteX134" fmla="*/ 1245358 w 2369255"/>
                <a:gd name="connsiteY134" fmla="*/ 510540 h 2521011"/>
                <a:gd name="connsiteX135" fmla="*/ 1266313 w 2369255"/>
                <a:gd name="connsiteY135" fmla="*/ 563880 h 2521011"/>
                <a:gd name="connsiteX136" fmla="*/ 1312033 w 2369255"/>
                <a:gd name="connsiteY136" fmla="*/ 641985 h 2521011"/>
                <a:gd name="connsiteX137" fmla="*/ 1332988 w 2369255"/>
                <a:gd name="connsiteY137" fmla="*/ 645795 h 2521011"/>
                <a:gd name="connsiteX138" fmla="*/ 1361563 w 2369255"/>
                <a:gd name="connsiteY138" fmla="*/ 737235 h 2521011"/>
                <a:gd name="connsiteX139" fmla="*/ 1540633 w 2369255"/>
                <a:gd name="connsiteY139" fmla="*/ 702945 h 2521011"/>
                <a:gd name="connsiteX140" fmla="*/ 1540207 w 2369255"/>
                <a:gd name="connsiteY140" fmla="*/ 700259 h 2521011"/>
                <a:gd name="connsiteX141" fmla="*/ 1586353 w 2369255"/>
                <a:gd name="connsiteY141" fmla="*/ 689610 h 2521011"/>
                <a:gd name="connsiteX142" fmla="*/ 1609213 w 2369255"/>
                <a:gd name="connsiteY142" fmla="*/ 659130 h 2521011"/>
                <a:gd name="connsiteX143" fmla="*/ 1637788 w 2369255"/>
                <a:gd name="connsiteY143" fmla="*/ 645795 h 2521011"/>
                <a:gd name="connsiteX144" fmla="*/ 1649218 w 2369255"/>
                <a:gd name="connsiteY144" fmla="*/ 613410 h 2521011"/>
                <a:gd name="connsiteX145" fmla="*/ 1670173 w 2369255"/>
                <a:gd name="connsiteY145" fmla="*/ 594360 h 2521011"/>
                <a:gd name="connsiteX146" fmla="*/ 1691128 w 2369255"/>
                <a:gd name="connsiteY146" fmla="*/ 609600 h 2521011"/>
                <a:gd name="connsiteX147" fmla="*/ 1685413 w 2369255"/>
                <a:gd name="connsiteY147" fmla="*/ 708660 h 2521011"/>
                <a:gd name="connsiteX148" fmla="*/ 1755898 w 2369255"/>
                <a:gd name="connsiteY148" fmla="*/ 786765 h 2521011"/>
                <a:gd name="connsiteX149" fmla="*/ 1757803 w 2369255"/>
                <a:gd name="connsiteY149" fmla="*/ 851535 h 2521011"/>
                <a:gd name="connsiteX150" fmla="*/ 1733038 w 2369255"/>
                <a:gd name="connsiteY150" fmla="*/ 872490 h 2521011"/>
                <a:gd name="connsiteX151" fmla="*/ 1795903 w 2369255"/>
                <a:gd name="connsiteY151" fmla="*/ 876300 h 2521011"/>
                <a:gd name="connsiteX152" fmla="*/ 2082230 w 2369255"/>
                <a:gd name="connsiteY152" fmla="*/ 811829 h 2521011"/>
                <a:gd name="connsiteX153" fmla="*/ 2102608 w 2369255"/>
                <a:gd name="connsiteY153" fmla="*/ 889635 h 2521011"/>
                <a:gd name="connsiteX154" fmla="*/ 2094988 w 2369255"/>
                <a:gd name="connsiteY154" fmla="*/ 942975 h 2521011"/>
                <a:gd name="connsiteX155" fmla="*/ 2030218 w 2369255"/>
                <a:gd name="connsiteY155" fmla="*/ 952500 h 2521011"/>
                <a:gd name="connsiteX156" fmla="*/ 2030218 w 2369255"/>
                <a:gd name="connsiteY156" fmla="*/ 1022985 h 2521011"/>
                <a:gd name="connsiteX157" fmla="*/ 2074033 w 2369255"/>
                <a:gd name="connsiteY157" fmla="*/ 1028700 h 2521011"/>
                <a:gd name="connsiteX158" fmla="*/ 2114038 w 2369255"/>
                <a:gd name="connsiteY158" fmla="*/ 1002030 h 2521011"/>
                <a:gd name="connsiteX159" fmla="*/ 2093083 w 2369255"/>
                <a:gd name="connsiteY159" fmla="*/ 1057275 h 2521011"/>
                <a:gd name="connsiteX160" fmla="*/ 2089273 w 2369255"/>
                <a:gd name="connsiteY160" fmla="*/ 1137285 h 2521011"/>
                <a:gd name="connsiteX161" fmla="*/ 2287393 w 2369255"/>
                <a:gd name="connsiteY161" fmla="*/ 1135380 h 2521011"/>
                <a:gd name="connsiteX162" fmla="*/ 2287393 w 2369255"/>
                <a:gd name="connsiteY162" fmla="*/ 1091565 h 2521011"/>
                <a:gd name="connsiteX163" fmla="*/ 2296363 w 2369255"/>
                <a:gd name="connsiteY163" fmla="*/ 1088949 h 2521011"/>
                <a:gd name="connsiteX164" fmla="*/ 2369255 w 2369255"/>
                <a:gd name="connsiteY164" fmla="*/ 1229053 h 2521011"/>
                <a:gd name="connsiteX165" fmla="*/ 2303675 w 2369255"/>
                <a:gd name="connsiteY165" fmla="*/ 1218123 h 2521011"/>
                <a:gd name="connsiteX166" fmla="*/ 2285869 w 2369255"/>
                <a:gd name="connsiteY166" fmla="*/ 1136214 h 2521011"/>
                <a:gd name="connsiteX167" fmla="*/ 2093706 w 2369255"/>
                <a:gd name="connsiteY167" fmla="*/ 1138062 h 2521011"/>
                <a:gd name="connsiteX168" fmla="*/ 2142613 w 2369255"/>
                <a:gd name="connsiteY168" fmla="*/ 1226820 h 2521011"/>
                <a:gd name="connsiteX169" fmla="*/ 2083558 w 2369255"/>
                <a:gd name="connsiteY169" fmla="*/ 1257300 h 2521011"/>
                <a:gd name="connsiteX170" fmla="*/ 2093083 w 2369255"/>
                <a:gd name="connsiteY170" fmla="*/ 1295400 h 2521011"/>
                <a:gd name="connsiteX171" fmla="*/ 2047363 w 2369255"/>
                <a:gd name="connsiteY171" fmla="*/ 1350645 h 2521011"/>
                <a:gd name="connsiteX172" fmla="*/ 2174998 w 2369255"/>
                <a:gd name="connsiteY172" fmla="*/ 1419225 h 2521011"/>
                <a:gd name="connsiteX173" fmla="*/ 2152138 w 2369255"/>
                <a:gd name="connsiteY173" fmla="*/ 1451610 h 2521011"/>
                <a:gd name="connsiteX174" fmla="*/ 2203573 w 2369255"/>
                <a:gd name="connsiteY174" fmla="*/ 1527810 h 2521011"/>
                <a:gd name="connsiteX175" fmla="*/ 2197858 w 2369255"/>
                <a:gd name="connsiteY175" fmla="*/ 1565910 h 2521011"/>
                <a:gd name="connsiteX176" fmla="*/ 2163568 w 2369255"/>
                <a:gd name="connsiteY176" fmla="*/ 1581150 h 2521011"/>
                <a:gd name="connsiteX177" fmla="*/ 2131183 w 2369255"/>
                <a:gd name="connsiteY177" fmla="*/ 1657350 h 2521011"/>
                <a:gd name="connsiteX178" fmla="*/ 2165473 w 2369255"/>
                <a:gd name="connsiteY178" fmla="*/ 1691640 h 2521011"/>
                <a:gd name="connsiteX179" fmla="*/ 2129278 w 2369255"/>
                <a:gd name="connsiteY179" fmla="*/ 1737360 h 2521011"/>
                <a:gd name="connsiteX180" fmla="*/ 2213098 w 2369255"/>
                <a:gd name="connsiteY180" fmla="*/ 1722120 h 2521011"/>
                <a:gd name="connsiteX181" fmla="*/ 2131183 w 2369255"/>
                <a:gd name="connsiteY181" fmla="*/ 1739265 h 2521011"/>
                <a:gd name="connsiteX182" fmla="*/ 2030218 w 2369255"/>
                <a:gd name="connsiteY182" fmla="*/ 1644015 h 2521011"/>
                <a:gd name="connsiteX183" fmla="*/ 1940683 w 2369255"/>
                <a:gd name="connsiteY183" fmla="*/ 1708785 h 2521011"/>
                <a:gd name="connsiteX184" fmla="*/ 1809238 w 2369255"/>
                <a:gd name="connsiteY184" fmla="*/ 1737360 h 2521011"/>
                <a:gd name="connsiteX185" fmla="*/ 1795903 w 2369255"/>
                <a:gd name="connsiteY185" fmla="*/ 1722120 h 2521011"/>
                <a:gd name="connsiteX186" fmla="*/ 1738753 w 2369255"/>
                <a:gd name="connsiteY186" fmla="*/ 1737360 h 2521011"/>
                <a:gd name="connsiteX187" fmla="*/ 1734943 w 2369255"/>
                <a:gd name="connsiteY187" fmla="*/ 1760220 h 2521011"/>
                <a:gd name="connsiteX188" fmla="*/ 1683030 w 2369255"/>
                <a:gd name="connsiteY188" fmla="*/ 1773198 h 2521011"/>
                <a:gd name="connsiteX189" fmla="*/ 1681603 w 2369255"/>
                <a:gd name="connsiteY189" fmla="*/ 1771650 h 2521011"/>
                <a:gd name="connsiteX190" fmla="*/ 1637788 w 2369255"/>
                <a:gd name="connsiteY190" fmla="*/ 1811655 h 2521011"/>
                <a:gd name="connsiteX191" fmla="*/ 1618738 w 2369255"/>
                <a:gd name="connsiteY191" fmla="*/ 1811655 h 2521011"/>
                <a:gd name="connsiteX192" fmla="*/ 1546348 w 2369255"/>
                <a:gd name="connsiteY192" fmla="*/ 1903095 h 2521011"/>
                <a:gd name="connsiteX193" fmla="*/ 1538728 w 2369255"/>
                <a:gd name="connsiteY193" fmla="*/ 1952625 h 2521011"/>
                <a:gd name="connsiteX194" fmla="*/ 1513963 w 2369255"/>
                <a:gd name="connsiteY194" fmla="*/ 1918335 h 2521011"/>
                <a:gd name="connsiteX195" fmla="*/ 1475863 w 2369255"/>
                <a:gd name="connsiteY195" fmla="*/ 1986915 h 2521011"/>
                <a:gd name="connsiteX196" fmla="*/ 1460623 w 2369255"/>
                <a:gd name="connsiteY196" fmla="*/ 1986915 h 2521011"/>
                <a:gd name="connsiteX197" fmla="*/ 1414903 w 2369255"/>
                <a:gd name="connsiteY197" fmla="*/ 2019300 h 2521011"/>
                <a:gd name="connsiteX198" fmla="*/ 1418713 w 2369255"/>
                <a:gd name="connsiteY198" fmla="*/ 2038350 h 2521011"/>
                <a:gd name="connsiteX199" fmla="*/ 1376803 w 2369255"/>
                <a:gd name="connsiteY199" fmla="*/ 2066925 h 2521011"/>
                <a:gd name="connsiteX200" fmla="*/ 1390138 w 2369255"/>
                <a:gd name="connsiteY200" fmla="*/ 2097405 h 2521011"/>
                <a:gd name="connsiteX201" fmla="*/ 1319653 w 2369255"/>
                <a:gd name="connsiteY201" fmla="*/ 2106930 h 2521011"/>
                <a:gd name="connsiteX202" fmla="*/ 1300603 w 2369255"/>
                <a:gd name="connsiteY202" fmla="*/ 2143125 h 2521011"/>
                <a:gd name="connsiteX203" fmla="*/ 1273933 w 2369255"/>
                <a:gd name="connsiteY203" fmla="*/ 2164080 h 2521011"/>
                <a:gd name="connsiteX204" fmla="*/ 1239643 w 2369255"/>
                <a:gd name="connsiteY204" fmla="*/ 2141220 h 2521011"/>
                <a:gd name="connsiteX205" fmla="*/ 1225489 w 2369255"/>
                <a:gd name="connsiteY205" fmla="*/ 2157396 h 2521011"/>
                <a:gd name="connsiteX206" fmla="*/ 1224403 w 2369255"/>
                <a:gd name="connsiteY206" fmla="*/ 2156460 h 2521011"/>
                <a:gd name="connsiteX207" fmla="*/ 1096768 w 2369255"/>
                <a:gd name="connsiteY207" fmla="*/ 2042160 h 2521011"/>
                <a:gd name="connsiteX208" fmla="*/ 1049736 w 2369255"/>
                <a:gd name="connsiteY208" fmla="*/ 2104529 h 2521011"/>
                <a:gd name="connsiteX209" fmla="*/ 969133 w 2369255"/>
                <a:gd name="connsiteY209" fmla="*/ 2101216 h 2521011"/>
                <a:gd name="connsiteX210" fmla="*/ 965323 w 2369255"/>
                <a:gd name="connsiteY210" fmla="*/ 2129791 h 2521011"/>
                <a:gd name="connsiteX211" fmla="*/ 807208 w 2369255"/>
                <a:gd name="connsiteY211" fmla="*/ 2129791 h 2521011"/>
                <a:gd name="connsiteX212" fmla="*/ 803398 w 2369255"/>
                <a:gd name="connsiteY212" fmla="*/ 2025016 h 2521011"/>
                <a:gd name="connsiteX213" fmla="*/ 801578 w 2369255"/>
                <a:gd name="connsiteY213" fmla="*/ 2024761 h 2521011"/>
                <a:gd name="connsiteX214" fmla="*/ 818638 w 2369255"/>
                <a:gd name="connsiteY214" fmla="*/ 1973580 h 2521011"/>
                <a:gd name="connsiteX215" fmla="*/ 776728 w 2369255"/>
                <a:gd name="connsiteY215" fmla="*/ 1939290 h 2521011"/>
                <a:gd name="connsiteX216" fmla="*/ 780538 w 2369255"/>
                <a:gd name="connsiteY216" fmla="*/ 1899285 h 2521011"/>
                <a:gd name="connsiteX217" fmla="*/ 791968 w 2369255"/>
                <a:gd name="connsiteY217" fmla="*/ 1836420 h 2521011"/>
                <a:gd name="connsiteX218" fmla="*/ 761488 w 2369255"/>
                <a:gd name="connsiteY218" fmla="*/ 1802130 h 2521011"/>
                <a:gd name="connsiteX219" fmla="*/ 708148 w 2369255"/>
                <a:gd name="connsiteY219" fmla="*/ 1790700 h 2521011"/>
                <a:gd name="connsiteX220" fmla="*/ 637663 w 2369255"/>
                <a:gd name="connsiteY220" fmla="*/ 1731645 h 2521011"/>
                <a:gd name="connsiteX221" fmla="*/ 637663 w 2369255"/>
                <a:gd name="connsiteY221" fmla="*/ 1704975 h 2521011"/>
                <a:gd name="connsiteX222" fmla="*/ 609088 w 2369255"/>
                <a:gd name="connsiteY222" fmla="*/ 1708785 h 2521011"/>
                <a:gd name="connsiteX223" fmla="*/ 504313 w 2369255"/>
                <a:gd name="connsiteY223" fmla="*/ 1638300 h 2521011"/>
                <a:gd name="connsiteX224" fmla="*/ 463237 w 2369255"/>
                <a:gd name="connsiteY224" fmla="*/ 1595581 h 2521011"/>
                <a:gd name="connsiteX225" fmla="*/ 464308 w 2369255"/>
                <a:gd name="connsiteY225" fmla="*/ 1543050 h 2521011"/>
                <a:gd name="connsiteX226" fmla="*/ 420493 w 2369255"/>
                <a:gd name="connsiteY226" fmla="*/ 1522095 h 2521011"/>
                <a:gd name="connsiteX227" fmla="*/ 435733 w 2369255"/>
                <a:gd name="connsiteY227" fmla="*/ 1470660 h 2521011"/>
                <a:gd name="connsiteX228" fmla="*/ 391918 w 2369255"/>
                <a:gd name="connsiteY228" fmla="*/ 1491615 h 2521011"/>
                <a:gd name="connsiteX229" fmla="*/ 359533 w 2369255"/>
                <a:gd name="connsiteY229" fmla="*/ 1491615 h 2521011"/>
                <a:gd name="connsiteX230" fmla="*/ 353818 w 2369255"/>
                <a:gd name="connsiteY230" fmla="*/ 1510665 h 2521011"/>
                <a:gd name="connsiteX231" fmla="*/ 184273 w 2369255"/>
                <a:gd name="connsiteY231" fmla="*/ 1510665 h 2521011"/>
                <a:gd name="connsiteX232" fmla="*/ 163926 w 2369255"/>
                <a:gd name="connsiteY232" fmla="*/ 1573404 h 2521011"/>
                <a:gd name="connsiteX233" fmla="*/ 163885 w 2369255"/>
                <a:gd name="connsiteY233" fmla="*/ 1573328 h 2521011"/>
                <a:gd name="connsiteX234" fmla="*/ 184395 w 2369255"/>
                <a:gd name="connsiteY234" fmla="*/ 1510087 h 2521011"/>
                <a:gd name="connsiteX235" fmla="*/ 203274 w 2369255"/>
                <a:gd name="connsiteY235" fmla="*/ 1510087 h 2521011"/>
                <a:gd name="connsiteX236" fmla="*/ 197608 w 2369255"/>
                <a:gd name="connsiteY236" fmla="*/ 1443990 h 2521011"/>
                <a:gd name="connsiteX237" fmla="*/ 148078 w 2369255"/>
                <a:gd name="connsiteY237" fmla="*/ 1466850 h 2521011"/>
                <a:gd name="connsiteX238" fmla="*/ 127123 w 2369255"/>
                <a:gd name="connsiteY238" fmla="*/ 1390650 h 2521011"/>
                <a:gd name="connsiteX239" fmla="*/ 117598 w 2369255"/>
                <a:gd name="connsiteY239" fmla="*/ 1389648 h 2521011"/>
                <a:gd name="connsiteX240" fmla="*/ 117598 w 2369255"/>
                <a:gd name="connsiteY240" fmla="*/ 1352550 h 2521011"/>
                <a:gd name="connsiteX241" fmla="*/ 148078 w 2369255"/>
                <a:gd name="connsiteY241" fmla="*/ 1314450 h 2521011"/>
                <a:gd name="connsiteX242" fmla="*/ 212848 w 2369255"/>
                <a:gd name="connsiteY242" fmla="*/ 1303020 h 2521011"/>
                <a:gd name="connsiteX243" fmla="*/ 229993 w 2369255"/>
                <a:gd name="connsiteY243" fmla="*/ 1238250 h 2521011"/>
                <a:gd name="connsiteX244" fmla="*/ 218563 w 2369255"/>
                <a:gd name="connsiteY244" fmla="*/ 1143000 h 2521011"/>
                <a:gd name="connsiteX245" fmla="*/ 219377 w 2369255"/>
                <a:gd name="connsiteY245" fmla="*/ 1135131 h 2521011"/>
                <a:gd name="connsiteX246" fmla="*/ 308099 w 2369255"/>
                <a:gd name="connsiteY246" fmla="*/ 1110615 h 2521011"/>
                <a:gd name="connsiteX247" fmla="*/ 325244 w 2369255"/>
                <a:gd name="connsiteY247" fmla="*/ 1022985 h 2521011"/>
                <a:gd name="connsiteX248" fmla="*/ 304289 w 2369255"/>
                <a:gd name="connsiteY248" fmla="*/ 986790 h 2521011"/>
                <a:gd name="connsiteX249" fmla="*/ 174749 w 2369255"/>
                <a:gd name="connsiteY249" fmla="*/ 969645 h 2521011"/>
                <a:gd name="connsiteX250" fmla="*/ 243329 w 2369255"/>
                <a:gd name="connsiteY250" fmla="*/ 843915 h 2521011"/>
                <a:gd name="connsiteX251" fmla="*/ 247139 w 2369255"/>
                <a:gd name="connsiteY251" fmla="*/ 731520 h 2521011"/>
                <a:gd name="connsiteX252" fmla="*/ 169034 w 2369255"/>
                <a:gd name="connsiteY252" fmla="*/ 685800 h 2521011"/>
                <a:gd name="connsiteX253" fmla="*/ 98549 w 2369255"/>
                <a:gd name="connsiteY253" fmla="*/ 641985 h 2521011"/>
                <a:gd name="connsiteX254" fmla="*/ 42112 w 2369255"/>
                <a:gd name="connsiteY254" fmla="*/ 643866 h 2521011"/>
                <a:gd name="connsiteX255" fmla="*/ 41731 w 2369255"/>
                <a:gd name="connsiteY255" fmla="*/ 642127 h 2521011"/>
                <a:gd name="connsiteX256" fmla="*/ 98881 w 2369255"/>
                <a:gd name="connsiteY256" fmla="*/ 640222 h 2521011"/>
                <a:gd name="connsiteX257" fmla="*/ 169366 w 2369255"/>
                <a:gd name="connsiteY257" fmla="*/ 684037 h 2521011"/>
                <a:gd name="connsiteX258" fmla="*/ 222373 w 2369255"/>
                <a:gd name="connsiteY258" fmla="*/ 715066 h 2521011"/>
                <a:gd name="connsiteX259" fmla="*/ 222373 w 2369255"/>
                <a:gd name="connsiteY259" fmla="*/ 567691 h 2521011"/>
                <a:gd name="connsiteX260" fmla="*/ 243328 w 2369255"/>
                <a:gd name="connsiteY260" fmla="*/ 489586 h 2521011"/>
                <a:gd name="connsiteX261" fmla="*/ 212848 w 2369255"/>
                <a:gd name="connsiteY261" fmla="*/ 447676 h 2521011"/>
                <a:gd name="connsiteX262" fmla="*/ 287143 w 2369255"/>
                <a:gd name="connsiteY262" fmla="*/ 449581 h 2521011"/>
                <a:gd name="connsiteX263" fmla="*/ 282547 w 2369255"/>
                <a:gd name="connsiteY263" fmla="*/ 446066 h 2521011"/>
                <a:gd name="connsiteX264" fmla="*/ 287143 w 2369255"/>
                <a:gd name="connsiteY264" fmla="*/ 447675 h 2521011"/>
                <a:gd name="connsiteX265" fmla="*/ 317623 w 2369255"/>
                <a:gd name="connsiteY265" fmla="*/ 382905 h 2521011"/>
                <a:gd name="connsiteX266" fmla="*/ 401443 w 2369255"/>
                <a:gd name="connsiteY266" fmla="*/ 384810 h 2521011"/>
                <a:gd name="connsiteX267" fmla="*/ 447163 w 2369255"/>
                <a:gd name="connsiteY267" fmla="*/ 361950 h 2521011"/>
                <a:gd name="connsiteX268" fmla="*/ 462403 w 2369255"/>
                <a:gd name="connsiteY268" fmla="*/ 335280 h 2521011"/>
                <a:gd name="connsiteX269" fmla="*/ 466213 w 2369255"/>
                <a:gd name="connsiteY269" fmla="*/ 266700 h 2521011"/>
                <a:gd name="connsiteX270" fmla="*/ 443353 w 2369255"/>
                <a:gd name="connsiteY270" fmla="*/ 198120 h 2521011"/>
                <a:gd name="connsiteX271" fmla="*/ 390013 w 2369255"/>
                <a:gd name="connsiteY271" fmla="*/ 137160 h 2521011"/>
                <a:gd name="connsiteX272" fmla="*/ 412873 w 2369255"/>
                <a:gd name="connsiteY272" fmla="*/ 125730 h 2521011"/>
                <a:gd name="connsiteX273" fmla="*/ 411094 w 2369255"/>
                <a:gd name="connsiteY273" fmla="*/ 119401 h 2521011"/>
                <a:gd name="connsiteX274" fmla="*/ 412873 w 2369255"/>
                <a:gd name="connsiteY274" fmla="*/ 120015 h 2521011"/>
                <a:gd name="connsiteX275" fmla="*/ 454783 w 2369255"/>
                <a:gd name="connsiteY275" fmla="*/ 74295 h 2521011"/>
                <a:gd name="connsiteX276" fmla="*/ 521458 w 2369255"/>
                <a:gd name="connsiteY276" fmla="*/ 85725 h 2521011"/>
                <a:gd name="connsiteX277" fmla="*/ 498598 w 2369255"/>
                <a:gd name="connsiteY277" fmla="*/ 49530 h 2521011"/>
                <a:gd name="connsiteX278" fmla="*/ 550033 w 2369255"/>
                <a:gd name="connsiteY278" fmla="*/ 13335 h 2521011"/>
                <a:gd name="connsiteX279" fmla="*/ 654808 w 2369255"/>
                <a:gd name="connsiteY27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704463 w 2369255"/>
                <a:gd name="connsiteY110" fmla="*/ 365760 h 2521011"/>
                <a:gd name="connsiteX111" fmla="*/ 1624964 w 2369255"/>
                <a:gd name="connsiteY111" fmla="*/ 323060 h 2521011"/>
                <a:gd name="connsiteX112" fmla="*/ 654808 w 2369255"/>
                <a:gd name="connsiteY112" fmla="*/ 0 h 2521011"/>
                <a:gd name="connsiteX113" fmla="*/ 681478 w 2369255"/>
                <a:gd name="connsiteY113" fmla="*/ 80010 h 2521011"/>
                <a:gd name="connsiteX114" fmla="*/ 790063 w 2369255"/>
                <a:gd name="connsiteY114" fmla="*/ 51435 h 2521011"/>
                <a:gd name="connsiteX115" fmla="*/ 838950 w 2369255"/>
                <a:gd name="connsiteY115" fmla="*/ 29486 h 2521011"/>
                <a:gd name="connsiteX116" fmla="*/ 862453 w 2369255"/>
                <a:gd name="connsiteY116" fmla="*/ 59055 h 2521011"/>
                <a:gd name="connsiteX117" fmla="*/ 856738 w 2369255"/>
                <a:gd name="connsiteY117" fmla="*/ 89535 h 2521011"/>
                <a:gd name="connsiteX118" fmla="*/ 938653 w 2369255"/>
                <a:gd name="connsiteY118" fmla="*/ 93345 h 2521011"/>
                <a:gd name="connsiteX119" fmla="*/ 951988 w 2369255"/>
                <a:gd name="connsiteY119" fmla="*/ 19050 h 2521011"/>
                <a:gd name="connsiteX120" fmla="*/ 972943 w 2369255"/>
                <a:gd name="connsiteY120" fmla="*/ 47625 h 2521011"/>
                <a:gd name="connsiteX121" fmla="*/ 1064383 w 2369255"/>
                <a:gd name="connsiteY121" fmla="*/ 47625 h 2521011"/>
                <a:gd name="connsiteX122" fmla="*/ 1113913 w 2369255"/>
                <a:gd name="connsiteY122" fmla="*/ 38100 h 2521011"/>
                <a:gd name="connsiteX123" fmla="*/ 1121533 w 2369255"/>
                <a:gd name="connsiteY123" fmla="*/ 9525 h 2521011"/>
                <a:gd name="connsiteX124" fmla="*/ 1182493 w 2369255"/>
                <a:gd name="connsiteY124" fmla="*/ 0 h 2521011"/>
                <a:gd name="connsiteX125" fmla="*/ 1214878 w 2369255"/>
                <a:gd name="connsiteY125" fmla="*/ 102870 h 2521011"/>
                <a:gd name="connsiteX126" fmla="*/ 1228213 w 2369255"/>
                <a:gd name="connsiteY126" fmla="*/ 102870 h 2521011"/>
                <a:gd name="connsiteX127" fmla="*/ 1252978 w 2369255"/>
                <a:gd name="connsiteY127" fmla="*/ 190500 h 2521011"/>
                <a:gd name="connsiteX128" fmla="*/ 1255403 w 2369255"/>
                <a:gd name="connsiteY128" fmla="*/ 195722 h 2521011"/>
                <a:gd name="connsiteX129" fmla="*/ 1252978 w 2369255"/>
                <a:gd name="connsiteY129" fmla="*/ 198120 h 2521011"/>
                <a:gd name="connsiteX130" fmla="*/ 1249168 w 2369255"/>
                <a:gd name="connsiteY130" fmla="*/ 240030 h 2521011"/>
                <a:gd name="connsiteX131" fmla="*/ 1273933 w 2369255"/>
                <a:gd name="connsiteY131" fmla="*/ 346710 h 2521011"/>
                <a:gd name="connsiteX132" fmla="*/ 1216783 w 2369255"/>
                <a:gd name="connsiteY132" fmla="*/ 363855 h 2521011"/>
                <a:gd name="connsiteX133" fmla="*/ 1245358 w 2369255"/>
                <a:gd name="connsiteY133" fmla="*/ 510540 h 2521011"/>
                <a:gd name="connsiteX134" fmla="*/ 1266313 w 2369255"/>
                <a:gd name="connsiteY134" fmla="*/ 563880 h 2521011"/>
                <a:gd name="connsiteX135" fmla="*/ 1312033 w 2369255"/>
                <a:gd name="connsiteY135" fmla="*/ 641985 h 2521011"/>
                <a:gd name="connsiteX136" fmla="*/ 1332988 w 2369255"/>
                <a:gd name="connsiteY136" fmla="*/ 645795 h 2521011"/>
                <a:gd name="connsiteX137" fmla="*/ 1361563 w 2369255"/>
                <a:gd name="connsiteY137" fmla="*/ 737235 h 2521011"/>
                <a:gd name="connsiteX138" fmla="*/ 1540633 w 2369255"/>
                <a:gd name="connsiteY138" fmla="*/ 702945 h 2521011"/>
                <a:gd name="connsiteX139" fmla="*/ 1540207 w 2369255"/>
                <a:gd name="connsiteY139" fmla="*/ 700259 h 2521011"/>
                <a:gd name="connsiteX140" fmla="*/ 1586353 w 2369255"/>
                <a:gd name="connsiteY140" fmla="*/ 689610 h 2521011"/>
                <a:gd name="connsiteX141" fmla="*/ 1609213 w 2369255"/>
                <a:gd name="connsiteY141" fmla="*/ 659130 h 2521011"/>
                <a:gd name="connsiteX142" fmla="*/ 1637788 w 2369255"/>
                <a:gd name="connsiteY142" fmla="*/ 645795 h 2521011"/>
                <a:gd name="connsiteX143" fmla="*/ 1649218 w 2369255"/>
                <a:gd name="connsiteY143" fmla="*/ 613410 h 2521011"/>
                <a:gd name="connsiteX144" fmla="*/ 1670173 w 2369255"/>
                <a:gd name="connsiteY144" fmla="*/ 594360 h 2521011"/>
                <a:gd name="connsiteX145" fmla="*/ 1691128 w 2369255"/>
                <a:gd name="connsiteY145" fmla="*/ 609600 h 2521011"/>
                <a:gd name="connsiteX146" fmla="*/ 1685413 w 2369255"/>
                <a:gd name="connsiteY146" fmla="*/ 708660 h 2521011"/>
                <a:gd name="connsiteX147" fmla="*/ 1755898 w 2369255"/>
                <a:gd name="connsiteY147" fmla="*/ 786765 h 2521011"/>
                <a:gd name="connsiteX148" fmla="*/ 1757803 w 2369255"/>
                <a:gd name="connsiteY148" fmla="*/ 851535 h 2521011"/>
                <a:gd name="connsiteX149" fmla="*/ 1733038 w 2369255"/>
                <a:gd name="connsiteY149" fmla="*/ 872490 h 2521011"/>
                <a:gd name="connsiteX150" fmla="*/ 1795903 w 2369255"/>
                <a:gd name="connsiteY150" fmla="*/ 876300 h 2521011"/>
                <a:gd name="connsiteX151" fmla="*/ 2082230 w 2369255"/>
                <a:gd name="connsiteY151" fmla="*/ 811829 h 2521011"/>
                <a:gd name="connsiteX152" fmla="*/ 2102608 w 2369255"/>
                <a:gd name="connsiteY152" fmla="*/ 889635 h 2521011"/>
                <a:gd name="connsiteX153" fmla="*/ 2094988 w 2369255"/>
                <a:gd name="connsiteY153" fmla="*/ 942975 h 2521011"/>
                <a:gd name="connsiteX154" fmla="*/ 2030218 w 2369255"/>
                <a:gd name="connsiteY154" fmla="*/ 952500 h 2521011"/>
                <a:gd name="connsiteX155" fmla="*/ 2030218 w 2369255"/>
                <a:gd name="connsiteY155" fmla="*/ 1022985 h 2521011"/>
                <a:gd name="connsiteX156" fmla="*/ 2074033 w 2369255"/>
                <a:gd name="connsiteY156" fmla="*/ 1028700 h 2521011"/>
                <a:gd name="connsiteX157" fmla="*/ 2114038 w 2369255"/>
                <a:gd name="connsiteY157" fmla="*/ 1002030 h 2521011"/>
                <a:gd name="connsiteX158" fmla="*/ 2093083 w 2369255"/>
                <a:gd name="connsiteY158" fmla="*/ 1057275 h 2521011"/>
                <a:gd name="connsiteX159" fmla="*/ 2089273 w 2369255"/>
                <a:gd name="connsiteY159" fmla="*/ 1137285 h 2521011"/>
                <a:gd name="connsiteX160" fmla="*/ 2287393 w 2369255"/>
                <a:gd name="connsiteY160" fmla="*/ 1135380 h 2521011"/>
                <a:gd name="connsiteX161" fmla="*/ 2287393 w 2369255"/>
                <a:gd name="connsiteY161" fmla="*/ 1091565 h 2521011"/>
                <a:gd name="connsiteX162" fmla="*/ 2296363 w 2369255"/>
                <a:gd name="connsiteY162" fmla="*/ 1088949 h 2521011"/>
                <a:gd name="connsiteX163" fmla="*/ 2369255 w 2369255"/>
                <a:gd name="connsiteY163" fmla="*/ 1229053 h 2521011"/>
                <a:gd name="connsiteX164" fmla="*/ 2303675 w 2369255"/>
                <a:gd name="connsiteY164" fmla="*/ 1218123 h 2521011"/>
                <a:gd name="connsiteX165" fmla="*/ 2285869 w 2369255"/>
                <a:gd name="connsiteY165" fmla="*/ 1136214 h 2521011"/>
                <a:gd name="connsiteX166" fmla="*/ 2093706 w 2369255"/>
                <a:gd name="connsiteY166" fmla="*/ 1138062 h 2521011"/>
                <a:gd name="connsiteX167" fmla="*/ 2142613 w 2369255"/>
                <a:gd name="connsiteY167" fmla="*/ 1226820 h 2521011"/>
                <a:gd name="connsiteX168" fmla="*/ 2083558 w 2369255"/>
                <a:gd name="connsiteY168" fmla="*/ 1257300 h 2521011"/>
                <a:gd name="connsiteX169" fmla="*/ 2093083 w 2369255"/>
                <a:gd name="connsiteY169" fmla="*/ 1295400 h 2521011"/>
                <a:gd name="connsiteX170" fmla="*/ 2047363 w 2369255"/>
                <a:gd name="connsiteY170" fmla="*/ 1350645 h 2521011"/>
                <a:gd name="connsiteX171" fmla="*/ 2174998 w 2369255"/>
                <a:gd name="connsiteY171" fmla="*/ 1419225 h 2521011"/>
                <a:gd name="connsiteX172" fmla="*/ 2152138 w 2369255"/>
                <a:gd name="connsiteY172" fmla="*/ 1451610 h 2521011"/>
                <a:gd name="connsiteX173" fmla="*/ 2203573 w 2369255"/>
                <a:gd name="connsiteY173" fmla="*/ 1527810 h 2521011"/>
                <a:gd name="connsiteX174" fmla="*/ 2197858 w 2369255"/>
                <a:gd name="connsiteY174" fmla="*/ 1565910 h 2521011"/>
                <a:gd name="connsiteX175" fmla="*/ 2163568 w 2369255"/>
                <a:gd name="connsiteY175" fmla="*/ 1581150 h 2521011"/>
                <a:gd name="connsiteX176" fmla="*/ 2131183 w 2369255"/>
                <a:gd name="connsiteY176" fmla="*/ 1657350 h 2521011"/>
                <a:gd name="connsiteX177" fmla="*/ 2165473 w 2369255"/>
                <a:gd name="connsiteY177" fmla="*/ 1691640 h 2521011"/>
                <a:gd name="connsiteX178" fmla="*/ 2129278 w 2369255"/>
                <a:gd name="connsiteY178" fmla="*/ 1737360 h 2521011"/>
                <a:gd name="connsiteX179" fmla="*/ 2213098 w 2369255"/>
                <a:gd name="connsiteY179" fmla="*/ 1722120 h 2521011"/>
                <a:gd name="connsiteX180" fmla="*/ 2131183 w 2369255"/>
                <a:gd name="connsiteY180" fmla="*/ 1739265 h 2521011"/>
                <a:gd name="connsiteX181" fmla="*/ 2030218 w 2369255"/>
                <a:gd name="connsiteY181" fmla="*/ 1644015 h 2521011"/>
                <a:gd name="connsiteX182" fmla="*/ 1940683 w 2369255"/>
                <a:gd name="connsiteY182" fmla="*/ 1708785 h 2521011"/>
                <a:gd name="connsiteX183" fmla="*/ 1809238 w 2369255"/>
                <a:gd name="connsiteY183" fmla="*/ 1737360 h 2521011"/>
                <a:gd name="connsiteX184" fmla="*/ 1795903 w 2369255"/>
                <a:gd name="connsiteY184" fmla="*/ 1722120 h 2521011"/>
                <a:gd name="connsiteX185" fmla="*/ 1738753 w 2369255"/>
                <a:gd name="connsiteY185" fmla="*/ 1737360 h 2521011"/>
                <a:gd name="connsiteX186" fmla="*/ 1734943 w 2369255"/>
                <a:gd name="connsiteY186" fmla="*/ 1760220 h 2521011"/>
                <a:gd name="connsiteX187" fmla="*/ 1683030 w 2369255"/>
                <a:gd name="connsiteY187" fmla="*/ 1773198 h 2521011"/>
                <a:gd name="connsiteX188" fmla="*/ 1681603 w 2369255"/>
                <a:gd name="connsiteY188" fmla="*/ 1771650 h 2521011"/>
                <a:gd name="connsiteX189" fmla="*/ 1637788 w 2369255"/>
                <a:gd name="connsiteY189" fmla="*/ 1811655 h 2521011"/>
                <a:gd name="connsiteX190" fmla="*/ 1618738 w 2369255"/>
                <a:gd name="connsiteY190" fmla="*/ 1811655 h 2521011"/>
                <a:gd name="connsiteX191" fmla="*/ 1546348 w 2369255"/>
                <a:gd name="connsiteY191" fmla="*/ 1903095 h 2521011"/>
                <a:gd name="connsiteX192" fmla="*/ 1538728 w 2369255"/>
                <a:gd name="connsiteY192" fmla="*/ 1952625 h 2521011"/>
                <a:gd name="connsiteX193" fmla="*/ 1513963 w 2369255"/>
                <a:gd name="connsiteY193" fmla="*/ 1918335 h 2521011"/>
                <a:gd name="connsiteX194" fmla="*/ 1475863 w 2369255"/>
                <a:gd name="connsiteY194" fmla="*/ 1986915 h 2521011"/>
                <a:gd name="connsiteX195" fmla="*/ 1460623 w 2369255"/>
                <a:gd name="connsiteY195" fmla="*/ 1986915 h 2521011"/>
                <a:gd name="connsiteX196" fmla="*/ 1414903 w 2369255"/>
                <a:gd name="connsiteY196" fmla="*/ 2019300 h 2521011"/>
                <a:gd name="connsiteX197" fmla="*/ 1418713 w 2369255"/>
                <a:gd name="connsiteY197" fmla="*/ 2038350 h 2521011"/>
                <a:gd name="connsiteX198" fmla="*/ 1376803 w 2369255"/>
                <a:gd name="connsiteY198" fmla="*/ 2066925 h 2521011"/>
                <a:gd name="connsiteX199" fmla="*/ 1390138 w 2369255"/>
                <a:gd name="connsiteY199" fmla="*/ 2097405 h 2521011"/>
                <a:gd name="connsiteX200" fmla="*/ 1319653 w 2369255"/>
                <a:gd name="connsiteY200" fmla="*/ 2106930 h 2521011"/>
                <a:gd name="connsiteX201" fmla="*/ 1300603 w 2369255"/>
                <a:gd name="connsiteY201" fmla="*/ 2143125 h 2521011"/>
                <a:gd name="connsiteX202" fmla="*/ 1273933 w 2369255"/>
                <a:gd name="connsiteY202" fmla="*/ 2164080 h 2521011"/>
                <a:gd name="connsiteX203" fmla="*/ 1239643 w 2369255"/>
                <a:gd name="connsiteY203" fmla="*/ 2141220 h 2521011"/>
                <a:gd name="connsiteX204" fmla="*/ 1225489 w 2369255"/>
                <a:gd name="connsiteY204" fmla="*/ 2157396 h 2521011"/>
                <a:gd name="connsiteX205" fmla="*/ 1224403 w 2369255"/>
                <a:gd name="connsiteY205" fmla="*/ 2156460 h 2521011"/>
                <a:gd name="connsiteX206" fmla="*/ 1096768 w 2369255"/>
                <a:gd name="connsiteY206" fmla="*/ 2042160 h 2521011"/>
                <a:gd name="connsiteX207" fmla="*/ 1049736 w 2369255"/>
                <a:gd name="connsiteY207" fmla="*/ 2104529 h 2521011"/>
                <a:gd name="connsiteX208" fmla="*/ 969133 w 2369255"/>
                <a:gd name="connsiteY208" fmla="*/ 2101216 h 2521011"/>
                <a:gd name="connsiteX209" fmla="*/ 965323 w 2369255"/>
                <a:gd name="connsiteY209" fmla="*/ 2129791 h 2521011"/>
                <a:gd name="connsiteX210" fmla="*/ 807208 w 2369255"/>
                <a:gd name="connsiteY210" fmla="*/ 2129791 h 2521011"/>
                <a:gd name="connsiteX211" fmla="*/ 803398 w 2369255"/>
                <a:gd name="connsiteY211" fmla="*/ 2025016 h 2521011"/>
                <a:gd name="connsiteX212" fmla="*/ 801578 w 2369255"/>
                <a:gd name="connsiteY212" fmla="*/ 2024761 h 2521011"/>
                <a:gd name="connsiteX213" fmla="*/ 818638 w 2369255"/>
                <a:gd name="connsiteY213" fmla="*/ 1973580 h 2521011"/>
                <a:gd name="connsiteX214" fmla="*/ 776728 w 2369255"/>
                <a:gd name="connsiteY214" fmla="*/ 1939290 h 2521011"/>
                <a:gd name="connsiteX215" fmla="*/ 780538 w 2369255"/>
                <a:gd name="connsiteY215" fmla="*/ 1899285 h 2521011"/>
                <a:gd name="connsiteX216" fmla="*/ 791968 w 2369255"/>
                <a:gd name="connsiteY216" fmla="*/ 1836420 h 2521011"/>
                <a:gd name="connsiteX217" fmla="*/ 761488 w 2369255"/>
                <a:gd name="connsiteY217" fmla="*/ 1802130 h 2521011"/>
                <a:gd name="connsiteX218" fmla="*/ 708148 w 2369255"/>
                <a:gd name="connsiteY218" fmla="*/ 1790700 h 2521011"/>
                <a:gd name="connsiteX219" fmla="*/ 637663 w 2369255"/>
                <a:gd name="connsiteY219" fmla="*/ 1731645 h 2521011"/>
                <a:gd name="connsiteX220" fmla="*/ 637663 w 2369255"/>
                <a:gd name="connsiteY220" fmla="*/ 1704975 h 2521011"/>
                <a:gd name="connsiteX221" fmla="*/ 609088 w 2369255"/>
                <a:gd name="connsiteY221" fmla="*/ 1708785 h 2521011"/>
                <a:gd name="connsiteX222" fmla="*/ 504313 w 2369255"/>
                <a:gd name="connsiteY222" fmla="*/ 1638300 h 2521011"/>
                <a:gd name="connsiteX223" fmla="*/ 463237 w 2369255"/>
                <a:gd name="connsiteY223" fmla="*/ 1595581 h 2521011"/>
                <a:gd name="connsiteX224" fmla="*/ 464308 w 2369255"/>
                <a:gd name="connsiteY224" fmla="*/ 1543050 h 2521011"/>
                <a:gd name="connsiteX225" fmla="*/ 420493 w 2369255"/>
                <a:gd name="connsiteY225" fmla="*/ 1522095 h 2521011"/>
                <a:gd name="connsiteX226" fmla="*/ 435733 w 2369255"/>
                <a:gd name="connsiteY226" fmla="*/ 1470660 h 2521011"/>
                <a:gd name="connsiteX227" fmla="*/ 391918 w 2369255"/>
                <a:gd name="connsiteY227" fmla="*/ 1491615 h 2521011"/>
                <a:gd name="connsiteX228" fmla="*/ 359533 w 2369255"/>
                <a:gd name="connsiteY228" fmla="*/ 1491615 h 2521011"/>
                <a:gd name="connsiteX229" fmla="*/ 353818 w 2369255"/>
                <a:gd name="connsiteY229" fmla="*/ 1510665 h 2521011"/>
                <a:gd name="connsiteX230" fmla="*/ 184273 w 2369255"/>
                <a:gd name="connsiteY230" fmla="*/ 1510665 h 2521011"/>
                <a:gd name="connsiteX231" fmla="*/ 163926 w 2369255"/>
                <a:gd name="connsiteY231" fmla="*/ 1573404 h 2521011"/>
                <a:gd name="connsiteX232" fmla="*/ 163885 w 2369255"/>
                <a:gd name="connsiteY232" fmla="*/ 1573328 h 2521011"/>
                <a:gd name="connsiteX233" fmla="*/ 184395 w 2369255"/>
                <a:gd name="connsiteY233" fmla="*/ 1510087 h 2521011"/>
                <a:gd name="connsiteX234" fmla="*/ 203274 w 2369255"/>
                <a:gd name="connsiteY234" fmla="*/ 1510087 h 2521011"/>
                <a:gd name="connsiteX235" fmla="*/ 197608 w 2369255"/>
                <a:gd name="connsiteY235" fmla="*/ 1443990 h 2521011"/>
                <a:gd name="connsiteX236" fmla="*/ 148078 w 2369255"/>
                <a:gd name="connsiteY236" fmla="*/ 1466850 h 2521011"/>
                <a:gd name="connsiteX237" fmla="*/ 127123 w 2369255"/>
                <a:gd name="connsiteY237" fmla="*/ 1390650 h 2521011"/>
                <a:gd name="connsiteX238" fmla="*/ 117598 w 2369255"/>
                <a:gd name="connsiteY238" fmla="*/ 1389648 h 2521011"/>
                <a:gd name="connsiteX239" fmla="*/ 117598 w 2369255"/>
                <a:gd name="connsiteY239" fmla="*/ 1352550 h 2521011"/>
                <a:gd name="connsiteX240" fmla="*/ 148078 w 2369255"/>
                <a:gd name="connsiteY240" fmla="*/ 1314450 h 2521011"/>
                <a:gd name="connsiteX241" fmla="*/ 212848 w 2369255"/>
                <a:gd name="connsiteY241" fmla="*/ 1303020 h 2521011"/>
                <a:gd name="connsiteX242" fmla="*/ 229993 w 2369255"/>
                <a:gd name="connsiteY242" fmla="*/ 1238250 h 2521011"/>
                <a:gd name="connsiteX243" fmla="*/ 218563 w 2369255"/>
                <a:gd name="connsiteY243" fmla="*/ 1143000 h 2521011"/>
                <a:gd name="connsiteX244" fmla="*/ 219377 w 2369255"/>
                <a:gd name="connsiteY244" fmla="*/ 1135131 h 2521011"/>
                <a:gd name="connsiteX245" fmla="*/ 308099 w 2369255"/>
                <a:gd name="connsiteY245" fmla="*/ 1110615 h 2521011"/>
                <a:gd name="connsiteX246" fmla="*/ 325244 w 2369255"/>
                <a:gd name="connsiteY246" fmla="*/ 1022985 h 2521011"/>
                <a:gd name="connsiteX247" fmla="*/ 304289 w 2369255"/>
                <a:gd name="connsiteY247" fmla="*/ 986790 h 2521011"/>
                <a:gd name="connsiteX248" fmla="*/ 174749 w 2369255"/>
                <a:gd name="connsiteY248" fmla="*/ 969645 h 2521011"/>
                <a:gd name="connsiteX249" fmla="*/ 243329 w 2369255"/>
                <a:gd name="connsiteY249" fmla="*/ 843915 h 2521011"/>
                <a:gd name="connsiteX250" fmla="*/ 247139 w 2369255"/>
                <a:gd name="connsiteY250" fmla="*/ 731520 h 2521011"/>
                <a:gd name="connsiteX251" fmla="*/ 169034 w 2369255"/>
                <a:gd name="connsiteY251" fmla="*/ 685800 h 2521011"/>
                <a:gd name="connsiteX252" fmla="*/ 98549 w 2369255"/>
                <a:gd name="connsiteY252" fmla="*/ 641985 h 2521011"/>
                <a:gd name="connsiteX253" fmla="*/ 42112 w 2369255"/>
                <a:gd name="connsiteY253" fmla="*/ 643866 h 2521011"/>
                <a:gd name="connsiteX254" fmla="*/ 41731 w 2369255"/>
                <a:gd name="connsiteY254" fmla="*/ 642127 h 2521011"/>
                <a:gd name="connsiteX255" fmla="*/ 98881 w 2369255"/>
                <a:gd name="connsiteY255" fmla="*/ 640222 h 2521011"/>
                <a:gd name="connsiteX256" fmla="*/ 169366 w 2369255"/>
                <a:gd name="connsiteY256" fmla="*/ 684037 h 2521011"/>
                <a:gd name="connsiteX257" fmla="*/ 222373 w 2369255"/>
                <a:gd name="connsiteY257" fmla="*/ 715066 h 2521011"/>
                <a:gd name="connsiteX258" fmla="*/ 222373 w 2369255"/>
                <a:gd name="connsiteY258" fmla="*/ 567691 h 2521011"/>
                <a:gd name="connsiteX259" fmla="*/ 243328 w 2369255"/>
                <a:gd name="connsiteY259" fmla="*/ 489586 h 2521011"/>
                <a:gd name="connsiteX260" fmla="*/ 212848 w 2369255"/>
                <a:gd name="connsiteY260" fmla="*/ 447676 h 2521011"/>
                <a:gd name="connsiteX261" fmla="*/ 287143 w 2369255"/>
                <a:gd name="connsiteY261" fmla="*/ 449581 h 2521011"/>
                <a:gd name="connsiteX262" fmla="*/ 282547 w 2369255"/>
                <a:gd name="connsiteY262" fmla="*/ 446066 h 2521011"/>
                <a:gd name="connsiteX263" fmla="*/ 287143 w 2369255"/>
                <a:gd name="connsiteY263" fmla="*/ 447675 h 2521011"/>
                <a:gd name="connsiteX264" fmla="*/ 317623 w 2369255"/>
                <a:gd name="connsiteY264" fmla="*/ 382905 h 2521011"/>
                <a:gd name="connsiteX265" fmla="*/ 401443 w 2369255"/>
                <a:gd name="connsiteY265" fmla="*/ 384810 h 2521011"/>
                <a:gd name="connsiteX266" fmla="*/ 447163 w 2369255"/>
                <a:gd name="connsiteY266" fmla="*/ 361950 h 2521011"/>
                <a:gd name="connsiteX267" fmla="*/ 462403 w 2369255"/>
                <a:gd name="connsiteY267" fmla="*/ 335280 h 2521011"/>
                <a:gd name="connsiteX268" fmla="*/ 466213 w 2369255"/>
                <a:gd name="connsiteY268" fmla="*/ 266700 h 2521011"/>
                <a:gd name="connsiteX269" fmla="*/ 443353 w 2369255"/>
                <a:gd name="connsiteY269" fmla="*/ 198120 h 2521011"/>
                <a:gd name="connsiteX270" fmla="*/ 390013 w 2369255"/>
                <a:gd name="connsiteY270" fmla="*/ 137160 h 2521011"/>
                <a:gd name="connsiteX271" fmla="*/ 412873 w 2369255"/>
                <a:gd name="connsiteY271" fmla="*/ 125730 h 2521011"/>
                <a:gd name="connsiteX272" fmla="*/ 411094 w 2369255"/>
                <a:gd name="connsiteY272" fmla="*/ 119401 h 2521011"/>
                <a:gd name="connsiteX273" fmla="*/ 412873 w 2369255"/>
                <a:gd name="connsiteY273" fmla="*/ 120015 h 2521011"/>
                <a:gd name="connsiteX274" fmla="*/ 454783 w 2369255"/>
                <a:gd name="connsiteY274" fmla="*/ 74295 h 2521011"/>
                <a:gd name="connsiteX275" fmla="*/ 521458 w 2369255"/>
                <a:gd name="connsiteY275" fmla="*/ 85725 h 2521011"/>
                <a:gd name="connsiteX276" fmla="*/ 498598 w 2369255"/>
                <a:gd name="connsiteY276" fmla="*/ 49530 h 2521011"/>
                <a:gd name="connsiteX277" fmla="*/ 550033 w 2369255"/>
                <a:gd name="connsiteY277" fmla="*/ 13335 h 2521011"/>
                <a:gd name="connsiteX278" fmla="*/ 654808 w 2369255"/>
                <a:gd name="connsiteY27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704463 w 2369255"/>
                <a:gd name="connsiteY109" fmla="*/ 365760 h 2521011"/>
                <a:gd name="connsiteX110" fmla="*/ 1624964 w 2369255"/>
                <a:gd name="connsiteY110" fmla="*/ 323060 h 2521011"/>
                <a:gd name="connsiteX111" fmla="*/ 654808 w 2369255"/>
                <a:gd name="connsiteY111" fmla="*/ 0 h 2521011"/>
                <a:gd name="connsiteX112" fmla="*/ 681478 w 2369255"/>
                <a:gd name="connsiteY112" fmla="*/ 80010 h 2521011"/>
                <a:gd name="connsiteX113" fmla="*/ 790063 w 2369255"/>
                <a:gd name="connsiteY113" fmla="*/ 51435 h 2521011"/>
                <a:gd name="connsiteX114" fmla="*/ 838950 w 2369255"/>
                <a:gd name="connsiteY114" fmla="*/ 29486 h 2521011"/>
                <a:gd name="connsiteX115" fmla="*/ 862453 w 2369255"/>
                <a:gd name="connsiteY115" fmla="*/ 59055 h 2521011"/>
                <a:gd name="connsiteX116" fmla="*/ 856738 w 2369255"/>
                <a:gd name="connsiteY116" fmla="*/ 89535 h 2521011"/>
                <a:gd name="connsiteX117" fmla="*/ 938653 w 2369255"/>
                <a:gd name="connsiteY117" fmla="*/ 93345 h 2521011"/>
                <a:gd name="connsiteX118" fmla="*/ 951988 w 2369255"/>
                <a:gd name="connsiteY118" fmla="*/ 19050 h 2521011"/>
                <a:gd name="connsiteX119" fmla="*/ 972943 w 2369255"/>
                <a:gd name="connsiteY119" fmla="*/ 47625 h 2521011"/>
                <a:gd name="connsiteX120" fmla="*/ 1064383 w 2369255"/>
                <a:gd name="connsiteY120" fmla="*/ 47625 h 2521011"/>
                <a:gd name="connsiteX121" fmla="*/ 1113913 w 2369255"/>
                <a:gd name="connsiteY121" fmla="*/ 38100 h 2521011"/>
                <a:gd name="connsiteX122" fmla="*/ 1121533 w 2369255"/>
                <a:gd name="connsiteY122" fmla="*/ 9525 h 2521011"/>
                <a:gd name="connsiteX123" fmla="*/ 1182493 w 2369255"/>
                <a:gd name="connsiteY123" fmla="*/ 0 h 2521011"/>
                <a:gd name="connsiteX124" fmla="*/ 1214878 w 2369255"/>
                <a:gd name="connsiteY124" fmla="*/ 102870 h 2521011"/>
                <a:gd name="connsiteX125" fmla="*/ 1228213 w 2369255"/>
                <a:gd name="connsiteY125" fmla="*/ 102870 h 2521011"/>
                <a:gd name="connsiteX126" fmla="*/ 1252978 w 2369255"/>
                <a:gd name="connsiteY126" fmla="*/ 190500 h 2521011"/>
                <a:gd name="connsiteX127" fmla="*/ 1255403 w 2369255"/>
                <a:gd name="connsiteY127" fmla="*/ 195722 h 2521011"/>
                <a:gd name="connsiteX128" fmla="*/ 1252978 w 2369255"/>
                <a:gd name="connsiteY128" fmla="*/ 198120 h 2521011"/>
                <a:gd name="connsiteX129" fmla="*/ 1249168 w 2369255"/>
                <a:gd name="connsiteY129" fmla="*/ 240030 h 2521011"/>
                <a:gd name="connsiteX130" fmla="*/ 1273933 w 2369255"/>
                <a:gd name="connsiteY130" fmla="*/ 346710 h 2521011"/>
                <a:gd name="connsiteX131" fmla="*/ 1216783 w 2369255"/>
                <a:gd name="connsiteY131" fmla="*/ 363855 h 2521011"/>
                <a:gd name="connsiteX132" fmla="*/ 1245358 w 2369255"/>
                <a:gd name="connsiteY132" fmla="*/ 510540 h 2521011"/>
                <a:gd name="connsiteX133" fmla="*/ 1266313 w 2369255"/>
                <a:gd name="connsiteY133" fmla="*/ 563880 h 2521011"/>
                <a:gd name="connsiteX134" fmla="*/ 1312033 w 2369255"/>
                <a:gd name="connsiteY134" fmla="*/ 641985 h 2521011"/>
                <a:gd name="connsiteX135" fmla="*/ 1332988 w 2369255"/>
                <a:gd name="connsiteY135" fmla="*/ 645795 h 2521011"/>
                <a:gd name="connsiteX136" fmla="*/ 1361563 w 2369255"/>
                <a:gd name="connsiteY136" fmla="*/ 737235 h 2521011"/>
                <a:gd name="connsiteX137" fmla="*/ 1540633 w 2369255"/>
                <a:gd name="connsiteY137" fmla="*/ 702945 h 2521011"/>
                <a:gd name="connsiteX138" fmla="*/ 1540207 w 2369255"/>
                <a:gd name="connsiteY138" fmla="*/ 700259 h 2521011"/>
                <a:gd name="connsiteX139" fmla="*/ 1586353 w 2369255"/>
                <a:gd name="connsiteY139" fmla="*/ 689610 h 2521011"/>
                <a:gd name="connsiteX140" fmla="*/ 1609213 w 2369255"/>
                <a:gd name="connsiteY140" fmla="*/ 659130 h 2521011"/>
                <a:gd name="connsiteX141" fmla="*/ 1637788 w 2369255"/>
                <a:gd name="connsiteY141" fmla="*/ 645795 h 2521011"/>
                <a:gd name="connsiteX142" fmla="*/ 1649218 w 2369255"/>
                <a:gd name="connsiteY142" fmla="*/ 613410 h 2521011"/>
                <a:gd name="connsiteX143" fmla="*/ 1670173 w 2369255"/>
                <a:gd name="connsiteY143" fmla="*/ 594360 h 2521011"/>
                <a:gd name="connsiteX144" fmla="*/ 1691128 w 2369255"/>
                <a:gd name="connsiteY144" fmla="*/ 609600 h 2521011"/>
                <a:gd name="connsiteX145" fmla="*/ 1685413 w 2369255"/>
                <a:gd name="connsiteY145" fmla="*/ 708660 h 2521011"/>
                <a:gd name="connsiteX146" fmla="*/ 1755898 w 2369255"/>
                <a:gd name="connsiteY146" fmla="*/ 786765 h 2521011"/>
                <a:gd name="connsiteX147" fmla="*/ 1757803 w 2369255"/>
                <a:gd name="connsiteY147" fmla="*/ 851535 h 2521011"/>
                <a:gd name="connsiteX148" fmla="*/ 1733038 w 2369255"/>
                <a:gd name="connsiteY148" fmla="*/ 872490 h 2521011"/>
                <a:gd name="connsiteX149" fmla="*/ 1795903 w 2369255"/>
                <a:gd name="connsiteY149" fmla="*/ 876300 h 2521011"/>
                <a:gd name="connsiteX150" fmla="*/ 2082230 w 2369255"/>
                <a:gd name="connsiteY150" fmla="*/ 811829 h 2521011"/>
                <a:gd name="connsiteX151" fmla="*/ 2102608 w 2369255"/>
                <a:gd name="connsiteY151" fmla="*/ 889635 h 2521011"/>
                <a:gd name="connsiteX152" fmla="*/ 2094988 w 2369255"/>
                <a:gd name="connsiteY152" fmla="*/ 942975 h 2521011"/>
                <a:gd name="connsiteX153" fmla="*/ 2030218 w 2369255"/>
                <a:gd name="connsiteY153" fmla="*/ 952500 h 2521011"/>
                <a:gd name="connsiteX154" fmla="*/ 2030218 w 2369255"/>
                <a:gd name="connsiteY154" fmla="*/ 1022985 h 2521011"/>
                <a:gd name="connsiteX155" fmla="*/ 2074033 w 2369255"/>
                <a:gd name="connsiteY155" fmla="*/ 1028700 h 2521011"/>
                <a:gd name="connsiteX156" fmla="*/ 2114038 w 2369255"/>
                <a:gd name="connsiteY156" fmla="*/ 1002030 h 2521011"/>
                <a:gd name="connsiteX157" fmla="*/ 2093083 w 2369255"/>
                <a:gd name="connsiteY157" fmla="*/ 1057275 h 2521011"/>
                <a:gd name="connsiteX158" fmla="*/ 2089273 w 2369255"/>
                <a:gd name="connsiteY158" fmla="*/ 1137285 h 2521011"/>
                <a:gd name="connsiteX159" fmla="*/ 2287393 w 2369255"/>
                <a:gd name="connsiteY159" fmla="*/ 1135380 h 2521011"/>
                <a:gd name="connsiteX160" fmla="*/ 2287393 w 2369255"/>
                <a:gd name="connsiteY160" fmla="*/ 1091565 h 2521011"/>
                <a:gd name="connsiteX161" fmla="*/ 2296363 w 2369255"/>
                <a:gd name="connsiteY161" fmla="*/ 1088949 h 2521011"/>
                <a:gd name="connsiteX162" fmla="*/ 2369255 w 2369255"/>
                <a:gd name="connsiteY162" fmla="*/ 1229053 h 2521011"/>
                <a:gd name="connsiteX163" fmla="*/ 2303675 w 2369255"/>
                <a:gd name="connsiteY163" fmla="*/ 1218123 h 2521011"/>
                <a:gd name="connsiteX164" fmla="*/ 2285869 w 2369255"/>
                <a:gd name="connsiteY164" fmla="*/ 1136214 h 2521011"/>
                <a:gd name="connsiteX165" fmla="*/ 2093706 w 2369255"/>
                <a:gd name="connsiteY165" fmla="*/ 1138062 h 2521011"/>
                <a:gd name="connsiteX166" fmla="*/ 2142613 w 2369255"/>
                <a:gd name="connsiteY166" fmla="*/ 1226820 h 2521011"/>
                <a:gd name="connsiteX167" fmla="*/ 2083558 w 2369255"/>
                <a:gd name="connsiteY167" fmla="*/ 1257300 h 2521011"/>
                <a:gd name="connsiteX168" fmla="*/ 2093083 w 2369255"/>
                <a:gd name="connsiteY168" fmla="*/ 1295400 h 2521011"/>
                <a:gd name="connsiteX169" fmla="*/ 2047363 w 2369255"/>
                <a:gd name="connsiteY169" fmla="*/ 1350645 h 2521011"/>
                <a:gd name="connsiteX170" fmla="*/ 2174998 w 2369255"/>
                <a:gd name="connsiteY170" fmla="*/ 1419225 h 2521011"/>
                <a:gd name="connsiteX171" fmla="*/ 2152138 w 2369255"/>
                <a:gd name="connsiteY171" fmla="*/ 1451610 h 2521011"/>
                <a:gd name="connsiteX172" fmla="*/ 2203573 w 2369255"/>
                <a:gd name="connsiteY172" fmla="*/ 1527810 h 2521011"/>
                <a:gd name="connsiteX173" fmla="*/ 2197858 w 2369255"/>
                <a:gd name="connsiteY173" fmla="*/ 1565910 h 2521011"/>
                <a:gd name="connsiteX174" fmla="*/ 2163568 w 2369255"/>
                <a:gd name="connsiteY174" fmla="*/ 1581150 h 2521011"/>
                <a:gd name="connsiteX175" fmla="*/ 2131183 w 2369255"/>
                <a:gd name="connsiteY175" fmla="*/ 1657350 h 2521011"/>
                <a:gd name="connsiteX176" fmla="*/ 2165473 w 2369255"/>
                <a:gd name="connsiteY176" fmla="*/ 1691640 h 2521011"/>
                <a:gd name="connsiteX177" fmla="*/ 2129278 w 2369255"/>
                <a:gd name="connsiteY177" fmla="*/ 1737360 h 2521011"/>
                <a:gd name="connsiteX178" fmla="*/ 2213098 w 2369255"/>
                <a:gd name="connsiteY178" fmla="*/ 1722120 h 2521011"/>
                <a:gd name="connsiteX179" fmla="*/ 2131183 w 2369255"/>
                <a:gd name="connsiteY179" fmla="*/ 1739265 h 2521011"/>
                <a:gd name="connsiteX180" fmla="*/ 2030218 w 2369255"/>
                <a:gd name="connsiteY180" fmla="*/ 1644015 h 2521011"/>
                <a:gd name="connsiteX181" fmla="*/ 1940683 w 2369255"/>
                <a:gd name="connsiteY181" fmla="*/ 1708785 h 2521011"/>
                <a:gd name="connsiteX182" fmla="*/ 1809238 w 2369255"/>
                <a:gd name="connsiteY182" fmla="*/ 1737360 h 2521011"/>
                <a:gd name="connsiteX183" fmla="*/ 1795903 w 2369255"/>
                <a:gd name="connsiteY183" fmla="*/ 1722120 h 2521011"/>
                <a:gd name="connsiteX184" fmla="*/ 1738753 w 2369255"/>
                <a:gd name="connsiteY184" fmla="*/ 1737360 h 2521011"/>
                <a:gd name="connsiteX185" fmla="*/ 1734943 w 2369255"/>
                <a:gd name="connsiteY185" fmla="*/ 1760220 h 2521011"/>
                <a:gd name="connsiteX186" fmla="*/ 1683030 w 2369255"/>
                <a:gd name="connsiteY186" fmla="*/ 1773198 h 2521011"/>
                <a:gd name="connsiteX187" fmla="*/ 1681603 w 2369255"/>
                <a:gd name="connsiteY187" fmla="*/ 1771650 h 2521011"/>
                <a:gd name="connsiteX188" fmla="*/ 1637788 w 2369255"/>
                <a:gd name="connsiteY188" fmla="*/ 1811655 h 2521011"/>
                <a:gd name="connsiteX189" fmla="*/ 1618738 w 2369255"/>
                <a:gd name="connsiteY189" fmla="*/ 1811655 h 2521011"/>
                <a:gd name="connsiteX190" fmla="*/ 1546348 w 2369255"/>
                <a:gd name="connsiteY190" fmla="*/ 1903095 h 2521011"/>
                <a:gd name="connsiteX191" fmla="*/ 1538728 w 2369255"/>
                <a:gd name="connsiteY191" fmla="*/ 1952625 h 2521011"/>
                <a:gd name="connsiteX192" fmla="*/ 1513963 w 2369255"/>
                <a:gd name="connsiteY192" fmla="*/ 1918335 h 2521011"/>
                <a:gd name="connsiteX193" fmla="*/ 1475863 w 2369255"/>
                <a:gd name="connsiteY193" fmla="*/ 1986915 h 2521011"/>
                <a:gd name="connsiteX194" fmla="*/ 1460623 w 2369255"/>
                <a:gd name="connsiteY194" fmla="*/ 1986915 h 2521011"/>
                <a:gd name="connsiteX195" fmla="*/ 1414903 w 2369255"/>
                <a:gd name="connsiteY195" fmla="*/ 2019300 h 2521011"/>
                <a:gd name="connsiteX196" fmla="*/ 1418713 w 2369255"/>
                <a:gd name="connsiteY196" fmla="*/ 2038350 h 2521011"/>
                <a:gd name="connsiteX197" fmla="*/ 1376803 w 2369255"/>
                <a:gd name="connsiteY197" fmla="*/ 2066925 h 2521011"/>
                <a:gd name="connsiteX198" fmla="*/ 1390138 w 2369255"/>
                <a:gd name="connsiteY198" fmla="*/ 2097405 h 2521011"/>
                <a:gd name="connsiteX199" fmla="*/ 1319653 w 2369255"/>
                <a:gd name="connsiteY199" fmla="*/ 2106930 h 2521011"/>
                <a:gd name="connsiteX200" fmla="*/ 1300603 w 2369255"/>
                <a:gd name="connsiteY200" fmla="*/ 2143125 h 2521011"/>
                <a:gd name="connsiteX201" fmla="*/ 1273933 w 2369255"/>
                <a:gd name="connsiteY201" fmla="*/ 2164080 h 2521011"/>
                <a:gd name="connsiteX202" fmla="*/ 1239643 w 2369255"/>
                <a:gd name="connsiteY202" fmla="*/ 2141220 h 2521011"/>
                <a:gd name="connsiteX203" fmla="*/ 1225489 w 2369255"/>
                <a:gd name="connsiteY203" fmla="*/ 2157396 h 2521011"/>
                <a:gd name="connsiteX204" fmla="*/ 1224403 w 2369255"/>
                <a:gd name="connsiteY204" fmla="*/ 2156460 h 2521011"/>
                <a:gd name="connsiteX205" fmla="*/ 1096768 w 2369255"/>
                <a:gd name="connsiteY205" fmla="*/ 2042160 h 2521011"/>
                <a:gd name="connsiteX206" fmla="*/ 1049736 w 2369255"/>
                <a:gd name="connsiteY206" fmla="*/ 2104529 h 2521011"/>
                <a:gd name="connsiteX207" fmla="*/ 969133 w 2369255"/>
                <a:gd name="connsiteY207" fmla="*/ 2101216 h 2521011"/>
                <a:gd name="connsiteX208" fmla="*/ 965323 w 2369255"/>
                <a:gd name="connsiteY208" fmla="*/ 2129791 h 2521011"/>
                <a:gd name="connsiteX209" fmla="*/ 807208 w 2369255"/>
                <a:gd name="connsiteY209" fmla="*/ 2129791 h 2521011"/>
                <a:gd name="connsiteX210" fmla="*/ 803398 w 2369255"/>
                <a:gd name="connsiteY210" fmla="*/ 2025016 h 2521011"/>
                <a:gd name="connsiteX211" fmla="*/ 801578 w 2369255"/>
                <a:gd name="connsiteY211" fmla="*/ 2024761 h 2521011"/>
                <a:gd name="connsiteX212" fmla="*/ 818638 w 2369255"/>
                <a:gd name="connsiteY212" fmla="*/ 1973580 h 2521011"/>
                <a:gd name="connsiteX213" fmla="*/ 776728 w 2369255"/>
                <a:gd name="connsiteY213" fmla="*/ 1939290 h 2521011"/>
                <a:gd name="connsiteX214" fmla="*/ 780538 w 2369255"/>
                <a:gd name="connsiteY214" fmla="*/ 1899285 h 2521011"/>
                <a:gd name="connsiteX215" fmla="*/ 791968 w 2369255"/>
                <a:gd name="connsiteY215" fmla="*/ 1836420 h 2521011"/>
                <a:gd name="connsiteX216" fmla="*/ 761488 w 2369255"/>
                <a:gd name="connsiteY216" fmla="*/ 1802130 h 2521011"/>
                <a:gd name="connsiteX217" fmla="*/ 708148 w 2369255"/>
                <a:gd name="connsiteY217" fmla="*/ 1790700 h 2521011"/>
                <a:gd name="connsiteX218" fmla="*/ 637663 w 2369255"/>
                <a:gd name="connsiteY218" fmla="*/ 1731645 h 2521011"/>
                <a:gd name="connsiteX219" fmla="*/ 637663 w 2369255"/>
                <a:gd name="connsiteY219" fmla="*/ 1704975 h 2521011"/>
                <a:gd name="connsiteX220" fmla="*/ 609088 w 2369255"/>
                <a:gd name="connsiteY220" fmla="*/ 1708785 h 2521011"/>
                <a:gd name="connsiteX221" fmla="*/ 504313 w 2369255"/>
                <a:gd name="connsiteY221" fmla="*/ 1638300 h 2521011"/>
                <a:gd name="connsiteX222" fmla="*/ 463237 w 2369255"/>
                <a:gd name="connsiteY222" fmla="*/ 1595581 h 2521011"/>
                <a:gd name="connsiteX223" fmla="*/ 464308 w 2369255"/>
                <a:gd name="connsiteY223" fmla="*/ 1543050 h 2521011"/>
                <a:gd name="connsiteX224" fmla="*/ 420493 w 2369255"/>
                <a:gd name="connsiteY224" fmla="*/ 1522095 h 2521011"/>
                <a:gd name="connsiteX225" fmla="*/ 435733 w 2369255"/>
                <a:gd name="connsiteY225" fmla="*/ 1470660 h 2521011"/>
                <a:gd name="connsiteX226" fmla="*/ 391918 w 2369255"/>
                <a:gd name="connsiteY226" fmla="*/ 1491615 h 2521011"/>
                <a:gd name="connsiteX227" fmla="*/ 359533 w 2369255"/>
                <a:gd name="connsiteY227" fmla="*/ 1491615 h 2521011"/>
                <a:gd name="connsiteX228" fmla="*/ 353818 w 2369255"/>
                <a:gd name="connsiteY228" fmla="*/ 1510665 h 2521011"/>
                <a:gd name="connsiteX229" fmla="*/ 184273 w 2369255"/>
                <a:gd name="connsiteY229" fmla="*/ 1510665 h 2521011"/>
                <a:gd name="connsiteX230" fmla="*/ 163926 w 2369255"/>
                <a:gd name="connsiteY230" fmla="*/ 1573404 h 2521011"/>
                <a:gd name="connsiteX231" fmla="*/ 163885 w 2369255"/>
                <a:gd name="connsiteY231" fmla="*/ 1573328 h 2521011"/>
                <a:gd name="connsiteX232" fmla="*/ 184395 w 2369255"/>
                <a:gd name="connsiteY232" fmla="*/ 1510087 h 2521011"/>
                <a:gd name="connsiteX233" fmla="*/ 203274 w 2369255"/>
                <a:gd name="connsiteY233" fmla="*/ 1510087 h 2521011"/>
                <a:gd name="connsiteX234" fmla="*/ 197608 w 2369255"/>
                <a:gd name="connsiteY234" fmla="*/ 1443990 h 2521011"/>
                <a:gd name="connsiteX235" fmla="*/ 148078 w 2369255"/>
                <a:gd name="connsiteY235" fmla="*/ 1466850 h 2521011"/>
                <a:gd name="connsiteX236" fmla="*/ 127123 w 2369255"/>
                <a:gd name="connsiteY236" fmla="*/ 1390650 h 2521011"/>
                <a:gd name="connsiteX237" fmla="*/ 117598 w 2369255"/>
                <a:gd name="connsiteY237" fmla="*/ 1389648 h 2521011"/>
                <a:gd name="connsiteX238" fmla="*/ 117598 w 2369255"/>
                <a:gd name="connsiteY238" fmla="*/ 1352550 h 2521011"/>
                <a:gd name="connsiteX239" fmla="*/ 148078 w 2369255"/>
                <a:gd name="connsiteY239" fmla="*/ 1314450 h 2521011"/>
                <a:gd name="connsiteX240" fmla="*/ 212848 w 2369255"/>
                <a:gd name="connsiteY240" fmla="*/ 1303020 h 2521011"/>
                <a:gd name="connsiteX241" fmla="*/ 229993 w 2369255"/>
                <a:gd name="connsiteY241" fmla="*/ 1238250 h 2521011"/>
                <a:gd name="connsiteX242" fmla="*/ 218563 w 2369255"/>
                <a:gd name="connsiteY242" fmla="*/ 1143000 h 2521011"/>
                <a:gd name="connsiteX243" fmla="*/ 219377 w 2369255"/>
                <a:gd name="connsiteY243" fmla="*/ 1135131 h 2521011"/>
                <a:gd name="connsiteX244" fmla="*/ 308099 w 2369255"/>
                <a:gd name="connsiteY244" fmla="*/ 1110615 h 2521011"/>
                <a:gd name="connsiteX245" fmla="*/ 325244 w 2369255"/>
                <a:gd name="connsiteY245" fmla="*/ 1022985 h 2521011"/>
                <a:gd name="connsiteX246" fmla="*/ 304289 w 2369255"/>
                <a:gd name="connsiteY246" fmla="*/ 986790 h 2521011"/>
                <a:gd name="connsiteX247" fmla="*/ 174749 w 2369255"/>
                <a:gd name="connsiteY247" fmla="*/ 969645 h 2521011"/>
                <a:gd name="connsiteX248" fmla="*/ 243329 w 2369255"/>
                <a:gd name="connsiteY248" fmla="*/ 843915 h 2521011"/>
                <a:gd name="connsiteX249" fmla="*/ 247139 w 2369255"/>
                <a:gd name="connsiteY249" fmla="*/ 731520 h 2521011"/>
                <a:gd name="connsiteX250" fmla="*/ 169034 w 2369255"/>
                <a:gd name="connsiteY250" fmla="*/ 685800 h 2521011"/>
                <a:gd name="connsiteX251" fmla="*/ 98549 w 2369255"/>
                <a:gd name="connsiteY251" fmla="*/ 641985 h 2521011"/>
                <a:gd name="connsiteX252" fmla="*/ 42112 w 2369255"/>
                <a:gd name="connsiteY252" fmla="*/ 643866 h 2521011"/>
                <a:gd name="connsiteX253" fmla="*/ 41731 w 2369255"/>
                <a:gd name="connsiteY253" fmla="*/ 642127 h 2521011"/>
                <a:gd name="connsiteX254" fmla="*/ 98881 w 2369255"/>
                <a:gd name="connsiteY254" fmla="*/ 640222 h 2521011"/>
                <a:gd name="connsiteX255" fmla="*/ 169366 w 2369255"/>
                <a:gd name="connsiteY255" fmla="*/ 684037 h 2521011"/>
                <a:gd name="connsiteX256" fmla="*/ 222373 w 2369255"/>
                <a:gd name="connsiteY256" fmla="*/ 715066 h 2521011"/>
                <a:gd name="connsiteX257" fmla="*/ 222373 w 2369255"/>
                <a:gd name="connsiteY257" fmla="*/ 567691 h 2521011"/>
                <a:gd name="connsiteX258" fmla="*/ 243328 w 2369255"/>
                <a:gd name="connsiteY258" fmla="*/ 489586 h 2521011"/>
                <a:gd name="connsiteX259" fmla="*/ 212848 w 2369255"/>
                <a:gd name="connsiteY259" fmla="*/ 447676 h 2521011"/>
                <a:gd name="connsiteX260" fmla="*/ 287143 w 2369255"/>
                <a:gd name="connsiteY260" fmla="*/ 449581 h 2521011"/>
                <a:gd name="connsiteX261" fmla="*/ 282547 w 2369255"/>
                <a:gd name="connsiteY261" fmla="*/ 446066 h 2521011"/>
                <a:gd name="connsiteX262" fmla="*/ 287143 w 2369255"/>
                <a:gd name="connsiteY262" fmla="*/ 447675 h 2521011"/>
                <a:gd name="connsiteX263" fmla="*/ 317623 w 2369255"/>
                <a:gd name="connsiteY263" fmla="*/ 382905 h 2521011"/>
                <a:gd name="connsiteX264" fmla="*/ 401443 w 2369255"/>
                <a:gd name="connsiteY264" fmla="*/ 384810 h 2521011"/>
                <a:gd name="connsiteX265" fmla="*/ 447163 w 2369255"/>
                <a:gd name="connsiteY265" fmla="*/ 361950 h 2521011"/>
                <a:gd name="connsiteX266" fmla="*/ 462403 w 2369255"/>
                <a:gd name="connsiteY266" fmla="*/ 335280 h 2521011"/>
                <a:gd name="connsiteX267" fmla="*/ 466213 w 2369255"/>
                <a:gd name="connsiteY267" fmla="*/ 266700 h 2521011"/>
                <a:gd name="connsiteX268" fmla="*/ 443353 w 2369255"/>
                <a:gd name="connsiteY268" fmla="*/ 198120 h 2521011"/>
                <a:gd name="connsiteX269" fmla="*/ 390013 w 2369255"/>
                <a:gd name="connsiteY269" fmla="*/ 137160 h 2521011"/>
                <a:gd name="connsiteX270" fmla="*/ 412873 w 2369255"/>
                <a:gd name="connsiteY270" fmla="*/ 125730 h 2521011"/>
                <a:gd name="connsiteX271" fmla="*/ 411094 w 2369255"/>
                <a:gd name="connsiteY271" fmla="*/ 119401 h 2521011"/>
                <a:gd name="connsiteX272" fmla="*/ 412873 w 2369255"/>
                <a:gd name="connsiteY272" fmla="*/ 120015 h 2521011"/>
                <a:gd name="connsiteX273" fmla="*/ 454783 w 2369255"/>
                <a:gd name="connsiteY273" fmla="*/ 74295 h 2521011"/>
                <a:gd name="connsiteX274" fmla="*/ 521458 w 2369255"/>
                <a:gd name="connsiteY274" fmla="*/ 85725 h 2521011"/>
                <a:gd name="connsiteX275" fmla="*/ 498598 w 2369255"/>
                <a:gd name="connsiteY275" fmla="*/ 49530 h 2521011"/>
                <a:gd name="connsiteX276" fmla="*/ 550033 w 2369255"/>
                <a:gd name="connsiteY276" fmla="*/ 13335 h 2521011"/>
                <a:gd name="connsiteX277" fmla="*/ 654808 w 2369255"/>
                <a:gd name="connsiteY27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704463 w 2369255"/>
                <a:gd name="connsiteY108" fmla="*/ 365760 h 2521011"/>
                <a:gd name="connsiteX109" fmla="*/ 1624964 w 2369255"/>
                <a:gd name="connsiteY109" fmla="*/ 323060 h 2521011"/>
                <a:gd name="connsiteX110" fmla="*/ 654808 w 2369255"/>
                <a:gd name="connsiteY110" fmla="*/ 0 h 2521011"/>
                <a:gd name="connsiteX111" fmla="*/ 681478 w 2369255"/>
                <a:gd name="connsiteY111" fmla="*/ 80010 h 2521011"/>
                <a:gd name="connsiteX112" fmla="*/ 790063 w 2369255"/>
                <a:gd name="connsiteY112" fmla="*/ 51435 h 2521011"/>
                <a:gd name="connsiteX113" fmla="*/ 838950 w 2369255"/>
                <a:gd name="connsiteY113" fmla="*/ 29486 h 2521011"/>
                <a:gd name="connsiteX114" fmla="*/ 862453 w 2369255"/>
                <a:gd name="connsiteY114" fmla="*/ 59055 h 2521011"/>
                <a:gd name="connsiteX115" fmla="*/ 856738 w 2369255"/>
                <a:gd name="connsiteY115" fmla="*/ 89535 h 2521011"/>
                <a:gd name="connsiteX116" fmla="*/ 938653 w 2369255"/>
                <a:gd name="connsiteY116" fmla="*/ 93345 h 2521011"/>
                <a:gd name="connsiteX117" fmla="*/ 951988 w 2369255"/>
                <a:gd name="connsiteY117" fmla="*/ 19050 h 2521011"/>
                <a:gd name="connsiteX118" fmla="*/ 972943 w 2369255"/>
                <a:gd name="connsiteY118" fmla="*/ 47625 h 2521011"/>
                <a:gd name="connsiteX119" fmla="*/ 1064383 w 2369255"/>
                <a:gd name="connsiteY119" fmla="*/ 47625 h 2521011"/>
                <a:gd name="connsiteX120" fmla="*/ 1113913 w 2369255"/>
                <a:gd name="connsiteY120" fmla="*/ 38100 h 2521011"/>
                <a:gd name="connsiteX121" fmla="*/ 1121533 w 2369255"/>
                <a:gd name="connsiteY121" fmla="*/ 9525 h 2521011"/>
                <a:gd name="connsiteX122" fmla="*/ 1182493 w 2369255"/>
                <a:gd name="connsiteY122" fmla="*/ 0 h 2521011"/>
                <a:gd name="connsiteX123" fmla="*/ 1214878 w 2369255"/>
                <a:gd name="connsiteY123" fmla="*/ 102870 h 2521011"/>
                <a:gd name="connsiteX124" fmla="*/ 1228213 w 2369255"/>
                <a:gd name="connsiteY124" fmla="*/ 102870 h 2521011"/>
                <a:gd name="connsiteX125" fmla="*/ 1252978 w 2369255"/>
                <a:gd name="connsiteY125" fmla="*/ 190500 h 2521011"/>
                <a:gd name="connsiteX126" fmla="*/ 1255403 w 2369255"/>
                <a:gd name="connsiteY126" fmla="*/ 195722 h 2521011"/>
                <a:gd name="connsiteX127" fmla="*/ 1252978 w 2369255"/>
                <a:gd name="connsiteY127" fmla="*/ 198120 h 2521011"/>
                <a:gd name="connsiteX128" fmla="*/ 1249168 w 2369255"/>
                <a:gd name="connsiteY128" fmla="*/ 240030 h 2521011"/>
                <a:gd name="connsiteX129" fmla="*/ 1273933 w 2369255"/>
                <a:gd name="connsiteY129" fmla="*/ 346710 h 2521011"/>
                <a:gd name="connsiteX130" fmla="*/ 1216783 w 2369255"/>
                <a:gd name="connsiteY130" fmla="*/ 363855 h 2521011"/>
                <a:gd name="connsiteX131" fmla="*/ 1245358 w 2369255"/>
                <a:gd name="connsiteY131" fmla="*/ 510540 h 2521011"/>
                <a:gd name="connsiteX132" fmla="*/ 1266313 w 2369255"/>
                <a:gd name="connsiteY132" fmla="*/ 563880 h 2521011"/>
                <a:gd name="connsiteX133" fmla="*/ 1312033 w 2369255"/>
                <a:gd name="connsiteY133" fmla="*/ 641985 h 2521011"/>
                <a:gd name="connsiteX134" fmla="*/ 1332988 w 2369255"/>
                <a:gd name="connsiteY134" fmla="*/ 645795 h 2521011"/>
                <a:gd name="connsiteX135" fmla="*/ 1361563 w 2369255"/>
                <a:gd name="connsiteY135" fmla="*/ 737235 h 2521011"/>
                <a:gd name="connsiteX136" fmla="*/ 1540633 w 2369255"/>
                <a:gd name="connsiteY136" fmla="*/ 702945 h 2521011"/>
                <a:gd name="connsiteX137" fmla="*/ 1540207 w 2369255"/>
                <a:gd name="connsiteY137" fmla="*/ 700259 h 2521011"/>
                <a:gd name="connsiteX138" fmla="*/ 1586353 w 2369255"/>
                <a:gd name="connsiteY138" fmla="*/ 689610 h 2521011"/>
                <a:gd name="connsiteX139" fmla="*/ 1609213 w 2369255"/>
                <a:gd name="connsiteY139" fmla="*/ 659130 h 2521011"/>
                <a:gd name="connsiteX140" fmla="*/ 1637788 w 2369255"/>
                <a:gd name="connsiteY140" fmla="*/ 645795 h 2521011"/>
                <a:gd name="connsiteX141" fmla="*/ 1649218 w 2369255"/>
                <a:gd name="connsiteY141" fmla="*/ 613410 h 2521011"/>
                <a:gd name="connsiteX142" fmla="*/ 1670173 w 2369255"/>
                <a:gd name="connsiteY142" fmla="*/ 594360 h 2521011"/>
                <a:gd name="connsiteX143" fmla="*/ 1691128 w 2369255"/>
                <a:gd name="connsiteY143" fmla="*/ 609600 h 2521011"/>
                <a:gd name="connsiteX144" fmla="*/ 1685413 w 2369255"/>
                <a:gd name="connsiteY144" fmla="*/ 708660 h 2521011"/>
                <a:gd name="connsiteX145" fmla="*/ 1755898 w 2369255"/>
                <a:gd name="connsiteY145" fmla="*/ 786765 h 2521011"/>
                <a:gd name="connsiteX146" fmla="*/ 1757803 w 2369255"/>
                <a:gd name="connsiteY146" fmla="*/ 851535 h 2521011"/>
                <a:gd name="connsiteX147" fmla="*/ 1733038 w 2369255"/>
                <a:gd name="connsiteY147" fmla="*/ 872490 h 2521011"/>
                <a:gd name="connsiteX148" fmla="*/ 1795903 w 2369255"/>
                <a:gd name="connsiteY148" fmla="*/ 876300 h 2521011"/>
                <a:gd name="connsiteX149" fmla="*/ 2082230 w 2369255"/>
                <a:gd name="connsiteY149" fmla="*/ 811829 h 2521011"/>
                <a:gd name="connsiteX150" fmla="*/ 2102608 w 2369255"/>
                <a:gd name="connsiteY150" fmla="*/ 889635 h 2521011"/>
                <a:gd name="connsiteX151" fmla="*/ 2094988 w 2369255"/>
                <a:gd name="connsiteY151" fmla="*/ 942975 h 2521011"/>
                <a:gd name="connsiteX152" fmla="*/ 2030218 w 2369255"/>
                <a:gd name="connsiteY152" fmla="*/ 952500 h 2521011"/>
                <a:gd name="connsiteX153" fmla="*/ 2030218 w 2369255"/>
                <a:gd name="connsiteY153" fmla="*/ 1022985 h 2521011"/>
                <a:gd name="connsiteX154" fmla="*/ 2074033 w 2369255"/>
                <a:gd name="connsiteY154" fmla="*/ 1028700 h 2521011"/>
                <a:gd name="connsiteX155" fmla="*/ 2114038 w 2369255"/>
                <a:gd name="connsiteY155" fmla="*/ 1002030 h 2521011"/>
                <a:gd name="connsiteX156" fmla="*/ 2093083 w 2369255"/>
                <a:gd name="connsiteY156" fmla="*/ 1057275 h 2521011"/>
                <a:gd name="connsiteX157" fmla="*/ 2089273 w 2369255"/>
                <a:gd name="connsiteY157" fmla="*/ 1137285 h 2521011"/>
                <a:gd name="connsiteX158" fmla="*/ 2287393 w 2369255"/>
                <a:gd name="connsiteY158" fmla="*/ 1135380 h 2521011"/>
                <a:gd name="connsiteX159" fmla="*/ 2287393 w 2369255"/>
                <a:gd name="connsiteY159" fmla="*/ 1091565 h 2521011"/>
                <a:gd name="connsiteX160" fmla="*/ 2296363 w 2369255"/>
                <a:gd name="connsiteY160" fmla="*/ 1088949 h 2521011"/>
                <a:gd name="connsiteX161" fmla="*/ 2369255 w 2369255"/>
                <a:gd name="connsiteY161" fmla="*/ 1229053 h 2521011"/>
                <a:gd name="connsiteX162" fmla="*/ 2303675 w 2369255"/>
                <a:gd name="connsiteY162" fmla="*/ 1218123 h 2521011"/>
                <a:gd name="connsiteX163" fmla="*/ 2285869 w 2369255"/>
                <a:gd name="connsiteY163" fmla="*/ 1136214 h 2521011"/>
                <a:gd name="connsiteX164" fmla="*/ 2093706 w 2369255"/>
                <a:gd name="connsiteY164" fmla="*/ 1138062 h 2521011"/>
                <a:gd name="connsiteX165" fmla="*/ 2142613 w 2369255"/>
                <a:gd name="connsiteY165" fmla="*/ 1226820 h 2521011"/>
                <a:gd name="connsiteX166" fmla="*/ 2083558 w 2369255"/>
                <a:gd name="connsiteY166" fmla="*/ 1257300 h 2521011"/>
                <a:gd name="connsiteX167" fmla="*/ 2093083 w 2369255"/>
                <a:gd name="connsiteY167" fmla="*/ 1295400 h 2521011"/>
                <a:gd name="connsiteX168" fmla="*/ 2047363 w 2369255"/>
                <a:gd name="connsiteY168" fmla="*/ 1350645 h 2521011"/>
                <a:gd name="connsiteX169" fmla="*/ 2174998 w 2369255"/>
                <a:gd name="connsiteY169" fmla="*/ 1419225 h 2521011"/>
                <a:gd name="connsiteX170" fmla="*/ 2152138 w 2369255"/>
                <a:gd name="connsiteY170" fmla="*/ 1451610 h 2521011"/>
                <a:gd name="connsiteX171" fmla="*/ 2203573 w 2369255"/>
                <a:gd name="connsiteY171" fmla="*/ 1527810 h 2521011"/>
                <a:gd name="connsiteX172" fmla="*/ 2197858 w 2369255"/>
                <a:gd name="connsiteY172" fmla="*/ 1565910 h 2521011"/>
                <a:gd name="connsiteX173" fmla="*/ 2163568 w 2369255"/>
                <a:gd name="connsiteY173" fmla="*/ 1581150 h 2521011"/>
                <a:gd name="connsiteX174" fmla="*/ 2131183 w 2369255"/>
                <a:gd name="connsiteY174" fmla="*/ 1657350 h 2521011"/>
                <a:gd name="connsiteX175" fmla="*/ 2165473 w 2369255"/>
                <a:gd name="connsiteY175" fmla="*/ 1691640 h 2521011"/>
                <a:gd name="connsiteX176" fmla="*/ 2129278 w 2369255"/>
                <a:gd name="connsiteY176" fmla="*/ 1737360 h 2521011"/>
                <a:gd name="connsiteX177" fmla="*/ 2213098 w 2369255"/>
                <a:gd name="connsiteY177" fmla="*/ 1722120 h 2521011"/>
                <a:gd name="connsiteX178" fmla="*/ 2131183 w 2369255"/>
                <a:gd name="connsiteY178" fmla="*/ 1739265 h 2521011"/>
                <a:gd name="connsiteX179" fmla="*/ 2030218 w 2369255"/>
                <a:gd name="connsiteY179" fmla="*/ 1644015 h 2521011"/>
                <a:gd name="connsiteX180" fmla="*/ 1940683 w 2369255"/>
                <a:gd name="connsiteY180" fmla="*/ 1708785 h 2521011"/>
                <a:gd name="connsiteX181" fmla="*/ 1809238 w 2369255"/>
                <a:gd name="connsiteY181" fmla="*/ 1737360 h 2521011"/>
                <a:gd name="connsiteX182" fmla="*/ 1795903 w 2369255"/>
                <a:gd name="connsiteY182" fmla="*/ 1722120 h 2521011"/>
                <a:gd name="connsiteX183" fmla="*/ 1738753 w 2369255"/>
                <a:gd name="connsiteY183" fmla="*/ 1737360 h 2521011"/>
                <a:gd name="connsiteX184" fmla="*/ 1734943 w 2369255"/>
                <a:gd name="connsiteY184" fmla="*/ 1760220 h 2521011"/>
                <a:gd name="connsiteX185" fmla="*/ 1683030 w 2369255"/>
                <a:gd name="connsiteY185" fmla="*/ 1773198 h 2521011"/>
                <a:gd name="connsiteX186" fmla="*/ 1681603 w 2369255"/>
                <a:gd name="connsiteY186" fmla="*/ 1771650 h 2521011"/>
                <a:gd name="connsiteX187" fmla="*/ 1637788 w 2369255"/>
                <a:gd name="connsiteY187" fmla="*/ 1811655 h 2521011"/>
                <a:gd name="connsiteX188" fmla="*/ 1618738 w 2369255"/>
                <a:gd name="connsiteY188" fmla="*/ 1811655 h 2521011"/>
                <a:gd name="connsiteX189" fmla="*/ 1546348 w 2369255"/>
                <a:gd name="connsiteY189" fmla="*/ 1903095 h 2521011"/>
                <a:gd name="connsiteX190" fmla="*/ 1538728 w 2369255"/>
                <a:gd name="connsiteY190" fmla="*/ 1952625 h 2521011"/>
                <a:gd name="connsiteX191" fmla="*/ 1513963 w 2369255"/>
                <a:gd name="connsiteY191" fmla="*/ 1918335 h 2521011"/>
                <a:gd name="connsiteX192" fmla="*/ 1475863 w 2369255"/>
                <a:gd name="connsiteY192" fmla="*/ 1986915 h 2521011"/>
                <a:gd name="connsiteX193" fmla="*/ 1460623 w 2369255"/>
                <a:gd name="connsiteY193" fmla="*/ 1986915 h 2521011"/>
                <a:gd name="connsiteX194" fmla="*/ 1414903 w 2369255"/>
                <a:gd name="connsiteY194" fmla="*/ 2019300 h 2521011"/>
                <a:gd name="connsiteX195" fmla="*/ 1418713 w 2369255"/>
                <a:gd name="connsiteY195" fmla="*/ 2038350 h 2521011"/>
                <a:gd name="connsiteX196" fmla="*/ 1376803 w 2369255"/>
                <a:gd name="connsiteY196" fmla="*/ 2066925 h 2521011"/>
                <a:gd name="connsiteX197" fmla="*/ 1390138 w 2369255"/>
                <a:gd name="connsiteY197" fmla="*/ 2097405 h 2521011"/>
                <a:gd name="connsiteX198" fmla="*/ 1319653 w 2369255"/>
                <a:gd name="connsiteY198" fmla="*/ 2106930 h 2521011"/>
                <a:gd name="connsiteX199" fmla="*/ 1300603 w 2369255"/>
                <a:gd name="connsiteY199" fmla="*/ 2143125 h 2521011"/>
                <a:gd name="connsiteX200" fmla="*/ 1273933 w 2369255"/>
                <a:gd name="connsiteY200" fmla="*/ 2164080 h 2521011"/>
                <a:gd name="connsiteX201" fmla="*/ 1239643 w 2369255"/>
                <a:gd name="connsiteY201" fmla="*/ 2141220 h 2521011"/>
                <a:gd name="connsiteX202" fmla="*/ 1225489 w 2369255"/>
                <a:gd name="connsiteY202" fmla="*/ 2157396 h 2521011"/>
                <a:gd name="connsiteX203" fmla="*/ 1224403 w 2369255"/>
                <a:gd name="connsiteY203" fmla="*/ 2156460 h 2521011"/>
                <a:gd name="connsiteX204" fmla="*/ 1096768 w 2369255"/>
                <a:gd name="connsiteY204" fmla="*/ 2042160 h 2521011"/>
                <a:gd name="connsiteX205" fmla="*/ 1049736 w 2369255"/>
                <a:gd name="connsiteY205" fmla="*/ 2104529 h 2521011"/>
                <a:gd name="connsiteX206" fmla="*/ 969133 w 2369255"/>
                <a:gd name="connsiteY206" fmla="*/ 2101216 h 2521011"/>
                <a:gd name="connsiteX207" fmla="*/ 965323 w 2369255"/>
                <a:gd name="connsiteY207" fmla="*/ 2129791 h 2521011"/>
                <a:gd name="connsiteX208" fmla="*/ 807208 w 2369255"/>
                <a:gd name="connsiteY208" fmla="*/ 2129791 h 2521011"/>
                <a:gd name="connsiteX209" fmla="*/ 803398 w 2369255"/>
                <a:gd name="connsiteY209" fmla="*/ 2025016 h 2521011"/>
                <a:gd name="connsiteX210" fmla="*/ 801578 w 2369255"/>
                <a:gd name="connsiteY210" fmla="*/ 2024761 h 2521011"/>
                <a:gd name="connsiteX211" fmla="*/ 818638 w 2369255"/>
                <a:gd name="connsiteY211" fmla="*/ 1973580 h 2521011"/>
                <a:gd name="connsiteX212" fmla="*/ 776728 w 2369255"/>
                <a:gd name="connsiteY212" fmla="*/ 1939290 h 2521011"/>
                <a:gd name="connsiteX213" fmla="*/ 780538 w 2369255"/>
                <a:gd name="connsiteY213" fmla="*/ 1899285 h 2521011"/>
                <a:gd name="connsiteX214" fmla="*/ 791968 w 2369255"/>
                <a:gd name="connsiteY214" fmla="*/ 1836420 h 2521011"/>
                <a:gd name="connsiteX215" fmla="*/ 761488 w 2369255"/>
                <a:gd name="connsiteY215" fmla="*/ 1802130 h 2521011"/>
                <a:gd name="connsiteX216" fmla="*/ 708148 w 2369255"/>
                <a:gd name="connsiteY216" fmla="*/ 1790700 h 2521011"/>
                <a:gd name="connsiteX217" fmla="*/ 637663 w 2369255"/>
                <a:gd name="connsiteY217" fmla="*/ 1731645 h 2521011"/>
                <a:gd name="connsiteX218" fmla="*/ 637663 w 2369255"/>
                <a:gd name="connsiteY218" fmla="*/ 1704975 h 2521011"/>
                <a:gd name="connsiteX219" fmla="*/ 609088 w 2369255"/>
                <a:gd name="connsiteY219" fmla="*/ 1708785 h 2521011"/>
                <a:gd name="connsiteX220" fmla="*/ 504313 w 2369255"/>
                <a:gd name="connsiteY220" fmla="*/ 1638300 h 2521011"/>
                <a:gd name="connsiteX221" fmla="*/ 463237 w 2369255"/>
                <a:gd name="connsiteY221" fmla="*/ 1595581 h 2521011"/>
                <a:gd name="connsiteX222" fmla="*/ 464308 w 2369255"/>
                <a:gd name="connsiteY222" fmla="*/ 1543050 h 2521011"/>
                <a:gd name="connsiteX223" fmla="*/ 420493 w 2369255"/>
                <a:gd name="connsiteY223" fmla="*/ 1522095 h 2521011"/>
                <a:gd name="connsiteX224" fmla="*/ 435733 w 2369255"/>
                <a:gd name="connsiteY224" fmla="*/ 1470660 h 2521011"/>
                <a:gd name="connsiteX225" fmla="*/ 391918 w 2369255"/>
                <a:gd name="connsiteY225" fmla="*/ 1491615 h 2521011"/>
                <a:gd name="connsiteX226" fmla="*/ 359533 w 2369255"/>
                <a:gd name="connsiteY226" fmla="*/ 1491615 h 2521011"/>
                <a:gd name="connsiteX227" fmla="*/ 353818 w 2369255"/>
                <a:gd name="connsiteY227" fmla="*/ 1510665 h 2521011"/>
                <a:gd name="connsiteX228" fmla="*/ 184273 w 2369255"/>
                <a:gd name="connsiteY228" fmla="*/ 1510665 h 2521011"/>
                <a:gd name="connsiteX229" fmla="*/ 163926 w 2369255"/>
                <a:gd name="connsiteY229" fmla="*/ 1573404 h 2521011"/>
                <a:gd name="connsiteX230" fmla="*/ 163885 w 2369255"/>
                <a:gd name="connsiteY230" fmla="*/ 1573328 h 2521011"/>
                <a:gd name="connsiteX231" fmla="*/ 184395 w 2369255"/>
                <a:gd name="connsiteY231" fmla="*/ 1510087 h 2521011"/>
                <a:gd name="connsiteX232" fmla="*/ 203274 w 2369255"/>
                <a:gd name="connsiteY232" fmla="*/ 1510087 h 2521011"/>
                <a:gd name="connsiteX233" fmla="*/ 197608 w 2369255"/>
                <a:gd name="connsiteY233" fmla="*/ 1443990 h 2521011"/>
                <a:gd name="connsiteX234" fmla="*/ 148078 w 2369255"/>
                <a:gd name="connsiteY234" fmla="*/ 1466850 h 2521011"/>
                <a:gd name="connsiteX235" fmla="*/ 127123 w 2369255"/>
                <a:gd name="connsiteY235" fmla="*/ 1390650 h 2521011"/>
                <a:gd name="connsiteX236" fmla="*/ 117598 w 2369255"/>
                <a:gd name="connsiteY236" fmla="*/ 1389648 h 2521011"/>
                <a:gd name="connsiteX237" fmla="*/ 117598 w 2369255"/>
                <a:gd name="connsiteY237" fmla="*/ 1352550 h 2521011"/>
                <a:gd name="connsiteX238" fmla="*/ 148078 w 2369255"/>
                <a:gd name="connsiteY238" fmla="*/ 1314450 h 2521011"/>
                <a:gd name="connsiteX239" fmla="*/ 212848 w 2369255"/>
                <a:gd name="connsiteY239" fmla="*/ 1303020 h 2521011"/>
                <a:gd name="connsiteX240" fmla="*/ 229993 w 2369255"/>
                <a:gd name="connsiteY240" fmla="*/ 1238250 h 2521011"/>
                <a:gd name="connsiteX241" fmla="*/ 218563 w 2369255"/>
                <a:gd name="connsiteY241" fmla="*/ 1143000 h 2521011"/>
                <a:gd name="connsiteX242" fmla="*/ 219377 w 2369255"/>
                <a:gd name="connsiteY242" fmla="*/ 1135131 h 2521011"/>
                <a:gd name="connsiteX243" fmla="*/ 308099 w 2369255"/>
                <a:gd name="connsiteY243" fmla="*/ 1110615 h 2521011"/>
                <a:gd name="connsiteX244" fmla="*/ 325244 w 2369255"/>
                <a:gd name="connsiteY244" fmla="*/ 1022985 h 2521011"/>
                <a:gd name="connsiteX245" fmla="*/ 304289 w 2369255"/>
                <a:gd name="connsiteY245" fmla="*/ 986790 h 2521011"/>
                <a:gd name="connsiteX246" fmla="*/ 174749 w 2369255"/>
                <a:gd name="connsiteY246" fmla="*/ 969645 h 2521011"/>
                <a:gd name="connsiteX247" fmla="*/ 243329 w 2369255"/>
                <a:gd name="connsiteY247" fmla="*/ 843915 h 2521011"/>
                <a:gd name="connsiteX248" fmla="*/ 247139 w 2369255"/>
                <a:gd name="connsiteY248" fmla="*/ 731520 h 2521011"/>
                <a:gd name="connsiteX249" fmla="*/ 169034 w 2369255"/>
                <a:gd name="connsiteY249" fmla="*/ 685800 h 2521011"/>
                <a:gd name="connsiteX250" fmla="*/ 98549 w 2369255"/>
                <a:gd name="connsiteY250" fmla="*/ 641985 h 2521011"/>
                <a:gd name="connsiteX251" fmla="*/ 42112 w 2369255"/>
                <a:gd name="connsiteY251" fmla="*/ 643866 h 2521011"/>
                <a:gd name="connsiteX252" fmla="*/ 41731 w 2369255"/>
                <a:gd name="connsiteY252" fmla="*/ 642127 h 2521011"/>
                <a:gd name="connsiteX253" fmla="*/ 98881 w 2369255"/>
                <a:gd name="connsiteY253" fmla="*/ 640222 h 2521011"/>
                <a:gd name="connsiteX254" fmla="*/ 169366 w 2369255"/>
                <a:gd name="connsiteY254" fmla="*/ 684037 h 2521011"/>
                <a:gd name="connsiteX255" fmla="*/ 222373 w 2369255"/>
                <a:gd name="connsiteY255" fmla="*/ 715066 h 2521011"/>
                <a:gd name="connsiteX256" fmla="*/ 222373 w 2369255"/>
                <a:gd name="connsiteY256" fmla="*/ 567691 h 2521011"/>
                <a:gd name="connsiteX257" fmla="*/ 243328 w 2369255"/>
                <a:gd name="connsiteY257" fmla="*/ 489586 h 2521011"/>
                <a:gd name="connsiteX258" fmla="*/ 212848 w 2369255"/>
                <a:gd name="connsiteY258" fmla="*/ 447676 h 2521011"/>
                <a:gd name="connsiteX259" fmla="*/ 287143 w 2369255"/>
                <a:gd name="connsiteY259" fmla="*/ 449581 h 2521011"/>
                <a:gd name="connsiteX260" fmla="*/ 282547 w 2369255"/>
                <a:gd name="connsiteY260" fmla="*/ 446066 h 2521011"/>
                <a:gd name="connsiteX261" fmla="*/ 287143 w 2369255"/>
                <a:gd name="connsiteY261" fmla="*/ 447675 h 2521011"/>
                <a:gd name="connsiteX262" fmla="*/ 317623 w 2369255"/>
                <a:gd name="connsiteY262" fmla="*/ 382905 h 2521011"/>
                <a:gd name="connsiteX263" fmla="*/ 401443 w 2369255"/>
                <a:gd name="connsiteY263" fmla="*/ 384810 h 2521011"/>
                <a:gd name="connsiteX264" fmla="*/ 447163 w 2369255"/>
                <a:gd name="connsiteY264" fmla="*/ 361950 h 2521011"/>
                <a:gd name="connsiteX265" fmla="*/ 462403 w 2369255"/>
                <a:gd name="connsiteY265" fmla="*/ 335280 h 2521011"/>
                <a:gd name="connsiteX266" fmla="*/ 466213 w 2369255"/>
                <a:gd name="connsiteY266" fmla="*/ 266700 h 2521011"/>
                <a:gd name="connsiteX267" fmla="*/ 443353 w 2369255"/>
                <a:gd name="connsiteY267" fmla="*/ 198120 h 2521011"/>
                <a:gd name="connsiteX268" fmla="*/ 390013 w 2369255"/>
                <a:gd name="connsiteY268" fmla="*/ 137160 h 2521011"/>
                <a:gd name="connsiteX269" fmla="*/ 412873 w 2369255"/>
                <a:gd name="connsiteY269" fmla="*/ 125730 h 2521011"/>
                <a:gd name="connsiteX270" fmla="*/ 411094 w 2369255"/>
                <a:gd name="connsiteY270" fmla="*/ 119401 h 2521011"/>
                <a:gd name="connsiteX271" fmla="*/ 412873 w 2369255"/>
                <a:gd name="connsiteY271" fmla="*/ 120015 h 2521011"/>
                <a:gd name="connsiteX272" fmla="*/ 454783 w 2369255"/>
                <a:gd name="connsiteY272" fmla="*/ 74295 h 2521011"/>
                <a:gd name="connsiteX273" fmla="*/ 521458 w 2369255"/>
                <a:gd name="connsiteY273" fmla="*/ 85725 h 2521011"/>
                <a:gd name="connsiteX274" fmla="*/ 498598 w 2369255"/>
                <a:gd name="connsiteY274" fmla="*/ 49530 h 2521011"/>
                <a:gd name="connsiteX275" fmla="*/ 550033 w 2369255"/>
                <a:gd name="connsiteY275" fmla="*/ 13335 h 2521011"/>
                <a:gd name="connsiteX276" fmla="*/ 654808 w 2369255"/>
                <a:gd name="connsiteY27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42112 w 2369255"/>
                <a:gd name="connsiteY248" fmla="*/ 643866 h 2521011"/>
                <a:gd name="connsiteX249" fmla="*/ 41731 w 2369255"/>
                <a:gd name="connsiteY249" fmla="*/ 642127 h 2521011"/>
                <a:gd name="connsiteX250" fmla="*/ 98881 w 2369255"/>
                <a:gd name="connsiteY250" fmla="*/ 640222 h 2521011"/>
                <a:gd name="connsiteX251" fmla="*/ 169366 w 2369255"/>
                <a:gd name="connsiteY251" fmla="*/ 684037 h 2521011"/>
                <a:gd name="connsiteX252" fmla="*/ 222373 w 2369255"/>
                <a:gd name="connsiteY252" fmla="*/ 715066 h 2521011"/>
                <a:gd name="connsiteX253" fmla="*/ 222373 w 2369255"/>
                <a:gd name="connsiteY253" fmla="*/ 567691 h 2521011"/>
                <a:gd name="connsiteX254" fmla="*/ 243328 w 2369255"/>
                <a:gd name="connsiteY254" fmla="*/ 489586 h 2521011"/>
                <a:gd name="connsiteX255" fmla="*/ 212848 w 2369255"/>
                <a:gd name="connsiteY255" fmla="*/ 447676 h 2521011"/>
                <a:gd name="connsiteX256" fmla="*/ 287143 w 2369255"/>
                <a:gd name="connsiteY256" fmla="*/ 449581 h 2521011"/>
                <a:gd name="connsiteX257" fmla="*/ 282547 w 2369255"/>
                <a:gd name="connsiteY257" fmla="*/ 446066 h 2521011"/>
                <a:gd name="connsiteX258" fmla="*/ 287143 w 2369255"/>
                <a:gd name="connsiteY258" fmla="*/ 447675 h 2521011"/>
                <a:gd name="connsiteX259" fmla="*/ 317623 w 2369255"/>
                <a:gd name="connsiteY259" fmla="*/ 382905 h 2521011"/>
                <a:gd name="connsiteX260" fmla="*/ 401443 w 2369255"/>
                <a:gd name="connsiteY260" fmla="*/ 384810 h 2521011"/>
                <a:gd name="connsiteX261" fmla="*/ 447163 w 2369255"/>
                <a:gd name="connsiteY261" fmla="*/ 361950 h 2521011"/>
                <a:gd name="connsiteX262" fmla="*/ 462403 w 2369255"/>
                <a:gd name="connsiteY262" fmla="*/ 335280 h 2521011"/>
                <a:gd name="connsiteX263" fmla="*/ 466213 w 2369255"/>
                <a:gd name="connsiteY263" fmla="*/ 266700 h 2521011"/>
                <a:gd name="connsiteX264" fmla="*/ 443353 w 2369255"/>
                <a:gd name="connsiteY264" fmla="*/ 198120 h 2521011"/>
                <a:gd name="connsiteX265" fmla="*/ 390013 w 2369255"/>
                <a:gd name="connsiteY265" fmla="*/ 137160 h 2521011"/>
                <a:gd name="connsiteX266" fmla="*/ 412873 w 2369255"/>
                <a:gd name="connsiteY266" fmla="*/ 125730 h 2521011"/>
                <a:gd name="connsiteX267" fmla="*/ 411094 w 2369255"/>
                <a:gd name="connsiteY267" fmla="*/ 119401 h 2521011"/>
                <a:gd name="connsiteX268" fmla="*/ 412873 w 2369255"/>
                <a:gd name="connsiteY268" fmla="*/ 120015 h 2521011"/>
                <a:gd name="connsiteX269" fmla="*/ 454783 w 2369255"/>
                <a:gd name="connsiteY269" fmla="*/ 74295 h 2521011"/>
                <a:gd name="connsiteX270" fmla="*/ 521458 w 2369255"/>
                <a:gd name="connsiteY270" fmla="*/ 85725 h 2521011"/>
                <a:gd name="connsiteX271" fmla="*/ 498598 w 2369255"/>
                <a:gd name="connsiteY271" fmla="*/ 49530 h 2521011"/>
                <a:gd name="connsiteX272" fmla="*/ 550033 w 2369255"/>
                <a:gd name="connsiteY272" fmla="*/ 13335 h 2521011"/>
                <a:gd name="connsiteX273" fmla="*/ 654808 w 2369255"/>
                <a:gd name="connsiteY27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42112 w 2369255"/>
                <a:gd name="connsiteY248" fmla="*/ 643866 h 2521011"/>
                <a:gd name="connsiteX249" fmla="*/ 98881 w 2369255"/>
                <a:gd name="connsiteY249" fmla="*/ 640222 h 2521011"/>
                <a:gd name="connsiteX250" fmla="*/ 169366 w 2369255"/>
                <a:gd name="connsiteY250" fmla="*/ 684037 h 2521011"/>
                <a:gd name="connsiteX251" fmla="*/ 222373 w 2369255"/>
                <a:gd name="connsiteY251" fmla="*/ 715066 h 2521011"/>
                <a:gd name="connsiteX252" fmla="*/ 222373 w 2369255"/>
                <a:gd name="connsiteY252" fmla="*/ 567691 h 2521011"/>
                <a:gd name="connsiteX253" fmla="*/ 243328 w 2369255"/>
                <a:gd name="connsiteY253" fmla="*/ 489586 h 2521011"/>
                <a:gd name="connsiteX254" fmla="*/ 212848 w 2369255"/>
                <a:gd name="connsiteY254" fmla="*/ 447676 h 2521011"/>
                <a:gd name="connsiteX255" fmla="*/ 287143 w 2369255"/>
                <a:gd name="connsiteY255" fmla="*/ 449581 h 2521011"/>
                <a:gd name="connsiteX256" fmla="*/ 282547 w 2369255"/>
                <a:gd name="connsiteY256" fmla="*/ 446066 h 2521011"/>
                <a:gd name="connsiteX257" fmla="*/ 287143 w 2369255"/>
                <a:gd name="connsiteY257" fmla="*/ 447675 h 2521011"/>
                <a:gd name="connsiteX258" fmla="*/ 317623 w 2369255"/>
                <a:gd name="connsiteY258" fmla="*/ 382905 h 2521011"/>
                <a:gd name="connsiteX259" fmla="*/ 401443 w 2369255"/>
                <a:gd name="connsiteY259" fmla="*/ 384810 h 2521011"/>
                <a:gd name="connsiteX260" fmla="*/ 447163 w 2369255"/>
                <a:gd name="connsiteY260" fmla="*/ 361950 h 2521011"/>
                <a:gd name="connsiteX261" fmla="*/ 462403 w 2369255"/>
                <a:gd name="connsiteY261" fmla="*/ 335280 h 2521011"/>
                <a:gd name="connsiteX262" fmla="*/ 466213 w 2369255"/>
                <a:gd name="connsiteY262" fmla="*/ 266700 h 2521011"/>
                <a:gd name="connsiteX263" fmla="*/ 443353 w 2369255"/>
                <a:gd name="connsiteY263" fmla="*/ 198120 h 2521011"/>
                <a:gd name="connsiteX264" fmla="*/ 390013 w 2369255"/>
                <a:gd name="connsiteY264" fmla="*/ 137160 h 2521011"/>
                <a:gd name="connsiteX265" fmla="*/ 412873 w 2369255"/>
                <a:gd name="connsiteY265" fmla="*/ 125730 h 2521011"/>
                <a:gd name="connsiteX266" fmla="*/ 411094 w 2369255"/>
                <a:gd name="connsiteY266" fmla="*/ 119401 h 2521011"/>
                <a:gd name="connsiteX267" fmla="*/ 412873 w 2369255"/>
                <a:gd name="connsiteY267" fmla="*/ 120015 h 2521011"/>
                <a:gd name="connsiteX268" fmla="*/ 454783 w 2369255"/>
                <a:gd name="connsiteY268" fmla="*/ 74295 h 2521011"/>
                <a:gd name="connsiteX269" fmla="*/ 521458 w 2369255"/>
                <a:gd name="connsiteY269" fmla="*/ 85725 h 2521011"/>
                <a:gd name="connsiteX270" fmla="*/ 498598 w 2369255"/>
                <a:gd name="connsiteY270" fmla="*/ 49530 h 2521011"/>
                <a:gd name="connsiteX271" fmla="*/ 550033 w 2369255"/>
                <a:gd name="connsiteY271" fmla="*/ 13335 h 2521011"/>
                <a:gd name="connsiteX272" fmla="*/ 654808 w 2369255"/>
                <a:gd name="connsiteY27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98881 w 2369255"/>
                <a:gd name="connsiteY248" fmla="*/ 640222 h 2521011"/>
                <a:gd name="connsiteX249" fmla="*/ 169366 w 2369255"/>
                <a:gd name="connsiteY249" fmla="*/ 684037 h 2521011"/>
                <a:gd name="connsiteX250" fmla="*/ 222373 w 2369255"/>
                <a:gd name="connsiteY250" fmla="*/ 715066 h 2521011"/>
                <a:gd name="connsiteX251" fmla="*/ 222373 w 2369255"/>
                <a:gd name="connsiteY251" fmla="*/ 567691 h 2521011"/>
                <a:gd name="connsiteX252" fmla="*/ 243328 w 2369255"/>
                <a:gd name="connsiteY252" fmla="*/ 489586 h 2521011"/>
                <a:gd name="connsiteX253" fmla="*/ 212848 w 2369255"/>
                <a:gd name="connsiteY253" fmla="*/ 447676 h 2521011"/>
                <a:gd name="connsiteX254" fmla="*/ 287143 w 2369255"/>
                <a:gd name="connsiteY254" fmla="*/ 449581 h 2521011"/>
                <a:gd name="connsiteX255" fmla="*/ 282547 w 2369255"/>
                <a:gd name="connsiteY255" fmla="*/ 446066 h 2521011"/>
                <a:gd name="connsiteX256" fmla="*/ 287143 w 2369255"/>
                <a:gd name="connsiteY256" fmla="*/ 447675 h 2521011"/>
                <a:gd name="connsiteX257" fmla="*/ 317623 w 2369255"/>
                <a:gd name="connsiteY257" fmla="*/ 382905 h 2521011"/>
                <a:gd name="connsiteX258" fmla="*/ 401443 w 2369255"/>
                <a:gd name="connsiteY258" fmla="*/ 384810 h 2521011"/>
                <a:gd name="connsiteX259" fmla="*/ 447163 w 2369255"/>
                <a:gd name="connsiteY259" fmla="*/ 361950 h 2521011"/>
                <a:gd name="connsiteX260" fmla="*/ 462403 w 2369255"/>
                <a:gd name="connsiteY260" fmla="*/ 335280 h 2521011"/>
                <a:gd name="connsiteX261" fmla="*/ 466213 w 2369255"/>
                <a:gd name="connsiteY261" fmla="*/ 266700 h 2521011"/>
                <a:gd name="connsiteX262" fmla="*/ 443353 w 2369255"/>
                <a:gd name="connsiteY262" fmla="*/ 198120 h 2521011"/>
                <a:gd name="connsiteX263" fmla="*/ 390013 w 2369255"/>
                <a:gd name="connsiteY263" fmla="*/ 137160 h 2521011"/>
                <a:gd name="connsiteX264" fmla="*/ 412873 w 2369255"/>
                <a:gd name="connsiteY264" fmla="*/ 125730 h 2521011"/>
                <a:gd name="connsiteX265" fmla="*/ 411094 w 2369255"/>
                <a:gd name="connsiteY265" fmla="*/ 119401 h 2521011"/>
                <a:gd name="connsiteX266" fmla="*/ 412873 w 2369255"/>
                <a:gd name="connsiteY266" fmla="*/ 120015 h 2521011"/>
                <a:gd name="connsiteX267" fmla="*/ 454783 w 2369255"/>
                <a:gd name="connsiteY267" fmla="*/ 74295 h 2521011"/>
                <a:gd name="connsiteX268" fmla="*/ 521458 w 2369255"/>
                <a:gd name="connsiteY268" fmla="*/ 85725 h 2521011"/>
                <a:gd name="connsiteX269" fmla="*/ 498598 w 2369255"/>
                <a:gd name="connsiteY269" fmla="*/ 49530 h 2521011"/>
                <a:gd name="connsiteX270" fmla="*/ 550033 w 2369255"/>
                <a:gd name="connsiteY270" fmla="*/ 13335 h 2521011"/>
                <a:gd name="connsiteX271" fmla="*/ 654808 w 2369255"/>
                <a:gd name="connsiteY27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169366 w 2369255"/>
                <a:gd name="connsiteY248" fmla="*/ 684037 h 2521011"/>
                <a:gd name="connsiteX249" fmla="*/ 222373 w 2369255"/>
                <a:gd name="connsiteY249" fmla="*/ 715066 h 2521011"/>
                <a:gd name="connsiteX250" fmla="*/ 222373 w 2369255"/>
                <a:gd name="connsiteY250" fmla="*/ 567691 h 2521011"/>
                <a:gd name="connsiteX251" fmla="*/ 243328 w 2369255"/>
                <a:gd name="connsiteY251" fmla="*/ 489586 h 2521011"/>
                <a:gd name="connsiteX252" fmla="*/ 212848 w 2369255"/>
                <a:gd name="connsiteY252" fmla="*/ 447676 h 2521011"/>
                <a:gd name="connsiteX253" fmla="*/ 287143 w 2369255"/>
                <a:gd name="connsiteY253" fmla="*/ 449581 h 2521011"/>
                <a:gd name="connsiteX254" fmla="*/ 282547 w 2369255"/>
                <a:gd name="connsiteY254" fmla="*/ 446066 h 2521011"/>
                <a:gd name="connsiteX255" fmla="*/ 287143 w 2369255"/>
                <a:gd name="connsiteY255" fmla="*/ 447675 h 2521011"/>
                <a:gd name="connsiteX256" fmla="*/ 317623 w 2369255"/>
                <a:gd name="connsiteY256" fmla="*/ 382905 h 2521011"/>
                <a:gd name="connsiteX257" fmla="*/ 401443 w 2369255"/>
                <a:gd name="connsiteY257" fmla="*/ 384810 h 2521011"/>
                <a:gd name="connsiteX258" fmla="*/ 447163 w 2369255"/>
                <a:gd name="connsiteY258" fmla="*/ 361950 h 2521011"/>
                <a:gd name="connsiteX259" fmla="*/ 462403 w 2369255"/>
                <a:gd name="connsiteY259" fmla="*/ 335280 h 2521011"/>
                <a:gd name="connsiteX260" fmla="*/ 466213 w 2369255"/>
                <a:gd name="connsiteY260" fmla="*/ 266700 h 2521011"/>
                <a:gd name="connsiteX261" fmla="*/ 443353 w 2369255"/>
                <a:gd name="connsiteY261" fmla="*/ 198120 h 2521011"/>
                <a:gd name="connsiteX262" fmla="*/ 390013 w 2369255"/>
                <a:gd name="connsiteY262" fmla="*/ 137160 h 2521011"/>
                <a:gd name="connsiteX263" fmla="*/ 412873 w 2369255"/>
                <a:gd name="connsiteY263" fmla="*/ 125730 h 2521011"/>
                <a:gd name="connsiteX264" fmla="*/ 411094 w 2369255"/>
                <a:gd name="connsiteY264" fmla="*/ 119401 h 2521011"/>
                <a:gd name="connsiteX265" fmla="*/ 412873 w 2369255"/>
                <a:gd name="connsiteY265" fmla="*/ 120015 h 2521011"/>
                <a:gd name="connsiteX266" fmla="*/ 454783 w 2369255"/>
                <a:gd name="connsiteY266" fmla="*/ 74295 h 2521011"/>
                <a:gd name="connsiteX267" fmla="*/ 521458 w 2369255"/>
                <a:gd name="connsiteY267" fmla="*/ 85725 h 2521011"/>
                <a:gd name="connsiteX268" fmla="*/ 498598 w 2369255"/>
                <a:gd name="connsiteY268" fmla="*/ 49530 h 2521011"/>
                <a:gd name="connsiteX269" fmla="*/ 550033 w 2369255"/>
                <a:gd name="connsiteY269" fmla="*/ 13335 h 2521011"/>
                <a:gd name="connsiteX270" fmla="*/ 654808 w 2369255"/>
                <a:gd name="connsiteY27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169366 w 2369255"/>
                <a:gd name="connsiteY247" fmla="*/ 684037 h 2521011"/>
                <a:gd name="connsiteX248" fmla="*/ 222373 w 2369255"/>
                <a:gd name="connsiteY248" fmla="*/ 715066 h 2521011"/>
                <a:gd name="connsiteX249" fmla="*/ 222373 w 2369255"/>
                <a:gd name="connsiteY249" fmla="*/ 567691 h 2521011"/>
                <a:gd name="connsiteX250" fmla="*/ 243328 w 2369255"/>
                <a:gd name="connsiteY250" fmla="*/ 489586 h 2521011"/>
                <a:gd name="connsiteX251" fmla="*/ 212848 w 2369255"/>
                <a:gd name="connsiteY251" fmla="*/ 447676 h 2521011"/>
                <a:gd name="connsiteX252" fmla="*/ 287143 w 2369255"/>
                <a:gd name="connsiteY252" fmla="*/ 449581 h 2521011"/>
                <a:gd name="connsiteX253" fmla="*/ 282547 w 2369255"/>
                <a:gd name="connsiteY253" fmla="*/ 446066 h 2521011"/>
                <a:gd name="connsiteX254" fmla="*/ 287143 w 2369255"/>
                <a:gd name="connsiteY254" fmla="*/ 447675 h 2521011"/>
                <a:gd name="connsiteX255" fmla="*/ 317623 w 2369255"/>
                <a:gd name="connsiteY255" fmla="*/ 382905 h 2521011"/>
                <a:gd name="connsiteX256" fmla="*/ 401443 w 2369255"/>
                <a:gd name="connsiteY256" fmla="*/ 384810 h 2521011"/>
                <a:gd name="connsiteX257" fmla="*/ 447163 w 2369255"/>
                <a:gd name="connsiteY257" fmla="*/ 361950 h 2521011"/>
                <a:gd name="connsiteX258" fmla="*/ 462403 w 2369255"/>
                <a:gd name="connsiteY258" fmla="*/ 335280 h 2521011"/>
                <a:gd name="connsiteX259" fmla="*/ 466213 w 2369255"/>
                <a:gd name="connsiteY259" fmla="*/ 266700 h 2521011"/>
                <a:gd name="connsiteX260" fmla="*/ 443353 w 2369255"/>
                <a:gd name="connsiteY260" fmla="*/ 198120 h 2521011"/>
                <a:gd name="connsiteX261" fmla="*/ 390013 w 2369255"/>
                <a:gd name="connsiteY261" fmla="*/ 137160 h 2521011"/>
                <a:gd name="connsiteX262" fmla="*/ 412873 w 2369255"/>
                <a:gd name="connsiteY262" fmla="*/ 125730 h 2521011"/>
                <a:gd name="connsiteX263" fmla="*/ 411094 w 2369255"/>
                <a:gd name="connsiteY263" fmla="*/ 119401 h 2521011"/>
                <a:gd name="connsiteX264" fmla="*/ 412873 w 2369255"/>
                <a:gd name="connsiteY264" fmla="*/ 120015 h 2521011"/>
                <a:gd name="connsiteX265" fmla="*/ 454783 w 2369255"/>
                <a:gd name="connsiteY265" fmla="*/ 74295 h 2521011"/>
                <a:gd name="connsiteX266" fmla="*/ 521458 w 2369255"/>
                <a:gd name="connsiteY266" fmla="*/ 85725 h 2521011"/>
                <a:gd name="connsiteX267" fmla="*/ 498598 w 2369255"/>
                <a:gd name="connsiteY267" fmla="*/ 49530 h 2521011"/>
                <a:gd name="connsiteX268" fmla="*/ 550033 w 2369255"/>
                <a:gd name="connsiteY268" fmla="*/ 13335 h 2521011"/>
                <a:gd name="connsiteX269" fmla="*/ 654808 w 2369255"/>
                <a:gd name="connsiteY26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222373 w 2369255"/>
                <a:gd name="connsiteY247" fmla="*/ 715066 h 2521011"/>
                <a:gd name="connsiteX248" fmla="*/ 222373 w 2369255"/>
                <a:gd name="connsiteY248" fmla="*/ 567691 h 2521011"/>
                <a:gd name="connsiteX249" fmla="*/ 243328 w 2369255"/>
                <a:gd name="connsiteY249" fmla="*/ 489586 h 2521011"/>
                <a:gd name="connsiteX250" fmla="*/ 212848 w 2369255"/>
                <a:gd name="connsiteY250" fmla="*/ 447676 h 2521011"/>
                <a:gd name="connsiteX251" fmla="*/ 287143 w 2369255"/>
                <a:gd name="connsiteY251" fmla="*/ 449581 h 2521011"/>
                <a:gd name="connsiteX252" fmla="*/ 282547 w 2369255"/>
                <a:gd name="connsiteY252" fmla="*/ 446066 h 2521011"/>
                <a:gd name="connsiteX253" fmla="*/ 287143 w 2369255"/>
                <a:gd name="connsiteY253" fmla="*/ 447675 h 2521011"/>
                <a:gd name="connsiteX254" fmla="*/ 317623 w 2369255"/>
                <a:gd name="connsiteY254" fmla="*/ 382905 h 2521011"/>
                <a:gd name="connsiteX255" fmla="*/ 401443 w 2369255"/>
                <a:gd name="connsiteY255" fmla="*/ 384810 h 2521011"/>
                <a:gd name="connsiteX256" fmla="*/ 447163 w 2369255"/>
                <a:gd name="connsiteY256" fmla="*/ 361950 h 2521011"/>
                <a:gd name="connsiteX257" fmla="*/ 462403 w 2369255"/>
                <a:gd name="connsiteY257" fmla="*/ 335280 h 2521011"/>
                <a:gd name="connsiteX258" fmla="*/ 466213 w 2369255"/>
                <a:gd name="connsiteY258" fmla="*/ 266700 h 2521011"/>
                <a:gd name="connsiteX259" fmla="*/ 443353 w 2369255"/>
                <a:gd name="connsiteY259" fmla="*/ 198120 h 2521011"/>
                <a:gd name="connsiteX260" fmla="*/ 390013 w 2369255"/>
                <a:gd name="connsiteY260" fmla="*/ 137160 h 2521011"/>
                <a:gd name="connsiteX261" fmla="*/ 412873 w 2369255"/>
                <a:gd name="connsiteY261" fmla="*/ 125730 h 2521011"/>
                <a:gd name="connsiteX262" fmla="*/ 411094 w 2369255"/>
                <a:gd name="connsiteY262" fmla="*/ 119401 h 2521011"/>
                <a:gd name="connsiteX263" fmla="*/ 412873 w 2369255"/>
                <a:gd name="connsiteY263" fmla="*/ 120015 h 2521011"/>
                <a:gd name="connsiteX264" fmla="*/ 454783 w 2369255"/>
                <a:gd name="connsiteY264" fmla="*/ 74295 h 2521011"/>
                <a:gd name="connsiteX265" fmla="*/ 521458 w 2369255"/>
                <a:gd name="connsiteY265" fmla="*/ 85725 h 2521011"/>
                <a:gd name="connsiteX266" fmla="*/ 498598 w 2369255"/>
                <a:gd name="connsiteY266" fmla="*/ 49530 h 2521011"/>
                <a:gd name="connsiteX267" fmla="*/ 550033 w 2369255"/>
                <a:gd name="connsiteY267" fmla="*/ 13335 h 2521011"/>
                <a:gd name="connsiteX268" fmla="*/ 654808 w 2369255"/>
                <a:gd name="connsiteY26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222373 w 2369255"/>
                <a:gd name="connsiteY246" fmla="*/ 715066 h 2521011"/>
                <a:gd name="connsiteX247" fmla="*/ 222373 w 2369255"/>
                <a:gd name="connsiteY247" fmla="*/ 567691 h 2521011"/>
                <a:gd name="connsiteX248" fmla="*/ 243328 w 2369255"/>
                <a:gd name="connsiteY248" fmla="*/ 489586 h 2521011"/>
                <a:gd name="connsiteX249" fmla="*/ 212848 w 2369255"/>
                <a:gd name="connsiteY249" fmla="*/ 447676 h 2521011"/>
                <a:gd name="connsiteX250" fmla="*/ 287143 w 2369255"/>
                <a:gd name="connsiteY250" fmla="*/ 449581 h 2521011"/>
                <a:gd name="connsiteX251" fmla="*/ 282547 w 2369255"/>
                <a:gd name="connsiteY251" fmla="*/ 446066 h 2521011"/>
                <a:gd name="connsiteX252" fmla="*/ 287143 w 2369255"/>
                <a:gd name="connsiteY252" fmla="*/ 447675 h 2521011"/>
                <a:gd name="connsiteX253" fmla="*/ 317623 w 2369255"/>
                <a:gd name="connsiteY253" fmla="*/ 382905 h 2521011"/>
                <a:gd name="connsiteX254" fmla="*/ 401443 w 2369255"/>
                <a:gd name="connsiteY254" fmla="*/ 384810 h 2521011"/>
                <a:gd name="connsiteX255" fmla="*/ 447163 w 2369255"/>
                <a:gd name="connsiteY255" fmla="*/ 361950 h 2521011"/>
                <a:gd name="connsiteX256" fmla="*/ 462403 w 2369255"/>
                <a:gd name="connsiteY256" fmla="*/ 335280 h 2521011"/>
                <a:gd name="connsiteX257" fmla="*/ 466213 w 2369255"/>
                <a:gd name="connsiteY257" fmla="*/ 266700 h 2521011"/>
                <a:gd name="connsiteX258" fmla="*/ 443353 w 2369255"/>
                <a:gd name="connsiteY258" fmla="*/ 198120 h 2521011"/>
                <a:gd name="connsiteX259" fmla="*/ 390013 w 2369255"/>
                <a:gd name="connsiteY259" fmla="*/ 137160 h 2521011"/>
                <a:gd name="connsiteX260" fmla="*/ 412873 w 2369255"/>
                <a:gd name="connsiteY260" fmla="*/ 125730 h 2521011"/>
                <a:gd name="connsiteX261" fmla="*/ 411094 w 2369255"/>
                <a:gd name="connsiteY261" fmla="*/ 119401 h 2521011"/>
                <a:gd name="connsiteX262" fmla="*/ 412873 w 2369255"/>
                <a:gd name="connsiteY262" fmla="*/ 120015 h 2521011"/>
                <a:gd name="connsiteX263" fmla="*/ 454783 w 2369255"/>
                <a:gd name="connsiteY263" fmla="*/ 74295 h 2521011"/>
                <a:gd name="connsiteX264" fmla="*/ 521458 w 2369255"/>
                <a:gd name="connsiteY264" fmla="*/ 85725 h 2521011"/>
                <a:gd name="connsiteX265" fmla="*/ 498598 w 2369255"/>
                <a:gd name="connsiteY265" fmla="*/ 49530 h 2521011"/>
                <a:gd name="connsiteX266" fmla="*/ 550033 w 2369255"/>
                <a:gd name="connsiteY266" fmla="*/ 13335 h 2521011"/>
                <a:gd name="connsiteX267" fmla="*/ 654808 w 2369255"/>
                <a:gd name="connsiteY26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22681 w 2369255"/>
                <a:gd name="connsiteY100" fmla="*/ 716422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654808 w 2369255"/>
                <a:gd name="connsiteY106" fmla="*/ 0 h 2521011"/>
                <a:gd name="connsiteX107" fmla="*/ 681478 w 2369255"/>
                <a:gd name="connsiteY107" fmla="*/ 80010 h 2521011"/>
                <a:gd name="connsiteX108" fmla="*/ 790063 w 2369255"/>
                <a:gd name="connsiteY108" fmla="*/ 51435 h 2521011"/>
                <a:gd name="connsiteX109" fmla="*/ 838950 w 2369255"/>
                <a:gd name="connsiteY109" fmla="*/ 29486 h 2521011"/>
                <a:gd name="connsiteX110" fmla="*/ 862453 w 2369255"/>
                <a:gd name="connsiteY110" fmla="*/ 59055 h 2521011"/>
                <a:gd name="connsiteX111" fmla="*/ 856738 w 2369255"/>
                <a:gd name="connsiteY111" fmla="*/ 89535 h 2521011"/>
                <a:gd name="connsiteX112" fmla="*/ 938653 w 2369255"/>
                <a:gd name="connsiteY112" fmla="*/ 93345 h 2521011"/>
                <a:gd name="connsiteX113" fmla="*/ 951988 w 2369255"/>
                <a:gd name="connsiteY113" fmla="*/ 19050 h 2521011"/>
                <a:gd name="connsiteX114" fmla="*/ 972943 w 2369255"/>
                <a:gd name="connsiteY114" fmla="*/ 47625 h 2521011"/>
                <a:gd name="connsiteX115" fmla="*/ 1064383 w 2369255"/>
                <a:gd name="connsiteY115" fmla="*/ 47625 h 2521011"/>
                <a:gd name="connsiteX116" fmla="*/ 1113913 w 2369255"/>
                <a:gd name="connsiteY116" fmla="*/ 38100 h 2521011"/>
                <a:gd name="connsiteX117" fmla="*/ 1121533 w 2369255"/>
                <a:gd name="connsiteY117" fmla="*/ 9525 h 2521011"/>
                <a:gd name="connsiteX118" fmla="*/ 1182493 w 2369255"/>
                <a:gd name="connsiteY118" fmla="*/ 0 h 2521011"/>
                <a:gd name="connsiteX119" fmla="*/ 1214878 w 2369255"/>
                <a:gd name="connsiteY119" fmla="*/ 102870 h 2521011"/>
                <a:gd name="connsiteX120" fmla="*/ 1228213 w 2369255"/>
                <a:gd name="connsiteY120" fmla="*/ 102870 h 2521011"/>
                <a:gd name="connsiteX121" fmla="*/ 1252978 w 2369255"/>
                <a:gd name="connsiteY121" fmla="*/ 190500 h 2521011"/>
                <a:gd name="connsiteX122" fmla="*/ 1255403 w 2369255"/>
                <a:gd name="connsiteY122" fmla="*/ 195722 h 2521011"/>
                <a:gd name="connsiteX123" fmla="*/ 1252978 w 2369255"/>
                <a:gd name="connsiteY123" fmla="*/ 198120 h 2521011"/>
                <a:gd name="connsiteX124" fmla="*/ 1249168 w 2369255"/>
                <a:gd name="connsiteY124" fmla="*/ 240030 h 2521011"/>
                <a:gd name="connsiteX125" fmla="*/ 1273933 w 2369255"/>
                <a:gd name="connsiteY125" fmla="*/ 346710 h 2521011"/>
                <a:gd name="connsiteX126" fmla="*/ 1216783 w 2369255"/>
                <a:gd name="connsiteY126" fmla="*/ 363855 h 2521011"/>
                <a:gd name="connsiteX127" fmla="*/ 1245358 w 2369255"/>
                <a:gd name="connsiteY127" fmla="*/ 510540 h 2521011"/>
                <a:gd name="connsiteX128" fmla="*/ 1266313 w 2369255"/>
                <a:gd name="connsiteY128" fmla="*/ 563880 h 2521011"/>
                <a:gd name="connsiteX129" fmla="*/ 1312033 w 2369255"/>
                <a:gd name="connsiteY129" fmla="*/ 641985 h 2521011"/>
                <a:gd name="connsiteX130" fmla="*/ 1332988 w 2369255"/>
                <a:gd name="connsiteY130" fmla="*/ 645795 h 2521011"/>
                <a:gd name="connsiteX131" fmla="*/ 1361563 w 2369255"/>
                <a:gd name="connsiteY131" fmla="*/ 737235 h 2521011"/>
                <a:gd name="connsiteX132" fmla="*/ 1540633 w 2369255"/>
                <a:gd name="connsiteY132" fmla="*/ 702945 h 2521011"/>
                <a:gd name="connsiteX133" fmla="*/ 1540207 w 2369255"/>
                <a:gd name="connsiteY133" fmla="*/ 700259 h 2521011"/>
                <a:gd name="connsiteX134" fmla="*/ 1586353 w 2369255"/>
                <a:gd name="connsiteY134" fmla="*/ 689610 h 2521011"/>
                <a:gd name="connsiteX135" fmla="*/ 1609213 w 2369255"/>
                <a:gd name="connsiteY135" fmla="*/ 659130 h 2521011"/>
                <a:gd name="connsiteX136" fmla="*/ 1637788 w 2369255"/>
                <a:gd name="connsiteY136" fmla="*/ 645795 h 2521011"/>
                <a:gd name="connsiteX137" fmla="*/ 1649218 w 2369255"/>
                <a:gd name="connsiteY137" fmla="*/ 613410 h 2521011"/>
                <a:gd name="connsiteX138" fmla="*/ 1670173 w 2369255"/>
                <a:gd name="connsiteY138" fmla="*/ 594360 h 2521011"/>
                <a:gd name="connsiteX139" fmla="*/ 1691128 w 2369255"/>
                <a:gd name="connsiteY139" fmla="*/ 609600 h 2521011"/>
                <a:gd name="connsiteX140" fmla="*/ 1685413 w 2369255"/>
                <a:gd name="connsiteY140" fmla="*/ 708660 h 2521011"/>
                <a:gd name="connsiteX141" fmla="*/ 1755898 w 2369255"/>
                <a:gd name="connsiteY141" fmla="*/ 786765 h 2521011"/>
                <a:gd name="connsiteX142" fmla="*/ 1757803 w 2369255"/>
                <a:gd name="connsiteY142" fmla="*/ 851535 h 2521011"/>
                <a:gd name="connsiteX143" fmla="*/ 1733038 w 2369255"/>
                <a:gd name="connsiteY143" fmla="*/ 872490 h 2521011"/>
                <a:gd name="connsiteX144" fmla="*/ 1795903 w 2369255"/>
                <a:gd name="connsiteY144" fmla="*/ 876300 h 2521011"/>
                <a:gd name="connsiteX145" fmla="*/ 2082230 w 2369255"/>
                <a:gd name="connsiteY145" fmla="*/ 811829 h 2521011"/>
                <a:gd name="connsiteX146" fmla="*/ 2102608 w 2369255"/>
                <a:gd name="connsiteY146" fmla="*/ 889635 h 2521011"/>
                <a:gd name="connsiteX147" fmla="*/ 2094988 w 2369255"/>
                <a:gd name="connsiteY147" fmla="*/ 942975 h 2521011"/>
                <a:gd name="connsiteX148" fmla="*/ 2030218 w 2369255"/>
                <a:gd name="connsiteY148" fmla="*/ 952500 h 2521011"/>
                <a:gd name="connsiteX149" fmla="*/ 2030218 w 2369255"/>
                <a:gd name="connsiteY149" fmla="*/ 1022985 h 2521011"/>
                <a:gd name="connsiteX150" fmla="*/ 2074033 w 2369255"/>
                <a:gd name="connsiteY150" fmla="*/ 1028700 h 2521011"/>
                <a:gd name="connsiteX151" fmla="*/ 2114038 w 2369255"/>
                <a:gd name="connsiteY151" fmla="*/ 1002030 h 2521011"/>
                <a:gd name="connsiteX152" fmla="*/ 2093083 w 2369255"/>
                <a:gd name="connsiteY152" fmla="*/ 1057275 h 2521011"/>
                <a:gd name="connsiteX153" fmla="*/ 2089273 w 2369255"/>
                <a:gd name="connsiteY153" fmla="*/ 1137285 h 2521011"/>
                <a:gd name="connsiteX154" fmla="*/ 2287393 w 2369255"/>
                <a:gd name="connsiteY154" fmla="*/ 1135380 h 2521011"/>
                <a:gd name="connsiteX155" fmla="*/ 2287393 w 2369255"/>
                <a:gd name="connsiteY155" fmla="*/ 1091565 h 2521011"/>
                <a:gd name="connsiteX156" fmla="*/ 2296363 w 2369255"/>
                <a:gd name="connsiteY156" fmla="*/ 1088949 h 2521011"/>
                <a:gd name="connsiteX157" fmla="*/ 2369255 w 2369255"/>
                <a:gd name="connsiteY157" fmla="*/ 1229053 h 2521011"/>
                <a:gd name="connsiteX158" fmla="*/ 2303675 w 2369255"/>
                <a:gd name="connsiteY158" fmla="*/ 1218123 h 2521011"/>
                <a:gd name="connsiteX159" fmla="*/ 2285869 w 2369255"/>
                <a:gd name="connsiteY159" fmla="*/ 1136214 h 2521011"/>
                <a:gd name="connsiteX160" fmla="*/ 2093706 w 2369255"/>
                <a:gd name="connsiteY160" fmla="*/ 1138062 h 2521011"/>
                <a:gd name="connsiteX161" fmla="*/ 2142613 w 2369255"/>
                <a:gd name="connsiteY161" fmla="*/ 1226820 h 2521011"/>
                <a:gd name="connsiteX162" fmla="*/ 2083558 w 2369255"/>
                <a:gd name="connsiteY162" fmla="*/ 1257300 h 2521011"/>
                <a:gd name="connsiteX163" fmla="*/ 2093083 w 2369255"/>
                <a:gd name="connsiteY163" fmla="*/ 1295400 h 2521011"/>
                <a:gd name="connsiteX164" fmla="*/ 2047363 w 2369255"/>
                <a:gd name="connsiteY164" fmla="*/ 1350645 h 2521011"/>
                <a:gd name="connsiteX165" fmla="*/ 2174998 w 2369255"/>
                <a:gd name="connsiteY165" fmla="*/ 1419225 h 2521011"/>
                <a:gd name="connsiteX166" fmla="*/ 2152138 w 2369255"/>
                <a:gd name="connsiteY166" fmla="*/ 1451610 h 2521011"/>
                <a:gd name="connsiteX167" fmla="*/ 2203573 w 2369255"/>
                <a:gd name="connsiteY167" fmla="*/ 1527810 h 2521011"/>
                <a:gd name="connsiteX168" fmla="*/ 2197858 w 2369255"/>
                <a:gd name="connsiteY168" fmla="*/ 1565910 h 2521011"/>
                <a:gd name="connsiteX169" fmla="*/ 2163568 w 2369255"/>
                <a:gd name="connsiteY169" fmla="*/ 1581150 h 2521011"/>
                <a:gd name="connsiteX170" fmla="*/ 2131183 w 2369255"/>
                <a:gd name="connsiteY170" fmla="*/ 1657350 h 2521011"/>
                <a:gd name="connsiteX171" fmla="*/ 2165473 w 2369255"/>
                <a:gd name="connsiteY171" fmla="*/ 1691640 h 2521011"/>
                <a:gd name="connsiteX172" fmla="*/ 2129278 w 2369255"/>
                <a:gd name="connsiteY172" fmla="*/ 1737360 h 2521011"/>
                <a:gd name="connsiteX173" fmla="*/ 2213098 w 2369255"/>
                <a:gd name="connsiteY173" fmla="*/ 1722120 h 2521011"/>
                <a:gd name="connsiteX174" fmla="*/ 2131183 w 2369255"/>
                <a:gd name="connsiteY174" fmla="*/ 1739265 h 2521011"/>
                <a:gd name="connsiteX175" fmla="*/ 2030218 w 2369255"/>
                <a:gd name="connsiteY175" fmla="*/ 1644015 h 2521011"/>
                <a:gd name="connsiteX176" fmla="*/ 1940683 w 2369255"/>
                <a:gd name="connsiteY176" fmla="*/ 1708785 h 2521011"/>
                <a:gd name="connsiteX177" fmla="*/ 1809238 w 2369255"/>
                <a:gd name="connsiteY177" fmla="*/ 1737360 h 2521011"/>
                <a:gd name="connsiteX178" fmla="*/ 1795903 w 2369255"/>
                <a:gd name="connsiteY178" fmla="*/ 1722120 h 2521011"/>
                <a:gd name="connsiteX179" fmla="*/ 1738753 w 2369255"/>
                <a:gd name="connsiteY179" fmla="*/ 1737360 h 2521011"/>
                <a:gd name="connsiteX180" fmla="*/ 1734943 w 2369255"/>
                <a:gd name="connsiteY180" fmla="*/ 1760220 h 2521011"/>
                <a:gd name="connsiteX181" fmla="*/ 1683030 w 2369255"/>
                <a:gd name="connsiteY181" fmla="*/ 1773198 h 2521011"/>
                <a:gd name="connsiteX182" fmla="*/ 1681603 w 2369255"/>
                <a:gd name="connsiteY182" fmla="*/ 1771650 h 2521011"/>
                <a:gd name="connsiteX183" fmla="*/ 1637788 w 2369255"/>
                <a:gd name="connsiteY183" fmla="*/ 1811655 h 2521011"/>
                <a:gd name="connsiteX184" fmla="*/ 1618738 w 2369255"/>
                <a:gd name="connsiteY184" fmla="*/ 1811655 h 2521011"/>
                <a:gd name="connsiteX185" fmla="*/ 1546348 w 2369255"/>
                <a:gd name="connsiteY185" fmla="*/ 1903095 h 2521011"/>
                <a:gd name="connsiteX186" fmla="*/ 1538728 w 2369255"/>
                <a:gd name="connsiteY186" fmla="*/ 1952625 h 2521011"/>
                <a:gd name="connsiteX187" fmla="*/ 1513963 w 2369255"/>
                <a:gd name="connsiteY187" fmla="*/ 1918335 h 2521011"/>
                <a:gd name="connsiteX188" fmla="*/ 1475863 w 2369255"/>
                <a:gd name="connsiteY188" fmla="*/ 1986915 h 2521011"/>
                <a:gd name="connsiteX189" fmla="*/ 1460623 w 2369255"/>
                <a:gd name="connsiteY189" fmla="*/ 1986915 h 2521011"/>
                <a:gd name="connsiteX190" fmla="*/ 1414903 w 2369255"/>
                <a:gd name="connsiteY190" fmla="*/ 2019300 h 2521011"/>
                <a:gd name="connsiteX191" fmla="*/ 1418713 w 2369255"/>
                <a:gd name="connsiteY191" fmla="*/ 2038350 h 2521011"/>
                <a:gd name="connsiteX192" fmla="*/ 1376803 w 2369255"/>
                <a:gd name="connsiteY192" fmla="*/ 2066925 h 2521011"/>
                <a:gd name="connsiteX193" fmla="*/ 1390138 w 2369255"/>
                <a:gd name="connsiteY193" fmla="*/ 2097405 h 2521011"/>
                <a:gd name="connsiteX194" fmla="*/ 1319653 w 2369255"/>
                <a:gd name="connsiteY194" fmla="*/ 2106930 h 2521011"/>
                <a:gd name="connsiteX195" fmla="*/ 1300603 w 2369255"/>
                <a:gd name="connsiteY195" fmla="*/ 2143125 h 2521011"/>
                <a:gd name="connsiteX196" fmla="*/ 1273933 w 2369255"/>
                <a:gd name="connsiteY196" fmla="*/ 2164080 h 2521011"/>
                <a:gd name="connsiteX197" fmla="*/ 1239643 w 2369255"/>
                <a:gd name="connsiteY197" fmla="*/ 2141220 h 2521011"/>
                <a:gd name="connsiteX198" fmla="*/ 1225489 w 2369255"/>
                <a:gd name="connsiteY198" fmla="*/ 2157396 h 2521011"/>
                <a:gd name="connsiteX199" fmla="*/ 1224403 w 2369255"/>
                <a:gd name="connsiteY199" fmla="*/ 2156460 h 2521011"/>
                <a:gd name="connsiteX200" fmla="*/ 1096768 w 2369255"/>
                <a:gd name="connsiteY200" fmla="*/ 2042160 h 2521011"/>
                <a:gd name="connsiteX201" fmla="*/ 1049736 w 2369255"/>
                <a:gd name="connsiteY201" fmla="*/ 2104529 h 2521011"/>
                <a:gd name="connsiteX202" fmla="*/ 969133 w 2369255"/>
                <a:gd name="connsiteY202" fmla="*/ 2101216 h 2521011"/>
                <a:gd name="connsiteX203" fmla="*/ 965323 w 2369255"/>
                <a:gd name="connsiteY203" fmla="*/ 2129791 h 2521011"/>
                <a:gd name="connsiteX204" fmla="*/ 807208 w 2369255"/>
                <a:gd name="connsiteY204" fmla="*/ 2129791 h 2521011"/>
                <a:gd name="connsiteX205" fmla="*/ 803398 w 2369255"/>
                <a:gd name="connsiteY205" fmla="*/ 2025016 h 2521011"/>
                <a:gd name="connsiteX206" fmla="*/ 801578 w 2369255"/>
                <a:gd name="connsiteY206" fmla="*/ 2024761 h 2521011"/>
                <a:gd name="connsiteX207" fmla="*/ 818638 w 2369255"/>
                <a:gd name="connsiteY207" fmla="*/ 1973580 h 2521011"/>
                <a:gd name="connsiteX208" fmla="*/ 776728 w 2369255"/>
                <a:gd name="connsiteY208" fmla="*/ 1939290 h 2521011"/>
                <a:gd name="connsiteX209" fmla="*/ 780538 w 2369255"/>
                <a:gd name="connsiteY209" fmla="*/ 1899285 h 2521011"/>
                <a:gd name="connsiteX210" fmla="*/ 791968 w 2369255"/>
                <a:gd name="connsiteY210" fmla="*/ 1836420 h 2521011"/>
                <a:gd name="connsiteX211" fmla="*/ 761488 w 2369255"/>
                <a:gd name="connsiteY211" fmla="*/ 1802130 h 2521011"/>
                <a:gd name="connsiteX212" fmla="*/ 708148 w 2369255"/>
                <a:gd name="connsiteY212" fmla="*/ 1790700 h 2521011"/>
                <a:gd name="connsiteX213" fmla="*/ 637663 w 2369255"/>
                <a:gd name="connsiteY213" fmla="*/ 1731645 h 2521011"/>
                <a:gd name="connsiteX214" fmla="*/ 637663 w 2369255"/>
                <a:gd name="connsiteY214" fmla="*/ 1704975 h 2521011"/>
                <a:gd name="connsiteX215" fmla="*/ 609088 w 2369255"/>
                <a:gd name="connsiteY215" fmla="*/ 1708785 h 2521011"/>
                <a:gd name="connsiteX216" fmla="*/ 504313 w 2369255"/>
                <a:gd name="connsiteY216" fmla="*/ 1638300 h 2521011"/>
                <a:gd name="connsiteX217" fmla="*/ 463237 w 2369255"/>
                <a:gd name="connsiteY217" fmla="*/ 1595581 h 2521011"/>
                <a:gd name="connsiteX218" fmla="*/ 464308 w 2369255"/>
                <a:gd name="connsiteY218" fmla="*/ 1543050 h 2521011"/>
                <a:gd name="connsiteX219" fmla="*/ 420493 w 2369255"/>
                <a:gd name="connsiteY219" fmla="*/ 1522095 h 2521011"/>
                <a:gd name="connsiteX220" fmla="*/ 435733 w 2369255"/>
                <a:gd name="connsiteY220" fmla="*/ 1470660 h 2521011"/>
                <a:gd name="connsiteX221" fmla="*/ 391918 w 2369255"/>
                <a:gd name="connsiteY221" fmla="*/ 1491615 h 2521011"/>
                <a:gd name="connsiteX222" fmla="*/ 359533 w 2369255"/>
                <a:gd name="connsiteY222" fmla="*/ 1491615 h 2521011"/>
                <a:gd name="connsiteX223" fmla="*/ 353818 w 2369255"/>
                <a:gd name="connsiteY223" fmla="*/ 1510665 h 2521011"/>
                <a:gd name="connsiteX224" fmla="*/ 184273 w 2369255"/>
                <a:gd name="connsiteY224" fmla="*/ 1510665 h 2521011"/>
                <a:gd name="connsiteX225" fmla="*/ 163926 w 2369255"/>
                <a:gd name="connsiteY225" fmla="*/ 1573404 h 2521011"/>
                <a:gd name="connsiteX226" fmla="*/ 163885 w 2369255"/>
                <a:gd name="connsiteY226" fmla="*/ 1573328 h 2521011"/>
                <a:gd name="connsiteX227" fmla="*/ 184395 w 2369255"/>
                <a:gd name="connsiteY227" fmla="*/ 1510087 h 2521011"/>
                <a:gd name="connsiteX228" fmla="*/ 203274 w 2369255"/>
                <a:gd name="connsiteY228" fmla="*/ 1510087 h 2521011"/>
                <a:gd name="connsiteX229" fmla="*/ 197608 w 2369255"/>
                <a:gd name="connsiteY229" fmla="*/ 1443990 h 2521011"/>
                <a:gd name="connsiteX230" fmla="*/ 148078 w 2369255"/>
                <a:gd name="connsiteY230" fmla="*/ 1466850 h 2521011"/>
                <a:gd name="connsiteX231" fmla="*/ 127123 w 2369255"/>
                <a:gd name="connsiteY231" fmla="*/ 1390650 h 2521011"/>
                <a:gd name="connsiteX232" fmla="*/ 117598 w 2369255"/>
                <a:gd name="connsiteY232" fmla="*/ 1389648 h 2521011"/>
                <a:gd name="connsiteX233" fmla="*/ 117598 w 2369255"/>
                <a:gd name="connsiteY233" fmla="*/ 1352550 h 2521011"/>
                <a:gd name="connsiteX234" fmla="*/ 148078 w 2369255"/>
                <a:gd name="connsiteY234" fmla="*/ 1314450 h 2521011"/>
                <a:gd name="connsiteX235" fmla="*/ 212848 w 2369255"/>
                <a:gd name="connsiteY235" fmla="*/ 1303020 h 2521011"/>
                <a:gd name="connsiteX236" fmla="*/ 229993 w 2369255"/>
                <a:gd name="connsiteY236" fmla="*/ 1238250 h 2521011"/>
                <a:gd name="connsiteX237" fmla="*/ 218563 w 2369255"/>
                <a:gd name="connsiteY237" fmla="*/ 1143000 h 2521011"/>
                <a:gd name="connsiteX238" fmla="*/ 219377 w 2369255"/>
                <a:gd name="connsiteY238" fmla="*/ 1135131 h 2521011"/>
                <a:gd name="connsiteX239" fmla="*/ 308099 w 2369255"/>
                <a:gd name="connsiteY239" fmla="*/ 1110615 h 2521011"/>
                <a:gd name="connsiteX240" fmla="*/ 325244 w 2369255"/>
                <a:gd name="connsiteY240" fmla="*/ 1022985 h 2521011"/>
                <a:gd name="connsiteX241" fmla="*/ 304289 w 2369255"/>
                <a:gd name="connsiteY241" fmla="*/ 986790 h 2521011"/>
                <a:gd name="connsiteX242" fmla="*/ 174749 w 2369255"/>
                <a:gd name="connsiteY242" fmla="*/ 969645 h 2521011"/>
                <a:gd name="connsiteX243" fmla="*/ 243329 w 2369255"/>
                <a:gd name="connsiteY243" fmla="*/ 843915 h 2521011"/>
                <a:gd name="connsiteX244" fmla="*/ 247139 w 2369255"/>
                <a:gd name="connsiteY244" fmla="*/ 731520 h 2521011"/>
                <a:gd name="connsiteX245" fmla="*/ 222373 w 2369255"/>
                <a:gd name="connsiteY245" fmla="*/ 715066 h 2521011"/>
                <a:gd name="connsiteX246" fmla="*/ 222373 w 2369255"/>
                <a:gd name="connsiteY246" fmla="*/ 567691 h 2521011"/>
                <a:gd name="connsiteX247" fmla="*/ 243328 w 2369255"/>
                <a:gd name="connsiteY247" fmla="*/ 489586 h 2521011"/>
                <a:gd name="connsiteX248" fmla="*/ 212848 w 2369255"/>
                <a:gd name="connsiteY248" fmla="*/ 447676 h 2521011"/>
                <a:gd name="connsiteX249" fmla="*/ 287143 w 2369255"/>
                <a:gd name="connsiteY249" fmla="*/ 449581 h 2521011"/>
                <a:gd name="connsiteX250" fmla="*/ 282547 w 2369255"/>
                <a:gd name="connsiteY250" fmla="*/ 446066 h 2521011"/>
                <a:gd name="connsiteX251" fmla="*/ 287143 w 2369255"/>
                <a:gd name="connsiteY251" fmla="*/ 447675 h 2521011"/>
                <a:gd name="connsiteX252" fmla="*/ 317623 w 2369255"/>
                <a:gd name="connsiteY252" fmla="*/ 382905 h 2521011"/>
                <a:gd name="connsiteX253" fmla="*/ 401443 w 2369255"/>
                <a:gd name="connsiteY253" fmla="*/ 384810 h 2521011"/>
                <a:gd name="connsiteX254" fmla="*/ 447163 w 2369255"/>
                <a:gd name="connsiteY254" fmla="*/ 361950 h 2521011"/>
                <a:gd name="connsiteX255" fmla="*/ 462403 w 2369255"/>
                <a:gd name="connsiteY255" fmla="*/ 335280 h 2521011"/>
                <a:gd name="connsiteX256" fmla="*/ 466213 w 2369255"/>
                <a:gd name="connsiteY256" fmla="*/ 266700 h 2521011"/>
                <a:gd name="connsiteX257" fmla="*/ 443353 w 2369255"/>
                <a:gd name="connsiteY257" fmla="*/ 198120 h 2521011"/>
                <a:gd name="connsiteX258" fmla="*/ 390013 w 2369255"/>
                <a:gd name="connsiteY258" fmla="*/ 137160 h 2521011"/>
                <a:gd name="connsiteX259" fmla="*/ 412873 w 2369255"/>
                <a:gd name="connsiteY259" fmla="*/ 125730 h 2521011"/>
                <a:gd name="connsiteX260" fmla="*/ 411094 w 2369255"/>
                <a:gd name="connsiteY260" fmla="*/ 119401 h 2521011"/>
                <a:gd name="connsiteX261" fmla="*/ 412873 w 2369255"/>
                <a:gd name="connsiteY261" fmla="*/ 120015 h 2521011"/>
                <a:gd name="connsiteX262" fmla="*/ 454783 w 2369255"/>
                <a:gd name="connsiteY262" fmla="*/ 74295 h 2521011"/>
                <a:gd name="connsiteX263" fmla="*/ 521458 w 2369255"/>
                <a:gd name="connsiteY263" fmla="*/ 85725 h 2521011"/>
                <a:gd name="connsiteX264" fmla="*/ 498598 w 2369255"/>
                <a:gd name="connsiteY264" fmla="*/ 49530 h 2521011"/>
                <a:gd name="connsiteX265" fmla="*/ 550033 w 2369255"/>
                <a:gd name="connsiteY265" fmla="*/ 13335 h 2521011"/>
                <a:gd name="connsiteX266" fmla="*/ 654808 w 2369255"/>
                <a:gd name="connsiteY26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22681 w 2369255"/>
                <a:gd name="connsiteY100" fmla="*/ 716422 h 2521011"/>
                <a:gd name="connsiteX101" fmla="*/ 22349 w 2369255"/>
                <a:gd name="connsiteY101" fmla="*/ 718185 h 2521011"/>
                <a:gd name="connsiteX102" fmla="*/ 0 w 2369255"/>
                <a:gd name="connsiteY102" fmla="*/ 717508 h 2521011"/>
                <a:gd name="connsiteX103" fmla="*/ 71 w 2369255"/>
                <a:gd name="connsiteY103" fmla="*/ 715737 h 2521011"/>
                <a:gd name="connsiteX104" fmla="*/ 22681 w 2369255"/>
                <a:gd name="connsiteY104" fmla="*/ 716422 h 2521011"/>
                <a:gd name="connsiteX105" fmla="*/ 654808 w 2369255"/>
                <a:gd name="connsiteY105" fmla="*/ 0 h 2521011"/>
                <a:gd name="connsiteX106" fmla="*/ 681478 w 2369255"/>
                <a:gd name="connsiteY106" fmla="*/ 80010 h 2521011"/>
                <a:gd name="connsiteX107" fmla="*/ 790063 w 2369255"/>
                <a:gd name="connsiteY107" fmla="*/ 51435 h 2521011"/>
                <a:gd name="connsiteX108" fmla="*/ 838950 w 2369255"/>
                <a:gd name="connsiteY108" fmla="*/ 29486 h 2521011"/>
                <a:gd name="connsiteX109" fmla="*/ 862453 w 2369255"/>
                <a:gd name="connsiteY109" fmla="*/ 59055 h 2521011"/>
                <a:gd name="connsiteX110" fmla="*/ 856738 w 2369255"/>
                <a:gd name="connsiteY110" fmla="*/ 89535 h 2521011"/>
                <a:gd name="connsiteX111" fmla="*/ 938653 w 2369255"/>
                <a:gd name="connsiteY111" fmla="*/ 93345 h 2521011"/>
                <a:gd name="connsiteX112" fmla="*/ 951988 w 2369255"/>
                <a:gd name="connsiteY112" fmla="*/ 19050 h 2521011"/>
                <a:gd name="connsiteX113" fmla="*/ 972943 w 2369255"/>
                <a:gd name="connsiteY113" fmla="*/ 47625 h 2521011"/>
                <a:gd name="connsiteX114" fmla="*/ 1064383 w 2369255"/>
                <a:gd name="connsiteY114" fmla="*/ 47625 h 2521011"/>
                <a:gd name="connsiteX115" fmla="*/ 1113913 w 2369255"/>
                <a:gd name="connsiteY115" fmla="*/ 38100 h 2521011"/>
                <a:gd name="connsiteX116" fmla="*/ 1121533 w 2369255"/>
                <a:gd name="connsiteY116" fmla="*/ 9525 h 2521011"/>
                <a:gd name="connsiteX117" fmla="*/ 1182493 w 2369255"/>
                <a:gd name="connsiteY117" fmla="*/ 0 h 2521011"/>
                <a:gd name="connsiteX118" fmla="*/ 1214878 w 2369255"/>
                <a:gd name="connsiteY118" fmla="*/ 102870 h 2521011"/>
                <a:gd name="connsiteX119" fmla="*/ 1228213 w 2369255"/>
                <a:gd name="connsiteY119" fmla="*/ 102870 h 2521011"/>
                <a:gd name="connsiteX120" fmla="*/ 1252978 w 2369255"/>
                <a:gd name="connsiteY120" fmla="*/ 190500 h 2521011"/>
                <a:gd name="connsiteX121" fmla="*/ 1255403 w 2369255"/>
                <a:gd name="connsiteY121" fmla="*/ 195722 h 2521011"/>
                <a:gd name="connsiteX122" fmla="*/ 1252978 w 2369255"/>
                <a:gd name="connsiteY122" fmla="*/ 198120 h 2521011"/>
                <a:gd name="connsiteX123" fmla="*/ 1249168 w 2369255"/>
                <a:gd name="connsiteY123" fmla="*/ 240030 h 2521011"/>
                <a:gd name="connsiteX124" fmla="*/ 1273933 w 2369255"/>
                <a:gd name="connsiteY124" fmla="*/ 346710 h 2521011"/>
                <a:gd name="connsiteX125" fmla="*/ 1216783 w 2369255"/>
                <a:gd name="connsiteY125" fmla="*/ 363855 h 2521011"/>
                <a:gd name="connsiteX126" fmla="*/ 1245358 w 2369255"/>
                <a:gd name="connsiteY126" fmla="*/ 510540 h 2521011"/>
                <a:gd name="connsiteX127" fmla="*/ 1266313 w 2369255"/>
                <a:gd name="connsiteY127" fmla="*/ 563880 h 2521011"/>
                <a:gd name="connsiteX128" fmla="*/ 1312033 w 2369255"/>
                <a:gd name="connsiteY128" fmla="*/ 641985 h 2521011"/>
                <a:gd name="connsiteX129" fmla="*/ 1332988 w 2369255"/>
                <a:gd name="connsiteY129" fmla="*/ 645795 h 2521011"/>
                <a:gd name="connsiteX130" fmla="*/ 1361563 w 2369255"/>
                <a:gd name="connsiteY130" fmla="*/ 737235 h 2521011"/>
                <a:gd name="connsiteX131" fmla="*/ 1540633 w 2369255"/>
                <a:gd name="connsiteY131" fmla="*/ 702945 h 2521011"/>
                <a:gd name="connsiteX132" fmla="*/ 1540207 w 2369255"/>
                <a:gd name="connsiteY132" fmla="*/ 700259 h 2521011"/>
                <a:gd name="connsiteX133" fmla="*/ 1586353 w 2369255"/>
                <a:gd name="connsiteY133" fmla="*/ 689610 h 2521011"/>
                <a:gd name="connsiteX134" fmla="*/ 1609213 w 2369255"/>
                <a:gd name="connsiteY134" fmla="*/ 659130 h 2521011"/>
                <a:gd name="connsiteX135" fmla="*/ 1637788 w 2369255"/>
                <a:gd name="connsiteY135" fmla="*/ 645795 h 2521011"/>
                <a:gd name="connsiteX136" fmla="*/ 1649218 w 2369255"/>
                <a:gd name="connsiteY136" fmla="*/ 613410 h 2521011"/>
                <a:gd name="connsiteX137" fmla="*/ 1670173 w 2369255"/>
                <a:gd name="connsiteY137" fmla="*/ 594360 h 2521011"/>
                <a:gd name="connsiteX138" fmla="*/ 1691128 w 2369255"/>
                <a:gd name="connsiteY138" fmla="*/ 609600 h 2521011"/>
                <a:gd name="connsiteX139" fmla="*/ 1685413 w 2369255"/>
                <a:gd name="connsiteY139" fmla="*/ 708660 h 2521011"/>
                <a:gd name="connsiteX140" fmla="*/ 1755898 w 2369255"/>
                <a:gd name="connsiteY140" fmla="*/ 786765 h 2521011"/>
                <a:gd name="connsiteX141" fmla="*/ 1757803 w 2369255"/>
                <a:gd name="connsiteY141" fmla="*/ 851535 h 2521011"/>
                <a:gd name="connsiteX142" fmla="*/ 1733038 w 2369255"/>
                <a:gd name="connsiteY142" fmla="*/ 872490 h 2521011"/>
                <a:gd name="connsiteX143" fmla="*/ 1795903 w 2369255"/>
                <a:gd name="connsiteY143" fmla="*/ 876300 h 2521011"/>
                <a:gd name="connsiteX144" fmla="*/ 2082230 w 2369255"/>
                <a:gd name="connsiteY144" fmla="*/ 811829 h 2521011"/>
                <a:gd name="connsiteX145" fmla="*/ 2102608 w 2369255"/>
                <a:gd name="connsiteY145" fmla="*/ 889635 h 2521011"/>
                <a:gd name="connsiteX146" fmla="*/ 2094988 w 2369255"/>
                <a:gd name="connsiteY146" fmla="*/ 942975 h 2521011"/>
                <a:gd name="connsiteX147" fmla="*/ 2030218 w 2369255"/>
                <a:gd name="connsiteY147" fmla="*/ 952500 h 2521011"/>
                <a:gd name="connsiteX148" fmla="*/ 2030218 w 2369255"/>
                <a:gd name="connsiteY148" fmla="*/ 1022985 h 2521011"/>
                <a:gd name="connsiteX149" fmla="*/ 2074033 w 2369255"/>
                <a:gd name="connsiteY149" fmla="*/ 1028700 h 2521011"/>
                <a:gd name="connsiteX150" fmla="*/ 2114038 w 2369255"/>
                <a:gd name="connsiteY150" fmla="*/ 1002030 h 2521011"/>
                <a:gd name="connsiteX151" fmla="*/ 2093083 w 2369255"/>
                <a:gd name="connsiteY151" fmla="*/ 1057275 h 2521011"/>
                <a:gd name="connsiteX152" fmla="*/ 2089273 w 2369255"/>
                <a:gd name="connsiteY152" fmla="*/ 1137285 h 2521011"/>
                <a:gd name="connsiteX153" fmla="*/ 2287393 w 2369255"/>
                <a:gd name="connsiteY153" fmla="*/ 1135380 h 2521011"/>
                <a:gd name="connsiteX154" fmla="*/ 2287393 w 2369255"/>
                <a:gd name="connsiteY154" fmla="*/ 1091565 h 2521011"/>
                <a:gd name="connsiteX155" fmla="*/ 2296363 w 2369255"/>
                <a:gd name="connsiteY155" fmla="*/ 1088949 h 2521011"/>
                <a:gd name="connsiteX156" fmla="*/ 2369255 w 2369255"/>
                <a:gd name="connsiteY156" fmla="*/ 1229053 h 2521011"/>
                <a:gd name="connsiteX157" fmla="*/ 2303675 w 2369255"/>
                <a:gd name="connsiteY157" fmla="*/ 1218123 h 2521011"/>
                <a:gd name="connsiteX158" fmla="*/ 2285869 w 2369255"/>
                <a:gd name="connsiteY158" fmla="*/ 1136214 h 2521011"/>
                <a:gd name="connsiteX159" fmla="*/ 2093706 w 2369255"/>
                <a:gd name="connsiteY159" fmla="*/ 1138062 h 2521011"/>
                <a:gd name="connsiteX160" fmla="*/ 2142613 w 2369255"/>
                <a:gd name="connsiteY160" fmla="*/ 1226820 h 2521011"/>
                <a:gd name="connsiteX161" fmla="*/ 2083558 w 2369255"/>
                <a:gd name="connsiteY161" fmla="*/ 1257300 h 2521011"/>
                <a:gd name="connsiteX162" fmla="*/ 2093083 w 2369255"/>
                <a:gd name="connsiteY162" fmla="*/ 1295400 h 2521011"/>
                <a:gd name="connsiteX163" fmla="*/ 2047363 w 2369255"/>
                <a:gd name="connsiteY163" fmla="*/ 1350645 h 2521011"/>
                <a:gd name="connsiteX164" fmla="*/ 2174998 w 2369255"/>
                <a:gd name="connsiteY164" fmla="*/ 1419225 h 2521011"/>
                <a:gd name="connsiteX165" fmla="*/ 2152138 w 2369255"/>
                <a:gd name="connsiteY165" fmla="*/ 1451610 h 2521011"/>
                <a:gd name="connsiteX166" fmla="*/ 2203573 w 2369255"/>
                <a:gd name="connsiteY166" fmla="*/ 1527810 h 2521011"/>
                <a:gd name="connsiteX167" fmla="*/ 2197858 w 2369255"/>
                <a:gd name="connsiteY167" fmla="*/ 1565910 h 2521011"/>
                <a:gd name="connsiteX168" fmla="*/ 2163568 w 2369255"/>
                <a:gd name="connsiteY168" fmla="*/ 1581150 h 2521011"/>
                <a:gd name="connsiteX169" fmla="*/ 2131183 w 2369255"/>
                <a:gd name="connsiteY169" fmla="*/ 1657350 h 2521011"/>
                <a:gd name="connsiteX170" fmla="*/ 2165473 w 2369255"/>
                <a:gd name="connsiteY170" fmla="*/ 1691640 h 2521011"/>
                <a:gd name="connsiteX171" fmla="*/ 2129278 w 2369255"/>
                <a:gd name="connsiteY171" fmla="*/ 1737360 h 2521011"/>
                <a:gd name="connsiteX172" fmla="*/ 2213098 w 2369255"/>
                <a:gd name="connsiteY172" fmla="*/ 1722120 h 2521011"/>
                <a:gd name="connsiteX173" fmla="*/ 2131183 w 2369255"/>
                <a:gd name="connsiteY173" fmla="*/ 1739265 h 2521011"/>
                <a:gd name="connsiteX174" fmla="*/ 2030218 w 2369255"/>
                <a:gd name="connsiteY174" fmla="*/ 1644015 h 2521011"/>
                <a:gd name="connsiteX175" fmla="*/ 1940683 w 2369255"/>
                <a:gd name="connsiteY175" fmla="*/ 1708785 h 2521011"/>
                <a:gd name="connsiteX176" fmla="*/ 1809238 w 2369255"/>
                <a:gd name="connsiteY176" fmla="*/ 1737360 h 2521011"/>
                <a:gd name="connsiteX177" fmla="*/ 1795903 w 2369255"/>
                <a:gd name="connsiteY177" fmla="*/ 1722120 h 2521011"/>
                <a:gd name="connsiteX178" fmla="*/ 1738753 w 2369255"/>
                <a:gd name="connsiteY178" fmla="*/ 1737360 h 2521011"/>
                <a:gd name="connsiteX179" fmla="*/ 1734943 w 2369255"/>
                <a:gd name="connsiteY179" fmla="*/ 1760220 h 2521011"/>
                <a:gd name="connsiteX180" fmla="*/ 1683030 w 2369255"/>
                <a:gd name="connsiteY180" fmla="*/ 1773198 h 2521011"/>
                <a:gd name="connsiteX181" fmla="*/ 1681603 w 2369255"/>
                <a:gd name="connsiteY181" fmla="*/ 1771650 h 2521011"/>
                <a:gd name="connsiteX182" fmla="*/ 1637788 w 2369255"/>
                <a:gd name="connsiteY182" fmla="*/ 1811655 h 2521011"/>
                <a:gd name="connsiteX183" fmla="*/ 1618738 w 2369255"/>
                <a:gd name="connsiteY183" fmla="*/ 1811655 h 2521011"/>
                <a:gd name="connsiteX184" fmla="*/ 1546348 w 2369255"/>
                <a:gd name="connsiteY184" fmla="*/ 1903095 h 2521011"/>
                <a:gd name="connsiteX185" fmla="*/ 1538728 w 2369255"/>
                <a:gd name="connsiteY185" fmla="*/ 1952625 h 2521011"/>
                <a:gd name="connsiteX186" fmla="*/ 1513963 w 2369255"/>
                <a:gd name="connsiteY186" fmla="*/ 1918335 h 2521011"/>
                <a:gd name="connsiteX187" fmla="*/ 1475863 w 2369255"/>
                <a:gd name="connsiteY187" fmla="*/ 1986915 h 2521011"/>
                <a:gd name="connsiteX188" fmla="*/ 1460623 w 2369255"/>
                <a:gd name="connsiteY188" fmla="*/ 1986915 h 2521011"/>
                <a:gd name="connsiteX189" fmla="*/ 1414903 w 2369255"/>
                <a:gd name="connsiteY189" fmla="*/ 2019300 h 2521011"/>
                <a:gd name="connsiteX190" fmla="*/ 1418713 w 2369255"/>
                <a:gd name="connsiteY190" fmla="*/ 2038350 h 2521011"/>
                <a:gd name="connsiteX191" fmla="*/ 1376803 w 2369255"/>
                <a:gd name="connsiteY191" fmla="*/ 2066925 h 2521011"/>
                <a:gd name="connsiteX192" fmla="*/ 1390138 w 2369255"/>
                <a:gd name="connsiteY192" fmla="*/ 2097405 h 2521011"/>
                <a:gd name="connsiteX193" fmla="*/ 1319653 w 2369255"/>
                <a:gd name="connsiteY193" fmla="*/ 2106930 h 2521011"/>
                <a:gd name="connsiteX194" fmla="*/ 1300603 w 2369255"/>
                <a:gd name="connsiteY194" fmla="*/ 2143125 h 2521011"/>
                <a:gd name="connsiteX195" fmla="*/ 1273933 w 2369255"/>
                <a:gd name="connsiteY195" fmla="*/ 2164080 h 2521011"/>
                <a:gd name="connsiteX196" fmla="*/ 1239643 w 2369255"/>
                <a:gd name="connsiteY196" fmla="*/ 2141220 h 2521011"/>
                <a:gd name="connsiteX197" fmla="*/ 1225489 w 2369255"/>
                <a:gd name="connsiteY197" fmla="*/ 2157396 h 2521011"/>
                <a:gd name="connsiteX198" fmla="*/ 1224403 w 2369255"/>
                <a:gd name="connsiteY198" fmla="*/ 2156460 h 2521011"/>
                <a:gd name="connsiteX199" fmla="*/ 1096768 w 2369255"/>
                <a:gd name="connsiteY199" fmla="*/ 2042160 h 2521011"/>
                <a:gd name="connsiteX200" fmla="*/ 1049736 w 2369255"/>
                <a:gd name="connsiteY200" fmla="*/ 2104529 h 2521011"/>
                <a:gd name="connsiteX201" fmla="*/ 969133 w 2369255"/>
                <a:gd name="connsiteY201" fmla="*/ 2101216 h 2521011"/>
                <a:gd name="connsiteX202" fmla="*/ 965323 w 2369255"/>
                <a:gd name="connsiteY202" fmla="*/ 2129791 h 2521011"/>
                <a:gd name="connsiteX203" fmla="*/ 807208 w 2369255"/>
                <a:gd name="connsiteY203" fmla="*/ 2129791 h 2521011"/>
                <a:gd name="connsiteX204" fmla="*/ 803398 w 2369255"/>
                <a:gd name="connsiteY204" fmla="*/ 2025016 h 2521011"/>
                <a:gd name="connsiteX205" fmla="*/ 801578 w 2369255"/>
                <a:gd name="connsiteY205" fmla="*/ 2024761 h 2521011"/>
                <a:gd name="connsiteX206" fmla="*/ 818638 w 2369255"/>
                <a:gd name="connsiteY206" fmla="*/ 1973580 h 2521011"/>
                <a:gd name="connsiteX207" fmla="*/ 776728 w 2369255"/>
                <a:gd name="connsiteY207" fmla="*/ 1939290 h 2521011"/>
                <a:gd name="connsiteX208" fmla="*/ 780538 w 2369255"/>
                <a:gd name="connsiteY208" fmla="*/ 1899285 h 2521011"/>
                <a:gd name="connsiteX209" fmla="*/ 791968 w 2369255"/>
                <a:gd name="connsiteY209" fmla="*/ 1836420 h 2521011"/>
                <a:gd name="connsiteX210" fmla="*/ 761488 w 2369255"/>
                <a:gd name="connsiteY210" fmla="*/ 1802130 h 2521011"/>
                <a:gd name="connsiteX211" fmla="*/ 708148 w 2369255"/>
                <a:gd name="connsiteY211" fmla="*/ 1790700 h 2521011"/>
                <a:gd name="connsiteX212" fmla="*/ 637663 w 2369255"/>
                <a:gd name="connsiteY212" fmla="*/ 1731645 h 2521011"/>
                <a:gd name="connsiteX213" fmla="*/ 637663 w 2369255"/>
                <a:gd name="connsiteY213" fmla="*/ 1704975 h 2521011"/>
                <a:gd name="connsiteX214" fmla="*/ 609088 w 2369255"/>
                <a:gd name="connsiteY214" fmla="*/ 1708785 h 2521011"/>
                <a:gd name="connsiteX215" fmla="*/ 504313 w 2369255"/>
                <a:gd name="connsiteY215" fmla="*/ 1638300 h 2521011"/>
                <a:gd name="connsiteX216" fmla="*/ 463237 w 2369255"/>
                <a:gd name="connsiteY216" fmla="*/ 1595581 h 2521011"/>
                <a:gd name="connsiteX217" fmla="*/ 464308 w 2369255"/>
                <a:gd name="connsiteY217" fmla="*/ 1543050 h 2521011"/>
                <a:gd name="connsiteX218" fmla="*/ 420493 w 2369255"/>
                <a:gd name="connsiteY218" fmla="*/ 1522095 h 2521011"/>
                <a:gd name="connsiteX219" fmla="*/ 435733 w 2369255"/>
                <a:gd name="connsiteY219" fmla="*/ 1470660 h 2521011"/>
                <a:gd name="connsiteX220" fmla="*/ 391918 w 2369255"/>
                <a:gd name="connsiteY220" fmla="*/ 1491615 h 2521011"/>
                <a:gd name="connsiteX221" fmla="*/ 359533 w 2369255"/>
                <a:gd name="connsiteY221" fmla="*/ 1491615 h 2521011"/>
                <a:gd name="connsiteX222" fmla="*/ 353818 w 2369255"/>
                <a:gd name="connsiteY222" fmla="*/ 1510665 h 2521011"/>
                <a:gd name="connsiteX223" fmla="*/ 184273 w 2369255"/>
                <a:gd name="connsiteY223" fmla="*/ 1510665 h 2521011"/>
                <a:gd name="connsiteX224" fmla="*/ 163926 w 2369255"/>
                <a:gd name="connsiteY224" fmla="*/ 1573404 h 2521011"/>
                <a:gd name="connsiteX225" fmla="*/ 163885 w 2369255"/>
                <a:gd name="connsiteY225" fmla="*/ 1573328 h 2521011"/>
                <a:gd name="connsiteX226" fmla="*/ 184395 w 2369255"/>
                <a:gd name="connsiteY226" fmla="*/ 1510087 h 2521011"/>
                <a:gd name="connsiteX227" fmla="*/ 203274 w 2369255"/>
                <a:gd name="connsiteY227" fmla="*/ 1510087 h 2521011"/>
                <a:gd name="connsiteX228" fmla="*/ 197608 w 2369255"/>
                <a:gd name="connsiteY228" fmla="*/ 1443990 h 2521011"/>
                <a:gd name="connsiteX229" fmla="*/ 148078 w 2369255"/>
                <a:gd name="connsiteY229" fmla="*/ 1466850 h 2521011"/>
                <a:gd name="connsiteX230" fmla="*/ 127123 w 2369255"/>
                <a:gd name="connsiteY230" fmla="*/ 1390650 h 2521011"/>
                <a:gd name="connsiteX231" fmla="*/ 117598 w 2369255"/>
                <a:gd name="connsiteY231" fmla="*/ 1389648 h 2521011"/>
                <a:gd name="connsiteX232" fmla="*/ 117598 w 2369255"/>
                <a:gd name="connsiteY232" fmla="*/ 1352550 h 2521011"/>
                <a:gd name="connsiteX233" fmla="*/ 148078 w 2369255"/>
                <a:gd name="connsiteY233" fmla="*/ 1314450 h 2521011"/>
                <a:gd name="connsiteX234" fmla="*/ 212848 w 2369255"/>
                <a:gd name="connsiteY234" fmla="*/ 1303020 h 2521011"/>
                <a:gd name="connsiteX235" fmla="*/ 229993 w 2369255"/>
                <a:gd name="connsiteY235" fmla="*/ 1238250 h 2521011"/>
                <a:gd name="connsiteX236" fmla="*/ 218563 w 2369255"/>
                <a:gd name="connsiteY236" fmla="*/ 1143000 h 2521011"/>
                <a:gd name="connsiteX237" fmla="*/ 219377 w 2369255"/>
                <a:gd name="connsiteY237" fmla="*/ 1135131 h 2521011"/>
                <a:gd name="connsiteX238" fmla="*/ 308099 w 2369255"/>
                <a:gd name="connsiteY238" fmla="*/ 1110615 h 2521011"/>
                <a:gd name="connsiteX239" fmla="*/ 325244 w 2369255"/>
                <a:gd name="connsiteY239" fmla="*/ 1022985 h 2521011"/>
                <a:gd name="connsiteX240" fmla="*/ 304289 w 2369255"/>
                <a:gd name="connsiteY240" fmla="*/ 986790 h 2521011"/>
                <a:gd name="connsiteX241" fmla="*/ 174749 w 2369255"/>
                <a:gd name="connsiteY241" fmla="*/ 969645 h 2521011"/>
                <a:gd name="connsiteX242" fmla="*/ 243329 w 2369255"/>
                <a:gd name="connsiteY242" fmla="*/ 843915 h 2521011"/>
                <a:gd name="connsiteX243" fmla="*/ 247139 w 2369255"/>
                <a:gd name="connsiteY243" fmla="*/ 731520 h 2521011"/>
                <a:gd name="connsiteX244" fmla="*/ 222373 w 2369255"/>
                <a:gd name="connsiteY244" fmla="*/ 715066 h 2521011"/>
                <a:gd name="connsiteX245" fmla="*/ 222373 w 2369255"/>
                <a:gd name="connsiteY245" fmla="*/ 567691 h 2521011"/>
                <a:gd name="connsiteX246" fmla="*/ 243328 w 2369255"/>
                <a:gd name="connsiteY246" fmla="*/ 489586 h 2521011"/>
                <a:gd name="connsiteX247" fmla="*/ 212848 w 2369255"/>
                <a:gd name="connsiteY247" fmla="*/ 447676 h 2521011"/>
                <a:gd name="connsiteX248" fmla="*/ 287143 w 2369255"/>
                <a:gd name="connsiteY248" fmla="*/ 449581 h 2521011"/>
                <a:gd name="connsiteX249" fmla="*/ 282547 w 2369255"/>
                <a:gd name="connsiteY249" fmla="*/ 446066 h 2521011"/>
                <a:gd name="connsiteX250" fmla="*/ 287143 w 2369255"/>
                <a:gd name="connsiteY250" fmla="*/ 447675 h 2521011"/>
                <a:gd name="connsiteX251" fmla="*/ 317623 w 2369255"/>
                <a:gd name="connsiteY251" fmla="*/ 382905 h 2521011"/>
                <a:gd name="connsiteX252" fmla="*/ 401443 w 2369255"/>
                <a:gd name="connsiteY252" fmla="*/ 384810 h 2521011"/>
                <a:gd name="connsiteX253" fmla="*/ 447163 w 2369255"/>
                <a:gd name="connsiteY253" fmla="*/ 361950 h 2521011"/>
                <a:gd name="connsiteX254" fmla="*/ 462403 w 2369255"/>
                <a:gd name="connsiteY254" fmla="*/ 335280 h 2521011"/>
                <a:gd name="connsiteX255" fmla="*/ 466213 w 2369255"/>
                <a:gd name="connsiteY255" fmla="*/ 266700 h 2521011"/>
                <a:gd name="connsiteX256" fmla="*/ 443353 w 2369255"/>
                <a:gd name="connsiteY256" fmla="*/ 198120 h 2521011"/>
                <a:gd name="connsiteX257" fmla="*/ 390013 w 2369255"/>
                <a:gd name="connsiteY257" fmla="*/ 137160 h 2521011"/>
                <a:gd name="connsiteX258" fmla="*/ 412873 w 2369255"/>
                <a:gd name="connsiteY258" fmla="*/ 125730 h 2521011"/>
                <a:gd name="connsiteX259" fmla="*/ 411094 w 2369255"/>
                <a:gd name="connsiteY259" fmla="*/ 119401 h 2521011"/>
                <a:gd name="connsiteX260" fmla="*/ 412873 w 2369255"/>
                <a:gd name="connsiteY260" fmla="*/ 120015 h 2521011"/>
                <a:gd name="connsiteX261" fmla="*/ 454783 w 2369255"/>
                <a:gd name="connsiteY261" fmla="*/ 74295 h 2521011"/>
                <a:gd name="connsiteX262" fmla="*/ 521458 w 2369255"/>
                <a:gd name="connsiteY262" fmla="*/ 85725 h 2521011"/>
                <a:gd name="connsiteX263" fmla="*/ 498598 w 2369255"/>
                <a:gd name="connsiteY263" fmla="*/ 49530 h 2521011"/>
                <a:gd name="connsiteX264" fmla="*/ 550033 w 2369255"/>
                <a:gd name="connsiteY264" fmla="*/ 13335 h 2521011"/>
                <a:gd name="connsiteX265" fmla="*/ 654808 w 2369255"/>
                <a:gd name="connsiteY26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71 w 2369255"/>
                <a:gd name="connsiteY100" fmla="*/ 715737 h 2521011"/>
                <a:gd name="connsiteX101" fmla="*/ 22349 w 2369255"/>
                <a:gd name="connsiteY101" fmla="*/ 718185 h 2521011"/>
                <a:gd name="connsiteX102" fmla="*/ 0 w 2369255"/>
                <a:gd name="connsiteY102" fmla="*/ 717508 h 2521011"/>
                <a:gd name="connsiteX103" fmla="*/ 71 w 2369255"/>
                <a:gd name="connsiteY103" fmla="*/ 715737 h 2521011"/>
                <a:gd name="connsiteX104" fmla="*/ 654808 w 2369255"/>
                <a:gd name="connsiteY104" fmla="*/ 0 h 2521011"/>
                <a:gd name="connsiteX105" fmla="*/ 681478 w 2369255"/>
                <a:gd name="connsiteY105" fmla="*/ 80010 h 2521011"/>
                <a:gd name="connsiteX106" fmla="*/ 790063 w 2369255"/>
                <a:gd name="connsiteY106" fmla="*/ 51435 h 2521011"/>
                <a:gd name="connsiteX107" fmla="*/ 838950 w 2369255"/>
                <a:gd name="connsiteY107" fmla="*/ 29486 h 2521011"/>
                <a:gd name="connsiteX108" fmla="*/ 862453 w 2369255"/>
                <a:gd name="connsiteY108" fmla="*/ 59055 h 2521011"/>
                <a:gd name="connsiteX109" fmla="*/ 856738 w 2369255"/>
                <a:gd name="connsiteY109" fmla="*/ 89535 h 2521011"/>
                <a:gd name="connsiteX110" fmla="*/ 938653 w 2369255"/>
                <a:gd name="connsiteY110" fmla="*/ 93345 h 2521011"/>
                <a:gd name="connsiteX111" fmla="*/ 951988 w 2369255"/>
                <a:gd name="connsiteY111" fmla="*/ 19050 h 2521011"/>
                <a:gd name="connsiteX112" fmla="*/ 972943 w 2369255"/>
                <a:gd name="connsiteY112" fmla="*/ 47625 h 2521011"/>
                <a:gd name="connsiteX113" fmla="*/ 1064383 w 2369255"/>
                <a:gd name="connsiteY113" fmla="*/ 47625 h 2521011"/>
                <a:gd name="connsiteX114" fmla="*/ 1113913 w 2369255"/>
                <a:gd name="connsiteY114" fmla="*/ 38100 h 2521011"/>
                <a:gd name="connsiteX115" fmla="*/ 1121533 w 2369255"/>
                <a:gd name="connsiteY115" fmla="*/ 9525 h 2521011"/>
                <a:gd name="connsiteX116" fmla="*/ 1182493 w 2369255"/>
                <a:gd name="connsiteY116" fmla="*/ 0 h 2521011"/>
                <a:gd name="connsiteX117" fmla="*/ 1214878 w 2369255"/>
                <a:gd name="connsiteY117" fmla="*/ 102870 h 2521011"/>
                <a:gd name="connsiteX118" fmla="*/ 1228213 w 2369255"/>
                <a:gd name="connsiteY118" fmla="*/ 102870 h 2521011"/>
                <a:gd name="connsiteX119" fmla="*/ 1252978 w 2369255"/>
                <a:gd name="connsiteY119" fmla="*/ 190500 h 2521011"/>
                <a:gd name="connsiteX120" fmla="*/ 1255403 w 2369255"/>
                <a:gd name="connsiteY120" fmla="*/ 195722 h 2521011"/>
                <a:gd name="connsiteX121" fmla="*/ 1252978 w 2369255"/>
                <a:gd name="connsiteY121" fmla="*/ 198120 h 2521011"/>
                <a:gd name="connsiteX122" fmla="*/ 1249168 w 2369255"/>
                <a:gd name="connsiteY122" fmla="*/ 240030 h 2521011"/>
                <a:gd name="connsiteX123" fmla="*/ 1273933 w 2369255"/>
                <a:gd name="connsiteY123" fmla="*/ 346710 h 2521011"/>
                <a:gd name="connsiteX124" fmla="*/ 1216783 w 2369255"/>
                <a:gd name="connsiteY124" fmla="*/ 363855 h 2521011"/>
                <a:gd name="connsiteX125" fmla="*/ 1245358 w 2369255"/>
                <a:gd name="connsiteY125" fmla="*/ 510540 h 2521011"/>
                <a:gd name="connsiteX126" fmla="*/ 1266313 w 2369255"/>
                <a:gd name="connsiteY126" fmla="*/ 563880 h 2521011"/>
                <a:gd name="connsiteX127" fmla="*/ 1312033 w 2369255"/>
                <a:gd name="connsiteY127" fmla="*/ 641985 h 2521011"/>
                <a:gd name="connsiteX128" fmla="*/ 1332988 w 2369255"/>
                <a:gd name="connsiteY128" fmla="*/ 645795 h 2521011"/>
                <a:gd name="connsiteX129" fmla="*/ 1361563 w 2369255"/>
                <a:gd name="connsiteY129" fmla="*/ 737235 h 2521011"/>
                <a:gd name="connsiteX130" fmla="*/ 1540633 w 2369255"/>
                <a:gd name="connsiteY130" fmla="*/ 702945 h 2521011"/>
                <a:gd name="connsiteX131" fmla="*/ 1540207 w 2369255"/>
                <a:gd name="connsiteY131" fmla="*/ 700259 h 2521011"/>
                <a:gd name="connsiteX132" fmla="*/ 1586353 w 2369255"/>
                <a:gd name="connsiteY132" fmla="*/ 689610 h 2521011"/>
                <a:gd name="connsiteX133" fmla="*/ 1609213 w 2369255"/>
                <a:gd name="connsiteY133" fmla="*/ 659130 h 2521011"/>
                <a:gd name="connsiteX134" fmla="*/ 1637788 w 2369255"/>
                <a:gd name="connsiteY134" fmla="*/ 645795 h 2521011"/>
                <a:gd name="connsiteX135" fmla="*/ 1649218 w 2369255"/>
                <a:gd name="connsiteY135" fmla="*/ 613410 h 2521011"/>
                <a:gd name="connsiteX136" fmla="*/ 1670173 w 2369255"/>
                <a:gd name="connsiteY136" fmla="*/ 594360 h 2521011"/>
                <a:gd name="connsiteX137" fmla="*/ 1691128 w 2369255"/>
                <a:gd name="connsiteY137" fmla="*/ 609600 h 2521011"/>
                <a:gd name="connsiteX138" fmla="*/ 1685413 w 2369255"/>
                <a:gd name="connsiteY138" fmla="*/ 708660 h 2521011"/>
                <a:gd name="connsiteX139" fmla="*/ 1755898 w 2369255"/>
                <a:gd name="connsiteY139" fmla="*/ 786765 h 2521011"/>
                <a:gd name="connsiteX140" fmla="*/ 1757803 w 2369255"/>
                <a:gd name="connsiteY140" fmla="*/ 851535 h 2521011"/>
                <a:gd name="connsiteX141" fmla="*/ 1733038 w 2369255"/>
                <a:gd name="connsiteY141" fmla="*/ 872490 h 2521011"/>
                <a:gd name="connsiteX142" fmla="*/ 1795903 w 2369255"/>
                <a:gd name="connsiteY142" fmla="*/ 876300 h 2521011"/>
                <a:gd name="connsiteX143" fmla="*/ 2082230 w 2369255"/>
                <a:gd name="connsiteY143" fmla="*/ 811829 h 2521011"/>
                <a:gd name="connsiteX144" fmla="*/ 2102608 w 2369255"/>
                <a:gd name="connsiteY144" fmla="*/ 889635 h 2521011"/>
                <a:gd name="connsiteX145" fmla="*/ 2094988 w 2369255"/>
                <a:gd name="connsiteY145" fmla="*/ 942975 h 2521011"/>
                <a:gd name="connsiteX146" fmla="*/ 2030218 w 2369255"/>
                <a:gd name="connsiteY146" fmla="*/ 952500 h 2521011"/>
                <a:gd name="connsiteX147" fmla="*/ 2030218 w 2369255"/>
                <a:gd name="connsiteY147" fmla="*/ 1022985 h 2521011"/>
                <a:gd name="connsiteX148" fmla="*/ 2074033 w 2369255"/>
                <a:gd name="connsiteY148" fmla="*/ 1028700 h 2521011"/>
                <a:gd name="connsiteX149" fmla="*/ 2114038 w 2369255"/>
                <a:gd name="connsiteY149" fmla="*/ 1002030 h 2521011"/>
                <a:gd name="connsiteX150" fmla="*/ 2093083 w 2369255"/>
                <a:gd name="connsiteY150" fmla="*/ 1057275 h 2521011"/>
                <a:gd name="connsiteX151" fmla="*/ 2089273 w 2369255"/>
                <a:gd name="connsiteY151" fmla="*/ 1137285 h 2521011"/>
                <a:gd name="connsiteX152" fmla="*/ 2287393 w 2369255"/>
                <a:gd name="connsiteY152" fmla="*/ 1135380 h 2521011"/>
                <a:gd name="connsiteX153" fmla="*/ 2287393 w 2369255"/>
                <a:gd name="connsiteY153" fmla="*/ 1091565 h 2521011"/>
                <a:gd name="connsiteX154" fmla="*/ 2296363 w 2369255"/>
                <a:gd name="connsiteY154" fmla="*/ 1088949 h 2521011"/>
                <a:gd name="connsiteX155" fmla="*/ 2369255 w 2369255"/>
                <a:gd name="connsiteY155" fmla="*/ 1229053 h 2521011"/>
                <a:gd name="connsiteX156" fmla="*/ 2303675 w 2369255"/>
                <a:gd name="connsiteY156" fmla="*/ 1218123 h 2521011"/>
                <a:gd name="connsiteX157" fmla="*/ 2285869 w 2369255"/>
                <a:gd name="connsiteY157" fmla="*/ 1136214 h 2521011"/>
                <a:gd name="connsiteX158" fmla="*/ 2093706 w 2369255"/>
                <a:gd name="connsiteY158" fmla="*/ 1138062 h 2521011"/>
                <a:gd name="connsiteX159" fmla="*/ 2142613 w 2369255"/>
                <a:gd name="connsiteY159" fmla="*/ 1226820 h 2521011"/>
                <a:gd name="connsiteX160" fmla="*/ 2083558 w 2369255"/>
                <a:gd name="connsiteY160" fmla="*/ 1257300 h 2521011"/>
                <a:gd name="connsiteX161" fmla="*/ 2093083 w 2369255"/>
                <a:gd name="connsiteY161" fmla="*/ 1295400 h 2521011"/>
                <a:gd name="connsiteX162" fmla="*/ 2047363 w 2369255"/>
                <a:gd name="connsiteY162" fmla="*/ 1350645 h 2521011"/>
                <a:gd name="connsiteX163" fmla="*/ 2174998 w 2369255"/>
                <a:gd name="connsiteY163" fmla="*/ 1419225 h 2521011"/>
                <a:gd name="connsiteX164" fmla="*/ 2152138 w 2369255"/>
                <a:gd name="connsiteY164" fmla="*/ 1451610 h 2521011"/>
                <a:gd name="connsiteX165" fmla="*/ 2203573 w 2369255"/>
                <a:gd name="connsiteY165" fmla="*/ 1527810 h 2521011"/>
                <a:gd name="connsiteX166" fmla="*/ 2197858 w 2369255"/>
                <a:gd name="connsiteY166" fmla="*/ 1565910 h 2521011"/>
                <a:gd name="connsiteX167" fmla="*/ 2163568 w 2369255"/>
                <a:gd name="connsiteY167" fmla="*/ 1581150 h 2521011"/>
                <a:gd name="connsiteX168" fmla="*/ 2131183 w 2369255"/>
                <a:gd name="connsiteY168" fmla="*/ 1657350 h 2521011"/>
                <a:gd name="connsiteX169" fmla="*/ 2165473 w 2369255"/>
                <a:gd name="connsiteY169" fmla="*/ 1691640 h 2521011"/>
                <a:gd name="connsiteX170" fmla="*/ 2129278 w 2369255"/>
                <a:gd name="connsiteY170" fmla="*/ 1737360 h 2521011"/>
                <a:gd name="connsiteX171" fmla="*/ 2213098 w 2369255"/>
                <a:gd name="connsiteY171" fmla="*/ 1722120 h 2521011"/>
                <a:gd name="connsiteX172" fmla="*/ 2131183 w 2369255"/>
                <a:gd name="connsiteY172" fmla="*/ 1739265 h 2521011"/>
                <a:gd name="connsiteX173" fmla="*/ 2030218 w 2369255"/>
                <a:gd name="connsiteY173" fmla="*/ 1644015 h 2521011"/>
                <a:gd name="connsiteX174" fmla="*/ 1940683 w 2369255"/>
                <a:gd name="connsiteY174" fmla="*/ 1708785 h 2521011"/>
                <a:gd name="connsiteX175" fmla="*/ 1809238 w 2369255"/>
                <a:gd name="connsiteY175" fmla="*/ 1737360 h 2521011"/>
                <a:gd name="connsiteX176" fmla="*/ 1795903 w 2369255"/>
                <a:gd name="connsiteY176" fmla="*/ 1722120 h 2521011"/>
                <a:gd name="connsiteX177" fmla="*/ 1738753 w 2369255"/>
                <a:gd name="connsiteY177" fmla="*/ 1737360 h 2521011"/>
                <a:gd name="connsiteX178" fmla="*/ 1734943 w 2369255"/>
                <a:gd name="connsiteY178" fmla="*/ 1760220 h 2521011"/>
                <a:gd name="connsiteX179" fmla="*/ 1683030 w 2369255"/>
                <a:gd name="connsiteY179" fmla="*/ 1773198 h 2521011"/>
                <a:gd name="connsiteX180" fmla="*/ 1681603 w 2369255"/>
                <a:gd name="connsiteY180" fmla="*/ 1771650 h 2521011"/>
                <a:gd name="connsiteX181" fmla="*/ 1637788 w 2369255"/>
                <a:gd name="connsiteY181" fmla="*/ 1811655 h 2521011"/>
                <a:gd name="connsiteX182" fmla="*/ 1618738 w 2369255"/>
                <a:gd name="connsiteY182" fmla="*/ 1811655 h 2521011"/>
                <a:gd name="connsiteX183" fmla="*/ 1546348 w 2369255"/>
                <a:gd name="connsiteY183" fmla="*/ 1903095 h 2521011"/>
                <a:gd name="connsiteX184" fmla="*/ 1538728 w 2369255"/>
                <a:gd name="connsiteY184" fmla="*/ 1952625 h 2521011"/>
                <a:gd name="connsiteX185" fmla="*/ 1513963 w 2369255"/>
                <a:gd name="connsiteY185" fmla="*/ 1918335 h 2521011"/>
                <a:gd name="connsiteX186" fmla="*/ 1475863 w 2369255"/>
                <a:gd name="connsiteY186" fmla="*/ 1986915 h 2521011"/>
                <a:gd name="connsiteX187" fmla="*/ 1460623 w 2369255"/>
                <a:gd name="connsiteY187" fmla="*/ 1986915 h 2521011"/>
                <a:gd name="connsiteX188" fmla="*/ 1414903 w 2369255"/>
                <a:gd name="connsiteY188" fmla="*/ 2019300 h 2521011"/>
                <a:gd name="connsiteX189" fmla="*/ 1418713 w 2369255"/>
                <a:gd name="connsiteY189" fmla="*/ 2038350 h 2521011"/>
                <a:gd name="connsiteX190" fmla="*/ 1376803 w 2369255"/>
                <a:gd name="connsiteY190" fmla="*/ 2066925 h 2521011"/>
                <a:gd name="connsiteX191" fmla="*/ 1390138 w 2369255"/>
                <a:gd name="connsiteY191" fmla="*/ 2097405 h 2521011"/>
                <a:gd name="connsiteX192" fmla="*/ 1319653 w 2369255"/>
                <a:gd name="connsiteY192" fmla="*/ 2106930 h 2521011"/>
                <a:gd name="connsiteX193" fmla="*/ 1300603 w 2369255"/>
                <a:gd name="connsiteY193" fmla="*/ 2143125 h 2521011"/>
                <a:gd name="connsiteX194" fmla="*/ 1273933 w 2369255"/>
                <a:gd name="connsiteY194" fmla="*/ 2164080 h 2521011"/>
                <a:gd name="connsiteX195" fmla="*/ 1239643 w 2369255"/>
                <a:gd name="connsiteY195" fmla="*/ 2141220 h 2521011"/>
                <a:gd name="connsiteX196" fmla="*/ 1225489 w 2369255"/>
                <a:gd name="connsiteY196" fmla="*/ 2157396 h 2521011"/>
                <a:gd name="connsiteX197" fmla="*/ 1224403 w 2369255"/>
                <a:gd name="connsiteY197" fmla="*/ 2156460 h 2521011"/>
                <a:gd name="connsiteX198" fmla="*/ 1096768 w 2369255"/>
                <a:gd name="connsiteY198" fmla="*/ 2042160 h 2521011"/>
                <a:gd name="connsiteX199" fmla="*/ 1049736 w 2369255"/>
                <a:gd name="connsiteY199" fmla="*/ 2104529 h 2521011"/>
                <a:gd name="connsiteX200" fmla="*/ 969133 w 2369255"/>
                <a:gd name="connsiteY200" fmla="*/ 2101216 h 2521011"/>
                <a:gd name="connsiteX201" fmla="*/ 965323 w 2369255"/>
                <a:gd name="connsiteY201" fmla="*/ 2129791 h 2521011"/>
                <a:gd name="connsiteX202" fmla="*/ 807208 w 2369255"/>
                <a:gd name="connsiteY202" fmla="*/ 2129791 h 2521011"/>
                <a:gd name="connsiteX203" fmla="*/ 803398 w 2369255"/>
                <a:gd name="connsiteY203" fmla="*/ 2025016 h 2521011"/>
                <a:gd name="connsiteX204" fmla="*/ 801578 w 2369255"/>
                <a:gd name="connsiteY204" fmla="*/ 2024761 h 2521011"/>
                <a:gd name="connsiteX205" fmla="*/ 818638 w 2369255"/>
                <a:gd name="connsiteY205" fmla="*/ 1973580 h 2521011"/>
                <a:gd name="connsiteX206" fmla="*/ 776728 w 2369255"/>
                <a:gd name="connsiteY206" fmla="*/ 1939290 h 2521011"/>
                <a:gd name="connsiteX207" fmla="*/ 780538 w 2369255"/>
                <a:gd name="connsiteY207" fmla="*/ 1899285 h 2521011"/>
                <a:gd name="connsiteX208" fmla="*/ 791968 w 2369255"/>
                <a:gd name="connsiteY208" fmla="*/ 1836420 h 2521011"/>
                <a:gd name="connsiteX209" fmla="*/ 761488 w 2369255"/>
                <a:gd name="connsiteY209" fmla="*/ 1802130 h 2521011"/>
                <a:gd name="connsiteX210" fmla="*/ 708148 w 2369255"/>
                <a:gd name="connsiteY210" fmla="*/ 1790700 h 2521011"/>
                <a:gd name="connsiteX211" fmla="*/ 637663 w 2369255"/>
                <a:gd name="connsiteY211" fmla="*/ 1731645 h 2521011"/>
                <a:gd name="connsiteX212" fmla="*/ 637663 w 2369255"/>
                <a:gd name="connsiteY212" fmla="*/ 1704975 h 2521011"/>
                <a:gd name="connsiteX213" fmla="*/ 609088 w 2369255"/>
                <a:gd name="connsiteY213" fmla="*/ 1708785 h 2521011"/>
                <a:gd name="connsiteX214" fmla="*/ 504313 w 2369255"/>
                <a:gd name="connsiteY214" fmla="*/ 1638300 h 2521011"/>
                <a:gd name="connsiteX215" fmla="*/ 463237 w 2369255"/>
                <a:gd name="connsiteY215" fmla="*/ 1595581 h 2521011"/>
                <a:gd name="connsiteX216" fmla="*/ 464308 w 2369255"/>
                <a:gd name="connsiteY216" fmla="*/ 1543050 h 2521011"/>
                <a:gd name="connsiteX217" fmla="*/ 420493 w 2369255"/>
                <a:gd name="connsiteY217" fmla="*/ 1522095 h 2521011"/>
                <a:gd name="connsiteX218" fmla="*/ 435733 w 2369255"/>
                <a:gd name="connsiteY218" fmla="*/ 1470660 h 2521011"/>
                <a:gd name="connsiteX219" fmla="*/ 391918 w 2369255"/>
                <a:gd name="connsiteY219" fmla="*/ 1491615 h 2521011"/>
                <a:gd name="connsiteX220" fmla="*/ 359533 w 2369255"/>
                <a:gd name="connsiteY220" fmla="*/ 1491615 h 2521011"/>
                <a:gd name="connsiteX221" fmla="*/ 353818 w 2369255"/>
                <a:gd name="connsiteY221" fmla="*/ 1510665 h 2521011"/>
                <a:gd name="connsiteX222" fmla="*/ 184273 w 2369255"/>
                <a:gd name="connsiteY222" fmla="*/ 1510665 h 2521011"/>
                <a:gd name="connsiteX223" fmla="*/ 163926 w 2369255"/>
                <a:gd name="connsiteY223" fmla="*/ 1573404 h 2521011"/>
                <a:gd name="connsiteX224" fmla="*/ 163885 w 2369255"/>
                <a:gd name="connsiteY224" fmla="*/ 1573328 h 2521011"/>
                <a:gd name="connsiteX225" fmla="*/ 184395 w 2369255"/>
                <a:gd name="connsiteY225" fmla="*/ 1510087 h 2521011"/>
                <a:gd name="connsiteX226" fmla="*/ 203274 w 2369255"/>
                <a:gd name="connsiteY226" fmla="*/ 1510087 h 2521011"/>
                <a:gd name="connsiteX227" fmla="*/ 197608 w 2369255"/>
                <a:gd name="connsiteY227" fmla="*/ 1443990 h 2521011"/>
                <a:gd name="connsiteX228" fmla="*/ 148078 w 2369255"/>
                <a:gd name="connsiteY228" fmla="*/ 1466850 h 2521011"/>
                <a:gd name="connsiteX229" fmla="*/ 127123 w 2369255"/>
                <a:gd name="connsiteY229" fmla="*/ 1390650 h 2521011"/>
                <a:gd name="connsiteX230" fmla="*/ 117598 w 2369255"/>
                <a:gd name="connsiteY230" fmla="*/ 1389648 h 2521011"/>
                <a:gd name="connsiteX231" fmla="*/ 117598 w 2369255"/>
                <a:gd name="connsiteY231" fmla="*/ 1352550 h 2521011"/>
                <a:gd name="connsiteX232" fmla="*/ 148078 w 2369255"/>
                <a:gd name="connsiteY232" fmla="*/ 1314450 h 2521011"/>
                <a:gd name="connsiteX233" fmla="*/ 212848 w 2369255"/>
                <a:gd name="connsiteY233" fmla="*/ 1303020 h 2521011"/>
                <a:gd name="connsiteX234" fmla="*/ 229993 w 2369255"/>
                <a:gd name="connsiteY234" fmla="*/ 1238250 h 2521011"/>
                <a:gd name="connsiteX235" fmla="*/ 218563 w 2369255"/>
                <a:gd name="connsiteY235" fmla="*/ 1143000 h 2521011"/>
                <a:gd name="connsiteX236" fmla="*/ 219377 w 2369255"/>
                <a:gd name="connsiteY236" fmla="*/ 1135131 h 2521011"/>
                <a:gd name="connsiteX237" fmla="*/ 308099 w 2369255"/>
                <a:gd name="connsiteY237" fmla="*/ 1110615 h 2521011"/>
                <a:gd name="connsiteX238" fmla="*/ 325244 w 2369255"/>
                <a:gd name="connsiteY238" fmla="*/ 1022985 h 2521011"/>
                <a:gd name="connsiteX239" fmla="*/ 304289 w 2369255"/>
                <a:gd name="connsiteY239" fmla="*/ 986790 h 2521011"/>
                <a:gd name="connsiteX240" fmla="*/ 174749 w 2369255"/>
                <a:gd name="connsiteY240" fmla="*/ 969645 h 2521011"/>
                <a:gd name="connsiteX241" fmla="*/ 243329 w 2369255"/>
                <a:gd name="connsiteY241" fmla="*/ 843915 h 2521011"/>
                <a:gd name="connsiteX242" fmla="*/ 247139 w 2369255"/>
                <a:gd name="connsiteY242" fmla="*/ 731520 h 2521011"/>
                <a:gd name="connsiteX243" fmla="*/ 222373 w 2369255"/>
                <a:gd name="connsiteY243" fmla="*/ 715066 h 2521011"/>
                <a:gd name="connsiteX244" fmla="*/ 222373 w 2369255"/>
                <a:gd name="connsiteY244" fmla="*/ 567691 h 2521011"/>
                <a:gd name="connsiteX245" fmla="*/ 243328 w 2369255"/>
                <a:gd name="connsiteY245" fmla="*/ 489586 h 2521011"/>
                <a:gd name="connsiteX246" fmla="*/ 212848 w 2369255"/>
                <a:gd name="connsiteY246" fmla="*/ 447676 h 2521011"/>
                <a:gd name="connsiteX247" fmla="*/ 287143 w 2369255"/>
                <a:gd name="connsiteY247" fmla="*/ 449581 h 2521011"/>
                <a:gd name="connsiteX248" fmla="*/ 282547 w 2369255"/>
                <a:gd name="connsiteY248" fmla="*/ 446066 h 2521011"/>
                <a:gd name="connsiteX249" fmla="*/ 287143 w 2369255"/>
                <a:gd name="connsiteY249" fmla="*/ 447675 h 2521011"/>
                <a:gd name="connsiteX250" fmla="*/ 317623 w 2369255"/>
                <a:gd name="connsiteY250" fmla="*/ 382905 h 2521011"/>
                <a:gd name="connsiteX251" fmla="*/ 401443 w 2369255"/>
                <a:gd name="connsiteY251" fmla="*/ 384810 h 2521011"/>
                <a:gd name="connsiteX252" fmla="*/ 447163 w 2369255"/>
                <a:gd name="connsiteY252" fmla="*/ 361950 h 2521011"/>
                <a:gd name="connsiteX253" fmla="*/ 462403 w 2369255"/>
                <a:gd name="connsiteY253" fmla="*/ 335280 h 2521011"/>
                <a:gd name="connsiteX254" fmla="*/ 466213 w 2369255"/>
                <a:gd name="connsiteY254" fmla="*/ 266700 h 2521011"/>
                <a:gd name="connsiteX255" fmla="*/ 443353 w 2369255"/>
                <a:gd name="connsiteY255" fmla="*/ 198120 h 2521011"/>
                <a:gd name="connsiteX256" fmla="*/ 390013 w 2369255"/>
                <a:gd name="connsiteY256" fmla="*/ 137160 h 2521011"/>
                <a:gd name="connsiteX257" fmla="*/ 412873 w 2369255"/>
                <a:gd name="connsiteY257" fmla="*/ 125730 h 2521011"/>
                <a:gd name="connsiteX258" fmla="*/ 411094 w 2369255"/>
                <a:gd name="connsiteY258" fmla="*/ 119401 h 2521011"/>
                <a:gd name="connsiteX259" fmla="*/ 412873 w 2369255"/>
                <a:gd name="connsiteY259" fmla="*/ 120015 h 2521011"/>
                <a:gd name="connsiteX260" fmla="*/ 454783 w 2369255"/>
                <a:gd name="connsiteY260" fmla="*/ 74295 h 2521011"/>
                <a:gd name="connsiteX261" fmla="*/ 521458 w 2369255"/>
                <a:gd name="connsiteY261" fmla="*/ 85725 h 2521011"/>
                <a:gd name="connsiteX262" fmla="*/ 498598 w 2369255"/>
                <a:gd name="connsiteY262" fmla="*/ 49530 h 2521011"/>
                <a:gd name="connsiteX263" fmla="*/ 550033 w 2369255"/>
                <a:gd name="connsiteY263" fmla="*/ 13335 h 2521011"/>
                <a:gd name="connsiteX264" fmla="*/ 654808 w 2369255"/>
                <a:gd name="connsiteY26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0 w 2369255"/>
                <a:gd name="connsiteY100" fmla="*/ 717508 h 2521011"/>
                <a:gd name="connsiteX101" fmla="*/ 22349 w 2369255"/>
                <a:gd name="connsiteY101" fmla="*/ 718185 h 2521011"/>
                <a:gd name="connsiteX102" fmla="*/ 0 w 2369255"/>
                <a:gd name="connsiteY102" fmla="*/ 717508 h 2521011"/>
                <a:gd name="connsiteX103" fmla="*/ 654808 w 2369255"/>
                <a:gd name="connsiteY103" fmla="*/ 0 h 2521011"/>
                <a:gd name="connsiteX104" fmla="*/ 681478 w 2369255"/>
                <a:gd name="connsiteY104" fmla="*/ 80010 h 2521011"/>
                <a:gd name="connsiteX105" fmla="*/ 790063 w 2369255"/>
                <a:gd name="connsiteY105" fmla="*/ 51435 h 2521011"/>
                <a:gd name="connsiteX106" fmla="*/ 838950 w 2369255"/>
                <a:gd name="connsiteY106" fmla="*/ 29486 h 2521011"/>
                <a:gd name="connsiteX107" fmla="*/ 862453 w 2369255"/>
                <a:gd name="connsiteY107" fmla="*/ 59055 h 2521011"/>
                <a:gd name="connsiteX108" fmla="*/ 856738 w 2369255"/>
                <a:gd name="connsiteY108" fmla="*/ 89535 h 2521011"/>
                <a:gd name="connsiteX109" fmla="*/ 938653 w 2369255"/>
                <a:gd name="connsiteY109" fmla="*/ 93345 h 2521011"/>
                <a:gd name="connsiteX110" fmla="*/ 951988 w 2369255"/>
                <a:gd name="connsiteY110" fmla="*/ 19050 h 2521011"/>
                <a:gd name="connsiteX111" fmla="*/ 972943 w 2369255"/>
                <a:gd name="connsiteY111" fmla="*/ 47625 h 2521011"/>
                <a:gd name="connsiteX112" fmla="*/ 1064383 w 2369255"/>
                <a:gd name="connsiteY112" fmla="*/ 47625 h 2521011"/>
                <a:gd name="connsiteX113" fmla="*/ 1113913 w 2369255"/>
                <a:gd name="connsiteY113" fmla="*/ 38100 h 2521011"/>
                <a:gd name="connsiteX114" fmla="*/ 1121533 w 2369255"/>
                <a:gd name="connsiteY114" fmla="*/ 9525 h 2521011"/>
                <a:gd name="connsiteX115" fmla="*/ 1182493 w 2369255"/>
                <a:gd name="connsiteY115" fmla="*/ 0 h 2521011"/>
                <a:gd name="connsiteX116" fmla="*/ 1214878 w 2369255"/>
                <a:gd name="connsiteY116" fmla="*/ 102870 h 2521011"/>
                <a:gd name="connsiteX117" fmla="*/ 1228213 w 2369255"/>
                <a:gd name="connsiteY117" fmla="*/ 102870 h 2521011"/>
                <a:gd name="connsiteX118" fmla="*/ 1252978 w 2369255"/>
                <a:gd name="connsiteY118" fmla="*/ 190500 h 2521011"/>
                <a:gd name="connsiteX119" fmla="*/ 1255403 w 2369255"/>
                <a:gd name="connsiteY119" fmla="*/ 195722 h 2521011"/>
                <a:gd name="connsiteX120" fmla="*/ 1252978 w 2369255"/>
                <a:gd name="connsiteY120" fmla="*/ 198120 h 2521011"/>
                <a:gd name="connsiteX121" fmla="*/ 1249168 w 2369255"/>
                <a:gd name="connsiteY121" fmla="*/ 240030 h 2521011"/>
                <a:gd name="connsiteX122" fmla="*/ 1273933 w 2369255"/>
                <a:gd name="connsiteY122" fmla="*/ 346710 h 2521011"/>
                <a:gd name="connsiteX123" fmla="*/ 1216783 w 2369255"/>
                <a:gd name="connsiteY123" fmla="*/ 363855 h 2521011"/>
                <a:gd name="connsiteX124" fmla="*/ 1245358 w 2369255"/>
                <a:gd name="connsiteY124" fmla="*/ 510540 h 2521011"/>
                <a:gd name="connsiteX125" fmla="*/ 1266313 w 2369255"/>
                <a:gd name="connsiteY125" fmla="*/ 563880 h 2521011"/>
                <a:gd name="connsiteX126" fmla="*/ 1312033 w 2369255"/>
                <a:gd name="connsiteY126" fmla="*/ 641985 h 2521011"/>
                <a:gd name="connsiteX127" fmla="*/ 1332988 w 2369255"/>
                <a:gd name="connsiteY127" fmla="*/ 645795 h 2521011"/>
                <a:gd name="connsiteX128" fmla="*/ 1361563 w 2369255"/>
                <a:gd name="connsiteY128" fmla="*/ 737235 h 2521011"/>
                <a:gd name="connsiteX129" fmla="*/ 1540633 w 2369255"/>
                <a:gd name="connsiteY129" fmla="*/ 702945 h 2521011"/>
                <a:gd name="connsiteX130" fmla="*/ 1540207 w 2369255"/>
                <a:gd name="connsiteY130" fmla="*/ 700259 h 2521011"/>
                <a:gd name="connsiteX131" fmla="*/ 1586353 w 2369255"/>
                <a:gd name="connsiteY131" fmla="*/ 689610 h 2521011"/>
                <a:gd name="connsiteX132" fmla="*/ 1609213 w 2369255"/>
                <a:gd name="connsiteY132" fmla="*/ 659130 h 2521011"/>
                <a:gd name="connsiteX133" fmla="*/ 1637788 w 2369255"/>
                <a:gd name="connsiteY133" fmla="*/ 645795 h 2521011"/>
                <a:gd name="connsiteX134" fmla="*/ 1649218 w 2369255"/>
                <a:gd name="connsiteY134" fmla="*/ 613410 h 2521011"/>
                <a:gd name="connsiteX135" fmla="*/ 1670173 w 2369255"/>
                <a:gd name="connsiteY135" fmla="*/ 594360 h 2521011"/>
                <a:gd name="connsiteX136" fmla="*/ 1691128 w 2369255"/>
                <a:gd name="connsiteY136" fmla="*/ 609600 h 2521011"/>
                <a:gd name="connsiteX137" fmla="*/ 1685413 w 2369255"/>
                <a:gd name="connsiteY137" fmla="*/ 708660 h 2521011"/>
                <a:gd name="connsiteX138" fmla="*/ 1755898 w 2369255"/>
                <a:gd name="connsiteY138" fmla="*/ 786765 h 2521011"/>
                <a:gd name="connsiteX139" fmla="*/ 1757803 w 2369255"/>
                <a:gd name="connsiteY139" fmla="*/ 851535 h 2521011"/>
                <a:gd name="connsiteX140" fmla="*/ 1733038 w 2369255"/>
                <a:gd name="connsiteY140" fmla="*/ 872490 h 2521011"/>
                <a:gd name="connsiteX141" fmla="*/ 1795903 w 2369255"/>
                <a:gd name="connsiteY141" fmla="*/ 876300 h 2521011"/>
                <a:gd name="connsiteX142" fmla="*/ 2082230 w 2369255"/>
                <a:gd name="connsiteY142" fmla="*/ 811829 h 2521011"/>
                <a:gd name="connsiteX143" fmla="*/ 2102608 w 2369255"/>
                <a:gd name="connsiteY143" fmla="*/ 889635 h 2521011"/>
                <a:gd name="connsiteX144" fmla="*/ 2094988 w 2369255"/>
                <a:gd name="connsiteY144" fmla="*/ 942975 h 2521011"/>
                <a:gd name="connsiteX145" fmla="*/ 2030218 w 2369255"/>
                <a:gd name="connsiteY145" fmla="*/ 952500 h 2521011"/>
                <a:gd name="connsiteX146" fmla="*/ 2030218 w 2369255"/>
                <a:gd name="connsiteY146" fmla="*/ 1022985 h 2521011"/>
                <a:gd name="connsiteX147" fmla="*/ 2074033 w 2369255"/>
                <a:gd name="connsiteY147" fmla="*/ 1028700 h 2521011"/>
                <a:gd name="connsiteX148" fmla="*/ 2114038 w 2369255"/>
                <a:gd name="connsiteY148" fmla="*/ 1002030 h 2521011"/>
                <a:gd name="connsiteX149" fmla="*/ 2093083 w 2369255"/>
                <a:gd name="connsiteY149" fmla="*/ 1057275 h 2521011"/>
                <a:gd name="connsiteX150" fmla="*/ 2089273 w 2369255"/>
                <a:gd name="connsiteY150" fmla="*/ 1137285 h 2521011"/>
                <a:gd name="connsiteX151" fmla="*/ 2287393 w 2369255"/>
                <a:gd name="connsiteY151" fmla="*/ 1135380 h 2521011"/>
                <a:gd name="connsiteX152" fmla="*/ 2287393 w 2369255"/>
                <a:gd name="connsiteY152" fmla="*/ 1091565 h 2521011"/>
                <a:gd name="connsiteX153" fmla="*/ 2296363 w 2369255"/>
                <a:gd name="connsiteY153" fmla="*/ 1088949 h 2521011"/>
                <a:gd name="connsiteX154" fmla="*/ 2369255 w 2369255"/>
                <a:gd name="connsiteY154" fmla="*/ 1229053 h 2521011"/>
                <a:gd name="connsiteX155" fmla="*/ 2303675 w 2369255"/>
                <a:gd name="connsiteY155" fmla="*/ 1218123 h 2521011"/>
                <a:gd name="connsiteX156" fmla="*/ 2285869 w 2369255"/>
                <a:gd name="connsiteY156" fmla="*/ 1136214 h 2521011"/>
                <a:gd name="connsiteX157" fmla="*/ 2093706 w 2369255"/>
                <a:gd name="connsiteY157" fmla="*/ 1138062 h 2521011"/>
                <a:gd name="connsiteX158" fmla="*/ 2142613 w 2369255"/>
                <a:gd name="connsiteY158" fmla="*/ 1226820 h 2521011"/>
                <a:gd name="connsiteX159" fmla="*/ 2083558 w 2369255"/>
                <a:gd name="connsiteY159" fmla="*/ 1257300 h 2521011"/>
                <a:gd name="connsiteX160" fmla="*/ 2093083 w 2369255"/>
                <a:gd name="connsiteY160" fmla="*/ 1295400 h 2521011"/>
                <a:gd name="connsiteX161" fmla="*/ 2047363 w 2369255"/>
                <a:gd name="connsiteY161" fmla="*/ 1350645 h 2521011"/>
                <a:gd name="connsiteX162" fmla="*/ 2174998 w 2369255"/>
                <a:gd name="connsiteY162" fmla="*/ 1419225 h 2521011"/>
                <a:gd name="connsiteX163" fmla="*/ 2152138 w 2369255"/>
                <a:gd name="connsiteY163" fmla="*/ 1451610 h 2521011"/>
                <a:gd name="connsiteX164" fmla="*/ 2203573 w 2369255"/>
                <a:gd name="connsiteY164" fmla="*/ 1527810 h 2521011"/>
                <a:gd name="connsiteX165" fmla="*/ 2197858 w 2369255"/>
                <a:gd name="connsiteY165" fmla="*/ 1565910 h 2521011"/>
                <a:gd name="connsiteX166" fmla="*/ 2163568 w 2369255"/>
                <a:gd name="connsiteY166" fmla="*/ 1581150 h 2521011"/>
                <a:gd name="connsiteX167" fmla="*/ 2131183 w 2369255"/>
                <a:gd name="connsiteY167" fmla="*/ 1657350 h 2521011"/>
                <a:gd name="connsiteX168" fmla="*/ 2165473 w 2369255"/>
                <a:gd name="connsiteY168" fmla="*/ 1691640 h 2521011"/>
                <a:gd name="connsiteX169" fmla="*/ 2129278 w 2369255"/>
                <a:gd name="connsiteY169" fmla="*/ 1737360 h 2521011"/>
                <a:gd name="connsiteX170" fmla="*/ 2213098 w 2369255"/>
                <a:gd name="connsiteY170" fmla="*/ 1722120 h 2521011"/>
                <a:gd name="connsiteX171" fmla="*/ 2131183 w 2369255"/>
                <a:gd name="connsiteY171" fmla="*/ 1739265 h 2521011"/>
                <a:gd name="connsiteX172" fmla="*/ 2030218 w 2369255"/>
                <a:gd name="connsiteY172" fmla="*/ 1644015 h 2521011"/>
                <a:gd name="connsiteX173" fmla="*/ 1940683 w 2369255"/>
                <a:gd name="connsiteY173" fmla="*/ 1708785 h 2521011"/>
                <a:gd name="connsiteX174" fmla="*/ 1809238 w 2369255"/>
                <a:gd name="connsiteY174" fmla="*/ 1737360 h 2521011"/>
                <a:gd name="connsiteX175" fmla="*/ 1795903 w 2369255"/>
                <a:gd name="connsiteY175" fmla="*/ 1722120 h 2521011"/>
                <a:gd name="connsiteX176" fmla="*/ 1738753 w 2369255"/>
                <a:gd name="connsiteY176" fmla="*/ 1737360 h 2521011"/>
                <a:gd name="connsiteX177" fmla="*/ 1734943 w 2369255"/>
                <a:gd name="connsiteY177" fmla="*/ 1760220 h 2521011"/>
                <a:gd name="connsiteX178" fmla="*/ 1683030 w 2369255"/>
                <a:gd name="connsiteY178" fmla="*/ 1773198 h 2521011"/>
                <a:gd name="connsiteX179" fmla="*/ 1681603 w 2369255"/>
                <a:gd name="connsiteY179" fmla="*/ 1771650 h 2521011"/>
                <a:gd name="connsiteX180" fmla="*/ 1637788 w 2369255"/>
                <a:gd name="connsiteY180" fmla="*/ 1811655 h 2521011"/>
                <a:gd name="connsiteX181" fmla="*/ 1618738 w 2369255"/>
                <a:gd name="connsiteY181" fmla="*/ 1811655 h 2521011"/>
                <a:gd name="connsiteX182" fmla="*/ 1546348 w 2369255"/>
                <a:gd name="connsiteY182" fmla="*/ 1903095 h 2521011"/>
                <a:gd name="connsiteX183" fmla="*/ 1538728 w 2369255"/>
                <a:gd name="connsiteY183" fmla="*/ 1952625 h 2521011"/>
                <a:gd name="connsiteX184" fmla="*/ 1513963 w 2369255"/>
                <a:gd name="connsiteY184" fmla="*/ 1918335 h 2521011"/>
                <a:gd name="connsiteX185" fmla="*/ 1475863 w 2369255"/>
                <a:gd name="connsiteY185" fmla="*/ 1986915 h 2521011"/>
                <a:gd name="connsiteX186" fmla="*/ 1460623 w 2369255"/>
                <a:gd name="connsiteY186" fmla="*/ 1986915 h 2521011"/>
                <a:gd name="connsiteX187" fmla="*/ 1414903 w 2369255"/>
                <a:gd name="connsiteY187" fmla="*/ 2019300 h 2521011"/>
                <a:gd name="connsiteX188" fmla="*/ 1418713 w 2369255"/>
                <a:gd name="connsiteY188" fmla="*/ 2038350 h 2521011"/>
                <a:gd name="connsiteX189" fmla="*/ 1376803 w 2369255"/>
                <a:gd name="connsiteY189" fmla="*/ 2066925 h 2521011"/>
                <a:gd name="connsiteX190" fmla="*/ 1390138 w 2369255"/>
                <a:gd name="connsiteY190" fmla="*/ 2097405 h 2521011"/>
                <a:gd name="connsiteX191" fmla="*/ 1319653 w 2369255"/>
                <a:gd name="connsiteY191" fmla="*/ 2106930 h 2521011"/>
                <a:gd name="connsiteX192" fmla="*/ 1300603 w 2369255"/>
                <a:gd name="connsiteY192" fmla="*/ 2143125 h 2521011"/>
                <a:gd name="connsiteX193" fmla="*/ 1273933 w 2369255"/>
                <a:gd name="connsiteY193" fmla="*/ 2164080 h 2521011"/>
                <a:gd name="connsiteX194" fmla="*/ 1239643 w 2369255"/>
                <a:gd name="connsiteY194" fmla="*/ 2141220 h 2521011"/>
                <a:gd name="connsiteX195" fmla="*/ 1225489 w 2369255"/>
                <a:gd name="connsiteY195" fmla="*/ 2157396 h 2521011"/>
                <a:gd name="connsiteX196" fmla="*/ 1224403 w 2369255"/>
                <a:gd name="connsiteY196" fmla="*/ 2156460 h 2521011"/>
                <a:gd name="connsiteX197" fmla="*/ 1096768 w 2369255"/>
                <a:gd name="connsiteY197" fmla="*/ 2042160 h 2521011"/>
                <a:gd name="connsiteX198" fmla="*/ 1049736 w 2369255"/>
                <a:gd name="connsiteY198" fmla="*/ 2104529 h 2521011"/>
                <a:gd name="connsiteX199" fmla="*/ 969133 w 2369255"/>
                <a:gd name="connsiteY199" fmla="*/ 2101216 h 2521011"/>
                <a:gd name="connsiteX200" fmla="*/ 965323 w 2369255"/>
                <a:gd name="connsiteY200" fmla="*/ 2129791 h 2521011"/>
                <a:gd name="connsiteX201" fmla="*/ 807208 w 2369255"/>
                <a:gd name="connsiteY201" fmla="*/ 2129791 h 2521011"/>
                <a:gd name="connsiteX202" fmla="*/ 803398 w 2369255"/>
                <a:gd name="connsiteY202" fmla="*/ 2025016 h 2521011"/>
                <a:gd name="connsiteX203" fmla="*/ 801578 w 2369255"/>
                <a:gd name="connsiteY203" fmla="*/ 2024761 h 2521011"/>
                <a:gd name="connsiteX204" fmla="*/ 818638 w 2369255"/>
                <a:gd name="connsiteY204" fmla="*/ 1973580 h 2521011"/>
                <a:gd name="connsiteX205" fmla="*/ 776728 w 2369255"/>
                <a:gd name="connsiteY205" fmla="*/ 1939290 h 2521011"/>
                <a:gd name="connsiteX206" fmla="*/ 780538 w 2369255"/>
                <a:gd name="connsiteY206" fmla="*/ 1899285 h 2521011"/>
                <a:gd name="connsiteX207" fmla="*/ 791968 w 2369255"/>
                <a:gd name="connsiteY207" fmla="*/ 1836420 h 2521011"/>
                <a:gd name="connsiteX208" fmla="*/ 761488 w 2369255"/>
                <a:gd name="connsiteY208" fmla="*/ 1802130 h 2521011"/>
                <a:gd name="connsiteX209" fmla="*/ 708148 w 2369255"/>
                <a:gd name="connsiteY209" fmla="*/ 1790700 h 2521011"/>
                <a:gd name="connsiteX210" fmla="*/ 637663 w 2369255"/>
                <a:gd name="connsiteY210" fmla="*/ 1731645 h 2521011"/>
                <a:gd name="connsiteX211" fmla="*/ 637663 w 2369255"/>
                <a:gd name="connsiteY211" fmla="*/ 1704975 h 2521011"/>
                <a:gd name="connsiteX212" fmla="*/ 609088 w 2369255"/>
                <a:gd name="connsiteY212" fmla="*/ 1708785 h 2521011"/>
                <a:gd name="connsiteX213" fmla="*/ 504313 w 2369255"/>
                <a:gd name="connsiteY213" fmla="*/ 1638300 h 2521011"/>
                <a:gd name="connsiteX214" fmla="*/ 463237 w 2369255"/>
                <a:gd name="connsiteY214" fmla="*/ 1595581 h 2521011"/>
                <a:gd name="connsiteX215" fmla="*/ 464308 w 2369255"/>
                <a:gd name="connsiteY215" fmla="*/ 1543050 h 2521011"/>
                <a:gd name="connsiteX216" fmla="*/ 420493 w 2369255"/>
                <a:gd name="connsiteY216" fmla="*/ 1522095 h 2521011"/>
                <a:gd name="connsiteX217" fmla="*/ 435733 w 2369255"/>
                <a:gd name="connsiteY217" fmla="*/ 1470660 h 2521011"/>
                <a:gd name="connsiteX218" fmla="*/ 391918 w 2369255"/>
                <a:gd name="connsiteY218" fmla="*/ 1491615 h 2521011"/>
                <a:gd name="connsiteX219" fmla="*/ 359533 w 2369255"/>
                <a:gd name="connsiteY219" fmla="*/ 1491615 h 2521011"/>
                <a:gd name="connsiteX220" fmla="*/ 353818 w 2369255"/>
                <a:gd name="connsiteY220" fmla="*/ 1510665 h 2521011"/>
                <a:gd name="connsiteX221" fmla="*/ 184273 w 2369255"/>
                <a:gd name="connsiteY221" fmla="*/ 1510665 h 2521011"/>
                <a:gd name="connsiteX222" fmla="*/ 163926 w 2369255"/>
                <a:gd name="connsiteY222" fmla="*/ 1573404 h 2521011"/>
                <a:gd name="connsiteX223" fmla="*/ 163885 w 2369255"/>
                <a:gd name="connsiteY223" fmla="*/ 1573328 h 2521011"/>
                <a:gd name="connsiteX224" fmla="*/ 184395 w 2369255"/>
                <a:gd name="connsiteY224" fmla="*/ 1510087 h 2521011"/>
                <a:gd name="connsiteX225" fmla="*/ 203274 w 2369255"/>
                <a:gd name="connsiteY225" fmla="*/ 1510087 h 2521011"/>
                <a:gd name="connsiteX226" fmla="*/ 197608 w 2369255"/>
                <a:gd name="connsiteY226" fmla="*/ 1443990 h 2521011"/>
                <a:gd name="connsiteX227" fmla="*/ 148078 w 2369255"/>
                <a:gd name="connsiteY227" fmla="*/ 1466850 h 2521011"/>
                <a:gd name="connsiteX228" fmla="*/ 127123 w 2369255"/>
                <a:gd name="connsiteY228" fmla="*/ 1390650 h 2521011"/>
                <a:gd name="connsiteX229" fmla="*/ 117598 w 2369255"/>
                <a:gd name="connsiteY229" fmla="*/ 1389648 h 2521011"/>
                <a:gd name="connsiteX230" fmla="*/ 117598 w 2369255"/>
                <a:gd name="connsiteY230" fmla="*/ 1352550 h 2521011"/>
                <a:gd name="connsiteX231" fmla="*/ 148078 w 2369255"/>
                <a:gd name="connsiteY231" fmla="*/ 1314450 h 2521011"/>
                <a:gd name="connsiteX232" fmla="*/ 212848 w 2369255"/>
                <a:gd name="connsiteY232" fmla="*/ 1303020 h 2521011"/>
                <a:gd name="connsiteX233" fmla="*/ 229993 w 2369255"/>
                <a:gd name="connsiteY233" fmla="*/ 1238250 h 2521011"/>
                <a:gd name="connsiteX234" fmla="*/ 218563 w 2369255"/>
                <a:gd name="connsiteY234" fmla="*/ 1143000 h 2521011"/>
                <a:gd name="connsiteX235" fmla="*/ 219377 w 2369255"/>
                <a:gd name="connsiteY235" fmla="*/ 1135131 h 2521011"/>
                <a:gd name="connsiteX236" fmla="*/ 308099 w 2369255"/>
                <a:gd name="connsiteY236" fmla="*/ 1110615 h 2521011"/>
                <a:gd name="connsiteX237" fmla="*/ 325244 w 2369255"/>
                <a:gd name="connsiteY237" fmla="*/ 1022985 h 2521011"/>
                <a:gd name="connsiteX238" fmla="*/ 304289 w 2369255"/>
                <a:gd name="connsiteY238" fmla="*/ 986790 h 2521011"/>
                <a:gd name="connsiteX239" fmla="*/ 174749 w 2369255"/>
                <a:gd name="connsiteY239" fmla="*/ 969645 h 2521011"/>
                <a:gd name="connsiteX240" fmla="*/ 243329 w 2369255"/>
                <a:gd name="connsiteY240" fmla="*/ 843915 h 2521011"/>
                <a:gd name="connsiteX241" fmla="*/ 247139 w 2369255"/>
                <a:gd name="connsiteY241" fmla="*/ 731520 h 2521011"/>
                <a:gd name="connsiteX242" fmla="*/ 222373 w 2369255"/>
                <a:gd name="connsiteY242" fmla="*/ 715066 h 2521011"/>
                <a:gd name="connsiteX243" fmla="*/ 222373 w 2369255"/>
                <a:gd name="connsiteY243" fmla="*/ 567691 h 2521011"/>
                <a:gd name="connsiteX244" fmla="*/ 243328 w 2369255"/>
                <a:gd name="connsiteY244" fmla="*/ 489586 h 2521011"/>
                <a:gd name="connsiteX245" fmla="*/ 212848 w 2369255"/>
                <a:gd name="connsiteY245" fmla="*/ 447676 h 2521011"/>
                <a:gd name="connsiteX246" fmla="*/ 287143 w 2369255"/>
                <a:gd name="connsiteY246" fmla="*/ 449581 h 2521011"/>
                <a:gd name="connsiteX247" fmla="*/ 282547 w 2369255"/>
                <a:gd name="connsiteY247" fmla="*/ 446066 h 2521011"/>
                <a:gd name="connsiteX248" fmla="*/ 287143 w 2369255"/>
                <a:gd name="connsiteY248" fmla="*/ 447675 h 2521011"/>
                <a:gd name="connsiteX249" fmla="*/ 317623 w 2369255"/>
                <a:gd name="connsiteY249" fmla="*/ 382905 h 2521011"/>
                <a:gd name="connsiteX250" fmla="*/ 401443 w 2369255"/>
                <a:gd name="connsiteY250" fmla="*/ 384810 h 2521011"/>
                <a:gd name="connsiteX251" fmla="*/ 447163 w 2369255"/>
                <a:gd name="connsiteY251" fmla="*/ 361950 h 2521011"/>
                <a:gd name="connsiteX252" fmla="*/ 462403 w 2369255"/>
                <a:gd name="connsiteY252" fmla="*/ 335280 h 2521011"/>
                <a:gd name="connsiteX253" fmla="*/ 466213 w 2369255"/>
                <a:gd name="connsiteY253" fmla="*/ 266700 h 2521011"/>
                <a:gd name="connsiteX254" fmla="*/ 443353 w 2369255"/>
                <a:gd name="connsiteY254" fmla="*/ 198120 h 2521011"/>
                <a:gd name="connsiteX255" fmla="*/ 390013 w 2369255"/>
                <a:gd name="connsiteY255" fmla="*/ 137160 h 2521011"/>
                <a:gd name="connsiteX256" fmla="*/ 412873 w 2369255"/>
                <a:gd name="connsiteY256" fmla="*/ 125730 h 2521011"/>
                <a:gd name="connsiteX257" fmla="*/ 411094 w 2369255"/>
                <a:gd name="connsiteY257" fmla="*/ 119401 h 2521011"/>
                <a:gd name="connsiteX258" fmla="*/ 412873 w 2369255"/>
                <a:gd name="connsiteY258" fmla="*/ 120015 h 2521011"/>
                <a:gd name="connsiteX259" fmla="*/ 454783 w 2369255"/>
                <a:gd name="connsiteY259" fmla="*/ 74295 h 2521011"/>
                <a:gd name="connsiteX260" fmla="*/ 521458 w 2369255"/>
                <a:gd name="connsiteY260" fmla="*/ 85725 h 2521011"/>
                <a:gd name="connsiteX261" fmla="*/ 498598 w 2369255"/>
                <a:gd name="connsiteY261" fmla="*/ 49530 h 2521011"/>
                <a:gd name="connsiteX262" fmla="*/ 550033 w 2369255"/>
                <a:gd name="connsiteY262" fmla="*/ 13335 h 2521011"/>
                <a:gd name="connsiteX263" fmla="*/ 654808 w 2369255"/>
                <a:gd name="connsiteY263"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12498 w 2251657"/>
                <a:gd name="connsiteY95" fmla="*/ 1078284 h 2521011"/>
                <a:gd name="connsiteX96" fmla="*/ 12965 w 2251657"/>
                <a:gd name="connsiteY96" fmla="*/ 1078457 h 2521011"/>
                <a:gd name="connsiteX97" fmla="*/ 5715 w 2251657"/>
                <a:gd name="connsiteY97" fmla="*/ 1120140 h 2521011"/>
                <a:gd name="connsiteX98" fmla="*/ 5279 w 2251657"/>
                <a:gd name="connsiteY98" fmla="*/ 1119797 h 2521011"/>
                <a:gd name="connsiteX99" fmla="*/ 12498 w 2251657"/>
                <a:gd name="connsiteY99" fmla="*/ 1078284 h 2521011"/>
                <a:gd name="connsiteX100" fmla="*/ 537210 w 2251657"/>
                <a:gd name="connsiteY100" fmla="*/ 0 h 2521011"/>
                <a:gd name="connsiteX101" fmla="*/ 563880 w 2251657"/>
                <a:gd name="connsiteY101" fmla="*/ 80010 h 2521011"/>
                <a:gd name="connsiteX102" fmla="*/ 672465 w 2251657"/>
                <a:gd name="connsiteY102" fmla="*/ 51435 h 2521011"/>
                <a:gd name="connsiteX103" fmla="*/ 721352 w 2251657"/>
                <a:gd name="connsiteY103" fmla="*/ 29486 h 2521011"/>
                <a:gd name="connsiteX104" fmla="*/ 744855 w 2251657"/>
                <a:gd name="connsiteY104" fmla="*/ 59055 h 2521011"/>
                <a:gd name="connsiteX105" fmla="*/ 739140 w 2251657"/>
                <a:gd name="connsiteY105" fmla="*/ 89535 h 2521011"/>
                <a:gd name="connsiteX106" fmla="*/ 821055 w 2251657"/>
                <a:gd name="connsiteY106" fmla="*/ 93345 h 2521011"/>
                <a:gd name="connsiteX107" fmla="*/ 834390 w 2251657"/>
                <a:gd name="connsiteY107" fmla="*/ 19050 h 2521011"/>
                <a:gd name="connsiteX108" fmla="*/ 855345 w 2251657"/>
                <a:gd name="connsiteY108" fmla="*/ 47625 h 2521011"/>
                <a:gd name="connsiteX109" fmla="*/ 946785 w 2251657"/>
                <a:gd name="connsiteY109" fmla="*/ 47625 h 2521011"/>
                <a:gd name="connsiteX110" fmla="*/ 996315 w 2251657"/>
                <a:gd name="connsiteY110" fmla="*/ 38100 h 2521011"/>
                <a:gd name="connsiteX111" fmla="*/ 1003935 w 2251657"/>
                <a:gd name="connsiteY111" fmla="*/ 9525 h 2521011"/>
                <a:gd name="connsiteX112" fmla="*/ 1064895 w 2251657"/>
                <a:gd name="connsiteY112" fmla="*/ 0 h 2521011"/>
                <a:gd name="connsiteX113" fmla="*/ 1097280 w 2251657"/>
                <a:gd name="connsiteY113" fmla="*/ 102870 h 2521011"/>
                <a:gd name="connsiteX114" fmla="*/ 1110615 w 2251657"/>
                <a:gd name="connsiteY114" fmla="*/ 102870 h 2521011"/>
                <a:gd name="connsiteX115" fmla="*/ 1135380 w 2251657"/>
                <a:gd name="connsiteY115" fmla="*/ 190500 h 2521011"/>
                <a:gd name="connsiteX116" fmla="*/ 1137805 w 2251657"/>
                <a:gd name="connsiteY116" fmla="*/ 195722 h 2521011"/>
                <a:gd name="connsiteX117" fmla="*/ 1135380 w 2251657"/>
                <a:gd name="connsiteY117" fmla="*/ 198120 h 2521011"/>
                <a:gd name="connsiteX118" fmla="*/ 1131570 w 2251657"/>
                <a:gd name="connsiteY118" fmla="*/ 240030 h 2521011"/>
                <a:gd name="connsiteX119" fmla="*/ 1156335 w 2251657"/>
                <a:gd name="connsiteY119" fmla="*/ 346710 h 2521011"/>
                <a:gd name="connsiteX120" fmla="*/ 1099185 w 2251657"/>
                <a:gd name="connsiteY120" fmla="*/ 363855 h 2521011"/>
                <a:gd name="connsiteX121" fmla="*/ 1127760 w 2251657"/>
                <a:gd name="connsiteY121" fmla="*/ 510540 h 2521011"/>
                <a:gd name="connsiteX122" fmla="*/ 1148715 w 2251657"/>
                <a:gd name="connsiteY122" fmla="*/ 563880 h 2521011"/>
                <a:gd name="connsiteX123" fmla="*/ 1194435 w 2251657"/>
                <a:gd name="connsiteY123" fmla="*/ 641985 h 2521011"/>
                <a:gd name="connsiteX124" fmla="*/ 1215390 w 2251657"/>
                <a:gd name="connsiteY124" fmla="*/ 645795 h 2521011"/>
                <a:gd name="connsiteX125" fmla="*/ 1243965 w 2251657"/>
                <a:gd name="connsiteY125" fmla="*/ 737235 h 2521011"/>
                <a:gd name="connsiteX126" fmla="*/ 1423035 w 2251657"/>
                <a:gd name="connsiteY126" fmla="*/ 702945 h 2521011"/>
                <a:gd name="connsiteX127" fmla="*/ 1422609 w 2251657"/>
                <a:gd name="connsiteY127" fmla="*/ 700259 h 2521011"/>
                <a:gd name="connsiteX128" fmla="*/ 1468755 w 2251657"/>
                <a:gd name="connsiteY128" fmla="*/ 689610 h 2521011"/>
                <a:gd name="connsiteX129" fmla="*/ 1491615 w 2251657"/>
                <a:gd name="connsiteY129" fmla="*/ 659130 h 2521011"/>
                <a:gd name="connsiteX130" fmla="*/ 1520190 w 2251657"/>
                <a:gd name="connsiteY130" fmla="*/ 645795 h 2521011"/>
                <a:gd name="connsiteX131" fmla="*/ 1531620 w 2251657"/>
                <a:gd name="connsiteY131" fmla="*/ 613410 h 2521011"/>
                <a:gd name="connsiteX132" fmla="*/ 1552575 w 2251657"/>
                <a:gd name="connsiteY132" fmla="*/ 594360 h 2521011"/>
                <a:gd name="connsiteX133" fmla="*/ 1573530 w 2251657"/>
                <a:gd name="connsiteY133" fmla="*/ 609600 h 2521011"/>
                <a:gd name="connsiteX134" fmla="*/ 1567815 w 2251657"/>
                <a:gd name="connsiteY134" fmla="*/ 708660 h 2521011"/>
                <a:gd name="connsiteX135" fmla="*/ 1638300 w 2251657"/>
                <a:gd name="connsiteY135" fmla="*/ 786765 h 2521011"/>
                <a:gd name="connsiteX136" fmla="*/ 1640205 w 2251657"/>
                <a:gd name="connsiteY136" fmla="*/ 851535 h 2521011"/>
                <a:gd name="connsiteX137" fmla="*/ 1615440 w 2251657"/>
                <a:gd name="connsiteY137" fmla="*/ 872490 h 2521011"/>
                <a:gd name="connsiteX138" fmla="*/ 1678305 w 2251657"/>
                <a:gd name="connsiteY138" fmla="*/ 876300 h 2521011"/>
                <a:gd name="connsiteX139" fmla="*/ 1964632 w 2251657"/>
                <a:gd name="connsiteY139" fmla="*/ 811829 h 2521011"/>
                <a:gd name="connsiteX140" fmla="*/ 1985010 w 2251657"/>
                <a:gd name="connsiteY140" fmla="*/ 889635 h 2521011"/>
                <a:gd name="connsiteX141" fmla="*/ 1977390 w 2251657"/>
                <a:gd name="connsiteY141" fmla="*/ 942975 h 2521011"/>
                <a:gd name="connsiteX142" fmla="*/ 1912620 w 2251657"/>
                <a:gd name="connsiteY142" fmla="*/ 952500 h 2521011"/>
                <a:gd name="connsiteX143" fmla="*/ 1912620 w 2251657"/>
                <a:gd name="connsiteY143" fmla="*/ 1022985 h 2521011"/>
                <a:gd name="connsiteX144" fmla="*/ 1956435 w 2251657"/>
                <a:gd name="connsiteY144" fmla="*/ 1028700 h 2521011"/>
                <a:gd name="connsiteX145" fmla="*/ 1996440 w 2251657"/>
                <a:gd name="connsiteY145" fmla="*/ 1002030 h 2521011"/>
                <a:gd name="connsiteX146" fmla="*/ 1975485 w 2251657"/>
                <a:gd name="connsiteY146" fmla="*/ 1057275 h 2521011"/>
                <a:gd name="connsiteX147" fmla="*/ 1971675 w 2251657"/>
                <a:gd name="connsiteY147" fmla="*/ 1137285 h 2521011"/>
                <a:gd name="connsiteX148" fmla="*/ 2169795 w 2251657"/>
                <a:gd name="connsiteY148" fmla="*/ 1135380 h 2521011"/>
                <a:gd name="connsiteX149" fmla="*/ 2169795 w 2251657"/>
                <a:gd name="connsiteY149" fmla="*/ 1091565 h 2521011"/>
                <a:gd name="connsiteX150" fmla="*/ 2178765 w 2251657"/>
                <a:gd name="connsiteY150" fmla="*/ 1088949 h 2521011"/>
                <a:gd name="connsiteX151" fmla="*/ 2251657 w 2251657"/>
                <a:gd name="connsiteY151" fmla="*/ 1229053 h 2521011"/>
                <a:gd name="connsiteX152" fmla="*/ 2186077 w 2251657"/>
                <a:gd name="connsiteY152" fmla="*/ 1218123 h 2521011"/>
                <a:gd name="connsiteX153" fmla="*/ 2168271 w 2251657"/>
                <a:gd name="connsiteY153" fmla="*/ 1136214 h 2521011"/>
                <a:gd name="connsiteX154" fmla="*/ 1976108 w 2251657"/>
                <a:gd name="connsiteY154" fmla="*/ 1138062 h 2521011"/>
                <a:gd name="connsiteX155" fmla="*/ 2025015 w 2251657"/>
                <a:gd name="connsiteY155" fmla="*/ 1226820 h 2521011"/>
                <a:gd name="connsiteX156" fmla="*/ 1965960 w 2251657"/>
                <a:gd name="connsiteY156" fmla="*/ 1257300 h 2521011"/>
                <a:gd name="connsiteX157" fmla="*/ 1975485 w 2251657"/>
                <a:gd name="connsiteY157" fmla="*/ 1295400 h 2521011"/>
                <a:gd name="connsiteX158" fmla="*/ 1929765 w 2251657"/>
                <a:gd name="connsiteY158" fmla="*/ 1350645 h 2521011"/>
                <a:gd name="connsiteX159" fmla="*/ 2057400 w 2251657"/>
                <a:gd name="connsiteY159" fmla="*/ 1419225 h 2521011"/>
                <a:gd name="connsiteX160" fmla="*/ 2034540 w 2251657"/>
                <a:gd name="connsiteY160" fmla="*/ 1451610 h 2521011"/>
                <a:gd name="connsiteX161" fmla="*/ 2085975 w 2251657"/>
                <a:gd name="connsiteY161" fmla="*/ 1527810 h 2521011"/>
                <a:gd name="connsiteX162" fmla="*/ 2080260 w 2251657"/>
                <a:gd name="connsiteY162" fmla="*/ 1565910 h 2521011"/>
                <a:gd name="connsiteX163" fmla="*/ 2045970 w 2251657"/>
                <a:gd name="connsiteY163" fmla="*/ 1581150 h 2521011"/>
                <a:gd name="connsiteX164" fmla="*/ 2013585 w 2251657"/>
                <a:gd name="connsiteY164" fmla="*/ 1657350 h 2521011"/>
                <a:gd name="connsiteX165" fmla="*/ 2047875 w 2251657"/>
                <a:gd name="connsiteY165" fmla="*/ 1691640 h 2521011"/>
                <a:gd name="connsiteX166" fmla="*/ 2011680 w 2251657"/>
                <a:gd name="connsiteY166" fmla="*/ 1737360 h 2521011"/>
                <a:gd name="connsiteX167" fmla="*/ 2095500 w 2251657"/>
                <a:gd name="connsiteY167" fmla="*/ 1722120 h 2521011"/>
                <a:gd name="connsiteX168" fmla="*/ 2013585 w 2251657"/>
                <a:gd name="connsiteY168" fmla="*/ 1739265 h 2521011"/>
                <a:gd name="connsiteX169" fmla="*/ 1912620 w 2251657"/>
                <a:gd name="connsiteY169" fmla="*/ 1644015 h 2521011"/>
                <a:gd name="connsiteX170" fmla="*/ 1823085 w 2251657"/>
                <a:gd name="connsiteY170" fmla="*/ 1708785 h 2521011"/>
                <a:gd name="connsiteX171" fmla="*/ 1691640 w 2251657"/>
                <a:gd name="connsiteY171" fmla="*/ 1737360 h 2521011"/>
                <a:gd name="connsiteX172" fmla="*/ 1678305 w 2251657"/>
                <a:gd name="connsiteY172" fmla="*/ 1722120 h 2521011"/>
                <a:gd name="connsiteX173" fmla="*/ 1621155 w 2251657"/>
                <a:gd name="connsiteY173" fmla="*/ 1737360 h 2521011"/>
                <a:gd name="connsiteX174" fmla="*/ 1617345 w 2251657"/>
                <a:gd name="connsiteY174" fmla="*/ 1760220 h 2521011"/>
                <a:gd name="connsiteX175" fmla="*/ 1565432 w 2251657"/>
                <a:gd name="connsiteY175" fmla="*/ 1773198 h 2521011"/>
                <a:gd name="connsiteX176" fmla="*/ 1564005 w 2251657"/>
                <a:gd name="connsiteY176" fmla="*/ 1771650 h 2521011"/>
                <a:gd name="connsiteX177" fmla="*/ 1520190 w 2251657"/>
                <a:gd name="connsiteY177" fmla="*/ 1811655 h 2521011"/>
                <a:gd name="connsiteX178" fmla="*/ 1501140 w 2251657"/>
                <a:gd name="connsiteY178" fmla="*/ 1811655 h 2521011"/>
                <a:gd name="connsiteX179" fmla="*/ 1428750 w 2251657"/>
                <a:gd name="connsiteY179" fmla="*/ 1903095 h 2521011"/>
                <a:gd name="connsiteX180" fmla="*/ 1421130 w 2251657"/>
                <a:gd name="connsiteY180" fmla="*/ 1952625 h 2521011"/>
                <a:gd name="connsiteX181" fmla="*/ 1396365 w 2251657"/>
                <a:gd name="connsiteY181" fmla="*/ 1918335 h 2521011"/>
                <a:gd name="connsiteX182" fmla="*/ 1358265 w 2251657"/>
                <a:gd name="connsiteY182" fmla="*/ 1986915 h 2521011"/>
                <a:gd name="connsiteX183" fmla="*/ 1343025 w 2251657"/>
                <a:gd name="connsiteY183" fmla="*/ 1986915 h 2521011"/>
                <a:gd name="connsiteX184" fmla="*/ 1297305 w 2251657"/>
                <a:gd name="connsiteY184" fmla="*/ 2019300 h 2521011"/>
                <a:gd name="connsiteX185" fmla="*/ 1301115 w 2251657"/>
                <a:gd name="connsiteY185" fmla="*/ 2038350 h 2521011"/>
                <a:gd name="connsiteX186" fmla="*/ 1259205 w 2251657"/>
                <a:gd name="connsiteY186" fmla="*/ 2066925 h 2521011"/>
                <a:gd name="connsiteX187" fmla="*/ 1272540 w 2251657"/>
                <a:gd name="connsiteY187" fmla="*/ 2097405 h 2521011"/>
                <a:gd name="connsiteX188" fmla="*/ 1202055 w 2251657"/>
                <a:gd name="connsiteY188" fmla="*/ 2106930 h 2521011"/>
                <a:gd name="connsiteX189" fmla="*/ 1183005 w 2251657"/>
                <a:gd name="connsiteY189" fmla="*/ 2143125 h 2521011"/>
                <a:gd name="connsiteX190" fmla="*/ 1156335 w 2251657"/>
                <a:gd name="connsiteY190" fmla="*/ 2164080 h 2521011"/>
                <a:gd name="connsiteX191" fmla="*/ 1122045 w 2251657"/>
                <a:gd name="connsiteY191" fmla="*/ 2141220 h 2521011"/>
                <a:gd name="connsiteX192" fmla="*/ 1107891 w 2251657"/>
                <a:gd name="connsiteY192" fmla="*/ 2157396 h 2521011"/>
                <a:gd name="connsiteX193" fmla="*/ 1106805 w 2251657"/>
                <a:gd name="connsiteY193" fmla="*/ 2156460 h 2521011"/>
                <a:gd name="connsiteX194" fmla="*/ 979170 w 2251657"/>
                <a:gd name="connsiteY194" fmla="*/ 2042160 h 2521011"/>
                <a:gd name="connsiteX195" fmla="*/ 932138 w 2251657"/>
                <a:gd name="connsiteY195" fmla="*/ 2104529 h 2521011"/>
                <a:gd name="connsiteX196" fmla="*/ 851535 w 2251657"/>
                <a:gd name="connsiteY196" fmla="*/ 2101216 h 2521011"/>
                <a:gd name="connsiteX197" fmla="*/ 847725 w 2251657"/>
                <a:gd name="connsiteY197" fmla="*/ 2129791 h 2521011"/>
                <a:gd name="connsiteX198" fmla="*/ 689610 w 2251657"/>
                <a:gd name="connsiteY198" fmla="*/ 2129791 h 2521011"/>
                <a:gd name="connsiteX199" fmla="*/ 685800 w 2251657"/>
                <a:gd name="connsiteY199" fmla="*/ 2025016 h 2521011"/>
                <a:gd name="connsiteX200" fmla="*/ 683980 w 2251657"/>
                <a:gd name="connsiteY200" fmla="*/ 2024761 h 2521011"/>
                <a:gd name="connsiteX201" fmla="*/ 701040 w 2251657"/>
                <a:gd name="connsiteY201" fmla="*/ 1973580 h 2521011"/>
                <a:gd name="connsiteX202" fmla="*/ 659130 w 2251657"/>
                <a:gd name="connsiteY202" fmla="*/ 1939290 h 2521011"/>
                <a:gd name="connsiteX203" fmla="*/ 662940 w 2251657"/>
                <a:gd name="connsiteY203" fmla="*/ 1899285 h 2521011"/>
                <a:gd name="connsiteX204" fmla="*/ 674370 w 2251657"/>
                <a:gd name="connsiteY204" fmla="*/ 1836420 h 2521011"/>
                <a:gd name="connsiteX205" fmla="*/ 643890 w 2251657"/>
                <a:gd name="connsiteY205" fmla="*/ 1802130 h 2521011"/>
                <a:gd name="connsiteX206" fmla="*/ 590550 w 2251657"/>
                <a:gd name="connsiteY206" fmla="*/ 1790700 h 2521011"/>
                <a:gd name="connsiteX207" fmla="*/ 520065 w 2251657"/>
                <a:gd name="connsiteY207" fmla="*/ 1731645 h 2521011"/>
                <a:gd name="connsiteX208" fmla="*/ 520065 w 2251657"/>
                <a:gd name="connsiteY208" fmla="*/ 1704975 h 2521011"/>
                <a:gd name="connsiteX209" fmla="*/ 491490 w 2251657"/>
                <a:gd name="connsiteY209" fmla="*/ 1708785 h 2521011"/>
                <a:gd name="connsiteX210" fmla="*/ 386715 w 2251657"/>
                <a:gd name="connsiteY210" fmla="*/ 1638300 h 2521011"/>
                <a:gd name="connsiteX211" fmla="*/ 345639 w 2251657"/>
                <a:gd name="connsiteY211" fmla="*/ 1595581 h 2521011"/>
                <a:gd name="connsiteX212" fmla="*/ 346710 w 2251657"/>
                <a:gd name="connsiteY212" fmla="*/ 1543050 h 2521011"/>
                <a:gd name="connsiteX213" fmla="*/ 302895 w 2251657"/>
                <a:gd name="connsiteY213" fmla="*/ 1522095 h 2521011"/>
                <a:gd name="connsiteX214" fmla="*/ 318135 w 2251657"/>
                <a:gd name="connsiteY214" fmla="*/ 1470660 h 2521011"/>
                <a:gd name="connsiteX215" fmla="*/ 274320 w 2251657"/>
                <a:gd name="connsiteY215" fmla="*/ 1491615 h 2521011"/>
                <a:gd name="connsiteX216" fmla="*/ 241935 w 2251657"/>
                <a:gd name="connsiteY216" fmla="*/ 1491615 h 2521011"/>
                <a:gd name="connsiteX217" fmla="*/ 236220 w 2251657"/>
                <a:gd name="connsiteY217" fmla="*/ 1510665 h 2521011"/>
                <a:gd name="connsiteX218" fmla="*/ 66675 w 2251657"/>
                <a:gd name="connsiteY218" fmla="*/ 1510665 h 2521011"/>
                <a:gd name="connsiteX219" fmla="*/ 46328 w 2251657"/>
                <a:gd name="connsiteY219" fmla="*/ 1573404 h 2521011"/>
                <a:gd name="connsiteX220" fmla="*/ 46287 w 2251657"/>
                <a:gd name="connsiteY220" fmla="*/ 1573328 h 2521011"/>
                <a:gd name="connsiteX221" fmla="*/ 66797 w 2251657"/>
                <a:gd name="connsiteY221" fmla="*/ 1510087 h 2521011"/>
                <a:gd name="connsiteX222" fmla="*/ 85676 w 2251657"/>
                <a:gd name="connsiteY222" fmla="*/ 1510087 h 2521011"/>
                <a:gd name="connsiteX223" fmla="*/ 80010 w 2251657"/>
                <a:gd name="connsiteY223" fmla="*/ 1443990 h 2521011"/>
                <a:gd name="connsiteX224" fmla="*/ 30480 w 2251657"/>
                <a:gd name="connsiteY224" fmla="*/ 1466850 h 2521011"/>
                <a:gd name="connsiteX225" fmla="*/ 9525 w 2251657"/>
                <a:gd name="connsiteY225" fmla="*/ 1390650 h 2521011"/>
                <a:gd name="connsiteX226" fmla="*/ 0 w 2251657"/>
                <a:gd name="connsiteY226" fmla="*/ 1389648 h 2521011"/>
                <a:gd name="connsiteX227" fmla="*/ 0 w 2251657"/>
                <a:gd name="connsiteY227" fmla="*/ 1352550 h 2521011"/>
                <a:gd name="connsiteX228" fmla="*/ 30480 w 2251657"/>
                <a:gd name="connsiteY228" fmla="*/ 1314450 h 2521011"/>
                <a:gd name="connsiteX229" fmla="*/ 95250 w 2251657"/>
                <a:gd name="connsiteY229" fmla="*/ 1303020 h 2521011"/>
                <a:gd name="connsiteX230" fmla="*/ 112395 w 2251657"/>
                <a:gd name="connsiteY230" fmla="*/ 1238250 h 2521011"/>
                <a:gd name="connsiteX231" fmla="*/ 100965 w 2251657"/>
                <a:gd name="connsiteY231" fmla="*/ 1143000 h 2521011"/>
                <a:gd name="connsiteX232" fmla="*/ 101779 w 2251657"/>
                <a:gd name="connsiteY232" fmla="*/ 1135131 h 2521011"/>
                <a:gd name="connsiteX233" fmla="*/ 190501 w 2251657"/>
                <a:gd name="connsiteY233" fmla="*/ 1110615 h 2521011"/>
                <a:gd name="connsiteX234" fmla="*/ 207646 w 2251657"/>
                <a:gd name="connsiteY234" fmla="*/ 1022985 h 2521011"/>
                <a:gd name="connsiteX235" fmla="*/ 186691 w 2251657"/>
                <a:gd name="connsiteY235" fmla="*/ 986790 h 2521011"/>
                <a:gd name="connsiteX236" fmla="*/ 57151 w 2251657"/>
                <a:gd name="connsiteY236" fmla="*/ 969645 h 2521011"/>
                <a:gd name="connsiteX237" fmla="*/ 125731 w 2251657"/>
                <a:gd name="connsiteY237" fmla="*/ 843915 h 2521011"/>
                <a:gd name="connsiteX238" fmla="*/ 129541 w 2251657"/>
                <a:gd name="connsiteY238" fmla="*/ 731520 h 2521011"/>
                <a:gd name="connsiteX239" fmla="*/ 104775 w 2251657"/>
                <a:gd name="connsiteY239" fmla="*/ 715066 h 2521011"/>
                <a:gd name="connsiteX240" fmla="*/ 104775 w 2251657"/>
                <a:gd name="connsiteY240" fmla="*/ 567691 h 2521011"/>
                <a:gd name="connsiteX241" fmla="*/ 125730 w 2251657"/>
                <a:gd name="connsiteY241" fmla="*/ 489586 h 2521011"/>
                <a:gd name="connsiteX242" fmla="*/ 95250 w 2251657"/>
                <a:gd name="connsiteY242" fmla="*/ 447676 h 2521011"/>
                <a:gd name="connsiteX243" fmla="*/ 169545 w 2251657"/>
                <a:gd name="connsiteY243" fmla="*/ 449581 h 2521011"/>
                <a:gd name="connsiteX244" fmla="*/ 164949 w 2251657"/>
                <a:gd name="connsiteY244" fmla="*/ 446066 h 2521011"/>
                <a:gd name="connsiteX245" fmla="*/ 169545 w 2251657"/>
                <a:gd name="connsiteY245" fmla="*/ 447675 h 2521011"/>
                <a:gd name="connsiteX246" fmla="*/ 200025 w 2251657"/>
                <a:gd name="connsiteY246" fmla="*/ 382905 h 2521011"/>
                <a:gd name="connsiteX247" fmla="*/ 283845 w 2251657"/>
                <a:gd name="connsiteY247" fmla="*/ 384810 h 2521011"/>
                <a:gd name="connsiteX248" fmla="*/ 329565 w 2251657"/>
                <a:gd name="connsiteY248" fmla="*/ 361950 h 2521011"/>
                <a:gd name="connsiteX249" fmla="*/ 344805 w 2251657"/>
                <a:gd name="connsiteY249" fmla="*/ 335280 h 2521011"/>
                <a:gd name="connsiteX250" fmla="*/ 348615 w 2251657"/>
                <a:gd name="connsiteY250" fmla="*/ 266700 h 2521011"/>
                <a:gd name="connsiteX251" fmla="*/ 325755 w 2251657"/>
                <a:gd name="connsiteY251" fmla="*/ 198120 h 2521011"/>
                <a:gd name="connsiteX252" fmla="*/ 272415 w 2251657"/>
                <a:gd name="connsiteY252" fmla="*/ 137160 h 2521011"/>
                <a:gd name="connsiteX253" fmla="*/ 295275 w 2251657"/>
                <a:gd name="connsiteY253" fmla="*/ 125730 h 2521011"/>
                <a:gd name="connsiteX254" fmla="*/ 293496 w 2251657"/>
                <a:gd name="connsiteY254" fmla="*/ 119401 h 2521011"/>
                <a:gd name="connsiteX255" fmla="*/ 295275 w 2251657"/>
                <a:gd name="connsiteY255" fmla="*/ 120015 h 2521011"/>
                <a:gd name="connsiteX256" fmla="*/ 337185 w 2251657"/>
                <a:gd name="connsiteY256" fmla="*/ 74295 h 2521011"/>
                <a:gd name="connsiteX257" fmla="*/ 403860 w 2251657"/>
                <a:gd name="connsiteY257" fmla="*/ 85725 h 2521011"/>
                <a:gd name="connsiteX258" fmla="*/ 381000 w 2251657"/>
                <a:gd name="connsiteY258" fmla="*/ 49530 h 2521011"/>
                <a:gd name="connsiteX259" fmla="*/ 432435 w 2251657"/>
                <a:gd name="connsiteY259" fmla="*/ 13335 h 2521011"/>
                <a:gd name="connsiteX260" fmla="*/ 537210 w 2251657"/>
                <a:gd name="connsiteY260"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279 w 2251657"/>
                <a:gd name="connsiteY95" fmla="*/ 1119797 h 2521011"/>
                <a:gd name="connsiteX96" fmla="*/ 12965 w 2251657"/>
                <a:gd name="connsiteY96" fmla="*/ 1078457 h 2521011"/>
                <a:gd name="connsiteX97" fmla="*/ 5715 w 2251657"/>
                <a:gd name="connsiteY97" fmla="*/ 1120140 h 2521011"/>
                <a:gd name="connsiteX98" fmla="*/ 5279 w 2251657"/>
                <a:gd name="connsiteY98" fmla="*/ 1119797 h 2521011"/>
                <a:gd name="connsiteX99" fmla="*/ 537210 w 2251657"/>
                <a:gd name="connsiteY99" fmla="*/ 0 h 2521011"/>
                <a:gd name="connsiteX100" fmla="*/ 563880 w 2251657"/>
                <a:gd name="connsiteY100" fmla="*/ 80010 h 2521011"/>
                <a:gd name="connsiteX101" fmla="*/ 672465 w 2251657"/>
                <a:gd name="connsiteY101" fmla="*/ 51435 h 2521011"/>
                <a:gd name="connsiteX102" fmla="*/ 721352 w 2251657"/>
                <a:gd name="connsiteY102" fmla="*/ 29486 h 2521011"/>
                <a:gd name="connsiteX103" fmla="*/ 744855 w 2251657"/>
                <a:gd name="connsiteY103" fmla="*/ 59055 h 2521011"/>
                <a:gd name="connsiteX104" fmla="*/ 739140 w 2251657"/>
                <a:gd name="connsiteY104" fmla="*/ 89535 h 2521011"/>
                <a:gd name="connsiteX105" fmla="*/ 821055 w 2251657"/>
                <a:gd name="connsiteY105" fmla="*/ 93345 h 2521011"/>
                <a:gd name="connsiteX106" fmla="*/ 834390 w 2251657"/>
                <a:gd name="connsiteY106" fmla="*/ 19050 h 2521011"/>
                <a:gd name="connsiteX107" fmla="*/ 855345 w 2251657"/>
                <a:gd name="connsiteY107" fmla="*/ 47625 h 2521011"/>
                <a:gd name="connsiteX108" fmla="*/ 946785 w 2251657"/>
                <a:gd name="connsiteY108" fmla="*/ 47625 h 2521011"/>
                <a:gd name="connsiteX109" fmla="*/ 996315 w 2251657"/>
                <a:gd name="connsiteY109" fmla="*/ 38100 h 2521011"/>
                <a:gd name="connsiteX110" fmla="*/ 1003935 w 2251657"/>
                <a:gd name="connsiteY110" fmla="*/ 9525 h 2521011"/>
                <a:gd name="connsiteX111" fmla="*/ 1064895 w 2251657"/>
                <a:gd name="connsiteY111" fmla="*/ 0 h 2521011"/>
                <a:gd name="connsiteX112" fmla="*/ 1097280 w 2251657"/>
                <a:gd name="connsiteY112" fmla="*/ 102870 h 2521011"/>
                <a:gd name="connsiteX113" fmla="*/ 1110615 w 2251657"/>
                <a:gd name="connsiteY113" fmla="*/ 102870 h 2521011"/>
                <a:gd name="connsiteX114" fmla="*/ 1135380 w 2251657"/>
                <a:gd name="connsiteY114" fmla="*/ 190500 h 2521011"/>
                <a:gd name="connsiteX115" fmla="*/ 1137805 w 2251657"/>
                <a:gd name="connsiteY115" fmla="*/ 195722 h 2521011"/>
                <a:gd name="connsiteX116" fmla="*/ 1135380 w 2251657"/>
                <a:gd name="connsiteY116" fmla="*/ 198120 h 2521011"/>
                <a:gd name="connsiteX117" fmla="*/ 1131570 w 2251657"/>
                <a:gd name="connsiteY117" fmla="*/ 240030 h 2521011"/>
                <a:gd name="connsiteX118" fmla="*/ 1156335 w 2251657"/>
                <a:gd name="connsiteY118" fmla="*/ 346710 h 2521011"/>
                <a:gd name="connsiteX119" fmla="*/ 1099185 w 2251657"/>
                <a:gd name="connsiteY119" fmla="*/ 363855 h 2521011"/>
                <a:gd name="connsiteX120" fmla="*/ 1127760 w 2251657"/>
                <a:gd name="connsiteY120" fmla="*/ 510540 h 2521011"/>
                <a:gd name="connsiteX121" fmla="*/ 1148715 w 2251657"/>
                <a:gd name="connsiteY121" fmla="*/ 563880 h 2521011"/>
                <a:gd name="connsiteX122" fmla="*/ 1194435 w 2251657"/>
                <a:gd name="connsiteY122" fmla="*/ 641985 h 2521011"/>
                <a:gd name="connsiteX123" fmla="*/ 1215390 w 2251657"/>
                <a:gd name="connsiteY123" fmla="*/ 645795 h 2521011"/>
                <a:gd name="connsiteX124" fmla="*/ 1243965 w 2251657"/>
                <a:gd name="connsiteY124" fmla="*/ 737235 h 2521011"/>
                <a:gd name="connsiteX125" fmla="*/ 1423035 w 2251657"/>
                <a:gd name="connsiteY125" fmla="*/ 702945 h 2521011"/>
                <a:gd name="connsiteX126" fmla="*/ 1422609 w 2251657"/>
                <a:gd name="connsiteY126" fmla="*/ 700259 h 2521011"/>
                <a:gd name="connsiteX127" fmla="*/ 1468755 w 2251657"/>
                <a:gd name="connsiteY127" fmla="*/ 689610 h 2521011"/>
                <a:gd name="connsiteX128" fmla="*/ 1491615 w 2251657"/>
                <a:gd name="connsiteY128" fmla="*/ 659130 h 2521011"/>
                <a:gd name="connsiteX129" fmla="*/ 1520190 w 2251657"/>
                <a:gd name="connsiteY129" fmla="*/ 645795 h 2521011"/>
                <a:gd name="connsiteX130" fmla="*/ 1531620 w 2251657"/>
                <a:gd name="connsiteY130" fmla="*/ 613410 h 2521011"/>
                <a:gd name="connsiteX131" fmla="*/ 1552575 w 2251657"/>
                <a:gd name="connsiteY131" fmla="*/ 594360 h 2521011"/>
                <a:gd name="connsiteX132" fmla="*/ 1573530 w 2251657"/>
                <a:gd name="connsiteY132" fmla="*/ 609600 h 2521011"/>
                <a:gd name="connsiteX133" fmla="*/ 1567815 w 2251657"/>
                <a:gd name="connsiteY133" fmla="*/ 708660 h 2521011"/>
                <a:gd name="connsiteX134" fmla="*/ 1638300 w 2251657"/>
                <a:gd name="connsiteY134" fmla="*/ 786765 h 2521011"/>
                <a:gd name="connsiteX135" fmla="*/ 1640205 w 2251657"/>
                <a:gd name="connsiteY135" fmla="*/ 851535 h 2521011"/>
                <a:gd name="connsiteX136" fmla="*/ 1615440 w 2251657"/>
                <a:gd name="connsiteY136" fmla="*/ 872490 h 2521011"/>
                <a:gd name="connsiteX137" fmla="*/ 1678305 w 2251657"/>
                <a:gd name="connsiteY137" fmla="*/ 876300 h 2521011"/>
                <a:gd name="connsiteX138" fmla="*/ 1964632 w 2251657"/>
                <a:gd name="connsiteY138" fmla="*/ 811829 h 2521011"/>
                <a:gd name="connsiteX139" fmla="*/ 1985010 w 2251657"/>
                <a:gd name="connsiteY139" fmla="*/ 889635 h 2521011"/>
                <a:gd name="connsiteX140" fmla="*/ 1977390 w 2251657"/>
                <a:gd name="connsiteY140" fmla="*/ 942975 h 2521011"/>
                <a:gd name="connsiteX141" fmla="*/ 1912620 w 2251657"/>
                <a:gd name="connsiteY141" fmla="*/ 952500 h 2521011"/>
                <a:gd name="connsiteX142" fmla="*/ 1912620 w 2251657"/>
                <a:gd name="connsiteY142" fmla="*/ 1022985 h 2521011"/>
                <a:gd name="connsiteX143" fmla="*/ 1956435 w 2251657"/>
                <a:gd name="connsiteY143" fmla="*/ 1028700 h 2521011"/>
                <a:gd name="connsiteX144" fmla="*/ 1996440 w 2251657"/>
                <a:gd name="connsiteY144" fmla="*/ 1002030 h 2521011"/>
                <a:gd name="connsiteX145" fmla="*/ 1975485 w 2251657"/>
                <a:gd name="connsiteY145" fmla="*/ 1057275 h 2521011"/>
                <a:gd name="connsiteX146" fmla="*/ 1971675 w 2251657"/>
                <a:gd name="connsiteY146" fmla="*/ 1137285 h 2521011"/>
                <a:gd name="connsiteX147" fmla="*/ 2169795 w 2251657"/>
                <a:gd name="connsiteY147" fmla="*/ 1135380 h 2521011"/>
                <a:gd name="connsiteX148" fmla="*/ 2169795 w 2251657"/>
                <a:gd name="connsiteY148" fmla="*/ 1091565 h 2521011"/>
                <a:gd name="connsiteX149" fmla="*/ 2178765 w 2251657"/>
                <a:gd name="connsiteY149" fmla="*/ 1088949 h 2521011"/>
                <a:gd name="connsiteX150" fmla="*/ 2251657 w 2251657"/>
                <a:gd name="connsiteY150" fmla="*/ 1229053 h 2521011"/>
                <a:gd name="connsiteX151" fmla="*/ 2186077 w 2251657"/>
                <a:gd name="connsiteY151" fmla="*/ 1218123 h 2521011"/>
                <a:gd name="connsiteX152" fmla="*/ 2168271 w 2251657"/>
                <a:gd name="connsiteY152" fmla="*/ 1136214 h 2521011"/>
                <a:gd name="connsiteX153" fmla="*/ 1976108 w 2251657"/>
                <a:gd name="connsiteY153" fmla="*/ 1138062 h 2521011"/>
                <a:gd name="connsiteX154" fmla="*/ 2025015 w 2251657"/>
                <a:gd name="connsiteY154" fmla="*/ 1226820 h 2521011"/>
                <a:gd name="connsiteX155" fmla="*/ 1965960 w 2251657"/>
                <a:gd name="connsiteY155" fmla="*/ 1257300 h 2521011"/>
                <a:gd name="connsiteX156" fmla="*/ 1975485 w 2251657"/>
                <a:gd name="connsiteY156" fmla="*/ 1295400 h 2521011"/>
                <a:gd name="connsiteX157" fmla="*/ 1929765 w 2251657"/>
                <a:gd name="connsiteY157" fmla="*/ 1350645 h 2521011"/>
                <a:gd name="connsiteX158" fmla="*/ 2057400 w 2251657"/>
                <a:gd name="connsiteY158" fmla="*/ 1419225 h 2521011"/>
                <a:gd name="connsiteX159" fmla="*/ 2034540 w 2251657"/>
                <a:gd name="connsiteY159" fmla="*/ 1451610 h 2521011"/>
                <a:gd name="connsiteX160" fmla="*/ 2085975 w 2251657"/>
                <a:gd name="connsiteY160" fmla="*/ 1527810 h 2521011"/>
                <a:gd name="connsiteX161" fmla="*/ 2080260 w 2251657"/>
                <a:gd name="connsiteY161" fmla="*/ 1565910 h 2521011"/>
                <a:gd name="connsiteX162" fmla="*/ 2045970 w 2251657"/>
                <a:gd name="connsiteY162" fmla="*/ 1581150 h 2521011"/>
                <a:gd name="connsiteX163" fmla="*/ 2013585 w 2251657"/>
                <a:gd name="connsiteY163" fmla="*/ 1657350 h 2521011"/>
                <a:gd name="connsiteX164" fmla="*/ 2047875 w 2251657"/>
                <a:gd name="connsiteY164" fmla="*/ 1691640 h 2521011"/>
                <a:gd name="connsiteX165" fmla="*/ 2011680 w 2251657"/>
                <a:gd name="connsiteY165" fmla="*/ 1737360 h 2521011"/>
                <a:gd name="connsiteX166" fmla="*/ 2095500 w 2251657"/>
                <a:gd name="connsiteY166" fmla="*/ 1722120 h 2521011"/>
                <a:gd name="connsiteX167" fmla="*/ 2013585 w 2251657"/>
                <a:gd name="connsiteY167" fmla="*/ 1739265 h 2521011"/>
                <a:gd name="connsiteX168" fmla="*/ 1912620 w 2251657"/>
                <a:gd name="connsiteY168" fmla="*/ 1644015 h 2521011"/>
                <a:gd name="connsiteX169" fmla="*/ 1823085 w 2251657"/>
                <a:gd name="connsiteY169" fmla="*/ 1708785 h 2521011"/>
                <a:gd name="connsiteX170" fmla="*/ 1691640 w 2251657"/>
                <a:gd name="connsiteY170" fmla="*/ 1737360 h 2521011"/>
                <a:gd name="connsiteX171" fmla="*/ 1678305 w 2251657"/>
                <a:gd name="connsiteY171" fmla="*/ 1722120 h 2521011"/>
                <a:gd name="connsiteX172" fmla="*/ 1621155 w 2251657"/>
                <a:gd name="connsiteY172" fmla="*/ 1737360 h 2521011"/>
                <a:gd name="connsiteX173" fmla="*/ 1617345 w 2251657"/>
                <a:gd name="connsiteY173" fmla="*/ 1760220 h 2521011"/>
                <a:gd name="connsiteX174" fmla="*/ 1565432 w 2251657"/>
                <a:gd name="connsiteY174" fmla="*/ 1773198 h 2521011"/>
                <a:gd name="connsiteX175" fmla="*/ 1564005 w 2251657"/>
                <a:gd name="connsiteY175" fmla="*/ 1771650 h 2521011"/>
                <a:gd name="connsiteX176" fmla="*/ 1520190 w 2251657"/>
                <a:gd name="connsiteY176" fmla="*/ 1811655 h 2521011"/>
                <a:gd name="connsiteX177" fmla="*/ 1501140 w 2251657"/>
                <a:gd name="connsiteY177" fmla="*/ 1811655 h 2521011"/>
                <a:gd name="connsiteX178" fmla="*/ 1428750 w 2251657"/>
                <a:gd name="connsiteY178" fmla="*/ 1903095 h 2521011"/>
                <a:gd name="connsiteX179" fmla="*/ 1421130 w 2251657"/>
                <a:gd name="connsiteY179" fmla="*/ 1952625 h 2521011"/>
                <a:gd name="connsiteX180" fmla="*/ 1396365 w 2251657"/>
                <a:gd name="connsiteY180" fmla="*/ 1918335 h 2521011"/>
                <a:gd name="connsiteX181" fmla="*/ 1358265 w 2251657"/>
                <a:gd name="connsiteY181" fmla="*/ 1986915 h 2521011"/>
                <a:gd name="connsiteX182" fmla="*/ 1343025 w 2251657"/>
                <a:gd name="connsiteY182" fmla="*/ 1986915 h 2521011"/>
                <a:gd name="connsiteX183" fmla="*/ 1297305 w 2251657"/>
                <a:gd name="connsiteY183" fmla="*/ 2019300 h 2521011"/>
                <a:gd name="connsiteX184" fmla="*/ 1301115 w 2251657"/>
                <a:gd name="connsiteY184" fmla="*/ 2038350 h 2521011"/>
                <a:gd name="connsiteX185" fmla="*/ 1259205 w 2251657"/>
                <a:gd name="connsiteY185" fmla="*/ 2066925 h 2521011"/>
                <a:gd name="connsiteX186" fmla="*/ 1272540 w 2251657"/>
                <a:gd name="connsiteY186" fmla="*/ 2097405 h 2521011"/>
                <a:gd name="connsiteX187" fmla="*/ 1202055 w 2251657"/>
                <a:gd name="connsiteY187" fmla="*/ 2106930 h 2521011"/>
                <a:gd name="connsiteX188" fmla="*/ 1183005 w 2251657"/>
                <a:gd name="connsiteY188" fmla="*/ 2143125 h 2521011"/>
                <a:gd name="connsiteX189" fmla="*/ 1156335 w 2251657"/>
                <a:gd name="connsiteY189" fmla="*/ 2164080 h 2521011"/>
                <a:gd name="connsiteX190" fmla="*/ 1122045 w 2251657"/>
                <a:gd name="connsiteY190" fmla="*/ 2141220 h 2521011"/>
                <a:gd name="connsiteX191" fmla="*/ 1107891 w 2251657"/>
                <a:gd name="connsiteY191" fmla="*/ 2157396 h 2521011"/>
                <a:gd name="connsiteX192" fmla="*/ 1106805 w 2251657"/>
                <a:gd name="connsiteY192" fmla="*/ 2156460 h 2521011"/>
                <a:gd name="connsiteX193" fmla="*/ 979170 w 2251657"/>
                <a:gd name="connsiteY193" fmla="*/ 2042160 h 2521011"/>
                <a:gd name="connsiteX194" fmla="*/ 932138 w 2251657"/>
                <a:gd name="connsiteY194" fmla="*/ 2104529 h 2521011"/>
                <a:gd name="connsiteX195" fmla="*/ 851535 w 2251657"/>
                <a:gd name="connsiteY195" fmla="*/ 2101216 h 2521011"/>
                <a:gd name="connsiteX196" fmla="*/ 847725 w 2251657"/>
                <a:gd name="connsiteY196" fmla="*/ 2129791 h 2521011"/>
                <a:gd name="connsiteX197" fmla="*/ 689610 w 2251657"/>
                <a:gd name="connsiteY197" fmla="*/ 2129791 h 2521011"/>
                <a:gd name="connsiteX198" fmla="*/ 685800 w 2251657"/>
                <a:gd name="connsiteY198" fmla="*/ 2025016 h 2521011"/>
                <a:gd name="connsiteX199" fmla="*/ 683980 w 2251657"/>
                <a:gd name="connsiteY199" fmla="*/ 2024761 h 2521011"/>
                <a:gd name="connsiteX200" fmla="*/ 701040 w 2251657"/>
                <a:gd name="connsiteY200" fmla="*/ 1973580 h 2521011"/>
                <a:gd name="connsiteX201" fmla="*/ 659130 w 2251657"/>
                <a:gd name="connsiteY201" fmla="*/ 1939290 h 2521011"/>
                <a:gd name="connsiteX202" fmla="*/ 662940 w 2251657"/>
                <a:gd name="connsiteY202" fmla="*/ 1899285 h 2521011"/>
                <a:gd name="connsiteX203" fmla="*/ 674370 w 2251657"/>
                <a:gd name="connsiteY203" fmla="*/ 1836420 h 2521011"/>
                <a:gd name="connsiteX204" fmla="*/ 643890 w 2251657"/>
                <a:gd name="connsiteY204" fmla="*/ 1802130 h 2521011"/>
                <a:gd name="connsiteX205" fmla="*/ 590550 w 2251657"/>
                <a:gd name="connsiteY205" fmla="*/ 1790700 h 2521011"/>
                <a:gd name="connsiteX206" fmla="*/ 520065 w 2251657"/>
                <a:gd name="connsiteY206" fmla="*/ 1731645 h 2521011"/>
                <a:gd name="connsiteX207" fmla="*/ 520065 w 2251657"/>
                <a:gd name="connsiteY207" fmla="*/ 1704975 h 2521011"/>
                <a:gd name="connsiteX208" fmla="*/ 491490 w 2251657"/>
                <a:gd name="connsiteY208" fmla="*/ 1708785 h 2521011"/>
                <a:gd name="connsiteX209" fmla="*/ 386715 w 2251657"/>
                <a:gd name="connsiteY209" fmla="*/ 1638300 h 2521011"/>
                <a:gd name="connsiteX210" fmla="*/ 345639 w 2251657"/>
                <a:gd name="connsiteY210" fmla="*/ 1595581 h 2521011"/>
                <a:gd name="connsiteX211" fmla="*/ 346710 w 2251657"/>
                <a:gd name="connsiteY211" fmla="*/ 1543050 h 2521011"/>
                <a:gd name="connsiteX212" fmla="*/ 302895 w 2251657"/>
                <a:gd name="connsiteY212" fmla="*/ 1522095 h 2521011"/>
                <a:gd name="connsiteX213" fmla="*/ 318135 w 2251657"/>
                <a:gd name="connsiteY213" fmla="*/ 1470660 h 2521011"/>
                <a:gd name="connsiteX214" fmla="*/ 274320 w 2251657"/>
                <a:gd name="connsiteY214" fmla="*/ 1491615 h 2521011"/>
                <a:gd name="connsiteX215" fmla="*/ 241935 w 2251657"/>
                <a:gd name="connsiteY215" fmla="*/ 1491615 h 2521011"/>
                <a:gd name="connsiteX216" fmla="*/ 236220 w 2251657"/>
                <a:gd name="connsiteY216" fmla="*/ 1510665 h 2521011"/>
                <a:gd name="connsiteX217" fmla="*/ 66675 w 2251657"/>
                <a:gd name="connsiteY217" fmla="*/ 1510665 h 2521011"/>
                <a:gd name="connsiteX218" fmla="*/ 46328 w 2251657"/>
                <a:gd name="connsiteY218" fmla="*/ 1573404 h 2521011"/>
                <a:gd name="connsiteX219" fmla="*/ 46287 w 2251657"/>
                <a:gd name="connsiteY219" fmla="*/ 1573328 h 2521011"/>
                <a:gd name="connsiteX220" fmla="*/ 66797 w 2251657"/>
                <a:gd name="connsiteY220" fmla="*/ 1510087 h 2521011"/>
                <a:gd name="connsiteX221" fmla="*/ 85676 w 2251657"/>
                <a:gd name="connsiteY221" fmla="*/ 1510087 h 2521011"/>
                <a:gd name="connsiteX222" fmla="*/ 80010 w 2251657"/>
                <a:gd name="connsiteY222" fmla="*/ 1443990 h 2521011"/>
                <a:gd name="connsiteX223" fmla="*/ 30480 w 2251657"/>
                <a:gd name="connsiteY223" fmla="*/ 1466850 h 2521011"/>
                <a:gd name="connsiteX224" fmla="*/ 9525 w 2251657"/>
                <a:gd name="connsiteY224" fmla="*/ 1390650 h 2521011"/>
                <a:gd name="connsiteX225" fmla="*/ 0 w 2251657"/>
                <a:gd name="connsiteY225" fmla="*/ 1389648 h 2521011"/>
                <a:gd name="connsiteX226" fmla="*/ 0 w 2251657"/>
                <a:gd name="connsiteY226" fmla="*/ 1352550 h 2521011"/>
                <a:gd name="connsiteX227" fmla="*/ 30480 w 2251657"/>
                <a:gd name="connsiteY227" fmla="*/ 1314450 h 2521011"/>
                <a:gd name="connsiteX228" fmla="*/ 95250 w 2251657"/>
                <a:gd name="connsiteY228" fmla="*/ 1303020 h 2521011"/>
                <a:gd name="connsiteX229" fmla="*/ 112395 w 2251657"/>
                <a:gd name="connsiteY229" fmla="*/ 1238250 h 2521011"/>
                <a:gd name="connsiteX230" fmla="*/ 100965 w 2251657"/>
                <a:gd name="connsiteY230" fmla="*/ 1143000 h 2521011"/>
                <a:gd name="connsiteX231" fmla="*/ 101779 w 2251657"/>
                <a:gd name="connsiteY231" fmla="*/ 1135131 h 2521011"/>
                <a:gd name="connsiteX232" fmla="*/ 190501 w 2251657"/>
                <a:gd name="connsiteY232" fmla="*/ 1110615 h 2521011"/>
                <a:gd name="connsiteX233" fmla="*/ 207646 w 2251657"/>
                <a:gd name="connsiteY233" fmla="*/ 1022985 h 2521011"/>
                <a:gd name="connsiteX234" fmla="*/ 186691 w 2251657"/>
                <a:gd name="connsiteY234" fmla="*/ 986790 h 2521011"/>
                <a:gd name="connsiteX235" fmla="*/ 57151 w 2251657"/>
                <a:gd name="connsiteY235" fmla="*/ 969645 h 2521011"/>
                <a:gd name="connsiteX236" fmla="*/ 125731 w 2251657"/>
                <a:gd name="connsiteY236" fmla="*/ 843915 h 2521011"/>
                <a:gd name="connsiteX237" fmla="*/ 129541 w 2251657"/>
                <a:gd name="connsiteY237" fmla="*/ 731520 h 2521011"/>
                <a:gd name="connsiteX238" fmla="*/ 104775 w 2251657"/>
                <a:gd name="connsiteY238" fmla="*/ 715066 h 2521011"/>
                <a:gd name="connsiteX239" fmla="*/ 104775 w 2251657"/>
                <a:gd name="connsiteY239" fmla="*/ 567691 h 2521011"/>
                <a:gd name="connsiteX240" fmla="*/ 125730 w 2251657"/>
                <a:gd name="connsiteY240" fmla="*/ 489586 h 2521011"/>
                <a:gd name="connsiteX241" fmla="*/ 95250 w 2251657"/>
                <a:gd name="connsiteY241" fmla="*/ 447676 h 2521011"/>
                <a:gd name="connsiteX242" fmla="*/ 169545 w 2251657"/>
                <a:gd name="connsiteY242" fmla="*/ 449581 h 2521011"/>
                <a:gd name="connsiteX243" fmla="*/ 164949 w 2251657"/>
                <a:gd name="connsiteY243" fmla="*/ 446066 h 2521011"/>
                <a:gd name="connsiteX244" fmla="*/ 169545 w 2251657"/>
                <a:gd name="connsiteY244" fmla="*/ 447675 h 2521011"/>
                <a:gd name="connsiteX245" fmla="*/ 200025 w 2251657"/>
                <a:gd name="connsiteY245" fmla="*/ 382905 h 2521011"/>
                <a:gd name="connsiteX246" fmla="*/ 283845 w 2251657"/>
                <a:gd name="connsiteY246" fmla="*/ 384810 h 2521011"/>
                <a:gd name="connsiteX247" fmla="*/ 329565 w 2251657"/>
                <a:gd name="connsiteY247" fmla="*/ 361950 h 2521011"/>
                <a:gd name="connsiteX248" fmla="*/ 344805 w 2251657"/>
                <a:gd name="connsiteY248" fmla="*/ 335280 h 2521011"/>
                <a:gd name="connsiteX249" fmla="*/ 348615 w 2251657"/>
                <a:gd name="connsiteY249" fmla="*/ 266700 h 2521011"/>
                <a:gd name="connsiteX250" fmla="*/ 325755 w 2251657"/>
                <a:gd name="connsiteY250" fmla="*/ 198120 h 2521011"/>
                <a:gd name="connsiteX251" fmla="*/ 272415 w 2251657"/>
                <a:gd name="connsiteY251" fmla="*/ 137160 h 2521011"/>
                <a:gd name="connsiteX252" fmla="*/ 295275 w 2251657"/>
                <a:gd name="connsiteY252" fmla="*/ 125730 h 2521011"/>
                <a:gd name="connsiteX253" fmla="*/ 293496 w 2251657"/>
                <a:gd name="connsiteY253" fmla="*/ 119401 h 2521011"/>
                <a:gd name="connsiteX254" fmla="*/ 295275 w 2251657"/>
                <a:gd name="connsiteY254" fmla="*/ 120015 h 2521011"/>
                <a:gd name="connsiteX255" fmla="*/ 337185 w 2251657"/>
                <a:gd name="connsiteY255" fmla="*/ 74295 h 2521011"/>
                <a:gd name="connsiteX256" fmla="*/ 403860 w 2251657"/>
                <a:gd name="connsiteY256" fmla="*/ 85725 h 2521011"/>
                <a:gd name="connsiteX257" fmla="*/ 381000 w 2251657"/>
                <a:gd name="connsiteY257" fmla="*/ 49530 h 2521011"/>
                <a:gd name="connsiteX258" fmla="*/ 432435 w 2251657"/>
                <a:gd name="connsiteY258" fmla="*/ 13335 h 2521011"/>
                <a:gd name="connsiteX259" fmla="*/ 537210 w 2251657"/>
                <a:gd name="connsiteY259"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279 w 2251657"/>
                <a:gd name="connsiteY95" fmla="*/ 1119797 h 2521011"/>
                <a:gd name="connsiteX96" fmla="*/ 5715 w 2251657"/>
                <a:gd name="connsiteY96" fmla="*/ 1120140 h 2521011"/>
                <a:gd name="connsiteX97" fmla="*/ 5279 w 2251657"/>
                <a:gd name="connsiteY97" fmla="*/ 1119797 h 2521011"/>
                <a:gd name="connsiteX98" fmla="*/ 537210 w 2251657"/>
                <a:gd name="connsiteY98" fmla="*/ 0 h 2521011"/>
                <a:gd name="connsiteX99" fmla="*/ 563880 w 2251657"/>
                <a:gd name="connsiteY99" fmla="*/ 80010 h 2521011"/>
                <a:gd name="connsiteX100" fmla="*/ 672465 w 2251657"/>
                <a:gd name="connsiteY100" fmla="*/ 51435 h 2521011"/>
                <a:gd name="connsiteX101" fmla="*/ 721352 w 2251657"/>
                <a:gd name="connsiteY101" fmla="*/ 29486 h 2521011"/>
                <a:gd name="connsiteX102" fmla="*/ 744855 w 2251657"/>
                <a:gd name="connsiteY102" fmla="*/ 59055 h 2521011"/>
                <a:gd name="connsiteX103" fmla="*/ 739140 w 2251657"/>
                <a:gd name="connsiteY103" fmla="*/ 89535 h 2521011"/>
                <a:gd name="connsiteX104" fmla="*/ 821055 w 2251657"/>
                <a:gd name="connsiteY104" fmla="*/ 93345 h 2521011"/>
                <a:gd name="connsiteX105" fmla="*/ 834390 w 2251657"/>
                <a:gd name="connsiteY105" fmla="*/ 19050 h 2521011"/>
                <a:gd name="connsiteX106" fmla="*/ 855345 w 2251657"/>
                <a:gd name="connsiteY106" fmla="*/ 47625 h 2521011"/>
                <a:gd name="connsiteX107" fmla="*/ 946785 w 2251657"/>
                <a:gd name="connsiteY107" fmla="*/ 47625 h 2521011"/>
                <a:gd name="connsiteX108" fmla="*/ 996315 w 2251657"/>
                <a:gd name="connsiteY108" fmla="*/ 38100 h 2521011"/>
                <a:gd name="connsiteX109" fmla="*/ 1003935 w 2251657"/>
                <a:gd name="connsiteY109" fmla="*/ 9525 h 2521011"/>
                <a:gd name="connsiteX110" fmla="*/ 1064895 w 2251657"/>
                <a:gd name="connsiteY110" fmla="*/ 0 h 2521011"/>
                <a:gd name="connsiteX111" fmla="*/ 1097280 w 2251657"/>
                <a:gd name="connsiteY111" fmla="*/ 102870 h 2521011"/>
                <a:gd name="connsiteX112" fmla="*/ 1110615 w 2251657"/>
                <a:gd name="connsiteY112" fmla="*/ 102870 h 2521011"/>
                <a:gd name="connsiteX113" fmla="*/ 1135380 w 2251657"/>
                <a:gd name="connsiteY113" fmla="*/ 190500 h 2521011"/>
                <a:gd name="connsiteX114" fmla="*/ 1137805 w 2251657"/>
                <a:gd name="connsiteY114" fmla="*/ 195722 h 2521011"/>
                <a:gd name="connsiteX115" fmla="*/ 1135380 w 2251657"/>
                <a:gd name="connsiteY115" fmla="*/ 198120 h 2521011"/>
                <a:gd name="connsiteX116" fmla="*/ 1131570 w 2251657"/>
                <a:gd name="connsiteY116" fmla="*/ 240030 h 2521011"/>
                <a:gd name="connsiteX117" fmla="*/ 1156335 w 2251657"/>
                <a:gd name="connsiteY117" fmla="*/ 346710 h 2521011"/>
                <a:gd name="connsiteX118" fmla="*/ 1099185 w 2251657"/>
                <a:gd name="connsiteY118" fmla="*/ 363855 h 2521011"/>
                <a:gd name="connsiteX119" fmla="*/ 1127760 w 2251657"/>
                <a:gd name="connsiteY119" fmla="*/ 510540 h 2521011"/>
                <a:gd name="connsiteX120" fmla="*/ 1148715 w 2251657"/>
                <a:gd name="connsiteY120" fmla="*/ 563880 h 2521011"/>
                <a:gd name="connsiteX121" fmla="*/ 1194435 w 2251657"/>
                <a:gd name="connsiteY121" fmla="*/ 641985 h 2521011"/>
                <a:gd name="connsiteX122" fmla="*/ 1215390 w 2251657"/>
                <a:gd name="connsiteY122" fmla="*/ 645795 h 2521011"/>
                <a:gd name="connsiteX123" fmla="*/ 1243965 w 2251657"/>
                <a:gd name="connsiteY123" fmla="*/ 737235 h 2521011"/>
                <a:gd name="connsiteX124" fmla="*/ 1423035 w 2251657"/>
                <a:gd name="connsiteY124" fmla="*/ 702945 h 2521011"/>
                <a:gd name="connsiteX125" fmla="*/ 1422609 w 2251657"/>
                <a:gd name="connsiteY125" fmla="*/ 700259 h 2521011"/>
                <a:gd name="connsiteX126" fmla="*/ 1468755 w 2251657"/>
                <a:gd name="connsiteY126" fmla="*/ 689610 h 2521011"/>
                <a:gd name="connsiteX127" fmla="*/ 1491615 w 2251657"/>
                <a:gd name="connsiteY127" fmla="*/ 659130 h 2521011"/>
                <a:gd name="connsiteX128" fmla="*/ 1520190 w 2251657"/>
                <a:gd name="connsiteY128" fmla="*/ 645795 h 2521011"/>
                <a:gd name="connsiteX129" fmla="*/ 1531620 w 2251657"/>
                <a:gd name="connsiteY129" fmla="*/ 613410 h 2521011"/>
                <a:gd name="connsiteX130" fmla="*/ 1552575 w 2251657"/>
                <a:gd name="connsiteY130" fmla="*/ 594360 h 2521011"/>
                <a:gd name="connsiteX131" fmla="*/ 1573530 w 2251657"/>
                <a:gd name="connsiteY131" fmla="*/ 609600 h 2521011"/>
                <a:gd name="connsiteX132" fmla="*/ 1567815 w 2251657"/>
                <a:gd name="connsiteY132" fmla="*/ 708660 h 2521011"/>
                <a:gd name="connsiteX133" fmla="*/ 1638300 w 2251657"/>
                <a:gd name="connsiteY133" fmla="*/ 786765 h 2521011"/>
                <a:gd name="connsiteX134" fmla="*/ 1640205 w 2251657"/>
                <a:gd name="connsiteY134" fmla="*/ 851535 h 2521011"/>
                <a:gd name="connsiteX135" fmla="*/ 1615440 w 2251657"/>
                <a:gd name="connsiteY135" fmla="*/ 872490 h 2521011"/>
                <a:gd name="connsiteX136" fmla="*/ 1678305 w 2251657"/>
                <a:gd name="connsiteY136" fmla="*/ 876300 h 2521011"/>
                <a:gd name="connsiteX137" fmla="*/ 1964632 w 2251657"/>
                <a:gd name="connsiteY137" fmla="*/ 811829 h 2521011"/>
                <a:gd name="connsiteX138" fmla="*/ 1985010 w 2251657"/>
                <a:gd name="connsiteY138" fmla="*/ 889635 h 2521011"/>
                <a:gd name="connsiteX139" fmla="*/ 1977390 w 2251657"/>
                <a:gd name="connsiteY139" fmla="*/ 942975 h 2521011"/>
                <a:gd name="connsiteX140" fmla="*/ 1912620 w 2251657"/>
                <a:gd name="connsiteY140" fmla="*/ 952500 h 2521011"/>
                <a:gd name="connsiteX141" fmla="*/ 1912620 w 2251657"/>
                <a:gd name="connsiteY141" fmla="*/ 1022985 h 2521011"/>
                <a:gd name="connsiteX142" fmla="*/ 1956435 w 2251657"/>
                <a:gd name="connsiteY142" fmla="*/ 1028700 h 2521011"/>
                <a:gd name="connsiteX143" fmla="*/ 1996440 w 2251657"/>
                <a:gd name="connsiteY143" fmla="*/ 1002030 h 2521011"/>
                <a:gd name="connsiteX144" fmla="*/ 1975485 w 2251657"/>
                <a:gd name="connsiteY144" fmla="*/ 1057275 h 2521011"/>
                <a:gd name="connsiteX145" fmla="*/ 1971675 w 2251657"/>
                <a:gd name="connsiteY145" fmla="*/ 1137285 h 2521011"/>
                <a:gd name="connsiteX146" fmla="*/ 2169795 w 2251657"/>
                <a:gd name="connsiteY146" fmla="*/ 1135380 h 2521011"/>
                <a:gd name="connsiteX147" fmla="*/ 2169795 w 2251657"/>
                <a:gd name="connsiteY147" fmla="*/ 1091565 h 2521011"/>
                <a:gd name="connsiteX148" fmla="*/ 2178765 w 2251657"/>
                <a:gd name="connsiteY148" fmla="*/ 1088949 h 2521011"/>
                <a:gd name="connsiteX149" fmla="*/ 2251657 w 2251657"/>
                <a:gd name="connsiteY149" fmla="*/ 1229053 h 2521011"/>
                <a:gd name="connsiteX150" fmla="*/ 2186077 w 2251657"/>
                <a:gd name="connsiteY150" fmla="*/ 1218123 h 2521011"/>
                <a:gd name="connsiteX151" fmla="*/ 2168271 w 2251657"/>
                <a:gd name="connsiteY151" fmla="*/ 1136214 h 2521011"/>
                <a:gd name="connsiteX152" fmla="*/ 1976108 w 2251657"/>
                <a:gd name="connsiteY152" fmla="*/ 1138062 h 2521011"/>
                <a:gd name="connsiteX153" fmla="*/ 2025015 w 2251657"/>
                <a:gd name="connsiteY153" fmla="*/ 1226820 h 2521011"/>
                <a:gd name="connsiteX154" fmla="*/ 1965960 w 2251657"/>
                <a:gd name="connsiteY154" fmla="*/ 1257300 h 2521011"/>
                <a:gd name="connsiteX155" fmla="*/ 1975485 w 2251657"/>
                <a:gd name="connsiteY155" fmla="*/ 1295400 h 2521011"/>
                <a:gd name="connsiteX156" fmla="*/ 1929765 w 2251657"/>
                <a:gd name="connsiteY156" fmla="*/ 1350645 h 2521011"/>
                <a:gd name="connsiteX157" fmla="*/ 2057400 w 2251657"/>
                <a:gd name="connsiteY157" fmla="*/ 1419225 h 2521011"/>
                <a:gd name="connsiteX158" fmla="*/ 2034540 w 2251657"/>
                <a:gd name="connsiteY158" fmla="*/ 1451610 h 2521011"/>
                <a:gd name="connsiteX159" fmla="*/ 2085975 w 2251657"/>
                <a:gd name="connsiteY159" fmla="*/ 1527810 h 2521011"/>
                <a:gd name="connsiteX160" fmla="*/ 2080260 w 2251657"/>
                <a:gd name="connsiteY160" fmla="*/ 1565910 h 2521011"/>
                <a:gd name="connsiteX161" fmla="*/ 2045970 w 2251657"/>
                <a:gd name="connsiteY161" fmla="*/ 1581150 h 2521011"/>
                <a:gd name="connsiteX162" fmla="*/ 2013585 w 2251657"/>
                <a:gd name="connsiteY162" fmla="*/ 1657350 h 2521011"/>
                <a:gd name="connsiteX163" fmla="*/ 2047875 w 2251657"/>
                <a:gd name="connsiteY163" fmla="*/ 1691640 h 2521011"/>
                <a:gd name="connsiteX164" fmla="*/ 2011680 w 2251657"/>
                <a:gd name="connsiteY164" fmla="*/ 1737360 h 2521011"/>
                <a:gd name="connsiteX165" fmla="*/ 2095500 w 2251657"/>
                <a:gd name="connsiteY165" fmla="*/ 1722120 h 2521011"/>
                <a:gd name="connsiteX166" fmla="*/ 2013585 w 2251657"/>
                <a:gd name="connsiteY166" fmla="*/ 1739265 h 2521011"/>
                <a:gd name="connsiteX167" fmla="*/ 1912620 w 2251657"/>
                <a:gd name="connsiteY167" fmla="*/ 1644015 h 2521011"/>
                <a:gd name="connsiteX168" fmla="*/ 1823085 w 2251657"/>
                <a:gd name="connsiteY168" fmla="*/ 1708785 h 2521011"/>
                <a:gd name="connsiteX169" fmla="*/ 1691640 w 2251657"/>
                <a:gd name="connsiteY169" fmla="*/ 1737360 h 2521011"/>
                <a:gd name="connsiteX170" fmla="*/ 1678305 w 2251657"/>
                <a:gd name="connsiteY170" fmla="*/ 1722120 h 2521011"/>
                <a:gd name="connsiteX171" fmla="*/ 1621155 w 2251657"/>
                <a:gd name="connsiteY171" fmla="*/ 1737360 h 2521011"/>
                <a:gd name="connsiteX172" fmla="*/ 1617345 w 2251657"/>
                <a:gd name="connsiteY172" fmla="*/ 1760220 h 2521011"/>
                <a:gd name="connsiteX173" fmla="*/ 1565432 w 2251657"/>
                <a:gd name="connsiteY173" fmla="*/ 1773198 h 2521011"/>
                <a:gd name="connsiteX174" fmla="*/ 1564005 w 2251657"/>
                <a:gd name="connsiteY174" fmla="*/ 1771650 h 2521011"/>
                <a:gd name="connsiteX175" fmla="*/ 1520190 w 2251657"/>
                <a:gd name="connsiteY175" fmla="*/ 1811655 h 2521011"/>
                <a:gd name="connsiteX176" fmla="*/ 1501140 w 2251657"/>
                <a:gd name="connsiteY176" fmla="*/ 1811655 h 2521011"/>
                <a:gd name="connsiteX177" fmla="*/ 1428750 w 2251657"/>
                <a:gd name="connsiteY177" fmla="*/ 1903095 h 2521011"/>
                <a:gd name="connsiteX178" fmla="*/ 1421130 w 2251657"/>
                <a:gd name="connsiteY178" fmla="*/ 1952625 h 2521011"/>
                <a:gd name="connsiteX179" fmla="*/ 1396365 w 2251657"/>
                <a:gd name="connsiteY179" fmla="*/ 1918335 h 2521011"/>
                <a:gd name="connsiteX180" fmla="*/ 1358265 w 2251657"/>
                <a:gd name="connsiteY180" fmla="*/ 1986915 h 2521011"/>
                <a:gd name="connsiteX181" fmla="*/ 1343025 w 2251657"/>
                <a:gd name="connsiteY181" fmla="*/ 1986915 h 2521011"/>
                <a:gd name="connsiteX182" fmla="*/ 1297305 w 2251657"/>
                <a:gd name="connsiteY182" fmla="*/ 2019300 h 2521011"/>
                <a:gd name="connsiteX183" fmla="*/ 1301115 w 2251657"/>
                <a:gd name="connsiteY183" fmla="*/ 2038350 h 2521011"/>
                <a:gd name="connsiteX184" fmla="*/ 1259205 w 2251657"/>
                <a:gd name="connsiteY184" fmla="*/ 2066925 h 2521011"/>
                <a:gd name="connsiteX185" fmla="*/ 1272540 w 2251657"/>
                <a:gd name="connsiteY185" fmla="*/ 2097405 h 2521011"/>
                <a:gd name="connsiteX186" fmla="*/ 1202055 w 2251657"/>
                <a:gd name="connsiteY186" fmla="*/ 2106930 h 2521011"/>
                <a:gd name="connsiteX187" fmla="*/ 1183005 w 2251657"/>
                <a:gd name="connsiteY187" fmla="*/ 2143125 h 2521011"/>
                <a:gd name="connsiteX188" fmla="*/ 1156335 w 2251657"/>
                <a:gd name="connsiteY188" fmla="*/ 2164080 h 2521011"/>
                <a:gd name="connsiteX189" fmla="*/ 1122045 w 2251657"/>
                <a:gd name="connsiteY189" fmla="*/ 2141220 h 2521011"/>
                <a:gd name="connsiteX190" fmla="*/ 1107891 w 2251657"/>
                <a:gd name="connsiteY190" fmla="*/ 2157396 h 2521011"/>
                <a:gd name="connsiteX191" fmla="*/ 1106805 w 2251657"/>
                <a:gd name="connsiteY191" fmla="*/ 2156460 h 2521011"/>
                <a:gd name="connsiteX192" fmla="*/ 979170 w 2251657"/>
                <a:gd name="connsiteY192" fmla="*/ 2042160 h 2521011"/>
                <a:gd name="connsiteX193" fmla="*/ 932138 w 2251657"/>
                <a:gd name="connsiteY193" fmla="*/ 2104529 h 2521011"/>
                <a:gd name="connsiteX194" fmla="*/ 851535 w 2251657"/>
                <a:gd name="connsiteY194" fmla="*/ 2101216 h 2521011"/>
                <a:gd name="connsiteX195" fmla="*/ 847725 w 2251657"/>
                <a:gd name="connsiteY195" fmla="*/ 2129791 h 2521011"/>
                <a:gd name="connsiteX196" fmla="*/ 689610 w 2251657"/>
                <a:gd name="connsiteY196" fmla="*/ 2129791 h 2521011"/>
                <a:gd name="connsiteX197" fmla="*/ 685800 w 2251657"/>
                <a:gd name="connsiteY197" fmla="*/ 2025016 h 2521011"/>
                <a:gd name="connsiteX198" fmla="*/ 683980 w 2251657"/>
                <a:gd name="connsiteY198" fmla="*/ 2024761 h 2521011"/>
                <a:gd name="connsiteX199" fmla="*/ 701040 w 2251657"/>
                <a:gd name="connsiteY199" fmla="*/ 1973580 h 2521011"/>
                <a:gd name="connsiteX200" fmla="*/ 659130 w 2251657"/>
                <a:gd name="connsiteY200" fmla="*/ 1939290 h 2521011"/>
                <a:gd name="connsiteX201" fmla="*/ 662940 w 2251657"/>
                <a:gd name="connsiteY201" fmla="*/ 1899285 h 2521011"/>
                <a:gd name="connsiteX202" fmla="*/ 674370 w 2251657"/>
                <a:gd name="connsiteY202" fmla="*/ 1836420 h 2521011"/>
                <a:gd name="connsiteX203" fmla="*/ 643890 w 2251657"/>
                <a:gd name="connsiteY203" fmla="*/ 1802130 h 2521011"/>
                <a:gd name="connsiteX204" fmla="*/ 590550 w 2251657"/>
                <a:gd name="connsiteY204" fmla="*/ 1790700 h 2521011"/>
                <a:gd name="connsiteX205" fmla="*/ 520065 w 2251657"/>
                <a:gd name="connsiteY205" fmla="*/ 1731645 h 2521011"/>
                <a:gd name="connsiteX206" fmla="*/ 520065 w 2251657"/>
                <a:gd name="connsiteY206" fmla="*/ 1704975 h 2521011"/>
                <a:gd name="connsiteX207" fmla="*/ 491490 w 2251657"/>
                <a:gd name="connsiteY207" fmla="*/ 1708785 h 2521011"/>
                <a:gd name="connsiteX208" fmla="*/ 386715 w 2251657"/>
                <a:gd name="connsiteY208" fmla="*/ 1638300 h 2521011"/>
                <a:gd name="connsiteX209" fmla="*/ 345639 w 2251657"/>
                <a:gd name="connsiteY209" fmla="*/ 1595581 h 2521011"/>
                <a:gd name="connsiteX210" fmla="*/ 346710 w 2251657"/>
                <a:gd name="connsiteY210" fmla="*/ 1543050 h 2521011"/>
                <a:gd name="connsiteX211" fmla="*/ 302895 w 2251657"/>
                <a:gd name="connsiteY211" fmla="*/ 1522095 h 2521011"/>
                <a:gd name="connsiteX212" fmla="*/ 318135 w 2251657"/>
                <a:gd name="connsiteY212" fmla="*/ 1470660 h 2521011"/>
                <a:gd name="connsiteX213" fmla="*/ 274320 w 2251657"/>
                <a:gd name="connsiteY213" fmla="*/ 1491615 h 2521011"/>
                <a:gd name="connsiteX214" fmla="*/ 241935 w 2251657"/>
                <a:gd name="connsiteY214" fmla="*/ 1491615 h 2521011"/>
                <a:gd name="connsiteX215" fmla="*/ 236220 w 2251657"/>
                <a:gd name="connsiteY215" fmla="*/ 1510665 h 2521011"/>
                <a:gd name="connsiteX216" fmla="*/ 66675 w 2251657"/>
                <a:gd name="connsiteY216" fmla="*/ 1510665 h 2521011"/>
                <a:gd name="connsiteX217" fmla="*/ 46328 w 2251657"/>
                <a:gd name="connsiteY217" fmla="*/ 1573404 h 2521011"/>
                <a:gd name="connsiteX218" fmla="*/ 46287 w 2251657"/>
                <a:gd name="connsiteY218" fmla="*/ 1573328 h 2521011"/>
                <a:gd name="connsiteX219" fmla="*/ 66797 w 2251657"/>
                <a:gd name="connsiteY219" fmla="*/ 1510087 h 2521011"/>
                <a:gd name="connsiteX220" fmla="*/ 85676 w 2251657"/>
                <a:gd name="connsiteY220" fmla="*/ 1510087 h 2521011"/>
                <a:gd name="connsiteX221" fmla="*/ 80010 w 2251657"/>
                <a:gd name="connsiteY221" fmla="*/ 1443990 h 2521011"/>
                <a:gd name="connsiteX222" fmla="*/ 30480 w 2251657"/>
                <a:gd name="connsiteY222" fmla="*/ 1466850 h 2521011"/>
                <a:gd name="connsiteX223" fmla="*/ 9525 w 2251657"/>
                <a:gd name="connsiteY223" fmla="*/ 1390650 h 2521011"/>
                <a:gd name="connsiteX224" fmla="*/ 0 w 2251657"/>
                <a:gd name="connsiteY224" fmla="*/ 1389648 h 2521011"/>
                <a:gd name="connsiteX225" fmla="*/ 0 w 2251657"/>
                <a:gd name="connsiteY225" fmla="*/ 1352550 h 2521011"/>
                <a:gd name="connsiteX226" fmla="*/ 30480 w 2251657"/>
                <a:gd name="connsiteY226" fmla="*/ 1314450 h 2521011"/>
                <a:gd name="connsiteX227" fmla="*/ 95250 w 2251657"/>
                <a:gd name="connsiteY227" fmla="*/ 1303020 h 2521011"/>
                <a:gd name="connsiteX228" fmla="*/ 112395 w 2251657"/>
                <a:gd name="connsiteY228" fmla="*/ 1238250 h 2521011"/>
                <a:gd name="connsiteX229" fmla="*/ 100965 w 2251657"/>
                <a:gd name="connsiteY229" fmla="*/ 1143000 h 2521011"/>
                <a:gd name="connsiteX230" fmla="*/ 101779 w 2251657"/>
                <a:gd name="connsiteY230" fmla="*/ 1135131 h 2521011"/>
                <a:gd name="connsiteX231" fmla="*/ 190501 w 2251657"/>
                <a:gd name="connsiteY231" fmla="*/ 1110615 h 2521011"/>
                <a:gd name="connsiteX232" fmla="*/ 207646 w 2251657"/>
                <a:gd name="connsiteY232" fmla="*/ 1022985 h 2521011"/>
                <a:gd name="connsiteX233" fmla="*/ 186691 w 2251657"/>
                <a:gd name="connsiteY233" fmla="*/ 986790 h 2521011"/>
                <a:gd name="connsiteX234" fmla="*/ 57151 w 2251657"/>
                <a:gd name="connsiteY234" fmla="*/ 969645 h 2521011"/>
                <a:gd name="connsiteX235" fmla="*/ 125731 w 2251657"/>
                <a:gd name="connsiteY235" fmla="*/ 843915 h 2521011"/>
                <a:gd name="connsiteX236" fmla="*/ 129541 w 2251657"/>
                <a:gd name="connsiteY236" fmla="*/ 731520 h 2521011"/>
                <a:gd name="connsiteX237" fmla="*/ 104775 w 2251657"/>
                <a:gd name="connsiteY237" fmla="*/ 715066 h 2521011"/>
                <a:gd name="connsiteX238" fmla="*/ 104775 w 2251657"/>
                <a:gd name="connsiteY238" fmla="*/ 567691 h 2521011"/>
                <a:gd name="connsiteX239" fmla="*/ 125730 w 2251657"/>
                <a:gd name="connsiteY239" fmla="*/ 489586 h 2521011"/>
                <a:gd name="connsiteX240" fmla="*/ 95250 w 2251657"/>
                <a:gd name="connsiteY240" fmla="*/ 447676 h 2521011"/>
                <a:gd name="connsiteX241" fmla="*/ 169545 w 2251657"/>
                <a:gd name="connsiteY241" fmla="*/ 449581 h 2521011"/>
                <a:gd name="connsiteX242" fmla="*/ 164949 w 2251657"/>
                <a:gd name="connsiteY242" fmla="*/ 446066 h 2521011"/>
                <a:gd name="connsiteX243" fmla="*/ 169545 w 2251657"/>
                <a:gd name="connsiteY243" fmla="*/ 447675 h 2521011"/>
                <a:gd name="connsiteX244" fmla="*/ 200025 w 2251657"/>
                <a:gd name="connsiteY244" fmla="*/ 382905 h 2521011"/>
                <a:gd name="connsiteX245" fmla="*/ 283845 w 2251657"/>
                <a:gd name="connsiteY245" fmla="*/ 384810 h 2521011"/>
                <a:gd name="connsiteX246" fmla="*/ 329565 w 2251657"/>
                <a:gd name="connsiteY246" fmla="*/ 361950 h 2521011"/>
                <a:gd name="connsiteX247" fmla="*/ 344805 w 2251657"/>
                <a:gd name="connsiteY247" fmla="*/ 335280 h 2521011"/>
                <a:gd name="connsiteX248" fmla="*/ 348615 w 2251657"/>
                <a:gd name="connsiteY248" fmla="*/ 266700 h 2521011"/>
                <a:gd name="connsiteX249" fmla="*/ 325755 w 2251657"/>
                <a:gd name="connsiteY249" fmla="*/ 198120 h 2521011"/>
                <a:gd name="connsiteX250" fmla="*/ 272415 w 2251657"/>
                <a:gd name="connsiteY250" fmla="*/ 137160 h 2521011"/>
                <a:gd name="connsiteX251" fmla="*/ 295275 w 2251657"/>
                <a:gd name="connsiteY251" fmla="*/ 125730 h 2521011"/>
                <a:gd name="connsiteX252" fmla="*/ 293496 w 2251657"/>
                <a:gd name="connsiteY252" fmla="*/ 119401 h 2521011"/>
                <a:gd name="connsiteX253" fmla="*/ 295275 w 2251657"/>
                <a:gd name="connsiteY253" fmla="*/ 120015 h 2521011"/>
                <a:gd name="connsiteX254" fmla="*/ 337185 w 2251657"/>
                <a:gd name="connsiteY254" fmla="*/ 74295 h 2521011"/>
                <a:gd name="connsiteX255" fmla="*/ 403860 w 2251657"/>
                <a:gd name="connsiteY255" fmla="*/ 85725 h 2521011"/>
                <a:gd name="connsiteX256" fmla="*/ 381000 w 2251657"/>
                <a:gd name="connsiteY256" fmla="*/ 49530 h 2521011"/>
                <a:gd name="connsiteX257" fmla="*/ 432435 w 2251657"/>
                <a:gd name="connsiteY257" fmla="*/ 13335 h 2521011"/>
                <a:gd name="connsiteX258" fmla="*/ 537210 w 2251657"/>
                <a:gd name="connsiteY258"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169795 w 2251657"/>
                <a:gd name="connsiteY144" fmla="*/ 1091565 h 2521011"/>
                <a:gd name="connsiteX145" fmla="*/ 2178765 w 2251657"/>
                <a:gd name="connsiteY145" fmla="*/ 1088949 h 2521011"/>
                <a:gd name="connsiteX146" fmla="*/ 2251657 w 2251657"/>
                <a:gd name="connsiteY146" fmla="*/ 1229053 h 2521011"/>
                <a:gd name="connsiteX147" fmla="*/ 2186077 w 2251657"/>
                <a:gd name="connsiteY147" fmla="*/ 1218123 h 2521011"/>
                <a:gd name="connsiteX148" fmla="*/ 2168271 w 2251657"/>
                <a:gd name="connsiteY148" fmla="*/ 1136214 h 2521011"/>
                <a:gd name="connsiteX149" fmla="*/ 1976108 w 2251657"/>
                <a:gd name="connsiteY149" fmla="*/ 1138062 h 2521011"/>
                <a:gd name="connsiteX150" fmla="*/ 2025015 w 2251657"/>
                <a:gd name="connsiteY150" fmla="*/ 1226820 h 2521011"/>
                <a:gd name="connsiteX151" fmla="*/ 1965960 w 2251657"/>
                <a:gd name="connsiteY151" fmla="*/ 1257300 h 2521011"/>
                <a:gd name="connsiteX152" fmla="*/ 1975485 w 2251657"/>
                <a:gd name="connsiteY152" fmla="*/ 1295400 h 2521011"/>
                <a:gd name="connsiteX153" fmla="*/ 1929765 w 2251657"/>
                <a:gd name="connsiteY153" fmla="*/ 1350645 h 2521011"/>
                <a:gd name="connsiteX154" fmla="*/ 2057400 w 2251657"/>
                <a:gd name="connsiteY154" fmla="*/ 1419225 h 2521011"/>
                <a:gd name="connsiteX155" fmla="*/ 2034540 w 2251657"/>
                <a:gd name="connsiteY155" fmla="*/ 1451610 h 2521011"/>
                <a:gd name="connsiteX156" fmla="*/ 2085975 w 2251657"/>
                <a:gd name="connsiteY156" fmla="*/ 1527810 h 2521011"/>
                <a:gd name="connsiteX157" fmla="*/ 2080260 w 2251657"/>
                <a:gd name="connsiteY157" fmla="*/ 1565910 h 2521011"/>
                <a:gd name="connsiteX158" fmla="*/ 2045970 w 2251657"/>
                <a:gd name="connsiteY158" fmla="*/ 1581150 h 2521011"/>
                <a:gd name="connsiteX159" fmla="*/ 2013585 w 2251657"/>
                <a:gd name="connsiteY159" fmla="*/ 1657350 h 2521011"/>
                <a:gd name="connsiteX160" fmla="*/ 2047875 w 2251657"/>
                <a:gd name="connsiteY160" fmla="*/ 1691640 h 2521011"/>
                <a:gd name="connsiteX161" fmla="*/ 2011680 w 2251657"/>
                <a:gd name="connsiteY161" fmla="*/ 1737360 h 2521011"/>
                <a:gd name="connsiteX162" fmla="*/ 2095500 w 2251657"/>
                <a:gd name="connsiteY162" fmla="*/ 1722120 h 2521011"/>
                <a:gd name="connsiteX163" fmla="*/ 2013585 w 2251657"/>
                <a:gd name="connsiteY163" fmla="*/ 1739265 h 2521011"/>
                <a:gd name="connsiteX164" fmla="*/ 1912620 w 2251657"/>
                <a:gd name="connsiteY164" fmla="*/ 1644015 h 2521011"/>
                <a:gd name="connsiteX165" fmla="*/ 1823085 w 2251657"/>
                <a:gd name="connsiteY165" fmla="*/ 1708785 h 2521011"/>
                <a:gd name="connsiteX166" fmla="*/ 1691640 w 2251657"/>
                <a:gd name="connsiteY166" fmla="*/ 1737360 h 2521011"/>
                <a:gd name="connsiteX167" fmla="*/ 1678305 w 2251657"/>
                <a:gd name="connsiteY167" fmla="*/ 1722120 h 2521011"/>
                <a:gd name="connsiteX168" fmla="*/ 1621155 w 2251657"/>
                <a:gd name="connsiteY168" fmla="*/ 1737360 h 2521011"/>
                <a:gd name="connsiteX169" fmla="*/ 1617345 w 2251657"/>
                <a:gd name="connsiteY169" fmla="*/ 1760220 h 2521011"/>
                <a:gd name="connsiteX170" fmla="*/ 1565432 w 2251657"/>
                <a:gd name="connsiteY170" fmla="*/ 1773198 h 2521011"/>
                <a:gd name="connsiteX171" fmla="*/ 1564005 w 2251657"/>
                <a:gd name="connsiteY171" fmla="*/ 1771650 h 2521011"/>
                <a:gd name="connsiteX172" fmla="*/ 1520190 w 2251657"/>
                <a:gd name="connsiteY172" fmla="*/ 1811655 h 2521011"/>
                <a:gd name="connsiteX173" fmla="*/ 1501140 w 2251657"/>
                <a:gd name="connsiteY173" fmla="*/ 1811655 h 2521011"/>
                <a:gd name="connsiteX174" fmla="*/ 1428750 w 2251657"/>
                <a:gd name="connsiteY174" fmla="*/ 1903095 h 2521011"/>
                <a:gd name="connsiteX175" fmla="*/ 1421130 w 2251657"/>
                <a:gd name="connsiteY175" fmla="*/ 1952625 h 2521011"/>
                <a:gd name="connsiteX176" fmla="*/ 1396365 w 2251657"/>
                <a:gd name="connsiteY176" fmla="*/ 1918335 h 2521011"/>
                <a:gd name="connsiteX177" fmla="*/ 1358265 w 2251657"/>
                <a:gd name="connsiteY177" fmla="*/ 1986915 h 2521011"/>
                <a:gd name="connsiteX178" fmla="*/ 1343025 w 2251657"/>
                <a:gd name="connsiteY178" fmla="*/ 1986915 h 2521011"/>
                <a:gd name="connsiteX179" fmla="*/ 1297305 w 2251657"/>
                <a:gd name="connsiteY179" fmla="*/ 2019300 h 2521011"/>
                <a:gd name="connsiteX180" fmla="*/ 1301115 w 2251657"/>
                <a:gd name="connsiteY180" fmla="*/ 2038350 h 2521011"/>
                <a:gd name="connsiteX181" fmla="*/ 1259205 w 2251657"/>
                <a:gd name="connsiteY181" fmla="*/ 2066925 h 2521011"/>
                <a:gd name="connsiteX182" fmla="*/ 1272540 w 2251657"/>
                <a:gd name="connsiteY182" fmla="*/ 2097405 h 2521011"/>
                <a:gd name="connsiteX183" fmla="*/ 1202055 w 2251657"/>
                <a:gd name="connsiteY183" fmla="*/ 2106930 h 2521011"/>
                <a:gd name="connsiteX184" fmla="*/ 1183005 w 2251657"/>
                <a:gd name="connsiteY184" fmla="*/ 2143125 h 2521011"/>
                <a:gd name="connsiteX185" fmla="*/ 1156335 w 2251657"/>
                <a:gd name="connsiteY185" fmla="*/ 2164080 h 2521011"/>
                <a:gd name="connsiteX186" fmla="*/ 1122045 w 2251657"/>
                <a:gd name="connsiteY186" fmla="*/ 2141220 h 2521011"/>
                <a:gd name="connsiteX187" fmla="*/ 1107891 w 2251657"/>
                <a:gd name="connsiteY187" fmla="*/ 2157396 h 2521011"/>
                <a:gd name="connsiteX188" fmla="*/ 1106805 w 2251657"/>
                <a:gd name="connsiteY188" fmla="*/ 2156460 h 2521011"/>
                <a:gd name="connsiteX189" fmla="*/ 979170 w 2251657"/>
                <a:gd name="connsiteY189" fmla="*/ 2042160 h 2521011"/>
                <a:gd name="connsiteX190" fmla="*/ 932138 w 2251657"/>
                <a:gd name="connsiteY190" fmla="*/ 2104529 h 2521011"/>
                <a:gd name="connsiteX191" fmla="*/ 851535 w 2251657"/>
                <a:gd name="connsiteY191" fmla="*/ 2101216 h 2521011"/>
                <a:gd name="connsiteX192" fmla="*/ 847725 w 2251657"/>
                <a:gd name="connsiteY192" fmla="*/ 2129791 h 2521011"/>
                <a:gd name="connsiteX193" fmla="*/ 689610 w 2251657"/>
                <a:gd name="connsiteY193" fmla="*/ 2129791 h 2521011"/>
                <a:gd name="connsiteX194" fmla="*/ 685800 w 2251657"/>
                <a:gd name="connsiteY194" fmla="*/ 2025016 h 2521011"/>
                <a:gd name="connsiteX195" fmla="*/ 683980 w 2251657"/>
                <a:gd name="connsiteY195" fmla="*/ 2024761 h 2521011"/>
                <a:gd name="connsiteX196" fmla="*/ 701040 w 2251657"/>
                <a:gd name="connsiteY196" fmla="*/ 1973580 h 2521011"/>
                <a:gd name="connsiteX197" fmla="*/ 659130 w 2251657"/>
                <a:gd name="connsiteY197" fmla="*/ 1939290 h 2521011"/>
                <a:gd name="connsiteX198" fmla="*/ 662940 w 2251657"/>
                <a:gd name="connsiteY198" fmla="*/ 1899285 h 2521011"/>
                <a:gd name="connsiteX199" fmla="*/ 674370 w 2251657"/>
                <a:gd name="connsiteY199" fmla="*/ 1836420 h 2521011"/>
                <a:gd name="connsiteX200" fmla="*/ 643890 w 2251657"/>
                <a:gd name="connsiteY200" fmla="*/ 1802130 h 2521011"/>
                <a:gd name="connsiteX201" fmla="*/ 590550 w 2251657"/>
                <a:gd name="connsiteY201" fmla="*/ 1790700 h 2521011"/>
                <a:gd name="connsiteX202" fmla="*/ 520065 w 2251657"/>
                <a:gd name="connsiteY202" fmla="*/ 1731645 h 2521011"/>
                <a:gd name="connsiteX203" fmla="*/ 520065 w 2251657"/>
                <a:gd name="connsiteY203" fmla="*/ 1704975 h 2521011"/>
                <a:gd name="connsiteX204" fmla="*/ 491490 w 2251657"/>
                <a:gd name="connsiteY204" fmla="*/ 1708785 h 2521011"/>
                <a:gd name="connsiteX205" fmla="*/ 386715 w 2251657"/>
                <a:gd name="connsiteY205" fmla="*/ 1638300 h 2521011"/>
                <a:gd name="connsiteX206" fmla="*/ 345639 w 2251657"/>
                <a:gd name="connsiteY206" fmla="*/ 1595581 h 2521011"/>
                <a:gd name="connsiteX207" fmla="*/ 346710 w 2251657"/>
                <a:gd name="connsiteY207" fmla="*/ 1543050 h 2521011"/>
                <a:gd name="connsiteX208" fmla="*/ 302895 w 2251657"/>
                <a:gd name="connsiteY208" fmla="*/ 1522095 h 2521011"/>
                <a:gd name="connsiteX209" fmla="*/ 318135 w 2251657"/>
                <a:gd name="connsiteY209" fmla="*/ 1470660 h 2521011"/>
                <a:gd name="connsiteX210" fmla="*/ 274320 w 2251657"/>
                <a:gd name="connsiteY210" fmla="*/ 1491615 h 2521011"/>
                <a:gd name="connsiteX211" fmla="*/ 241935 w 2251657"/>
                <a:gd name="connsiteY211" fmla="*/ 1491615 h 2521011"/>
                <a:gd name="connsiteX212" fmla="*/ 236220 w 2251657"/>
                <a:gd name="connsiteY212" fmla="*/ 1510665 h 2521011"/>
                <a:gd name="connsiteX213" fmla="*/ 66675 w 2251657"/>
                <a:gd name="connsiteY213" fmla="*/ 1510665 h 2521011"/>
                <a:gd name="connsiteX214" fmla="*/ 46328 w 2251657"/>
                <a:gd name="connsiteY214" fmla="*/ 1573404 h 2521011"/>
                <a:gd name="connsiteX215" fmla="*/ 46287 w 2251657"/>
                <a:gd name="connsiteY215" fmla="*/ 1573328 h 2521011"/>
                <a:gd name="connsiteX216" fmla="*/ 66797 w 2251657"/>
                <a:gd name="connsiteY216" fmla="*/ 1510087 h 2521011"/>
                <a:gd name="connsiteX217" fmla="*/ 85676 w 2251657"/>
                <a:gd name="connsiteY217" fmla="*/ 1510087 h 2521011"/>
                <a:gd name="connsiteX218" fmla="*/ 80010 w 2251657"/>
                <a:gd name="connsiteY218" fmla="*/ 1443990 h 2521011"/>
                <a:gd name="connsiteX219" fmla="*/ 30480 w 2251657"/>
                <a:gd name="connsiteY219" fmla="*/ 1466850 h 2521011"/>
                <a:gd name="connsiteX220" fmla="*/ 9525 w 2251657"/>
                <a:gd name="connsiteY220" fmla="*/ 1390650 h 2521011"/>
                <a:gd name="connsiteX221" fmla="*/ 0 w 2251657"/>
                <a:gd name="connsiteY221" fmla="*/ 1389648 h 2521011"/>
                <a:gd name="connsiteX222" fmla="*/ 0 w 2251657"/>
                <a:gd name="connsiteY222" fmla="*/ 1352550 h 2521011"/>
                <a:gd name="connsiteX223" fmla="*/ 30480 w 2251657"/>
                <a:gd name="connsiteY223" fmla="*/ 1314450 h 2521011"/>
                <a:gd name="connsiteX224" fmla="*/ 95250 w 2251657"/>
                <a:gd name="connsiteY224" fmla="*/ 1303020 h 2521011"/>
                <a:gd name="connsiteX225" fmla="*/ 112395 w 2251657"/>
                <a:gd name="connsiteY225" fmla="*/ 1238250 h 2521011"/>
                <a:gd name="connsiteX226" fmla="*/ 100965 w 2251657"/>
                <a:gd name="connsiteY226" fmla="*/ 1143000 h 2521011"/>
                <a:gd name="connsiteX227" fmla="*/ 101779 w 2251657"/>
                <a:gd name="connsiteY227" fmla="*/ 1135131 h 2521011"/>
                <a:gd name="connsiteX228" fmla="*/ 190501 w 2251657"/>
                <a:gd name="connsiteY228" fmla="*/ 1110615 h 2521011"/>
                <a:gd name="connsiteX229" fmla="*/ 207646 w 2251657"/>
                <a:gd name="connsiteY229" fmla="*/ 1022985 h 2521011"/>
                <a:gd name="connsiteX230" fmla="*/ 186691 w 2251657"/>
                <a:gd name="connsiteY230" fmla="*/ 986790 h 2521011"/>
                <a:gd name="connsiteX231" fmla="*/ 57151 w 2251657"/>
                <a:gd name="connsiteY231" fmla="*/ 969645 h 2521011"/>
                <a:gd name="connsiteX232" fmla="*/ 125731 w 2251657"/>
                <a:gd name="connsiteY232" fmla="*/ 843915 h 2521011"/>
                <a:gd name="connsiteX233" fmla="*/ 129541 w 2251657"/>
                <a:gd name="connsiteY233" fmla="*/ 731520 h 2521011"/>
                <a:gd name="connsiteX234" fmla="*/ 104775 w 2251657"/>
                <a:gd name="connsiteY234" fmla="*/ 715066 h 2521011"/>
                <a:gd name="connsiteX235" fmla="*/ 104775 w 2251657"/>
                <a:gd name="connsiteY235" fmla="*/ 567691 h 2521011"/>
                <a:gd name="connsiteX236" fmla="*/ 125730 w 2251657"/>
                <a:gd name="connsiteY236" fmla="*/ 489586 h 2521011"/>
                <a:gd name="connsiteX237" fmla="*/ 95250 w 2251657"/>
                <a:gd name="connsiteY237" fmla="*/ 447676 h 2521011"/>
                <a:gd name="connsiteX238" fmla="*/ 169545 w 2251657"/>
                <a:gd name="connsiteY238" fmla="*/ 449581 h 2521011"/>
                <a:gd name="connsiteX239" fmla="*/ 164949 w 2251657"/>
                <a:gd name="connsiteY239" fmla="*/ 446066 h 2521011"/>
                <a:gd name="connsiteX240" fmla="*/ 169545 w 2251657"/>
                <a:gd name="connsiteY240" fmla="*/ 447675 h 2521011"/>
                <a:gd name="connsiteX241" fmla="*/ 200025 w 2251657"/>
                <a:gd name="connsiteY241" fmla="*/ 382905 h 2521011"/>
                <a:gd name="connsiteX242" fmla="*/ 283845 w 2251657"/>
                <a:gd name="connsiteY242" fmla="*/ 384810 h 2521011"/>
                <a:gd name="connsiteX243" fmla="*/ 329565 w 2251657"/>
                <a:gd name="connsiteY243" fmla="*/ 361950 h 2521011"/>
                <a:gd name="connsiteX244" fmla="*/ 344805 w 2251657"/>
                <a:gd name="connsiteY244" fmla="*/ 335280 h 2521011"/>
                <a:gd name="connsiteX245" fmla="*/ 348615 w 2251657"/>
                <a:gd name="connsiteY245" fmla="*/ 266700 h 2521011"/>
                <a:gd name="connsiteX246" fmla="*/ 325755 w 2251657"/>
                <a:gd name="connsiteY246" fmla="*/ 198120 h 2521011"/>
                <a:gd name="connsiteX247" fmla="*/ 272415 w 2251657"/>
                <a:gd name="connsiteY247" fmla="*/ 137160 h 2521011"/>
                <a:gd name="connsiteX248" fmla="*/ 295275 w 2251657"/>
                <a:gd name="connsiteY248" fmla="*/ 125730 h 2521011"/>
                <a:gd name="connsiteX249" fmla="*/ 293496 w 2251657"/>
                <a:gd name="connsiteY249" fmla="*/ 119401 h 2521011"/>
                <a:gd name="connsiteX250" fmla="*/ 295275 w 2251657"/>
                <a:gd name="connsiteY250" fmla="*/ 120015 h 2521011"/>
                <a:gd name="connsiteX251" fmla="*/ 337185 w 2251657"/>
                <a:gd name="connsiteY251" fmla="*/ 74295 h 2521011"/>
                <a:gd name="connsiteX252" fmla="*/ 403860 w 2251657"/>
                <a:gd name="connsiteY252" fmla="*/ 85725 h 2521011"/>
                <a:gd name="connsiteX253" fmla="*/ 381000 w 2251657"/>
                <a:gd name="connsiteY253" fmla="*/ 49530 h 2521011"/>
                <a:gd name="connsiteX254" fmla="*/ 432435 w 2251657"/>
                <a:gd name="connsiteY254" fmla="*/ 13335 h 2521011"/>
                <a:gd name="connsiteX255" fmla="*/ 537210 w 2251657"/>
                <a:gd name="connsiteY255"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169795 w 2251657"/>
                <a:gd name="connsiteY144" fmla="*/ 1091565 h 2521011"/>
                <a:gd name="connsiteX145" fmla="*/ 2251657 w 2251657"/>
                <a:gd name="connsiteY145" fmla="*/ 1229053 h 2521011"/>
                <a:gd name="connsiteX146" fmla="*/ 2186077 w 2251657"/>
                <a:gd name="connsiteY146" fmla="*/ 1218123 h 2521011"/>
                <a:gd name="connsiteX147" fmla="*/ 2168271 w 2251657"/>
                <a:gd name="connsiteY147" fmla="*/ 1136214 h 2521011"/>
                <a:gd name="connsiteX148" fmla="*/ 1976108 w 2251657"/>
                <a:gd name="connsiteY148" fmla="*/ 1138062 h 2521011"/>
                <a:gd name="connsiteX149" fmla="*/ 2025015 w 2251657"/>
                <a:gd name="connsiteY149" fmla="*/ 1226820 h 2521011"/>
                <a:gd name="connsiteX150" fmla="*/ 1965960 w 2251657"/>
                <a:gd name="connsiteY150" fmla="*/ 1257300 h 2521011"/>
                <a:gd name="connsiteX151" fmla="*/ 1975485 w 2251657"/>
                <a:gd name="connsiteY151" fmla="*/ 1295400 h 2521011"/>
                <a:gd name="connsiteX152" fmla="*/ 1929765 w 2251657"/>
                <a:gd name="connsiteY152" fmla="*/ 1350645 h 2521011"/>
                <a:gd name="connsiteX153" fmla="*/ 2057400 w 2251657"/>
                <a:gd name="connsiteY153" fmla="*/ 1419225 h 2521011"/>
                <a:gd name="connsiteX154" fmla="*/ 2034540 w 2251657"/>
                <a:gd name="connsiteY154" fmla="*/ 1451610 h 2521011"/>
                <a:gd name="connsiteX155" fmla="*/ 2085975 w 2251657"/>
                <a:gd name="connsiteY155" fmla="*/ 1527810 h 2521011"/>
                <a:gd name="connsiteX156" fmla="*/ 2080260 w 2251657"/>
                <a:gd name="connsiteY156" fmla="*/ 1565910 h 2521011"/>
                <a:gd name="connsiteX157" fmla="*/ 2045970 w 2251657"/>
                <a:gd name="connsiteY157" fmla="*/ 1581150 h 2521011"/>
                <a:gd name="connsiteX158" fmla="*/ 2013585 w 2251657"/>
                <a:gd name="connsiteY158" fmla="*/ 1657350 h 2521011"/>
                <a:gd name="connsiteX159" fmla="*/ 2047875 w 2251657"/>
                <a:gd name="connsiteY159" fmla="*/ 1691640 h 2521011"/>
                <a:gd name="connsiteX160" fmla="*/ 2011680 w 2251657"/>
                <a:gd name="connsiteY160" fmla="*/ 1737360 h 2521011"/>
                <a:gd name="connsiteX161" fmla="*/ 2095500 w 2251657"/>
                <a:gd name="connsiteY161" fmla="*/ 1722120 h 2521011"/>
                <a:gd name="connsiteX162" fmla="*/ 2013585 w 2251657"/>
                <a:gd name="connsiteY162" fmla="*/ 1739265 h 2521011"/>
                <a:gd name="connsiteX163" fmla="*/ 1912620 w 2251657"/>
                <a:gd name="connsiteY163" fmla="*/ 1644015 h 2521011"/>
                <a:gd name="connsiteX164" fmla="*/ 1823085 w 2251657"/>
                <a:gd name="connsiteY164" fmla="*/ 1708785 h 2521011"/>
                <a:gd name="connsiteX165" fmla="*/ 1691640 w 2251657"/>
                <a:gd name="connsiteY165" fmla="*/ 1737360 h 2521011"/>
                <a:gd name="connsiteX166" fmla="*/ 1678305 w 2251657"/>
                <a:gd name="connsiteY166" fmla="*/ 1722120 h 2521011"/>
                <a:gd name="connsiteX167" fmla="*/ 1621155 w 2251657"/>
                <a:gd name="connsiteY167" fmla="*/ 1737360 h 2521011"/>
                <a:gd name="connsiteX168" fmla="*/ 1617345 w 2251657"/>
                <a:gd name="connsiteY168" fmla="*/ 1760220 h 2521011"/>
                <a:gd name="connsiteX169" fmla="*/ 1565432 w 2251657"/>
                <a:gd name="connsiteY169" fmla="*/ 1773198 h 2521011"/>
                <a:gd name="connsiteX170" fmla="*/ 1564005 w 2251657"/>
                <a:gd name="connsiteY170" fmla="*/ 1771650 h 2521011"/>
                <a:gd name="connsiteX171" fmla="*/ 1520190 w 2251657"/>
                <a:gd name="connsiteY171" fmla="*/ 1811655 h 2521011"/>
                <a:gd name="connsiteX172" fmla="*/ 1501140 w 2251657"/>
                <a:gd name="connsiteY172" fmla="*/ 1811655 h 2521011"/>
                <a:gd name="connsiteX173" fmla="*/ 1428750 w 2251657"/>
                <a:gd name="connsiteY173" fmla="*/ 1903095 h 2521011"/>
                <a:gd name="connsiteX174" fmla="*/ 1421130 w 2251657"/>
                <a:gd name="connsiteY174" fmla="*/ 1952625 h 2521011"/>
                <a:gd name="connsiteX175" fmla="*/ 1396365 w 2251657"/>
                <a:gd name="connsiteY175" fmla="*/ 1918335 h 2521011"/>
                <a:gd name="connsiteX176" fmla="*/ 1358265 w 2251657"/>
                <a:gd name="connsiteY176" fmla="*/ 1986915 h 2521011"/>
                <a:gd name="connsiteX177" fmla="*/ 1343025 w 2251657"/>
                <a:gd name="connsiteY177" fmla="*/ 1986915 h 2521011"/>
                <a:gd name="connsiteX178" fmla="*/ 1297305 w 2251657"/>
                <a:gd name="connsiteY178" fmla="*/ 2019300 h 2521011"/>
                <a:gd name="connsiteX179" fmla="*/ 1301115 w 2251657"/>
                <a:gd name="connsiteY179" fmla="*/ 2038350 h 2521011"/>
                <a:gd name="connsiteX180" fmla="*/ 1259205 w 2251657"/>
                <a:gd name="connsiteY180" fmla="*/ 2066925 h 2521011"/>
                <a:gd name="connsiteX181" fmla="*/ 1272540 w 2251657"/>
                <a:gd name="connsiteY181" fmla="*/ 2097405 h 2521011"/>
                <a:gd name="connsiteX182" fmla="*/ 1202055 w 2251657"/>
                <a:gd name="connsiteY182" fmla="*/ 2106930 h 2521011"/>
                <a:gd name="connsiteX183" fmla="*/ 1183005 w 2251657"/>
                <a:gd name="connsiteY183" fmla="*/ 2143125 h 2521011"/>
                <a:gd name="connsiteX184" fmla="*/ 1156335 w 2251657"/>
                <a:gd name="connsiteY184" fmla="*/ 2164080 h 2521011"/>
                <a:gd name="connsiteX185" fmla="*/ 1122045 w 2251657"/>
                <a:gd name="connsiteY185" fmla="*/ 2141220 h 2521011"/>
                <a:gd name="connsiteX186" fmla="*/ 1107891 w 2251657"/>
                <a:gd name="connsiteY186" fmla="*/ 2157396 h 2521011"/>
                <a:gd name="connsiteX187" fmla="*/ 1106805 w 2251657"/>
                <a:gd name="connsiteY187" fmla="*/ 2156460 h 2521011"/>
                <a:gd name="connsiteX188" fmla="*/ 979170 w 2251657"/>
                <a:gd name="connsiteY188" fmla="*/ 2042160 h 2521011"/>
                <a:gd name="connsiteX189" fmla="*/ 932138 w 2251657"/>
                <a:gd name="connsiteY189" fmla="*/ 2104529 h 2521011"/>
                <a:gd name="connsiteX190" fmla="*/ 851535 w 2251657"/>
                <a:gd name="connsiteY190" fmla="*/ 2101216 h 2521011"/>
                <a:gd name="connsiteX191" fmla="*/ 847725 w 2251657"/>
                <a:gd name="connsiteY191" fmla="*/ 2129791 h 2521011"/>
                <a:gd name="connsiteX192" fmla="*/ 689610 w 2251657"/>
                <a:gd name="connsiteY192" fmla="*/ 2129791 h 2521011"/>
                <a:gd name="connsiteX193" fmla="*/ 685800 w 2251657"/>
                <a:gd name="connsiteY193" fmla="*/ 2025016 h 2521011"/>
                <a:gd name="connsiteX194" fmla="*/ 683980 w 2251657"/>
                <a:gd name="connsiteY194" fmla="*/ 2024761 h 2521011"/>
                <a:gd name="connsiteX195" fmla="*/ 701040 w 2251657"/>
                <a:gd name="connsiteY195" fmla="*/ 1973580 h 2521011"/>
                <a:gd name="connsiteX196" fmla="*/ 659130 w 2251657"/>
                <a:gd name="connsiteY196" fmla="*/ 1939290 h 2521011"/>
                <a:gd name="connsiteX197" fmla="*/ 662940 w 2251657"/>
                <a:gd name="connsiteY197" fmla="*/ 1899285 h 2521011"/>
                <a:gd name="connsiteX198" fmla="*/ 674370 w 2251657"/>
                <a:gd name="connsiteY198" fmla="*/ 1836420 h 2521011"/>
                <a:gd name="connsiteX199" fmla="*/ 643890 w 2251657"/>
                <a:gd name="connsiteY199" fmla="*/ 1802130 h 2521011"/>
                <a:gd name="connsiteX200" fmla="*/ 590550 w 2251657"/>
                <a:gd name="connsiteY200" fmla="*/ 1790700 h 2521011"/>
                <a:gd name="connsiteX201" fmla="*/ 520065 w 2251657"/>
                <a:gd name="connsiteY201" fmla="*/ 1731645 h 2521011"/>
                <a:gd name="connsiteX202" fmla="*/ 520065 w 2251657"/>
                <a:gd name="connsiteY202" fmla="*/ 1704975 h 2521011"/>
                <a:gd name="connsiteX203" fmla="*/ 491490 w 2251657"/>
                <a:gd name="connsiteY203" fmla="*/ 1708785 h 2521011"/>
                <a:gd name="connsiteX204" fmla="*/ 386715 w 2251657"/>
                <a:gd name="connsiteY204" fmla="*/ 1638300 h 2521011"/>
                <a:gd name="connsiteX205" fmla="*/ 345639 w 2251657"/>
                <a:gd name="connsiteY205" fmla="*/ 1595581 h 2521011"/>
                <a:gd name="connsiteX206" fmla="*/ 346710 w 2251657"/>
                <a:gd name="connsiteY206" fmla="*/ 1543050 h 2521011"/>
                <a:gd name="connsiteX207" fmla="*/ 302895 w 2251657"/>
                <a:gd name="connsiteY207" fmla="*/ 1522095 h 2521011"/>
                <a:gd name="connsiteX208" fmla="*/ 318135 w 2251657"/>
                <a:gd name="connsiteY208" fmla="*/ 1470660 h 2521011"/>
                <a:gd name="connsiteX209" fmla="*/ 274320 w 2251657"/>
                <a:gd name="connsiteY209" fmla="*/ 1491615 h 2521011"/>
                <a:gd name="connsiteX210" fmla="*/ 241935 w 2251657"/>
                <a:gd name="connsiteY210" fmla="*/ 1491615 h 2521011"/>
                <a:gd name="connsiteX211" fmla="*/ 236220 w 2251657"/>
                <a:gd name="connsiteY211" fmla="*/ 1510665 h 2521011"/>
                <a:gd name="connsiteX212" fmla="*/ 66675 w 2251657"/>
                <a:gd name="connsiteY212" fmla="*/ 1510665 h 2521011"/>
                <a:gd name="connsiteX213" fmla="*/ 46328 w 2251657"/>
                <a:gd name="connsiteY213" fmla="*/ 1573404 h 2521011"/>
                <a:gd name="connsiteX214" fmla="*/ 46287 w 2251657"/>
                <a:gd name="connsiteY214" fmla="*/ 1573328 h 2521011"/>
                <a:gd name="connsiteX215" fmla="*/ 66797 w 2251657"/>
                <a:gd name="connsiteY215" fmla="*/ 1510087 h 2521011"/>
                <a:gd name="connsiteX216" fmla="*/ 85676 w 2251657"/>
                <a:gd name="connsiteY216" fmla="*/ 1510087 h 2521011"/>
                <a:gd name="connsiteX217" fmla="*/ 80010 w 2251657"/>
                <a:gd name="connsiteY217" fmla="*/ 1443990 h 2521011"/>
                <a:gd name="connsiteX218" fmla="*/ 30480 w 2251657"/>
                <a:gd name="connsiteY218" fmla="*/ 1466850 h 2521011"/>
                <a:gd name="connsiteX219" fmla="*/ 9525 w 2251657"/>
                <a:gd name="connsiteY219" fmla="*/ 1390650 h 2521011"/>
                <a:gd name="connsiteX220" fmla="*/ 0 w 2251657"/>
                <a:gd name="connsiteY220" fmla="*/ 1389648 h 2521011"/>
                <a:gd name="connsiteX221" fmla="*/ 0 w 2251657"/>
                <a:gd name="connsiteY221" fmla="*/ 1352550 h 2521011"/>
                <a:gd name="connsiteX222" fmla="*/ 30480 w 2251657"/>
                <a:gd name="connsiteY222" fmla="*/ 1314450 h 2521011"/>
                <a:gd name="connsiteX223" fmla="*/ 95250 w 2251657"/>
                <a:gd name="connsiteY223" fmla="*/ 1303020 h 2521011"/>
                <a:gd name="connsiteX224" fmla="*/ 112395 w 2251657"/>
                <a:gd name="connsiteY224" fmla="*/ 1238250 h 2521011"/>
                <a:gd name="connsiteX225" fmla="*/ 100965 w 2251657"/>
                <a:gd name="connsiteY225" fmla="*/ 1143000 h 2521011"/>
                <a:gd name="connsiteX226" fmla="*/ 101779 w 2251657"/>
                <a:gd name="connsiteY226" fmla="*/ 1135131 h 2521011"/>
                <a:gd name="connsiteX227" fmla="*/ 190501 w 2251657"/>
                <a:gd name="connsiteY227" fmla="*/ 1110615 h 2521011"/>
                <a:gd name="connsiteX228" fmla="*/ 207646 w 2251657"/>
                <a:gd name="connsiteY228" fmla="*/ 1022985 h 2521011"/>
                <a:gd name="connsiteX229" fmla="*/ 186691 w 2251657"/>
                <a:gd name="connsiteY229" fmla="*/ 986790 h 2521011"/>
                <a:gd name="connsiteX230" fmla="*/ 57151 w 2251657"/>
                <a:gd name="connsiteY230" fmla="*/ 969645 h 2521011"/>
                <a:gd name="connsiteX231" fmla="*/ 125731 w 2251657"/>
                <a:gd name="connsiteY231" fmla="*/ 843915 h 2521011"/>
                <a:gd name="connsiteX232" fmla="*/ 129541 w 2251657"/>
                <a:gd name="connsiteY232" fmla="*/ 731520 h 2521011"/>
                <a:gd name="connsiteX233" fmla="*/ 104775 w 2251657"/>
                <a:gd name="connsiteY233" fmla="*/ 715066 h 2521011"/>
                <a:gd name="connsiteX234" fmla="*/ 104775 w 2251657"/>
                <a:gd name="connsiteY234" fmla="*/ 567691 h 2521011"/>
                <a:gd name="connsiteX235" fmla="*/ 125730 w 2251657"/>
                <a:gd name="connsiteY235" fmla="*/ 489586 h 2521011"/>
                <a:gd name="connsiteX236" fmla="*/ 95250 w 2251657"/>
                <a:gd name="connsiteY236" fmla="*/ 447676 h 2521011"/>
                <a:gd name="connsiteX237" fmla="*/ 169545 w 2251657"/>
                <a:gd name="connsiteY237" fmla="*/ 449581 h 2521011"/>
                <a:gd name="connsiteX238" fmla="*/ 164949 w 2251657"/>
                <a:gd name="connsiteY238" fmla="*/ 446066 h 2521011"/>
                <a:gd name="connsiteX239" fmla="*/ 169545 w 2251657"/>
                <a:gd name="connsiteY239" fmla="*/ 447675 h 2521011"/>
                <a:gd name="connsiteX240" fmla="*/ 200025 w 2251657"/>
                <a:gd name="connsiteY240" fmla="*/ 382905 h 2521011"/>
                <a:gd name="connsiteX241" fmla="*/ 283845 w 2251657"/>
                <a:gd name="connsiteY241" fmla="*/ 384810 h 2521011"/>
                <a:gd name="connsiteX242" fmla="*/ 329565 w 2251657"/>
                <a:gd name="connsiteY242" fmla="*/ 361950 h 2521011"/>
                <a:gd name="connsiteX243" fmla="*/ 344805 w 2251657"/>
                <a:gd name="connsiteY243" fmla="*/ 335280 h 2521011"/>
                <a:gd name="connsiteX244" fmla="*/ 348615 w 2251657"/>
                <a:gd name="connsiteY244" fmla="*/ 266700 h 2521011"/>
                <a:gd name="connsiteX245" fmla="*/ 325755 w 2251657"/>
                <a:gd name="connsiteY245" fmla="*/ 198120 h 2521011"/>
                <a:gd name="connsiteX246" fmla="*/ 272415 w 2251657"/>
                <a:gd name="connsiteY246" fmla="*/ 137160 h 2521011"/>
                <a:gd name="connsiteX247" fmla="*/ 295275 w 2251657"/>
                <a:gd name="connsiteY247" fmla="*/ 125730 h 2521011"/>
                <a:gd name="connsiteX248" fmla="*/ 293496 w 2251657"/>
                <a:gd name="connsiteY248" fmla="*/ 119401 h 2521011"/>
                <a:gd name="connsiteX249" fmla="*/ 295275 w 2251657"/>
                <a:gd name="connsiteY249" fmla="*/ 120015 h 2521011"/>
                <a:gd name="connsiteX250" fmla="*/ 337185 w 2251657"/>
                <a:gd name="connsiteY250" fmla="*/ 74295 h 2521011"/>
                <a:gd name="connsiteX251" fmla="*/ 403860 w 2251657"/>
                <a:gd name="connsiteY251" fmla="*/ 85725 h 2521011"/>
                <a:gd name="connsiteX252" fmla="*/ 381000 w 2251657"/>
                <a:gd name="connsiteY252" fmla="*/ 49530 h 2521011"/>
                <a:gd name="connsiteX253" fmla="*/ 432435 w 2251657"/>
                <a:gd name="connsiteY253" fmla="*/ 13335 h 2521011"/>
                <a:gd name="connsiteX254" fmla="*/ 537210 w 2251657"/>
                <a:gd name="connsiteY254"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251657 w 2251657"/>
                <a:gd name="connsiteY144" fmla="*/ 1229053 h 2521011"/>
                <a:gd name="connsiteX145" fmla="*/ 2186077 w 2251657"/>
                <a:gd name="connsiteY145" fmla="*/ 1218123 h 2521011"/>
                <a:gd name="connsiteX146" fmla="*/ 2168271 w 2251657"/>
                <a:gd name="connsiteY146" fmla="*/ 1136214 h 2521011"/>
                <a:gd name="connsiteX147" fmla="*/ 1976108 w 2251657"/>
                <a:gd name="connsiteY147" fmla="*/ 1138062 h 2521011"/>
                <a:gd name="connsiteX148" fmla="*/ 2025015 w 2251657"/>
                <a:gd name="connsiteY148" fmla="*/ 1226820 h 2521011"/>
                <a:gd name="connsiteX149" fmla="*/ 1965960 w 2251657"/>
                <a:gd name="connsiteY149" fmla="*/ 1257300 h 2521011"/>
                <a:gd name="connsiteX150" fmla="*/ 1975485 w 2251657"/>
                <a:gd name="connsiteY150" fmla="*/ 1295400 h 2521011"/>
                <a:gd name="connsiteX151" fmla="*/ 1929765 w 2251657"/>
                <a:gd name="connsiteY151" fmla="*/ 1350645 h 2521011"/>
                <a:gd name="connsiteX152" fmla="*/ 2057400 w 2251657"/>
                <a:gd name="connsiteY152" fmla="*/ 1419225 h 2521011"/>
                <a:gd name="connsiteX153" fmla="*/ 2034540 w 2251657"/>
                <a:gd name="connsiteY153" fmla="*/ 1451610 h 2521011"/>
                <a:gd name="connsiteX154" fmla="*/ 2085975 w 2251657"/>
                <a:gd name="connsiteY154" fmla="*/ 1527810 h 2521011"/>
                <a:gd name="connsiteX155" fmla="*/ 2080260 w 2251657"/>
                <a:gd name="connsiteY155" fmla="*/ 1565910 h 2521011"/>
                <a:gd name="connsiteX156" fmla="*/ 2045970 w 2251657"/>
                <a:gd name="connsiteY156" fmla="*/ 1581150 h 2521011"/>
                <a:gd name="connsiteX157" fmla="*/ 2013585 w 2251657"/>
                <a:gd name="connsiteY157" fmla="*/ 1657350 h 2521011"/>
                <a:gd name="connsiteX158" fmla="*/ 2047875 w 2251657"/>
                <a:gd name="connsiteY158" fmla="*/ 1691640 h 2521011"/>
                <a:gd name="connsiteX159" fmla="*/ 2011680 w 2251657"/>
                <a:gd name="connsiteY159" fmla="*/ 1737360 h 2521011"/>
                <a:gd name="connsiteX160" fmla="*/ 2095500 w 2251657"/>
                <a:gd name="connsiteY160" fmla="*/ 1722120 h 2521011"/>
                <a:gd name="connsiteX161" fmla="*/ 2013585 w 2251657"/>
                <a:gd name="connsiteY161" fmla="*/ 1739265 h 2521011"/>
                <a:gd name="connsiteX162" fmla="*/ 1912620 w 2251657"/>
                <a:gd name="connsiteY162" fmla="*/ 1644015 h 2521011"/>
                <a:gd name="connsiteX163" fmla="*/ 1823085 w 2251657"/>
                <a:gd name="connsiteY163" fmla="*/ 1708785 h 2521011"/>
                <a:gd name="connsiteX164" fmla="*/ 1691640 w 2251657"/>
                <a:gd name="connsiteY164" fmla="*/ 1737360 h 2521011"/>
                <a:gd name="connsiteX165" fmla="*/ 1678305 w 2251657"/>
                <a:gd name="connsiteY165" fmla="*/ 1722120 h 2521011"/>
                <a:gd name="connsiteX166" fmla="*/ 1621155 w 2251657"/>
                <a:gd name="connsiteY166" fmla="*/ 1737360 h 2521011"/>
                <a:gd name="connsiteX167" fmla="*/ 1617345 w 2251657"/>
                <a:gd name="connsiteY167" fmla="*/ 1760220 h 2521011"/>
                <a:gd name="connsiteX168" fmla="*/ 1565432 w 2251657"/>
                <a:gd name="connsiteY168" fmla="*/ 1773198 h 2521011"/>
                <a:gd name="connsiteX169" fmla="*/ 1564005 w 2251657"/>
                <a:gd name="connsiteY169" fmla="*/ 1771650 h 2521011"/>
                <a:gd name="connsiteX170" fmla="*/ 1520190 w 2251657"/>
                <a:gd name="connsiteY170" fmla="*/ 1811655 h 2521011"/>
                <a:gd name="connsiteX171" fmla="*/ 1501140 w 2251657"/>
                <a:gd name="connsiteY171" fmla="*/ 1811655 h 2521011"/>
                <a:gd name="connsiteX172" fmla="*/ 1428750 w 2251657"/>
                <a:gd name="connsiteY172" fmla="*/ 1903095 h 2521011"/>
                <a:gd name="connsiteX173" fmla="*/ 1421130 w 2251657"/>
                <a:gd name="connsiteY173" fmla="*/ 1952625 h 2521011"/>
                <a:gd name="connsiteX174" fmla="*/ 1396365 w 2251657"/>
                <a:gd name="connsiteY174" fmla="*/ 1918335 h 2521011"/>
                <a:gd name="connsiteX175" fmla="*/ 1358265 w 2251657"/>
                <a:gd name="connsiteY175" fmla="*/ 1986915 h 2521011"/>
                <a:gd name="connsiteX176" fmla="*/ 1343025 w 2251657"/>
                <a:gd name="connsiteY176" fmla="*/ 1986915 h 2521011"/>
                <a:gd name="connsiteX177" fmla="*/ 1297305 w 2251657"/>
                <a:gd name="connsiteY177" fmla="*/ 2019300 h 2521011"/>
                <a:gd name="connsiteX178" fmla="*/ 1301115 w 2251657"/>
                <a:gd name="connsiteY178" fmla="*/ 2038350 h 2521011"/>
                <a:gd name="connsiteX179" fmla="*/ 1259205 w 2251657"/>
                <a:gd name="connsiteY179" fmla="*/ 2066925 h 2521011"/>
                <a:gd name="connsiteX180" fmla="*/ 1272540 w 2251657"/>
                <a:gd name="connsiteY180" fmla="*/ 2097405 h 2521011"/>
                <a:gd name="connsiteX181" fmla="*/ 1202055 w 2251657"/>
                <a:gd name="connsiteY181" fmla="*/ 2106930 h 2521011"/>
                <a:gd name="connsiteX182" fmla="*/ 1183005 w 2251657"/>
                <a:gd name="connsiteY182" fmla="*/ 2143125 h 2521011"/>
                <a:gd name="connsiteX183" fmla="*/ 1156335 w 2251657"/>
                <a:gd name="connsiteY183" fmla="*/ 2164080 h 2521011"/>
                <a:gd name="connsiteX184" fmla="*/ 1122045 w 2251657"/>
                <a:gd name="connsiteY184" fmla="*/ 2141220 h 2521011"/>
                <a:gd name="connsiteX185" fmla="*/ 1107891 w 2251657"/>
                <a:gd name="connsiteY185" fmla="*/ 2157396 h 2521011"/>
                <a:gd name="connsiteX186" fmla="*/ 1106805 w 2251657"/>
                <a:gd name="connsiteY186" fmla="*/ 2156460 h 2521011"/>
                <a:gd name="connsiteX187" fmla="*/ 979170 w 2251657"/>
                <a:gd name="connsiteY187" fmla="*/ 2042160 h 2521011"/>
                <a:gd name="connsiteX188" fmla="*/ 932138 w 2251657"/>
                <a:gd name="connsiteY188" fmla="*/ 2104529 h 2521011"/>
                <a:gd name="connsiteX189" fmla="*/ 851535 w 2251657"/>
                <a:gd name="connsiteY189" fmla="*/ 2101216 h 2521011"/>
                <a:gd name="connsiteX190" fmla="*/ 847725 w 2251657"/>
                <a:gd name="connsiteY190" fmla="*/ 2129791 h 2521011"/>
                <a:gd name="connsiteX191" fmla="*/ 689610 w 2251657"/>
                <a:gd name="connsiteY191" fmla="*/ 2129791 h 2521011"/>
                <a:gd name="connsiteX192" fmla="*/ 685800 w 2251657"/>
                <a:gd name="connsiteY192" fmla="*/ 2025016 h 2521011"/>
                <a:gd name="connsiteX193" fmla="*/ 683980 w 2251657"/>
                <a:gd name="connsiteY193" fmla="*/ 2024761 h 2521011"/>
                <a:gd name="connsiteX194" fmla="*/ 701040 w 2251657"/>
                <a:gd name="connsiteY194" fmla="*/ 1973580 h 2521011"/>
                <a:gd name="connsiteX195" fmla="*/ 659130 w 2251657"/>
                <a:gd name="connsiteY195" fmla="*/ 1939290 h 2521011"/>
                <a:gd name="connsiteX196" fmla="*/ 662940 w 2251657"/>
                <a:gd name="connsiteY196" fmla="*/ 1899285 h 2521011"/>
                <a:gd name="connsiteX197" fmla="*/ 674370 w 2251657"/>
                <a:gd name="connsiteY197" fmla="*/ 1836420 h 2521011"/>
                <a:gd name="connsiteX198" fmla="*/ 643890 w 2251657"/>
                <a:gd name="connsiteY198" fmla="*/ 1802130 h 2521011"/>
                <a:gd name="connsiteX199" fmla="*/ 590550 w 2251657"/>
                <a:gd name="connsiteY199" fmla="*/ 1790700 h 2521011"/>
                <a:gd name="connsiteX200" fmla="*/ 520065 w 2251657"/>
                <a:gd name="connsiteY200" fmla="*/ 1731645 h 2521011"/>
                <a:gd name="connsiteX201" fmla="*/ 520065 w 2251657"/>
                <a:gd name="connsiteY201" fmla="*/ 1704975 h 2521011"/>
                <a:gd name="connsiteX202" fmla="*/ 491490 w 2251657"/>
                <a:gd name="connsiteY202" fmla="*/ 1708785 h 2521011"/>
                <a:gd name="connsiteX203" fmla="*/ 386715 w 2251657"/>
                <a:gd name="connsiteY203" fmla="*/ 1638300 h 2521011"/>
                <a:gd name="connsiteX204" fmla="*/ 345639 w 2251657"/>
                <a:gd name="connsiteY204" fmla="*/ 1595581 h 2521011"/>
                <a:gd name="connsiteX205" fmla="*/ 346710 w 2251657"/>
                <a:gd name="connsiteY205" fmla="*/ 1543050 h 2521011"/>
                <a:gd name="connsiteX206" fmla="*/ 302895 w 2251657"/>
                <a:gd name="connsiteY206" fmla="*/ 1522095 h 2521011"/>
                <a:gd name="connsiteX207" fmla="*/ 318135 w 2251657"/>
                <a:gd name="connsiteY207" fmla="*/ 1470660 h 2521011"/>
                <a:gd name="connsiteX208" fmla="*/ 274320 w 2251657"/>
                <a:gd name="connsiteY208" fmla="*/ 1491615 h 2521011"/>
                <a:gd name="connsiteX209" fmla="*/ 241935 w 2251657"/>
                <a:gd name="connsiteY209" fmla="*/ 1491615 h 2521011"/>
                <a:gd name="connsiteX210" fmla="*/ 236220 w 2251657"/>
                <a:gd name="connsiteY210" fmla="*/ 1510665 h 2521011"/>
                <a:gd name="connsiteX211" fmla="*/ 66675 w 2251657"/>
                <a:gd name="connsiteY211" fmla="*/ 1510665 h 2521011"/>
                <a:gd name="connsiteX212" fmla="*/ 46328 w 2251657"/>
                <a:gd name="connsiteY212" fmla="*/ 1573404 h 2521011"/>
                <a:gd name="connsiteX213" fmla="*/ 46287 w 2251657"/>
                <a:gd name="connsiteY213" fmla="*/ 1573328 h 2521011"/>
                <a:gd name="connsiteX214" fmla="*/ 66797 w 2251657"/>
                <a:gd name="connsiteY214" fmla="*/ 1510087 h 2521011"/>
                <a:gd name="connsiteX215" fmla="*/ 85676 w 2251657"/>
                <a:gd name="connsiteY215" fmla="*/ 1510087 h 2521011"/>
                <a:gd name="connsiteX216" fmla="*/ 80010 w 2251657"/>
                <a:gd name="connsiteY216" fmla="*/ 1443990 h 2521011"/>
                <a:gd name="connsiteX217" fmla="*/ 30480 w 2251657"/>
                <a:gd name="connsiteY217" fmla="*/ 1466850 h 2521011"/>
                <a:gd name="connsiteX218" fmla="*/ 9525 w 2251657"/>
                <a:gd name="connsiteY218" fmla="*/ 1390650 h 2521011"/>
                <a:gd name="connsiteX219" fmla="*/ 0 w 2251657"/>
                <a:gd name="connsiteY219" fmla="*/ 1389648 h 2521011"/>
                <a:gd name="connsiteX220" fmla="*/ 0 w 2251657"/>
                <a:gd name="connsiteY220" fmla="*/ 1352550 h 2521011"/>
                <a:gd name="connsiteX221" fmla="*/ 30480 w 2251657"/>
                <a:gd name="connsiteY221" fmla="*/ 1314450 h 2521011"/>
                <a:gd name="connsiteX222" fmla="*/ 95250 w 2251657"/>
                <a:gd name="connsiteY222" fmla="*/ 1303020 h 2521011"/>
                <a:gd name="connsiteX223" fmla="*/ 112395 w 2251657"/>
                <a:gd name="connsiteY223" fmla="*/ 1238250 h 2521011"/>
                <a:gd name="connsiteX224" fmla="*/ 100965 w 2251657"/>
                <a:gd name="connsiteY224" fmla="*/ 1143000 h 2521011"/>
                <a:gd name="connsiteX225" fmla="*/ 101779 w 2251657"/>
                <a:gd name="connsiteY225" fmla="*/ 1135131 h 2521011"/>
                <a:gd name="connsiteX226" fmla="*/ 190501 w 2251657"/>
                <a:gd name="connsiteY226" fmla="*/ 1110615 h 2521011"/>
                <a:gd name="connsiteX227" fmla="*/ 207646 w 2251657"/>
                <a:gd name="connsiteY227" fmla="*/ 1022985 h 2521011"/>
                <a:gd name="connsiteX228" fmla="*/ 186691 w 2251657"/>
                <a:gd name="connsiteY228" fmla="*/ 986790 h 2521011"/>
                <a:gd name="connsiteX229" fmla="*/ 57151 w 2251657"/>
                <a:gd name="connsiteY229" fmla="*/ 969645 h 2521011"/>
                <a:gd name="connsiteX230" fmla="*/ 125731 w 2251657"/>
                <a:gd name="connsiteY230" fmla="*/ 843915 h 2521011"/>
                <a:gd name="connsiteX231" fmla="*/ 129541 w 2251657"/>
                <a:gd name="connsiteY231" fmla="*/ 731520 h 2521011"/>
                <a:gd name="connsiteX232" fmla="*/ 104775 w 2251657"/>
                <a:gd name="connsiteY232" fmla="*/ 715066 h 2521011"/>
                <a:gd name="connsiteX233" fmla="*/ 104775 w 2251657"/>
                <a:gd name="connsiteY233" fmla="*/ 567691 h 2521011"/>
                <a:gd name="connsiteX234" fmla="*/ 125730 w 2251657"/>
                <a:gd name="connsiteY234" fmla="*/ 489586 h 2521011"/>
                <a:gd name="connsiteX235" fmla="*/ 95250 w 2251657"/>
                <a:gd name="connsiteY235" fmla="*/ 447676 h 2521011"/>
                <a:gd name="connsiteX236" fmla="*/ 169545 w 2251657"/>
                <a:gd name="connsiteY236" fmla="*/ 449581 h 2521011"/>
                <a:gd name="connsiteX237" fmla="*/ 164949 w 2251657"/>
                <a:gd name="connsiteY237" fmla="*/ 446066 h 2521011"/>
                <a:gd name="connsiteX238" fmla="*/ 169545 w 2251657"/>
                <a:gd name="connsiteY238" fmla="*/ 447675 h 2521011"/>
                <a:gd name="connsiteX239" fmla="*/ 200025 w 2251657"/>
                <a:gd name="connsiteY239" fmla="*/ 382905 h 2521011"/>
                <a:gd name="connsiteX240" fmla="*/ 283845 w 2251657"/>
                <a:gd name="connsiteY240" fmla="*/ 384810 h 2521011"/>
                <a:gd name="connsiteX241" fmla="*/ 329565 w 2251657"/>
                <a:gd name="connsiteY241" fmla="*/ 361950 h 2521011"/>
                <a:gd name="connsiteX242" fmla="*/ 344805 w 2251657"/>
                <a:gd name="connsiteY242" fmla="*/ 335280 h 2521011"/>
                <a:gd name="connsiteX243" fmla="*/ 348615 w 2251657"/>
                <a:gd name="connsiteY243" fmla="*/ 266700 h 2521011"/>
                <a:gd name="connsiteX244" fmla="*/ 325755 w 2251657"/>
                <a:gd name="connsiteY244" fmla="*/ 198120 h 2521011"/>
                <a:gd name="connsiteX245" fmla="*/ 272415 w 2251657"/>
                <a:gd name="connsiteY245" fmla="*/ 137160 h 2521011"/>
                <a:gd name="connsiteX246" fmla="*/ 295275 w 2251657"/>
                <a:gd name="connsiteY246" fmla="*/ 125730 h 2521011"/>
                <a:gd name="connsiteX247" fmla="*/ 293496 w 2251657"/>
                <a:gd name="connsiteY247" fmla="*/ 119401 h 2521011"/>
                <a:gd name="connsiteX248" fmla="*/ 295275 w 2251657"/>
                <a:gd name="connsiteY248" fmla="*/ 120015 h 2521011"/>
                <a:gd name="connsiteX249" fmla="*/ 337185 w 2251657"/>
                <a:gd name="connsiteY249" fmla="*/ 74295 h 2521011"/>
                <a:gd name="connsiteX250" fmla="*/ 403860 w 2251657"/>
                <a:gd name="connsiteY250" fmla="*/ 85725 h 2521011"/>
                <a:gd name="connsiteX251" fmla="*/ 381000 w 2251657"/>
                <a:gd name="connsiteY251" fmla="*/ 49530 h 2521011"/>
                <a:gd name="connsiteX252" fmla="*/ 432435 w 2251657"/>
                <a:gd name="connsiteY252" fmla="*/ 13335 h 2521011"/>
                <a:gd name="connsiteX253" fmla="*/ 537210 w 2251657"/>
                <a:gd name="connsiteY253"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251657 w 2251657"/>
                <a:gd name="connsiteY144" fmla="*/ 1229053 h 2521011"/>
                <a:gd name="connsiteX145" fmla="*/ 2186077 w 2251657"/>
                <a:gd name="connsiteY145" fmla="*/ 1218123 h 2521011"/>
                <a:gd name="connsiteX146" fmla="*/ 1976108 w 2251657"/>
                <a:gd name="connsiteY146" fmla="*/ 1138062 h 2521011"/>
                <a:gd name="connsiteX147" fmla="*/ 2025015 w 2251657"/>
                <a:gd name="connsiteY147" fmla="*/ 1226820 h 2521011"/>
                <a:gd name="connsiteX148" fmla="*/ 1965960 w 2251657"/>
                <a:gd name="connsiteY148" fmla="*/ 1257300 h 2521011"/>
                <a:gd name="connsiteX149" fmla="*/ 1975485 w 2251657"/>
                <a:gd name="connsiteY149" fmla="*/ 1295400 h 2521011"/>
                <a:gd name="connsiteX150" fmla="*/ 1929765 w 2251657"/>
                <a:gd name="connsiteY150" fmla="*/ 1350645 h 2521011"/>
                <a:gd name="connsiteX151" fmla="*/ 2057400 w 2251657"/>
                <a:gd name="connsiteY151" fmla="*/ 1419225 h 2521011"/>
                <a:gd name="connsiteX152" fmla="*/ 2034540 w 2251657"/>
                <a:gd name="connsiteY152" fmla="*/ 1451610 h 2521011"/>
                <a:gd name="connsiteX153" fmla="*/ 2085975 w 2251657"/>
                <a:gd name="connsiteY153" fmla="*/ 1527810 h 2521011"/>
                <a:gd name="connsiteX154" fmla="*/ 2080260 w 2251657"/>
                <a:gd name="connsiteY154" fmla="*/ 1565910 h 2521011"/>
                <a:gd name="connsiteX155" fmla="*/ 2045970 w 2251657"/>
                <a:gd name="connsiteY155" fmla="*/ 1581150 h 2521011"/>
                <a:gd name="connsiteX156" fmla="*/ 2013585 w 2251657"/>
                <a:gd name="connsiteY156" fmla="*/ 1657350 h 2521011"/>
                <a:gd name="connsiteX157" fmla="*/ 2047875 w 2251657"/>
                <a:gd name="connsiteY157" fmla="*/ 1691640 h 2521011"/>
                <a:gd name="connsiteX158" fmla="*/ 2011680 w 2251657"/>
                <a:gd name="connsiteY158" fmla="*/ 1737360 h 2521011"/>
                <a:gd name="connsiteX159" fmla="*/ 2095500 w 2251657"/>
                <a:gd name="connsiteY159" fmla="*/ 1722120 h 2521011"/>
                <a:gd name="connsiteX160" fmla="*/ 2013585 w 2251657"/>
                <a:gd name="connsiteY160" fmla="*/ 1739265 h 2521011"/>
                <a:gd name="connsiteX161" fmla="*/ 1912620 w 2251657"/>
                <a:gd name="connsiteY161" fmla="*/ 1644015 h 2521011"/>
                <a:gd name="connsiteX162" fmla="*/ 1823085 w 2251657"/>
                <a:gd name="connsiteY162" fmla="*/ 1708785 h 2521011"/>
                <a:gd name="connsiteX163" fmla="*/ 1691640 w 2251657"/>
                <a:gd name="connsiteY163" fmla="*/ 1737360 h 2521011"/>
                <a:gd name="connsiteX164" fmla="*/ 1678305 w 2251657"/>
                <a:gd name="connsiteY164" fmla="*/ 1722120 h 2521011"/>
                <a:gd name="connsiteX165" fmla="*/ 1621155 w 2251657"/>
                <a:gd name="connsiteY165" fmla="*/ 1737360 h 2521011"/>
                <a:gd name="connsiteX166" fmla="*/ 1617345 w 2251657"/>
                <a:gd name="connsiteY166" fmla="*/ 1760220 h 2521011"/>
                <a:gd name="connsiteX167" fmla="*/ 1565432 w 2251657"/>
                <a:gd name="connsiteY167" fmla="*/ 1773198 h 2521011"/>
                <a:gd name="connsiteX168" fmla="*/ 1564005 w 2251657"/>
                <a:gd name="connsiteY168" fmla="*/ 1771650 h 2521011"/>
                <a:gd name="connsiteX169" fmla="*/ 1520190 w 2251657"/>
                <a:gd name="connsiteY169" fmla="*/ 1811655 h 2521011"/>
                <a:gd name="connsiteX170" fmla="*/ 1501140 w 2251657"/>
                <a:gd name="connsiteY170" fmla="*/ 1811655 h 2521011"/>
                <a:gd name="connsiteX171" fmla="*/ 1428750 w 2251657"/>
                <a:gd name="connsiteY171" fmla="*/ 1903095 h 2521011"/>
                <a:gd name="connsiteX172" fmla="*/ 1421130 w 2251657"/>
                <a:gd name="connsiteY172" fmla="*/ 1952625 h 2521011"/>
                <a:gd name="connsiteX173" fmla="*/ 1396365 w 2251657"/>
                <a:gd name="connsiteY173" fmla="*/ 1918335 h 2521011"/>
                <a:gd name="connsiteX174" fmla="*/ 1358265 w 2251657"/>
                <a:gd name="connsiteY174" fmla="*/ 1986915 h 2521011"/>
                <a:gd name="connsiteX175" fmla="*/ 1343025 w 2251657"/>
                <a:gd name="connsiteY175" fmla="*/ 1986915 h 2521011"/>
                <a:gd name="connsiteX176" fmla="*/ 1297305 w 2251657"/>
                <a:gd name="connsiteY176" fmla="*/ 2019300 h 2521011"/>
                <a:gd name="connsiteX177" fmla="*/ 1301115 w 2251657"/>
                <a:gd name="connsiteY177" fmla="*/ 2038350 h 2521011"/>
                <a:gd name="connsiteX178" fmla="*/ 1259205 w 2251657"/>
                <a:gd name="connsiteY178" fmla="*/ 2066925 h 2521011"/>
                <a:gd name="connsiteX179" fmla="*/ 1272540 w 2251657"/>
                <a:gd name="connsiteY179" fmla="*/ 2097405 h 2521011"/>
                <a:gd name="connsiteX180" fmla="*/ 1202055 w 2251657"/>
                <a:gd name="connsiteY180" fmla="*/ 2106930 h 2521011"/>
                <a:gd name="connsiteX181" fmla="*/ 1183005 w 2251657"/>
                <a:gd name="connsiteY181" fmla="*/ 2143125 h 2521011"/>
                <a:gd name="connsiteX182" fmla="*/ 1156335 w 2251657"/>
                <a:gd name="connsiteY182" fmla="*/ 2164080 h 2521011"/>
                <a:gd name="connsiteX183" fmla="*/ 1122045 w 2251657"/>
                <a:gd name="connsiteY183" fmla="*/ 2141220 h 2521011"/>
                <a:gd name="connsiteX184" fmla="*/ 1107891 w 2251657"/>
                <a:gd name="connsiteY184" fmla="*/ 2157396 h 2521011"/>
                <a:gd name="connsiteX185" fmla="*/ 1106805 w 2251657"/>
                <a:gd name="connsiteY185" fmla="*/ 2156460 h 2521011"/>
                <a:gd name="connsiteX186" fmla="*/ 979170 w 2251657"/>
                <a:gd name="connsiteY186" fmla="*/ 2042160 h 2521011"/>
                <a:gd name="connsiteX187" fmla="*/ 932138 w 2251657"/>
                <a:gd name="connsiteY187" fmla="*/ 2104529 h 2521011"/>
                <a:gd name="connsiteX188" fmla="*/ 851535 w 2251657"/>
                <a:gd name="connsiteY188" fmla="*/ 2101216 h 2521011"/>
                <a:gd name="connsiteX189" fmla="*/ 847725 w 2251657"/>
                <a:gd name="connsiteY189" fmla="*/ 2129791 h 2521011"/>
                <a:gd name="connsiteX190" fmla="*/ 689610 w 2251657"/>
                <a:gd name="connsiteY190" fmla="*/ 2129791 h 2521011"/>
                <a:gd name="connsiteX191" fmla="*/ 685800 w 2251657"/>
                <a:gd name="connsiteY191" fmla="*/ 2025016 h 2521011"/>
                <a:gd name="connsiteX192" fmla="*/ 683980 w 2251657"/>
                <a:gd name="connsiteY192" fmla="*/ 2024761 h 2521011"/>
                <a:gd name="connsiteX193" fmla="*/ 701040 w 2251657"/>
                <a:gd name="connsiteY193" fmla="*/ 1973580 h 2521011"/>
                <a:gd name="connsiteX194" fmla="*/ 659130 w 2251657"/>
                <a:gd name="connsiteY194" fmla="*/ 1939290 h 2521011"/>
                <a:gd name="connsiteX195" fmla="*/ 662940 w 2251657"/>
                <a:gd name="connsiteY195" fmla="*/ 1899285 h 2521011"/>
                <a:gd name="connsiteX196" fmla="*/ 674370 w 2251657"/>
                <a:gd name="connsiteY196" fmla="*/ 1836420 h 2521011"/>
                <a:gd name="connsiteX197" fmla="*/ 643890 w 2251657"/>
                <a:gd name="connsiteY197" fmla="*/ 1802130 h 2521011"/>
                <a:gd name="connsiteX198" fmla="*/ 590550 w 2251657"/>
                <a:gd name="connsiteY198" fmla="*/ 1790700 h 2521011"/>
                <a:gd name="connsiteX199" fmla="*/ 520065 w 2251657"/>
                <a:gd name="connsiteY199" fmla="*/ 1731645 h 2521011"/>
                <a:gd name="connsiteX200" fmla="*/ 520065 w 2251657"/>
                <a:gd name="connsiteY200" fmla="*/ 1704975 h 2521011"/>
                <a:gd name="connsiteX201" fmla="*/ 491490 w 2251657"/>
                <a:gd name="connsiteY201" fmla="*/ 1708785 h 2521011"/>
                <a:gd name="connsiteX202" fmla="*/ 386715 w 2251657"/>
                <a:gd name="connsiteY202" fmla="*/ 1638300 h 2521011"/>
                <a:gd name="connsiteX203" fmla="*/ 345639 w 2251657"/>
                <a:gd name="connsiteY203" fmla="*/ 1595581 h 2521011"/>
                <a:gd name="connsiteX204" fmla="*/ 346710 w 2251657"/>
                <a:gd name="connsiteY204" fmla="*/ 1543050 h 2521011"/>
                <a:gd name="connsiteX205" fmla="*/ 302895 w 2251657"/>
                <a:gd name="connsiteY205" fmla="*/ 1522095 h 2521011"/>
                <a:gd name="connsiteX206" fmla="*/ 318135 w 2251657"/>
                <a:gd name="connsiteY206" fmla="*/ 1470660 h 2521011"/>
                <a:gd name="connsiteX207" fmla="*/ 274320 w 2251657"/>
                <a:gd name="connsiteY207" fmla="*/ 1491615 h 2521011"/>
                <a:gd name="connsiteX208" fmla="*/ 241935 w 2251657"/>
                <a:gd name="connsiteY208" fmla="*/ 1491615 h 2521011"/>
                <a:gd name="connsiteX209" fmla="*/ 236220 w 2251657"/>
                <a:gd name="connsiteY209" fmla="*/ 1510665 h 2521011"/>
                <a:gd name="connsiteX210" fmla="*/ 66675 w 2251657"/>
                <a:gd name="connsiteY210" fmla="*/ 1510665 h 2521011"/>
                <a:gd name="connsiteX211" fmla="*/ 46328 w 2251657"/>
                <a:gd name="connsiteY211" fmla="*/ 1573404 h 2521011"/>
                <a:gd name="connsiteX212" fmla="*/ 46287 w 2251657"/>
                <a:gd name="connsiteY212" fmla="*/ 1573328 h 2521011"/>
                <a:gd name="connsiteX213" fmla="*/ 66797 w 2251657"/>
                <a:gd name="connsiteY213" fmla="*/ 1510087 h 2521011"/>
                <a:gd name="connsiteX214" fmla="*/ 85676 w 2251657"/>
                <a:gd name="connsiteY214" fmla="*/ 1510087 h 2521011"/>
                <a:gd name="connsiteX215" fmla="*/ 80010 w 2251657"/>
                <a:gd name="connsiteY215" fmla="*/ 1443990 h 2521011"/>
                <a:gd name="connsiteX216" fmla="*/ 30480 w 2251657"/>
                <a:gd name="connsiteY216" fmla="*/ 1466850 h 2521011"/>
                <a:gd name="connsiteX217" fmla="*/ 9525 w 2251657"/>
                <a:gd name="connsiteY217" fmla="*/ 1390650 h 2521011"/>
                <a:gd name="connsiteX218" fmla="*/ 0 w 2251657"/>
                <a:gd name="connsiteY218" fmla="*/ 1389648 h 2521011"/>
                <a:gd name="connsiteX219" fmla="*/ 0 w 2251657"/>
                <a:gd name="connsiteY219" fmla="*/ 1352550 h 2521011"/>
                <a:gd name="connsiteX220" fmla="*/ 30480 w 2251657"/>
                <a:gd name="connsiteY220" fmla="*/ 1314450 h 2521011"/>
                <a:gd name="connsiteX221" fmla="*/ 95250 w 2251657"/>
                <a:gd name="connsiteY221" fmla="*/ 1303020 h 2521011"/>
                <a:gd name="connsiteX222" fmla="*/ 112395 w 2251657"/>
                <a:gd name="connsiteY222" fmla="*/ 1238250 h 2521011"/>
                <a:gd name="connsiteX223" fmla="*/ 100965 w 2251657"/>
                <a:gd name="connsiteY223" fmla="*/ 1143000 h 2521011"/>
                <a:gd name="connsiteX224" fmla="*/ 101779 w 2251657"/>
                <a:gd name="connsiteY224" fmla="*/ 1135131 h 2521011"/>
                <a:gd name="connsiteX225" fmla="*/ 190501 w 2251657"/>
                <a:gd name="connsiteY225" fmla="*/ 1110615 h 2521011"/>
                <a:gd name="connsiteX226" fmla="*/ 207646 w 2251657"/>
                <a:gd name="connsiteY226" fmla="*/ 1022985 h 2521011"/>
                <a:gd name="connsiteX227" fmla="*/ 186691 w 2251657"/>
                <a:gd name="connsiteY227" fmla="*/ 986790 h 2521011"/>
                <a:gd name="connsiteX228" fmla="*/ 57151 w 2251657"/>
                <a:gd name="connsiteY228" fmla="*/ 969645 h 2521011"/>
                <a:gd name="connsiteX229" fmla="*/ 125731 w 2251657"/>
                <a:gd name="connsiteY229" fmla="*/ 843915 h 2521011"/>
                <a:gd name="connsiteX230" fmla="*/ 129541 w 2251657"/>
                <a:gd name="connsiteY230" fmla="*/ 731520 h 2521011"/>
                <a:gd name="connsiteX231" fmla="*/ 104775 w 2251657"/>
                <a:gd name="connsiteY231" fmla="*/ 715066 h 2521011"/>
                <a:gd name="connsiteX232" fmla="*/ 104775 w 2251657"/>
                <a:gd name="connsiteY232" fmla="*/ 567691 h 2521011"/>
                <a:gd name="connsiteX233" fmla="*/ 125730 w 2251657"/>
                <a:gd name="connsiteY233" fmla="*/ 489586 h 2521011"/>
                <a:gd name="connsiteX234" fmla="*/ 95250 w 2251657"/>
                <a:gd name="connsiteY234" fmla="*/ 447676 h 2521011"/>
                <a:gd name="connsiteX235" fmla="*/ 169545 w 2251657"/>
                <a:gd name="connsiteY235" fmla="*/ 449581 h 2521011"/>
                <a:gd name="connsiteX236" fmla="*/ 164949 w 2251657"/>
                <a:gd name="connsiteY236" fmla="*/ 446066 h 2521011"/>
                <a:gd name="connsiteX237" fmla="*/ 169545 w 2251657"/>
                <a:gd name="connsiteY237" fmla="*/ 447675 h 2521011"/>
                <a:gd name="connsiteX238" fmla="*/ 200025 w 2251657"/>
                <a:gd name="connsiteY238" fmla="*/ 382905 h 2521011"/>
                <a:gd name="connsiteX239" fmla="*/ 283845 w 2251657"/>
                <a:gd name="connsiteY239" fmla="*/ 384810 h 2521011"/>
                <a:gd name="connsiteX240" fmla="*/ 329565 w 2251657"/>
                <a:gd name="connsiteY240" fmla="*/ 361950 h 2521011"/>
                <a:gd name="connsiteX241" fmla="*/ 344805 w 2251657"/>
                <a:gd name="connsiteY241" fmla="*/ 335280 h 2521011"/>
                <a:gd name="connsiteX242" fmla="*/ 348615 w 2251657"/>
                <a:gd name="connsiteY242" fmla="*/ 266700 h 2521011"/>
                <a:gd name="connsiteX243" fmla="*/ 325755 w 2251657"/>
                <a:gd name="connsiteY243" fmla="*/ 198120 h 2521011"/>
                <a:gd name="connsiteX244" fmla="*/ 272415 w 2251657"/>
                <a:gd name="connsiteY244" fmla="*/ 137160 h 2521011"/>
                <a:gd name="connsiteX245" fmla="*/ 295275 w 2251657"/>
                <a:gd name="connsiteY245" fmla="*/ 125730 h 2521011"/>
                <a:gd name="connsiteX246" fmla="*/ 293496 w 2251657"/>
                <a:gd name="connsiteY246" fmla="*/ 119401 h 2521011"/>
                <a:gd name="connsiteX247" fmla="*/ 295275 w 2251657"/>
                <a:gd name="connsiteY247" fmla="*/ 120015 h 2521011"/>
                <a:gd name="connsiteX248" fmla="*/ 337185 w 2251657"/>
                <a:gd name="connsiteY248" fmla="*/ 74295 h 2521011"/>
                <a:gd name="connsiteX249" fmla="*/ 403860 w 2251657"/>
                <a:gd name="connsiteY249" fmla="*/ 85725 h 2521011"/>
                <a:gd name="connsiteX250" fmla="*/ 381000 w 2251657"/>
                <a:gd name="connsiteY250" fmla="*/ 49530 h 2521011"/>
                <a:gd name="connsiteX251" fmla="*/ 432435 w 2251657"/>
                <a:gd name="connsiteY251" fmla="*/ 13335 h 2521011"/>
                <a:gd name="connsiteX252" fmla="*/ 537210 w 2251657"/>
                <a:gd name="connsiteY252"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251657 w 2251657"/>
                <a:gd name="connsiteY143" fmla="*/ 1229053 h 2521011"/>
                <a:gd name="connsiteX144" fmla="*/ 2186077 w 2251657"/>
                <a:gd name="connsiteY144" fmla="*/ 1218123 h 2521011"/>
                <a:gd name="connsiteX145" fmla="*/ 1976108 w 2251657"/>
                <a:gd name="connsiteY145" fmla="*/ 1138062 h 2521011"/>
                <a:gd name="connsiteX146" fmla="*/ 2025015 w 2251657"/>
                <a:gd name="connsiteY146" fmla="*/ 1226820 h 2521011"/>
                <a:gd name="connsiteX147" fmla="*/ 1965960 w 2251657"/>
                <a:gd name="connsiteY147" fmla="*/ 1257300 h 2521011"/>
                <a:gd name="connsiteX148" fmla="*/ 1975485 w 2251657"/>
                <a:gd name="connsiteY148" fmla="*/ 1295400 h 2521011"/>
                <a:gd name="connsiteX149" fmla="*/ 1929765 w 2251657"/>
                <a:gd name="connsiteY149" fmla="*/ 1350645 h 2521011"/>
                <a:gd name="connsiteX150" fmla="*/ 2057400 w 2251657"/>
                <a:gd name="connsiteY150" fmla="*/ 1419225 h 2521011"/>
                <a:gd name="connsiteX151" fmla="*/ 2034540 w 2251657"/>
                <a:gd name="connsiteY151" fmla="*/ 1451610 h 2521011"/>
                <a:gd name="connsiteX152" fmla="*/ 2085975 w 2251657"/>
                <a:gd name="connsiteY152" fmla="*/ 1527810 h 2521011"/>
                <a:gd name="connsiteX153" fmla="*/ 2080260 w 2251657"/>
                <a:gd name="connsiteY153" fmla="*/ 1565910 h 2521011"/>
                <a:gd name="connsiteX154" fmla="*/ 2045970 w 2251657"/>
                <a:gd name="connsiteY154" fmla="*/ 1581150 h 2521011"/>
                <a:gd name="connsiteX155" fmla="*/ 2013585 w 2251657"/>
                <a:gd name="connsiteY155" fmla="*/ 1657350 h 2521011"/>
                <a:gd name="connsiteX156" fmla="*/ 2047875 w 2251657"/>
                <a:gd name="connsiteY156" fmla="*/ 1691640 h 2521011"/>
                <a:gd name="connsiteX157" fmla="*/ 2011680 w 2251657"/>
                <a:gd name="connsiteY157" fmla="*/ 1737360 h 2521011"/>
                <a:gd name="connsiteX158" fmla="*/ 2095500 w 2251657"/>
                <a:gd name="connsiteY158" fmla="*/ 1722120 h 2521011"/>
                <a:gd name="connsiteX159" fmla="*/ 2013585 w 2251657"/>
                <a:gd name="connsiteY159" fmla="*/ 1739265 h 2521011"/>
                <a:gd name="connsiteX160" fmla="*/ 1912620 w 2251657"/>
                <a:gd name="connsiteY160" fmla="*/ 1644015 h 2521011"/>
                <a:gd name="connsiteX161" fmla="*/ 1823085 w 2251657"/>
                <a:gd name="connsiteY161" fmla="*/ 1708785 h 2521011"/>
                <a:gd name="connsiteX162" fmla="*/ 1691640 w 2251657"/>
                <a:gd name="connsiteY162" fmla="*/ 1737360 h 2521011"/>
                <a:gd name="connsiteX163" fmla="*/ 1678305 w 2251657"/>
                <a:gd name="connsiteY163" fmla="*/ 1722120 h 2521011"/>
                <a:gd name="connsiteX164" fmla="*/ 1621155 w 2251657"/>
                <a:gd name="connsiteY164" fmla="*/ 1737360 h 2521011"/>
                <a:gd name="connsiteX165" fmla="*/ 1617345 w 2251657"/>
                <a:gd name="connsiteY165" fmla="*/ 1760220 h 2521011"/>
                <a:gd name="connsiteX166" fmla="*/ 1565432 w 2251657"/>
                <a:gd name="connsiteY166" fmla="*/ 1773198 h 2521011"/>
                <a:gd name="connsiteX167" fmla="*/ 1564005 w 2251657"/>
                <a:gd name="connsiteY167" fmla="*/ 1771650 h 2521011"/>
                <a:gd name="connsiteX168" fmla="*/ 1520190 w 2251657"/>
                <a:gd name="connsiteY168" fmla="*/ 1811655 h 2521011"/>
                <a:gd name="connsiteX169" fmla="*/ 1501140 w 2251657"/>
                <a:gd name="connsiteY169" fmla="*/ 1811655 h 2521011"/>
                <a:gd name="connsiteX170" fmla="*/ 1428750 w 2251657"/>
                <a:gd name="connsiteY170" fmla="*/ 1903095 h 2521011"/>
                <a:gd name="connsiteX171" fmla="*/ 1421130 w 2251657"/>
                <a:gd name="connsiteY171" fmla="*/ 1952625 h 2521011"/>
                <a:gd name="connsiteX172" fmla="*/ 1396365 w 2251657"/>
                <a:gd name="connsiteY172" fmla="*/ 1918335 h 2521011"/>
                <a:gd name="connsiteX173" fmla="*/ 1358265 w 2251657"/>
                <a:gd name="connsiteY173" fmla="*/ 1986915 h 2521011"/>
                <a:gd name="connsiteX174" fmla="*/ 1343025 w 2251657"/>
                <a:gd name="connsiteY174" fmla="*/ 1986915 h 2521011"/>
                <a:gd name="connsiteX175" fmla="*/ 1297305 w 2251657"/>
                <a:gd name="connsiteY175" fmla="*/ 2019300 h 2521011"/>
                <a:gd name="connsiteX176" fmla="*/ 1301115 w 2251657"/>
                <a:gd name="connsiteY176" fmla="*/ 2038350 h 2521011"/>
                <a:gd name="connsiteX177" fmla="*/ 1259205 w 2251657"/>
                <a:gd name="connsiteY177" fmla="*/ 2066925 h 2521011"/>
                <a:gd name="connsiteX178" fmla="*/ 1272540 w 2251657"/>
                <a:gd name="connsiteY178" fmla="*/ 2097405 h 2521011"/>
                <a:gd name="connsiteX179" fmla="*/ 1202055 w 2251657"/>
                <a:gd name="connsiteY179" fmla="*/ 2106930 h 2521011"/>
                <a:gd name="connsiteX180" fmla="*/ 1183005 w 2251657"/>
                <a:gd name="connsiteY180" fmla="*/ 2143125 h 2521011"/>
                <a:gd name="connsiteX181" fmla="*/ 1156335 w 2251657"/>
                <a:gd name="connsiteY181" fmla="*/ 2164080 h 2521011"/>
                <a:gd name="connsiteX182" fmla="*/ 1122045 w 2251657"/>
                <a:gd name="connsiteY182" fmla="*/ 2141220 h 2521011"/>
                <a:gd name="connsiteX183" fmla="*/ 1107891 w 2251657"/>
                <a:gd name="connsiteY183" fmla="*/ 2157396 h 2521011"/>
                <a:gd name="connsiteX184" fmla="*/ 1106805 w 2251657"/>
                <a:gd name="connsiteY184" fmla="*/ 2156460 h 2521011"/>
                <a:gd name="connsiteX185" fmla="*/ 979170 w 2251657"/>
                <a:gd name="connsiteY185" fmla="*/ 2042160 h 2521011"/>
                <a:gd name="connsiteX186" fmla="*/ 932138 w 2251657"/>
                <a:gd name="connsiteY186" fmla="*/ 2104529 h 2521011"/>
                <a:gd name="connsiteX187" fmla="*/ 851535 w 2251657"/>
                <a:gd name="connsiteY187" fmla="*/ 2101216 h 2521011"/>
                <a:gd name="connsiteX188" fmla="*/ 847725 w 2251657"/>
                <a:gd name="connsiteY188" fmla="*/ 2129791 h 2521011"/>
                <a:gd name="connsiteX189" fmla="*/ 689610 w 2251657"/>
                <a:gd name="connsiteY189" fmla="*/ 2129791 h 2521011"/>
                <a:gd name="connsiteX190" fmla="*/ 685800 w 2251657"/>
                <a:gd name="connsiteY190" fmla="*/ 2025016 h 2521011"/>
                <a:gd name="connsiteX191" fmla="*/ 683980 w 2251657"/>
                <a:gd name="connsiteY191" fmla="*/ 2024761 h 2521011"/>
                <a:gd name="connsiteX192" fmla="*/ 701040 w 2251657"/>
                <a:gd name="connsiteY192" fmla="*/ 1973580 h 2521011"/>
                <a:gd name="connsiteX193" fmla="*/ 659130 w 2251657"/>
                <a:gd name="connsiteY193" fmla="*/ 1939290 h 2521011"/>
                <a:gd name="connsiteX194" fmla="*/ 662940 w 2251657"/>
                <a:gd name="connsiteY194" fmla="*/ 1899285 h 2521011"/>
                <a:gd name="connsiteX195" fmla="*/ 674370 w 2251657"/>
                <a:gd name="connsiteY195" fmla="*/ 1836420 h 2521011"/>
                <a:gd name="connsiteX196" fmla="*/ 643890 w 2251657"/>
                <a:gd name="connsiteY196" fmla="*/ 1802130 h 2521011"/>
                <a:gd name="connsiteX197" fmla="*/ 590550 w 2251657"/>
                <a:gd name="connsiteY197" fmla="*/ 1790700 h 2521011"/>
                <a:gd name="connsiteX198" fmla="*/ 520065 w 2251657"/>
                <a:gd name="connsiteY198" fmla="*/ 1731645 h 2521011"/>
                <a:gd name="connsiteX199" fmla="*/ 520065 w 2251657"/>
                <a:gd name="connsiteY199" fmla="*/ 1704975 h 2521011"/>
                <a:gd name="connsiteX200" fmla="*/ 491490 w 2251657"/>
                <a:gd name="connsiteY200" fmla="*/ 1708785 h 2521011"/>
                <a:gd name="connsiteX201" fmla="*/ 386715 w 2251657"/>
                <a:gd name="connsiteY201" fmla="*/ 1638300 h 2521011"/>
                <a:gd name="connsiteX202" fmla="*/ 345639 w 2251657"/>
                <a:gd name="connsiteY202" fmla="*/ 1595581 h 2521011"/>
                <a:gd name="connsiteX203" fmla="*/ 346710 w 2251657"/>
                <a:gd name="connsiteY203" fmla="*/ 1543050 h 2521011"/>
                <a:gd name="connsiteX204" fmla="*/ 302895 w 2251657"/>
                <a:gd name="connsiteY204" fmla="*/ 1522095 h 2521011"/>
                <a:gd name="connsiteX205" fmla="*/ 318135 w 2251657"/>
                <a:gd name="connsiteY205" fmla="*/ 1470660 h 2521011"/>
                <a:gd name="connsiteX206" fmla="*/ 274320 w 2251657"/>
                <a:gd name="connsiteY206" fmla="*/ 1491615 h 2521011"/>
                <a:gd name="connsiteX207" fmla="*/ 241935 w 2251657"/>
                <a:gd name="connsiteY207" fmla="*/ 1491615 h 2521011"/>
                <a:gd name="connsiteX208" fmla="*/ 236220 w 2251657"/>
                <a:gd name="connsiteY208" fmla="*/ 1510665 h 2521011"/>
                <a:gd name="connsiteX209" fmla="*/ 66675 w 2251657"/>
                <a:gd name="connsiteY209" fmla="*/ 1510665 h 2521011"/>
                <a:gd name="connsiteX210" fmla="*/ 46328 w 2251657"/>
                <a:gd name="connsiteY210" fmla="*/ 1573404 h 2521011"/>
                <a:gd name="connsiteX211" fmla="*/ 46287 w 2251657"/>
                <a:gd name="connsiteY211" fmla="*/ 1573328 h 2521011"/>
                <a:gd name="connsiteX212" fmla="*/ 66797 w 2251657"/>
                <a:gd name="connsiteY212" fmla="*/ 1510087 h 2521011"/>
                <a:gd name="connsiteX213" fmla="*/ 85676 w 2251657"/>
                <a:gd name="connsiteY213" fmla="*/ 1510087 h 2521011"/>
                <a:gd name="connsiteX214" fmla="*/ 80010 w 2251657"/>
                <a:gd name="connsiteY214" fmla="*/ 1443990 h 2521011"/>
                <a:gd name="connsiteX215" fmla="*/ 30480 w 2251657"/>
                <a:gd name="connsiteY215" fmla="*/ 1466850 h 2521011"/>
                <a:gd name="connsiteX216" fmla="*/ 9525 w 2251657"/>
                <a:gd name="connsiteY216" fmla="*/ 1390650 h 2521011"/>
                <a:gd name="connsiteX217" fmla="*/ 0 w 2251657"/>
                <a:gd name="connsiteY217" fmla="*/ 1389648 h 2521011"/>
                <a:gd name="connsiteX218" fmla="*/ 0 w 2251657"/>
                <a:gd name="connsiteY218" fmla="*/ 1352550 h 2521011"/>
                <a:gd name="connsiteX219" fmla="*/ 30480 w 2251657"/>
                <a:gd name="connsiteY219" fmla="*/ 1314450 h 2521011"/>
                <a:gd name="connsiteX220" fmla="*/ 95250 w 2251657"/>
                <a:gd name="connsiteY220" fmla="*/ 1303020 h 2521011"/>
                <a:gd name="connsiteX221" fmla="*/ 112395 w 2251657"/>
                <a:gd name="connsiteY221" fmla="*/ 1238250 h 2521011"/>
                <a:gd name="connsiteX222" fmla="*/ 100965 w 2251657"/>
                <a:gd name="connsiteY222" fmla="*/ 1143000 h 2521011"/>
                <a:gd name="connsiteX223" fmla="*/ 101779 w 2251657"/>
                <a:gd name="connsiteY223" fmla="*/ 1135131 h 2521011"/>
                <a:gd name="connsiteX224" fmla="*/ 190501 w 2251657"/>
                <a:gd name="connsiteY224" fmla="*/ 1110615 h 2521011"/>
                <a:gd name="connsiteX225" fmla="*/ 207646 w 2251657"/>
                <a:gd name="connsiteY225" fmla="*/ 1022985 h 2521011"/>
                <a:gd name="connsiteX226" fmla="*/ 186691 w 2251657"/>
                <a:gd name="connsiteY226" fmla="*/ 986790 h 2521011"/>
                <a:gd name="connsiteX227" fmla="*/ 57151 w 2251657"/>
                <a:gd name="connsiteY227" fmla="*/ 969645 h 2521011"/>
                <a:gd name="connsiteX228" fmla="*/ 125731 w 2251657"/>
                <a:gd name="connsiteY228" fmla="*/ 843915 h 2521011"/>
                <a:gd name="connsiteX229" fmla="*/ 129541 w 2251657"/>
                <a:gd name="connsiteY229" fmla="*/ 731520 h 2521011"/>
                <a:gd name="connsiteX230" fmla="*/ 104775 w 2251657"/>
                <a:gd name="connsiteY230" fmla="*/ 715066 h 2521011"/>
                <a:gd name="connsiteX231" fmla="*/ 104775 w 2251657"/>
                <a:gd name="connsiteY231" fmla="*/ 567691 h 2521011"/>
                <a:gd name="connsiteX232" fmla="*/ 125730 w 2251657"/>
                <a:gd name="connsiteY232" fmla="*/ 489586 h 2521011"/>
                <a:gd name="connsiteX233" fmla="*/ 95250 w 2251657"/>
                <a:gd name="connsiteY233" fmla="*/ 447676 h 2521011"/>
                <a:gd name="connsiteX234" fmla="*/ 169545 w 2251657"/>
                <a:gd name="connsiteY234" fmla="*/ 449581 h 2521011"/>
                <a:gd name="connsiteX235" fmla="*/ 164949 w 2251657"/>
                <a:gd name="connsiteY235" fmla="*/ 446066 h 2521011"/>
                <a:gd name="connsiteX236" fmla="*/ 169545 w 2251657"/>
                <a:gd name="connsiteY236" fmla="*/ 447675 h 2521011"/>
                <a:gd name="connsiteX237" fmla="*/ 200025 w 2251657"/>
                <a:gd name="connsiteY237" fmla="*/ 382905 h 2521011"/>
                <a:gd name="connsiteX238" fmla="*/ 283845 w 2251657"/>
                <a:gd name="connsiteY238" fmla="*/ 384810 h 2521011"/>
                <a:gd name="connsiteX239" fmla="*/ 329565 w 2251657"/>
                <a:gd name="connsiteY239" fmla="*/ 361950 h 2521011"/>
                <a:gd name="connsiteX240" fmla="*/ 344805 w 2251657"/>
                <a:gd name="connsiteY240" fmla="*/ 335280 h 2521011"/>
                <a:gd name="connsiteX241" fmla="*/ 348615 w 2251657"/>
                <a:gd name="connsiteY241" fmla="*/ 266700 h 2521011"/>
                <a:gd name="connsiteX242" fmla="*/ 325755 w 2251657"/>
                <a:gd name="connsiteY242" fmla="*/ 198120 h 2521011"/>
                <a:gd name="connsiteX243" fmla="*/ 272415 w 2251657"/>
                <a:gd name="connsiteY243" fmla="*/ 137160 h 2521011"/>
                <a:gd name="connsiteX244" fmla="*/ 295275 w 2251657"/>
                <a:gd name="connsiteY244" fmla="*/ 125730 h 2521011"/>
                <a:gd name="connsiteX245" fmla="*/ 293496 w 2251657"/>
                <a:gd name="connsiteY245" fmla="*/ 119401 h 2521011"/>
                <a:gd name="connsiteX246" fmla="*/ 295275 w 2251657"/>
                <a:gd name="connsiteY246" fmla="*/ 120015 h 2521011"/>
                <a:gd name="connsiteX247" fmla="*/ 337185 w 2251657"/>
                <a:gd name="connsiteY247" fmla="*/ 74295 h 2521011"/>
                <a:gd name="connsiteX248" fmla="*/ 403860 w 2251657"/>
                <a:gd name="connsiteY248" fmla="*/ 85725 h 2521011"/>
                <a:gd name="connsiteX249" fmla="*/ 381000 w 2251657"/>
                <a:gd name="connsiteY249" fmla="*/ 49530 h 2521011"/>
                <a:gd name="connsiteX250" fmla="*/ 432435 w 2251657"/>
                <a:gd name="connsiteY250" fmla="*/ 13335 h 2521011"/>
                <a:gd name="connsiteX251" fmla="*/ 537210 w 2251657"/>
                <a:gd name="connsiteY251" fmla="*/ 0 h 2521011"/>
                <a:gd name="connsiteX0" fmla="*/ 1303020 w 2186077"/>
                <a:gd name="connsiteY0" fmla="*/ 2505075 h 2521011"/>
                <a:gd name="connsiteX1" fmla="*/ 1313778 w 2186077"/>
                <a:gd name="connsiteY1" fmla="*/ 2518138 h 2521011"/>
                <a:gd name="connsiteX2" fmla="*/ 1313044 w 2186077"/>
                <a:gd name="connsiteY2" fmla="*/ 2518254 h 2521011"/>
                <a:gd name="connsiteX3" fmla="*/ 1304272 w 2186077"/>
                <a:gd name="connsiteY3" fmla="*/ 2507602 h 2521011"/>
                <a:gd name="connsiteX4" fmla="*/ 1303010 w 2186077"/>
                <a:gd name="connsiteY4" fmla="*/ 2510306 h 2521011"/>
                <a:gd name="connsiteX5" fmla="*/ 1309957 w 2186077"/>
                <a:gd name="connsiteY5" fmla="*/ 2518741 h 2521011"/>
                <a:gd name="connsiteX6" fmla="*/ 1295584 w 2186077"/>
                <a:gd name="connsiteY6" fmla="*/ 2521011 h 2521011"/>
                <a:gd name="connsiteX7" fmla="*/ 1303020 w 2186077"/>
                <a:gd name="connsiteY7" fmla="*/ 2505075 h 2521011"/>
                <a:gd name="connsiteX8" fmla="*/ 1215390 w 2186077"/>
                <a:gd name="connsiteY8" fmla="*/ 2388870 h 2521011"/>
                <a:gd name="connsiteX9" fmla="*/ 1243965 w 2186077"/>
                <a:gd name="connsiteY9" fmla="*/ 2432685 h 2521011"/>
                <a:gd name="connsiteX10" fmla="*/ 1243656 w 2186077"/>
                <a:gd name="connsiteY10" fmla="*/ 2432818 h 2521011"/>
                <a:gd name="connsiteX11" fmla="*/ 1216642 w 2186077"/>
                <a:gd name="connsiteY11" fmla="*/ 2391397 h 2521011"/>
                <a:gd name="connsiteX12" fmla="*/ 1151872 w 2186077"/>
                <a:gd name="connsiteY12" fmla="*/ 2433307 h 2521011"/>
                <a:gd name="connsiteX13" fmla="*/ 1113772 w 2186077"/>
                <a:gd name="connsiteY13" fmla="*/ 2400922 h 2521011"/>
                <a:gd name="connsiteX14" fmla="*/ 1114623 w 2186077"/>
                <a:gd name="connsiteY14" fmla="*/ 2400183 h 2521011"/>
                <a:gd name="connsiteX15" fmla="*/ 1150620 w 2186077"/>
                <a:gd name="connsiteY15" fmla="*/ 2430780 h 2521011"/>
                <a:gd name="connsiteX16" fmla="*/ 1215390 w 2186077"/>
                <a:gd name="connsiteY16" fmla="*/ 2388870 h 2521011"/>
                <a:gd name="connsiteX17" fmla="*/ 712594 w 2186077"/>
                <a:gd name="connsiteY17" fmla="*/ 2361639 h 2521011"/>
                <a:gd name="connsiteX18" fmla="*/ 785736 w 2186077"/>
                <a:gd name="connsiteY18" fmla="*/ 2365296 h 2521011"/>
                <a:gd name="connsiteX19" fmla="*/ 827791 w 2186077"/>
                <a:gd name="connsiteY19" fmla="*/ 2379924 h 2521011"/>
                <a:gd name="connsiteX20" fmla="*/ 828675 w 2186077"/>
                <a:gd name="connsiteY20" fmla="*/ 2381250 h 2521011"/>
                <a:gd name="connsiteX21" fmla="*/ 784860 w 2186077"/>
                <a:gd name="connsiteY21" fmla="*/ 2366010 h 2521011"/>
                <a:gd name="connsiteX22" fmla="*/ 713471 w 2186077"/>
                <a:gd name="connsiteY22" fmla="*/ 2362441 h 2521011"/>
                <a:gd name="connsiteX23" fmla="*/ 712594 w 2186077"/>
                <a:gd name="connsiteY23" fmla="*/ 2361639 h 2521011"/>
                <a:gd name="connsiteX24" fmla="*/ 1102640 w 2186077"/>
                <a:gd name="connsiteY24" fmla="*/ 2338077 h 2521011"/>
                <a:gd name="connsiteX25" fmla="*/ 1156335 w 2186077"/>
                <a:gd name="connsiteY25" fmla="*/ 2360295 h 2521011"/>
                <a:gd name="connsiteX26" fmla="*/ 1154770 w 2186077"/>
                <a:gd name="connsiteY26" fmla="*/ 2361656 h 2521011"/>
                <a:gd name="connsiteX27" fmla="*/ 1102342 w 2186077"/>
                <a:gd name="connsiteY27" fmla="*/ 2339962 h 2521011"/>
                <a:gd name="connsiteX28" fmla="*/ 1102640 w 2186077"/>
                <a:gd name="connsiteY28" fmla="*/ 2338077 h 2521011"/>
                <a:gd name="connsiteX29" fmla="*/ 838132 w 2186077"/>
                <a:gd name="connsiteY29" fmla="*/ 2302711 h 2521011"/>
                <a:gd name="connsiteX30" fmla="*/ 838200 w 2186077"/>
                <a:gd name="connsiteY30" fmla="*/ 2303145 h 2521011"/>
                <a:gd name="connsiteX31" fmla="*/ 787894 w 2186077"/>
                <a:gd name="connsiteY31" fmla="*/ 2318051 h 2521011"/>
                <a:gd name="connsiteX32" fmla="*/ 787641 w 2186077"/>
                <a:gd name="connsiteY32" fmla="*/ 2317671 h 2521011"/>
                <a:gd name="connsiteX33" fmla="*/ 838132 w 2186077"/>
                <a:gd name="connsiteY33" fmla="*/ 2302711 h 2521011"/>
                <a:gd name="connsiteX34" fmla="*/ 1138418 w 2186077"/>
                <a:gd name="connsiteY34" fmla="*/ 2269355 h 2521011"/>
                <a:gd name="connsiteX35" fmla="*/ 1202055 w 2186077"/>
                <a:gd name="connsiteY35" fmla="*/ 2297430 h 2521011"/>
                <a:gd name="connsiteX36" fmla="*/ 1197951 w 2186077"/>
                <a:gd name="connsiteY36" fmla="*/ 2297594 h 2521011"/>
                <a:gd name="connsiteX37" fmla="*/ 1138537 w 2186077"/>
                <a:gd name="connsiteY37" fmla="*/ 2271382 h 2521011"/>
                <a:gd name="connsiteX38" fmla="*/ 1138418 w 2186077"/>
                <a:gd name="connsiteY38" fmla="*/ 2269355 h 2521011"/>
                <a:gd name="connsiteX39" fmla="*/ 1083951 w 2186077"/>
                <a:gd name="connsiteY39" fmla="*/ 2188714 h 2521011"/>
                <a:gd name="connsiteX40" fmla="*/ 1135380 w 2186077"/>
                <a:gd name="connsiteY40" fmla="*/ 2236470 h 2521011"/>
                <a:gd name="connsiteX41" fmla="*/ 1135465 w 2186077"/>
                <a:gd name="connsiteY41" fmla="*/ 2237914 h 2521011"/>
                <a:gd name="connsiteX42" fmla="*/ 1083292 w 2186077"/>
                <a:gd name="connsiteY42" fmla="*/ 2189467 h 2521011"/>
                <a:gd name="connsiteX43" fmla="*/ 1083951 w 2186077"/>
                <a:gd name="connsiteY43" fmla="*/ 2188714 h 2521011"/>
                <a:gd name="connsiteX44" fmla="*/ 891973 w 2186077"/>
                <a:gd name="connsiteY44" fmla="*/ 2157791 h 2521011"/>
                <a:gd name="connsiteX45" fmla="*/ 891540 w 2186077"/>
                <a:gd name="connsiteY45" fmla="*/ 2158365 h 2521011"/>
                <a:gd name="connsiteX46" fmla="*/ 820091 w 2186077"/>
                <a:gd name="connsiteY46" fmla="*/ 2180928 h 2521011"/>
                <a:gd name="connsiteX47" fmla="*/ 820026 w 2186077"/>
                <a:gd name="connsiteY47" fmla="*/ 2180511 h 2521011"/>
                <a:gd name="connsiteX48" fmla="*/ 891973 w 2186077"/>
                <a:gd name="connsiteY48" fmla="*/ 2157791 h 2521011"/>
                <a:gd name="connsiteX49" fmla="*/ 2105953 w 2186077"/>
                <a:gd name="connsiteY49" fmla="*/ 1753479 h 2521011"/>
                <a:gd name="connsiteX50" fmla="*/ 2141220 w 2186077"/>
                <a:gd name="connsiteY50" fmla="*/ 1786890 h 2521011"/>
                <a:gd name="connsiteX51" fmla="*/ 2155873 w 2186077"/>
                <a:gd name="connsiteY51" fmla="*/ 1782460 h 2521011"/>
                <a:gd name="connsiteX52" fmla="*/ 1873629 w 2186077"/>
                <a:gd name="connsiteY52" fmla="*/ 2429740 h 2521011"/>
                <a:gd name="connsiteX53" fmla="*/ 1789584 w 2186077"/>
                <a:gd name="connsiteY53" fmla="*/ 2443011 h 2521011"/>
                <a:gd name="connsiteX54" fmla="*/ 1787746 w 2186077"/>
                <a:gd name="connsiteY54" fmla="*/ 2439575 h 2521011"/>
                <a:gd name="connsiteX55" fmla="*/ 1799176 w 2186077"/>
                <a:gd name="connsiteY55" fmla="*/ 2346230 h 2521011"/>
                <a:gd name="connsiteX56" fmla="*/ 1837276 w 2186077"/>
                <a:gd name="connsiteY56" fmla="*/ 2275745 h 2521011"/>
                <a:gd name="connsiteX57" fmla="*/ 1835426 w 2186077"/>
                <a:gd name="connsiteY57" fmla="*/ 2210976 h 2521011"/>
                <a:gd name="connsiteX58" fmla="*/ 1827751 w 2186077"/>
                <a:gd name="connsiteY58" fmla="*/ 2210976 h 2521011"/>
                <a:gd name="connsiteX59" fmla="*/ 1807860 w 2186077"/>
                <a:gd name="connsiteY59" fmla="*/ 2140455 h 2521011"/>
                <a:gd name="connsiteX60" fmla="*/ 1806796 w 2186077"/>
                <a:gd name="connsiteY60" fmla="*/ 2140490 h 2521011"/>
                <a:gd name="connsiteX61" fmla="*/ 1793461 w 2186077"/>
                <a:gd name="connsiteY61" fmla="*/ 2104295 h 2521011"/>
                <a:gd name="connsiteX62" fmla="*/ 1562956 w 2186077"/>
                <a:gd name="connsiteY62" fmla="*/ 1776635 h 2521011"/>
                <a:gd name="connsiteX63" fmla="*/ 1565691 w 2186077"/>
                <a:gd name="connsiteY63" fmla="*/ 1775952 h 2521011"/>
                <a:gd name="connsiteX64" fmla="*/ 1794510 w 2186077"/>
                <a:gd name="connsiteY64" fmla="*/ 2101215 h 2521011"/>
                <a:gd name="connsiteX65" fmla="*/ 1807845 w 2186077"/>
                <a:gd name="connsiteY65" fmla="*/ 2137410 h 2521011"/>
                <a:gd name="connsiteX66" fmla="*/ 1864995 w 2186077"/>
                <a:gd name="connsiteY66" fmla="*/ 2135505 h 2521011"/>
                <a:gd name="connsiteX67" fmla="*/ 1906905 w 2186077"/>
                <a:gd name="connsiteY67" fmla="*/ 2093595 h 2521011"/>
                <a:gd name="connsiteX68" fmla="*/ 1853565 w 2186077"/>
                <a:gd name="connsiteY68" fmla="*/ 2019300 h 2521011"/>
                <a:gd name="connsiteX69" fmla="*/ 1905000 w 2186077"/>
                <a:gd name="connsiteY69" fmla="*/ 2013585 h 2521011"/>
                <a:gd name="connsiteX70" fmla="*/ 1889760 w 2186077"/>
                <a:gd name="connsiteY70" fmla="*/ 1943100 h 2521011"/>
                <a:gd name="connsiteX71" fmla="*/ 1918335 w 2186077"/>
                <a:gd name="connsiteY71" fmla="*/ 1956435 h 2521011"/>
                <a:gd name="connsiteX72" fmla="*/ 1931670 w 2186077"/>
                <a:gd name="connsiteY72" fmla="*/ 1924050 h 2521011"/>
                <a:gd name="connsiteX73" fmla="*/ 1958340 w 2186077"/>
                <a:gd name="connsiteY73" fmla="*/ 1924050 h 2521011"/>
                <a:gd name="connsiteX74" fmla="*/ 2021205 w 2186077"/>
                <a:gd name="connsiteY74" fmla="*/ 1861185 h 2521011"/>
                <a:gd name="connsiteX75" fmla="*/ 2057400 w 2186077"/>
                <a:gd name="connsiteY75" fmla="*/ 1861185 h 2521011"/>
                <a:gd name="connsiteX76" fmla="*/ 2034540 w 2186077"/>
                <a:gd name="connsiteY76" fmla="*/ 1821180 h 2521011"/>
                <a:gd name="connsiteX77" fmla="*/ 2106930 w 2186077"/>
                <a:gd name="connsiteY77" fmla="*/ 1756410 h 2521011"/>
                <a:gd name="connsiteX78" fmla="*/ 2105953 w 2186077"/>
                <a:gd name="connsiteY78" fmla="*/ 1753479 h 2521011"/>
                <a:gd name="connsiteX79" fmla="*/ 165097 w 2186077"/>
                <a:gd name="connsiteY79" fmla="*/ 1712267 h 2521011"/>
                <a:gd name="connsiteX80" fmla="*/ 165400 w 2186077"/>
                <a:gd name="connsiteY80" fmla="*/ 1713201 h 2521011"/>
                <a:gd name="connsiteX81" fmla="*/ 142909 w 2186077"/>
                <a:gd name="connsiteY81" fmla="*/ 1753900 h 2521011"/>
                <a:gd name="connsiteX82" fmla="*/ 142506 w 2186077"/>
                <a:gd name="connsiteY82" fmla="*/ 1753147 h 2521011"/>
                <a:gd name="connsiteX83" fmla="*/ 165097 w 2186077"/>
                <a:gd name="connsiteY83" fmla="*/ 1712267 h 2521011"/>
                <a:gd name="connsiteX84" fmla="*/ 338452 w 2186077"/>
                <a:gd name="connsiteY84" fmla="*/ 1588442 h 2521011"/>
                <a:gd name="connsiteX85" fmla="*/ 338961 w 2186077"/>
                <a:gd name="connsiteY85" fmla="*/ 1588971 h 2521011"/>
                <a:gd name="connsiteX86" fmla="*/ 249555 w 2186077"/>
                <a:gd name="connsiteY86" fmla="*/ 1727835 h 2521011"/>
                <a:gd name="connsiteX87" fmla="*/ 220980 w 2186077"/>
                <a:gd name="connsiteY87" fmla="*/ 1724025 h 2521011"/>
                <a:gd name="connsiteX88" fmla="*/ 215265 w 2186077"/>
                <a:gd name="connsiteY88" fmla="*/ 1777365 h 2521011"/>
                <a:gd name="connsiteX89" fmla="*/ 188595 w 2186077"/>
                <a:gd name="connsiteY89" fmla="*/ 1783080 h 2521011"/>
                <a:gd name="connsiteX90" fmla="*/ 188454 w 2186077"/>
                <a:gd name="connsiteY90" fmla="*/ 1782646 h 2521011"/>
                <a:gd name="connsiteX91" fmla="*/ 214627 w 2186077"/>
                <a:gd name="connsiteY91" fmla="*/ 1777037 h 2521011"/>
                <a:gd name="connsiteX92" fmla="*/ 220342 w 2186077"/>
                <a:gd name="connsiteY92" fmla="*/ 1723697 h 2521011"/>
                <a:gd name="connsiteX93" fmla="*/ 248917 w 2186077"/>
                <a:gd name="connsiteY93" fmla="*/ 1727507 h 2521011"/>
                <a:gd name="connsiteX94" fmla="*/ 338452 w 2186077"/>
                <a:gd name="connsiteY94" fmla="*/ 1588442 h 2521011"/>
                <a:gd name="connsiteX95" fmla="*/ 537210 w 2186077"/>
                <a:gd name="connsiteY95" fmla="*/ 0 h 2521011"/>
                <a:gd name="connsiteX96" fmla="*/ 563880 w 2186077"/>
                <a:gd name="connsiteY96" fmla="*/ 80010 h 2521011"/>
                <a:gd name="connsiteX97" fmla="*/ 672465 w 2186077"/>
                <a:gd name="connsiteY97" fmla="*/ 51435 h 2521011"/>
                <a:gd name="connsiteX98" fmla="*/ 721352 w 2186077"/>
                <a:gd name="connsiteY98" fmla="*/ 29486 h 2521011"/>
                <a:gd name="connsiteX99" fmla="*/ 744855 w 2186077"/>
                <a:gd name="connsiteY99" fmla="*/ 59055 h 2521011"/>
                <a:gd name="connsiteX100" fmla="*/ 739140 w 2186077"/>
                <a:gd name="connsiteY100" fmla="*/ 89535 h 2521011"/>
                <a:gd name="connsiteX101" fmla="*/ 821055 w 2186077"/>
                <a:gd name="connsiteY101" fmla="*/ 93345 h 2521011"/>
                <a:gd name="connsiteX102" fmla="*/ 834390 w 2186077"/>
                <a:gd name="connsiteY102" fmla="*/ 19050 h 2521011"/>
                <a:gd name="connsiteX103" fmla="*/ 855345 w 2186077"/>
                <a:gd name="connsiteY103" fmla="*/ 47625 h 2521011"/>
                <a:gd name="connsiteX104" fmla="*/ 946785 w 2186077"/>
                <a:gd name="connsiteY104" fmla="*/ 47625 h 2521011"/>
                <a:gd name="connsiteX105" fmla="*/ 996315 w 2186077"/>
                <a:gd name="connsiteY105" fmla="*/ 38100 h 2521011"/>
                <a:gd name="connsiteX106" fmla="*/ 1003935 w 2186077"/>
                <a:gd name="connsiteY106" fmla="*/ 9525 h 2521011"/>
                <a:gd name="connsiteX107" fmla="*/ 1064895 w 2186077"/>
                <a:gd name="connsiteY107" fmla="*/ 0 h 2521011"/>
                <a:gd name="connsiteX108" fmla="*/ 1097280 w 2186077"/>
                <a:gd name="connsiteY108" fmla="*/ 102870 h 2521011"/>
                <a:gd name="connsiteX109" fmla="*/ 1110615 w 2186077"/>
                <a:gd name="connsiteY109" fmla="*/ 102870 h 2521011"/>
                <a:gd name="connsiteX110" fmla="*/ 1135380 w 2186077"/>
                <a:gd name="connsiteY110" fmla="*/ 190500 h 2521011"/>
                <a:gd name="connsiteX111" fmla="*/ 1137805 w 2186077"/>
                <a:gd name="connsiteY111" fmla="*/ 195722 h 2521011"/>
                <a:gd name="connsiteX112" fmla="*/ 1135380 w 2186077"/>
                <a:gd name="connsiteY112" fmla="*/ 198120 h 2521011"/>
                <a:gd name="connsiteX113" fmla="*/ 1131570 w 2186077"/>
                <a:gd name="connsiteY113" fmla="*/ 240030 h 2521011"/>
                <a:gd name="connsiteX114" fmla="*/ 1156335 w 2186077"/>
                <a:gd name="connsiteY114" fmla="*/ 346710 h 2521011"/>
                <a:gd name="connsiteX115" fmla="*/ 1099185 w 2186077"/>
                <a:gd name="connsiteY115" fmla="*/ 363855 h 2521011"/>
                <a:gd name="connsiteX116" fmla="*/ 1127760 w 2186077"/>
                <a:gd name="connsiteY116" fmla="*/ 510540 h 2521011"/>
                <a:gd name="connsiteX117" fmla="*/ 1148715 w 2186077"/>
                <a:gd name="connsiteY117" fmla="*/ 563880 h 2521011"/>
                <a:gd name="connsiteX118" fmla="*/ 1194435 w 2186077"/>
                <a:gd name="connsiteY118" fmla="*/ 641985 h 2521011"/>
                <a:gd name="connsiteX119" fmla="*/ 1215390 w 2186077"/>
                <a:gd name="connsiteY119" fmla="*/ 645795 h 2521011"/>
                <a:gd name="connsiteX120" fmla="*/ 1243965 w 2186077"/>
                <a:gd name="connsiteY120" fmla="*/ 737235 h 2521011"/>
                <a:gd name="connsiteX121" fmla="*/ 1423035 w 2186077"/>
                <a:gd name="connsiteY121" fmla="*/ 702945 h 2521011"/>
                <a:gd name="connsiteX122" fmla="*/ 1422609 w 2186077"/>
                <a:gd name="connsiteY122" fmla="*/ 700259 h 2521011"/>
                <a:gd name="connsiteX123" fmla="*/ 1468755 w 2186077"/>
                <a:gd name="connsiteY123" fmla="*/ 689610 h 2521011"/>
                <a:gd name="connsiteX124" fmla="*/ 1491615 w 2186077"/>
                <a:gd name="connsiteY124" fmla="*/ 659130 h 2521011"/>
                <a:gd name="connsiteX125" fmla="*/ 1520190 w 2186077"/>
                <a:gd name="connsiteY125" fmla="*/ 645795 h 2521011"/>
                <a:gd name="connsiteX126" fmla="*/ 1531620 w 2186077"/>
                <a:gd name="connsiteY126" fmla="*/ 613410 h 2521011"/>
                <a:gd name="connsiteX127" fmla="*/ 1552575 w 2186077"/>
                <a:gd name="connsiteY127" fmla="*/ 594360 h 2521011"/>
                <a:gd name="connsiteX128" fmla="*/ 1573530 w 2186077"/>
                <a:gd name="connsiteY128" fmla="*/ 609600 h 2521011"/>
                <a:gd name="connsiteX129" fmla="*/ 1567815 w 2186077"/>
                <a:gd name="connsiteY129" fmla="*/ 708660 h 2521011"/>
                <a:gd name="connsiteX130" fmla="*/ 1638300 w 2186077"/>
                <a:gd name="connsiteY130" fmla="*/ 786765 h 2521011"/>
                <a:gd name="connsiteX131" fmla="*/ 1640205 w 2186077"/>
                <a:gd name="connsiteY131" fmla="*/ 851535 h 2521011"/>
                <a:gd name="connsiteX132" fmla="*/ 1615440 w 2186077"/>
                <a:gd name="connsiteY132" fmla="*/ 872490 h 2521011"/>
                <a:gd name="connsiteX133" fmla="*/ 1678305 w 2186077"/>
                <a:gd name="connsiteY133" fmla="*/ 876300 h 2521011"/>
                <a:gd name="connsiteX134" fmla="*/ 1964632 w 2186077"/>
                <a:gd name="connsiteY134" fmla="*/ 811829 h 2521011"/>
                <a:gd name="connsiteX135" fmla="*/ 1985010 w 2186077"/>
                <a:gd name="connsiteY135" fmla="*/ 889635 h 2521011"/>
                <a:gd name="connsiteX136" fmla="*/ 1977390 w 2186077"/>
                <a:gd name="connsiteY136" fmla="*/ 942975 h 2521011"/>
                <a:gd name="connsiteX137" fmla="*/ 1912620 w 2186077"/>
                <a:gd name="connsiteY137" fmla="*/ 952500 h 2521011"/>
                <a:gd name="connsiteX138" fmla="*/ 1912620 w 2186077"/>
                <a:gd name="connsiteY138" fmla="*/ 1022985 h 2521011"/>
                <a:gd name="connsiteX139" fmla="*/ 1956435 w 2186077"/>
                <a:gd name="connsiteY139" fmla="*/ 1028700 h 2521011"/>
                <a:gd name="connsiteX140" fmla="*/ 1996440 w 2186077"/>
                <a:gd name="connsiteY140" fmla="*/ 1002030 h 2521011"/>
                <a:gd name="connsiteX141" fmla="*/ 1975485 w 2186077"/>
                <a:gd name="connsiteY141" fmla="*/ 1057275 h 2521011"/>
                <a:gd name="connsiteX142" fmla="*/ 1971675 w 2186077"/>
                <a:gd name="connsiteY142" fmla="*/ 1137285 h 2521011"/>
                <a:gd name="connsiteX143" fmla="*/ 2186077 w 2186077"/>
                <a:gd name="connsiteY143" fmla="*/ 1218123 h 2521011"/>
                <a:gd name="connsiteX144" fmla="*/ 1976108 w 2186077"/>
                <a:gd name="connsiteY144" fmla="*/ 1138062 h 2521011"/>
                <a:gd name="connsiteX145" fmla="*/ 2025015 w 2186077"/>
                <a:gd name="connsiteY145" fmla="*/ 1226820 h 2521011"/>
                <a:gd name="connsiteX146" fmla="*/ 1965960 w 2186077"/>
                <a:gd name="connsiteY146" fmla="*/ 1257300 h 2521011"/>
                <a:gd name="connsiteX147" fmla="*/ 1975485 w 2186077"/>
                <a:gd name="connsiteY147" fmla="*/ 1295400 h 2521011"/>
                <a:gd name="connsiteX148" fmla="*/ 1929765 w 2186077"/>
                <a:gd name="connsiteY148" fmla="*/ 1350645 h 2521011"/>
                <a:gd name="connsiteX149" fmla="*/ 2057400 w 2186077"/>
                <a:gd name="connsiteY149" fmla="*/ 1419225 h 2521011"/>
                <a:gd name="connsiteX150" fmla="*/ 2034540 w 2186077"/>
                <a:gd name="connsiteY150" fmla="*/ 1451610 h 2521011"/>
                <a:gd name="connsiteX151" fmla="*/ 2085975 w 2186077"/>
                <a:gd name="connsiteY151" fmla="*/ 1527810 h 2521011"/>
                <a:gd name="connsiteX152" fmla="*/ 2080260 w 2186077"/>
                <a:gd name="connsiteY152" fmla="*/ 1565910 h 2521011"/>
                <a:gd name="connsiteX153" fmla="*/ 2045970 w 2186077"/>
                <a:gd name="connsiteY153" fmla="*/ 1581150 h 2521011"/>
                <a:gd name="connsiteX154" fmla="*/ 2013585 w 2186077"/>
                <a:gd name="connsiteY154" fmla="*/ 1657350 h 2521011"/>
                <a:gd name="connsiteX155" fmla="*/ 2047875 w 2186077"/>
                <a:gd name="connsiteY155" fmla="*/ 1691640 h 2521011"/>
                <a:gd name="connsiteX156" fmla="*/ 2011680 w 2186077"/>
                <a:gd name="connsiteY156" fmla="*/ 1737360 h 2521011"/>
                <a:gd name="connsiteX157" fmla="*/ 2095500 w 2186077"/>
                <a:gd name="connsiteY157" fmla="*/ 1722120 h 2521011"/>
                <a:gd name="connsiteX158" fmla="*/ 2013585 w 2186077"/>
                <a:gd name="connsiteY158" fmla="*/ 1739265 h 2521011"/>
                <a:gd name="connsiteX159" fmla="*/ 1912620 w 2186077"/>
                <a:gd name="connsiteY159" fmla="*/ 1644015 h 2521011"/>
                <a:gd name="connsiteX160" fmla="*/ 1823085 w 2186077"/>
                <a:gd name="connsiteY160" fmla="*/ 1708785 h 2521011"/>
                <a:gd name="connsiteX161" fmla="*/ 1691640 w 2186077"/>
                <a:gd name="connsiteY161" fmla="*/ 1737360 h 2521011"/>
                <a:gd name="connsiteX162" fmla="*/ 1678305 w 2186077"/>
                <a:gd name="connsiteY162" fmla="*/ 1722120 h 2521011"/>
                <a:gd name="connsiteX163" fmla="*/ 1621155 w 2186077"/>
                <a:gd name="connsiteY163" fmla="*/ 1737360 h 2521011"/>
                <a:gd name="connsiteX164" fmla="*/ 1617345 w 2186077"/>
                <a:gd name="connsiteY164" fmla="*/ 1760220 h 2521011"/>
                <a:gd name="connsiteX165" fmla="*/ 1565432 w 2186077"/>
                <a:gd name="connsiteY165" fmla="*/ 1773198 h 2521011"/>
                <a:gd name="connsiteX166" fmla="*/ 1564005 w 2186077"/>
                <a:gd name="connsiteY166" fmla="*/ 1771650 h 2521011"/>
                <a:gd name="connsiteX167" fmla="*/ 1520190 w 2186077"/>
                <a:gd name="connsiteY167" fmla="*/ 1811655 h 2521011"/>
                <a:gd name="connsiteX168" fmla="*/ 1501140 w 2186077"/>
                <a:gd name="connsiteY168" fmla="*/ 1811655 h 2521011"/>
                <a:gd name="connsiteX169" fmla="*/ 1428750 w 2186077"/>
                <a:gd name="connsiteY169" fmla="*/ 1903095 h 2521011"/>
                <a:gd name="connsiteX170" fmla="*/ 1421130 w 2186077"/>
                <a:gd name="connsiteY170" fmla="*/ 1952625 h 2521011"/>
                <a:gd name="connsiteX171" fmla="*/ 1396365 w 2186077"/>
                <a:gd name="connsiteY171" fmla="*/ 1918335 h 2521011"/>
                <a:gd name="connsiteX172" fmla="*/ 1358265 w 2186077"/>
                <a:gd name="connsiteY172" fmla="*/ 1986915 h 2521011"/>
                <a:gd name="connsiteX173" fmla="*/ 1343025 w 2186077"/>
                <a:gd name="connsiteY173" fmla="*/ 1986915 h 2521011"/>
                <a:gd name="connsiteX174" fmla="*/ 1297305 w 2186077"/>
                <a:gd name="connsiteY174" fmla="*/ 2019300 h 2521011"/>
                <a:gd name="connsiteX175" fmla="*/ 1301115 w 2186077"/>
                <a:gd name="connsiteY175" fmla="*/ 2038350 h 2521011"/>
                <a:gd name="connsiteX176" fmla="*/ 1259205 w 2186077"/>
                <a:gd name="connsiteY176" fmla="*/ 2066925 h 2521011"/>
                <a:gd name="connsiteX177" fmla="*/ 1272540 w 2186077"/>
                <a:gd name="connsiteY177" fmla="*/ 2097405 h 2521011"/>
                <a:gd name="connsiteX178" fmla="*/ 1202055 w 2186077"/>
                <a:gd name="connsiteY178" fmla="*/ 2106930 h 2521011"/>
                <a:gd name="connsiteX179" fmla="*/ 1183005 w 2186077"/>
                <a:gd name="connsiteY179" fmla="*/ 2143125 h 2521011"/>
                <a:gd name="connsiteX180" fmla="*/ 1156335 w 2186077"/>
                <a:gd name="connsiteY180" fmla="*/ 2164080 h 2521011"/>
                <a:gd name="connsiteX181" fmla="*/ 1122045 w 2186077"/>
                <a:gd name="connsiteY181" fmla="*/ 2141220 h 2521011"/>
                <a:gd name="connsiteX182" fmla="*/ 1107891 w 2186077"/>
                <a:gd name="connsiteY182" fmla="*/ 2157396 h 2521011"/>
                <a:gd name="connsiteX183" fmla="*/ 1106805 w 2186077"/>
                <a:gd name="connsiteY183" fmla="*/ 2156460 h 2521011"/>
                <a:gd name="connsiteX184" fmla="*/ 979170 w 2186077"/>
                <a:gd name="connsiteY184" fmla="*/ 2042160 h 2521011"/>
                <a:gd name="connsiteX185" fmla="*/ 932138 w 2186077"/>
                <a:gd name="connsiteY185" fmla="*/ 2104529 h 2521011"/>
                <a:gd name="connsiteX186" fmla="*/ 851535 w 2186077"/>
                <a:gd name="connsiteY186" fmla="*/ 2101216 h 2521011"/>
                <a:gd name="connsiteX187" fmla="*/ 847725 w 2186077"/>
                <a:gd name="connsiteY187" fmla="*/ 2129791 h 2521011"/>
                <a:gd name="connsiteX188" fmla="*/ 689610 w 2186077"/>
                <a:gd name="connsiteY188" fmla="*/ 2129791 h 2521011"/>
                <a:gd name="connsiteX189" fmla="*/ 685800 w 2186077"/>
                <a:gd name="connsiteY189" fmla="*/ 2025016 h 2521011"/>
                <a:gd name="connsiteX190" fmla="*/ 683980 w 2186077"/>
                <a:gd name="connsiteY190" fmla="*/ 2024761 h 2521011"/>
                <a:gd name="connsiteX191" fmla="*/ 701040 w 2186077"/>
                <a:gd name="connsiteY191" fmla="*/ 1973580 h 2521011"/>
                <a:gd name="connsiteX192" fmla="*/ 659130 w 2186077"/>
                <a:gd name="connsiteY192" fmla="*/ 1939290 h 2521011"/>
                <a:gd name="connsiteX193" fmla="*/ 662940 w 2186077"/>
                <a:gd name="connsiteY193" fmla="*/ 1899285 h 2521011"/>
                <a:gd name="connsiteX194" fmla="*/ 674370 w 2186077"/>
                <a:gd name="connsiteY194" fmla="*/ 1836420 h 2521011"/>
                <a:gd name="connsiteX195" fmla="*/ 643890 w 2186077"/>
                <a:gd name="connsiteY195" fmla="*/ 1802130 h 2521011"/>
                <a:gd name="connsiteX196" fmla="*/ 590550 w 2186077"/>
                <a:gd name="connsiteY196" fmla="*/ 1790700 h 2521011"/>
                <a:gd name="connsiteX197" fmla="*/ 520065 w 2186077"/>
                <a:gd name="connsiteY197" fmla="*/ 1731645 h 2521011"/>
                <a:gd name="connsiteX198" fmla="*/ 520065 w 2186077"/>
                <a:gd name="connsiteY198" fmla="*/ 1704975 h 2521011"/>
                <a:gd name="connsiteX199" fmla="*/ 491490 w 2186077"/>
                <a:gd name="connsiteY199" fmla="*/ 1708785 h 2521011"/>
                <a:gd name="connsiteX200" fmla="*/ 386715 w 2186077"/>
                <a:gd name="connsiteY200" fmla="*/ 1638300 h 2521011"/>
                <a:gd name="connsiteX201" fmla="*/ 345639 w 2186077"/>
                <a:gd name="connsiteY201" fmla="*/ 1595581 h 2521011"/>
                <a:gd name="connsiteX202" fmla="*/ 346710 w 2186077"/>
                <a:gd name="connsiteY202" fmla="*/ 1543050 h 2521011"/>
                <a:gd name="connsiteX203" fmla="*/ 302895 w 2186077"/>
                <a:gd name="connsiteY203" fmla="*/ 1522095 h 2521011"/>
                <a:gd name="connsiteX204" fmla="*/ 318135 w 2186077"/>
                <a:gd name="connsiteY204" fmla="*/ 1470660 h 2521011"/>
                <a:gd name="connsiteX205" fmla="*/ 274320 w 2186077"/>
                <a:gd name="connsiteY205" fmla="*/ 1491615 h 2521011"/>
                <a:gd name="connsiteX206" fmla="*/ 241935 w 2186077"/>
                <a:gd name="connsiteY206" fmla="*/ 1491615 h 2521011"/>
                <a:gd name="connsiteX207" fmla="*/ 236220 w 2186077"/>
                <a:gd name="connsiteY207" fmla="*/ 1510665 h 2521011"/>
                <a:gd name="connsiteX208" fmla="*/ 66675 w 2186077"/>
                <a:gd name="connsiteY208" fmla="*/ 1510665 h 2521011"/>
                <a:gd name="connsiteX209" fmla="*/ 46328 w 2186077"/>
                <a:gd name="connsiteY209" fmla="*/ 1573404 h 2521011"/>
                <a:gd name="connsiteX210" fmla="*/ 46287 w 2186077"/>
                <a:gd name="connsiteY210" fmla="*/ 1573328 h 2521011"/>
                <a:gd name="connsiteX211" fmla="*/ 66797 w 2186077"/>
                <a:gd name="connsiteY211" fmla="*/ 1510087 h 2521011"/>
                <a:gd name="connsiteX212" fmla="*/ 85676 w 2186077"/>
                <a:gd name="connsiteY212" fmla="*/ 1510087 h 2521011"/>
                <a:gd name="connsiteX213" fmla="*/ 80010 w 2186077"/>
                <a:gd name="connsiteY213" fmla="*/ 1443990 h 2521011"/>
                <a:gd name="connsiteX214" fmla="*/ 30480 w 2186077"/>
                <a:gd name="connsiteY214" fmla="*/ 1466850 h 2521011"/>
                <a:gd name="connsiteX215" fmla="*/ 9525 w 2186077"/>
                <a:gd name="connsiteY215" fmla="*/ 1390650 h 2521011"/>
                <a:gd name="connsiteX216" fmla="*/ 0 w 2186077"/>
                <a:gd name="connsiteY216" fmla="*/ 1389648 h 2521011"/>
                <a:gd name="connsiteX217" fmla="*/ 0 w 2186077"/>
                <a:gd name="connsiteY217" fmla="*/ 1352550 h 2521011"/>
                <a:gd name="connsiteX218" fmla="*/ 30480 w 2186077"/>
                <a:gd name="connsiteY218" fmla="*/ 1314450 h 2521011"/>
                <a:gd name="connsiteX219" fmla="*/ 95250 w 2186077"/>
                <a:gd name="connsiteY219" fmla="*/ 1303020 h 2521011"/>
                <a:gd name="connsiteX220" fmla="*/ 112395 w 2186077"/>
                <a:gd name="connsiteY220" fmla="*/ 1238250 h 2521011"/>
                <a:gd name="connsiteX221" fmla="*/ 100965 w 2186077"/>
                <a:gd name="connsiteY221" fmla="*/ 1143000 h 2521011"/>
                <a:gd name="connsiteX222" fmla="*/ 101779 w 2186077"/>
                <a:gd name="connsiteY222" fmla="*/ 1135131 h 2521011"/>
                <a:gd name="connsiteX223" fmla="*/ 190501 w 2186077"/>
                <a:gd name="connsiteY223" fmla="*/ 1110615 h 2521011"/>
                <a:gd name="connsiteX224" fmla="*/ 207646 w 2186077"/>
                <a:gd name="connsiteY224" fmla="*/ 1022985 h 2521011"/>
                <a:gd name="connsiteX225" fmla="*/ 186691 w 2186077"/>
                <a:gd name="connsiteY225" fmla="*/ 986790 h 2521011"/>
                <a:gd name="connsiteX226" fmla="*/ 57151 w 2186077"/>
                <a:gd name="connsiteY226" fmla="*/ 969645 h 2521011"/>
                <a:gd name="connsiteX227" fmla="*/ 125731 w 2186077"/>
                <a:gd name="connsiteY227" fmla="*/ 843915 h 2521011"/>
                <a:gd name="connsiteX228" fmla="*/ 129541 w 2186077"/>
                <a:gd name="connsiteY228" fmla="*/ 731520 h 2521011"/>
                <a:gd name="connsiteX229" fmla="*/ 104775 w 2186077"/>
                <a:gd name="connsiteY229" fmla="*/ 715066 h 2521011"/>
                <a:gd name="connsiteX230" fmla="*/ 104775 w 2186077"/>
                <a:gd name="connsiteY230" fmla="*/ 567691 h 2521011"/>
                <a:gd name="connsiteX231" fmla="*/ 125730 w 2186077"/>
                <a:gd name="connsiteY231" fmla="*/ 489586 h 2521011"/>
                <a:gd name="connsiteX232" fmla="*/ 95250 w 2186077"/>
                <a:gd name="connsiteY232" fmla="*/ 447676 h 2521011"/>
                <a:gd name="connsiteX233" fmla="*/ 169545 w 2186077"/>
                <a:gd name="connsiteY233" fmla="*/ 449581 h 2521011"/>
                <a:gd name="connsiteX234" fmla="*/ 164949 w 2186077"/>
                <a:gd name="connsiteY234" fmla="*/ 446066 h 2521011"/>
                <a:gd name="connsiteX235" fmla="*/ 169545 w 2186077"/>
                <a:gd name="connsiteY235" fmla="*/ 447675 h 2521011"/>
                <a:gd name="connsiteX236" fmla="*/ 200025 w 2186077"/>
                <a:gd name="connsiteY236" fmla="*/ 382905 h 2521011"/>
                <a:gd name="connsiteX237" fmla="*/ 283845 w 2186077"/>
                <a:gd name="connsiteY237" fmla="*/ 384810 h 2521011"/>
                <a:gd name="connsiteX238" fmla="*/ 329565 w 2186077"/>
                <a:gd name="connsiteY238" fmla="*/ 361950 h 2521011"/>
                <a:gd name="connsiteX239" fmla="*/ 344805 w 2186077"/>
                <a:gd name="connsiteY239" fmla="*/ 335280 h 2521011"/>
                <a:gd name="connsiteX240" fmla="*/ 348615 w 2186077"/>
                <a:gd name="connsiteY240" fmla="*/ 266700 h 2521011"/>
                <a:gd name="connsiteX241" fmla="*/ 325755 w 2186077"/>
                <a:gd name="connsiteY241" fmla="*/ 198120 h 2521011"/>
                <a:gd name="connsiteX242" fmla="*/ 272415 w 2186077"/>
                <a:gd name="connsiteY242" fmla="*/ 137160 h 2521011"/>
                <a:gd name="connsiteX243" fmla="*/ 295275 w 2186077"/>
                <a:gd name="connsiteY243" fmla="*/ 125730 h 2521011"/>
                <a:gd name="connsiteX244" fmla="*/ 293496 w 2186077"/>
                <a:gd name="connsiteY244" fmla="*/ 119401 h 2521011"/>
                <a:gd name="connsiteX245" fmla="*/ 295275 w 2186077"/>
                <a:gd name="connsiteY245" fmla="*/ 120015 h 2521011"/>
                <a:gd name="connsiteX246" fmla="*/ 337185 w 2186077"/>
                <a:gd name="connsiteY246" fmla="*/ 74295 h 2521011"/>
                <a:gd name="connsiteX247" fmla="*/ 403860 w 2186077"/>
                <a:gd name="connsiteY247" fmla="*/ 85725 h 2521011"/>
                <a:gd name="connsiteX248" fmla="*/ 381000 w 2186077"/>
                <a:gd name="connsiteY248" fmla="*/ 49530 h 2521011"/>
                <a:gd name="connsiteX249" fmla="*/ 432435 w 2186077"/>
                <a:gd name="connsiteY249" fmla="*/ 13335 h 2521011"/>
                <a:gd name="connsiteX250" fmla="*/ 537210 w 2186077"/>
                <a:gd name="connsiteY250"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46328 w 2155873"/>
                <a:gd name="connsiteY208" fmla="*/ 1573404 h 2521011"/>
                <a:gd name="connsiteX209" fmla="*/ 46287 w 2155873"/>
                <a:gd name="connsiteY209" fmla="*/ 1573328 h 2521011"/>
                <a:gd name="connsiteX210" fmla="*/ 66797 w 2155873"/>
                <a:gd name="connsiteY210" fmla="*/ 1510087 h 2521011"/>
                <a:gd name="connsiteX211" fmla="*/ 85676 w 2155873"/>
                <a:gd name="connsiteY211" fmla="*/ 1510087 h 2521011"/>
                <a:gd name="connsiteX212" fmla="*/ 80010 w 2155873"/>
                <a:gd name="connsiteY212" fmla="*/ 1443990 h 2521011"/>
                <a:gd name="connsiteX213" fmla="*/ 30480 w 2155873"/>
                <a:gd name="connsiteY213" fmla="*/ 1466850 h 2521011"/>
                <a:gd name="connsiteX214" fmla="*/ 9525 w 2155873"/>
                <a:gd name="connsiteY214" fmla="*/ 1390650 h 2521011"/>
                <a:gd name="connsiteX215" fmla="*/ 0 w 2155873"/>
                <a:gd name="connsiteY215" fmla="*/ 1389648 h 2521011"/>
                <a:gd name="connsiteX216" fmla="*/ 0 w 2155873"/>
                <a:gd name="connsiteY216" fmla="*/ 1352550 h 2521011"/>
                <a:gd name="connsiteX217" fmla="*/ 30480 w 2155873"/>
                <a:gd name="connsiteY217" fmla="*/ 1314450 h 2521011"/>
                <a:gd name="connsiteX218" fmla="*/ 95250 w 2155873"/>
                <a:gd name="connsiteY218" fmla="*/ 1303020 h 2521011"/>
                <a:gd name="connsiteX219" fmla="*/ 112395 w 2155873"/>
                <a:gd name="connsiteY219" fmla="*/ 1238250 h 2521011"/>
                <a:gd name="connsiteX220" fmla="*/ 100965 w 2155873"/>
                <a:gd name="connsiteY220" fmla="*/ 1143000 h 2521011"/>
                <a:gd name="connsiteX221" fmla="*/ 101779 w 2155873"/>
                <a:gd name="connsiteY221" fmla="*/ 1135131 h 2521011"/>
                <a:gd name="connsiteX222" fmla="*/ 190501 w 2155873"/>
                <a:gd name="connsiteY222" fmla="*/ 1110615 h 2521011"/>
                <a:gd name="connsiteX223" fmla="*/ 207646 w 2155873"/>
                <a:gd name="connsiteY223" fmla="*/ 1022985 h 2521011"/>
                <a:gd name="connsiteX224" fmla="*/ 186691 w 2155873"/>
                <a:gd name="connsiteY224" fmla="*/ 986790 h 2521011"/>
                <a:gd name="connsiteX225" fmla="*/ 57151 w 2155873"/>
                <a:gd name="connsiteY225" fmla="*/ 969645 h 2521011"/>
                <a:gd name="connsiteX226" fmla="*/ 125731 w 2155873"/>
                <a:gd name="connsiteY226" fmla="*/ 843915 h 2521011"/>
                <a:gd name="connsiteX227" fmla="*/ 129541 w 2155873"/>
                <a:gd name="connsiteY227" fmla="*/ 731520 h 2521011"/>
                <a:gd name="connsiteX228" fmla="*/ 104775 w 2155873"/>
                <a:gd name="connsiteY228" fmla="*/ 715066 h 2521011"/>
                <a:gd name="connsiteX229" fmla="*/ 104775 w 2155873"/>
                <a:gd name="connsiteY229" fmla="*/ 567691 h 2521011"/>
                <a:gd name="connsiteX230" fmla="*/ 125730 w 2155873"/>
                <a:gd name="connsiteY230" fmla="*/ 489586 h 2521011"/>
                <a:gd name="connsiteX231" fmla="*/ 95250 w 2155873"/>
                <a:gd name="connsiteY231" fmla="*/ 447676 h 2521011"/>
                <a:gd name="connsiteX232" fmla="*/ 169545 w 2155873"/>
                <a:gd name="connsiteY232" fmla="*/ 449581 h 2521011"/>
                <a:gd name="connsiteX233" fmla="*/ 164949 w 2155873"/>
                <a:gd name="connsiteY233" fmla="*/ 446066 h 2521011"/>
                <a:gd name="connsiteX234" fmla="*/ 169545 w 2155873"/>
                <a:gd name="connsiteY234" fmla="*/ 447675 h 2521011"/>
                <a:gd name="connsiteX235" fmla="*/ 200025 w 2155873"/>
                <a:gd name="connsiteY235" fmla="*/ 382905 h 2521011"/>
                <a:gd name="connsiteX236" fmla="*/ 283845 w 2155873"/>
                <a:gd name="connsiteY236" fmla="*/ 384810 h 2521011"/>
                <a:gd name="connsiteX237" fmla="*/ 329565 w 2155873"/>
                <a:gd name="connsiteY237" fmla="*/ 361950 h 2521011"/>
                <a:gd name="connsiteX238" fmla="*/ 344805 w 2155873"/>
                <a:gd name="connsiteY238" fmla="*/ 335280 h 2521011"/>
                <a:gd name="connsiteX239" fmla="*/ 348615 w 2155873"/>
                <a:gd name="connsiteY239" fmla="*/ 266700 h 2521011"/>
                <a:gd name="connsiteX240" fmla="*/ 325755 w 2155873"/>
                <a:gd name="connsiteY240" fmla="*/ 198120 h 2521011"/>
                <a:gd name="connsiteX241" fmla="*/ 272415 w 2155873"/>
                <a:gd name="connsiteY241" fmla="*/ 137160 h 2521011"/>
                <a:gd name="connsiteX242" fmla="*/ 295275 w 2155873"/>
                <a:gd name="connsiteY242" fmla="*/ 125730 h 2521011"/>
                <a:gd name="connsiteX243" fmla="*/ 293496 w 2155873"/>
                <a:gd name="connsiteY243" fmla="*/ 119401 h 2521011"/>
                <a:gd name="connsiteX244" fmla="*/ 295275 w 2155873"/>
                <a:gd name="connsiteY244" fmla="*/ 120015 h 2521011"/>
                <a:gd name="connsiteX245" fmla="*/ 337185 w 2155873"/>
                <a:gd name="connsiteY245" fmla="*/ 74295 h 2521011"/>
                <a:gd name="connsiteX246" fmla="*/ 403860 w 2155873"/>
                <a:gd name="connsiteY246" fmla="*/ 85725 h 2521011"/>
                <a:gd name="connsiteX247" fmla="*/ 381000 w 2155873"/>
                <a:gd name="connsiteY247" fmla="*/ 49530 h 2521011"/>
                <a:gd name="connsiteX248" fmla="*/ 432435 w 2155873"/>
                <a:gd name="connsiteY248" fmla="*/ 13335 h 2521011"/>
                <a:gd name="connsiteX249" fmla="*/ 537210 w 2155873"/>
                <a:gd name="connsiteY249"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46328 w 2155873"/>
                <a:gd name="connsiteY208" fmla="*/ 1573404 h 2521011"/>
                <a:gd name="connsiteX209" fmla="*/ 66797 w 2155873"/>
                <a:gd name="connsiteY209" fmla="*/ 1510087 h 2521011"/>
                <a:gd name="connsiteX210" fmla="*/ 85676 w 2155873"/>
                <a:gd name="connsiteY210" fmla="*/ 1510087 h 2521011"/>
                <a:gd name="connsiteX211" fmla="*/ 80010 w 2155873"/>
                <a:gd name="connsiteY211" fmla="*/ 1443990 h 2521011"/>
                <a:gd name="connsiteX212" fmla="*/ 30480 w 2155873"/>
                <a:gd name="connsiteY212" fmla="*/ 1466850 h 2521011"/>
                <a:gd name="connsiteX213" fmla="*/ 9525 w 2155873"/>
                <a:gd name="connsiteY213" fmla="*/ 1390650 h 2521011"/>
                <a:gd name="connsiteX214" fmla="*/ 0 w 2155873"/>
                <a:gd name="connsiteY214" fmla="*/ 1389648 h 2521011"/>
                <a:gd name="connsiteX215" fmla="*/ 0 w 2155873"/>
                <a:gd name="connsiteY215" fmla="*/ 1352550 h 2521011"/>
                <a:gd name="connsiteX216" fmla="*/ 30480 w 2155873"/>
                <a:gd name="connsiteY216" fmla="*/ 1314450 h 2521011"/>
                <a:gd name="connsiteX217" fmla="*/ 95250 w 2155873"/>
                <a:gd name="connsiteY217" fmla="*/ 1303020 h 2521011"/>
                <a:gd name="connsiteX218" fmla="*/ 112395 w 2155873"/>
                <a:gd name="connsiteY218" fmla="*/ 1238250 h 2521011"/>
                <a:gd name="connsiteX219" fmla="*/ 100965 w 2155873"/>
                <a:gd name="connsiteY219" fmla="*/ 1143000 h 2521011"/>
                <a:gd name="connsiteX220" fmla="*/ 101779 w 2155873"/>
                <a:gd name="connsiteY220" fmla="*/ 1135131 h 2521011"/>
                <a:gd name="connsiteX221" fmla="*/ 190501 w 2155873"/>
                <a:gd name="connsiteY221" fmla="*/ 1110615 h 2521011"/>
                <a:gd name="connsiteX222" fmla="*/ 207646 w 2155873"/>
                <a:gd name="connsiteY222" fmla="*/ 1022985 h 2521011"/>
                <a:gd name="connsiteX223" fmla="*/ 186691 w 2155873"/>
                <a:gd name="connsiteY223" fmla="*/ 986790 h 2521011"/>
                <a:gd name="connsiteX224" fmla="*/ 57151 w 2155873"/>
                <a:gd name="connsiteY224" fmla="*/ 969645 h 2521011"/>
                <a:gd name="connsiteX225" fmla="*/ 125731 w 2155873"/>
                <a:gd name="connsiteY225" fmla="*/ 843915 h 2521011"/>
                <a:gd name="connsiteX226" fmla="*/ 129541 w 2155873"/>
                <a:gd name="connsiteY226" fmla="*/ 731520 h 2521011"/>
                <a:gd name="connsiteX227" fmla="*/ 104775 w 2155873"/>
                <a:gd name="connsiteY227" fmla="*/ 715066 h 2521011"/>
                <a:gd name="connsiteX228" fmla="*/ 104775 w 2155873"/>
                <a:gd name="connsiteY228" fmla="*/ 567691 h 2521011"/>
                <a:gd name="connsiteX229" fmla="*/ 125730 w 2155873"/>
                <a:gd name="connsiteY229" fmla="*/ 489586 h 2521011"/>
                <a:gd name="connsiteX230" fmla="*/ 95250 w 2155873"/>
                <a:gd name="connsiteY230" fmla="*/ 447676 h 2521011"/>
                <a:gd name="connsiteX231" fmla="*/ 169545 w 2155873"/>
                <a:gd name="connsiteY231" fmla="*/ 449581 h 2521011"/>
                <a:gd name="connsiteX232" fmla="*/ 164949 w 2155873"/>
                <a:gd name="connsiteY232" fmla="*/ 446066 h 2521011"/>
                <a:gd name="connsiteX233" fmla="*/ 169545 w 2155873"/>
                <a:gd name="connsiteY233" fmla="*/ 447675 h 2521011"/>
                <a:gd name="connsiteX234" fmla="*/ 200025 w 2155873"/>
                <a:gd name="connsiteY234" fmla="*/ 382905 h 2521011"/>
                <a:gd name="connsiteX235" fmla="*/ 283845 w 2155873"/>
                <a:gd name="connsiteY235" fmla="*/ 384810 h 2521011"/>
                <a:gd name="connsiteX236" fmla="*/ 329565 w 2155873"/>
                <a:gd name="connsiteY236" fmla="*/ 361950 h 2521011"/>
                <a:gd name="connsiteX237" fmla="*/ 344805 w 2155873"/>
                <a:gd name="connsiteY237" fmla="*/ 335280 h 2521011"/>
                <a:gd name="connsiteX238" fmla="*/ 348615 w 2155873"/>
                <a:gd name="connsiteY238" fmla="*/ 266700 h 2521011"/>
                <a:gd name="connsiteX239" fmla="*/ 325755 w 2155873"/>
                <a:gd name="connsiteY239" fmla="*/ 198120 h 2521011"/>
                <a:gd name="connsiteX240" fmla="*/ 272415 w 2155873"/>
                <a:gd name="connsiteY240" fmla="*/ 137160 h 2521011"/>
                <a:gd name="connsiteX241" fmla="*/ 295275 w 2155873"/>
                <a:gd name="connsiteY241" fmla="*/ 125730 h 2521011"/>
                <a:gd name="connsiteX242" fmla="*/ 293496 w 2155873"/>
                <a:gd name="connsiteY242" fmla="*/ 119401 h 2521011"/>
                <a:gd name="connsiteX243" fmla="*/ 295275 w 2155873"/>
                <a:gd name="connsiteY243" fmla="*/ 120015 h 2521011"/>
                <a:gd name="connsiteX244" fmla="*/ 337185 w 2155873"/>
                <a:gd name="connsiteY244" fmla="*/ 74295 h 2521011"/>
                <a:gd name="connsiteX245" fmla="*/ 403860 w 2155873"/>
                <a:gd name="connsiteY245" fmla="*/ 85725 h 2521011"/>
                <a:gd name="connsiteX246" fmla="*/ 381000 w 2155873"/>
                <a:gd name="connsiteY246" fmla="*/ 49530 h 2521011"/>
                <a:gd name="connsiteX247" fmla="*/ 432435 w 2155873"/>
                <a:gd name="connsiteY247" fmla="*/ 13335 h 2521011"/>
                <a:gd name="connsiteX248" fmla="*/ 537210 w 2155873"/>
                <a:gd name="connsiteY248"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66797 w 2155873"/>
                <a:gd name="connsiteY208" fmla="*/ 1510087 h 2521011"/>
                <a:gd name="connsiteX209" fmla="*/ 85676 w 2155873"/>
                <a:gd name="connsiteY209" fmla="*/ 1510087 h 2521011"/>
                <a:gd name="connsiteX210" fmla="*/ 80010 w 2155873"/>
                <a:gd name="connsiteY210" fmla="*/ 1443990 h 2521011"/>
                <a:gd name="connsiteX211" fmla="*/ 30480 w 2155873"/>
                <a:gd name="connsiteY211" fmla="*/ 1466850 h 2521011"/>
                <a:gd name="connsiteX212" fmla="*/ 9525 w 2155873"/>
                <a:gd name="connsiteY212" fmla="*/ 1390650 h 2521011"/>
                <a:gd name="connsiteX213" fmla="*/ 0 w 2155873"/>
                <a:gd name="connsiteY213" fmla="*/ 1389648 h 2521011"/>
                <a:gd name="connsiteX214" fmla="*/ 0 w 2155873"/>
                <a:gd name="connsiteY214" fmla="*/ 1352550 h 2521011"/>
                <a:gd name="connsiteX215" fmla="*/ 30480 w 2155873"/>
                <a:gd name="connsiteY215" fmla="*/ 1314450 h 2521011"/>
                <a:gd name="connsiteX216" fmla="*/ 95250 w 2155873"/>
                <a:gd name="connsiteY216" fmla="*/ 1303020 h 2521011"/>
                <a:gd name="connsiteX217" fmla="*/ 112395 w 2155873"/>
                <a:gd name="connsiteY217" fmla="*/ 1238250 h 2521011"/>
                <a:gd name="connsiteX218" fmla="*/ 100965 w 2155873"/>
                <a:gd name="connsiteY218" fmla="*/ 1143000 h 2521011"/>
                <a:gd name="connsiteX219" fmla="*/ 101779 w 2155873"/>
                <a:gd name="connsiteY219" fmla="*/ 1135131 h 2521011"/>
                <a:gd name="connsiteX220" fmla="*/ 190501 w 2155873"/>
                <a:gd name="connsiteY220" fmla="*/ 1110615 h 2521011"/>
                <a:gd name="connsiteX221" fmla="*/ 207646 w 2155873"/>
                <a:gd name="connsiteY221" fmla="*/ 1022985 h 2521011"/>
                <a:gd name="connsiteX222" fmla="*/ 186691 w 2155873"/>
                <a:gd name="connsiteY222" fmla="*/ 986790 h 2521011"/>
                <a:gd name="connsiteX223" fmla="*/ 57151 w 2155873"/>
                <a:gd name="connsiteY223" fmla="*/ 969645 h 2521011"/>
                <a:gd name="connsiteX224" fmla="*/ 125731 w 2155873"/>
                <a:gd name="connsiteY224" fmla="*/ 843915 h 2521011"/>
                <a:gd name="connsiteX225" fmla="*/ 129541 w 2155873"/>
                <a:gd name="connsiteY225" fmla="*/ 731520 h 2521011"/>
                <a:gd name="connsiteX226" fmla="*/ 104775 w 2155873"/>
                <a:gd name="connsiteY226" fmla="*/ 715066 h 2521011"/>
                <a:gd name="connsiteX227" fmla="*/ 104775 w 2155873"/>
                <a:gd name="connsiteY227" fmla="*/ 567691 h 2521011"/>
                <a:gd name="connsiteX228" fmla="*/ 125730 w 2155873"/>
                <a:gd name="connsiteY228" fmla="*/ 489586 h 2521011"/>
                <a:gd name="connsiteX229" fmla="*/ 95250 w 2155873"/>
                <a:gd name="connsiteY229" fmla="*/ 447676 h 2521011"/>
                <a:gd name="connsiteX230" fmla="*/ 169545 w 2155873"/>
                <a:gd name="connsiteY230" fmla="*/ 449581 h 2521011"/>
                <a:gd name="connsiteX231" fmla="*/ 164949 w 2155873"/>
                <a:gd name="connsiteY231" fmla="*/ 446066 h 2521011"/>
                <a:gd name="connsiteX232" fmla="*/ 169545 w 2155873"/>
                <a:gd name="connsiteY232" fmla="*/ 447675 h 2521011"/>
                <a:gd name="connsiteX233" fmla="*/ 200025 w 2155873"/>
                <a:gd name="connsiteY233" fmla="*/ 382905 h 2521011"/>
                <a:gd name="connsiteX234" fmla="*/ 283845 w 2155873"/>
                <a:gd name="connsiteY234" fmla="*/ 384810 h 2521011"/>
                <a:gd name="connsiteX235" fmla="*/ 329565 w 2155873"/>
                <a:gd name="connsiteY235" fmla="*/ 361950 h 2521011"/>
                <a:gd name="connsiteX236" fmla="*/ 344805 w 2155873"/>
                <a:gd name="connsiteY236" fmla="*/ 335280 h 2521011"/>
                <a:gd name="connsiteX237" fmla="*/ 348615 w 2155873"/>
                <a:gd name="connsiteY237" fmla="*/ 266700 h 2521011"/>
                <a:gd name="connsiteX238" fmla="*/ 325755 w 2155873"/>
                <a:gd name="connsiteY238" fmla="*/ 198120 h 2521011"/>
                <a:gd name="connsiteX239" fmla="*/ 272415 w 2155873"/>
                <a:gd name="connsiteY239" fmla="*/ 137160 h 2521011"/>
                <a:gd name="connsiteX240" fmla="*/ 295275 w 2155873"/>
                <a:gd name="connsiteY240" fmla="*/ 125730 h 2521011"/>
                <a:gd name="connsiteX241" fmla="*/ 293496 w 2155873"/>
                <a:gd name="connsiteY241" fmla="*/ 119401 h 2521011"/>
                <a:gd name="connsiteX242" fmla="*/ 295275 w 2155873"/>
                <a:gd name="connsiteY242" fmla="*/ 120015 h 2521011"/>
                <a:gd name="connsiteX243" fmla="*/ 337185 w 2155873"/>
                <a:gd name="connsiteY243" fmla="*/ 74295 h 2521011"/>
                <a:gd name="connsiteX244" fmla="*/ 403860 w 2155873"/>
                <a:gd name="connsiteY244" fmla="*/ 85725 h 2521011"/>
                <a:gd name="connsiteX245" fmla="*/ 381000 w 2155873"/>
                <a:gd name="connsiteY245" fmla="*/ 49530 h 2521011"/>
                <a:gd name="connsiteX246" fmla="*/ 432435 w 2155873"/>
                <a:gd name="connsiteY246" fmla="*/ 13335 h 2521011"/>
                <a:gd name="connsiteX247" fmla="*/ 537210 w 2155873"/>
                <a:gd name="connsiteY247"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85676 w 2155873"/>
                <a:gd name="connsiteY208" fmla="*/ 1510087 h 2521011"/>
                <a:gd name="connsiteX209" fmla="*/ 80010 w 2155873"/>
                <a:gd name="connsiteY209" fmla="*/ 1443990 h 2521011"/>
                <a:gd name="connsiteX210" fmla="*/ 30480 w 2155873"/>
                <a:gd name="connsiteY210" fmla="*/ 1466850 h 2521011"/>
                <a:gd name="connsiteX211" fmla="*/ 9525 w 2155873"/>
                <a:gd name="connsiteY211" fmla="*/ 1390650 h 2521011"/>
                <a:gd name="connsiteX212" fmla="*/ 0 w 2155873"/>
                <a:gd name="connsiteY212" fmla="*/ 1389648 h 2521011"/>
                <a:gd name="connsiteX213" fmla="*/ 0 w 2155873"/>
                <a:gd name="connsiteY213" fmla="*/ 1352550 h 2521011"/>
                <a:gd name="connsiteX214" fmla="*/ 30480 w 2155873"/>
                <a:gd name="connsiteY214" fmla="*/ 1314450 h 2521011"/>
                <a:gd name="connsiteX215" fmla="*/ 95250 w 2155873"/>
                <a:gd name="connsiteY215" fmla="*/ 1303020 h 2521011"/>
                <a:gd name="connsiteX216" fmla="*/ 112395 w 2155873"/>
                <a:gd name="connsiteY216" fmla="*/ 1238250 h 2521011"/>
                <a:gd name="connsiteX217" fmla="*/ 100965 w 2155873"/>
                <a:gd name="connsiteY217" fmla="*/ 1143000 h 2521011"/>
                <a:gd name="connsiteX218" fmla="*/ 101779 w 2155873"/>
                <a:gd name="connsiteY218" fmla="*/ 1135131 h 2521011"/>
                <a:gd name="connsiteX219" fmla="*/ 190501 w 2155873"/>
                <a:gd name="connsiteY219" fmla="*/ 1110615 h 2521011"/>
                <a:gd name="connsiteX220" fmla="*/ 207646 w 2155873"/>
                <a:gd name="connsiteY220" fmla="*/ 1022985 h 2521011"/>
                <a:gd name="connsiteX221" fmla="*/ 186691 w 2155873"/>
                <a:gd name="connsiteY221" fmla="*/ 986790 h 2521011"/>
                <a:gd name="connsiteX222" fmla="*/ 57151 w 2155873"/>
                <a:gd name="connsiteY222" fmla="*/ 969645 h 2521011"/>
                <a:gd name="connsiteX223" fmla="*/ 125731 w 2155873"/>
                <a:gd name="connsiteY223" fmla="*/ 843915 h 2521011"/>
                <a:gd name="connsiteX224" fmla="*/ 129541 w 2155873"/>
                <a:gd name="connsiteY224" fmla="*/ 731520 h 2521011"/>
                <a:gd name="connsiteX225" fmla="*/ 104775 w 2155873"/>
                <a:gd name="connsiteY225" fmla="*/ 715066 h 2521011"/>
                <a:gd name="connsiteX226" fmla="*/ 104775 w 2155873"/>
                <a:gd name="connsiteY226" fmla="*/ 567691 h 2521011"/>
                <a:gd name="connsiteX227" fmla="*/ 125730 w 2155873"/>
                <a:gd name="connsiteY227" fmla="*/ 489586 h 2521011"/>
                <a:gd name="connsiteX228" fmla="*/ 95250 w 2155873"/>
                <a:gd name="connsiteY228" fmla="*/ 447676 h 2521011"/>
                <a:gd name="connsiteX229" fmla="*/ 169545 w 2155873"/>
                <a:gd name="connsiteY229" fmla="*/ 449581 h 2521011"/>
                <a:gd name="connsiteX230" fmla="*/ 164949 w 2155873"/>
                <a:gd name="connsiteY230" fmla="*/ 446066 h 2521011"/>
                <a:gd name="connsiteX231" fmla="*/ 169545 w 2155873"/>
                <a:gd name="connsiteY231" fmla="*/ 447675 h 2521011"/>
                <a:gd name="connsiteX232" fmla="*/ 200025 w 2155873"/>
                <a:gd name="connsiteY232" fmla="*/ 382905 h 2521011"/>
                <a:gd name="connsiteX233" fmla="*/ 283845 w 2155873"/>
                <a:gd name="connsiteY233" fmla="*/ 384810 h 2521011"/>
                <a:gd name="connsiteX234" fmla="*/ 329565 w 2155873"/>
                <a:gd name="connsiteY234" fmla="*/ 361950 h 2521011"/>
                <a:gd name="connsiteX235" fmla="*/ 344805 w 2155873"/>
                <a:gd name="connsiteY235" fmla="*/ 335280 h 2521011"/>
                <a:gd name="connsiteX236" fmla="*/ 348615 w 2155873"/>
                <a:gd name="connsiteY236" fmla="*/ 266700 h 2521011"/>
                <a:gd name="connsiteX237" fmla="*/ 325755 w 2155873"/>
                <a:gd name="connsiteY237" fmla="*/ 198120 h 2521011"/>
                <a:gd name="connsiteX238" fmla="*/ 272415 w 2155873"/>
                <a:gd name="connsiteY238" fmla="*/ 137160 h 2521011"/>
                <a:gd name="connsiteX239" fmla="*/ 295275 w 2155873"/>
                <a:gd name="connsiteY239" fmla="*/ 125730 h 2521011"/>
                <a:gd name="connsiteX240" fmla="*/ 293496 w 2155873"/>
                <a:gd name="connsiteY240" fmla="*/ 119401 h 2521011"/>
                <a:gd name="connsiteX241" fmla="*/ 295275 w 2155873"/>
                <a:gd name="connsiteY241" fmla="*/ 120015 h 2521011"/>
                <a:gd name="connsiteX242" fmla="*/ 337185 w 2155873"/>
                <a:gd name="connsiteY242" fmla="*/ 74295 h 2521011"/>
                <a:gd name="connsiteX243" fmla="*/ 403860 w 2155873"/>
                <a:gd name="connsiteY243" fmla="*/ 85725 h 2521011"/>
                <a:gd name="connsiteX244" fmla="*/ 381000 w 2155873"/>
                <a:gd name="connsiteY244" fmla="*/ 49530 h 2521011"/>
                <a:gd name="connsiteX245" fmla="*/ 432435 w 2155873"/>
                <a:gd name="connsiteY245" fmla="*/ 13335 h 2521011"/>
                <a:gd name="connsiteX246" fmla="*/ 537210 w 2155873"/>
                <a:gd name="connsiteY246"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85676 w 2155873"/>
                <a:gd name="connsiteY207" fmla="*/ 1510087 h 2521011"/>
                <a:gd name="connsiteX208" fmla="*/ 80010 w 2155873"/>
                <a:gd name="connsiteY208" fmla="*/ 1443990 h 2521011"/>
                <a:gd name="connsiteX209" fmla="*/ 30480 w 2155873"/>
                <a:gd name="connsiteY209" fmla="*/ 1466850 h 2521011"/>
                <a:gd name="connsiteX210" fmla="*/ 9525 w 2155873"/>
                <a:gd name="connsiteY210" fmla="*/ 1390650 h 2521011"/>
                <a:gd name="connsiteX211" fmla="*/ 0 w 2155873"/>
                <a:gd name="connsiteY211" fmla="*/ 1389648 h 2521011"/>
                <a:gd name="connsiteX212" fmla="*/ 0 w 2155873"/>
                <a:gd name="connsiteY212" fmla="*/ 1352550 h 2521011"/>
                <a:gd name="connsiteX213" fmla="*/ 30480 w 2155873"/>
                <a:gd name="connsiteY213" fmla="*/ 1314450 h 2521011"/>
                <a:gd name="connsiteX214" fmla="*/ 95250 w 2155873"/>
                <a:gd name="connsiteY214" fmla="*/ 1303020 h 2521011"/>
                <a:gd name="connsiteX215" fmla="*/ 112395 w 2155873"/>
                <a:gd name="connsiteY215" fmla="*/ 1238250 h 2521011"/>
                <a:gd name="connsiteX216" fmla="*/ 100965 w 2155873"/>
                <a:gd name="connsiteY216" fmla="*/ 1143000 h 2521011"/>
                <a:gd name="connsiteX217" fmla="*/ 101779 w 2155873"/>
                <a:gd name="connsiteY217" fmla="*/ 1135131 h 2521011"/>
                <a:gd name="connsiteX218" fmla="*/ 190501 w 2155873"/>
                <a:gd name="connsiteY218" fmla="*/ 1110615 h 2521011"/>
                <a:gd name="connsiteX219" fmla="*/ 207646 w 2155873"/>
                <a:gd name="connsiteY219" fmla="*/ 1022985 h 2521011"/>
                <a:gd name="connsiteX220" fmla="*/ 186691 w 2155873"/>
                <a:gd name="connsiteY220" fmla="*/ 986790 h 2521011"/>
                <a:gd name="connsiteX221" fmla="*/ 57151 w 2155873"/>
                <a:gd name="connsiteY221" fmla="*/ 969645 h 2521011"/>
                <a:gd name="connsiteX222" fmla="*/ 125731 w 2155873"/>
                <a:gd name="connsiteY222" fmla="*/ 843915 h 2521011"/>
                <a:gd name="connsiteX223" fmla="*/ 129541 w 2155873"/>
                <a:gd name="connsiteY223" fmla="*/ 731520 h 2521011"/>
                <a:gd name="connsiteX224" fmla="*/ 104775 w 2155873"/>
                <a:gd name="connsiteY224" fmla="*/ 715066 h 2521011"/>
                <a:gd name="connsiteX225" fmla="*/ 104775 w 2155873"/>
                <a:gd name="connsiteY225" fmla="*/ 567691 h 2521011"/>
                <a:gd name="connsiteX226" fmla="*/ 125730 w 2155873"/>
                <a:gd name="connsiteY226" fmla="*/ 489586 h 2521011"/>
                <a:gd name="connsiteX227" fmla="*/ 95250 w 2155873"/>
                <a:gd name="connsiteY227" fmla="*/ 447676 h 2521011"/>
                <a:gd name="connsiteX228" fmla="*/ 169545 w 2155873"/>
                <a:gd name="connsiteY228" fmla="*/ 449581 h 2521011"/>
                <a:gd name="connsiteX229" fmla="*/ 164949 w 2155873"/>
                <a:gd name="connsiteY229" fmla="*/ 446066 h 2521011"/>
                <a:gd name="connsiteX230" fmla="*/ 169545 w 2155873"/>
                <a:gd name="connsiteY230" fmla="*/ 447675 h 2521011"/>
                <a:gd name="connsiteX231" fmla="*/ 200025 w 2155873"/>
                <a:gd name="connsiteY231" fmla="*/ 382905 h 2521011"/>
                <a:gd name="connsiteX232" fmla="*/ 283845 w 2155873"/>
                <a:gd name="connsiteY232" fmla="*/ 384810 h 2521011"/>
                <a:gd name="connsiteX233" fmla="*/ 329565 w 2155873"/>
                <a:gd name="connsiteY233" fmla="*/ 361950 h 2521011"/>
                <a:gd name="connsiteX234" fmla="*/ 344805 w 2155873"/>
                <a:gd name="connsiteY234" fmla="*/ 335280 h 2521011"/>
                <a:gd name="connsiteX235" fmla="*/ 348615 w 2155873"/>
                <a:gd name="connsiteY235" fmla="*/ 266700 h 2521011"/>
                <a:gd name="connsiteX236" fmla="*/ 325755 w 2155873"/>
                <a:gd name="connsiteY236" fmla="*/ 198120 h 2521011"/>
                <a:gd name="connsiteX237" fmla="*/ 272415 w 2155873"/>
                <a:gd name="connsiteY237" fmla="*/ 137160 h 2521011"/>
                <a:gd name="connsiteX238" fmla="*/ 295275 w 2155873"/>
                <a:gd name="connsiteY238" fmla="*/ 125730 h 2521011"/>
                <a:gd name="connsiteX239" fmla="*/ 293496 w 2155873"/>
                <a:gd name="connsiteY239" fmla="*/ 119401 h 2521011"/>
                <a:gd name="connsiteX240" fmla="*/ 295275 w 2155873"/>
                <a:gd name="connsiteY240" fmla="*/ 120015 h 2521011"/>
                <a:gd name="connsiteX241" fmla="*/ 337185 w 2155873"/>
                <a:gd name="connsiteY241" fmla="*/ 74295 h 2521011"/>
                <a:gd name="connsiteX242" fmla="*/ 403860 w 2155873"/>
                <a:gd name="connsiteY242" fmla="*/ 85725 h 2521011"/>
                <a:gd name="connsiteX243" fmla="*/ 381000 w 2155873"/>
                <a:gd name="connsiteY243" fmla="*/ 49530 h 2521011"/>
                <a:gd name="connsiteX244" fmla="*/ 432435 w 2155873"/>
                <a:gd name="connsiteY244" fmla="*/ 13335 h 2521011"/>
                <a:gd name="connsiteX245" fmla="*/ 537210 w 2155873"/>
                <a:gd name="connsiteY245"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42506 w 2155873"/>
                <a:gd name="connsiteY79" fmla="*/ 175314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338452 w 2155873"/>
                <a:gd name="connsiteY83" fmla="*/ 1588442 h 2521011"/>
                <a:gd name="connsiteX84" fmla="*/ 338961 w 2155873"/>
                <a:gd name="connsiteY84" fmla="*/ 1588971 h 2521011"/>
                <a:gd name="connsiteX85" fmla="*/ 249555 w 2155873"/>
                <a:gd name="connsiteY85" fmla="*/ 1727835 h 2521011"/>
                <a:gd name="connsiteX86" fmla="*/ 220980 w 2155873"/>
                <a:gd name="connsiteY86" fmla="*/ 1724025 h 2521011"/>
                <a:gd name="connsiteX87" fmla="*/ 215265 w 2155873"/>
                <a:gd name="connsiteY87" fmla="*/ 1777365 h 2521011"/>
                <a:gd name="connsiteX88" fmla="*/ 188595 w 2155873"/>
                <a:gd name="connsiteY88" fmla="*/ 1783080 h 2521011"/>
                <a:gd name="connsiteX89" fmla="*/ 188454 w 2155873"/>
                <a:gd name="connsiteY89" fmla="*/ 1782646 h 2521011"/>
                <a:gd name="connsiteX90" fmla="*/ 214627 w 2155873"/>
                <a:gd name="connsiteY90" fmla="*/ 1777037 h 2521011"/>
                <a:gd name="connsiteX91" fmla="*/ 220342 w 2155873"/>
                <a:gd name="connsiteY91" fmla="*/ 1723697 h 2521011"/>
                <a:gd name="connsiteX92" fmla="*/ 248917 w 2155873"/>
                <a:gd name="connsiteY92" fmla="*/ 1727507 h 2521011"/>
                <a:gd name="connsiteX93" fmla="*/ 338452 w 2155873"/>
                <a:gd name="connsiteY93" fmla="*/ 1588442 h 2521011"/>
                <a:gd name="connsiteX94" fmla="*/ 537210 w 2155873"/>
                <a:gd name="connsiteY94" fmla="*/ 0 h 2521011"/>
                <a:gd name="connsiteX95" fmla="*/ 563880 w 2155873"/>
                <a:gd name="connsiteY95" fmla="*/ 80010 h 2521011"/>
                <a:gd name="connsiteX96" fmla="*/ 672465 w 2155873"/>
                <a:gd name="connsiteY96" fmla="*/ 51435 h 2521011"/>
                <a:gd name="connsiteX97" fmla="*/ 721352 w 2155873"/>
                <a:gd name="connsiteY97" fmla="*/ 29486 h 2521011"/>
                <a:gd name="connsiteX98" fmla="*/ 744855 w 2155873"/>
                <a:gd name="connsiteY98" fmla="*/ 59055 h 2521011"/>
                <a:gd name="connsiteX99" fmla="*/ 739140 w 2155873"/>
                <a:gd name="connsiteY99" fmla="*/ 89535 h 2521011"/>
                <a:gd name="connsiteX100" fmla="*/ 821055 w 2155873"/>
                <a:gd name="connsiteY100" fmla="*/ 93345 h 2521011"/>
                <a:gd name="connsiteX101" fmla="*/ 834390 w 2155873"/>
                <a:gd name="connsiteY101" fmla="*/ 19050 h 2521011"/>
                <a:gd name="connsiteX102" fmla="*/ 855345 w 2155873"/>
                <a:gd name="connsiteY102" fmla="*/ 47625 h 2521011"/>
                <a:gd name="connsiteX103" fmla="*/ 946785 w 2155873"/>
                <a:gd name="connsiteY103" fmla="*/ 47625 h 2521011"/>
                <a:gd name="connsiteX104" fmla="*/ 996315 w 2155873"/>
                <a:gd name="connsiteY104" fmla="*/ 38100 h 2521011"/>
                <a:gd name="connsiteX105" fmla="*/ 1003935 w 2155873"/>
                <a:gd name="connsiteY105" fmla="*/ 9525 h 2521011"/>
                <a:gd name="connsiteX106" fmla="*/ 1064895 w 2155873"/>
                <a:gd name="connsiteY106" fmla="*/ 0 h 2521011"/>
                <a:gd name="connsiteX107" fmla="*/ 1097280 w 2155873"/>
                <a:gd name="connsiteY107" fmla="*/ 102870 h 2521011"/>
                <a:gd name="connsiteX108" fmla="*/ 1110615 w 2155873"/>
                <a:gd name="connsiteY108" fmla="*/ 102870 h 2521011"/>
                <a:gd name="connsiteX109" fmla="*/ 1135380 w 2155873"/>
                <a:gd name="connsiteY109" fmla="*/ 190500 h 2521011"/>
                <a:gd name="connsiteX110" fmla="*/ 1137805 w 2155873"/>
                <a:gd name="connsiteY110" fmla="*/ 195722 h 2521011"/>
                <a:gd name="connsiteX111" fmla="*/ 1135380 w 2155873"/>
                <a:gd name="connsiteY111" fmla="*/ 198120 h 2521011"/>
                <a:gd name="connsiteX112" fmla="*/ 1131570 w 2155873"/>
                <a:gd name="connsiteY112" fmla="*/ 240030 h 2521011"/>
                <a:gd name="connsiteX113" fmla="*/ 1156335 w 2155873"/>
                <a:gd name="connsiteY113" fmla="*/ 346710 h 2521011"/>
                <a:gd name="connsiteX114" fmla="*/ 1099185 w 2155873"/>
                <a:gd name="connsiteY114" fmla="*/ 363855 h 2521011"/>
                <a:gd name="connsiteX115" fmla="*/ 1127760 w 2155873"/>
                <a:gd name="connsiteY115" fmla="*/ 510540 h 2521011"/>
                <a:gd name="connsiteX116" fmla="*/ 1148715 w 2155873"/>
                <a:gd name="connsiteY116" fmla="*/ 563880 h 2521011"/>
                <a:gd name="connsiteX117" fmla="*/ 1194435 w 2155873"/>
                <a:gd name="connsiteY117" fmla="*/ 641985 h 2521011"/>
                <a:gd name="connsiteX118" fmla="*/ 1215390 w 2155873"/>
                <a:gd name="connsiteY118" fmla="*/ 645795 h 2521011"/>
                <a:gd name="connsiteX119" fmla="*/ 1243965 w 2155873"/>
                <a:gd name="connsiteY119" fmla="*/ 737235 h 2521011"/>
                <a:gd name="connsiteX120" fmla="*/ 1423035 w 2155873"/>
                <a:gd name="connsiteY120" fmla="*/ 702945 h 2521011"/>
                <a:gd name="connsiteX121" fmla="*/ 1422609 w 2155873"/>
                <a:gd name="connsiteY121" fmla="*/ 700259 h 2521011"/>
                <a:gd name="connsiteX122" fmla="*/ 1468755 w 2155873"/>
                <a:gd name="connsiteY122" fmla="*/ 689610 h 2521011"/>
                <a:gd name="connsiteX123" fmla="*/ 1491615 w 2155873"/>
                <a:gd name="connsiteY123" fmla="*/ 659130 h 2521011"/>
                <a:gd name="connsiteX124" fmla="*/ 1520190 w 2155873"/>
                <a:gd name="connsiteY124" fmla="*/ 645795 h 2521011"/>
                <a:gd name="connsiteX125" fmla="*/ 1531620 w 2155873"/>
                <a:gd name="connsiteY125" fmla="*/ 613410 h 2521011"/>
                <a:gd name="connsiteX126" fmla="*/ 1552575 w 2155873"/>
                <a:gd name="connsiteY126" fmla="*/ 594360 h 2521011"/>
                <a:gd name="connsiteX127" fmla="*/ 1573530 w 2155873"/>
                <a:gd name="connsiteY127" fmla="*/ 609600 h 2521011"/>
                <a:gd name="connsiteX128" fmla="*/ 1567815 w 2155873"/>
                <a:gd name="connsiteY128" fmla="*/ 708660 h 2521011"/>
                <a:gd name="connsiteX129" fmla="*/ 1638300 w 2155873"/>
                <a:gd name="connsiteY129" fmla="*/ 786765 h 2521011"/>
                <a:gd name="connsiteX130" fmla="*/ 1640205 w 2155873"/>
                <a:gd name="connsiteY130" fmla="*/ 851535 h 2521011"/>
                <a:gd name="connsiteX131" fmla="*/ 1615440 w 2155873"/>
                <a:gd name="connsiteY131" fmla="*/ 872490 h 2521011"/>
                <a:gd name="connsiteX132" fmla="*/ 1678305 w 2155873"/>
                <a:gd name="connsiteY132" fmla="*/ 876300 h 2521011"/>
                <a:gd name="connsiteX133" fmla="*/ 1964632 w 2155873"/>
                <a:gd name="connsiteY133" fmla="*/ 811829 h 2521011"/>
                <a:gd name="connsiteX134" fmla="*/ 1985010 w 2155873"/>
                <a:gd name="connsiteY134" fmla="*/ 889635 h 2521011"/>
                <a:gd name="connsiteX135" fmla="*/ 1977390 w 2155873"/>
                <a:gd name="connsiteY135" fmla="*/ 942975 h 2521011"/>
                <a:gd name="connsiteX136" fmla="*/ 1912620 w 2155873"/>
                <a:gd name="connsiteY136" fmla="*/ 952500 h 2521011"/>
                <a:gd name="connsiteX137" fmla="*/ 1912620 w 2155873"/>
                <a:gd name="connsiteY137" fmla="*/ 1022985 h 2521011"/>
                <a:gd name="connsiteX138" fmla="*/ 1956435 w 2155873"/>
                <a:gd name="connsiteY138" fmla="*/ 1028700 h 2521011"/>
                <a:gd name="connsiteX139" fmla="*/ 1996440 w 2155873"/>
                <a:gd name="connsiteY139" fmla="*/ 1002030 h 2521011"/>
                <a:gd name="connsiteX140" fmla="*/ 1975485 w 2155873"/>
                <a:gd name="connsiteY140" fmla="*/ 1057275 h 2521011"/>
                <a:gd name="connsiteX141" fmla="*/ 1971675 w 2155873"/>
                <a:gd name="connsiteY141" fmla="*/ 1137285 h 2521011"/>
                <a:gd name="connsiteX142" fmla="*/ 1976108 w 2155873"/>
                <a:gd name="connsiteY142" fmla="*/ 1138062 h 2521011"/>
                <a:gd name="connsiteX143" fmla="*/ 2025015 w 2155873"/>
                <a:gd name="connsiteY143" fmla="*/ 1226820 h 2521011"/>
                <a:gd name="connsiteX144" fmla="*/ 1965960 w 2155873"/>
                <a:gd name="connsiteY144" fmla="*/ 1257300 h 2521011"/>
                <a:gd name="connsiteX145" fmla="*/ 1975485 w 2155873"/>
                <a:gd name="connsiteY145" fmla="*/ 1295400 h 2521011"/>
                <a:gd name="connsiteX146" fmla="*/ 1929765 w 2155873"/>
                <a:gd name="connsiteY146" fmla="*/ 1350645 h 2521011"/>
                <a:gd name="connsiteX147" fmla="*/ 2057400 w 2155873"/>
                <a:gd name="connsiteY147" fmla="*/ 1419225 h 2521011"/>
                <a:gd name="connsiteX148" fmla="*/ 2034540 w 2155873"/>
                <a:gd name="connsiteY148" fmla="*/ 1451610 h 2521011"/>
                <a:gd name="connsiteX149" fmla="*/ 2085975 w 2155873"/>
                <a:gd name="connsiteY149" fmla="*/ 1527810 h 2521011"/>
                <a:gd name="connsiteX150" fmla="*/ 2080260 w 2155873"/>
                <a:gd name="connsiteY150" fmla="*/ 1565910 h 2521011"/>
                <a:gd name="connsiteX151" fmla="*/ 2045970 w 2155873"/>
                <a:gd name="connsiteY151" fmla="*/ 1581150 h 2521011"/>
                <a:gd name="connsiteX152" fmla="*/ 2013585 w 2155873"/>
                <a:gd name="connsiteY152" fmla="*/ 1657350 h 2521011"/>
                <a:gd name="connsiteX153" fmla="*/ 2047875 w 2155873"/>
                <a:gd name="connsiteY153" fmla="*/ 1691640 h 2521011"/>
                <a:gd name="connsiteX154" fmla="*/ 2011680 w 2155873"/>
                <a:gd name="connsiteY154" fmla="*/ 1737360 h 2521011"/>
                <a:gd name="connsiteX155" fmla="*/ 2095500 w 2155873"/>
                <a:gd name="connsiteY155" fmla="*/ 1722120 h 2521011"/>
                <a:gd name="connsiteX156" fmla="*/ 2013585 w 2155873"/>
                <a:gd name="connsiteY156" fmla="*/ 1739265 h 2521011"/>
                <a:gd name="connsiteX157" fmla="*/ 1912620 w 2155873"/>
                <a:gd name="connsiteY157" fmla="*/ 1644015 h 2521011"/>
                <a:gd name="connsiteX158" fmla="*/ 1823085 w 2155873"/>
                <a:gd name="connsiteY158" fmla="*/ 1708785 h 2521011"/>
                <a:gd name="connsiteX159" fmla="*/ 1691640 w 2155873"/>
                <a:gd name="connsiteY159" fmla="*/ 1737360 h 2521011"/>
                <a:gd name="connsiteX160" fmla="*/ 1678305 w 2155873"/>
                <a:gd name="connsiteY160" fmla="*/ 1722120 h 2521011"/>
                <a:gd name="connsiteX161" fmla="*/ 1621155 w 2155873"/>
                <a:gd name="connsiteY161" fmla="*/ 1737360 h 2521011"/>
                <a:gd name="connsiteX162" fmla="*/ 1617345 w 2155873"/>
                <a:gd name="connsiteY162" fmla="*/ 1760220 h 2521011"/>
                <a:gd name="connsiteX163" fmla="*/ 1565432 w 2155873"/>
                <a:gd name="connsiteY163" fmla="*/ 1773198 h 2521011"/>
                <a:gd name="connsiteX164" fmla="*/ 1564005 w 2155873"/>
                <a:gd name="connsiteY164" fmla="*/ 1771650 h 2521011"/>
                <a:gd name="connsiteX165" fmla="*/ 1520190 w 2155873"/>
                <a:gd name="connsiteY165" fmla="*/ 1811655 h 2521011"/>
                <a:gd name="connsiteX166" fmla="*/ 1501140 w 2155873"/>
                <a:gd name="connsiteY166" fmla="*/ 1811655 h 2521011"/>
                <a:gd name="connsiteX167" fmla="*/ 1428750 w 2155873"/>
                <a:gd name="connsiteY167" fmla="*/ 1903095 h 2521011"/>
                <a:gd name="connsiteX168" fmla="*/ 1421130 w 2155873"/>
                <a:gd name="connsiteY168" fmla="*/ 1952625 h 2521011"/>
                <a:gd name="connsiteX169" fmla="*/ 1396365 w 2155873"/>
                <a:gd name="connsiteY169" fmla="*/ 1918335 h 2521011"/>
                <a:gd name="connsiteX170" fmla="*/ 1358265 w 2155873"/>
                <a:gd name="connsiteY170" fmla="*/ 1986915 h 2521011"/>
                <a:gd name="connsiteX171" fmla="*/ 1343025 w 2155873"/>
                <a:gd name="connsiteY171" fmla="*/ 1986915 h 2521011"/>
                <a:gd name="connsiteX172" fmla="*/ 1297305 w 2155873"/>
                <a:gd name="connsiteY172" fmla="*/ 2019300 h 2521011"/>
                <a:gd name="connsiteX173" fmla="*/ 1301115 w 2155873"/>
                <a:gd name="connsiteY173" fmla="*/ 2038350 h 2521011"/>
                <a:gd name="connsiteX174" fmla="*/ 1259205 w 2155873"/>
                <a:gd name="connsiteY174" fmla="*/ 2066925 h 2521011"/>
                <a:gd name="connsiteX175" fmla="*/ 1272540 w 2155873"/>
                <a:gd name="connsiteY175" fmla="*/ 2097405 h 2521011"/>
                <a:gd name="connsiteX176" fmla="*/ 1202055 w 2155873"/>
                <a:gd name="connsiteY176" fmla="*/ 2106930 h 2521011"/>
                <a:gd name="connsiteX177" fmla="*/ 1183005 w 2155873"/>
                <a:gd name="connsiteY177" fmla="*/ 2143125 h 2521011"/>
                <a:gd name="connsiteX178" fmla="*/ 1156335 w 2155873"/>
                <a:gd name="connsiteY178" fmla="*/ 2164080 h 2521011"/>
                <a:gd name="connsiteX179" fmla="*/ 1122045 w 2155873"/>
                <a:gd name="connsiteY179" fmla="*/ 2141220 h 2521011"/>
                <a:gd name="connsiteX180" fmla="*/ 1107891 w 2155873"/>
                <a:gd name="connsiteY180" fmla="*/ 2157396 h 2521011"/>
                <a:gd name="connsiteX181" fmla="*/ 1106805 w 2155873"/>
                <a:gd name="connsiteY181" fmla="*/ 2156460 h 2521011"/>
                <a:gd name="connsiteX182" fmla="*/ 979170 w 2155873"/>
                <a:gd name="connsiteY182" fmla="*/ 2042160 h 2521011"/>
                <a:gd name="connsiteX183" fmla="*/ 932138 w 2155873"/>
                <a:gd name="connsiteY183" fmla="*/ 2104529 h 2521011"/>
                <a:gd name="connsiteX184" fmla="*/ 851535 w 2155873"/>
                <a:gd name="connsiteY184" fmla="*/ 2101216 h 2521011"/>
                <a:gd name="connsiteX185" fmla="*/ 847725 w 2155873"/>
                <a:gd name="connsiteY185" fmla="*/ 2129791 h 2521011"/>
                <a:gd name="connsiteX186" fmla="*/ 689610 w 2155873"/>
                <a:gd name="connsiteY186" fmla="*/ 2129791 h 2521011"/>
                <a:gd name="connsiteX187" fmla="*/ 685800 w 2155873"/>
                <a:gd name="connsiteY187" fmla="*/ 2025016 h 2521011"/>
                <a:gd name="connsiteX188" fmla="*/ 683980 w 2155873"/>
                <a:gd name="connsiteY188" fmla="*/ 2024761 h 2521011"/>
                <a:gd name="connsiteX189" fmla="*/ 701040 w 2155873"/>
                <a:gd name="connsiteY189" fmla="*/ 1973580 h 2521011"/>
                <a:gd name="connsiteX190" fmla="*/ 659130 w 2155873"/>
                <a:gd name="connsiteY190" fmla="*/ 1939290 h 2521011"/>
                <a:gd name="connsiteX191" fmla="*/ 662940 w 2155873"/>
                <a:gd name="connsiteY191" fmla="*/ 1899285 h 2521011"/>
                <a:gd name="connsiteX192" fmla="*/ 674370 w 2155873"/>
                <a:gd name="connsiteY192" fmla="*/ 1836420 h 2521011"/>
                <a:gd name="connsiteX193" fmla="*/ 643890 w 2155873"/>
                <a:gd name="connsiteY193" fmla="*/ 1802130 h 2521011"/>
                <a:gd name="connsiteX194" fmla="*/ 590550 w 2155873"/>
                <a:gd name="connsiteY194" fmla="*/ 1790700 h 2521011"/>
                <a:gd name="connsiteX195" fmla="*/ 520065 w 2155873"/>
                <a:gd name="connsiteY195" fmla="*/ 1731645 h 2521011"/>
                <a:gd name="connsiteX196" fmla="*/ 520065 w 2155873"/>
                <a:gd name="connsiteY196" fmla="*/ 1704975 h 2521011"/>
                <a:gd name="connsiteX197" fmla="*/ 491490 w 2155873"/>
                <a:gd name="connsiteY197" fmla="*/ 1708785 h 2521011"/>
                <a:gd name="connsiteX198" fmla="*/ 386715 w 2155873"/>
                <a:gd name="connsiteY198" fmla="*/ 1638300 h 2521011"/>
                <a:gd name="connsiteX199" fmla="*/ 345639 w 2155873"/>
                <a:gd name="connsiteY199" fmla="*/ 1595581 h 2521011"/>
                <a:gd name="connsiteX200" fmla="*/ 346710 w 2155873"/>
                <a:gd name="connsiteY200" fmla="*/ 1543050 h 2521011"/>
                <a:gd name="connsiteX201" fmla="*/ 302895 w 2155873"/>
                <a:gd name="connsiteY201" fmla="*/ 1522095 h 2521011"/>
                <a:gd name="connsiteX202" fmla="*/ 318135 w 2155873"/>
                <a:gd name="connsiteY202" fmla="*/ 1470660 h 2521011"/>
                <a:gd name="connsiteX203" fmla="*/ 274320 w 2155873"/>
                <a:gd name="connsiteY203" fmla="*/ 1491615 h 2521011"/>
                <a:gd name="connsiteX204" fmla="*/ 241935 w 2155873"/>
                <a:gd name="connsiteY204" fmla="*/ 1491615 h 2521011"/>
                <a:gd name="connsiteX205" fmla="*/ 236220 w 2155873"/>
                <a:gd name="connsiteY205" fmla="*/ 1510665 h 2521011"/>
                <a:gd name="connsiteX206" fmla="*/ 85676 w 2155873"/>
                <a:gd name="connsiteY206" fmla="*/ 1510087 h 2521011"/>
                <a:gd name="connsiteX207" fmla="*/ 80010 w 2155873"/>
                <a:gd name="connsiteY207" fmla="*/ 1443990 h 2521011"/>
                <a:gd name="connsiteX208" fmla="*/ 30480 w 2155873"/>
                <a:gd name="connsiteY208" fmla="*/ 1466850 h 2521011"/>
                <a:gd name="connsiteX209" fmla="*/ 9525 w 2155873"/>
                <a:gd name="connsiteY209" fmla="*/ 1390650 h 2521011"/>
                <a:gd name="connsiteX210" fmla="*/ 0 w 2155873"/>
                <a:gd name="connsiteY210" fmla="*/ 1389648 h 2521011"/>
                <a:gd name="connsiteX211" fmla="*/ 0 w 2155873"/>
                <a:gd name="connsiteY211" fmla="*/ 1352550 h 2521011"/>
                <a:gd name="connsiteX212" fmla="*/ 30480 w 2155873"/>
                <a:gd name="connsiteY212" fmla="*/ 1314450 h 2521011"/>
                <a:gd name="connsiteX213" fmla="*/ 95250 w 2155873"/>
                <a:gd name="connsiteY213" fmla="*/ 1303020 h 2521011"/>
                <a:gd name="connsiteX214" fmla="*/ 112395 w 2155873"/>
                <a:gd name="connsiteY214" fmla="*/ 1238250 h 2521011"/>
                <a:gd name="connsiteX215" fmla="*/ 100965 w 2155873"/>
                <a:gd name="connsiteY215" fmla="*/ 1143000 h 2521011"/>
                <a:gd name="connsiteX216" fmla="*/ 101779 w 2155873"/>
                <a:gd name="connsiteY216" fmla="*/ 1135131 h 2521011"/>
                <a:gd name="connsiteX217" fmla="*/ 190501 w 2155873"/>
                <a:gd name="connsiteY217" fmla="*/ 1110615 h 2521011"/>
                <a:gd name="connsiteX218" fmla="*/ 207646 w 2155873"/>
                <a:gd name="connsiteY218" fmla="*/ 1022985 h 2521011"/>
                <a:gd name="connsiteX219" fmla="*/ 186691 w 2155873"/>
                <a:gd name="connsiteY219" fmla="*/ 986790 h 2521011"/>
                <a:gd name="connsiteX220" fmla="*/ 57151 w 2155873"/>
                <a:gd name="connsiteY220" fmla="*/ 969645 h 2521011"/>
                <a:gd name="connsiteX221" fmla="*/ 125731 w 2155873"/>
                <a:gd name="connsiteY221" fmla="*/ 843915 h 2521011"/>
                <a:gd name="connsiteX222" fmla="*/ 129541 w 2155873"/>
                <a:gd name="connsiteY222" fmla="*/ 731520 h 2521011"/>
                <a:gd name="connsiteX223" fmla="*/ 104775 w 2155873"/>
                <a:gd name="connsiteY223" fmla="*/ 715066 h 2521011"/>
                <a:gd name="connsiteX224" fmla="*/ 104775 w 2155873"/>
                <a:gd name="connsiteY224" fmla="*/ 567691 h 2521011"/>
                <a:gd name="connsiteX225" fmla="*/ 125730 w 2155873"/>
                <a:gd name="connsiteY225" fmla="*/ 489586 h 2521011"/>
                <a:gd name="connsiteX226" fmla="*/ 95250 w 2155873"/>
                <a:gd name="connsiteY226" fmla="*/ 447676 h 2521011"/>
                <a:gd name="connsiteX227" fmla="*/ 169545 w 2155873"/>
                <a:gd name="connsiteY227" fmla="*/ 449581 h 2521011"/>
                <a:gd name="connsiteX228" fmla="*/ 164949 w 2155873"/>
                <a:gd name="connsiteY228" fmla="*/ 446066 h 2521011"/>
                <a:gd name="connsiteX229" fmla="*/ 169545 w 2155873"/>
                <a:gd name="connsiteY229" fmla="*/ 447675 h 2521011"/>
                <a:gd name="connsiteX230" fmla="*/ 200025 w 2155873"/>
                <a:gd name="connsiteY230" fmla="*/ 382905 h 2521011"/>
                <a:gd name="connsiteX231" fmla="*/ 283845 w 2155873"/>
                <a:gd name="connsiteY231" fmla="*/ 384810 h 2521011"/>
                <a:gd name="connsiteX232" fmla="*/ 329565 w 2155873"/>
                <a:gd name="connsiteY232" fmla="*/ 361950 h 2521011"/>
                <a:gd name="connsiteX233" fmla="*/ 344805 w 2155873"/>
                <a:gd name="connsiteY233" fmla="*/ 335280 h 2521011"/>
                <a:gd name="connsiteX234" fmla="*/ 348615 w 2155873"/>
                <a:gd name="connsiteY234" fmla="*/ 266700 h 2521011"/>
                <a:gd name="connsiteX235" fmla="*/ 325755 w 2155873"/>
                <a:gd name="connsiteY235" fmla="*/ 198120 h 2521011"/>
                <a:gd name="connsiteX236" fmla="*/ 272415 w 2155873"/>
                <a:gd name="connsiteY236" fmla="*/ 137160 h 2521011"/>
                <a:gd name="connsiteX237" fmla="*/ 295275 w 2155873"/>
                <a:gd name="connsiteY237" fmla="*/ 125730 h 2521011"/>
                <a:gd name="connsiteX238" fmla="*/ 293496 w 2155873"/>
                <a:gd name="connsiteY238" fmla="*/ 119401 h 2521011"/>
                <a:gd name="connsiteX239" fmla="*/ 295275 w 2155873"/>
                <a:gd name="connsiteY239" fmla="*/ 120015 h 2521011"/>
                <a:gd name="connsiteX240" fmla="*/ 337185 w 2155873"/>
                <a:gd name="connsiteY240" fmla="*/ 74295 h 2521011"/>
                <a:gd name="connsiteX241" fmla="*/ 403860 w 2155873"/>
                <a:gd name="connsiteY241" fmla="*/ 85725 h 2521011"/>
                <a:gd name="connsiteX242" fmla="*/ 381000 w 2155873"/>
                <a:gd name="connsiteY242" fmla="*/ 49530 h 2521011"/>
                <a:gd name="connsiteX243" fmla="*/ 432435 w 2155873"/>
                <a:gd name="connsiteY243" fmla="*/ 13335 h 2521011"/>
                <a:gd name="connsiteX244" fmla="*/ 537210 w 2155873"/>
                <a:gd name="connsiteY244"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42506 w 2155873"/>
                <a:gd name="connsiteY79" fmla="*/ 1753147 h 2521011"/>
                <a:gd name="connsiteX80" fmla="*/ 142909 w 2155873"/>
                <a:gd name="connsiteY80" fmla="*/ 1753900 h 2521011"/>
                <a:gd name="connsiteX81" fmla="*/ 142506 w 2155873"/>
                <a:gd name="connsiteY81" fmla="*/ 1753147 h 2521011"/>
                <a:gd name="connsiteX82" fmla="*/ 338452 w 2155873"/>
                <a:gd name="connsiteY82" fmla="*/ 1588442 h 2521011"/>
                <a:gd name="connsiteX83" fmla="*/ 338961 w 2155873"/>
                <a:gd name="connsiteY83" fmla="*/ 1588971 h 2521011"/>
                <a:gd name="connsiteX84" fmla="*/ 249555 w 2155873"/>
                <a:gd name="connsiteY84" fmla="*/ 1727835 h 2521011"/>
                <a:gd name="connsiteX85" fmla="*/ 220980 w 2155873"/>
                <a:gd name="connsiteY85" fmla="*/ 1724025 h 2521011"/>
                <a:gd name="connsiteX86" fmla="*/ 215265 w 2155873"/>
                <a:gd name="connsiteY86" fmla="*/ 1777365 h 2521011"/>
                <a:gd name="connsiteX87" fmla="*/ 188595 w 2155873"/>
                <a:gd name="connsiteY87" fmla="*/ 1783080 h 2521011"/>
                <a:gd name="connsiteX88" fmla="*/ 188454 w 2155873"/>
                <a:gd name="connsiteY88" fmla="*/ 1782646 h 2521011"/>
                <a:gd name="connsiteX89" fmla="*/ 214627 w 2155873"/>
                <a:gd name="connsiteY89" fmla="*/ 1777037 h 2521011"/>
                <a:gd name="connsiteX90" fmla="*/ 220342 w 2155873"/>
                <a:gd name="connsiteY90" fmla="*/ 1723697 h 2521011"/>
                <a:gd name="connsiteX91" fmla="*/ 248917 w 2155873"/>
                <a:gd name="connsiteY91" fmla="*/ 1727507 h 2521011"/>
                <a:gd name="connsiteX92" fmla="*/ 338452 w 2155873"/>
                <a:gd name="connsiteY92" fmla="*/ 1588442 h 2521011"/>
                <a:gd name="connsiteX93" fmla="*/ 537210 w 2155873"/>
                <a:gd name="connsiteY93" fmla="*/ 0 h 2521011"/>
                <a:gd name="connsiteX94" fmla="*/ 563880 w 2155873"/>
                <a:gd name="connsiteY94" fmla="*/ 80010 h 2521011"/>
                <a:gd name="connsiteX95" fmla="*/ 672465 w 2155873"/>
                <a:gd name="connsiteY95" fmla="*/ 51435 h 2521011"/>
                <a:gd name="connsiteX96" fmla="*/ 721352 w 2155873"/>
                <a:gd name="connsiteY96" fmla="*/ 29486 h 2521011"/>
                <a:gd name="connsiteX97" fmla="*/ 744855 w 2155873"/>
                <a:gd name="connsiteY97" fmla="*/ 59055 h 2521011"/>
                <a:gd name="connsiteX98" fmla="*/ 739140 w 2155873"/>
                <a:gd name="connsiteY98" fmla="*/ 89535 h 2521011"/>
                <a:gd name="connsiteX99" fmla="*/ 821055 w 2155873"/>
                <a:gd name="connsiteY99" fmla="*/ 93345 h 2521011"/>
                <a:gd name="connsiteX100" fmla="*/ 834390 w 2155873"/>
                <a:gd name="connsiteY100" fmla="*/ 19050 h 2521011"/>
                <a:gd name="connsiteX101" fmla="*/ 855345 w 2155873"/>
                <a:gd name="connsiteY101" fmla="*/ 47625 h 2521011"/>
                <a:gd name="connsiteX102" fmla="*/ 946785 w 2155873"/>
                <a:gd name="connsiteY102" fmla="*/ 47625 h 2521011"/>
                <a:gd name="connsiteX103" fmla="*/ 996315 w 2155873"/>
                <a:gd name="connsiteY103" fmla="*/ 38100 h 2521011"/>
                <a:gd name="connsiteX104" fmla="*/ 1003935 w 2155873"/>
                <a:gd name="connsiteY104" fmla="*/ 9525 h 2521011"/>
                <a:gd name="connsiteX105" fmla="*/ 1064895 w 2155873"/>
                <a:gd name="connsiteY105" fmla="*/ 0 h 2521011"/>
                <a:gd name="connsiteX106" fmla="*/ 1097280 w 2155873"/>
                <a:gd name="connsiteY106" fmla="*/ 102870 h 2521011"/>
                <a:gd name="connsiteX107" fmla="*/ 1110615 w 2155873"/>
                <a:gd name="connsiteY107" fmla="*/ 102870 h 2521011"/>
                <a:gd name="connsiteX108" fmla="*/ 1135380 w 2155873"/>
                <a:gd name="connsiteY108" fmla="*/ 190500 h 2521011"/>
                <a:gd name="connsiteX109" fmla="*/ 1137805 w 2155873"/>
                <a:gd name="connsiteY109" fmla="*/ 195722 h 2521011"/>
                <a:gd name="connsiteX110" fmla="*/ 1135380 w 2155873"/>
                <a:gd name="connsiteY110" fmla="*/ 198120 h 2521011"/>
                <a:gd name="connsiteX111" fmla="*/ 1131570 w 2155873"/>
                <a:gd name="connsiteY111" fmla="*/ 240030 h 2521011"/>
                <a:gd name="connsiteX112" fmla="*/ 1156335 w 2155873"/>
                <a:gd name="connsiteY112" fmla="*/ 346710 h 2521011"/>
                <a:gd name="connsiteX113" fmla="*/ 1099185 w 2155873"/>
                <a:gd name="connsiteY113" fmla="*/ 363855 h 2521011"/>
                <a:gd name="connsiteX114" fmla="*/ 1127760 w 2155873"/>
                <a:gd name="connsiteY114" fmla="*/ 510540 h 2521011"/>
                <a:gd name="connsiteX115" fmla="*/ 1148715 w 2155873"/>
                <a:gd name="connsiteY115" fmla="*/ 563880 h 2521011"/>
                <a:gd name="connsiteX116" fmla="*/ 1194435 w 2155873"/>
                <a:gd name="connsiteY116" fmla="*/ 641985 h 2521011"/>
                <a:gd name="connsiteX117" fmla="*/ 1215390 w 2155873"/>
                <a:gd name="connsiteY117" fmla="*/ 645795 h 2521011"/>
                <a:gd name="connsiteX118" fmla="*/ 1243965 w 2155873"/>
                <a:gd name="connsiteY118" fmla="*/ 737235 h 2521011"/>
                <a:gd name="connsiteX119" fmla="*/ 1423035 w 2155873"/>
                <a:gd name="connsiteY119" fmla="*/ 702945 h 2521011"/>
                <a:gd name="connsiteX120" fmla="*/ 1422609 w 2155873"/>
                <a:gd name="connsiteY120" fmla="*/ 700259 h 2521011"/>
                <a:gd name="connsiteX121" fmla="*/ 1468755 w 2155873"/>
                <a:gd name="connsiteY121" fmla="*/ 689610 h 2521011"/>
                <a:gd name="connsiteX122" fmla="*/ 1491615 w 2155873"/>
                <a:gd name="connsiteY122" fmla="*/ 659130 h 2521011"/>
                <a:gd name="connsiteX123" fmla="*/ 1520190 w 2155873"/>
                <a:gd name="connsiteY123" fmla="*/ 645795 h 2521011"/>
                <a:gd name="connsiteX124" fmla="*/ 1531620 w 2155873"/>
                <a:gd name="connsiteY124" fmla="*/ 613410 h 2521011"/>
                <a:gd name="connsiteX125" fmla="*/ 1552575 w 2155873"/>
                <a:gd name="connsiteY125" fmla="*/ 594360 h 2521011"/>
                <a:gd name="connsiteX126" fmla="*/ 1573530 w 2155873"/>
                <a:gd name="connsiteY126" fmla="*/ 609600 h 2521011"/>
                <a:gd name="connsiteX127" fmla="*/ 1567815 w 2155873"/>
                <a:gd name="connsiteY127" fmla="*/ 708660 h 2521011"/>
                <a:gd name="connsiteX128" fmla="*/ 1638300 w 2155873"/>
                <a:gd name="connsiteY128" fmla="*/ 786765 h 2521011"/>
                <a:gd name="connsiteX129" fmla="*/ 1640205 w 2155873"/>
                <a:gd name="connsiteY129" fmla="*/ 851535 h 2521011"/>
                <a:gd name="connsiteX130" fmla="*/ 1615440 w 2155873"/>
                <a:gd name="connsiteY130" fmla="*/ 872490 h 2521011"/>
                <a:gd name="connsiteX131" fmla="*/ 1678305 w 2155873"/>
                <a:gd name="connsiteY131" fmla="*/ 876300 h 2521011"/>
                <a:gd name="connsiteX132" fmla="*/ 1964632 w 2155873"/>
                <a:gd name="connsiteY132" fmla="*/ 811829 h 2521011"/>
                <a:gd name="connsiteX133" fmla="*/ 1985010 w 2155873"/>
                <a:gd name="connsiteY133" fmla="*/ 889635 h 2521011"/>
                <a:gd name="connsiteX134" fmla="*/ 1977390 w 2155873"/>
                <a:gd name="connsiteY134" fmla="*/ 942975 h 2521011"/>
                <a:gd name="connsiteX135" fmla="*/ 1912620 w 2155873"/>
                <a:gd name="connsiteY135" fmla="*/ 952500 h 2521011"/>
                <a:gd name="connsiteX136" fmla="*/ 1912620 w 2155873"/>
                <a:gd name="connsiteY136" fmla="*/ 1022985 h 2521011"/>
                <a:gd name="connsiteX137" fmla="*/ 1956435 w 2155873"/>
                <a:gd name="connsiteY137" fmla="*/ 1028700 h 2521011"/>
                <a:gd name="connsiteX138" fmla="*/ 1996440 w 2155873"/>
                <a:gd name="connsiteY138" fmla="*/ 1002030 h 2521011"/>
                <a:gd name="connsiteX139" fmla="*/ 1975485 w 2155873"/>
                <a:gd name="connsiteY139" fmla="*/ 1057275 h 2521011"/>
                <a:gd name="connsiteX140" fmla="*/ 1971675 w 2155873"/>
                <a:gd name="connsiteY140" fmla="*/ 1137285 h 2521011"/>
                <a:gd name="connsiteX141" fmla="*/ 1976108 w 2155873"/>
                <a:gd name="connsiteY141" fmla="*/ 1138062 h 2521011"/>
                <a:gd name="connsiteX142" fmla="*/ 2025015 w 2155873"/>
                <a:gd name="connsiteY142" fmla="*/ 1226820 h 2521011"/>
                <a:gd name="connsiteX143" fmla="*/ 1965960 w 2155873"/>
                <a:gd name="connsiteY143" fmla="*/ 1257300 h 2521011"/>
                <a:gd name="connsiteX144" fmla="*/ 1975485 w 2155873"/>
                <a:gd name="connsiteY144" fmla="*/ 1295400 h 2521011"/>
                <a:gd name="connsiteX145" fmla="*/ 1929765 w 2155873"/>
                <a:gd name="connsiteY145" fmla="*/ 1350645 h 2521011"/>
                <a:gd name="connsiteX146" fmla="*/ 2057400 w 2155873"/>
                <a:gd name="connsiteY146" fmla="*/ 1419225 h 2521011"/>
                <a:gd name="connsiteX147" fmla="*/ 2034540 w 2155873"/>
                <a:gd name="connsiteY147" fmla="*/ 1451610 h 2521011"/>
                <a:gd name="connsiteX148" fmla="*/ 2085975 w 2155873"/>
                <a:gd name="connsiteY148" fmla="*/ 1527810 h 2521011"/>
                <a:gd name="connsiteX149" fmla="*/ 2080260 w 2155873"/>
                <a:gd name="connsiteY149" fmla="*/ 1565910 h 2521011"/>
                <a:gd name="connsiteX150" fmla="*/ 2045970 w 2155873"/>
                <a:gd name="connsiteY150" fmla="*/ 1581150 h 2521011"/>
                <a:gd name="connsiteX151" fmla="*/ 2013585 w 2155873"/>
                <a:gd name="connsiteY151" fmla="*/ 1657350 h 2521011"/>
                <a:gd name="connsiteX152" fmla="*/ 2047875 w 2155873"/>
                <a:gd name="connsiteY152" fmla="*/ 1691640 h 2521011"/>
                <a:gd name="connsiteX153" fmla="*/ 2011680 w 2155873"/>
                <a:gd name="connsiteY153" fmla="*/ 1737360 h 2521011"/>
                <a:gd name="connsiteX154" fmla="*/ 2095500 w 2155873"/>
                <a:gd name="connsiteY154" fmla="*/ 1722120 h 2521011"/>
                <a:gd name="connsiteX155" fmla="*/ 2013585 w 2155873"/>
                <a:gd name="connsiteY155" fmla="*/ 1739265 h 2521011"/>
                <a:gd name="connsiteX156" fmla="*/ 1912620 w 2155873"/>
                <a:gd name="connsiteY156" fmla="*/ 1644015 h 2521011"/>
                <a:gd name="connsiteX157" fmla="*/ 1823085 w 2155873"/>
                <a:gd name="connsiteY157" fmla="*/ 1708785 h 2521011"/>
                <a:gd name="connsiteX158" fmla="*/ 1691640 w 2155873"/>
                <a:gd name="connsiteY158" fmla="*/ 1737360 h 2521011"/>
                <a:gd name="connsiteX159" fmla="*/ 1678305 w 2155873"/>
                <a:gd name="connsiteY159" fmla="*/ 1722120 h 2521011"/>
                <a:gd name="connsiteX160" fmla="*/ 1621155 w 2155873"/>
                <a:gd name="connsiteY160" fmla="*/ 1737360 h 2521011"/>
                <a:gd name="connsiteX161" fmla="*/ 1617345 w 2155873"/>
                <a:gd name="connsiteY161" fmla="*/ 1760220 h 2521011"/>
                <a:gd name="connsiteX162" fmla="*/ 1565432 w 2155873"/>
                <a:gd name="connsiteY162" fmla="*/ 1773198 h 2521011"/>
                <a:gd name="connsiteX163" fmla="*/ 1564005 w 2155873"/>
                <a:gd name="connsiteY163" fmla="*/ 1771650 h 2521011"/>
                <a:gd name="connsiteX164" fmla="*/ 1520190 w 2155873"/>
                <a:gd name="connsiteY164" fmla="*/ 1811655 h 2521011"/>
                <a:gd name="connsiteX165" fmla="*/ 1501140 w 2155873"/>
                <a:gd name="connsiteY165" fmla="*/ 1811655 h 2521011"/>
                <a:gd name="connsiteX166" fmla="*/ 1428750 w 2155873"/>
                <a:gd name="connsiteY166" fmla="*/ 1903095 h 2521011"/>
                <a:gd name="connsiteX167" fmla="*/ 1421130 w 2155873"/>
                <a:gd name="connsiteY167" fmla="*/ 1952625 h 2521011"/>
                <a:gd name="connsiteX168" fmla="*/ 1396365 w 2155873"/>
                <a:gd name="connsiteY168" fmla="*/ 1918335 h 2521011"/>
                <a:gd name="connsiteX169" fmla="*/ 1358265 w 2155873"/>
                <a:gd name="connsiteY169" fmla="*/ 1986915 h 2521011"/>
                <a:gd name="connsiteX170" fmla="*/ 1343025 w 2155873"/>
                <a:gd name="connsiteY170" fmla="*/ 1986915 h 2521011"/>
                <a:gd name="connsiteX171" fmla="*/ 1297305 w 2155873"/>
                <a:gd name="connsiteY171" fmla="*/ 2019300 h 2521011"/>
                <a:gd name="connsiteX172" fmla="*/ 1301115 w 2155873"/>
                <a:gd name="connsiteY172" fmla="*/ 2038350 h 2521011"/>
                <a:gd name="connsiteX173" fmla="*/ 1259205 w 2155873"/>
                <a:gd name="connsiteY173" fmla="*/ 2066925 h 2521011"/>
                <a:gd name="connsiteX174" fmla="*/ 1272540 w 2155873"/>
                <a:gd name="connsiteY174" fmla="*/ 2097405 h 2521011"/>
                <a:gd name="connsiteX175" fmla="*/ 1202055 w 2155873"/>
                <a:gd name="connsiteY175" fmla="*/ 2106930 h 2521011"/>
                <a:gd name="connsiteX176" fmla="*/ 1183005 w 2155873"/>
                <a:gd name="connsiteY176" fmla="*/ 2143125 h 2521011"/>
                <a:gd name="connsiteX177" fmla="*/ 1156335 w 2155873"/>
                <a:gd name="connsiteY177" fmla="*/ 2164080 h 2521011"/>
                <a:gd name="connsiteX178" fmla="*/ 1122045 w 2155873"/>
                <a:gd name="connsiteY178" fmla="*/ 2141220 h 2521011"/>
                <a:gd name="connsiteX179" fmla="*/ 1107891 w 2155873"/>
                <a:gd name="connsiteY179" fmla="*/ 2157396 h 2521011"/>
                <a:gd name="connsiteX180" fmla="*/ 1106805 w 2155873"/>
                <a:gd name="connsiteY180" fmla="*/ 2156460 h 2521011"/>
                <a:gd name="connsiteX181" fmla="*/ 979170 w 2155873"/>
                <a:gd name="connsiteY181" fmla="*/ 2042160 h 2521011"/>
                <a:gd name="connsiteX182" fmla="*/ 932138 w 2155873"/>
                <a:gd name="connsiteY182" fmla="*/ 2104529 h 2521011"/>
                <a:gd name="connsiteX183" fmla="*/ 851535 w 2155873"/>
                <a:gd name="connsiteY183" fmla="*/ 2101216 h 2521011"/>
                <a:gd name="connsiteX184" fmla="*/ 847725 w 2155873"/>
                <a:gd name="connsiteY184" fmla="*/ 2129791 h 2521011"/>
                <a:gd name="connsiteX185" fmla="*/ 689610 w 2155873"/>
                <a:gd name="connsiteY185" fmla="*/ 2129791 h 2521011"/>
                <a:gd name="connsiteX186" fmla="*/ 685800 w 2155873"/>
                <a:gd name="connsiteY186" fmla="*/ 2025016 h 2521011"/>
                <a:gd name="connsiteX187" fmla="*/ 683980 w 2155873"/>
                <a:gd name="connsiteY187" fmla="*/ 2024761 h 2521011"/>
                <a:gd name="connsiteX188" fmla="*/ 701040 w 2155873"/>
                <a:gd name="connsiteY188" fmla="*/ 1973580 h 2521011"/>
                <a:gd name="connsiteX189" fmla="*/ 659130 w 2155873"/>
                <a:gd name="connsiteY189" fmla="*/ 1939290 h 2521011"/>
                <a:gd name="connsiteX190" fmla="*/ 662940 w 2155873"/>
                <a:gd name="connsiteY190" fmla="*/ 1899285 h 2521011"/>
                <a:gd name="connsiteX191" fmla="*/ 674370 w 2155873"/>
                <a:gd name="connsiteY191" fmla="*/ 1836420 h 2521011"/>
                <a:gd name="connsiteX192" fmla="*/ 643890 w 2155873"/>
                <a:gd name="connsiteY192" fmla="*/ 1802130 h 2521011"/>
                <a:gd name="connsiteX193" fmla="*/ 590550 w 2155873"/>
                <a:gd name="connsiteY193" fmla="*/ 1790700 h 2521011"/>
                <a:gd name="connsiteX194" fmla="*/ 520065 w 2155873"/>
                <a:gd name="connsiteY194" fmla="*/ 1731645 h 2521011"/>
                <a:gd name="connsiteX195" fmla="*/ 520065 w 2155873"/>
                <a:gd name="connsiteY195" fmla="*/ 1704975 h 2521011"/>
                <a:gd name="connsiteX196" fmla="*/ 491490 w 2155873"/>
                <a:gd name="connsiteY196" fmla="*/ 1708785 h 2521011"/>
                <a:gd name="connsiteX197" fmla="*/ 386715 w 2155873"/>
                <a:gd name="connsiteY197" fmla="*/ 1638300 h 2521011"/>
                <a:gd name="connsiteX198" fmla="*/ 345639 w 2155873"/>
                <a:gd name="connsiteY198" fmla="*/ 1595581 h 2521011"/>
                <a:gd name="connsiteX199" fmla="*/ 346710 w 2155873"/>
                <a:gd name="connsiteY199" fmla="*/ 1543050 h 2521011"/>
                <a:gd name="connsiteX200" fmla="*/ 302895 w 2155873"/>
                <a:gd name="connsiteY200" fmla="*/ 1522095 h 2521011"/>
                <a:gd name="connsiteX201" fmla="*/ 318135 w 2155873"/>
                <a:gd name="connsiteY201" fmla="*/ 1470660 h 2521011"/>
                <a:gd name="connsiteX202" fmla="*/ 274320 w 2155873"/>
                <a:gd name="connsiteY202" fmla="*/ 1491615 h 2521011"/>
                <a:gd name="connsiteX203" fmla="*/ 241935 w 2155873"/>
                <a:gd name="connsiteY203" fmla="*/ 1491615 h 2521011"/>
                <a:gd name="connsiteX204" fmla="*/ 236220 w 2155873"/>
                <a:gd name="connsiteY204" fmla="*/ 1510665 h 2521011"/>
                <a:gd name="connsiteX205" fmla="*/ 85676 w 2155873"/>
                <a:gd name="connsiteY205" fmla="*/ 1510087 h 2521011"/>
                <a:gd name="connsiteX206" fmla="*/ 80010 w 2155873"/>
                <a:gd name="connsiteY206" fmla="*/ 1443990 h 2521011"/>
                <a:gd name="connsiteX207" fmla="*/ 30480 w 2155873"/>
                <a:gd name="connsiteY207" fmla="*/ 1466850 h 2521011"/>
                <a:gd name="connsiteX208" fmla="*/ 9525 w 2155873"/>
                <a:gd name="connsiteY208" fmla="*/ 1390650 h 2521011"/>
                <a:gd name="connsiteX209" fmla="*/ 0 w 2155873"/>
                <a:gd name="connsiteY209" fmla="*/ 1389648 h 2521011"/>
                <a:gd name="connsiteX210" fmla="*/ 0 w 2155873"/>
                <a:gd name="connsiteY210" fmla="*/ 1352550 h 2521011"/>
                <a:gd name="connsiteX211" fmla="*/ 30480 w 2155873"/>
                <a:gd name="connsiteY211" fmla="*/ 1314450 h 2521011"/>
                <a:gd name="connsiteX212" fmla="*/ 95250 w 2155873"/>
                <a:gd name="connsiteY212" fmla="*/ 1303020 h 2521011"/>
                <a:gd name="connsiteX213" fmla="*/ 112395 w 2155873"/>
                <a:gd name="connsiteY213" fmla="*/ 1238250 h 2521011"/>
                <a:gd name="connsiteX214" fmla="*/ 100965 w 2155873"/>
                <a:gd name="connsiteY214" fmla="*/ 1143000 h 2521011"/>
                <a:gd name="connsiteX215" fmla="*/ 101779 w 2155873"/>
                <a:gd name="connsiteY215" fmla="*/ 1135131 h 2521011"/>
                <a:gd name="connsiteX216" fmla="*/ 190501 w 2155873"/>
                <a:gd name="connsiteY216" fmla="*/ 1110615 h 2521011"/>
                <a:gd name="connsiteX217" fmla="*/ 207646 w 2155873"/>
                <a:gd name="connsiteY217" fmla="*/ 1022985 h 2521011"/>
                <a:gd name="connsiteX218" fmla="*/ 186691 w 2155873"/>
                <a:gd name="connsiteY218" fmla="*/ 986790 h 2521011"/>
                <a:gd name="connsiteX219" fmla="*/ 57151 w 2155873"/>
                <a:gd name="connsiteY219" fmla="*/ 969645 h 2521011"/>
                <a:gd name="connsiteX220" fmla="*/ 125731 w 2155873"/>
                <a:gd name="connsiteY220" fmla="*/ 843915 h 2521011"/>
                <a:gd name="connsiteX221" fmla="*/ 129541 w 2155873"/>
                <a:gd name="connsiteY221" fmla="*/ 731520 h 2521011"/>
                <a:gd name="connsiteX222" fmla="*/ 104775 w 2155873"/>
                <a:gd name="connsiteY222" fmla="*/ 715066 h 2521011"/>
                <a:gd name="connsiteX223" fmla="*/ 104775 w 2155873"/>
                <a:gd name="connsiteY223" fmla="*/ 567691 h 2521011"/>
                <a:gd name="connsiteX224" fmla="*/ 125730 w 2155873"/>
                <a:gd name="connsiteY224" fmla="*/ 489586 h 2521011"/>
                <a:gd name="connsiteX225" fmla="*/ 95250 w 2155873"/>
                <a:gd name="connsiteY225" fmla="*/ 447676 h 2521011"/>
                <a:gd name="connsiteX226" fmla="*/ 169545 w 2155873"/>
                <a:gd name="connsiteY226" fmla="*/ 449581 h 2521011"/>
                <a:gd name="connsiteX227" fmla="*/ 164949 w 2155873"/>
                <a:gd name="connsiteY227" fmla="*/ 446066 h 2521011"/>
                <a:gd name="connsiteX228" fmla="*/ 169545 w 2155873"/>
                <a:gd name="connsiteY228" fmla="*/ 447675 h 2521011"/>
                <a:gd name="connsiteX229" fmla="*/ 200025 w 2155873"/>
                <a:gd name="connsiteY229" fmla="*/ 382905 h 2521011"/>
                <a:gd name="connsiteX230" fmla="*/ 283845 w 2155873"/>
                <a:gd name="connsiteY230" fmla="*/ 384810 h 2521011"/>
                <a:gd name="connsiteX231" fmla="*/ 329565 w 2155873"/>
                <a:gd name="connsiteY231" fmla="*/ 361950 h 2521011"/>
                <a:gd name="connsiteX232" fmla="*/ 344805 w 2155873"/>
                <a:gd name="connsiteY232" fmla="*/ 335280 h 2521011"/>
                <a:gd name="connsiteX233" fmla="*/ 348615 w 2155873"/>
                <a:gd name="connsiteY233" fmla="*/ 266700 h 2521011"/>
                <a:gd name="connsiteX234" fmla="*/ 325755 w 2155873"/>
                <a:gd name="connsiteY234" fmla="*/ 198120 h 2521011"/>
                <a:gd name="connsiteX235" fmla="*/ 272415 w 2155873"/>
                <a:gd name="connsiteY235" fmla="*/ 137160 h 2521011"/>
                <a:gd name="connsiteX236" fmla="*/ 295275 w 2155873"/>
                <a:gd name="connsiteY236" fmla="*/ 125730 h 2521011"/>
                <a:gd name="connsiteX237" fmla="*/ 293496 w 2155873"/>
                <a:gd name="connsiteY237" fmla="*/ 119401 h 2521011"/>
                <a:gd name="connsiteX238" fmla="*/ 295275 w 2155873"/>
                <a:gd name="connsiteY238" fmla="*/ 120015 h 2521011"/>
                <a:gd name="connsiteX239" fmla="*/ 337185 w 2155873"/>
                <a:gd name="connsiteY239" fmla="*/ 74295 h 2521011"/>
                <a:gd name="connsiteX240" fmla="*/ 403860 w 2155873"/>
                <a:gd name="connsiteY240" fmla="*/ 85725 h 2521011"/>
                <a:gd name="connsiteX241" fmla="*/ 381000 w 2155873"/>
                <a:gd name="connsiteY241" fmla="*/ 49530 h 2521011"/>
                <a:gd name="connsiteX242" fmla="*/ 432435 w 2155873"/>
                <a:gd name="connsiteY242" fmla="*/ 13335 h 2521011"/>
                <a:gd name="connsiteX243" fmla="*/ 537210 w 2155873"/>
                <a:gd name="connsiteY243"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188595 w 2155873"/>
                <a:gd name="connsiteY84" fmla="*/ 1783080 h 2521011"/>
                <a:gd name="connsiteX85" fmla="*/ 188454 w 2155873"/>
                <a:gd name="connsiteY85" fmla="*/ 1782646 h 2521011"/>
                <a:gd name="connsiteX86" fmla="*/ 214627 w 2155873"/>
                <a:gd name="connsiteY86" fmla="*/ 1777037 h 2521011"/>
                <a:gd name="connsiteX87" fmla="*/ 220342 w 2155873"/>
                <a:gd name="connsiteY87" fmla="*/ 1723697 h 2521011"/>
                <a:gd name="connsiteX88" fmla="*/ 248917 w 2155873"/>
                <a:gd name="connsiteY88" fmla="*/ 1727507 h 2521011"/>
                <a:gd name="connsiteX89" fmla="*/ 338452 w 2155873"/>
                <a:gd name="connsiteY89" fmla="*/ 1588442 h 2521011"/>
                <a:gd name="connsiteX90" fmla="*/ 537210 w 2155873"/>
                <a:gd name="connsiteY90" fmla="*/ 0 h 2521011"/>
                <a:gd name="connsiteX91" fmla="*/ 563880 w 2155873"/>
                <a:gd name="connsiteY91" fmla="*/ 80010 h 2521011"/>
                <a:gd name="connsiteX92" fmla="*/ 672465 w 2155873"/>
                <a:gd name="connsiteY92" fmla="*/ 51435 h 2521011"/>
                <a:gd name="connsiteX93" fmla="*/ 721352 w 2155873"/>
                <a:gd name="connsiteY93" fmla="*/ 29486 h 2521011"/>
                <a:gd name="connsiteX94" fmla="*/ 744855 w 2155873"/>
                <a:gd name="connsiteY94" fmla="*/ 59055 h 2521011"/>
                <a:gd name="connsiteX95" fmla="*/ 739140 w 2155873"/>
                <a:gd name="connsiteY95" fmla="*/ 89535 h 2521011"/>
                <a:gd name="connsiteX96" fmla="*/ 821055 w 2155873"/>
                <a:gd name="connsiteY96" fmla="*/ 93345 h 2521011"/>
                <a:gd name="connsiteX97" fmla="*/ 834390 w 2155873"/>
                <a:gd name="connsiteY97" fmla="*/ 19050 h 2521011"/>
                <a:gd name="connsiteX98" fmla="*/ 855345 w 2155873"/>
                <a:gd name="connsiteY98" fmla="*/ 47625 h 2521011"/>
                <a:gd name="connsiteX99" fmla="*/ 946785 w 2155873"/>
                <a:gd name="connsiteY99" fmla="*/ 47625 h 2521011"/>
                <a:gd name="connsiteX100" fmla="*/ 996315 w 2155873"/>
                <a:gd name="connsiteY100" fmla="*/ 38100 h 2521011"/>
                <a:gd name="connsiteX101" fmla="*/ 1003935 w 2155873"/>
                <a:gd name="connsiteY101" fmla="*/ 9525 h 2521011"/>
                <a:gd name="connsiteX102" fmla="*/ 1064895 w 2155873"/>
                <a:gd name="connsiteY102" fmla="*/ 0 h 2521011"/>
                <a:gd name="connsiteX103" fmla="*/ 1097280 w 2155873"/>
                <a:gd name="connsiteY103" fmla="*/ 102870 h 2521011"/>
                <a:gd name="connsiteX104" fmla="*/ 1110615 w 2155873"/>
                <a:gd name="connsiteY104" fmla="*/ 102870 h 2521011"/>
                <a:gd name="connsiteX105" fmla="*/ 1135380 w 2155873"/>
                <a:gd name="connsiteY105" fmla="*/ 190500 h 2521011"/>
                <a:gd name="connsiteX106" fmla="*/ 1137805 w 2155873"/>
                <a:gd name="connsiteY106" fmla="*/ 195722 h 2521011"/>
                <a:gd name="connsiteX107" fmla="*/ 1135380 w 2155873"/>
                <a:gd name="connsiteY107" fmla="*/ 198120 h 2521011"/>
                <a:gd name="connsiteX108" fmla="*/ 1131570 w 2155873"/>
                <a:gd name="connsiteY108" fmla="*/ 240030 h 2521011"/>
                <a:gd name="connsiteX109" fmla="*/ 1156335 w 2155873"/>
                <a:gd name="connsiteY109" fmla="*/ 346710 h 2521011"/>
                <a:gd name="connsiteX110" fmla="*/ 1099185 w 2155873"/>
                <a:gd name="connsiteY110" fmla="*/ 363855 h 2521011"/>
                <a:gd name="connsiteX111" fmla="*/ 1127760 w 2155873"/>
                <a:gd name="connsiteY111" fmla="*/ 510540 h 2521011"/>
                <a:gd name="connsiteX112" fmla="*/ 1148715 w 2155873"/>
                <a:gd name="connsiteY112" fmla="*/ 563880 h 2521011"/>
                <a:gd name="connsiteX113" fmla="*/ 1194435 w 2155873"/>
                <a:gd name="connsiteY113" fmla="*/ 641985 h 2521011"/>
                <a:gd name="connsiteX114" fmla="*/ 1215390 w 2155873"/>
                <a:gd name="connsiteY114" fmla="*/ 645795 h 2521011"/>
                <a:gd name="connsiteX115" fmla="*/ 1243965 w 2155873"/>
                <a:gd name="connsiteY115" fmla="*/ 737235 h 2521011"/>
                <a:gd name="connsiteX116" fmla="*/ 1423035 w 2155873"/>
                <a:gd name="connsiteY116" fmla="*/ 702945 h 2521011"/>
                <a:gd name="connsiteX117" fmla="*/ 1422609 w 2155873"/>
                <a:gd name="connsiteY117" fmla="*/ 700259 h 2521011"/>
                <a:gd name="connsiteX118" fmla="*/ 1468755 w 2155873"/>
                <a:gd name="connsiteY118" fmla="*/ 689610 h 2521011"/>
                <a:gd name="connsiteX119" fmla="*/ 1491615 w 2155873"/>
                <a:gd name="connsiteY119" fmla="*/ 659130 h 2521011"/>
                <a:gd name="connsiteX120" fmla="*/ 1520190 w 2155873"/>
                <a:gd name="connsiteY120" fmla="*/ 645795 h 2521011"/>
                <a:gd name="connsiteX121" fmla="*/ 1531620 w 2155873"/>
                <a:gd name="connsiteY121" fmla="*/ 613410 h 2521011"/>
                <a:gd name="connsiteX122" fmla="*/ 1552575 w 2155873"/>
                <a:gd name="connsiteY122" fmla="*/ 594360 h 2521011"/>
                <a:gd name="connsiteX123" fmla="*/ 1573530 w 2155873"/>
                <a:gd name="connsiteY123" fmla="*/ 609600 h 2521011"/>
                <a:gd name="connsiteX124" fmla="*/ 1567815 w 2155873"/>
                <a:gd name="connsiteY124" fmla="*/ 708660 h 2521011"/>
                <a:gd name="connsiteX125" fmla="*/ 1638300 w 2155873"/>
                <a:gd name="connsiteY125" fmla="*/ 786765 h 2521011"/>
                <a:gd name="connsiteX126" fmla="*/ 1640205 w 2155873"/>
                <a:gd name="connsiteY126" fmla="*/ 851535 h 2521011"/>
                <a:gd name="connsiteX127" fmla="*/ 1615440 w 2155873"/>
                <a:gd name="connsiteY127" fmla="*/ 872490 h 2521011"/>
                <a:gd name="connsiteX128" fmla="*/ 1678305 w 2155873"/>
                <a:gd name="connsiteY128" fmla="*/ 876300 h 2521011"/>
                <a:gd name="connsiteX129" fmla="*/ 1964632 w 2155873"/>
                <a:gd name="connsiteY129" fmla="*/ 811829 h 2521011"/>
                <a:gd name="connsiteX130" fmla="*/ 1985010 w 2155873"/>
                <a:gd name="connsiteY130" fmla="*/ 889635 h 2521011"/>
                <a:gd name="connsiteX131" fmla="*/ 1977390 w 2155873"/>
                <a:gd name="connsiteY131" fmla="*/ 942975 h 2521011"/>
                <a:gd name="connsiteX132" fmla="*/ 1912620 w 2155873"/>
                <a:gd name="connsiteY132" fmla="*/ 952500 h 2521011"/>
                <a:gd name="connsiteX133" fmla="*/ 1912620 w 2155873"/>
                <a:gd name="connsiteY133" fmla="*/ 1022985 h 2521011"/>
                <a:gd name="connsiteX134" fmla="*/ 1956435 w 2155873"/>
                <a:gd name="connsiteY134" fmla="*/ 1028700 h 2521011"/>
                <a:gd name="connsiteX135" fmla="*/ 1996440 w 2155873"/>
                <a:gd name="connsiteY135" fmla="*/ 1002030 h 2521011"/>
                <a:gd name="connsiteX136" fmla="*/ 1975485 w 2155873"/>
                <a:gd name="connsiteY136" fmla="*/ 1057275 h 2521011"/>
                <a:gd name="connsiteX137" fmla="*/ 1971675 w 2155873"/>
                <a:gd name="connsiteY137" fmla="*/ 1137285 h 2521011"/>
                <a:gd name="connsiteX138" fmla="*/ 1976108 w 2155873"/>
                <a:gd name="connsiteY138" fmla="*/ 1138062 h 2521011"/>
                <a:gd name="connsiteX139" fmla="*/ 2025015 w 2155873"/>
                <a:gd name="connsiteY139" fmla="*/ 1226820 h 2521011"/>
                <a:gd name="connsiteX140" fmla="*/ 1965960 w 2155873"/>
                <a:gd name="connsiteY140" fmla="*/ 1257300 h 2521011"/>
                <a:gd name="connsiteX141" fmla="*/ 1975485 w 2155873"/>
                <a:gd name="connsiteY141" fmla="*/ 1295400 h 2521011"/>
                <a:gd name="connsiteX142" fmla="*/ 1929765 w 2155873"/>
                <a:gd name="connsiteY142" fmla="*/ 1350645 h 2521011"/>
                <a:gd name="connsiteX143" fmla="*/ 2057400 w 2155873"/>
                <a:gd name="connsiteY143" fmla="*/ 1419225 h 2521011"/>
                <a:gd name="connsiteX144" fmla="*/ 2034540 w 2155873"/>
                <a:gd name="connsiteY144" fmla="*/ 1451610 h 2521011"/>
                <a:gd name="connsiteX145" fmla="*/ 2085975 w 2155873"/>
                <a:gd name="connsiteY145" fmla="*/ 1527810 h 2521011"/>
                <a:gd name="connsiteX146" fmla="*/ 2080260 w 2155873"/>
                <a:gd name="connsiteY146" fmla="*/ 1565910 h 2521011"/>
                <a:gd name="connsiteX147" fmla="*/ 2045970 w 2155873"/>
                <a:gd name="connsiteY147" fmla="*/ 1581150 h 2521011"/>
                <a:gd name="connsiteX148" fmla="*/ 2013585 w 2155873"/>
                <a:gd name="connsiteY148" fmla="*/ 1657350 h 2521011"/>
                <a:gd name="connsiteX149" fmla="*/ 2047875 w 2155873"/>
                <a:gd name="connsiteY149" fmla="*/ 1691640 h 2521011"/>
                <a:gd name="connsiteX150" fmla="*/ 2011680 w 2155873"/>
                <a:gd name="connsiteY150" fmla="*/ 1737360 h 2521011"/>
                <a:gd name="connsiteX151" fmla="*/ 2095500 w 2155873"/>
                <a:gd name="connsiteY151" fmla="*/ 1722120 h 2521011"/>
                <a:gd name="connsiteX152" fmla="*/ 2013585 w 2155873"/>
                <a:gd name="connsiteY152" fmla="*/ 1739265 h 2521011"/>
                <a:gd name="connsiteX153" fmla="*/ 1912620 w 2155873"/>
                <a:gd name="connsiteY153" fmla="*/ 1644015 h 2521011"/>
                <a:gd name="connsiteX154" fmla="*/ 1823085 w 2155873"/>
                <a:gd name="connsiteY154" fmla="*/ 1708785 h 2521011"/>
                <a:gd name="connsiteX155" fmla="*/ 1691640 w 2155873"/>
                <a:gd name="connsiteY155" fmla="*/ 1737360 h 2521011"/>
                <a:gd name="connsiteX156" fmla="*/ 1678305 w 2155873"/>
                <a:gd name="connsiteY156" fmla="*/ 1722120 h 2521011"/>
                <a:gd name="connsiteX157" fmla="*/ 1621155 w 2155873"/>
                <a:gd name="connsiteY157" fmla="*/ 1737360 h 2521011"/>
                <a:gd name="connsiteX158" fmla="*/ 1617345 w 2155873"/>
                <a:gd name="connsiteY158" fmla="*/ 1760220 h 2521011"/>
                <a:gd name="connsiteX159" fmla="*/ 1565432 w 2155873"/>
                <a:gd name="connsiteY159" fmla="*/ 1773198 h 2521011"/>
                <a:gd name="connsiteX160" fmla="*/ 1564005 w 2155873"/>
                <a:gd name="connsiteY160" fmla="*/ 1771650 h 2521011"/>
                <a:gd name="connsiteX161" fmla="*/ 1520190 w 2155873"/>
                <a:gd name="connsiteY161" fmla="*/ 1811655 h 2521011"/>
                <a:gd name="connsiteX162" fmla="*/ 1501140 w 2155873"/>
                <a:gd name="connsiteY162" fmla="*/ 1811655 h 2521011"/>
                <a:gd name="connsiteX163" fmla="*/ 1428750 w 2155873"/>
                <a:gd name="connsiteY163" fmla="*/ 1903095 h 2521011"/>
                <a:gd name="connsiteX164" fmla="*/ 1421130 w 2155873"/>
                <a:gd name="connsiteY164" fmla="*/ 1952625 h 2521011"/>
                <a:gd name="connsiteX165" fmla="*/ 1396365 w 2155873"/>
                <a:gd name="connsiteY165" fmla="*/ 1918335 h 2521011"/>
                <a:gd name="connsiteX166" fmla="*/ 1358265 w 2155873"/>
                <a:gd name="connsiteY166" fmla="*/ 1986915 h 2521011"/>
                <a:gd name="connsiteX167" fmla="*/ 1343025 w 2155873"/>
                <a:gd name="connsiteY167" fmla="*/ 1986915 h 2521011"/>
                <a:gd name="connsiteX168" fmla="*/ 1297305 w 2155873"/>
                <a:gd name="connsiteY168" fmla="*/ 2019300 h 2521011"/>
                <a:gd name="connsiteX169" fmla="*/ 1301115 w 2155873"/>
                <a:gd name="connsiteY169" fmla="*/ 2038350 h 2521011"/>
                <a:gd name="connsiteX170" fmla="*/ 1259205 w 2155873"/>
                <a:gd name="connsiteY170" fmla="*/ 2066925 h 2521011"/>
                <a:gd name="connsiteX171" fmla="*/ 1272540 w 2155873"/>
                <a:gd name="connsiteY171" fmla="*/ 2097405 h 2521011"/>
                <a:gd name="connsiteX172" fmla="*/ 1202055 w 2155873"/>
                <a:gd name="connsiteY172" fmla="*/ 2106930 h 2521011"/>
                <a:gd name="connsiteX173" fmla="*/ 1183005 w 2155873"/>
                <a:gd name="connsiteY173" fmla="*/ 2143125 h 2521011"/>
                <a:gd name="connsiteX174" fmla="*/ 1156335 w 2155873"/>
                <a:gd name="connsiteY174" fmla="*/ 2164080 h 2521011"/>
                <a:gd name="connsiteX175" fmla="*/ 1122045 w 2155873"/>
                <a:gd name="connsiteY175" fmla="*/ 2141220 h 2521011"/>
                <a:gd name="connsiteX176" fmla="*/ 1107891 w 2155873"/>
                <a:gd name="connsiteY176" fmla="*/ 2157396 h 2521011"/>
                <a:gd name="connsiteX177" fmla="*/ 1106805 w 2155873"/>
                <a:gd name="connsiteY177" fmla="*/ 2156460 h 2521011"/>
                <a:gd name="connsiteX178" fmla="*/ 979170 w 2155873"/>
                <a:gd name="connsiteY178" fmla="*/ 2042160 h 2521011"/>
                <a:gd name="connsiteX179" fmla="*/ 932138 w 2155873"/>
                <a:gd name="connsiteY179" fmla="*/ 2104529 h 2521011"/>
                <a:gd name="connsiteX180" fmla="*/ 851535 w 2155873"/>
                <a:gd name="connsiteY180" fmla="*/ 2101216 h 2521011"/>
                <a:gd name="connsiteX181" fmla="*/ 847725 w 2155873"/>
                <a:gd name="connsiteY181" fmla="*/ 2129791 h 2521011"/>
                <a:gd name="connsiteX182" fmla="*/ 689610 w 2155873"/>
                <a:gd name="connsiteY182" fmla="*/ 2129791 h 2521011"/>
                <a:gd name="connsiteX183" fmla="*/ 685800 w 2155873"/>
                <a:gd name="connsiteY183" fmla="*/ 2025016 h 2521011"/>
                <a:gd name="connsiteX184" fmla="*/ 683980 w 2155873"/>
                <a:gd name="connsiteY184" fmla="*/ 2024761 h 2521011"/>
                <a:gd name="connsiteX185" fmla="*/ 701040 w 2155873"/>
                <a:gd name="connsiteY185" fmla="*/ 1973580 h 2521011"/>
                <a:gd name="connsiteX186" fmla="*/ 659130 w 2155873"/>
                <a:gd name="connsiteY186" fmla="*/ 1939290 h 2521011"/>
                <a:gd name="connsiteX187" fmla="*/ 662940 w 2155873"/>
                <a:gd name="connsiteY187" fmla="*/ 1899285 h 2521011"/>
                <a:gd name="connsiteX188" fmla="*/ 674370 w 2155873"/>
                <a:gd name="connsiteY188" fmla="*/ 1836420 h 2521011"/>
                <a:gd name="connsiteX189" fmla="*/ 643890 w 2155873"/>
                <a:gd name="connsiteY189" fmla="*/ 1802130 h 2521011"/>
                <a:gd name="connsiteX190" fmla="*/ 590550 w 2155873"/>
                <a:gd name="connsiteY190" fmla="*/ 1790700 h 2521011"/>
                <a:gd name="connsiteX191" fmla="*/ 520065 w 2155873"/>
                <a:gd name="connsiteY191" fmla="*/ 1731645 h 2521011"/>
                <a:gd name="connsiteX192" fmla="*/ 520065 w 2155873"/>
                <a:gd name="connsiteY192" fmla="*/ 1704975 h 2521011"/>
                <a:gd name="connsiteX193" fmla="*/ 491490 w 2155873"/>
                <a:gd name="connsiteY193" fmla="*/ 1708785 h 2521011"/>
                <a:gd name="connsiteX194" fmla="*/ 386715 w 2155873"/>
                <a:gd name="connsiteY194" fmla="*/ 1638300 h 2521011"/>
                <a:gd name="connsiteX195" fmla="*/ 345639 w 2155873"/>
                <a:gd name="connsiteY195" fmla="*/ 1595581 h 2521011"/>
                <a:gd name="connsiteX196" fmla="*/ 346710 w 2155873"/>
                <a:gd name="connsiteY196" fmla="*/ 1543050 h 2521011"/>
                <a:gd name="connsiteX197" fmla="*/ 302895 w 2155873"/>
                <a:gd name="connsiteY197" fmla="*/ 1522095 h 2521011"/>
                <a:gd name="connsiteX198" fmla="*/ 318135 w 2155873"/>
                <a:gd name="connsiteY198" fmla="*/ 1470660 h 2521011"/>
                <a:gd name="connsiteX199" fmla="*/ 274320 w 2155873"/>
                <a:gd name="connsiteY199" fmla="*/ 1491615 h 2521011"/>
                <a:gd name="connsiteX200" fmla="*/ 241935 w 2155873"/>
                <a:gd name="connsiteY200" fmla="*/ 1491615 h 2521011"/>
                <a:gd name="connsiteX201" fmla="*/ 236220 w 2155873"/>
                <a:gd name="connsiteY201" fmla="*/ 1510665 h 2521011"/>
                <a:gd name="connsiteX202" fmla="*/ 85676 w 2155873"/>
                <a:gd name="connsiteY202" fmla="*/ 1510087 h 2521011"/>
                <a:gd name="connsiteX203" fmla="*/ 80010 w 2155873"/>
                <a:gd name="connsiteY203" fmla="*/ 1443990 h 2521011"/>
                <a:gd name="connsiteX204" fmla="*/ 30480 w 2155873"/>
                <a:gd name="connsiteY204" fmla="*/ 1466850 h 2521011"/>
                <a:gd name="connsiteX205" fmla="*/ 9525 w 2155873"/>
                <a:gd name="connsiteY205" fmla="*/ 1390650 h 2521011"/>
                <a:gd name="connsiteX206" fmla="*/ 0 w 2155873"/>
                <a:gd name="connsiteY206" fmla="*/ 1389648 h 2521011"/>
                <a:gd name="connsiteX207" fmla="*/ 0 w 2155873"/>
                <a:gd name="connsiteY207" fmla="*/ 1352550 h 2521011"/>
                <a:gd name="connsiteX208" fmla="*/ 30480 w 2155873"/>
                <a:gd name="connsiteY208" fmla="*/ 1314450 h 2521011"/>
                <a:gd name="connsiteX209" fmla="*/ 95250 w 2155873"/>
                <a:gd name="connsiteY209" fmla="*/ 1303020 h 2521011"/>
                <a:gd name="connsiteX210" fmla="*/ 112395 w 2155873"/>
                <a:gd name="connsiteY210" fmla="*/ 1238250 h 2521011"/>
                <a:gd name="connsiteX211" fmla="*/ 100965 w 2155873"/>
                <a:gd name="connsiteY211" fmla="*/ 1143000 h 2521011"/>
                <a:gd name="connsiteX212" fmla="*/ 101779 w 2155873"/>
                <a:gd name="connsiteY212" fmla="*/ 1135131 h 2521011"/>
                <a:gd name="connsiteX213" fmla="*/ 190501 w 2155873"/>
                <a:gd name="connsiteY213" fmla="*/ 1110615 h 2521011"/>
                <a:gd name="connsiteX214" fmla="*/ 207646 w 2155873"/>
                <a:gd name="connsiteY214" fmla="*/ 1022985 h 2521011"/>
                <a:gd name="connsiteX215" fmla="*/ 186691 w 2155873"/>
                <a:gd name="connsiteY215" fmla="*/ 986790 h 2521011"/>
                <a:gd name="connsiteX216" fmla="*/ 57151 w 2155873"/>
                <a:gd name="connsiteY216" fmla="*/ 969645 h 2521011"/>
                <a:gd name="connsiteX217" fmla="*/ 125731 w 2155873"/>
                <a:gd name="connsiteY217" fmla="*/ 843915 h 2521011"/>
                <a:gd name="connsiteX218" fmla="*/ 129541 w 2155873"/>
                <a:gd name="connsiteY218" fmla="*/ 731520 h 2521011"/>
                <a:gd name="connsiteX219" fmla="*/ 104775 w 2155873"/>
                <a:gd name="connsiteY219" fmla="*/ 715066 h 2521011"/>
                <a:gd name="connsiteX220" fmla="*/ 104775 w 2155873"/>
                <a:gd name="connsiteY220" fmla="*/ 567691 h 2521011"/>
                <a:gd name="connsiteX221" fmla="*/ 125730 w 2155873"/>
                <a:gd name="connsiteY221" fmla="*/ 489586 h 2521011"/>
                <a:gd name="connsiteX222" fmla="*/ 95250 w 2155873"/>
                <a:gd name="connsiteY222" fmla="*/ 447676 h 2521011"/>
                <a:gd name="connsiteX223" fmla="*/ 169545 w 2155873"/>
                <a:gd name="connsiteY223" fmla="*/ 449581 h 2521011"/>
                <a:gd name="connsiteX224" fmla="*/ 164949 w 2155873"/>
                <a:gd name="connsiteY224" fmla="*/ 446066 h 2521011"/>
                <a:gd name="connsiteX225" fmla="*/ 169545 w 2155873"/>
                <a:gd name="connsiteY225" fmla="*/ 447675 h 2521011"/>
                <a:gd name="connsiteX226" fmla="*/ 200025 w 2155873"/>
                <a:gd name="connsiteY226" fmla="*/ 382905 h 2521011"/>
                <a:gd name="connsiteX227" fmla="*/ 283845 w 2155873"/>
                <a:gd name="connsiteY227" fmla="*/ 384810 h 2521011"/>
                <a:gd name="connsiteX228" fmla="*/ 329565 w 2155873"/>
                <a:gd name="connsiteY228" fmla="*/ 361950 h 2521011"/>
                <a:gd name="connsiteX229" fmla="*/ 344805 w 2155873"/>
                <a:gd name="connsiteY229" fmla="*/ 335280 h 2521011"/>
                <a:gd name="connsiteX230" fmla="*/ 348615 w 2155873"/>
                <a:gd name="connsiteY230" fmla="*/ 266700 h 2521011"/>
                <a:gd name="connsiteX231" fmla="*/ 325755 w 2155873"/>
                <a:gd name="connsiteY231" fmla="*/ 198120 h 2521011"/>
                <a:gd name="connsiteX232" fmla="*/ 272415 w 2155873"/>
                <a:gd name="connsiteY232" fmla="*/ 137160 h 2521011"/>
                <a:gd name="connsiteX233" fmla="*/ 295275 w 2155873"/>
                <a:gd name="connsiteY233" fmla="*/ 125730 h 2521011"/>
                <a:gd name="connsiteX234" fmla="*/ 293496 w 2155873"/>
                <a:gd name="connsiteY234" fmla="*/ 119401 h 2521011"/>
                <a:gd name="connsiteX235" fmla="*/ 295275 w 2155873"/>
                <a:gd name="connsiteY235" fmla="*/ 120015 h 2521011"/>
                <a:gd name="connsiteX236" fmla="*/ 337185 w 2155873"/>
                <a:gd name="connsiteY236" fmla="*/ 74295 h 2521011"/>
                <a:gd name="connsiteX237" fmla="*/ 403860 w 2155873"/>
                <a:gd name="connsiteY237" fmla="*/ 85725 h 2521011"/>
                <a:gd name="connsiteX238" fmla="*/ 381000 w 2155873"/>
                <a:gd name="connsiteY238" fmla="*/ 49530 h 2521011"/>
                <a:gd name="connsiteX239" fmla="*/ 432435 w 2155873"/>
                <a:gd name="connsiteY239" fmla="*/ 13335 h 2521011"/>
                <a:gd name="connsiteX240" fmla="*/ 537210 w 2155873"/>
                <a:gd name="connsiteY240"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188595 w 2155873"/>
                <a:gd name="connsiteY84" fmla="*/ 1783080 h 2521011"/>
                <a:gd name="connsiteX85" fmla="*/ 214627 w 2155873"/>
                <a:gd name="connsiteY85" fmla="*/ 1777037 h 2521011"/>
                <a:gd name="connsiteX86" fmla="*/ 220342 w 2155873"/>
                <a:gd name="connsiteY86" fmla="*/ 1723697 h 2521011"/>
                <a:gd name="connsiteX87" fmla="*/ 248917 w 2155873"/>
                <a:gd name="connsiteY87" fmla="*/ 1727507 h 2521011"/>
                <a:gd name="connsiteX88" fmla="*/ 338452 w 2155873"/>
                <a:gd name="connsiteY88" fmla="*/ 1588442 h 2521011"/>
                <a:gd name="connsiteX89" fmla="*/ 537210 w 2155873"/>
                <a:gd name="connsiteY89" fmla="*/ 0 h 2521011"/>
                <a:gd name="connsiteX90" fmla="*/ 563880 w 2155873"/>
                <a:gd name="connsiteY90" fmla="*/ 80010 h 2521011"/>
                <a:gd name="connsiteX91" fmla="*/ 672465 w 2155873"/>
                <a:gd name="connsiteY91" fmla="*/ 51435 h 2521011"/>
                <a:gd name="connsiteX92" fmla="*/ 721352 w 2155873"/>
                <a:gd name="connsiteY92" fmla="*/ 29486 h 2521011"/>
                <a:gd name="connsiteX93" fmla="*/ 744855 w 2155873"/>
                <a:gd name="connsiteY93" fmla="*/ 59055 h 2521011"/>
                <a:gd name="connsiteX94" fmla="*/ 739140 w 2155873"/>
                <a:gd name="connsiteY94" fmla="*/ 89535 h 2521011"/>
                <a:gd name="connsiteX95" fmla="*/ 821055 w 2155873"/>
                <a:gd name="connsiteY95" fmla="*/ 93345 h 2521011"/>
                <a:gd name="connsiteX96" fmla="*/ 834390 w 2155873"/>
                <a:gd name="connsiteY96" fmla="*/ 19050 h 2521011"/>
                <a:gd name="connsiteX97" fmla="*/ 855345 w 2155873"/>
                <a:gd name="connsiteY97" fmla="*/ 47625 h 2521011"/>
                <a:gd name="connsiteX98" fmla="*/ 946785 w 2155873"/>
                <a:gd name="connsiteY98" fmla="*/ 47625 h 2521011"/>
                <a:gd name="connsiteX99" fmla="*/ 996315 w 2155873"/>
                <a:gd name="connsiteY99" fmla="*/ 38100 h 2521011"/>
                <a:gd name="connsiteX100" fmla="*/ 1003935 w 2155873"/>
                <a:gd name="connsiteY100" fmla="*/ 9525 h 2521011"/>
                <a:gd name="connsiteX101" fmla="*/ 1064895 w 2155873"/>
                <a:gd name="connsiteY101" fmla="*/ 0 h 2521011"/>
                <a:gd name="connsiteX102" fmla="*/ 1097280 w 2155873"/>
                <a:gd name="connsiteY102" fmla="*/ 102870 h 2521011"/>
                <a:gd name="connsiteX103" fmla="*/ 1110615 w 2155873"/>
                <a:gd name="connsiteY103" fmla="*/ 102870 h 2521011"/>
                <a:gd name="connsiteX104" fmla="*/ 1135380 w 2155873"/>
                <a:gd name="connsiteY104" fmla="*/ 190500 h 2521011"/>
                <a:gd name="connsiteX105" fmla="*/ 1137805 w 2155873"/>
                <a:gd name="connsiteY105" fmla="*/ 195722 h 2521011"/>
                <a:gd name="connsiteX106" fmla="*/ 1135380 w 2155873"/>
                <a:gd name="connsiteY106" fmla="*/ 198120 h 2521011"/>
                <a:gd name="connsiteX107" fmla="*/ 1131570 w 2155873"/>
                <a:gd name="connsiteY107" fmla="*/ 240030 h 2521011"/>
                <a:gd name="connsiteX108" fmla="*/ 1156335 w 2155873"/>
                <a:gd name="connsiteY108" fmla="*/ 346710 h 2521011"/>
                <a:gd name="connsiteX109" fmla="*/ 1099185 w 2155873"/>
                <a:gd name="connsiteY109" fmla="*/ 363855 h 2521011"/>
                <a:gd name="connsiteX110" fmla="*/ 1127760 w 2155873"/>
                <a:gd name="connsiteY110" fmla="*/ 510540 h 2521011"/>
                <a:gd name="connsiteX111" fmla="*/ 1148715 w 2155873"/>
                <a:gd name="connsiteY111" fmla="*/ 563880 h 2521011"/>
                <a:gd name="connsiteX112" fmla="*/ 1194435 w 2155873"/>
                <a:gd name="connsiteY112" fmla="*/ 641985 h 2521011"/>
                <a:gd name="connsiteX113" fmla="*/ 1215390 w 2155873"/>
                <a:gd name="connsiteY113" fmla="*/ 645795 h 2521011"/>
                <a:gd name="connsiteX114" fmla="*/ 1243965 w 2155873"/>
                <a:gd name="connsiteY114" fmla="*/ 737235 h 2521011"/>
                <a:gd name="connsiteX115" fmla="*/ 1423035 w 2155873"/>
                <a:gd name="connsiteY115" fmla="*/ 702945 h 2521011"/>
                <a:gd name="connsiteX116" fmla="*/ 1422609 w 2155873"/>
                <a:gd name="connsiteY116" fmla="*/ 700259 h 2521011"/>
                <a:gd name="connsiteX117" fmla="*/ 1468755 w 2155873"/>
                <a:gd name="connsiteY117" fmla="*/ 689610 h 2521011"/>
                <a:gd name="connsiteX118" fmla="*/ 1491615 w 2155873"/>
                <a:gd name="connsiteY118" fmla="*/ 659130 h 2521011"/>
                <a:gd name="connsiteX119" fmla="*/ 1520190 w 2155873"/>
                <a:gd name="connsiteY119" fmla="*/ 645795 h 2521011"/>
                <a:gd name="connsiteX120" fmla="*/ 1531620 w 2155873"/>
                <a:gd name="connsiteY120" fmla="*/ 613410 h 2521011"/>
                <a:gd name="connsiteX121" fmla="*/ 1552575 w 2155873"/>
                <a:gd name="connsiteY121" fmla="*/ 594360 h 2521011"/>
                <a:gd name="connsiteX122" fmla="*/ 1573530 w 2155873"/>
                <a:gd name="connsiteY122" fmla="*/ 609600 h 2521011"/>
                <a:gd name="connsiteX123" fmla="*/ 1567815 w 2155873"/>
                <a:gd name="connsiteY123" fmla="*/ 708660 h 2521011"/>
                <a:gd name="connsiteX124" fmla="*/ 1638300 w 2155873"/>
                <a:gd name="connsiteY124" fmla="*/ 786765 h 2521011"/>
                <a:gd name="connsiteX125" fmla="*/ 1640205 w 2155873"/>
                <a:gd name="connsiteY125" fmla="*/ 851535 h 2521011"/>
                <a:gd name="connsiteX126" fmla="*/ 1615440 w 2155873"/>
                <a:gd name="connsiteY126" fmla="*/ 872490 h 2521011"/>
                <a:gd name="connsiteX127" fmla="*/ 1678305 w 2155873"/>
                <a:gd name="connsiteY127" fmla="*/ 876300 h 2521011"/>
                <a:gd name="connsiteX128" fmla="*/ 1964632 w 2155873"/>
                <a:gd name="connsiteY128" fmla="*/ 811829 h 2521011"/>
                <a:gd name="connsiteX129" fmla="*/ 1985010 w 2155873"/>
                <a:gd name="connsiteY129" fmla="*/ 889635 h 2521011"/>
                <a:gd name="connsiteX130" fmla="*/ 1977390 w 2155873"/>
                <a:gd name="connsiteY130" fmla="*/ 942975 h 2521011"/>
                <a:gd name="connsiteX131" fmla="*/ 1912620 w 2155873"/>
                <a:gd name="connsiteY131" fmla="*/ 952500 h 2521011"/>
                <a:gd name="connsiteX132" fmla="*/ 1912620 w 2155873"/>
                <a:gd name="connsiteY132" fmla="*/ 1022985 h 2521011"/>
                <a:gd name="connsiteX133" fmla="*/ 1956435 w 2155873"/>
                <a:gd name="connsiteY133" fmla="*/ 1028700 h 2521011"/>
                <a:gd name="connsiteX134" fmla="*/ 1996440 w 2155873"/>
                <a:gd name="connsiteY134" fmla="*/ 1002030 h 2521011"/>
                <a:gd name="connsiteX135" fmla="*/ 1975485 w 2155873"/>
                <a:gd name="connsiteY135" fmla="*/ 1057275 h 2521011"/>
                <a:gd name="connsiteX136" fmla="*/ 1971675 w 2155873"/>
                <a:gd name="connsiteY136" fmla="*/ 1137285 h 2521011"/>
                <a:gd name="connsiteX137" fmla="*/ 1976108 w 2155873"/>
                <a:gd name="connsiteY137" fmla="*/ 1138062 h 2521011"/>
                <a:gd name="connsiteX138" fmla="*/ 2025015 w 2155873"/>
                <a:gd name="connsiteY138" fmla="*/ 1226820 h 2521011"/>
                <a:gd name="connsiteX139" fmla="*/ 1965960 w 2155873"/>
                <a:gd name="connsiteY139" fmla="*/ 1257300 h 2521011"/>
                <a:gd name="connsiteX140" fmla="*/ 1975485 w 2155873"/>
                <a:gd name="connsiteY140" fmla="*/ 1295400 h 2521011"/>
                <a:gd name="connsiteX141" fmla="*/ 1929765 w 2155873"/>
                <a:gd name="connsiteY141" fmla="*/ 1350645 h 2521011"/>
                <a:gd name="connsiteX142" fmla="*/ 2057400 w 2155873"/>
                <a:gd name="connsiteY142" fmla="*/ 1419225 h 2521011"/>
                <a:gd name="connsiteX143" fmla="*/ 2034540 w 2155873"/>
                <a:gd name="connsiteY143" fmla="*/ 1451610 h 2521011"/>
                <a:gd name="connsiteX144" fmla="*/ 2085975 w 2155873"/>
                <a:gd name="connsiteY144" fmla="*/ 1527810 h 2521011"/>
                <a:gd name="connsiteX145" fmla="*/ 2080260 w 2155873"/>
                <a:gd name="connsiteY145" fmla="*/ 1565910 h 2521011"/>
                <a:gd name="connsiteX146" fmla="*/ 2045970 w 2155873"/>
                <a:gd name="connsiteY146" fmla="*/ 1581150 h 2521011"/>
                <a:gd name="connsiteX147" fmla="*/ 2013585 w 2155873"/>
                <a:gd name="connsiteY147" fmla="*/ 1657350 h 2521011"/>
                <a:gd name="connsiteX148" fmla="*/ 2047875 w 2155873"/>
                <a:gd name="connsiteY148" fmla="*/ 1691640 h 2521011"/>
                <a:gd name="connsiteX149" fmla="*/ 2011680 w 2155873"/>
                <a:gd name="connsiteY149" fmla="*/ 1737360 h 2521011"/>
                <a:gd name="connsiteX150" fmla="*/ 2095500 w 2155873"/>
                <a:gd name="connsiteY150" fmla="*/ 1722120 h 2521011"/>
                <a:gd name="connsiteX151" fmla="*/ 2013585 w 2155873"/>
                <a:gd name="connsiteY151" fmla="*/ 1739265 h 2521011"/>
                <a:gd name="connsiteX152" fmla="*/ 1912620 w 2155873"/>
                <a:gd name="connsiteY152" fmla="*/ 1644015 h 2521011"/>
                <a:gd name="connsiteX153" fmla="*/ 1823085 w 2155873"/>
                <a:gd name="connsiteY153" fmla="*/ 1708785 h 2521011"/>
                <a:gd name="connsiteX154" fmla="*/ 1691640 w 2155873"/>
                <a:gd name="connsiteY154" fmla="*/ 1737360 h 2521011"/>
                <a:gd name="connsiteX155" fmla="*/ 1678305 w 2155873"/>
                <a:gd name="connsiteY155" fmla="*/ 1722120 h 2521011"/>
                <a:gd name="connsiteX156" fmla="*/ 1621155 w 2155873"/>
                <a:gd name="connsiteY156" fmla="*/ 1737360 h 2521011"/>
                <a:gd name="connsiteX157" fmla="*/ 1617345 w 2155873"/>
                <a:gd name="connsiteY157" fmla="*/ 1760220 h 2521011"/>
                <a:gd name="connsiteX158" fmla="*/ 1565432 w 2155873"/>
                <a:gd name="connsiteY158" fmla="*/ 1773198 h 2521011"/>
                <a:gd name="connsiteX159" fmla="*/ 1564005 w 2155873"/>
                <a:gd name="connsiteY159" fmla="*/ 1771650 h 2521011"/>
                <a:gd name="connsiteX160" fmla="*/ 1520190 w 2155873"/>
                <a:gd name="connsiteY160" fmla="*/ 1811655 h 2521011"/>
                <a:gd name="connsiteX161" fmla="*/ 1501140 w 2155873"/>
                <a:gd name="connsiteY161" fmla="*/ 1811655 h 2521011"/>
                <a:gd name="connsiteX162" fmla="*/ 1428750 w 2155873"/>
                <a:gd name="connsiteY162" fmla="*/ 1903095 h 2521011"/>
                <a:gd name="connsiteX163" fmla="*/ 1421130 w 2155873"/>
                <a:gd name="connsiteY163" fmla="*/ 1952625 h 2521011"/>
                <a:gd name="connsiteX164" fmla="*/ 1396365 w 2155873"/>
                <a:gd name="connsiteY164" fmla="*/ 1918335 h 2521011"/>
                <a:gd name="connsiteX165" fmla="*/ 1358265 w 2155873"/>
                <a:gd name="connsiteY165" fmla="*/ 1986915 h 2521011"/>
                <a:gd name="connsiteX166" fmla="*/ 1343025 w 2155873"/>
                <a:gd name="connsiteY166" fmla="*/ 1986915 h 2521011"/>
                <a:gd name="connsiteX167" fmla="*/ 1297305 w 2155873"/>
                <a:gd name="connsiteY167" fmla="*/ 2019300 h 2521011"/>
                <a:gd name="connsiteX168" fmla="*/ 1301115 w 2155873"/>
                <a:gd name="connsiteY168" fmla="*/ 2038350 h 2521011"/>
                <a:gd name="connsiteX169" fmla="*/ 1259205 w 2155873"/>
                <a:gd name="connsiteY169" fmla="*/ 2066925 h 2521011"/>
                <a:gd name="connsiteX170" fmla="*/ 1272540 w 2155873"/>
                <a:gd name="connsiteY170" fmla="*/ 2097405 h 2521011"/>
                <a:gd name="connsiteX171" fmla="*/ 1202055 w 2155873"/>
                <a:gd name="connsiteY171" fmla="*/ 2106930 h 2521011"/>
                <a:gd name="connsiteX172" fmla="*/ 1183005 w 2155873"/>
                <a:gd name="connsiteY172" fmla="*/ 2143125 h 2521011"/>
                <a:gd name="connsiteX173" fmla="*/ 1156335 w 2155873"/>
                <a:gd name="connsiteY173" fmla="*/ 2164080 h 2521011"/>
                <a:gd name="connsiteX174" fmla="*/ 1122045 w 2155873"/>
                <a:gd name="connsiteY174" fmla="*/ 2141220 h 2521011"/>
                <a:gd name="connsiteX175" fmla="*/ 1107891 w 2155873"/>
                <a:gd name="connsiteY175" fmla="*/ 2157396 h 2521011"/>
                <a:gd name="connsiteX176" fmla="*/ 1106805 w 2155873"/>
                <a:gd name="connsiteY176" fmla="*/ 2156460 h 2521011"/>
                <a:gd name="connsiteX177" fmla="*/ 979170 w 2155873"/>
                <a:gd name="connsiteY177" fmla="*/ 2042160 h 2521011"/>
                <a:gd name="connsiteX178" fmla="*/ 932138 w 2155873"/>
                <a:gd name="connsiteY178" fmla="*/ 2104529 h 2521011"/>
                <a:gd name="connsiteX179" fmla="*/ 851535 w 2155873"/>
                <a:gd name="connsiteY179" fmla="*/ 2101216 h 2521011"/>
                <a:gd name="connsiteX180" fmla="*/ 847725 w 2155873"/>
                <a:gd name="connsiteY180" fmla="*/ 2129791 h 2521011"/>
                <a:gd name="connsiteX181" fmla="*/ 689610 w 2155873"/>
                <a:gd name="connsiteY181" fmla="*/ 2129791 h 2521011"/>
                <a:gd name="connsiteX182" fmla="*/ 685800 w 2155873"/>
                <a:gd name="connsiteY182" fmla="*/ 2025016 h 2521011"/>
                <a:gd name="connsiteX183" fmla="*/ 683980 w 2155873"/>
                <a:gd name="connsiteY183" fmla="*/ 2024761 h 2521011"/>
                <a:gd name="connsiteX184" fmla="*/ 701040 w 2155873"/>
                <a:gd name="connsiteY184" fmla="*/ 1973580 h 2521011"/>
                <a:gd name="connsiteX185" fmla="*/ 659130 w 2155873"/>
                <a:gd name="connsiteY185" fmla="*/ 1939290 h 2521011"/>
                <a:gd name="connsiteX186" fmla="*/ 662940 w 2155873"/>
                <a:gd name="connsiteY186" fmla="*/ 1899285 h 2521011"/>
                <a:gd name="connsiteX187" fmla="*/ 674370 w 2155873"/>
                <a:gd name="connsiteY187" fmla="*/ 1836420 h 2521011"/>
                <a:gd name="connsiteX188" fmla="*/ 643890 w 2155873"/>
                <a:gd name="connsiteY188" fmla="*/ 1802130 h 2521011"/>
                <a:gd name="connsiteX189" fmla="*/ 590550 w 2155873"/>
                <a:gd name="connsiteY189" fmla="*/ 1790700 h 2521011"/>
                <a:gd name="connsiteX190" fmla="*/ 520065 w 2155873"/>
                <a:gd name="connsiteY190" fmla="*/ 1731645 h 2521011"/>
                <a:gd name="connsiteX191" fmla="*/ 520065 w 2155873"/>
                <a:gd name="connsiteY191" fmla="*/ 1704975 h 2521011"/>
                <a:gd name="connsiteX192" fmla="*/ 491490 w 2155873"/>
                <a:gd name="connsiteY192" fmla="*/ 1708785 h 2521011"/>
                <a:gd name="connsiteX193" fmla="*/ 386715 w 2155873"/>
                <a:gd name="connsiteY193" fmla="*/ 1638300 h 2521011"/>
                <a:gd name="connsiteX194" fmla="*/ 345639 w 2155873"/>
                <a:gd name="connsiteY194" fmla="*/ 1595581 h 2521011"/>
                <a:gd name="connsiteX195" fmla="*/ 346710 w 2155873"/>
                <a:gd name="connsiteY195" fmla="*/ 1543050 h 2521011"/>
                <a:gd name="connsiteX196" fmla="*/ 302895 w 2155873"/>
                <a:gd name="connsiteY196" fmla="*/ 1522095 h 2521011"/>
                <a:gd name="connsiteX197" fmla="*/ 318135 w 2155873"/>
                <a:gd name="connsiteY197" fmla="*/ 1470660 h 2521011"/>
                <a:gd name="connsiteX198" fmla="*/ 274320 w 2155873"/>
                <a:gd name="connsiteY198" fmla="*/ 1491615 h 2521011"/>
                <a:gd name="connsiteX199" fmla="*/ 241935 w 2155873"/>
                <a:gd name="connsiteY199" fmla="*/ 1491615 h 2521011"/>
                <a:gd name="connsiteX200" fmla="*/ 236220 w 2155873"/>
                <a:gd name="connsiteY200" fmla="*/ 1510665 h 2521011"/>
                <a:gd name="connsiteX201" fmla="*/ 85676 w 2155873"/>
                <a:gd name="connsiteY201" fmla="*/ 1510087 h 2521011"/>
                <a:gd name="connsiteX202" fmla="*/ 80010 w 2155873"/>
                <a:gd name="connsiteY202" fmla="*/ 1443990 h 2521011"/>
                <a:gd name="connsiteX203" fmla="*/ 30480 w 2155873"/>
                <a:gd name="connsiteY203" fmla="*/ 1466850 h 2521011"/>
                <a:gd name="connsiteX204" fmla="*/ 9525 w 2155873"/>
                <a:gd name="connsiteY204" fmla="*/ 1390650 h 2521011"/>
                <a:gd name="connsiteX205" fmla="*/ 0 w 2155873"/>
                <a:gd name="connsiteY205" fmla="*/ 1389648 h 2521011"/>
                <a:gd name="connsiteX206" fmla="*/ 0 w 2155873"/>
                <a:gd name="connsiteY206" fmla="*/ 1352550 h 2521011"/>
                <a:gd name="connsiteX207" fmla="*/ 30480 w 2155873"/>
                <a:gd name="connsiteY207" fmla="*/ 1314450 h 2521011"/>
                <a:gd name="connsiteX208" fmla="*/ 95250 w 2155873"/>
                <a:gd name="connsiteY208" fmla="*/ 1303020 h 2521011"/>
                <a:gd name="connsiteX209" fmla="*/ 112395 w 2155873"/>
                <a:gd name="connsiteY209" fmla="*/ 1238250 h 2521011"/>
                <a:gd name="connsiteX210" fmla="*/ 100965 w 2155873"/>
                <a:gd name="connsiteY210" fmla="*/ 1143000 h 2521011"/>
                <a:gd name="connsiteX211" fmla="*/ 101779 w 2155873"/>
                <a:gd name="connsiteY211" fmla="*/ 1135131 h 2521011"/>
                <a:gd name="connsiteX212" fmla="*/ 190501 w 2155873"/>
                <a:gd name="connsiteY212" fmla="*/ 1110615 h 2521011"/>
                <a:gd name="connsiteX213" fmla="*/ 207646 w 2155873"/>
                <a:gd name="connsiteY213" fmla="*/ 1022985 h 2521011"/>
                <a:gd name="connsiteX214" fmla="*/ 186691 w 2155873"/>
                <a:gd name="connsiteY214" fmla="*/ 986790 h 2521011"/>
                <a:gd name="connsiteX215" fmla="*/ 57151 w 2155873"/>
                <a:gd name="connsiteY215" fmla="*/ 969645 h 2521011"/>
                <a:gd name="connsiteX216" fmla="*/ 125731 w 2155873"/>
                <a:gd name="connsiteY216" fmla="*/ 843915 h 2521011"/>
                <a:gd name="connsiteX217" fmla="*/ 129541 w 2155873"/>
                <a:gd name="connsiteY217" fmla="*/ 731520 h 2521011"/>
                <a:gd name="connsiteX218" fmla="*/ 104775 w 2155873"/>
                <a:gd name="connsiteY218" fmla="*/ 715066 h 2521011"/>
                <a:gd name="connsiteX219" fmla="*/ 104775 w 2155873"/>
                <a:gd name="connsiteY219" fmla="*/ 567691 h 2521011"/>
                <a:gd name="connsiteX220" fmla="*/ 125730 w 2155873"/>
                <a:gd name="connsiteY220" fmla="*/ 489586 h 2521011"/>
                <a:gd name="connsiteX221" fmla="*/ 95250 w 2155873"/>
                <a:gd name="connsiteY221" fmla="*/ 447676 h 2521011"/>
                <a:gd name="connsiteX222" fmla="*/ 169545 w 2155873"/>
                <a:gd name="connsiteY222" fmla="*/ 449581 h 2521011"/>
                <a:gd name="connsiteX223" fmla="*/ 164949 w 2155873"/>
                <a:gd name="connsiteY223" fmla="*/ 446066 h 2521011"/>
                <a:gd name="connsiteX224" fmla="*/ 169545 w 2155873"/>
                <a:gd name="connsiteY224" fmla="*/ 447675 h 2521011"/>
                <a:gd name="connsiteX225" fmla="*/ 200025 w 2155873"/>
                <a:gd name="connsiteY225" fmla="*/ 382905 h 2521011"/>
                <a:gd name="connsiteX226" fmla="*/ 283845 w 2155873"/>
                <a:gd name="connsiteY226" fmla="*/ 384810 h 2521011"/>
                <a:gd name="connsiteX227" fmla="*/ 329565 w 2155873"/>
                <a:gd name="connsiteY227" fmla="*/ 361950 h 2521011"/>
                <a:gd name="connsiteX228" fmla="*/ 344805 w 2155873"/>
                <a:gd name="connsiteY228" fmla="*/ 335280 h 2521011"/>
                <a:gd name="connsiteX229" fmla="*/ 348615 w 2155873"/>
                <a:gd name="connsiteY229" fmla="*/ 266700 h 2521011"/>
                <a:gd name="connsiteX230" fmla="*/ 325755 w 2155873"/>
                <a:gd name="connsiteY230" fmla="*/ 198120 h 2521011"/>
                <a:gd name="connsiteX231" fmla="*/ 272415 w 2155873"/>
                <a:gd name="connsiteY231" fmla="*/ 137160 h 2521011"/>
                <a:gd name="connsiteX232" fmla="*/ 295275 w 2155873"/>
                <a:gd name="connsiteY232" fmla="*/ 125730 h 2521011"/>
                <a:gd name="connsiteX233" fmla="*/ 293496 w 2155873"/>
                <a:gd name="connsiteY233" fmla="*/ 119401 h 2521011"/>
                <a:gd name="connsiteX234" fmla="*/ 295275 w 2155873"/>
                <a:gd name="connsiteY234" fmla="*/ 120015 h 2521011"/>
                <a:gd name="connsiteX235" fmla="*/ 337185 w 2155873"/>
                <a:gd name="connsiteY235" fmla="*/ 74295 h 2521011"/>
                <a:gd name="connsiteX236" fmla="*/ 403860 w 2155873"/>
                <a:gd name="connsiteY236" fmla="*/ 85725 h 2521011"/>
                <a:gd name="connsiteX237" fmla="*/ 381000 w 2155873"/>
                <a:gd name="connsiteY237" fmla="*/ 49530 h 2521011"/>
                <a:gd name="connsiteX238" fmla="*/ 432435 w 2155873"/>
                <a:gd name="connsiteY238" fmla="*/ 13335 h 2521011"/>
                <a:gd name="connsiteX239" fmla="*/ 537210 w 2155873"/>
                <a:gd name="connsiteY239"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214627 w 2155873"/>
                <a:gd name="connsiteY84" fmla="*/ 1777037 h 2521011"/>
                <a:gd name="connsiteX85" fmla="*/ 220342 w 2155873"/>
                <a:gd name="connsiteY85" fmla="*/ 1723697 h 2521011"/>
                <a:gd name="connsiteX86" fmla="*/ 248917 w 2155873"/>
                <a:gd name="connsiteY86" fmla="*/ 1727507 h 2521011"/>
                <a:gd name="connsiteX87" fmla="*/ 338452 w 2155873"/>
                <a:gd name="connsiteY87" fmla="*/ 1588442 h 2521011"/>
                <a:gd name="connsiteX88" fmla="*/ 537210 w 2155873"/>
                <a:gd name="connsiteY88" fmla="*/ 0 h 2521011"/>
                <a:gd name="connsiteX89" fmla="*/ 563880 w 2155873"/>
                <a:gd name="connsiteY89" fmla="*/ 80010 h 2521011"/>
                <a:gd name="connsiteX90" fmla="*/ 672465 w 2155873"/>
                <a:gd name="connsiteY90" fmla="*/ 51435 h 2521011"/>
                <a:gd name="connsiteX91" fmla="*/ 721352 w 2155873"/>
                <a:gd name="connsiteY91" fmla="*/ 29486 h 2521011"/>
                <a:gd name="connsiteX92" fmla="*/ 744855 w 2155873"/>
                <a:gd name="connsiteY92" fmla="*/ 59055 h 2521011"/>
                <a:gd name="connsiteX93" fmla="*/ 739140 w 2155873"/>
                <a:gd name="connsiteY93" fmla="*/ 89535 h 2521011"/>
                <a:gd name="connsiteX94" fmla="*/ 821055 w 2155873"/>
                <a:gd name="connsiteY94" fmla="*/ 93345 h 2521011"/>
                <a:gd name="connsiteX95" fmla="*/ 834390 w 2155873"/>
                <a:gd name="connsiteY95" fmla="*/ 19050 h 2521011"/>
                <a:gd name="connsiteX96" fmla="*/ 855345 w 2155873"/>
                <a:gd name="connsiteY96" fmla="*/ 47625 h 2521011"/>
                <a:gd name="connsiteX97" fmla="*/ 946785 w 2155873"/>
                <a:gd name="connsiteY97" fmla="*/ 47625 h 2521011"/>
                <a:gd name="connsiteX98" fmla="*/ 996315 w 2155873"/>
                <a:gd name="connsiteY98" fmla="*/ 38100 h 2521011"/>
                <a:gd name="connsiteX99" fmla="*/ 1003935 w 2155873"/>
                <a:gd name="connsiteY99" fmla="*/ 9525 h 2521011"/>
                <a:gd name="connsiteX100" fmla="*/ 1064895 w 2155873"/>
                <a:gd name="connsiteY100" fmla="*/ 0 h 2521011"/>
                <a:gd name="connsiteX101" fmla="*/ 1097280 w 2155873"/>
                <a:gd name="connsiteY101" fmla="*/ 102870 h 2521011"/>
                <a:gd name="connsiteX102" fmla="*/ 1110615 w 2155873"/>
                <a:gd name="connsiteY102" fmla="*/ 102870 h 2521011"/>
                <a:gd name="connsiteX103" fmla="*/ 1135380 w 2155873"/>
                <a:gd name="connsiteY103" fmla="*/ 190500 h 2521011"/>
                <a:gd name="connsiteX104" fmla="*/ 1137805 w 2155873"/>
                <a:gd name="connsiteY104" fmla="*/ 195722 h 2521011"/>
                <a:gd name="connsiteX105" fmla="*/ 1135380 w 2155873"/>
                <a:gd name="connsiteY105" fmla="*/ 198120 h 2521011"/>
                <a:gd name="connsiteX106" fmla="*/ 1131570 w 2155873"/>
                <a:gd name="connsiteY106" fmla="*/ 240030 h 2521011"/>
                <a:gd name="connsiteX107" fmla="*/ 1156335 w 2155873"/>
                <a:gd name="connsiteY107" fmla="*/ 346710 h 2521011"/>
                <a:gd name="connsiteX108" fmla="*/ 1099185 w 2155873"/>
                <a:gd name="connsiteY108" fmla="*/ 363855 h 2521011"/>
                <a:gd name="connsiteX109" fmla="*/ 1127760 w 2155873"/>
                <a:gd name="connsiteY109" fmla="*/ 510540 h 2521011"/>
                <a:gd name="connsiteX110" fmla="*/ 1148715 w 2155873"/>
                <a:gd name="connsiteY110" fmla="*/ 563880 h 2521011"/>
                <a:gd name="connsiteX111" fmla="*/ 1194435 w 2155873"/>
                <a:gd name="connsiteY111" fmla="*/ 641985 h 2521011"/>
                <a:gd name="connsiteX112" fmla="*/ 1215390 w 2155873"/>
                <a:gd name="connsiteY112" fmla="*/ 645795 h 2521011"/>
                <a:gd name="connsiteX113" fmla="*/ 1243965 w 2155873"/>
                <a:gd name="connsiteY113" fmla="*/ 737235 h 2521011"/>
                <a:gd name="connsiteX114" fmla="*/ 1423035 w 2155873"/>
                <a:gd name="connsiteY114" fmla="*/ 702945 h 2521011"/>
                <a:gd name="connsiteX115" fmla="*/ 1422609 w 2155873"/>
                <a:gd name="connsiteY115" fmla="*/ 700259 h 2521011"/>
                <a:gd name="connsiteX116" fmla="*/ 1468755 w 2155873"/>
                <a:gd name="connsiteY116" fmla="*/ 689610 h 2521011"/>
                <a:gd name="connsiteX117" fmla="*/ 1491615 w 2155873"/>
                <a:gd name="connsiteY117" fmla="*/ 659130 h 2521011"/>
                <a:gd name="connsiteX118" fmla="*/ 1520190 w 2155873"/>
                <a:gd name="connsiteY118" fmla="*/ 645795 h 2521011"/>
                <a:gd name="connsiteX119" fmla="*/ 1531620 w 2155873"/>
                <a:gd name="connsiteY119" fmla="*/ 613410 h 2521011"/>
                <a:gd name="connsiteX120" fmla="*/ 1552575 w 2155873"/>
                <a:gd name="connsiteY120" fmla="*/ 594360 h 2521011"/>
                <a:gd name="connsiteX121" fmla="*/ 1573530 w 2155873"/>
                <a:gd name="connsiteY121" fmla="*/ 609600 h 2521011"/>
                <a:gd name="connsiteX122" fmla="*/ 1567815 w 2155873"/>
                <a:gd name="connsiteY122" fmla="*/ 708660 h 2521011"/>
                <a:gd name="connsiteX123" fmla="*/ 1638300 w 2155873"/>
                <a:gd name="connsiteY123" fmla="*/ 786765 h 2521011"/>
                <a:gd name="connsiteX124" fmla="*/ 1640205 w 2155873"/>
                <a:gd name="connsiteY124" fmla="*/ 851535 h 2521011"/>
                <a:gd name="connsiteX125" fmla="*/ 1615440 w 2155873"/>
                <a:gd name="connsiteY125" fmla="*/ 872490 h 2521011"/>
                <a:gd name="connsiteX126" fmla="*/ 1678305 w 2155873"/>
                <a:gd name="connsiteY126" fmla="*/ 876300 h 2521011"/>
                <a:gd name="connsiteX127" fmla="*/ 1964632 w 2155873"/>
                <a:gd name="connsiteY127" fmla="*/ 811829 h 2521011"/>
                <a:gd name="connsiteX128" fmla="*/ 1985010 w 2155873"/>
                <a:gd name="connsiteY128" fmla="*/ 889635 h 2521011"/>
                <a:gd name="connsiteX129" fmla="*/ 1977390 w 2155873"/>
                <a:gd name="connsiteY129" fmla="*/ 942975 h 2521011"/>
                <a:gd name="connsiteX130" fmla="*/ 1912620 w 2155873"/>
                <a:gd name="connsiteY130" fmla="*/ 952500 h 2521011"/>
                <a:gd name="connsiteX131" fmla="*/ 1912620 w 2155873"/>
                <a:gd name="connsiteY131" fmla="*/ 1022985 h 2521011"/>
                <a:gd name="connsiteX132" fmla="*/ 1956435 w 2155873"/>
                <a:gd name="connsiteY132" fmla="*/ 1028700 h 2521011"/>
                <a:gd name="connsiteX133" fmla="*/ 1996440 w 2155873"/>
                <a:gd name="connsiteY133" fmla="*/ 1002030 h 2521011"/>
                <a:gd name="connsiteX134" fmla="*/ 1975485 w 2155873"/>
                <a:gd name="connsiteY134" fmla="*/ 1057275 h 2521011"/>
                <a:gd name="connsiteX135" fmla="*/ 1971675 w 2155873"/>
                <a:gd name="connsiteY135" fmla="*/ 1137285 h 2521011"/>
                <a:gd name="connsiteX136" fmla="*/ 1976108 w 2155873"/>
                <a:gd name="connsiteY136" fmla="*/ 1138062 h 2521011"/>
                <a:gd name="connsiteX137" fmla="*/ 2025015 w 2155873"/>
                <a:gd name="connsiteY137" fmla="*/ 1226820 h 2521011"/>
                <a:gd name="connsiteX138" fmla="*/ 1965960 w 2155873"/>
                <a:gd name="connsiteY138" fmla="*/ 1257300 h 2521011"/>
                <a:gd name="connsiteX139" fmla="*/ 1975485 w 2155873"/>
                <a:gd name="connsiteY139" fmla="*/ 1295400 h 2521011"/>
                <a:gd name="connsiteX140" fmla="*/ 1929765 w 2155873"/>
                <a:gd name="connsiteY140" fmla="*/ 1350645 h 2521011"/>
                <a:gd name="connsiteX141" fmla="*/ 2057400 w 2155873"/>
                <a:gd name="connsiteY141" fmla="*/ 1419225 h 2521011"/>
                <a:gd name="connsiteX142" fmla="*/ 2034540 w 2155873"/>
                <a:gd name="connsiteY142" fmla="*/ 1451610 h 2521011"/>
                <a:gd name="connsiteX143" fmla="*/ 2085975 w 2155873"/>
                <a:gd name="connsiteY143" fmla="*/ 1527810 h 2521011"/>
                <a:gd name="connsiteX144" fmla="*/ 2080260 w 2155873"/>
                <a:gd name="connsiteY144" fmla="*/ 1565910 h 2521011"/>
                <a:gd name="connsiteX145" fmla="*/ 2045970 w 2155873"/>
                <a:gd name="connsiteY145" fmla="*/ 1581150 h 2521011"/>
                <a:gd name="connsiteX146" fmla="*/ 2013585 w 2155873"/>
                <a:gd name="connsiteY146" fmla="*/ 1657350 h 2521011"/>
                <a:gd name="connsiteX147" fmla="*/ 2047875 w 2155873"/>
                <a:gd name="connsiteY147" fmla="*/ 1691640 h 2521011"/>
                <a:gd name="connsiteX148" fmla="*/ 2011680 w 2155873"/>
                <a:gd name="connsiteY148" fmla="*/ 1737360 h 2521011"/>
                <a:gd name="connsiteX149" fmla="*/ 2095500 w 2155873"/>
                <a:gd name="connsiteY149" fmla="*/ 1722120 h 2521011"/>
                <a:gd name="connsiteX150" fmla="*/ 2013585 w 2155873"/>
                <a:gd name="connsiteY150" fmla="*/ 1739265 h 2521011"/>
                <a:gd name="connsiteX151" fmla="*/ 1912620 w 2155873"/>
                <a:gd name="connsiteY151" fmla="*/ 1644015 h 2521011"/>
                <a:gd name="connsiteX152" fmla="*/ 1823085 w 2155873"/>
                <a:gd name="connsiteY152" fmla="*/ 1708785 h 2521011"/>
                <a:gd name="connsiteX153" fmla="*/ 1691640 w 2155873"/>
                <a:gd name="connsiteY153" fmla="*/ 1737360 h 2521011"/>
                <a:gd name="connsiteX154" fmla="*/ 1678305 w 2155873"/>
                <a:gd name="connsiteY154" fmla="*/ 1722120 h 2521011"/>
                <a:gd name="connsiteX155" fmla="*/ 1621155 w 2155873"/>
                <a:gd name="connsiteY155" fmla="*/ 1737360 h 2521011"/>
                <a:gd name="connsiteX156" fmla="*/ 1617345 w 2155873"/>
                <a:gd name="connsiteY156" fmla="*/ 1760220 h 2521011"/>
                <a:gd name="connsiteX157" fmla="*/ 1565432 w 2155873"/>
                <a:gd name="connsiteY157" fmla="*/ 1773198 h 2521011"/>
                <a:gd name="connsiteX158" fmla="*/ 1564005 w 2155873"/>
                <a:gd name="connsiteY158" fmla="*/ 1771650 h 2521011"/>
                <a:gd name="connsiteX159" fmla="*/ 1520190 w 2155873"/>
                <a:gd name="connsiteY159" fmla="*/ 1811655 h 2521011"/>
                <a:gd name="connsiteX160" fmla="*/ 1501140 w 2155873"/>
                <a:gd name="connsiteY160" fmla="*/ 1811655 h 2521011"/>
                <a:gd name="connsiteX161" fmla="*/ 1428750 w 2155873"/>
                <a:gd name="connsiteY161" fmla="*/ 1903095 h 2521011"/>
                <a:gd name="connsiteX162" fmla="*/ 1421130 w 2155873"/>
                <a:gd name="connsiteY162" fmla="*/ 1952625 h 2521011"/>
                <a:gd name="connsiteX163" fmla="*/ 1396365 w 2155873"/>
                <a:gd name="connsiteY163" fmla="*/ 1918335 h 2521011"/>
                <a:gd name="connsiteX164" fmla="*/ 1358265 w 2155873"/>
                <a:gd name="connsiteY164" fmla="*/ 1986915 h 2521011"/>
                <a:gd name="connsiteX165" fmla="*/ 1343025 w 2155873"/>
                <a:gd name="connsiteY165" fmla="*/ 1986915 h 2521011"/>
                <a:gd name="connsiteX166" fmla="*/ 1297305 w 2155873"/>
                <a:gd name="connsiteY166" fmla="*/ 2019300 h 2521011"/>
                <a:gd name="connsiteX167" fmla="*/ 1301115 w 2155873"/>
                <a:gd name="connsiteY167" fmla="*/ 2038350 h 2521011"/>
                <a:gd name="connsiteX168" fmla="*/ 1259205 w 2155873"/>
                <a:gd name="connsiteY168" fmla="*/ 2066925 h 2521011"/>
                <a:gd name="connsiteX169" fmla="*/ 1272540 w 2155873"/>
                <a:gd name="connsiteY169" fmla="*/ 2097405 h 2521011"/>
                <a:gd name="connsiteX170" fmla="*/ 1202055 w 2155873"/>
                <a:gd name="connsiteY170" fmla="*/ 2106930 h 2521011"/>
                <a:gd name="connsiteX171" fmla="*/ 1183005 w 2155873"/>
                <a:gd name="connsiteY171" fmla="*/ 2143125 h 2521011"/>
                <a:gd name="connsiteX172" fmla="*/ 1156335 w 2155873"/>
                <a:gd name="connsiteY172" fmla="*/ 2164080 h 2521011"/>
                <a:gd name="connsiteX173" fmla="*/ 1122045 w 2155873"/>
                <a:gd name="connsiteY173" fmla="*/ 2141220 h 2521011"/>
                <a:gd name="connsiteX174" fmla="*/ 1107891 w 2155873"/>
                <a:gd name="connsiteY174" fmla="*/ 2157396 h 2521011"/>
                <a:gd name="connsiteX175" fmla="*/ 1106805 w 2155873"/>
                <a:gd name="connsiteY175" fmla="*/ 2156460 h 2521011"/>
                <a:gd name="connsiteX176" fmla="*/ 979170 w 2155873"/>
                <a:gd name="connsiteY176" fmla="*/ 2042160 h 2521011"/>
                <a:gd name="connsiteX177" fmla="*/ 932138 w 2155873"/>
                <a:gd name="connsiteY177" fmla="*/ 2104529 h 2521011"/>
                <a:gd name="connsiteX178" fmla="*/ 851535 w 2155873"/>
                <a:gd name="connsiteY178" fmla="*/ 2101216 h 2521011"/>
                <a:gd name="connsiteX179" fmla="*/ 847725 w 2155873"/>
                <a:gd name="connsiteY179" fmla="*/ 2129791 h 2521011"/>
                <a:gd name="connsiteX180" fmla="*/ 689610 w 2155873"/>
                <a:gd name="connsiteY180" fmla="*/ 2129791 h 2521011"/>
                <a:gd name="connsiteX181" fmla="*/ 685800 w 2155873"/>
                <a:gd name="connsiteY181" fmla="*/ 2025016 h 2521011"/>
                <a:gd name="connsiteX182" fmla="*/ 683980 w 2155873"/>
                <a:gd name="connsiteY182" fmla="*/ 2024761 h 2521011"/>
                <a:gd name="connsiteX183" fmla="*/ 701040 w 2155873"/>
                <a:gd name="connsiteY183" fmla="*/ 1973580 h 2521011"/>
                <a:gd name="connsiteX184" fmla="*/ 659130 w 2155873"/>
                <a:gd name="connsiteY184" fmla="*/ 1939290 h 2521011"/>
                <a:gd name="connsiteX185" fmla="*/ 662940 w 2155873"/>
                <a:gd name="connsiteY185" fmla="*/ 1899285 h 2521011"/>
                <a:gd name="connsiteX186" fmla="*/ 674370 w 2155873"/>
                <a:gd name="connsiteY186" fmla="*/ 1836420 h 2521011"/>
                <a:gd name="connsiteX187" fmla="*/ 643890 w 2155873"/>
                <a:gd name="connsiteY187" fmla="*/ 1802130 h 2521011"/>
                <a:gd name="connsiteX188" fmla="*/ 590550 w 2155873"/>
                <a:gd name="connsiteY188" fmla="*/ 1790700 h 2521011"/>
                <a:gd name="connsiteX189" fmla="*/ 520065 w 2155873"/>
                <a:gd name="connsiteY189" fmla="*/ 1731645 h 2521011"/>
                <a:gd name="connsiteX190" fmla="*/ 520065 w 2155873"/>
                <a:gd name="connsiteY190" fmla="*/ 1704975 h 2521011"/>
                <a:gd name="connsiteX191" fmla="*/ 491490 w 2155873"/>
                <a:gd name="connsiteY191" fmla="*/ 1708785 h 2521011"/>
                <a:gd name="connsiteX192" fmla="*/ 386715 w 2155873"/>
                <a:gd name="connsiteY192" fmla="*/ 1638300 h 2521011"/>
                <a:gd name="connsiteX193" fmla="*/ 345639 w 2155873"/>
                <a:gd name="connsiteY193" fmla="*/ 1595581 h 2521011"/>
                <a:gd name="connsiteX194" fmla="*/ 346710 w 2155873"/>
                <a:gd name="connsiteY194" fmla="*/ 1543050 h 2521011"/>
                <a:gd name="connsiteX195" fmla="*/ 302895 w 2155873"/>
                <a:gd name="connsiteY195" fmla="*/ 1522095 h 2521011"/>
                <a:gd name="connsiteX196" fmla="*/ 318135 w 2155873"/>
                <a:gd name="connsiteY196" fmla="*/ 1470660 h 2521011"/>
                <a:gd name="connsiteX197" fmla="*/ 274320 w 2155873"/>
                <a:gd name="connsiteY197" fmla="*/ 1491615 h 2521011"/>
                <a:gd name="connsiteX198" fmla="*/ 241935 w 2155873"/>
                <a:gd name="connsiteY198" fmla="*/ 1491615 h 2521011"/>
                <a:gd name="connsiteX199" fmla="*/ 236220 w 2155873"/>
                <a:gd name="connsiteY199" fmla="*/ 1510665 h 2521011"/>
                <a:gd name="connsiteX200" fmla="*/ 85676 w 2155873"/>
                <a:gd name="connsiteY200" fmla="*/ 1510087 h 2521011"/>
                <a:gd name="connsiteX201" fmla="*/ 80010 w 2155873"/>
                <a:gd name="connsiteY201" fmla="*/ 1443990 h 2521011"/>
                <a:gd name="connsiteX202" fmla="*/ 30480 w 2155873"/>
                <a:gd name="connsiteY202" fmla="*/ 1466850 h 2521011"/>
                <a:gd name="connsiteX203" fmla="*/ 9525 w 2155873"/>
                <a:gd name="connsiteY203" fmla="*/ 1390650 h 2521011"/>
                <a:gd name="connsiteX204" fmla="*/ 0 w 2155873"/>
                <a:gd name="connsiteY204" fmla="*/ 1389648 h 2521011"/>
                <a:gd name="connsiteX205" fmla="*/ 0 w 2155873"/>
                <a:gd name="connsiteY205" fmla="*/ 1352550 h 2521011"/>
                <a:gd name="connsiteX206" fmla="*/ 30480 w 2155873"/>
                <a:gd name="connsiteY206" fmla="*/ 1314450 h 2521011"/>
                <a:gd name="connsiteX207" fmla="*/ 95250 w 2155873"/>
                <a:gd name="connsiteY207" fmla="*/ 1303020 h 2521011"/>
                <a:gd name="connsiteX208" fmla="*/ 112395 w 2155873"/>
                <a:gd name="connsiteY208" fmla="*/ 1238250 h 2521011"/>
                <a:gd name="connsiteX209" fmla="*/ 100965 w 2155873"/>
                <a:gd name="connsiteY209" fmla="*/ 1143000 h 2521011"/>
                <a:gd name="connsiteX210" fmla="*/ 101779 w 2155873"/>
                <a:gd name="connsiteY210" fmla="*/ 1135131 h 2521011"/>
                <a:gd name="connsiteX211" fmla="*/ 190501 w 2155873"/>
                <a:gd name="connsiteY211" fmla="*/ 1110615 h 2521011"/>
                <a:gd name="connsiteX212" fmla="*/ 207646 w 2155873"/>
                <a:gd name="connsiteY212" fmla="*/ 1022985 h 2521011"/>
                <a:gd name="connsiteX213" fmla="*/ 186691 w 2155873"/>
                <a:gd name="connsiteY213" fmla="*/ 986790 h 2521011"/>
                <a:gd name="connsiteX214" fmla="*/ 57151 w 2155873"/>
                <a:gd name="connsiteY214" fmla="*/ 969645 h 2521011"/>
                <a:gd name="connsiteX215" fmla="*/ 125731 w 2155873"/>
                <a:gd name="connsiteY215" fmla="*/ 843915 h 2521011"/>
                <a:gd name="connsiteX216" fmla="*/ 129541 w 2155873"/>
                <a:gd name="connsiteY216" fmla="*/ 731520 h 2521011"/>
                <a:gd name="connsiteX217" fmla="*/ 104775 w 2155873"/>
                <a:gd name="connsiteY217" fmla="*/ 715066 h 2521011"/>
                <a:gd name="connsiteX218" fmla="*/ 104775 w 2155873"/>
                <a:gd name="connsiteY218" fmla="*/ 567691 h 2521011"/>
                <a:gd name="connsiteX219" fmla="*/ 125730 w 2155873"/>
                <a:gd name="connsiteY219" fmla="*/ 489586 h 2521011"/>
                <a:gd name="connsiteX220" fmla="*/ 95250 w 2155873"/>
                <a:gd name="connsiteY220" fmla="*/ 447676 h 2521011"/>
                <a:gd name="connsiteX221" fmla="*/ 169545 w 2155873"/>
                <a:gd name="connsiteY221" fmla="*/ 449581 h 2521011"/>
                <a:gd name="connsiteX222" fmla="*/ 164949 w 2155873"/>
                <a:gd name="connsiteY222" fmla="*/ 446066 h 2521011"/>
                <a:gd name="connsiteX223" fmla="*/ 169545 w 2155873"/>
                <a:gd name="connsiteY223" fmla="*/ 447675 h 2521011"/>
                <a:gd name="connsiteX224" fmla="*/ 200025 w 2155873"/>
                <a:gd name="connsiteY224" fmla="*/ 382905 h 2521011"/>
                <a:gd name="connsiteX225" fmla="*/ 283845 w 2155873"/>
                <a:gd name="connsiteY225" fmla="*/ 384810 h 2521011"/>
                <a:gd name="connsiteX226" fmla="*/ 329565 w 2155873"/>
                <a:gd name="connsiteY226" fmla="*/ 361950 h 2521011"/>
                <a:gd name="connsiteX227" fmla="*/ 344805 w 2155873"/>
                <a:gd name="connsiteY227" fmla="*/ 335280 h 2521011"/>
                <a:gd name="connsiteX228" fmla="*/ 348615 w 2155873"/>
                <a:gd name="connsiteY228" fmla="*/ 266700 h 2521011"/>
                <a:gd name="connsiteX229" fmla="*/ 325755 w 2155873"/>
                <a:gd name="connsiteY229" fmla="*/ 198120 h 2521011"/>
                <a:gd name="connsiteX230" fmla="*/ 272415 w 2155873"/>
                <a:gd name="connsiteY230" fmla="*/ 137160 h 2521011"/>
                <a:gd name="connsiteX231" fmla="*/ 295275 w 2155873"/>
                <a:gd name="connsiteY231" fmla="*/ 125730 h 2521011"/>
                <a:gd name="connsiteX232" fmla="*/ 293496 w 2155873"/>
                <a:gd name="connsiteY232" fmla="*/ 119401 h 2521011"/>
                <a:gd name="connsiteX233" fmla="*/ 295275 w 2155873"/>
                <a:gd name="connsiteY233" fmla="*/ 120015 h 2521011"/>
                <a:gd name="connsiteX234" fmla="*/ 337185 w 2155873"/>
                <a:gd name="connsiteY234" fmla="*/ 74295 h 2521011"/>
                <a:gd name="connsiteX235" fmla="*/ 403860 w 2155873"/>
                <a:gd name="connsiteY235" fmla="*/ 85725 h 2521011"/>
                <a:gd name="connsiteX236" fmla="*/ 381000 w 2155873"/>
                <a:gd name="connsiteY236" fmla="*/ 49530 h 2521011"/>
                <a:gd name="connsiteX237" fmla="*/ 432435 w 2155873"/>
                <a:gd name="connsiteY237" fmla="*/ 13335 h 2521011"/>
                <a:gd name="connsiteX238" fmla="*/ 537210 w 2155873"/>
                <a:gd name="connsiteY238"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220342 w 2155873"/>
                <a:gd name="connsiteY84" fmla="*/ 1723697 h 2521011"/>
                <a:gd name="connsiteX85" fmla="*/ 248917 w 2155873"/>
                <a:gd name="connsiteY85" fmla="*/ 1727507 h 2521011"/>
                <a:gd name="connsiteX86" fmla="*/ 338452 w 2155873"/>
                <a:gd name="connsiteY86" fmla="*/ 1588442 h 2521011"/>
                <a:gd name="connsiteX87" fmla="*/ 537210 w 2155873"/>
                <a:gd name="connsiteY87" fmla="*/ 0 h 2521011"/>
                <a:gd name="connsiteX88" fmla="*/ 563880 w 2155873"/>
                <a:gd name="connsiteY88" fmla="*/ 80010 h 2521011"/>
                <a:gd name="connsiteX89" fmla="*/ 672465 w 2155873"/>
                <a:gd name="connsiteY89" fmla="*/ 51435 h 2521011"/>
                <a:gd name="connsiteX90" fmla="*/ 721352 w 2155873"/>
                <a:gd name="connsiteY90" fmla="*/ 29486 h 2521011"/>
                <a:gd name="connsiteX91" fmla="*/ 744855 w 2155873"/>
                <a:gd name="connsiteY91" fmla="*/ 59055 h 2521011"/>
                <a:gd name="connsiteX92" fmla="*/ 739140 w 2155873"/>
                <a:gd name="connsiteY92" fmla="*/ 89535 h 2521011"/>
                <a:gd name="connsiteX93" fmla="*/ 821055 w 2155873"/>
                <a:gd name="connsiteY93" fmla="*/ 93345 h 2521011"/>
                <a:gd name="connsiteX94" fmla="*/ 834390 w 2155873"/>
                <a:gd name="connsiteY94" fmla="*/ 19050 h 2521011"/>
                <a:gd name="connsiteX95" fmla="*/ 855345 w 2155873"/>
                <a:gd name="connsiteY95" fmla="*/ 47625 h 2521011"/>
                <a:gd name="connsiteX96" fmla="*/ 946785 w 2155873"/>
                <a:gd name="connsiteY96" fmla="*/ 47625 h 2521011"/>
                <a:gd name="connsiteX97" fmla="*/ 996315 w 2155873"/>
                <a:gd name="connsiteY97" fmla="*/ 38100 h 2521011"/>
                <a:gd name="connsiteX98" fmla="*/ 1003935 w 2155873"/>
                <a:gd name="connsiteY98" fmla="*/ 9525 h 2521011"/>
                <a:gd name="connsiteX99" fmla="*/ 1064895 w 2155873"/>
                <a:gd name="connsiteY99" fmla="*/ 0 h 2521011"/>
                <a:gd name="connsiteX100" fmla="*/ 1097280 w 2155873"/>
                <a:gd name="connsiteY100" fmla="*/ 102870 h 2521011"/>
                <a:gd name="connsiteX101" fmla="*/ 1110615 w 2155873"/>
                <a:gd name="connsiteY101" fmla="*/ 102870 h 2521011"/>
                <a:gd name="connsiteX102" fmla="*/ 1135380 w 2155873"/>
                <a:gd name="connsiteY102" fmla="*/ 190500 h 2521011"/>
                <a:gd name="connsiteX103" fmla="*/ 1137805 w 2155873"/>
                <a:gd name="connsiteY103" fmla="*/ 195722 h 2521011"/>
                <a:gd name="connsiteX104" fmla="*/ 1135380 w 2155873"/>
                <a:gd name="connsiteY104" fmla="*/ 198120 h 2521011"/>
                <a:gd name="connsiteX105" fmla="*/ 1131570 w 2155873"/>
                <a:gd name="connsiteY105" fmla="*/ 240030 h 2521011"/>
                <a:gd name="connsiteX106" fmla="*/ 1156335 w 2155873"/>
                <a:gd name="connsiteY106" fmla="*/ 346710 h 2521011"/>
                <a:gd name="connsiteX107" fmla="*/ 1099185 w 2155873"/>
                <a:gd name="connsiteY107" fmla="*/ 363855 h 2521011"/>
                <a:gd name="connsiteX108" fmla="*/ 1127760 w 2155873"/>
                <a:gd name="connsiteY108" fmla="*/ 510540 h 2521011"/>
                <a:gd name="connsiteX109" fmla="*/ 1148715 w 2155873"/>
                <a:gd name="connsiteY109" fmla="*/ 563880 h 2521011"/>
                <a:gd name="connsiteX110" fmla="*/ 1194435 w 2155873"/>
                <a:gd name="connsiteY110" fmla="*/ 641985 h 2521011"/>
                <a:gd name="connsiteX111" fmla="*/ 1215390 w 2155873"/>
                <a:gd name="connsiteY111" fmla="*/ 645795 h 2521011"/>
                <a:gd name="connsiteX112" fmla="*/ 1243965 w 2155873"/>
                <a:gd name="connsiteY112" fmla="*/ 737235 h 2521011"/>
                <a:gd name="connsiteX113" fmla="*/ 1423035 w 2155873"/>
                <a:gd name="connsiteY113" fmla="*/ 702945 h 2521011"/>
                <a:gd name="connsiteX114" fmla="*/ 1422609 w 2155873"/>
                <a:gd name="connsiteY114" fmla="*/ 700259 h 2521011"/>
                <a:gd name="connsiteX115" fmla="*/ 1468755 w 2155873"/>
                <a:gd name="connsiteY115" fmla="*/ 689610 h 2521011"/>
                <a:gd name="connsiteX116" fmla="*/ 1491615 w 2155873"/>
                <a:gd name="connsiteY116" fmla="*/ 659130 h 2521011"/>
                <a:gd name="connsiteX117" fmla="*/ 1520190 w 2155873"/>
                <a:gd name="connsiteY117" fmla="*/ 645795 h 2521011"/>
                <a:gd name="connsiteX118" fmla="*/ 1531620 w 2155873"/>
                <a:gd name="connsiteY118" fmla="*/ 613410 h 2521011"/>
                <a:gd name="connsiteX119" fmla="*/ 1552575 w 2155873"/>
                <a:gd name="connsiteY119" fmla="*/ 594360 h 2521011"/>
                <a:gd name="connsiteX120" fmla="*/ 1573530 w 2155873"/>
                <a:gd name="connsiteY120" fmla="*/ 609600 h 2521011"/>
                <a:gd name="connsiteX121" fmla="*/ 1567815 w 2155873"/>
                <a:gd name="connsiteY121" fmla="*/ 708660 h 2521011"/>
                <a:gd name="connsiteX122" fmla="*/ 1638300 w 2155873"/>
                <a:gd name="connsiteY122" fmla="*/ 786765 h 2521011"/>
                <a:gd name="connsiteX123" fmla="*/ 1640205 w 2155873"/>
                <a:gd name="connsiteY123" fmla="*/ 851535 h 2521011"/>
                <a:gd name="connsiteX124" fmla="*/ 1615440 w 2155873"/>
                <a:gd name="connsiteY124" fmla="*/ 872490 h 2521011"/>
                <a:gd name="connsiteX125" fmla="*/ 1678305 w 2155873"/>
                <a:gd name="connsiteY125" fmla="*/ 876300 h 2521011"/>
                <a:gd name="connsiteX126" fmla="*/ 1964632 w 2155873"/>
                <a:gd name="connsiteY126" fmla="*/ 811829 h 2521011"/>
                <a:gd name="connsiteX127" fmla="*/ 1985010 w 2155873"/>
                <a:gd name="connsiteY127" fmla="*/ 889635 h 2521011"/>
                <a:gd name="connsiteX128" fmla="*/ 1977390 w 2155873"/>
                <a:gd name="connsiteY128" fmla="*/ 942975 h 2521011"/>
                <a:gd name="connsiteX129" fmla="*/ 1912620 w 2155873"/>
                <a:gd name="connsiteY129" fmla="*/ 952500 h 2521011"/>
                <a:gd name="connsiteX130" fmla="*/ 1912620 w 2155873"/>
                <a:gd name="connsiteY130" fmla="*/ 1022985 h 2521011"/>
                <a:gd name="connsiteX131" fmla="*/ 1956435 w 2155873"/>
                <a:gd name="connsiteY131" fmla="*/ 1028700 h 2521011"/>
                <a:gd name="connsiteX132" fmla="*/ 1996440 w 2155873"/>
                <a:gd name="connsiteY132" fmla="*/ 1002030 h 2521011"/>
                <a:gd name="connsiteX133" fmla="*/ 1975485 w 2155873"/>
                <a:gd name="connsiteY133" fmla="*/ 1057275 h 2521011"/>
                <a:gd name="connsiteX134" fmla="*/ 1971675 w 2155873"/>
                <a:gd name="connsiteY134" fmla="*/ 1137285 h 2521011"/>
                <a:gd name="connsiteX135" fmla="*/ 1976108 w 2155873"/>
                <a:gd name="connsiteY135" fmla="*/ 1138062 h 2521011"/>
                <a:gd name="connsiteX136" fmla="*/ 2025015 w 2155873"/>
                <a:gd name="connsiteY136" fmla="*/ 1226820 h 2521011"/>
                <a:gd name="connsiteX137" fmla="*/ 1965960 w 2155873"/>
                <a:gd name="connsiteY137" fmla="*/ 1257300 h 2521011"/>
                <a:gd name="connsiteX138" fmla="*/ 1975485 w 2155873"/>
                <a:gd name="connsiteY138" fmla="*/ 1295400 h 2521011"/>
                <a:gd name="connsiteX139" fmla="*/ 1929765 w 2155873"/>
                <a:gd name="connsiteY139" fmla="*/ 1350645 h 2521011"/>
                <a:gd name="connsiteX140" fmla="*/ 2057400 w 2155873"/>
                <a:gd name="connsiteY140" fmla="*/ 1419225 h 2521011"/>
                <a:gd name="connsiteX141" fmla="*/ 2034540 w 2155873"/>
                <a:gd name="connsiteY141" fmla="*/ 1451610 h 2521011"/>
                <a:gd name="connsiteX142" fmla="*/ 2085975 w 2155873"/>
                <a:gd name="connsiteY142" fmla="*/ 1527810 h 2521011"/>
                <a:gd name="connsiteX143" fmla="*/ 2080260 w 2155873"/>
                <a:gd name="connsiteY143" fmla="*/ 1565910 h 2521011"/>
                <a:gd name="connsiteX144" fmla="*/ 2045970 w 2155873"/>
                <a:gd name="connsiteY144" fmla="*/ 1581150 h 2521011"/>
                <a:gd name="connsiteX145" fmla="*/ 2013585 w 2155873"/>
                <a:gd name="connsiteY145" fmla="*/ 1657350 h 2521011"/>
                <a:gd name="connsiteX146" fmla="*/ 2047875 w 2155873"/>
                <a:gd name="connsiteY146" fmla="*/ 1691640 h 2521011"/>
                <a:gd name="connsiteX147" fmla="*/ 2011680 w 2155873"/>
                <a:gd name="connsiteY147" fmla="*/ 1737360 h 2521011"/>
                <a:gd name="connsiteX148" fmla="*/ 2095500 w 2155873"/>
                <a:gd name="connsiteY148" fmla="*/ 1722120 h 2521011"/>
                <a:gd name="connsiteX149" fmla="*/ 2013585 w 2155873"/>
                <a:gd name="connsiteY149" fmla="*/ 1739265 h 2521011"/>
                <a:gd name="connsiteX150" fmla="*/ 1912620 w 2155873"/>
                <a:gd name="connsiteY150" fmla="*/ 1644015 h 2521011"/>
                <a:gd name="connsiteX151" fmla="*/ 1823085 w 2155873"/>
                <a:gd name="connsiteY151" fmla="*/ 1708785 h 2521011"/>
                <a:gd name="connsiteX152" fmla="*/ 1691640 w 2155873"/>
                <a:gd name="connsiteY152" fmla="*/ 1737360 h 2521011"/>
                <a:gd name="connsiteX153" fmla="*/ 1678305 w 2155873"/>
                <a:gd name="connsiteY153" fmla="*/ 1722120 h 2521011"/>
                <a:gd name="connsiteX154" fmla="*/ 1621155 w 2155873"/>
                <a:gd name="connsiteY154" fmla="*/ 1737360 h 2521011"/>
                <a:gd name="connsiteX155" fmla="*/ 1617345 w 2155873"/>
                <a:gd name="connsiteY155" fmla="*/ 1760220 h 2521011"/>
                <a:gd name="connsiteX156" fmla="*/ 1565432 w 2155873"/>
                <a:gd name="connsiteY156" fmla="*/ 1773198 h 2521011"/>
                <a:gd name="connsiteX157" fmla="*/ 1564005 w 2155873"/>
                <a:gd name="connsiteY157" fmla="*/ 1771650 h 2521011"/>
                <a:gd name="connsiteX158" fmla="*/ 1520190 w 2155873"/>
                <a:gd name="connsiteY158" fmla="*/ 1811655 h 2521011"/>
                <a:gd name="connsiteX159" fmla="*/ 1501140 w 2155873"/>
                <a:gd name="connsiteY159" fmla="*/ 1811655 h 2521011"/>
                <a:gd name="connsiteX160" fmla="*/ 1428750 w 2155873"/>
                <a:gd name="connsiteY160" fmla="*/ 1903095 h 2521011"/>
                <a:gd name="connsiteX161" fmla="*/ 1421130 w 2155873"/>
                <a:gd name="connsiteY161" fmla="*/ 1952625 h 2521011"/>
                <a:gd name="connsiteX162" fmla="*/ 1396365 w 2155873"/>
                <a:gd name="connsiteY162" fmla="*/ 1918335 h 2521011"/>
                <a:gd name="connsiteX163" fmla="*/ 1358265 w 2155873"/>
                <a:gd name="connsiteY163" fmla="*/ 1986915 h 2521011"/>
                <a:gd name="connsiteX164" fmla="*/ 1343025 w 2155873"/>
                <a:gd name="connsiteY164" fmla="*/ 1986915 h 2521011"/>
                <a:gd name="connsiteX165" fmla="*/ 1297305 w 2155873"/>
                <a:gd name="connsiteY165" fmla="*/ 2019300 h 2521011"/>
                <a:gd name="connsiteX166" fmla="*/ 1301115 w 2155873"/>
                <a:gd name="connsiteY166" fmla="*/ 2038350 h 2521011"/>
                <a:gd name="connsiteX167" fmla="*/ 1259205 w 2155873"/>
                <a:gd name="connsiteY167" fmla="*/ 2066925 h 2521011"/>
                <a:gd name="connsiteX168" fmla="*/ 1272540 w 2155873"/>
                <a:gd name="connsiteY168" fmla="*/ 2097405 h 2521011"/>
                <a:gd name="connsiteX169" fmla="*/ 1202055 w 2155873"/>
                <a:gd name="connsiteY169" fmla="*/ 2106930 h 2521011"/>
                <a:gd name="connsiteX170" fmla="*/ 1183005 w 2155873"/>
                <a:gd name="connsiteY170" fmla="*/ 2143125 h 2521011"/>
                <a:gd name="connsiteX171" fmla="*/ 1156335 w 2155873"/>
                <a:gd name="connsiteY171" fmla="*/ 2164080 h 2521011"/>
                <a:gd name="connsiteX172" fmla="*/ 1122045 w 2155873"/>
                <a:gd name="connsiteY172" fmla="*/ 2141220 h 2521011"/>
                <a:gd name="connsiteX173" fmla="*/ 1107891 w 2155873"/>
                <a:gd name="connsiteY173" fmla="*/ 2157396 h 2521011"/>
                <a:gd name="connsiteX174" fmla="*/ 1106805 w 2155873"/>
                <a:gd name="connsiteY174" fmla="*/ 2156460 h 2521011"/>
                <a:gd name="connsiteX175" fmla="*/ 979170 w 2155873"/>
                <a:gd name="connsiteY175" fmla="*/ 2042160 h 2521011"/>
                <a:gd name="connsiteX176" fmla="*/ 932138 w 2155873"/>
                <a:gd name="connsiteY176" fmla="*/ 2104529 h 2521011"/>
                <a:gd name="connsiteX177" fmla="*/ 851535 w 2155873"/>
                <a:gd name="connsiteY177" fmla="*/ 2101216 h 2521011"/>
                <a:gd name="connsiteX178" fmla="*/ 847725 w 2155873"/>
                <a:gd name="connsiteY178" fmla="*/ 2129791 h 2521011"/>
                <a:gd name="connsiteX179" fmla="*/ 689610 w 2155873"/>
                <a:gd name="connsiteY179" fmla="*/ 2129791 h 2521011"/>
                <a:gd name="connsiteX180" fmla="*/ 685800 w 2155873"/>
                <a:gd name="connsiteY180" fmla="*/ 2025016 h 2521011"/>
                <a:gd name="connsiteX181" fmla="*/ 683980 w 2155873"/>
                <a:gd name="connsiteY181" fmla="*/ 2024761 h 2521011"/>
                <a:gd name="connsiteX182" fmla="*/ 701040 w 2155873"/>
                <a:gd name="connsiteY182" fmla="*/ 1973580 h 2521011"/>
                <a:gd name="connsiteX183" fmla="*/ 659130 w 2155873"/>
                <a:gd name="connsiteY183" fmla="*/ 1939290 h 2521011"/>
                <a:gd name="connsiteX184" fmla="*/ 662940 w 2155873"/>
                <a:gd name="connsiteY184" fmla="*/ 1899285 h 2521011"/>
                <a:gd name="connsiteX185" fmla="*/ 674370 w 2155873"/>
                <a:gd name="connsiteY185" fmla="*/ 1836420 h 2521011"/>
                <a:gd name="connsiteX186" fmla="*/ 643890 w 2155873"/>
                <a:gd name="connsiteY186" fmla="*/ 1802130 h 2521011"/>
                <a:gd name="connsiteX187" fmla="*/ 590550 w 2155873"/>
                <a:gd name="connsiteY187" fmla="*/ 1790700 h 2521011"/>
                <a:gd name="connsiteX188" fmla="*/ 520065 w 2155873"/>
                <a:gd name="connsiteY188" fmla="*/ 1731645 h 2521011"/>
                <a:gd name="connsiteX189" fmla="*/ 520065 w 2155873"/>
                <a:gd name="connsiteY189" fmla="*/ 1704975 h 2521011"/>
                <a:gd name="connsiteX190" fmla="*/ 491490 w 2155873"/>
                <a:gd name="connsiteY190" fmla="*/ 1708785 h 2521011"/>
                <a:gd name="connsiteX191" fmla="*/ 386715 w 2155873"/>
                <a:gd name="connsiteY191" fmla="*/ 1638300 h 2521011"/>
                <a:gd name="connsiteX192" fmla="*/ 345639 w 2155873"/>
                <a:gd name="connsiteY192" fmla="*/ 1595581 h 2521011"/>
                <a:gd name="connsiteX193" fmla="*/ 346710 w 2155873"/>
                <a:gd name="connsiteY193" fmla="*/ 1543050 h 2521011"/>
                <a:gd name="connsiteX194" fmla="*/ 302895 w 2155873"/>
                <a:gd name="connsiteY194" fmla="*/ 1522095 h 2521011"/>
                <a:gd name="connsiteX195" fmla="*/ 318135 w 2155873"/>
                <a:gd name="connsiteY195" fmla="*/ 1470660 h 2521011"/>
                <a:gd name="connsiteX196" fmla="*/ 274320 w 2155873"/>
                <a:gd name="connsiteY196" fmla="*/ 1491615 h 2521011"/>
                <a:gd name="connsiteX197" fmla="*/ 241935 w 2155873"/>
                <a:gd name="connsiteY197" fmla="*/ 1491615 h 2521011"/>
                <a:gd name="connsiteX198" fmla="*/ 236220 w 2155873"/>
                <a:gd name="connsiteY198" fmla="*/ 1510665 h 2521011"/>
                <a:gd name="connsiteX199" fmla="*/ 85676 w 2155873"/>
                <a:gd name="connsiteY199" fmla="*/ 1510087 h 2521011"/>
                <a:gd name="connsiteX200" fmla="*/ 80010 w 2155873"/>
                <a:gd name="connsiteY200" fmla="*/ 1443990 h 2521011"/>
                <a:gd name="connsiteX201" fmla="*/ 30480 w 2155873"/>
                <a:gd name="connsiteY201" fmla="*/ 1466850 h 2521011"/>
                <a:gd name="connsiteX202" fmla="*/ 9525 w 2155873"/>
                <a:gd name="connsiteY202" fmla="*/ 1390650 h 2521011"/>
                <a:gd name="connsiteX203" fmla="*/ 0 w 2155873"/>
                <a:gd name="connsiteY203" fmla="*/ 1389648 h 2521011"/>
                <a:gd name="connsiteX204" fmla="*/ 0 w 2155873"/>
                <a:gd name="connsiteY204" fmla="*/ 1352550 h 2521011"/>
                <a:gd name="connsiteX205" fmla="*/ 30480 w 2155873"/>
                <a:gd name="connsiteY205" fmla="*/ 1314450 h 2521011"/>
                <a:gd name="connsiteX206" fmla="*/ 95250 w 2155873"/>
                <a:gd name="connsiteY206" fmla="*/ 1303020 h 2521011"/>
                <a:gd name="connsiteX207" fmla="*/ 112395 w 2155873"/>
                <a:gd name="connsiteY207" fmla="*/ 1238250 h 2521011"/>
                <a:gd name="connsiteX208" fmla="*/ 100965 w 2155873"/>
                <a:gd name="connsiteY208" fmla="*/ 1143000 h 2521011"/>
                <a:gd name="connsiteX209" fmla="*/ 101779 w 2155873"/>
                <a:gd name="connsiteY209" fmla="*/ 1135131 h 2521011"/>
                <a:gd name="connsiteX210" fmla="*/ 190501 w 2155873"/>
                <a:gd name="connsiteY210" fmla="*/ 1110615 h 2521011"/>
                <a:gd name="connsiteX211" fmla="*/ 207646 w 2155873"/>
                <a:gd name="connsiteY211" fmla="*/ 1022985 h 2521011"/>
                <a:gd name="connsiteX212" fmla="*/ 186691 w 2155873"/>
                <a:gd name="connsiteY212" fmla="*/ 986790 h 2521011"/>
                <a:gd name="connsiteX213" fmla="*/ 57151 w 2155873"/>
                <a:gd name="connsiteY213" fmla="*/ 969645 h 2521011"/>
                <a:gd name="connsiteX214" fmla="*/ 125731 w 2155873"/>
                <a:gd name="connsiteY214" fmla="*/ 843915 h 2521011"/>
                <a:gd name="connsiteX215" fmla="*/ 129541 w 2155873"/>
                <a:gd name="connsiteY215" fmla="*/ 731520 h 2521011"/>
                <a:gd name="connsiteX216" fmla="*/ 104775 w 2155873"/>
                <a:gd name="connsiteY216" fmla="*/ 715066 h 2521011"/>
                <a:gd name="connsiteX217" fmla="*/ 104775 w 2155873"/>
                <a:gd name="connsiteY217" fmla="*/ 567691 h 2521011"/>
                <a:gd name="connsiteX218" fmla="*/ 125730 w 2155873"/>
                <a:gd name="connsiteY218" fmla="*/ 489586 h 2521011"/>
                <a:gd name="connsiteX219" fmla="*/ 95250 w 2155873"/>
                <a:gd name="connsiteY219" fmla="*/ 447676 h 2521011"/>
                <a:gd name="connsiteX220" fmla="*/ 169545 w 2155873"/>
                <a:gd name="connsiteY220" fmla="*/ 449581 h 2521011"/>
                <a:gd name="connsiteX221" fmla="*/ 164949 w 2155873"/>
                <a:gd name="connsiteY221" fmla="*/ 446066 h 2521011"/>
                <a:gd name="connsiteX222" fmla="*/ 169545 w 2155873"/>
                <a:gd name="connsiteY222" fmla="*/ 447675 h 2521011"/>
                <a:gd name="connsiteX223" fmla="*/ 200025 w 2155873"/>
                <a:gd name="connsiteY223" fmla="*/ 382905 h 2521011"/>
                <a:gd name="connsiteX224" fmla="*/ 283845 w 2155873"/>
                <a:gd name="connsiteY224" fmla="*/ 384810 h 2521011"/>
                <a:gd name="connsiteX225" fmla="*/ 329565 w 2155873"/>
                <a:gd name="connsiteY225" fmla="*/ 361950 h 2521011"/>
                <a:gd name="connsiteX226" fmla="*/ 344805 w 2155873"/>
                <a:gd name="connsiteY226" fmla="*/ 335280 h 2521011"/>
                <a:gd name="connsiteX227" fmla="*/ 348615 w 2155873"/>
                <a:gd name="connsiteY227" fmla="*/ 266700 h 2521011"/>
                <a:gd name="connsiteX228" fmla="*/ 325755 w 2155873"/>
                <a:gd name="connsiteY228" fmla="*/ 198120 h 2521011"/>
                <a:gd name="connsiteX229" fmla="*/ 272415 w 2155873"/>
                <a:gd name="connsiteY229" fmla="*/ 137160 h 2521011"/>
                <a:gd name="connsiteX230" fmla="*/ 295275 w 2155873"/>
                <a:gd name="connsiteY230" fmla="*/ 125730 h 2521011"/>
                <a:gd name="connsiteX231" fmla="*/ 293496 w 2155873"/>
                <a:gd name="connsiteY231" fmla="*/ 119401 h 2521011"/>
                <a:gd name="connsiteX232" fmla="*/ 295275 w 2155873"/>
                <a:gd name="connsiteY232" fmla="*/ 120015 h 2521011"/>
                <a:gd name="connsiteX233" fmla="*/ 337185 w 2155873"/>
                <a:gd name="connsiteY233" fmla="*/ 74295 h 2521011"/>
                <a:gd name="connsiteX234" fmla="*/ 403860 w 2155873"/>
                <a:gd name="connsiteY234" fmla="*/ 85725 h 2521011"/>
                <a:gd name="connsiteX235" fmla="*/ 381000 w 2155873"/>
                <a:gd name="connsiteY235" fmla="*/ 49530 h 2521011"/>
                <a:gd name="connsiteX236" fmla="*/ 432435 w 2155873"/>
                <a:gd name="connsiteY236" fmla="*/ 13335 h 2521011"/>
                <a:gd name="connsiteX237" fmla="*/ 537210 w 2155873"/>
                <a:gd name="connsiteY237"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20342 w 2155873"/>
                <a:gd name="connsiteY83" fmla="*/ 1723697 h 2521011"/>
                <a:gd name="connsiteX84" fmla="*/ 248917 w 2155873"/>
                <a:gd name="connsiteY84" fmla="*/ 1727507 h 2521011"/>
                <a:gd name="connsiteX85" fmla="*/ 338452 w 2155873"/>
                <a:gd name="connsiteY85" fmla="*/ 1588442 h 2521011"/>
                <a:gd name="connsiteX86" fmla="*/ 537210 w 2155873"/>
                <a:gd name="connsiteY86" fmla="*/ 0 h 2521011"/>
                <a:gd name="connsiteX87" fmla="*/ 563880 w 2155873"/>
                <a:gd name="connsiteY87" fmla="*/ 80010 h 2521011"/>
                <a:gd name="connsiteX88" fmla="*/ 672465 w 2155873"/>
                <a:gd name="connsiteY88" fmla="*/ 51435 h 2521011"/>
                <a:gd name="connsiteX89" fmla="*/ 721352 w 2155873"/>
                <a:gd name="connsiteY89" fmla="*/ 29486 h 2521011"/>
                <a:gd name="connsiteX90" fmla="*/ 744855 w 2155873"/>
                <a:gd name="connsiteY90" fmla="*/ 59055 h 2521011"/>
                <a:gd name="connsiteX91" fmla="*/ 739140 w 2155873"/>
                <a:gd name="connsiteY91" fmla="*/ 89535 h 2521011"/>
                <a:gd name="connsiteX92" fmla="*/ 821055 w 2155873"/>
                <a:gd name="connsiteY92" fmla="*/ 93345 h 2521011"/>
                <a:gd name="connsiteX93" fmla="*/ 834390 w 2155873"/>
                <a:gd name="connsiteY93" fmla="*/ 19050 h 2521011"/>
                <a:gd name="connsiteX94" fmla="*/ 855345 w 2155873"/>
                <a:gd name="connsiteY94" fmla="*/ 47625 h 2521011"/>
                <a:gd name="connsiteX95" fmla="*/ 946785 w 2155873"/>
                <a:gd name="connsiteY95" fmla="*/ 47625 h 2521011"/>
                <a:gd name="connsiteX96" fmla="*/ 996315 w 2155873"/>
                <a:gd name="connsiteY96" fmla="*/ 38100 h 2521011"/>
                <a:gd name="connsiteX97" fmla="*/ 1003935 w 2155873"/>
                <a:gd name="connsiteY97" fmla="*/ 9525 h 2521011"/>
                <a:gd name="connsiteX98" fmla="*/ 1064895 w 2155873"/>
                <a:gd name="connsiteY98" fmla="*/ 0 h 2521011"/>
                <a:gd name="connsiteX99" fmla="*/ 1097280 w 2155873"/>
                <a:gd name="connsiteY99" fmla="*/ 102870 h 2521011"/>
                <a:gd name="connsiteX100" fmla="*/ 1110615 w 2155873"/>
                <a:gd name="connsiteY100" fmla="*/ 102870 h 2521011"/>
                <a:gd name="connsiteX101" fmla="*/ 1135380 w 2155873"/>
                <a:gd name="connsiteY101" fmla="*/ 190500 h 2521011"/>
                <a:gd name="connsiteX102" fmla="*/ 1137805 w 2155873"/>
                <a:gd name="connsiteY102" fmla="*/ 195722 h 2521011"/>
                <a:gd name="connsiteX103" fmla="*/ 1135380 w 2155873"/>
                <a:gd name="connsiteY103" fmla="*/ 198120 h 2521011"/>
                <a:gd name="connsiteX104" fmla="*/ 1131570 w 2155873"/>
                <a:gd name="connsiteY104" fmla="*/ 240030 h 2521011"/>
                <a:gd name="connsiteX105" fmla="*/ 1156335 w 2155873"/>
                <a:gd name="connsiteY105" fmla="*/ 346710 h 2521011"/>
                <a:gd name="connsiteX106" fmla="*/ 1099185 w 2155873"/>
                <a:gd name="connsiteY106" fmla="*/ 363855 h 2521011"/>
                <a:gd name="connsiteX107" fmla="*/ 1127760 w 2155873"/>
                <a:gd name="connsiteY107" fmla="*/ 510540 h 2521011"/>
                <a:gd name="connsiteX108" fmla="*/ 1148715 w 2155873"/>
                <a:gd name="connsiteY108" fmla="*/ 563880 h 2521011"/>
                <a:gd name="connsiteX109" fmla="*/ 1194435 w 2155873"/>
                <a:gd name="connsiteY109" fmla="*/ 641985 h 2521011"/>
                <a:gd name="connsiteX110" fmla="*/ 1215390 w 2155873"/>
                <a:gd name="connsiteY110" fmla="*/ 645795 h 2521011"/>
                <a:gd name="connsiteX111" fmla="*/ 1243965 w 2155873"/>
                <a:gd name="connsiteY111" fmla="*/ 737235 h 2521011"/>
                <a:gd name="connsiteX112" fmla="*/ 1423035 w 2155873"/>
                <a:gd name="connsiteY112" fmla="*/ 702945 h 2521011"/>
                <a:gd name="connsiteX113" fmla="*/ 1422609 w 2155873"/>
                <a:gd name="connsiteY113" fmla="*/ 700259 h 2521011"/>
                <a:gd name="connsiteX114" fmla="*/ 1468755 w 2155873"/>
                <a:gd name="connsiteY114" fmla="*/ 689610 h 2521011"/>
                <a:gd name="connsiteX115" fmla="*/ 1491615 w 2155873"/>
                <a:gd name="connsiteY115" fmla="*/ 659130 h 2521011"/>
                <a:gd name="connsiteX116" fmla="*/ 1520190 w 2155873"/>
                <a:gd name="connsiteY116" fmla="*/ 645795 h 2521011"/>
                <a:gd name="connsiteX117" fmla="*/ 1531620 w 2155873"/>
                <a:gd name="connsiteY117" fmla="*/ 613410 h 2521011"/>
                <a:gd name="connsiteX118" fmla="*/ 1552575 w 2155873"/>
                <a:gd name="connsiteY118" fmla="*/ 594360 h 2521011"/>
                <a:gd name="connsiteX119" fmla="*/ 1573530 w 2155873"/>
                <a:gd name="connsiteY119" fmla="*/ 609600 h 2521011"/>
                <a:gd name="connsiteX120" fmla="*/ 1567815 w 2155873"/>
                <a:gd name="connsiteY120" fmla="*/ 708660 h 2521011"/>
                <a:gd name="connsiteX121" fmla="*/ 1638300 w 2155873"/>
                <a:gd name="connsiteY121" fmla="*/ 786765 h 2521011"/>
                <a:gd name="connsiteX122" fmla="*/ 1640205 w 2155873"/>
                <a:gd name="connsiteY122" fmla="*/ 851535 h 2521011"/>
                <a:gd name="connsiteX123" fmla="*/ 1615440 w 2155873"/>
                <a:gd name="connsiteY123" fmla="*/ 872490 h 2521011"/>
                <a:gd name="connsiteX124" fmla="*/ 1678305 w 2155873"/>
                <a:gd name="connsiteY124" fmla="*/ 876300 h 2521011"/>
                <a:gd name="connsiteX125" fmla="*/ 1964632 w 2155873"/>
                <a:gd name="connsiteY125" fmla="*/ 811829 h 2521011"/>
                <a:gd name="connsiteX126" fmla="*/ 1985010 w 2155873"/>
                <a:gd name="connsiteY126" fmla="*/ 889635 h 2521011"/>
                <a:gd name="connsiteX127" fmla="*/ 1977390 w 2155873"/>
                <a:gd name="connsiteY127" fmla="*/ 942975 h 2521011"/>
                <a:gd name="connsiteX128" fmla="*/ 1912620 w 2155873"/>
                <a:gd name="connsiteY128" fmla="*/ 952500 h 2521011"/>
                <a:gd name="connsiteX129" fmla="*/ 1912620 w 2155873"/>
                <a:gd name="connsiteY129" fmla="*/ 1022985 h 2521011"/>
                <a:gd name="connsiteX130" fmla="*/ 1956435 w 2155873"/>
                <a:gd name="connsiteY130" fmla="*/ 1028700 h 2521011"/>
                <a:gd name="connsiteX131" fmla="*/ 1996440 w 2155873"/>
                <a:gd name="connsiteY131" fmla="*/ 1002030 h 2521011"/>
                <a:gd name="connsiteX132" fmla="*/ 1975485 w 2155873"/>
                <a:gd name="connsiteY132" fmla="*/ 1057275 h 2521011"/>
                <a:gd name="connsiteX133" fmla="*/ 1971675 w 2155873"/>
                <a:gd name="connsiteY133" fmla="*/ 1137285 h 2521011"/>
                <a:gd name="connsiteX134" fmla="*/ 1976108 w 2155873"/>
                <a:gd name="connsiteY134" fmla="*/ 1138062 h 2521011"/>
                <a:gd name="connsiteX135" fmla="*/ 2025015 w 2155873"/>
                <a:gd name="connsiteY135" fmla="*/ 1226820 h 2521011"/>
                <a:gd name="connsiteX136" fmla="*/ 1965960 w 2155873"/>
                <a:gd name="connsiteY136" fmla="*/ 1257300 h 2521011"/>
                <a:gd name="connsiteX137" fmla="*/ 1975485 w 2155873"/>
                <a:gd name="connsiteY137" fmla="*/ 1295400 h 2521011"/>
                <a:gd name="connsiteX138" fmla="*/ 1929765 w 2155873"/>
                <a:gd name="connsiteY138" fmla="*/ 1350645 h 2521011"/>
                <a:gd name="connsiteX139" fmla="*/ 2057400 w 2155873"/>
                <a:gd name="connsiteY139" fmla="*/ 1419225 h 2521011"/>
                <a:gd name="connsiteX140" fmla="*/ 2034540 w 2155873"/>
                <a:gd name="connsiteY140" fmla="*/ 1451610 h 2521011"/>
                <a:gd name="connsiteX141" fmla="*/ 2085975 w 2155873"/>
                <a:gd name="connsiteY141" fmla="*/ 1527810 h 2521011"/>
                <a:gd name="connsiteX142" fmla="*/ 2080260 w 2155873"/>
                <a:gd name="connsiteY142" fmla="*/ 1565910 h 2521011"/>
                <a:gd name="connsiteX143" fmla="*/ 2045970 w 2155873"/>
                <a:gd name="connsiteY143" fmla="*/ 1581150 h 2521011"/>
                <a:gd name="connsiteX144" fmla="*/ 2013585 w 2155873"/>
                <a:gd name="connsiteY144" fmla="*/ 1657350 h 2521011"/>
                <a:gd name="connsiteX145" fmla="*/ 2047875 w 2155873"/>
                <a:gd name="connsiteY145" fmla="*/ 1691640 h 2521011"/>
                <a:gd name="connsiteX146" fmla="*/ 2011680 w 2155873"/>
                <a:gd name="connsiteY146" fmla="*/ 1737360 h 2521011"/>
                <a:gd name="connsiteX147" fmla="*/ 2095500 w 2155873"/>
                <a:gd name="connsiteY147" fmla="*/ 1722120 h 2521011"/>
                <a:gd name="connsiteX148" fmla="*/ 2013585 w 2155873"/>
                <a:gd name="connsiteY148" fmla="*/ 1739265 h 2521011"/>
                <a:gd name="connsiteX149" fmla="*/ 1912620 w 2155873"/>
                <a:gd name="connsiteY149" fmla="*/ 1644015 h 2521011"/>
                <a:gd name="connsiteX150" fmla="*/ 1823085 w 2155873"/>
                <a:gd name="connsiteY150" fmla="*/ 1708785 h 2521011"/>
                <a:gd name="connsiteX151" fmla="*/ 1691640 w 2155873"/>
                <a:gd name="connsiteY151" fmla="*/ 1737360 h 2521011"/>
                <a:gd name="connsiteX152" fmla="*/ 1678305 w 2155873"/>
                <a:gd name="connsiteY152" fmla="*/ 1722120 h 2521011"/>
                <a:gd name="connsiteX153" fmla="*/ 1621155 w 2155873"/>
                <a:gd name="connsiteY153" fmla="*/ 1737360 h 2521011"/>
                <a:gd name="connsiteX154" fmla="*/ 1617345 w 2155873"/>
                <a:gd name="connsiteY154" fmla="*/ 1760220 h 2521011"/>
                <a:gd name="connsiteX155" fmla="*/ 1565432 w 2155873"/>
                <a:gd name="connsiteY155" fmla="*/ 1773198 h 2521011"/>
                <a:gd name="connsiteX156" fmla="*/ 1564005 w 2155873"/>
                <a:gd name="connsiteY156" fmla="*/ 1771650 h 2521011"/>
                <a:gd name="connsiteX157" fmla="*/ 1520190 w 2155873"/>
                <a:gd name="connsiteY157" fmla="*/ 1811655 h 2521011"/>
                <a:gd name="connsiteX158" fmla="*/ 1501140 w 2155873"/>
                <a:gd name="connsiteY158" fmla="*/ 1811655 h 2521011"/>
                <a:gd name="connsiteX159" fmla="*/ 1428750 w 2155873"/>
                <a:gd name="connsiteY159" fmla="*/ 1903095 h 2521011"/>
                <a:gd name="connsiteX160" fmla="*/ 1421130 w 2155873"/>
                <a:gd name="connsiteY160" fmla="*/ 1952625 h 2521011"/>
                <a:gd name="connsiteX161" fmla="*/ 1396365 w 2155873"/>
                <a:gd name="connsiteY161" fmla="*/ 1918335 h 2521011"/>
                <a:gd name="connsiteX162" fmla="*/ 1358265 w 2155873"/>
                <a:gd name="connsiteY162" fmla="*/ 1986915 h 2521011"/>
                <a:gd name="connsiteX163" fmla="*/ 1343025 w 2155873"/>
                <a:gd name="connsiteY163" fmla="*/ 1986915 h 2521011"/>
                <a:gd name="connsiteX164" fmla="*/ 1297305 w 2155873"/>
                <a:gd name="connsiteY164" fmla="*/ 2019300 h 2521011"/>
                <a:gd name="connsiteX165" fmla="*/ 1301115 w 2155873"/>
                <a:gd name="connsiteY165" fmla="*/ 2038350 h 2521011"/>
                <a:gd name="connsiteX166" fmla="*/ 1259205 w 2155873"/>
                <a:gd name="connsiteY166" fmla="*/ 2066925 h 2521011"/>
                <a:gd name="connsiteX167" fmla="*/ 1272540 w 2155873"/>
                <a:gd name="connsiteY167" fmla="*/ 2097405 h 2521011"/>
                <a:gd name="connsiteX168" fmla="*/ 1202055 w 2155873"/>
                <a:gd name="connsiteY168" fmla="*/ 2106930 h 2521011"/>
                <a:gd name="connsiteX169" fmla="*/ 1183005 w 2155873"/>
                <a:gd name="connsiteY169" fmla="*/ 2143125 h 2521011"/>
                <a:gd name="connsiteX170" fmla="*/ 1156335 w 2155873"/>
                <a:gd name="connsiteY170" fmla="*/ 2164080 h 2521011"/>
                <a:gd name="connsiteX171" fmla="*/ 1122045 w 2155873"/>
                <a:gd name="connsiteY171" fmla="*/ 2141220 h 2521011"/>
                <a:gd name="connsiteX172" fmla="*/ 1107891 w 2155873"/>
                <a:gd name="connsiteY172" fmla="*/ 2157396 h 2521011"/>
                <a:gd name="connsiteX173" fmla="*/ 1106805 w 2155873"/>
                <a:gd name="connsiteY173" fmla="*/ 2156460 h 2521011"/>
                <a:gd name="connsiteX174" fmla="*/ 979170 w 2155873"/>
                <a:gd name="connsiteY174" fmla="*/ 2042160 h 2521011"/>
                <a:gd name="connsiteX175" fmla="*/ 932138 w 2155873"/>
                <a:gd name="connsiteY175" fmla="*/ 2104529 h 2521011"/>
                <a:gd name="connsiteX176" fmla="*/ 851535 w 2155873"/>
                <a:gd name="connsiteY176" fmla="*/ 2101216 h 2521011"/>
                <a:gd name="connsiteX177" fmla="*/ 847725 w 2155873"/>
                <a:gd name="connsiteY177" fmla="*/ 2129791 h 2521011"/>
                <a:gd name="connsiteX178" fmla="*/ 689610 w 2155873"/>
                <a:gd name="connsiteY178" fmla="*/ 2129791 h 2521011"/>
                <a:gd name="connsiteX179" fmla="*/ 685800 w 2155873"/>
                <a:gd name="connsiteY179" fmla="*/ 2025016 h 2521011"/>
                <a:gd name="connsiteX180" fmla="*/ 683980 w 2155873"/>
                <a:gd name="connsiteY180" fmla="*/ 2024761 h 2521011"/>
                <a:gd name="connsiteX181" fmla="*/ 701040 w 2155873"/>
                <a:gd name="connsiteY181" fmla="*/ 1973580 h 2521011"/>
                <a:gd name="connsiteX182" fmla="*/ 659130 w 2155873"/>
                <a:gd name="connsiteY182" fmla="*/ 1939290 h 2521011"/>
                <a:gd name="connsiteX183" fmla="*/ 662940 w 2155873"/>
                <a:gd name="connsiteY183" fmla="*/ 1899285 h 2521011"/>
                <a:gd name="connsiteX184" fmla="*/ 674370 w 2155873"/>
                <a:gd name="connsiteY184" fmla="*/ 1836420 h 2521011"/>
                <a:gd name="connsiteX185" fmla="*/ 643890 w 2155873"/>
                <a:gd name="connsiteY185" fmla="*/ 1802130 h 2521011"/>
                <a:gd name="connsiteX186" fmla="*/ 590550 w 2155873"/>
                <a:gd name="connsiteY186" fmla="*/ 1790700 h 2521011"/>
                <a:gd name="connsiteX187" fmla="*/ 520065 w 2155873"/>
                <a:gd name="connsiteY187" fmla="*/ 1731645 h 2521011"/>
                <a:gd name="connsiteX188" fmla="*/ 520065 w 2155873"/>
                <a:gd name="connsiteY188" fmla="*/ 1704975 h 2521011"/>
                <a:gd name="connsiteX189" fmla="*/ 491490 w 2155873"/>
                <a:gd name="connsiteY189" fmla="*/ 1708785 h 2521011"/>
                <a:gd name="connsiteX190" fmla="*/ 386715 w 2155873"/>
                <a:gd name="connsiteY190" fmla="*/ 1638300 h 2521011"/>
                <a:gd name="connsiteX191" fmla="*/ 345639 w 2155873"/>
                <a:gd name="connsiteY191" fmla="*/ 1595581 h 2521011"/>
                <a:gd name="connsiteX192" fmla="*/ 346710 w 2155873"/>
                <a:gd name="connsiteY192" fmla="*/ 1543050 h 2521011"/>
                <a:gd name="connsiteX193" fmla="*/ 302895 w 2155873"/>
                <a:gd name="connsiteY193" fmla="*/ 1522095 h 2521011"/>
                <a:gd name="connsiteX194" fmla="*/ 318135 w 2155873"/>
                <a:gd name="connsiteY194" fmla="*/ 1470660 h 2521011"/>
                <a:gd name="connsiteX195" fmla="*/ 274320 w 2155873"/>
                <a:gd name="connsiteY195" fmla="*/ 1491615 h 2521011"/>
                <a:gd name="connsiteX196" fmla="*/ 241935 w 2155873"/>
                <a:gd name="connsiteY196" fmla="*/ 1491615 h 2521011"/>
                <a:gd name="connsiteX197" fmla="*/ 236220 w 2155873"/>
                <a:gd name="connsiteY197" fmla="*/ 1510665 h 2521011"/>
                <a:gd name="connsiteX198" fmla="*/ 85676 w 2155873"/>
                <a:gd name="connsiteY198" fmla="*/ 1510087 h 2521011"/>
                <a:gd name="connsiteX199" fmla="*/ 80010 w 2155873"/>
                <a:gd name="connsiteY199" fmla="*/ 1443990 h 2521011"/>
                <a:gd name="connsiteX200" fmla="*/ 30480 w 2155873"/>
                <a:gd name="connsiteY200" fmla="*/ 1466850 h 2521011"/>
                <a:gd name="connsiteX201" fmla="*/ 9525 w 2155873"/>
                <a:gd name="connsiteY201" fmla="*/ 1390650 h 2521011"/>
                <a:gd name="connsiteX202" fmla="*/ 0 w 2155873"/>
                <a:gd name="connsiteY202" fmla="*/ 1389648 h 2521011"/>
                <a:gd name="connsiteX203" fmla="*/ 0 w 2155873"/>
                <a:gd name="connsiteY203" fmla="*/ 1352550 h 2521011"/>
                <a:gd name="connsiteX204" fmla="*/ 30480 w 2155873"/>
                <a:gd name="connsiteY204" fmla="*/ 1314450 h 2521011"/>
                <a:gd name="connsiteX205" fmla="*/ 95250 w 2155873"/>
                <a:gd name="connsiteY205" fmla="*/ 1303020 h 2521011"/>
                <a:gd name="connsiteX206" fmla="*/ 112395 w 2155873"/>
                <a:gd name="connsiteY206" fmla="*/ 1238250 h 2521011"/>
                <a:gd name="connsiteX207" fmla="*/ 100965 w 2155873"/>
                <a:gd name="connsiteY207" fmla="*/ 1143000 h 2521011"/>
                <a:gd name="connsiteX208" fmla="*/ 101779 w 2155873"/>
                <a:gd name="connsiteY208" fmla="*/ 1135131 h 2521011"/>
                <a:gd name="connsiteX209" fmla="*/ 190501 w 2155873"/>
                <a:gd name="connsiteY209" fmla="*/ 1110615 h 2521011"/>
                <a:gd name="connsiteX210" fmla="*/ 207646 w 2155873"/>
                <a:gd name="connsiteY210" fmla="*/ 1022985 h 2521011"/>
                <a:gd name="connsiteX211" fmla="*/ 186691 w 2155873"/>
                <a:gd name="connsiteY211" fmla="*/ 986790 h 2521011"/>
                <a:gd name="connsiteX212" fmla="*/ 57151 w 2155873"/>
                <a:gd name="connsiteY212" fmla="*/ 969645 h 2521011"/>
                <a:gd name="connsiteX213" fmla="*/ 125731 w 2155873"/>
                <a:gd name="connsiteY213" fmla="*/ 843915 h 2521011"/>
                <a:gd name="connsiteX214" fmla="*/ 129541 w 2155873"/>
                <a:gd name="connsiteY214" fmla="*/ 731520 h 2521011"/>
                <a:gd name="connsiteX215" fmla="*/ 104775 w 2155873"/>
                <a:gd name="connsiteY215" fmla="*/ 715066 h 2521011"/>
                <a:gd name="connsiteX216" fmla="*/ 104775 w 2155873"/>
                <a:gd name="connsiteY216" fmla="*/ 567691 h 2521011"/>
                <a:gd name="connsiteX217" fmla="*/ 125730 w 2155873"/>
                <a:gd name="connsiteY217" fmla="*/ 489586 h 2521011"/>
                <a:gd name="connsiteX218" fmla="*/ 95250 w 2155873"/>
                <a:gd name="connsiteY218" fmla="*/ 447676 h 2521011"/>
                <a:gd name="connsiteX219" fmla="*/ 169545 w 2155873"/>
                <a:gd name="connsiteY219" fmla="*/ 449581 h 2521011"/>
                <a:gd name="connsiteX220" fmla="*/ 164949 w 2155873"/>
                <a:gd name="connsiteY220" fmla="*/ 446066 h 2521011"/>
                <a:gd name="connsiteX221" fmla="*/ 169545 w 2155873"/>
                <a:gd name="connsiteY221" fmla="*/ 447675 h 2521011"/>
                <a:gd name="connsiteX222" fmla="*/ 200025 w 2155873"/>
                <a:gd name="connsiteY222" fmla="*/ 382905 h 2521011"/>
                <a:gd name="connsiteX223" fmla="*/ 283845 w 2155873"/>
                <a:gd name="connsiteY223" fmla="*/ 384810 h 2521011"/>
                <a:gd name="connsiteX224" fmla="*/ 329565 w 2155873"/>
                <a:gd name="connsiteY224" fmla="*/ 361950 h 2521011"/>
                <a:gd name="connsiteX225" fmla="*/ 344805 w 2155873"/>
                <a:gd name="connsiteY225" fmla="*/ 335280 h 2521011"/>
                <a:gd name="connsiteX226" fmla="*/ 348615 w 2155873"/>
                <a:gd name="connsiteY226" fmla="*/ 266700 h 2521011"/>
                <a:gd name="connsiteX227" fmla="*/ 325755 w 2155873"/>
                <a:gd name="connsiteY227" fmla="*/ 198120 h 2521011"/>
                <a:gd name="connsiteX228" fmla="*/ 272415 w 2155873"/>
                <a:gd name="connsiteY228" fmla="*/ 137160 h 2521011"/>
                <a:gd name="connsiteX229" fmla="*/ 295275 w 2155873"/>
                <a:gd name="connsiteY229" fmla="*/ 125730 h 2521011"/>
                <a:gd name="connsiteX230" fmla="*/ 293496 w 2155873"/>
                <a:gd name="connsiteY230" fmla="*/ 119401 h 2521011"/>
                <a:gd name="connsiteX231" fmla="*/ 295275 w 2155873"/>
                <a:gd name="connsiteY231" fmla="*/ 120015 h 2521011"/>
                <a:gd name="connsiteX232" fmla="*/ 337185 w 2155873"/>
                <a:gd name="connsiteY232" fmla="*/ 74295 h 2521011"/>
                <a:gd name="connsiteX233" fmla="*/ 403860 w 2155873"/>
                <a:gd name="connsiteY233" fmla="*/ 85725 h 2521011"/>
                <a:gd name="connsiteX234" fmla="*/ 381000 w 2155873"/>
                <a:gd name="connsiteY234" fmla="*/ 49530 h 2521011"/>
                <a:gd name="connsiteX235" fmla="*/ 432435 w 2155873"/>
                <a:gd name="connsiteY235" fmla="*/ 13335 h 2521011"/>
                <a:gd name="connsiteX236" fmla="*/ 537210 w 2155873"/>
                <a:gd name="connsiteY236"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48917 w 2155873"/>
                <a:gd name="connsiteY83" fmla="*/ 1727507 h 2521011"/>
                <a:gd name="connsiteX84" fmla="*/ 338452 w 2155873"/>
                <a:gd name="connsiteY84" fmla="*/ 1588442 h 2521011"/>
                <a:gd name="connsiteX85" fmla="*/ 537210 w 2155873"/>
                <a:gd name="connsiteY85" fmla="*/ 0 h 2521011"/>
                <a:gd name="connsiteX86" fmla="*/ 563880 w 2155873"/>
                <a:gd name="connsiteY86" fmla="*/ 80010 h 2521011"/>
                <a:gd name="connsiteX87" fmla="*/ 672465 w 2155873"/>
                <a:gd name="connsiteY87" fmla="*/ 51435 h 2521011"/>
                <a:gd name="connsiteX88" fmla="*/ 721352 w 2155873"/>
                <a:gd name="connsiteY88" fmla="*/ 29486 h 2521011"/>
                <a:gd name="connsiteX89" fmla="*/ 744855 w 2155873"/>
                <a:gd name="connsiteY89" fmla="*/ 59055 h 2521011"/>
                <a:gd name="connsiteX90" fmla="*/ 739140 w 2155873"/>
                <a:gd name="connsiteY90" fmla="*/ 89535 h 2521011"/>
                <a:gd name="connsiteX91" fmla="*/ 821055 w 2155873"/>
                <a:gd name="connsiteY91" fmla="*/ 93345 h 2521011"/>
                <a:gd name="connsiteX92" fmla="*/ 834390 w 2155873"/>
                <a:gd name="connsiteY92" fmla="*/ 19050 h 2521011"/>
                <a:gd name="connsiteX93" fmla="*/ 855345 w 2155873"/>
                <a:gd name="connsiteY93" fmla="*/ 47625 h 2521011"/>
                <a:gd name="connsiteX94" fmla="*/ 946785 w 2155873"/>
                <a:gd name="connsiteY94" fmla="*/ 47625 h 2521011"/>
                <a:gd name="connsiteX95" fmla="*/ 996315 w 2155873"/>
                <a:gd name="connsiteY95" fmla="*/ 38100 h 2521011"/>
                <a:gd name="connsiteX96" fmla="*/ 1003935 w 2155873"/>
                <a:gd name="connsiteY96" fmla="*/ 9525 h 2521011"/>
                <a:gd name="connsiteX97" fmla="*/ 1064895 w 2155873"/>
                <a:gd name="connsiteY97" fmla="*/ 0 h 2521011"/>
                <a:gd name="connsiteX98" fmla="*/ 1097280 w 2155873"/>
                <a:gd name="connsiteY98" fmla="*/ 102870 h 2521011"/>
                <a:gd name="connsiteX99" fmla="*/ 1110615 w 2155873"/>
                <a:gd name="connsiteY99" fmla="*/ 102870 h 2521011"/>
                <a:gd name="connsiteX100" fmla="*/ 1135380 w 2155873"/>
                <a:gd name="connsiteY100" fmla="*/ 190500 h 2521011"/>
                <a:gd name="connsiteX101" fmla="*/ 1137805 w 2155873"/>
                <a:gd name="connsiteY101" fmla="*/ 195722 h 2521011"/>
                <a:gd name="connsiteX102" fmla="*/ 1135380 w 2155873"/>
                <a:gd name="connsiteY102" fmla="*/ 198120 h 2521011"/>
                <a:gd name="connsiteX103" fmla="*/ 1131570 w 2155873"/>
                <a:gd name="connsiteY103" fmla="*/ 240030 h 2521011"/>
                <a:gd name="connsiteX104" fmla="*/ 1156335 w 2155873"/>
                <a:gd name="connsiteY104" fmla="*/ 346710 h 2521011"/>
                <a:gd name="connsiteX105" fmla="*/ 1099185 w 2155873"/>
                <a:gd name="connsiteY105" fmla="*/ 363855 h 2521011"/>
                <a:gd name="connsiteX106" fmla="*/ 1127760 w 2155873"/>
                <a:gd name="connsiteY106" fmla="*/ 510540 h 2521011"/>
                <a:gd name="connsiteX107" fmla="*/ 1148715 w 2155873"/>
                <a:gd name="connsiteY107" fmla="*/ 563880 h 2521011"/>
                <a:gd name="connsiteX108" fmla="*/ 1194435 w 2155873"/>
                <a:gd name="connsiteY108" fmla="*/ 641985 h 2521011"/>
                <a:gd name="connsiteX109" fmla="*/ 1215390 w 2155873"/>
                <a:gd name="connsiteY109" fmla="*/ 645795 h 2521011"/>
                <a:gd name="connsiteX110" fmla="*/ 1243965 w 2155873"/>
                <a:gd name="connsiteY110" fmla="*/ 737235 h 2521011"/>
                <a:gd name="connsiteX111" fmla="*/ 1423035 w 2155873"/>
                <a:gd name="connsiteY111" fmla="*/ 702945 h 2521011"/>
                <a:gd name="connsiteX112" fmla="*/ 1422609 w 2155873"/>
                <a:gd name="connsiteY112" fmla="*/ 700259 h 2521011"/>
                <a:gd name="connsiteX113" fmla="*/ 1468755 w 2155873"/>
                <a:gd name="connsiteY113" fmla="*/ 689610 h 2521011"/>
                <a:gd name="connsiteX114" fmla="*/ 1491615 w 2155873"/>
                <a:gd name="connsiteY114" fmla="*/ 659130 h 2521011"/>
                <a:gd name="connsiteX115" fmla="*/ 1520190 w 2155873"/>
                <a:gd name="connsiteY115" fmla="*/ 645795 h 2521011"/>
                <a:gd name="connsiteX116" fmla="*/ 1531620 w 2155873"/>
                <a:gd name="connsiteY116" fmla="*/ 613410 h 2521011"/>
                <a:gd name="connsiteX117" fmla="*/ 1552575 w 2155873"/>
                <a:gd name="connsiteY117" fmla="*/ 594360 h 2521011"/>
                <a:gd name="connsiteX118" fmla="*/ 1573530 w 2155873"/>
                <a:gd name="connsiteY118" fmla="*/ 609600 h 2521011"/>
                <a:gd name="connsiteX119" fmla="*/ 1567815 w 2155873"/>
                <a:gd name="connsiteY119" fmla="*/ 708660 h 2521011"/>
                <a:gd name="connsiteX120" fmla="*/ 1638300 w 2155873"/>
                <a:gd name="connsiteY120" fmla="*/ 786765 h 2521011"/>
                <a:gd name="connsiteX121" fmla="*/ 1640205 w 2155873"/>
                <a:gd name="connsiteY121" fmla="*/ 851535 h 2521011"/>
                <a:gd name="connsiteX122" fmla="*/ 1615440 w 2155873"/>
                <a:gd name="connsiteY122" fmla="*/ 872490 h 2521011"/>
                <a:gd name="connsiteX123" fmla="*/ 1678305 w 2155873"/>
                <a:gd name="connsiteY123" fmla="*/ 876300 h 2521011"/>
                <a:gd name="connsiteX124" fmla="*/ 1964632 w 2155873"/>
                <a:gd name="connsiteY124" fmla="*/ 811829 h 2521011"/>
                <a:gd name="connsiteX125" fmla="*/ 1985010 w 2155873"/>
                <a:gd name="connsiteY125" fmla="*/ 889635 h 2521011"/>
                <a:gd name="connsiteX126" fmla="*/ 1977390 w 2155873"/>
                <a:gd name="connsiteY126" fmla="*/ 942975 h 2521011"/>
                <a:gd name="connsiteX127" fmla="*/ 1912620 w 2155873"/>
                <a:gd name="connsiteY127" fmla="*/ 952500 h 2521011"/>
                <a:gd name="connsiteX128" fmla="*/ 1912620 w 2155873"/>
                <a:gd name="connsiteY128" fmla="*/ 1022985 h 2521011"/>
                <a:gd name="connsiteX129" fmla="*/ 1956435 w 2155873"/>
                <a:gd name="connsiteY129" fmla="*/ 1028700 h 2521011"/>
                <a:gd name="connsiteX130" fmla="*/ 1996440 w 2155873"/>
                <a:gd name="connsiteY130" fmla="*/ 1002030 h 2521011"/>
                <a:gd name="connsiteX131" fmla="*/ 1975485 w 2155873"/>
                <a:gd name="connsiteY131" fmla="*/ 1057275 h 2521011"/>
                <a:gd name="connsiteX132" fmla="*/ 1971675 w 2155873"/>
                <a:gd name="connsiteY132" fmla="*/ 1137285 h 2521011"/>
                <a:gd name="connsiteX133" fmla="*/ 1976108 w 2155873"/>
                <a:gd name="connsiteY133" fmla="*/ 1138062 h 2521011"/>
                <a:gd name="connsiteX134" fmla="*/ 2025015 w 2155873"/>
                <a:gd name="connsiteY134" fmla="*/ 1226820 h 2521011"/>
                <a:gd name="connsiteX135" fmla="*/ 1965960 w 2155873"/>
                <a:gd name="connsiteY135" fmla="*/ 1257300 h 2521011"/>
                <a:gd name="connsiteX136" fmla="*/ 1975485 w 2155873"/>
                <a:gd name="connsiteY136" fmla="*/ 1295400 h 2521011"/>
                <a:gd name="connsiteX137" fmla="*/ 1929765 w 2155873"/>
                <a:gd name="connsiteY137" fmla="*/ 1350645 h 2521011"/>
                <a:gd name="connsiteX138" fmla="*/ 2057400 w 2155873"/>
                <a:gd name="connsiteY138" fmla="*/ 1419225 h 2521011"/>
                <a:gd name="connsiteX139" fmla="*/ 2034540 w 2155873"/>
                <a:gd name="connsiteY139" fmla="*/ 1451610 h 2521011"/>
                <a:gd name="connsiteX140" fmla="*/ 2085975 w 2155873"/>
                <a:gd name="connsiteY140" fmla="*/ 1527810 h 2521011"/>
                <a:gd name="connsiteX141" fmla="*/ 2080260 w 2155873"/>
                <a:gd name="connsiteY141" fmla="*/ 1565910 h 2521011"/>
                <a:gd name="connsiteX142" fmla="*/ 2045970 w 2155873"/>
                <a:gd name="connsiteY142" fmla="*/ 1581150 h 2521011"/>
                <a:gd name="connsiteX143" fmla="*/ 2013585 w 2155873"/>
                <a:gd name="connsiteY143" fmla="*/ 1657350 h 2521011"/>
                <a:gd name="connsiteX144" fmla="*/ 2047875 w 2155873"/>
                <a:gd name="connsiteY144" fmla="*/ 1691640 h 2521011"/>
                <a:gd name="connsiteX145" fmla="*/ 2011680 w 2155873"/>
                <a:gd name="connsiteY145" fmla="*/ 1737360 h 2521011"/>
                <a:gd name="connsiteX146" fmla="*/ 2095500 w 2155873"/>
                <a:gd name="connsiteY146" fmla="*/ 1722120 h 2521011"/>
                <a:gd name="connsiteX147" fmla="*/ 2013585 w 2155873"/>
                <a:gd name="connsiteY147" fmla="*/ 1739265 h 2521011"/>
                <a:gd name="connsiteX148" fmla="*/ 1912620 w 2155873"/>
                <a:gd name="connsiteY148" fmla="*/ 1644015 h 2521011"/>
                <a:gd name="connsiteX149" fmla="*/ 1823085 w 2155873"/>
                <a:gd name="connsiteY149" fmla="*/ 1708785 h 2521011"/>
                <a:gd name="connsiteX150" fmla="*/ 1691640 w 2155873"/>
                <a:gd name="connsiteY150" fmla="*/ 1737360 h 2521011"/>
                <a:gd name="connsiteX151" fmla="*/ 1678305 w 2155873"/>
                <a:gd name="connsiteY151" fmla="*/ 1722120 h 2521011"/>
                <a:gd name="connsiteX152" fmla="*/ 1621155 w 2155873"/>
                <a:gd name="connsiteY152" fmla="*/ 1737360 h 2521011"/>
                <a:gd name="connsiteX153" fmla="*/ 1617345 w 2155873"/>
                <a:gd name="connsiteY153" fmla="*/ 1760220 h 2521011"/>
                <a:gd name="connsiteX154" fmla="*/ 1565432 w 2155873"/>
                <a:gd name="connsiteY154" fmla="*/ 1773198 h 2521011"/>
                <a:gd name="connsiteX155" fmla="*/ 1564005 w 2155873"/>
                <a:gd name="connsiteY155" fmla="*/ 1771650 h 2521011"/>
                <a:gd name="connsiteX156" fmla="*/ 1520190 w 2155873"/>
                <a:gd name="connsiteY156" fmla="*/ 1811655 h 2521011"/>
                <a:gd name="connsiteX157" fmla="*/ 1501140 w 2155873"/>
                <a:gd name="connsiteY157" fmla="*/ 1811655 h 2521011"/>
                <a:gd name="connsiteX158" fmla="*/ 1428750 w 2155873"/>
                <a:gd name="connsiteY158" fmla="*/ 1903095 h 2521011"/>
                <a:gd name="connsiteX159" fmla="*/ 1421130 w 2155873"/>
                <a:gd name="connsiteY159" fmla="*/ 1952625 h 2521011"/>
                <a:gd name="connsiteX160" fmla="*/ 1396365 w 2155873"/>
                <a:gd name="connsiteY160" fmla="*/ 1918335 h 2521011"/>
                <a:gd name="connsiteX161" fmla="*/ 1358265 w 2155873"/>
                <a:gd name="connsiteY161" fmla="*/ 1986915 h 2521011"/>
                <a:gd name="connsiteX162" fmla="*/ 1343025 w 2155873"/>
                <a:gd name="connsiteY162" fmla="*/ 1986915 h 2521011"/>
                <a:gd name="connsiteX163" fmla="*/ 1297305 w 2155873"/>
                <a:gd name="connsiteY163" fmla="*/ 2019300 h 2521011"/>
                <a:gd name="connsiteX164" fmla="*/ 1301115 w 2155873"/>
                <a:gd name="connsiteY164" fmla="*/ 2038350 h 2521011"/>
                <a:gd name="connsiteX165" fmla="*/ 1259205 w 2155873"/>
                <a:gd name="connsiteY165" fmla="*/ 2066925 h 2521011"/>
                <a:gd name="connsiteX166" fmla="*/ 1272540 w 2155873"/>
                <a:gd name="connsiteY166" fmla="*/ 2097405 h 2521011"/>
                <a:gd name="connsiteX167" fmla="*/ 1202055 w 2155873"/>
                <a:gd name="connsiteY167" fmla="*/ 2106930 h 2521011"/>
                <a:gd name="connsiteX168" fmla="*/ 1183005 w 2155873"/>
                <a:gd name="connsiteY168" fmla="*/ 2143125 h 2521011"/>
                <a:gd name="connsiteX169" fmla="*/ 1156335 w 2155873"/>
                <a:gd name="connsiteY169" fmla="*/ 2164080 h 2521011"/>
                <a:gd name="connsiteX170" fmla="*/ 1122045 w 2155873"/>
                <a:gd name="connsiteY170" fmla="*/ 2141220 h 2521011"/>
                <a:gd name="connsiteX171" fmla="*/ 1107891 w 2155873"/>
                <a:gd name="connsiteY171" fmla="*/ 2157396 h 2521011"/>
                <a:gd name="connsiteX172" fmla="*/ 1106805 w 2155873"/>
                <a:gd name="connsiteY172" fmla="*/ 2156460 h 2521011"/>
                <a:gd name="connsiteX173" fmla="*/ 979170 w 2155873"/>
                <a:gd name="connsiteY173" fmla="*/ 2042160 h 2521011"/>
                <a:gd name="connsiteX174" fmla="*/ 932138 w 2155873"/>
                <a:gd name="connsiteY174" fmla="*/ 2104529 h 2521011"/>
                <a:gd name="connsiteX175" fmla="*/ 851535 w 2155873"/>
                <a:gd name="connsiteY175" fmla="*/ 2101216 h 2521011"/>
                <a:gd name="connsiteX176" fmla="*/ 847725 w 2155873"/>
                <a:gd name="connsiteY176" fmla="*/ 2129791 h 2521011"/>
                <a:gd name="connsiteX177" fmla="*/ 689610 w 2155873"/>
                <a:gd name="connsiteY177" fmla="*/ 2129791 h 2521011"/>
                <a:gd name="connsiteX178" fmla="*/ 685800 w 2155873"/>
                <a:gd name="connsiteY178" fmla="*/ 2025016 h 2521011"/>
                <a:gd name="connsiteX179" fmla="*/ 683980 w 2155873"/>
                <a:gd name="connsiteY179" fmla="*/ 2024761 h 2521011"/>
                <a:gd name="connsiteX180" fmla="*/ 701040 w 2155873"/>
                <a:gd name="connsiteY180" fmla="*/ 1973580 h 2521011"/>
                <a:gd name="connsiteX181" fmla="*/ 659130 w 2155873"/>
                <a:gd name="connsiteY181" fmla="*/ 1939290 h 2521011"/>
                <a:gd name="connsiteX182" fmla="*/ 662940 w 2155873"/>
                <a:gd name="connsiteY182" fmla="*/ 1899285 h 2521011"/>
                <a:gd name="connsiteX183" fmla="*/ 674370 w 2155873"/>
                <a:gd name="connsiteY183" fmla="*/ 1836420 h 2521011"/>
                <a:gd name="connsiteX184" fmla="*/ 643890 w 2155873"/>
                <a:gd name="connsiteY184" fmla="*/ 1802130 h 2521011"/>
                <a:gd name="connsiteX185" fmla="*/ 590550 w 2155873"/>
                <a:gd name="connsiteY185" fmla="*/ 1790700 h 2521011"/>
                <a:gd name="connsiteX186" fmla="*/ 520065 w 2155873"/>
                <a:gd name="connsiteY186" fmla="*/ 1731645 h 2521011"/>
                <a:gd name="connsiteX187" fmla="*/ 520065 w 2155873"/>
                <a:gd name="connsiteY187" fmla="*/ 1704975 h 2521011"/>
                <a:gd name="connsiteX188" fmla="*/ 491490 w 2155873"/>
                <a:gd name="connsiteY188" fmla="*/ 1708785 h 2521011"/>
                <a:gd name="connsiteX189" fmla="*/ 386715 w 2155873"/>
                <a:gd name="connsiteY189" fmla="*/ 1638300 h 2521011"/>
                <a:gd name="connsiteX190" fmla="*/ 345639 w 2155873"/>
                <a:gd name="connsiteY190" fmla="*/ 1595581 h 2521011"/>
                <a:gd name="connsiteX191" fmla="*/ 346710 w 2155873"/>
                <a:gd name="connsiteY191" fmla="*/ 1543050 h 2521011"/>
                <a:gd name="connsiteX192" fmla="*/ 302895 w 2155873"/>
                <a:gd name="connsiteY192" fmla="*/ 1522095 h 2521011"/>
                <a:gd name="connsiteX193" fmla="*/ 318135 w 2155873"/>
                <a:gd name="connsiteY193" fmla="*/ 1470660 h 2521011"/>
                <a:gd name="connsiteX194" fmla="*/ 274320 w 2155873"/>
                <a:gd name="connsiteY194" fmla="*/ 1491615 h 2521011"/>
                <a:gd name="connsiteX195" fmla="*/ 241935 w 2155873"/>
                <a:gd name="connsiteY195" fmla="*/ 1491615 h 2521011"/>
                <a:gd name="connsiteX196" fmla="*/ 236220 w 2155873"/>
                <a:gd name="connsiteY196" fmla="*/ 1510665 h 2521011"/>
                <a:gd name="connsiteX197" fmla="*/ 85676 w 2155873"/>
                <a:gd name="connsiteY197" fmla="*/ 1510087 h 2521011"/>
                <a:gd name="connsiteX198" fmla="*/ 80010 w 2155873"/>
                <a:gd name="connsiteY198" fmla="*/ 1443990 h 2521011"/>
                <a:gd name="connsiteX199" fmla="*/ 30480 w 2155873"/>
                <a:gd name="connsiteY199" fmla="*/ 1466850 h 2521011"/>
                <a:gd name="connsiteX200" fmla="*/ 9525 w 2155873"/>
                <a:gd name="connsiteY200" fmla="*/ 1390650 h 2521011"/>
                <a:gd name="connsiteX201" fmla="*/ 0 w 2155873"/>
                <a:gd name="connsiteY201" fmla="*/ 1389648 h 2521011"/>
                <a:gd name="connsiteX202" fmla="*/ 0 w 2155873"/>
                <a:gd name="connsiteY202" fmla="*/ 1352550 h 2521011"/>
                <a:gd name="connsiteX203" fmla="*/ 30480 w 2155873"/>
                <a:gd name="connsiteY203" fmla="*/ 1314450 h 2521011"/>
                <a:gd name="connsiteX204" fmla="*/ 95250 w 2155873"/>
                <a:gd name="connsiteY204" fmla="*/ 1303020 h 2521011"/>
                <a:gd name="connsiteX205" fmla="*/ 112395 w 2155873"/>
                <a:gd name="connsiteY205" fmla="*/ 1238250 h 2521011"/>
                <a:gd name="connsiteX206" fmla="*/ 100965 w 2155873"/>
                <a:gd name="connsiteY206" fmla="*/ 1143000 h 2521011"/>
                <a:gd name="connsiteX207" fmla="*/ 101779 w 2155873"/>
                <a:gd name="connsiteY207" fmla="*/ 1135131 h 2521011"/>
                <a:gd name="connsiteX208" fmla="*/ 190501 w 2155873"/>
                <a:gd name="connsiteY208" fmla="*/ 1110615 h 2521011"/>
                <a:gd name="connsiteX209" fmla="*/ 207646 w 2155873"/>
                <a:gd name="connsiteY209" fmla="*/ 1022985 h 2521011"/>
                <a:gd name="connsiteX210" fmla="*/ 186691 w 2155873"/>
                <a:gd name="connsiteY210" fmla="*/ 986790 h 2521011"/>
                <a:gd name="connsiteX211" fmla="*/ 57151 w 2155873"/>
                <a:gd name="connsiteY211" fmla="*/ 969645 h 2521011"/>
                <a:gd name="connsiteX212" fmla="*/ 125731 w 2155873"/>
                <a:gd name="connsiteY212" fmla="*/ 843915 h 2521011"/>
                <a:gd name="connsiteX213" fmla="*/ 129541 w 2155873"/>
                <a:gd name="connsiteY213" fmla="*/ 731520 h 2521011"/>
                <a:gd name="connsiteX214" fmla="*/ 104775 w 2155873"/>
                <a:gd name="connsiteY214" fmla="*/ 715066 h 2521011"/>
                <a:gd name="connsiteX215" fmla="*/ 104775 w 2155873"/>
                <a:gd name="connsiteY215" fmla="*/ 567691 h 2521011"/>
                <a:gd name="connsiteX216" fmla="*/ 125730 w 2155873"/>
                <a:gd name="connsiteY216" fmla="*/ 489586 h 2521011"/>
                <a:gd name="connsiteX217" fmla="*/ 95250 w 2155873"/>
                <a:gd name="connsiteY217" fmla="*/ 447676 h 2521011"/>
                <a:gd name="connsiteX218" fmla="*/ 169545 w 2155873"/>
                <a:gd name="connsiteY218" fmla="*/ 449581 h 2521011"/>
                <a:gd name="connsiteX219" fmla="*/ 164949 w 2155873"/>
                <a:gd name="connsiteY219" fmla="*/ 446066 h 2521011"/>
                <a:gd name="connsiteX220" fmla="*/ 169545 w 2155873"/>
                <a:gd name="connsiteY220" fmla="*/ 447675 h 2521011"/>
                <a:gd name="connsiteX221" fmla="*/ 200025 w 2155873"/>
                <a:gd name="connsiteY221" fmla="*/ 382905 h 2521011"/>
                <a:gd name="connsiteX222" fmla="*/ 283845 w 2155873"/>
                <a:gd name="connsiteY222" fmla="*/ 384810 h 2521011"/>
                <a:gd name="connsiteX223" fmla="*/ 329565 w 2155873"/>
                <a:gd name="connsiteY223" fmla="*/ 361950 h 2521011"/>
                <a:gd name="connsiteX224" fmla="*/ 344805 w 2155873"/>
                <a:gd name="connsiteY224" fmla="*/ 335280 h 2521011"/>
                <a:gd name="connsiteX225" fmla="*/ 348615 w 2155873"/>
                <a:gd name="connsiteY225" fmla="*/ 266700 h 2521011"/>
                <a:gd name="connsiteX226" fmla="*/ 325755 w 2155873"/>
                <a:gd name="connsiteY226" fmla="*/ 198120 h 2521011"/>
                <a:gd name="connsiteX227" fmla="*/ 272415 w 2155873"/>
                <a:gd name="connsiteY227" fmla="*/ 137160 h 2521011"/>
                <a:gd name="connsiteX228" fmla="*/ 295275 w 2155873"/>
                <a:gd name="connsiteY228" fmla="*/ 125730 h 2521011"/>
                <a:gd name="connsiteX229" fmla="*/ 293496 w 2155873"/>
                <a:gd name="connsiteY229" fmla="*/ 119401 h 2521011"/>
                <a:gd name="connsiteX230" fmla="*/ 295275 w 2155873"/>
                <a:gd name="connsiteY230" fmla="*/ 120015 h 2521011"/>
                <a:gd name="connsiteX231" fmla="*/ 337185 w 2155873"/>
                <a:gd name="connsiteY231" fmla="*/ 74295 h 2521011"/>
                <a:gd name="connsiteX232" fmla="*/ 403860 w 2155873"/>
                <a:gd name="connsiteY232" fmla="*/ 85725 h 2521011"/>
                <a:gd name="connsiteX233" fmla="*/ 381000 w 2155873"/>
                <a:gd name="connsiteY233" fmla="*/ 49530 h 2521011"/>
                <a:gd name="connsiteX234" fmla="*/ 432435 w 2155873"/>
                <a:gd name="connsiteY234" fmla="*/ 13335 h 2521011"/>
                <a:gd name="connsiteX235" fmla="*/ 537210 w 2155873"/>
                <a:gd name="connsiteY235"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48917 w 2155873"/>
                <a:gd name="connsiteY82" fmla="*/ 1727507 h 2521011"/>
                <a:gd name="connsiteX83" fmla="*/ 338452 w 2155873"/>
                <a:gd name="connsiteY83" fmla="*/ 1588442 h 2521011"/>
                <a:gd name="connsiteX84" fmla="*/ 537210 w 2155873"/>
                <a:gd name="connsiteY84" fmla="*/ 0 h 2521011"/>
                <a:gd name="connsiteX85" fmla="*/ 563880 w 2155873"/>
                <a:gd name="connsiteY85" fmla="*/ 80010 h 2521011"/>
                <a:gd name="connsiteX86" fmla="*/ 672465 w 2155873"/>
                <a:gd name="connsiteY86" fmla="*/ 51435 h 2521011"/>
                <a:gd name="connsiteX87" fmla="*/ 721352 w 2155873"/>
                <a:gd name="connsiteY87" fmla="*/ 29486 h 2521011"/>
                <a:gd name="connsiteX88" fmla="*/ 744855 w 2155873"/>
                <a:gd name="connsiteY88" fmla="*/ 59055 h 2521011"/>
                <a:gd name="connsiteX89" fmla="*/ 739140 w 2155873"/>
                <a:gd name="connsiteY89" fmla="*/ 89535 h 2521011"/>
                <a:gd name="connsiteX90" fmla="*/ 821055 w 2155873"/>
                <a:gd name="connsiteY90" fmla="*/ 93345 h 2521011"/>
                <a:gd name="connsiteX91" fmla="*/ 834390 w 2155873"/>
                <a:gd name="connsiteY91" fmla="*/ 19050 h 2521011"/>
                <a:gd name="connsiteX92" fmla="*/ 855345 w 2155873"/>
                <a:gd name="connsiteY92" fmla="*/ 47625 h 2521011"/>
                <a:gd name="connsiteX93" fmla="*/ 946785 w 2155873"/>
                <a:gd name="connsiteY93" fmla="*/ 47625 h 2521011"/>
                <a:gd name="connsiteX94" fmla="*/ 996315 w 2155873"/>
                <a:gd name="connsiteY94" fmla="*/ 38100 h 2521011"/>
                <a:gd name="connsiteX95" fmla="*/ 1003935 w 2155873"/>
                <a:gd name="connsiteY95" fmla="*/ 9525 h 2521011"/>
                <a:gd name="connsiteX96" fmla="*/ 1064895 w 2155873"/>
                <a:gd name="connsiteY96" fmla="*/ 0 h 2521011"/>
                <a:gd name="connsiteX97" fmla="*/ 1097280 w 2155873"/>
                <a:gd name="connsiteY97" fmla="*/ 102870 h 2521011"/>
                <a:gd name="connsiteX98" fmla="*/ 1110615 w 2155873"/>
                <a:gd name="connsiteY98" fmla="*/ 102870 h 2521011"/>
                <a:gd name="connsiteX99" fmla="*/ 1135380 w 2155873"/>
                <a:gd name="connsiteY99" fmla="*/ 190500 h 2521011"/>
                <a:gd name="connsiteX100" fmla="*/ 1137805 w 2155873"/>
                <a:gd name="connsiteY100" fmla="*/ 195722 h 2521011"/>
                <a:gd name="connsiteX101" fmla="*/ 1135380 w 2155873"/>
                <a:gd name="connsiteY101" fmla="*/ 198120 h 2521011"/>
                <a:gd name="connsiteX102" fmla="*/ 1131570 w 2155873"/>
                <a:gd name="connsiteY102" fmla="*/ 240030 h 2521011"/>
                <a:gd name="connsiteX103" fmla="*/ 1156335 w 2155873"/>
                <a:gd name="connsiteY103" fmla="*/ 346710 h 2521011"/>
                <a:gd name="connsiteX104" fmla="*/ 1099185 w 2155873"/>
                <a:gd name="connsiteY104" fmla="*/ 363855 h 2521011"/>
                <a:gd name="connsiteX105" fmla="*/ 1127760 w 2155873"/>
                <a:gd name="connsiteY105" fmla="*/ 510540 h 2521011"/>
                <a:gd name="connsiteX106" fmla="*/ 1148715 w 2155873"/>
                <a:gd name="connsiteY106" fmla="*/ 563880 h 2521011"/>
                <a:gd name="connsiteX107" fmla="*/ 1194435 w 2155873"/>
                <a:gd name="connsiteY107" fmla="*/ 641985 h 2521011"/>
                <a:gd name="connsiteX108" fmla="*/ 1215390 w 2155873"/>
                <a:gd name="connsiteY108" fmla="*/ 645795 h 2521011"/>
                <a:gd name="connsiteX109" fmla="*/ 1243965 w 2155873"/>
                <a:gd name="connsiteY109" fmla="*/ 737235 h 2521011"/>
                <a:gd name="connsiteX110" fmla="*/ 1423035 w 2155873"/>
                <a:gd name="connsiteY110" fmla="*/ 702945 h 2521011"/>
                <a:gd name="connsiteX111" fmla="*/ 1422609 w 2155873"/>
                <a:gd name="connsiteY111" fmla="*/ 700259 h 2521011"/>
                <a:gd name="connsiteX112" fmla="*/ 1468755 w 2155873"/>
                <a:gd name="connsiteY112" fmla="*/ 689610 h 2521011"/>
                <a:gd name="connsiteX113" fmla="*/ 1491615 w 2155873"/>
                <a:gd name="connsiteY113" fmla="*/ 659130 h 2521011"/>
                <a:gd name="connsiteX114" fmla="*/ 1520190 w 2155873"/>
                <a:gd name="connsiteY114" fmla="*/ 645795 h 2521011"/>
                <a:gd name="connsiteX115" fmla="*/ 1531620 w 2155873"/>
                <a:gd name="connsiteY115" fmla="*/ 613410 h 2521011"/>
                <a:gd name="connsiteX116" fmla="*/ 1552575 w 2155873"/>
                <a:gd name="connsiteY116" fmla="*/ 594360 h 2521011"/>
                <a:gd name="connsiteX117" fmla="*/ 1573530 w 2155873"/>
                <a:gd name="connsiteY117" fmla="*/ 609600 h 2521011"/>
                <a:gd name="connsiteX118" fmla="*/ 1567815 w 2155873"/>
                <a:gd name="connsiteY118" fmla="*/ 708660 h 2521011"/>
                <a:gd name="connsiteX119" fmla="*/ 1638300 w 2155873"/>
                <a:gd name="connsiteY119" fmla="*/ 786765 h 2521011"/>
                <a:gd name="connsiteX120" fmla="*/ 1640205 w 2155873"/>
                <a:gd name="connsiteY120" fmla="*/ 851535 h 2521011"/>
                <a:gd name="connsiteX121" fmla="*/ 1615440 w 2155873"/>
                <a:gd name="connsiteY121" fmla="*/ 872490 h 2521011"/>
                <a:gd name="connsiteX122" fmla="*/ 1678305 w 2155873"/>
                <a:gd name="connsiteY122" fmla="*/ 876300 h 2521011"/>
                <a:gd name="connsiteX123" fmla="*/ 1964632 w 2155873"/>
                <a:gd name="connsiteY123" fmla="*/ 811829 h 2521011"/>
                <a:gd name="connsiteX124" fmla="*/ 1985010 w 2155873"/>
                <a:gd name="connsiteY124" fmla="*/ 889635 h 2521011"/>
                <a:gd name="connsiteX125" fmla="*/ 1977390 w 2155873"/>
                <a:gd name="connsiteY125" fmla="*/ 942975 h 2521011"/>
                <a:gd name="connsiteX126" fmla="*/ 1912620 w 2155873"/>
                <a:gd name="connsiteY126" fmla="*/ 952500 h 2521011"/>
                <a:gd name="connsiteX127" fmla="*/ 1912620 w 2155873"/>
                <a:gd name="connsiteY127" fmla="*/ 1022985 h 2521011"/>
                <a:gd name="connsiteX128" fmla="*/ 1956435 w 2155873"/>
                <a:gd name="connsiteY128" fmla="*/ 1028700 h 2521011"/>
                <a:gd name="connsiteX129" fmla="*/ 1996440 w 2155873"/>
                <a:gd name="connsiteY129" fmla="*/ 1002030 h 2521011"/>
                <a:gd name="connsiteX130" fmla="*/ 1975485 w 2155873"/>
                <a:gd name="connsiteY130" fmla="*/ 1057275 h 2521011"/>
                <a:gd name="connsiteX131" fmla="*/ 1971675 w 2155873"/>
                <a:gd name="connsiteY131" fmla="*/ 1137285 h 2521011"/>
                <a:gd name="connsiteX132" fmla="*/ 1976108 w 2155873"/>
                <a:gd name="connsiteY132" fmla="*/ 1138062 h 2521011"/>
                <a:gd name="connsiteX133" fmla="*/ 2025015 w 2155873"/>
                <a:gd name="connsiteY133" fmla="*/ 1226820 h 2521011"/>
                <a:gd name="connsiteX134" fmla="*/ 1965960 w 2155873"/>
                <a:gd name="connsiteY134" fmla="*/ 1257300 h 2521011"/>
                <a:gd name="connsiteX135" fmla="*/ 1975485 w 2155873"/>
                <a:gd name="connsiteY135" fmla="*/ 1295400 h 2521011"/>
                <a:gd name="connsiteX136" fmla="*/ 1929765 w 2155873"/>
                <a:gd name="connsiteY136" fmla="*/ 1350645 h 2521011"/>
                <a:gd name="connsiteX137" fmla="*/ 2057400 w 2155873"/>
                <a:gd name="connsiteY137" fmla="*/ 1419225 h 2521011"/>
                <a:gd name="connsiteX138" fmla="*/ 2034540 w 2155873"/>
                <a:gd name="connsiteY138" fmla="*/ 1451610 h 2521011"/>
                <a:gd name="connsiteX139" fmla="*/ 2085975 w 2155873"/>
                <a:gd name="connsiteY139" fmla="*/ 1527810 h 2521011"/>
                <a:gd name="connsiteX140" fmla="*/ 2080260 w 2155873"/>
                <a:gd name="connsiteY140" fmla="*/ 1565910 h 2521011"/>
                <a:gd name="connsiteX141" fmla="*/ 2045970 w 2155873"/>
                <a:gd name="connsiteY141" fmla="*/ 1581150 h 2521011"/>
                <a:gd name="connsiteX142" fmla="*/ 2013585 w 2155873"/>
                <a:gd name="connsiteY142" fmla="*/ 1657350 h 2521011"/>
                <a:gd name="connsiteX143" fmla="*/ 2047875 w 2155873"/>
                <a:gd name="connsiteY143" fmla="*/ 1691640 h 2521011"/>
                <a:gd name="connsiteX144" fmla="*/ 2011680 w 2155873"/>
                <a:gd name="connsiteY144" fmla="*/ 1737360 h 2521011"/>
                <a:gd name="connsiteX145" fmla="*/ 2095500 w 2155873"/>
                <a:gd name="connsiteY145" fmla="*/ 1722120 h 2521011"/>
                <a:gd name="connsiteX146" fmla="*/ 2013585 w 2155873"/>
                <a:gd name="connsiteY146" fmla="*/ 1739265 h 2521011"/>
                <a:gd name="connsiteX147" fmla="*/ 1912620 w 2155873"/>
                <a:gd name="connsiteY147" fmla="*/ 1644015 h 2521011"/>
                <a:gd name="connsiteX148" fmla="*/ 1823085 w 2155873"/>
                <a:gd name="connsiteY148" fmla="*/ 1708785 h 2521011"/>
                <a:gd name="connsiteX149" fmla="*/ 1691640 w 2155873"/>
                <a:gd name="connsiteY149" fmla="*/ 1737360 h 2521011"/>
                <a:gd name="connsiteX150" fmla="*/ 1678305 w 2155873"/>
                <a:gd name="connsiteY150" fmla="*/ 1722120 h 2521011"/>
                <a:gd name="connsiteX151" fmla="*/ 1621155 w 2155873"/>
                <a:gd name="connsiteY151" fmla="*/ 1737360 h 2521011"/>
                <a:gd name="connsiteX152" fmla="*/ 1617345 w 2155873"/>
                <a:gd name="connsiteY152" fmla="*/ 1760220 h 2521011"/>
                <a:gd name="connsiteX153" fmla="*/ 1565432 w 2155873"/>
                <a:gd name="connsiteY153" fmla="*/ 1773198 h 2521011"/>
                <a:gd name="connsiteX154" fmla="*/ 1564005 w 2155873"/>
                <a:gd name="connsiteY154" fmla="*/ 1771650 h 2521011"/>
                <a:gd name="connsiteX155" fmla="*/ 1520190 w 2155873"/>
                <a:gd name="connsiteY155" fmla="*/ 1811655 h 2521011"/>
                <a:gd name="connsiteX156" fmla="*/ 1501140 w 2155873"/>
                <a:gd name="connsiteY156" fmla="*/ 1811655 h 2521011"/>
                <a:gd name="connsiteX157" fmla="*/ 1428750 w 2155873"/>
                <a:gd name="connsiteY157" fmla="*/ 1903095 h 2521011"/>
                <a:gd name="connsiteX158" fmla="*/ 1421130 w 2155873"/>
                <a:gd name="connsiteY158" fmla="*/ 1952625 h 2521011"/>
                <a:gd name="connsiteX159" fmla="*/ 1396365 w 2155873"/>
                <a:gd name="connsiteY159" fmla="*/ 1918335 h 2521011"/>
                <a:gd name="connsiteX160" fmla="*/ 1358265 w 2155873"/>
                <a:gd name="connsiteY160" fmla="*/ 1986915 h 2521011"/>
                <a:gd name="connsiteX161" fmla="*/ 1343025 w 2155873"/>
                <a:gd name="connsiteY161" fmla="*/ 1986915 h 2521011"/>
                <a:gd name="connsiteX162" fmla="*/ 1297305 w 2155873"/>
                <a:gd name="connsiteY162" fmla="*/ 2019300 h 2521011"/>
                <a:gd name="connsiteX163" fmla="*/ 1301115 w 2155873"/>
                <a:gd name="connsiteY163" fmla="*/ 2038350 h 2521011"/>
                <a:gd name="connsiteX164" fmla="*/ 1259205 w 2155873"/>
                <a:gd name="connsiteY164" fmla="*/ 2066925 h 2521011"/>
                <a:gd name="connsiteX165" fmla="*/ 1272540 w 2155873"/>
                <a:gd name="connsiteY165" fmla="*/ 2097405 h 2521011"/>
                <a:gd name="connsiteX166" fmla="*/ 1202055 w 2155873"/>
                <a:gd name="connsiteY166" fmla="*/ 2106930 h 2521011"/>
                <a:gd name="connsiteX167" fmla="*/ 1183005 w 2155873"/>
                <a:gd name="connsiteY167" fmla="*/ 2143125 h 2521011"/>
                <a:gd name="connsiteX168" fmla="*/ 1156335 w 2155873"/>
                <a:gd name="connsiteY168" fmla="*/ 2164080 h 2521011"/>
                <a:gd name="connsiteX169" fmla="*/ 1122045 w 2155873"/>
                <a:gd name="connsiteY169" fmla="*/ 2141220 h 2521011"/>
                <a:gd name="connsiteX170" fmla="*/ 1107891 w 2155873"/>
                <a:gd name="connsiteY170" fmla="*/ 2157396 h 2521011"/>
                <a:gd name="connsiteX171" fmla="*/ 1106805 w 2155873"/>
                <a:gd name="connsiteY171" fmla="*/ 2156460 h 2521011"/>
                <a:gd name="connsiteX172" fmla="*/ 979170 w 2155873"/>
                <a:gd name="connsiteY172" fmla="*/ 2042160 h 2521011"/>
                <a:gd name="connsiteX173" fmla="*/ 932138 w 2155873"/>
                <a:gd name="connsiteY173" fmla="*/ 2104529 h 2521011"/>
                <a:gd name="connsiteX174" fmla="*/ 851535 w 2155873"/>
                <a:gd name="connsiteY174" fmla="*/ 2101216 h 2521011"/>
                <a:gd name="connsiteX175" fmla="*/ 847725 w 2155873"/>
                <a:gd name="connsiteY175" fmla="*/ 2129791 h 2521011"/>
                <a:gd name="connsiteX176" fmla="*/ 689610 w 2155873"/>
                <a:gd name="connsiteY176" fmla="*/ 2129791 h 2521011"/>
                <a:gd name="connsiteX177" fmla="*/ 685800 w 2155873"/>
                <a:gd name="connsiteY177" fmla="*/ 2025016 h 2521011"/>
                <a:gd name="connsiteX178" fmla="*/ 683980 w 2155873"/>
                <a:gd name="connsiteY178" fmla="*/ 2024761 h 2521011"/>
                <a:gd name="connsiteX179" fmla="*/ 701040 w 2155873"/>
                <a:gd name="connsiteY179" fmla="*/ 1973580 h 2521011"/>
                <a:gd name="connsiteX180" fmla="*/ 659130 w 2155873"/>
                <a:gd name="connsiteY180" fmla="*/ 1939290 h 2521011"/>
                <a:gd name="connsiteX181" fmla="*/ 662940 w 2155873"/>
                <a:gd name="connsiteY181" fmla="*/ 1899285 h 2521011"/>
                <a:gd name="connsiteX182" fmla="*/ 674370 w 2155873"/>
                <a:gd name="connsiteY182" fmla="*/ 1836420 h 2521011"/>
                <a:gd name="connsiteX183" fmla="*/ 643890 w 2155873"/>
                <a:gd name="connsiteY183" fmla="*/ 1802130 h 2521011"/>
                <a:gd name="connsiteX184" fmla="*/ 590550 w 2155873"/>
                <a:gd name="connsiteY184" fmla="*/ 1790700 h 2521011"/>
                <a:gd name="connsiteX185" fmla="*/ 520065 w 2155873"/>
                <a:gd name="connsiteY185" fmla="*/ 1731645 h 2521011"/>
                <a:gd name="connsiteX186" fmla="*/ 520065 w 2155873"/>
                <a:gd name="connsiteY186" fmla="*/ 1704975 h 2521011"/>
                <a:gd name="connsiteX187" fmla="*/ 491490 w 2155873"/>
                <a:gd name="connsiteY187" fmla="*/ 1708785 h 2521011"/>
                <a:gd name="connsiteX188" fmla="*/ 386715 w 2155873"/>
                <a:gd name="connsiteY188" fmla="*/ 1638300 h 2521011"/>
                <a:gd name="connsiteX189" fmla="*/ 345639 w 2155873"/>
                <a:gd name="connsiteY189" fmla="*/ 1595581 h 2521011"/>
                <a:gd name="connsiteX190" fmla="*/ 346710 w 2155873"/>
                <a:gd name="connsiteY190" fmla="*/ 1543050 h 2521011"/>
                <a:gd name="connsiteX191" fmla="*/ 302895 w 2155873"/>
                <a:gd name="connsiteY191" fmla="*/ 1522095 h 2521011"/>
                <a:gd name="connsiteX192" fmla="*/ 318135 w 2155873"/>
                <a:gd name="connsiteY192" fmla="*/ 1470660 h 2521011"/>
                <a:gd name="connsiteX193" fmla="*/ 274320 w 2155873"/>
                <a:gd name="connsiteY193" fmla="*/ 1491615 h 2521011"/>
                <a:gd name="connsiteX194" fmla="*/ 241935 w 2155873"/>
                <a:gd name="connsiteY194" fmla="*/ 1491615 h 2521011"/>
                <a:gd name="connsiteX195" fmla="*/ 236220 w 2155873"/>
                <a:gd name="connsiteY195" fmla="*/ 1510665 h 2521011"/>
                <a:gd name="connsiteX196" fmla="*/ 85676 w 2155873"/>
                <a:gd name="connsiteY196" fmla="*/ 1510087 h 2521011"/>
                <a:gd name="connsiteX197" fmla="*/ 80010 w 2155873"/>
                <a:gd name="connsiteY197" fmla="*/ 1443990 h 2521011"/>
                <a:gd name="connsiteX198" fmla="*/ 30480 w 2155873"/>
                <a:gd name="connsiteY198" fmla="*/ 1466850 h 2521011"/>
                <a:gd name="connsiteX199" fmla="*/ 9525 w 2155873"/>
                <a:gd name="connsiteY199" fmla="*/ 1390650 h 2521011"/>
                <a:gd name="connsiteX200" fmla="*/ 0 w 2155873"/>
                <a:gd name="connsiteY200" fmla="*/ 1389648 h 2521011"/>
                <a:gd name="connsiteX201" fmla="*/ 0 w 2155873"/>
                <a:gd name="connsiteY201" fmla="*/ 1352550 h 2521011"/>
                <a:gd name="connsiteX202" fmla="*/ 30480 w 2155873"/>
                <a:gd name="connsiteY202" fmla="*/ 1314450 h 2521011"/>
                <a:gd name="connsiteX203" fmla="*/ 95250 w 2155873"/>
                <a:gd name="connsiteY203" fmla="*/ 1303020 h 2521011"/>
                <a:gd name="connsiteX204" fmla="*/ 112395 w 2155873"/>
                <a:gd name="connsiteY204" fmla="*/ 1238250 h 2521011"/>
                <a:gd name="connsiteX205" fmla="*/ 100965 w 2155873"/>
                <a:gd name="connsiteY205" fmla="*/ 1143000 h 2521011"/>
                <a:gd name="connsiteX206" fmla="*/ 101779 w 2155873"/>
                <a:gd name="connsiteY206" fmla="*/ 1135131 h 2521011"/>
                <a:gd name="connsiteX207" fmla="*/ 190501 w 2155873"/>
                <a:gd name="connsiteY207" fmla="*/ 1110615 h 2521011"/>
                <a:gd name="connsiteX208" fmla="*/ 207646 w 2155873"/>
                <a:gd name="connsiteY208" fmla="*/ 1022985 h 2521011"/>
                <a:gd name="connsiteX209" fmla="*/ 186691 w 2155873"/>
                <a:gd name="connsiteY209" fmla="*/ 986790 h 2521011"/>
                <a:gd name="connsiteX210" fmla="*/ 57151 w 2155873"/>
                <a:gd name="connsiteY210" fmla="*/ 969645 h 2521011"/>
                <a:gd name="connsiteX211" fmla="*/ 125731 w 2155873"/>
                <a:gd name="connsiteY211" fmla="*/ 843915 h 2521011"/>
                <a:gd name="connsiteX212" fmla="*/ 129541 w 2155873"/>
                <a:gd name="connsiteY212" fmla="*/ 731520 h 2521011"/>
                <a:gd name="connsiteX213" fmla="*/ 104775 w 2155873"/>
                <a:gd name="connsiteY213" fmla="*/ 715066 h 2521011"/>
                <a:gd name="connsiteX214" fmla="*/ 104775 w 2155873"/>
                <a:gd name="connsiteY214" fmla="*/ 567691 h 2521011"/>
                <a:gd name="connsiteX215" fmla="*/ 125730 w 2155873"/>
                <a:gd name="connsiteY215" fmla="*/ 489586 h 2521011"/>
                <a:gd name="connsiteX216" fmla="*/ 95250 w 2155873"/>
                <a:gd name="connsiteY216" fmla="*/ 447676 h 2521011"/>
                <a:gd name="connsiteX217" fmla="*/ 169545 w 2155873"/>
                <a:gd name="connsiteY217" fmla="*/ 449581 h 2521011"/>
                <a:gd name="connsiteX218" fmla="*/ 164949 w 2155873"/>
                <a:gd name="connsiteY218" fmla="*/ 446066 h 2521011"/>
                <a:gd name="connsiteX219" fmla="*/ 169545 w 2155873"/>
                <a:gd name="connsiteY219" fmla="*/ 447675 h 2521011"/>
                <a:gd name="connsiteX220" fmla="*/ 200025 w 2155873"/>
                <a:gd name="connsiteY220" fmla="*/ 382905 h 2521011"/>
                <a:gd name="connsiteX221" fmla="*/ 283845 w 2155873"/>
                <a:gd name="connsiteY221" fmla="*/ 384810 h 2521011"/>
                <a:gd name="connsiteX222" fmla="*/ 329565 w 2155873"/>
                <a:gd name="connsiteY222" fmla="*/ 361950 h 2521011"/>
                <a:gd name="connsiteX223" fmla="*/ 344805 w 2155873"/>
                <a:gd name="connsiteY223" fmla="*/ 335280 h 2521011"/>
                <a:gd name="connsiteX224" fmla="*/ 348615 w 2155873"/>
                <a:gd name="connsiteY224" fmla="*/ 266700 h 2521011"/>
                <a:gd name="connsiteX225" fmla="*/ 325755 w 2155873"/>
                <a:gd name="connsiteY225" fmla="*/ 198120 h 2521011"/>
                <a:gd name="connsiteX226" fmla="*/ 272415 w 2155873"/>
                <a:gd name="connsiteY226" fmla="*/ 137160 h 2521011"/>
                <a:gd name="connsiteX227" fmla="*/ 295275 w 2155873"/>
                <a:gd name="connsiteY227" fmla="*/ 125730 h 2521011"/>
                <a:gd name="connsiteX228" fmla="*/ 293496 w 2155873"/>
                <a:gd name="connsiteY228" fmla="*/ 119401 h 2521011"/>
                <a:gd name="connsiteX229" fmla="*/ 295275 w 2155873"/>
                <a:gd name="connsiteY229" fmla="*/ 120015 h 2521011"/>
                <a:gd name="connsiteX230" fmla="*/ 337185 w 2155873"/>
                <a:gd name="connsiteY230" fmla="*/ 74295 h 2521011"/>
                <a:gd name="connsiteX231" fmla="*/ 403860 w 2155873"/>
                <a:gd name="connsiteY231" fmla="*/ 85725 h 2521011"/>
                <a:gd name="connsiteX232" fmla="*/ 381000 w 2155873"/>
                <a:gd name="connsiteY232" fmla="*/ 49530 h 2521011"/>
                <a:gd name="connsiteX233" fmla="*/ 432435 w 2155873"/>
                <a:gd name="connsiteY233" fmla="*/ 13335 h 2521011"/>
                <a:gd name="connsiteX234" fmla="*/ 537210 w 2155873"/>
                <a:gd name="connsiteY234"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338452 w 2155873"/>
                <a:gd name="connsiteY82" fmla="*/ 1588442 h 2521011"/>
                <a:gd name="connsiteX83" fmla="*/ 537210 w 2155873"/>
                <a:gd name="connsiteY83" fmla="*/ 0 h 2521011"/>
                <a:gd name="connsiteX84" fmla="*/ 563880 w 2155873"/>
                <a:gd name="connsiteY84" fmla="*/ 80010 h 2521011"/>
                <a:gd name="connsiteX85" fmla="*/ 672465 w 2155873"/>
                <a:gd name="connsiteY85" fmla="*/ 51435 h 2521011"/>
                <a:gd name="connsiteX86" fmla="*/ 721352 w 2155873"/>
                <a:gd name="connsiteY86" fmla="*/ 29486 h 2521011"/>
                <a:gd name="connsiteX87" fmla="*/ 744855 w 2155873"/>
                <a:gd name="connsiteY87" fmla="*/ 59055 h 2521011"/>
                <a:gd name="connsiteX88" fmla="*/ 739140 w 2155873"/>
                <a:gd name="connsiteY88" fmla="*/ 89535 h 2521011"/>
                <a:gd name="connsiteX89" fmla="*/ 821055 w 2155873"/>
                <a:gd name="connsiteY89" fmla="*/ 93345 h 2521011"/>
                <a:gd name="connsiteX90" fmla="*/ 834390 w 2155873"/>
                <a:gd name="connsiteY90" fmla="*/ 19050 h 2521011"/>
                <a:gd name="connsiteX91" fmla="*/ 855345 w 2155873"/>
                <a:gd name="connsiteY91" fmla="*/ 47625 h 2521011"/>
                <a:gd name="connsiteX92" fmla="*/ 946785 w 2155873"/>
                <a:gd name="connsiteY92" fmla="*/ 47625 h 2521011"/>
                <a:gd name="connsiteX93" fmla="*/ 996315 w 2155873"/>
                <a:gd name="connsiteY93" fmla="*/ 38100 h 2521011"/>
                <a:gd name="connsiteX94" fmla="*/ 1003935 w 2155873"/>
                <a:gd name="connsiteY94" fmla="*/ 9525 h 2521011"/>
                <a:gd name="connsiteX95" fmla="*/ 1064895 w 2155873"/>
                <a:gd name="connsiteY95" fmla="*/ 0 h 2521011"/>
                <a:gd name="connsiteX96" fmla="*/ 1097280 w 2155873"/>
                <a:gd name="connsiteY96" fmla="*/ 102870 h 2521011"/>
                <a:gd name="connsiteX97" fmla="*/ 1110615 w 2155873"/>
                <a:gd name="connsiteY97" fmla="*/ 102870 h 2521011"/>
                <a:gd name="connsiteX98" fmla="*/ 1135380 w 2155873"/>
                <a:gd name="connsiteY98" fmla="*/ 190500 h 2521011"/>
                <a:gd name="connsiteX99" fmla="*/ 1137805 w 2155873"/>
                <a:gd name="connsiteY99" fmla="*/ 195722 h 2521011"/>
                <a:gd name="connsiteX100" fmla="*/ 1135380 w 2155873"/>
                <a:gd name="connsiteY100" fmla="*/ 198120 h 2521011"/>
                <a:gd name="connsiteX101" fmla="*/ 1131570 w 2155873"/>
                <a:gd name="connsiteY101" fmla="*/ 240030 h 2521011"/>
                <a:gd name="connsiteX102" fmla="*/ 1156335 w 2155873"/>
                <a:gd name="connsiteY102" fmla="*/ 346710 h 2521011"/>
                <a:gd name="connsiteX103" fmla="*/ 1099185 w 2155873"/>
                <a:gd name="connsiteY103" fmla="*/ 363855 h 2521011"/>
                <a:gd name="connsiteX104" fmla="*/ 1127760 w 2155873"/>
                <a:gd name="connsiteY104" fmla="*/ 510540 h 2521011"/>
                <a:gd name="connsiteX105" fmla="*/ 1148715 w 2155873"/>
                <a:gd name="connsiteY105" fmla="*/ 563880 h 2521011"/>
                <a:gd name="connsiteX106" fmla="*/ 1194435 w 2155873"/>
                <a:gd name="connsiteY106" fmla="*/ 641985 h 2521011"/>
                <a:gd name="connsiteX107" fmla="*/ 1215390 w 2155873"/>
                <a:gd name="connsiteY107" fmla="*/ 645795 h 2521011"/>
                <a:gd name="connsiteX108" fmla="*/ 1243965 w 2155873"/>
                <a:gd name="connsiteY108" fmla="*/ 737235 h 2521011"/>
                <a:gd name="connsiteX109" fmla="*/ 1423035 w 2155873"/>
                <a:gd name="connsiteY109" fmla="*/ 702945 h 2521011"/>
                <a:gd name="connsiteX110" fmla="*/ 1422609 w 2155873"/>
                <a:gd name="connsiteY110" fmla="*/ 700259 h 2521011"/>
                <a:gd name="connsiteX111" fmla="*/ 1468755 w 2155873"/>
                <a:gd name="connsiteY111" fmla="*/ 689610 h 2521011"/>
                <a:gd name="connsiteX112" fmla="*/ 1491615 w 2155873"/>
                <a:gd name="connsiteY112" fmla="*/ 659130 h 2521011"/>
                <a:gd name="connsiteX113" fmla="*/ 1520190 w 2155873"/>
                <a:gd name="connsiteY113" fmla="*/ 645795 h 2521011"/>
                <a:gd name="connsiteX114" fmla="*/ 1531620 w 2155873"/>
                <a:gd name="connsiteY114" fmla="*/ 613410 h 2521011"/>
                <a:gd name="connsiteX115" fmla="*/ 1552575 w 2155873"/>
                <a:gd name="connsiteY115" fmla="*/ 594360 h 2521011"/>
                <a:gd name="connsiteX116" fmla="*/ 1573530 w 2155873"/>
                <a:gd name="connsiteY116" fmla="*/ 609600 h 2521011"/>
                <a:gd name="connsiteX117" fmla="*/ 1567815 w 2155873"/>
                <a:gd name="connsiteY117" fmla="*/ 708660 h 2521011"/>
                <a:gd name="connsiteX118" fmla="*/ 1638300 w 2155873"/>
                <a:gd name="connsiteY118" fmla="*/ 786765 h 2521011"/>
                <a:gd name="connsiteX119" fmla="*/ 1640205 w 2155873"/>
                <a:gd name="connsiteY119" fmla="*/ 851535 h 2521011"/>
                <a:gd name="connsiteX120" fmla="*/ 1615440 w 2155873"/>
                <a:gd name="connsiteY120" fmla="*/ 872490 h 2521011"/>
                <a:gd name="connsiteX121" fmla="*/ 1678305 w 2155873"/>
                <a:gd name="connsiteY121" fmla="*/ 876300 h 2521011"/>
                <a:gd name="connsiteX122" fmla="*/ 1964632 w 2155873"/>
                <a:gd name="connsiteY122" fmla="*/ 811829 h 2521011"/>
                <a:gd name="connsiteX123" fmla="*/ 1985010 w 2155873"/>
                <a:gd name="connsiteY123" fmla="*/ 889635 h 2521011"/>
                <a:gd name="connsiteX124" fmla="*/ 1977390 w 2155873"/>
                <a:gd name="connsiteY124" fmla="*/ 942975 h 2521011"/>
                <a:gd name="connsiteX125" fmla="*/ 1912620 w 2155873"/>
                <a:gd name="connsiteY125" fmla="*/ 952500 h 2521011"/>
                <a:gd name="connsiteX126" fmla="*/ 1912620 w 2155873"/>
                <a:gd name="connsiteY126" fmla="*/ 1022985 h 2521011"/>
                <a:gd name="connsiteX127" fmla="*/ 1956435 w 2155873"/>
                <a:gd name="connsiteY127" fmla="*/ 1028700 h 2521011"/>
                <a:gd name="connsiteX128" fmla="*/ 1996440 w 2155873"/>
                <a:gd name="connsiteY128" fmla="*/ 1002030 h 2521011"/>
                <a:gd name="connsiteX129" fmla="*/ 1975485 w 2155873"/>
                <a:gd name="connsiteY129" fmla="*/ 1057275 h 2521011"/>
                <a:gd name="connsiteX130" fmla="*/ 1971675 w 2155873"/>
                <a:gd name="connsiteY130" fmla="*/ 1137285 h 2521011"/>
                <a:gd name="connsiteX131" fmla="*/ 1976108 w 2155873"/>
                <a:gd name="connsiteY131" fmla="*/ 1138062 h 2521011"/>
                <a:gd name="connsiteX132" fmla="*/ 2025015 w 2155873"/>
                <a:gd name="connsiteY132" fmla="*/ 1226820 h 2521011"/>
                <a:gd name="connsiteX133" fmla="*/ 1965960 w 2155873"/>
                <a:gd name="connsiteY133" fmla="*/ 1257300 h 2521011"/>
                <a:gd name="connsiteX134" fmla="*/ 1975485 w 2155873"/>
                <a:gd name="connsiteY134" fmla="*/ 1295400 h 2521011"/>
                <a:gd name="connsiteX135" fmla="*/ 1929765 w 2155873"/>
                <a:gd name="connsiteY135" fmla="*/ 1350645 h 2521011"/>
                <a:gd name="connsiteX136" fmla="*/ 2057400 w 2155873"/>
                <a:gd name="connsiteY136" fmla="*/ 1419225 h 2521011"/>
                <a:gd name="connsiteX137" fmla="*/ 2034540 w 2155873"/>
                <a:gd name="connsiteY137" fmla="*/ 1451610 h 2521011"/>
                <a:gd name="connsiteX138" fmla="*/ 2085975 w 2155873"/>
                <a:gd name="connsiteY138" fmla="*/ 1527810 h 2521011"/>
                <a:gd name="connsiteX139" fmla="*/ 2080260 w 2155873"/>
                <a:gd name="connsiteY139" fmla="*/ 1565910 h 2521011"/>
                <a:gd name="connsiteX140" fmla="*/ 2045970 w 2155873"/>
                <a:gd name="connsiteY140" fmla="*/ 1581150 h 2521011"/>
                <a:gd name="connsiteX141" fmla="*/ 2013585 w 2155873"/>
                <a:gd name="connsiteY141" fmla="*/ 1657350 h 2521011"/>
                <a:gd name="connsiteX142" fmla="*/ 2047875 w 2155873"/>
                <a:gd name="connsiteY142" fmla="*/ 1691640 h 2521011"/>
                <a:gd name="connsiteX143" fmla="*/ 2011680 w 2155873"/>
                <a:gd name="connsiteY143" fmla="*/ 1737360 h 2521011"/>
                <a:gd name="connsiteX144" fmla="*/ 2095500 w 2155873"/>
                <a:gd name="connsiteY144" fmla="*/ 1722120 h 2521011"/>
                <a:gd name="connsiteX145" fmla="*/ 2013585 w 2155873"/>
                <a:gd name="connsiteY145" fmla="*/ 1739265 h 2521011"/>
                <a:gd name="connsiteX146" fmla="*/ 1912620 w 2155873"/>
                <a:gd name="connsiteY146" fmla="*/ 1644015 h 2521011"/>
                <a:gd name="connsiteX147" fmla="*/ 1823085 w 2155873"/>
                <a:gd name="connsiteY147" fmla="*/ 1708785 h 2521011"/>
                <a:gd name="connsiteX148" fmla="*/ 1691640 w 2155873"/>
                <a:gd name="connsiteY148" fmla="*/ 1737360 h 2521011"/>
                <a:gd name="connsiteX149" fmla="*/ 1678305 w 2155873"/>
                <a:gd name="connsiteY149" fmla="*/ 1722120 h 2521011"/>
                <a:gd name="connsiteX150" fmla="*/ 1621155 w 2155873"/>
                <a:gd name="connsiteY150" fmla="*/ 1737360 h 2521011"/>
                <a:gd name="connsiteX151" fmla="*/ 1617345 w 2155873"/>
                <a:gd name="connsiteY151" fmla="*/ 1760220 h 2521011"/>
                <a:gd name="connsiteX152" fmla="*/ 1565432 w 2155873"/>
                <a:gd name="connsiteY152" fmla="*/ 1773198 h 2521011"/>
                <a:gd name="connsiteX153" fmla="*/ 1564005 w 2155873"/>
                <a:gd name="connsiteY153" fmla="*/ 1771650 h 2521011"/>
                <a:gd name="connsiteX154" fmla="*/ 1520190 w 2155873"/>
                <a:gd name="connsiteY154" fmla="*/ 1811655 h 2521011"/>
                <a:gd name="connsiteX155" fmla="*/ 1501140 w 2155873"/>
                <a:gd name="connsiteY155" fmla="*/ 1811655 h 2521011"/>
                <a:gd name="connsiteX156" fmla="*/ 1428750 w 2155873"/>
                <a:gd name="connsiteY156" fmla="*/ 1903095 h 2521011"/>
                <a:gd name="connsiteX157" fmla="*/ 1421130 w 2155873"/>
                <a:gd name="connsiteY157" fmla="*/ 1952625 h 2521011"/>
                <a:gd name="connsiteX158" fmla="*/ 1396365 w 2155873"/>
                <a:gd name="connsiteY158" fmla="*/ 1918335 h 2521011"/>
                <a:gd name="connsiteX159" fmla="*/ 1358265 w 2155873"/>
                <a:gd name="connsiteY159" fmla="*/ 1986915 h 2521011"/>
                <a:gd name="connsiteX160" fmla="*/ 1343025 w 2155873"/>
                <a:gd name="connsiteY160" fmla="*/ 1986915 h 2521011"/>
                <a:gd name="connsiteX161" fmla="*/ 1297305 w 2155873"/>
                <a:gd name="connsiteY161" fmla="*/ 2019300 h 2521011"/>
                <a:gd name="connsiteX162" fmla="*/ 1301115 w 2155873"/>
                <a:gd name="connsiteY162" fmla="*/ 2038350 h 2521011"/>
                <a:gd name="connsiteX163" fmla="*/ 1259205 w 2155873"/>
                <a:gd name="connsiteY163" fmla="*/ 2066925 h 2521011"/>
                <a:gd name="connsiteX164" fmla="*/ 1272540 w 2155873"/>
                <a:gd name="connsiteY164" fmla="*/ 2097405 h 2521011"/>
                <a:gd name="connsiteX165" fmla="*/ 1202055 w 2155873"/>
                <a:gd name="connsiteY165" fmla="*/ 2106930 h 2521011"/>
                <a:gd name="connsiteX166" fmla="*/ 1183005 w 2155873"/>
                <a:gd name="connsiteY166" fmla="*/ 2143125 h 2521011"/>
                <a:gd name="connsiteX167" fmla="*/ 1156335 w 2155873"/>
                <a:gd name="connsiteY167" fmla="*/ 2164080 h 2521011"/>
                <a:gd name="connsiteX168" fmla="*/ 1122045 w 2155873"/>
                <a:gd name="connsiteY168" fmla="*/ 2141220 h 2521011"/>
                <a:gd name="connsiteX169" fmla="*/ 1107891 w 2155873"/>
                <a:gd name="connsiteY169" fmla="*/ 2157396 h 2521011"/>
                <a:gd name="connsiteX170" fmla="*/ 1106805 w 2155873"/>
                <a:gd name="connsiteY170" fmla="*/ 2156460 h 2521011"/>
                <a:gd name="connsiteX171" fmla="*/ 979170 w 2155873"/>
                <a:gd name="connsiteY171" fmla="*/ 2042160 h 2521011"/>
                <a:gd name="connsiteX172" fmla="*/ 932138 w 2155873"/>
                <a:gd name="connsiteY172" fmla="*/ 2104529 h 2521011"/>
                <a:gd name="connsiteX173" fmla="*/ 851535 w 2155873"/>
                <a:gd name="connsiteY173" fmla="*/ 2101216 h 2521011"/>
                <a:gd name="connsiteX174" fmla="*/ 847725 w 2155873"/>
                <a:gd name="connsiteY174" fmla="*/ 2129791 h 2521011"/>
                <a:gd name="connsiteX175" fmla="*/ 689610 w 2155873"/>
                <a:gd name="connsiteY175" fmla="*/ 2129791 h 2521011"/>
                <a:gd name="connsiteX176" fmla="*/ 685800 w 2155873"/>
                <a:gd name="connsiteY176" fmla="*/ 2025016 h 2521011"/>
                <a:gd name="connsiteX177" fmla="*/ 683980 w 2155873"/>
                <a:gd name="connsiteY177" fmla="*/ 2024761 h 2521011"/>
                <a:gd name="connsiteX178" fmla="*/ 701040 w 2155873"/>
                <a:gd name="connsiteY178" fmla="*/ 1973580 h 2521011"/>
                <a:gd name="connsiteX179" fmla="*/ 659130 w 2155873"/>
                <a:gd name="connsiteY179" fmla="*/ 1939290 h 2521011"/>
                <a:gd name="connsiteX180" fmla="*/ 662940 w 2155873"/>
                <a:gd name="connsiteY180" fmla="*/ 1899285 h 2521011"/>
                <a:gd name="connsiteX181" fmla="*/ 674370 w 2155873"/>
                <a:gd name="connsiteY181" fmla="*/ 1836420 h 2521011"/>
                <a:gd name="connsiteX182" fmla="*/ 643890 w 2155873"/>
                <a:gd name="connsiteY182" fmla="*/ 1802130 h 2521011"/>
                <a:gd name="connsiteX183" fmla="*/ 590550 w 2155873"/>
                <a:gd name="connsiteY183" fmla="*/ 1790700 h 2521011"/>
                <a:gd name="connsiteX184" fmla="*/ 520065 w 2155873"/>
                <a:gd name="connsiteY184" fmla="*/ 1731645 h 2521011"/>
                <a:gd name="connsiteX185" fmla="*/ 520065 w 2155873"/>
                <a:gd name="connsiteY185" fmla="*/ 1704975 h 2521011"/>
                <a:gd name="connsiteX186" fmla="*/ 491490 w 2155873"/>
                <a:gd name="connsiteY186" fmla="*/ 1708785 h 2521011"/>
                <a:gd name="connsiteX187" fmla="*/ 386715 w 2155873"/>
                <a:gd name="connsiteY187" fmla="*/ 1638300 h 2521011"/>
                <a:gd name="connsiteX188" fmla="*/ 345639 w 2155873"/>
                <a:gd name="connsiteY188" fmla="*/ 1595581 h 2521011"/>
                <a:gd name="connsiteX189" fmla="*/ 346710 w 2155873"/>
                <a:gd name="connsiteY189" fmla="*/ 1543050 h 2521011"/>
                <a:gd name="connsiteX190" fmla="*/ 302895 w 2155873"/>
                <a:gd name="connsiteY190" fmla="*/ 1522095 h 2521011"/>
                <a:gd name="connsiteX191" fmla="*/ 318135 w 2155873"/>
                <a:gd name="connsiteY191" fmla="*/ 1470660 h 2521011"/>
                <a:gd name="connsiteX192" fmla="*/ 274320 w 2155873"/>
                <a:gd name="connsiteY192" fmla="*/ 1491615 h 2521011"/>
                <a:gd name="connsiteX193" fmla="*/ 241935 w 2155873"/>
                <a:gd name="connsiteY193" fmla="*/ 1491615 h 2521011"/>
                <a:gd name="connsiteX194" fmla="*/ 236220 w 2155873"/>
                <a:gd name="connsiteY194" fmla="*/ 1510665 h 2521011"/>
                <a:gd name="connsiteX195" fmla="*/ 85676 w 2155873"/>
                <a:gd name="connsiteY195" fmla="*/ 1510087 h 2521011"/>
                <a:gd name="connsiteX196" fmla="*/ 80010 w 2155873"/>
                <a:gd name="connsiteY196" fmla="*/ 1443990 h 2521011"/>
                <a:gd name="connsiteX197" fmla="*/ 30480 w 2155873"/>
                <a:gd name="connsiteY197" fmla="*/ 1466850 h 2521011"/>
                <a:gd name="connsiteX198" fmla="*/ 9525 w 2155873"/>
                <a:gd name="connsiteY198" fmla="*/ 1390650 h 2521011"/>
                <a:gd name="connsiteX199" fmla="*/ 0 w 2155873"/>
                <a:gd name="connsiteY199" fmla="*/ 1389648 h 2521011"/>
                <a:gd name="connsiteX200" fmla="*/ 0 w 2155873"/>
                <a:gd name="connsiteY200" fmla="*/ 1352550 h 2521011"/>
                <a:gd name="connsiteX201" fmla="*/ 30480 w 2155873"/>
                <a:gd name="connsiteY201" fmla="*/ 1314450 h 2521011"/>
                <a:gd name="connsiteX202" fmla="*/ 95250 w 2155873"/>
                <a:gd name="connsiteY202" fmla="*/ 1303020 h 2521011"/>
                <a:gd name="connsiteX203" fmla="*/ 112395 w 2155873"/>
                <a:gd name="connsiteY203" fmla="*/ 1238250 h 2521011"/>
                <a:gd name="connsiteX204" fmla="*/ 100965 w 2155873"/>
                <a:gd name="connsiteY204" fmla="*/ 1143000 h 2521011"/>
                <a:gd name="connsiteX205" fmla="*/ 101779 w 2155873"/>
                <a:gd name="connsiteY205" fmla="*/ 1135131 h 2521011"/>
                <a:gd name="connsiteX206" fmla="*/ 190501 w 2155873"/>
                <a:gd name="connsiteY206" fmla="*/ 1110615 h 2521011"/>
                <a:gd name="connsiteX207" fmla="*/ 207646 w 2155873"/>
                <a:gd name="connsiteY207" fmla="*/ 1022985 h 2521011"/>
                <a:gd name="connsiteX208" fmla="*/ 186691 w 2155873"/>
                <a:gd name="connsiteY208" fmla="*/ 986790 h 2521011"/>
                <a:gd name="connsiteX209" fmla="*/ 57151 w 2155873"/>
                <a:gd name="connsiteY209" fmla="*/ 969645 h 2521011"/>
                <a:gd name="connsiteX210" fmla="*/ 125731 w 2155873"/>
                <a:gd name="connsiteY210" fmla="*/ 843915 h 2521011"/>
                <a:gd name="connsiteX211" fmla="*/ 129541 w 2155873"/>
                <a:gd name="connsiteY211" fmla="*/ 731520 h 2521011"/>
                <a:gd name="connsiteX212" fmla="*/ 104775 w 2155873"/>
                <a:gd name="connsiteY212" fmla="*/ 715066 h 2521011"/>
                <a:gd name="connsiteX213" fmla="*/ 104775 w 2155873"/>
                <a:gd name="connsiteY213" fmla="*/ 567691 h 2521011"/>
                <a:gd name="connsiteX214" fmla="*/ 125730 w 2155873"/>
                <a:gd name="connsiteY214" fmla="*/ 489586 h 2521011"/>
                <a:gd name="connsiteX215" fmla="*/ 95250 w 2155873"/>
                <a:gd name="connsiteY215" fmla="*/ 447676 h 2521011"/>
                <a:gd name="connsiteX216" fmla="*/ 169545 w 2155873"/>
                <a:gd name="connsiteY216" fmla="*/ 449581 h 2521011"/>
                <a:gd name="connsiteX217" fmla="*/ 164949 w 2155873"/>
                <a:gd name="connsiteY217" fmla="*/ 446066 h 2521011"/>
                <a:gd name="connsiteX218" fmla="*/ 169545 w 2155873"/>
                <a:gd name="connsiteY218" fmla="*/ 447675 h 2521011"/>
                <a:gd name="connsiteX219" fmla="*/ 200025 w 2155873"/>
                <a:gd name="connsiteY219" fmla="*/ 382905 h 2521011"/>
                <a:gd name="connsiteX220" fmla="*/ 283845 w 2155873"/>
                <a:gd name="connsiteY220" fmla="*/ 384810 h 2521011"/>
                <a:gd name="connsiteX221" fmla="*/ 329565 w 2155873"/>
                <a:gd name="connsiteY221" fmla="*/ 361950 h 2521011"/>
                <a:gd name="connsiteX222" fmla="*/ 344805 w 2155873"/>
                <a:gd name="connsiteY222" fmla="*/ 335280 h 2521011"/>
                <a:gd name="connsiteX223" fmla="*/ 348615 w 2155873"/>
                <a:gd name="connsiteY223" fmla="*/ 266700 h 2521011"/>
                <a:gd name="connsiteX224" fmla="*/ 325755 w 2155873"/>
                <a:gd name="connsiteY224" fmla="*/ 198120 h 2521011"/>
                <a:gd name="connsiteX225" fmla="*/ 272415 w 2155873"/>
                <a:gd name="connsiteY225" fmla="*/ 137160 h 2521011"/>
                <a:gd name="connsiteX226" fmla="*/ 295275 w 2155873"/>
                <a:gd name="connsiteY226" fmla="*/ 125730 h 2521011"/>
                <a:gd name="connsiteX227" fmla="*/ 293496 w 2155873"/>
                <a:gd name="connsiteY227" fmla="*/ 119401 h 2521011"/>
                <a:gd name="connsiteX228" fmla="*/ 295275 w 2155873"/>
                <a:gd name="connsiteY228" fmla="*/ 120015 h 2521011"/>
                <a:gd name="connsiteX229" fmla="*/ 337185 w 2155873"/>
                <a:gd name="connsiteY229" fmla="*/ 74295 h 2521011"/>
                <a:gd name="connsiteX230" fmla="*/ 403860 w 2155873"/>
                <a:gd name="connsiteY230" fmla="*/ 85725 h 2521011"/>
                <a:gd name="connsiteX231" fmla="*/ 381000 w 2155873"/>
                <a:gd name="connsiteY231" fmla="*/ 49530 h 2521011"/>
                <a:gd name="connsiteX232" fmla="*/ 432435 w 2155873"/>
                <a:gd name="connsiteY232" fmla="*/ 13335 h 2521011"/>
                <a:gd name="connsiteX233" fmla="*/ 537210 w 2155873"/>
                <a:gd name="connsiteY233"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338452 w 2155873"/>
                <a:gd name="connsiteY81" fmla="*/ 1588442 h 2521011"/>
                <a:gd name="connsiteX82" fmla="*/ 537210 w 2155873"/>
                <a:gd name="connsiteY82" fmla="*/ 0 h 2521011"/>
                <a:gd name="connsiteX83" fmla="*/ 563880 w 2155873"/>
                <a:gd name="connsiteY83" fmla="*/ 80010 h 2521011"/>
                <a:gd name="connsiteX84" fmla="*/ 672465 w 2155873"/>
                <a:gd name="connsiteY84" fmla="*/ 51435 h 2521011"/>
                <a:gd name="connsiteX85" fmla="*/ 721352 w 2155873"/>
                <a:gd name="connsiteY85" fmla="*/ 29486 h 2521011"/>
                <a:gd name="connsiteX86" fmla="*/ 744855 w 2155873"/>
                <a:gd name="connsiteY86" fmla="*/ 59055 h 2521011"/>
                <a:gd name="connsiteX87" fmla="*/ 739140 w 2155873"/>
                <a:gd name="connsiteY87" fmla="*/ 89535 h 2521011"/>
                <a:gd name="connsiteX88" fmla="*/ 821055 w 2155873"/>
                <a:gd name="connsiteY88" fmla="*/ 93345 h 2521011"/>
                <a:gd name="connsiteX89" fmla="*/ 834390 w 2155873"/>
                <a:gd name="connsiteY89" fmla="*/ 19050 h 2521011"/>
                <a:gd name="connsiteX90" fmla="*/ 855345 w 2155873"/>
                <a:gd name="connsiteY90" fmla="*/ 47625 h 2521011"/>
                <a:gd name="connsiteX91" fmla="*/ 946785 w 2155873"/>
                <a:gd name="connsiteY91" fmla="*/ 47625 h 2521011"/>
                <a:gd name="connsiteX92" fmla="*/ 996315 w 2155873"/>
                <a:gd name="connsiteY92" fmla="*/ 38100 h 2521011"/>
                <a:gd name="connsiteX93" fmla="*/ 1003935 w 2155873"/>
                <a:gd name="connsiteY93" fmla="*/ 9525 h 2521011"/>
                <a:gd name="connsiteX94" fmla="*/ 1064895 w 2155873"/>
                <a:gd name="connsiteY94" fmla="*/ 0 h 2521011"/>
                <a:gd name="connsiteX95" fmla="*/ 1097280 w 2155873"/>
                <a:gd name="connsiteY95" fmla="*/ 102870 h 2521011"/>
                <a:gd name="connsiteX96" fmla="*/ 1110615 w 2155873"/>
                <a:gd name="connsiteY96" fmla="*/ 102870 h 2521011"/>
                <a:gd name="connsiteX97" fmla="*/ 1135380 w 2155873"/>
                <a:gd name="connsiteY97" fmla="*/ 190500 h 2521011"/>
                <a:gd name="connsiteX98" fmla="*/ 1137805 w 2155873"/>
                <a:gd name="connsiteY98" fmla="*/ 195722 h 2521011"/>
                <a:gd name="connsiteX99" fmla="*/ 1135380 w 2155873"/>
                <a:gd name="connsiteY99" fmla="*/ 198120 h 2521011"/>
                <a:gd name="connsiteX100" fmla="*/ 1131570 w 2155873"/>
                <a:gd name="connsiteY100" fmla="*/ 240030 h 2521011"/>
                <a:gd name="connsiteX101" fmla="*/ 1156335 w 2155873"/>
                <a:gd name="connsiteY101" fmla="*/ 346710 h 2521011"/>
                <a:gd name="connsiteX102" fmla="*/ 1099185 w 2155873"/>
                <a:gd name="connsiteY102" fmla="*/ 363855 h 2521011"/>
                <a:gd name="connsiteX103" fmla="*/ 1127760 w 2155873"/>
                <a:gd name="connsiteY103" fmla="*/ 510540 h 2521011"/>
                <a:gd name="connsiteX104" fmla="*/ 1148715 w 2155873"/>
                <a:gd name="connsiteY104" fmla="*/ 563880 h 2521011"/>
                <a:gd name="connsiteX105" fmla="*/ 1194435 w 2155873"/>
                <a:gd name="connsiteY105" fmla="*/ 641985 h 2521011"/>
                <a:gd name="connsiteX106" fmla="*/ 1215390 w 2155873"/>
                <a:gd name="connsiteY106" fmla="*/ 645795 h 2521011"/>
                <a:gd name="connsiteX107" fmla="*/ 1243965 w 2155873"/>
                <a:gd name="connsiteY107" fmla="*/ 737235 h 2521011"/>
                <a:gd name="connsiteX108" fmla="*/ 1423035 w 2155873"/>
                <a:gd name="connsiteY108" fmla="*/ 702945 h 2521011"/>
                <a:gd name="connsiteX109" fmla="*/ 1422609 w 2155873"/>
                <a:gd name="connsiteY109" fmla="*/ 700259 h 2521011"/>
                <a:gd name="connsiteX110" fmla="*/ 1468755 w 2155873"/>
                <a:gd name="connsiteY110" fmla="*/ 689610 h 2521011"/>
                <a:gd name="connsiteX111" fmla="*/ 1491615 w 2155873"/>
                <a:gd name="connsiteY111" fmla="*/ 659130 h 2521011"/>
                <a:gd name="connsiteX112" fmla="*/ 1520190 w 2155873"/>
                <a:gd name="connsiteY112" fmla="*/ 645795 h 2521011"/>
                <a:gd name="connsiteX113" fmla="*/ 1531620 w 2155873"/>
                <a:gd name="connsiteY113" fmla="*/ 613410 h 2521011"/>
                <a:gd name="connsiteX114" fmla="*/ 1552575 w 2155873"/>
                <a:gd name="connsiteY114" fmla="*/ 594360 h 2521011"/>
                <a:gd name="connsiteX115" fmla="*/ 1573530 w 2155873"/>
                <a:gd name="connsiteY115" fmla="*/ 609600 h 2521011"/>
                <a:gd name="connsiteX116" fmla="*/ 1567815 w 2155873"/>
                <a:gd name="connsiteY116" fmla="*/ 708660 h 2521011"/>
                <a:gd name="connsiteX117" fmla="*/ 1638300 w 2155873"/>
                <a:gd name="connsiteY117" fmla="*/ 786765 h 2521011"/>
                <a:gd name="connsiteX118" fmla="*/ 1640205 w 2155873"/>
                <a:gd name="connsiteY118" fmla="*/ 851535 h 2521011"/>
                <a:gd name="connsiteX119" fmla="*/ 1615440 w 2155873"/>
                <a:gd name="connsiteY119" fmla="*/ 872490 h 2521011"/>
                <a:gd name="connsiteX120" fmla="*/ 1678305 w 2155873"/>
                <a:gd name="connsiteY120" fmla="*/ 876300 h 2521011"/>
                <a:gd name="connsiteX121" fmla="*/ 1964632 w 2155873"/>
                <a:gd name="connsiteY121" fmla="*/ 811829 h 2521011"/>
                <a:gd name="connsiteX122" fmla="*/ 1985010 w 2155873"/>
                <a:gd name="connsiteY122" fmla="*/ 889635 h 2521011"/>
                <a:gd name="connsiteX123" fmla="*/ 1977390 w 2155873"/>
                <a:gd name="connsiteY123" fmla="*/ 942975 h 2521011"/>
                <a:gd name="connsiteX124" fmla="*/ 1912620 w 2155873"/>
                <a:gd name="connsiteY124" fmla="*/ 952500 h 2521011"/>
                <a:gd name="connsiteX125" fmla="*/ 1912620 w 2155873"/>
                <a:gd name="connsiteY125" fmla="*/ 1022985 h 2521011"/>
                <a:gd name="connsiteX126" fmla="*/ 1956435 w 2155873"/>
                <a:gd name="connsiteY126" fmla="*/ 1028700 h 2521011"/>
                <a:gd name="connsiteX127" fmla="*/ 1996440 w 2155873"/>
                <a:gd name="connsiteY127" fmla="*/ 1002030 h 2521011"/>
                <a:gd name="connsiteX128" fmla="*/ 1975485 w 2155873"/>
                <a:gd name="connsiteY128" fmla="*/ 1057275 h 2521011"/>
                <a:gd name="connsiteX129" fmla="*/ 1971675 w 2155873"/>
                <a:gd name="connsiteY129" fmla="*/ 1137285 h 2521011"/>
                <a:gd name="connsiteX130" fmla="*/ 1976108 w 2155873"/>
                <a:gd name="connsiteY130" fmla="*/ 1138062 h 2521011"/>
                <a:gd name="connsiteX131" fmla="*/ 2025015 w 2155873"/>
                <a:gd name="connsiteY131" fmla="*/ 1226820 h 2521011"/>
                <a:gd name="connsiteX132" fmla="*/ 1965960 w 2155873"/>
                <a:gd name="connsiteY132" fmla="*/ 1257300 h 2521011"/>
                <a:gd name="connsiteX133" fmla="*/ 1975485 w 2155873"/>
                <a:gd name="connsiteY133" fmla="*/ 1295400 h 2521011"/>
                <a:gd name="connsiteX134" fmla="*/ 1929765 w 2155873"/>
                <a:gd name="connsiteY134" fmla="*/ 1350645 h 2521011"/>
                <a:gd name="connsiteX135" fmla="*/ 2057400 w 2155873"/>
                <a:gd name="connsiteY135" fmla="*/ 1419225 h 2521011"/>
                <a:gd name="connsiteX136" fmla="*/ 2034540 w 2155873"/>
                <a:gd name="connsiteY136" fmla="*/ 1451610 h 2521011"/>
                <a:gd name="connsiteX137" fmla="*/ 2085975 w 2155873"/>
                <a:gd name="connsiteY137" fmla="*/ 1527810 h 2521011"/>
                <a:gd name="connsiteX138" fmla="*/ 2080260 w 2155873"/>
                <a:gd name="connsiteY138" fmla="*/ 1565910 h 2521011"/>
                <a:gd name="connsiteX139" fmla="*/ 2045970 w 2155873"/>
                <a:gd name="connsiteY139" fmla="*/ 1581150 h 2521011"/>
                <a:gd name="connsiteX140" fmla="*/ 2013585 w 2155873"/>
                <a:gd name="connsiteY140" fmla="*/ 1657350 h 2521011"/>
                <a:gd name="connsiteX141" fmla="*/ 2047875 w 2155873"/>
                <a:gd name="connsiteY141" fmla="*/ 1691640 h 2521011"/>
                <a:gd name="connsiteX142" fmla="*/ 2011680 w 2155873"/>
                <a:gd name="connsiteY142" fmla="*/ 1737360 h 2521011"/>
                <a:gd name="connsiteX143" fmla="*/ 2095500 w 2155873"/>
                <a:gd name="connsiteY143" fmla="*/ 1722120 h 2521011"/>
                <a:gd name="connsiteX144" fmla="*/ 2013585 w 2155873"/>
                <a:gd name="connsiteY144" fmla="*/ 1739265 h 2521011"/>
                <a:gd name="connsiteX145" fmla="*/ 1912620 w 2155873"/>
                <a:gd name="connsiteY145" fmla="*/ 1644015 h 2521011"/>
                <a:gd name="connsiteX146" fmla="*/ 1823085 w 2155873"/>
                <a:gd name="connsiteY146" fmla="*/ 1708785 h 2521011"/>
                <a:gd name="connsiteX147" fmla="*/ 1691640 w 2155873"/>
                <a:gd name="connsiteY147" fmla="*/ 1737360 h 2521011"/>
                <a:gd name="connsiteX148" fmla="*/ 1678305 w 2155873"/>
                <a:gd name="connsiteY148" fmla="*/ 1722120 h 2521011"/>
                <a:gd name="connsiteX149" fmla="*/ 1621155 w 2155873"/>
                <a:gd name="connsiteY149" fmla="*/ 1737360 h 2521011"/>
                <a:gd name="connsiteX150" fmla="*/ 1617345 w 2155873"/>
                <a:gd name="connsiteY150" fmla="*/ 1760220 h 2521011"/>
                <a:gd name="connsiteX151" fmla="*/ 1565432 w 2155873"/>
                <a:gd name="connsiteY151" fmla="*/ 1773198 h 2521011"/>
                <a:gd name="connsiteX152" fmla="*/ 1564005 w 2155873"/>
                <a:gd name="connsiteY152" fmla="*/ 1771650 h 2521011"/>
                <a:gd name="connsiteX153" fmla="*/ 1520190 w 2155873"/>
                <a:gd name="connsiteY153" fmla="*/ 1811655 h 2521011"/>
                <a:gd name="connsiteX154" fmla="*/ 1501140 w 2155873"/>
                <a:gd name="connsiteY154" fmla="*/ 1811655 h 2521011"/>
                <a:gd name="connsiteX155" fmla="*/ 1428750 w 2155873"/>
                <a:gd name="connsiteY155" fmla="*/ 1903095 h 2521011"/>
                <a:gd name="connsiteX156" fmla="*/ 1421130 w 2155873"/>
                <a:gd name="connsiteY156" fmla="*/ 1952625 h 2521011"/>
                <a:gd name="connsiteX157" fmla="*/ 1396365 w 2155873"/>
                <a:gd name="connsiteY157" fmla="*/ 1918335 h 2521011"/>
                <a:gd name="connsiteX158" fmla="*/ 1358265 w 2155873"/>
                <a:gd name="connsiteY158" fmla="*/ 1986915 h 2521011"/>
                <a:gd name="connsiteX159" fmla="*/ 1343025 w 2155873"/>
                <a:gd name="connsiteY159" fmla="*/ 1986915 h 2521011"/>
                <a:gd name="connsiteX160" fmla="*/ 1297305 w 2155873"/>
                <a:gd name="connsiteY160" fmla="*/ 2019300 h 2521011"/>
                <a:gd name="connsiteX161" fmla="*/ 1301115 w 2155873"/>
                <a:gd name="connsiteY161" fmla="*/ 2038350 h 2521011"/>
                <a:gd name="connsiteX162" fmla="*/ 1259205 w 2155873"/>
                <a:gd name="connsiteY162" fmla="*/ 2066925 h 2521011"/>
                <a:gd name="connsiteX163" fmla="*/ 1272540 w 2155873"/>
                <a:gd name="connsiteY163" fmla="*/ 2097405 h 2521011"/>
                <a:gd name="connsiteX164" fmla="*/ 1202055 w 2155873"/>
                <a:gd name="connsiteY164" fmla="*/ 2106930 h 2521011"/>
                <a:gd name="connsiteX165" fmla="*/ 1183005 w 2155873"/>
                <a:gd name="connsiteY165" fmla="*/ 2143125 h 2521011"/>
                <a:gd name="connsiteX166" fmla="*/ 1156335 w 2155873"/>
                <a:gd name="connsiteY166" fmla="*/ 2164080 h 2521011"/>
                <a:gd name="connsiteX167" fmla="*/ 1122045 w 2155873"/>
                <a:gd name="connsiteY167" fmla="*/ 2141220 h 2521011"/>
                <a:gd name="connsiteX168" fmla="*/ 1107891 w 2155873"/>
                <a:gd name="connsiteY168" fmla="*/ 2157396 h 2521011"/>
                <a:gd name="connsiteX169" fmla="*/ 1106805 w 2155873"/>
                <a:gd name="connsiteY169" fmla="*/ 2156460 h 2521011"/>
                <a:gd name="connsiteX170" fmla="*/ 979170 w 2155873"/>
                <a:gd name="connsiteY170" fmla="*/ 2042160 h 2521011"/>
                <a:gd name="connsiteX171" fmla="*/ 932138 w 2155873"/>
                <a:gd name="connsiteY171" fmla="*/ 2104529 h 2521011"/>
                <a:gd name="connsiteX172" fmla="*/ 851535 w 2155873"/>
                <a:gd name="connsiteY172" fmla="*/ 2101216 h 2521011"/>
                <a:gd name="connsiteX173" fmla="*/ 847725 w 2155873"/>
                <a:gd name="connsiteY173" fmla="*/ 2129791 h 2521011"/>
                <a:gd name="connsiteX174" fmla="*/ 689610 w 2155873"/>
                <a:gd name="connsiteY174" fmla="*/ 2129791 h 2521011"/>
                <a:gd name="connsiteX175" fmla="*/ 685800 w 2155873"/>
                <a:gd name="connsiteY175" fmla="*/ 2025016 h 2521011"/>
                <a:gd name="connsiteX176" fmla="*/ 683980 w 2155873"/>
                <a:gd name="connsiteY176" fmla="*/ 2024761 h 2521011"/>
                <a:gd name="connsiteX177" fmla="*/ 701040 w 2155873"/>
                <a:gd name="connsiteY177" fmla="*/ 1973580 h 2521011"/>
                <a:gd name="connsiteX178" fmla="*/ 659130 w 2155873"/>
                <a:gd name="connsiteY178" fmla="*/ 1939290 h 2521011"/>
                <a:gd name="connsiteX179" fmla="*/ 662940 w 2155873"/>
                <a:gd name="connsiteY179" fmla="*/ 1899285 h 2521011"/>
                <a:gd name="connsiteX180" fmla="*/ 674370 w 2155873"/>
                <a:gd name="connsiteY180" fmla="*/ 1836420 h 2521011"/>
                <a:gd name="connsiteX181" fmla="*/ 643890 w 2155873"/>
                <a:gd name="connsiteY181" fmla="*/ 1802130 h 2521011"/>
                <a:gd name="connsiteX182" fmla="*/ 590550 w 2155873"/>
                <a:gd name="connsiteY182" fmla="*/ 1790700 h 2521011"/>
                <a:gd name="connsiteX183" fmla="*/ 520065 w 2155873"/>
                <a:gd name="connsiteY183" fmla="*/ 1731645 h 2521011"/>
                <a:gd name="connsiteX184" fmla="*/ 520065 w 2155873"/>
                <a:gd name="connsiteY184" fmla="*/ 1704975 h 2521011"/>
                <a:gd name="connsiteX185" fmla="*/ 491490 w 2155873"/>
                <a:gd name="connsiteY185" fmla="*/ 1708785 h 2521011"/>
                <a:gd name="connsiteX186" fmla="*/ 386715 w 2155873"/>
                <a:gd name="connsiteY186" fmla="*/ 1638300 h 2521011"/>
                <a:gd name="connsiteX187" fmla="*/ 345639 w 2155873"/>
                <a:gd name="connsiteY187" fmla="*/ 1595581 h 2521011"/>
                <a:gd name="connsiteX188" fmla="*/ 346710 w 2155873"/>
                <a:gd name="connsiteY188" fmla="*/ 1543050 h 2521011"/>
                <a:gd name="connsiteX189" fmla="*/ 302895 w 2155873"/>
                <a:gd name="connsiteY189" fmla="*/ 1522095 h 2521011"/>
                <a:gd name="connsiteX190" fmla="*/ 318135 w 2155873"/>
                <a:gd name="connsiteY190" fmla="*/ 1470660 h 2521011"/>
                <a:gd name="connsiteX191" fmla="*/ 274320 w 2155873"/>
                <a:gd name="connsiteY191" fmla="*/ 1491615 h 2521011"/>
                <a:gd name="connsiteX192" fmla="*/ 241935 w 2155873"/>
                <a:gd name="connsiteY192" fmla="*/ 1491615 h 2521011"/>
                <a:gd name="connsiteX193" fmla="*/ 236220 w 2155873"/>
                <a:gd name="connsiteY193" fmla="*/ 1510665 h 2521011"/>
                <a:gd name="connsiteX194" fmla="*/ 85676 w 2155873"/>
                <a:gd name="connsiteY194" fmla="*/ 1510087 h 2521011"/>
                <a:gd name="connsiteX195" fmla="*/ 80010 w 2155873"/>
                <a:gd name="connsiteY195" fmla="*/ 1443990 h 2521011"/>
                <a:gd name="connsiteX196" fmla="*/ 30480 w 2155873"/>
                <a:gd name="connsiteY196" fmla="*/ 1466850 h 2521011"/>
                <a:gd name="connsiteX197" fmla="*/ 9525 w 2155873"/>
                <a:gd name="connsiteY197" fmla="*/ 1390650 h 2521011"/>
                <a:gd name="connsiteX198" fmla="*/ 0 w 2155873"/>
                <a:gd name="connsiteY198" fmla="*/ 1389648 h 2521011"/>
                <a:gd name="connsiteX199" fmla="*/ 0 w 2155873"/>
                <a:gd name="connsiteY199" fmla="*/ 1352550 h 2521011"/>
                <a:gd name="connsiteX200" fmla="*/ 30480 w 2155873"/>
                <a:gd name="connsiteY200" fmla="*/ 1314450 h 2521011"/>
                <a:gd name="connsiteX201" fmla="*/ 95250 w 2155873"/>
                <a:gd name="connsiteY201" fmla="*/ 1303020 h 2521011"/>
                <a:gd name="connsiteX202" fmla="*/ 112395 w 2155873"/>
                <a:gd name="connsiteY202" fmla="*/ 1238250 h 2521011"/>
                <a:gd name="connsiteX203" fmla="*/ 100965 w 2155873"/>
                <a:gd name="connsiteY203" fmla="*/ 1143000 h 2521011"/>
                <a:gd name="connsiteX204" fmla="*/ 101779 w 2155873"/>
                <a:gd name="connsiteY204" fmla="*/ 1135131 h 2521011"/>
                <a:gd name="connsiteX205" fmla="*/ 190501 w 2155873"/>
                <a:gd name="connsiteY205" fmla="*/ 1110615 h 2521011"/>
                <a:gd name="connsiteX206" fmla="*/ 207646 w 2155873"/>
                <a:gd name="connsiteY206" fmla="*/ 1022985 h 2521011"/>
                <a:gd name="connsiteX207" fmla="*/ 186691 w 2155873"/>
                <a:gd name="connsiteY207" fmla="*/ 986790 h 2521011"/>
                <a:gd name="connsiteX208" fmla="*/ 57151 w 2155873"/>
                <a:gd name="connsiteY208" fmla="*/ 969645 h 2521011"/>
                <a:gd name="connsiteX209" fmla="*/ 125731 w 2155873"/>
                <a:gd name="connsiteY209" fmla="*/ 843915 h 2521011"/>
                <a:gd name="connsiteX210" fmla="*/ 129541 w 2155873"/>
                <a:gd name="connsiteY210" fmla="*/ 731520 h 2521011"/>
                <a:gd name="connsiteX211" fmla="*/ 104775 w 2155873"/>
                <a:gd name="connsiteY211" fmla="*/ 715066 h 2521011"/>
                <a:gd name="connsiteX212" fmla="*/ 104775 w 2155873"/>
                <a:gd name="connsiteY212" fmla="*/ 567691 h 2521011"/>
                <a:gd name="connsiteX213" fmla="*/ 125730 w 2155873"/>
                <a:gd name="connsiteY213" fmla="*/ 489586 h 2521011"/>
                <a:gd name="connsiteX214" fmla="*/ 95250 w 2155873"/>
                <a:gd name="connsiteY214" fmla="*/ 447676 h 2521011"/>
                <a:gd name="connsiteX215" fmla="*/ 169545 w 2155873"/>
                <a:gd name="connsiteY215" fmla="*/ 449581 h 2521011"/>
                <a:gd name="connsiteX216" fmla="*/ 164949 w 2155873"/>
                <a:gd name="connsiteY216" fmla="*/ 446066 h 2521011"/>
                <a:gd name="connsiteX217" fmla="*/ 169545 w 2155873"/>
                <a:gd name="connsiteY217" fmla="*/ 447675 h 2521011"/>
                <a:gd name="connsiteX218" fmla="*/ 200025 w 2155873"/>
                <a:gd name="connsiteY218" fmla="*/ 382905 h 2521011"/>
                <a:gd name="connsiteX219" fmla="*/ 283845 w 2155873"/>
                <a:gd name="connsiteY219" fmla="*/ 384810 h 2521011"/>
                <a:gd name="connsiteX220" fmla="*/ 329565 w 2155873"/>
                <a:gd name="connsiteY220" fmla="*/ 361950 h 2521011"/>
                <a:gd name="connsiteX221" fmla="*/ 344805 w 2155873"/>
                <a:gd name="connsiteY221" fmla="*/ 335280 h 2521011"/>
                <a:gd name="connsiteX222" fmla="*/ 348615 w 2155873"/>
                <a:gd name="connsiteY222" fmla="*/ 266700 h 2521011"/>
                <a:gd name="connsiteX223" fmla="*/ 325755 w 2155873"/>
                <a:gd name="connsiteY223" fmla="*/ 198120 h 2521011"/>
                <a:gd name="connsiteX224" fmla="*/ 272415 w 2155873"/>
                <a:gd name="connsiteY224" fmla="*/ 137160 h 2521011"/>
                <a:gd name="connsiteX225" fmla="*/ 295275 w 2155873"/>
                <a:gd name="connsiteY225" fmla="*/ 125730 h 2521011"/>
                <a:gd name="connsiteX226" fmla="*/ 293496 w 2155873"/>
                <a:gd name="connsiteY226" fmla="*/ 119401 h 2521011"/>
                <a:gd name="connsiteX227" fmla="*/ 295275 w 2155873"/>
                <a:gd name="connsiteY227" fmla="*/ 120015 h 2521011"/>
                <a:gd name="connsiteX228" fmla="*/ 337185 w 2155873"/>
                <a:gd name="connsiteY228" fmla="*/ 74295 h 2521011"/>
                <a:gd name="connsiteX229" fmla="*/ 403860 w 2155873"/>
                <a:gd name="connsiteY229" fmla="*/ 85725 h 2521011"/>
                <a:gd name="connsiteX230" fmla="*/ 381000 w 2155873"/>
                <a:gd name="connsiteY230" fmla="*/ 49530 h 2521011"/>
                <a:gd name="connsiteX231" fmla="*/ 432435 w 2155873"/>
                <a:gd name="connsiteY231" fmla="*/ 13335 h 2521011"/>
                <a:gd name="connsiteX232" fmla="*/ 537210 w 2155873"/>
                <a:gd name="connsiteY232"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338452 w 2155873"/>
                <a:gd name="connsiteY81" fmla="*/ 1588442 h 2521011"/>
                <a:gd name="connsiteX82" fmla="*/ 537210 w 2155873"/>
                <a:gd name="connsiteY82" fmla="*/ 0 h 2521011"/>
                <a:gd name="connsiteX83" fmla="*/ 563880 w 2155873"/>
                <a:gd name="connsiteY83" fmla="*/ 80010 h 2521011"/>
                <a:gd name="connsiteX84" fmla="*/ 672465 w 2155873"/>
                <a:gd name="connsiteY84" fmla="*/ 51435 h 2521011"/>
                <a:gd name="connsiteX85" fmla="*/ 721352 w 2155873"/>
                <a:gd name="connsiteY85" fmla="*/ 29486 h 2521011"/>
                <a:gd name="connsiteX86" fmla="*/ 744855 w 2155873"/>
                <a:gd name="connsiteY86" fmla="*/ 59055 h 2521011"/>
                <a:gd name="connsiteX87" fmla="*/ 739140 w 2155873"/>
                <a:gd name="connsiteY87" fmla="*/ 89535 h 2521011"/>
                <a:gd name="connsiteX88" fmla="*/ 821055 w 2155873"/>
                <a:gd name="connsiteY88" fmla="*/ 93345 h 2521011"/>
                <a:gd name="connsiteX89" fmla="*/ 834390 w 2155873"/>
                <a:gd name="connsiteY89" fmla="*/ 19050 h 2521011"/>
                <a:gd name="connsiteX90" fmla="*/ 855345 w 2155873"/>
                <a:gd name="connsiteY90" fmla="*/ 47625 h 2521011"/>
                <a:gd name="connsiteX91" fmla="*/ 946785 w 2155873"/>
                <a:gd name="connsiteY91" fmla="*/ 47625 h 2521011"/>
                <a:gd name="connsiteX92" fmla="*/ 996315 w 2155873"/>
                <a:gd name="connsiteY92" fmla="*/ 38100 h 2521011"/>
                <a:gd name="connsiteX93" fmla="*/ 1003935 w 2155873"/>
                <a:gd name="connsiteY93" fmla="*/ 9525 h 2521011"/>
                <a:gd name="connsiteX94" fmla="*/ 1064895 w 2155873"/>
                <a:gd name="connsiteY94" fmla="*/ 0 h 2521011"/>
                <a:gd name="connsiteX95" fmla="*/ 1097280 w 2155873"/>
                <a:gd name="connsiteY95" fmla="*/ 102870 h 2521011"/>
                <a:gd name="connsiteX96" fmla="*/ 1110615 w 2155873"/>
                <a:gd name="connsiteY96" fmla="*/ 102870 h 2521011"/>
                <a:gd name="connsiteX97" fmla="*/ 1135380 w 2155873"/>
                <a:gd name="connsiteY97" fmla="*/ 190500 h 2521011"/>
                <a:gd name="connsiteX98" fmla="*/ 1137805 w 2155873"/>
                <a:gd name="connsiteY98" fmla="*/ 195722 h 2521011"/>
                <a:gd name="connsiteX99" fmla="*/ 1135380 w 2155873"/>
                <a:gd name="connsiteY99" fmla="*/ 198120 h 2521011"/>
                <a:gd name="connsiteX100" fmla="*/ 1131570 w 2155873"/>
                <a:gd name="connsiteY100" fmla="*/ 240030 h 2521011"/>
                <a:gd name="connsiteX101" fmla="*/ 1156335 w 2155873"/>
                <a:gd name="connsiteY101" fmla="*/ 346710 h 2521011"/>
                <a:gd name="connsiteX102" fmla="*/ 1099185 w 2155873"/>
                <a:gd name="connsiteY102" fmla="*/ 363855 h 2521011"/>
                <a:gd name="connsiteX103" fmla="*/ 1127760 w 2155873"/>
                <a:gd name="connsiteY103" fmla="*/ 510540 h 2521011"/>
                <a:gd name="connsiteX104" fmla="*/ 1148715 w 2155873"/>
                <a:gd name="connsiteY104" fmla="*/ 563880 h 2521011"/>
                <a:gd name="connsiteX105" fmla="*/ 1194435 w 2155873"/>
                <a:gd name="connsiteY105" fmla="*/ 641985 h 2521011"/>
                <a:gd name="connsiteX106" fmla="*/ 1215390 w 2155873"/>
                <a:gd name="connsiteY106" fmla="*/ 645795 h 2521011"/>
                <a:gd name="connsiteX107" fmla="*/ 1243965 w 2155873"/>
                <a:gd name="connsiteY107" fmla="*/ 737235 h 2521011"/>
                <a:gd name="connsiteX108" fmla="*/ 1423035 w 2155873"/>
                <a:gd name="connsiteY108" fmla="*/ 702945 h 2521011"/>
                <a:gd name="connsiteX109" fmla="*/ 1422609 w 2155873"/>
                <a:gd name="connsiteY109" fmla="*/ 700259 h 2521011"/>
                <a:gd name="connsiteX110" fmla="*/ 1468755 w 2155873"/>
                <a:gd name="connsiteY110" fmla="*/ 689610 h 2521011"/>
                <a:gd name="connsiteX111" fmla="*/ 1491615 w 2155873"/>
                <a:gd name="connsiteY111" fmla="*/ 659130 h 2521011"/>
                <a:gd name="connsiteX112" fmla="*/ 1520190 w 2155873"/>
                <a:gd name="connsiteY112" fmla="*/ 645795 h 2521011"/>
                <a:gd name="connsiteX113" fmla="*/ 1531620 w 2155873"/>
                <a:gd name="connsiteY113" fmla="*/ 613410 h 2521011"/>
                <a:gd name="connsiteX114" fmla="*/ 1552575 w 2155873"/>
                <a:gd name="connsiteY114" fmla="*/ 594360 h 2521011"/>
                <a:gd name="connsiteX115" fmla="*/ 1573530 w 2155873"/>
                <a:gd name="connsiteY115" fmla="*/ 609600 h 2521011"/>
                <a:gd name="connsiteX116" fmla="*/ 1567815 w 2155873"/>
                <a:gd name="connsiteY116" fmla="*/ 708660 h 2521011"/>
                <a:gd name="connsiteX117" fmla="*/ 1638300 w 2155873"/>
                <a:gd name="connsiteY117" fmla="*/ 786765 h 2521011"/>
                <a:gd name="connsiteX118" fmla="*/ 1640205 w 2155873"/>
                <a:gd name="connsiteY118" fmla="*/ 851535 h 2521011"/>
                <a:gd name="connsiteX119" fmla="*/ 1615440 w 2155873"/>
                <a:gd name="connsiteY119" fmla="*/ 872490 h 2521011"/>
                <a:gd name="connsiteX120" fmla="*/ 1678305 w 2155873"/>
                <a:gd name="connsiteY120" fmla="*/ 876300 h 2521011"/>
                <a:gd name="connsiteX121" fmla="*/ 1964632 w 2155873"/>
                <a:gd name="connsiteY121" fmla="*/ 811829 h 2521011"/>
                <a:gd name="connsiteX122" fmla="*/ 1985010 w 2155873"/>
                <a:gd name="connsiteY122" fmla="*/ 889635 h 2521011"/>
                <a:gd name="connsiteX123" fmla="*/ 1977390 w 2155873"/>
                <a:gd name="connsiteY123" fmla="*/ 942975 h 2521011"/>
                <a:gd name="connsiteX124" fmla="*/ 1912620 w 2155873"/>
                <a:gd name="connsiteY124" fmla="*/ 952500 h 2521011"/>
                <a:gd name="connsiteX125" fmla="*/ 1912620 w 2155873"/>
                <a:gd name="connsiteY125" fmla="*/ 1022985 h 2521011"/>
                <a:gd name="connsiteX126" fmla="*/ 1956435 w 2155873"/>
                <a:gd name="connsiteY126" fmla="*/ 1028700 h 2521011"/>
                <a:gd name="connsiteX127" fmla="*/ 1996440 w 2155873"/>
                <a:gd name="connsiteY127" fmla="*/ 1002030 h 2521011"/>
                <a:gd name="connsiteX128" fmla="*/ 1975485 w 2155873"/>
                <a:gd name="connsiteY128" fmla="*/ 1057275 h 2521011"/>
                <a:gd name="connsiteX129" fmla="*/ 1971675 w 2155873"/>
                <a:gd name="connsiteY129" fmla="*/ 1137285 h 2521011"/>
                <a:gd name="connsiteX130" fmla="*/ 1976108 w 2155873"/>
                <a:gd name="connsiteY130" fmla="*/ 1138062 h 2521011"/>
                <a:gd name="connsiteX131" fmla="*/ 2025015 w 2155873"/>
                <a:gd name="connsiteY131" fmla="*/ 1226820 h 2521011"/>
                <a:gd name="connsiteX132" fmla="*/ 1965960 w 2155873"/>
                <a:gd name="connsiteY132" fmla="*/ 1257300 h 2521011"/>
                <a:gd name="connsiteX133" fmla="*/ 1975485 w 2155873"/>
                <a:gd name="connsiteY133" fmla="*/ 1295400 h 2521011"/>
                <a:gd name="connsiteX134" fmla="*/ 1929765 w 2155873"/>
                <a:gd name="connsiteY134" fmla="*/ 1350645 h 2521011"/>
                <a:gd name="connsiteX135" fmla="*/ 2057400 w 2155873"/>
                <a:gd name="connsiteY135" fmla="*/ 1419225 h 2521011"/>
                <a:gd name="connsiteX136" fmla="*/ 2034540 w 2155873"/>
                <a:gd name="connsiteY136" fmla="*/ 1451610 h 2521011"/>
                <a:gd name="connsiteX137" fmla="*/ 2085975 w 2155873"/>
                <a:gd name="connsiteY137" fmla="*/ 1527810 h 2521011"/>
                <a:gd name="connsiteX138" fmla="*/ 2080260 w 2155873"/>
                <a:gd name="connsiteY138" fmla="*/ 1565910 h 2521011"/>
                <a:gd name="connsiteX139" fmla="*/ 2045970 w 2155873"/>
                <a:gd name="connsiteY139" fmla="*/ 1581150 h 2521011"/>
                <a:gd name="connsiteX140" fmla="*/ 2013585 w 2155873"/>
                <a:gd name="connsiteY140" fmla="*/ 1657350 h 2521011"/>
                <a:gd name="connsiteX141" fmla="*/ 2047875 w 2155873"/>
                <a:gd name="connsiteY141" fmla="*/ 1691640 h 2521011"/>
                <a:gd name="connsiteX142" fmla="*/ 2011680 w 2155873"/>
                <a:gd name="connsiteY142" fmla="*/ 1737360 h 2521011"/>
                <a:gd name="connsiteX143" fmla="*/ 2013585 w 2155873"/>
                <a:gd name="connsiteY143" fmla="*/ 1739265 h 2521011"/>
                <a:gd name="connsiteX144" fmla="*/ 1912620 w 2155873"/>
                <a:gd name="connsiteY144" fmla="*/ 1644015 h 2521011"/>
                <a:gd name="connsiteX145" fmla="*/ 1823085 w 2155873"/>
                <a:gd name="connsiteY145" fmla="*/ 1708785 h 2521011"/>
                <a:gd name="connsiteX146" fmla="*/ 1691640 w 2155873"/>
                <a:gd name="connsiteY146" fmla="*/ 1737360 h 2521011"/>
                <a:gd name="connsiteX147" fmla="*/ 1678305 w 2155873"/>
                <a:gd name="connsiteY147" fmla="*/ 1722120 h 2521011"/>
                <a:gd name="connsiteX148" fmla="*/ 1621155 w 2155873"/>
                <a:gd name="connsiteY148" fmla="*/ 1737360 h 2521011"/>
                <a:gd name="connsiteX149" fmla="*/ 1617345 w 2155873"/>
                <a:gd name="connsiteY149" fmla="*/ 1760220 h 2521011"/>
                <a:gd name="connsiteX150" fmla="*/ 1565432 w 2155873"/>
                <a:gd name="connsiteY150" fmla="*/ 1773198 h 2521011"/>
                <a:gd name="connsiteX151" fmla="*/ 1564005 w 2155873"/>
                <a:gd name="connsiteY151" fmla="*/ 1771650 h 2521011"/>
                <a:gd name="connsiteX152" fmla="*/ 1520190 w 2155873"/>
                <a:gd name="connsiteY152" fmla="*/ 1811655 h 2521011"/>
                <a:gd name="connsiteX153" fmla="*/ 1501140 w 2155873"/>
                <a:gd name="connsiteY153" fmla="*/ 1811655 h 2521011"/>
                <a:gd name="connsiteX154" fmla="*/ 1428750 w 2155873"/>
                <a:gd name="connsiteY154" fmla="*/ 1903095 h 2521011"/>
                <a:gd name="connsiteX155" fmla="*/ 1421130 w 2155873"/>
                <a:gd name="connsiteY155" fmla="*/ 1952625 h 2521011"/>
                <a:gd name="connsiteX156" fmla="*/ 1396365 w 2155873"/>
                <a:gd name="connsiteY156" fmla="*/ 1918335 h 2521011"/>
                <a:gd name="connsiteX157" fmla="*/ 1358265 w 2155873"/>
                <a:gd name="connsiteY157" fmla="*/ 1986915 h 2521011"/>
                <a:gd name="connsiteX158" fmla="*/ 1343025 w 2155873"/>
                <a:gd name="connsiteY158" fmla="*/ 1986915 h 2521011"/>
                <a:gd name="connsiteX159" fmla="*/ 1297305 w 2155873"/>
                <a:gd name="connsiteY159" fmla="*/ 2019300 h 2521011"/>
                <a:gd name="connsiteX160" fmla="*/ 1301115 w 2155873"/>
                <a:gd name="connsiteY160" fmla="*/ 2038350 h 2521011"/>
                <a:gd name="connsiteX161" fmla="*/ 1259205 w 2155873"/>
                <a:gd name="connsiteY161" fmla="*/ 2066925 h 2521011"/>
                <a:gd name="connsiteX162" fmla="*/ 1272540 w 2155873"/>
                <a:gd name="connsiteY162" fmla="*/ 2097405 h 2521011"/>
                <a:gd name="connsiteX163" fmla="*/ 1202055 w 2155873"/>
                <a:gd name="connsiteY163" fmla="*/ 2106930 h 2521011"/>
                <a:gd name="connsiteX164" fmla="*/ 1183005 w 2155873"/>
                <a:gd name="connsiteY164" fmla="*/ 2143125 h 2521011"/>
                <a:gd name="connsiteX165" fmla="*/ 1156335 w 2155873"/>
                <a:gd name="connsiteY165" fmla="*/ 2164080 h 2521011"/>
                <a:gd name="connsiteX166" fmla="*/ 1122045 w 2155873"/>
                <a:gd name="connsiteY166" fmla="*/ 2141220 h 2521011"/>
                <a:gd name="connsiteX167" fmla="*/ 1107891 w 2155873"/>
                <a:gd name="connsiteY167" fmla="*/ 2157396 h 2521011"/>
                <a:gd name="connsiteX168" fmla="*/ 1106805 w 2155873"/>
                <a:gd name="connsiteY168" fmla="*/ 2156460 h 2521011"/>
                <a:gd name="connsiteX169" fmla="*/ 979170 w 2155873"/>
                <a:gd name="connsiteY169" fmla="*/ 2042160 h 2521011"/>
                <a:gd name="connsiteX170" fmla="*/ 932138 w 2155873"/>
                <a:gd name="connsiteY170" fmla="*/ 2104529 h 2521011"/>
                <a:gd name="connsiteX171" fmla="*/ 851535 w 2155873"/>
                <a:gd name="connsiteY171" fmla="*/ 2101216 h 2521011"/>
                <a:gd name="connsiteX172" fmla="*/ 847725 w 2155873"/>
                <a:gd name="connsiteY172" fmla="*/ 2129791 h 2521011"/>
                <a:gd name="connsiteX173" fmla="*/ 689610 w 2155873"/>
                <a:gd name="connsiteY173" fmla="*/ 2129791 h 2521011"/>
                <a:gd name="connsiteX174" fmla="*/ 685800 w 2155873"/>
                <a:gd name="connsiteY174" fmla="*/ 2025016 h 2521011"/>
                <a:gd name="connsiteX175" fmla="*/ 683980 w 2155873"/>
                <a:gd name="connsiteY175" fmla="*/ 2024761 h 2521011"/>
                <a:gd name="connsiteX176" fmla="*/ 701040 w 2155873"/>
                <a:gd name="connsiteY176" fmla="*/ 1973580 h 2521011"/>
                <a:gd name="connsiteX177" fmla="*/ 659130 w 2155873"/>
                <a:gd name="connsiteY177" fmla="*/ 1939290 h 2521011"/>
                <a:gd name="connsiteX178" fmla="*/ 662940 w 2155873"/>
                <a:gd name="connsiteY178" fmla="*/ 1899285 h 2521011"/>
                <a:gd name="connsiteX179" fmla="*/ 674370 w 2155873"/>
                <a:gd name="connsiteY179" fmla="*/ 1836420 h 2521011"/>
                <a:gd name="connsiteX180" fmla="*/ 643890 w 2155873"/>
                <a:gd name="connsiteY180" fmla="*/ 1802130 h 2521011"/>
                <a:gd name="connsiteX181" fmla="*/ 590550 w 2155873"/>
                <a:gd name="connsiteY181" fmla="*/ 1790700 h 2521011"/>
                <a:gd name="connsiteX182" fmla="*/ 520065 w 2155873"/>
                <a:gd name="connsiteY182" fmla="*/ 1731645 h 2521011"/>
                <a:gd name="connsiteX183" fmla="*/ 520065 w 2155873"/>
                <a:gd name="connsiteY183" fmla="*/ 1704975 h 2521011"/>
                <a:gd name="connsiteX184" fmla="*/ 491490 w 2155873"/>
                <a:gd name="connsiteY184" fmla="*/ 1708785 h 2521011"/>
                <a:gd name="connsiteX185" fmla="*/ 386715 w 2155873"/>
                <a:gd name="connsiteY185" fmla="*/ 1638300 h 2521011"/>
                <a:gd name="connsiteX186" fmla="*/ 345639 w 2155873"/>
                <a:gd name="connsiteY186" fmla="*/ 1595581 h 2521011"/>
                <a:gd name="connsiteX187" fmla="*/ 346710 w 2155873"/>
                <a:gd name="connsiteY187" fmla="*/ 1543050 h 2521011"/>
                <a:gd name="connsiteX188" fmla="*/ 302895 w 2155873"/>
                <a:gd name="connsiteY188" fmla="*/ 1522095 h 2521011"/>
                <a:gd name="connsiteX189" fmla="*/ 318135 w 2155873"/>
                <a:gd name="connsiteY189" fmla="*/ 1470660 h 2521011"/>
                <a:gd name="connsiteX190" fmla="*/ 274320 w 2155873"/>
                <a:gd name="connsiteY190" fmla="*/ 1491615 h 2521011"/>
                <a:gd name="connsiteX191" fmla="*/ 241935 w 2155873"/>
                <a:gd name="connsiteY191" fmla="*/ 1491615 h 2521011"/>
                <a:gd name="connsiteX192" fmla="*/ 236220 w 2155873"/>
                <a:gd name="connsiteY192" fmla="*/ 1510665 h 2521011"/>
                <a:gd name="connsiteX193" fmla="*/ 85676 w 2155873"/>
                <a:gd name="connsiteY193" fmla="*/ 1510087 h 2521011"/>
                <a:gd name="connsiteX194" fmla="*/ 80010 w 2155873"/>
                <a:gd name="connsiteY194" fmla="*/ 1443990 h 2521011"/>
                <a:gd name="connsiteX195" fmla="*/ 30480 w 2155873"/>
                <a:gd name="connsiteY195" fmla="*/ 1466850 h 2521011"/>
                <a:gd name="connsiteX196" fmla="*/ 9525 w 2155873"/>
                <a:gd name="connsiteY196" fmla="*/ 1390650 h 2521011"/>
                <a:gd name="connsiteX197" fmla="*/ 0 w 2155873"/>
                <a:gd name="connsiteY197" fmla="*/ 1389648 h 2521011"/>
                <a:gd name="connsiteX198" fmla="*/ 0 w 2155873"/>
                <a:gd name="connsiteY198" fmla="*/ 1352550 h 2521011"/>
                <a:gd name="connsiteX199" fmla="*/ 30480 w 2155873"/>
                <a:gd name="connsiteY199" fmla="*/ 1314450 h 2521011"/>
                <a:gd name="connsiteX200" fmla="*/ 95250 w 2155873"/>
                <a:gd name="connsiteY200" fmla="*/ 1303020 h 2521011"/>
                <a:gd name="connsiteX201" fmla="*/ 112395 w 2155873"/>
                <a:gd name="connsiteY201" fmla="*/ 1238250 h 2521011"/>
                <a:gd name="connsiteX202" fmla="*/ 100965 w 2155873"/>
                <a:gd name="connsiteY202" fmla="*/ 1143000 h 2521011"/>
                <a:gd name="connsiteX203" fmla="*/ 101779 w 2155873"/>
                <a:gd name="connsiteY203" fmla="*/ 1135131 h 2521011"/>
                <a:gd name="connsiteX204" fmla="*/ 190501 w 2155873"/>
                <a:gd name="connsiteY204" fmla="*/ 1110615 h 2521011"/>
                <a:gd name="connsiteX205" fmla="*/ 207646 w 2155873"/>
                <a:gd name="connsiteY205" fmla="*/ 1022985 h 2521011"/>
                <a:gd name="connsiteX206" fmla="*/ 186691 w 2155873"/>
                <a:gd name="connsiteY206" fmla="*/ 986790 h 2521011"/>
                <a:gd name="connsiteX207" fmla="*/ 57151 w 2155873"/>
                <a:gd name="connsiteY207" fmla="*/ 969645 h 2521011"/>
                <a:gd name="connsiteX208" fmla="*/ 125731 w 2155873"/>
                <a:gd name="connsiteY208" fmla="*/ 843915 h 2521011"/>
                <a:gd name="connsiteX209" fmla="*/ 129541 w 2155873"/>
                <a:gd name="connsiteY209" fmla="*/ 731520 h 2521011"/>
                <a:gd name="connsiteX210" fmla="*/ 104775 w 2155873"/>
                <a:gd name="connsiteY210" fmla="*/ 715066 h 2521011"/>
                <a:gd name="connsiteX211" fmla="*/ 104775 w 2155873"/>
                <a:gd name="connsiteY211" fmla="*/ 567691 h 2521011"/>
                <a:gd name="connsiteX212" fmla="*/ 125730 w 2155873"/>
                <a:gd name="connsiteY212" fmla="*/ 489586 h 2521011"/>
                <a:gd name="connsiteX213" fmla="*/ 95250 w 2155873"/>
                <a:gd name="connsiteY213" fmla="*/ 447676 h 2521011"/>
                <a:gd name="connsiteX214" fmla="*/ 169545 w 2155873"/>
                <a:gd name="connsiteY214" fmla="*/ 449581 h 2521011"/>
                <a:gd name="connsiteX215" fmla="*/ 164949 w 2155873"/>
                <a:gd name="connsiteY215" fmla="*/ 446066 h 2521011"/>
                <a:gd name="connsiteX216" fmla="*/ 169545 w 2155873"/>
                <a:gd name="connsiteY216" fmla="*/ 447675 h 2521011"/>
                <a:gd name="connsiteX217" fmla="*/ 200025 w 2155873"/>
                <a:gd name="connsiteY217" fmla="*/ 382905 h 2521011"/>
                <a:gd name="connsiteX218" fmla="*/ 283845 w 2155873"/>
                <a:gd name="connsiteY218" fmla="*/ 384810 h 2521011"/>
                <a:gd name="connsiteX219" fmla="*/ 329565 w 2155873"/>
                <a:gd name="connsiteY219" fmla="*/ 361950 h 2521011"/>
                <a:gd name="connsiteX220" fmla="*/ 344805 w 2155873"/>
                <a:gd name="connsiteY220" fmla="*/ 335280 h 2521011"/>
                <a:gd name="connsiteX221" fmla="*/ 348615 w 2155873"/>
                <a:gd name="connsiteY221" fmla="*/ 266700 h 2521011"/>
                <a:gd name="connsiteX222" fmla="*/ 325755 w 2155873"/>
                <a:gd name="connsiteY222" fmla="*/ 198120 h 2521011"/>
                <a:gd name="connsiteX223" fmla="*/ 272415 w 2155873"/>
                <a:gd name="connsiteY223" fmla="*/ 137160 h 2521011"/>
                <a:gd name="connsiteX224" fmla="*/ 295275 w 2155873"/>
                <a:gd name="connsiteY224" fmla="*/ 125730 h 2521011"/>
                <a:gd name="connsiteX225" fmla="*/ 293496 w 2155873"/>
                <a:gd name="connsiteY225" fmla="*/ 119401 h 2521011"/>
                <a:gd name="connsiteX226" fmla="*/ 295275 w 2155873"/>
                <a:gd name="connsiteY226" fmla="*/ 120015 h 2521011"/>
                <a:gd name="connsiteX227" fmla="*/ 337185 w 2155873"/>
                <a:gd name="connsiteY227" fmla="*/ 74295 h 2521011"/>
                <a:gd name="connsiteX228" fmla="*/ 403860 w 2155873"/>
                <a:gd name="connsiteY228" fmla="*/ 85725 h 2521011"/>
                <a:gd name="connsiteX229" fmla="*/ 381000 w 2155873"/>
                <a:gd name="connsiteY229" fmla="*/ 49530 h 2521011"/>
                <a:gd name="connsiteX230" fmla="*/ 432435 w 2155873"/>
                <a:gd name="connsiteY230" fmla="*/ 13335 h 2521011"/>
                <a:gd name="connsiteX231" fmla="*/ 537210 w 2155873"/>
                <a:gd name="connsiteY231"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6930 w 2155873"/>
                <a:gd name="connsiteY49" fmla="*/ 1756410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338452 w 2155873"/>
                <a:gd name="connsiteY78" fmla="*/ 1588442 h 2521011"/>
                <a:gd name="connsiteX79" fmla="*/ 338961 w 2155873"/>
                <a:gd name="connsiteY79" fmla="*/ 1588971 h 2521011"/>
                <a:gd name="connsiteX80" fmla="*/ 338452 w 2155873"/>
                <a:gd name="connsiteY80" fmla="*/ 1588442 h 2521011"/>
                <a:gd name="connsiteX81" fmla="*/ 537210 w 2155873"/>
                <a:gd name="connsiteY81" fmla="*/ 0 h 2521011"/>
                <a:gd name="connsiteX82" fmla="*/ 563880 w 2155873"/>
                <a:gd name="connsiteY82" fmla="*/ 80010 h 2521011"/>
                <a:gd name="connsiteX83" fmla="*/ 672465 w 2155873"/>
                <a:gd name="connsiteY83" fmla="*/ 51435 h 2521011"/>
                <a:gd name="connsiteX84" fmla="*/ 721352 w 2155873"/>
                <a:gd name="connsiteY84" fmla="*/ 29486 h 2521011"/>
                <a:gd name="connsiteX85" fmla="*/ 744855 w 2155873"/>
                <a:gd name="connsiteY85" fmla="*/ 59055 h 2521011"/>
                <a:gd name="connsiteX86" fmla="*/ 739140 w 2155873"/>
                <a:gd name="connsiteY86" fmla="*/ 89535 h 2521011"/>
                <a:gd name="connsiteX87" fmla="*/ 821055 w 2155873"/>
                <a:gd name="connsiteY87" fmla="*/ 93345 h 2521011"/>
                <a:gd name="connsiteX88" fmla="*/ 834390 w 2155873"/>
                <a:gd name="connsiteY88" fmla="*/ 19050 h 2521011"/>
                <a:gd name="connsiteX89" fmla="*/ 855345 w 2155873"/>
                <a:gd name="connsiteY89" fmla="*/ 47625 h 2521011"/>
                <a:gd name="connsiteX90" fmla="*/ 946785 w 2155873"/>
                <a:gd name="connsiteY90" fmla="*/ 47625 h 2521011"/>
                <a:gd name="connsiteX91" fmla="*/ 996315 w 2155873"/>
                <a:gd name="connsiteY91" fmla="*/ 38100 h 2521011"/>
                <a:gd name="connsiteX92" fmla="*/ 1003935 w 2155873"/>
                <a:gd name="connsiteY92" fmla="*/ 9525 h 2521011"/>
                <a:gd name="connsiteX93" fmla="*/ 1064895 w 2155873"/>
                <a:gd name="connsiteY93" fmla="*/ 0 h 2521011"/>
                <a:gd name="connsiteX94" fmla="*/ 1097280 w 2155873"/>
                <a:gd name="connsiteY94" fmla="*/ 102870 h 2521011"/>
                <a:gd name="connsiteX95" fmla="*/ 1110615 w 2155873"/>
                <a:gd name="connsiteY95" fmla="*/ 102870 h 2521011"/>
                <a:gd name="connsiteX96" fmla="*/ 1135380 w 2155873"/>
                <a:gd name="connsiteY96" fmla="*/ 190500 h 2521011"/>
                <a:gd name="connsiteX97" fmla="*/ 1137805 w 2155873"/>
                <a:gd name="connsiteY97" fmla="*/ 195722 h 2521011"/>
                <a:gd name="connsiteX98" fmla="*/ 1135380 w 2155873"/>
                <a:gd name="connsiteY98" fmla="*/ 198120 h 2521011"/>
                <a:gd name="connsiteX99" fmla="*/ 1131570 w 2155873"/>
                <a:gd name="connsiteY99" fmla="*/ 240030 h 2521011"/>
                <a:gd name="connsiteX100" fmla="*/ 1156335 w 2155873"/>
                <a:gd name="connsiteY100" fmla="*/ 346710 h 2521011"/>
                <a:gd name="connsiteX101" fmla="*/ 1099185 w 2155873"/>
                <a:gd name="connsiteY101" fmla="*/ 363855 h 2521011"/>
                <a:gd name="connsiteX102" fmla="*/ 1127760 w 2155873"/>
                <a:gd name="connsiteY102" fmla="*/ 510540 h 2521011"/>
                <a:gd name="connsiteX103" fmla="*/ 1148715 w 2155873"/>
                <a:gd name="connsiteY103" fmla="*/ 563880 h 2521011"/>
                <a:gd name="connsiteX104" fmla="*/ 1194435 w 2155873"/>
                <a:gd name="connsiteY104" fmla="*/ 641985 h 2521011"/>
                <a:gd name="connsiteX105" fmla="*/ 1215390 w 2155873"/>
                <a:gd name="connsiteY105" fmla="*/ 645795 h 2521011"/>
                <a:gd name="connsiteX106" fmla="*/ 1243965 w 2155873"/>
                <a:gd name="connsiteY106" fmla="*/ 737235 h 2521011"/>
                <a:gd name="connsiteX107" fmla="*/ 1423035 w 2155873"/>
                <a:gd name="connsiteY107" fmla="*/ 702945 h 2521011"/>
                <a:gd name="connsiteX108" fmla="*/ 1422609 w 2155873"/>
                <a:gd name="connsiteY108" fmla="*/ 700259 h 2521011"/>
                <a:gd name="connsiteX109" fmla="*/ 1468755 w 2155873"/>
                <a:gd name="connsiteY109" fmla="*/ 689610 h 2521011"/>
                <a:gd name="connsiteX110" fmla="*/ 1491615 w 2155873"/>
                <a:gd name="connsiteY110" fmla="*/ 659130 h 2521011"/>
                <a:gd name="connsiteX111" fmla="*/ 1520190 w 2155873"/>
                <a:gd name="connsiteY111" fmla="*/ 645795 h 2521011"/>
                <a:gd name="connsiteX112" fmla="*/ 1531620 w 2155873"/>
                <a:gd name="connsiteY112" fmla="*/ 613410 h 2521011"/>
                <a:gd name="connsiteX113" fmla="*/ 1552575 w 2155873"/>
                <a:gd name="connsiteY113" fmla="*/ 594360 h 2521011"/>
                <a:gd name="connsiteX114" fmla="*/ 1573530 w 2155873"/>
                <a:gd name="connsiteY114" fmla="*/ 609600 h 2521011"/>
                <a:gd name="connsiteX115" fmla="*/ 1567815 w 2155873"/>
                <a:gd name="connsiteY115" fmla="*/ 708660 h 2521011"/>
                <a:gd name="connsiteX116" fmla="*/ 1638300 w 2155873"/>
                <a:gd name="connsiteY116" fmla="*/ 786765 h 2521011"/>
                <a:gd name="connsiteX117" fmla="*/ 1640205 w 2155873"/>
                <a:gd name="connsiteY117" fmla="*/ 851535 h 2521011"/>
                <a:gd name="connsiteX118" fmla="*/ 1615440 w 2155873"/>
                <a:gd name="connsiteY118" fmla="*/ 872490 h 2521011"/>
                <a:gd name="connsiteX119" fmla="*/ 1678305 w 2155873"/>
                <a:gd name="connsiteY119" fmla="*/ 876300 h 2521011"/>
                <a:gd name="connsiteX120" fmla="*/ 1964632 w 2155873"/>
                <a:gd name="connsiteY120" fmla="*/ 811829 h 2521011"/>
                <a:gd name="connsiteX121" fmla="*/ 1985010 w 2155873"/>
                <a:gd name="connsiteY121" fmla="*/ 889635 h 2521011"/>
                <a:gd name="connsiteX122" fmla="*/ 1977390 w 2155873"/>
                <a:gd name="connsiteY122" fmla="*/ 942975 h 2521011"/>
                <a:gd name="connsiteX123" fmla="*/ 1912620 w 2155873"/>
                <a:gd name="connsiteY123" fmla="*/ 952500 h 2521011"/>
                <a:gd name="connsiteX124" fmla="*/ 1912620 w 2155873"/>
                <a:gd name="connsiteY124" fmla="*/ 1022985 h 2521011"/>
                <a:gd name="connsiteX125" fmla="*/ 1956435 w 2155873"/>
                <a:gd name="connsiteY125" fmla="*/ 1028700 h 2521011"/>
                <a:gd name="connsiteX126" fmla="*/ 1996440 w 2155873"/>
                <a:gd name="connsiteY126" fmla="*/ 1002030 h 2521011"/>
                <a:gd name="connsiteX127" fmla="*/ 1975485 w 2155873"/>
                <a:gd name="connsiteY127" fmla="*/ 1057275 h 2521011"/>
                <a:gd name="connsiteX128" fmla="*/ 1971675 w 2155873"/>
                <a:gd name="connsiteY128" fmla="*/ 1137285 h 2521011"/>
                <a:gd name="connsiteX129" fmla="*/ 1976108 w 2155873"/>
                <a:gd name="connsiteY129" fmla="*/ 1138062 h 2521011"/>
                <a:gd name="connsiteX130" fmla="*/ 2025015 w 2155873"/>
                <a:gd name="connsiteY130" fmla="*/ 1226820 h 2521011"/>
                <a:gd name="connsiteX131" fmla="*/ 1965960 w 2155873"/>
                <a:gd name="connsiteY131" fmla="*/ 1257300 h 2521011"/>
                <a:gd name="connsiteX132" fmla="*/ 1975485 w 2155873"/>
                <a:gd name="connsiteY132" fmla="*/ 1295400 h 2521011"/>
                <a:gd name="connsiteX133" fmla="*/ 1929765 w 2155873"/>
                <a:gd name="connsiteY133" fmla="*/ 1350645 h 2521011"/>
                <a:gd name="connsiteX134" fmla="*/ 2057400 w 2155873"/>
                <a:gd name="connsiteY134" fmla="*/ 1419225 h 2521011"/>
                <a:gd name="connsiteX135" fmla="*/ 2034540 w 2155873"/>
                <a:gd name="connsiteY135" fmla="*/ 1451610 h 2521011"/>
                <a:gd name="connsiteX136" fmla="*/ 2085975 w 2155873"/>
                <a:gd name="connsiteY136" fmla="*/ 1527810 h 2521011"/>
                <a:gd name="connsiteX137" fmla="*/ 2080260 w 2155873"/>
                <a:gd name="connsiteY137" fmla="*/ 1565910 h 2521011"/>
                <a:gd name="connsiteX138" fmla="*/ 2045970 w 2155873"/>
                <a:gd name="connsiteY138" fmla="*/ 1581150 h 2521011"/>
                <a:gd name="connsiteX139" fmla="*/ 2013585 w 2155873"/>
                <a:gd name="connsiteY139" fmla="*/ 1657350 h 2521011"/>
                <a:gd name="connsiteX140" fmla="*/ 2047875 w 2155873"/>
                <a:gd name="connsiteY140" fmla="*/ 1691640 h 2521011"/>
                <a:gd name="connsiteX141" fmla="*/ 2011680 w 2155873"/>
                <a:gd name="connsiteY141" fmla="*/ 1737360 h 2521011"/>
                <a:gd name="connsiteX142" fmla="*/ 2013585 w 2155873"/>
                <a:gd name="connsiteY142" fmla="*/ 1739265 h 2521011"/>
                <a:gd name="connsiteX143" fmla="*/ 1912620 w 2155873"/>
                <a:gd name="connsiteY143" fmla="*/ 1644015 h 2521011"/>
                <a:gd name="connsiteX144" fmla="*/ 1823085 w 2155873"/>
                <a:gd name="connsiteY144" fmla="*/ 1708785 h 2521011"/>
                <a:gd name="connsiteX145" fmla="*/ 1691640 w 2155873"/>
                <a:gd name="connsiteY145" fmla="*/ 1737360 h 2521011"/>
                <a:gd name="connsiteX146" fmla="*/ 1678305 w 2155873"/>
                <a:gd name="connsiteY146" fmla="*/ 1722120 h 2521011"/>
                <a:gd name="connsiteX147" fmla="*/ 1621155 w 2155873"/>
                <a:gd name="connsiteY147" fmla="*/ 1737360 h 2521011"/>
                <a:gd name="connsiteX148" fmla="*/ 1617345 w 2155873"/>
                <a:gd name="connsiteY148" fmla="*/ 1760220 h 2521011"/>
                <a:gd name="connsiteX149" fmla="*/ 1565432 w 2155873"/>
                <a:gd name="connsiteY149" fmla="*/ 1773198 h 2521011"/>
                <a:gd name="connsiteX150" fmla="*/ 1564005 w 2155873"/>
                <a:gd name="connsiteY150" fmla="*/ 1771650 h 2521011"/>
                <a:gd name="connsiteX151" fmla="*/ 1520190 w 2155873"/>
                <a:gd name="connsiteY151" fmla="*/ 1811655 h 2521011"/>
                <a:gd name="connsiteX152" fmla="*/ 1501140 w 2155873"/>
                <a:gd name="connsiteY152" fmla="*/ 1811655 h 2521011"/>
                <a:gd name="connsiteX153" fmla="*/ 1428750 w 2155873"/>
                <a:gd name="connsiteY153" fmla="*/ 1903095 h 2521011"/>
                <a:gd name="connsiteX154" fmla="*/ 1421130 w 2155873"/>
                <a:gd name="connsiteY154" fmla="*/ 1952625 h 2521011"/>
                <a:gd name="connsiteX155" fmla="*/ 1396365 w 2155873"/>
                <a:gd name="connsiteY155" fmla="*/ 1918335 h 2521011"/>
                <a:gd name="connsiteX156" fmla="*/ 1358265 w 2155873"/>
                <a:gd name="connsiteY156" fmla="*/ 1986915 h 2521011"/>
                <a:gd name="connsiteX157" fmla="*/ 1343025 w 2155873"/>
                <a:gd name="connsiteY157" fmla="*/ 1986915 h 2521011"/>
                <a:gd name="connsiteX158" fmla="*/ 1297305 w 2155873"/>
                <a:gd name="connsiteY158" fmla="*/ 2019300 h 2521011"/>
                <a:gd name="connsiteX159" fmla="*/ 1301115 w 2155873"/>
                <a:gd name="connsiteY159" fmla="*/ 2038350 h 2521011"/>
                <a:gd name="connsiteX160" fmla="*/ 1259205 w 2155873"/>
                <a:gd name="connsiteY160" fmla="*/ 2066925 h 2521011"/>
                <a:gd name="connsiteX161" fmla="*/ 1272540 w 2155873"/>
                <a:gd name="connsiteY161" fmla="*/ 2097405 h 2521011"/>
                <a:gd name="connsiteX162" fmla="*/ 1202055 w 2155873"/>
                <a:gd name="connsiteY162" fmla="*/ 2106930 h 2521011"/>
                <a:gd name="connsiteX163" fmla="*/ 1183005 w 2155873"/>
                <a:gd name="connsiteY163" fmla="*/ 2143125 h 2521011"/>
                <a:gd name="connsiteX164" fmla="*/ 1156335 w 2155873"/>
                <a:gd name="connsiteY164" fmla="*/ 2164080 h 2521011"/>
                <a:gd name="connsiteX165" fmla="*/ 1122045 w 2155873"/>
                <a:gd name="connsiteY165" fmla="*/ 2141220 h 2521011"/>
                <a:gd name="connsiteX166" fmla="*/ 1107891 w 2155873"/>
                <a:gd name="connsiteY166" fmla="*/ 2157396 h 2521011"/>
                <a:gd name="connsiteX167" fmla="*/ 1106805 w 2155873"/>
                <a:gd name="connsiteY167" fmla="*/ 2156460 h 2521011"/>
                <a:gd name="connsiteX168" fmla="*/ 979170 w 2155873"/>
                <a:gd name="connsiteY168" fmla="*/ 2042160 h 2521011"/>
                <a:gd name="connsiteX169" fmla="*/ 932138 w 2155873"/>
                <a:gd name="connsiteY169" fmla="*/ 2104529 h 2521011"/>
                <a:gd name="connsiteX170" fmla="*/ 851535 w 2155873"/>
                <a:gd name="connsiteY170" fmla="*/ 2101216 h 2521011"/>
                <a:gd name="connsiteX171" fmla="*/ 847725 w 2155873"/>
                <a:gd name="connsiteY171" fmla="*/ 2129791 h 2521011"/>
                <a:gd name="connsiteX172" fmla="*/ 689610 w 2155873"/>
                <a:gd name="connsiteY172" fmla="*/ 2129791 h 2521011"/>
                <a:gd name="connsiteX173" fmla="*/ 685800 w 2155873"/>
                <a:gd name="connsiteY173" fmla="*/ 2025016 h 2521011"/>
                <a:gd name="connsiteX174" fmla="*/ 683980 w 2155873"/>
                <a:gd name="connsiteY174" fmla="*/ 2024761 h 2521011"/>
                <a:gd name="connsiteX175" fmla="*/ 701040 w 2155873"/>
                <a:gd name="connsiteY175" fmla="*/ 1973580 h 2521011"/>
                <a:gd name="connsiteX176" fmla="*/ 659130 w 2155873"/>
                <a:gd name="connsiteY176" fmla="*/ 1939290 h 2521011"/>
                <a:gd name="connsiteX177" fmla="*/ 662940 w 2155873"/>
                <a:gd name="connsiteY177" fmla="*/ 1899285 h 2521011"/>
                <a:gd name="connsiteX178" fmla="*/ 674370 w 2155873"/>
                <a:gd name="connsiteY178" fmla="*/ 1836420 h 2521011"/>
                <a:gd name="connsiteX179" fmla="*/ 643890 w 2155873"/>
                <a:gd name="connsiteY179" fmla="*/ 1802130 h 2521011"/>
                <a:gd name="connsiteX180" fmla="*/ 590550 w 2155873"/>
                <a:gd name="connsiteY180" fmla="*/ 1790700 h 2521011"/>
                <a:gd name="connsiteX181" fmla="*/ 520065 w 2155873"/>
                <a:gd name="connsiteY181" fmla="*/ 1731645 h 2521011"/>
                <a:gd name="connsiteX182" fmla="*/ 520065 w 2155873"/>
                <a:gd name="connsiteY182" fmla="*/ 1704975 h 2521011"/>
                <a:gd name="connsiteX183" fmla="*/ 491490 w 2155873"/>
                <a:gd name="connsiteY183" fmla="*/ 1708785 h 2521011"/>
                <a:gd name="connsiteX184" fmla="*/ 386715 w 2155873"/>
                <a:gd name="connsiteY184" fmla="*/ 1638300 h 2521011"/>
                <a:gd name="connsiteX185" fmla="*/ 345639 w 2155873"/>
                <a:gd name="connsiteY185" fmla="*/ 1595581 h 2521011"/>
                <a:gd name="connsiteX186" fmla="*/ 346710 w 2155873"/>
                <a:gd name="connsiteY186" fmla="*/ 1543050 h 2521011"/>
                <a:gd name="connsiteX187" fmla="*/ 302895 w 2155873"/>
                <a:gd name="connsiteY187" fmla="*/ 1522095 h 2521011"/>
                <a:gd name="connsiteX188" fmla="*/ 318135 w 2155873"/>
                <a:gd name="connsiteY188" fmla="*/ 1470660 h 2521011"/>
                <a:gd name="connsiteX189" fmla="*/ 274320 w 2155873"/>
                <a:gd name="connsiteY189" fmla="*/ 1491615 h 2521011"/>
                <a:gd name="connsiteX190" fmla="*/ 241935 w 2155873"/>
                <a:gd name="connsiteY190" fmla="*/ 1491615 h 2521011"/>
                <a:gd name="connsiteX191" fmla="*/ 236220 w 2155873"/>
                <a:gd name="connsiteY191" fmla="*/ 1510665 h 2521011"/>
                <a:gd name="connsiteX192" fmla="*/ 85676 w 2155873"/>
                <a:gd name="connsiteY192" fmla="*/ 1510087 h 2521011"/>
                <a:gd name="connsiteX193" fmla="*/ 80010 w 2155873"/>
                <a:gd name="connsiteY193" fmla="*/ 1443990 h 2521011"/>
                <a:gd name="connsiteX194" fmla="*/ 30480 w 2155873"/>
                <a:gd name="connsiteY194" fmla="*/ 1466850 h 2521011"/>
                <a:gd name="connsiteX195" fmla="*/ 9525 w 2155873"/>
                <a:gd name="connsiteY195" fmla="*/ 1390650 h 2521011"/>
                <a:gd name="connsiteX196" fmla="*/ 0 w 2155873"/>
                <a:gd name="connsiteY196" fmla="*/ 1389648 h 2521011"/>
                <a:gd name="connsiteX197" fmla="*/ 0 w 2155873"/>
                <a:gd name="connsiteY197" fmla="*/ 1352550 h 2521011"/>
                <a:gd name="connsiteX198" fmla="*/ 30480 w 2155873"/>
                <a:gd name="connsiteY198" fmla="*/ 1314450 h 2521011"/>
                <a:gd name="connsiteX199" fmla="*/ 95250 w 2155873"/>
                <a:gd name="connsiteY199" fmla="*/ 1303020 h 2521011"/>
                <a:gd name="connsiteX200" fmla="*/ 112395 w 2155873"/>
                <a:gd name="connsiteY200" fmla="*/ 1238250 h 2521011"/>
                <a:gd name="connsiteX201" fmla="*/ 100965 w 2155873"/>
                <a:gd name="connsiteY201" fmla="*/ 1143000 h 2521011"/>
                <a:gd name="connsiteX202" fmla="*/ 101779 w 2155873"/>
                <a:gd name="connsiteY202" fmla="*/ 1135131 h 2521011"/>
                <a:gd name="connsiteX203" fmla="*/ 190501 w 2155873"/>
                <a:gd name="connsiteY203" fmla="*/ 1110615 h 2521011"/>
                <a:gd name="connsiteX204" fmla="*/ 207646 w 2155873"/>
                <a:gd name="connsiteY204" fmla="*/ 1022985 h 2521011"/>
                <a:gd name="connsiteX205" fmla="*/ 186691 w 2155873"/>
                <a:gd name="connsiteY205" fmla="*/ 986790 h 2521011"/>
                <a:gd name="connsiteX206" fmla="*/ 57151 w 2155873"/>
                <a:gd name="connsiteY206" fmla="*/ 969645 h 2521011"/>
                <a:gd name="connsiteX207" fmla="*/ 125731 w 2155873"/>
                <a:gd name="connsiteY207" fmla="*/ 843915 h 2521011"/>
                <a:gd name="connsiteX208" fmla="*/ 129541 w 2155873"/>
                <a:gd name="connsiteY208" fmla="*/ 731520 h 2521011"/>
                <a:gd name="connsiteX209" fmla="*/ 104775 w 2155873"/>
                <a:gd name="connsiteY209" fmla="*/ 715066 h 2521011"/>
                <a:gd name="connsiteX210" fmla="*/ 104775 w 2155873"/>
                <a:gd name="connsiteY210" fmla="*/ 567691 h 2521011"/>
                <a:gd name="connsiteX211" fmla="*/ 125730 w 2155873"/>
                <a:gd name="connsiteY211" fmla="*/ 489586 h 2521011"/>
                <a:gd name="connsiteX212" fmla="*/ 95250 w 2155873"/>
                <a:gd name="connsiteY212" fmla="*/ 447676 h 2521011"/>
                <a:gd name="connsiteX213" fmla="*/ 169545 w 2155873"/>
                <a:gd name="connsiteY213" fmla="*/ 449581 h 2521011"/>
                <a:gd name="connsiteX214" fmla="*/ 164949 w 2155873"/>
                <a:gd name="connsiteY214" fmla="*/ 446066 h 2521011"/>
                <a:gd name="connsiteX215" fmla="*/ 169545 w 2155873"/>
                <a:gd name="connsiteY215" fmla="*/ 447675 h 2521011"/>
                <a:gd name="connsiteX216" fmla="*/ 200025 w 2155873"/>
                <a:gd name="connsiteY216" fmla="*/ 382905 h 2521011"/>
                <a:gd name="connsiteX217" fmla="*/ 283845 w 2155873"/>
                <a:gd name="connsiteY217" fmla="*/ 384810 h 2521011"/>
                <a:gd name="connsiteX218" fmla="*/ 329565 w 2155873"/>
                <a:gd name="connsiteY218" fmla="*/ 361950 h 2521011"/>
                <a:gd name="connsiteX219" fmla="*/ 344805 w 2155873"/>
                <a:gd name="connsiteY219" fmla="*/ 335280 h 2521011"/>
                <a:gd name="connsiteX220" fmla="*/ 348615 w 2155873"/>
                <a:gd name="connsiteY220" fmla="*/ 266700 h 2521011"/>
                <a:gd name="connsiteX221" fmla="*/ 325755 w 2155873"/>
                <a:gd name="connsiteY221" fmla="*/ 198120 h 2521011"/>
                <a:gd name="connsiteX222" fmla="*/ 272415 w 2155873"/>
                <a:gd name="connsiteY222" fmla="*/ 137160 h 2521011"/>
                <a:gd name="connsiteX223" fmla="*/ 295275 w 2155873"/>
                <a:gd name="connsiteY223" fmla="*/ 125730 h 2521011"/>
                <a:gd name="connsiteX224" fmla="*/ 293496 w 2155873"/>
                <a:gd name="connsiteY224" fmla="*/ 119401 h 2521011"/>
                <a:gd name="connsiteX225" fmla="*/ 295275 w 2155873"/>
                <a:gd name="connsiteY225" fmla="*/ 120015 h 2521011"/>
                <a:gd name="connsiteX226" fmla="*/ 337185 w 2155873"/>
                <a:gd name="connsiteY226" fmla="*/ 74295 h 2521011"/>
                <a:gd name="connsiteX227" fmla="*/ 403860 w 2155873"/>
                <a:gd name="connsiteY227" fmla="*/ 85725 h 2521011"/>
                <a:gd name="connsiteX228" fmla="*/ 381000 w 2155873"/>
                <a:gd name="connsiteY228" fmla="*/ 49530 h 2521011"/>
                <a:gd name="connsiteX229" fmla="*/ 432435 w 2155873"/>
                <a:gd name="connsiteY229" fmla="*/ 13335 h 2521011"/>
                <a:gd name="connsiteX230" fmla="*/ 537210 w 2155873"/>
                <a:gd name="connsiteY230" fmla="*/ 0 h 2521011"/>
                <a:gd name="connsiteX0" fmla="*/ 1303020 w 2141220"/>
                <a:gd name="connsiteY0" fmla="*/ 2505075 h 2521011"/>
                <a:gd name="connsiteX1" fmla="*/ 1313778 w 2141220"/>
                <a:gd name="connsiteY1" fmla="*/ 2518138 h 2521011"/>
                <a:gd name="connsiteX2" fmla="*/ 1313044 w 2141220"/>
                <a:gd name="connsiteY2" fmla="*/ 2518254 h 2521011"/>
                <a:gd name="connsiteX3" fmla="*/ 1304272 w 2141220"/>
                <a:gd name="connsiteY3" fmla="*/ 2507602 h 2521011"/>
                <a:gd name="connsiteX4" fmla="*/ 1303010 w 2141220"/>
                <a:gd name="connsiteY4" fmla="*/ 2510306 h 2521011"/>
                <a:gd name="connsiteX5" fmla="*/ 1309957 w 2141220"/>
                <a:gd name="connsiteY5" fmla="*/ 2518741 h 2521011"/>
                <a:gd name="connsiteX6" fmla="*/ 1295584 w 2141220"/>
                <a:gd name="connsiteY6" fmla="*/ 2521011 h 2521011"/>
                <a:gd name="connsiteX7" fmla="*/ 1303020 w 2141220"/>
                <a:gd name="connsiteY7" fmla="*/ 2505075 h 2521011"/>
                <a:gd name="connsiteX8" fmla="*/ 1215390 w 2141220"/>
                <a:gd name="connsiteY8" fmla="*/ 2388870 h 2521011"/>
                <a:gd name="connsiteX9" fmla="*/ 1243965 w 2141220"/>
                <a:gd name="connsiteY9" fmla="*/ 2432685 h 2521011"/>
                <a:gd name="connsiteX10" fmla="*/ 1243656 w 2141220"/>
                <a:gd name="connsiteY10" fmla="*/ 2432818 h 2521011"/>
                <a:gd name="connsiteX11" fmla="*/ 1216642 w 2141220"/>
                <a:gd name="connsiteY11" fmla="*/ 2391397 h 2521011"/>
                <a:gd name="connsiteX12" fmla="*/ 1151872 w 2141220"/>
                <a:gd name="connsiteY12" fmla="*/ 2433307 h 2521011"/>
                <a:gd name="connsiteX13" fmla="*/ 1113772 w 2141220"/>
                <a:gd name="connsiteY13" fmla="*/ 2400922 h 2521011"/>
                <a:gd name="connsiteX14" fmla="*/ 1114623 w 2141220"/>
                <a:gd name="connsiteY14" fmla="*/ 2400183 h 2521011"/>
                <a:gd name="connsiteX15" fmla="*/ 1150620 w 2141220"/>
                <a:gd name="connsiteY15" fmla="*/ 2430780 h 2521011"/>
                <a:gd name="connsiteX16" fmla="*/ 1215390 w 2141220"/>
                <a:gd name="connsiteY16" fmla="*/ 2388870 h 2521011"/>
                <a:gd name="connsiteX17" fmla="*/ 712594 w 2141220"/>
                <a:gd name="connsiteY17" fmla="*/ 2361639 h 2521011"/>
                <a:gd name="connsiteX18" fmla="*/ 785736 w 2141220"/>
                <a:gd name="connsiteY18" fmla="*/ 2365296 h 2521011"/>
                <a:gd name="connsiteX19" fmla="*/ 827791 w 2141220"/>
                <a:gd name="connsiteY19" fmla="*/ 2379924 h 2521011"/>
                <a:gd name="connsiteX20" fmla="*/ 828675 w 2141220"/>
                <a:gd name="connsiteY20" fmla="*/ 2381250 h 2521011"/>
                <a:gd name="connsiteX21" fmla="*/ 784860 w 2141220"/>
                <a:gd name="connsiteY21" fmla="*/ 2366010 h 2521011"/>
                <a:gd name="connsiteX22" fmla="*/ 713471 w 2141220"/>
                <a:gd name="connsiteY22" fmla="*/ 2362441 h 2521011"/>
                <a:gd name="connsiteX23" fmla="*/ 712594 w 2141220"/>
                <a:gd name="connsiteY23" fmla="*/ 2361639 h 2521011"/>
                <a:gd name="connsiteX24" fmla="*/ 1102640 w 2141220"/>
                <a:gd name="connsiteY24" fmla="*/ 2338077 h 2521011"/>
                <a:gd name="connsiteX25" fmla="*/ 1156335 w 2141220"/>
                <a:gd name="connsiteY25" fmla="*/ 2360295 h 2521011"/>
                <a:gd name="connsiteX26" fmla="*/ 1154770 w 2141220"/>
                <a:gd name="connsiteY26" fmla="*/ 2361656 h 2521011"/>
                <a:gd name="connsiteX27" fmla="*/ 1102342 w 2141220"/>
                <a:gd name="connsiteY27" fmla="*/ 2339962 h 2521011"/>
                <a:gd name="connsiteX28" fmla="*/ 1102640 w 2141220"/>
                <a:gd name="connsiteY28" fmla="*/ 2338077 h 2521011"/>
                <a:gd name="connsiteX29" fmla="*/ 838132 w 2141220"/>
                <a:gd name="connsiteY29" fmla="*/ 2302711 h 2521011"/>
                <a:gd name="connsiteX30" fmla="*/ 838200 w 2141220"/>
                <a:gd name="connsiteY30" fmla="*/ 2303145 h 2521011"/>
                <a:gd name="connsiteX31" fmla="*/ 787894 w 2141220"/>
                <a:gd name="connsiteY31" fmla="*/ 2318051 h 2521011"/>
                <a:gd name="connsiteX32" fmla="*/ 787641 w 2141220"/>
                <a:gd name="connsiteY32" fmla="*/ 2317671 h 2521011"/>
                <a:gd name="connsiteX33" fmla="*/ 838132 w 2141220"/>
                <a:gd name="connsiteY33" fmla="*/ 2302711 h 2521011"/>
                <a:gd name="connsiteX34" fmla="*/ 1138418 w 2141220"/>
                <a:gd name="connsiteY34" fmla="*/ 2269355 h 2521011"/>
                <a:gd name="connsiteX35" fmla="*/ 1202055 w 2141220"/>
                <a:gd name="connsiteY35" fmla="*/ 2297430 h 2521011"/>
                <a:gd name="connsiteX36" fmla="*/ 1197951 w 2141220"/>
                <a:gd name="connsiteY36" fmla="*/ 2297594 h 2521011"/>
                <a:gd name="connsiteX37" fmla="*/ 1138537 w 2141220"/>
                <a:gd name="connsiteY37" fmla="*/ 2271382 h 2521011"/>
                <a:gd name="connsiteX38" fmla="*/ 1138418 w 2141220"/>
                <a:gd name="connsiteY38" fmla="*/ 2269355 h 2521011"/>
                <a:gd name="connsiteX39" fmla="*/ 1083951 w 2141220"/>
                <a:gd name="connsiteY39" fmla="*/ 2188714 h 2521011"/>
                <a:gd name="connsiteX40" fmla="*/ 1135380 w 2141220"/>
                <a:gd name="connsiteY40" fmla="*/ 2236470 h 2521011"/>
                <a:gd name="connsiteX41" fmla="*/ 1135465 w 2141220"/>
                <a:gd name="connsiteY41" fmla="*/ 2237914 h 2521011"/>
                <a:gd name="connsiteX42" fmla="*/ 1083292 w 2141220"/>
                <a:gd name="connsiteY42" fmla="*/ 2189467 h 2521011"/>
                <a:gd name="connsiteX43" fmla="*/ 1083951 w 2141220"/>
                <a:gd name="connsiteY43" fmla="*/ 2188714 h 2521011"/>
                <a:gd name="connsiteX44" fmla="*/ 891973 w 2141220"/>
                <a:gd name="connsiteY44" fmla="*/ 2157791 h 2521011"/>
                <a:gd name="connsiteX45" fmla="*/ 891540 w 2141220"/>
                <a:gd name="connsiteY45" fmla="*/ 2158365 h 2521011"/>
                <a:gd name="connsiteX46" fmla="*/ 820091 w 2141220"/>
                <a:gd name="connsiteY46" fmla="*/ 2180928 h 2521011"/>
                <a:gd name="connsiteX47" fmla="*/ 820026 w 2141220"/>
                <a:gd name="connsiteY47" fmla="*/ 2180511 h 2521011"/>
                <a:gd name="connsiteX48" fmla="*/ 891973 w 2141220"/>
                <a:gd name="connsiteY48" fmla="*/ 2157791 h 2521011"/>
                <a:gd name="connsiteX49" fmla="*/ 2106930 w 2141220"/>
                <a:gd name="connsiteY49" fmla="*/ 1756410 h 2521011"/>
                <a:gd name="connsiteX50" fmla="*/ 2141220 w 2141220"/>
                <a:gd name="connsiteY50" fmla="*/ 1786890 h 2521011"/>
                <a:gd name="connsiteX51" fmla="*/ 1873629 w 2141220"/>
                <a:gd name="connsiteY51" fmla="*/ 2429740 h 2521011"/>
                <a:gd name="connsiteX52" fmla="*/ 1789584 w 2141220"/>
                <a:gd name="connsiteY52" fmla="*/ 2443011 h 2521011"/>
                <a:gd name="connsiteX53" fmla="*/ 1787746 w 2141220"/>
                <a:gd name="connsiteY53" fmla="*/ 2439575 h 2521011"/>
                <a:gd name="connsiteX54" fmla="*/ 1799176 w 2141220"/>
                <a:gd name="connsiteY54" fmla="*/ 2346230 h 2521011"/>
                <a:gd name="connsiteX55" fmla="*/ 1837276 w 2141220"/>
                <a:gd name="connsiteY55" fmla="*/ 2275745 h 2521011"/>
                <a:gd name="connsiteX56" fmla="*/ 1835426 w 2141220"/>
                <a:gd name="connsiteY56" fmla="*/ 2210976 h 2521011"/>
                <a:gd name="connsiteX57" fmla="*/ 1827751 w 2141220"/>
                <a:gd name="connsiteY57" fmla="*/ 2210976 h 2521011"/>
                <a:gd name="connsiteX58" fmla="*/ 1807860 w 2141220"/>
                <a:gd name="connsiteY58" fmla="*/ 2140455 h 2521011"/>
                <a:gd name="connsiteX59" fmla="*/ 1806796 w 2141220"/>
                <a:gd name="connsiteY59" fmla="*/ 2140490 h 2521011"/>
                <a:gd name="connsiteX60" fmla="*/ 1793461 w 2141220"/>
                <a:gd name="connsiteY60" fmla="*/ 2104295 h 2521011"/>
                <a:gd name="connsiteX61" fmla="*/ 1562956 w 2141220"/>
                <a:gd name="connsiteY61" fmla="*/ 1776635 h 2521011"/>
                <a:gd name="connsiteX62" fmla="*/ 1565691 w 2141220"/>
                <a:gd name="connsiteY62" fmla="*/ 1775952 h 2521011"/>
                <a:gd name="connsiteX63" fmla="*/ 1794510 w 2141220"/>
                <a:gd name="connsiteY63" fmla="*/ 2101215 h 2521011"/>
                <a:gd name="connsiteX64" fmla="*/ 1807845 w 2141220"/>
                <a:gd name="connsiteY64" fmla="*/ 2137410 h 2521011"/>
                <a:gd name="connsiteX65" fmla="*/ 1864995 w 2141220"/>
                <a:gd name="connsiteY65" fmla="*/ 2135505 h 2521011"/>
                <a:gd name="connsiteX66" fmla="*/ 1906905 w 2141220"/>
                <a:gd name="connsiteY66" fmla="*/ 2093595 h 2521011"/>
                <a:gd name="connsiteX67" fmla="*/ 1853565 w 2141220"/>
                <a:gd name="connsiteY67" fmla="*/ 2019300 h 2521011"/>
                <a:gd name="connsiteX68" fmla="*/ 1905000 w 2141220"/>
                <a:gd name="connsiteY68" fmla="*/ 2013585 h 2521011"/>
                <a:gd name="connsiteX69" fmla="*/ 1889760 w 2141220"/>
                <a:gd name="connsiteY69" fmla="*/ 1943100 h 2521011"/>
                <a:gd name="connsiteX70" fmla="*/ 1918335 w 2141220"/>
                <a:gd name="connsiteY70" fmla="*/ 1956435 h 2521011"/>
                <a:gd name="connsiteX71" fmla="*/ 1931670 w 2141220"/>
                <a:gd name="connsiteY71" fmla="*/ 1924050 h 2521011"/>
                <a:gd name="connsiteX72" fmla="*/ 1958340 w 2141220"/>
                <a:gd name="connsiteY72" fmla="*/ 1924050 h 2521011"/>
                <a:gd name="connsiteX73" fmla="*/ 2021205 w 2141220"/>
                <a:gd name="connsiteY73" fmla="*/ 1861185 h 2521011"/>
                <a:gd name="connsiteX74" fmla="*/ 2057400 w 2141220"/>
                <a:gd name="connsiteY74" fmla="*/ 1861185 h 2521011"/>
                <a:gd name="connsiteX75" fmla="*/ 2034540 w 2141220"/>
                <a:gd name="connsiteY75" fmla="*/ 1821180 h 2521011"/>
                <a:gd name="connsiteX76" fmla="*/ 2106930 w 2141220"/>
                <a:gd name="connsiteY76" fmla="*/ 1756410 h 2521011"/>
                <a:gd name="connsiteX77" fmla="*/ 338452 w 2141220"/>
                <a:gd name="connsiteY77" fmla="*/ 1588442 h 2521011"/>
                <a:gd name="connsiteX78" fmla="*/ 338961 w 2141220"/>
                <a:gd name="connsiteY78" fmla="*/ 1588971 h 2521011"/>
                <a:gd name="connsiteX79" fmla="*/ 338452 w 2141220"/>
                <a:gd name="connsiteY79" fmla="*/ 1588442 h 2521011"/>
                <a:gd name="connsiteX80" fmla="*/ 537210 w 2141220"/>
                <a:gd name="connsiteY80" fmla="*/ 0 h 2521011"/>
                <a:gd name="connsiteX81" fmla="*/ 563880 w 2141220"/>
                <a:gd name="connsiteY81" fmla="*/ 80010 h 2521011"/>
                <a:gd name="connsiteX82" fmla="*/ 672465 w 2141220"/>
                <a:gd name="connsiteY82" fmla="*/ 51435 h 2521011"/>
                <a:gd name="connsiteX83" fmla="*/ 721352 w 2141220"/>
                <a:gd name="connsiteY83" fmla="*/ 29486 h 2521011"/>
                <a:gd name="connsiteX84" fmla="*/ 744855 w 2141220"/>
                <a:gd name="connsiteY84" fmla="*/ 59055 h 2521011"/>
                <a:gd name="connsiteX85" fmla="*/ 739140 w 2141220"/>
                <a:gd name="connsiteY85" fmla="*/ 89535 h 2521011"/>
                <a:gd name="connsiteX86" fmla="*/ 821055 w 2141220"/>
                <a:gd name="connsiteY86" fmla="*/ 93345 h 2521011"/>
                <a:gd name="connsiteX87" fmla="*/ 834390 w 2141220"/>
                <a:gd name="connsiteY87" fmla="*/ 19050 h 2521011"/>
                <a:gd name="connsiteX88" fmla="*/ 855345 w 2141220"/>
                <a:gd name="connsiteY88" fmla="*/ 47625 h 2521011"/>
                <a:gd name="connsiteX89" fmla="*/ 946785 w 2141220"/>
                <a:gd name="connsiteY89" fmla="*/ 47625 h 2521011"/>
                <a:gd name="connsiteX90" fmla="*/ 996315 w 2141220"/>
                <a:gd name="connsiteY90" fmla="*/ 38100 h 2521011"/>
                <a:gd name="connsiteX91" fmla="*/ 1003935 w 2141220"/>
                <a:gd name="connsiteY91" fmla="*/ 9525 h 2521011"/>
                <a:gd name="connsiteX92" fmla="*/ 1064895 w 2141220"/>
                <a:gd name="connsiteY92" fmla="*/ 0 h 2521011"/>
                <a:gd name="connsiteX93" fmla="*/ 1097280 w 2141220"/>
                <a:gd name="connsiteY93" fmla="*/ 102870 h 2521011"/>
                <a:gd name="connsiteX94" fmla="*/ 1110615 w 2141220"/>
                <a:gd name="connsiteY94" fmla="*/ 102870 h 2521011"/>
                <a:gd name="connsiteX95" fmla="*/ 1135380 w 2141220"/>
                <a:gd name="connsiteY95" fmla="*/ 190500 h 2521011"/>
                <a:gd name="connsiteX96" fmla="*/ 1137805 w 2141220"/>
                <a:gd name="connsiteY96" fmla="*/ 195722 h 2521011"/>
                <a:gd name="connsiteX97" fmla="*/ 1135380 w 2141220"/>
                <a:gd name="connsiteY97" fmla="*/ 198120 h 2521011"/>
                <a:gd name="connsiteX98" fmla="*/ 1131570 w 2141220"/>
                <a:gd name="connsiteY98" fmla="*/ 240030 h 2521011"/>
                <a:gd name="connsiteX99" fmla="*/ 1156335 w 2141220"/>
                <a:gd name="connsiteY99" fmla="*/ 346710 h 2521011"/>
                <a:gd name="connsiteX100" fmla="*/ 1099185 w 2141220"/>
                <a:gd name="connsiteY100" fmla="*/ 363855 h 2521011"/>
                <a:gd name="connsiteX101" fmla="*/ 1127760 w 2141220"/>
                <a:gd name="connsiteY101" fmla="*/ 510540 h 2521011"/>
                <a:gd name="connsiteX102" fmla="*/ 1148715 w 2141220"/>
                <a:gd name="connsiteY102" fmla="*/ 563880 h 2521011"/>
                <a:gd name="connsiteX103" fmla="*/ 1194435 w 2141220"/>
                <a:gd name="connsiteY103" fmla="*/ 641985 h 2521011"/>
                <a:gd name="connsiteX104" fmla="*/ 1215390 w 2141220"/>
                <a:gd name="connsiteY104" fmla="*/ 645795 h 2521011"/>
                <a:gd name="connsiteX105" fmla="*/ 1243965 w 2141220"/>
                <a:gd name="connsiteY105" fmla="*/ 737235 h 2521011"/>
                <a:gd name="connsiteX106" fmla="*/ 1423035 w 2141220"/>
                <a:gd name="connsiteY106" fmla="*/ 702945 h 2521011"/>
                <a:gd name="connsiteX107" fmla="*/ 1422609 w 2141220"/>
                <a:gd name="connsiteY107" fmla="*/ 700259 h 2521011"/>
                <a:gd name="connsiteX108" fmla="*/ 1468755 w 2141220"/>
                <a:gd name="connsiteY108" fmla="*/ 689610 h 2521011"/>
                <a:gd name="connsiteX109" fmla="*/ 1491615 w 2141220"/>
                <a:gd name="connsiteY109" fmla="*/ 659130 h 2521011"/>
                <a:gd name="connsiteX110" fmla="*/ 1520190 w 2141220"/>
                <a:gd name="connsiteY110" fmla="*/ 645795 h 2521011"/>
                <a:gd name="connsiteX111" fmla="*/ 1531620 w 2141220"/>
                <a:gd name="connsiteY111" fmla="*/ 613410 h 2521011"/>
                <a:gd name="connsiteX112" fmla="*/ 1552575 w 2141220"/>
                <a:gd name="connsiteY112" fmla="*/ 594360 h 2521011"/>
                <a:gd name="connsiteX113" fmla="*/ 1573530 w 2141220"/>
                <a:gd name="connsiteY113" fmla="*/ 609600 h 2521011"/>
                <a:gd name="connsiteX114" fmla="*/ 1567815 w 2141220"/>
                <a:gd name="connsiteY114" fmla="*/ 708660 h 2521011"/>
                <a:gd name="connsiteX115" fmla="*/ 1638300 w 2141220"/>
                <a:gd name="connsiteY115" fmla="*/ 786765 h 2521011"/>
                <a:gd name="connsiteX116" fmla="*/ 1640205 w 2141220"/>
                <a:gd name="connsiteY116" fmla="*/ 851535 h 2521011"/>
                <a:gd name="connsiteX117" fmla="*/ 1615440 w 2141220"/>
                <a:gd name="connsiteY117" fmla="*/ 872490 h 2521011"/>
                <a:gd name="connsiteX118" fmla="*/ 1678305 w 2141220"/>
                <a:gd name="connsiteY118" fmla="*/ 876300 h 2521011"/>
                <a:gd name="connsiteX119" fmla="*/ 1964632 w 2141220"/>
                <a:gd name="connsiteY119" fmla="*/ 811829 h 2521011"/>
                <a:gd name="connsiteX120" fmla="*/ 1985010 w 2141220"/>
                <a:gd name="connsiteY120" fmla="*/ 889635 h 2521011"/>
                <a:gd name="connsiteX121" fmla="*/ 1977390 w 2141220"/>
                <a:gd name="connsiteY121" fmla="*/ 942975 h 2521011"/>
                <a:gd name="connsiteX122" fmla="*/ 1912620 w 2141220"/>
                <a:gd name="connsiteY122" fmla="*/ 952500 h 2521011"/>
                <a:gd name="connsiteX123" fmla="*/ 1912620 w 2141220"/>
                <a:gd name="connsiteY123" fmla="*/ 1022985 h 2521011"/>
                <a:gd name="connsiteX124" fmla="*/ 1956435 w 2141220"/>
                <a:gd name="connsiteY124" fmla="*/ 1028700 h 2521011"/>
                <a:gd name="connsiteX125" fmla="*/ 1996440 w 2141220"/>
                <a:gd name="connsiteY125" fmla="*/ 1002030 h 2521011"/>
                <a:gd name="connsiteX126" fmla="*/ 1975485 w 2141220"/>
                <a:gd name="connsiteY126" fmla="*/ 1057275 h 2521011"/>
                <a:gd name="connsiteX127" fmla="*/ 1971675 w 2141220"/>
                <a:gd name="connsiteY127" fmla="*/ 1137285 h 2521011"/>
                <a:gd name="connsiteX128" fmla="*/ 1976108 w 2141220"/>
                <a:gd name="connsiteY128" fmla="*/ 1138062 h 2521011"/>
                <a:gd name="connsiteX129" fmla="*/ 2025015 w 2141220"/>
                <a:gd name="connsiteY129" fmla="*/ 1226820 h 2521011"/>
                <a:gd name="connsiteX130" fmla="*/ 1965960 w 2141220"/>
                <a:gd name="connsiteY130" fmla="*/ 1257300 h 2521011"/>
                <a:gd name="connsiteX131" fmla="*/ 1975485 w 2141220"/>
                <a:gd name="connsiteY131" fmla="*/ 1295400 h 2521011"/>
                <a:gd name="connsiteX132" fmla="*/ 1929765 w 2141220"/>
                <a:gd name="connsiteY132" fmla="*/ 1350645 h 2521011"/>
                <a:gd name="connsiteX133" fmla="*/ 2057400 w 2141220"/>
                <a:gd name="connsiteY133" fmla="*/ 1419225 h 2521011"/>
                <a:gd name="connsiteX134" fmla="*/ 2034540 w 2141220"/>
                <a:gd name="connsiteY134" fmla="*/ 1451610 h 2521011"/>
                <a:gd name="connsiteX135" fmla="*/ 2085975 w 2141220"/>
                <a:gd name="connsiteY135" fmla="*/ 1527810 h 2521011"/>
                <a:gd name="connsiteX136" fmla="*/ 2080260 w 2141220"/>
                <a:gd name="connsiteY136" fmla="*/ 1565910 h 2521011"/>
                <a:gd name="connsiteX137" fmla="*/ 2045970 w 2141220"/>
                <a:gd name="connsiteY137" fmla="*/ 1581150 h 2521011"/>
                <a:gd name="connsiteX138" fmla="*/ 2013585 w 2141220"/>
                <a:gd name="connsiteY138" fmla="*/ 1657350 h 2521011"/>
                <a:gd name="connsiteX139" fmla="*/ 2047875 w 2141220"/>
                <a:gd name="connsiteY139" fmla="*/ 1691640 h 2521011"/>
                <a:gd name="connsiteX140" fmla="*/ 2011680 w 2141220"/>
                <a:gd name="connsiteY140" fmla="*/ 1737360 h 2521011"/>
                <a:gd name="connsiteX141" fmla="*/ 2013585 w 2141220"/>
                <a:gd name="connsiteY141" fmla="*/ 1739265 h 2521011"/>
                <a:gd name="connsiteX142" fmla="*/ 1912620 w 2141220"/>
                <a:gd name="connsiteY142" fmla="*/ 1644015 h 2521011"/>
                <a:gd name="connsiteX143" fmla="*/ 1823085 w 2141220"/>
                <a:gd name="connsiteY143" fmla="*/ 1708785 h 2521011"/>
                <a:gd name="connsiteX144" fmla="*/ 1691640 w 2141220"/>
                <a:gd name="connsiteY144" fmla="*/ 1737360 h 2521011"/>
                <a:gd name="connsiteX145" fmla="*/ 1678305 w 2141220"/>
                <a:gd name="connsiteY145" fmla="*/ 1722120 h 2521011"/>
                <a:gd name="connsiteX146" fmla="*/ 1621155 w 2141220"/>
                <a:gd name="connsiteY146" fmla="*/ 1737360 h 2521011"/>
                <a:gd name="connsiteX147" fmla="*/ 1617345 w 2141220"/>
                <a:gd name="connsiteY147" fmla="*/ 1760220 h 2521011"/>
                <a:gd name="connsiteX148" fmla="*/ 1565432 w 2141220"/>
                <a:gd name="connsiteY148" fmla="*/ 1773198 h 2521011"/>
                <a:gd name="connsiteX149" fmla="*/ 1564005 w 2141220"/>
                <a:gd name="connsiteY149" fmla="*/ 1771650 h 2521011"/>
                <a:gd name="connsiteX150" fmla="*/ 1520190 w 2141220"/>
                <a:gd name="connsiteY150" fmla="*/ 1811655 h 2521011"/>
                <a:gd name="connsiteX151" fmla="*/ 1501140 w 2141220"/>
                <a:gd name="connsiteY151" fmla="*/ 1811655 h 2521011"/>
                <a:gd name="connsiteX152" fmla="*/ 1428750 w 2141220"/>
                <a:gd name="connsiteY152" fmla="*/ 1903095 h 2521011"/>
                <a:gd name="connsiteX153" fmla="*/ 1421130 w 2141220"/>
                <a:gd name="connsiteY153" fmla="*/ 1952625 h 2521011"/>
                <a:gd name="connsiteX154" fmla="*/ 1396365 w 2141220"/>
                <a:gd name="connsiteY154" fmla="*/ 1918335 h 2521011"/>
                <a:gd name="connsiteX155" fmla="*/ 1358265 w 2141220"/>
                <a:gd name="connsiteY155" fmla="*/ 1986915 h 2521011"/>
                <a:gd name="connsiteX156" fmla="*/ 1343025 w 2141220"/>
                <a:gd name="connsiteY156" fmla="*/ 1986915 h 2521011"/>
                <a:gd name="connsiteX157" fmla="*/ 1297305 w 2141220"/>
                <a:gd name="connsiteY157" fmla="*/ 2019300 h 2521011"/>
                <a:gd name="connsiteX158" fmla="*/ 1301115 w 2141220"/>
                <a:gd name="connsiteY158" fmla="*/ 2038350 h 2521011"/>
                <a:gd name="connsiteX159" fmla="*/ 1259205 w 2141220"/>
                <a:gd name="connsiteY159" fmla="*/ 2066925 h 2521011"/>
                <a:gd name="connsiteX160" fmla="*/ 1272540 w 2141220"/>
                <a:gd name="connsiteY160" fmla="*/ 2097405 h 2521011"/>
                <a:gd name="connsiteX161" fmla="*/ 1202055 w 2141220"/>
                <a:gd name="connsiteY161" fmla="*/ 2106930 h 2521011"/>
                <a:gd name="connsiteX162" fmla="*/ 1183005 w 2141220"/>
                <a:gd name="connsiteY162" fmla="*/ 2143125 h 2521011"/>
                <a:gd name="connsiteX163" fmla="*/ 1156335 w 2141220"/>
                <a:gd name="connsiteY163" fmla="*/ 2164080 h 2521011"/>
                <a:gd name="connsiteX164" fmla="*/ 1122045 w 2141220"/>
                <a:gd name="connsiteY164" fmla="*/ 2141220 h 2521011"/>
                <a:gd name="connsiteX165" fmla="*/ 1107891 w 2141220"/>
                <a:gd name="connsiteY165" fmla="*/ 2157396 h 2521011"/>
                <a:gd name="connsiteX166" fmla="*/ 1106805 w 2141220"/>
                <a:gd name="connsiteY166" fmla="*/ 2156460 h 2521011"/>
                <a:gd name="connsiteX167" fmla="*/ 979170 w 2141220"/>
                <a:gd name="connsiteY167" fmla="*/ 2042160 h 2521011"/>
                <a:gd name="connsiteX168" fmla="*/ 932138 w 2141220"/>
                <a:gd name="connsiteY168" fmla="*/ 2104529 h 2521011"/>
                <a:gd name="connsiteX169" fmla="*/ 851535 w 2141220"/>
                <a:gd name="connsiteY169" fmla="*/ 2101216 h 2521011"/>
                <a:gd name="connsiteX170" fmla="*/ 847725 w 2141220"/>
                <a:gd name="connsiteY170" fmla="*/ 2129791 h 2521011"/>
                <a:gd name="connsiteX171" fmla="*/ 689610 w 2141220"/>
                <a:gd name="connsiteY171" fmla="*/ 2129791 h 2521011"/>
                <a:gd name="connsiteX172" fmla="*/ 685800 w 2141220"/>
                <a:gd name="connsiteY172" fmla="*/ 2025016 h 2521011"/>
                <a:gd name="connsiteX173" fmla="*/ 683980 w 2141220"/>
                <a:gd name="connsiteY173" fmla="*/ 2024761 h 2521011"/>
                <a:gd name="connsiteX174" fmla="*/ 701040 w 2141220"/>
                <a:gd name="connsiteY174" fmla="*/ 1973580 h 2521011"/>
                <a:gd name="connsiteX175" fmla="*/ 659130 w 2141220"/>
                <a:gd name="connsiteY175" fmla="*/ 1939290 h 2521011"/>
                <a:gd name="connsiteX176" fmla="*/ 662940 w 2141220"/>
                <a:gd name="connsiteY176" fmla="*/ 1899285 h 2521011"/>
                <a:gd name="connsiteX177" fmla="*/ 674370 w 2141220"/>
                <a:gd name="connsiteY177" fmla="*/ 1836420 h 2521011"/>
                <a:gd name="connsiteX178" fmla="*/ 643890 w 2141220"/>
                <a:gd name="connsiteY178" fmla="*/ 1802130 h 2521011"/>
                <a:gd name="connsiteX179" fmla="*/ 590550 w 2141220"/>
                <a:gd name="connsiteY179" fmla="*/ 1790700 h 2521011"/>
                <a:gd name="connsiteX180" fmla="*/ 520065 w 2141220"/>
                <a:gd name="connsiteY180" fmla="*/ 1731645 h 2521011"/>
                <a:gd name="connsiteX181" fmla="*/ 520065 w 2141220"/>
                <a:gd name="connsiteY181" fmla="*/ 1704975 h 2521011"/>
                <a:gd name="connsiteX182" fmla="*/ 491490 w 2141220"/>
                <a:gd name="connsiteY182" fmla="*/ 1708785 h 2521011"/>
                <a:gd name="connsiteX183" fmla="*/ 386715 w 2141220"/>
                <a:gd name="connsiteY183" fmla="*/ 1638300 h 2521011"/>
                <a:gd name="connsiteX184" fmla="*/ 345639 w 2141220"/>
                <a:gd name="connsiteY184" fmla="*/ 1595581 h 2521011"/>
                <a:gd name="connsiteX185" fmla="*/ 346710 w 2141220"/>
                <a:gd name="connsiteY185" fmla="*/ 1543050 h 2521011"/>
                <a:gd name="connsiteX186" fmla="*/ 302895 w 2141220"/>
                <a:gd name="connsiteY186" fmla="*/ 1522095 h 2521011"/>
                <a:gd name="connsiteX187" fmla="*/ 318135 w 2141220"/>
                <a:gd name="connsiteY187" fmla="*/ 1470660 h 2521011"/>
                <a:gd name="connsiteX188" fmla="*/ 274320 w 2141220"/>
                <a:gd name="connsiteY188" fmla="*/ 1491615 h 2521011"/>
                <a:gd name="connsiteX189" fmla="*/ 241935 w 2141220"/>
                <a:gd name="connsiteY189" fmla="*/ 1491615 h 2521011"/>
                <a:gd name="connsiteX190" fmla="*/ 236220 w 2141220"/>
                <a:gd name="connsiteY190" fmla="*/ 1510665 h 2521011"/>
                <a:gd name="connsiteX191" fmla="*/ 85676 w 2141220"/>
                <a:gd name="connsiteY191" fmla="*/ 1510087 h 2521011"/>
                <a:gd name="connsiteX192" fmla="*/ 80010 w 2141220"/>
                <a:gd name="connsiteY192" fmla="*/ 1443990 h 2521011"/>
                <a:gd name="connsiteX193" fmla="*/ 30480 w 2141220"/>
                <a:gd name="connsiteY193" fmla="*/ 1466850 h 2521011"/>
                <a:gd name="connsiteX194" fmla="*/ 9525 w 2141220"/>
                <a:gd name="connsiteY194" fmla="*/ 1390650 h 2521011"/>
                <a:gd name="connsiteX195" fmla="*/ 0 w 2141220"/>
                <a:gd name="connsiteY195" fmla="*/ 1389648 h 2521011"/>
                <a:gd name="connsiteX196" fmla="*/ 0 w 2141220"/>
                <a:gd name="connsiteY196" fmla="*/ 1352550 h 2521011"/>
                <a:gd name="connsiteX197" fmla="*/ 30480 w 2141220"/>
                <a:gd name="connsiteY197" fmla="*/ 1314450 h 2521011"/>
                <a:gd name="connsiteX198" fmla="*/ 95250 w 2141220"/>
                <a:gd name="connsiteY198" fmla="*/ 1303020 h 2521011"/>
                <a:gd name="connsiteX199" fmla="*/ 112395 w 2141220"/>
                <a:gd name="connsiteY199" fmla="*/ 1238250 h 2521011"/>
                <a:gd name="connsiteX200" fmla="*/ 100965 w 2141220"/>
                <a:gd name="connsiteY200" fmla="*/ 1143000 h 2521011"/>
                <a:gd name="connsiteX201" fmla="*/ 101779 w 2141220"/>
                <a:gd name="connsiteY201" fmla="*/ 1135131 h 2521011"/>
                <a:gd name="connsiteX202" fmla="*/ 190501 w 2141220"/>
                <a:gd name="connsiteY202" fmla="*/ 1110615 h 2521011"/>
                <a:gd name="connsiteX203" fmla="*/ 207646 w 2141220"/>
                <a:gd name="connsiteY203" fmla="*/ 1022985 h 2521011"/>
                <a:gd name="connsiteX204" fmla="*/ 186691 w 2141220"/>
                <a:gd name="connsiteY204" fmla="*/ 986790 h 2521011"/>
                <a:gd name="connsiteX205" fmla="*/ 57151 w 2141220"/>
                <a:gd name="connsiteY205" fmla="*/ 969645 h 2521011"/>
                <a:gd name="connsiteX206" fmla="*/ 125731 w 2141220"/>
                <a:gd name="connsiteY206" fmla="*/ 843915 h 2521011"/>
                <a:gd name="connsiteX207" fmla="*/ 129541 w 2141220"/>
                <a:gd name="connsiteY207" fmla="*/ 731520 h 2521011"/>
                <a:gd name="connsiteX208" fmla="*/ 104775 w 2141220"/>
                <a:gd name="connsiteY208" fmla="*/ 715066 h 2521011"/>
                <a:gd name="connsiteX209" fmla="*/ 104775 w 2141220"/>
                <a:gd name="connsiteY209" fmla="*/ 567691 h 2521011"/>
                <a:gd name="connsiteX210" fmla="*/ 125730 w 2141220"/>
                <a:gd name="connsiteY210" fmla="*/ 489586 h 2521011"/>
                <a:gd name="connsiteX211" fmla="*/ 95250 w 2141220"/>
                <a:gd name="connsiteY211" fmla="*/ 447676 h 2521011"/>
                <a:gd name="connsiteX212" fmla="*/ 169545 w 2141220"/>
                <a:gd name="connsiteY212" fmla="*/ 449581 h 2521011"/>
                <a:gd name="connsiteX213" fmla="*/ 164949 w 2141220"/>
                <a:gd name="connsiteY213" fmla="*/ 446066 h 2521011"/>
                <a:gd name="connsiteX214" fmla="*/ 169545 w 2141220"/>
                <a:gd name="connsiteY214" fmla="*/ 447675 h 2521011"/>
                <a:gd name="connsiteX215" fmla="*/ 200025 w 2141220"/>
                <a:gd name="connsiteY215" fmla="*/ 382905 h 2521011"/>
                <a:gd name="connsiteX216" fmla="*/ 283845 w 2141220"/>
                <a:gd name="connsiteY216" fmla="*/ 384810 h 2521011"/>
                <a:gd name="connsiteX217" fmla="*/ 329565 w 2141220"/>
                <a:gd name="connsiteY217" fmla="*/ 361950 h 2521011"/>
                <a:gd name="connsiteX218" fmla="*/ 344805 w 2141220"/>
                <a:gd name="connsiteY218" fmla="*/ 335280 h 2521011"/>
                <a:gd name="connsiteX219" fmla="*/ 348615 w 2141220"/>
                <a:gd name="connsiteY219" fmla="*/ 266700 h 2521011"/>
                <a:gd name="connsiteX220" fmla="*/ 325755 w 2141220"/>
                <a:gd name="connsiteY220" fmla="*/ 198120 h 2521011"/>
                <a:gd name="connsiteX221" fmla="*/ 272415 w 2141220"/>
                <a:gd name="connsiteY221" fmla="*/ 137160 h 2521011"/>
                <a:gd name="connsiteX222" fmla="*/ 295275 w 2141220"/>
                <a:gd name="connsiteY222" fmla="*/ 125730 h 2521011"/>
                <a:gd name="connsiteX223" fmla="*/ 293496 w 2141220"/>
                <a:gd name="connsiteY223" fmla="*/ 119401 h 2521011"/>
                <a:gd name="connsiteX224" fmla="*/ 295275 w 2141220"/>
                <a:gd name="connsiteY224" fmla="*/ 120015 h 2521011"/>
                <a:gd name="connsiteX225" fmla="*/ 337185 w 2141220"/>
                <a:gd name="connsiteY225" fmla="*/ 74295 h 2521011"/>
                <a:gd name="connsiteX226" fmla="*/ 403860 w 2141220"/>
                <a:gd name="connsiteY226" fmla="*/ 85725 h 2521011"/>
                <a:gd name="connsiteX227" fmla="*/ 381000 w 2141220"/>
                <a:gd name="connsiteY227" fmla="*/ 49530 h 2521011"/>
                <a:gd name="connsiteX228" fmla="*/ 432435 w 2141220"/>
                <a:gd name="connsiteY228" fmla="*/ 13335 h 2521011"/>
                <a:gd name="connsiteX229" fmla="*/ 537210 w 2141220"/>
                <a:gd name="connsiteY229" fmla="*/ 0 h 2521011"/>
                <a:gd name="connsiteX0" fmla="*/ 1303020 w 2106930"/>
                <a:gd name="connsiteY0" fmla="*/ 2505075 h 2521011"/>
                <a:gd name="connsiteX1" fmla="*/ 1313778 w 2106930"/>
                <a:gd name="connsiteY1" fmla="*/ 2518138 h 2521011"/>
                <a:gd name="connsiteX2" fmla="*/ 1313044 w 2106930"/>
                <a:gd name="connsiteY2" fmla="*/ 2518254 h 2521011"/>
                <a:gd name="connsiteX3" fmla="*/ 1304272 w 2106930"/>
                <a:gd name="connsiteY3" fmla="*/ 2507602 h 2521011"/>
                <a:gd name="connsiteX4" fmla="*/ 1303010 w 2106930"/>
                <a:gd name="connsiteY4" fmla="*/ 2510306 h 2521011"/>
                <a:gd name="connsiteX5" fmla="*/ 1309957 w 2106930"/>
                <a:gd name="connsiteY5" fmla="*/ 2518741 h 2521011"/>
                <a:gd name="connsiteX6" fmla="*/ 1295584 w 2106930"/>
                <a:gd name="connsiteY6" fmla="*/ 2521011 h 2521011"/>
                <a:gd name="connsiteX7" fmla="*/ 1303020 w 2106930"/>
                <a:gd name="connsiteY7" fmla="*/ 2505075 h 2521011"/>
                <a:gd name="connsiteX8" fmla="*/ 1215390 w 2106930"/>
                <a:gd name="connsiteY8" fmla="*/ 2388870 h 2521011"/>
                <a:gd name="connsiteX9" fmla="*/ 1243965 w 2106930"/>
                <a:gd name="connsiteY9" fmla="*/ 2432685 h 2521011"/>
                <a:gd name="connsiteX10" fmla="*/ 1243656 w 2106930"/>
                <a:gd name="connsiteY10" fmla="*/ 2432818 h 2521011"/>
                <a:gd name="connsiteX11" fmla="*/ 1216642 w 2106930"/>
                <a:gd name="connsiteY11" fmla="*/ 2391397 h 2521011"/>
                <a:gd name="connsiteX12" fmla="*/ 1151872 w 2106930"/>
                <a:gd name="connsiteY12" fmla="*/ 2433307 h 2521011"/>
                <a:gd name="connsiteX13" fmla="*/ 1113772 w 2106930"/>
                <a:gd name="connsiteY13" fmla="*/ 2400922 h 2521011"/>
                <a:gd name="connsiteX14" fmla="*/ 1114623 w 2106930"/>
                <a:gd name="connsiteY14" fmla="*/ 2400183 h 2521011"/>
                <a:gd name="connsiteX15" fmla="*/ 1150620 w 2106930"/>
                <a:gd name="connsiteY15" fmla="*/ 2430780 h 2521011"/>
                <a:gd name="connsiteX16" fmla="*/ 1215390 w 2106930"/>
                <a:gd name="connsiteY16" fmla="*/ 2388870 h 2521011"/>
                <a:gd name="connsiteX17" fmla="*/ 712594 w 2106930"/>
                <a:gd name="connsiteY17" fmla="*/ 2361639 h 2521011"/>
                <a:gd name="connsiteX18" fmla="*/ 785736 w 2106930"/>
                <a:gd name="connsiteY18" fmla="*/ 2365296 h 2521011"/>
                <a:gd name="connsiteX19" fmla="*/ 827791 w 2106930"/>
                <a:gd name="connsiteY19" fmla="*/ 2379924 h 2521011"/>
                <a:gd name="connsiteX20" fmla="*/ 828675 w 2106930"/>
                <a:gd name="connsiteY20" fmla="*/ 2381250 h 2521011"/>
                <a:gd name="connsiteX21" fmla="*/ 784860 w 2106930"/>
                <a:gd name="connsiteY21" fmla="*/ 2366010 h 2521011"/>
                <a:gd name="connsiteX22" fmla="*/ 713471 w 2106930"/>
                <a:gd name="connsiteY22" fmla="*/ 2362441 h 2521011"/>
                <a:gd name="connsiteX23" fmla="*/ 712594 w 2106930"/>
                <a:gd name="connsiteY23" fmla="*/ 2361639 h 2521011"/>
                <a:gd name="connsiteX24" fmla="*/ 1102640 w 2106930"/>
                <a:gd name="connsiteY24" fmla="*/ 2338077 h 2521011"/>
                <a:gd name="connsiteX25" fmla="*/ 1156335 w 2106930"/>
                <a:gd name="connsiteY25" fmla="*/ 2360295 h 2521011"/>
                <a:gd name="connsiteX26" fmla="*/ 1154770 w 2106930"/>
                <a:gd name="connsiteY26" fmla="*/ 2361656 h 2521011"/>
                <a:gd name="connsiteX27" fmla="*/ 1102342 w 2106930"/>
                <a:gd name="connsiteY27" fmla="*/ 2339962 h 2521011"/>
                <a:gd name="connsiteX28" fmla="*/ 1102640 w 2106930"/>
                <a:gd name="connsiteY28" fmla="*/ 2338077 h 2521011"/>
                <a:gd name="connsiteX29" fmla="*/ 838132 w 2106930"/>
                <a:gd name="connsiteY29" fmla="*/ 2302711 h 2521011"/>
                <a:gd name="connsiteX30" fmla="*/ 838200 w 2106930"/>
                <a:gd name="connsiteY30" fmla="*/ 2303145 h 2521011"/>
                <a:gd name="connsiteX31" fmla="*/ 787894 w 2106930"/>
                <a:gd name="connsiteY31" fmla="*/ 2318051 h 2521011"/>
                <a:gd name="connsiteX32" fmla="*/ 787641 w 2106930"/>
                <a:gd name="connsiteY32" fmla="*/ 2317671 h 2521011"/>
                <a:gd name="connsiteX33" fmla="*/ 838132 w 2106930"/>
                <a:gd name="connsiteY33" fmla="*/ 2302711 h 2521011"/>
                <a:gd name="connsiteX34" fmla="*/ 1138418 w 2106930"/>
                <a:gd name="connsiteY34" fmla="*/ 2269355 h 2521011"/>
                <a:gd name="connsiteX35" fmla="*/ 1202055 w 2106930"/>
                <a:gd name="connsiteY35" fmla="*/ 2297430 h 2521011"/>
                <a:gd name="connsiteX36" fmla="*/ 1197951 w 2106930"/>
                <a:gd name="connsiteY36" fmla="*/ 2297594 h 2521011"/>
                <a:gd name="connsiteX37" fmla="*/ 1138537 w 2106930"/>
                <a:gd name="connsiteY37" fmla="*/ 2271382 h 2521011"/>
                <a:gd name="connsiteX38" fmla="*/ 1138418 w 2106930"/>
                <a:gd name="connsiteY38" fmla="*/ 2269355 h 2521011"/>
                <a:gd name="connsiteX39" fmla="*/ 1083951 w 2106930"/>
                <a:gd name="connsiteY39" fmla="*/ 2188714 h 2521011"/>
                <a:gd name="connsiteX40" fmla="*/ 1135380 w 2106930"/>
                <a:gd name="connsiteY40" fmla="*/ 2236470 h 2521011"/>
                <a:gd name="connsiteX41" fmla="*/ 1135465 w 2106930"/>
                <a:gd name="connsiteY41" fmla="*/ 2237914 h 2521011"/>
                <a:gd name="connsiteX42" fmla="*/ 1083292 w 2106930"/>
                <a:gd name="connsiteY42" fmla="*/ 2189467 h 2521011"/>
                <a:gd name="connsiteX43" fmla="*/ 1083951 w 2106930"/>
                <a:gd name="connsiteY43" fmla="*/ 2188714 h 2521011"/>
                <a:gd name="connsiteX44" fmla="*/ 891973 w 2106930"/>
                <a:gd name="connsiteY44" fmla="*/ 2157791 h 2521011"/>
                <a:gd name="connsiteX45" fmla="*/ 891540 w 2106930"/>
                <a:gd name="connsiteY45" fmla="*/ 2158365 h 2521011"/>
                <a:gd name="connsiteX46" fmla="*/ 820091 w 2106930"/>
                <a:gd name="connsiteY46" fmla="*/ 2180928 h 2521011"/>
                <a:gd name="connsiteX47" fmla="*/ 820026 w 2106930"/>
                <a:gd name="connsiteY47" fmla="*/ 2180511 h 2521011"/>
                <a:gd name="connsiteX48" fmla="*/ 891973 w 2106930"/>
                <a:gd name="connsiteY48" fmla="*/ 2157791 h 2521011"/>
                <a:gd name="connsiteX49" fmla="*/ 2106930 w 2106930"/>
                <a:gd name="connsiteY49" fmla="*/ 1756410 h 2521011"/>
                <a:gd name="connsiteX50" fmla="*/ 1873629 w 2106930"/>
                <a:gd name="connsiteY50" fmla="*/ 2429740 h 2521011"/>
                <a:gd name="connsiteX51" fmla="*/ 1789584 w 2106930"/>
                <a:gd name="connsiteY51" fmla="*/ 2443011 h 2521011"/>
                <a:gd name="connsiteX52" fmla="*/ 1787746 w 2106930"/>
                <a:gd name="connsiteY52" fmla="*/ 2439575 h 2521011"/>
                <a:gd name="connsiteX53" fmla="*/ 1799176 w 2106930"/>
                <a:gd name="connsiteY53" fmla="*/ 2346230 h 2521011"/>
                <a:gd name="connsiteX54" fmla="*/ 1837276 w 2106930"/>
                <a:gd name="connsiteY54" fmla="*/ 2275745 h 2521011"/>
                <a:gd name="connsiteX55" fmla="*/ 1835426 w 2106930"/>
                <a:gd name="connsiteY55" fmla="*/ 2210976 h 2521011"/>
                <a:gd name="connsiteX56" fmla="*/ 1827751 w 2106930"/>
                <a:gd name="connsiteY56" fmla="*/ 2210976 h 2521011"/>
                <a:gd name="connsiteX57" fmla="*/ 1807860 w 2106930"/>
                <a:gd name="connsiteY57" fmla="*/ 2140455 h 2521011"/>
                <a:gd name="connsiteX58" fmla="*/ 1806796 w 2106930"/>
                <a:gd name="connsiteY58" fmla="*/ 2140490 h 2521011"/>
                <a:gd name="connsiteX59" fmla="*/ 1793461 w 2106930"/>
                <a:gd name="connsiteY59" fmla="*/ 2104295 h 2521011"/>
                <a:gd name="connsiteX60" fmla="*/ 1562956 w 2106930"/>
                <a:gd name="connsiteY60" fmla="*/ 1776635 h 2521011"/>
                <a:gd name="connsiteX61" fmla="*/ 1565691 w 2106930"/>
                <a:gd name="connsiteY61" fmla="*/ 1775952 h 2521011"/>
                <a:gd name="connsiteX62" fmla="*/ 1794510 w 2106930"/>
                <a:gd name="connsiteY62" fmla="*/ 2101215 h 2521011"/>
                <a:gd name="connsiteX63" fmla="*/ 1807845 w 2106930"/>
                <a:gd name="connsiteY63" fmla="*/ 2137410 h 2521011"/>
                <a:gd name="connsiteX64" fmla="*/ 1864995 w 2106930"/>
                <a:gd name="connsiteY64" fmla="*/ 2135505 h 2521011"/>
                <a:gd name="connsiteX65" fmla="*/ 1906905 w 2106930"/>
                <a:gd name="connsiteY65" fmla="*/ 2093595 h 2521011"/>
                <a:gd name="connsiteX66" fmla="*/ 1853565 w 2106930"/>
                <a:gd name="connsiteY66" fmla="*/ 2019300 h 2521011"/>
                <a:gd name="connsiteX67" fmla="*/ 1905000 w 2106930"/>
                <a:gd name="connsiteY67" fmla="*/ 2013585 h 2521011"/>
                <a:gd name="connsiteX68" fmla="*/ 1889760 w 2106930"/>
                <a:gd name="connsiteY68" fmla="*/ 1943100 h 2521011"/>
                <a:gd name="connsiteX69" fmla="*/ 1918335 w 2106930"/>
                <a:gd name="connsiteY69" fmla="*/ 1956435 h 2521011"/>
                <a:gd name="connsiteX70" fmla="*/ 1931670 w 2106930"/>
                <a:gd name="connsiteY70" fmla="*/ 1924050 h 2521011"/>
                <a:gd name="connsiteX71" fmla="*/ 1958340 w 2106930"/>
                <a:gd name="connsiteY71" fmla="*/ 1924050 h 2521011"/>
                <a:gd name="connsiteX72" fmla="*/ 2021205 w 2106930"/>
                <a:gd name="connsiteY72" fmla="*/ 1861185 h 2521011"/>
                <a:gd name="connsiteX73" fmla="*/ 2057400 w 2106930"/>
                <a:gd name="connsiteY73" fmla="*/ 1861185 h 2521011"/>
                <a:gd name="connsiteX74" fmla="*/ 2034540 w 2106930"/>
                <a:gd name="connsiteY74" fmla="*/ 1821180 h 2521011"/>
                <a:gd name="connsiteX75" fmla="*/ 2106930 w 2106930"/>
                <a:gd name="connsiteY75" fmla="*/ 1756410 h 2521011"/>
                <a:gd name="connsiteX76" fmla="*/ 338452 w 2106930"/>
                <a:gd name="connsiteY76" fmla="*/ 1588442 h 2521011"/>
                <a:gd name="connsiteX77" fmla="*/ 338961 w 2106930"/>
                <a:gd name="connsiteY77" fmla="*/ 1588971 h 2521011"/>
                <a:gd name="connsiteX78" fmla="*/ 338452 w 2106930"/>
                <a:gd name="connsiteY78" fmla="*/ 1588442 h 2521011"/>
                <a:gd name="connsiteX79" fmla="*/ 537210 w 2106930"/>
                <a:gd name="connsiteY79" fmla="*/ 0 h 2521011"/>
                <a:gd name="connsiteX80" fmla="*/ 563880 w 2106930"/>
                <a:gd name="connsiteY80" fmla="*/ 80010 h 2521011"/>
                <a:gd name="connsiteX81" fmla="*/ 672465 w 2106930"/>
                <a:gd name="connsiteY81" fmla="*/ 51435 h 2521011"/>
                <a:gd name="connsiteX82" fmla="*/ 721352 w 2106930"/>
                <a:gd name="connsiteY82" fmla="*/ 29486 h 2521011"/>
                <a:gd name="connsiteX83" fmla="*/ 744855 w 2106930"/>
                <a:gd name="connsiteY83" fmla="*/ 59055 h 2521011"/>
                <a:gd name="connsiteX84" fmla="*/ 739140 w 2106930"/>
                <a:gd name="connsiteY84" fmla="*/ 89535 h 2521011"/>
                <a:gd name="connsiteX85" fmla="*/ 821055 w 2106930"/>
                <a:gd name="connsiteY85" fmla="*/ 93345 h 2521011"/>
                <a:gd name="connsiteX86" fmla="*/ 834390 w 2106930"/>
                <a:gd name="connsiteY86" fmla="*/ 19050 h 2521011"/>
                <a:gd name="connsiteX87" fmla="*/ 855345 w 2106930"/>
                <a:gd name="connsiteY87" fmla="*/ 47625 h 2521011"/>
                <a:gd name="connsiteX88" fmla="*/ 946785 w 2106930"/>
                <a:gd name="connsiteY88" fmla="*/ 47625 h 2521011"/>
                <a:gd name="connsiteX89" fmla="*/ 996315 w 2106930"/>
                <a:gd name="connsiteY89" fmla="*/ 38100 h 2521011"/>
                <a:gd name="connsiteX90" fmla="*/ 1003935 w 2106930"/>
                <a:gd name="connsiteY90" fmla="*/ 9525 h 2521011"/>
                <a:gd name="connsiteX91" fmla="*/ 1064895 w 2106930"/>
                <a:gd name="connsiteY91" fmla="*/ 0 h 2521011"/>
                <a:gd name="connsiteX92" fmla="*/ 1097280 w 2106930"/>
                <a:gd name="connsiteY92" fmla="*/ 102870 h 2521011"/>
                <a:gd name="connsiteX93" fmla="*/ 1110615 w 2106930"/>
                <a:gd name="connsiteY93" fmla="*/ 102870 h 2521011"/>
                <a:gd name="connsiteX94" fmla="*/ 1135380 w 2106930"/>
                <a:gd name="connsiteY94" fmla="*/ 190500 h 2521011"/>
                <a:gd name="connsiteX95" fmla="*/ 1137805 w 2106930"/>
                <a:gd name="connsiteY95" fmla="*/ 195722 h 2521011"/>
                <a:gd name="connsiteX96" fmla="*/ 1135380 w 2106930"/>
                <a:gd name="connsiteY96" fmla="*/ 198120 h 2521011"/>
                <a:gd name="connsiteX97" fmla="*/ 1131570 w 2106930"/>
                <a:gd name="connsiteY97" fmla="*/ 240030 h 2521011"/>
                <a:gd name="connsiteX98" fmla="*/ 1156335 w 2106930"/>
                <a:gd name="connsiteY98" fmla="*/ 346710 h 2521011"/>
                <a:gd name="connsiteX99" fmla="*/ 1099185 w 2106930"/>
                <a:gd name="connsiteY99" fmla="*/ 363855 h 2521011"/>
                <a:gd name="connsiteX100" fmla="*/ 1127760 w 2106930"/>
                <a:gd name="connsiteY100" fmla="*/ 510540 h 2521011"/>
                <a:gd name="connsiteX101" fmla="*/ 1148715 w 2106930"/>
                <a:gd name="connsiteY101" fmla="*/ 563880 h 2521011"/>
                <a:gd name="connsiteX102" fmla="*/ 1194435 w 2106930"/>
                <a:gd name="connsiteY102" fmla="*/ 641985 h 2521011"/>
                <a:gd name="connsiteX103" fmla="*/ 1215390 w 2106930"/>
                <a:gd name="connsiteY103" fmla="*/ 645795 h 2521011"/>
                <a:gd name="connsiteX104" fmla="*/ 1243965 w 2106930"/>
                <a:gd name="connsiteY104" fmla="*/ 737235 h 2521011"/>
                <a:gd name="connsiteX105" fmla="*/ 1423035 w 2106930"/>
                <a:gd name="connsiteY105" fmla="*/ 702945 h 2521011"/>
                <a:gd name="connsiteX106" fmla="*/ 1422609 w 2106930"/>
                <a:gd name="connsiteY106" fmla="*/ 700259 h 2521011"/>
                <a:gd name="connsiteX107" fmla="*/ 1468755 w 2106930"/>
                <a:gd name="connsiteY107" fmla="*/ 689610 h 2521011"/>
                <a:gd name="connsiteX108" fmla="*/ 1491615 w 2106930"/>
                <a:gd name="connsiteY108" fmla="*/ 659130 h 2521011"/>
                <a:gd name="connsiteX109" fmla="*/ 1520190 w 2106930"/>
                <a:gd name="connsiteY109" fmla="*/ 645795 h 2521011"/>
                <a:gd name="connsiteX110" fmla="*/ 1531620 w 2106930"/>
                <a:gd name="connsiteY110" fmla="*/ 613410 h 2521011"/>
                <a:gd name="connsiteX111" fmla="*/ 1552575 w 2106930"/>
                <a:gd name="connsiteY111" fmla="*/ 594360 h 2521011"/>
                <a:gd name="connsiteX112" fmla="*/ 1573530 w 2106930"/>
                <a:gd name="connsiteY112" fmla="*/ 609600 h 2521011"/>
                <a:gd name="connsiteX113" fmla="*/ 1567815 w 2106930"/>
                <a:gd name="connsiteY113" fmla="*/ 708660 h 2521011"/>
                <a:gd name="connsiteX114" fmla="*/ 1638300 w 2106930"/>
                <a:gd name="connsiteY114" fmla="*/ 786765 h 2521011"/>
                <a:gd name="connsiteX115" fmla="*/ 1640205 w 2106930"/>
                <a:gd name="connsiteY115" fmla="*/ 851535 h 2521011"/>
                <a:gd name="connsiteX116" fmla="*/ 1615440 w 2106930"/>
                <a:gd name="connsiteY116" fmla="*/ 872490 h 2521011"/>
                <a:gd name="connsiteX117" fmla="*/ 1678305 w 2106930"/>
                <a:gd name="connsiteY117" fmla="*/ 876300 h 2521011"/>
                <a:gd name="connsiteX118" fmla="*/ 1964632 w 2106930"/>
                <a:gd name="connsiteY118" fmla="*/ 811829 h 2521011"/>
                <a:gd name="connsiteX119" fmla="*/ 1985010 w 2106930"/>
                <a:gd name="connsiteY119" fmla="*/ 889635 h 2521011"/>
                <a:gd name="connsiteX120" fmla="*/ 1977390 w 2106930"/>
                <a:gd name="connsiteY120" fmla="*/ 942975 h 2521011"/>
                <a:gd name="connsiteX121" fmla="*/ 1912620 w 2106930"/>
                <a:gd name="connsiteY121" fmla="*/ 952500 h 2521011"/>
                <a:gd name="connsiteX122" fmla="*/ 1912620 w 2106930"/>
                <a:gd name="connsiteY122" fmla="*/ 1022985 h 2521011"/>
                <a:gd name="connsiteX123" fmla="*/ 1956435 w 2106930"/>
                <a:gd name="connsiteY123" fmla="*/ 1028700 h 2521011"/>
                <a:gd name="connsiteX124" fmla="*/ 1996440 w 2106930"/>
                <a:gd name="connsiteY124" fmla="*/ 1002030 h 2521011"/>
                <a:gd name="connsiteX125" fmla="*/ 1975485 w 2106930"/>
                <a:gd name="connsiteY125" fmla="*/ 1057275 h 2521011"/>
                <a:gd name="connsiteX126" fmla="*/ 1971675 w 2106930"/>
                <a:gd name="connsiteY126" fmla="*/ 1137285 h 2521011"/>
                <a:gd name="connsiteX127" fmla="*/ 1976108 w 2106930"/>
                <a:gd name="connsiteY127" fmla="*/ 1138062 h 2521011"/>
                <a:gd name="connsiteX128" fmla="*/ 2025015 w 2106930"/>
                <a:gd name="connsiteY128" fmla="*/ 1226820 h 2521011"/>
                <a:gd name="connsiteX129" fmla="*/ 1965960 w 2106930"/>
                <a:gd name="connsiteY129" fmla="*/ 1257300 h 2521011"/>
                <a:gd name="connsiteX130" fmla="*/ 1975485 w 2106930"/>
                <a:gd name="connsiteY130" fmla="*/ 1295400 h 2521011"/>
                <a:gd name="connsiteX131" fmla="*/ 1929765 w 2106930"/>
                <a:gd name="connsiteY131" fmla="*/ 1350645 h 2521011"/>
                <a:gd name="connsiteX132" fmla="*/ 2057400 w 2106930"/>
                <a:gd name="connsiteY132" fmla="*/ 1419225 h 2521011"/>
                <a:gd name="connsiteX133" fmla="*/ 2034540 w 2106930"/>
                <a:gd name="connsiteY133" fmla="*/ 1451610 h 2521011"/>
                <a:gd name="connsiteX134" fmla="*/ 2085975 w 2106930"/>
                <a:gd name="connsiteY134" fmla="*/ 1527810 h 2521011"/>
                <a:gd name="connsiteX135" fmla="*/ 2080260 w 2106930"/>
                <a:gd name="connsiteY135" fmla="*/ 1565910 h 2521011"/>
                <a:gd name="connsiteX136" fmla="*/ 2045970 w 2106930"/>
                <a:gd name="connsiteY136" fmla="*/ 1581150 h 2521011"/>
                <a:gd name="connsiteX137" fmla="*/ 2013585 w 2106930"/>
                <a:gd name="connsiteY137" fmla="*/ 1657350 h 2521011"/>
                <a:gd name="connsiteX138" fmla="*/ 2047875 w 2106930"/>
                <a:gd name="connsiteY138" fmla="*/ 1691640 h 2521011"/>
                <a:gd name="connsiteX139" fmla="*/ 2011680 w 2106930"/>
                <a:gd name="connsiteY139" fmla="*/ 1737360 h 2521011"/>
                <a:gd name="connsiteX140" fmla="*/ 2013585 w 2106930"/>
                <a:gd name="connsiteY140" fmla="*/ 1739265 h 2521011"/>
                <a:gd name="connsiteX141" fmla="*/ 1912620 w 2106930"/>
                <a:gd name="connsiteY141" fmla="*/ 1644015 h 2521011"/>
                <a:gd name="connsiteX142" fmla="*/ 1823085 w 2106930"/>
                <a:gd name="connsiteY142" fmla="*/ 1708785 h 2521011"/>
                <a:gd name="connsiteX143" fmla="*/ 1691640 w 2106930"/>
                <a:gd name="connsiteY143" fmla="*/ 1737360 h 2521011"/>
                <a:gd name="connsiteX144" fmla="*/ 1678305 w 2106930"/>
                <a:gd name="connsiteY144" fmla="*/ 1722120 h 2521011"/>
                <a:gd name="connsiteX145" fmla="*/ 1621155 w 2106930"/>
                <a:gd name="connsiteY145" fmla="*/ 1737360 h 2521011"/>
                <a:gd name="connsiteX146" fmla="*/ 1617345 w 2106930"/>
                <a:gd name="connsiteY146" fmla="*/ 1760220 h 2521011"/>
                <a:gd name="connsiteX147" fmla="*/ 1565432 w 2106930"/>
                <a:gd name="connsiteY147" fmla="*/ 1773198 h 2521011"/>
                <a:gd name="connsiteX148" fmla="*/ 1564005 w 2106930"/>
                <a:gd name="connsiteY148" fmla="*/ 1771650 h 2521011"/>
                <a:gd name="connsiteX149" fmla="*/ 1520190 w 2106930"/>
                <a:gd name="connsiteY149" fmla="*/ 1811655 h 2521011"/>
                <a:gd name="connsiteX150" fmla="*/ 1501140 w 2106930"/>
                <a:gd name="connsiteY150" fmla="*/ 1811655 h 2521011"/>
                <a:gd name="connsiteX151" fmla="*/ 1428750 w 2106930"/>
                <a:gd name="connsiteY151" fmla="*/ 1903095 h 2521011"/>
                <a:gd name="connsiteX152" fmla="*/ 1421130 w 2106930"/>
                <a:gd name="connsiteY152" fmla="*/ 1952625 h 2521011"/>
                <a:gd name="connsiteX153" fmla="*/ 1396365 w 2106930"/>
                <a:gd name="connsiteY153" fmla="*/ 1918335 h 2521011"/>
                <a:gd name="connsiteX154" fmla="*/ 1358265 w 2106930"/>
                <a:gd name="connsiteY154" fmla="*/ 1986915 h 2521011"/>
                <a:gd name="connsiteX155" fmla="*/ 1343025 w 2106930"/>
                <a:gd name="connsiteY155" fmla="*/ 1986915 h 2521011"/>
                <a:gd name="connsiteX156" fmla="*/ 1297305 w 2106930"/>
                <a:gd name="connsiteY156" fmla="*/ 2019300 h 2521011"/>
                <a:gd name="connsiteX157" fmla="*/ 1301115 w 2106930"/>
                <a:gd name="connsiteY157" fmla="*/ 2038350 h 2521011"/>
                <a:gd name="connsiteX158" fmla="*/ 1259205 w 2106930"/>
                <a:gd name="connsiteY158" fmla="*/ 2066925 h 2521011"/>
                <a:gd name="connsiteX159" fmla="*/ 1272540 w 2106930"/>
                <a:gd name="connsiteY159" fmla="*/ 2097405 h 2521011"/>
                <a:gd name="connsiteX160" fmla="*/ 1202055 w 2106930"/>
                <a:gd name="connsiteY160" fmla="*/ 2106930 h 2521011"/>
                <a:gd name="connsiteX161" fmla="*/ 1183005 w 2106930"/>
                <a:gd name="connsiteY161" fmla="*/ 2143125 h 2521011"/>
                <a:gd name="connsiteX162" fmla="*/ 1156335 w 2106930"/>
                <a:gd name="connsiteY162" fmla="*/ 2164080 h 2521011"/>
                <a:gd name="connsiteX163" fmla="*/ 1122045 w 2106930"/>
                <a:gd name="connsiteY163" fmla="*/ 2141220 h 2521011"/>
                <a:gd name="connsiteX164" fmla="*/ 1107891 w 2106930"/>
                <a:gd name="connsiteY164" fmla="*/ 2157396 h 2521011"/>
                <a:gd name="connsiteX165" fmla="*/ 1106805 w 2106930"/>
                <a:gd name="connsiteY165" fmla="*/ 2156460 h 2521011"/>
                <a:gd name="connsiteX166" fmla="*/ 979170 w 2106930"/>
                <a:gd name="connsiteY166" fmla="*/ 2042160 h 2521011"/>
                <a:gd name="connsiteX167" fmla="*/ 932138 w 2106930"/>
                <a:gd name="connsiteY167" fmla="*/ 2104529 h 2521011"/>
                <a:gd name="connsiteX168" fmla="*/ 851535 w 2106930"/>
                <a:gd name="connsiteY168" fmla="*/ 2101216 h 2521011"/>
                <a:gd name="connsiteX169" fmla="*/ 847725 w 2106930"/>
                <a:gd name="connsiteY169" fmla="*/ 2129791 h 2521011"/>
                <a:gd name="connsiteX170" fmla="*/ 689610 w 2106930"/>
                <a:gd name="connsiteY170" fmla="*/ 2129791 h 2521011"/>
                <a:gd name="connsiteX171" fmla="*/ 685800 w 2106930"/>
                <a:gd name="connsiteY171" fmla="*/ 2025016 h 2521011"/>
                <a:gd name="connsiteX172" fmla="*/ 683980 w 2106930"/>
                <a:gd name="connsiteY172" fmla="*/ 2024761 h 2521011"/>
                <a:gd name="connsiteX173" fmla="*/ 701040 w 2106930"/>
                <a:gd name="connsiteY173" fmla="*/ 1973580 h 2521011"/>
                <a:gd name="connsiteX174" fmla="*/ 659130 w 2106930"/>
                <a:gd name="connsiteY174" fmla="*/ 1939290 h 2521011"/>
                <a:gd name="connsiteX175" fmla="*/ 662940 w 2106930"/>
                <a:gd name="connsiteY175" fmla="*/ 1899285 h 2521011"/>
                <a:gd name="connsiteX176" fmla="*/ 674370 w 2106930"/>
                <a:gd name="connsiteY176" fmla="*/ 1836420 h 2521011"/>
                <a:gd name="connsiteX177" fmla="*/ 643890 w 2106930"/>
                <a:gd name="connsiteY177" fmla="*/ 1802130 h 2521011"/>
                <a:gd name="connsiteX178" fmla="*/ 590550 w 2106930"/>
                <a:gd name="connsiteY178" fmla="*/ 1790700 h 2521011"/>
                <a:gd name="connsiteX179" fmla="*/ 520065 w 2106930"/>
                <a:gd name="connsiteY179" fmla="*/ 1731645 h 2521011"/>
                <a:gd name="connsiteX180" fmla="*/ 520065 w 2106930"/>
                <a:gd name="connsiteY180" fmla="*/ 1704975 h 2521011"/>
                <a:gd name="connsiteX181" fmla="*/ 491490 w 2106930"/>
                <a:gd name="connsiteY181" fmla="*/ 1708785 h 2521011"/>
                <a:gd name="connsiteX182" fmla="*/ 386715 w 2106930"/>
                <a:gd name="connsiteY182" fmla="*/ 1638300 h 2521011"/>
                <a:gd name="connsiteX183" fmla="*/ 345639 w 2106930"/>
                <a:gd name="connsiteY183" fmla="*/ 1595581 h 2521011"/>
                <a:gd name="connsiteX184" fmla="*/ 346710 w 2106930"/>
                <a:gd name="connsiteY184" fmla="*/ 1543050 h 2521011"/>
                <a:gd name="connsiteX185" fmla="*/ 302895 w 2106930"/>
                <a:gd name="connsiteY185" fmla="*/ 1522095 h 2521011"/>
                <a:gd name="connsiteX186" fmla="*/ 318135 w 2106930"/>
                <a:gd name="connsiteY186" fmla="*/ 1470660 h 2521011"/>
                <a:gd name="connsiteX187" fmla="*/ 274320 w 2106930"/>
                <a:gd name="connsiteY187" fmla="*/ 1491615 h 2521011"/>
                <a:gd name="connsiteX188" fmla="*/ 241935 w 2106930"/>
                <a:gd name="connsiteY188" fmla="*/ 1491615 h 2521011"/>
                <a:gd name="connsiteX189" fmla="*/ 236220 w 2106930"/>
                <a:gd name="connsiteY189" fmla="*/ 1510665 h 2521011"/>
                <a:gd name="connsiteX190" fmla="*/ 85676 w 2106930"/>
                <a:gd name="connsiteY190" fmla="*/ 1510087 h 2521011"/>
                <a:gd name="connsiteX191" fmla="*/ 80010 w 2106930"/>
                <a:gd name="connsiteY191" fmla="*/ 1443990 h 2521011"/>
                <a:gd name="connsiteX192" fmla="*/ 30480 w 2106930"/>
                <a:gd name="connsiteY192" fmla="*/ 1466850 h 2521011"/>
                <a:gd name="connsiteX193" fmla="*/ 9525 w 2106930"/>
                <a:gd name="connsiteY193" fmla="*/ 1390650 h 2521011"/>
                <a:gd name="connsiteX194" fmla="*/ 0 w 2106930"/>
                <a:gd name="connsiteY194" fmla="*/ 1389648 h 2521011"/>
                <a:gd name="connsiteX195" fmla="*/ 0 w 2106930"/>
                <a:gd name="connsiteY195" fmla="*/ 1352550 h 2521011"/>
                <a:gd name="connsiteX196" fmla="*/ 30480 w 2106930"/>
                <a:gd name="connsiteY196" fmla="*/ 1314450 h 2521011"/>
                <a:gd name="connsiteX197" fmla="*/ 95250 w 2106930"/>
                <a:gd name="connsiteY197" fmla="*/ 1303020 h 2521011"/>
                <a:gd name="connsiteX198" fmla="*/ 112395 w 2106930"/>
                <a:gd name="connsiteY198" fmla="*/ 1238250 h 2521011"/>
                <a:gd name="connsiteX199" fmla="*/ 100965 w 2106930"/>
                <a:gd name="connsiteY199" fmla="*/ 1143000 h 2521011"/>
                <a:gd name="connsiteX200" fmla="*/ 101779 w 2106930"/>
                <a:gd name="connsiteY200" fmla="*/ 1135131 h 2521011"/>
                <a:gd name="connsiteX201" fmla="*/ 190501 w 2106930"/>
                <a:gd name="connsiteY201" fmla="*/ 1110615 h 2521011"/>
                <a:gd name="connsiteX202" fmla="*/ 207646 w 2106930"/>
                <a:gd name="connsiteY202" fmla="*/ 1022985 h 2521011"/>
                <a:gd name="connsiteX203" fmla="*/ 186691 w 2106930"/>
                <a:gd name="connsiteY203" fmla="*/ 986790 h 2521011"/>
                <a:gd name="connsiteX204" fmla="*/ 57151 w 2106930"/>
                <a:gd name="connsiteY204" fmla="*/ 969645 h 2521011"/>
                <a:gd name="connsiteX205" fmla="*/ 125731 w 2106930"/>
                <a:gd name="connsiteY205" fmla="*/ 843915 h 2521011"/>
                <a:gd name="connsiteX206" fmla="*/ 129541 w 2106930"/>
                <a:gd name="connsiteY206" fmla="*/ 731520 h 2521011"/>
                <a:gd name="connsiteX207" fmla="*/ 104775 w 2106930"/>
                <a:gd name="connsiteY207" fmla="*/ 715066 h 2521011"/>
                <a:gd name="connsiteX208" fmla="*/ 104775 w 2106930"/>
                <a:gd name="connsiteY208" fmla="*/ 567691 h 2521011"/>
                <a:gd name="connsiteX209" fmla="*/ 125730 w 2106930"/>
                <a:gd name="connsiteY209" fmla="*/ 489586 h 2521011"/>
                <a:gd name="connsiteX210" fmla="*/ 95250 w 2106930"/>
                <a:gd name="connsiteY210" fmla="*/ 447676 h 2521011"/>
                <a:gd name="connsiteX211" fmla="*/ 169545 w 2106930"/>
                <a:gd name="connsiteY211" fmla="*/ 449581 h 2521011"/>
                <a:gd name="connsiteX212" fmla="*/ 164949 w 2106930"/>
                <a:gd name="connsiteY212" fmla="*/ 446066 h 2521011"/>
                <a:gd name="connsiteX213" fmla="*/ 169545 w 2106930"/>
                <a:gd name="connsiteY213" fmla="*/ 447675 h 2521011"/>
                <a:gd name="connsiteX214" fmla="*/ 200025 w 2106930"/>
                <a:gd name="connsiteY214" fmla="*/ 382905 h 2521011"/>
                <a:gd name="connsiteX215" fmla="*/ 283845 w 2106930"/>
                <a:gd name="connsiteY215" fmla="*/ 384810 h 2521011"/>
                <a:gd name="connsiteX216" fmla="*/ 329565 w 2106930"/>
                <a:gd name="connsiteY216" fmla="*/ 361950 h 2521011"/>
                <a:gd name="connsiteX217" fmla="*/ 344805 w 2106930"/>
                <a:gd name="connsiteY217" fmla="*/ 335280 h 2521011"/>
                <a:gd name="connsiteX218" fmla="*/ 348615 w 2106930"/>
                <a:gd name="connsiteY218" fmla="*/ 266700 h 2521011"/>
                <a:gd name="connsiteX219" fmla="*/ 325755 w 2106930"/>
                <a:gd name="connsiteY219" fmla="*/ 198120 h 2521011"/>
                <a:gd name="connsiteX220" fmla="*/ 272415 w 2106930"/>
                <a:gd name="connsiteY220" fmla="*/ 137160 h 2521011"/>
                <a:gd name="connsiteX221" fmla="*/ 295275 w 2106930"/>
                <a:gd name="connsiteY221" fmla="*/ 125730 h 2521011"/>
                <a:gd name="connsiteX222" fmla="*/ 293496 w 2106930"/>
                <a:gd name="connsiteY222" fmla="*/ 119401 h 2521011"/>
                <a:gd name="connsiteX223" fmla="*/ 295275 w 2106930"/>
                <a:gd name="connsiteY223" fmla="*/ 120015 h 2521011"/>
                <a:gd name="connsiteX224" fmla="*/ 337185 w 2106930"/>
                <a:gd name="connsiteY224" fmla="*/ 74295 h 2521011"/>
                <a:gd name="connsiteX225" fmla="*/ 403860 w 2106930"/>
                <a:gd name="connsiteY225" fmla="*/ 85725 h 2521011"/>
                <a:gd name="connsiteX226" fmla="*/ 381000 w 2106930"/>
                <a:gd name="connsiteY226" fmla="*/ 49530 h 2521011"/>
                <a:gd name="connsiteX227" fmla="*/ 432435 w 2106930"/>
                <a:gd name="connsiteY227" fmla="*/ 13335 h 2521011"/>
                <a:gd name="connsiteX228" fmla="*/ 537210 w 2106930"/>
                <a:gd name="connsiteY22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34540 w 2085975"/>
                <a:gd name="connsiteY49" fmla="*/ 182118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2057400 w 2085975"/>
                <a:gd name="connsiteY73" fmla="*/ 1861185 h 2521011"/>
                <a:gd name="connsiteX74" fmla="*/ 2034540 w 2085975"/>
                <a:gd name="connsiteY74" fmla="*/ 1821180 h 2521011"/>
                <a:gd name="connsiteX75" fmla="*/ 338452 w 2085975"/>
                <a:gd name="connsiteY75" fmla="*/ 1588442 h 2521011"/>
                <a:gd name="connsiteX76" fmla="*/ 338961 w 2085975"/>
                <a:gd name="connsiteY76" fmla="*/ 1588971 h 2521011"/>
                <a:gd name="connsiteX77" fmla="*/ 338452 w 2085975"/>
                <a:gd name="connsiteY77" fmla="*/ 1588442 h 2521011"/>
                <a:gd name="connsiteX78" fmla="*/ 537210 w 2085975"/>
                <a:gd name="connsiteY78" fmla="*/ 0 h 2521011"/>
                <a:gd name="connsiteX79" fmla="*/ 563880 w 2085975"/>
                <a:gd name="connsiteY79" fmla="*/ 80010 h 2521011"/>
                <a:gd name="connsiteX80" fmla="*/ 672465 w 2085975"/>
                <a:gd name="connsiteY80" fmla="*/ 51435 h 2521011"/>
                <a:gd name="connsiteX81" fmla="*/ 721352 w 2085975"/>
                <a:gd name="connsiteY81" fmla="*/ 29486 h 2521011"/>
                <a:gd name="connsiteX82" fmla="*/ 744855 w 2085975"/>
                <a:gd name="connsiteY82" fmla="*/ 59055 h 2521011"/>
                <a:gd name="connsiteX83" fmla="*/ 739140 w 2085975"/>
                <a:gd name="connsiteY83" fmla="*/ 89535 h 2521011"/>
                <a:gd name="connsiteX84" fmla="*/ 821055 w 2085975"/>
                <a:gd name="connsiteY84" fmla="*/ 93345 h 2521011"/>
                <a:gd name="connsiteX85" fmla="*/ 834390 w 2085975"/>
                <a:gd name="connsiteY85" fmla="*/ 19050 h 2521011"/>
                <a:gd name="connsiteX86" fmla="*/ 855345 w 2085975"/>
                <a:gd name="connsiteY86" fmla="*/ 47625 h 2521011"/>
                <a:gd name="connsiteX87" fmla="*/ 946785 w 2085975"/>
                <a:gd name="connsiteY87" fmla="*/ 47625 h 2521011"/>
                <a:gd name="connsiteX88" fmla="*/ 996315 w 2085975"/>
                <a:gd name="connsiteY88" fmla="*/ 38100 h 2521011"/>
                <a:gd name="connsiteX89" fmla="*/ 1003935 w 2085975"/>
                <a:gd name="connsiteY89" fmla="*/ 9525 h 2521011"/>
                <a:gd name="connsiteX90" fmla="*/ 1064895 w 2085975"/>
                <a:gd name="connsiteY90" fmla="*/ 0 h 2521011"/>
                <a:gd name="connsiteX91" fmla="*/ 1097280 w 2085975"/>
                <a:gd name="connsiteY91" fmla="*/ 102870 h 2521011"/>
                <a:gd name="connsiteX92" fmla="*/ 1110615 w 2085975"/>
                <a:gd name="connsiteY92" fmla="*/ 102870 h 2521011"/>
                <a:gd name="connsiteX93" fmla="*/ 1135380 w 2085975"/>
                <a:gd name="connsiteY93" fmla="*/ 190500 h 2521011"/>
                <a:gd name="connsiteX94" fmla="*/ 1137805 w 2085975"/>
                <a:gd name="connsiteY94" fmla="*/ 195722 h 2521011"/>
                <a:gd name="connsiteX95" fmla="*/ 1135380 w 2085975"/>
                <a:gd name="connsiteY95" fmla="*/ 198120 h 2521011"/>
                <a:gd name="connsiteX96" fmla="*/ 1131570 w 2085975"/>
                <a:gd name="connsiteY96" fmla="*/ 240030 h 2521011"/>
                <a:gd name="connsiteX97" fmla="*/ 1156335 w 2085975"/>
                <a:gd name="connsiteY97" fmla="*/ 346710 h 2521011"/>
                <a:gd name="connsiteX98" fmla="*/ 1099185 w 2085975"/>
                <a:gd name="connsiteY98" fmla="*/ 363855 h 2521011"/>
                <a:gd name="connsiteX99" fmla="*/ 1127760 w 2085975"/>
                <a:gd name="connsiteY99" fmla="*/ 510540 h 2521011"/>
                <a:gd name="connsiteX100" fmla="*/ 1148715 w 2085975"/>
                <a:gd name="connsiteY100" fmla="*/ 563880 h 2521011"/>
                <a:gd name="connsiteX101" fmla="*/ 1194435 w 2085975"/>
                <a:gd name="connsiteY101" fmla="*/ 641985 h 2521011"/>
                <a:gd name="connsiteX102" fmla="*/ 1215390 w 2085975"/>
                <a:gd name="connsiteY102" fmla="*/ 645795 h 2521011"/>
                <a:gd name="connsiteX103" fmla="*/ 1243965 w 2085975"/>
                <a:gd name="connsiteY103" fmla="*/ 737235 h 2521011"/>
                <a:gd name="connsiteX104" fmla="*/ 1423035 w 2085975"/>
                <a:gd name="connsiteY104" fmla="*/ 702945 h 2521011"/>
                <a:gd name="connsiteX105" fmla="*/ 1422609 w 2085975"/>
                <a:gd name="connsiteY105" fmla="*/ 700259 h 2521011"/>
                <a:gd name="connsiteX106" fmla="*/ 1468755 w 2085975"/>
                <a:gd name="connsiteY106" fmla="*/ 689610 h 2521011"/>
                <a:gd name="connsiteX107" fmla="*/ 1491615 w 2085975"/>
                <a:gd name="connsiteY107" fmla="*/ 659130 h 2521011"/>
                <a:gd name="connsiteX108" fmla="*/ 1520190 w 2085975"/>
                <a:gd name="connsiteY108" fmla="*/ 645795 h 2521011"/>
                <a:gd name="connsiteX109" fmla="*/ 1531620 w 2085975"/>
                <a:gd name="connsiteY109" fmla="*/ 613410 h 2521011"/>
                <a:gd name="connsiteX110" fmla="*/ 1552575 w 2085975"/>
                <a:gd name="connsiteY110" fmla="*/ 594360 h 2521011"/>
                <a:gd name="connsiteX111" fmla="*/ 1573530 w 2085975"/>
                <a:gd name="connsiteY111" fmla="*/ 609600 h 2521011"/>
                <a:gd name="connsiteX112" fmla="*/ 1567815 w 2085975"/>
                <a:gd name="connsiteY112" fmla="*/ 708660 h 2521011"/>
                <a:gd name="connsiteX113" fmla="*/ 1638300 w 2085975"/>
                <a:gd name="connsiteY113" fmla="*/ 786765 h 2521011"/>
                <a:gd name="connsiteX114" fmla="*/ 1640205 w 2085975"/>
                <a:gd name="connsiteY114" fmla="*/ 851535 h 2521011"/>
                <a:gd name="connsiteX115" fmla="*/ 1615440 w 2085975"/>
                <a:gd name="connsiteY115" fmla="*/ 872490 h 2521011"/>
                <a:gd name="connsiteX116" fmla="*/ 1678305 w 2085975"/>
                <a:gd name="connsiteY116" fmla="*/ 876300 h 2521011"/>
                <a:gd name="connsiteX117" fmla="*/ 1964632 w 2085975"/>
                <a:gd name="connsiteY117" fmla="*/ 811829 h 2521011"/>
                <a:gd name="connsiteX118" fmla="*/ 1985010 w 2085975"/>
                <a:gd name="connsiteY118" fmla="*/ 889635 h 2521011"/>
                <a:gd name="connsiteX119" fmla="*/ 1977390 w 2085975"/>
                <a:gd name="connsiteY119" fmla="*/ 942975 h 2521011"/>
                <a:gd name="connsiteX120" fmla="*/ 1912620 w 2085975"/>
                <a:gd name="connsiteY120" fmla="*/ 952500 h 2521011"/>
                <a:gd name="connsiteX121" fmla="*/ 1912620 w 2085975"/>
                <a:gd name="connsiteY121" fmla="*/ 1022985 h 2521011"/>
                <a:gd name="connsiteX122" fmla="*/ 1956435 w 2085975"/>
                <a:gd name="connsiteY122" fmla="*/ 1028700 h 2521011"/>
                <a:gd name="connsiteX123" fmla="*/ 1996440 w 2085975"/>
                <a:gd name="connsiteY123" fmla="*/ 1002030 h 2521011"/>
                <a:gd name="connsiteX124" fmla="*/ 1975485 w 2085975"/>
                <a:gd name="connsiteY124" fmla="*/ 1057275 h 2521011"/>
                <a:gd name="connsiteX125" fmla="*/ 1971675 w 2085975"/>
                <a:gd name="connsiteY125" fmla="*/ 1137285 h 2521011"/>
                <a:gd name="connsiteX126" fmla="*/ 1976108 w 2085975"/>
                <a:gd name="connsiteY126" fmla="*/ 1138062 h 2521011"/>
                <a:gd name="connsiteX127" fmla="*/ 2025015 w 2085975"/>
                <a:gd name="connsiteY127" fmla="*/ 1226820 h 2521011"/>
                <a:gd name="connsiteX128" fmla="*/ 1965960 w 2085975"/>
                <a:gd name="connsiteY128" fmla="*/ 1257300 h 2521011"/>
                <a:gd name="connsiteX129" fmla="*/ 1975485 w 2085975"/>
                <a:gd name="connsiteY129" fmla="*/ 1295400 h 2521011"/>
                <a:gd name="connsiteX130" fmla="*/ 1929765 w 2085975"/>
                <a:gd name="connsiteY130" fmla="*/ 1350645 h 2521011"/>
                <a:gd name="connsiteX131" fmla="*/ 2057400 w 2085975"/>
                <a:gd name="connsiteY131" fmla="*/ 1419225 h 2521011"/>
                <a:gd name="connsiteX132" fmla="*/ 2034540 w 2085975"/>
                <a:gd name="connsiteY132" fmla="*/ 1451610 h 2521011"/>
                <a:gd name="connsiteX133" fmla="*/ 2085975 w 2085975"/>
                <a:gd name="connsiteY133" fmla="*/ 1527810 h 2521011"/>
                <a:gd name="connsiteX134" fmla="*/ 2080260 w 2085975"/>
                <a:gd name="connsiteY134" fmla="*/ 1565910 h 2521011"/>
                <a:gd name="connsiteX135" fmla="*/ 2045970 w 2085975"/>
                <a:gd name="connsiteY135" fmla="*/ 1581150 h 2521011"/>
                <a:gd name="connsiteX136" fmla="*/ 2013585 w 2085975"/>
                <a:gd name="connsiteY136" fmla="*/ 1657350 h 2521011"/>
                <a:gd name="connsiteX137" fmla="*/ 2047875 w 2085975"/>
                <a:gd name="connsiteY137" fmla="*/ 1691640 h 2521011"/>
                <a:gd name="connsiteX138" fmla="*/ 2011680 w 2085975"/>
                <a:gd name="connsiteY138" fmla="*/ 1737360 h 2521011"/>
                <a:gd name="connsiteX139" fmla="*/ 2013585 w 2085975"/>
                <a:gd name="connsiteY139" fmla="*/ 1739265 h 2521011"/>
                <a:gd name="connsiteX140" fmla="*/ 1912620 w 2085975"/>
                <a:gd name="connsiteY140" fmla="*/ 1644015 h 2521011"/>
                <a:gd name="connsiteX141" fmla="*/ 1823085 w 2085975"/>
                <a:gd name="connsiteY141" fmla="*/ 1708785 h 2521011"/>
                <a:gd name="connsiteX142" fmla="*/ 1691640 w 2085975"/>
                <a:gd name="connsiteY142" fmla="*/ 1737360 h 2521011"/>
                <a:gd name="connsiteX143" fmla="*/ 1678305 w 2085975"/>
                <a:gd name="connsiteY143" fmla="*/ 1722120 h 2521011"/>
                <a:gd name="connsiteX144" fmla="*/ 1621155 w 2085975"/>
                <a:gd name="connsiteY144" fmla="*/ 1737360 h 2521011"/>
                <a:gd name="connsiteX145" fmla="*/ 1617345 w 2085975"/>
                <a:gd name="connsiteY145" fmla="*/ 1760220 h 2521011"/>
                <a:gd name="connsiteX146" fmla="*/ 1565432 w 2085975"/>
                <a:gd name="connsiteY146" fmla="*/ 1773198 h 2521011"/>
                <a:gd name="connsiteX147" fmla="*/ 1564005 w 2085975"/>
                <a:gd name="connsiteY147" fmla="*/ 1771650 h 2521011"/>
                <a:gd name="connsiteX148" fmla="*/ 1520190 w 2085975"/>
                <a:gd name="connsiteY148" fmla="*/ 1811655 h 2521011"/>
                <a:gd name="connsiteX149" fmla="*/ 1501140 w 2085975"/>
                <a:gd name="connsiteY149" fmla="*/ 1811655 h 2521011"/>
                <a:gd name="connsiteX150" fmla="*/ 1428750 w 2085975"/>
                <a:gd name="connsiteY150" fmla="*/ 1903095 h 2521011"/>
                <a:gd name="connsiteX151" fmla="*/ 1421130 w 2085975"/>
                <a:gd name="connsiteY151" fmla="*/ 1952625 h 2521011"/>
                <a:gd name="connsiteX152" fmla="*/ 1396365 w 2085975"/>
                <a:gd name="connsiteY152" fmla="*/ 1918335 h 2521011"/>
                <a:gd name="connsiteX153" fmla="*/ 1358265 w 2085975"/>
                <a:gd name="connsiteY153" fmla="*/ 1986915 h 2521011"/>
                <a:gd name="connsiteX154" fmla="*/ 1343025 w 2085975"/>
                <a:gd name="connsiteY154" fmla="*/ 1986915 h 2521011"/>
                <a:gd name="connsiteX155" fmla="*/ 1297305 w 2085975"/>
                <a:gd name="connsiteY155" fmla="*/ 2019300 h 2521011"/>
                <a:gd name="connsiteX156" fmla="*/ 1301115 w 2085975"/>
                <a:gd name="connsiteY156" fmla="*/ 2038350 h 2521011"/>
                <a:gd name="connsiteX157" fmla="*/ 1259205 w 2085975"/>
                <a:gd name="connsiteY157" fmla="*/ 2066925 h 2521011"/>
                <a:gd name="connsiteX158" fmla="*/ 1272540 w 2085975"/>
                <a:gd name="connsiteY158" fmla="*/ 2097405 h 2521011"/>
                <a:gd name="connsiteX159" fmla="*/ 1202055 w 2085975"/>
                <a:gd name="connsiteY159" fmla="*/ 2106930 h 2521011"/>
                <a:gd name="connsiteX160" fmla="*/ 1183005 w 2085975"/>
                <a:gd name="connsiteY160" fmla="*/ 2143125 h 2521011"/>
                <a:gd name="connsiteX161" fmla="*/ 1156335 w 2085975"/>
                <a:gd name="connsiteY161" fmla="*/ 2164080 h 2521011"/>
                <a:gd name="connsiteX162" fmla="*/ 1122045 w 2085975"/>
                <a:gd name="connsiteY162" fmla="*/ 2141220 h 2521011"/>
                <a:gd name="connsiteX163" fmla="*/ 1107891 w 2085975"/>
                <a:gd name="connsiteY163" fmla="*/ 2157396 h 2521011"/>
                <a:gd name="connsiteX164" fmla="*/ 1106805 w 2085975"/>
                <a:gd name="connsiteY164" fmla="*/ 2156460 h 2521011"/>
                <a:gd name="connsiteX165" fmla="*/ 979170 w 2085975"/>
                <a:gd name="connsiteY165" fmla="*/ 2042160 h 2521011"/>
                <a:gd name="connsiteX166" fmla="*/ 932138 w 2085975"/>
                <a:gd name="connsiteY166" fmla="*/ 2104529 h 2521011"/>
                <a:gd name="connsiteX167" fmla="*/ 851535 w 2085975"/>
                <a:gd name="connsiteY167" fmla="*/ 2101216 h 2521011"/>
                <a:gd name="connsiteX168" fmla="*/ 847725 w 2085975"/>
                <a:gd name="connsiteY168" fmla="*/ 2129791 h 2521011"/>
                <a:gd name="connsiteX169" fmla="*/ 689610 w 2085975"/>
                <a:gd name="connsiteY169" fmla="*/ 2129791 h 2521011"/>
                <a:gd name="connsiteX170" fmla="*/ 685800 w 2085975"/>
                <a:gd name="connsiteY170" fmla="*/ 2025016 h 2521011"/>
                <a:gd name="connsiteX171" fmla="*/ 683980 w 2085975"/>
                <a:gd name="connsiteY171" fmla="*/ 2024761 h 2521011"/>
                <a:gd name="connsiteX172" fmla="*/ 701040 w 2085975"/>
                <a:gd name="connsiteY172" fmla="*/ 1973580 h 2521011"/>
                <a:gd name="connsiteX173" fmla="*/ 659130 w 2085975"/>
                <a:gd name="connsiteY173" fmla="*/ 1939290 h 2521011"/>
                <a:gd name="connsiteX174" fmla="*/ 662940 w 2085975"/>
                <a:gd name="connsiteY174" fmla="*/ 1899285 h 2521011"/>
                <a:gd name="connsiteX175" fmla="*/ 674370 w 2085975"/>
                <a:gd name="connsiteY175" fmla="*/ 1836420 h 2521011"/>
                <a:gd name="connsiteX176" fmla="*/ 643890 w 2085975"/>
                <a:gd name="connsiteY176" fmla="*/ 1802130 h 2521011"/>
                <a:gd name="connsiteX177" fmla="*/ 590550 w 2085975"/>
                <a:gd name="connsiteY177" fmla="*/ 1790700 h 2521011"/>
                <a:gd name="connsiteX178" fmla="*/ 520065 w 2085975"/>
                <a:gd name="connsiteY178" fmla="*/ 1731645 h 2521011"/>
                <a:gd name="connsiteX179" fmla="*/ 520065 w 2085975"/>
                <a:gd name="connsiteY179" fmla="*/ 1704975 h 2521011"/>
                <a:gd name="connsiteX180" fmla="*/ 491490 w 2085975"/>
                <a:gd name="connsiteY180" fmla="*/ 1708785 h 2521011"/>
                <a:gd name="connsiteX181" fmla="*/ 386715 w 2085975"/>
                <a:gd name="connsiteY181" fmla="*/ 1638300 h 2521011"/>
                <a:gd name="connsiteX182" fmla="*/ 345639 w 2085975"/>
                <a:gd name="connsiteY182" fmla="*/ 1595581 h 2521011"/>
                <a:gd name="connsiteX183" fmla="*/ 346710 w 2085975"/>
                <a:gd name="connsiteY183" fmla="*/ 1543050 h 2521011"/>
                <a:gd name="connsiteX184" fmla="*/ 302895 w 2085975"/>
                <a:gd name="connsiteY184" fmla="*/ 1522095 h 2521011"/>
                <a:gd name="connsiteX185" fmla="*/ 318135 w 2085975"/>
                <a:gd name="connsiteY185" fmla="*/ 1470660 h 2521011"/>
                <a:gd name="connsiteX186" fmla="*/ 274320 w 2085975"/>
                <a:gd name="connsiteY186" fmla="*/ 1491615 h 2521011"/>
                <a:gd name="connsiteX187" fmla="*/ 241935 w 2085975"/>
                <a:gd name="connsiteY187" fmla="*/ 1491615 h 2521011"/>
                <a:gd name="connsiteX188" fmla="*/ 236220 w 2085975"/>
                <a:gd name="connsiteY188" fmla="*/ 1510665 h 2521011"/>
                <a:gd name="connsiteX189" fmla="*/ 85676 w 2085975"/>
                <a:gd name="connsiteY189" fmla="*/ 1510087 h 2521011"/>
                <a:gd name="connsiteX190" fmla="*/ 80010 w 2085975"/>
                <a:gd name="connsiteY190" fmla="*/ 1443990 h 2521011"/>
                <a:gd name="connsiteX191" fmla="*/ 30480 w 2085975"/>
                <a:gd name="connsiteY191" fmla="*/ 1466850 h 2521011"/>
                <a:gd name="connsiteX192" fmla="*/ 9525 w 2085975"/>
                <a:gd name="connsiteY192" fmla="*/ 1390650 h 2521011"/>
                <a:gd name="connsiteX193" fmla="*/ 0 w 2085975"/>
                <a:gd name="connsiteY193" fmla="*/ 1389648 h 2521011"/>
                <a:gd name="connsiteX194" fmla="*/ 0 w 2085975"/>
                <a:gd name="connsiteY194" fmla="*/ 1352550 h 2521011"/>
                <a:gd name="connsiteX195" fmla="*/ 30480 w 2085975"/>
                <a:gd name="connsiteY195" fmla="*/ 1314450 h 2521011"/>
                <a:gd name="connsiteX196" fmla="*/ 95250 w 2085975"/>
                <a:gd name="connsiteY196" fmla="*/ 1303020 h 2521011"/>
                <a:gd name="connsiteX197" fmla="*/ 112395 w 2085975"/>
                <a:gd name="connsiteY197" fmla="*/ 1238250 h 2521011"/>
                <a:gd name="connsiteX198" fmla="*/ 100965 w 2085975"/>
                <a:gd name="connsiteY198" fmla="*/ 1143000 h 2521011"/>
                <a:gd name="connsiteX199" fmla="*/ 101779 w 2085975"/>
                <a:gd name="connsiteY199" fmla="*/ 1135131 h 2521011"/>
                <a:gd name="connsiteX200" fmla="*/ 190501 w 2085975"/>
                <a:gd name="connsiteY200" fmla="*/ 1110615 h 2521011"/>
                <a:gd name="connsiteX201" fmla="*/ 207646 w 2085975"/>
                <a:gd name="connsiteY201" fmla="*/ 1022985 h 2521011"/>
                <a:gd name="connsiteX202" fmla="*/ 186691 w 2085975"/>
                <a:gd name="connsiteY202" fmla="*/ 986790 h 2521011"/>
                <a:gd name="connsiteX203" fmla="*/ 57151 w 2085975"/>
                <a:gd name="connsiteY203" fmla="*/ 969645 h 2521011"/>
                <a:gd name="connsiteX204" fmla="*/ 125731 w 2085975"/>
                <a:gd name="connsiteY204" fmla="*/ 843915 h 2521011"/>
                <a:gd name="connsiteX205" fmla="*/ 129541 w 2085975"/>
                <a:gd name="connsiteY205" fmla="*/ 731520 h 2521011"/>
                <a:gd name="connsiteX206" fmla="*/ 104775 w 2085975"/>
                <a:gd name="connsiteY206" fmla="*/ 715066 h 2521011"/>
                <a:gd name="connsiteX207" fmla="*/ 104775 w 2085975"/>
                <a:gd name="connsiteY207" fmla="*/ 567691 h 2521011"/>
                <a:gd name="connsiteX208" fmla="*/ 125730 w 2085975"/>
                <a:gd name="connsiteY208" fmla="*/ 489586 h 2521011"/>
                <a:gd name="connsiteX209" fmla="*/ 95250 w 2085975"/>
                <a:gd name="connsiteY209" fmla="*/ 447676 h 2521011"/>
                <a:gd name="connsiteX210" fmla="*/ 169545 w 2085975"/>
                <a:gd name="connsiteY210" fmla="*/ 449581 h 2521011"/>
                <a:gd name="connsiteX211" fmla="*/ 164949 w 2085975"/>
                <a:gd name="connsiteY211" fmla="*/ 446066 h 2521011"/>
                <a:gd name="connsiteX212" fmla="*/ 169545 w 2085975"/>
                <a:gd name="connsiteY212" fmla="*/ 447675 h 2521011"/>
                <a:gd name="connsiteX213" fmla="*/ 200025 w 2085975"/>
                <a:gd name="connsiteY213" fmla="*/ 382905 h 2521011"/>
                <a:gd name="connsiteX214" fmla="*/ 283845 w 2085975"/>
                <a:gd name="connsiteY214" fmla="*/ 384810 h 2521011"/>
                <a:gd name="connsiteX215" fmla="*/ 329565 w 2085975"/>
                <a:gd name="connsiteY215" fmla="*/ 361950 h 2521011"/>
                <a:gd name="connsiteX216" fmla="*/ 344805 w 2085975"/>
                <a:gd name="connsiteY216" fmla="*/ 335280 h 2521011"/>
                <a:gd name="connsiteX217" fmla="*/ 348615 w 2085975"/>
                <a:gd name="connsiteY217" fmla="*/ 266700 h 2521011"/>
                <a:gd name="connsiteX218" fmla="*/ 325755 w 2085975"/>
                <a:gd name="connsiteY218" fmla="*/ 198120 h 2521011"/>
                <a:gd name="connsiteX219" fmla="*/ 272415 w 2085975"/>
                <a:gd name="connsiteY219" fmla="*/ 137160 h 2521011"/>
                <a:gd name="connsiteX220" fmla="*/ 295275 w 2085975"/>
                <a:gd name="connsiteY220" fmla="*/ 125730 h 2521011"/>
                <a:gd name="connsiteX221" fmla="*/ 293496 w 2085975"/>
                <a:gd name="connsiteY221" fmla="*/ 119401 h 2521011"/>
                <a:gd name="connsiteX222" fmla="*/ 295275 w 2085975"/>
                <a:gd name="connsiteY222" fmla="*/ 120015 h 2521011"/>
                <a:gd name="connsiteX223" fmla="*/ 337185 w 2085975"/>
                <a:gd name="connsiteY223" fmla="*/ 74295 h 2521011"/>
                <a:gd name="connsiteX224" fmla="*/ 403860 w 2085975"/>
                <a:gd name="connsiteY224" fmla="*/ 85725 h 2521011"/>
                <a:gd name="connsiteX225" fmla="*/ 381000 w 2085975"/>
                <a:gd name="connsiteY225" fmla="*/ 49530 h 2521011"/>
                <a:gd name="connsiteX226" fmla="*/ 432435 w 2085975"/>
                <a:gd name="connsiteY226" fmla="*/ 13335 h 2521011"/>
                <a:gd name="connsiteX227" fmla="*/ 537210 w 2085975"/>
                <a:gd name="connsiteY22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57400 w 2085975"/>
                <a:gd name="connsiteY49" fmla="*/ 18611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2057400 w 2085975"/>
                <a:gd name="connsiteY73" fmla="*/ 1861185 h 2521011"/>
                <a:gd name="connsiteX74" fmla="*/ 338452 w 2085975"/>
                <a:gd name="connsiteY74" fmla="*/ 1588442 h 2521011"/>
                <a:gd name="connsiteX75" fmla="*/ 338961 w 2085975"/>
                <a:gd name="connsiteY75" fmla="*/ 1588971 h 2521011"/>
                <a:gd name="connsiteX76" fmla="*/ 338452 w 2085975"/>
                <a:gd name="connsiteY76" fmla="*/ 1588442 h 2521011"/>
                <a:gd name="connsiteX77" fmla="*/ 537210 w 2085975"/>
                <a:gd name="connsiteY77" fmla="*/ 0 h 2521011"/>
                <a:gd name="connsiteX78" fmla="*/ 563880 w 2085975"/>
                <a:gd name="connsiteY78" fmla="*/ 80010 h 2521011"/>
                <a:gd name="connsiteX79" fmla="*/ 672465 w 2085975"/>
                <a:gd name="connsiteY79" fmla="*/ 51435 h 2521011"/>
                <a:gd name="connsiteX80" fmla="*/ 721352 w 2085975"/>
                <a:gd name="connsiteY80" fmla="*/ 29486 h 2521011"/>
                <a:gd name="connsiteX81" fmla="*/ 744855 w 2085975"/>
                <a:gd name="connsiteY81" fmla="*/ 59055 h 2521011"/>
                <a:gd name="connsiteX82" fmla="*/ 739140 w 2085975"/>
                <a:gd name="connsiteY82" fmla="*/ 89535 h 2521011"/>
                <a:gd name="connsiteX83" fmla="*/ 821055 w 2085975"/>
                <a:gd name="connsiteY83" fmla="*/ 93345 h 2521011"/>
                <a:gd name="connsiteX84" fmla="*/ 834390 w 2085975"/>
                <a:gd name="connsiteY84" fmla="*/ 19050 h 2521011"/>
                <a:gd name="connsiteX85" fmla="*/ 855345 w 2085975"/>
                <a:gd name="connsiteY85" fmla="*/ 47625 h 2521011"/>
                <a:gd name="connsiteX86" fmla="*/ 946785 w 2085975"/>
                <a:gd name="connsiteY86" fmla="*/ 47625 h 2521011"/>
                <a:gd name="connsiteX87" fmla="*/ 996315 w 2085975"/>
                <a:gd name="connsiteY87" fmla="*/ 38100 h 2521011"/>
                <a:gd name="connsiteX88" fmla="*/ 1003935 w 2085975"/>
                <a:gd name="connsiteY88" fmla="*/ 9525 h 2521011"/>
                <a:gd name="connsiteX89" fmla="*/ 1064895 w 2085975"/>
                <a:gd name="connsiteY89" fmla="*/ 0 h 2521011"/>
                <a:gd name="connsiteX90" fmla="*/ 1097280 w 2085975"/>
                <a:gd name="connsiteY90" fmla="*/ 102870 h 2521011"/>
                <a:gd name="connsiteX91" fmla="*/ 1110615 w 2085975"/>
                <a:gd name="connsiteY91" fmla="*/ 102870 h 2521011"/>
                <a:gd name="connsiteX92" fmla="*/ 1135380 w 2085975"/>
                <a:gd name="connsiteY92" fmla="*/ 190500 h 2521011"/>
                <a:gd name="connsiteX93" fmla="*/ 1137805 w 2085975"/>
                <a:gd name="connsiteY93" fmla="*/ 195722 h 2521011"/>
                <a:gd name="connsiteX94" fmla="*/ 1135380 w 2085975"/>
                <a:gd name="connsiteY94" fmla="*/ 198120 h 2521011"/>
                <a:gd name="connsiteX95" fmla="*/ 1131570 w 2085975"/>
                <a:gd name="connsiteY95" fmla="*/ 240030 h 2521011"/>
                <a:gd name="connsiteX96" fmla="*/ 1156335 w 2085975"/>
                <a:gd name="connsiteY96" fmla="*/ 346710 h 2521011"/>
                <a:gd name="connsiteX97" fmla="*/ 1099185 w 2085975"/>
                <a:gd name="connsiteY97" fmla="*/ 363855 h 2521011"/>
                <a:gd name="connsiteX98" fmla="*/ 1127760 w 2085975"/>
                <a:gd name="connsiteY98" fmla="*/ 510540 h 2521011"/>
                <a:gd name="connsiteX99" fmla="*/ 1148715 w 2085975"/>
                <a:gd name="connsiteY99" fmla="*/ 563880 h 2521011"/>
                <a:gd name="connsiteX100" fmla="*/ 1194435 w 2085975"/>
                <a:gd name="connsiteY100" fmla="*/ 641985 h 2521011"/>
                <a:gd name="connsiteX101" fmla="*/ 1215390 w 2085975"/>
                <a:gd name="connsiteY101" fmla="*/ 645795 h 2521011"/>
                <a:gd name="connsiteX102" fmla="*/ 1243965 w 2085975"/>
                <a:gd name="connsiteY102" fmla="*/ 737235 h 2521011"/>
                <a:gd name="connsiteX103" fmla="*/ 1423035 w 2085975"/>
                <a:gd name="connsiteY103" fmla="*/ 702945 h 2521011"/>
                <a:gd name="connsiteX104" fmla="*/ 1422609 w 2085975"/>
                <a:gd name="connsiteY104" fmla="*/ 700259 h 2521011"/>
                <a:gd name="connsiteX105" fmla="*/ 1468755 w 2085975"/>
                <a:gd name="connsiteY105" fmla="*/ 689610 h 2521011"/>
                <a:gd name="connsiteX106" fmla="*/ 1491615 w 2085975"/>
                <a:gd name="connsiteY106" fmla="*/ 659130 h 2521011"/>
                <a:gd name="connsiteX107" fmla="*/ 1520190 w 2085975"/>
                <a:gd name="connsiteY107" fmla="*/ 645795 h 2521011"/>
                <a:gd name="connsiteX108" fmla="*/ 1531620 w 2085975"/>
                <a:gd name="connsiteY108" fmla="*/ 613410 h 2521011"/>
                <a:gd name="connsiteX109" fmla="*/ 1552575 w 2085975"/>
                <a:gd name="connsiteY109" fmla="*/ 594360 h 2521011"/>
                <a:gd name="connsiteX110" fmla="*/ 1573530 w 2085975"/>
                <a:gd name="connsiteY110" fmla="*/ 609600 h 2521011"/>
                <a:gd name="connsiteX111" fmla="*/ 1567815 w 2085975"/>
                <a:gd name="connsiteY111" fmla="*/ 708660 h 2521011"/>
                <a:gd name="connsiteX112" fmla="*/ 1638300 w 2085975"/>
                <a:gd name="connsiteY112" fmla="*/ 786765 h 2521011"/>
                <a:gd name="connsiteX113" fmla="*/ 1640205 w 2085975"/>
                <a:gd name="connsiteY113" fmla="*/ 851535 h 2521011"/>
                <a:gd name="connsiteX114" fmla="*/ 1615440 w 2085975"/>
                <a:gd name="connsiteY114" fmla="*/ 872490 h 2521011"/>
                <a:gd name="connsiteX115" fmla="*/ 1678305 w 2085975"/>
                <a:gd name="connsiteY115" fmla="*/ 876300 h 2521011"/>
                <a:gd name="connsiteX116" fmla="*/ 1964632 w 2085975"/>
                <a:gd name="connsiteY116" fmla="*/ 811829 h 2521011"/>
                <a:gd name="connsiteX117" fmla="*/ 1985010 w 2085975"/>
                <a:gd name="connsiteY117" fmla="*/ 889635 h 2521011"/>
                <a:gd name="connsiteX118" fmla="*/ 1977390 w 2085975"/>
                <a:gd name="connsiteY118" fmla="*/ 942975 h 2521011"/>
                <a:gd name="connsiteX119" fmla="*/ 1912620 w 2085975"/>
                <a:gd name="connsiteY119" fmla="*/ 952500 h 2521011"/>
                <a:gd name="connsiteX120" fmla="*/ 1912620 w 2085975"/>
                <a:gd name="connsiteY120" fmla="*/ 1022985 h 2521011"/>
                <a:gd name="connsiteX121" fmla="*/ 1956435 w 2085975"/>
                <a:gd name="connsiteY121" fmla="*/ 1028700 h 2521011"/>
                <a:gd name="connsiteX122" fmla="*/ 1996440 w 2085975"/>
                <a:gd name="connsiteY122" fmla="*/ 1002030 h 2521011"/>
                <a:gd name="connsiteX123" fmla="*/ 1975485 w 2085975"/>
                <a:gd name="connsiteY123" fmla="*/ 1057275 h 2521011"/>
                <a:gd name="connsiteX124" fmla="*/ 1971675 w 2085975"/>
                <a:gd name="connsiteY124" fmla="*/ 1137285 h 2521011"/>
                <a:gd name="connsiteX125" fmla="*/ 1976108 w 2085975"/>
                <a:gd name="connsiteY125" fmla="*/ 1138062 h 2521011"/>
                <a:gd name="connsiteX126" fmla="*/ 2025015 w 2085975"/>
                <a:gd name="connsiteY126" fmla="*/ 1226820 h 2521011"/>
                <a:gd name="connsiteX127" fmla="*/ 1965960 w 2085975"/>
                <a:gd name="connsiteY127" fmla="*/ 1257300 h 2521011"/>
                <a:gd name="connsiteX128" fmla="*/ 1975485 w 2085975"/>
                <a:gd name="connsiteY128" fmla="*/ 1295400 h 2521011"/>
                <a:gd name="connsiteX129" fmla="*/ 1929765 w 2085975"/>
                <a:gd name="connsiteY129" fmla="*/ 1350645 h 2521011"/>
                <a:gd name="connsiteX130" fmla="*/ 2057400 w 2085975"/>
                <a:gd name="connsiteY130" fmla="*/ 1419225 h 2521011"/>
                <a:gd name="connsiteX131" fmla="*/ 2034540 w 2085975"/>
                <a:gd name="connsiteY131" fmla="*/ 1451610 h 2521011"/>
                <a:gd name="connsiteX132" fmla="*/ 2085975 w 2085975"/>
                <a:gd name="connsiteY132" fmla="*/ 1527810 h 2521011"/>
                <a:gd name="connsiteX133" fmla="*/ 2080260 w 2085975"/>
                <a:gd name="connsiteY133" fmla="*/ 1565910 h 2521011"/>
                <a:gd name="connsiteX134" fmla="*/ 2045970 w 2085975"/>
                <a:gd name="connsiteY134" fmla="*/ 1581150 h 2521011"/>
                <a:gd name="connsiteX135" fmla="*/ 2013585 w 2085975"/>
                <a:gd name="connsiteY135" fmla="*/ 1657350 h 2521011"/>
                <a:gd name="connsiteX136" fmla="*/ 2047875 w 2085975"/>
                <a:gd name="connsiteY136" fmla="*/ 1691640 h 2521011"/>
                <a:gd name="connsiteX137" fmla="*/ 2011680 w 2085975"/>
                <a:gd name="connsiteY137" fmla="*/ 1737360 h 2521011"/>
                <a:gd name="connsiteX138" fmla="*/ 2013585 w 2085975"/>
                <a:gd name="connsiteY138" fmla="*/ 1739265 h 2521011"/>
                <a:gd name="connsiteX139" fmla="*/ 1912620 w 2085975"/>
                <a:gd name="connsiteY139" fmla="*/ 1644015 h 2521011"/>
                <a:gd name="connsiteX140" fmla="*/ 1823085 w 2085975"/>
                <a:gd name="connsiteY140" fmla="*/ 1708785 h 2521011"/>
                <a:gd name="connsiteX141" fmla="*/ 1691640 w 2085975"/>
                <a:gd name="connsiteY141" fmla="*/ 1737360 h 2521011"/>
                <a:gd name="connsiteX142" fmla="*/ 1678305 w 2085975"/>
                <a:gd name="connsiteY142" fmla="*/ 1722120 h 2521011"/>
                <a:gd name="connsiteX143" fmla="*/ 1621155 w 2085975"/>
                <a:gd name="connsiteY143" fmla="*/ 1737360 h 2521011"/>
                <a:gd name="connsiteX144" fmla="*/ 1617345 w 2085975"/>
                <a:gd name="connsiteY144" fmla="*/ 1760220 h 2521011"/>
                <a:gd name="connsiteX145" fmla="*/ 1565432 w 2085975"/>
                <a:gd name="connsiteY145" fmla="*/ 1773198 h 2521011"/>
                <a:gd name="connsiteX146" fmla="*/ 1564005 w 2085975"/>
                <a:gd name="connsiteY146" fmla="*/ 1771650 h 2521011"/>
                <a:gd name="connsiteX147" fmla="*/ 1520190 w 2085975"/>
                <a:gd name="connsiteY147" fmla="*/ 1811655 h 2521011"/>
                <a:gd name="connsiteX148" fmla="*/ 1501140 w 2085975"/>
                <a:gd name="connsiteY148" fmla="*/ 1811655 h 2521011"/>
                <a:gd name="connsiteX149" fmla="*/ 1428750 w 2085975"/>
                <a:gd name="connsiteY149" fmla="*/ 1903095 h 2521011"/>
                <a:gd name="connsiteX150" fmla="*/ 1421130 w 2085975"/>
                <a:gd name="connsiteY150" fmla="*/ 1952625 h 2521011"/>
                <a:gd name="connsiteX151" fmla="*/ 1396365 w 2085975"/>
                <a:gd name="connsiteY151" fmla="*/ 1918335 h 2521011"/>
                <a:gd name="connsiteX152" fmla="*/ 1358265 w 2085975"/>
                <a:gd name="connsiteY152" fmla="*/ 1986915 h 2521011"/>
                <a:gd name="connsiteX153" fmla="*/ 1343025 w 2085975"/>
                <a:gd name="connsiteY153" fmla="*/ 1986915 h 2521011"/>
                <a:gd name="connsiteX154" fmla="*/ 1297305 w 2085975"/>
                <a:gd name="connsiteY154" fmla="*/ 2019300 h 2521011"/>
                <a:gd name="connsiteX155" fmla="*/ 1301115 w 2085975"/>
                <a:gd name="connsiteY155" fmla="*/ 2038350 h 2521011"/>
                <a:gd name="connsiteX156" fmla="*/ 1259205 w 2085975"/>
                <a:gd name="connsiteY156" fmla="*/ 2066925 h 2521011"/>
                <a:gd name="connsiteX157" fmla="*/ 1272540 w 2085975"/>
                <a:gd name="connsiteY157" fmla="*/ 2097405 h 2521011"/>
                <a:gd name="connsiteX158" fmla="*/ 1202055 w 2085975"/>
                <a:gd name="connsiteY158" fmla="*/ 2106930 h 2521011"/>
                <a:gd name="connsiteX159" fmla="*/ 1183005 w 2085975"/>
                <a:gd name="connsiteY159" fmla="*/ 2143125 h 2521011"/>
                <a:gd name="connsiteX160" fmla="*/ 1156335 w 2085975"/>
                <a:gd name="connsiteY160" fmla="*/ 2164080 h 2521011"/>
                <a:gd name="connsiteX161" fmla="*/ 1122045 w 2085975"/>
                <a:gd name="connsiteY161" fmla="*/ 2141220 h 2521011"/>
                <a:gd name="connsiteX162" fmla="*/ 1107891 w 2085975"/>
                <a:gd name="connsiteY162" fmla="*/ 2157396 h 2521011"/>
                <a:gd name="connsiteX163" fmla="*/ 1106805 w 2085975"/>
                <a:gd name="connsiteY163" fmla="*/ 2156460 h 2521011"/>
                <a:gd name="connsiteX164" fmla="*/ 979170 w 2085975"/>
                <a:gd name="connsiteY164" fmla="*/ 2042160 h 2521011"/>
                <a:gd name="connsiteX165" fmla="*/ 932138 w 2085975"/>
                <a:gd name="connsiteY165" fmla="*/ 2104529 h 2521011"/>
                <a:gd name="connsiteX166" fmla="*/ 851535 w 2085975"/>
                <a:gd name="connsiteY166" fmla="*/ 2101216 h 2521011"/>
                <a:gd name="connsiteX167" fmla="*/ 847725 w 2085975"/>
                <a:gd name="connsiteY167" fmla="*/ 2129791 h 2521011"/>
                <a:gd name="connsiteX168" fmla="*/ 689610 w 2085975"/>
                <a:gd name="connsiteY168" fmla="*/ 2129791 h 2521011"/>
                <a:gd name="connsiteX169" fmla="*/ 685800 w 2085975"/>
                <a:gd name="connsiteY169" fmla="*/ 2025016 h 2521011"/>
                <a:gd name="connsiteX170" fmla="*/ 683980 w 2085975"/>
                <a:gd name="connsiteY170" fmla="*/ 2024761 h 2521011"/>
                <a:gd name="connsiteX171" fmla="*/ 701040 w 2085975"/>
                <a:gd name="connsiteY171" fmla="*/ 1973580 h 2521011"/>
                <a:gd name="connsiteX172" fmla="*/ 659130 w 2085975"/>
                <a:gd name="connsiteY172" fmla="*/ 1939290 h 2521011"/>
                <a:gd name="connsiteX173" fmla="*/ 662940 w 2085975"/>
                <a:gd name="connsiteY173" fmla="*/ 1899285 h 2521011"/>
                <a:gd name="connsiteX174" fmla="*/ 674370 w 2085975"/>
                <a:gd name="connsiteY174" fmla="*/ 1836420 h 2521011"/>
                <a:gd name="connsiteX175" fmla="*/ 643890 w 2085975"/>
                <a:gd name="connsiteY175" fmla="*/ 1802130 h 2521011"/>
                <a:gd name="connsiteX176" fmla="*/ 590550 w 2085975"/>
                <a:gd name="connsiteY176" fmla="*/ 1790700 h 2521011"/>
                <a:gd name="connsiteX177" fmla="*/ 520065 w 2085975"/>
                <a:gd name="connsiteY177" fmla="*/ 1731645 h 2521011"/>
                <a:gd name="connsiteX178" fmla="*/ 520065 w 2085975"/>
                <a:gd name="connsiteY178" fmla="*/ 1704975 h 2521011"/>
                <a:gd name="connsiteX179" fmla="*/ 491490 w 2085975"/>
                <a:gd name="connsiteY179" fmla="*/ 1708785 h 2521011"/>
                <a:gd name="connsiteX180" fmla="*/ 386715 w 2085975"/>
                <a:gd name="connsiteY180" fmla="*/ 1638300 h 2521011"/>
                <a:gd name="connsiteX181" fmla="*/ 345639 w 2085975"/>
                <a:gd name="connsiteY181" fmla="*/ 1595581 h 2521011"/>
                <a:gd name="connsiteX182" fmla="*/ 346710 w 2085975"/>
                <a:gd name="connsiteY182" fmla="*/ 1543050 h 2521011"/>
                <a:gd name="connsiteX183" fmla="*/ 302895 w 2085975"/>
                <a:gd name="connsiteY183" fmla="*/ 1522095 h 2521011"/>
                <a:gd name="connsiteX184" fmla="*/ 318135 w 2085975"/>
                <a:gd name="connsiteY184" fmla="*/ 1470660 h 2521011"/>
                <a:gd name="connsiteX185" fmla="*/ 274320 w 2085975"/>
                <a:gd name="connsiteY185" fmla="*/ 1491615 h 2521011"/>
                <a:gd name="connsiteX186" fmla="*/ 241935 w 2085975"/>
                <a:gd name="connsiteY186" fmla="*/ 1491615 h 2521011"/>
                <a:gd name="connsiteX187" fmla="*/ 236220 w 2085975"/>
                <a:gd name="connsiteY187" fmla="*/ 1510665 h 2521011"/>
                <a:gd name="connsiteX188" fmla="*/ 85676 w 2085975"/>
                <a:gd name="connsiteY188" fmla="*/ 1510087 h 2521011"/>
                <a:gd name="connsiteX189" fmla="*/ 80010 w 2085975"/>
                <a:gd name="connsiteY189" fmla="*/ 1443990 h 2521011"/>
                <a:gd name="connsiteX190" fmla="*/ 30480 w 2085975"/>
                <a:gd name="connsiteY190" fmla="*/ 1466850 h 2521011"/>
                <a:gd name="connsiteX191" fmla="*/ 9525 w 2085975"/>
                <a:gd name="connsiteY191" fmla="*/ 1390650 h 2521011"/>
                <a:gd name="connsiteX192" fmla="*/ 0 w 2085975"/>
                <a:gd name="connsiteY192" fmla="*/ 1389648 h 2521011"/>
                <a:gd name="connsiteX193" fmla="*/ 0 w 2085975"/>
                <a:gd name="connsiteY193" fmla="*/ 1352550 h 2521011"/>
                <a:gd name="connsiteX194" fmla="*/ 30480 w 2085975"/>
                <a:gd name="connsiteY194" fmla="*/ 1314450 h 2521011"/>
                <a:gd name="connsiteX195" fmla="*/ 95250 w 2085975"/>
                <a:gd name="connsiteY195" fmla="*/ 1303020 h 2521011"/>
                <a:gd name="connsiteX196" fmla="*/ 112395 w 2085975"/>
                <a:gd name="connsiteY196" fmla="*/ 1238250 h 2521011"/>
                <a:gd name="connsiteX197" fmla="*/ 100965 w 2085975"/>
                <a:gd name="connsiteY197" fmla="*/ 1143000 h 2521011"/>
                <a:gd name="connsiteX198" fmla="*/ 101779 w 2085975"/>
                <a:gd name="connsiteY198" fmla="*/ 1135131 h 2521011"/>
                <a:gd name="connsiteX199" fmla="*/ 190501 w 2085975"/>
                <a:gd name="connsiteY199" fmla="*/ 1110615 h 2521011"/>
                <a:gd name="connsiteX200" fmla="*/ 207646 w 2085975"/>
                <a:gd name="connsiteY200" fmla="*/ 1022985 h 2521011"/>
                <a:gd name="connsiteX201" fmla="*/ 186691 w 2085975"/>
                <a:gd name="connsiteY201" fmla="*/ 986790 h 2521011"/>
                <a:gd name="connsiteX202" fmla="*/ 57151 w 2085975"/>
                <a:gd name="connsiteY202" fmla="*/ 969645 h 2521011"/>
                <a:gd name="connsiteX203" fmla="*/ 125731 w 2085975"/>
                <a:gd name="connsiteY203" fmla="*/ 843915 h 2521011"/>
                <a:gd name="connsiteX204" fmla="*/ 129541 w 2085975"/>
                <a:gd name="connsiteY204" fmla="*/ 731520 h 2521011"/>
                <a:gd name="connsiteX205" fmla="*/ 104775 w 2085975"/>
                <a:gd name="connsiteY205" fmla="*/ 715066 h 2521011"/>
                <a:gd name="connsiteX206" fmla="*/ 104775 w 2085975"/>
                <a:gd name="connsiteY206" fmla="*/ 567691 h 2521011"/>
                <a:gd name="connsiteX207" fmla="*/ 125730 w 2085975"/>
                <a:gd name="connsiteY207" fmla="*/ 489586 h 2521011"/>
                <a:gd name="connsiteX208" fmla="*/ 95250 w 2085975"/>
                <a:gd name="connsiteY208" fmla="*/ 447676 h 2521011"/>
                <a:gd name="connsiteX209" fmla="*/ 169545 w 2085975"/>
                <a:gd name="connsiteY209" fmla="*/ 449581 h 2521011"/>
                <a:gd name="connsiteX210" fmla="*/ 164949 w 2085975"/>
                <a:gd name="connsiteY210" fmla="*/ 446066 h 2521011"/>
                <a:gd name="connsiteX211" fmla="*/ 169545 w 2085975"/>
                <a:gd name="connsiteY211" fmla="*/ 447675 h 2521011"/>
                <a:gd name="connsiteX212" fmla="*/ 200025 w 2085975"/>
                <a:gd name="connsiteY212" fmla="*/ 382905 h 2521011"/>
                <a:gd name="connsiteX213" fmla="*/ 283845 w 2085975"/>
                <a:gd name="connsiteY213" fmla="*/ 384810 h 2521011"/>
                <a:gd name="connsiteX214" fmla="*/ 329565 w 2085975"/>
                <a:gd name="connsiteY214" fmla="*/ 361950 h 2521011"/>
                <a:gd name="connsiteX215" fmla="*/ 344805 w 2085975"/>
                <a:gd name="connsiteY215" fmla="*/ 335280 h 2521011"/>
                <a:gd name="connsiteX216" fmla="*/ 348615 w 2085975"/>
                <a:gd name="connsiteY216" fmla="*/ 266700 h 2521011"/>
                <a:gd name="connsiteX217" fmla="*/ 325755 w 2085975"/>
                <a:gd name="connsiteY217" fmla="*/ 198120 h 2521011"/>
                <a:gd name="connsiteX218" fmla="*/ 272415 w 2085975"/>
                <a:gd name="connsiteY218" fmla="*/ 137160 h 2521011"/>
                <a:gd name="connsiteX219" fmla="*/ 295275 w 2085975"/>
                <a:gd name="connsiteY219" fmla="*/ 125730 h 2521011"/>
                <a:gd name="connsiteX220" fmla="*/ 293496 w 2085975"/>
                <a:gd name="connsiteY220" fmla="*/ 119401 h 2521011"/>
                <a:gd name="connsiteX221" fmla="*/ 295275 w 2085975"/>
                <a:gd name="connsiteY221" fmla="*/ 120015 h 2521011"/>
                <a:gd name="connsiteX222" fmla="*/ 337185 w 2085975"/>
                <a:gd name="connsiteY222" fmla="*/ 74295 h 2521011"/>
                <a:gd name="connsiteX223" fmla="*/ 403860 w 2085975"/>
                <a:gd name="connsiteY223" fmla="*/ 85725 h 2521011"/>
                <a:gd name="connsiteX224" fmla="*/ 381000 w 2085975"/>
                <a:gd name="connsiteY224" fmla="*/ 49530 h 2521011"/>
                <a:gd name="connsiteX225" fmla="*/ 432435 w 2085975"/>
                <a:gd name="connsiteY225" fmla="*/ 13335 h 2521011"/>
                <a:gd name="connsiteX226" fmla="*/ 537210 w 2085975"/>
                <a:gd name="connsiteY22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21205 w 2085975"/>
                <a:gd name="connsiteY49" fmla="*/ 18611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338452 w 2085975"/>
                <a:gd name="connsiteY73" fmla="*/ 1588442 h 2521011"/>
                <a:gd name="connsiteX74" fmla="*/ 338961 w 2085975"/>
                <a:gd name="connsiteY74" fmla="*/ 1588971 h 2521011"/>
                <a:gd name="connsiteX75" fmla="*/ 338452 w 2085975"/>
                <a:gd name="connsiteY75" fmla="*/ 1588442 h 2521011"/>
                <a:gd name="connsiteX76" fmla="*/ 537210 w 2085975"/>
                <a:gd name="connsiteY76" fmla="*/ 0 h 2521011"/>
                <a:gd name="connsiteX77" fmla="*/ 563880 w 2085975"/>
                <a:gd name="connsiteY77" fmla="*/ 80010 h 2521011"/>
                <a:gd name="connsiteX78" fmla="*/ 672465 w 2085975"/>
                <a:gd name="connsiteY78" fmla="*/ 51435 h 2521011"/>
                <a:gd name="connsiteX79" fmla="*/ 721352 w 2085975"/>
                <a:gd name="connsiteY79" fmla="*/ 29486 h 2521011"/>
                <a:gd name="connsiteX80" fmla="*/ 744855 w 2085975"/>
                <a:gd name="connsiteY80" fmla="*/ 59055 h 2521011"/>
                <a:gd name="connsiteX81" fmla="*/ 739140 w 2085975"/>
                <a:gd name="connsiteY81" fmla="*/ 89535 h 2521011"/>
                <a:gd name="connsiteX82" fmla="*/ 821055 w 2085975"/>
                <a:gd name="connsiteY82" fmla="*/ 93345 h 2521011"/>
                <a:gd name="connsiteX83" fmla="*/ 834390 w 2085975"/>
                <a:gd name="connsiteY83" fmla="*/ 19050 h 2521011"/>
                <a:gd name="connsiteX84" fmla="*/ 855345 w 2085975"/>
                <a:gd name="connsiteY84" fmla="*/ 47625 h 2521011"/>
                <a:gd name="connsiteX85" fmla="*/ 946785 w 2085975"/>
                <a:gd name="connsiteY85" fmla="*/ 47625 h 2521011"/>
                <a:gd name="connsiteX86" fmla="*/ 996315 w 2085975"/>
                <a:gd name="connsiteY86" fmla="*/ 38100 h 2521011"/>
                <a:gd name="connsiteX87" fmla="*/ 1003935 w 2085975"/>
                <a:gd name="connsiteY87" fmla="*/ 9525 h 2521011"/>
                <a:gd name="connsiteX88" fmla="*/ 1064895 w 2085975"/>
                <a:gd name="connsiteY88" fmla="*/ 0 h 2521011"/>
                <a:gd name="connsiteX89" fmla="*/ 1097280 w 2085975"/>
                <a:gd name="connsiteY89" fmla="*/ 102870 h 2521011"/>
                <a:gd name="connsiteX90" fmla="*/ 1110615 w 2085975"/>
                <a:gd name="connsiteY90" fmla="*/ 102870 h 2521011"/>
                <a:gd name="connsiteX91" fmla="*/ 1135380 w 2085975"/>
                <a:gd name="connsiteY91" fmla="*/ 190500 h 2521011"/>
                <a:gd name="connsiteX92" fmla="*/ 1137805 w 2085975"/>
                <a:gd name="connsiteY92" fmla="*/ 195722 h 2521011"/>
                <a:gd name="connsiteX93" fmla="*/ 1135380 w 2085975"/>
                <a:gd name="connsiteY93" fmla="*/ 198120 h 2521011"/>
                <a:gd name="connsiteX94" fmla="*/ 1131570 w 2085975"/>
                <a:gd name="connsiteY94" fmla="*/ 240030 h 2521011"/>
                <a:gd name="connsiteX95" fmla="*/ 1156335 w 2085975"/>
                <a:gd name="connsiteY95" fmla="*/ 346710 h 2521011"/>
                <a:gd name="connsiteX96" fmla="*/ 1099185 w 2085975"/>
                <a:gd name="connsiteY96" fmla="*/ 363855 h 2521011"/>
                <a:gd name="connsiteX97" fmla="*/ 1127760 w 2085975"/>
                <a:gd name="connsiteY97" fmla="*/ 510540 h 2521011"/>
                <a:gd name="connsiteX98" fmla="*/ 1148715 w 2085975"/>
                <a:gd name="connsiteY98" fmla="*/ 563880 h 2521011"/>
                <a:gd name="connsiteX99" fmla="*/ 1194435 w 2085975"/>
                <a:gd name="connsiteY99" fmla="*/ 641985 h 2521011"/>
                <a:gd name="connsiteX100" fmla="*/ 1215390 w 2085975"/>
                <a:gd name="connsiteY100" fmla="*/ 645795 h 2521011"/>
                <a:gd name="connsiteX101" fmla="*/ 1243965 w 2085975"/>
                <a:gd name="connsiteY101" fmla="*/ 737235 h 2521011"/>
                <a:gd name="connsiteX102" fmla="*/ 1423035 w 2085975"/>
                <a:gd name="connsiteY102" fmla="*/ 702945 h 2521011"/>
                <a:gd name="connsiteX103" fmla="*/ 1422609 w 2085975"/>
                <a:gd name="connsiteY103" fmla="*/ 700259 h 2521011"/>
                <a:gd name="connsiteX104" fmla="*/ 1468755 w 2085975"/>
                <a:gd name="connsiteY104" fmla="*/ 689610 h 2521011"/>
                <a:gd name="connsiteX105" fmla="*/ 1491615 w 2085975"/>
                <a:gd name="connsiteY105" fmla="*/ 659130 h 2521011"/>
                <a:gd name="connsiteX106" fmla="*/ 1520190 w 2085975"/>
                <a:gd name="connsiteY106" fmla="*/ 645795 h 2521011"/>
                <a:gd name="connsiteX107" fmla="*/ 1531620 w 2085975"/>
                <a:gd name="connsiteY107" fmla="*/ 613410 h 2521011"/>
                <a:gd name="connsiteX108" fmla="*/ 1552575 w 2085975"/>
                <a:gd name="connsiteY108" fmla="*/ 594360 h 2521011"/>
                <a:gd name="connsiteX109" fmla="*/ 1573530 w 2085975"/>
                <a:gd name="connsiteY109" fmla="*/ 609600 h 2521011"/>
                <a:gd name="connsiteX110" fmla="*/ 1567815 w 2085975"/>
                <a:gd name="connsiteY110" fmla="*/ 708660 h 2521011"/>
                <a:gd name="connsiteX111" fmla="*/ 1638300 w 2085975"/>
                <a:gd name="connsiteY111" fmla="*/ 786765 h 2521011"/>
                <a:gd name="connsiteX112" fmla="*/ 1640205 w 2085975"/>
                <a:gd name="connsiteY112" fmla="*/ 851535 h 2521011"/>
                <a:gd name="connsiteX113" fmla="*/ 1615440 w 2085975"/>
                <a:gd name="connsiteY113" fmla="*/ 872490 h 2521011"/>
                <a:gd name="connsiteX114" fmla="*/ 1678305 w 2085975"/>
                <a:gd name="connsiteY114" fmla="*/ 876300 h 2521011"/>
                <a:gd name="connsiteX115" fmla="*/ 1964632 w 2085975"/>
                <a:gd name="connsiteY115" fmla="*/ 811829 h 2521011"/>
                <a:gd name="connsiteX116" fmla="*/ 1985010 w 2085975"/>
                <a:gd name="connsiteY116" fmla="*/ 889635 h 2521011"/>
                <a:gd name="connsiteX117" fmla="*/ 1977390 w 2085975"/>
                <a:gd name="connsiteY117" fmla="*/ 942975 h 2521011"/>
                <a:gd name="connsiteX118" fmla="*/ 1912620 w 2085975"/>
                <a:gd name="connsiteY118" fmla="*/ 952500 h 2521011"/>
                <a:gd name="connsiteX119" fmla="*/ 1912620 w 2085975"/>
                <a:gd name="connsiteY119" fmla="*/ 1022985 h 2521011"/>
                <a:gd name="connsiteX120" fmla="*/ 1956435 w 2085975"/>
                <a:gd name="connsiteY120" fmla="*/ 1028700 h 2521011"/>
                <a:gd name="connsiteX121" fmla="*/ 1996440 w 2085975"/>
                <a:gd name="connsiteY121" fmla="*/ 1002030 h 2521011"/>
                <a:gd name="connsiteX122" fmla="*/ 1975485 w 2085975"/>
                <a:gd name="connsiteY122" fmla="*/ 1057275 h 2521011"/>
                <a:gd name="connsiteX123" fmla="*/ 1971675 w 2085975"/>
                <a:gd name="connsiteY123" fmla="*/ 1137285 h 2521011"/>
                <a:gd name="connsiteX124" fmla="*/ 1976108 w 2085975"/>
                <a:gd name="connsiteY124" fmla="*/ 1138062 h 2521011"/>
                <a:gd name="connsiteX125" fmla="*/ 2025015 w 2085975"/>
                <a:gd name="connsiteY125" fmla="*/ 1226820 h 2521011"/>
                <a:gd name="connsiteX126" fmla="*/ 1965960 w 2085975"/>
                <a:gd name="connsiteY126" fmla="*/ 1257300 h 2521011"/>
                <a:gd name="connsiteX127" fmla="*/ 1975485 w 2085975"/>
                <a:gd name="connsiteY127" fmla="*/ 1295400 h 2521011"/>
                <a:gd name="connsiteX128" fmla="*/ 1929765 w 2085975"/>
                <a:gd name="connsiteY128" fmla="*/ 1350645 h 2521011"/>
                <a:gd name="connsiteX129" fmla="*/ 2057400 w 2085975"/>
                <a:gd name="connsiteY129" fmla="*/ 1419225 h 2521011"/>
                <a:gd name="connsiteX130" fmla="*/ 2034540 w 2085975"/>
                <a:gd name="connsiteY130" fmla="*/ 1451610 h 2521011"/>
                <a:gd name="connsiteX131" fmla="*/ 2085975 w 2085975"/>
                <a:gd name="connsiteY131" fmla="*/ 1527810 h 2521011"/>
                <a:gd name="connsiteX132" fmla="*/ 2080260 w 2085975"/>
                <a:gd name="connsiteY132" fmla="*/ 1565910 h 2521011"/>
                <a:gd name="connsiteX133" fmla="*/ 2045970 w 2085975"/>
                <a:gd name="connsiteY133" fmla="*/ 1581150 h 2521011"/>
                <a:gd name="connsiteX134" fmla="*/ 2013585 w 2085975"/>
                <a:gd name="connsiteY134" fmla="*/ 1657350 h 2521011"/>
                <a:gd name="connsiteX135" fmla="*/ 2047875 w 2085975"/>
                <a:gd name="connsiteY135" fmla="*/ 1691640 h 2521011"/>
                <a:gd name="connsiteX136" fmla="*/ 2011680 w 2085975"/>
                <a:gd name="connsiteY136" fmla="*/ 1737360 h 2521011"/>
                <a:gd name="connsiteX137" fmla="*/ 2013585 w 2085975"/>
                <a:gd name="connsiteY137" fmla="*/ 1739265 h 2521011"/>
                <a:gd name="connsiteX138" fmla="*/ 1912620 w 2085975"/>
                <a:gd name="connsiteY138" fmla="*/ 1644015 h 2521011"/>
                <a:gd name="connsiteX139" fmla="*/ 1823085 w 2085975"/>
                <a:gd name="connsiteY139" fmla="*/ 1708785 h 2521011"/>
                <a:gd name="connsiteX140" fmla="*/ 1691640 w 2085975"/>
                <a:gd name="connsiteY140" fmla="*/ 1737360 h 2521011"/>
                <a:gd name="connsiteX141" fmla="*/ 1678305 w 2085975"/>
                <a:gd name="connsiteY141" fmla="*/ 1722120 h 2521011"/>
                <a:gd name="connsiteX142" fmla="*/ 1621155 w 2085975"/>
                <a:gd name="connsiteY142" fmla="*/ 1737360 h 2521011"/>
                <a:gd name="connsiteX143" fmla="*/ 1617345 w 2085975"/>
                <a:gd name="connsiteY143" fmla="*/ 1760220 h 2521011"/>
                <a:gd name="connsiteX144" fmla="*/ 1565432 w 2085975"/>
                <a:gd name="connsiteY144" fmla="*/ 1773198 h 2521011"/>
                <a:gd name="connsiteX145" fmla="*/ 1564005 w 2085975"/>
                <a:gd name="connsiteY145" fmla="*/ 1771650 h 2521011"/>
                <a:gd name="connsiteX146" fmla="*/ 1520190 w 2085975"/>
                <a:gd name="connsiteY146" fmla="*/ 1811655 h 2521011"/>
                <a:gd name="connsiteX147" fmla="*/ 1501140 w 2085975"/>
                <a:gd name="connsiteY147" fmla="*/ 1811655 h 2521011"/>
                <a:gd name="connsiteX148" fmla="*/ 1428750 w 2085975"/>
                <a:gd name="connsiteY148" fmla="*/ 1903095 h 2521011"/>
                <a:gd name="connsiteX149" fmla="*/ 1421130 w 2085975"/>
                <a:gd name="connsiteY149" fmla="*/ 1952625 h 2521011"/>
                <a:gd name="connsiteX150" fmla="*/ 1396365 w 2085975"/>
                <a:gd name="connsiteY150" fmla="*/ 1918335 h 2521011"/>
                <a:gd name="connsiteX151" fmla="*/ 1358265 w 2085975"/>
                <a:gd name="connsiteY151" fmla="*/ 1986915 h 2521011"/>
                <a:gd name="connsiteX152" fmla="*/ 1343025 w 2085975"/>
                <a:gd name="connsiteY152" fmla="*/ 1986915 h 2521011"/>
                <a:gd name="connsiteX153" fmla="*/ 1297305 w 2085975"/>
                <a:gd name="connsiteY153" fmla="*/ 2019300 h 2521011"/>
                <a:gd name="connsiteX154" fmla="*/ 1301115 w 2085975"/>
                <a:gd name="connsiteY154" fmla="*/ 2038350 h 2521011"/>
                <a:gd name="connsiteX155" fmla="*/ 1259205 w 2085975"/>
                <a:gd name="connsiteY155" fmla="*/ 2066925 h 2521011"/>
                <a:gd name="connsiteX156" fmla="*/ 1272540 w 2085975"/>
                <a:gd name="connsiteY156" fmla="*/ 2097405 h 2521011"/>
                <a:gd name="connsiteX157" fmla="*/ 1202055 w 2085975"/>
                <a:gd name="connsiteY157" fmla="*/ 2106930 h 2521011"/>
                <a:gd name="connsiteX158" fmla="*/ 1183005 w 2085975"/>
                <a:gd name="connsiteY158" fmla="*/ 2143125 h 2521011"/>
                <a:gd name="connsiteX159" fmla="*/ 1156335 w 2085975"/>
                <a:gd name="connsiteY159" fmla="*/ 2164080 h 2521011"/>
                <a:gd name="connsiteX160" fmla="*/ 1122045 w 2085975"/>
                <a:gd name="connsiteY160" fmla="*/ 2141220 h 2521011"/>
                <a:gd name="connsiteX161" fmla="*/ 1107891 w 2085975"/>
                <a:gd name="connsiteY161" fmla="*/ 2157396 h 2521011"/>
                <a:gd name="connsiteX162" fmla="*/ 1106805 w 2085975"/>
                <a:gd name="connsiteY162" fmla="*/ 2156460 h 2521011"/>
                <a:gd name="connsiteX163" fmla="*/ 979170 w 2085975"/>
                <a:gd name="connsiteY163" fmla="*/ 2042160 h 2521011"/>
                <a:gd name="connsiteX164" fmla="*/ 932138 w 2085975"/>
                <a:gd name="connsiteY164" fmla="*/ 2104529 h 2521011"/>
                <a:gd name="connsiteX165" fmla="*/ 851535 w 2085975"/>
                <a:gd name="connsiteY165" fmla="*/ 2101216 h 2521011"/>
                <a:gd name="connsiteX166" fmla="*/ 847725 w 2085975"/>
                <a:gd name="connsiteY166" fmla="*/ 2129791 h 2521011"/>
                <a:gd name="connsiteX167" fmla="*/ 689610 w 2085975"/>
                <a:gd name="connsiteY167" fmla="*/ 2129791 h 2521011"/>
                <a:gd name="connsiteX168" fmla="*/ 685800 w 2085975"/>
                <a:gd name="connsiteY168" fmla="*/ 2025016 h 2521011"/>
                <a:gd name="connsiteX169" fmla="*/ 683980 w 2085975"/>
                <a:gd name="connsiteY169" fmla="*/ 2024761 h 2521011"/>
                <a:gd name="connsiteX170" fmla="*/ 701040 w 2085975"/>
                <a:gd name="connsiteY170" fmla="*/ 1973580 h 2521011"/>
                <a:gd name="connsiteX171" fmla="*/ 659130 w 2085975"/>
                <a:gd name="connsiteY171" fmla="*/ 1939290 h 2521011"/>
                <a:gd name="connsiteX172" fmla="*/ 662940 w 2085975"/>
                <a:gd name="connsiteY172" fmla="*/ 1899285 h 2521011"/>
                <a:gd name="connsiteX173" fmla="*/ 674370 w 2085975"/>
                <a:gd name="connsiteY173" fmla="*/ 1836420 h 2521011"/>
                <a:gd name="connsiteX174" fmla="*/ 643890 w 2085975"/>
                <a:gd name="connsiteY174" fmla="*/ 1802130 h 2521011"/>
                <a:gd name="connsiteX175" fmla="*/ 590550 w 2085975"/>
                <a:gd name="connsiteY175" fmla="*/ 1790700 h 2521011"/>
                <a:gd name="connsiteX176" fmla="*/ 520065 w 2085975"/>
                <a:gd name="connsiteY176" fmla="*/ 1731645 h 2521011"/>
                <a:gd name="connsiteX177" fmla="*/ 520065 w 2085975"/>
                <a:gd name="connsiteY177" fmla="*/ 1704975 h 2521011"/>
                <a:gd name="connsiteX178" fmla="*/ 491490 w 2085975"/>
                <a:gd name="connsiteY178" fmla="*/ 1708785 h 2521011"/>
                <a:gd name="connsiteX179" fmla="*/ 386715 w 2085975"/>
                <a:gd name="connsiteY179" fmla="*/ 1638300 h 2521011"/>
                <a:gd name="connsiteX180" fmla="*/ 345639 w 2085975"/>
                <a:gd name="connsiteY180" fmla="*/ 1595581 h 2521011"/>
                <a:gd name="connsiteX181" fmla="*/ 346710 w 2085975"/>
                <a:gd name="connsiteY181" fmla="*/ 1543050 h 2521011"/>
                <a:gd name="connsiteX182" fmla="*/ 302895 w 2085975"/>
                <a:gd name="connsiteY182" fmla="*/ 1522095 h 2521011"/>
                <a:gd name="connsiteX183" fmla="*/ 318135 w 2085975"/>
                <a:gd name="connsiteY183" fmla="*/ 1470660 h 2521011"/>
                <a:gd name="connsiteX184" fmla="*/ 274320 w 2085975"/>
                <a:gd name="connsiteY184" fmla="*/ 1491615 h 2521011"/>
                <a:gd name="connsiteX185" fmla="*/ 241935 w 2085975"/>
                <a:gd name="connsiteY185" fmla="*/ 1491615 h 2521011"/>
                <a:gd name="connsiteX186" fmla="*/ 236220 w 2085975"/>
                <a:gd name="connsiteY186" fmla="*/ 1510665 h 2521011"/>
                <a:gd name="connsiteX187" fmla="*/ 85676 w 2085975"/>
                <a:gd name="connsiteY187" fmla="*/ 1510087 h 2521011"/>
                <a:gd name="connsiteX188" fmla="*/ 80010 w 2085975"/>
                <a:gd name="connsiteY188" fmla="*/ 1443990 h 2521011"/>
                <a:gd name="connsiteX189" fmla="*/ 30480 w 2085975"/>
                <a:gd name="connsiteY189" fmla="*/ 1466850 h 2521011"/>
                <a:gd name="connsiteX190" fmla="*/ 9525 w 2085975"/>
                <a:gd name="connsiteY190" fmla="*/ 1390650 h 2521011"/>
                <a:gd name="connsiteX191" fmla="*/ 0 w 2085975"/>
                <a:gd name="connsiteY191" fmla="*/ 1389648 h 2521011"/>
                <a:gd name="connsiteX192" fmla="*/ 0 w 2085975"/>
                <a:gd name="connsiteY192" fmla="*/ 1352550 h 2521011"/>
                <a:gd name="connsiteX193" fmla="*/ 30480 w 2085975"/>
                <a:gd name="connsiteY193" fmla="*/ 1314450 h 2521011"/>
                <a:gd name="connsiteX194" fmla="*/ 95250 w 2085975"/>
                <a:gd name="connsiteY194" fmla="*/ 1303020 h 2521011"/>
                <a:gd name="connsiteX195" fmla="*/ 112395 w 2085975"/>
                <a:gd name="connsiteY195" fmla="*/ 1238250 h 2521011"/>
                <a:gd name="connsiteX196" fmla="*/ 100965 w 2085975"/>
                <a:gd name="connsiteY196" fmla="*/ 1143000 h 2521011"/>
                <a:gd name="connsiteX197" fmla="*/ 101779 w 2085975"/>
                <a:gd name="connsiteY197" fmla="*/ 1135131 h 2521011"/>
                <a:gd name="connsiteX198" fmla="*/ 190501 w 2085975"/>
                <a:gd name="connsiteY198" fmla="*/ 1110615 h 2521011"/>
                <a:gd name="connsiteX199" fmla="*/ 207646 w 2085975"/>
                <a:gd name="connsiteY199" fmla="*/ 1022985 h 2521011"/>
                <a:gd name="connsiteX200" fmla="*/ 186691 w 2085975"/>
                <a:gd name="connsiteY200" fmla="*/ 986790 h 2521011"/>
                <a:gd name="connsiteX201" fmla="*/ 57151 w 2085975"/>
                <a:gd name="connsiteY201" fmla="*/ 969645 h 2521011"/>
                <a:gd name="connsiteX202" fmla="*/ 125731 w 2085975"/>
                <a:gd name="connsiteY202" fmla="*/ 843915 h 2521011"/>
                <a:gd name="connsiteX203" fmla="*/ 129541 w 2085975"/>
                <a:gd name="connsiteY203" fmla="*/ 731520 h 2521011"/>
                <a:gd name="connsiteX204" fmla="*/ 104775 w 2085975"/>
                <a:gd name="connsiteY204" fmla="*/ 715066 h 2521011"/>
                <a:gd name="connsiteX205" fmla="*/ 104775 w 2085975"/>
                <a:gd name="connsiteY205" fmla="*/ 567691 h 2521011"/>
                <a:gd name="connsiteX206" fmla="*/ 125730 w 2085975"/>
                <a:gd name="connsiteY206" fmla="*/ 489586 h 2521011"/>
                <a:gd name="connsiteX207" fmla="*/ 95250 w 2085975"/>
                <a:gd name="connsiteY207" fmla="*/ 447676 h 2521011"/>
                <a:gd name="connsiteX208" fmla="*/ 169545 w 2085975"/>
                <a:gd name="connsiteY208" fmla="*/ 449581 h 2521011"/>
                <a:gd name="connsiteX209" fmla="*/ 164949 w 2085975"/>
                <a:gd name="connsiteY209" fmla="*/ 446066 h 2521011"/>
                <a:gd name="connsiteX210" fmla="*/ 169545 w 2085975"/>
                <a:gd name="connsiteY210" fmla="*/ 447675 h 2521011"/>
                <a:gd name="connsiteX211" fmla="*/ 200025 w 2085975"/>
                <a:gd name="connsiteY211" fmla="*/ 382905 h 2521011"/>
                <a:gd name="connsiteX212" fmla="*/ 283845 w 2085975"/>
                <a:gd name="connsiteY212" fmla="*/ 384810 h 2521011"/>
                <a:gd name="connsiteX213" fmla="*/ 329565 w 2085975"/>
                <a:gd name="connsiteY213" fmla="*/ 361950 h 2521011"/>
                <a:gd name="connsiteX214" fmla="*/ 344805 w 2085975"/>
                <a:gd name="connsiteY214" fmla="*/ 335280 h 2521011"/>
                <a:gd name="connsiteX215" fmla="*/ 348615 w 2085975"/>
                <a:gd name="connsiteY215" fmla="*/ 266700 h 2521011"/>
                <a:gd name="connsiteX216" fmla="*/ 325755 w 2085975"/>
                <a:gd name="connsiteY216" fmla="*/ 198120 h 2521011"/>
                <a:gd name="connsiteX217" fmla="*/ 272415 w 2085975"/>
                <a:gd name="connsiteY217" fmla="*/ 137160 h 2521011"/>
                <a:gd name="connsiteX218" fmla="*/ 295275 w 2085975"/>
                <a:gd name="connsiteY218" fmla="*/ 125730 h 2521011"/>
                <a:gd name="connsiteX219" fmla="*/ 293496 w 2085975"/>
                <a:gd name="connsiteY219" fmla="*/ 119401 h 2521011"/>
                <a:gd name="connsiteX220" fmla="*/ 295275 w 2085975"/>
                <a:gd name="connsiteY220" fmla="*/ 120015 h 2521011"/>
                <a:gd name="connsiteX221" fmla="*/ 337185 w 2085975"/>
                <a:gd name="connsiteY221" fmla="*/ 74295 h 2521011"/>
                <a:gd name="connsiteX222" fmla="*/ 403860 w 2085975"/>
                <a:gd name="connsiteY222" fmla="*/ 85725 h 2521011"/>
                <a:gd name="connsiteX223" fmla="*/ 381000 w 2085975"/>
                <a:gd name="connsiteY223" fmla="*/ 49530 h 2521011"/>
                <a:gd name="connsiteX224" fmla="*/ 432435 w 2085975"/>
                <a:gd name="connsiteY224" fmla="*/ 13335 h 2521011"/>
                <a:gd name="connsiteX225" fmla="*/ 537210 w 2085975"/>
                <a:gd name="connsiteY22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58340 w 2085975"/>
                <a:gd name="connsiteY49" fmla="*/ 192405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338452 w 2085975"/>
                <a:gd name="connsiteY72" fmla="*/ 1588442 h 2521011"/>
                <a:gd name="connsiteX73" fmla="*/ 338961 w 2085975"/>
                <a:gd name="connsiteY73" fmla="*/ 1588971 h 2521011"/>
                <a:gd name="connsiteX74" fmla="*/ 338452 w 2085975"/>
                <a:gd name="connsiteY74" fmla="*/ 1588442 h 2521011"/>
                <a:gd name="connsiteX75" fmla="*/ 537210 w 2085975"/>
                <a:gd name="connsiteY75" fmla="*/ 0 h 2521011"/>
                <a:gd name="connsiteX76" fmla="*/ 563880 w 2085975"/>
                <a:gd name="connsiteY76" fmla="*/ 80010 h 2521011"/>
                <a:gd name="connsiteX77" fmla="*/ 672465 w 2085975"/>
                <a:gd name="connsiteY77" fmla="*/ 51435 h 2521011"/>
                <a:gd name="connsiteX78" fmla="*/ 721352 w 2085975"/>
                <a:gd name="connsiteY78" fmla="*/ 29486 h 2521011"/>
                <a:gd name="connsiteX79" fmla="*/ 744855 w 2085975"/>
                <a:gd name="connsiteY79" fmla="*/ 59055 h 2521011"/>
                <a:gd name="connsiteX80" fmla="*/ 739140 w 2085975"/>
                <a:gd name="connsiteY80" fmla="*/ 89535 h 2521011"/>
                <a:gd name="connsiteX81" fmla="*/ 821055 w 2085975"/>
                <a:gd name="connsiteY81" fmla="*/ 93345 h 2521011"/>
                <a:gd name="connsiteX82" fmla="*/ 834390 w 2085975"/>
                <a:gd name="connsiteY82" fmla="*/ 19050 h 2521011"/>
                <a:gd name="connsiteX83" fmla="*/ 855345 w 2085975"/>
                <a:gd name="connsiteY83" fmla="*/ 47625 h 2521011"/>
                <a:gd name="connsiteX84" fmla="*/ 946785 w 2085975"/>
                <a:gd name="connsiteY84" fmla="*/ 47625 h 2521011"/>
                <a:gd name="connsiteX85" fmla="*/ 996315 w 2085975"/>
                <a:gd name="connsiteY85" fmla="*/ 38100 h 2521011"/>
                <a:gd name="connsiteX86" fmla="*/ 1003935 w 2085975"/>
                <a:gd name="connsiteY86" fmla="*/ 9525 h 2521011"/>
                <a:gd name="connsiteX87" fmla="*/ 1064895 w 2085975"/>
                <a:gd name="connsiteY87" fmla="*/ 0 h 2521011"/>
                <a:gd name="connsiteX88" fmla="*/ 1097280 w 2085975"/>
                <a:gd name="connsiteY88" fmla="*/ 102870 h 2521011"/>
                <a:gd name="connsiteX89" fmla="*/ 1110615 w 2085975"/>
                <a:gd name="connsiteY89" fmla="*/ 102870 h 2521011"/>
                <a:gd name="connsiteX90" fmla="*/ 1135380 w 2085975"/>
                <a:gd name="connsiteY90" fmla="*/ 190500 h 2521011"/>
                <a:gd name="connsiteX91" fmla="*/ 1137805 w 2085975"/>
                <a:gd name="connsiteY91" fmla="*/ 195722 h 2521011"/>
                <a:gd name="connsiteX92" fmla="*/ 1135380 w 2085975"/>
                <a:gd name="connsiteY92" fmla="*/ 198120 h 2521011"/>
                <a:gd name="connsiteX93" fmla="*/ 1131570 w 2085975"/>
                <a:gd name="connsiteY93" fmla="*/ 240030 h 2521011"/>
                <a:gd name="connsiteX94" fmla="*/ 1156335 w 2085975"/>
                <a:gd name="connsiteY94" fmla="*/ 346710 h 2521011"/>
                <a:gd name="connsiteX95" fmla="*/ 1099185 w 2085975"/>
                <a:gd name="connsiteY95" fmla="*/ 363855 h 2521011"/>
                <a:gd name="connsiteX96" fmla="*/ 1127760 w 2085975"/>
                <a:gd name="connsiteY96" fmla="*/ 510540 h 2521011"/>
                <a:gd name="connsiteX97" fmla="*/ 1148715 w 2085975"/>
                <a:gd name="connsiteY97" fmla="*/ 563880 h 2521011"/>
                <a:gd name="connsiteX98" fmla="*/ 1194435 w 2085975"/>
                <a:gd name="connsiteY98" fmla="*/ 641985 h 2521011"/>
                <a:gd name="connsiteX99" fmla="*/ 1215390 w 2085975"/>
                <a:gd name="connsiteY99" fmla="*/ 645795 h 2521011"/>
                <a:gd name="connsiteX100" fmla="*/ 1243965 w 2085975"/>
                <a:gd name="connsiteY100" fmla="*/ 737235 h 2521011"/>
                <a:gd name="connsiteX101" fmla="*/ 1423035 w 2085975"/>
                <a:gd name="connsiteY101" fmla="*/ 702945 h 2521011"/>
                <a:gd name="connsiteX102" fmla="*/ 1422609 w 2085975"/>
                <a:gd name="connsiteY102" fmla="*/ 700259 h 2521011"/>
                <a:gd name="connsiteX103" fmla="*/ 1468755 w 2085975"/>
                <a:gd name="connsiteY103" fmla="*/ 689610 h 2521011"/>
                <a:gd name="connsiteX104" fmla="*/ 1491615 w 2085975"/>
                <a:gd name="connsiteY104" fmla="*/ 659130 h 2521011"/>
                <a:gd name="connsiteX105" fmla="*/ 1520190 w 2085975"/>
                <a:gd name="connsiteY105" fmla="*/ 645795 h 2521011"/>
                <a:gd name="connsiteX106" fmla="*/ 1531620 w 2085975"/>
                <a:gd name="connsiteY106" fmla="*/ 613410 h 2521011"/>
                <a:gd name="connsiteX107" fmla="*/ 1552575 w 2085975"/>
                <a:gd name="connsiteY107" fmla="*/ 594360 h 2521011"/>
                <a:gd name="connsiteX108" fmla="*/ 1573530 w 2085975"/>
                <a:gd name="connsiteY108" fmla="*/ 609600 h 2521011"/>
                <a:gd name="connsiteX109" fmla="*/ 1567815 w 2085975"/>
                <a:gd name="connsiteY109" fmla="*/ 708660 h 2521011"/>
                <a:gd name="connsiteX110" fmla="*/ 1638300 w 2085975"/>
                <a:gd name="connsiteY110" fmla="*/ 786765 h 2521011"/>
                <a:gd name="connsiteX111" fmla="*/ 1640205 w 2085975"/>
                <a:gd name="connsiteY111" fmla="*/ 851535 h 2521011"/>
                <a:gd name="connsiteX112" fmla="*/ 1615440 w 2085975"/>
                <a:gd name="connsiteY112" fmla="*/ 872490 h 2521011"/>
                <a:gd name="connsiteX113" fmla="*/ 1678305 w 2085975"/>
                <a:gd name="connsiteY113" fmla="*/ 876300 h 2521011"/>
                <a:gd name="connsiteX114" fmla="*/ 1964632 w 2085975"/>
                <a:gd name="connsiteY114" fmla="*/ 811829 h 2521011"/>
                <a:gd name="connsiteX115" fmla="*/ 1985010 w 2085975"/>
                <a:gd name="connsiteY115" fmla="*/ 889635 h 2521011"/>
                <a:gd name="connsiteX116" fmla="*/ 1977390 w 2085975"/>
                <a:gd name="connsiteY116" fmla="*/ 942975 h 2521011"/>
                <a:gd name="connsiteX117" fmla="*/ 1912620 w 2085975"/>
                <a:gd name="connsiteY117" fmla="*/ 952500 h 2521011"/>
                <a:gd name="connsiteX118" fmla="*/ 1912620 w 2085975"/>
                <a:gd name="connsiteY118" fmla="*/ 1022985 h 2521011"/>
                <a:gd name="connsiteX119" fmla="*/ 1956435 w 2085975"/>
                <a:gd name="connsiteY119" fmla="*/ 1028700 h 2521011"/>
                <a:gd name="connsiteX120" fmla="*/ 1996440 w 2085975"/>
                <a:gd name="connsiteY120" fmla="*/ 1002030 h 2521011"/>
                <a:gd name="connsiteX121" fmla="*/ 1975485 w 2085975"/>
                <a:gd name="connsiteY121" fmla="*/ 1057275 h 2521011"/>
                <a:gd name="connsiteX122" fmla="*/ 1971675 w 2085975"/>
                <a:gd name="connsiteY122" fmla="*/ 1137285 h 2521011"/>
                <a:gd name="connsiteX123" fmla="*/ 1976108 w 2085975"/>
                <a:gd name="connsiteY123" fmla="*/ 1138062 h 2521011"/>
                <a:gd name="connsiteX124" fmla="*/ 2025015 w 2085975"/>
                <a:gd name="connsiteY124" fmla="*/ 1226820 h 2521011"/>
                <a:gd name="connsiteX125" fmla="*/ 1965960 w 2085975"/>
                <a:gd name="connsiteY125" fmla="*/ 1257300 h 2521011"/>
                <a:gd name="connsiteX126" fmla="*/ 1975485 w 2085975"/>
                <a:gd name="connsiteY126" fmla="*/ 1295400 h 2521011"/>
                <a:gd name="connsiteX127" fmla="*/ 1929765 w 2085975"/>
                <a:gd name="connsiteY127" fmla="*/ 1350645 h 2521011"/>
                <a:gd name="connsiteX128" fmla="*/ 2057400 w 2085975"/>
                <a:gd name="connsiteY128" fmla="*/ 1419225 h 2521011"/>
                <a:gd name="connsiteX129" fmla="*/ 2034540 w 2085975"/>
                <a:gd name="connsiteY129" fmla="*/ 1451610 h 2521011"/>
                <a:gd name="connsiteX130" fmla="*/ 2085975 w 2085975"/>
                <a:gd name="connsiteY130" fmla="*/ 1527810 h 2521011"/>
                <a:gd name="connsiteX131" fmla="*/ 2080260 w 2085975"/>
                <a:gd name="connsiteY131" fmla="*/ 1565910 h 2521011"/>
                <a:gd name="connsiteX132" fmla="*/ 2045970 w 2085975"/>
                <a:gd name="connsiteY132" fmla="*/ 1581150 h 2521011"/>
                <a:gd name="connsiteX133" fmla="*/ 2013585 w 2085975"/>
                <a:gd name="connsiteY133" fmla="*/ 1657350 h 2521011"/>
                <a:gd name="connsiteX134" fmla="*/ 2047875 w 2085975"/>
                <a:gd name="connsiteY134" fmla="*/ 1691640 h 2521011"/>
                <a:gd name="connsiteX135" fmla="*/ 2011680 w 2085975"/>
                <a:gd name="connsiteY135" fmla="*/ 1737360 h 2521011"/>
                <a:gd name="connsiteX136" fmla="*/ 2013585 w 2085975"/>
                <a:gd name="connsiteY136" fmla="*/ 1739265 h 2521011"/>
                <a:gd name="connsiteX137" fmla="*/ 1912620 w 2085975"/>
                <a:gd name="connsiteY137" fmla="*/ 1644015 h 2521011"/>
                <a:gd name="connsiteX138" fmla="*/ 1823085 w 2085975"/>
                <a:gd name="connsiteY138" fmla="*/ 1708785 h 2521011"/>
                <a:gd name="connsiteX139" fmla="*/ 1691640 w 2085975"/>
                <a:gd name="connsiteY139" fmla="*/ 1737360 h 2521011"/>
                <a:gd name="connsiteX140" fmla="*/ 1678305 w 2085975"/>
                <a:gd name="connsiteY140" fmla="*/ 1722120 h 2521011"/>
                <a:gd name="connsiteX141" fmla="*/ 1621155 w 2085975"/>
                <a:gd name="connsiteY141" fmla="*/ 1737360 h 2521011"/>
                <a:gd name="connsiteX142" fmla="*/ 1617345 w 2085975"/>
                <a:gd name="connsiteY142" fmla="*/ 1760220 h 2521011"/>
                <a:gd name="connsiteX143" fmla="*/ 1565432 w 2085975"/>
                <a:gd name="connsiteY143" fmla="*/ 1773198 h 2521011"/>
                <a:gd name="connsiteX144" fmla="*/ 1564005 w 2085975"/>
                <a:gd name="connsiteY144" fmla="*/ 1771650 h 2521011"/>
                <a:gd name="connsiteX145" fmla="*/ 1520190 w 2085975"/>
                <a:gd name="connsiteY145" fmla="*/ 1811655 h 2521011"/>
                <a:gd name="connsiteX146" fmla="*/ 1501140 w 2085975"/>
                <a:gd name="connsiteY146" fmla="*/ 1811655 h 2521011"/>
                <a:gd name="connsiteX147" fmla="*/ 1428750 w 2085975"/>
                <a:gd name="connsiteY147" fmla="*/ 1903095 h 2521011"/>
                <a:gd name="connsiteX148" fmla="*/ 1421130 w 2085975"/>
                <a:gd name="connsiteY148" fmla="*/ 1952625 h 2521011"/>
                <a:gd name="connsiteX149" fmla="*/ 1396365 w 2085975"/>
                <a:gd name="connsiteY149" fmla="*/ 1918335 h 2521011"/>
                <a:gd name="connsiteX150" fmla="*/ 1358265 w 2085975"/>
                <a:gd name="connsiteY150" fmla="*/ 1986915 h 2521011"/>
                <a:gd name="connsiteX151" fmla="*/ 1343025 w 2085975"/>
                <a:gd name="connsiteY151" fmla="*/ 1986915 h 2521011"/>
                <a:gd name="connsiteX152" fmla="*/ 1297305 w 2085975"/>
                <a:gd name="connsiteY152" fmla="*/ 2019300 h 2521011"/>
                <a:gd name="connsiteX153" fmla="*/ 1301115 w 2085975"/>
                <a:gd name="connsiteY153" fmla="*/ 2038350 h 2521011"/>
                <a:gd name="connsiteX154" fmla="*/ 1259205 w 2085975"/>
                <a:gd name="connsiteY154" fmla="*/ 2066925 h 2521011"/>
                <a:gd name="connsiteX155" fmla="*/ 1272540 w 2085975"/>
                <a:gd name="connsiteY155" fmla="*/ 2097405 h 2521011"/>
                <a:gd name="connsiteX156" fmla="*/ 1202055 w 2085975"/>
                <a:gd name="connsiteY156" fmla="*/ 2106930 h 2521011"/>
                <a:gd name="connsiteX157" fmla="*/ 1183005 w 2085975"/>
                <a:gd name="connsiteY157" fmla="*/ 2143125 h 2521011"/>
                <a:gd name="connsiteX158" fmla="*/ 1156335 w 2085975"/>
                <a:gd name="connsiteY158" fmla="*/ 2164080 h 2521011"/>
                <a:gd name="connsiteX159" fmla="*/ 1122045 w 2085975"/>
                <a:gd name="connsiteY159" fmla="*/ 2141220 h 2521011"/>
                <a:gd name="connsiteX160" fmla="*/ 1107891 w 2085975"/>
                <a:gd name="connsiteY160" fmla="*/ 2157396 h 2521011"/>
                <a:gd name="connsiteX161" fmla="*/ 1106805 w 2085975"/>
                <a:gd name="connsiteY161" fmla="*/ 2156460 h 2521011"/>
                <a:gd name="connsiteX162" fmla="*/ 979170 w 2085975"/>
                <a:gd name="connsiteY162" fmla="*/ 2042160 h 2521011"/>
                <a:gd name="connsiteX163" fmla="*/ 932138 w 2085975"/>
                <a:gd name="connsiteY163" fmla="*/ 2104529 h 2521011"/>
                <a:gd name="connsiteX164" fmla="*/ 851535 w 2085975"/>
                <a:gd name="connsiteY164" fmla="*/ 2101216 h 2521011"/>
                <a:gd name="connsiteX165" fmla="*/ 847725 w 2085975"/>
                <a:gd name="connsiteY165" fmla="*/ 2129791 h 2521011"/>
                <a:gd name="connsiteX166" fmla="*/ 689610 w 2085975"/>
                <a:gd name="connsiteY166" fmla="*/ 2129791 h 2521011"/>
                <a:gd name="connsiteX167" fmla="*/ 685800 w 2085975"/>
                <a:gd name="connsiteY167" fmla="*/ 2025016 h 2521011"/>
                <a:gd name="connsiteX168" fmla="*/ 683980 w 2085975"/>
                <a:gd name="connsiteY168" fmla="*/ 2024761 h 2521011"/>
                <a:gd name="connsiteX169" fmla="*/ 701040 w 2085975"/>
                <a:gd name="connsiteY169" fmla="*/ 1973580 h 2521011"/>
                <a:gd name="connsiteX170" fmla="*/ 659130 w 2085975"/>
                <a:gd name="connsiteY170" fmla="*/ 1939290 h 2521011"/>
                <a:gd name="connsiteX171" fmla="*/ 662940 w 2085975"/>
                <a:gd name="connsiteY171" fmla="*/ 1899285 h 2521011"/>
                <a:gd name="connsiteX172" fmla="*/ 674370 w 2085975"/>
                <a:gd name="connsiteY172" fmla="*/ 1836420 h 2521011"/>
                <a:gd name="connsiteX173" fmla="*/ 643890 w 2085975"/>
                <a:gd name="connsiteY173" fmla="*/ 1802130 h 2521011"/>
                <a:gd name="connsiteX174" fmla="*/ 590550 w 2085975"/>
                <a:gd name="connsiteY174" fmla="*/ 1790700 h 2521011"/>
                <a:gd name="connsiteX175" fmla="*/ 520065 w 2085975"/>
                <a:gd name="connsiteY175" fmla="*/ 1731645 h 2521011"/>
                <a:gd name="connsiteX176" fmla="*/ 520065 w 2085975"/>
                <a:gd name="connsiteY176" fmla="*/ 1704975 h 2521011"/>
                <a:gd name="connsiteX177" fmla="*/ 491490 w 2085975"/>
                <a:gd name="connsiteY177" fmla="*/ 1708785 h 2521011"/>
                <a:gd name="connsiteX178" fmla="*/ 386715 w 2085975"/>
                <a:gd name="connsiteY178" fmla="*/ 1638300 h 2521011"/>
                <a:gd name="connsiteX179" fmla="*/ 345639 w 2085975"/>
                <a:gd name="connsiteY179" fmla="*/ 1595581 h 2521011"/>
                <a:gd name="connsiteX180" fmla="*/ 346710 w 2085975"/>
                <a:gd name="connsiteY180" fmla="*/ 1543050 h 2521011"/>
                <a:gd name="connsiteX181" fmla="*/ 302895 w 2085975"/>
                <a:gd name="connsiteY181" fmla="*/ 1522095 h 2521011"/>
                <a:gd name="connsiteX182" fmla="*/ 318135 w 2085975"/>
                <a:gd name="connsiteY182" fmla="*/ 1470660 h 2521011"/>
                <a:gd name="connsiteX183" fmla="*/ 274320 w 2085975"/>
                <a:gd name="connsiteY183" fmla="*/ 1491615 h 2521011"/>
                <a:gd name="connsiteX184" fmla="*/ 241935 w 2085975"/>
                <a:gd name="connsiteY184" fmla="*/ 1491615 h 2521011"/>
                <a:gd name="connsiteX185" fmla="*/ 236220 w 2085975"/>
                <a:gd name="connsiteY185" fmla="*/ 1510665 h 2521011"/>
                <a:gd name="connsiteX186" fmla="*/ 85676 w 2085975"/>
                <a:gd name="connsiteY186" fmla="*/ 1510087 h 2521011"/>
                <a:gd name="connsiteX187" fmla="*/ 80010 w 2085975"/>
                <a:gd name="connsiteY187" fmla="*/ 1443990 h 2521011"/>
                <a:gd name="connsiteX188" fmla="*/ 30480 w 2085975"/>
                <a:gd name="connsiteY188" fmla="*/ 1466850 h 2521011"/>
                <a:gd name="connsiteX189" fmla="*/ 9525 w 2085975"/>
                <a:gd name="connsiteY189" fmla="*/ 1390650 h 2521011"/>
                <a:gd name="connsiteX190" fmla="*/ 0 w 2085975"/>
                <a:gd name="connsiteY190" fmla="*/ 1389648 h 2521011"/>
                <a:gd name="connsiteX191" fmla="*/ 0 w 2085975"/>
                <a:gd name="connsiteY191" fmla="*/ 1352550 h 2521011"/>
                <a:gd name="connsiteX192" fmla="*/ 30480 w 2085975"/>
                <a:gd name="connsiteY192" fmla="*/ 1314450 h 2521011"/>
                <a:gd name="connsiteX193" fmla="*/ 95250 w 2085975"/>
                <a:gd name="connsiteY193" fmla="*/ 1303020 h 2521011"/>
                <a:gd name="connsiteX194" fmla="*/ 112395 w 2085975"/>
                <a:gd name="connsiteY194" fmla="*/ 1238250 h 2521011"/>
                <a:gd name="connsiteX195" fmla="*/ 100965 w 2085975"/>
                <a:gd name="connsiteY195" fmla="*/ 1143000 h 2521011"/>
                <a:gd name="connsiteX196" fmla="*/ 101779 w 2085975"/>
                <a:gd name="connsiteY196" fmla="*/ 1135131 h 2521011"/>
                <a:gd name="connsiteX197" fmla="*/ 190501 w 2085975"/>
                <a:gd name="connsiteY197" fmla="*/ 1110615 h 2521011"/>
                <a:gd name="connsiteX198" fmla="*/ 207646 w 2085975"/>
                <a:gd name="connsiteY198" fmla="*/ 1022985 h 2521011"/>
                <a:gd name="connsiteX199" fmla="*/ 186691 w 2085975"/>
                <a:gd name="connsiteY199" fmla="*/ 986790 h 2521011"/>
                <a:gd name="connsiteX200" fmla="*/ 57151 w 2085975"/>
                <a:gd name="connsiteY200" fmla="*/ 969645 h 2521011"/>
                <a:gd name="connsiteX201" fmla="*/ 125731 w 2085975"/>
                <a:gd name="connsiteY201" fmla="*/ 843915 h 2521011"/>
                <a:gd name="connsiteX202" fmla="*/ 129541 w 2085975"/>
                <a:gd name="connsiteY202" fmla="*/ 731520 h 2521011"/>
                <a:gd name="connsiteX203" fmla="*/ 104775 w 2085975"/>
                <a:gd name="connsiteY203" fmla="*/ 715066 h 2521011"/>
                <a:gd name="connsiteX204" fmla="*/ 104775 w 2085975"/>
                <a:gd name="connsiteY204" fmla="*/ 567691 h 2521011"/>
                <a:gd name="connsiteX205" fmla="*/ 125730 w 2085975"/>
                <a:gd name="connsiteY205" fmla="*/ 489586 h 2521011"/>
                <a:gd name="connsiteX206" fmla="*/ 95250 w 2085975"/>
                <a:gd name="connsiteY206" fmla="*/ 447676 h 2521011"/>
                <a:gd name="connsiteX207" fmla="*/ 169545 w 2085975"/>
                <a:gd name="connsiteY207" fmla="*/ 449581 h 2521011"/>
                <a:gd name="connsiteX208" fmla="*/ 164949 w 2085975"/>
                <a:gd name="connsiteY208" fmla="*/ 446066 h 2521011"/>
                <a:gd name="connsiteX209" fmla="*/ 169545 w 2085975"/>
                <a:gd name="connsiteY209" fmla="*/ 447675 h 2521011"/>
                <a:gd name="connsiteX210" fmla="*/ 200025 w 2085975"/>
                <a:gd name="connsiteY210" fmla="*/ 382905 h 2521011"/>
                <a:gd name="connsiteX211" fmla="*/ 283845 w 2085975"/>
                <a:gd name="connsiteY211" fmla="*/ 384810 h 2521011"/>
                <a:gd name="connsiteX212" fmla="*/ 329565 w 2085975"/>
                <a:gd name="connsiteY212" fmla="*/ 361950 h 2521011"/>
                <a:gd name="connsiteX213" fmla="*/ 344805 w 2085975"/>
                <a:gd name="connsiteY213" fmla="*/ 335280 h 2521011"/>
                <a:gd name="connsiteX214" fmla="*/ 348615 w 2085975"/>
                <a:gd name="connsiteY214" fmla="*/ 266700 h 2521011"/>
                <a:gd name="connsiteX215" fmla="*/ 325755 w 2085975"/>
                <a:gd name="connsiteY215" fmla="*/ 198120 h 2521011"/>
                <a:gd name="connsiteX216" fmla="*/ 272415 w 2085975"/>
                <a:gd name="connsiteY216" fmla="*/ 137160 h 2521011"/>
                <a:gd name="connsiteX217" fmla="*/ 295275 w 2085975"/>
                <a:gd name="connsiteY217" fmla="*/ 125730 h 2521011"/>
                <a:gd name="connsiteX218" fmla="*/ 293496 w 2085975"/>
                <a:gd name="connsiteY218" fmla="*/ 119401 h 2521011"/>
                <a:gd name="connsiteX219" fmla="*/ 295275 w 2085975"/>
                <a:gd name="connsiteY219" fmla="*/ 120015 h 2521011"/>
                <a:gd name="connsiteX220" fmla="*/ 337185 w 2085975"/>
                <a:gd name="connsiteY220" fmla="*/ 74295 h 2521011"/>
                <a:gd name="connsiteX221" fmla="*/ 403860 w 2085975"/>
                <a:gd name="connsiteY221" fmla="*/ 85725 h 2521011"/>
                <a:gd name="connsiteX222" fmla="*/ 381000 w 2085975"/>
                <a:gd name="connsiteY222" fmla="*/ 49530 h 2521011"/>
                <a:gd name="connsiteX223" fmla="*/ 432435 w 2085975"/>
                <a:gd name="connsiteY223" fmla="*/ 13335 h 2521011"/>
                <a:gd name="connsiteX224" fmla="*/ 537210 w 2085975"/>
                <a:gd name="connsiteY224"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31670 w 2085975"/>
                <a:gd name="connsiteY49" fmla="*/ 192405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338452 w 2085975"/>
                <a:gd name="connsiteY71" fmla="*/ 1588442 h 2521011"/>
                <a:gd name="connsiteX72" fmla="*/ 338961 w 2085975"/>
                <a:gd name="connsiteY72" fmla="*/ 1588971 h 2521011"/>
                <a:gd name="connsiteX73" fmla="*/ 338452 w 2085975"/>
                <a:gd name="connsiteY73" fmla="*/ 1588442 h 2521011"/>
                <a:gd name="connsiteX74" fmla="*/ 537210 w 2085975"/>
                <a:gd name="connsiteY74" fmla="*/ 0 h 2521011"/>
                <a:gd name="connsiteX75" fmla="*/ 563880 w 2085975"/>
                <a:gd name="connsiteY75" fmla="*/ 80010 h 2521011"/>
                <a:gd name="connsiteX76" fmla="*/ 672465 w 2085975"/>
                <a:gd name="connsiteY76" fmla="*/ 51435 h 2521011"/>
                <a:gd name="connsiteX77" fmla="*/ 721352 w 2085975"/>
                <a:gd name="connsiteY77" fmla="*/ 29486 h 2521011"/>
                <a:gd name="connsiteX78" fmla="*/ 744855 w 2085975"/>
                <a:gd name="connsiteY78" fmla="*/ 59055 h 2521011"/>
                <a:gd name="connsiteX79" fmla="*/ 739140 w 2085975"/>
                <a:gd name="connsiteY79" fmla="*/ 89535 h 2521011"/>
                <a:gd name="connsiteX80" fmla="*/ 821055 w 2085975"/>
                <a:gd name="connsiteY80" fmla="*/ 93345 h 2521011"/>
                <a:gd name="connsiteX81" fmla="*/ 834390 w 2085975"/>
                <a:gd name="connsiteY81" fmla="*/ 19050 h 2521011"/>
                <a:gd name="connsiteX82" fmla="*/ 855345 w 2085975"/>
                <a:gd name="connsiteY82" fmla="*/ 47625 h 2521011"/>
                <a:gd name="connsiteX83" fmla="*/ 946785 w 2085975"/>
                <a:gd name="connsiteY83" fmla="*/ 47625 h 2521011"/>
                <a:gd name="connsiteX84" fmla="*/ 996315 w 2085975"/>
                <a:gd name="connsiteY84" fmla="*/ 38100 h 2521011"/>
                <a:gd name="connsiteX85" fmla="*/ 1003935 w 2085975"/>
                <a:gd name="connsiteY85" fmla="*/ 9525 h 2521011"/>
                <a:gd name="connsiteX86" fmla="*/ 1064895 w 2085975"/>
                <a:gd name="connsiteY86" fmla="*/ 0 h 2521011"/>
                <a:gd name="connsiteX87" fmla="*/ 1097280 w 2085975"/>
                <a:gd name="connsiteY87" fmla="*/ 102870 h 2521011"/>
                <a:gd name="connsiteX88" fmla="*/ 1110615 w 2085975"/>
                <a:gd name="connsiteY88" fmla="*/ 102870 h 2521011"/>
                <a:gd name="connsiteX89" fmla="*/ 1135380 w 2085975"/>
                <a:gd name="connsiteY89" fmla="*/ 190500 h 2521011"/>
                <a:gd name="connsiteX90" fmla="*/ 1137805 w 2085975"/>
                <a:gd name="connsiteY90" fmla="*/ 195722 h 2521011"/>
                <a:gd name="connsiteX91" fmla="*/ 1135380 w 2085975"/>
                <a:gd name="connsiteY91" fmla="*/ 198120 h 2521011"/>
                <a:gd name="connsiteX92" fmla="*/ 1131570 w 2085975"/>
                <a:gd name="connsiteY92" fmla="*/ 240030 h 2521011"/>
                <a:gd name="connsiteX93" fmla="*/ 1156335 w 2085975"/>
                <a:gd name="connsiteY93" fmla="*/ 346710 h 2521011"/>
                <a:gd name="connsiteX94" fmla="*/ 1099185 w 2085975"/>
                <a:gd name="connsiteY94" fmla="*/ 363855 h 2521011"/>
                <a:gd name="connsiteX95" fmla="*/ 1127760 w 2085975"/>
                <a:gd name="connsiteY95" fmla="*/ 510540 h 2521011"/>
                <a:gd name="connsiteX96" fmla="*/ 1148715 w 2085975"/>
                <a:gd name="connsiteY96" fmla="*/ 563880 h 2521011"/>
                <a:gd name="connsiteX97" fmla="*/ 1194435 w 2085975"/>
                <a:gd name="connsiteY97" fmla="*/ 641985 h 2521011"/>
                <a:gd name="connsiteX98" fmla="*/ 1215390 w 2085975"/>
                <a:gd name="connsiteY98" fmla="*/ 645795 h 2521011"/>
                <a:gd name="connsiteX99" fmla="*/ 1243965 w 2085975"/>
                <a:gd name="connsiteY99" fmla="*/ 737235 h 2521011"/>
                <a:gd name="connsiteX100" fmla="*/ 1423035 w 2085975"/>
                <a:gd name="connsiteY100" fmla="*/ 702945 h 2521011"/>
                <a:gd name="connsiteX101" fmla="*/ 1422609 w 2085975"/>
                <a:gd name="connsiteY101" fmla="*/ 700259 h 2521011"/>
                <a:gd name="connsiteX102" fmla="*/ 1468755 w 2085975"/>
                <a:gd name="connsiteY102" fmla="*/ 689610 h 2521011"/>
                <a:gd name="connsiteX103" fmla="*/ 1491615 w 2085975"/>
                <a:gd name="connsiteY103" fmla="*/ 659130 h 2521011"/>
                <a:gd name="connsiteX104" fmla="*/ 1520190 w 2085975"/>
                <a:gd name="connsiteY104" fmla="*/ 645795 h 2521011"/>
                <a:gd name="connsiteX105" fmla="*/ 1531620 w 2085975"/>
                <a:gd name="connsiteY105" fmla="*/ 613410 h 2521011"/>
                <a:gd name="connsiteX106" fmla="*/ 1552575 w 2085975"/>
                <a:gd name="connsiteY106" fmla="*/ 594360 h 2521011"/>
                <a:gd name="connsiteX107" fmla="*/ 1573530 w 2085975"/>
                <a:gd name="connsiteY107" fmla="*/ 609600 h 2521011"/>
                <a:gd name="connsiteX108" fmla="*/ 1567815 w 2085975"/>
                <a:gd name="connsiteY108" fmla="*/ 708660 h 2521011"/>
                <a:gd name="connsiteX109" fmla="*/ 1638300 w 2085975"/>
                <a:gd name="connsiteY109" fmla="*/ 786765 h 2521011"/>
                <a:gd name="connsiteX110" fmla="*/ 1640205 w 2085975"/>
                <a:gd name="connsiteY110" fmla="*/ 851535 h 2521011"/>
                <a:gd name="connsiteX111" fmla="*/ 1615440 w 2085975"/>
                <a:gd name="connsiteY111" fmla="*/ 872490 h 2521011"/>
                <a:gd name="connsiteX112" fmla="*/ 1678305 w 2085975"/>
                <a:gd name="connsiteY112" fmla="*/ 876300 h 2521011"/>
                <a:gd name="connsiteX113" fmla="*/ 1964632 w 2085975"/>
                <a:gd name="connsiteY113" fmla="*/ 811829 h 2521011"/>
                <a:gd name="connsiteX114" fmla="*/ 1985010 w 2085975"/>
                <a:gd name="connsiteY114" fmla="*/ 889635 h 2521011"/>
                <a:gd name="connsiteX115" fmla="*/ 1977390 w 2085975"/>
                <a:gd name="connsiteY115" fmla="*/ 942975 h 2521011"/>
                <a:gd name="connsiteX116" fmla="*/ 1912620 w 2085975"/>
                <a:gd name="connsiteY116" fmla="*/ 952500 h 2521011"/>
                <a:gd name="connsiteX117" fmla="*/ 1912620 w 2085975"/>
                <a:gd name="connsiteY117" fmla="*/ 1022985 h 2521011"/>
                <a:gd name="connsiteX118" fmla="*/ 1956435 w 2085975"/>
                <a:gd name="connsiteY118" fmla="*/ 1028700 h 2521011"/>
                <a:gd name="connsiteX119" fmla="*/ 1996440 w 2085975"/>
                <a:gd name="connsiteY119" fmla="*/ 1002030 h 2521011"/>
                <a:gd name="connsiteX120" fmla="*/ 1975485 w 2085975"/>
                <a:gd name="connsiteY120" fmla="*/ 1057275 h 2521011"/>
                <a:gd name="connsiteX121" fmla="*/ 1971675 w 2085975"/>
                <a:gd name="connsiteY121" fmla="*/ 1137285 h 2521011"/>
                <a:gd name="connsiteX122" fmla="*/ 1976108 w 2085975"/>
                <a:gd name="connsiteY122" fmla="*/ 1138062 h 2521011"/>
                <a:gd name="connsiteX123" fmla="*/ 2025015 w 2085975"/>
                <a:gd name="connsiteY123" fmla="*/ 1226820 h 2521011"/>
                <a:gd name="connsiteX124" fmla="*/ 1965960 w 2085975"/>
                <a:gd name="connsiteY124" fmla="*/ 1257300 h 2521011"/>
                <a:gd name="connsiteX125" fmla="*/ 1975485 w 2085975"/>
                <a:gd name="connsiteY125" fmla="*/ 1295400 h 2521011"/>
                <a:gd name="connsiteX126" fmla="*/ 1929765 w 2085975"/>
                <a:gd name="connsiteY126" fmla="*/ 1350645 h 2521011"/>
                <a:gd name="connsiteX127" fmla="*/ 2057400 w 2085975"/>
                <a:gd name="connsiteY127" fmla="*/ 1419225 h 2521011"/>
                <a:gd name="connsiteX128" fmla="*/ 2034540 w 2085975"/>
                <a:gd name="connsiteY128" fmla="*/ 1451610 h 2521011"/>
                <a:gd name="connsiteX129" fmla="*/ 2085975 w 2085975"/>
                <a:gd name="connsiteY129" fmla="*/ 1527810 h 2521011"/>
                <a:gd name="connsiteX130" fmla="*/ 2080260 w 2085975"/>
                <a:gd name="connsiteY130" fmla="*/ 1565910 h 2521011"/>
                <a:gd name="connsiteX131" fmla="*/ 2045970 w 2085975"/>
                <a:gd name="connsiteY131" fmla="*/ 1581150 h 2521011"/>
                <a:gd name="connsiteX132" fmla="*/ 2013585 w 2085975"/>
                <a:gd name="connsiteY132" fmla="*/ 1657350 h 2521011"/>
                <a:gd name="connsiteX133" fmla="*/ 2047875 w 2085975"/>
                <a:gd name="connsiteY133" fmla="*/ 1691640 h 2521011"/>
                <a:gd name="connsiteX134" fmla="*/ 2011680 w 2085975"/>
                <a:gd name="connsiteY134" fmla="*/ 1737360 h 2521011"/>
                <a:gd name="connsiteX135" fmla="*/ 2013585 w 2085975"/>
                <a:gd name="connsiteY135" fmla="*/ 1739265 h 2521011"/>
                <a:gd name="connsiteX136" fmla="*/ 1912620 w 2085975"/>
                <a:gd name="connsiteY136" fmla="*/ 1644015 h 2521011"/>
                <a:gd name="connsiteX137" fmla="*/ 1823085 w 2085975"/>
                <a:gd name="connsiteY137" fmla="*/ 1708785 h 2521011"/>
                <a:gd name="connsiteX138" fmla="*/ 1691640 w 2085975"/>
                <a:gd name="connsiteY138" fmla="*/ 1737360 h 2521011"/>
                <a:gd name="connsiteX139" fmla="*/ 1678305 w 2085975"/>
                <a:gd name="connsiteY139" fmla="*/ 1722120 h 2521011"/>
                <a:gd name="connsiteX140" fmla="*/ 1621155 w 2085975"/>
                <a:gd name="connsiteY140" fmla="*/ 1737360 h 2521011"/>
                <a:gd name="connsiteX141" fmla="*/ 1617345 w 2085975"/>
                <a:gd name="connsiteY141" fmla="*/ 1760220 h 2521011"/>
                <a:gd name="connsiteX142" fmla="*/ 1565432 w 2085975"/>
                <a:gd name="connsiteY142" fmla="*/ 1773198 h 2521011"/>
                <a:gd name="connsiteX143" fmla="*/ 1564005 w 2085975"/>
                <a:gd name="connsiteY143" fmla="*/ 1771650 h 2521011"/>
                <a:gd name="connsiteX144" fmla="*/ 1520190 w 2085975"/>
                <a:gd name="connsiteY144" fmla="*/ 1811655 h 2521011"/>
                <a:gd name="connsiteX145" fmla="*/ 1501140 w 2085975"/>
                <a:gd name="connsiteY145" fmla="*/ 1811655 h 2521011"/>
                <a:gd name="connsiteX146" fmla="*/ 1428750 w 2085975"/>
                <a:gd name="connsiteY146" fmla="*/ 1903095 h 2521011"/>
                <a:gd name="connsiteX147" fmla="*/ 1421130 w 2085975"/>
                <a:gd name="connsiteY147" fmla="*/ 1952625 h 2521011"/>
                <a:gd name="connsiteX148" fmla="*/ 1396365 w 2085975"/>
                <a:gd name="connsiteY148" fmla="*/ 1918335 h 2521011"/>
                <a:gd name="connsiteX149" fmla="*/ 1358265 w 2085975"/>
                <a:gd name="connsiteY149" fmla="*/ 1986915 h 2521011"/>
                <a:gd name="connsiteX150" fmla="*/ 1343025 w 2085975"/>
                <a:gd name="connsiteY150" fmla="*/ 1986915 h 2521011"/>
                <a:gd name="connsiteX151" fmla="*/ 1297305 w 2085975"/>
                <a:gd name="connsiteY151" fmla="*/ 2019300 h 2521011"/>
                <a:gd name="connsiteX152" fmla="*/ 1301115 w 2085975"/>
                <a:gd name="connsiteY152" fmla="*/ 2038350 h 2521011"/>
                <a:gd name="connsiteX153" fmla="*/ 1259205 w 2085975"/>
                <a:gd name="connsiteY153" fmla="*/ 2066925 h 2521011"/>
                <a:gd name="connsiteX154" fmla="*/ 1272540 w 2085975"/>
                <a:gd name="connsiteY154" fmla="*/ 2097405 h 2521011"/>
                <a:gd name="connsiteX155" fmla="*/ 1202055 w 2085975"/>
                <a:gd name="connsiteY155" fmla="*/ 2106930 h 2521011"/>
                <a:gd name="connsiteX156" fmla="*/ 1183005 w 2085975"/>
                <a:gd name="connsiteY156" fmla="*/ 2143125 h 2521011"/>
                <a:gd name="connsiteX157" fmla="*/ 1156335 w 2085975"/>
                <a:gd name="connsiteY157" fmla="*/ 2164080 h 2521011"/>
                <a:gd name="connsiteX158" fmla="*/ 1122045 w 2085975"/>
                <a:gd name="connsiteY158" fmla="*/ 2141220 h 2521011"/>
                <a:gd name="connsiteX159" fmla="*/ 1107891 w 2085975"/>
                <a:gd name="connsiteY159" fmla="*/ 2157396 h 2521011"/>
                <a:gd name="connsiteX160" fmla="*/ 1106805 w 2085975"/>
                <a:gd name="connsiteY160" fmla="*/ 2156460 h 2521011"/>
                <a:gd name="connsiteX161" fmla="*/ 979170 w 2085975"/>
                <a:gd name="connsiteY161" fmla="*/ 2042160 h 2521011"/>
                <a:gd name="connsiteX162" fmla="*/ 932138 w 2085975"/>
                <a:gd name="connsiteY162" fmla="*/ 2104529 h 2521011"/>
                <a:gd name="connsiteX163" fmla="*/ 851535 w 2085975"/>
                <a:gd name="connsiteY163" fmla="*/ 2101216 h 2521011"/>
                <a:gd name="connsiteX164" fmla="*/ 847725 w 2085975"/>
                <a:gd name="connsiteY164" fmla="*/ 2129791 h 2521011"/>
                <a:gd name="connsiteX165" fmla="*/ 689610 w 2085975"/>
                <a:gd name="connsiteY165" fmla="*/ 2129791 h 2521011"/>
                <a:gd name="connsiteX166" fmla="*/ 685800 w 2085975"/>
                <a:gd name="connsiteY166" fmla="*/ 2025016 h 2521011"/>
                <a:gd name="connsiteX167" fmla="*/ 683980 w 2085975"/>
                <a:gd name="connsiteY167" fmla="*/ 2024761 h 2521011"/>
                <a:gd name="connsiteX168" fmla="*/ 701040 w 2085975"/>
                <a:gd name="connsiteY168" fmla="*/ 1973580 h 2521011"/>
                <a:gd name="connsiteX169" fmla="*/ 659130 w 2085975"/>
                <a:gd name="connsiteY169" fmla="*/ 1939290 h 2521011"/>
                <a:gd name="connsiteX170" fmla="*/ 662940 w 2085975"/>
                <a:gd name="connsiteY170" fmla="*/ 1899285 h 2521011"/>
                <a:gd name="connsiteX171" fmla="*/ 674370 w 2085975"/>
                <a:gd name="connsiteY171" fmla="*/ 1836420 h 2521011"/>
                <a:gd name="connsiteX172" fmla="*/ 643890 w 2085975"/>
                <a:gd name="connsiteY172" fmla="*/ 1802130 h 2521011"/>
                <a:gd name="connsiteX173" fmla="*/ 590550 w 2085975"/>
                <a:gd name="connsiteY173" fmla="*/ 1790700 h 2521011"/>
                <a:gd name="connsiteX174" fmla="*/ 520065 w 2085975"/>
                <a:gd name="connsiteY174" fmla="*/ 1731645 h 2521011"/>
                <a:gd name="connsiteX175" fmla="*/ 520065 w 2085975"/>
                <a:gd name="connsiteY175" fmla="*/ 1704975 h 2521011"/>
                <a:gd name="connsiteX176" fmla="*/ 491490 w 2085975"/>
                <a:gd name="connsiteY176" fmla="*/ 1708785 h 2521011"/>
                <a:gd name="connsiteX177" fmla="*/ 386715 w 2085975"/>
                <a:gd name="connsiteY177" fmla="*/ 1638300 h 2521011"/>
                <a:gd name="connsiteX178" fmla="*/ 345639 w 2085975"/>
                <a:gd name="connsiteY178" fmla="*/ 1595581 h 2521011"/>
                <a:gd name="connsiteX179" fmla="*/ 346710 w 2085975"/>
                <a:gd name="connsiteY179" fmla="*/ 1543050 h 2521011"/>
                <a:gd name="connsiteX180" fmla="*/ 302895 w 2085975"/>
                <a:gd name="connsiteY180" fmla="*/ 1522095 h 2521011"/>
                <a:gd name="connsiteX181" fmla="*/ 318135 w 2085975"/>
                <a:gd name="connsiteY181" fmla="*/ 1470660 h 2521011"/>
                <a:gd name="connsiteX182" fmla="*/ 274320 w 2085975"/>
                <a:gd name="connsiteY182" fmla="*/ 1491615 h 2521011"/>
                <a:gd name="connsiteX183" fmla="*/ 241935 w 2085975"/>
                <a:gd name="connsiteY183" fmla="*/ 1491615 h 2521011"/>
                <a:gd name="connsiteX184" fmla="*/ 236220 w 2085975"/>
                <a:gd name="connsiteY184" fmla="*/ 1510665 h 2521011"/>
                <a:gd name="connsiteX185" fmla="*/ 85676 w 2085975"/>
                <a:gd name="connsiteY185" fmla="*/ 1510087 h 2521011"/>
                <a:gd name="connsiteX186" fmla="*/ 80010 w 2085975"/>
                <a:gd name="connsiteY186" fmla="*/ 1443990 h 2521011"/>
                <a:gd name="connsiteX187" fmla="*/ 30480 w 2085975"/>
                <a:gd name="connsiteY187" fmla="*/ 1466850 h 2521011"/>
                <a:gd name="connsiteX188" fmla="*/ 9525 w 2085975"/>
                <a:gd name="connsiteY188" fmla="*/ 1390650 h 2521011"/>
                <a:gd name="connsiteX189" fmla="*/ 0 w 2085975"/>
                <a:gd name="connsiteY189" fmla="*/ 1389648 h 2521011"/>
                <a:gd name="connsiteX190" fmla="*/ 0 w 2085975"/>
                <a:gd name="connsiteY190" fmla="*/ 1352550 h 2521011"/>
                <a:gd name="connsiteX191" fmla="*/ 30480 w 2085975"/>
                <a:gd name="connsiteY191" fmla="*/ 1314450 h 2521011"/>
                <a:gd name="connsiteX192" fmla="*/ 95250 w 2085975"/>
                <a:gd name="connsiteY192" fmla="*/ 1303020 h 2521011"/>
                <a:gd name="connsiteX193" fmla="*/ 112395 w 2085975"/>
                <a:gd name="connsiteY193" fmla="*/ 1238250 h 2521011"/>
                <a:gd name="connsiteX194" fmla="*/ 100965 w 2085975"/>
                <a:gd name="connsiteY194" fmla="*/ 1143000 h 2521011"/>
                <a:gd name="connsiteX195" fmla="*/ 101779 w 2085975"/>
                <a:gd name="connsiteY195" fmla="*/ 1135131 h 2521011"/>
                <a:gd name="connsiteX196" fmla="*/ 190501 w 2085975"/>
                <a:gd name="connsiteY196" fmla="*/ 1110615 h 2521011"/>
                <a:gd name="connsiteX197" fmla="*/ 207646 w 2085975"/>
                <a:gd name="connsiteY197" fmla="*/ 1022985 h 2521011"/>
                <a:gd name="connsiteX198" fmla="*/ 186691 w 2085975"/>
                <a:gd name="connsiteY198" fmla="*/ 986790 h 2521011"/>
                <a:gd name="connsiteX199" fmla="*/ 57151 w 2085975"/>
                <a:gd name="connsiteY199" fmla="*/ 969645 h 2521011"/>
                <a:gd name="connsiteX200" fmla="*/ 125731 w 2085975"/>
                <a:gd name="connsiteY200" fmla="*/ 843915 h 2521011"/>
                <a:gd name="connsiteX201" fmla="*/ 129541 w 2085975"/>
                <a:gd name="connsiteY201" fmla="*/ 731520 h 2521011"/>
                <a:gd name="connsiteX202" fmla="*/ 104775 w 2085975"/>
                <a:gd name="connsiteY202" fmla="*/ 715066 h 2521011"/>
                <a:gd name="connsiteX203" fmla="*/ 104775 w 2085975"/>
                <a:gd name="connsiteY203" fmla="*/ 567691 h 2521011"/>
                <a:gd name="connsiteX204" fmla="*/ 125730 w 2085975"/>
                <a:gd name="connsiteY204" fmla="*/ 489586 h 2521011"/>
                <a:gd name="connsiteX205" fmla="*/ 95250 w 2085975"/>
                <a:gd name="connsiteY205" fmla="*/ 447676 h 2521011"/>
                <a:gd name="connsiteX206" fmla="*/ 169545 w 2085975"/>
                <a:gd name="connsiteY206" fmla="*/ 449581 h 2521011"/>
                <a:gd name="connsiteX207" fmla="*/ 164949 w 2085975"/>
                <a:gd name="connsiteY207" fmla="*/ 446066 h 2521011"/>
                <a:gd name="connsiteX208" fmla="*/ 169545 w 2085975"/>
                <a:gd name="connsiteY208" fmla="*/ 447675 h 2521011"/>
                <a:gd name="connsiteX209" fmla="*/ 200025 w 2085975"/>
                <a:gd name="connsiteY209" fmla="*/ 382905 h 2521011"/>
                <a:gd name="connsiteX210" fmla="*/ 283845 w 2085975"/>
                <a:gd name="connsiteY210" fmla="*/ 384810 h 2521011"/>
                <a:gd name="connsiteX211" fmla="*/ 329565 w 2085975"/>
                <a:gd name="connsiteY211" fmla="*/ 361950 h 2521011"/>
                <a:gd name="connsiteX212" fmla="*/ 344805 w 2085975"/>
                <a:gd name="connsiteY212" fmla="*/ 335280 h 2521011"/>
                <a:gd name="connsiteX213" fmla="*/ 348615 w 2085975"/>
                <a:gd name="connsiteY213" fmla="*/ 266700 h 2521011"/>
                <a:gd name="connsiteX214" fmla="*/ 325755 w 2085975"/>
                <a:gd name="connsiteY214" fmla="*/ 198120 h 2521011"/>
                <a:gd name="connsiteX215" fmla="*/ 272415 w 2085975"/>
                <a:gd name="connsiteY215" fmla="*/ 137160 h 2521011"/>
                <a:gd name="connsiteX216" fmla="*/ 295275 w 2085975"/>
                <a:gd name="connsiteY216" fmla="*/ 125730 h 2521011"/>
                <a:gd name="connsiteX217" fmla="*/ 293496 w 2085975"/>
                <a:gd name="connsiteY217" fmla="*/ 119401 h 2521011"/>
                <a:gd name="connsiteX218" fmla="*/ 295275 w 2085975"/>
                <a:gd name="connsiteY218" fmla="*/ 120015 h 2521011"/>
                <a:gd name="connsiteX219" fmla="*/ 337185 w 2085975"/>
                <a:gd name="connsiteY219" fmla="*/ 74295 h 2521011"/>
                <a:gd name="connsiteX220" fmla="*/ 403860 w 2085975"/>
                <a:gd name="connsiteY220" fmla="*/ 85725 h 2521011"/>
                <a:gd name="connsiteX221" fmla="*/ 381000 w 2085975"/>
                <a:gd name="connsiteY221" fmla="*/ 49530 h 2521011"/>
                <a:gd name="connsiteX222" fmla="*/ 432435 w 2085975"/>
                <a:gd name="connsiteY222" fmla="*/ 13335 h 2521011"/>
                <a:gd name="connsiteX223" fmla="*/ 537210 w 2085975"/>
                <a:gd name="connsiteY223"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18335 w 2085975"/>
                <a:gd name="connsiteY49" fmla="*/ 195643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338452 w 2085975"/>
                <a:gd name="connsiteY70" fmla="*/ 1588442 h 2521011"/>
                <a:gd name="connsiteX71" fmla="*/ 338961 w 2085975"/>
                <a:gd name="connsiteY71" fmla="*/ 1588971 h 2521011"/>
                <a:gd name="connsiteX72" fmla="*/ 338452 w 2085975"/>
                <a:gd name="connsiteY72" fmla="*/ 1588442 h 2521011"/>
                <a:gd name="connsiteX73" fmla="*/ 537210 w 2085975"/>
                <a:gd name="connsiteY73" fmla="*/ 0 h 2521011"/>
                <a:gd name="connsiteX74" fmla="*/ 563880 w 2085975"/>
                <a:gd name="connsiteY74" fmla="*/ 80010 h 2521011"/>
                <a:gd name="connsiteX75" fmla="*/ 672465 w 2085975"/>
                <a:gd name="connsiteY75" fmla="*/ 51435 h 2521011"/>
                <a:gd name="connsiteX76" fmla="*/ 721352 w 2085975"/>
                <a:gd name="connsiteY76" fmla="*/ 29486 h 2521011"/>
                <a:gd name="connsiteX77" fmla="*/ 744855 w 2085975"/>
                <a:gd name="connsiteY77" fmla="*/ 59055 h 2521011"/>
                <a:gd name="connsiteX78" fmla="*/ 739140 w 2085975"/>
                <a:gd name="connsiteY78" fmla="*/ 89535 h 2521011"/>
                <a:gd name="connsiteX79" fmla="*/ 821055 w 2085975"/>
                <a:gd name="connsiteY79" fmla="*/ 93345 h 2521011"/>
                <a:gd name="connsiteX80" fmla="*/ 834390 w 2085975"/>
                <a:gd name="connsiteY80" fmla="*/ 19050 h 2521011"/>
                <a:gd name="connsiteX81" fmla="*/ 855345 w 2085975"/>
                <a:gd name="connsiteY81" fmla="*/ 47625 h 2521011"/>
                <a:gd name="connsiteX82" fmla="*/ 946785 w 2085975"/>
                <a:gd name="connsiteY82" fmla="*/ 47625 h 2521011"/>
                <a:gd name="connsiteX83" fmla="*/ 996315 w 2085975"/>
                <a:gd name="connsiteY83" fmla="*/ 38100 h 2521011"/>
                <a:gd name="connsiteX84" fmla="*/ 1003935 w 2085975"/>
                <a:gd name="connsiteY84" fmla="*/ 9525 h 2521011"/>
                <a:gd name="connsiteX85" fmla="*/ 1064895 w 2085975"/>
                <a:gd name="connsiteY85" fmla="*/ 0 h 2521011"/>
                <a:gd name="connsiteX86" fmla="*/ 1097280 w 2085975"/>
                <a:gd name="connsiteY86" fmla="*/ 102870 h 2521011"/>
                <a:gd name="connsiteX87" fmla="*/ 1110615 w 2085975"/>
                <a:gd name="connsiteY87" fmla="*/ 102870 h 2521011"/>
                <a:gd name="connsiteX88" fmla="*/ 1135380 w 2085975"/>
                <a:gd name="connsiteY88" fmla="*/ 190500 h 2521011"/>
                <a:gd name="connsiteX89" fmla="*/ 1137805 w 2085975"/>
                <a:gd name="connsiteY89" fmla="*/ 195722 h 2521011"/>
                <a:gd name="connsiteX90" fmla="*/ 1135380 w 2085975"/>
                <a:gd name="connsiteY90" fmla="*/ 198120 h 2521011"/>
                <a:gd name="connsiteX91" fmla="*/ 1131570 w 2085975"/>
                <a:gd name="connsiteY91" fmla="*/ 240030 h 2521011"/>
                <a:gd name="connsiteX92" fmla="*/ 1156335 w 2085975"/>
                <a:gd name="connsiteY92" fmla="*/ 346710 h 2521011"/>
                <a:gd name="connsiteX93" fmla="*/ 1099185 w 2085975"/>
                <a:gd name="connsiteY93" fmla="*/ 363855 h 2521011"/>
                <a:gd name="connsiteX94" fmla="*/ 1127760 w 2085975"/>
                <a:gd name="connsiteY94" fmla="*/ 510540 h 2521011"/>
                <a:gd name="connsiteX95" fmla="*/ 1148715 w 2085975"/>
                <a:gd name="connsiteY95" fmla="*/ 563880 h 2521011"/>
                <a:gd name="connsiteX96" fmla="*/ 1194435 w 2085975"/>
                <a:gd name="connsiteY96" fmla="*/ 641985 h 2521011"/>
                <a:gd name="connsiteX97" fmla="*/ 1215390 w 2085975"/>
                <a:gd name="connsiteY97" fmla="*/ 645795 h 2521011"/>
                <a:gd name="connsiteX98" fmla="*/ 1243965 w 2085975"/>
                <a:gd name="connsiteY98" fmla="*/ 737235 h 2521011"/>
                <a:gd name="connsiteX99" fmla="*/ 1423035 w 2085975"/>
                <a:gd name="connsiteY99" fmla="*/ 702945 h 2521011"/>
                <a:gd name="connsiteX100" fmla="*/ 1422609 w 2085975"/>
                <a:gd name="connsiteY100" fmla="*/ 700259 h 2521011"/>
                <a:gd name="connsiteX101" fmla="*/ 1468755 w 2085975"/>
                <a:gd name="connsiteY101" fmla="*/ 689610 h 2521011"/>
                <a:gd name="connsiteX102" fmla="*/ 1491615 w 2085975"/>
                <a:gd name="connsiteY102" fmla="*/ 659130 h 2521011"/>
                <a:gd name="connsiteX103" fmla="*/ 1520190 w 2085975"/>
                <a:gd name="connsiteY103" fmla="*/ 645795 h 2521011"/>
                <a:gd name="connsiteX104" fmla="*/ 1531620 w 2085975"/>
                <a:gd name="connsiteY104" fmla="*/ 613410 h 2521011"/>
                <a:gd name="connsiteX105" fmla="*/ 1552575 w 2085975"/>
                <a:gd name="connsiteY105" fmla="*/ 594360 h 2521011"/>
                <a:gd name="connsiteX106" fmla="*/ 1573530 w 2085975"/>
                <a:gd name="connsiteY106" fmla="*/ 609600 h 2521011"/>
                <a:gd name="connsiteX107" fmla="*/ 1567815 w 2085975"/>
                <a:gd name="connsiteY107" fmla="*/ 708660 h 2521011"/>
                <a:gd name="connsiteX108" fmla="*/ 1638300 w 2085975"/>
                <a:gd name="connsiteY108" fmla="*/ 786765 h 2521011"/>
                <a:gd name="connsiteX109" fmla="*/ 1640205 w 2085975"/>
                <a:gd name="connsiteY109" fmla="*/ 851535 h 2521011"/>
                <a:gd name="connsiteX110" fmla="*/ 1615440 w 2085975"/>
                <a:gd name="connsiteY110" fmla="*/ 872490 h 2521011"/>
                <a:gd name="connsiteX111" fmla="*/ 1678305 w 2085975"/>
                <a:gd name="connsiteY111" fmla="*/ 876300 h 2521011"/>
                <a:gd name="connsiteX112" fmla="*/ 1964632 w 2085975"/>
                <a:gd name="connsiteY112" fmla="*/ 811829 h 2521011"/>
                <a:gd name="connsiteX113" fmla="*/ 1985010 w 2085975"/>
                <a:gd name="connsiteY113" fmla="*/ 889635 h 2521011"/>
                <a:gd name="connsiteX114" fmla="*/ 1977390 w 2085975"/>
                <a:gd name="connsiteY114" fmla="*/ 942975 h 2521011"/>
                <a:gd name="connsiteX115" fmla="*/ 1912620 w 2085975"/>
                <a:gd name="connsiteY115" fmla="*/ 952500 h 2521011"/>
                <a:gd name="connsiteX116" fmla="*/ 1912620 w 2085975"/>
                <a:gd name="connsiteY116" fmla="*/ 1022985 h 2521011"/>
                <a:gd name="connsiteX117" fmla="*/ 1956435 w 2085975"/>
                <a:gd name="connsiteY117" fmla="*/ 1028700 h 2521011"/>
                <a:gd name="connsiteX118" fmla="*/ 1996440 w 2085975"/>
                <a:gd name="connsiteY118" fmla="*/ 1002030 h 2521011"/>
                <a:gd name="connsiteX119" fmla="*/ 1975485 w 2085975"/>
                <a:gd name="connsiteY119" fmla="*/ 1057275 h 2521011"/>
                <a:gd name="connsiteX120" fmla="*/ 1971675 w 2085975"/>
                <a:gd name="connsiteY120" fmla="*/ 1137285 h 2521011"/>
                <a:gd name="connsiteX121" fmla="*/ 1976108 w 2085975"/>
                <a:gd name="connsiteY121" fmla="*/ 1138062 h 2521011"/>
                <a:gd name="connsiteX122" fmla="*/ 2025015 w 2085975"/>
                <a:gd name="connsiteY122" fmla="*/ 1226820 h 2521011"/>
                <a:gd name="connsiteX123" fmla="*/ 1965960 w 2085975"/>
                <a:gd name="connsiteY123" fmla="*/ 1257300 h 2521011"/>
                <a:gd name="connsiteX124" fmla="*/ 1975485 w 2085975"/>
                <a:gd name="connsiteY124" fmla="*/ 1295400 h 2521011"/>
                <a:gd name="connsiteX125" fmla="*/ 1929765 w 2085975"/>
                <a:gd name="connsiteY125" fmla="*/ 1350645 h 2521011"/>
                <a:gd name="connsiteX126" fmla="*/ 2057400 w 2085975"/>
                <a:gd name="connsiteY126" fmla="*/ 1419225 h 2521011"/>
                <a:gd name="connsiteX127" fmla="*/ 2034540 w 2085975"/>
                <a:gd name="connsiteY127" fmla="*/ 1451610 h 2521011"/>
                <a:gd name="connsiteX128" fmla="*/ 2085975 w 2085975"/>
                <a:gd name="connsiteY128" fmla="*/ 1527810 h 2521011"/>
                <a:gd name="connsiteX129" fmla="*/ 2080260 w 2085975"/>
                <a:gd name="connsiteY129" fmla="*/ 1565910 h 2521011"/>
                <a:gd name="connsiteX130" fmla="*/ 2045970 w 2085975"/>
                <a:gd name="connsiteY130" fmla="*/ 1581150 h 2521011"/>
                <a:gd name="connsiteX131" fmla="*/ 2013585 w 2085975"/>
                <a:gd name="connsiteY131" fmla="*/ 1657350 h 2521011"/>
                <a:gd name="connsiteX132" fmla="*/ 2047875 w 2085975"/>
                <a:gd name="connsiteY132" fmla="*/ 1691640 h 2521011"/>
                <a:gd name="connsiteX133" fmla="*/ 2011680 w 2085975"/>
                <a:gd name="connsiteY133" fmla="*/ 1737360 h 2521011"/>
                <a:gd name="connsiteX134" fmla="*/ 2013585 w 2085975"/>
                <a:gd name="connsiteY134" fmla="*/ 1739265 h 2521011"/>
                <a:gd name="connsiteX135" fmla="*/ 1912620 w 2085975"/>
                <a:gd name="connsiteY135" fmla="*/ 1644015 h 2521011"/>
                <a:gd name="connsiteX136" fmla="*/ 1823085 w 2085975"/>
                <a:gd name="connsiteY136" fmla="*/ 1708785 h 2521011"/>
                <a:gd name="connsiteX137" fmla="*/ 1691640 w 2085975"/>
                <a:gd name="connsiteY137" fmla="*/ 1737360 h 2521011"/>
                <a:gd name="connsiteX138" fmla="*/ 1678305 w 2085975"/>
                <a:gd name="connsiteY138" fmla="*/ 1722120 h 2521011"/>
                <a:gd name="connsiteX139" fmla="*/ 1621155 w 2085975"/>
                <a:gd name="connsiteY139" fmla="*/ 1737360 h 2521011"/>
                <a:gd name="connsiteX140" fmla="*/ 1617345 w 2085975"/>
                <a:gd name="connsiteY140" fmla="*/ 1760220 h 2521011"/>
                <a:gd name="connsiteX141" fmla="*/ 1565432 w 2085975"/>
                <a:gd name="connsiteY141" fmla="*/ 1773198 h 2521011"/>
                <a:gd name="connsiteX142" fmla="*/ 1564005 w 2085975"/>
                <a:gd name="connsiteY142" fmla="*/ 1771650 h 2521011"/>
                <a:gd name="connsiteX143" fmla="*/ 1520190 w 2085975"/>
                <a:gd name="connsiteY143" fmla="*/ 1811655 h 2521011"/>
                <a:gd name="connsiteX144" fmla="*/ 1501140 w 2085975"/>
                <a:gd name="connsiteY144" fmla="*/ 1811655 h 2521011"/>
                <a:gd name="connsiteX145" fmla="*/ 1428750 w 2085975"/>
                <a:gd name="connsiteY145" fmla="*/ 1903095 h 2521011"/>
                <a:gd name="connsiteX146" fmla="*/ 1421130 w 2085975"/>
                <a:gd name="connsiteY146" fmla="*/ 1952625 h 2521011"/>
                <a:gd name="connsiteX147" fmla="*/ 1396365 w 2085975"/>
                <a:gd name="connsiteY147" fmla="*/ 1918335 h 2521011"/>
                <a:gd name="connsiteX148" fmla="*/ 1358265 w 2085975"/>
                <a:gd name="connsiteY148" fmla="*/ 1986915 h 2521011"/>
                <a:gd name="connsiteX149" fmla="*/ 1343025 w 2085975"/>
                <a:gd name="connsiteY149" fmla="*/ 1986915 h 2521011"/>
                <a:gd name="connsiteX150" fmla="*/ 1297305 w 2085975"/>
                <a:gd name="connsiteY150" fmla="*/ 2019300 h 2521011"/>
                <a:gd name="connsiteX151" fmla="*/ 1301115 w 2085975"/>
                <a:gd name="connsiteY151" fmla="*/ 2038350 h 2521011"/>
                <a:gd name="connsiteX152" fmla="*/ 1259205 w 2085975"/>
                <a:gd name="connsiteY152" fmla="*/ 2066925 h 2521011"/>
                <a:gd name="connsiteX153" fmla="*/ 1272540 w 2085975"/>
                <a:gd name="connsiteY153" fmla="*/ 2097405 h 2521011"/>
                <a:gd name="connsiteX154" fmla="*/ 1202055 w 2085975"/>
                <a:gd name="connsiteY154" fmla="*/ 2106930 h 2521011"/>
                <a:gd name="connsiteX155" fmla="*/ 1183005 w 2085975"/>
                <a:gd name="connsiteY155" fmla="*/ 2143125 h 2521011"/>
                <a:gd name="connsiteX156" fmla="*/ 1156335 w 2085975"/>
                <a:gd name="connsiteY156" fmla="*/ 2164080 h 2521011"/>
                <a:gd name="connsiteX157" fmla="*/ 1122045 w 2085975"/>
                <a:gd name="connsiteY157" fmla="*/ 2141220 h 2521011"/>
                <a:gd name="connsiteX158" fmla="*/ 1107891 w 2085975"/>
                <a:gd name="connsiteY158" fmla="*/ 2157396 h 2521011"/>
                <a:gd name="connsiteX159" fmla="*/ 1106805 w 2085975"/>
                <a:gd name="connsiteY159" fmla="*/ 2156460 h 2521011"/>
                <a:gd name="connsiteX160" fmla="*/ 979170 w 2085975"/>
                <a:gd name="connsiteY160" fmla="*/ 2042160 h 2521011"/>
                <a:gd name="connsiteX161" fmla="*/ 932138 w 2085975"/>
                <a:gd name="connsiteY161" fmla="*/ 2104529 h 2521011"/>
                <a:gd name="connsiteX162" fmla="*/ 851535 w 2085975"/>
                <a:gd name="connsiteY162" fmla="*/ 2101216 h 2521011"/>
                <a:gd name="connsiteX163" fmla="*/ 847725 w 2085975"/>
                <a:gd name="connsiteY163" fmla="*/ 2129791 h 2521011"/>
                <a:gd name="connsiteX164" fmla="*/ 689610 w 2085975"/>
                <a:gd name="connsiteY164" fmla="*/ 2129791 h 2521011"/>
                <a:gd name="connsiteX165" fmla="*/ 685800 w 2085975"/>
                <a:gd name="connsiteY165" fmla="*/ 2025016 h 2521011"/>
                <a:gd name="connsiteX166" fmla="*/ 683980 w 2085975"/>
                <a:gd name="connsiteY166" fmla="*/ 2024761 h 2521011"/>
                <a:gd name="connsiteX167" fmla="*/ 701040 w 2085975"/>
                <a:gd name="connsiteY167" fmla="*/ 1973580 h 2521011"/>
                <a:gd name="connsiteX168" fmla="*/ 659130 w 2085975"/>
                <a:gd name="connsiteY168" fmla="*/ 1939290 h 2521011"/>
                <a:gd name="connsiteX169" fmla="*/ 662940 w 2085975"/>
                <a:gd name="connsiteY169" fmla="*/ 1899285 h 2521011"/>
                <a:gd name="connsiteX170" fmla="*/ 674370 w 2085975"/>
                <a:gd name="connsiteY170" fmla="*/ 1836420 h 2521011"/>
                <a:gd name="connsiteX171" fmla="*/ 643890 w 2085975"/>
                <a:gd name="connsiteY171" fmla="*/ 1802130 h 2521011"/>
                <a:gd name="connsiteX172" fmla="*/ 590550 w 2085975"/>
                <a:gd name="connsiteY172" fmla="*/ 1790700 h 2521011"/>
                <a:gd name="connsiteX173" fmla="*/ 520065 w 2085975"/>
                <a:gd name="connsiteY173" fmla="*/ 1731645 h 2521011"/>
                <a:gd name="connsiteX174" fmla="*/ 520065 w 2085975"/>
                <a:gd name="connsiteY174" fmla="*/ 1704975 h 2521011"/>
                <a:gd name="connsiteX175" fmla="*/ 491490 w 2085975"/>
                <a:gd name="connsiteY175" fmla="*/ 1708785 h 2521011"/>
                <a:gd name="connsiteX176" fmla="*/ 386715 w 2085975"/>
                <a:gd name="connsiteY176" fmla="*/ 1638300 h 2521011"/>
                <a:gd name="connsiteX177" fmla="*/ 345639 w 2085975"/>
                <a:gd name="connsiteY177" fmla="*/ 1595581 h 2521011"/>
                <a:gd name="connsiteX178" fmla="*/ 346710 w 2085975"/>
                <a:gd name="connsiteY178" fmla="*/ 1543050 h 2521011"/>
                <a:gd name="connsiteX179" fmla="*/ 302895 w 2085975"/>
                <a:gd name="connsiteY179" fmla="*/ 1522095 h 2521011"/>
                <a:gd name="connsiteX180" fmla="*/ 318135 w 2085975"/>
                <a:gd name="connsiteY180" fmla="*/ 1470660 h 2521011"/>
                <a:gd name="connsiteX181" fmla="*/ 274320 w 2085975"/>
                <a:gd name="connsiteY181" fmla="*/ 1491615 h 2521011"/>
                <a:gd name="connsiteX182" fmla="*/ 241935 w 2085975"/>
                <a:gd name="connsiteY182" fmla="*/ 1491615 h 2521011"/>
                <a:gd name="connsiteX183" fmla="*/ 236220 w 2085975"/>
                <a:gd name="connsiteY183" fmla="*/ 1510665 h 2521011"/>
                <a:gd name="connsiteX184" fmla="*/ 85676 w 2085975"/>
                <a:gd name="connsiteY184" fmla="*/ 1510087 h 2521011"/>
                <a:gd name="connsiteX185" fmla="*/ 80010 w 2085975"/>
                <a:gd name="connsiteY185" fmla="*/ 1443990 h 2521011"/>
                <a:gd name="connsiteX186" fmla="*/ 30480 w 2085975"/>
                <a:gd name="connsiteY186" fmla="*/ 1466850 h 2521011"/>
                <a:gd name="connsiteX187" fmla="*/ 9525 w 2085975"/>
                <a:gd name="connsiteY187" fmla="*/ 1390650 h 2521011"/>
                <a:gd name="connsiteX188" fmla="*/ 0 w 2085975"/>
                <a:gd name="connsiteY188" fmla="*/ 1389648 h 2521011"/>
                <a:gd name="connsiteX189" fmla="*/ 0 w 2085975"/>
                <a:gd name="connsiteY189" fmla="*/ 1352550 h 2521011"/>
                <a:gd name="connsiteX190" fmla="*/ 30480 w 2085975"/>
                <a:gd name="connsiteY190" fmla="*/ 1314450 h 2521011"/>
                <a:gd name="connsiteX191" fmla="*/ 95250 w 2085975"/>
                <a:gd name="connsiteY191" fmla="*/ 1303020 h 2521011"/>
                <a:gd name="connsiteX192" fmla="*/ 112395 w 2085975"/>
                <a:gd name="connsiteY192" fmla="*/ 1238250 h 2521011"/>
                <a:gd name="connsiteX193" fmla="*/ 100965 w 2085975"/>
                <a:gd name="connsiteY193" fmla="*/ 1143000 h 2521011"/>
                <a:gd name="connsiteX194" fmla="*/ 101779 w 2085975"/>
                <a:gd name="connsiteY194" fmla="*/ 1135131 h 2521011"/>
                <a:gd name="connsiteX195" fmla="*/ 190501 w 2085975"/>
                <a:gd name="connsiteY195" fmla="*/ 1110615 h 2521011"/>
                <a:gd name="connsiteX196" fmla="*/ 207646 w 2085975"/>
                <a:gd name="connsiteY196" fmla="*/ 1022985 h 2521011"/>
                <a:gd name="connsiteX197" fmla="*/ 186691 w 2085975"/>
                <a:gd name="connsiteY197" fmla="*/ 986790 h 2521011"/>
                <a:gd name="connsiteX198" fmla="*/ 57151 w 2085975"/>
                <a:gd name="connsiteY198" fmla="*/ 969645 h 2521011"/>
                <a:gd name="connsiteX199" fmla="*/ 125731 w 2085975"/>
                <a:gd name="connsiteY199" fmla="*/ 843915 h 2521011"/>
                <a:gd name="connsiteX200" fmla="*/ 129541 w 2085975"/>
                <a:gd name="connsiteY200" fmla="*/ 731520 h 2521011"/>
                <a:gd name="connsiteX201" fmla="*/ 104775 w 2085975"/>
                <a:gd name="connsiteY201" fmla="*/ 715066 h 2521011"/>
                <a:gd name="connsiteX202" fmla="*/ 104775 w 2085975"/>
                <a:gd name="connsiteY202" fmla="*/ 567691 h 2521011"/>
                <a:gd name="connsiteX203" fmla="*/ 125730 w 2085975"/>
                <a:gd name="connsiteY203" fmla="*/ 489586 h 2521011"/>
                <a:gd name="connsiteX204" fmla="*/ 95250 w 2085975"/>
                <a:gd name="connsiteY204" fmla="*/ 447676 h 2521011"/>
                <a:gd name="connsiteX205" fmla="*/ 169545 w 2085975"/>
                <a:gd name="connsiteY205" fmla="*/ 449581 h 2521011"/>
                <a:gd name="connsiteX206" fmla="*/ 164949 w 2085975"/>
                <a:gd name="connsiteY206" fmla="*/ 446066 h 2521011"/>
                <a:gd name="connsiteX207" fmla="*/ 169545 w 2085975"/>
                <a:gd name="connsiteY207" fmla="*/ 447675 h 2521011"/>
                <a:gd name="connsiteX208" fmla="*/ 200025 w 2085975"/>
                <a:gd name="connsiteY208" fmla="*/ 382905 h 2521011"/>
                <a:gd name="connsiteX209" fmla="*/ 283845 w 2085975"/>
                <a:gd name="connsiteY209" fmla="*/ 384810 h 2521011"/>
                <a:gd name="connsiteX210" fmla="*/ 329565 w 2085975"/>
                <a:gd name="connsiteY210" fmla="*/ 361950 h 2521011"/>
                <a:gd name="connsiteX211" fmla="*/ 344805 w 2085975"/>
                <a:gd name="connsiteY211" fmla="*/ 335280 h 2521011"/>
                <a:gd name="connsiteX212" fmla="*/ 348615 w 2085975"/>
                <a:gd name="connsiteY212" fmla="*/ 266700 h 2521011"/>
                <a:gd name="connsiteX213" fmla="*/ 325755 w 2085975"/>
                <a:gd name="connsiteY213" fmla="*/ 198120 h 2521011"/>
                <a:gd name="connsiteX214" fmla="*/ 272415 w 2085975"/>
                <a:gd name="connsiteY214" fmla="*/ 137160 h 2521011"/>
                <a:gd name="connsiteX215" fmla="*/ 295275 w 2085975"/>
                <a:gd name="connsiteY215" fmla="*/ 125730 h 2521011"/>
                <a:gd name="connsiteX216" fmla="*/ 293496 w 2085975"/>
                <a:gd name="connsiteY216" fmla="*/ 119401 h 2521011"/>
                <a:gd name="connsiteX217" fmla="*/ 295275 w 2085975"/>
                <a:gd name="connsiteY217" fmla="*/ 120015 h 2521011"/>
                <a:gd name="connsiteX218" fmla="*/ 337185 w 2085975"/>
                <a:gd name="connsiteY218" fmla="*/ 74295 h 2521011"/>
                <a:gd name="connsiteX219" fmla="*/ 403860 w 2085975"/>
                <a:gd name="connsiteY219" fmla="*/ 85725 h 2521011"/>
                <a:gd name="connsiteX220" fmla="*/ 381000 w 2085975"/>
                <a:gd name="connsiteY220" fmla="*/ 49530 h 2521011"/>
                <a:gd name="connsiteX221" fmla="*/ 432435 w 2085975"/>
                <a:gd name="connsiteY221" fmla="*/ 13335 h 2521011"/>
                <a:gd name="connsiteX222" fmla="*/ 537210 w 2085975"/>
                <a:gd name="connsiteY222"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18335 w 2085975"/>
                <a:gd name="connsiteY49" fmla="*/ 195643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918335 w 2085975"/>
                <a:gd name="connsiteY68" fmla="*/ 1956435 h 2521011"/>
                <a:gd name="connsiteX69" fmla="*/ 338452 w 2085975"/>
                <a:gd name="connsiteY69" fmla="*/ 1588442 h 2521011"/>
                <a:gd name="connsiteX70" fmla="*/ 338961 w 2085975"/>
                <a:gd name="connsiteY70" fmla="*/ 1588971 h 2521011"/>
                <a:gd name="connsiteX71" fmla="*/ 338452 w 2085975"/>
                <a:gd name="connsiteY71" fmla="*/ 1588442 h 2521011"/>
                <a:gd name="connsiteX72" fmla="*/ 537210 w 2085975"/>
                <a:gd name="connsiteY72" fmla="*/ 0 h 2521011"/>
                <a:gd name="connsiteX73" fmla="*/ 563880 w 2085975"/>
                <a:gd name="connsiteY73" fmla="*/ 80010 h 2521011"/>
                <a:gd name="connsiteX74" fmla="*/ 672465 w 2085975"/>
                <a:gd name="connsiteY74" fmla="*/ 51435 h 2521011"/>
                <a:gd name="connsiteX75" fmla="*/ 721352 w 2085975"/>
                <a:gd name="connsiteY75" fmla="*/ 29486 h 2521011"/>
                <a:gd name="connsiteX76" fmla="*/ 744855 w 2085975"/>
                <a:gd name="connsiteY76" fmla="*/ 59055 h 2521011"/>
                <a:gd name="connsiteX77" fmla="*/ 739140 w 2085975"/>
                <a:gd name="connsiteY77" fmla="*/ 89535 h 2521011"/>
                <a:gd name="connsiteX78" fmla="*/ 821055 w 2085975"/>
                <a:gd name="connsiteY78" fmla="*/ 93345 h 2521011"/>
                <a:gd name="connsiteX79" fmla="*/ 834390 w 2085975"/>
                <a:gd name="connsiteY79" fmla="*/ 19050 h 2521011"/>
                <a:gd name="connsiteX80" fmla="*/ 855345 w 2085975"/>
                <a:gd name="connsiteY80" fmla="*/ 47625 h 2521011"/>
                <a:gd name="connsiteX81" fmla="*/ 946785 w 2085975"/>
                <a:gd name="connsiteY81" fmla="*/ 47625 h 2521011"/>
                <a:gd name="connsiteX82" fmla="*/ 996315 w 2085975"/>
                <a:gd name="connsiteY82" fmla="*/ 38100 h 2521011"/>
                <a:gd name="connsiteX83" fmla="*/ 1003935 w 2085975"/>
                <a:gd name="connsiteY83" fmla="*/ 9525 h 2521011"/>
                <a:gd name="connsiteX84" fmla="*/ 1064895 w 2085975"/>
                <a:gd name="connsiteY84" fmla="*/ 0 h 2521011"/>
                <a:gd name="connsiteX85" fmla="*/ 1097280 w 2085975"/>
                <a:gd name="connsiteY85" fmla="*/ 102870 h 2521011"/>
                <a:gd name="connsiteX86" fmla="*/ 1110615 w 2085975"/>
                <a:gd name="connsiteY86" fmla="*/ 102870 h 2521011"/>
                <a:gd name="connsiteX87" fmla="*/ 1135380 w 2085975"/>
                <a:gd name="connsiteY87" fmla="*/ 190500 h 2521011"/>
                <a:gd name="connsiteX88" fmla="*/ 1137805 w 2085975"/>
                <a:gd name="connsiteY88" fmla="*/ 195722 h 2521011"/>
                <a:gd name="connsiteX89" fmla="*/ 1135380 w 2085975"/>
                <a:gd name="connsiteY89" fmla="*/ 198120 h 2521011"/>
                <a:gd name="connsiteX90" fmla="*/ 1131570 w 2085975"/>
                <a:gd name="connsiteY90" fmla="*/ 240030 h 2521011"/>
                <a:gd name="connsiteX91" fmla="*/ 1156335 w 2085975"/>
                <a:gd name="connsiteY91" fmla="*/ 346710 h 2521011"/>
                <a:gd name="connsiteX92" fmla="*/ 1099185 w 2085975"/>
                <a:gd name="connsiteY92" fmla="*/ 363855 h 2521011"/>
                <a:gd name="connsiteX93" fmla="*/ 1127760 w 2085975"/>
                <a:gd name="connsiteY93" fmla="*/ 510540 h 2521011"/>
                <a:gd name="connsiteX94" fmla="*/ 1148715 w 2085975"/>
                <a:gd name="connsiteY94" fmla="*/ 563880 h 2521011"/>
                <a:gd name="connsiteX95" fmla="*/ 1194435 w 2085975"/>
                <a:gd name="connsiteY95" fmla="*/ 641985 h 2521011"/>
                <a:gd name="connsiteX96" fmla="*/ 1215390 w 2085975"/>
                <a:gd name="connsiteY96" fmla="*/ 645795 h 2521011"/>
                <a:gd name="connsiteX97" fmla="*/ 1243965 w 2085975"/>
                <a:gd name="connsiteY97" fmla="*/ 737235 h 2521011"/>
                <a:gd name="connsiteX98" fmla="*/ 1423035 w 2085975"/>
                <a:gd name="connsiteY98" fmla="*/ 702945 h 2521011"/>
                <a:gd name="connsiteX99" fmla="*/ 1422609 w 2085975"/>
                <a:gd name="connsiteY99" fmla="*/ 700259 h 2521011"/>
                <a:gd name="connsiteX100" fmla="*/ 1468755 w 2085975"/>
                <a:gd name="connsiteY100" fmla="*/ 689610 h 2521011"/>
                <a:gd name="connsiteX101" fmla="*/ 1491615 w 2085975"/>
                <a:gd name="connsiteY101" fmla="*/ 659130 h 2521011"/>
                <a:gd name="connsiteX102" fmla="*/ 1520190 w 2085975"/>
                <a:gd name="connsiteY102" fmla="*/ 645795 h 2521011"/>
                <a:gd name="connsiteX103" fmla="*/ 1531620 w 2085975"/>
                <a:gd name="connsiteY103" fmla="*/ 613410 h 2521011"/>
                <a:gd name="connsiteX104" fmla="*/ 1552575 w 2085975"/>
                <a:gd name="connsiteY104" fmla="*/ 594360 h 2521011"/>
                <a:gd name="connsiteX105" fmla="*/ 1573530 w 2085975"/>
                <a:gd name="connsiteY105" fmla="*/ 609600 h 2521011"/>
                <a:gd name="connsiteX106" fmla="*/ 1567815 w 2085975"/>
                <a:gd name="connsiteY106" fmla="*/ 708660 h 2521011"/>
                <a:gd name="connsiteX107" fmla="*/ 1638300 w 2085975"/>
                <a:gd name="connsiteY107" fmla="*/ 786765 h 2521011"/>
                <a:gd name="connsiteX108" fmla="*/ 1640205 w 2085975"/>
                <a:gd name="connsiteY108" fmla="*/ 851535 h 2521011"/>
                <a:gd name="connsiteX109" fmla="*/ 1615440 w 2085975"/>
                <a:gd name="connsiteY109" fmla="*/ 872490 h 2521011"/>
                <a:gd name="connsiteX110" fmla="*/ 1678305 w 2085975"/>
                <a:gd name="connsiteY110" fmla="*/ 876300 h 2521011"/>
                <a:gd name="connsiteX111" fmla="*/ 1964632 w 2085975"/>
                <a:gd name="connsiteY111" fmla="*/ 811829 h 2521011"/>
                <a:gd name="connsiteX112" fmla="*/ 1985010 w 2085975"/>
                <a:gd name="connsiteY112" fmla="*/ 889635 h 2521011"/>
                <a:gd name="connsiteX113" fmla="*/ 1977390 w 2085975"/>
                <a:gd name="connsiteY113" fmla="*/ 942975 h 2521011"/>
                <a:gd name="connsiteX114" fmla="*/ 1912620 w 2085975"/>
                <a:gd name="connsiteY114" fmla="*/ 952500 h 2521011"/>
                <a:gd name="connsiteX115" fmla="*/ 1912620 w 2085975"/>
                <a:gd name="connsiteY115" fmla="*/ 1022985 h 2521011"/>
                <a:gd name="connsiteX116" fmla="*/ 1956435 w 2085975"/>
                <a:gd name="connsiteY116" fmla="*/ 1028700 h 2521011"/>
                <a:gd name="connsiteX117" fmla="*/ 1996440 w 2085975"/>
                <a:gd name="connsiteY117" fmla="*/ 1002030 h 2521011"/>
                <a:gd name="connsiteX118" fmla="*/ 1975485 w 2085975"/>
                <a:gd name="connsiteY118" fmla="*/ 1057275 h 2521011"/>
                <a:gd name="connsiteX119" fmla="*/ 1971675 w 2085975"/>
                <a:gd name="connsiteY119" fmla="*/ 1137285 h 2521011"/>
                <a:gd name="connsiteX120" fmla="*/ 1976108 w 2085975"/>
                <a:gd name="connsiteY120" fmla="*/ 1138062 h 2521011"/>
                <a:gd name="connsiteX121" fmla="*/ 2025015 w 2085975"/>
                <a:gd name="connsiteY121" fmla="*/ 1226820 h 2521011"/>
                <a:gd name="connsiteX122" fmla="*/ 1965960 w 2085975"/>
                <a:gd name="connsiteY122" fmla="*/ 1257300 h 2521011"/>
                <a:gd name="connsiteX123" fmla="*/ 1975485 w 2085975"/>
                <a:gd name="connsiteY123" fmla="*/ 1295400 h 2521011"/>
                <a:gd name="connsiteX124" fmla="*/ 1929765 w 2085975"/>
                <a:gd name="connsiteY124" fmla="*/ 1350645 h 2521011"/>
                <a:gd name="connsiteX125" fmla="*/ 2057400 w 2085975"/>
                <a:gd name="connsiteY125" fmla="*/ 1419225 h 2521011"/>
                <a:gd name="connsiteX126" fmla="*/ 2034540 w 2085975"/>
                <a:gd name="connsiteY126" fmla="*/ 1451610 h 2521011"/>
                <a:gd name="connsiteX127" fmla="*/ 2085975 w 2085975"/>
                <a:gd name="connsiteY127" fmla="*/ 1527810 h 2521011"/>
                <a:gd name="connsiteX128" fmla="*/ 2080260 w 2085975"/>
                <a:gd name="connsiteY128" fmla="*/ 1565910 h 2521011"/>
                <a:gd name="connsiteX129" fmla="*/ 2045970 w 2085975"/>
                <a:gd name="connsiteY129" fmla="*/ 1581150 h 2521011"/>
                <a:gd name="connsiteX130" fmla="*/ 2013585 w 2085975"/>
                <a:gd name="connsiteY130" fmla="*/ 1657350 h 2521011"/>
                <a:gd name="connsiteX131" fmla="*/ 2047875 w 2085975"/>
                <a:gd name="connsiteY131" fmla="*/ 1691640 h 2521011"/>
                <a:gd name="connsiteX132" fmla="*/ 2011680 w 2085975"/>
                <a:gd name="connsiteY132" fmla="*/ 1737360 h 2521011"/>
                <a:gd name="connsiteX133" fmla="*/ 2013585 w 2085975"/>
                <a:gd name="connsiteY133" fmla="*/ 1739265 h 2521011"/>
                <a:gd name="connsiteX134" fmla="*/ 1912620 w 2085975"/>
                <a:gd name="connsiteY134" fmla="*/ 1644015 h 2521011"/>
                <a:gd name="connsiteX135" fmla="*/ 1823085 w 2085975"/>
                <a:gd name="connsiteY135" fmla="*/ 1708785 h 2521011"/>
                <a:gd name="connsiteX136" fmla="*/ 1691640 w 2085975"/>
                <a:gd name="connsiteY136" fmla="*/ 1737360 h 2521011"/>
                <a:gd name="connsiteX137" fmla="*/ 1678305 w 2085975"/>
                <a:gd name="connsiteY137" fmla="*/ 1722120 h 2521011"/>
                <a:gd name="connsiteX138" fmla="*/ 1621155 w 2085975"/>
                <a:gd name="connsiteY138" fmla="*/ 1737360 h 2521011"/>
                <a:gd name="connsiteX139" fmla="*/ 1617345 w 2085975"/>
                <a:gd name="connsiteY139" fmla="*/ 1760220 h 2521011"/>
                <a:gd name="connsiteX140" fmla="*/ 1565432 w 2085975"/>
                <a:gd name="connsiteY140" fmla="*/ 1773198 h 2521011"/>
                <a:gd name="connsiteX141" fmla="*/ 1564005 w 2085975"/>
                <a:gd name="connsiteY141" fmla="*/ 1771650 h 2521011"/>
                <a:gd name="connsiteX142" fmla="*/ 1520190 w 2085975"/>
                <a:gd name="connsiteY142" fmla="*/ 1811655 h 2521011"/>
                <a:gd name="connsiteX143" fmla="*/ 1501140 w 2085975"/>
                <a:gd name="connsiteY143" fmla="*/ 1811655 h 2521011"/>
                <a:gd name="connsiteX144" fmla="*/ 1428750 w 2085975"/>
                <a:gd name="connsiteY144" fmla="*/ 1903095 h 2521011"/>
                <a:gd name="connsiteX145" fmla="*/ 1421130 w 2085975"/>
                <a:gd name="connsiteY145" fmla="*/ 1952625 h 2521011"/>
                <a:gd name="connsiteX146" fmla="*/ 1396365 w 2085975"/>
                <a:gd name="connsiteY146" fmla="*/ 1918335 h 2521011"/>
                <a:gd name="connsiteX147" fmla="*/ 1358265 w 2085975"/>
                <a:gd name="connsiteY147" fmla="*/ 1986915 h 2521011"/>
                <a:gd name="connsiteX148" fmla="*/ 1343025 w 2085975"/>
                <a:gd name="connsiteY148" fmla="*/ 1986915 h 2521011"/>
                <a:gd name="connsiteX149" fmla="*/ 1297305 w 2085975"/>
                <a:gd name="connsiteY149" fmla="*/ 2019300 h 2521011"/>
                <a:gd name="connsiteX150" fmla="*/ 1301115 w 2085975"/>
                <a:gd name="connsiteY150" fmla="*/ 2038350 h 2521011"/>
                <a:gd name="connsiteX151" fmla="*/ 1259205 w 2085975"/>
                <a:gd name="connsiteY151" fmla="*/ 2066925 h 2521011"/>
                <a:gd name="connsiteX152" fmla="*/ 1272540 w 2085975"/>
                <a:gd name="connsiteY152" fmla="*/ 2097405 h 2521011"/>
                <a:gd name="connsiteX153" fmla="*/ 1202055 w 2085975"/>
                <a:gd name="connsiteY153" fmla="*/ 2106930 h 2521011"/>
                <a:gd name="connsiteX154" fmla="*/ 1183005 w 2085975"/>
                <a:gd name="connsiteY154" fmla="*/ 2143125 h 2521011"/>
                <a:gd name="connsiteX155" fmla="*/ 1156335 w 2085975"/>
                <a:gd name="connsiteY155" fmla="*/ 2164080 h 2521011"/>
                <a:gd name="connsiteX156" fmla="*/ 1122045 w 2085975"/>
                <a:gd name="connsiteY156" fmla="*/ 2141220 h 2521011"/>
                <a:gd name="connsiteX157" fmla="*/ 1107891 w 2085975"/>
                <a:gd name="connsiteY157" fmla="*/ 2157396 h 2521011"/>
                <a:gd name="connsiteX158" fmla="*/ 1106805 w 2085975"/>
                <a:gd name="connsiteY158" fmla="*/ 2156460 h 2521011"/>
                <a:gd name="connsiteX159" fmla="*/ 979170 w 2085975"/>
                <a:gd name="connsiteY159" fmla="*/ 2042160 h 2521011"/>
                <a:gd name="connsiteX160" fmla="*/ 932138 w 2085975"/>
                <a:gd name="connsiteY160" fmla="*/ 2104529 h 2521011"/>
                <a:gd name="connsiteX161" fmla="*/ 851535 w 2085975"/>
                <a:gd name="connsiteY161" fmla="*/ 2101216 h 2521011"/>
                <a:gd name="connsiteX162" fmla="*/ 847725 w 2085975"/>
                <a:gd name="connsiteY162" fmla="*/ 2129791 h 2521011"/>
                <a:gd name="connsiteX163" fmla="*/ 689610 w 2085975"/>
                <a:gd name="connsiteY163" fmla="*/ 2129791 h 2521011"/>
                <a:gd name="connsiteX164" fmla="*/ 685800 w 2085975"/>
                <a:gd name="connsiteY164" fmla="*/ 2025016 h 2521011"/>
                <a:gd name="connsiteX165" fmla="*/ 683980 w 2085975"/>
                <a:gd name="connsiteY165" fmla="*/ 2024761 h 2521011"/>
                <a:gd name="connsiteX166" fmla="*/ 701040 w 2085975"/>
                <a:gd name="connsiteY166" fmla="*/ 1973580 h 2521011"/>
                <a:gd name="connsiteX167" fmla="*/ 659130 w 2085975"/>
                <a:gd name="connsiteY167" fmla="*/ 1939290 h 2521011"/>
                <a:gd name="connsiteX168" fmla="*/ 662940 w 2085975"/>
                <a:gd name="connsiteY168" fmla="*/ 1899285 h 2521011"/>
                <a:gd name="connsiteX169" fmla="*/ 674370 w 2085975"/>
                <a:gd name="connsiteY169" fmla="*/ 1836420 h 2521011"/>
                <a:gd name="connsiteX170" fmla="*/ 643890 w 2085975"/>
                <a:gd name="connsiteY170" fmla="*/ 1802130 h 2521011"/>
                <a:gd name="connsiteX171" fmla="*/ 590550 w 2085975"/>
                <a:gd name="connsiteY171" fmla="*/ 1790700 h 2521011"/>
                <a:gd name="connsiteX172" fmla="*/ 520065 w 2085975"/>
                <a:gd name="connsiteY172" fmla="*/ 1731645 h 2521011"/>
                <a:gd name="connsiteX173" fmla="*/ 520065 w 2085975"/>
                <a:gd name="connsiteY173" fmla="*/ 1704975 h 2521011"/>
                <a:gd name="connsiteX174" fmla="*/ 491490 w 2085975"/>
                <a:gd name="connsiteY174" fmla="*/ 1708785 h 2521011"/>
                <a:gd name="connsiteX175" fmla="*/ 386715 w 2085975"/>
                <a:gd name="connsiteY175" fmla="*/ 1638300 h 2521011"/>
                <a:gd name="connsiteX176" fmla="*/ 345639 w 2085975"/>
                <a:gd name="connsiteY176" fmla="*/ 1595581 h 2521011"/>
                <a:gd name="connsiteX177" fmla="*/ 346710 w 2085975"/>
                <a:gd name="connsiteY177" fmla="*/ 1543050 h 2521011"/>
                <a:gd name="connsiteX178" fmla="*/ 302895 w 2085975"/>
                <a:gd name="connsiteY178" fmla="*/ 1522095 h 2521011"/>
                <a:gd name="connsiteX179" fmla="*/ 318135 w 2085975"/>
                <a:gd name="connsiteY179" fmla="*/ 1470660 h 2521011"/>
                <a:gd name="connsiteX180" fmla="*/ 274320 w 2085975"/>
                <a:gd name="connsiteY180" fmla="*/ 1491615 h 2521011"/>
                <a:gd name="connsiteX181" fmla="*/ 241935 w 2085975"/>
                <a:gd name="connsiteY181" fmla="*/ 1491615 h 2521011"/>
                <a:gd name="connsiteX182" fmla="*/ 236220 w 2085975"/>
                <a:gd name="connsiteY182" fmla="*/ 1510665 h 2521011"/>
                <a:gd name="connsiteX183" fmla="*/ 85676 w 2085975"/>
                <a:gd name="connsiteY183" fmla="*/ 1510087 h 2521011"/>
                <a:gd name="connsiteX184" fmla="*/ 80010 w 2085975"/>
                <a:gd name="connsiteY184" fmla="*/ 1443990 h 2521011"/>
                <a:gd name="connsiteX185" fmla="*/ 30480 w 2085975"/>
                <a:gd name="connsiteY185" fmla="*/ 1466850 h 2521011"/>
                <a:gd name="connsiteX186" fmla="*/ 9525 w 2085975"/>
                <a:gd name="connsiteY186" fmla="*/ 1390650 h 2521011"/>
                <a:gd name="connsiteX187" fmla="*/ 0 w 2085975"/>
                <a:gd name="connsiteY187" fmla="*/ 1389648 h 2521011"/>
                <a:gd name="connsiteX188" fmla="*/ 0 w 2085975"/>
                <a:gd name="connsiteY188" fmla="*/ 1352550 h 2521011"/>
                <a:gd name="connsiteX189" fmla="*/ 30480 w 2085975"/>
                <a:gd name="connsiteY189" fmla="*/ 1314450 h 2521011"/>
                <a:gd name="connsiteX190" fmla="*/ 95250 w 2085975"/>
                <a:gd name="connsiteY190" fmla="*/ 1303020 h 2521011"/>
                <a:gd name="connsiteX191" fmla="*/ 112395 w 2085975"/>
                <a:gd name="connsiteY191" fmla="*/ 1238250 h 2521011"/>
                <a:gd name="connsiteX192" fmla="*/ 100965 w 2085975"/>
                <a:gd name="connsiteY192" fmla="*/ 1143000 h 2521011"/>
                <a:gd name="connsiteX193" fmla="*/ 101779 w 2085975"/>
                <a:gd name="connsiteY193" fmla="*/ 1135131 h 2521011"/>
                <a:gd name="connsiteX194" fmla="*/ 190501 w 2085975"/>
                <a:gd name="connsiteY194" fmla="*/ 1110615 h 2521011"/>
                <a:gd name="connsiteX195" fmla="*/ 207646 w 2085975"/>
                <a:gd name="connsiteY195" fmla="*/ 1022985 h 2521011"/>
                <a:gd name="connsiteX196" fmla="*/ 186691 w 2085975"/>
                <a:gd name="connsiteY196" fmla="*/ 986790 h 2521011"/>
                <a:gd name="connsiteX197" fmla="*/ 57151 w 2085975"/>
                <a:gd name="connsiteY197" fmla="*/ 969645 h 2521011"/>
                <a:gd name="connsiteX198" fmla="*/ 125731 w 2085975"/>
                <a:gd name="connsiteY198" fmla="*/ 843915 h 2521011"/>
                <a:gd name="connsiteX199" fmla="*/ 129541 w 2085975"/>
                <a:gd name="connsiteY199" fmla="*/ 731520 h 2521011"/>
                <a:gd name="connsiteX200" fmla="*/ 104775 w 2085975"/>
                <a:gd name="connsiteY200" fmla="*/ 715066 h 2521011"/>
                <a:gd name="connsiteX201" fmla="*/ 104775 w 2085975"/>
                <a:gd name="connsiteY201" fmla="*/ 567691 h 2521011"/>
                <a:gd name="connsiteX202" fmla="*/ 125730 w 2085975"/>
                <a:gd name="connsiteY202" fmla="*/ 489586 h 2521011"/>
                <a:gd name="connsiteX203" fmla="*/ 95250 w 2085975"/>
                <a:gd name="connsiteY203" fmla="*/ 447676 h 2521011"/>
                <a:gd name="connsiteX204" fmla="*/ 169545 w 2085975"/>
                <a:gd name="connsiteY204" fmla="*/ 449581 h 2521011"/>
                <a:gd name="connsiteX205" fmla="*/ 164949 w 2085975"/>
                <a:gd name="connsiteY205" fmla="*/ 446066 h 2521011"/>
                <a:gd name="connsiteX206" fmla="*/ 169545 w 2085975"/>
                <a:gd name="connsiteY206" fmla="*/ 447675 h 2521011"/>
                <a:gd name="connsiteX207" fmla="*/ 200025 w 2085975"/>
                <a:gd name="connsiteY207" fmla="*/ 382905 h 2521011"/>
                <a:gd name="connsiteX208" fmla="*/ 283845 w 2085975"/>
                <a:gd name="connsiteY208" fmla="*/ 384810 h 2521011"/>
                <a:gd name="connsiteX209" fmla="*/ 329565 w 2085975"/>
                <a:gd name="connsiteY209" fmla="*/ 361950 h 2521011"/>
                <a:gd name="connsiteX210" fmla="*/ 344805 w 2085975"/>
                <a:gd name="connsiteY210" fmla="*/ 335280 h 2521011"/>
                <a:gd name="connsiteX211" fmla="*/ 348615 w 2085975"/>
                <a:gd name="connsiteY211" fmla="*/ 266700 h 2521011"/>
                <a:gd name="connsiteX212" fmla="*/ 325755 w 2085975"/>
                <a:gd name="connsiteY212" fmla="*/ 198120 h 2521011"/>
                <a:gd name="connsiteX213" fmla="*/ 272415 w 2085975"/>
                <a:gd name="connsiteY213" fmla="*/ 137160 h 2521011"/>
                <a:gd name="connsiteX214" fmla="*/ 295275 w 2085975"/>
                <a:gd name="connsiteY214" fmla="*/ 125730 h 2521011"/>
                <a:gd name="connsiteX215" fmla="*/ 293496 w 2085975"/>
                <a:gd name="connsiteY215" fmla="*/ 119401 h 2521011"/>
                <a:gd name="connsiteX216" fmla="*/ 295275 w 2085975"/>
                <a:gd name="connsiteY216" fmla="*/ 120015 h 2521011"/>
                <a:gd name="connsiteX217" fmla="*/ 337185 w 2085975"/>
                <a:gd name="connsiteY217" fmla="*/ 74295 h 2521011"/>
                <a:gd name="connsiteX218" fmla="*/ 403860 w 2085975"/>
                <a:gd name="connsiteY218" fmla="*/ 85725 h 2521011"/>
                <a:gd name="connsiteX219" fmla="*/ 381000 w 2085975"/>
                <a:gd name="connsiteY219" fmla="*/ 49530 h 2521011"/>
                <a:gd name="connsiteX220" fmla="*/ 432435 w 2085975"/>
                <a:gd name="connsiteY220" fmla="*/ 13335 h 2521011"/>
                <a:gd name="connsiteX221" fmla="*/ 537210 w 2085975"/>
                <a:gd name="connsiteY221"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05000 w 2085975"/>
                <a:gd name="connsiteY49" fmla="*/ 20135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338452 w 2085975"/>
                <a:gd name="connsiteY68" fmla="*/ 1588442 h 2521011"/>
                <a:gd name="connsiteX69" fmla="*/ 338961 w 2085975"/>
                <a:gd name="connsiteY69" fmla="*/ 1588971 h 2521011"/>
                <a:gd name="connsiteX70" fmla="*/ 338452 w 2085975"/>
                <a:gd name="connsiteY70" fmla="*/ 1588442 h 2521011"/>
                <a:gd name="connsiteX71" fmla="*/ 537210 w 2085975"/>
                <a:gd name="connsiteY71" fmla="*/ 0 h 2521011"/>
                <a:gd name="connsiteX72" fmla="*/ 563880 w 2085975"/>
                <a:gd name="connsiteY72" fmla="*/ 80010 h 2521011"/>
                <a:gd name="connsiteX73" fmla="*/ 672465 w 2085975"/>
                <a:gd name="connsiteY73" fmla="*/ 51435 h 2521011"/>
                <a:gd name="connsiteX74" fmla="*/ 721352 w 2085975"/>
                <a:gd name="connsiteY74" fmla="*/ 29486 h 2521011"/>
                <a:gd name="connsiteX75" fmla="*/ 744855 w 2085975"/>
                <a:gd name="connsiteY75" fmla="*/ 59055 h 2521011"/>
                <a:gd name="connsiteX76" fmla="*/ 739140 w 2085975"/>
                <a:gd name="connsiteY76" fmla="*/ 89535 h 2521011"/>
                <a:gd name="connsiteX77" fmla="*/ 821055 w 2085975"/>
                <a:gd name="connsiteY77" fmla="*/ 93345 h 2521011"/>
                <a:gd name="connsiteX78" fmla="*/ 834390 w 2085975"/>
                <a:gd name="connsiteY78" fmla="*/ 19050 h 2521011"/>
                <a:gd name="connsiteX79" fmla="*/ 855345 w 2085975"/>
                <a:gd name="connsiteY79" fmla="*/ 47625 h 2521011"/>
                <a:gd name="connsiteX80" fmla="*/ 946785 w 2085975"/>
                <a:gd name="connsiteY80" fmla="*/ 47625 h 2521011"/>
                <a:gd name="connsiteX81" fmla="*/ 996315 w 2085975"/>
                <a:gd name="connsiteY81" fmla="*/ 38100 h 2521011"/>
                <a:gd name="connsiteX82" fmla="*/ 1003935 w 2085975"/>
                <a:gd name="connsiteY82" fmla="*/ 9525 h 2521011"/>
                <a:gd name="connsiteX83" fmla="*/ 1064895 w 2085975"/>
                <a:gd name="connsiteY83" fmla="*/ 0 h 2521011"/>
                <a:gd name="connsiteX84" fmla="*/ 1097280 w 2085975"/>
                <a:gd name="connsiteY84" fmla="*/ 102870 h 2521011"/>
                <a:gd name="connsiteX85" fmla="*/ 1110615 w 2085975"/>
                <a:gd name="connsiteY85" fmla="*/ 102870 h 2521011"/>
                <a:gd name="connsiteX86" fmla="*/ 1135380 w 2085975"/>
                <a:gd name="connsiteY86" fmla="*/ 190500 h 2521011"/>
                <a:gd name="connsiteX87" fmla="*/ 1137805 w 2085975"/>
                <a:gd name="connsiteY87" fmla="*/ 195722 h 2521011"/>
                <a:gd name="connsiteX88" fmla="*/ 1135380 w 2085975"/>
                <a:gd name="connsiteY88" fmla="*/ 198120 h 2521011"/>
                <a:gd name="connsiteX89" fmla="*/ 1131570 w 2085975"/>
                <a:gd name="connsiteY89" fmla="*/ 240030 h 2521011"/>
                <a:gd name="connsiteX90" fmla="*/ 1156335 w 2085975"/>
                <a:gd name="connsiteY90" fmla="*/ 346710 h 2521011"/>
                <a:gd name="connsiteX91" fmla="*/ 1099185 w 2085975"/>
                <a:gd name="connsiteY91" fmla="*/ 363855 h 2521011"/>
                <a:gd name="connsiteX92" fmla="*/ 1127760 w 2085975"/>
                <a:gd name="connsiteY92" fmla="*/ 510540 h 2521011"/>
                <a:gd name="connsiteX93" fmla="*/ 1148715 w 2085975"/>
                <a:gd name="connsiteY93" fmla="*/ 563880 h 2521011"/>
                <a:gd name="connsiteX94" fmla="*/ 1194435 w 2085975"/>
                <a:gd name="connsiteY94" fmla="*/ 641985 h 2521011"/>
                <a:gd name="connsiteX95" fmla="*/ 1215390 w 2085975"/>
                <a:gd name="connsiteY95" fmla="*/ 645795 h 2521011"/>
                <a:gd name="connsiteX96" fmla="*/ 1243965 w 2085975"/>
                <a:gd name="connsiteY96" fmla="*/ 737235 h 2521011"/>
                <a:gd name="connsiteX97" fmla="*/ 1423035 w 2085975"/>
                <a:gd name="connsiteY97" fmla="*/ 702945 h 2521011"/>
                <a:gd name="connsiteX98" fmla="*/ 1422609 w 2085975"/>
                <a:gd name="connsiteY98" fmla="*/ 700259 h 2521011"/>
                <a:gd name="connsiteX99" fmla="*/ 1468755 w 2085975"/>
                <a:gd name="connsiteY99" fmla="*/ 689610 h 2521011"/>
                <a:gd name="connsiteX100" fmla="*/ 1491615 w 2085975"/>
                <a:gd name="connsiteY100" fmla="*/ 659130 h 2521011"/>
                <a:gd name="connsiteX101" fmla="*/ 1520190 w 2085975"/>
                <a:gd name="connsiteY101" fmla="*/ 645795 h 2521011"/>
                <a:gd name="connsiteX102" fmla="*/ 1531620 w 2085975"/>
                <a:gd name="connsiteY102" fmla="*/ 613410 h 2521011"/>
                <a:gd name="connsiteX103" fmla="*/ 1552575 w 2085975"/>
                <a:gd name="connsiteY103" fmla="*/ 594360 h 2521011"/>
                <a:gd name="connsiteX104" fmla="*/ 1573530 w 2085975"/>
                <a:gd name="connsiteY104" fmla="*/ 609600 h 2521011"/>
                <a:gd name="connsiteX105" fmla="*/ 1567815 w 2085975"/>
                <a:gd name="connsiteY105" fmla="*/ 708660 h 2521011"/>
                <a:gd name="connsiteX106" fmla="*/ 1638300 w 2085975"/>
                <a:gd name="connsiteY106" fmla="*/ 786765 h 2521011"/>
                <a:gd name="connsiteX107" fmla="*/ 1640205 w 2085975"/>
                <a:gd name="connsiteY107" fmla="*/ 851535 h 2521011"/>
                <a:gd name="connsiteX108" fmla="*/ 1615440 w 2085975"/>
                <a:gd name="connsiteY108" fmla="*/ 872490 h 2521011"/>
                <a:gd name="connsiteX109" fmla="*/ 1678305 w 2085975"/>
                <a:gd name="connsiteY109" fmla="*/ 876300 h 2521011"/>
                <a:gd name="connsiteX110" fmla="*/ 1964632 w 2085975"/>
                <a:gd name="connsiteY110" fmla="*/ 811829 h 2521011"/>
                <a:gd name="connsiteX111" fmla="*/ 1985010 w 2085975"/>
                <a:gd name="connsiteY111" fmla="*/ 889635 h 2521011"/>
                <a:gd name="connsiteX112" fmla="*/ 1977390 w 2085975"/>
                <a:gd name="connsiteY112" fmla="*/ 942975 h 2521011"/>
                <a:gd name="connsiteX113" fmla="*/ 1912620 w 2085975"/>
                <a:gd name="connsiteY113" fmla="*/ 952500 h 2521011"/>
                <a:gd name="connsiteX114" fmla="*/ 1912620 w 2085975"/>
                <a:gd name="connsiteY114" fmla="*/ 1022985 h 2521011"/>
                <a:gd name="connsiteX115" fmla="*/ 1956435 w 2085975"/>
                <a:gd name="connsiteY115" fmla="*/ 1028700 h 2521011"/>
                <a:gd name="connsiteX116" fmla="*/ 1996440 w 2085975"/>
                <a:gd name="connsiteY116" fmla="*/ 1002030 h 2521011"/>
                <a:gd name="connsiteX117" fmla="*/ 1975485 w 2085975"/>
                <a:gd name="connsiteY117" fmla="*/ 1057275 h 2521011"/>
                <a:gd name="connsiteX118" fmla="*/ 1971675 w 2085975"/>
                <a:gd name="connsiteY118" fmla="*/ 1137285 h 2521011"/>
                <a:gd name="connsiteX119" fmla="*/ 1976108 w 2085975"/>
                <a:gd name="connsiteY119" fmla="*/ 1138062 h 2521011"/>
                <a:gd name="connsiteX120" fmla="*/ 2025015 w 2085975"/>
                <a:gd name="connsiteY120" fmla="*/ 1226820 h 2521011"/>
                <a:gd name="connsiteX121" fmla="*/ 1965960 w 2085975"/>
                <a:gd name="connsiteY121" fmla="*/ 1257300 h 2521011"/>
                <a:gd name="connsiteX122" fmla="*/ 1975485 w 2085975"/>
                <a:gd name="connsiteY122" fmla="*/ 1295400 h 2521011"/>
                <a:gd name="connsiteX123" fmla="*/ 1929765 w 2085975"/>
                <a:gd name="connsiteY123" fmla="*/ 1350645 h 2521011"/>
                <a:gd name="connsiteX124" fmla="*/ 2057400 w 2085975"/>
                <a:gd name="connsiteY124" fmla="*/ 1419225 h 2521011"/>
                <a:gd name="connsiteX125" fmla="*/ 2034540 w 2085975"/>
                <a:gd name="connsiteY125" fmla="*/ 1451610 h 2521011"/>
                <a:gd name="connsiteX126" fmla="*/ 2085975 w 2085975"/>
                <a:gd name="connsiteY126" fmla="*/ 1527810 h 2521011"/>
                <a:gd name="connsiteX127" fmla="*/ 2080260 w 2085975"/>
                <a:gd name="connsiteY127" fmla="*/ 1565910 h 2521011"/>
                <a:gd name="connsiteX128" fmla="*/ 2045970 w 2085975"/>
                <a:gd name="connsiteY128" fmla="*/ 1581150 h 2521011"/>
                <a:gd name="connsiteX129" fmla="*/ 2013585 w 2085975"/>
                <a:gd name="connsiteY129" fmla="*/ 1657350 h 2521011"/>
                <a:gd name="connsiteX130" fmla="*/ 2047875 w 2085975"/>
                <a:gd name="connsiteY130" fmla="*/ 1691640 h 2521011"/>
                <a:gd name="connsiteX131" fmla="*/ 2011680 w 2085975"/>
                <a:gd name="connsiteY131" fmla="*/ 1737360 h 2521011"/>
                <a:gd name="connsiteX132" fmla="*/ 2013585 w 2085975"/>
                <a:gd name="connsiteY132" fmla="*/ 1739265 h 2521011"/>
                <a:gd name="connsiteX133" fmla="*/ 1912620 w 2085975"/>
                <a:gd name="connsiteY133" fmla="*/ 1644015 h 2521011"/>
                <a:gd name="connsiteX134" fmla="*/ 1823085 w 2085975"/>
                <a:gd name="connsiteY134" fmla="*/ 1708785 h 2521011"/>
                <a:gd name="connsiteX135" fmla="*/ 1691640 w 2085975"/>
                <a:gd name="connsiteY135" fmla="*/ 1737360 h 2521011"/>
                <a:gd name="connsiteX136" fmla="*/ 1678305 w 2085975"/>
                <a:gd name="connsiteY136" fmla="*/ 1722120 h 2521011"/>
                <a:gd name="connsiteX137" fmla="*/ 1621155 w 2085975"/>
                <a:gd name="connsiteY137" fmla="*/ 1737360 h 2521011"/>
                <a:gd name="connsiteX138" fmla="*/ 1617345 w 2085975"/>
                <a:gd name="connsiteY138" fmla="*/ 1760220 h 2521011"/>
                <a:gd name="connsiteX139" fmla="*/ 1565432 w 2085975"/>
                <a:gd name="connsiteY139" fmla="*/ 1773198 h 2521011"/>
                <a:gd name="connsiteX140" fmla="*/ 1564005 w 2085975"/>
                <a:gd name="connsiteY140" fmla="*/ 1771650 h 2521011"/>
                <a:gd name="connsiteX141" fmla="*/ 1520190 w 2085975"/>
                <a:gd name="connsiteY141" fmla="*/ 1811655 h 2521011"/>
                <a:gd name="connsiteX142" fmla="*/ 1501140 w 2085975"/>
                <a:gd name="connsiteY142" fmla="*/ 1811655 h 2521011"/>
                <a:gd name="connsiteX143" fmla="*/ 1428750 w 2085975"/>
                <a:gd name="connsiteY143" fmla="*/ 1903095 h 2521011"/>
                <a:gd name="connsiteX144" fmla="*/ 1421130 w 2085975"/>
                <a:gd name="connsiteY144" fmla="*/ 1952625 h 2521011"/>
                <a:gd name="connsiteX145" fmla="*/ 1396365 w 2085975"/>
                <a:gd name="connsiteY145" fmla="*/ 1918335 h 2521011"/>
                <a:gd name="connsiteX146" fmla="*/ 1358265 w 2085975"/>
                <a:gd name="connsiteY146" fmla="*/ 1986915 h 2521011"/>
                <a:gd name="connsiteX147" fmla="*/ 1343025 w 2085975"/>
                <a:gd name="connsiteY147" fmla="*/ 1986915 h 2521011"/>
                <a:gd name="connsiteX148" fmla="*/ 1297305 w 2085975"/>
                <a:gd name="connsiteY148" fmla="*/ 2019300 h 2521011"/>
                <a:gd name="connsiteX149" fmla="*/ 1301115 w 2085975"/>
                <a:gd name="connsiteY149" fmla="*/ 2038350 h 2521011"/>
                <a:gd name="connsiteX150" fmla="*/ 1259205 w 2085975"/>
                <a:gd name="connsiteY150" fmla="*/ 2066925 h 2521011"/>
                <a:gd name="connsiteX151" fmla="*/ 1272540 w 2085975"/>
                <a:gd name="connsiteY151" fmla="*/ 2097405 h 2521011"/>
                <a:gd name="connsiteX152" fmla="*/ 1202055 w 2085975"/>
                <a:gd name="connsiteY152" fmla="*/ 2106930 h 2521011"/>
                <a:gd name="connsiteX153" fmla="*/ 1183005 w 2085975"/>
                <a:gd name="connsiteY153" fmla="*/ 2143125 h 2521011"/>
                <a:gd name="connsiteX154" fmla="*/ 1156335 w 2085975"/>
                <a:gd name="connsiteY154" fmla="*/ 2164080 h 2521011"/>
                <a:gd name="connsiteX155" fmla="*/ 1122045 w 2085975"/>
                <a:gd name="connsiteY155" fmla="*/ 2141220 h 2521011"/>
                <a:gd name="connsiteX156" fmla="*/ 1107891 w 2085975"/>
                <a:gd name="connsiteY156" fmla="*/ 2157396 h 2521011"/>
                <a:gd name="connsiteX157" fmla="*/ 1106805 w 2085975"/>
                <a:gd name="connsiteY157" fmla="*/ 2156460 h 2521011"/>
                <a:gd name="connsiteX158" fmla="*/ 979170 w 2085975"/>
                <a:gd name="connsiteY158" fmla="*/ 2042160 h 2521011"/>
                <a:gd name="connsiteX159" fmla="*/ 932138 w 2085975"/>
                <a:gd name="connsiteY159" fmla="*/ 2104529 h 2521011"/>
                <a:gd name="connsiteX160" fmla="*/ 851535 w 2085975"/>
                <a:gd name="connsiteY160" fmla="*/ 2101216 h 2521011"/>
                <a:gd name="connsiteX161" fmla="*/ 847725 w 2085975"/>
                <a:gd name="connsiteY161" fmla="*/ 2129791 h 2521011"/>
                <a:gd name="connsiteX162" fmla="*/ 689610 w 2085975"/>
                <a:gd name="connsiteY162" fmla="*/ 2129791 h 2521011"/>
                <a:gd name="connsiteX163" fmla="*/ 685800 w 2085975"/>
                <a:gd name="connsiteY163" fmla="*/ 2025016 h 2521011"/>
                <a:gd name="connsiteX164" fmla="*/ 683980 w 2085975"/>
                <a:gd name="connsiteY164" fmla="*/ 2024761 h 2521011"/>
                <a:gd name="connsiteX165" fmla="*/ 701040 w 2085975"/>
                <a:gd name="connsiteY165" fmla="*/ 1973580 h 2521011"/>
                <a:gd name="connsiteX166" fmla="*/ 659130 w 2085975"/>
                <a:gd name="connsiteY166" fmla="*/ 1939290 h 2521011"/>
                <a:gd name="connsiteX167" fmla="*/ 662940 w 2085975"/>
                <a:gd name="connsiteY167" fmla="*/ 1899285 h 2521011"/>
                <a:gd name="connsiteX168" fmla="*/ 674370 w 2085975"/>
                <a:gd name="connsiteY168" fmla="*/ 1836420 h 2521011"/>
                <a:gd name="connsiteX169" fmla="*/ 643890 w 2085975"/>
                <a:gd name="connsiteY169" fmla="*/ 1802130 h 2521011"/>
                <a:gd name="connsiteX170" fmla="*/ 590550 w 2085975"/>
                <a:gd name="connsiteY170" fmla="*/ 1790700 h 2521011"/>
                <a:gd name="connsiteX171" fmla="*/ 520065 w 2085975"/>
                <a:gd name="connsiteY171" fmla="*/ 1731645 h 2521011"/>
                <a:gd name="connsiteX172" fmla="*/ 520065 w 2085975"/>
                <a:gd name="connsiteY172" fmla="*/ 1704975 h 2521011"/>
                <a:gd name="connsiteX173" fmla="*/ 491490 w 2085975"/>
                <a:gd name="connsiteY173" fmla="*/ 1708785 h 2521011"/>
                <a:gd name="connsiteX174" fmla="*/ 386715 w 2085975"/>
                <a:gd name="connsiteY174" fmla="*/ 1638300 h 2521011"/>
                <a:gd name="connsiteX175" fmla="*/ 345639 w 2085975"/>
                <a:gd name="connsiteY175" fmla="*/ 1595581 h 2521011"/>
                <a:gd name="connsiteX176" fmla="*/ 346710 w 2085975"/>
                <a:gd name="connsiteY176" fmla="*/ 1543050 h 2521011"/>
                <a:gd name="connsiteX177" fmla="*/ 302895 w 2085975"/>
                <a:gd name="connsiteY177" fmla="*/ 1522095 h 2521011"/>
                <a:gd name="connsiteX178" fmla="*/ 318135 w 2085975"/>
                <a:gd name="connsiteY178" fmla="*/ 1470660 h 2521011"/>
                <a:gd name="connsiteX179" fmla="*/ 274320 w 2085975"/>
                <a:gd name="connsiteY179" fmla="*/ 1491615 h 2521011"/>
                <a:gd name="connsiteX180" fmla="*/ 241935 w 2085975"/>
                <a:gd name="connsiteY180" fmla="*/ 1491615 h 2521011"/>
                <a:gd name="connsiteX181" fmla="*/ 236220 w 2085975"/>
                <a:gd name="connsiteY181" fmla="*/ 1510665 h 2521011"/>
                <a:gd name="connsiteX182" fmla="*/ 85676 w 2085975"/>
                <a:gd name="connsiteY182" fmla="*/ 1510087 h 2521011"/>
                <a:gd name="connsiteX183" fmla="*/ 80010 w 2085975"/>
                <a:gd name="connsiteY183" fmla="*/ 1443990 h 2521011"/>
                <a:gd name="connsiteX184" fmla="*/ 30480 w 2085975"/>
                <a:gd name="connsiteY184" fmla="*/ 1466850 h 2521011"/>
                <a:gd name="connsiteX185" fmla="*/ 9525 w 2085975"/>
                <a:gd name="connsiteY185" fmla="*/ 1390650 h 2521011"/>
                <a:gd name="connsiteX186" fmla="*/ 0 w 2085975"/>
                <a:gd name="connsiteY186" fmla="*/ 1389648 h 2521011"/>
                <a:gd name="connsiteX187" fmla="*/ 0 w 2085975"/>
                <a:gd name="connsiteY187" fmla="*/ 1352550 h 2521011"/>
                <a:gd name="connsiteX188" fmla="*/ 30480 w 2085975"/>
                <a:gd name="connsiteY188" fmla="*/ 1314450 h 2521011"/>
                <a:gd name="connsiteX189" fmla="*/ 95250 w 2085975"/>
                <a:gd name="connsiteY189" fmla="*/ 1303020 h 2521011"/>
                <a:gd name="connsiteX190" fmla="*/ 112395 w 2085975"/>
                <a:gd name="connsiteY190" fmla="*/ 1238250 h 2521011"/>
                <a:gd name="connsiteX191" fmla="*/ 100965 w 2085975"/>
                <a:gd name="connsiteY191" fmla="*/ 1143000 h 2521011"/>
                <a:gd name="connsiteX192" fmla="*/ 101779 w 2085975"/>
                <a:gd name="connsiteY192" fmla="*/ 1135131 h 2521011"/>
                <a:gd name="connsiteX193" fmla="*/ 190501 w 2085975"/>
                <a:gd name="connsiteY193" fmla="*/ 1110615 h 2521011"/>
                <a:gd name="connsiteX194" fmla="*/ 207646 w 2085975"/>
                <a:gd name="connsiteY194" fmla="*/ 1022985 h 2521011"/>
                <a:gd name="connsiteX195" fmla="*/ 186691 w 2085975"/>
                <a:gd name="connsiteY195" fmla="*/ 986790 h 2521011"/>
                <a:gd name="connsiteX196" fmla="*/ 57151 w 2085975"/>
                <a:gd name="connsiteY196" fmla="*/ 969645 h 2521011"/>
                <a:gd name="connsiteX197" fmla="*/ 125731 w 2085975"/>
                <a:gd name="connsiteY197" fmla="*/ 843915 h 2521011"/>
                <a:gd name="connsiteX198" fmla="*/ 129541 w 2085975"/>
                <a:gd name="connsiteY198" fmla="*/ 731520 h 2521011"/>
                <a:gd name="connsiteX199" fmla="*/ 104775 w 2085975"/>
                <a:gd name="connsiteY199" fmla="*/ 715066 h 2521011"/>
                <a:gd name="connsiteX200" fmla="*/ 104775 w 2085975"/>
                <a:gd name="connsiteY200" fmla="*/ 567691 h 2521011"/>
                <a:gd name="connsiteX201" fmla="*/ 125730 w 2085975"/>
                <a:gd name="connsiteY201" fmla="*/ 489586 h 2521011"/>
                <a:gd name="connsiteX202" fmla="*/ 95250 w 2085975"/>
                <a:gd name="connsiteY202" fmla="*/ 447676 h 2521011"/>
                <a:gd name="connsiteX203" fmla="*/ 169545 w 2085975"/>
                <a:gd name="connsiteY203" fmla="*/ 449581 h 2521011"/>
                <a:gd name="connsiteX204" fmla="*/ 164949 w 2085975"/>
                <a:gd name="connsiteY204" fmla="*/ 446066 h 2521011"/>
                <a:gd name="connsiteX205" fmla="*/ 169545 w 2085975"/>
                <a:gd name="connsiteY205" fmla="*/ 447675 h 2521011"/>
                <a:gd name="connsiteX206" fmla="*/ 200025 w 2085975"/>
                <a:gd name="connsiteY206" fmla="*/ 382905 h 2521011"/>
                <a:gd name="connsiteX207" fmla="*/ 283845 w 2085975"/>
                <a:gd name="connsiteY207" fmla="*/ 384810 h 2521011"/>
                <a:gd name="connsiteX208" fmla="*/ 329565 w 2085975"/>
                <a:gd name="connsiteY208" fmla="*/ 361950 h 2521011"/>
                <a:gd name="connsiteX209" fmla="*/ 344805 w 2085975"/>
                <a:gd name="connsiteY209" fmla="*/ 335280 h 2521011"/>
                <a:gd name="connsiteX210" fmla="*/ 348615 w 2085975"/>
                <a:gd name="connsiteY210" fmla="*/ 266700 h 2521011"/>
                <a:gd name="connsiteX211" fmla="*/ 325755 w 2085975"/>
                <a:gd name="connsiteY211" fmla="*/ 198120 h 2521011"/>
                <a:gd name="connsiteX212" fmla="*/ 272415 w 2085975"/>
                <a:gd name="connsiteY212" fmla="*/ 137160 h 2521011"/>
                <a:gd name="connsiteX213" fmla="*/ 295275 w 2085975"/>
                <a:gd name="connsiteY213" fmla="*/ 125730 h 2521011"/>
                <a:gd name="connsiteX214" fmla="*/ 293496 w 2085975"/>
                <a:gd name="connsiteY214" fmla="*/ 119401 h 2521011"/>
                <a:gd name="connsiteX215" fmla="*/ 295275 w 2085975"/>
                <a:gd name="connsiteY215" fmla="*/ 120015 h 2521011"/>
                <a:gd name="connsiteX216" fmla="*/ 337185 w 2085975"/>
                <a:gd name="connsiteY216" fmla="*/ 74295 h 2521011"/>
                <a:gd name="connsiteX217" fmla="*/ 403860 w 2085975"/>
                <a:gd name="connsiteY217" fmla="*/ 85725 h 2521011"/>
                <a:gd name="connsiteX218" fmla="*/ 381000 w 2085975"/>
                <a:gd name="connsiteY218" fmla="*/ 49530 h 2521011"/>
                <a:gd name="connsiteX219" fmla="*/ 432435 w 2085975"/>
                <a:gd name="connsiteY219" fmla="*/ 13335 h 2521011"/>
                <a:gd name="connsiteX220" fmla="*/ 537210 w 2085975"/>
                <a:gd name="connsiteY220"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53565 w 2085975"/>
                <a:gd name="connsiteY49" fmla="*/ 201930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338452 w 2085975"/>
                <a:gd name="connsiteY67" fmla="*/ 1588442 h 2521011"/>
                <a:gd name="connsiteX68" fmla="*/ 338961 w 2085975"/>
                <a:gd name="connsiteY68" fmla="*/ 1588971 h 2521011"/>
                <a:gd name="connsiteX69" fmla="*/ 338452 w 2085975"/>
                <a:gd name="connsiteY69" fmla="*/ 1588442 h 2521011"/>
                <a:gd name="connsiteX70" fmla="*/ 537210 w 2085975"/>
                <a:gd name="connsiteY70" fmla="*/ 0 h 2521011"/>
                <a:gd name="connsiteX71" fmla="*/ 563880 w 2085975"/>
                <a:gd name="connsiteY71" fmla="*/ 80010 h 2521011"/>
                <a:gd name="connsiteX72" fmla="*/ 672465 w 2085975"/>
                <a:gd name="connsiteY72" fmla="*/ 51435 h 2521011"/>
                <a:gd name="connsiteX73" fmla="*/ 721352 w 2085975"/>
                <a:gd name="connsiteY73" fmla="*/ 29486 h 2521011"/>
                <a:gd name="connsiteX74" fmla="*/ 744855 w 2085975"/>
                <a:gd name="connsiteY74" fmla="*/ 59055 h 2521011"/>
                <a:gd name="connsiteX75" fmla="*/ 739140 w 2085975"/>
                <a:gd name="connsiteY75" fmla="*/ 89535 h 2521011"/>
                <a:gd name="connsiteX76" fmla="*/ 821055 w 2085975"/>
                <a:gd name="connsiteY76" fmla="*/ 93345 h 2521011"/>
                <a:gd name="connsiteX77" fmla="*/ 834390 w 2085975"/>
                <a:gd name="connsiteY77" fmla="*/ 19050 h 2521011"/>
                <a:gd name="connsiteX78" fmla="*/ 855345 w 2085975"/>
                <a:gd name="connsiteY78" fmla="*/ 47625 h 2521011"/>
                <a:gd name="connsiteX79" fmla="*/ 946785 w 2085975"/>
                <a:gd name="connsiteY79" fmla="*/ 47625 h 2521011"/>
                <a:gd name="connsiteX80" fmla="*/ 996315 w 2085975"/>
                <a:gd name="connsiteY80" fmla="*/ 38100 h 2521011"/>
                <a:gd name="connsiteX81" fmla="*/ 1003935 w 2085975"/>
                <a:gd name="connsiteY81" fmla="*/ 9525 h 2521011"/>
                <a:gd name="connsiteX82" fmla="*/ 1064895 w 2085975"/>
                <a:gd name="connsiteY82" fmla="*/ 0 h 2521011"/>
                <a:gd name="connsiteX83" fmla="*/ 1097280 w 2085975"/>
                <a:gd name="connsiteY83" fmla="*/ 102870 h 2521011"/>
                <a:gd name="connsiteX84" fmla="*/ 1110615 w 2085975"/>
                <a:gd name="connsiteY84" fmla="*/ 102870 h 2521011"/>
                <a:gd name="connsiteX85" fmla="*/ 1135380 w 2085975"/>
                <a:gd name="connsiteY85" fmla="*/ 190500 h 2521011"/>
                <a:gd name="connsiteX86" fmla="*/ 1137805 w 2085975"/>
                <a:gd name="connsiteY86" fmla="*/ 195722 h 2521011"/>
                <a:gd name="connsiteX87" fmla="*/ 1135380 w 2085975"/>
                <a:gd name="connsiteY87" fmla="*/ 198120 h 2521011"/>
                <a:gd name="connsiteX88" fmla="*/ 1131570 w 2085975"/>
                <a:gd name="connsiteY88" fmla="*/ 240030 h 2521011"/>
                <a:gd name="connsiteX89" fmla="*/ 1156335 w 2085975"/>
                <a:gd name="connsiteY89" fmla="*/ 346710 h 2521011"/>
                <a:gd name="connsiteX90" fmla="*/ 1099185 w 2085975"/>
                <a:gd name="connsiteY90" fmla="*/ 363855 h 2521011"/>
                <a:gd name="connsiteX91" fmla="*/ 1127760 w 2085975"/>
                <a:gd name="connsiteY91" fmla="*/ 510540 h 2521011"/>
                <a:gd name="connsiteX92" fmla="*/ 1148715 w 2085975"/>
                <a:gd name="connsiteY92" fmla="*/ 563880 h 2521011"/>
                <a:gd name="connsiteX93" fmla="*/ 1194435 w 2085975"/>
                <a:gd name="connsiteY93" fmla="*/ 641985 h 2521011"/>
                <a:gd name="connsiteX94" fmla="*/ 1215390 w 2085975"/>
                <a:gd name="connsiteY94" fmla="*/ 645795 h 2521011"/>
                <a:gd name="connsiteX95" fmla="*/ 1243965 w 2085975"/>
                <a:gd name="connsiteY95" fmla="*/ 737235 h 2521011"/>
                <a:gd name="connsiteX96" fmla="*/ 1423035 w 2085975"/>
                <a:gd name="connsiteY96" fmla="*/ 702945 h 2521011"/>
                <a:gd name="connsiteX97" fmla="*/ 1422609 w 2085975"/>
                <a:gd name="connsiteY97" fmla="*/ 700259 h 2521011"/>
                <a:gd name="connsiteX98" fmla="*/ 1468755 w 2085975"/>
                <a:gd name="connsiteY98" fmla="*/ 689610 h 2521011"/>
                <a:gd name="connsiteX99" fmla="*/ 1491615 w 2085975"/>
                <a:gd name="connsiteY99" fmla="*/ 659130 h 2521011"/>
                <a:gd name="connsiteX100" fmla="*/ 1520190 w 2085975"/>
                <a:gd name="connsiteY100" fmla="*/ 645795 h 2521011"/>
                <a:gd name="connsiteX101" fmla="*/ 1531620 w 2085975"/>
                <a:gd name="connsiteY101" fmla="*/ 613410 h 2521011"/>
                <a:gd name="connsiteX102" fmla="*/ 1552575 w 2085975"/>
                <a:gd name="connsiteY102" fmla="*/ 594360 h 2521011"/>
                <a:gd name="connsiteX103" fmla="*/ 1573530 w 2085975"/>
                <a:gd name="connsiteY103" fmla="*/ 609600 h 2521011"/>
                <a:gd name="connsiteX104" fmla="*/ 1567815 w 2085975"/>
                <a:gd name="connsiteY104" fmla="*/ 708660 h 2521011"/>
                <a:gd name="connsiteX105" fmla="*/ 1638300 w 2085975"/>
                <a:gd name="connsiteY105" fmla="*/ 786765 h 2521011"/>
                <a:gd name="connsiteX106" fmla="*/ 1640205 w 2085975"/>
                <a:gd name="connsiteY106" fmla="*/ 851535 h 2521011"/>
                <a:gd name="connsiteX107" fmla="*/ 1615440 w 2085975"/>
                <a:gd name="connsiteY107" fmla="*/ 872490 h 2521011"/>
                <a:gd name="connsiteX108" fmla="*/ 1678305 w 2085975"/>
                <a:gd name="connsiteY108" fmla="*/ 876300 h 2521011"/>
                <a:gd name="connsiteX109" fmla="*/ 1964632 w 2085975"/>
                <a:gd name="connsiteY109" fmla="*/ 811829 h 2521011"/>
                <a:gd name="connsiteX110" fmla="*/ 1985010 w 2085975"/>
                <a:gd name="connsiteY110" fmla="*/ 889635 h 2521011"/>
                <a:gd name="connsiteX111" fmla="*/ 1977390 w 2085975"/>
                <a:gd name="connsiteY111" fmla="*/ 942975 h 2521011"/>
                <a:gd name="connsiteX112" fmla="*/ 1912620 w 2085975"/>
                <a:gd name="connsiteY112" fmla="*/ 952500 h 2521011"/>
                <a:gd name="connsiteX113" fmla="*/ 1912620 w 2085975"/>
                <a:gd name="connsiteY113" fmla="*/ 1022985 h 2521011"/>
                <a:gd name="connsiteX114" fmla="*/ 1956435 w 2085975"/>
                <a:gd name="connsiteY114" fmla="*/ 1028700 h 2521011"/>
                <a:gd name="connsiteX115" fmla="*/ 1996440 w 2085975"/>
                <a:gd name="connsiteY115" fmla="*/ 1002030 h 2521011"/>
                <a:gd name="connsiteX116" fmla="*/ 1975485 w 2085975"/>
                <a:gd name="connsiteY116" fmla="*/ 1057275 h 2521011"/>
                <a:gd name="connsiteX117" fmla="*/ 1971675 w 2085975"/>
                <a:gd name="connsiteY117" fmla="*/ 1137285 h 2521011"/>
                <a:gd name="connsiteX118" fmla="*/ 1976108 w 2085975"/>
                <a:gd name="connsiteY118" fmla="*/ 1138062 h 2521011"/>
                <a:gd name="connsiteX119" fmla="*/ 2025015 w 2085975"/>
                <a:gd name="connsiteY119" fmla="*/ 1226820 h 2521011"/>
                <a:gd name="connsiteX120" fmla="*/ 1965960 w 2085975"/>
                <a:gd name="connsiteY120" fmla="*/ 1257300 h 2521011"/>
                <a:gd name="connsiteX121" fmla="*/ 1975485 w 2085975"/>
                <a:gd name="connsiteY121" fmla="*/ 1295400 h 2521011"/>
                <a:gd name="connsiteX122" fmla="*/ 1929765 w 2085975"/>
                <a:gd name="connsiteY122" fmla="*/ 1350645 h 2521011"/>
                <a:gd name="connsiteX123" fmla="*/ 2057400 w 2085975"/>
                <a:gd name="connsiteY123" fmla="*/ 1419225 h 2521011"/>
                <a:gd name="connsiteX124" fmla="*/ 2034540 w 2085975"/>
                <a:gd name="connsiteY124" fmla="*/ 1451610 h 2521011"/>
                <a:gd name="connsiteX125" fmla="*/ 2085975 w 2085975"/>
                <a:gd name="connsiteY125" fmla="*/ 1527810 h 2521011"/>
                <a:gd name="connsiteX126" fmla="*/ 2080260 w 2085975"/>
                <a:gd name="connsiteY126" fmla="*/ 1565910 h 2521011"/>
                <a:gd name="connsiteX127" fmla="*/ 2045970 w 2085975"/>
                <a:gd name="connsiteY127" fmla="*/ 1581150 h 2521011"/>
                <a:gd name="connsiteX128" fmla="*/ 2013585 w 2085975"/>
                <a:gd name="connsiteY128" fmla="*/ 1657350 h 2521011"/>
                <a:gd name="connsiteX129" fmla="*/ 2047875 w 2085975"/>
                <a:gd name="connsiteY129" fmla="*/ 1691640 h 2521011"/>
                <a:gd name="connsiteX130" fmla="*/ 2011680 w 2085975"/>
                <a:gd name="connsiteY130" fmla="*/ 1737360 h 2521011"/>
                <a:gd name="connsiteX131" fmla="*/ 2013585 w 2085975"/>
                <a:gd name="connsiteY131" fmla="*/ 1739265 h 2521011"/>
                <a:gd name="connsiteX132" fmla="*/ 1912620 w 2085975"/>
                <a:gd name="connsiteY132" fmla="*/ 1644015 h 2521011"/>
                <a:gd name="connsiteX133" fmla="*/ 1823085 w 2085975"/>
                <a:gd name="connsiteY133" fmla="*/ 1708785 h 2521011"/>
                <a:gd name="connsiteX134" fmla="*/ 1691640 w 2085975"/>
                <a:gd name="connsiteY134" fmla="*/ 1737360 h 2521011"/>
                <a:gd name="connsiteX135" fmla="*/ 1678305 w 2085975"/>
                <a:gd name="connsiteY135" fmla="*/ 1722120 h 2521011"/>
                <a:gd name="connsiteX136" fmla="*/ 1621155 w 2085975"/>
                <a:gd name="connsiteY136" fmla="*/ 1737360 h 2521011"/>
                <a:gd name="connsiteX137" fmla="*/ 1617345 w 2085975"/>
                <a:gd name="connsiteY137" fmla="*/ 1760220 h 2521011"/>
                <a:gd name="connsiteX138" fmla="*/ 1565432 w 2085975"/>
                <a:gd name="connsiteY138" fmla="*/ 1773198 h 2521011"/>
                <a:gd name="connsiteX139" fmla="*/ 1564005 w 2085975"/>
                <a:gd name="connsiteY139" fmla="*/ 1771650 h 2521011"/>
                <a:gd name="connsiteX140" fmla="*/ 1520190 w 2085975"/>
                <a:gd name="connsiteY140" fmla="*/ 1811655 h 2521011"/>
                <a:gd name="connsiteX141" fmla="*/ 1501140 w 2085975"/>
                <a:gd name="connsiteY141" fmla="*/ 1811655 h 2521011"/>
                <a:gd name="connsiteX142" fmla="*/ 1428750 w 2085975"/>
                <a:gd name="connsiteY142" fmla="*/ 1903095 h 2521011"/>
                <a:gd name="connsiteX143" fmla="*/ 1421130 w 2085975"/>
                <a:gd name="connsiteY143" fmla="*/ 1952625 h 2521011"/>
                <a:gd name="connsiteX144" fmla="*/ 1396365 w 2085975"/>
                <a:gd name="connsiteY144" fmla="*/ 1918335 h 2521011"/>
                <a:gd name="connsiteX145" fmla="*/ 1358265 w 2085975"/>
                <a:gd name="connsiteY145" fmla="*/ 1986915 h 2521011"/>
                <a:gd name="connsiteX146" fmla="*/ 1343025 w 2085975"/>
                <a:gd name="connsiteY146" fmla="*/ 1986915 h 2521011"/>
                <a:gd name="connsiteX147" fmla="*/ 1297305 w 2085975"/>
                <a:gd name="connsiteY147" fmla="*/ 2019300 h 2521011"/>
                <a:gd name="connsiteX148" fmla="*/ 1301115 w 2085975"/>
                <a:gd name="connsiteY148" fmla="*/ 2038350 h 2521011"/>
                <a:gd name="connsiteX149" fmla="*/ 1259205 w 2085975"/>
                <a:gd name="connsiteY149" fmla="*/ 2066925 h 2521011"/>
                <a:gd name="connsiteX150" fmla="*/ 1272540 w 2085975"/>
                <a:gd name="connsiteY150" fmla="*/ 2097405 h 2521011"/>
                <a:gd name="connsiteX151" fmla="*/ 1202055 w 2085975"/>
                <a:gd name="connsiteY151" fmla="*/ 2106930 h 2521011"/>
                <a:gd name="connsiteX152" fmla="*/ 1183005 w 2085975"/>
                <a:gd name="connsiteY152" fmla="*/ 2143125 h 2521011"/>
                <a:gd name="connsiteX153" fmla="*/ 1156335 w 2085975"/>
                <a:gd name="connsiteY153" fmla="*/ 2164080 h 2521011"/>
                <a:gd name="connsiteX154" fmla="*/ 1122045 w 2085975"/>
                <a:gd name="connsiteY154" fmla="*/ 2141220 h 2521011"/>
                <a:gd name="connsiteX155" fmla="*/ 1107891 w 2085975"/>
                <a:gd name="connsiteY155" fmla="*/ 2157396 h 2521011"/>
                <a:gd name="connsiteX156" fmla="*/ 1106805 w 2085975"/>
                <a:gd name="connsiteY156" fmla="*/ 2156460 h 2521011"/>
                <a:gd name="connsiteX157" fmla="*/ 979170 w 2085975"/>
                <a:gd name="connsiteY157" fmla="*/ 2042160 h 2521011"/>
                <a:gd name="connsiteX158" fmla="*/ 932138 w 2085975"/>
                <a:gd name="connsiteY158" fmla="*/ 2104529 h 2521011"/>
                <a:gd name="connsiteX159" fmla="*/ 851535 w 2085975"/>
                <a:gd name="connsiteY159" fmla="*/ 2101216 h 2521011"/>
                <a:gd name="connsiteX160" fmla="*/ 847725 w 2085975"/>
                <a:gd name="connsiteY160" fmla="*/ 2129791 h 2521011"/>
                <a:gd name="connsiteX161" fmla="*/ 689610 w 2085975"/>
                <a:gd name="connsiteY161" fmla="*/ 2129791 h 2521011"/>
                <a:gd name="connsiteX162" fmla="*/ 685800 w 2085975"/>
                <a:gd name="connsiteY162" fmla="*/ 2025016 h 2521011"/>
                <a:gd name="connsiteX163" fmla="*/ 683980 w 2085975"/>
                <a:gd name="connsiteY163" fmla="*/ 2024761 h 2521011"/>
                <a:gd name="connsiteX164" fmla="*/ 701040 w 2085975"/>
                <a:gd name="connsiteY164" fmla="*/ 1973580 h 2521011"/>
                <a:gd name="connsiteX165" fmla="*/ 659130 w 2085975"/>
                <a:gd name="connsiteY165" fmla="*/ 1939290 h 2521011"/>
                <a:gd name="connsiteX166" fmla="*/ 662940 w 2085975"/>
                <a:gd name="connsiteY166" fmla="*/ 1899285 h 2521011"/>
                <a:gd name="connsiteX167" fmla="*/ 674370 w 2085975"/>
                <a:gd name="connsiteY167" fmla="*/ 1836420 h 2521011"/>
                <a:gd name="connsiteX168" fmla="*/ 643890 w 2085975"/>
                <a:gd name="connsiteY168" fmla="*/ 1802130 h 2521011"/>
                <a:gd name="connsiteX169" fmla="*/ 590550 w 2085975"/>
                <a:gd name="connsiteY169" fmla="*/ 1790700 h 2521011"/>
                <a:gd name="connsiteX170" fmla="*/ 520065 w 2085975"/>
                <a:gd name="connsiteY170" fmla="*/ 1731645 h 2521011"/>
                <a:gd name="connsiteX171" fmla="*/ 520065 w 2085975"/>
                <a:gd name="connsiteY171" fmla="*/ 1704975 h 2521011"/>
                <a:gd name="connsiteX172" fmla="*/ 491490 w 2085975"/>
                <a:gd name="connsiteY172" fmla="*/ 1708785 h 2521011"/>
                <a:gd name="connsiteX173" fmla="*/ 386715 w 2085975"/>
                <a:gd name="connsiteY173" fmla="*/ 1638300 h 2521011"/>
                <a:gd name="connsiteX174" fmla="*/ 345639 w 2085975"/>
                <a:gd name="connsiteY174" fmla="*/ 1595581 h 2521011"/>
                <a:gd name="connsiteX175" fmla="*/ 346710 w 2085975"/>
                <a:gd name="connsiteY175" fmla="*/ 1543050 h 2521011"/>
                <a:gd name="connsiteX176" fmla="*/ 302895 w 2085975"/>
                <a:gd name="connsiteY176" fmla="*/ 1522095 h 2521011"/>
                <a:gd name="connsiteX177" fmla="*/ 318135 w 2085975"/>
                <a:gd name="connsiteY177" fmla="*/ 1470660 h 2521011"/>
                <a:gd name="connsiteX178" fmla="*/ 274320 w 2085975"/>
                <a:gd name="connsiteY178" fmla="*/ 1491615 h 2521011"/>
                <a:gd name="connsiteX179" fmla="*/ 241935 w 2085975"/>
                <a:gd name="connsiteY179" fmla="*/ 1491615 h 2521011"/>
                <a:gd name="connsiteX180" fmla="*/ 236220 w 2085975"/>
                <a:gd name="connsiteY180" fmla="*/ 1510665 h 2521011"/>
                <a:gd name="connsiteX181" fmla="*/ 85676 w 2085975"/>
                <a:gd name="connsiteY181" fmla="*/ 1510087 h 2521011"/>
                <a:gd name="connsiteX182" fmla="*/ 80010 w 2085975"/>
                <a:gd name="connsiteY182" fmla="*/ 1443990 h 2521011"/>
                <a:gd name="connsiteX183" fmla="*/ 30480 w 2085975"/>
                <a:gd name="connsiteY183" fmla="*/ 1466850 h 2521011"/>
                <a:gd name="connsiteX184" fmla="*/ 9525 w 2085975"/>
                <a:gd name="connsiteY184" fmla="*/ 1390650 h 2521011"/>
                <a:gd name="connsiteX185" fmla="*/ 0 w 2085975"/>
                <a:gd name="connsiteY185" fmla="*/ 1389648 h 2521011"/>
                <a:gd name="connsiteX186" fmla="*/ 0 w 2085975"/>
                <a:gd name="connsiteY186" fmla="*/ 1352550 h 2521011"/>
                <a:gd name="connsiteX187" fmla="*/ 30480 w 2085975"/>
                <a:gd name="connsiteY187" fmla="*/ 1314450 h 2521011"/>
                <a:gd name="connsiteX188" fmla="*/ 95250 w 2085975"/>
                <a:gd name="connsiteY188" fmla="*/ 1303020 h 2521011"/>
                <a:gd name="connsiteX189" fmla="*/ 112395 w 2085975"/>
                <a:gd name="connsiteY189" fmla="*/ 1238250 h 2521011"/>
                <a:gd name="connsiteX190" fmla="*/ 100965 w 2085975"/>
                <a:gd name="connsiteY190" fmla="*/ 1143000 h 2521011"/>
                <a:gd name="connsiteX191" fmla="*/ 101779 w 2085975"/>
                <a:gd name="connsiteY191" fmla="*/ 1135131 h 2521011"/>
                <a:gd name="connsiteX192" fmla="*/ 190501 w 2085975"/>
                <a:gd name="connsiteY192" fmla="*/ 1110615 h 2521011"/>
                <a:gd name="connsiteX193" fmla="*/ 207646 w 2085975"/>
                <a:gd name="connsiteY193" fmla="*/ 1022985 h 2521011"/>
                <a:gd name="connsiteX194" fmla="*/ 186691 w 2085975"/>
                <a:gd name="connsiteY194" fmla="*/ 986790 h 2521011"/>
                <a:gd name="connsiteX195" fmla="*/ 57151 w 2085975"/>
                <a:gd name="connsiteY195" fmla="*/ 969645 h 2521011"/>
                <a:gd name="connsiteX196" fmla="*/ 125731 w 2085975"/>
                <a:gd name="connsiteY196" fmla="*/ 843915 h 2521011"/>
                <a:gd name="connsiteX197" fmla="*/ 129541 w 2085975"/>
                <a:gd name="connsiteY197" fmla="*/ 731520 h 2521011"/>
                <a:gd name="connsiteX198" fmla="*/ 104775 w 2085975"/>
                <a:gd name="connsiteY198" fmla="*/ 715066 h 2521011"/>
                <a:gd name="connsiteX199" fmla="*/ 104775 w 2085975"/>
                <a:gd name="connsiteY199" fmla="*/ 567691 h 2521011"/>
                <a:gd name="connsiteX200" fmla="*/ 125730 w 2085975"/>
                <a:gd name="connsiteY200" fmla="*/ 489586 h 2521011"/>
                <a:gd name="connsiteX201" fmla="*/ 95250 w 2085975"/>
                <a:gd name="connsiteY201" fmla="*/ 447676 h 2521011"/>
                <a:gd name="connsiteX202" fmla="*/ 169545 w 2085975"/>
                <a:gd name="connsiteY202" fmla="*/ 449581 h 2521011"/>
                <a:gd name="connsiteX203" fmla="*/ 164949 w 2085975"/>
                <a:gd name="connsiteY203" fmla="*/ 446066 h 2521011"/>
                <a:gd name="connsiteX204" fmla="*/ 169545 w 2085975"/>
                <a:gd name="connsiteY204" fmla="*/ 447675 h 2521011"/>
                <a:gd name="connsiteX205" fmla="*/ 200025 w 2085975"/>
                <a:gd name="connsiteY205" fmla="*/ 382905 h 2521011"/>
                <a:gd name="connsiteX206" fmla="*/ 283845 w 2085975"/>
                <a:gd name="connsiteY206" fmla="*/ 384810 h 2521011"/>
                <a:gd name="connsiteX207" fmla="*/ 329565 w 2085975"/>
                <a:gd name="connsiteY207" fmla="*/ 361950 h 2521011"/>
                <a:gd name="connsiteX208" fmla="*/ 344805 w 2085975"/>
                <a:gd name="connsiteY208" fmla="*/ 335280 h 2521011"/>
                <a:gd name="connsiteX209" fmla="*/ 348615 w 2085975"/>
                <a:gd name="connsiteY209" fmla="*/ 266700 h 2521011"/>
                <a:gd name="connsiteX210" fmla="*/ 325755 w 2085975"/>
                <a:gd name="connsiteY210" fmla="*/ 198120 h 2521011"/>
                <a:gd name="connsiteX211" fmla="*/ 272415 w 2085975"/>
                <a:gd name="connsiteY211" fmla="*/ 137160 h 2521011"/>
                <a:gd name="connsiteX212" fmla="*/ 295275 w 2085975"/>
                <a:gd name="connsiteY212" fmla="*/ 125730 h 2521011"/>
                <a:gd name="connsiteX213" fmla="*/ 293496 w 2085975"/>
                <a:gd name="connsiteY213" fmla="*/ 119401 h 2521011"/>
                <a:gd name="connsiteX214" fmla="*/ 295275 w 2085975"/>
                <a:gd name="connsiteY214" fmla="*/ 120015 h 2521011"/>
                <a:gd name="connsiteX215" fmla="*/ 337185 w 2085975"/>
                <a:gd name="connsiteY215" fmla="*/ 74295 h 2521011"/>
                <a:gd name="connsiteX216" fmla="*/ 403860 w 2085975"/>
                <a:gd name="connsiteY216" fmla="*/ 85725 h 2521011"/>
                <a:gd name="connsiteX217" fmla="*/ 381000 w 2085975"/>
                <a:gd name="connsiteY217" fmla="*/ 49530 h 2521011"/>
                <a:gd name="connsiteX218" fmla="*/ 432435 w 2085975"/>
                <a:gd name="connsiteY218" fmla="*/ 13335 h 2521011"/>
                <a:gd name="connsiteX219" fmla="*/ 537210 w 2085975"/>
                <a:gd name="connsiteY219"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06905 w 2085975"/>
                <a:gd name="connsiteY49" fmla="*/ 209359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338452 w 2085975"/>
                <a:gd name="connsiteY66" fmla="*/ 1588442 h 2521011"/>
                <a:gd name="connsiteX67" fmla="*/ 338961 w 2085975"/>
                <a:gd name="connsiteY67" fmla="*/ 1588971 h 2521011"/>
                <a:gd name="connsiteX68" fmla="*/ 338452 w 2085975"/>
                <a:gd name="connsiteY68" fmla="*/ 1588442 h 2521011"/>
                <a:gd name="connsiteX69" fmla="*/ 537210 w 2085975"/>
                <a:gd name="connsiteY69" fmla="*/ 0 h 2521011"/>
                <a:gd name="connsiteX70" fmla="*/ 563880 w 2085975"/>
                <a:gd name="connsiteY70" fmla="*/ 80010 h 2521011"/>
                <a:gd name="connsiteX71" fmla="*/ 672465 w 2085975"/>
                <a:gd name="connsiteY71" fmla="*/ 51435 h 2521011"/>
                <a:gd name="connsiteX72" fmla="*/ 721352 w 2085975"/>
                <a:gd name="connsiteY72" fmla="*/ 29486 h 2521011"/>
                <a:gd name="connsiteX73" fmla="*/ 744855 w 2085975"/>
                <a:gd name="connsiteY73" fmla="*/ 59055 h 2521011"/>
                <a:gd name="connsiteX74" fmla="*/ 739140 w 2085975"/>
                <a:gd name="connsiteY74" fmla="*/ 89535 h 2521011"/>
                <a:gd name="connsiteX75" fmla="*/ 821055 w 2085975"/>
                <a:gd name="connsiteY75" fmla="*/ 93345 h 2521011"/>
                <a:gd name="connsiteX76" fmla="*/ 834390 w 2085975"/>
                <a:gd name="connsiteY76" fmla="*/ 19050 h 2521011"/>
                <a:gd name="connsiteX77" fmla="*/ 855345 w 2085975"/>
                <a:gd name="connsiteY77" fmla="*/ 47625 h 2521011"/>
                <a:gd name="connsiteX78" fmla="*/ 946785 w 2085975"/>
                <a:gd name="connsiteY78" fmla="*/ 47625 h 2521011"/>
                <a:gd name="connsiteX79" fmla="*/ 996315 w 2085975"/>
                <a:gd name="connsiteY79" fmla="*/ 38100 h 2521011"/>
                <a:gd name="connsiteX80" fmla="*/ 1003935 w 2085975"/>
                <a:gd name="connsiteY80" fmla="*/ 9525 h 2521011"/>
                <a:gd name="connsiteX81" fmla="*/ 1064895 w 2085975"/>
                <a:gd name="connsiteY81" fmla="*/ 0 h 2521011"/>
                <a:gd name="connsiteX82" fmla="*/ 1097280 w 2085975"/>
                <a:gd name="connsiteY82" fmla="*/ 102870 h 2521011"/>
                <a:gd name="connsiteX83" fmla="*/ 1110615 w 2085975"/>
                <a:gd name="connsiteY83" fmla="*/ 102870 h 2521011"/>
                <a:gd name="connsiteX84" fmla="*/ 1135380 w 2085975"/>
                <a:gd name="connsiteY84" fmla="*/ 190500 h 2521011"/>
                <a:gd name="connsiteX85" fmla="*/ 1137805 w 2085975"/>
                <a:gd name="connsiteY85" fmla="*/ 195722 h 2521011"/>
                <a:gd name="connsiteX86" fmla="*/ 1135380 w 2085975"/>
                <a:gd name="connsiteY86" fmla="*/ 198120 h 2521011"/>
                <a:gd name="connsiteX87" fmla="*/ 1131570 w 2085975"/>
                <a:gd name="connsiteY87" fmla="*/ 240030 h 2521011"/>
                <a:gd name="connsiteX88" fmla="*/ 1156335 w 2085975"/>
                <a:gd name="connsiteY88" fmla="*/ 346710 h 2521011"/>
                <a:gd name="connsiteX89" fmla="*/ 1099185 w 2085975"/>
                <a:gd name="connsiteY89" fmla="*/ 363855 h 2521011"/>
                <a:gd name="connsiteX90" fmla="*/ 1127760 w 2085975"/>
                <a:gd name="connsiteY90" fmla="*/ 510540 h 2521011"/>
                <a:gd name="connsiteX91" fmla="*/ 1148715 w 2085975"/>
                <a:gd name="connsiteY91" fmla="*/ 563880 h 2521011"/>
                <a:gd name="connsiteX92" fmla="*/ 1194435 w 2085975"/>
                <a:gd name="connsiteY92" fmla="*/ 641985 h 2521011"/>
                <a:gd name="connsiteX93" fmla="*/ 1215390 w 2085975"/>
                <a:gd name="connsiteY93" fmla="*/ 645795 h 2521011"/>
                <a:gd name="connsiteX94" fmla="*/ 1243965 w 2085975"/>
                <a:gd name="connsiteY94" fmla="*/ 737235 h 2521011"/>
                <a:gd name="connsiteX95" fmla="*/ 1423035 w 2085975"/>
                <a:gd name="connsiteY95" fmla="*/ 702945 h 2521011"/>
                <a:gd name="connsiteX96" fmla="*/ 1422609 w 2085975"/>
                <a:gd name="connsiteY96" fmla="*/ 700259 h 2521011"/>
                <a:gd name="connsiteX97" fmla="*/ 1468755 w 2085975"/>
                <a:gd name="connsiteY97" fmla="*/ 689610 h 2521011"/>
                <a:gd name="connsiteX98" fmla="*/ 1491615 w 2085975"/>
                <a:gd name="connsiteY98" fmla="*/ 659130 h 2521011"/>
                <a:gd name="connsiteX99" fmla="*/ 1520190 w 2085975"/>
                <a:gd name="connsiteY99" fmla="*/ 645795 h 2521011"/>
                <a:gd name="connsiteX100" fmla="*/ 1531620 w 2085975"/>
                <a:gd name="connsiteY100" fmla="*/ 613410 h 2521011"/>
                <a:gd name="connsiteX101" fmla="*/ 1552575 w 2085975"/>
                <a:gd name="connsiteY101" fmla="*/ 594360 h 2521011"/>
                <a:gd name="connsiteX102" fmla="*/ 1573530 w 2085975"/>
                <a:gd name="connsiteY102" fmla="*/ 609600 h 2521011"/>
                <a:gd name="connsiteX103" fmla="*/ 1567815 w 2085975"/>
                <a:gd name="connsiteY103" fmla="*/ 708660 h 2521011"/>
                <a:gd name="connsiteX104" fmla="*/ 1638300 w 2085975"/>
                <a:gd name="connsiteY104" fmla="*/ 786765 h 2521011"/>
                <a:gd name="connsiteX105" fmla="*/ 1640205 w 2085975"/>
                <a:gd name="connsiteY105" fmla="*/ 851535 h 2521011"/>
                <a:gd name="connsiteX106" fmla="*/ 1615440 w 2085975"/>
                <a:gd name="connsiteY106" fmla="*/ 872490 h 2521011"/>
                <a:gd name="connsiteX107" fmla="*/ 1678305 w 2085975"/>
                <a:gd name="connsiteY107" fmla="*/ 876300 h 2521011"/>
                <a:gd name="connsiteX108" fmla="*/ 1964632 w 2085975"/>
                <a:gd name="connsiteY108" fmla="*/ 811829 h 2521011"/>
                <a:gd name="connsiteX109" fmla="*/ 1985010 w 2085975"/>
                <a:gd name="connsiteY109" fmla="*/ 889635 h 2521011"/>
                <a:gd name="connsiteX110" fmla="*/ 1977390 w 2085975"/>
                <a:gd name="connsiteY110" fmla="*/ 942975 h 2521011"/>
                <a:gd name="connsiteX111" fmla="*/ 1912620 w 2085975"/>
                <a:gd name="connsiteY111" fmla="*/ 952500 h 2521011"/>
                <a:gd name="connsiteX112" fmla="*/ 1912620 w 2085975"/>
                <a:gd name="connsiteY112" fmla="*/ 1022985 h 2521011"/>
                <a:gd name="connsiteX113" fmla="*/ 1956435 w 2085975"/>
                <a:gd name="connsiteY113" fmla="*/ 1028700 h 2521011"/>
                <a:gd name="connsiteX114" fmla="*/ 1996440 w 2085975"/>
                <a:gd name="connsiteY114" fmla="*/ 1002030 h 2521011"/>
                <a:gd name="connsiteX115" fmla="*/ 1975485 w 2085975"/>
                <a:gd name="connsiteY115" fmla="*/ 1057275 h 2521011"/>
                <a:gd name="connsiteX116" fmla="*/ 1971675 w 2085975"/>
                <a:gd name="connsiteY116" fmla="*/ 1137285 h 2521011"/>
                <a:gd name="connsiteX117" fmla="*/ 1976108 w 2085975"/>
                <a:gd name="connsiteY117" fmla="*/ 1138062 h 2521011"/>
                <a:gd name="connsiteX118" fmla="*/ 2025015 w 2085975"/>
                <a:gd name="connsiteY118" fmla="*/ 1226820 h 2521011"/>
                <a:gd name="connsiteX119" fmla="*/ 1965960 w 2085975"/>
                <a:gd name="connsiteY119" fmla="*/ 1257300 h 2521011"/>
                <a:gd name="connsiteX120" fmla="*/ 1975485 w 2085975"/>
                <a:gd name="connsiteY120" fmla="*/ 1295400 h 2521011"/>
                <a:gd name="connsiteX121" fmla="*/ 1929765 w 2085975"/>
                <a:gd name="connsiteY121" fmla="*/ 1350645 h 2521011"/>
                <a:gd name="connsiteX122" fmla="*/ 2057400 w 2085975"/>
                <a:gd name="connsiteY122" fmla="*/ 1419225 h 2521011"/>
                <a:gd name="connsiteX123" fmla="*/ 2034540 w 2085975"/>
                <a:gd name="connsiteY123" fmla="*/ 1451610 h 2521011"/>
                <a:gd name="connsiteX124" fmla="*/ 2085975 w 2085975"/>
                <a:gd name="connsiteY124" fmla="*/ 1527810 h 2521011"/>
                <a:gd name="connsiteX125" fmla="*/ 2080260 w 2085975"/>
                <a:gd name="connsiteY125" fmla="*/ 1565910 h 2521011"/>
                <a:gd name="connsiteX126" fmla="*/ 2045970 w 2085975"/>
                <a:gd name="connsiteY126" fmla="*/ 1581150 h 2521011"/>
                <a:gd name="connsiteX127" fmla="*/ 2013585 w 2085975"/>
                <a:gd name="connsiteY127" fmla="*/ 1657350 h 2521011"/>
                <a:gd name="connsiteX128" fmla="*/ 2047875 w 2085975"/>
                <a:gd name="connsiteY128" fmla="*/ 1691640 h 2521011"/>
                <a:gd name="connsiteX129" fmla="*/ 2011680 w 2085975"/>
                <a:gd name="connsiteY129" fmla="*/ 1737360 h 2521011"/>
                <a:gd name="connsiteX130" fmla="*/ 2013585 w 2085975"/>
                <a:gd name="connsiteY130" fmla="*/ 1739265 h 2521011"/>
                <a:gd name="connsiteX131" fmla="*/ 1912620 w 2085975"/>
                <a:gd name="connsiteY131" fmla="*/ 1644015 h 2521011"/>
                <a:gd name="connsiteX132" fmla="*/ 1823085 w 2085975"/>
                <a:gd name="connsiteY132" fmla="*/ 1708785 h 2521011"/>
                <a:gd name="connsiteX133" fmla="*/ 1691640 w 2085975"/>
                <a:gd name="connsiteY133" fmla="*/ 1737360 h 2521011"/>
                <a:gd name="connsiteX134" fmla="*/ 1678305 w 2085975"/>
                <a:gd name="connsiteY134" fmla="*/ 1722120 h 2521011"/>
                <a:gd name="connsiteX135" fmla="*/ 1621155 w 2085975"/>
                <a:gd name="connsiteY135" fmla="*/ 1737360 h 2521011"/>
                <a:gd name="connsiteX136" fmla="*/ 1617345 w 2085975"/>
                <a:gd name="connsiteY136" fmla="*/ 1760220 h 2521011"/>
                <a:gd name="connsiteX137" fmla="*/ 1565432 w 2085975"/>
                <a:gd name="connsiteY137" fmla="*/ 1773198 h 2521011"/>
                <a:gd name="connsiteX138" fmla="*/ 1564005 w 2085975"/>
                <a:gd name="connsiteY138" fmla="*/ 1771650 h 2521011"/>
                <a:gd name="connsiteX139" fmla="*/ 1520190 w 2085975"/>
                <a:gd name="connsiteY139" fmla="*/ 1811655 h 2521011"/>
                <a:gd name="connsiteX140" fmla="*/ 1501140 w 2085975"/>
                <a:gd name="connsiteY140" fmla="*/ 1811655 h 2521011"/>
                <a:gd name="connsiteX141" fmla="*/ 1428750 w 2085975"/>
                <a:gd name="connsiteY141" fmla="*/ 1903095 h 2521011"/>
                <a:gd name="connsiteX142" fmla="*/ 1421130 w 2085975"/>
                <a:gd name="connsiteY142" fmla="*/ 1952625 h 2521011"/>
                <a:gd name="connsiteX143" fmla="*/ 1396365 w 2085975"/>
                <a:gd name="connsiteY143" fmla="*/ 1918335 h 2521011"/>
                <a:gd name="connsiteX144" fmla="*/ 1358265 w 2085975"/>
                <a:gd name="connsiteY144" fmla="*/ 1986915 h 2521011"/>
                <a:gd name="connsiteX145" fmla="*/ 1343025 w 2085975"/>
                <a:gd name="connsiteY145" fmla="*/ 1986915 h 2521011"/>
                <a:gd name="connsiteX146" fmla="*/ 1297305 w 2085975"/>
                <a:gd name="connsiteY146" fmla="*/ 2019300 h 2521011"/>
                <a:gd name="connsiteX147" fmla="*/ 1301115 w 2085975"/>
                <a:gd name="connsiteY147" fmla="*/ 2038350 h 2521011"/>
                <a:gd name="connsiteX148" fmla="*/ 1259205 w 2085975"/>
                <a:gd name="connsiteY148" fmla="*/ 2066925 h 2521011"/>
                <a:gd name="connsiteX149" fmla="*/ 1272540 w 2085975"/>
                <a:gd name="connsiteY149" fmla="*/ 2097405 h 2521011"/>
                <a:gd name="connsiteX150" fmla="*/ 1202055 w 2085975"/>
                <a:gd name="connsiteY150" fmla="*/ 2106930 h 2521011"/>
                <a:gd name="connsiteX151" fmla="*/ 1183005 w 2085975"/>
                <a:gd name="connsiteY151" fmla="*/ 2143125 h 2521011"/>
                <a:gd name="connsiteX152" fmla="*/ 1156335 w 2085975"/>
                <a:gd name="connsiteY152" fmla="*/ 2164080 h 2521011"/>
                <a:gd name="connsiteX153" fmla="*/ 1122045 w 2085975"/>
                <a:gd name="connsiteY153" fmla="*/ 2141220 h 2521011"/>
                <a:gd name="connsiteX154" fmla="*/ 1107891 w 2085975"/>
                <a:gd name="connsiteY154" fmla="*/ 2157396 h 2521011"/>
                <a:gd name="connsiteX155" fmla="*/ 1106805 w 2085975"/>
                <a:gd name="connsiteY155" fmla="*/ 2156460 h 2521011"/>
                <a:gd name="connsiteX156" fmla="*/ 979170 w 2085975"/>
                <a:gd name="connsiteY156" fmla="*/ 2042160 h 2521011"/>
                <a:gd name="connsiteX157" fmla="*/ 932138 w 2085975"/>
                <a:gd name="connsiteY157" fmla="*/ 2104529 h 2521011"/>
                <a:gd name="connsiteX158" fmla="*/ 851535 w 2085975"/>
                <a:gd name="connsiteY158" fmla="*/ 2101216 h 2521011"/>
                <a:gd name="connsiteX159" fmla="*/ 847725 w 2085975"/>
                <a:gd name="connsiteY159" fmla="*/ 2129791 h 2521011"/>
                <a:gd name="connsiteX160" fmla="*/ 689610 w 2085975"/>
                <a:gd name="connsiteY160" fmla="*/ 2129791 h 2521011"/>
                <a:gd name="connsiteX161" fmla="*/ 685800 w 2085975"/>
                <a:gd name="connsiteY161" fmla="*/ 2025016 h 2521011"/>
                <a:gd name="connsiteX162" fmla="*/ 683980 w 2085975"/>
                <a:gd name="connsiteY162" fmla="*/ 2024761 h 2521011"/>
                <a:gd name="connsiteX163" fmla="*/ 701040 w 2085975"/>
                <a:gd name="connsiteY163" fmla="*/ 1973580 h 2521011"/>
                <a:gd name="connsiteX164" fmla="*/ 659130 w 2085975"/>
                <a:gd name="connsiteY164" fmla="*/ 1939290 h 2521011"/>
                <a:gd name="connsiteX165" fmla="*/ 662940 w 2085975"/>
                <a:gd name="connsiteY165" fmla="*/ 1899285 h 2521011"/>
                <a:gd name="connsiteX166" fmla="*/ 674370 w 2085975"/>
                <a:gd name="connsiteY166" fmla="*/ 1836420 h 2521011"/>
                <a:gd name="connsiteX167" fmla="*/ 643890 w 2085975"/>
                <a:gd name="connsiteY167" fmla="*/ 1802130 h 2521011"/>
                <a:gd name="connsiteX168" fmla="*/ 590550 w 2085975"/>
                <a:gd name="connsiteY168" fmla="*/ 1790700 h 2521011"/>
                <a:gd name="connsiteX169" fmla="*/ 520065 w 2085975"/>
                <a:gd name="connsiteY169" fmla="*/ 1731645 h 2521011"/>
                <a:gd name="connsiteX170" fmla="*/ 520065 w 2085975"/>
                <a:gd name="connsiteY170" fmla="*/ 1704975 h 2521011"/>
                <a:gd name="connsiteX171" fmla="*/ 491490 w 2085975"/>
                <a:gd name="connsiteY171" fmla="*/ 1708785 h 2521011"/>
                <a:gd name="connsiteX172" fmla="*/ 386715 w 2085975"/>
                <a:gd name="connsiteY172" fmla="*/ 1638300 h 2521011"/>
                <a:gd name="connsiteX173" fmla="*/ 345639 w 2085975"/>
                <a:gd name="connsiteY173" fmla="*/ 1595581 h 2521011"/>
                <a:gd name="connsiteX174" fmla="*/ 346710 w 2085975"/>
                <a:gd name="connsiteY174" fmla="*/ 1543050 h 2521011"/>
                <a:gd name="connsiteX175" fmla="*/ 302895 w 2085975"/>
                <a:gd name="connsiteY175" fmla="*/ 1522095 h 2521011"/>
                <a:gd name="connsiteX176" fmla="*/ 318135 w 2085975"/>
                <a:gd name="connsiteY176" fmla="*/ 1470660 h 2521011"/>
                <a:gd name="connsiteX177" fmla="*/ 274320 w 2085975"/>
                <a:gd name="connsiteY177" fmla="*/ 1491615 h 2521011"/>
                <a:gd name="connsiteX178" fmla="*/ 241935 w 2085975"/>
                <a:gd name="connsiteY178" fmla="*/ 1491615 h 2521011"/>
                <a:gd name="connsiteX179" fmla="*/ 236220 w 2085975"/>
                <a:gd name="connsiteY179" fmla="*/ 1510665 h 2521011"/>
                <a:gd name="connsiteX180" fmla="*/ 85676 w 2085975"/>
                <a:gd name="connsiteY180" fmla="*/ 1510087 h 2521011"/>
                <a:gd name="connsiteX181" fmla="*/ 80010 w 2085975"/>
                <a:gd name="connsiteY181" fmla="*/ 1443990 h 2521011"/>
                <a:gd name="connsiteX182" fmla="*/ 30480 w 2085975"/>
                <a:gd name="connsiteY182" fmla="*/ 1466850 h 2521011"/>
                <a:gd name="connsiteX183" fmla="*/ 9525 w 2085975"/>
                <a:gd name="connsiteY183" fmla="*/ 1390650 h 2521011"/>
                <a:gd name="connsiteX184" fmla="*/ 0 w 2085975"/>
                <a:gd name="connsiteY184" fmla="*/ 1389648 h 2521011"/>
                <a:gd name="connsiteX185" fmla="*/ 0 w 2085975"/>
                <a:gd name="connsiteY185" fmla="*/ 1352550 h 2521011"/>
                <a:gd name="connsiteX186" fmla="*/ 30480 w 2085975"/>
                <a:gd name="connsiteY186" fmla="*/ 1314450 h 2521011"/>
                <a:gd name="connsiteX187" fmla="*/ 95250 w 2085975"/>
                <a:gd name="connsiteY187" fmla="*/ 1303020 h 2521011"/>
                <a:gd name="connsiteX188" fmla="*/ 112395 w 2085975"/>
                <a:gd name="connsiteY188" fmla="*/ 1238250 h 2521011"/>
                <a:gd name="connsiteX189" fmla="*/ 100965 w 2085975"/>
                <a:gd name="connsiteY189" fmla="*/ 1143000 h 2521011"/>
                <a:gd name="connsiteX190" fmla="*/ 101779 w 2085975"/>
                <a:gd name="connsiteY190" fmla="*/ 1135131 h 2521011"/>
                <a:gd name="connsiteX191" fmla="*/ 190501 w 2085975"/>
                <a:gd name="connsiteY191" fmla="*/ 1110615 h 2521011"/>
                <a:gd name="connsiteX192" fmla="*/ 207646 w 2085975"/>
                <a:gd name="connsiteY192" fmla="*/ 1022985 h 2521011"/>
                <a:gd name="connsiteX193" fmla="*/ 186691 w 2085975"/>
                <a:gd name="connsiteY193" fmla="*/ 986790 h 2521011"/>
                <a:gd name="connsiteX194" fmla="*/ 57151 w 2085975"/>
                <a:gd name="connsiteY194" fmla="*/ 969645 h 2521011"/>
                <a:gd name="connsiteX195" fmla="*/ 125731 w 2085975"/>
                <a:gd name="connsiteY195" fmla="*/ 843915 h 2521011"/>
                <a:gd name="connsiteX196" fmla="*/ 129541 w 2085975"/>
                <a:gd name="connsiteY196" fmla="*/ 731520 h 2521011"/>
                <a:gd name="connsiteX197" fmla="*/ 104775 w 2085975"/>
                <a:gd name="connsiteY197" fmla="*/ 715066 h 2521011"/>
                <a:gd name="connsiteX198" fmla="*/ 104775 w 2085975"/>
                <a:gd name="connsiteY198" fmla="*/ 567691 h 2521011"/>
                <a:gd name="connsiteX199" fmla="*/ 125730 w 2085975"/>
                <a:gd name="connsiteY199" fmla="*/ 489586 h 2521011"/>
                <a:gd name="connsiteX200" fmla="*/ 95250 w 2085975"/>
                <a:gd name="connsiteY200" fmla="*/ 447676 h 2521011"/>
                <a:gd name="connsiteX201" fmla="*/ 169545 w 2085975"/>
                <a:gd name="connsiteY201" fmla="*/ 449581 h 2521011"/>
                <a:gd name="connsiteX202" fmla="*/ 164949 w 2085975"/>
                <a:gd name="connsiteY202" fmla="*/ 446066 h 2521011"/>
                <a:gd name="connsiteX203" fmla="*/ 169545 w 2085975"/>
                <a:gd name="connsiteY203" fmla="*/ 447675 h 2521011"/>
                <a:gd name="connsiteX204" fmla="*/ 200025 w 2085975"/>
                <a:gd name="connsiteY204" fmla="*/ 382905 h 2521011"/>
                <a:gd name="connsiteX205" fmla="*/ 283845 w 2085975"/>
                <a:gd name="connsiteY205" fmla="*/ 384810 h 2521011"/>
                <a:gd name="connsiteX206" fmla="*/ 329565 w 2085975"/>
                <a:gd name="connsiteY206" fmla="*/ 361950 h 2521011"/>
                <a:gd name="connsiteX207" fmla="*/ 344805 w 2085975"/>
                <a:gd name="connsiteY207" fmla="*/ 335280 h 2521011"/>
                <a:gd name="connsiteX208" fmla="*/ 348615 w 2085975"/>
                <a:gd name="connsiteY208" fmla="*/ 266700 h 2521011"/>
                <a:gd name="connsiteX209" fmla="*/ 325755 w 2085975"/>
                <a:gd name="connsiteY209" fmla="*/ 198120 h 2521011"/>
                <a:gd name="connsiteX210" fmla="*/ 272415 w 2085975"/>
                <a:gd name="connsiteY210" fmla="*/ 137160 h 2521011"/>
                <a:gd name="connsiteX211" fmla="*/ 295275 w 2085975"/>
                <a:gd name="connsiteY211" fmla="*/ 125730 h 2521011"/>
                <a:gd name="connsiteX212" fmla="*/ 293496 w 2085975"/>
                <a:gd name="connsiteY212" fmla="*/ 119401 h 2521011"/>
                <a:gd name="connsiteX213" fmla="*/ 295275 w 2085975"/>
                <a:gd name="connsiteY213" fmla="*/ 120015 h 2521011"/>
                <a:gd name="connsiteX214" fmla="*/ 337185 w 2085975"/>
                <a:gd name="connsiteY214" fmla="*/ 74295 h 2521011"/>
                <a:gd name="connsiteX215" fmla="*/ 403860 w 2085975"/>
                <a:gd name="connsiteY215" fmla="*/ 85725 h 2521011"/>
                <a:gd name="connsiteX216" fmla="*/ 381000 w 2085975"/>
                <a:gd name="connsiteY216" fmla="*/ 49530 h 2521011"/>
                <a:gd name="connsiteX217" fmla="*/ 432435 w 2085975"/>
                <a:gd name="connsiteY217" fmla="*/ 13335 h 2521011"/>
                <a:gd name="connsiteX218" fmla="*/ 537210 w 2085975"/>
                <a:gd name="connsiteY21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338452 w 2085975"/>
                <a:gd name="connsiteY65" fmla="*/ 1588442 h 2521011"/>
                <a:gd name="connsiteX66" fmla="*/ 338961 w 2085975"/>
                <a:gd name="connsiteY66" fmla="*/ 1588971 h 2521011"/>
                <a:gd name="connsiteX67" fmla="*/ 338452 w 2085975"/>
                <a:gd name="connsiteY67" fmla="*/ 1588442 h 2521011"/>
                <a:gd name="connsiteX68" fmla="*/ 537210 w 2085975"/>
                <a:gd name="connsiteY68" fmla="*/ 0 h 2521011"/>
                <a:gd name="connsiteX69" fmla="*/ 563880 w 2085975"/>
                <a:gd name="connsiteY69" fmla="*/ 80010 h 2521011"/>
                <a:gd name="connsiteX70" fmla="*/ 672465 w 2085975"/>
                <a:gd name="connsiteY70" fmla="*/ 51435 h 2521011"/>
                <a:gd name="connsiteX71" fmla="*/ 721352 w 2085975"/>
                <a:gd name="connsiteY71" fmla="*/ 29486 h 2521011"/>
                <a:gd name="connsiteX72" fmla="*/ 744855 w 2085975"/>
                <a:gd name="connsiteY72" fmla="*/ 59055 h 2521011"/>
                <a:gd name="connsiteX73" fmla="*/ 739140 w 2085975"/>
                <a:gd name="connsiteY73" fmla="*/ 89535 h 2521011"/>
                <a:gd name="connsiteX74" fmla="*/ 821055 w 2085975"/>
                <a:gd name="connsiteY74" fmla="*/ 93345 h 2521011"/>
                <a:gd name="connsiteX75" fmla="*/ 834390 w 2085975"/>
                <a:gd name="connsiteY75" fmla="*/ 19050 h 2521011"/>
                <a:gd name="connsiteX76" fmla="*/ 855345 w 2085975"/>
                <a:gd name="connsiteY76" fmla="*/ 47625 h 2521011"/>
                <a:gd name="connsiteX77" fmla="*/ 946785 w 2085975"/>
                <a:gd name="connsiteY77" fmla="*/ 47625 h 2521011"/>
                <a:gd name="connsiteX78" fmla="*/ 996315 w 2085975"/>
                <a:gd name="connsiteY78" fmla="*/ 38100 h 2521011"/>
                <a:gd name="connsiteX79" fmla="*/ 1003935 w 2085975"/>
                <a:gd name="connsiteY79" fmla="*/ 9525 h 2521011"/>
                <a:gd name="connsiteX80" fmla="*/ 1064895 w 2085975"/>
                <a:gd name="connsiteY80" fmla="*/ 0 h 2521011"/>
                <a:gd name="connsiteX81" fmla="*/ 1097280 w 2085975"/>
                <a:gd name="connsiteY81" fmla="*/ 102870 h 2521011"/>
                <a:gd name="connsiteX82" fmla="*/ 1110615 w 2085975"/>
                <a:gd name="connsiteY82" fmla="*/ 102870 h 2521011"/>
                <a:gd name="connsiteX83" fmla="*/ 1135380 w 2085975"/>
                <a:gd name="connsiteY83" fmla="*/ 190500 h 2521011"/>
                <a:gd name="connsiteX84" fmla="*/ 1137805 w 2085975"/>
                <a:gd name="connsiteY84" fmla="*/ 195722 h 2521011"/>
                <a:gd name="connsiteX85" fmla="*/ 1135380 w 2085975"/>
                <a:gd name="connsiteY85" fmla="*/ 198120 h 2521011"/>
                <a:gd name="connsiteX86" fmla="*/ 1131570 w 2085975"/>
                <a:gd name="connsiteY86" fmla="*/ 240030 h 2521011"/>
                <a:gd name="connsiteX87" fmla="*/ 1156335 w 2085975"/>
                <a:gd name="connsiteY87" fmla="*/ 346710 h 2521011"/>
                <a:gd name="connsiteX88" fmla="*/ 1099185 w 2085975"/>
                <a:gd name="connsiteY88" fmla="*/ 363855 h 2521011"/>
                <a:gd name="connsiteX89" fmla="*/ 1127760 w 2085975"/>
                <a:gd name="connsiteY89" fmla="*/ 510540 h 2521011"/>
                <a:gd name="connsiteX90" fmla="*/ 1148715 w 2085975"/>
                <a:gd name="connsiteY90" fmla="*/ 563880 h 2521011"/>
                <a:gd name="connsiteX91" fmla="*/ 1194435 w 2085975"/>
                <a:gd name="connsiteY91" fmla="*/ 641985 h 2521011"/>
                <a:gd name="connsiteX92" fmla="*/ 1215390 w 2085975"/>
                <a:gd name="connsiteY92" fmla="*/ 645795 h 2521011"/>
                <a:gd name="connsiteX93" fmla="*/ 1243965 w 2085975"/>
                <a:gd name="connsiteY93" fmla="*/ 737235 h 2521011"/>
                <a:gd name="connsiteX94" fmla="*/ 1423035 w 2085975"/>
                <a:gd name="connsiteY94" fmla="*/ 702945 h 2521011"/>
                <a:gd name="connsiteX95" fmla="*/ 1422609 w 2085975"/>
                <a:gd name="connsiteY95" fmla="*/ 700259 h 2521011"/>
                <a:gd name="connsiteX96" fmla="*/ 1468755 w 2085975"/>
                <a:gd name="connsiteY96" fmla="*/ 689610 h 2521011"/>
                <a:gd name="connsiteX97" fmla="*/ 1491615 w 2085975"/>
                <a:gd name="connsiteY97" fmla="*/ 659130 h 2521011"/>
                <a:gd name="connsiteX98" fmla="*/ 1520190 w 2085975"/>
                <a:gd name="connsiteY98" fmla="*/ 645795 h 2521011"/>
                <a:gd name="connsiteX99" fmla="*/ 1531620 w 2085975"/>
                <a:gd name="connsiteY99" fmla="*/ 613410 h 2521011"/>
                <a:gd name="connsiteX100" fmla="*/ 1552575 w 2085975"/>
                <a:gd name="connsiteY100" fmla="*/ 594360 h 2521011"/>
                <a:gd name="connsiteX101" fmla="*/ 1573530 w 2085975"/>
                <a:gd name="connsiteY101" fmla="*/ 609600 h 2521011"/>
                <a:gd name="connsiteX102" fmla="*/ 1567815 w 2085975"/>
                <a:gd name="connsiteY102" fmla="*/ 708660 h 2521011"/>
                <a:gd name="connsiteX103" fmla="*/ 1638300 w 2085975"/>
                <a:gd name="connsiteY103" fmla="*/ 786765 h 2521011"/>
                <a:gd name="connsiteX104" fmla="*/ 1640205 w 2085975"/>
                <a:gd name="connsiteY104" fmla="*/ 851535 h 2521011"/>
                <a:gd name="connsiteX105" fmla="*/ 1615440 w 2085975"/>
                <a:gd name="connsiteY105" fmla="*/ 872490 h 2521011"/>
                <a:gd name="connsiteX106" fmla="*/ 1678305 w 2085975"/>
                <a:gd name="connsiteY106" fmla="*/ 876300 h 2521011"/>
                <a:gd name="connsiteX107" fmla="*/ 1964632 w 2085975"/>
                <a:gd name="connsiteY107" fmla="*/ 811829 h 2521011"/>
                <a:gd name="connsiteX108" fmla="*/ 1985010 w 2085975"/>
                <a:gd name="connsiteY108" fmla="*/ 889635 h 2521011"/>
                <a:gd name="connsiteX109" fmla="*/ 1977390 w 2085975"/>
                <a:gd name="connsiteY109" fmla="*/ 942975 h 2521011"/>
                <a:gd name="connsiteX110" fmla="*/ 1912620 w 2085975"/>
                <a:gd name="connsiteY110" fmla="*/ 952500 h 2521011"/>
                <a:gd name="connsiteX111" fmla="*/ 1912620 w 2085975"/>
                <a:gd name="connsiteY111" fmla="*/ 1022985 h 2521011"/>
                <a:gd name="connsiteX112" fmla="*/ 1956435 w 2085975"/>
                <a:gd name="connsiteY112" fmla="*/ 1028700 h 2521011"/>
                <a:gd name="connsiteX113" fmla="*/ 1996440 w 2085975"/>
                <a:gd name="connsiteY113" fmla="*/ 1002030 h 2521011"/>
                <a:gd name="connsiteX114" fmla="*/ 1975485 w 2085975"/>
                <a:gd name="connsiteY114" fmla="*/ 1057275 h 2521011"/>
                <a:gd name="connsiteX115" fmla="*/ 1971675 w 2085975"/>
                <a:gd name="connsiteY115" fmla="*/ 1137285 h 2521011"/>
                <a:gd name="connsiteX116" fmla="*/ 1976108 w 2085975"/>
                <a:gd name="connsiteY116" fmla="*/ 1138062 h 2521011"/>
                <a:gd name="connsiteX117" fmla="*/ 2025015 w 2085975"/>
                <a:gd name="connsiteY117" fmla="*/ 1226820 h 2521011"/>
                <a:gd name="connsiteX118" fmla="*/ 1965960 w 2085975"/>
                <a:gd name="connsiteY118" fmla="*/ 1257300 h 2521011"/>
                <a:gd name="connsiteX119" fmla="*/ 1975485 w 2085975"/>
                <a:gd name="connsiteY119" fmla="*/ 1295400 h 2521011"/>
                <a:gd name="connsiteX120" fmla="*/ 1929765 w 2085975"/>
                <a:gd name="connsiteY120" fmla="*/ 1350645 h 2521011"/>
                <a:gd name="connsiteX121" fmla="*/ 2057400 w 2085975"/>
                <a:gd name="connsiteY121" fmla="*/ 1419225 h 2521011"/>
                <a:gd name="connsiteX122" fmla="*/ 2034540 w 2085975"/>
                <a:gd name="connsiteY122" fmla="*/ 1451610 h 2521011"/>
                <a:gd name="connsiteX123" fmla="*/ 2085975 w 2085975"/>
                <a:gd name="connsiteY123" fmla="*/ 1527810 h 2521011"/>
                <a:gd name="connsiteX124" fmla="*/ 2080260 w 2085975"/>
                <a:gd name="connsiteY124" fmla="*/ 1565910 h 2521011"/>
                <a:gd name="connsiteX125" fmla="*/ 2045970 w 2085975"/>
                <a:gd name="connsiteY125" fmla="*/ 1581150 h 2521011"/>
                <a:gd name="connsiteX126" fmla="*/ 2013585 w 2085975"/>
                <a:gd name="connsiteY126" fmla="*/ 1657350 h 2521011"/>
                <a:gd name="connsiteX127" fmla="*/ 2047875 w 2085975"/>
                <a:gd name="connsiteY127" fmla="*/ 1691640 h 2521011"/>
                <a:gd name="connsiteX128" fmla="*/ 2011680 w 2085975"/>
                <a:gd name="connsiteY128" fmla="*/ 1737360 h 2521011"/>
                <a:gd name="connsiteX129" fmla="*/ 2013585 w 2085975"/>
                <a:gd name="connsiteY129" fmla="*/ 1739265 h 2521011"/>
                <a:gd name="connsiteX130" fmla="*/ 1912620 w 2085975"/>
                <a:gd name="connsiteY130" fmla="*/ 1644015 h 2521011"/>
                <a:gd name="connsiteX131" fmla="*/ 1823085 w 2085975"/>
                <a:gd name="connsiteY131" fmla="*/ 1708785 h 2521011"/>
                <a:gd name="connsiteX132" fmla="*/ 1691640 w 2085975"/>
                <a:gd name="connsiteY132" fmla="*/ 1737360 h 2521011"/>
                <a:gd name="connsiteX133" fmla="*/ 1678305 w 2085975"/>
                <a:gd name="connsiteY133" fmla="*/ 1722120 h 2521011"/>
                <a:gd name="connsiteX134" fmla="*/ 1621155 w 2085975"/>
                <a:gd name="connsiteY134" fmla="*/ 1737360 h 2521011"/>
                <a:gd name="connsiteX135" fmla="*/ 1617345 w 2085975"/>
                <a:gd name="connsiteY135" fmla="*/ 1760220 h 2521011"/>
                <a:gd name="connsiteX136" fmla="*/ 1565432 w 2085975"/>
                <a:gd name="connsiteY136" fmla="*/ 1773198 h 2521011"/>
                <a:gd name="connsiteX137" fmla="*/ 1564005 w 2085975"/>
                <a:gd name="connsiteY137" fmla="*/ 1771650 h 2521011"/>
                <a:gd name="connsiteX138" fmla="*/ 1520190 w 2085975"/>
                <a:gd name="connsiteY138" fmla="*/ 1811655 h 2521011"/>
                <a:gd name="connsiteX139" fmla="*/ 1501140 w 2085975"/>
                <a:gd name="connsiteY139" fmla="*/ 1811655 h 2521011"/>
                <a:gd name="connsiteX140" fmla="*/ 1428750 w 2085975"/>
                <a:gd name="connsiteY140" fmla="*/ 1903095 h 2521011"/>
                <a:gd name="connsiteX141" fmla="*/ 1421130 w 2085975"/>
                <a:gd name="connsiteY141" fmla="*/ 1952625 h 2521011"/>
                <a:gd name="connsiteX142" fmla="*/ 1396365 w 2085975"/>
                <a:gd name="connsiteY142" fmla="*/ 1918335 h 2521011"/>
                <a:gd name="connsiteX143" fmla="*/ 1358265 w 2085975"/>
                <a:gd name="connsiteY143" fmla="*/ 1986915 h 2521011"/>
                <a:gd name="connsiteX144" fmla="*/ 1343025 w 2085975"/>
                <a:gd name="connsiteY144" fmla="*/ 1986915 h 2521011"/>
                <a:gd name="connsiteX145" fmla="*/ 1297305 w 2085975"/>
                <a:gd name="connsiteY145" fmla="*/ 2019300 h 2521011"/>
                <a:gd name="connsiteX146" fmla="*/ 1301115 w 2085975"/>
                <a:gd name="connsiteY146" fmla="*/ 2038350 h 2521011"/>
                <a:gd name="connsiteX147" fmla="*/ 1259205 w 2085975"/>
                <a:gd name="connsiteY147" fmla="*/ 2066925 h 2521011"/>
                <a:gd name="connsiteX148" fmla="*/ 1272540 w 2085975"/>
                <a:gd name="connsiteY148" fmla="*/ 2097405 h 2521011"/>
                <a:gd name="connsiteX149" fmla="*/ 1202055 w 2085975"/>
                <a:gd name="connsiteY149" fmla="*/ 2106930 h 2521011"/>
                <a:gd name="connsiteX150" fmla="*/ 1183005 w 2085975"/>
                <a:gd name="connsiteY150" fmla="*/ 2143125 h 2521011"/>
                <a:gd name="connsiteX151" fmla="*/ 1156335 w 2085975"/>
                <a:gd name="connsiteY151" fmla="*/ 2164080 h 2521011"/>
                <a:gd name="connsiteX152" fmla="*/ 1122045 w 2085975"/>
                <a:gd name="connsiteY152" fmla="*/ 2141220 h 2521011"/>
                <a:gd name="connsiteX153" fmla="*/ 1107891 w 2085975"/>
                <a:gd name="connsiteY153" fmla="*/ 2157396 h 2521011"/>
                <a:gd name="connsiteX154" fmla="*/ 1106805 w 2085975"/>
                <a:gd name="connsiteY154" fmla="*/ 2156460 h 2521011"/>
                <a:gd name="connsiteX155" fmla="*/ 979170 w 2085975"/>
                <a:gd name="connsiteY155" fmla="*/ 2042160 h 2521011"/>
                <a:gd name="connsiteX156" fmla="*/ 932138 w 2085975"/>
                <a:gd name="connsiteY156" fmla="*/ 2104529 h 2521011"/>
                <a:gd name="connsiteX157" fmla="*/ 851535 w 2085975"/>
                <a:gd name="connsiteY157" fmla="*/ 2101216 h 2521011"/>
                <a:gd name="connsiteX158" fmla="*/ 847725 w 2085975"/>
                <a:gd name="connsiteY158" fmla="*/ 2129791 h 2521011"/>
                <a:gd name="connsiteX159" fmla="*/ 689610 w 2085975"/>
                <a:gd name="connsiteY159" fmla="*/ 2129791 h 2521011"/>
                <a:gd name="connsiteX160" fmla="*/ 685800 w 2085975"/>
                <a:gd name="connsiteY160" fmla="*/ 2025016 h 2521011"/>
                <a:gd name="connsiteX161" fmla="*/ 683980 w 2085975"/>
                <a:gd name="connsiteY161" fmla="*/ 2024761 h 2521011"/>
                <a:gd name="connsiteX162" fmla="*/ 701040 w 2085975"/>
                <a:gd name="connsiteY162" fmla="*/ 1973580 h 2521011"/>
                <a:gd name="connsiteX163" fmla="*/ 659130 w 2085975"/>
                <a:gd name="connsiteY163" fmla="*/ 1939290 h 2521011"/>
                <a:gd name="connsiteX164" fmla="*/ 662940 w 2085975"/>
                <a:gd name="connsiteY164" fmla="*/ 1899285 h 2521011"/>
                <a:gd name="connsiteX165" fmla="*/ 674370 w 2085975"/>
                <a:gd name="connsiteY165" fmla="*/ 1836420 h 2521011"/>
                <a:gd name="connsiteX166" fmla="*/ 643890 w 2085975"/>
                <a:gd name="connsiteY166" fmla="*/ 1802130 h 2521011"/>
                <a:gd name="connsiteX167" fmla="*/ 590550 w 2085975"/>
                <a:gd name="connsiteY167" fmla="*/ 1790700 h 2521011"/>
                <a:gd name="connsiteX168" fmla="*/ 520065 w 2085975"/>
                <a:gd name="connsiteY168" fmla="*/ 1731645 h 2521011"/>
                <a:gd name="connsiteX169" fmla="*/ 520065 w 2085975"/>
                <a:gd name="connsiteY169" fmla="*/ 1704975 h 2521011"/>
                <a:gd name="connsiteX170" fmla="*/ 491490 w 2085975"/>
                <a:gd name="connsiteY170" fmla="*/ 1708785 h 2521011"/>
                <a:gd name="connsiteX171" fmla="*/ 386715 w 2085975"/>
                <a:gd name="connsiteY171" fmla="*/ 1638300 h 2521011"/>
                <a:gd name="connsiteX172" fmla="*/ 345639 w 2085975"/>
                <a:gd name="connsiteY172" fmla="*/ 1595581 h 2521011"/>
                <a:gd name="connsiteX173" fmla="*/ 346710 w 2085975"/>
                <a:gd name="connsiteY173" fmla="*/ 1543050 h 2521011"/>
                <a:gd name="connsiteX174" fmla="*/ 302895 w 2085975"/>
                <a:gd name="connsiteY174" fmla="*/ 1522095 h 2521011"/>
                <a:gd name="connsiteX175" fmla="*/ 318135 w 2085975"/>
                <a:gd name="connsiteY175" fmla="*/ 1470660 h 2521011"/>
                <a:gd name="connsiteX176" fmla="*/ 274320 w 2085975"/>
                <a:gd name="connsiteY176" fmla="*/ 1491615 h 2521011"/>
                <a:gd name="connsiteX177" fmla="*/ 241935 w 2085975"/>
                <a:gd name="connsiteY177" fmla="*/ 1491615 h 2521011"/>
                <a:gd name="connsiteX178" fmla="*/ 236220 w 2085975"/>
                <a:gd name="connsiteY178" fmla="*/ 1510665 h 2521011"/>
                <a:gd name="connsiteX179" fmla="*/ 85676 w 2085975"/>
                <a:gd name="connsiteY179" fmla="*/ 1510087 h 2521011"/>
                <a:gd name="connsiteX180" fmla="*/ 80010 w 2085975"/>
                <a:gd name="connsiteY180" fmla="*/ 1443990 h 2521011"/>
                <a:gd name="connsiteX181" fmla="*/ 30480 w 2085975"/>
                <a:gd name="connsiteY181" fmla="*/ 1466850 h 2521011"/>
                <a:gd name="connsiteX182" fmla="*/ 9525 w 2085975"/>
                <a:gd name="connsiteY182" fmla="*/ 1390650 h 2521011"/>
                <a:gd name="connsiteX183" fmla="*/ 0 w 2085975"/>
                <a:gd name="connsiteY183" fmla="*/ 1389648 h 2521011"/>
                <a:gd name="connsiteX184" fmla="*/ 0 w 2085975"/>
                <a:gd name="connsiteY184" fmla="*/ 1352550 h 2521011"/>
                <a:gd name="connsiteX185" fmla="*/ 30480 w 2085975"/>
                <a:gd name="connsiteY185" fmla="*/ 1314450 h 2521011"/>
                <a:gd name="connsiteX186" fmla="*/ 95250 w 2085975"/>
                <a:gd name="connsiteY186" fmla="*/ 1303020 h 2521011"/>
                <a:gd name="connsiteX187" fmla="*/ 112395 w 2085975"/>
                <a:gd name="connsiteY187" fmla="*/ 1238250 h 2521011"/>
                <a:gd name="connsiteX188" fmla="*/ 100965 w 2085975"/>
                <a:gd name="connsiteY188" fmla="*/ 1143000 h 2521011"/>
                <a:gd name="connsiteX189" fmla="*/ 101779 w 2085975"/>
                <a:gd name="connsiteY189" fmla="*/ 1135131 h 2521011"/>
                <a:gd name="connsiteX190" fmla="*/ 190501 w 2085975"/>
                <a:gd name="connsiteY190" fmla="*/ 1110615 h 2521011"/>
                <a:gd name="connsiteX191" fmla="*/ 207646 w 2085975"/>
                <a:gd name="connsiteY191" fmla="*/ 1022985 h 2521011"/>
                <a:gd name="connsiteX192" fmla="*/ 186691 w 2085975"/>
                <a:gd name="connsiteY192" fmla="*/ 986790 h 2521011"/>
                <a:gd name="connsiteX193" fmla="*/ 57151 w 2085975"/>
                <a:gd name="connsiteY193" fmla="*/ 969645 h 2521011"/>
                <a:gd name="connsiteX194" fmla="*/ 125731 w 2085975"/>
                <a:gd name="connsiteY194" fmla="*/ 843915 h 2521011"/>
                <a:gd name="connsiteX195" fmla="*/ 129541 w 2085975"/>
                <a:gd name="connsiteY195" fmla="*/ 731520 h 2521011"/>
                <a:gd name="connsiteX196" fmla="*/ 104775 w 2085975"/>
                <a:gd name="connsiteY196" fmla="*/ 715066 h 2521011"/>
                <a:gd name="connsiteX197" fmla="*/ 104775 w 2085975"/>
                <a:gd name="connsiteY197" fmla="*/ 567691 h 2521011"/>
                <a:gd name="connsiteX198" fmla="*/ 125730 w 2085975"/>
                <a:gd name="connsiteY198" fmla="*/ 489586 h 2521011"/>
                <a:gd name="connsiteX199" fmla="*/ 95250 w 2085975"/>
                <a:gd name="connsiteY199" fmla="*/ 447676 h 2521011"/>
                <a:gd name="connsiteX200" fmla="*/ 169545 w 2085975"/>
                <a:gd name="connsiteY200" fmla="*/ 449581 h 2521011"/>
                <a:gd name="connsiteX201" fmla="*/ 164949 w 2085975"/>
                <a:gd name="connsiteY201" fmla="*/ 446066 h 2521011"/>
                <a:gd name="connsiteX202" fmla="*/ 169545 w 2085975"/>
                <a:gd name="connsiteY202" fmla="*/ 447675 h 2521011"/>
                <a:gd name="connsiteX203" fmla="*/ 200025 w 2085975"/>
                <a:gd name="connsiteY203" fmla="*/ 382905 h 2521011"/>
                <a:gd name="connsiteX204" fmla="*/ 283845 w 2085975"/>
                <a:gd name="connsiteY204" fmla="*/ 384810 h 2521011"/>
                <a:gd name="connsiteX205" fmla="*/ 329565 w 2085975"/>
                <a:gd name="connsiteY205" fmla="*/ 361950 h 2521011"/>
                <a:gd name="connsiteX206" fmla="*/ 344805 w 2085975"/>
                <a:gd name="connsiteY206" fmla="*/ 335280 h 2521011"/>
                <a:gd name="connsiteX207" fmla="*/ 348615 w 2085975"/>
                <a:gd name="connsiteY207" fmla="*/ 266700 h 2521011"/>
                <a:gd name="connsiteX208" fmla="*/ 325755 w 2085975"/>
                <a:gd name="connsiteY208" fmla="*/ 198120 h 2521011"/>
                <a:gd name="connsiteX209" fmla="*/ 272415 w 2085975"/>
                <a:gd name="connsiteY209" fmla="*/ 137160 h 2521011"/>
                <a:gd name="connsiteX210" fmla="*/ 295275 w 2085975"/>
                <a:gd name="connsiteY210" fmla="*/ 125730 h 2521011"/>
                <a:gd name="connsiteX211" fmla="*/ 293496 w 2085975"/>
                <a:gd name="connsiteY211" fmla="*/ 119401 h 2521011"/>
                <a:gd name="connsiteX212" fmla="*/ 295275 w 2085975"/>
                <a:gd name="connsiteY212" fmla="*/ 120015 h 2521011"/>
                <a:gd name="connsiteX213" fmla="*/ 337185 w 2085975"/>
                <a:gd name="connsiteY213" fmla="*/ 74295 h 2521011"/>
                <a:gd name="connsiteX214" fmla="*/ 403860 w 2085975"/>
                <a:gd name="connsiteY214" fmla="*/ 85725 h 2521011"/>
                <a:gd name="connsiteX215" fmla="*/ 381000 w 2085975"/>
                <a:gd name="connsiteY215" fmla="*/ 49530 h 2521011"/>
                <a:gd name="connsiteX216" fmla="*/ 432435 w 2085975"/>
                <a:gd name="connsiteY216" fmla="*/ 13335 h 2521011"/>
                <a:gd name="connsiteX217" fmla="*/ 537210 w 2085975"/>
                <a:gd name="connsiteY21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807845 w 2085975"/>
                <a:gd name="connsiteY62" fmla="*/ 2137410 h 2521011"/>
                <a:gd name="connsiteX63" fmla="*/ 1864995 w 2085975"/>
                <a:gd name="connsiteY63" fmla="*/ 2135505 h 2521011"/>
                <a:gd name="connsiteX64" fmla="*/ 338452 w 2085975"/>
                <a:gd name="connsiteY64" fmla="*/ 1588442 h 2521011"/>
                <a:gd name="connsiteX65" fmla="*/ 338961 w 2085975"/>
                <a:gd name="connsiteY65" fmla="*/ 1588971 h 2521011"/>
                <a:gd name="connsiteX66" fmla="*/ 338452 w 2085975"/>
                <a:gd name="connsiteY66" fmla="*/ 1588442 h 2521011"/>
                <a:gd name="connsiteX67" fmla="*/ 537210 w 2085975"/>
                <a:gd name="connsiteY67" fmla="*/ 0 h 2521011"/>
                <a:gd name="connsiteX68" fmla="*/ 563880 w 2085975"/>
                <a:gd name="connsiteY68" fmla="*/ 80010 h 2521011"/>
                <a:gd name="connsiteX69" fmla="*/ 672465 w 2085975"/>
                <a:gd name="connsiteY69" fmla="*/ 51435 h 2521011"/>
                <a:gd name="connsiteX70" fmla="*/ 721352 w 2085975"/>
                <a:gd name="connsiteY70" fmla="*/ 29486 h 2521011"/>
                <a:gd name="connsiteX71" fmla="*/ 744855 w 2085975"/>
                <a:gd name="connsiteY71" fmla="*/ 59055 h 2521011"/>
                <a:gd name="connsiteX72" fmla="*/ 739140 w 2085975"/>
                <a:gd name="connsiteY72" fmla="*/ 89535 h 2521011"/>
                <a:gd name="connsiteX73" fmla="*/ 821055 w 2085975"/>
                <a:gd name="connsiteY73" fmla="*/ 93345 h 2521011"/>
                <a:gd name="connsiteX74" fmla="*/ 834390 w 2085975"/>
                <a:gd name="connsiteY74" fmla="*/ 19050 h 2521011"/>
                <a:gd name="connsiteX75" fmla="*/ 855345 w 2085975"/>
                <a:gd name="connsiteY75" fmla="*/ 47625 h 2521011"/>
                <a:gd name="connsiteX76" fmla="*/ 946785 w 2085975"/>
                <a:gd name="connsiteY76" fmla="*/ 47625 h 2521011"/>
                <a:gd name="connsiteX77" fmla="*/ 996315 w 2085975"/>
                <a:gd name="connsiteY77" fmla="*/ 38100 h 2521011"/>
                <a:gd name="connsiteX78" fmla="*/ 1003935 w 2085975"/>
                <a:gd name="connsiteY78" fmla="*/ 9525 h 2521011"/>
                <a:gd name="connsiteX79" fmla="*/ 1064895 w 2085975"/>
                <a:gd name="connsiteY79" fmla="*/ 0 h 2521011"/>
                <a:gd name="connsiteX80" fmla="*/ 1097280 w 2085975"/>
                <a:gd name="connsiteY80" fmla="*/ 102870 h 2521011"/>
                <a:gd name="connsiteX81" fmla="*/ 1110615 w 2085975"/>
                <a:gd name="connsiteY81" fmla="*/ 102870 h 2521011"/>
                <a:gd name="connsiteX82" fmla="*/ 1135380 w 2085975"/>
                <a:gd name="connsiteY82" fmla="*/ 190500 h 2521011"/>
                <a:gd name="connsiteX83" fmla="*/ 1137805 w 2085975"/>
                <a:gd name="connsiteY83" fmla="*/ 195722 h 2521011"/>
                <a:gd name="connsiteX84" fmla="*/ 1135380 w 2085975"/>
                <a:gd name="connsiteY84" fmla="*/ 198120 h 2521011"/>
                <a:gd name="connsiteX85" fmla="*/ 1131570 w 2085975"/>
                <a:gd name="connsiteY85" fmla="*/ 240030 h 2521011"/>
                <a:gd name="connsiteX86" fmla="*/ 1156335 w 2085975"/>
                <a:gd name="connsiteY86" fmla="*/ 346710 h 2521011"/>
                <a:gd name="connsiteX87" fmla="*/ 1099185 w 2085975"/>
                <a:gd name="connsiteY87" fmla="*/ 363855 h 2521011"/>
                <a:gd name="connsiteX88" fmla="*/ 1127760 w 2085975"/>
                <a:gd name="connsiteY88" fmla="*/ 510540 h 2521011"/>
                <a:gd name="connsiteX89" fmla="*/ 1148715 w 2085975"/>
                <a:gd name="connsiteY89" fmla="*/ 563880 h 2521011"/>
                <a:gd name="connsiteX90" fmla="*/ 1194435 w 2085975"/>
                <a:gd name="connsiteY90" fmla="*/ 641985 h 2521011"/>
                <a:gd name="connsiteX91" fmla="*/ 1215390 w 2085975"/>
                <a:gd name="connsiteY91" fmla="*/ 645795 h 2521011"/>
                <a:gd name="connsiteX92" fmla="*/ 1243965 w 2085975"/>
                <a:gd name="connsiteY92" fmla="*/ 737235 h 2521011"/>
                <a:gd name="connsiteX93" fmla="*/ 1423035 w 2085975"/>
                <a:gd name="connsiteY93" fmla="*/ 702945 h 2521011"/>
                <a:gd name="connsiteX94" fmla="*/ 1422609 w 2085975"/>
                <a:gd name="connsiteY94" fmla="*/ 700259 h 2521011"/>
                <a:gd name="connsiteX95" fmla="*/ 1468755 w 2085975"/>
                <a:gd name="connsiteY95" fmla="*/ 689610 h 2521011"/>
                <a:gd name="connsiteX96" fmla="*/ 1491615 w 2085975"/>
                <a:gd name="connsiteY96" fmla="*/ 659130 h 2521011"/>
                <a:gd name="connsiteX97" fmla="*/ 1520190 w 2085975"/>
                <a:gd name="connsiteY97" fmla="*/ 645795 h 2521011"/>
                <a:gd name="connsiteX98" fmla="*/ 1531620 w 2085975"/>
                <a:gd name="connsiteY98" fmla="*/ 613410 h 2521011"/>
                <a:gd name="connsiteX99" fmla="*/ 1552575 w 2085975"/>
                <a:gd name="connsiteY99" fmla="*/ 594360 h 2521011"/>
                <a:gd name="connsiteX100" fmla="*/ 1573530 w 2085975"/>
                <a:gd name="connsiteY100" fmla="*/ 609600 h 2521011"/>
                <a:gd name="connsiteX101" fmla="*/ 1567815 w 2085975"/>
                <a:gd name="connsiteY101" fmla="*/ 708660 h 2521011"/>
                <a:gd name="connsiteX102" fmla="*/ 1638300 w 2085975"/>
                <a:gd name="connsiteY102" fmla="*/ 786765 h 2521011"/>
                <a:gd name="connsiteX103" fmla="*/ 1640205 w 2085975"/>
                <a:gd name="connsiteY103" fmla="*/ 851535 h 2521011"/>
                <a:gd name="connsiteX104" fmla="*/ 1615440 w 2085975"/>
                <a:gd name="connsiteY104" fmla="*/ 872490 h 2521011"/>
                <a:gd name="connsiteX105" fmla="*/ 1678305 w 2085975"/>
                <a:gd name="connsiteY105" fmla="*/ 876300 h 2521011"/>
                <a:gd name="connsiteX106" fmla="*/ 1964632 w 2085975"/>
                <a:gd name="connsiteY106" fmla="*/ 811829 h 2521011"/>
                <a:gd name="connsiteX107" fmla="*/ 1985010 w 2085975"/>
                <a:gd name="connsiteY107" fmla="*/ 889635 h 2521011"/>
                <a:gd name="connsiteX108" fmla="*/ 1977390 w 2085975"/>
                <a:gd name="connsiteY108" fmla="*/ 942975 h 2521011"/>
                <a:gd name="connsiteX109" fmla="*/ 1912620 w 2085975"/>
                <a:gd name="connsiteY109" fmla="*/ 952500 h 2521011"/>
                <a:gd name="connsiteX110" fmla="*/ 1912620 w 2085975"/>
                <a:gd name="connsiteY110" fmla="*/ 1022985 h 2521011"/>
                <a:gd name="connsiteX111" fmla="*/ 1956435 w 2085975"/>
                <a:gd name="connsiteY111" fmla="*/ 1028700 h 2521011"/>
                <a:gd name="connsiteX112" fmla="*/ 1996440 w 2085975"/>
                <a:gd name="connsiteY112" fmla="*/ 1002030 h 2521011"/>
                <a:gd name="connsiteX113" fmla="*/ 1975485 w 2085975"/>
                <a:gd name="connsiteY113" fmla="*/ 1057275 h 2521011"/>
                <a:gd name="connsiteX114" fmla="*/ 1971675 w 2085975"/>
                <a:gd name="connsiteY114" fmla="*/ 1137285 h 2521011"/>
                <a:gd name="connsiteX115" fmla="*/ 1976108 w 2085975"/>
                <a:gd name="connsiteY115" fmla="*/ 1138062 h 2521011"/>
                <a:gd name="connsiteX116" fmla="*/ 2025015 w 2085975"/>
                <a:gd name="connsiteY116" fmla="*/ 1226820 h 2521011"/>
                <a:gd name="connsiteX117" fmla="*/ 1965960 w 2085975"/>
                <a:gd name="connsiteY117" fmla="*/ 1257300 h 2521011"/>
                <a:gd name="connsiteX118" fmla="*/ 1975485 w 2085975"/>
                <a:gd name="connsiteY118" fmla="*/ 1295400 h 2521011"/>
                <a:gd name="connsiteX119" fmla="*/ 1929765 w 2085975"/>
                <a:gd name="connsiteY119" fmla="*/ 1350645 h 2521011"/>
                <a:gd name="connsiteX120" fmla="*/ 2057400 w 2085975"/>
                <a:gd name="connsiteY120" fmla="*/ 1419225 h 2521011"/>
                <a:gd name="connsiteX121" fmla="*/ 2034540 w 2085975"/>
                <a:gd name="connsiteY121" fmla="*/ 1451610 h 2521011"/>
                <a:gd name="connsiteX122" fmla="*/ 2085975 w 2085975"/>
                <a:gd name="connsiteY122" fmla="*/ 1527810 h 2521011"/>
                <a:gd name="connsiteX123" fmla="*/ 2080260 w 2085975"/>
                <a:gd name="connsiteY123" fmla="*/ 1565910 h 2521011"/>
                <a:gd name="connsiteX124" fmla="*/ 2045970 w 2085975"/>
                <a:gd name="connsiteY124" fmla="*/ 1581150 h 2521011"/>
                <a:gd name="connsiteX125" fmla="*/ 2013585 w 2085975"/>
                <a:gd name="connsiteY125" fmla="*/ 1657350 h 2521011"/>
                <a:gd name="connsiteX126" fmla="*/ 2047875 w 2085975"/>
                <a:gd name="connsiteY126" fmla="*/ 1691640 h 2521011"/>
                <a:gd name="connsiteX127" fmla="*/ 2011680 w 2085975"/>
                <a:gd name="connsiteY127" fmla="*/ 1737360 h 2521011"/>
                <a:gd name="connsiteX128" fmla="*/ 2013585 w 2085975"/>
                <a:gd name="connsiteY128" fmla="*/ 1739265 h 2521011"/>
                <a:gd name="connsiteX129" fmla="*/ 1912620 w 2085975"/>
                <a:gd name="connsiteY129" fmla="*/ 1644015 h 2521011"/>
                <a:gd name="connsiteX130" fmla="*/ 1823085 w 2085975"/>
                <a:gd name="connsiteY130" fmla="*/ 1708785 h 2521011"/>
                <a:gd name="connsiteX131" fmla="*/ 1691640 w 2085975"/>
                <a:gd name="connsiteY131" fmla="*/ 1737360 h 2521011"/>
                <a:gd name="connsiteX132" fmla="*/ 1678305 w 2085975"/>
                <a:gd name="connsiteY132" fmla="*/ 1722120 h 2521011"/>
                <a:gd name="connsiteX133" fmla="*/ 1621155 w 2085975"/>
                <a:gd name="connsiteY133" fmla="*/ 1737360 h 2521011"/>
                <a:gd name="connsiteX134" fmla="*/ 1617345 w 2085975"/>
                <a:gd name="connsiteY134" fmla="*/ 1760220 h 2521011"/>
                <a:gd name="connsiteX135" fmla="*/ 1565432 w 2085975"/>
                <a:gd name="connsiteY135" fmla="*/ 1773198 h 2521011"/>
                <a:gd name="connsiteX136" fmla="*/ 1564005 w 2085975"/>
                <a:gd name="connsiteY136" fmla="*/ 1771650 h 2521011"/>
                <a:gd name="connsiteX137" fmla="*/ 1520190 w 2085975"/>
                <a:gd name="connsiteY137" fmla="*/ 1811655 h 2521011"/>
                <a:gd name="connsiteX138" fmla="*/ 1501140 w 2085975"/>
                <a:gd name="connsiteY138" fmla="*/ 1811655 h 2521011"/>
                <a:gd name="connsiteX139" fmla="*/ 1428750 w 2085975"/>
                <a:gd name="connsiteY139" fmla="*/ 1903095 h 2521011"/>
                <a:gd name="connsiteX140" fmla="*/ 1421130 w 2085975"/>
                <a:gd name="connsiteY140" fmla="*/ 1952625 h 2521011"/>
                <a:gd name="connsiteX141" fmla="*/ 1396365 w 2085975"/>
                <a:gd name="connsiteY141" fmla="*/ 1918335 h 2521011"/>
                <a:gd name="connsiteX142" fmla="*/ 1358265 w 2085975"/>
                <a:gd name="connsiteY142" fmla="*/ 1986915 h 2521011"/>
                <a:gd name="connsiteX143" fmla="*/ 1343025 w 2085975"/>
                <a:gd name="connsiteY143" fmla="*/ 1986915 h 2521011"/>
                <a:gd name="connsiteX144" fmla="*/ 1297305 w 2085975"/>
                <a:gd name="connsiteY144" fmla="*/ 2019300 h 2521011"/>
                <a:gd name="connsiteX145" fmla="*/ 1301115 w 2085975"/>
                <a:gd name="connsiteY145" fmla="*/ 2038350 h 2521011"/>
                <a:gd name="connsiteX146" fmla="*/ 1259205 w 2085975"/>
                <a:gd name="connsiteY146" fmla="*/ 2066925 h 2521011"/>
                <a:gd name="connsiteX147" fmla="*/ 1272540 w 2085975"/>
                <a:gd name="connsiteY147" fmla="*/ 2097405 h 2521011"/>
                <a:gd name="connsiteX148" fmla="*/ 1202055 w 2085975"/>
                <a:gd name="connsiteY148" fmla="*/ 2106930 h 2521011"/>
                <a:gd name="connsiteX149" fmla="*/ 1183005 w 2085975"/>
                <a:gd name="connsiteY149" fmla="*/ 2143125 h 2521011"/>
                <a:gd name="connsiteX150" fmla="*/ 1156335 w 2085975"/>
                <a:gd name="connsiteY150" fmla="*/ 2164080 h 2521011"/>
                <a:gd name="connsiteX151" fmla="*/ 1122045 w 2085975"/>
                <a:gd name="connsiteY151" fmla="*/ 2141220 h 2521011"/>
                <a:gd name="connsiteX152" fmla="*/ 1107891 w 2085975"/>
                <a:gd name="connsiteY152" fmla="*/ 2157396 h 2521011"/>
                <a:gd name="connsiteX153" fmla="*/ 1106805 w 2085975"/>
                <a:gd name="connsiteY153" fmla="*/ 2156460 h 2521011"/>
                <a:gd name="connsiteX154" fmla="*/ 979170 w 2085975"/>
                <a:gd name="connsiteY154" fmla="*/ 2042160 h 2521011"/>
                <a:gd name="connsiteX155" fmla="*/ 932138 w 2085975"/>
                <a:gd name="connsiteY155" fmla="*/ 2104529 h 2521011"/>
                <a:gd name="connsiteX156" fmla="*/ 851535 w 2085975"/>
                <a:gd name="connsiteY156" fmla="*/ 2101216 h 2521011"/>
                <a:gd name="connsiteX157" fmla="*/ 847725 w 2085975"/>
                <a:gd name="connsiteY157" fmla="*/ 2129791 h 2521011"/>
                <a:gd name="connsiteX158" fmla="*/ 689610 w 2085975"/>
                <a:gd name="connsiteY158" fmla="*/ 2129791 h 2521011"/>
                <a:gd name="connsiteX159" fmla="*/ 685800 w 2085975"/>
                <a:gd name="connsiteY159" fmla="*/ 2025016 h 2521011"/>
                <a:gd name="connsiteX160" fmla="*/ 683980 w 2085975"/>
                <a:gd name="connsiteY160" fmla="*/ 2024761 h 2521011"/>
                <a:gd name="connsiteX161" fmla="*/ 701040 w 2085975"/>
                <a:gd name="connsiteY161" fmla="*/ 1973580 h 2521011"/>
                <a:gd name="connsiteX162" fmla="*/ 659130 w 2085975"/>
                <a:gd name="connsiteY162" fmla="*/ 1939290 h 2521011"/>
                <a:gd name="connsiteX163" fmla="*/ 662940 w 2085975"/>
                <a:gd name="connsiteY163" fmla="*/ 1899285 h 2521011"/>
                <a:gd name="connsiteX164" fmla="*/ 674370 w 2085975"/>
                <a:gd name="connsiteY164" fmla="*/ 1836420 h 2521011"/>
                <a:gd name="connsiteX165" fmla="*/ 643890 w 2085975"/>
                <a:gd name="connsiteY165" fmla="*/ 1802130 h 2521011"/>
                <a:gd name="connsiteX166" fmla="*/ 590550 w 2085975"/>
                <a:gd name="connsiteY166" fmla="*/ 1790700 h 2521011"/>
                <a:gd name="connsiteX167" fmla="*/ 520065 w 2085975"/>
                <a:gd name="connsiteY167" fmla="*/ 1731645 h 2521011"/>
                <a:gd name="connsiteX168" fmla="*/ 520065 w 2085975"/>
                <a:gd name="connsiteY168" fmla="*/ 1704975 h 2521011"/>
                <a:gd name="connsiteX169" fmla="*/ 491490 w 2085975"/>
                <a:gd name="connsiteY169" fmla="*/ 1708785 h 2521011"/>
                <a:gd name="connsiteX170" fmla="*/ 386715 w 2085975"/>
                <a:gd name="connsiteY170" fmla="*/ 1638300 h 2521011"/>
                <a:gd name="connsiteX171" fmla="*/ 345639 w 2085975"/>
                <a:gd name="connsiteY171" fmla="*/ 1595581 h 2521011"/>
                <a:gd name="connsiteX172" fmla="*/ 346710 w 2085975"/>
                <a:gd name="connsiteY172" fmla="*/ 1543050 h 2521011"/>
                <a:gd name="connsiteX173" fmla="*/ 302895 w 2085975"/>
                <a:gd name="connsiteY173" fmla="*/ 1522095 h 2521011"/>
                <a:gd name="connsiteX174" fmla="*/ 318135 w 2085975"/>
                <a:gd name="connsiteY174" fmla="*/ 1470660 h 2521011"/>
                <a:gd name="connsiteX175" fmla="*/ 274320 w 2085975"/>
                <a:gd name="connsiteY175" fmla="*/ 1491615 h 2521011"/>
                <a:gd name="connsiteX176" fmla="*/ 241935 w 2085975"/>
                <a:gd name="connsiteY176" fmla="*/ 1491615 h 2521011"/>
                <a:gd name="connsiteX177" fmla="*/ 236220 w 2085975"/>
                <a:gd name="connsiteY177" fmla="*/ 1510665 h 2521011"/>
                <a:gd name="connsiteX178" fmla="*/ 85676 w 2085975"/>
                <a:gd name="connsiteY178" fmla="*/ 1510087 h 2521011"/>
                <a:gd name="connsiteX179" fmla="*/ 80010 w 2085975"/>
                <a:gd name="connsiteY179" fmla="*/ 1443990 h 2521011"/>
                <a:gd name="connsiteX180" fmla="*/ 30480 w 2085975"/>
                <a:gd name="connsiteY180" fmla="*/ 1466850 h 2521011"/>
                <a:gd name="connsiteX181" fmla="*/ 9525 w 2085975"/>
                <a:gd name="connsiteY181" fmla="*/ 1390650 h 2521011"/>
                <a:gd name="connsiteX182" fmla="*/ 0 w 2085975"/>
                <a:gd name="connsiteY182" fmla="*/ 1389648 h 2521011"/>
                <a:gd name="connsiteX183" fmla="*/ 0 w 2085975"/>
                <a:gd name="connsiteY183" fmla="*/ 1352550 h 2521011"/>
                <a:gd name="connsiteX184" fmla="*/ 30480 w 2085975"/>
                <a:gd name="connsiteY184" fmla="*/ 1314450 h 2521011"/>
                <a:gd name="connsiteX185" fmla="*/ 95250 w 2085975"/>
                <a:gd name="connsiteY185" fmla="*/ 1303020 h 2521011"/>
                <a:gd name="connsiteX186" fmla="*/ 112395 w 2085975"/>
                <a:gd name="connsiteY186" fmla="*/ 1238250 h 2521011"/>
                <a:gd name="connsiteX187" fmla="*/ 100965 w 2085975"/>
                <a:gd name="connsiteY187" fmla="*/ 1143000 h 2521011"/>
                <a:gd name="connsiteX188" fmla="*/ 101779 w 2085975"/>
                <a:gd name="connsiteY188" fmla="*/ 1135131 h 2521011"/>
                <a:gd name="connsiteX189" fmla="*/ 190501 w 2085975"/>
                <a:gd name="connsiteY189" fmla="*/ 1110615 h 2521011"/>
                <a:gd name="connsiteX190" fmla="*/ 207646 w 2085975"/>
                <a:gd name="connsiteY190" fmla="*/ 1022985 h 2521011"/>
                <a:gd name="connsiteX191" fmla="*/ 186691 w 2085975"/>
                <a:gd name="connsiteY191" fmla="*/ 986790 h 2521011"/>
                <a:gd name="connsiteX192" fmla="*/ 57151 w 2085975"/>
                <a:gd name="connsiteY192" fmla="*/ 969645 h 2521011"/>
                <a:gd name="connsiteX193" fmla="*/ 125731 w 2085975"/>
                <a:gd name="connsiteY193" fmla="*/ 843915 h 2521011"/>
                <a:gd name="connsiteX194" fmla="*/ 129541 w 2085975"/>
                <a:gd name="connsiteY194" fmla="*/ 731520 h 2521011"/>
                <a:gd name="connsiteX195" fmla="*/ 104775 w 2085975"/>
                <a:gd name="connsiteY195" fmla="*/ 715066 h 2521011"/>
                <a:gd name="connsiteX196" fmla="*/ 104775 w 2085975"/>
                <a:gd name="connsiteY196" fmla="*/ 567691 h 2521011"/>
                <a:gd name="connsiteX197" fmla="*/ 125730 w 2085975"/>
                <a:gd name="connsiteY197" fmla="*/ 489586 h 2521011"/>
                <a:gd name="connsiteX198" fmla="*/ 95250 w 2085975"/>
                <a:gd name="connsiteY198" fmla="*/ 447676 h 2521011"/>
                <a:gd name="connsiteX199" fmla="*/ 169545 w 2085975"/>
                <a:gd name="connsiteY199" fmla="*/ 449581 h 2521011"/>
                <a:gd name="connsiteX200" fmla="*/ 164949 w 2085975"/>
                <a:gd name="connsiteY200" fmla="*/ 446066 h 2521011"/>
                <a:gd name="connsiteX201" fmla="*/ 169545 w 2085975"/>
                <a:gd name="connsiteY201" fmla="*/ 447675 h 2521011"/>
                <a:gd name="connsiteX202" fmla="*/ 200025 w 2085975"/>
                <a:gd name="connsiteY202" fmla="*/ 382905 h 2521011"/>
                <a:gd name="connsiteX203" fmla="*/ 283845 w 2085975"/>
                <a:gd name="connsiteY203" fmla="*/ 384810 h 2521011"/>
                <a:gd name="connsiteX204" fmla="*/ 329565 w 2085975"/>
                <a:gd name="connsiteY204" fmla="*/ 361950 h 2521011"/>
                <a:gd name="connsiteX205" fmla="*/ 344805 w 2085975"/>
                <a:gd name="connsiteY205" fmla="*/ 335280 h 2521011"/>
                <a:gd name="connsiteX206" fmla="*/ 348615 w 2085975"/>
                <a:gd name="connsiteY206" fmla="*/ 266700 h 2521011"/>
                <a:gd name="connsiteX207" fmla="*/ 325755 w 2085975"/>
                <a:gd name="connsiteY207" fmla="*/ 198120 h 2521011"/>
                <a:gd name="connsiteX208" fmla="*/ 272415 w 2085975"/>
                <a:gd name="connsiteY208" fmla="*/ 137160 h 2521011"/>
                <a:gd name="connsiteX209" fmla="*/ 295275 w 2085975"/>
                <a:gd name="connsiteY209" fmla="*/ 125730 h 2521011"/>
                <a:gd name="connsiteX210" fmla="*/ 293496 w 2085975"/>
                <a:gd name="connsiteY210" fmla="*/ 119401 h 2521011"/>
                <a:gd name="connsiteX211" fmla="*/ 295275 w 2085975"/>
                <a:gd name="connsiteY211" fmla="*/ 120015 h 2521011"/>
                <a:gd name="connsiteX212" fmla="*/ 337185 w 2085975"/>
                <a:gd name="connsiteY212" fmla="*/ 74295 h 2521011"/>
                <a:gd name="connsiteX213" fmla="*/ 403860 w 2085975"/>
                <a:gd name="connsiteY213" fmla="*/ 85725 h 2521011"/>
                <a:gd name="connsiteX214" fmla="*/ 381000 w 2085975"/>
                <a:gd name="connsiteY214" fmla="*/ 49530 h 2521011"/>
                <a:gd name="connsiteX215" fmla="*/ 432435 w 2085975"/>
                <a:gd name="connsiteY215" fmla="*/ 13335 h 2521011"/>
                <a:gd name="connsiteX216" fmla="*/ 537210 w 2085975"/>
                <a:gd name="connsiteY21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1807845 w 2085975"/>
                <a:gd name="connsiteY61" fmla="*/ 2137410 h 2521011"/>
                <a:gd name="connsiteX62" fmla="*/ 1864995 w 2085975"/>
                <a:gd name="connsiteY62" fmla="*/ 2135505 h 2521011"/>
                <a:gd name="connsiteX63" fmla="*/ 338452 w 2085975"/>
                <a:gd name="connsiteY63" fmla="*/ 1588442 h 2521011"/>
                <a:gd name="connsiteX64" fmla="*/ 338961 w 2085975"/>
                <a:gd name="connsiteY64" fmla="*/ 1588971 h 2521011"/>
                <a:gd name="connsiteX65" fmla="*/ 338452 w 2085975"/>
                <a:gd name="connsiteY65" fmla="*/ 1588442 h 2521011"/>
                <a:gd name="connsiteX66" fmla="*/ 537210 w 2085975"/>
                <a:gd name="connsiteY66" fmla="*/ 0 h 2521011"/>
                <a:gd name="connsiteX67" fmla="*/ 563880 w 2085975"/>
                <a:gd name="connsiteY67" fmla="*/ 80010 h 2521011"/>
                <a:gd name="connsiteX68" fmla="*/ 672465 w 2085975"/>
                <a:gd name="connsiteY68" fmla="*/ 51435 h 2521011"/>
                <a:gd name="connsiteX69" fmla="*/ 721352 w 2085975"/>
                <a:gd name="connsiteY69" fmla="*/ 29486 h 2521011"/>
                <a:gd name="connsiteX70" fmla="*/ 744855 w 2085975"/>
                <a:gd name="connsiteY70" fmla="*/ 59055 h 2521011"/>
                <a:gd name="connsiteX71" fmla="*/ 739140 w 2085975"/>
                <a:gd name="connsiteY71" fmla="*/ 89535 h 2521011"/>
                <a:gd name="connsiteX72" fmla="*/ 821055 w 2085975"/>
                <a:gd name="connsiteY72" fmla="*/ 93345 h 2521011"/>
                <a:gd name="connsiteX73" fmla="*/ 834390 w 2085975"/>
                <a:gd name="connsiteY73" fmla="*/ 19050 h 2521011"/>
                <a:gd name="connsiteX74" fmla="*/ 855345 w 2085975"/>
                <a:gd name="connsiteY74" fmla="*/ 47625 h 2521011"/>
                <a:gd name="connsiteX75" fmla="*/ 946785 w 2085975"/>
                <a:gd name="connsiteY75" fmla="*/ 47625 h 2521011"/>
                <a:gd name="connsiteX76" fmla="*/ 996315 w 2085975"/>
                <a:gd name="connsiteY76" fmla="*/ 38100 h 2521011"/>
                <a:gd name="connsiteX77" fmla="*/ 1003935 w 2085975"/>
                <a:gd name="connsiteY77" fmla="*/ 9525 h 2521011"/>
                <a:gd name="connsiteX78" fmla="*/ 1064895 w 2085975"/>
                <a:gd name="connsiteY78" fmla="*/ 0 h 2521011"/>
                <a:gd name="connsiteX79" fmla="*/ 1097280 w 2085975"/>
                <a:gd name="connsiteY79" fmla="*/ 102870 h 2521011"/>
                <a:gd name="connsiteX80" fmla="*/ 1110615 w 2085975"/>
                <a:gd name="connsiteY80" fmla="*/ 102870 h 2521011"/>
                <a:gd name="connsiteX81" fmla="*/ 1135380 w 2085975"/>
                <a:gd name="connsiteY81" fmla="*/ 190500 h 2521011"/>
                <a:gd name="connsiteX82" fmla="*/ 1137805 w 2085975"/>
                <a:gd name="connsiteY82" fmla="*/ 195722 h 2521011"/>
                <a:gd name="connsiteX83" fmla="*/ 1135380 w 2085975"/>
                <a:gd name="connsiteY83" fmla="*/ 198120 h 2521011"/>
                <a:gd name="connsiteX84" fmla="*/ 1131570 w 2085975"/>
                <a:gd name="connsiteY84" fmla="*/ 240030 h 2521011"/>
                <a:gd name="connsiteX85" fmla="*/ 1156335 w 2085975"/>
                <a:gd name="connsiteY85" fmla="*/ 346710 h 2521011"/>
                <a:gd name="connsiteX86" fmla="*/ 1099185 w 2085975"/>
                <a:gd name="connsiteY86" fmla="*/ 363855 h 2521011"/>
                <a:gd name="connsiteX87" fmla="*/ 1127760 w 2085975"/>
                <a:gd name="connsiteY87" fmla="*/ 510540 h 2521011"/>
                <a:gd name="connsiteX88" fmla="*/ 1148715 w 2085975"/>
                <a:gd name="connsiteY88" fmla="*/ 563880 h 2521011"/>
                <a:gd name="connsiteX89" fmla="*/ 1194435 w 2085975"/>
                <a:gd name="connsiteY89" fmla="*/ 641985 h 2521011"/>
                <a:gd name="connsiteX90" fmla="*/ 1215390 w 2085975"/>
                <a:gd name="connsiteY90" fmla="*/ 645795 h 2521011"/>
                <a:gd name="connsiteX91" fmla="*/ 1243965 w 2085975"/>
                <a:gd name="connsiteY91" fmla="*/ 737235 h 2521011"/>
                <a:gd name="connsiteX92" fmla="*/ 1423035 w 2085975"/>
                <a:gd name="connsiteY92" fmla="*/ 702945 h 2521011"/>
                <a:gd name="connsiteX93" fmla="*/ 1422609 w 2085975"/>
                <a:gd name="connsiteY93" fmla="*/ 700259 h 2521011"/>
                <a:gd name="connsiteX94" fmla="*/ 1468755 w 2085975"/>
                <a:gd name="connsiteY94" fmla="*/ 689610 h 2521011"/>
                <a:gd name="connsiteX95" fmla="*/ 1491615 w 2085975"/>
                <a:gd name="connsiteY95" fmla="*/ 659130 h 2521011"/>
                <a:gd name="connsiteX96" fmla="*/ 1520190 w 2085975"/>
                <a:gd name="connsiteY96" fmla="*/ 645795 h 2521011"/>
                <a:gd name="connsiteX97" fmla="*/ 1531620 w 2085975"/>
                <a:gd name="connsiteY97" fmla="*/ 613410 h 2521011"/>
                <a:gd name="connsiteX98" fmla="*/ 1552575 w 2085975"/>
                <a:gd name="connsiteY98" fmla="*/ 594360 h 2521011"/>
                <a:gd name="connsiteX99" fmla="*/ 1573530 w 2085975"/>
                <a:gd name="connsiteY99" fmla="*/ 609600 h 2521011"/>
                <a:gd name="connsiteX100" fmla="*/ 1567815 w 2085975"/>
                <a:gd name="connsiteY100" fmla="*/ 708660 h 2521011"/>
                <a:gd name="connsiteX101" fmla="*/ 1638300 w 2085975"/>
                <a:gd name="connsiteY101" fmla="*/ 786765 h 2521011"/>
                <a:gd name="connsiteX102" fmla="*/ 1640205 w 2085975"/>
                <a:gd name="connsiteY102" fmla="*/ 851535 h 2521011"/>
                <a:gd name="connsiteX103" fmla="*/ 1615440 w 2085975"/>
                <a:gd name="connsiteY103" fmla="*/ 872490 h 2521011"/>
                <a:gd name="connsiteX104" fmla="*/ 1678305 w 2085975"/>
                <a:gd name="connsiteY104" fmla="*/ 876300 h 2521011"/>
                <a:gd name="connsiteX105" fmla="*/ 1964632 w 2085975"/>
                <a:gd name="connsiteY105" fmla="*/ 811829 h 2521011"/>
                <a:gd name="connsiteX106" fmla="*/ 1985010 w 2085975"/>
                <a:gd name="connsiteY106" fmla="*/ 889635 h 2521011"/>
                <a:gd name="connsiteX107" fmla="*/ 1977390 w 2085975"/>
                <a:gd name="connsiteY107" fmla="*/ 942975 h 2521011"/>
                <a:gd name="connsiteX108" fmla="*/ 1912620 w 2085975"/>
                <a:gd name="connsiteY108" fmla="*/ 952500 h 2521011"/>
                <a:gd name="connsiteX109" fmla="*/ 1912620 w 2085975"/>
                <a:gd name="connsiteY109" fmla="*/ 1022985 h 2521011"/>
                <a:gd name="connsiteX110" fmla="*/ 1956435 w 2085975"/>
                <a:gd name="connsiteY110" fmla="*/ 1028700 h 2521011"/>
                <a:gd name="connsiteX111" fmla="*/ 1996440 w 2085975"/>
                <a:gd name="connsiteY111" fmla="*/ 1002030 h 2521011"/>
                <a:gd name="connsiteX112" fmla="*/ 1975485 w 2085975"/>
                <a:gd name="connsiteY112" fmla="*/ 1057275 h 2521011"/>
                <a:gd name="connsiteX113" fmla="*/ 1971675 w 2085975"/>
                <a:gd name="connsiteY113" fmla="*/ 1137285 h 2521011"/>
                <a:gd name="connsiteX114" fmla="*/ 1976108 w 2085975"/>
                <a:gd name="connsiteY114" fmla="*/ 1138062 h 2521011"/>
                <a:gd name="connsiteX115" fmla="*/ 2025015 w 2085975"/>
                <a:gd name="connsiteY115" fmla="*/ 1226820 h 2521011"/>
                <a:gd name="connsiteX116" fmla="*/ 1965960 w 2085975"/>
                <a:gd name="connsiteY116" fmla="*/ 1257300 h 2521011"/>
                <a:gd name="connsiteX117" fmla="*/ 1975485 w 2085975"/>
                <a:gd name="connsiteY117" fmla="*/ 1295400 h 2521011"/>
                <a:gd name="connsiteX118" fmla="*/ 1929765 w 2085975"/>
                <a:gd name="connsiteY118" fmla="*/ 1350645 h 2521011"/>
                <a:gd name="connsiteX119" fmla="*/ 2057400 w 2085975"/>
                <a:gd name="connsiteY119" fmla="*/ 1419225 h 2521011"/>
                <a:gd name="connsiteX120" fmla="*/ 2034540 w 2085975"/>
                <a:gd name="connsiteY120" fmla="*/ 1451610 h 2521011"/>
                <a:gd name="connsiteX121" fmla="*/ 2085975 w 2085975"/>
                <a:gd name="connsiteY121" fmla="*/ 1527810 h 2521011"/>
                <a:gd name="connsiteX122" fmla="*/ 2080260 w 2085975"/>
                <a:gd name="connsiteY122" fmla="*/ 1565910 h 2521011"/>
                <a:gd name="connsiteX123" fmla="*/ 2045970 w 2085975"/>
                <a:gd name="connsiteY123" fmla="*/ 1581150 h 2521011"/>
                <a:gd name="connsiteX124" fmla="*/ 2013585 w 2085975"/>
                <a:gd name="connsiteY124" fmla="*/ 1657350 h 2521011"/>
                <a:gd name="connsiteX125" fmla="*/ 2047875 w 2085975"/>
                <a:gd name="connsiteY125" fmla="*/ 1691640 h 2521011"/>
                <a:gd name="connsiteX126" fmla="*/ 2011680 w 2085975"/>
                <a:gd name="connsiteY126" fmla="*/ 1737360 h 2521011"/>
                <a:gd name="connsiteX127" fmla="*/ 2013585 w 2085975"/>
                <a:gd name="connsiteY127" fmla="*/ 1739265 h 2521011"/>
                <a:gd name="connsiteX128" fmla="*/ 1912620 w 2085975"/>
                <a:gd name="connsiteY128" fmla="*/ 1644015 h 2521011"/>
                <a:gd name="connsiteX129" fmla="*/ 1823085 w 2085975"/>
                <a:gd name="connsiteY129" fmla="*/ 1708785 h 2521011"/>
                <a:gd name="connsiteX130" fmla="*/ 1691640 w 2085975"/>
                <a:gd name="connsiteY130" fmla="*/ 1737360 h 2521011"/>
                <a:gd name="connsiteX131" fmla="*/ 1678305 w 2085975"/>
                <a:gd name="connsiteY131" fmla="*/ 1722120 h 2521011"/>
                <a:gd name="connsiteX132" fmla="*/ 1621155 w 2085975"/>
                <a:gd name="connsiteY132" fmla="*/ 1737360 h 2521011"/>
                <a:gd name="connsiteX133" fmla="*/ 1617345 w 2085975"/>
                <a:gd name="connsiteY133" fmla="*/ 1760220 h 2521011"/>
                <a:gd name="connsiteX134" fmla="*/ 1565432 w 2085975"/>
                <a:gd name="connsiteY134" fmla="*/ 1773198 h 2521011"/>
                <a:gd name="connsiteX135" fmla="*/ 1564005 w 2085975"/>
                <a:gd name="connsiteY135" fmla="*/ 1771650 h 2521011"/>
                <a:gd name="connsiteX136" fmla="*/ 1520190 w 2085975"/>
                <a:gd name="connsiteY136" fmla="*/ 1811655 h 2521011"/>
                <a:gd name="connsiteX137" fmla="*/ 1501140 w 2085975"/>
                <a:gd name="connsiteY137" fmla="*/ 1811655 h 2521011"/>
                <a:gd name="connsiteX138" fmla="*/ 1428750 w 2085975"/>
                <a:gd name="connsiteY138" fmla="*/ 1903095 h 2521011"/>
                <a:gd name="connsiteX139" fmla="*/ 1421130 w 2085975"/>
                <a:gd name="connsiteY139" fmla="*/ 1952625 h 2521011"/>
                <a:gd name="connsiteX140" fmla="*/ 1396365 w 2085975"/>
                <a:gd name="connsiteY140" fmla="*/ 1918335 h 2521011"/>
                <a:gd name="connsiteX141" fmla="*/ 1358265 w 2085975"/>
                <a:gd name="connsiteY141" fmla="*/ 1986915 h 2521011"/>
                <a:gd name="connsiteX142" fmla="*/ 1343025 w 2085975"/>
                <a:gd name="connsiteY142" fmla="*/ 1986915 h 2521011"/>
                <a:gd name="connsiteX143" fmla="*/ 1297305 w 2085975"/>
                <a:gd name="connsiteY143" fmla="*/ 2019300 h 2521011"/>
                <a:gd name="connsiteX144" fmla="*/ 1301115 w 2085975"/>
                <a:gd name="connsiteY144" fmla="*/ 2038350 h 2521011"/>
                <a:gd name="connsiteX145" fmla="*/ 1259205 w 2085975"/>
                <a:gd name="connsiteY145" fmla="*/ 2066925 h 2521011"/>
                <a:gd name="connsiteX146" fmla="*/ 1272540 w 2085975"/>
                <a:gd name="connsiteY146" fmla="*/ 2097405 h 2521011"/>
                <a:gd name="connsiteX147" fmla="*/ 1202055 w 2085975"/>
                <a:gd name="connsiteY147" fmla="*/ 2106930 h 2521011"/>
                <a:gd name="connsiteX148" fmla="*/ 1183005 w 2085975"/>
                <a:gd name="connsiteY148" fmla="*/ 2143125 h 2521011"/>
                <a:gd name="connsiteX149" fmla="*/ 1156335 w 2085975"/>
                <a:gd name="connsiteY149" fmla="*/ 2164080 h 2521011"/>
                <a:gd name="connsiteX150" fmla="*/ 1122045 w 2085975"/>
                <a:gd name="connsiteY150" fmla="*/ 2141220 h 2521011"/>
                <a:gd name="connsiteX151" fmla="*/ 1107891 w 2085975"/>
                <a:gd name="connsiteY151" fmla="*/ 2157396 h 2521011"/>
                <a:gd name="connsiteX152" fmla="*/ 1106805 w 2085975"/>
                <a:gd name="connsiteY152" fmla="*/ 2156460 h 2521011"/>
                <a:gd name="connsiteX153" fmla="*/ 979170 w 2085975"/>
                <a:gd name="connsiteY153" fmla="*/ 2042160 h 2521011"/>
                <a:gd name="connsiteX154" fmla="*/ 932138 w 2085975"/>
                <a:gd name="connsiteY154" fmla="*/ 2104529 h 2521011"/>
                <a:gd name="connsiteX155" fmla="*/ 851535 w 2085975"/>
                <a:gd name="connsiteY155" fmla="*/ 2101216 h 2521011"/>
                <a:gd name="connsiteX156" fmla="*/ 847725 w 2085975"/>
                <a:gd name="connsiteY156" fmla="*/ 2129791 h 2521011"/>
                <a:gd name="connsiteX157" fmla="*/ 689610 w 2085975"/>
                <a:gd name="connsiteY157" fmla="*/ 2129791 h 2521011"/>
                <a:gd name="connsiteX158" fmla="*/ 685800 w 2085975"/>
                <a:gd name="connsiteY158" fmla="*/ 2025016 h 2521011"/>
                <a:gd name="connsiteX159" fmla="*/ 683980 w 2085975"/>
                <a:gd name="connsiteY159" fmla="*/ 2024761 h 2521011"/>
                <a:gd name="connsiteX160" fmla="*/ 701040 w 2085975"/>
                <a:gd name="connsiteY160" fmla="*/ 1973580 h 2521011"/>
                <a:gd name="connsiteX161" fmla="*/ 659130 w 2085975"/>
                <a:gd name="connsiteY161" fmla="*/ 1939290 h 2521011"/>
                <a:gd name="connsiteX162" fmla="*/ 662940 w 2085975"/>
                <a:gd name="connsiteY162" fmla="*/ 1899285 h 2521011"/>
                <a:gd name="connsiteX163" fmla="*/ 674370 w 2085975"/>
                <a:gd name="connsiteY163" fmla="*/ 1836420 h 2521011"/>
                <a:gd name="connsiteX164" fmla="*/ 643890 w 2085975"/>
                <a:gd name="connsiteY164" fmla="*/ 1802130 h 2521011"/>
                <a:gd name="connsiteX165" fmla="*/ 590550 w 2085975"/>
                <a:gd name="connsiteY165" fmla="*/ 1790700 h 2521011"/>
                <a:gd name="connsiteX166" fmla="*/ 520065 w 2085975"/>
                <a:gd name="connsiteY166" fmla="*/ 1731645 h 2521011"/>
                <a:gd name="connsiteX167" fmla="*/ 520065 w 2085975"/>
                <a:gd name="connsiteY167" fmla="*/ 1704975 h 2521011"/>
                <a:gd name="connsiteX168" fmla="*/ 491490 w 2085975"/>
                <a:gd name="connsiteY168" fmla="*/ 1708785 h 2521011"/>
                <a:gd name="connsiteX169" fmla="*/ 386715 w 2085975"/>
                <a:gd name="connsiteY169" fmla="*/ 1638300 h 2521011"/>
                <a:gd name="connsiteX170" fmla="*/ 345639 w 2085975"/>
                <a:gd name="connsiteY170" fmla="*/ 1595581 h 2521011"/>
                <a:gd name="connsiteX171" fmla="*/ 346710 w 2085975"/>
                <a:gd name="connsiteY171" fmla="*/ 1543050 h 2521011"/>
                <a:gd name="connsiteX172" fmla="*/ 302895 w 2085975"/>
                <a:gd name="connsiteY172" fmla="*/ 1522095 h 2521011"/>
                <a:gd name="connsiteX173" fmla="*/ 318135 w 2085975"/>
                <a:gd name="connsiteY173" fmla="*/ 1470660 h 2521011"/>
                <a:gd name="connsiteX174" fmla="*/ 274320 w 2085975"/>
                <a:gd name="connsiteY174" fmla="*/ 1491615 h 2521011"/>
                <a:gd name="connsiteX175" fmla="*/ 241935 w 2085975"/>
                <a:gd name="connsiteY175" fmla="*/ 1491615 h 2521011"/>
                <a:gd name="connsiteX176" fmla="*/ 236220 w 2085975"/>
                <a:gd name="connsiteY176" fmla="*/ 1510665 h 2521011"/>
                <a:gd name="connsiteX177" fmla="*/ 85676 w 2085975"/>
                <a:gd name="connsiteY177" fmla="*/ 1510087 h 2521011"/>
                <a:gd name="connsiteX178" fmla="*/ 80010 w 2085975"/>
                <a:gd name="connsiteY178" fmla="*/ 1443990 h 2521011"/>
                <a:gd name="connsiteX179" fmla="*/ 30480 w 2085975"/>
                <a:gd name="connsiteY179" fmla="*/ 1466850 h 2521011"/>
                <a:gd name="connsiteX180" fmla="*/ 9525 w 2085975"/>
                <a:gd name="connsiteY180" fmla="*/ 1390650 h 2521011"/>
                <a:gd name="connsiteX181" fmla="*/ 0 w 2085975"/>
                <a:gd name="connsiteY181" fmla="*/ 1389648 h 2521011"/>
                <a:gd name="connsiteX182" fmla="*/ 0 w 2085975"/>
                <a:gd name="connsiteY182" fmla="*/ 1352550 h 2521011"/>
                <a:gd name="connsiteX183" fmla="*/ 30480 w 2085975"/>
                <a:gd name="connsiteY183" fmla="*/ 1314450 h 2521011"/>
                <a:gd name="connsiteX184" fmla="*/ 95250 w 2085975"/>
                <a:gd name="connsiteY184" fmla="*/ 1303020 h 2521011"/>
                <a:gd name="connsiteX185" fmla="*/ 112395 w 2085975"/>
                <a:gd name="connsiteY185" fmla="*/ 1238250 h 2521011"/>
                <a:gd name="connsiteX186" fmla="*/ 100965 w 2085975"/>
                <a:gd name="connsiteY186" fmla="*/ 1143000 h 2521011"/>
                <a:gd name="connsiteX187" fmla="*/ 101779 w 2085975"/>
                <a:gd name="connsiteY187" fmla="*/ 1135131 h 2521011"/>
                <a:gd name="connsiteX188" fmla="*/ 190501 w 2085975"/>
                <a:gd name="connsiteY188" fmla="*/ 1110615 h 2521011"/>
                <a:gd name="connsiteX189" fmla="*/ 207646 w 2085975"/>
                <a:gd name="connsiteY189" fmla="*/ 1022985 h 2521011"/>
                <a:gd name="connsiteX190" fmla="*/ 186691 w 2085975"/>
                <a:gd name="connsiteY190" fmla="*/ 986790 h 2521011"/>
                <a:gd name="connsiteX191" fmla="*/ 57151 w 2085975"/>
                <a:gd name="connsiteY191" fmla="*/ 969645 h 2521011"/>
                <a:gd name="connsiteX192" fmla="*/ 125731 w 2085975"/>
                <a:gd name="connsiteY192" fmla="*/ 843915 h 2521011"/>
                <a:gd name="connsiteX193" fmla="*/ 129541 w 2085975"/>
                <a:gd name="connsiteY193" fmla="*/ 731520 h 2521011"/>
                <a:gd name="connsiteX194" fmla="*/ 104775 w 2085975"/>
                <a:gd name="connsiteY194" fmla="*/ 715066 h 2521011"/>
                <a:gd name="connsiteX195" fmla="*/ 104775 w 2085975"/>
                <a:gd name="connsiteY195" fmla="*/ 567691 h 2521011"/>
                <a:gd name="connsiteX196" fmla="*/ 125730 w 2085975"/>
                <a:gd name="connsiteY196" fmla="*/ 489586 h 2521011"/>
                <a:gd name="connsiteX197" fmla="*/ 95250 w 2085975"/>
                <a:gd name="connsiteY197" fmla="*/ 447676 h 2521011"/>
                <a:gd name="connsiteX198" fmla="*/ 169545 w 2085975"/>
                <a:gd name="connsiteY198" fmla="*/ 449581 h 2521011"/>
                <a:gd name="connsiteX199" fmla="*/ 164949 w 2085975"/>
                <a:gd name="connsiteY199" fmla="*/ 446066 h 2521011"/>
                <a:gd name="connsiteX200" fmla="*/ 169545 w 2085975"/>
                <a:gd name="connsiteY200" fmla="*/ 447675 h 2521011"/>
                <a:gd name="connsiteX201" fmla="*/ 200025 w 2085975"/>
                <a:gd name="connsiteY201" fmla="*/ 382905 h 2521011"/>
                <a:gd name="connsiteX202" fmla="*/ 283845 w 2085975"/>
                <a:gd name="connsiteY202" fmla="*/ 384810 h 2521011"/>
                <a:gd name="connsiteX203" fmla="*/ 329565 w 2085975"/>
                <a:gd name="connsiteY203" fmla="*/ 361950 h 2521011"/>
                <a:gd name="connsiteX204" fmla="*/ 344805 w 2085975"/>
                <a:gd name="connsiteY204" fmla="*/ 335280 h 2521011"/>
                <a:gd name="connsiteX205" fmla="*/ 348615 w 2085975"/>
                <a:gd name="connsiteY205" fmla="*/ 266700 h 2521011"/>
                <a:gd name="connsiteX206" fmla="*/ 325755 w 2085975"/>
                <a:gd name="connsiteY206" fmla="*/ 198120 h 2521011"/>
                <a:gd name="connsiteX207" fmla="*/ 272415 w 2085975"/>
                <a:gd name="connsiteY207" fmla="*/ 137160 h 2521011"/>
                <a:gd name="connsiteX208" fmla="*/ 295275 w 2085975"/>
                <a:gd name="connsiteY208" fmla="*/ 125730 h 2521011"/>
                <a:gd name="connsiteX209" fmla="*/ 293496 w 2085975"/>
                <a:gd name="connsiteY209" fmla="*/ 119401 h 2521011"/>
                <a:gd name="connsiteX210" fmla="*/ 295275 w 2085975"/>
                <a:gd name="connsiteY210" fmla="*/ 120015 h 2521011"/>
                <a:gd name="connsiteX211" fmla="*/ 337185 w 2085975"/>
                <a:gd name="connsiteY211" fmla="*/ 74295 h 2521011"/>
                <a:gd name="connsiteX212" fmla="*/ 403860 w 2085975"/>
                <a:gd name="connsiteY212" fmla="*/ 85725 h 2521011"/>
                <a:gd name="connsiteX213" fmla="*/ 381000 w 2085975"/>
                <a:gd name="connsiteY213" fmla="*/ 49530 h 2521011"/>
                <a:gd name="connsiteX214" fmla="*/ 432435 w 2085975"/>
                <a:gd name="connsiteY214" fmla="*/ 13335 h 2521011"/>
                <a:gd name="connsiteX215" fmla="*/ 537210 w 2085975"/>
                <a:gd name="connsiteY21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1864995 w 2085975"/>
                <a:gd name="connsiteY61" fmla="*/ 2135505 h 2521011"/>
                <a:gd name="connsiteX62" fmla="*/ 338452 w 2085975"/>
                <a:gd name="connsiteY62" fmla="*/ 1588442 h 2521011"/>
                <a:gd name="connsiteX63" fmla="*/ 338961 w 2085975"/>
                <a:gd name="connsiteY63" fmla="*/ 1588971 h 2521011"/>
                <a:gd name="connsiteX64" fmla="*/ 338452 w 2085975"/>
                <a:gd name="connsiteY64" fmla="*/ 1588442 h 2521011"/>
                <a:gd name="connsiteX65" fmla="*/ 537210 w 2085975"/>
                <a:gd name="connsiteY65" fmla="*/ 0 h 2521011"/>
                <a:gd name="connsiteX66" fmla="*/ 563880 w 2085975"/>
                <a:gd name="connsiteY66" fmla="*/ 80010 h 2521011"/>
                <a:gd name="connsiteX67" fmla="*/ 672465 w 2085975"/>
                <a:gd name="connsiteY67" fmla="*/ 51435 h 2521011"/>
                <a:gd name="connsiteX68" fmla="*/ 721352 w 2085975"/>
                <a:gd name="connsiteY68" fmla="*/ 29486 h 2521011"/>
                <a:gd name="connsiteX69" fmla="*/ 744855 w 2085975"/>
                <a:gd name="connsiteY69" fmla="*/ 59055 h 2521011"/>
                <a:gd name="connsiteX70" fmla="*/ 739140 w 2085975"/>
                <a:gd name="connsiteY70" fmla="*/ 89535 h 2521011"/>
                <a:gd name="connsiteX71" fmla="*/ 821055 w 2085975"/>
                <a:gd name="connsiteY71" fmla="*/ 93345 h 2521011"/>
                <a:gd name="connsiteX72" fmla="*/ 834390 w 2085975"/>
                <a:gd name="connsiteY72" fmla="*/ 19050 h 2521011"/>
                <a:gd name="connsiteX73" fmla="*/ 855345 w 2085975"/>
                <a:gd name="connsiteY73" fmla="*/ 47625 h 2521011"/>
                <a:gd name="connsiteX74" fmla="*/ 946785 w 2085975"/>
                <a:gd name="connsiteY74" fmla="*/ 47625 h 2521011"/>
                <a:gd name="connsiteX75" fmla="*/ 996315 w 2085975"/>
                <a:gd name="connsiteY75" fmla="*/ 38100 h 2521011"/>
                <a:gd name="connsiteX76" fmla="*/ 1003935 w 2085975"/>
                <a:gd name="connsiteY76" fmla="*/ 9525 h 2521011"/>
                <a:gd name="connsiteX77" fmla="*/ 1064895 w 2085975"/>
                <a:gd name="connsiteY77" fmla="*/ 0 h 2521011"/>
                <a:gd name="connsiteX78" fmla="*/ 1097280 w 2085975"/>
                <a:gd name="connsiteY78" fmla="*/ 102870 h 2521011"/>
                <a:gd name="connsiteX79" fmla="*/ 1110615 w 2085975"/>
                <a:gd name="connsiteY79" fmla="*/ 102870 h 2521011"/>
                <a:gd name="connsiteX80" fmla="*/ 1135380 w 2085975"/>
                <a:gd name="connsiteY80" fmla="*/ 190500 h 2521011"/>
                <a:gd name="connsiteX81" fmla="*/ 1137805 w 2085975"/>
                <a:gd name="connsiteY81" fmla="*/ 195722 h 2521011"/>
                <a:gd name="connsiteX82" fmla="*/ 1135380 w 2085975"/>
                <a:gd name="connsiteY82" fmla="*/ 198120 h 2521011"/>
                <a:gd name="connsiteX83" fmla="*/ 1131570 w 2085975"/>
                <a:gd name="connsiteY83" fmla="*/ 240030 h 2521011"/>
                <a:gd name="connsiteX84" fmla="*/ 1156335 w 2085975"/>
                <a:gd name="connsiteY84" fmla="*/ 346710 h 2521011"/>
                <a:gd name="connsiteX85" fmla="*/ 1099185 w 2085975"/>
                <a:gd name="connsiteY85" fmla="*/ 363855 h 2521011"/>
                <a:gd name="connsiteX86" fmla="*/ 1127760 w 2085975"/>
                <a:gd name="connsiteY86" fmla="*/ 510540 h 2521011"/>
                <a:gd name="connsiteX87" fmla="*/ 1148715 w 2085975"/>
                <a:gd name="connsiteY87" fmla="*/ 563880 h 2521011"/>
                <a:gd name="connsiteX88" fmla="*/ 1194435 w 2085975"/>
                <a:gd name="connsiteY88" fmla="*/ 641985 h 2521011"/>
                <a:gd name="connsiteX89" fmla="*/ 1215390 w 2085975"/>
                <a:gd name="connsiteY89" fmla="*/ 645795 h 2521011"/>
                <a:gd name="connsiteX90" fmla="*/ 1243965 w 2085975"/>
                <a:gd name="connsiteY90" fmla="*/ 737235 h 2521011"/>
                <a:gd name="connsiteX91" fmla="*/ 1423035 w 2085975"/>
                <a:gd name="connsiteY91" fmla="*/ 702945 h 2521011"/>
                <a:gd name="connsiteX92" fmla="*/ 1422609 w 2085975"/>
                <a:gd name="connsiteY92" fmla="*/ 700259 h 2521011"/>
                <a:gd name="connsiteX93" fmla="*/ 1468755 w 2085975"/>
                <a:gd name="connsiteY93" fmla="*/ 689610 h 2521011"/>
                <a:gd name="connsiteX94" fmla="*/ 1491615 w 2085975"/>
                <a:gd name="connsiteY94" fmla="*/ 659130 h 2521011"/>
                <a:gd name="connsiteX95" fmla="*/ 1520190 w 2085975"/>
                <a:gd name="connsiteY95" fmla="*/ 645795 h 2521011"/>
                <a:gd name="connsiteX96" fmla="*/ 1531620 w 2085975"/>
                <a:gd name="connsiteY96" fmla="*/ 613410 h 2521011"/>
                <a:gd name="connsiteX97" fmla="*/ 1552575 w 2085975"/>
                <a:gd name="connsiteY97" fmla="*/ 594360 h 2521011"/>
                <a:gd name="connsiteX98" fmla="*/ 1573530 w 2085975"/>
                <a:gd name="connsiteY98" fmla="*/ 609600 h 2521011"/>
                <a:gd name="connsiteX99" fmla="*/ 1567815 w 2085975"/>
                <a:gd name="connsiteY99" fmla="*/ 708660 h 2521011"/>
                <a:gd name="connsiteX100" fmla="*/ 1638300 w 2085975"/>
                <a:gd name="connsiteY100" fmla="*/ 786765 h 2521011"/>
                <a:gd name="connsiteX101" fmla="*/ 1640205 w 2085975"/>
                <a:gd name="connsiteY101" fmla="*/ 851535 h 2521011"/>
                <a:gd name="connsiteX102" fmla="*/ 1615440 w 2085975"/>
                <a:gd name="connsiteY102" fmla="*/ 872490 h 2521011"/>
                <a:gd name="connsiteX103" fmla="*/ 1678305 w 2085975"/>
                <a:gd name="connsiteY103" fmla="*/ 876300 h 2521011"/>
                <a:gd name="connsiteX104" fmla="*/ 1964632 w 2085975"/>
                <a:gd name="connsiteY104" fmla="*/ 811829 h 2521011"/>
                <a:gd name="connsiteX105" fmla="*/ 1985010 w 2085975"/>
                <a:gd name="connsiteY105" fmla="*/ 889635 h 2521011"/>
                <a:gd name="connsiteX106" fmla="*/ 1977390 w 2085975"/>
                <a:gd name="connsiteY106" fmla="*/ 942975 h 2521011"/>
                <a:gd name="connsiteX107" fmla="*/ 1912620 w 2085975"/>
                <a:gd name="connsiteY107" fmla="*/ 952500 h 2521011"/>
                <a:gd name="connsiteX108" fmla="*/ 1912620 w 2085975"/>
                <a:gd name="connsiteY108" fmla="*/ 1022985 h 2521011"/>
                <a:gd name="connsiteX109" fmla="*/ 1956435 w 2085975"/>
                <a:gd name="connsiteY109" fmla="*/ 1028700 h 2521011"/>
                <a:gd name="connsiteX110" fmla="*/ 1996440 w 2085975"/>
                <a:gd name="connsiteY110" fmla="*/ 1002030 h 2521011"/>
                <a:gd name="connsiteX111" fmla="*/ 1975485 w 2085975"/>
                <a:gd name="connsiteY111" fmla="*/ 1057275 h 2521011"/>
                <a:gd name="connsiteX112" fmla="*/ 1971675 w 2085975"/>
                <a:gd name="connsiteY112" fmla="*/ 1137285 h 2521011"/>
                <a:gd name="connsiteX113" fmla="*/ 1976108 w 2085975"/>
                <a:gd name="connsiteY113" fmla="*/ 1138062 h 2521011"/>
                <a:gd name="connsiteX114" fmla="*/ 2025015 w 2085975"/>
                <a:gd name="connsiteY114" fmla="*/ 1226820 h 2521011"/>
                <a:gd name="connsiteX115" fmla="*/ 1965960 w 2085975"/>
                <a:gd name="connsiteY115" fmla="*/ 1257300 h 2521011"/>
                <a:gd name="connsiteX116" fmla="*/ 1975485 w 2085975"/>
                <a:gd name="connsiteY116" fmla="*/ 1295400 h 2521011"/>
                <a:gd name="connsiteX117" fmla="*/ 1929765 w 2085975"/>
                <a:gd name="connsiteY117" fmla="*/ 1350645 h 2521011"/>
                <a:gd name="connsiteX118" fmla="*/ 2057400 w 2085975"/>
                <a:gd name="connsiteY118" fmla="*/ 1419225 h 2521011"/>
                <a:gd name="connsiteX119" fmla="*/ 2034540 w 2085975"/>
                <a:gd name="connsiteY119" fmla="*/ 1451610 h 2521011"/>
                <a:gd name="connsiteX120" fmla="*/ 2085975 w 2085975"/>
                <a:gd name="connsiteY120" fmla="*/ 1527810 h 2521011"/>
                <a:gd name="connsiteX121" fmla="*/ 2080260 w 2085975"/>
                <a:gd name="connsiteY121" fmla="*/ 1565910 h 2521011"/>
                <a:gd name="connsiteX122" fmla="*/ 2045970 w 2085975"/>
                <a:gd name="connsiteY122" fmla="*/ 1581150 h 2521011"/>
                <a:gd name="connsiteX123" fmla="*/ 2013585 w 2085975"/>
                <a:gd name="connsiteY123" fmla="*/ 1657350 h 2521011"/>
                <a:gd name="connsiteX124" fmla="*/ 2047875 w 2085975"/>
                <a:gd name="connsiteY124" fmla="*/ 1691640 h 2521011"/>
                <a:gd name="connsiteX125" fmla="*/ 2011680 w 2085975"/>
                <a:gd name="connsiteY125" fmla="*/ 1737360 h 2521011"/>
                <a:gd name="connsiteX126" fmla="*/ 2013585 w 2085975"/>
                <a:gd name="connsiteY126" fmla="*/ 1739265 h 2521011"/>
                <a:gd name="connsiteX127" fmla="*/ 1912620 w 2085975"/>
                <a:gd name="connsiteY127" fmla="*/ 1644015 h 2521011"/>
                <a:gd name="connsiteX128" fmla="*/ 1823085 w 2085975"/>
                <a:gd name="connsiteY128" fmla="*/ 1708785 h 2521011"/>
                <a:gd name="connsiteX129" fmla="*/ 1691640 w 2085975"/>
                <a:gd name="connsiteY129" fmla="*/ 1737360 h 2521011"/>
                <a:gd name="connsiteX130" fmla="*/ 1678305 w 2085975"/>
                <a:gd name="connsiteY130" fmla="*/ 1722120 h 2521011"/>
                <a:gd name="connsiteX131" fmla="*/ 1621155 w 2085975"/>
                <a:gd name="connsiteY131" fmla="*/ 1737360 h 2521011"/>
                <a:gd name="connsiteX132" fmla="*/ 1617345 w 2085975"/>
                <a:gd name="connsiteY132" fmla="*/ 1760220 h 2521011"/>
                <a:gd name="connsiteX133" fmla="*/ 1565432 w 2085975"/>
                <a:gd name="connsiteY133" fmla="*/ 1773198 h 2521011"/>
                <a:gd name="connsiteX134" fmla="*/ 1564005 w 2085975"/>
                <a:gd name="connsiteY134" fmla="*/ 1771650 h 2521011"/>
                <a:gd name="connsiteX135" fmla="*/ 1520190 w 2085975"/>
                <a:gd name="connsiteY135" fmla="*/ 1811655 h 2521011"/>
                <a:gd name="connsiteX136" fmla="*/ 1501140 w 2085975"/>
                <a:gd name="connsiteY136" fmla="*/ 1811655 h 2521011"/>
                <a:gd name="connsiteX137" fmla="*/ 1428750 w 2085975"/>
                <a:gd name="connsiteY137" fmla="*/ 1903095 h 2521011"/>
                <a:gd name="connsiteX138" fmla="*/ 1421130 w 2085975"/>
                <a:gd name="connsiteY138" fmla="*/ 1952625 h 2521011"/>
                <a:gd name="connsiteX139" fmla="*/ 1396365 w 2085975"/>
                <a:gd name="connsiteY139" fmla="*/ 1918335 h 2521011"/>
                <a:gd name="connsiteX140" fmla="*/ 1358265 w 2085975"/>
                <a:gd name="connsiteY140" fmla="*/ 1986915 h 2521011"/>
                <a:gd name="connsiteX141" fmla="*/ 1343025 w 2085975"/>
                <a:gd name="connsiteY141" fmla="*/ 1986915 h 2521011"/>
                <a:gd name="connsiteX142" fmla="*/ 1297305 w 2085975"/>
                <a:gd name="connsiteY142" fmla="*/ 2019300 h 2521011"/>
                <a:gd name="connsiteX143" fmla="*/ 1301115 w 2085975"/>
                <a:gd name="connsiteY143" fmla="*/ 2038350 h 2521011"/>
                <a:gd name="connsiteX144" fmla="*/ 1259205 w 2085975"/>
                <a:gd name="connsiteY144" fmla="*/ 2066925 h 2521011"/>
                <a:gd name="connsiteX145" fmla="*/ 1272540 w 2085975"/>
                <a:gd name="connsiteY145" fmla="*/ 2097405 h 2521011"/>
                <a:gd name="connsiteX146" fmla="*/ 1202055 w 2085975"/>
                <a:gd name="connsiteY146" fmla="*/ 2106930 h 2521011"/>
                <a:gd name="connsiteX147" fmla="*/ 1183005 w 2085975"/>
                <a:gd name="connsiteY147" fmla="*/ 2143125 h 2521011"/>
                <a:gd name="connsiteX148" fmla="*/ 1156335 w 2085975"/>
                <a:gd name="connsiteY148" fmla="*/ 2164080 h 2521011"/>
                <a:gd name="connsiteX149" fmla="*/ 1122045 w 2085975"/>
                <a:gd name="connsiteY149" fmla="*/ 2141220 h 2521011"/>
                <a:gd name="connsiteX150" fmla="*/ 1107891 w 2085975"/>
                <a:gd name="connsiteY150" fmla="*/ 2157396 h 2521011"/>
                <a:gd name="connsiteX151" fmla="*/ 1106805 w 2085975"/>
                <a:gd name="connsiteY151" fmla="*/ 2156460 h 2521011"/>
                <a:gd name="connsiteX152" fmla="*/ 979170 w 2085975"/>
                <a:gd name="connsiteY152" fmla="*/ 2042160 h 2521011"/>
                <a:gd name="connsiteX153" fmla="*/ 932138 w 2085975"/>
                <a:gd name="connsiteY153" fmla="*/ 2104529 h 2521011"/>
                <a:gd name="connsiteX154" fmla="*/ 851535 w 2085975"/>
                <a:gd name="connsiteY154" fmla="*/ 2101216 h 2521011"/>
                <a:gd name="connsiteX155" fmla="*/ 847725 w 2085975"/>
                <a:gd name="connsiteY155" fmla="*/ 2129791 h 2521011"/>
                <a:gd name="connsiteX156" fmla="*/ 689610 w 2085975"/>
                <a:gd name="connsiteY156" fmla="*/ 2129791 h 2521011"/>
                <a:gd name="connsiteX157" fmla="*/ 685800 w 2085975"/>
                <a:gd name="connsiteY157" fmla="*/ 2025016 h 2521011"/>
                <a:gd name="connsiteX158" fmla="*/ 683980 w 2085975"/>
                <a:gd name="connsiteY158" fmla="*/ 2024761 h 2521011"/>
                <a:gd name="connsiteX159" fmla="*/ 701040 w 2085975"/>
                <a:gd name="connsiteY159" fmla="*/ 1973580 h 2521011"/>
                <a:gd name="connsiteX160" fmla="*/ 659130 w 2085975"/>
                <a:gd name="connsiteY160" fmla="*/ 1939290 h 2521011"/>
                <a:gd name="connsiteX161" fmla="*/ 662940 w 2085975"/>
                <a:gd name="connsiteY161" fmla="*/ 1899285 h 2521011"/>
                <a:gd name="connsiteX162" fmla="*/ 674370 w 2085975"/>
                <a:gd name="connsiteY162" fmla="*/ 1836420 h 2521011"/>
                <a:gd name="connsiteX163" fmla="*/ 643890 w 2085975"/>
                <a:gd name="connsiteY163" fmla="*/ 1802130 h 2521011"/>
                <a:gd name="connsiteX164" fmla="*/ 590550 w 2085975"/>
                <a:gd name="connsiteY164" fmla="*/ 1790700 h 2521011"/>
                <a:gd name="connsiteX165" fmla="*/ 520065 w 2085975"/>
                <a:gd name="connsiteY165" fmla="*/ 1731645 h 2521011"/>
                <a:gd name="connsiteX166" fmla="*/ 520065 w 2085975"/>
                <a:gd name="connsiteY166" fmla="*/ 1704975 h 2521011"/>
                <a:gd name="connsiteX167" fmla="*/ 491490 w 2085975"/>
                <a:gd name="connsiteY167" fmla="*/ 1708785 h 2521011"/>
                <a:gd name="connsiteX168" fmla="*/ 386715 w 2085975"/>
                <a:gd name="connsiteY168" fmla="*/ 1638300 h 2521011"/>
                <a:gd name="connsiteX169" fmla="*/ 345639 w 2085975"/>
                <a:gd name="connsiteY169" fmla="*/ 1595581 h 2521011"/>
                <a:gd name="connsiteX170" fmla="*/ 346710 w 2085975"/>
                <a:gd name="connsiteY170" fmla="*/ 1543050 h 2521011"/>
                <a:gd name="connsiteX171" fmla="*/ 302895 w 2085975"/>
                <a:gd name="connsiteY171" fmla="*/ 1522095 h 2521011"/>
                <a:gd name="connsiteX172" fmla="*/ 318135 w 2085975"/>
                <a:gd name="connsiteY172" fmla="*/ 1470660 h 2521011"/>
                <a:gd name="connsiteX173" fmla="*/ 274320 w 2085975"/>
                <a:gd name="connsiteY173" fmla="*/ 1491615 h 2521011"/>
                <a:gd name="connsiteX174" fmla="*/ 241935 w 2085975"/>
                <a:gd name="connsiteY174" fmla="*/ 1491615 h 2521011"/>
                <a:gd name="connsiteX175" fmla="*/ 236220 w 2085975"/>
                <a:gd name="connsiteY175" fmla="*/ 1510665 h 2521011"/>
                <a:gd name="connsiteX176" fmla="*/ 85676 w 2085975"/>
                <a:gd name="connsiteY176" fmla="*/ 1510087 h 2521011"/>
                <a:gd name="connsiteX177" fmla="*/ 80010 w 2085975"/>
                <a:gd name="connsiteY177" fmla="*/ 1443990 h 2521011"/>
                <a:gd name="connsiteX178" fmla="*/ 30480 w 2085975"/>
                <a:gd name="connsiteY178" fmla="*/ 1466850 h 2521011"/>
                <a:gd name="connsiteX179" fmla="*/ 9525 w 2085975"/>
                <a:gd name="connsiteY179" fmla="*/ 1390650 h 2521011"/>
                <a:gd name="connsiteX180" fmla="*/ 0 w 2085975"/>
                <a:gd name="connsiteY180" fmla="*/ 1389648 h 2521011"/>
                <a:gd name="connsiteX181" fmla="*/ 0 w 2085975"/>
                <a:gd name="connsiteY181" fmla="*/ 1352550 h 2521011"/>
                <a:gd name="connsiteX182" fmla="*/ 30480 w 2085975"/>
                <a:gd name="connsiteY182" fmla="*/ 1314450 h 2521011"/>
                <a:gd name="connsiteX183" fmla="*/ 95250 w 2085975"/>
                <a:gd name="connsiteY183" fmla="*/ 1303020 h 2521011"/>
                <a:gd name="connsiteX184" fmla="*/ 112395 w 2085975"/>
                <a:gd name="connsiteY184" fmla="*/ 1238250 h 2521011"/>
                <a:gd name="connsiteX185" fmla="*/ 100965 w 2085975"/>
                <a:gd name="connsiteY185" fmla="*/ 1143000 h 2521011"/>
                <a:gd name="connsiteX186" fmla="*/ 101779 w 2085975"/>
                <a:gd name="connsiteY186" fmla="*/ 1135131 h 2521011"/>
                <a:gd name="connsiteX187" fmla="*/ 190501 w 2085975"/>
                <a:gd name="connsiteY187" fmla="*/ 1110615 h 2521011"/>
                <a:gd name="connsiteX188" fmla="*/ 207646 w 2085975"/>
                <a:gd name="connsiteY188" fmla="*/ 1022985 h 2521011"/>
                <a:gd name="connsiteX189" fmla="*/ 186691 w 2085975"/>
                <a:gd name="connsiteY189" fmla="*/ 986790 h 2521011"/>
                <a:gd name="connsiteX190" fmla="*/ 57151 w 2085975"/>
                <a:gd name="connsiteY190" fmla="*/ 969645 h 2521011"/>
                <a:gd name="connsiteX191" fmla="*/ 125731 w 2085975"/>
                <a:gd name="connsiteY191" fmla="*/ 843915 h 2521011"/>
                <a:gd name="connsiteX192" fmla="*/ 129541 w 2085975"/>
                <a:gd name="connsiteY192" fmla="*/ 731520 h 2521011"/>
                <a:gd name="connsiteX193" fmla="*/ 104775 w 2085975"/>
                <a:gd name="connsiteY193" fmla="*/ 715066 h 2521011"/>
                <a:gd name="connsiteX194" fmla="*/ 104775 w 2085975"/>
                <a:gd name="connsiteY194" fmla="*/ 567691 h 2521011"/>
                <a:gd name="connsiteX195" fmla="*/ 125730 w 2085975"/>
                <a:gd name="connsiteY195" fmla="*/ 489586 h 2521011"/>
                <a:gd name="connsiteX196" fmla="*/ 95250 w 2085975"/>
                <a:gd name="connsiteY196" fmla="*/ 447676 h 2521011"/>
                <a:gd name="connsiteX197" fmla="*/ 169545 w 2085975"/>
                <a:gd name="connsiteY197" fmla="*/ 449581 h 2521011"/>
                <a:gd name="connsiteX198" fmla="*/ 164949 w 2085975"/>
                <a:gd name="connsiteY198" fmla="*/ 446066 h 2521011"/>
                <a:gd name="connsiteX199" fmla="*/ 169545 w 2085975"/>
                <a:gd name="connsiteY199" fmla="*/ 447675 h 2521011"/>
                <a:gd name="connsiteX200" fmla="*/ 200025 w 2085975"/>
                <a:gd name="connsiteY200" fmla="*/ 382905 h 2521011"/>
                <a:gd name="connsiteX201" fmla="*/ 283845 w 2085975"/>
                <a:gd name="connsiteY201" fmla="*/ 384810 h 2521011"/>
                <a:gd name="connsiteX202" fmla="*/ 329565 w 2085975"/>
                <a:gd name="connsiteY202" fmla="*/ 361950 h 2521011"/>
                <a:gd name="connsiteX203" fmla="*/ 344805 w 2085975"/>
                <a:gd name="connsiteY203" fmla="*/ 335280 h 2521011"/>
                <a:gd name="connsiteX204" fmla="*/ 348615 w 2085975"/>
                <a:gd name="connsiteY204" fmla="*/ 266700 h 2521011"/>
                <a:gd name="connsiteX205" fmla="*/ 325755 w 2085975"/>
                <a:gd name="connsiteY205" fmla="*/ 198120 h 2521011"/>
                <a:gd name="connsiteX206" fmla="*/ 272415 w 2085975"/>
                <a:gd name="connsiteY206" fmla="*/ 137160 h 2521011"/>
                <a:gd name="connsiteX207" fmla="*/ 295275 w 2085975"/>
                <a:gd name="connsiteY207" fmla="*/ 125730 h 2521011"/>
                <a:gd name="connsiteX208" fmla="*/ 293496 w 2085975"/>
                <a:gd name="connsiteY208" fmla="*/ 119401 h 2521011"/>
                <a:gd name="connsiteX209" fmla="*/ 295275 w 2085975"/>
                <a:gd name="connsiteY209" fmla="*/ 120015 h 2521011"/>
                <a:gd name="connsiteX210" fmla="*/ 337185 w 2085975"/>
                <a:gd name="connsiteY210" fmla="*/ 74295 h 2521011"/>
                <a:gd name="connsiteX211" fmla="*/ 403860 w 2085975"/>
                <a:gd name="connsiteY211" fmla="*/ 85725 h 2521011"/>
                <a:gd name="connsiteX212" fmla="*/ 381000 w 2085975"/>
                <a:gd name="connsiteY212" fmla="*/ 49530 h 2521011"/>
                <a:gd name="connsiteX213" fmla="*/ 432435 w 2085975"/>
                <a:gd name="connsiteY213" fmla="*/ 13335 h 2521011"/>
                <a:gd name="connsiteX214" fmla="*/ 537210 w 2085975"/>
                <a:gd name="connsiteY214"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338452 w 2085975"/>
                <a:gd name="connsiteY61" fmla="*/ 1588442 h 2521011"/>
                <a:gd name="connsiteX62" fmla="*/ 338961 w 2085975"/>
                <a:gd name="connsiteY62" fmla="*/ 1588971 h 2521011"/>
                <a:gd name="connsiteX63" fmla="*/ 338452 w 2085975"/>
                <a:gd name="connsiteY63" fmla="*/ 1588442 h 2521011"/>
                <a:gd name="connsiteX64" fmla="*/ 537210 w 2085975"/>
                <a:gd name="connsiteY64" fmla="*/ 0 h 2521011"/>
                <a:gd name="connsiteX65" fmla="*/ 563880 w 2085975"/>
                <a:gd name="connsiteY65" fmla="*/ 80010 h 2521011"/>
                <a:gd name="connsiteX66" fmla="*/ 672465 w 2085975"/>
                <a:gd name="connsiteY66" fmla="*/ 51435 h 2521011"/>
                <a:gd name="connsiteX67" fmla="*/ 721352 w 2085975"/>
                <a:gd name="connsiteY67" fmla="*/ 29486 h 2521011"/>
                <a:gd name="connsiteX68" fmla="*/ 744855 w 2085975"/>
                <a:gd name="connsiteY68" fmla="*/ 59055 h 2521011"/>
                <a:gd name="connsiteX69" fmla="*/ 739140 w 2085975"/>
                <a:gd name="connsiteY69" fmla="*/ 89535 h 2521011"/>
                <a:gd name="connsiteX70" fmla="*/ 821055 w 2085975"/>
                <a:gd name="connsiteY70" fmla="*/ 93345 h 2521011"/>
                <a:gd name="connsiteX71" fmla="*/ 834390 w 2085975"/>
                <a:gd name="connsiteY71" fmla="*/ 19050 h 2521011"/>
                <a:gd name="connsiteX72" fmla="*/ 855345 w 2085975"/>
                <a:gd name="connsiteY72" fmla="*/ 47625 h 2521011"/>
                <a:gd name="connsiteX73" fmla="*/ 946785 w 2085975"/>
                <a:gd name="connsiteY73" fmla="*/ 47625 h 2521011"/>
                <a:gd name="connsiteX74" fmla="*/ 996315 w 2085975"/>
                <a:gd name="connsiteY74" fmla="*/ 38100 h 2521011"/>
                <a:gd name="connsiteX75" fmla="*/ 1003935 w 2085975"/>
                <a:gd name="connsiteY75" fmla="*/ 9525 h 2521011"/>
                <a:gd name="connsiteX76" fmla="*/ 1064895 w 2085975"/>
                <a:gd name="connsiteY76" fmla="*/ 0 h 2521011"/>
                <a:gd name="connsiteX77" fmla="*/ 1097280 w 2085975"/>
                <a:gd name="connsiteY77" fmla="*/ 102870 h 2521011"/>
                <a:gd name="connsiteX78" fmla="*/ 1110615 w 2085975"/>
                <a:gd name="connsiteY78" fmla="*/ 102870 h 2521011"/>
                <a:gd name="connsiteX79" fmla="*/ 1135380 w 2085975"/>
                <a:gd name="connsiteY79" fmla="*/ 190500 h 2521011"/>
                <a:gd name="connsiteX80" fmla="*/ 1137805 w 2085975"/>
                <a:gd name="connsiteY80" fmla="*/ 195722 h 2521011"/>
                <a:gd name="connsiteX81" fmla="*/ 1135380 w 2085975"/>
                <a:gd name="connsiteY81" fmla="*/ 198120 h 2521011"/>
                <a:gd name="connsiteX82" fmla="*/ 1131570 w 2085975"/>
                <a:gd name="connsiteY82" fmla="*/ 240030 h 2521011"/>
                <a:gd name="connsiteX83" fmla="*/ 1156335 w 2085975"/>
                <a:gd name="connsiteY83" fmla="*/ 346710 h 2521011"/>
                <a:gd name="connsiteX84" fmla="*/ 1099185 w 2085975"/>
                <a:gd name="connsiteY84" fmla="*/ 363855 h 2521011"/>
                <a:gd name="connsiteX85" fmla="*/ 1127760 w 2085975"/>
                <a:gd name="connsiteY85" fmla="*/ 510540 h 2521011"/>
                <a:gd name="connsiteX86" fmla="*/ 1148715 w 2085975"/>
                <a:gd name="connsiteY86" fmla="*/ 563880 h 2521011"/>
                <a:gd name="connsiteX87" fmla="*/ 1194435 w 2085975"/>
                <a:gd name="connsiteY87" fmla="*/ 641985 h 2521011"/>
                <a:gd name="connsiteX88" fmla="*/ 1215390 w 2085975"/>
                <a:gd name="connsiteY88" fmla="*/ 645795 h 2521011"/>
                <a:gd name="connsiteX89" fmla="*/ 1243965 w 2085975"/>
                <a:gd name="connsiteY89" fmla="*/ 737235 h 2521011"/>
                <a:gd name="connsiteX90" fmla="*/ 1423035 w 2085975"/>
                <a:gd name="connsiteY90" fmla="*/ 702945 h 2521011"/>
                <a:gd name="connsiteX91" fmla="*/ 1422609 w 2085975"/>
                <a:gd name="connsiteY91" fmla="*/ 700259 h 2521011"/>
                <a:gd name="connsiteX92" fmla="*/ 1468755 w 2085975"/>
                <a:gd name="connsiteY92" fmla="*/ 689610 h 2521011"/>
                <a:gd name="connsiteX93" fmla="*/ 1491615 w 2085975"/>
                <a:gd name="connsiteY93" fmla="*/ 659130 h 2521011"/>
                <a:gd name="connsiteX94" fmla="*/ 1520190 w 2085975"/>
                <a:gd name="connsiteY94" fmla="*/ 645795 h 2521011"/>
                <a:gd name="connsiteX95" fmla="*/ 1531620 w 2085975"/>
                <a:gd name="connsiteY95" fmla="*/ 613410 h 2521011"/>
                <a:gd name="connsiteX96" fmla="*/ 1552575 w 2085975"/>
                <a:gd name="connsiteY96" fmla="*/ 594360 h 2521011"/>
                <a:gd name="connsiteX97" fmla="*/ 1573530 w 2085975"/>
                <a:gd name="connsiteY97" fmla="*/ 609600 h 2521011"/>
                <a:gd name="connsiteX98" fmla="*/ 1567815 w 2085975"/>
                <a:gd name="connsiteY98" fmla="*/ 708660 h 2521011"/>
                <a:gd name="connsiteX99" fmla="*/ 1638300 w 2085975"/>
                <a:gd name="connsiteY99" fmla="*/ 786765 h 2521011"/>
                <a:gd name="connsiteX100" fmla="*/ 1640205 w 2085975"/>
                <a:gd name="connsiteY100" fmla="*/ 851535 h 2521011"/>
                <a:gd name="connsiteX101" fmla="*/ 1615440 w 2085975"/>
                <a:gd name="connsiteY101" fmla="*/ 872490 h 2521011"/>
                <a:gd name="connsiteX102" fmla="*/ 1678305 w 2085975"/>
                <a:gd name="connsiteY102" fmla="*/ 876300 h 2521011"/>
                <a:gd name="connsiteX103" fmla="*/ 1964632 w 2085975"/>
                <a:gd name="connsiteY103" fmla="*/ 811829 h 2521011"/>
                <a:gd name="connsiteX104" fmla="*/ 1985010 w 2085975"/>
                <a:gd name="connsiteY104" fmla="*/ 889635 h 2521011"/>
                <a:gd name="connsiteX105" fmla="*/ 1977390 w 2085975"/>
                <a:gd name="connsiteY105" fmla="*/ 942975 h 2521011"/>
                <a:gd name="connsiteX106" fmla="*/ 1912620 w 2085975"/>
                <a:gd name="connsiteY106" fmla="*/ 952500 h 2521011"/>
                <a:gd name="connsiteX107" fmla="*/ 1912620 w 2085975"/>
                <a:gd name="connsiteY107" fmla="*/ 1022985 h 2521011"/>
                <a:gd name="connsiteX108" fmla="*/ 1956435 w 2085975"/>
                <a:gd name="connsiteY108" fmla="*/ 1028700 h 2521011"/>
                <a:gd name="connsiteX109" fmla="*/ 1996440 w 2085975"/>
                <a:gd name="connsiteY109" fmla="*/ 1002030 h 2521011"/>
                <a:gd name="connsiteX110" fmla="*/ 1975485 w 2085975"/>
                <a:gd name="connsiteY110" fmla="*/ 1057275 h 2521011"/>
                <a:gd name="connsiteX111" fmla="*/ 1971675 w 2085975"/>
                <a:gd name="connsiteY111" fmla="*/ 1137285 h 2521011"/>
                <a:gd name="connsiteX112" fmla="*/ 1976108 w 2085975"/>
                <a:gd name="connsiteY112" fmla="*/ 1138062 h 2521011"/>
                <a:gd name="connsiteX113" fmla="*/ 2025015 w 2085975"/>
                <a:gd name="connsiteY113" fmla="*/ 1226820 h 2521011"/>
                <a:gd name="connsiteX114" fmla="*/ 1965960 w 2085975"/>
                <a:gd name="connsiteY114" fmla="*/ 1257300 h 2521011"/>
                <a:gd name="connsiteX115" fmla="*/ 1975485 w 2085975"/>
                <a:gd name="connsiteY115" fmla="*/ 1295400 h 2521011"/>
                <a:gd name="connsiteX116" fmla="*/ 1929765 w 2085975"/>
                <a:gd name="connsiteY116" fmla="*/ 1350645 h 2521011"/>
                <a:gd name="connsiteX117" fmla="*/ 2057400 w 2085975"/>
                <a:gd name="connsiteY117" fmla="*/ 1419225 h 2521011"/>
                <a:gd name="connsiteX118" fmla="*/ 2034540 w 2085975"/>
                <a:gd name="connsiteY118" fmla="*/ 1451610 h 2521011"/>
                <a:gd name="connsiteX119" fmla="*/ 2085975 w 2085975"/>
                <a:gd name="connsiteY119" fmla="*/ 1527810 h 2521011"/>
                <a:gd name="connsiteX120" fmla="*/ 2080260 w 2085975"/>
                <a:gd name="connsiteY120" fmla="*/ 1565910 h 2521011"/>
                <a:gd name="connsiteX121" fmla="*/ 2045970 w 2085975"/>
                <a:gd name="connsiteY121" fmla="*/ 1581150 h 2521011"/>
                <a:gd name="connsiteX122" fmla="*/ 2013585 w 2085975"/>
                <a:gd name="connsiteY122" fmla="*/ 1657350 h 2521011"/>
                <a:gd name="connsiteX123" fmla="*/ 2047875 w 2085975"/>
                <a:gd name="connsiteY123" fmla="*/ 1691640 h 2521011"/>
                <a:gd name="connsiteX124" fmla="*/ 2011680 w 2085975"/>
                <a:gd name="connsiteY124" fmla="*/ 1737360 h 2521011"/>
                <a:gd name="connsiteX125" fmla="*/ 2013585 w 2085975"/>
                <a:gd name="connsiteY125" fmla="*/ 1739265 h 2521011"/>
                <a:gd name="connsiteX126" fmla="*/ 1912620 w 2085975"/>
                <a:gd name="connsiteY126" fmla="*/ 1644015 h 2521011"/>
                <a:gd name="connsiteX127" fmla="*/ 1823085 w 2085975"/>
                <a:gd name="connsiteY127" fmla="*/ 1708785 h 2521011"/>
                <a:gd name="connsiteX128" fmla="*/ 1691640 w 2085975"/>
                <a:gd name="connsiteY128" fmla="*/ 1737360 h 2521011"/>
                <a:gd name="connsiteX129" fmla="*/ 1678305 w 2085975"/>
                <a:gd name="connsiteY129" fmla="*/ 1722120 h 2521011"/>
                <a:gd name="connsiteX130" fmla="*/ 1621155 w 2085975"/>
                <a:gd name="connsiteY130" fmla="*/ 1737360 h 2521011"/>
                <a:gd name="connsiteX131" fmla="*/ 1617345 w 2085975"/>
                <a:gd name="connsiteY131" fmla="*/ 1760220 h 2521011"/>
                <a:gd name="connsiteX132" fmla="*/ 1565432 w 2085975"/>
                <a:gd name="connsiteY132" fmla="*/ 1773198 h 2521011"/>
                <a:gd name="connsiteX133" fmla="*/ 1564005 w 2085975"/>
                <a:gd name="connsiteY133" fmla="*/ 1771650 h 2521011"/>
                <a:gd name="connsiteX134" fmla="*/ 1520190 w 2085975"/>
                <a:gd name="connsiteY134" fmla="*/ 1811655 h 2521011"/>
                <a:gd name="connsiteX135" fmla="*/ 1501140 w 2085975"/>
                <a:gd name="connsiteY135" fmla="*/ 1811655 h 2521011"/>
                <a:gd name="connsiteX136" fmla="*/ 1428750 w 2085975"/>
                <a:gd name="connsiteY136" fmla="*/ 1903095 h 2521011"/>
                <a:gd name="connsiteX137" fmla="*/ 1421130 w 2085975"/>
                <a:gd name="connsiteY137" fmla="*/ 1952625 h 2521011"/>
                <a:gd name="connsiteX138" fmla="*/ 1396365 w 2085975"/>
                <a:gd name="connsiteY138" fmla="*/ 1918335 h 2521011"/>
                <a:gd name="connsiteX139" fmla="*/ 1358265 w 2085975"/>
                <a:gd name="connsiteY139" fmla="*/ 1986915 h 2521011"/>
                <a:gd name="connsiteX140" fmla="*/ 1343025 w 2085975"/>
                <a:gd name="connsiteY140" fmla="*/ 1986915 h 2521011"/>
                <a:gd name="connsiteX141" fmla="*/ 1297305 w 2085975"/>
                <a:gd name="connsiteY141" fmla="*/ 2019300 h 2521011"/>
                <a:gd name="connsiteX142" fmla="*/ 1301115 w 2085975"/>
                <a:gd name="connsiteY142" fmla="*/ 2038350 h 2521011"/>
                <a:gd name="connsiteX143" fmla="*/ 1259205 w 2085975"/>
                <a:gd name="connsiteY143" fmla="*/ 2066925 h 2521011"/>
                <a:gd name="connsiteX144" fmla="*/ 1272540 w 2085975"/>
                <a:gd name="connsiteY144" fmla="*/ 2097405 h 2521011"/>
                <a:gd name="connsiteX145" fmla="*/ 1202055 w 2085975"/>
                <a:gd name="connsiteY145" fmla="*/ 2106930 h 2521011"/>
                <a:gd name="connsiteX146" fmla="*/ 1183005 w 2085975"/>
                <a:gd name="connsiteY146" fmla="*/ 2143125 h 2521011"/>
                <a:gd name="connsiteX147" fmla="*/ 1156335 w 2085975"/>
                <a:gd name="connsiteY147" fmla="*/ 2164080 h 2521011"/>
                <a:gd name="connsiteX148" fmla="*/ 1122045 w 2085975"/>
                <a:gd name="connsiteY148" fmla="*/ 2141220 h 2521011"/>
                <a:gd name="connsiteX149" fmla="*/ 1107891 w 2085975"/>
                <a:gd name="connsiteY149" fmla="*/ 2157396 h 2521011"/>
                <a:gd name="connsiteX150" fmla="*/ 1106805 w 2085975"/>
                <a:gd name="connsiteY150" fmla="*/ 2156460 h 2521011"/>
                <a:gd name="connsiteX151" fmla="*/ 979170 w 2085975"/>
                <a:gd name="connsiteY151" fmla="*/ 2042160 h 2521011"/>
                <a:gd name="connsiteX152" fmla="*/ 932138 w 2085975"/>
                <a:gd name="connsiteY152" fmla="*/ 2104529 h 2521011"/>
                <a:gd name="connsiteX153" fmla="*/ 851535 w 2085975"/>
                <a:gd name="connsiteY153" fmla="*/ 2101216 h 2521011"/>
                <a:gd name="connsiteX154" fmla="*/ 847725 w 2085975"/>
                <a:gd name="connsiteY154" fmla="*/ 2129791 h 2521011"/>
                <a:gd name="connsiteX155" fmla="*/ 689610 w 2085975"/>
                <a:gd name="connsiteY155" fmla="*/ 2129791 h 2521011"/>
                <a:gd name="connsiteX156" fmla="*/ 685800 w 2085975"/>
                <a:gd name="connsiteY156" fmla="*/ 2025016 h 2521011"/>
                <a:gd name="connsiteX157" fmla="*/ 683980 w 2085975"/>
                <a:gd name="connsiteY157" fmla="*/ 2024761 h 2521011"/>
                <a:gd name="connsiteX158" fmla="*/ 701040 w 2085975"/>
                <a:gd name="connsiteY158" fmla="*/ 1973580 h 2521011"/>
                <a:gd name="connsiteX159" fmla="*/ 659130 w 2085975"/>
                <a:gd name="connsiteY159" fmla="*/ 1939290 h 2521011"/>
                <a:gd name="connsiteX160" fmla="*/ 662940 w 2085975"/>
                <a:gd name="connsiteY160" fmla="*/ 1899285 h 2521011"/>
                <a:gd name="connsiteX161" fmla="*/ 674370 w 2085975"/>
                <a:gd name="connsiteY161" fmla="*/ 1836420 h 2521011"/>
                <a:gd name="connsiteX162" fmla="*/ 643890 w 2085975"/>
                <a:gd name="connsiteY162" fmla="*/ 1802130 h 2521011"/>
                <a:gd name="connsiteX163" fmla="*/ 590550 w 2085975"/>
                <a:gd name="connsiteY163" fmla="*/ 1790700 h 2521011"/>
                <a:gd name="connsiteX164" fmla="*/ 520065 w 2085975"/>
                <a:gd name="connsiteY164" fmla="*/ 1731645 h 2521011"/>
                <a:gd name="connsiteX165" fmla="*/ 520065 w 2085975"/>
                <a:gd name="connsiteY165" fmla="*/ 1704975 h 2521011"/>
                <a:gd name="connsiteX166" fmla="*/ 491490 w 2085975"/>
                <a:gd name="connsiteY166" fmla="*/ 1708785 h 2521011"/>
                <a:gd name="connsiteX167" fmla="*/ 386715 w 2085975"/>
                <a:gd name="connsiteY167" fmla="*/ 1638300 h 2521011"/>
                <a:gd name="connsiteX168" fmla="*/ 345639 w 2085975"/>
                <a:gd name="connsiteY168" fmla="*/ 1595581 h 2521011"/>
                <a:gd name="connsiteX169" fmla="*/ 346710 w 2085975"/>
                <a:gd name="connsiteY169" fmla="*/ 1543050 h 2521011"/>
                <a:gd name="connsiteX170" fmla="*/ 302895 w 2085975"/>
                <a:gd name="connsiteY170" fmla="*/ 1522095 h 2521011"/>
                <a:gd name="connsiteX171" fmla="*/ 318135 w 2085975"/>
                <a:gd name="connsiteY171" fmla="*/ 1470660 h 2521011"/>
                <a:gd name="connsiteX172" fmla="*/ 274320 w 2085975"/>
                <a:gd name="connsiteY172" fmla="*/ 1491615 h 2521011"/>
                <a:gd name="connsiteX173" fmla="*/ 241935 w 2085975"/>
                <a:gd name="connsiteY173" fmla="*/ 1491615 h 2521011"/>
                <a:gd name="connsiteX174" fmla="*/ 236220 w 2085975"/>
                <a:gd name="connsiteY174" fmla="*/ 1510665 h 2521011"/>
                <a:gd name="connsiteX175" fmla="*/ 85676 w 2085975"/>
                <a:gd name="connsiteY175" fmla="*/ 1510087 h 2521011"/>
                <a:gd name="connsiteX176" fmla="*/ 80010 w 2085975"/>
                <a:gd name="connsiteY176" fmla="*/ 1443990 h 2521011"/>
                <a:gd name="connsiteX177" fmla="*/ 30480 w 2085975"/>
                <a:gd name="connsiteY177" fmla="*/ 1466850 h 2521011"/>
                <a:gd name="connsiteX178" fmla="*/ 9525 w 2085975"/>
                <a:gd name="connsiteY178" fmla="*/ 1390650 h 2521011"/>
                <a:gd name="connsiteX179" fmla="*/ 0 w 2085975"/>
                <a:gd name="connsiteY179" fmla="*/ 1389648 h 2521011"/>
                <a:gd name="connsiteX180" fmla="*/ 0 w 2085975"/>
                <a:gd name="connsiteY180" fmla="*/ 1352550 h 2521011"/>
                <a:gd name="connsiteX181" fmla="*/ 30480 w 2085975"/>
                <a:gd name="connsiteY181" fmla="*/ 1314450 h 2521011"/>
                <a:gd name="connsiteX182" fmla="*/ 95250 w 2085975"/>
                <a:gd name="connsiteY182" fmla="*/ 1303020 h 2521011"/>
                <a:gd name="connsiteX183" fmla="*/ 112395 w 2085975"/>
                <a:gd name="connsiteY183" fmla="*/ 1238250 h 2521011"/>
                <a:gd name="connsiteX184" fmla="*/ 100965 w 2085975"/>
                <a:gd name="connsiteY184" fmla="*/ 1143000 h 2521011"/>
                <a:gd name="connsiteX185" fmla="*/ 101779 w 2085975"/>
                <a:gd name="connsiteY185" fmla="*/ 1135131 h 2521011"/>
                <a:gd name="connsiteX186" fmla="*/ 190501 w 2085975"/>
                <a:gd name="connsiteY186" fmla="*/ 1110615 h 2521011"/>
                <a:gd name="connsiteX187" fmla="*/ 207646 w 2085975"/>
                <a:gd name="connsiteY187" fmla="*/ 1022985 h 2521011"/>
                <a:gd name="connsiteX188" fmla="*/ 186691 w 2085975"/>
                <a:gd name="connsiteY188" fmla="*/ 986790 h 2521011"/>
                <a:gd name="connsiteX189" fmla="*/ 57151 w 2085975"/>
                <a:gd name="connsiteY189" fmla="*/ 969645 h 2521011"/>
                <a:gd name="connsiteX190" fmla="*/ 125731 w 2085975"/>
                <a:gd name="connsiteY190" fmla="*/ 843915 h 2521011"/>
                <a:gd name="connsiteX191" fmla="*/ 129541 w 2085975"/>
                <a:gd name="connsiteY191" fmla="*/ 731520 h 2521011"/>
                <a:gd name="connsiteX192" fmla="*/ 104775 w 2085975"/>
                <a:gd name="connsiteY192" fmla="*/ 715066 h 2521011"/>
                <a:gd name="connsiteX193" fmla="*/ 104775 w 2085975"/>
                <a:gd name="connsiteY193" fmla="*/ 567691 h 2521011"/>
                <a:gd name="connsiteX194" fmla="*/ 125730 w 2085975"/>
                <a:gd name="connsiteY194" fmla="*/ 489586 h 2521011"/>
                <a:gd name="connsiteX195" fmla="*/ 95250 w 2085975"/>
                <a:gd name="connsiteY195" fmla="*/ 447676 h 2521011"/>
                <a:gd name="connsiteX196" fmla="*/ 169545 w 2085975"/>
                <a:gd name="connsiteY196" fmla="*/ 449581 h 2521011"/>
                <a:gd name="connsiteX197" fmla="*/ 164949 w 2085975"/>
                <a:gd name="connsiteY197" fmla="*/ 446066 h 2521011"/>
                <a:gd name="connsiteX198" fmla="*/ 169545 w 2085975"/>
                <a:gd name="connsiteY198" fmla="*/ 447675 h 2521011"/>
                <a:gd name="connsiteX199" fmla="*/ 200025 w 2085975"/>
                <a:gd name="connsiteY199" fmla="*/ 382905 h 2521011"/>
                <a:gd name="connsiteX200" fmla="*/ 283845 w 2085975"/>
                <a:gd name="connsiteY200" fmla="*/ 384810 h 2521011"/>
                <a:gd name="connsiteX201" fmla="*/ 329565 w 2085975"/>
                <a:gd name="connsiteY201" fmla="*/ 361950 h 2521011"/>
                <a:gd name="connsiteX202" fmla="*/ 344805 w 2085975"/>
                <a:gd name="connsiteY202" fmla="*/ 335280 h 2521011"/>
                <a:gd name="connsiteX203" fmla="*/ 348615 w 2085975"/>
                <a:gd name="connsiteY203" fmla="*/ 266700 h 2521011"/>
                <a:gd name="connsiteX204" fmla="*/ 325755 w 2085975"/>
                <a:gd name="connsiteY204" fmla="*/ 198120 h 2521011"/>
                <a:gd name="connsiteX205" fmla="*/ 272415 w 2085975"/>
                <a:gd name="connsiteY205" fmla="*/ 137160 h 2521011"/>
                <a:gd name="connsiteX206" fmla="*/ 295275 w 2085975"/>
                <a:gd name="connsiteY206" fmla="*/ 125730 h 2521011"/>
                <a:gd name="connsiteX207" fmla="*/ 293496 w 2085975"/>
                <a:gd name="connsiteY207" fmla="*/ 119401 h 2521011"/>
                <a:gd name="connsiteX208" fmla="*/ 295275 w 2085975"/>
                <a:gd name="connsiteY208" fmla="*/ 120015 h 2521011"/>
                <a:gd name="connsiteX209" fmla="*/ 337185 w 2085975"/>
                <a:gd name="connsiteY209" fmla="*/ 74295 h 2521011"/>
                <a:gd name="connsiteX210" fmla="*/ 403860 w 2085975"/>
                <a:gd name="connsiteY210" fmla="*/ 85725 h 2521011"/>
                <a:gd name="connsiteX211" fmla="*/ 381000 w 2085975"/>
                <a:gd name="connsiteY211" fmla="*/ 49530 h 2521011"/>
                <a:gd name="connsiteX212" fmla="*/ 432435 w 2085975"/>
                <a:gd name="connsiteY212" fmla="*/ 13335 h 2521011"/>
                <a:gd name="connsiteX213" fmla="*/ 537210 w 2085975"/>
                <a:gd name="connsiteY213"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562956 w 2085975"/>
                <a:gd name="connsiteY58" fmla="*/ 1776635 h 2521011"/>
                <a:gd name="connsiteX59" fmla="*/ 1565691 w 2085975"/>
                <a:gd name="connsiteY59" fmla="*/ 1775952 h 2521011"/>
                <a:gd name="connsiteX60" fmla="*/ 338452 w 2085975"/>
                <a:gd name="connsiteY60" fmla="*/ 1588442 h 2521011"/>
                <a:gd name="connsiteX61" fmla="*/ 338961 w 2085975"/>
                <a:gd name="connsiteY61" fmla="*/ 1588971 h 2521011"/>
                <a:gd name="connsiteX62" fmla="*/ 338452 w 2085975"/>
                <a:gd name="connsiteY62" fmla="*/ 1588442 h 2521011"/>
                <a:gd name="connsiteX63" fmla="*/ 537210 w 2085975"/>
                <a:gd name="connsiteY63" fmla="*/ 0 h 2521011"/>
                <a:gd name="connsiteX64" fmla="*/ 563880 w 2085975"/>
                <a:gd name="connsiteY64" fmla="*/ 80010 h 2521011"/>
                <a:gd name="connsiteX65" fmla="*/ 672465 w 2085975"/>
                <a:gd name="connsiteY65" fmla="*/ 51435 h 2521011"/>
                <a:gd name="connsiteX66" fmla="*/ 721352 w 2085975"/>
                <a:gd name="connsiteY66" fmla="*/ 29486 h 2521011"/>
                <a:gd name="connsiteX67" fmla="*/ 744855 w 2085975"/>
                <a:gd name="connsiteY67" fmla="*/ 59055 h 2521011"/>
                <a:gd name="connsiteX68" fmla="*/ 739140 w 2085975"/>
                <a:gd name="connsiteY68" fmla="*/ 89535 h 2521011"/>
                <a:gd name="connsiteX69" fmla="*/ 821055 w 2085975"/>
                <a:gd name="connsiteY69" fmla="*/ 93345 h 2521011"/>
                <a:gd name="connsiteX70" fmla="*/ 834390 w 2085975"/>
                <a:gd name="connsiteY70" fmla="*/ 19050 h 2521011"/>
                <a:gd name="connsiteX71" fmla="*/ 855345 w 2085975"/>
                <a:gd name="connsiteY71" fmla="*/ 47625 h 2521011"/>
                <a:gd name="connsiteX72" fmla="*/ 946785 w 2085975"/>
                <a:gd name="connsiteY72" fmla="*/ 47625 h 2521011"/>
                <a:gd name="connsiteX73" fmla="*/ 996315 w 2085975"/>
                <a:gd name="connsiteY73" fmla="*/ 38100 h 2521011"/>
                <a:gd name="connsiteX74" fmla="*/ 1003935 w 2085975"/>
                <a:gd name="connsiteY74" fmla="*/ 9525 h 2521011"/>
                <a:gd name="connsiteX75" fmla="*/ 1064895 w 2085975"/>
                <a:gd name="connsiteY75" fmla="*/ 0 h 2521011"/>
                <a:gd name="connsiteX76" fmla="*/ 1097280 w 2085975"/>
                <a:gd name="connsiteY76" fmla="*/ 102870 h 2521011"/>
                <a:gd name="connsiteX77" fmla="*/ 1110615 w 2085975"/>
                <a:gd name="connsiteY77" fmla="*/ 102870 h 2521011"/>
                <a:gd name="connsiteX78" fmla="*/ 1135380 w 2085975"/>
                <a:gd name="connsiteY78" fmla="*/ 190500 h 2521011"/>
                <a:gd name="connsiteX79" fmla="*/ 1137805 w 2085975"/>
                <a:gd name="connsiteY79" fmla="*/ 195722 h 2521011"/>
                <a:gd name="connsiteX80" fmla="*/ 1135380 w 2085975"/>
                <a:gd name="connsiteY80" fmla="*/ 198120 h 2521011"/>
                <a:gd name="connsiteX81" fmla="*/ 1131570 w 2085975"/>
                <a:gd name="connsiteY81" fmla="*/ 240030 h 2521011"/>
                <a:gd name="connsiteX82" fmla="*/ 1156335 w 2085975"/>
                <a:gd name="connsiteY82" fmla="*/ 346710 h 2521011"/>
                <a:gd name="connsiteX83" fmla="*/ 1099185 w 2085975"/>
                <a:gd name="connsiteY83" fmla="*/ 363855 h 2521011"/>
                <a:gd name="connsiteX84" fmla="*/ 1127760 w 2085975"/>
                <a:gd name="connsiteY84" fmla="*/ 510540 h 2521011"/>
                <a:gd name="connsiteX85" fmla="*/ 1148715 w 2085975"/>
                <a:gd name="connsiteY85" fmla="*/ 563880 h 2521011"/>
                <a:gd name="connsiteX86" fmla="*/ 1194435 w 2085975"/>
                <a:gd name="connsiteY86" fmla="*/ 641985 h 2521011"/>
                <a:gd name="connsiteX87" fmla="*/ 1215390 w 2085975"/>
                <a:gd name="connsiteY87" fmla="*/ 645795 h 2521011"/>
                <a:gd name="connsiteX88" fmla="*/ 1243965 w 2085975"/>
                <a:gd name="connsiteY88" fmla="*/ 737235 h 2521011"/>
                <a:gd name="connsiteX89" fmla="*/ 1423035 w 2085975"/>
                <a:gd name="connsiteY89" fmla="*/ 702945 h 2521011"/>
                <a:gd name="connsiteX90" fmla="*/ 1422609 w 2085975"/>
                <a:gd name="connsiteY90" fmla="*/ 700259 h 2521011"/>
                <a:gd name="connsiteX91" fmla="*/ 1468755 w 2085975"/>
                <a:gd name="connsiteY91" fmla="*/ 689610 h 2521011"/>
                <a:gd name="connsiteX92" fmla="*/ 1491615 w 2085975"/>
                <a:gd name="connsiteY92" fmla="*/ 659130 h 2521011"/>
                <a:gd name="connsiteX93" fmla="*/ 1520190 w 2085975"/>
                <a:gd name="connsiteY93" fmla="*/ 645795 h 2521011"/>
                <a:gd name="connsiteX94" fmla="*/ 1531620 w 2085975"/>
                <a:gd name="connsiteY94" fmla="*/ 613410 h 2521011"/>
                <a:gd name="connsiteX95" fmla="*/ 1552575 w 2085975"/>
                <a:gd name="connsiteY95" fmla="*/ 594360 h 2521011"/>
                <a:gd name="connsiteX96" fmla="*/ 1573530 w 2085975"/>
                <a:gd name="connsiteY96" fmla="*/ 609600 h 2521011"/>
                <a:gd name="connsiteX97" fmla="*/ 1567815 w 2085975"/>
                <a:gd name="connsiteY97" fmla="*/ 708660 h 2521011"/>
                <a:gd name="connsiteX98" fmla="*/ 1638300 w 2085975"/>
                <a:gd name="connsiteY98" fmla="*/ 786765 h 2521011"/>
                <a:gd name="connsiteX99" fmla="*/ 1640205 w 2085975"/>
                <a:gd name="connsiteY99" fmla="*/ 851535 h 2521011"/>
                <a:gd name="connsiteX100" fmla="*/ 1615440 w 2085975"/>
                <a:gd name="connsiteY100" fmla="*/ 872490 h 2521011"/>
                <a:gd name="connsiteX101" fmla="*/ 1678305 w 2085975"/>
                <a:gd name="connsiteY101" fmla="*/ 876300 h 2521011"/>
                <a:gd name="connsiteX102" fmla="*/ 1964632 w 2085975"/>
                <a:gd name="connsiteY102" fmla="*/ 811829 h 2521011"/>
                <a:gd name="connsiteX103" fmla="*/ 1985010 w 2085975"/>
                <a:gd name="connsiteY103" fmla="*/ 889635 h 2521011"/>
                <a:gd name="connsiteX104" fmla="*/ 1977390 w 2085975"/>
                <a:gd name="connsiteY104" fmla="*/ 942975 h 2521011"/>
                <a:gd name="connsiteX105" fmla="*/ 1912620 w 2085975"/>
                <a:gd name="connsiteY105" fmla="*/ 952500 h 2521011"/>
                <a:gd name="connsiteX106" fmla="*/ 1912620 w 2085975"/>
                <a:gd name="connsiteY106" fmla="*/ 1022985 h 2521011"/>
                <a:gd name="connsiteX107" fmla="*/ 1956435 w 2085975"/>
                <a:gd name="connsiteY107" fmla="*/ 1028700 h 2521011"/>
                <a:gd name="connsiteX108" fmla="*/ 1996440 w 2085975"/>
                <a:gd name="connsiteY108" fmla="*/ 1002030 h 2521011"/>
                <a:gd name="connsiteX109" fmla="*/ 1975485 w 2085975"/>
                <a:gd name="connsiteY109" fmla="*/ 1057275 h 2521011"/>
                <a:gd name="connsiteX110" fmla="*/ 1971675 w 2085975"/>
                <a:gd name="connsiteY110" fmla="*/ 1137285 h 2521011"/>
                <a:gd name="connsiteX111" fmla="*/ 1976108 w 2085975"/>
                <a:gd name="connsiteY111" fmla="*/ 1138062 h 2521011"/>
                <a:gd name="connsiteX112" fmla="*/ 2025015 w 2085975"/>
                <a:gd name="connsiteY112" fmla="*/ 1226820 h 2521011"/>
                <a:gd name="connsiteX113" fmla="*/ 1965960 w 2085975"/>
                <a:gd name="connsiteY113" fmla="*/ 1257300 h 2521011"/>
                <a:gd name="connsiteX114" fmla="*/ 1975485 w 2085975"/>
                <a:gd name="connsiteY114" fmla="*/ 1295400 h 2521011"/>
                <a:gd name="connsiteX115" fmla="*/ 1929765 w 2085975"/>
                <a:gd name="connsiteY115" fmla="*/ 1350645 h 2521011"/>
                <a:gd name="connsiteX116" fmla="*/ 2057400 w 2085975"/>
                <a:gd name="connsiteY116" fmla="*/ 1419225 h 2521011"/>
                <a:gd name="connsiteX117" fmla="*/ 2034540 w 2085975"/>
                <a:gd name="connsiteY117" fmla="*/ 1451610 h 2521011"/>
                <a:gd name="connsiteX118" fmla="*/ 2085975 w 2085975"/>
                <a:gd name="connsiteY118" fmla="*/ 1527810 h 2521011"/>
                <a:gd name="connsiteX119" fmla="*/ 2080260 w 2085975"/>
                <a:gd name="connsiteY119" fmla="*/ 1565910 h 2521011"/>
                <a:gd name="connsiteX120" fmla="*/ 2045970 w 2085975"/>
                <a:gd name="connsiteY120" fmla="*/ 1581150 h 2521011"/>
                <a:gd name="connsiteX121" fmla="*/ 2013585 w 2085975"/>
                <a:gd name="connsiteY121" fmla="*/ 1657350 h 2521011"/>
                <a:gd name="connsiteX122" fmla="*/ 2047875 w 2085975"/>
                <a:gd name="connsiteY122" fmla="*/ 1691640 h 2521011"/>
                <a:gd name="connsiteX123" fmla="*/ 2011680 w 2085975"/>
                <a:gd name="connsiteY123" fmla="*/ 1737360 h 2521011"/>
                <a:gd name="connsiteX124" fmla="*/ 2013585 w 2085975"/>
                <a:gd name="connsiteY124" fmla="*/ 1739265 h 2521011"/>
                <a:gd name="connsiteX125" fmla="*/ 1912620 w 2085975"/>
                <a:gd name="connsiteY125" fmla="*/ 1644015 h 2521011"/>
                <a:gd name="connsiteX126" fmla="*/ 1823085 w 2085975"/>
                <a:gd name="connsiteY126" fmla="*/ 1708785 h 2521011"/>
                <a:gd name="connsiteX127" fmla="*/ 1691640 w 2085975"/>
                <a:gd name="connsiteY127" fmla="*/ 1737360 h 2521011"/>
                <a:gd name="connsiteX128" fmla="*/ 1678305 w 2085975"/>
                <a:gd name="connsiteY128" fmla="*/ 1722120 h 2521011"/>
                <a:gd name="connsiteX129" fmla="*/ 1621155 w 2085975"/>
                <a:gd name="connsiteY129" fmla="*/ 1737360 h 2521011"/>
                <a:gd name="connsiteX130" fmla="*/ 1617345 w 2085975"/>
                <a:gd name="connsiteY130" fmla="*/ 1760220 h 2521011"/>
                <a:gd name="connsiteX131" fmla="*/ 1565432 w 2085975"/>
                <a:gd name="connsiteY131" fmla="*/ 1773198 h 2521011"/>
                <a:gd name="connsiteX132" fmla="*/ 1564005 w 2085975"/>
                <a:gd name="connsiteY132" fmla="*/ 1771650 h 2521011"/>
                <a:gd name="connsiteX133" fmla="*/ 1520190 w 2085975"/>
                <a:gd name="connsiteY133" fmla="*/ 1811655 h 2521011"/>
                <a:gd name="connsiteX134" fmla="*/ 1501140 w 2085975"/>
                <a:gd name="connsiteY134" fmla="*/ 1811655 h 2521011"/>
                <a:gd name="connsiteX135" fmla="*/ 1428750 w 2085975"/>
                <a:gd name="connsiteY135" fmla="*/ 1903095 h 2521011"/>
                <a:gd name="connsiteX136" fmla="*/ 1421130 w 2085975"/>
                <a:gd name="connsiteY136" fmla="*/ 1952625 h 2521011"/>
                <a:gd name="connsiteX137" fmla="*/ 1396365 w 2085975"/>
                <a:gd name="connsiteY137" fmla="*/ 1918335 h 2521011"/>
                <a:gd name="connsiteX138" fmla="*/ 1358265 w 2085975"/>
                <a:gd name="connsiteY138" fmla="*/ 1986915 h 2521011"/>
                <a:gd name="connsiteX139" fmla="*/ 1343025 w 2085975"/>
                <a:gd name="connsiteY139" fmla="*/ 1986915 h 2521011"/>
                <a:gd name="connsiteX140" fmla="*/ 1297305 w 2085975"/>
                <a:gd name="connsiteY140" fmla="*/ 2019300 h 2521011"/>
                <a:gd name="connsiteX141" fmla="*/ 1301115 w 2085975"/>
                <a:gd name="connsiteY141" fmla="*/ 2038350 h 2521011"/>
                <a:gd name="connsiteX142" fmla="*/ 1259205 w 2085975"/>
                <a:gd name="connsiteY142" fmla="*/ 2066925 h 2521011"/>
                <a:gd name="connsiteX143" fmla="*/ 1272540 w 2085975"/>
                <a:gd name="connsiteY143" fmla="*/ 2097405 h 2521011"/>
                <a:gd name="connsiteX144" fmla="*/ 1202055 w 2085975"/>
                <a:gd name="connsiteY144" fmla="*/ 2106930 h 2521011"/>
                <a:gd name="connsiteX145" fmla="*/ 1183005 w 2085975"/>
                <a:gd name="connsiteY145" fmla="*/ 2143125 h 2521011"/>
                <a:gd name="connsiteX146" fmla="*/ 1156335 w 2085975"/>
                <a:gd name="connsiteY146" fmla="*/ 2164080 h 2521011"/>
                <a:gd name="connsiteX147" fmla="*/ 1122045 w 2085975"/>
                <a:gd name="connsiteY147" fmla="*/ 2141220 h 2521011"/>
                <a:gd name="connsiteX148" fmla="*/ 1107891 w 2085975"/>
                <a:gd name="connsiteY148" fmla="*/ 2157396 h 2521011"/>
                <a:gd name="connsiteX149" fmla="*/ 1106805 w 2085975"/>
                <a:gd name="connsiteY149" fmla="*/ 2156460 h 2521011"/>
                <a:gd name="connsiteX150" fmla="*/ 979170 w 2085975"/>
                <a:gd name="connsiteY150" fmla="*/ 2042160 h 2521011"/>
                <a:gd name="connsiteX151" fmla="*/ 932138 w 2085975"/>
                <a:gd name="connsiteY151" fmla="*/ 2104529 h 2521011"/>
                <a:gd name="connsiteX152" fmla="*/ 851535 w 2085975"/>
                <a:gd name="connsiteY152" fmla="*/ 2101216 h 2521011"/>
                <a:gd name="connsiteX153" fmla="*/ 847725 w 2085975"/>
                <a:gd name="connsiteY153" fmla="*/ 2129791 h 2521011"/>
                <a:gd name="connsiteX154" fmla="*/ 689610 w 2085975"/>
                <a:gd name="connsiteY154" fmla="*/ 2129791 h 2521011"/>
                <a:gd name="connsiteX155" fmla="*/ 685800 w 2085975"/>
                <a:gd name="connsiteY155" fmla="*/ 2025016 h 2521011"/>
                <a:gd name="connsiteX156" fmla="*/ 683980 w 2085975"/>
                <a:gd name="connsiteY156" fmla="*/ 2024761 h 2521011"/>
                <a:gd name="connsiteX157" fmla="*/ 701040 w 2085975"/>
                <a:gd name="connsiteY157" fmla="*/ 1973580 h 2521011"/>
                <a:gd name="connsiteX158" fmla="*/ 659130 w 2085975"/>
                <a:gd name="connsiteY158" fmla="*/ 1939290 h 2521011"/>
                <a:gd name="connsiteX159" fmla="*/ 662940 w 2085975"/>
                <a:gd name="connsiteY159" fmla="*/ 1899285 h 2521011"/>
                <a:gd name="connsiteX160" fmla="*/ 674370 w 2085975"/>
                <a:gd name="connsiteY160" fmla="*/ 1836420 h 2521011"/>
                <a:gd name="connsiteX161" fmla="*/ 643890 w 2085975"/>
                <a:gd name="connsiteY161" fmla="*/ 1802130 h 2521011"/>
                <a:gd name="connsiteX162" fmla="*/ 590550 w 2085975"/>
                <a:gd name="connsiteY162" fmla="*/ 1790700 h 2521011"/>
                <a:gd name="connsiteX163" fmla="*/ 520065 w 2085975"/>
                <a:gd name="connsiteY163" fmla="*/ 1731645 h 2521011"/>
                <a:gd name="connsiteX164" fmla="*/ 520065 w 2085975"/>
                <a:gd name="connsiteY164" fmla="*/ 1704975 h 2521011"/>
                <a:gd name="connsiteX165" fmla="*/ 491490 w 2085975"/>
                <a:gd name="connsiteY165" fmla="*/ 1708785 h 2521011"/>
                <a:gd name="connsiteX166" fmla="*/ 386715 w 2085975"/>
                <a:gd name="connsiteY166" fmla="*/ 1638300 h 2521011"/>
                <a:gd name="connsiteX167" fmla="*/ 345639 w 2085975"/>
                <a:gd name="connsiteY167" fmla="*/ 1595581 h 2521011"/>
                <a:gd name="connsiteX168" fmla="*/ 346710 w 2085975"/>
                <a:gd name="connsiteY168" fmla="*/ 1543050 h 2521011"/>
                <a:gd name="connsiteX169" fmla="*/ 302895 w 2085975"/>
                <a:gd name="connsiteY169" fmla="*/ 1522095 h 2521011"/>
                <a:gd name="connsiteX170" fmla="*/ 318135 w 2085975"/>
                <a:gd name="connsiteY170" fmla="*/ 1470660 h 2521011"/>
                <a:gd name="connsiteX171" fmla="*/ 274320 w 2085975"/>
                <a:gd name="connsiteY171" fmla="*/ 1491615 h 2521011"/>
                <a:gd name="connsiteX172" fmla="*/ 241935 w 2085975"/>
                <a:gd name="connsiteY172" fmla="*/ 1491615 h 2521011"/>
                <a:gd name="connsiteX173" fmla="*/ 236220 w 2085975"/>
                <a:gd name="connsiteY173" fmla="*/ 1510665 h 2521011"/>
                <a:gd name="connsiteX174" fmla="*/ 85676 w 2085975"/>
                <a:gd name="connsiteY174" fmla="*/ 1510087 h 2521011"/>
                <a:gd name="connsiteX175" fmla="*/ 80010 w 2085975"/>
                <a:gd name="connsiteY175" fmla="*/ 1443990 h 2521011"/>
                <a:gd name="connsiteX176" fmla="*/ 30480 w 2085975"/>
                <a:gd name="connsiteY176" fmla="*/ 1466850 h 2521011"/>
                <a:gd name="connsiteX177" fmla="*/ 9525 w 2085975"/>
                <a:gd name="connsiteY177" fmla="*/ 1390650 h 2521011"/>
                <a:gd name="connsiteX178" fmla="*/ 0 w 2085975"/>
                <a:gd name="connsiteY178" fmla="*/ 1389648 h 2521011"/>
                <a:gd name="connsiteX179" fmla="*/ 0 w 2085975"/>
                <a:gd name="connsiteY179" fmla="*/ 1352550 h 2521011"/>
                <a:gd name="connsiteX180" fmla="*/ 30480 w 2085975"/>
                <a:gd name="connsiteY180" fmla="*/ 1314450 h 2521011"/>
                <a:gd name="connsiteX181" fmla="*/ 95250 w 2085975"/>
                <a:gd name="connsiteY181" fmla="*/ 1303020 h 2521011"/>
                <a:gd name="connsiteX182" fmla="*/ 112395 w 2085975"/>
                <a:gd name="connsiteY182" fmla="*/ 1238250 h 2521011"/>
                <a:gd name="connsiteX183" fmla="*/ 100965 w 2085975"/>
                <a:gd name="connsiteY183" fmla="*/ 1143000 h 2521011"/>
                <a:gd name="connsiteX184" fmla="*/ 101779 w 2085975"/>
                <a:gd name="connsiteY184" fmla="*/ 1135131 h 2521011"/>
                <a:gd name="connsiteX185" fmla="*/ 190501 w 2085975"/>
                <a:gd name="connsiteY185" fmla="*/ 1110615 h 2521011"/>
                <a:gd name="connsiteX186" fmla="*/ 207646 w 2085975"/>
                <a:gd name="connsiteY186" fmla="*/ 1022985 h 2521011"/>
                <a:gd name="connsiteX187" fmla="*/ 186691 w 2085975"/>
                <a:gd name="connsiteY187" fmla="*/ 986790 h 2521011"/>
                <a:gd name="connsiteX188" fmla="*/ 57151 w 2085975"/>
                <a:gd name="connsiteY188" fmla="*/ 969645 h 2521011"/>
                <a:gd name="connsiteX189" fmla="*/ 125731 w 2085975"/>
                <a:gd name="connsiteY189" fmla="*/ 843915 h 2521011"/>
                <a:gd name="connsiteX190" fmla="*/ 129541 w 2085975"/>
                <a:gd name="connsiteY190" fmla="*/ 731520 h 2521011"/>
                <a:gd name="connsiteX191" fmla="*/ 104775 w 2085975"/>
                <a:gd name="connsiteY191" fmla="*/ 715066 h 2521011"/>
                <a:gd name="connsiteX192" fmla="*/ 104775 w 2085975"/>
                <a:gd name="connsiteY192" fmla="*/ 567691 h 2521011"/>
                <a:gd name="connsiteX193" fmla="*/ 125730 w 2085975"/>
                <a:gd name="connsiteY193" fmla="*/ 489586 h 2521011"/>
                <a:gd name="connsiteX194" fmla="*/ 95250 w 2085975"/>
                <a:gd name="connsiteY194" fmla="*/ 447676 h 2521011"/>
                <a:gd name="connsiteX195" fmla="*/ 169545 w 2085975"/>
                <a:gd name="connsiteY195" fmla="*/ 449581 h 2521011"/>
                <a:gd name="connsiteX196" fmla="*/ 164949 w 2085975"/>
                <a:gd name="connsiteY196" fmla="*/ 446066 h 2521011"/>
                <a:gd name="connsiteX197" fmla="*/ 169545 w 2085975"/>
                <a:gd name="connsiteY197" fmla="*/ 447675 h 2521011"/>
                <a:gd name="connsiteX198" fmla="*/ 200025 w 2085975"/>
                <a:gd name="connsiteY198" fmla="*/ 382905 h 2521011"/>
                <a:gd name="connsiteX199" fmla="*/ 283845 w 2085975"/>
                <a:gd name="connsiteY199" fmla="*/ 384810 h 2521011"/>
                <a:gd name="connsiteX200" fmla="*/ 329565 w 2085975"/>
                <a:gd name="connsiteY200" fmla="*/ 361950 h 2521011"/>
                <a:gd name="connsiteX201" fmla="*/ 344805 w 2085975"/>
                <a:gd name="connsiteY201" fmla="*/ 335280 h 2521011"/>
                <a:gd name="connsiteX202" fmla="*/ 348615 w 2085975"/>
                <a:gd name="connsiteY202" fmla="*/ 266700 h 2521011"/>
                <a:gd name="connsiteX203" fmla="*/ 325755 w 2085975"/>
                <a:gd name="connsiteY203" fmla="*/ 198120 h 2521011"/>
                <a:gd name="connsiteX204" fmla="*/ 272415 w 2085975"/>
                <a:gd name="connsiteY204" fmla="*/ 137160 h 2521011"/>
                <a:gd name="connsiteX205" fmla="*/ 295275 w 2085975"/>
                <a:gd name="connsiteY205" fmla="*/ 125730 h 2521011"/>
                <a:gd name="connsiteX206" fmla="*/ 293496 w 2085975"/>
                <a:gd name="connsiteY206" fmla="*/ 119401 h 2521011"/>
                <a:gd name="connsiteX207" fmla="*/ 295275 w 2085975"/>
                <a:gd name="connsiteY207" fmla="*/ 120015 h 2521011"/>
                <a:gd name="connsiteX208" fmla="*/ 337185 w 2085975"/>
                <a:gd name="connsiteY208" fmla="*/ 74295 h 2521011"/>
                <a:gd name="connsiteX209" fmla="*/ 403860 w 2085975"/>
                <a:gd name="connsiteY209" fmla="*/ 85725 h 2521011"/>
                <a:gd name="connsiteX210" fmla="*/ 381000 w 2085975"/>
                <a:gd name="connsiteY210" fmla="*/ 49530 h 2521011"/>
                <a:gd name="connsiteX211" fmla="*/ 432435 w 2085975"/>
                <a:gd name="connsiteY211" fmla="*/ 13335 h 2521011"/>
                <a:gd name="connsiteX212" fmla="*/ 537210 w 2085975"/>
                <a:gd name="connsiteY212"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07860 w 2085975"/>
                <a:gd name="connsiteY56" fmla="*/ 2140455 h 2521011"/>
                <a:gd name="connsiteX57" fmla="*/ 1562956 w 2085975"/>
                <a:gd name="connsiteY57" fmla="*/ 1776635 h 2521011"/>
                <a:gd name="connsiteX58" fmla="*/ 1565691 w 2085975"/>
                <a:gd name="connsiteY58" fmla="*/ 1775952 h 2521011"/>
                <a:gd name="connsiteX59" fmla="*/ 338452 w 2085975"/>
                <a:gd name="connsiteY59" fmla="*/ 1588442 h 2521011"/>
                <a:gd name="connsiteX60" fmla="*/ 338961 w 2085975"/>
                <a:gd name="connsiteY60" fmla="*/ 1588971 h 2521011"/>
                <a:gd name="connsiteX61" fmla="*/ 338452 w 2085975"/>
                <a:gd name="connsiteY61" fmla="*/ 1588442 h 2521011"/>
                <a:gd name="connsiteX62" fmla="*/ 537210 w 2085975"/>
                <a:gd name="connsiteY62" fmla="*/ 0 h 2521011"/>
                <a:gd name="connsiteX63" fmla="*/ 563880 w 2085975"/>
                <a:gd name="connsiteY63" fmla="*/ 80010 h 2521011"/>
                <a:gd name="connsiteX64" fmla="*/ 672465 w 2085975"/>
                <a:gd name="connsiteY64" fmla="*/ 51435 h 2521011"/>
                <a:gd name="connsiteX65" fmla="*/ 721352 w 2085975"/>
                <a:gd name="connsiteY65" fmla="*/ 29486 h 2521011"/>
                <a:gd name="connsiteX66" fmla="*/ 744855 w 2085975"/>
                <a:gd name="connsiteY66" fmla="*/ 59055 h 2521011"/>
                <a:gd name="connsiteX67" fmla="*/ 739140 w 2085975"/>
                <a:gd name="connsiteY67" fmla="*/ 89535 h 2521011"/>
                <a:gd name="connsiteX68" fmla="*/ 821055 w 2085975"/>
                <a:gd name="connsiteY68" fmla="*/ 93345 h 2521011"/>
                <a:gd name="connsiteX69" fmla="*/ 834390 w 2085975"/>
                <a:gd name="connsiteY69" fmla="*/ 19050 h 2521011"/>
                <a:gd name="connsiteX70" fmla="*/ 855345 w 2085975"/>
                <a:gd name="connsiteY70" fmla="*/ 47625 h 2521011"/>
                <a:gd name="connsiteX71" fmla="*/ 946785 w 2085975"/>
                <a:gd name="connsiteY71" fmla="*/ 47625 h 2521011"/>
                <a:gd name="connsiteX72" fmla="*/ 996315 w 2085975"/>
                <a:gd name="connsiteY72" fmla="*/ 38100 h 2521011"/>
                <a:gd name="connsiteX73" fmla="*/ 1003935 w 2085975"/>
                <a:gd name="connsiteY73" fmla="*/ 9525 h 2521011"/>
                <a:gd name="connsiteX74" fmla="*/ 1064895 w 2085975"/>
                <a:gd name="connsiteY74" fmla="*/ 0 h 2521011"/>
                <a:gd name="connsiteX75" fmla="*/ 1097280 w 2085975"/>
                <a:gd name="connsiteY75" fmla="*/ 102870 h 2521011"/>
                <a:gd name="connsiteX76" fmla="*/ 1110615 w 2085975"/>
                <a:gd name="connsiteY76" fmla="*/ 102870 h 2521011"/>
                <a:gd name="connsiteX77" fmla="*/ 1135380 w 2085975"/>
                <a:gd name="connsiteY77" fmla="*/ 190500 h 2521011"/>
                <a:gd name="connsiteX78" fmla="*/ 1137805 w 2085975"/>
                <a:gd name="connsiteY78" fmla="*/ 195722 h 2521011"/>
                <a:gd name="connsiteX79" fmla="*/ 1135380 w 2085975"/>
                <a:gd name="connsiteY79" fmla="*/ 198120 h 2521011"/>
                <a:gd name="connsiteX80" fmla="*/ 1131570 w 2085975"/>
                <a:gd name="connsiteY80" fmla="*/ 240030 h 2521011"/>
                <a:gd name="connsiteX81" fmla="*/ 1156335 w 2085975"/>
                <a:gd name="connsiteY81" fmla="*/ 346710 h 2521011"/>
                <a:gd name="connsiteX82" fmla="*/ 1099185 w 2085975"/>
                <a:gd name="connsiteY82" fmla="*/ 363855 h 2521011"/>
                <a:gd name="connsiteX83" fmla="*/ 1127760 w 2085975"/>
                <a:gd name="connsiteY83" fmla="*/ 510540 h 2521011"/>
                <a:gd name="connsiteX84" fmla="*/ 1148715 w 2085975"/>
                <a:gd name="connsiteY84" fmla="*/ 563880 h 2521011"/>
                <a:gd name="connsiteX85" fmla="*/ 1194435 w 2085975"/>
                <a:gd name="connsiteY85" fmla="*/ 641985 h 2521011"/>
                <a:gd name="connsiteX86" fmla="*/ 1215390 w 2085975"/>
                <a:gd name="connsiteY86" fmla="*/ 645795 h 2521011"/>
                <a:gd name="connsiteX87" fmla="*/ 1243965 w 2085975"/>
                <a:gd name="connsiteY87" fmla="*/ 737235 h 2521011"/>
                <a:gd name="connsiteX88" fmla="*/ 1423035 w 2085975"/>
                <a:gd name="connsiteY88" fmla="*/ 702945 h 2521011"/>
                <a:gd name="connsiteX89" fmla="*/ 1422609 w 2085975"/>
                <a:gd name="connsiteY89" fmla="*/ 700259 h 2521011"/>
                <a:gd name="connsiteX90" fmla="*/ 1468755 w 2085975"/>
                <a:gd name="connsiteY90" fmla="*/ 689610 h 2521011"/>
                <a:gd name="connsiteX91" fmla="*/ 1491615 w 2085975"/>
                <a:gd name="connsiteY91" fmla="*/ 659130 h 2521011"/>
                <a:gd name="connsiteX92" fmla="*/ 1520190 w 2085975"/>
                <a:gd name="connsiteY92" fmla="*/ 645795 h 2521011"/>
                <a:gd name="connsiteX93" fmla="*/ 1531620 w 2085975"/>
                <a:gd name="connsiteY93" fmla="*/ 613410 h 2521011"/>
                <a:gd name="connsiteX94" fmla="*/ 1552575 w 2085975"/>
                <a:gd name="connsiteY94" fmla="*/ 594360 h 2521011"/>
                <a:gd name="connsiteX95" fmla="*/ 1573530 w 2085975"/>
                <a:gd name="connsiteY95" fmla="*/ 609600 h 2521011"/>
                <a:gd name="connsiteX96" fmla="*/ 1567815 w 2085975"/>
                <a:gd name="connsiteY96" fmla="*/ 708660 h 2521011"/>
                <a:gd name="connsiteX97" fmla="*/ 1638300 w 2085975"/>
                <a:gd name="connsiteY97" fmla="*/ 786765 h 2521011"/>
                <a:gd name="connsiteX98" fmla="*/ 1640205 w 2085975"/>
                <a:gd name="connsiteY98" fmla="*/ 851535 h 2521011"/>
                <a:gd name="connsiteX99" fmla="*/ 1615440 w 2085975"/>
                <a:gd name="connsiteY99" fmla="*/ 872490 h 2521011"/>
                <a:gd name="connsiteX100" fmla="*/ 1678305 w 2085975"/>
                <a:gd name="connsiteY100" fmla="*/ 876300 h 2521011"/>
                <a:gd name="connsiteX101" fmla="*/ 1964632 w 2085975"/>
                <a:gd name="connsiteY101" fmla="*/ 811829 h 2521011"/>
                <a:gd name="connsiteX102" fmla="*/ 1985010 w 2085975"/>
                <a:gd name="connsiteY102" fmla="*/ 889635 h 2521011"/>
                <a:gd name="connsiteX103" fmla="*/ 1977390 w 2085975"/>
                <a:gd name="connsiteY103" fmla="*/ 942975 h 2521011"/>
                <a:gd name="connsiteX104" fmla="*/ 1912620 w 2085975"/>
                <a:gd name="connsiteY104" fmla="*/ 952500 h 2521011"/>
                <a:gd name="connsiteX105" fmla="*/ 1912620 w 2085975"/>
                <a:gd name="connsiteY105" fmla="*/ 1022985 h 2521011"/>
                <a:gd name="connsiteX106" fmla="*/ 1956435 w 2085975"/>
                <a:gd name="connsiteY106" fmla="*/ 1028700 h 2521011"/>
                <a:gd name="connsiteX107" fmla="*/ 1996440 w 2085975"/>
                <a:gd name="connsiteY107" fmla="*/ 1002030 h 2521011"/>
                <a:gd name="connsiteX108" fmla="*/ 1975485 w 2085975"/>
                <a:gd name="connsiteY108" fmla="*/ 1057275 h 2521011"/>
                <a:gd name="connsiteX109" fmla="*/ 1971675 w 2085975"/>
                <a:gd name="connsiteY109" fmla="*/ 1137285 h 2521011"/>
                <a:gd name="connsiteX110" fmla="*/ 1976108 w 2085975"/>
                <a:gd name="connsiteY110" fmla="*/ 1138062 h 2521011"/>
                <a:gd name="connsiteX111" fmla="*/ 2025015 w 2085975"/>
                <a:gd name="connsiteY111" fmla="*/ 1226820 h 2521011"/>
                <a:gd name="connsiteX112" fmla="*/ 1965960 w 2085975"/>
                <a:gd name="connsiteY112" fmla="*/ 1257300 h 2521011"/>
                <a:gd name="connsiteX113" fmla="*/ 1975485 w 2085975"/>
                <a:gd name="connsiteY113" fmla="*/ 1295400 h 2521011"/>
                <a:gd name="connsiteX114" fmla="*/ 1929765 w 2085975"/>
                <a:gd name="connsiteY114" fmla="*/ 1350645 h 2521011"/>
                <a:gd name="connsiteX115" fmla="*/ 2057400 w 2085975"/>
                <a:gd name="connsiteY115" fmla="*/ 1419225 h 2521011"/>
                <a:gd name="connsiteX116" fmla="*/ 2034540 w 2085975"/>
                <a:gd name="connsiteY116" fmla="*/ 1451610 h 2521011"/>
                <a:gd name="connsiteX117" fmla="*/ 2085975 w 2085975"/>
                <a:gd name="connsiteY117" fmla="*/ 1527810 h 2521011"/>
                <a:gd name="connsiteX118" fmla="*/ 2080260 w 2085975"/>
                <a:gd name="connsiteY118" fmla="*/ 1565910 h 2521011"/>
                <a:gd name="connsiteX119" fmla="*/ 2045970 w 2085975"/>
                <a:gd name="connsiteY119" fmla="*/ 1581150 h 2521011"/>
                <a:gd name="connsiteX120" fmla="*/ 2013585 w 2085975"/>
                <a:gd name="connsiteY120" fmla="*/ 1657350 h 2521011"/>
                <a:gd name="connsiteX121" fmla="*/ 2047875 w 2085975"/>
                <a:gd name="connsiteY121" fmla="*/ 1691640 h 2521011"/>
                <a:gd name="connsiteX122" fmla="*/ 2011680 w 2085975"/>
                <a:gd name="connsiteY122" fmla="*/ 1737360 h 2521011"/>
                <a:gd name="connsiteX123" fmla="*/ 2013585 w 2085975"/>
                <a:gd name="connsiteY123" fmla="*/ 1739265 h 2521011"/>
                <a:gd name="connsiteX124" fmla="*/ 1912620 w 2085975"/>
                <a:gd name="connsiteY124" fmla="*/ 1644015 h 2521011"/>
                <a:gd name="connsiteX125" fmla="*/ 1823085 w 2085975"/>
                <a:gd name="connsiteY125" fmla="*/ 1708785 h 2521011"/>
                <a:gd name="connsiteX126" fmla="*/ 1691640 w 2085975"/>
                <a:gd name="connsiteY126" fmla="*/ 1737360 h 2521011"/>
                <a:gd name="connsiteX127" fmla="*/ 1678305 w 2085975"/>
                <a:gd name="connsiteY127" fmla="*/ 1722120 h 2521011"/>
                <a:gd name="connsiteX128" fmla="*/ 1621155 w 2085975"/>
                <a:gd name="connsiteY128" fmla="*/ 1737360 h 2521011"/>
                <a:gd name="connsiteX129" fmla="*/ 1617345 w 2085975"/>
                <a:gd name="connsiteY129" fmla="*/ 1760220 h 2521011"/>
                <a:gd name="connsiteX130" fmla="*/ 1565432 w 2085975"/>
                <a:gd name="connsiteY130" fmla="*/ 1773198 h 2521011"/>
                <a:gd name="connsiteX131" fmla="*/ 1564005 w 2085975"/>
                <a:gd name="connsiteY131" fmla="*/ 1771650 h 2521011"/>
                <a:gd name="connsiteX132" fmla="*/ 1520190 w 2085975"/>
                <a:gd name="connsiteY132" fmla="*/ 1811655 h 2521011"/>
                <a:gd name="connsiteX133" fmla="*/ 1501140 w 2085975"/>
                <a:gd name="connsiteY133" fmla="*/ 1811655 h 2521011"/>
                <a:gd name="connsiteX134" fmla="*/ 1428750 w 2085975"/>
                <a:gd name="connsiteY134" fmla="*/ 1903095 h 2521011"/>
                <a:gd name="connsiteX135" fmla="*/ 1421130 w 2085975"/>
                <a:gd name="connsiteY135" fmla="*/ 1952625 h 2521011"/>
                <a:gd name="connsiteX136" fmla="*/ 1396365 w 2085975"/>
                <a:gd name="connsiteY136" fmla="*/ 1918335 h 2521011"/>
                <a:gd name="connsiteX137" fmla="*/ 1358265 w 2085975"/>
                <a:gd name="connsiteY137" fmla="*/ 1986915 h 2521011"/>
                <a:gd name="connsiteX138" fmla="*/ 1343025 w 2085975"/>
                <a:gd name="connsiteY138" fmla="*/ 1986915 h 2521011"/>
                <a:gd name="connsiteX139" fmla="*/ 1297305 w 2085975"/>
                <a:gd name="connsiteY139" fmla="*/ 2019300 h 2521011"/>
                <a:gd name="connsiteX140" fmla="*/ 1301115 w 2085975"/>
                <a:gd name="connsiteY140" fmla="*/ 2038350 h 2521011"/>
                <a:gd name="connsiteX141" fmla="*/ 1259205 w 2085975"/>
                <a:gd name="connsiteY141" fmla="*/ 2066925 h 2521011"/>
                <a:gd name="connsiteX142" fmla="*/ 1272540 w 2085975"/>
                <a:gd name="connsiteY142" fmla="*/ 2097405 h 2521011"/>
                <a:gd name="connsiteX143" fmla="*/ 1202055 w 2085975"/>
                <a:gd name="connsiteY143" fmla="*/ 2106930 h 2521011"/>
                <a:gd name="connsiteX144" fmla="*/ 1183005 w 2085975"/>
                <a:gd name="connsiteY144" fmla="*/ 2143125 h 2521011"/>
                <a:gd name="connsiteX145" fmla="*/ 1156335 w 2085975"/>
                <a:gd name="connsiteY145" fmla="*/ 2164080 h 2521011"/>
                <a:gd name="connsiteX146" fmla="*/ 1122045 w 2085975"/>
                <a:gd name="connsiteY146" fmla="*/ 2141220 h 2521011"/>
                <a:gd name="connsiteX147" fmla="*/ 1107891 w 2085975"/>
                <a:gd name="connsiteY147" fmla="*/ 2157396 h 2521011"/>
                <a:gd name="connsiteX148" fmla="*/ 1106805 w 2085975"/>
                <a:gd name="connsiteY148" fmla="*/ 2156460 h 2521011"/>
                <a:gd name="connsiteX149" fmla="*/ 979170 w 2085975"/>
                <a:gd name="connsiteY149" fmla="*/ 2042160 h 2521011"/>
                <a:gd name="connsiteX150" fmla="*/ 932138 w 2085975"/>
                <a:gd name="connsiteY150" fmla="*/ 2104529 h 2521011"/>
                <a:gd name="connsiteX151" fmla="*/ 851535 w 2085975"/>
                <a:gd name="connsiteY151" fmla="*/ 2101216 h 2521011"/>
                <a:gd name="connsiteX152" fmla="*/ 847725 w 2085975"/>
                <a:gd name="connsiteY152" fmla="*/ 2129791 h 2521011"/>
                <a:gd name="connsiteX153" fmla="*/ 689610 w 2085975"/>
                <a:gd name="connsiteY153" fmla="*/ 2129791 h 2521011"/>
                <a:gd name="connsiteX154" fmla="*/ 685800 w 2085975"/>
                <a:gd name="connsiteY154" fmla="*/ 2025016 h 2521011"/>
                <a:gd name="connsiteX155" fmla="*/ 683980 w 2085975"/>
                <a:gd name="connsiteY155" fmla="*/ 2024761 h 2521011"/>
                <a:gd name="connsiteX156" fmla="*/ 701040 w 2085975"/>
                <a:gd name="connsiteY156" fmla="*/ 1973580 h 2521011"/>
                <a:gd name="connsiteX157" fmla="*/ 659130 w 2085975"/>
                <a:gd name="connsiteY157" fmla="*/ 1939290 h 2521011"/>
                <a:gd name="connsiteX158" fmla="*/ 662940 w 2085975"/>
                <a:gd name="connsiteY158" fmla="*/ 1899285 h 2521011"/>
                <a:gd name="connsiteX159" fmla="*/ 674370 w 2085975"/>
                <a:gd name="connsiteY159" fmla="*/ 1836420 h 2521011"/>
                <a:gd name="connsiteX160" fmla="*/ 643890 w 2085975"/>
                <a:gd name="connsiteY160" fmla="*/ 1802130 h 2521011"/>
                <a:gd name="connsiteX161" fmla="*/ 590550 w 2085975"/>
                <a:gd name="connsiteY161" fmla="*/ 1790700 h 2521011"/>
                <a:gd name="connsiteX162" fmla="*/ 520065 w 2085975"/>
                <a:gd name="connsiteY162" fmla="*/ 1731645 h 2521011"/>
                <a:gd name="connsiteX163" fmla="*/ 520065 w 2085975"/>
                <a:gd name="connsiteY163" fmla="*/ 1704975 h 2521011"/>
                <a:gd name="connsiteX164" fmla="*/ 491490 w 2085975"/>
                <a:gd name="connsiteY164" fmla="*/ 1708785 h 2521011"/>
                <a:gd name="connsiteX165" fmla="*/ 386715 w 2085975"/>
                <a:gd name="connsiteY165" fmla="*/ 1638300 h 2521011"/>
                <a:gd name="connsiteX166" fmla="*/ 345639 w 2085975"/>
                <a:gd name="connsiteY166" fmla="*/ 1595581 h 2521011"/>
                <a:gd name="connsiteX167" fmla="*/ 346710 w 2085975"/>
                <a:gd name="connsiteY167" fmla="*/ 1543050 h 2521011"/>
                <a:gd name="connsiteX168" fmla="*/ 302895 w 2085975"/>
                <a:gd name="connsiteY168" fmla="*/ 1522095 h 2521011"/>
                <a:gd name="connsiteX169" fmla="*/ 318135 w 2085975"/>
                <a:gd name="connsiteY169" fmla="*/ 1470660 h 2521011"/>
                <a:gd name="connsiteX170" fmla="*/ 274320 w 2085975"/>
                <a:gd name="connsiteY170" fmla="*/ 1491615 h 2521011"/>
                <a:gd name="connsiteX171" fmla="*/ 241935 w 2085975"/>
                <a:gd name="connsiteY171" fmla="*/ 1491615 h 2521011"/>
                <a:gd name="connsiteX172" fmla="*/ 236220 w 2085975"/>
                <a:gd name="connsiteY172" fmla="*/ 1510665 h 2521011"/>
                <a:gd name="connsiteX173" fmla="*/ 85676 w 2085975"/>
                <a:gd name="connsiteY173" fmla="*/ 1510087 h 2521011"/>
                <a:gd name="connsiteX174" fmla="*/ 80010 w 2085975"/>
                <a:gd name="connsiteY174" fmla="*/ 1443990 h 2521011"/>
                <a:gd name="connsiteX175" fmla="*/ 30480 w 2085975"/>
                <a:gd name="connsiteY175" fmla="*/ 1466850 h 2521011"/>
                <a:gd name="connsiteX176" fmla="*/ 9525 w 2085975"/>
                <a:gd name="connsiteY176" fmla="*/ 1390650 h 2521011"/>
                <a:gd name="connsiteX177" fmla="*/ 0 w 2085975"/>
                <a:gd name="connsiteY177" fmla="*/ 1389648 h 2521011"/>
                <a:gd name="connsiteX178" fmla="*/ 0 w 2085975"/>
                <a:gd name="connsiteY178" fmla="*/ 1352550 h 2521011"/>
                <a:gd name="connsiteX179" fmla="*/ 30480 w 2085975"/>
                <a:gd name="connsiteY179" fmla="*/ 1314450 h 2521011"/>
                <a:gd name="connsiteX180" fmla="*/ 95250 w 2085975"/>
                <a:gd name="connsiteY180" fmla="*/ 1303020 h 2521011"/>
                <a:gd name="connsiteX181" fmla="*/ 112395 w 2085975"/>
                <a:gd name="connsiteY181" fmla="*/ 1238250 h 2521011"/>
                <a:gd name="connsiteX182" fmla="*/ 100965 w 2085975"/>
                <a:gd name="connsiteY182" fmla="*/ 1143000 h 2521011"/>
                <a:gd name="connsiteX183" fmla="*/ 101779 w 2085975"/>
                <a:gd name="connsiteY183" fmla="*/ 1135131 h 2521011"/>
                <a:gd name="connsiteX184" fmla="*/ 190501 w 2085975"/>
                <a:gd name="connsiteY184" fmla="*/ 1110615 h 2521011"/>
                <a:gd name="connsiteX185" fmla="*/ 207646 w 2085975"/>
                <a:gd name="connsiteY185" fmla="*/ 1022985 h 2521011"/>
                <a:gd name="connsiteX186" fmla="*/ 186691 w 2085975"/>
                <a:gd name="connsiteY186" fmla="*/ 986790 h 2521011"/>
                <a:gd name="connsiteX187" fmla="*/ 57151 w 2085975"/>
                <a:gd name="connsiteY187" fmla="*/ 969645 h 2521011"/>
                <a:gd name="connsiteX188" fmla="*/ 125731 w 2085975"/>
                <a:gd name="connsiteY188" fmla="*/ 843915 h 2521011"/>
                <a:gd name="connsiteX189" fmla="*/ 129541 w 2085975"/>
                <a:gd name="connsiteY189" fmla="*/ 731520 h 2521011"/>
                <a:gd name="connsiteX190" fmla="*/ 104775 w 2085975"/>
                <a:gd name="connsiteY190" fmla="*/ 715066 h 2521011"/>
                <a:gd name="connsiteX191" fmla="*/ 104775 w 2085975"/>
                <a:gd name="connsiteY191" fmla="*/ 567691 h 2521011"/>
                <a:gd name="connsiteX192" fmla="*/ 125730 w 2085975"/>
                <a:gd name="connsiteY192" fmla="*/ 489586 h 2521011"/>
                <a:gd name="connsiteX193" fmla="*/ 95250 w 2085975"/>
                <a:gd name="connsiteY193" fmla="*/ 447676 h 2521011"/>
                <a:gd name="connsiteX194" fmla="*/ 169545 w 2085975"/>
                <a:gd name="connsiteY194" fmla="*/ 449581 h 2521011"/>
                <a:gd name="connsiteX195" fmla="*/ 164949 w 2085975"/>
                <a:gd name="connsiteY195" fmla="*/ 446066 h 2521011"/>
                <a:gd name="connsiteX196" fmla="*/ 169545 w 2085975"/>
                <a:gd name="connsiteY196" fmla="*/ 447675 h 2521011"/>
                <a:gd name="connsiteX197" fmla="*/ 200025 w 2085975"/>
                <a:gd name="connsiteY197" fmla="*/ 382905 h 2521011"/>
                <a:gd name="connsiteX198" fmla="*/ 283845 w 2085975"/>
                <a:gd name="connsiteY198" fmla="*/ 384810 h 2521011"/>
                <a:gd name="connsiteX199" fmla="*/ 329565 w 2085975"/>
                <a:gd name="connsiteY199" fmla="*/ 361950 h 2521011"/>
                <a:gd name="connsiteX200" fmla="*/ 344805 w 2085975"/>
                <a:gd name="connsiteY200" fmla="*/ 335280 h 2521011"/>
                <a:gd name="connsiteX201" fmla="*/ 348615 w 2085975"/>
                <a:gd name="connsiteY201" fmla="*/ 266700 h 2521011"/>
                <a:gd name="connsiteX202" fmla="*/ 325755 w 2085975"/>
                <a:gd name="connsiteY202" fmla="*/ 198120 h 2521011"/>
                <a:gd name="connsiteX203" fmla="*/ 272415 w 2085975"/>
                <a:gd name="connsiteY203" fmla="*/ 137160 h 2521011"/>
                <a:gd name="connsiteX204" fmla="*/ 295275 w 2085975"/>
                <a:gd name="connsiteY204" fmla="*/ 125730 h 2521011"/>
                <a:gd name="connsiteX205" fmla="*/ 293496 w 2085975"/>
                <a:gd name="connsiteY205" fmla="*/ 119401 h 2521011"/>
                <a:gd name="connsiteX206" fmla="*/ 295275 w 2085975"/>
                <a:gd name="connsiteY206" fmla="*/ 120015 h 2521011"/>
                <a:gd name="connsiteX207" fmla="*/ 337185 w 2085975"/>
                <a:gd name="connsiteY207" fmla="*/ 74295 h 2521011"/>
                <a:gd name="connsiteX208" fmla="*/ 403860 w 2085975"/>
                <a:gd name="connsiteY208" fmla="*/ 85725 h 2521011"/>
                <a:gd name="connsiteX209" fmla="*/ 381000 w 2085975"/>
                <a:gd name="connsiteY209" fmla="*/ 49530 h 2521011"/>
                <a:gd name="connsiteX210" fmla="*/ 432435 w 2085975"/>
                <a:gd name="connsiteY210" fmla="*/ 13335 h 2521011"/>
                <a:gd name="connsiteX211" fmla="*/ 537210 w 2085975"/>
                <a:gd name="connsiteY211"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562956 w 2085975"/>
                <a:gd name="connsiteY56" fmla="*/ 1776635 h 2521011"/>
                <a:gd name="connsiteX57" fmla="*/ 1565691 w 2085975"/>
                <a:gd name="connsiteY57" fmla="*/ 1775952 h 2521011"/>
                <a:gd name="connsiteX58" fmla="*/ 338452 w 2085975"/>
                <a:gd name="connsiteY58" fmla="*/ 1588442 h 2521011"/>
                <a:gd name="connsiteX59" fmla="*/ 338961 w 2085975"/>
                <a:gd name="connsiteY59" fmla="*/ 1588971 h 2521011"/>
                <a:gd name="connsiteX60" fmla="*/ 338452 w 2085975"/>
                <a:gd name="connsiteY60" fmla="*/ 1588442 h 2521011"/>
                <a:gd name="connsiteX61" fmla="*/ 537210 w 2085975"/>
                <a:gd name="connsiteY61" fmla="*/ 0 h 2521011"/>
                <a:gd name="connsiteX62" fmla="*/ 563880 w 2085975"/>
                <a:gd name="connsiteY62" fmla="*/ 80010 h 2521011"/>
                <a:gd name="connsiteX63" fmla="*/ 672465 w 2085975"/>
                <a:gd name="connsiteY63" fmla="*/ 51435 h 2521011"/>
                <a:gd name="connsiteX64" fmla="*/ 721352 w 2085975"/>
                <a:gd name="connsiteY64" fmla="*/ 29486 h 2521011"/>
                <a:gd name="connsiteX65" fmla="*/ 744855 w 2085975"/>
                <a:gd name="connsiteY65" fmla="*/ 59055 h 2521011"/>
                <a:gd name="connsiteX66" fmla="*/ 739140 w 2085975"/>
                <a:gd name="connsiteY66" fmla="*/ 89535 h 2521011"/>
                <a:gd name="connsiteX67" fmla="*/ 821055 w 2085975"/>
                <a:gd name="connsiteY67" fmla="*/ 93345 h 2521011"/>
                <a:gd name="connsiteX68" fmla="*/ 834390 w 2085975"/>
                <a:gd name="connsiteY68" fmla="*/ 19050 h 2521011"/>
                <a:gd name="connsiteX69" fmla="*/ 855345 w 2085975"/>
                <a:gd name="connsiteY69" fmla="*/ 47625 h 2521011"/>
                <a:gd name="connsiteX70" fmla="*/ 946785 w 2085975"/>
                <a:gd name="connsiteY70" fmla="*/ 47625 h 2521011"/>
                <a:gd name="connsiteX71" fmla="*/ 996315 w 2085975"/>
                <a:gd name="connsiteY71" fmla="*/ 38100 h 2521011"/>
                <a:gd name="connsiteX72" fmla="*/ 1003935 w 2085975"/>
                <a:gd name="connsiteY72" fmla="*/ 9525 h 2521011"/>
                <a:gd name="connsiteX73" fmla="*/ 1064895 w 2085975"/>
                <a:gd name="connsiteY73" fmla="*/ 0 h 2521011"/>
                <a:gd name="connsiteX74" fmla="*/ 1097280 w 2085975"/>
                <a:gd name="connsiteY74" fmla="*/ 102870 h 2521011"/>
                <a:gd name="connsiteX75" fmla="*/ 1110615 w 2085975"/>
                <a:gd name="connsiteY75" fmla="*/ 102870 h 2521011"/>
                <a:gd name="connsiteX76" fmla="*/ 1135380 w 2085975"/>
                <a:gd name="connsiteY76" fmla="*/ 190500 h 2521011"/>
                <a:gd name="connsiteX77" fmla="*/ 1137805 w 2085975"/>
                <a:gd name="connsiteY77" fmla="*/ 195722 h 2521011"/>
                <a:gd name="connsiteX78" fmla="*/ 1135380 w 2085975"/>
                <a:gd name="connsiteY78" fmla="*/ 198120 h 2521011"/>
                <a:gd name="connsiteX79" fmla="*/ 1131570 w 2085975"/>
                <a:gd name="connsiteY79" fmla="*/ 240030 h 2521011"/>
                <a:gd name="connsiteX80" fmla="*/ 1156335 w 2085975"/>
                <a:gd name="connsiteY80" fmla="*/ 346710 h 2521011"/>
                <a:gd name="connsiteX81" fmla="*/ 1099185 w 2085975"/>
                <a:gd name="connsiteY81" fmla="*/ 363855 h 2521011"/>
                <a:gd name="connsiteX82" fmla="*/ 1127760 w 2085975"/>
                <a:gd name="connsiteY82" fmla="*/ 510540 h 2521011"/>
                <a:gd name="connsiteX83" fmla="*/ 1148715 w 2085975"/>
                <a:gd name="connsiteY83" fmla="*/ 563880 h 2521011"/>
                <a:gd name="connsiteX84" fmla="*/ 1194435 w 2085975"/>
                <a:gd name="connsiteY84" fmla="*/ 641985 h 2521011"/>
                <a:gd name="connsiteX85" fmla="*/ 1215390 w 2085975"/>
                <a:gd name="connsiteY85" fmla="*/ 645795 h 2521011"/>
                <a:gd name="connsiteX86" fmla="*/ 1243965 w 2085975"/>
                <a:gd name="connsiteY86" fmla="*/ 737235 h 2521011"/>
                <a:gd name="connsiteX87" fmla="*/ 1423035 w 2085975"/>
                <a:gd name="connsiteY87" fmla="*/ 702945 h 2521011"/>
                <a:gd name="connsiteX88" fmla="*/ 1422609 w 2085975"/>
                <a:gd name="connsiteY88" fmla="*/ 700259 h 2521011"/>
                <a:gd name="connsiteX89" fmla="*/ 1468755 w 2085975"/>
                <a:gd name="connsiteY89" fmla="*/ 689610 h 2521011"/>
                <a:gd name="connsiteX90" fmla="*/ 1491615 w 2085975"/>
                <a:gd name="connsiteY90" fmla="*/ 659130 h 2521011"/>
                <a:gd name="connsiteX91" fmla="*/ 1520190 w 2085975"/>
                <a:gd name="connsiteY91" fmla="*/ 645795 h 2521011"/>
                <a:gd name="connsiteX92" fmla="*/ 1531620 w 2085975"/>
                <a:gd name="connsiteY92" fmla="*/ 613410 h 2521011"/>
                <a:gd name="connsiteX93" fmla="*/ 1552575 w 2085975"/>
                <a:gd name="connsiteY93" fmla="*/ 594360 h 2521011"/>
                <a:gd name="connsiteX94" fmla="*/ 1573530 w 2085975"/>
                <a:gd name="connsiteY94" fmla="*/ 609600 h 2521011"/>
                <a:gd name="connsiteX95" fmla="*/ 1567815 w 2085975"/>
                <a:gd name="connsiteY95" fmla="*/ 708660 h 2521011"/>
                <a:gd name="connsiteX96" fmla="*/ 1638300 w 2085975"/>
                <a:gd name="connsiteY96" fmla="*/ 786765 h 2521011"/>
                <a:gd name="connsiteX97" fmla="*/ 1640205 w 2085975"/>
                <a:gd name="connsiteY97" fmla="*/ 851535 h 2521011"/>
                <a:gd name="connsiteX98" fmla="*/ 1615440 w 2085975"/>
                <a:gd name="connsiteY98" fmla="*/ 872490 h 2521011"/>
                <a:gd name="connsiteX99" fmla="*/ 1678305 w 2085975"/>
                <a:gd name="connsiteY99" fmla="*/ 876300 h 2521011"/>
                <a:gd name="connsiteX100" fmla="*/ 1964632 w 2085975"/>
                <a:gd name="connsiteY100" fmla="*/ 811829 h 2521011"/>
                <a:gd name="connsiteX101" fmla="*/ 1985010 w 2085975"/>
                <a:gd name="connsiteY101" fmla="*/ 889635 h 2521011"/>
                <a:gd name="connsiteX102" fmla="*/ 1977390 w 2085975"/>
                <a:gd name="connsiteY102" fmla="*/ 942975 h 2521011"/>
                <a:gd name="connsiteX103" fmla="*/ 1912620 w 2085975"/>
                <a:gd name="connsiteY103" fmla="*/ 952500 h 2521011"/>
                <a:gd name="connsiteX104" fmla="*/ 1912620 w 2085975"/>
                <a:gd name="connsiteY104" fmla="*/ 1022985 h 2521011"/>
                <a:gd name="connsiteX105" fmla="*/ 1956435 w 2085975"/>
                <a:gd name="connsiteY105" fmla="*/ 1028700 h 2521011"/>
                <a:gd name="connsiteX106" fmla="*/ 1996440 w 2085975"/>
                <a:gd name="connsiteY106" fmla="*/ 1002030 h 2521011"/>
                <a:gd name="connsiteX107" fmla="*/ 1975485 w 2085975"/>
                <a:gd name="connsiteY107" fmla="*/ 1057275 h 2521011"/>
                <a:gd name="connsiteX108" fmla="*/ 1971675 w 2085975"/>
                <a:gd name="connsiteY108" fmla="*/ 1137285 h 2521011"/>
                <a:gd name="connsiteX109" fmla="*/ 1976108 w 2085975"/>
                <a:gd name="connsiteY109" fmla="*/ 1138062 h 2521011"/>
                <a:gd name="connsiteX110" fmla="*/ 2025015 w 2085975"/>
                <a:gd name="connsiteY110" fmla="*/ 1226820 h 2521011"/>
                <a:gd name="connsiteX111" fmla="*/ 1965960 w 2085975"/>
                <a:gd name="connsiteY111" fmla="*/ 1257300 h 2521011"/>
                <a:gd name="connsiteX112" fmla="*/ 1975485 w 2085975"/>
                <a:gd name="connsiteY112" fmla="*/ 1295400 h 2521011"/>
                <a:gd name="connsiteX113" fmla="*/ 1929765 w 2085975"/>
                <a:gd name="connsiteY113" fmla="*/ 1350645 h 2521011"/>
                <a:gd name="connsiteX114" fmla="*/ 2057400 w 2085975"/>
                <a:gd name="connsiteY114" fmla="*/ 1419225 h 2521011"/>
                <a:gd name="connsiteX115" fmla="*/ 2034540 w 2085975"/>
                <a:gd name="connsiteY115" fmla="*/ 1451610 h 2521011"/>
                <a:gd name="connsiteX116" fmla="*/ 2085975 w 2085975"/>
                <a:gd name="connsiteY116" fmla="*/ 1527810 h 2521011"/>
                <a:gd name="connsiteX117" fmla="*/ 2080260 w 2085975"/>
                <a:gd name="connsiteY117" fmla="*/ 1565910 h 2521011"/>
                <a:gd name="connsiteX118" fmla="*/ 2045970 w 2085975"/>
                <a:gd name="connsiteY118" fmla="*/ 1581150 h 2521011"/>
                <a:gd name="connsiteX119" fmla="*/ 2013585 w 2085975"/>
                <a:gd name="connsiteY119" fmla="*/ 1657350 h 2521011"/>
                <a:gd name="connsiteX120" fmla="*/ 2047875 w 2085975"/>
                <a:gd name="connsiteY120" fmla="*/ 1691640 h 2521011"/>
                <a:gd name="connsiteX121" fmla="*/ 2011680 w 2085975"/>
                <a:gd name="connsiteY121" fmla="*/ 1737360 h 2521011"/>
                <a:gd name="connsiteX122" fmla="*/ 2013585 w 2085975"/>
                <a:gd name="connsiteY122" fmla="*/ 1739265 h 2521011"/>
                <a:gd name="connsiteX123" fmla="*/ 1912620 w 2085975"/>
                <a:gd name="connsiteY123" fmla="*/ 1644015 h 2521011"/>
                <a:gd name="connsiteX124" fmla="*/ 1823085 w 2085975"/>
                <a:gd name="connsiteY124" fmla="*/ 1708785 h 2521011"/>
                <a:gd name="connsiteX125" fmla="*/ 1691640 w 2085975"/>
                <a:gd name="connsiteY125" fmla="*/ 1737360 h 2521011"/>
                <a:gd name="connsiteX126" fmla="*/ 1678305 w 2085975"/>
                <a:gd name="connsiteY126" fmla="*/ 1722120 h 2521011"/>
                <a:gd name="connsiteX127" fmla="*/ 1621155 w 2085975"/>
                <a:gd name="connsiteY127" fmla="*/ 1737360 h 2521011"/>
                <a:gd name="connsiteX128" fmla="*/ 1617345 w 2085975"/>
                <a:gd name="connsiteY128" fmla="*/ 1760220 h 2521011"/>
                <a:gd name="connsiteX129" fmla="*/ 1565432 w 2085975"/>
                <a:gd name="connsiteY129" fmla="*/ 1773198 h 2521011"/>
                <a:gd name="connsiteX130" fmla="*/ 1564005 w 2085975"/>
                <a:gd name="connsiteY130" fmla="*/ 1771650 h 2521011"/>
                <a:gd name="connsiteX131" fmla="*/ 1520190 w 2085975"/>
                <a:gd name="connsiteY131" fmla="*/ 1811655 h 2521011"/>
                <a:gd name="connsiteX132" fmla="*/ 1501140 w 2085975"/>
                <a:gd name="connsiteY132" fmla="*/ 1811655 h 2521011"/>
                <a:gd name="connsiteX133" fmla="*/ 1428750 w 2085975"/>
                <a:gd name="connsiteY133" fmla="*/ 1903095 h 2521011"/>
                <a:gd name="connsiteX134" fmla="*/ 1421130 w 2085975"/>
                <a:gd name="connsiteY134" fmla="*/ 1952625 h 2521011"/>
                <a:gd name="connsiteX135" fmla="*/ 1396365 w 2085975"/>
                <a:gd name="connsiteY135" fmla="*/ 1918335 h 2521011"/>
                <a:gd name="connsiteX136" fmla="*/ 1358265 w 2085975"/>
                <a:gd name="connsiteY136" fmla="*/ 1986915 h 2521011"/>
                <a:gd name="connsiteX137" fmla="*/ 1343025 w 2085975"/>
                <a:gd name="connsiteY137" fmla="*/ 1986915 h 2521011"/>
                <a:gd name="connsiteX138" fmla="*/ 1297305 w 2085975"/>
                <a:gd name="connsiteY138" fmla="*/ 2019300 h 2521011"/>
                <a:gd name="connsiteX139" fmla="*/ 1301115 w 2085975"/>
                <a:gd name="connsiteY139" fmla="*/ 2038350 h 2521011"/>
                <a:gd name="connsiteX140" fmla="*/ 1259205 w 2085975"/>
                <a:gd name="connsiteY140" fmla="*/ 2066925 h 2521011"/>
                <a:gd name="connsiteX141" fmla="*/ 1272540 w 2085975"/>
                <a:gd name="connsiteY141" fmla="*/ 2097405 h 2521011"/>
                <a:gd name="connsiteX142" fmla="*/ 1202055 w 2085975"/>
                <a:gd name="connsiteY142" fmla="*/ 2106930 h 2521011"/>
                <a:gd name="connsiteX143" fmla="*/ 1183005 w 2085975"/>
                <a:gd name="connsiteY143" fmla="*/ 2143125 h 2521011"/>
                <a:gd name="connsiteX144" fmla="*/ 1156335 w 2085975"/>
                <a:gd name="connsiteY144" fmla="*/ 2164080 h 2521011"/>
                <a:gd name="connsiteX145" fmla="*/ 1122045 w 2085975"/>
                <a:gd name="connsiteY145" fmla="*/ 2141220 h 2521011"/>
                <a:gd name="connsiteX146" fmla="*/ 1107891 w 2085975"/>
                <a:gd name="connsiteY146" fmla="*/ 2157396 h 2521011"/>
                <a:gd name="connsiteX147" fmla="*/ 1106805 w 2085975"/>
                <a:gd name="connsiteY147" fmla="*/ 2156460 h 2521011"/>
                <a:gd name="connsiteX148" fmla="*/ 979170 w 2085975"/>
                <a:gd name="connsiteY148" fmla="*/ 2042160 h 2521011"/>
                <a:gd name="connsiteX149" fmla="*/ 932138 w 2085975"/>
                <a:gd name="connsiteY149" fmla="*/ 2104529 h 2521011"/>
                <a:gd name="connsiteX150" fmla="*/ 851535 w 2085975"/>
                <a:gd name="connsiteY150" fmla="*/ 2101216 h 2521011"/>
                <a:gd name="connsiteX151" fmla="*/ 847725 w 2085975"/>
                <a:gd name="connsiteY151" fmla="*/ 2129791 h 2521011"/>
                <a:gd name="connsiteX152" fmla="*/ 689610 w 2085975"/>
                <a:gd name="connsiteY152" fmla="*/ 2129791 h 2521011"/>
                <a:gd name="connsiteX153" fmla="*/ 685800 w 2085975"/>
                <a:gd name="connsiteY153" fmla="*/ 2025016 h 2521011"/>
                <a:gd name="connsiteX154" fmla="*/ 683980 w 2085975"/>
                <a:gd name="connsiteY154" fmla="*/ 2024761 h 2521011"/>
                <a:gd name="connsiteX155" fmla="*/ 701040 w 2085975"/>
                <a:gd name="connsiteY155" fmla="*/ 1973580 h 2521011"/>
                <a:gd name="connsiteX156" fmla="*/ 659130 w 2085975"/>
                <a:gd name="connsiteY156" fmla="*/ 1939290 h 2521011"/>
                <a:gd name="connsiteX157" fmla="*/ 662940 w 2085975"/>
                <a:gd name="connsiteY157" fmla="*/ 1899285 h 2521011"/>
                <a:gd name="connsiteX158" fmla="*/ 674370 w 2085975"/>
                <a:gd name="connsiteY158" fmla="*/ 1836420 h 2521011"/>
                <a:gd name="connsiteX159" fmla="*/ 643890 w 2085975"/>
                <a:gd name="connsiteY159" fmla="*/ 1802130 h 2521011"/>
                <a:gd name="connsiteX160" fmla="*/ 590550 w 2085975"/>
                <a:gd name="connsiteY160" fmla="*/ 1790700 h 2521011"/>
                <a:gd name="connsiteX161" fmla="*/ 520065 w 2085975"/>
                <a:gd name="connsiteY161" fmla="*/ 1731645 h 2521011"/>
                <a:gd name="connsiteX162" fmla="*/ 520065 w 2085975"/>
                <a:gd name="connsiteY162" fmla="*/ 1704975 h 2521011"/>
                <a:gd name="connsiteX163" fmla="*/ 491490 w 2085975"/>
                <a:gd name="connsiteY163" fmla="*/ 1708785 h 2521011"/>
                <a:gd name="connsiteX164" fmla="*/ 386715 w 2085975"/>
                <a:gd name="connsiteY164" fmla="*/ 1638300 h 2521011"/>
                <a:gd name="connsiteX165" fmla="*/ 345639 w 2085975"/>
                <a:gd name="connsiteY165" fmla="*/ 1595581 h 2521011"/>
                <a:gd name="connsiteX166" fmla="*/ 346710 w 2085975"/>
                <a:gd name="connsiteY166" fmla="*/ 1543050 h 2521011"/>
                <a:gd name="connsiteX167" fmla="*/ 302895 w 2085975"/>
                <a:gd name="connsiteY167" fmla="*/ 1522095 h 2521011"/>
                <a:gd name="connsiteX168" fmla="*/ 318135 w 2085975"/>
                <a:gd name="connsiteY168" fmla="*/ 1470660 h 2521011"/>
                <a:gd name="connsiteX169" fmla="*/ 274320 w 2085975"/>
                <a:gd name="connsiteY169" fmla="*/ 1491615 h 2521011"/>
                <a:gd name="connsiteX170" fmla="*/ 241935 w 2085975"/>
                <a:gd name="connsiteY170" fmla="*/ 1491615 h 2521011"/>
                <a:gd name="connsiteX171" fmla="*/ 236220 w 2085975"/>
                <a:gd name="connsiteY171" fmla="*/ 1510665 h 2521011"/>
                <a:gd name="connsiteX172" fmla="*/ 85676 w 2085975"/>
                <a:gd name="connsiteY172" fmla="*/ 1510087 h 2521011"/>
                <a:gd name="connsiteX173" fmla="*/ 80010 w 2085975"/>
                <a:gd name="connsiteY173" fmla="*/ 1443990 h 2521011"/>
                <a:gd name="connsiteX174" fmla="*/ 30480 w 2085975"/>
                <a:gd name="connsiteY174" fmla="*/ 1466850 h 2521011"/>
                <a:gd name="connsiteX175" fmla="*/ 9525 w 2085975"/>
                <a:gd name="connsiteY175" fmla="*/ 1390650 h 2521011"/>
                <a:gd name="connsiteX176" fmla="*/ 0 w 2085975"/>
                <a:gd name="connsiteY176" fmla="*/ 1389648 h 2521011"/>
                <a:gd name="connsiteX177" fmla="*/ 0 w 2085975"/>
                <a:gd name="connsiteY177" fmla="*/ 1352550 h 2521011"/>
                <a:gd name="connsiteX178" fmla="*/ 30480 w 2085975"/>
                <a:gd name="connsiteY178" fmla="*/ 1314450 h 2521011"/>
                <a:gd name="connsiteX179" fmla="*/ 95250 w 2085975"/>
                <a:gd name="connsiteY179" fmla="*/ 1303020 h 2521011"/>
                <a:gd name="connsiteX180" fmla="*/ 112395 w 2085975"/>
                <a:gd name="connsiteY180" fmla="*/ 1238250 h 2521011"/>
                <a:gd name="connsiteX181" fmla="*/ 100965 w 2085975"/>
                <a:gd name="connsiteY181" fmla="*/ 1143000 h 2521011"/>
                <a:gd name="connsiteX182" fmla="*/ 101779 w 2085975"/>
                <a:gd name="connsiteY182" fmla="*/ 1135131 h 2521011"/>
                <a:gd name="connsiteX183" fmla="*/ 190501 w 2085975"/>
                <a:gd name="connsiteY183" fmla="*/ 1110615 h 2521011"/>
                <a:gd name="connsiteX184" fmla="*/ 207646 w 2085975"/>
                <a:gd name="connsiteY184" fmla="*/ 1022985 h 2521011"/>
                <a:gd name="connsiteX185" fmla="*/ 186691 w 2085975"/>
                <a:gd name="connsiteY185" fmla="*/ 986790 h 2521011"/>
                <a:gd name="connsiteX186" fmla="*/ 57151 w 2085975"/>
                <a:gd name="connsiteY186" fmla="*/ 969645 h 2521011"/>
                <a:gd name="connsiteX187" fmla="*/ 125731 w 2085975"/>
                <a:gd name="connsiteY187" fmla="*/ 843915 h 2521011"/>
                <a:gd name="connsiteX188" fmla="*/ 129541 w 2085975"/>
                <a:gd name="connsiteY188" fmla="*/ 731520 h 2521011"/>
                <a:gd name="connsiteX189" fmla="*/ 104775 w 2085975"/>
                <a:gd name="connsiteY189" fmla="*/ 715066 h 2521011"/>
                <a:gd name="connsiteX190" fmla="*/ 104775 w 2085975"/>
                <a:gd name="connsiteY190" fmla="*/ 567691 h 2521011"/>
                <a:gd name="connsiteX191" fmla="*/ 125730 w 2085975"/>
                <a:gd name="connsiteY191" fmla="*/ 489586 h 2521011"/>
                <a:gd name="connsiteX192" fmla="*/ 95250 w 2085975"/>
                <a:gd name="connsiteY192" fmla="*/ 447676 h 2521011"/>
                <a:gd name="connsiteX193" fmla="*/ 169545 w 2085975"/>
                <a:gd name="connsiteY193" fmla="*/ 449581 h 2521011"/>
                <a:gd name="connsiteX194" fmla="*/ 164949 w 2085975"/>
                <a:gd name="connsiteY194" fmla="*/ 446066 h 2521011"/>
                <a:gd name="connsiteX195" fmla="*/ 169545 w 2085975"/>
                <a:gd name="connsiteY195" fmla="*/ 447675 h 2521011"/>
                <a:gd name="connsiteX196" fmla="*/ 200025 w 2085975"/>
                <a:gd name="connsiteY196" fmla="*/ 382905 h 2521011"/>
                <a:gd name="connsiteX197" fmla="*/ 283845 w 2085975"/>
                <a:gd name="connsiteY197" fmla="*/ 384810 h 2521011"/>
                <a:gd name="connsiteX198" fmla="*/ 329565 w 2085975"/>
                <a:gd name="connsiteY198" fmla="*/ 361950 h 2521011"/>
                <a:gd name="connsiteX199" fmla="*/ 344805 w 2085975"/>
                <a:gd name="connsiteY199" fmla="*/ 335280 h 2521011"/>
                <a:gd name="connsiteX200" fmla="*/ 348615 w 2085975"/>
                <a:gd name="connsiteY200" fmla="*/ 266700 h 2521011"/>
                <a:gd name="connsiteX201" fmla="*/ 325755 w 2085975"/>
                <a:gd name="connsiteY201" fmla="*/ 198120 h 2521011"/>
                <a:gd name="connsiteX202" fmla="*/ 272415 w 2085975"/>
                <a:gd name="connsiteY202" fmla="*/ 137160 h 2521011"/>
                <a:gd name="connsiteX203" fmla="*/ 295275 w 2085975"/>
                <a:gd name="connsiteY203" fmla="*/ 125730 h 2521011"/>
                <a:gd name="connsiteX204" fmla="*/ 293496 w 2085975"/>
                <a:gd name="connsiteY204" fmla="*/ 119401 h 2521011"/>
                <a:gd name="connsiteX205" fmla="*/ 295275 w 2085975"/>
                <a:gd name="connsiteY205" fmla="*/ 120015 h 2521011"/>
                <a:gd name="connsiteX206" fmla="*/ 337185 w 2085975"/>
                <a:gd name="connsiteY206" fmla="*/ 74295 h 2521011"/>
                <a:gd name="connsiteX207" fmla="*/ 403860 w 2085975"/>
                <a:gd name="connsiteY207" fmla="*/ 85725 h 2521011"/>
                <a:gd name="connsiteX208" fmla="*/ 381000 w 2085975"/>
                <a:gd name="connsiteY208" fmla="*/ 49530 h 2521011"/>
                <a:gd name="connsiteX209" fmla="*/ 432435 w 2085975"/>
                <a:gd name="connsiteY209" fmla="*/ 13335 h 2521011"/>
                <a:gd name="connsiteX210" fmla="*/ 537210 w 2085975"/>
                <a:gd name="connsiteY210"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562956 w 2085975"/>
                <a:gd name="connsiteY55" fmla="*/ 1776635 h 2521011"/>
                <a:gd name="connsiteX56" fmla="*/ 1565691 w 2085975"/>
                <a:gd name="connsiteY56" fmla="*/ 1775952 h 2521011"/>
                <a:gd name="connsiteX57" fmla="*/ 338452 w 2085975"/>
                <a:gd name="connsiteY57" fmla="*/ 1588442 h 2521011"/>
                <a:gd name="connsiteX58" fmla="*/ 338961 w 2085975"/>
                <a:gd name="connsiteY58" fmla="*/ 1588971 h 2521011"/>
                <a:gd name="connsiteX59" fmla="*/ 338452 w 2085975"/>
                <a:gd name="connsiteY59" fmla="*/ 1588442 h 2521011"/>
                <a:gd name="connsiteX60" fmla="*/ 537210 w 2085975"/>
                <a:gd name="connsiteY60" fmla="*/ 0 h 2521011"/>
                <a:gd name="connsiteX61" fmla="*/ 563880 w 2085975"/>
                <a:gd name="connsiteY61" fmla="*/ 80010 h 2521011"/>
                <a:gd name="connsiteX62" fmla="*/ 672465 w 2085975"/>
                <a:gd name="connsiteY62" fmla="*/ 51435 h 2521011"/>
                <a:gd name="connsiteX63" fmla="*/ 721352 w 2085975"/>
                <a:gd name="connsiteY63" fmla="*/ 29486 h 2521011"/>
                <a:gd name="connsiteX64" fmla="*/ 744855 w 2085975"/>
                <a:gd name="connsiteY64" fmla="*/ 59055 h 2521011"/>
                <a:gd name="connsiteX65" fmla="*/ 739140 w 2085975"/>
                <a:gd name="connsiteY65" fmla="*/ 89535 h 2521011"/>
                <a:gd name="connsiteX66" fmla="*/ 821055 w 2085975"/>
                <a:gd name="connsiteY66" fmla="*/ 93345 h 2521011"/>
                <a:gd name="connsiteX67" fmla="*/ 834390 w 2085975"/>
                <a:gd name="connsiteY67" fmla="*/ 19050 h 2521011"/>
                <a:gd name="connsiteX68" fmla="*/ 855345 w 2085975"/>
                <a:gd name="connsiteY68" fmla="*/ 47625 h 2521011"/>
                <a:gd name="connsiteX69" fmla="*/ 946785 w 2085975"/>
                <a:gd name="connsiteY69" fmla="*/ 47625 h 2521011"/>
                <a:gd name="connsiteX70" fmla="*/ 996315 w 2085975"/>
                <a:gd name="connsiteY70" fmla="*/ 38100 h 2521011"/>
                <a:gd name="connsiteX71" fmla="*/ 1003935 w 2085975"/>
                <a:gd name="connsiteY71" fmla="*/ 9525 h 2521011"/>
                <a:gd name="connsiteX72" fmla="*/ 1064895 w 2085975"/>
                <a:gd name="connsiteY72" fmla="*/ 0 h 2521011"/>
                <a:gd name="connsiteX73" fmla="*/ 1097280 w 2085975"/>
                <a:gd name="connsiteY73" fmla="*/ 102870 h 2521011"/>
                <a:gd name="connsiteX74" fmla="*/ 1110615 w 2085975"/>
                <a:gd name="connsiteY74" fmla="*/ 102870 h 2521011"/>
                <a:gd name="connsiteX75" fmla="*/ 1135380 w 2085975"/>
                <a:gd name="connsiteY75" fmla="*/ 190500 h 2521011"/>
                <a:gd name="connsiteX76" fmla="*/ 1137805 w 2085975"/>
                <a:gd name="connsiteY76" fmla="*/ 195722 h 2521011"/>
                <a:gd name="connsiteX77" fmla="*/ 1135380 w 2085975"/>
                <a:gd name="connsiteY77" fmla="*/ 198120 h 2521011"/>
                <a:gd name="connsiteX78" fmla="*/ 1131570 w 2085975"/>
                <a:gd name="connsiteY78" fmla="*/ 240030 h 2521011"/>
                <a:gd name="connsiteX79" fmla="*/ 1156335 w 2085975"/>
                <a:gd name="connsiteY79" fmla="*/ 346710 h 2521011"/>
                <a:gd name="connsiteX80" fmla="*/ 1099185 w 2085975"/>
                <a:gd name="connsiteY80" fmla="*/ 363855 h 2521011"/>
                <a:gd name="connsiteX81" fmla="*/ 1127760 w 2085975"/>
                <a:gd name="connsiteY81" fmla="*/ 510540 h 2521011"/>
                <a:gd name="connsiteX82" fmla="*/ 1148715 w 2085975"/>
                <a:gd name="connsiteY82" fmla="*/ 563880 h 2521011"/>
                <a:gd name="connsiteX83" fmla="*/ 1194435 w 2085975"/>
                <a:gd name="connsiteY83" fmla="*/ 641985 h 2521011"/>
                <a:gd name="connsiteX84" fmla="*/ 1215390 w 2085975"/>
                <a:gd name="connsiteY84" fmla="*/ 645795 h 2521011"/>
                <a:gd name="connsiteX85" fmla="*/ 1243965 w 2085975"/>
                <a:gd name="connsiteY85" fmla="*/ 737235 h 2521011"/>
                <a:gd name="connsiteX86" fmla="*/ 1423035 w 2085975"/>
                <a:gd name="connsiteY86" fmla="*/ 702945 h 2521011"/>
                <a:gd name="connsiteX87" fmla="*/ 1422609 w 2085975"/>
                <a:gd name="connsiteY87" fmla="*/ 700259 h 2521011"/>
                <a:gd name="connsiteX88" fmla="*/ 1468755 w 2085975"/>
                <a:gd name="connsiteY88" fmla="*/ 689610 h 2521011"/>
                <a:gd name="connsiteX89" fmla="*/ 1491615 w 2085975"/>
                <a:gd name="connsiteY89" fmla="*/ 659130 h 2521011"/>
                <a:gd name="connsiteX90" fmla="*/ 1520190 w 2085975"/>
                <a:gd name="connsiteY90" fmla="*/ 645795 h 2521011"/>
                <a:gd name="connsiteX91" fmla="*/ 1531620 w 2085975"/>
                <a:gd name="connsiteY91" fmla="*/ 613410 h 2521011"/>
                <a:gd name="connsiteX92" fmla="*/ 1552575 w 2085975"/>
                <a:gd name="connsiteY92" fmla="*/ 594360 h 2521011"/>
                <a:gd name="connsiteX93" fmla="*/ 1573530 w 2085975"/>
                <a:gd name="connsiteY93" fmla="*/ 609600 h 2521011"/>
                <a:gd name="connsiteX94" fmla="*/ 1567815 w 2085975"/>
                <a:gd name="connsiteY94" fmla="*/ 708660 h 2521011"/>
                <a:gd name="connsiteX95" fmla="*/ 1638300 w 2085975"/>
                <a:gd name="connsiteY95" fmla="*/ 786765 h 2521011"/>
                <a:gd name="connsiteX96" fmla="*/ 1640205 w 2085975"/>
                <a:gd name="connsiteY96" fmla="*/ 851535 h 2521011"/>
                <a:gd name="connsiteX97" fmla="*/ 1615440 w 2085975"/>
                <a:gd name="connsiteY97" fmla="*/ 872490 h 2521011"/>
                <a:gd name="connsiteX98" fmla="*/ 1678305 w 2085975"/>
                <a:gd name="connsiteY98" fmla="*/ 876300 h 2521011"/>
                <a:gd name="connsiteX99" fmla="*/ 1964632 w 2085975"/>
                <a:gd name="connsiteY99" fmla="*/ 811829 h 2521011"/>
                <a:gd name="connsiteX100" fmla="*/ 1985010 w 2085975"/>
                <a:gd name="connsiteY100" fmla="*/ 889635 h 2521011"/>
                <a:gd name="connsiteX101" fmla="*/ 1977390 w 2085975"/>
                <a:gd name="connsiteY101" fmla="*/ 942975 h 2521011"/>
                <a:gd name="connsiteX102" fmla="*/ 1912620 w 2085975"/>
                <a:gd name="connsiteY102" fmla="*/ 952500 h 2521011"/>
                <a:gd name="connsiteX103" fmla="*/ 1912620 w 2085975"/>
                <a:gd name="connsiteY103" fmla="*/ 1022985 h 2521011"/>
                <a:gd name="connsiteX104" fmla="*/ 1956435 w 2085975"/>
                <a:gd name="connsiteY104" fmla="*/ 1028700 h 2521011"/>
                <a:gd name="connsiteX105" fmla="*/ 1996440 w 2085975"/>
                <a:gd name="connsiteY105" fmla="*/ 1002030 h 2521011"/>
                <a:gd name="connsiteX106" fmla="*/ 1975485 w 2085975"/>
                <a:gd name="connsiteY106" fmla="*/ 1057275 h 2521011"/>
                <a:gd name="connsiteX107" fmla="*/ 1971675 w 2085975"/>
                <a:gd name="connsiteY107" fmla="*/ 1137285 h 2521011"/>
                <a:gd name="connsiteX108" fmla="*/ 1976108 w 2085975"/>
                <a:gd name="connsiteY108" fmla="*/ 1138062 h 2521011"/>
                <a:gd name="connsiteX109" fmla="*/ 2025015 w 2085975"/>
                <a:gd name="connsiteY109" fmla="*/ 1226820 h 2521011"/>
                <a:gd name="connsiteX110" fmla="*/ 1965960 w 2085975"/>
                <a:gd name="connsiteY110" fmla="*/ 1257300 h 2521011"/>
                <a:gd name="connsiteX111" fmla="*/ 1975485 w 2085975"/>
                <a:gd name="connsiteY111" fmla="*/ 1295400 h 2521011"/>
                <a:gd name="connsiteX112" fmla="*/ 1929765 w 2085975"/>
                <a:gd name="connsiteY112" fmla="*/ 1350645 h 2521011"/>
                <a:gd name="connsiteX113" fmla="*/ 2057400 w 2085975"/>
                <a:gd name="connsiteY113" fmla="*/ 1419225 h 2521011"/>
                <a:gd name="connsiteX114" fmla="*/ 2034540 w 2085975"/>
                <a:gd name="connsiteY114" fmla="*/ 1451610 h 2521011"/>
                <a:gd name="connsiteX115" fmla="*/ 2085975 w 2085975"/>
                <a:gd name="connsiteY115" fmla="*/ 1527810 h 2521011"/>
                <a:gd name="connsiteX116" fmla="*/ 2080260 w 2085975"/>
                <a:gd name="connsiteY116" fmla="*/ 1565910 h 2521011"/>
                <a:gd name="connsiteX117" fmla="*/ 2045970 w 2085975"/>
                <a:gd name="connsiteY117" fmla="*/ 1581150 h 2521011"/>
                <a:gd name="connsiteX118" fmla="*/ 2013585 w 2085975"/>
                <a:gd name="connsiteY118" fmla="*/ 1657350 h 2521011"/>
                <a:gd name="connsiteX119" fmla="*/ 2047875 w 2085975"/>
                <a:gd name="connsiteY119" fmla="*/ 1691640 h 2521011"/>
                <a:gd name="connsiteX120" fmla="*/ 2011680 w 2085975"/>
                <a:gd name="connsiteY120" fmla="*/ 1737360 h 2521011"/>
                <a:gd name="connsiteX121" fmla="*/ 2013585 w 2085975"/>
                <a:gd name="connsiteY121" fmla="*/ 1739265 h 2521011"/>
                <a:gd name="connsiteX122" fmla="*/ 1912620 w 2085975"/>
                <a:gd name="connsiteY122" fmla="*/ 1644015 h 2521011"/>
                <a:gd name="connsiteX123" fmla="*/ 1823085 w 2085975"/>
                <a:gd name="connsiteY123" fmla="*/ 1708785 h 2521011"/>
                <a:gd name="connsiteX124" fmla="*/ 1691640 w 2085975"/>
                <a:gd name="connsiteY124" fmla="*/ 1737360 h 2521011"/>
                <a:gd name="connsiteX125" fmla="*/ 1678305 w 2085975"/>
                <a:gd name="connsiteY125" fmla="*/ 1722120 h 2521011"/>
                <a:gd name="connsiteX126" fmla="*/ 1621155 w 2085975"/>
                <a:gd name="connsiteY126" fmla="*/ 1737360 h 2521011"/>
                <a:gd name="connsiteX127" fmla="*/ 1617345 w 2085975"/>
                <a:gd name="connsiteY127" fmla="*/ 1760220 h 2521011"/>
                <a:gd name="connsiteX128" fmla="*/ 1565432 w 2085975"/>
                <a:gd name="connsiteY128" fmla="*/ 1773198 h 2521011"/>
                <a:gd name="connsiteX129" fmla="*/ 1564005 w 2085975"/>
                <a:gd name="connsiteY129" fmla="*/ 1771650 h 2521011"/>
                <a:gd name="connsiteX130" fmla="*/ 1520190 w 2085975"/>
                <a:gd name="connsiteY130" fmla="*/ 1811655 h 2521011"/>
                <a:gd name="connsiteX131" fmla="*/ 1501140 w 2085975"/>
                <a:gd name="connsiteY131" fmla="*/ 1811655 h 2521011"/>
                <a:gd name="connsiteX132" fmla="*/ 1428750 w 2085975"/>
                <a:gd name="connsiteY132" fmla="*/ 1903095 h 2521011"/>
                <a:gd name="connsiteX133" fmla="*/ 1421130 w 2085975"/>
                <a:gd name="connsiteY133" fmla="*/ 1952625 h 2521011"/>
                <a:gd name="connsiteX134" fmla="*/ 1396365 w 2085975"/>
                <a:gd name="connsiteY134" fmla="*/ 1918335 h 2521011"/>
                <a:gd name="connsiteX135" fmla="*/ 1358265 w 2085975"/>
                <a:gd name="connsiteY135" fmla="*/ 1986915 h 2521011"/>
                <a:gd name="connsiteX136" fmla="*/ 1343025 w 2085975"/>
                <a:gd name="connsiteY136" fmla="*/ 1986915 h 2521011"/>
                <a:gd name="connsiteX137" fmla="*/ 1297305 w 2085975"/>
                <a:gd name="connsiteY137" fmla="*/ 2019300 h 2521011"/>
                <a:gd name="connsiteX138" fmla="*/ 1301115 w 2085975"/>
                <a:gd name="connsiteY138" fmla="*/ 2038350 h 2521011"/>
                <a:gd name="connsiteX139" fmla="*/ 1259205 w 2085975"/>
                <a:gd name="connsiteY139" fmla="*/ 2066925 h 2521011"/>
                <a:gd name="connsiteX140" fmla="*/ 1272540 w 2085975"/>
                <a:gd name="connsiteY140" fmla="*/ 2097405 h 2521011"/>
                <a:gd name="connsiteX141" fmla="*/ 1202055 w 2085975"/>
                <a:gd name="connsiteY141" fmla="*/ 2106930 h 2521011"/>
                <a:gd name="connsiteX142" fmla="*/ 1183005 w 2085975"/>
                <a:gd name="connsiteY142" fmla="*/ 2143125 h 2521011"/>
                <a:gd name="connsiteX143" fmla="*/ 1156335 w 2085975"/>
                <a:gd name="connsiteY143" fmla="*/ 2164080 h 2521011"/>
                <a:gd name="connsiteX144" fmla="*/ 1122045 w 2085975"/>
                <a:gd name="connsiteY144" fmla="*/ 2141220 h 2521011"/>
                <a:gd name="connsiteX145" fmla="*/ 1107891 w 2085975"/>
                <a:gd name="connsiteY145" fmla="*/ 2157396 h 2521011"/>
                <a:gd name="connsiteX146" fmla="*/ 1106805 w 2085975"/>
                <a:gd name="connsiteY146" fmla="*/ 2156460 h 2521011"/>
                <a:gd name="connsiteX147" fmla="*/ 979170 w 2085975"/>
                <a:gd name="connsiteY147" fmla="*/ 2042160 h 2521011"/>
                <a:gd name="connsiteX148" fmla="*/ 932138 w 2085975"/>
                <a:gd name="connsiteY148" fmla="*/ 2104529 h 2521011"/>
                <a:gd name="connsiteX149" fmla="*/ 851535 w 2085975"/>
                <a:gd name="connsiteY149" fmla="*/ 2101216 h 2521011"/>
                <a:gd name="connsiteX150" fmla="*/ 847725 w 2085975"/>
                <a:gd name="connsiteY150" fmla="*/ 2129791 h 2521011"/>
                <a:gd name="connsiteX151" fmla="*/ 689610 w 2085975"/>
                <a:gd name="connsiteY151" fmla="*/ 2129791 h 2521011"/>
                <a:gd name="connsiteX152" fmla="*/ 685800 w 2085975"/>
                <a:gd name="connsiteY152" fmla="*/ 2025016 h 2521011"/>
                <a:gd name="connsiteX153" fmla="*/ 683980 w 2085975"/>
                <a:gd name="connsiteY153" fmla="*/ 2024761 h 2521011"/>
                <a:gd name="connsiteX154" fmla="*/ 701040 w 2085975"/>
                <a:gd name="connsiteY154" fmla="*/ 1973580 h 2521011"/>
                <a:gd name="connsiteX155" fmla="*/ 659130 w 2085975"/>
                <a:gd name="connsiteY155" fmla="*/ 1939290 h 2521011"/>
                <a:gd name="connsiteX156" fmla="*/ 662940 w 2085975"/>
                <a:gd name="connsiteY156" fmla="*/ 1899285 h 2521011"/>
                <a:gd name="connsiteX157" fmla="*/ 674370 w 2085975"/>
                <a:gd name="connsiteY157" fmla="*/ 1836420 h 2521011"/>
                <a:gd name="connsiteX158" fmla="*/ 643890 w 2085975"/>
                <a:gd name="connsiteY158" fmla="*/ 1802130 h 2521011"/>
                <a:gd name="connsiteX159" fmla="*/ 590550 w 2085975"/>
                <a:gd name="connsiteY159" fmla="*/ 1790700 h 2521011"/>
                <a:gd name="connsiteX160" fmla="*/ 520065 w 2085975"/>
                <a:gd name="connsiteY160" fmla="*/ 1731645 h 2521011"/>
                <a:gd name="connsiteX161" fmla="*/ 520065 w 2085975"/>
                <a:gd name="connsiteY161" fmla="*/ 1704975 h 2521011"/>
                <a:gd name="connsiteX162" fmla="*/ 491490 w 2085975"/>
                <a:gd name="connsiteY162" fmla="*/ 1708785 h 2521011"/>
                <a:gd name="connsiteX163" fmla="*/ 386715 w 2085975"/>
                <a:gd name="connsiteY163" fmla="*/ 1638300 h 2521011"/>
                <a:gd name="connsiteX164" fmla="*/ 345639 w 2085975"/>
                <a:gd name="connsiteY164" fmla="*/ 1595581 h 2521011"/>
                <a:gd name="connsiteX165" fmla="*/ 346710 w 2085975"/>
                <a:gd name="connsiteY165" fmla="*/ 1543050 h 2521011"/>
                <a:gd name="connsiteX166" fmla="*/ 302895 w 2085975"/>
                <a:gd name="connsiteY166" fmla="*/ 1522095 h 2521011"/>
                <a:gd name="connsiteX167" fmla="*/ 318135 w 2085975"/>
                <a:gd name="connsiteY167" fmla="*/ 1470660 h 2521011"/>
                <a:gd name="connsiteX168" fmla="*/ 274320 w 2085975"/>
                <a:gd name="connsiteY168" fmla="*/ 1491615 h 2521011"/>
                <a:gd name="connsiteX169" fmla="*/ 241935 w 2085975"/>
                <a:gd name="connsiteY169" fmla="*/ 1491615 h 2521011"/>
                <a:gd name="connsiteX170" fmla="*/ 236220 w 2085975"/>
                <a:gd name="connsiteY170" fmla="*/ 1510665 h 2521011"/>
                <a:gd name="connsiteX171" fmla="*/ 85676 w 2085975"/>
                <a:gd name="connsiteY171" fmla="*/ 1510087 h 2521011"/>
                <a:gd name="connsiteX172" fmla="*/ 80010 w 2085975"/>
                <a:gd name="connsiteY172" fmla="*/ 1443990 h 2521011"/>
                <a:gd name="connsiteX173" fmla="*/ 30480 w 2085975"/>
                <a:gd name="connsiteY173" fmla="*/ 1466850 h 2521011"/>
                <a:gd name="connsiteX174" fmla="*/ 9525 w 2085975"/>
                <a:gd name="connsiteY174" fmla="*/ 1390650 h 2521011"/>
                <a:gd name="connsiteX175" fmla="*/ 0 w 2085975"/>
                <a:gd name="connsiteY175" fmla="*/ 1389648 h 2521011"/>
                <a:gd name="connsiteX176" fmla="*/ 0 w 2085975"/>
                <a:gd name="connsiteY176" fmla="*/ 1352550 h 2521011"/>
                <a:gd name="connsiteX177" fmla="*/ 30480 w 2085975"/>
                <a:gd name="connsiteY177" fmla="*/ 1314450 h 2521011"/>
                <a:gd name="connsiteX178" fmla="*/ 95250 w 2085975"/>
                <a:gd name="connsiteY178" fmla="*/ 1303020 h 2521011"/>
                <a:gd name="connsiteX179" fmla="*/ 112395 w 2085975"/>
                <a:gd name="connsiteY179" fmla="*/ 1238250 h 2521011"/>
                <a:gd name="connsiteX180" fmla="*/ 100965 w 2085975"/>
                <a:gd name="connsiteY180" fmla="*/ 1143000 h 2521011"/>
                <a:gd name="connsiteX181" fmla="*/ 101779 w 2085975"/>
                <a:gd name="connsiteY181" fmla="*/ 1135131 h 2521011"/>
                <a:gd name="connsiteX182" fmla="*/ 190501 w 2085975"/>
                <a:gd name="connsiteY182" fmla="*/ 1110615 h 2521011"/>
                <a:gd name="connsiteX183" fmla="*/ 207646 w 2085975"/>
                <a:gd name="connsiteY183" fmla="*/ 1022985 h 2521011"/>
                <a:gd name="connsiteX184" fmla="*/ 186691 w 2085975"/>
                <a:gd name="connsiteY184" fmla="*/ 986790 h 2521011"/>
                <a:gd name="connsiteX185" fmla="*/ 57151 w 2085975"/>
                <a:gd name="connsiteY185" fmla="*/ 969645 h 2521011"/>
                <a:gd name="connsiteX186" fmla="*/ 125731 w 2085975"/>
                <a:gd name="connsiteY186" fmla="*/ 843915 h 2521011"/>
                <a:gd name="connsiteX187" fmla="*/ 129541 w 2085975"/>
                <a:gd name="connsiteY187" fmla="*/ 731520 h 2521011"/>
                <a:gd name="connsiteX188" fmla="*/ 104775 w 2085975"/>
                <a:gd name="connsiteY188" fmla="*/ 715066 h 2521011"/>
                <a:gd name="connsiteX189" fmla="*/ 104775 w 2085975"/>
                <a:gd name="connsiteY189" fmla="*/ 567691 h 2521011"/>
                <a:gd name="connsiteX190" fmla="*/ 125730 w 2085975"/>
                <a:gd name="connsiteY190" fmla="*/ 489586 h 2521011"/>
                <a:gd name="connsiteX191" fmla="*/ 95250 w 2085975"/>
                <a:gd name="connsiteY191" fmla="*/ 447676 h 2521011"/>
                <a:gd name="connsiteX192" fmla="*/ 169545 w 2085975"/>
                <a:gd name="connsiteY192" fmla="*/ 449581 h 2521011"/>
                <a:gd name="connsiteX193" fmla="*/ 164949 w 2085975"/>
                <a:gd name="connsiteY193" fmla="*/ 446066 h 2521011"/>
                <a:gd name="connsiteX194" fmla="*/ 169545 w 2085975"/>
                <a:gd name="connsiteY194" fmla="*/ 447675 h 2521011"/>
                <a:gd name="connsiteX195" fmla="*/ 200025 w 2085975"/>
                <a:gd name="connsiteY195" fmla="*/ 382905 h 2521011"/>
                <a:gd name="connsiteX196" fmla="*/ 283845 w 2085975"/>
                <a:gd name="connsiteY196" fmla="*/ 384810 h 2521011"/>
                <a:gd name="connsiteX197" fmla="*/ 329565 w 2085975"/>
                <a:gd name="connsiteY197" fmla="*/ 361950 h 2521011"/>
                <a:gd name="connsiteX198" fmla="*/ 344805 w 2085975"/>
                <a:gd name="connsiteY198" fmla="*/ 335280 h 2521011"/>
                <a:gd name="connsiteX199" fmla="*/ 348615 w 2085975"/>
                <a:gd name="connsiteY199" fmla="*/ 266700 h 2521011"/>
                <a:gd name="connsiteX200" fmla="*/ 325755 w 2085975"/>
                <a:gd name="connsiteY200" fmla="*/ 198120 h 2521011"/>
                <a:gd name="connsiteX201" fmla="*/ 272415 w 2085975"/>
                <a:gd name="connsiteY201" fmla="*/ 137160 h 2521011"/>
                <a:gd name="connsiteX202" fmla="*/ 295275 w 2085975"/>
                <a:gd name="connsiteY202" fmla="*/ 125730 h 2521011"/>
                <a:gd name="connsiteX203" fmla="*/ 293496 w 2085975"/>
                <a:gd name="connsiteY203" fmla="*/ 119401 h 2521011"/>
                <a:gd name="connsiteX204" fmla="*/ 295275 w 2085975"/>
                <a:gd name="connsiteY204" fmla="*/ 120015 h 2521011"/>
                <a:gd name="connsiteX205" fmla="*/ 337185 w 2085975"/>
                <a:gd name="connsiteY205" fmla="*/ 74295 h 2521011"/>
                <a:gd name="connsiteX206" fmla="*/ 403860 w 2085975"/>
                <a:gd name="connsiteY206" fmla="*/ 85725 h 2521011"/>
                <a:gd name="connsiteX207" fmla="*/ 381000 w 2085975"/>
                <a:gd name="connsiteY207" fmla="*/ 49530 h 2521011"/>
                <a:gd name="connsiteX208" fmla="*/ 432435 w 2085975"/>
                <a:gd name="connsiteY208" fmla="*/ 13335 h 2521011"/>
                <a:gd name="connsiteX209" fmla="*/ 537210 w 2085975"/>
                <a:gd name="connsiteY209"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562956 w 2085975"/>
                <a:gd name="connsiteY54" fmla="*/ 1776635 h 2521011"/>
                <a:gd name="connsiteX55" fmla="*/ 1565691 w 2085975"/>
                <a:gd name="connsiteY55" fmla="*/ 1775952 h 2521011"/>
                <a:gd name="connsiteX56" fmla="*/ 338452 w 2085975"/>
                <a:gd name="connsiteY56" fmla="*/ 1588442 h 2521011"/>
                <a:gd name="connsiteX57" fmla="*/ 338961 w 2085975"/>
                <a:gd name="connsiteY57" fmla="*/ 1588971 h 2521011"/>
                <a:gd name="connsiteX58" fmla="*/ 338452 w 2085975"/>
                <a:gd name="connsiteY58" fmla="*/ 1588442 h 2521011"/>
                <a:gd name="connsiteX59" fmla="*/ 537210 w 2085975"/>
                <a:gd name="connsiteY59" fmla="*/ 0 h 2521011"/>
                <a:gd name="connsiteX60" fmla="*/ 563880 w 2085975"/>
                <a:gd name="connsiteY60" fmla="*/ 80010 h 2521011"/>
                <a:gd name="connsiteX61" fmla="*/ 672465 w 2085975"/>
                <a:gd name="connsiteY61" fmla="*/ 51435 h 2521011"/>
                <a:gd name="connsiteX62" fmla="*/ 721352 w 2085975"/>
                <a:gd name="connsiteY62" fmla="*/ 29486 h 2521011"/>
                <a:gd name="connsiteX63" fmla="*/ 744855 w 2085975"/>
                <a:gd name="connsiteY63" fmla="*/ 59055 h 2521011"/>
                <a:gd name="connsiteX64" fmla="*/ 739140 w 2085975"/>
                <a:gd name="connsiteY64" fmla="*/ 89535 h 2521011"/>
                <a:gd name="connsiteX65" fmla="*/ 821055 w 2085975"/>
                <a:gd name="connsiteY65" fmla="*/ 93345 h 2521011"/>
                <a:gd name="connsiteX66" fmla="*/ 834390 w 2085975"/>
                <a:gd name="connsiteY66" fmla="*/ 19050 h 2521011"/>
                <a:gd name="connsiteX67" fmla="*/ 855345 w 2085975"/>
                <a:gd name="connsiteY67" fmla="*/ 47625 h 2521011"/>
                <a:gd name="connsiteX68" fmla="*/ 946785 w 2085975"/>
                <a:gd name="connsiteY68" fmla="*/ 47625 h 2521011"/>
                <a:gd name="connsiteX69" fmla="*/ 996315 w 2085975"/>
                <a:gd name="connsiteY69" fmla="*/ 38100 h 2521011"/>
                <a:gd name="connsiteX70" fmla="*/ 1003935 w 2085975"/>
                <a:gd name="connsiteY70" fmla="*/ 9525 h 2521011"/>
                <a:gd name="connsiteX71" fmla="*/ 1064895 w 2085975"/>
                <a:gd name="connsiteY71" fmla="*/ 0 h 2521011"/>
                <a:gd name="connsiteX72" fmla="*/ 1097280 w 2085975"/>
                <a:gd name="connsiteY72" fmla="*/ 102870 h 2521011"/>
                <a:gd name="connsiteX73" fmla="*/ 1110615 w 2085975"/>
                <a:gd name="connsiteY73" fmla="*/ 102870 h 2521011"/>
                <a:gd name="connsiteX74" fmla="*/ 1135380 w 2085975"/>
                <a:gd name="connsiteY74" fmla="*/ 190500 h 2521011"/>
                <a:gd name="connsiteX75" fmla="*/ 1137805 w 2085975"/>
                <a:gd name="connsiteY75" fmla="*/ 195722 h 2521011"/>
                <a:gd name="connsiteX76" fmla="*/ 1135380 w 2085975"/>
                <a:gd name="connsiteY76" fmla="*/ 198120 h 2521011"/>
                <a:gd name="connsiteX77" fmla="*/ 1131570 w 2085975"/>
                <a:gd name="connsiteY77" fmla="*/ 240030 h 2521011"/>
                <a:gd name="connsiteX78" fmla="*/ 1156335 w 2085975"/>
                <a:gd name="connsiteY78" fmla="*/ 346710 h 2521011"/>
                <a:gd name="connsiteX79" fmla="*/ 1099185 w 2085975"/>
                <a:gd name="connsiteY79" fmla="*/ 363855 h 2521011"/>
                <a:gd name="connsiteX80" fmla="*/ 1127760 w 2085975"/>
                <a:gd name="connsiteY80" fmla="*/ 510540 h 2521011"/>
                <a:gd name="connsiteX81" fmla="*/ 1148715 w 2085975"/>
                <a:gd name="connsiteY81" fmla="*/ 563880 h 2521011"/>
                <a:gd name="connsiteX82" fmla="*/ 1194435 w 2085975"/>
                <a:gd name="connsiteY82" fmla="*/ 641985 h 2521011"/>
                <a:gd name="connsiteX83" fmla="*/ 1215390 w 2085975"/>
                <a:gd name="connsiteY83" fmla="*/ 645795 h 2521011"/>
                <a:gd name="connsiteX84" fmla="*/ 1243965 w 2085975"/>
                <a:gd name="connsiteY84" fmla="*/ 737235 h 2521011"/>
                <a:gd name="connsiteX85" fmla="*/ 1423035 w 2085975"/>
                <a:gd name="connsiteY85" fmla="*/ 702945 h 2521011"/>
                <a:gd name="connsiteX86" fmla="*/ 1422609 w 2085975"/>
                <a:gd name="connsiteY86" fmla="*/ 700259 h 2521011"/>
                <a:gd name="connsiteX87" fmla="*/ 1468755 w 2085975"/>
                <a:gd name="connsiteY87" fmla="*/ 689610 h 2521011"/>
                <a:gd name="connsiteX88" fmla="*/ 1491615 w 2085975"/>
                <a:gd name="connsiteY88" fmla="*/ 659130 h 2521011"/>
                <a:gd name="connsiteX89" fmla="*/ 1520190 w 2085975"/>
                <a:gd name="connsiteY89" fmla="*/ 645795 h 2521011"/>
                <a:gd name="connsiteX90" fmla="*/ 1531620 w 2085975"/>
                <a:gd name="connsiteY90" fmla="*/ 613410 h 2521011"/>
                <a:gd name="connsiteX91" fmla="*/ 1552575 w 2085975"/>
                <a:gd name="connsiteY91" fmla="*/ 594360 h 2521011"/>
                <a:gd name="connsiteX92" fmla="*/ 1573530 w 2085975"/>
                <a:gd name="connsiteY92" fmla="*/ 609600 h 2521011"/>
                <a:gd name="connsiteX93" fmla="*/ 1567815 w 2085975"/>
                <a:gd name="connsiteY93" fmla="*/ 708660 h 2521011"/>
                <a:gd name="connsiteX94" fmla="*/ 1638300 w 2085975"/>
                <a:gd name="connsiteY94" fmla="*/ 786765 h 2521011"/>
                <a:gd name="connsiteX95" fmla="*/ 1640205 w 2085975"/>
                <a:gd name="connsiteY95" fmla="*/ 851535 h 2521011"/>
                <a:gd name="connsiteX96" fmla="*/ 1615440 w 2085975"/>
                <a:gd name="connsiteY96" fmla="*/ 872490 h 2521011"/>
                <a:gd name="connsiteX97" fmla="*/ 1678305 w 2085975"/>
                <a:gd name="connsiteY97" fmla="*/ 876300 h 2521011"/>
                <a:gd name="connsiteX98" fmla="*/ 1964632 w 2085975"/>
                <a:gd name="connsiteY98" fmla="*/ 811829 h 2521011"/>
                <a:gd name="connsiteX99" fmla="*/ 1985010 w 2085975"/>
                <a:gd name="connsiteY99" fmla="*/ 889635 h 2521011"/>
                <a:gd name="connsiteX100" fmla="*/ 1977390 w 2085975"/>
                <a:gd name="connsiteY100" fmla="*/ 942975 h 2521011"/>
                <a:gd name="connsiteX101" fmla="*/ 1912620 w 2085975"/>
                <a:gd name="connsiteY101" fmla="*/ 952500 h 2521011"/>
                <a:gd name="connsiteX102" fmla="*/ 1912620 w 2085975"/>
                <a:gd name="connsiteY102" fmla="*/ 1022985 h 2521011"/>
                <a:gd name="connsiteX103" fmla="*/ 1956435 w 2085975"/>
                <a:gd name="connsiteY103" fmla="*/ 1028700 h 2521011"/>
                <a:gd name="connsiteX104" fmla="*/ 1996440 w 2085975"/>
                <a:gd name="connsiteY104" fmla="*/ 1002030 h 2521011"/>
                <a:gd name="connsiteX105" fmla="*/ 1975485 w 2085975"/>
                <a:gd name="connsiteY105" fmla="*/ 1057275 h 2521011"/>
                <a:gd name="connsiteX106" fmla="*/ 1971675 w 2085975"/>
                <a:gd name="connsiteY106" fmla="*/ 1137285 h 2521011"/>
                <a:gd name="connsiteX107" fmla="*/ 1976108 w 2085975"/>
                <a:gd name="connsiteY107" fmla="*/ 1138062 h 2521011"/>
                <a:gd name="connsiteX108" fmla="*/ 2025015 w 2085975"/>
                <a:gd name="connsiteY108" fmla="*/ 1226820 h 2521011"/>
                <a:gd name="connsiteX109" fmla="*/ 1965960 w 2085975"/>
                <a:gd name="connsiteY109" fmla="*/ 1257300 h 2521011"/>
                <a:gd name="connsiteX110" fmla="*/ 1975485 w 2085975"/>
                <a:gd name="connsiteY110" fmla="*/ 1295400 h 2521011"/>
                <a:gd name="connsiteX111" fmla="*/ 1929765 w 2085975"/>
                <a:gd name="connsiteY111" fmla="*/ 1350645 h 2521011"/>
                <a:gd name="connsiteX112" fmla="*/ 2057400 w 2085975"/>
                <a:gd name="connsiteY112" fmla="*/ 1419225 h 2521011"/>
                <a:gd name="connsiteX113" fmla="*/ 2034540 w 2085975"/>
                <a:gd name="connsiteY113" fmla="*/ 1451610 h 2521011"/>
                <a:gd name="connsiteX114" fmla="*/ 2085975 w 2085975"/>
                <a:gd name="connsiteY114" fmla="*/ 1527810 h 2521011"/>
                <a:gd name="connsiteX115" fmla="*/ 2080260 w 2085975"/>
                <a:gd name="connsiteY115" fmla="*/ 1565910 h 2521011"/>
                <a:gd name="connsiteX116" fmla="*/ 2045970 w 2085975"/>
                <a:gd name="connsiteY116" fmla="*/ 1581150 h 2521011"/>
                <a:gd name="connsiteX117" fmla="*/ 2013585 w 2085975"/>
                <a:gd name="connsiteY117" fmla="*/ 1657350 h 2521011"/>
                <a:gd name="connsiteX118" fmla="*/ 2047875 w 2085975"/>
                <a:gd name="connsiteY118" fmla="*/ 1691640 h 2521011"/>
                <a:gd name="connsiteX119" fmla="*/ 2011680 w 2085975"/>
                <a:gd name="connsiteY119" fmla="*/ 1737360 h 2521011"/>
                <a:gd name="connsiteX120" fmla="*/ 2013585 w 2085975"/>
                <a:gd name="connsiteY120" fmla="*/ 1739265 h 2521011"/>
                <a:gd name="connsiteX121" fmla="*/ 1912620 w 2085975"/>
                <a:gd name="connsiteY121" fmla="*/ 1644015 h 2521011"/>
                <a:gd name="connsiteX122" fmla="*/ 1823085 w 2085975"/>
                <a:gd name="connsiteY122" fmla="*/ 1708785 h 2521011"/>
                <a:gd name="connsiteX123" fmla="*/ 1691640 w 2085975"/>
                <a:gd name="connsiteY123" fmla="*/ 1737360 h 2521011"/>
                <a:gd name="connsiteX124" fmla="*/ 1678305 w 2085975"/>
                <a:gd name="connsiteY124" fmla="*/ 1722120 h 2521011"/>
                <a:gd name="connsiteX125" fmla="*/ 1621155 w 2085975"/>
                <a:gd name="connsiteY125" fmla="*/ 1737360 h 2521011"/>
                <a:gd name="connsiteX126" fmla="*/ 1617345 w 2085975"/>
                <a:gd name="connsiteY126" fmla="*/ 1760220 h 2521011"/>
                <a:gd name="connsiteX127" fmla="*/ 1565432 w 2085975"/>
                <a:gd name="connsiteY127" fmla="*/ 1773198 h 2521011"/>
                <a:gd name="connsiteX128" fmla="*/ 1564005 w 2085975"/>
                <a:gd name="connsiteY128" fmla="*/ 1771650 h 2521011"/>
                <a:gd name="connsiteX129" fmla="*/ 1520190 w 2085975"/>
                <a:gd name="connsiteY129" fmla="*/ 1811655 h 2521011"/>
                <a:gd name="connsiteX130" fmla="*/ 1501140 w 2085975"/>
                <a:gd name="connsiteY130" fmla="*/ 1811655 h 2521011"/>
                <a:gd name="connsiteX131" fmla="*/ 1428750 w 2085975"/>
                <a:gd name="connsiteY131" fmla="*/ 1903095 h 2521011"/>
                <a:gd name="connsiteX132" fmla="*/ 1421130 w 2085975"/>
                <a:gd name="connsiteY132" fmla="*/ 1952625 h 2521011"/>
                <a:gd name="connsiteX133" fmla="*/ 1396365 w 2085975"/>
                <a:gd name="connsiteY133" fmla="*/ 1918335 h 2521011"/>
                <a:gd name="connsiteX134" fmla="*/ 1358265 w 2085975"/>
                <a:gd name="connsiteY134" fmla="*/ 1986915 h 2521011"/>
                <a:gd name="connsiteX135" fmla="*/ 1343025 w 2085975"/>
                <a:gd name="connsiteY135" fmla="*/ 1986915 h 2521011"/>
                <a:gd name="connsiteX136" fmla="*/ 1297305 w 2085975"/>
                <a:gd name="connsiteY136" fmla="*/ 2019300 h 2521011"/>
                <a:gd name="connsiteX137" fmla="*/ 1301115 w 2085975"/>
                <a:gd name="connsiteY137" fmla="*/ 2038350 h 2521011"/>
                <a:gd name="connsiteX138" fmla="*/ 1259205 w 2085975"/>
                <a:gd name="connsiteY138" fmla="*/ 2066925 h 2521011"/>
                <a:gd name="connsiteX139" fmla="*/ 1272540 w 2085975"/>
                <a:gd name="connsiteY139" fmla="*/ 2097405 h 2521011"/>
                <a:gd name="connsiteX140" fmla="*/ 1202055 w 2085975"/>
                <a:gd name="connsiteY140" fmla="*/ 2106930 h 2521011"/>
                <a:gd name="connsiteX141" fmla="*/ 1183005 w 2085975"/>
                <a:gd name="connsiteY141" fmla="*/ 2143125 h 2521011"/>
                <a:gd name="connsiteX142" fmla="*/ 1156335 w 2085975"/>
                <a:gd name="connsiteY142" fmla="*/ 2164080 h 2521011"/>
                <a:gd name="connsiteX143" fmla="*/ 1122045 w 2085975"/>
                <a:gd name="connsiteY143" fmla="*/ 2141220 h 2521011"/>
                <a:gd name="connsiteX144" fmla="*/ 1107891 w 2085975"/>
                <a:gd name="connsiteY144" fmla="*/ 2157396 h 2521011"/>
                <a:gd name="connsiteX145" fmla="*/ 1106805 w 2085975"/>
                <a:gd name="connsiteY145" fmla="*/ 2156460 h 2521011"/>
                <a:gd name="connsiteX146" fmla="*/ 979170 w 2085975"/>
                <a:gd name="connsiteY146" fmla="*/ 2042160 h 2521011"/>
                <a:gd name="connsiteX147" fmla="*/ 932138 w 2085975"/>
                <a:gd name="connsiteY147" fmla="*/ 2104529 h 2521011"/>
                <a:gd name="connsiteX148" fmla="*/ 851535 w 2085975"/>
                <a:gd name="connsiteY148" fmla="*/ 2101216 h 2521011"/>
                <a:gd name="connsiteX149" fmla="*/ 847725 w 2085975"/>
                <a:gd name="connsiteY149" fmla="*/ 2129791 h 2521011"/>
                <a:gd name="connsiteX150" fmla="*/ 689610 w 2085975"/>
                <a:gd name="connsiteY150" fmla="*/ 2129791 h 2521011"/>
                <a:gd name="connsiteX151" fmla="*/ 685800 w 2085975"/>
                <a:gd name="connsiteY151" fmla="*/ 2025016 h 2521011"/>
                <a:gd name="connsiteX152" fmla="*/ 683980 w 2085975"/>
                <a:gd name="connsiteY152" fmla="*/ 2024761 h 2521011"/>
                <a:gd name="connsiteX153" fmla="*/ 701040 w 2085975"/>
                <a:gd name="connsiteY153" fmla="*/ 1973580 h 2521011"/>
                <a:gd name="connsiteX154" fmla="*/ 659130 w 2085975"/>
                <a:gd name="connsiteY154" fmla="*/ 1939290 h 2521011"/>
                <a:gd name="connsiteX155" fmla="*/ 662940 w 2085975"/>
                <a:gd name="connsiteY155" fmla="*/ 1899285 h 2521011"/>
                <a:gd name="connsiteX156" fmla="*/ 674370 w 2085975"/>
                <a:gd name="connsiteY156" fmla="*/ 1836420 h 2521011"/>
                <a:gd name="connsiteX157" fmla="*/ 643890 w 2085975"/>
                <a:gd name="connsiteY157" fmla="*/ 1802130 h 2521011"/>
                <a:gd name="connsiteX158" fmla="*/ 590550 w 2085975"/>
                <a:gd name="connsiteY158" fmla="*/ 1790700 h 2521011"/>
                <a:gd name="connsiteX159" fmla="*/ 520065 w 2085975"/>
                <a:gd name="connsiteY159" fmla="*/ 1731645 h 2521011"/>
                <a:gd name="connsiteX160" fmla="*/ 520065 w 2085975"/>
                <a:gd name="connsiteY160" fmla="*/ 1704975 h 2521011"/>
                <a:gd name="connsiteX161" fmla="*/ 491490 w 2085975"/>
                <a:gd name="connsiteY161" fmla="*/ 1708785 h 2521011"/>
                <a:gd name="connsiteX162" fmla="*/ 386715 w 2085975"/>
                <a:gd name="connsiteY162" fmla="*/ 1638300 h 2521011"/>
                <a:gd name="connsiteX163" fmla="*/ 345639 w 2085975"/>
                <a:gd name="connsiteY163" fmla="*/ 1595581 h 2521011"/>
                <a:gd name="connsiteX164" fmla="*/ 346710 w 2085975"/>
                <a:gd name="connsiteY164" fmla="*/ 1543050 h 2521011"/>
                <a:gd name="connsiteX165" fmla="*/ 302895 w 2085975"/>
                <a:gd name="connsiteY165" fmla="*/ 1522095 h 2521011"/>
                <a:gd name="connsiteX166" fmla="*/ 318135 w 2085975"/>
                <a:gd name="connsiteY166" fmla="*/ 1470660 h 2521011"/>
                <a:gd name="connsiteX167" fmla="*/ 274320 w 2085975"/>
                <a:gd name="connsiteY167" fmla="*/ 1491615 h 2521011"/>
                <a:gd name="connsiteX168" fmla="*/ 241935 w 2085975"/>
                <a:gd name="connsiteY168" fmla="*/ 1491615 h 2521011"/>
                <a:gd name="connsiteX169" fmla="*/ 236220 w 2085975"/>
                <a:gd name="connsiteY169" fmla="*/ 1510665 h 2521011"/>
                <a:gd name="connsiteX170" fmla="*/ 85676 w 2085975"/>
                <a:gd name="connsiteY170" fmla="*/ 1510087 h 2521011"/>
                <a:gd name="connsiteX171" fmla="*/ 80010 w 2085975"/>
                <a:gd name="connsiteY171" fmla="*/ 1443990 h 2521011"/>
                <a:gd name="connsiteX172" fmla="*/ 30480 w 2085975"/>
                <a:gd name="connsiteY172" fmla="*/ 1466850 h 2521011"/>
                <a:gd name="connsiteX173" fmla="*/ 9525 w 2085975"/>
                <a:gd name="connsiteY173" fmla="*/ 1390650 h 2521011"/>
                <a:gd name="connsiteX174" fmla="*/ 0 w 2085975"/>
                <a:gd name="connsiteY174" fmla="*/ 1389648 h 2521011"/>
                <a:gd name="connsiteX175" fmla="*/ 0 w 2085975"/>
                <a:gd name="connsiteY175" fmla="*/ 1352550 h 2521011"/>
                <a:gd name="connsiteX176" fmla="*/ 30480 w 2085975"/>
                <a:gd name="connsiteY176" fmla="*/ 1314450 h 2521011"/>
                <a:gd name="connsiteX177" fmla="*/ 95250 w 2085975"/>
                <a:gd name="connsiteY177" fmla="*/ 1303020 h 2521011"/>
                <a:gd name="connsiteX178" fmla="*/ 112395 w 2085975"/>
                <a:gd name="connsiteY178" fmla="*/ 1238250 h 2521011"/>
                <a:gd name="connsiteX179" fmla="*/ 100965 w 2085975"/>
                <a:gd name="connsiteY179" fmla="*/ 1143000 h 2521011"/>
                <a:gd name="connsiteX180" fmla="*/ 101779 w 2085975"/>
                <a:gd name="connsiteY180" fmla="*/ 1135131 h 2521011"/>
                <a:gd name="connsiteX181" fmla="*/ 190501 w 2085975"/>
                <a:gd name="connsiteY181" fmla="*/ 1110615 h 2521011"/>
                <a:gd name="connsiteX182" fmla="*/ 207646 w 2085975"/>
                <a:gd name="connsiteY182" fmla="*/ 1022985 h 2521011"/>
                <a:gd name="connsiteX183" fmla="*/ 186691 w 2085975"/>
                <a:gd name="connsiteY183" fmla="*/ 986790 h 2521011"/>
                <a:gd name="connsiteX184" fmla="*/ 57151 w 2085975"/>
                <a:gd name="connsiteY184" fmla="*/ 969645 h 2521011"/>
                <a:gd name="connsiteX185" fmla="*/ 125731 w 2085975"/>
                <a:gd name="connsiteY185" fmla="*/ 843915 h 2521011"/>
                <a:gd name="connsiteX186" fmla="*/ 129541 w 2085975"/>
                <a:gd name="connsiteY186" fmla="*/ 731520 h 2521011"/>
                <a:gd name="connsiteX187" fmla="*/ 104775 w 2085975"/>
                <a:gd name="connsiteY187" fmla="*/ 715066 h 2521011"/>
                <a:gd name="connsiteX188" fmla="*/ 104775 w 2085975"/>
                <a:gd name="connsiteY188" fmla="*/ 567691 h 2521011"/>
                <a:gd name="connsiteX189" fmla="*/ 125730 w 2085975"/>
                <a:gd name="connsiteY189" fmla="*/ 489586 h 2521011"/>
                <a:gd name="connsiteX190" fmla="*/ 95250 w 2085975"/>
                <a:gd name="connsiteY190" fmla="*/ 447676 h 2521011"/>
                <a:gd name="connsiteX191" fmla="*/ 169545 w 2085975"/>
                <a:gd name="connsiteY191" fmla="*/ 449581 h 2521011"/>
                <a:gd name="connsiteX192" fmla="*/ 164949 w 2085975"/>
                <a:gd name="connsiteY192" fmla="*/ 446066 h 2521011"/>
                <a:gd name="connsiteX193" fmla="*/ 169545 w 2085975"/>
                <a:gd name="connsiteY193" fmla="*/ 447675 h 2521011"/>
                <a:gd name="connsiteX194" fmla="*/ 200025 w 2085975"/>
                <a:gd name="connsiteY194" fmla="*/ 382905 h 2521011"/>
                <a:gd name="connsiteX195" fmla="*/ 283845 w 2085975"/>
                <a:gd name="connsiteY195" fmla="*/ 384810 h 2521011"/>
                <a:gd name="connsiteX196" fmla="*/ 329565 w 2085975"/>
                <a:gd name="connsiteY196" fmla="*/ 361950 h 2521011"/>
                <a:gd name="connsiteX197" fmla="*/ 344805 w 2085975"/>
                <a:gd name="connsiteY197" fmla="*/ 335280 h 2521011"/>
                <a:gd name="connsiteX198" fmla="*/ 348615 w 2085975"/>
                <a:gd name="connsiteY198" fmla="*/ 266700 h 2521011"/>
                <a:gd name="connsiteX199" fmla="*/ 325755 w 2085975"/>
                <a:gd name="connsiteY199" fmla="*/ 198120 h 2521011"/>
                <a:gd name="connsiteX200" fmla="*/ 272415 w 2085975"/>
                <a:gd name="connsiteY200" fmla="*/ 137160 h 2521011"/>
                <a:gd name="connsiteX201" fmla="*/ 295275 w 2085975"/>
                <a:gd name="connsiteY201" fmla="*/ 125730 h 2521011"/>
                <a:gd name="connsiteX202" fmla="*/ 293496 w 2085975"/>
                <a:gd name="connsiteY202" fmla="*/ 119401 h 2521011"/>
                <a:gd name="connsiteX203" fmla="*/ 295275 w 2085975"/>
                <a:gd name="connsiteY203" fmla="*/ 120015 h 2521011"/>
                <a:gd name="connsiteX204" fmla="*/ 337185 w 2085975"/>
                <a:gd name="connsiteY204" fmla="*/ 74295 h 2521011"/>
                <a:gd name="connsiteX205" fmla="*/ 403860 w 2085975"/>
                <a:gd name="connsiteY205" fmla="*/ 85725 h 2521011"/>
                <a:gd name="connsiteX206" fmla="*/ 381000 w 2085975"/>
                <a:gd name="connsiteY206" fmla="*/ 49530 h 2521011"/>
                <a:gd name="connsiteX207" fmla="*/ 432435 w 2085975"/>
                <a:gd name="connsiteY207" fmla="*/ 13335 h 2521011"/>
                <a:gd name="connsiteX208" fmla="*/ 537210 w 2085975"/>
                <a:gd name="connsiteY20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89584 w 2085975"/>
                <a:gd name="connsiteY50" fmla="*/ 2443011 h 2521011"/>
                <a:gd name="connsiteX51" fmla="*/ 1787746 w 2085975"/>
                <a:gd name="connsiteY51" fmla="*/ 2439575 h 2521011"/>
                <a:gd name="connsiteX52" fmla="*/ 1799176 w 2085975"/>
                <a:gd name="connsiteY52" fmla="*/ 2346230 h 2521011"/>
                <a:gd name="connsiteX53" fmla="*/ 1562956 w 2085975"/>
                <a:gd name="connsiteY53" fmla="*/ 1776635 h 2521011"/>
                <a:gd name="connsiteX54" fmla="*/ 1565691 w 2085975"/>
                <a:gd name="connsiteY54" fmla="*/ 1775952 h 2521011"/>
                <a:gd name="connsiteX55" fmla="*/ 338452 w 2085975"/>
                <a:gd name="connsiteY55" fmla="*/ 1588442 h 2521011"/>
                <a:gd name="connsiteX56" fmla="*/ 338961 w 2085975"/>
                <a:gd name="connsiteY56" fmla="*/ 1588971 h 2521011"/>
                <a:gd name="connsiteX57" fmla="*/ 338452 w 2085975"/>
                <a:gd name="connsiteY57" fmla="*/ 1588442 h 2521011"/>
                <a:gd name="connsiteX58" fmla="*/ 537210 w 2085975"/>
                <a:gd name="connsiteY58" fmla="*/ 0 h 2521011"/>
                <a:gd name="connsiteX59" fmla="*/ 563880 w 2085975"/>
                <a:gd name="connsiteY59" fmla="*/ 80010 h 2521011"/>
                <a:gd name="connsiteX60" fmla="*/ 672465 w 2085975"/>
                <a:gd name="connsiteY60" fmla="*/ 51435 h 2521011"/>
                <a:gd name="connsiteX61" fmla="*/ 721352 w 2085975"/>
                <a:gd name="connsiteY61" fmla="*/ 29486 h 2521011"/>
                <a:gd name="connsiteX62" fmla="*/ 744855 w 2085975"/>
                <a:gd name="connsiteY62" fmla="*/ 59055 h 2521011"/>
                <a:gd name="connsiteX63" fmla="*/ 739140 w 2085975"/>
                <a:gd name="connsiteY63" fmla="*/ 89535 h 2521011"/>
                <a:gd name="connsiteX64" fmla="*/ 821055 w 2085975"/>
                <a:gd name="connsiteY64" fmla="*/ 93345 h 2521011"/>
                <a:gd name="connsiteX65" fmla="*/ 834390 w 2085975"/>
                <a:gd name="connsiteY65" fmla="*/ 19050 h 2521011"/>
                <a:gd name="connsiteX66" fmla="*/ 855345 w 2085975"/>
                <a:gd name="connsiteY66" fmla="*/ 47625 h 2521011"/>
                <a:gd name="connsiteX67" fmla="*/ 946785 w 2085975"/>
                <a:gd name="connsiteY67" fmla="*/ 47625 h 2521011"/>
                <a:gd name="connsiteX68" fmla="*/ 996315 w 2085975"/>
                <a:gd name="connsiteY68" fmla="*/ 38100 h 2521011"/>
                <a:gd name="connsiteX69" fmla="*/ 1003935 w 2085975"/>
                <a:gd name="connsiteY69" fmla="*/ 9525 h 2521011"/>
                <a:gd name="connsiteX70" fmla="*/ 1064895 w 2085975"/>
                <a:gd name="connsiteY70" fmla="*/ 0 h 2521011"/>
                <a:gd name="connsiteX71" fmla="*/ 1097280 w 2085975"/>
                <a:gd name="connsiteY71" fmla="*/ 102870 h 2521011"/>
                <a:gd name="connsiteX72" fmla="*/ 1110615 w 2085975"/>
                <a:gd name="connsiteY72" fmla="*/ 102870 h 2521011"/>
                <a:gd name="connsiteX73" fmla="*/ 1135380 w 2085975"/>
                <a:gd name="connsiteY73" fmla="*/ 190500 h 2521011"/>
                <a:gd name="connsiteX74" fmla="*/ 1137805 w 2085975"/>
                <a:gd name="connsiteY74" fmla="*/ 195722 h 2521011"/>
                <a:gd name="connsiteX75" fmla="*/ 1135380 w 2085975"/>
                <a:gd name="connsiteY75" fmla="*/ 198120 h 2521011"/>
                <a:gd name="connsiteX76" fmla="*/ 1131570 w 2085975"/>
                <a:gd name="connsiteY76" fmla="*/ 240030 h 2521011"/>
                <a:gd name="connsiteX77" fmla="*/ 1156335 w 2085975"/>
                <a:gd name="connsiteY77" fmla="*/ 346710 h 2521011"/>
                <a:gd name="connsiteX78" fmla="*/ 1099185 w 2085975"/>
                <a:gd name="connsiteY78" fmla="*/ 363855 h 2521011"/>
                <a:gd name="connsiteX79" fmla="*/ 1127760 w 2085975"/>
                <a:gd name="connsiteY79" fmla="*/ 510540 h 2521011"/>
                <a:gd name="connsiteX80" fmla="*/ 1148715 w 2085975"/>
                <a:gd name="connsiteY80" fmla="*/ 563880 h 2521011"/>
                <a:gd name="connsiteX81" fmla="*/ 1194435 w 2085975"/>
                <a:gd name="connsiteY81" fmla="*/ 641985 h 2521011"/>
                <a:gd name="connsiteX82" fmla="*/ 1215390 w 2085975"/>
                <a:gd name="connsiteY82" fmla="*/ 645795 h 2521011"/>
                <a:gd name="connsiteX83" fmla="*/ 1243965 w 2085975"/>
                <a:gd name="connsiteY83" fmla="*/ 737235 h 2521011"/>
                <a:gd name="connsiteX84" fmla="*/ 1423035 w 2085975"/>
                <a:gd name="connsiteY84" fmla="*/ 702945 h 2521011"/>
                <a:gd name="connsiteX85" fmla="*/ 1422609 w 2085975"/>
                <a:gd name="connsiteY85" fmla="*/ 700259 h 2521011"/>
                <a:gd name="connsiteX86" fmla="*/ 1468755 w 2085975"/>
                <a:gd name="connsiteY86" fmla="*/ 689610 h 2521011"/>
                <a:gd name="connsiteX87" fmla="*/ 1491615 w 2085975"/>
                <a:gd name="connsiteY87" fmla="*/ 659130 h 2521011"/>
                <a:gd name="connsiteX88" fmla="*/ 1520190 w 2085975"/>
                <a:gd name="connsiteY88" fmla="*/ 645795 h 2521011"/>
                <a:gd name="connsiteX89" fmla="*/ 1531620 w 2085975"/>
                <a:gd name="connsiteY89" fmla="*/ 613410 h 2521011"/>
                <a:gd name="connsiteX90" fmla="*/ 1552575 w 2085975"/>
                <a:gd name="connsiteY90" fmla="*/ 594360 h 2521011"/>
                <a:gd name="connsiteX91" fmla="*/ 1573530 w 2085975"/>
                <a:gd name="connsiteY91" fmla="*/ 609600 h 2521011"/>
                <a:gd name="connsiteX92" fmla="*/ 1567815 w 2085975"/>
                <a:gd name="connsiteY92" fmla="*/ 708660 h 2521011"/>
                <a:gd name="connsiteX93" fmla="*/ 1638300 w 2085975"/>
                <a:gd name="connsiteY93" fmla="*/ 786765 h 2521011"/>
                <a:gd name="connsiteX94" fmla="*/ 1640205 w 2085975"/>
                <a:gd name="connsiteY94" fmla="*/ 851535 h 2521011"/>
                <a:gd name="connsiteX95" fmla="*/ 1615440 w 2085975"/>
                <a:gd name="connsiteY95" fmla="*/ 872490 h 2521011"/>
                <a:gd name="connsiteX96" fmla="*/ 1678305 w 2085975"/>
                <a:gd name="connsiteY96" fmla="*/ 876300 h 2521011"/>
                <a:gd name="connsiteX97" fmla="*/ 1964632 w 2085975"/>
                <a:gd name="connsiteY97" fmla="*/ 811829 h 2521011"/>
                <a:gd name="connsiteX98" fmla="*/ 1985010 w 2085975"/>
                <a:gd name="connsiteY98" fmla="*/ 889635 h 2521011"/>
                <a:gd name="connsiteX99" fmla="*/ 1977390 w 2085975"/>
                <a:gd name="connsiteY99" fmla="*/ 942975 h 2521011"/>
                <a:gd name="connsiteX100" fmla="*/ 1912620 w 2085975"/>
                <a:gd name="connsiteY100" fmla="*/ 952500 h 2521011"/>
                <a:gd name="connsiteX101" fmla="*/ 1912620 w 2085975"/>
                <a:gd name="connsiteY101" fmla="*/ 1022985 h 2521011"/>
                <a:gd name="connsiteX102" fmla="*/ 1956435 w 2085975"/>
                <a:gd name="connsiteY102" fmla="*/ 1028700 h 2521011"/>
                <a:gd name="connsiteX103" fmla="*/ 1996440 w 2085975"/>
                <a:gd name="connsiteY103" fmla="*/ 1002030 h 2521011"/>
                <a:gd name="connsiteX104" fmla="*/ 1975485 w 2085975"/>
                <a:gd name="connsiteY104" fmla="*/ 1057275 h 2521011"/>
                <a:gd name="connsiteX105" fmla="*/ 1971675 w 2085975"/>
                <a:gd name="connsiteY105" fmla="*/ 1137285 h 2521011"/>
                <a:gd name="connsiteX106" fmla="*/ 1976108 w 2085975"/>
                <a:gd name="connsiteY106" fmla="*/ 1138062 h 2521011"/>
                <a:gd name="connsiteX107" fmla="*/ 2025015 w 2085975"/>
                <a:gd name="connsiteY107" fmla="*/ 1226820 h 2521011"/>
                <a:gd name="connsiteX108" fmla="*/ 1965960 w 2085975"/>
                <a:gd name="connsiteY108" fmla="*/ 1257300 h 2521011"/>
                <a:gd name="connsiteX109" fmla="*/ 1975485 w 2085975"/>
                <a:gd name="connsiteY109" fmla="*/ 1295400 h 2521011"/>
                <a:gd name="connsiteX110" fmla="*/ 1929765 w 2085975"/>
                <a:gd name="connsiteY110" fmla="*/ 1350645 h 2521011"/>
                <a:gd name="connsiteX111" fmla="*/ 2057400 w 2085975"/>
                <a:gd name="connsiteY111" fmla="*/ 1419225 h 2521011"/>
                <a:gd name="connsiteX112" fmla="*/ 2034540 w 2085975"/>
                <a:gd name="connsiteY112" fmla="*/ 1451610 h 2521011"/>
                <a:gd name="connsiteX113" fmla="*/ 2085975 w 2085975"/>
                <a:gd name="connsiteY113" fmla="*/ 1527810 h 2521011"/>
                <a:gd name="connsiteX114" fmla="*/ 2080260 w 2085975"/>
                <a:gd name="connsiteY114" fmla="*/ 1565910 h 2521011"/>
                <a:gd name="connsiteX115" fmla="*/ 2045970 w 2085975"/>
                <a:gd name="connsiteY115" fmla="*/ 1581150 h 2521011"/>
                <a:gd name="connsiteX116" fmla="*/ 2013585 w 2085975"/>
                <a:gd name="connsiteY116" fmla="*/ 1657350 h 2521011"/>
                <a:gd name="connsiteX117" fmla="*/ 2047875 w 2085975"/>
                <a:gd name="connsiteY117" fmla="*/ 1691640 h 2521011"/>
                <a:gd name="connsiteX118" fmla="*/ 2011680 w 2085975"/>
                <a:gd name="connsiteY118" fmla="*/ 1737360 h 2521011"/>
                <a:gd name="connsiteX119" fmla="*/ 2013585 w 2085975"/>
                <a:gd name="connsiteY119" fmla="*/ 1739265 h 2521011"/>
                <a:gd name="connsiteX120" fmla="*/ 1912620 w 2085975"/>
                <a:gd name="connsiteY120" fmla="*/ 1644015 h 2521011"/>
                <a:gd name="connsiteX121" fmla="*/ 1823085 w 2085975"/>
                <a:gd name="connsiteY121" fmla="*/ 1708785 h 2521011"/>
                <a:gd name="connsiteX122" fmla="*/ 1691640 w 2085975"/>
                <a:gd name="connsiteY122" fmla="*/ 1737360 h 2521011"/>
                <a:gd name="connsiteX123" fmla="*/ 1678305 w 2085975"/>
                <a:gd name="connsiteY123" fmla="*/ 1722120 h 2521011"/>
                <a:gd name="connsiteX124" fmla="*/ 1621155 w 2085975"/>
                <a:gd name="connsiteY124" fmla="*/ 1737360 h 2521011"/>
                <a:gd name="connsiteX125" fmla="*/ 1617345 w 2085975"/>
                <a:gd name="connsiteY125" fmla="*/ 1760220 h 2521011"/>
                <a:gd name="connsiteX126" fmla="*/ 1565432 w 2085975"/>
                <a:gd name="connsiteY126" fmla="*/ 1773198 h 2521011"/>
                <a:gd name="connsiteX127" fmla="*/ 1564005 w 2085975"/>
                <a:gd name="connsiteY127" fmla="*/ 1771650 h 2521011"/>
                <a:gd name="connsiteX128" fmla="*/ 1520190 w 2085975"/>
                <a:gd name="connsiteY128" fmla="*/ 1811655 h 2521011"/>
                <a:gd name="connsiteX129" fmla="*/ 1501140 w 2085975"/>
                <a:gd name="connsiteY129" fmla="*/ 1811655 h 2521011"/>
                <a:gd name="connsiteX130" fmla="*/ 1428750 w 2085975"/>
                <a:gd name="connsiteY130" fmla="*/ 1903095 h 2521011"/>
                <a:gd name="connsiteX131" fmla="*/ 1421130 w 2085975"/>
                <a:gd name="connsiteY131" fmla="*/ 1952625 h 2521011"/>
                <a:gd name="connsiteX132" fmla="*/ 1396365 w 2085975"/>
                <a:gd name="connsiteY132" fmla="*/ 1918335 h 2521011"/>
                <a:gd name="connsiteX133" fmla="*/ 1358265 w 2085975"/>
                <a:gd name="connsiteY133" fmla="*/ 1986915 h 2521011"/>
                <a:gd name="connsiteX134" fmla="*/ 1343025 w 2085975"/>
                <a:gd name="connsiteY134" fmla="*/ 1986915 h 2521011"/>
                <a:gd name="connsiteX135" fmla="*/ 1297305 w 2085975"/>
                <a:gd name="connsiteY135" fmla="*/ 2019300 h 2521011"/>
                <a:gd name="connsiteX136" fmla="*/ 1301115 w 2085975"/>
                <a:gd name="connsiteY136" fmla="*/ 2038350 h 2521011"/>
                <a:gd name="connsiteX137" fmla="*/ 1259205 w 2085975"/>
                <a:gd name="connsiteY137" fmla="*/ 2066925 h 2521011"/>
                <a:gd name="connsiteX138" fmla="*/ 1272540 w 2085975"/>
                <a:gd name="connsiteY138" fmla="*/ 2097405 h 2521011"/>
                <a:gd name="connsiteX139" fmla="*/ 1202055 w 2085975"/>
                <a:gd name="connsiteY139" fmla="*/ 2106930 h 2521011"/>
                <a:gd name="connsiteX140" fmla="*/ 1183005 w 2085975"/>
                <a:gd name="connsiteY140" fmla="*/ 2143125 h 2521011"/>
                <a:gd name="connsiteX141" fmla="*/ 1156335 w 2085975"/>
                <a:gd name="connsiteY141" fmla="*/ 2164080 h 2521011"/>
                <a:gd name="connsiteX142" fmla="*/ 1122045 w 2085975"/>
                <a:gd name="connsiteY142" fmla="*/ 2141220 h 2521011"/>
                <a:gd name="connsiteX143" fmla="*/ 1107891 w 2085975"/>
                <a:gd name="connsiteY143" fmla="*/ 2157396 h 2521011"/>
                <a:gd name="connsiteX144" fmla="*/ 1106805 w 2085975"/>
                <a:gd name="connsiteY144" fmla="*/ 2156460 h 2521011"/>
                <a:gd name="connsiteX145" fmla="*/ 979170 w 2085975"/>
                <a:gd name="connsiteY145" fmla="*/ 2042160 h 2521011"/>
                <a:gd name="connsiteX146" fmla="*/ 932138 w 2085975"/>
                <a:gd name="connsiteY146" fmla="*/ 2104529 h 2521011"/>
                <a:gd name="connsiteX147" fmla="*/ 851535 w 2085975"/>
                <a:gd name="connsiteY147" fmla="*/ 2101216 h 2521011"/>
                <a:gd name="connsiteX148" fmla="*/ 847725 w 2085975"/>
                <a:gd name="connsiteY148" fmla="*/ 2129791 h 2521011"/>
                <a:gd name="connsiteX149" fmla="*/ 689610 w 2085975"/>
                <a:gd name="connsiteY149" fmla="*/ 2129791 h 2521011"/>
                <a:gd name="connsiteX150" fmla="*/ 685800 w 2085975"/>
                <a:gd name="connsiteY150" fmla="*/ 2025016 h 2521011"/>
                <a:gd name="connsiteX151" fmla="*/ 683980 w 2085975"/>
                <a:gd name="connsiteY151" fmla="*/ 2024761 h 2521011"/>
                <a:gd name="connsiteX152" fmla="*/ 701040 w 2085975"/>
                <a:gd name="connsiteY152" fmla="*/ 1973580 h 2521011"/>
                <a:gd name="connsiteX153" fmla="*/ 659130 w 2085975"/>
                <a:gd name="connsiteY153" fmla="*/ 1939290 h 2521011"/>
                <a:gd name="connsiteX154" fmla="*/ 662940 w 2085975"/>
                <a:gd name="connsiteY154" fmla="*/ 1899285 h 2521011"/>
                <a:gd name="connsiteX155" fmla="*/ 674370 w 2085975"/>
                <a:gd name="connsiteY155" fmla="*/ 1836420 h 2521011"/>
                <a:gd name="connsiteX156" fmla="*/ 643890 w 2085975"/>
                <a:gd name="connsiteY156" fmla="*/ 1802130 h 2521011"/>
                <a:gd name="connsiteX157" fmla="*/ 590550 w 2085975"/>
                <a:gd name="connsiteY157" fmla="*/ 1790700 h 2521011"/>
                <a:gd name="connsiteX158" fmla="*/ 520065 w 2085975"/>
                <a:gd name="connsiteY158" fmla="*/ 1731645 h 2521011"/>
                <a:gd name="connsiteX159" fmla="*/ 520065 w 2085975"/>
                <a:gd name="connsiteY159" fmla="*/ 1704975 h 2521011"/>
                <a:gd name="connsiteX160" fmla="*/ 491490 w 2085975"/>
                <a:gd name="connsiteY160" fmla="*/ 1708785 h 2521011"/>
                <a:gd name="connsiteX161" fmla="*/ 386715 w 2085975"/>
                <a:gd name="connsiteY161" fmla="*/ 1638300 h 2521011"/>
                <a:gd name="connsiteX162" fmla="*/ 345639 w 2085975"/>
                <a:gd name="connsiteY162" fmla="*/ 1595581 h 2521011"/>
                <a:gd name="connsiteX163" fmla="*/ 346710 w 2085975"/>
                <a:gd name="connsiteY163" fmla="*/ 1543050 h 2521011"/>
                <a:gd name="connsiteX164" fmla="*/ 302895 w 2085975"/>
                <a:gd name="connsiteY164" fmla="*/ 1522095 h 2521011"/>
                <a:gd name="connsiteX165" fmla="*/ 318135 w 2085975"/>
                <a:gd name="connsiteY165" fmla="*/ 1470660 h 2521011"/>
                <a:gd name="connsiteX166" fmla="*/ 274320 w 2085975"/>
                <a:gd name="connsiteY166" fmla="*/ 1491615 h 2521011"/>
                <a:gd name="connsiteX167" fmla="*/ 241935 w 2085975"/>
                <a:gd name="connsiteY167" fmla="*/ 1491615 h 2521011"/>
                <a:gd name="connsiteX168" fmla="*/ 236220 w 2085975"/>
                <a:gd name="connsiteY168" fmla="*/ 1510665 h 2521011"/>
                <a:gd name="connsiteX169" fmla="*/ 85676 w 2085975"/>
                <a:gd name="connsiteY169" fmla="*/ 1510087 h 2521011"/>
                <a:gd name="connsiteX170" fmla="*/ 80010 w 2085975"/>
                <a:gd name="connsiteY170" fmla="*/ 1443990 h 2521011"/>
                <a:gd name="connsiteX171" fmla="*/ 30480 w 2085975"/>
                <a:gd name="connsiteY171" fmla="*/ 1466850 h 2521011"/>
                <a:gd name="connsiteX172" fmla="*/ 9525 w 2085975"/>
                <a:gd name="connsiteY172" fmla="*/ 1390650 h 2521011"/>
                <a:gd name="connsiteX173" fmla="*/ 0 w 2085975"/>
                <a:gd name="connsiteY173" fmla="*/ 1389648 h 2521011"/>
                <a:gd name="connsiteX174" fmla="*/ 0 w 2085975"/>
                <a:gd name="connsiteY174" fmla="*/ 1352550 h 2521011"/>
                <a:gd name="connsiteX175" fmla="*/ 30480 w 2085975"/>
                <a:gd name="connsiteY175" fmla="*/ 1314450 h 2521011"/>
                <a:gd name="connsiteX176" fmla="*/ 95250 w 2085975"/>
                <a:gd name="connsiteY176" fmla="*/ 1303020 h 2521011"/>
                <a:gd name="connsiteX177" fmla="*/ 112395 w 2085975"/>
                <a:gd name="connsiteY177" fmla="*/ 1238250 h 2521011"/>
                <a:gd name="connsiteX178" fmla="*/ 100965 w 2085975"/>
                <a:gd name="connsiteY178" fmla="*/ 1143000 h 2521011"/>
                <a:gd name="connsiteX179" fmla="*/ 101779 w 2085975"/>
                <a:gd name="connsiteY179" fmla="*/ 1135131 h 2521011"/>
                <a:gd name="connsiteX180" fmla="*/ 190501 w 2085975"/>
                <a:gd name="connsiteY180" fmla="*/ 1110615 h 2521011"/>
                <a:gd name="connsiteX181" fmla="*/ 207646 w 2085975"/>
                <a:gd name="connsiteY181" fmla="*/ 1022985 h 2521011"/>
                <a:gd name="connsiteX182" fmla="*/ 186691 w 2085975"/>
                <a:gd name="connsiteY182" fmla="*/ 986790 h 2521011"/>
                <a:gd name="connsiteX183" fmla="*/ 57151 w 2085975"/>
                <a:gd name="connsiteY183" fmla="*/ 969645 h 2521011"/>
                <a:gd name="connsiteX184" fmla="*/ 125731 w 2085975"/>
                <a:gd name="connsiteY184" fmla="*/ 843915 h 2521011"/>
                <a:gd name="connsiteX185" fmla="*/ 129541 w 2085975"/>
                <a:gd name="connsiteY185" fmla="*/ 731520 h 2521011"/>
                <a:gd name="connsiteX186" fmla="*/ 104775 w 2085975"/>
                <a:gd name="connsiteY186" fmla="*/ 715066 h 2521011"/>
                <a:gd name="connsiteX187" fmla="*/ 104775 w 2085975"/>
                <a:gd name="connsiteY187" fmla="*/ 567691 h 2521011"/>
                <a:gd name="connsiteX188" fmla="*/ 125730 w 2085975"/>
                <a:gd name="connsiteY188" fmla="*/ 489586 h 2521011"/>
                <a:gd name="connsiteX189" fmla="*/ 95250 w 2085975"/>
                <a:gd name="connsiteY189" fmla="*/ 447676 h 2521011"/>
                <a:gd name="connsiteX190" fmla="*/ 169545 w 2085975"/>
                <a:gd name="connsiteY190" fmla="*/ 449581 h 2521011"/>
                <a:gd name="connsiteX191" fmla="*/ 164949 w 2085975"/>
                <a:gd name="connsiteY191" fmla="*/ 446066 h 2521011"/>
                <a:gd name="connsiteX192" fmla="*/ 169545 w 2085975"/>
                <a:gd name="connsiteY192" fmla="*/ 447675 h 2521011"/>
                <a:gd name="connsiteX193" fmla="*/ 200025 w 2085975"/>
                <a:gd name="connsiteY193" fmla="*/ 382905 h 2521011"/>
                <a:gd name="connsiteX194" fmla="*/ 283845 w 2085975"/>
                <a:gd name="connsiteY194" fmla="*/ 384810 h 2521011"/>
                <a:gd name="connsiteX195" fmla="*/ 329565 w 2085975"/>
                <a:gd name="connsiteY195" fmla="*/ 361950 h 2521011"/>
                <a:gd name="connsiteX196" fmla="*/ 344805 w 2085975"/>
                <a:gd name="connsiteY196" fmla="*/ 335280 h 2521011"/>
                <a:gd name="connsiteX197" fmla="*/ 348615 w 2085975"/>
                <a:gd name="connsiteY197" fmla="*/ 266700 h 2521011"/>
                <a:gd name="connsiteX198" fmla="*/ 325755 w 2085975"/>
                <a:gd name="connsiteY198" fmla="*/ 198120 h 2521011"/>
                <a:gd name="connsiteX199" fmla="*/ 272415 w 2085975"/>
                <a:gd name="connsiteY199" fmla="*/ 137160 h 2521011"/>
                <a:gd name="connsiteX200" fmla="*/ 295275 w 2085975"/>
                <a:gd name="connsiteY200" fmla="*/ 125730 h 2521011"/>
                <a:gd name="connsiteX201" fmla="*/ 293496 w 2085975"/>
                <a:gd name="connsiteY201" fmla="*/ 119401 h 2521011"/>
                <a:gd name="connsiteX202" fmla="*/ 295275 w 2085975"/>
                <a:gd name="connsiteY202" fmla="*/ 120015 h 2521011"/>
                <a:gd name="connsiteX203" fmla="*/ 337185 w 2085975"/>
                <a:gd name="connsiteY203" fmla="*/ 74295 h 2521011"/>
                <a:gd name="connsiteX204" fmla="*/ 403860 w 2085975"/>
                <a:gd name="connsiteY204" fmla="*/ 85725 h 2521011"/>
                <a:gd name="connsiteX205" fmla="*/ 381000 w 2085975"/>
                <a:gd name="connsiteY205" fmla="*/ 49530 h 2521011"/>
                <a:gd name="connsiteX206" fmla="*/ 432435 w 2085975"/>
                <a:gd name="connsiteY206" fmla="*/ 13335 h 2521011"/>
                <a:gd name="connsiteX207" fmla="*/ 537210 w 2085975"/>
                <a:gd name="connsiteY20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89584 w 2085975"/>
                <a:gd name="connsiteY50" fmla="*/ 2443011 h 2521011"/>
                <a:gd name="connsiteX51" fmla="*/ 1799176 w 2085975"/>
                <a:gd name="connsiteY51" fmla="*/ 2346230 h 2521011"/>
                <a:gd name="connsiteX52" fmla="*/ 1562956 w 2085975"/>
                <a:gd name="connsiteY52" fmla="*/ 1776635 h 2521011"/>
                <a:gd name="connsiteX53" fmla="*/ 1565691 w 2085975"/>
                <a:gd name="connsiteY53" fmla="*/ 1775952 h 2521011"/>
                <a:gd name="connsiteX54" fmla="*/ 338452 w 2085975"/>
                <a:gd name="connsiteY54" fmla="*/ 1588442 h 2521011"/>
                <a:gd name="connsiteX55" fmla="*/ 338961 w 2085975"/>
                <a:gd name="connsiteY55" fmla="*/ 1588971 h 2521011"/>
                <a:gd name="connsiteX56" fmla="*/ 338452 w 2085975"/>
                <a:gd name="connsiteY56" fmla="*/ 1588442 h 2521011"/>
                <a:gd name="connsiteX57" fmla="*/ 537210 w 2085975"/>
                <a:gd name="connsiteY57" fmla="*/ 0 h 2521011"/>
                <a:gd name="connsiteX58" fmla="*/ 563880 w 2085975"/>
                <a:gd name="connsiteY58" fmla="*/ 80010 h 2521011"/>
                <a:gd name="connsiteX59" fmla="*/ 672465 w 2085975"/>
                <a:gd name="connsiteY59" fmla="*/ 51435 h 2521011"/>
                <a:gd name="connsiteX60" fmla="*/ 721352 w 2085975"/>
                <a:gd name="connsiteY60" fmla="*/ 29486 h 2521011"/>
                <a:gd name="connsiteX61" fmla="*/ 744855 w 2085975"/>
                <a:gd name="connsiteY61" fmla="*/ 59055 h 2521011"/>
                <a:gd name="connsiteX62" fmla="*/ 739140 w 2085975"/>
                <a:gd name="connsiteY62" fmla="*/ 89535 h 2521011"/>
                <a:gd name="connsiteX63" fmla="*/ 821055 w 2085975"/>
                <a:gd name="connsiteY63" fmla="*/ 93345 h 2521011"/>
                <a:gd name="connsiteX64" fmla="*/ 834390 w 2085975"/>
                <a:gd name="connsiteY64" fmla="*/ 19050 h 2521011"/>
                <a:gd name="connsiteX65" fmla="*/ 855345 w 2085975"/>
                <a:gd name="connsiteY65" fmla="*/ 47625 h 2521011"/>
                <a:gd name="connsiteX66" fmla="*/ 946785 w 2085975"/>
                <a:gd name="connsiteY66" fmla="*/ 47625 h 2521011"/>
                <a:gd name="connsiteX67" fmla="*/ 996315 w 2085975"/>
                <a:gd name="connsiteY67" fmla="*/ 38100 h 2521011"/>
                <a:gd name="connsiteX68" fmla="*/ 1003935 w 2085975"/>
                <a:gd name="connsiteY68" fmla="*/ 9525 h 2521011"/>
                <a:gd name="connsiteX69" fmla="*/ 1064895 w 2085975"/>
                <a:gd name="connsiteY69" fmla="*/ 0 h 2521011"/>
                <a:gd name="connsiteX70" fmla="*/ 1097280 w 2085975"/>
                <a:gd name="connsiteY70" fmla="*/ 102870 h 2521011"/>
                <a:gd name="connsiteX71" fmla="*/ 1110615 w 2085975"/>
                <a:gd name="connsiteY71" fmla="*/ 102870 h 2521011"/>
                <a:gd name="connsiteX72" fmla="*/ 1135380 w 2085975"/>
                <a:gd name="connsiteY72" fmla="*/ 190500 h 2521011"/>
                <a:gd name="connsiteX73" fmla="*/ 1137805 w 2085975"/>
                <a:gd name="connsiteY73" fmla="*/ 195722 h 2521011"/>
                <a:gd name="connsiteX74" fmla="*/ 1135380 w 2085975"/>
                <a:gd name="connsiteY74" fmla="*/ 198120 h 2521011"/>
                <a:gd name="connsiteX75" fmla="*/ 1131570 w 2085975"/>
                <a:gd name="connsiteY75" fmla="*/ 240030 h 2521011"/>
                <a:gd name="connsiteX76" fmla="*/ 1156335 w 2085975"/>
                <a:gd name="connsiteY76" fmla="*/ 346710 h 2521011"/>
                <a:gd name="connsiteX77" fmla="*/ 1099185 w 2085975"/>
                <a:gd name="connsiteY77" fmla="*/ 363855 h 2521011"/>
                <a:gd name="connsiteX78" fmla="*/ 1127760 w 2085975"/>
                <a:gd name="connsiteY78" fmla="*/ 510540 h 2521011"/>
                <a:gd name="connsiteX79" fmla="*/ 1148715 w 2085975"/>
                <a:gd name="connsiteY79" fmla="*/ 563880 h 2521011"/>
                <a:gd name="connsiteX80" fmla="*/ 1194435 w 2085975"/>
                <a:gd name="connsiteY80" fmla="*/ 641985 h 2521011"/>
                <a:gd name="connsiteX81" fmla="*/ 1215390 w 2085975"/>
                <a:gd name="connsiteY81" fmla="*/ 645795 h 2521011"/>
                <a:gd name="connsiteX82" fmla="*/ 1243965 w 2085975"/>
                <a:gd name="connsiteY82" fmla="*/ 737235 h 2521011"/>
                <a:gd name="connsiteX83" fmla="*/ 1423035 w 2085975"/>
                <a:gd name="connsiteY83" fmla="*/ 702945 h 2521011"/>
                <a:gd name="connsiteX84" fmla="*/ 1422609 w 2085975"/>
                <a:gd name="connsiteY84" fmla="*/ 700259 h 2521011"/>
                <a:gd name="connsiteX85" fmla="*/ 1468755 w 2085975"/>
                <a:gd name="connsiteY85" fmla="*/ 689610 h 2521011"/>
                <a:gd name="connsiteX86" fmla="*/ 1491615 w 2085975"/>
                <a:gd name="connsiteY86" fmla="*/ 659130 h 2521011"/>
                <a:gd name="connsiteX87" fmla="*/ 1520190 w 2085975"/>
                <a:gd name="connsiteY87" fmla="*/ 645795 h 2521011"/>
                <a:gd name="connsiteX88" fmla="*/ 1531620 w 2085975"/>
                <a:gd name="connsiteY88" fmla="*/ 613410 h 2521011"/>
                <a:gd name="connsiteX89" fmla="*/ 1552575 w 2085975"/>
                <a:gd name="connsiteY89" fmla="*/ 594360 h 2521011"/>
                <a:gd name="connsiteX90" fmla="*/ 1573530 w 2085975"/>
                <a:gd name="connsiteY90" fmla="*/ 609600 h 2521011"/>
                <a:gd name="connsiteX91" fmla="*/ 1567815 w 2085975"/>
                <a:gd name="connsiteY91" fmla="*/ 708660 h 2521011"/>
                <a:gd name="connsiteX92" fmla="*/ 1638300 w 2085975"/>
                <a:gd name="connsiteY92" fmla="*/ 786765 h 2521011"/>
                <a:gd name="connsiteX93" fmla="*/ 1640205 w 2085975"/>
                <a:gd name="connsiteY93" fmla="*/ 851535 h 2521011"/>
                <a:gd name="connsiteX94" fmla="*/ 1615440 w 2085975"/>
                <a:gd name="connsiteY94" fmla="*/ 872490 h 2521011"/>
                <a:gd name="connsiteX95" fmla="*/ 1678305 w 2085975"/>
                <a:gd name="connsiteY95" fmla="*/ 876300 h 2521011"/>
                <a:gd name="connsiteX96" fmla="*/ 1964632 w 2085975"/>
                <a:gd name="connsiteY96" fmla="*/ 811829 h 2521011"/>
                <a:gd name="connsiteX97" fmla="*/ 1985010 w 2085975"/>
                <a:gd name="connsiteY97" fmla="*/ 889635 h 2521011"/>
                <a:gd name="connsiteX98" fmla="*/ 1977390 w 2085975"/>
                <a:gd name="connsiteY98" fmla="*/ 942975 h 2521011"/>
                <a:gd name="connsiteX99" fmla="*/ 1912620 w 2085975"/>
                <a:gd name="connsiteY99" fmla="*/ 952500 h 2521011"/>
                <a:gd name="connsiteX100" fmla="*/ 1912620 w 2085975"/>
                <a:gd name="connsiteY100" fmla="*/ 1022985 h 2521011"/>
                <a:gd name="connsiteX101" fmla="*/ 1956435 w 2085975"/>
                <a:gd name="connsiteY101" fmla="*/ 1028700 h 2521011"/>
                <a:gd name="connsiteX102" fmla="*/ 1996440 w 2085975"/>
                <a:gd name="connsiteY102" fmla="*/ 1002030 h 2521011"/>
                <a:gd name="connsiteX103" fmla="*/ 1975485 w 2085975"/>
                <a:gd name="connsiteY103" fmla="*/ 1057275 h 2521011"/>
                <a:gd name="connsiteX104" fmla="*/ 1971675 w 2085975"/>
                <a:gd name="connsiteY104" fmla="*/ 1137285 h 2521011"/>
                <a:gd name="connsiteX105" fmla="*/ 1976108 w 2085975"/>
                <a:gd name="connsiteY105" fmla="*/ 1138062 h 2521011"/>
                <a:gd name="connsiteX106" fmla="*/ 2025015 w 2085975"/>
                <a:gd name="connsiteY106" fmla="*/ 1226820 h 2521011"/>
                <a:gd name="connsiteX107" fmla="*/ 1965960 w 2085975"/>
                <a:gd name="connsiteY107" fmla="*/ 1257300 h 2521011"/>
                <a:gd name="connsiteX108" fmla="*/ 1975485 w 2085975"/>
                <a:gd name="connsiteY108" fmla="*/ 1295400 h 2521011"/>
                <a:gd name="connsiteX109" fmla="*/ 1929765 w 2085975"/>
                <a:gd name="connsiteY109" fmla="*/ 1350645 h 2521011"/>
                <a:gd name="connsiteX110" fmla="*/ 2057400 w 2085975"/>
                <a:gd name="connsiteY110" fmla="*/ 1419225 h 2521011"/>
                <a:gd name="connsiteX111" fmla="*/ 2034540 w 2085975"/>
                <a:gd name="connsiteY111" fmla="*/ 1451610 h 2521011"/>
                <a:gd name="connsiteX112" fmla="*/ 2085975 w 2085975"/>
                <a:gd name="connsiteY112" fmla="*/ 1527810 h 2521011"/>
                <a:gd name="connsiteX113" fmla="*/ 2080260 w 2085975"/>
                <a:gd name="connsiteY113" fmla="*/ 1565910 h 2521011"/>
                <a:gd name="connsiteX114" fmla="*/ 2045970 w 2085975"/>
                <a:gd name="connsiteY114" fmla="*/ 1581150 h 2521011"/>
                <a:gd name="connsiteX115" fmla="*/ 2013585 w 2085975"/>
                <a:gd name="connsiteY115" fmla="*/ 1657350 h 2521011"/>
                <a:gd name="connsiteX116" fmla="*/ 2047875 w 2085975"/>
                <a:gd name="connsiteY116" fmla="*/ 1691640 h 2521011"/>
                <a:gd name="connsiteX117" fmla="*/ 2011680 w 2085975"/>
                <a:gd name="connsiteY117" fmla="*/ 1737360 h 2521011"/>
                <a:gd name="connsiteX118" fmla="*/ 2013585 w 2085975"/>
                <a:gd name="connsiteY118" fmla="*/ 1739265 h 2521011"/>
                <a:gd name="connsiteX119" fmla="*/ 1912620 w 2085975"/>
                <a:gd name="connsiteY119" fmla="*/ 1644015 h 2521011"/>
                <a:gd name="connsiteX120" fmla="*/ 1823085 w 2085975"/>
                <a:gd name="connsiteY120" fmla="*/ 1708785 h 2521011"/>
                <a:gd name="connsiteX121" fmla="*/ 1691640 w 2085975"/>
                <a:gd name="connsiteY121" fmla="*/ 1737360 h 2521011"/>
                <a:gd name="connsiteX122" fmla="*/ 1678305 w 2085975"/>
                <a:gd name="connsiteY122" fmla="*/ 1722120 h 2521011"/>
                <a:gd name="connsiteX123" fmla="*/ 1621155 w 2085975"/>
                <a:gd name="connsiteY123" fmla="*/ 1737360 h 2521011"/>
                <a:gd name="connsiteX124" fmla="*/ 1617345 w 2085975"/>
                <a:gd name="connsiteY124" fmla="*/ 1760220 h 2521011"/>
                <a:gd name="connsiteX125" fmla="*/ 1565432 w 2085975"/>
                <a:gd name="connsiteY125" fmla="*/ 1773198 h 2521011"/>
                <a:gd name="connsiteX126" fmla="*/ 1564005 w 2085975"/>
                <a:gd name="connsiteY126" fmla="*/ 1771650 h 2521011"/>
                <a:gd name="connsiteX127" fmla="*/ 1520190 w 2085975"/>
                <a:gd name="connsiteY127" fmla="*/ 1811655 h 2521011"/>
                <a:gd name="connsiteX128" fmla="*/ 1501140 w 2085975"/>
                <a:gd name="connsiteY128" fmla="*/ 1811655 h 2521011"/>
                <a:gd name="connsiteX129" fmla="*/ 1428750 w 2085975"/>
                <a:gd name="connsiteY129" fmla="*/ 1903095 h 2521011"/>
                <a:gd name="connsiteX130" fmla="*/ 1421130 w 2085975"/>
                <a:gd name="connsiteY130" fmla="*/ 1952625 h 2521011"/>
                <a:gd name="connsiteX131" fmla="*/ 1396365 w 2085975"/>
                <a:gd name="connsiteY131" fmla="*/ 1918335 h 2521011"/>
                <a:gd name="connsiteX132" fmla="*/ 1358265 w 2085975"/>
                <a:gd name="connsiteY132" fmla="*/ 1986915 h 2521011"/>
                <a:gd name="connsiteX133" fmla="*/ 1343025 w 2085975"/>
                <a:gd name="connsiteY133" fmla="*/ 1986915 h 2521011"/>
                <a:gd name="connsiteX134" fmla="*/ 1297305 w 2085975"/>
                <a:gd name="connsiteY134" fmla="*/ 2019300 h 2521011"/>
                <a:gd name="connsiteX135" fmla="*/ 1301115 w 2085975"/>
                <a:gd name="connsiteY135" fmla="*/ 2038350 h 2521011"/>
                <a:gd name="connsiteX136" fmla="*/ 1259205 w 2085975"/>
                <a:gd name="connsiteY136" fmla="*/ 2066925 h 2521011"/>
                <a:gd name="connsiteX137" fmla="*/ 1272540 w 2085975"/>
                <a:gd name="connsiteY137" fmla="*/ 2097405 h 2521011"/>
                <a:gd name="connsiteX138" fmla="*/ 1202055 w 2085975"/>
                <a:gd name="connsiteY138" fmla="*/ 2106930 h 2521011"/>
                <a:gd name="connsiteX139" fmla="*/ 1183005 w 2085975"/>
                <a:gd name="connsiteY139" fmla="*/ 2143125 h 2521011"/>
                <a:gd name="connsiteX140" fmla="*/ 1156335 w 2085975"/>
                <a:gd name="connsiteY140" fmla="*/ 2164080 h 2521011"/>
                <a:gd name="connsiteX141" fmla="*/ 1122045 w 2085975"/>
                <a:gd name="connsiteY141" fmla="*/ 2141220 h 2521011"/>
                <a:gd name="connsiteX142" fmla="*/ 1107891 w 2085975"/>
                <a:gd name="connsiteY142" fmla="*/ 2157396 h 2521011"/>
                <a:gd name="connsiteX143" fmla="*/ 1106805 w 2085975"/>
                <a:gd name="connsiteY143" fmla="*/ 2156460 h 2521011"/>
                <a:gd name="connsiteX144" fmla="*/ 979170 w 2085975"/>
                <a:gd name="connsiteY144" fmla="*/ 2042160 h 2521011"/>
                <a:gd name="connsiteX145" fmla="*/ 932138 w 2085975"/>
                <a:gd name="connsiteY145" fmla="*/ 2104529 h 2521011"/>
                <a:gd name="connsiteX146" fmla="*/ 851535 w 2085975"/>
                <a:gd name="connsiteY146" fmla="*/ 2101216 h 2521011"/>
                <a:gd name="connsiteX147" fmla="*/ 847725 w 2085975"/>
                <a:gd name="connsiteY147" fmla="*/ 2129791 h 2521011"/>
                <a:gd name="connsiteX148" fmla="*/ 689610 w 2085975"/>
                <a:gd name="connsiteY148" fmla="*/ 2129791 h 2521011"/>
                <a:gd name="connsiteX149" fmla="*/ 685800 w 2085975"/>
                <a:gd name="connsiteY149" fmla="*/ 2025016 h 2521011"/>
                <a:gd name="connsiteX150" fmla="*/ 683980 w 2085975"/>
                <a:gd name="connsiteY150" fmla="*/ 2024761 h 2521011"/>
                <a:gd name="connsiteX151" fmla="*/ 701040 w 2085975"/>
                <a:gd name="connsiteY151" fmla="*/ 1973580 h 2521011"/>
                <a:gd name="connsiteX152" fmla="*/ 659130 w 2085975"/>
                <a:gd name="connsiteY152" fmla="*/ 1939290 h 2521011"/>
                <a:gd name="connsiteX153" fmla="*/ 662940 w 2085975"/>
                <a:gd name="connsiteY153" fmla="*/ 1899285 h 2521011"/>
                <a:gd name="connsiteX154" fmla="*/ 674370 w 2085975"/>
                <a:gd name="connsiteY154" fmla="*/ 1836420 h 2521011"/>
                <a:gd name="connsiteX155" fmla="*/ 643890 w 2085975"/>
                <a:gd name="connsiteY155" fmla="*/ 1802130 h 2521011"/>
                <a:gd name="connsiteX156" fmla="*/ 590550 w 2085975"/>
                <a:gd name="connsiteY156" fmla="*/ 1790700 h 2521011"/>
                <a:gd name="connsiteX157" fmla="*/ 520065 w 2085975"/>
                <a:gd name="connsiteY157" fmla="*/ 1731645 h 2521011"/>
                <a:gd name="connsiteX158" fmla="*/ 520065 w 2085975"/>
                <a:gd name="connsiteY158" fmla="*/ 1704975 h 2521011"/>
                <a:gd name="connsiteX159" fmla="*/ 491490 w 2085975"/>
                <a:gd name="connsiteY159" fmla="*/ 1708785 h 2521011"/>
                <a:gd name="connsiteX160" fmla="*/ 386715 w 2085975"/>
                <a:gd name="connsiteY160" fmla="*/ 1638300 h 2521011"/>
                <a:gd name="connsiteX161" fmla="*/ 345639 w 2085975"/>
                <a:gd name="connsiteY161" fmla="*/ 1595581 h 2521011"/>
                <a:gd name="connsiteX162" fmla="*/ 346710 w 2085975"/>
                <a:gd name="connsiteY162" fmla="*/ 1543050 h 2521011"/>
                <a:gd name="connsiteX163" fmla="*/ 302895 w 2085975"/>
                <a:gd name="connsiteY163" fmla="*/ 1522095 h 2521011"/>
                <a:gd name="connsiteX164" fmla="*/ 318135 w 2085975"/>
                <a:gd name="connsiteY164" fmla="*/ 1470660 h 2521011"/>
                <a:gd name="connsiteX165" fmla="*/ 274320 w 2085975"/>
                <a:gd name="connsiteY165" fmla="*/ 1491615 h 2521011"/>
                <a:gd name="connsiteX166" fmla="*/ 241935 w 2085975"/>
                <a:gd name="connsiteY166" fmla="*/ 1491615 h 2521011"/>
                <a:gd name="connsiteX167" fmla="*/ 236220 w 2085975"/>
                <a:gd name="connsiteY167" fmla="*/ 1510665 h 2521011"/>
                <a:gd name="connsiteX168" fmla="*/ 85676 w 2085975"/>
                <a:gd name="connsiteY168" fmla="*/ 1510087 h 2521011"/>
                <a:gd name="connsiteX169" fmla="*/ 80010 w 2085975"/>
                <a:gd name="connsiteY169" fmla="*/ 1443990 h 2521011"/>
                <a:gd name="connsiteX170" fmla="*/ 30480 w 2085975"/>
                <a:gd name="connsiteY170" fmla="*/ 1466850 h 2521011"/>
                <a:gd name="connsiteX171" fmla="*/ 9525 w 2085975"/>
                <a:gd name="connsiteY171" fmla="*/ 1390650 h 2521011"/>
                <a:gd name="connsiteX172" fmla="*/ 0 w 2085975"/>
                <a:gd name="connsiteY172" fmla="*/ 1389648 h 2521011"/>
                <a:gd name="connsiteX173" fmla="*/ 0 w 2085975"/>
                <a:gd name="connsiteY173" fmla="*/ 1352550 h 2521011"/>
                <a:gd name="connsiteX174" fmla="*/ 30480 w 2085975"/>
                <a:gd name="connsiteY174" fmla="*/ 1314450 h 2521011"/>
                <a:gd name="connsiteX175" fmla="*/ 95250 w 2085975"/>
                <a:gd name="connsiteY175" fmla="*/ 1303020 h 2521011"/>
                <a:gd name="connsiteX176" fmla="*/ 112395 w 2085975"/>
                <a:gd name="connsiteY176" fmla="*/ 1238250 h 2521011"/>
                <a:gd name="connsiteX177" fmla="*/ 100965 w 2085975"/>
                <a:gd name="connsiteY177" fmla="*/ 1143000 h 2521011"/>
                <a:gd name="connsiteX178" fmla="*/ 101779 w 2085975"/>
                <a:gd name="connsiteY178" fmla="*/ 1135131 h 2521011"/>
                <a:gd name="connsiteX179" fmla="*/ 190501 w 2085975"/>
                <a:gd name="connsiteY179" fmla="*/ 1110615 h 2521011"/>
                <a:gd name="connsiteX180" fmla="*/ 207646 w 2085975"/>
                <a:gd name="connsiteY180" fmla="*/ 1022985 h 2521011"/>
                <a:gd name="connsiteX181" fmla="*/ 186691 w 2085975"/>
                <a:gd name="connsiteY181" fmla="*/ 986790 h 2521011"/>
                <a:gd name="connsiteX182" fmla="*/ 57151 w 2085975"/>
                <a:gd name="connsiteY182" fmla="*/ 969645 h 2521011"/>
                <a:gd name="connsiteX183" fmla="*/ 125731 w 2085975"/>
                <a:gd name="connsiteY183" fmla="*/ 843915 h 2521011"/>
                <a:gd name="connsiteX184" fmla="*/ 129541 w 2085975"/>
                <a:gd name="connsiteY184" fmla="*/ 731520 h 2521011"/>
                <a:gd name="connsiteX185" fmla="*/ 104775 w 2085975"/>
                <a:gd name="connsiteY185" fmla="*/ 715066 h 2521011"/>
                <a:gd name="connsiteX186" fmla="*/ 104775 w 2085975"/>
                <a:gd name="connsiteY186" fmla="*/ 567691 h 2521011"/>
                <a:gd name="connsiteX187" fmla="*/ 125730 w 2085975"/>
                <a:gd name="connsiteY187" fmla="*/ 489586 h 2521011"/>
                <a:gd name="connsiteX188" fmla="*/ 95250 w 2085975"/>
                <a:gd name="connsiteY188" fmla="*/ 447676 h 2521011"/>
                <a:gd name="connsiteX189" fmla="*/ 169545 w 2085975"/>
                <a:gd name="connsiteY189" fmla="*/ 449581 h 2521011"/>
                <a:gd name="connsiteX190" fmla="*/ 164949 w 2085975"/>
                <a:gd name="connsiteY190" fmla="*/ 446066 h 2521011"/>
                <a:gd name="connsiteX191" fmla="*/ 169545 w 2085975"/>
                <a:gd name="connsiteY191" fmla="*/ 447675 h 2521011"/>
                <a:gd name="connsiteX192" fmla="*/ 200025 w 2085975"/>
                <a:gd name="connsiteY192" fmla="*/ 382905 h 2521011"/>
                <a:gd name="connsiteX193" fmla="*/ 283845 w 2085975"/>
                <a:gd name="connsiteY193" fmla="*/ 384810 h 2521011"/>
                <a:gd name="connsiteX194" fmla="*/ 329565 w 2085975"/>
                <a:gd name="connsiteY194" fmla="*/ 361950 h 2521011"/>
                <a:gd name="connsiteX195" fmla="*/ 344805 w 2085975"/>
                <a:gd name="connsiteY195" fmla="*/ 335280 h 2521011"/>
                <a:gd name="connsiteX196" fmla="*/ 348615 w 2085975"/>
                <a:gd name="connsiteY196" fmla="*/ 266700 h 2521011"/>
                <a:gd name="connsiteX197" fmla="*/ 325755 w 2085975"/>
                <a:gd name="connsiteY197" fmla="*/ 198120 h 2521011"/>
                <a:gd name="connsiteX198" fmla="*/ 272415 w 2085975"/>
                <a:gd name="connsiteY198" fmla="*/ 137160 h 2521011"/>
                <a:gd name="connsiteX199" fmla="*/ 295275 w 2085975"/>
                <a:gd name="connsiteY199" fmla="*/ 125730 h 2521011"/>
                <a:gd name="connsiteX200" fmla="*/ 293496 w 2085975"/>
                <a:gd name="connsiteY200" fmla="*/ 119401 h 2521011"/>
                <a:gd name="connsiteX201" fmla="*/ 295275 w 2085975"/>
                <a:gd name="connsiteY201" fmla="*/ 120015 h 2521011"/>
                <a:gd name="connsiteX202" fmla="*/ 337185 w 2085975"/>
                <a:gd name="connsiteY202" fmla="*/ 74295 h 2521011"/>
                <a:gd name="connsiteX203" fmla="*/ 403860 w 2085975"/>
                <a:gd name="connsiteY203" fmla="*/ 85725 h 2521011"/>
                <a:gd name="connsiteX204" fmla="*/ 381000 w 2085975"/>
                <a:gd name="connsiteY204" fmla="*/ 49530 h 2521011"/>
                <a:gd name="connsiteX205" fmla="*/ 432435 w 2085975"/>
                <a:gd name="connsiteY205" fmla="*/ 13335 h 2521011"/>
                <a:gd name="connsiteX206" fmla="*/ 537210 w 2085975"/>
                <a:gd name="connsiteY20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99176 w 2085975"/>
                <a:gd name="connsiteY50" fmla="*/ 2346230 h 2521011"/>
                <a:gd name="connsiteX51" fmla="*/ 1562956 w 2085975"/>
                <a:gd name="connsiteY51" fmla="*/ 1776635 h 2521011"/>
                <a:gd name="connsiteX52" fmla="*/ 1565691 w 2085975"/>
                <a:gd name="connsiteY52" fmla="*/ 1775952 h 2521011"/>
                <a:gd name="connsiteX53" fmla="*/ 338452 w 2085975"/>
                <a:gd name="connsiteY53" fmla="*/ 1588442 h 2521011"/>
                <a:gd name="connsiteX54" fmla="*/ 338961 w 2085975"/>
                <a:gd name="connsiteY54" fmla="*/ 1588971 h 2521011"/>
                <a:gd name="connsiteX55" fmla="*/ 338452 w 2085975"/>
                <a:gd name="connsiteY55" fmla="*/ 1588442 h 2521011"/>
                <a:gd name="connsiteX56" fmla="*/ 537210 w 2085975"/>
                <a:gd name="connsiteY56" fmla="*/ 0 h 2521011"/>
                <a:gd name="connsiteX57" fmla="*/ 563880 w 2085975"/>
                <a:gd name="connsiteY57" fmla="*/ 80010 h 2521011"/>
                <a:gd name="connsiteX58" fmla="*/ 672465 w 2085975"/>
                <a:gd name="connsiteY58" fmla="*/ 51435 h 2521011"/>
                <a:gd name="connsiteX59" fmla="*/ 721352 w 2085975"/>
                <a:gd name="connsiteY59" fmla="*/ 29486 h 2521011"/>
                <a:gd name="connsiteX60" fmla="*/ 744855 w 2085975"/>
                <a:gd name="connsiteY60" fmla="*/ 59055 h 2521011"/>
                <a:gd name="connsiteX61" fmla="*/ 739140 w 2085975"/>
                <a:gd name="connsiteY61" fmla="*/ 89535 h 2521011"/>
                <a:gd name="connsiteX62" fmla="*/ 821055 w 2085975"/>
                <a:gd name="connsiteY62" fmla="*/ 93345 h 2521011"/>
                <a:gd name="connsiteX63" fmla="*/ 834390 w 2085975"/>
                <a:gd name="connsiteY63" fmla="*/ 19050 h 2521011"/>
                <a:gd name="connsiteX64" fmla="*/ 855345 w 2085975"/>
                <a:gd name="connsiteY64" fmla="*/ 47625 h 2521011"/>
                <a:gd name="connsiteX65" fmla="*/ 946785 w 2085975"/>
                <a:gd name="connsiteY65" fmla="*/ 47625 h 2521011"/>
                <a:gd name="connsiteX66" fmla="*/ 996315 w 2085975"/>
                <a:gd name="connsiteY66" fmla="*/ 38100 h 2521011"/>
                <a:gd name="connsiteX67" fmla="*/ 1003935 w 2085975"/>
                <a:gd name="connsiteY67" fmla="*/ 9525 h 2521011"/>
                <a:gd name="connsiteX68" fmla="*/ 1064895 w 2085975"/>
                <a:gd name="connsiteY68" fmla="*/ 0 h 2521011"/>
                <a:gd name="connsiteX69" fmla="*/ 1097280 w 2085975"/>
                <a:gd name="connsiteY69" fmla="*/ 102870 h 2521011"/>
                <a:gd name="connsiteX70" fmla="*/ 1110615 w 2085975"/>
                <a:gd name="connsiteY70" fmla="*/ 102870 h 2521011"/>
                <a:gd name="connsiteX71" fmla="*/ 1135380 w 2085975"/>
                <a:gd name="connsiteY71" fmla="*/ 190500 h 2521011"/>
                <a:gd name="connsiteX72" fmla="*/ 1137805 w 2085975"/>
                <a:gd name="connsiteY72" fmla="*/ 195722 h 2521011"/>
                <a:gd name="connsiteX73" fmla="*/ 1135380 w 2085975"/>
                <a:gd name="connsiteY73" fmla="*/ 198120 h 2521011"/>
                <a:gd name="connsiteX74" fmla="*/ 1131570 w 2085975"/>
                <a:gd name="connsiteY74" fmla="*/ 240030 h 2521011"/>
                <a:gd name="connsiteX75" fmla="*/ 1156335 w 2085975"/>
                <a:gd name="connsiteY75" fmla="*/ 346710 h 2521011"/>
                <a:gd name="connsiteX76" fmla="*/ 1099185 w 2085975"/>
                <a:gd name="connsiteY76" fmla="*/ 363855 h 2521011"/>
                <a:gd name="connsiteX77" fmla="*/ 1127760 w 2085975"/>
                <a:gd name="connsiteY77" fmla="*/ 510540 h 2521011"/>
                <a:gd name="connsiteX78" fmla="*/ 1148715 w 2085975"/>
                <a:gd name="connsiteY78" fmla="*/ 563880 h 2521011"/>
                <a:gd name="connsiteX79" fmla="*/ 1194435 w 2085975"/>
                <a:gd name="connsiteY79" fmla="*/ 641985 h 2521011"/>
                <a:gd name="connsiteX80" fmla="*/ 1215390 w 2085975"/>
                <a:gd name="connsiteY80" fmla="*/ 645795 h 2521011"/>
                <a:gd name="connsiteX81" fmla="*/ 1243965 w 2085975"/>
                <a:gd name="connsiteY81" fmla="*/ 737235 h 2521011"/>
                <a:gd name="connsiteX82" fmla="*/ 1423035 w 2085975"/>
                <a:gd name="connsiteY82" fmla="*/ 702945 h 2521011"/>
                <a:gd name="connsiteX83" fmla="*/ 1422609 w 2085975"/>
                <a:gd name="connsiteY83" fmla="*/ 700259 h 2521011"/>
                <a:gd name="connsiteX84" fmla="*/ 1468755 w 2085975"/>
                <a:gd name="connsiteY84" fmla="*/ 689610 h 2521011"/>
                <a:gd name="connsiteX85" fmla="*/ 1491615 w 2085975"/>
                <a:gd name="connsiteY85" fmla="*/ 659130 h 2521011"/>
                <a:gd name="connsiteX86" fmla="*/ 1520190 w 2085975"/>
                <a:gd name="connsiteY86" fmla="*/ 645795 h 2521011"/>
                <a:gd name="connsiteX87" fmla="*/ 1531620 w 2085975"/>
                <a:gd name="connsiteY87" fmla="*/ 613410 h 2521011"/>
                <a:gd name="connsiteX88" fmla="*/ 1552575 w 2085975"/>
                <a:gd name="connsiteY88" fmla="*/ 594360 h 2521011"/>
                <a:gd name="connsiteX89" fmla="*/ 1573530 w 2085975"/>
                <a:gd name="connsiteY89" fmla="*/ 609600 h 2521011"/>
                <a:gd name="connsiteX90" fmla="*/ 1567815 w 2085975"/>
                <a:gd name="connsiteY90" fmla="*/ 708660 h 2521011"/>
                <a:gd name="connsiteX91" fmla="*/ 1638300 w 2085975"/>
                <a:gd name="connsiteY91" fmla="*/ 786765 h 2521011"/>
                <a:gd name="connsiteX92" fmla="*/ 1640205 w 2085975"/>
                <a:gd name="connsiteY92" fmla="*/ 851535 h 2521011"/>
                <a:gd name="connsiteX93" fmla="*/ 1615440 w 2085975"/>
                <a:gd name="connsiteY93" fmla="*/ 872490 h 2521011"/>
                <a:gd name="connsiteX94" fmla="*/ 1678305 w 2085975"/>
                <a:gd name="connsiteY94" fmla="*/ 876300 h 2521011"/>
                <a:gd name="connsiteX95" fmla="*/ 1964632 w 2085975"/>
                <a:gd name="connsiteY95" fmla="*/ 811829 h 2521011"/>
                <a:gd name="connsiteX96" fmla="*/ 1985010 w 2085975"/>
                <a:gd name="connsiteY96" fmla="*/ 889635 h 2521011"/>
                <a:gd name="connsiteX97" fmla="*/ 1977390 w 2085975"/>
                <a:gd name="connsiteY97" fmla="*/ 942975 h 2521011"/>
                <a:gd name="connsiteX98" fmla="*/ 1912620 w 2085975"/>
                <a:gd name="connsiteY98" fmla="*/ 952500 h 2521011"/>
                <a:gd name="connsiteX99" fmla="*/ 1912620 w 2085975"/>
                <a:gd name="connsiteY99" fmla="*/ 1022985 h 2521011"/>
                <a:gd name="connsiteX100" fmla="*/ 1956435 w 2085975"/>
                <a:gd name="connsiteY100" fmla="*/ 1028700 h 2521011"/>
                <a:gd name="connsiteX101" fmla="*/ 1996440 w 2085975"/>
                <a:gd name="connsiteY101" fmla="*/ 1002030 h 2521011"/>
                <a:gd name="connsiteX102" fmla="*/ 1975485 w 2085975"/>
                <a:gd name="connsiteY102" fmla="*/ 1057275 h 2521011"/>
                <a:gd name="connsiteX103" fmla="*/ 1971675 w 2085975"/>
                <a:gd name="connsiteY103" fmla="*/ 1137285 h 2521011"/>
                <a:gd name="connsiteX104" fmla="*/ 1976108 w 2085975"/>
                <a:gd name="connsiteY104" fmla="*/ 1138062 h 2521011"/>
                <a:gd name="connsiteX105" fmla="*/ 2025015 w 2085975"/>
                <a:gd name="connsiteY105" fmla="*/ 1226820 h 2521011"/>
                <a:gd name="connsiteX106" fmla="*/ 1965960 w 2085975"/>
                <a:gd name="connsiteY106" fmla="*/ 1257300 h 2521011"/>
                <a:gd name="connsiteX107" fmla="*/ 1975485 w 2085975"/>
                <a:gd name="connsiteY107" fmla="*/ 1295400 h 2521011"/>
                <a:gd name="connsiteX108" fmla="*/ 1929765 w 2085975"/>
                <a:gd name="connsiteY108" fmla="*/ 1350645 h 2521011"/>
                <a:gd name="connsiteX109" fmla="*/ 2057400 w 2085975"/>
                <a:gd name="connsiteY109" fmla="*/ 1419225 h 2521011"/>
                <a:gd name="connsiteX110" fmla="*/ 2034540 w 2085975"/>
                <a:gd name="connsiteY110" fmla="*/ 1451610 h 2521011"/>
                <a:gd name="connsiteX111" fmla="*/ 2085975 w 2085975"/>
                <a:gd name="connsiteY111" fmla="*/ 1527810 h 2521011"/>
                <a:gd name="connsiteX112" fmla="*/ 2080260 w 2085975"/>
                <a:gd name="connsiteY112" fmla="*/ 1565910 h 2521011"/>
                <a:gd name="connsiteX113" fmla="*/ 2045970 w 2085975"/>
                <a:gd name="connsiteY113" fmla="*/ 1581150 h 2521011"/>
                <a:gd name="connsiteX114" fmla="*/ 2013585 w 2085975"/>
                <a:gd name="connsiteY114" fmla="*/ 1657350 h 2521011"/>
                <a:gd name="connsiteX115" fmla="*/ 2047875 w 2085975"/>
                <a:gd name="connsiteY115" fmla="*/ 1691640 h 2521011"/>
                <a:gd name="connsiteX116" fmla="*/ 2011680 w 2085975"/>
                <a:gd name="connsiteY116" fmla="*/ 1737360 h 2521011"/>
                <a:gd name="connsiteX117" fmla="*/ 2013585 w 2085975"/>
                <a:gd name="connsiteY117" fmla="*/ 1739265 h 2521011"/>
                <a:gd name="connsiteX118" fmla="*/ 1912620 w 2085975"/>
                <a:gd name="connsiteY118" fmla="*/ 1644015 h 2521011"/>
                <a:gd name="connsiteX119" fmla="*/ 1823085 w 2085975"/>
                <a:gd name="connsiteY119" fmla="*/ 1708785 h 2521011"/>
                <a:gd name="connsiteX120" fmla="*/ 1691640 w 2085975"/>
                <a:gd name="connsiteY120" fmla="*/ 1737360 h 2521011"/>
                <a:gd name="connsiteX121" fmla="*/ 1678305 w 2085975"/>
                <a:gd name="connsiteY121" fmla="*/ 1722120 h 2521011"/>
                <a:gd name="connsiteX122" fmla="*/ 1621155 w 2085975"/>
                <a:gd name="connsiteY122" fmla="*/ 1737360 h 2521011"/>
                <a:gd name="connsiteX123" fmla="*/ 1617345 w 2085975"/>
                <a:gd name="connsiteY123" fmla="*/ 1760220 h 2521011"/>
                <a:gd name="connsiteX124" fmla="*/ 1565432 w 2085975"/>
                <a:gd name="connsiteY124" fmla="*/ 1773198 h 2521011"/>
                <a:gd name="connsiteX125" fmla="*/ 1564005 w 2085975"/>
                <a:gd name="connsiteY125" fmla="*/ 1771650 h 2521011"/>
                <a:gd name="connsiteX126" fmla="*/ 1520190 w 2085975"/>
                <a:gd name="connsiteY126" fmla="*/ 1811655 h 2521011"/>
                <a:gd name="connsiteX127" fmla="*/ 1501140 w 2085975"/>
                <a:gd name="connsiteY127" fmla="*/ 1811655 h 2521011"/>
                <a:gd name="connsiteX128" fmla="*/ 1428750 w 2085975"/>
                <a:gd name="connsiteY128" fmla="*/ 1903095 h 2521011"/>
                <a:gd name="connsiteX129" fmla="*/ 1421130 w 2085975"/>
                <a:gd name="connsiteY129" fmla="*/ 1952625 h 2521011"/>
                <a:gd name="connsiteX130" fmla="*/ 1396365 w 2085975"/>
                <a:gd name="connsiteY130" fmla="*/ 1918335 h 2521011"/>
                <a:gd name="connsiteX131" fmla="*/ 1358265 w 2085975"/>
                <a:gd name="connsiteY131" fmla="*/ 1986915 h 2521011"/>
                <a:gd name="connsiteX132" fmla="*/ 1343025 w 2085975"/>
                <a:gd name="connsiteY132" fmla="*/ 1986915 h 2521011"/>
                <a:gd name="connsiteX133" fmla="*/ 1297305 w 2085975"/>
                <a:gd name="connsiteY133" fmla="*/ 2019300 h 2521011"/>
                <a:gd name="connsiteX134" fmla="*/ 1301115 w 2085975"/>
                <a:gd name="connsiteY134" fmla="*/ 2038350 h 2521011"/>
                <a:gd name="connsiteX135" fmla="*/ 1259205 w 2085975"/>
                <a:gd name="connsiteY135" fmla="*/ 2066925 h 2521011"/>
                <a:gd name="connsiteX136" fmla="*/ 1272540 w 2085975"/>
                <a:gd name="connsiteY136" fmla="*/ 2097405 h 2521011"/>
                <a:gd name="connsiteX137" fmla="*/ 1202055 w 2085975"/>
                <a:gd name="connsiteY137" fmla="*/ 2106930 h 2521011"/>
                <a:gd name="connsiteX138" fmla="*/ 1183005 w 2085975"/>
                <a:gd name="connsiteY138" fmla="*/ 2143125 h 2521011"/>
                <a:gd name="connsiteX139" fmla="*/ 1156335 w 2085975"/>
                <a:gd name="connsiteY139" fmla="*/ 2164080 h 2521011"/>
                <a:gd name="connsiteX140" fmla="*/ 1122045 w 2085975"/>
                <a:gd name="connsiteY140" fmla="*/ 2141220 h 2521011"/>
                <a:gd name="connsiteX141" fmla="*/ 1107891 w 2085975"/>
                <a:gd name="connsiteY141" fmla="*/ 2157396 h 2521011"/>
                <a:gd name="connsiteX142" fmla="*/ 1106805 w 2085975"/>
                <a:gd name="connsiteY142" fmla="*/ 2156460 h 2521011"/>
                <a:gd name="connsiteX143" fmla="*/ 979170 w 2085975"/>
                <a:gd name="connsiteY143" fmla="*/ 2042160 h 2521011"/>
                <a:gd name="connsiteX144" fmla="*/ 932138 w 2085975"/>
                <a:gd name="connsiteY144" fmla="*/ 2104529 h 2521011"/>
                <a:gd name="connsiteX145" fmla="*/ 851535 w 2085975"/>
                <a:gd name="connsiteY145" fmla="*/ 2101216 h 2521011"/>
                <a:gd name="connsiteX146" fmla="*/ 847725 w 2085975"/>
                <a:gd name="connsiteY146" fmla="*/ 2129791 h 2521011"/>
                <a:gd name="connsiteX147" fmla="*/ 689610 w 2085975"/>
                <a:gd name="connsiteY147" fmla="*/ 2129791 h 2521011"/>
                <a:gd name="connsiteX148" fmla="*/ 685800 w 2085975"/>
                <a:gd name="connsiteY148" fmla="*/ 2025016 h 2521011"/>
                <a:gd name="connsiteX149" fmla="*/ 683980 w 2085975"/>
                <a:gd name="connsiteY149" fmla="*/ 2024761 h 2521011"/>
                <a:gd name="connsiteX150" fmla="*/ 701040 w 2085975"/>
                <a:gd name="connsiteY150" fmla="*/ 1973580 h 2521011"/>
                <a:gd name="connsiteX151" fmla="*/ 659130 w 2085975"/>
                <a:gd name="connsiteY151" fmla="*/ 1939290 h 2521011"/>
                <a:gd name="connsiteX152" fmla="*/ 662940 w 2085975"/>
                <a:gd name="connsiteY152" fmla="*/ 1899285 h 2521011"/>
                <a:gd name="connsiteX153" fmla="*/ 674370 w 2085975"/>
                <a:gd name="connsiteY153" fmla="*/ 1836420 h 2521011"/>
                <a:gd name="connsiteX154" fmla="*/ 643890 w 2085975"/>
                <a:gd name="connsiteY154" fmla="*/ 1802130 h 2521011"/>
                <a:gd name="connsiteX155" fmla="*/ 590550 w 2085975"/>
                <a:gd name="connsiteY155" fmla="*/ 1790700 h 2521011"/>
                <a:gd name="connsiteX156" fmla="*/ 520065 w 2085975"/>
                <a:gd name="connsiteY156" fmla="*/ 1731645 h 2521011"/>
                <a:gd name="connsiteX157" fmla="*/ 520065 w 2085975"/>
                <a:gd name="connsiteY157" fmla="*/ 1704975 h 2521011"/>
                <a:gd name="connsiteX158" fmla="*/ 491490 w 2085975"/>
                <a:gd name="connsiteY158" fmla="*/ 1708785 h 2521011"/>
                <a:gd name="connsiteX159" fmla="*/ 386715 w 2085975"/>
                <a:gd name="connsiteY159" fmla="*/ 1638300 h 2521011"/>
                <a:gd name="connsiteX160" fmla="*/ 345639 w 2085975"/>
                <a:gd name="connsiteY160" fmla="*/ 1595581 h 2521011"/>
                <a:gd name="connsiteX161" fmla="*/ 346710 w 2085975"/>
                <a:gd name="connsiteY161" fmla="*/ 1543050 h 2521011"/>
                <a:gd name="connsiteX162" fmla="*/ 302895 w 2085975"/>
                <a:gd name="connsiteY162" fmla="*/ 1522095 h 2521011"/>
                <a:gd name="connsiteX163" fmla="*/ 318135 w 2085975"/>
                <a:gd name="connsiteY163" fmla="*/ 1470660 h 2521011"/>
                <a:gd name="connsiteX164" fmla="*/ 274320 w 2085975"/>
                <a:gd name="connsiteY164" fmla="*/ 1491615 h 2521011"/>
                <a:gd name="connsiteX165" fmla="*/ 241935 w 2085975"/>
                <a:gd name="connsiteY165" fmla="*/ 1491615 h 2521011"/>
                <a:gd name="connsiteX166" fmla="*/ 236220 w 2085975"/>
                <a:gd name="connsiteY166" fmla="*/ 1510665 h 2521011"/>
                <a:gd name="connsiteX167" fmla="*/ 85676 w 2085975"/>
                <a:gd name="connsiteY167" fmla="*/ 1510087 h 2521011"/>
                <a:gd name="connsiteX168" fmla="*/ 80010 w 2085975"/>
                <a:gd name="connsiteY168" fmla="*/ 1443990 h 2521011"/>
                <a:gd name="connsiteX169" fmla="*/ 30480 w 2085975"/>
                <a:gd name="connsiteY169" fmla="*/ 1466850 h 2521011"/>
                <a:gd name="connsiteX170" fmla="*/ 9525 w 2085975"/>
                <a:gd name="connsiteY170" fmla="*/ 1390650 h 2521011"/>
                <a:gd name="connsiteX171" fmla="*/ 0 w 2085975"/>
                <a:gd name="connsiteY171" fmla="*/ 1389648 h 2521011"/>
                <a:gd name="connsiteX172" fmla="*/ 0 w 2085975"/>
                <a:gd name="connsiteY172" fmla="*/ 1352550 h 2521011"/>
                <a:gd name="connsiteX173" fmla="*/ 30480 w 2085975"/>
                <a:gd name="connsiteY173" fmla="*/ 1314450 h 2521011"/>
                <a:gd name="connsiteX174" fmla="*/ 95250 w 2085975"/>
                <a:gd name="connsiteY174" fmla="*/ 1303020 h 2521011"/>
                <a:gd name="connsiteX175" fmla="*/ 112395 w 2085975"/>
                <a:gd name="connsiteY175" fmla="*/ 1238250 h 2521011"/>
                <a:gd name="connsiteX176" fmla="*/ 100965 w 2085975"/>
                <a:gd name="connsiteY176" fmla="*/ 1143000 h 2521011"/>
                <a:gd name="connsiteX177" fmla="*/ 101779 w 2085975"/>
                <a:gd name="connsiteY177" fmla="*/ 1135131 h 2521011"/>
                <a:gd name="connsiteX178" fmla="*/ 190501 w 2085975"/>
                <a:gd name="connsiteY178" fmla="*/ 1110615 h 2521011"/>
                <a:gd name="connsiteX179" fmla="*/ 207646 w 2085975"/>
                <a:gd name="connsiteY179" fmla="*/ 1022985 h 2521011"/>
                <a:gd name="connsiteX180" fmla="*/ 186691 w 2085975"/>
                <a:gd name="connsiteY180" fmla="*/ 986790 h 2521011"/>
                <a:gd name="connsiteX181" fmla="*/ 57151 w 2085975"/>
                <a:gd name="connsiteY181" fmla="*/ 969645 h 2521011"/>
                <a:gd name="connsiteX182" fmla="*/ 125731 w 2085975"/>
                <a:gd name="connsiteY182" fmla="*/ 843915 h 2521011"/>
                <a:gd name="connsiteX183" fmla="*/ 129541 w 2085975"/>
                <a:gd name="connsiteY183" fmla="*/ 731520 h 2521011"/>
                <a:gd name="connsiteX184" fmla="*/ 104775 w 2085975"/>
                <a:gd name="connsiteY184" fmla="*/ 715066 h 2521011"/>
                <a:gd name="connsiteX185" fmla="*/ 104775 w 2085975"/>
                <a:gd name="connsiteY185" fmla="*/ 567691 h 2521011"/>
                <a:gd name="connsiteX186" fmla="*/ 125730 w 2085975"/>
                <a:gd name="connsiteY186" fmla="*/ 489586 h 2521011"/>
                <a:gd name="connsiteX187" fmla="*/ 95250 w 2085975"/>
                <a:gd name="connsiteY187" fmla="*/ 447676 h 2521011"/>
                <a:gd name="connsiteX188" fmla="*/ 169545 w 2085975"/>
                <a:gd name="connsiteY188" fmla="*/ 449581 h 2521011"/>
                <a:gd name="connsiteX189" fmla="*/ 164949 w 2085975"/>
                <a:gd name="connsiteY189" fmla="*/ 446066 h 2521011"/>
                <a:gd name="connsiteX190" fmla="*/ 169545 w 2085975"/>
                <a:gd name="connsiteY190" fmla="*/ 447675 h 2521011"/>
                <a:gd name="connsiteX191" fmla="*/ 200025 w 2085975"/>
                <a:gd name="connsiteY191" fmla="*/ 382905 h 2521011"/>
                <a:gd name="connsiteX192" fmla="*/ 283845 w 2085975"/>
                <a:gd name="connsiteY192" fmla="*/ 384810 h 2521011"/>
                <a:gd name="connsiteX193" fmla="*/ 329565 w 2085975"/>
                <a:gd name="connsiteY193" fmla="*/ 361950 h 2521011"/>
                <a:gd name="connsiteX194" fmla="*/ 344805 w 2085975"/>
                <a:gd name="connsiteY194" fmla="*/ 335280 h 2521011"/>
                <a:gd name="connsiteX195" fmla="*/ 348615 w 2085975"/>
                <a:gd name="connsiteY195" fmla="*/ 266700 h 2521011"/>
                <a:gd name="connsiteX196" fmla="*/ 325755 w 2085975"/>
                <a:gd name="connsiteY196" fmla="*/ 198120 h 2521011"/>
                <a:gd name="connsiteX197" fmla="*/ 272415 w 2085975"/>
                <a:gd name="connsiteY197" fmla="*/ 137160 h 2521011"/>
                <a:gd name="connsiteX198" fmla="*/ 295275 w 2085975"/>
                <a:gd name="connsiteY198" fmla="*/ 125730 h 2521011"/>
                <a:gd name="connsiteX199" fmla="*/ 293496 w 2085975"/>
                <a:gd name="connsiteY199" fmla="*/ 119401 h 2521011"/>
                <a:gd name="connsiteX200" fmla="*/ 295275 w 2085975"/>
                <a:gd name="connsiteY200" fmla="*/ 120015 h 2521011"/>
                <a:gd name="connsiteX201" fmla="*/ 337185 w 2085975"/>
                <a:gd name="connsiteY201" fmla="*/ 74295 h 2521011"/>
                <a:gd name="connsiteX202" fmla="*/ 403860 w 2085975"/>
                <a:gd name="connsiteY202" fmla="*/ 85725 h 2521011"/>
                <a:gd name="connsiteX203" fmla="*/ 381000 w 2085975"/>
                <a:gd name="connsiteY203" fmla="*/ 49530 h 2521011"/>
                <a:gd name="connsiteX204" fmla="*/ 432435 w 2085975"/>
                <a:gd name="connsiteY204" fmla="*/ 13335 h 2521011"/>
                <a:gd name="connsiteX205" fmla="*/ 537210 w 2085975"/>
                <a:gd name="connsiteY20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562956 w 2085975"/>
                <a:gd name="connsiteY50" fmla="*/ 1776635 h 2521011"/>
                <a:gd name="connsiteX51" fmla="*/ 1565691 w 2085975"/>
                <a:gd name="connsiteY51" fmla="*/ 1775952 h 2521011"/>
                <a:gd name="connsiteX52" fmla="*/ 338452 w 2085975"/>
                <a:gd name="connsiteY52" fmla="*/ 1588442 h 2521011"/>
                <a:gd name="connsiteX53" fmla="*/ 338961 w 2085975"/>
                <a:gd name="connsiteY53" fmla="*/ 1588971 h 2521011"/>
                <a:gd name="connsiteX54" fmla="*/ 338452 w 2085975"/>
                <a:gd name="connsiteY54" fmla="*/ 1588442 h 2521011"/>
                <a:gd name="connsiteX55" fmla="*/ 537210 w 2085975"/>
                <a:gd name="connsiteY55" fmla="*/ 0 h 2521011"/>
                <a:gd name="connsiteX56" fmla="*/ 563880 w 2085975"/>
                <a:gd name="connsiteY56" fmla="*/ 80010 h 2521011"/>
                <a:gd name="connsiteX57" fmla="*/ 672465 w 2085975"/>
                <a:gd name="connsiteY57" fmla="*/ 51435 h 2521011"/>
                <a:gd name="connsiteX58" fmla="*/ 721352 w 2085975"/>
                <a:gd name="connsiteY58" fmla="*/ 29486 h 2521011"/>
                <a:gd name="connsiteX59" fmla="*/ 744855 w 2085975"/>
                <a:gd name="connsiteY59" fmla="*/ 59055 h 2521011"/>
                <a:gd name="connsiteX60" fmla="*/ 739140 w 2085975"/>
                <a:gd name="connsiteY60" fmla="*/ 89535 h 2521011"/>
                <a:gd name="connsiteX61" fmla="*/ 821055 w 2085975"/>
                <a:gd name="connsiteY61" fmla="*/ 93345 h 2521011"/>
                <a:gd name="connsiteX62" fmla="*/ 834390 w 2085975"/>
                <a:gd name="connsiteY62" fmla="*/ 19050 h 2521011"/>
                <a:gd name="connsiteX63" fmla="*/ 855345 w 2085975"/>
                <a:gd name="connsiteY63" fmla="*/ 47625 h 2521011"/>
                <a:gd name="connsiteX64" fmla="*/ 946785 w 2085975"/>
                <a:gd name="connsiteY64" fmla="*/ 47625 h 2521011"/>
                <a:gd name="connsiteX65" fmla="*/ 996315 w 2085975"/>
                <a:gd name="connsiteY65" fmla="*/ 38100 h 2521011"/>
                <a:gd name="connsiteX66" fmla="*/ 1003935 w 2085975"/>
                <a:gd name="connsiteY66" fmla="*/ 9525 h 2521011"/>
                <a:gd name="connsiteX67" fmla="*/ 1064895 w 2085975"/>
                <a:gd name="connsiteY67" fmla="*/ 0 h 2521011"/>
                <a:gd name="connsiteX68" fmla="*/ 1097280 w 2085975"/>
                <a:gd name="connsiteY68" fmla="*/ 102870 h 2521011"/>
                <a:gd name="connsiteX69" fmla="*/ 1110615 w 2085975"/>
                <a:gd name="connsiteY69" fmla="*/ 102870 h 2521011"/>
                <a:gd name="connsiteX70" fmla="*/ 1135380 w 2085975"/>
                <a:gd name="connsiteY70" fmla="*/ 190500 h 2521011"/>
                <a:gd name="connsiteX71" fmla="*/ 1137805 w 2085975"/>
                <a:gd name="connsiteY71" fmla="*/ 195722 h 2521011"/>
                <a:gd name="connsiteX72" fmla="*/ 1135380 w 2085975"/>
                <a:gd name="connsiteY72" fmla="*/ 198120 h 2521011"/>
                <a:gd name="connsiteX73" fmla="*/ 1131570 w 2085975"/>
                <a:gd name="connsiteY73" fmla="*/ 240030 h 2521011"/>
                <a:gd name="connsiteX74" fmla="*/ 1156335 w 2085975"/>
                <a:gd name="connsiteY74" fmla="*/ 346710 h 2521011"/>
                <a:gd name="connsiteX75" fmla="*/ 1099185 w 2085975"/>
                <a:gd name="connsiteY75" fmla="*/ 363855 h 2521011"/>
                <a:gd name="connsiteX76" fmla="*/ 1127760 w 2085975"/>
                <a:gd name="connsiteY76" fmla="*/ 510540 h 2521011"/>
                <a:gd name="connsiteX77" fmla="*/ 1148715 w 2085975"/>
                <a:gd name="connsiteY77" fmla="*/ 563880 h 2521011"/>
                <a:gd name="connsiteX78" fmla="*/ 1194435 w 2085975"/>
                <a:gd name="connsiteY78" fmla="*/ 641985 h 2521011"/>
                <a:gd name="connsiteX79" fmla="*/ 1215390 w 2085975"/>
                <a:gd name="connsiteY79" fmla="*/ 645795 h 2521011"/>
                <a:gd name="connsiteX80" fmla="*/ 1243965 w 2085975"/>
                <a:gd name="connsiteY80" fmla="*/ 737235 h 2521011"/>
                <a:gd name="connsiteX81" fmla="*/ 1423035 w 2085975"/>
                <a:gd name="connsiteY81" fmla="*/ 702945 h 2521011"/>
                <a:gd name="connsiteX82" fmla="*/ 1422609 w 2085975"/>
                <a:gd name="connsiteY82" fmla="*/ 700259 h 2521011"/>
                <a:gd name="connsiteX83" fmla="*/ 1468755 w 2085975"/>
                <a:gd name="connsiteY83" fmla="*/ 689610 h 2521011"/>
                <a:gd name="connsiteX84" fmla="*/ 1491615 w 2085975"/>
                <a:gd name="connsiteY84" fmla="*/ 659130 h 2521011"/>
                <a:gd name="connsiteX85" fmla="*/ 1520190 w 2085975"/>
                <a:gd name="connsiteY85" fmla="*/ 645795 h 2521011"/>
                <a:gd name="connsiteX86" fmla="*/ 1531620 w 2085975"/>
                <a:gd name="connsiteY86" fmla="*/ 613410 h 2521011"/>
                <a:gd name="connsiteX87" fmla="*/ 1552575 w 2085975"/>
                <a:gd name="connsiteY87" fmla="*/ 594360 h 2521011"/>
                <a:gd name="connsiteX88" fmla="*/ 1573530 w 2085975"/>
                <a:gd name="connsiteY88" fmla="*/ 609600 h 2521011"/>
                <a:gd name="connsiteX89" fmla="*/ 1567815 w 2085975"/>
                <a:gd name="connsiteY89" fmla="*/ 708660 h 2521011"/>
                <a:gd name="connsiteX90" fmla="*/ 1638300 w 2085975"/>
                <a:gd name="connsiteY90" fmla="*/ 786765 h 2521011"/>
                <a:gd name="connsiteX91" fmla="*/ 1640205 w 2085975"/>
                <a:gd name="connsiteY91" fmla="*/ 851535 h 2521011"/>
                <a:gd name="connsiteX92" fmla="*/ 1615440 w 2085975"/>
                <a:gd name="connsiteY92" fmla="*/ 872490 h 2521011"/>
                <a:gd name="connsiteX93" fmla="*/ 1678305 w 2085975"/>
                <a:gd name="connsiteY93" fmla="*/ 876300 h 2521011"/>
                <a:gd name="connsiteX94" fmla="*/ 1964632 w 2085975"/>
                <a:gd name="connsiteY94" fmla="*/ 811829 h 2521011"/>
                <a:gd name="connsiteX95" fmla="*/ 1985010 w 2085975"/>
                <a:gd name="connsiteY95" fmla="*/ 889635 h 2521011"/>
                <a:gd name="connsiteX96" fmla="*/ 1977390 w 2085975"/>
                <a:gd name="connsiteY96" fmla="*/ 942975 h 2521011"/>
                <a:gd name="connsiteX97" fmla="*/ 1912620 w 2085975"/>
                <a:gd name="connsiteY97" fmla="*/ 952500 h 2521011"/>
                <a:gd name="connsiteX98" fmla="*/ 1912620 w 2085975"/>
                <a:gd name="connsiteY98" fmla="*/ 1022985 h 2521011"/>
                <a:gd name="connsiteX99" fmla="*/ 1956435 w 2085975"/>
                <a:gd name="connsiteY99" fmla="*/ 1028700 h 2521011"/>
                <a:gd name="connsiteX100" fmla="*/ 1996440 w 2085975"/>
                <a:gd name="connsiteY100" fmla="*/ 1002030 h 2521011"/>
                <a:gd name="connsiteX101" fmla="*/ 1975485 w 2085975"/>
                <a:gd name="connsiteY101" fmla="*/ 1057275 h 2521011"/>
                <a:gd name="connsiteX102" fmla="*/ 1971675 w 2085975"/>
                <a:gd name="connsiteY102" fmla="*/ 1137285 h 2521011"/>
                <a:gd name="connsiteX103" fmla="*/ 1976108 w 2085975"/>
                <a:gd name="connsiteY103" fmla="*/ 1138062 h 2521011"/>
                <a:gd name="connsiteX104" fmla="*/ 2025015 w 2085975"/>
                <a:gd name="connsiteY104" fmla="*/ 1226820 h 2521011"/>
                <a:gd name="connsiteX105" fmla="*/ 1965960 w 2085975"/>
                <a:gd name="connsiteY105" fmla="*/ 1257300 h 2521011"/>
                <a:gd name="connsiteX106" fmla="*/ 1975485 w 2085975"/>
                <a:gd name="connsiteY106" fmla="*/ 1295400 h 2521011"/>
                <a:gd name="connsiteX107" fmla="*/ 1929765 w 2085975"/>
                <a:gd name="connsiteY107" fmla="*/ 1350645 h 2521011"/>
                <a:gd name="connsiteX108" fmla="*/ 2057400 w 2085975"/>
                <a:gd name="connsiteY108" fmla="*/ 1419225 h 2521011"/>
                <a:gd name="connsiteX109" fmla="*/ 2034540 w 2085975"/>
                <a:gd name="connsiteY109" fmla="*/ 1451610 h 2521011"/>
                <a:gd name="connsiteX110" fmla="*/ 2085975 w 2085975"/>
                <a:gd name="connsiteY110" fmla="*/ 1527810 h 2521011"/>
                <a:gd name="connsiteX111" fmla="*/ 2080260 w 2085975"/>
                <a:gd name="connsiteY111" fmla="*/ 1565910 h 2521011"/>
                <a:gd name="connsiteX112" fmla="*/ 2045970 w 2085975"/>
                <a:gd name="connsiteY112" fmla="*/ 1581150 h 2521011"/>
                <a:gd name="connsiteX113" fmla="*/ 2013585 w 2085975"/>
                <a:gd name="connsiteY113" fmla="*/ 1657350 h 2521011"/>
                <a:gd name="connsiteX114" fmla="*/ 2047875 w 2085975"/>
                <a:gd name="connsiteY114" fmla="*/ 1691640 h 2521011"/>
                <a:gd name="connsiteX115" fmla="*/ 2011680 w 2085975"/>
                <a:gd name="connsiteY115" fmla="*/ 1737360 h 2521011"/>
                <a:gd name="connsiteX116" fmla="*/ 2013585 w 2085975"/>
                <a:gd name="connsiteY116" fmla="*/ 1739265 h 2521011"/>
                <a:gd name="connsiteX117" fmla="*/ 1912620 w 2085975"/>
                <a:gd name="connsiteY117" fmla="*/ 1644015 h 2521011"/>
                <a:gd name="connsiteX118" fmla="*/ 1823085 w 2085975"/>
                <a:gd name="connsiteY118" fmla="*/ 1708785 h 2521011"/>
                <a:gd name="connsiteX119" fmla="*/ 1691640 w 2085975"/>
                <a:gd name="connsiteY119" fmla="*/ 1737360 h 2521011"/>
                <a:gd name="connsiteX120" fmla="*/ 1678305 w 2085975"/>
                <a:gd name="connsiteY120" fmla="*/ 1722120 h 2521011"/>
                <a:gd name="connsiteX121" fmla="*/ 1621155 w 2085975"/>
                <a:gd name="connsiteY121" fmla="*/ 1737360 h 2521011"/>
                <a:gd name="connsiteX122" fmla="*/ 1617345 w 2085975"/>
                <a:gd name="connsiteY122" fmla="*/ 1760220 h 2521011"/>
                <a:gd name="connsiteX123" fmla="*/ 1565432 w 2085975"/>
                <a:gd name="connsiteY123" fmla="*/ 1773198 h 2521011"/>
                <a:gd name="connsiteX124" fmla="*/ 1564005 w 2085975"/>
                <a:gd name="connsiteY124" fmla="*/ 1771650 h 2521011"/>
                <a:gd name="connsiteX125" fmla="*/ 1520190 w 2085975"/>
                <a:gd name="connsiteY125" fmla="*/ 1811655 h 2521011"/>
                <a:gd name="connsiteX126" fmla="*/ 1501140 w 2085975"/>
                <a:gd name="connsiteY126" fmla="*/ 1811655 h 2521011"/>
                <a:gd name="connsiteX127" fmla="*/ 1428750 w 2085975"/>
                <a:gd name="connsiteY127" fmla="*/ 1903095 h 2521011"/>
                <a:gd name="connsiteX128" fmla="*/ 1421130 w 2085975"/>
                <a:gd name="connsiteY128" fmla="*/ 1952625 h 2521011"/>
                <a:gd name="connsiteX129" fmla="*/ 1396365 w 2085975"/>
                <a:gd name="connsiteY129" fmla="*/ 1918335 h 2521011"/>
                <a:gd name="connsiteX130" fmla="*/ 1358265 w 2085975"/>
                <a:gd name="connsiteY130" fmla="*/ 1986915 h 2521011"/>
                <a:gd name="connsiteX131" fmla="*/ 1343025 w 2085975"/>
                <a:gd name="connsiteY131" fmla="*/ 1986915 h 2521011"/>
                <a:gd name="connsiteX132" fmla="*/ 1297305 w 2085975"/>
                <a:gd name="connsiteY132" fmla="*/ 2019300 h 2521011"/>
                <a:gd name="connsiteX133" fmla="*/ 1301115 w 2085975"/>
                <a:gd name="connsiteY133" fmla="*/ 2038350 h 2521011"/>
                <a:gd name="connsiteX134" fmla="*/ 1259205 w 2085975"/>
                <a:gd name="connsiteY134" fmla="*/ 2066925 h 2521011"/>
                <a:gd name="connsiteX135" fmla="*/ 1272540 w 2085975"/>
                <a:gd name="connsiteY135" fmla="*/ 2097405 h 2521011"/>
                <a:gd name="connsiteX136" fmla="*/ 1202055 w 2085975"/>
                <a:gd name="connsiteY136" fmla="*/ 2106930 h 2521011"/>
                <a:gd name="connsiteX137" fmla="*/ 1183005 w 2085975"/>
                <a:gd name="connsiteY137" fmla="*/ 2143125 h 2521011"/>
                <a:gd name="connsiteX138" fmla="*/ 1156335 w 2085975"/>
                <a:gd name="connsiteY138" fmla="*/ 2164080 h 2521011"/>
                <a:gd name="connsiteX139" fmla="*/ 1122045 w 2085975"/>
                <a:gd name="connsiteY139" fmla="*/ 2141220 h 2521011"/>
                <a:gd name="connsiteX140" fmla="*/ 1107891 w 2085975"/>
                <a:gd name="connsiteY140" fmla="*/ 2157396 h 2521011"/>
                <a:gd name="connsiteX141" fmla="*/ 1106805 w 2085975"/>
                <a:gd name="connsiteY141" fmla="*/ 2156460 h 2521011"/>
                <a:gd name="connsiteX142" fmla="*/ 979170 w 2085975"/>
                <a:gd name="connsiteY142" fmla="*/ 2042160 h 2521011"/>
                <a:gd name="connsiteX143" fmla="*/ 932138 w 2085975"/>
                <a:gd name="connsiteY143" fmla="*/ 2104529 h 2521011"/>
                <a:gd name="connsiteX144" fmla="*/ 851535 w 2085975"/>
                <a:gd name="connsiteY144" fmla="*/ 2101216 h 2521011"/>
                <a:gd name="connsiteX145" fmla="*/ 847725 w 2085975"/>
                <a:gd name="connsiteY145" fmla="*/ 2129791 h 2521011"/>
                <a:gd name="connsiteX146" fmla="*/ 689610 w 2085975"/>
                <a:gd name="connsiteY146" fmla="*/ 2129791 h 2521011"/>
                <a:gd name="connsiteX147" fmla="*/ 685800 w 2085975"/>
                <a:gd name="connsiteY147" fmla="*/ 2025016 h 2521011"/>
                <a:gd name="connsiteX148" fmla="*/ 683980 w 2085975"/>
                <a:gd name="connsiteY148" fmla="*/ 2024761 h 2521011"/>
                <a:gd name="connsiteX149" fmla="*/ 701040 w 2085975"/>
                <a:gd name="connsiteY149" fmla="*/ 1973580 h 2521011"/>
                <a:gd name="connsiteX150" fmla="*/ 659130 w 2085975"/>
                <a:gd name="connsiteY150" fmla="*/ 1939290 h 2521011"/>
                <a:gd name="connsiteX151" fmla="*/ 662940 w 2085975"/>
                <a:gd name="connsiteY151" fmla="*/ 1899285 h 2521011"/>
                <a:gd name="connsiteX152" fmla="*/ 674370 w 2085975"/>
                <a:gd name="connsiteY152" fmla="*/ 1836420 h 2521011"/>
                <a:gd name="connsiteX153" fmla="*/ 643890 w 2085975"/>
                <a:gd name="connsiteY153" fmla="*/ 1802130 h 2521011"/>
                <a:gd name="connsiteX154" fmla="*/ 590550 w 2085975"/>
                <a:gd name="connsiteY154" fmla="*/ 1790700 h 2521011"/>
                <a:gd name="connsiteX155" fmla="*/ 520065 w 2085975"/>
                <a:gd name="connsiteY155" fmla="*/ 1731645 h 2521011"/>
                <a:gd name="connsiteX156" fmla="*/ 520065 w 2085975"/>
                <a:gd name="connsiteY156" fmla="*/ 1704975 h 2521011"/>
                <a:gd name="connsiteX157" fmla="*/ 491490 w 2085975"/>
                <a:gd name="connsiteY157" fmla="*/ 1708785 h 2521011"/>
                <a:gd name="connsiteX158" fmla="*/ 386715 w 2085975"/>
                <a:gd name="connsiteY158" fmla="*/ 1638300 h 2521011"/>
                <a:gd name="connsiteX159" fmla="*/ 345639 w 2085975"/>
                <a:gd name="connsiteY159" fmla="*/ 1595581 h 2521011"/>
                <a:gd name="connsiteX160" fmla="*/ 346710 w 2085975"/>
                <a:gd name="connsiteY160" fmla="*/ 1543050 h 2521011"/>
                <a:gd name="connsiteX161" fmla="*/ 302895 w 2085975"/>
                <a:gd name="connsiteY161" fmla="*/ 1522095 h 2521011"/>
                <a:gd name="connsiteX162" fmla="*/ 318135 w 2085975"/>
                <a:gd name="connsiteY162" fmla="*/ 1470660 h 2521011"/>
                <a:gd name="connsiteX163" fmla="*/ 274320 w 2085975"/>
                <a:gd name="connsiteY163" fmla="*/ 1491615 h 2521011"/>
                <a:gd name="connsiteX164" fmla="*/ 241935 w 2085975"/>
                <a:gd name="connsiteY164" fmla="*/ 1491615 h 2521011"/>
                <a:gd name="connsiteX165" fmla="*/ 236220 w 2085975"/>
                <a:gd name="connsiteY165" fmla="*/ 1510665 h 2521011"/>
                <a:gd name="connsiteX166" fmla="*/ 85676 w 2085975"/>
                <a:gd name="connsiteY166" fmla="*/ 1510087 h 2521011"/>
                <a:gd name="connsiteX167" fmla="*/ 80010 w 2085975"/>
                <a:gd name="connsiteY167" fmla="*/ 1443990 h 2521011"/>
                <a:gd name="connsiteX168" fmla="*/ 30480 w 2085975"/>
                <a:gd name="connsiteY168" fmla="*/ 1466850 h 2521011"/>
                <a:gd name="connsiteX169" fmla="*/ 9525 w 2085975"/>
                <a:gd name="connsiteY169" fmla="*/ 1390650 h 2521011"/>
                <a:gd name="connsiteX170" fmla="*/ 0 w 2085975"/>
                <a:gd name="connsiteY170" fmla="*/ 1389648 h 2521011"/>
                <a:gd name="connsiteX171" fmla="*/ 0 w 2085975"/>
                <a:gd name="connsiteY171" fmla="*/ 1352550 h 2521011"/>
                <a:gd name="connsiteX172" fmla="*/ 30480 w 2085975"/>
                <a:gd name="connsiteY172" fmla="*/ 1314450 h 2521011"/>
                <a:gd name="connsiteX173" fmla="*/ 95250 w 2085975"/>
                <a:gd name="connsiteY173" fmla="*/ 1303020 h 2521011"/>
                <a:gd name="connsiteX174" fmla="*/ 112395 w 2085975"/>
                <a:gd name="connsiteY174" fmla="*/ 1238250 h 2521011"/>
                <a:gd name="connsiteX175" fmla="*/ 100965 w 2085975"/>
                <a:gd name="connsiteY175" fmla="*/ 1143000 h 2521011"/>
                <a:gd name="connsiteX176" fmla="*/ 101779 w 2085975"/>
                <a:gd name="connsiteY176" fmla="*/ 1135131 h 2521011"/>
                <a:gd name="connsiteX177" fmla="*/ 190501 w 2085975"/>
                <a:gd name="connsiteY177" fmla="*/ 1110615 h 2521011"/>
                <a:gd name="connsiteX178" fmla="*/ 207646 w 2085975"/>
                <a:gd name="connsiteY178" fmla="*/ 1022985 h 2521011"/>
                <a:gd name="connsiteX179" fmla="*/ 186691 w 2085975"/>
                <a:gd name="connsiteY179" fmla="*/ 986790 h 2521011"/>
                <a:gd name="connsiteX180" fmla="*/ 57151 w 2085975"/>
                <a:gd name="connsiteY180" fmla="*/ 969645 h 2521011"/>
                <a:gd name="connsiteX181" fmla="*/ 125731 w 2085975"/>
                <a:gd name="connsiteY181" fmla="*/ 843915 h 2521011"/>
                <a:gd name="connsiteX182" fmla="*/ 129541 w 2085975"/>
                <a:gd name="connsiteY182" fmla="*/ 731520 h 2521011"/>
                <a:gd name="connsiteX183" fmla="*/ 104775 w 2085975"/>
                <a:gd name="connsiteY183" fmla="*/ 715066 h 2521011"/>
                <a:gd name="connsiteX184" fmla="*/ 104775 w 2085975"/>
                <a:gd name="connsiteY184" fmla="*/ 567691 h 2521011"/>
                <a:gd name="connsiteX185" fmla="*/ 125730 w 2085975"/>
                <a:gd name="connsiteY185" fmla="*/ 489586 h 2521011"/>
                <a:gd name="connsiteX186" fmla="*/ 95250 w 2085975"/>
                <a:gd name="connsiteY186" fmla="*/ 447676 h 2521011"/>
                <a:gd name="connsiteX187" fmla="*/ 169545 w 2085975"/>
                <a:gd name="connsiteY187" fmla="*/ 449581 h 2521011"/>
                <a:gd name="connsiteX188" fmla="*/ 164949 w 2085975"/>
                <a:gd name="connsiteY188" fmla="*/ 446066 h 2521011"/>
                <a:gd name="connsiteX189" fmla="*/ 169545 w 2085975"/>
                <a:gd name="connsiteY189" fmla="*/ 447675 h 2521011"/>
                <a:gd name="connsiteX190" fmla="*/ 200025 w 2085975"/>
                <a:gd name="connsiteY190" fmla="*/ 382905 h 2521011"/>
                <a:gd name="connsiteX191" fmla="*/ 283845 w 2085975"/>
                <a:gd name="connsiteY191" fmla="*/ 384810 h 2521011"/>
                <a:gd name="connsiteX192" fmla="*/ 329565 w 2085975"/>
                <a:gd name="connsiteY192" fmla="*/ 361950 h 2521011"/>
                <a:gd name="connsiteX193" fmla="*/ 344805 w 2085975"/>
                <a:gd name="connsiteY193" fmla="*/ 335280 h 2521011"/>
                <a:gd name="connsiteX194" fmla="*/ 348615 w 2085975"/>
                <a:gd name="connsiteY194" fmla="*/ 266700 h 2521011"/>
                <a:gd name="connsiteX195" fmla="*/ 325755 w 2085975"/>
                <a:gd name="connsiteY195" fmla="*/ 198120 h 2521011"/>
                <a:gd name="connsiteX196" fmla="*/ 272415 w 2085975"/>
                <a:gd name="connsiteY196" fmla="*/ 137160 h 2521011"/>
                <a:gd name="connsiteX197" fmla="*/ 295275 w 2085975"/>
                <a:gd name="connsiteY197" fmla="*/ 125730 h 2521011"/>
                <a:gd name="connsiteX198" fmla="*/ 293496 w 2085975"/>
                <a:gd name="connsiteY198" fmla="*/ 119401 h 2521011"/>
                <a:gd name="connsiteX199" fmla="*/ 295275 w 2085975"/>
                <a:gd name="connsiteY199" fmla="*/ 120015 h 2521011"/>
                <a:gd name="connsiteX200" fmla="*/ 337185 w 2085975"/>
                <a:gd name="connsiteY200" fmla="*/ 74295 h 2521011"/>
                <a:gd name="connsiteX201" fmla="*/ 403860 w 2085975"/>
                <a:gd name="connsiteY201" fmla="*/ 85725 h 2521011"/>
                <a:gd name="connsiteX202" fmla="*/ 381000 w 2085975"/>
                <a:gd name="connsiteY202" fmla="*/ 49530 h 2521011"/>
                <a:gd name="connsiteX203" fmla="*/ 432435 w 2085975"/>
                <a:gd name="connsiteY203" fmla="*/ 13335 h 2521011"/>
                <a:gd name="connsiteX204" fmla="*/ 537210 w 2085975"/>
                <a:gd name="connsiteY204" fmla="*/ 0 h 2521011"/>
                <a:gd name="connsiteX0" fmla="*/ 1295584 w 2085975"/>
                <a:gd name="connsiteY0" fmla="*/ 2521011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215390 w 2085975"/>
                <a:gd name="connsiteY7" fmla="*/ 2388870 h 2521011"/>
                <a:gd name="connsiteX8" fmla="*/ 1243965 w 2085975"/>
                <a:gd name="connsiteY8" fmla="*/ 2432685 h 2521011"/>
                <a:gd name="connsiteX9" fmla="*/ 1243656 w 2085975"/>
                <a:gd name="connsiteY9" fmla="*/ 2432818 h 2521011"/>
                <a:gd name="connsiteX10" fmla="*/ 1216642 w 2085975"/>
                <a:gd name="connsiteY10" fmla="*/ 2391397 h 2521011"/>
                <a:gd name="connsiteX11" fmla="*/ 1151872 w 2085975"/>
                <a:gd name="connsiteY11" fmla="*/ 2433307 h 2521011"/>
                <a:gd name="connsiteX12" fmla="*/ 1113772 w 2085975"/>
                <a:gd name="connsiteY12" fmla="*/ 2400922 h 2521011"/>
                <a:gd name="connsiteX13" fmla="*/ 1114623 w 2085975"/>
                <a:gd name="connsiteY13" fmla="*/ 2400183 h 2521011"/>
                <a:gd name="connsiteX14" fmla="*/ 1150620 w 2085975"/>
                <a:gd name="connsiteY14" fmla="*/ 2430780 h 2521011"/>
                <a:gd name="connsiteX15" fmla="*/ 1215390 w 2085975"/>
                <a:gd name="connsiteY15" fmla="*/ 2388870 h 2521011"/>
                <a:gd name="connsiteX16" fmla="*/ 712594 w 2085975"/>
                <a:gd name="connsiteY16" fmla="*/ 2361639 h 2521011"/>
                <a:gd name="connsiteX17" fmla="*/ 785736 w 2085975"/>
                <a:gd name="connsiteY17" fmla="*/ 2365296 h 2521011"/>
                <a:gd name="connsiteX18" fmla="*/ 827791 w 2085975"/>
                <a:gd name="connsiteY18" fmla="*/ 2379924 h 2521011"/>
                <a:gd name="connsiteX19" fmla="*/ 828675 w 2085975"/>
                <a:gd name="connsiteY19" fmla="*/ 2381250 h 2521011"/>
                <a:gd name="connsiteX20" fmla="*/ 784860 w 2085975"/>
                <a:gd name="connsiteY20" fmla="*/ 2366010 h 2521011"/>
                <a:gd name="connsiteX21" fmla="*/ 713471 w 2085975"/>
                <a:gd name="connsiteY21" fmla="*/ 2362441 h 2521011"/>
                <a:gd name="connsiteX22" fmla="*/ 712594 w 2085975"/>
                <a:gd name="connsiteY22" fmla="*/ 2361639 h 2521011"/>
                <a:gd name="connsiteX23" fmla="*/ 1102640 w 2085975"/>
                <a:gd name="connsiteY23" fmla="*/ 2338077 h 2521011"/>
                <a:gd name="connsiteX24" fmla="*/ 1156335 w 2085975"/>
                <a:gd name="connsiteY24" fmla="*/ 2360295 h 2521011"/>
                <a:gd name="connsiteX25" fmla="*/ 1154770 w 2085975"/>
                <a:gd name="connsiteY25" fmla="*/ 2361656 h 2521011"/>
                <a:gd name="connsiteX26" fmla="*/ 1102342 w 2085975"/>
                <a:gd name="connsiteY26" fmla="*/ 2339962 h 2521011"/>
                <a:gd name="connsiteX27" fmla="*/ 1102640 w 2085975"/>
                <a:gd name="connsiteY27" fmla="*/ 2338077 h 2521011"/>
                <a:gd name="connsiteX28" fmla="*/ 838132 w 2085975"/>
                <a:gd name="connsiteY28" fmla="*/ 2302711 h 2521011"/>
                <a:gd name="connsiteX29" fmla="*/ 838200 w 2085975"/>
                <a:gd name="connsiteY29" fmla="*/ 2303145 h 2521011"/>
                <a:gd name="connsiteX30" fmla="*/ 787894 w 2085975"/>
                <a:gd name="connsiteY30" fmla="*/ 2318051 h 2521011"/>
                <a:gd name="connsiteX31" fmla="*/ 787641 w 2085975"/>
                <a:gd name="connsiteY31" fmla="*/ 2317671 h 2521011"/>
                <a:gd name="connsiteX32" fmla="*/ 838132 w 2085975"/>
                <a:gd name="connsiteY32" fmla="*/ 2302711 h 2521011"/>
                <a:gd name="connsiteX33" fmla="*/ 1138418 w 2085975"/>
                <a:gd name="connsiteY33" fmla="*/ 2269355 h 2521011"/>
                <a:gd name="connsiteX34" fmla="*/ 1202055 w 2085975"/>
                <a:gd name="connsiteY34" fmla="*/ 2297430 h 2521011"/>
                <a:gd name="connsiteX35" fmla="*/ 1197951 w 2085975"/>
                <a:gd name="connsiteY35" fmla="*/ 2297594 h 2521011"/>
                <a:gd name="connsiteX36" fmla="*/ 1138537 w 2085975"/>
                <a:gd name="connsiteY36" fmla="*/ 2271382 h 2521011"/>
                <a:gd name="connsiteX37" fmla="*/ 1138418 w 2085975"/>
                <a:gd name="connsiteY37" fmla="*/ 2269355 h 2521011"/>
                <a:gd name="connsiteX38" fmla="*/ 1083951 w 2085975"/>
                <a:gd name="connsiteY38" fmla="*/ 2188714 h 2521011"/>
                <a:gd name="connsiteX39" fmla="*/ 1135380 w 2085975"/>
                <a:gd name="connsiteY39" fmla="*/ 2236470 h 2521011"/>
                <a:gd name="connsiteX40" fmla="*/ 1135465 w 2085975"/>
                <a:gd name="connsiteY40" fmla="*/ 2237914 h 2521011"/>
                <a:gd name="connsiteX41" fmla="*/ 1083292 w 2085975"/>
                <a:gd name="connsiteY41" fmla="*/ 2189467 h 2521011"/>
                <a:gd name="connsiteX42" fmla="*/ 1083951 w 2085975"/>
                <a:gd name="connsiteY42" fmla="*/ 2188714 h 2521011"/>
                <a:gd name="connsiteX43" fmla="*/ 891973 w 2085975"/>
                <a:gd name="connsiteY43" fmla="*/ 2157791 h 2521011"/>
                <a:gd name="connsiteX44" fmla="*/ 891540 w 2085975"/>
                <a:gd name="connsiteY44" fmla="*/ 2158365 h 2521011"/>
                <a:gd name="connsiteX45" fmla="*/ 820091 w 2085975"/>
                <a:gd name="connsiteY45" fmla="*/ 2180928 h 2521011"/>
                <a:gd name="connsiteX46" fmla="*/ 820026 w 2085975"/>
                <a:gd name="connsiteY46" fmla="*/ 2180511 h 2521011"/>
                <a:gd name="connsiteX47" fmla="*/ 891973 w 2085975"/>
                <a:gd name="connsiteY47" fmla="*/ 2157791 h 2521011"/>
                <a:gd name="connsiteX48" fmla="*/ 1565691 w 2085975"/>
                <a:gd name="connsiteY48" fmla="*/ 1775952 h 2521011"/>
                <a:gd name="connsiteX49" fmla="*/ 1562956 w 2085975"/>
                <a:gd name="connsiteY49" fmla="*/ 1776635 h 2521011"/>
                <a:gd name="connsiteX50" fmla="*/ 1565691 w 2085975"/>
                <a:gd name="connsiteY50" fmla="*/ 1775952 h 2521011"/>
                <a:gd name="connsiteX51" fmla="*/ 338452 w 2085975"/>
                <a:gd name="connsiteY51" fmla="*/ 1588442 h 2521011"/>
                <a:gd name="connsiteX52" fmla="*/ 338961 w 2085975"/>
                <a:gd name="connsiteY52" fmla="*/ 1588971 h 2521011"/>
                <a:gd name="connsiteX53" fmla="*/ 338452 w 2085975"/>
                <a:gd name="connsiteY53" fmla="*/ 1588442 h 2521011"/>
                <a:gd name="connsiteX54" fmla="*/ 537210 w 2085975"/>
                <a:gd name="connsiteY54" fmla="*/ 0 h 2521011"/>
                <a:gd name="connsiteX55" fmla="*/ 563880 w 2085975"/>
                <a:gd name="connsiteY55" fmla="*/ 80010 h 2521011"/>
                <a:gd name="connsiteX56" fmla="*/ 672465 w 2085975"/>
                <a:gd name="connsiteY56" fmla="*/ 51435 h 2521011"/>
                <a:gd name="connsiteX57" fmla="*/ 721352 w 2085975"/>
                <a:gd name="connsiteY57" fmla="*/ 29486 h 2521011"/>
                <a:gd name="connsiteX58" fmla="*/ 744855 w 2085975"/>
                <a:gd name="connsiteY58" fmla="*/ 59055 h 2521011"/>
                <a:gd name="connsiteX59" fmla="*/ 739140 w 2085975"/>
                <a:gd name="connsiteY59" fmla="*/ 89535 h 2521011"/>
                <a:gd name="connsiteX60" fmla="*/ 821055 w 2085975"/>
                <a:gd name="connsiteY60" fmla="*/ 93345 h 2521011"/>
                <a:gd name="connsiteX61" fmla="*/ 834390 w 2085975"/>
                <a:gd name="connsiteY61" fmla="*/ 19050 h 2521011"/>
                <a:gd name="connsiteX62" fmla="*/ 855345 w 2085975"/>
                <a:gd name="connsiteY62" fmla="*/ 47625 h 2521011"/>
                <a:gd name="connsiteX63" fmla="*/ 946785 w 2085975"/>
                <a:gd name="connsiteY63" fmla="*/ 47625 h 2521011"/>
                <a:gd name="connsiteX64" fmla="*/ 996315 w 2085975"/>
                <a:gd name="connsiteY64" fmla="*/ 38100 h 2521011"/>
                <a:gd name="connsiteX65" fmla="*/ 1003935 w 2085975"/>
                <a:gd name="connsiteY65" fmla="*/ 9525 h 2521011"/>
                <a:gd name="connsiteX66" fmla="*/ 1064895 w 2085975"/>
                <a:gd name="connsiteY66" fmla="*/ 0 h 2521011"/>
                <a:gd name="connsiteX67" fmla="*/ 1097280 w 2085975"/>
                <a:gd name="connsiteY67" fmla="*/ 102870 h 2521011"/>
                <a:gd name="connsiteX68" fmla="*/ 1110615 w 2085975"/>
                <a:gd name="connsiteY68" fmla="*/ 102870 h 2521011"/>
                <a:gd name="connsiteX69" fmla="*/ 1135380 w 2085975"/>
                <a:gd name="connsiteY69" fmla="*/ 190500 h 2521011"/>
                <a:gd name="connsiteX70" fmla="*/ 1137805 w 2085975"/>
                <a:gd name="connsiteY70" fmla="*/ 195722 h 2521011"/>
                <a:gd name="connsiteX71" fmla="*/ 1135380 w 2085975"/>
                <a:gd name="connsiteY71" fmla="*/ 198120 h 2521011"/>
                <a:gd name="connsiteX72" fmla="*/ 1131570 w 2085975"/>
                <a:gd name="connsiteY72" fmla="*/ 240030 h 2521011"/>
                <a:gd name="connsiteX73" fmla="*/ 1156335 w 2085975"/>
                <a:gd name="connsiteY73" fmla="*/ 346710 h 2521011"/>
                <a:gd name="connsiteX74" fmla="*/ 1099185 w 2085975"/>
                <a:gd name="connsiteY74" fmla="*/ 363855 h 2521011"/>
                <a:gd name="connsiteX75" fmla="*/ 1127760 w 2085975"/>
                <a:gd name="connsiteY75" fmla="*/ 510540 h 2521011"/>
                <a:gd name="connsiteX76" fmla="*/ 1148715 w 2085975"/>
                <a:gd name="connsiteY76" fmla="*/ 563880 h 2521011"/>
                <a:gd name="connsiteX77" fmla="*/ 1194435 w 2085975"/>
                <a:gd name="connsiteY77" fmla="*/ 641985 h 2521011"/>
                <a:gd name="connsiteX78" fmla="*/ 1215390 w 2085975"/>
                <a:gd name="connsiteY78" fmla="*/ 645795 h 2521011"/>
                <a:gd name="connsiteX79" fmla="*/ 1243965 w 2085975"/>
                <a:gd name="connsiteY79" fmla="*/ 737235 h 2521011"/>
                <a:gd name="connsiteX80" fmla="*/ 1423035 w 2085975"/>
                <a:gd name="connsiteY80" fmla="*/ 702945 h 2521011"/>
                <a:gd name="connsiteX81" fmla="*/ 1422609 w 2085975"/>
                <a:gd name="connsiteY81" fmla="*/ 700259 h 2521011"/>
                <a:gd name="connsiteX82" fmla="*/ 1468755 w 2085975"/>
                <a:gd name="connsiteY82" fmla="*/ 689610 h 2521011"/>
                <a:gd name="connsiteX83" fmla="*/ 1491615 w 2085975"/>
                <a:gd name="connsiteY83" fmla="*/ 659130 h 2521011"/>
                <a:gd name="connsiteX84" fmla="*/ 1520190 w 2085975"/>
                <a:gd name="connsiteY84" fmla="*/ 645795 h 2521011"/>
                <a:gd name="connsiteX85" fmla="*/ 1531620 w 2085975"/>
                <a:gd name="connsiteY85" fmla="*/ 613410 h 2521011"/>
                <a:gd name="connsiteX86" fmla="*/ 1552575 w 2085975"/>
                <a:gd name="connsiteY86" fmla="*/ 594360 h 2521011"/>
                <a:gd name="connsiteX87" fmla="*/ 1573530 w 2085975"/>
                <a:gd name="connsiteY87" fmla="*/ 609600 h 2521011"/>
                <a:gd name="connsiteX88" fmla="*/ 1567815 w 2085975"/>
                <a:gd name="connsiteY88" fmla="*/ 708660 h 2521011"/>
                <a:gd name="connsiteX89" fmla="*/ 1638300 w 2085975"/>
                <a:gd name="connsiteY89" fmla="*/ 786765 h 2521011"/>
                <a:gd name="connsiteX90" fmla="*/ 1640205 w 2085975"/>
                <a:gd name="connsiteY90" fmla="*/ 851535 h 2521011"/>
                <a:gd name="connsiteX91" fmla="*/ 1615440 w 2085975"/>
                <a:gd name="connsiteY91" fmla="*/ 872490 h 2521011"/>
                <a:gd name="connsiteX92" fmla="*/ 1678305 w 2085975"/>
                <a:gd name="connsiteY92" fmla="*/ 876300 h 2521011"/>
                <a:gd name="connsiteX93" fmla="*/ 1964632 w 2085975"/>
                <a:gd name="connsiteY93" fmla="*/ 811829 h 2521011"/>
                <a:gd name="connsiteX94" fmla="*/ 1985010 w 2085975"/>
                <a:gd name="connsiteY94" fmla="*/ 889635 h 2521011"/>
                <a:gd name="connsiteX95" fmla="*/ 1977390 w 2085975"/>
                <a:gd name="connsiteY95" fmla="*/ 942975 h 2521011"/>
                <a:gd name="connsiteX96" fmla="*/ 1912620 w 2085975"/>
                <a:gd name="connsiteY96" fmla="*/ 952500 h 2521011"/>
                <a:gd name="connsiteX97" fmla="*/ 1912620 w 2085975"/>
                <a:gd name="connsiteY97" fmla="*/ 1022985 h 2521011"/>
                <a:gd name="connsiteX98" fmla="*/ 1956435 w 2085975"/>
                <a:gd name="connsiteY98" fmla="*/ 1028700 h 2521011"/>
                <a:gd name="connsiteX99" fmla="*/ 1996440 w 2085975"/>
                <a:gd name="connsiteY99" fmla="*/ 1002030 h 2521011"/>
                <a:gd name="connsiteX100" fmla="*/ 1975485 w 2085975"/>
                <a:gd name="connsiteY100" fmla="*/ 1057275 h 2521011"/>
                <a:gd name="connsiteX101" fmla="*/ 1971675 w 2085975"/>
                <a:gd name="connsiteY101" fmla="*/ 1137285 h 2521011"/>
                <a:gd name="connsiteX102" fmla="*/ 1976108 w 2085975"/>
                <a:gd name="connsiteY102" fmla="*/ 1138062 h 2521011"/>
                <a:gd name="connsiteX103" fmla="*/ 2025015 w 2085975"/>
                <a:gd name="connsiteY103" fmla="*/ 1226820 h 2521011"/>
                <a:gd name="connsiteX104" fmla="*/ 1965960 w 2085975"/>
                <a:gd name="connsiteY104" fmla="*/ 1257300 h 2521011"/>
                <a:gd name="connsiteX105" fmla="*/ 1975485 w 2085975"/>
                <a:gd name="connsiteY105" fmla="*/ 1295400 h 2521011"/>
                <a:gd name="connsiteX106" fmla="*/ 1929765 w 2085975"/>
                <a:gd name="connsiteY106" fmla="*/ 1350645 h 2521011"/>
                <a:gd name="connsiteX107" fmla="*/ 2057400 w 2085975"/>
                <a:gd name="connsiteY107" fmla="*/ 1419225 h 2521011"/>
                <a:gd name="connsiteX108" fmla="*/ 2034540 w 2085975"/>
                <a:gd name="connsiteY108" fmla="*/ 1451610 h 2521011"/>
                <a:gd name="connsiteX109" fmla="*/ 2085975 w 2085975"/>
                <a:gd name="connsiteY109" fmla="*/ 1527810 h 2521011"/>
                <a:gd name="connsiteX110" fmla="*/ 2080260 w 2085975"/>
                <a:gd name="connsiteY110" fmla="*/ 1565910 h 2521011"/>
                <a:gd name="connsiteX111" fmla="*/ 2045970 w 2085975"/>
                <a:gd name="connsiteY111" fmla="*/ 1581150 h 2521011"/>
                <a:gd name="connsiteX112" fmla="*/ 2013585 w 2085975"/>
                <a:gd name="connsiteY112" fmla="*/ 1657350 h 2521011"/>
                <a:gd name="connsiteX113" fmla="*/ 2047875 w 2085975"/>
                <a:gd name="connsiteY113" fmla="*/ 1691640 h 2521011"/>
                <a:gd name="connsiteX114" fmla="*/ 2011680 w 2085975"/>
                <a:gd name="connsiteY114" fmla="*/ 1737360 h 2521011"/>
                <a:gd name="connsiteX115" fmla="*/ 2013585 w 2085975"/>
                <a:gd name="connsiteY115" fmla="*/ 1739265 h 2521011"/>
                <a:gd name="connsiteX116" fmla="*/ 1912620 w 2085975"/>
                <a:gd name="connsiteY116" fmla="*/ 1644015 h 2521011"/>
                <a:gd name="connsiteX117" fmla="*/ 1823085 w 2085975"/>
                <a:gd name="connsiteY117" fmla="*/ 1708785 h 2521011"/>
                <a:gd name="connsiteX118" fmla="*/ 1691640 w 2085975"/>
                <a:gd name="connsiteY118" fmla="*/ 1737360 h 2521011"/>
                <a:gd name="connsiteX119" fmla="*/ 1678305 w 2085975"/>
                <a:gd name="connsiteY119" fmla="*/ 1722120 h 2521011"/>
                <a:gd name="connsiteX120" fmla="*/ 1621155 w 2085975"/>
                <a:gd name="connsiteY120" fmla="*/ 1737360 h 2521011"/>
                <a:gd name="connsiteX121" fmla="*/ 1617345 w 2085975"/>
                <a:gd name="connsiteY121" fmla="*/ 1760220 h 2521011"/>
                <a:gd name="connsiteX122" fmla="*/ 1565432 w 2085975"/>
                <a:gd name="connsiteY122" fmla="*/ 1773198 h 2521011"/>
                <a:gd name="connsiteX123" fmla="*/ 1564005 w 2085975"/>
                <a:gd name="connsiteY123" fmla="*/ 1771650 h 2521011"/>
                <a:gd name="connsiteX124" fmla="*/ 1520190 w 2085975"/>
                <a:gd name="connsiteY124" fmla="*/ 1811655 h 2521011"/>
                <a:gd name="connsiteX125" fmla="*/ 1501140 w 2085975"/>
                <a:gd name="connsiteY125" fmla="*/ 1811655 h 2521011"/>
                <a:gd name="connsiteX126" fmla="*/ 1428750 w 2085975"/>
                <a:gd name="connsiteY126" fmla="*/ 1903095 h 2521011"/>
                <a:gd name="connsiteX127" fmla="*/ 1421130 w 2085975"/>
                <a:gd name="connsiteY127" fmla="*/ 1952625 h 2521011"/>
                <a:gd name="connsiteX128" fmla="*/ 1396365 w 2085975"/>
                <a:gd name="connsiteY128" fmla="*/ 1918335 h 2521011"/>
                <a:gd name="connsiteX129" fmla="*/ 1358265 w 2085975"/>
                <a:gd name="connsiteY129" fmla="*/ 1986915 h 2521011"/>
                <a:gd name="connsiteX130" fmla="*/ 1343025 w 2085975"/>
                <a:gd name="connsiteY130" fmla="*/ 1986915 h 2521011"/>
                <a:gd name="connsiteX131" fmla="*/ 1297305 w 2085975"/>
                <a:gd name="connsiteY131" fmla="*/ 2019300 h 2521011"/>
                <a:gd name="connsiteX132" fmla="*/ 1301115 w 2085975"/>
                <a:gd name="connsiteY132" fmla="*/ 2038350 h 2521011"/>
                <a:gd name="connsiteX133" fmla="*/ 1259205 w 2085975"/>
                <a:gd name="connsiteY133" fmla="*/ 2066925 h 2521011"/>
                <a:gd name="connsiteX134" fmla="*/ 1272540 w 2085975"/>
                <a:gd name="connsiteY134" fmla="*/ 2097405 h 2521011"/>
                <a:gd name="connsiteX135" fmla="*/ 1202055 w 2085975"/>
                <a:gd name="connsiteY135" fmla="*/ 2106930 h 2521011"/>
                <a:gd name="connsiteX136" fmla="*/ 1183005 w 2085975"/>
                <a:gd name="connsiteY136" fmla="*/ 2143125 h 2521011"/>
                <a:gd name="connsiteX137" fmla="*/ 1156335 w 2085975"/>
                <a:gd name="connsiteY137" fmla="*/ 2164080 h 2521011"/>
                <a:gd name="connsiteX138" fmla="*/ 1122045 w 2085975"/>
                <a:gd name="connsiteY138" fmla="*/ 2141220 h 2521011"/>
                <a:gd name="connsiteX139" fmla="*/ 1107891 w 2085975"/>
                <a:gd name="connsiteY139" fmla="*/ 2157396 h 2521011"/>
                <a:gd name="connsiteX140" fmla="*/ 1106805 w 2085975"/>
                <a:gd name="connsiteY140" fmla="*/ 2156460 h 2521011"/>
                <a:gd name="connsiteX141" fmla="*/ 979170 w 2085975"/>
                <a:gd name="connsiteY141" fmla="*/ 2042160 h 2521011"/>
                <a:gd name="connsiteX142" fmla="*/ 932138 w 2085975"/>
                <a:gd name="connsiteY142" fmla="*/ 2104529 h 2521011"/>
                <a:gd name="connsiteX143" fmla="*/ 851535 w 2085975"/>
                <a:gd name="connsiteY143" fmla="*/ 2101216 h 2521011"/>
                <a:gd name="connsiteX144" fmla="*/ 847725 w 2085975"/>
                <a:gd name="connsiteY144" fmla="*/ 2129791 h 2521011"/>
                <a:gd name="connsiteX145" fmla="*/ 689610 w 2085975"/>
                <a:gd name="connsiteY145" fmla="*/ 2129791 h 2521011"/>
                <a:gd name="connsiteX146" fmla="*/ 685800 w 2085975"/>
                <a:gd name="connsiteY146" fmla="*/ 2025016 h 2521011"/>
                <a:gd name="connsiteX147" fmla="*/ 683980 w 2085975"/>
                <a:gd name="connsiteY147" fmla="*/ 2024761 h 2521011"/>
                <a:gd name="connsiteX148" fmla="*/ 701040 w 2085975"/>
                <a:gd name="connsiteY148" fmla="*/ 1973580 h 2521011"/>
                <a:gd name="connsiteX149" fmla="*/ 659130 w 2085975"/>
                <a:gd name="connsiteY149" fmla="*/ 1939290 h 2521011"/>
                <a:gd name="connsiteX150" fmla="*/ 662940 w 2085975"/>
                <a:gd name="connsiteY150" fmla="*/ 1899285 h 2521011"/>
                <a:gd name="connsiteX151" fmla="*/ 674370 w 2085975"/>
                <a:gd name="connsiteY151" fmla="*/ 1836420 h 2521011"/>
                <a:gd name="connsiteX152" fmla="*/ 643890 w 2085975"/>
                <a:gd name="connsiteY152" fmla="*/ 1802130 h 2521011"/>
                <a:gd name="connsiteX153" fmla="*/ 590550 w 2085975"/>
                <a:gd name="connsiteY153" fmla="*/ 1790700 h 2521011"/>
                <a:gd name="connsiteX154" fmla="*/ 520065 w 2085975"/>
                <a:gd name="connsiteY154" fmla="*/ 1731645 h 2521011"/>
                <a:gd name="connsiteX155" fmla="*/ 520065 w 2085975"/>
                <a:gd name="connsiteY155" fmla="*/ 1704975 h 2521011"/>
                <a:gd name="connsiteX156" fmla="*/ 491490 w 2085975"/>
                <a:gd name="connsiteY156" fmla="*/ 1708785 h 2521011"/>
                <a:gd name="connsiteX157" fmla="*/ 386715 w 2085975"/>
                <a:gd name="connsiteY157" fmla="*/ 1638300 h 2521011"/>
                <a:gd name="connsiteX158" fmla="*/ 345639 w 2085975"/>
                <a:gd name="connsiteY158" fmla="*/ 1595581 h 2521011"/>
                <a:gd name="connsiteX159" fmla="*/ 346710 w 2085975"/>
                <a:gd name="connsiteY159" fmla="*/ 1543050 h 2521011"/>
                <a:gd name="connsiteX160" fmla="*/ 302895 w 2085975"/>
                <a:gd name="connsiteY160" fmla="*/ 1522095 h 2521011"/>
                <a:gd name="connsiteX161" fmla="*/ 318135 w 2085975"/>
                <a:gd name="connsiteY161" fmla="*/ 1470660 h 2521011"/>
                <a:gd name="connsiteX162" fmla="*/ 274320 w 2085975"/>
                <a:gd name="connsiteY162" fmla="*/ 1491615 h 2521011"/>
                <a:gd name="connsiteX163" fmla="*/ 241935 w 2085975"/>
                <a:gd name="connsiteY163" fmla="*/ 1491615 h 2521011"/>
                <a:gd name="connsiteX164" fmla="*/ 236220 w 2085975"/>
                <a:gd name="connsiteY164" fmla="*/ 1510665 h 2521011"/>
                <a:gd name="connsiteX165" fmla="*/ 85676 w 2085975"/>
                <a:gd name="connsiteY165" fmla="*/ 1510087 h 2521011"/>
                <a:gd name="connsiteX166" fmla="*/ 80010 w 2085975"/>
                <a:gd name="connsiteY166" fmla="*/ 1443990 h 2521011"/>
                <a:gd name="connsiteX167" fmla="*/ 30480 w 2085975"/>
                <a:gd name="connsiteY167" fmla="*/ 1466850 h 2521011"/>
                <a:gd name="connsiteX168" fmla="*/ 9525 w 2085975"/>
                <a:gd name="connsiteY168" fmla="*/ 1390650 h 2521011"/>
                <a:gd name="connsiteX169" fmla="*/ 0 w 2085975"/>
                <a:gd name="connsiteY169" fmla="*/ 1389648 h 2521011"/>
                <a:gd name="connsiteX170" fmla="*/ 0 w 2085975"/>
                <a:gd name="connsiteY170" fmla="*/ 1352550 h 2521011"/>
                <a:gd name="connsiteX171" fmla="*/ 30480 w 2085975"/>
                <a:gd name="connsiteY171" fmla="*/ 1314450 h 2521011"/>
                <a:gd name="connsiteX172" fmla="*/ 95250 w 2085975"/>
                <a:gd name="connsiteY172" fmla="*/ 1303020 h 2521011"/>
                <a:gd name="connsiteX173" fmla="*/ 112395 w 2085975"/>
                <a:gd name="connsiteY173" fmla="*/ 1238250 h 2521011"/>
                <a:gd name="connsiteX174" fmla="*/ 100965 w 2085975"/>
                <a:gd name="connsiteY174" fmla="*/ 1143000 h 2521011"/>
                <a:gd name="connsiteX175" fmla="*/ 101779 w 2085975"/>
                <a:gd name="connsiteY175" fmla="*/ 1135131 h 2521011"/>
                <a:gd name="connsiteX176" fmla="*/ 190501 w 2085975"/>
                <a:gd name="connsiteY176" fmla="*/ 1110615 h 2521011"/>
                <a:gd name="connsiteX177" fmla="*/ 207646 w 2085975"/>
                <a:gd name="connsiteY177" fmla="*/ 1022985 h 2521011"/>
                <a:gd name="connsiteX178" fmla="*/ 186691 w 2085975"/>
                <a:gd name="connsiteY178" fmla="*/ 986790 h 2521011"/>
                <a:gd name="connsiteX179" fmla="*/ 57151 w 2085975"/>
                <a:gd name="connsiteY179" fmla="*/ 969645 h 2521011"/>
                <a:gd name="connsiteX180" fmla="*/ 125731 w 2085975"/>
                <a:gd name="connsiteY180" fmla="*/ 843915 h 2521011"/>
                <a:gd name="connsiteX181" fmla="*/ 129541 w 2085975"/>
                <a:gd name="connsiteY181" fmla="*/ 731520 h 2521011"/>
                <a:gd name="connsiteX182" fmla="*/ 104775 w 2085975"/>
                <a:gd name="connsiteY182" fmla="*/ 715066 h 2521011"/>
                <a:gd name="connsiteX183" fmla="*/ 104775 w 2085975"/>
                <a:gd name="connsiteY183" fmla="*/ 567691 h 2521011"/>
                <a:gd name="connsiteX184" fmla="*/ 125730 w 2085975"/>
                <a:gd name="connsiteY184" fmla="*/ 489586 h 2521011"/>
                <a:gd name="connsiteX185" fmla="*/ 95250 w 2085975"/>
                <a:gd name="connsiteY185" fmla="*/ 447676 h 2521011"/>
                <a:gd name="connsiteX186" fmla="*/ 169545 w 2085975"/>
                <a:gd name="connsiteY186" fmla="*/ 449581 h 2521011"/>
                <a:gd name="connsiteX187" fmla="*/ 164949 w 2085975"/>
                <a:gd name="connsiteY187" fmla="*/ 446066 h 2521011"/>
                <a:gd name="connsiteX188" fmla="*/ 169545 w 2085975"/>
                <a:gd name="connsiteY188" fmla="*/ 447675 h 2521011"/>
                <a:gd name="connsiteX189" fmla="*/ 200025 w 2085975"/>
                <a:gd name="connsiteY189" fmla="*/ 382905 h 2521011"/>
                <a:gd name="connsiteX190" fmla="*/ 283845 w 2085975"/>
                <a:gd name="connsiteY190" fmla="*/ 384810 h 2521011"/>
                <a:gd name="connsiteX191" fmla="*/ 329565 w 2085975"/>
                <a:gd name="connsiteY191" fmla="*/ 361950 h 2521011"/>
                <a:gd name="connsiteX192" fmla="*/ 344805 w 2085975"/>
                <a:gd name="connsiteY192" fmla="*/ 335280 h 2521011"/>
                <a:gd name="connsiteX193" fmla="*/ 348615 w 2085975"/>
                <a:gd name="connsiteY193" fmla="*/ 266700 h 2521011"/>
                <a:gd name="connsiteX194" fmla="*/ 325755 w 2085975"/>
                <a:gd name="connsiteY194" fmla="*/ 198120 h 2521011"/>
                <a:gd name="connsiteX195" fmla="*/ 272415 w 2085975"/>
                <a:gd name="connsiteY195" fmla="*/ 137160 h 2521011"/>
                <a:gd name="connsiteX196" fmla="*/ 295275 w 2085975"/>
                <a:gd name="connsiteY196" fmla="*/ 125730 h 2521011"/>
                <a:gd name="connsiteX197" fmla="*/ 293496 w 2085975"/>
                <a:gd name="connsiteY197" fmla="*/ 119401 h 2521011"/>
                <a:gd name="connsiteX198" fmla="*/ 295275 w 2085975"/>
                <a:gd name="connsiteY198" fmla="*/ 120015 h 2521011"/>
                <a:gd name="connsiteX199" fmla="*/ 337185 w 2085975"/>
                <a:gd name="connsiteY199" fmla="*/ 74295 h 2521011"/>
                <a:gd name="connsiteX200" fmla="*/ 403860 w 2085975"/>
                <a:gd name="connsiteY200" fmla="*/ 85725 h 2521011"/>
                <a:gd name="connsiteX201" fmla="*/ 381000 w 2085975"/>
                <a:gd name="connsiteY201" fmla="*/ 49530 h 2521011"/>
                <a:gd name="connsiteX202" fmla="*/ 432435 w 2085975"/>
                <a:gd name="connsiteY202" fmla="*/ 13335 h 2521011"/>
                <a:gd name="connsiteX203" fmla="*/ 537210 w 2085975"/>
                <a:gd name="connsiteY203" fmla="*/ 0 h 2521011"/>
                <a:gd name="connsiteX0" fmla="*/ 1309957 w 2085975"/>
                <a:gd name="connsiteY0" fmla="*/ 2518741 h 2518741"/>
                <a:gd name="connsiteX1" fmla="*/ 1313778 w 2085975"/>
                <a:gd name="connsiteY1" fmla="*/ 2518138 h 2518741"/>
                <a:gd name="connsiteX2" fmla="*/ 1313044 w 2085975"/>
                <a:gd name="connsiteY2" fmla="*/ 2518254 h 2518741"/>
                <a:gd name="connsiteX3" fmla="*/ 1304272 w 2085975"/>
                <a:gd name="connsiteY3" fmla="*/ 2507602 h 2518741"/>
                <a:gd name="connsiteX4" fmla="*/ 1303010 w 2085975"/>
                <a:gd name="connsiteY4" fmla="*/ 2510306 h 2518741"/>
                <a:gd name="connsiteX5" fmla="*/ 1309957 w 2085975"/>
                <a:gd name="connsiteY5" fmla="*/ 2518741 h 2518741"/>
                <a:gd name="connsiteX6" fmla="*/ 1215390 w 2085975"/>
                <a:gd name="connsiteY6" fmla="*/ 2388870 h 2518741"/>
                <a:gd name="connsiteX7" fmla="*/ 1243965 w 2085975"/>
                <a:gd name="connsiteY7" fmla="*/ 2432685 h 2518741"/>
                <a:gd name="connsiteX8" fmla="*/ 1243656 w 2085975"/>
                <a:gd name="connsiteY8" fmla="*/ 2432818 h 2518741"/>
                <a:gd name="connsiteX9" fmla="*/ 1216642 w 2085975"/>
                <a:gd name="connsiteY9" fmla="*/ 2391397 h 2518741"/>
                <a:gd name="connsiteX10" fmla="*/ 1151872 w 2085975"/>
                <a:gd name="connsiteY10" fmla="*/ 2433307 h 2518741"/>
                <a:gd name="connsiteX11" fmla="*/ 1113772 w 2085975"/>
                <a:gd name="connsiteY11" fmla="*/ 2400922 h 2518741"/>
                <a:gd name="connsiteX12" fmla="*/ 1114623 w 2085975"/>
                <a:gd name="connsiteY12" fmla="*/ 2400183 h 2518741"/>
                <a:gd name="connsiteX13" fmla="*/ 1150620 w 2085975"/>
                <a:gd name="connsiteY13" fmla="*/ 2430780 h 2518741"/>
                <a:gd name="connsiteX14" fmla="*/ 1215390 w 2085975"/>
                <a:gd name="connsiteY14" fmla="*/ 2388870 h 2518741"/>
                <a:gd name="connsiteX15" fmla="*/ 712594 w 2085975"/>
                <a:gd name="connsiteY15" fmla="*/ 2361639 h 2518741"/>
                <a:gd name="connsiteX16" fmla="*/ 785736 w 2085975"/>
                <a:gd name="connsiteY16" fmla="*/ 2365296 h 2518741"/>
                <a:gd name="connsiteX17" fmla="*/ 827791 w 2085975"/>
                <a:gd name="connsiteY17" fmla="*/ 2379924 h 2518741"/>
                <a:gd name="connsiteX18" fmla="*/ 828675 w 2085975"/>
                <a:gd name="connsiteY18" fmla="*/ 2381250 h 2518741"/>
                <a:gd name="connsiteX19" fmla="*/ 784860 w 2085975"/>
                <a:gd name="connsiteY19" fmla="*/ 2366010 h 2518741"/>
                <a:gd name="connsiteX20" fmla="*/ 713471 w 2085975"/>
                <a:gd name="connsiteY20" fmla="*/ 2362441 h 2518741"/>
                <a:gd name="connsiteX21" fmla="*/ 712594 w 2085975"/>
                <a:gd name="connsiteY21" fmla="*/ 2361639 h 2518741"/>
                <a:gd name="connsiteX22" fmla="*/ 1102640 w 2085975"/>
                <a:gd name="connsiteY22" fmla="*/ 2338077 h 2518741"/>
                <a:gd name="connsiteX23" fmla="*/ 1156335 w 2085975"/>
                <a:gd name="connsiteY23" fmla="*/ 2360295 h 2518741"/>
                <a:gd name="connsiteX24" fmla="*/ 1154770 w 2085975"/>
                <a:gd name="connsiteY24" fmla="*/ 2361656 h 2518741"/>
                <a:gd name="connsiteX25" fmla="*/ 1102342 w 2085975"/>
                <a:gd name="connsiteY25" fmla="*/ 2339962 h 2518741"/>
                <a:gd name="connsiteX26" fmla="*/ 1102640 w 2085975"/>
                <a:gd name="connsiteY26" fmla="*/ 2338077 h 2518741"/>
                <a:gd name="connsiteX27" fmla="*/ 838132 w 2085975"/>
                <a:gd name="connsiteY27" fmla="*/ 2302711 h 2518741"/>
                <a:gd name="connsiteX28" fmla="*/ 838200 w 2085975"/>
                <a:gd name="connsiteY28" fmla="*/ 2303145 h 2518741"/>
                <a:gd name="connsiteX29" fmla="*/ 787894 w 2085975"/>
                <a:gd name="connsiteY29" fmla="*/ 2318051 h 2518741"/>
                <a:gd name="connsiteX30" fmla="*/ 787641 w 2085975"/>
                <a:gd name="connsiteY30" fmla="*/ 2317671 h 2518741"/>
                <a:gd name="connsiteX31" fmla="*/ 838132 w 2085975"/>
                <a:gd name="connsiteY31" fmla="*/ 2302711 h 2518741"/>
                <a:gd name="connsiteX32" fmla="*/ 1138418 w 2085975"/>
                <a:gd name="connsiteY32" fmla="*/ 2269355 h 2518741"/>
                <a:gd name="connsiteX33" fmla="*/ 1202055 w 2085975"/>
                <a:gd name="connsiteY33" fmla="*/ 2297430 h 2518741"/>
                <a:gd name="connsiteX34" fmla="*/ 1197951 w 2085975"/>
                <a:gd name="connsiteY34" fmla="*/ 2297594 h 2518741"/>
                <a:gd name="connsiteX35" fmla="*/ 1138537 w 2085975"/>
                <a:gd name="connsiteY35" fmla="*/ 2271382 h 2518741"/>
                <a:gd name="connsiteX36" fmla="*/ 1138418 w 2085975"/>
                <a:gd name="connsiteY36" fmla="*/ 2269355 h 2518741"/>
                <a:gd name="connsiteX37" fmla="*/ 1083951 w 2085975"/>
                <a:gd name="connsiteY37" fmla="*/ 2188714 h 2518741"/>
                <a:gd name="connsiteX38" fmla="*/ 1135380 w 2085975"/>
                <a:gd name="connsiteY38" fmla="*/ 2236470 h 2518741"/>
                <a:gd name="connsiteX39" fmla="*/ 1135465 w 2085975"/>
                <a:gd name="connsiteY39" fmla="*/ 2237914 h 2518741"/>
                <a:gd name="connsiteX40" fmla="*/ 1083292 w 2085975"/>
                <a:gd name="connsiteY40" fmla="*/ 2189467 h 2518741"/>
                <a:gd name="connsiteX41" fmla="*/ 1083951 w 2085975"/>
                <a:gd name="connsiteY41" fmla="*/ 2188714 h 2518741"/>
                <a:gd name="connsiteX42" fmla="*/ 891973 w 2085975"/>
                <a:gd name="connsiteY42" fmla="*/ 2157791 h 2518741"/>
                <a:gd name="connsiteX43" fmla="*/ 891540 w 2085975"/>
                <a:gd name="connsiteY43" fmla="*/ 2158365 h 2518741"/>
                <a:gd name="connsiteX44" fmla="*/ 820091 w 2085975"/>
                <a:gd name="connsiteY44" fmla="*/ 2180928 h 2518741"/>
                <a:gd name="connsiteX45" fmla="*/ 820026 w 2085975"/>
                <a:gd name="connsiteY45" fmla="*/ 2180511 h 2518741"/>
                <a:gd name="connsiteX46" fmla="*/ 891973 w 2085975"/>
                <a:gd name="connsiteY46" fmla="*/ 2157791 h 2518741"/>
                <a:gd name="connsiteX47" fmla="*/ 1565691 w 2085975"/>
                <a:gd name="connsiteY47" fmla="*/ 1775952 h 2518741"/>
                <a:gd name="connsiteX48" fmla="*/ 1562956 w 2085975"/>
                <a:gd name="connsiteY48" fmla="*/ 1776635 h 2518741"/>
                <a:gd name="connsiteX49" fmla="*/ 1565691 w 2085975"/>
                <a:gd name="connsiteY49" fmla="*/ 1775952 h 2518741"/>
                <a:gd name="connsiteX50" fmla="*/ 338452 w 2085975"/>
                <a:gd name="connsiteY50" fmla="*/ 1588442 h 2518741"/>
                <a:gd name="connsiteX51" fmla="*/ 338961 w 2085975"/>
                <a:gd name="connsiteY51" fmla="*/ 1588971 h 2518741"/>
                <a:gd name="connsiteX52" fmla="*/ 338452 w 2085975"/>
                <a:gd name="connsiteY52" fmla="*/ 1588442 h 2518741"/>
                <a:gd name="connsiteX53" fmla="*/ 537210 w 2085975"/>
                <a:gd name="connsiteY53" fmla="*/ 0 h 2518741"/>
                <a:gd name="connsiteX54" fmla="*/ 563880 w 2085975"/>
                <a:gd name="connsiteY54" fmla="*/ 80010 h 2518741"/>
                <a:gd name="connsiteX55" fmla="*/ 672465 w 2085975"/>
                <a:gd name="connsiteY55" fmla="*/ 51435 h 2518741"/>
                <a:gd name="connsiteX56" fmla="*/ 721352 w 2085975"/>
                <a:gd name="connsiteY56" fmla="*/ 29486 h 2518741"/>
                <a:gd name="connsiteX57" fmla="*/ 744855 w 2085975"/>
                <a:gd name="connsiteY57" fmla="*/ 59055 h 2518741"/>
                <a:gd name="connsiteX58" fmla="*/ 739140 w 2085975"/>
                <a:gd name="connsiteY58" fmla="*/ 89535 h 2518741"/>
                <a:gd name="connsiteX59" fmla="*/ 821055 w 2085975"/>
                <a:gd name="connsiteY59" fmla="*/ 93345 h 2518741"/>
                <a:gd name="connsiteX60" fmla="*/ 834390 w 2085975"/>
                <a:gd name="connsiteY60" fmla="*/ 19050 h 2518741"/>
                <a:gd name="connsiteX61" fmla="*/ 855345 w 2085975"/>
                <a:gd name="connsiteY61" fmla="*/ 47625 h 2518741"/>
                <a:gd name="connsiteX62" fmla="*/ 946785 w 2085975"/>
                <a:gd name="connsiteY62" fmla="*/ 47625 h 2518741"/>
                <a:gd name="connsiteX63" fmla="*/ 996315 w 2085975"/>
                <a:gd name="connsiteY63" fmla="*/ 38100 h 2518741"/>
                <a:gd name="connsiteX64" fmla="*/ 1003935 w 2085975"/>
                <a:gd name="connsiteY64" fmla="*/ 9525 h 2518741"/>
                <a:gd name="connsiteX65" fmla="*/ 1064895 w 2085975"/>
                <a:gd name="connsiteY65" fmla="*/ 0 h 2518741"/>
                <a:gd name="connsiteX66" fmla="*/ 1097280 w 2085975"/>
                <a:gd name="connsiteY66" fmla="*/ 102870 h 2518741"/>
                <a:gd name="connsiteX67" fmla="*/ 1110615 w 2085975"/>
                <a:gd name="connsiteY67" fmla="*/ 102870 h 2518741"/>
                <a:gd name="connsiteX68" fmla="*/ 1135380 w 2085975"/>
                <a:gd name="connsiteY68" fmla="*/ 190500 h 2518741"/>
                <a:gd name="connsiteX69" fmla="*/ 1137805 w 2085975"/>
                <a:gd name="connsiteY69" fmla="*/ 195722 h 2518741"/>
                <a:gd name="connsiteX70" fmla="*/ 1135380 w 2085975"/>
                <a:gd name="connsiteY70" fmla="*/ 198120 h 2518741"/>
                <a:gd name="connsiteX71" fmla="*/ 1131570 w 2085975"/>
                <a:gd name="connsiteY71" fmla="*/ 240030 h 2518741"/>
                <a:gd name="connsiteX72" fmla="*/ 1156335 w 2085975"/>
                <a:gd name="connsiteY72" fmla="*/ 346710 h 2518741"/>
                <a:gd name="connsiteX73" fmla="*/ 1099185 w 2085975"/>
                <a:gd name="connsiteY73" fmla="*/ 363855 h 2518741"/>
                <a:gd name="connsiteX74" fmla="*/ 1127760 w 2085975"/>
                <a:gd name="connsiteY74" fmla="*/ 510540 h 2518741"/>
                <a:gd name="connsiteX75" fmla="*/ 1148715 w 2085975"/>
                <a:gd name="connsiteY75" fmla="*/ 563880 h 2518741"/>
                <a:gd name="connsiteX76" fmla="*/ 1194435 w 2085975"/>
                <a:gd name="connsiteY76" fmla="*/ 641985 h 2518741"/>
                <a:gd name="connsiteX77" fmla="*/ 1215390 w 2085975"/>
                <a:gd name="connsiteY77" fmla="*/ 645795 h 2518741"/>
                <a:gd name="connsiteX78" fmla="*/ 1243965 w 2085975"/>
                <a:gd name="connsiteY78" fmla="*/ 737235 h 2518741"/>
                <a:gd name="connsiteX79" fmla="*/ 1423035 w 2085975"/>
                <a:gd name="connsiteY79" fmla="*/ 702945 h 2518741"/>
                <a:gd name="connsiteX80" fmla="*/ 1422609 w 2085975"/>
                <a:gd name="connsiteY80" fmla="*/ 700259 h 2518741"/>
                <a:gd name="connsiteX81" fmla="*/ 1468755 w 2085975"/>
                <a:gd name="connsiteY81" fmla="*/ 689610 h 2518741"/>
                <a:gd name="connsiteX82" fmla="*/ 1491615 w 2085975"/>
                <a:gd name="connsiteY82" fmla="*/ 659130 h 2518741"/>
                <a:gd name="connsiteX83" fmla="*/ 1520190 w 2085975"/>
                <a:gd name="connsiteY83" fmla="*/ 645795 h 2518741"/>
                <a:gd name="connsiteX84" fmla="*/ 1531620 w 2085975"/>
                <a:gd name="connsiteY84" fmla="*/ 613410 h 2518741"/>
                <a:gd name="connsiteX85" fmla="*/ 1552575 w 2085975"/>
                <a:gd name="connsiteY85" fmla="*/ 594360 h 2518741"/>
                <a:gd name="connsiteX86" fmla="*/ 1573530 w 2085975"/>
                <a:gd name="connsiteY86" fmla="*/ 609600 h 2518741"/>
                <a:gd name="connsiteX87" fmla="*/ 1567815 w 2085975"/>
                <a:gd name="connsiteY87" fmla="*/ 708660 h 2518741"/>
                <a:gd name="connsiteX88" fmla="*/ 1638300 w 2085975"/>
                <a:gd name="connsiteY88" fmla="*/ 786765 h 2518741"/>
                <a:gd name="connsiteX89" fmla="*/ 1640205 w 2085975"/>
                <a:gd name="connsiteY89" fmla="*/ 851535 h 2518741"/>
                <a:gd name="connsiteX90" fmla="*/ 1615440 w 2085975"/>
                <a:gd name="connsiteY90" fmla="*/ 872490 h 2518741"/>
                <a:gd name="connsiteX91" fmla="*/ 1678305 w 2085975"/>
                <a:gd name="connsiteY91" fmla="*/ 876300 h 2518741"/>
                <a:gd name="connsiteX92" fmla="*/ 1964632 w 2085975"/>
                <a:gd name="connsiteY92" fmla="*/ 811829 h 2518741"/>
                <a:gd name="connsiteX93" fmla="*/ 1985010 w 2085975"/>
                <a:gd name="connsiteY93" fmla="*/ 889635 h 2518741"/>
                <a:gd name="connsiteX94" fmla="*/ 1977390 w 2085975"/>
                <a:gd name="connsiteY94" fmla="*/ 942975 h 2518741"/>
                <a:gd name="connsiteX95" fmla="*/ 1912620 w 2085975"/>
                <a:gd name="connsiteY95" fmla="*/ 952500 h 2518741"/>
                <a:gd name="connsiteX96" fmla="*/ 1912620 w 2085975"/>
                <a:gd name="connsiteY96" fmla="*/ 1022985 h 2518741"/>
                <a:gd name="connsiteX97" fmla="*/ 1956435 w 2085975"/>
                <a:gd name="connsiteY97" fmla="*/ 1028700 h 2518741"/>
                <a:gd name="connsiteX98" fmla="*/ 1996440 w 2085975"/>
                <a:gd name="connsiteY98" fmla="*/ 1002030 h 2518741"/>
                <a:gd name="connsiteX99" fmla="*/ 1975485 w 2085975"/>
                <a:gd name="connsiteY99" fmla="*/ 1057275 h 2518741"/>
                <a:gd name="connsiteX100" fmla="*/ 1971675 w 2085975"/>
                <a:gd name="connsiteY100" fmla="*/ 1137285 h 2518741"/>
                <a:gd name="connsiteX101" fmla="*/ 1976108 w 2085975"/>
                <a:gd name="connsiteY101" fmla="*/ 1138062 h 2518741"/>
                <a:gd name="connsiteX102" fmla="*/ 2025015 w 2085975"/>
                <a:gd name="connsiteY102" fmla="*/ 1226820 h 2518741"/>
                <a:gd name="connsiteX103" fmla="*/ 1965960 w 2085975"/>
                <a:gd name="connsiteY103" fmla="*/ 1257300 h 2518741"/>
                <a:gd name="connsiteX104" fmla="*/ 1975485 w 2085975"/>
                <a:gd name="connsiteY104" fmla="*/ 1295400 h 2518741"/>
                <a:gd name="connsiteX105" fmla="*/ 1929765 w 2085975"/>
                <a:gd name="connsiteY105" fmla="*/ 1350645 h 2518741"/>
                <a:gd name="connsiteX106" fmla="*/ 2057400 w 2085975"/>
                <a:gd name="connsiteY106" fmla="*/ 1419225 h 2518741"/>
                <a:gd name="connsiteX107" fmla="*/ 2034540 w 2085975"/>
                <a:gd name="connsiteY107" fmla="*/ 1451610 h 2518741"/>
                <a:gd name="connsiteX108" fmla="*/ 2085975 w 2085975"/>
                <a:gd name="connsiteY108" fmla="*/ 1527810 h 2518741"/>
                <a:gd name="connsiteX109" fmla="*/ 2080260 w 2085975"/>
                <a:gd name="connsiteY109" fmla="*/ 1565910 h 2518741"/>
                <a:gd name="connsiteX110" fmla="*/ 2045970 w 2085975"/>
                <a:gd name="connsiteY110" fmla="*/ 1581150 h 2518741"/>
                <a:gd name="connsiteX111" fmla="*/ 2013585 w 2085975"/>
                <a:gd name="connsiteY111" fmla="*/ 1657350 h 2518741"/>
                <a:gd name="connsiteX112" fmla="*/ 2047875 w 2085975"/>
                <a:gd name="connsiteY112" fmla="*/ 1691640 h 2518741"/>
                <a:gd name="connsiteX113" fmla="*/ 2011680 w 2085975"/>
                <a:gd name="connsiteY113" fmla="*/ 1737360 h 2518741"/>
                <a:gd name="connsiteX114" fmla="*/ 2013585 w 2085975"/>
                <a:gd name="connsiteY114" fmla="*/ 1739265 h 2518741"/>
                <a:gd name="connsiteX115" fmla="*/ 1912620 w 2085975"/>
                <a:gd name="connsiteY115" fmla="*/ 1644015 h 2518741"/>
                <a:gd name="connsiteX116" fmla="*/ 1823085 w 2085975"/>
                <a:gd name="connsiteY116" fmla="*/ 1708785 h 2518741"/>
                <a:gd name="connsiteX117" fmla="*/ 1691640 w 2085975"/>
                <a:gd name="connsiteY117" fmla="*/ 1737360 h 2518741"/>
                <a:gd name="connsiteX118" fmla="*/ 1678305 w 2085975"/>
                <a:gd name="connsiteY118" fmla="*/ 1722120 h 2518741"/>
                <a:gd name="connsiteX119" fmla="*/ 1621155 w 2085975"/>
                <a:gd name="connsiteY119" fmla="*/ 1737360 h 2518741"/>
                <a:gd name="connsiteX120" fmla="*/ 1617345 w 2085975"/>
                <a:gd name="connsiteY120" fmla="*/ 1760220 h 2518741"/>
                <a:gd name="connsiteX121" fmla="*/ 1565432 w 2085975"/>
                <a:gd name="connsiteY121" fmla="*/ 1773198 h 2518741"/>
                <a:gd name="connsiteX122" fmla="*/ 1564005 w 2085975"/>
                <a:gd name="connsiteY122" fmla="*/ 1771650 h 2518741"/>
                <a:gd name="connsiteX123" fmla="*/ 1520190 w 2085975"/>
                <a:gd name="connsiteY123" fmla="*/ 1811655 h 2518741"/>
                <a:gd name="connsiteX124" fmla="*/ 1501140 w 2085975"/>
                <a:gd name="connsiteY124" fmla="*/ 1811655 h 2518741"/>
                <a:gd name="connsiteX125" fmla="*/ 1428750 w 2085975"/>
                <a:gd name="connsiteY125" fmla="*/ 1903095 h 2518741"/>
                <a:gd name="connsiteX126" fmla="*/ 1421130 w 2085975"/>
                <a:gd name="connsiteY126" fmla="*/ 1952625 h 2518741"/>
                <a:gd name="connsiteX127" fmla="*/ 1396365 w 2085975"/>
                <a:gd name="connsiteY127" fmla="*/ 1918335 h 2518741"/>
                <a:gd name="connsiteX128" fmla="*/ 1358265 w 2085975"/>
                <a:gd name="connsiteY128" fmla="*/ 1986915 h 2518741"/>
                <a:gd name="connsiteX129" fmla="*/ 1343025 w 2085975"/>
                <a:gd name="connsiteY129" fmla="*/ 1986915 h 2518741"/>
                <a:gd name="connsiteX130" fmla="*/ 1297305 w 2085975"/>
                <a:gd name="connsiteY130" fmla="*/ 2019300 h 2518741"/>
                <a:gd name="connsiteX131" fmla="*/ 1301115 w 2085975"/>
                <a:gd name="connsiteY131" fmla="*/ 2038350 h 2518741"/>
                <a:gd name="connsiteX132" fmla="*/ 1259205 w 2085975"/>
                <a:gd name="connsiteY132" fmla="*/ 2066925 h 2518741"/>
                <a:gd name="connsiteX133" fmla="*/ 1272540 w 2085975"/>
                <a:gd name="connsiteY133" fmla="*/ 2097405 h 2518741"/>
                <a:gd name="connsiteX134" fmla="*/ 1202055 w 2085975"/>
                <a:gd name="connsiteY134" fmla="*/ 2106930 h 2518741"/>
                <a:gd name="connsiteX135" fmla="*/ 1183005 w 2085975"/>
                <a:gd name="connsiteY135" fmla="*/ 2143125 h 2518741"/>
                <a:gd name="connsiteX136" fmla="*/ 1156335 w 2085975"/>
                <a:gd name="connsiteY136" fmla="*/ 2164080 h 2518741"/>
                <a:gd name="connsiteX137" fmla="*/ 1122045 w 2085975"/>
                <a:gd name="connsiteY137" fmla="*/ 2141220 h 2518741"/>
                <a:gd name="connsiteX138" fmla="*/ 1107891 w 2085975"/>
                <a:gd name="connsiteY138" fmla="*/ 2157396 h 2518741"/>
                <a:gd name="connsiteX139" fmla="*/ 1106805 w 2085975"/>
                <a:gd name="connsiteY139" fmla="*/ 2156460 h 2518741"/>
                <a:gd name="connsiteX140" fmla="*/ 979170 w 2085975"/>
                <a:gd name="connsiteY140" fmla="*/ 2042160 h 2518741"/>
                <a:gd name="connsiteX141" fmla="*/ 932138 w 2085975"/>
                <a:gd name="connsiteY141" fmla="*/ 2104529 h 2518741"/>
                <a:gd name="connsiteX142" fmla="*/ 851535 w 2085975"/>
                <a:gd name="connsiteY142" fmla="*/ 2101216 h 2518741"/>
                <a:gd name="connsiteX143" fmla="*/ 847725 w 2085975"/>
                <a:gd name="connsiteY143" fmla="*/ 2129791 h 2518741"/>
                <a:gd name="connsiteX144" fmla="*/ 689610 w 2085975"/>
                <a:gd name="connsiteY144" fmla="*/ 2129791 h 2518741"/>
                <a:gd name="connsiteX145" fmla="*/ 685800 w 2085975"/>
                <a:gd name="connsiteY145" fmla="*/ 2025016 h 2518741"/>
                <a:gd name="connsiteX146" fmla="*/ 683980 w 2085975"/>
                <a:gd name="connsiteY146" fmla="*/ 2024761 h 2518741"/>
                <a:gd name="connsiteX147" fmla="*/ 701040 w 2085975"/>
                <a:gd name="connsiteY147" fmla="*/ 1973580 h 2518741"/>
                <a:gd name="connsiteX148" fmla="*/ 659130 w 2085975"/>
                <a:gd name="connsiteY148" fmla="*/ 1939290 h 2518741"/>
                <a:gd name="connsiteX149" fmla="*/ 662940 w 2085975"/>
                <a:gd name="connsiteY149" fmla="*/ 1899285 h 2518741"/>
                <a:gd name="connsiteX150" fmla="*/ 674370 w 2085975"/>
                <a:gd name="connsiteY150" fmla="*/ 1836420 h 2518741"/>
                <a:gd name="connsiteX151" fmla="*/ 643890 w 2085975"/>
                <a:gd name="connsiteY151" fmla="*/ 1802130 h 2518741"/>
                <a:gd name="connsiteX152" fmla="*/ 590550 w 2085975"/>
                <a:gd name="connsiteY152" fmla="*/ 1790700 h 2518741"/>
                <a:gd name="connsiteX153" fmla="*/ 520065 w 2085975"/>
                <a:gd name="connsiteY153" fmla="*/ 1731645 h 2518741"/>
                <a:gd name="connsiteX154" fmla="*/ 520065 w 2085975"/>
                <a:gd name="connsiteY154" fmla="*/ 1704975 h 2518741"/>
                <a:gd name="connsiteX155" fmla="*/ 491490 w 2085975"/>
                <a:gd name="connsiteY155" fmla="*/ 1708785 h 2518741"/>
                <a:gd name="connsiteX156" fmla="*/ 386715 w 2085975"/>
                <a:gd name="connsiteY156" fmla="*/ 1638300 h 2518741"/>
                <a:gd name="connsiteX157" fmla="*/ 345639 w 2085975"/>
                <a:gd name="connsiteY157" fmla="*/ 1595581 h 2518741"/>
                <a:gd name="connsiteX158" fmla="*/ 346710 w 2085975"/>
                <a:gd name="connsiteY158" fmla="*/ 1543050 h 2518741"/>
                <a:gd name="connsiteX159" fmla="*/ 302895 w 2085975"/>
                <a:gd name="connsiteY159" fmla="*/ 1522095 h 2518741"/>
                <a:gd name="connsiteX160" fmla="*/ 318135 w 2085975"/>
                <a:gd name="connsiteY160" fmla="*/ 1470660 h 2518741"/>
                <a:gd name="connsiteX161" fmla="*/ 274320 w 2085975"/>
                <a:gd name="connsiteY161" fmla="*/ 1491615 h 2518741"/>
                <a:gd name="connsiteX162" fmla="*/ 241935 w 2085975"/>
                <a:gd name="connsiteY162" fmla="*/ 1491615 h 2518741"/>
                <a:gd name="connsiteX163" fmla="*/ 236220 w 2085975"/>
                <a:gd name="connsiteY163" fmla="*/ 1510665 h 2518741"/>
                <a:gd name="connsiteX164" fmla="*/ 85676 w 2085975"/>
                <a:gd name="connsiteY164" fmla="*/ 1510087 h 2518741"/>
                <a:gd name="connsiteX165" fmla="*/ 80010 w 2085975"/>
                <a:gd name="connsiteY165" fmla="*/ 1443990 h 2518741"/>
                <a:gd name="connsiteX166" fmla="*/ 30480 w 2085975"/>
                <a:gd name="connsiteY166" fmla="*/ 1466850 h 2518741"/>
                <a:gd name="connsiteX167" fmla="*/ 9525 w 2085975"/>
                <a:gd name="connsiteY167" fmla="*/ 1390650 h 2518741"/>
                <a:gd name="connsiteX168" fmla="*/ 0 w 2085975"/>
                <a:gd name="connsiteY168" fmla="*/ 1389648 h 2518741"/>
                <a:gd name="connsiteX169" fmla="*/ 0 w 2085975"/>
                <a:gd name="connsiteY169" fmla="*/ 1352550 h 2518741"/>
                <a:gd name="connsiteX170" fmla="*/ 30480 w 2085975"/>
                <a:gd name="connsiteY170" fmla="*/ 1314450 h 2518741"/>
                <a:gd name="connsiteX171" fmla="*/ 95250 w 2085975"/>
                <a:gd name="connsiteY171" fmla="*/ 1303020 h 2518741"/>
                <a:gd name="connsiteX172" fmla="*/ 112395 w 2085975"/>
                <a:gd name="connsiteY172" fmla="*/ 1238250 h 2518741"/>
                <a:gd name="connsiteX173" fmla="*/ 100965 w 2085975"/>
                <a:gd name="connsiteY173" fmla="*/ 1143000 h 2518741"/>
                <a:gd name="connsiteX174" fmla="*/ 101779 w 2085975"/>
                <a:gd name="connsiteY174" fmla="*/ 1135131 h 2518741"/>
                <a:gd name="connsiteX175" fmla="*/ 190501 w 2085975"/>
                <a:gd name="connsiteY175" fmla="*/ 1110615 h 2518741"/>
                <a:gd name="connsiteX176" fmla="*/ 207646 w 2085975"/>
                <a:gd name="connsiteY176" fmla="*/ 1022985 h 2518741"/>
                <a:gd name="connsiteX177" fmla="*/ 186691 w 2085975"/>
                <a:gd name="connsiteY177" fmla="*/ 986790 h 2518741"/>
                <a:gd name="connsiteX178" fmla="*/ 57151 w 2085975"/>
                <a:gd name="connsiteY178" fmla="*/ 969645 h 2518741"/>
                <a:gd name="connsiteX179" fmla="*/ 125731 w 2085975"/>
                <a:gd name="connsiteY179" fmla="*/ 843915 h 2518741"/>
                <a:gd name="connsiteX180" fmla="*/ 129541 w 2085975"/>
                <a:gd name="connsiteY180" fmla="*/ 731520 h 2518741"/>
                <a:gd name="connsiteX181" fmla="*/ 104775 w 2085975"/>
                <a:gd name="connsiteY181" fmla="*/ 715066 h 2518741"/>
                <a:gd name="connsiteX182" fmla="*/ 104775 w 2085975"/>
                <a:gd name="connsiteY182" fmla="*/ 567691 h 2518741"/>
                <a:gd name="connsiteX183" fmla="*/ 125730 w 2085975"/>
                <a:gd name="connsiteY183" fmla="*/ 489586 h 2518741"/>
                <a:gd name="connsiteX184" fmla="*/ 95250 w 2085975"/>
                <a:gd name="connsiteY184" fmla="*/ 447676 h 2518741"/>
                <a:gd name="connsiteX185" fmla="*/ 169545 w 2085975"/>
                <a:gd name="connsiteY185" fmla="*/ 449581 h 2518741"/>
                <a:gd name="connsiteX186" fmla="*/ 164949 w 2085975"/>
                <a:gd name="connsiteY186" fmla="*/ 446066 h 2518741"/>
                <a:gd name="connsiteX187" fmla="*/ 169545 w 2085975"/>
                <a:gd name="connsiteY187" fmla="*/ 447675 h 2518741"/>
                <a:gd name="connsiteX188" fmla="*/ 200025 w 2085975"/>
                <a:gd name="connsiteY188" fmla="*/ 382905 h 2518741"/>
                <a:gd name="connsiteX189" fmla="*/ 283845 w 2085975"/>
                <a:gd name="connsiteY189" fmla="*/ 384810 h 2518741"/>
                <a:gd name="connsiteX190" fmla="*/ 329565 w 2085975"/>
                <a:gd name="connsiteY190" fmla="*/ 361950 h 2518741"/>
                <a:gd name="connsiteX191" fmla="*/ 344805 w 2085975"/>
                <a:gd name="connsiteY191" fmla="*/ 335280 h 2518741"/>
                <a:gd name="connsiteX192" fmla="*/ 348615 w 2085975"/>
                <a:gd name="connsiteY192" fmla="*/ 266700 h 2518741"/>
                <a:gd name="connsiteX193" fmla="*/ 325755 w 2085975"/>
                <a:gd name="connsiteY193" fmla="*/ 198120 h 2518741"/>
                <a:gd name="connsiteX194" fmla="*/ 272415 w 2085975"/>
                <a:gd name="connsiteY194" fmla="*/ 137160 h 2518741"/>
                <a:gd name="connsiteX195" fmla="*/ 295275 w 2085975"/>
                <a:gd name="connsiteY195" fmla="*/ 125730 h 2518741"/>
                <a:gd name="connsiteX196" fmla="*/ 293496 w 2085975"/>
                <a:gd name="connsiteY196" fmla="*/ 119401 h 2518741"/>
                <a:gd name="connsiteX197" fmla="*/ 295275 w 2085975"/>
                <a:gd name="connsiteY197" fmla="*/ 120015 h 2518741"/>
                <a:gd name="connsiteX198" fmla="*/ 337185 w 2085975"/>
                <a:gd name="connsiteY198" fmla="*/ 74295 h 2518741"/>
                <a:gd name="connsiteX199" fmla="*/ 403860 w 2085975"/>
                <a:gd name="connsiteY199" fmla="*/ 85725 h 2518741"/>
                <a:gd name="connsiteX200" fmla="*/ 381000 w 2085975"/>
                <a:gd name="connsiteY200" fmla="*/ 49530 h 2518741"/>
                <a:gd name="connsiteX201" fmla="*/ 432435 w 2085975"/>
                <a:gd name="connsiteY201" fmla="*/ 13335 h 2518741"/>
                <a:gd name="connsiteX202" fmla="*/ 537210 w 2085975"/>
                <a:gd name="connsiteY202" fmla="*/ 0 h 2518741"/>
                <a:gd name="connsiteX0" fmla="*/ 1303010 w 2085975"/>
                <a:gd name="connsiteY0" fmla="*/ 2510306 h 2518254"/>
                <a:gd name="connsiteX1" fmla="*/ 1313778 w 2085975"/>
                <a:gd name="connsiteY1" fmla="*/ 2518138 h 2518254"/>
                <a:gd name="connsiteX2" fmla="*/ 1313044 w 2085975"/>
                <a:gd name="connsiteY2" fmla="*/ 2518254 h 2518254"/>
                <a:gd name="connsiteX3" fmla="*/ 1304272 w 2085975"/>
                <a:gd name="connsiteY3" fmla="*/ 2507602 h 2518254"/>
                <a:gd name="connsiteX4" fmla="*/ 1303010 w 2085975"/>
                <a:gd name="connsiteY4" fmla="*/ 2510306 h 2518254"/>
                <a:gd name="connsiteX5" fmla="*/ 1215390 w 2085975"/>
                <a:gd name="connsiteY5" fmla="*/ 2388870 h 2518254"/>
                <a:gd name="connsiteX6" fmla="*/ 1243965 w 2085975"/>
                <a:gd name="connsiteY6" fmla="*/ 2432685 h 2518254"/>
                <a:gd name="connsiteX7" fmla="*/ 1243656 w 2085975"/>
                <a:gd name="connsiteY7" fmla="*/ 2432818 h 2518254"/>
                <a:gd name="connsiteX8" fmla="*/ 1216642 w 2085975"/>
                <a:gd name="connsiteY8" fmla="*/ 2391397 h 2518254"/>
                <a:gd name="connsiteX9" fmla="*/ 1151872 w 2085975"/>
                <a:gd name="connsiteY9" fmla="*/ 2433307 h 2518254"/>
                <a:gd name="connsiteX10" fmla="*/ 1113772 w 2085975"/>
                <a:gd name="connsiteY10" fmla="*/ 2400922 h 2518254"/>
                <a:gd name="connsiteX11" fmla="*/ 1114623 w 2085975"/>
                <a:gd name="connsiteY11" fmla="*/ 2400183 h 2518254"/>
                <a:gd name="connsiteX12" fmla="*/ 1150620 w 2085975"/>
                <a:gd name="connsiteY12" fmla="*/ 2430780 h 2518254"/>
                <a:gd name="connsiteX13" fmla="*/ 1215390 w 2085975"/>
                <a:gd name="connsiteY13" fmla="*/ 2388870 h 2518254"/>
                <a:gd name="connsiteX14" fmla="*/ 712594 w 2085975"/>
                <a:gd name="connsiteY14" fmla="*/ 2361639 h 2518254"/>
                <a:gd name="connsiteX15" fmla="*/ 785736 w 2085975"/>
                <a:gd name="connsiteY15" fmla="*/ 2365296 h 2518254"/>
                <a:gd name="connsiteX16" fmla="*/ 827791 w 2085975"/>
                <a:gd name="connsiteY16" fmla="*/ 2379924 h 2518254"/>
                <a:gd name="connsiteX17" fmla="*/ 828675 w 2085975"/>
                <a:gd name="connsiteY17" fmla="*/ 2381250 h 2518254"/>
                <a:gd name="connsiteX18" fmla="*/ 784860 w 2085975"/>
                <a:gd name="connsiteY18" fmla="*/ 2366010 h 2518254"/>
                <a:gd name="connsiteX19" fmla="*/ 713471 w 2085975"/>
                <a:gd name="connsiteY19" fmla="*/ 2362441 h 2518254"/>
                <a:gd name="connsiteX20" fmla="*/ 712594 w 2085975"/>
                <a:gd name="connsiteY20" fmla="*/ 2361639 h 2518254"/>
                <a:gd name="connsiteX21" fmla="*/ 1102640 w 2085975"/>
                <a:gd name="connsiteY21" fmla="*/ 2338077 h 2518254"/>
                <a:gd name="connsiteX22" fmla="*/ 1156335 w 2085975"/>
                <a:gd name="connsiteY22" fmla="*/ 2360295 h 2518254"/>
                <a:gd name="connsiteX23" fmla="*/ 1154770 w 2085975"/>
                <a:gd name="connsiteY23" fmla="*/ 2361656 h 2518254"/>
                <a:gd name="connsiteX24" fmla="*/ 1102342 w 2085975"/>
                <a:gd name="connsiteY24" fmla="*/ 2339962 h 2518254"/>
                <a:gd name="connsiteX25" fmla="*/ 1102640 w 2085975"/>
                <a:gd name="connsiteY25" fmla="*/ 2338077 h 2518254"/>
                <a:gd name="connsiteX26" fmla="*/ 838132 w 2085975"/>
                <a:gd name="connsiteY26" fmla="*/ 2302711 h 2518254"/>
                <a:gd name="connsiteX27" fmla="*/ 838200 w 2085975"/>
                <a:gd name="connsiteY27" fmla="*/ 2303145 h 2518254"/>
                <a:gd name="connsiteX28" fmla="*/ 787894 w 2085975"/>
                <a:gd name="connsiteY28" fmla="*/ 2318051 h 2518254"/>
                <a:gd name="connsiteX29" fmla="*/ 787641 w 2085975"/>
                <a:gd name="connsiteY29" fmla="*/ 2317671 h 2518254"/>
                <a:gd name="connsiteX30" fmla="*/ 838132 w 2085975"/>
                <a:gd name="connsiteY30" fmla="*/ 2302711 h 2518254"/>
                <a:gd name="connsiteX31" fmla="*/ 1138418 w 2085975"/>
                <a:gd name="connsiteY31" fmla="*/ 2269355 h 2518254"/>
                <a:gd name="connsiteX32" fmla="*/ 1202055 w 2085975"/>
                <a:gd name="connsiteY32" fmla="*/ 2297430 h 2518254"/>
                <a:gd name="connsiteX33" fmla="*/ 1197951 w 2085975"/>
                <a:gd name="connsiteY33" fmla="*/ 2297594 h 2518254"/>
                <a:gd name="connsiteX34" fmla="*/ 1138537 w 2085975"/>
                <a:gd name="connsiteY34" fmla="*/ 2271382 h 2518254"/>
                <a:gd name="connsiteX35" fmla="*/ 1138418 w 2085975"/>
                <a:gd name="connsiteY35" fmla="*/ 2269355 h 2518254"/>
                <a:gd name="connsiteX36" fmla="*/ 1083951 w 2085975"/>
                <a:gd name="connsiteY36" fmla="*/ 2188714 h 2518254"/>
                <a:gd name="connsiteX37" fmla="*/ 1135380 w 2085975"/>
                <a:gd name="connsiteY37" fmla="*/ 2236470 h 2518254"/>
                <a:gd name="connsiteX38" fmla="*/ 1135465 w 2085975"/>
                <a:gd name="connsiteY38" fmla="*/ 2237914 h 2518254"/>
                <a:gd name="connsiteX39" fmla="*/ 1083292 w 2085975"/>
                <a:gd name="connsiteY39" fmla="*/ 2189467 h 2518254"/>
                <a:gd name="connsiteX40" fmla="*/ 1083951 w 2085975"/>
                <a:gd name="connsiteY40" fmla="*/ 2188714 h 2518254"/>
                <a:gd name="connsiteX41" fmla="*/ 891973 w 2085975"/>
                <a:gd name="connsiteY41" fmla="*/ 2157791 h 2518254"/>
                <a:gd name="connsiteX42" fmla="*/ 891540 w 2085975"/>
                <a:gd name="connsiteY42" fmla="*/ 2158365 h 2518254"/>
                <a:gd name="connsiteX43" fmla="*/ 820091 w 2085975"/>
                <a:gd name="connsiteY43" fmla="*/ 2180928 h 2518254"/>
                <a:gd name="connsiteX44" fmla="*/ 820026 w 2085975"/>
                <a:gd name="connsiteY44" fmla="*/ 2180511 h 2518254"/>
                <a:gd name="connsiteX45" fmla="*/ 891973 w 2085975"/>
                <a:gd name="connsiteY45" fmla="*/ 2157791 h 2518254"/>
                <a:gd name="connsiteX46" fmla="*/ 1565691 w 2085975"/>
                <a:gd name="connsiteY46" fmla="*/ 1775952 h 2518254"/>
                <a:gd name="connsiteX47" fmla="*/ 1562956 w 2085975"/>
                <a:gd name="connsiteY47" fmla="*/ 1776635 h 2518254"/>
                <a:gd name="connsiteX48" fmla="*/ 1565691 w 2085975"/>
                <a:gd name="connsiteY48" fmla="*/ 1775952 h 2518254"/>
                <a:gd name="connsiteX49" fmla="*/ 338452 w 2085975"/>
                <a:gd name="connsiteY49" fmla="*/ 1588442 h 2518254"/>
                <a:gd name="connsiteX50" fmla="*/ 338961 w 2085975"/>
                <a:gd name="connsiteY50" fmla="*/ 1588971 h 2518254"/>
                <a:gd name="connsiteX51" fmla="*/ 338452 w 2085975"/>
                <a:gd name="connsiteY51" fmla="*/ 1588442 h 2518254"/>
                <a:gd name="connsiteX52" fmla="*/ 537210 w 2085975"/>
                <a:gd name="connsiteY52" fmla="*/ 0 h 2518254"/>
                <a:gd name="connsiteX53" fmla="*/ 563880 w 2085975"/>
                <a:gd name="connsiteY53" fmla="*/ 80010 h 2518254"/>
                <a:gd name="connsiteX54" fmla="*/ 672465 w 2085975"/>
                <a:gd name="connsiteY54" fmla="*/ 51435 h 2518254"/>
                <a:gd name="connsiteX55" fmla="*/ 721352 w 2085975"/>
                <a:gd name="connsiteY55" fmla="*/ 29486 h 2518254"/>
                <a:gd name="connsiteX56" fmla="*/ 744855 w 2085975"/>
                <a:gd name="connsiteY56" fmla="*/ 59055 h 2518254"/>
                <a:gd name="connsiteX57" fmla="*/ 739140 w 2085975"/>
                <a:gd name="connsiteY57" fmla="*/ 89535 h 2518254"/>
                <a:gd name="connsiteX58" fmla="*/ 821055 w 2085975"/>
                <a:gd name="connsiteY58" fmla="*/ 93345 h 2518254"/>
                <a:gd name="connsiteX59" fmla="*/ 834390 w 2085975"/>
                <a:gd name="connsiteY59" fmla="*/ 19050 h 2518254"/>
                <a:gd name="connsiteX60" fmla="*/ 855345 w 2085975"/>
                <a:gd name="connsiteY60" fmla="*/ 47625 h 2518254"/>
                <a:gd name="connsiteX61" fmla="*/ 946785 w 2085975"/>
                <a:gd name="connsiteY61" fmla="*/ 47625 h 2518254"/>
                <a:gd name="connsiteX62" fmla="*/ 996315 w 2085975"/>
                <a:gd name="connsiteY62" fmla="*/ 38100 h 2518254"/>
                <a:gd name="connsiteX63" fmla="*/ 1003935 w 2085975"/>
                <a:gd name="connsiteY63" fmla="*/ 9525 h 2518254"/>
                <a:gd name="connsiteX64" fmla="*/ 1064895 w 2085975"/>
                <a:gd name="connsiteY64" fmla="*/ 0 h 2518254"/>
                <a:gd name="connsiteX65" fmla="*/ 1097280 w 2085975"/>
                <a:gd name="connsiteY65" fmla="*/ 102870 h 2518254"/>
                <a:gd name="connsiteX66" fmla="*/ 1110615 w 2085975"/>
                <a:gd name="connsiteY66" fmla="*/ 102870 h 2518254"/>
                <a:gd name="connsiteX67" fmla="*/ 1135380 w 2085975"/>
                <a:gd name="connsiteY67" fmla="*/ 190500 h 2518254"/>
                <a:gd name="connsiteX68" fmla="*/ 1137805 w 2085975"/>
                <a:gd name="connsiteY68" fmla="*/ 195722 h 2518254"/>
                <a:gd name="connsiteX69" fmla="*/ 1135380 w 2085975"/>
                <a:gd name="connsiteY69" fmla="*/ 198120 h 2518254"/>
                <a:gd name="connsiteX70" fmla="*/ 1131570 w 2085975"/>
                <a:gd name="connsiteY70" fmla="*/ 240030 h 2518254"/>
                <a:gd name="connsiteX71" fmla="*/ 1156335 w 2085975"/>
                <a:gd name="connsiteY71" fmla="*/ 346710 h 2518254"/>
                <a:gd name="connsiteX72" fmla="*/ 1099185 w 2085975"/>
                <a:gd name="connsiteY72" fmla="*/ 363855 h 2518254"/>
                <a:gd name="connsiteX73" fmla="*/ 1127760 w 2085975"/>
                <a:gd name="connsiteY73" fmla="*/ 510540 h 2518254"/>
                <a:gd name="connsiteX74" fmla="*/ 1148715 w 2085975"/>
                <a:gd name="connsiteY74" fmla="*/ 563880 h 2518254"/>
                <a:gd name="connsiteX75" fmla="*/ 1194435 w 2085975"/>
                <a:gd name="connsiteY75" fmla="*/ 641985 h 2518254"/>
                <a:gd name="connsiteX76" fmla="*/ 1215390 w 2085975"/>
                <a:gd name="connsiteY76" fmla="*/ 645795 h 2518254"/>
                <a:gd name="connsiteX77" fmla="*/ 1243965 w 2085975"/>
                <a:gd name="connsiteY77" fmla="*/ 737235 h 2518254"/>
                <a:gd name="connsiteX78" fmla="*/ 1423035 w 2085975"/>
                <a:gd name="connsiteY78" fmla="*/ 702945 h 2518254"/>
                <a:gd name="connsiteX79" fmla="*/ 1422609 w 2085975"/>
                <a:gd name="connsiteY79" fmla="*/ 700259 h 2518254"/>
                <a:gd name="connsiteX80" fmla="*/ 1468755 w 2085975"/>
                <a:gd name="connsiteY80" fmla="*/ 689610 h 2518254"/>
                <a:gd name="connsiteX81" fmla="*/ 1491615 w 2085975"/>
                <a:gd name="connsiteY81" fmla="*/ 659130 h 2518254"/>
                <a:gd name="connsiteX82" fmla="*/ 1520190 w 2085975"/>
                <a:gd name="connsiteY82" fmla="*/ 645795 h 2518254"/>
                <a:gd name="connsiteX83" fmla="*/ 1531620 w 2085975"/>
                <a:gd name="connsiteY83" fmla="*/ 613410 h 2518254"/>
                <a:gd name="connsiteX84" fmla="*/ 1552575 w 2085975"/>
                <a:gd name="connsiteY84" fmla="*/ 594360 h 2518254"/>
                <a:gd name="connsiteX85" fmla="*/ 1573530 w 2085975"/>
                <a:gd name="connsiteY85" fmla="*/ 609600 h 2518254"/>
                <a:gd name="connsiteX86" fmla="*/ 1567815 w 2085975"/>
                <a:gd name="connsiteY86" fmla="*/ 708660 h 2518254"/>
                <a:gd name="connsiteX87" fmla="*/ 1638300 w 2085975"/>
                <a:gd name="connsiteY87" fmla="*/ 786765 h 2518254"/>
                <a:gd name="connsiteX88" fmla="*/ 1640205 w 2085975"/>
                <a:gd name="connsiteY88" fmla="*/ 851535 h 2518254"/>
                <a:gd name="connsiteX89" fmla="*/ 1615440 w 2085975"/>
                <a:gd name="connsiteY89" fmla="*/ 872490 h 2518254"/>
                <a:gd name="connsiteX90" fmla="*/ 1678305 w 2085975"/>
                <a:gd name="connsiteY90" fmla="*/ 876300 h 2518254"/>
                <a:gd name="connsiteX91" fmla="*/ 1964632 w 2085975"/>
                <a:gd name="connsiteY91" fmla="*/ 811829 h 2518254"/>
                <a:gd name="connsiteX92" fmla="*/ 1985010 w 2085975"/>
                <a:gd name="connsiteY92" fmla="*/ 889635 h 2518254"/>
                <a:gd name="connsiteX93" fmla="*/ 1977390 w 2085975"/>
                <a:gd name="connsiteY93" fmla="*/ 942975 h 2518254"/>
                <a:gd name="connsiteX94" fmla="*/ 1912620 w 2085975"/>
                <a:gd name="connsiteY94" fmla="*/ 952500 h 2518254"/>
                <a:gd name="connsiteX95" fmla="*/ 1912620 w 2085975"/>
                <a:gd name="connsiteY95" fmla="*/ 1022985 h 2518254"/>
                <a:gd name="connsiteX96" fmla="*/ 1956435 w 2085975"/>
                <a:gd name="connsiteY96" fmla="*/ 1028700 h 2518254"/>
                <a:gd name="connsiteX97" fmla="*/ 1996440 w 2085975"/>
                <a:gd name="connsiteY97" fmla="*/ 1002030 h 2518254"/>
                <a:gd name="connsiteX98" fmla="*/ 1975485 w 2085975"/>
                <a:gd name="connsiteY98" fmla="*/ 1057275 h 2518254"/>
                <a:gd name="connsiteX99" fmla="*/ 1971675 w 2085975"/>
                <a:gd name="connsiteY99" fmla="*/ 1137285 h 2518254"/>
                <a:gd name="connsiteX100" fmla="*/ 1976108 w 2085975"/>
                <a:gd name="connsiteY100" fmla="*/ 1138062 h 2518254"/>
                <a:gd name="connsiteX101" fmla="*/ 2025015 w 2085975"/>
                <a:gd name="connsiteY101" fmla="*/ 1226820 h 2518254"/>
                <a:gd name="connsiteX102" fmla="*/ 1965960 w 2085975"/>
                <a:gd name="connsiteY102" fmla="*/ 1257300 h 2518254"/>
                <a:gd name="connsiteX103" fmla="*/ 1975485 w 2085975"/>
                <a:gd name="connsiteY103" fmla="*/ 1295400 h 2518254"/>
                <a:gd name="connsiteX104" fmla="*/ 1929765 w 2085975"/>
                <a:gd name="connsiteY104" fmla="*/ 1350645 h 2518254"/>
                <a:gd name="connsiteX105" fmla="*/ 2057400 w 2085975"/>
                <a:gd name="connsiteY105" fmla="*/ 1419225 h 2518254"/>
                <a:gd name="connsiteX106" fmla="*/ 2034540 w 2085975"/>
                <a:gd name="connsiteY106" fmla="*/ 1451610 h 2518254"/>
                <a:gd name="connsiteX107" fmla="*/ 2085975 w 2085975"/>
                <a:gd name="connsiteY107" fmla="*/ 1527810 h 2518254"/>
                <a:gd name="connsiteX108" fmla="*/ 2080260 w 2085975"/>
                <a:gd name="connsiteY108" fmla="*/ 1565910 h 2518254"/>
                <a:gd name="connsiteX109" fmla="*/ 2045970 w 2085975"/>
                <a:gd name="connsiteY109" fmla="*/ 1581150 h 2518254"/>
                <a:gd name="connsiteX110" fmla="*/ 2013585 w 2085975"/>
                <a:gd name="connsiteY110" fmla="*/ 1657350 h 2518254"/>
                <a:gd name="connsiteX111" fmla="*/ 2047875 w 2085975"/>
                <a:gd name="connsiteY111" fmla="*/ 1691640 h 2518254"/>
                <a:gd name="connsiteX112" fmla="*/ 2011680 w 2085975"/>
                <a:gd name="connsiteY112" fmla="*/ 1737360 h 2518254"/>
                <a:gd name="connsiteX113" fmla="*/ 2013585 w 2085975"/>
                <a:gd name="connsiteY113" fmla="*/ 1739265 h 2518254"/>
                <a:gd name="connsiteX114" fmla="*/ 1912620 w 2085975"/>
                <a:gd name="connsiteY114" fmla="*/ 1644015 h 2518254"/>
                <a:gd name="connsiteX115" fmla="*/ 1823085 w 2085975"/>
                <a:gd name="connsiteY115" fmla="*/ 1708785 h 2518254"/>
                <a:gd name="connsiteX116" fmla="*/ 1691640 w 2085975"/>
                <a:gd name="connsiteY116" fmla="*/ 1737360 h 2518254"/>
                <a:gd name="connsiteX117" fmla="*/ 1678305 w 2085975"/>
                <a:gd name="connsiteY117" fmla="*/ 1722120 h 2518254"/>
                <a:gd name="connsiteX118" fmla="*/ 1621155 w 2085975"/>
                <a:gd name="connsiteY118" fmla="*/ 1737360 h 2518254"/>
                <a:gd name="connsiteX119" fmla="*/ 1617345 w 2085975"/>
                <a:gd name="connsiteY119" fmla="*/ 1760220 h 2518254"/>
                <a:gd name="connsiteX120" fmla="*/ 1565432 w 2085975"/>
                <a:gd name="connsiteY120" fmla="*/ 1773198 h 2518254"/>
                <a:gd name="connsiteX121" fmla="*/ 1564005 w 2085975"/>
                <a:gd name="connsiteY121" fmla="*/ 1771650 h 2518254"/>
                <a:gd name="connsiteX122" fmla="*/ 1520190 w 2085975"/>
                <a:gd name="connsiteY122" fmla="*/ 1811655 h 2518254"/>
                <a:gd name="connsiteX123" fmla="*/ 1501140 w 2085975"/>
                <a:gd name="connsiteY123" fmla="*/ 1811655 h 2518254"/>
                <a:gd name="connsiteX124" fmla="*/ 1428750 w 2085975"/>
                <a:gd name="connsiteY124" fmla="*/ 1903095 h 2518254"/>
                <a:gd name="connsiteX125" fmla="*/ 1421130 w 2085975"/>
                <a:gd name="connsiteY125" fmla="*/ 1952625 h 2518254"/>
                <a:gd name="connsiteX126" fmla="*/ 1396365 w 2085975"/>
                <a:gd name="connsiteY126" fmla="*/ 1918335 h 2518254"/>
                <a:gd name="connsiteX127" fmla="*/ 1358265 w 2085975"/>
                <a:gd name="connsiteY127" fmla="*/ 1986915 h 2518254"/>
                <a:gd name="connsiteX128" fmla="*/ 1343025 w 2085975"/>
                <a:gd name="connsiteY128" fmla="*/ 1986915 h 2518254"/>
                <a:gd name="connsiteX129" fmla="*/ 1297305 w 2085975"/>
                <a:gd name="connsiteY129" fmla="*/ 2019300 h 2518254"/>
                <a:gd name="connsiteX130" fmla="*/ 1301115 w 2085975"/>
                <a:gd name="connsiteY130" fmla="*/ 2038350 h 2518254"/>
                <a:gd name="connsiteX131" fmla="*/ 1259205 w 2085975"/>
                <a:gd name="connsiteY131" fmla="*/ 2066925 h 2518254"/>
                <a:gd name="connsiteX132" fmla="*/ 1272540 w 2085975"/>
                <a:gd name="connsiteY132" fmla="*/ 2097405 h 2518254"/>
                <a:gd name="connsiteX133" fmla="*/ 1202055 w 2085975"/>
                <a:gd name="connsiteY133" fmla="*/ 2106930 h 2518254"/>
                <a:gd name="connsiteX134" fmla="*/ 1183005 w 2085975"/>
                <a:gd name="connsiteY134" fmla="*/ 2143125 h 2518254"/>
                <a:gd name="connsiteX135" fmla="*/ 1156335 w 2085975"/>
                <a:gd name="connsiteY135" fmla="*/ 2164080 h 2518254"/>
                <a:gd name="connsiteX136" fmla="*/ 1122045 w 2085975"/>
                <a:gd name="connsiteY136" fmla="*/ 2141220 h 2518254"/>
                <a:gd name="connsiteX137" fmla="*/ 1107891 w 2085975"/>
                <a:gd name="connsiteY137" fmla="*/ 2157396 h 2518254"/>
                <a:gd name="connsiteX138" fmla="*/ 1106805 w 2085975"/>
                <a:gd name="connsiteY138" fmla="*/ 2156460 h 2518254"/>
                <a:gd name="connsiteX139" fmla="*/ 979170 w 2085975"/>
                <a:gd name="connsiteY139" fmla="*/ 2042160 h 2518254"/>
                <a:gd name="connsiteX140" fmla="*/ 932138 w 2085975"/>
                <a:gd name="connsiteY140" fmla="*/ 2104529 h 2518254"/>
                <a:gd name="connsiteX141" fmla="*/ 851535 w 2085975"/>
                <a:gd name="connsiteY141" fmla="*/ 2101216 h 2518254"/>
                <a:gd name="connsiteX142" fmla="*/ 847725 w 2085975"/>
                <a:gd name="connsiteY142" fmla="*/ 2129791 h 2518254"/>
                <a:gd name="connsiteX143" fmla="*/ 689610 w 2085975"/>
                <a:gd name="connsiteY143" fmla="*/ 2129791 h 2518254"/>
                <a:gd name="connsiteX144" fmla="*/ 685800 w 2085975"/>
                <a:gd name="connsiteY144" fmla="*/ 2025016 h 2518254"/>
                <a:gd name="connsiteX145" fmla="*/ 683980 w 2085975"/>
                <a:gd name="connsiteY145" fmla="*/ 2024761 h 2518254"/>
                <a:gd name="connsiteX146" fmla="*/ 701040 w 2085975"/>
                <a:gd name="connsiteY146" fmla="*/ 1973580 h 2518254"/>
                <a:gd name="connsiteX147" fmla="*/ 659130 w 2085975"/>
                <a:gd name="connsiteY147" fmla="*/ 1939290 h 2518254"/>
                <a:gd name="connsiteX148" fmla="*/ 662940 w 2085975"/>
                <a:gd name="connsiteY148" fmla="*/ 1899285 h 2518254"/>
                <a:gd name="connsiteX149" fmla="*/ 674370 w 2085975"/>
                <a:gd name="connsiteY149" fmla="*/ 1836420 h 2518254"/>
                <a:gd name="connsiteX150" fmla="*/ 643890 w 2085975"/>
                <a:gd name="connsiteY150" fmla="*/ 1802130 h 2518254"/>
                <a:gd name="connsiteX151" fmla="*/ 590550 w 2085975"/>
                <a:gd name="connsiteY151" fmla="*/ 1790700 h 2518254"/>
                <a:gd name="connsiteX152" fmla="*/ 520065 w 2085975"/>
                <a:gd name="connsiteY152" fmla="*/ 1731645 h 2518254"/>
                <a:gd name="connsiteX153" fmla="*/ 520065 w 2085975"/>
                <a:gd name="connsiteY153" fmla="*/ 1704975 h 2518254"/>
                <a:gd name="connsiteX154" fmla="*/ 491490 w 2085975"/>
                <a:gd name="connsiteY154" fmla="*/ 1708785 h 2518254"/>
                <a:gd name="connsiteX155" fmla="*/ 386715 w 2085975"/>
                <a:gd name="connsiteY155" fmla="*/ 1638300 h 2518254"/>
                <a:gd name="connsiteX156" fmla="*/ 345639 w 2085975"/>
                <a:gd name="connsiteY156" fmla="*/ 1595581 h 2518254"/>
                <a:gd name="connsiteX157" fmla="*/ 346710 w 2085975"/>
                <a:gd name="connsiteY157" fmla="*/ 1543050 h 2518254"/>
                <a:gd name="connsiteX158" fmla="*/ 302895 w 2085975"/>
                <a:gd name="connsiteY158" fmla="*/ 1522095 h 2518254"/>
                <a:gd name="connsiteX159" fmla="*/ 318135 w 2085975"/>
                <a:gd name="connsiteY159" fmla="*/ 1470660 h 2518254"/>
                <a:gd name="connsiteX160" fmla="*/ 274320 w 2085975"/>
                <a:gd name="connsiteY160" fmla="*/ 1491615 h 2518254"/>
                <a:gd name="connsiteX161" fmla="*/ 241935 w 2085975"/>
                <a:gd name="connsiteY161" fmla="*/ 1491615 h 2518254"/>
                <a:gd name="connsiteX162" fmla="*/ 236220 w 2085975"/>
                <a:gd name="connsiteY162" fmla="*/ 1510665 h 2518254"/>
                <a:gd name="connsiteX163" fmla="*/ 85676 w 2085975"/>
                <a:gd name="connsiteY163" fmla="*/ 1510087 h 2518254"/>
                <a:gd name="connsiteX164" fmla="*/ 80010 w 2085975"/>
                <a:gd name="connsiteY164" fmla="*/ 1443990 h 2518254"/>
                <a:gd name="connsiteX165" fmla="*/ 30480 w 2085975"/>
                <a:gd name="connsiteY165" fmla="*/ 1466850 h 2518254"/>
                <a:gd name="connsiteX166" fmla="*/ 9525 w 2085975"/>
                <a:gd name="connsiteY166" fmla="*/ 1390650 h 2518254"/>
                <a:gd name="connsiteX167" fmla="*/ 0 w 2085975"/>
                <a:gd name="connsiteY167" fmla="*/ 1389648 h 2518254"/>
                <a:gd name="connsiteX168" fmla="*/ 0 w 2085975"/>
                <a:gd name="connsiteY168" fmla="*/ 1352550 h 2518254"/>
                <a:gd name="connsiteX169" fmla="*/ 30480 w 2085975"/>
                <a:gd name="connsiteY169" fmla="*/ 1314450 h 2518254"/>
                <a:gd name="connsiteX170" fmla="*/ 95250 w 2085975"/>
                <a:gd name="connsiteY170" fmla="*/ 1303020 h 2518254"/>
                <a:gd name="connsiteX171" fmla="*/ 112395 w 2085975"/>
                <a:gd name="connsiteY171" fmla="*/ 1238250 h 2518254"/>
                <a:gd name="connsiteX172" fmla="*/ 100965 w 2085975"/>
                <a:gd name="connsiteY172" fmla="*/ 1143000 h 2518254"/>
                <a:gd name="connsiteX173" fmla="*/ 101779 w 2085975"/>
                <a:gd name="connsiteY173" fmla="*/ 1135131 h 2518254"/>
                <a:gd name="connsiteX174" fmla="*/ 190501 w 2085975"/>
                <a:gd name="connsiteY174" fmla="*/ 1110615 h 2518254"/>
                <a:gd name="connsiteX175" fmla="*/ 207646 w 2085975"/>
                <a:gd name="connsiteY175" fmla="*/ 1022985 h 2518254"/>
                <a:gd name="connsiteX176" fmla="*/ 186691 w 2085975"/>
                <a:gd name="connsiteY176" fmla="*/ 986790 h 2518254"/>
                <a:gd name="connsiteX177" fmla="*/ 57151 w 2085975"/>
                <a:gd name="connsiteY177" fmla="*/ 969645 h 2518254"/>
                <a:gd name="connsiteX178" fmla="*/ 125731 w 2085975"/>
                <a:gd name="connsiteY178" fmla="*/ 843915 h 2518254"/>
                <a:gd name="connsiteX179" fmla="*/ 129541 w 2085975"/>
                <a:gd name="connsiteY179" fmla="*/ 731520 h 2518254"/>
                <a:gd name="connsiteX180" fmla="*/ 104775 w 2085975"/>
                <a:gd name="connsiteY180" fmla="*/ 715066 h 2518254"/>
                <a:gd name="connsiteX181" fmla="*/ 104775 w 2085975"/>
                <a:gd name="connsiteY181" fmla="*/ 567691 h 2518254"/>
                <a:gd name="connsiteX182" fmla="*/ 125730 w 2085975"/>
                <a:gd name="connsiteY182" fmla="*/ 489586 h 2518254"/>
                <a:gd name="connsiteX183" fmla="*/ 95250 w 2085975"/>
                <a:gd name="connsiteY183" fmla="*/ 447676 h 2518254"/>
                <a:gd name="connsiteX184" fmla="*/ 169545 w 2085975"/>
                <a:gd name="connsiteY184" fmla="*/ 449581 h 2518254"/>
                <a:gd name="connsiteX185" fmla="*/ 164949 w 2085975"/>
                <a:gd name="connsiteY185" fmla="*/ 446066 h 2518254"/>
                <a:gd name="connsiteX186" fmla="*/ 169545 w 2085975"/>
                <a:gd name="connsiteY186" fmla="*/ 447675 h 2518254"/>
                <a:gd name="connsiteX187" fmla="*/ 200025 w 2085975"/>
                <a:gd name="connsiteY187" fmla="*/ 382905 h 2518254"/>
                <a:gd name="connsiteX188" fmla="*/ 283845 w 2085975"/>
                <a:gd name="connsiteY188" fmla="*/ 384810 h 2518254"/>
                <a:gd name="connsiteX189" fmla="*/ 329565 w 2085975"/>
                <a:gd name="connsiteY189" fmla="*/ 361950 h 2518254"/>
                <a:gd name="connsiteX190" fmla="*/ 344805 w 2085975"/>
                <a:gd name="connsiteY190" fmla="*/ 335280 h 2518254"/>
                <a:gd name="connsiteX191" fmla="*/ 348615 w 2085975"/>
                <a:gd name="connsiteY191" fmla="*/ 266700 h 2518254"/>
                <a:gd name="connsiteX192" fmla="*/ 325755 w 2085975"/>
                <a:gd name="connsiteY192" fmla="*/ 198120 h 2518254"/>
                <a:gd name="connsiteX193" fmla="*/ 272415 w 2085975"/>
                <a:gd name="connsiteY193" fmla="*/ 137160 h 2518254"/>
                <a:gd name="connsiteX194" fmla="*/ 295275 w 2085975"/>
                <a:gd name="connsiteY194" fmla="*/ 125730 h 2518254"/>
                <a:gd name="connsiteX195" fmla="*/ 293496 w 2085975"/>
                <a:gd name="connsiteY195" fmla="*/ 119401 h 2518254"/>
                <a:gd name="connsiteX196" fmla="*/ 295275 w 2085975"/>
                <a:gd name="connsiteY196" fmla="*/ 120015 h 2518254"/>
                <a:gd name="connsiteX197" fmla="*/ 337185 w 2085975"/>
                <a:gd name="connsiteY197" fmla="*/ 74295 h 2518254"/>
                <a:gd name="connsiteX198" fmla="*/ 403860 w 2085975"/>
                <a:gd name="connsiteY198" fmla="*/ 85725 h 2518254"/>
                <a:gd name="connsiteX199" fmla="*/ 381000 w 2085975"/>
                <a:gd name="connsiteY199" fmla="*/ 49530 h 2518254"/>
                <a:gd name="connsiteX200" fmla="*/ 432435 w 2085975"/>
                <a:gd name="connsiteY200" fmla="*/ 13335 h 2518254"/>
                <a:gd name="connsiteX201" fmla="*/ 537210 w 2085975"/>
                <a:gd name="connsiteY201" fmla="*/ 0 h 2518254"/>
                <a:gd name="connsiteX0" fmla="*/ 1304272 w 2085975"/>
                <a:gd name="connsiteY0" fmla="*/ 2507602 h 2518254"/>
                <a:gd name="connsiteX1" fmla="*/ 1313778 w 2085975"/>
                <a:gd name="connsiteY1" fmla="*/ 2518138 h 2518254"/>
                <a:gd name="connsiteX2" fmla="*/ 1313044 w 2085975"/>
                <a:gd name="connsiteY2" fmla="*/ 2518254 h 2518254"/>
                <a:gd name="connsiteX3" fmla="*/ 1304272 w 2085975"/>
                <a:gd name="connsiteY3" fmla="*/ 2507602 h 2518254"/>
                <a:gd name="connsiteX4" fmla="*/ 1215390 w 2085975"/>
                <a:gd name="connsiteY4" fmla="*/ 2388870 h 2518254"/>
                <a:gd name="connsiteX5" fmla="*/ 1243965 w 2085975"/>
                <a:gd name="connsiteY5" fmla="*/ 2432685 h 2518254"/>
                <a:gd name="connsiteX6" fmla="*/ 1243656 w 2085975"/>
                <a:gd name="connsiteY6" fmla="*/ 2432818 h 2518254"/>
                <a:gd name="connsiteX7" fmla="*/ 1216642 w 2085975"/>
                <a:gd name="connsiteY7" fmla="*/ 2391397 h 2518254"/>
                <a:gd name="connsiteX8" fmla="*/ 1151872 w 2085975"/>
                <a:gd name="connsiteY8" fmla="*/ 2433307 h 2518254"/>
                <a:gd name="connsiteX9" fmla="*/ 1113772 w 2085975"/>
                <a:gd name="connsiteY9" fmla="*/ 2400922 h 2518254"/>
                <a:gd name="connsiteX10" fmla="*/ 1114623 w 2085975"/>
                <a:gd name="connsiteY10" fmla="*/ 2400183 h 2518254"/>
                <a:gd name="connsiteX11" fmla="*/ 1150620 w 2085975"/>
                <a:gd name="connsiteY11" fmla="*/ 2430780 h 2518254"/>
                <a:gd name="connsiteX12" fmla="*/ 1215390 w 2085975"/>
                <a:gd name="connsiteY12" fmla="*/ 2388870 h 2518254"/>
                <a:gd name="connsiteX13" fmla="*/ 712594 w 2085975"/>
                <a:gd name="connsiteY13" fmla="*/ 2361639 h 2518254"/>
                <a:gd name="connsiteX14" fmla="*/ 785736 w 2085975"/>
                <a:gd name="connsiteY14" fmla="*/ 2365296 h 2518254"/>
                <a:gd name="connsiteX15" fmla="*/ 827791 w 2085975"/>
                <a:gd name="connsiteY15" fmla="*/ 2379924 h 2518254"/>
                <a:gd name="connsiteX16" fmla="*/ 828675 w 2085975"/>
                <a:gd name="connsiteY16" fmla="*/ 2381250 h 2518254"/>
                <a:gd name="connsiteX17" fmla="*/ 784860 w 2085975"/>
                <a:gd name="connsiteY17" fmla="*/ 2366010 h 2518254"/>
                <a:gd name="connsiteX18" fmla="*/ 713471 w 2085975"/>
                <a:gd name="connsiteY18" fmla="*/ 2362441 h 2518254"/>
                <a:gd name="connsiteX19" fmla="*/ 712594 w 2085975"/>
                <a:gd name="connsiteY19" fmla="*/ 2361639 h 2518254"/>
                <a:gd name="connsiteX20" fmla="*/ 1102640 w 2085975"/>
                <a:gd name="connsiteY20" fmla="*/ 2338077 h 2518254"/>
                <a:gd name="connsiteX21" fmla="*/ 1156335 w 2085975"/>
                <a:gd name="connsiteY21" fmla="*/ 2360295 h 2518254"/>
                <a:gd name="connsiteX22" fmla="*/ 1154770 w 2085975"/>
                <a:gd name="connsiteY22" fmla="*/ 2361656 h 2518254"/>
                <a:gd name="connsiteX23" fmla="*/ 1102342 w 2085975"/>
                <a:gd name="connsiteY23" fmla="*/ 2339962 h 2518254"/>
                <a:gd name="connsiteX24" fmla="*/ 1102640 w 2085975"/>
                <a:gd name="connsiteY24" fmla="*/ 2338077 h 2518254"/>
                <a:gd name="connsiteX25" fmla="*/ 838132 w 2085975"/>
                <a:gd name="connsiteY25" fmla="*/ 2302711 h 2518254"/>
                <a:gd name="connsiteX26" fmla="*/ 838200 w 2085975"/>
                <a:gd name="connsiteY26" fmla="*/ 2303145 h 2518254"/>
                <a:gd name="connsiteX27" fmla="*/ 787894 w 2085975"/>
                <a:gd name="connsiteY27" fmla="*/ 2318051 h 2518254"/>
                <a:gd name="connsiteX28" fmla="*/ 787641 w 2085975"/>
                <a:gd name="connsiteY28" fmla="*/ 2317671 h 2518254"/>
                <a:gd name="connsiteX29" fmla="*/ 838132 w 2085975"/>
                <a:gd name="connsiteY29" fmla="*/ 2302711 h 2518254"/>
                <a:gd name="connsiteX30" fmla="*/ 1138418 w 2085975"/>
                <a:gd name="connsiteY30" fmla="*/ 2269355 h 2518254"/>
                <a:gd name="connsiteX31" fmla="*/ 1202055 w 2085975"/>
                <a:gd name="connsiteY31" fmla="*/ 2297430 h 2518254"/>
                <a:gd name="connsiteX32" fmla="*/ 1197951 w 2085975"/>
                <a:gd name="connsiteY32" fmla="*/ 2297594 h 2518254"/>
                <a:gd name="connsiteX33" fmla="*/ 1138537 w 2085975"/>
                <a:gd name="connsiteY33" fmla="*/ 2271382 h 2518254"/>
                <a:gd name="connsiteX34" fmla="*/ 1138418 w 2085975"/>
                <a:gd name="connsiteY34" fmla="*/ 2269355 h 2518254"/>
                <a:gd name="connsiteX35" fmla="*/ 1083951 w 2085975"/>
                <a:gd name="connsiteY35" fmla="*/ 2188714 h 2518254"/>
                <a:gd name="connsiteX36" fmla="*/ 1135380 w 2085975"/>
                <a:gd name="connsiteY36" fmla="*/ 2236470 h 2518254"/>
                <a:gd name="connsiteX37" fmla="*/ 1135465 w 2085975"/>
                <a:gd name="connsiteY37" fmla="*/ 2237914 h 2518254"/>
                <a:gd name="connsiteX38" fmla="*/ 1083292 w 2085975"/>
                <a:gd name="connsiteY38" fmla="*/ 2189467 h 2518254"/>
                <a:gd name="connsiteX39" fmla="*/ 1083951 w 2085975"/>
                <a:gd name="connsiteY39" fmla="*/ 2188714 h 2518254"/>
                <a:gd name="connsiteX40" fmla="*/ 891973 w 2085975"/>
                <a:gd name="connsiteY40" fmla="*/ 2157791 h 2518254"/>
                <a:gd name="connsiteX41" fmla="*/ 891540 w 2085975"/>
                <a:gd name="connsiteY41" fmla="*/ 2158365 h 2518254"/>
                <a:gd name="connsiteX42" fmla="*/ 820091 w 2085975"/>
                <a:gd name="connsiteY42" fmla="*/ 2180928 h 2518254"/>
                <a:gd name="connsiteX43" fmla="*/ 820026 w 2085975"/>
                <a:gd name="connsiteY43" fmla="*/ 2180511 h 2518254"/>
                <a:gd name="connsiteX44" fmla="*/ 891973 w 2085975"/>
                <a:gd name="connsiteY44" fmla="*/ 2157791 h 2518254"/>
                <a:gd name="connsiteX45" fmla="*/ 1565691 w 2085975"/>
                <a:gd name="connsiteY45" fmla="*/ 1775952 h 2518254"/>
                <a:gd name="connsiteX46" fmla="*/ 1562956 w 2085975"/>
                <a:gd name="connsiteY46" fmla="*/ 1776635 h 2518254"/>
                <a:gd name="connsiteX47" fmla="*/ 1565691 w 2085975"/>
                <a:gd name="connsiteY47" fmla="*/ 1775952 h 2518254"/>
                <a:gd name="connsiteX48" fmla="*/ 338452 w 2085975"/>
                <a:gd name="connsiteY48" fmla="*/ 1588442 h 2518254"/>
                <a:gd name="connsiteX49" fmla="*/ 338961 w 2085975"/>
                <a:gd name="connsiteY49" fmla="*/ 1588971 h 2518254"/>
                <a:gd name="connsiteX50" fmla="*/ 338452 w 2085975"/>
                <a:gd name="connsiteY50" fmla="*/ 1588442 h 2518254"/>
                <a:gd name="connsiteX51" fmla="*/ 537210 w 2085975"/>
                <a:gd name="connsiteY51" fmla="*/ 0 h 2518254"/>
                <a:gd name="connsiteX52" fmla="*/ 563880 w 2085975"/>
                <a:gd name="connsiteY52" fmla="*/ 80010 h 2518254"/>
                <a:gd name="connsiteX53" fmla="*/ 672465 w 2085975"/>
                <a:gd name="connsiteY53" fmla="*/ 51435 h 2518254"/>
                <a:gd name="connsiteX54" fmla="*/ 721352 w 2085975"/>
                <a:gd name="connsiteY54" fmla="*/ 29486 h 2518254"/>
                <a:gd name="connsiteX55" fmla="*/ 744855 w 2085975"/>
                <a:gd name="connsiteY55" fmla="*/ 59055 h 2518254"/>
                <a:gd name="connsiteX56" fmla="*/ 739140 w 2085975"/>
                <a:gd name="connsiteY56" fmla="*/ 89535 h 2518254"/>
                <a:gd name="connsiteX57" fmla="*/ 821055 w 2085975"/>
                <a:gd name="connsiteY57" fmla="*/ 93345 h 2518254"/>
                <a:gd name="connsiteX58" fmla="*/ 834390 w 2085975"/>
                <a:gd name="connsiteY58" fmla="*/ 19050 h 2518254"/>
                <a:gd name="connsiteX59" fmla="*/ 855345 w 2085975"/>
                <a:gd name="connsiteY59" fmla="*/ 47625 h 2518254"/>
                <a:gd name="connsiteX60" fmla="*/ 946785 w 2085975"/>
                <a:gd name="connsiteY60" fmla="*/ 47625 h 2518254"/>
                <a:gd name="connsiteX61" fmla="*/ 996315 w 2085975"/>
                <a:gd name="connsiteY61" fmla="*/ 38100 h 2518254"/>
                <a:gd name="connsiteX62" fmla="*/ 1003935 w 2085975"/>
                <a:gd name="connsiteY62" fmla="*/ 9525 h 2518254"/>
                <a:gd name="connsiteX63" fmla="*/ 1064895 w 2085975"/>
                <a:gd name="connsiteY63" fmla="*/ 0 h 2518254"/>
                <a:gd name="connsiteX64" fmla="*/ 1097280 w 2085975"/>
                <a:gd name="connsiteY64" fmla="*/ 102870 h 2518254"/>
                <a:gd name="connsiteX65" fmla="*/ 1110615 w 2085975"/>
                <a:gd name="connsiteY65" fmla="*/ 102870 h 2518254"/>
                <a:gd name="connsiteX66" fmla="*/ 1135380 w 2085975"/>
                <a:gd name="connsiteY66" fmla="*/ 190500 h 2518254"/>
                <a:gd name="connsiteX67" fmla="*/ 1137805 w 2085975"/>
                <a:gd name="connsiteY67" fmla="*/ 195722 h 2518254"/>
                <a:gd name="connsiteX68" fmla="*/ 1135380 w 2085975"/>
                <a:gd name="connsiteY68" fmla="*/ 198120 h 2518254"/>
                <a:gd name="connsiteX69" fmla="*/ 1131570 w 2085975"/>
                <a:gd name="connsiteY69" fmla="*/ 240030 h 2518254"/>
                <a:gd name="connsiteX70" fmla="*/ 1156335 w 2085975"/>
                <a:gd name="connsiteY70" fmla="*/ 346710 h 2518254"/>
                <a:gd name="connsiteX71" fmla="*/ 1099185 w 2085975"/>
                <a:gd name="connsiteY71" fmla="*/ 363855 h 2518254"/>
                <a:gd name="connsiteX72" fmla="*/ 1127760 w 2085975"/>
                <a:gd name="connsiteY72" fmla="*/ 510540 h 2518254"/>
                <a:gd name="connsiteX73" fmla="*/ 1148715 w 2085975"/>
                <a:gd name="connsiteY73" fmla="*/ 563880 h 2518254"/>
                <a:gd name="connsiteX74" fmla="*/ 1194435 w 2085975"/>
                <a:gd name="connsiteY74" fmla="*/ 641985 h 2518254"/>
                <a:gd name="connsiteX75" fmla="*/ 1215390 w 2085975"/>
                <a:gd name="connsiteY75" fmla="*/ 645795 h 2518254"/>
                <a:gd name="connsiteX76" fmla="*/ 1243965 w 2085975"/>
                <a:gd name="connsiteY76" fmla="*/ 737235 h 2518254"/>
                <a:gd name="connsiteX77" fmla="*/ 1423035 w 2085975"/>
                <a:gd name="connsiteY77" fmla="*/ 702945 h 2518254"/>
                <a:gd name="connsiteX78" fmla="*/ 1422609 w 2085975"/>
                <a:gd name="connsiteY78" fmla="*/ 700259 h 2518254"/>
                <a:gd name="connsiteX79" fmla="*/ 1468755 w 2085975"/>
                <a:gd name="connsiteY79" fmla="*/ 689610 h 2518254"/>
                <a:gd name="connsiteX80" fmla="*/ 1491615 w 2085975"/>
                <a:gd name="connsiteY80" fmla="*/ 659130 h 2518254"/>
                <a:gd name="connsiteX81" fmla="*/ 1520190 w 2085975"/>
                <a:gd name="connsiteY81" fmla="*/ 645795 h 2518254"/>
                <a:gd name="connsiteX82" fmla="*/ 1531620 w 2085975"/>
                <a:gd name="connsiteY82" fmla="*/ 613410 h 2518254"/>
                <a:gd name="connsiteX83" fmla="*/ 1552575 w 2085975"/>
                <a:gd name="connsiteY83" fmla="*/ 594360 h 2518254"/>
                <a:gd name="connsiteX84" fmla="*/ 1573530 w 2085975"/>
                <a:gd name="connsiteY84" fmla="*/ 609600 h 2518254"/>
                <a:gd name="connsiteX85" fmla="*/ 1567815 w 2085975"/>
                <a:gd name="connsiteY85" fmla="*/ 708660 h 2518254"/>
                <a:gd name="connsiteX86" fmla="*/ 1638300 w 2085975"/>
                <a:gd name="connsiteY86" fmla="*/ 786765 h 2518254"/>
                <a:gd name="connsiteX87" fmla="*/ 1640205 w 2085975"/>
                <a:gd name="connsiteY87" fmla="*/ 851535 h 2518254"/>
                <a:gd name="connsiteX88" fmla="*/ 1615440 w 2085975"/>
                <a:gd name="connsiteY88" fmla="*/ 872490 h 2518254"/>
                <a:gd name="connsiteX89" fmla="*/ 1678305 w 2085975"/>
                <a:gd name="connsiteY89" fmla="*/ 876300 h 2518254"/>
                <a:gd name="connsiteX90" fmla="*/ 1964632 w 2085975"/>
                <a:gd name="connsiteY90" fmla="*/ 811829 h 2518254"/>
                <a:gd name="connsiteX91" fmla="*/ 1985010 w 2085975"/>
                <a:gd name="connsiteY91" fmla="*/ 889635 h 2518254"/>
                <a:gd name="connsiteX92" fmla="*/ 1977390 w 2085975"/>
                <a:gd name="connsiteY92" fmla="*/ 942975 h 2518254"/>
                <a:gd name="connsiteX93" fmla="*/ 1912620 w 2085975"/>
                <a:gd name="connsiteY93" fmla="*/ 952500 h 2518254"/>
                <a:gd name="connsiteX94" fmla="*/ 1912620 w 2085975"/>
                <a:gd name="connsiteY94" fmla="*/ 1022985 h 2518254"/>
                <a:gd name="connsiteX95" fmla="*/ 1956435 w 2085975"/>
                <a:gd name="connsiteY95" fmla="*/ 1028700 h 2518254"/>
                <a:gd name="connsiteX96" fmla="*/ 1996440 w 2085975"/>
                <a:gd name="connsiteY96" fmla="*/ 1002030 h 2518254"/>
                <a:gd name="connsiteX97" fmla="*/ 1975485 w 2085975"/>
                <a:gd name="connsiteY97" fmla="*/ 1057275 h 2518254"/>
                <a:gd name="connsiteX98" fmla="*/ 1971675 w 2085975"/>
                <a:gd name="connsiteY98" fmla="*/ 1137285 h 2518254"/>
                <a:gd name="connsiteX99" fmla="*/ 1976108 w 2085975"/>
                <a:gd name="connsiteY99" fmla="*/ 1138062 h 2518254"/>
                <a:gd name="connsiteX100" fmla="*/ 2025015 w 2085975"/>
                <a:gd name="connsiteY100" fmla="*/ 1226820 h 2518254"/>
                <a:gd name="connsiteX101" fmla="*/ 1965960 w 2085975"/>
                <a:gd name="connsiteY101" fmla="*/ 1257300 h 2518254"/>
                <a:gd name="connsiteX102" fmla="*/ 1975485 w 2085975"/>
                <a:gd name="connsiteY102" fmla="*/ 1295400 h 2518254"/>
                <a:gd name="connsiteX103" fmla="*/ 1929765 w 2085975"/>
                <a:gd name="connsiteY103" fmla="*/ 1350645 h 2518254"/>
                <a:gd name="connsiteX104" fmla="*/ 2057400 w 2085975"/>
                <a:gd name="connsiteY104" fmla="*/ 1419225 h 2518254"/>
                <a:gd name="connsiteX105" fmla="*/ 2034540 w 2085975"/>
                <a:gd name="connsiteY105" fmla="*/ 1451610 h 2518254"/>
                <a:gd name="connsiteX106" fmla="*/ 2085975 w 2085975"/>
                <a:gd name="connsiteY106" fmla="*/ 1527810 h 2518254"/>
                <a:gd name="connsiteX107" fmla="*/ 2080260 w 2085975"/>
                <a:gd name="connsiteY107" fmla="*/ 1565910 h 2518254"/>
                <a:gd name="connsiteX108" fmla="*/ 2045970 w 2085975"/>
                <a:gd name="connsiteY108" fmla="*/ 1581150 h 2518254"/>
                <a:gd name="connsiteX109" fmla="*/ 2013585 w 2085975"/>
                <a:gd name="connsiteY109" fmla="*/ 1657350 h 2518254"/>
                <a:gd name="connsiteX110" fmla="*/ 2047875 w 2085975"/>
                <a:gd name="connsiteY110" fmla="*/ 1691640 h 2518254"/>
                <a:gd name="connsiteX111" fmla="*/ 2011680 w 2085975"/>
                <a:gd name="connsiteY111" fmla="*/ 1737360 h 2518254"/>
                <a:gd name="connsiteX112" fmla="*/ 2013585 w 2085975"/>
                <a:gd name="connsiteY112" fmla="*/ 1739265 h 2518254"/>
                <a:gd name="connsiteX113" fmla="*/ 1912620 w 2085975"/>
                <a:gd name="connsiteY113" fmla="*/ 1644015 h 2518254"/>
                <a:gd name="connsiteX114" fmla="*/ 1823085 w 2085975"/>
                <a:gd name="connsiteY114" fmla="*/ 1708785 h 2518254"/>
                <a:gd name="connsiteX115" fmla="*/ 1691640 w 2085975"/>
                <a:gd name="connsiteY115" fmla="*/ 1737360 h 2518254"/>
                <a:gd name="connsiteX116" fmla="*/ 1678305 w 2085975"/>
                <a:gd name="connsiteY116" fmla="*/ 1722120 h 2518254"/>
                <a:gd name="connsiteX117" fmla="*/ 1621155 w 2085975"/>
                <a:gd name="connsiteY117" fmla="*/ 1737360 h 2518254"/>
                <a:gd name="connsiteX118" fmla="*/ 1617345 w 2085975"/>
                <a:gd name="connsiteY118" fmla="*/ 1760220 h 2518254"/>
                <a:gd name="connsiteX119" fmla="*/ 1565432 w 2085975"/>
                <a:gd name="connsiteY119" fmla="*/ 1773198 h 2518254"/>
                <a:gd name="connsiteX120" fmla="*/ 1564005 w 2085975"/>
                <a:gd name="connsiteY120" fmla="*/ 1771650 h 2518254"/>
                <a:gd name="connsiteX121" fmla="*/ 1520190 w 2085975"/>
                <a:gd name="connsiteY121" fmla="*/ 1811655 h 2518254"/>
                <a:gd name="connsiteX122" fmla="*/ 1501140 w 2085975"/>
                <a:gd name="connsiteY122" fmla="*/ 1811655 h 2518254"/>
                <a:gd name="connsiteX123" fmla="*/ 1428750 w 2085975"/>
                <a:gd name="connsiteY123" fmla="*/ 1903095 h 2518254"/>
                <a:gd name="connsiteX124" fmla="*/ 1421130 w 2085975"/>
                <a:gd name="connsiteY124" fmla="*/ 1952625 h 2518254"/>
                <a:gd name="connsiteX125" fmla="*/ 1396365 w 2085975"/>
                <a:gd name="connsiteY125" fmla="*/ 1918335 h 2518254"/>
                <a:gd name="connsiteX126" fmla="*/ 1358265 w 2085975"/>
                <a:gd name="connsiteY126" fmla="*/ 1986915 h 2518254"/>
                <a:gd name="connsiteX127" fmla="*/ 1343025 w 2085975"/>
                <a:gd name="connsiteY127" fmla="*/ 1986915 h 2518254"/>
                <a:gd name="connsiteX128" fmla="*/ 1297305 w 2085975"/>
                <a:gd name="connsiteY128" fmla="*/ 2019300 h 2518254"/>
                <a:gd name="connsiteX129" fmla="*/ 1301115 w 2085975"/>
                <a:gd name="connsiteY129" fmla="*/ 2038350 h 2518254"/>
                <a:gd name="connsiteX130" fmla="*/ 1259205 w 2085975"/>
                <a:gd name="connsiteY130" fmla="*/ 2066925 h 2518254"/>
                <a:gd name="connsiteX131" fmla="*/ 1272540 w 2085975"/>
                <a:gd name="connsiteY131" fmla="*/ 2097405 h 2518254"/>
                <a:gd name="connsiteX132" fmla="*/ 1202055 w 2085975"/>
                <a:gd name="connsiteY132" fmla="*/ 2106930 h 2518254"/>
                <a:gd name="connsiteX133" fmla="*/ 1183005 w 2085975"/>
                <a:gd name="connsiteY133" fmla="*/ 2143125 h 2518254"/>
                <a:gd name="connsiteX134" fmla="*/ 1156335 w 2085975"/>
                <a:gd name="connsiteY134" fmla="*/ 2164080 h 2518254"/>
                <a:gd name="connsiteX135" fmla="*/ 1122045 w 2085975"/>
                <a:gd name="connsiteY135" fmla="*/ 2141220 h 2518254"/>
                <a:gd name="connsiteX136" fmla="*/ 1107891 w 2085975"/>
                <a:gd name="connsiteY136" fmla="*/ 2157396 h 2518254"/>
                <a:gd name="connsiteX137" fmla="*/ 1106805 w 2085975"/>
                <a:gd name="connsiteY137" fmla="*/ 2156460 h 2518254"/>
                <a:gd name="connsiteX138" fmla="*/ 979170 w 2085975"/>
                <a:gd name="connsiteY138" fmla="*/ 2042160 h 2518254"/>
                <a:gd name="connsiteX139" fmla="*/ 932138 w 2085975"/>
                <a:gd name="connsiteY139" fmla="*/ 2104529 h 2518254"/>
                <a:gd name="connsiteX140" fmla="*/ 851535 w 2085975"/>
                <a:gd name="connsiteY140" fmla="*/ 2101216 h 2518254"/>
                <a:gd name="connsiteX141" fmla="*/ 847725 w 2085975"/>
                <a:gd name="connsiteY141" fmla="*/ 2129791 h 2518254"/>
                <a:gd name="connsiteX142" fmla="*/ 689610 w 2085975"/>
                <a:gd name="connsiteY142" fmla="*/ 2129791 h 2518254"/>
                <a:gd name="connsiteX143" fmla="*/ 685800 w 2085975"/>
                <a:gd name="connsiteY143" fmla="*/ 2025016 h 2518254"/>
                <a:gd name="connsiteX144" fmla="*/ 683980 w 2085975"/>
                <a:gd name="connsiteY144" fmla="*/ 2024761 h 2518254"/>
                <a:gd name="connsiteX145" fmla="*/ 701040 w 2085975"/>
                <a:gd name="connsiteY145" fmla="*/ 1973580 h 2518254"/>
                <a:gd name="connsiteX146" fmla="*/ 659130 w 2085975"/>
                <a:gd name="connsiteY146" fmla="*/ 1939290 h 2518254"/>
                <a:gd name="connsiteX147" fmla="*/ 662940 w 2085975"/>
                <a:gd name="connsiteY147" fmla="*/ 1899285 h 2518254"/>
                <a:gd name="connsiteX148" fmla="*/ 674370 w 2085975"/>
                <a:gd name="connsiteY148" fmla="*/ 1836420 h 2518254"/>
                <a:gd name="connsiteX149" fmla="*/ 643890 w 2085975"/>
                <a:gd name="connsiteY149" fmla="*/ 1802130 h 2518254"/>
                <a:gd name="connsiteX150" fmla="*/ 590550 w 2085975"/>
                <a:gd name="connsiteY150" fmla="*/ 1790700 h 2518254"/>
                <a:gd name="connsiteX151" fmla="*/ 520065 w 2085975"/>
                <a:gd name="connsiteY151" fmla="*/ 1731645 h 2518254"/>
                <a:gd name="connsiteX152" fmla="*/ 520065 w 2085975"/>
                <a:gd name="connsiteY152" fmla="*/ 1704975 h 2518254"/>
                <a:gd name="connsiteX153" fmla="*/ 491490 w 2085975"/>
                <a:gd name="connsiteY153" fmla="*/ 1708785 h 2518254"/>
                <a:gd name="connsiteX154" fmla="*/ 386715 w 2085975"/>
                <a:gd name="connsiteY154" fmla="*/ 1638300 h 2518254"/>
                <a:gd name="connsiteX155" fmla="*/ 345639 w 2085975"/>
                <a:gd name="connsiteY155" fmla="*/ 1595581 h 2518254"/>
                <a:gd name="connsiteX156" fmla="*/ 346710 w 2085975"/>
                <a:gd name="connsiteY156" fmla="*/ 1543050 h 2518254"/>
                <a:gd name="connsiteX157" fmla="*/ 302895 w 2085975"/>
                <a:gd name="connsiteY157" fmla="*/ 1522095 h 2518254"/>
                <a:gd name="connsiteX158" fmla="*/ 318135 w 2085975"/>
                <a:gd name="connsiteY158" fmla="*/ 1470660 h 2518254"/>
                <a:gd name="connsiteX159" fmla="*/ 274320 w 2085975"/>
                <a:gd name="connsiteY159" fmla="*/ 1491615 h 2518254"/>
                <a:gd name="connsiteX160" fmla="*/ 241935 w 2085975"/>
                <a:gd name="connsiteY160" fmla="*/ 1491615 h 2518254"/>
                <a:gd name="connsiteX161" fmla="*/ 236220 w 2085975"/>
                <a:gd name="connsiteY161" fmla="*/ 1510665 h 2518254"/>
                <a:gd name="connsiteX162" fmla="*/ 85676 w 2085975"/>
                <a:gd name="connsiteY162" fmla="*/ 1510087 h 2518254"/>
                <a:gd name="connsiteX163" fmla="*/ 80010 w 2085975"/>
                <a:gd name="connsiteY163" fmla="*/ 1443990 h 2518254"/>
                <a:gd name="connsiteX164" fmla="*/ 30480 w 2085975"/>
                <a:gd name="connsiteY164" fmla="*/ 1466850 h 2518254"/>
                <a:gd name="connsiteX165" fmla="*/ 9525 w 2085975"/>
                <a:gd name="connsiteY165" fmla="*/ 1390650 h 2518254"/>
                <a:gd name="connsiteX166" fmla="*/ 0 w 2085975"/>
                <a:gd name="connsiteY166" fmla="*/ 1389648 h 2518254"/>
                <a:gd name="connsiteX167" fmla="*/ 0 w 2085975"/>
                <a:gd name="connsiteY167" fmla="*/ 1352550 h 2518254"/>
                <a:gd name="connsiteX168" fmla="*/ 30480 w 2085975"/>
                <a:gd name="connsiteY168" fmla="*/ 1314450 h 2518254"/>
                <a:gd name="connsiteX169" fmla="*/ 95250 w 2085975"/>
                <a:gd name="connsiteY169" fmla="*/ 1303020 h 2518254"/>
                <a:gd name="connsiteX170" fmla="*/ 112395 w 2085975"/>
                <a:gd name="connsiteY170" fmla="*/ 1238250 h 2518254"/>
                <a:gd name="connsiteX171" fmla="*/ 100965 w 2085975"/>
                <a:gd name="connsiteY171" fmla="*/ 1143000 h 2518254"/>
                <a:gd name="connsiteX172" fmla="*/ 101779 w 2085975"/>
                <a:gd name="connsiteY172" fmla="*/ 1135131 h 2518254"/>
                <a:gd name="connsiteX173" fmla="*/ 190501 w 2085975"/>
                <a:gd name="connsiteY173" fmla="*/ 1110615 h 2518254"/>
                <a:gd name="connsiteX174" fmla="*/ 207646 w 2085975"/>
                <a:gd name="connsiteY174" fmla="*/ 1022985 h 2518254"/>
                <a:gd name="connsiteX175" fmla="*/ 186691 w 2085975"/>
                <a:gd name="connsiteY175" fmla="*/ 986790 h 2518254"/>
                <a:gd name="connsiteX176" fmla="*/ 57151 w 2085975"/>
                <a:gd name="connsiteY176" fmla="*/ 969645 h 2518254"/>
                <a:gd name="connsiteX177" fmla="*/ 125731 w 2085975"/>
                <a:gd name="connsiteY177" fmla="*/ 843915 h 2518254"/>
                <a:gd name="connsiteX178" fmla="*/ 129541 w 2085975"/>
                <a:gd name="connsiteY178" fmla="*/ 731520 h 2518254"/>
                <a:gd name="connsiteX179" fmla="*/ 104775 w 2085975"/>
                <a:gd name="connsiteY179" fmla="*/ 715066 h 2518254"/>
                <a:gd name="connsiteX180" fmla="*/ 104775 w 2085975"/>
                <a:gd name="connsiteY180" fmla="*/ 567691 h 2518254"/>
                <a:gd name="connsiteX181" fmla="*/ 125730 w 2085975"/>
                <a:gd name="connsiteY181" fmla="*/ 489586 h 2518254"/>
                <a:gd name="connsiteX182" fmla="*/ 95250 w 2085975"/>
                <a:gd name="connsiteY182" fmla="*/ 447676 h 2518254"/>
                <a:gd name="connsiteX183" fmla="*/ 169545 w 2085975"/>
                <a:gd name="connsiteY183" fmla="*/ 449581 h 2518254"/>
                <a:gd name="connsiteX184" fmla="*/ 164949 w 2085975"/>
                <a:gd name="connsiteY184" fmla="*/ 446066 h 2518254"/>
                <a:gd name="connsiteX185" fmla="*/ 169545 w 2085975"/>
                <a:gd name="connsiteY185" fmla="*/ 447675 h 2518254"/>
                <a:gd name="connsiteX186" fmla="*/ 200025 w 2085975"/>
                <a:gd name="connsiteY186" fmla="*/ 382905 h 2518254"/>
                <a:gd name="connsiteX187" fmla="*/ 283845 w 2085975"/>
                <a:gd name="connsiteY187" fmla="*/ 384810 h 2518254"/>
                <a:gd name="connsiteX188" fmla="*/ 329565 w 2085975"/>
                <a:gd name="connsiteY188" fmla="*/ 361950 h 2518254"/>
                <a:gd name="connsiteX189" fmla="*/ 344805 w 2085975"/>
                <a:gd name="connsiteY189" fmla="*/ 335280 h 2518254"/>
                <a:gd name="connsiteX190" fmla="*/ 348615 w 2085975"/>
                <a:gd name="connsiteY190" fmla="*/ 266700 h 2518254"/>
                <a:gd name="connsiteX191" fmla="*/ 325755 w 2085975"/>
                <a:gd name="connsiteY191" fmla="*/ 198120 h 2518254"/>
                <a:gd name="connsiteX192" fmla="*/ 272415 w 2085975"/>
                <a:gd name="connsiteY192" fmla="*/ 137160 h 2518254"/>
                <a:gd name="connsiteX193" fmla="*/ 295275 w 2085975"/>
                <a:gd name="connsiteY193" fmla="*/ 125730 h 2518254"/>
                <a:gd name="connsiteX194" fmla="*/ 293496 w 2085975"/>
                <a:gd name="connsiteY194" fmla="*/ 119401 h 2518254"/>
                <a:gd name="connsiteX195" fmla="*/ 295275 w 2085975"/>
                <a:gd name="connsiteY195" fmla="*/ 120015 h 2518254"/>
                <a:gd name="connsiteX196" fmla="*/ 337185 w 2085975"/>
                <a:gd name="connsiteY196" fmla="*/ 74295 h 2518254"/>
                <a:gd name="connsiteX197" fmla="*/ 403860 w 2085975"/>
                <a:gd name="connsiteY197" fmla="*/ 85725 h 2518254"/>
                <a:gd name="connsiteX198" fmla="*/ 381000 w 2085975"/>
                <a:gd name="connsiteY198" fmla="*/ 49530 h 2518254"/>
                <a:gd name="connsiteX199" fmla="*/ 432435 w 2085975"/>
                <a:gd name="connsiteY199" fmla="*/ 13335 h 2518254"/>
                <a:gd name="connsiteX200" fmla="*/ 537210 w 2085975"/>
                <a:gd name="connsiteY200" fmla="*/ 0 h 2518254"/>
                <a:gd name="connsiteX0" fmla="*/ 1313044 w 2085975"/>
                <a:gd name="connsiteY0" fmla="*/ 2518254 h 2518254"/>
                <a:gd name="connsiteX1" fmla="*/ 1313778 w 2085975"/>
                <a:gd name="connsiteY1" fmla="*/ 2518138 h 2518254"/>
                <a:gd name="connsiteX2" fmla="*/ 1313044 w 2085975"/>
                <a:gd name="connsiteY2" fmla="*/ 2518254 h 2518254"/>
                <a:gd name="connsiteX3" fmla="*/ 1215390 w 2085975"/>
                <a:gd name="connsiteY3" fmla="*/ 2388870 h 2518254"/>
                <a:gd name="connsiteX4" fmla="*/ 1243965 w 2085975"/>
                <a:gd name="connsiteY4" fmla="*/ 2432685 h 2518254"/>
                <a:gd name="connsiteX5" fmla="*/ 1243656 w 2085975"/>
                <a:gd name="connsiteY5" fmla="*/ 2432818 h 2518254"/>
                <a:gd name="connsiteX6" fmla="*/ 1216642 w 2085975"/>
                <a:gd name="connsiteY6" fmla="*/ 2391397 h 2518254"/>
                <a:gd name="connsiteX7" fmla="*/ 1151872 w 2085975"/>
                <a:gd name="connsiteY7" fmla="*/ 2433307 h 2518254"/>
                <a:gd name="connsiteX8" fmla="*/ 1113772 w 2085975"/>
                <a:gd name="connsiteY8" fmla="*/ 2400922 h 2518254"/>
                <a:gd name="connsiteX9" fmla="*/ 1114623 w 2085975"/>
                <a:gd name="connsiteY9" fmla="*/ 2400183 h 2518254"/>
                <a:gd name="connsiteX10" fmla="*/ 1150620 w 2085975"/>
                <a:gd name="connsiteY10" fmla="*/ 2430780 h 2518254"/>
                <a:gd name="connsiteX11" fmla="*/ 1215390 w 2085975"/>
                <a:gd name="connsiteY11" fmla="*/ 2388870 h 2518254"/>
                <a:gd name="connsiteX12" fmla="*/ 712594 w 2085975"/>
                <a:gd name="connsiteY12" fmla="*/ 2361639 h 2518254"/>
                <a:gd name="connsiteX13" fmla="*/ 785736 w 2085975"/>
                <a:gd name="connsiteY13" fmla="*/ 2365296 h 2518254"/>
                <a:gd name="connsiteX14" fmla="*/ 827791 w 2085975"/>
                <a:gd name="connsiteY14" fmla="*/ 2379924 h 2518254"/>
                <a:gd name="connsiteX15" fmla="*/ 828675 w 2085975"/>
                <a:gd name="connsiteY15" fmla="*/ 2381250 h 2518254"/>
                <a:gd name="connsiteX16" fmla="*/ 784860 w 2085975"/>
                <a:gd name="connsiteY16" fmla="*/ 2366010 h 2518254"/>
                <a:gd name="connsiteX17" fmla="*/ 713471 w 2085975"/>
                <a:gd name="connsiteY17" fmla="*/ 2362441 h 2518254"/>
                <a:gd name="connsiteX18" fmla="*/ 712594 w 2085975"/>
                <a:gd name="connsiteY18" fmla="*/ 2361639 h 2518254"/>
                <a:gd name="connsiteX19" fmla="*/ 1102640 w 2085975"/>
                <a:gd name="connsiteY19" fmla="*/ 2338077 h 2518254"/>
                <a:gd name="connsiteX20" fmla="*/ 1156335 w 2085975"/>
                <a:gd name="connsiteY20" fmla="*/ 2360295 h 2518254"/>
                <a:gd name="connsiteX21" fmla="*/ 1154770 w 2085975"/>
                <a:gd name="connsiteY21" fmla="*/ 2361656 h 2518254"/>
                <a:gd name="connsiteX22" fmla="*/ 1102342 w 2085975"/>
                <a:gd name="connsiteY22" fmla="*/ 2339962 h 2518254"/>
                <a:gd name="connsiteX23" fmla="*/ 1102640 w 2085975"/>
                <a:gd name="connsiteY23" fmla="*/ 2338077 h 2518254"/>
                <a:gd name="connsiteX24" fmla="*/ 838132 w 2085975"/>
                <a:gd name="connsiteY24" fmla="*/ 2302711 h 2518254"/>
                <a:gd name="connsiteX25" fmla="*/ 838200 w 2085975"/>
                <a:gd name="connsiteY25" fmla="*/ 2303145 h 2518254"/>
                <a:gd name="connsiteX26" fmla="*/ 787894 w 2085975"/>
                <a:gd name="connsiteY26" fmla="*/ 2318051 h 2518254"/>
                <a:gd name="connsiteX27" fmla="*/ 787641 w 2085975"/>
                <a:gd name="connsiteY27" fmla="*/ 2317671 h 2518254"/>
                <a:gd name="connsiteX28" fmla="*/ 838132 w 2085975"/>
                <a:gd name="connsiteY28" fmla="*/ 2302711 h 2518254"/>
                <a:gd name="connsiteX29" fmla="*/ 1138418 w 2085975"/>
                <a:gd name="connsiteY29" fmla="*/ 2269355 h 2518254"/>
                <a:gd name="connsiteX30" fmla="*/ 1202055 w 2085975"/>
                <a:gd name="connsiteY30" fmla="*/ 2297430 h 2518254"/>
                <a:gd name="connsiteX31" fmla="*/ 1197951 w 2085975"/>
                <a:gd name="connsiteY31" fmla="*/ 2297594 h 2518254"/>
                <a:gd name="connsiteX32" fmla="*/ 1138537 w 2085975"/>
                <a:gd name="connsiteY32" fmla="*/ 2271382 h 2518254"/>
                <a:gd name="connsiteX33" fmla="*/ 1138418 w 2085975"/>
                <a:gd name="connsiteY33" fmla="*/ 2269355 h 2518254"/>
                <a:gd name="connsiteX34" fmla="*/ 1083951 w 2085975"/>
                <a:gd name="connsiteY34" fmla="*/ 2188714 h 2518254"/>
                <a:gd name="connsiteX35" fmla="*/ 1135380 w 2085975"/>
                <a:gd name="connsiteY35" fmla="*/ 2236470 h 2518254"/>
                <a:gd name="connsiteX36" fmla="*/ 1135465 w 2085975"/>
                <a:gd name="connsiteY36" fmla="*/ 2237914 h 2518254"/>
                <a:gd name="connsiteX37" fmla="*/ 1083292 w 2085975"/>
                <a:gd name="connsiteY37" fmla="*/ 2189467 h 2518254"/>
                <a:gd name="connsiteX38" fmla="*/ 1083951 w 2085975"/>
                <a:gd name="connsiteY38" fmla="*/ 2188714 h 2518254"/>
                <a:gd name="connsiteX39" fmla="*/ 891973 w 2085975"/>
                <a:gd name="connsiteY39" fmla="*/ 2157791 h 2518254"/>
                <a:gd name="connsiteX40" fmla="*/ 891540 w 2085975"/>
                <a:gd name="connsiteY40" fmla="*/ 2158365 h 2518254"/>
                <a:gd name="connsiteX41" fmla="*/ 820091 w 2085975"/>
                <a:gd name="connsiteY41" fmla="*/ 2180928 h 2518254"/>
                <a:gd name="connsiteX42" fmla="*/ 820026 w 2085975"/>
                <a:gd name="connsiteY42" fmla="*/ 2180511 h 2518254"/>
                <a:gd name="connsiteX43" fmla="*/ 891973 w 2085975"/>
                <a:gd name="connsiteY43" fmla="*/ 2157791 h 2518254"/>
                <a:gd name="connsiteX44" fmla="*/ 1565691 w 2085975"/>
                <a:gd name="connsiteY44" fmla="*/ 1775952 h 2518254"/>
                <a:gd name="connsiteX45" fmla="*/ 1562956 w 2085975"/>
                <a:gd name="connsiteY45" fmla="*/ 1776635 h 2518254"/>
                <a:gd name="connsiteX46" fmla="*/ 1565691 w 2085975"/>
                <a:gd name="connsiteY46" fmla="*/ 1775952 h 2518254"/>
                <a:gd name="connsiteX47" fmla="*/ 338452 w 2085975"/>
                <a:gd name="connsiteY47" fmla="*/ 1588442 h 2518254"/>
                <a:gd name="connsiteX48" fmla="*/ 338961 w 2085975"/>
                <a:gd name="connsiteY48" fmla="*/ 1588971 h 2518254"/>
                <a:gd name="connsiteX49" fmla="*/ 338452 w 2085975"/>
                <a:gd name="connsiteY49" fmla="*/ 1588442 h 2518254"/>
                <a:gd name="connsiteX50" fmla="*/ 537210 w 2085975"/>
                <a:gd name="connsiteY50" fmla="*/ 0 h 2518254"/>
                <a:gd name="connsiteX51" fmla="*/ 563880 w 2085975"/>
                <a:gd name="connsiteY51" fmla="*/ 80010 h 2518254"/>
                <a:gd name="connsiteX52" fmla="*/ 672465 w 2085975"/>
                <a:gd name="connsiteY52" fmla="*/ 51435 h 2518254"/>
                <a:gd name="connsiteX53" fmla="*/ 721352 w 2085975"/>
                <a:gd name="connsiteY53" fmla="*/ 29486 h 2518254"/>
                <a:gd name="connsiteX54" fmla="*/ 744855 w 2085975"/>
                <a:gd name="connsiteY54" fmla="*/ 59055 h 2518254"/>
                <a:gd name="connsiteX55" fmla="*/ 739140 w 2085975"/>
                <a:gd name="connsiteY55" fmla="*/ 89535 h 2518254"/>
                <a:gd name="connsiteX56" fmla="*/ 821055 w 2085975"/>
                <a:gd name="connsiteY56" fmla="*/ 93345 h 2518254"/>
                <a:gd name="connsiteX57" fmla="*/ 834390 w 2085975"/>
                <a:gd name="connsiteY57" fmla="*/ 19050 h 2518254"/>
                <a:gd name="connsiteX58" fmla="*/ 855345 w 2085975"/>
                <a:gd name="connsiteY58" fmla="*/ 47625 h 2518254"/>
                <a:gd name="connsiteX59" fmla="*/ 946785 w 2085975"/>
                <a:gd name="connsiteY59" fmla="*/ 47625 h 2518254"/>
                <a:gd name="connsiteX60" fmla="*/ 996315 w 2085975"/>
                <a:gd name="connsiteY60" fmla="*/ 38100 h 2518254"/>
                <a:gd name="connsiteX61" fmla="*/ 1003935 w 2085975"/>
                <a:gd name="connsiteY61" fmla="*/ 9525 h 2518254"/>
                <a:gd name="connsiteX62" fmla="*/ 1064895 w 2085975"/>
                <a:gd name="connsiteY62" fmla="*/ 0 h 2518254"/>
                <a:gd name="connsiteX63" fmla="*/ 1097280 w 2085975"/>
                <a:gd name="connsiteY63" fmla="*/ 102870 h 2518254"/>
                <a:gd name="connsiteX64" fmla="*/ 1110615 w 2085975"/>
                <a:gd name="connsiteY64" fmla="*/ 102870 h 2518254"/>
                <a:gd name="connsiteX65" fmla="*/ 1135380 w 2085975"/>
                <a:gd name="connsiteY65" fmla="*/ 190500 h 2518254"/>
                <a:gd name="connsiteX66" fmla="*/ 1137805 w 2085975"/>
                <a:gd name="connsiteY66" fmla="*/ 195722 h 2518254"/>
                <a:gd name="connsiteX67" fmla="*/ 1135380 w 2085975"/>
                <a:gd name="connsiteY67" fmla="*/ 198120 h 2518254"/>
                <a:gd name="connsiteX68" fmla="*/ 1131570 w 2085975"/>
                <a:gd name="connsiteY68" fmla="*/ 240030 h 2518254"/>
                <a:gd name="connsiteX69" fmla="*/ 1156335 w 2085975"/>
                <a:gd name="connsiteY69" fmla="*/ 346710 h 2518254"/>
                <a:gd name="connsiteX70" fmla="*/ 1099185 w 2085975"/>
                <a:gd name="connsiteY70" fmla="*/ 363855 h 2518254"/>
                <a:gd name="connsiteX71" fmla="*/ 1127760 w 2085975"/>
                <a:gd name="connsiteY71" fmla="*/ 510540 h 2518254"/>
                <a:gd name="connsiteX72" fmla="*/ 1148715 w 2085975"/>
                <a:gd name="connsiteY72" fmla="*/ 563880 h 2518254"/>
                <a:gd name="connsiteX73" fmla="*/ 1194435 w 2085975"/>
                <a:gd name="connsiteY73" fmla="*/ 641985 h 2518254"/>
                <a:gd name="connsiteX74" fmla="*/ 1215390 w 2085975"/>
                <a:gd name="connsiteY74" fmla="*/ 645795 h 2518254"/>
                <a:gd name="connsiteX75" fmla="*/ 1243965 w 2085975"/>
                <a:gd name="connsiteY75" fmla="*/ 737235 h 2518254"/>
                <a:gd name="connsiteX76" fmla="*/ 1423035 w 2085975"/>
                <a:gd name="connsiteY76" fmla="*/ 702945 h 2518254"/>
                <a:gd name="connsiteX77" fmla="*/ 1422609 w 2085975"/>
                <a:gd name="connsiteY77" fmla="*/ 700259 h 2518254"/>
                <a:gd name="connsiteX78" fmla="*/ 1468755 w 2085975"/>
                <a:gd name="connsiteY78" fmla="*/ 689610 h 2518254"/>
                <a:gd name="connsiteX79" fmla="*/ 1491615 w 2085975"/>
                <a:gd name="connsiteY79" fmla="*/ 659130 h 2518254"/>
                <a:gd name="connsiteX80" fmla="*/ 1520190 w 2085975"/>
                <a:gd name="connsiteY80" fmla="*/ 645795 h 2518254"/>
                <a:gd name="connsiteX81" fmla="*/ 1531620 w 2085975"/>
                <a:gd name="connsiteY81" fmla="*/ 613410 h 2518254"/>
                <a:gd name="connsiteX82" fmla="*/ 1552575 w 2085975"/>
                <a:gd name="connsiteY82" fmla="*/ 594360 h 2518254"/>
                <a:gd name="connsiteX83" fmla="*/ 1573530 w 2085975"/>
                <a:gd name="connsiteY83" fmla="*/ 609600 h 2518254"/>
                <a:gd name="connsiteX84" fmla="*/ 1567815 w 2085975"/>
                <a:gd name="connsiteY84" fmla="*/ 708660 h 2518254"/>
                <a:gd name="connsiteX85" fmla="*/ 1638300 w 2085975"/>
                <a:gd name="connsiteY85" fmla="*/ 786765 h 2518254"/>
                <a:gd name="connsiteX86" fmla="*/ 1640205 w 2085975"/>
                <a:gd name="connsiteY86" fmla="*/ 851535 h 2518254"/>
                <a:gd name="connsiteX87" fmla="*/ 1615440 w 2085975"/>
                <a:gd name="connsiteY87" fmla="*/ 872490 h 2518254"/>
                <a:gd name="connsiteX88" fmla="*/ 1678305 w 2085975"/>
                <a:gd name="connsiteY88" fmla="*/ 876300 h 2518254"/>
                <a:gd name="connsiteX89" fmla="*/ 1964632 w 2085975"/>
                <a:gd name="connsiteY89" fmla="*/ 811829 h 2518254"/>
                <a:gd name="connsiteX90" fmla="*/ 1985010 w 2085975"/>
                <a:gd name="connsiteY90" fmla="*/ 889635 h 2518254"/>
                <a:gd name="connsiteX91" fmla="*/ 1977390 w 2085975"/>
                <a:gd name="connsiteY91" fmla="*/ 942975 h 2518254"/>
                <a:gd name="connsiteX92" fmla="*/ 1912620 w 2085975"/>
                <a:gd name="connsiteY92" fmla="*/ 952500 h 2518254"/>
                <a:gd name="connsiteX93" fmla="*/ 1912620 w 2085975"/>
                <a:gd name="connsiteY93" fmla="*/ 1022985 h 2518254"/>
                <a:gd name="connsiteX94" fmla="*/ 1956435 w 2085975"/>
                <a:gd name="connsiteY94" fmla="*/ 1028700 h 2518254"/>
                <a:gd name="connsiteX95" fmla="*/ 1996440 w 2085975"/>
                <a:gd name="connsiteY95" fmla="*/ 1002030 h 2518254"/>
                <a:gd name="connsiteX96" fmla="*/ 1975485 w 2085975"/>
                <a:gd name="connsiteY96" fmla="*/ 1057275 h 2518254"/>
                <a:gd name="connsiteX97" fmla="*/ 1971675 w 2085975"/>
                <a:gd name="connsiteY97" fmla="*/ 1137285 h 2518254"/>
                <a:gd name="connsiteX98" fmla="*/ 1976108 w 2085975"/>
                <a:gd name="connsiteY98" fmla="*/ 1138062 h 2518254"/>
                <a:gd name="connsiteX99" fmla="*/ 2025015 w 2085975"/>
                <a:gd name="connsiteY99" fmla="*/ 1226820 h 2518254"/>
                <a:gd name="connsiteX100" fmla="*/ 1965960 w 2085975"/>
                <a:gd name="connsiteY100" fmla="*/ 1257300 h 2518254"/>
                <a:gd name="connsiteX101" fmla="*/ 1975485 w 2085975"/>
                <a:gd name="connsiteY101" fmla="*/ 1295400 h 2518254"/>
                <a:gd name="connsiteX102" fmla="*/ 1929765 w 2085975"/>
                <a:gd name="connsiteY102" fmla="*/ 1350645 h 2518254"/>
                <a:gd name="connsiteX103" fmla="*/ 2057400 w 2085975"/>
                <a:gd name="connsiteY103" fmla="*/ 1419225 h 2518254"/>
                <a:gd name="connsiteX104" fmla="*/ 2034540 w 2085975"/>
                <a:gd name="connsiteY104" fmla="*/ 1451610 h 2518254"/>
                <a:gd name="connsiteX105" fmla="*/ 2085975 w 2085975"/>
                <a:gd name="connsiteY105" fmla="*/ 1527810 h 2518254"/>
                <a:gd name="connsiteX106" fmla="*/ 2080260 w 2085975"/>
                <a:gd name="connsiteY106" fmla="*/ 1565910 h 2518254"/>
                <a:gd name="connsiteX107" fmla="*/ 2045970 w 2085975"/>
                <a:gd name="connsiteY107" fmla="*/ 1581150 h 2518254"/>
                <a:gd name="connsiteX108" fmla="*/ 2013585 w 2085975"/>
                <a:gd name="connsiteY108" fmla="*/ 1657350 h 2518254"/>
                <a:gd name="connsiteX109" fmla="*/ 2047875 w 2085975"/>
                <a:gd name="connsiteY109" fmla="*/ 1691640 h 2518254"/>
                <a:gd name="connsiteX110" fmla="*/ 2011680 w 2085975"/>
                <a:gd name="connsiteY110" fmla="*/ 1737360 h 2518254"/>
                <a:gd name="connsiteX111" fmla="*/ 2013585 w 2085975"/>
                <a:gd name="connsiteY111" fmla="*/ 1739265 h 2518254"/>
                <a:gd name="connsiteX112" fmla="*/ 1912620 w 2085975"/>
                <a:gd name="connsiteY112" fmla="*/ 1644015 h 2518254"/>
                <a:gd name="connsiteX113" fmla="*/ 1823085 w 2085975"/>
                <a:gd name="connsiteY113" fmla="*/ 1708785 h 2518254"/>
                <a:gd name="connsiteX114" fmla="*/ 1691640 w 2085975"/>
                <a:gd name="connsiteY114" fmla="*/ 1737360 h 2518254"/>
                <a:gd name="connsiteX115" fmla="*/ 1678305 w 2085975"/>
                <a:gd name="connsiteY115" fmla="*/ 1722120 h 2518254"/>
                <a:gd name="connsiteX116" fmla="*/ 1621155 w 2085975"/>
                <a:gd name="connsiteY116" fmla="*/ 1737360 h 2518254"/>
                <a:gd name="connsiteX117" fmla="*/ 1617345 w 2085975"/>
                <a:gd name="connsiteY117" fmla="*/ 1760220 h 2518254"/>
                <a:gd name="connsiteX118" fmla="*/ 1565432 w 2085975"/>
                <a:gd name="connsiteY118" fmla="*/ 1773198 h 2518254"/>
                <a:gd name="connsiteX119" fmla="*/ 1564005 w 2085975"/>
                <a:gd name="connsiteY119" fmla="*/ 1771650 h 2518254"/>
                <a:gd name="connsiteX120" fmla="*/ 1520190 w 2085975"/>
                <a:gd name="connsiteY120" fmla="*/ 1811655 h 2518254"/>
                <a:gd name="connsiteX121" fmla="*/ 1501140 w 2085975"/>
                <a:gd name="connsiteY121" fmla="*/ 1811655 h 2518254"/>
                <a:gd name="connsiteX122" fmla="*/ 1428750 w 2085975"/>
                <a:gd name="connsiteY122" fmla="*/ 1903095 h 2518254"/>
                <a:gd name="connsiteX123" fmla="*/ 1421130 w 2085975"/>
                <a:gd name="connsiteY123" fmla="*/ 1952625 h 2518254"/>
                <a:gd name="connsiteX124" fmla="*/ 1396365 w 2085975"/>
                <a:gd name="connsiteY124" fmla="*/ 1918335 h 2518254"/>
                <a:gd name="connsiteX125" fmla="*/ 1358265 w 2085975"/>
                <a:gd name="connsiteY125" fmla="*/ 1986915 h 2518254"/>
                <a:gd name="connsiteX126" fmla="*/ 1343025 w 2085975"/>
                <a:gd name="connsiteY126" fmla="*/ 1986915 h 2518254"/>
                <a:gd name="connsiteX127" fmla="*/ 1297305 w 2085975"/>
                <a:gd name="connsiteY127" fmla="*/ 2019300 h 2518254"/>
                <a:gd name="connsiteX128" fmla="*/ 1301115 w 2085975"/>
                <a:gd name="connsiteY128" fmla="*/ 2038350 h 2518254"/>
                <a:gd name="connsiteX129" fmla="*/ 1259205 w 2085975"/>
                <a:gd name="connsiteY129" fmla="*/ 2066925 h 2518254"/>
                <a:gd name="connsiteX130" fmla="*/ 1272540 w 2085975"/>
                <a:gd name="connsiteY130" fmla="*/ 2097405 h 2518254"/>
                <a:gd name="connsiteX131" fmla="*/ 1202055 w 2085975"/>
                <a:gd name="connsiteY131" fmla="*/ 2106930 h 2518254"/>
                <a:gd name="connsiteX132" fmla="*/ 1183005 w 2085975"/>
                <a:gd name="connsiteY132" fmla="*/ 2143125 h 2518254"/>
                <a:gd name="connsiteX133" fmla="*/ 1156335 w 2085975"/>
                <a:gd name="connsiteY133" fmla="*/ 2164080 h 2518254"/>
                <a:gd name="connsiteX134" fmla="*/ 1122045 w 2085975"/>
                <a:gd name="connsiteY134" fmla="*/ 2141220 h 2518254"/>
                <a:gd name="connsiteX135" fmla="*/ 1107891 w 2085975"/>
                <a:gd name="connsiteY135" fmla="*/ 2157396 h 2518254"/>
                <a:gd name="connsiteX136" fmla="*/ 1106805 w 2085975"/>
                <a:gd name="connsiteY136" fmla="*/ 2156460 h 2518254"/>
                <a:gd name="connsiteX137" fmla="*/ 979170 w 2085975"/>
                <a:gd name="connsiteY137" fmla="*/ 2042160 h 2518254"/>
                <a:gd name="connsiteX138" fmla="*/ 932138 w 2085975"/>
                <a:gd name="connsiteY138" fmla="*/ 2104529 h 2518254"/>
                <a:gd name="connsiteX139" fmla="*/ 851535 w 2085975"/>
                <a:gd name="connsiteY139" fmla="*/ 2101216 h 2518254"/>
                <a:gd name="connsiteX140" fmla="*/ 847725 w 2085975"/>
                <a:gd name="connsiteY140" fmla="*/ 2129791 h 2518254"/>
                <a:gd name="connsiteX141" fmla="*/ 689610 w 2085975"/>
                <a:gd name="connsiteY141" fmla="*/ 2129791 h 2518254"/>
                <a:gd name="connsiteX142" fmla="*/ 685800 w 2085975"/>
                <a:gd name="connsiteY142" fmla="*/ 2025016 h 2518254"/>
                <a:gd name="connsiteX143" fmla="*/ 683980 w 2085975"/>
                <a:gd name="connsiteY143" fmla="*/ 2024761 h 2518254"/>
                <a:gd name="connsiteX144" fmla="*/ 701040 w 2085975"/>
                <a:gd name="connsiteY144" fmla="*/ 1973580 h 2518254"/>
                <a:gd name="connsiteX145" fmla="*/ 659130 w 2085975"/>
                <a:gd name="connsiteY145" fmla="*/ 1939290 h 2518254"/>
                <a:gd name="connsiteX146" fmla="*/ 662940 w 2085975"/>
                <a:gd name="connsiteY146" fmla="*/ 1899285 h 2518254"/>
                <a:gd name="connsiteX147" fmla="*/ 674370 w 2085975"/>
                <a:gd name="connsiteY147" fmla="*/ 1836420 h 2518254"/>
                <a:gd name="connsiteX148" fmla="*/ 643890 w 2085975"/>
                <a:gd name="connsiteY148" fmla="*/ 1802130 h 2518254"/>
                <a:gd name="connsiteX149" fmla="*/ 590550 w 2085975"/>
                <a:gd name="connsiteY149" fmla="*/ 1790700 h 2518254"/>
                <a:gd name="connsiteX150" fmla="*/ 520065 w 2085975"/>
                <a:gd name="connsiteY150" fmla="*/ 1731645 h 2518254"/>
                <a:gd name="connsiteX151" fmla="*/ 520065 w 2085975"/>
                <a:gd name="connsiteY151" fmla="*/ 1704975 h 2518254"/>
                <a:gd name="connsiteX152" fmla="*/ 491490 w 2085975"/>
                <a:gd name="connsiteY152" fmla="*/ 1708785 h 2518254"/>
                <a:gd name="connsiteX153" fmla="*/ 386715 w 2085975"/>
                <a:gd name="connsiteY153" fmla="*/ 1638300 h 2518254"/>
                <a:gd name="connsiteX154" fmla="*/ 345639 w 2085975"/>
                <a:gd name="connsiteY154" fmla="*/ 1595581 h 2518254"/>
                <a:gd name="connsiteX155" fmla="*/ 346710 w 2085975"/>
                <a:gd name="connsiteY155" fmla="*/ 1543050 h 2518254"/>
                <a:gd name="connsiteX156" fmla="*/ 302895 w 2085975"/>
                <a:gd name="connsiteY156" fmla="*/ 1522095 h 2518254"/>
                <a:gd name="connsiteX157" fmla="*/ 318135 w 2085975"/>
                <a:gd name="connsiteY157" fmla="*/ 1470660 h 2518254"/>
                <a:gd name="connsiteX158" fmla="*/ 274320 w 2085975"/>
                <a:gd name="connsiteY158" fmla="*/ 1491615 h 2518254"/>
                <a:gd name="connsiteX159" fmla="*/ 241935 w 2085975"/>
                <a:gd name="connsiteY159" fmla="*/ 1491615 h 2518254"/>
                <a:gd name="connsiteX160" fmla="*/ 236220 w 2085975"/>
                <a:gd name="connsiteY160" fmla="*/ 1510665 h 2518254"/>
                <a:gd name="connsiteX161" fmla="*/ 85676 w 2085975"/>
                <a:gd name="connsiteY161" fmla="*/ 1510087 h 2518254"/>
                <a:gd name="connsiteX162" fmla="*/ 80010 w 2085975"/>
                <a:gd name="connsiteY162" fmla="*/ 1443990 h 2518254"/>
                <a:gd name="connsiteX163" fmla="*/ 30480 w 2085975"/>
                <a:gd name="connsiteY163" fmla="*/ 1466850 h 2518254"/>
                <a:gd name="connsiteX164" fmla="*/ 9525 w 2085975"/>
                <a:gd name="connsiteY164" fmla="*/ 1390650 h 2518254"/>
                <a:gd name="connsiteX165" fmla="*/ 0 w 2085975"/>
                <a:gd name="connsiteY165" fmla="*/ 1389648 h 2518254"/>
                <a:gd name="connsiteX166" fmla="*/ 0 w 2085975"/>
                <a:gd name="connsiteY166" fmla="*/ 1352550 h 2518254"/>
                <a:gd name="connsiteX167" fmla="*/ 30480 w 2085975"/>
                <a:gd name="connsiteY167" fmla="*/ 1314450 h 2518254"/>
                <a:gd name="connsiteX168" fmla="*/ 95250 w 2085975"/>
                <a:gd name="connsiteY168" fmla="*/ 1303020 h 2518254"/>
                <a:gd name="connsiteX169" fmla="*/ 112395 w 2085975"/>
                <a:gd name="connsiteY169" fmla="*/ 1238250 h 2518254"/>
                <a:gd name="connsiteX170" fmla="*/ 100965 w 2085975"/>
                <a:gd name="connsiteY170" fmla="*/ 1143000 h 2518254"/>
                <a:gd name="connsiteX171" fmla="*/ 101779 w 2085975"/>
                <a:gd name="connsiteY171" fmla="*/ 1135131 h 2518254"/>
                <a:gd name="connsiteX172" fmla="*/ 190501 w 2085975"/>
                <a:gd name="connsiteY172" fmla="*/ 1110615 h 2518254"/>
                <a:gd name="connsiteX173" fmla="*/ 207646 w 2085975"/>
                <a:gd name="connsiteY173" fmla="*/ 1022985 h 2518254"/>
                <a:gd name="connsiteX174" fmla="*/ 186691 w 2085975"/>
                <a:gd name="connsiteY174" fmla="*/ 986790 h 2518254"/>
                <a:gd name="connsiteX175" fmla="*/ 57151 w 2085975"/>
                <a:gd name="connsiteY175" fmla="*/ 969645 h 2518254"/>
                <a:gd name="connsiteX176" fmla="*/ 125731 w 2085975"/>
                <a:gd name="connsiteY176" fmla="*/ 843915 h 2518254"/>
                <a:gd name="connsiteX177" fmla="*/ 129541 w 2085975"/>
                <a:gd name="connsiteY177" fmla="*/ 731520 h 2518254"/>
                <a:gd name="connsiteX178" fmla="*/ 104775 w 2085975"/>
                <a:gd name="connsiteY178" fmla="*/ 715066 h 2518254"/>
                <a:gd name="connsiteX179" fmla="*/ 104775 w 2085975"/>
                <a:gd name="connsiteY179" fmla="*/ 567691 h 2518254"/>
                <a:gd name="connsiteX180" fmla="*/ 125730 w 2085975"/>
                <a:gd name="connsiteY180" fmla="*/ 489586 h 2518254"/>
                <a:gd name="connsiteX181" fmla="*/ 95250 w 2085975"/>
                <a:gd name="connsiteY181" fmla="*/ 447676 h 2518254"/>
                <a:gd name="connsiteX182" fmla="*/ 169545 w 2085975"/>
                <a:gd name="connsiteY182" fmla="*/ 449581 h 2518254"/>
                <a:gd name="connsiteX183" fmla="*/ 164949 w 2085975"/>
                <a:gd name="connsiteY183" fmla="*/ 446066 h 2518254"/>
                <a:gd name="connsiteX184" fmla="*/ 169545 w 2085975"/>
                <a:gd name="connsiteY184" fmla="*/ 447675 h 2518254"/>
                <a:gd name="connsiteX185" fmla="*/ 200025 w 2085975"/>
                <a:gd name="connsiteY185" fmla="*/ 382905 h 2518254"/>
                <a:gd name="connsiteX186" fmla="*/ 283845 w 2085975"/>
                <a:gd name="connsiteY186" fmla="*/ 384810 h 2518254"/>
                <a:gd name="connsiteX187" fmla="*/ 329565 w 2085975"/>
                <a:gd name="connsiteY187" fmla="*/ 361950 h 2518254"/>
                <a:gd name="connsiteX188" fmla="*/ 344805 w 2085975"/>
                <a:gd name="connsiteY188" fmla="*/ 335280 h 2518254"/>
                <a:gd name="connsiteX189" fmla="*/ 348615 w 2085975"/>
                <a:gd name="connsiteY189" fmla="*/ 266700 h 2518254"/>
                <a:gd name="connsiteX190" fmla="*/ 325755 w 2085975"/>
                <a:gd name="connsiteY190" fmla="*/ 198120 h 2518254"/>
                <a:gd name="connsiteX191" fmla="*/ 272415 w 2085975"/>
                <a:gd name="connsiteY191" fmla="*/ 137160 h 2518254"/>
                <a:gd name="connsiteX192" fmla="*/ 295275 w 2085975"/>
                <a:gd name="connsiteY192" fmla="*/ 125730 h 2518254"/>
                <a:gd name="connsiteX193" fmla="*/ 293496 w 2085975"/>
                <a:gd name="connsiteY193" fmla="*/ 119401 h 2518254"/>
                <a:gd name="connsiteX194" fmla="*/ 295275 w 2085975"/>
                <a:gd name="connsiteY194" fmla="*/ 120015 h 2518254"/>
                <a:gd name="connsiteX195" fmla="*/ 337185 w 2085975"/>
                <a:gd name="connsiteY195" fmla="*/ 74295 h 2518254"/>
                <a:gd name="connsiteX196" fmla="*/ 403860 w 2085975"/>
                <a:gd name="connsiteY196" fmla="*/ 85725 h 2518254"/>
                <a:gd name="connsiteX197" fmla="*/ 381000 w 2085975"/>
                <a:gd name="connsiteY197" fmla="*/ 49530 h 2518254"/>
                <a:gd name="connsiteX198" fmla="*/ 432435 w 2085975"/>
                <a:gd name="connsiteY198" fmla="*/ 13335 h 2518254"/>
                <a:gd name="connsiteX199" fmla="*/ 537210 w 2085975"/>
                <a:gd name="connsiteY199" fmla="*/ 0 h 2518254"/>
                <a:gd name="connsiteX0" fmla="*/ 1215390 w 2085975"/>
                <a:gd name="connsiteY0" fmla="*/ 2388870 h 2433307"/>
                <a:gd name="connsiteX1" fmla="*/ 1243965 w 2085975"/>
                <a:gd name="connsiteY1" fmla="*/ 2432685 h 2433307"/>
                <a:gd name="connsiteX2" fmla="*/ 1243656 w 2085975"/>
                <a:gd name="connsiteY2" fmla="*/ 2432818 h 2433307"/>
                <a:gd name="connsiteX3" fmla="*/ 1216642 w 2085975"/>
                <a:gd name="connsiteY3" fmla="*/ 2391397 h 2433307"/>
                <a:gd name="connsiteX4" fmla="*/ 1151872 w 2085975"/>
                <a:gd name="connsiteY4" fmla="*/ 2433307 h 2433307"/>
                <a:gd name="connsiteX5" fmla="*/ 1113772 w 2085975"/>
                <a:gd name="connsiteY5" fmla="*/ 2400922 h 2433307"/>
                <a:gd name="connsiteX6" fmla="*/ 1114623 w 2085975"/>
                <a:gd name="connsiteY6" fmla="*/ 2400183 h 2433307"/>
                <a:gd name="connsiteX7" fmla="*/ 1150620 w 2085975"/>
                <a:gd name="connsiteY7" fmla="*/ 2430780 h 2433307"/>
                <a:gd name="connsiteX8" fmla="*/ 1215390 w 2085975"/>
                <a:gd name="connsiteY8" fmla="*/ 2388870 h 2433307"/>
                <a:gd name="connsiteX9" fmla="*/ 712594 w 2085975"/>
                <a:gd name="connsiteY9" fmla="*/ 2361639 h 2433307"/>
                <a:gd name="connsiteX10" fmla="*/ 785736 w 2085975"/>
                <a:gd name="connsiteY10" fmla="*/ 2365296 h 2433307"/>
                <a:gd name="connsiteX11" fmla="*/ 827791 w 2085975"/>
                <a:gd name="connsiteY11" fmla="*/ 2379924 h 2433307"/>
                <a:gd name="connsiteX12" fmla="*/ 828675 w 2085975"/>
                <a:gd name="connsiteY12" fmla="*/ 2381250 h 2433307"/>
                <a:gd name="connsiteX13" fmla="*/ 784860 w 2085975"/>
                <a:gd name="connsiteY13" fmla="*/ 2366010 h 2433307"/>
                <a:gd name="connsiteX14" fmla="*/ 713471 w 2085975"/>
                <a:gd name="connsiteY14" fmla="*/ 2362441 h 2433307"/>
                <a:gd name="connsiteX15" fmla="*/ 712594 w 2085975"/>
                <a:gd name="connsiteY15" fmla="*/ 2361639 h 2433307"/>
                <a:gd name="connsiteX16" fmla="*/ 1102640 w 2085975"/>
                <a:gd name="connsiteY16" fmla="*/ 2338077 h 2433307"/>
                <a:gd name="connsiteX17" fmla="*/ 1156335 w 2085975"/>
                <a:gd name="connsiteY17" fmla="*/ 2360295 h 2433307"/>
                <a:gd name="connsiteX18" fmla="*/ 1154770 w 2085975"/>
                <a:gd name="connsiteY18" fmla="*/ 2361656 h 2433307"/>
                <a:gd name="connsiteX19" fmla="*/ 1102342 w 2085975"/>
                <a:gd name="connsiteY19" fmla="*/ 2339962 h 2433307"/>
                <a:gd name="connsiteX20" fmla="*/ 1102640 w 2085975"/>
                <a:gd name="connsiteY20" fmla="*/ 2338077 h 2433307"/>
                <a:gd name="connsiteX21" fmla="*/ 838132 w 2085975"/>
                <a:gd name="connsiteY21" fmla="*/ 2302711 h 2433307"/>
                <a:gd name="connsiteX22" fmla="*/ 838200 w 2085975"/>
                <a:gd name="connsiteY22" fmla="*/ 2303145 h 2433307"/>
                <a:gd name="connsiteX23" fmla="*/ 787894 w 2085975"/>
                <a:gd name="connsiteY23" fmla="*/ 2318051 h 2433307"/>
                <a:gd name="connsiteX24" fmla="*/ 787641 w 2085975"/>
                <a:gd name="connsiteY24" fmla="*/ 2317671 h 2433307"/>
                <a:gd name="connsiteX25" fmla="*/ 838132 w 2085975"/>
                <a:gd name="connsiteY25" fmla="*/ 2302711 h 2433307"/>
                <a:gd name="connsiteX26" fmla="*/ 1138418 w 2085975"/>
                <a:gd name="connsiteY26" fmla="*/ 2269355 h 2433307"/>
                <a:gd name="connsiteX27" fmla="*/ 1202055 w 2085975"/>
                <a:gd name="connsiteY27" fmla="*/ 2297430 h 2433307"/>
                <a:gd name="connsiteX28" fmla="*/ 1197951 w 2085975"/>
                <a:gd name="connsiteY28" fmla="*/ 2297594 h 2433307"/>
                <a:gd name="connsiteX29" fmla="*/ 1138537 w 2085975"/>
                <a:gd name="connsiteY29" fmla="*/ 2271382 h 2433307"/>
                <a:gd name="connsiteX30" fmla="*/ 1138418 w 2085975"/>
                <a:gd name="connsiteY30" fmla="*/ 2269355 h 2433307"/>
                <a:gd name="connsiteX31" fmla="*/ 1083951 w 2085975"/>
                <a:gd name="connsiteY31" fmla="*/ 2188714 h 2433307"/>
                <a:gd name="connsiteX32" fmla="*/ 1135380 w 2085975"/>
                <a:gd name="connsiteY32" fmla="*/ 2236470 h 2433307"/>
                <a:gd name="connsiteX33" fmla="*/ 1135465 w 2085975"/>
                <a:gd name="connsiteY33" fmla="*/ 2237914 h 2433307"/>
                <a:gd name="connsiteX34" fmla="*/ 1083292 w 2085975"/>
                <a:gd name="connsiteY34" fmla="*/ 2189467 h 2433307"/>
                <a:gd name="connsiteX35" fmla="*/ 1083951 w 2085975"/>
                <a:gd name="connsiteY35" fmla="*/ 2188714 h 2433307"/>
                <a:gd name="connsiteX36" fmla="*/ 891973 w 2085975"/>
                <a:gd name="connsiteY36" fmla="*/ 2157791 h 2433307"/>
                <a:gd name="connsiteX37" fmla="*/ 891540 w 2085975"/>
                <a:gd name="connsiteY37" fmla="*/ 2158365 h 2433307"/>
                <a:gd name="connsiteX38" fmla="*/ 820091 w 2085975"/>
                <a:gd name="connsiteY38" fmla="*/ 2180928 h 2433307"/>
                <a:gd name="connsiteX39" fmla="*/ 820026 w 2085975"/>
                <a:gd name="connsiteY39" fmla="*/ 2180511 h 2433307"/>
                <a:gd name="connsiteX40" fmla="*/ 891973 w 2085975"/>
                <a:gd name="connsiteY40" fmla="*/ 2157791 h 2433307"/>
                <a:gd name="connsiteX41" fmla="*/ 1565691 w 2085975"/>
                <a:gd name="connsiteY41" fmla="*/ 1775952 h 2433307"/>
                <a:gd name="connsiteX42" fmla="*/ 1562956 w 2085975"/>
                <a:gd name="connsiteY42" fmla="*/ 1776635 h 2433307"/>
                <a:gd name="connsiteX43" fmla="*/ 1565691 w 2085975"/>
                <a:gd name="connsiteY43" fmla="*/ 1775952 h 2433307"/>
                <a:gd name="connsiteX44" fmla="*/ 338452 w 2085975"/>
                <a:gd name="connsiteY44" fmla="*/ 1588442 h 2433307"/>
                <a:gd name="connsiteX45" fmla="*/ 338961 w 2085975"/>
                <a:gd name="connsiteY45" fmla="*/ 1588971 h 2433307"/>
                <a:gd name="connsiteX46" fmla="*/ 338452 w 2085975"/>
                <a:gd name="connsiteY46" fmla="*/ 1588442 h 2433307"/>
                <a:gd name="connsiteX47" fmla="*/ 537210 w 2085975"/>
                <a:gd name="connsiteY47" fmla="*/ 0 h 2433307"/>
                <a:gd name="connsiteX48" fmla="*/ 563880 w 2085975"/>
                <a:gd name="connsiteY48" fmla="*/ 80010 h 2433307"/>
                <a:gd name="connsiteX49" fmla="*/ 672465 w 2085975"/>
                <a:gd name="connsiteY49" fmla="*/ 51435 h 2433307"/>
                <a:gd name="connsiteX50" fmla="*/ 721352 w 2085975"/>
                <a:gd name="connsiteY50" fmla="*/ 29486 h 2433307"/>
                <a:gd name="connsiteX51" fmla="*/ 744855 w 2085975"/>
                <a:gd name="connsiteY51" fmla="*/ 59055 h 2433307"/>
                <a:gd name="connsiteX52" fmla="*/ 739140 w 2085975"/>
                <a:gd name="connsiteY52" fmla="*/ 89535 h 2433307"/>
                <a:gd name="connsiteX53" fmla="*/ 821055 w 2085975"/>
                <a:gd name="connsiteY53" fmla="*/ 93345 h 2433307"/>
                <a:gd name="connsiteX54" fmla="*/ 834390 w 2085975"/>
                <a:gd name="connsiteY54" fmla="*/ 19050 h 2433307"/>
                <a:gd name="connsiteX55" fmla="*/ 855345 w 2085975"/>
                <a:gd name="connsiteY55" fmla="*/ 47625 h 2433307"/>
                <a:gd name="connsiteX56" fmla="*/ 946785 w 2085975"/>
                <a:gd name="connsiteY56" fmla="*/ 47625 h 2433307"/>
                <a:gd name="connsiteX57" fmla="*/ 996315 w 2085975"/>
                <a:gd name="connsiteY57" fmla="*/ 38100 h 2433307"/>
                <a:gd name="connsiteX58" fmla="*/ 1003935 w 2085975"/>
                <a:gd name="connsiteY58" fmla="*/ 9525 h 2433307"/>
                <a:gd name="connsiteX59" fmla="*/ 1064895 w 2085975"/>
                <a:gd name="connsiteY59" fmla="*/ 0 h 2433307"/>
                <a:gd name="connsiteX60" fmla="*/ 1097280 w 2085975"/>
                <a:gd name="connsiteY60" fmla="*/ 102870 h 2433307"/>
                <a:gd name="connsiteX61" fmla="*/ 1110615 w 2085975"/>
                <a:gd name="connsiteY61" fmla="*/ 102870 h 2433307"/>
                <a:gd name="connsiteX62" fmla="*/ 1135380 w 2085975"/>
                <a:gd name="connsiteY62" fmla="*/ 190500 h 2433307"/>
                <a:gd name="connsiteX63" fmla="*/ 1137805 w 2085975"/>
                <a:gd name="connsiteY63" fmla="*/ 195722 h 2433307"/>
                <a:gd name="connsiteX64" fmla="*/ 1135380 w 2085975"/>
                <a:gd name="connsiteY64" fmla="*/ 198120 h 2433307"/>
                <a:gd name="connsiteX65" fmla="*/ 1131570 w 2085975"/>
                <a:gd name="connsiteY65" fmla="*/ 240030 h 2433307"/>
                <a:gd name="connsiteX66" fmla="*/ 1156335 w 2085975"/>
                <a:gd name="connsiteY66" fmla="*/ 346710 h 2433307"/>
                <a:gd name="connsiteX67" fmla="*/ 1099185 w 2085975"/>
                <a:gd name="connsiteY67" fmla="*/ 363855 h 2433307"/>
                <a:gd name="connsiteX68" fmla="*/ 1127760 w 2085975"/>
                <a:gd name="connsiteY68" fmla="*/ 510540 h 2433307"/>
                <a:gd name="connsiteX69" fmla="*/ 1148715 w 2085975"/>
                <a:gd name="connsiteY69" fmla="*/ 563880 h 2433307"/>
                <a:gd name="connsiteX70" fmla="*/ 1194435 w 2085975"/>
                <a:gd name="connsiteY70" fmla="*/ 641985 h 2433307"/>
                <a:gd name="connsiteX71" fmla="*/ 1215390 w 2085975"/>
                <a:gd name="connsiteY71" fmla="*/ 645795 h 2433307"/>
                <a:gd name="connsiteX72" fmla="*/ 1243965 w 2085975"/>
                <a:gd name="connsiteY72" fmla="*/ 737235 h 2433307"/>
                <a:gd name="connsiteX73" fmla="*/ 1423035 w 2085975"/>
                <a:gd name="connsiteY73" fmla="*/ 702945 h 2433307"/>
                <a:gd name="connsiteX74" fmla="*/ 1422609 w 2085975"/>
                <a:gd name="connsiteY74" fmla="*/ 700259 h 2433307"/>
                <a:gd name="connsiteX75" fmla="*/ 1468755 w 2085975"/>
                <a:gd name="connsiteY75" fmla="*/ 689610 h 2433307"/>
                <a:gd name="connsiteX76" fmla="*/ 1491615 w 2085975"/>
                <a:gd name="connsiteY76" fmla="*/ 659130 h 2433307"/>
                <a:gd name="connsiteX77" fmla="*/ 1520190 w 2085975"/>
                <a:gd name="connsiteY77" fmla="*/ 645795 h 2433307"/>
                <a:gd name="connsiteX78" fmla="*/ 1531620 w 2085975"/>
                <a:gd name="connsiteY78" fmla="*/ 613410 h 2433307"/>
                <a:gd name="connsiteX79" fmla="*/ 1552575 w 2085975"/>
                <a:gd name="connsiteY79" fmla="*/ 594360 h 2433307"/>
                <a:gd name="connsiteX80" fmla="*/ 1573530 w 2085975"/>
                <a:gd name="connsiteY80" fmla="*/ 609600 h 2433307"/>
                <a:gd name="connsiteX81" fmla="*/ 1567815 w 2085975"/>
                <a:gd name="connsiteY81" fmla="*/ 708660 h 2433307"/>
                <a:gd name="connsiteX82" fmla="*/ 1638300 w 2085975"/>
                <a:gd name="connsiteY82" fmla="*/ 786765 h 2433307"/>
                <a:gd name="connsiteX83" fmla="*/ 1640205 w 2085975"/>
                <a:gd name="connsiteY83" fmla="*/ 851535 h 2433307"/>
                <a:gd name="connsiteX84" fmla="*/ 1615440 w 2085975"/>
                <a:gd name="connsiteY84" fmla="*/ 872490 h 2433307"/>
                <a:gd name="connsiteX85" fmla="*/ 1678305 w 2085975"/>
                <a:gd name="connsiteY85" fmla="*/ 876300 h 2433307"/>
                <a:gd name="connsiteX86" fmla="*/ 1964632 w 2085975"/>
                <a:gd name="connsiteY86" fmla="*/ 811829 h 2433307"/>
                <a:gd name="connsiteX87" fmla="*/ 1985010 w 2085975"/>
                <a:gd name="connsiteY87" fmla="*/ 889635 h 2433307"/>
                <a:gd name="connsiteX88" fmla="*/ 1977390 w 2085975"/>
                <a:gd name="connsiteY88" fmla="*/ 942975 h 2433307"/>
                <a:gd name="connsiteX89" fmla="*/ 1912620 w 2085975"/>
                <a:gd name="connsiteY89" fmla="*/ 952500 h 2433307"/>
                <a:gd name="connsiteX90" fmla="*/ 1912620 w 2085975"/>
                <a:gd name="connsiteY90" fmla="*/ 1022985 h 2433307"/>
                <a:gd name="connsiteX91" fmla="*/ 1956435 w 2085975"/>
                <a:gd name="connsiteY91" fmla="*/ 1028700 h 2433307"/>
                <a:gd name="connsiteX92" fmla="*/ 1996440 w 2085975"/>
                <a:gd name="connsiteY92" fmla="*/ 1002030 h 2433307"/>
                <a:gd name="connsiteX93" fmla="*/ 1975485 w 2085975"/>
                <a:gd name="connsiteY93" fmla="*/ 1057275 h 2433307"/>
                <a:gd name="connsiteX94" fmla="*/ 1971675 w 2085975"/>
                <a:gd name="connsiteY94" fmla="*/ 1137285 h 2433307"/>
                <a:gd name="connsiteX95" fmla="*/ 1976108 w 2085975"/>
                <a:gd name="connsiteY95" fmla="*/ 1138062 h 2433307"/>
                <a:gd name="connsiteX96" fmla="*/ 2025015 w 2085975"/>
                <a:gd name="connsiteY96" fmla="*/ 1226820 h 2433307"/>
                <a:gd name="connsiteX97" fmla="*/ 1965960 w 2085975"/>
                <a:gd name="connsiteY97" fmla="*/ 1257300 h 2433307"/>
                <a:gd name="connsiteX98" fmla="*/ 1975485 w 2085975"/>
                <a:gd name="connsiteY98" fmla="*/ 1295400 h 2433307"/>
                <a:gd name="connsiteX99" fmla="*/ 1929765 w 2085975"/>
                <a:gd name="connsiteY99" fmla="*/ 1350645 h 2433307"/>
                <a:gd name="connsiteX100" fmla="*/ 2057400 w 2085975"/>
                <a:gd name="connsiteY100" fmla="*/ 1419225 h 2433307"/>
                <a:gd name="connsiteX101" fmla="*/ 2034540 w 2085975"/>
                <a:gd name="connsiteY101" fmla="*/ 1451610 h 2433307"/>
                <a:gd name="connsiteX102" fmla="*/ 2085975 w 2085975"/>
                <a:gd name="connsiteY102" fmla="*/ 1527810 h 2433307"/>
                <a:gd name="connsiteX103" fmla="*/ 2080260 w 2085975"/>
                <a:gd name="connsiteY103" fmla="*/ 1565910 h 2433307"/>
                <a:gd name="connsiteX104" fmla="*/ 2045970 w 2085975"/>
                <a:gd name="connsiteY104" fmla="*/ 1581150 h 2433307"/>
                <a:gd name="connsiteX105" fmla="*/ 2013585 w 2085975"/>
                <a:gd name="connsiteY105" fmla="*/ 1657350 h 2433307"/>
                <a:gd name="connsiteX106" fmla="*/ 2047875 w 2085975"/>
                <a:gd name="connsiteY106" fmla="*/ 1691640 h 2433307"/>
                <a:gd name="connsiteX107" fmla="*/ 2011680 w 2085975"/>
                <a:gd name="connsiteY107" fmla="*/ 1737360 h 2433307"/>
                <a:gd name="connsiteX108" fmla="*/ 2013585 w 2085975"/>
                <a:gd name="connsiteY108" fmla="*/ 1739265 h 2433307"/>
                <a:gd name="connsiteX109" fmla="*/ 1912620 w 2085975"/>
                <a:gd name="connsiteY109" fmla="*/ 1644015 h 2433307"/>
                <a:gd name="connsiteX110" fmla="*/ 1823085 w 2085975"/>
                <a:gd name="connsiteY110" fmla="*/ 1708785 h 2433307"/>
                <a:gd name="connsiteX111" fmla="*/ 1691640 w 2085975"/>
                <a:gd name="connsiteY111" fmla="*/ 1737360 h 2433307"/>
                <a:gd name="connsiteX112" fmla="*/ 1678305 w 2085975"/>
                <a:gd name="connsiteY112" fmla="*/ 1722120 h 2433307"/>
                <a:gd name="connsiteX113" fmla="*/ 1621155 w 2085975"/>
                <a:gd name="connsiteY113" fmla="*/ 1737360 h 2433307"/>
                <a:gd name="connsiteX114" fmla="*/ 1617345 w 2085975"/>
                <a:gd name="connsiteY114" fmla="*/ 1760220 h 2433307"/>
                <a:gd name="connsiteX115" fmla="*/ 1565432 w 2085975"/>
                <a:gd name="connsiteY115" fmla="*/ 1773198 h 2433307"/>
                <a:gd name="connsiteX116" fmla="*/ 1564005 w 2085975"/>
                <a:gd name="connsiteY116" fmla="*/ 1771650 h 2433307"/>
                <a:gd name="connsiteX117" fmla="*/ 1520190 w 2085975"/>
                <a:gd name="connsiteY117" fmla="*/ 1811655 h 2433307"/>
                <a:gd name="connsiteX118" fmla="*/ 1501140 w 2085975"/>
                <a:gd name="connsiteY118" fmla="*/ 1811655 h 2433307"/>
                <a:gd name="connsiteX119" fmla="*/ 1428750 w 2085975"/>
                <a:gd name="connsiteY119" fmla="*/ 1903095 h 2433307"/>
                <a:gd name="connsiteX120" fmla="*/ 1421130 w 2085975"/>
                <a:gd name="connsiteY120" fmla="*/ 1952625 h 2433307"/>
                <a:gd name="connsiteX121" fmla="*/ 1396365 w 2085975"/>
                <a:gd name="connsiteY121" fmla="*/ 1918335 h 2433307"/>
                <a:gd name="connsiteX122" fmla="*/ 1358265 w 2085975"/>
                <a:gd name="connsiteY122" fmla="*/ 1986915 h 2433307"/>
                <a:gd name="connsiteX123" fmla="*/ 1343025 w 2085975"/>
                <a:gd name="connsiteY123" fmla="*/ 1986915 h 2433307"/>
                <a:gd name="connsiteX124" fmla="*/ 1297305 w 2085975"/>
                <a:gd name="connsiteY124" fmla="*/ 2019300 h 2433307"/>
                <a:gd name="connsiteX125" fmla="*/ 1301115 w 2085975"/>
                <a:gd name="connsiteY125" fmla="*/ 2038350 h 2433307"/>
                <a:gd name="connsiteX126" fmla="*/ 1259205 w 2085975"/>
                <a:gd name="connsiteY126" fmla="*/ 2066925 h 2433307"/>
                <a:gd name="connsiteX127" fmla="*/ 1272540 w 2085975"/>
                <a:gd name="connsiteY127" fmla="*/ 2097405 h 2433307"/>
                <a:gd name="connsiteX128" fmla="*/ 1202055 w 2085975"/>
                <a:gd name="connsiteY128" fmla="*/ 2106930 h 2433307"/>
                <a:gd name="connsiteX129" fmla="*/ 1183005 w 2085975"/>
                <a:gd name="connsiteY129" fmla="*/ 2143125 h 2433307"/>
                <a:gd name="connsiteX130" fmla="*/ 1156335 w 2085975"/>
                <a:gd name="connsiteY130" fmla="*/ 2164080 h 2433307"/>
                <a:gd name="connsiteX131" fmla="*/ 1122045 w 2085975"/>
                <a:gd name="connsiteY131" fmla="*/ 2141220 h 2433307"/>
                <a:gd name="connsiteX132" fmla="*/ 1107891 w 2085975"/>
                <a:gd name="connsiteY132" fmla="*/ 2157396 h 2433307"/>
                <a:gd name="connsiteX133" fmla="*/ 1106805 w 2085975"/>
                <a:gd name="connsiteY133" fmla="*/ 2156460 h 2433307"/>
                <a:gd name="connsiteX134" fmla="*/ 979170 w 2085975"/>
                <a:gd name="connsiteY134" fmla="*/ 2042160 h 2433307"/>
                <a:gd name="connsiteX135" fmla="*/ 932138 w 2085975"/>
                <a:gd name="connsiteY135" fmla="*/ 2104529 h 2433307"/>
                <a:gd name="connsiteX136" fmla="*/ 851535 w 2085975"/>
                <a:gd name="connsiteY136" fmla="*/ 2101216 h 2433307"/>
                <a:gd name="connsiteX137" fmla="*/ 847725 w 2085975"/>
                <a:gd name="connsiteY137" fmla="*/ 2129791 h 2433307"/>
                <a:gd name="connsiteX138" fmla="*/ 689610 w 2085975"/>
                <a:gd name="connsiteY138" fmla="*/ 2129791 h 2433307"/>
                <a:gd name="connsiteX139" fmla="*/ 685800 w 2085975"/>
                <a:gd name="connsiteY139" fmla="*/ 2025016 h 2433307"/>
                <a:gd name="connsiteX140" fmla="*/ 683980 w 2085975"/>
                <a:gd name="connsiteY140" fmla="*/ 2024761 h 2433307"/>
                <a:gd name="connsiteX141" fmla="*/ 701040 w 2085975"/>
                <a:gd name="connsiteY141" fmla="*/ 1973580 h 2433307"/>
                <a:gd name="connsiteX142" fmla="*/ 659130 w 2085975"/>
                <a:gd name="connsiteY142" fmla="*/ 1939290 h 2433307"/>
                <a:gd name="connsiteX143" fmla="*/ 662940 w 2085975"/>
                <a:gd name="connsiteY143" fmla="*/ 1899285 h 2433307"/>
                <a:gd name="connsiteX144" fmla="*/ 674370 w 2085975"/>
                <a:gd name="connsiteY144" fmla="*/ 1836420 h 2433307"/>
                <a:gd name="connsiteX145" fmla="*/ 643890 w 2085975"/>
                <a:gd name="connsiteY145" fmla="*/ 1802130 h 2433307"/>
                <a:gd name="connsiteX146" fmla="*/ 590550 w 2085975"/>
                <a:gd name="connsiteY146" fmla="*/ 1790700 h 2433307"/>
                <a:gd name="connsiteX147" fmla="*/ 520065 w 2085975"/>
                <a:gd name="connsiteY147" fmla="*/ 1731645 h 2433307"/>
                <a:gd name="connsiteX148" fmla="*/ 520065 w 2085975"/>
                <a:gd name="connsiteY148" fmla="*/ 1704975 h 2433307"/>
                <a:gd name="connsiteX149" fmla="*/ 491490 w 2085975"/>
                <a:gd name="connsiteY149" fmla="*/ 1708785 h 2433307"/>
                <a:gd name="connsiteX150" fmla="*/ 386715 w 2085975"/>
                <a:gd name="connsiteY150" fmla="*/ 1638300 h 2433307"/>
                <a:gd name="connsiteX151" fmla="*/ 345639 w 2085975"/>
                <a:gd name="connsiteY151" fmla="*/ 1595581 h 2433307"/>
                <a:gd name="connsiteX152" fmla="*/ 346710 w 2085975"/>
                <a:gd name="connsiteY152" fmla="*/ 1543050 h 2433307"/>
                <a:gd name="connsiteX153" fmla="*/ 302895 w 2085975"/>
                <a:gd name="connsiteY153" fmla="*/ 1522095 h 2433307"/>
                <a:gd name="connsiteX154" fmla="*/ 318135 w 2085975"/>
                <a:gd name="connsiteY154" fmla="*/ 1470660 h 2433307"/>
                <a:gd name="connsiteX155" fmla="*/ 274320 w 2085975"/>
                <a:gd name="connsiteY155" fmla="*/ 1491615 h 2433307"/>
                <a:gd name="connsiteX156" fmla="*/ 241935 w 2085975"/>
                <a:gd name="connsiteY156" fmla="*/ 1491615 h 2433307"/>
                <a:gd name="connsiteX157" fmla="*/ 236220 w 2085975"/>
                <a:gd name="connsiteY157" fmla="*/ 1510665 h 2433307"/>
                <a:gd name="connsiteX158" fmla="*/ 85676 w 2085975"/>
                <a:gd name="connsiteY158" fmla="*/ 1510087 h 2433307"/>
                <a:gd name="connsiteX159" fmla="*/ 80010 w 2085975"/>
                <a:gd name="connsiteY159" fmla="*/ 1443990 h 2433307"/>
                <a:gd name="connsiteX160" fmla="*/ 30480 w 2085975"/>
                <a:gd name="connsiteY160" fmla="*/ 1466850 h 2433307"/>
                <a:gd name="connsiteX161" fmla="*/ 9525 w 2085975"/>
                <a:gd name="connsiteY161" fmla="*/ 1390650 h 2433307"/>
                <a:gd name="connsiteX162" fmla="*/ 0 w 2085975"/>
                <a:gd name="connsiteY162" fmla="*/ 1389648 h 2433307"/>
                <a:gd name="connsiteX163" fmla="*/ 0 w 2085975"/>
                <a:gd name="connsiteY163" fmla="*/ 1352550 h 2433307"/>
                <a:gd name="connsiteX164" fmla="*/ 30480 w 2085975"/>
                <a:gd name="connsiteY164" fmla="*/ 1314450 h 2433307"/>
                <a:gd name="connsiteX165" fmla="*/ 95250 w 2085975"/>
                <a:gd name="connsiteY165" fmla="*/ 1303020 h 2433307"/>
                <a:gd name="connsiteX166" fmla="*/ 112395 w 2085975"/>
                <a:gd name="connsiteY166" fmla="*/ 1238250 h 2433307"/>
                <a:gd name="connsiteX167" fmla="*/ 100965 w 2085975"/>
                <a:gd name="connsiteY167" fmla="*/ 1143000 h 2433307"/>
                <a:gd name="connsiteX168" fmla="*/ 101779 w 2085975"/>
                <a:gd name="connsiteY168" fmla="*/ 1135131 h 2433307"/>
                <a:gd name="connsiteX169" fmla="*/ 190501 w 2085975"/>
                <a:gd name="connsiteY169" fmla="*/ 1110615 h 2433307"/>
                <a:gd name="connsiteX170" fmla="*/ 207646 w 2085975"/>
                <a:gd name="connsiteY170" fmla="*/ 1022985 h 2433307"/>
                <a:gd name="connsiteX171" fmla="*/ 186691 w 2085975"/>
                <a:gd name="connsiteY171" fmla="*/ 986790 h 2433307"/>
                <a:gd name="connsiteX172" fmla="*/ 57151 w 2085975"/>
                <a:gd name="connsiteY172" fmla="*/ 969645 h 2433307"/>
                <a:gd name="connsiteX173" fmla="*/ 125731 w 2085975"/>
                <a:gd name="connsiteY173" fmla="*/ 843915 h 2433307"/>
                <a:gd name="connsiteX174" fmla="*/ 129541 w 2085975"/>
                <a:gd name="connsiteY174" fmla="*/ 731520 h 2433307"/>
                <a:gd name="connsiteX175" fmla="*/ 104775 w 2085975"/>
                <a:gd name="connsiteY175" fmla="*/ 715066 h 2433307"/>
                <a:gd name="connsiteX176" fmla="*/ 104775 w 2085975"/>
                <a:gd name="connsiteY176" fmla="*/ 567691 h 2433307"/>
                <a:gd name="connsiteX177" fmla="*/ 125730 w 2085975"/>
                <a:gd name="connsiteY177" fmla="*/ 489586 h 2433307"/>
                <a:gd name="connsiteX178" fmla="*/ 95250 w 2085975"/>
                <a:gd name="connsiteY178" fmla="*/ 447676 h 2433307"/>
                <a:gd name="connsiteX179" fmla="*/ 169545 w 2085975"/>
                <a:gd name="connsiteY179" fmla="*/ 449581 h 2433307"/>
                <a:gd name="connsiteX180" fmla="*/ 164949 w 2085975"/>
                <a:gd name="connsiteY180" fmla="*/ 446066 h 2433307"/>
                <a:gd name="connsiteX181" fmla="*/ 169545 w 2085975"/>
                <a:gd name="connsiteY181" fmla="*/ 447675 h 2433307"/>
                <a:gd name="connsiteX182" fmla="*/ 200025 w 2085975"/>
                <a:gd name="connsiteY182" fmla="*/ 382905 h 2433307"/>
                <a:gd name="connsiteX183" fmla="*/ 283845 w 2085975"/>
                <a:gd name="connsiteY183" fmla="*/ 384810 h 2433307"/>
                <a:gd name="connsiteX184" fmla="*/ 329565 w 2085975"/>
                <a:gd name="connsiteY184" fmla="*/ 361950 h 2433307"/>
                <a:gd name="connsiteX185" fmla="*/ 344805 w 2085975"/>
                <a:gd name="connsiteY185" fmla="*/ 335280 h 2433307"/>
                <a:gd name="connsiteX186" fmla="*/ 348615 w 2085975"/>
                <a:gd name="connsiteY186" fmla="*/ 266700 h 2433307"/>
                <a:gd name="connsiteX187" fmla="*/ 325755 w 2085975"/>
                <a:gd name="connsiteY187" fmla="*/ 198120 h 2433307"/>
                <a:gd name="connsiteX188" fmla="*/ 272415 w 2085975"/>
                <a:gd name="connsiteY188" fmla="*/ 137160 h 2433307"/>
                <a:gd name="connsiteX189" fmla="*/ 295275 w 2085975"/>
                <a:gd name="connsiteY189" fmla="*/ 125730 h 2433307"/>
                <a:gd name="connsiteX190" fmla="*/ 293496 w 2085975"/>
                <a:gd name="connsiteY190" fmla="*/ 119401 h 2433307"/>
                <a:gd name="connsiteX191" fmla="*/ 295275 w 2085975"/>
                <a:gd name="connsiteY191" fmla="*/ 120015 h 2433307"/>
                <a:gd name="connsiteX192" fmla="*/ 337185 w 2085975"/>
                <a:gd name="connsiteY192" fmla="*/ 74295 h 2433307"/>
                <a:gd name="connsiteX193" fmla="*/ 403860 w 2085975"/>
                <a:gd name="connsiteY193" fmla="*/ 85725 h 2433307"/>
                <a:gd name="connsiteX194" fmla="*/ 381000 w 2085975"/>
                <a:gd name="connsiteY194" fmla="*/ 49530 h 2433307"/>
                <a:gd name="connsiteX195" fmla="*/ 432435 w 2085975"/>
                <a:gd name="connsiteY195" fmla="*/ 13335 h 2433307"/>
                <a:gd name="connsiteX196" fmla="*/ 537210 w 2085975"/>
                <a:gd name="connsiteY196" fmla="*/ 0 h 2433307"/>
                <a:gd name="connsiteX0" fmla="*/ 1215390 w 2085975"/>
                <a:gd name="connsiteY0" fmla="*/ 2388870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1150620 w 2085975"/>
                <a:gd name="connsiteY6" fmla="*/ 2430780 h 2433307"/>
                <a:gd name="connsiteX7" fmla="*/ 1215390 w 2085975"/>
                <a:gd name="connsiteY7" fmla="*/ 2388870 h 2433307"/>
                <a:gd name="connsiteX8" fmla="*/ 712594 w 2085975"/>
                <a:gd name="connsiteY8" fmla="*/ 2361639 h 2433307"/>
                <a:gd name="connsiteX9" fmla="*/ 785736 w 2085975"/>
                <a:gd name="connsiteY9" fmla="*/ 2365296 h 2433307"/>
                <a:gd name="connsiteX10" fmla="*/ 827791 w 2085975"/>
                <a:gd name="connsiteY10" fmla="*/ 2379924 h 2433307"/>
                <a:gd name="connsiteX11" fmla="*/ 828675 w 2085975"/>
                <a:gd name="connsiteY11" fmla="*/ 2381250 h 2433307"/>
                <a:gd name="connsiteX12" fmla="*/ 784860 w 2085975"/>
                <a:gd name="connsiteY12" fmla="*/ 2366010 h 2433307"/>
                <a:gd name="connsiteX13" fmla="*/ 713471 w 2085975"/>
                <a:gd name="connsiteY13" fmla="*/ 2362441 h 2433307"/>
                <a:gd name="connsiteX14" fmla="*/ 712594 w 2085975"/>
                <a:gd name="connsiteY14" fmla="*/ 2361639 h 2433307"/>
                <a:gd name="connsiteX15" fmla="*/ 1102640 w 2085975"/>
                <a:gd name="connsiteY15" fmla="*/ 2338077 h 2433307"/>
                <a:gd name="connsiteX16" fmla="*/ 1156335 w 2085975"/>
                <a:gd name="connsiteY16" fmla="*/ 2360295 h 2433307"/>
                <a:gd name="connsiteX17" fmla="*/ 1154770 w 2085975"/>
                <a:gd name="connsiteY17" fmla="*/ 2361656 h 2433307"/>
                <a:gd name="connsiteX18" fmla="*/ 1102342 w 2085975"/>
                <a:gd name="connsiteY18" fmla="*/ 2339962 h 2433307"/>
                <a:gd name="connsiteX19" fmla="*/ 1102640 w 2085975"/>
                <a:gd name="connsiteY19" fmla="*/ 2338077 h 2433307"/>
                <a:gd name="connsiteX20" fmla="*/ 838132 w 2085975"/>
                <a:gd name="connsiteY20" fmla="*/ 2302711 h 2433307"/>
                <a:gd name="connsiteX21" fmla="*/ 838200 w 2085975"/>
                <a:gd name="connsiteY21" fmla="*/ 2303145 h 2433307"/>
                <a:gd name="connsiteX22" fmla="*/ 787894 w 2085975"/>
                <a:gd name="connsiteY22" fmla="*/ 2318051 h 2433307"/>
                <a:gd name="connsiteX23" fmla="*/ 787641 w 2085975"/>
                <a:gd name="connsiteY23" fmla="*/ 2317671 h 2433307"/>
                <a:gd name="connsiteX24" fmla="*/ 838132 w 2085975"/>
                <a:gd name="connsiteY24" fmla="*/ 2302711 h 2433307"/>
                <a:gd name="connsiteX25" fmla="*/ 1138418 w 2085975"/>
                <a:gd name="connsiteY25" fmla="*/ 2269355 h 2433307"/>
                <a:gd name="connsiteX26" fmla="*/ 1202055 w 2085975"/>
                <a:gd name="connsiteY26" fmla="*/ 2297430 h 2433307"/>
                <a:gd name="connsiteX27" fmla="*/ 1197951 w 2085975"/>
                <a:gd name="connsiteY27" fmla="*/ 2297594 h 2433307"/>
                <a:gd name="connsiteX28" fmla="*/ 1138537 w 2085975"/>
                <a:gd name="connsiteY28" fmla="*/ 2271382 h 2433307"/>
                <a:gd name="connsiteX29" fmla="*/ 1138418 w 2085975"/>
                <a:gd name="connsiteY29" fmla="*/ 2269355 h 2433307"/>
                <a:gd name="connsiteX30" fmla="*/ 1083951 w 2085975"/>
                <a:gd name="connsiteY30" fmla="*/ 2188714 h 2433307"/>
                <a:gd name="connsiteX31" fmla="*/ 1135380 w 2085975"/>
                <a:gd name="connsiteY31" fmla="*/ 2236470 h 2433307"/>
                <a:gd name="connsiteX32" fmla="*/ 1135465 w 2085975"/>
                <a:gd name="connsiteY32" fmla="*/ 2237914 h 2433307"/>
                <a:gd name="connsiteX33" fmla="*/ 1083292 w 2085975"/>
                <a:gd name="connsiteY33" fmla="*/ 2189467 h 2433307"/>
                <a:gd name="connsiteX34" fmla="*/ 1083951 w 2085975"/>
                <a:gd name="connsiteY34" fmla="*/ 2188714 h 2433307"/>
                <a:gd name="connsiteX35" fmla="*/ 891973 w 2085975"/>
                <a:gd name="connsiteY35" fmla="*/ 2157791 h 2433307"/>
                <a:gd name="connsiteX36" fmla="*/ 891540 w 2085975"/>
                <a:gd name="connsiteY36" fmla="*/ 2158365 h 2433307"/>
                <a:gd name="connsiteX37" fmla="*/ 820091 w 2085975"/>
                <a:gd name="connsiteY37" fmla="*/ 2180928 h 2433307"/>
                <a:gd name="connsiteX38" fmla="*/ 820026 w 2085975"/>
                <a:gd name="connsiteY38" fmla="*/ 2180511 h 2433307"/>
                <a:gd name="connsiteX39" fmla="*/ 891973 w 2085975"/>
                <a:gd name="connsiteY39" fmla="*/ 2157791 h 2433307"/>
                <a:gd name="connsiteX40" fmla="*/ 1565691 w 2085975"/>
                <a:gd name="connsiteY40" fmla="*/ 1775952 h 2433307"/>
                <a:gd name="connsiteX41" fmla="*/ 1562956 w 2085975"/>
                <a:gd name="connsiteY41" fmla="*/ 1776635 h 2433307"/>
                <a:gd name="connsiteX42" fmla="*/ 1565691 w 2085975"/>
                <a:gd name="connsiteY42" fmla="*/ 1775952 h 2433307"/>
                <a:gd name="connsiteX43" fmla="*/ 338452 w 2085975"/>
                <a:gd name="connsiteY43" fmla="*/ 1588442 h 2433307"/>
                <a:gd name="connsiteX44" fmla="*/ 338961 w 2085975"/>
                <a:gd name="connsiteY44" fmla="*/ 1588971 h 2433307"/>
                <a:gd name="connsiteX45" fmla="*/ 338452 w 2085975"/>
                <a:gd name="connsiteY45" fmla="*/ 1588442 h 2433307"/>
                <a:gd name="connsiteX46" fmla="*/ 537210 w 2085975"/>
                <a:gd name="connsiteY46" fmla="*/ 0 h 2433307"/>
                <a:gd name="connsiteX47" fmla="*/ 563880 w 2085975"/>
                <a:gd name="connsiteY47" fmla="*/ 80010 h 2433307"/>
                <a:gd name="connsiteX48" fmla="*/ 672465 w 2085975"/>
                <a:gd name="connsiteY48" fmla="*/ 51435 h 2433307"/>
                <a:gd name="connsiteX49" fmla="*/ 721352 w 2085975"/>
                <a:gd name="connsiteY49" fmla="*/ 29486 h 2433307"/>
                <a:gd name="connsiteX50" fmla="*/ 744855 w 2085975"/>
                <a:gd name="connsiteY50" fmla="*/ 59055 h 2433307"/>
                <a:gd name="connsiteX51" fmla="*/ 739140 w 2085975"/>
                <a:gd name="connsiteY51" fmla="*/ 89535 h 2433307"/>
                <a:gd name="connsiteX52" fmla="*/ 821055 w 2085975"/>
                <a:gd name="connsiteY52" fmla="*/ 93345 h 2433307"/>
                <a:gd name="connsiteX53" fmla="*/ 834390 w 2085975"/>
                <a:gd name="connsiteY53" fmla="*/ 19050 h 2433307"/>
                <a:gd name="connsiteX54" fmla="*/ 855345 w 2085975"/>
                <a:gd name="connsiteY54" fmla="*/ 47625 h 2433307"/>
                <a:gd name="connsiteX55" fmla="*/ 946785 w 2085975"/>
                <a:gd name="connsiteY55" fmla="*/ 47625 h 2433307"/>
                <a:gd name="connsiteX56" fmla="*/ 996315 w 2085975"/>
                <a:gd name="connsiteY56" fmla="*/ 38100 h 2433307"/>
                <a:gd name="connsiteX57" fmla="*/ 1003935 w 2085975"/>
                <a:gd name="connsiteY57" fmla="*/ 9525 h 2433307"/>
                <a:gd name="connsiteX58" fmla="*/ 1064895 w 2085975"/>
                <a:gd name="connsiteY58" fmla="*/ 0 h 2433307"/>
                <a:gd name="connsiteX59" fmla="*/ 1097280 w 2085975"/>
                <a:gd name="connsiteY59" fmla="*/ 102870 h 2433307"/>
                <a:gd name="connsiteX60" fmla="*/ 1110615 w 2085975"/>
                <a:gd name="connsiteY60" fmla="*/ 102870 h 2433307"/>
                <a:gd name="connsiteX61" fmla="*/ 1135380 w 2085975"/>
                <a:gd name="connsiteY61" fmla="*/ 190500 h 2433307"/>
                <a:gd name="connsiteX62" fmla="*/ 1137805 w 2085975"/>
                <a:gd name="connsiteY62" fmla="*/ 195722 h 2433307"/>
                <a:gd name="connsiteX63" fmla="*/ 1135380 w 2085975"/>
                <a:gd name="connsiteY63" fmla="*/ 198120 h 2433307"/>
                <a:gd name="connsiteX64" fmla="*/ 1131570 w 2085975"/>
                <a:gd name="connsiteY64" fmla="*/ 240030 h 2433307"/>
                <a:gd name="connsiteX65" fmla="*/ 1156335 w 2085975"/>
                <a:gd name="connsiteY65" fmla="*/ 346710 h 2433307"/>
                <a:gd name="connsiteX66" fmla="*/ 1099185 w 2085975"/>
                <a:gd name="connsiteY66" fmla="*/ 363855 h 2433307"/>
                <a:gd name="connsiteX67" fmla="*/ 1127760 w 2085975"/>
                <a:gd name="connsiteY67" fmla="*/ 510540 h 2433307"/>
                <a:gd name="connsiteX68" fmla="*/ 1148715 w 2085975"/>
                <a:gd name="connsiteY68" fmla="*/ 563880 h 2433307"/>
                <a:gd name="connsiteX69" fmla="*/ 1194435 w 2085975"/>
                <a:gd name="connsiteY69" fmla="*/ 641985 h 2433307"/>
                <a:gd name="connsiteX70" fmla="*/ 1215390 w 2085975"/>
                <a:gd name="connsiteY70" fmla="*/ 645795 h 2433307"/>
                <a:gd name="connsiteX71" fmla="*/ 1243965 w 2085975"/>
                <a:gd name="connsiteY71" fmla="*/ 737235 h 2433307"/>
                <a:gd name="connsiteX72" fmla="*/ 1423035 w 2085975"/>
                <a:gd name="connsiteY72" fmla="*/ 702945 h 2433307"/>
                <a:gd name="connsiteX73" fmla="*/ 1422609 w 2085975"/>
                <a:gd name="connsiteY73" fmla="*/ 700259 h 2433307"/>
                <a:gd name="connsiteX74" fmla="*/ 1468755 w 2085975"/>
                <a:gd name="connsiteY74" fmla="*/ 689610 h 2433307"/>
                <a:gd name="connsiteX75" fmla="*/ 1491615 w 2085975"/>
                <a:gd name="connsiteY75" fmla="*/ 659130 h 2433307"/>
                <a:gd name="connsiteX76" fmla="*/ 1520190 w 2085975"/>
                <a:gd name="connsiteY76" fmla="*/ 645795 h 2433307"/>
                <a:gd name="connsiteX77" fmla="*/ 1531620 w 2085975"/>
                <a:gd name="connsiteY77" fmla="*/ 613410 h 2433307"/>
                <a:gd name="connsiteX78" fmla="*/ 1552575 w 2085975"/>
                <a:gd name="connsiteY78" fmla="*/ 594360 h 2433307"/>
                <a:gd name="connsiteX79" fmla="*/ 1573530 w 2085975"/>
                <a:gd name="connsiteY79" fmla="*/ 609600 h 2433307"/>
                <a:gd name="connsiteX80" fmla="*/ 1567815 w 2085975"/>
                <a:gd name="connsiteY80" fmla="*/ 708660 h 2433307"/>
                <a:gd name="connsiteX81" fmla="*/ 1638300 w 2085975"/>
                <a:gd name="connsiteY81" fmla="*/ 786765 h 2433307"/>
                <a:gd name="connsiteX82" fmla="*/ 1640205 w 2085975"/>
                <a:gd name="connsiteY82" fmla="*/ 851535 h 2433307"/>
                <a:gd name="connsiteX83" fmla="*/ 1615440 w 2085975"/>
                <a:gd name="connsiteY83" fmla="*/ 872490 h 2433307"/>
                <a:gd name="connsiteX84" fmla="*/ 1678305 w 2085975"/>
                <a:gd name="connsiteY84" fmla="*/ 876300 h 2433307"/>
                <a:gd name="connsiteX85" fmla="*/ 1964632 w 2085975"/>
                <a:gd name="connsiteY85" fmla="*/ 811829 h 2433307"/>
                <a:gd name="connsiteX86" fmla="*/ 1985010 w 2085975"/>
                <a:gd name="connsiteY86" fmla="*/ 889635 h 2433307"/>
                <a:gd name="connsiteX87" fmla="*/ 1977390 w 2085975"/>
                <a:gd name="connsiteY87" fmla="*/ 942975 h 2433307"/>
                <a:gd name="connsiteX88" fmla="*/ 1912620 w 2085975"/>
                <a:gd name="connsiteY88" fmla="*/ 952500 h 2433307"/>
                <a:gd name="connsiteX89" fmla="*/ 1912620 w 2085975"/>
                <a:gd name="connsiteY89" fmla="*/ 1022985 h 2433307"/>
                <a:gd name="connsiteX90" fmla="*/ 1956435 w 2085975"/>
                <a:gd name="connsiteY90" fmla="*/ 1028700 h 2433307"/>
                <a:gd name="connsiteX91" fmla="*/ 1996440 w 2085975"/>
                <a:gd name="connsiteY91" fmla="*/ 1002030 h 2433307"/>
                <a:gd name="connsiteX92" fmla="*/ 1975485 w 2085975"/>
                <a:gd name="connsiteY92" fmla="*/ 1057275 h 2433307"/>
                <a:gd name="connsiteX93" fmla="*/ 1971675 w 2085975"/>
                <a:gd name="connsiteY93" fmla="*/ 1137285 h 2433307"/>
                <a:gd name="connsiteX94" fmla="*/ 1976108 w 2085975"/>
                <a:gd name="connsiteY94" fmla="*/ 1138062 h 2433307"/>
                <a:gd name="connsiteX95" fmla="*/ 2025015 w 2085975"/>
                <a:gd name="connsiteY95" fmla="*/ 1226820 h 2433307"/>
                <a:gd name="connsiteX96" fmla="*/ 1965960 w 2085975"/>
                <a:gd name="connsiteY96" fmla="*/ 1257300 h 2433307"/>
                <a:gd name="connsiteX97" fmla="*/ 1975485 w 2085975"/>
                <a:gd name="connsiteY97" fmla="*/ 1295400 h 2433307"/>
                <a:gd name="connsiteX98" fmla="*/ 1929765 w 2085975"/>
                <a:gd name="connsiteY98" fmla="*/ 1350645 h 2433307"/>
                <a:gd name="connsiteX99" fmla="*/ 2057400 w 2085975"/>
                <a:gd name="connsiteY99" fmla="*/ 1419225 h 2433307"/>
                <a:gd name="connsiteX100" fmla="*/ 2034540 w 2085975"/>
                <a:gd name="connsiteY100" fmla="*/ 1451610 h 2433307"/>
                <a:gd name="connsiteX101" fmla="*/ 2085975 w 2085975"/>
                <a:gd name="connsiteY101" fmla="*/ 1527810 h 2433307"/>
                <a:gd name="connsiteX102" fmla="*/ 2080260 w 2085975"/>
                <a:gd name="connsiteY102" fmla="*/ 1565910 h 2433307"/>
                <a:gd name="connsiteX103" fmla="*/ 2045970 w 2085975"/>
                <a:gd name="connsiteY103" fmla="*/ 1581150 h 2433307"/>
                <a:gd name="connsiteX104" fmla="*/ 2013585 w 2085975"/>
                <a:gd name="connsiteY104" fmla="*/ 1657350 h 2433307"/>
                <a:gd name="connsiteX105" fmla="*/ 2047875 w 2085975"/>
                <a:gd name="connsiteY105" fmla="*/ 1691640 h 2433307"/>
                <a:gd name="connsiteX106" fmla="*/ 2011680 w 2085975"/>
                <a:gd name="connsiteY106" fmla="*/ 1737360 h 2433307"/>
                <a:gd name="connsiteX107" fmla="*/ 2013585 w 2085975"/>
                <a:gd name="connsiteY107" fmla="*/ 1739265 h 2433307"/>
                <a:gd name="connsiteX108" fmla="*/ 1912620 w 2085975"/>
                <a:gd name="connsiteY108" fmla="*/ 1644015 h 2433307"/>
                <a:gd name="connsiteX109" fmla="*/ 1823085 w 2085975"/>
                <a:gd name="connsiteY109" fmla="*/ 1708785 h 2433307"/>
                <a:gd name="connsiteX110" fmla="*/ 1691640 w 2085975"/>
                <a:gd name="connsiteY110" fmla="*/ 1737360 h 2433307"/>
                <a:gd name="connsiteX111" fmla="*/ 1678305 w 2085975"/>
                <a:gd name="connsiteY111" fmla="*/ 1722120 h 2433307"/>
                <a:gd name="connsiteX112" fmla="*/ 1621155 w 2085975"/>
                <a:gd name="connsiteY112" fmla="*/ 1737360 h 2433307"/>
                <a:gd name="connsiteX113" fmla="*/ 1617345 w 2085975"/>
                <a:gd name="connsiteY113" fmla="*/ 1760220 h 2433307"/>
                <a:gd name="connsiteX114" fmla="*/ 1565432 w 2085975"/>
                <a:gd name="connsiteY114" fmla="*/ 1773198 h 2433307"/>
                <a:gd name="connsiteX115" fmla="*/ 1564005 w 2085975"/>
                <a:gd name="connsiteY115" fmla="*/ 1771650 h 2433307"/>
                <a:gd name="connsiteX116" fmla="*/ 1520190 w 2085975"/>
                <a:gd name="connsiteY116" fmla="*/ 1811655 h 2433307"/>
                <a:gd name="connsiteX117" fmla="*/ 1501140 w 2085975"/>
                <a:gd name="connsiteY117" fmla="*/ 1811655 h 2433307"/>
                <a:gd name="connsiteX118" fmla="*/ 1428750 w 2085975"/>
                <a:gd name="connsiteY118" fmla="*/ 1903095 h 2433307"/>
                <a:gd name="connsiteX119" fmla="*/ 1421130 w 2085975"/>
                <a:gd name="connsiteY119" fmla="*/ 1952625 h 2433307"/>
                <a:gd name="connsiteX120" fmla="*/ 1396365 w 2085975"/>
                <a:gd name="connsiteY120" fmla="*/ 1918335 h 2433307"/>
                <a:gd name="connsiteX121" fmla="*/ 1358265 w 2085975"/>
                <a:gd name="connsiteY121" fmla="*/ 1986915 h 2433307"/>
                <a:gd name="connsiteX122" fmla="*/ 1343025 w 2085975"/>
                <a:gd name="connsiteY122" fmla="*/ 1986915 h 2433307"/>
                <a:gd name="connsiteX123" fmla="*/ 1297305 w 2085975"/>
                <a:gd name="connsiteY123" fmla="*/ 2019300 h 2433307"/>
                <a:gd name="connsiteX124" fmla="*/ 1301115 w 2085975"/>
                <a:gd name="connsiteY124" fmla="*/ 2038350 h 2433307"/>
                <a:gd name="connsiteX125" fmla="*/ 1259205 w 2085975"/>
                <a:gd name="connsiteY125" fmla="*/ 2066925 h 2433307"/>
                <a:gd name="connsiteX126" fmla="*/ 1272540 w 2085975"/>
                <a:gd name="connsiteY126" fmla="*/ 2097405 h 2433307"/>
                <a:gd name="connsiteX127" fmla="*/ 1202055 w 2085975"/>
                <a:gd name="connsiteY127" fmla="*/ 2106930 h 2433307"/>
                <a:gd name="connsiteX128" fmla="*/ 1183005 w 2085975"/>
                <a:gd name="connsiteY128" fmla="*/ 2143125 h 2433307"/>
                <a:gd name="connsiteX129" fmla="*/ 1156335 w 2085975"/>
                <a:gd name="connsiteY129" fmla="*/ 2164080 h 2433307"/>
                <a:gd name="connsiteX130" fmla="*/ 1122045 w 2085975"/>
                <a:gd name="connsiteY130" fmla="*/ 2141220 h 2433307"/>
                <a:gd name="connsiteX131" fmla="*/ 1107891 w 2085975"/>
                <a:gd name="connsiteY131" fmla="*/ 2157396 h 2433307"/>
                <a:gd name="connsiteX132" fmla="*/ 1106805 w 2085975"/>
                <a:gd name="connsiteY132" fmla="*/ 2156460 h 2433307"/>
                <a:gd name="connsiteX133" fmla="*/ 979170 w 2085975"/>
                <a:gd name="connsiteY133" fmla="*/ 2042160 h 2433307"/>
                <a:gd name="connsiteX134" fmla="*/ 932138 w 2085975"/>
                <a:gd name="connsiteY134" fmla="*/ 2104529 h 2433307"/>
                <a:gd name="connsiteX135" fmla="*/ 851535 w 2085975"/>
                <a:gd name="connsiteY135" fmla="*/ 2101216 h 2433307"/>
                <a:gd name="connsiteX136" fmla="*/ 847725 w 2085975"/>
                <a:gd name="connsiteY136" fmla="*/ 2129791 h 2433307"/>
                <a:gd name="connsiteX137" fmla="*/ 689610 w 2085975"/>
                <a:gd name="connsiteY137" fmla="*/ 2129791 h 2433307"/>
                <a:gd name="connsiteX138" fmla="*/ 685800 w 2085975"/>
                <a:gd name="connsiteY138" fmla="*/ 2025016 h 2433307"/>
                <a:gd name="connsiteX139" fmla="*/ 683980 w 2085975"/>
                <a:gd name="connsiteY139" fmla="*/ 2024761 h 2433307"/>
                <a:gd name="connsiteX140" fmla="*/ 701040 w 2085975"/>
                <a:gd name="connsiteY140" fmla="*/ 1973580 h 2433307"/>
                <a:gd name="connsiteX141" fmla="*/ 659130 w 2085975"/>
                <a:gd name="connsiteY141" fmla="*/ 1939290 h 2433307"/>
                <a:gd name="connsiteX142" fmla="*/ 662940 w 2085975"/>
                <a:gd name="connsiteY142" fmla="*/ 1899285 h 2433307"/>
                <a:gd name="connsiteX143" fmla="*/ 674370 w 2085975"/>
                <a:gd name="connsiteY143" fmla="*/ 1836420 h 2433307"/>
                <a:gd name="connsiteX144" fmla="*/ 643890 w 2085975"/>
                <a:gd name="connsiteY144" fmla="*/ 1802130 h 2433307"/>
                <a:gd name="connsiteX145" fmla="*/ 590550 w 2085975"/>
                <a:gd name="connsiteY145" fmla="*/ 1790700 h 2433307"/>
                <a:gd name="connsiteX146" fmla="*/ 520065 w 2085975"/>
                <a:gd name="connsiteY146" fmla="*/ 1731645 h 2433307"/>
                <a:gd name="connsiteX147" fmla="*/ 520065 w 2085975"/>
                <a:gd name="connsiteY147" fmla="*/ 1704975 h 2433307"/>
                <a:gd name="connsiteX148" fmla="*/ 491490 w 2085975"/>
                <a:gd name="connsiteY148" fmla="*/ 1708785 h 2433307"/>
                <a:gd name="connsiteX149" fmla="*/ 386715 w 2085975"/>
                <a:gd name="connsiteY149" fmla="*/ 1638300 h 2433307"/>
                <a:gd name="connsiteX150" fmla="*/ 345639 w 2085975"/>
                <a:gd name="connsiteY150" fmla="*/ 1595581 h 2433307"/>
                <a:gd name="connsiteX151" fmla="*/ 346710 w 2085975"/>
                <a:gd name="connsiteY151" fmla="*/ 1543050 h 2433307"/>
                <a:gd name="connsiteX152" fmla="*/ 302895 w 2085975"/>
                <a:gd name="connsiteY152" fmla="*/ 1522095 h 2433307"/>
                <a:gd name="connsiteX153" fmla="*/ 318135 w 2085975"/>
                <a:gd name="connsiteY153" fmla="*/ 1470660 h 2433307"/>
                <a:gd name="connsiteX154" fmla="*/ 274320 w 2085975"/>
                <a:gd name="connsiteY154" fmla="*/ 1491615 h 2433307"/>
                <a:gd name="connsiteX155" fmla="*/ 241935 w 2085975"/>
                <a:gd name="connsiteY155" fmla="*/ 1491615 h 2433307"/>
                <a:gd name="connsiteX156" fmla="*/ 236220 w 2085975"/>
                <a:gd name="connsiteY156" fmla="*/ 1510665 h 2433307"/>
                <a:gd name="connsiteX157" fmla="*/ 85676 w 2085975"/>
                <a:gd name="connsiteY157" fmla="*/ 1510087 h 2433307"/>
                <a:gd name="connsiteX158" fmla="*/ 80010 w 2085975"/>
                <a:gd name="connsiteY158" fmla="*/ 1443990 h 2433307"/>
                <a:gd name="connsiteX159" fmla="*/ 30480 w 2085975"/>
                <a:gd name="connsiteY159" fmla="*/ 1466850 h 2433307"/>
                <a:gd name="connsiteX160" fmla="*/ 9525 w 2085975"/>
                <a:gd name="connsiteY160" fmla="*/ 1390650 h 2433307"/>
                <a:gd name="connsiteX161" fmla="*/ 0 w 2085975"/>
                <a:gd name="connsiteY161" fmla="*/ 1389648 h 2433307"/>
                <a:gd name="connsiteX162" fmla="*/ 0 w 2085975"/>
                <a:gd name="connsiteY162" fmla="*/ 1352550 h 2433307"/>
                <a:gd name="connsiteX163" fmla="*/ 30480 w 2085975"/>
                <a:gd name="connsiteY163" fmla="*/ 1314450 h 2433307"/>
                <a:gd name="connsiteX164" fmla="*/ 95250 w 2085975"/>
                <a:gd name="connsiteY164" fmla="*/ 1303020 h 2433307"/>
                <a:gd name="connsiteX165" fmla="*/ 112395 w 2085975"/>
                <a:gd name="connsiteY165" fmla="*/ 1238250 h 2433307"/>
                <a:gd name="connsiteX166" fmla="*/ 100965 w 2085975"/>
                <a:gd name="connsiteY166" fmla="*/ 1143000 h 2433307"/>
                <a:gd name="connsiteX167" fmla="*/ 101779 w 2085975"/>
                <a:gd name="connsiteY167" fmla="*/ 1135131 h 2433307"/>
                <a:gd name="connsiteX168" fmla="*/ 190501 w 2085975"/>
                <a:gd name="connsiteY168" fmla="*/ 1110615 h 2433307"/>
                <a:gd name="connsiteX169" fmla="*/ 207646 w 2085975"/>
                <a:gd name="connsiteY169" fmla="*/ 1022985 h 2433307"/>
                <a:gd name="connsiteX170" fmla="*/ 186691 w 2085975"/>
                <a:gd name="connsiteY170" fmla="*/ 986790 h 2433307"/>
                <a:gd name="connsiteX171" fmla="*/ 57151 w 2085975"/>
                <a:gd name="connsiteY171" fmla="*/ 969645 h 2433307"/>
                <a:gd name="connsiteX172" fmla="*/ 125731 w 2085975"/>
                <a:gd name="connsiteY172" fmla="*/ 843915 h 2433307"/>
                <a:gd name="connsiteX173" fmla="*/ 129541 w 2085975"/>
                <a:gd name="connsiteY173" fmla="*/ 731520 h 2433307"/>
                <a:gd name="connsiteX174" fmla="*/ 104775 w 2085975"/>
                <a:gd name="connsiteY174" fmla="*/ 715066 h 2433307"/>
                <a:gd name="connsiteX175" fmla="*/ 104775 w 2085975"/>
                <a:gd name="connsiteY175" fmla="*/ 567691 h 2433307"/>
                <a:gd name="connsiteX176" fmla="*/ 125730 w 2085975"/>
                <a:gd name="connsiteY176" fmla="*/ 489586 h 2433307"/>
                <a:gd name="connsiteX177" fmla="*/ 95250 w 2085975"/>
                <a:gd name="connsiteY177" fmla="*/ 447676 h 2433307"/>
                <a:gd name="connsiteX178" fmla="*/ 169545 w 2085975"/>
                <a:gd name="connsiteY178" fmla="*/ 449581 h 2433307"/>
                <a:gd name="connsiteX179" fmla="*/ 164949 w 2085975"/>
                <a:gd name="connsiteY179" fmla="*/ 446066 h 2433307"/>
                <a:gd name="connsiteX180" fmla="*/ 169545 w 2085975"/>
                <a:gd name="connsiteY180" fmla="*/ 447675 h 2433307"/>
                <a:gd name="connsiteX181" fmla="*/ 200025 w 2085975"/>
                <a:gd name="connsiteY181" fmla="*/ 382905 h 2433307"/>
                <a:gd name="connsiteX182" fmla="*/ 283845 w 2085975"/>
                <a:gd name="connsiteY182" fmla="*/ 384810 h 2433307"/>
                <a:gd name="connsiteX183" fmla="*/ 329565 w 2085975"/>
                <a:gd name="connsiteY183" fmla="*/ 361950 h 2433307"/>
                <a:gd name="connsiteX184" fmla="*/ 344805 w 2085975"/>
                <a:gd name="connsiteY184" fmla="*/ 335280 h 2433307"/>
                <a:gd name="connsiteX185" fmla="*/ 348615 w 2085975"/>
                <a:gd name="connsiteY185" fmla="*/ 266700 h 2433307"/>
                <a:gd name="connsiteX186" fmla="*/ 325755 w 2085975"/>
                <a:gd name="connsiteY186" fmla="*/ 198120 h 2433307"/>
                <a:gd name="connsiteX187" fmla="*/ 272415 w 2085975"/>
                <a:gd name="connsiteY187" fmla="*/ 137160 h 2433307"/>
                <a:gd name="connsiteX188" fmla="*/ 295275 w 2085975"/>
                <a:gd name="connsiteY188" fmla="*/ 125730 h 2433307"/>
                <a:gd name="connsiteX189" fmla="*/ 293496 w 2085975"/>
                <a:gd name="connsiteY189" fmla="*/ 119401 h 2433307"/>
                <a:gd name="connsiteX190" fmla="*/ 295275 w 2085975"/>
                <a:gd name="connsiteY190" fmla="*/ 120015 h 2433307"/>
                <a:gd name="connsiteX191" fmla="*/ 337185 w 2085975"/>
                <a:gd name="connsiteY191" fmla="*/ 74295 h 2433307"/>
                <a:gd name="connsiteX192" fmla="*/ 403860 w 2085975"/>
                <a:gd name="connsiteY192" fmla="*/ 85725 h 2433307"/>
                <a:gd name="connsiteX193" fmla="*/ 381000 w 2085975"/>
                <a:gd name="connsiteY193" fmla="*/ 49530 h 2433307"/>
                <a:gd name="connsiteX194" fmla="*/ 432435 w 2085975"/>
                <a:gd name="connsiteY194" fmla="*/ 13335 h 2433307"/>
                <a:gd name="connsiteX195" fmla="*/ 537210 w 2085975"/>
                <a:gd name="connsiteY195" fmla="*/ 0 h 2433307"/>
                <a:gd name="connsiteX0" fmla="*/ 1150620 w 2085975"/>
                <a:gd name="connsiteY0" fmla="*/ 2430780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1150620 w 2085975"/>
                <a:gd name="connsiteY6" fmla="*/ 2430780 h 2433307"/>
                <a:gd name="connsiteX7" fmla="*/ 712594 w 2085975"/>
                <a:gd name="connsiteY7" fmla="*/ 2361639 h 2433307"/>
                <a:gd name="connsiteX8" fmla="*/ 785736 w 2085975"/>
                <a:gd name="connsiteY8" fmla="*/ 2365296 h 2433307"/>
                <a:gd name="connsiteX9" fmla="*/ 827791 w 2085975"/>
                <a:gd name="connsiteY9" fmla="*/ 2379924 h 2433307"/>
                <a:gd name="connsiteX10" fmla="*/ 828675 w 2085975"/>
                <a:gd name="connsiteY10" fmla="*/ 2381250 h 2433307"/>
                <a:gd name="connsiteX11" fmla="*/ 784860 w 2085975"/>
                <a:gd name="connsiteY11" fmla="*/ 2366010 h 2433307"/>
                <a:gd name="connsiteX12" fmla="*/ 713471 w 2085975"/>
                <a:gd name="connsiteY12" fmla="*/ 2362441 h 2433307"/>
                <a:gd name="connsiteX13" fmla="*/ 712594 w 2085975"/>
                <a:gd name="connsiteY13" fmla="*/ 2361639 h 2433307"/>
                <a:gd name="connsiteX14" fmla="*/ 1102640 w 2085975"/>
                <a:gd name="connsiteY14" fmla="*/ 2338077 h 2433307"/>
                <a:gd name="connsiteX15" fmla="*/ 1156335 w 2085975"/>
                <a:gd name="connsiteY15" fmla="*/ 2360295 h 2433307"/>
                <a:gd name="connsiteX16" fmla="*/ 1154770 w 2085975"/>
                <a:gd name="connsiteY16" fmla="*/ 2361656 h 2433307"/>
                <a:gd name="connsiteX17" fmla="*/ 1102342 w 2085975"/>
                <a:gd name="connsiteY17" fmla="*/ 2339962 h 2433307"/>
                <a:gd name="connsiteX18" fmla="*/ 1102640 w 2085975"/>
                <a:gd name="connsiteY18" fmla="*/ 2338077 h 2433307"/>
                <a:gd name="connsiteX19" fmla="*/ 838132 w 2085975"/>
                <a:gd name="connsiteY19" fmla="*/ 2302711 h 2433307"/>
                <a:gd name="connsiteX20" fmla="*/ 838200 w 2085975"/>
                <a:gd name="connsiteY20" fmla="*/ 2303145 h 2433307"/>
                <a:gd name="connsiteX21" fmla="*/ 787894 w 2085975"/>
                <a:gd name="connsiteY21" fmla="*/ 2318051 h 2433307"/>
                <a:gd name="connsiteX22" fmla="*/ 787641 w 2085975"/>
                <a:gd name="connsiteY22" fmla="*/ 2317671 h 2433307"/>
                <a:gd name="connsiteX23" fmla="*/ 838132 w 2085975"/>
                <a:gd name="connsiteY23" fmla="*/ 2302711 h 2433307"/>
                <a:gd name="connsiteX24" fmla="*/ 1138418 w 2085975"/>
                <a:gd name="connsiteY24" fmla="*/ 2269355 h 2433307"/>
                <a:gd name="connsiteX25" fmla="*/ 1202055 w 2085975"/>
                <a:gd name="connsiteY25" fmla="*/ 2297430 h 2433307"/>
                <a:gd name="connsiteX26" fmla="*/ 1197951 w 2085975"/>
                <a:gd name="connsiteY26" fmla="*/ 2297594 h 2433307"/>
                <a:gd name="connsiteX27" fmla="*/ 1138537 w 2085975"/>
                <a:gd name="connsiteY27" fmla="*/ 2271382 h 2433307"/>
                <a:gd name="connsiteX28" fmla="*/ 1138418 w 2085975"/>
                <a:gd name="connsiteY28" fmla="*/ 2269355 h 2433307"/>
                <a:gd name="connsiteX29" fmla="*/ 1083951 w 2085975"/>
                <a:gd name="connsiteY29" fmla="*/ 2188714 h 2433307"/>
                <a:gd name="connsiteX30" fmla="*/ 1135380 w 2085975"/>
                <a:gd name="connsiteY30" fmla="*/ 2236470 h 2433307"/>
                <a:gd name="connsiteX31" fmla="*/ 1135465 w 2085975"/>
                <a:gd name="connsiteY31" fmla="*/ 2237914 h 2433307"/>
                <a:gd name="connsiteX32" fmla="*/ 1083292 w 2085975"/>
                <a:gd name="connsiteY32" fmla="*/ 2189467 h 2433307"/>
                <a:gd name="connsiteX33" fmla="*/ 1083951 w 2085975"/>
                <a:gd name="connsiteY33" fmla="*/ 2188714 h 2433307"/>
                <a:gd name="connsiteX34" fmla="*/ 891973 w 2085975"/>
                <a:gd name="connsiteY34" fmla="*/ 2157791 h 2433307"/>
                <a:gd name="connsiteX35" fmla="*/ 891540 w 2085975"/>
                <a:gd name="connsiteY35" fmla="*/ 2158365 h 2433307"/>
                <a:gd name="connsiteX36" fmla="*/ 820091 w 2085975"/>
                <a:gd name="connsiteY36" fmla="*/ 2180928 h 2433307"/>
                <a:gd name="connsiteX37" fmla="*/ 820026 w 2085975"/>
                <a:gd name="connsiteY37" fmla="*/ 2180511 h 2433307"/>
                <a:gd name="connsiteX38" fmla="*/ 891973 w 2085975"/>
                <a:gd name="connsiteY38" fmla="*/ 2157791 h 2433307"/>
                <a:gd name="connsiteX39" fmla="*/ 1565691 w 2085975"/>
                <a:gd name="connsiteY39" fmla="*/ 1775952 h 2433307"/>
                <a:gd name="connsiteX40" fmla="*/ 1562956 w 2085975"/>
                <a:gd name="connsiteY40" fmla="*/ 1776635 h 2433307"/>
                <a:gd name="connsiteX41" fmla="*/ 1565691 w 2085975"/>
                <a:gd name="connsiteY41" fmla="*/ 1775952 h 2433307"/>
                <a:gd name="connsiteX42" fmla="*/ 338452 w 2085975"/>
                <a:gd name="connsiteY42" fmla="*/ 1588442 h 2433307"/>
                <a:gd name="connsiteX43" fmla="*/ 338961 w 2085975"/>
                <a:gd name="connsiteY43" fmla="*/ 1588971 h 2433307"/>
                <a:gd name="connsiteX44" fmla="*/ 338452 w 2085975"/>
                <a:gd name="connsiteY44" fmla="*/ 1588442 h 2433307"/>
                <a:gd name="connsiteX45" fmla="*/ 537210 w 2085975"/>
                <a:gd name="connsiteY45" fmla="*/ 0 h 2433307"/>
                <a:gd name="connsiteX46" fmla="*/ 563880 w 2085975"/>
                <a:gd name="connsiteY46" fmla="*/ 80010 h 2433307"/>
                <a:gd name="connsiteX47" fmla="*/ 672465 w 2085975"/>
                <a:gd name="connsiteY47" fmla="*/ 51435 h 2433307"/>
                <a:gd name="connsiteX48" fmla="*/ 721352 w 2085975"/>
                <a:gd name="connsiteY48" fmla="*/ 29486 h 2433307"/>
                <a:gd name="connsiteX49" fmla="*/ 744855 w 2085975"/>
                <a:gd name="connsiteY49" fmla="*/ 59055 h 2433307"/>
                <a:gd name="connsiteX50" fmla="*/ 739140 w 2085975"/>
                <a:gd name="connsiteY50" fmla="*/ 89535 h 2433307"/>
                <a:gd name="connsiteX51" fmla="*/ 821055 w 2085975"/>
                <a:gd name="connsiteY51" fmla="*/ 93345 h 2433307"/>
                <a:gd name="connsiteX52" fmla="*/ 834390 w 2085975"/>
                <a:gd name="connsiteY52" fmla="*/ 19050 h 2433307"/>
                <a:gd name="connsiteX53" fmla="*/ 855345 w 2085975"/>
                <a:gd name="connsiteY53" fmla="*/ 47625 h 2433307"/>
                <a:gd name="connsiteX54" fmla="*/ 946785 w 2085975"/>
                <a:gd name="connsiteY54" fmla="*/ 47625 h 2433307"/>
                <a:gd name="connsiteX55" fmla="*/ 996315 w 2085975"/>
                <a:gd name="connsiteY55" fmla="*/ 38100 h 2433307"/>
                <a:gd name="connsiteX56" fmla="*/ 1003935 w 2085975"/>
                <a:gd name="connsiteY56" fmla="*/ 9525 h 2433307"/>
                <a:gd name="connsiteX57" fmla="*/ 1064895 w 2085975"/>
                <a:gd name="connsiteY57" fmla="*/ 0 h 2433307"/>
                <a:gd name="connsiteX58" fmla="*/ 1097280 w 2085975"/>
                <a:gd name="connsiteY58" fmla="*/ 102870 h 2433307"/>
                <a:gd name="connsiteX59" fmla="*/ 1110615 w 2085975"/>
                <a:gd name="connsiteY59" fmla="*/ 102870 h 2433307"/>
                <a:gd name="connsiteX60" fmla="*/ 1135380 w 2085975"/>
                <a:gd name="connsiteY60" fmla="*/ 190500 h 2433307"/>
                <a:gd name="connsiteX61" fmla="*/ 1137805 w 2085975"/>
                <a:gd name="connsiteY61" fmla="*/ 195722 h 2433307"/>
                <a:gd name="connsiteX62" fmla="*/ 1135380 w 2085975"/>
                <a:gd name="connsiteY62" fmla="*/ 198120 h 2433307"/>
                <a:gd name="connsiteX63" fmla="*/ 1131570 w 2085975"/>
                <a:gd name="connsiteY63" fmla="*/ 240030 h 2433307"/>
                <a:gd name="connsiteX64" fmla="*/ 1156335 w 2085975"/>
                <a:gd name="connsiteY64" fmla="*/ 346710 h 2433307"/>
                <a:gd name="connsiteX65" fmla="*/ 1099185 w 2085975"/>
                <a:gd name="connsiteY65" fmla="*/ 363855 h 2433307"/>
                <a:gd name="connsiteX66" fmla="*/ 1127760 w 2085975"/>
                <a:gd name="connsiteY66" fmla="*/ 510540 h 2433307"/>
                <a:gd name="connsiteX67" fmla="*/ 1148715 w 2085975"/>
                <a:gd name="connsiteY67" fmla="*/ 563880 h 2433307"/>
                <a:gd name="connsiteX68" fmla="*/ 1194435 w 2085975"/>
                <a:gd name="connsiteY68" fmla="*/ 641985 h 2433307"/>
                <a:gd name="connsiteX69" fmla="*/ 1215390 w 2085975"/>
                <a:gd name="connsiteY69" fmla="*/ 645795 h 2433307"/>
                <a:gd name="connsiteX70" fmla="*/ 1243965 w 2085975"/>
                <a:gd name="connsiteY70" fmla="*/ 737235 h 2433307"/>
                <a:gd name="connsiteX71" fmla="*/ 1423035 w 2085975"/>
                <a:gd name="connsiteY71" fmla="*/ 702945 h 2433307"/>
                <a:gd name="connsiteX72" fmla="*/ 1422609 w 2085975"/>
                <a:gd name="connsiteY72" fmla="*/ 700259 h 2433307"/>
                <a:gd name="connsiteX73" fmla="*/ 1468755 w 2085975"/>
                <a:gd name="connsiteY73" fmla="*/ 689610 h 2433307"/>
                <a:gd name="connsiteX74" fmla="*/ 1491615 w 2085975"/>
                <a:gd name="connsiteY74" fmla="*/ 659130 h 2433307"/>
                <a:gd name="connsiteX75" fmla="*/ 1520190 w 2085975"/>
                <a:gd name="connsiteY75" fmla="*/ 645795 h 2433307"/>
                <a:gd name="connsiteX76" fmla="*/ 1531620 w 2085975"/>
                <a:gd name="connsiteY76" fmla="*/ 613410 h 2433307"/>
                <a:gd name="connsiteX77" fmla="*/ 1552575 w 2085975"/>
                <a:gd name="connsiteY77" fmla="*/ 594360 h 2433307"/>
                <a:gd name="connsiteX78" fmla="*/ 1573530 w 2085975"/>
                <a:gd name="connsiteY78" fmla="*/ 609600 h 2433307"/>
                <a:gd name="connsiteX79" fmla="*/ 1567815 w 2085975"/>
                <a:gd name="connsiteY79" fmla="*/ 708660 h 2433307"/>
                <a:gd name="connsiteX80" fmla="*/ 1638300 w 2085975"/>
                <a:gd name="connsiteY80" fmla="*/ 786765 h 2433307"/>
                <a:gd name="connsiteX81" fmla="*/ 1640205 w 2085975"/>
                <a:gd name="connsiteY81" fmla="*/ 851535 h 2433307"/>
                <a:gd name="connsiteX82" fmla="*/ 1615440 w 2085975"/>
                <a:gd name="connsiteY82" fmla="*/ 872490 h 2433307"/>
                <a:gd name="connsiteX83" fmla="*/ 1678305 w 2085975"/>
                <a:gd name="connsiteY83" fmla="*/ 876300 h 2433307"/>
                <a:gd name="connsiteX84" fmla="*/ 1964632 w 2085975"/>
                <a:gd name="connsiteY84" fmla="*/ 811829 h 2433307"/>
                <a:gd name="connsiteX85" fmla="*/ 1985010 w 2085975"/>
                <a:gd name="connsiteY85" fmla="*/ 889635 h 2433307"/>
                <a:gd name="connsiteX86" fmla="*/ 1977390 w 2085975"/>
                <a:gd name="connsiteY86" fmla="*/ 942975 h 2433307"/>
                <a:gd name="connsiteX87" fmla="*/ 1912620 w 2085975"/>
                <a:gd name="connsiteY87" fmla="*/ 952500 h 2433307"/>
                <a:gd name="connsiteX88" fmla="*/ 1912620 w 2085975"/>
                <a:gd name="connsiteY88" fmla="*/ 1022985 h 2433307"/>
                <a:gd name="connsiteX89" fmla="*/ 1956435 w 2085975"/>
                <a:gd name="connsiteY89" fmla="*/ 1028700 h 2433307"/>
                <a:gd name="connsiteX90" fmla="*/ 1996440 w 2085975"/>
                <a:gd name="connsiteY90" fmla="*/ 1002030 h 2433307"/>
                <a:gd name="connsiteX91" fmla="*/ 1975485 w 2085975"/>
                <a:gd name="connsiteY91" fmla="*/ 1057275 h 2433307"/>
                <a:gd name="connsiteX92" fmla="*/ 1971675 w 2085975"/>
                <a:gd name="connsiteY92" fmla="*/ 1137285 h 2433307"/>
                <a:gd name="connsiteX93" fmla="*/ 1976108 w 2085975"/>
                <a:gd name="connsiteY93" fmla="*/ 1138062 h 2433307"/>
                <a:gd name="connsiteX94" fmla="*/ 2025015 w 2085975"/>
                <a:gd name="connsiteY94" fmla="*/ 1226820 h 2433307"/>
                <a:gd name="connsiteX95" fmla="*/ 1965960 w 2085975"/>
                <a:gd name="connsiteY95" fmla="*/ 1257300 h 2433307"/>
                <a:gd name="connsiteX96" fmla="*/ 1975485 w 2085975"/>
                <a:gd name="connsiteY96" fmla="*/ 1295400 h 2433307"/>
                <a:gd name="connsiteX97" fmla="*/ 1929765 w 2085975"/>
                <a:gd name="connsiteY97" fmla="*/ 1350645 h 2433307"/>
                <a:gd name="connsiteX98" fmla="*/ 2057400 w 2085975"/>
                <a:gd name="connsiteY98" fmla="*/ 1419225 h 2433307"/>
                <a:gd name="connsiteX99" fmla="*/ 2034540 w 2085975"/>
                <a:gd name="connsiteY99" fmla="*/ 1451610 h 2433307"/>
                <a:gd name="connsiteX100" fmla="*/ 2085975 w 2085975"/>
                <a:gd name="connsiteY100" fmla="*/ 1527810 h 2433307"/>
                <a:gd name="connsiteX101" fmla="*/ 2080260 w 2085975"/>
                <a:gd name="connsiteY101" fmla="*/ 1565910 h 2433307"/>
                <a:gd name="connsiteX102" fmla="*/ 2045970 w 2085975"/>
                <a:gd name="connsiteY102" fmla="*/ 1581150 h 2433307"/>
                <a:gd name="connsiteX103" fmla="*/ 2013585 w 2085975"/>
                <a:gd name="connsiteY103" fmla="*/ 1657350 h 2433307"/>
                <a:gd name="connsiteX104" fmla="*/ 2047875 w 2085975"/>
                <a:gd name="connsiteY104" fmla="*/ 1691640 h 2433307"/>
                <a:gd name="connsiteX105" fmla="*/ 2011680 w 2085975"/>
                <a:gd name="connsiteY105" fmla="*/ 1737360 h 2433307"/>
                <a:gd name="connsiteX106" fmla="*/ 2013585 w 2085975"/>
                <a:gd name="connsiteY106" fmla="*/ 1739265 h 2433307"/>
                <a:gd name="connsiteX107" fmla="*/ 1912620 w 2085975"/>
                <a:gd name="connsiteY107" fmla="*/ 1644015 h 2433307"/>
                <a:gd name="connsiteX108" fmla="*/ 1823085 w 2085975"/>
                <a:gd name="connsiteY108" fmla="*/ 1708785 h 2433307"/>
                <a:gd name="connsiteX109" fmla="*/ 1691640 w 2085975"/>
                <a:gd name="connsiteY109" fmla="*/ 1737360 h 2433307"/>
                <a:gd name="connsiteX110" fmla="*/ 1678305 w 2085975"/>
                <a:gd name="connsiteY110" fmla="*/ 1722120 h 2433307"/>
                <a:gd name="connsiteX111" fmla="*/ 1621155 w 2085975"/>
                <a:gd name="connsiteY111" fmla="*/ 1737360 h 2433307"/>
                <a:gd name="connsiteX112" fmla="*/ 1617345 w 2085975"/>
                <a:gd name="connsiteY112" fmla="*/ 1760220 h 2433307"/>
                <a:gd name="connsiteX113" fmla="*/ 1565432 w 2085975"/>
                <a:gd name="connsiteY113" fmla="*/ 1773198 h 2433307"/>
                <a:gd name="connsiteX114" fmla="*/ 1564005 w 2085975"/>
                <a:gd name="connsiteY114" fmla="*/ 1771650 h 2433307"/>
                <a:gd name="connsiteX115" fmla="*/ 1520190 w 2085975"/>
                <a:gd name="connsiteY115" fmla="*/ 1811655 h 2433307"/>
                <a:gd name="connsiteX116" fmla="*/ 1501140 w 2085975"/>
                <a:gd name="connsiteY116" fmla="*/ 1811655 h 2433307"/>
                <a:gd name="connsiteX117" fmla="*/ 1428750 w 2085975"/>
                <a:gd name="connsiteY117" fmla="*/ 1903095 h 2433307"/>
                <a:gd name="connsiteX118" fmla="*/ 1421130 w 2085975"/>
                <a:gd name="connsiteY118" fmla="*/ 1952625 h 2433307"/>
                <a:gd name="connsiteX119" fmla="*/ 1396365 w 2085975"/>
                <a:gd name="connsiteY119" fmla="*/ 1918335 h 2433307"/>
                <a:gd name="connsiteX120" fmla="*/ 1358265 w 2085975"/>
                <a:gd name="connsiteY120" fmla="*/ 1986915 h 2433307"/>
                <a:gd name="connsiteX121" fmla="*/ 1343025 w 2085975"/>
                <a:gd name="connsiteY121" fmla="*/ 1986915 h 2433307"/>
                <a:gd name="connsiteX122" fmla="*/ 1297305 w 2085975"/>
                <a:gd name="connsiteY122" fmla="*/ 2019300 h 2433307"/>
                <a:gd name="connsiteX123" fmla="*/ 1301115 w 2085975"/>
                <a:gd name="connsiteY123" fmla="*/ 2038350 h 2433307"/>
                <a:gd name="connsiteX124" fmla="*/ 1259205 w 2085975"/>
                <a:gd name="connsiteY124" fmla="*/ 2066925 h 2433307"/>
                <a:gd name="connsiteX125" fmla="*/ 1272540 w 2085975"/>
                <a:gd name="connsiteY125" fmla="*/ 2097405 h 2433307"/>
                <a:gd name="connsiteX126" fmla="*/ 1202055 w 2085975"/>
                <a:gd name="connsiteY126" fmla="*/ 2106930 h 2433307"/>
                <a:gd name="connsiteX127" fmla="*/ 1183005 w 2085975"/>
                <a:gd name="connsiteY127" fmla="*/ 2143125 h 2433307"/>
                <a:gd name="connsiteX128" fmla="*/ 1156335 w 2085975"/>
                <a:gd name="connsiteY128" fmla="*/ 2164080 h 2433307"/>
                <a:gd name="connsiteX129" fmla="*/ 1122045 w 2085975"/>
                <a:gd name="connsiteY129" fmla="*/ 2141220 h 2433307"/>
                <a:gd name="connsiteX130" fmla="*/ 1107891 w 2085975"/>
                <a:gd name="connsiteY130" fmla="*/ 2157396 h 2433307"/>
                <a:gd name="connsiteX131" fmla="*/ 1106805 w 2085975"/>
                <a:gd name="connsiteY131" fmla="*/ 2156460 h 2433307"/>
                <a:gd name="connsiteX132" fmla="*/ 979170 w 2085975"/>
                <a:gd name="connsiteY132" fmla="*/ 2042160 h 2433307"/>
                <a:gd name="connsiteX133" fmla="*/ 932138 w 2085975"/>
                <a:gd name="connsiteY133" fmla="*/ 2104529 h 2433307"/>
                <a:gd name="connsiteX134" fmla="*/ 851535 w 2085975"/>
                <a:gd name="connsiteY134" fmla="*/ 2101216 h 2433307"/>
                <a:gd name="connsiteX135" fmla="*/ 847725 w 2085975"/>
                <a:gd name="connsiteY135" fmla="*/ 2129791 h 2433307"/>
                <a:gd name="connsiteX136" fmla="*/ 689610 w 2085975"/>
                <a:gd name="connsiteY136" fmla="*/ 2129791 h 2433307"/>
                <a:gd name="connsiteX137" fmla="*/ 685800 w 2085975"/>
                <a:gd name="connsiteY137" fmla="*/ 2025016 h 2433307"/>
                <a:gd name="connsiteX138" fmla="*/ 683980 w 2085975"/>
                <a:gd name="connsiteY138" fmla="*/ 2024761 h 2433307"/>
                <a:gd name="connsiteX139" fmla="*/ 701040 w 2085975"/>
                <a:gd name="connsiteY139" fmla="*/ 1973580 h 2433307"/>
                <a:gd name="connsiteX140" fmla="*/ 659130 w 2085975"/>
                <a:gd name="connsiteY140" fmla="*/ 1939290 h 2433307"/>
                <a:gd name="connsiteX141" fmla="*/ 662940 w 2085975"/>
                <a:gd name="connsiteY141" fmla="*/ 1899285 h 2433307"/>
                <a:gd name="connsiteX142" fmla="*/ 674370 w 2085975"/>
                <a:gd name="connsiteY142" fmla="*/ 1836420 h 2433307"/>
                <a:gd name="connsiteX143" fmla="*/ 643890 w 2085975"/>
                <a:gd name="connsiteY143" fmla="*/ 1802130 h 2433307"/>
                <a:gd name="connsiteX144" fmla="*/ 590550 w 2085975"/>
                <a:gd name="connsiteY144" fmla="*/ 1790700 h 2433307"/>
                <a:gd name="connsiteX145" fmla="*/ 520065 w 2085975"/>
                <a:gd name="connsiteY145" fmla="*/ 1731645 h 2433307"/>
                <a:gd name="connsiteX146" fmla="*/ 520065 w 2085975"/>
                <a:gd name="connsiteY146" fmla="*/ 1704975 h 2433307"/>
                <a:gd name="connsiteX147" fmla="*/ 491490 w 2085975"/>
                <a:gd name="connsiteY147" fmla="*/ 1708785 h 2433307"/>
                <a:gd name="connsiteX148" fmla="*/ 386715 w 2085975"/>
                <a:gd name="connsiteY148" fmla="*/ 1638300 h 2433307"/>
                <a:gd name="connsiteX149" fmla="*/ 345639 w 2085975"/>
                <a:gd name="connsiteY149" fmla="*/ 1595581 h 2433307"/>
                <a:gd name="connsiteX150" fmla="*/ 346710 w 2085975"/>
                <a:gd name="connsiteY150" fmla="*/ 1543050 h 2433307"/>
                <a:gd name="connsiteX151" fmla="*/ 302895 w 2085975"/>
                <a:gd name="connsiteY151" fmla="*/ 1522095 h 2433307"/>
                <a:gd name="connsiteX152" fmla="*/ 318135 w 2085975"/>
                <a:gd name="connsiteY152" fmla="*/ 1470660 h 2433307"/>
                <a:gd name="connsiteX153" fmla="*/ 274320 w 2085975"/>
                <a:gd name="connsiteY153" fmla="*/ 1491615 h 2433307"/>
                <a:gd name="connsiteX154" fmla="*/ 241935 w 2085975"/>
                <a:gd name="connsiteY154" fmla="*/ 1491615 h 2433307"/>
                <a:gd name="connsiteX155" fmla="*/ 236220 w 2085975"/>
                <a:gd name="connsiteY155" fmla="*/ 1510665 h 2433307"/>
                <a:gd name="connsiteX156" fmla="*/ 85676 w 2085975"/>
                <a:gd name="connsiteY156" fmla="*/ 1510087 h 2433307"/>
                <a:gd name="connsiteX157" fmla="*/ 80010 w 2085975"/>
                <a:gd name="connsiteY157" fmla="*/ 1443990 h 2433307"/>
                <a:gd name="connsiteX158" fmla="*/ 30480 w 2085975"/>
                <a:gd name="connsiteY158" fmla="*/ 1466850 h 2433307"/>
                <a:gd name="connsiteX159" fmla="*/ 9525 w 2085975"/>
                <a:gd name="connsiteY159" fmla="*/ 1390650 h 2433307"/>
                <a:gd name="connsiteX160" fmla="*/ 0 w 2085975"/>
                <a:gd name="connsiteY160" fmla="*/ 1389648 h 2433307"/>
                <a:gd name="connsiteX161" fmla="*/ 0 w 2085975"/>
                <a:gd name="connsiteY161" fmla="*/ 1352550 h 2433307"/>
                <a:gd name="connsiteX162" fmla="*/ 30480 w 2085975"/>
                <a:gd name="connsiteY162" fmla="*/ 1314450 h 2433307"/>
                <a:gd name="connsiteX163" fmla="*/ 95250 w 2085975"/>
                <a:gd name="connsiteY163" fmla="*/ 1303020 h 2433307"/>
                <a:gd name="connsiteX164" fmla="*/ 112395 w 2085975"/>
                <a:gd name="connsiteY164" fmla="*/ 1238250 h 2433307"/>
                <a:gd name="connsiteX165" fmla="*/ 100965 w 2085975"/>
                <a:gd name="connsiteY165" fmla="*/ 1143000 h 2433307"/>
                <a:gd name="connsiteX166" fmla="*/ 101779 w 2085975"/>
                <a:gd name="connsiteY166" fmla="*/ 1135131 h 2433307"/>
                <a:gd name="connsiteX167" fmla="*/ 190501 w 2085975"/>
                <a:gd name="connsiteY167" fmla="*/ 1110615 h 2433307"/>
                <a:gd name="connsiteX168" fmla="*/ 207646 w 2085975"/>
                <a:gd name="connsiteY168" fmla="*/ 1022985 h 2433307"/>
                <a:gd name="connsiteX169" fmla="*/ 186691 w 2085975"/>
                <a:gd name="connsiteY169" fmla="*/ 986790 h 2433307"/>
                <a:gd name="connsiteX170" fmla="*/ 57151 w 2085975"/>
                <a:gd name="connsiteY170" fmla="*/ 969645 h 2433307"/>
                <a:gd name="connsiteX171" fmla="*/ 125731 w 2085975"/>
                <a:gd name="connsiteY171" fmla="*/ 843915 h 2433307"/>
                <a:gd name="connsiteX172" fmla="*/ 129541 w 2085975"/>
                <a:gd name="connsiteY172" fmla="*/ 731520 h 2433307"/>
                <a:gd name="connsiteX173" fmla="*/ 104775 w 2085975"/>
                <a:gd name="connsiteY173" fmla="*/ 715066 h 2433307"/>
                <a:gd name="connsiteX174" fmla="*/ 104775 w 2085975"/>
                <a:gd name="connsiteY174" fmla="*/ 567691 h 2433307"/>
                <a:gd name="connsiteX175" fmla="*/ 125730 w 2085975"/>
                <a:gd name="connsiteY175" fmla="*/ 489586 h 2433307"/>
                <a:gd name="connsiteX176" fmla="*/ 95250 w 2085975"/>
                <a:gd name="connsiteY176" fmla="*/ 447676 h 2433307"/>
                <a:gd name="connsiteX177" fmla="*/ 169545 w 2085975"/>
                <a:gd name="connsiteY177" fmla="*/ 449581 h 2433307"/>
                <a:gd name="connsiteX178" fmla="*/ 164949 w 2085975"/>
                <a:gd name="connsiteY178" fmla="*/ 446066 h 2433307"/>
                <a:gd name="connsiteX179" fmla="*/ 169545 w 2085975"/>
                <a:gd name="connsiteY179" fmla="*/ 447675 h 2433307"/>
                <a:gd name="connsiteX180" fmla="*/ 200025 w 2085975"/>
                <a:gd name="connsiteY180" fmla="*/ 382905 h 2433307"/>
                <a:gd name="connsiteX181" fmla="*/ 283845 w 2085975"/>
                <a:gd name="connsiteY181" fmla="*/ 384810 h 2433307"/>
                <a:gd name="connsiteX182" fmla="*/ 329565 w 2085975"/>
                <a:gd name="connsiteY182" fmla="*/ 361950 h 2433307"/>
                <a:gd name="connsiteX183" fmla="*/ 344805 w 2085975"/>
                <a:gd name="connsiteY183" fmla="*/ 335280 h 2433307"/>
                <a:gd name="connsiteX184" fmla="*/ 348615 w 2085975"/>
                <a:gd name="connsiteY184" fmla="*/ 266700 h 2433307"/>
                <a:gd name="connsiteX185" fmla="*/ 325755 w 2085975"/>
                <a:gd name="connsiteY185" fmla="*/ 198120 h 2433307"/>
                <a:gd name="connsiteX186" fmla="*/ 272415 w 2085975"/>
                <a:gd name="connsiteY186" fmla="*/ 137160 h 2433307"/>
                <a:gd name="connsiteX187" fmla="*/ 295275 w 2085975"/>
                <a:gd name="connsiteY187" fmla="*/ 125730 h 2433307"/>
                <a:gd name="connsiteX188" fmla="*/ 293496 w 2085975"/>
                <a:gd name="connsiteY188" fmla="*/ 119401 h 2433307"/>
                <a:gd name="connsiteX189" fmla="*/ 295275 w 2085975"/>
                <a:gd name="connsiteY189" fmla="*/ 120015 h 2433307"/>
                <a:gd name="connsiteX190" fmla="*/ 337185 w 2085975"/>
                <a:gd name="connsiteY190" fmla="*/ 74295 h 2433307"/>
                <a:gd name="connsiteX191" fmla="*/ 403860 w 2085975"/>
                <a:gd name="connsiteY191" fmla="*/ 85725 h 2433307"/>
                <a:gd name="connsiteX192" fmla="*/ 381000 w 2085975"/>
                <a:gd name="connsiteY192" fmla="*/ 49530 h 2433307"/>
                <a:gd name="connsiteX193" fmla="*/ 432435 w 2085975"/>
                <a:gd name="connsiteY193" fmla="*/ 13335 h 2433307"/>
                <a:gd name="connsiteX194" fmla="*/ 537210 w 2085975"/>
                <a:gd name="connsiteY194" fmla="*/ 0 h 2433307"/>
                <a:gd name="connsiteX0" fmla="*/ 1114623 w 2085975"/>
                <a:gd name="connsiteY0" fmla="*/ 2400183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712594 w 2085975"/>
                <a:gd name="connsiteY6" fmla="*/ 2361639 h 2433307"/>
                <a:gd name="connsiteX7" fmla="*/ 785736 w 2085975"/>
                <a:gd name="connsiteY7" fmla="*/ 2365296 h 2433307"/>
                <a:gd name="connsiteX8" fmla="*/ 827791 w 2085975"/>
                <a:gd name="connsiteY8" fmla="*/ 2379924 h 2433307"/>
                <a:gd name="connsiteX9" fmla="*/ 828675 w 2085975"/>
                <a:gd name="connsiteY9" fmla="*/ 2381250 h 2433307"/>
                <a:gd name="connsiteX10" fmla="*/ 784860 w 2085975"/>
                <a:gd name="connsiteY10" fmla="*/ 2366010 h 2433307"/>
                <a:gd name="connsiteX11" fmla="*/ 713471 w 2085975"/>
                <a:gd name="connsiteY11" fmla="*/ 2362441 h 2433307"/>
                <a:gd name="connsiteX12" fmla="*/ 712594 w 2085975"/>
                <a:gd name="connsiteY12" fmla="*/ 2361639 h 2433307"/>
                <a:gd name="connsiteX13" fmla="*/ 1102640 w 2085975"/>
                <a:gd name="connsiteY13" fmla="*/ 2338077 h 2433307"/>
                <a:gd name="connsiteX14" fmla="*/ 1156335 w 2085975"/>
                <a:gd name="connsiteY14" fmla="*/ 2360295 h 2433307"/>
                <a:gd name="connsiteX15" fmla="*/ 1154770 w 2085975"/>
                <a:gd name="connsiteY15" fmla="*/ 2361656 h 2433307"/>
                <a:gd name="connsiteX16" fmla="*/ 1102342 w 2085975"/>
                <a:gd name="connsiteY16" fmla="*/ 2339962 h 2433307"/>
                <a:gd name="connsiteX17" fmla="*/ 1102640 w 2085975"/>
                <a:gd name="connsiteY17" fmla="*/ 2338077 h 2433307"/>
                <a:gd name="connsiteX18" fmla="*/ 838132 w 2085975"/>
                <a:gd name="connsiteY18" fmla="*/ 2302711 h 2433307"/>
                <a:gd name="connsiteX19" fmla="*/ 838200 w 2085975"/>
                <a:gd name="connsiteY19" fmla="*/ 2303145 h 2433307"/>
                <a:gd name="connsiteX20" fmla="*/ 787894 w 2085975"/>
                <a:gd name="connsiteY20" fmla="*/ 2318051 h 2433307"/>
                <a:gd name="connsiteX21" fmla="*/ 787641 w 2085975"/>
                <a:gd name="connsiteY21" fmla="*/ 2317671 h 2433307"/>
                <a:gd name="connsiteX22" fmla="*/ 838132 w 2085975"/>
                <a:gd name="connsiteY22" fmla="*/ 2302711 h 2433307"/>
                <a:gd name="connsiteX23" fmla="*/ 1138418 w 2085975"/>
                <a:gd name="connsiteY23" fmla="*/ 2269355 h 2433307"/>
                <a:gd name="connsiteX24" fmla="*/ 1202055 w 2085975"/>
                <a:gd name="connsiteY24" fmla="*/ 2297430 h 2433307"/>
                <a:gd name="connsiteX25" fmla="*/ 1197951 w 2085975"/>
                <a:gd name="connsiteY25" fmla="*/ 2297594 h 2433307"/>
                <a:gd name="connsiteX26" fmla="*/ 1138537 w 2085975"/>
                <a:gd name="connsiteY26" fmla="*/ 2271382 h 2433307"/>
                <a:gd name="connsiteX27" fmla="*/ 1138418 w 2085975"/>
                <a:gd name="connsiteY27" fmla="*/ 2269355 h 2433307"/>
                <a:gd name="connsiteX28" fmla="*/ 1083951 w 2085975"/>
                <a:gd name="connsiteY28" fmla="*/ 2188714 h 2433307"/>
                <a:gd name="connsiteX29" fmla="*/ 1135380 w 2085975"/>
                <a:gd name="connsiteY29" fmla="*/ 2236470 h 2433307"/>
                <a:gd name="connsiteX30" fmla="*/ 1135465 w 2085975"/>
                <a:gd name="connsiteY30" fmla="*/ 2237914 h 2433307"/>
                <a:gd name="connsiteX31" fmla="*/ 1083292 w 2085975"/>
                <a:gd name="connsiteY31" fmla="*/ 2189467 h 2433307"/>
                <a:gd name="connsiteX32" fmla="*/ 1083951 w 2085975"/>
                <a:gd name="connsiteY32" fmla="*/ 2188714 h 2433307"/>
                <a:gd name="connsiteX33" fmla="*/ 891973 w 2085975"/>
                <a:gd name="connsiteY33" fmla="*/ 2157791 h 2433307"/>
                <a:gd name="connsiteX34" fmla="*/ 891540 w 2085975"/>
                <a:gd name="connsiteY34" fmla="*/ 2158365 h 2433307"/>
                <a:gd name="connsiteX35" fmla="*/ 820091 w 2085975"/>
                <a:gd name="connsiteY35" fmla="*/ 2180928 h 2433307"/>
                <a:gd name="connsiteX36" fmla="*/ 820026 w 2085975"/>
                <a:gd name="connsiteY36" fmla="*/ 2180511 h 2433307"/>
                <a:gd name="connsiteX37" fmla="*/ 891973 w 2085975"/>
                <a:gd name="connsiteY37" fmla="*/ 2157791 h 2433307"/>
                <a:gd name="connsiteX38" fmla="*/ 1565691 w 2085975"/>
                <a:gd name="connsiteY38" fmla="*/ 1775952 h 2433307"/>
                <a:gd name="connsiteX39" fmla="*/ 1562956 w 2085975"/>
                <a:gd name="connsiteY39" fmla="*/ 1776635 h 2433307"/>
                <a:gd name="connsiteX40" fmla="*/ 1565691 w 2085975"/>
                <a:gd name="connsiteY40" fmla="*/ 1775952 h 2433307"/>
                <a:gd name="connsiteX41" fmla="*/ 338452 w 2085975"/>
                <a:gd name="connsiteY41" fmla="*/ 1588442 h 2433307"/>
                <a:gd name="connsiteX42" fmla="*/ 338961 w 2085975"/>
                <a:gd name="connsiteY42" fmla="*/ 1588971 h 2433307"/>
                <a:gd name="connsiteX43" fmla="*/ 338452 w 2085975"/>
                <a:gd name="connsiteY43" fmla="*/ 1588442 h 2433307"/>
                <a:gd name="connsiteX44" fmla="*/ 537210 w 2085975"/>
                <a:gd name="connsiteY44" fmla="*/ 0 h 2433307"/>
                <a:gd name="connsiteX45" fmla="*/ 563880 w 2085975"/>
                <a:gd name="connsiteY45" fmla="*/ 80010 h 2433307"/>
                <a:gd name="connsiteX46" fmla="*/ 672465 w 2085975"/>
                <a:gd name="connsiteY46" fmla="*/ 51435 h 2433307"/>
                <a:gd name="connsiteX47" fmla="*/ 721352 w 2085975"/>
                <a:gd name="connsiteY47" fmla="*/ 29486 h 2433307"/>
                <a:gd name="connsiteX48" fmla="*/ 744855 w 2085975"/>
                <a:gd name="connsiteY48" fmla="*/ 59055 h 2433307"/>
                <a:gd name="connsiteX49" fmla="*/ 739140 w 2085975"/>
                <a:gd name="connsiteY49" fmla="*/ 89535 h 2433307"/>
                <a:gd name="connsiteX50" fmla="*/ 821055 w 2085975"/>
                <a:gd name="connsiteY50" fmla="*/ 93345 h 2433307"/>
                <a:gd name="connsiteX51" fmla="*/ 834390 w 2085975"/>
                <a:gd name="connsiteY51" fmla="*/ 19050 h 2433307"/>
                <a:gd name="connsiteX52" fmla="*/ 855345 w 2085975"/>
                <a:gd name="connsiteY52" fmla="*/ 47625 h 2433307"/>
                <a:gd name="connsiteX53" fmla="*/ 946785 w 2085975"/>
                <a:gd name="connsiteY53" fmla="*/ 47625 h 2433307"/>
                <a:gd name="connsiteX54" fmla="*/ 996315 w 2085975"/>
                <a:gd name="connsiteY54" fmla="*/ 38100 h 2433307"/>
                <a:gd name="connsiteX55" fmla="*/ 1003935 w 2085975"/>
                <a:gd name="connsiteY55" fmla="*/ 9525 h 2433307"/>
                <a:gd name="connsiteX56" fmla="*/ 1064895 w 2085975"/>
                <a:gd name="connsiteY56" fmla="*/ 0 h 2433307"/>
                <a:gd name="connsiteX57" fmla="*/ 1097280 w 2085975"/>
                <a:gd name="connsiteY57" fmla="*/ 102870 h 2433307"/>
                <a:gd name="connsiteX58" fmla="*/ 1110615 w 2085975"/>
                <a:gd name="connsiteY58" fmla="*/ 102870 h 2433307"/>
                <a:gd name="connsiteX59" fmla="*/ 1135380 w 2085975"/>
                <a:gd name="connsiteY59" fmla="*/ 190500 h 2433307"/>
                <a:gd name="connsiteX60" fmla="*/ 1137805 w 2085975"/>
                <a:gd name="connsiteY60" fmla="*/ 195722 h 2433307"/>
                <a:gd name="connsiteX61" fmla="*/ 1135380 w 2085975"/>
                <a:gd name="connsiteY61" fmla="*/ 198120 h 2433307"/>
                <a:gd name="connsiteX62" fmla="*/ 1131570 w 2085975"/>
                <a:gd name="connsiteY62" fmla="*/ 240030 h 2433307"/>
                <a:gd name="connsiteX63" fmla="*/ 1156335 w 2085975"/>
                <a:gd name="connsiteY63" fmla="*/ 346710 h 2433307"/>
                <a:gd name="connsiteX64" fmla="*/ 1099185 w 2085975"/>
                <a:gd name="connsiteY64" fmla="*/ 363855 h 2433307"/>
                <a:gd name="connsiteX65" fmla="*/ 1127760 w 2085975"/>
                <a:gd name="connsiteY65" fmla="*/ 510540 h 2433307"/>
                <a:gd name="connsiteX66" fmla="*/ 1148715 w 2085975"/>
                <a:gd name="connsiteY66" fmla="*/ 563880 h 2433307"/>
                <a:gd name="connsiteX67" fmla="*/ 1194435 w 2085975"/>
                <a:gd name="connsiteY67" fmla="*/ 641985 h 2433307"/>
                <a:gd name="connsiteX68" fmla="*/ 1215390 w 2085975"/>
                <a:gd name="connsiteY68" fmla="*/ 645795 h 2433307"/>
                <a:gd name="connsiteX69" fmla="*/ 1243965 w 2085975"/>
                <a:gd name="connsiteY69" fmla="*/ 737235 h 2433307"/>
                <a:gd name="connsiteX70" fmla="*/ 1423035 w 2085975"/>
                <a:gd name="connsiteY70" fmla="*/ 702945 h 2433307"/>
                <a:gd name="connsiteX71" fmla="*/ 1422609 w 2085975"/>
                <a:gd name="connsiteY71" fmla="*/ 700259 h 2433307"/>
                <a:gd name="connsiteX72" fmla="*/ 1468755 w 2085975"/>
                <a:gd name="connsiteY72" fmla="*/ 689610 h 2433307"/>
                <a:gd name="connsiteX73" fmla="*/ 1491615 w 2085975"/>
                <a:gd name="connsiteY73" fmla="*/ 659130 h 2433307"/>
                <a:gd name="connsiteX74" fmla="*/ 1520190 w 2085975"/>
                <a:gd name="connsiteY74" fmla="*/ 645795 h 2433307"/>
                <a:gd name="connsiteX75" fmla="*/ 1531620 w 2085975"/>
                <a:gd name="connsiteY75" fmla="*/ 613410 h 2433307"/>
                <a:gd name="connsiteX76" fmla="*/ 1552575 w 2085975"/>
                <a:gd name="connsiteY76" fmla="*/ 594360 h 2433307"/>
                <a:gd name="connsiteX77" fmla="*/ 1573530 w 2085975"/>
                <a:gd name="connsiteY77" fmla="*/ 609600 h 2433307"/>
                <a:gd name="connsiteX78" fmla="*/ 1567815 w 2085975"/>
                <a:gd name="connsiteY78" fmla="*/ 708660 h 2433307"/>
                <a:gd name="connsiteX79" fmla="*/ 1638300 w 2085975"/>
                <a:gd name="connsiteY79" fmla="*/ 786765 h 2433307"/>
                <a:gd name="connsiteX80" fmla="*/ 1640205 w 2085975"/>
                <a:gd name="connsiteY80" fmla="*/ 851535 h 2433307"/>
                <a:gd name="connsiteX81" fmla="*/ 1615440 w 2085975"/>
                <a:gd name="connsiteY81" fmla="*/ 872490 h 2433307"/>
                <a:gd name="connsiteX82" fmla="*/ 1678305 w 2085975"/>
                <a:gd name="connsiteY82" fmla="*/ 876300 h 2433307"/>
                <a:gd name="connsiteX83" fmla="*/ 1964632 w 2085975"/>
                <a:gd name="connsiteY83" fmla="*/ 811829 h 2433307"/>
                <a:gd name="connsiteX84" fmla="*/ 1985010 w 2085975"/>
                <a:gd name="connsiteY84" fmla="*/ 889635 h 2433307"/>
                <a:gd name="connsiteX85" fmla="*/ 1977390 w 2085975"/>
                <a:gd name="connsiteY85" fmla="*/ 942975 h 2433307"/>
                <a:gd name="connsiteX86" fmla="*/ 1912620 w 2085975"/>
                <a:gd name="connsiteY86" fmla="*/ 952500 h 2433307"/>
                <a:gd name="connsiteX87" fmla="*/ 1912620 w 2085975"/>
                <a:gd name="connsiteY87" fmla="*/ 1022985 h 2433307"/>
                <a:gd name="connsiteX88" fmla="*/ 1956435 w 2085975"/>
                <a:gd name="connsiteY88" fmla="*/ 1028700 h 2433307"/>
                <a:gd name="connsiteX89" fmla="*/ 1996440 w 2085975"/>
                <a:gd name="connsiteY89" fmla="*/ 1002030 h 2433307"/>
                <a:gd name="connsiteX90" fmla="*/ 1975485 w 2085975"/>
                <a:gd name="connsiteY90" fmla="*/ 1057275 h 2433307"/>
                <a:gd name="connsiteX91" fmla="*/ 1971675 w 2085975"/>
                <a:gd name="connsiteY91" fmla="*/ 1137285 h 2433307"/>
                <a:gd name="connsiteX92" fmla="*/ 1976108 w 2085975"/>
                <a:gd name="connsiteY92" fmla="*/ 1138062 h 2433307"/>
                <a:gd name="connsiteX93" fmla="*/ 2025015 w 2085975"/>
                <a:gd name="connsiteY93" fmla="*/ 1226820 h 2433307"/>
                <a:gd name="connsiteX94" fmla="*/ 1965960 w 2085975"/>
                <a:gd name="connsiteY94" fmla="*/ 1257300 h 2433307"/>
                <a:gd name="connsiteX95" fmla="*/ 1975485 w 2085975"/>
                <a:gd name="connsiteY95" fmla="*/ 1295400 h 2433307"/>
                <a:gd name="connsiteX96" fmla="*/ 1929765 w 2085975"/>
                <a:gd name="connsiteY96" fmla="*/ 1350645 h 2433307"/>
                <a:gd name="connsiteX97" fmla="*/ 2057400 w 2085975"/>
                <a:gd name="connsiteY97" fmla="*/ 1419225 h 2433307"/>
                <a:gd name="connsiteX98" fmla="*/ 2034540 w 2085975"/>
                <a:gd name="connsiteY98" fmla="*/ 1451610 h 2433307"/>
                <a:gd name="connsiteX99" fmla="*/ 2085975 w 2085975"/>
                <a:gd name="connsiteY99" fmla="*/ 1527810 h 2433307"/>
                <a:gd name="connsiteX100" fmla="*/ 2080260 w 2085975"/>
                <a:gd name="connsiteY100" fmla="*/ 1565910 h 2433307"/>
                <a:gd name="connsiteX101" fmla="*/ 2045970 w 2085975"/>
                <a:gd name="connsiteY101" fmla="*/ 1581150 h 2433307"/>
                <a:gd name="connsiteX102" fmla="*/ 2013585 w 2085975"/>
                <a:gd name="connsiteY102" fmla="*/ 1657350 h 2433307"/>
                <a:gd name="connsiteX103" fmla="*/ 2047875 w 2085975"/>
                <a:gd name="connsiteY103" fmla="*/ 1691640 h 2433307"/>
                <a:gd name="connsiteX104" fmla="*/ 2011680 w 2085975"/>
                <a:gd name="connsiteY104" fmla="*/ 1737360 h 2433307"/>
                <a:gd name="connsiteX105" fmla="*/ 2013585 w 2085975"/>
                <a:gd name="connsiteY105" fmla="*/ 1739265 h 2433307"/>
                <a:gd name="connsiteX106" fmla="*/ 1912620 w 2085975"/>
                <a:gd name="connsiteY106" fmla="*/ 1644015 h 2433307"/>
                <a:gd name="connsiteX107" fmla="*/ 1823085 w 2085975"/>
                <a:gd name="connsiteY107" fmla="*/ 1708785 h 2433307"/>
                <a:gd name="connsiteX108" fmla="*/ 1691640 w 2085975"/>
                <a:gd name="connsiteY108" fmla="*/ 1737360 h 2433307"/>
                <a:gd name="connsiteX109" fmla="*/ 1678305 w 2085975"/>
                <a:gd name="connsiteY109" fmla="*/ 1722120 h 2433307"/>
                <a:gd name="connsiteX110" fmla="*/ 1621155 w 2085975"/>
                <a:gd name="connsiteY110" fmla="*/ 1737360 h 2433307"/>
                <a:gd name="connsiteX111" fmla="*/ 1617345 w 2085975"/>
                <a:gd name="connsiteY111" fmla="*/ 1760220 h 2433307"/>
                <a:gd name="connsiteX112" fmla="*/ 1565432 w 2085975"/>
                <a:gd name="connsiteY112" fmla="*/ 1773198 h 2433307"/>
                <a:gd name="connsiteX113" fmla="*/ 1564005 w 2085975"/>
                <a:gd name="connsiteY113" fmla="*/ 1771650 h 2433307"/>
                <a:gd name="connsiteX114" fmla="*/ 1520190 w 2085975"/>
                <a:gd name="connsiteY114" fmla="*/ 1811655 h 2433307"/>
                <a:gd name="connsiteX115" fmla="*/ 1501140 w 2085975"/>
                <a:gd name="connsiteY115" fmla="*/ 1811655 h 2433307"/>
                <a:gd name="connsiteX116" fmla="*/ 1428750 w 2085975"/>
                <a:gd name="connsiteY116" fmla="*/ 1903095 h 2433307"/>
                <a:gd name="connsiteX117" fmla="*/ 1421130 w 2085975"/>
                <a:gd name="connsiteY117" fmla="*/ 1952625 h 2433307"/>
                <a:gd name="connsiteX118" fmla="*/ 1396365 w 2085975"/>
                <a:gd name="connsiteY118" fmla="*/ 1918335 h 2433307"/>
                <a:gd name="connsiteX119" fmla="*/ 1358265 w 2085975"/>
                <a:gd name="connsiteY119" fmla="*/ 1986915 h 2433307"/>
                <a:gd name="connsiteX120" fmla="*/ 1343025 w 2085975"/>
                <a:gd name="connsiteY120" fmla="*/ 1986915 h 2433307"/>
                <a:gd name="connsiteX121" fmla="*/ 1297305 w 2085975"/>
                <a:gd name="connsiteY121" fmla="*/ 2019300 h 2433307"/>
                <a:gd name="connsiteX122" fmla="*/ 1301115 w 2085975"/>
                <a:gd name="connsiteY122" fmla="*/ 2038350 h 2433307"/>
                <a:gd name="connsiteX123" fmla="*/ 1259205 w 2085975"/>
                <a:gd name="connsiteY123" fmla="*/ 2066925 h 2433307"/>
                <a:gd name="connsiteX124" fmla="*/ 1272540 w 2085975"/>
                <a:gd name="connsiteY124" fmla="*/ 2097405 h 2433307"/>
                <a:gd name="connsiteX125" fmla="*/ 1202055 w 2085975"/>
                <a:gd name="connsiteY125" fmla="*/ 2106930 h 2433307"/>
                <a:gd name="connsiteX126" fmla="*/ 1183005 w 2085975"/>
                <a:gd name="connsiteY126" fmla="*/ 2143125 h 2433307"/>
                <a:gd name="connsiteX127" fmla="*/ 1156335 w 2085975"/>
                <a:gd name="connsiteY127" fmla="*/ 2164080 h 2433307"/>
                <a:gd name="connsiteX128" fmla="*/ 1122045 w 2085975"/>
                <a:gd name="connsiteY128" fmla="*/ 2141220 h 2433307"/>
                <a:gd name="connsiteX129" fmla="*/ 1107891 w 2085975"/>
                <a:gd name="connsiteY129" fmla="*/ 2157396 h 2433307"/>
                <a:gd name="connsiteX130" fmla="*/ 1106805 w 2085975"/>
                <a:gd name="connsiteY130" fmla="*/ 2156460 h 2433307"/>
                <a:gd name="connsiteX131" fmla="*/ 979170 w 2085975"/>
                <a:gd name="connsiteY131" fmla="*/ 2042160 h 2433307"/>
                <a:gd name="connsiteX132" fmla="*/ 932138 w 2085975"/>
                <a:gd name="connsiteY132" fmla="*/ 2104529 h 2433307"/>
                <a:gd name="connsiteX133" fmla="*/ 851535 w 2085975"/>
                <a:gd name="connsiteY133" fmla="*/ 2101216 h 2433307"/>
                <a:gd name="connsiteX134" fmla="*/ 847725 w 2085975"/>
                <a:gd name="connsiteY134" fmla="*/ 2129791 h 2433307"/>
                <a:gd name="connsiteX135" fmla="*/ 689610 w 2085975"/>
                <a:gd name="connsiteY135" fmla="*/ 2129791 h 2433307"/>
                <a:gd name="connsiteX136" fmla="*/ 685800 w 2085975"/>
                <a:gd name="connsiteY136" fmla="*/ 2025016 h 2433307"/>
                <a:gd name="connsiteX137" fmla="*/ 683980 w 2085975"/>
                <a:gd name="connsiteY137" fmla="*/ 2024761 h 2433307"/>
                <a:gd name="connsiteX138" fmla="*/ 701040 w 2085975"/>
                <a:gd name="connsiteY138" fmla="*/ 1973580 h 2433307"/>
                <a:gd name="connsiteX139" fmla="*/ 659130 w 2085975"/>
                <a:gd name="connsiteY139" fmla="*/ 1939290 h 2433307"/>
                <a:gd name="connsiteX140" fmla="*/ 662940 w 2085975"/>
                <a:gd name="connsiteY140" fmla="*/ 1899285 h 2433307"/>
                <a:gd name="connsiteX141" fmla="*/ 674370 w 2085975"/>
                <a:gd name="connsiteY141" fmla="*/ 1836420 h 2433307"/>
                <a:gd name="connsiteX142" fmla="*/ 643890 w 2085975"/>
                <a:gd name="connsiteY142" fmla="*/ 1802130 h 2433307"/>
                <a:gd name="connsiteX143" fmla="*/ 590550 w 2085975"/>
                <a:gd name="connsiteY143" fmla="*/ 1790700 h 2433307"/>
                <a:gd name="connsiteX144" fmla="*/ 520065 w 2085975"/>
                <a:gd name="connsiteY144" fmla="*/ 1731645 h 2433307"/>
                <a:gd name="connsiteX145" fmla="*/ 520065 w 2085975"/>
                <a:gd name="connsiteY145" fmla="*/ 1704975 h 2433307"/>
                <a:gd name="connsiteX146" fmla="*/ 491490 w 2085975"/>
                <a:gd name="connsiteY146" fmla="*/ 1708785 h 2433307"/>
                <a:gd name="connsiteX147" fmla="*/ 386715 w 2085975"/>
                <a:gd name="connsiteY147" fmla="*/ 1638300 h 2433307"/>
                <a:gd name="connsiteX148" fmla="*/ 345639 w 2085975"/>
                <a:gd name="connsiteY148" fmla="*/ 1595581 h 2433307"/>
                <a:gd name="connsiteX149" fmla="*/ 346710 w 2085975"/>
                <a:gd name="connsiteY149" fmla="*/ 1543050 h 2433307"/>
                <a:gd name="connsiteX150" fmla="*/ 302895 w 2085975"/>
                <a:gd name="connsiteY150" fmla="*/ 1522095 h 2433307"/>
                <a:gd name="connsiteX151" fmla="*/ 318135 w 2085975"/>
                <a:gd name="connsiteY151" fmla="*/ 1470660 h 2433307"/>
                <a:gd name="connsiteX152" fmla="*/ 274320 w 2085975"/>
                <a:gd name="connsiteY152" fmla="*/ 1491615 h 2433307"/>
                <a:gd name="connsiteX153" fmla="*/ 241935 w 2085975"/>
                <a:gd name="connsiteY153" fmla="*/ 1491615 h 2433307"/>
                <a:gd name="connsiteX154" fmla="*/ 236220 w 2085975"/>
                <a:gd name="connsiteY154" fmla="*/ 1510665 h 2433307"/>
                <a:gd name="connsiteX155" fmla="*/ 85676 w 2085975"/>
                <a:gd name="connsiteY155" fmla="*/ 1510087 h 2433307"/>
                <a:gd name="connsiteX156" fmla="*/ 80010 w 2085975"/>
                <a:gd name="connsiteY156" fmla="*/ 1443990 h 2433307"/>
                <a:gd name="connsiteX157" fmla="*/ 30480 w 2085975"/>
                <a:gd name="connsiteY157" fmla="*/ 1466850 h 2433307"/>
                <a:gd name="connsiteX158" fmla="*/ 9525 w 2085975"/>
                <a:gd name="connsiteY158" fmla="*/ 1390650 h 2433307"/>
                <a:gd name="connsiteX159" fmla="*/ 0 w 2085975"/>
                <a:gd name="connsiteY159" fmla="*/ 1389648 h 2433307"/>
                <a:gd name="connsiteX160" fmla="*/ 0 w 2085975"/>
                <a:gd name="connsiteY160" fmla="*/ 1352550 h 2433307"/>
                <a:gd name="connsiteX161" fmla="*/ 30480 w 2085975"/>
                <a:gd name="connsiteY161" fmla="*/ 1314450 h 2433307"/>
                <a:gd name="connsiteX162" fmla="*/ 95250 w 2085975"/>
                <a:gd name="connsiteY162" fmla="*/ 1303020 h 2433307"/>
                <a:gd name="connsiteX163" fmla="*/ 112395 w 2085975"/>
                <a:gd name="connsiteY163" fmla="*/ 1238250 h 2433307"/>
                <a:gd name="connsiteX164" fmla="*/ 100965 w 2085975"/>
                <a:gd name="connsiteY164" fmla="*/ 1143000 h 2433307"/>
                <a:gd name="connsiteX165" fmla="*/ 101779 w 2085975"/>
                <a:gd name="connsiteY165" fmla="*/ 1135131 h 2433307"/>
                <a:gd name="connsiteX166" fmla="*/ 190501 w 2085975"/>
                <a:gd name="connsiteY166" fmla="*/ 1110615 h 2433307"/>
                <a:gd name="connsiteX167" fmla="*/ 207646 w 2085975"/>
                <a:gd name="connsiteY167" fmla="*/ 1022985 h 2433307"/>
                <a:gd name="connsiteX168" fmla="*/ 186691 w 2085975"/>
                <a:gd name="connsiteY168" fmla="*/ 986790 h 2433307"/>
                <a:gd name="connsiteX169" fmla="*/ 57151 w 2085975"/>
                <a:gd name="connsiteY169" fmla="*/ 969645 h 2433307"/>
                <a:gd name="connsiteX170" fmla="*/ 125731 w 2085975"/>
                <a:gd name="connsiteY170" fmla="*/ 843915 h 2433307"/>
                <a:gd name="connsiteX171" fmla="*/ 129541 w 2085975"/>
                <a:gd name="connsiteY171" fmla="*/ 731520 h 2433307"/>
                <a:gd name="connsiteX172" fmla="*/ 104775 w 2085975"/>
                <a:gd name="connsiteY172" fmla="*/ 715066 h 2433307"/>
                <a:gd name="connsiteX173" fmla="*/ 104775 w 2085975"/>
                <a:gd name="connsiteY173" fmla="*/ 567691 h 2433307"/>
                <a:gd name="connsiteX174" fmla="*/ 125730 w 2085975"/>
                <a:gd name="connsiteY174" fmla="*/ 489586 h 2433307"/>
                <a:gd name="connsiteX175" fmla="*/ 95250 w 2085975"/>
                <a:gd name="connsiteY175" fmla="*/ 447676 h 2433307"/>
                <a:gd name="connsiteX176" fmla="*/ 169545 w 2085975"/>
                <a:gd name="connsiteY176" fmla="*/ 449581 h 2433307"/>
                <a:gd name="connsiteX177" fmla="*/ 164949 w 2085975"/>
                <a:gd name="connsiteY177" fmla="*/ 446066 h 2433307"/>
                <a:gd name="connsiteX178" fmla="*/ 169545 w 2085975"/>
                <a:gd name="connsiteY178" fmla="*/ 447675 h 2433307"/>
                <a:gd name="connsiteX179" fmla="*/ 200025 w 2085975"/>
                <a:gd name="connsiteY179" fmla="*/ 382905 h 2433307"/>
                <a:gd name="connsiteX180" fmla="*/ 283845 w 2085975"/>
                <a:gd name="connsiteY180" fmla="*/ 384810 h 2433307"/>
                <a:gd name="connsiteX181" fmla="*/ 329565 w 2085975"/>
                <a:gd name="connsiteY181" fmla="*/ 361950 h 2433307"/>
                <a:gd name="connsiteX182" fmla="*/ 344805 w 2085975"/>
                <a:gd name="connsiteY182" fmla="*/ 335280 h 2433307"/>
                <a:gd name="connsiteX183" fmla="*/ 348615 w 2085975"/>
                <a:gd name="connsiteY183" fmla="*/ 266700 h 2433307"/>
                <a:gd name="connsiteX184" fmla="*/ 325755 w 2085975"/>
                <a:gd name="connsiteY184" fmla="*/ 198120 h 2433307"/>
                <a:gd name="connsiteX185" fmla="*/ 272415 w 2085975"/>
                <a:gd name="connsiteY185" fmla="*/ 137160 h 2433307"/>
                <a:gd name="connsiteX186" fmla="*/ 295275 w 2085975"/>
                <a:gd name="connsiteY186" fmla="*/ 125730 h 2433307"/>
                <a:gd name="connsiteX187" fmla="*/ 293496 w 2085975"/>
                <a:gd name="connsiteY187" fmla="*/ 119401 h 2433307"/>
                <a:gd name="connsiteX188" fmla="*/ 295275 w 2085975"/>
                <a:gd name="connsiteY188" fmla="*/ 120015 h 2433307"/>
                <a:gd name="connsiteX189" fmla="*/ 337185 w 2085975"/>
                <a:gd name="connsiteY189" fmla="*/ 74295 h 2433307"/>
                <a:gd name="connsiteX190" fmla="*/ 403860 w 2085975"/>
                <a:gd name="connsiteY190" fmla="*/ 85725 h 2433307"/>
                <a:gd name="connsiteX191" fmla="*/ 381000 w 2085975"/>
                <a:gd name="connsiteY191" fmla="*/ 49530 h 2433307"/>
                <a:gd name="connsiteX192" fmla="*/ 432435 w 2085975"/>
                <a:gd name="connsiteY192" fmla="*/ 13335 h 2433307"/>
                <a:gd name="connsiteX193" fmla="*/ 537210 w 2085975"/>
                <a:gd name="connsiteY193" fmla="*/ 0 h 2433307"/>
                <a:gd name="connsiteX0" fmla="*/ 1113772 w 2085975"/>
                <a:gd name="connsiteY0" fmla="*/ 2400922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712594 w 2085975"/>
                <a:gd name="connsiteY5" fmla="*/ 2361639 h 2433307"/>
                <a:gd name="connsiteX6" fmla="*/ 785736 w 2085975"/>
                <a:gd name="connsiteY6" fmla="*/ 2365296 h 2433307"/>
                <a:gd name="connsiteX7" fmla="*/ 827791 w 2085975"/>
                <a:gd name="connsiteY7" fmla="*/ 2379924 h 2433307"/>
                <a:gd name="connsiteX8" fmla="*/ 828675 w 2085975"/>
                <a:gd name="connsiteY8" fmla="*/ 2381250 h 2433307"/>
                <a:gd name="connsiteX9" fmla="*/ 784860 w 2085975"/>
                <a:gd name="connsiteY9" fmla="*/ 2366010 h 2433307"/>
                <a:gd name="connsiteX10" fmla="*/ 713471 w 2085975"/>
                <a:gd name="connsiteY10" fmla="*/ 2362441 h 2433307"/>
                <a:gd name="connsiteX11" fmla="*/ 712594 w 2085975"/>
                <a:gd name="connsiteY11" fmla="*/ 2361639 h 2433307"/>
                <a:gd name="connsiteX12" fmla="*/ 1102640 w 2085975"/>
                <a:gd name="connsiteY12" fmla="*/ 2338077 h 2433307"/>
                <a:gd name="connsiteX13" fmla="*/ 1156335 w 2085975"/>
                <a:gd name="connsiteY13" fmla="*/ 2360295 h 2433307"/>
                <a:gd name="connsiteX14" fmla="*/ 1154770 w 2085975"/>
                <a:gd name="connsiteY14" fmla="*/ 2361656 h 2433307"/>
                <a:gd name="connsiteX15" fmla="*/ 1102342 w 2085975"/>
                <a:gd name="connsiteY15" fmla="*/ 2339962 h 2433307"/>
                <a:gd name="connsiteX16" fmla="*/ 1102640 w 2085975"/>
                <a:gd name="connsiteY16" fmla="*/ 2338077 h 2433307"/>
                <a:gd name="connsiteX17" fmla="*/ 838132 w 2085975"/>
                <a:gd name="connsiteY17" fmla="*/ 2302711 h 2433307"/>
                <a:gd name="connsiteX18" fmla="*/ 838200 w 2085975"/>
                <a:gd name="connsiteY18" fmla="*/ 2303145 h 2433307"/>
                <a:gd name="connsiteX19" fmla="*/ 787894 w 2085975"/>
                <a:gd name="connsiteY19" fmla="*/ 2318051 h 2433307"/>
                <a:gd name="connsiteX20" fmla="*/ 787641 w 2085975"/>
                <a:gd name="connsiteY20" fmla="*/ 2317671 h 2433307"/>
                <a:gd name="connsiteX21" fmla="*/ 838132 w 2085975"/>
                <a:gd name="connsiteY21" fmla="*/ 2302711 h 2433307"/>
                <a:gd name="connsiteX22" fmla="*/ 1138418 w 2085975"/>
                <a:gd name="connsiteY22" fmla="*/ 2269355 h 2433307"/>
                <a:gd name="connsiteX23" fmla="*/ 1202055 w 2085975"/>
                <a:gd name="connsiteY23" fmla="*/ 2297430 h 2433307"/>
                <a:gd name="connsiteX24" fmla="*/ 1197951 w 2085975"/>
                <a:gd name="connsiteY24" fmla="*/ 2297594 h 2433307"/>
                <a:gd name="connsiteX25" fmla="*/ 1138537 w 2085975"/>
                <a:gd name="connsiteY25" fmla="*/ 2271382 h 2433307"/>
                <a:gd name="connsiteX26" fmla="*/ 1138418 w 2085975"/>
                <a:gd name="connsiteY26" fmla="*/ 2269355 h 2433307"/>
                <a:gd name="connsiteX27" fmla="*/ 1083951 w 2085975"/>
                <a:gd name="connsiteY27" fmla="*/ 2188714 h 2433307"/>
                <a:gd name="connsiteX28" fmla="*/ 1135380 w 2085975"/>
                <a:gd name="connsiteY28" fmla="*/ 2236470 h 2433307"/>
                <a:gd name="connsiteX29" fmla="*/ 1135465 w 2085975"/>
                <a:gd name="connsiteY29" fmla="*/ 2237914 h 2433307"/>
                <a:gd name="connsiteX30" fmla="*/ 1083292 w 2085975"/>
                <a:gd name="connsiteY30" fmla="*/ 2189467 h 2433307"/>
                <a:gd name="connsiteX31" fmla="*/ 1083951 w 2085975"/>
                <a:gd name="connsiteY31" fmla="*/ 2188714 h 2433307"/>
                <a:gd name="connsiteX32" fmla="*/ 891973 w 2085975"/>
                <a:gd name="connsiteY32" fmla="*/ 2157791 h 2433307"/>
                <a:gd name="connsiteX33" fmla="*/ 891540 w 2085975"/>
                <a:gd name="connsiteY33" fmla="*/ 2158365 h 2433307"/>
                <a:gd name="connsiteX34" fmla="*/ 820091 w 2085975"/>
                <a:gd name="connsiteY34" fmla="*/ 2180928 h 2433307"/>
                <a:gd name="connsiteX35" fmla="*/ 820026 w 2085975"/>
                <a:gd name="connsiteY35" fmla="*/ 2180511 h 2433307"/>
                <a:gd name="connsiteX36" fmla="*/ 891973 w 2085975"/>
                <a:gd name="connsiteY36" fmla="*/ 2157791 h 2433307"/>
                <a:gd name="connsiteX37" fmla="*/ 1565691 w 2085975"/>
                <a:gd name="connsiteY37" fmla="*/ 1775952 h 2433307"/>
                <a:gd name="connsiteX38" fmla="*/ 1562956 w 2085975"/>
                <a:gd name="connsiteY38" fmla="*/ 1776635 h 2433307"/>
                <a:gd name="connsiteX39" fmla="*/ 1565691 w 2085975"/>
                <a:gd name="connsiteY39" fmla="*/ 1775952 h 2433307"/>
                <a:gd name="connsiteX40" fmla="*/ 338452 w 2085975"/>
                <a:gd name="connsiteY40" fmla="*/ 1588442 h 2433307"/>
                <a:gd name="connsiteX41" fmla="*/ 338961 w 2085975"/>
                <a:gd name="connsiteY41" fmla="*/ 1588971 h 2433307"/>
                <a:gd name="connsiteX42" fmla="*/ 338452 w 2085975"/>
                <a:gd name="connsiteY42" fmla="*/ 1588442 h 2433307"/>
                <a:gd name="connsiteX43" fmla="*/ 537210 w 2085975"/>
                <a:gd name="connsiteY43" fmla="*/ 0 h 2433307"/>
                <a:gd name="connsiteX44" fmla="*/ 563880 w 2085975"/>
                <a:gd name="connsiteY44" fmla="*/ 80010 h 2433307"/>
                <a:gd name="connsiteX45" fmla="*/ 672465 w 2085975"/>
                <a:gd name="connsiteY45" fmla="*/ 51435 h 2433307"/>
                <a:gd name="connsiteX46" fmla="*/ 721352 w 2085975"/>
                <a:gd name="connsiteY46" fmla="*/ 29486 h 2433307"/>
                <a:gd name="connsiteX47" fmla="*/ 744855 w 2085975"/>
                <a:gd name="connsiteY47" fmla="*/ 59055 h 2433307"/>
                <a:gd name="connsiteX48" fmla="*/ 739140 w 2085975"/>
                <a:gd name="connsiteY48" fmla="*/ 89535 h 2433307"/>
                <a:gd name="connsiteX49" fmla="*/ 821055 w 2085975"/>
                <a:gd name="connsiteY49" fmla="*/ 93345 h 2433307"/>
                <a:gd name="connsiteX50" fmla="*/ 834390 w 2085975"/>
                <a:gd name="connsiteY50" fmla="*/ 19050 h 2433307"/>
                <a:gd name="connsiteX51" fmla="*/ 855345 w 2085975"/>
                <a:gd name="connsiteY51" fmla="*/ 47625 h 2433307"/>
                <a:gd name="connsiteX52" fmla="*/ 946785 w 2085975"/>
                <a:gd name="connsiteY52" fmla="*/ 47625 h 2433307"/>
                <a:gd name="connsiteX53" fmla="*/ 996315 w 2085975"/>
                <a:gd name="connsiteY53" fmla="*/ 38100 h 2433307"/>
                <a:gd name="connsiteX54" fmla="*/ 1003935 w 2085975"/>
                <a:gd name="connsiteY54" fmla="*/ 9525 h 2433307"/>
                <a:gd name="connsiteX55" fmla="*/ 1064895 w 2085975"/>
                <a:gd name="connsiteY55" fmla="*/ 0 h 2433307"/>
                <a:gd name="connsiteX56" fmla="*/ 1097280 w 2085975"/>
                <a:gd name="connsiteY56" fmla="*/ 102870 h 2433307"/>
                <a:gd name="connsiteX57" fmla="*/ 1110615 w 2085975"/>
                <a:gd name="connsiteY57" fmla="*/ 102870 h 2433307"/>
                <a:gd name="connsiteX58" fmla="*/ 1135380 w 2085975"/>
                <a:gd name="connsiteY58" fmla="*/ 190500 h 2433307"/>
                <a:gd name="connsiteX59" fmla="*/ 1137805 w 2085975"/>
                <a:gd name="connsiteY59" fmla="*/ 195722 h 2433307"/>
                <a:gd name="connsiteX60" fmla="*/ 1135380 w 2085975"/>
                <a:gd name="connsiteY60" fmla="*/ 198120 h 2433307"/>
                <a:gd name="connsiteX61" fmla="*/ 1131570 w 2085975"/>
                <a:gd name="connsiteY61" fmla="*/ 240030 h 2433307"/>
                <a:gd name="connsiteX62" fmla="*/ 1156335 w 2085975"/>
                <a:gd name="connsiteY62" fmla="*/ 346710 h 2433307"/>
                <a:gd name="connsiteX63" fmla="*/ 1099185 w 2085975"/>
                <a:gd name="connsiteY63" fmla="*/ 363855 h 2433307"/>
                <a:gd name="connsiteX64" fmla="*/ 1127760 w 2085975"/>
                <a:gd name="connsiteY64" fmla="*/ 510540 h 2433307"/>
                <a:gd name="connsiteX65" fmla="*/ 1148715 w 2085975"/>
                <a:gd name="connsiteY65" fmla="*/ 563880 h 2433307"/>
                <a:gd name="connsiteX66" fmla="*/ 1194435 w 2085975"/>
                <a:gd name="connsiteY66" fmla="*/ 641985 h 2433307"/>
                <a:gd name="connsiteX67" fmla="*/ 1215390 w 2085975"/>
                <a:gd name="connsiteY67" fmla="*/ 645795 h 2433307"/>
                <a:gd name="connsiteX68" fmla="*/ 1243965 w 2085975"/>
                <a:gd name="connsiteY68" fmla="*/ 737235 h 2433307"/>
                <a:gd name="connsiteX69" fmla="*/ 1423035 w 2085975"/>
                <a:gd name="connsiteY69" fmla="*/ 702945 h 2433307"/>
                <a:gd name="connsiteX70" fmla="*/ 1422609 w 2085975"/>
                <a:gd name="connsiteY70" fmla="*/ 700259 h 2433307"/>
                <a:gd name="connsiteX71" fmla="*/ 1468755 w 2085975"/>
                <a:gd name="connsiteY71" fmla="*/ 689610 h 2433307"/>
                <a:gd name="connsiteX72" fmla="*/ 1491615 w 2085975"/>
                <a:gd name="connsiteY72" fmla="*/ 659130 h 2433307"/>
                <a:gd name="connsiteX73" fmla="*/ 1520190 w 2085975"/>
                <a:gd name="connsiteY73" fmla="*/ 645795 h 2433307"/>
                <a:gd name="connsiteX74" fmla="*/ 1531620 w 2085975"/>
                <a:gd name="connsiteY74" fmla="*/ 613410 h 2433307"/>
                <a:gd name="connsiteX75" fmla="*/ 1552575 w 2085975"/>
                <a:gd name="connsiteY75" fmla="*/ 594360 h 2433307"/>
                <a:gd name="connsiteX76" fmla="*/ 1573530 w 2085975"/>
                <a:gd name="connsiteY76" fmla="*/ 609600 h 2433307"/>
                <a:gd name="connsiteX77" fmla="*/ 1567815 w 2085975"/>
                <a:gd name="connsiteY77" fmla="*/ 708660 h 2433307"/>
                <a:gd name="connsiteX78" fmla="*/ 1638300 w 2085975"/>
                <a:gd name="connsiteY78" fmla="*/ 786765 h 2433307"/>
                <a:gd name="connsiteX79" fmla="*/ 1640205 w 2085975"/>
                <a:gd name="connsiteY79" fmla="*/ 851535 h 2433307"/>
                <a:gd name="connsiteX80" fmla="*/ 1615440 w 2085975"/>
                <a:gd name="connsiteY80" fmla="*/ 872490 h 2433307"/>
                <a:gd name="connsiteX81" fmla="*/ 1678305 w 2085975"/>
                <a:gd name="connsiteY81" fmla="*/ 876300 h 2433307"/>
                <a:gd name="connsiteX82" fmla="*/ 1964632 w 2085975"/>
                <a:gd name="connsiteY82" fmla="*/ 811829 h 2433307"/>
                <a:gd name="connsiteX83" fmla="*/ 1985010 w 2085975"/>
                <a:gd name="connsiteY83" fmla="*/ 889635 h 2433307"/>
                <a:gd name="connsiteX84" fmla="*/ 1977390 w 2085975"/>
                <a:gd name="connsiteY84" fmla="*/ 942975 h 2433307"/>
                <a:gd name="connsiteX85" fmla="*/ 1912620 w 2085975"/>
                <a:gd name="connsiteY85" fmla="*/ 952500 h 2433307"/>
                <a:gd name="connsiteX86" fmla="*/ 1912620 w 2085975"/>
                <a:gd name="connsiteY86" fmla="*/ 1022985 h 2433307"/>
                <a:gd name="connsiteX87" fmla="*/ 1956435 w 2085975"/>
                <a:gd name="connsiteY87" fmla="*/ 1028700 h 2433307"/>
                <a:gd name="connsiteX88" fmla="*/ 1996440 w 2085975"/>
                <a:gd name="connsiteY88" fmla="*/ 1002030 h 2433307"/>
                <a:gd name="connsiteX89" fmla="*/ 1975485 w 2085975"/>
                <a:gd name="connsiteY89" fmla="*/ 1057275 h 2433307"/>
                <a:gd name="connsiteX90" fmla="*/ 1971675 w 2085975"/>
                <a:gd name="connsiteY90" fmla="*/ 1137285 h 2433307"/>
                <a:gd name="connsiteX91" fmla="*/ 1976108 w 2085975"/>
                <a:gd name="connsiteY91" fmla="*/ 1138062 h 2433307"/>
                <a:gd name="connsiteX92" fmla="*/ 2025015 w 2085975"/>
                <a:gd name="connsiteY92" fmla="*/ 1226820 h 2433307"/>
                <a:gd name="connsiteX93" fmla="*/ 1965960 w 2085975"/>
                <a:gd name="connsiteY93" fmla="*/ 1257300 h 2433307"/>
                <a:gd name="connsiteX94" fmla="*/ 1975485 w 2085975"/>
                <a:gd name="connsiteY94" fmla="*/ 1295400 h 2433307"/>
                <a:gd name="connsiteX95" fmla="*/ 1929765 w 2085975"/>
                <a:gd name="connsiteY95" fmla="*/ 1350645 h 2433307"/>
                <a:gd name="connsiteX96" fmla="*/ 2057400 w 2085975"/>
                <a:gd name="connsiteY96" fmla="*/ 1419225 h 2433307"/>
                <a:gd name="connsiteX97" fmla="*/ 2034540 w 2085975"/>
                <a:gd name="connsiteY97" fmla="*/ 1451610 h 2433307"/>
                <a:gd name="connsiteX98" fmla="*/ 2085975 w 2085975"/>
                <a:gd name="connsiteY98" fmla="*/ 1527810 h 2433307"/>
                <a:gd name="connsiteX99" fmla="*/ 2080260 w 2085975"/>
                <a:gd name="connsiteY99" fmla="*/ 1565910 h 2433307"/>
                <a:gd name="connsiteX100" fmla="*/ 2045970 w 2085975"/>
                <a:gd name="connsiteY100" fmla="*/ 1581150 h 2433307"/>
                <a:gd name="connsiteX101" fmla="*/ 2013585 w 2085975"/>
                <a:gd name="connsiteY101" fmla="*/ 1657350 h 2433307"/>
                <a:gd name="connsiteX102" fmla="*/ 2047875 w 2085975"/>
                <a:gd name="connsiteY102" fmla="*/ 1691640 h 2433307"/>
                <a:gd name="connsiteX103" fmla="*/ 2011680 w 2085975"/>
                <a:gd name="connsiteY103" fmla="*/ 1737360 h 2433307"/>
                <a:gd name="connsiteX104" fmla="*/ 2013585 w 2085975"/>
                <a:gd name="connsiteY104" fmla="*/ 1739265 h 2433307"/>
                <a:gd name="connsiteX105" fmla="*/ 1912620 w 2085975"/>
                <a:gd name="connsiteY105" fmla="*/ 1644015 h 2433307"/>
                <a:gd name="connsiteX106" fmla="*/ 1823085 w 2085975"/>
                <a:gd name="connsiteY106" fmla="*/ 1708785 h 2433307"/>
                <a:gd name="connsiteX107" fmla="*/ 1691640 w 2085975"/>
                <a:gd name="connsiteY107" fmla="*/ 1737360 h 2433307"/>
                <a:gd name="connsiteX108" fmla="*/ 1678305 w 2085975"/>
                <a:gd name="connsiteY108" fmla="*/ 1722120 h 2433307"/>
                <a:gd name="connsiteX109" fmla="*/ 1621155 w 2085975"/>
                <a:gd name="connsiteY109" fmla="*/ 1737360 h 2433307"/>
                <a:gd name="connsiteX110" fmla="*/ 1617345 w 2085975"/>
                <a:gd name="connsiteY110" fmla="*/ 1760220 h 2433307"/>
                <a:gd name="connsiteX111" fmla="*/ 1565432 w 2085975"/>
                <a:gd name="connsiteY111" fmla="*/ 1773198 h 2433307"/>
                <a:gd name="connsiteX112" fmla="*/ 1564005 w 2085975"/>
                <a:gd name="connsiteY112" fmla="*/ 1771650 h 2433307"/>
                <a:gd name="connsiteX113" fmla="*/ 1520190 w 2085975"/>
                <a:gd name="connsiteY113" fmla="*/ 1811655 h 2433307"/>
                <a:gd name="connsiteX114" fmla="*/ 1501140 w 2085975"/>
                <a:gd name="connsiteY114" fmla="*/ 1811655 h 2433307"/>
                <a:gd name="connsiteX115" fmla="*/ 1428750 w 2085975"/>
                <a:gd name="connsiteY115" fmla="*/ 1903095 h 2433307"/>
                <a:gd name="connsiteX116" fmla="*/ 1421130 w 2085975"/>
                <a:gd name="connsiteY116" fmla="*/ 1952625 h 2433307"/>
                <a:gd name="connsiteX117" fmla="*/ 1396365 w 2085975"/>
                <a:gd name="connsiteY117" fmla="*/ 1918335 h 2433307"/>
                <a:gd name="connsiteX118" fmla="*/ 1358265 w 2085975"/>
                <a:gd name="connsiteY118" fmla="*/ 1986915 h 2433307"/>
                <a:gd name="connsiteX119" fmla="*/ 1343025 w 2085975"/>
                <a:gd name="connsiteY119" fmla="*/ 1986915 h 2433307"/>
                <a:gd name="connsiteX120" fmla="*/ 1297305 w 2085975"/>
                <a:gd name="connsiteY120" fmla="*/ 2019300 h 2433307"/>
                <a:gd name="connsiteX121" fmla="*/ 1301115 w 2085975"/>
                <a:gd name="connsiteY121" fmla="*/ 2038350 h 2433307"/>
                <a:gd name="connsiteX122" fmla="*/ 1259205 w 2085975"/>
                <a:gd name="connsiteY122" fmla="*/ 2066925 h 2433307"/>
                <a:gd name="connsiteX123" fmla="*/ 1272540 w 2085975"/>
                <a:gd name="connsiteY123" fmla="*/ 2097405 h 2433307"/>
                <a:gd name="connsiteX124" fmla="*/ 1202055 w 2085975"/>
                <a:gd name="connsiteY124" fmla="*/ 2106930 h 2433307"/>
                <a:gd name="connsiteX125" fmla="*/ 1183005 w 2085975"/>
                <a:gd name="connsiteY125" fmla="*/ 2143125 h 2433307"/>
                <a:gd name="connsiteX126" fmla="*/ 1156335 w 2085975"/>
                <a:gd name="connsiteY126" fmla="*/ 2164080 h 2433307"/>
                <a:gd name="connsiteX127" fmla="*/ 1122045 w 2085975"/>
                <a:gd name="connsiteY127" fmla="*/ 2141220 h 2433307"/>
                <a:gd name="connsiteX128" fmla="*/ 1107891 w 2085975"/>
                <a:gd name="connsiteY128" fmla="*/ 2157396 h 2433307"/>
                <a:gd name="connsiteX129" fmla="*/ 1106805 w 2085975"/>
                <a:gd name="connsiteY129" fmla="*/ 2156460 h 2433307"/>
                <a:gd name="connsiteX130" fmla="*/ 979170 w 2085975"/>
                <a:gd name="connsiteY130" fmla="*/ 2042160 h 2433307"/>
                <a:gd name="connsiteX131" fmla="*/ 932138 w 2085975"/>
                <a:gd name="connsiteY131" fmla="*/ 2104529 h 2433307"/>
                <a:gd name="connsiteX132" fmla="*/ 851535 w 2085975"/>
                <a:gd name="connsiteY132" fmla="*/ 2101216 h 2433307"/>
                <a:gd name="connsiteX133" fmla="*/ 847725 w 2085975"/>
                <a:gd name="connsiteY133" fmla="*/ 2129791 h 2433307"/>
                <a:gd name="connsiteX134" fmla="*/ 689610 w 2085975"/>
                <a:gd name="connsiteY134" fmla="*/ 2129791 h 2433307"/>
                <a:gd name="connsiteX135" fmla="*/ 685800 w 2085975"/>
                <a:gd name="connsiteY135" fmla="*/ 2025016 h 2433307"/>
                <a:gd name="connsiteX136" fmla="*/ 683980 w 2085975"/>
                <a:gd name="connsiteY136" fmla="*/ 2024761 h 2433307"/>
                <a:gd name="connsiteX137" fmla="*/ 701040 w 2085975"/>
                <a:gd name="connsiteY137" fmla="*/ 1973580 h 2433307"/>
                <a:gd name="connsiteX138" fmla="*/ 659130 w 2085975"/>
                <a:gd name="connsiteY138" fmla="*/ 1939290 h 2433307"/>
                <a:gd name="connsiteX139" fmla="*/ 662940 w 2085975"/>
                <a:gd name="connsiteY139" fmla="*/ 1899285 h 2433307"/>
                <a:gd name="connsiteX140" fmla="*/ 674370 w 2085975"/>
                <a:gd name="connsiteY140" fmla="*/ 1836420 h 2433307"/>
                <a:gd name="connsiteX141" fmla="*/ 643890 w 2085975"/>
                <a:gd name="connsiteY141" fmla="*/ 1802130 h 2433307"/>
                <a:gd name="connsiteX142" fmla="*/ 590550 w 2085975"/>
                <a:gd name="connsiteY142" fmla="*/ 1790700 h 2433307"/>
                <a:gd name="connsiteX143" fmla="*/ 520065 w 2085975"/>
                <a:gd name="connsiteY143" fmla="*/ 1731645 h 2433307"/>
                <a:gd name="connsiteX144" fmla="*/ 520065 w 2085975"/>
                <a:gd name="connsiteY144" fmla="*/ 1704975 h 2433307"/>
                <a:gd name="connsiteX145" fmla="*/ 491490 w 2085975"/>
                <a:gd name="connsiteY145" fmla="*/ 1708785 h 2433307"/>
                <a:gd name="connsiteX146" fmla="*/ 386715 w 2085975"/>
                <a:gd name="connsiteY146" fmla="*/ 1638300 h 2433307"/>
                <a:gd name="connsiteX147" fmla="*/ 345639 w 2085975"/>
                <a:gd name="connsiteY147" fmla="*/ 1595581 h 2433307"/>
                <a:gd name="connsiteX148" fmla="*/ 346710 w 2085975"/>
                <a:gd name="connsiteY148" fmla="*/ 1543050 h 2433307"/>
                <a:gd name="connsiteX149" fmla="*/ 302895 w 2085975"/>
                <a:gd name="connsiteY149" fmla="*/ 1522095 h 2433307"/>
                <a:gd name="connsiteX150" fmla="*/ 318135 w 2085975"/>
                <a:gd name="connsiteY150" fmla="*/ 1470660 h 2433307"/>
                <a:gd name="connsiteX151" fmla="*/ 274320 w 2085975"/>
                <a:gd name="connsiteY151" fmla="*/ 1491615 h 2433307"/>
                <a:gd name="connsiteX152" fmla="*/ 241935 w 2085975"/>
                <a:gd name="connsiteY152" fmla="*/ 1491615 h 2433307"/>
                <a:gd name="connsiteX153" fmla="*/ 236220 w 2085975"/>
                <a:gd name="connsiteY153" fmla="*/ 1510665 h 2433307"/>
                <a:gd name="connsiteX154" fmla="*/ 85676 w 2085975"/>
                <a:gd name="connsiteY154" fmla="*/ 1510087 h 2433307"/>
                <a:gd name="connsiteX155" fmla="*/ 80010 w 2085975"/>
                <a:gd name="connsiteY155" fmla="*/ 1443990 h 2433307"/>
                <a:gd name="connsiteX156" fmla="*/ 30480 w 2085975"/>
                <a:gd name="connsiteY156" fmla="*/ 1466850 h 2433307"/>
                <a:gd name="connsiteX157" fmla="*/ 9525 w 2085975"/>
                <a:gd name="connsiteY157" fmla="*/ 1390650 h 2433307"/>
                <a:gd name="connsiteX158" fmla="*/ 0 w 2085975"/>
                <a:gd name="connsiteY158" fmla="*/ 1389648 h 2433307"/>
                <a:gd name="connsiteX159" fmla="*/ 0 w 2085975"/>
                <a:gd name="connsiteY159" fmla="*/ 1352550 h 2433307"/>
                <a:gd name="connsiteX160" fmla="*/ 30480 w 2085975"/>
                <a:gd name="connsiteY160" fmla="*/ 1314450 h 2433307"/>
                <a:gd name="connsiteX161" fmla="*/ 95250 w 2085975"/>
                <a:gd name="connsiteY161" fmla="*/ 1303020 h 2433307"/>
                <a:gd name="connsiteX162" fmla="*/ 112395 w 2085975"/>
                <a:gd name="connsiteY162" fmla="*/ 1238250 h 2433307"/>
                <a:gd name="connsiteX163" fmla="*/ 100965 w 2085975"/>
                <a:gd name="connsiteY163" fmla="*/ 1143000 h 2433307"/>
                <a:gd name="connsiteX164" fmla="*/ 101779 w 2085975"/>
                <a:gd name="connsiteY164" fmla="*/ 1135131 h 2433307"/>
                <a:gd name="connsiteX165" fmla="*/ 190501 w 2085975"/>
                <a:gd name="connsiteY165" fmla="*/ 1110615 h 2433307"/>
                <a:gd name="connsiteX166" fmla="*/ 207646 w 2085975"/>
                <a:gd name="connsiteY166" fmla="*/ 1022985 h 2433307"/>
                <a:gd name="connsiteX167" fmla="*/ 186691 w 2085975"/>
                <a:gd name="connsiteY167" fmla="*/ 986790 h 2433307"/>
                <a:gd name="connsiteX168" fmla="*/ 57151 w 2085975"/>
                <a:gd name="connsiteY168" fmla="*/ 969645 h 2433307"/>
                <a:gd name="connsiteX169" fmla="*/ 125731 w 2085975"/>
                <a:gd name="connsiteY169" fmla="*/ 843915 h 2433307"/>
                <a:gd name="connsiteX170" fmla="*/ 129541 w 2085975"/>
                <a:gd name="connsiteY170" fmla="*/ 731520 h 2433307"/>
                <a:gd name="connsiteX171" fmla="*/ 104775 w 2085975"/>
                <a:gd name="connsiteY171" fmla="*/ 715066 h 2433307"/>
                <a:gd name="connsiteX172" fmla="*/ 104775 w 2085975"/>
                <a:gd name="connsiteY172" fmla="*/ 567691 h 2433307"/>
                <a:gd name="connsiteX173" fmla="*/ 125730 w 2085975"/>
                <a:gd name="connsiteY173" fmla="*/ 489586 h 2433307"/>
                <a:gd name="connsiteX174" fmla="*/ 95250 w 2085975"/>
                <a:gd name="connsiteY174" fmla="*/ 447676 h 2433307"/>
                <a:gd name="connsiteX175" fmla="*/ 169545 w 2085975"/>
                <a:gd name="connsiteY175" fmla="*/ 449581 h 2433307"/>
                <a:gd name="connsiteX176" fmla="*/ 164949 w 2085975"/>
                <a:gd name="connsiteY176" fmla="*/ 446066 h 2433307"/>
                <a:gd name="connsiteX177" fmla="*/ 169545 w 2085975"/>
                <a:gd name="connsiteY177" fmla="*/ 447675 h 2433307"/>
                <a:gd name="connsiteX178" fmla="*/ 200025 w 2085975"/>
                <a:gd name="connsiteY178" fmla="*/ 382905 h 2433307"/>
                <a:gd name="connsiteX179" fmla="*/ 283845 w 2085975"/>
                <a:gd name="connsiteY179" fmla="*/ 384810 h 2433307"/>
                <a:gd name="connsiteX180" fmla="*/ 329565 w 2085975"/>
                <a:gd name="connsiteY180" fmla="*/ 361950 h 2433307"/>
                <a:gd name="connsiteX181" fmla="*/ 344805 w 2085975"/>
                <a:gd name="connsiteY181" fmla="*/ 335280 h 2433307"/>
                <a:gd name="connsiteX182" fmla="*/ 348615 w 2085975"/>
                <a:gd name="connsiteY182" fmla="*/ 266700 h 2433307"/>
                <a:gd name="connsiteX183" fmla="*/ 325755 w 2085975"/>
                <a:gd name="connsiteY183" fmla="*/ 198120 h 2433307"/>
                <a:gd name="connsiteX184" fmla="*/ 272415 w 2085975"/>
                <a:gd name="connsiteY184" fmla="*/ 137160 h 2433307"/>
                <a:gd name="connsiteX185" fmla="*/ 295275 w 2085975"/>
                <a:gd name="connsiteY185" fmla="*/ 125730 h 2433307"/>
                <a:gd name="connsiteX186" fmla="*/ 293496 w 2085975"/>
                <a:gd name="connsiteY186" fmla="*/ 119401 h 2433307"/>
                <a:gd name="connsiteX187" fmla="*/ 295275 w 2085975"/>
                <a:gd name="connsiteY187" fmla="*/ 120015 h 2433307"/>
                <a:gd name="connsiteX188" fmla="*/ 337185 w 2085975"/>
                <a:gd name="connsiteY188" fmla="*/ 74295 h 2433307"/>
                <a:gd name="connsiteX189" fmla="*/ 403860 w 2085975"/>
                <a:gd name="connsiteY189" fmla="*/ 85725 h 2433307"/>
                <a:gd name="connsiteX190" fmla="*/ 381000 w 2085975"/>
                <a:gd name="connsiteY190" fmla="*/ 49530 h 2433307"/>
                <a:gd name="connsiteX191" fmla="*/ 432435 w 2085975"/>
                <a:gd name="connsiteY191" fmla="*/ 13335 h 2433307"/>
                <a:gd name="connsiteX192" fmla="*/ 537210 w 2085975"/>
                <a:gd name="connsiteY192" fmla="*/ 0 h 2433307"/>
                <a:gd name="connsiteX0" fmla="*/ 1113772 w 2085975"/>
                <a:gd name="connsiteY0" fmla="*/ 2400922 h 2433307"/>
                <a:gd name="connsiteX1" fmla="*/ 1243965 w 2085975"/>
                <a:gd name="connsiteY1" fmla="*/ 2432685 h 2433307"/>
                <a:gd name="connsiteX2" fmla="*/ 1151872 w 2085975"/>
                <a:gd name="connsiteY2" fmla="*/ 2433307 h 2433307"/>
                <a:gd name="connsiteX3" fmla="*/ 1113772 w 2085975"/>
                <a:gd name="connsiteY3" fmla="*/ 2400922 h 2433307"/>
                <a:gd name="connsiteX4" fmla="*/ 712594 w 2085975"/>
                <a:gd name="connsiteY4" fmla="*/ 2361639 h 2433307"/>
                <a:gd name="connsiteX5" fmla="*/ 785736 w 2085975"/>
                <a:gd name="connsiteY5" fmla="*/ 2365296 h 2433307"/>
                <a:gd name="connsiteX6" fmla="*/ 827791 w 2085975"/>
                <a:gd name="connsiteY6" fmla="*/ 2379924 h 2433307"/>
                <a:gd name="connsiteX7" fmla="*/ 828675 w 2085975"/>
                <a:gd name="connsiteY7" fmla="*/ 2381250 h 2433307"/>
                <a:gd name="connsiteX8" fmla="*/ 784860 w 2085975"/>
                <a:gd name="connsiteY8" fmla="*/ 2366010 h 2433307"/>
                <a:gd name="connsiteX9" fmla="*/ 713471 w 2085975"/>
                <a:gd name="connsiteY9" fmla="*/ 2362441 h 2433307"/>
                <a:gd name="connsiteX10" fmla="*/ 712594 w 2085975"/>
                <a:gd name="connsiteY10" fmla="*/ 2361639 h 2433307"/>
                <a:gd name="connsiteX11" fmla="*/ 1102640 w 2085975"/>
                <a:gd name="connsiteY11" fmla="*/ 2338077 h 2433307"/>
                <a:gd name="connsiteX12" fmla="*/ 1156335 w 2085975"/>
                <a:gd name="connsiteY12" fmla="*/ 2360295 h 2433307"/>
                <a:gd name="connsiteX13" fmla="*/ 1154770 w 2085975"/>
                <a:gd name="connsiteY13" fmla="*/ 2361656 h 2433307"/>
                <a:gd name="connsiteX14" fmla="*/ 1102342 w 2085975"/>
                <a:gd name="connsiteY14" fmla="*/ 2339962 h 2433307"/>
                <a:gd name="connsiteX15" fmla="*/ 1102640 w 2085975"/>
                <a:gd name="connsiteY15" fmla="*/ 2338077 h 2433307"/>
                <a:gd name="connsiteX16" fmla="*/ 838132 w 2085975"/>
                <a:gd name="connsiteY16" fmla="*/ 2302711 h 2433307"/>
                <a:gd name="connsiteX17" fmla="*/ 838200 w 2085975"/>
                <a:gd name="connsiteY17" fmla="*/ 2303145 h 2433307"/>
                <a:gd name="connsiteX18" fmla="*/ 787894 w 2085975"/>
                <a:gd name="connsiteY18" fmla="*/ 2318051 h 2433307"/>
                <a:gd name="connsiteX19" fmla="*/ 787641 w 2085975"/>
                <a:gd name="connsiteY19" fmla="*/ 2317671 h 2433307"/>
                <a:gd name="connsiteX20" fmla="*/ 838132 w 2085975"/>
                <a:gd name="connsiteY20" fmla="*/ 2302711 h 2433307"/>
                <a:gd name="connsiteX21" fmla="*/ 1138418 w 2085975"/>
                <a:gd name="connsiteY21" fmla="*/ 2269355 h 2433307"/>
                <a:gd name="connsiteX22" fmla="*/ 1202055 w 2085975"/>
                <a:gd name="connsiteY22" fmla="*/ 2297430 h 2433307"/>
                <a:gd name="connsiteX23" fmla="*/ 1197951 w 2085975"/>
                <a:gd name="connsiteY23" fmla="*/ 2297594 h 2433307"/>
                <a:gd name="connsiteX24" fmla="*/ 1138537 w 2085975"/>
                <a:gd name="connsiteY24" fmla="*/ 2271382 h 2433307"/>
                <a:gd name="connsiteX25" fmla="*/ 1138418 w 2085975"/>
                <a:gd name="connsiteY25" fmla="*/ 2269355 h 2433307"/>
                <a:gd name="connsiteX26" fmla="*/ 1083951 w 2085975"/>
                <a:gd name="connsiteY26" fmla="*/ 2188714 h 2433307"/>
                <a:gd name="connsiteX27" fmla="*/ 1135380 w 2085975"/>
                <a:gd name="connsiteY27" fmla="*/ 2236470 h 2433307"/>
                <a:gd name="connsiteX28" fmla="*/ 1135465 w 2085975"/>
                <a:gd name="connsiteY28" fmla="*/ 2237914 h 2433307"/>
                <a:gd name="connsiteX29" fmla="*/ 1083292 w 2085975"/>
                <a:gd name="connsiteY29" fmla="*/ 2189467 h 2433307"/>
                <a:gd name="connsiteX30" fmla="*/ 1083951 w 2085975"/>
                <a:gd name="connsiteY30" fmla="*/ 2188714 h 2433307"/>
                <a:gd name="connsiteX31" fmla="*/ 891973 w 2085975"/>
                <a:gd name="connsiteY31" fmla="*/ 2157791 h 2433307"/>
                <a:gd name="connsiteX32" fmla="*/ 891540 w 2085975"/>
                <a:gd name="connsiteY32" fmla="*/ 2158365 h 2433307"/>
                <a:gd name="connsiteX33" fmla="*/ 820091 w 2085975"/>
                <a:gd name="connsiteY33" fmla="*/ 2180928 h 2433307"/>
                <a:gd name="connsiteX34" fmla="*/ 820026 w 2085975"/>
                <a:gd name="connsiteY34" fmla="*/ 2180511 h 2433307"/>
                <a:gd name="connsiteX35" fmla="*/ 891973 w 2085975"/>
                <a:gd name="connsiteY35" fmla="*/ 2157791 h 2433307"/>
                <a:gd name="connsiteX36" fmla="*/ 1565691 w 2085975"/>
                <a:gd name="connsiteY36" fmla="*/ 1775952 h 2433307"/>
                <a:gd name="connsiteX37" fmla="*/ 1562956 w 2085975"/>
                <a:gd name="connsiteY37" fmla="*/ 1776635 h 2433307"/>
                <a:gd name="connsiteX38" fmla="*/ 1565691 w 2085975"/>
                <a:gd name="connsiteY38" fmla="*/ 1775952 h 2433307"/>
                <a:gd name="connsiteX39" fmla="*/ 338452 w 2085975"/>
                <a:gd name="connsiteY39" fmla="*/ 1588442 h 2433307"/>
                <a:gd name="connsiteX40" fmla="*/ 338961 w 2085975"/>
                <a:gd name="connsiteY40" fmla="*/ 1588971 h 2433307"/>
                <a:gd name="connsiteX41" fmla="*/ 338452 w 2085975"/>
                <a:gd name="connsiteY41" fmla="*/ 1588442 h 2433307"/>
                <a:gd name="connsiteX42" fmla="*/ 537210 w 2085975"/>
                <a:gd name="connsiteY42" fmla="*/ 0 h 2433307"/>
                <a:gd name="connsiteX43" fmla="*/ 563880 w 2085975"/>
                <a:gd name="connsiteY43" fmla="*/ 80010 h 2433307"/>
                <a:gd name="connsiteX44" fmla="*/ 672465 w 2085975"/>
                <a:gd name="connsiteY44" fmla="*/ 51435 h 2433307"/>
                <a:gd name="connsiteX45" fmla="*/ 721352 w 2085975"/>
                <a:gd name="connsiteY45" fmla="*/ 29486 h 2433307"/>
                <a:gd name="connsiteX46" fmla="*/ 744855 w 2085975"/>
                <a:gd name="connsiteY46" fmla="*/ 59055 h 2433307"/>
                <a:gd name="connsiteX47" fmla="*/ 739140 w 2085975"/>
                <a:gd name="connsiteY47" fmla="*/ 89535 h 2433307"/>
                <a:gd name="connsiteX48" fmla="*/ 821055 w 2085975"/>
                <a:gd name="connsiteY48" fmla="*/ 93345 h 2433307"/>
                <a:gd name="connsiteX49" fmla="*/ 834390 w 2085975"/>
                <a:gd name="connsiteY49" fmla="*/ 19050 h 2433307"/>
                <a:gd name="connsiteX50" fmla="*/ 855345 w 2085975"/>
                <a:gd name="connsiteY50" fmla="*/ 47625 h 2433307"/>
                <a:gd name="connsiteX51" fmla="*/ 946785 w 2085975"/>
                <a:gd name="connsiteY51" fmla="*/ 47625 h 2433307"/>
                <a:gd name="connsiteX52" fmla="*/ 996315 w 2085975"/>
                <a:gd name="connsiteY52" fmla="*/ 38100 h 2433307"/>
                <a:gd name="connsiteX53" fmla="*/ 1003935 w 2085975"/>
                <a:gd name="connsiteY53" fmla="*/ 9525 h 2433307"/>
                <a:gd name="connsiteX54" fmla="*/ 1064895 w 2085975"/>
                <a:gd name="connsiteY54" fmla="*/ 0 h 2433307"/>
                <a:gd name="connsiteX55" fmla="*/ 1097280 w 2085975"/>
                <a:gd name="connsiteY55" fmla="*/ 102870 h 2433307"/>
                <a:gd name="connsiteX56" fmla="*/ 1110615 w 2085975"/>
                <a:gd name="connsiteY56" fmla="*/ 102870 h 2433307"/>
                <a:gd name="connsiteX57" fmla="*/ 1135380 w 2085975"/>
                <a:gd name="connsiteY57" fmla="*/ 190500 h 2433307"/>
                <a:gd name="connsiteX58" fmla="*/ 1137805 w 2085975"/>
                <a:gd name="connsiteY58" fmla="*/ 195722 h 2433307"/>
                <a:gd name="connsiteX59" fmla="*/ 1135380 w 2085975"/>
                <a:gd name="connsiteY59" fmla="*/ 198120 h 2433307"/>
                <a:gd name="connsiteX60" fmla="*/ 1131570 w 2085975"/>
                <a:gd name="connsiteY60" fmla="*/ 240030 h 2433307"/>
                <a:gd name="connsiteX61" fmla="*/ 1156335 w 2085975"/>
                <a:gd name="connsiteY61" fmla="*/ 346710 h 2433307"/>
                <a:gd name="connsiteX62" fmla="*/ 1099185 w 2085975"/>
                <a:gd name="connsiteY62" fmla="*/ 363855 h 2433307"/>
                <a:gd name="connsiteX63" fmla="*/ 1127760 w 2085975"/>
                <a:gd name="connsiteY63" fmla="*/ 510540 h 2433307"/>
                <a:gd name="connsiteX64" fmla="*/ 1148715 w 2085975"/>
                <a:gd name="connsiteY64" fmla="*/ 563880 h 2433307"/>
                <a:gd name="connsiteX65" fmla="*/ 1194435 w 2085975"/>
                <a:gd name="connsiteY65" fmla="*/ 641985 h 2433307"/>
                <a:gd name="connsiteX66" fmla="*/ 1215390 w 2085975"/>
                <a:gd name="connsiteY66" fmla="*/ 645795 h 2433307"/>
                <a:gd name="connsiteX67" fmla="*/ 1243965 w 2085975"/>
                <a:gd name="connsiteY67" fmla="*/ 737235 h 2433307"/>
                <a:gd name="connsiteX68" fmla="*/ 1423035 w 2085975"/>
                <a:gd name="connsiteY68" fmla="*/ 702945 h 2433307"/>
                <a:gd name="connsiteX69" fmla="*/ 1422609 w 2085975"/>
                <a:gd name="connsiteY69" fmla="*/ 700259 h 2433307"/>
                <a:gd name="connsiteX70" fmla="*/ 1468755 w 2085975"/>
                <a:gd name="connsiteY70" fmla="*/ 689610 h 2433307"/>
                <a:gd name="connsiteX71" fmla="*/ 1491615 w 2085975"/>
                <a:gd name="connsiteY71" fmla="*/ 659130 h 2433307"/>
                <a:gd name="connsiteX72" fmla="*/ 1520190 w 2085975"/>
                <a:gd name="connsiteY72" fmla="*/ 645795 h 2433307"/>
                <a:gd name="connsiteX73" fmla="*/ 1531620 w 2085975"/>
                <a:gd name="connsiteY73" fmla="*/ 613410 h 2433307"/>
                <a:gd name="connsiteX74" fmla="*/ 1552575 w 2085975"/>
                <a:gd name="connsiteY74" fmla="*/ 594360 h 2433307"/>
                <a:gd name="connsiteX75" fmla="*/ 1573530 w 2085975"/>
                <a:gd name="connsiteY75" fmla="*/ 609600 h 2433307"/>
                <a:gd name="connsiteX76" fmla="*/ 1567815 w 2085975"/>
                <a:gd name="connsiteY76" fmla="*/ 708660 h 2433307"/>
                <a:gd name="connsiteX77" fmla="*/ 1638300 w 2085975"/>
                <a:gd name="connsiteY77" fmla="*/ 786765 h 2433307"/>
                <a:gd name="connsiteX78" fmla="*/ 1640205 w 2085975"/>
                <a:gd name="connsiteY78" fmla="*/ 851535 h 2433307"/>
                <a:gd name="connsiteX79" fmla="*/ 1615440 w 2085975"/>
                <a:gd name="connsiteY79" fmla="*/ 872490 h 2433307"/>
                <a:gd name="connsiteX80" fmla="*/ 1678305 w 2085975"/>
                <a:gd name="connsiteY80" fmla="*/ 876300 h 2433307"/>
                <a:gd name="connsiteX81" fmla="*/ 1964632 w 2085975"/>
                <a:gd name="connsiteY81" fmla="*/ 811829 h 2433307"/>
                <a:gd name="connsiteX82" fmla="*/ 1985010 w 2085975"/>
                <a:gd name="connsiteY82" fmla="*/ 889635 h 2433307"/>
                <a:gd name="connsiteX83" fmla="*/ 1977390 w 2085975"/>
                <a:gd name="connsiteY83" fmla="*/ 942975 h 2433307"/>
                <a:gd name="connsiteX84" fmla="*/ 1912620 w 2085975"/>
                <a:gd name="connsiteY84" fmla="*/ 952500 h 2433307"/>
                <a:gd name="connsiteX85" fmla="*/ 1912620 w 2085975"/>
                <a:gd name="connsiteY85" fmla="*/ 1022985 h 2433307"/>
                <a:gd name="connsiteX86" fmla="*/ 1956435 w 2085975"/>
                <a:gd name="connsiteY86" fmla="*/ 1028700 h 2433307"/>
                <a:gd name="connsiteX87" fmla="*/ 1996440 w 2085975"/>
                <a:gd name="connsiteY87" fmla="*/ 1002030 h 2433307"/>
                <a:gd name="connsiteX88" fmla="*/ 1975485 w 2085975"/>
                <a:gd name="connsiteY88" fmla="*/ 1057275 h 2433307"/>
                <a:gd name="connsiteX89" fmla="*/ 1971675 w 2085975"/>
                <a:gd name="connsiteY89" fmla="*/ 1137285 h 2433307"/>
                <a:gd name="connsiteX90" fmla="*/ 1976108 w 2085975"/>
                <a:gd name="connsiteY90" fmla="*/ 1138062 h 2433307"/>
                <a:gd name="connsiteX91" fmla="*/ 2025015 w 2085975"/>
                <a:gd name="connsiteY91" fmla="*/ 1226820 h 2433307"/>
                <a:gd name="connsiteX92" fmla="*/ 1965960 w 2085975"/>
                <a:gd name="connsiteY92" fmla="*/ 1257300 h 2433307"/>
                <a:gd name="connsiteX93" fmla="*/ 1975485 w 2085975"/>
                <a:gd name="connsiteY93" fmla="*/ 1295400 h 2433307"/>
                <a:gd name="connsiteX94" fmla="*/ 1929765 w 2085975"/>
                <a:gd name="connsiteY94" fmla="*/ 1350645 h 2433307"/>
                <a:gd name="connsiteX95" fmla="*/ 2057400 w 2085975"/>
                <a:gd name="connsiteY95" fmla="*/ 1419225 h 2433307"/>
                <a:gd name="connsiteX96" fmla="*/ 2034540 w 2085975"/>
                <a:gd name="connsiteY96" fmla="*/ 1451610 h 2433307"/>
                <a:gd name="connsiteX97" fmla="*/ 2085975 w 2085975"/>
                <a:gd name="connsiteY97" fmla="*/ 1527810 h 2433307"/>
                <a:gd name="connsiteX98" fmla="*/ 2080260 w 2085975"/>
                <a:gd name="connsiteY98" fmla="*/ 1565910 h 2433307"/>
                <a:gd name="connsiteX99" fmla="*/ 2045970 w 2085975"/>
                <a:gd name="connsiteY99" fmla="*/ 1581150 h 2433307"/>
                <a:gd name="connsiteX100" fmla="*/ 2013585 w 2085975"/>
                <a:gd name="connsiteY100" fmla="*/ 1657350 h 2433307"/>
                <a:gd name="connsiteX101" fmla="*/ 2047875 w 2085975"/>
                <a:gd name="connsiteY101" fmla="*/ 1691640 h 2433307"/>
                <a:gd name="connsiteX102" fmla="*/ 2011680 w 2085975"/>
                <a:gd name="connsiteY102" fmla="*/ 1737360 h 2433307"/>
                <a:gd name="connsiteX103" fmla="*/ 2013585 w 2085975"/>
                <a:gd name="connsiteY103" fmla="*/ 1739265 h 2433307"/>
                <a:gd name="connsiteX104" fmla="*/ 1912620 w 2085975"/>
                <a:gd name="connsiteY104" fmla="*/ 1644015 h 2433307"/>
                <a:gd name="connsiteX105" fmla="*/ 1823085 w 2085975"/>
                <a:gd name="connsiteY105" fmla="*/ 1708785 h 2433307"/>
                <a:gd name="connsiteX106" fmla="*/ 1691640 w 2085975"/>
                <a:gd name="connsiteY106" fmla="*/ 1737360 h 2433307"/>
                <a:gd name="connsiteX107" fmla="*/ 1678305 w 2085975"/>
                <a:gd name="connsiteY107" fmla="*/ 1722120 h 2433307"/>
                <a:gd name="connsiteX108" fmla="*/ 1621155 w 2085975"/>
                <a:gd name="connsiteY108" fmla="*/ 1737360 h 2433307"/>
                <a:gd name="connsiteX109" fmla="*/ 1617345 w 2085975"/>
                <a:gd name="connsiteY109" fmla="*/ 1760220 h 2433307"/>
                <a:gd name="connsiteX110" fmla="*/ 1565432 w 2085975"/>
                <a:gd name="connsiteY110" fmla="*/ 1773198 h 2433307"/>
                <a:gd name="connsiteX111" fmla="*/ 1564005 w 2085975"/>
                <a:gd name="connsiteY111" fmla="*/ 1771650 h 2433307"/>
                <a:gd name="connsiteX112" fmla="*/ 1520190 w 2085975"/>
                <a:gd name="connsiteY112" fmla="*/ 1811655 h 2433307"/>
                <a:gd name="connsiteX113" fmla="*/ 1501140 w 2085975"/>
                <a:gd name="connsiteY113" fmla="*/ 1811655 h 2433307"/>
                <a:gd name="connsiteX114" fmla="*/ 1428750 w 2085975"/>
                <a:gd name="connsiteY114" fmla="*/ 1903095 h 2433307"/>
                <a:gd name="connsiteX115" fmla="*/ 1421130 w 2085975"/>
                <a:gd name="connsiteY115" fmla="*/ 1952625 h 2433307"/>
                <a:gd name="connsiteX116" fmla="*/ 1396365 w 2085975"/>
                <a:gd name="connsiteY116" fmla="*/ 1918335 h 2433307"/>
                <a:gd name="connsiteX117" fmla="*/ 1358265 w 2085975"/>
                <a:gd name="connsiteY117" fmla="*/ 1986915 h 2433307"/>
                <a:gd name="connsiteX118" fmla="*/ 1343025 w 2085975"/>
                <a:gd name="connsiteY118" fmla="*/ 1986915 h 2433307"/>
                <a:gd name="connsiteX119" fmla="*/ 1297305 w 2085975"/>
                <a:gd name="connsiteY119" fmla="*/ 2019300 h 2433307"/>
                <a:gd name="connsiteX120" fmla="*/ 1301115 w 2085975"/>
                <a:gd name="connsiteY120" fmla="*/ 2038350 h 2433307"/>
                <a:gd name="connsiteX121" fmla="*/ 1259205 w 2085975"/>
                <a:gd name="connsiteY121" fmla="*/ 2066925 h 2433307"/>
                <a:gd name="connsiteX122" fmla="*/ 1272540 w 2085975"/>
                <a:gd name="connsiteY122" fmla="*/ 2097405 h 2433307"/>
                <a:gd name="connsiteX123" fmla="*/ 1202055 w 2085975"/>
                <a:gd name="connsiteY123" fmla="*/ 2106930 h 2433307"/>
                <a:gd name="connsiteX124" fmla="*/ 1183005 w 2085975"/>
                <a:gd name="connsiteY124" fmla="*/ 2143125 h 2433307"/>
                <a:gd name="connsiteX125" fmla="*/ 1156335 w 2085975"/>
                <a:gd name="connsiteY125" fmla="*/ 2164080 h 2433307"/>
                <a:gd name="connsiteX126" fmla="*/ 1122045 w 2085975"/>
                <a:gd name="connsiteY126" fmla="*/ 2141220 h 2433307"/>
                <a:gd name="connsiteX127" fmla="*/ 1107891 w 2085975"/>
                <a:gd name="connsiteY127" fmla="*/ 2157396 h 2433307"/>
                <a:gd name="connsiteX128" fmla="*/ 1106805 w 2085975"/>
                <a:gd name="connsiteY128" fmla="*/ 2156460 h 2433307"/>
                <a:gd name="connsiteX129" fmla="*/ 979170 w 2085975"/>
                <a:gd name="connsiteY129" fmla="*/ 2042160 h 2433307"/>
                <a:gd name="connsiteX130" fmla="*/ 932138 w 2085975"/>
                <a:gd name="connsiteY130" fmla="*/ 2104529 h 2433307"/>
                <a:gd name="connsiteX131" fmla="*/ 851535 w 2085975"/>
                <a:gd name="connsiteY131" fmla="*/ 2101216 h 2433307"/>
                <a:gd name="connsiteX132" fmla="*/ 847725 w 2085975"/>
                <a:gd name="connsiteY132" fmla="*/ 2129791 h 2433307"/>
                <a:gd name="connsiteX133" fmla="*/ 689610 w 2085975"/>
                <a:gd name="connsiteY133" fmla="*/ 2129791 h 2433307"/>
                <a:gd name="connsiteX134" fmla="*/ 685800 w 2085975"/>
                <a:gd name="connsiteY134" fmla="*/ 2025016 h 2433307"/>
                <a:gd name="connsiteX135" fmla="*/ 683980 w 2085975"/>
                <a:gd name="connsiteY135" fmla="*/ 2024761 h 2433307"/>
                <a:gd name="connsiteX136" fmla="*/ 701040 w 2085975"/>
                <a:gd name="connsiteY136" fmla="*/ 1973580 h 2433307"/>
                <a:gd name="connsiteX137" fmla="*/ 659130 w 2085975"/>
                <a:gd name="connsiteY137" fmla="*/ 1939290 h 2433307"/>
                <a:gd name="connsiteX138" fmla="*/ 662940 w 2085975"/>
                <a:gd name="connsiteY138" fmla="*/ 1899285 h 2433307"/>
                <a:gd name="connsiteX139" fmla="*/ 674370 w 2085975"/>
                <a:gd name="connsiteY139" fmla="*/ 1836420 h 2433307"/>
                <a:gd name="connsiteX140" fmla="*/ 643890 w 2085975"/>
                <a:gd name="connsiteY140" fmla="*/ 1802130 h 2433307"/>
                <a:gd name="connsiteX141" fmla="*/ 590550 w 2085975"/>
                <a:gd name="connsiteY141" fmla="*/ 1790700 h 2433307"/>
                <a:gd name="connsiteX142" fmla="*/ 520065 w 2085975"/>
                <a:gd name="connsiteY142" fmla="*/ 1731645 h 2433307"/>
                <a:gd name="connsiteX143" fmla="*/ 520065 w 2085975"/>
                <a:gd name="connsiteY143" fmla="*/ 1704975 h 2433307"/>
                <a:gd name="connsiteX144" fmla="*/ 491490 w 2085975"/>
                <a:gd name="connsiteY144" fmla="*/ 1708785 h 2433307"/>
                <a:gd name="connsiteX145" fmla="*/ 386715 w 2085975"/>
                <a:gd name="connsiteY145" fmla="*/ 1638300 h 2433307"/>
                <a:gd name="connsiteX146" fmla="*/ 345639 w 2085975"/>
                <a:gd name="connsiteY146" fmla="*/ 1595581 h 2433307"/>
                <a:gd name="connsiteX147" fmla="*/ 346710 w 2085975"/>
                <a:gd name="connsiteY147" fmla="*/ 1543050 h 2433307"/>
                <a:gd name="connsiteX148" fmla="*/ 302895 w 2085975"/>
                <a:gd name="connsiteY148" fmla="*/ 1522095 h 2433307"/>
                <a:gd name="connsiteX149" fmla="*/ 318135 w 2085975"/>
                <a:gd name="connsiteY149" fmla="*/ 1470660 h 2433307"/>
                <a:gd name="connsiteX150" fmla="*/ 274320 w 2085975"/>
                <a:gd name="connsiteY150" fmla="*/ 1491615 h 2433307"/>
                <a:gd name="connsiteX151" fmla="*/ 241935 w 2085975"/>
                <a:gd name="connsiteY151" fmla="*/ 1491615 h 2433307"/>
                <a:gd name="connsiteX152" fmla="*/ 236220 w 2085975"/>
                <a:gd name="connsiteY152" fmla="*/ 1510665 h 2433307"/>
                <a:gd name="connsiteX153" fmla="*/ 85676 w 2085975"/>
                <a:gd name="connsiteY153" fmla="*/ 1510087 h 2433307"/>
                <a:gd name="connsiteX154" fmla="*/ 80010 w 2085975"/>
                <a:gd name="connsiteY154" fmla="*/ 1443990 h 2433307"/>
                <a:gd name="connsiteX155" fmla="*/ 30480 w 2085975"/>
                <a:gd name="connsiteY155" fmla="*/ 1466850 h 2433307"/>
                <a:gd name="connsiteX156" fmla="*/ 9525 w 2085975"/>
                <a:gd name="connsiteY156" fmla="*/ 1390650 h 2433307"/>
                <a:gd name="connsiteX157" fmla="*/ 0 w 2085975"/>
                <a:gd name="connsiteY157" fmla="*/ 1389648 h 2433307"/>
                <a:gd name="connsiteX158" fmla="*/ 0 w 2085975"/>
                <a:gd name="connsiteY158" fmla="*/ 1352550 h 2433307"/>
                <a:gd name="connsiteX159" fmla="*/ 30480 w 2085975"/>
                <a:gd name="connsiteY159" fmla="*/ 1314450 h 2433307"/>
                <a:gd name="connsiteX160" fmla="*/ 95250 w 2085975"/>
                <a:gd name="connsiteY160" fmla="*/ 1303020 h 2433307"/>
                <a:gd name="connsiteX161" fmla="*/ 112395 w 2085975"/>
                <a:gd name="connsiteY161" fmla="*/ 1238250 h 2433307"/>
                <a:gd name="connsiteX162" fmla="*/ 100965 w 2085975"/>
                <a:gd name="connsiteY162" fmla="*/ 1143000 h 2433307"/>
                <a:gd name="connsiteX163" fmla="*/ 101779 w 2085975"/>
                <a:gd name="connsiteY163" fmla="*/ 1135131 h 2433307"/>
                <a:gd name="connsiteX164" fmla="*/ 190501 w 2085975"/>
                <a:gd name="connsiteY164" fmla="*/ 1110615 h 2433307"/>
                <a:gd name="connsiteX165" fmla="*/ 207646 w 2085975"/>
                <a:gd name="connsiteY165" fmla="*/ 1022985 h 2433307"/>
                <a:gd name="connsiteX166" fmla="*/ 186691 w 2085975"/>
                <a:gd name="connsiteY166" fmla="*/ 986790 h 2433307"/>
                <a:gd name="connsiteX167" fmla="*/ 57151 w 2085975"/>
                <a:gd name="connsiteY167" fmla="*/ 969645 h 2433307"/>
                <a:gd name="connsiteX168" fmla="*/ 125731 w 2085975"/>
                <a:gd name="connsiteY168" fmla="*/ 843915 h 2433307"/>
                <a:gd name="connsiteX169" fmla="*/ 129541 w 2085975"/>
                <a:gd name="connsiteY169" fmla="*/ 731520 h 2433307"/>
                <a:gd name="connsiteX170" fmla="*/ 104775 w 2085975"/>
                <a:gd name="connsiteY170" fmla="*/ 715066 h 2433307"/>
                <a:gd name="connsiteX171" fmla="*/ 104775 w 2085975"/>
                <a:gd name="connsiteY171" fmla="*/ 567691 h 2433307"/>
                <a:gd name="connsiteX172" fmla="*/ 125730 w 2085975"/>
                <a:gd name="connsiteY172" fmla="*/ 489586 h 2433307"/>
                <a:gd name="connsiteX173" fmla="*/ 95250 w 2085975"/>
                <a:gd name="connsiteY173" fmla="*/ 447676 h 2433307"/>
                <a:gd name="connsiteX174" fmla="*/ 169545 w 2085975"/>
                <a:gd name="connsiteY174" fmla="*/ 449581 h 2433307"/>
                <a:gd name="connsiteX175" fmla="*/ 164949 w 2085975"/>
                <a:gd name="connsiteY175" fmla="*/ 446066 h 2433307"/>
                <a:gd name="connsiteX176" fmla="*/ 169545 w 2085975"/>
                <a:gd name="connsiteY176" fmla="*/ 447675 h 2433307"/>
                <a:gd name="connsiteX177" fmla="*/ 200025 w 2085975"/>
                <a:gd name="connsiteY177" fmla="*/ 382905 h 2433307"/>
                <a:gd name="connsiteX178" fmla="*/ 283845 w 2085975"/>
                <a:gd name="connsiteY178" fmla="*/ 384810 h 2433307"/>
                <a:gd name="connsiteX179" fmla="*/ 329565 w 2085975"/>
                <a:gd name="connsiteY179" fmla="*/ 361950 h 2433307"/>
                <a:gd name="connsiteX180" fmla="*/ 344805 w 2085975"/>
                <a:gd name="connsiteY180" fmla="*/ 335280 h 2433307"/>
                <a:gd name="connsiteX181" fmla="*/ 348615 w 2085975"/>
                <a:gd name="connsiteY181" fmla="*/ 266700 h 2433307"/>
                <a:gd name="connsiteX182" fmla="*/ 325755 w 2085975"/>
                <a:gd name="connsiteY182" fmla="*/ 198120 h 2433307"/>
                <a:gd name="connsiteX183" fmla="*/ 272415 w 2085975"/>
                <a:gd name="connsiteY183" fmla="*/ 137160 h 2433307"/>
                <a:gd name="connsiteX184" fmla="*/ 295275 w 2085975"/>
                <a:gd name="connsiteY184" fmla="*/ 125730 h 2433307"/>
                <a:gd name="connsiteX185" fmla="*/ 293496 w 2085975"/>
                <a:gd name="connsiteY185" fmla="*/ 119401 h 2433307"/>
                <a:gd name="connsiteX186" fmla="*/ 295275 w 2085975"/>
                <a:gd name="connsiteY186" fmla="*/ 120015 h 2433307"/>
                <a:gd name="connsiteX187" fmla="*/ 337185 w 2085975"/>
                <a:gd name="connsiteY187" fmla="*/ 74295 h 2433307"/>
                <a:gd name="connsiteX188" fmla="*/ 403860 w 2085975"/>
                <a:gd name="connsiteY188" fmla="*/ 85725 h 2433307"/>
                <a:gd name="connsiteX189" fmla="*/ 381000 w 2085975"/>
                <a:gd name="connsiteY189" fmla="*/ 49530 h 2433307"/>
                <a:gd name="connsiteX190" fmla="*/ 432435 w 2085975"/>
                <a:gd name="connsiteY190" fmla="*/ 13335 h 2433307"/>
                <a:gd name="connsiteX191" fmla="*/ 537210 w 2085975"/>
                <a:gd name="connsiteY191" fmla="*/ 0 h 2433307"/>
                <a:gd name="connsiteX0" fmla="*/ 1113772 w 2085975"/>
                <a:gd name="connsiteY0" fmla="*/ 2400922 h 2433307"/>
                <a:gd name="connsiteX1" fmla="*/ 1151872 w 2085975"/>
                <a:gd name="connsiteY1" fmla="*/ 2433307 h 2433307"/>
                <a:gd name="connsiteX2" fmla="*/ 1113772 w 2085975"/>
                <a:gd name="connsiteY2" fmla="*/ 2400922 h 2433307"/>
                <a:gd name="connsiteX3" fmla="*/ 712594 w 2085975"/>
                <a:gd name="connsiteY3" fmla="*/ 2361639 h 2433307"/>
                <a:gd name="connsiteX4" fmla="*/ 785736 w 2085975"/>
                <a:gd name="connsiteY4" fmla="*/ 2365296 h 2433307"/>
                <a:gd name="connsiteX5" fmla="*/ 827791 w 2085975"/>
                <a:gd name="connsiteY5" fmla="*/ 2379924 h 2433307"/>
                <a:gd name="connsiteX6" fmla="*/ 828675 w 2085975"/>
                <a:gd name="connsiteY6" fmla="*/ 2381250 h 2433307"/>
                <a:gd name="connsiteX7" fmla="*/ 784860 w 2085975"/>
                <a:gd name="connsiteY7" fmla="*/ 2366010 h 2433307"/>
                <a:gd name="connsiteX8" fmla="*/ 713471 w 2085975"/>
                <a:gd name="connsiteY8" fmla="*/ 2362441 h 2433307"/>
                <a:gd name="connsiteX9" fmla="*/ 712594 w 2085975"/>
                <a:gd name="connsiteY9" fmla="*/ 2361639 h 2433307"/>
                <a:gd name="connsiteX10" fmla="*/ 1102640 w 2085975"/>
                <a:gd name="connsiteY10" fmla="*/ 2338077 h 2433307"/>
                <a:gd name="connsiteX11" fmla="*/ 1156335 w 2085975"/>
                <a:gd name="connsiteY11" fmla="*/ 2360295 h 2433307"/>
                <a:gd name="connsiteX12" fmla="*/ 1154770 w 2085975"/>
                <a:gd name="connsiteY12" fmla="*/ 2361656 h 2433307"/>
                <a:gd name="connsiteX13" fmla="*/ 1102342 w 2085975"/>
                <a:gd name="connsiteY13" fmla="*/ 2339962 h 2433307"/>
                <a:gd name="connsiteX14" fmla="*/ 1102640 w 2085975"/>
                <a:gd name="connsiteY14" fmla="*/ 2338077 h 2433307"/>
                <a:gd name="connsiteX15" fmla="*/ 838132 w 2085975"/>
                <a:gd name="connsiteY15" fmla="*/ 2302711 h 2433307"/>
                <a:gd name="connsiteX16" fmla="*/ 838200 w 2085975"/>
                <a:gd name="connsiteY16" fmla="*/ 2303145 h 2433307"/>
                <a:gd name="connsiteX17" fmla="*/ 787894 w 2085975"/>
                <a:gd name="connsiteY17" fmla="*/ 2318051 h 2433307"/>
                <a:gd name="connsiteX18" fmla="*/ 787641 w 2085975"/>
                <a:gd name="connsiteY18" fmla="*/ 2317671 h 2433307"/>
                <a:gd name="connsiteX19" fmla="*/ 838132 w 2085975"/>
                <a:gd name="connsiteY19" fmla="*/ 2302711 h 2433307"/>
                <a:gd name="connsiteX20" fmla="*/ 1138418 w 2085975"/>
                <a:gd name="connsiteY20" fmla="*/ 2269355 h 2433307"/>
                <a:gd name="connsiteX21" fmla="*/ 1202055 w 2085975"/>
                <a:gd name="connsiteY21" fmla="*/ 2297430 h 2433307"/>
                <a:gd name="connsiteX22" fmla="*/ 1197951 w 2085975"/>
                <a:gd name="connsiteY22" fmla="*/ 2297594 h 2433307"/>
                <a:gd name="connsiteX23" fmla="*/ 1138537 w 2085975"/>
                <a:gd name="connsiteY23" fmla="*/ 2271382 h 2433307"/>
                <a:gd name="connsiteX24" fmla="*/ 1138418 w 2085975"/>
                <a:gd name="connsiteY24" fmla="*/ 2269355 h 2433307"/>
                <a:gd name="connsiteX25" fmla="*/ 1083951 w 2085975"/>
                <a:gd name="connsiteY25" fmla="*/ 2188714 h 2433307"/>
                <a:gd name="connsiteX26" fmla="*/ 1135380 w 2085975"/>
                <a:gd name="connsiteY26" fmla="*/ 2236470 h 2433307"/>
                <a:gd name="connsiteX27" fmla="*/ 1135465 w 2085975"/>
                <a:gd name="connsiteY27" fmla="*/ 2237914 h 2433307"/>
                <a:gd name="connsiteX28" fmla="*/ 1083292 w 2085975"/>
                <a:gd name="connsiteY28" fmla="*/ 2189467 h 2433307"/>
                <a:gd name="connsiteX29" fmla="*/ 1083951 w 2085975"/>
                <a:gd name="connsiteY29" fmla="*/ 2188714 h 2433307"/>
                <a:gd name="connsiteX30" fmla="*/ 891973 w 2085975"/>
                <a:gd name="connsiteY30" fmla="*/ 2157791 h 2433307"/>
                <a:gd name="connsiteX31" fmla="*/ 891540 w 2085975"/>
                <a:gd name="connsiteY31" fmla="*/ 2158365 h 2433307"/>
                <a:gd name="connsiteX32" fmla="*/ 820091 w 2085975"/>
                <a:gd name="connsiteY32" fmla="*/ 2180928 h 2433307"/>
                <a:gd name="connsiteX33" fmla="*/ 820026 w 2085975"/>
                <a:gd name="connsiteY33" fmla="*/ 2180511 h 2433307"/>
                <a:gd name="connsiteX34" fmla="*/ 891973 w 2085975"/>
                <a:gd name="connsiteY34" fmla="*/ 2157791 h 2433307"/>
                <a:gd name="connsiteX35" fmla="*/ 1565691 w 2085975"/>
                <a:gd name="connsiteY35" fmla="*/ 1775952 h 2433307"/>
                <a:gd name="connsiteX36" fmla="*/ 1562956 w 2085975"/>
                <a:gd name="connsiteY36" fmla="*/ 1776635 h 2433307"/>
                <a:gd name="connsiteX37" fmla="*/ 1565691 w 2085975"/>
                <a:gd name="connsiteY37" fmla="*/ 1775952 h 2433307"/>
                <a:gd name="connsiteX38" fmla="*/ 338452 w 2085975"/>
                <a:gd name="connsiteY38" fmla="*/ 1588442 h 2433307"/>
                <a:gd name="connsiteX39" fmla="*/ 338961 w 2085975"/>
                <a:gd name="connsiteY39" fmla="*/ 1588971 h 2433307"/>
                <a:gd name="connsiteX40" fmla="*/ 338452 w 2085975"/>
                <a:gd name="connsiteY40" fmla="*/ 1588442 h 2433307"/>
                <a:gd name="connsiteX41" fmla="*/ 537210 w 2085975"/>
                <a:gd name="connsiteY41" fmla="*/ 0 h 2433307"/>
                <a:gd name="connsiteX42" fmla="*/ 563880 w 2085975"/>
                <a:gd name="connsiteY42" fmla="*/ 80010 h 2433307"/>
                <a:gd name="connsiteX43" fmla="*/ 672465 w 2085975"/>
                <a:gd name="connsiteY43" fmla="*/ 51435 h 2433307"/>
                <a:gd name="connsiteX44" fmla="*/ 721352 w 2085975"/>
                <a:gd name="connsiteY44" fmla="*/ 29486 h 2433307"/>
                <a:gd name="connsiteX45" fmla="*/ 744855 w 2085975"/>
                <a:gd name="connsiteY45" fmla="*/ 59055 h 2433307"/>
                <a:gd name="connsiteX46" fmla="*/ 739140 w 2085975"/>
                <a:gd name="connsiteY46" fmla="*/ 89535 h 2433307"/>
                <a:gd name="connsiteX47" fmla="*/ 821055 w 2085975"/>
                <a:gd name="connsiteY47" fmla="*/ 93345 h 2433307"/>
                <a:gd name="connsiteX48" fmla="*/ 834390 w 2085975"/>
                <a:gd name="connsiteY48" fmla="*/ 19050 h 2433307"/>
                <a:gd name="connsiteX49" fmla="*/ 855345 w 2085975"/>
                <a:gd name="connsiteY49" fmla="*/ 47625 h 2433307"/>
                <a:gd name="connsiteX50" fmla="*/ 946785 w 2085975"/>
                <a:gd name="connsiteY50" fmla="*/ 47625 h 2433307"/>
                <a:gd name="connsiteX51" fmla="*/ 996315 w 2085975"/>
                <a:gd name="connsiteY51" fmla="*/ 38100 h 2433307"/>
                <a:gd name="connsiteX52" fmla="*/ 1003935 w 2085975"/>
                <a:gd name="connsiteY52" fmla="*/ 9525 h 2433307"/>
                <a:gd name="connsiteX53" fmla="*/ 1064895 w 2085975"/>
                <a:gd name="connsiteY53" fmla="*/ 0 h 2433307"/>
                <a:gd name="connsiteX54" fmla="*/ 1097280 w 2085975"/>
                <a:gd name="connsiteY54" fmla="*/ 102870 h 2433307"/>
                <a:gd name="connsiteX55" fmla="*/ 1110615 w 2085975"/>
                <a:gd name="connsiteY55" fmla="*/ 102870 h 2433307"/>
                <a:gd name="connsiteX56" fmla="*/ 1135380 w 2085975"/>
                <a:gd name="connsiteY56" fmla="*/ 190500 h 2433307"/>
                <a:gd name="connsiteX57" fmla="*/ 1137805 w 2085975"/>
                <a:gd name="connsiteY57" fmla="*/ 195722 h 2433307"/>
                <a:gd name="connsiteX58" fmla="*/ 1135380 w 2085975"/>
                <a:gd name="connsiteY58" fmla="*/ 198120 h 2433307"/>
                <a:gd name="connsiteX59" fmla="*/ 1131570 w 2085975"/>
                <a:gd name="connsiteY59" fmla="*/ 240030 h 2433307"/>
                <a:gd name="connsiteX60" fmla="*/ 1156335 w 2085975"/>
                <a:gd name="connsiteY60" fmla="*/ 346710 h 2433307"/>
                <a:gd name="connsiteX61" fmla="*/ 1099185 w 2085975"/>
                <a:gd name="connsiteY61" fmla="*/ 363855 h 2433307"/>
                <a:gd name="connsiteX62" fmla="*/ 1127760 w 2085975"/>
                <a:gd name="connsiteY62" fmla="*/ 510540 h 2433307"/>
                <a:gd name="connsiteX63" fmla="*/ 1148715 w 2085975"/>
                <a:gd name="connsiteY63" fmla="*/ 563880 h 2433307"/>
                <a:gd name="connsiteX64" fmla="*/ 1194435 w 2085975"/>
                <a:gd name="connsiteY64" fmla="*/ 641985 h 2433307"/>
                <a:gd name="connsiteX65" fmla="*/ 1215390 w 2085975"/>
                <a:gd name="connsiteY65" fmla="*/ 645795 h 2433307"/>
                <a:gd name="connsiteX66" fmla="*/ 1243965 w 2085975"/>
                <a:gd name="connsiteY66" fmla="*/ 737235 h 2433307"/>
                <a:gd name="connsiteX67" fmla="*/ 1423035 w 2085975"/>
                <a:gd name="connsiteY67" fmla="*/ 702945 h 2433307"/>
                <a:gd name="connsiteX68" fmla="*/ 1422609 w 2085975"/>
                <a:gd name="connsiteY68" fmla="*/ 700259 h 2433307"/>
                <a:gd name="connsiteX69" fmla="*/ 1468755 w 2085975"/>
                <a:gd name="connsiteY69" fmla="*/ 689610 h 2433307"/>
                <a:gd name="connsiteX70" fmla="*/ 1491615 w 2085975"/>
                <a:gd name="connsiteY70" fmla="*/ 659130 h 2433307"/>
                <a:gd name="connsiteX71" fmla="*/ 1520190 w 2085975"/>
                <a:gd name="connsiteY71" fmla="*/ 645795 h 2433307"/>
                <a:gd name="connsiteX72" fmla="*/ 1531620 w 2085975"/>
                <a:gd name="connsiteY72" fmla="*/ 613410 h 2433307"/>
                <a:gd name="connsiteX73" fmla="*/ 1552575 w 2085975"/>
                <a:gd name="connsiteY73" fmla="*/ 594360 h 2433307"/>
                <a:gd name="connsiteX74" fmla="*/ 1573530 w 2085975"/>
                <a:gd name="connsiteY74" fmla="*/ 609600 h 2433307"/>
                <a:gd name="connsiteX75" fmla="*/ 1567815 w 2085975"/>
                <a:gd name="connsiteY75" fmla="*/ 708660 h 2433307"/>
                <a:gd name="connsiteX76" fmla="*/ 1638300 w 2085975"/>
                <a:gd name="connsiteY76" fmla="*/ 786765 h 2433307"/>
                <a:gd name="connsiteX77" fmla="*/ 1640205 w 2085975"/>
                <a:gd name="connsiteY77" fmla="*/ 851535 h 2433307"/>
                <a:gd name="connsiteX78" fmla="*/ 1615440 w 2085975"/>
                <a:gd name="connsiteY78" fmla="*/ 872490 h 2433307"/>
                <a:gd name="connsiteX79" fmla="*/ 1678305 w 2085975"/>
                <a:gd name="connsiteY79" fmla="*/ 876300 h 2433307"/>
                <a:gd name="connsiteX80" fmla="*/ 1964632 w 2085975"/>
                <a:gd name="connsiteY80" fmla="*/ 811829 h 2433307"/>
                <a:gd name="connsiteX81" fmla="*/ 1985010 w 2085975"/>
                <a:gd name="connsiteY81" fmla="*/ 889635 h 2433307"/>
                <a:gd name="connsiteX82" fmla="*/ 1977390 w 2085975"/>
                <a:gd name="connsiteY82" fmla="*/ 942975 h 2433307"/>
                <a:gd name="connsiteX83" fmla="*/ 1912620 w 2085975"/>
                <a:gd name="connsiteY83" fmla="*/ 952500 h 2433307"/>
                <a:gd name="connsiteX84" fmla="*/ 1912620 w 2085975"/>
                <a:gd name="connsiteY84" fmla="*/ 1022985 h 2433307"/>
                <a:gd name="connsiteX85" fmla="*/ 1956435 w 2085975"/>
                <a:gd name="connsiteY85" fmla="*/ 1028700 h 2433307"/>
                <a:gd name="connsiteX86" fmla="*/ 1996440 w 2085975"/>
                <a:gd name="connsiteY86" fmla="*/ 1002030 h 2433307"/>
                <a:gd name="connsiteX87" fmla="*/ 1975485 w 2085975"/>
                <a:gd name="connsiteY87" fmla="*/ 1057275 h 2433307"/>
                <a:gd name="connsiteX88" fmla="*/ 1971675 w 2085975"/>
                <a:gd name="connsiteY88" fmla="*/ 1137285 h 2433307"/>
                <a:gd name="connsiteX89" fmla="*/ 1976108 w 2085975"/>
                <a:gd name="connsiteY89" fmla="*/ 1138062 h 2433307"/>
                <a:gd name="connsiteX90" fmla="*/ 2025015 w 2085975"/>
                <a:gd name="connsiteY90" fmla="*/ 1226820 h 2433307"/>
                <a:gd name="connsiteX91" fmla="*/ 1965960 w 2085975"/>
                <a:gd name="connsiteY91" fmla="*/ 1257300 h 2433307"/>
                <a:gd name="connsiteX92" fmla="*/ 1975485 w 2085975"/>
                <a:gd name="connsiteY92" fmla="*/ 1295400 h 2433307"/>
                <a:gd name="connsiteX93" fmla="*/ 1929765 w 2085975"/>
                <a:gd name="connsiteY93" fmla="*/ 1350645 h 2433307"/>
                <a:gd name="connsiteX94" fmla="*/ 2057400 w 2085975"/>
                <a:gd name="connsiteY94" fmla="*/ 1419225 h 2433307"/>
                <a:gd name="connsiteX95" fmla="*/ 2034540 w 2085975"/>
                <a:gd name="connsiteY95" fmla="*/ 1451610 h 2433307"/>
                <a:gd name="connsiteX96" fmla="*/ 2085975 w 2085975"/>
                <a:gd name="connsiteY96" fmla="*/ 1527810 h 2433307"/>
                <a:gd name="connsiteX97" fmla="*/ 2080260 w 2085975"/>
                <a:gd name="connsiteY97" fmla="*/ 1565910 h 2433307"/>
                <a:gd name="connsiteX98" fmla="*/ 2045970 w 2085975"/>
                <a:gd name="connsiteY98" fmla="*/ 1581150 h 2433307"/>
                <a:gd name="connsiteX99" fmla="*/ 2013585 w 2085975"/>
                <a:gd name="connsiteY99" fmla="*/ 1657350 h 2433307"/>
                <a:gd name="connsiteX100" fmla="*/ 2047875 w 2085975"/>
                <a:gd name="connsiteY100" fmla="*/ 1691640 h 2433307"/>
                <a:gd name="connsiteX101" fmla="*/ 2011680 w 2085975"/>
                <a:gd name="connsiteY101" fmla="*/ 1737360 h 2433307"/>
                <a:gd name="connsiteX102" fmla="*/ 2013585 w 2085975"/>
                <a:gd name="connsiteY102" fmla="*/ 1739265 h 2433307"/>
                <a:gd name="connsiteX103" fmla="*/ 1912620 w 2085975"/>
                <a:gd name="connsiteY103" fmla="*/ 1644015 h 2433307"/>
                <a:gd name="connsiteX104" fmla="*/ 1823085 w 2085975"/>
                <a:gd name="connsiteY104" fmla="*/ 1708785 h 2433307"/>
                <a:gd name="connsiteX105" fmla="*/ 1691640 w 2085975"/>
                <a:gd name="connsiteY105" fmla="*/ 1737360 h 2433307"/>
                <a:gd name="connsiteX106" fmla="*/ 1678305 w 2085975"/>
                <a:gd name="connsiteY106" fmla="*/ 1722120 h 2433307"/>
                <a:gd name="connsiteX107" fmla="*/ 1621155 w 2085975"/>
                <a:gd name="connsiteY107" fmla="*/ 1737360 h 2433307"/>
                <a:gd name="connsiteX108" fmla="*/ 1617345 w 2085975"/>
                <a:gd name="connsiteY108" fmla="*/ 1760220 h 2433307"/>
                <a:gd name="connsiteX109" fmla="*/ 1565432 w 2085975"/>
                <a:gd name="connsiteY109" fmla="*/ 1773198 h 2433307"/>
                <a:gd name="connsiteX110" fmla="*/ 1564005 w 2085975"/>
                <a:gd name="connsiteY110" fmla="*/ 1771650 h 2433307"/>
                <a:gd name="connsiteX111" fmla="*/ 1520190 w 2085975"/>
                <a:gd name="connsiteY111" fmla="*/ 1811655 h 2433307"/>
                <a:gd name="connsiteX112" fmla="*/ 1501140 w 2085975"/>
                <a:gd name="connsiteY112" fmla="*/ 1811655 h 2433307"/>
                <a:gd name="connsiteX113" fmla="*/ 1428750 w 2085975"/>
                <a:gd name="connsiteY113" fmla="*/ 1903095 h 2433307"/>
                <a:gd name="connsiteX114" fmla="*/ 1421130 w 2085975"/>
                <a:gd name="connsiteY114" fmla="*/ 1952625 h 2433307"/>
                <a:gd name="connsiteX115" fmla="*/ 1396365 w 2085975"/>
                <a:gd name="connsiteY115" fmla="*/ 1918335 h 2433307"/>
                <a:gd name="connsiteX116" fmla="*/ 1358265 w 2085975"/>
                <a:gd name="connsiteY116" fmla="*/ 1986915 h 2433307"/>
                <a:gd name="connsiteX117" fmla="*/ 1343025 w 2085975"/>
                <a:gd name="connsiteY117" fmla="*/ 1986915 h 2433307"/>
                <a:gd name="connsiteX118" fmla="*/ 1297305 w 2085975"/>
                <a:gd name="connsiteY118" fmla="*/ 2019300 h 2433307"/>
                <a:gd name="connsiteX119" fmla="*/ 1301115 w 2085975"/>
                <a:gd name="connsiteY119" fmla="*/ 2038350 h 2433307"/>
                <a:gd name="connsiteX120" fmla="*/ 1259205 w 2085975"/>
                <a:gd name="connsiteY120" fmla="*/ 2066925 h 2433307"/>
                <a:gd name="connsiteX121" fmla="*/ 1272540 w 2085975"/>
                <a:gd name="connsiteY121" fmla="*/ 2097405 h 2433307"/>
                <a:gd name="connsiteX122" fmla="*/ 1202055 w 2085975"/>
                <a:gd name="connsiteY122" fmla="*/ 2106930 h 2433307"/>
                <a:gd name="connsiteX123" fmla="*/ 1183005 w 2085975"/>
                <a:gd name="connsiteY123" fmla="*/ 2143125 h 2433307"/>
                <a:gd name="connsiteX124" fmla="*/ 1156335 w 2085975"/>
                <a:gd name="connsiteY124" fmla="*/ 2164080 h 2433307"/>
                <a:gd name="connsiteX125" fmla="*/ 1122045 w 2085975"/>
                <a:gd name="connsiteY125" fmla="*/ 2141220 h 2433307"/>
                <a:gd name="connsiteX126" fmla="*/ 1107891 w 2085975"/>
                <a:gd name="connsiteY126" fmla="*/ 2157396 h 2433307"/>
                <a:gd name="connsiteX127" fmla="*/ 1106805 w 2085975"/>
                <a:gd name="connsiteY127" fmla="*/ 2156460 h 2433307"/>
                <a:gd name="connsiteX128" fmla="*/ 979170 w 2085975"/>
                <a:gd name="connsiteY128" fmla="*/ 2042160 h 2433307"/>
                <a:gd name="connsiteX129" fmla="*/ 932138 w 2085975"/>
                <a:gd name="connsiteY129" fmla="*/ 2104529 h 2433307"/>
                <a:gd name="connsiteX130" fmla="*/ 851535 w 2085975"/>
                <a:gd name="connsiteY130" fmla="*/ 2101216 h 2433307"/>
                <a:gd name="connsiteX131" fmla="*/ 847725 w 2085975"/>
                <a:gd name="connsiteY131" fmla="*/ 2129791 h 2433307"/>
                <a:gd name="connsiteX132" fmla="*/ 689610 w 2085975"/>
                <a:gd name="connsiteY132" fmla="*/ 2129791 h 2433307"/>
                <a:gd name="connsiteX133" fmla="*/ 685800 w 2085975"/>
                <a:gd name="connsiteY133" fmla="*/ 2025016 h 2433307"/>
                <a:gd name="connsiteX134" fmla="*/ 683980 w 2085975"/>
                <a:gd name="connsiteY134" fmla="*/ 2024761 h 2433307"/>
                <a:gd name="connsiteX135" fmla="*/ 701040 w 2085975"/>
                <a:gd name="connsiteY135" fmla="*/ 1973580 h 2433307"/>
                <a:gd name="connsiteX136" fmla="*/ 659130 w 2085975"/>
                <a:gd name="connsiteY136" fmla="*/ 1939290 h 2433307"/>
                <a:gd name="connsiteX137" fmla="*/ 662940 w 2085975"/>
                <a:gd name="connsiteY137" fmla="*/ 1899285 h 2433307"/>
                <a:gd name="connsiteX138" fmla="*/ 674370 w 2085975"/>
                <a:gd name="connsiteY138" fmla="*/ 1836420 h 2433307"/>
                <a:gd name="connsiteX139" fmla="*/ 643890 w 2085975"/>
                <a:gd name="connsiteY139" fmla="*/ 1802130 h 2433307"/>
                <a:gd name="connsiteX140" fmla="*/ 590550 w 2085975"/>
                <a:gd name="connsiteY140" fmla="*/ 1790700 h 2433307"/>
                <a:gd name="connsiteX141" fmla="*/ 520065 w 2085975"/>
                <a:gd name="connsiteY141" fmla="*/ 1731645 h 2433307"/>
                <a:gd name="connsiteX142" fmla="*/ 520065 w 2085975"/>
                <a:gd name="connsiteY142" fmla="*/ 1704975 h 2433307"/>
                <a:gd name="connsiteX143" fmla="*/ 491490 w 2085975"/>
                <a:gd name="connsiteY143" fmla="*/ 1708785 h 2433307"/>
                <a:gd name="connsiteX144" fmla="*/ 386715 w 2085975"/>
                <a:gd name="connsiteY144" fmla="*/ 1638300 h 2433307"/>
                <a:gd name="connsiteX145" fmla="*/ 345639 w 2085975"/>
                <a:gd name="connsiteY145" fmla="*/ 1595581 h 2433307"/>
                <a:gd name="connsiteX146" fmla="*/ 346710 w 2085975"/>
                <a:gd name="connsiteY146" fmla="*/ 1543050 h 2433307"/>
                <a:gd name="connsiteX147" fmla="*/ 302895 w 2085975"/>
                <a:gd name="connsiteY147" fmla="*/ 1522095 h 2433307"/>
                <a:gd name="connsiteX148" fmla="*/ 318135 w 2085975"/>
                <a:gd name="connsiteY148" fmla="*/ 1470660 h 2433307"/>
                <a:gd name="connsiteX149" fmla="*/ 274320 w 2085975"/>
                <a:gd name="connsiteY149" fmla="*/ 1491615 h 2433307"/>
                <a:gd name="connsiteX150" fmla="*/ 241935 w 2085975"/>
                <a:gd name="connsiteY150" fmla="*/ 1491615 h 2433307"/>
                <a:gd name="connsiteX151" fmla="*/ 236220 w 2085975"/>
                <a:gd name="connsiteY151" fmla="*/ 1510665 h 2433307"/>
                <a:gd name="connsiteX152" fmla="*/ 85676 w 2085975"/>
                <a:gd name="connsiteY152" fmla="*/ 1510087 h 2433307"/>
                <a:gd name="connsiteX153" fmla="*/ 80010 w 2085975"/>
                <a:gd name="connsiteY153" fmla="*/ 1443990 h 2433307"/>
                <a:gd name="connsiteX154" fmla="*/ 30480 w 2085975"/>
                <a:gd name="connsiteY154" fmla="*/ 1466850 h 2433307"/>
                <a:gd name="connsiteX155" fmla="*/ 9525 w 2085975"/>
                <a:gd name="connsiteY155" fmla="*/ 1390650 h 2433307"/>
                <a:gd name="connsiteX156" fmla="*/ 0 w 2085975"/>
                <a:gd name="connsiteY156" fmla="*/ 1389648 h 2433307"/>
                <a:gd name="connsiteX157" fmla="*/ 0 w 2085975"/>
                <a:gd name="connsiteY157" fmla="*/ 1352550 h 2433307"/>
                <a:gd name="connsiteX158" fmla="*/ 30480 w 2085975"/>
                <a:gd name="connsiteY158" fmla="*/ 1314450 h 2433307"/>
                <a:gd name="connsiteX159" fmla="*/ 95250 w 2085975"/>
                <a:gd name="connsiteY159" fmla="*/ 1303020 h 2433307"/>
                <a:gd name="connsiteX160" fmla="*/ 112395 w 2085975"/>
                <a:gd name="connsiteY160" fmla="*/ 1238250 h 2433307"/>
                <a:gd name="connsiteX161" fmla="*/ 100965 w 2085975"/>
                <a:gd name="connsiteY161" fmla="*/ 1143000 h 2433307"/>
                <a:gd name="connsiteX162" fmla="*/ 101779 w 2085975"/>
                <a:gd name="connsiteY162" fmla="*/ 1135131 h 2433307"/>
                <a:gd name="connsiteX163" fmla="*/ 190501 w 2085975"/>
                <a:gd name="connsiteY163" fmla="*/ 1110615 h 2433307"/>
                <a:gd name="connsiteX164" fmla="*/ 207646 w 2085975"/>
                <a:gd name="connsiteY164" fmla="*/ 1022985 h 2433307"/>
                <a:gd name="connsiteX165" fmla="*/ 186691 w 2085975"/>
                <a:gd name="connsiteY165" fmla="*/ 986790 h 2433307"/>
                <a:gd name="connsiteX166" fmla="*/ 57151 w 2085975"/>
                <a:gd name="connsiteY166" fmla="*/ 969645 h 2433307"/>
                <a:gd name="connsiteX167" fmla="*/ 125731 w 2085975"/>
                <a:gd name="connsiteY167" fmla="*/ 843915 h 2433307"/>
                <a:gd name="connsiteX168" fmla="*/ 129541 w 2085975"/>
                <a:gd name="connsiteY168" fmla="*/ 731520 h 2433307"/>
                <a:gd name="connsiteX169" fmla="*/ 104775 w 2085975"/>
                <a:gd name="connsiteY169" fmla="*/ 715066 h 2433307"/>
                <a:gd name="connsiteX170" fmla="*/ 104775 w 2085975"/>
                <a:gd name="connsiteY170" fmla="*/ 567691 h 2433307"/>
                <a:gd name="connsiteX171" fmla="*/ 125730 w 2085975"/>
                <a:gd name="connsiteY171" fmla="*/ 489586 h 2433307"/>
                <a:gd name="connsiteX172" fmla="*/ 95250 w 2085975"/>
                <a:gd name="connsiteY172" fmla="*/ 447676 h 2433307"/>
                <a:gd name="connsiteX173" fmla="*/ 169545 w 2085975"/>
                <a:gd name="connsiteY173" fmla="*/ 449581 h 2433307"/>
                <a:gd name="connsiteX174" fmla="*/ 164949 w 2085975"/>
                <a:gd name="connsiteY174" fmla="*/ 446066 h 2433307"/>
                <a:gd name="connsiteX175" fmla="*/ 169545 w 2085975"/>
                <a:gd name="connsiteY175" fmla="*/ 447675 h 2433307"/>
                <a:gd name="connsiteX176" fmla="*/ 200025 w 2085975"/>
                <a:gd name="connsiteY176" fmla="*/ 382905 h 2433307"/>
                <a:gd name="connsiteX177" fmla="*/ 283845 w 2085975"/>
                <a:gd name="connsiteY177" fmla="*/ 384810 h 2433307"/>
                <a:gd name="connsiteX178" fmla="*/ 329565 w 2085975"/>
                <a:gd name="connsiteY178" fmla="*/ 361950 h 2433307"/>
                <a:gd name="connsiteX179" fmla="*/ 344805 w 2085975"/>
                <a:gd name="connsiteY179" fmla="*/ 335280 h 2433307"/>
                <a:gd name="connsiteX180" fmla="*/ 348615 w 2085975"/>
                <a:gd name="connsiteY180" fmla="*/ 266700 h 2433307"/>
                <a:gd name="connsiteX181" fmla="*/ 325755 w 2085975"/>
                <a:gd name="connsiteY181" fmla="*/ 198120 h 2433307"/>
                <a:gd name="connsiteX182" fmla="*/ 272415 w 2085975"/>
                <a:gd name="connsiteY182" fmla="*/ 137160 h 2433307"/>
                <a:gd name="connsiteX183" fmla="*/ 295275 w 2085975"/>
                <a:gd name="connsiteY183" fmla="*/ 125730 h 2433307"/>
                <a:gd name="connsiteX184" fmla="*/ 293496 w 2085975"/>
                <a:gd name="connsiteY184" fmla="*/ 119401 h 2433307"/>
                <a:gd name="connsiteX185" fmla="*/ 295275 w 2085975"/>
                <a:gd name="connsiteY185" fmla="*/ 120015 h 2433307"/>
                <a:gd name="connsiteX186" fmla="*/ 337185 w 2085975"/>
                <a:gd name="connsiteY186" fmla="*/ 74295 h 2433307"/>
                <a:gd name="connsiteX187" fmla="*/ 403860 w 2085975"/>
                <a:gd name="connsiteY187" fmla="*/ 85725 h 2433307"/>
                <a:gd name="connsiteX188" fmla="*/ 381000 w 2085975"/>
                <a:gd name="connsiteY188" fmla="*/ 49530 h 2433307"/>
                <a:gd name="connsiteX189" fmla="*/ 432435 w 2085975"/>
                <a:gd name="connsiteY189" fmla="*/ 13335 h 2433307"/>
                <a:gd name="connsiteX190" fmla="*/ 537210 w 2085975"/>
                <a:gd name="connsiteY190" fmla="*/ 0 h 2433307"/>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56335 w 2085975"/>
                <a:gd name="connsiteY8" fmla="*/ 2360295 h 2381250"/>
                <a:gd name="connsiteX9" fmla="*/ 1154770 w 2085975"/>
                <a:gd name="connsiteY9" fmla="*/ 2361656 h 2381250"/>
                <a:gd name="connsiteX10" fmla="*/ 1102342 w 2085975"/>
                <a:gd name="connsiteY10" fmla="*/ 2339962 h 2381250"/>
                <a:gd name="connsiteX11" fmla="*/ 1102640 w 2085975"/>
                <a:gd name="connsiteY11" fmla="*/ 2338077 h 2381250"/>
                <a:gd name="connsiteX12" fmla="*/ 838132 w 2085975"/>
                <a:gd name="connsiteY12" fmla="*/ 2302711 h 2381250"/>
                <a:gd name="connsiteX13" fmla="*/ 838200 w 2085975"/>
                <a:gd name="connsiteY13" fmla="*/ 2303145 h 2381250"/>
                <a:gd name="connsiteX14" fmla="*/ 787894 w 2085975"/>
                <a:gd name="connsiteY14" fmla="*/ 2318051 h 2381250"/>
                <a:gd name="connsiteX15" fmla="*/ 787641 w 2085975"/>
                <a:gd name="connsiteY15" fmla="*/ 2317671 h 2381250"/>
                <a:gd name="connsiteX16" fmla="*/ 838132 w 2085975"/>
                <a:gd name="connsiteY16" fmla="*/ 2302711 h 2381250"/>
                <a:gd name="connsiteX17" fmla="*/ 1138418 w 2085975"/>
                <a:gd name="connsiteY17" fmla="*/ 2269355 h 2381250"/>
                <a:gd name="connsiteX18" fmla="*/ 1202055 w 2085975"/>
                <a:gd name="connsiteY18" fmla="*/ 2297430 h 2381250"/>
                <a:gd name="connsiteX19" fmla="*/ 1197951 w 2085975"/>
                <a:gd name="connsiteY19" fmla="*/ 2297594 h 2381250"/>
                <a:gd name="connsiteX20" fmla="*/ 1138537 w 2085975"/>
                <a:gd name="connsiteY20" fmla="*/ 2271382 h 2381250"/>
                <a:gd name="connsiteX21" fmla="*/ 1138418 w 2085975"/>
                <a:gd name="connsiteY21" fmla="*/ 2269355 h 2381250"/>
                <a:gd name="connsiteX22" fmla="*/ 1083951 w 2085975"/>
                <a:gd name="connsiteY22" fmla="*/ 2188714 h 2381250"/>
                <a:gd name="connsiteX23" fmla="*/ 1135380 w 2085975"/>
                <a:gd name="connsiteY23" fmla="*/ 2236470 h 2381250"/>
                <a:gd name="connsiteX24" fmla="*/ 1135465 w 2085975"/>
                <a:gd name="connsiteY24" fmla="*/ 2237914 h 2381250"/>
                <a:gd name="connsiteX25" fmla="*/ 1083292 w 2085975"/>
                <a:gd name="connsiteY25" fmla="*/ 2189467 h 2381250"/>
                <a:gd name="connsiteX26" fmla="*/ 1083951 w 2085975"/>
                <a:gd name="connsiteY26" fmla="*/ 2188714 h 2381250"/>
                <a:gd name="connsiteX27" fmla="*/ 891973 w 2085975"/>
                <a:gd name="connsiteY27" fmla="*/ 2157791 h 2381250"/>
                <a:gd name="connsiteX28" fmla="*/ 891540 w 2085975"/>
                <a:gd name="connsiteY28" fmla="*/ 2158365 h 2381250"/>
                <a:gd name="connsiteX29" fmla="*/ 820091 w 2085975"/>
                <a:gd name="connsiteY29" fmla="*/ 2180928 h 2381250"/>
                <a:gd name="connsiteX30" fmla="*/ 820026 w 2085975"/>
                <a:gd name="connsiteY30" fmla="*/ 2180511 h 2381250"/>
                <a:gd name="connsiteX31" fmla="*/ 891973 w 2085975"/>
                <a:gd name="connsiteY31" fmla="*/ 2157791 h 2381250"/>
                <a:gd name="connsiteX32" fmla="*/ 1565691 w 2085975"/>
                <a:gd name="connsiteY32" fmla="*/ 1775952 h 2381250"/>
                <a:gd name="connsiteX33" fmla="*/ 1562956 w 2085975"/>
                <a:gd name="connsiteY33" fmla="*/ 1776635 h 2381250"/>
                <a:gd name="connsiteX34" fmla="*/ 1565691 w 2085975"/>
                <a:gd name="connsiteY34" fmla="*/ 1775952 h 2381250"/>
                <a:gd name="connsiteX35" fmla="*/ 338452 w 2085975"/>
                <a:gd name="connsiteY35" fmla="*/ 1588442 h 2381250"/>
                <a:gd name="connsiteX36" fmla="*/ 338961 w 2085975"/>
                <a:gd name="connsiteY36" fmla="*/ 1588971 h 2381250"/>
                <a:gd name="connsiteX37" fmla="*/ 338452 w 2085975"/>
                <a:gd name="connsiteY37" fmla="*/ 1588442 h 2381250"/>
                <a:gd name="connsiteX38" fmla="*/ 537210 w 2085975"/>
                <a:gd name="connsiteY38" fmla="*/ 0 h 2381250"/>
                <a:gd name="connsiteX39" fmla="*/ 563880 w 2085975"/>
                <a:gd name="connsiteY39" fmla="*/ 80010 h 2381250"/>
                <a:gd name="connsiteX40" fmla="*/ 672465 w 2085975"/>
                <a:gd name="connsiteY40" fmla="*/ 51435 h 2381250"/>
                <a:gd name="connsiteX41" fmla="*/ 721352 w 2085975"/>
                <a:gd name="connsiteY41" fmla="*/ 29486 h 2381250"/>
                <a:gd name="connsiteX42" fmla="*/ 744855 w 2085975"/>
                <a:gd name="connsiteY42" fmla="*/ 59055 h 2381250"/>
                <a:gd name="connsiteX43" fmla="*/ 739140 w 2085975"/>
                <a:gd name="connsiteY43" fmla="*/ 89535 h 2381250"/>
                <a:gd name="connsiteX44" fmla="*/ 821055 w 2085975"/>
                <a:gd name="connsiteY44" fmla="*/ 93345 h 2381250"/>
                <a:gd name="connsiteX45" fmla="*/ 834390 w 2085975"/>
                <a:gd name="connsiteY45" fmla="*/ 19050 h 2381250"/>
                <a:gd name="connsiteX46" fmla="*/ 855345 w 2085975"/>
                <a:gd name="connsiteY46" fmla="*/ 47625 h 2381250"/>
                <a:gd name="connsiteX47" fmla="*/ 946785 w 2085975"/>
                <a:gd name="connsiteY47" fmla="*/ 47625 h 2381250"/>
                <a:gd name="connsiteX48" fmla="*/ 996315 w 2085975"/>
                <a:gd name="connsiteY48" fmla="*/ 38100 h 2381250"/>
                <a:gd name="connsiteX49" fmla="*/ 1003935 w 2085975"/>
                <a:gd name="connsiteY49" fmla="*/ 9525 h 2381250"/>
                <a:gd name="connsiteX50" fmla="*/ 1064895 w 2085975"/>
                <a:gd name="connsiteY50" fmla="*/ 0 h 2381250"/>
                <a:gd name="connsiteX51" fmla="*/ 1097280 w 2085975"/>
                <a:gd name="connsiteY51" fmla="*/ 102870 h 2381250"/>
                <a:gd name="connsiteX52" fmla="*/ 1110615 w 2085975"/>
                <a:gd name="connsiteY52" fmla="*/ 102870 h 2381250"/>
                <a:gd name="connsiteX53" fmla="*/ 1135380 w 2085975"/>
                <a:gd name="connsiteY53" fmla="*/ 190500 h 2381250"/>
                <a:gd name="connsiteX54" fmla="*/ 1137805 w 2085975"/>
                <a:gd name="connsiteY54" fmla="*/ 195722 h 2381250"/>
                <a:gd name="connsiteX55" fmla="*/ 1135380 w 2085975"/>
                <a:gd name="connsiteY55" fmla="*/ 198120 h 2381250"/>
                <a:gd name="connsiteX56" fmla="*/ 1131570 w 2085975"/>
                <a:gd name="connsiteY56" fmla="*/ 240030 h 2381250"/>
                <a:gd name="connsiteX57" fmla="*/ 1156335 w 2085975"/>
                <a:gd name="connsiteY57" fmla="*/ 346710 h 2381250"/>
                <a:gd name="connsiteX58" fmla="*/ 1099185 w 2085975"/>
                <a:gd name="connsiteY58" fmla="*/ 363855 h 2381250"/>
                <a:gd name="connsiteX59" fmla="*/ 1127760 w 2085975"/>
                <a:gd name="connsiteY59" fmla="*/ 510540 h 2381250"/>
                <a:gd name="connsiteX60" fmla="*/ 1148715 w 2085975"/>
                <a:gd name="connsiteY60" fmla="*/ 563880 h 2381250"/>
                <a:gd name="connsiteX61" fmla="*/ 1194435 w 2085975"/>
                <a:gd name="connsiteY61" fmla="*/ 641985 h 2381250"/>
                <a:gd name="connsiteX62" fmla="*/ 1215390 w 2085975"/>
                <a:gd name="connsiteY62" fmla="*/ 645795 h 2381250"/>
                <a:gd name="connsiteX63" fmla="*/ 1243965 w 2085975"/>
                <a:gd name="connsiteY63" fmla="*/ 737235 h 2381250"/>
                <a:gd name="connsiteX64" fmla="*/ 1423035 w 2085975"/>
                <a:gd name="connsiteY64" fmla="*/ 702945 h 2381250"/>
                <a:gd name="connsiteX65" fmla="*/ 1422609 w 2085975"/>
                <a:gd name="connsiteY65" fmla="*/ 700259 h 2381250"/>
                <a:gd name="connsiteX66" fmla="*/ 1468755 w 2085975"/>
                <a:gd name="connsiteY66" fmla="*/ 689610 h 2381250"/>
                <a:gd name="connsiteX67" fmla="*/ 1491615 w 2085975"/>
                <a:gd name="connsiteY67" fmla="*/ 659130 h 2381250"/>
                <a:gd name="connsiteX68" fmla="*/ 1520190 w 2085975"/>
                <a:gd name="connsiteY68" fmla="*/ 645795 h 2381250"/>
                <a:gd name="connsiteX69" fmla="*/ 1531620 w 2085975"/>
                <a:gd name="connsiteY69" fmla="*/ 613410 h 2381250"/>
                <a:gd name="connsiteX70" fmla="*/ 1552575 w 2085975"/>
                <a:gd name="connsiteY70" fmla="*/ 594360 h 2381250"/>
                <a:gd name="connsiteX71" fmla="*/ 1573530 w 2085975"/>
                <a:gd name="connsiteY71" fmla="*/ 609600 h 2381250"/>
                <a:gd name="connsiteX72" fmla="*/ 1567815 w 2085975"/>
                <a:gd name="connsiteY72" fmla="*/ 708660 h 2381250"/>
                <a:gd name="connsiteX73" fmla="*/ 1638300 w 2085975"/>
                <a:gd name="connsiteY73" fmla="*/ 786765 h 2381250"/>
                <a:gd name="connsiteX74" fmla="*/ 1640205 w 2085975"/>
                <a:gd name="connsiteY74" fmla="*/ 851535 h 2381250"/>
                <a:gd name="connsiteX75" fmla="*/ 1615440 w 2085975"/>
                <a:gd name="connsiteY75" fmla="*/ 872490 h 2381250"/>
                <a:gd name="connsiteX76" fmla="*/ 1678305 w 2085975"/>
                <a:gd name="connsiteY76" fmla="*/ 876300 h 2381250"/>
                <a:gd name="connsiteX77" fmla="*/ 1964632 w 2085975"/>
                <a:gd name="connsiteY77" fmla="*/ 811829 h 2381250"/>
                <a:gd name="connsiteX78" fmla="*/ 1985010 w 2085975"/>
                <a:gd name="connsiteY78" fmla="*/ 889635 h 2381250"/>
                <a:gd name="connsiteX79" fmla="*/ 1977390 w 2085975"/>
                <a:gd name="connsiteY79" fmla="*/ 942975 h 2381250"/>
                <a:gd name="connsiteX80" fmla="*/ 1912620 w 2085975"/>
                <a:gd name="connsiteY80" fmla="*/ 952500 h 2381250"/>
                <a:gd name="connsiteX81" fmla="*/ 1912620 w 2085975"/>
                <a:gd name="connsiteY81" fmla="*/ 1022985 h 2381250"/>
                <a:gd name="connsiteX82" fmla="*/ 1956435 w 2085975"/>
                <a:gd name="connsiteY82" fmla="*/ 1028700 h 2381250"/>
                <a:gd name="connsiteX83" fmla="*/ 1996440 w 2085975"/>
                <a:gd name="connsiteY83" fmla="*/ 1002030 h 2381250"/>
                <a:gd name="connsiteX84" fmla="*/ 1975485 w 2085975"/>
                <a:gd name="connsiteY84" fmla="*/ 1057275 h 2381250"/>
                <a:gd name="connsiteX85" fmla="*/ 1971675 w 2085975"/>
                <a:gd name="connsiteY85" fmla="*/ 1137285 h 2381250"/>
                <a:gd name="connsiteX86" fmla="*/ 1976108 w 2085975"/>
                <a:gd name="connsiteY86" fmla="*/ 1138062 h 2381250"/>
                <a:gd name="connsiteX87" fmla="*/ 2025015 w 2085975"/>
                <a:gd name="connsiteY87" fmla="*/ 1226820 h 2381250"/>
                <a:gd name="connsiteX88" fmla="*/ 1965960 w 2085975"/>
                <a:gd name="connsiteY88" fmla="*/ 1257300 h 2381250"/>
                <a:gd name="connsiteX89" fmla="*/ 1975485 w 2085975"/>
                <a:gd name="connsiteY89" fmla="*/ 1295400 h 2381250"/>
                <a:gd name="connsiteX90" fmla="*/ 1929765 w 2085975"/>
                <a:gd name="connsiteY90" fmla="*/ 1350645 h 2381250"/>
                <a:gd name="connsiteX91" fmla="*/ 2057400 w 2085975"/>
                <a:gd name="connsiteY91" fmla="*/ 1419225 h 2381250"/>
                <a:gd name="connsiteX92" fmla="*/ 2034540 w 2085975"/>
                <a:gd name="connsiteY92" fmla="*/ 1451610 h 2381250"/>
                <a:gd name="connsiteX93" fmla="*/ 2085975 w 2085975"/>
                <a:gd name="connsiteY93" fmla="*/ 1527810 h 2381250"/>
                <a:gd name="connsiteX94" fmla="*/ 2080260 w 2085975"/>
                <a:gd name="connsiteY94" fmla="*/ 1565910 h 2381250"/>
                <a:gd name="connsiteX95" fmla="*/ 2045970 w 2085975"/>
                <a:gd name="connsiteY95" fmla="*/ 1581150 h 2381250"/>
                <a:gd name="connsiteX96" fmla="*/ 2013585 w 2085975"/>
                <a:gd name="connsiteY96" fmla="*/ 1657350 h 2381250"/>
                <a:gd name="connsiteX97" fmla="*/ 2047875 w 2085975"/>
                <a:gd name="connsiteY97" fmla="*/ 1691640 h 2381250"/>
                <a:gd name="connsiteX98" fmla="*/ 2011680 w 2085975"/>
                <a:gd name="connsiteY98" fmla="*/ 1737360 h 2381250"/>
                <a:gd name="connsiteX99" fmla="*/ 2013585 w 2085975"/>
                <a:gd name="connsiteY99" fmla="*/ 1739265 h 2381250"/>
                <a:gd name="connsiteX100" fmla="*/ 1912620 w 2085975"/>
                <a:gd name="connsiteY100" fmla="*/ 1644015 h 2381250"/>
                <a:gd name="connsiteX101" fmla="*/ 1823085 w 2085975"/>
                <a:gd name="connsiteY101" fmla="*/ 1708785 h 2381250"/>
                <a:gd name="connsiteX102" fmla="*/ 1691640 w 2085975"/>
                <a:gd name="connsiteY102" fmla="*/ 1737360 h 2381250"/>
                <a:gd name="connsiteX103" fmla="*/ 1678305 w 2085975"/>
                <a:gd name="connsiteY103" fmla="*/ 1722120 h 2381250"/>
                <a:gd name="connsiteX104" fmla="*/ 1621155 w 2085975"/>
                <a:gd name="connsiteY104" fmla="*/ 1737360 h 2381250"/>
                <a:gd name="connsiteX105" fmla="*/ 1617345 w 2085975"/>
                <a:gd name="connsiteY105" fmla="*/ 1760220 h 2381250"/>
                <a:gd name="connsiteX106" fmla="*/ 1565432 w 2085975"/>
                <a:gd name="connsiteY106" fmla="*/ 1773198 h 2381250"/>
                <a:gd name="connsiteX107" fmla="*/ 1564005 w 2085975"/>
                <a:gd name="connsiteY107" fmla="*/ 1771650 h 2381250"/>
                <a:gd name="connsiteX108" fmla="*/ 1520190 w 2085975"/>
                <a:gd name="connsiteY108" fmla="*/ 1811655 h 2381250"/>
                <a:gd name="connsiteX109" fmla="*/ 1501140 w 2085975"/>
                <a:gd name="connsiteY109" fmla="*/ 1811655 h 2381250"/>
                <a:gd name="connsiteX110" fmla="*/ 1428750 w 2085975"/>
                <a:gd name="connsiteY110" fmla="*/ 1903095 h 2381250"/>
                <a:gd name="connsiteX111" fmla="*/ 1421130 w 2085975"/>
                <a:gd name="connsiteY111" fmla="*/ 1952625 h 2381250"/>
                <a:gd name="connsiteX112" fmla="*/ 1396365 w 2085975"/>
                <a:gd name="connsiteY112" fmla="*/ 1918335 h 2381250"/>
                <a:gd name="connsiteX113" fmla="*/ 1358265 w 2085975"/>
                <a:gd name="connsiteY113" fmla="*/ 1986915 h 2381250"/>
                <a:gd name="connsiteX114" fmla="*/ 1343025 w 2085975"/>
                <a:gd name="connsiteY114" fmla="*/ 1986915 h 2381250"/>
                <a:gd name="connsiteX115" fmla="*/ 1297305 w 2085975"/>
                <a:gd name="connsiteY115" fmla="*/ 2019300 h 2381250"/>
                <a:gd name="connsiteX116" fmla="*/ 1301115 w 2085975"/>
                <a:gd name="connsiteY116" fmla="*/ 2038350 h 2381250"/>
                <a:gd name="connsiteX117" fmla="*/ 1259205 w 2085975"/>
                <a:gd name="connsiteY117" fmla="*/ 2066925 h 2381250"/>
                <a:gd name="connsiteX118" fmla="*/ 1272540 w 2085975"/>
                <a:gd name="connsiteY118" fmla="*/ 2097405 h 2381250"/>
                <a:gd name="connsiteX119" fmla="*/ 1202055 w 2085975"/>
                <a:gd name="connsiteY119" fmla="*/ 2106930 h 2381250"/>
                <a:gd name="connsiteX120" fmla="*/ 1183005 w 2085975"/>
                <a:gd name="connsiteY120" fmla="*/ 2143125 h 2381250"/>
                <a:gd name="connsiteX121" fmla="*/ 1156335 w 2085975"/>
                <a:gd name="connsiteY121" fmla="*/ 2164080 h 2381250"/>
                <a:gd name="connsiteX122" fmla="*/ 1122045 w 2085975"/>
                <a:gd name="connsiteY122" fmla="*/ 2141220 h 2381250"/>
                <a:gd name="connsiteX123" fmla="*/ 1107891 w 2085975"/>
                <a:gd name="connsiteY123" fmla="*/ 2157396 h 2381250"/>
                <a:gd name="connsiteX124" fmla="*/ 1106805 w 2085975"/>
                <a:gd name="connsiteY124" fmla="*/ 2156460 h 2381250"/>
                <a:gd name="connsiteX125" fmla="*/ 979170 w 2085975"/>
                <a:gd name="connsiteY125" fmla="*/ 2042160 h 2381250"/>
                <a:gd name="connsiteX126" fmla="*/ 932138 w 2085975"/>
                <a:gd name="connsiteY126" fmla="*/ 2104529 h 2381250"/>
                <a:gd name="connsiteX127" fmla="*/ 851535 w 2085975"/>
                <a:gd name="connsiteY127" fmla="*/ 2101216 h 2381250"/>
                <a:gd name="connsiteX128" fmla="*/ 847725 w 2085975"/>
                <a:gd name="connsiteY128" fmla="*/ 2129791 h 2381250"/>
                <a:gd name="connsiteX129" fmla="*/ 689610 w 2085975"/>
                <a:gd name="connsiteY129" fmla="*/ 2129791 h 2381250"/>
                <a:gd name="connsiteX130" fmla="*/ 685800 w 2085975"/>
                <a:gd name="connsiteY130" fmla="*/ 2025016 h 2381250"/>
                <a:gd name="connsiteX131" fmla="*/ 683980 w 2085975"/>
                <a:gd name="connsiteY131" fmla="*/ 2024761 h 2381250"/>
                <a:gd name="connsiteX132" fmla="*/ 701040 w 2085975"/>
                <a:gd name="connsiteY132" fmla="*/ 1973580 h 2381250"/>
                <a:gd name="connsiteX133" fmla="*/ 659130 w 2085975"/>
                <a:gd name="connsiteY133" fmla="*/ 1939290 h 2381250"/>
                <a:gd name="connsiteX134" fmla="*/ 662940 w 2085975"/>
                <a:gd name="connsiteY134" fmla="*/ 1899285 h 2381250"/>
                <a:gd name="connsiteX135" fmla="*/ 674370 w 2085975"/>
                <a:gd name="connsiteY135" fmla="*/ 1836420 h 2381250"/>
                <a:gd name="connsiteX136" fmla="*/ 643890 w 2085975"/>
                <a:gd name="connsiteY136" fmla="*/ 1802130 h 2381250"/>
                <a:gd name="connsiteX137" fmla="*/ 590550 w 2085975"/>
                <a:gd name="connsiteY137" fmla="*/ 1790700 h 2381250"/>
                <a:gd name="connsiteX138" fmla="*/ 520065 w 2085975"/>
                <a:gd name="connsiteY138" fmla="*/ 1731645 h 2381250"/>
                <a:gd name="connsiteX139" fmla="*/ 520065 w 2085975"/>
                <a:gd name="connsiteY139" fmla="*/ 1704975 h 2381250"/>
                <a:gd name="connsiteX140" fmla="*/ 491490 w 2085975"/>
                <a:gd name="connsiteY140" fmla="*/ 1708785 h 2381250"/>
                <a:gd name="connsiteX141" fmla="*/ 386715 w 2085975"/>
                <a:gd name="connsiteY141" fmla="*/ 1638300 h 2381250"/>
                <a:gd name="connsiteX142" fmla="*/ 345639 w 2085975"/>
                <a:gd name="connsiteY142" fmla="*/ 1595581 h 2381250"/>
                <a:gd name="connsiteX143" fmla="*/ 346710 w 2085975"/>
                <a:gd name="connsiteY143" fmla="*/ 1543050 h 2381250"/>
                <a:gd name="connsiteX144" fmla="*/ 302895 w 2085975"/>
                <a:gd name="connsiteY144" fmla="*/ 1522095 h 2381250"/>
                <a:gd name="connsiteX145" fmla="*/ 318135 w 2085975"/>
                <a:gd name="connsiteY145" fmla="*/ 1470660 h 2381250"/>
                <a:gd name="connsiteX146" fmla="*/ 274320 w 2085975"/>
                <a:gd name="connsiteY146" fmla="*/ 1491615 h 2381250"/>
                <a:gd name="connsiteX147" fmla="*/ 241935 w 2085975"/>
                <a:gd name="connsiteY147" fmla="*/ 1491615 h 2381250"/>
                <a:gd name="connsiteX148" fmla="*/ 236220 w 2085975"/>
                <a:gd name="connsiteY148" fmla="*/ 1510665 h 2381250"/>
                <a:gd name="connsiteX149" fmla="*/ 85676 w 2085975"/>
                <a:gd name="connsiteY149" fmla="*/ 1510087 h 2381250"/>
                <a:gd name="connsiteX150" fmla="*/ 80010 w 2085975"/>
                <a:gd name="connsiteY150" fmla="*/ 1443990 h 2381250"/>
                <a:gd name="connsiteX151" fmla="*/ 30480 w 2085975"/>
                <a:gd name="connsiteY151" fmla="*/ 1466850 h 2381250"/>
                <a:gd name="connsiteX152" fmla="*/ 9525 w 2085975"/>
                <a:gd name="connsiteY152" fmla="*/ 1390650 h 2381250"/>
                <a:gd name="connsiteX153" fmla="*/ 0 w 2085975"/>
                <a:gd name="connsiteY153" fmla="*/ 1389648 h 2381250"/>
                <a:gd name="connsiteX154" fmla="*/ 0 w 2085975"/>
                <a:gd name="connsiteY154" fmla="*/ 1352550 h 2381250"/>
                <a:gd name="connsiteX155" fmla="*/ 30480 w 2085975"/>
                <a:gd name="connsiteY155" fmla="*/ 1314450 h 2381250"/>
                <a:gd name="connsiteX156" fmla="*/ 95250 w 2085975"/>
                <a:gd name="connsiteY156" fmla="*/ 1303020 h 2381250"/>
                <a:gd name="connsiteX157" fmla="*/ 112395 w 2085975"/>
                <a:gd name="connsiteY157" fmla="*/ 1238250 h 2381250"/>
                <a:gd name="connsiteX158" fmla="*/ 100965 w 2085975"/>
                <a:gd name="connsiteY158" fmla="*/ 1143000 h 2381250"/>
                <a:gd name="connsiteX159" fmla="*/ 101779 w 2085975"/>
                <a:gd name="connsiteY159" fmla="*/ 1135131 h 2381250"/>
                <a:gd name="connsiteX160" fmla="*/ 190501 w 2085975"/>
                <a:gd name="connsiteY160" fmla="*/ 1110615 h 2381250"/>
                <a:gd name="connsiteX161" fmla="*/ 207646 w 2085975"/>
                <a:gd name="connsiteY161" fmla="*/ 1022985 h 2381250"/>
                <a:gd name="connsiteX162" fmla="*/ 186691 w 2085975"/>
                <a:gd name="connsiteY162" fmla="*/ 986790 h 2381250"/>
                <a:gd name="connsiteX163" fmla="*/ 57151 w 2085975"/>
                <a:gd name="connsiteY163" fmla="*/ 969645 h 2381250"/>
                <a:gd name="connsiteX164" fmla="*/ 125731 w 2085975"/>
                <a:gd name="connsiteY164" fmla="*/ 843915 h 2381250"/>
                <a:gd name="connsiteX165" fmla="*/ 129541 w 2085975"/>
                <a:gd name="connsiteY165" fmla="*/ 731520 h 2381250"/>
                <a:gd name="connsiteX166" fmla="*/ 104775 w 2085975"/>
                <a:gd name="connsiteY166" fmla="*/ 715066 h 2381250"/>
                <a:gd name="connsiteX167" fmla="*/ 104775 w 2085975"/>
                <a:gd name="connsiteY167" fmla="*/ 567691 h 2381250"/>
                <a:gd name="connsiteX168" fmla="*/ 125730 w 2085975"/>
                <a:gd name="connsiteY168" fmla="*/ 489586 h 2381250"/>
                <a:gd name="connsiteX169" fmla="*/ 95250 w 2085975"/>
                <a:gd name="connsiteY169" fmla="*/ 447676 h 2381250"/>
                <a:gd name="connsiteX170" fmla="*/ 169545 w 2085975"/>
                <a:gd name="connsiteY170" fmla="*/ 449581 h 2381250"/>
                <a:gd name="connsiteX171" fmla="*/ 164949 w 2085975"/>
                <a:gd name="connsiteY171" fmla="*/ 446066 h 2381250"/>
                <a:gd name="connsiteX172" fmla="*/ 169545 w 2085975"/>
                <a:gd name="connsiteY172" fmla="*/ 447675 h 2381250"/>
                <a:gd name="connsiteX173" fmla="*/ 200025 w 2085975"/>
                <a:gd name="connsiteY173" fmla="*/ 382905 h 2381250"/>
                <a:gd name="connsiteX174" fmla="*/ 283845 w 2085975"/>
                <a:gd name="connsiteY174" fmla="*/ 384810 h 2381250"/>
                <a:gd name="connsiteX175" fmla="*/ 329565 w 2085975"/>
                <a:gd name="connsiteY175" fmla="*/ 361950 h 2381250"/>
                <a:gd name="connsiteX176" fmla="*/ 344805 w 2085975"/>
                <a:gd name="connsiteY176" fmla="*/ 335280 h 2381250"/>
                <a:gd name="connsiteX177" fmla="*/ 348615 w 2085975"/>
                <a:gd name="connsiteY177" fmla="*/ 266700 h 2381250"/>
                <a:gd name="connsiteX178" fmla="*/ 325755 w 2085975"/>
                <a:gd name="connsiteY178" fmla="*/ 198120 h 2381250"/>
                <a:gd name="connsiteX179" fmla="*/ 272415 w 2085975"/>
                <a:gd name="connsiteY179" fmla="*/ 137160 h 2381250"/>
                <a:gd name="connsiteX180" fmla="*/ 295275 w 2085975"/>
                <a:gd name="connsiteY180" fmla="*/ 125730 h 2381250"/>
                <a:gd name="connsiteX181" fmla="*/ 293496 w 2085975"/>
                <a:gd name="connsiteY181" fmla="*/ 119401 h 2381250"/>
                <a:gd name="connsiteX182" fmla="*/ 295275 w 2085975"/>
                <a:gd name="connsiteY182" fmla="*/ 120015 h 2381250"/>
                <a:gd name="connsiteX183" fmla="*/ 337185 w 2085975"/>
                <a:gd name="connsiteY183" fmla="*/ 74295 h 2381250"/>
                <a:gd name="connsiteX184" fmla="*/ 403860 w 2085975"/>
                <a:gd name="connsiteY184" fmla="*/ 85725 h 2381250"/>
                <a:gd name="connsiteX185" fmla="*/ 381000 w 2085975"/>
                <a:gd name="connsiteY185" fmla="*/ 49530 h 2381250"/>
                <a:gd name="connsiteX186" fmla="*/ 432435 w 2085975"/>
                <a:gd name="connsiteY186" fmla="*/ 13335 h 2381250"/>
                <a:gd name="connsiteX187" fmla="*/ 537210 w 2085975"/>
                <a:gd name="connsiteY18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56335 w 2085975"/>
                <a:gd name="connsiteY8" fmla="*/ 2360295 h 2381250"/>
                <a:gd name="connsiteX9" fmla="*/ 1102342 w 2085975"/>
                <a:gd name="connsiteY9" fmla="*/ 2339962 h 2381250"/>
                <a:gd name="connsiteX10" fmla="*/ 1102640 w 2085975"/>
                <a:gd name="connsiteY10" fmla="*/ 2338077 h 2381250"/>
                <a:gd name="connsiteX11" fmla="*/ 838132 w 2085975"/>
                <a:gd name="connsiteY11" fmla="*/ 2302711 h 2381250"/>
                <a:gd name="connsiteX12" fmla="*/ 838200 w 2085975"/>
                <a:gd name="connsiteY12" fmla="*/ 2303145 h 2381250"/>
                <a:gd name="connsiteX13" fmla="*/ 787894 w 2085975"/>
                <a:gd name="connsiteY13" fmla="*/ 2318051 h 2381250"/>
                <a:gd name="connsiteX14" fmla="*/ 787641 w 2085975"/>
                <a:gd name="connsiteY14" fmla="*/ 2317671 h 2381250"/>
                <a:gd name="connsiteX15" fmla="*/ 838132 w 2085975"/>
                <a:gd name="connsiteY15" fmla="*/ 2302711 h 2381250"/>
                <a:gd name="connsiteX16" fmla="*/ 1138418 w 2085975"/>
                <a:gd name="connsiteY16" fmla="*/ 2269355 h 2381250"/>
                <a:gd name="connsiteX17" fmla="*/ 1202055 w 2085975"/>
                <a:gd name="connsiteY17" fmla="*/ 2297430 h 2381250"/>
                <a:gd name="connsiteX18" fmla="*/ 1197951 w 2085975"/>
                <a:gd name="connsiteY18" fmla="*/ 2297594 h 2381250"/>
                <a:gd name="connsiteX19" fmla="*/ 1138537 w 2085975"/>
                <a:gd name="connsiteY19" fmla="*/ 2271382 h 2381250"/>
                <a:gd name="connsiteX20" fmla="*/ 1138418 w 2085975"/>
                <a:gd name="connsiteY20" fmla="*/ 2269355 h 2381250"/>
                <a:gd name="connsiteX21" fmla="*/ 1083951 w 2085975"/>
                <a:gd name="connsiteY21" fmla="*/ 2188714 h 2381250"/>
                <a:gd name="connsiteX22" fmla="*/ 1135380 w 2085975"/>
                <a:gd name="connsiteY22" fmla="*/ 2236470 h 2381250"/>
                <a:gd name="connsiteX23" fmla="*/ 1135465 w 2085975"/>
                <a:gd name="connsiteY23" fmla="*/ 2237914 h 2381250"/>
                <a:gd name="connsiteX24" fmla="*/ 1083292 w 2085975"/>
                <a:gd name="connsiteY24" fmla="*/ 2189467 h 2381250"/>
                <a:gd name="connsiteX25" fmla="*/ 1083951 w 2085975"/>
                <a:gd name="connsiteY25" fmla="*/ 2188714 h 2381250"/>
                <a:gd name="connsiteX26" fmla="*/ 891973 w 2085975"/>
                <a:gd name="connsiteY26" fmla="*/ 2157791 h 2381250"/>
                <a:gd name="connsiteX27" fmla="*/ 891540 w 2085975"/>
                <a:gd name="connsiteY27" fmla="*/ 2158365 h 2381250"/>
                <a:gd name="connsiteX28" fmla="*/ 820091 w 2085975"/>
                <a:gd name="connsiteY28" fmla="*/ 2180928 h 2381250"/>
                <a:gd name="connsiteX29" fmla="*/ 820026 w 2085975"/>
                <a:gd name="connsiteY29" fmla="*/ 2180511 h 2381250"/>
                <a:gd name="connsiteX30" fmla="*/ 891973 w 2085975"/>
                <a:gd name="connsiteY30" fmla="*/ 2157791 h 2381250"/>
                <a:gd name="connsiteX31" fmla="*/ 1565691 w 2085975"/>
                <a:gd name="connsiteY31" fmla="*/ 1775952 h 2381250"/>
                <a:gd name="connsiteX32" fmla="*/ 1562956 w 2085975"/>
                <a:gd name="connsiteY32" fmla="*/ 1776635 h 2381250"/>
                <a:gd name="connsiteX33" fmla="*/ 1565691 w 2085975"/>
                <a:gd name="connsiteY33" fmla="*/ 1775952 h 2381250"/>
                <a:gd name="connsiteX34" fmla="*/ 338452 w 2085975"/>
                <a:gd name="connsiteY34" fmla="*/ 1588442 h 2381250"/>
                <a:gd name="connsiteX35" fmla="*/ 338961 w 2085975"/>
                <a:gd name="connsiteY35" fmla="*/ 1588971 h 2381250"/>
                <a:gd name="connsiteX36" fmla="*/ 338452 w 2085975"/>
                <a:gd name="connsiteY36" fmla="*/ 1588442 h 2381250"/>
                <a:gd name="connsiteX37" fmla="*/ 537210 w 2085975"/>
                <a:gd name="connsiteY37" fmla="*/ 0 h 2381250"/>
                <a:gd name="connsiteX38" fmla="*/ 563880 w 2085975"/>
                <a:gd name="connsiteY38" fmla="*/ 80010 h 2381250"/>
                <a:gd name="connsiteX39" fmla="*/ 672465 w 2085975"/>
                <a:gd name="connsiteY39" fmla="*/ 51435 h 2381250"/>
                <a:gd name="connsiteX40" fmla="*/ 721352 w 2085975"/>
                <a:gd name="connsiteY40" fmla="*/ 29486 h 2381250"/>
                <a:gd name="connsiteX41" fmla="*/ 744855 w 2085975"/>
                <a:gd name="connsiteY41" fmla="*/ 59055 h 2381250"/>
                <a:gd name="connsiteX42" fmla="*/ 739140 w 2085975"/>
                <a:gd name="connsiteY42" fmla="*/ 89535 h 2381250"/>
                <a:gd name="connsiteX43" fmla="*/ 821055 w 2085975"/>
                <a:gd name="connsiteY43" fmla="*/ 93345 h 2381250"/>
                <a:gd name="connsiteX44" fmla="*/ 834390 w 2085975"/>
                <a:gd name="connsiteY44" fmla="*/ 19050 h 2381250"/>
                <a:gd name="connsiteX45" fmla="*/ 855345 w 2085975"/>
                <a:gd name="connsiteY45" fmla="*/ 47625 h 2381250"/>
                <a:gd name="connsiteX46" fmla="*/ 946785 w 2085975"/>
                <a:gd name="connsiteY46" fmla="*/ 47625 h 2381250"/>
                <a:gd name="connsiteX47" fmla="*/ 996315 w 2085975"/>
                <a:gd name="connsiteY47" fmla="*/ 38100 h 2381250"/>
                <a:gd name="connsiteX48" fmla="*/ 1003935 w 2085975"/>
                <a:gd name="connsiteY48" fmla="*/ 9525 h 2381250"/>
                <a:gd name="connsiteX49" fmla="*/ 1064895 w 2085975"/>
                <a:gd name="connsiteY49" fmla="*/ 0 h 2381250"/>
                <a:gd name="connsiteX50" fmla="*/ 1097280 w 2085975"/>
                <a:gd name="connsiteY50" fmla="*/ 102870 h 2381250"/>
                <a:gd name="connsiteX51" fmla="*/ 1110615 w 2085975"/>
                <a:gd name="connsiteY51" fmla="*/ 102870 h 2381250"/>
                <a:gd name="connsiteX52" fmla="*/ 1135380 w 2085975"/>
                <a:gd name="connsiteY52" fmla="*/ 190500 h 2381250"/>
                <a:gd name="connsiteX53" fmla="*/ 1137805 w 2085975"/>
                <a:gd name="connsiteY53" fmla="*/ 195722 h 2381250"/>
                <a:gd name="connsiteX54" fmla="*/ 1135380 w 2085975"/>
                <a:gd name="connsiteY54" fmla="*/ 198120 h 2381250"/>
                <a:gd name="connsiteX55" fmla="*/ 1131570 w 2085975"/>
                <a:gd name="connsiteY55" fmla="*/ 240030 h 2381250"/>
                <a:gd name="connsiteX56" fmla="*/ 1156335 w 2085975"/>
                <a:gd name="connsiteY56" fmla="*/ 346710 h 2381250"/>
                <a:gd name="connsiteX57" fmla="*/ 1099185 w 2085975"/>
                <a:gd name="connsiteY57" fmla="*/ 363855 h 2381250"/>
                <a:gd name="connsiteX58" fmla="*/ 1127760 w 2085975"/>
                <a:gd name="connsiteY58" fmla="*/ 510540 h 2381250"/>
                <a:gd name="connsiteX59" fmla="*/ 1148715 w 2085975"/>
                <a:gd name="connsiteY59" fmla="*/ 563880 h 2381250"/>
                <a:gd name="connsiteX60" fmla="*/ 1194435 w 2085975"/>
                <a:gd name="connsiteY60" fmla="*/ 641985 h 2381250"/>
                <a:gd name="connsiteX61" fmla="*/ 1215390 w 2085975"/>
                <a:gd name="connsiteY61" fmla="*/ 645795 h 2381250"/>
                <a:gd name="connsiteX62" fmla="*/ 1243965 w 2085975"/>
                <a:gd name="connsiteY62" fmla="*/ 737235 h 2381250"/>
                <a:gd name="connsiteX63" fmla="*/ 1423035 w 2085975"/>
                <a:gd name="connsiteY63" fmla="*/ 702945 h 2381250"/>
                <a:gd name="connsiteX64" fmla="*/ 1422609 w 2085975"/>
                <a:gd name="connsiteY64" fmla="*/ 700259 h 2381250"/>
                <a:gd name="connsiteX65" fmla="*/ 1468755 w 2085975"/>
                <a:gd name="connsiteY65" fmla="*/ 689610 h 2381250"/>
                <a:gd name="connsiteX66" fmla="*/ 1491615 w 2085975"/>
                <a:gd name="connsiteY66" fmla="*/ 659130 h 2381250"/>
                <a:gd name="connsiteX67" fmla="*/ 1520190 w 2085975"/>
                <a:gd name="connsiteY67" fmla="*/ 645795 h 2381250"/>
                <a:gd name="connsiteX68" fmla="*/ 1531620 w 2085975"/>
                <a:gd name="connsiteY68" fmla="*/ 613410 h 2381250"/>
                <a:gd name="connsiteX69" fmla="*/ 1552575 w 2085975"/>
                <a:gd name="connsiteY69" fmla="*/ 594360 h 2381250"/>
                <a:gd name="connsiteX70" fmla="*/ 1573530 w 2085975"/>
                <a:gd name="connsiteY70" fmla="*/ 609600 h 2381250"/>
                <a:gd name="connsiteX71" fmla="*/ 1567815 w 2085975"/>
                <a:gd name="connsiteY71" fmla="*/ 708660 h 2381250"/>
                <a:gd name="connsiteX72" fmla="*/ 1638300 w 2085975"/>
                <a:gd name="connsiteY72" fmla="*/ 786765 h 2381250"/>
                <a:gd name="connsiteX73" fmla="*/ 1640205 w 2085975"/>
                <a:gd name="connsiteY73" fmla="*/ 851535 h 2381250"/>
                <a:gd name="connsiteX74" fmla="*/ 1615440 w 2085975"/>
                <a:gd name="connsiteY74" fmla="*/ 872490 h 2381250"/>
                <a:gd name="connsiteX75" fmla="*/ 1678305 w 2085975"/>
                <a:gd name="connsiteY75" fmla="*/ 876300 h 2381250"/>
                <a:gd name="connsiteX76" fmla="*/ 1964632 w 2085975"/>
                <a:gd name="connsiteY76" fmla="*/ 811829 h 2381250"/>
                <a:gd name="connsiteX77" fmla="*/ 1985010 w 2085975"/>
                <a:gd name="connsiteY77" fmla="*/ 889635 h 2381250"/>
                <a:gd name="connsiteX78" fmla="*/ 1977390 w 2085975"/>
                <a:gd name="connsiteY78" fmla="*/ 942975 h 2381250"/>
                <a:gd name="connsiteX79" fmla="*/ 1912620 w 2085975"/>
                <a:gd name="connsiteY79" fmla="*/ 952500 h 2381250"/>
                <a:gd name="connsiteX80" fmla="*/ 1912620 w 2085975"/>
                <a:gd name="connsiteY80" fmla="*/ 1022985 h 2381250"/>
                <a:gd name="connsiteX81" fmla="*/ 1956435 w 2085975"/>
                <a:gd name="connsiteY81" fmla="*/ 1028700 h 2381250"/>
                <a:gd name="connsiteX82" fmla="*/ 1996440 w 2085975"/>
                <a:gd name="connsiteY82" fmla="*/ 1002030 h 2381250"/>
                <a:gd name="connsiteX83" fmla="*/ 1975485 w 2085975"/>
                <a:gd name="connsiteY83" fmla="*/ 1057275 h 2381250"/>
                <a:gd name="connsiteX84" fmla="*/ 1971675 w 2085975"/>
                <a:gd name="connsiteY84" fmla="*/ 1137285 h 2381250"/>
                <a:gd name="connsiteX85" fmla="*/ 1976108 w 2085975"/>
                <a:gd name="connsiteY85" fmla="*/ 1138062 h 2381250"/>
                <a:gd name="connsiteX86" fmla="*/ 2025015 w 2085975"/>
                <a:gd name="connsiteY86" fmla="*/ 1226820 h 2381250"/>
                <a:gd name="connsiteX87" fmla="*/ 1965960 w 2085975"/>
                <a:gd name="connsiteY87" fmla="*/ 1257300 h 2381250"/>
                <a:gd name="connsiteX88" fmla="*/ 1975485 w 2085975"/>
                <a:gd name="connsiteY88" fmla="*/ 1295400 h 2381250"/>
                <a:gd name="connsiteX89" fmla="*/ 1929765 w 2085975"/>
                <a:gd name="connsiteY89" fmla="*/ 1350645 h 2381250"/>
                <a:gd name="connsiteX90" fmla="*/ 2057400 w 2085975"/>
                <a:gd name="connsiteY90" fmla="*/ 1419225 h 2381250"/>
                <a:gd name="connsiteX91" fmla="*/ 2034540 w 2085975"/>
                <a:gd name="connsiteY91" fmla="*/ 1451610 h 2381250"/>
                <a:gd name="connsiteX92" fmla="*/ 2085975 w 2085975"/>
                <a:gd name="connsiteY92" fmla="*/ 1527810 h 2381250"/>
                <a:gd name="connsiteX93" fmla="*/ 2080260 w 2085975"/>
                <a:gd name="connsiteY93" fmla="*/ 1565910 h 2381250"/>
                <a:gd name="connsiteX94" fmla="*/ 2045970 w 2085975"/>
                <a:gd name="connsiteY94" fmla="*/ 1581150 h 2381250"/>
                <a:gd name="connsiteX95" fmla="*/ 2013585 w 2085975"/>
                <a:gd name="connsiteY95" fmla="*/ 1657350 h 2381250"/>
                <a:gd name="connsiteX96" fmla="*/ 2047875 w 2085975"/>
                <a:gd name="connsiteY96" fmla="*/ 1691640 h 2381250"/>
                <a:gd name="connsiteX97" fmla="*/ 2011680 w 2085975"/>
                <a:gd name="connsiteY97" fmla="*/ 1737360 h 2381250"/>
                <a:gd name="connsiteX98" fmla="*/ 2013585 w 2085975"/>
                <a:gd name="connsiteY98" fmla="*/ 1739265 h 2381250"/>
                <a:gd name="connsiteX99" fmla="*/ 1912620 w 2085975"/>
                <a:gd name="connsiteY99" fmla="*/ 1644015 h 2381250"/>
                <a:gd name="connsiteX100" fmla="*/ 1823085 w 2085975"/>
                <a:gd name="connsiteY100" fmla="*/ 1708785 h 2381250"/>
                <a:gd name="connsiteX101" fmla="*/ 1691640 w 2085975"/>
                <a:gd name="connsiteY101" fmla="*/ 1737360 h 2381250"/>
                <a:gd name="connsiteX102" fmla="*/ 1678305 w 2085975"/>
                <a:gd name="connsiteY102" fmla="*/ 1722120 h 2381250"/>
                <a:gd name="connsiteX103" fmla="*/ 1621155 w 2085975"/>
                <a:gd name="connsiteY103" fmla="*/ 1737360 h 2381250"/>
                <a:gd name="connsiteX104" fmla="*/ 1617345 w 2085975"/>
                <a:gd name="connsiteY104" fmla="*/ 1760220 h 2381250"/>
                <a:gd name="connsiteX105" fmla="*/ 1565432 w 2085975"/>
                <a:gd name="connsiteY105" fmla="*/ 1773198 h 2381250"/>
                <a:gd name="connsiteX106" fmla="*/ 1564005 w 2085975"/>
                <a:gd name="connsiteY106" fmla="*/ 1771650 h 2381250"/>
                <a:gd name="connsiteX107" fmla="*/ 1520190 w 2085975"/>
                <a:gd name="connsiteY107" fmla="*/ 1811655 h 2381250"/>
                <a:gd name="connsiteX108" fmla="*/ 1501140 w 2085975"/>
                <a:gd name="connsiteY108" fmla="*/ 1811655 h 2381250"/>
                <a:gd name="connsiteX109" fmla="*/ 1428750 w 2085975"/>
                <a:gd name="connsiteY109" fmla="*/ 1903095 h 2381250"/>
                <a:gd name="connsiteX110" fmla="*/ 1421130 w 2085975"/>
                <a:gd name="connsiteY110" fmla="*/ 1952625 h 2381250"/>
                <a:gd name="connsiteX111" fmla="*/ 1396365 w 2085975"/>
                <a:gd name="connsiteY111" fmla="*/ 1918335 h 2381250"/>
                <a:gd name="connsiteX112" fmla="*/ 1358265 w 2085975"/>
                <a:gd name="connsiteY112" fmla="*/ 1986915 h 2381250"/>
                <a:gd name="connsiteX113" fmla="*/ 1343025 w 2085975"/>
                <a:gd name="connsiteY113" fmla="*/ 1986915 h 2381250"/>
                <a:gd name="connsiteX114" fmla="*/ 1297305 w 2085975"/>
                <a:gd name="connsiteY114" fmla="*/ 2019300 h 2381250"/>
                <a:gd name="connsiteX115" fmla="*/ 1301115 w 2085975"/>
                <a:gd name="connsiteY115" fmla="*/ 2038350 h 2381250"/>
                <a:gd name="connsiteX116" fmla="*/ 1259205 w 2085975"/>
                <a:gd name="connsiteY116" fmla="*/ 2066925 h 2381250"/>
                <a:gd name="connsiteX117" fmla="*/ 1272540 w 2085975"/>
                <a:gd name="connsiteY117" fmla="*/ 2097405 h 2381250"/>
                <a:gd name="connsiteX118" fmla="*/ 1202055 w 2085975"/>
                <a:gd name="connsiteY118" fmla="*/ 2106930 h 2381250"/>
                <a:gd name="connsiteX119" fmla="*/ 1183005 w 2085975"/>
                <a:gd name="connsiteY119" fmla="*/ 2143125 h 2381250"/>
                <a:gd name="connsiteX120" fmla="*/ 1156335 w 2085975"/>
                <a:gd name="connsiteY120" fmla="*/ 2164080 h 2381250"/>
                <a:gd name="connsiteX121" fmla="*/ 1122045 w 2085975"/>
                <a:gd name="connsiteY121" fmla="*/ 2141220 h 2381250"/>
                <a:gd name="connsiteX122" fmla="*/ 1107891 w 2085975"/>
                <a:gd name="connsiteY122" fmla="*/ 2157396 h 2381250"/>
                <a:gd name="connsiteX123" fmla="*/ 1106805 w 2085975"/>
                <a:gd name="connsiteY123" fmla="*/ 2156460 h 2381250"/>
                <a:gd name="connsiteX124" fmla="*/ 979170 w 2085975"/>
                <a:gd name="connsiteY124" fmla="*/ 2042160 h 2381250"/>
                <a:gd name="connsiteX125" fmla="*/ 932138 w 2085975"/>
                <a:gd name="connsiteY125" fmla="*/ 2104529 h 2381250"/>
                <a:gd name="connsiteX126" fmla="*/ 851535 w 2085975"/>
                <a:gd name="connsiteY126" fmla="*/ 2101216 h 2381250"/>
                <a:gd name="connsiteX127" fmla="*/ 847725 w 2085975"/>
                <a:gd name="connsiteY127" fmla="*/ 2129791 h 2381250"/>
                <a:gd name="connsiteX128" fmla="*/ 689610 w 2085975"/>
                <a:gd name="connsiteY128" fmla="*/ 2129791 h 2381250"/>
                <a:gd name="connsiteX129" fmla="*/ 685800 w 2085975"/>
                <a:gd name="connsiteY129" fmla="*/ 2025016 h 2381250"/>
                <a:gd name="connsiteX130" fmla="*/ 683980 w 2085975"/>
                <a:gd name="connsiteY130" fmla="*/ 2024761 h 2381250"/>
                <a:gd name="connsiteX131" fmla="*/ 701040 w 2085975"/>
                <a:gd name="connsiteY131" fmla="*/ 1973580 h 2381250"/>
                <a:gd name="connsiteX132" fmla="*/ 659130 w 2085975"/>
                <a:gd name="connsiteY132" fmla="*/ 1939290 h 2381250"/>
                <a:gd name="connsiteX133" fmla="*/ 662940 w 2085975"/>
                <a:gd name="connsiteY133" fmla="*/ 1899285 h 2381250"/>
                <a:gd name="connsiteX134" fmla="*/ 674370 w 2085975"/>
                <a:gd name="connsiteY134" fmla="*/ 1836420 h 2381250"/>
                <a:gd name="connsiteX135" fmla="*/ 643890 w 2085975"/>
                <a:gd name="connsiteY135" fmla="*/ 1802130 h 2381250"/>
                <a:gd name="connsiteX136" fmla="*/ 590550 w 2085975"/>
                <a:gd name="connsiteY136" fmla="*/ 1790700 h 2381250"/>
                <a:gd name="connsiteX137" fmla="*/ 520065 w 2085975"/>
                <a:gd name="connsiteY137" fmla="*/ 1731645 h 2381250"/>
                <a:gd name="connsiteX138" fmla="*/ 520065 w 2085975"/>
                <a:gd name="connsiteY138" fmla="*/ 1704975 h 2381250"/>
                <a:gd name="connsiteX139" fmla="*/ 491490 w 2085975"/>
                <a:gd name="connsiteY139" fmla="*/ 1708785 h 2381250"/>
                <a:gd name="connsiteX140" fmla="*/ 386715 w 2085975"/>
                <a:gd name="connsiteY140" fmla="*/ 1638300 h 2381250"/>
                <a:gd name="connsiteX141" fmla="*/ 345639 w 2085975"/>
                <a:gd name="connsiteY141" fmla="*/ 1595581 h 2381250"/>
                <a:gd name="connsiteX142" fmla="*/ 346710 w 2085975"/>
                <a:gd name="connsiteY142" fmla="*/ 1543050 h 2381250"/>
                <a:gd name="connsiteX143" fmla="*/ 302895 w 2085975"/>
                <a:gd name="connsiteY143" fmla="*/ 1522095 h 2381250"/>
                <a:gd name="connsiteX144" fmla="*/ 318135 w 2085975"/>
                <a:gd name="connsiteY144" fmla="*/ 1470660 h 2381250"/>
                <a:gd name="connsiteX145" fmla="*/ 274320 w 2085975"/>
                <a:gd name="connsiteY145" fmla="*/ 1491615 h 2381250"/>
                <a:gd name="connsiteX146" fmla="*/ 241935 w 2085975"/>
                <a:gd name="connsiteY146" fmla="*/ 1491615 h 2381250"/>
                <a:gd name="connsiteX147" fmla="*/ 236220 w 2085975"/>
                <a:gd name="connsiteY147" fmla="*/ 1510665 h 2381250"/>
                <a:gd name="connsiteX148" fmla="*/ 85676 w 2085975"/>
                <a:gd name="connsiteY148" fmla="*/ 1510087 h 2381250"/>
                <a:gd name="connsiteX149" fmla="*/ 80010 w 2085975"/>
                <a:gd name="connsiteY149" fmla="*/ 1443990 h 2381250"/>
                <a:gd name="connsiteX150" fmla="*/ 30480 w 2085975"/>
                <a:gd name="connsiteY150" fmla="*/ 1466850 h 2381250"/>
                <a:gd name="connsiteX151" fmla="*/ 9525 w 2085975"/>
                <a:gd name="connsiteY151" fmla="*/ 1390650 h 2381250"/>
                <a:gd name="connsiteX152" fmla="*/ 0 w 2085975"/>
                <a:gd name="connsiteY152" fmla="*/ 1389648 h 2381250"/>
                <a:gd name="connsiteX153" fmla="*/ 0 w 2085975"/>
                <a:gd name="connsiteY153" fmla="*/ 1352550 h 2381250"/>
                <a:gd name="connsiteX154" fmla="*/ 30480 w 2085975"/>
                <a:gd name="connsiteY154" fmla="*/ 1314450 h 2381250"/>
                <a:gd name="connsiteX155" fmla="*/ 95250 w 2085975"/>
                <a:gd name="connsiteY155" fmla="*/ 1303020 h 2381250"/>
                <a:gd name="connsiteX156" fmla="*/ 112395 w 2085975"/>
                <a:gd name="connsiteY156" fmla="*/ 1238250 h 2381250"/>
                <a:gd name="connsiteX157" fmla="*/ 100965 w 2085975"/>
                <a:gd name="connsiteY157" fmla="*/ 1143000 h 2381250"/>
                <a:gd name="connsiteX158" fmla="*/ 101779 w 2085975"/>
                <a:gd name="connsiteY158" fmla="*/ 1135131 h 2381250"/>
                <a:gd name="connsiteX159" fmla="*/ 190501 w 2085975"/>
                <a:gd name="connsiteY159" fmla="*/ 1110615 h 2381250"/>
                <a:gd name="connsiteX160" fmla="*/ 207646 w 2085975"/>
                <a:gd name="connsiteY160" fmla="*/ 1022985 h 2381250"/>
                <a:gd name="connsiteX161" fmla="*/ 186691 w 2085975"/>
                <a:gd name="connsiteY161" fmla="*/ 986790 h 2381250"/>
                <a:gd name="connsiteX162" fmla="*/ 57151 w 2085975"/>
                <a:gd name="connsiteY162" fmla="*/ 969645 h 2381250"/>
                <a:gd name="connsiteX163" fmla="*/ 125731 w 2085975"/>
                <a:gd name="connsiteY163" fmla="*/ 843915 h 2381250"/>
                <a:gd name="connsiteX164" fmla="*/ 129541 w 2085975"/>
                <a:gd name="connsiteY164" fmla="*/ 731520 h 2381250"/>
                <a:gd name="connsiteX165" fmla="*/ 104775 w 2085975"/>
                <a:gd name="connsiteY165" fmla="*/ 715066 h 2381250"/>
                <a:gd name="connsiteX166" fmla="*/ 104775 w 2085975"/>
                <a:gd name="connsiteY166" fmla="*/ 567691 h 2381250"/>
                <a:gd name="connsiteX167" fmla="*/ 125730 w 2085975"/>
                <a:gd name="connsiteY167" fmla="*/ 489586 h 2381250"/>
                <a:gd name="connsiteX168" fmla="*/ 95250 w 2085975"/>
                <a:gd name="connsiteY168" fmla="*/ 447676 h 2381250"/>
                <a:gd name="connsiteX169" fmla="*/ 169545 w 2085975"/>
                <a:gd name="connsiteY169" fmla="*/ 449581 h 2381250"/>
                <a:gd name="connsiteX170" fmla="*/ 164949 w 2085975"/>
                <a:gd name="connsiteY170" fmla="*/ 446066 h 2381250"/>
                <a:gd name="connsiteX171" fmla="*/ 169545 w 2085975"/>
                <a:gd name="connsiteY171" fmla="*/ 447675 h 2381250"/>
                <a:gd name="connsiteX172" fmla="*/ 200025 w 2085975"/>
                <a:gd name="connsiteY172" fmla="*/ 382905 h 2381250"/>
                <a:gd name="connsiteX173" fmla="*/ 283845 w 2085975"/>
                <a:gd name="connsiteY173" fmla="*/ 384810 h 2381250"/>
                <a:gd name="connsiteX174" fmla="*/ 329565 w 2085975"/>
                <a:gd name="connsiteY174" fmla="*/ 361950 h 2381250"/>
                <a:gd name="connsiteX175" fmla="*/ 344805 w 2085975"/>
                <a:gd name="connsiteY175" fmla="*/ 335280 h 2381250"/>
                <a:gd name="connsiteX176" fmla="*/ 348615 w 2085975"/>
                <a:gd name="connsiteY176" fmla="*/ 266700 h 2381250"/>
                <a:gd name="connsiteX177" fmla="*/ 325755 w 2085975"/>
                <a:gd name="connsiteY177" fmla="*/ 198120 h 2381250"/>
                <a:gd name="connsiteX178" fmla="*/ 272415 w 2085975"/>
                <a:gd name="connsiteY178" fmla="*/ 137160 h 2381250"/>
                <a:gd name="connsiteX179" fmla="*/ 295275 w 2085975"/>
                <a:gd name="connsiteY179" fmla="*/ 125730 h 2381250"/>
                <a:gd name="connsiteX180" fmla="*/ 293496 w 2085975"/>
                <a:gd name="connsiteY180" fmla="*/ 119401 h 2381250"/>
                <a:gd name="connsiteX181" fmla="*/ 295275 w 2085975"/>
                <a:gd name="connsiteY181" fmla="*/ 120015 h 2381250"/>
                <a:gd name="connsiteX182" fmla="*/ 337185 w 2085975"/>
                <a:gd name="connsiteY182" fmla="*/ 74295 h 2381250"/>
                <a:gd name="connsiteX183" fmla="*/ 403860 w 2085975"/>
                <a:gd name="connsiteY183" fmla="*/ 85725 h 2381250"/>
                <a:gd name="connsiteX184" fmla="*/ 381000 w 2085975"/>
                <a:gd name="connsiteY184" fmla="*/ 49530 h 2381250"/>
                <a:gd name="connsiteX185" fmla="*/ 432435 w 2085975"/>
                <a:gd name="connsiteY185" fmla="*/ 13335 h 2381250"/>
                <a:gd name="connsiteX186" fmla="*/ 537210 w 2085975"/>
                <a:gd name="connsiteY18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02342 w 2085975"/>
                <a:gd name="connsiteY8" fmla="*/ 2339962 h 2381250"/>
                <a:gd name="connsiteX9" fmla="*/ 1102640 w 2085975"/>
                <a:gd name="connsiteY9" fmla="*/ 2338077 h 2381250"/>
                <a:gd name="connsiteX10" fmla="*/ 838132 w 2085975"/>
                <a:gd name="connsiteY10" fmla="*/ 2302711 h 2381250"/>
                <a:gd name="connsiteX11" fmla="*/ 838200 w 2085975"/>
                <a:gd name="connsiteY11" fmla="*/ 2303145 h 2381250"/>
                <a:gd name="connsiteX12" fmla="*/ 787894 w 2085975"/>
                <a:gd name="connsiteY12" fmla="*/ 2318051 h 2381250"/>
                <a:gd name="connsiteX13" fmla="*/ 787641 w 2085975"/>
                <a:gd name="connsiteY13" fmla="*/ 2317671 h 2381250"/>
                <a:gd name="connsiteX14" fmla="*/ 838132 w 2085975"/>
                <a:gd name="connsiteY14" fmla="*/ 2302711 h 2381250"/>
                <a:gd name="connsiteX15" fmla="*/ 1138418 w 2085975"/>
                <a:gd name="connsiteY15" fmla="*/ 2269355 h 2381250"/>
                <a:gd name="connsiteX16" fmla="*/ 1202055 w 2085975"/>
                <a:gd name="connsiteY16" fmla="*/ 2297430 h 2381250"/>
                <a:gd name="connsiteX17" fmla="*/ 1197951 w 2085975"/>
                <a:gd name="connsiteY17" fmla="*/ 2297594 h 2381250"/>
                <a:gd name="connsiteX18" fmla="*/ 1138537 w 2085975"/>
                <a:gd name="connsiteY18" fmla="*/ 2271382 h 2381250"/>
                <a:gd name="connsiteX19" fmla="*/ 1138418 w 2085975"/>
                <a:gd name="connsiteY19" fmla="*/ 2269355 h 2381250"/>
                <a:gd name="connsiteX20" fmla="*/ 1083951 w 2085975"/>
                <a:gd name="connsiteY20" fmla="*/ 2188714 h 2381250"/>
                <a:gd name="connsiteX21" fmla="*/ 1135380 w 2085975"/>
                <a:gd name="connsiteY21" fmla="*/ 2236470 h 2381250"/>
                <a:gd name="connsiteX22" fmla="*/ 1135465 w 2085975"/>
                <a:gd name="connsiteY22" fmla="*/ 2237914 h 2381250"/>
                <a:gd name="connsiteX23" fmla="*/ 1083292 w 2085975"/>
                <a:gd name="connsiteY23" fmla="*/ 2189467 h 2381250"/>
                <a:gd name="connsiteX24" fmla="*/ 1083951 w 2085975"/>
                <a:gd name="connsiteY24" fmla="*/ 2188714 h 2381250"/>
                <a:gd name="connsiteX25" fmla="*/ 891973 w 2085975"/>
                <a:gd name="connsiteY25" fmla="*/ 2157791 h 2381250"/>
                <a:gd name="connsiteX26" fmla="*/ 891540 w 2085975"/>
                <a:gd name="connsiteY26" fmla="*/ 2158365 h 2381250"/>
                <a:gd name="connsiteX27" fmla="*/ 820091 w 2085975"/>
                <a:gd name="connsiteY27" fmla="*/ 2180928 h 2381250"/>
                <a:gd name="connsiteX28" fmla="*/ 820026 w 2085975"/>
                <a:gd name="connsiteY28" fmla="*/ 2180511 h 2381250"/>
                <a:gd name="connsiteX29" fmla="*/ 891973 w 2085975"/>
                <a:gd name="connsiteY29" fmla="*/ 2157791 h 2381250"/>
                <a:gd name="connsiteX30" fmla="*/ 1565691 w 2085975"/>
                <a:gd name="connsiteY30" fmla="*/ 1775952 h 2381250"/>
                <a:gd name="connsiteX31" fmla="*/ 1562956 w 2085975"/>
                <a:gd name="connsiteY31" fmla="*/ 1776635 h 2381250"/>
                <a:gd name="connsiteX32" fmla="*/ 1565691 w 2085975"/>
                <a:gd name="connsiteY32" fmla="*/ 1775952 h 2381250"/>
                <a:gd name="connsiteX33" fmla="*/ 338452 w 2085975"/>
                <a:gd name="connsiteY33" fmla="*/ 1588442 h 2381250"/>
                <a:gd name="connsiteX34" fmla="*/ 338961 w 2085975"/>
                <a:gd name="connsiteY34" fmla="*/ 1588971 h 2381250"/>
                <a:gd name="connsiteX35" fmla="*/ 338452 w 2085975"/>
                <a:gd name="connsiteY35" fmla="*/ 1588442 h 2381250"/>
                <a:gd name="connsiteX36" fmla="*/ 537210 w 2085975"/>
                <a:gd name="connsiteY36" fmla="*/ 0 h 2381250"/>
                <a:gd name="connsiteX37" fmla="*/ 563880 w 2085975"/>
                <a:gd name="connsiteY37" fmla="*/ 80010 h 2381250"/>
                <a:gd name="connsiteX38" fmla="*/ 672465 w 2085975"/>
                <a:gd name="connsiteY38" fmla="*/ 51435 h 2381250"/>
                <a:gd name="connsiteX39" fmla="*/ 721352 w 2085975"/>
                <a:gd name="connsiteY39" fmla="*/ 29486 h 2381250"/>
                <a:gd name="connsiteX40" fmla="*/ 744855 w 2085975"/>
                <a:gd name="connsiteY40" fmla="*/ 59055 h 2381250"/>
                <a:gd name="connsiteX41" fmla="*/ 739140 w 2085975"/>
                <a:gd name="connsiteY41" fmla="*/ 89535 h 2381250"/>
                <a:gd name="connsiteX42" fmla="*/ 821055 w 2085975"/>
                <a:gd name="connsiteY42" fmla="*/ 93345 h 2381250"/>
                <a:gd name="connsiteX43" fmla="*/ 834390 w 2085975"/>
                <a:gd name="connsiteY43" fmla="*/ 19050 h 2381250"/>
                <a:gd name="connsiteX44" fmla="*/ 855345 w 2085975"/>
                <a:gd name="connsiteY44" fmla="*/ 47625 h 2381250"/>
                <a:gd name="connsiteX45" fmla="*/ 946785 w 2085975"/>
                <a:gd name="connsiteY45" fmla="*/ 47625 h 2381250"/>
                <a:gd name="connsiteX46" fmla="*/ 996315 w 2085975"/>
                <a:gd name="connsiteY46" fmla="*/ 38100 h 2381250"/>
                <a:gd name="connsiteX47" fmla="*/ 1003935 w 2085975"/>
                <a:gd name="connsiteY47" fmla="*/ 9525 h 2381250"/>
                <a:gd name="connsiteX48" fmla="*/ 1064895 w 2085975"/>
                <a:gd name="connsiteY48" fmla="*/ 0 h 2381250"/>
                <a:gd name="connsiteX49" fmla="*/ 1097280 w 2085975"/>
                <a:gd name="connsiteY49" fmla="*/ 102870 h 2381250"/>
                <a:gd name="connsiteX50" fmla="*/ 1110615 w 2085975"/>
                <a:gd name="connsiteY50" fmla="*/ 102870 h 2381250"/>
                <a:gd name="connsiteX51" fmla="*/ 1135380 w 2085975"/>
                <a:gd name="connsiteY51" fmla="*/ 190500 h 2381250"/>
                <a:gd name="connsiteX52" fmla="*/ 1137805 w 2085975"/>
                <a:gd name="connsiteY52" fmla="*/ 195722 h 2381250"/>
                <a:gd name="connsiteX53" fmla="*/ 1135380 w 2085975"/>
                <a:gd name="connsiteY53" fmla="*/ 198120 h 2381250"/>
                <a:gd name="connsiteX54" fmla="*/ 1131570 w 2085975"/>
                <a:gd name="connsiteY54" fmla="*/ 240030 h 2381250"/>
                <a:gd name="connsiteX55" fmla="*/ 1156335 w 2085975"/>
                <a:gd name="connsiteY55" fmla="*/ 346710 h 2381250"/>
                <a:gd name="connsiteX56" fmla="*/ 1099185 w 2085975"/>
                <a:gd name="connsiteY56" fmla="*/ 363855 h 2381250"/>
                <a:gd name="connsiteX57" fmla="*/ 1127760 w 2085975"/>
                <a:gd name="connsiteY57" fmla="*/ 510540 h 2381250"/>
                <a:gd name="connsiteX58" fmla="*/ 1148715 w 2085975"/>
                <a:gd name="connsiteY58" fmla="*/ 563880 h 2381250"/>
                <a:gd name="connsiteX59" fmla="*/ 1194435 w 2085975"/>
                <a:gd name="connsiteY59" fmla="*/ 641985 h 2381250"/>
                <a:gd name="connsiteX60" fmla="*/ 1215390 w 2085975"/>
                <a:gd name="connsiteY60" fmla="*/ 645795 h 2381250"/>
                <a:gd name="connsiteX61" fmla="*/ 1243965 w 2085975"/>
                <a:gd name="connsiteY61" fmla="*/ 737235 h 2381250"/>
                <a:gd name="connsiteX62" fmla="*/ 1423035 w 2085975"/>
                <a:gd name="connsiteY62" fmla="*/ 702945 h 2381250"/>
                <a:gd name="connsiteX63" fmla="*/ 1422609 w 2085975"/>
                <a:gd name="connsiteY63" fmla="*/ 700259 h 2381250"/>
                <a:gd name="connsiteX64" fmla="*/ 1468755 w 2085975"/>
                <a:gd name="connsiteY64" fmla="*/ 689610 h 2381250"/>
                <a:gd name="connsiteX65" fmla="*/ 1491615 w 2085975"/>
                <a:gd name="connsiteY65" fmla="*/ 659130 h 2381250"/>
                <a:gd name="connsiteX66" fmla="*/ 1520190 w 2085975"/>
                <a:gd name="connsiteY66" fmla="*/ 645795 h 2381250"/>
                <a:gd name="connsiteX67" fmla="*/ 1531620 w 2085975"/>
                <a:gd name="connsiteY67" fmla="*/ 613410 h 2381250"/>
                <a:gd name="connsiteX68" fmla="*/ 1552575 w 2085975"/>
                <a:gd name="connsiteY68" fmla="*/ 594360 h 2381250"/>
                <a:gd name="connsiteX69" fmla="*/ 1573530 w 2085975"/>
                <a:gd name="connsiteY69" fmla="*/ 609600 h 2381250"/>
                <a:gd name="connsiteX70" fmla="*/ 1567815 w 2085975"/>
                <a:gd name="connsiteY70" fmla="*/ 708660 h 2381250"/>
                <a:gd name="connsiteX71" fmla="*/ 1638300 w 2085975"/>
                <a:gd name="connsiteY71" fmla="*/ 786765 h 2381250"/>
                <a:gd name="connsiteX72" fmla="*/ 1640205 w 2085975"/>
                <a:gd name="connsiteY72" fmla="*/ 851535 h 2381250"/>
                <a:gd name="connsiteX73" fmla="*/ 1615440 w 2085975"/>
                <a:gd name="connsiteY73" fmla="*/ 872490 h 2381250"/>
                <a:gd name="connsiteX74" fmla="*/ 1678305 w 2085975"/>
                <a:gd name="connsiteY74" fmla="*/ 876300 h 2381250"/>
                <a:gd name="connsiteX75" fmla="*/ 1964632 w 2085975"/>
                <a:gd name="connsiteY75" fmla="*/ 811829 h 2381250"/>
                <a:gd name="connsiteX76" fmla="*/ 1985010 w 2085975"/>
                <a:gd name="connsiteY76" fmla="*/ 889635 h 2381250"/>
                <a:gd name="connsiteX77" fmla="*/ 1977390 w 2085975"/>
                <a:gd name="connsiteY77" fmla="*/ 942975 h 2381250"/>
                <a:gd name="connsiteX78" fmla="*/ 1912620 w 2085975"/>
                <a:gd name="connsiteY78" fmla="*/ 952500 h 2381250"/>
                <a:gd name="connsiteX79" fmla="*/ 1912620 w 2085975"/>
                <a:gd name="connsiteY79" fmla="*/ 1022985 h 2381250"/>
                <a:gd name="connsiteX80" fmla="*/ 1956435 w 2085975"/>
                <a:gd name="connsiteY80" fmla="*/ 1028700 h 2381250"/>
                <a:gd name="connsiteX81" fmla="*/ 1996440 w 2085975"/>
                <a:gd name="connsiteY81" fmla="*/ 1002030 h 2381250"/>
                <a:gd name="connsiteX82" fmla="*/ 1975485 w 2085975"/>
                <a:gd name="connsiteY82" fmla="*/ 1057275 h 2381250"/>
                <a:gd name="connsiteX83" fmla="*/ 1971675 w 2085975"/>
                <a:gd name="connsiteY83" fmla="*/ 1137285 h 2381250"/>
                <a:gd name="connsiteX84" fmla="*/ 1976108 w 2085975"/>
                <a:gd name="connsiteY84" fmla="*/ 1138062 h 2381250"/>
                <a:gd name="connsiteX85" fmla="*/ 2025015 w 2085975"/>
                <a:gd name="connsiteY85" fmla="*/ 1226820 h 2381250"/>
                <a:gd name="connsiteX86" fmla="*/ 1965960 w 2085975"/>
                <a:gd name="connsiteY86" fmla="*/ 1257300 h 2381250"/>
                <a:gd name="connsiteX87" fmla="*/ 1975485 w 2085975"/>
                <a:gd name="connsiteY87" fmla="*/ 1295400 h 2381250"/>
                <a:gd name="connsiteX88" fmla="*/ 1929765 w 2085975"/>
                <a:gd name="connsiteY88" fmla="*/ 1350645 h 2381250"/>
                <a:gd name="connsiteX89" fmla="*/ 2057400 w 2085975"/>
                <a:gd name="connsiteY89" fmla="*/ 1419225 h 2381250"/>
                <a:gd name="connsiteX90" fmla="*/ 2034540 w 2085975"/>
                <a:gd name="connsiteY90" fmla="*/ 1451610 h 2381250"/>
                <a:gd name="connsiteX91" fmla="*/ 2085975 w 2085975"/>
                <a:gd name="connsiteY91" fmla="*/ 1527810 h 2381250"/>
                <a:gd name="connsiteX92" fmla="*/ 2080260 w 2085975"/>
                <a:gd name="connsiteY92" fmla="*/ 1565910 h 2381250"/>
                <a:gd name="connsiteX93" fmla="*/ 2045970 w 2085975"/>
                <a:gd name="connsiteY93" fmla="*/ 1581150 h 2381250"/>
                <a:gd name="connsiteX94" fmla="*/ 2013585 w 2085975"/>
                <a:gd name="connsiteY94" fmla="*/ 1657350 h 2381250"/>
                <a:gd name="connsiteX95" fmla="*/ 2047875 w 2085975"/>
                <a:gd name="connsiteY95" fmla="*/ 1691640 h 2381250"/>
                <a:gd name="connsiteX96" fmla="*/ 2011680 w 2085975"/>
                <a:gd name="connsiteY96" fmla="*/ 1737360 h 2381250"/>
                <a:gd name="connsiteX97" fmla="*/ 2013585 w 2085975"/>
                <a:gd name="connsiteY97" fmla="*/ 1739265 h 2381250"/>
                <a:gd name="connsiteX98" fmla="*/ 1912620 w 2085975"/>
                <a:gd name="connsiteY98" fmla="*/ 1644015 h 2381250"/>
                <a:gd name="connsiteX99" fmla="*/ 1823085 w 2085975"/>
                <a:gd name="connsiteY99" fmla="*/ 1708785 h 2381250"/>
                <a:gd name="connsiteX100" fmla="*/ 1691640 w 2085975"/>
                <a:gd name="connsiteY100" fmla="*/ 1737360 h 2381250"/>
                <a:gd name="connsiteX101" fmla="*/ 1678305 w 2085975"/>
                <a:gd name="connsiteY101" fmla="*/ 1722120 h 2381250"/>
                <a:gd name="connsiteX102" fmla="*/ 1621155 w 2085975"/>
                <a:gd name="connsiteY102" fmla="*/ 1737360 h 2381250"/>
                <a:gd name="connsiteX103" fmla="*/ 1617345 w 2085975"/>
                <a:gd name="connsiteY103" fmla="*/ 1760220 h 2381250"/>
                <a:gd name="connsiteX104" fmla="*/ 1565432 w 2085975"/>
                <a:gd name="connsiteY104" fmla="*/ 1773198 h 2381250"/>
                <a:gd name="connsiteX105" fmla="*/ 1564005 w 2085975"/>
                <a:gd name="connsiteY105" fmla="*/ 1771650 h 2381250"/>
                <a:gd name="connsiteX106" fmla="*/ 1520190 w 2085975"/>
                <a:gd name="connsiteY106" fmla="*/ 1811655 h 2381250"/>
                <a:gd name="connsiteX107" fmla="*/ 1501140 w 2085975"/>
                <a:gd name="connsiteY107" fmla="*/ 1811655 h 2381250"/>
                <a:gd name="connsiteX108" fmla="*/ 1428750 w 2085975"/>
                <a:gd name="connsiteY108" fmla="*/ 1903095 h 2381250"/>
                <a:gd name="connsiteX109" fmla="*/ 1421130 w 2085975"/>
                <a:gd name="connsiteY109" fmla="*/ 1952625 h 2381250"/>
                <a:gd name="connsiteX110" fmla="*/ 1396365 w 2085975"/>
                <a:gd name="connsiteY110" fmla="*/ 1918335 h 2381250"/>
                <a:gd name="connsiteX111" fmla="*/ 1358265 w 2085975"/>
                <a:gd name="connsiteY111" fmla="*/ 1986915 h 2381250"/>
                <a:gd name="connsiteX112" fmla="*/ 1343025 w 2085975"/>
                <a:gd name="connsiteY112" fmla="*/ 1986915 h 2381250"/>
                <a:gd name="connsiteX113" fmla="*/ 1297305 w 2085975"/>
                <a:gd name="connsiteY113" fmla="*/ 2019300 h 2381250"/>
                <a:gd name="connsiteX114" fmla="*/ 1301115 w 2085975"/>
                <a:gd name="connsiteY114" fmla="*/ 2038350 h 2381250"/>
                <a:gd name="connsiteX115" fmla="*/ 1259205 w 2085975"/>
                <a:gd name="connsiteY115" fmla="*/ 2066925 h 2381250"/>
                <a:gd name="connsiteX116" fmla="*/ 1272540 w 2085975"/>
                <a:gd name="connsiteY116" fmla="*/ 2097405 h 2381250"/>
                <a:gd name="connsiteX117" fmla="*/ 1202055 w 2085975"/>
                <a:gd name="connsiteY117" fmla="*/ 2106930 h 2381250"/>
                <a:gd name="connsiteX118" fmla="*/ 1183005 w 2085975"/>
                <a:gd name="connsiteY118" fmla="*/ 2143125 h 2381250"/>
                <a:gd name="connsiteX119" fmla="*/ 1156335 w 2085975"/>
                <a:gd name="connsiteY119" fmla="*/ 2164080 h 2381250"/>
                <a:gd name="connsiteX120" fmla="*/ 1122045 w 2085975"/>
                <a:gd name="connsiteY120" fmla="*/ 2141220 h 2381250"/>
                <a:gd name="connsiteX121" fmla="*/ 1107891 w 2085975"/>
                <a:gd name="connsiteY121" fmla="*/ 2157396 h 2381250"/>
                <a:gd name="connsiteX122" fmla="*/ 1106805 w 2085975"/>
                <a:gd name="connsiteY122" fmla="*/ 2156460 h 2381250"/>
                <a:gd name="connsiteX123" fmla="*/ 979170 w 2085975"/>
                <a:gd name="connsiteY123" fmla="*/ 2042160 h 2381250"/>
                <a:gd name="connsiteX124" fmla="*/ 932138 w 2085975"/>
                <a:gd name="connsiteY124" fmla="*/ 2104529 h 2381250"/>
                <a:gd name="connsiteX125" fmla="*/ 851535 w 2085975"/>
                <a:gd name="connsiteY125" fmla="*/ 2101216 h 2381250"/>
                <a:gd name="connsiteX126" fmla="*/ 847725 w 2085975"/>
                <a:gd name="connsiteY126" fmla="*/ 2129791 h 2381250"/>
                <a:gd name="connsiteX127" fmla="*/ 689610 w 2085975"/>
                <a:gd name="connsiteY127" fmla="*/ 2129791 h 2381250"/>
                <a:gd name="connsiteX128" fmla="*/ 685800 w 2085975"/>
                <a:gd name="connsiteY128" fmla="*/ 2025016 h 2381250"/>
                <a:gd name="connsiteX129" fmla="*/ 683980 w 2085975"/>
                <a:gd name="connsiteY129" fmla="*/ 2024761 h 2381250"/>
                <a:gd name="connsiteX130" fmla="*/ 701040 w 2085975"/>
                <a:gd name="connsiteY130" fmla="*/ 1973580 h 2381250"/>
                <a:gd name="connsiteX131" fmla="*/ 659130 w 2085975"/>
                <a:gd name="connsiteY131" fmla="*/ 1939290 h 2381250"/>
                <a:gd name="connsiteX132" fmla="*/ 662940 w 2085975"/>
                <a:gd name="connsiteY132" fmla="*/ 1899285 h 2381250"/>
                <a:gd name="connsiteX133" fmla="*/ 674370 w 2085975"/>
                <a:gd name="connsiteY133" fmla="*/ 1836420 h 2381250"/>
                <a:gd name="connsiteX134" fmla="*/ 643890 w 2085975"/>
                <a:gd name="connsiteY134" fmla="*/ 1802130 h 2381250"/>
                <a:gd name="connsiteX135" fmla="*/ 590550 w 2085975"/>
                <a:gd name="connsiteY135" fmla="*/ 1790700 h 2381250"/>
                <a:gd name="connsiteX136" fmla="*/ 520065 w 2085975"/>
                <a:gd name="connsiteY136" fmla="*/ 1731645 h 2381250"/>
                <a:gd name="connsiteX137" fmla="*/ 520065 w 2085975"/>
                <a:gd name="connsiteY137" fmla="*/ 1704975 h 2381250"/>
                <a:gd name="connsiteX138" fmla="*/ 491490 w 2085975"/>
                <a:gd name="connsiteY138" fmla="*/ 1708785 h 2381250"/>
                <a:gd name="connsiteX139" fmla="*/ 386715 w 2085975"/>
                <a:gd name="connsiteY139" fmla="*/ 1638300 h 2381250"/>
                <a:gd name="connsiteX140" fmla="*/ 345639 w 2085975"/>
                <a:gd name="connsiteY140" fmla="*/ 1595581 h 2381250"/>
                <a:gd name="connsiteX141" fmla="*/ 346710 w 2085975"/>
                <a:gd name="connsiteY141" fmla="*/ 1543050 h 2381250"/>
                <a:gd name="connsiteX142" fmla="*/ 302895 w 2085975"/>
                <a:gd name="connsiteY142" fmla="*/ 1522095 h 2381250"/>
                <a:gd name="connsiteX143" fmla="*/ 318135 w 2085975"/>
                <a:gd name="connsiteY143" fmla="*/ 1470660 h 2381250"/>
                <a:gd name="connsiteX144" fmla="*/ 274320 w 2085975"/>
                <a:gd name="connsiteY144" fmla="*/ 1491615 h 2381250"/>
                <a:gd name="connsiteX145" fmla="*/ 241935 w 2085975"/>
                <a:gd name="connsiteY145" fmla="*/ 1491615 h 2381250"/>
                <a:gd name="connsiteX146" fmla="*/ 236220 w 2085975"/>
                <a:gd name="connsiteY146" fmla="*/ 1510665 h 2381250"/>
                <a:gd name="connsiteX147" fmla="*/ 85676 w 2085975"/>
                <a:gd name="connsiteY147" fmla="*/ 1510087 h 2381250"/>
                <a:gd name="connsiteX148" fmla="*/ 80010 w 2085975"/>
                <a:gd name="connsiteY148" fmla="*/ 1443990 h 2381250"/>
                <a:gd name="connsiteX149" fmla="*/ 30480 w 2085975"/>
                <a:gd name="connsiteY149" fmla="*/ 1466850 h 2381250"/>
                <a:gd name="connsiteX150" fmla="*/ 9525 w 2085975"/>
                <a:gd name="connsiteY150" fmla="*/ 1390650 h 2381250"/>
                <a:gd name="connsiteX151" fmla="*/ 0 w 2085975"/>
                <a:gd name="connsiteY151" fmla="*/ 1389648 h 2381250"/>
                <a:gd name="connsiteX152" fmla="*/ 0 w 2085975"/>
                <a:gd name="connsiteY152" fmla="*/ 1352550 h 2381250"/>
                <a:gd name="connsiteX153" fmla="*/ 30480 w 2085975"/>
                <a:gd name="connsiteY153" fmla="*/ 1314450 h 2381250"/>
                <a:gd name="connsiteX154" fmla="*/ 95250 w 2085975"/>
                <a:gd name="connsiteY154" fmla="*/ 1303020 h 2381250"/>
                <a:gd name="connsiteX155" fmla="*/ 112395 w 2085975"/>
                <a:gd name="connsiteY155" fmla="*/ 1238250 h 2381250"/>
                <a:gd name="connsiteX156" fmla="*/ 100965 w 2085975"/>
                <a:gd name="connsiteY156" fmla="*/ 1143000 h 2381250"/>
                <a:gd name="connsiteX157" fmla="*/ 101779 w 2085975"/>
                <a:gd name="connsiteY157" fmla="*/ 1135131 h 2381250"/>
                <a:gd name="connsiteX158" fmla="*/ 190501 w 2085975"/>
                <a:gd name="connsiteY158" fmla="*/ 1110615 h 2381250"/>
                <a:gd name="connsiteX159" fmla="*/ 207646 w 2085975"/>
                <a:gd name="connsiteY159" fmla="*/ 1022985 h 2381250"/>
                <a:gd name="connsiteX160" fmla="*/ 186691 w 2085975"/>
                <a:gd name="connsiteY160" fmla="*/ 986790 h 2381250"/>
                <a:gd name="connsiteX161" fmla="*/ 57151 w 2085975"/>
                <a:gd name="connsiteY161" fmla="*/ 969645 h 2381250"/>
                <a:gd name="connsiteX162" fmla="*/ 125731 w 2085975"/>
                <a:gd name="connsiteY162" fmla="*/ 843915 h 2381250"/>
                <a:gd name="connsiteX163" fmla="*/ 129541 w 2085975"/>
                <a:gd name="connsiteY163" fmla="*/ 731520 h 2381250"/>
                <a:gd name="connsiteX164" fmla="*/ 104775 w 2085975"/>
                <a:gd name="connsiteY164" fmla="*/ 715066 h 2381250"/>
                <a:gd name="connsiteX165" fmla="*/ 104775 w 2085975"/>
                <a:gd name="connsiteY165" fmla="*/ 567691 h 2381250"/>
                <a:gd name="connsiteX166" fmla="*/ 125730 w 2085975"/>
                <a:gd name="connsiteY166" fmla="*/ 489586 h 2381250"/>
                <a:gd name="connsiteX167" fmla="*/ 95250 w 2085975"/>
                <a:gd name="connsiteY167" fmla="*/ 447676 h 2381250"/>
                <a:gd name="connsiteX168" fmla="*/ 169545 w 2085975"/>
                <a:gd name="connsiteY168" fmla="*/ 449581 h 2381250"/>
                <a:gd name="connsiteX169" fmla="*/ 164949 w 2085975"/>
                <a:gd name="connsiteY169" fmla="*/ 446066 h 2381250"/>
                <a:gd name="connsiteX170" fmla="*/ 169545 w 2085975"/>
                <a:gd name="connsiteY170" fmla="*/ 447675 h 2381250"/>
                <a:gd name="connsiteX171" fmla="*/ 200025 w 2085975"/>
                <a:gd name="connsiteY171" fmla="*/ 382905 h 2381250"/>
                <a:gd name="connsiteX172" fmla="*/ 283845 w 2085975"/>
                <a:gd name="connsiteY172" fmla="*/ 384810 h 2381250"/>
                <a:gd name="connsiteX173" fmla="*/ 329565 w 2085975"/>
                <a:gd name="connsiteY173" fmla="*/ 361950 h 2381250"/>
                <a:gd name="connsiteX174" fmla="*/ 344805 w 2085975"/>
                <a:gd name="connsiteY174" fmla="*/ 335280 h 2381250"/>
                <a:gd name="connsiteX175" fmla="*/ 348615 w 2085975"/>
                <a:gd name="connsiteY175" fmla="*/ 266700 h 2381250"/>
                <a:gd name="connsiteX176" fmla="*/ 325755 w 2085975"/>
                <a:gd name="connsiteY176" fmla="*/ 198120 h 2381250"/>
                <a:gd name="connsiteX177" fmla="*/ 272415 w 2085975"/>
                <a:gd name="connsiteY177" fmla="*/ 137160 h 2381250"/>
                <a:gd name="connsiteX178" fmla="*/ 295275 w 2085975"/>
                <a:gd name="connsiteY178" fmla="*/ 125730 h 2381250"/>
                <a:gd name="connsiteX179" fmla="*/ 293496 w 2085975"/>
                <a:gd name="connsiteY179" fmla="*/ 119401 h 2381250"/>
                <a:gd name="connsiteX180" fmla="*/ 295275 w 2085975"/>
                <a:gd name="connsiteY180" fmla="*/ 120015 h 2381250"/>
                <a:gd name="connsiteX181" fmla="*/ 337185 w 2085975"/>
                <a:gd name="connsiteY181" fmla="*/ 74295 h 2381250"/>
                <a:gd name="connsiteX182" fmla="*/ 403860 w 2085975"/>
                <a:gd name="connsiteY182" fmla="*/ 85725 h 2381250"/>
                <a:gd name="connsiteX183" fmla="*/ 381000 w 2085975"/>
                <a:gd name="connsiteY183" fmla="*/ 49530 h 2381250"/>
                <a:gd name="connsiteX184" fmla="*/ 432435 w 2085975"/>
                <a:gd name="connsiteY184" fmla="*/ 13335 h 2381250"/>
                <a:gd name="connsiteX185" fmla="*/ 537210 w 2085975"/>
                <a:gd name="connsiteY18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202055 w 2085975"/>
                <a:gd name="connsiteY13" fmla="*/ 2297430 h 2381250"/>
                <a:gd name="connsiteX14" fmla="*/ 1197951 w 2085975"/>
                <a:gd name="connsiteY14" fmla="*/ 2297594 h 2381250"/>
                <a:gd name="connsiteX15" fmla="*/ 1138537 w 2085975"/>
                <a:gd name="connsiteY15" fmla="*/ 2271382 h 2381250"/>
                <a:gd name="connsiteX16" fmla="*/ 1138418 w 2085975"/>
                <a:gd name="connsiteY16" fmla="*/ 2269355 h 2381250"/>
                <a:gd name="connsiteX17" fmla="*/ 1083951 w 2085975"/>
                <a:gd name="connsiteY17" fmla="*/ 2188714 h 2381250"/>
                <a:gd name="connsiteX18" fmla="*/ 1135380 w 2085975"/>
                <a:gd name="connsiteY18" fmla="*/ 2236470 h 2381250"/>
                <a:gd name="connsiteX19" fmla="*/ 1135465 w 2085975"/>
                <a:gd name="connsiteY19" fmla="*/ 2237914 h 2381250"/>
                <a:gd name="connsiteX20" fmla="*/ 1083292 w 2085975"/>
                <a:gd name="connsiteY20" fmla="*/ 2189467 h 2381250"/>
                <a:gd name="connsiteX21" fmla="*/ 1083951 w 2085975"/>
                <a:gd name="connsiteY21" fmla="*/ 2188714 h 2381250"/>
                <a:gd name="connsiteX22" fmla="*/ 891973 w 2085975"/>
                <a:gd name="connsiteY22" fmla="*/ 2157791 h 2381250"/>
                <a:gd name="connsiteX23" fmla="*/ 891540 w 2085975"/>
                <a:gd name="connsiteY23" fmla="*/ 2158365 h 2381250"/>
                <a:gd name="connsiteX24" fmla="*/ 820091 w 2085975"/>
                <a:gd name="connsiteY24" fmla="*/ 2180928 h 2381250"/>
                <a:gd name="connsiteX25" fmla="*/ 820026 w 2085975"/>
                <a:gd name="connsiteY25" fmla="*/ 2180511 h 2381250"/>
                <a:gd name="connsiteX26" fmla="*/ 891973 w 2085975"/>
                <a:gd name="connsiteY26" fmla="*/ 2157791 h 2381250"/>
                <a:gd name="connsiteX27" fmla="*/ 1565691 w 2085975"/>
                <a:gd name="connsiteY27" fmla="*/ 1775952 h 2381250"/>
                <a:gd name="connsiteX28" fmla="*/ 1562956 w 2085975"/>
                <a:gd name="connsiteY28" fmla="*/ 1776635 h 2381250"/>
                <a:gd name="connsiteX29" fmla="*/ 1565691 w 2085975"/>
                <a:gd name="connsiteY29" fmla="*/ 1775952 h 2381250"/>
                <a:gd name="connsiteX30" fmla="*/ 338452 w 2085975"/>
                <a:gd name="connsiteY30" fmla="*/ 1588442 h 2381250"/>
                <a:gd name="connsiteX31" fmla="*/ 338961 w 2085975"/>
                <a:gd name="connsiteY31" fmla="*/ 1588971 h 2381250"/>
                <a:gd name="connsiteX32" fmla="*/ 338452 w 2085975"/>
                <a:gd name="connsiteY32" fmla="*/ 1588442 h 2381250"/>
                <a:gd name="connsiteX33" fmla="*/ 537210 w 2085975"/>
                <a:gd name="connsiteY33" fmla="*/ 0 h 2381250"/>
                <a:gd name="connsiteX34" fmla="*/ 563880 w 2085975"/>
                <a:gd name="connsiteY34" fmla="*/ 80010 h 2381250"/>
                <a:gd name="connsiteX35" fmla="*/ 672465 w 2085975"/>
                <a:gd name="connsiteY35" fmla="*/ 51435 h 2381250"/>
                <a:gd name="connsiteX36" fmla="*/ 721352 w 2085975"/>
                <a:gd name="connsiteY36" fmla="*/ 29486 h 2381250"/>
                <a:gd name="connsiteX37" fmla="*/ 744855 w 2085975"/>
                <a:gd name="connsiteY37" fmla="*/ 59055 h 2381250"/>
                <a:gd name="connsiteX38" fmla="*/ 739140 w 2085975"/>
                <a:gd name="connsiteY38" fmla="*/ 89535 h 2381250"/>
                <a:gd name="connsiteX39" fmla="*/ 821055 w 2085975"/>
                <a:gd name="connsiteY39" fmla="*/ 93345 h 2381250"/>
                <a:gd name="connsiteX40" fmla="*/ 834390 w 2085975"/>
                <a:gd name="connsiteY40" fmla="*/ 19050 h 2381250"/>
                <a:gd name="connsiteX41" fmla="*/ 855345 w 2085975"/>
                <a:gd name="connsiteY41" fmla="*/ 47625 h 2381250"/>
                <a:gd name="connsiteX42" fmla="*/ 946785 w 2085975"/>
                <a:gd name="connsiteY42" fmla="*/ 47625 h 2381250"/>
                <a:gd name="connsiteX43" fmla="*/ 996315 w 2085975"/>
                <a:gd name="connsiteY43" fmla="*/ 38100 h 2381250"/>
                <a:gd name="connsiteX44" fmla="*/ 1003935 w 2085975"/>
                <a:gd name="connsiteY44" fmla="*/ 9525 h 2381250"/>
                <a:gd name="connsiteX45" fmla="*/ 1064895 w 2085975"/>
                <a:gd name="connsiteY45" fmla="*/ 0 h 2381250"/>
                <a:gd name="connsiteX46" fmla="*/ 1097280 w 2085975"/>
                <a:gd name="connsiteY46" fmla="*/ 102870 h 2381250"/>
                <a:gd name="connsiteX47" fmla="*/ 1110615 w 2085975"/>
                <a:gd name="connsiteY47" fmla="*/ 102870 h 2381250"/>
                <a:gd name="connsiteX48" fmla="*/ 1135380 w 2085975"/>
                <a:gd name="connsiteY48" fmla="*/ 190500 h 2381250"/>
                <a:gd name="connsiteX49" fmla="*/ 1137805 w 2085975"/>
                <a:gd name="connsiteY49" fmla="*/ 195722 h 2381250"/>
                <a:gd name="connsiteX50" fmla="*/ 1135380 w 2085975"/>
                <a:gd name="connsiteY50" fmla="*/ 198120 h 2381250"/>
                <a:gd name="connsiteX51" fmla="*/ 1131570 w 2085975"/>
                <a:gd name="connsiteY51" fmla="*/ 240030 h 2381250"/>
                <a:gd name="connsiteX52" fmla="*/ 1156335 w 2085975"/>
                <a:gd name="connsiteY52" fmla="*/ 346710 h 2381250"/>
                <a:gd name="connsiteX53" fmla="*/ 1099185 w 2085975"/>
                <a:gd name="connsiteY53" fmla="*/ 363855 h 2381250"/>
                <a:gd name="connsiteX54" fmla="*/ 1127760 w 2085975"/>
                <a:gd name="connsiteY54" fmla="*/ 510540 h 2381250"/>
                <a:gd name="connsiteX55" fmla="*/ 1148715 w 2085975"/>
                <a:gd name="connsiteY55" fmla="*/ 563880 h 2381250"/>
                <a:gd name="connsiteX56" fmla="*/ 1194435 w 2085975"/>
                <a:gd name="connsiteY56" fmla="*/ 641985 h 2381250"/>
                <a:gd name="connsiteX57" fmla="*/ 1215390 w 2085975"/>
                <a:gd name="connsiteY57" fmla="*/ 645795 h 2381250"/>
                <a:gd name="connsiteX58" fmla="*/ 1243965 w 2085975"/>
                <a:gd name="connsiteY58" fmla="*/ 737235 h 2381250"/>
                <a:gd name="connsiteX59" fmla="*/ 1423035 w 2085975"/>
                <a:gd name="connsiteY59" fmla="*/ 702945 h 2381250"/>
                <a:gd name="connsiteX60" fmla="*/ 1422609 w 2085975"/>
                <a:gd name="connsiteY60" fmla="*/ 700259 h 2381250"/>
                <a:gd name="connsiteX61" fmla="*/ 1468755 w 2085975"/>
                <a:gd name="connsiteY61" fmla="*/ 689610 h 2381250"/>
                <a:gd name="connsiteX62" fmla="*/ 1491615 w 2085975"/>
                <a:gd name="connsiteY62" fmla="*/ 659130 h 2381250"/>
                <a:gd name="connsiteX63" fmla="*/ 1520190 w 2085975"/>
                <a:gd name="connsiteY63" fmla="*/ 645795 h 2381250"/>
                <a:gd name="connsiteX64" fmla="*/ 1531620 w 2085975"/>
                <a:gd name="connsiteY64" fmla="*/ 613410 h 2381250"/>
                <a:gd name="connsiteX65" fmla="*/ 1552575 w 2085975"/>
                <a:gd name="connsiteY65" fmla="*/ 594360 h 2381250"/>
                <a:gd name="connsiteX66" fmla="*/ 1573530 w 2085975"/>
                <a:gd name="connsiteY66" fmla="*/ 609600 h 2381250"/>
                <a:gd name="connsiteX67" fmla="*/ 1567815 w 2085975"/>
                <a:gd name="connsiteY67" fmla="*/ 708660 h 2381250"/>
                <a:gd name="connsiteX68" fmla="*/ 1638300 w 2085975"/>
                <a:gd name="connsiteY68" fmla="*/ 786765 h 2381250"/>
                <a:gd name="connsiteX69" fmla="*/ 1640205 w 2085975"/>
                <a:gd name="connsiteY69" fmla="*/ 851535 h 2381250"/>
                <a:gd name="connsiteX70" fmla="*/ 1615440 w 2085975"/>
                <a:gd name="connsiteY70" fmla="*/ 872490 h 2381250"/>
                <a:gd name="connsiteX71" fmla="*/ 1678305 w 2085975"/>
                <a:gd name="connsiteY71" fmla="*/ 876300 h 2381250"/>
                <a:gd name="connsiteX72" fmla="*/ 1964632 w 2085975"/>
                <a:gd name="connsiteY72" fmla="*/ 811829 h 2381250"/>
                <a:gd name="connsiteX73" fmla="*/ 1985010 w 2085975"/>
                <a:gd name="connsiteY73" fmla="*/ 889635 h 2381250"/>
                <a:gd name="connsiteX74" fmla="*/ 1977390 w 2085975"/>
                <a:gd name="connsiteY74" fmla="*/ 942975 h 2381250"/>
                <a:gd name="connsiteX75" fmla="*/ 1912620 w 2085975"/>
                <a:gd name="connsiteY75" fmla="*/ 952500 h 2381250"/>
                <a:gd name="connsiteX76" fmla="*/ 1912620 w 2085975"/>
                <a:gd name="connsiteY76" fmla="*/ 1022985 h 2381250"/>
                <a:gd name="connsiteX77" fmla="*/ 1956435 w 2085975"/>
                <a:gd name="connsiteY77" fmla="*/ 1028700 h 2381250"/>
                <a:gd name="connsiteX78" fmla="*/ 1996440 w 2085975"/>
                <a:gd name="connsiteY78" fmla="*/ 1002030 h 2381250"/>
                <a:gd name="connsiteX79" fmla="*/ 1975485 w 2085975"/>
                <a:gd name="connsiteY79" fmla="*/ 1057275 h 2381250"/>
                <a:gd name="connsiteX80" fmla="*/ 1971675 w 2085975"/>
                <a:gd name="connsiteY80" fmla="*/ 1137285 h 2381250"/>
                <a:gd name="connsiteX81" fmla="*/ 1976108 w 2085975"/>
                <a:gd name="connsiteY81" fmla="*/ 1138062 h 2381250"/>
                <a:gd name="connsiteX82" fmla="*/ 2025015 w 2085975"/>
                <a:gd name="connsiteY82" fmla="*/ 1226820 h 2381250"/>
                <a:gd name="connsiteX83" fmla="*/ 1965960 w 2085975"/>
                <a:gd name="connsiteY83" fmla="*/ 1257300 h 2381250"/>
                <a:gd name="connsiteX84" fmla="*/ 1975485 w 2085975"/>
                <a:gd name="connsiteY84" fmla="*/ 1295400 h 2381250"/>
                <a:gd name="connsiteX85" fmla="*/ 1929765 w 2085975"/>
                <a:gd name="connsiteY85" fmla="*/ 1350645 h 2381250"/>
                <a:gd name="connsiteX86" fmla="*/ 2057400 w 2085975"/>
                <a:gd name="connsiteY86" fmla="*/ 1419225 h 2381250"/>
                <a:gd name="connsiteX87" fmla="*/ 2034540 w 2085975"/>
                <a:gd name="connsiteY87" fmla="*/ 1451610 h 2381250"/>
                <a:gd name="connsiteX88" fmla="*/ 2085975 w 2085975"/>
                <a:gd name="connsiteY88" fmla="*/ 1527810 h 2381250"/>
                <a:gd name="connsiteX89" fmla="*/ 2080260 w 2085975"/>
                <a:gd name="connsiteY89" fmla="*/ 1565910 h 2381250"/>
                <a:gd name="connsiteX90" fmla="*/ 2045970 w 2085975"/>
                <a:gd name="connsiteY90" fmla="*/ 1581150 h 2381250"/>
                <a:gd name="connsiteX91" fmla="*/ 2013585 w 2085975"/>
                <a:gd name="connsiteY91" fmla="*/ 1657350 h 2381250"/>
                <a:gd name="connsiteX92" fmla="*/ 2047875 w 2085975"/>
                <a:gd name="connsiteY92" fmla="*/ 1691640 h 2381250"/>
                <a:gd name="connsiteX93" fmla="*/ 2011680 w 2085975"/>
                <a:gd name="connsiteY93" fmla="*/ 1737360 h 2381250"/>
                <a:gd name="connsiteX94" fmla="*/ 2013585 w 2085975"/>
                <a:gd name="connsiteY94" fmla="*/ 1739265 h 2381250"/>
                <a:gd name="connsiteX95" fmla="*/ 1912620 w 2085975"/>
                <a:gd name="connsiteY95" fmla="*/ 1644015 h 2381250"/>
                <a:gd name="connsiteX96" fmla="*/ 1823085 w 2085975"/>
                <a:gd name="connsiteY96" fmla="*/ 1708785 h 2381250"/>
                <a:gd name="connsiteX97" fmla="*/ 1691640 w 2085975"/>
                <a:gd name="connsiteY97" fmla="*/ 1737360 h 2381250"/>
                <a:gd name="connsiteX98" fmla="*/ 1678305 w 2085975"/>
                <a:gd name="connsiteY98" fmla="*/ 1722120 h 2381250"/>
                <a:gd name="connsiteX99" fmla="*/ 1621155 w 2085975"/>
                <a:gd name="connsiteY99" fmla="*/ 1737360 h 2381250"/>
                <a:gd name="connsiteX100" fmla="*/ 1617345 w 2085975"/>
                <a:gd name="connsiteY100" fmla="*/ 1760220 h 2381250"/>
                <a:gd name="connsiteX101" fmla="*/ 1565432 w 2085975"/>
                <a:gd name="connsiteY101" fmla="*/ 1773198 h 2381250"/>
                <a:gd name="connsiteX102" fmla="*/ 1564005 w 2085975"/>
                <a:gd name="connsiteY102" fmla="*/ 1771650 h 2381250"/>
                <a:gd name="connsiteX103" fmla="*/ 1520190 w 2085975"/>
                <a:gd name="connsiteY103" fmla="*/ 1811655 h 2381250"/>
                <a:gd name="connsiteX104" fmla="*/ 1501140 w 2085975"/>
                <a:gd name="connsiteY104" fmla="*/ 1811655 h 2381250"/>
                <a:gd name="connsiteX105" fmla="*/ 1428750 w 2085975"/>
                <a:gd name="connsiteY105" fmla="*/ 1903095 h 2381250"/>
                <a:gd name="connsiteX106" fmla="*/ 1421130 w 2085975"/>
                <a:gd name="connsiteY106" fmla="*/ 1952625 h 2381250"/>
                <a:gd name="connsiteX107" fmla="*/ 1396365 w 2085975"/>
                <a:gd name="connsiteY107" fmla="*/ 1918335 h 2381250"/>
                <a:gd name="connsiteX108" fmla="*/ 1358265 w 2085975"/>
                <a:gd name="connsiteY108" fmla="*/ 1986915 h 2381250"/>
                <a:gd name="connsiteX109" fmla="*/ 1343025 w 2085975"/>
                <a:gd name="connsiteY109" fmla="*/ 1986915 h 2381250"/>
                <a:gd name="connsiteX110" fmla="*/ 1297305 w 2085975"/>
                <a:gd name="connsiteY110" fmla="*/ 2019300 h 2381250"/>
                <a:gd name="connsiteX111" fmla="*/ 1301115 w 2085975"/>
                <a:gd name="connsiteY111" fmla="*/ 2038350 h 2381250"/>
                <a:gd name="connsiteX112" fmla="*/ 1259205 w 2085975"/>
                <a:gd name="connsiteY112" fmla="*/ 2066925 h 2381250"/>
                <a:gd name="connsiteX113" fmla="*/ 1272540 w 2085975"/>
                <a:gd name="connsiteY113" fmla="*/ 2097405 h 2381250"/>
                <a:gd name="connsiteX114" fmla="*/ 1202055 w 2085975"/>
                <a:gd name="connsiteY114" fmla="*/ 2106930 h 2381250"/>
                <a:gd name="connsiteX115" fmla="*/ 1183005 w 2085975"/>
                <a:gd name="connsiteY115" fmla="*/ 2143125 h 2381250"/>
                <a:gd name="connsiteX116" fmla="*/ 1156335 w 2085975"/>
                <a:gd name="connsiteY116" fmla="*/ 2164080 h 2381250"/>
                <a:gd name="connsiteX117" fmla="*/ 1122045 w 2085975"/>
                <a:gd name="connsiteY117" fmla="*/ 2141220 h 2381250"/>
                <a:gd name="connsiteX118" fmla="*/ 1107891 w 2085975"/>
                <a:gd name="connsiteY118" fmla="*/ 2157396 h 2381250"/>
                <a:gd name="connsiteX119" fmla="*/ 1106805 w 2085975"/>
                <a:gd name="connsiteY119" fmla="*/ 2156460 h 2381250"/>
                <a:gd name="connsiteX120" fmla="*/ 979170 w 2085975"/>
                <a:gd name="connsiteY120" fmla="*/ 2042160 h 2381250"/>
                <a:gd name="connsiteX121" fmla="*/ 932138 w 2085975"/>
                <a:gd name="connsiteY121" fmla="*/ 2104529 h 2381250"/>
                <a:gd name="connsiteX122" fmla="*/ 851535 w 2085975"/>
                <a:gd name="connsiteY122" fmla="*/ 2101216 h 2381250"/>
                <a:gd name="connsiteX123" fmla="*/ 847725 w 2085975"/>
                <a:gd name="connsiteY123" fmla="*/ 2129791 h 2381250"/>
                <a:gd name="connsiteX124" fmla="*/ 689610 w 2085975"/>
                <a:gd name="connsiteY124" fmla="*/ 2129791 h 2381250"/>
                <a:gd name="connsiteX125" fmla="*/ 685800 w 2085975"/>
                <a:gd name="connsiteY125" fmla="*/ 2025016 h 2381250"/>
                <a:gd name="connsiteX126" fmla="*/ 683980 w 2085975"/>
                <a:gd name="connsiteY126" fmla="*/ 2024761 h 2381250"/>
                <a:gd name="connsiteX127" fmla="*/ 701040 w 2085975"/>
                <a:gd name="connsiteY127" fmla="*/ 1973580 h 2381250"/>
                <a:gd name="connsiteX128" fmla="*/ 659130 w 2085975"/>
                <a:gd name="connsiteY128" fmla="*/ 1939290 h 2381250"/>
                <a:gd name="connsiteX129" fmla="*/ 662940 w 2085975"/>
                <a:gd name="connsiteY129" fmla="*/ 1899285 h 2381250"/>
                <a:gd name="connsiteX130" fmla="*/ 674370 w 2085975"/>
                <a:gd name="connsiteY130" fmla="*/ 1836420 h 2381250"/>
                <a:gd name="connsiteX131" fmla="*/ 643890 w 2085975"/>
                <a:gd name="connsiteY131" fmla="*/ 1802130 h 2381250"/>
                <a:gd name="connsiteX132" fmla="*/ 590550 w 2085975"/>
                <a:gd name="connsiteY132" fmla="*/ 1790700 h 2381250"/>
                <a:gd name="connsiteX133" fmla="*/ 520065 w 2085975"/>
                <a:gd name="connsiteY133" fmla="*/ 1731645 h 2381250"/>
                <a:gd name="connsiteX134" fmla="*/ 520065 w 2085975"/>
                <a:gd name="connsiteY134" fmla="*/ 1704975 h 2381250"/>
                <a:gd name="connsiteX135" fmla="*/ 491490 w 2085975"/>
                <a:gd name="connsiteY135" fmla="*/ 1708785 h 2381250"/>
                <a:gd name="connsiteX136" fmla="*/ 386715 w 2085975"/>
                <a:gd name="connsiteY136" fmla="*/ 1638300 h 2381250"/>
                <a:gd name="connsiteX137" fmla="*/ 345639 w 2085975"/>
                <a:gd name="connsiteY137" fmla="*/ 1595581 h 2381250"/>
                <a:gd name="connsiteX138" fmla="*/ 346710 w 2085975"/>
                <a:gd name="connsiteY138" fmla="*/ 1543050 h 2381250"/>
                <a:gd name="connsiteX139" fmla="*/ 302895 w 2085975"/>
                <a:gd name="connsiteY139" fmla="*/ 1522095 h 2381250"/>
                <a:gd name="connsiteX140" fmla="*/ 318135 w 2085975"/>
                <a:gd name="connsiteY140" fmla="*/ 1470660 h 2381250"/>
                <a:gd name="connsiteX141" fmla="*/ 274320 w 2085975"/>
                <a:gd name="connsiteY141" fmla="*/ 1491615 h 2381250"/>
                <a:gd name="connsiteX142" fmla="*/ 241935 w 2085975"/>
                <a:gd name="connsiteY142" fmla="*/ 1491615 h 2381250"/>
                <a:gd name="connsiteX143" fmla="*/ 236220 w 2085975"/>
                <a:gd name="connsiteY143" fmla="*/ 1510665 h 2381250"/>
                <a:gd name="connsiteX144" fmla="*/ 85676 w 2085975"/>
                <a:gd name="connsiteY144" fmla="*/ 1510087 h 2381250"/>
                <a:gd name="connsiteX145" fmla="*/ 80010 w 2085975"/>
                <a:gd name="connsiteY145" fmla="*/ 1443990 h 2381250"/>
                <a:gd name="connsiteX146" fmla="*/ 30480 w 2085975"/>
                <a:gd name="connsiteY146" fmla="*/ 1466850 h 2381250"/>
                <a:gd name="connsiteX147" fmla="*/ 9525 w 2085975"/>
                <a:gd name="connsiteY147" fmla="*/ 1390650 h 2381250"/>
                <a:gd name="connsiteX148" fmla="*/ 0 w 2085975"/>
                <a:gd name="connsiteY148" fmla="*/ 1389648 h 2381250"/>
                <a:gd name="connsiteX149" fmla="*/ 0 w 2085975"/>
                <a:gd name="connsiteY149" fmla="*/ 1352550 h 2381250"/>
                <a:gd name="connsiteX150" fmla="*/ 30480 w 2085975"/>
                <a:gd name="connsiteY150" fmla="*/ 1314450 h 2381250"/>
                <a:gd name="connsiteX151" fmla="*/ 95250 w 2085975"/>
                <a:gd name="connsiteY151" fmla="*/ 1303020 h 2381250"/>
                <a:gd name="connsiteX152" fmla="*/ 112395 w 2085975"/>
                <a:gd name="connsiteY152" fmla="*/ 1238250 h 2381250"/>
                <a:gd name="connsiteX153" fmla="*/ 100965 w 2085975"/>
                <a:gd name="connsiteY153" fmla="*/ 1143000 h 2381250"/>
                <a:gd name="connsiteX154" fmla="*/ 101779 w 2085975"/>
                <a:gd name="connsiteY154" fmla="*/ 1135131 h 2381250"/>
                <a:gd name="connsiteX155" fmla="*/ 190501 w 2085975"/>
                <a:gd name="connsiteY155" fmla="*/ 1110615 h 2381250"/>
                <a:gd name="connsiteX156" fmla="*/ 207646 w 2085975"/>
                <a:gd name="connsiteY156" fmla="*/ 1022985 h 2381250"/>
                <a:gd name="connsiteX157" fmla="*/ 186691 w 2085975"/>
                <a:gd name="connsiteY157" fmla="*/ 986790 h 2381250"/>
                <a:gd name="connsiteX158" fmla="*/ 57151 w 2085975"/>
                <a:gd name="connsiteY158" fmla="*/ 969645 h 2381250"/>
                <a:gd name="connsiteX159" fmla="*/ 125731 w 2085975"/>
                <a:gd name="connsiteY159" fmla="*/ 843915 h 2381250"/>
                <a:gd name="connsiteX160" fmla="*/ 129541 w 2085975"/>
                <a:gd name="connsiteY160" fmla="*/ 731520 h 2381250"/>
                <a:gd name="connsiteX161" fmla="*/ 104775 w 2085975"/>
                <a:gd name="connsiteY161" fmla="*/ 715066 h 2381250"/>
                <a:gd name="connsiteX162" fmla="*/ 104775 w 2085975"/>
                <a:gd name="connsiteY162" fmla="*/ 567691 h 2381250"/>
                <a:gd name="connsiteX163" fmla="*/ 125730 w 2085975"/>
                <a:gd name="connsiteY163" fmla="*/ 489586 h 2381250"/>
                <a:gd name="connsiteX164" fmla="*/ 95250 w 2085975"/>
                <a:gd name="connsiteY164" fmla="*/ 447676 h 2381250"/>
                <a:gd name="connsiteX165" fmla="*/ 169545 w 2085975"/>
                <a:gd name="connsiteY165" fmla="*/ 449581 h 2381250"/>
                <a:gd name="connsiteX166" fmla="*/ 164949 w 2085975"/>
                <a:gd name="connsiteY166" fmla="*/ 446066 h 2381250"/>
                <a:gd name="connsiteX167" fmla="*/ 169545 w 2085975"/>
                <a:gd name="connsiteY167" fmla="*/ 447675 h 2381250"/>
                <a:gd name="connsiteX168" fmla="*/ 200025 w 2085975"/>
                <a:gd name="connsiteY168" fmla="*/ 382905 h 2381250"/>
                <a:gd name="connsiteX169" fmla="*/ 283845 w 2085975"/>
                <a:gd name="connsiteY169" fmla="*/ 384810 h 2381250"/>
                <a:gd name="connsiteX170" fmla="*/ 329565 w 2085975"/>
                <a:gd name="connsiteY170" fmla="*/ 361950 h 2381250"/>
                <a:gd name="connsiteX171" fmla="*/ 344805 w 2085975"/>
                <a:gd name="connsiteY171" fmla="*/ 335280 h 2381250"/>
                <a:gd name="connsiteX172" fmla="*/ 348615 w 2085975"/>
                <a:gd name="connsiteY172" fmla="*/ 266700 h 2381250"/>
                <a:gd name="connsiteX173" fmla="*/ 325755 w 2085975"/>
                <a:gd name="connsiteY173" fmla="*/ 198120 h 2381250"/>
                <a:gd name="connsiteX174" fmla="*/ 272415 w 2085975"/>
                <a:gd name="connsiteY174" fmla="*/ 137160 h 2381250"/>
                <a:gd name="connsiteX175" fmla="*/ 295275 w 2085975"/>
                <a:gd name="connsiteY175" fmla="*/ 125730 h 2381250"/>
                <a:gd name="connsiteX176" fmla="*/ 293496 w 2085975"/>
                <a:gd name="connsiteY176" fmla="*/ 119401 h 2381250"/>
                <a:gd name="connsiteX177" fmla="*/ 295275 w 2085975"/>
                <a:gd name="connsiteY177" fmla="*/ 120015 h 2381250"/>
                <a:gd name="connsiteX178" fmla="*/ 337185 w 2085975"/>
                <a:gd name="connsiteY178" fmla="*/ 74295 h 2381250"/>
                <a:gd name="connsiteX179" fmla="*/ 403860 w 2085975"/>
                <a:gd name="connsiteY179" fmla="*/ 85725 h 2381250"/>
                <a:gd name="connsiteX180" fmla="*/ 381000 w 2085975"/>
                <a:gd name="connsiteY180" fmla="*/ 49530 h 2381250"/>
                <a:gd name="connsiteX181" fmla="*/ 432435 w 2085975"/>
                <a:gd name="connsiteY181" fmla="*/ 13335 h 2381250"/>
                <a:gd name="connsiteX182" fmla="*/ 537210 w 2085975"/>
                <a:gd name="connsiteY182"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202055 w 2085975"/>
                <a:gd name="connsiteY13" fmla="*/ 2297430 h 2381250"/>
                <a:gd name="connsiteX14" fmla="*/ 1138537 w 2085975"/>
                <a:gd name="connsiteY14" fmla="*/ 2271382 h 2381250"/>
                <a:gd name="connsiteX15" fmla="*/ 1138418 w 2085975"/>
                <a:gd name="connsiteY15" fmla="*/ 2269355 h 2381250"/>
                <a:gd name="connsiteX16" fmla="*/ 1083951 w 2085975"/>
                <a:gd name="connsiteY16" fmla="*/ 2188714 h 2381250"/>
                <a:gd name="connsiteX17" fmla="*/ 1135380 w 2085975"/>
                <a:gd name="connsiteY17" fmla="*/ 2236470 h 2381250"/>
                <a:gd name="connsiteX18" fmla="*/ 1135465 w 2085975"/>
                <a:gd name="connsiteY18" fmla="*/ 2237914 h 2381250"/>
                <a:gd name="connsiteX19" fmla="*/ 1083292 w 2085975"/>
                <a:gd name="connsiteY19" fmla="*/ 2189467 h 2381250"/>
                <a:gd name="connsiteX20" fmla="*/ 1083951 w 2085975"/>
                <a:gd name="connsiteY20" fmla="*/ 2188714 h 2381250"/>
                <a:gd name="connsiteX21" fmla="*/ 891973 w 2085975"/>
                <a:gd name="connsiteY21" fmla="*/ 2157791 h 2381250"/>
                <a:gd name="connsiteX22" fmla="*/ 891540 w 2085975"/>
                <a:gd name="connsiteY22" fmla="*/ 2158365 h 2381250"/>
                <a:gd name="connsiteX23" fmla="*/ 820091 w 2085975"/>
                <a:gd name="connsiteY23" fmla="*/ 2180928 h 2381250"/>
                <a:gd name="connsiteX24" fmla="*/ 820026 w 2085975"/>
                <a:gd name="connsiteY24" fmla="*/ 2180511 h 2381250"/>
                <a:gd name="connsiteX25" fmla="*/ 891973 w 2085975"/>
                <a:gd name="connsiteY25" fmla="*/ 2157791 h 2381250"/>
                <a:gd name="connsiteX26" fmla="*/ 1565691 w 2085975"/>
                <a:gd name="connsiteY26" fmla="*/ 1775952 h 2381250"/>
                <a:gd name="connsiteX27" fmla="*/ 1562956 w 2085975"/>
                <a:gd name="connsiteY27" fmla="*/ 1776635 h 2381250"/>
                <a:gd name="connsiteX28" fmla="*/ 1565691 w 2085975"/>
                <a:gd name="connsiteY28" fmla="*/ 1775952 h 2381250"/>
                <a:gd name="connsiteX29" fmla="*/ 338452 w 2085975"/>
                <a:gd name="connsiteY29" fmla="*/ 1588442 h 2381250"/>
                <a:gd name="connsiteX30" fmla="*/ 338961 w 2085975"/>
                <a:gd name="connsiteY30" fmla="*/ 1588971 h 2381250"/>
                <a:gd name="connsiteX31" fmla="*/ 338452 w 2085975"/>
                <a:gd name="connsiteY31" fmla="*/ 1588442 h 2381250"/>
                <a:gd name="connsiteX32" fmla="*/ 537210 w 2085975"/>
                <a:gd name="connsiteY32" fmla="*/ 0 h 2381250"/>
                <a:gd name="connsiteX33" fmla="*/ 563880 w 2085975"/>
                <a:gd name="connsiteY33" fmla="*/ 80010 h 2381250"/>
                <a:gd name="connsiteX34" fmla="*/ 672465 w 2085975"/>
                <a:gd name="connsiteY34" fmla="*/ 51435 h 2381250"/>
                <a:gd name="connsiteX35" fmla="*/ 721352 w 2085975"/>
                <a:gd name="connsiteY35" fmla="*/ 29486 h 2381250"/>
                <a:gd name="connsiteX36" fmla="*/ 744855 w 2085975"/>
                <a:gd name="connsiteY36" fmla="*/ 59055 h 2381250"/>
                <a:gd name="connsiteX37" fmla="*/ 739140 w 2085975"/>
                <a:gd name="connsiteY37" fmla="*/ 89535 h 2381250"/>
                <a:gd name="connsiteX38" fmla="*/ 821055 w 2085975"/>
                <a:gd name="connsiteY38" fmla="*/ 93345 h 2381250"/>
                <a:gd name="connsiteX39" fmla="*/ 834390 w 2085975"/>
                <a:gd name="connsiteY39" fmla="*/ 19050 h 2381250"/>
                <a:gd name="connsiteX40" fmla="*/ 855345 w 2085975"/>
                <a:gd name="connsiteY40" fmla="*/ 47625 h 2381250"/>
                <a:gd name="connsiteX41" fmla="*/ 946785 w 2085975"/>
                <a:gd name="connsiteY41" fmla="*/ 47625 h 2381250"/>
                <a:gd name="connsiteX42" fmla="*/ 996315 w 2085975"/>
                <a:gd name="connsiteY42" fmla="*/ 38100 h 2381250"/>
                <a:gd name="connsiteX43" fmla="*/ 1003935 w 2085975"/>
                <a:gd name="connsiteY43" fmla="*/ 9525 h 2381250"/>
                <a:gd name="connsiteX44" fmla="*/ 1064895 w 2085975"/>
                <a:gd name="connsiteY44" fmla="*/ 0 h 2381250"/>
                <a:gd name="connsiteX45" fmla="*/ 1097280 w 2085975"/>
                <a:gd name="connsiteY45" fmla="*/ 102870 h 2381250"/>
                <a:gd name="connsiteX46" fmla="*/ 1110615 w 2085975"/>
                <a:gd name="connsiteY46" fmla="*/ 102870 h 2381250"/>
                <a:gd name="connsiteX47" fmla="*/ 1135380 w 2085975"/>
                <a:gd name="connsiteY47" fmla="*/ 190500 h 2381250"/>
                <a:gd name="connsiteX48" fmla="*/ 1137805 w 2085975"/>
                <a:gd name="connsiteY48" fmla="*/ 195722 h 2381250"/>
                <a:gd name="connsiteX49" fmla="*/ 1135380 w 2085975"/>
                <a:gd name="connsiteY49" fmla="*/ 198120 h 2381250"/>
                <a:gd name="connsiteX50" fmla="*/ 1131570 w 2085975"/>
                <a:gd name="connsiteY50" fmla="*/ 240030 h 2381250"/>
                <a:gd name="connsiteX51" fmla="*/ 1156335 w 2085975"/>
                <a:gd name="connsiteY51" fmla="*/ 346710 h 2381250"/>
                <a:gd name="connsiteX52" fmla="*/ 1099185 w 2085975"/>
                <a:gd name="connsiteY52" fmla="*/ 363855 h 2381250"/>
                <a:gd name="connsiteX53" fmla="*/ 1127760 w 2085975"/>
                <a:gd name="connsiteY53" fmla="*/ 510540 h 2381250"/>
                <a:gd name="connsiteX54" fmla="*/ 1148715 w 2085975"/>
                <a:gd name="connsiteY54" fmla="*/ 563880 h 2381250"/>
                <a:gd name="connsiteX55" fmla="*/ 1194435 w 2085975"/>
                <a:gd name="connsiteY55" fmla="*/ 641985 h 2381250"/>
                <a:gd name="connsiteX56" fmla="*/ 1215390 w 2085975"/>
                <a:gd name="connsiteY56" fmla="*/ 645795 h 2381250"/>
                <a:gd name="connsiteX57" fmla="*/ 1243965 w 2085975"/>
                <a:gd name="connsiteY57" fmla="*/ 737235 h 2381250"/>
                <a:gd name="connsiteX58" fmla="*/ 1423035 w 2085975"/>
                <a:gd name="connsiteY58" fmla="*/ 702945 h 2381250"/>
                <a:gd name="connsiteX59" fmla="*/ 1422609 w 2085975"/>
                <a:gd name="connsiteY59" fmla="*/ 700259 h 2381250"/>
                <a:gd name="connsiteX60" fmla="*/ 1468755 w 2085975"/>
                <a:gd name="connsiteY60" fmla="*/ 689610 h 2381250"/>
                <a:gd name="connsiteX61" fmla="*/ 1491615 w 2085975"/>
                <a:gd name="connsiteY61" fmla="*/ 659130 h 2381250"/>
                <a:gd name="connsiteX62" fmla="*/ 1520190 w 2085975"/>
                <a:gd name="connsiteY62" fmla="*/ 645795 h 2381250"/>
                <a:gd name="connsiteX63" fmla="*/ 1531620 w 2085975"/>
                <a:gd name="connsiteY63" fmla="*/ 613410 h 2381250"/>
                <a:gd name="connsiteX64" fmla="*/ 1552575 w 2085975"/>
                <a:gd name="connsiteY64" fmla="*/ 594360 h 2381250"/>
                <a:gd name="connsiteX65" fmla="*/ 1573530 w 2085975"/>
                <a:gd name="connsiteY65" fmla="*/ 609600 h 2381250"/>
                <a:gd name="connsiteX66" fmla="*/ 1567815 w 2085975"/>
                <a:gd name="connsiteY66" fmla="*/ 708660 h 2381250"/>
                <a:gd name="connsiteX67" fmla="*/ 1638300 w 2085975"/>
                <a:gd name="connsiteY67" fmla="*/ 786765 h 2381250"/>
                <a:gd name="connsiteX68" fmla="*/ 1640205 w 2085975"/>
                <a:gd name="connsiteY68" fmla="*/ 851535 h 2381250"/>
                <a:gd name="connsiteX69" fmla="*/ 1615440 w 2085975"/>
                <a:gd name="connsiteY69" fmla="*/ 872490 h 2381250"/>
                <a:gd name="connsiteX70" fmla="*/ 1678305 w 2085975"/>
                <a:gd name="connsiteY70" fmla="*/ 876300 h 2381250"/>
                <a:gd name="connsiteX71" fmla="*/ 1964632 w 2085975"/>
                <a:gd name="connsiteY71" fmla="*/ 811829 h 2381250"/>
                <a:gd name="connsiteX72" fmla="*/ 1985010 w 2085975"/>
                <a:gd name="connsiteY72" fmla="*/ 889635 h 2381250"/>
                <a:gd name="connsiteX73" fmla="*/ 1977390 w 2085975"/>
                <a:gd name="connsiteY73" fmla="*/ 942975 h 2381250"/>
                <a:gd name="connsiteX74" fmla="*/ 1912620 w 2085975"/>
                <a:gd name="connsiteY74" fmla="*/ 952500 h 2381250"/>
                <a:gd name="connsiteX75" fmla="*/ 1912620 w 2085975"/>
                <a:gd name="connsiteY75" fmla="*/ 1022985 h 2381250"/>
                <a:gd name="connsiteX76" fmla="*/ 1956435 w 2085975"/>
                <a:gd name="connsiteY76" fmla="*/ 1028700 h 2381250"/>
                <a:gd name="connsiteX77" fmla="*/ 1996440 w 2085975"/>
                <a:gd name="connsiteY77" fmla="*/ 1002030 h 2381250"/>
                <a:gd name="connsiteX78" fmla="*/ 1975485 w 2085975"/>
                <a:gd name="connsiteY78" fmla="*/ 1057275 h 2381250"/>
                <a:gd name="connsiteX79" fmla="*/ 1971675 w 2085975"/>
                <a:gd name="connsiteY79" fmla="*/ 1137285 h 2381250"/>
                <a:gd name="connsiteX80" fmla="*/ 1976108 w 2085975"/>
                <a:gd name="connsiteY80" fmla="*/ 1138062 h 2381250"/>
                <a:gd name="connsiteX81" fmla="*/ 2025015 w 2085975"/>
                <a:gd name="connsiteY81" fmla="*/ 1226820 h 2381250"/>
                <a:gd name="connsiteX82" fmla="*/ 1965960 w 2085975"/>
                <a:gd name="connsiteY82" fmla="*/ 1257300 h 2381250"/>
                <a:gd name="connsiteX83" fmla="*/ 1975485 w 2085975"/>
                <a:gd name="connsiteY83" fmla="*/ 1295400 h 2381250"/>
                <a:gd name="connsiteX84" fmla="*/ 1929765 w 2085975"/>
                <a:gd name="connsiteY84" fmla="*/ 1350645 h 2381250"/>
                <a:gd name="connsiteX85" fmla="*/ 2057400 w 2085975"/>
                <a:gd name="connsiteY85" fmla="*/ 1419225 h 2381250"/>
                <a:gd name="connsiteX86" fmla="*/ 2034540 w 2085975"/>
                <a:gd name="connsiteY86" fmla="*/ 1451610 h 2381250"/>
                <a:gd name="connsiteX87" fmla="*/ 2085975 w 2085975"/>
                <a:gd name="connsiteY87" fmla="*/ 1527810 h 2381250"/>
                <a:gd name="connsiteX88" fmla="*/ 2080260 w 2085975"/>
                <a:gd name="connsiteY88" fmla="*/ 1565910 h 2381250"/>
                <a:gd name="connsiteX89" fmla="*/ 2045970 w 2085975"/>
                <a:gd name="connsiteY89" fmla="*/ 1581150 h 2381250"/>
                <a:gd name="connsiteX90" fmla="*/ 2013585 w 2085975"/>
                <a:gd name="connsiteY90" fmla="*/ 1657350 h 2381250"/>
                <a:gd name="connsiteX91" fmla="*/ 2047875 w 2085975"/>
                <a:gd name="connsiteY91" fmla="*/ 1691640 h 2381250"/>
                <a:gd name="connsiteX92" fmla="*/ 2011680 w 2085975"/>
                <a:gd name="connsiteY92" fmla="*/ 1737360 h 2381250"/>
                <a:gd name="connsiteX93" fmla="*/ 2013585 w 2085975"/>
                <a:gd name="connsiteY93" fmla="*/ 1739265 h 2381250"/>
                <a:gd name="connsiteX94" fmla="*/ 1912620 w 2085975"/>
                <a:gd name="connsiteY94" fmla="*/ 1644015 h 2381250"/>
                <a:gd name="connsiteX95" fmla="*/ 1823085 w 2085975"/>
                <a:gd name="connsiteY95" fmla="*/ 1708785 h 2381250"/>
                <a:gd name="connsiteX96" fmla="*/ 1691640 w 2085975"/>
                <a:gd name="connsiteY96" fmla="*/ 1737360 h 2381250"/>
                <a:gd name="connsiteX97" fmla="*/ 1678305 w 2085975"/>
                <a:gd name="connsiteY97" fmla="*/ 1722120 h 2381250"/>
                <a:gd name="connsiteX98" fmla="*/ 1621155 w 2085975"/>
                <a:gd name="connsiteY98" fmla="*/ 1737360 h 2381250"/>
                <a:gd name="connsiteX99" fmla="*/ 1617345 w 2085975"/>
                <a:gd name="connsiteY99" fmla="*/ 1760220 h 2381250"/>
                <a:gd name="connsiteX100" fmla="*/ 1565432 w 2085975"/>
                <a:gd name="connsiteY100" fmla="*/ 1773198 h 2381250"/>
                <a:gd name="connsiteX101" fmla="*/ 1564005 w 2085975"/>
                <a:gd name="connsiteY101" fmla="*/ 1771650 h 2381250"/>
                <a:gd name="connsiteX102" fmla="*/ 1520190 w 2085975"/>
                <a:gd name="connsiteY102" fmla="*/ 1811655 h 2381250"/>
                <a:gd name="connsiteX103" fmla="*/ 1501140 w 2085975"/>
                <a:gd name="connsiteY103" fmla="*/ 1811655 h 2381250"/>
                <a:gd name="connsiteX104" fmla="*/ 1428750 w 2085975"/>
                <a:gd name="connsiteY104" fmla="*/ 1903095 h 2381250"/>
                <a:gd name="connsiteX105" fmla="*/ 1421130 w 2085975"/>
                <a:gd name="connsiteY105" fmla="*/ 1952625 h 2381250"/>
                <a:gd name="connsiteX106" fmla="*/ 1396365 w 2085975"/>
                <a:gd name="connsiteY106" fmla="*/ 1918335 h 2381250"/>
                <a:gd name="connsiteX107" fmla="*/ 1358265 w 2085975"/>
                <a:gd name="connsiteY107" fmla="*/ 1986915 h 2381250"/>
                <a:gd name="connsiteX108" fmla="*/ 1343025 w 2085975"/>
                <a:gd name="connsiteY108" fmla="*/ 1986915 h 2381250"/>
                <a:gd name="connsiteX109" fmla="*/ 1297305 w 2085975"/>
                <a:gd name="connsiteY109" fmla="*/ 2019300 h 2381250"/>
                <a:gd name="connsiteX110" fmla="*/ 1301115 w 2085975"/>
                <a:gd name="connsiteY110" fmla="*/ 2038350 h 2381250"/>
                <a:gd name="connsiteX111" fmla="*/ 1259205 w 2085975"/>
                <a:gd name="connsiteY111" fmla="*/ 2066925 h 2381250"/>
                <a:gd name="connsiteX112" fmla="*/ 1272540 w 2085975"/>
                <a:gd name="connsiteY112" fmla="*/ 2097405 h 2381250"/>
                <a:gd name="connsiteX113" fmla="*/ 1202055 w 2085975"/>
                <a:gd name="connsiteY113" fmla="*/ 2106930 h 2381250"/>
                <a:gd name="connsiteX114" fmla="*/ 1183005 w 2085975"/>
                <a:gd name="connsiteY114" fmla="*/ 2143125 h 2381250"/>
                <a:gd name="connsiteX115" fmla="*/ 1156335 w 2085975"/>
                <a:gd name="connsiteY115" fmla="*/ 2164080 h 2381250"/>
                <a:gd name="connsiteX116" fmla="*/ 1122045 w 2085975"/>
                <a:gd name="connsiteY116" fmla="*/ 2141220 h 2381250"/>
                <a:gd name="connsiteX117" fmla="*/ 1107891 w 2085975"/>
                <a:gd name="connsiteY117" fmla="*/ 2157396 h 2381250"/>
                <a:gd name="connsiteX118" fmla="*/ 1106805 w 2085975"/>
                <a:gd name="connsiteY118" fmla="*/ 2156460 h 2381250"/>
                <a:gd name="connsiteX119" fmla="*/ 979170 w 2085975"/>
                <a:gd name="connsiteY119" fmla="*/ 2042160 h 2381250"/>
                <a:gd name="connsiteX120" fmla="*/ 932138 w 2085975"/>
                <a:gd name="connsiteY120" fmla="*/ 2104529 h 2381250"/>
                <a:gd name="connsiteX121" fmla="*/ 851535 w 2085975"/>
                <a:gd name="connsiteY121" fmla="*/ 2101216 h 2381250"/>
                <a:gd name="connsiteX122" fmla="*/ 847725 w 2085975"/>
                <a:gd name="connsiteY122" fmla="*/ 2129791 h 2381250"/>
                <a:gd name="connsiteX123" fmla="*/ 689610 w 2085975"/>
                <a:gd name="connsiteY123" fmla="*/ 2129791 h 2381250"/>
                <a:gd name="connsiteX124" fmla="*/ 685800 w 2085975"/>
                <a:gd name="connsiteY124" fmla="*/ 2025016 h 2381250"/>
                <a:gd name="connsiteX125" fmla="*/ 683980 w 2085975"/>
                <a:gd name="connsiteY125" fmla="*/ 2024761 h 2381250"/>
                <a:gd name="connsiteX126" fmla="*/ 701040 w 2085975"/>
                <a:gd name="connsiteY126" fmla="*/ 1973580 h 2381250"/>
                <a:gd name="connsiteX127" fmla="*/ 659130 w 2085975"/>
                <a:gd name="connsiteY127" fmla="*/ 1939290 h 2381250"/>
                <a:gd name="connsiteX128" fmla="*/ 662940 w 2085975"/>
                <a:gd name="connsiteY128" fmla="*/ 1899285 h 2381250"/>
                <a:gd name="connsiteX129" fmla="*/ 674370 w 2085975"/>
                <a:gd name="connsiteY129" fmla="*/ 1836420 h 2381250"/>
                <a:gd name="connsiteX130" fmla="*/ 643890 w 2085975"/>
                <a:gd name="connsiteY130" fmla="*/ 1802130 h 2381250"/>
                <a:gd name="connsiteX131" fmla="*/ 590550 w 2085975"/>
                <a:gd name="connsiteY131" fmla="*/ 1790700 h 2381250"/>
                <a:gd name="connsiteX132" fmla="*/ 520065 w 2085975"/>
                <a:gd name="connsiteY132" fmla="*/ 1731645 h 2381250"/>
                <a:gd name="connsiteX133" fmla="*/ 520065 w 2085975"/>
                <a:gd name="connsiteY133" fmla="*/ 1704975 h 2381250"/>
                <a:gd name="connsiteX134" fmla="*/ 491490 w 2085975"/>
                <a:gd name="connsiteY134" fmla="*/ 1708785 h 2381250"/>
                <a:gd name="connsiteX135" fmla="*/ 386715 w 2085975"/>
                <a:gd name="connsiteY135" fmla="*/ 1638300 h 2381250"/>
                <a:gd name="connsiteX136" fmla="*/ 345639 w 2085975"/>
                <a:gd name="connsiteY136" fmla="*/ 1595581 h 2381250"/>
                <a:gd name="connsiteX137" fmla="*/ 346710 w 2085975"/>
                <a:gd name="connsiteY137" fmla="*/ 1543050 h 2381250"/>
                <a:gd name="connsiteX138" fmla="*/ 302895 w 2085975"/>
                <a:gd name="connsiteY138" fmla="*/ 1522095 h 2381250"/>
                <a:gd name="connsiteX139" fmla="*/ 318135 w 2085975"/>
                <a:gd name="connsiteY139" fmla="*/ 1470660 h 2381250"/>
                <a:gd name="connsiteX140" fmla="*/ 274320 w 2085975"/>
                <a:gd name="connsiteY140" fmla="*/ 1491615 h 2381250"/>
                <a:gd name="connsiteX141" fmla="*/ 241935 w 2085975"/>
                <a:gd name="connsiteY141" fmla="*/ 1491615 h 2381250"/>
                <a:gd name="connsiteX142" fmla="*/ 236220 w 2085975"/>
                <a:gd name="connsiteY142" fmla="*/ 1510665 h 2381250"/>
                <a:gd name="connsiteX143" fmla="*/ 85676 w 2085975"/>
                <a:gd name="connsiteY143" fmla="*/ 1510087 h 2381250"/>
                <a:gd name="connsiteX144" fmla="*/ 80010 w 2085975"/>
                <a:gd name="connsiteY144" fmla="*/ 1443990 h 2381250"/>
                <a:gd name="connsiteX145" fmla="*/ 30480 w 2085975"/>
                <a:gd name="connsiteY145" fmla="*/ 1466850 h 2381250"/>
                <a:gd name="connsiteX146" fmla="*/ 9525 w 2085975"/>
                <a:gd name="connsiteY146" fmla="*/ 1390650 h 2381250"/>
                <a:gd name="connsiteX147" fmla="*/ 0 w 2085975"/>
                <a:gd name="connsiteY147" fmla="*/ 1389648 h 2381250"/>
                <a:gd name="connsiteX148" fmla="*/ 0 w 2085975"/>
                <a:gd name="connsiteY148" fmla="*/ 1352550 h 2381250"/>
                <a:gd name="connsiteX149" fmla="*/ 30480 w 2085975"/>
                <a:gd name="connsiteY149" fmla="*/ 1314450 h 2381250"/>
                <a:gd name="connsiteX150" fmla="*/ 95250 w 2085975"/>
                <a:gd name="connsiteY150" fmla="*/ 1303020 h 2381250"/>
                <a:gd name="connsiteX151" fmla="*/ 112395 w 2085975"/>
                <a:gd name="connsiteY151" fmla="*/ 1238250 h 2381250"/>
                <a:gd name="connsiteX152" fmla="*/ 100965 w 2085975"/>
                <a:gd name="connsiteY152" fmla="*/ 1143000 h 2381250"/>
                <a:gd name="connsiteX153" fmla="*/ 101779 w 2085975"/>
                <a:gd name="connsiteY153" fmla="*/ 1135131 h 2381250"/>
                <a:gd name="connsiteX154" fmla="*/ 190501 w 2085975"/>
                <a:gd name="connsiteY154" fmla="*/ 1110615 h 2381250"/>
                <a:gd name="connsiteX155" fmla="*/ 207646 w 2085975"/>
                <a:gd name="connsiteY155" fmla="*/ 1022985 h 2381250"/>
                <a:gd name="connsiteX156" fmla="*/ 186691 w 2085975"/>
                <a:gd name="connsiteY156" fmla="*/ 986790 h 2381250"/>
                <a:gd name="connsiteX157" fmla="*/ 57151 w 2085975"/>
                <a:gd name="connsiteY157" fmla="*/ 969645 h 2381250"/>
                <a:gd name="connsiteX158" fmla="*/ 125731 w 2085975"/>
                <a:gd name="connsiteY158" fmla="*/ 843915 h 2381250"/>
                <a:gd name="connsiteX159" fmla="*/ 129541 w 2085975"/>
                <a:gd name="connsiteY159" fmla="*/ 731520 h 2381250"/>
                <a:gd name="connsiteX160" fmla="*/ 104775 w 2085975"/>
                <a:gd name="connsiteY160" fmla="*/ 715066 h 2381250"/>
                <a:gd name="connsiteX161" fmla="*/ 104775 w 2085975"/>
                <a:gd name="connsiteY161" fmla="*/ 567691 h 2381250"/>
                <a:gd name="connsiteX162" fmla="*/ 125730 w 2085975"/>
                <a:gd name="connsiteY162" fmla="*/ 489586 h 2381250"/>
                <a:gd name="connsiteX163" fmla="*/ 95250 w 2085975"/>
                <a:gd name="connsiteY163" fmla="*/ 447676 h 2381250"/>
                <a:gd name="connsiteX164" fmla="*/ 169545 w 2085975"/>
                <a:gd name="connsiteY164" fmla="*/ 449581 h 2381250"/>
                <a:gd name="connsiteX165" fmla="*/ 164949 w 2085975"/>
                <a:gd name="connsiteY165" fmla="*/ 446066 h 2381250"/>
                <a:gd name="connsiteX166" fmla="*/ 169545 w 2085975"/>
                <a:gd name="connsiteY166" fmla="*/ 447675 h 2381250"/>
                <a:gd name="connsiteX167" fmla="*/ 200025 w 2085975"/>
                <a:gd name="connsiteY167" fmla="*/ 382905 h 2381250"/>
                <a:gd name="connsiteX168" fmla="*/ 283845 w 2085975"/>
                <a:gd name="connsiteY168" fmla="*/ 384810 h 2381250"/>
                <a:gd name="connsiteX169" fmla="*/ 329565 w 2085975"/>
                <a:gd name="connsiteY169" fmla="*/ 361950 h 2381250"/>
                <a:gd name="connsiteX170" fmla="*/ 344805 w 2085975"/>
                <a:gd name="connsiteY170" fmla="*/ 335280 h 2381250"/>
                <a:gd name="connsiteX171" fmla="*/ 348615 w 2085975"/>
                <a:gd name="connsiteY171" fmla="*/ 266700 h 2381250"/>
                <a:gd name="connsiteX172" fmla="*/ 325755 w 2085975"/>
                <a:gd name="connsiteY172" fmla="*/ 198120 h 2381250"/>
                <a:gd name="connsiteX173" fmla="*/ 272415 w 2085975"/>
                <a:gd name="connsiteY173" fmla="*/ 137160 h 2381250"/>
                <a:gd name="connsiteX174" fmla="*/ 295275 w 2085975"/>
                <a:gd name="connsiteY174" fmla="*/ 125730 h 2381250"/>
                <a:gd name="connsiteX175" fmla="*/ 293496 w 2085975"/>
                <a:gd name="connsiteY175" fmla="*/ 119401 h 2381250"/>
                <a:gd name="connsiteX176" fmla="*/ 295275 w 2085975"/>
                <a:gd name="connsiteY176" fmla="*/ 120015 h 2381250"/>
                <a:gd name="connsiteX177" fmla="*/ 337185 w 2085975"/>
                <a:gd name="connsiteY177" fmla="*/ 74295 h 2381250"/>
                <a:gd name="connsiteX178" fmla="*/ 403860 w 2085975"/>
                <a:gd name="connsiteY178" fmla="*/ 85725 h 2381250"/>
                <a:gd name="connsiteX179" fmla="*/ 381000 w 2085975"/>
                <a:gd name="connsiteY179" fmla="*/ 49530 h 2381250"/>
                <a:gd name="connsiteX180" fmla="*/ 432435 w 2085975"/>
                <a:gd name="connsiteY180" fmla="*/ 13335 h 2381250"/>
                <a:gd name="connsiteX181" fmla="*/ 537210 w 2085975"/>
                <a:gd name="connsiteY181"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138537 w 2085975"/>
                <a:gd name="connsiteY13" fmla="*/ 2271382 h 2381250"/>
                <a:gd name="connsiteX14" fmla="*/ 1138418 w 2085975"/>
                <a:gd name="connsiteY14" fmla="*/ 2269355 h 2381250"/>
                <a:gd name="connsiteX15" fmla="*/ 1083951 w 2085975"/>
                <a:gd name="connsiteY15" fmla="*/ 2188714 h 2381250"/>
                <a:gd name="connsiteX16" fmla="*/ 1135380 w 2085975"/>
                <a:gd name="connsiteY16" fmla="*/ 2236470 h 2381250"/>
                <a:gd name="connsiteX17" fmla="*/ 1135465 w 2085975"/>
                <a:gd name="connsiteY17" fmla="*/ 2237914 h 2381250"/>
                <a:gd name="connsiteX18" fmla="*/ 1083292 w 2085975"/>
                <a:gd name="connsiteY18" fmla="*/ 2189467 h 2381250"/>
                <a:gd name="connsiteX19" fmla="*/ 1083951 w 2085975"/>
                <a:gd name="connsiteY19" fmla="*/ 2188714 h 2381250"/>
                <a:gd name="connsiteX20" fmla="*/ 891973 w 2085975"/>
                <a:gd name="connsiteY20" fmla="*/ 2157791 h 2381250"/>
                <a:gd name="connsiteX21" fmla="*/ 891540 w 2085975"/>
                <a:gd name="connsiteY21" fmla="*/ 2158365 h 2381250"/>
                <a:gd name="connsiteX22" fmla="*/ 820091 w 2085975"/>
                <a:gd name="connsiteY22" fmla="*/ 2180928 h 2381250"/>
                <a:gd name="connsiteX23" fmla="*/ 820026 w 2085975"/>
                <a:gd name="connsiteY23" fmla="*/ 2180511 h 2381250"/>
                <a:gd name="connsiteX24" fmla="*/ 891973 w 2085975"/>
                <a:gd name="connsiteY24" fmla="*/ 2157791 h 2381250"/>
                <a:gd name="connsiteX25" fmla="*/ 1565691 w 2085975"/>
                <a:gd name="connsiteY25" fmla="*/ 1775952 h 2381250"/>
                <a:gd name="connsiteX26" fmla="*/ 1562956 w 2085975"/>
                <a:gd name="connsiteY26" fmla="*/ 1776635 h 2381250"/>
                <a:gd name="connsiteX27" fmla="*/ 1565691 w 2085975"/>
                <a:gd name="connsiteY27" fmla="*/ 1775952 h 2381250"/>
                <a:gd name="connsiteX28" fmla="*/ 338452 w 2085975"/>
                <a:gd name="connsiteY28" fmla="*/ 1588442 h 2381250"/>
                <a:gd name="connsiteX29" fmla="*/ 338961 w 2085975"/>
                <a:gd name="connsiteY29" fmla="*/ 1588971 h 2381250"/>
                <a:gd name="connsiteX30" fmla="*/ 338452 w 2085975"/>
                <a:gd name="connsiteY30" fmla="*/ 1588442 h 2381250"/>
                <a:gd name="connsiteX31" fmla="*/ 537210 w 2085975"/>
                <a:gd name="connsiteY31" fmla="*/ 0 h 2381250"/>
                <a:gd name="connsiteX32" fmla="*/ 563880 w 2085975"/>
                <a:gd name="connsiteY32" fmla="*/ 80010 h 2381250"/>
                <a:gd name="connsiteX33" fmla="*/ 672465 w 2085975"/>
                <a:gd name="connsiteY33" fmla="*/ 51435 h 2381250"/>
                <a:gd name="connsiteX34" fmla="*/ 721352 w 2085975"/>
                <a:gd name="connsiteY34" fmla="*/ 29486 h 2381250"/>
                <a:gd name="connsiteX35" fmla="*/ 744855 w 2085975"/>
                <a:gd name="connsiteY35" fmla="*/ 59055 h 2381250"/>
                <a:gd name="connsiteX36" fmla="*/ 739140 w 2085975"/>
                <a:gd name="connsiteY36" fmla="*/ 89535 h 2381250"/>
                <a:gd name="connsiteX37" fmla="*/ 821055 w 2085975"/>
                <a:gd name="connsiteY37" fmla="*/ 93345 h 2381250"/>
                <a:gd name="connsiteX38" fmla="*/ 834390 w 2085975"/>
                <a:gd name="connsiteY38" fmla="*/ 19050 h 2381250"/>
                <a:gd name="connsiteX39" fmla="*/ 855345 w 2085975"/>
                <a:gd name="connsiteY39" fmla="*/ 47625 h 2381250"/>
                <a:gd name="connsiteX40" fmla="*/ 946785 w 2085975"/>
                <a:gd name="connsiteY40" fmla="*/ 47625 h 2381250"/>
                <a:gd name="connsiteX41" fmla="*/ 996315 w 2085975"/>
                <a:gd name="connsiteY41" fmla="*/ 38100 h 2381250"/>
                <a:gd name="connsiteX42" fmla="*/ 1003935 w 2085975"/>
                <a:gd name="connsiteY42" fmla="*/ 9525 h 2381250"/>
                <a:gd name="connsiteX43" fmla="*/ 1064895 w 2085975"/>
                <a:gd name="connsiteY43" fmla="*/ 0 h 2381250"/>
                <a:gd name="connsiteX44" fmla="*/ 1097280 w 2085975"/>
                <a:gd name="connsiteY44" fmla="*/ 102870 h 2381250"/>
                <a:gd name="connsiteX45" fmla="*/ 1110615 w 2085975"/>
                <a:gd name="connsiteY45" fmla="*/ 102870 h 2381250"/>
                <a:gd name="connsiteX46" fmla="*/ 1135380 w 2085975"/>
                <a:gd name="connsiteY46" fmla="*/ 190500 h 2381250"/>
                <a:gd name="connsiteX47" fmla="*/ 1137805 w 2085975"/>
                <a:gd name="connsiteY47" fmla="*/ 195722 h 2381250"/>
                <a:gd name="connsiteX48" fmla="*/ 1135380 w 2085975"/>
                <a:gd name="connsiteY48" fmla="*/ 198120 h 2381250"/>
                <a:gd name="connsiteX49" fmla="*/ 1131570 w 2085975"/>
                <a:gd name="connsiteY49" fmla="*/ 240030 h 2381250"/>
                <a:gd name="connsiteX50" fmla="*/ 1156335 w 2085975"/>
                <a:gd name="connsiteY50" fmla="*/ 346710 h 2381250"/>
                <a:gd name="connsiteX51" fmla="*/ 1099185 w 2085975"/>
                <a:gd name="connsiteY51" fmla="*/ 363855 h 2381250"/>
                <a:gd name="connsiteX52" fmla="*/ 1127760 w 2085975"/>
                <a:gd name="connsiteY52" fmla="*/ 510540 h 2381250"/>
                <a:gd name="connsiteX53" fmla="*/ 1148715 w 2085975"/>
                <a:gd name="connsiteY53" fmla="*/ 563880 h 2381250"/>
                <a:gd name="connsiteX54" fmla="*/ 1194435 w 2085975"/>
                <a:gd name="connsiteY54" fmla="*/ 641985 h 2381250"/>
                <a:gd name="connsiteX55" fmla="*/ 1215390 w 2085975"/>
                <a:gd name="connsiteY55" fmla="*/ 645795 h 2381250"/>
                <a:gd name="connsiteX56" fmla="*/ 1243965 w 2085975"/>
                <a:gd name="connsiteY56" fmla="*/ 737235 h 2381250"/>
                <a:gd name="connsiteX57" fmla="*/ 1423035 w 2085975"/>
                <a:gd name="connsiteY57" fmla="*/ 702945 h 2381250"/>
                <a:gd name="connsiteX58" fmla="*/ 1422609 w 2085975"/>
                <a:gd name="connsiteY58" fmla="*/ 700259 h 2381250"/>
                <a:gd name="connsiteX59" fmla="*/ 1468755 w 2085975"/>
                <a:gd name="connsiteY59" fmla="*/ 689610 h 2381250"/>
                <a:gd name="connsiteX60" fmla="*/ 1491615 w 2085975"/>
                <a:gd name="connsiteY60" fmla="*/ 659130 h 2381250"/>
                <a:gd name="connsiteX61" fmla="*/ 1520190 w 2085975"/>
                <a:gd name="connsiteY61" fmla="*/ 645795 h 2381250"/>
                <a:gd name="connsiteX62" fmla="*/ 1531620 w 2085975"/>
                <a:gd name="connsiteY62" fmla="*/ 613410 h 2381250"/>
                <a:gd name="connsiteX63" fmla="*/ 1552575 w 2085975"/>
                <a:gd name="connsiteY63" fmla="*/ 594360 h 2381250"/>
                <a:gd name="connsiteX64" fmla="*/ 1573530 w 2085975"/>
                <a:gd name="connsiteY64" fmla="*/ 609600 h 2381250"/>
                <a:gd name="connsiteX65" fmla="*/ 1567815 w 2085975"/>
                <a:gd name="connsiteY65" fmla="*/ 708660 h 2381250"/>
                <a:gd name="connsiteX66" fmla="*/ 1638300 w 2085975"/>
                <a:gd name="connsiteY66" fmla="*/ 786765 h 2381250"/>
                <a:gd name="connsiteX67" fmla="*/ 1640205 w 2085975"/>
                <a:gd name="connsiteY67" fmla="*/ 851535 h 2381250"/>
                <a:gd name="connsiteX68" fmla="*/ 1615440 w 2085975"/>
                <a:gd name="connsiteY68" fmla="*/ 872490 h 2381250"/>
                <a:gd name="connsiteX69" fmla="*/ 1678305 w 2085975"/>
                <a:gd name="connsiteY69" fmla="*/ 876300 h 2381250"/>
                <a:gd name="connsiteX70" fmla="*/ 1964632 w 2085975"/>
                <a:gd name="connsiteY70" fmla="*/ 811829 h 2381250"/>
                <a:gd name="connsiteX71" fmla="*/ 1985010 w 2085975"/>
                <a:gd name="connsiteY71" fmla="*/ 889635 h 2381250"/>
                <a:gd name="connsiteX72" fmla="*/ 1977390 w 2085975"/>
                <a:gd name="connsiteY72" fmla="*/ 942975 h 2381250"/>
                <a:gd name="connsiteX73" fmla="*/ 1912620 w 2085975"/>
                <a:gd name="connsiteY73" fmla="*/ 952500 h 2381250"/>
                <a:gd name="connsiteX74" fmla="*/ 1912620 w 2085975"/>
                <a:gd name="connsiteY74" fmla="*/ 1022985 h 2381250"/>
                <a:gd name="connsiteX75" fmla="*/ 1956435 w 2085975"/>
                <a:gd name="connsiteY75" fmla="*/ 1028700 h 2381250"/>
                <a:gd name="connsiteX76" fmla="*/ 1996440 w 2085975"/>
                <a:gd name="connsiteY76" fmla="*/ 1002030 h 2381250"/>
                <a:gd name="connsiteX77" fmla="*/ 1975485 w 2085975"/>
                <a:gd name="connsiteY77" fmla="*/ 1057275 h 2381250"/>
                <a:gd name="connsiteX78" fmla="*/ 1971675 w 2085975"/>
                <a:gd name="connsiteY78" fmla="*/ 1137285 h 2381250"/>
                <a:gd name="connsiteX79" fmla="*/ 1976108 w 2085975"/>
                <a:gd name="connsiteY79" fmla="*/ 1138062 h 2381250"/>
                <a:gd name="connsiteX80" fmla="*/ 2025015 w 2085975"/>
                <a:gd name="connsiteY80" fmla="*/ 1226820 h 2381250"/>
                <a:gd name="connsiteX81" fmla="*/ 1965960 w 2085975"/>
                <a:gd name="connsiteY81" fmla="*/ 1257300 h 2381250"/>
                <a:gd name="connsiteX82" fmla="*/ 1975485 w 2085975"/>
                <a:gd name="connsiteY82" fmla="*/ 1295400 h 2381250"/>
                <a:gd name="connsiteX83" fmla="*/ 1929765 w 2085975"/>
                <a:gd name="connsiteY83" fmla="*/ 1350645 h 2381250"/>
                <a:gd name="connsiteX84" fmla="*/ 2057400 w 2085975"/>
                <a:gd name="connsiteY84" fmla="*/ 1419225 h 2381250"/>
                <a:gd name="connsiteX85" fmla="*/ 2034540 w 2085975"/>
                <a:gd name="connsiteY85" fmla="*/ 1451610 h 2381250"/>
                <a:gd name="connsiteX86" fmla="*/ 2085975 w 2085975"/>
                <a:gd name="connsiteY86" fmla="*/ 1527810 h 2381250"/>
                <a:gd name="connsiteX87" fmla="*/ 2080260 w 2085975"/>
                <a:gd name="connsiteY87" fmla="*/ 1565910 h 2381250"/>
                <a:gd name="connsiteX88" fmla="*/ 2045970 w 2085975"/>
                <a:gd name="connsiteY88" fmla="*/ 1581150 h 2381250"/>
                <a:gd name="connsiteX89" fmla="*/ 2013585 w 2085975"/>
                <a:gd name="connsiteY89" fmla="*/ 1657350 h 2381250"/>
                <a:gd name="connsiteX90" fmla="*/ 2047875 w 2085975"/>
                <a:gd name="connsiteY90" fmla="*/ 1691640 h 2381250"/>
                <a:gd name="connsiteX91" fmla="*/ 2011680 w 2085975"/>
                <a:gd name="connsiteY91" fmla="*/ 1737360 h 2381250"/>
                <a:gd name="connsiteX92" fmla="*/ 2013585 w 2085975"/>
                <a:gd name="connsiteY92" fmla="*/ 1739265 h 2381250"/>
                <a:gd name="connsiteX93" fmla="*/ 1912620 w 2085975"/>
                <a:gd name="connsiteY93" fmla="*/ 1644015 h 2381250"/>
                <a:gd name="connsiteX94" fmla="*/ 1823085 w 2085975"/>
                <a:gd name="connsiteY94" fmla="*/ 1708785 h 2381250"/>
                <a:gd name="connsiteX95" fmla="*/ 1691640 w 2085975"/>
                <a:gd name="connsiteY95" fmla="*/ 1737360 h 2381250"/>
                <a:gd name="connsiteX96" fmla="*/ 1678305 w 2085975"/>
                <a:gd name="connsiteY96" fmla="*/ 1722120 h 2381250"/>
                <a:gd name="connsiteX97" fmla="*/ 1621155 w 2085975"/>
                <a:gd name="connsiteY97" fmla="*/ 1737360 h 2381250"/>
                <a:gd name="connsiteX98" fmla="*/ 1617345 w 2085975"/>
                <a:gd name="connsiteY98" fmla="*/ 1760220 h 2381250"/>
                <a:gd name="connsiteX99" fmla="*/ 1565432 w 2085975"/>
                <a:gd name="connsiteY99" fmla="*/ 1773198 h 2381250"/>
                <a:gd name="connsiteX100" fmla="*/ 1564005 w 2085975"/>
                <a:gd name="connsiteY100" fmla="*/ 1771650 h 2381250"/>
                <a:gd name="connsiteX101" fmla="*/ 1520190 w 2085975"/>
                <a:gd name="connsiteY101" fmla="*/ 1811655 h 2381250"/>
                <a:gd name="connsiteX102" fmla="*/ 1501140 w 2085975"/>
                <a:gd name="connsiteY102" fmla="*/ 1811655 h 2381250"/>
                <a:gd name="connsiteX103" fmla="*/ 1428750 w 2085975"/>
                <a:gd name="connsiteY103" fmla="*/ 1903095 h 2381250"/>
                <a:gd name="connsiteX104" fmla="*/ 1421130 w 2085975"/>
                <a:gd name="connsiteY104" fmla="*/ 1952625 h 2381250"/>
                <a:gd name="connsiteX105" fmla="*/ 1396365 w 2085975"/>
                <a:gd name="connsiteY105" fmla="*/ 1918335 h 2381250"/>
                <a:gd name="connsiteX106" fmla="*/ 1358265 w 2085975"/>
                <a:gd name="connsiteY106" fmla="*/ 1986915 h 2381250"/>
                <a:gd name="connsiteX107" fmla="*/ 1343025 w 2085975"/>
                <a:gd name="connsiteY107" fmla="*/ 1986915 h 2381250"/>
                <a:gd name="connsiteX108" fmla="*/ 1297305 w 2085975"/>
                <a:gd name="connsiteY108" fmla="*/ 2019300 h 2381250"/>
                <a:gd name="connsiteX109" fmla="*/ 1301115 w 2085975"/>
                <a:gd name="connsiteY109" fmla="*/ 2038350 h 2381250"/>
                <a:gd name="connsiteX110" fmla="*/ 1259205 w 2085975"/>
                <a:gd name="connsiteY110" fmla="*/ 2066925 h 2381250"/>
                <a:gd name="connsiteX111" fmla="*/ 1272540 w 2085975"/>
                <a:gd name="connsiteY111" fmla="*/ 2097405 h 2381250"/>
                <a:gd name="connsiteX112" fmla="*/ 1202055 w 2085975"/>
                <a:gd name="connsiteY112" fmla="*/ 2106930 h 2381250"/>
                <a:gd name="connsiteX113" fmla="*/ 1183005 w 2085975"/>
                <a:gd name="connsiteY113" fmla="*/ 2143125 h 2381250"/>
                <a:gd name="connsiteX114" fmla="*/ 1156335 w 2085975"/>
                <a:gd name="connsiteY114" fmla="*/ 2164080 h 2381250"/>
                <a:gd name="connsiteX115" fmla="*/ 1122045 w 2085975"/>
                <a:gd name="connsiteY115" fmla="*/ 2141220 h 2381250"/>
                <a:gd name="connsiteX116" fmla="*/ 1107891 w 2085975"/>
                <a:gd name="connsiteY116" fmla="*/ 2157396 h 2381250"/>
                <a:gd name="connsiteX117" fmla="*/ 1106805 w 2085975"/>
                <a:gd name="connsiteY117" fmla="*/ 2156460 h 2381250"/>
                <a:gd name="connsiteX118" fmla="*/ 979170 w 2085975"/>
                <a:gd name="connsiteY118" fmla="*/ 2042160 h 2381250"/>
                <a:gd name="connsiteX119" fmla="*/ 932138 w 2085975"/>
                <a:gd name="connsiteY119" fmla="*/ 2104529 h 2381250"/>
                <a:gd name="connsiteX120" fmla="*/ 851535 w 2085975"/>
                <a:gd name="connsiteY120" fmla="*/ 2101216 h 2381250"/>
                <a:gd name="connsiteX121" fmla="*/ 847725 w 2085975"/>
                <a:gd name="connsiteY121" fmla="*/ 2129791 h 2381250"/>
                <a:gd name="connsiteX122" fmla="*/ 689610 w 2085975"/>
                <a:gd name="connsiteY122" fmla="*/ 2129791 h 2381250"/>
                <a:gd name="connsiteX123" fmla="*/ 685800 w 2085975"/>
                <a:gd name="connsiteY123" fmla="*/ 2025016 h 2381250"/>
                <a:gd name="connsiteX124" fmla="*/ 683980 w 2085975"/>
                <a:gd name="connsiteY124" fmla="*/ 2024761 h 2381250"/>
                <a:gd name="connsiteX125" fmla="*/ 701040 w 2085975"/>
                <a:gd name="connsiteY125" fmla="*/ 1973580 h 2381250"/>
                <a:gd name="connsiteX126" fmla="*/ 659130 w 2085975"/>
                <a:gd name="connsiteY126" fmla="*/ 1939290 h 2381250"/>
                <a:gd name="connsiteX127" fmla="*/ 662940 w 2085975"/>
                <a:gd name="connsiteY127" fmla="*/ 1899285 h 2381250"/>
                <a:gd name="connsiteX128" fmla="*/ 674370 w 2085975"/>
                <a:gd name="connsiteY128" fmla="*/ 1836420 h 2381250"/>
                <a:gd name="connsiteX129" fmla="*/ 643890 w 2085975"/>
                <a:gd name="connsiteY129" fmla="*/ 1802130 h 2381250"/>
                <a:gd name="connsiteX130" fmla="*/ 590550 w 2085975"/>
                <a:gd name="connsiteY130" fmla="*/ 1790700 h 2381250"/>
                <a:gd name="connsiteX131" fmla="*/ 520065 w 2085975"/>
                <a:gd name="connsiteY131" fmla="*/ 1731645 h 2381250"/>
                <a:gd name="connsiteX132" fmla="*/ 520065 w 2085975"/>
                <a:gd name="connsiteY132" fmla="*/ 1704975 h 2381250"/>
                <a:gd name="connsiteX133" fmla="*/ 491490 w 2085975"/>
                <a:gd name="connsiteY133" fmla="*/ 1708785 h 2381250"/>
                <a:gd name="connsiteX134" fmla="*/ 386715 w 2085975"/>
                <a:gd name="connsiteY134" fmla="*/ 1638300 h 2381250"/>
                <a:gd name="connsiteX135" fmla="*/ 345639 w 2085975"/>
                <a:gd name="connsiteY135" fmla="*/ 1595581 h 2381250"/>
                <a:gd name="connsiteX136" fmla="*/ 346710 w 2085975"/>
                <a:gd name="connsiteY136" fmla="*/ 1543050 h 2381250"/>
                <a:gd name="connsiteX137" fmla="*/ 302895 w 2085975"/>
                <a:gd name="connsiteY137" fmla="*/ 1522095 h 2381250"/>
                <a:gd name="connsiteX138" fmla="*/ 318135 w 2085975"/>
                <a:gd name="connsiteY138" fmla="*/ 1470660 h 2381250"/>
                <a:gd name="connsiteX139" fmla="*/ 274320 w 2085975"/>
                <a:gd name="connsiteY139" fmla="*/ 1491615 h 2381250"/>
                <a:gd name="connsiteX140" fmla="*/ 241935 w 2085975"/>
                <a:gd name="connsiteY140" fmla="*/ 1491615 h 2381250"/>
                <a:gd name="connsiteX141" fmla="*/ 236220 w 2085975"/>
                <a:gd name="connsiteY141" fmla="*/ 1510665 h 2381250"/>
                <a:gd name="connsiteX142" fmla="*/ 85676 w 2085975"/>
                <a:gd name="connsiteY142" fmla="*/ 1510087 h 2381250"/>
                <a:gd name="connsiteX143" fmla="*/ 80010 w 2085975"/>
                <a:gd name="connsiteY143" fmla="*/ 1443990 h 2381250"/>
                <a:gd name="connsiteX144" fmla="*/ 30480 w 2085975"/>
                <a:gd name="connsiteY144" fmla="*/ 1466850 h 2381250"/>
                <a:gd name="connsiteX145" fmla="*/ 9525 w 2085975"/>
                <a:gd name="connsiteY145" fmla="*/ 1390650 h 2381250"/>
                <a:gd name="connsiteX146" fmla="*/ 0 w 2085975"/>
                <a:gd name="connsiteY146" fmla="*/ 1389648 h 2381250"/>
                <a:gd name="connsiteX147" fmla="*/ 0 w 2085975"/>
                <a:gd name="connsiteY147" fmla="*/ 1352550 h 2381250"/>
                <a:gd name="connsiteX148" fmla="*/ 30480 w 2085975"/>
                <a:gd name="connsiteY148" fmla="*/ 1314450 h 2381250"/>
                <a:gd name="connsiteX149" fmla="*/ 95250 w 2085975"/>
                <a:gd name="connsiteY149" fmla="*/ 1303020 h 2381250"/>
                <a:gd name="connsiteX150" fmla="*/ 112395 w 2085975"/>
                <a:gd name="connsiteY150" fmla="*/ 1238250 h 2381250"/>
                <a:gd name="connsiteX151" fmla="*/ 100965 w 2085975"/>
                <a:gd name="connsiteY151" fmla="*/ 1143000 h 2381250"/>
                <a:gd name="connsiteX152" fmla="*/ 101779 w 2085975"/>
                <a:gd name="connsiteY152" fmla="*/ 1135131 h 2381250"/>
                <a:gd name="connsiteX153" fmla="*/ 190501 w 2085975"/>
                <a:gd name="connsiteY153" fmla="*/ 1110615 h 2381250"/>
                <a:gd name="connsiteX154" fmla="*/ 207646 w 2085975"/>
                <a:gd name="connsiteY154" fmla="*/ 1022985 h 2381250"/>
                <a:gd name="connsiteX155" fmla="*/ 186691 w 2085975"/>
                <a:gd name="connsiteY155" fmla="*/ 986790 h 2381250"/>
                <a:gd name="connsiteX156" fmla="*/ 57151 w 2085975"/>
                <a:gd name="connsiteY156" fmla="*/ 969645 h 2381250"/>
                <a:gd name="connsiteX157" fmla="*/ 125731 w 2085975"/>
                <a:gd name="connsiteY157" fmla="*/ 843915 h 2381250"/>
                <a:gd name="connsiteX158" fmla="*/ 129541 w 2085975"/>
                <a:gd name="connsiteY158" fmla="*/ 731520 h 2381250"/>
                <a:gd name="connsiteX159" fmla="*/ 104775 w 2085975"/>
                <a:gd name="connsiteY159" fmla="*/ 715066 h 2381250"/>
                <a:gd name="connsiteX160" fmla="*/ 104775 w 2085975"/>
                <a:gd name="connsiteY160" fmla="*/ 567691 h 2381250"/>
                <a:gd name="connsiteX161" fmla="*/ 125730 w 2085975"/>
                <a:gd name="connsiteY161" fmla="*/ 489586 h 2381250"/>
                <a:gd name="connsiteX162" fmla="*/ 95250 w 2085975"/>
                <a:gd name="connsiteY162" fmla="*/ 447676 h 2381250"/>
                <a:gd name="connsiteX163" fmla="*/ 169545 w 2085975"/>
                <a:gd name="connsiteY163" fmla="*/ 449581 h 2381250"/>
                <a:gd name="connsiteX164" fmla="*/ 164949 w 2085975"/>
                <a:gd name="connsiteY164" fmla="*/ 446066 h 2381250"/>
                <a:gd name="connsiteX165" fmla="*/ 169545 w 2085975"/>
                <a:gd name="connsiteY165" fmla="*/ 447675 h 2381250"/>
                <a:gd name="connsiteX166" fmla="*/ 200025 w 2085975"/>
                <a:gd name="connsiteY166" fmla="*/ 382905 h 2381250"/>
                <a:gd name="connsiteX167" fmla="*/ 283845 w 2085975"/>
                <a:gd name="connsiteY167" fmla="*/ 384810 h 2381250"/>
                <a:gd name="connsiteX168" fmla="*/ 329565 w 2085975"/>
                <a:gd name="connsiteY168" fmla="*/ 361950 h 2381250"/>
                <a:gd name="connsiteX169" fmla="*/ 344805 w 2085975"/>
                <a:gd name="connsiteY169" fmla="*/ 335280 h 2381250"/>
                <a:gd name="connsiteX170" fmla="*/ 348615 w 2085975"/>
                <a:gd name="connsiteY170" fmla="*/ 266700 h 2381250"/>
                <a:gd name="connsiteX171" fmla="*/ 325755 w 2085975"/>
                <a:gd name="connsiteY171" fmla="*/ 198120 h 2381250"/>
                <a:gd name="connsiteX172" fmla="*/ 272415 w 2085975"/>
                <a:gd name="connsiteY172" fmla="*/ 137160 h 2381250"/>
                <a:gd name="connsiteX173" fmla="*/ 295275 w 2085975"/>
                <a:gd name="connsiteY173" fmla="*/ 125730 h 2381250"/>
                <a:gd name="connsiteX174" fmla="*/ 293496 w 2085975"/>
                <a:gd name="connsiteY174" fmla="*/ 119401 h 2381250"/>
                <a:gd name="connsiteX175" fmla="*/ 295275 w 2085975"/>
                <a:gd name="connsiteY175" fmla="*/ 120015 h 2381250"/>
                <a:gd name="connsiteX176" fmla="*/ 337185 w 2085975"/>
                <a:gd name="connsiteY176" fmla="*/ 74295 h 2381250"/>
                <a:gd name="connsiteX177" fmla="*/ 403860 w 2085975"/>
                <a:gd name="connsiteY177" fmla="*/ 85725 h 2381250"/>
                <a:gd name="connsiteX178" fmla="*/ 381000 w 2085975"/>
                <a:gd name="connsiteY178" fmla="*/ 49530 h 2381250"/>
                <a:gd name="connsiteX179" fmla="*/ 432435 w 2085975"/>
                <a:gd name="connsiteY179" fmla="*/ 13335 h 2381250"/>
                <a:gd name="connsiteX180" fmla="*/ 537210 w 2085975"/>
                <a:gd name="connsiteY180"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135380 w 2085975"/>
                <a:gd name="connsiteY13" fmla="*/ 2236470 h 2381250"/>
                <a:gd name="connsiteX14" fmla="*/ 1135465 w 2085975"/>
                <a:gd name="connsiteY14" fmla="*/ 2237914 h 2381250"/>
                <a:gd name="connsiteX15" fmla="*/ 1083292 w 2085975"/>
                <a:gd name="connsiteY15" fmla="*/ 2189467 h 2381250"/>
                <a:gd name="connsiteX16" fmla="*/ 1083951 w 2085975"/>
                <a:gd name="connsiteY16" fmla="*/ 2188714 h 2381250"/>
                <a:gd name="connsiteX17" fmla="*/ 891973 w 2085975"/>
                <a:gd name="connsiteY17" fmla="*/ 2157791 h 2381250"/>
                <a:gd name="connsiteX18" fmla="*/ 891540 w 2085975"/>
                <a:gd name="connsiteY18" fmla="*/ 2158365 h 2381250"/>
                <a:gd name="connsiteX19" fmla="*/ 820091 w 2085975"/>
                <a:gd name="connsiteY19" fmla="*/ 2180928 h 2381250"/>
                <a:gd name="connsiteX20" fmla="*/ 820026 w 2085975"/>
                <a:gd name="connsiteY20" fmla="*/ 2180511 h 2381250"/>
                <a:gd name="connsiteX21" fmla="*/ 891973 w 2085975"/>
                <a:gd name="connsiteY21" fmla="*/ 2157791 h 2381250"/>
                <a:gd name="connsiteX22" fmla="*/ 1565691 w 2085975"/>
                <a:gd name="connsiteY22" fmla="*/ 1775952 h 2381250"/>
                <a:gd name="connsiteX23" fmla="*/ 1562956 w 2085975"/>
                <a:gd name="connsiteY23" fmla="*/ 1776635 h 2381250"/>
                <a:gd name="connsiteX24" fmla="*/ 1565691 w 2085975"/>
                <a:gd name="connsiteY24" fmla="*/ 1775952 h 2381250"/>
                <a:gd name="connsiteX25" fmla="*/ 338452 w 2085975"/>
                <a:gd name="connsiteY25" fmla="*/ 1588442 h 2381250"/>
                <a:gd name="connsiteX26" fmla="*/ 338961 w 2085975"/>
                <a:gd name="connsiteY26" fmla="*/ 1588971 h 2381250"/>
                <a:gd name="connsiteX27" fmla="*/ 338452 w 2085975"/>
                <a:gd name="connsiteY27" fmla="*/ 1588442 h 2381250"/>
                <a:gd name="connsiteX28" fmla="*/ 537210 w 2085975"/>
                <a:gd name="connsiteY28" fmla="*/ 0 h 2381250"/>
                <a:gd name="connsiteX29" fmla="*/ 563880 w 2085975"/>
                <a:gd name="connsiteY29" fmla="*/ 80010 h 2381250"/>
                <a:gd name="connsiteX30" fmla="*/ 672465 w 2085975"/>
                <a:gd name="connsiteY30" fmla="*/ 51435 h 2381250"/>
                <a:gd name="connsiteX31" fmla="*/ 721352 w 2085975"/>
                <a:gd name="connsiteY31" fmla="*/ 29486 h 2381250"/>
                <a:gd name="connsiteX32" fmla="*/ 744855 w 2085975"/>
                <a:gd name="connsiteY32" fmla="*/ 59055 h 2381250"/>
                <a:gd name="connsiteX33" fmla="*/ 739140 w 2085975"/>
                <a:gd name="connsiteY33" fmla="*/ 89535 h 2381250"/>
                <a:gd name="connsiteX34" fmla="*/ 821055 w 2085975"/>
                <a:gd name="connsiteY34" fmla="*/ 93345 h 2381250"/>
                <a:gd name="connsiteX35" fmla="*/ 834390 w 2085975"/>
                <a:gd name="connsiteY35" fmla="*/ 19050 h 2381250"/>
                <a:gd name="connsiteX36" fmla="*/ 855345 w 2085975"/>
                <a:gd name="connsiteY36" fmla="*/ 47625 h 2381250"/>
                <a:gd name="connsiteX37" fmla="*/ 946785 w 2085975"/>
                <a:gd name="connsiteY37" fmla="*/ 47625 h 2381250"/>
                <a:gd name="connsiteX38" fmla="*/ 996315 w 2085975"/>
                <a:gd name="connsiteY38" fmla="*/ 38100 h 2381250"/>
                <a:gd name="connsiteX39" fmla="*/ 1003935 w 2085975"/>
                <a:gd name="connsiteY39" fmla="*/ 9525 h 2381250"/>
                <a:gd name="connsiteX40" fmla="*/ 1064895 w 2085975"/>
                <a:gd name="connsiteY40" fmla="*/ 0 h 2381250"/>
                <a:gd name="connsiteX41" fmla="*/ 1097280 w 2085975"/>
                <a:gd name="connsiteY41" fmla="*/ 102870 h 2381250"/>
                <a:gd name="connsiteX42" fmla="*/ 1110615 w 2085975"/>
                <a:gd name="connsiteY42" fmla="*/ 102870 h 2381250"/>
                <a:gd name="connsiteX43" fmla="*/ 1135380 w 2085975"/>
                <a:gd name="connsiteY43" fmla="*/ 190500 h 2381250"/>
                <a:gd name="connsiteX44" fmla="*/ 1137805 w 2085975"/>
                <a:gd name="connsiteY44" fmla="*/ 195722 h 2381250"/>
                <a:gd name="connsiteX45" fmla="*/ 1135380 w 2085975"/>
                <a:gd name="connsiteY45" fmla="*/ 198120 h 2381250"/>
                <a:gd name="connsiteX46" fmla="*/ 1131570 w 2085975"/>
                <a:gd name="connsiteY46" fmla="*/ 240030 h 2381250"/>
                <a:gd name="connsiteX47" fmla="*/ 1156335 w 2085975"/>
                <a:gd name="connsiteY47" fmla="*/ 346710 h 2381250"/>
                <a:gd name="connsiteX48" fmla="*/ 1099185 w 2085975"/>
                <a:gd name="connsiteY48" fmla="*/ 363855 h 2381250"/>
                <a:gd name="connsiteX49" fmla="*/ 1127760 w 2085975"/>
                <a:gd name="connsiteY49" fmla="*/ 510540 h 2381250"/>
                <a:gd name="connsiteX50" fmla="*/ 1148715 w 2085975"/>
                <a:gd name="connsiteY50" fmla="*/ 563880 h 2381250"/>
                <a:gd name="connsiteX51" fmla="*/ 1194435 w 2085975"/>
                <a:gd name="connsiteY51" fmla="*/ 641985 h 2381250"/>
                <a:gd name="connsiteX52" fmla="*/ 1215390 w 2085975"/>
                <a:gd name="connsiteY52" fmla="*/ 645795 h 2381250"/>
                <a:gd name="connsiteX53" fmla="*/ 1243965 w 2085975"/>
                <a:gd name="connsiteY53" fmla="*/ 737235 h 2381250"/>
                <a:gd name="connsiteX54" fmla="*/ 1423035 w 2085975"/>
                <a:gd name="connsiteY54" fmla="*/ 702945 h 2381250"/>
                <a:gd name="connsiteX55" fmla="*/ 1422609 w 2085975"/>
                <a:gd name="connsiteY55" fmla="*/ 700259 h 2381250"/>
                <a:gd name="connsiteX56" fmla="*/ 1468755 w 2085975"/>
                <a:gd name="connsiteY56" fmla="*/ 689610 h 2381250"/>
                <a:gd name="connsiteX57" fmla="*/ 1491615 w 2085975"/>
                <a:gd name="connsiteY57" fmla="*/ 659130 h 2381250"/>
                <a:gd name="connsiteX58" fmla="*/ 1520190 w 2085975"/>
                <a:gd name="connsiteY58" fmla="*/ 645795 h 2381250"/>
                <a:gd name="connsiteX59" fmla="*/ 1531620 w 2085975"/>
                <a:gd name="connsiteY59" fmla="*/ 613410 h 2381250"/>
                <a:gd name="connsiteX60" fmla="*/ 1552575 w 2085975"/>
                <a:gd name="connsiteY60" fmla="*/ 594360 h 2381250"/>
                <a:gd name="connsiteX61" fmla="*/ 1573530 w 2085975"/>
                <a:gd name="connsiteY61" fmla="*/ 609600 h 2381250"/>
                <a:gd name="connsiteX62" fmla="*/ 1567815 w 2085975"/>
                <a:gd name="connsiteY62" fmla="*/ 708660 h 2381250"/>
                <a:gd name="connsiteX63" fmla="*/ 1638300 w 2085975"/>
                <a:gd name="connsiteY63" fmla="*/ 786765 h 2381250"/>
                <a:gd name="connsiteX64" fmla="*/ 1640205 w 2085975"/>
                <a:gd name="connsiteY64" fmla="*/ 851535 h 2381250"/>
                <a:gd name="connsiteX65" fmla="*/ 1615440 w 2085975"/>
                <a:gd name="connsiteY65" fmla="*/ 872490 h 2381250"/>
                <a:gd name="connsiteX66" fmla="*/ 1678305 w 2085975"/>
                <a:gd name="connsiteY66" fmla="*/ 876300 h 2381250"/>
                <a:gd name="connsiteX67" fmla="*/ 1964632 w 2085975"/>
                <a:gd name="connsiteY67" fmla="*/ 811829 h 2381250"/>
                <a:gd name="connsiteX68" fmla="*/ 1985010 w 2085975"/>
                <a:gd name="connsiteY68" fmla="*/ 889635 h 2381250"/>
                <a:gd name="connsiteX69" fmla="*/ 1977390 w 2085975"/>
                <a:gd name="connsiteY69" fmla="*/ 942975 h 2381250"/>
                <a:gd name="connsiteX70" fmla="*/ 1912620 w 2085975"/>
                <a:gd name="connsiteY70" fmla="*/ 952500 h 2381250"/>
                <a:gd name="connsiteX71" fmla="*/ 1912620 w 2085975"/>
                <a:gd name="connsiteY71" fmla="*/ 1022985 h 2381250"/>
                <a:gd name="connsiteX72" fmla="*/ 1956435 w 2085975"/>
                <a:gd name="connsiteY72" fmla="*/ 1028700 h 2381250"/>
                <a:gd name="connsiteX73" fmla="*/ 1996440 w 2085975"/>
                <a:gd name="connsiteY73" fmla="*/ 1002030 h 2381250"/>
                <a:gd name="connsiteX74" fmla="*/ 1975485 w 2085975"/>
                <a:gd name="connsiteY74" fmla="*/ 1057275 h 2381250"/>
                <a:gd name="connsiteX75" fmla="*/ 1971675 w 2085975"/>
                <a:gd name="connsiteY75" fmla="*/ 1137285 h 2381250"/>
                <a:gd name="connsiteX76" fmla="*/ 1976108 w 2085975"/>
                <a:gd name="connsiteY76" fmla="*/ 1138062 h 2381250"/>
                <a:gd name="connsiteX77" fmla="*/ 2025015 w 2085975"/>
                <a:gd name="connsiteY77" fmla="*/ 1226820 h 2381250"/>
                <a:gd name="connsiteX78" fmla="*/ 1965960 w 2085975"/>
                <a:gd name="connsiteY78" fmla="*/ 1257300 h 2381250"/>
                <a:gd name="connsiteX79" fmla="*/ 1975485 w 2085975"/>
                <a:gd name="connsiteY79" fmla="*/ 1295400 h 2381250"/>
                <a:gd name="connsiteX80" fmla="*/ 1929765 w 2085975"/>
                <a:gd name="connsiteY80" fmla="*/ 1350645 h 2381250"/>
                <a:gd name="connsiteX81" fmla="*/ 2057400 w 2085975"/>
                <a:gd name="connsiteY81" fmla="*/ 1419225 h 2381250"/>
                <a:gd name="connsiteX82" fmla="*/ 2034540 w 2085975"/>
                <a:gd name="connsiteY82" fmla="*/ 1451610 h 2381250"/>
                <a:gd name="connsiteX83" fmla="*/ 2085975 w 2085975"/>
                <a:gd name="connsiteY83" fmla="*/ 1527810 h 2381250"/>
                <a:gd name="connsiteX84" fmla="*/ 2080260 w 2085975"/>
                <a:gd name="connsiteY84" fmla="*/ 1565910 h 2381250"/>
                <a:gd name="connsiteX85" fmla="*/ 2045970 w 2085975"/>
                <a:gd name="connsiteY85" fmla="*/ 1581150 h 2381250"/>
                <a:gd name="connsiteX86" fmla="*/ 2013585 w 2085975"/>
                <a:gd name="connsiteY86" fmla="*/ 1657350 h 2381250"/>
                <a:gd name="connsiteX87" fmla="*/ 2047875 w 2085975"/>
                <a:gd name="connsiteY87" fmla="*/ 1691640 h 2381250"/>
                <a:gd name="connsiteX88" fmla="*/ 2011680 w 2085975"/>
                <a:gd name="connsiteY88" fmla="*/ 1737360 h 2381250"/>
                <a:gd name="connsiteX89" fmla="*/ 2013585 w 2085975"/>
                <a:gd name="connsiteY89" fmla="*/ 1739265 h 2381250"/>
                <a:gd name="connsiteX90" fmla="*/ 1912620 w 2085975"/>
                <a:gd name="connsiteY90" fmla="*/ 1644015 h 2381250"/>
                <a:gd name="connsiteX91" fmla="*/ 1823085 w 2085975"/>
                <a:gd name="connsiteY91" fmla="*/ 1708785 h 2381250"/>
                <a:gd name="connsiteX92" fmla="*/ 1691640 w 2085975"/>
                <a:gd name="connsiteY92" fmla="*/ 1737360 h 2381250"/>
                <a:gd name="connsiteX93" fmla="*/ 1678305 w 2085975"/>
                <a:gd name="connsiteY93" fmla="*/ 1722120 h 2381250"/>
                <a:gd name="connsiteX94" fmla="*/ 1621155 w 2085975"/>
                <a:gd name="connsiteY94" fmla="*/ 1737360 h 2381250"/>
                <a:gd name="connsiteX95" fmla="*/ 1617345 w 2085975"/>
                <a:gd name="connsiteY95" fmla="*/ 1760220 h 2381250"/>
                <a:gd name="connsiteX96" fmla="*/ 1565432 w 2085975"/>
                <a:gd name="connsiteY96" fmla="*/ 1773198 h 2381250"/>
                <a:gd name="connsiteX97" fmla="*/ 1564005 w 2085975"/>
                <a:gd name="connsiteY97" fmla="*/ 1771650 h 2381250"/>
                <a:gd name="connsiteX98" fmla="*/ 1520190 w 2085975"/>
                <a:gd name="connsiteY98" fmla="*/ 1811655 h 2381250"/>
                <a:gd name="connsiteX99" fmla="*/ 1501140 w 2085975"/>
                <a:gd name="connsiteY99" fmla="*/ 1811655 h 2381250"/>
                <a:gd name="connsiteX100" fmla="*/ 1428750 w 2085975"/>
                <a:gd name="connsiteY100" fmla="*/ 1903095 h 2381250"/>
                <a:gd name="connsiteX101" fmla="*/ 1421130 w 2085975"/>
                <a:gd name="connsiteY101" fmla="*/ 1952625 h 2381250"/>
                <a:gd name="connsiteX102" fmla="*/ 1396365 w 2085975"/>
                <a:gd name="connsiteY102" fmla="*/ 1918335 h 2381250"/>
                <a:gd name="connsiteX103" fmla="*/ 1358265 w 2085975"/>
                <a:gd name="connsiteY103" fmla="*/ 1986915 h 2381250"/>
                <a:gd name="connsiteX104" fmla="*/ 1343025 w 2085975"/>
                <a:gd name="connsiteY104" fmla="*/ 1986915 h 2381250"/>
                <a:gd name="connsiteX105" fmla="*/ 1297305 w 2085975"/>
                <a:gd name="connsiteY105" fmla="*/ 2019300 h 2381250"/>
                <a:gd name="connsiteX106" fmla="*/ 1301115 w 2085975"/>
                <a:gd name="connsiteY106" fmla="*/ 2038350 h 2381250"/>
                <a:gd name="connsiteX107" fmla="*/ 1259205 w 2085975"/>
                <a:gd name="connsiteY107" fmla="*/ 2066925 h 2381250"/>
                <a:gd name="connsiteX108" fmla="*/ 1272540 w 2085975"/>
                <a:gd name="connsiteY108" fmla="*/ 2097405 h 2381250"/>
                <a:gd name="connsiteX109" fmla="*/ 1202055 w 2085975"/>
                <a:gd name="connsiteY109" fmla="*/ 2106930 h 2381250"/>
                <a:gd name="connsiteX110" fmla="*/ 1183005 w 2085975"/>
                <a:gd name="connsiteY110" fmla="*/ 2143125 h 2381250"/>
                <a:gd name="connsiteX111" fmla="*/ 1156335 w 2085975"/>
                <a:gd name="connsiteY111" fmla="*/ 2164080 h 2381250"/>
                <a:gd name="connsiteX112" fmla="*/ 1122045 w 2085975"/>
                <a:gd name="connsiteY112" fmla="*/ 2141220 h 2381250"/>
                <a:gd name="connsiteX113" fmla="*/ 1107891 w 2085975"/>
                <a:gd name="connsiteY113" fmla="*/ 2157396 h 2381250"/>
                <a:gd name="connsiteX114" fmla="*/ 1106805 w 2085975"/>
                <a:gd name="connsiteY114" fmla="*/ 2156460 h 2381250"/>
                <a:gd name="connsiteX115" fmla="*/ 979170 w 2085975"/>
                <a:gd name="connsiteY115" fmla="*/ 2042160 h 2381250"/>
                <a:gd name="connsiteX116" fmla="*/ 932138 w 2085975"/>
                <a:gd name="connsiteY116" fmla="*/ 2104529 h 2381250"/>
                <a:gd name="connsiteX117" fmla="*/ 851535 w 2085975"/>
                <a:gd name="connsiteY117" fmla="*/ 2101216 h 2381250"/>
                <a:gd name="connsiteX118" fmla="*/ 847725 w 2085975"/>
                <a:gd name="connsiteY118" fmla="*/ 2129791 h 2381250"/>
                <a:gd name="connsiteX119" fmla="*/ 689610 w 2085975"/>
                <a:gd name="connsiteY119" fmla="*/ 2129791 h 2381250"/>
                <a:gd name="connsiteX120" fmla="*/ 685800 w 2085975"/>
                <a:gd name="connsiteY120" fmla="*/ 2025016 h 2381250"/>
                <a:gd name="connsiteX121" fmla="*/ 683980 w 2085975"/>
                <a:gd name="connsiteY121" fmla="*/ 2024761 h 2381250"/>
                <a:gd name="connsiteX122" fmla="*/ 701040 w 2085975"/>
                <a:gd name="connsiteY122" fmla="*/ 1973580 h 2381250"/>
                <a:gd name="connsiteX123" fmla="*/ 659130 w 2085975"/>
                <a:gd name="connsiteY123" fmla="*/ 1939290 h 2381250"/>
                <a:gd name="connsiteX124" fmla="*/ 662940 w 2085975"/>
                <a:gd name="connsiteY124" fmla="*/ 1899285 h 2381250"/>
                <a:gd name="connsiteX125" fmla="*/ 674370 w 2085975"/>
                <a:gd name="connsiteY125" fmla="*/ 1836420 h 2381250"/>
                <a:gd name="connsiteX126" fmla="*/ 643890 w 2085975"/>
                <a:gd name="connsiteY126" fmla="*/ 1802130 h 2381250"/>
                <a:gd name="connsiteX127" fmla="*/ 590550 w 2085975"/>
                <a:gd name="connsiteY127" fmla="*/ 1790700 h 2381250"/>
                <a:gd name="connsiteX128" fmla="*/ 520065 w 2085975"/>
                <a:gd name="connsiteY128" fmla="*/ 1731645 h 2381250"/>
                <a:gd name="connsiteX129" fmla="*/ 520065 w 2085975"/>
                <a:gd name="connsiteY129" fmla="*/ 1704975 h 2381250"/>
                <a:gd name="connsiteX130" fmla="*/ 491490 w 2085975"/>
                <a:gd name="connsiteY130" fmla="*/ 1708785 h 2381250"/>
                <a:gd name="connsiteX131" fmla="*/ 386715 w 2085975"/>
                <a:gd name="connsiteY131" fmla="*/ 1638300 h 2381250"/>
                <a:gd name="connsiteX132" fmla="*/ 345639 w 2085975"/>
                <a:gd name="connsiteY132" fmla="*/ 1595581 h 2381250"/>
                <a:gd name="connsiteX133" fmla="*/ 346710 w 2085975"/>
                <a:gd name="connsiteY133" fmla="*/ 1543050 h 2381250"/>
                <a:gd name="connsiteX134" fmla="*/ 302895 w 2085975"/>
                <a:gd name="connsiteY134" fmla="*/ 1522095 h 2381250"/>
                <a:gd name="connsiteX135" fmla="*/ 318135 w 2085975"/>
                <a:gd name="connsiteY135" fmla="*/ 1470660 h 2381250"/>
                <a:gd name="connsiteX136" fmla="*/ 274320 w 2085975"/>
                <a:gd name="connsiteY136" fmla="*/ 1491615 h 2381250"/>
                <a:gd name="connsiteX137" fmla="*/ 241935 w 2085975"/>
                <a:gd name="connsiteY137" fmla="*/ 1491615 h 2381250"/>
                <a:gd name="connsiteX138" fmla="*/ 236220 w 2085975"/>
                <a:gd name="connsiteY138" fmla="*/ 1510665 h 2381250"/>
                <a:gd name="connsiteX139" fmla="*/ 85676 w 2085975"/>
                <a:gd name="connsiteY139" fmla="*/ 1510087 h 2381250"/>
                <a:gd name="connsiteX140" fmla="*/ 80010 w 2085975"/>
                <a:gd name="connsiteY140" fmla="*/ 1443990 h 2381250"/>
                <a:gd name="connsiteX141" fmla="*/ 30480 w 2085975"/>
                <a:gd name="connsiteY141" fmla="*/ 1466850 h 2381250"/>
                <a:gd name="connsiteX142" fmla="*/ 9525 w 2085975"/>
                <a:gd name="connsiteY142" fmla="*/ 1390650 h 2381250"/>
                <a:gd name="connsiteX143" fmla="*/ 0 w 2085975"/>
                <a:gd name="connsiteY143" fmla="*/ 1389648 h 2381250"/>
                <a:gd name="connsiteX144" fmla="*/ 0 w 2085975"/>
                <a:gd name="connsiteY144" fmla="*/ 1352550 h 2381250"/>
                <a:gd name="connsiteX145" fmla="*/ 30480 w 2085975"/>
                <a:gd name="connsiteY145" fmla="*/ 1314450 h 2381250"/>
                <a:gd name="connsiteX146" fmla="*/ 95250 w 2085975"/>
                <a:gd name="connsiteY146" fmla="*/ 1303020 h 2381250"/>
                <a:gd name="connsiteX147" fmla="*/ 112395 w 2085975"/>
                <a:gd name="connsiteY147" fmla="*/ 1238250 h 2381250"/>
                <a:gd name="connsiteX148" fmla="*/ 100965 w 2085975"/>
                <a:gd name="connsiteY148" fmla="*/ 1143000 h 2381250"/>
                <a:gd name="connsiteX149" fmla="*/ 101779 w 2085975"/>
                <a:gd name="connsiteY149" fmla="*/ 1135131 h 2381250"/>
                <a:gd name="connsiteX150" fmla="*/ 190501 w 2085975"/>
                <a:gd name="connsiteY150" fmla="*/ 1110615 h 2381250"/>
                <a:gd name="connsiteX151" fmla="*/ 207646 w 2085975"/>
                <a:gd name="connsiteY151" fmla="*/ 1022985 h 2381250"/>
                <a:gd name="connsiteX152" fmla="*/ 186691 w 2085975"/>
                <a:gd name="connsiteY152" fmla="*/ 986790 h 2381250"/>
                <a:gd name="connsiteX153" fmla="*/ 57151 w 2085975"/>
                <a:gd name="connsiteY153" fmla="*/ 969645 h 2381250"/>
                <a:gd name="connsiteX154" fmla="*/ 125731 w 2085975"/>
                <a:gd name="connsiteY154" fmla="*/ 843915 h 2381250"/>
                <a:gd name="connsiteX155" fmla="*/ 129541 w 2085975"/>
                <a:gd name="connsiteY155" fmla="*/ 731520 h 2381250"/>
                <a:gd name="connsiteX156" fmla="*/ 104775 w 2085975"/>
                <a:gd name="connsiteY156" fmla="*/ 715066 h 2381250"/>
                <a:gd name="connsiteX157" fmla="*/ 104775 w 2085975"/>
                <a:gd name="connsiteY157" fmla="*/ 567691 h 2381250"/>
                <a:gd name="connsiteX158" fmla="*/ 125730 w 2085975"/>
                <a:gd name="connsiteY158" fmla="*/ 489586 h 2381250"/>
                <a:gd name="connsiteX159" fmla="*/ 95250 w 2085975"/>
                <a:gd name="connsiteY159" fmla="*/ 447676 h 2381250"/>
                <a:gd name="connsiteX160" fmla="*/ 169545 w 2085975"/>
                <a:gd name="connsiteY160" fmla="*/ 449581 h 2381250"/>
                <a:gd name="connsiteX161" fmla="*/ 164949 w 2085975"/>
                <a:gd name="connsiteY161" fmla="*/ 446066 h 2381250"/>
                <a:gd name="connsiteX162" fmla="*/ 169545 w 2085975"/>
                <a:gd name="connsiteY162" fmla="*/ 447675 h 2381250"/>
                <a:gd name="connsiteX163" fmla="*/ 200025 w 2085975"/>
                <a:gd name="connsiteY163" fmla="*/ 382905 h 2381250"/>
                <a:gd name="connsiteX164" fmla="*/ 283845 w 2085975"/>
                <a:gd name="connsiteY164" fmla="*/ 384810 h 2381250"/>
                <a:gd name="connsiteX165" fmla="*/ 329565 w 2085975"/>
                <a:gd name="connsiteY165" fmla="*/ 361950 h 2381250"/>
                <a:gd name="connsiteX166" fmla="*/ 344805 w 2085975"/>
                <a:gd name="connsiteY166" fmla="*/ 335280 h 2381250"/>
                <a:gd name="connsiteX167" fmla="*/ 348615 w 2085975"/>
                <a:gd name="connsiteY167" fmla="*/ 266700 h 2381250"/>
                <a:gd name="connsiteX168" fmla="*/ 325755 w 2085975"/>
                <a:gd name="connsiteY168" fmla="*/ 198120 h 2381250"/>
                <a:gd name="connsiteX169" fmla="*/ 272415 w 2085975"/>
                <a:gd name="connsiteY169" fmla="*/ 137160 h 2381250"/>
                <a:gd name="connsiteX170" fmla="*/ 295275 w 2085975"/>
                <a:gd name="connsiteY170" fmla="*/ 125730 h 2381250"/>
                <a:gd name="connsiteX171" fmla="*/ 293496 w 2085975"/>
                <a:gd name="connsiteY171" fmla="*/ 119401 h 2381250"/>
                <a:gd name="connsiteX172" fmla="*/ 295275 w 2085975"/>
                <a:gd name="connsiteY172" fmla="*/ 120015 h 2381250"/>
                <a:gd name="connsiteX173" fmla="*/ 337185 w 2085975"/>
                <a:gd name="connsiteY173" fmla="*/ 74295 h 2381250"/>
                <a:gd name="connsiteX174" fmla="*/ 403860 w 2085975"/>
                <a:gd name="connsiteY174" fmla="*/ 85725 h 2381250"/>
                <a:gd name="connsiteX175" fmla="*/ 381000 w 2085975"/>
                <a:gd name="connsiteY175" fmla="*/ 49530 h 2381250"/>
                <a:gd name="connsiteX176" fmla="*/ 432435 w 2085975"/>
                <a:gd name="connsiteY176" fmla="*/ 13335 h 2381250"/>
                <a:gd name="connsiteX177" fmla="*/ 537210 w 2085975"/>
                <a:gd name="connsiteY17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135380 w 2085975"/>
                <a:gd name="connsiteY13" fmla="*/ 2236470 h 2381250"/>
                <a:gd name="connsiteX14" fmla="*/ 1083292 w 2085975"/>
                <a:gd name="connsiteY14" fmla="*/ 2189467 h 2381250"/>
                <a:gd name="connsiteX15" fmla="*/ 1083951 w 2085975"/>
                <a:gd name="connsiteY15" fmla="*/ 2188714 h 2381250"/>
                <a:gd name="connsiteX16" fmla="*/ 891973 w 2085975"/>
                <a:gd name="connsiteY16" fmla="*/ 2157791 h 2381250"/>
                <a:gd name="connsiteX17" fmla="*/ 891540 w 2085975"/>
                <a:gd name="connsiteY17" fmla="*/ 2158365 h 2381250"/>
                <a:gd name="connsiteX18" fmla="*/ 820091 w 2085975"/>
                <a:gd name="connsiteY18" fmla="*/ 2180928 h 2381250"/>
                <a:gd name="connsiteX19" fmla="*/ 820026 w 2085975"/>
                <a:gd name="connsiteY19" fmla="*/ 2180511 h 2381250"/>
                <a:gd name="connsiteX20" fmla="*/ 891973 w 2085975"/>
                <a:gd name="connsiteY20" fmla="*/ 2157791 h 2381250"/>
                <a:gd name="connsiteX21" fmla="*/ 1565691 w 2085975"/>
                <a:gd name="connsiteY21" fmla="*/ 1775952 h 2381250"/>
                <a:gd name="connsiteX22" fmla="*/ 1562956 w 2085975"/>
                <a:gd name="connsiteY22" fmla="*/ 1776635 h 2381250"/>
                <a:gd name="connsiteX23" fmla="*/ 1565691 w 2085975"/>
                <a:gd name="connsiteY23" fmla="*/ 1775952 h 2381250"/>
                <a:gd name="connsiteX24" fmla="*/ 338452 w 2085975"/>
                <a:gd name="connsiteY24" fmla="*/ 1588442 h 2381250"/>
                <a:gd name="connsiteX25" fmla="*/ 338961 w 2085975"/>
                <a:gd name="connsiteY25" fmla="*/ 1588971 h 2381250"/>
                <a:gd name="connsiteX26" fmla="*/ 338452 w 2085975"/>
                <a:gd name="connsiteY26" fmla="*/ 1588442 h 2381250"/>
                <a:gd name="connsiteX27" fmla="*/ 537210 w 2085975"/>
                <a:gd name="connsiteY27" fmla="*/ 0 h 2381250"/>
                <a:gd name="connsiteX28" fmla="*/ 563880 w 2085975"/>
                <a:gd name="connsiteY28" fmla="*/ 80010 h 2381250"/>
                <a:gd name="connsiteX29" fmla="*/ 672465 w 2085975"/>
                <a:gd name="connsiteY29" fmla="*/ 51435 h 2381250"/>
                <a:gd name="connsiteX30" fmla="*/ 721352 w 2085975"/>
                <a:gd name="connsiteY30" fmla="*/ 29486 h 2381250"/>
                <a:gd name="connsiteX31" fmla="*/ 744855 w 2085975"/>
                <a:gd name="connsiteY31" fmla="*/ 59055 h 2381250"/>
                <a:gd name="connsiteX32" fmla="*/ 739140 w 2085975"/>
                <a:gd name="connsiteY32" fmla="*/ 89535 h 2381250"/>
                <a:gd name="connsiteX33" fmla="*/ 821055 w 2085975"/>
                <a:gd name="connsiteY33" fmla="*/ 93345 h 2381250"/>
                <a:gd name="connsiteX34" fmla="*/ 834390 w 2085975"/>
                <a:gd name="connsiteY34" fmla="*/ 19050 h 2381250"/>
                <a:gd name="connsiteX35" fmla="*/ 855345 w 2085975"/>
                <a:gd name="connsiteY35" fmla="*/ 47625 h 2381250"/>
                <a:gd name="connsiteX36" fmla="*/ 946785 w 2085975"/>
                <a:gd name="connsiteY36" fmla="*/ 47625 h 2381250"/>
                <a:gd name="connsiteX37" fmla="*/ 996315 w 2085975"/>
                <a:gd name="connsiteY37" fmla="*/ 38100 h 2381250"/>
                <a:gd name="connsiteX38" fmla="*/ 1003935 w 2085975"/>
                <a:gd name="connsiteY38" fmla="*/ 9525 h 2381250"/>
                <a:gd name="connsiteX39" fmla="*/ 1064895 w 2085975"/>
                <a:gd name="connsiteY39" fmla="*/ 0 h 2381250"/>
                <a:gd name="connsiteX40" fmla="*/ 1097280 w 2085975"/>
                <a:gd name="connsiteY40" fmla="*/ 102870 h 2381250"/>
                <a:gd name="connsiteX41" fmla="*/ 1110615 w 2085975"/>
                <a:gd name="connsiteY41" fmla="*/ 102870 h 2381250"/>
                <a:gd name="connsiteX42" fmla="*/ 1135380 w 2085975"/>
                <a:gd name="connsiteY42" fmla="*/ 190500 h 2381250"/>
                <a:gd name="connsiteX43" fmla="*/ 1137805 w 2085975"/>
                <a:gd name="connsiteY43" fmla="*/ 195722 h 2381250"/>
                <a:gd name="connsiteX44" fmla="*/ 1135380 w 2085975"/>
                <a:gd name="connsiteY44" fmla="*/ 198120 h 2381250"/>
                <a:gd name="connsiteX45" fmla="*/ 1131570 w 2085975"/>
                <a:gd name="connsiteY45" fmla="*/ 240030 h 2381250"/>
                <a:gd name="connsiteX46" fmla="*/ 1156335 w 2085975"/>
                <a:gd name="connsiteY46" fmla="*/ 346710 h 2381250"/>
                <a:gd name="connsiteX47" fmla="*/ 1099185 w 2085975"/>
                <a:gd name="connsiteY47" fmla="*/ 363855 h 2381250"/>
                <a:gd name="connsiteX48" fmla="*/ 1127760 w 2085975"/>
                <a:gd name="connsiteY48" fmla="*/ 510540 h 2381250"/>
                <a:gd name="connsiteX49" fmla="*/ 1148715 w 2085975"/>
                <a:gd name="connsiteY49" fmla="*/ 563880 h 2381250"/>
                <a:gd name="connsiteX50" fmla="*/ 1194435 w 2085975"/>
                <a:gd name="connsiteY50" fmla="*/ 641985 h 2381250"/>
                <a:gd name="connsiteX51" fmla="*/ 1215390 w 2085975"/>
                <a:gd name="connsiteY51" fmla="*/ 645795 h 2381250"/>
                <a:gd name="connsiteX52" fmla="*/ 1243965 w 2085975"/>
                <a:gd name="connsiteY52" fmla="*/ 737235 h 2381250"/>
                <a:gd name="connsiteX53" fmla="*/ 1423035 w 2085975"/>
                <a:gd name="connsiteY53" fmla="*/ 702945 h 2381250"/>
                <a:gd name="connsiteX54" fmla="*/ 1422609 w 2085975"/>
                <a:gd name="connsiteY54" fmla="*/ 700259 h 2381250"/>
                <a:gd name="connsiteX55" fmla="*/ 1468755 w 2085975"/>
                <a:gd name="connsiteY55" fmla="*/ 689610 h 2381250"/>
                <a:gd name="connsiteX56" fmla="*/ 1491615 w 2085975"/>
                <a:gd name="connsiteY56" fmla="*/ 659130 h 2381250"/>
                <a:gd name="connsiteX57" fmla="*/ 1520190 w 2085975"/>
                <a:gd name="connsiteY57" fmla="*/ 645795 h 2381250"/>
                <a:gd name="connsiteX58" fmla="*/ 1531620 w 2085975"/>
                <a:gd name="connsiteY58" fmla="*/ 613410 h 2381250"/>
                <a:gd name="connsiteX59" fmla="*/ 1552575 w 2085975"/>
                <a:gd name="connsiteY59" fmla="*/ 594360 h 2381250"/>
                <a:gd name="connsiteX60" fmla="*/ 1573530 w 2085975"/>
                <a:gd name="connsiteY60" fmla="*/ 609600 h 2381250"/>
                <a:gd name="connsiteX61" fmla="*/ 1567815 w 2085975"/>
                <a:gd name="connsiteY61" fmla="*/ 708660 h 2381250"/>
                <a:gd name="connsiteX62" fmla="*/ 1638300 w 2085975"/>
                <a:gd name="connsiteY62" fmla="*/ 786765 h 2381250"/>
                <a:gd name="connsiteX63" fmla="*/ 1640205 w 2085975"/>
                <a:gd name="connsiteY63" fmla="*/ 851535 h 2381250"/>
                <a:gd name="connsiteX64" fmla="*/ 1615440 w 2085975"/>
                <a:gd name="connsiteY64" fmla="*/ 872490 h 2381250"/>
                <a:gd name="connsiteX65" fmla="*/ 1678305 w 2085975"/>
                <a:gd name="connsiteY65" fmla="*/ 876300 h 2381250"/>
                <a:gd name="connsiteX66" fmla="*/ 1964632 w 2085975"/>
                <a:gd name="connsiteY66" fmla="*/ 811829 h 2381250"/>
                <a:gd name="connsiteX67" fmla="*/ 1985010 w 2085975"/>
                <a:gd name="connsiteY67" fmla="*/ 889635 h 2381250"/>
                <a:gd name="connsiteX68" fmla="*/ 1977390 w 2085975"/>
                <a:gd name="connsiteY68" fmla="*/ 942975 h 2381250"/>
                <a:gd name="connsiteX69" fmla="*/ 1912620 w 2085975"/>
                <a:gd name="connsiteY69" fmla="*/ 952500 h 2381250"/>
                <a:gd name="connsiteX70" fmla="*/ 1912620 w 2085975"/>
                <a:gd name="connsiteY70" fmla="*/ 1022985 h 2381250"/>
                <a:gd name="connsiteX71" fmla="*/ 1956435 w 2085975"/>
                <a:gd name="connsiteY71" fmla="*/ 1028700 h 2381250"/>
                <a:gd name="connsiteX72" fmla="*/ 1996440 w 2085975"/>
                <a:gd name="connsiteY72" fmla="*/ 1002030 h 2381250"/>
                <a:gd name="connsiteX73" fmla="*/ 1975485 w 2085975"/>
                <a:gd name="connsiteY73" fmla="*/ 1057275 h 2381250"/>
                <a:gd name="connsiteX74" fmla="*/ 1971675 w 2085975"/>
                <a:gd name="connsiteY74" fmla="*/ 1137285 h 2381250"/>
                <a:gd name="connsiteX75" fmla="*/ 1976108 w 2085975"/>
                <a:gd name="connsiteY75" fmla="*/ 1138062 h 2381250"/>
                <a:gd name="connsiteX76" fmla="*/ 2025015 w 2085975"/>
                <a:gd name="connsiteY76" fmla="*/ 1226820 h 2381250"/>
                <a:gd name="connsiteX77" fmla="*/ 1965960 w 2085975"/>
                <a:gd name="connsiteY77" fmla="*/ 1257300 h 2381250"/>
                <a:gd name="connsiteX78" fmla="*/ 1975485 w 2085975"/>
                <a:gd name="connsiteY78" fmla="*/ 1295400 h 2381250"/>
                <a:gd name="connsiteX79" fmla="*/ 1929765 w 2085975"/>
                <a:gd name="connsiteY79" fmla="*/ 1350645 h 2381250"/>
                <a:gd name="connsiteX80" fmla="*/ 2057400 w 2085975"/>
                <a:gd name="connsiteY80" fmla="*/ 1419225 h 2381250"/>
                <a:gd name="connsiteX81" fmla="*/ 2034540 w 2085975"/>
                <a:gd name="connsiteY81" fmla="*/ 1451610 h 2381250"/>
                <a:gd name="connsiteX82" fmla="*/ 2085975 w 2085975"/>
                <a:gd name="connsiteY82" fmla="*/ 1527810 h 2381250"/>
                <a:gd name="connsiteX83" fmla="*/ 2080260 w 2085975"/>
                <a:gd name="connsiteY83" fmla="*/ 1565910 h 2381250"/>
                <a:gd name="connsiteX84" fmla="*/ 2045970 w 2085975"/>
                <a:gd name="connsiteY84" fmla="*/ 1581150 h 2381250"/>
                <a:gd name="connsiteX85" fmla="*/ 2013585 w 2085975"/>
                <a:gd name="connsiteY85" fmla="*/ 1657350 h 2381250"/>
                <a:gd name="connsiteX86" fmla="*/ 2047875 w 2085975"/>
                <a:gd name="connsiteY86" fmla="*/ 1691640 h 2381250"/>
                <a:gd name="connsiteX87" fmla="*/ 2011680 w 2085975"/>
                <a:gd name="connsiteY87" fmla="*/ 1737360 h 2381250"/>
                <a:gd name="connsiteX88" fmla="*/ 2013585 w 2085975"/>
                <a:gd name="connsiteY88" fmla="*/ 1739265 h 2381250"/>
                <a:gd name="connsiteX89" fmla="*/ 1912620 w 2085975"/>
                <a:gd name="connsiteY89" fmla="*/ 1644015 h 2381250"/>
                <a:gd name="connsiteX90" fmla="*/ 1823085 w 2085975"/>
                <a:gd name="connsiteY90" fmla="*/ 1708785 h 2381250"/>
                <a:gd name="connsiteX91" fmla="*/ 1691640 w 2085975"/>
                <a:gd name="connsiteY91" fmla="*/ 1737360 h 2381250"/>
                <a:gd name="connsiteX92" fmla="*/ 1678305 w 2085975"/>
                <a:gd name="connsiteY92" fmla="*/ 1722120 h 2381250"/>
                <a:gd name="connsiteX93" fmla="*/ 1621155 w 2085975"/>
                <a:gd name="connsiteY93" fmla="*/ 1737360 h 2381250"/>
                <a:gd name="connsiteX94" fmla="*/ 1617345 w 2085975"/>
                <a:gd name="connsiteY94" fmla="*/ 1760220 h 2381250"/>
                <a:gd name="connsiteX95" fmla="*/ 1565432 w 2085975"/>
                <a:gd name="connsiteY95" fmla="*/ 1773198 h 2381250"/>
                <a:gd name="connsiteX96" fmla="*/ 1564005 w 2085975"/>
                <a:gd name="connsiteY96" fmla="*/ 1771650 h 2381250"/>
                <a:gd name="connsiteX97" fmla="*/ 1520190 w 2085975"/>
                <a:gd name="connsiteY97" fmla="*/ 1811655 h 2381250"/>
                <a:gd name="connsiteX98" fmla="*/ 1501140 w 2085975"/>
                <a:gd name="connsiteY98" fmla="*/ 1811655 h 2381250"/>
                <a:gd name="connsiteX99" fmla="*/ 1428750 w 2085975"/>
                <a:gd name="connsiteY99" fmla="*/ 1903095 h 2381250"/>
                <a:gd name="connsiteX100" fmla="*/ 1421130 w 2085975"/>
                <a:gd name="connsiteY100" fmla="*/ 1952625 h 2381250"/>
                <a:gd name="connsiteX101" fmla="*/ 1396365 w 2085975"/>
                <a:gd name="connsiteY101" fmla="*/ 1918335 h 2381250"/>
                <a:gd name="connsiteX102" fmla="*/ 1358265 w 2085975"/>
                <a:gd name="connsiteY102" fmla="*/ 1986915 h 2381250"/>
                <a:gd name="connsiteX103" fmla="*/ 1343025 w 2085975"/>
                <a:gd name="connsiteY103" fmla="*/ 1986915 h 2381250"/>
                <a:gd name="connsiteX104" fmla="*/ 1297305 w 2085975"/>
                <a:gd name="connsiteY104" fmla="*/ 2019300 h 2381250"/>
                <a:gd name="connsiteX105" fmla="*/ 1301115 w 2085975"/>
                <a:gd name="connsiteY105" fmla="*/ 2038350 h 2381250"/>
                <a:gd name="connsiteX106" fmla="*/ 1259205 w 2085975"/>
                <a:gd name="connsiteY106" fmla="*/ 2066925 h 2381250"/>
                <a:gd name="connsiteX107" fmla="*/ 1272540 w 2085975"/>
                <a:gd name="connsiteY107" fmla="*/ 2097405 h 2381250"/>
                <a:gd name="connsiteX108" fmla="*/ 1202055 w 2085975"/>
                <a:gd name="connsiteY108" fmla="*/ 2106930 h 2381250"/>
                <a:gd name="connsiteX109" fmla="*/ 1183005 w 2085975"/>
                <a:gd name="connsiteY109" fmla="*/ 2143125 h 2381250"/>
                <a:gd name="connsiteX110" fmla="*/ 1156335 w 2085975"/>
                <a:gd name="connsiteY110" fmla="*/ 2164080 h 2381250"/>
                <a:gd name="connsiteX111" fmla="*/ 1122045 w 2085975"/>
                <a:gd name="connsiteY111" fmla="*/ 2141220 h 2381250"/>
                <a:gd name="connsiteX112" fmla="*/ 1107891 w 2085975"/>
                <a:gd name="connsiteY112" fmla="*/ 2157396 h 2381250"/>
                <a:gd name="connsiteX113" fmla="*/ 1106805 w 2085975"/>
                <a:gd name="connsiteY113" fmla="*/ 2156460 h 2381250"/>
                <a:gd name="connsiteX114" fmla="*/ 979170 w 2085975"/>
                <a:gd name="connsiteY114" fmla="*/ 2042160 h 2381250"/>
                <a:gd name="connsiteX115" fmla="*/ 932138 w 2085975"/>
                <a:gd name="connsiteY115" fmla="*/ 2104529 h 2381250"/>
                <a:gd name="connsiteX116" fmla="*/ 851535 w 2085975"/>
                <a:gd name="connsiteY116" fmla="*/ 2101216 h 2381250"/>
                <a:gd name="connsiteX117" fmla="*/ 847725 w 2085975"/>
                <a:gd name="connsiteY117" fmla="*/ 2129791 h 2381250"/>
                <a:gd name="connsiteX118" fmla="*/ 689610 w 2085975"/>
                <a:gd name="connsiteY118" fmla="*/ 2129791 h 2381250"/>
                <a:gd name="connsiteX119" fmla="*/ 685800 w 2085975"/>
                <a:gd name="connsiteY119" fmla="*/ 2025016 h 2381250"/>
                <a:gd name="connsiteX120" fmla="*/ 683980 w 2085975"/>
                <a:gd name="connsiteY120" fmla="*/ 2024761 h 2381250"/>
                <a:gd name="connsiteX121" fmla="*/ 701040 w 2085975"/>
                <a:gd name="connsiteY121" fmla="*/ 1973580 h 2381250"/>
                <a:gd name="connsiteX122" fmla="*/ 659130 w 2085975"/>
                <a:gd name="connsiteY122" fmla="*/ 1939290 h 2381250"/>
                <a:gd name="connsiteX123" fmla="*/ 662940 w 2085975"/>
                <a:gd name="connsiteY123" fmla="*/ 1899285 h 2381250"/>
                <a:gd name="connsiteX124" fmla="*/ 674370 w 2085975"/>
                <a:gd name="connsiteY124" fmla="*/ 1836420 h 2381250"/>
                <a:gd name="connsiteX125" fmla="*/ 643890 w 2085975"/>
                <a:gd name="connsiteY125" fmla="*/ 1802130 h 2381250"/>
                <a:gd name="connsiteX126" fmla="*/ 590550 w 2085975"/>
                <a:gd name="connsiteY126" fmla="*/ 1790700 h 2381250"/>
                <a:gd name="connsiteX127" fmla="*/ 520065 w 2085975"/>
                <a:gd name="connsiteY127" fmla="*/ 1731645 h 2381250"/>
                <a:gd name="connsiteX128" fmla="*/ 520065 w 2085975"/>
                <a:gd name="connsiteY128" fmla="*/ 1704975 h 2381250"/>
                <a:gd name="connsiteX129" fmla="*/ 491490 w 2085975"/>
                <a:gd name="connsiteY129" fmla="*/ 1708785 h 2381250"/>
                <a:gd name="connsiteX130" fmla="*/ 386715 w 2085975"/>
                <a:gd name="connsiteY130" fmla="*/ 1638300 h 2381250"/>
                <a:gd name="connsiteX131" fmla="*/ 345639 w 2085975"/>
                <a:gd name="connsiteY131" fmla="*/ 1595581 h 2381250"/>
                <a:gd name="connsiteX132" fmla="*/ 346710 w 2085975"/>
                <a:gd name="connsiteY132" fmla="*/ 1543050 h 2381250"/>
                <a:gd name="connsiteX133" fmla="*/ 302895 w 2085975"/>
                <a:gd name="connsiteY133" fmla="*/ 1522095 h 2381250"/>
                <a:gd name="connsiteX134" fmla="*/ 318135 w 2085975"/>
                <a:gd name="connsiteY134" fmla="*/ 1470660 h 2381250"/>
                <a:gd name="connsiteX135" fmla="*/ 274320 w 2085975"/>
                <a:gd name="connsiteY135" fmla="*/ 1491615 h 2381250"/>
                <a:gd name="connsiteX136" fmla="*/ 241935 w 2085975"/>
                <a:gd name="connsiteY136" fmla="*/ 1491615 h 2381250"/>
                <a:gd name="connsiteX137" fmla="*/ 236220 w 2085975"/>
                <a:gd name="connsiteY137" fmla="*/ 1510665 h 2381250"/>
                <a:gd name="connsiteX138" fmla="*/ 85676 w 2085975"/>
                <a:gd name="connsiteY138" fmla="*/ 1510087 h 2381250"/>
                <a:gd name="connsiteX139" fmla="*/ 80010 w 2085975"/>
                <a:gd name="connsiteY139" fmla="*/ 1443990 h 2381250"/>
                <a:gd name="connsiteX140" fmla="*/ 30480 w 2085975"/>
                <a:gd name="connsiteY140" fmla="*/ 1466850 h 2381250"/>
                <a:gd name="connsiteX141" fmla="*/ 9525 w 2085975"/>
                <a:gd name="connsiteY141" fmla="*/ 1390650 h 2381250"/>
                <a:gd name="connsiteX142" fmla="*/ 0 w 2085975"/>
                <a:gd name="connsiteY142" fmla="*/ 1389648 h 2381250"/>
                <a:gd name="connsiteX143" fmla="*/ 0 w 2085975"/>
                <a:gd name="connsiteY143" fmla="*/ 1352550 h 2381250"/>
                <a:gd name="connsiteX144" fmla="*/ 30480 w 2085975"/>
                <a:gd name="connsiteY144" fmla="*/ 1314450 h 2381250"/>
                <a:gd name="connsiteX145" fmla="*/ 95250 w 2085975"/>
                <a:gd name="connsiteY145" fmla="*/ 1303020 h 2381250"/>
                <a:gd name="connsiteX146" fmla="*/ 112395 w 2085975"/>
                <a:gd name="connsiteY146" fmla="*/ 1238250 h 2381250"/>
                <a:gd name="connsiteX147" fmla="*/ 100965 w 2085975"/>
                <a:gd name="connsiteY147" fmla="*/ 1143000 h 2381250"/>
                <a:gd name="connsiteX148" fmla="*/ 101779 w 2085975"/>
                <a:gd name="connsiteY148" fmla="*/ 1135131 h 2381250"/>
                <a:gd name="connsiteX149" fmla="*/ 190501 w 2085975"/>
                <a:gd name="connsiteY149" fmla="*/ 1110615 h 2381250"/>
                <a:gd name="connsiteX150" fmla="*/ 207646 w 2085975"/>
                <a:gd name="connsiteY150" fmla="*/ 1022985 h 2381250"/>
                <a:gd name="connsiteX151" fmla="*/ 186691 w 2085975"/>
                <a:gd name="connsiteY151" fmla="*/ 986790 h 2381250"/>
                <a:gd name="connsiteX152" fmla="*/ 57151 w 2085975"/>
                <a:gd name="connsiteY152" fmla="*/ 969645 h 2381250"/>
                <a:gd name="connsiteX153" fmla="*/ 125731 w 2085975"/>
                <a:gd name="connsiteY153" fmla="*/ 843915 h 2381250"/>
                <a:gd name="connsiteX154" fmla="*/ 129541 w 2085975"/>
                <a:gd name="connsiteY154" fmla="*/ 731520 h 2381250"/>
                <a:gd name="connsiteX155" fmla="*/ 104775 w 2085975"/>
                <a:gd name="connsiteY155" fmla="*/ 715066 h 2381250"/>
                <a:gd name="connsiteX156" fmla="*/ 104775 w 2085975"/>
                <a:gd name="connsiteY156" fmla="*/ 567691 h 2381250"/>
                <a:gd name="connsiteX157" fmla="*/ 125730 w 2085975"/>
                <a:gd name="connsiteY157" fmla="*/ 489586 h 2381250"/>
                <a:gd name="connsiteX158" fmla="*/ 95250 w 2085975"/>
                <a:gd name="connsiteY158" fmla="*/ 447676 h 2381250"/>
                <a:gd name="connsiteX159" fmla="*/ 169545 w 2085975"/>
                <a:gd name="connsiteY159" fmla="*/ 449581 h 2381250"/>
                <a:gd name="connsiteX160" fmla="*/ 164949 w 2085975"/>
                <a:gd name="connsiteY160" fmla="*/ 446066 h 2381250"/>
                <a:gd name="connsiteX161" fmla="*/ 169545 w 2085975"/>
                <a:gd name="connsiteY161" fmla="*/ 447675 h 2381250"/>
                <a:gd name="connsiteX162" fmla="*/ 200025 w 2085975"/>
                <a:gd name="connsiteY162" fmla="*/ 382905 h 2381250"/>
                <a:gd name="connsiteX163" fmla="*/ 283845 w 2085975"/>
                <a:gd name="connsiteY163" fmla="*/ 384810 h 2381250"/>
                <a:gd name="connsiteX164" fmla="*/ 329565 w 2085975"/>
                <a:gd name="connsiteY164" fmla="*/ 361950 h 2381250"/>
                <a:gd name="connsiteX165" fmla="*/ 344805 w 2085975"/>
                <a:gd name="connsiteY165" fmla="*/ 335280 h 2381250"/>
                <a:gd name="connsiteX166" fmla="*/ 348615 w 2085975"/>
                <a:gd name="connsiteY166" fmla="*/ 266700 h 2381250"/>
                <a:gd name="connsiteX167" fmla="*/ 325755 w 2085975"/>
                <a:gd name="connsiteY167" fmla="*/ 198120 h 2381250"/>
                <a:gd name="connsiteX168" fmla="*/ 272415 w 2085975"/>
                <a:gd name="connsiteY168" fmla="*/ 137160 h 2381250"/>
                <a:gd name="connsiteX169" fmla="*/ 295275 w 2085975"/>
                <a:gd name="connsiteY169" fmla="*/ 125730 h 2381250"/>
                <a:gd name="connsiteX170" fmla="*/ 293496 w 2085975"/>
                <a:gd name="connsiteY170" fmla="*/ 119401 h 2381250"/>
                <a:gd name="connsiteX171" fmla="*/ 295275 w 2085975"/>
                <a:gd name="connsiteY171" fmla="*/ 120015 h 2381250"/>
                <a:gd name="connsiteX172" fmla="*/ 337185 w 2085975"/>
                <a:gd name="connsiteY172" fmla="*/ 74295 h 2381250"/>
                <a:gd name="connsiteX173" fmla="*/ 403860 w 2085975"/>
                <a:gd name="connsiteY173" fmla="*/ 85725 h 2381250"/>
                <a:gd name="connsiteX174" fmla="*/ 381000 w 2085975"/>
                <a:gd name="connsiteY174" fmla="*/ 49530 h 2381250"/>
                <a:gd name="connsiteX175" fmla="*/ 432435 w 2085975"/>
                <a:gd name="connsiteY175" fmla="*/ 13335 h 2381250"/>
                <a:gd name="connsiteX176" fmla="*/ 537210 w 2085975"/>
                <a:gd name="connsiteY17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083292 w 2085975"/>
                <a:gd name="connsiteY13" fmla="*/ 2189467 h 2381250"/>
                <a:gd name="connsiteX14" fmla="*/ 1083951 w 2085975"/>
                <a:gd name="connsiteY14" fmla="*/ 2188714 h 2381250"/>
                <a:gd name="connsiteX15" fmla="*/ 891973 w 2085975"/>
                <a:gd name="connsiteY15" fmla="*/ 2157791 h 2381250"/>
                <a:gd name="connsiteX16" fmla="*/ 891540 w 2085975"/>
                <a:gd name="connsiteY16" fmla="*/ 2158365 h 2381250"/>
                <a:gd name="connsiteX17" fmla="*/ 820091 w 2085975"/>
                <a:gd name="connsiteY17" fmla="*/ 2180928 h 2381250"/>
                <a:gd name="connsiteX18" fmla="*/ 820026 w 2085975"/>
                <a:gd name="connsiteY18" fmla="*/ 2180511 h 2381250"/>
                <a:gd name="connsiteX19" fmla="*/ 891973 w 2085975"/>
                <a:gd name="connsiteY19" fmla="*/ 2157791 h 2381250"/>
                <a:gd name="connsiteX20" fmla="*/ 1565691 w 2085975"/>
                <a:gd name="connsiteY20" fmla="*/ 1775952 h 2381250"/>
                <a:gd name="connsiteX21" fmla="*/ 1562956 w 2085975"/>
                <a:gd name="connsiteY21" fmla="*/ 1776635 h 2381250"/>
                <a:gd name="connsiteX22" fmla="*/ 1565691 w 2085975"/>
                <a:gd name="connsiteY22" fmla="*/ 1775952 h 2381250"/>
                <a:gd name="connsiteX23" fmla="*/ 338452 w 2085975"/>
                <a:gd name="connsiteY23" fmla="*/ 1588442 h 2381250"/>
                <a:gd name="connsiteX24" fmla="*/ 338961 w 2085975"/>
                <a:gd name="connsiteY24" fmla="*/ 1588971 h 2381250"/>
                <a:gd name="connsiteX25" fmla="*/ 338452 w 2085975"/>
                <a:gd name="connsiteY25" fmla="*/ 1588442 h 2381250"/>
                <a:gd name="connsiteX26" fmla="*/ 537210 w 2085975"/>
                <a:gd name="connsiteY26" fmla="*/ 0 h 2381250"/>
                <a:gd name="connsiteX27" fmla="*/ 563880 w 2085975"/>
                <a:gd name="connsiteY27" fmla="*/ 80010 h 2381250"/>
                <a:gd name="connsiteX28" fmla="*/ 672465 w 2085975"/>
                <a:gd name="connsiteY28" fmla="*/ 51435 h 2381250"/>
                <a:gd name="connsiteX29" fmla="*/ 721352 w 2085975"/>
                <a:gd name="connsiteY29" fmla="*/ 29486 h 2381250"/>
                <a:gd name="connsiteX30" fmla="*/ 744855 w 2085975"/>
                <a:gd name="connsiteY30" fmla="*/ 59055 h 2381250"/>
                <a:gd name="connsiteX31" fmla="*/ 739140 w 2085975"/>
                <a:gd name="connsiteY31" fmla="*/ 89535 h 2381250"/>
                <a:gd name="connsiteX32" fmla="*/ 821055 w 2085975"/>
                <a:gd name="connsiteY32" fmla="*/ 93345 h 2381250"/>
                <a:gd name="connsiteX33" fmla="*/ 834390 w 2085975"/>
                <a:gd name="connsiteY33" fmla="*/ 19050 h 2381250"/>
                <a:gd name="connsiteX34" fmla="*/ 855345 w 2085975"/>
                <a:gd name="connsiteY34" fmla="*/ 47625 h 2381250"/>
                <a:gd name="connsiteX35" fmla="*/ 946785 w 2085975"/>
                <a:gd name="connsiteY35" fmla="*/ 47625 h 2381250"/>
                <a:gd name="connsiteX36" fmla="*/ 996315 w 2085975"/>
                <a:gd name="connsiteY36" fmla="*/ 38100 h 2381250"/>
                <a:gd name="connsiteX37" fmla="*/ 1003935 w 2085975"/>
                <a:gd name="connsiteY37" fmla="*/ 9525 h 2381250"/>
                <a:gd name="connsiteX38" fmla="*/ 1064895 w 2085975"/>
                <a:gd name="connsiteY38" fmla="*/ 0 h 2381250"/>
                <a:gd name="connsiteX39" fmla="*/ 1097280 w 2085975"/>
                <a:gd name="connsiteY39" fmla="*/ 102870 h 2381250"/>
                <a:gd name="connsiteX40" fmla="*/ 1110615 w 2085975"/>
                <a:gd name="connsiteY40" fmla="*/ 102870 h 2381250"/>
                <a:gd name="connsiteX41" fmla="*/ 1135380 w 2085975"/>
                <a:gd name="connsiteY41" fmla="*/ 190500 h 2381250"/>
                <a:gd name="connsiteX42" fmla="*/ 1137805 w 2085975"/>
                <a:gd name="connsiteY42" fmla="*/ 195722 h 2381250"/>
                <a:gd name="connsiteX43" fmla="*/ 1135380 w 2085975"/>
                <a:gd name="connsiteY43" fmla="*/ 198120 h 2381250"/>
                <a:gd name="connsiteX44" fmla="*/ 1131570 w 2085975"/>
                <a:gd name="connsiteY44" fmla="*/ 240030 h 2381250"/>
                <a:gd name="connsiteX45" fmla="*/ 1156335 w 2085975"/>
                <a:gd name="connsiteY45" fmla="*/ 346710 h 2381250"/>
                <a:gd name="connsiteX46" fmla="*/ 1099185 w 2085975"/>
                <a:gd name="connsiteY46" fmla="*/ 363855 h 2381250"/>
                <a:gd name="connsiteX47" fmla="*/ 1127760 w 2085975"/>
                <a:gd name="connsiteY47" fmla="*/ 510540 h 2381250"/>
                <a:gd name="connsiteX48" fmla="*/ 1148715 w 2085975"/>
                <a:gd name="connsiteY48" fmla="*/ 563880 h 2381250"/>
                <a:gd name="connsiteX49" fmla="*/ 1194435 w 2085975"/>
                <a:gd name="connsiteY49" fmla="*/ 641985 h 2381250"/>
                <a:gd name="connsiteX50" fmla="*/ 1215390 w 2085975"/>
                <a:gd name="connsiteY50" fmla="*/ 645795 h 2381250"/>
                <a:gd name="connsiteX51" fmla="*/ 1243965 w 2085975"/>
                <a:gd name="connsiteY51" fmla="*/ 737235 h 2381250"/>
                <a:gd name="connsiteX52" fmla="*/ 1423035 w 2085975"/>
                <a:gd name="connsiteY52" fmla="*/ 702945 h 2381250"/>
                <a:gd name="connsiteX53" fmla="*/ 1422609 w 2085975"/>
                <a:gd name="connsiteY53" fmla="*/ 700259 h 2381250"/>
                <a:gd name="connsiteX54" fmla="*/ 1468755 w 2085975"/>
                <a:gd name="connsiteY54" fmla="*/ 689610 h 2381250"/>
                <a:gd name="connsiteX55" fmla="*/ 1491615 w 2085975"/>
                <a:gd name="connsiteY55" fmla="*/ 659130 h 2381250"/>
                <a:gd name="connsiteX56" fmla="*/ 1520190 w 2085975"/>
                <a:gd name="connsiteY56" fmla="*/ 645795 h 2381250"/>
                <a:gd name="connsiteX57" fmla="*/ 1531620 w 2085975"/>
                <a:gd name="connsiteY57" fmla="*/ 613410 h 2381250"/>
                <a:gd name="connsiteX58" fmla="*/ 1552575 w 2085975"/>
                <a:gd name="connsiteY58" fmla="*/ 594360 h 2381250"/>
                <a:gd name="connsiteX59" fmla="*/ 1573530 w 2085975"/>
                <a:gd name="connsiteY59" fmla="*/ 609600 h 2381250"/>
                <a:gd name="connsiteX60" fmla="*/ 1567815 w 2085975"/>
                <a:gd name="connsiteY60" fmla="*/ 708660 h 2381250"/>
                <a:gd name="connsiteX61" fmla="*/ 1638300 w 2085975"/>
                <a:gd name="connsiteY61" fmla="*/ 786765 h 2381250"/>
                <a:gd name="connsiteX62" fmla="*/ 1640205 w 2085975"/>
                <a:gd name="connsiteY62" fmla="*/ 851535 h 2381250"/>
                <a:gd name="connsiteX63" fmla="*/ 1615440 w 2085975"/>
                <a:gd name="connsiteY63" fmla="*/ 872490 h 2381250"/>
                <a:gd name="connsiteX64" fmla="*/ 1678305 w 2085975"/>
                <a:gd name="connsiteY64" fmla="*/ 876300 h 2381250"/>
                <a:gd name="connsiteX65" fmla="*/ 1964632 w 2085975"/>
                <a:gd name="connsiteY65" fmla="*/ 811829 h 2381250"/>
                <a:gd name="connsiteX66" fmla="*/ 1985010 w 2085975"/>
                <a:gd name="connsiteY66" fmla="*/ 889635 h 2381250"/>
                <a:gd name="connsiteX67" fmla="*/ 1977390 w 2085975"/>
                <a:gd name="connsiteY67" fmla="*/ 942975 h 2381250"/>
                <a:gd name="connsiteX68" fmla="*/ 1912620 w 2085975"/>
                <a:gd name="connsiteY68" fmla="*/ 952500 h 2381250"/>
                <a:gd name="connsiteX69" fmla="*/ 1912620 w 2085975"/>
                <a:gd name="connsiteY69" fmla="*/ 1022985 h 2381250"/>
                <a:gd name="connsiteX70" fmla="*/ 1956435 w 2085975"/>
                <a:gd name="connsiteY70" fmla="*/ 1028700 h 2381250"/>
                <a:gd name="connsiteX71" fmla="*/ 1996440 w 2085975"/>
                <a:gd name="connsiteY71" fmla="*/ 1002030 h 2381250"/>
                <a:gd name="connsiteX72" fmla="*/ 1975485 w 2085975"/>
                <a:gd name="connsiteY72" fmla="*/ 1057275 h 2381250"/>
                <a:gd name="connsiteX73" fmla="*/ 1971675 w 2085975"/>
                <a:gd name="connsiteY73" fmla="*/ 1137285 h 2381250"/>
                <a:gd name="connsiteX74" fmla="*/ 1976108 w 2085975"/>
                <a:gd name="connsiteY74" fmla="*/ 1138062 h 2381250"/>
                <a:gd name="connsiteX75" fmla="*/ 2025015 w 2085975"/>
                <a:gd name="connsiteY75" fmla="*/ 1226820 h 2381250"/>
                <a:gd name="connsiteX76" fmla="*/ 1965960 w 2085975"/>
                <a:gd name="connsiteY76" fmla="*/ 1257300 h 2381250"/>
                <a:gd name="connsiteX77" fmla="*/ 1975485 w 2085975"/>
                <a:gd name="connsiteY77" fmla="*/ 1295400 h 2381250"/>
                <a:gd name="connsiteX78" fmla="*/ 1929765 w 2085975"/>
                <a:gd name="connsiteY78" fmla="*/ 1350645 h 2381250"/>
                <a:gd name="connsiteX79" fmla="*/ 2057400 w 2085975"/>
                <a:gd name="connsiteY79" fmla="*/ 1419225 h 2381250"/>
                <a:gd name="connsiteX80" fmla="*/ 2034540 w 2085975"/>
                <a:gd name="connsiteY80" fmla="*/ 1451610 h 2381250"/>
                <a:gd name="connsiteX81" fmla="*/ 2085975 w 2085975"/>
                <a:gd name="connsiteY81" fmla="*/ 1527810 h 2381250"/>
                <a:gd name="connsiteX82" fmla="*/ 2080260 w 2085975"/>
                <a:gd name="connsiteY82" fmla="*/ 1565910 h 2381250"/>
                <a:gd name="connsiteX83" fmla="*/ 2045970 w 2085975"/>
                <a:gd name="connsiteY83" fmla="*/ 1581150 h 2381250"/>
                <a:gd name="connsiteX84" fmla="*/ 2013585 w 2085975"/>
                <a:gd name="connsiteY84" fmla="*/ 1657350 h 2381250"/>
                <a:gd name="connsiteX85" fmla="*/ 2047875 w 2085975"/>
                <a:gd name="connsiteY85" fmla="*/ 1691640 h 2381250"/>
                <a:gd name="connsiteX86" fmla="*/ 2011680 w 2085975"/>
                <a:gd name="connsiteY86" fmla="*/ 1737360 h 2381250"/>
                <a:gd name="connsiteX87" fmla="*/ 2013585 w 2085975"/>
                <a:gd name="connsiteY87" fmla="*/ 1739265 h 2381250"/>
                <a:gd name="connsiteX88" fmla="*/ 1912620 w 2085975"/>
                <a:gd name="connsiteY88" fmla="*/ 1644015 h 2381250"/>
                <a:gd name="connsiteX89" fmla="*/ 1823085 w 2085975"/>
                <a:gd name="connsiteY89" fmla="*/ 1708785 h 2381250"/>
                <a:gd name="connsiteX90" fmla="*/ 1691640 w 2085975"/>
                <a:gd name="connsiteY90" fmla="*/ 1737360 h 2381250"/>
                <a:gd name="connsiteX91" fmla="*/ 1678305 w 2085975"/>
                <a:gd name="connsiteY91" fmla="*/ 1722120 h 2381250"/>
                <a:gd name="connsiteX92" fmla="*/ 1621155 w 2085975"/>
                <a:gd name="connsiteY92" fmla="*/ 1737360 h 2381250"/>
                <a:gd name="connsiteX93" fmla="*/ 1617345 w 2085975"/>
                <a:gd name="connsiteY93" fmla="*/ 1760220 h 2381250"/>
                <a:gd name="connsiteX94" fmla="*/ 1565432 w 2085975"/>
                <a:gd name="connsiteY94" fmla="*/ 1773198 h 2381250"/>
                <a:gd name="connsiteX95" fmla="*/ 1564005 w 2085975"/>
                <a:gd name="connsiteY95" fmla="*/ 1771650 h 2381250"/>
                <a:gd name="connsiteX96" fmla="*/ 1520190 w 2085975"/>
                <a:gd name="connsiteY96" fmla="*/ 1811655 h 2381250"/>
                <a:gd name="connsiteX97" fmla="*/ 1501140 w 2085975"/>
                <a:gd name="connsiteY97" fmla="*/ 1811655 h 2381250"/>
                <a:gd name="connsiteX98" fmla="*/ 1428750 w 2085975"/>
                <a:gd name="connsiteY98" fmla="*/ 1903095 h 2381250"/>
                <a:gd name="connsiteX99" fmla="*/ 1421130 w 2085975"/>
                <a:gd name="connsiteY99" fmla="*/ 1952625 h 2381250"/>
                <a:gd name="connsiteX100" fmla="*/ 1396365 w 2085975"/>
                <a:gd name="connsiteY100" fmla="*/ 1918335 h 2381250"/>
                <a:gd name="connsiteX101" fmla="*/ 1358265 w 2085975"/>
                <a:gd name="connsiteY101" fmla="*/ 1986915 h 2381250"/>
                <a:gd name="connsiteX102" fmla="*/ 1343025 w 2085975"/>
                <a:gd name="connsiteY102" fmla="*/ 1986915 h 2381250"/>
                <a:gd name="connsiteX103" fmla="*/ 1297305 w 2085975"/>
                <a:gd name="connsiteY103" fmla="*/ 2019300 h 2381250"/>
                <a:gd name="connsiteX104" fmla="*/ 1301115 w 2085975"/>
                <a:gd name="connsiteY104" fmla="*/ 2038350 h 2381250"/>
                <a:gd name="connsiteX105" fmla="*/ 1259205 w 2085975"/>
                <a:gd name="connsiteY105" fmla="*/ 2066925 h 2381250"/>
                <a:gd name="connsiteX106" fmla="*/ 1272540 w 2085975"/>
                <a:gd name="connsiteY106" fmla="*/ 2097405 h 2381250"/>
                <a:gd name="connsiteX107" fmla="*/ 1202055 w 2085975"/>
                <a:gd name="connsiteY107" fmla="*/ 2106930 h 2381250"/>
                <a:gd name="connsiteX108" fmla="*/ 1183005 w 2085975"/>
                <a:gd name="connsiteY108" fmla="*/ 2143125 h 2381250"/>
                <a:gd name="connsiteX109" fmla="*/ 1156335 w 2085975"/>
                <a:gd name="connsiteY109" fmla="*/ 2164080 h 2381250"/>
                <a:gd name="connsiteX110" fmla="*/ 1122045 w 2085975"/>
                <a:gd name="connsiteY110" fmla="*/ 2141220 h 2381250"/>
                <a:gd name="connsiteX111" fmla="*/ 1107891 w 2085975"/>
                <a:gd name="connsiteY111" fmla="*/ 2157396 h 2381250"/>
                <a:gd name="connsiteX112" fmla="*/ 1106805 w 2085975"/>
                <a:gd name="connsiteY112" fmla="*/ 2156460 h 2381250"/>
                <a:gd name="connsiteX113" fmla="*/ 979170 w 2085975"/>
                <a:gd name="connsiteY113" fmla="*/ 2042160 h 2381250"/>
                <a:gd name="connsiteX114" fmla="*/ 932138 w 2085975"/>
                <a:gd name="connsiteY114" fmla="*/ 2104529 h 2381250"/>
                <a:gd name="connsiteX115" fmla="*/ 851535 w 2085975"/>
                <a:gd name="connsiteY115" fmla="*/ 2101216 h 2381250"/>
                <a:gd name="connsiteX116" fmla="*/ 847725 w 2085975"/>
                <a:gd name="connsiteY116" fmla="*/ 2129791 h 2381250"/>
                <a:gd name="connsiteX117" fmla="*/ 689610 w 2085975"/>
                <a:gd name="connsiteY117" fmla="*/ 2129791 h 2381250"/>
                <a:gd name="connsiteX118" fmla="*/ 685800 w 2085975"/>
                <a:gd name="connsiteY118" fmla="*/ 2025016 h 2381250"/>
                <a:gd name="connsiteX119" fmla="*/ 683980 w 2085975"/>
                <a:gd name="connsiteY119" fmla="*/ 2024761 h 2381250"/>
                <a:gd name="connsiteX120" fmla="*/ 701040 w 2085975"/>
                <a:gd name="connsiteY120" fmla="*/ 1973580 h 2381250"/>
                <a:gd name="connsiteX121" fmla="*/ 659130 w 2085975"/>
                <a:gd name="connsiteY121" fmla="*/ 1939290 h 2381250"/>
                <a:gd name="connsiteX122" fmla="*/ 662940 w 2085975"/>
                <a:gd name="connsiteY122" fmla="*/ 1899285 h 2381250"/>
                <a:gd name="connsiteX123" fmla="*/ 674370 w 2085975"/>
                <a:gd name="connsiteY123" fmla="*/ 1836420 h 2381250"/>
                <a:gd name="connsiteX124" fmla="*/ 643890 w 2085975"/>
                <a:gd name="connsiteY124" fmla="*/ 1802130 h 2381250"/>
                <a:gd name="connsiteX125" fmla="*/ 590550 w 2085975"/>
                <a:gd name="connsiteY125" fmla="*/ 1790700 h 2381250"/>
                <a:gd name="connsiteX126" fmla="*/ 520065 w 2085975"/>
                <a:gd name="connsiteY126" fmla="*/ 1731645 h 2381250"/>
                <a:gd name="connsiteX127" fmla="*/ 520065 w 2085975"/>
                <a:gd name="connsiteY127" fmla="*/ 1704975 h 2381250"/>
                <a:gd name="connsiteX128" fmla="*/ 491490 w 2085975"/>
                <a:gd name="connsiteY128" fmla="*/ 1708785 h 2381250"/>
                <a:gd name="connsiteX129" fmla="*/ 386715 w 2085975"/>
                <a:gd name="connsiteY129" fmla="*/ 1638300 h 2381250"/>
                <a:gd name="connsiteX130" fmla="*/ 345639 w 2085975"/>
                <a:gd name="connsiteY130" fmla="*/ 1595581 h 2381250"/>
                <a:gd name="connsiteX131" fmla="*/ 346710 w 2085975"/>
                <a:gd name="connsiteY131" fmla="*/ 1543050 h 2381250"/>
                <a:gd name="connsiteX132" fmla="*/ 302895 w 2085975"/>
                <a:gd name="connsiteY132" fmla="*/ 1522095 h 2381250"/>
                <a:gd name="connsiteX133" fmla="*/ 318135 w 2085975"/>
                <a:gd name="connsiteY133" fmla="*/ 1470660 h 2381250"/>
                <a:gd name="connsiteX134" fmla="*/ 274320 w 2085975"/>
                <a:gd name="connsiteY134" fmla="*/ 1491615 h 2381250"/>
                <a:gd name="connsiteX135" fmla="*/ 241935 w 2085975"/>
                <a:gd name="connsiteY135" fmla="*/ 1491615 h 2381250"/>
                <a:gd name="connsiteX136" fmla="*/ 236220 w 2085975"/>
                <a:gd name="connsiteY136" fmla="*/ 1510665 h 2381250"/>
                <a:gd name="connsiteX137" fmla="*/ 85676 w 2085975"/>
                <a:gd name="connsiteY137" fmla="*/ 1510087 h 2381250"/>
                <a:gd name="connsiteX138" fmla="*/ 80010 w 2085975"/>
                <a:gd name="connsiteY138" fmla="*/ 1443990 h 2381250"/>
                <a:gd name="connsiteX139" fmla="*/ 30480 w 2085975"/>
                <a:gd name="connsiteY139" fmla="*/ 1466850 h 2381250"/>
                <a:gd name="connsiteX140" fmla="*/ 9525 w 2085975"/>
                <a:gd name="connsiteY140" fmla="*/ 1390650 h 2381250"/>
                <a:gd name="connsiteX141" fmla="*/ 0 w 2085975"/>
                <a:gd name="connsiteY141" fmla="*/ 1389648 h 2381250"/>
                <a:gd name="connsiteX142" fmla="*/ 0 w 2085975"/>
                <a:gd name="connsiteY142" fmla="*/ 1352550 h 2381250"/>
                <a:gd name="connsiteX143" fmla="*/ 30480 w 2085975"/>
                <a:gd name="connsiteY143" fmla="*/ 1314450 h 2381250"/>
                <a:gd name="connsiteX144" fmla="*/ 95250 w 2085975"/>
                <a:gd name="connsiteY144" fmla="*/ 1303020 h 2381250"/>
                <a:gd name="connsiteX145" fmla="*/ 112395 w 2085975"/>
                <a:gd name="connsiteY145" fmla="*/ 1238250 h 2381250"/>
                <a:gd name="connsiteX146" fmla="*/ 100965 w 2085975"/>
                <a:gd name="connsiteY146" fmla="*/ 1143000 h 2381250"/>
                <a:gd name="connsiteX147" fmla="*/ 101779 w 2085975"/>
                <a:gd name="connsiteY147" fmla="*/ 1135131 h 2381250"/>
                <a:gd name="connsiteX148" fmla="*/ 190501 w 2085975"/>
                <a:gd name="connsiteY148" fmla="*/ 1110615 h 2381250"/>
                <a:gd name="connsiteX149" fmla="*/ 207646 w 2085975"/>
                <a:gd name="connsiteY149" fmla="*/ 1022985 h 2381250"/>
                <a:gd name="connsiteX150" fmla="*/ 186691 w 2085975"/>
                <a:gd name="connsiteY150" fmla="*/ 986790 h 2381250"/>
                <a:gd name="connsiteX151" fmla="*/ 57151 w 2085975"/>
                <a:gd name="connsiteY151" fmla="*/ 969645 h 2381250"/>
                <a:gd name="connsiteX152" fmla="*/ 125731 w 2085975"/>
                <a:gd name="connsiteY152" fmla="*/ 843915 h 2381250"/>
                <a:gd name="connsiteX153" fmla="*/ 129541 w 2085975"/>
                <a:gd name="connsiteY153" fmla="*/ 731520 h 2381250"/>
                <a:gd name="connsiteX154" fmla="*/ 104775 w 2085975"/>
                <a:gd name="connsiteY154" fmla="*/ 715066 h 2381250"/>
                <a:gd name="connsiteX155" fmla="*/ 104775 w 2085975"/>
                <a:gd name="connsiteY155" fmla="*/ 567691 h 2381250"/>
                <a:gd name="connsiteX156" fmla="*/ 125730 w 2085975"/>
                <a:gd name="connsiteY156" fmla="*/ 489586 h 2381250"/>
                <a:gd name="connsiteX157" fmla="*/ 95250 w 2085975"/>
                <a:gd name="connsiteY157" fmla="*/ 447676 h 2381250"/>
                <a:gd name="connsiteX158" fmla="*/ 169545 w 2085975"/>
                <a:gd name="connsiteY158" fmla="*/ 449581 h 2381250"/>
                <a:gd name="connsiteX159" fmla="*/ 164949 w 2085975"/>
                <a:gd name="connsiteY159" fmla="*/ 446066 h 2381250"/>
                <a:gd name="connsiteX160" fmla="*/ 169545 w 2085975"/>
                <a:gd name="connsiteY160" fmla="*/ 447675 h 2381250"/>
                <a:gd name="connsiteX161" fmla="*/ 200025 w 2085975"/>
                <a:gd name="connsiteY161" fmla="*/ 382905 h 2381250"/>
                <a:gd name="connsiteX162" fmla="*/ 283845 w 2085975"/>
                <a:gd name="connsiteY162" fmla="*/ 384810 h 2381250"/>
                <a:gd name="connsiteX163" fmla="*/ 329565 w 2085975"/>
                <a:gd name="connsiteY163" fmla="*/ 361950 h 2381250"/>
                <a:gd name="connsiteX164" fmla="*/ 344805 w 2085975"/>
                <a:gd name="connsiteY164" fmla="*/ 335280 h 2381250"/>
                <a:gd name="connsiteX165" fmla="*/ 348615 w 2085975"/>
                <a:gd name="connsiteY165" fmla="*/ 266700 h 2381250"/>
                <a:gd name="connsiteX166" fmla="*/ 325755 w 2085975"/>
                <a:gd name="connsiteY166" fmla="*/ 198120 h 2381250"/>
                <a:gd name="connsiteX167" fmla="*/ 272415 w 2085975"/>
                <a:gd name="connsiteY167" fmla="*/ 137160 h 2381250"/>
                <a:gd name="connsiteX168" fmla="*/ 295275 w 2085975"/>
                <a:gd name="connsiteY168" fmla="*/ 125730 h 2381250"/>
                <a:gd name="connsiteX169" fmla="*/ 293496 w 2085975"/>
                <a:gd name="connsiteY169" fmla="*/ 119401 h 2381250"/>
                <a:gd name="connsiteX170" fmla="*/ 295275 w 2085975"/>
                <a:gd name="connsiteY170" fmla="*/ 120015 h 2381250"/>
                <a:gd name="connsiteX171" fmla="*/ 337185 w 2085975"/>
                <a:gd name="connsiteY171" fmla="*/ 74295 h 2381250"/>
                <a:gd name="connsiteX172" fmla="*/ 403860 w 2085975"/>
                <a:gd name="connsiteY172" fmla="*/ 85725 h 2381250"/>
                <a:gd name="connsiteX173" fmla="*/ 381000 w 2085975"/>
                <a:gd name="connsiteY173" fmla="*/ 49530 h 2381250"/>
                <a:gd name="connsiteX174" fmla="*/ 432435 w 2085975"/>
                <a:gd name="connsiteY174" fmla="*/ 13335 h 2381250"/>
                <a:gd name="connsiteX175" fmla="*/ 537210 w 2085975"/>
                <a:gd name="connsiteY17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91973 w 2085975"/>
                <a:gd name="connsiteY12" fmla="*/ 2157791 h 2381250"/>
                <a:gd name="connsiteX13" fmla="*/ 891540 w 2085975"/>
                <a:gd name="connsiteY13" fmla="*/ 2158365 h 2381250"/>
                <a:gd name="connsiteX14" fmla="*/ 820091 w 2085975"/>
                <a:gd name="connsiteY14" fmla="*/ 2180928 h 2381250"/>
                <a:gd name="connsiteX15" fmla="*/ 820026 w 2085975"/>
                <a:gd name="connsiteY15" fmla="*/ 2180511 h 2381250"/>
                <a:gd name="connsiteX16" fmla="*/ 891973 w 2085975"/>
                <a:gd name="connsiteY16" fmla="*/ 2157791 h 2381250"/>
                <a:gd name="connsiteX17" fmla="*/ 1565691 w 2085975"/>
                <a:gd name="connsiteY17" fmla="*/ 1775952 h 2381250"/>
                <a:gd name="connsiteX18" fmla="*/ 1562956 w 2085975"/>
                <a:gd name="connsiteY18" fmla="*/ 1776635 h 2381250"/>
                <a:gd name="connsiteX19" fmla="*/ 1565691 w 2085975"/>
                <a:gd name="connsiteY19" fmla="*/ 1775952 h 2381250"/>
                <a:gd name="connsiteX20" fmla="*/ 338452 w 2085975"/>
                <a:gd name="connsiteY20" fmla="*/ 1588442 h 2381250"/>
                <a:gd name="connsiteX21" fmla="*/ 338961 w 2085975"/>
                <a:gd name="connsiteY21" fmla="*/ 1588971 h 2381250"/>
                <a:gd name="connsiteX22" fmla="*/ 338452 w 2085975"/>
                <a:gd name="connsiteY22" fmla="*/ 1588442 h 2381250"/>
                <a:gd name="connsiteX23" fmla="*/ 537210 w 2085975"/>
                <a:gd name="connsiteY23" fmla="*/ 0 h 2381250"/>
                <a:gd name="connsiteX24" fmla="*/ 563880 w 2085975"/>
                <a:gd name="connsiteY24" fmla="*/ 80010 h 2381250"/>
                <a:gd name="connsiteX25" fmla="*/ 672465 w 2085975"/>
                <a:gd name="connsiteY25" fmla="*/ 51435 h 2381250"/>
                <a:gd name="connsiteX26" fmla="*/ 721352 w 2085975"/>
                <a:gd name="connsiteY26" fmla="*/ 29486 h 2381250"/>
                <a:gd name="connsiteX27" fmla="*/ 744855 w 2085975"/>
                <a:gd name="connsiteY27" fmla="*/ 59055 h 2381250"/>
                <a:gd name="connsiteX28" fmla="*/ 739140 w 2085975"/>
                <a:gd name="connsiteY28" fmla="*/ 89535 h 2381250"/>
                <a:gd name="connsiteX29" fmla="*/ 821055 w 2085975"/>
                <a:gd name="connsiteY29" fmla="*/ 93345 h 2381250"/>
                <a:gd name="connsiteX30" fmla="*/ 834390 w 2085975"/>
                <a:gd name="connsiteY30" fmla="*/ 19050 h 2381250"/>
                <a:gd name="connsiteX31" fmla="*/ 855345 w 2085975"/>
                <a:gd name="connsiteY31" fmla="*/ 47625 h 2381250"/>
                <a:gd name="connsiteX32" fmla="*/ 946785 w 2085975"/>
                <a:gd name="connsiteY32" fmla="*/ 47625 h 2381250"/>
                <a:gd name="connsiteX33" fmla="*/ 996315 w 2085975"/>
                <a:gd name="connsiteY33" fmla="*/ 38100 h 2381250"/>
                <a:gd name="connsiteX34" fmla="*/ 1003935 w 2085975"/>
                <a:gd name="connsiteY34" fmla="*/ 9525 h 2381250"/>
                <a:gd name="connsiteX35" fmla="*/ 1064895 w 2085975"/>
                <a:gd name="connsiteY35" fmla="*/ 0 h 2381250"/>
                <a:gd name="connsiteX36" fmla="*/ 1097280 w 2085975"/>
                <a:gd name="connsiteY36" fmla="*/ 102870 h 2381250"/>
                <a:gd name="connsiteX37" fmla="*/ 1110615 w 2085975"/>
                <a:gd name="connsiteY37" fmla="*/ 102870 h 2381250"/>
                <a:gd name="connsiteX38" fmla="*/ 1135380 w 2085975"/>
                <a:gd name="connsiteY38" fmla="*/ 190500 h 2381250"/>
                <a:gd name="connsiteX39" fmla="*/ 1137805 w 2085975"/>
                <a:gd name="connsiteY39" fmla="*/ 195722 h 2381250"/>
                <a:gd name="connsiteX40" fmla="*/ 1135380 w 2085975"/>
                <a:gd name="connsiteY40" fmla="*/ 198120 h 2381250"/>
                <a:gd name="connsiteX41" fmla="*/ 1131570 w 2085975"/>
                <a:gd name="connsiteY41" fmla="*/ 240030 h 2381250"/>
                <a:gd name="connsiteX42" fmla="*/ 1156335 w 2085975"/>
                <a:gd name="connsiteY42" fmla="*/ 346710 h 2381250"/>
                <a:gd name="connsiteX43" fmla="*/ 1099185 w 2085975"/>
                <a:gd name="connsiteY43" fmla="*/ 363855 h 2381250"/>
                <a:gd name="connsiteX44" fmla="*/ 1127760 w 2085975"/>
                <a:gd name="connsiteY44" fmla="*/ 510540 h 2381250"/>
                <a:gd name="connsiteX45" fmla="*/ 1148715 w 2085975"/>
                <a:gd name="connsiteY45" fmla="*/ 563880 h 2381250"/>
                <a:gd name="connsiteX46" fmla="*/ 1194435 w 2085975"/>
                <a:gd name="connsiteY46" fmla="*/ 641985 h 2381250"/>
                <a:gd name="connsiteX47" fmla="*/ 1215390 w 2085975"/>
                <a:gd name="connsiteY47" fmla="*/ 645795 h 2381250"/>
                <a:gd name="connsiteX48" fmla="*/ 1243965 w 2085975"/>
                <a:gd name="connsiteY48" fmla="*/ 737235 h 2381250"/>
                <a:gd name="connsiteX49" fmla="*/ 1423035 w 2085975"/>
                <a:gd name="connsiteY49" fmla="*/ 702945 h 2381250"/>
                <a:gd name="connsiteX50" fmla="*/ 1422609 w 2085975"/>
                <a:gd name="connsiteY50" fmla="*/ 700259 h 2381250"/>
                <a:gd name="connsiteX51" fmla="*/ 1468755 w 2085975"/>
                <a:gd name="connsiteY51" fmla="*/ 689610 h 2381250"/>
                <a:gd name="connsiteX52" fmla="*/ 1491615 w 2085975"/>
                <a:gd name="connsiteY52" fmla="*/ 659130 h 2381250"/>
                <a:gd name="connsiteX53" fmla="*/ 1520190 w 2085975"/>
                <a:gd name="connsiteY53" fmla="*/ 645795 h 2381250"/>
                <a:gd name="connsiteX54" fmla="*/ 1531620 w 2085975"/>
                <a:gd name="connsiteY54" fmla="*/ 613410 h 2381250"/>
                <a:gd name="connsiteX55" fmla="*/ 1552575 w 2085975"/>
                <a:gd name="connsiteY55" fmla="*/ 594360 h 2381250"/>
                <a:gd name="connsiteX56" fmla="*/ 1573530 w 2085975"/>
                <a:gd name="connsiteY56" fmla="*/ 609600 h 2381250"/>
                <a:gd name="connsiteX57" fmla="*/ 1567815 w 2085975"/>
                <a:gd name="connsiteY57" fmla="*/ 708660 h 2381250"/>
                <a:gd name="connsiteX58" fmla="*/ 1638300 w 2085975"/>
                <a:gd name="connsiteY58" fmla="*/ 786765 h 2381250"/>
                <a:gd name="connsiteX59" fmla="*/ 1640205 w 2085975"/>
                <a:gd name="connsiteY59" fmla="*/ 851535 h 2381250"/>
                <a:gd name="connsiteX60" fmla="*/ 1615440 w 2085975"/>
                <a:gd name="connsiteY60" fmla="*/ 872490 h 2381250"/>
                <a:gd name="connsiteX61" fmla="*/ 1678305 w 2085975"/>
                <a:gd name="connsiteY61" fmla="*/ 876300 h 2381250"/>
                <a:gd name="connsiteX62" fmla="*/ 1964632 w 2085975"/>
                <a:gd name="connsiteY62" fmla="*/ 811829 h 2381250"/>
                <a:gd name="connsiteX63" fmla="*/ 1985010 w 2085975"/>
                <a:gd name="connsiteY63" fmla="*/ 889635 h 2381250"/>
                <a:gd name="connsiteX64" fmla="*/ 1977390 w 2085975"/>
                <a:gd name="connsiteY64" fmla="*/ 942975 h 2381250"/>
                <a:gd name="connsiteX65" fmla="*/ 1912620 w 2085975"/>
                <a:gd name="connsiteY65" fmla="*/ 952500 h 2381250"/>
                <a:gd name="connsiteX66" fmla="*/ 1912620 w 2085975"/>
                <a:gd name="connsiteY66" fmla="*/ 1022985 h 2381250"/>
                <a:gd name="connsiteX67" fmla="*/ 1956435 w 2085975"/>
                <a:gd name="connsiteY67" fmla="*/ 1028700 h 2381250"/>
                <a:gd name="connsiteX68" fmla="*/ 1996440 w 2085975"/>
                <a:gd name="connsiteY68" fmla="*/ 1002030 h 2381250"/>
                <a:gd name="connsiteX69" fmla="*/ 1975485 w 2085975"/>
                <a:gd name="connsiteY69" fmla="*/ 1057275 h 2381250"/>
                <a:gd name="connsiteX70" fmla="*/ 1971675 w 2085975"/>
                <a:gd name="connsiteY70" fmla="*/ 1137285 h 2381250"/>
                <a:gd name="connsiteX71" fmla="*/ 1976108 w 2085975"/>
                <a:gd name="connsiteY71" fmla="*/ 1138062 h 2381250"/>
                <a:gd name="connsiteX72" fmla="*/ 2025015 w 2085975"/>
                <a:gd name="connsiteY72" fmla="*/ 1226820 h 2381250"/>
                <a:gd name="connsiteX73" fmla="*/ 1965960 w 2085975"/>
                <a:gd name="connsiteY73" fmla="*/ 1257300 h 2381250"/>
                <a:gd name="connsiteX74" fmla="*/ 1975485 w 2085975"/>
                <a:gd name="connsiteY74" fmla="*/ 1295400 h 2381250"/>
                <a:gd name="connsiteX75" fmla="*/ 1929765 w 2085975"/>
                <a:gd name="connsiteY75" fmla="*/ 1350645 h 2381250"/>
                <a:gd name="connsiteX76" fmla="*/ 2057400 w 2085975"/>
                <a:gd name="connsiteY76" fmla="*/ 1419225 h 2381250"/>
                <a:gd name="connsiteX77" fmla="*/ 2034540 w 2085975"/>
                <a:gd name="connsiteY77" fmla="*/ 1451610 h 2381250"/>
                <a:gd name="connsiteX78" fmla="*/ 2085975 w 2085975"/>
                <a:gd name="connsiteY78" fmla="*/ 1527810 h 2381250"/>
                <a:gd name="connsiteX79" fmla="*/ 2080260 w 2085975"/>
                <a:gd name="connsiteY79" fmla="*/ 1565910 h 2381250"/>
                <a:gd name="connsiteX80" fmla="*/ 2045970 w 2085975"/>
                <a:gd name="connsiteY80" fmla="*/ 1581150 h 2381250"/>
                <a:gd name="connsiteX81" fmla="*/ 2013585 w 2085975"/>
                <a:gd name="connsiteY81" fmla="*/ 1657350 h 2381250"/>
                <a:gd name="connsiteX82" fmla="*/ 2047875 w 2085975"/>
                <a:gd name="connsiteY82" fmla="*/ 1691640 h 2381250"/>
                <a:gd name="connsiteX83" fmla="*/ 2011680 w 2085975"/>
                <a:gd name="connsiteY83" fmla="*/ 1737360 h 2381250"/>
                <a:gd name="connsiteX84" fmla="*/ 2013585 w 2085975"/>
                <a:gd name="connsiteY84" fmla="*/ 1739265 h 2381250"/>
                <a:gd name="connsiteX85" fmla="*/ 1912620 w 2085975"/>
                <a:gd name="connsiteY85" fmla="*/ 1644015 h 2381250"/>
                <a:gd name="connsiteX86" fmla="*/ 1823085 w 2085975"/>
                <a:gd name="connsiteY86" fmla="*/ 1708785 h 2381250"/>
                <a:gd name="connsiteX87" fmla="*/ 1691640 w 2085975"/>
                <a:gd name="connsiteY87" fmla="*/ 1737360 h 2381250"/>
                <a:gd name="connsiteX88" fmla="*/ 1678305 w 2085975"/>
                <a:gd name="connsiteY88" fmla="*/ 1722120 h 2381250"/>
                <a:gd name="connsiteX89" fmla="*/ 1621155 w 2085975"/>
                <a:gd name="connsiteY89" fmla="*/ 1737360 h 2381250"/>
                <a:gd name="connsiteX90" fmla="*/ 1617345 w 2085975"/>
                <a:gd name="connsiteY90" fmla="*/ 1760220 h 2381250"/>
                <a:gd name="connsiteX91" fmla="*/ 1565432 w 2085975"/>
                <a:gd name="connsiteY91" fmla="*/ 1773198 h 2381250"/>
                <a:gd name="connsiteX92" fmla="*/ 1564005 w 2085975"/>
                <a:gd name="connsiteY92" fmla="*/ 1771650 h 2381250"/>
                <a:gd name="connsiteX93" fmla="*/ 1520190 w 2085975"/>
                <a:gd name="connsiteY93" fmla="*/ 1811655 h 2381250"/>
                <a:gd name="connsiteX94" fmla="*/ 1501140 w 2085975"/>
                <a:gd name="connsiteY94" fmla="*/ 1811655 h 2381250"/>
                <a:gd name="connsiteX95" fmla="*/ 1428750 w 2085975"/>
                <a:gd name="connsiteY95" fmla="*/ 1903095 h 2381250"/>
                <a:gd name="connsiteX96" fmla="*/ 1421130 w 2085975"/>
                <a:gd name="connsiteY96" fmla="*/ 1952625 h 2381250"/>
                <a:gd name="connsiteX97" fmla="*/ 1396365 w 2085975"/>
                <a:gd name="connsiteY97" fmla="*/ 1918335 h 2381250"/>
                <a:gd name="connsiteX98" fmla="*/ 1358265 w 2085975"/>
                <a:gd name="connsiteY98" fmla="*/ 1986915 h 2381250"/>
                <a:gd name="connsiteX99" fmla="*/ 1343025 w 2085975"/>
                <a:gd name="connsiteY99" fmla="*/ 1986915 h 2381250"/>
                <a:gd name="connsiteX100" fmla="*/ 1297305 w 2085975"/>
                <a:gd name="connsiteY100" fmla="*/ 2019300 h 2381250"/>
                <a:gd name="connsiteX101" fmla="*/ 1301115 w 2085975"/>
                <a:gd name="connsiteY101" fmla="*/ 2038350 h 2381250"/>
                <a:gd name="connsiteX102" fmla="*/ 1259205 w 2085975"/>
                <a:gd name="connsiteY102" fmla="*/ 2066925 h 2381250"/>
                <a:gd name="connsiteX103" fmla="*/ 1272540 w 2085975"/>
                <a:gd name="connsiteY103" fmla="*/ 2097405 h 2381250"/>
                <a:gd name="connsiteX104" fmla="*/ 1202055 w 2085975"/>
                <a:gd name="connsiteY104" fmla="*/ 2106930 h 2381250"/>
                <a:gd name="connsiteX105" fmla="*/ 1183005 w 2085975"/>
                <a:gd name="connsiteY105" fmla="*/ 2143125 h 2381250"/>
                <a:gd name="connsiteX106" fmla="*/ 1156335 w 2085975"/>
                <a:gd name="connsiteY106" fmla="*/ 2164080 h 2381250"/>
                <a:gd name="connsiteX107" fmla="*/ 1122045 w 2085975"/>
                <a:gd name="connsiteY107" fmla="*/ 2141220 h 2381250"/>
                <a:gd name="connsiteX108" fmla="*/ 1107891 w 2085975"/>
                <a:gd name="connsiteY108" fmla="*/ 2157396 h 2381250"/>
                <a:gd name="connsiteX109" fmla="*/ 1106805 w 2085975"/>
                <a:gd name="connsiteY109" fmla="*/ 2156460 h 2381250"/>
                <a:gd name="connsiteX110" fmla="*/ 979170 w 2085975"/>
                <a:gd name="connsiteY110" fmla="*/ 2042160 h 2381250"/>
                <a:gd name="connsiteX111" fmla="*/ 932138 w 2085975"/>
                <a:gd name="connsiteY111" fmla="*/ 2104529 h 2381250"/>
                <a:gd name="connsiteX112" fmla="*/ 851535 w 2085975"/>
                <a:gd name="connsiteY112" fmla="*/ 2101216 h 2381250"/>
                <a:gd name="connsiteX113" fmla="*/ 847725 w 2085975"/>
                <a:gd name="connsiteY113" fmla="*/ 2129791 h 2381250"/>
                <a:gd name="connsiteX114" fmla="*/ 689610 w 2085975"/>
                <a:gd name="connsiteY114" fmla="*/ 2129791 h 2381250"/>
                <a:gd name="connsiteX115" fmla="*/ 685800 w 2085975"/>
                <a:gd name="connsiteY115" fmla="*/ 2025016 h 2381250"/>
                <a:gd name="connsiteX116" fmla="*/ 683980 w 2085975"/>
                <a:gd name="connsiteY116" fmla="*/ 2024761 h 2381250"/>
                <a:gd name="connsiteX117" fmla="*/ 701040 w 2085975"/>
                <a:gd name="connsiteY117" fmla="*/ 1973580 h 2381250"/>
                <a:gd name="connsiteX118" fmla="*/ 659130 w 2085975"/>
                <a:gd name="connsiteY118" fmla="*/ 1939290 h 2381250"/>
                <a:gd name="connsiteX119" fmla="*/ 662940 w 2085975"/>
                <a:gd name="connsiteY119" fmla="*/ 1899285 h 2381250"/>
                <a:gd name="connsiteX120" fmla="*/ 674370 w 2085975"/>
                <a:gd name="connsiteY120" fmla="*/ 1836420 h 2381250"/>
                <a:gd name="connsiteX121" fmla="*/ 643890 w 2085975"/>
                <a:gd name="connsiteY121" fmla="*/ 1802130 h 2381250"/>
                <a:gd name="connsiteX122" fmla="*/ 590550 w 2085975"/>
                <a:gd name="connsiteY122" fmla="*/ 1790700 h 2381250"/>
                <a:gd name="connsiteX123" fmla="*/ 520065 w 2085975"/>
                <a:gd name="connsiteY123" fmla="*/ 1731645 h 2381250"/>
                <a:gd name="connsiteX124" fmla="*/ 520065 w 2085975"/>
                <a:gd name="connsiteY124" fmla="*/ 1704975 h 2381250"/>
                <a:gd name="connsiteX125" fmla="*/ 491490 w 2085975"/>
                <a:gd name="connsiteY125" fmla="*/ 1708785 h 2381250"/>
                <a:gd name="connsiteX126" fmla="*/ 386715 w 2085975"/>
                <a:gd name="connsiteY126" fmla="*/ 1638300 h 2381250"/>
                <a:gd name="connsiteX127" fmla="*/ 345639 w 2085975"/>
                <a:gd name="connsiteY127" fmla="*/ 1595581 h 2381250"/>
                <a:gd name="connsiteX128" fmla="*/ 346710 w 2085975"/>
                <a:gd name="connsiteY128" fmla="*/ 1543050 h 2381250"/>
                <a:gd name="connsiteX129" fmla="*/ 302895 w 2085975"/>
                <a:gd name="connsiteY129" fmla="*/ 1522095 h 2381250"/>
                <a:gd name="connsiteX130" fmla="*/ 318135 w 2085975"/>
                <a:gd name="connsiteY130" fmla="*/ 1470660 h 2381250"/>
                <a:gd name="connsiteX131" fmla="*/ 274320 w 2085975"/>
                <a:gd name="connsiteY131" fmla="*/ 1491615 h 2381250"/>
                <a:gd name="connsiteX132" fmla="*/ 241935 w 2085975"/>
                <a:gd name="connsiteY132" fmla="*/ 1491615 h 2381250"/>
                <a:gd name="connsiteX133" fmla="*/ 236220 w 2085975"/>
                <a:gd name="connsiteY133" fmla="*/ 1510665 h 2381250"/>
                <a:gd name="connsiteX134" fmla="*/ 85676 w 2085975"/>
                <a:gd name="connsiteY134" fmla="*/ 1510087 h 2381250"/>
                <a:gd name="connsiteX135" fmla="*/ 80010 w 2085975"/>
                <a:gd name="connsiteY135" fmla="*/ 1443990 h 2381250"/>
                <a:gd name="connsiteX136" fmla="*/ 30480 w 2085975"/>
                <a:gd name="connsiteY136" fmla="*/ 1466850 h 2381250"/>
                <a:gd name="connsiteX137" fmla="*/ 9525 w 2085975"/>
                <a:gd name="connsiteY137" fmla="*/ 1390650 h 2381250"/>
                <a:gd name="connsiteX138" fmla="*/ 0 w 2085975"/>
                <a:gd name="connsiteY138" fmla="*/ 1389648 h 2381250"/>
                <a:gd name="connsiteX139" fmla="*/ 0 w 2085975"/>
                <a:gd name="connsiteY139" fmla="*/ 1352550 h 2381250"/>
                <a:gd name="connsiteX140" fmla="*/ 30480 w 2085975"/>
                <a:gd name="connsiteY140" fmla="*/ 1314450 h 2381250"/>
                <a:gd name="connsiteX141" fmla="*/ 95250 w 2085975"/>
                <a:gd name="connsiteY141" fmla="*/ 1303020 h 2381250"/>
                <a:gd name="connsiteX142" fmla="*/ 112395 w 2085975"/>
                <a:gd name="connsiteY142" fmla="*/ 1238250 h 2381250"/>
                <a:gd name="connsiteX143" fmla="*/ 100965 w 2085975"/>
                <a:gd name="connsiteY143" fmla="*/ 1143000 h 2381250"/>
                <a:gd name="connsiteX144" fmla="*/ 101779 w 2085975"/>
                <a:gd name="connsiteY144" fmla="*/ 1135131 h 2381250"/>
                <a:gd name="connsiteX145" fmla="*/ 190501 w 2085975"/>
                <a:gd name="connsiteY145" fmla="*/ 1110615 h 2381250"/>
                <a:gd name="connsiteX146" fmla="*/ 207646 w 2085975"/>
                <a:gd name="connsiteY146" fmla="*/ 1022985 h 2381250"/>
                <a:gd name="connsiteX147" fmla="*/ 186691 w 2085975"/>
                <a:gd name="connsiteY147" fmla="*/ 986790 h 2381250"/>
                <a:gd name="connsiteX148" fmla="*/ 57151 w 2085975"/>
                <a:gd name="connsiteY148" fmla="*/ 969645 h 2381250"/>
                <a:gd name="connsiteX149" fmla="*/ 125731 w 2085975"/>
                <a:gd name="connsiteY149" fmla="*/ 843915 h 2381250"/>
                <a:gd name="connsiteX150" fmla="*/ 129541 w 2085975"/>
                <a:gd name="connsiteY150" fmla="*/ 731520 h 2381250"/>
                <a:gd name="connsiteX151" fmla="*/ 104775 w 2085975"/>
                <a:gd name="connsiteY151" fmla="*/ 715066 h 2381250"/>
                <a:gd name="connsiteX152" fmla="*/ 104775 w 2085975"/>
                <a:gd name="connsiteY152" fmla="*/ 567691 h 2381250"/>
                <a:gd name="connsiteX153" fmla="*/ 125730 w 2085975"/>
                <a:gd name="connsiteY153" fmla="*/ 489586 h 2381250"/>
                <a:gd name="connsiteX154" fmla="*/ 95250 w 2085975"/>
                <a:gd name="connsiteY154" fmla="*/ 447676 h 2381250"/>
                <a:gd name="connsiteX155" fmla="*/ 169545 w 2085975"/>
                <a:gd name="connsiteY155" fmla="*/ 449581 h 2381250"/>
                <a:gd name="connsiteX156" fmla="*/ 164949 w 2085975"/>
                <a:gd name="connsiteY156" fmla="*/ 446066 h 2381250"/>
                <a:gd name="connsiteX157" fmla="*/ 169545 w 2085975"/>
                <a:gd name="connsiteY157" fmla="*/ 447675 h 2381250"/>
                <a:gd name="connsiteX158" fmla="*/ 200025 w 2085975"/>
                <a:gd name="connsiteY158" fmla="*/ 382905 h 2381250"/>
                <a:gd name="connsiteX159" fmla="*/ 283845 w 2085975"/>
                <a:gd name="connsiteY159" fmla="*/ 384810 h 2381250"/>
                <a:gd name="connsiteX160" fmla="*/ 329565 w 2085975"/>
                <a:gd name="connsiteY160" fmla="*/ 361950 h 2381250"/>
                <a:gd name="connsiteX161" fmla="*/ 344805 w 2085975"/>
                <a:gd name="connsiteY161" fmla="*/ 335280 h 2381250"/>
                <a:gd name="connsiteX162" fmla="*/ 348615 w 2085975"/>
                <a:gd name="connsiteY162" fmla="*/ 266700 h 2381250"/>
                <a:gd name="connsiteX163" fmla="*/ 325755 w 2085975"/>
                <a:gd name="connsiteY163" fmla="*/ 198120 h 2381250"/>
                <a:gd name="connsiteX164" fmla="*/ 272415 w 2085975"/>
                <a:gd name="connsiteY164" fmla="*/ 137160 h 2381250"/>
                <a:gd name="connsiteX165" fmla="*/ 295275 w 2085975"/>
                <a:gd name="connsiteY165" fmla="*/ 125730 h 2381250"/>
                <a:gd name="connsiteX166" fmla="*/ 293496 w 2085975"/>
                <a:gd name="connsiteY166" fmla="*/ 119401 h 2381250"/>
                <a:gd name="connsiteX167" fmla="*/ 295275 w 2085975"/>
                <a:gd name="connsiteY167" fmla="*/ 120015 h 2381250"/>
                <a:gd name="connsiteX168" fmla="*/ 337185 w 2085975"/>
                <a:gd name="connsiteY168" fmla="*/ 74295 h 2381250"/>
                <a:gd name="connsiteX169" fmla="*/ 403860 w 2085975"/>
                <a:gd name="connsiteY169" fmla="*/ 85725 h 2381250"/>
                <a:gd name="connsiteX170" fmla="*/ 381000 w 2085975"/>
                <a:gd name="connsiteY170" fmla="*/ 49530 h 2381250"/>
                <a:gd name="connsiteX171" fmla="*/ 432435 w 2085975"/>
                <a:gd name="connsiteY171" fmla="*/ 13335 h 2381250"/>
                <a:gd name="connsiteX172" fmla="*/ 537210 w 2085975"/>
                <a:gd name="connsiteY172"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20026 w 2085975"/>
                <a:gd name="connsiteY12" fmla="*/ 2180511 h 2381250"/>
                <a:gd name="connsiteX13" fmla="*/ 891540 w 2085975"/>
                <a:gd name="connsiteY13" fmla="*/ 2158365 h 2381250"/>
                <a:gd name="connsiteX14" fmla="*/ 820091 w 2085975"/>
                <a:gd name="connsiteY14" fmla="*/ 2180928 h 2381250"/>
                <a:gd name="connsiteX15" fmla="*/ 820026 w 2085975"/>
                <a:gd name="connsiteY15" fmla="*/ 2180511 h 2381250"/>
                <a:gd name="connsiteX16" fmla="*/ 1565691 w 2085975"/>
                <a:gd name="connsiteY16" fmla="*/ 1775952 h 2381250"/>
                <a:gd name="connsiteX17" fmla="*/ 1562956 w 2085975"/>
                <a:gd name="connsiteY17" fmla="*/ 1776635 h 2381250"/>
                <a:gd name="connsiteX18" fmla="*/ 1565691 w 2085975"/>
                <a:gd name="connsiteY18" fmla="*/ 1775952 h 2381250"/>
                <a:gd name="connsiteX19" fmla="*/ 338452 w 2085975"/>
                <a:gd name="connsiteY19" fmla="*/ 1588442 h 2381250"/>
                <a:gd name="connsiteX20" fmla="*/ 338961 w 2085975"/>
                <a:gd name="connsiteY20" fmla="*/ 1588971 h 2381250"/>
                <a:gd name="connsiteX21" fmla="*/ 338452 w 2085975"/>
                <a:gd name="connsiteY21" fmla="*/ 1588442 h 2381250"/>
                <a:gd name="connsiteX22" fmla="*/ 537210 w 2085975"/>
                <a:gd name="connsiteY22" fmla="*/ 0 h 2381250"/>
                <a:gd name="connsiteX23" fmla="*/ 563880 w 2085975"/>
                <a:gd name="connsiteY23" fmla="*/ 80010 h 2381250"/>
                <a:gd name="connsiteX24" fmla="*/ 672465 w 2085975"/>
                <a:gd name="connsiteY24" fmla="*/ 51435 h 2381250"/>
                <a:gd name="connsiteX25" fmla="*/ 721352 w 2085975"/>
                <a:gd name="connsiteY25" fmla="*/ 29486 h 2381250"/>
                <a:gd name="connsiteX26" fmla="*/ 744855 w 2085975"/>
                <a:gd name="connsiteY26" fmla="*/ 59055 h 2381250"/>
                <a:gd name="connsiteX27" fmla="*/ 739140 w 2085975"/>
                <a:gd name="connsiteY27" fmla="*/ 89535 h 2381250"/>
                <a:gd name="connsiteX28" fmla="*/ 821055 w 2085975"/>
                <a:gd name="connsiteY28" fmla="*/ 93345 h 2381250"/>
                <a:gd name="connsiteX29" fmla="*/ 834390 w 2085975"/>
                <a:gd name="connsiteY29" fmla="*/ 19050 h 2381250"/>
                <a:gd name="connsiteX30" fmla="*/ 855345 w 2085975"/>
                <a:gd name="connsiteY30" fmla="*/ 47625 h 2381250"/>
                <a:gd name="connsiteX31" fmla="*/ 946785 w 2085975"/>
                <a:gd name="connsiteY31" fmla="*/ 47625 h 2381250"/>
                <a:gd name="connsiteX32" fmla="*/ 996315 w 2085975"/>
                <a:gd name="connsiteY32" fmla="*/ 38100 h 2381250"/>
                <a:gd name="connsiteX33" fmla="*/ 1003935 w 2085975"/>
                <a:gd name="connsiteY33" fmla="*/ 9525 h 2381250"/>
                <a:gd name="connsiteX34" fmla="*/ 1064895 w 2085975"/>
                <a:gd name="connsiteY34" fmla="*/ 0 h 2381250"/>
                <a:gd name="connsiteX35" fmla="*/ 1097280 w 2085975"/>
                <a:gd name="connsiteY35" fmla="*/ 102870 h 2381250"/>
                <a:gd name="connsiteX36" fmla="*/ 1110615 w 2085975"/>
                <a:gd name="connsiteY36" fmla="*/ 102870 h 2381250"/>
                <a:gd name="connsiteX37" fmla="*/ 1135380 w 2085975"/>
                <a:gd name="connsiteY37" fmla="*/ 190500 h 2381250"/>
                <a:gd name="connsiteX38" fmla="*/ 1137805 w 2085975"/>
                <a:gd name="connsiteY38" fmla="*/ 195722 h 2381250"/>
                <a:gd name="connsiteX39" fmla="*/ 1135380 w 2085975"/>
                <a:gd name="connsiteY39" fmla="*/ 198120 h 2381250"/>
                <a:gd name="connsiteX40" fmla="*/ 1131570 w 2085975"/>
                <a:gd name="connsiteY40" fmla="*/ 240030 h 2381250"/>
                <a:gd name="connsiteX41" fmla="*/ 1156335 w 2085975"/>
                <a:gd name="connsiteY41" fmla="*/ 346710 h 2381250"/>
                <a:gd name="connsiteX42" fmla="*/ 1099185 w 2085975"/>
                <a:gd name="connsiteY42" fmla="*/ 363855 h 2381250"/>
                <a:gd name="connsiteX43" fmla="*/ 1127760 w 2085975"/>
                <a:gd name="connsiteY43" fmla="*/ 510540 h 2381250"/>
                <a:gd name="connsiteX44" fmla="*/ 1148715 w 2085975"/>
                <a:gd name="connsiteY44" fmla="*/ 563880 h 2381250"/>
                <a:gd name="connsiteX45" fmla="*/ 1194435 w 2085975"/>
                <a:gd name="connsiteY45" fmla="*/ 641985 h 2381250"/>
                <a:gd name="connsiteX46" fmla="*/ 1215390 w 2085975"/>
                <a:gd name="connsiteY46" fmla="*/ 645795 h 2381250"/>
                <a:gd name="connsiteX47" fmla="*/ 1243965 w 2085975"/>
                <a:gd name="connsiteY47" fmla="*/ 737235 h 2381250"/>
                <a:gd name="connsiteX48" fmla="*/ 1423035 w 2085975"/>
                <a:gd name="connsiteY48" fmla="*/ 702945 h 2381250"/>
                <a:gd name="connsiteX49" fmla="*/ 1422609 w 2085975"/>
                <a:gd name="connsiteY49" fmla="*/ 700259 h 2381250"/>
                <a:gd name="connsiteX50" fmla="*/ 1468755 w 2085975"/>
                <a:gd name="connsiteY50" fmla="*/ 689610 h 2381250"/>
                <a:gd name="connsiteX51" fmla="*/ 1491615 w 2085975"/>
                <a:gd name="connsiteY51" fmla="*/ 659130 h 2381250"/>
                <a:gd name="connsiteX52" fmla="*/ 1520190 w 2085975"/>
                <a:gd name="connsiteY52" fmla="*/ 645795 h 2381250"/>
                <a:gd name="connsiteX53" fmla="*/ 1531620 w 2085975"/>
                <a:gd name="connsiteY53" fmla="*/ 613410 h 2381250"/>
                <a:gd name="connsiteX54" fmla="*/ 1552575 w 2085975"/>
                <a:gd name="connsiteY54" fmla="*/ 594360 h 2381250"/>
                <a:gd name="connsiteX55" fmla="*/ 1573530 w 2085975"/>
                <a:gd name="connsiteY55" fmla="*/ 609600 h 2381250"/>
                <a:gd name="connsiteX56" fmla="*/ 1567815 w 2085975"/>
                <a:gd name="connsiteY56" fmla="*/ 708660 h 2381250"/>
                <a:gd name="connsiteX57" fmla="*/ 1638300 w 2085975"/>
                <a:gd name="connsiteY57" fmla="*/ 786765 h 2381250"/>
                <a:gd name="connsiteX58" fmla="*/ 1640205 w 2085975"/>
                <a:gd name="connsiteY58" fmla="*/ 851535 h 2381250"/>
                <a:gd name="connsiteX59" fmla="*/ 1615440 w 2085975"/>
                <a:gd name="connsiteY59" fmla="*/ 872490 h 2381250"/>
                <a:gd name="connsiteX60" fmla="*/ 1678305 w 2085975"/>
                <a:gd name="connsiteY60" fmla="*/ 876300 h 2381250"/>
                <a:gd name="connsiteX61" fmla="*/ 1964632 w 2085975"/>
                <a:gd name="connsiteY61" fmla="*/ 811829 h 2381250"/>
                <a:gd name="connsiteX62" fmla="*/ 1985010 w 2085975"/>
                <a:gd name="connsiteY62" fmla="*/ 889635 h 2381250"/>
                <a:gd name="connsiteX63" fmla="*/ 1977390 w 2085975"/>
                <a:gd name="connsiteY63" fmla="*/ 942975 h 2381250"/>
                <a:gd name="connsiteX64" fmla="*/ 1912620 w 2085975"/>
                <a:gd name="connsiteY64" fmla="*/ 952500 h 2381250"/>
                <a:gd name="connsiteX65" fmla="*/ 1912620 w 2085975"/>
                <a:gd name="connsiteY65" fmla="*/ 1022985 h 2381250"/>
                <a:gd name="connsiteX66" fmla="*/ 1956435 w 2085975"/>
                <a:gd name="connsiteY66" fmla="*/ 1028700 h 2381250"/>
                <a:gd name="connsiteX67" fmla="*/ 1996440 w 2085975"/>
                <a:gd name="connsiteY67" fmla="*/ 1002030 h 2381250"/>
                <a:gd name="connsiteX68" fmla="*/ 1975485 w 2085975"/>
                <a:gd name="connsiteY68" fmla="*/ 1057275 h 2381250"/>
                <a:gd name="connsiteX69" fmla="*/ 1971675 w 2085975"/>
                <a:gd name="connsiteY69" fmla="*/ 1137285 h 2381250"/>
                <a:gd name="connsiteX70" fmla="*/ 1976108 w 2085975"/>
                <a:gd name="connsiteY70" fmla="*/ 1138062 h 2381250"/>
                <a:gd name="connsiteX71" fmla="*/ 2025015 w 2085975"/>
                <a:gd name="connsiteY71" fmla="*/ 1226820 h 2381250"/>
                <a:gd name="connsiteX72" fmla="*/ 1965960 w 2085975"/>
                <a:gd name="connsiteY72" fmla="*/ 1257300 h 2381250"/>
                <a:gd name="connsiteX73" fmla="*/ 1975485 w 2085975"/>
                <a:gd name="connsiteY73" fmla="*/ 1295400 h 2381250"/>
                <a:gd name="connsiteX74" fmla="*/ 1929765 w 2085975"/>
                <a:gd name="connsiteY74" fmla="*/ 1350645 h 2381250"/>
                <a:gd name="connsiteX75" fmla="*/ 2057400 w 2085975"/>
                <a:gd name="connsiteY75" fmla="*/ 1419225 h 2381250"/>
                <a:gd name="connsiteX76" fmla="*/ 2034540 w 2085975"/>
                <a:gd name="connsiteY76" fmla="*/ 1451610 h 2381250"/>
                <a:gd name="connsiteX77" fmla="*/ 2085975 w 2085975"/>
                <a:gd name="connsiteY77" fmla="*/ 1527810 h 2381250"/>
                <a:gd name="connsiteX78" fmla="*/ 2080260 w 2085975"/>
                <a:gd name="connsiteY78" fmla="*/ 1565910 h 2381250"/>
                <a:gd name="connsiteX79" fmla="*/ 2045970 w 2085975"/>
                <a:gd name="connsiteY79" fmla="*/ 1581150 h 2381250"/>
                <a:gd name="connsiteX80" fmla="*/ 2013585 w 2085975"/>
                <a:gd name="connsiteY80" fmla="*/ 1657350 h 2381250"/>
                <a:gd name="connsiteX81" fmla="*/ 2047875 w 2085975"/>
                <a:gd name="connsiteY81" fmla="*/ 1691640 h 2381250"/>
                <a:gd name="connsiteX82" fmla="*/ 2011680 w 2085975"/>
                <a:gd name="connsiteY82" fmla="*/ 1737360 h 2381250"/>
                <a:gd name="connsiteX83" fmla="*/ 2013585 w 2085975"/>
                <a:gd name="connsiteY83" fmla="*/ 1739265 h 2381250"/>
                <a:gd name="connsiteX84" fmla="*/ 1912620 w 2085975"/>
                <a:gd name="connsiteY84" fmla="*/ 1644015 h 2381250"/>
                <a:gd name="connsiteX85" fmla="*/ 1823085 w 2085975"/>
                <a:gd name="connsiteY85" fmla="*/ 1708785 h 2381250"/>
                <a:gd name="connsiteX86" fmla="*/ 1691640 w 2085975"/>
                <a:gd name="connsiteY86" fmla="*/ 1737360 h 2381250"/>
                <a:gd name="connsiteX87" fmla="*/ 1678305 w 2085975"/>
                <a:gd name="connsiteY87" fmla="*/ 1722120 h 2381250"/>
                <a:gd name="connsiteX88" fmla="*/ 1621155 w 2085975"/>
                <a:gd name="connsiteY88" fmla="*/ 1737360 h 2381250"/>
                <a:gd name="connsiteX89" fmla="*/ 1617345 w 2085975"/>
                <a:gd name="connsiteY89" fmla="*/ 1760220 h 2381250"/>
                <a:gd name="connsiteX90" fmla="*/ 1565432 w 2085975"/>
                <a:gd name="connsiteY90" fmla="*/ 1773198 h 2381250"/>
                <a:gd name="connsiteX91" fmla="*/ 1564005 w 2085975"/>
                <a:gd name="connsiteY91" fmla="*/ 1771650 h 2381250"/>
                <a:gd name="connsiteX92" fmla="*/ 1520190 w 2085975"/>
                <a:gd name="connsiteY92" fmla="*/ 1811655 h 2381250"/>
                <a:gd name="connsiteX93" fmla="*/ 1501140 w 2085975"/>
                <a:gd name="connsiteY93" fmla="*/ 1811655 h 2381250"/>
                <a:gd name="connsiteX94" fmla="*/ 1428750 w 2085975"/>
                <a:gd name="connsiteY94" fmla="*/ 1903095 h 2381250"/>
                <a:gd name="connsiteX95" fmla="*/ 1421130 w 2085975"/>
                <a:gd name="connsiteY95" fmla="*/ 1952625 h 2381250"/>
                <a:gd name="connsiteX96" fmla="*/ 1396365 w 2085975"/>
                <a:gd name="connsiteY96" fmla="*/ 1918335 h 2381250"/>
                <a:gd name="connsiteX97" fmla="*/ 1358265 w 2085975"/>
                <a:gd name="connsiteY97" fmla="*/ 1986915 h 2381250"/>
                <a:gd name="connsiteX98" fmla="*/ 1343025 w 2085975"/>
                <a:gd name="connsiteY98" fmla="*/ 1986915 h 2381250"/>
                <a:gd name="connsiteX99" fmla="*/ 1297305 w 2085975"/>
                <a:gd name="connsiteY99" fmla="*/ 2019300 h 2381250"/>
                <a:gd name="connsiteX100" fmla="*/ 1301115 w 2085975"/>
                <a:gd name="connsiteY100" fmla="*/ 2038350 h 2381250"/>
                <a:gd name="connsiteX101" fmla="*/ 1259205 w 2085975"/>
                <a:gd name="connsiteY101" fmla="*/ 2066925 h 2381250"/>
                <a:gd name="connsiteX102" fmla="*/ 1272540 w 2085975"/>
                <a:gd name="connsiteY102" fmla="*/ 2097405 h 2381250"/>
                <a:gd name="connsiteX103" fmla="*/ 1202055 w 2085975"/>
                <a:gd name="connsiteY103" fmla="*/ 2106930 h 2381250"/>
                <a:gd name="connsiteX104" fmla="*/ 1183005 w 2085975"/>
                <a:gd name="connsiteY104" fmla="*/ 2143125 h 2381250"/>
                <a:gd name="connsiteX105" fmla="*/ 1156335 w 2085975"/>
                <a:gd name="connsiteY105" fmla="*/ 2164080 h 2381250"/>
                <a:gd name="connsiteX106" fmla="*/ 1122045 w 2085975"/>
                <a:gd name="connsiteY106" fmla="*/ 2141220 h 2381250"/>
                <a:gd name="connsiteX107" fmla="*/ 1107891 w 2085975"/>
                <a:gd name="connsiteY107" fmla="*/ 2157396 h 2381250"/>
                <a:gd name="connsiteX108" fmla="*/ 1106805 w 2085975"/>
                <a:gd name="connsiteY108" fmla="*/ 2156460 h 2381250"/>
                <a:gd name="connsiteX109" fmla="*/ 979170 w 2085975"/>
                <a:gd name="connsiteY109" fmla="*/ 2042160 h 2381250"/>
                <a:gd name="connsiteX110" fmla="*/ 932138 w 2085975"/>
                <a:gd name="connsiteY110" fmla="*/ 2104529 h 2381250"/>
                <a:gd name="connsiteX111" fmla="*/ 851535 w 2085975"/>
                <a:gd name="connsiteY111" fmla="*/ 2101216 h 2381250"/>
                <a:gd name="connsiteX112" fmla="*/ 847725 w 2085975"/>
                <a:gd name="connsiteY112" fmla="*/ 2129791 h 2381250"/>
                <a:gd name="connsiteX113" fmla="*/ 689610 w 2085975"/>
                <a:gd name="connsiteY113" fmla="*/ 2129791 h 2381250"/>
                <a:gd name="connsiteX114" fmla="*/ 685800 w 2085975"/>
                <a:gd name="connsiteY114" fmla="*/ 2025016 h 2381250"/>
                <a:gd name="connsiteX115" fmla="*/ 683980 w 2085975"/>
                <a:gd name="connsiteY115" fmla="*/ 2024761 h 2381250"/>
                <a:gd name="connsiteX116" fmla="*/ 701040 w 2085975"/>
                <a:gd name="connsiteY116" fmla="*/ 1973580 h 2381250"/>
                <a:gd name="connsiteX117" fmla="*/ 659130 w 2085975"/>
                <a:gd name="connsiteY117" fmla="*/ 1939290 h 2381250"/>
                <a:gd name="connsiteX118" fmla="*/ 662940 w 2085975"/>
                <a:gd name="connsiteY118" fmla="*/ 1899285 h 2381250"/>
                <a:gd name="connsiteX119" fmla="*/ 674370 w 2085975"/>
                <a:gd name="connsiteY119" fmla="*/ 1836420 h 2381250"/>
                <a:gd name="connsiteX120" fmla="*/ 643890 w 2085975"/>
                <a:gd name="connsiteY120" fmla="*/ 1802130 h 2381250"/>
                <a:gd name="connsiteX121" fmla="*/ 590550 w 2085975"/>
                <a:gd name="connsiteY121" fmla="*/ 1790700 h 2381250"/>
                <a:gd name="connsiteX122" fmla="*/ 520065 w 2085975"/>
                <a:gd name="connsiteY122" fmla="*/ 1731645 h 2381250"/>
                <a:gd name="connsiteX123" fmla="*/ 520065 w 2085975"/>
                <a:gd name="connsiteY123" fmla="*/ 1704975 h 2381250"/>
                <a:gd name="connsiteX124" fmla="*/ 491490 w 2085975"/>
                <a:gd name="connsiteY124" fmla="*/ 1708785 h 2381250"/>
                <a:gd name="connsiteX125" fmla="*/ 386715 w 2085975"/>
                <a:gd name="connsiteY125" fmla="*/ 1638300 h 2381250"/>
                <a:gd name="connsiteX126" fmla="*/ 345639 w 2085975"/>
                <a:gd name="connsiteY126" fmla="*/ 1595581 h 2381250"/>
                <a:gd name="connsiteX127" fmla="*/ 346710 w 2085975"/>
                <a:gd name="connsiteY127" fmla="*/ 1543050 h 2381250"/>
                <a:gd name="connsiteX128" fmla="*/ 302895 w 2085975"/>
                <a:gd name="connsiteY128" fmla="*/ 1522095 h 2381250"/>
                <a:gd name="connsiteX129" fmla="*/ 318135 w 2085975"/>
                <a:gd name="connsiteY129" fmla="*/ 1470660 h 2381250"/>
                <a:gd name="connsiteX130" fmla="*/ 274320 w 2085975"/>
                <a:gd name="connsiteY130" fmla="*/ 1491615 h 2381250"/>
                <a:gd name="connsiteX131" fmla="*/ 241935 w 2085975"/>
                <a:gd name="connsiteY131" fmla="*/ 1491615 h 2381250"/>
                <a:gd name="connsiteX132" fmla="*/ 236220 w 2085975"/>
                <a:gd name="connsiteY132" fmla="*/ 1510665 h 2381250"/>
                <a:gd name="connsiteX133" fmla="*/ 85676 w 2085975"/>
                <a:gd name="connsiteY133" fmla="*/ 1510087 h 2381250"/>
                <a:gd name="connsiteX134" fmla="*/ 80010 w 2085975"/>
                <a:gd name="connsiteY134" fmla="*/ 1443990 h 2381250"/>
                <a:gd name="connsiteX135" fmla="*/ 30480 w 2085975"/>
                <a:gd name="connsiteY135" fmla="*/ 1466850 h 2381250"/>
                <a:gd name="connsiteX136" fmla="*/ 9525 w 2085975"/>
                <a:gd name="connsiteY136" fmla="*/ 1390650 h 2381250"/>
                <a:gd name="connsiteX137" fmla="*/ 0 w 2085975"/>
                <a:gd name="connsiteY137" fmla="*/ 1389648 h 2381250"/>
                <a:gd name="connsiteX138" fmla="*/ 0 w 2085975"/>
                <a:gd name="connsiteY138" fmla="*/ 1352550 h 2381250"/>
                <a:gd name="connsiteX139" fmla="*/ 30480 w 2085975"/>
                <a:gd name="connsiteY139" fmla="*/ 1314450 h 2381250"/>
                <a:gd name="connsiteX140" fmla="*/ 95250 w 2085975"/>
                <a:gd name="connsiteY140" fmla="*/ 1303020 h 2381250"/>
                <a:gd name="connsiteX141" fmla="*/ 112395 w 2085975"/>
                <a:gd name="connsiteY141" fmla="*/ 1238250 h 2381250"/>
                <a:gd name="connsiteX142" fmla="*/ 100965 w 2085975"/>
                <a:gd name="connsiteY142" fmla="*/ 1143000 h 2381250"/>
                <a:gd name="connsiteX143" fmla="*/ 101779 w 2085975"/>
                <a:gd name="connsiteY143" fmla="*/ 1135131 h 2381250"/>
                <a:gd name="connsiteX144" fmla="*/ 190501 w 2085975"/>
                <a:gd name="connsiteY144" fmla="*/ 1110615 h 2381250"/>
                <a:gd name="connsiteX145" fmla="*/ 207646 w 2085975"/>
                <a:gd name="connsiteY145" fmla="*/ 1022985 h 2381250"/>
                <a:gd name="connsiteX146" fmla="*/ 186691 w 2085975"/>
                <a:gd name="connsiteY146" fmla="*/ 986790 h 2381250"/>
                <a:gd name="connsiteX147" fmla="*/ 57151 w 2085975"/>
                <a:gd name="connsiteY147" fmla="*/ 969645 h 2381250"/>
                <a:gd name="connsiteX148" fmla="*/ 125731 w 2085975"/>
                <a:gd name="connsiteY148" fmla="*/ 843915 h 2381250"/>
                <a:gd name="connsiteX149" fmla="*/ 129541 w 2085975"/>
                <a:gd name="connsiteY149" fmla="*/ 731520 h 2381250"/>
                <a:gd name="connsiteX150" fmla="*/ 104775 w 2085975"/>
                <a:gd name="connsiteY150" fmla="*/ 715066 h 2381250"/>
                <a:gd name="connsiteX151" fmla="*/ 104775 w 2085975"/>
                <a:gd name="connsiteY151" fmla="*/ 567691 h 2381250"/>
                <a:gd name="connsiteX152" fmla="*/ 125730 w 2085975"/>
                <a:gd name="connsiteY152" fmla="*/ 489586 h 2381250"/>
                <a:gd name="connsiteX153" fmla="*/ 95250 w 2085975"/>
                <a:gd name="connsiteY153" fmla="*/ 447676 h 2381250"/>
                <a:gd name="connsiteX154" fmla="*/ 169545 w 2085975"/>
                <a:gd name="connsiteY154" fmla="*/ 449581 h 2381250"/>
                <a:gd name="connsiteX155" fmla="*/ 164949 w 2085975"/>
                <a:gd name="connsiteY155" fmla="*/ 446066 h 2381250"/>
                <a:gd name="connsiteX156" fmla="*/ 169545 w 2085975"/>
                <a:gd name="connsiteY156" fmla="*/ 447675 h 2381250"/>
                <a:gd name="connsiteX157" fmla="*/ 200025 w 2085975"/>
                <a:gd name="connsiteY157" fmla="*/ 382905 h 2381250"/>
                <a:gd name="connsiteX158" fmla="*/ 283845 w 2085975"/>
                <a:gd name="connsiteY158" fmla="*/ 384810 h 2381250"/>
                <a:gd name="connsiteX159" fmla="*/ 329565 w 2085975"/>
                <a:gd name="connsiteY159" fmla="*/ 361950 h 2381250"/>
                <a:gd name="connsiteX160" fmla="*/ 344805 w 2085975"/>
                <a:gd name="connsiteY160" fmla="*/ 335280 h 2381250"/>
                <a:gd name="connsiteX161" fmla="*/ 348615 w 2085975"/>
                <a:gd name="connsiteY161" fmla="*/ 266700 h 2381250"/>
                <a:gd name="connsiteX162" fmla="*/ 325755 w 2085975"/>
                <a:gd name="connsiteY162" fmla="*/ 198120 h 2381250"/>
                <a:gd name="connsiteX163" fmla="*/ 272415 w 2085975"/>
                <a:gd name="connsiteY163" fmla="*/ 137160 h 2381250"/>
                <a:gd name="connsiteX164" fmla="*/ 295275 w 2085975"/>
                <a:gd name="connsiteY164" fmla="*/ 125730 h 2381250"/>
                <a:gd name="connsiteX165" fmla="*/ 293496 w 2085975"/>
                <a:gd name="connsiteY165" fmla="*/ 119401 h 2381250"/>
                <a:gd name="connsiteX166" fmla="*/ 295275 w 2085975"/>
                <a:gd name="connsiteY166" fmla="*/ 120015 h 2381250"/>
                <a:gd name="connsiteX167" fmla="*/ 337185 w 2085975"/>
                <a:gd name="connsiteY167" fmla="*/ 74295 h 2381250"/>
                <a:gd name="connsiteX168" fmla="*/ 403860 w 2085975"/>
                <a:gd name="connsiteY168" fmla="*/ 85725 h 2381250"/>
                <a:gd name="connsiteX169" fmla="*/ 381000 w 2085975"/>
                <a:gd name="connsiteY169" fmla="*/ 49530 h 2381250"/>
                <a:gd name="connsiteX170" fmla="*/ 432435 w 2085975"/>
                <a:gd name="connsiteY170" fmla="*/ 13335 h 2381250"/>
                <a:gd name="connsiteX171" fmla="*/ 537210 w 2085975"/>
                <a:gd name="connsiteY171"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20026 w 2085975"/>
                <a:gd name="connsiteY12" fmla="*/ 2180511 h 2381250"/>
                <a:gd name="connsiteX13" fmla="*/ 820091 w 2085975"/>
                <a:gd name="connsiteY13" fmla="*/ 2180928 h 2381250"/>
                <a:gd name="connsiteX14" fmla="*/ 820026 w 2085975"/>
                <a:gd name="connsiteY14" fmla="*/ 2180511 h 2381250"/>
                <a:gd name="connsiteX15" fmla="*/ 1565691 w 2085975"/>
                <a:gd name="connsiteY15" fmla="*/ 1775952 h 2381250"/>
                <a:gd name="connsiteX16" fmla="*/ 1562956 w 2085975"/>
                <a:gd name="connsiteY16" fmla="*/ 1776635 h 2381250"/>
                <a:gd name="connsiteX17" fmla="*/ 1565691 w 2085975"/>
                <a:gd name="connsiteY17" fmla="*/ 1775952 h 2381250"/>
                <a:gd name="connsiteX18" fmla="*/ 338452 w 2085975"/>
                <a:gd name="connsiteY18" fmla="*/ 1588442 h 2381250"/>
                <a:gd name="connsiteX19" fmla="*/ 338961 w 2085975"/>
                <a:gd name="connsiteY19" fmla="*/ 1588971 h 2381250"/>
                <a:gd name="connsiteX20" fmla="*/ 338452 w 2085975"/>
                <a:gd name="connsiteY20" fmla="*/ 1588442 h 2381250"/>
                <a:gd name="connsiteX21" fmla="*/ 537210 w 2085975"/>
                <a:gd name="connsiteY21" fmla="*/ 0 h 2381250"/>
                <a:gd name="connsiteX22" fmla="*/ 563880 w 2085975"/>
                <a:gd name="connsiteY22" fmla="*/ 80010 h 2381250"/>
                <a:gd name="connsiteX23" fmla="*/ 672465 w 2085975"/>
                <a:gd name="connsiteY23" fmla="*/ 51435 h 2381250"/>
                <a:gd name="connsiteX24" fmla="*/ 721352 w 2085975"/>
                <a:gd name="connsiteY24" fmla="*/ 29486 h 2381250"/>
                <a:gd name="connsiteX25" fmla="*/ 744855 w 2085975"/>
                <a:gd name="connsiteY25" fmla="*/ 59055 h 2381250"/>
                <a:gd name="connsiteX26" fmla="*/ 739140 w 2085975"/>
                <a:gd name="connsiteY26" fmla="*/ 89535 h 2381250"/>
                <a:gd name="connsiteX27" fmla="*/ 821055 w 2085975"/>
                <a:gd name="connsiteY27" fmla="*/ 93345 h 2381250"/>
                <a:gd name="connsiteX28" fmla="*/ 834390 w 2085975"/>
                <a:gd name="connsiteY28" fmla="*/ 19050 h 2381250"/>
                <a:gd name="connsiteX29" fmla="*/ 855345 w 2085975"/>
                <a:gd name="connsiteY29" fmla="*/ 47625 h 2381250"/>
                <a:gd name="connsiteX30" fmla="*/ 946785 w 2085975"/>
                <a:gd name="connsiteY30" fmla="*/ 47625 h 2381250"/>
                <a:gd name="connsiteX31" fmla="*/ 996315 w 2085975"/>
                <a:gd name="connsiteY31" fmla="*/ 38100 h 2381250"/>
                <a:gd name="connsiteX32" fmla="*/ 1003935 w 2085975"/>
                <a:gd name="connsiteY32" fmla="*/ 9525 h 2381250"/>
                <a:gd name="connsiteX33" fmla="*/ 1064895 w 2085975"/>
                <a:gd name="connsiteY33" fmla="*/ 0 h 2381250"/>
                <a:gd name="connsiteX34" fmla="*/ 1097280 w 2085975"/>
                <a:gd name="connsiteY34" fmla="*/ 102870 h 2381250"/>
                <a:gd name="connsiteX35" fmla="*/ 1110615 w 2085975"/>
                <a:gd name="connsiteY35" fmla="*/ 102870 h 2381250"/>
                <a:gd name="connsiteX36" fmla="*/ 1135380 w 2085975"/>
                <a:gd name="connsiteY36" fmla="*/ 190500 h 2381250"/>
                <a:gd name="connsiteX37" fmla="*/ 1137805 w 2085975"/>
                <a:gd name="connsiteY37" fmla="*/ 195722 h 2381250"/>
                <a:gd name="connsiteX38" fmla="*/ 1135380 w 2085975"/>
                <a:gd name="connsiteY38" fmla="*/ 198120 h 2381250"/>
                <a:gd name="connsiteX39" fmla="*/ 1131570 w 2085975"/>
                <a:gd name="connsiteY39" fmla="*/ 240030 h 2381250"/>
                <a:gd name="connsiteX40" fmla="*/ 1156335 w 2085975"/>
                <a:gd name="connsiteY40" fmla="*/ 346710 h 2381250"/>
                <a:gd name="connsiteX41" fmla="*/ 1099185 w 2085975"/>
                <a:gd name="connsiteY41" fmla="*/ 363855 h 2381250"/>
                <a:gd name="connsiteX42" fmla="*/ 1127760 w 2085975"/>
                <a:gd name="connsiteY42" fmla="*/ 510540 h 2381250"/>
                <a:gd name="connsiteX43" fmla="*/ 1148715 w 2085975"/>
                <a:gd name="connsiteY43" fmla="*/ 563880 h 2381250"/>
                <a:gd name="connsiteX44" fmla="*/ 1194435 w 2085975"/>
                <a:gd name="connsiteY44" fmla="*/ 641985 h 2381250"/>
                <a:gd name="connsiteX45" fmla="*/ 1215390 w 2085975"/>
                <a:gd name="connsiteY45" fmla="*/ 645795 h 2381250"/>
                <a:gd name="connsiteX46" fmla="*/ 1243965 w 2085975"/>
                <a:gd name="connsiteY46" fmla="*/ 737235 h 2381250"/>
                <a:gd name="connsiteX47" fmla="*/ 1423035 w 2085975"/>
                <a:gd name="connsiteY47" fmla="*/ 702945 h 2381250"/>
                <a:gd name="connsiteX48" fmla="*/ 1422609 w 2085975"/>
                <a:gd name="connsiteY48" fmla="*/ 700259 h 2381250"/>
                <a:gd name="connsiteX49" fmla="*/ 1468755 w 2085975"/>
                <a:gd name="connsiteY49" fmla="*/ 689610 h 2381250"/>
                <a:gd name="connsiteX50" fmla="*/ 1491615 w 2085975"/>
                <a:gd name="connsiteY50" fmla="*/ 659130 h 2381250"/>
                <a:gd name="connsiteX51" fmla="*/ 1520190 w 2085975"/>
                <a:gd name="connsiteY51" fmla="*/ 645795 h 2381250"/>
                <a:gd name="connsiteX52" fmla="*/ 1531620 w 2085975"/>
                <a:gd name="connsiteY52" fmla="*/ 613410 h 2381250"/>
                <a:gd name="connsiteX53" fmla="*/ 1552575 w 2085975"/>
                <a:gd name="connsiteY53" fmla="*/ 594360 h 2381250"/>
                <a:gd name="connsiteX54" fmla="*/ 1573530 w 2085975"/>
                <a:gd name="connsiteY54" fmla="*/ 609600 h 2381250"/>
                <a:gd name="connsiteX55" fmla="*/ 1567815 w 2085975"/>
                <a:gd name="connsiteY55" fmla="*/ 708660 h 2381250"/>
                <a:gd name="connsiteX56" fmla="*/ 1638300 w 2085975"/>
                <a:gd name="connsiteY56" fmla="*/ 786765 h 2381250"/>
                <a:gd name="connsiteX57" fmla="*/ 1640205 w 2085975"/>
                <a:gd name="connsiteY57" fmla="*/ 851535 h 2381250"/>
                <a:gd name="connsiteX58" fmla="*/ 1615440 w 2085975"/>
                <a:gd name="connsiteY58" fmla="*/ 872490 h 2381250"/>
                <a:gd name="connsiteX59" fmla="*/ 1678305 w 2085975"/>
                <a:gd name="connsiteY59" fmla="*/ 876300 h 2381250"/>
                <a:gd name="connsiteX60" fmla="*/ 1964632 w 2085975"/>
                <a:gd name="connsiteY60" fmla="*/ 811829 h 2381250"/>
                <a:gd name="connsiteX61" fmla="*/ 1985010 w 2085975"/>
                <a:gd name="connsiteY61" fmla="*/ 889635 h 2381250"/>
                <a:gd name="connsiteX62" fmla="*/ 1977390 w 2085975"/>
                <a:gd name="connsiteY62" fmla="*/ 942975 h 2381250"/>
                <a:gd name="connsiteX63" fmla="*/ 1912620 w 2085975"/>
                <a:gd name="connsiteY63" fmla="*/ 952500 h 2381250"/>
                <a:gd name="connsiteX64" fmla="*/ 1912620 w 2085975"/>
                <a:gd name="connsiteY64" fmla="*/ 1022985 h 2381250"/>
                <a:gd name="connsiteX65" fmla="*/ 1956435 w 2085975"/>
                <a:gd name="connsiteY65" fmla="*/ 1028700 h 2381250"/>
                <a:gd name="connsiteX66" fmla="*/ 1996440 w 2085975"/>
                <a:gd name="connsiteY66" fmla="*/ 1002030 h 2381250"/>
                <a:gd name="connsiteX67" fmla="*/ 1975485 w 2085975"/>
                <a:gd name="connsiteY67" fmla="*/ 1057275 h 2381250"/>
                <a:gd name="connsiteX68" fmla="*/ 1971675 w 2085975"/>
                <a:gd name="connsiteY68" fmla="*/ 1137285 h 2381250"/>
                <a:gd name="connsiteX69" fmla="*/ 1976108 w 2085975"/>
                <a:gd name="connsiteY69" fmla="*/ 1138062 h 2381250"/>
                <a:gd name="connsiteX70" fmla="*/ 2025015 w 2085975"/>
                <a:gd name="connsiteY70" fmla="*/ 1226820 h 2381250"/>
                <a:gd name="connsiteX71" fmla="*/ 1965960 w 2085975"/>
                <a:gd name="connsiteY71" fmla="*/ 1257300 h 2381250"/>
                <a:gd name="connsiteX72" fmla="*/ 1975485 w 2085975"/>
                <a:gd name="connsiteY72" fmla="*/ 1295400 h 2381250"/>
                <a:gd name="connsiteX73" fmla="*/ 1929765 w 2085975"/>
                <a:gd name="connsiteY73" fmla="*/ 1350645 h 2381250"/>
                <a:gd name="connsiteX74" fmla="*/ 2057400 w 2085975"/>
                <a:gd name="connsiteY74" fmla="*/ 1419225 h 2381250"/>
                <a:gd name="connsiteX75" fmla="*/ 2034540 w 2085975"/>
                <a:gd name="connsiteY75" fmla="*/ 1451610 h 2381250"/>
                <a:gd name="connsiteX76" fmla="*/ 2085975 w 2085975"/>
                <a:gd name="connsiteY76" fmla="*/ 1527810 h 2381250"/>
                <a:gd name="connsiteX77" fmla="*/ 2080260 w 2085975"/>
                <a:gd name="connsiteY77" fmla="*/ 1565910 h 2381250"/>
                <a:gd name="connsiteX78" fmla="*/ 2045970 w 2085975"/>
                <a:gd name="connsiteY78" fmla="*/ 1581150 h 2381250"/>
                <a:gd name="connsiteX79" fmla="*/ 2013585 w 2085975"/>
                <a:gd name="connsiteY79" fmla="*/ 1657350 h 2381250"/>
                <a:gd name="connsiteX80" fmla="*/ 2047875 w 2085975"/>
                <a:gd name="connsiteY80" fmla="*/ 1691640 h 2381250"/>
                <a:gd name="connsiteX81" fmla="*/ 2011680 w 2085975"/>
                <a:gd name="connsiteY81" fmla="*/ 1737360 h 2381250"/>
                <a:gd name="connsiteX82" fmla="*/ 2013585 w 2085975"/>
                <a:gd name="connsiteY82" fmla="*/ 1739265 h 2381250"/>
                <a:gd name="connsiteX83" fmla="*/ 1912620 w 2085975"/>
                <a:gd name="connsiteY83" fmla="*/ 1644015 h 2381250"/>
                <a:gd name="connsiteX84" fmla="*/ 1823085 w 2085975"/>
                <a:gd name="connsiteY84" fmla="*/ 1708785 h 2381250"/>
                <a:gd name="connsiteX85" fmla="*/ 1691640 w 2085975"/>
                <a:gd name="connsiteY85" fmla="*/ 1737360 h 2381250"/>
                <a:gd name="connsiteX86" fmla="*/ 1678305 w 2085975"/>
                <a:gd name="connsiteY86" fmla="*/ 1722120 h 2381250"/>
                <a:gd name="connsiteX87" fmla="*/ 1621155 w 2085975"/>
                <a:gd name="connsiteY87" fmla="*/ 1737360 h 2381250"/>
                <a:gd name="connsiteX88" fmla="*/ 1617345 w 2085975"/>
                <a:gd name="connsiteY88" fmla="*/ 1760220 h 2381250"/>
                <a:gd name="connsiteX89" fmla="*/ 1565432 w 2085975"/>
                <a:gd name="connsiteY89" fmla="*/ 1773198 h 2381250"/>
                <a:gd name="connsiteX90" fmla="*/ 1564005 w 2085975"/>
                <a:gd name="connsiteY90" fmla="*/ 1771650 h 2381250"/>
                <a:gd name="connsiteX91" fmla="*/ 1520190 w 2085975"/>
                <a:gd name="connsiteY91" fmla="*/ 1811655 h 2381250"/>
                <a:gd name="connsiteX92" fmla="*/ 1501140 w 2085975"/>
                <a:gd name="connsiteY92" fmla="*/ 1811655 h 2381250"/>
                <a:gd name="connsiteX93" fmla="*/ 1428750 w 2085975"/>
                <a:gd name="connsiteY93" fmla="*/ 1903095 h 2381250"/>
                <a:gd name="connsiteX94" fmla="*/ 1421130 w 2085975"/>
                <a:gd name="connsiteY94" fmla="*/ 1952625 h 2381250"/>
                <a:gd name="connsiteX95" fmla="*/ 1396365 w 2085975"/>
                <a:gd name="connsiteY95" fmla="*/ 1918335 h 2381250"/>
                <a:gd name="connsiteX96" fmla="*/ 1358265 w 2085975"/>
                <a:gd name="connsiteY96" fmla="*/ 1986915 h 2381250"/>
                <a:gd name="connsiteX97" fmla="*/ 1343025 w 2085975"/>
                <a:gd name="connsiteY97" fmla="*/ 1986915 h 2381250"/>
                <a:gd name="connsiteX98" fmla="*/ 1297305 w 2085975"/>
                <a:gd name="connsiteY98" fmla="*/ 2019300 h 2381250"/>
                <a:gd name="connsiteX99" fmla="*/ 1301115 w 2085975"/>
                <a:gd name="connsiteY99" fmla="*/ 2038350 h 2381250"/>
                <a:gd name="connsiteX100" fmla="*/ 1259205 w 2085975"/>
                <a:gd name="connsiteY100" fmla="*/ 2066925 h 2381250"/>
                <a:gd name="connsiteX101" fmla="*/ 1272540 w 2085975"/>
                <a:gd name="connsiteY101" fmla="*/ 2097405 h 2381250"/>
                <a:gd name="connsiteX102" fmla="*/ 1202055 w 2085975"/>
                <a:gd name="connsiteY102" fmla="*/ 2106930 h 2381250"/>
                <a:gd name="connsiteX103" fmla="*/ 1183005 w 2085975"/>
                <a:gd name="connsiteY103" fmla="*/ 2143125 h 2381250"/>
                <a:gd name="connsiteX104" fmla="*/ 1156335 w 2085975"/>
                <a:gd name="connsiteY104" fmla="*/ 2164080 h 2381250"/>
                <a:gd name="connsiteX105" fmla="*/ 1122045 w 2085975"/>
                <a:gd name="connsiteY105" fmla="*/ 2141220 h 2381250"/>
                <a:gd name="connsiteX106" fmla="*/ 1107891 w 2085975"/>
                <a:gd name="connsiteY106" fmla="*/ 2157396 h 2381250"/>
                <a:gd name="connsiteX107" fmla="*/ 1106805 w 2085975"/>
                <a:gd name="connsiteY107" fmla="*/ 2156460 h 2381250"/>
                <a:gd name="connsiteX108" fmla="*/ 979170 w 2085975"/>
                <a:gd name="connsiteY108" fmla="*/ 2042160 h 2381250"/>
                <a:gd name="connsiteX109" fmla="*/ 932138 w 2085975"/>
                <a:gd name="connsiteY109" fmla="*/ 2104529 h 2381250"/>
                <a:gd name="connsiteX110" fmla="*/ 851535 w 2085975"/>
                <a:gd name="connsiteY110" fmla="*/ 2101216 h 2381250"/>
                <a:gd name="connsiteX111" fmla="*/ 847725 w 2085975"/>
                <a:gd name="connsiteY111" fmla="*/ 2129791 h 2381250"/>
                <a:gd name="connsiteX112" fmla="*/ 689610 w 2085975"/>
                <a:gd name="connsiteY112" fmla="*/ 2129791 h 2381250"/>
                <a:gd name="connsiteX113" fmla="*/ 685800 w 2085975"/>
                <a:gd name="connsiteY113" fmla="*/ 2025016 h 2381250"/>
                <a:gd name="connsiteX114" fmla="*/ 683980 w 2085975"/>
                <a:gd name="connsiteY114" fmla="*/ 2024761 h 2381250"/>
                <a:gd name="connsiteX115" fmla="*/ 701040 w 2085975"/>
                <a:gd name="connsiteY115" fmla="*/ 1973580 h 2381250"/>
                <a:gd name="connsiteX116" fmla="*/ 659130 w 2085975"/>
                <a:gd name="connsiteY116" fmla="*/ 1939290 h 2381250"/>
                <a:gd name="connsiteX117" fmla="*/ 662940 w 2085975"/>
                <a:gd name="connsiteY117" fmla="*/ 1899285 h 2381250"/>
                <a:gd name="connsiteX118" fmla="*/ 674370 w 2085975"/>
                <a:gd name="connsiteY118" fmla="*/ 1836420 h 2381250"/>
                <a:gd name="connsiteX119" fmla="*/ 643890 w 2085975"/>
                <a:gd name="connsiteY119" fmla="*/ 1802130 h 2381250"/>
                <a:gd name="connsiteX120" fmla="*/ 590550 w 2085975"/>
                <a:gd name="connsiteY120" fmla="*/ 1790700 h 2381250"/>
                <a:gd name="connsiteX121" fmla="*/ 520065 w 2085975"/>
                <a:gd name="connsiteY121" fmla="*/ 1731645 h 2381250"/>
                <a:gd name="connsiteX122" fmla="*/ 520065 w 2085975"/>
                <a:gd name="connsiteY122" fmla="*/ 1704975 h 2381250"/>
                <a:gd name="connsiteX123" fmla="*/ 491490 w 2085975"/>
                <a:gd name="connsiteY123" fmla="*/ 1708785 h 2381250"/>
                <a:gd name="connsiteX124" fmla="*/ 386715 w 2085975"/>
                <a:gd name="connsiteY124" fmla="*/ 1638300 h 2381250"/>
                <a:gd name="connsiteX125" fmla="*/ 345639 w 2085975"/>
                <a:gd name="connsiteY125" fmla="*/ 1595581 h 2381250"/>
                <a:gd name="connsiteX126" fmla="*/ 346710 w 2085975"/>
                <a:gd name="connsiteY126" fmla="*/ 1543050 h 2381250"/>
                <a:gd name="connsiteX127" fmla="*/ 302895 w 2085975"/>
                <a:gd name="connsiteY127" fmla="*/ 1522095 h 2381250"/>
                <a:gd name="connsiteX128" fmla="*/ 318135 w 2085975"/>
                <a:gd name="connsiteY128" fmla="*/ 1470660 h 2381250"/>
                <a:gd name="connsiteX129" fmla="*/ 274320 w 2085975"/>
                <a:gd name="connsiteY129" fmla="*/ 1491615 h 2381250"/>
                <a:gd name="connsiteX130" fmla="*/ 241935 w 2085975"/>
                <a:gd name="connsiteY130" fmla="*/ 1491615 h 2381250"/>
                <a:gd name="connsiteX131" fmla="*/ 236220 w 2085975"/>
                <a:gd name="connsiteY131" fmla="*/ 1510665 h 2381250"/>
                <a:gd name="connsiteX132" fmla="*/ 85676 w 2085975"/>
                <a:gd name="connsiteY132" fmla="*/ 1510087 h 2381250"/>
                <a:gd name="connsiteX133" fmla="*/ 80010 w 2085975"/>
                <a:gd name="connsiteY133" fmla="*/ 1443990 h 2381250"/>
                <a:gd name="connsiteX134" fmla="*/ 30480 w 2085975"/>
                <a:gd name="connsiteY134" fmla="*/ 1466850 h 2381250"/>
                <a:gd name="connsiteX135" fmla="*/ 9525 w 2085975"/>
                <a:gd name="connsiteY135" fmla="*/ 1390650 h 2381250"/>
                <a:gd name="connsiteX136" fmla="*/ 0 w 2085975"/>
                <a:gd name="connsiteY136" fmla="*/ 1389648 h 2381250"/>
                <a:gd name="connsiteX137" fmla="*/ 0 w 2085975"/>
                <a:gd name="connsiteY137" fmla="*/ 1352550 h 2381250"/>
                <a:gd name="connsiteX138" fmla="*/ 30480 w 2085975"/>
                <a:gd name="connsiteY138" fmla="*/ 1314450 h 2381250"/>
                <a:gd name="connsiteX139" fmla="*/ 95250 w 2085975"/>
                <a:gd name="connsiteY139" fmla="*/ 1303020 h 2381250"/>
                <a:gd name="connsiteX140" fmla="*/ 112395 w 2085975"/>
                <a:gd name="connsiteY140" fmla="*/ 1238250 h 2381250"/>
                <a:gd name="connsiteX141" fmla="*/ 100965 w 2085975"/>
                <a:gd name="connsiteY141" fmla="*/ 1143000 h 2381250"/>
                <a:gd name="connsiteX142" fmla="*/ 101779 w 2085975"/>
                <a:gd name="connsiteY142" fmla="*/ 1135131 h 2381250"/>
                <a:gd name="connsiteX143" fmla="*/ 190501 w 2085975"/>
                <a:gd name="connsiteY143" fmla="*/ 1110615 h 2381250"/>
                <a:gd name="connsiteX144" fmla="*/ 207646 w 2085975"/>
                <a:gd name="connsiteY144" fmla="*/ 1022985 h 2381250"/>
                <a:gd name="connsiteX145" fmla="*/ 186691 w 2085975"/>
                <a:gd name="connsiteY145" fmla="*/ 986790 h 2381250"/>
                <a:gd name="connsiteX146" fmla="*/ 57151 w 2085975"/>
                <a:gd name="connsiteY146" fmla="*/ 969645 h 2381250"/>
                <a:gd name="connsiteX147" fmla="*/ 125731 w 2085975"/>
                <a:gd name="connsiteY147" fmla="*/ 843915 h 2381250"/>
                <a:gd name="connsiteX148" fmla="*/ 129541 w 2085975"/>
                <a:gd name="connsiteY148" fmla="*/ 731520 h 2381250"/>
                <a:gd name="connsiteX149" fmla="*/ 104775 w 2085975"/>
                <a:gd name="connsiteY149" fmla="*/ 715066 h 2381250"/>
                <a:gd name="connsiteX150" fmla="*/ 104775 w 2085975"/>
                <a:gd name="connsiteY150" fmla="*/ 567691 h 2381250"/>
                <a:gd name="connsiteX151" fmla="*/ 125730 w 2085975"/>
                <a:gd name="connsiteY151" fmla="*/ 489586 h 2381250"/>
                <a:gd name="connsiteX152" fmla="*/ 95250 w 2085975"/>
                <a:gd name="connsiteY152" fmla="*/ 447676 h 2381250"/>
                <a:gd name="connsiteX153" fmla="*/ 169545 w 2085975"/>
                <a:gd name="connsiteY153" fmla="*/ 449581 h 2381250"/>
                <a:gd name="connsiteX154" fmla="*/ 164949 w 2085975"/>
                <a:gd name="connsiteY154" fmla="*/ 446066 h 2381250"/>
                <a:gd name="connsiteX155" fmla="*/ 169545 w 2085975"/>
                <a:gd name="connsiteY155" fmla="*/ 447675 h 2381250"/>
                <a:gd name="connsiteX156" fmla="*/ 200025 w 2085975"/>
                <a:gd name="connsiteY156" fmla="*/ 382905 h 2381250"/>
                <a:gd name="connsiteX157" fmla="*/ 283845 w 2085975"/>
                <a:gd name="connsiteY157" fmla="*/ 384810 h 2381250"/>
                <a:gd name="connsiteX158" fmla="*/ 329565 w 2085975"/>
                <a:gd name="connsiteY158" fmla="*/ 361950 h 2381250"/>
                <a:gd name="connsiteX159" fmla="*/ 344805 w 2085975"/>
                <a:gd name="connsiteY159" fmla="*/ 335280 h 2381250"/>
                <a:gd name="connsiteX160" fmla="*/ 348615 w 2085975"/>
                <a:gd name="connsiteY160" fmla="*/ 266700 h 2381250"/>
                <a:gd name="connsiteX161" fmla="*/ 325755 w 2085975"/>
                <a:gd name="connsiteY161" fmla="*/ 198120 h 2381250"/>
                <a:gd name="connsiteX162" fmla="*/ 272415 w 2085975"/>
                <a:gd name="connsiteY162" fmla="*/ 137160 h 2381250"/>
                <a:gd name="connsiteX163" fmla="*/ 295275 w 2085975"/>
                <a:gd name="connsiteY163" fmla="*/ 125730 h 2381250"/>
                <a:gd name="connsiteX164" fmla="*/ 293496 w 2085975"/>
                <a:gd name="connsiteY164" fmla="*/ 119401 h 2381250"/>
                <a:gd name="connsiteX165" fmla="*/ 295275 w 2085975"/>
                <a:gd name="connsiteY165" fmla="*/ 120015 h 2381250"/>
                <a:gd name="connsiteX166" fmla="*/ 337185 w 2085975"/>
                <a:gd name="connsiteY166" fmla="*/ 74295 h 2381250"/>
                <a:gd name="connsiteX167" fmla="*/ 403860 w 2085975"/>
                <a:gd name="connsiteY167" fmla="*/ 85725 h 2381250"/>
                <a:gd name="connsiteX168" fmla="*/ 381000 w 2085975"/>
                <a:gd name="connsiteY168" fmla="*/ 49530 h 2381250"/>
                <a:gd name="connsiteX169" fmla="*/ 432435 w 2085975"/>
                <a:gd name="connsiteY169" fmla="*/ 13335 h 2381250"/>
                <a:gd name="connsiteX170" fmla="*/ 537210 w 2085975"/>
                <a:gd name="connsiteY170"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565691 w 2085975"/>
                <a:gd name="connsiteY12" fmla="*/ 1775952 h 2381250"/>
                <a:gd name="connsiteX13" fmla="*/ 1562956 w 2085975"/>
                <a:gd name="connsiteY13" fmla="*/ 1776635 h 2381250"/>
                <a:gd name="connsiteX14" fmla="*/ 1565691 w 2085975"/>
                <a:gd name="connsiteY14" fmla="*/ 1775952 h 2381250"/>
                <a:gd name="connsiteX15" fmla="*/ 338452 w 2085975"/>
                <a:gd name="connsiteY15" fmla="*/ 1588442 h 2381250"/>
                <a:gd name="connsiteX16" fmla="*/ 338961 w 2085975"/>
                <a:gd name="connsiteY16" fmla="*/ 1588971 h 2381250"/>
                <a:gd name="connsiteX17" fmla="*/ 338452 w 2085975"/>
                <a:gd name="connsiteY17" fmla="*/ 1588442 h 2381250"/>
                <a:gd name="connsiteX18" fmla="*/ 537210 w 2085975"/>
                <a:gd name="connsiteY18" fmla="*/ 0 h 2381250"/>
                <a:gd name="connsiteX19" fmla="*/ 563880 w 2085975"/>
                <a:gd name="connsiteY19" fmla="*/ 80010 h 2381250"/>
                <a:gd name="connsiteX20" fmla="*/ 672465 w 2085975"/>
                <a:gd name="connsiteY20" fmla="*/ 51435 h 2381250"/>
                <a:gd name="connsiteX21" fmla="*/ 721352 w 2085975"/>
                <a:gd name="connsiteY21" fmla="*/ 29486 h 2381250"/>
                <a:gd name="connsiteX22" fmla="*/ 744855 w 2085975"/>
                <a:gd name="connsiteY22" fmla="*/ 59055 h 2381250"/>
                <a:gd name="connsiteX23" fmla="*/ 739140 w 2085975"/>
                <a:gd name="connsiteY23" fmla="*/ 89535 h 2381250"/>
                <a:gd name="connsiteX24" fmla="*/ 821055 w 2085975"/>
                <a:gd name="connsiteY24" fmla="*/ 93345 h 2381250"/>
                <a:gd name="connsiteX25" fmla="*/ 834390 w 2085975"/>
                <a:gd name="connsiteY25" fmla="*/ 19050 h 2381250"/>
                <a:gd name="connsiteX26" fmla="*/ 855345 w 2085975"/>
                <a:gd name="connsiteY26" fmla="*/ 47625 h 2381250"/>
                <a:gd name="connsiteX27" fmla="*/ 946785 w 2085975"/>
                <a:gd name="connsiteY27" fmla="*/ 47625 h 2381250"/>
                <a:gd name="connsiteX28" fmla="*/ 996315 w 2085975"/>
                <a:gd name="connsiteY28" fmla="*/ 38100 h 2381250"/>
                <a:gd name="connsiteX29" fmla="*/ 1003935 w 2085975"/>
                <a:gd name="connsiteY29" fmla="*/ 9525 h 2381250"/>
                <a:gd name="connsiteX30" fmla="*/ 1064895 w 2085975"/>
                <a:gd name="connsiteY30" fmla="*/ 0 h 2381250"/>
                <a:gd name="connsiteX31" fmla="*/ 1097280 w 2085975"/>
                <a:gd name="connsiteY31" fmla="*/ 102870 h 2381250"/>
                <a:gd name="connsiteX32" fmla="*/ 1110615 w 2085975"/>
                <a:gd name="connsiteY32" fmla="*/ 102870 h 2381250"/>
                <a:gd name="connsiteX33" fmla="*/ 1135380 w 2085975"/>
                <a:gd name="connsiteY33" fmla="*/ 190500 h 2381250"/>
                <a:gd name="connsiteX34" fmla="*/ 1137805 w 2085975"/>
                <a:gd name="connsiteY34" fmla="*/ 195722 h 2381250"/>
                <a:gd name="connsiteX35" fmla="*/ 1135380 w 2085975"/>
                <a:gd name="connsiteY35" fmla="*/ 198120 h 2381250"/>
                <a:gd name="connsiteX36" fmla="*/ 1131570 w 2085975"/>
                <a:gd name="connsiteY36" fmla="*/ 240030 h 2381250"/>
                <a:gd name="connsiteX37" fmla="*/ 1156335 w 2085975"/>
                <a:gd name="connsiteY37" fmla="*/ 346710 h 2381250"/>
                <a:gd name="connsiteX38" fmla="*/ 1099185 w 2085975"/>
                <a:gd name="connsiteY38" fmla="*/ 363855 h 2381250"/>
                <a:gd name="connsiteX39" fmla="*/ 1127760 w 2085975"/>
                <a:gd name="connsiteY39" fmla="*/ 510540 h 2381250"/>
                <a:gd name="connsiteX40" fmla="*/ 1148715 w 2085975"/>
                <a:gd name="connsiteY40" fmla="*/ 563880 h 2381250"/>
                <a:gd name="connsiteX41" fmla="*/ 1194435 w 2085975"/>
                <a:gd name="connsiteY41" fmla="*/ 641985 h 2381250"/>
                <a:gd name="connsiteX42" fmla="*/ 1215390 w 2085975"/>
                <a:gd name="connsiteY42" fmla="*/ 645795 h 2381250"/>
                <a:gd name="connsiteX43" fmla="*/ 1243965 w 2085975"/>
                <a:gd name="connsiteY43" fmla="*/ 737235 h 2381250"/>
                <a:gd name="connsiteX44" fmla="*/ 1423035 w 2085975"/>
                <a:gd name="connsiteY44" fmla="*/ 702945 h 2381250"/>
                <a:gd name="connsiteX45" fmla="*/ 1422609 w 2085975"/>
                <a:gd name="connsiteY45" fmla="*/ 700259 h 2381250"/>
                <a:gd name="connsiteX46" fmla="*/ 1468755 w 2085975"/>
                <a:gd name="connsiteY46" fmla="*/ 689610 h 2381250"/>
                <a:gd name="connsiteX47" fmla="*/ 1491615 w 2085975"/>
                <a:gd name="connsiteY47" fmla="*/ 659130 h 2381250"/>
                <a:gd name="connsiteX48" fmla="*/ 1520190 w 2085975"/>
                <a:gd name="connsiteY48" fmla="*/ 645795 h 2381250"/>
                <a:gd name="connsiteX49" fmla="*/ 1531620 w 2085975"/>
                <a:gd name="connsiteY49" fmla="*/ 613410 h 2381250"/>
                <a:gd name="connsiteX50" fmla="*/ 1552575 w 2085975"/>
                <a:gd name="connsiteY50" fmla="*/ 594360 h 2381250"/>
                <a:gd name="connsiteX51" fmla="*/ 1573530 w 2085975"/>
                <a:gd name="connsiteY51" fmla="*/ 609600 h 2381250"/>
                <a:gd name="connsiteX52" fmla="*/ 1567815 w 2085975"/>
                <a:gd name="connsiteY52" fmla="*/ 708660 h 2381250"/>
                <a:gd name="connsiteX53" fmla="*/ 1638300 w 2085975"/>
                <a:gd name="connsiteY53" fmla="*/ 786765 h 2381250"/>
                <a:gd name="connsiteX54" fmla="*/ 1640205 w 2085975"/>
                <a:gd name="connsiteY54" fmla="*/ 851535 h 2381250"/>
                <a:gd name="connsiteX55" fmla="*/ 1615440 w 2085975"/>
                <a:gd name="connsiteY55" fmla="*/ 872490 h 2381250"/>
                <a:gd name="connsiteX56" fmla="*/ 1678305 w 2085975"/>
                <a:gd name="connsiteY56" fmla="*/ 876300 h 2381250"/>
                <a:gd name="connsiteX57" fmla="*/ 1964632 w 2085975"/>
                <a:gd name="connsiteY57" fmla="*/ 811829 h 2381250"/>
                <a:gd name="connsiteX58" fmla="*/ 1985010 w 2085975"/>
                <a:gd name="connsiteY58" fmla="*/ 889635 h 2381250"/>
                <a:gd name="connsiteX59" fmla="*/ 1977390 w 2085975"/>
                <a:gd name="connsiteY59" fmla="*/ 942975 h 2381250"/>
                <a:gd name="connsiteX60" fmla="*/ 1912620 w 2085975"/>
                <a:gd name="connsiteY60" fmla="*/ 952500 h 2381250"/>
                <a:gd name="connsiteX61" fmla="*/ 1912620 w 2085975"/>
                <a:gd name="connsiteY61" fmla="*/ 1022985 h 2381250"/>
                <a:gd name="connsiteX62" fmla="*/ 1956435 w 2085975"/>
                <a:gd name="connsiteY62" fmla="*/ 1028700 h 2381250"/>
                <a:gd name="connsiteX63" fmla="*/ 1996440 w 2085975"/>
                <a:gd name="connsiteY63" fmla="*/ 1002030 h 2381250"/>
                <a:gd name="connsiteX64" fmla="*/ 1975485 w 2085975"/>
                <a:gd name="connsiteY64" fmla="*/ 1057275 h 2381250"/>
                <a:gd name="connsiteX65" fmla="*/ 1971675 w 2085975"/>
                <a:gd name="connsiteY65" fmla="*/ 1137285 h 2381250"/>
                <a:gd name="connsiteX66" fmla="*/ 1976108 w 2085975"/>
                <a:gd name="connsiteY66" fmla="*/ 1138062 h 2381250"/>
                <a:gd name="connsiteX67" fmla="*/ 2025015 w 2085975"/>
                <a:gd name="connsiteY67" fmla="*/ 1226820 h 2381250"/>
                <a:gd name="connsiteX68" fmla="*/ 1965960 w 2085975"/>
                <a:gd name="connsiteY68" fmla="*/ 1257300 h 2381250"/>
                <a:gd name="connsiteX69" fmla="*/ 1975485 w 2085975"/>
                <a:gd name="connsiteY69" fmla="*/ 1295400 h 2381250"/>
                <a:gd name="connsiteX70" fmla="*/ 1929765 w 2085975"/>
                <a:gd name="connsiteY70" fmla="*/ 1350645 h 2381250"/>
                <a:gd name="connsiteX71" fmla="*/ 2057400 w 2085975"/>
                <a:gd name="connsiteY71" fmla="*/ 1419225 h 2381250"/>
                <a:gd name="connsiteX72" fmla="*/ 2034540 w 2085975"/>
                <a:gd name="connsiteY72" fmla="*/ 1451610 h 2381250"/>
                <a:gd name="connsiteX73" fmla="*/ 2085975 w 2085975"/>
                <a:gd name="connsiteY73" fmla="*/ 1527810 h 2381250"/>
                <a:gd name="connsiteX74" fmla="*/ 2080260 w 2085975"/>
                <a:gd name="connsiteY74" fmla="*/ 1565910 h 2381250"/>
                <a:gd name="connsiteX75" fmla="*/ 2045970 w 2085975"/>
                <a:gd name="connsiteY75" fmla="*/ 1581150 h 2381250"/>
                <a:gd name="connsiteX76" fmla="*/ 2013585 w 2085975"/>
                <a:gd name="connsiteY76" fmla="*/ 1657350 h 2381250"/>
                <a:gd name="connsiteX77" fmla="*/ 2047875 w 2085975"/>
                <a:gd name="connsiteY77" fmla="*/ 1691640 h 2381250"/>
                <a:gd name="connsiteX78" fmla="*/ 2011680 w 2085975"/>
                <a:gd name="connsiteY78" fmla="*/ 1737360 h 2381250"/>
                <a:gd name="connsiteX79" fmla="*/ 2013585 w 2085975"/>
                <a:gd name="connsiteY79" fmla="*/ 1739265 h 2381250"/>
                <a:gd name="connsiteX80" fmla="*/ 1912620 w 2085975"/>
                <a:gd name="connsiteY80" fmla="*/ 1644015 h 2381250"/>
                <a:gd name="connsiteX81" fmla="*/ 1823085 w 2085975"/>
                <a:gd name="connsiteY81" fmla="*/ 1708785 h 2381250"/>
                <a:gd name="connsiteX82" fmla="*/ 1691640 w 2085975"/>
                <a:gd name="connsiteY82" fmla="*/ 1737360 h 2381250"/>
                <a:gd name="connsiteX83" fmla="*/ 1678305 w 2085975"/>
                <a:gd name="connsiteY83" fmla="*/ 1722120 h 2381250"/>
                <a:gd name="connsiteX84" fmla="*/ 1621155 w 2085975"/>
                <a:gd name="connsiteY84" fmla="*/ 1737360 h 2381250"/>
                <a:gd name="connsiteX85" fmla="*/ 1617345 w 2085975"/>
                <a:gd name="connsiteY85" fmla="*/ 1760220 h 2381250"/>
                <a:gd name="connsiteX86" fmla="*/ 1565432 w 2085975"/>
                <a:gd name="connsiteY86" fmla="*/ 1773198 h 2381250"/>
                <a:gd name="connsiteX87" fmla="*/ 1564005 w 2085975"/>
                <a:gd name="connsiteY87" fmla="*/ 1771650 h 2381250"/>
                <a:gd name="connsiteX88" fmla="*/ 1520190 w 2085975"/>
                <a:gd name="connsiteY88" fmla="*/ 1811655 h 2381250"/>
                <a:gd name="connsiteX89" fmla="*/ 1501140 w 2085975"/>
                <a:gd name="connsiteY89" fmla="*/ 1811655 h 2381250"/>
                <a:gd name="connsiteX90" fmla="*/ 1428750 w 2085975"/>
                <a:gd name="connsiteY90" fmla="*/ 1903095 h 2381250"/>
                <a:gd name="connsiteX91" fmla="*/ 1421130 w 2085975"/>
                <a:gd name="connsiteY91" fmla="*/ 1952625 h 2381250"/>
                <a:gd name="connsiteX92" fmla="*/ 1396365 w 2085975"/>
                <a:gd name="connsiteY92" fmla="*/ 1918335 h 2381250"/>
                <a:gd name="connsiteX93" fmla="*/ 1358265 w 2085975"/>
                <a:gd name="connsiteY93" fmla="*/ 1986915 h 2381250"/>
                <a:gd name="connsiteX94" fmla="*/ 1343025 w 2085975"/>
                <a:gd name="connsiteY94" fmla="*/ 1986915 h 2381250"/>
                <a:gd name="connsiteX95" fmla="*/ 1297305 w 2085975"/>
                <a:gd name="connsiteY95" fmla="*/ 2019300 h 2381250"/>
                <a:gd name="connsiteX96" fmla="*/ 1301115 w 2085975"/>
                <a:gd name="connsiteY96" fmla="*/ 2038350 h 2381250"/>
                <a:gd name="connsiteX97" fmla="*/ 1259205 w 2085975"/>
                <a:gd name="connsiteY97" fmla="*/ 2066925 h 2381250"/>
                <a:gd name="connsiteX98" fmla="*/ 1272540 w 2085975"/>
                <a:gd name="connsiteY98" fmla="*/ 2097405 h 2381250"/>
                <a:gd name="connsiteX99" fmla="*/ 1202055 w 2085975"/>
                <a:gd name="connsiteY99" fmla="*/ 2106930 h 2381250"/>
                <a:gd name="connsiteX100" fmla="*/ 1183005 w 2085975"/>
                <a:gd name="connsiteY100" fmla="*/ 2143125 h 2381250"/>
                <a:gd name="connsiteX101" fmla="*/ 1156335 w 2085975"/>
                <a:gd name="connsiteY101" fmla="*/ 2164080 h 2381250"/>
                <a:gd name="connsiteX102" fmla="*/ 1122045 w 2085975"/>
                <a:gd name="connsiteY102" fmla="*/ 2141220 h 2381250"/>
                <a:gd name="connsiteX103" fmla="*/ 1107891 w 2085975"/>
                <a:gd name="connsiteY103" fmla="*/ 2157396 h 2381250"/>
                <a:gd name="connsiteX104" fmla="*/ 1106805 w 2085975"/>
                <a:gd name="connsiteY104" fmla="*/ 2156460 h 2381250"/>
                <a:gd name="connsiteX105" fmla="*/ 979170 w 2085975"/>
                <a:gd name="connsiteY105" fmla="*/ 2042160 h 2381250"/>
                <a:gd name="connsiteX106" fmla="*/ 932138 w 2085975"/>
                <a:gd name="connsiteY106" fmla="*/ 2104529 h 2381250"/>
                <a:gd name="connsiteX107" fmla="*/ 851535 w 2085975"/>
                <a:gd name="connsiteY107" fmla="*/ 2101216 h 2381250"/>
                <a:gd name="connsiteX108" fmla="*/ 847725 w 2085975"/>
                <a:gd name="connsiteY108" fmla="*/ 2129791 h 2381250"/>
                <a:gd name="connsiteX109" fmla="*/ 689610 w 2085975"/>
                <a:gd name="connsiteY109" fmla="*/ 2129791 h 2381250"/>
                <a:gd name="connsiteX110" fmla="*/ 685800 w 2085975"/>
                <a:gd name="connsiteY110" fmla="*/ 2025016 h 2381250"/>
                <a:gd name="connsiteX111" fmla="*/ 683980 w 2085975"/>
                <a:gd name="connsiteY111" fmla="*/ 2024761 h 2381250"/>
                <a:gd name="connsiteX112" fmla="*/ 701040 w 2085975"/>
                <a:gd name="connsiteY112" fmla="*/ 1973580 h 2381250"/>
                <a:gd name="connsiteX113" fmla="*/ 659130 w 2085975"/>
                <a:gd name="connsiteY113" fmla="*/ 1939290 h 2381250"/>
                <a:gd name="connsiteX114" fmla="*/ 662940 w 2085975"/>
                <a:gd name="connsiteY114" fmla="*/ 1899285 h 2381250"/>
                <a:gd name="connsiteX115" fmla="*/ 674370 w 2085975"/>
                <a:gd name="connsiteY115" fmla="*/ 1836420 h 2381250"/>
                <a:gd name="connsiteX116" fmla="*/ 643890 w 2085975"/>
                <a:gd name="connsiteY116" fmla="*/ 1802130 h 2381250"/>
                <a:gd name="connsiteX117" fmla="*/ 590550 w 2085975"/>
                <a:gd name="connsiteY117" fmla="*/ 1790700 h 2381250"/>
                <a:gd name="connsiteX118" fmla="*/ 520065 w 2085975"/>
                <a:gd name="connsiteY118" fmla="*/ 1731645 h 2381250"/>
                <a:gd name="connsiteX119" fmla="*/ 520065 w 2085975"/>
                <a:gd name="connsiteY119" fmla="*/ 1704975 h 2381250"/>
                <a:gd name="connsiteX120" fmla="*/ 491490 w 2085975"/>
                <a:gd name="connsiteY120" fmla="*/ 1708785 h 2381250"/>
                <a:gd name="connsiteX121" fmla="*/ 386715 w 2085975"/>
                <a:gd name="connsiteY121" fmla="*/ 1638300 h 2381250"/>
                <a:gd name="connsiteX122" fmla="*/ 345639 w 2085975"/>
                <a:gd name="connsiteY122" fmla="*/ 1595581 h 2381250"/>
                <a:gd name="connsiteX123" fmla="*/ 346710 w 2085975"/>
                <a:gd name="connsiteY123" fmla="*/ 1543050 h 2381250"/>
                <a:gd name="connsiteX124" fmla="*/ 302895 w 2085975"/>
                <a:gd name="connsiteY124" fmla="*/ 1522095 h 2381250"/>
                <a:gd name="connsiteX125" fmla="*/ 318135 w 2085975"/>
                <a:gd name="connsiteY125" fmla="*/ 1470660 h 2381250"/>
                <a:gd name="connsiteX126" fmla="*/ 274320 w 2085975"/>
                <a:gd name="connsiteY126" fmla="*/ 1491615 h 2381250"/>
                <a:gd name="connsiteX127" fmla="*/ 241935 w 2085975"/>
                <a:gd name="connsiteY127" fmla="*/ 1491615 h 2381250"/>
                <a:gd name="connsiteX128" fmla="*/ 236220 w 2085975"/>
                <a:gd name="connsiteY128" fmla="*/ 1510665 h 2381250"/>
                <a:gd name="connsiteX129" fmla="*/ 85676 w 2085975"/>
                <a:gd name="connsiteY129" fmla="*/ 1510087 h 2381250"/>
                <a:gd name="connsiteX130" fmla="*/ 80010 w 2085975"/>
                <a:gd name="connsiteY130" fmla="*/ 1443990 h 2381250"/>
                <a:gd name="connsiteX131" fmla="*/ 30480 w 2085975"/>
                <a:gd name="connsiteY131" fmla="*/ 1466850 h 2381250"/>
                <a:gd name="connsiteX132" fmla="*/ 9525 w 2085975"/>
                <a:gd name="connsiteY132" fmla="*/ 1390650 h 2381250"/>
                <a:gd name="connsiteX133" fmla="*/ 0 w 2085975"/>
                <a:gd name="connsiteY133" fmla="*/ 1389648 h 2381250"/>
                <a:gd name="connsiteX134" fmla="*/ 0 w 2085975"/>
                <a:gd name="connsiteY134" fmla="*/ 1352550 h 2381250"/>
                <a:gd name="connsiteX135" fmla="*/ 30480 w 2085975"/>
                <a:gd name="connsiteY135" fmla="*/ 1314450 h 2381250"/>
                <a:gd name="connsiteX136" fmla="*/ 95250 w 2085975"/>
                <a:gd name="connsiteY136" fmla="*/ 1303020 h 2381250"/>
                <a:gd name="connsiteX137" fmla="*/ 112395 w 2085975"/>
                <a:gd name="connsiteY137" fmla="*/ 1238250 h 2381250"/>
                <a:gd name="connsiteX138" fmla="*/ 100965 w 2085975"/>
                <a:gd name="connsiteY138" fmla="*/ 1143000 h 2381250"/>
                <a:gd name="connsiteX139" fmla="*/ 101779 w 2085975"/>
                <a:gd name="connsiteY139" fmla="*/ 1135131 h 2381250"/>
                <a:gd name="connsiteX140" fmla="*/ 190501 w 2085975"/>
                <a:gd name="connsiteY140" fmla="*/ 1110615 h 2381250"/>
                <a:gd name="connsiteX141" fmla="*/ 207646 w 2085975"/>
                <a:gd name="connsiteY141" fmla="*/ 1022985 h 2381250"/>
                <a:gd name="connsiteX142" fmla="*/ 186691 w 2085975"/>
                <a:gd name="connsiteY142" fmla="*/ 986790 h 2381250"/>
                <a:gd name="connsiteX143" fmla="*/ 57151 w 2085975"/>
                <a:gd name="connsiteY143" fmla="*/ 969645 h 2381250"/>
                <a:gd name="connsiteX144" fmla="*/ 125731 w 2085975"/>
                <a:gd name="connsiteY144" fmla="*/ 843915 h 2381250"/>
                <a:gd name="connsiteX145" fmla="*/ 129541 w 2085975"/>
                <a:gd name="connsiteY145" fmla="*/ 731520 h 2381250"/>
                <a:gd name="connsiteX146" fmla="*/ 104775 w 2085975"/>
                <a:gd name="connsiteY146" fmla="*/ 715066 h 2381250"/>
                <a:gd name="connsiteX147" fmla="*/ 104775 w 2085975"/>
                <a:gd name="connsiteY147" fmla="*/ 567691 h 2381250"/>
                <a:gd name="connsiteX148" fmla="*/ 125730 w 2085975"/>
                <a:gd name="connsiteY148" fmla="*/ 489586 h 2381250"/>
                <a:gd name="connsiteX149" fmla="*/ 95250 w 2085975"/>
                <a:gd name="connsiteY149" fmla="*/ 447676 h 2381250"/>
                <a:gd name="connsiteX150" fmla="*/ 169545 w 2085975"/>
                <a:gd name="connsiteY150" fmla="*/ 449581 h 2381250"/>
                <a:gd name="connsiteX151" fmla="*/ 164949 w 2085975"/>
                <a:gd name="connsiteY151" fmla="*/ 446066 h 2381250"/>
                <a:gd name="connsiteX152" fmla="*/ 169545 w 2085975"/>
                <a:gd name="connsiteY152" fmla="*/ 447675 h 2381250"/>
                <a:gd name="connsiteX153" fmla="*/ 200025 w 2085975"/>
                <a:gd name="connsiteY153" fmla="*/ 382905 h 2381250"/>
                <a:gd name="connsiteX154" fmla="*/ 283845 w 2085975"/>
                <a:gd name="connsiteY154" fmla="*/ 384810 h 2381250"/>
                <a:gd name="connsiteX155" fmla="*/ 329565 w 2085975"/>
                <a:gd name="connsiteY155" fmla="*/ 361950 h 2381250"/>
                <a:gd name="connsiteX156" fmla="*/ 344805 w 2085975"/>
                <a:gd name="connsiteY156" fmla="*/ 335280 h 2381250"/>
                <a:gd name="connsiteX157" fmla="*/ 348615 w 2085975"/>
                <a:gd name="connsiteY157" fmla="*/ 266700 h 2381250"/>
                <a:gd name="connsiteX158" fmla="*/ 325755 w 2085975"/>
                <a:gd name="connsiteY158" fmla="*/ 198120 h 2381250"/>
                <a:gd name="connsiteX159" fmla="*/ 272415 w 2085975"/>
                <a:gd name="connsiteY159" fmla="*/ 137160 h 2381250"/>
                <a:gd name="connsiteX160" fmla="*/ 295275 w 2085975"/>
                <a:gd name="connsiteY160" fmla="*/ 125730 h 2381250"/>
                <a:gd name="connsiteX161" fmla="*/ 293496 w 2085975"/>
                <a:gd name="connsiteY161" fmla="*/ 119401 h 2381250"/>
                <a:gd name="connsiteX162" fmla="*/ 295275 w 2085975"/>
                <a:gd name="connsiteY162" fmla="*/ 120015 h 2381250"/>
                <a:gd name="connsiteX163" fmla="*/ 337185 w 2085975"/>
                <a:gd name="connsiteY163" fmla="*/ 74295 h 2381250"/>
                <a:gd name="connsiteX164" fmla="*/ 403860 w 2085975"/>
                <a:gd name="connsiteY164" fmla="*/ 85725 h 2381250"/>
                <a:gd name="connsiteX165" fmla="*/ 381000 w 2085975"/>
                <a:gd name="connsiteY165" fmla="*/ 49530 h 2381250"/>
                <a:gd name="connsiteX166" fmla="*/ 432435 w 2085975"/>
                <a:gd name="connsiteY166" fmla="*/ 13335 h 2381250"/>
                <a:gd name="connsiteX167" fmla="*/ 537210 w 2085975"/>
                <a:gd name="connsiteY16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787641 w 2085975"/>
                <a:gd name="connsiteY7" fmla="*/ 231767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1565691 w 2085975"/>
                <a:gd name="connsiteY11" fmla="*/ 1775952 h 2381250"/>
                <a:gd name="connsiteX12" fmla="*/ 1562956 w 2085975"/>
                <a:gd name="connsiteY12" fmla="*/ 1776635 h 2381250"/>
                <a:gd name="connsiteX13" fmla="*/ 1565691 w 2085975"/>
                <a:gd name="connsiteY13" fmla="*/ 1775952 h 2381250"/>
                <a:gd name="connsiteX14" fmla="*/ 338452 w 2085975"/>
                <a:gd name="connsiteY14" fmla="*/ 1588442 h 2381250"/>
                <a:gd name="connsiteX15" fmla="*/ 338961 w 2085975"/>
                <a:gd name="connsiteY15" fmla="*/ 1588971 h 2381250"/>
                <a:gd name="connsiteX16" fmla="*/ 338452 w 2085975"/>
                <a:gd name="connsiteY16" fmla="*/ 1588442 h 2381250"/>
                <a:gd name="connsiteX17" fmla="*/ 537210 w 2085975"/>
                <a:gd name="connsiteY17" fmla="*/ 0 h 2381250"/>
                <a:gd name="connsiteX18" fmla="*/ 563880 w 2085975"/>
                <a:gd name="connsiteY18" fmla="*/ 80010 h 2381250"/>
                <a:gd name="connsiteX19" fmla="*/ 672465 w 2085975"/>
                <a:gd name="connsiteY19" fmla="*/ 51435 h 2381250"/>
                <a:gd name="connsiteX20" fmla="*/ 721352 w 2085975"/>
                <a:gd name="connsiteY20" fmla="*/ 29486 h 2381250"/>
                <a:gd name="connsiteX21" fmla="*/ 744855 w 2085975"/>
                <a:gd name="connsiteY21" fmla="*/ 59055 h 2381250"/>
                <a:gd name="connsiteX22" fmla="*/ 739140 w 2085975"/>
                <a:gd name="connsiteY22" fmla="*/ 89535 h 2381250"/>
                <a:gd name="connsiteX23" fmla="*/ 821055 w 2085975"/>
                <a:gd name="connsiteY23" fmla="*/ 93345 h 2381250"/>
                <a:gd name="connsiteX24" fmla="*/ 834390 w 2085975"/>
                <a:gd name="connsiteY24" fmla="*/ 19050 h 2381250"/>
                <a:gd name="connsiteX25" fmla="*/ 855345 w 2085975"/>
                <a:gd name="connsiteY25" fmla="*/ 47625 h 2381250"/>
                <a:gd name="connsiteX26" fmla="*/ 946785 w 2085975"/>
                <a:gd name="connsiteY26" fmla="*/ 47625 h 2381250"/>
                <a:gd name="connsiteX27" fmla="*/ 996315 w 2085975"/>
                <a:gd name="connsiteY27" fmla="*/ 38100 h 2381250"/>
                <a:gd name="connsiteX28" fmla="*/ 1003935 w 2085975"/>
                <a:gd name="connsiteY28" fmla="*/ 9525 h 2381250"/>
                <a:gd name="connsiteX29" fmla="*/ 1064895 w 2085975"/>
                <a:gd name="connsiteY29" fmla="*/ 0 h 2381250"/>
                <a:gd name="connsiteX30" fmla="*/ 1097280 w 2085975"/>
                <a:gd name="connsiteY30" fmla="*/ 102870 h 2381250"/>
                <a:gd name="connsiteX31" fmla="*/ 1110615 w 2085975"/>
                <a:gd name="connsiteY31" fmla="*/ 102870 h 2381250"/>
                <a:gd name="connsiteX32" fmla="*/ 1135380 w 2085975"/>
                <a:gd name="connsiteY32" fmla="*/ 190500 h 2381250"/>
                <a:gd name="connsiteX33" fmla="*/ 1137805 w 2085975"/>
                <a:gd name="connsiteY33" fmla="*/ 195722 h 2381250"/>
                <a:gd name="connsiteX34" fmla="*/ 1135380 w 2085975"/>
                <a:gd name="connsiteY34" fmla="*/ 198120 h 2381250"/>
                <a:gd name="connsiteX35" fmla="*/ 1131570 w 2085975"/>
                <a:gd name="connsiteY35" fmla="*/ 240030 h 2381250"/>
                <a:gd name="connsiteX36" fmla="*/ 1156335 w 2085975"/>
                <a:gd name="connsiteY36" fmla="*/ 346710 h 2381250"/>
                <a:gd name="connsiteX37" fmla="*/ 1099185 w 2085975"/>
                <a:gd name="connsiteY37" fmla="*/ 363855 h 2381250"/>
                <a:gd name="connsiteX38" fmla="*/ 1127760 w 2085975"/>
                <a:gd name="connsiteY38" fmla="*/ 510540 h 2381250"/>
                <a:gd name="connsiteX39" fmla="*/ 1148715 w 2085975"/>
                <a:gd name="connsiteY39" fmla="*/ 563880 h 2381250"/>
                <a:gd name="connsiteX40" fmla="*/ 1194435 w 2085975"/>
                <a:gd name="connsiteY40" fmla="*/ 641985 h 2381250"/>
                <a:gd name="connsiteX41" fmla="*/ 1215390 w 2085975"/>
                <a:gd name="connsiteY41" fmla="*/ 645795 h 2381250"/>
                <a:gd name="connsiteX42" fmla="*/ 1243965 w 2085975"/>
                <a:gd name="connsiteY42" fmla="*/ 737235 h 2381250"/>
                <a:gd name="connsiteX43" fmla="*/ 1423035 w 2085975"/>
                <a:gd name="connsiteY43" fmla="*/ 702945 h 2381250"/>
                <a:gd name="connsiteX44" fmla="*/ 1422609 w 2085975"/>
                <a:gd name="connsiteY44" fmla="*/ 700259 h 2381250"/>
                <a:gd name="connsiteX45" fmla="*/ 1468755 w 2085975"/>
                <a:gd name="connsiteY45" fmla="*/ 689610 h 2381250"/>
                <a:gd name="connsiteX46" fmla="*/ 1491615 w 2085975"/>
                <a:gd name="connsiteY46" fmla="*/ 659130 h 2381250"/>
                <a:gd name="connsiteX47" fmla="*/ 1520190 w 2085975"/>
                <a:gd name="connsiteY47" fmla="*/ 645795 h 2381250"/>
                <a:gd name="connsiteX48" fmla="*/ 1531620 w 2085975"/>
                <a:gd name="connsiteY48" fmla="*/ 613410 h 2381250"/>
                <a:gd name="connsiteX49" fmla="*/ 1552575 w 2085975"/>
                <a:gd name="connsiteY49" fmla="*/ 594360 h 2381250"/>
                <a:gd name="connsiteX50" fmla="*/ 1573530 w 2085975"/>
                <a:gd name="connsiteY50" fmla="*/ 609600 h 2381250"/>
                <a:gd name="connsiteX51" fmla="*/ 1567815 w 2085975"/>
                <a:gd name="connsiteY51" fmla="*/ 708660 h 2381250"/>
                <a:gd name="connsiteX52" fmla="*/ 1638300 w 2085975"/>
                <a:gd name="connsiteY52" fmla="*/ 786765 h 2381250"/>
                <a:gd name="connsiteX53" fmla="*/ 1640205 w 2085975"/>
                <a:gd name="connsiteY53" fmla="*/ 851535 h 2381250"/>
                <a:gd name="connsiteX54" fmla="*/ 1615440 w 2085975"/>
                <a:gd name="connsiteY54" fmla="*/ 872490 h 2381250"/>
                <a:gd name="connsiteX55" fmla="*/ 1678305 w 2085975"/>
                <a:gd name="connsiteY55" fmla="*/ 876300 h 2381250"/>
                <a:gd name="connsiteX56" fmla="*/ 1964632 w 2085975"/>
                <a:gd name="connsiteY56" fmla="*/ 811829 h 2381250"/>
                <a:gd name="connsiteX57" fmla="*/ 1985010 w 2085975"/>
                <a:gd name="connsiteY57" fmla="*/ 889635 h 2381250"/>
                <a:gd name="connsiteX58" fmla="*/ 1977390 w 2085975"/>
                <a:gd name="connsiteY58" fmla="*/ 942975 h 2381250"/>
                <a:gd name="connsiteX59" fmla="*/ 1912620 w 2085975"/>
                <a:gd name="connsiteY59" fmla="*/ 952500 h 2381250"/>
                <a:gd name="connsiteX60" fmla="*/ 1912620 w 2085975"/>
                <a:gd name="connsiteY60" fmla="*/ 1022985 h 2381250"/>
                <a:gd name="connsiteX61" fmla="*/ 1956435 w 2085975"/>
                <a:gd name="connsiteY61" fmla="*/ 1028700 h 2381250"/>
                <a:gd name="connsiteX62" fmla="*/ 1996440 w 2085975"/>
                <a:gd name="connsiteY62" fmla="*/ 1002030 h 2381250"/>
                <a:gd name="connsiteX63" fmla="*/ 1975485 w 2085975"/>
                <a:gd name="connsiteY63" fmla="*/ 1057275 h 2381250"/>
                <a:gd name="connsiteX64" fmla="*/ 1971675 w 2085975"/>
                <a:gd name="connsiteY64" fmla="*/ 1137285 h 2381250"/>
                <a:gd name="connsiteX65" fmla="*/ 1976108 w 2085975"/>
                <a:gd name="connsiteY65" fmla="*/ 1138062 h 2381250"/>
                <a:gd name="connsiteX66" fmla="*/ 2025015 w 2085975"/>
                <a:gd name="connsiteY66" fmla="*/ 1226820 h 2381250"/>
                <a:gd name="connsiteX67" fmla="*/ 1965960 w 2085975"/>
                <a:gd name="connsiteY67" fmla="*/ 1257300 h 2381250"/>
                <a:gd name="connsiteX68" fmla="*/ 1975485 w 2085975"/>
                <a:gd name="connsiteY68" fmla="*/ 1295400 h 2381250"/>
                <a:gd name="connsiteX69" fmla="*/ 1929765 w 2085975"/>
                <a:gd name="connsiteY69" fmla="*/ 1350645 h 2381250"/>
                <a:gd name="connsiteX70" fmla="*/ 2057400 w 2085975"/>
                <a:gd name="connsiteY70" fmla="*/ 1419225 h 2381250"/>
                <a:gd name="connsiteX71" fmla="*/ 2034540 w 2085975"/>
                <a:gd name="connsiteY71" fmla="*/ 1451610 h 2381250"/>
                <a:gd name="connsiteX72" fmla="*/ 2085975 w 2085975"/>
                <a:gd name="connsiteY72" fmla="*/ 1527810 h 2381250"/>
                <a:gd name="connsiteX73" fmla="*/ 2080260 w 2085975"/>
                <a:gd name="connsiteY73" fmla="*/ 1565910 h 2381250"/>
                <a:gd name="connsiteX74" fmla="*/ 2045970 w 2085975"/>
                <a:gd name="connsiteY74" fmla="*/ 1581150 h 2381250"/>
                <a:gd name="connsiteX75" fmla="*/ 2013585 w 2085975"/>
                <a:gd name="connsiteY75" fmla="*/ 1657350 h 2381250"/>
                <a:gd name="connsiteX76" fmla="*/ 2047875 w 2085975"/>
                <a:gd name="connsiteY76" fmla="*/ 1691640 h 2381250"/>
                <a:gd name="connsiteX77" fmla="*/ 2011680 w 2085975"/>
                <a:gd name="connsiteY77" fmla="*/ 1737360 h 2381250"/>
                <a:gd name="connsiteX78" fmla="*/ 2013585 w 2085975"/>
                <a:gd name="connsiteY78" fmla="*/ 1739265 h 2381250"/>
                <a:gd name="connsiteX79" fmla="*/ 1912620 w 2085975"/>
                <a:gd name="connsiteY79" fmla="*/ 1644015 h 2381250"/>
                <a:gd name="connsiteX80" fmla="*/ 1823085 w 2085975"/>
                <a:gd name="connsiteY80" fmla="*/ 1708785 h 2381250"/>
                <a:gd name="connsiteX81" fmla="*/ 1691640 w 2085975"/>
                <a:gd name="connsiteY81" fmla="*/ 1737360 h 2381250"/>
                <a:gd name="connsiteX82" fmla="*/ 1678305 w 2085975"/>
                <a:gd name="connsiteY82" fmla="*/ 1722120 h 2381250"/>
                <a:gd name="connsiteX83" fmla="*/ 1621155 w 2085975"/>
                <a:gd name="connsiteY83" fmla="*/ 1737360 h 2381250"/>
                <a:gd name="connsiteX84" fmla="*/ 1617345 w 2085975"/>
                <a:gd name="connsiteY84" fmla="*/ 1760220 h 2381250"/>
                <a:gd name="connsiteX85" fmla="*/ 1565432 w 2085975"/>
                <a:gd name="connsiteY85" fmla="*/ 1773198 h 2381250"/>
                <a:gd name="connsiteX86" fmla="*/ 1564005 w 2085975"/>
                <a:gd name="connsiteY86" fmla="*/ 1771650 h 2381250"/>
                <a:gd name="connsiteX87" fmla="*/ 1520190 w 2085975"/>
                <a:gd name="connsiteY87" fmla="*/ 1811655 h 2381250"/>
                <a:gd name="connsiteX88" fmla="*/ 1501140 w 2085975"/>
                <a:gd name="connsiteY88" fmla="*/ 1811655 h 2381250"/>
                <a:gd name="connsiteX89" fmla="*/ 1428750 w 2085975"/>
                <a:gd name="connsiteY89" fmla="*/ 1903095 h 2381250"/>
                <a:gd name="connsiteX90" fmla="*/ 1421130 w 2085975"/>
                <a:gd name="connsiteY90" fmla="*/ 1952625 h 2381250"/>
                <a:gd name="connsiteX91" fmla="*/ 1396365 w 2085975"/>
                <a:gd name="connsiteY91" fmla="*/ 1918335 h 2381250"/>
                <a:gd name="connsiteX92" fmla="*/ 1358265 w 2085975"/>
                <a:gd name="connsiteY92" fmla="*/ 1986915 h 2381250"/>
                <a:gd name="connsiteX93" fmla="*/ 1343025 w 2085975"/>
                <a:gd name="connsiteY93" fmla="*/ 1986915 h 2381250"/>
                <a:gd name="connsiteX94" fmla="*/ 1297305 w 2085975"/>
                <a:gd name="connsiteY94" fmla="*/ 2019300 h 2381250"/>
                <a:gd name="connsiteX95" fmla="*/ 1301115 w 2085975"/>
                <a:gd name="connsiteY95" fmla="*/ 2038350 h 2381250"/>
                <a:gd name="connsiteX96" fmla="*/ 1259205 w 2085975"/>
                <a:gd name="connsiteY96" fmla="*/ 2066925 h 2381250"/>
                <a:gd name="connsiteX97" fmla="*/ 1272540 w 2085975"/>
                <a:gd name="connsiteY97" fmla="*/ 2097405 h 2381250"/>
                <a:gd name="connsiteX98" fmla="*/ 1202055 w 2085975"/>
                <a:gd name="connsiteY98" fmla="*/ 2106930 h 2381250"/>
                <a:gd name="connsiteX99" fmla="*/ 1183005 w 2085975"/>
                <a:gd name="connsiteY99" fmla="*/ 2143125 h 2381250"/>
                <a:gd name="connsiteX100" fmla="*/ 1156335 w 2085975"/>
                <a:gd name="connsiteY100" fmla="*/ 2164080 h 2381250"/>
                <a:gd name="connsiteX101" fmla="*/ 1122045 w 2085975"/>
                <a:gd name="connsiteY101" fmla="*/ 2141220 h 2381250"/>
                <a:gd name="connsiteX102" fmla="*/ 1107891 w 2085975"/>
                <a:gd name="connsiteY102" fmla="*/ 2157396 h 2381250"/>
                <a:gd name="connsiteX103" fmla="*/ 1106805 w 2085975"/>
                <a:gd name="connsiteY103" fmla="*/ 2156460 h 2381250"/>
                <a:gd name="connsiteX104" fmla="*/ 979170 w 2085975"/>
                <a:gd name="connsiteY104" fmla="*/ 2042160 h 2381250"/>
                <a:gd name="connsiteX105" fmla="*/ 932138 w 2085975"/>
                <a:gd name="connsiteY105" fmla="*/ 2104529 h 2381250"/>
                <a:gd name="connsiteX106" fmla="*/ 851535 w 2085975"/>
                <a:gd name="connsiteY106" fmla="*/ 2101216 h 2381250"/>
                <a:gd name="connsiteX107" fmla="*/ 847725 w 2085975"/>
                <a:gd name="connsiteY107" fmla="*/ 2129791 h 2381250"/>
                <a:gd name="connsiteX108" fmla="*/ 689610 w 2085975"/>
                <a:gd name="connsiteY108" fmla="*/ 2129791 h 2381250"/>
                <a:gd name="connsiteX109" fmla="*/ 685800 w 2085975"/>
                <a:gd name="connsiteY109" fmla="*/ 2025016 h 2381250"/>
                <a:gd name="connsiteX110" fmla="*/ 683980 w 2085975"/>
                <a:gd name="connsiteY110" fmla="*/ 2024761 h 2381250"/>
                <a:gd name="connsiteX111" fmla="*/ 701040 w 2085975"/>
                <a:gd name="connsiteY111" fmla="*/ 1973580 h 2381250"/>
                <a:gd name="connsiteX112" fmla="*/ 659130 w 2085975"/>
                <a:gd name="connsiteY112" fmla="*/ 1939290 h 2381250"/>
                <a:gd name="connsiteX113" fmla="*/ 662940 w 2085975"/>
                <a:gd name="connsiteY113" fmla="*/ 1899285 h 2381250"/>
                <a:gd name="connsiteX114" fmla="*/ 674370 w 2085975"/>
                <a:gd name="connsiteY114" fmla="*/ 1836420 h 2381250"/>
                <a:gd name="connsiteX115" fmla="*/ 643890 w 2085975"/>
                <a:gd name="connsiteY115" fmla="*/ 1802130 h 2381250"/>
                <a:gd name="connsiteX116" fmla="*/ 590550 w 2085975"/>
                <a:gd name="connsiteY116" fmla="*/ 1790700 h 2381250"/>
                <a:gd name="connsiteX117" fmla="*/ 520065 w 2085975"/>
                <a:gd name="connsiteY117" fmla="*/ 1731645 h 2381250"/>
                <a:gd name="connsiteX118" fmla="*/ 520065 w 2085975"/>
                <a:gd name="connsiteY118" fmla="*/ 1704975 h 2381250"/>
                <a:gd name="connsiteX119" fmla="*/ 491490 w 2085975"/>
                <a:gd name="connsiteY119" fmla="*/ 1708785 h 2381250"/>
                <a:gd name="connsiteX120" fmla="*/ 386715 w 2085975"/>
                <a:gd name="connsiteY120" fmla="*/ 1638300 h 2381250"/>
                <a:gd name="connsiteX121" fmla="*/ 345639 w 2085975"/>
                <a:gd name="connsiteY121" fmla="*/ 1595581 h 2381250"/>
                <a:gd name="connsiteX122" fmla="*/ 346710 w 2085975"/>
                <a:gd name="connsiteY122" fmla="*/ 1543050 h 2381250"/>
                <a:gd name="connsiteX123" fmla="*/ 302895 w 2085975"/>
                <a:gd name="connsiteY123" fmla="*/ 1522095 h 2381250"/>
                <a:gd name="connsiteX124" fmla="*/ 318135 w 2085975"/>
                <a:gd name="connsiteY124" fmla="*/ 1470660 h 2381250"/>
                <a:gd name="connsiteX125" fmla="*/ 274320 w 2085975"/>
                <a:gd name="connsiteY125" fmla="*/ 1491615 h 2381250"/>
                <a:gd name="connsiteX126" fmla="*/ 241935 w 2085975"/>
                <a:gd name="connsiteY126" fmla="*/ 1491615 h 2381250"/>
                <a:gd name="connsiteX127" fmla="*/ 236220 w 2085975"/>
                <a:gd name="connsiteY127" fmla="*/ 1510665 h 2381250"/>
                <a:gd name="connsiteX128" fmla="*/ 85676 w 2085975"/>
                <a:gd name="connsiteY128" fmla="*/ 1510087 h 2381250"/>
                <a:gd name="connsiteX129" fmla="*/ 80010 w 2085975"/>
                <a:gd name="connsiteY129" fmla="*/ 1443990 h 2381250"/>
                <a:gd name="connsiteX130" fmla="*/ 30480 w 2085975"/>
                <a:gd name="connsiteY130" fmla="*/ 1466850 h 2381250"/>
                <a:gd name="connsiteX131" fmla="*/ 9525 w 2085975"/>
                <a:gd name="connsiteY131" fmla="*/ 1390650 h 2381250"/>
                <a:gd name="connsiteX132" fmla="*/ 0 w 2085975"/>
                <a:gd name="connsiteY132" fmla="*/ 1389648 h 2381250"/>
                <a:gd name="connsiteX133" fmla="*/ 0 w 2085975"/>
                <a:gd name="connsiteY133" fmla="*/ 1352550 h 2381250"/>
                <a:gd name="connsiteX134" fmla="*/ 30480 w 2085975"/>
                <a:gd name="connsiteY134" fmla="*/ 1314450 h 2381250"/>
                <a:gd name="connsiteX135" fmla="*/ 95250 w 2085975"/>
                <a:gd name="connsiteY135" fmla="*/ 1303020 h 2381250"/>
                <a:gd name="connsiteX136" fmla="*/ 112395 w 2085975"/>
                <a:gd name="connsiteY136" fmla="*/ 1238250 h 2381250"/>
                <a:gd name="connsiteX137" fmla="*/ 100965 w 2085975"/>
                <a:gd name="connsiteY137" fmla="*/ 1143000 h 2381250"/>
                <a:gd name="connsiteX138" fmla="*/ 101779 w 2085975"/>
                <a:gd name="connsiteY138" fmla="*/ 1135131 h 2381250"/>
                <a:gd name="connsiteX139" fmla="*/ 190501 w 2085975"/>
                <a:gd name="connsiteY139" fmla="*/ 1110615 h 2381250"/>
                <a:gd name="connsiteX140" fmla="*/ 207646 w 2085975"/>
                <a:gd name="connsiteY140" fmla="*/ 1022985 h 2381250"/>
                <a:gd name="connsiteX141" fmla="*/ 186691 w 2085975"/>
                <a:gd name="connsiteY141" fmla="*/ 986790 h 2381250"/>
                <a:gd name="connsiteX142" fmla="*/ 57151 w 2085975"/>
                <a:gd name="connsiteY142" fmla="*/ 969645 h 2381250"/>
                <a:gd name="connsiteX143" fmla="*/ 125731 w 2085975"/>
                <a:gd name="connsiteY143" fmla="*/ 843915 h 2381250"/>
                <a:gd name="connsiteX144" fmla="*/ 129541 w 2085975"/>
                <a:gd name="connsiteY144" fmla="*/ 731520 h 2381250"/>
                <a:gd name="connsiteX145" fmla="*/ 104775 w 2085975"/>
                <a:gd name="connsiteY145" fmla="*/ 715066 h 2381250"/>
                <a:gd name="connsiteX146" fmla="*/ 104775 w 2085975"/>
                <a:gd name="connsiteY146" fmla="*/ 567691 h 2381250"/>
                <a:gd name="connsiteX147" fmla="*/ 125730 w 2085975"/>
                <a:gd name="connsiteY147" fmla="*/ 489586 h 2381250"/>
                <a:gd name="connsiteX148" fmla="*/ 95250 w 2085975"/>
                <a:gd name="connsiteY148" fmla="*/ 447676 h 2381250"/>
                <a:gd name="connsiteX149" fmla="*/ 169545 w 2085975"/>
                <a:gd name="connsiteY149" fmla="*/ 449581 h 2381250"/>
                <a:gd name="connsiteX150" fmla="*/ 164949 w 2085975"/>
                <a:gd name="connsiteY150" fmla="*/ 446066 h 2381250"/>
                <a:gd name="connsiteX151" fmla="*/ 169545 w 2085975"/>
                <a:gd name="connsiteY151" fmla="*/ 447675 h 2381250"/>
                <a:gd name="connsiteX152" fmla="*/ 200025 w 2085975"/>
                <a:gd name="connsiteY152" fmla="*/ 382905 h 2381250"/>
                <a:gd name="connsiteX153" fmla="*/ 283845 w 2085975"/>
                <a:gd name="connsiteY153" fmla="*/ 384810 h 2381250"/>
                <a:gd name="connsiteX154" fmla="*/ 329565 w 2085975"/>
                <a:gd name="connsiteY154" fmla="*/ 361950 h 2381250"/>
                <a:gd name="connsiteX155" fmla="*/ 344805 w 2085975"/>
                <a:gd name="connsiteY155" fmla="*/ 335280 h 2381250"/>
                <a:gd name="connsiteX156" fmla="*/ 348615 w 2085975"/>
                <a:gd name="connsiteY156" fmla="*/ 266700 h 2381250"/>
                <a:gd name="connsiteX157" fmla="*/ 325755 w 2085975"/>
                <a:gd name="connsiteY157" fmla="*/ 198120 h 2381250"/>
                <a:gd name="connsiteX158" fmla="*/ 272415 w 2085975"/>
                <a:gd name="connsiteY158" fmla="*/ 137160 h 2381250"/>
                <a:gd name="connsiteX159" fmla="*/ 295275 w 2085975"/>
                <a:gd name="connsiteY159" fmla="*/ 125730 h 2381250"/>
                <a:gd name="connsiteX160" fmla="*/ 293496 w 2085975"/>
                <a:gd name="connsiteY160" fmla="*/ 119401 h 2381250"/>
                <a:gd name="connsiteX161" fmla="*/ 295275 w 2085975"/>
                <a:gd name="connsiteY161" fmla="*/ 120015 h 2381250"/>
                <a:gd name="connsiteX162" fmla="*/ 337185 w 2085975"/>
                <a:gd name="connsiteY162" fmla="*/ 74295 h 2381250"/>
                <a:gd name="connsiteX163" fmla="*/ 403860 w 2085975"/>
                <a:gd name="connsiteY163" fmla="*/ 85725 h 2381250"/>
                <a:gd name="connsiteX164" fmla="*/ 381000 w 2085975"/>
                <a:gd name="connsiteY164" fmla="*/ 49530 h 2381250"/>
                <a:gd name="connsiteX165" fmla="*/ 432435 w 2085975"/>
                <a:gd name="connsiteY165" fmla="*/ 13335 h 2381250"/>
                <a:gd name="connsiteX166" fmla="*/ 537210 w 2085975"/>
                <a:gd name="connsiteY16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787641 w 2085975"/>
                <a:gd name="connsiteY7" fmla="*/ 2317671 h 2381250"/>
                <a:gd name="connsiteX8" fmla="*/ 787894 w 2085975"/>
                <a:gd name="connsiteY8" fmla="*/ 2318051 h 2381250"/>
                <a:gd name="connsiteX9" fmla="*/ 787641 w 2085975"/>
                <a:gd name="connsiteY9" fmla="*/ 2317671 h 2381250"/>
                <a:gd name="connsiteX10" fmla="*/ 1565691 w 2085975"/>
                <a:gd name="connsiteY10" fmla="*/ 1775952 h 2381250"/>
                <a:gd name="connsiteX11" fmla="*/ 1562956 w 2085975"/>
                <a:gd name="connsiteY11" fmla="*/ 1776635 h 2381250"/>
                <a:gd name="connsiteX12" fmla="*/ 1565691 w 2085975"/>
                <a:gd name="connsiteY12" fmla="*/ 1775952 h 2381250"/>
                <a:gd name="connsiteX13" fmla="*/ 338452 w 2085975"/>
                <a:gd name="connsiteY13" fmla="*/ 1588442 h 2381250"/>
                <a:gd name="connsiteX14" fmla="*/ 338961 w 2085975"/>
                <a:gd name="connsiteY14" fmla="*/ 1588971 h 2381250"/>
                <a:gd name="connsiteX15" fmla="*/ 338452 w 2085975"/>
                <a:gd name="connsiteY15" fmla="*/ 1588442 h 2381250"/>
                <a:gd name="connsiteX16" fmla="*/ 537210 w 2085975"/>
                <a:gd name="connsiteY16" fmla="*/ 0 h 2381250"/>
                <a:gd name="connsiteX17" fmla="*/ 563880 w 2085975"/>
                <a:gd name="connsiteY17" fmla="*/ 80010 h 2381250"/>
                <a:gd name="connsiteX18" fmla="*/ 672465 w 2085975"/>
                <a:gd name="connsiteY18" fmla="*/ 51435 h 2381250"/>
                <a:gd name="connsiteX19" fmla="*/ 721352 w 2085975"/>
                <a:gd name="connsiteY19" fmla="*/ 29486 h 2381250"/>
                <a:gd name="connsiteX20" fmla="*/ 744855 w 2085975"/>
                <a:gd name="connsiteY20" fmla="*/ 59055 h 2381250"/>
                <a:gd name="connsiteX21" fmla="*/ 739140 w 2085975"/>
                <a:gd name="connsiteY21" fmla="*/ 89535 h 2381250"/>
                <a:gd name="connsiteX22" fmla="*/ 821055 w 2085975"/>
                <a:gd name="connsiteY22" fmla="*/ 93345 h 2381250"/>
                <a:gd name="connsiteX23" fmla="*/ 834390 w 2085975"/>
                <a:gd name="connsiteY23" fmla="*/ 19050 h 2381250"/>
                <a:gd name="connsiteX24" fmla="*/ 855345 w 2085975"/>
                <a:gd name="connsiteY24" fmla="*/ 47625 h 2381250"/>
                <a:gd name="connsiteX25" fmla="*/ 946785 w 2085975"/>
                <a:gd name="connsiteY25" fmla="*/ 47625 h 2381250"/>
                <a:gd name="connsiteX26" fmla="*/ 996315 w 2085975"/>
                <a:gd name="connsiteY26" fmla="*/ 38100 h 2381250"/>
                <a:gd name="connsiteX27" fmla="*/ 1003935 w 2085975"/>
                <a:gd name="connsiteY27" fmla="*/ 9525 h 2381250"/>
                <a:gd name="connsiteX28" fmla="*/ 1064895 w 2085975"/>
                <a:gd name="connsiteY28" fmla="*/ 0 h 2381250"/>
                <a:gd name="connsiteX29" fmla="*/ 1097280 w 2085975"/>
                <a:gd name="connsiteY29" fmla="*/ 102870 h 2381250"/>
                <a:gd name="connsiteX30" fmla="*/ 1110615 w 2085975"/>
                <a:gd name="connsiteY30" fmla="*/ 102870 h 2381250"/>
                <a:gd name="connsiteX31" fmla="*/ 1135380 w 2085975"/>
                <a:gd name="connsiteY31" fmla="*/ 190500 h 2381250"/>
                <a:gd name="connsiteX32" fmla="*/ 1137805 w 2085975"/>
                <a:gd name="connsiteY32" fmla="*/ 195722 h 2381250"/>
                <a:gd name="connsiteX33" fmla="*/ 1135380 w 2085975"/>
                <a:gd name="connsiteY33" fmla="*/ 198120 h 2381250"/>
                <a:gd name="connsiteX34" fmla="*/ 1131570 w 2085975"/>
                <a:gd name="connsiteY34" fmla="*/ 240030 h 2381250"/>
                <a:gd name="connsiteX35" fmla="*/ 1156335 w 2085975"/>
                <a:gd name="connsiteY35" fmla="*/ 346710 h 2381250"/>
                <a:gd name="connsiteX36" fmla="*/ 1099185 w 2085975"/>
                <a:gd name="connsiteY36" fmla="*/ 363855 h 2381250"/>
                <a:gd name="connsiteX37" fmla="*/ 1127760 w 2085975"/>
                <a:gd name="connsiteY37" fmla="*/ 510540 h 2381250"/>
                <a:gd name="connsiteX38" fmla="*/ 1148715 w 2085975"/>
                <a:gd name="connsiteY38" fmla="*/ 563880 h 2381250"/>
                <a:gd name="connsiteX39" fmla="*/ 1194435 w 2085975"/>
                <a:gd name="connsiteY39" fmla="*/ 641985 h 2381250"/>
                <a:gd name="connsiteX40" fmla="*/ 1215390 w 2085975"/>
                <a:gd name="connsiteY40" fmla="*/ 645795 h 2381250"/>
                <a:gd name="connsiteX41" fmla="*/ 1243965 w 2085975"/>
                <a:gd name="connsiteY41" fmla="*/ 737235 h 2381250"/>
                <a:gd name="connsiteX42" fmla="*/ 1423035 w 2085975"/>
                <a:gd name="connsiteY42" fmla="*/ 702945 h 2381250"/>
                <a:gd name="connsiteX43" fmla="*/ 1422609 w 2085975"/>
                <a:gd name="connsiteY43" fmla="*/ 700259 h 2381250"/>
                <a:gd name="connsiteX44" fmla="*/ 1468755 w 2085975"/>
                <a:gd name="connsiteY44" fmla="*/ 689610 h 2381250"/>
                <a:gd name="connsiteX45" fmla="*/ 1491615 w 2085975"/>
                <a:gd name="connsiteY45" fmla="*/ 659130 h 2381250"/>
                <a:gd name="connsiteX46" fmla="*/ 1520190 w 2085975"/>
                <a:gd name="connsiteY46" fmla="*/ 645795 h 2381250"/>
                <a:gd name="connsiteX47" fmla="*/ 1531620 w 2085975"/>
                <a:gd name="connsiteY47" fmla="*/ 613410 h 2381250"/>
                <a:gd name="connsiteX48" fmla="*/ 1552575 w 2085975"/>
                <a:gd name="connsiteY48" fmla="*/ 594360 h 2381250"/>
                <a:gd name="connsiteX49" fmla="*/ 1573530 w 2085975"/>
                <a:gd name="connsiteY49" fmla="*/ 609600 h 2381250"/>
                <a:gd name="connsiteX50" fmla="*/ 1567815 w 2085975"/>
                <a:gd name="connsiteY50" fmla="*/ 708660 h 2381250"/>
                <a:gd name="connsiteX51" fmla="*/ 1638300 w 2085975"/>
                <a:gd name="connsiteY51" fmla="*/ 786765 h 2381250"/>
                <a:gd name="connsiteX52" fmla="*/ 1640205 w 2085975"/>
                <a:gd name="connsiteY52" fmla="*/ 851535 h 2381250"/>
                <a:gd name="connsiteX53" fmla="*/ 1615440 w 2085975"/>
                <a:gd name="connsiteY53" fmla="*/ 872490 h 2381250"/>
                <a:gd name="connsiteX54" fmla="*/ 1678305 w 2085975"/>
                <a:gd name="connsiteY54" fmla="*/ 876300 h 2381250"/>
                <a:gd name="connsiteX55" fmla="*/ 1964632 w 2085975"/>
                <a:gd name="connsiteY55" fmla="*/ 811829 h 2381250"/>
                <a:gd name="connsiteX56" fmla="*/ 1985010 w 2085975"/>
                <a:gd name="connsiteY56" fmla="*/ 889635 h 2381250"/>
                <a:gd name="connsiteX57" fmla="*/ 1977390 w 2085975"/>
                <a:gd name="connsiteY57" fmla="*/ 942975 h 2381250"/>
                <a:gd name="connsiteX58" fmla="*/ 1912620 w 2085975"/>
                <a:gd name="connsiteY58" fmla="*/ 952500 h 2381250"/>
                <a:gd name="connsiteX59" fmla="*/ 1912620 w 2085975"/>
                <a:gd name="connsiteY59" fmla="*/ 1022985 h 2381250"/>
                <a:gd name="connsiteX60" fmla="*/ 1956435 w 2085975"/>
                <a:gd name="connsiteY60" fmla="*/ 1028700 h 2381250"/>
                <a:gd name="connsiteX61" fmla="*/ 1996440 w 2085975"/>
                <a:gd name="connsiteY61" fmla="*/ 1002030 h 2381250"/>
                <a:gd name="connsiteX62" fmla="*/ 1975485 w 2085975"/>
                <a:gd name="connsiteY62" fmla="*/ 1057275 h 2381250"/>
                <a:gd name="connsiteX63" fmla="*/ 1971675 w 2085975"/>
                <a:gd name="connsiteY63" fmla="*/ 1137285 h 2381250"/>
                <a:gd name="connsiteX64" fmla="*/ 1976108 w 2085975"/>
                <a:gd name="connsiteY64" fmla="*/ 1138062 h 2381250"/>
                <a:gd name="connsiteX65" fmla="*/ 2025015 w 2085975"/>
                <a:gd name="connsiteY65" fmla="*/ 1226820 h 2381250"/>
                <a:gd name="connsiteX66" fmla="*/ 1965960 w 2085975"/>
                <a:gd name="connsiteY66" fmla="*/ 1257300 h 2381250"/>
                <a:gd name="connsiteX67" fmla="*/ 1975485 w 2085975"/>
                <a:gd name="connsiteY67" fmla="*/ 1295400 h 2381250"/>
                <a:gd name="connsiteX68" fmla="*/ 1929765 w 2085975"/>
                <a:gd name="connsiteY68" fmla="*/ 1350645 h 2381250"/>
                <a:gd name="connsiteX69" fmla="*/ 2057400 w 2085975"/>
                <a:gd name="connsiteY69" fmla="*/ 1419225 h 2381250"/>
                <a:gd name="connsiteX70" fmla="*/ 2034540 w 2085975"/>
                <a:gd name="connsiteY70" fmla="*/ 1451610 h 2381250"/>
                <a:gd name="connsiteX71" fmla="*/ 2085975 w 2085975"/>
                <a:gd name="connsiteY71" fmla="*/ 1527810 h 2381250"/>
                <a:gd name="connsiteX72" fmla="*/ 2080260 w 2085975"/>
                <a:gd name="connsiteY72" fmla="*/ 1565910 h 2381250"/>
                <a:gd name="connsiteX73" fmla="*/ 2045970 w 2085975"/>
                <a:gd name="connsiteY73" fmla="*/ 1581150 h 2381250"/>
                <a:gd name="connsiteX74" fmla="*/ 2013585 w 2085975"/>
                <a:gd name="connsiteY74" fmla="*/ 1657350 h 2381250"/>
                <a:gd name="connsiteX75" fmla="*/ 2047875 w 2085975"/>
                <a:gd name="connsiteY75" fmla="*/ 1691640 h 2381250"/>
                <a:gd name="connsiteX76" fmla="*/ 2011680 w 2085975"/>
                <a:gd name="connsiteY76" fmla="*/ 1737360 h 2381250"/>
                <a:gd name="connsiteX77" fmla="*/ 2013585 w 2085975"/>
                <a:gd name="connsiteY77" fmla="*/ 1739265 h 2381250"/>
                <a:gd name="connsiteX78" fmla="*/ 1912620 w 2085975"/>
                <a:gd name="connsiteY78" fmla="*/ 1644015 h 2381250"/>
                <a:gd name="connsiteX79" fmla="*/ 1823085 w 2085975"/>
                <a:gd name="connsiteY79" fmla="*/ 1708785 h 2381250"/>
                <a:gd name="connsiteX80" fmla="*/ 1691640 w 2085975"/>
                <a:gd name="connsiteY80" fmla="*/ 1737360 h 2381250"/>
                <a:gd name="connsiteX81" fmla="*/ 1678305 w 2085975"/>
                <a:gd name="connsiteY81" fmla="*/ 1722120 h 2381250"/>
                <a:gd name="connsiteX82" fmla="*/ 1621155 w 2085975"/>
                <a:gd name="connsiteY82" fmla="*/ 1737360 h 2381250"/>
                <a:gd name="connsiteX83" fmla="*/ 1617345 w 2085975"/>
                <a:gd name="connsiteY83" fmla="*/ 1760220 h 2381250"/>
                <a:gd name="connsiteX84" fmla="*/ 1565432 w 2085975"/>
                <a:gd name="connsiteY84" fmla="*/ 1773198 h 2381250"/>
                <a:gd name="connsiteX85" fmla="*/ 1564005 w 2085975"/>
                <a:gd name="connsiteY85" fmla="*/ 1771650 h 2381250"/>
                <a:gd name="connsiteX86" fmla="*/ 1520190 w 2085975"/>
                <a:gd name="connsiteY86" fmla="*/ 1811655 h 2381250"/>
                <a:gd name="connsiteX87" fmla="*/ 1501140 w 2085975"/>
                <a:gd name="connsiteY87" fmla="*/ 1811655 h 2381250"/>
                <a:gd name="connsiteX88" fmla="*/ 1428750 w 2085975"/>
                <a:gd name="connsiteY88" fmla="*/ 1903095 h 2381250"/>
                <a:gd name="connsiteX89" fmla="*/ 1421130 w 2085975"/>
                <a:gd name="connsiteY89" fmla="*/ 1952625 h 2381250"/>
                <a:gd name="connsiteX90" fmla="*/ 1396365 w 2085975"/>
                <a:gd name="connsiteY90" fmla="*/ 1918335 h 2381250"/>
                <a:gd name="connsiteX91" fmla="*/ 1358265 w 2085975"/>
                <a:gd name="connsiteY91" fmla="*/ 1986915 h 2381250"/>
                <a:gd name="connsiteX92" fmla="*/ 1343025 w 2085975"/>
                <a:gd name="connsiteY92" fmla="*/ 1986915 h 2381250"/>
                <a:gd name="connsiteX93" fmla="*/ 1297305 w 2085975"/>
                <a:gd name="connsiteY93" fmla="*/ 2019300 h 2381250"/>
                <a:gd name="connsiteX94" fmla="*/ 1301115 w 2085975"/>
                <a:gd name="connsiteY94" fmla="*/ 2038350 h 2381250"/>
                <a:gd name="connsiteX95" fmla="*/ 1259205 w 2085975"/>
                <a:gd name="connsiteY95" fmla="*/ 2066925 h 2381250"/>
                <a:gd name="connsiteX96" fmla="*/ 1272540 w 2085975"/>
                <a:gd name="connsiteY96" fmla="*/ 2097405 h 2381250"/>
                <a:gd name="connsiteX97" fmla="*/ 1202055 w 2085975"/>
                <a:gd name="connsiteY97" fmla="*/ 2106930 h 2381250"/>
                <a:gd name="connsiteX98" fmla="*/ 1183005 w 2085975"/>
                <a:gd name="connsiteY98" fmla="*/ 2143125 h 2381250"/>
                <a:gd name="connsiteX99" fmla="*/ 1156335 w 2085975"/>
                <a:gd name="connsiteY99" fmla="*/ 2164080 h 2381250"/>
                <a:gd name="connsiteX100" fmla="*/ 1122045 w 2085975"/>
                <a:gd name="connsiteY100" fmla="*/ 2141220 h 2381250"/>
                <a:gd name="connsiteX101" fmla="*/ 1107891 w 2085975"/>
                <a:gd name="connsiteY101" fmla="*/ 2157396 h 2381250"/>
                <a:gd name="connsiteX102" fmla="*/ 1106805 w 2085975"/>
                <a:gd name="connsiteY102" fmla="*/ 2156460 h 2381250"/>
                <a:gd name="connsiteX103" fmla="*/ 979170 w 2085975"/>
                <a:gd name="connsiteY103" fmla="*/ 2042160 h 2381250"/>
                <a:gd name="connsiteX104" fmla="*/ 932138 w 2085975"/>
                <a:gd name="connsiteY104" fmla="*/ 2104529 h 2381250"/>
                <a:gd name="connsiteX105" fmla="*/ 851535 w 2085975"/>
                <a:gd name="connsiteY105" fmla="*/ 2101216 h 2381250"/>
                <a:gd name="connsiteX106" fmla="*/ 847725 w 2085975"/>
                <a:gd name="connsiteY106" fmla="*/ 2129791 h 2381250"/>
                <a:gd name="connsiteX107" fmla="*/ 689610 w 2085975"/>
                <a:gd name="connsiteY107" fmla="*/ 2129791 h 2381250"/>
                <a:gd name="connsiteX108" fmla="*/ 685800 w 2085975"/>
                <a:gd name="connsiteY108" fmla="*/ 2025016 h 2381250"/>
                <a:gd name="connsiteX109" fmla="*/ 683980 w 2085975"/>
                <a:gd name="connsiteY109" fmla="*/ 2024761 h 2381250"/>
                <a:gd name="connsiteX110" fmla="*/ 701040 w 2085975"/>
                <a:gd name="connsiteY110" fmla="*/ 1973580 h 2381250"/>
                <a:gd name="connsiteX111" fmla="*/ 659130 w 2085975"/>
                <a:gd name="connsiteY111" fmla="*/ 1939290 h 2381250"/>
                <a:gd name="connsiteX112" fmla="*/ 662940 w 2085975"/>
                <a:gd name="connsiteY112" fmla="*/ 1899285 h 2381250"/>
                <a:gd name="connsiteX113" fmla="*/ 674370 w 2085975"/>
                <a:gd name="connsiteY113" fmla="*/ 1836420 h 2381250"/>
                <a:gd name="connsiteX114" fmla="*/ 643890 w 2085975"/>
                <a:gd name="connsiteY114" fmla="*/ 1802130 h 2381250"/>
                <a:gd name="connsiteX115" fmla="*/ 590550 w 2085975"/>
                <a:gd name="connsiteY115" fmla="*/ 1790700 h 2381250"/>
                <a:gd name="connsiteX116" fmla="*/ 520065 w 2085975"/>
                <a:gd name="connsiteY116" fmla="*/ 1731645 h 2381250"/>
                <a:gd name="connsiteX117" fmla="*/ 520065 w 2085975"/>
                <a:gd name="connsiteY117" fmla="*/ 1704975 h 2381250"/>
                <a:gd name="connsiteX118" fmla="*/ 491490 w 2085975"/>
                <a:gd name="connsiteY118" fmla="*/ 1708785 h 2381250"/>
                <a:gd name="connsiteX119" fmla="*/ 386715 w 2085975"/>
                <a:gd name="connsiteY119" fmla="*/ 1638300 h 2381250"/>
                <a:gd name="connsiteX120" fmla="*/ 345639 w 2085975"/>
                <a:gd name="connsiteY120" fmla="*/ 1595581 h 2381250"/>
                <a:gd name="connsiteX121" fmla="*/ 346710 w 2085975"/>
                <a:gd name="connsiteY121" fmla="*/ 1543050 h 2381250"/>
                <a:gd name="connsiteX122" fmla="*/ 302895 w 2085975"/>
                <a:gd name="connsiteY122" fmla="*/ 1522095 h 2381250"/>
                <a:gd name="connsiteX123" fmla="*/ 318135 w 2085975"/>
                <a:gd name="connsiteY123" fmla="*/ 1470660 h 2381250"/>
                <a:gd name="connsiteX124" fmla="*/ 274320 w 2085975"/>
                <a:gd name="connsiteY124" fmla="*/ 1491615 h 2381250"/>
                <a:gd name="connsiteX125" fmla="*/ 241935 w 2085975"/>
                <a:gd name="connsiteY125" fmla="*/ 1491615 h 2381250"/>
                <a:gd name="connsiteX126" fmla="*/ 236220 w 2085975"/>
                <a:gd name="connsiteY126" fmla="*/ 1510665 h 2381250"/>
                <a:gd name="connsiteX127" fmla="*/ 85676 w 2085975"/>
                <a:gd name="connsiteY127" fmla="*/ 1510087 h 2381250"/>
                <a:gd name="connsiteX128" fmla="*/ 80010 w 2085975"/>
                <a:gd name="connsiteY128" fmla="*/ 1443990 h 2381250"/>
                <a:gd name="connsiteX129" fmla="*/ 30480 w 2085975"/>
                <a:gd name="connsiteY129" fmla="*/ 1466850 h 2381250"/>
                <a:gd name="connsiteX130" fmla="*/ 9525 w 2085975"/>
                <a:gd name="connsiteY130" fmla="*/ 1390650 h 2381250"/>
                <a:gd name="connsiteX131" fmla="*/ 0 w 2085975"/>
                <a:gd name="connsiteY131" fmla="*/ 1389648 h 2381250"/>
                <a:gd name="connsiteX132" fmla="*/ 0 w 2085975"/>
                <a:gd name="connsiteY132" fmla="*/ 1352550 h 2381250"/>
                <a:gd name="connsiteX133" fmla="*/ 30480 w 2085975"/>
                <a:gd name="connsiteY133" fmla="*/ 1314450 h 2381250"/>
                <a:gd name="connsiteX134" fmla="*/ 95250 w 2085975"/>
                <a:gd name="connsiteY134" fmla="*/ 1303020 h 2381250"/>
                <a:gd name="connsiteX135" fmla="*/ 112395 w 2085975"/>
                <a:gd name="connsiteY135" fmla="*/ 1238250 h 2381250"/>
                <a:gd name="connsiteX136" fmla="*/ 100965 w 2085975"/>
                <a:gd name="connsiteY136" fmla="*/ 1143000 h 2381250"/>
                <a:gd name="connsiteX137" fmla="*/ 101779 w 2085975"/>
                <a:gd name="connsiteY137" fmla="*/ 1135131 h 2381250"/>
                <a:gd name="connsiteX138" fmla="*/ 190501 w 2085975"/>
                <a:gd name="connsiteY138" fmla="*/ 1110615 h 2381250"/>
                <a:gd name="connsiteX139" fmla="*/ 207646 w 2085975"/>
                <a:gd name="connsiteY139" fmla="*/ 1022985 h 2381250"/>
                <a:gd name="connsiteX140" fmla="*/ 186691 w 2085975"/>
                <a:gd name="connsiteY140" fmla="*/ 986790 h 2381250"/>
                <a:gd name="connsiteX141" fmla="*/ 57151 w 2085975"/>
                <a:gd name="connsiteY141" fmla="*/ 969645 h 2381250"/>
                <a:gd name="connsiteX142" fmla="*/ 125731 w 2085975"/>
                <a:gd name="connsiteY142" fmla="*/ 843915 h 2381250"/>
                <a:gd name="connsiteX143" fmla="*/ 129541 w 2085975"/>
                <a:gd name="connsiteY143" fmla="*/ 731520 h 2381250"/>
                <a:gd name="connsiteX144" fmla="*/ 104775 w 2085975"/>
                <a:gd name="connsiteY144" fmla="*/ 715066 h 2381250"/>
                <a:gd name="connsiteX145" fmla="*/ 104775 w 2085975"/>
                <a:gd name="connsiteY145" fmla="*/ 567691 h 2381250"/>
                <a:gd name="connsiteX146" fmla="*/ 125730 w 2085975"/>
                <a:gd name="connsiteY146" fmla="*/ 489586 h 2381250"/>
                <a:gd name="connsiteX147" fmla="*/ 95250 w 2085975"/>
                <a:gd name="connsiteY147" fmla="*/ 447676 h 2381250"/>
                <a:gd name="connsiteX148" fmla="*/ 169545 w 2085975"/>
                <a:gd name="connsiteY148" fmla="*/ 449581 h 2381250"/>
                <a:gd name="connsiteX149" fmla="*/ 164949 w 2085975"/>
                <a:gd name="connsiteY149" fmla="*/ 446066 h 2381250"/>
                <a:gd name="connsiteX150" fmla="*/ 169545 w 2085975"/>
                <a:gd name="connsiteY150" fmla="*/ 447675 h 2381250"/>
                <a:gd name="connsiteX151" fmla="*/ 200025 w 2085975"/>
                <a:gd name="connsiteY151" fmla="*/ 382905 h 2381250"/>
                <a:gd name="connsiteX152" fmla="*/ 283845 w 2085975"/>
                <a:gd name="connsiteY152" fmla="*/ 384810 h 2381250"/>
                <a:gd name="connsiteX153" fmla="*/ 329565 w 2085975"/>
                <a:gd name="connsiteY153" fmla="*/ 361950 h 2381250"/>
                <a:gd name="connsiteX154" fmla="*/ 344805 w 2085975"/>
                <a:gd name="connsiteY154" fmla="*/ 335280 h 2381250"/>
                <a:gd name="connsiteX155" fmla="*/ 348615 w 2085975"/>
                <a:gd name="connsiteY155" fmla="*/ 266700 h 2381250"/>
                <a:gd name="connsiteX156" fmla="*/ 325755 w 2085975"/>
                <a:gd name="connsiteY156" fmla="*/ 198120 h 2381250"/>
                <a:gd name="connsiteX157" fmla="*/ 272415 w 2085975"/>
                <a:gd name="connsiteY157" fmla="*/ 137160 h 2381250"/>
                <a:gd name="connsiteX158" fmla="*/ 295275 w 2085975"/>
                <a:gd name="connsiteY158" fmla="*/ 125730 h 2381250"/>
                <a:gd name="connsiteX159" fmla="*/ 293496 w 2085975"/>
                <a:gd name="connsiteY159" fmla="*/ 119401 h 2381250"/>
                <a:gd name="connsiteX160" fmla="*/ 295275 w 2085975"/>
                <a:gd name="connsiteY160" fmla="*/ 120015 h 2381250"/>
                <a:gd name="connsiteX161" fmla="*/ 337185 w 2085975"/>
                <a:gd name="connsiteY161" fmla="*/ 74295 h 2381250"/>
                <a:gd name="connsiteX162" fmla="*/ 403860 w 2085975"/>
                <a:gd name="connsiteY162" fmla="*/ 85725 h 2381250"/>
                <a:gd name="connsiteX163" fmla="*/ 381000 w 2085975"/>
                <a:gd name="connsiteY163" fmla="*/ 49530 h 2381250"/>
                <a:gd name="connsiteX164" fmla="*/ 432435 w 2085975"/>
                <a:gd name="connsiteY164" fmla="*/ 13335 h 2381250"/>
                <a:gd name="connsiteX165" fmla="*/ 537210 w 2085975"/>
                <a:gd name="connsiteY16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565691 w 2085975"/>
                <a:gd name="connsiteY7" fmla="*/ 1775952 h 2381250"/>
                <a:gd name="connsiteX8" fmla="*/ 1562956 w 2085975"/>
                <a:gd name="connsiteY8" fmla="*/ 1776635 h 2381250"/>
                <a:gd name="connsiteX9" fmla="*/ 1565691 w 2085975"/>
                <a:gd name="connsiteY9" fmla="*/ 1775952 h 2381250"/>
                <a:gd name="connsiteX10" fmla="*/ 338452 w 2085975"/>
                <a:gd name="connsiteY10" fmla="*/ 1588442 h 2381250"/>
                <a:gd name="connsiteX11" fmla="*/ 338961 w 2085975"/>
                <a:gd name="connsiteY11" fmla="*/ 1588971 h 2381250"/>
                <a:gd name="connsiteX12" fmla="*/ 338452 w 2085975"/>
                <a:gd name="connsiteY12" fmla="*/ 1588442 h 2381250"/>
                <a:gd name="connsiteX13" fmla="*/ 537210 w 2085975"/>
                <a:gd name="connsiteY13" fmla="*/ 0 h 2381250"/>
                <a:gd name="connsiteX14" fmla="*/ 563880 w 2085975"/>
                <a:gd name="connsiteY14" fmla="*/ 80010 h 2381250"/>
                <a:gd name="connsiteX15" fmla="*/ 672465 w 2085975"/>
                <a:gd name="connsiteY15" fmla="*/ 51435 h 2381250"/>
                <a:gd name="connsiteX16" fmla="*/ 721352 w 2085975"/>
                <a:gd name="connsiteY16" fmla="*/ 29486 h 2381250"/>
                <a:gd name="connsiteX17" fmla="*/ 744855 w 2085975"/>
                <a:gd name="connsiteY17" fmla="*/ 59055 h 2381250"/>
                <a:gd name="connsiteX18" fmla="*/ 739140 w 2085975"/>
                <a:gd name="connsiteY18" fmla="*/ 89535 h 2381250"/>
                <a:gd name="connsiteX19" fmla="*/ 821055 w 2085975"/>
                <a:gd name="connsiteY19" fmla="*/ 93345 h 2381250"/>
                <a:gd name="connsiteX20" fmla="*/ 834390 w 2085975"/>
                <a:gd name="connsiteY20" fmla="*/ 19050 h 2381250"/>
                <a:gd name="connsiteX21" fmla="*/ 855345 w 2085975"/>
                <a:gd name="connsiteY21" fmla="*/ 47625 h 2381250"/>
                <a:gd name="connsiteX22" fmla="*/ 946785 w 2085975"/>
                <a:gd name="connsiteY22" fmla="*/ 47625 h 2381250"/>
                <a:gd name="connsiteX23" fmla="*/ 996315 w 2085975"/>
                <a:gd name="connsiteY23" fmla="*/ 38100 h 2381250"/>
                <a:gd name="connsiteX24" fmla="*/ 1003935 w 2085975"/>
                <a:gd name="connsiteY24" fmla="*/ 9525 h 2381250"/>
                <a:gd name="connsiteX25" fmla="*/ 1064895 w 2085975"/>
                <a:gd name="connsiteY25" fmla="*/ 0 h 2381250"/>
                <a:gd name="connsiteX26" fmla="*/ 1097280 w 2085975"/>
                <a:gd name="connsiteY26" fmla="*/ 102870 h 2381250"/>
                <a:gd name="connsiteX27" fmla="*/ 1110615 w 2085975"/>
                <a:gd name="connsiteY27" fmla="*/ 102870 h 2381250"/>
                <a:gd name="connsiteX28" fmla="*/ 1135380 w 2085975"/>
                <a:gd name="connsiteY28" fmla="*/ 190500 h 2381250"/>
                <a:gd name="connsiteX29" fmla="*/ 1137805 w 2085975"/>
                <a:gd name="connsiteY29" fmla="*/ 195722 h 2381250"/>
                <a:gd name="connsiteX30" fmla="*/ 1135380 w 2085975"/>
                <a:gd name="connsiteY30" fmla="*/ 198120 h 2381250"/>
                <a:gd name="connsiteX31" fmla="*/ 1131570 w 2085975"/>
                <a:gd name="connsiteY31" fmla="*/ 240030 h 2381250"/>
                <a:gd name="connsiteX32" fmla="*/ 1156335 w 2085975"/>
                <a:gd name="connsiteY32" fmla="*/ 346710 h 2381250"/>
                <a:gd name="connsiteX33" fmla="*/ 1099185 w 2085975"/>
                <a:gd name="connsiteY33" fmla="*/ 363855 h 2381250"/>
                <a:gd name="connsiteX34" fmla="*/ 1127760 w 2085975"/>
                <a:gd name="connsiteY34" fmla="*/ 510540 h 2381250"/>
                <a:gd name="connsiteX35" fmla="*/ 1148715 w 2085975"/>
                <a:gd name="connsiteY35" fmla="*/ 563880 h 2381250"/>
                <a:gd name="connsiteX36" fmla="*/ 1194435 w 2085975"/>
                <a:gd name="connsiteY36" fmla="*/ 641985 h 2381250"/>
                <a:gd name="connsiteX37" fmla="*/ 1215390 w 2085975"/>
                <a:gd name="connsiteY37" fmla="*/ 645795 h 2381250"/>
                <a:gd name="connsiteX38" fmla="*/ 1243965 w 2085975"/>
                <a:gd name="connsiteY38" fmla="*/ 737235 h 2381250"/>
                <a:gd name="connsiteX39" fmla="*/ 1423035 w 2085975"/>
                <a:gd name="connsiteY39" fmla="*/ 702945 h 2381250"/>
                <a:gd name="connsiteX40" fmla="*/ 1422609 w 2085975"/>
                <a:gd name="connsiteY40" fmla="*/ 700259 h 2381250"/>
                <a:gd name="connsiteX41" fmla="*/ 1468755 w 2085975"/>
                <a:gd name="connsiteY41" fmla="*/ 689610 h 2381250"/>
                <a:gd name="connsiteX42" fmla="*/ 1491615 w 2085975"/>
                <a:gd name="connsiteY42" fmla="*/ 659130 h 2381250"/>
                <a:gd name="connsiteX43" fmla="*/ 1520190 w 2085975"/>
                <a:gd name="connsiteY43" fmla="*/ 645795 h 2381250"/>
                <a:gd name="connsiteX44" fmla="*/ 1531620 w 2085975"/>
                <a:gd name="connsiteY44" fmla="*/ 613410 h 2381250"/>
                <a:gd name="connsiteX45" fmla="*/ 1552575 w 2085975"/>
                <a:gd name="connsiteY45" fmla="*/ 594360 h 2381250"/>
                <a:gd name="connsiteX46" fmla="*/ 1573530 w 2085975"/>
                <a:gd name="connsiteY46" fmla="*/ 609600 h 2381250"/>
                <a:gd name="connsiteX47" fmla="*/ 1567815 w 2085975"/>
                <a:gd name="connsiteY47" fmla="*/ 708660 h 2381250"/>
                <a:gd name="connsiteX48" fmla="*/ 1638300 w 2085975"/>
                <a:gd name="connsiteY48" fmla="*/ 786765 h 2381250"/>
                <a:gd name="connsiteX49" fmla="*/ 1640205 w 2085975"/>
                <a:gd name="connsiteY49" fmla="*/ 851535 h 2381250"/>
                <a:gd name="connsiteX50" fmla="*/ 1615440 w 2085975"/>
                <a:gd name="connsiteY50" fmla="*/ 872490 h 2381250"/>
                <a:gd name="connsiteX51" fmla="*/ 1678305 w 2085975"/>
                <a:gd name="connsiteY51" fmla="*/ 876300 h 2381250"/>
                <a:gd name="connsiteX52" fmla="*/ 1964632 w 2085975"/>
                <a:gd name="connsiteY52" fmla="*/ 811829 h 2381250"/>
                <a:gd name="connsiteX53" fmla="*/ 1985010 w 2085975"/>
                <a:gd name="connsiteY53" fmla="*/ 889635 h 2381250"/>
                <a:gd name="connsiteX54" fmla="*/ 1977390 w 2085975"/>
                <a:gd name="connsiteY54" fmla="*/ 942975 h 2381250"/>
                <a:gd name="connsiteX55" fmla="*/ 1912620 w 2085975"/>
                <a:gd name="connsiteY55" fmla="*/ 952500 h 2381250"/>
                <a:gd name="connsiteX56" fmla="*/ 1912620 w 2085975"/>
                <a:gd name="connsiteY56" fmla="*/ 1022985 h 2381250"/>
                <a:gd name="connsiteX57" fmla="*/ 1956435 w 2085975"/>
                <a:gd name="connsiteY57" fmla="*/ 1028700 h 2381250"/>
                <a:gd name="connsiteX58" fmla="*/ 1996440 w 2085975"/>
                <a:gd name="connsiteY58" fmla="*/ 1002030 h 2381250"/>
                <a:gd name="connsiteX59" fmla="*/ 1975485 w 2085975"/>
                <a:gd name="connsiteY59" fmla="*/ 1057275 h 2381250"/>
                <a:gd name="connsiteX60" fmla="*/ 1971675 w 2085975"/>
                <a:gd name="connsiteY60" fmla="*/ 1137285 h 2381250"/>
                <a:gd name="connsiteX61" fmla="*/ 1976108 w 2085975"/>
                <a:gd name="connsiteY61" fmla="*/ 1138062 h 2381250"/>
                <a:gd name="connsiteX62" fmla="*/ 2025015 w 2085975"/>
                <a:gd name="connsiteY62" fmla="*/ 1226820 h 2381250"/>
                <a:gd name="connsiteX63" fmla="*/ 1965960 w 2085975"/>
                <a:gd name="connsiteY63" fmla="*/ 1257300 h 2381250"/>
                <a:gd name="connsiteX64" fmla="*/ 1975485 w 2085975"/>
                <a:gd name="connsiteY64" fmla="*/ 1295400 h 2381250"/>
                <a:gd name="connsiteX65" fmla="*/ 1929765 w 2085975"/>
                <a:gd name="connsiteY65" fmla="*/ 1350645 h 2381250"/>
                <a:gd name="connsiteX66" fmla="*/ 2057400 w 2085975"/>
                <a:gd name="connsiteY66" fmla="*/ 1419225 h 2381250"/>
                <a:gd name="connsiteX67" fmla="*/ 2034540 w 2085975"/>
                <a:gd name="connsiteY67" fmla="*/ 1451610 h 2381250"/>
                <a:gd name="connsiteX68" fmla="*/ 2085975 w 2085975"/>
                <a:gd name="connsiteY68" fmla="*/ 1527810 h 2381250"/>
                <a:gd name="connsiteX69" fmla="*/ 2080260 w 2085975"/>
                <a:gd name="connsiteY69" fmla="*/ 1565910 h 2381250"/>
                <a:gd name="connsiteX70" fmla="*/ 2045970 w 2085975"/>
                <a:gd name="connsiteY70" fmla="*/ 1581150 h 2381250"/>
                <a:gd name="connsiteX71" fmla="*/ 2013585 w 2085975"/>
                <a:gd name="connsiteY71" fmla="*/ 1657350 h 2381250"/>
                <a:gd name="connsiteX72" fmla="*/ 2047875 w 2085975"/>
                <a:gd name="connsiteY72" fmla="*/ 1691640 h 2381250"/>
                <a:gd name="connsiteX73" fmla="*/ 2011680 w 2085975"/>
                <a:gd name="connsiteY73" fmla="*/ 1737360 h 2381250"/>
                <a:gd name="connsiteX74" fmla="*/ 2013585 w 2085975"/>
                <a:gd name="connsiteY74" fmla="*/ 1739265 h 2381250"/>
                <a:gd name="connsiteX75" fmla="*/ 1912620 w 2085975"/>
                <a:gd name="connsiteY75" fmla="*/ 1644015 h 2381250"/>
                <a:gd name="connsiteX76" fmla="*/ 1823085 w 2085975"/>
                <a:gd name="connsiteY76" fmla="*/ 1708785 h 2381250"/>
                <a:gd name="connsiteX77" fmla="*/ 1691640 w 2085975"/>
                <a:gd name="connsiteY77" fmla="*/ 1737360 h 2381250"/>
                <a:gd name="connsiteX78" fmla="*/ 1678305 w 2085975"/>
                <a:gd name="connsiteY78" fmla="*/ 1722120 h 2381250"/>
                <a:gd name="connsiteX79" fmla="*/ 1621155 w 2085975"/>
                <a:gd name="connsiteY79" fmla="*/ 1737360 h 2381250"/>
                <a:gd name="connsiteX80" fmla="*/ 1617345 w 2085975"/>
                <a:gd name="connsiteY80" fmla="*/ 1760220 h 2381250"/>
                <a:gd name="connsiteX81" fmla="*/ 1565432 w 2085975"/>
                <a:gd name="connsiteY81" fmla="*/ 1773198 h 2381250"/>
                <a:gd name="connsiteX82" fmla="*/ 1564005 w 2085975"/>
                <a:gd name="connsiteY82" fmla="*/ 1771650 h 2381250"/>
                <a:gd name="connsiteX83" fmla="*/ 1520190 w 2085975"/>
                <a:gd name="connsiteY83" fmla="*/ 1811655 h 2381250"/>
                <a:gd name="connsiteX84" fmla="*/ 1501140 w 2085975"/>
                <a:gd name="connsiteY84" fmla="*/ 1811655 h 2381250"/>
                <a:gd name="connsiteX85" fmla="*/ 1428750 w 2085975"/>
                <a:gd name="connsiteY85" fmla="*/ 1903095 h 2381250"/>
                <a:gd name="connsiteX86" fmla="*/ 1421130 w 2085975"/>
                <a:gd name="connsiteY86" fmla="*/ 1952625 h 2381250"/>
                <a:gd name="connsiteX87" fmla="*/ 1396365 w 2085975"/>
                <a:gd name="connsiteY87" fmla="*/ 1918335 h 2381250"/>
                <a:gd name="connsiteX88" fmla="*/ 1358265 w 2085975"/>
                <a:gd name="connsiteY88" fmla="*/ 1986915 h 2381250"/>
                <a:gd name="connsiteX89" fmla="*/ 1343025 w 2085975"/>
                <a:gd name="connsiteY89" fmla="*/ 1986915 h 2381250"/>
                <a:gd name="connsiteX90" fmla="*/ 1297305 w 2085975"/>
                <a:gd name="connsiteY90" fmla="*/ 2019300 h 2381250"/>
                <a:gd name="connsiteX91" fmla="*/ 1301115 w 2085975"/>
                <a:gd name="connsiteY91" fmla="*/ 2038350 h 2381250"/>
                <a:gd name="connsiteX92" fmla="*/ 1259205 w 2085975"/>
                <a:gd name="connsiteY92" fmla="*/ 2066925 h 2381250"/>
                <a:gd name="connsiteX93" fmla="*/ 1272540 w 2085975"/>
                <a:gd name="connsiteY93" fmla="*/ 2097405 h 2381250"/>
                <a:gd name="connsiteX94" fmla="*/ 1202055 w 2085975"/>
                <a:gd name="connsiteY94" fmla="*/ 2106930 h 2381250"/>
                <a:gd name="connsiteX95" fmla="*/ 1183005 w 2085975"/>
                <a:gd name="connsiteY95" fmla="*/ 2143125 h 2381250"/>
                <a:gd name="connsiteX96" fmla="*/ 1156335 w 2085975"/>
                <a:gd name="connsiteY96" fmla="*/ 2164080 h 2381250"/>
                <a:gd name="connsiteX97" fmla="*/ 1122045 w 2085975"/>
                <a:gd name="connsiteY97" fmla="*/ 2141220 h 2381250"/>
                <a:gd name="connsiteX98" fmla="*/ 1107891 w 2085975"/>
                <a:gd name="connsiteY98" fmla="*/ 2157396 h 2381250"/>
                <a:gd name="connsiteX99" fmla="*/ 1106805 w 2085975"/>
                <a:gd name="connsiteY99" fmla="*/ 2156460 h 2381250"/>
                <a:gd name="connsiteX100" fmla="*/ 979170 w 2085975"/>
                <a:gd name="connsiteY100" fmla="*/ 2042160 h 2381250"/>
                <a:gd name="connsiteX101" fmla="*/ 932138 w 2085975"/>
                <a:gd name="connsiteY101" fmla="*/ 2104529 h 2381250"/>
                <a:gd name="connsiteX102" fmla="*/ 851535 w 2085975"/>
                <a:gd name="connsiteY102" fmla="*/ 2101216 h 2381250"/>
                <a:gd name="connsiteX103" fmla="*/ 847725 w 2085975"/>
                <a:gd name="connsiteY103" fmla="*/ 2129791 h 2381250"/>
                <a:gd name="connsiteX104" fmla="*/ 689610 w 2085975"/>
                <a:gd name="connsiteY104" fmla="*/ 2129791 h 2381250"/>
                <a:gd name="connsiteX105" fmla="*/ 685800 w 2085975"/>
                <a:gd name="connsiteY105" fmla="*/ 2025016 h 2381250"/>
                <a:gd name="connsiteX106" fmla="*/ 683980 w 2085975"/>
                <a:gd name="connsiteY106" fmla="*/ 2024761 h 2381250"/>
                <a:gd name="connsiteX107" fmla="*/ 701040 w 2085975"/>
                <a:gd name="connsiteY107" fmla="*/ 1973580 h 2381250"/>
                <a:gd name="connsiteX108" fmla="*/ 659130 w 2085975"/>
                <a:gd name="connsiteY108" fmla="*/ 1939290 h 2381250"/>
                <a:gd name="connsiteX109" fmla="*/ 662940 w 2085975"/>
                <a:gd name="connsiteY109" fmla="*/ 1899285 h 2381250"/>
                <a:gd name="connsiteX110" fmla="*/ 674370 w 2085975"/>
                <a:gd name="connsiteY110" fmla="*/ 1836420 h 2381250"/>
                <a:gd name="connsiteX111" fmla="*/ 643890 w 2085975"/>
                <a:gd name="connsiteY111" fmla="*/ 1802130 h 2381250"/>
                <a:gd name="connsiteX112" fmla="*/ 590550 w 2085975"/>
                <a:gd name="connsiteY112" fmla="*/ 1790700 h 2381250"/>
                <a:gd name="connsiteX113" fmla="*/ 520065 w 2085975"/>
                <a:gd name="connsiteY113" fmla="*/ 1731645 h 2381250"/>
                <a:gd name="connsiteX114" fmla="*/ 520065 w 2085975"/>
                <a:gd name="connsiteY114" fmla="*/ 1704975 h 2381250"/>
                <a:gd name="connsiteX115" fmla="*/ 491490 w 2085975"/>
                <a:gd name="connsiteY115" fmla="*/ 1708785 h 2381250"/>
                <a:gd name="connsiteX116" fmla="*/ 386715 w 2085975"/>
                <a:gd name="connsiteY116" fmla="*/ 1638300 h 2381250"/>
                <a:gd name="connsiteX117" fmla="*/ 345639 w 2085975"/>
                <a:gd name="connsiteY117" fmla="*/ 1595581 h 2381250"/>
                <a:gd name="connsiteX118" fmla="*/ 346710 w 2085975"/>
                <a:gd name="connsiteY118" fmla="*/ 1543050 h 2381250"/>
                <a:gd name="connsiteX119" fmla="*/ 302895 w 2085975"/>
                <a:gd name="connsiteY119" fmla="*/ 1522095 h 2381250"/>
                <a:gd name="connsiteX120" fmla="*/ 318135 w 2085975"/>
                <a:gd name="connsiteY120" fmla="*/ 1470660 h 2381250"/>
                <a:gd name="connsiteX121" fmla="*/ 274320 w 2085975"/>
                <a:gd name="connsiteY121" fmla="*/ 1491615 h 2381250"/>
                <a:gd name="connsiteX122" fmla="*/ 241935 w 2085975"/>
                <a:gd name="connsiteY122" fmla="*/ 1491615 h 2381250"/>
                <a:gd name="connsiteX123" fmla="*/ 236220 w 2085975"/>
                <a:gd name="connsiteY123" fmla="*/ 1510665 h 2381250"/>
                <a:gd name="connsiteX124" fmla="*/ 85676 w 2085975"/>
                <a:gd name="connsiteY124" fmla="*/ 1510087 h 2381250"/>
                <a:gd name="connsiteX125" fmla="*/ 80010 w 2085975"/>
                <a:gd name="connsiteY125" fmla="*/ 1443990 h 2381250"/>
                <a:gd name="connsiteX126" fmla="*/ 30480 w 2085975"/>
                <a:gd name="connsiteY126" fmla="*/ 1466850 h 2381250"/>
                <a:gd name="connsiteX127" fmla="*/ 9525 w 2085975"/>
                <a:gd name="connsiteY127" fmla="*/ 1390650 h 2381250"/>
                <a:gd name="connsiteX128" fmla="*/ 0 w 2085975"/>
                <a:gd name="connsiteY128" fmla="*/ 1389648 h 2381250"/>
                <a:gd name="connsiteX129" fmla="*/ 0 w 2085975"/>
                <a:gd name="connsiteY129" fmla="*/ 1352550 h 2381250"/>
                <a:gd name="connsiteX130" fmla="*/ 30480 w 2085975"/>
                <a:gd name="connsiteY130" fmla="*/ 1314450 h 2381250"/>
                <a:gd name="connsiteX131" fmla="*/ 95250 w 2085975"/>
                <a:gd name="connsiteY131" fmla="*/ 1303020 h 2381250"/>
                <a:gd name="connsiteX132" fmla="*/ 112395 w 2085975"/>
                <a:gd name="connsiteY132" fmla="*/ 1238250 h 2381250"/>
                <a:gd name="connsiteX133" fmla="*/ 100965 w 2085975"/>
                <a:gd name="connsiteY133" fmla="*/ 1143000 h 2381250"/>
                <a:gd name="connsiteX134" fmla="*/ 101779 w 2085975"/>
                <a:gd name="connsiteY134" fmla="*/ 1135131 h 2381250"/>
                <a:gd name="connsiteX135" fmla="*/ 190501 w 2085975"/>
                <a:gd name="connsiteY135" fmla="*/ 1110615 h 2381250"/>
                <a:gd name="connsiteX136" fmla="*/ 207646 w 2085975"/>
                <a:gd name="connsiteY136" fmla="*/ 1022985 h 2381250"/>
                <a:gd name="connsiteX137" fmla="*/ 186691 w 2085975"/>
                <a:gd name="connsiteY137" fmla="*/ 986790 h 2381250"/>
                <a:gd name="connsiteX138" fmla="*/ 57151 w 2085975"/>
                <a:gd name="connsiteY138" fmla="*/ 969645 h 2381250"/>
                <a:gd name="connsiteX139" fmla="*/ 125731 w 2085975"/>
                <a:gd name="connsiteY139" fmla="*/ 843915 h 2381250"/>
                <a:gd name="connsiteX140" fmla="*/ 129541 w 2085975"/>
                <a:gd name="connsiteY140" fmla="*/ 731520 h 2381250"/>
                <a:gd name="connsiteX141" fmla="*/ 104775 w 2085975"/>
                <a:gd name="connsiteY141" fmla="*/ 715066 h 2381250"/>
                <a:gd name="connsiteX142" fmla="*/ 104775 w 2085975"/>
                <a:gd name="connsiteY142" fmla="*/ 567691 h 2381250"/>
                <a:gd name="connsiteX143" fmla="*/ 125730 w 2085975"/>
                <a:gd name="connsiteY143" fmla="*/ 489586 h 2381250"/>
                <a:gd name="connsiteX144" fmla="*/ 95250 w 2085975"/>
                <a:gd name="connsiteY144" fmla="*/ 447676 h 2381250"/>
                <a:gd name="connsiteX145" fmla="*/ 169545 w 2085975"/>
                <a:gd name="connsiteY145" fmla="*/ 449581 h 2381250"/>
                <a:gd name="connsiteX146" fmla="*/ 164949 w 2085975"/>
                <a:gd name="connsiteY146" fmla="*/ 446066 h 2381250"/>
                <a:gd name="connsiteX147" fmla="*/ 169545 w 2085975"/>
                <a:gd name="connsiteY147" fmla="*/ 447675 h 2381250"/>
                <a:gd name="connsiteX148" fmla="*/ 200025 w 2085975"/>
                <a:gd name="connsiteY148" fmla="*/ 382905 h 2381250"/>
                <a:gd name="connsiteX149" fmla="*/ 283845 w 2085975"/>
                <a:gd name="connsiteY149" fmla="*/ 384810 h 2381250"/>
                <a:gd name="connsiteX150" fmla="*/ 329565 w 2085975"/>
                <a:gd name="connsiteY150" fmla="*/ 361950 h 2381250"/>
                <a:gd name="connsiteX151" fmla="*/ 344805 w 2085975"/>
                <a:gd name="connsiteY151" fmla="*/ 335280 h 2381250"/>
                <a:gd name="connsiteX152" fmla="*/ 348615 w 2085975"/>
                <a:gd name="connsiteY152" fmla="*/ 266700 h 2381250"/>
                <a:gd name="connsiteX153" fmla="*/ 325755 w 2085975"/>
                <a:gd name="connsiteY153" fmla="*/ 198120 h 2381250"/>
                <a:gd name="connsiteX154" fmla="*/ 272415 w 2085975"/>
                <a:gd name="connsiteY154" fmla="*/ 137160 h 2381250"/>
                <a:gd name="connsiteX155" fmla="*/ 295275 w 2085975"/>
                <a:gd name="connsiteY155" fmla="*/ 125730 h 2381250"/>
                <a:gd name="connsiteX156" fmla="*/ 293496 w 2085975"/>
                <a:gd name="connsiteY156" fmla="*/ 119401 h 2381250"/>
                <a:gd name="connsiteX157" fmla="*/ 295275 w 2085975"/>
                <a:gd name="connsiteY157" fmla="*/ 120015 h 2381250"/>
                <a:gd name="connsiteX158" fmla="*/ 337185 w 2085975"/>
                <a:gd name="connsiteY158" fmla="*/ 74295 h 2381250"/>
                <a:gd name="connsiteX159" fmla="*/ 403860 w 2085975"/>
                <a:gd name="connsiteY159" fmla="*/ 85725 h 2381250"/>
                <a:gd name="connsiteX160" fmla="*/ 381000 w 2085975"/>
                <a:gd name="connsiteY160" fmla="*/ 49530 h 2381250"/>
                <a:gd name="connsiteX161" fmla="*/ 432435 w 2085975"/>
                <a:gd name="connsiteY161" fmla="*/ 13335 h 2381250"/>
                <a:gd name="connsiteX162" fmla="*/ 537210 w 2085975"/>
                <a:gd name="connsiteY162" fmla="*/ 0 h 2381250"/>
                <a:gd name="connsiteX0" fmla="*/ 712594 w 2085975"/>
                <a:gd name="connsiteY0" fmla="*/ 2361639 h 2379924"/>
                <a:gd name="connsiteX1" fmla="*/ 785736 w 2085975"/>
                <a:gd name="connsiteY1" fmla="*/ 2365296 h 2379924"/>
                <a:gd name="connsiteX2" fmla="*/ 827791 w 2085975"/>
                <a:gd name="connsiteY2" fmla="*/ 2379924 h 2379924"/>
                <a:gd name="connsiteX3" fmla="*/ 784860 w 2085975"/>
                <a:gd name="connsiteY3" fmla="*/ 2366010 h 2379924"/>
                <a:gd name="connsiteX4" fmla="*/ 713471 w 2085975"/>
                <a:gd name="connsiteY4" fmla="*/ 2362441 h 2379924"/>
                <a:gd name="connsiteX5" fmla="*/ 712594 w 2085975"/>
                <a:gd name="connsiteY5" fmla="*/ 2361639 h 2379924"/>
                <a:gd name="connsiteX6" fmla="*/ 1565691 w 2085975"/>
                <a:gd name="connsiteY6" fmla="*/ 1775952 h 2379924"/>
                <a:gd name="connsiteX7" fmla="*/ 1562956 w 2085975"/>
                <a:gd name="connsiteY7" fmla="*/ 1776635 h 2379924"/>
                <a:gd name="connsiteX8" fmla="*/ 1565691 w 2085975"/>
                <a:gd name="connsiteY8" fmla="*/ 1775952 h 2379924"/>
                <a:gd name="connsiteX9" fmla="*/ 338452 w 2085975"/>
                <a:gd name="connsiteY9" fmla="*/ 1588442 h 2379924"/>
                <a:gd name="connsiteX10" fmla="*/ 338961 w 2085975"/>
                <a:gd name="connsiteY10" fmla="*/ 1588971 h 2379924"/>
                <a:gd name="connsiteX11" fmla="*/ 338452 w 2085975"/>
                <a:gd name="connsiteY11" fmla="*/ 1588442 h 2379924"/>
                <a:gd name="connsiteX12" fmla="*/ 537210 w 2085975"/>
                <a:gd name="connsiteY12" fmla="*/ 0 h 2379924"/>
                <a:gd name="connsiteX13" fmla="*/ 563880 w 2085975"/>
                <a:gd name="connsiteY13" fmla="*/ 80010 h 2379924"/>
                <a:gd name="connsiteX14" fmla="*/ 672465 w 2085975"/>
                <a:gd name="connsiteY14" fmla="*/ 51435 h 2379924"/>
                <a:gd name="connsiteX15" fmla="*/ 721352 w 2085975"/>
                <a:gd name="connsiteY15" fmla="*/ 29486 h 2379924"/>
                <a:gd name="connsiteX16" fmla="*/ 744855 w 2085975"/>
                <a:gd name="connsiteY16" fmla="*/ 59055 h 2379924"/>
                <a:gd name="connsiteX17" fmla="*/ 739140 w 2085975"/>
                <a:gd name="connsiteY17" fmla="*/ 89535 h 2379924"/>
                <a:gd name="connsiteX18" fmla="*/ 821055 w 2085975"/>
                <a:gd name="connsiteY18" fmla="*/ 93345 h 2379924"/>
                <a:gd name="connsiteX19" fmla="*/ 834390 w 2085975"/>
                <a:gd name="connsiteY19" fmla="*/ 19050 h 2379924"/>
                <a:gd name="connsiteX20" fmla="*/ 855345 w 2085975"/>
                <a:gd name="connsiteY20" fmla="*/ 47625 h 2379924"/>
                <a:gd name="connsiteX21" fmla="*/ 946785 w 2085975"/>
                <a:gd name="connsiteY21" fmla="*/ 47625 h 2379924"/>
                <a:gd name="connsiteX22" fmla="*/ 996315 w 2085975"/>
                <a:gd name="connsiteY22" fmla="*/ 38100 h 2379924"/>
                <a:gd name="connsiteX23" fmla="*/ 1003935 w 2085975"/>
                <a:gd name="connsiteY23" fmla="*/ 9525 h 2379924"/>
                <a:gd name="connsiteX24" fmla="*/ 1064895 w 2085975"/>
                <a:gd name="connsiteY24" fmla="*/ 0 h 2379924"/>
                <a:gd name="connsiteX25" fmla="*/ 1097280 w 2085975"/>
                <a:gd name="connsiteY25" fmla="*/ 102870 h 2379924"/>
                <a:gd name="connsiteX26" fmla="*/ 1110615 w 2085975"/>
                <a:gd name="connsiteY26" fmla="*/ 102870 h 2379924"/>
                <a:gd name="connsiteX27" fmla="*/ 1135380 w 2085975"/>
                <a:gd name="connsiteY27" fmla="*/ 190500 h 2379924"/>
                <a:gd name="connsiteX28" fmla="*/ 1137805 w 2085975"/>
                <a:gd name="connsiteY28" fmla="*/ 195722 h 2379924"/>
                <a:gd name="connsiteX29" fmla="*/ 1135380 w 2085975"/>
                <a:gd name="connsiteY29" fmla="*/ 198120 h 2379924"/>
                <a:gd name="connsiteX30" fmla="*/ 1131570 w 2085975"/>
                <a:gd name="connsiteY30" fmla="*/ 240030 h 2379924"/>
                <a:gd name="connsiteX31" fmla="*/ 1156335 w 2085975"/>
                <a:gd name="connsiteY31" fmla="*/ 346710 h 2379924"/>
                <a:gd name="connsiteX32" fmla="*/ 1099185 w 2085975"/>
                <a:gd name="connsiteY32" fmla="*/ 363855 h 2379924"/>
                <a:gd name="connsiteX33" fmla="*/ 1127760 w 2085975"/>
                <a:gd name="connsiteY33" fmla="*/ 510540 h 2379924"/>
                <a:gd name="connsiteX34" fmla="*/ 1148715 w 2085975"/>
                <a:gd name="connsiteY34" fmla="*/ 563880 h 2379924"/>
                <a:gd name="connsiteX35" fmla="*/ 1194435 w 2085975"/>
                <a:gd name="connsiteY35" fmla="*/ 641985 h 2379924"/>
                <a:gd name="connsiteX36" fmla="*/ 1215390 w 2085975"/>
                <a:gd name="connsiteY36" fmla="*/ 645795 h 2379924"/>
                <a:gd name="connsiteX37" fmla="*/ 1243965 w 2085975"/>
                <a:gd name="connsiteY37" fmla="*/ 737235 h 2379924"/>
                <a:gd name="connsiteX38" fmla="*/ 1423035 w 2085975"/>
                <a:gd name="connsiteY38" fmla="*/ 702945 h 2379924"/>
                <a:gd name="connsiteX39" fmla="*/ 1422609 w 2085975"/>
                <a:gd name="connsiteY39" fmla="*/ 700259 h 2379924"/>
                <a:gd name="connsiteX40" fmla="*/ 1468755 w 2085975"/>
                <a:gd name="connsiteY40" fmla="*/ 689610 h 2379924"/>
                <a:gd name="connsiteX41" fmla="*/ 1491615 w 2085975"/>
                <a:gd name="connsiteY41" fmla="*/ 659130 h 2379924"/>
                <a:gd name="connsiteX42" fmla="*/ 1520190 w 2085975"/>
                <a:gd name="connsiteY42" fmla="*/ 645795 h 2379924"/>
                <a:gd name="connsiteX43" fmla="*/ 1531620 w 2085975"/>
                <a:gd name="connsiteY43" fmla="*/ 613410 h 2379924"/>
                <a:gd name="connsiteX44" fmla="*/ 1552575 w 2085975"/>
                <a:gd name="connsiteY44" fmla="*/ 594360 h 2379924"/>
                <a:gd name="connsiteX45" fmla="*/ 1573530 w 2085975"/>
                <a:gd name="connsiteY45" fmla="*/ 609600 h 2379924"/>
                <a:gd name="connsiteX46" fmla="*/ 1567815 w 2085975"/>
                <a:gd name="connsiteY46" fmla="*/ 708660 h 2379924"/>
                <a:gd name="connsiteX47" fmla="*/ 1638300 w 2085975"/>
                <a:gd name="connsiteY47" fmla="*/ 786765 h 2379924"/>
                <a:gd name="connsiteX48" fmla="*/ 1640205 w 2085975"/>
                <a:gd name="connsiteY48" fmla="*/ 851535 h 2379924"/>
                <a:gd name="connsiteX49" fmla="*/ 1615440 w 2085975"/>
                <a:gd name="connsiteY49" fmla="*/ 872490 h 2379924"/>
                <a:gd name="connsiteX50" fmla="*/ 1678305 w 2085975"/>
                <a:gd name="connsiteY50" fmla="*/ 876300 h 2379924"/>
                <a:gd name="connsiteX51" fmla="*/ 1964632 w 2085975"/>
                <a:gd name="connsiteY51" fmla="*/ 811829 h 2379924"/>
                <a:gd name="connsiteX52" fmla="*/ 1985010 w 2085975"/>
                <a:gd name="connsiteY52" fmla="*/ 889635 h 2379924"/>
                <a:gd name="connsiteX53" fmla="*/ 1977390 w 2085975"/>
                <a:gd name="connsiteY53" fmla="*/ 942975 h 2379924"/>
                <a:gd name="connsiteX54" fmla="*/ 1912620 w 2085975"/>
                <a:gd name="connsiteY54" fmla="*/ 952500 h 2379924"/>
                <a:gd name="connsiteX55" fmla="*/ 1912620 w 2085975"/>
                <a:gd name="connsiteY55" fmla="*/ 1022985 h 2379924"/>
                <a:gd name="connsiteX56" fmla="*/ 1956435 w 2085975"/>
                <a:gd name="connsiteY56" fmla="*/ 1028700 h 2379924"/>
                <a:gd name="connsiteX57" fmla="*/ 1996440 w 2085975"/>
                <a:gd name="connsiteY57" fmla="*/ 1002030 h 2379924"/>
                <a:gd name="connsiteX58" fmla="*/ 1975485 w 2085975"/>
                <a:gd name="connsiteY58" fmla="*/ 1057275 h 2379924"/>
                <a:gd name="connsiteX59" fmla="*/ 1971675 w 2085975"/>
                <a:gd name="connsiteY59" fmla="*/ 1137285 h 2379924"/>
                <a:gd name="connsiteX60" fmla="*/ 1976108 w 2085975"/>
                <a:gd name="connsiteY60" fmla="*/ 1138062 h 2379924"/>
                <a:gd name="connsiteX61" fmla="*/ 2025015 w 2085975"/>
                <a:gd name="connsiteY61" fmla="*/ 1226820 h 2379924"/>
                <a:gd name="connsiteX62" fmla="*/ 1965960 w 2085975"/>
                <a:gd name="connsiteY62" fmla="*/ 1257300 h 2379924"/>
                <a:gd name="connsiteX63" fmla="*/ 1975485 w 2085975"/>
                <a:gd name="connsiteY63" fmla="*/ 1295400 h 2379924"/>
                <a:gd name="connsiteX64" fmla="*/ 1929765 w 2085975"/>
                <a:gd name="connsiteY64" fmla="*/ 1350645 h 2379924"/>
                <a:gd name="connsiteX65" fmla="*/ 2057400 w 2085975"/>
                <a:gd name="connsiteY65" fmla="*/ 1419225 h 2379924"/>
                <a:gd name="connsiteX66" fmla="*/ 2034540 w 2085975"/>
                <a:gd name="connsiteY66" fmla="*/ 1451610 h 2379924"/>
                <a:gd name="connsiteX67" fmla="*/ 2085975 w 2085975"/>
                <a:gd name="connsiteY67" fmla="*/ 1527810 h 2379924"/>
                <a:gd name="connsiteX68" fmla="*/ 2080260 w 2085975"/>
                <a:gd name="connsiteY68" fmla="*/ 1565910 h 2379924"/>
                <a:gd name="connsiteX69" fmla="*/ 2045970 w 2085975"/>
                <a:gd name="connsiteY69" fmla="*/ 1581150 h 2379924"/>
                <a:gd name="connsiteX70" fmla="*/ 2013585 w 2085975"/>
                <a:gd name="connsiteY70" fmla="*/ 1657350 h 2379924"/>
                <a:gd name="connsiteX71" fmla="*/ 2047875 w 2085975"/>
                <a:gd name="connsiteY71" fmla="*/ 1691640 h 2379924"/>
                <a:gd name="connsiteX72" fmla="*/ 2011680 w 2085975"/>
                <a:gd name="connsiteY72" fmla="*/ 1737360 h 2379924"/>
                <a:gd name="connsiteX73" fmla="*/ 2013585 w 2085975"/>
                <a:gd name="connsiteY73" fmla="*/ 1739265 h 2379924"/>
                <a:gd name="connsiteX74" fmla="*/ 1912620 w 2085975"/>
                <a:gd name="connsiteY74" fmla="*/ 1644015 h 2379924"/>
                <a:gd name="connsiteX75" fmla="*/ 1823085 w 2085975"/>
                <a:gd name="connsiteY75" fmla="*/ 1708785 h 2379924"/>
                <a:gd name="connsiteX76" fmla="*/ 1691640 w 2085975"/>
                <a:gd name="connsiteY76" fmla="*/ 1737360 h 2379924"/>
                <a:gd name="connsiteX77" fmla="*/ 1678305 w 2085975"/>
                <a:gd name="connsiteY77" fmla="*/ 1722120 h 2379924"/>
                <a:gd name="connsiteX78" fmla="*/ 1621155 w 2085975"/>
                <a:gd name="connsiteY78" fmla="*/ 1737360 h 2379924"/>
                <a:gd name="connsiteX79" fmla="*/ 1617345 w 2085975"/>
                <a:gd name="connsiteY79" fmla="*/ 1760220 h 2379924"/>
                <a:gd name="connsiteX80" fmla="*/ 1565432 w 2085975"/>
                <a:gd name="connsiteY80" fmla="*/ 1773198 h 2379924"/>
                <a:gd name="connsiteX81" fmla="*/ 1564005 w 2085975"/>
                <a:gd name="connsiteY81" fmla="*/ 1771650 h 2379924"/>
                <a:gd name="connsiteX82" fmla="*/ 1520190 w 2085975"/>
                <a:gd name="connsiteY82" fmla="*/ 1811655 h 2379924"/>
                <a:gd name="connsiteX83" fmla="*/ 1501140 w 2085975"/>
                <a:gd name="connsiteY83" fmla="*/ 1811655 h 2379924"/>
                <a:gd name="connsiteX84" fmla="*/ 1428750 w 2085975"/>
                <a:gd name="connsiteY84" fmla="*/ 1903095 h 2379924"/>
                <a:gd name="connsiteX85" fmla="*/ 1421130 w 2085975"/>
                <a:gd name="connsiteY85" fmla="*/ 1952625 h 2379924"/>
                <a:gd name="connsiteX86" fmla="*/ 1396365 w 2085975"/>
                <a:gd name="connsiteY86" fmla="*/ 1918335 h 2379924"/>
                <a:gd name="connsiteX87" fmla="*/ 1358265 w 2085975"/>
                <a:gd name="connsiteY87" fmla="*/ 1986915 h 2379924"/>
                <a:gd name="connsiteX88" fmla="*/ 1343025 w 2085975"/>
                <a:gd name="connsiteY88" fmla="*/ 1986915 h 2379924"/>
                <a:gd name="connsiteX89" fmla="*/ 1297305 w 2085975"/>
                <a:gd name="connsiteY89" fmla="*/ 2019300 h 2379924"/>
                <a:gd name="connsiteX90" fmla="*/ 1301115 w 2085975"/>
                <a:gd name="connsiteY90" fmla="*/ 2038350 h 2379924"/>
                <a:gd name="connsiteX91" fmla="*/ 1259205 w 2085975"/>
                <a:gd name="connsiteY91" fmla="*/ 2066925 h 2379924"/>
                <a:gd name="connsiteX92" fmla="*/ 1272540 w 2085975"/>
                <a:gd name="connsiteY92" fmla="*/ 2097405 h 2379924"/>
                <a:gd name="connsiteX93" fmla="*/ 1202055 w 2085975"/>
                <a:gd name="connsiteY93" fmla="*/ 2106930 h 2379924"/>
                <a:gd name="connsiteX94" fmla="*/ 1183005 w 2085975"/>
                <a:gd name="connsiteY94" fmla="*/ 2143125 h 2379924"/>
                <a:gd name="connsiteX95" fmla="*/ 1156335 w 2085975"/>
                <a:gd name="connsiteY95" fmla="*/ 2164080 h 2379924"/>
                <a:gd name="connsiteX96" fmla="*/ 1122045 w 2085975"/>
                <a:gd name="connsiteY96" fmla="*/ 2141220 h 2379924"/>
                <a:gd name="connsiteX97" fmla="*/ 1107891 w 2085975"/>
                <a:gd name="connsiteY97" fmla="*/ 2157396 h 2379924"/>
                <a:gd name="connsiteX98" fmla="*/ 1106805 w 2085975"/>
                <a:gd name="connsiteY98" fmla="*/ 2156460 h 2379924"/>
                <a:gd name="connsiteX99" fmla="*/ 979170 w 2085975"/>
                <a:gd name="connsiteY99" fmla="*/ 2042160 h 2379924"/>
                <a:gd name="connsiteX100" fmla="*/ 932138 w 2085975"/>
                <a:gd name="connsiteY100" fmla="*/ 2104529 h 2379924"/>
                <a:gd name="connsiteX101" fmla="*/ 851535 w 2085975"/>
                <a:gd name="connsiteY101" fmla="*/ 2101216 h 2379924"/>
                <a:gd name="connsiteX102" fmla="*/ 847725 w 2085975"/>
                <a:gd name="connsiteY102" fmla="*/ 2129791 h 2379924"/>
                <a:gd name="connsiteX103" fmla="*/ 689610 w 2085975"/>
                <a:gd name="connsiteY103" fmla="*/ 2129791 h 2379924"/>
                <a:gd name="connsiteX104" fmla="*/ 685800 w 2085975"/>
                <a:gd name="connsiteY104" fmla="*/ 2025016 h 2379924"/>
                <a:gd name="connsiteX105" fmla="*/ 683980 w 2085975"/>
                <a:gd name="connsiteY105" fmla="*/ 2024761 h 2379924"/>
                <a:gd name="connsiteX106" fmla="*/ 701040 w 2085975"/>
                <a:gd name="connsiteY106" fmla="*/ 1973580 h 2379924"/>
                <a:gd name="connsiteX107" fmla="*/ 659130 w 2085975"/>
                <a:gd name="connsiteY107" fmla="*/ 1939290 h 2379924"/>
                <a:gd name="connsiteX108" fmla="*/ 662940 w 2085975"/>
                <a:gd name="connsiteY108" fmla="*/ 1899285 h 2379924"/>
                <a:gd name="connsiteX109" fmla="*/ 674370 w 2085975"/>
                <a:gd name="connsiteY109" fmla="*/ 1836420 h 2379924"/>
                <a:gd name="connsiteX110" fmla="*/ 643890 w 2085975"/>
                <a:gd name="connsiteY110" fmla="*/ 1802130 h 2379924"/>
                <a:gd name="connsiteX111" fmla="*/ 590550 w 2085975"/>
                <a:gd name="connsiteY111" fmla="*/ 1790700 h 2379924"/>
                <a:gd name="connsiteX112" fmla="*/ 520065 w 2085975"/>
                <a:gd name="connsiteY112" fmla="*/ 1731645 h 2379924"/>
                <a:gd name="connsiteX113" fmla="*/ 520065 w 2085975"/>
                <a:gd name="connsiteY113" fmla="*/ 1704975 h 2379924"/>
                <a:gd name="connsiteX114" fmla="*/ 491490 w 2085975"/>
                <a:gd name="connsiteY114" fmla="*/ 1708785 h 2379924"/>
                <a:gd name="connsiteX115" fmla="*/ 386715 w 2085975"/>
                <a:gd name="connsiteY115" fmla="*/ 1638300 h 2379924"/>
                <a:gd name="connsiteX116" fmla="*/ 345639 w 2085975"/>
                <a:gd name="connsiteY116" fmla="*/ 1595581 h 2379924"/>
                <a:gd name="connsiteX117" fmla="*/ 346710 w 2085975"/>
                <a:gd name="connsiteY117" fmla="*/ 1543050 h 2379924"/>
                <a:gd name="connsiteX118" fmla="*/ 302895 w 2085975"/>
                <a:gd name="connsiteY118" fmla="*/ 1522095 h 2379924"/>
                <a:gd name="connsiteX119" fmla="*/ 318135 w 2085975"/>
                <a:gd name="connsiteY119" fmla="*/ 1470660 h 2379924"/>
                <a:gd name="connsiteX120" fmla="*/ 274320 w 2085975"/>
                <a:gd name="connsiteY120" fmla="*/ 1491615 h 2379924"/>
                <a:gd name="connsiteX121" fmla="*/ 241935 w 2085975"/>
                <a:gd name="connsiteY121" fmla="*/ 1491615 h 2379924"/>
                <a:gd name="connsiteX122" fmla="*/ 236220 w 2085975"/>
                <a:gd name="connsiteY122" fmla="*/ 1510665 h 2379924"/>
                <a:gd name="connsiteX123" fmla="*/ 85676 w 2085975"/>
                <a:gd name="connsiteY123" fmla="*/ 1510087 h 2379924"/>
                <a:gd name="connsiteX124" fmla="*/ 80010 w 2085975"/>
                <a:gd name="connsiteY124" fmla="*/ 1443990 h 2379924"/>
                <a:gd name="connsiteX125" fmla="*/ 30480 w 2085975"/>
                <a:gd name="connsiteY125" fmla="*/ 1466850 h 2379924"/>
                <a:gd name="connsiteX126" fmla="*/ 9525 w 2085975"/>
                <a:gd name="connsiteY126" fmla="*/ 1390650 h 2379924"/>
                <a:gd name="connsiteX127" fmla="*/ 0 w 2085975"/>
                <a:gd name="connsiteY127" fmla="*/ 1389648 h 2379924"/>
                <a:gd name="connsiteX128" fmla="*/ 0 w 2085975"/>
                <a:gd name="connsiteY128" fmla="*/ 1352550 h 2379924"/>
                <a:gd name="connsiteX129" fmla="*/ 30480 w 2085975"/>
                <a:gd name="connsiteY129" fmla="*/ 1314450 h 2379924"/>
                <a:gd name="connsiteX130" fmla="*/ 95250 w 2085975"/>
                <a:gd name="connsiteY130" fmla="*/ 1303020 h 2379924"/>
                <a:gd name="connsiteX131" fmla="*/ 112395 w 2085975"/>
                <a:gd name="connsiteY131" fmla="*/ 1238250 h 2379924"/>
                <a:gd name="connsiteX132" fmla="*/ 100965 w 2085975"/>
                <a:gd name="connsiteY132" fmla="*/ 1143000 h 2379924"/>
                <a:gd name="connsiteX133" fmla="*/ 101779 w 2085975"/>
                <a:gd name="connsiteY133" fmla="*/ 1135131 h 2379924"/>
                <a:gd name="connsiteX134" fmla="*/ 190501 w 2085975"/>
                <a:gd name="connsiteY134" fmla="*/ 1110615 h 2379924"/>
                <a:gd name="connsiteX135" fmla="*/ 207646 w 2085975"/>
                <a:gd name="connsiteY135" fmla="*/ 1022985 h 2379924"/>
                <a:gd name="connsiteX136" fmla="*/ 186691 w 2085975"/>
                <a:gd name="connsiteY136" fmla="*/ 986790 h 2379924"/>
                <a:gd name="connsiteX137" fmla="*/ 57151 w 2085975"/>
                <a:gd name="connsiteY137" fmla="*/ 969645 h 2379924"/>
                <a:gd name="connsiteX138" fmla="*/ 125731 w 2085975"/>
                <a:gd name="connsiteY138" fmla="*/ 843915 h 2379924"/>
                <a:gd name="connsiteX139" fmla="*/ 129541 w 2085975"/>
                <a:gd name="connsiteY139" fmla="*/ 731520 h 2379924"/>
                <a:gd name="connsiteX140" fmla="*/ 104775 w 2085975"/>
                <a:gd name="connsiteY140" fmla="*/ 715066 h 2379924"/>
                <a:gd name="connsiteX141" fmla="*/ 104775 w 2085975"/>
                <a:gd name="connsiteY141" fmla="*/ 567691 h 2379924"/>
                <a:gd name="connsiteX142" fmla="*/ 125730 w 2085975"/>
                <a:gd name="connsiteY142" fmla="*/ 489586 h 2379924"/>
                <a:gd name="connsiteX143" fmla="*/ 95250 w 2085975"/>
                <a:gd name="connsiteY143" fmla="*/ 447676 h 2379924"/>
                <a:gd name="connsiteX144" fmla="*/ 169545 w 2085975"/>
                <a:gd name="connsiteY144" fmla="*/ 449581 h 2379924"/>
                <a:gd name="connsiteX145" fmla="*/ 164949 w 2085975"/>
                <a:gd name="connsiteY145" fmla="*/ 446066 h 2379924"/>
                <a:gd name="connsiteX146" fmla="*/ 169545 w 2085975"/>
                <a:gd name="connsiteY146" fmla="*/ 447675 h 2379924"/>
                <a:gd name="connsiteX147" fmla="*/ 200025 w 2085975"/>
                <a:gd name="connsiteY147" fmla="*/ 382905 h 2379924"/>
                <a:gd name="connsiteX148" fmla="*/ 283845 w 2085975"/>
                <a:gd name="connsiteY148" fmla="*/ 384810 h 2379924"/>
                <a:gd name="connsiteX149" fmla="*/ 329565 w 2085975"/>
                <a:gd name="connsiteY149" fmla="*/ 361950 h 2379924"/>
                <a:gd name="connsiteX150" fmla="*/ 344805 w 2085975"/>
                <a:gd name="connsiteY150" fmla="*/ 335280 h 2379924"/>
                <a:gd name="connsiteX151" fmla="*/ 348615 w 2085975"/>
                <a:gd name="connsiteY151" fmla="*/ 266700 h 2379924"/>
                <a:gd name="connsiteX152" fmla="*/ 325755 w 2085975"/>
                <a:gd name="connsiteY152" fmla="*/ 198120 h 2379924"/>
                <a:gd name="connsiteX153" fmla="*/ 272415 w 2085975"/>
                <a:gd name="connsiteY153" fmla="*/ 137160 h 2379924"/>
                <a:gd name="connsiteX154" fmla="*/ 295275 w 2085975"/>
                <a:gd name="connsiteY154" fmla="*/ 125730 h 2379924"/>
                <a:gd name="connsiteX155" fmla="*/ 293496 w 2085975"/>
                <a:gd name="connsiteY155" fmla="*/ 119401 h 2379924"/>
                <a:gd name="connsiteX156" fmla="*/ 295275 w 2085975"/>
                <a:gd name="connsiteY156" fmla="*/ 120015 h 2379924"/>
                <a:gd name="connsiteX157" fmla="*/ 337185 w 2085975"/>
                <a:gd name="connsiteY157" fmla="*/ 74295 h 2379924"/>
                <a:gd name="connsiteX158" fmla="*/ 403860 w 2085975"/>
                <a:gd name="connsiteY158" fmla="*/ 85725 h 2379924"/>
                <a:gd name="connsiteX159" fmla="*/ 381000 w 2085975"/>
                <a:gd name="connsiteY159" fmla="*/ 49530 h 2379924"/>
                <a:gd name="connsiteX160" fmla="*/ 432435 w 2085975"/>
                <a:gd name="connsiteY160" fmla="*/ 13335 h 2379924"/>
                <a:gd name="connsiteX161" fmla="*/ 537210 w 2085975"/>
                <a:gd name="connsiteY161" fmla="*/ 0 h 2379924"/>
                <a:gd name="connsiteX0" fmla="*/ 712594 w 2085975"/>
                <a:gd name="connsiteY0" fmla="*/ 2361639 h 2366010"/>
                <a:gd name="connsiteX1" fmla="*/ 785736 w 2085975"/>
                <a:gd name="connsiteY1" fmla="*/ 2365296 h 2366010"/>
                <a:gd name="connsiteX2" fmla="*/ 784860 w 2085975"/>
                <a:gd name="connsiteY2" fmla="*/ 2366010 h 2366010"/>
                <a:gd name="connsiteX3" fmla="*/ 713471 w 2085975"/>
                <a:gd name="connsiteY3" fmla="*/ 2362441 h 2366010"/>
                <a:gd name="connsiteX4" fmla="*/ 712594 w 2085975"/>
                <a:gd name="connsiteY4" fmla="*/ 2361639 h 2366010"/>
                <a:gd name="connsiteX5" fmla="*/ 1565691 w 2085975"/>
                <a:gd name="connsiteY5" fmla="*/ 1775952 h 2366010"/>
                <a:gd name="connsiteX6" fmla="*/ 1562956 w 2085975"/>
                <a:gd name="connsiteY6" fmla="*/ 1776635 h 2366010"/>
                <a:gd name="connsiteX7" fmla="*/ 1565691 w 2085975"/>
                <a:gd name="connsiteY7" fmla="*/ 1775952 h 2366010"/>
                <a:gd name="connsiteX8" fmla="*/ 338452 w 2085975"/>
                <a:gd name="connsiteY8" fmla="*/ 1588442 h 2366010"/>
                <a:gd name="connsiteX9" fmla="*/ 338961 w 2085975"/>
                <a:gd name="connsiteY9" fmla="*/ 1588971 h 2366010"/>
                <a:gd name="connsiteX10" fmla="*/ 338452 w 2085975"/>
                <a:gd name="connsiteY10" fmla="*/ 1588442 h 2366010"/>
                <a:gd name="connsiteX11" fmla="*/ 537210 w 2085975"/>
                <a:gd name="connsiteY11" fmla="*/ 0 h 2366010"/>
                <a:gd name="connsiteX12" fmla="*/ 563880 w 2085975"/>
                <a:gd name="connsiteY12" fmla="*/ 80010 h 2366010"/>
                <a:gd name="connsiteX13" fmla="*/ 672465 w 2085975"/>
                <a:gd name="connsiteY13" fmla="*/ 51435 h 2366010"/>
                <a:gd name="connsiteX14" fmla="*/ 721352 w 2085975"/>
                <a:gd name="connsiteY14" fmla="*/ 29486 h 2366010"/>
                <a:gd name="connsiteX15" fmla="*/ 744855 w 2085975"/>
                <a:gd name="connsiteY15" fmla="*/ 59055 h 2366010"/>
                <a:gd name="connsiteX16" fmla="*/ 739140 w 2085975"/>
                <a:gd name="connsiteY16" fmla="*/ 89535 h 2366010"/>
                <a:gd name="connsiteX17" fmla="*/ 821055 w 2085975"/>
                <a:gd name="connsiteY17" fmla="*/ 93345 h 2366010"/>
                <a:gd name="connsiteX18" fmla="*/ 834390 w 2085975"/>
                <a:gd name="connsiteY18" fmla="*/ 19050 h 2366010"/>
                <a:gd name="connsiteX19" fmla="*/ 855345 w 2085975"/>
                <a:gd name="connsiteY19" fmla="*/ 47625 h 2366010"/>
                <a:gd name="connsiteX20" fmla="*/ 946785 w 2085975"/>
                <a:gd name="connsiteY20" fmla="*/ 47625 h 2366010"/>
                <a:gd name="connsiteX21" fmla="*/ 996315 w 2085975"/>
                <a:gd name="connsiteY21" fmla="*/ 38100 h 2366010"/>
                <a:gd name="connsiteX22" fmla="*/ 1003935 w 2085975"/>
                <a:gd name="connsiteY22" fmla="*/ 9525 h 2366010"/>
                <a:gd name="connsiteX23" fmla="*/ 1064895 w 2085975"/>
                <a:gd name="connsiteY23" fmla="*/ 0 h 2366010"/>
                <a:gd name="connsiteX24" fmla="*/ 1097280 w 2085975"/>
                <a:gd name="connsiteY24" fmla="*/ 102870 h 2366010"/>
                <a:gd name="connsiteX25" fmla="*/ 1110615 w 2085975"/>
                <a:gd name="connsiteY25" fmla="*/ 102870 h 2366010"/>
                <a:gd name="connsiteX26" fmla="*/ 1135380 w 2085975"/>
                <a:gd name="connsiteY26" fmla="*/ 190500 h 2366010"/>
                <a:gd name="connsiteX27" fmla="*/ 1137805 w 2085975"/>
                <a:gd name="connsiteY27" fmla="*/ 195722 h 2366010"/>
                <a:gd name="connsiteX28" fmla="*/ 1135380 w 2085975"/>
                <a:gd name="connsiteY28" fmla="*/ 198120 h 2366010"/>
                <a:gd name="connsiteX29" fmla="*/ 1131570 w 2085975"/>
                <a:gd name="connsiteY29" fmla="*/ 240030 h 2366010"/>
                <a:gd name="connsiteX30" fmla="*/ 1156335 w 2085975"/>
                <a:gd name="connsiteY30" fmla="*/ 346710 h 2366010"/>
                <a:gd name="connsiteX31" fmla="*/ 1099185 w 2085975"/>
                <a:gd name="connsiteY31" fmla="*/ 363855 h 2366010"/>
                <a:gd name="connsiteX32" fmla="*/ 1127760 w 2085975"/>
                <a:gd name="connsiteY32" fmla="*/ 510540 h 2366010"/>
                <a:gd name="connsiteX33" fmla="*/ 1148715 w 2085975"/>
                <a:gd name="connsiteY33" fmla="*/ 563880 h 2366010"/>
                <a:gd name="connsiteX34" fmla="*/ 1194435 w 2085975"/>
                <a:gd name="connsiteY34" fmla="*/ 641985 h 2366010"/>
                <a:gd name="connsiteX35" fmla="*/ 1215390 w 2085975"/>
                <a:gd name="connsiteY35" fmla="*/ 645795 h 2366010"/>
                <a:gd name="connsiteX36" fmla="*/ 1243965 w 2085975"/>
                <a:gd name="connsiteY36" fmla="*/ 737235 h 2366010"/>
                <a:gd name="connsiteX37" fmla="*/ 1423035 w 2085975"/>
                <a:gd name="connsiteY37" fmla="*/ 702945 h 2366010"/>
                <a:gd name="connsiteX38" fmla="*/ 1422609 w 2085975"/>
                <a:gd name="connsiteY38" fmla="*/ 700259 h 2366010"/>
                <a:gd name="connsiteX39" fmla="*/ 1468755 w 2085975"/>
                <a:gd name="connsiteY39" fmla="*/ 689610 h 2366010"/>
                <a:gd name="connsiteX40" fmla="*/ 1491615 w 2085975"/>
                <a:gd name="connsiteY40" fmla="*/ 659130 h 2366010"/>
                <a:gd name="connsiteX41" fmla="*/ 1520190 w 2085975"/>
                <a:gd name="connsiteY41" fmla="*/ 645795 h 2366010"/>
                <a:gd name="connsiteX42" fmla="*/ 1531620 w 2085975"/>
                <a:gd name="connsiteY42" fmla="*/ 613410 h 2366010"/>
                <a:gd name="connsiteX43" fmla="*/ 1552575 w 2085975"/>
                <a:gd name="connsiteY43" fmla="*/ 594360 h 2366010"/>
                <a:gd name="connsiteX44" fmla="*/ 1573530 w 2085975"/>
                <a:gd name="connsiteY44" fmla="*/ 609600 h 2366010"/>
                <a:gd name="connsiteX45" fmla="*/ 1567815 w 2085975"/>
                <a:gd name="connsiteY45" fmla="*/ 708660 h 2366010"/>
                <a:gd name="connsiteX46" fmla="*/ 1638300 w 2085975"/>
                <a:gd name="connsiteY46" fmla="*/ 786765 h 2366010"/>
                <a:gd name="connsiteX47" fmla="*/ 1640205 w 2085975"/>
                <a:gd name="connsiteY47" fmla="*/ 851535 h 2366010"/>
                <a:gd name="connsiteX48" fmla="*/ 1615440 w 2085975"/>
                <a:gd name="connsiteY48" fmla="*/ 872490 h 2366010"/>
                <a:gd name="connsiteX49" fmla="*/ 1678305 w 2085975"/>
                <a:gd name="connsiteY49" fmla="*/ 876300 h 2366010"/>
                <a:gd name="connsiteX50" fmla="*/ 1964632 w 2085975"/>
                <a:gd name="connsiteY50" fmla="*/ 811829 h 2366010"/>
                <a:gd name="connsiteX51" fmla="*/ 1985010 w 2085975"/>
                <a:gd name="connsiteY51" fmla="*/ 889635 h 2366010"/>
                <a:gd name="connsiteX52" fmla="*/ 1977390 w 2085975"/>
                <a:gd name="connsiteY52" fmla="*/ 942975 h 2366010"/>
                <a:gd name="connsiteX53" fmla="*/ 1912620 w 2085975"/>
                <a:gd name="connsiteY53" fmla="*/ 952500 h 2366010"/>
                <a:gd name="connsiteX54" fmla="*/ 1912620 w 2085975"/>
                <a:gd name="connsiteY54" fmla="*/ 1022985 h 2366010"/>
                <a:gd name="connsiteX55" fmla="*/ 1956435 w 2085975"/>
                <a:gd name="connsiteY55" fmla="*/ 1028700 h 2366010"/>
                <a:gd name="connsiteX56" fmla="*/ 1996440 w 2085975"/>
                <a:gd name="connsiteY56" fmla="*/ 1002030 h 2366010"/>
                <a:gd name="connsiteX57" fmla="*/ 1975485 w 2085975"/>
                <a:gd name="connsiteY57" fmla="*/ 1057275 h 2366010"/>
                <a:gd name="connsiteX58" fmla="*/ 1971675 w 2085975"/>
                <a:gd name="connsiteY58" fmla="*/ 1137285 h 2366010"/>
                <a:gd name="connsiteX59" fmla="*/ 1976108 w 2085975"/>
                <a:gd name="connsiteY59" fmla="*/ 1138062 h 2366010"/>
                <a:gd name="connsiteX60" fmla="*/ 2025015 w 2085975"/>
                <a:gd name="connsiteY60" fmla="*/ 1226820 h 2366010"/>
                <a:gd name="connsiteX61" fmla="*/ 1965960 w 2085975"/>
                <a:gd name="connsiteY61" fmla="*/ 1257300 h 2366010"/>
                <a:gd name="connsiteX62" fmla="*/ 1975485 w 2085975"/>
                <a:gd name="connsiteY62" fmla="*/ 1295400 h 2366010"/>
                <a:gd name="connsiteX63" fmla="*/ 1929765 w 2085975"/>
                <a:gd name="connsiteY63" fmla="*/ 1350645 h 2366010"/>
                <a:gd name="connsiteX64" fmla="*/ 2057400 w 2085975"/>
                <a:gd name="connsiteY64" fmla="*/ 1419225 h 2366010"/>
                <a:gd name="connsiteX65" fmla="*/ 2034540 w 2085975"/>
                <a:gd name="connsiteY65" fmla="*/ 1451610 h 2366010"/>
                <a:gd name="connsiteX66" fmla="*/ 2085975 w 2085975"/>
                <a:gd name="connsiteY66" fmla="*/ 1527810 h 2366010"/>
                <a:gd name="connsiteX67" fmla="*/ 2080260 w 2085975"/>
                <a:gd name="connsiteY67" fmla="*/ 1565910 h 2366010"/>
                <a:gd name="connsiteX68" fmla="*/ 2045970 w 2085975"/>
                <a:gd name="connsiteY68" fmla="*/ 1581150 h 2366010"/>
                <a:gd name="connsiteX69" fmla="*/ 2013585 w 2085975"/>
                <a:gd name="connsiteY69" fmla="*/ 1657350 h 2366010"/>
                <a:gd name="connsiteX70" fmla="*/ 2047875 w 2085975"/>
                <a:gd name="connsiteY70" fmla="*/ 1691640 h 2366010"/>
                <a:gd name="connsiteX71" fmla="*/ 2011680 w 2085975"/>
                <a:gd name="connsiteY71" fmla="*/ 1737360 h 2366010"/>
                <a:gd name="connsiteX72" fmla="*/ 2013585 w 2085975"/>
                <a:gd name="connsiteY72" fmla="*/ 1739265 h 2366010"/>
                <a:gd name="connsiteX73" fmla="*/ 1912620 w 2085975"/>
                <a:gd name="connsiteY73" fmla="*/ 1644015 h 2366010"/>
                <a:gd name="connsiteX74" fmla="*/ 1823085 w 2085975"/>
                <a:gd name="connsiteY74" fmla="*/ 1708785 h 2366010"/>
                <a:gd name="connsiteX75" fmla="*/ 1691640 w 2085975"/>
                <a:gd name="connsiteY75" fmla="*/ 1737360 h 2366010"/>
                <a:gd name="connsiteX76" fmla="*/ 1678305 w 2085975"/>
                <a:gd name="connsiteY76" fmla="*/ 1722120 h 2366010"/>
                <a:gd name="connsiteX77" fmla="*/ 1621155 w 2085975"/>
                <a:gd name="connsiteY77" fmla="*/ 1737360 h 2366010"/>
                <a:gd name="connsiteX78" fmla="*/ 1617345 w 2085975"/>
                <a:gd name="connsiteY78" fmla="*/ 1760220 h 2366010"/>
                <a:gd name="connsiteX79" fmla="*/ 1565432 w 2085975"/>
                <a:gd name="connsiteY79" fmla="*/ 1773198 h 2366010"/>
                <a:gd name="connsiteX80" fmla="*/ 1564005 w 2085975"/>
                <a:gd name="connsiteY80" fmla="*/ 1771650 h 2366010"/>
                <a:gd name="connsiteX81" fmla="*/ 1520190 w 2085975"/>
                <a:gd name="connsiteY81" fmla="*/ 1811655 h 2366010"/>
                <a:gd name="connsiteX82" fmla="*/ 1501140 w 2085975"/>
                <a:gd name="connsiteY82" fmla="*/ 1811655 h 2366010"/>
                <a:gd name="connsiteX83" fmla="*/ 1428750 w 2085975"/>
                <a:gd name="connsiteY83" fmla="*/ 1903095 h 2366010"/>
                <a:gd name="connsiteX84" fmla="*/ 1421130 w 2085975"/>
                <a:gd name="connsiteY84" fmla="*/ 1952625 h 2366010"/>
                <a:gd name="connsiteX85" fmla="*/ 1396365 w 2085975"/>
                <a:gd name="connsiteY85" fmla="*/ 1918335 h 2366010"/>
                <a:gd name="connsiteX86" fmla="*/ 1358265 w 2085975"/>
                <a:gd name="connsiteY86" fmla="*/ 1986915 h 2366010"/>
                <a:gd name="connsiteX87" fmla="*/ 1343025 w 2085975"/>
                <a:gd name="connsiteY87" fmla="*/ 1986915 h 2366010"/>
                <a:gd name="connsiteX88" fmla="*/ 1297305 w 2085975"/>
                <a:gd name="connsiteY88" fmla="*/ 2019300 h 2366010"/>
                <a:gd name="connsiteX89" fmla="*/ 1301115 w 2085975"/>
                <a:gd name="connsiteY89" fmla="*/ 2038350 h 2366010"/>
                <a:gd name="connsiteX90" fmla="*/ 1259205 w 2085975"/>
                <a:gd name="connsiteY90" fmla="*/ 2066925 h 2366010"/>
                <a:gd name="connsiteX91" fmla="*/ 1272540 w 2085975"/>
                <a:gd name="connsiteY91" fmla="*/ 2097405 h 2366010"/>
                <a:gd name="connsiteX92" fmla="*/ 1202055 w 2085975"/>
                <a:gd name="connsiteY92" fmla="*/ 2106930 h 2366010"/>
                <a:gd name="connsiteX93" fmla="*/ 1183005 w 2085975"/>
                <a:gd name="connsiteY93" fmla="*/ 2143125 h 2366010"/>
                <a:gd name="connsiteX94" fmla="*/ 1156335 w 2085975"/>
                <a:gd name="connsiteY94" fmla="*/ 2164080 h 2366010"/>
                <a:gd name="connsiteX95" fmla="*/ 1122045 w 2085975"/>
                <a:gd name="connsiteY95" fmla="*/ 2141220 h 2366010"/>
                <a:gd name="connsiteX96" fmla="*/ 1107891 w 2085975"/>
                <a:gd name="connsiteY96" fmla="*/ 2157396 h 2366010"/>
                <a:gd name="connsiteX97" fmla="*/ 1106805 w 2085975"/>
                <a:gd name="connsiteY97" fmla="*/ 2156460 h 2366010"/>
                <a:gd name="connsiteX98" fmla="*/ 979170 w 2085975"/>
                <a:gd name="connsiteY98" fmla="*/ 2042160 h 2366010"/>
                <a:gd name="connsiteX99" fmla="*/ 932138 w 2085975"/>
                <a:gd name="connsiteY99" fmla="*/ 2104529 h 2366010"/>
                <a:gd name="connsiteX100" fmla="*/ 851535 w 2085975"/>
                <a:gd name="connsiteY100" fmla="*/ 2101216 h 2366010"/>
                <a:gd name="connsiteX101" fmla="*/ 847725 w 2085975"/>
                <a:gd name="connsiteY101" fmla="*/ 2129791 h 2366010"/>
                <a:gd name="connsiteX102" fmla="*/ 689610 w 2085975"/>
                <a:gd name="connsiteY102" fmla="*/ 2129791 h 2366010"/>
                <a:gd name="connsiteX103" fmla="*/ 685800 w 2085975"/>
                <a:gd name="connsiteY103" fmla="*/ 2025016 h 2366010"/>
                <a:gd name="connsiteX104" fmla="*/ 683980 w 2085975"/>
                <a:gd name="connsiteY104" fmla="*/ 2024761 h 2366010"/>
                <a:gd name="connsiteX105" fmla="*/ 701040 w 2085975"/>
                <a:gd name="connsiteY105" fmla="*/ 1973580 h 2366010"/>
                <a:gd name="connsiteX106" fmla="*/ 659130 w 2085975"/>
                <a:gd name="connsiteY106" fmla="*/ 1939290 h 2366010"/>
                <a:gd name="connsiteX107" fmla="*/ 662940 w 2085975"/>
                <a:gd name="connsiteY107" fmla="*/ 1899285 h 2366010"/>
                <a:gd name="connsiteX108" fmla="*/ 674370 w 2085975"/>
                <a:gd name="connsiteY108" fmla="*/ 1836420 h 2366010"/>
                <a:gd name="connsiteX109" fmla="*/ 643890 w 2085975"/>
                <a:gd name="connsiteY109" fmla="*/ 1802130 h 2366010"/>
                <a:gd name="connsiteX110" fmla="*/ 590550 w 2085975"/>
                <a:gd name="connsiteY110" fmla="*/ 1790700 h 2366010"/>
                <a:gd name="connsiteX111" fmla="*/ 520065 w 2085975"/>
                <a:gd name="connsiteY111" fmla="*/ 1731645 h 2366010"/>
                <a:gd name="connsiteX112" fmla="*/ 520065 w 2085975"/>
                <a:gd name="connsiteY112" fmla="*/ 1704975 h 2366010"/>
                <a:gd name="connsiteX113" fmla="*/ 491490 w 2085975"/>
                <a:gd name="connsiteY113" fmla="*/ 1708785 h 2366010"/>
                <a:gd name="connsiteX114" fmla="*/ 386715 w 2085975"/>
                <a:gd name="connsiteY114" fmla="*/ 1638300 h 2366010"/>
                <a:gd name="connsiteX115" fmla="*/ 345639 w 2085975"/>
                <a:gd name="connsiteY115" fmla="*/ 1595581 h 2366010"/>
                <a:gd name="connsiteX116" fmla="*/ 346710 w 2085975"/>
                <a:gd name="connsiteY116" fmla="*/ 1543050 h 2366010"/>
                <a:gd name="connsiteX117" fmla="*/ 302895 w 2085975"/>
                <a:gd name="connsiteY117" fmla="*/ 1522095 h 2366010"/>
                <a:gd name="connsiteX118" fmla="*/ 318135 w 2085975"/>
                <a:gd name="connsiteY118" fmla="*/ 1470660 h 2366010"/>
                <a:gd name="connsiteX119" fmla="*/ 274320 w 2085975"/>
                <a:gd name="connsiteY119" fmla="*/ 1491615 h 2366010"/>
                <a:gd name="connsiteX120" fmla="*/ 241935 w 2085975"/>
                <a:gd name="connsiteY120" fmla="*/ 1491615 h 2366010"/>
                <a:gd name="connsiteX121" fmla="*/ 236220 w 2085975"/>
                <a:gd name="connsiteY121" fmla="*/ 1510665 h 2366010"/>
                <a:gd name="connsiteX122" fmla="*/ 85676 w 2085975"/>
                <a:gd name="connsiteY122" fmla="*/ 1510087 h 2366010"/>
                <a:gd name="connsiteX123" fmla="*/ 80010 w 2085975"/>
                <a:gd name="connsiteY123" fmla="*/ 1443990 h 2366010"/>
                <a:gd name="connsiteX124" fmla="*/ 30480 w 2085975"/>
                <a:gd name="connsiteY124" fmla="*/ 1466850 h 2366010"/>
                <a:gd name="connsiteX125" fmla="*/ 9525 w 2085975"/>
                <a:gd name="connsiteY125" fmla="*/ 1390650 h 2366010"/>
                <a:gd name="connsiteX126" fmla="*/ 0 w 2085975"/>
                <a:gd name="connsiteY126" fmla="*/ 1389648 h 2366010"/>
                <a:gd name="connsiteX127" fmla="*/ 0 w 2085975"/>
                <a:gd name="connsiteY127" fmla="*/ 1352550 h 2366010"/>
                <a:gd name="connsiteX128" fmla="*/ 30480 w 2085975"/>
                <a:gd name="connsiteY128" fmla="*/ 1314450 h 2366010"/>
                <a:gd name="connsiteX129" fmla="*/ 95250 w 2085975"/>
                <a:gd name="connsiteY129" fmla="*/ 1303020 h 2366010"/>
                <a:gd name="connsiteX130" fmla="*/ 112395 w 2085975"/>
                <a:gd name="connsiteY130" fmla="*/ 1238250 h 2366010"/>
                <a:gd name="connsiteX131" fmla="*/ 100965 w 2085975"/>
                <a:gd name="connsiteY131" fmla="*/ 1143000 h 2366010"/>
                <a:gd name="connsiteX132" fmla="*/ 101779 w 2085975"/>
                <a:gd name="connsiteY132" fmla="*/ 1135131 h 2366010"/>
                <a:gd name="connsiteX133" fmla="*/ 190501 w 2085975"/>
                <a:gd name="connsiteY133" fmla="*/ 1110615 h 2366010"/>
                <a:gd name="connsiteX134" fmla="*/ 207646 w 2085975"/>
                <a:gd name="connsiteY134" fmla="*/ 1022985 h 2366010"/>
                <a:gd name="connsiteX135" fmla="*/ 186691 w 2085975"/>
                <a:gd name="connsiteY135" fmla="*/ 986790 h 2366010"/>
                <a:gd name="connsiteX136" fmla="*/ 57151 w 2085975"/>
                <a:gd name="connsiteY136" fmla="*/ 969645 h 2366010"/>
                <a:gd name="connsiteX137" fmla="*/ 125731 w 2085975"/>
                <a:gd name="connsiteY137" fmla="*/ 843915 h 2366010"/>
                <a:gd name="connsiteX138" fmla="*/ 129541 w 2085975"/>
                <a:gd name="connsiteY138" fmla="*/ 731520 h 2366010"/>
                <a:gd name="connsiteX139" fmla="*/ 104775 w 2085975"/>
                <a:gd name="connsiteY139" fmla="*/ 715066 h 2366010"/>
                <a:gd name="connsiteX140" fmla="*/ 104775 w 2085975"/>
                <a:gd name="connsiteY140" fmla="*/ 567691 h 2366010"/>
                <a:gd name="connsiteX141" fmla="*/ 125730 w 2085975"/>
                <a:gd name="connsiteY141" fmla="*/ 489586 h 2366010"/>
                <a:gd name="connsiteX142" fmla="*/ 95250 w 2085975"/>
                <a:gd name="connsiteY142" fmla="*/ 447676 h 2366010"/>
                <a:gd name="connsiteX143" fmla="*/ 169545 w 2085975"/>
                <a:gd name="connsiteY143" fmla="*/ 449581 h 2366010"/>
                <a:gd name="connsiteX144" fmla="*/ 164949 w 2085975"/>
                <a:gd name="connsiteY144" fmla="*/ 446066 h 2366010"/>
                <a:gd name="connsiteX145" fmla="*/ 169545 w 2085975"/>
                <a:gd name="connsiteY145" fmla="*/ 447675 h 2366010"/>
                <a:gd name="connsiteX146" fmla="*/ 200025 w 2085975"/>
                <a:gd name="connsiteY146" fmla="*/ 382905 h 2366010"/>
                <a:gd name="connsiteX147" fmla="*/ 283845 w 2085975"/>
                <a:gd name="connsiteY147" fmla="*/ 384810 h 2366010"/>
                <a:gd name="connsiteX148" fmla="*/ 329565 w 2085975"/>
                <a:gd name="connsiteY148" fmla="*/ 361950 h 2366010"/>
                <a:gd name="connsiteX149" fmla="*/ 344805 w 2085975"/>
                <a:gd name="connsiteY149" fmla="*/ 335280 h 2366010"/>
                <a:gd name="connsiteX150" fmla="*/ 348615 w 2085975"/>
                <a:gd name="connsiteY150" fmla="*/ 266700 h 2366010"/>
                <a:gd name="connsiteX151" fmla="*/ 325755 w 2085975"/>
                <a:gd name="connsiteY151" fmla="*/ 198120 h 2366010"/>
                <a:gd name="connsiteX152" fmla="*/ 272415 w 2085975"/>
                <a:gd name="connsiteY152" fmla="*/ 137160 h 2366010"/>
                <a:gd name="connsiteX153" fmla="*/ 295275 w 2085975"/>
                <a:gd name="connsiteY153" fmla="*/ 125730 h 2366010"/>
                <a:gd name="connsiteX154" fmla="*/ 293496 w 2085975"/>
                <a:gd name="connsiteY154" fmla="*/ 119401 h 2366010"/>
                <a:gd name="connsiteX155" fmla="*/ 295275 w 2085975"/>
                <a:gd name="connsiteY155" fmla="*/ 120015 h 2366010"/>
                <a:gd name="connsiteX156" fmla="*/ 337185 w 2085975"/>
                <a:gd name="connsiteY156" fmla="*/ 74295 h 2366010"/>
                <a:gd name="connsiteX157" fmla="*/ 403860 w 2085975"/>
                <a:gd name="connsiteY157" fmla="*/ 85725 h 2366010"/>
                <a:gd name="connsiteX158" fmla="*/ 381000 w 2085975"/>
                <a:gd name="connsiteY158" fmla="*/ 49530 h 2366010"/>
                <a:gd name="connsiteX159" fmla="*/ 432435 w 2085975"/>
                <a:gd name="connsiteY159" fmla="*/ 13335 h 2366010"/>
                <a:gd name="connsiteX160" fmla="*/ 537210 w 2085975"/>
                <a:gd name="connsiteY160" fmla="*/ 0 h 2366010"/>
                <a:gd name="connsiteX0" fmla="*/ 712594 w 2085975"/>
                <a:gd name="connsiteY0" fmla="*/ 2361639 h 2365296"/>
                <a:gd name="connsiteX1" fmla="*/ 785736 w 2085975"/>
                <a:gd name="connsiteY1" fmla="*/ 2365296 h 2365296"/>
                <a:gd name="connsiteX2" fmla="*/ 713471 w 2085975"/>
                <a:gd name="connsiteY2" fmla="*/ 2362441 h 2365296"/>
                <a:gd name="connsiteX3" fmla="*/ 712594 w 2085975"/>
                <a:gd name="connsiteY3" fmla="*/ 2361639 h 2365296"/>
                <a:gd name="connsiteX4" fmla="*/ 1565691 w 2085975"/>
                <a:gd name="connsiteY4" fmla="*/ 1775952 h 2365296"/>
                <a:gd name="connsiteX5" fmla="*/ 1562956 w 2085975"/>
                <a:gd name="connsiteY5" fmla="*/ 1776635 h 2365296"/>
                <a:gd name="connsiteX6" fmla="*/ 1565691 w 2085975"/>
                <a:gd name="connsiteY6" fmla="*/ 1775952 h 2365296"/>
                <a:gd name="connsiteX7" fmla="*/ 338452 w 2085975"/>
                <a:gd name="connsiteY7" fmla="*/ 1588442 h 2365296"/>
                <a:gd name="connsiteX8" fmla="*/ 338961 w 2085975"/>
                <a:gd name="connsiteY8" fmla="*/ 1588971 h 2365296"/>
                <a:gd name="connsiteX9" fmla="*/ 338452 w 2085975"/>
                <a:gd name="connsiteY9" fmla="*/ 1588442 h 2365296"/>
                <a:gd name="connsiteX10" fmla="*/ 537210 w 2085975"/>
                <a:gd name="connsiteY10" fmla="*/ 0 h 2365296"/>
                <a:gd name="connsiteX11" fmla="*/ 563880 w 2085975"/>
                <a:gd name="connsiteY11" fmla="*/ 80010 h 2365296"/>
                <a:gd name="connsiteX12" fmla="*/ 672465 w 2085975"/>
                <a:gd name="connsiteY12" fmla="*/ 51435 h 2365296"/>
                <a:gd name="connsiteX13" fmla="*/ 721352 w 2085975"/>
                <a:gd name="connsiteY13" fmla="*/ 29486 h 2365296"/>
                <a:gd name="connsiteX14" fmla="*/ 744855 w 2085975"/>
                <a:gd name="connsiteY14" fmla="*/ 59055 h 2365296"/>
                <a:gd name="connsiteX15" fmla="*/ 739140 w 2085975"/>
                <a:gd name="connsiteY15" fmla="*/ 89535 h 2365296"/>
                <a:gd name="connsiteX16" fmla="*/ 821055 w 2085975"/>
                <a:gd name="connsiteY16" fmla="*/ 93345 h 2365296"/>
                <a:gd name="connsiteX17" fmla="*/ 834390 w 2085975"/>
                <a:gd name="connsiteY17" fmla="*/ 19050 h 2365296"/>
                <a:gd name="connsiteX18" fmla="*/ 855345 w 2085975"/>
                <a:gd name="connsiteY18" fmla="*/ 47625 h 2365296"/>
                <a:gd name="connsiteX19" fmla="*/ 946785 w 2085975"/>
                <a:gd name="connsiteY19" fmla="*/ 47625 h 2365296"/>
                <a:gd name="connsiteX20" fmla="*/ 996315 w 2085975"/>
                <a:gd name="connsiteY20" fmla="*/ 38100 h 2365296"/>
                <a:gd name="connsiteX21" fmla="*/ 1003935 w 2085975"/>
                <a:gd name="connsiteY21" fmla="*/ 9525 h 2365296"/>
                <a:gd name="connsiteX22" fmla="*/ 1064895 w 2085975"/>
                <a:gd name="connsiteY22" fmla="*/ 0 h 2365296"/>
                <a:gd name="connsiteX23" fmla="*/ 1097280 w 2085975"/>
                <a:gd name="connsiteY23" fmla="*/ 102870 h 2365296"/>
                <a:gd name="connsiteX24" fmla="*/ 1110615 w 2085975"/>
                <a:gd name="connsiteY24" fmla="*/ 102870 h 2365296"/>
                <a:gd name="connsiteX25" fmla="*/ 1135380 w 2085975"/>
                <a:gd name="connsiteY25" fmla="*/ 190500 h 2365296"/>
                <a:gd name="connsiteX26" fmla="*/ 1137805 w 2085975"/>
                <a:gd name="connsiteY26" fmla="*/ 195722 h 2365296"/>
                <a:gd name="connsiteX27" fmla="*/ 1135380 w 2085975"/>
                <a:gd name="connsiteY27" fmla="*/ 198120 h 2365296"/>
                <a:gd name="connsiteX28" fmla="*/ 1131570 w 2085975"/>
                <a:gd name="connsiteY28" fmla="*/ 240030 h 2365296"/>
                <a:gd name="connsiteX29" fmla="*/ 1156335 w 2085975"/>
                <a:gd name="connsiteY29" fmla="*/ 346710 h 2365296"/>
                <a:gd name="connsiteX30" fmla="*/ 1099185 w 2085975"/>
                <a:gd name="connsiteY30" fmla="*/ 363855 h 2365296"/>
                <a:gd name="connsiteX31" fmla="*/ 1127760 w 2085975"/>
                <a:gd name="connsiteY31" fmla="*/ 510540 h 2365296"/>
                <a:gd name="connsiteX32" fmla="*/ 1148715 w 2085975"/>
                <a:gd name="connsiteY32" fmla="*/ 563880 h 2365296"/>
                <a:gd name="connsiteX33" fmla="*/ 1194435 w 2085975"/>
                <a:gd name="connsiteY33" fmla="*/ 641985 h 2365296"/>
                <a:gd name="connsiteX34" fmla="*/ 1215390 w 2085975"/>
                <a:gd name="connsiteY34" fmla="*/ 645795 h 2365296"/>
                <a:gd name="connsiteX35" fmla="*/ 1243965 w 2085975"/>
                <a:gd name="connsiteY35" fmla="*/ 737235 h 2365296"/>
                <a:gd name="connsiteX36" fmla="*/ 1423035 w 2085975"/>
                <a:gd name="connsiteY36" fmla="*/ 702945 h 2365296"/>
                <a:gd name="connsiteX37" fmla="*/ 1422609 w 2085975"/>
                <a:gd name="connsiteY37" fmla="*/ 700259 h 2365296"/>
                <a:gd name="connsiteX38" fmla="*/ 1468755 w 2085975"/>
                <a:gd name="connsiteY38" fmla="*/ 689610 h 2365296"/>
                <a:gd name="connsiteX39" fmla="*/ 1491615 w 2085975"/>
                <a:gd name="connsiteY39" fmla="*/ 659130 h 2365296"/>
                <a:gd name="connsiteX40" fmla="*/ 1520190 w 2085975"/>
                <a:gd name="connsiteY40" fmla="*/ 645795 h 2365296"/>
                <a:gd name="connsiteX41" fmla="*/ 1531620 w 2085975"/>
                <a:gd name="connsiteY41" fmla="*/ 613410 h 2365296"/>
                <a:gd name="connsiteX42" fmla="*/ 1552575 w 2085975"/>
                <a:gd name="connsiteY42" fmla="*/ 594360 h 2365296"/>
                <a:gd name="connsiteX43" fmla="*/ 1573530 w 2085975"/>
                <a:gd name="connsiteY43" fmla="*/ 609600 h 2365296"/>
                <a:gd name="connsiteX44" fmla="*/ 1567815 w 2085975"/>
                <a:gd name="connsiteY44" fmla="*/ 708660 h 2365296"/>
                <a:gd name="connsiteX45" fmla="*/ 1638300 w 2085975"/>
                <a:gd name="connsiteY45" fmla="*/ 786765 h 2365296"/>
                <a:gd name="connsiteX46" fmla="*/ 1640205 w 2085975"/>
                <a:gd name="connsiteY46" fmla="*/ 851535 h 2365296"/>
                <a:gd name="connsiteX47" fmla="*/ 1615440 w 2085975"/>
                <a:gd name="connsiteY47" fmla="*/ 872490 h 2365296"/>
                <a:gd name="connsiteX48" fmla="*/ 1678305 w 2085975"/>
                <a:gd name="connsiteY48" fmla="*/ 876300 h 2365296"/>
                <a:gd name="connsiteX49" fmla="*/ 1964632 w 2085975"/>
                <a:gd name="connsiteY49" fmla="*/ 811829 h 2365296"/>
                <a:gd name="connsiteX50" fmla="*/ 1985010 w 2085975"/>
                <a:gd name="connsiteY50" fmla="*/ 889635 h 2365296"/>
                <a:gd name="connsiteX51" fmla="*/ 1977390 w 2085975"/>
                <a:gd name="connsiteY51" fmla="*/ 942975 h 2365296"/>
                <a:gd name="connsiteX52" fmla="*/ 1912620 w 2085975"/>
                <a:gd name="connsiteY52" fmla="*/ 952500 h 2365296"/>
                <a:gd name="connsiteX53" fmla="*/ 1912620 w 2085975"/>
                <a:gd name="connsiteY53" fmla="*/ 1022985 h 2365296"/>
                <a:gd name="connsiteX54" fmla="*/ 1956435 w 2085975"/>
                <a:gd name="connsiteY54" fmla="*/ 1028700 h 2365296"/>
                <a:gd name="connsiteX55" fmla="*/ 1996440 w 2085975"/>
                <a:gd name="connsiteY55" fmla="*/ 1002030 h 2365296"/>
                <a:gd name="connsiteX56" fmla="*/ 1975485 w 2085975"/>
                <a:gd name="connsiteY56" fmla="*/ 1057275 h 2365296"/>
                <a:gd name="connsiteX57" fmla="*/ 1971675 w 2085975"/>
                <a:gd name="connsiteY57" fmla="*/ 1137285 h 2365296"/>
                <a:gd name="connsiteX58" fmla="*/ 1976108 w 2085975"/>
                <a:gd name="connsiteY58" fmla="*/ 1138062 h 2365296"/>
                <a:gd name="connsiteX59" fmla="*/ 2025015 w 2085975"/>
                <a:gd name="connsiteY59" fmla="*/ 1226820 h 2365296"/>
                <a:gd name="connsiteX60" fmla="*/ 1965960 w 2085975"/>
                <a:gd name="connsiteY60" fmla="*/ 1257300 h 2365296"/>
                <a:gd name="connsiteX61" fmla="*/ 1975485 w 2085975"/>
                <a:gd name="connsiteY61" fmla="*/ 1295400 h 2365296"/>
                <a:gd name="connsiteX62" fmla="*/ 1929765 w 2085975"/>
                <a:gd name="connsiteY62" fmla="*/ 1350645 h 2365296"/>
                <a:gd name="connsiteX63" fmla="*/ 2057400 w 2085975"/>
                <a:gd name="connsiteY63" fmla="*/ 1419225 h 2365296"/>
                <a:gd name="connsiteX64" fmla="*/ 2034540 w 2085975"/>
                <a:gd name="connsiteY64" fmla="*/ 1451610 h 2365296"/>
                <a:gd name="connsiteX65" fmla="*/ 2085975 w 2085975"/>
                <a:gd name="connsiteY65" fmla="*/ 1527810 h 2365296"/>
                <a:gd name="connsiteX66" fmla="*/ 2080260 w 2085975"/>
                <a:gd name="connsiteY66" fmla="*/ 1565910 h 2365296"/>
                <a:gd name="connsiteX67" fmla="*/ 2045970 w 2085975"/>
                <a:gd name="connsiteY67" fmla="*/ 1581150 h 2365296"/>
                <a:gd name="connsiteX68" fmla="*/ 2013585 w 2085975"/>
                <a:gd name="connsiteY68" fmla="*/ 1657350 h 2365296"/>
                <a:gd name="connsiteX69" fmla="*/ 2047875 w 2085975"/>
                <a:gd name="connsiteY69" fmla="*/ 1691640 h 2365296"/>
                <a:gd name="connsiteX70" fmla="*/ 2011680 w 2085975"/>
                <a:gd name="connsiteY70" fmla="*/ 1737360 h 2365296"/>
                <a:gd name="connsiteX71" fmla="*/ 2013585 w 2085975"/>
                <a:gd name="connsiteY71" fmla="*/ 1739265 h 2365296"/>
                <a:gd name="connsiteX72" fmla="*/ 1912620 w 2085975"/>
                <a:gd name="connsiteY72" fmla="*/ 1644015 h 2365296"/>
                <a:gd name="connsiteX73" fmla="*/ 1823085 w 2085975"/>
                <a:gd name="connsiteY73" fmla="*/ 1708785 h 2365296"/>
                <a:gd name="connsiteX74" fmla="*/ 1691640 w 2085975"/>
                <a:gd name="connsiteY74" fmla="*/ 1737360 h 2365296"/>
                <a:gd name="connsiteX75" fmla="*/ 1678305 w 2085975"/>
                <a:gd name="connsiteY75" fmla="*/ 1722120 h 2365296"/>
                <a:gd name="connsiteX76" fmla="*/ 1621155 w 2085975"/>
                <a:gd name="connsiteY76" fmla="*/ 1737360 h 2365296"/>
                <a:gd name="connsiteX77" fmla="*/ 1617345 w 2085975"/>
                <a:gd name="connsiteY77" fmla="*/ 1760220 h 2365296"/>
                <a:gd name="connsiteX78" fmla="*/ 1565432 w 2085975"/>
                <a:gd name="connsiteY78" fmla="*/ 1773198 h 2365296"/>
                <a:gd name="connsiteX79" fmla="*/ 1564005 w 2085975"/>
                <a:gd name="connsiteY79" fmla="*/ 1771650 h 2365296"/>
                <a:gd name="connsiteX80" fmla="*/ 1520190 w 2085975"/>
                <a:gd name="connsiteY80" fmla="*/ 1811655 h 2365296"/>
                <a:gd name="connsiteX81" fmla="*/ 1501140 w 2085975"/>
                <a:gd name="connsiteY81" fmla="*/ 1811655 h 2365296"/>
                <a:gd name="connsiteX82" fmla="*/ 1428750 w 2085975"/>
                <a:gd name="connsiteY82" fmla="*/ 1903095 h 2365296"/>
                <a:gd name="connsiteX83" fmla="*/ 1421130 w 2085975"/>
                <a:gd name="connsiteY83" fmla="*/ 1952625 h 2365296"/>
                <a:gd name="connsiteX84" fmla="*/ 1396365 w 2085975"/>
                <a:gd name="connsiteY84" fmla="*/ 1918335 h 2365296"/>
                <a:gd name="connsiteX85" fmla="*/ 1358265 w 2085975"/>
                <a:gd name="connsiteY85" fmla="*/ 1986915 h 2365296"/>
                <a:gd name="connsiteX86" fmla="*/ 1343025 w 2085975"/>
                <a:gd name="connsiteY86" fmla="*/ 1986915 h 2365296"/>
                <a:gd name="connsiteX87" fmla="*/ 1297305 w 2085975"/>
                <a:gd name="connsiteY87" fmla="*/ 2019300 h 2365296"/>
                <a:gd name="connsiteX88" fmla="*/ 1301115 w 2085975"/>
                <a:gd name="connsiteY88" fmla="*/ 2038350 h 2365296"/>
                <a:gd name="connsiteX89" fmla="*/ 1259205 w 2085975"/>
                <a:gd name="connsiteY89" fmla="*/ 2066925 h 2365296"/>
                <a:gd name="connsiteX90" fmla="*/ 1272540 w 2085975"/>
                <a:gd name="connsiteY90" fmla="*/ 2097405 h 2365296"/>
                <a:gd name="connsiteX91" fmla="*/ 1202055 w 2085975"/>
                <a:gd name="connsiteY91" fmla="*/ 2106930 h 2365296"/>
                <a:gd name="connsiteX92" fmla="*/ 1183005 w 2085975"/>
                <a:gd name="connsiteY92" fmla="*/ 2143125 h 2365296"/>
                <a:gd name="connsiteX93" fmla="*/ 1156335 w 2085975"/>
                <a:gd name="connsiteY93" fmla="*/ 2164080 h 2365296"/>
                <a:gd name="connsiteX94" fmla="*/ 1122045 w 2085975"/>
                <a:gd name="connsiteY94" fmla="*/ 2141220 h 2365296"/>
                <a:gd name="connsiteX95" fmla="*/ 1107891 w 2085975"/>
                <a:gd name="connsiteY95" fmla="*/ 2157396 h 2365296"/>
                <a:gd name="connsiteX96" fmla="*/ 1106805 w 2085975"/>
                <a:gd name="connsiteY96" fmla="*/ 2156460 h 2365296"/>
                <a:gd name="connsiteX97" fmla="*/ 979170 w 2085975"/>
                <a:gd name="connsiteY97" fmla="*/ 2042160 h 2365296"/>
                <a:gd name="connsiteX98" fmla="*/ 932138 w 2085975"/>
                <a:gd name="connsiteY98" fmla="*/ 2104529 h 2365296"/>
                <a:gd name="connsiteX99" fmla="*/ 851535 w 2085975"/>
                <a:gd name="connsiteY99" fmla="*/ 2101216 h 2365296"/>
                <a:gd name="connsiteX100" fmla="*/ 847725 w 2085975"/>
                <a:gd name="connsiteY100" fmla="*/ 2129791 h 2365296"/>
                <a:gd name="connsiteX101" fmla="*/ 689610 w 2085975"/>
                <a:gd name="connsiteY101" fmla="*/ 2129791 h 2365296"/>
                <a:gd name="connsiteX102" fmla="*/ 685800 w 2085975"/>
                <a:gd name="connsiteY102" fmla="*/ 2025016 h 2365296"/>
                <a:gd name="connsiteX103" fmla="*/ 683980 w 2085975"/>
                <a:gd name="connsiteY103" fmla="*/ 2024761 h 2365296"/>
                <a:gd name="connsiteX104" fmla="*/ 701040 w 2085975"/>
                <a:gd name="connsiteY104" fmla="*/ 1973580 h 2365296"/>
                <a:gd name="connsiteX105" fmla="*/ 659130 w 2085975"/>
                <a:gd name="connsiteY105" fmla="*/ 1939290 h 2365296"/>
                <a:gd name="connsiteX106" fmla="*/ 662940 w 2085975"/>
                <a:gd name="connsiteY106" fmla="*/ 1899285 h 2365296"/>
                <a:gd name="connsiteX107" fmla="*/ 674370 w 2085975"/>
                <a:gd name="connsiteY107" fmla="*/ 1836420 h 2365296"/>
                <a:gd name="connsiteX108" fmla="*/ 643890 w 2085975"/>
                <a:gd name="connsiteY108" fmla="*/ 1802130 h 2365296"/>
                <a:gd name="connsiteX109" fmla="*/ 590550 w 2085975"/>
                <a:gd name="connsiteY109" fmla="*/ 1790700 h 2365296"/>
                <a:gd name="connsiteX110" fmla="*/ 520065 w 2085975"/>
                <a:gd name="connsiteY110" fmla="*/ 1731645 h 2365296"/>
                <a:gd name="connsiteX111" fmla="*/ 520065 w 2085975"/>
                <a:gd name="connsiteY111" fmla="*/ 1704975 h 2365296"/>
                <a:gd name="connsiteX112" fmla="*/ 491490 w 2085975"/>
                <a:gd name="connsiteY112" fmla="*/ 1708785 h 2365296"/>
                <a:gd name="connsiteX113" fmla="*/ 386715 w 2085975"/>
                <a:gd name="connsiteY113" fmla="*/ 1638300 h 2365296"/>
                <a:gd name="connsiteX114" fmla="*/ 345639 w 2085975"/>
                <a:gd name="connsiteY114" fmla="*/ 1595581 h 2365296"/>
                <a:gd name="connsiteX115" fmla="*/ 346710 w 2085975"/>
                <a:gd name="connsiteY115" fmla="*/ 1543050 h 2365296"/>
                <a:gd name="connsiteX116" fmla="*/ 302895 w 2085975"/>
                <a:gd name="connsiteY116" fmla="*/ 1522095 h 2365296"/>
                <a:gd name="connsiteX117" fmla="*/ 318135 w 2085975"/>
                <a:gd name="connsiteY117" fmla="*/ 1470660 h 2365296"/>
                <a:gd name="connsiteX118" fmla="*/ 274320 w 2085975"/>
                <a:gd name="connsiteY118" fmla="*/ 1491615 h 2365296"/>
                <a:gd name="connsiteX119" fmla="*/ 241935 w 2085975"/>
                <a:gd name="connsiteY119" fmla="*/ 1491615 h 2365296"/>
                <a:gd name="connsiteX120" fmla="*/ 236220 w 2085975"/>
                <a:gd name="connsiteY120" fmla="*/ 1510665 h 2365296"/>
                <a:gd name="connsiteX121" fmla="*/ 85676 w 2085975"/>
                <a:gd name="connsiteY121" fmla="*/ 1510087 h 2365296"/>
                <a:gd name="connsiteX122" fmla="*/ 80010 w 2085975"/>
                <a:gd name="connsiteY122" fmla="*/ 1443990 h 2365296"/>
                <a:gd name="connsiteX123" fmla="*/ 30480 w 2085975"/>
                <a:gd name="connsiteY123" fmla="*/ 1466850 h 2365296"/>
                <a:gd name="connsiteX124" fmla="*/ 9525 w 2085975"/>
                <a:gd name="connsiteY124" fmla="*/ 1390650 h 2365296"/>
                <a:gd name="connsiteX125" fmla="*/ 0 w 2085975"/>
                <a:gd name="connsiteY125" fmla="*/ 1389648 h 2365296"/>
                <a:gd name="connsiteX126" fmla="*/ 0 w 2085975"/>
                <a:gd name="connsiteY126" fmla="*/ 1352550 h 2365296"/>
                <a:gd name="connsiteX127" fmla="*/ 30480 w 2085975"/>
                <a:gd name="connsiteY127" fmla="*/ 1314450 h 2365296"/>
                <a:gd name="connsiteX128" fmla="*/ 95250 w 2085975"/>
                <a:gd name="connsiteY128" fmla="*/ 1303020 h 2365296"/>
                <a:gd name="connsiteX129" fmla="*/ 112395 w 2085975"/>
                <a:gd name="connsiteY129" fmla="*/ 1238250 h 2365296"/>
                <a:gd name="connsiteX130" fmla="*/ 100965 w 2085975"/>
                <a:gd name="connsiteY130" fmla="*/ 1143000 h 2365296"/>
                <a:gd name="connsiteX131" fmla="*/ 101779 w 2085975"/>
                <a:gd name="connsiteY131" fmla="*/ 1135131 h 2365296"/>
                <a:gd name="connsiteX132" fmla="*/ 190501 w 2085975"/>
                <a:gd name="connsiteY132" fmla="*/ 1110615 h 2365296"/>
                <a:gd name="connsiteX133" fmla="*/ 207646 w 2085975"/>
                <a:gd name="connsiteY133" fmla="*/ 1022985 h 2365296"/>
                <a:gd name="connsiteX134" fmla="*/ 186691 w 2085975"/>
                <a:gd name="connsiteY134" fmla="*/ 986790 h 2365296"/>
                <a:gd name="connsiteX135" fmla="*/ 57151 w 2085975"/>
                <a:gd name="connsiteY135" fmla="*/ 969645 h 2365296"/>
                <a:gd name="connsiteX136" fmla="*/ 125731 w 2085975"/>
                <a:gd name="connsiteY136" fmla="*/ 843915 h 2365296"/>
                <a:gd name="connsiteX137" fmla="*/ 129541 w 2085975"/>
                <a:gd name="connsiteY137" fmla="*/ 731520 h 2365296"/>
                <a:gd name="connsiteX138" fmla="*/ 104775 w 2085975"/>
                <a:gd name="connsiteY138" fmla="*/ 715066 h 2365296"/>
                <a:gd name="connsiteX139" fmla="*/ 104775 w 2085975"/>
                <a:gd name="connsiteY139" fmla="*/ 567691 h 2365296"/>
                <a:gd name="connsiteX140" fmla="*/ 125730 w 2085975"/>
                <a:gd name="connsiteY140" fmla="*/ 489586 h 2365296"/>
                <a:gd name="connsiteX141" fmla="*/ 95250 w 2085975"/>
                <a:gd name="connsiteY141" fmla="*/ 447676 h 2365296"/>
                <a:gd name="connsiteX142" fmla="*/ 169545 w 2085975"/>
                <a:gd name="connsiteY142" fmla="*/ 449581 h 2365296"/>
                <a:gd name="connsiteX143" fmla="*/ 164949 w 2085975"/>
                <a:gd name="connsiteY143" fmla="*/ 446066 h 2365296"/>
                <a:gd name="connsiteX144" fmla="*/ 169545 w 2085975"/>
                <a:gd name="connsiteY144" fmla="*/ 447675 h 2365296"/>
                <a:gd name="connsiteX145" fmla="*/ 200025 w 2085975"/>
                <a:gd name="connsiteY145" fmla="*/ 382905 h 2365296"/>
                <a:gd name="connsiteX146" fmla="*/ 283845 w 2085975"/>
                <a:gd name="connsiteY146" fmla="*/ 384810 h 2365296"/>
                <a:gd name="connsiteX147" fmla="*/ 329565 w 2085975"/>
                <a:gd name="connsiteY147" fmla="*/ 361950 h 2365296"/>
                <a:gd name="connsiteX148" fmla="*/ 344805 w 2085975"/>
                <a:gd name="connsiteY148" fmla="*/ 335280 h 2365296"/>
                <a:gd name="connsiteX149" fmla="*/ 348615 w 2085975"/>
                <a:gd name="connsiteY149" fmla="*/ 266700 h 2365296"/>
                <a:gd name="connsiteX150" fmla="*/ 325755 w 2085975"/>
                <a:gd name="connsiteY150" fmla="*/ 198120 h 2365296"/>
                <a:gd name="connsiteX151" fmla="*/ 272415 w 2085975"/>
                <a:gd name="connsiteY151" fmla="*/ 137160 h 2365296"/>
                <a:gd name="connsiteX152" fmla="*/ 295275 w 2085975"/>
                <a:gd name="connsiteY152" fmla="*/ 125730 h 2365296"/>
                <a:gd name="connsiteX153" fmla="*/ 293496 w 2085975"/>
                <a:gd name="connsiteY153" fmla="*/ 119401 h 2365296"/>
                <a:gd name="connsiteX154" fmla="*/ 295275 w 2085975"/>
                <a:gd name="connsiteY154" fmla="*/ 120015 h 2365296"/>
                <a:gd name="connsiteX155" fmla="*/ 337185 w 2085975"/>
                <a:gd name="connsiteY155" fmla="*/ 74295 h 2365296"/>
                <a:gd name="connsiteX156" fmla="*/ 403860 w 2085975"/>
                <a:gd name="connsiteY156" fmla="*/ 85725 h 2365296"/>
                <a:gd name="connsiteX157" fmla="*/ 381000 w 2085975"/>
                <a:gd name="connsiteY157" fmla="*/ 49530 h 2365296"/>
                <a:gd name="connsiteX158" fmla="*/ 432435 w 2085975"/>
                <a:gd name="connsiteY158" fmla="*/ 13335 h 2365296"/>
                <a:gd name="connsiteX159" fmla="*/ 537210 w 2085975"/>
                <a:gd name="connsiteY159" fmla="*/ 0 h 2365296"/>
                <a:gd name="connsiteX0" fmla="*/ 712594 w 2085975"/>
                <a:gd name="connsiteY0" fmla="*/ 2361639 h 2362441"/>
                <a:gd name="connsiteX1" fmla="*/ 713471 w 2085975"/>
                <a:gd name="connsiteY1" fmla="*/ 2362441 h 2362441"/>
                <a:gd name="connsiteX2" fmla="*/ 712594 w 2085975"/>
                <a:gd name="connsiteY2" fmla="*/ 2361639 h 2362441"/>
                <a:gd name="connsiteX3" fmla="*/ 1565691 w 2085975"/>
                <a:gd name="connsiteY3" fmla="*/ 1775952 h 2362441"/>
                <a:gd name="connsiteX4" fmla="*/ 1562956 w 2085975"/>
                <a:gd name="connsiteY4" fmla="*/ 1776635 h 2362441"/>
                <a:gd name="connsiteX5" fmla="*/ 1565691 w 2085975"/>
                <a:gd name="connsiteY5" fmla="*/ 1775952 h 2362441"/>
                <a:gd name="connsiteX6" fmla="*/ 338452 w 2085975"/>
                <a:gd name="connsiteY6" fmla="*/ 1588442 h 2362441"/>
                <a:gd name="connsiteX7" fmla="*/ 338961 w 2085975"/>
                <a:gd name="connsiteY7" fmla="*/ 1588971 h 2362441"/>
                <a:gd name="connsiteX8" fmla="*/ 338452 w 2085975"/>
                <a:gd name="connsiteY8" fmla="*/ 1588442 h 2362441"/>
                <a:gd name="connsiteX9" fmla="*/ 537210 w 2085975"/>
                <a:gd name="connsiteY9" fmla="*/ 0 h 2362441"/>
                <a:gd name="connsiteX10" fmla="*/ 563880 w 2085975"/>
                <a:gd name="connsiteY10" fmla="*/ 80010 h 2362441"/>
                <a:gd name="connsiteX11" fmla="*/ 672465 w 2085975"/>
                <a:gd name="connsiteY11" fmla="*/ 51435 h 2362441"/>
                <a:gd name="connsiteX12" fmla="*/ 721352 w 2085975"/>
                <a:gd name="connsiteY12" fmla="*/ 29486 h 2362441"/>
                <a:gd name="connsiteX13" fmla="*/ 744855 w 2085975"/>
                <a:gd name="connsiteY13" fmla="*/ 59055 h 2362441"/>
                <a:gd name="connsiteX14" fmla="*/ 739140 w 2085975"/>
                <a:gd name="connsiteY14" fmla="*/ 89535 h 2362441"/>
                <a:gd name="connsiteX15" fmla="*/ 821055 w 2085975"/>
                <a:gd name="connsiteY15" fmla="*/ 93345 h 2362441"/>
                <a:gd name="connsiteX16" fmla="*/ 834390 w 2085975"/>
                <a:gd name="connsiteY16" fmla="*/ 19050 h 2362441"/>
                <a:gd name="connsiteX17" fmla="*/ 855345 w 2085975"/>
                <a:gd name="connsiteY17" fmla="*/ 47625 h 2362441"/>
                <a:gd name="connsiteX18" fmla="*/ 946785 w 2085975"/>
                <a:gd name="connsiteY18" fmla="*/ 47625 h 2362441"/>
                <a:gd name="connsiteX19" fmla="*/ 996315 w 2085975"/>
                <a:gd name="connsiteY19" fmla="*/ 38100 h 2362441"/>
                <a:gd name="connsiteX20" fmla="*/ 1003935 w 2085975"/>
                <a:gd name="connsiteY20" fmla="*/ 9525 h 2362441"/>
                <a:gd name="connsiteX21" fmla="*/ 1064895 w 2085975"/>
                <a:gd name="connsiteY21" fmla="*/ 0 h 2362441"/>
                <a:gd name="connsiteX22" fmla="*/ 1097280 w 2085975"/>
                <a:gd name="connsiteY22" fmla="*/ 102870 h 2362441"/>
                <a:gd name="connsiteX23" fmla="*/ 1110615 w 2085975"/>
                <a:gd name="connsiteY23" fmla="*/ 102870 h 2362441"/>
                <a:gd name="connsiteX24" fmla="*/ 1135380 w 2085975"/>
                <a:gd name="connsiteY24" fmla="*/ 190500 h 2362441"/>
                <a:gd name="connsiteX25" fmla="*/ 1137805 w 2085975"/>
                <a:gd name="connsiteY25" fmla="*/ 195722 h 2362441"/>
                <a:gd name="connsiteX26" fmla="*/ 1135380 w 2085975"/>
                <a:gd name="connsiteY26" fmla="*/ 198120 h 2362441"/>
                <a:gd name="connsiteX27" fmla="*/ 1131570 w 2085975"/>
                <a:gd name="connsiteY27" fmla="*/ 240030 h 2362441"/>
                <a:gd name="connsiteX28" fmla="*/ 1156335 w 2085975"/>
                <a:gd name="connsiteY28" fmla="*/ 346710 h 2362441"/>
                <a:gd name="connsiteX29" fmla="*/ 1099185 w 2085975"/>
                <a:gd name="connsiteY29" fmla="*/ 363855 h 2362441"/>
                <a:gd name="connsiteX30" fmla="*/ 1127760 w 2085975"/>
                <a:gd name="connsiteY30" fmla="*/ 510540 h 2362441"/>
                <a:gd name="connsiteX31" fmla="*/ 1148715 w 2085975"/>
                <a:gd name="connsiteY31" fmla="*/ 563880 h 2362441"/>
                <a:gd name="connsiteX32" fmla="*/ 1194435 w 2085975"/>
                <a:gd name="connsiteY32" fmla="*/ 641985 h 2362441"/>
                <a:gd name="connsiteX33" fmla="*/ 1215390 w 2085975"/>
                <a:gd name="connsiteY33" fmla="*/ 645795 h 2362441"/>
                <a:gd name="connsiteX34" fmla="*/ 1243965 w 2085975"/>
                <a:gd name="connsiteY34" fmla="*/ 737235 h 2362441"/>
                <a:gd name="connsiteX35" fmla="*/ 1423035 w 2085975"/>
                <a:gd name="connsiteY35" fmla="*/ 702945 h 2362441"/>
                <a:gd name="connsiteX36" fmla="*/ 1422609 w 2085975"/>
                <a:gd name="connsiteY36" fmla="*/ 700259 h 2362441"/>
                <a:gd name="connsiteX37" fmla="*/ 1468755 w 2085975"/>
                <a:gd name="connsiteY37" fmla="*/ 689610 h 2362441"/>
                <a:gd name="connsiteX38" fmla="*/ 1491615 w 2085975"/>
                <a:gd name="connsiteY38" fmla="*/ 659130 h 2362441"/>
                <a:gd name="connsiteX39" fmla="*/ 1520190 w 2085975"/>
                <a:gd name="connsiteY39" fmla="*/ 645795 h 2362441"/>
                <a:gd name="connsiteX40" fmla="*/ 1531620 w 2085975"/>
                <a:gd name="connsiteY40" fmla="*/ 613410 h 2362441"/>
                <a:gd name="connsiteX41" fmla="*/ 1552575 w 2085975"/>
                <a:gd name="connsiteY41" fmla="*/ 594360 h 2362441"/>
                <a:gd name="connsiteX42" fmla="*/ 1573530 w 2085975"/>
                <a:gd name="connsiteY42" fmla="*/ 609600 h 2362441"/>
                <a:gd name="connsiteX43" fmla="*/ 1567815 w 2085975"/>
                <a:gd name="connsiteY43" fmla="*/ 708660 h 2362441"/>
                <a:gd name="connsiteX44" fmla="*/ 1638300 w 2085975"/>
                <a:gd name="connsiteY44" fmla="*/ 786765 h 2362441"/>
                <a:gd name="connsiteX45" fmla="*/ 1640205 w 2085975"/>
                <a:gd name="connsiteY45" fmla="*/ 851535 h 2362441"/>
                <a:gd name="connsiteX46" fmla="*/ 1615440 w 2085975"/>
                <a:gd name="connsiteY46" fmla="*/ 872490 h 2362441"/>
                <a:gd name="connsiteX47" fmla="*/ 1678305 w 2085975"/>
                <a:gd name="connsiteY47" fmla="*/ 876300 h 2362441"/>
                <a:gd name="connsiteX48" fmla="*/ 1964632 w 2085975"/>
                <a:gd name="connsiteY48" fmla="*/ 811829 h 2362441"/>
                <a:gd name="connsiteX49" fmla="*/ 1985010 w 2085975"/>
                <a:gd name="connsiteY49" fmla="*/ 889635 h 2362441"/>
                <a:gd name="connsiteX50" fmla="*/ 1977390 w 2085975"/>
                <a:gd name="connsiteY50" fmla="*/ 942975 h 2362441"/>
                <a:gd name="connsiteX51" fmla="*/ 1912620 w 2085975"/>
                <a:gd name="connsiteY51" fmla="*/ 952500 h 2362441"/>
                <a:gd name="connsiteX52" fmla="*/ 1912620 w 2085975"/>
                <a:gd name="connsiteY52" fmla="*/ 1022985 h 2362441"/>
                <a:gd name="connsiteX53" fmla="*/ 1956435 w 2085975"/>
                <a:gd name="connsiteY53" fmla="*/ 1028700 h 2362441"/>
                <a:gd name="connsiteX54" fmla="*/ 1996440 w 2085975"/>
                <a:gd name="connsiteY54" fmla="*/ 1002030 h 2362441"/>
                <a:gd name="connsiteX55" fmla="*/ 1975485 w 2085975"/>
                <a:gd name="connsiteY55" fmla="*/ 1057275 h 2362441"/>
                <a:gd name="connsiteX56" fmla="*/ 1971675 w 2085975"/>
                <a:gd name="connsiteY56" fmla="*/ 1137285 h 2362441"/>
                <a:gd name="connsiteX57" fmla="*/ 1976108 w 2085975"/>
                <a:gd name="connsiteY57" fmla="*/ 1138062 h 2362441"/>
                <a:gd name="connsiteX58" fmla="*/ 2025015 w 2085975"/>
                <a:gd name="connsiteY58" fmla="*/ 1226820 h 2362441"/>
                <a:gd name="connsiteX59" fmla="*/ 1965960 w 2085975"/>
                <a:gd name="connsiteY59" fmla="*/ 1257300 h 2362441"/>
                <a:gd name="connsiteX60" fmla="*/ 1975485 w 2085975"/>
                <a:gd name="connsiteY60" fmla="*/ 1295400 h 2362441"/>
                <a:gd name="connsiteX61" fmla="*/ 1929765 w 2085975"/>
                <a:gd name="connsiteY61" fmla="*/ 1350645 h 2362441"/>
                <a:gd name="connsiteX62" fmla="*/ 2057400 w 2085975"/>
                <a:gd name="connsiteY62" fmla="*/ 1419225 h 2362441"/>
                <a:gd name="connsiteX63" fmla="*/ 2034540 w 2085975"/>
                <a:gd name="connsiteY63" fmla="*/ 1451610 h 2362441"/>
                <a:gd name="connsiteX64" fmla="*/ 2085975 w 2085975"/>
                <a:gd name="connsiteY64" fmla="*/ 1527810 h 2362441"/>
                <a:gd name="connsiteX65" fmla="*/ 2080260 w 2085975"/>
                <a:gd name="connsiteY65" fmla="*/ 1565910 h 2362441"/>
                <a:gd name="connsiteX66" fmla="*/ 2045970 w 2085975"/>
                <a:gd name="connsiteY66" fmla="*/ 1581150 h 2362441"/>
                <a:gd name="connsiteX67" fmla="*/ 2013585 w 2085975"/>
                <a:gd name="connsiteY67" fmla="*/ 1657350 h 2362441"/>
                <a:gd name="connsiteX68" fmla="*/ 2047875 w 2085975"/>
                <a:gd name="connsiteY68" fmla="*/ 1691640 h 2362441"/>
                <a:gd name="connsiteX69" fmla="*/ 2011680 w 2085975"/>
                <a:gd name="connsiteY69" fmla="*/ 1737360 h 2362441"/>
                <a:gd name="connsiteX70" fmla="*/ 2013585 w 2085975"/>
                <a:gd name="connsiteY70" fmla="*/ 1739265 h 2362441"/>
                <a:gd name="connsiteX71" fmla="*/ 1912620 w 2085975"/>
                <a:gd name="connsiteY71" fmla="*/ 1644015 h 2362441"/>
                <a:gd name="connsiteX72" fmla="*/ 1823085 w 2085975"/>
                <a:gd name="connsiteY72" fmla="*/ 1708785 h 2362441"/>
                <a:gd name="connsiteX73" fmla="*/ 1691640 w 2085975"/>
                <a:gd name="connsiteY73" fmla="*/ 1737360 h 2362441"/>
                <a:gd name="connsiteX74" fmla="*/ 1678305 w 2085975"/>
                <a:gd name="connsiteY74" fmla="*/ 1722120 h 2362441"/>
                <a:gd name="connsiteX75" fmla="*/ 1621155 w 2085975"/>
                <a:gd name="connsiteY75" fmla="*/ 1737360 h 2362441"/>
                <a:gd name="connsiteX76" fmla="*/ 1617345 w 2085975"/>
                <a:gd name="connsiteY76" fmla="*/ 1760220 h 2362441"/>
                <a:gd name="connsiteX77" fmla="*/ 1565432 w 2085975"/>
                <a:gd name="connsiteY77" fmla="*/ 1773198 h 2362441"/>
                <a:gd name="connsiteX78" fmla="*/ 1564005 w 2085975"/>
                <a:gd name="connsiteY78" fmla="*/ 1771650 h 2362441"/>
                <a:gd name="connsiteX79" fmla="*/ 1520190 w 2085975"/>
                <a:gd name="connsiteY79" fmla="*/ 1811655 h 2362441"/>
                <a:gd name="connsiteX80" fmla="*/ 1501140 w 2085975"/>
                <a:gd name="connsiteY80" fmla="*/ 1811655 h 2362441"/>
                <a:gd name="connsiteX81" fmla="*/ 1428750 w 2085975"/>
                <a:gd name="connsiteY81" fmla="*/ 1903095 h 2362441"/>
                <a:gd name="connsiteX82" fmla="*/ 1421130 w 2085975"/>
                <a:gd name="connsiteY82" fmla="*/ 1952625 h 2362441"/>
                <a:gd name="connsiteX83" fmla="*/ 1396365 w 2085975"/>
                <a:gd name="connsiteY83" fmla="*/ 1918335 h 2362441"/>
                <a:gd name="connsiteX84" fmla="*/ 1358265 w 2085975"/>
                <a:gd name="connsiteY84" fmla="*/ 1986915 h 2362441"/>
                <a:gd name="connsiteX85" fmla="*/ 1343025 w 2085975"/>
                <a:gd name="connsiteY85" fmla="*/ 1986915 h 2362441"/>
                <a:gd name="connsiteX86" fmla="*/ 1297305 w 2085975"/>
                <a:gd name="connsiteY86" fmla="*/ 2019300 h 2362441"/>
                <a:gd name="connsiteX87" fmla="*/ 1301115 w 2085975"/>
                <a:gd name="connsiteY87" fmla="*/ 2038350 h 2362441"/>
                <a:gd name="connsiteX88" fmla="*/ 1259205 w 2085975"/>
                <a:gd name="connsiteY88" fmla="*/ 2066925 h 2362441"/>
                <a:gd name="connsiteX89" fmla="*/ 1272540 w 2085975"/>
                <a:gd name="connsiteY89" fmla="*/ 2097405 h 2362441"/>
                <a:gd name="connsiteX90" fmla="*/ 1202055 w 2085975"/>
                <a:gd name="connsiteY90" fmla="*/ 2106930 h 2362441"/>
                <a:gd name="connsiteX91" fmla="*/ 1183005 w 2085975"/>
                <a:gd name="connsiteY91" fmla="*/ 2143125 h 2362441"/>
                <a:gd name="connsiteX92" fmla="*/ 1156335 w 2085975"/>
                <a:gd name="connsiteY92" fmla="*/ 2164080 h 2362441"/>
                <a:gd name="connsiteX93" fmla="*/ 1122045 w 2085975"/>
                <a:gd name="connsiteY93" fmla="*/ 2141220 h 2362441"/>
                <a:gd name="connsiteX94" fmla="*/ 1107891 w 2085975"/>
                <a:gd name="connsiteY94" fmla="*/ 2157396 h 2362441"/>
                <a:gd name="connsiteX95" fmla="*/ 1106805 w 2085975"/>
                <a:gd name="connsiteY95" fmla="*/ 2156460 h 2362441"/>
                <a:gd name="connsiteX96" fmla="*/ 979170 w 2085975"/>
                <a:gd name="connsiteY96" fmla="*/ 2042160 h 2362441"/>
                <a:gd name="connsiteX97" fmla="*/ 932138 w 2085975"/>
                <a:gd name="connsiteY97" fmla="*/ 2104529 h 2362441"/>
                <a:gd name="connsiteX98" fmla="*/ 851535 w 2085975"/>
                <a:gd name="connsiteY98" fmla="*/ 2101216 h 2362441"/>
                <a:gd name="connsiteX99" fmla="*/ 847725 w 2085975"/>
                <a:gd name="connsiteY99" fmla="*/ 2129791 h 2362441"/>
                <a:gd name="connsiteX100" fmla="*/ 689610 w 2085975"/>
                <a:gd name="connsiteY100" fmla="*/ 2129791 h 2362441"/>
                <a:gd name="connsiteX101" fmla="*/ 685800 w 2085975"/>
                <a:gd name="connsiteY101" fmla="*/ 2025016 h 2362441"/>
                <a:gd name="connsiteX102" fmla="*/ 683980 w 2085975"/>
                <a:gd name="connsiteY102" fmla="*/ 2024761 h 2362441"/>
                <a:gd name="connsiteX103" fmla="*/ 701040 w 2085975"/>
                <a:gd name="connsiteY103" fmla="*/ 1973580 h 2362441"/>
                <a:gd name="connsiteX104" fmla="*/ 659130 w 2085975"/>
                <a:gd name="connsiteY104" fmla="*/ 1939290 h 2362441"/>
                <a:gd name="connsiteX105" fmla="*/ 662940 w 2085975"/>
                <a:gd name="connsiteY105" fmla="*/ 1899285 h 2362441"/>
                <a:gd name="connsiteX106" fmla="*/ 674370 w 2085975"/>
                <a:gd name="connsiteY106" fmla="*/ 1836420 h 2362441"/>
                <a:gd name="connsiteX107" fmla="*/ 643890 w 2085975"/>
                <a:gd name="connsiteY107" fmla="*/ 1802130 h 2362441"/>
                <a:gd name="connsiteX108" fmla="*/ 590550 w 2085975"/>
                <a:gd name="connsiteY108" fmla="*/ 1790700 h 2362441"/>
                <a:gd name="connsiteX109" fmla="*/ 520065 w 2085975"/>
                <a:gd name="connsiteY109" fmla="*/ 1731645 h 2362441"/>
                <a:gd name="connsiteX110" fmla="*/ 520065 w 2085975"/>
                <a:gd name="connsiteY110" fmla="*/ 1704975 h 2362441"/>
                <a:gd name="connsiteX111" fmla="*/ 491490 w 2085975"/>
                <a:gd name="connsiteY111" fmla="*/ 1708785 h 2362441"/>
                <a:gd name="connsiteX112" fmla="*/ 386715 w 2085975"/>
                <a:gd name="connsiteY112" fmla="*/ 1638300 h 2362441"/>
                <a:gd name="connsiteX113" fmla="*/ 345639 w 2085975"/>
                <a:gd name="connsiteY113" fmla="*/ 1595581 h 2362441"/>
                <a:gd name="connsiteX114" fmla="*/ 346710 w 2085975"/>
                <a:gd name="connsiteY114" fmla="*/ 1543050 h 2362441"/>
                <a:gd name="connsiteX115" fmla="*/ 302895 w 2085975"/>
                <a:gd name="connsiteY115" fmla="*/ 1522095 h 2362441"/>
                <a:gd name="connsiteX116" fmla="*/ 318135 w 2085975"/>
                <a:gd name="connsiteY116" fmla="*/ 1470660 h 2362441"/>
                <a:gd name="connsiteX117" fmla="*/ 274320 w 2085975"/>
                <a:gd name="connsiteY117" fmla="*/ 1491615 h 2362441"/>
                <a:gd name="connsiteX118" fmla="*/ 241935 w 2085975"/>
                <a:gd name="connsiteY118" fmla="*/ 1491615 h 2362441"/>
                <a:gd name="connsiteX119" fmla="*/ 236220 w 2085975"/>
                <a:gd name="connsiteY119" fmla="*/ 1510665 h 2362441"/>
                <a:gd name="connsiteX120" fmla="*/ 85676 w 2085975"/>
                <a:gd name="connsiteY120" fmla="*/ 1510087 h 2362441"/>
                <a:gd name="connsiteX121" fmla="*/ 80010 w 2085975"/>
                <a:gd name="connsiteY121" fmla="*/ 1443990 h 2362441"/>
                <a:gd name="connsiteX122" fmla="*/ 30480 w 2085975"/>
                <a:gd name="connsiteY122" fmla="*/ 1466850 h 2362441"/>
                <a:gd name="connsiteX123" fmla="*/ 9525 w 2085975"/>
                <a:gd name="connsiteY123" fmla="*/ 1390650 h 2362441"/>
                <a:gd name="connsiteX124" fmla="*/ 0 w 2085975"/>
                <a:gd name="connsiteY124" fmla="*/ 1389648 h 2362441"/>
                <a:gd name="connsiteX125" fmla="*/ 0 w 2085975"/>
                <a:gd name="connsiteY125" fmla="*/ 1352550 h 2362441"/>
                <a:gd name="connsiteX126" fmla="*/ 30480 w 2085975"/>
                <a:gd name="connsiteY126" fmla="*/ 1314450 h 2362441"/>
                <a:gd name="connsiteX127" fmla="*/ 95250 w 2085975"/>
                <a:gd name="connsiteY127" fmla="*/ 1303020 h 2362441"/>
                <a:gd name="connsiteX128" fmla="*/ 112395 w 2085975"/>
                <a:gd name="connsiteY128" fmla="*/ 1238250 h 2362441"/>
                <a:gd name="connsiteX129" fmla="*/ 100965 w 2085975"/>
                <a:gd name="connsiteY129" fmla="*/ 1143000 h 2362441"/>
                <a:gd name="connsiteX130" fmla="*/ 101779 w 2085975"/>
                <a:gd name="connsiteY130" fmla="*/ 1135131 h 2362441"/>
                <a:gd name="connsiteX131" fmla="*/ 190501 w 2085975"/>
                <a:gd name="connsiteY131" fmla="*/ 1110615 h 2362441"/>
                <a:gd name="connsiteX132" fmla="*/ 207646 w 2085975"/>
                <a:gd name="connsiteY132" fmla="*/ 1022985 h 2362441"/>
                <a:gd name="connsiteX133" fmla="*/ 186691 w 2085975"/>
                <a:gd name="connsiteY133" fmla="*/ 986790 h 2362441"/>
                <a:gd name="connsiteX134" fmla="*/ 57151 w 2085975"/>
                <a:gd name="connsiteY134" fmla="*/ 969645 h 2362441"/>
                <a:gd name="connsiteX135" fmla="*/ 125731 w 2085975"/>
                <a:gd name="connsiteY135" fmla="*/ 843915 h 2362441"/>
                <a:gd name="connsiteX136" fmla="*/ 129541 w 2085975"/>
                <a:gd name="connsiteY136" fmla="*/ 731520 h 2362441"/>
                <a:gd name="connsiteX137" fmla="*/ 104775 w 2085975"/>
                <a:gd name="connsiteY137" fmla="*/ 715066 h 2362441"/>
                <a:gd name="connsiteX138" fmla="*/ 104775 w 2085975"/>
                <a:gd name="connsiteY138" fmla="*/ 567691 h 2362441"/>
                <a:gd name="connsiteX139" fmla="*/ 125730 w 2085975"/>
                <a:gd name="connsiteY139" fmla="*/ 489586 h 2362441"/>
                <a:gd name="connsiteX140" fmla="*/ 95250 w 2085975"/>
                <a:gd name="connsiteY140" fmla="*/ 447676 h 2362441"/>
                <a:gd name="connsiteX141" fmla="*/ 169545 w 2085975"/>
                <a:gd name="connsiteY141" fmla="*/ 449581 h 2362441"/>
                <a:gd name="connsiteX142" fmla="*/ 164949 w 2085975"/>
                <a:gd name="connsiteY142" fmla="*/ 446066 h 2362441"/>
                <a:gd name="connsiteX143" fmla="*/ 169545 w 2085975"/>
                <a:gd name="connsiteY143" fmla="*/ 447675 h 2362441"/>
                <a:gd name="connsiteX144" fmla="*/ 200025 w 2085975"/>
                <a:gd name="connsiteY144" fmla="*/ 382905 h 2362441"/>
                <a:gd name="connsiteX145" fmla="*/ 283845 w 2085975"/>
                <a:gd name="connsiteY145" fmla="*/ 384810 h 2362441"/>
                <a:gd name="connsiteX146" fmla="*/ 329565 w 2085975"/>
                <a:gd name="connsiteY146" fmla="*/ 361950 h 2362441"/>
                <a:gd name="connsiteX147" fmla="*/ 344805 w 2085975"/>
                <a:gd name="connsiteY147" fmla="*/ 335280 h 2362441"/>
                <a:gd name="connsiteX148" fmla="*/ 348615 w 2085975"/>
                <a:gd name="connsiteY148" fmla="*/ 266700 h 2362441"/>
                <a:gd name="connsiteX149" fmla="*/ 325755 w 2085975"/>
                <a:gd name="connsiteY149" fmla="*/ 198120 h 2362441"/>
                <a:gd name="connsiteX150" fmla="*/ 272415 w 2085975"/>
                <a:gd name="connsiteY150" fmla="*/ 137160 h 2362441"/>
                <a:gd name="connsiteX151" fmla="*/ 295275 w 2085975"/>
                <a:gd name="connsiteY151" fmla="*/ 125730 h 2362441"/>
                <a:gd name="connsiteX152" fmla="*/ 293496 w 2085975"/>
                <a:gd name="connsiteY152" fmla="*/ 119401 h 2362441"/>
                <a:gd name="connsiteX153" fmla="*/ 295275 w 2085975"/>
                <a:gd name="connsiteY153" fmla="*/ 120015 h 2362441"/>
                <a:gd name="connsiteX154" fmla="*/ 337185 w 2085975"/>
                <a:gd name="connsiteY154" fmla="*/ 74295 h 2362441"/>
                <a:gd name="connsiteX155" fmla="*/ 403860 w 2085975"/>
                <a:gd name="connsiteY155" fmla="*/ 85725 h 2362441"/>
                <a:gd name="connsiteX156" fmla="*/ 381000 w 2085975"/>
                <a:gd name="connsiteY156" fmla="*/ 49530 h 2362441"/>
                <a:gd name="connsiteX157" fmla="*/ 432435 w 2085975"/>
                <a:gd name="connsiteY157" fmla="*/ 13335 h 2362441"/>
                <a:gd name="connsiteX158" fmla="*/ 537210 w 2085975"/>
                <a:gd name="connsiteY158" fmla="*/ 0 h 2362441"/>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65432 w 2085975"/>
                <a:gd name="connsiteY74" fmla="*/ 1773198 h 2164080"/>
                <a:gd name="connsiteX75" fmla="*/ 1564005 w 2085975"/>
                <a:gd name="connsiteY75" fmla="*/ 1771650 h 2164080"/>
                <a:gd name="connsiteX76" fmla="*/ 1520190 w 2085975"/>
                <a:gd name="connsiteY76" fmla="*/ 1811655 h 2164080"/>
                <a:gd name="connsiteX77" fmla="*/ 1501140 w 2085975"/>
                <a:gd name="connsiteY77" fmla="*/ 1811655 h 2164080"/>
                <a:gd name="connsiteX78" fmla="*/ 1428750 w 2085975"/>
                <a:gd name="connsiteY78" fmla="*/ 1903095 h 2164080"/>
                <a:gd name="connsiteX79" fmla="*/ 1421130 w 2085975"/>
                <a:gd name="connsiteY79" fmla="*/ 1952625 h 2164080"/>
                <a:gd name="connsiteX80" fmla="*/ 1396365 w 2085975"/>
                <a:gd name="connsiteY80" fmla="*/ 1918335 h 2164080"/>
                <a:gd name="connsiteX81" fmla="*/ 1358265 w 2085975"/>
                <a:gd name="connsiteY81" fmla="*/ 1986915 h 2164080"/>
                <a:gd name="connsiteX82" fmla="*/ 1343025 w 2085975"/>
                <a:gd name="connsiteY82" fmla="*/ 1986915 h 2164080"/>
                <a:gd name="connsiteX83" fmla="*/ 1297305 w 2085975"/>
                <a:gd name="connsiteY83" fmla="*/ 2019300 h 2164080"/>
                <a:gd name="connsiteX84" fmla="*/ 1301115 w 2085975"/>
                <a:gd name="connsiteY84" fmla="*/ 2038350 h 2164080"/>
                <a:gd name="connsiteX85" fmla="*/ 1259205 w 2085975"/>
                <a:gd name="connsiteY85" fmla="*/ 2066925 h 2164080"/>
                <a:gd name="connsiteX86" fmla="*/ 1272540 w 2085975"/>
                <a:gd name="connsiteY86" fmla="*/ 2097405 h 2164080"/>
                <a:gd name="connsiteX87" fmla="*/ 1202055 w 2085975"/>
                <a:gd name="connsiteY87" fmla="*/ 2106930 h 2164080"/>
                <a:gd name="connsiteX88" fmla="*/ 1183005 w 2085975"/>
                <a:gd name="connsiteY88" fmla="*/ 2143125 h 2164080"/>
                <a:gd name="connsiteX89" fmla="*/ 1156335 w 2085975"/>
                <a:gd name="connsiteY89" fmla="*/ 2164080 h 2164080"/>
                <a:gd name="connsiteX90" fmla="*/ 1122045 w 2085975"/>
                <a:gd name="connsiteY90" fmla="*/ 2141220 h 2164080"/>
                <a:gd name="connsiteX91" fmla="*/ 1107891 w 2085975"/>
                <a:gd name="connsiteY91" fmla="*/ 2157396 h 2164080"/>
                <a:gd name="connsiteX92" fmla="*/ 1106805 w 2085975"/>
                <a:gd name="connsiteY92" fmla="*/ 2156460 h 2164080"/>
                <a:gd name="connsiteX93" fmla="*/ 979170 w 2085975"/>
                <a:gd name="connsiteY93" fmla="*/ 2042160 h 2164080"/>
                <a:gd name="connsiteX94" fmla="*/ 932138 w 2085975"/>
                <a:gd name="connsiteY94" fmla="*/ 2104529 h 2164080"/>
                <a:gd name="connsiteX95" fmla="*/ 851535 w 2085975"/>
                <a:gd name="connsiteY95" fmla="*/ 2101216 h 2164080"/>
                <a:gd name="connsiteX96" fmla="*/ 847725 w 2085975"/>
                <a:gd name="connsiteY96" fmla="*/ 2129791 h 2164080"/>
                <a:gd name="connsiteX97" fmla="*/ 689610 w 2085975"/>
                <a:gd name="connsiteY97" fmla="*/ 2129791 h 2164080"/>
                <a:gd name="connsiteX98" fmla="*/ 685800 w 2085975"/>
                <a:gd name="connsiteY98" fmla="*/ 2025016 h 2164080"/>
                <a:gd name="connsiteX99" fmla="*/ 683980 w 2085975"/>
                <a:gd name="connsiteY99" fmla="*/ 2024761 h 2164080"/>
                <a:gd name="connsiteX100" fmla="*/ 701040 w 2085975"/>
                <a:gd name="connsiteY100" fmla="*/ 1973580 h 2164080"/>
                <a:gd name="connsiteX101" fmla="*/ 659130 w 2085975"/>
                <a:gd name="connsiteY101" fmla="*/ 1939290 h 2164080"/>
                <a:gd name="connsiteX102" fmla="*/ 662940 w 2085975"/>
                <a:gd name="connsiteY102" fmla="*/ 1899285 h 2164080"/>
                <a:gd name="connsiteX103" fmla="*/ 674370 w 2085975"/>
                <a:gd name="connsiteY103" fmla="*/ 1836420 h 2164080"/>
                <a:gd name="connsiteX104" fmla="*/ 643890 w 2085975"/>
                <a:gd name="connsiteY104" fmla="*/ 1802130 h 2164080"/>
                <a:gd name="connsiteX105" fmla="*/ 590550 w 2085975"/>
                <a:gd name="connsiteY105" fmla="*/ 1790700 h 2164080"/>
                <a:gd name="connsiteX106" fmla="*/ 520065 w 2085975"/>
                <a:gd name="connsiteY106" fmla="*/ 1731645 h 2164080"/>
                <a:gd name="connsiteX107" fmla="*/ 520065 w 2085975"/>
                <a:gd name="connsiteY107" fmla="*/ 1704975 h 2164080"/>
                <a:gd name="connsiteX108" fmla="*/ 491490 w 2085975"/>
                <a:gd name="connsiteY108" fmla="*/ 1708785 h 2164080"/>
                <a:gd name="connsiteX109" fmla="*/ 386715 w 2085975"/>
                <a:gd name="connsiteY109" fmla="*/ 1638300 h 2164080"/>
                <a:gd name="connsiteX110" fmla="*/ 345639 w 2085975"/>
                <a:gd name="connsiteY110" fmla="*/ 1595581 h 2164080"/>
                <a:gd name="connsiteX111" fmla="*/ 346710 w 2085975"/>
                <a:gd name="connsiteY111" fmla="*/ 1543050 h 2164080"/>
                <a:gd name="connsiteX112" fmla="*/ 302895 w 2085975"/>
                <a:gd name="connsiteY112" fmla="*/ 1522095 h 2164080"/>
                <a:gd name="connsiteX113" fmla="*/ 318135 w 2085975"/>
                <a:gd name="connsiteY113" fmla="*/ 1470660 h 2164080"/>
                <a:gd name="connsiteX114" fmla="*/ 274320 w 2085975"/>
                <a:gd name="connsiteY114" fmla="*/ 1491615 h 2164080"/>
                <a:gd name="connsiteX115" fmla="*/ 241935 w 2085975"/>
                <a:gd name="connsiteY115" fmla="*/ 1491615 h 2164080"/>
                <a:gd name="connsiteX116" fmla="*/ 236220 w 2085975"/>
                <a:gd name="connsiteY116" fmla="*/ 1510665 h 2164080"/>
                <a:gd name="connsiteX117" fmla="*/ 85676 w 2085975"/>
                <a:gd name="connsiteY117" fmla="*/ 1510087 h 2164080"/>
                <a:gd name="connsiteX118" fmla="*/ 80010 w 2085975"/>
                <a:gd name="connsiteY118" fmla="*/ 1443990 h 2164080"/>
                <a:gd name="connsiteX119" fmla="*/ 30480 w 2085975"/>
                <a:gd name="connsiteY119" fmla="*/ 1466850 h 2164080"/>
                <a:gd name="connsiteX120" fmla="*/ 9525 w 2085975"/>
                <a:gd name="connsiteY120" fmla="*/ 1390650 h 2164080"/>
                <a:gd name="connsiteX121" fmla="*/ 0 w 2085975"/>
                <a:gd name="connsiteY121" fmla="*/ 1389648 h 2164080"/>
                <a:gd name="connsiteX122" fmla="*/ 0 w 2085975"/>
                <a:gd name="connsiteY122" fmla="*/ 1352550 h 2164080"/>
                <a:gd name="connsiteX123" fmla="*/ 30480 w 2085975"/>
                <a:gd name="connsiteY123" fmla="*/ 1314450 h 2164080"/>
                <a:gd name="connsiteX124" fmla="*/ 95250 w 2085975"/>
                <a:gd name="connsiteY124" fmla="*/ 1303020 h 2164080"/>
                <a:gd name="connsiteX125" fmla="*/ 112395 w 2085975"/>
                <a:gd name="connsiteY125" fmla="*/ 1238250 h 2164080"/>
                <a:gd name="connsiteX126" fmla="*/ 100965 w 2085975"/>
                <a:gd name="connsiteY126" fmla="*/ 1143000 h 2164080"/>
                <a:gd name="connsiteX127" fmla="*/ 101779 w 2085975"/>
                <a:gd name="connsiteY127" fmla="*/ 1135131 h 2164080"/>
                <a:gd name="connsiteX128" fmla="*/ 190501 w 2085975"/>
                <a:gd name="connsiteY128" fmla="*/ 1110615 h 2164080"/>
                <a:gd name="connsiteX129" fmla="*/ 207646 w 2085975"/>
                <a:gd name="connsiteY129" fmla="*/ 1022985 h 2164080"/>
                <a:gd name="connsiteX130" fmla="*/ 186691 w 2085975"/>
                <a:gd name="connsiteY130" fmla="*/ 986790 h 2164080"/>
                <a:gd name="connsiteX131" fmla="*/ 57151 w 2085975"/>
                <a:gd name="connsiteY131" fmla="*/ 969645 h 2164080"/>
                <a:gd name="connsiteX132" fmla="*/ 125731 w 2085975"/>
                <a:gd name="connsiteY132" fmla="*/ 843915 h 2164080"/>
                <a:gd name="connsiteX133" fmla="*/ 129541 w 2085975"/>
                <a:gd name="connsiteY133" fmla="*/ 731520 h 2164080"/>
                <a:gd name="connsiteX134" fmla="*/ 104775 w 2085975"/>
                <a:gd name="connsiteY134" fmla="*/ 715066 h 2164080"/>
                <a:gd name="connsiteX135" fmla="*/ 104775 w 2085975"/>
                <a:gd name="connsiteY135" fmla="*/ 567691 h 2164080"/>
                <a:gd name="connsiteX136" fmla="*/ 125730 w 2085975"/>
                <a:gd name="connsiteY136" fmla="*/ 489586 h 2164080"/>
                <a:gd name="connsiteX137" fmla="*/ 95250 w 2085975"/>
                <a:gd name="connsiteY137" fmla="*/ 447676 h 2164080"/>
                <a:gd name="connsiteX138" fmla="*/ 169545 w 2085975"/>
                <a:gd name="connsiteY138" fmla="*/ 449581 h 2164080"/>
                <a:gd name="connsiteX139" fmla="*/ 164949 w 2085975"/>
                <a:gd name="connsiteY139" fmla="*/ 446066 h 2164080"/>
                <a:gd name="connsiteX140" fmla="*/ 169545 w 2085975"/>
                <a:gd name="connsiteY140" fmla="*/ 447675 h 2164080"/>
                <a:gd name="connsiteX141" fmla="*/ 200025 w 2085975"/>
                <a:gd name="connsiteY141" fmla="*/ 382905 h 2164080"/>
                <a:gd name="connsiteX142" fmla="*/ 283845 w 2085975"/>
                <a:gd name="connsiteY142" fmla="*/ 384810 h 2164080"/>
                <a:gd name="connsiteX143" fmla="*/ 329565 w 2085975"/>
                <a:gd name="connsiteY143" fmla="*/ 361950 h 2164080"/>
                <a:gd name="connsiteX144" fmla="*/ 344805 w 2085975"/>
                <a:gd name="connsiteY144" fmla="*/ 335280 h 2164080"/>
                <a:gd name="connsiteX145" fmla="*/ 348615 w 2085975"/>
                <a:gd name="connsiteY145" fmla="*/ 266700 h 2164080"/>
                <a:gd name="connsiteX146" fmla="*/ 325755 w 2085975"/>
                <a:gd name="connsiteY146" fmla="*/ 198120 h 2164080"/>
                <a:gd name="connsiteX147" fmla="*/ 272415 w 2085975"/>
                <a:gd name="connsiteY147" fmla="*/ 137160 h 2164080"/>
                <a:gd name="connsiteX148" fmla="*/ 295275 w 2085975"/>
                <a:gd name="connsiteY148" fmla="*/ 125730 h 2164080"/>
                <a:gd name="connsiteX149" fmla="*/ 293496 w 2085975"/>
                <a:gd name="connsiteY149" fmla="*/ 119401 h 2164080"/>
                <a:gd name="connsiteX150" fmla="*/ 295275 w 2085975"/>
                <a:gd name="connsiteY150" fmla="*/ 120015 h 2164080"/>
                <a:gd name="connsiteX151" fmla="*/ 337185 w 2085975"/>
                <a:gd name="connsiteY151" fmla="*/ 74295 h 2164080"/>
                <a:gd name="connsiteX152" fmla="*/ 403860 w 2085975"/>
                <a:gd name="connsiteY152" fmla="*/ 85725 h 2164080"/>
                <a:gd name="connsiteX153" fmla="*/ 381000 w 2085975"/>
                <a:gd name="connsiteY153" fmla="*/ 49530 h 2164080"/>
                <a:gd name="connsiteX154" fmla="*/ 432435 w 2085975"/>
                <a:gd name="connsiteY154" fmla="*/ 13335 h 2164080"/>
                <a:gd name="connsiteX155" fmla="*/ 537210 w 2085975"/>
                <a:gd name="connsiteY155" fmla="*/ 0 h 2164080"/>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65432 w 2085975"/>
                <a:gd name="connsiteY74" fmla="*/ 1773198 h 2164080"/>
                <a:gd name="connsiteX75" fmla="*/ 1520190 w 2085975"/>
                <a:gd name="connsiteY75" fmla="*/ 1811655 h 2164080"/>
                <a:gd name="connsiteX76" fmla="*/ 1501140 w 2085975"/>
                <a:gd name="connsiteY76" fmla="*/ 1811655 h 2164080"/>
                <a:gd name="connsiteX77" fmla="*/ 1428750 w 2085975"/>
                <a:gd name="connsiteY77" fmla="*/ 1903095 h 2164080"/>
                <a:gd name="connsiteX78" fmla="*/ 1421130 w 2085975"/>
                <a:gd name="connsiteY78" fmla="*/ 1952625 h 2164080"/>
                <a:gd name="connsiteX79" fmla="*/ 1396365 w 2085975"/>
                <a:gd name="connsiteY79" fmla="*/ 1918335 h 2164080"/>
                <a:gd name="connsiteX80" fmla="*/ 1358265 w 2085975"/>
                <a:gd name="connsiteY80" fmla="*/ 1986915 h 2164080"/>
                <a:gd name="connsiteX81" fmla="*/ 1343025 w 2085975"/>
                <a:gd name="connsiteY81" fmla="*/ 1986915 h 2164080"/>
                <a:gd name="connsiteX82" fmla="*/ 1297305 w 2085975"/>
                <a:gd name="connsiteY82" fmla="*/ 2019300 h 2164080"/>
                <a:gd name="connsiteX83" fmla="*/ 1301115 w 2085975"/>
                <a:gd name="connsiteY83" fmla="*/ 2038350 h 2164080"/>
                <a:gd name="connsiteX84" fmla="*/ 1259205 w 2085975"/>
                <a:gd name="connsiteY84" fmla="*/ 2066925 h 2164080"/>
                <a:gd name="connsiteX85" fmla="*/ 1272540 w 2085975"/>
                <a:gd name="connsiteY85" fmla="*/ 2097405 h 2164080"/>
                <a:gd name="connsiteX86" fmla="*/ 1202055 w 2085975"/>
                <a:gd name="connsiteY86" fmla="*/ 2106930 h 2164080"/>
                <a:gd name="connsiteX87" fmla="*/ 1183005 w 2085975"/>
                <a:gd name="connsiteY87" fmla="*/ 2143125 h 2164080"/>
                <a:gd name="connsiteX88" fmla="*/ 1156335 w 2085975"/>
                <a:gd name="connsiteY88" fmla="*/ 2164080 h 2164080"/>
                <a:gd name="connsiteX89" fmla="*/ 1122045 w 2085975"/>
                <a:gd name="connsiteY89" fmla="*/ 2141220 h 2164080"/>
                <a:gd name="connsiteX90" fmla="*/ 1107891 w 2085975"/>
                <a:gd name="connsiteY90" fmla="*/ 2157396 h 2164080"/>
                <a:gd name="connsiteX91" fmla="*/ 1106805 w 2085975"/>
                <a:gd name="connsiteY91" fmla="*/ 2156460 h 2164080"/>
                <a:gd name="connsiteX92" fmla="*/ 979170 w 2085975"/>
                <a:gd name="connsiteY92" fmla="*/ 2042160 h 2164080"/>
                <a:gd name="connsiteX93" fmla="*/ 932138 w 2085975"/>
                <a:gd name="connsiteY93" fmla="*/ 2104529 h 2164080"/>
                <a:gd name="connsiteX94" fmla="*/ 851535 w 2085975"/>
                <a:gd name="connsiteY94" fmla="*/ 2101216 h 2164080"/>
                <a:gd name="connsiteX95" fmla="*/ 847725 w 2085975"/>
                <a:gd name="connsiteY95" fmla="*/ 2129791 h 2164080"/>
                <a:gd name="connsiteX96" fmla="*/ 689610 w 2085975"/>
                <a:gd name="connsiteY96" fmla="*/ 2129791 h 2164080"/>
                <a:gd name="connsiteX97" fmla="*/ 685800 w 2085975"/>
                <a:gd name="connsiteY97" fmla="*/ 2025016 h 2164080"/>
                <a:gd name="connsiteX98" fmla="*/ 683980 w 2085975"/>
                <a:gd name="connsiteY98" fmla="*/ 2024761 h 2164080"/>
                <a:gd name="connsiteX99" fmla="*/ 701040 w 2085975"/>
                <a:gd name="connsiteY99" fmla="*/ 1973580 h 2164080"/>
                <a:gd name="connsiteX100" fmla="*/ 659130 w 2085975"/>
                <a:gd name="connsiteY100" fmla="*/ 1939290 h 2164080"/>
                <a:gd name="connsiteX101" fmla="*/ 662940 w 2085975"/>
                <a:gd name="connsiteY101" fmla="*/ 1899285 h 2164080"/>
                <a:gd name="connsiteX102" fmla="*/ 674370 w 2085975"/>
                <a:gd name="connsiteY102" fmla="*/ 1836420 h 2164080"/>
                <a:gd name="connsiteX103" fmla="*/ 643890 w 2085975"/>
                <a:gd name="connsiteY103" fmla="*/ 1802130 h 2164080"/>
                <a:gd name="connsiteX104" fmla="*/ 590550 w 2085975"/>
                <a:gd name="connsiteY104" fmla="*/ 1790700 h 2164080"/>
                <a:gd name="connsiteX105" fmla="*/ 520065 w 2085975"/>
                <a:gd name="connsiteY105" fmla="*/ 1731645 h 2164080"/>
                <a:gd name="connsiteX106" fmla="*/ 520065 w 2085975"/>
                <a:gd name="connsiteY106" fmla="*/ 1704975 h 2164080"/>
                <a:gd name="connsiteX107" fmla="*/ 491490 w 2085975"/>
                <a:gd name="connsiteY107" fmla="*/ 1708785 h 2164080"/>
                <a:gd name="connsiteX108" fmla="*/ 386715 w 2085975"/>
                <a:gd name="connsiteY108" fmla="*/ 1638300 h 2164080"/>
                <a:gd name="connsiteX109" fmla="*/ 345639 w 2085975"/>
                <a:gd name="connsiteY109" fmla="*/ 1595581 h 2164080"/>
                <a:gd name="connsiteX110" fmla="*/ 346710 w 2085975"/>
                <a:gd name="connsiteY110" fmla="*/ 1543050 h 2164080"/>
                <a:gd name="connsiteX111" fmla="*/ 302895 w 2085975"/>
                <a:gd name="connsiteY111" fmla="*/ 1522095 h 2164080"/>
                <a:gd name="connsiteX112" fmla="*/ 318135 w 2085975"/>
                <a:gd name="connsiteY112" fmla="*/ 1470660 h 2164080"/>
                <a:gd name="connsiteX113" fmla="*/ 274320 w 2085975"/>
                <a:gd name="connsiteY113" fmla="*/ 1491615 h 2164080"/>
                <a:gd name="connsiteX114" fmla="*/ 241935 w 2085975"/>
                <a:gd name="connsiteY114" fmla="*/ 1491615 h 2164080"/>
                <a:gd name="connsiteX115" fmla="*/ 236220 w 2085975"/>
                <a:gd name="connsiteY115" fmla="*/ 1510665 h 2164080"/>
                <a:gd name="connsiteX116" fmla="*/ 85676 w 2085975"/>
                <a:gd name="connsiteY116" fmla="*/ 1510087 h 2164080"/>
                <a:gd name="connsiteX117" fmla="*/ 80010 w 2085975"/>
                <a:gd name="connsiteY117" fmla="*/ 1443990 h 2164080"/>
                <a:gd name="connsiteX118" fmla="*/ 30480 w 2085975"/>
                <a:gd name="connsiteY118" fmla="*/ 1466850 h 2164080"/>
                <a:gd name="connsiteX119" fmla="*/ 9525 w 2085975"/>
                <a:gd name="connsiteY119" fmla="*/ 1390650 h 2164080"/>
                <a:gd name="connsiteX120" fmla="*/ 0 w 2085975"/>
                <a:gd name="connsiteY120" fmla="*/ 1389648 h 2164080"/>
                <a:gd name="connsiteX121" fmla="*/ 0 w 2085975"/>
                <a:gd name="connsiteY121" fmla="*/ 1352550 h 2164080"/>
                <a:gd name="connsiteX122" fmla="*/ 30480 w 2085975"/>
                <a:gd name="connsiteY122" fmla="*/ 1314450 h 2164080"/>
                <a:gd name="connsiteX123" fmla="*/ 95250 w 2085975"/>
                <a:gd name="connsiteY123" fmla="*/ 1303020 h 2164080"/>
                <a:gd name="connsiteX124" fmla="*/ 112395 w 2085975"/>
                <a:gd name="connsiteY124" fmla="*/ 1238250 h 2164080"/>
                <a:gd name="connsiteX125" fmla="*/ 100965 w 2085975"/>
                <a:gd name="connsiteY125" fmla="*/ 1143000 h 2164080"/>
                <a:gd name="connsiteX126" fmla="*/ 101779 w 2085975"/>
                <a:gd name="connsiteY126" fmla="*/ 1135131 h 2164080"/>
                <a:gd name="connsiteX127" fmla="*/ 190501 w 2085975"/>
                <a:gd name="connsiteY127" fmla="*/ 1110615 h 2164080"/>
                <a:gd name="connsiteX128" fmla="*/ 207646 w 2085975"/>
                <a:gd name="connsiteY128" fmla="*/ 1022985 h 2164080"/>
                <a:gd name="connsiteX129" fmla="*/ 186691 w 2085975"/>
                <a:gd name="connsiteY129" fmla="*/ 986790 h 2164080"/>
                <a:gd name="connsiteX130" fmla="*/ 57151 w 2085975"/>
                <a:gd name="connsiteY130" fmla="*/ 969645 h 2164080"/>
                <a:gd name="connsiteX131" fmla="*/ 125731 w 2085975"/>
                <a:gd name="connsiteY131" fmla="*/ 843915 h 2164080"/>
                <a:gd name="connsiteX132" fmla="*/ 129541 w 2085975"/>
                <a:gd name="connsiteY132" fmla="*/ 731520 h 2164080"/>
                <a:gd name="connsiteX133" fmla="*/ 104775 w 2085975"/>
                <a:gd name="connsiteY133" fmla="*/ 715066 h 2164080"/>
                <a:gd name="connsiteX134" fmla="*/ 104775 w 2085975"/>
                <a:gd name="connsiteY134" fmla="*/ 567691 h 2164080"/>
                <a:gd name="connsiteX135" fmla="*/ 125730 w 2085975"/>
                <a:gd name="connsiteY135" fmla="*/ 489586 h 2164080"/>
                <a:gd name="connsiteX136" fmla="*/ 95250 w 2085975"/>
                <a:gd name="connsiteY136" fmla="*/ 447676 h 2164080"/>
                <a:gd name="connsiteX137" fmla="*/ 169545 w 2085975"/>
                <a:gd name="connsiteY137" fmla="*/ 449581 h 2164080"/>
                <a:gd name="connsiteX138" fmla="*/ 164949 w 2085975"/>
                <a:gd name="connsiteY138" fmla="*/ 446066 h 2164080"/>
                <a:gd name="connsiteX139" fmla="*/ 169545 w 2085975"/>
                <a:gd name="connsiteY139" fmla="*/ 447675 h 2164080"/>
                <a:gd name="connsiteX140" fmla="*/ 200025 w 2085975"/>
                <a:gd name="connsiteY140" fmla="*/ 382905 h 2164080"/>
                <a:gd name="connsiteX141" fmla="*/ 283845 w 2085975"/>
                <a:gd name="connsiteY141" fmla="*/ 384810 h 2164080"/>
                <a:gd name="connsiteX142" fmla="*/ 329565 w 2085975"/>
                <a:gd name="connsiteY142" fmla="*/ 361950 h 2164080"/>
                <a:gd name="connsiteX143" fmla="*/ 344805 w 2085975"/>
                <a:gd name="connsiteY143" fmla="*/ 335280 h 2164080"/>
                <a:gd name="connsiteX144" fmla="*/ 348615 w 2085975"/>
                <a:gd name="connsiteY144" fmla="*/ 266700 h 2164080"/>
                <a:gd name="connsiteX145" fmla="*/ 325755 w 2085975"/>
                <a:gd name="connsiteY145" fmla="*/ 198120 h 2164080"/>
                <a:gd name="connsiteX146" fmla="*/ 272415 w 2085975"/>
                <a:gd name="connsiteY146" fmla="*/ 137160 h 2164080"/>
                <a:gd name="connsiteX147" fmla="*/ 295275 w 2085975"/>
                <a:gd name="connsiteY147" fmla="*/ 125730 h 2164080"/>
                <a:gd name="connsiteX148" fmla="*/ 293496 w 2085975"/>
                <a:gd name="connsiteY148" fmla="*/ 119401 h 2164080"/>
                <a:gd name="connsiteX149" fmla="*/ 295275 w 2085975"/>
                <a:gd name="connsiteY149" fmla="*/ 120015 h 2164080"/>
                <a:gd name="connsiteX150" fmla="*/ 337185 w 2085975"/>
                <a:gd name="connsiteY150" fmla="*/ 74295 h 2164080"/>
                <a:gd name="connsiteX151" fmla="*/ 403860 w 2085975"/>
                <a:gd name="connsiteY151" fmla="*/ 85725 h 2164080"/>
                <a:gd name="connsiteX152" fmla="*/ 381000 w 2085975"/>
                <a:gd name="connsiteY152" fmla="*/ 49530 h 2164080"/>
                <a:gd name="connsiteX153" fmla="*/ 432435 w 2085975"/>
                <a:gd name="connsiteY153" fmla="*/ 13335 h 2164080"/>
                <a:gd name="connsiteX154" fmla="*/ 537210 w 2085975"/>
                <a:gd name="connsiteY154" fmla="*/ 0 h 2164080"/>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20190 w 2085975"/>
                <a:gd name="connsiteY74" fmla="*/ 1811655 h 2164080"/>
                <a:gd name="connsiteX75" fmla="*/ 1501140 w 2085975"/>
                <a:gd name="connsiteY75" fmla="*/ 1811655 h 2164080"/>
                <a:gd name="connsiteX76" fmla="*/ 1428750 w 2085975"/>
                <a:gd name="connsiteY76" fmla="*/ 1903095 h 2164080"/>
                <a:gd name="connsiteX77" fmla="*/ 1421130 w 2085975"/>
                <a:gd name="connsiteY77" fmla="*/ 1952625 h 2164080"/>
                <a:gd name="connsiteX78" fmla="*/ 1396365 w 2085975"/>
                <a:gd name="connsiteY78" fmla="*/ 1918335 h 2164080"/>
                <a:gd name="connsiteX79" fmla="*/ 1358265 w 2085975"/>
                <a:gd name="connsiteY79" fmla="*/ 1986915 h 2164080"/>
                <a:gd name="connsiteX80" fmla="*/ 1343025 w 2085975"/>
                <a:gd name="connsiteY80" fmla="*/ 1986915 h 2164080"/>
                <a:gd name="connsiteX81" fmla="*/ 1297305 w 2085975"/>
                <a:gd name="connsiteY81" fmla="*/ 2019300 h 2164080"/>
                <a:gd name="connsiteX82" fmla="*/ 1301115 w 2085975"/>
                <a:gd name="connsiteY82" fmla="*/ 2038350 h 2164080"/>
                <a:gd name="connsiteX83" fmla="*/ 1259205 w 2085975"/>
                <a:gd name="connsiteY83" fmla="*/ 2066925 h 2164080"/>
                <a:gd name="connsiteX84" fmla="*/ 1272540 w 2085975"/>
                <a:gd name="connsiteY84" fmla="*/ 2097405 h 2164080"/>
                <a:gd name="connsiteX85" fmla="*/ 1202055 w 2085975"/>
                <a:gd name="connsiteY85" fmla="*/ 2106930 h 2164080"/>
                <a:gd name="connsiteX86" fmla="*/ 1183005 w 2085975"/>
                <a:gd name="connsiteY86" fmla="*/ 2143125 h 2164080"/>
                <a:gd name="connsiteX87" fmla="*/ 1156335 w 2085975"/>
                <a:gd name="connsiteY87" fmla="*/ 2164080 h 2164080"/>
                <a:gd name="connsiteX88" fmla="*/ 1122045 w 2085975"/>
                <a:gd name="connsiteY88" fmla="*/ 2141220 h 2164080"/>
                <a:gd name="connsiteX89" fmla="*/ 1107891 w 2085975"/>
                <a:gd name="connsiteY89" fmla="*/ 2157396 h 2164080"/>
                <a:gd name="connsiteX90" fmla="*/ 1106805 w 2085975"/>
                <a:gd name="connsiteY90" fmla="*/ 2156460 h 2164080"/>
                <a:gd name="connsiteX91" fmla="*/ 979170 w 2085975"/>
                <a:gd name="connsiteY91" fmla="*/ 2042160 h 2164080"/>
                <a:gd name="connsiteX92" fmla="*/ 932138 w 2085975"/>
                <a:gd name="connsiteY92" fmla="*/ 2104529 h 2164080"/>
                <a:gd name="connsiteX93" fmla="*/ 851535 w 2085975"/>
                <a:gd name="connsiteY93" fmla="*/ 2101216 h 2164080"/>
                <a:gd name="connsiteX94" fmla="*/ 847725 w 2085975"/>
                <a:gd name="connsiteY94" fmla="*/ 2129791 h 2164080"/>
                <a:gd name="connsiteX95" fmla="*/ 689610 w 2085975"/>
                <a:gd name="connsiteY95" fmla="*/ 2129791 h 2164080"/>
                <a:gd name="connsiteX96" fmla="*/ 685800 w 2085975"/>
                <a:gd name="connsiteY96" fmla="*/ 2025016 h 2164080"/>
                <a:gd name="connsiteX97" fmla="*/ 683980 w 2085975"/>
                <a:gd name="connsiteY97" fmla="*/ 2024761 h 2164080"/>
                <a:gd name="connsiteX98" fmla="*/ 701040 w 2085975"/>
                <a:gd name="connsiteY98" fmla="*/ 1973580 h 2164080"/>
                <a:gd name="connsiteX99" fmla="*/ 659130 w 2085975"/>
                <a:gd name="connsiteY99" fmla="*/ 1939290 h 2164080"/>
                <a:gd name="connsiteX100" fmla="*/ 662940 w 2085975"/>
                <a:gd name="connsiteY100" fmla="*/ 1899285 h 2164080"/>
                <a:gd name="connsiteX101" fmla="*/ 674370 w 2085975"/>
                <a:gd name="connsiteY101" fmla="*/ 1836420 h 2164080"/>
                <a:gd name="connsiteX102" fmla="*/ 643890 w 2085975"/>
                <a:gd name="connsiteY102" fmla="*/ 1802130 h 2164080"/>
                <a:gd name="connsiteX103" fmla="*/ 590550 w 2085975"/>
                <a:gd name="connsiteY103" fmla="*/ 1790700 h 2164080"/>
                <a:gd name="connsiteX104" fmla="*/ 520065 w 2085975"/>
                <a:gd name="connsiteY104" fmla="*/ 1731645 h 2164080"/>
                <a:gd name="connsiteX105" fmla="*/ 520065 w 2085975"/>
                <a:gd name="connsiteY105" fmla="*/ 1704975 h 2164080"/>
                <a:gd name="connsiteX106" fmla="*/ 491490 w 2085975"/>
                <a:gd name="connsiteY106" fmla="*/ 1708785 h 2164080"/>
                <a:gd name="connsiteX107" fmla="*/ 386715 w 2085975"/>
                <a:gd name="connsiteY107" fmla="*/ 1638300 h 2164080"/>
                <a:gd name="connsiteX108" fmla="*/ 345639 w 2085975"/>
                <a:gd name="connsiteY108" fmla="*/ 1595581 h 2164080"/>
                <a:gd name="connsiteX109" fmla="*/ 346710 w 2085975"/>
                <a:gd name="connsiteY109" fmla="*/ 1543050 h 2164080"/>
                <a:gd name="connsiteX110" fmla="*/ 302895 w 2085975"/>
                <a:gd name="connsiteY110" fmla="*/ 1522095 h 2164080"/>
                <a:gd name="connsiteX111" fmla="*/ 318135 w 2085975"/>
                <a:gd name="connsiteY111" fmla="*/ 1470660 h 2164080"/>
                <a:gd name="connsiteX112" fmla="*/ 274320 w 2085975"/>
                <a:gd name="connsiteY112" fmla="*/ 1491615 h 2164080"/>
                <a:gd name="connsiteX113" fmla="*/ 241935 w 2085975"/>
                <a:gd name="connsiteY113" fmla="*/ 1491615 h 2164080"/>
                <a:gd name="connsiteX114" fmla="*/ 236220 w 2085975"/>
                <a:gd name="connsiteY114" fmla="*/ 1510665 h 2164080"/>
                <a:gd name="connsiteX115" fmla="*/ 85676 w 2085975"/>
                <a:gd name="connsiteY115" fmla="*/ 1510087 h 2164080"/>
                <a:gd name="connsiteX116" fmla="*/ 80010 w 2085975"/>
                <a:gd name="connsiteY116" fmla="*/ 1443990 h 2164080"/>
                <a:gd name="connsiteX117" fmla="*/ 30480 w 2085975"/>
                <a:gd name="connsiteY117" fmla="*/ 1466850 h 2164080"/>
                <a:gd name="connsiteX118" fmla="*/ 9525 w 2085975"/>
                <a:gd name="connsiteY118" fmla="*/ 1390650 h 2164080"/>
                <a:gd name="connsiteX119" fmla="*/ 0 w 2085975"/>
                <a:gd name="connsiteY119" fmla="*/ 1389648 h 2164080"/>
                <a:gd name="connsiteX120" fmla="*/ 0 w 2085975"/>
                <a:gd name="connsiteY120" fmla="*/ 1352550 h 2164080"/>
                <a:gd name="connsiteX121" fmla="*/ 30480 w 2085975"/>
                <a:gd name="connsiteY121" fmla="*/ 1314450 h 2164080"/>
                <a:gd name="connsiteX122" fmla="*/ 95250 w 2085975"/>
                <a:gd name="connsiteY122" fmla="*/ 1303020 h 2164080"/>
                <a:gd name="connsiteX123" fmla="*/ 112395 w 2085975"/>
                <a:gd name="connsiteY123" fmla="*/ 1238250 h 2164080"/>
                <a:gd name="connsiteX124" fmla="*/ 100965 w 2085975"/>
                <a:gd name="connsiteY124" fmla="*/ 1143000 h 2164080"/>
                <a:gd name="connsiteX125" fmla="*/ 101779 w 2085975"/>
                <a:gd name="connsiteY125" fmla="*/ 1135131 h 2164080"/>
                <a:gd name="connsiteX126" fmla="*/ 190501 w 2085975"/>
                <a:gd name="connsiteY126" fmla="*/ 1110615 h 2164080"/>
                <a:gd name="connsiteX127" fmla="*/ 207646 w 2085975"/>
                <a:gd name="connsiteY127" fmla="*/ 1022985 h 2164080"/>
                <a:gd name="connsiteX128" fmla="*/ 186691 w 2085975"/>
                <a:gd name="connsiteY128" fmla="*/ 986790 h 2164080"/>
                <a:gd name="connsiteX129" fmla="*/ 57151 w 2085975"/>
                <a:gd name="connsiteY129" fmla="*/ 969645 h 2164080"/>
                <a:gd name="connsiteX130" fmla="*/ 125731 w 2085975"/>
                <a:gd name="connsiteY130" fmla="*/ 843915 h 2164080"/>
                <a:gd name="connsiteX131" fmla="*/ 129541 w 2085975"/>
                <a:gd name="connsiteY131" fmla="*/ 731520 h 2164080"/>
                <a:gd name="connsiteX132" fmla="*/ 104775 w 2085975"/>
                <a:gd name="connsiteY132" fmla="*/ 715066 h 2164080"/>
                <a:gd name="connsiteX133" fmla="*/ 104775 w 2085975"/>
                <a:gd name="connsiteY133" fmla="*/ 567691 h 2164080"/>
                <a:gd name="connsiteX134" fmla="*/ 125730 w 2085975"/>
                <a:gd name="connsiteY134" fmla="*/ 489586 h 2164080"/>
                <a:gd name="connsiteX135" fmla="*/ 95250 w 2085975"/>
                <a:gd name="connsiteY135" fmla="*/ 447676 h 2164080"/>
                <a:gd name="connsiteX136" fmla="*/ 169545 w 2085975"/>
                <a:gd name="connsiteY136" fmla="*/ 449581 h 2164080"/>
                <a:gd name="connsiteX137" fmla="*/ 164949 w 2085975"/>
                <a:gd name="connsiteY137" fmla="*/ 446066 h 2164080"/>
                <a:gd name="connsiteX138" fmla="*/ 169545 w 2085975"/>
                <a:gd name="connsiteY138" fmla="*/ 447675 h 2164080"/>
                <a:gd name="connsiteX139" fmla="*/ 200025 w 2085975"/>
                <a:gd name="connsiteY139" fmla="*/ 382905 h 2164080"/>
                <a:gd name="connsiteX140" fmla="*/ 283845 w 2085975"/>
                <a:gd name="connsiteY140" fmla="*/ 384810 h 2164080"/>
                <a:gd name="connsiteX141" fmla="*/ 329565 w 2085975"/>
                <a:gd name="connsiteY141" fmla="*/ 361950 h 2164080"/>
                <a:gd name="connsiteX142" fmla="*/ 344805 w 2085975"/>
                <a:gd name="connsiteY142" fmla="*/ 335280 h 2164080"/>
                <a:gd name="connsiteX143" fmla="*/ 348615 w 2085975"/>
                <a:gd name="connsiteY143" fmla="*/ 266700 h 2164080"/>
                <a:gd name="connsiteX144" fmla="*/ 325755 w 2085975"/>
                <a:gd name="connsiteY144" fmla="*/ 198120 h 2164080"/>
                <a:gd name="connsiteX145" fmla="*/ 272415 w 2085975"/>
                <a:gd name="connsiteY145" fmla="*/ 137160 h 2164080"/>
                <a:gd name="connsiteX146" fmla="*/ 295275 w 2085975"/>
                <a:gd name="connsiteY146" fmla="*/ 125730 h 2164080"/>
                <a:gd name="connsiteX147" fmla="*/ 293496 w 2085975"/>
                <a:gd name="connsiteY147" fmla="*/ 119401 h 2164080"/>
                <a:gd name="connsiteX148" fmla="*/ 295275 w 2085975"/>
                <a:gd name="connsiteY148" fmla="*/ 120015 h 2164080"/>
                <a:gd name="connsiteX149" fmla="*/ 337185 w 2085975"/>
                <a:gd name="connsiteY149" fmla="*/ 74295 h 2164080"/>
                <a:gd name="connsiteX150" fmla="*/ 403860 w 2085975"/>
                <a:gd name="connsiteY150" fmla="*/ 85725 h 2164080"/>
                <a:gd name="connsiteX151" fmla="*/ 381000 w 2085975"/>
                <a:gd name="connsiteY151" fmla="*/ 49530 h 2164080"/>
                <a:gd name="connsiteX152" fmla="*/ 432435 w 2085975"/>
                <a:gd name="connsiteY152" fmla="*/ 13335 h 2164080"/>
                <a:gd name="connsiteX153" fmla="*/ 537210 w 2085975"/>
                <a:gd name="connsiteY153"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345639 w 2085975"/>
                <a:gd name="connsiteY105" fmla="*/ 1595581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233060 w 2085975"/>
                <a:gd name="connsiteY105" fmla="*/ 1677669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279968 w 2085975"/>
                <a:gd name="connsiteY105" fmla="*/ 1611998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279968 w 2085975"/>
                <a:gd name="connsiteY102" fmla="*/ 1611998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326876 w 2085975"/>
                <a:gd name="connsiteY102" fmla="*/ 1597926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347985 w 2085975"/>
                <a:gd name="connsiteY102" fmla="*/ 1590890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66998 w 2085975"/>
                <a:gd name="connsiteY68" fmla="*/ 1783814 h 2164080"/>
                <a:gd name="connsiteX69" fmla="*/ 1520190 w 2085975"/>
                <a:gd name="connsiteY69" fmla="*/ 1811655 h 2164080"/>
                <a:gd name="connsiteX70" fmla="*/ 1501140 w 2085975"/>
                <a:gd name="connsiteY70" fmla="*/ 1811655 h 2164080"/>
                <a:gd name="connsiteX71" fmla="*/ 1428750 w 2085975"/>
                <a:gd name="connsiteY71" fmla="*/ 1903095 h 2164080"/>
                <a:gd name="connsiteX72" fmla="*/ 1421130 w 2085975"/>
                <a:gd name="connsiteY72" fmla="*/ 1952625 h 2164080"/>
                <a:gd name="connsiteX73" fmla="*/ 1396365 w 2085975"/>
                <a:gd name="connsiteY73" fmla="*/ 1918335 h 2164080"/>
                <a:gd name="connsiteX74" fmla="*/ 1358265 w 2085975"/>
                <a:gd name="connsiteY74" fmla="*/ 1986915 h 2164080"/>
                <a:gd name="connsiteX75" fmla="*/ 1343025 w 2085975"/>
                <a:gd name="connsiteY75" fmla="*/ 1986915 h 2164080"/>
                <a:gd name="connsiteX76" fmla="*/ 1297305 w 2085975"/>
                <a:gd name="connsiteY76" fmla="*/ 2019300 h 2164080"/>
                <a:gd name="connsiteX77" fmla="*/ 1301115 w 2085975"/>
                <a:gd name="connsiteY77" fmla="*/ 2038350 h 2164080"/>
                <a:gd name="connsiteX78" fmla="*/ 1259205 w 2085975"/>
                <a:gd name="connsiteY78" fmla="*/ 2066925 h 2164080"/>
                <a:gd name="connsiteX79" fmla="*/ 1272540 w 2085975"/>
                <a:gd name="connsiteY79" fmla="*/ 2097405 h 2164080"/>
                <a:gd name="connsiteX80" fmla="*/ 1202055 w 2085975"/>
                <a:gd name="connsiteY80" fmla="*/ 2106930 h 2164080"/>
                <a:gd name="connsiteX81" fmla="*/ 1183005 w 2085975"/>
                <a:gd name="connsiteY81" fmla="*/ 2143125 h 2164080"/>
                <a:gd name="connsiteX82" fmla="*/ 1156335 w 2085975"/>
                <a:gd name="connsiteY82" fmla="*/ 2164080 h 2164080"/>
                <a:gd name="connsiteX83" fmla="*/ 1122045 w 2085975"/>
                <a:gd name="connsiteY83" fmla="*/ 2141220 h 2164080"/>
                <a:gd name="connsiteX84" fmla="*/ 1107891 w 2085975"/>
                <a:gd name="connsiteY84" fmla="*/ 2157396 h 2164080"/>
                <a:gd name="connsiteX85" fmla="*/ 1106805 w 2085975"/>
                <a:gd name="connsiteY85" fmla="*/ 2156460 h 2164080"/>
                <a:gd name="connsiteX86" fmla="*/ 979170 w 2085975"/>
                <a:gd name="connsiteY86" fmla="*/ 2042160 h 2164080"/>
                <a:gd name="connsiteX87" fmla="*/ 932138 w 2085975"/>
                <a:gd name="connsiteY87" fmla="*/ 2104529 h 2164080"/>
                <a:gd name="connsiteX88" fmla="*/ 851535 w 2085975"/>
                <a:gd name="connsiteY88" fmla="*/ 2101216 h 2164080"/>
                <a:gd name="connsiteX89" fmla="*/ 847725 w 2085975"/>
                <a:gd name="connsiteY89" fmla="*/ 2129791 h 2164080"/>
                <a:gd name="connsiteX90" fmla="*/ 689610 w 2085975"/>
                <a:gd name="connsiteY90" fmla="*/ 2129791 h 2164080"/>
                <a:gd name="connsiteX91" fmla="*/ 685800 w 2085975"/>
                <a:gd name="connsiteY91" fmla="*/ 2025016 h 2164080"/>
                <a:gd name="connsiteX92" fmla="*/ 683980 w 2085975"/>
                <a:gd name="connsiteY92" fmla="*/ 2024761 h 2164080"/>
                <a:gd name="connsiteX93" fmla="*/ 701040 w 2085975"/>
                <a:gd name="connsiteY93" fmla="*/ 1973580 h 2164080"/>
                <a:gd name="connsiteX94" fmla="*/ 659130 w 2085975"/>
                <a:gd name="connsiteY94" fmla="*/ 1939290 h 2164080"/>
                <a:gd name="connsiteX95" fmla="*/ 662940 w 2085975"/>
                <a:gd name="connsiteY95" fmla="*/ 1899285 h 2164080"/>
                <a:gd name="connsiteX96" fmla="*/ 674370 w 2085975"/>
                <a:gd name="connsiteY96" fmla="*/ 1836420 h 2164080"/>
                <a:gd name="connsiteX97" fmla="*/ 643890 w 2085975"/>
                <a:gd name="connsiteY97" fmla="*/ 1802130 h 2164080"/>
                <a:gd name="connsiteX98" fmla="*/ 590550 w 2085975"/>
                <a:gd name="connsiteY98" fmla="*/ 1790700 h 2164080"/>
                <a:gd name="connsiteX99" fmla="*/ 520065 w 2085975"/>
                <a:gd name="connsiteY99" fmla="*/ 1731645 h 2164080"/>
                <a:gd name="connsiteX100" fmla="*/ 520065 w 2085975"/>
                <a:gd name="connsiteY100" fmla="*/ 1704975 h 2164080"/>
                <a:gd name="connsiteX101" fmla="*/ 491490 w 2085975"/>
                <a:gd name="connsiteY101" fmla="*/ 1708785 h 2164080"/>
                <a:gd name="connsiteX102" fmla="*/ 386715 w 2085975"/>
                <a:gd name="connsiteY102" fmla="*/ 1638300 h 2164080"/>
                <a:gd name="connsiteX103" fmla="*/ 347985 w 2085975"/>
                <a:gd name="connsiteY103" fmla="*/ 1590890 h 2164080"/>
                <a:gd name="connsiteX104" fmla="*/ 346710 w 2085975"/>
                <a:gd name="connsiteY104" fmla="*/ 1543050 h 2164080"/>
                <a:gd name="connsiteX105" fmla="*/ 302895 w 2085975"/>
                <a:gd name="connsiteY105" fmla="*/ 1522095 h 2164080"/>
                <a:gd name="connsiteX106" fmla="*/ 318135 w 2085975"/>
                <a:gd name="connsiteY106" fmla="*/ 1470660 h 2164080"/>
                <a:gd name="connsiteX107" fmla="*/ 274320 w 2085975"/>
                <a:gd name="connsiteY107" fmla="*/ 1491615 h 2164080"/>
                <a:gd name="connsiteX108" fmla="*/ 241935 w 2085975"/>
                <a:gd name="connsiteY108" fmla="*/ 1491615 h 2164080"/>
                <a:gd name="connsiteX109" fmla="*/ 236220 w 2085975"/>
                <a:gd name="connsiteY109" fmla="*/ 1510665 h 2164080"/>
                <a:gd name="connsiteX110" fmla="*/ 85676 w 2085975"/>
                <a:gd name="connsiteY110" fmla="*/ 1510087 h 2164080"/>
                <a:gd name="connsiteX111" fmla="*/ 80010 w 2085975"/>
                <a:gd name="connsiteY111" fmla="*/ 1443990 h 2164080"/>
                <a:gd name="connsiteX112" fmla="*/ 30480 w 2085975"/>
                <a:gd name="connsiteY112" fmla="*/ 1466850 h 2164080"/>
                <a:gd name="connsiteX113" fmla="*/ 9525 w 2085975"/>
                <a:gd name="connsiteY113" fmla="*/ 1390650 h 2164080"/>
                <a:gd name="connsiteX114" fmla="*/ 0 w 2085975"/>
                <a:gd name="connsiteY114" fmla="*/ 1389648 h 2164080"/>
                <a:gd name="connsiteX115" fmla="*/ 0 w 2085975"/>
                <a:gd name="connsiteY115" fmla="*/ 1352550 h 2164080"/>
                <a:gd name="connsiteX116" fmla="*/ 30480 w 2085975"/>
                <a:gd name="connsiteY116" fmla="*/ 1314450 h 2164080"/>
                <a:gd name="connsiteX117" fmla="*/ 95250 w 2085975"/>
                <a:gd name="connsiteY117" fmla="*/ 1303020 h 2164080"/>
                <a:gd name="connsiteX118" fmla="*/ 112395 w 2085975"/>
                <a:gd name="connsiteY118" fmla="*/ 1238250 h 2164080"/>
                <a:gd name="connsiteX119" fmla="*/ 100965 w 2085975"/>
                <a:gd name="connsiteY119" fmla="*/ 1143000 h 2164080"/>
                <a:gd name="connsiteX120" fmla="*/ 101779 w 2085975"/>
                <a:gd name="connsiteY120" fmla="*/ 1135131 h 2164080"/>
                <a:gd name="connsiteX121" fmla="*/ 190501 w 2085975"/>
                <a:gd name="connsiteY121" fmla="*/ 1110615 h 2164080"/>
                <a:gd name="connsiteX122" fmla="*/ 207646 w 2085975"/>
                <a:gd name="connsiteY122" fmla="*/ 1022985 h 2164080"/>
                <a:gd name="connsiteX123" fmla="*/ 186691 w 2085975"/>
                <a:gd name="connsiteY123" fmla="*/ 986790 h 2164080"/>
                <a:gd name="connsiteX124" fmla="*/ 57151 w 2085975"/>
                <a:gd name="connsiteY124" fmla="*/ 969645 h 2164080"/>
                <a:gd name="connsiteX125" fmla="*/ 125731 w 2085975"/>
                <a:gd name="connsiteY125" fmla="*/ 843915 h 2164080"/>
                <a:gd name="connsiteX126" fmla="*/ 129541 w 2085975"/>
                <a:gd name="connsiteY126" fmla="*/ 731520 h 2164080"/>
                <a:gd name="connsiteX127" fmla="*/ 104775 w 2085975"/>
                <a:gd name="connsiteY127" fmla="*/ 715066 h 2164080"/>
                <a:gd name="connsiteX128" fmla="*/ 104775 w 2085975"/>
                <a:gd name="connsiteY128" fmla="*/ 567691 h 2164080"/>
                <a:gd name="connsiteX129" fmla="*/ 125730 w 2085975"/>
                <a:gd name="connsiteY129" fmla="*/ 489586 h 2164080"/>
                <a:gd name="connsiteX130" fmla="*/ 95250 w 2085975"/>
                <a:gd name="connsiteY130" fmla="*/ 447676 h 2164080"/>
                <a:gd name="connsiteX131" fmla="*/ 169545 w 2085975"/>
                <a:gd name="connsiteY131" fmla="*/ 449581 h 2164080"/>
                <a:gd name="connsiteX132" fmla="*/ 164949 w 2085975"/>
                <a:gd name="connsiteY132" fmla="*/ 446066 h 2164080"/>
                <a:gd name="connsiteX133" fmla="*/ 169545 w 2085975"/>
                <a:gd name="connsiteY133" fmla="*/ 447675 h 2164080"/>
                <a:gd name="connsiteX134" fmla="*/ 200025 w 2085975"/>
                <a:gd name="connsiteY134" fmla="*/ 382905 h 2164080"/>
                <a:gd name="connsiteX135" fmla="*/ 283845 w 2085975"/>
                <a:gd name="connsiteY135" fmla="*/ 384810 h 2164080"/>
                <a:gd name="connsiteX136" fmla="*/ 329565 w 2085975"/>
                <a:gd name="connsiteY136" fmla="*/ 361950 h 2164080"/>
                <a:gd name="connsiteX137" fmla="*/ 344805 w 2085975"/>
                <a:gd name="connsiteY137" fmla="*/ 335280 h 2164080"/>
                <a:gd name="connsiteX138" fmla="*/ 348615 w 2085975"/>
                <a:gd name="connsiteY138" fmla="*/ 266700 h 2164080"/>
                <a:gd name="connsiteX139" fmla="*/ 325755 w 2085975"/>
                <a:gd name="connsiteY139" fmla="*/ 198120 h 2164080"/>
                <a:gd name="connsiteX140" fmla="*/ 272415 w 2085975"/>
                <a:gd name="connsiteY140" fmla="*/ 137160 h 2164080"/>
                <a:gd name="connsiteX141" fmla="*/ 295275 w 2085975"/>
                <a:gd name="connsiteY141" fmla="*/ 125730 h 2164080"/>
                <a:gd name="connsiteX142" fmla="*/ 293496 w 2085975"/>
                <a:gd name="connsiteY142" fmla="*/ 119401 h 2164080"/>
                <a:gd name="connsiteX143" fmla="*/ 295275 w 2085975"/>
                <a:gd name="connsiteY143" fmla="*/ 120015 h 2164080"/>
                <a:gd name="connsiteX144" fmla="*/ 337185 w 2085975"/>
                <a:gd name="connsiteY144" fmla="*/ 74295 h 2164080"/>
                <a:gd name="connsiteX145" fmla="*/ 403860 w 2085975"/>
                <a:gd name="connsiteY145" fmla="*/ 85725 h 2164080"/>
                <a:gd name="connsiteX146" fmla="*/ 381000 w 2085975"/>
                <a:gd name="connsiteY146" fmla="*/ 49530 h 2164080"/>
                <a:gd name="connsiteX147" fmla="*/ 432435 w 2085975"/>
                <a:gd name="connsiteY147" fmla="*/ 13335 h 2164080"/>
                <a:gd name="connsiteX148" fmla="*/ 537210 w 2085975"/>
                <a:gd name="connsiteY148"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62307 w 2085975"/>
                <a:gd name="connsiteY68" fmla="*/ 1772087 h 2164080"/>
                <a:gd name="connsiteX69" fmla="*/ 1520190 w 2085975"/>
                <a:gd name="connsiteY69" fmla="*/ 1811655 h 2164080"/>
                <a:gd name="connsiteX70" fmla="*/ 1501140 w 2085975"/>
                <a:gd name="connsiteY70" fmla="*/ 1811655 h 2164080"/>
                <a:gd name="connsiteX71" fmla="*/ 1428750 w 2085975"/>
                <a:gd name="connsiteY71" fmla="*/ 1903095 h 2164080"/>
                <a:gd name="connsiteX72" fmla="*/ 1421130 w 2085975"/>
                <a:gd name="connsiteY72" fmla="*/ 1952625 h 2164080"/>
                <a:gd name="connsiteX73" fmla="*/ 1396365 w 2085975"/>
                <a:gd name="connsiteY73" fmla="*/ 1918335 h 2164080"/>
                <a:gd name="connsiteX74" fmla="*/ 1358265 w 2085975"/>
                <a:gd name="connsiteY74" fmla="*/ 1986915 h 2164080"/>
                <a:gd name="connsiteX75" fmla="*/ 1343025 w 2085975"/>
                <a:gd name="connsiteY75" fmla="*/ 1986915 h 2164080"/>
                <a:gd name="connsiteX76" fmla="*/ 1297305 w 2085975"/>
                <a:gd name="connsiteY76" fmla="*/ 2019300 h 2164080"/>
                <a:gd name="connsiteX77" fmla="*/ 1301115 w 2085975"/>
                <a:gd name="connsiteY77" fmla="*/ 2038350 h 2164080"/>
                <a:gd name="connsiteX78" fmla="*/ 1259205 w 2085975"/>
                <a:gd name="connsiteY78" fmla="*/ 2066925 h 2164080"/>
                <a:gd name="connsiteX79" fmla="*/ 1272540 w 2085975"/>
                <a:gd name="connsiteY79" fmla="*/ 2097405 h 2164080"/>
                <a:gd name="connsiteX80" fmla="*/ 1202055 w 2085975"/>
                <a:gd name="connsiteY80" fmla="*/ 2106930 h 2164080"/>
                <a:gd name="connsiteX81" fmla="*/ 1183005 w 2085975"/>
                <a:gd name="connsiteY81" fmla="*/ 2143125 h 2164080"/>
                <a:gd name="connsiteX82" fmla="*/ 1156335 w 2085975"/>
                <a:gd name="connsiteY82" fmla="*/ 2164080 h 2164080"/>
                <a:gd name="connsiteX83" fmla="*/ 1122045 w 2085975"/>
                <a:gd name="connsiteY83" fmla="*/ 2141220 h 2164080"/>
                <a:gd name="connsiteX84" fmla="*/ 1107891 w 2085975"/>
                <a:gd name="connsiteY84" fmla="*/ 2157396 h 2164080"/>
                <a:gd name="connsiteX85" fmla="*/ 1106805 w 2085975"/>
                <a:gd name="connsiteY85" fmla="*/ 2156460 h 2164080"/>
                <a:gd name="connsiteX86" fmla="*/ 979170 w 2085975"/>
                <a:gd name="connsiteY86" fmla="*/ 2042160 h 2164080"/>
                <a:gd name="connsiteX87" fmla="*/ 932138 w 2085975"/>
                <a:gd name="connsiteY87" fmla="*/ 2104529 h 2164080"/>
                <a:gd name="connsiteX88" fmla="*/ 851535 w 2085975"/>
                <a:gd name="connsiteY88" fmla="*/ 2101216 h 2164080"/>
                <a:gd name="connsiteX89" fmla="*/ 847725 w 2085975"/>
                <a:gd name="connsiteY89" fmla="*/ 2129791 h 2164080"/>
                <a:gd name="connsiteX90" fmla="*/ 689610 w 2085975"/>
                <a:gd name="connsiteY90" fmla="*/ 2129791 h 2164080"/>
                <a:gd name="connsiteX91" fmla="*/ 685800 w 2085975"/>
                <a:gd name="connsiteY91" fmla="*/ 2025016 h 2164080"/>
                <a:gd name="connsiteX92" fmla="*/ 683980 w 2085975"/>
                <a:gd name="connsiteY92" fmla="*/ 2024761 h 2164080"/>
                <a:gd name="connsiteX93" fmla="*/ 701040 w 2085975"/>
                <a:gd name="connsiteY93" fmla="*/ 1973580 h 2164080"/>
                <a:gd name="connsiteX94" fmla="*/ 659130 w 2085975"/>
                <a:gd name="connsiteY94" fmla="*/ 1939290 h 2164080"/>
                <a:gd name="connsiteX95" fmla="*/ 662940 w 2085975"/>
                <a:gd name="connsiteY95" fmla="*/ 1899285 h 2164080"/>
                <a:gd name="connsiteX96" fmla="*/ 674370 w 2085975"/>
                <a:gd name="connsiteY96" fmla="*/ 1836420 h 2164080"/>
                <a:gd name="connsiteX97" fmla="*/ 643890 w 2085975"/>
                <a:gd name="connsiteY97" fmla="*/ 1802130 h 2164080"/>
                <a:gd name="connsiteX98" fmla="*/ 590550 w 2085975"/>
                <a:gd name="connsiteY98" fmla="*/ 1790700 h 2164080"/>
                <a:gd name="connsiteX99" fmla="*/ 520065 w 2085975"/>
                <a:gd name="connsiteY99" fmla="*/ 1731645 h 2164080"/>
                <a:gd name="connsiteX100" fmla="*/ 520065 w 2085975"/>
                <a:gd name="connsiteY100" fmla="*/ 1704975 h 2164080"/>
                <a:gd name="connsiteX101" fmla="*/ 491490 w 2085975"/>
                <a:gd name="connsiteY101" fmla="*/ 1708785 h 2164080"/>
                <a:gd name="connsiteX102" fmla="*/ 386715 w 2085975"/>
                <a:gd name="connsiteY102" fmla="*/ 1638300 h 2164080"/>
                <a:gd name="connsiteX103" fmla="*/ 347985 w 2085975"/>
                <a:gd name="connsiteY103" fmla="*/ 1590890 h 2164080"/>
                <a:gd name="connsiteX104" fmla="*/ 346710 w 2085975"/>
                <a:gd name="connsiteY104" fmla="*/ 1543050 h 2164080"/>
                <a:gd name="connsiteX105" fmla="*/ 302895 w 2085975"/>
                <a:gd name="connsiteY105" fmla="*/ 1522095 h 2164080"/>
                <a:gd name="connsiteX106" fmla="*/ 318135 w 2085975"/>
                <a:gd name="connsiteY106" fmla="*/ 1470660 h 2164080"/>
                <a:gd name="connsiteX107" fmla="*/ 274320 w 2085975"/>
                <a:gd name="connsiteY107" fmla="*/ 1491615 h 2164080"/>
                <a:gd name="connsiteX108" fmla="*/ 241935 w 2085975"/>
                <a:gd name="connsiteY108" fmla="*/ 1491615 h 2164080"/>
                <a:gd name="connsiteX109" fmla="*/ 236220 w 2085975"/>
                <a:gd name="connsiteY109" fmla="*/ 1510665 h 2164080"/>
                <a:gd name="connsiteX110" fmla="*/ 85676 w 2085975"/>
                <a:gd name="connsiteY110" fmla="*/ 1510087 h 2164080"/>
                <a:gd name="connsiteX111" fmla="*/ 80010 w 2085975"/>
                <a:gd name="connsiteY111" fmla="*/ 1443990 h 2164080"/>
                <a:gd name="connsiteX112" fmla="*/ 30480 w 2085975"/>
                <a:gd name="connsiteY112" fmla="*/ 1466850 h 2164080"/>
                <a:gd name="connsiteX113" fmla="*/ 9525 w 2085975"/>
                <a:gd name="connsiteY113" fmla="*/ 1390650 h 2164080"/>
                <a:gd name="connsiteX114" fmla="*/ 0 w 2085975"/>
                <a:gd name="connsiteY114" fmla="*/ 1389648 h 2164080"/>
                <a:gd name="connsiteX115" fmla="*/ 0 w 2085975"/>
                <a:gd name="connsiteY115" fmla="*/ 1352550 h 2164080"/>
                <a:gd name="connsiteX116" fmla="*/ 30480 w 2085975"/>
                <a:gd name="connsiteY116" fmla="*/ 1314450 h 2164080"/>
                <a:gd name="connsiteX117" fmla="*/ 95250 w 2085975"/>
                <a:gd name="connsiteY117" fmla="*/ 1303020 h 2164080"/>
                <a:gd name="connsiteX118" fmla="*/ 112395 w 2085975"/>
                <a:gd name="connsiteY118" fmla="*/ 1238250 h 2164080"/>
                <a:gd name="connsiteX119" fmla="*/ 100965 w 2085975"/>
                <a:gd name="connsiteY119" fmla="*/ 1143000 h 2164080"/>
                <a:gd name="connsiteX120" fmla="*/ 101779 w 2085975"/>
                <a:gd name="connsiteY120" fmla="*/ 1135131 h 2164080"/>
                <a:gd name="connsiteX121" fmla="*/ 190501 w 2085975"/>
                <a:gd name="connsiteY121" fmla="*/ 1110615 h 2164080"/>
                <a:gd name="connsiteX122" fmla="*/ 207646 w 2085975"/>
                <a:gd name="connsiteY122" fmla="*/ 1022985 h 2164080"/>
                <a:gd name="connsiteX123" fmla="*/ 186691 w 2085975"/>
                <a:gd name="connsiteY123" fmla="*/ 986790 h 2164080"/>
                <a:gd name="connsiteX124" fmla="*/ 57151 w 2085975"/>
                <a:gd name="connsiteY124" fmla="*/ 969645 h 2164080"/>
                <a:gd name="connsiteX125" fmla="*/ 125731 w 2085975"/>
                <a:gd name="connsiteY125" fmla="*/ 843915 h 2164080"/>
                <a:gd name="connsiteX126" fmla="*/ 129541 w 2085975"/>
                <a:gd name="connsiteY126" fmla="*/ 731520 h 2164080"/>
                <a:gd name="connsiteX127" fmla="*/ 104775 w 2085975"/>
                <a:gd name="connsiteY127" fmla="*/ 715066 h 2164080"/>
                <a:gd name="connsiteX128" fmla="*/ 104775 w 2085975"/>
                <a:gd name="connsiteY128" fmla="*/ 567691 h 2164080"/>
                <a:gd name="connsiteX129" fmla="*/ 125730 w 2085975"/>
                <a:gd name="connsiteY129" fmla="*/ 489586 h 2164080"/>
                <a:gd name="connsiteX130" fmla="*/ 95250 w 2085975"/>
                <a:gd name="connsiteY130" fmla="*/ 447676 h 2164080"/>
                <a:gd name="connsiteX131" fmla="*/ 169545 w 2085975"/>
                <a:gd name="connsiteY131" fmla="*/ 449581 h 2164080"/>
                <a:gd name="connsiteX132" fmla="*/ 164949 w 2085975"/>
                <a:gd name="connsiteY132" fmla="*/ 446066 h 2164080"/>
                <a:gd name="connsiteX133" fmla="*/ 169545 w 2085975"/>
                <a:gd name="connsiteY133" fmla="*/ 447675 h 2164080"/>
                <a:gd name="connsiteX134" fmla="*/ 200025 w 2085975"/>
                <a:gd name="connsiteY134" fmla="*/ 382905 h 2164080"/>
                <a:gd name="connsiteX135" fmla="*/ 283845 w 2085975"/>
                <a:gd name="connsiteY135" fmla="*/ 384810 h 2164080"/>
                <a:gd name="connsiteX136" fmla="*/ 329565 w 2085975"/>
                <a:gd name="connsiteY136" fmla="*/ 361950 h 2164080"/>
                <a:gd name="connsiteX137" fmla="*/ 344805 w 2085975"/>
                <a:gd name="connsiteY137" fmla="*/ 335280 h 2164080"/>
                <a:gd name="connsiteX138" fmla="*/ 348615 w 2085975"/>
                <a:gd name="connsiteY138" fmla="*/ 266700 h 2164080"/>
                <a:gd name="connsiteX139" fmla="*/ 325755 w 2085975"/>
                <a:gd name="connsiteY139" fmla="*/ 198120 h 2164080"/>
                <a:gd name="connsiteX140" fmla="*/ 272415 w 2085975"/>
                <a:gd name="connsiteY140" fmla="*/ 137160 h 2164080"/>
                <a:gd name="connsiteX141" fmla="*/ 295275 w 2085975"/>
                <a:gd name="connsiteY141" fmla="*/ 125730 h 2164080"/>
                <a:gd name="connsiteX142" fmla="*/ 293496 w 2085975"/>
                <a:gd name="connsiteY142" fmla="*/ 119401 h 2164080"/>
                <a:gd name="connsiteX143" fmla="*/ 295275 w 2085975"/>
                <a:gd name="connsiteY143" fmla="*/ 120015 h 2164080"/>
                <a:gd name="connsiteX144" fmla="*/ 337185 w 2085975"/>
                <a:gd name="connsiteY144" fmla="*/ 74295 h 2164080"/>
                <a:gd name="connsiteX145" fmla="*/ 403860 w 2085975"/>
                <a:gd name="connsiteY145" fmla="*/ 85725 h 2164080"/>
                <a:gd name="connsiteX146" fmla="*/ 381000 w 2085975"/>
                <a:gd name="connsiteY146" fmla="*/ 49530 h 2164080"/>
                <a:gd name="connsiteX147" fmla="*/ 432435 w 2085975"/>
                <a:gd name="connsiteY147" fmla="*/ 13335 h 2164080"/>
                <a:gd name="connsiteX148" fmla="*/ 537210 w 2085975"/>
                <a:gd name="connsiteY148" fmla="*/ 0 h 216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2085975" h="2164080">
                  <a:moveTo>
                    <a:pt x="537210" y="0"/>
                  </a:moveTo>
                  <a:lnTo>
                    <a:pt x="563880" y="80010"/>
                  </a:lnTo>
                  <a:lnTo>
                    <a:pt x="672465" y="51435"/>
                  </a:lnTo>
                  <a:lnTo>
                    <a:pt x="721352" y="29486"/>
                  </a:lnTo>
                  <a:lnTo>
                    <a:pt x="744855" y="59055"/>
                  </a:lnTo>
                  <a:lnTo>
                    <a:pt x="739140" y="89535"/>
                  </a:lnTo>
                  <a:lnTo>
                    <a:pt x="821055" y="93345"/>
                  </a:lnTo>
                  <a:lnTo>
                    <a:pt x="834390" y="19050"/>
                  </a:lnTo>
                  <a:lnTo>
                    <a:pt x="855345" y="47625"/>
                  </a:lnTo>
                  <a:lnTo>
                    <a:pt x="946785" y="47625"/>
                  </a:lnTo>
                  <a:lnTo>
                    <a:pt x="996315" y="38100"/>
                  </a:lnTo>
                  <a:lnTo>
                    <a:pt x="1003935" y="9525"/>
                  </a:lnTo>
                  <a:lnTo>
                    <a:pt x="1064895" y="0"/>
                  </a:lnTo>
                  <a:lnTo>
                    <a:pt x="1097280" y="102870"/>
                  </a:lnTo>
                  <a:lnTo>
                    <a:pt x="1110615" y="102870"/>
                  </a:lnTo>
                  <a:lnTo>
                    <a:pt x="1135380" y="190500"/>
                  </a:lnTo>
                  <a:lnTo>
                    <a:pt x="1137805" y="195722"/>
                  </a:lnTo>
                  <a:lnTo>
                    <a:pt x="1135380" y="198120"/>
                  </a:lnTo>
                  <a:lnTo>
                    <a:pt x="1131570" y="240030"/>
                  </a:lnTo>
                  <a:lnTo>
                    <a:pt x="1156335" y="346710"/>
                  </a:lnTo>
                  <a:lnTo>
                    <a:pt x="1099185" y="363855"/>
                  </a:lnTo>
                  <a:lnTo>
                    <a:pt x="1127760" y="510540"/>
                  </a:lnTo>
                  <a:lnTo>
                    <a:pt x="1148715" y="563880"/>
                  </a:lnTo>
                  <a:lnTo>
                    <a:pt x="1194435" y="641985"/>
                  </a:lnTo>
                  <a:lnTo>
                    <a:pt x="1215390" y="645795"/>
                  </a:lnTo>
                  <a:lnTo>
                    <a:pt x="1243965" y="737235"/>
                  </a:lnTo>
                  <a:lnTo>
                    <a:pt x="1423035" y="702945"/>
                  </a:lnTo>
                  <a:lnTo>
                    <a:pt x="1422609" y="700259"/>
                  </a:lnTo>
                  <a:lnTo>
                    <a:pt x="1468755" y="689610"/>
                  </a:lnTo>
                  <a:lnTo>
                    <a:pt x="1491615" y="659130"/>
                  </a:lnTo>
                  <a:lnTo>
                    <a:pt x="1520190" y="645795"/>
                  </a:lnTo>
                  <a:lnTo>
                    <a:pt x="1531620" y="613410"/>
                  </a:lnTo>
                  <a:lnTo>
                    <a:pt x="1552575" y="594360"/>
                  </a:lnTo>
                  <a:lnTo>
                    <a:pt x="1573530" y="609600"/>
                  </a:lnTo>
                  <a:lnTo>
                    <a:pt x="1567815" y="708660"/>
                  </a:lnTo>
                  <a:lnTo>
                    <a:pt x="1638300" y="786765"/>
                  </a:lnTo>
                  <a:lnTo>
                    <a:pt x="1640205" y="851535"/>
                  </a:lnTo>
                  <a:lnTo>
                    <a:pt x="1615440" y="872490"/>
                  </a:lnTo>
                  <a:lnTo>
                    <a:pt x="1678305" y="876300"/>
                  </a:lnTo>
                  <a:lnTo>
                    <a:pt x="1964632" y="811829"/>
                  </a:lnTo>
                  <a:lnTo>
                    <a:pt x="1985010" y="889635"/>
                  </a:lnTo>
                  <a:lnTo>
                    <a:pt x="1977390" y="942975"/>
                  </a:lnTo>
                  <a:lnTo>
                    <a:pt x="1912620" y="952500"/>
                  </a:lnTo>
                  <a:lnTo>
                    <a:pt x="1912620" y="1022985"/>
                  </a:lnTo>
                  <a:lnTo>
                    <a:pt x="1956435" y="1028700"/>
                  </a:lnTo>
                  <a:lnTo>
                    <a:pt x="1996440" y="1002030"/>
                  </a:lnTo>
                  <a:lnTo>
                    <a:pt x="1975485" y="1057275"/>
                  </a:lnTo>
                  <a:lnTo>
                    <a:pt x="1971675" y="1137285"/>
                  </a:lnTo>
                  <a:lnTo>
                    <a:pt x="1976108" y="1138062"/>
                  </a:lnTo>
                  <a:lnTo>
                    <a:pt x="2025015" y="1226820"/>
                  </a:lnTo>
                  <a:lnTo>
                    <a:pt x="1965960" y="1257300"/>
                  </a:lnTo>
                  <a:lnTo>
                    <a:pt x="1975485" y="1295400"/>
                  </a:lnTo>
                  <a:lnTo>
                    <a:pt x="1929765" y="1350645"/>
                  </a:lnTo>
                  <a:lnTo>
                    <a:pt x="2057400" y="1419225"/>
                  </a:lnTo>
                  <a:lnTo>
                    <a:pt x="2034540" y="1451610"/>
                  </a:lnTo>
                  <a:lnTo>
                    <a:pt x="2085975" y="1527810"/>
                  </a:lnTo>
                  <a:lnTo>
                    <a:pt x="2080260" y="1565910"/>
                  </a:lnTo>
                  <a:lnTo>
                    <a:pt x="2045970" y="1581150"/>
                  </a:lnTo>
                  <a:lnTo>
                    <a:pt x="2013585" y="1657350"/>
                  </a:lnTo>
                  <a:lnTo>
                    <a:pt x="2047875" y="1691640"/>
                  </a:lnTo>
                  <a:lnTo>
                    <a:pt x="2011680" y="1737360"/>
                  </a:lnTo>
                  <a:lnTo>
                    <a:pt x="2013585" y="1739265"/>
                  </a:lnTo>
                  <a:lnTo>
                    <a:pt x="1912620" y="1644015"/>
                  </a:lnTo>
                  <a:lnTo>
                    <a:pt x="1823085" y="1708785"/>
                  </a:lnTo>
                  <a:lnTo>
                    <a:pt x="1691640" y="1737360"/>
                  </a:lnTo>
                  <a:lnTo>
                    <a:pt x="1678305" y="1722120"/>
                  </a:lnTo>
                  <a:lnTo>
                    <a:pt x="1621155" y="1737360"/>
                  </a:lnTo>
                  <a:lnTo>
                    <a:pt x="1617345" y="1760220"/>
                  </a:lnTo>
                  <a:lnTo>
                    <a:pt x="1562307" y="1772087"/>
                  </a:lnTo>
                  <a:lnTo>
                    <a:pt x="1520190" y="1811655"/>
                  </a:lnTo>
                  <a:lnTo>
                    <a:pt x="1501140" y="1811655"/>
                  </a:lnTo>
                  <a:lnTo>
                    <a:pt x="1428750" y="1903095"/>
                  </a:lnTo>
                  <a:lnTo>
                    <a:pt x="1421130" y="1952625"/>
                  </a:lnTo>
                  <a:lnTo>
                    <a:pt x="1396365" y="1918335"/>
                  </a:lnTo>
                  <a:lnTo>
                    <a:pt x="1358265" y="1986915"/>
                  </a:lnTo>
                  <a:lnTo>
                    <a:pt x="1343025" y="1986915"/>
                  </a:lnTo>
                  <a:lnTo>
                    <a:pt x="1297305" y="2019300"/>
                  </a:lnTo>
                  <a:lnTo>
                    <a:pt x="1301115" y="2038350"/>
                  </a:lnTo>
                  <a:lnTo>
                    <a:pt x="1259205" y="2066925"/>
                  </a:lnTo>
                  <a:lnTo>
                    <a:pt x="1272540" y="2097405"/>
                  </a:lnTo>
                  <a:lnTo>
                    <a:pt x="1202055" y="2106930"/>
                  </a:lnTo>
                  <a:lnTo>
                    <a:pt x="1183005" y="2143125"/>
                  </a:lnTo>
                  <a:lnTo>
                    <a:pt x="1156335" y="2164080"/>
                  </a:lnTo>
                  <a:lnTo>
                    <a:pt x="1122045" y="2141220"/>
                  </a:lnTo>
                  <a:lnTo>
                    <a:pt x="1107891" y="2157396"/>
                  </a:lnTo>
                  <a:lnTo>
                    <a:pt x="1106805" y="2156460"/>
                  </a:lnTo>
                  <a:lnTo>
                    <a:pt x="979170" y="2042160"/>
                  </a:lnTo>
                  <a:lnTo>
                    <a:pt x="932138" y="2104529"/>
                  </a:lnTo>
                  <a:lnTo>
                    <a:pt x="851535" y="2101216"/>
                  </a:lnTo>
                  <a:lnTo>
                    <a:pt x="847725" y="2129791"/>
                  </a:lnTo>
                  <a:lnTo>
                    <a:pt x="689610" y="2129791"/>
                  </a:lnTo>
                  <a:lnTo>
                    <a:pt x="685800" y="2025016"/>
                  </a:lnTo>
                  <a:lnTo>
                    <a:pt x="683980" y="2024761"/>
                  </a:lnTo>
                  <a:lnTo>
                    <a:pt x="701040" y="1973580"/>
                  </a:lnTo>
                  <a:lnTo>
                    <a:pt x="659130" y="1939290"/>
                  </a:lnTo>
                  <a:lnTo>
                    <a:pt x="662940" y="1899285"/>
                  </a:lnTo>
                  <a:lnTo>
                    <a:pt x="674370" y="1836420"/>
                  </a:lnTo>
                  <a:lnTo>
                    <a:pt x="643890" y="1802130"/>
                  </a:lnTo>
                  <a:lnTo>
                    <a:pt x="590550" y="1790700"/>
                  </a:lnTo>
                  <a:lnTo>
                    <a:pt x="520065" y="1731645"/>
                  </a:lnTo>
                  <a:lnTo>
                    <a:pt x="520065" y="1704975"/>
                  </a:lnTo>
                  <a:lnTo>
                    <a:pt x="491490" y="1708785"/>
                  </a:lnTo>
                  <a:lnTo>
                    <a:pt x="386715" y="1638300"/>
                  </a:lnTo>
                  <a:lnTo>
                    <a:pt x="347985" y="1590890"/>
                  </a:lnTo>
                  <a:lnTo>
                    <a:pt x="346710" y="1543050"/>
                  </a:lnTo>
                  <a:lnTo>
                    <a:pt x="302895" y="1522095"/>
                  </a:lnTo>
                  <a:lnTo>
                    <a:pt x="318135" y="1470660"/>
                  </a:lnTo>
                  <a:lnTo>
                    <a:pt x="274320" y="1491615"/>
                  </a:lnTo>
                  <a:lnTo>
                    <a:pt x="241935" y="1491615"/>
                  </a:lnTo>
                  <a:lnTo>
                    <a:pt x="236220" y="1510665"/>
                  </a:lnTo>
                  <a:lnTo>
                    <a:pt x="85676" y="1510087"/>
                  </a:lnTo>
                  <a:lnTo>
                    <a:pt x="80010" y="1443990"/>
                  </a:lnTo>
                  <a:lnTo>
                    <a:pt x="30480" y="1466850"/>
                  </a:lnTo>
                  <a:lnTo>
                    <a:pt x="9525" y="1390650"/>
                  </a:lnTo>
                  <a:lnTo>
                    <a:pt x="0" y="1389648"/>
                  </a:lnTo>
                  <a:lnTo>
                    <a:pt x="0" y="1352550"/>
                  </a:lnTo>
                  <a:lnTo>
                    <a:pt x="30480" y="1314450"/>
                  </a:lnTo>
                  <a:lnTo>
                    <a:pt x="95250" y="1303020"/>
                  </a:lnTo>
                  <a:lnTo>
                    <a:pt x="112395" y="1238250"/>
                  </a:lnTo>
                  <a:lnTo>
                    <a:pt x="100965" y="1143000"/>
                  </a:lnTo>
                  <a:cubicBezTo>
                    <a:pt x="101236" y="1140377"/>
                    <a:pt x="101508" y="1137754"/>
                    <a:pt x="101779" y="1135131"/>
                  </a:cubicBezTo>
                  <a:lnTo>
                    <a:pt x="190501" y="1110615"/>
                  </a:lnTo>
                  <a:lnTo>
                    <a:pt x="207646" y="1022985"/>
                  </a:lnTo>
                  <a:lnTo>
                    <a:pt x="186691" y="986790"/>
                  </a:lnTo>
                  <a:lnTo>
                    <a:pt x="57151" y="969645"/>
                  </a:lnTo>
                  <a:lnTo>
                    <a:pt x="125731" y="843915"/>
                  </a:lnTo>
                  <a:lnTo>
                    <a:pt x="129541" y="731520"/>
                  </a:lnTo>
                  <a:lnTo>
                    <a:pt x="104775" y="715066"/>
                  </a:lnTo>
                  <a:lnTo>
                    <a:pt x="104775" y="567691"/>
                  </a:lnTo>
                  <a:lnTo>
                    <a:pt x="125730" y="489586"/>
                  </a:lnTo>
                  <a:lnTo>
                    <a:pt x="95250" y="447676"/>
                  </a:lnTo>
                  <a:lnTo>
                    <a:pt x="169545" y="449581"/>
                  </a:lnTo>
                  <a:lnTo>
                    <a:pt x="164949" y="446066"/>
                  </a:lnTo>
                  <a:lnTo>
                    <a:pt x="169545" y="447675"/>
                  </a:lnTo>
                  <a:lnTo>
                    <a:pt x="200025" y="382905"/>
                  </a:lnTo>
                  <a:lnTo>
                    <a:pt x="283845" y="384810"/>
                  </a:lnTo>
                  <a:lnTo>
                    <a:pt x="329565" y="361950"/>
                  </a:lnTo>
                  <a:lnTo>
                    <a:pt x="344805" y="335280"/>
                  </a:lnTo>
                  <a:lnTo>
                    <a:pt x="348615" y="266700"/>
                  </a:lnTo>
                  <a:lnTo>
                    <a:pt x="325755" y="198120"/>
                  </a:lnTo>
                  <a:lnTo>
                    <a:pt x="272415" y="137160"/>
                  </a:lnTo>
                  <a:lnTo>
                    <a:pt x="295275" y="125730"/>
                  </a:lnTo>
                  <a:lnTo>
                    <a:pt x="293496" y="119401"/>
                  </a:lnTo>
                  <a:lnTo>
                    <a:pt x="295275" y="120015"/>
                  </a:lnTo>
                  <a:lnTo>
                    <a:pt x="337185" y="74295"/>
                  </a:lnTo>
                  <a:lnTo>
                    <a:pt x="403860" y="85725"/>
                  </a:lnTo>
                  <a:lnTo>
                    <a:pt x="381000" y="49530"/>
                  </a:lnTo>
                  <a:lnTo>
                    <a:pt x="432435" y="13335"/>
                  </a:lnTo>
                  <a:lnTo>
                    <a:pt x="537210" y="0"/>
                  </a:lnTo>
                  <a:close/>
                </a:path>
              </a:pathLst>
            </a:custGeom>
            <a:solidFill>
              <a:srgbClr val="FFC837"/>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1400" b="1" dirty="0">
                  <a:solidFill>
                    <a:schemeClr val="tx1"/>
                  </a:solidFill>
                  <a:latin typeface="Arial" panose="020B0604020202020204" pitchFamily="34" charset="0"/>
                  <a:cs typeface="Arial" panose="020B0604020202020204" pitchFamily="34" charset="0"/>
                </a:rPr>
                <a:t>Warszawa</a:t>
              </a:r>
            </a:p>
          </p:txBody>
        </p:sp>
        <p:sp>
          <p:nvSpPr>
            <p:cNvPr id="4" name="Zabia Wola">
              <a:extLst>
                <a:ext uri="{FF2B5EF4-FFF2-40B4-BE49-F238E27FC236}">
                  <a16:creationId xmlns:a16="http://schemas.microsoft.com/office/drawing/2014/main" id="{6C8290B9-6808-1C47-A6F2-E16F2DD7F469}"/>
                </a:ext>
              </a:extLst>
            </p:cNvPr>
            <p:cNvSpPr/>
            <p:nvPr/>
          </p:nvSpPr>
          <p:spPr>
            <a:xfrm>
              <a:off x="4459807" y="4807724"/>
              <a:ext cx="883897" cy="1204963"/>
            </a:xfrm>
            <a:custGeom>
              <a:avLst/>
              <a:gdLst>
                <a:gd name="connsiteX0" fmla="*/ 720090 w 870585"/>
                <a:gd name="connsiteY0" fmla="*/ 259080 h 1186815"/>
                <a:gd name="connsiteX1" fmla="*/ 638175 w 870585"/>
                <a:gd name="connsiteY1" fmla="*/ 217170 h 1186815"/>
                <a:gd name="connsiteX2" fmla="*/ 590550 w 870585"/>
                <a:gd name="connsiteY2" fmla="*/ 228600 h 1186815"/>
                <a:gd name="connsiteX3" fmla="*/ 632460 w 870585"/>
                <a:gd name="connsiteY3" fmla="*/ 179070 h 1186815"/>
                <a:gd name="connsiteX4" fmla="*/ 670560 w 870585"/>
                <a:gd name="connsiteY4" fmla="*/ 62865 h 1186815"/>
                <a:gd name="connsiteX5" fmla="*/ 653415 w 870585"/>
                <a:gd name="connsiteY5" fmla="*/ 26670 h 1186815"/>
                <a:gd name="connsiteX6" fmla="*/ 607695 w 870585"/>
                <a:gd name="connsiteY6" fmla="*/ 40005 h 1186815"/>
                <a:gd name="connsiteX7" fmla="*/ 541020 w 870585"/>
                <a:gd name="connsiteY7" fmla="*/ 129540 h 1186815"/>
                <a:gd name="connsiteX8" fmla="*/ 493395 w 870585"/>
                <a:gd name="connsiteY8" fmla="*/ 100965 h 1186815"/>
                <a:gd name="connsiteX9" fmla="*/ 478155 w 870585"/>
                <a:gd name="connsiteY9" fmla="*/ 120015 h 1186815"/>
                <a:gd name="connsiteX10" fmla="*/ 443865 w 870585"/>
                <a:gd name="connsiteY10" fmla="*/ 110490 h 1186815"/>
                <a:gd name="connsiteX11" fmla="*/ 447675 w 870585"/>
                <a:gd name="connsiteY11" fmla="*/ 89535 h 1186815"/>
                <a:gd name="connsiteX12" fmla="*/ 438150 w 870585"/>
                <a:gd name="connsiteY12" fmla="*/ 62865 h 1186815"/>
                <a:gd name="connsiteX13" fmla="*/ 470535 w 870585"/>
                <a:gd name="connsiteY13" fmla="*/ 28575 h 1186815"/>
                <a:gd name="connsiteX14" fmla="*/ 409575 w 870585"/>
                <a:gd name="connsiteY14" fmla="*/ 0 h 1186815"/>
                <a:gd name="connsiteX15" fmla="*/ 360045 w 870585"/>
                <a:gd name="connsiteY15" fmla="*/ 17145 h 1186815"/>
                <a:gd name="connsiteX16" fmla="*/ 310515 w 870585"/>
                <a:gd name="connsiteY16" fmla="*/ 55245 h 1186815"/>
                <a:gd name="connsiteX17" fmla="*/ 327660 w 870585"/>
                <a:gd name="connsiteY17" fmla="*/ 62865 h 1186815"/>
                <a:gd name="connsiteX18" fmla="*/ 299085 w 870585"/>
                <a:gd name="connsiteY18" fmla="*/ 146685 h 1186815"/>
                <a:gd name="connsiteX19" fmla="*/ 268605 w 870585"/>
                <a:gd name="connsiteY19" fmla="*/ 154305 h 1186815"/>
                <a:gd name="connsiteX20" fmla="*/ 224790 w 870585"/>
                <a:gd name="connsiteY20" fmla="*/ 120015 h 1186815"/>
                <a:gd name="connsiteX21" fmla="*/ 234315 w 870585"/>
                <a:gd name="connsiteY21" fmla="*/ 83820 h 1186815"/>
                <a:gd name="connsiteX22" fmla="*/ 194310 w 870585"/>
                <a:gd name="connsiteY22" fmla="*/ 45720 h 1186815"/>
                <a:gd name="connsiteX23" fmla="*/ 156210 w 870585"/>
                <a:gd name="connsiteY23" fmla="*/ 87630 h 1186815"/>
                <a:gd name="connsiteX24" fmla="*/ 184785 w 870585"/>
                <a:gd name="connsiteY24" fmla="*/ 129540 h 1186815"/>
                <a:gd name="connsiteX25" fmla="*/ 158115 w 870585"/>
                <a:gd name="connsiteY25" fmla="*/ 171450 h 1186815"/>
                <a:gd name="connsiteX26" fmla="*/ 186690 w 870585"/>
                <a:gd name="connsiteY26" fmla="*/ 314325 h 1186815"/>
                <a:gd name="connsiteX27" fmla="*/ 74295 w 870585"/>
                <a:gd name="connsiteY27" fmla="*/ 327660 h 1186815"/>
                <a:gd name="connsiteX28" fmla="*/ 20955 w 870585"/>
                <a:gd name="connsiteY28" fmla="*/ 276225 h 1186815"/>
                <a:gd name="connsiteX29" fmla="*/ 41910 w 870585"/>
                <a:gd name="connsiteY29" fmla="*/ 344805 h 1186815"/>
                <a:gd name="connsiteX30" fmla="*/ 85725 w 870585"/>
                <a:gd name="connsiteY30" fmla="*/ 381000 h 1186815"/>
                <a:gd name="connsiteX31" fmla="*/ 57150 w 870585"/>
                <a:gd name="connsiteY31" fmla="*/ 493395 h 1186815"/>
                <a:gd name="connsiteX32" fmla="*/ 59055 w 870585"/>
                <a:gd name="connsiteY32" fmla="*/ 567690 h 1186815"/>
                <a:gd name="connsiteX33" fmla="*/ 83820 w 870585"/>
                <a:gd name="connsiteY33" fmla="*/ 588645 h 1186815"/>
                <a:gd name="connsiteX34" fmla="*/ 68580 w 870585"/>
                <a:gd name="connsiteY34" fmla="*/ 659130 h 1186815"/>
                <a:gd name="connsiteX35" fmla="*/ 87630 w 870585"/>
                <a:gd name="connsiteY35" fmla="*/ 699135 h 1186815"/>
                <a:gd name="connsiteX36" fmla="*/ 81915 w 870585"/>
                <a:gd name="connsiteY36" fmla="*/ 721995 h 1186815"/>
                <a:gd name="connsiteX37" fmla="*/ 59055 w 870585"/>
                <a:gd name="connsiteY37" fmla="*/ 742950 h 1186815"/>
                <a:gd name="connsiteX38" fmla="*/ 72390 w 870585"/>
                <a:gd name="connsiteY38" fmla="*/ 779145 h 1186815"/>
                <a:gd name="connsiteX39" fmla="*/ 49530 w 870585"/>
                <a:gd name="connsiteY39" fmla="*/ 784860 h 1186815"/>
                <a:gd name="connsiteX40" fmla="*/ 22860 w 870585"/>
                <a:gd name="connsiteY40" fmla="*/ 756285 h 1186815"/>
                <a:gd name="connsiteX41" fmla="*/ 5715 w 870585"/>
                <a:gd name="connsiteY41" fmla="*/ 760095 h 1186815"/>
                <a:gd name="connsiteX42" fmla="*/ 17145 w 870585"/>
                <a:gd name="connsiteY42" fmla="*/ 809625 h 1186815"/>
                <a:gd name="connsiteX43" fmla="*/ 0 w 870585"/>
                <a:gd name="connsiteY43" fmla="*/ 870585 h 1186815"/>
                <a:gd name="connsiteX44" fmla="*/ 41910 w 870585"/>
                <a:gd name="connsiteY44" fmla="*/ 855345 h 1186815"/>
                <a:gd name="connsiteX45" fmla="*/ 83820 w 870585"/>
                <a:gd name="connsiteY45" fmla="*/ 870585 h 1186815"/>
                <a:gd name="connsiteX46" fmla="*/ 110490 w 870585"/>
                <a:gd name="connsiteY46" fmla="*/ 899160 h 1186815"/>
                <a:gd name="connsiteX47" fmla="*/ 89535 w 870585"/>
                <a:gd name="connsiteY47" fmla="*/ 920115 h 1186815"/>
                <a:gd name="connsiteX48" fmla="*/ 118110 w 870585"/>
                <a:gd name="connsiteY48" fmla="*/ 941070 h 1186815"/>
                <a:gd name="connsiteX49" fmla="*/ 102870 w 870585"/>
                <a:gd name="connsiteY49" fmla="*/ 958215 h 1186815"/>
                <a:gd name="connsiteX50" fmla="*/ 146685 w 870585"/>
                <a:gd name="connsiteY50" fmla="*/ 998220 h 1186815"/>
                <a:gd name="connsiteX51" fmla="*/ 201930 w 870585"/>
                <a:gd name="connsiteY51" fmla="*/ 1007745 h 1186815"/>
                <a:gd name="connsiteX52" fmla="*/ 190500 w 870585"/>
                <a:gd name="connsiteY52" fmla="*/ 1127760 h 1186815"/>
                <a:gd name="connsiteX53" fmla="*/ 335280 w 870585"/>
                <a:gd name="connsiteY53" fmla="*/ 1186815 h 1186815"/>
                <a:gd name="connsiteX54" fmla="*/ 392430 w 870585"/>
                <a:gd name="connsiteY54" fmla="*/ 1179195 h 1186815"/>
                <a:gd name="connsiteX55" fmla="*/ 396240 w 870585"/>
                <a:gd name="connsiteY55" fmla="*/ 1133475 h 1186815"/>
                <a:gd name="connsiteX56" fmla="*/ 253365 w 870585"/>
                <a:gd name="connsiteY56" fmla="*/ 1125855 h 1186815"/>
                <a:gd name="connsiteX57" fmla="*/ 257175 w 870585"/>
                <a:gd name="connsiteY57" fmla="*/ 1087755 h 1186815"/>
                <a:gd name="connsiteX58" fmla="*/ 234315 w 870585"/>
                <a:gd name="connsiteY58" fmla="*/ 1040130 h 1186815"/>
                <a:gd name="connsiteX59" fmla="*/ 266700 w 870585"/>
                <a:gd name="connsiteY59" fmla="*/ 1043940 h 1186815"/>
                <a:gd name="connsiteX60" fmla="*/ 268605 w 870585"/>
                <a:gd name="connsiteY60" fmla="*/ 1022985 h 1186815"/>
                <a:gd name="connsiteX61" fmla="*/ 299085 w 870585"/>
                <a:gd name="connsiteY61" fmla="*/ 1019175 h 1186815"/>
                <a:gd name="connsiteX62" fmla="*/ 339090 w 870585"/>
                <a:gd name="connsiteY62" fmla="*/ 1022985 h 1186815"/>
                <a:gd name="connsiteX63" fmla="*/ 340995 w 870585"/>
                <a:gd name="connsiteY63" fmla="*/ 1059180 h 1186815"/>
                <a:gd name="connsiteX64" fmla="*/ 438150 w 870585"/>
                <a:gd name="connsiteY64" fmla="*/ 1038225 h 1186815"/>
                <a:gd name="connsiteX65" fmla="*/ 455295 w 870585"/>
                <a:gd name="connsiteY65" fmla="*/ 937260 h 1186815"/>
                <a:gd name="connsiteX66" fmla="*/ 451485 w 870585"/>
                <a:gd name="connsiteY66" fmla="*/ 908685 h 1186815"/>
                <a:gd name="connsiteX67" fmla="*/ 514350 w 870585"/>
                <a:gd name="connsiteY67" fmla="*/ 891540 h 1186815"/>
                <a:gd name="connsiteX68" fmla="*/ 481965 w 870585"/>
                <a:gd name="connsiteY68" fmla="*/ 843915 h 1186815"/>
                <a:gd name="connsiteX69" fmla="*/ 502920 w 870585"/>
                <a:gd name="connsiteY69" fmla="*/ 777240 h 1186815"/>
                <a:gd name="connsiteX70" fmla="*/ 489585 w 870585"/>
                <a:gd name="connsiteY70" fmla="*/ 737235 h 1186815"/>
                <a:gd name="connsiteX71" fmla="*/ 504825 w 870585"/>
                <a:gd name="connsiteY71" fmla="*/ 725805 h 1186815"/>
                <a:gd name="connsiteX72" fmla="*/ 554355 w 870585"/>
                <a:gd name="connsiteY72" fmla="*/ 720090 h 1186815"/>
                <a:gd name="connsiteX73" fmla="*/ 600075 w 870585"/>
                <a:gd name="connsiteY73" fmla="*/ 695325 h 1186815"/>
                <a:gd name="connsiteX74" fmla="*/ 708660 w 870585"/>
                <a:gd name="connsiteY74" fmla="*/ 695325 h 1186815"/>
                <a:gd name="connsiteX75" fmla="*/ 779145 w 870585"/>
                <a:gd name="connsiteY75" fmla="*/ 714375 h 1186815"/>
                <a:gd name="connsiteX76" fmla="*/ 771525 w 870585"/>
                <a:gd name="connsiteY76" fmla="*/ 676275 h 1186815"/>
                <a:gd name="connsiteX77" fmla="*/ 811530 w 870585"/>
                <a:gd name="connsiteY77" fmla="*/ 600075 h 1186815"/>
                <a:gd name="connsiteX78" fmla="*/ 870585 w 870585"/>
                <a:gd name="connsiteY78" fmla="*/ 554355 h 1186815"/>
                <a:gd name="connsiteX79" fmla="*/ 720090 w 870585"/>
                <a:gd name="connsiteY79" fmla="*/ 259080 h 118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70585" h="1186815">
                  <a:moveTo>
                    <a:pt x="720090" y="259080"/>
                  </a:moveTo>
                  <a:lnTo>
                    <a:pt x="638175" y="217170"/>
                  </a:lnTo>
                  <a:lnTo>
                    <a:pt x="590550" y="228600"/>
                  </a:lnTo>
                  <a:lnTo>
                    <a:pt x="632460" y="179070"/>
                  </a:lnTo>
                  <a:lnTo>
                    <a:pt x="670560" y="62865"/>
                  </a:lnTo>
                  <a:lnTo>
                    <a:pt x="653415" y="26670"/>
                  </a:lnTo>
                  <a:lnTo>
                    <a:pt x="607695" y="40005"/>
                  </a:lnTo>
                  <a:lnTo>
                    <a:pt x="541020" y="129540"/>
                  </a:lnTo>
                  <a:lnTo>
                    <a:pt x="493395" y="100965"/>
                  </a:lnTo>
                  <a:lnTo>
                    <a:pt x="478155" y="120015"/>
                  </a:lnTo>
                  <a:lnTo>
                    <a:pt x="443865" y="110490"/>
                  </a:lnTo>
                  <a:lnTo>
                    <a:pt x="447675" y="89535"/>
                  </a:lnTo>
                  <a:lnTo>
                    <a:pt x="438150" y="62865"/>
                  </a:lnTo>
                  <a:lnTo>
                    <a:pt x="470535" y="28575"/>
                  </a:lnTo>
                  <a:lnTo>
                    <a:pt x="409575" y="0"/>
                  </a:lnTo>
                  <a:lnTo>
                    <a:pt x="360045" y="17145"/>
                  </a:lnTo>
                  <a:lnTo>
                    <a:pt x="310515" y="55245"/>
                  </a:lnTo>
                  <a:lnTo>
                    <a:pt x="327660" y="62865"/>
                  </a:lnTo>
                  <a:lnTo>
                    <a:pt x="299085" y="146685"/>
                  </a:lnTo>
                  <a:lnTo>
                    <a:pt x="268605" y="154305"/>
                  </a:lnTo>
                  <a:lnTo>
                    <a:pt x="224790" y="120015"/>
                  </a:lnTo>
                  <a:lnTo>
                    <a:pt x="234315" y="83820"/>
                  </a:lnTo>
                  <a:lnTo>
                    <a:pt x="194310" y="45720"/>
                  </a:lnTo>
                  <a:lnTo>
                    <a:pt x="156210" y="87630"/>
                  </a:lnTo>
                  <a:lnTo>
                    <a:pt x="184785" y="129540"/>
                  </a:lnTo>
                  <a:lnTo>
                    <a:pt x="158115" y="171450"/>
                  </a:lnTo>
                  <a:lnTo>
                    <a:pt x="186690" y="314325"/>
                  </a:lnTo>
                  <a:lnTo>
                    <a:pt x="74295" y="327660"/>
                  </a:lnTo>
                  <a:lnTo>
                    <a:pt x="20955" y="276225"/>
                  </a:lnTo>
                  <a:lnTo>
                    <a:pt x="41910" y="344805"/>
                  </a:lnTo>
                  <a:lnTo>
                    <a:pt x="85725" y="381000"/>
                  </a:lnTo>
                  <a:lnTo>
                    <a:pt x="57150" y="493395"/>
                  </a:lnTo>
                  <a:lnTo>
                    <a:pt x="59055" y="567690"/>
                  </a:lnTo>
                  <a:lnTo>
                    <a:pt x="83820" y="588645"/>
                  </a:lnTo>
                  <a:lnTo>
                    <a:pt x="68580" y="659130"/>
                  </a:lnTo>
                  <a:lnTo>
                    <a:pt x="87630" y="699135"/>
                  </a:lnTo>
                  <a:lnTo>
                    <a:pt x="81915" y="721995"/>
                  </a:lnTo>
                  <a:lnTo>
                    <a:pt x="59055" y="742950"/>
                  </a:lnTo>
                  <a:lnTo>
                    <a:pt x="72390" y="779145"/>
                  </a:lnTo>
                  <a:lnTo>
                    <a:pt x="49530" y="784860"/>
                  </a:lnTo>
                  <a:lnTo>
                    <a:pt x="22860" y="756285"/>
                  </a:lnTo>
                  <a:lnTo>
                    <a:pt x="5715" y="760095"/>
                  </a:lnTo>
                  <a:lnTo>
                    <a:pt x="17145" y="809625"/>
                  </a:lnTo>
                  <a:lnTo>
                    <a:pt x="0" y="870585"/>
                  </a:lnTo>
                  <a:lnTo>
                    <a:pt x="41910" y="855345"/>
                  </a:lnTo>
                  <a:lnTo>
                    <a:pt x="83820" y="870585"/>
                  </a:lnTo>
                  <a:lnTo>
                    <a:pt x="110490" y="899160"/>
                  </a:lnTo>
                  <a:lnTo>
                    <a:pt x="89535" y="920115"/>
                  </a:lnTo>
                  <a:lnTo>
                    <a:pt x="118110" y="941070"/>
                  </a:lnTo>
                  <a:lnTo>
                    <a:pt x="102870" y="958215"/>
                  </a:lnTo>
                  <a:lnTo>
                    <a:pt x="146685" y="998220"/>
                  </a:lnTo>
                  <a:lnTo>
                    <a:pt x="201930" y="1007745"/>
                  </a:lnTo>
                  <a:lnTo>
                    <a:pt x="190500" y="1127760"/>
                  </a:lnTo>
                  <a:lnTo>
                    <a:pt x="335280" y="1186815"/>
                  </a:lnTo>
                  <a:lnTo>
                    <a:pt x="392430" y="1179195"/>
                  </a:lnTo>
                  <a:lnTo>
                    <a:pt x="396240" y="1133475"/>
                  </a:lnTo>
                  <a:lnTo>
                    <a:pt x="253365" y="1125855"/>
                  </a:lnTo>
                  <a:lnTo>
                    <a:pt x="257175" y="1087755"/>
                  </a:lnTo>
                  <a:lnTo>
                    <a:pt x="234315" y="1040130"/>
                  </a:lnTo>
                  <a:lnTo>
                    <a:pt x="266700" y="1043940"/>
                  </a:lnTo>
                  <a:lnTo>
                    <a:pt x="268605" y="1022985"/>
                  </a:lnTo>
                  <a:lnTo>
                    <a:pt x="299085" y="1019175"/>
                  </a:lnTo>
                  <a:lnTo>
                    <a:pt x="339090" y="1022985"/>
                  </a:lnTo>
                  <a:lnTo>
                    <a:pt x="340995" y="1059180"/>
                  </a:lnTo>
                  <a:lnTo>
                    <a:pt x="438150" y="1038225"/>
                  </a:lnTo>
                  <a:lnTo>
                    <a:pt x="455295" y="937260"/>
                  </a:lnTo>
                  <a:lnTo>
                    <a:pt x="451485" y="908685"/>
                  </a:lnTo>
                  <a:lnTo>
                    <a:pt x="514350" y="891540"/>
                  </a:lnTo>
                  <a:lnTo>
                    <a:pt x="481965" y="843915"/>
                  </a:lnTo>
                  <a:lnTo>
                    <a:pt x="502920" y="777240"/>
                  </a:lnTo>
                  <a:lnTo>
                    <a:pt x="489585" y="737235"/>
                  </a:lnTo>
                  <a:lnTo>
                    <a:pt x="504825" y="725805"/>
                  </a:lnTo>
                  <a:lnTo>
                    <a:pt x="554355" y="720090"/>
                  </a:lnTo>
                  <a:lnTo>
                    <a:pt x="600075" y="695325"/>
                  </a:lnTo>
                  <a:lnTo>
                    <a:pt x="708660" y="695325"/>
                  </a:lnTo>
                  <a:lnTo>
                    <a:pt x="779145" y="714375"/>
                  </a:lnTo>
                  <a:lnTo>
                    <a:pt x="771525" y="676275"/>
                  </a:lnTo>
                  <a:lnTo>
                    <a:pt x="811530" y="600075"/>
                  </a:lnTo>
                  <a:lnTo>
                    <a:pt x="870585" y="554355"/>
                  </a:lnTo>
                  <a:lnTo>
                    <a:pt x="720090" y="25908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72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Żabia Wola</a:t>
              </a:r>
            </a:p>
          </p:txBody>
        </p:sp>
        <p:sp>
          <p:nvSpPr>
            <p:cNvPr id="5" name="Zielonka">
              <a:extLst>
                <a:ext uri="{FF2B5EF4-FFF2-40B4-BE49-F238E27FC236}">
                  <a16:creationId xmlns:a16="http://schemas.microsoft.com/office/drawing/2014/main" id="{68E17267-DC47-FA7B-6344-F1B4827AF4FD}"/>
                </a:ext>
              </a:extLst>
            </p:cNvPr>
            <p:cNvSpPr>
              <a:spLocks/>
            </p:cNvSpPr>
            <p:nvPr/>
          </p:nvSpPr>
          <p:spPr>
            <a:xfrm>
              <a:off x="7039936" y="2666643"/>
              <a:ext cx="1696231" cy="572502"/>
            </a:xfrm>
            <a:custGeom>
              <a:avLst/>
              <a:gdLst>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02870 w 1670685"/>
                <a:gd name="connsiteY70" fmla="*/ 388620 h 563880"/>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44780 w 1670685"/>
                <a:gd name="connsiteY70" fmla="*/ 367665 h 563880"/>
                <a:gd name="connsiteX71" fmla="*/ 102870 w 1670685"/>
                <a:gd name="connsiteY71" fmla="*/ 388620 h 563880"/>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52400 w 1670685"/>
                <a:gd name="connsiteY70" fmla="*/ 377190 h 563880"/>
                <a:gd name="connsiteX71" fmla="*/ 102870 w 1670685"/>
                <a:gd name="connsiteY71" fmla="*/ 388620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70685" h="563880">
                  <a:moveTo>
                    <a:pt x="102870" y="388620"/>
                  </a:moveTo>
                  <a:lnTo>
                    <a:pt x="72390" y="154305"/>
                  </a:lnTo>
                  <a:lnTo>
                    <a:pt x="0" y="133350"/>
                  </a:lnTo>
                  <a:lnTo>
                    <a:pt x="13335" y="91440"/>
                  </a:lnTo>
                  <a:lnTo>
                    <a:pt x="45720" y="80010"/>
                  </a:lnTo>
                  <a:lnTo>
                    <a:pt x="40005" y="41910"/>
                  </a:lnTo>
                  <a:lnTo>
                    <a:pt x="66675" y="38100"/>
                  </a:lnTo>
                  <a:lnTo>
                    <a:pt x="116205" y="45720"/>
                  </a:lnTo>
                  <a:lnTo>
                    <a:pt x="106680" y="70485"/>
                  </a:lnTo>
                  <a:lnTo>
                    <a:pt x="139065" y="83820"/>
                  </a:lnTo>
                  <a:lnTo>
                    <a:pt x="160020" y="83820"/>
                  </a:lnTo>
                  <a:lnTo>
                    <a:pt x="194310" y="47625"/>
                  </a:lnTo>
                  <a:lnTo>
                    <a:pt x="169545" y="22860"/>
                  </a:lnTo>
                  <a:lnTo>
                    <a:pt x="188595" y="7620"/>
                  </a:lnTo>
                  <a:lnTo>
                    <a:pt x="219075" y="45720"/>
                  </a:lnTo>
                  <a:lnTo>
                    <a:pt x="259080" y="0"/>
                  </a:lnTo>
                  <a:lnTo>
                    <a:pt x="291465" y="38100"/>
                  </a:lnTo>
                  <a:lnTo>
                    <a:pt x="270510" y="53340"/>
                  </a:lnTo>
                  <a:lnTo>
                    <a:pt x="287655" y="57150"/>
                  </a:lnTo>
                  <a:lnTo>
                    <a:pt x="283845" y="97155"/>
                  </a:lnTo>
                  <a:lnTo>
                    <a:pt x="352425" y="89535"/>
                  </a:lnTo>
                  <a:lnTo>
                    <a:pt x="375285" y="125730"/>
                  </a:lnTo>
                  <a:lnTo>
                    <a:pt x="390525" y="120015"/>
                  </a:lnTo>
                  <a:lnTo>
                    <a:pt x="415290" y="146685"/>
                  </a:lnTo>
                  <a:lnTo>
                    <a:pt x="480060" y="154305"/>
                  </a:lnTo>
                  <a:lnTo>
                    <a:pt x="556260" y="139065"/>
                  </a:lnTo>
                  <a:lnTo>
                    <a:pt x="581025" y="148590"/>
                  </a:lnTo>
                  <a:lnTo>
                    <a:pt x="662940" y="114300"/>
                  </a:lnTo>
                  <a:lnTo>
                    <a:pt x="695325" y="131445"/>
                  </a:lnTo>
                  <a:lnTo>
                    <a:pt x="729615" y="116205"/>
                  </a:lnTo>
                  <a:lnTo>
                    <a:pt x="885825" y="120015"/>
                  </a:lnTo>
                  <a:lnTo>
                    <a:pt x="882015" y="186690"/>
                  </a:lnTo>
                  <a:lnTo>
                    <a:pt x="982980" y="224790"/>
                  </a:lnTo>
                  <a:lnTo>
                    <a:pt x="1125855" y="230505"/>
                  </a:lnTo>
                  <a:lnTo>
                    <a:pt x="1198245" y="249555"/>
                  </a:lnTo>
                  <a:lnTo>
                    <a:pt x="1243965" y="222885"/>
                  </a:lnTo>
                  <a:lnTo>
                    <a:pt x="1333500" y="276225"/>
                  </a:lnTo>
                  <a:lnTo>
                    <a:pt x="1367790" y="278130"/>
                  </a:lnTo>
                  <a:lnTo>
                    <a:pt x="1421130" y="287655"/>
                  </a:lnTo>
                  <a:lnTo>
                    <a:pt x="1445895" y="278130"/>
                  </a:lnTo>
                  <a:lnTo>
                    <a:pt x="1607820" y="363855"/>
                  </a:lnTo>
                  <a:lnTo>
                    <a:pt x="1655445" y="373380"/>
                  </a:lnTo>
                  <a:lnTo>
                    <a:pt x="1670685" y="407670"/>
                  </a:lnTo>
                  <a:lnTo>
                    <a:pt x="1634490" y="426720"/>
                  </a:lnTo>
                  <a:lnTo>
                    <a:pt x="1638300" y="441960"/>
                  </a:lnTo>
                  <a:lnTo>
                    <a:pt x="1596390" y="472440"/>
                  </a:lnTo>
                  <a:lnTo>
                    <a:pt x="1432560" y="455295"/>
                  </a:lnTo>
                  <a:lnTo>
                    <a:pt x="1346835" y="441960"/>
                  </a:lnTo>
                  <a:lnTo>
                    <a:pt x="1346835" y="421005"/>
                  </a:lnTo>
                  <a:lnTo>
                    <a:pt x="1251585" y="401955"/>
                  </a:lnTo>
                  <a:lnTo>
                    <a:pt x="1243965" y="428625"/>
                  </a:lnTo>
                  <a:lnTo>
                    <a:pt x="1186815" y="415290"/>
                  </a:lnTo>
                  <a:lnTo>
                    <a:pt x="1123950" y="392430"/>
                  </a:lnTo>
                  <a:lnTo>
                    <a:pt x="1030605" y="382905"/>
                  </a:lnTo>
                  <a:lnTo>
                    <a:pt x="986790" y="392430"/>
                  </a:lnTo>
                  <a:lnTo>
                    <a:pt x="935355" y="361950"/>
                  </a:lnTo>
                  <a:lnTo>
                    <a:pt x="880110" y="356235"/>
                  </a:lnTo>
                  <a:lnTo>
                    <a:pt x="838200" y="390525"/>
                  </a:lnTo>
                  <a:lnTo>
                    <a:pt x="870585" y="451485"/>
                  </a:lnTo>
                  <a:lnTo>
                    <a:pt x="649605" y="499110"/>
                  </a:lnTo>
                  <a:lnTo>
                    <a:pt x="361950" y="563880"/>
                  </a:lnTo>
                  <a:lnTo>
                    <a:pt x="299085" y="560070"/>
                  </a:lnTo>
                  <a:lnTo>
                    <a:pt x="323850" y="539115"/>
                  </a:lnTo>
                  <a:lnTo>
                    <a:pt x="321945" y="474345"/>
                  </a:lnTo>
                  <a:lnTo>
                    <a:pt x="251460" y="396240"/>
                  </a:lnTo>
                  <a:lnTo>
                    <a:pt x="257175" y="297180"/>
                  </a:lnTo>
                  <a:lnTo>
                    <a:pt x="236220" y="281940"/>
                  </a:lnTo>
                  <a:lnTo>
                    <a:pt x="215265" y="300990"/>
                  </a:lnTo>
                  <a:lnTo>
                    <a:pt x="203835" y="333375"/>
                  </a:lnTo>
                  <a:lnTo>
                    <a:pt x="175260" y="346710"/>
                  </a:lnTo>
                  <a:lnTo>
                    <a:pt x="152400" y="377190"/>
                  </a:lnTo>
                  <a:lnTo>
                    <a:pt x="102870" y="38862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Zielonka</a:t>
              </a:r>
            </a:p>
          </p:txBody>
        </p:sp>
        <p:sp>
          <p:nvSpPr>
            <p:cNvPr id="6" name="Zakroczym">
              <a:extLst>
                <a:ext uri="{FF2B5EF4-FFF2-40B4-BE49-F238E27FC236}">
                  <a16:creationId xmlns:a16="http://schemas.microsoft.com/office/drawing/2014/main" id="{666D6001-05E2-D89D-B00C-37F868783D70}"/>
                </a:ext>
              </a:extLst>
            </p:cNvPr>
            <p:cNvSpPr/>
            <p:nvPr/>
          </p:nvSpPr>
          <p:spPr>
            <a:xfrm>
              <a:off x="3806072" y="1060027"/>
              <a:ext cx="961907" cy="941276"/>
            </a:xfrm>
            <a:custGeom>
              <a:avLst/>
              <a:gdLst>
                <a:gd name="connsiteX0" fmla="*/ 81280 w 947420"/>
                <a:gd name="connsiteY0" fmla="*/ 896620 h 927100"/>
                <a:gd name="connsiteX1" fmla="*/ 157480 w 947420"/>
                <a:gd name="connsiteY1" fmla="*/ 858520 h 927100"/>
                <a:gd name="connsiteX2" fmla="*/ 238760 w 947420"/>
                <a:gd name="connsiteY2" fmla="*/ 843280 h 927100"/>
                <a:gd name="connsiteX3" fmla="*/ 340360 w 947420"/>
                <a:gd name="connsiteY3" fmla="*/ 840740 h 927100"/>
                <a:gd name="connsiteX4" fmla="*/ 444500 w 947420"/>
                <a:gd name="connsiteY4" fmla="*/ 835660 h 927100"/>
                <a:gd name="connsiteX5" fmla="*/ 568960 w 947420"/>
                <a:gd name="connsiteY5" fmla="*/ 853440 h 927100"/>
                <a:gd name="connsiteX6" fmla="*/ 599440 w 947420"/>
                <a:gd name="connsiteY6" fmla="*/ 894080 h 927100"/>
                <a:gd name="connsiteX7" fmla="*/ 627380 w 947420"/>
                <a:gd name="connsiteY7" fmla="*/ 906780 h 927100"/>
                <a:gd name="connsiteX8" fmla="*/ 675640 w 947420"/>
                <a:gd name="connsiteY8" fmla="*/ 927100 h 927100"/>
                <a:gd name="connsiteX9" fmla="*/ 739140 w 947420"/>
                <a:gd name="connsiteY9" fmla="*/ 924560 h 927100"/>
                <a:gd name="connsiteX10" fmla="*/ 787400 w 947420"/>
                <a:gd name="connsiteY10" fmla="*/ 914400 h 927100"/>
                <a:gd name="connsiteX11" fmla="*/ 845820 w 947420"/>
                <a:gd name="connsiteY11" fmla="*/ 835660 h 927100"/>
                <a:gd name="connsiteX12" fmla="*/ 835660 w 947420"/>
                <a:gd name="connsiteY12" fmla="*/ 777240 h 927100"/>
                <a:gd name="connsiteX13" fmla="*/ 878840 w 947420"/>
                <a:gd name="connsiteY13" fmla="*/ 721360 h 927100"/>
                <a:gd name="connsiteX14" fmla="*/ 769620 w 947420"/>
                <a:gd name="connsiteY14" fmla="*/ 726440 h 927100"/>
                <a:gd name="connsiteX15" fmla="*/ 772160 w 947420"/>
                <a:gd name="connsiteY15" fmla="*/ 703580 h 927100"/>
                <a:gd name="connsiteX16" fmla="*/ 706120 w 947420"/>
                <a:gd name="connsiteY16" fmla="*/ 703580 h 927100"/>
                <a:gd name="connsiteX17" fmla="*/ 678180 w 947420"/>
                <a:gd name="connsiteY17" fmla="*/ 688340 h 927100"/>
                <a:gd name="connsiteX18" fmla="*/ 670560 w 947420"/>
                <a:gd name="connsiteY18" fmla="*/ 619760 h 927100"/>
                <a:gd name="connsiteX19" fmla="*/ 723900 w 947420"/>
                <a:gd name="connsiteY19" fmla="*/ 619760 h 927100"/>
                <a:gd name="connsiteX20" fmla="*/ 792480 w 947420"/>
                <a:gd name="connsiteY20" fmla="*/ 589280 h 927100"/>
                <a:gd name="connsiteX21" fmla="*/ 850900 w 947420"/>
                <a:gd name="connsiteY21" fmla="*/ 574040 h 927100"/>
                <a:gd name="connsiteX22" fmla="*/ 825500 w 947420"/>
                <a:gd name="connsiteY22" fmla="*/ 551180 h 927100"/>
                <a:gd name="connsiteX23" fmla="*/ 774700 w 947420"/>
                <a:gd name="connsiteY23" fmla="*/ 520700 h 927100"/>
                <a:gd name="connsiteX24" fmla="*/ 754380 w 947420"/>
                <a:gd name="connsiteY24" fmla="*/ 482600 h 927100"/>
                <a:gd name="connsiteX25" fmla="*/ 805180 w 947420"/>
                <a:gd name="connsiteY25" fmla="*/ 454660 h 927100"/>
                <a:gd name="connsiteX26" fmla="*/ 855980 w 947420"/>
                <a:gd name="connsiteY26" fmla="*/ 238760 h 927100"/>
                <a:gd name="connsiteX27" fmla="*/ 934720 w 947420"/>
                <a:gd name="connsiteY27" fmla="*/ 243840 h 927100"/>
                <a:gd name="connsiteX28" fmla="*/ 947420 w 947420"/>
                <a:gd name="connsiteY28" fmla="*/ 215900 h 927100"/>
                <a:gd name="connsiteX29" fmla="*/ 894080 w 947420"/>
                <a:gd name="connsiteY29" fmla="*/ 205740 h 927100"/>
                <a:gd name="connsiteX30" fmla="*/ 901700 w 947420"/>
                <a:gd name="connsiteY30" fmla="*/ 152400 h 927100"/>
                <a:gd name="connsiteX31" fmla="*/ 762000 w 947420"/>
                <a:gd name="connsiteY31" fmla="*/ 124460 h 927100"/>
                <a:gd name="connsiteX32" fmla="*/ 703580 w 947420"/>
                <a:gd name="connsiteY32" fmla="*/ 88900 h 927100"/>
                <a:gd name="connsiteX33" fmla="*/ 695960 w 947420"/>
                <a:gd name="connsiteY33" fmla="*/ 0 h 927100"/>
                <a:gd name="connsiteX34" fmla="*/ 660400 w 947420"/>
                <a:gd name="connsiteY34" fmla="*/ 12700 h 927100"/>
                <a:gd name="connsiteX35" fmla="*/ 607060 w 947420"/>
                <a:gd name="connsiteY35" fmla="*/ 106680 h 927100"/>
                <a:gd name="connsiteX36" fmla="*/ 528320 w 947420"/>
                <a:gd name="connsiteY36" fmla="*/ 137160 h 927100"/>
                <a:gd name="connsiteX37" fmla="*/ 518160 w 947420"/>
                <a:gd name="connsiteY37" fmla="*/ 203200 h 927100"/>
                <a:gd name="connsiteX38" fmla="*/ 480060 w 947420"/>
                <a:gd name="connsiteY38" fmla="*/ 226060 h 927100"/>
                <a:gd name="connsiteX39" fmla="*/ 490220 w 947420"/>
                <a:gd name="connsiteY39" fmla="*/ 243840 h 927100"/>
                <a:gd name="connsiteX40" fmla="*/ 482600 w 947420"/>
                <a:gd name="connsiteY40" fmla="*/ 322580 h 927100"/>
                <a:gd name="connsiteX41" fmla="*/ 497840 w 947420"/>
                <a:gd name="connsiteY41" fmla="*/ 353060 h 927100"/>
                <a:gd name="connsiteX42" fmla="*/ 441960 w 947420"/>
                <a:gd name="connsiteY42" fmla="*/ 548640 h 927100"/>
                <a:gd name="connsiteX43" fmla="*/ 411480 w 947420"/>
                <a:gd name="connsiteY43" fmla="*/ 541020 h 927100"/>
                <a:gd name="connsiteX44" fmla="*/ 370840 w 947420"/>
                <a:gd name="connsiteY44" fmla="*/ 553720 h 927100"/>
                <a:gd name="connsiteX45" fmla="*/ 297180 w 947420"/>
                <a:gd name="connsiteY45" fmla="*/ 533400 h 927100"/>
                <a:gd name="connsiteX46" fmla="*/ 218440 w 947420"/>
                <a:gd name="connsiteY46" fmla="*/ 601980 h 927100"/>
                <a:gd name="connsiteX47" fmla="*/ 180340 w 947420"/>
                <a:gd name="connsiteY47" fmla="*/ 612140 h 927100"/>
                <a:gd name="connsiteX48" fmla="*/ 101600 w 947420"/>
                <a:gd name="connsiteY48" fmla="*/ 698500 h 927100"/>
                <a:gd name="connsiteX49" fmla="*/ 22860 w 947420"/>
                <a:gd name="connsiteY49" fmla="*/ 718820 h 927100"/>
                <a:gd name="connsiteX50" fmla="*/ 33020 w 947420"/>
                <a:gd name="connsiteY50" fmla="*/ 759460 h 927100"/>
                <a:gd name="connsiteX51" fmla="*/ 25400 w 947420"/>
                <a:gd name="connsiteY51" fmla="*/ 812800 h 927100"/>
                <a:gd name="connsiteX52" fmla="*/ 0 w 947420"/>
                <a:gd name="connsiteY52" fmla="*/ 830580 h 927100"/>
                <a:gd name="connsiteX53" fmla="*/ 15240 w 947420"/>
                <a:gd name="connsiteY53" fmla="*/ 861060 h 927100"/>
                <a:gd name="connsiteX54" fmla="*/ 81280 w 947420"/>
                <a:gd name="connsiteY54" fmla="*/ 896620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47420" h="927100">
                  <a:moveTo>
                    <a:pt x="81280" y="896620"/>
                  </a:moveTo>
                  <a:lnTo>
                    <a:pt x="157480" y="858520"/>
                  </a:lnTo>
                  <a:lnTo>
                    <a:pt x="238760" y="843280"/>
                  </a:lnTo>
                  <a:lnTo>
                    <a:pt x="340360" y="840740"/>
                  </a:lnTo>
                  <a:lnTo>
                    <a:pt x="444500" y="835660"/>
                  </a:lnTo>
                  <a:lnTo>
                    <a:pt x="568960" y="853440"/>
                  </a:lnTo>
                  <a:lnTo>
                    <a:pt x="599440" y="894080"/>
                  </a:lnTo>
                  <a:lnTo>
                    <a:pt x="627380" y="906780"/>
                  </a:lnTo>
                  <a:lnTo>
                    <a:pt x="675640" y="927100"/>
                  </a:lnTo>
                  <a:lnTo>
                    <a:pt x="739140" y="924560"/>
                  </a:lnTo>
                  <a:lnTo>
                    <a:pt x="787400" y="914400"/>
                  </a:lnTo>
                  <a:lnTo>
                    <a:pt x="845820" y="835660"/>
                  </a:lnTo>
                  <a:lnTo>
                    <a:pt x="835660" y="777240"/>
                  </a:lnTo>
                  <a:lnTo>
                    <a:pt x="878840" y="721360"/>
                  </a:lnTo>
                  <a:lnTo>
                    <a:pt x="769620" y="726440"/>
                  </a:lnTo>
                  <a:lnTo>
                    <a:pt x="772160" y="703580"/>
                  </a:lnTo>
                  <a:lnTo>
                    <a:pt x="706120" y="703580"/>
                  </a:lnTo>
                  <a:lnTo>
                    <a:pt x="678180" y="688340"/>
                  </a:lnTo>
                  <a:lnTo>
                    <a:pt x="670560" y="619760"/>
                  </a:lnTo>
                  <a:lnTo>
                    <a:pt x="723900" y="619760"/>
                  </a:lnTo>
                  <a:lnTo>
                    <a:pt x="792480" y="589280"/>
                  </a:lnTo>
                  <a:lnTo>
                    <a:pt x="850900" y="574040"/>
                  </a:lnTo>
                  <a:lnTo>
                    <a:pt x="825500" y="551180"/>
                  </a:lnTo>
                  <a:lnTo>
                    <a:pt x="774700" y="520700"/>
                  </a:lnTo>
                  <a:lnTo>
                    <a:pt x="754380" y="482600"/>
                  </a:lnTo>
                  <a:lnTo>
                    <a:pt x="805180" y="454660"/>
                  </a:lnTo>
                  <a:lnTo>
                    <a:pt x="855980" y="238760"/>
                  </a:lnTo>
                  <a:lnTo>
                    <a:pt x="934720" y="243840"/>
                  </a:lnTo>
                  <a:lnTo>
                    <a:pt x="947420" y="215900"/>
                  </a:lnTo>
                  <a:lnTo>
                    <a:pt x="894080" y="205740"/>
                  </a:lnTo>
                  <a:lnTo>
                    <a:pt x="901700" y="152400"/>
                  </a:lnTo>
                  <a:lnTo>
                    <a:pt x="762000" y="124460"/>
                  </a:lnTo>
                  <a:lnTo>
                    <a:pt x="703580" y="88900"/>
                  </a:lnTo>
                  <a:lnTo>
                    <a:pt x="695960" y="0"/>
                  </a:lnTo>
                  <a:lnTo>
                    <a:pt x="660400" y="12700"/>
                  </a:lnTo>
                  <a:lnTo>
                    <a:pt x="607060" y="106680"/>
                  </a:lnTo>
                  <a:lnTo>
                    <a:pt x="528320" y="137160"/>
                  </a:lnTo>
                  <a:lnTo>
                    <a:pt x="518160" y="203200"/>
                  </a:lnTo>
                  <a:lnTo>
                    <a:pt x="480060" y="226060"/>
                  </a:lnTo>
                  <a:lnTo>
                    <a:pt x="490220" y="243840"/>
                  </a:lnTo>
                  <a:lnTo>
                    <a:pt x="482600" y="322580"/>
                  </a:lnTo>
                  <a:lnTo>
                    <a:pt x="497840" y="353060"/>
                  </a:lnTo>
                  <a:lnTo>
                    <a:pt x="441960" y="548640"/>
                  </a:lnTo>
                  <a:lnTo>
                    <a:pt x="411480" y="541020"/>
                  </a:lnTo>
                  <a:lnTo>
                    <a:pt x="370840" y="553720"/>
                  </a:lnTo>
                  <a:lnTo>
                    <a:pt x="297180" y="533400"/>
                  </a:lnTo>
                  <a:lnTo>
                    <a:pt x="218440" y="601980"/>
                  </a:lnTo>
                  <a:lnTo>
                    <a:pt x="180340" y="612140"/>
                  </a:lnTo>
                  <a:lnTo>
                    <a:pt x="101600" y="698500"/>
                  </a:lnTo>
                  <a:lnTo>
                    <a:pt x="22860" y="718820"/>
                  </a:lnTo>
                  <a:lnTo>
                    <a:pt x="33020" y="759460"/>
                  </a:lnTo>
                  <a:lnTo>
                    <a:pt x="25400" y="812800"/>
                  </a:lnTo>
                  <a:lnTo>
                    <a:pt x="0" y="830580"/>
                  </a:lnTo>
                  <a:lnTo>
                    <a:pt x="15240" y="861060"/>
                  </a:lnTo>
                  <a:lnTo>
                    <a:pt x="81280" y="89662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46800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Zakroczym</a:t>
              </a:r>
            </a:p>
          </p:txBody>
        </p:sp>
        <p:sp>
          <p:nvSpPr>
            <p:cNvPr id="7" name="Zabki">
              <a:extLst>
                <a:ext uri="{FF2B5EF4-FFF2-40B4-BE49-F238E27FC236}">
                  <a16:creationId xmlns:a16="http://schemas.microsoft.com/office/drawing/2014/main" id="{352FF10D-CC89-C6E3-2E6A-6CFACFDED422}"/>
                </a:ext>
              </a:extLst>
            </p:cNvPr>
            <p:cNvSpPr>
              <a:spLocks/>
            </p:cNvSpPr>
            <p:nvPr/>
          </p:nvSpPr>
          <p:spPr>
            <a:xfrm>
              <a:off x="6848457" y="2802032"/>
              <a:ext cx="299790" cy="295922"/>
            </a:xfrm>
            <a:custGeom>
              <a:avLst/>
              <a:gdLst>
                <a:gd name="connsiteX0" fmla="*/ 0 w 295275"/>
                <a:gd name="connsiteY0" fmla="*/ 64770 h 291465"/>
                <a:gd name="connsiteX1" fmla="*/ 198120 w 295275"/>
                <a:gd name="connsiteY1" fmla="*/ 0 h 291465"/>
                <a:gd name="connsiteX2" fmla="*/ 257175 w 295275"/>
                <a:gd name="connsiteY2" fmla="*/ 17145 h 291465"/>
                <a:gd name="connsiteX3" fmla="*/ 295275 w 295275"/>
                <a:gd name="connsiteY3" fmla="*/ 257175 h 291465"/>
                <a:gd name="connsiteX4" fmla="*/ 116205 w 295275"/>
                <a:gd name="connsiteY4" fmla="*/ 291465 h 291465"/>
                <a:gd name="connsiteX5" fmla="*/ 87630 w 295275"/>
                <a:gd name="connsiteY5" fmla="*/ 200025 h 291465"/>
                <a:gd name="connsiteX6" fmla="*/ 66675 w 295275"/>
                <a:gd name="connsiteY6" fmla="*/ 196215 h 291465"/>
                <a:gd name="connsiteX7" fmla="*/ 20955 w 295275"/>
                <a:gd name="connsiteY7" fmla="*/ 118110 h 291465"/>
                <a:gd name="connsiteX8" fmla="*/ 0 w 295275"/>
                <a:gd name="connsiteY8" fmla="*/ 64770 h 29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5" h="291465">
                  <a:moveTo>
                    <a:pt x="0" y="64770"/>
                  </a:moveTo>
                  <a:lnTo>
                    <a:pt x="198120" y="0"/>
                  </a:lnTo>
                  <a:lnTo>
                    <a:pt x="257175" y="17145"/>
                  </a:lnTo>
                  <a:lnTo>
                    <a:pt x="295275" y="257175"/>
                  </a:lnTo>
                  <a:lnTo>
                    <a:pt x="116205" y="291465"/>
                  </a:lnTo>
                  <a:lnTo>
                    <a:pt x="87630" y="200025"/>
                  </a:lnTo>
                  <a:lnTo>
                    <a:pt x="66675" y="196215"/>
                  </a:lnTo>
                  <a:lnTo>
                    <a:pt x="20955" y="118110"/>
                  </a:lnTo>
                  <a:lnTo>
                    <a:pt x="0" y="64770"/>
                  </a:lnTo>
                  <a:close/>
                </a:path>
              </a:pathLst>
            </a:custGeom>
            <a:solidFill>
              <a:srgbClr val="87237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Ząbki</a:t>
              </a:r>
            </a:p>
          </p:txBody>
        </p:sp>
        <p:sp>
          <p:nvSpPr>
            <p:cNvPr id="8" name="Wolomin">
              <a:extLst>
                <a:ext uri="{FF2B5EF4-FFF2-40B4-BE49-F238E27FC236}">
                  <a16:creationId xmlns:a16="http://schemas.microsoft.com/office/drawing/2014/main" id="{0C1D6BD6-31A1-2527-1327-364018091BB7}"/>
                </a:ext>
              </a:extLst>
            </p:cNvPr>
            <p:cNvSpPr>
              <a:spLocks/>
            </p:cNvSpPr>
            <p:nvPr/>
          </p:nvSpPr>
          <p:spPr>
            <a:xfrm>
              <a:off x="7359067" y="2103812"/>
              <a:ext cx="796861" cy="719496"/>
            </a:xfrm>
            <a:custGeom>
              <a:avLst/>
              <a:gdLst>
                <a:gd name="connsiteX0" fmla="*/ 0 w 784860"/>
                <a:gd name="connsiteY0" fmla="*/ 232410 h 708660"/>
                <a:gd name="connsiteX1" fmla="*/ 43815 w 784860"/>
                <a:gd name="connsiteY1" fmla="*/ 203835 h 708660"/>
                <a:gd name="connsiteX2" fmla="*/ 45720 w 784860"/>
                <a:gd name="connsiteY2" fmla="*/ 184785 h 708660"/>
                <a:gd name="connsiteX3" fmla="*/ 95250 w 784860"/>
                <a:gd name="connsiteY3" fmla="*/ 184785 h 708660"/>
                <a:gd name="connsiteX4" fmla="*/ 93345 w 784860"/>
                <a:gd name="connsiteY4" fmla="*/ 135255 h 708660"/>
                <a:gd name="connsiteX5" fmla="*/ 123825 w 784860"/>
                <a:gd name="connsiteY5" fmla="*/ 125730 h 708660"/>
                <a:gd name="connsiteX6" fmla="*/ 129540 w 784860"/>
                <a:gd name="connsiteY6" fmla="*/ 72390 h 708660"/>
                <a:gd name="connsiteX7" fmla="*/ 160020 w 784860"/>
                <a:gd name="connsiteY7" fmla="*/ 87630 h 708660"/>
                <a:gd name="connsiteX8" fmla="*/ 217170 w 784860"/>
                <a:gd name="connsiteY8" fmla="*/ 89535 h 708660"/>
                <a:gd name="connsiteX9" fmla="*/ 295275 w 784860"/>
                <a:gd name="connsiteY9" fmla="*/ 99060 h 708660"/>
                <a:gd name="connsiteX10" fmla="*/ 314325 w 784860"/>
                <a:gd name="connsiteY10" fmla="*/ 89535 h 708660"/>
                <a:gd name="connsiteX11" fmla="*/ 329565 w 784860"/>
                <a:gd name="connsiteY11" fmla="*/ 26670 h 708660"/>
                <a:gd name="connsiteX12" fmla="*/ 352425 w 784860"/>
                <a:gd name="connsiteY12" fmla="*/ 0 h 708660"/>
                <a:gd name="connsiteX13" fmla="*/ 360045 w 784860"/>
                <a:gd name="connsiteY13" fmla="*/ 30480 h 708660"/>
                <a:gd name="connsiteX14" fmla="*/ 422910 w 784860"/>
                <a:gd name="connsiteY14" fmla="*/ 55245 h 708660"/>
                <a:gd name="connsiteX15" fmla="*/ 470535 w 784860"/>
                <a:gd name="connsiteY15" fmla="*/ 106680 h 708660"/>
                <a:gd name="connsiteX16" fmla="*/ 483870 w 784860"/>
                <a:gd name="connsiteY16" fmla="*/ 137160 h 708660"/>
                <a:gd name="connsiteX17" fmla="*/ 512445 w 784860"/>
                <a:gd name="connsiteY17" fmla="*/ 146685 h 708660"/>
                <a:gd name="connsiteX18" fmla="*/ 556260 w 784860"/>
                <a:gd name="connsiteY18" fmla="*/ 137160 h 708660"/>
                <a:gd name="connsiteX19" fmla="*/ 594360 w 784860"/>
                <a:gd name="connsiteY19" fmla="*/ 116205 h 708660"/>
                <a:gd name="connsiteX20" fmla="*/ 622935 w 784860"/>
                <a:gd name="connsiteY20" fmla="*/ 131445 h 708660"/>
                <a:gd name="connsiteX21" fmla="*/ 649605 w 784860"/>
                <a:gd name="connsiteY21" fmla="*/ 104775 h 708660"/>
                <a:gd name="connsiteX22" fmla="*/ 784860 w 784860"/>
                <a:gd name="connsiteY22" fmla="*/ 177165 h 708660"/>
                <a:gd name="connsiteX23" fmla="*/ 702945 w 784860"/>
                <a:gd name="connsiteY23" fmla="*/ 327660 h 708660"/>
                <a:gd name="connsiteX24" fmla="*/ 693420 w 784860"/>
                <a:gd name="connsiteY24" fmla="*/ 329565 h 708660"/>
                <a:gd name="connsiteX25" fmla="*/ 647700 w 784860"/>
                <a:gd name="connsiteY25" fmla="*/ 394335 h 708660"/>
                <a:gd name="connsiteX26" fmla="*/ 651510 w 784860"/>
                <a:gd name="connsiteY26" fmla="*/ 470535 h 708660"/>
                <a:gd name="connsiteX27" fmla="*/ 594360 w 784860"/>
                <a:gd name="connsiteY27" fmla="*/ 607695 h 708660"/>
                <a:gd name="connsiteX28" fmla="*/ 619125 w 784860"/>
                <a:gd name="connsiteY28" fmla="*/ 613410 h 708660"/>
                <a:gd name="connsiteX29" fmla="*/ 622935 w 784860"/>
                <a:gd name="connsiteY29" fmla="*/ 683895 h 708660"/>
                <a:gd name="connsiteX30" fmla="*/ 575310 w 784860"/>
                <a:gd name="connsiteY30" fmla="*/ 676275 h 708660"/>
                <a:gd name="connsiteX31" fmla="*/ 421005 w 784860"/>
                <a:gd name="connsiteY31" fmla="*/ 668655 h 708660"/>
                <a:gd name="connsiteX32" fmla="*/ 381000 w 784860"/>
                <a:gd name="connsiteY32" fmla="*/ 685800 h 708660"/>
                <a:gd name="connsiteX33" fmla="*/ 348615 w 784860"/>
                <a:gd name="connsiteY33" fmla="*/ 664845 h 708660"/>
                <a:gd name="connsiteX34" fmla="*/ 266700 w 784860"/>
                <a:gd name="connsiteY34" fmla="*/ 706755 h 708660"/>
                <a:gd name="connsiteX35" fmla="*/ 241935 w 784860"/>
                <a:gd name="connsiteY35" fmla="*/ 693420 h 708660"/>
                <a:gd name="connsiteX36" fmla="*/ 161925 w 784860"/>
                <a:gd name="connsiteY36" fmla="*/ 708660 h 708660"/>
                <a:gd name="connsiteX37" fmla="*/ 106680 w 784860"/>
                <a:gd name="connsiteY37" fmla="*/ 702945 h 708660"/>
                <a:gd name="connsiteX38" fmla="*/ 80010 w 784860"/>
                <a:gd name="connsiteY38" fmla="*/ 674370 h 708660"/>
                <a:gd name="connsiteX39" fmla="*/ 68580 w 784860"/>
                <a:gd name="connsiteY39" fmla="*/ 683895 h 708660"/>
                <a:gd name="connsiteX40" fmla="*/ 38100 w 784860"/>
                <a:gd name="connsiteY40" fmla="*/ 645795 h 708660"/>
                <a:gd name="connsiteX41" fmla="*/ 112395 w 784860"/>
                <a:gd name="connsiteY41" fmla="*/ 581025 h 708660"/>
                <a:gd name="connsiteX42" fmla="*/ 110490 w 784860"/>
                <a:gd name="connsiteY42" fmla="*/ 601980 h 708660"/>
                <a:gd name="connsiteX43" fmla="*/ 198120 w 784860"/>
                <a:gd name="connsiteY43" fmla="*/ 601980 h 708660"/>
                <a:gd name="connsiteX44" fmla="*/ 207645 w 784860"/>
                <a:gd name="connsiteY44" fmla="*/ 556260 h 708660"/>
                <a:gd name="connsiteX45" fmla="*/ 236220 w 784860"/>
                <a:gd name="connsiteY45" fmla="*/ 565785 h 708660"/>
                <a:gd name="connsiteX46" fmla="*/ 262890 w 784860"/>
                <a:gd name="connsiteY46" fmla="*/ 558165 h 708660"/>
                <a:gd name="connsiteX47" fmla="*/ 268605 w 784860"/>
                <a:gd name="connsiteY47" fmla="*/ 520065 h 708660"/>
                <a:gd name="connsiteX48" fmla="*/ 194310 w 784860"/>
                <a:gd name="connsiteY48" fmla="*/ 491490 h 708660"/>
                <a:gd name="connsiteX49" fmla="*/ 175260 w 784860"/>
                <a:gd name="connsiteY49" fmla="*/ 455295 h 708660"/>
                <a:gd name="connsiteX50" fmla="*/ 184785 w 784860"/>
                <a:gd name="connsiteY50" fmla="*/ 445770 h 708660"/>
                <a:gd name="connsiteX51" fmla="*/ 184785 w 784860"/>
                <a:gd name="connsiteY51" fmla="*/ 426720 h 708660"/>
                <a:gd name="connsiteX52" fmla="*/ 165735 w 784860"/>
                <a:gd name="connsiteY52" fmla="*/ 422910 h 708660"/>
                <a:gd name="connsiteX53" fmla="*/ 156210 w 784860"/>
                <a:gd name="connsiteY53" fmla="*/ 384810 h 708660"/>
                <a:gd name="connsiteX54" fmla="*/ 165735 w 784860"/>
                <a:gd name="connsiteY54" fmla="*/ 371475 h 708660"/>
                <a:gd name="connsiteX55" fmla="*/ 125730 w 784860"/>
                <a:gd name="connsiteY55" fmla="*/ 299085 h 708660"/>
                <a:gd name="connsiteX56" fmla="*/ 64770 w 784860"/>
                <a:gd name="connsiteY56" fmla="*/ 274320 h 708660"/>
                <a:gd name="connsiteX57" fmla="*/ 0 w 784860"/>
                <a:gd name="connsiteY57" fmla="*/ 232410 h 708660"/>
                <a:gd name="connsiteX0" fmla="*/ 0 w 784860"/>
                <a:gd name="connsiteY0" fmla="*/ 232410 h 708660"/>
                <a:gd name="connsiteX1" fmla="*/ 19050 w 784860"/>
                <a:gd name="connsiteY1" fmla="*/ 217170 h 708660"/>
                <a:gd name="connsiteX2" fmla="*/ 43815 w 784860"/>
                <a:gd name="connsiteY2" fmla="*/ 203835 h 708660"/>
                <a:gd name="connsiteX3" fmla="*/ 45720 w 784860"/>
                <a:gd name="connsiteY3" fmla="*/ 184785 h 708660"/>
                <a:gd name="connsiteX4" fmla="*/ 95250 w 784860"/>
                <a:gd name="connsiteY4" fmla="*/ 184785 h 708660"/>
                <a:gd name="connsiteX5" fmla="*/ 93345 w 784860"/>
                <a:gd name="connsiteY5" fmla="*/ 135255 h 708660"/>
                <a:gd name="connsiteX6" fmla="*/ 123825 w 784860"/>
                <a:gd name="connsiteY6" fmla="*/ 125730 h 708660"/>
                <a:gd name="connsiteX7" fmla="*/ 129540 w 784860"/>
                <a:gd name="connsiteY7" fmla="*/ 72390 h 708660"/>
                <a:gd name="connsiteX8" fmla="*/ 160020 w 784860"/>
                <a:gd name="connsiteY8" fmla="*/ 87630 h 708660"/>
                <a:gd name="connsiteX9" fmla="*/ 217170 w 784860"/>
                <a:gd name="connsiteY9" fmla="*/ 89535 h 708660"/>
                <a:gd name="connsiteX10" fmla="*/ 295275 w 784860"/>
                <a:gd name="connsiteY10" fmla="*/ 99060 h 708660"/>
                <a:gd name="connsiteX11" fmla="*/ 314325 w 784860"/>
                <a:gd name="connsiteY11" fmla="*/ 89535 h 708660"/>
                <a:gd name="connsiteX12" fmla="*/ 329565 w 784860"/>
                <a:gd name="connsiteY12" fmla="*/ 26670 h 708660"/>
                <a:gd name="connsiteX13" fmla="*/ 352425 w 784860"/>
                <a:gd name="connsiteY13" fmla="*/ 0 h 708660"/>
                <a:gd name="connsiteX14" fmla="*/ 360045 w 784860"/>
                <a:gd name="connsiteY14" fmla="*/ 30480 h 708660"/>
                <a:gd name="connsiteX15" fmla="*/ 422910 w 784860"/>
                <a:gd name="connsiteY15" fmla="*/ 55245 h 708660"/>
                <a:gd name="connsiteX16" fmla="*/ 470535 w 784860"/>
                <a:gd name="connsiteY16" fmla="*/ 106680 h 708660"/>
                <a:gd name="connsiteX17" fmla="*/ 483870 w 784860"/>
                <a:gd name="connsiteY17" fmla="*/ 137160 h 708660"/>
                <a:gd name="connsiteX18" fmla="*/ 512445 w 784860"/>
                <a:gd name="connsiteY18" fmla="*/ 146685 h 708660"/>
                <a:gd name="connsiteX19" fmla="*/ 556260 w 784860"/>
                <a:gd name="connsiteY19" fmla="*/ 137160 h 708660"/>
                <a:gd name="connsiteX20" fmla="*/ 594360 w 784860"/>
                <a:gd name="connsiteY20" fmla="*/ 116205 h 708660"/>
                <a:gd name="connsiteX21" fmla="*/ 622935 w 784860"/>
                <a:gd name="connsiteY21" fmla="*/ 131445 h 708660"/>
                <a:gd name="connsiteX22" fmla="*/ 649605 w 784860"/>
                <a:gd name="connsiteY22" fmla="*/ 104775 h 708660"/>
                <a:gd name="connsiteX23" fmla="*/ 784860 w 784860"/>
                <a:gd name="connsiteY23" fmla="*/ 177165 h 708660"/>
                <a:gd name="connsiteX24" fmla="*/ 702945 w 784860"/>
                <a:gd name="connsiteY24" fmla="*/ 327660 h 708660"/>
                <a:gd name="connsiteX25" fmla="*/ 693420 w 784860"/>
                <a:gd name="connsiteY25" fmla="*/ 329565 h 708660"/>
                <a:gd name="connsiteX26" fmla="*/ 647700 w 784860"/>
                <a:gd name="connsiteY26" fmla="*/ 394335 h 708660"/>
                <a:gd name="connsiteX27" fmla="*/ 651510 w 784860"/>
                <a:gd name="connsiteY27" fmla="*/ 470535 h 708660"/>
                <a:gd name="connsiteX28" fmla="*/ 594360 w 784860"/>
                <a:gd name="connsiteY28" fmla="*/ 607695 h 708660"/>
                <a:gd name="connsiteX29" fmla="*/ 619125 w 784860"/>
                <a:gd name="connsiteY29" fmla="*/ 613410 h 708660"/>
                <a:gd name="connsiteX30" fmla="*/ 622935 w 784860"/>
                <a:gd name="connsiteY30" fmla="*/ 683895 h 708660"/>
                <a:gd name="connsiteX31" fmla="*/ 575310 w 784860"/>
                <a:gd name="connsiteY31" fmla="*/ 676275 h 708660"/>
                <a:gd name="connsiteX32" fmla="*/ 421005 w 784860"/>
                <a:gd name="connsiteY32" fmla="*/ 668655 h 708660"/>
                <a:gd name="connsiteX33" fmla="*/ 381000 w 784860"/>
                <a:gd name="connsiteY33" fmla="*/ 685800 h 708660"/>
                <a:gd name="connsiteX34" fmla="*/ 348615 w 784860"/>
                <a:gd name="connsiteY34" fmla="*/ 664845 h 708660"/>
                <a:gd name="connsiteX35" fmla="*/ 266700 w 784860"/>
                <a:gd name="connsiteY35" fmla="*/ 706755 h 708660"/>
                <a:gd name="connsiteX36" fmla="*/ 241935 w 784860"/>
                <a:gd name="connsiteY36" fmla="*/ 693420 h 708660"/>
                <a:gd name="connsiteX37" fmla="*/ 161925 w 784860"/>
                <a:gd name="connsiteY37" fmla="*/ 708660 h 708660"/>
                <a:gd name="connsiteX38" fmla="*/ 106680 w 784860"/>
                <a:gd name="connsiteY38" fmla="*/ 702945 h 708660"/>
                <a:gd name="connsiteX39" fmla="*/ 80010 w 784860"/>
                <a:gd name="connsiteY39" fmla="*/ 674370 h 708660"/>
                <a:gd name="connsiteX40" fmla="*/ 68580 w 784860"/>
                <a:gd name="connsiteY40" fmla="*/ 683895 h 708660"/>
                <a:gd name="connsiteX41" fmla="*/ 38100 w 784860"/>
                <a:gd name="connsiteY41" fmla="*/ 645795 h 708660"/>
                <a:gd name="connsiteX42" fmla="*/ 112395 w 784860"/>
                <a:gd name="connsiteY42" fmla="*/ 581025 h 708660"/>
                <a:gd name="connsiteX43" fmla="*/ 110490 w 784860"/>
                <a:gd name="connsiteY43" fmla="*/ 601980 h 708660"/>
                <a:gd name="connsiteX44" fmla="*/ 198120 w 784860"/>
                <a:gd name="connsiteY44" fmla="*/ 601980 h 708660"/>
                <a:gd name="connsiteX45" fmla="*/ 207645 w 784860"/>
                <a:gd name="connsiteY45" fmla="*/ 556260 h 708660"/>
                <a:gd name="connsiteX46" fmla="*/ 236220 w 784860"/>
                <a:gd name="connsiteY46" fmla="*/ 565785 h 708660"/>
                <a:gd name="connsiteX47" fmla="*/ 262890 w 784860"/>
                <a:gd name="connsiteY47" fmla="*/ 558165 h 708660"/>
                <a:gd name="connsiteX48" fmla="*/ 268605 w 784860"/>
                <a:gd name="connsiteY48" fmla="*/ 520065 h 708660"/>
                <a:gd name="connsiteX49" fmla="*/ 194310 w 784860"/>
                <a:gd name="connsiteY49" fmla="*/ 491490 h 708660"/>
                <a:gd name="connsiteX50" fmla="*/ 175260 w 784860"/>
                <a:gd name="connsiteY50" fmla="*/ 455295 h 708660"/>
                <a:gd name="connsiteX51" fmla="*/ 184785 w 784860"/>
                <a:gd name="connsiteY51" fmla="*/ 445770 h 708660"/>
                <a:gd name="connsiteX52" fmla="*/ 184785 w 784860"/>
                <a:gd name="connsiteY52" fmla="*/ 426720 h 708660"/>
                <a:gd name="connsiteX53" fmla="*/ 165735 w 784860"/>
                <a:gd name="connsiteY53" fmla="*/ 422910 h 708660"/>
                <a:gd name="connsiteX54" fmla="*/ 156210 w 784860"/>
                <a:gd name="connsiteY54" fmla="*/ 384810 h 708660"/>
                <a:gd name="connsiteX55" fmla="*/ 165735 w 784860"/>
                <a:gd name="connsiteY55" fmla="*/ 371475 h 708660"/>
                <a:gd name="connsiteX56" fmla="*/ 125730 w 784860"/>
                <a:gd name="connsiteY56" fmla="*/ 299085 h 708660"/>
                <a:gd name="connsiteX57" fmla="*/ 64770 w 784860"/>
                <a:gd name="connsiteY57" fmla="*/ 274320 h 708660"/>
                <a:gd name="connsiteX58" fmla="*/ 0 w 784860"/>
                <a:gd name="connsiteY58" fmla="*/ 232410 h 708660"/>
                <a:gd name="connsiteX0" fmla="*/ 0 w 784860"/>
                <a:gd name="connsiteY0" fmla="*/ 232410 h 708660"/>
                <a:gd name="connsiteX1" fmla="*/ 3810 w 784860"/>
                <a:gd name="connsiteY1" fmla="*/ 200025 h 708660"/>
                <a:gd name="connsiteX2" fmla="*/ 43815 w 784860"/>
                <a:gd name="connsiteY2" fmla="*/ 203835 h 708660"/>
                <a:gd name="connsiteX3" fmla="*/ 45720 w 784860"/>
                <a:gd name="connsiteY3" fmla="*/ 184785 h 708660"/>
                <a:gd name="connsiteX4" fmla="*/ 95250 w 784860"/>
                <a:gd name="connsiteY4" fmla="*/ 184785 h 708660"/>
                <a:gd name="connsiteX5" fmla="*/ 93345 w 784860"/>
                <a:gd name="connsiteY5" fmla="*/ 135255 h 708660"/>
                <a:gd name="connsiteX6" fmla="*/ 123825 w 784860"/>
                <a:gd name="connsiteY6" fmla="*/ 125730 h 708660"/>
                <a:gd name="connsiteX7" fmla="*/ 129540 w 784860"/>
                <a:gd name="connsiteY7" fmla="*/ 72390 h 708660"/>
                <a:gd name="connsiteX8" fmla="*/ 160020 w 784860"/>
                <a:gd name="connsiteY8" fmla="*/ 87630 h 708660"/>
                <a:gd name="connsiteX9" fmla="*/ 217170 w 784860"/>
                <a:gd name="connsiteY9" fmla="*/ 89535 h 708660"/>
                <a:gd name="connsiteX10" fmla="*/ 295275 w 784860"/>
                <a:gd name="connsiteY10" fmla="*/ 99060 h 708660"/>
                <a:gd name="connsiteX11" fmla="*/ 314325 w 784860"/>
                <a:gd name="connsiteY11" fmla="*/ 89535 h 708660"/>
                <a:gd name="connsiteX12" fmla="*/ 329565 w 784860"/>
                <a:gd name="connsiteY12" fmla="*/ 26670 h 708660"/>
                <a:gd name="connsiteX13" fmla="*/ 352425 w 784860"/>
                <a:gd name="connsiteY13" fmla="*/ 0 h 708660"/>
                <a:gd name="connsiteX14" fmla="*/ 360045 w 784860"/>
                <a:gd name="connsiteY14" fmla="*/ 30480 h 708660"/>
                <a:gd name="connsiteX15" fmla="*/ 422910 w 784860"/>
                <a:gd name="connsiteY15" fmla="*/ 55245 h 708660"/>
                <a:gd name="connsiteX16" fmla="*/ 470535 w 784860"/>
                <a:gd name="connsiteY16" fmla="*/ 106680 h 708660"/>
                <a:gd name="connsiteX17" fmla="*/ 483870 w 784860"/>
                <a:gd name="connsiteY17" fmla="*/ 137160 h 708660"/>
                <a:gd name="connsiteX18" fmla="*/ 512445 w 784860"/>
                <a:gd name="connsiteY18" fmla="*/ 146685 h 708660"/>
                <a:gd name="connsiteX19" fmla="*/ 556260 w 784860"/>
                <a:gd name="connsiteY19" fmla="*/ 137160 h 708660"/>
                <a:gd name="connsiteX20" fmla="*/ 594360 w 784860"/>
                <a:gd name="connsiteY20" fmla="*/ 116205 h 708660"/>
                <a:gd name="connsiteX21" fmla="*/ 622935 w 784860"/>
                <a:gd name="connsiteY21" fmla="*/ 131445 h 708660"/>
                <a:gd name="connsiteX22" fmla="*/ 649605 w 784860"/>
                <a:gd name="connsiteY22" fmla="*/ 104775 h 708660"/>
                <a:gd name="connsiteX23" fmla="*/ 784860 w 784860"/>
                <a:gd name="connsiteY23" fmla="*/ 177165 h 708660"/>
                <a:gd name="connsiteX24" fmla="*/ 702945 w 784860"/>
                <a:gd name="connsiteY24" fmla="*/ 327660 h 708660"/>
                <a:gd name="connsiteX25" fmla="*/ 693420 w 784860"/>
                <a:gd name="connsiteY25" fmla="*/ 329565 h 708660"/>
                <a:gd name="connsiteX26" fmla="*/ 647700 w 784860"/>
                <a:gd name="connsiteY26" fmla="*/ 394335 h 708660"/>
                <a:gd name="connsiteX27" fmla="*/ 651510 w 784860"/>
                <a:gd name="connsiteY27" fmla="*/ 470535 h 708660"/>
                <a:gd name="connsiteX28" fmla="*/ 594360 w 784860"/>
                <a:gd name="connsiteY28" fmla="*/ 607695 h 708660"/>
                <a:gd name="connsiteX29" fmla="*/ 619125 w 784860"/>
                <a:gd name="connsiteY29" fmla="*/ 613410 h 708660"/>
                <a:gd name="connsiteX30" fmla="*/ 622935 w 784860"/>
                <a:gd name="connsiteY30" fmla="*/ 683895 h 708660"/>
                <a:gd name="connsiteX31" fmla="*/ 575310 w 784860"/>
                <a:gd name="connsiteY31" fmla="*/ 676275 h 708660"/>
                <a:gd name="connsiteX32" fmla="*/ 421005 w 784860"/>
                <a:gd name="connsiteY32" fmla="*/ 668655 h 708660"/>
                <a:gd name="connsiteX33" fmla="*/ 381000 w 784860"/>
                <a:gd name="connsiteY33" fmla="*/ 685800 h 708660"/>
                <a:gd name="connsiteX34" fmla="*/ 348615 w 784860"/>
                <a:gd name="connsiteY34" fmla="*/ 664845 h 708660"/>
                <a:gd name="connsiteX35" fmla="*/ 266700 w 784860"/>
                <a:gd name="connsiteY35" fmla="*/ 706755 h 708660"/>
                <a:gd name="connsiteX36" fmla="*/ 241935 w 784860"/>
                <a:gd name="connsiteY36" fmla="*/ 693420 h 708660"/>
                <a:gd name="connsiteX37" fmla="*/ 161925 w 784860"/>
                <a:gd name="connsiteY37" fmla="*/ 708660 h 708660"/>
                <a:gd name="connsiteX38" fmla="*/ 106680 w 784860"/>
                <a:gd name="connsiteY38" fmla="*/ 702945 h 708660"/>
                <a:gd name="connsiteX39" fmla="*/ 80010 w 784860"/>
                <a:gd name="connsiteY39" fmla="*/ 674370 h 708660"/>
                <a:gd name="connsiteX40" fmla="*/ 68580 w 784860"/>
                <a:gd name="connsiteY40" fmla="*/ 683895 h 708660"/>
                <a:gd name="connsiteX41" fmla="*/ 38100 w 784860"/>
                <a:gd name="connsiteY41" fmla="*/ 645795 h 708660"/>
                <a:gd name="connsiteX42" fmla="*/ 112395 w 784860"/>
                <a:gd name="connsiteY42" fmla="*/ 581025 h 708660"/>
                <a:gd name="connsiteX43" fmla="*/ 110490 w 784860"/>
                <a:gd name="connsiteY43" fmla="*/ 601980 h 708660"/>
                <a:gd name="connsiteX44" fmla="*/ 198120 w 784860"/>
                <a:gd name="connsiteY44" fmla="*/ 601980 h 708660"/>
                <a:gd name="connsiteX45" fmla="*/ 207645 w 784860"/>
                <a:gd name="connsiteY45" fmla="*/ 556260 h 708660"/>
                <a:gd name="connsiteX46" fmla="*/ 236220 w 784860"/>
                <a:gd name="connsiteY46" fmla="*/ 565785 h 708660"/>
                <a:gd name="connsiteX47" fmla="*/ 262890 w 784860"/>
                <a:gd name="connsiteY47" fmla="*/ 558165 h 708660"/>
                <a:gd name="connsiteX48" fmla="*/ 268605 w 784860"/>
                <a:gd name="connsiteY48" fmla="*/ 520065 h 708660"/>
                <a:gd name="connsiteX49" fmla="*/ 194310 w 784860"/>
                <a:gd name="connsiteY49" fmla="*/ 491490 h 708660"/>
                <a:gd name="connsiteX50" fmla="*/ 175260 w 784860"/>
                <a:gd name="connsiteY50" fmla="*/ 455295 h 708660"/>
                <a:gd name="connsiteX51" fmla="*/ 184785 w 784860"/>
                <a:gd name="connsiteY51" fmla="*/ 445770 h 708660"/>
                <a:gd name="connsiteX52" fmla="*/ 184785 w 784860"/>
                <a:gd name="connsiteY52" fmla="*/ 426720 h 708660"/>
                <a:gd name="connsiteX53" fmla="*/ 165735 w 784860"/>
                <a:gd name="connsiteY53" fmla="*/ 422910 h 708660"/>
                <a:gd name="connsiteX54" fmla="*/ 156210 w 784860"/>
                <a:gd name="connsiteY54" fmla="*/ 384810 h 708660"/>
                <a:gd name="connsiteX55" fmla="*/ 165735 w 784860"/>
                <a:gd name="connsiteY55" fmla="*/ 371475 h 708660"/>
                <a:gd name="connsiteX56" fmla="*/ 125730 w 784860"/>
                <a:gd name="connsiteY56" fmla="*/ 299085 h 708660"/>
                <a:gd name="connsiteX57" fmla="*/ 64770 w 784860"/>
                <a:gd name="connsiteY57" fmla="*/ 274320 h 708660"/>
                <a:gd name="connsiteX58" fmla="*/ 0 w 784860"/>
                <a:gd name="connsiteY58" fmla="*/ 232410 h 708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84860" h="708660">
                  <a:moveTo>
                    <a:pt x="0" y="232410"/>
                  </a:moveTo>
                  <a:lnTo>
                    <a:pt x="3810" y="200025"/>
                  </a:lnTo>
                  <a:lnTo>
                    <a:pt x="43815" y="203835"/>
                  </a:lnTo>
                  <a:lnTo>
                    <a:pt x="45720" y="184785"/>
                  </a:lnTo>
                  <a:lnTo>
                    <a:pt x="95250" y="184785"/>
                  </a:lnTo>
                  <a:lnTo>
                    <a:pt x="93345" y="135255"/>
                  </a:lnTo>
                  <a:lnTo>
                    <a:pt x="123825" y="125730"/>
                  </a:lnTo>
                  <a:lnTo>
                    <a:pt x="129540" y="72390"/>
                  </a:lnTo>
                  <a:lnTo>
                    <a:pt x="160020" y="87630"/>
                  </a:lnTo>
                  <a:lnTo>
                    <a:pt x="217170" y="89535"/>
                  </a:lnTo>
                  <a:lnTo>
                    <a:pt x="295275" y="99060"/>
                  </a:lnTo>
                  <a:lnTo>
                    <a:pt x="314325" y="89535"/>
                  </a:lnTo>
                  <a:lnTo>
                    <a:pt x="329565" y="26670"/>
                  </a:lnTo>
                  <a:lnTo>
                    <a:pt x="352425" y="0"/>
                  </a:lnTo>
                  <a:lnTo>
                    <a:pt x="360045" y="30480"/>
                  </a:lnTo>
                  <a:lnTo>
                    <a:pt x="422910" y="55245"/>
                  </a:lnTo>
                  <a:lnTo>
                    <a:pt x="470535" y="106680"/>
                  </a:lnTo>
                  <a:lnTo>
                    <a:pt x="483870" y="137160"/>
                  </a:lnTo>
                  <a:lnTo>
                    <a:pt x="512445" y="146685"/>
                  </a:lnTo>
                  <a:lnTo>
                    <a:pt x="556260" y="137160"/>
                  </a:lnTo>
                  <a:lnTo>
                    <a:pt x="594360" y="116205"/>
                  </a:lnTo>
                  <a:lnTo>
                    <a:pt x="622935" y="131445"/>
                  </a:lnTo>
                  <a:lnTo>
                    <a:pt x="649605" y="104775"/>
                  </a:lnTo>
                  <a:lnTo>
                    <a:pt x="784860" y="177165"/>
                  </a:lnTo>
                  <a:lnTo>
                    <a:pt x="702945" y="327660"/>
                  </a:lnTo>
                  <a:lnTo>
                    <a:pt x="693420" y="329565"/>
                  </a:lnTo>
                  <a:lnTo>
                    <a:pt x="647700" y="394335"/>
                  </a:lnTo>
                  <a:lnTo>
                    <a:pt x="651510" y="470535"/>
                  </a:lnTo>
                  <a:lnTo>
                    <a:pt x="594360" y="607695"/>
                  </a:lnTo>
                  <a:lnTo>
                    <a:pt x="619125" y="613410"/>
                  </a:lnTo>
                  <a:lnTo>
                    <a:pt x="622935" y="683895"/>
                  </a:lnTo>
                  <a:lnTo>
                    <a:pt x="575310" y="676275"/>
                  </a:lnTo>
                  <a:lnTo>
                    <a:pt x="421005" y="668655"/>
                  </a:lnTo>
                  <a:lnTo>
                    <a:pt x="381000" y="685800"/>
                  </a:lnTo>
                  <a:lnTo>
                    <a:pt x="348615" y="664845"/>
                  </a:lnTo>
                  <a:lnTo>
                    <a:pt x="266700" y="706755"/>
                  </a:lnTo>
                  <a:lnTo>
                    <a:pt x="241935" y="693420"/>
                  </a:lnTo>
                  <a:lnTo>
                    <a:pt x="161925" y="708660"/>
                  </a:lnTo>
                  <a:lnTo>
                    <a:pt x="106680" y="702945"/>
                  </a:lnTo>
                  <a:lnTo>
                    <a:pt x="80010" y="674370"/>
                  </a:lnTo>
                  <a:lnTo>
                    <a:pt x="68580" y="683895"/>
                  </a:lnTo>
                  <a:lnTo>
                    <a:pt x="38100" y="645795"/>
                  </a:lnTo>
                  <a:lnTo>
                    <a:pt x="112395" y="581025"/>
                  </a:lnTo>
                  <a:lnTo>
                    <a:pt x="110490" y="601980"/>
                  </a:lnTo>
                  <a:lnTo>
                    <a:pt x="198120" y="601980"/>
                  </a:lnTo>
                  <a:lnTo>
                    <a:pt x="207645" y="556260"/>
                  </a:lnTo>
                  <a:lnTo>
                    <a:pt x="236220" y="565785"/>
                  </a:lnTo>
                  <a:lnTo>
                    <a:pt x="262890" y="558165"/>
                  </a:lnTo>
                  <a:lnTo>
                    <a:pt x="268605" y="520065"/>
                  </a:lnTo>
                  <a:lnTo>
                    <a:pt x="194310" y="491490"/>
                  </a:lnTo>
                  <a:lnTo>
                    <a:pt x="175260" y="455295"/>
                  </a:lnTo>
                  <a:lnTo>
                    <a:pt x="184785" y="445770"/>
                  </a:lnTo>
                  <a:lnTo>
                    <a:pt x="184785" y="426720"/>
                  </a:lnTo>
                  <a:lnTo>
                    <a:pt x="165735" y="422910"/>
                  </a:lnTo>
                  <a:lnTo>
                    <a:pt x="156210" y="384810"/>
                  </a:lnTo>
                  <a:lnTo>
                    <a:pt x="165735" y="371475"/>
                  </a:lnTo>
                  <a:lnTo>
                    <a:pt x="125730" y="299085"/>
                  </a:lnTo>
                  <a:lnTo>
                    <a:pt x="64770" y="274320"/>
                  </a:lnTo>
                  <a:lnTo>
                    <a:pt x="0" y="23241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Wołomin</a:t>
              </a:r>
            </a:p>
          </p:txBody>
        </p:sp>
        <p:sp>
          <p:nvSpPr>
            <p:cNvPr id="9" name="Wieliszew">
              <a:extLst>
                <a:ext uri="{FF2B5EF4-FFF2-40B4-BE49-F238E27FC236}">
                  <a16:creationId xmlns:a16="http://schemas.microsoft.com/office/drawing/2014/main" id="{F0217544-F82F-AC32-BE05-CB0E11A2EFE6}"/>
                </a:ext>
              </a:extLst>
            </p:cNvPr>
            <p:cNvSpPr>
              <a:spLocks/>
            </p:cNvSpPr>
            <p:nvPr/>
          </p:nvSpPr>
          <p:spPr>
            <a:xfrm>
              <a:off x="5193161" y="1361106"/>
              <a:ext cx="1225920" cy="628592"/>
            </a:xfrm>
            <a:custGeom>
              <a:avLst/>
              <a:gdLst>
                <a:gd name="connsiteX0" fmla="*/ 767402 w 1207457"/>
                <a:gd name="connsiteY0" fmla="*/ 0 h 619125"/>
                <a:gd name="connsiteX1" fmla="*/ 855032 w 1207457"/>
                <a:gd name="connsiteY1" fmla="*/ 3810 h 619125"/>
                <a:gd name="connsiteX2" fmla="*/ 917897 w 1207457"/>
                <a:gd name="connsiteY2" fmla="*/ 26670 h 619125"/>
                <a:gd name="connsiteX3" fmla="*/ 1049342 w 1207457"/>
                <a:gd name="connsiteY3" fmla="*/ 116205 h 619125"/>
                <a:gd name="connsiteX4" fmla="*/ 1163642 w 1207457"/>
                <a:gd name="connsiteY4" fmla="*/ 196215 h 619125"/>
                <a:gd name="connsiteX5" fmla="*/ 1140782 w 1207457"/>
                <a:gd name="connsiteY5" fmla="*/ 234315 h 619125"/>
                <a:gd name="connsiteX6" fmla="*/ 1161737 w 1207457"/>
                <a:gd name="connsiteY6" fmla="*/ 289560 h 619125"/>
                <a:gd name="connsiteX7" fmla="*/ 1184597 w 1207457"/>
                <a:gd name="connsiteY7" fmla="*/ 280035 h 619125"/>
                <a:gd name="connsiteX8" fmla="*/ 1207457 w 1207457"/>
                <a:gd name="connsiteY8" fmla="*/ 337185 h 619125"/>
                <a:gd name="connsiteX9" fmla="*/ 1161737 w 1207457"/>
                <a:gd name="connsiteY9" fmla="*/ 453390 h 619125"/>
                <a:gd name="connsiteX10" fmla="*/ 1121732 w 1207457"/>
                <a:gd name="connsiteY10" fmla="*/ 584835 h 619125"/>
                <a:gd name="connsiteX11" fmla="*/ 1077917 w 1207457"/>
                <a:gd name="connsiteY11" fmla="*/ 592455 h 619125"/>
                <a:gd name="connsiteX12" fmla="*/ 1060772 w 1207457"/>
                <a:gd name="connsiteY12" fmla="*/ 619125 h 619125"/>
                <a:gd name="connsiteX13" fmla="*/ 980762 w 1207457"/>
                <a:gd name="connsiteY13" fmla="*/ 567690 h 619125"/>
                <a:gd name="connsiteX14" fmla="*/ 933137 w 1207457"/>
                <a:gd name="connsiteY14" fmla="*/ 598170 h 619125"/>
                <a:gd name="connsiteX15" fmla="*/ 883607 w 1207457"/>
                <a:gd name="connsiteY15" fmla="*/ 569595 h 619125"/>
                <a:gd name="connsiteX16" fmla="*/ 895037 w 1207457"/>
                <a:gd name="connsiteY16" fmla="*/ 548640 h 619125"/>
                <a:gd name="connsiteX17" fmla="*/ 845507 w 1207457"/>
                <a:gd name="connsiteY17" fmla="*/ 525780 h 619125"/>
                <a:gd name="connsiteX18" fmla="*/ 811217 w 1207457"/>
                <a:gd name="connsiteY18" fmla="*/ 546735 h 619125"/>
                <a:gd name="connsiteX19" fmla="*/ 782642 w 1207457"/>
                <a:gd name="connsiteY19" fmla="*/ 598170 h 619125"/>
                <a:gd name="connsiteX20" fmla="*/ 696917 w 1207457"/>
                <a:gd name="connsiteY20" fmla="*/ 537210 h 619125"/>
                <a:gd name="connsiteX21" fmla="*/ 655007 w 1207457"/>
                <a:gd name="connsiteY21" fmla="*/ 537210 h 619125"/>
                <a:gd name="connsiteX22" fmla="*/ 595952 w 1207457"/>
                <a:gd name="connsiteY22" fmla="*/ 466725 h 619125"/>
                <a:gd name="connsiteX23" fmla="*/ 546422 w 1207457"/>
                <a:gd name="connsiteY23" fmla="*/ 518160 h 619125"/>
                <a:gd name="connsiteX24" fmla="*/ 428312 w 1207457"/>
                <a:gd name="connsiteY24" fmla="*/ 567690 h 619125"/>
                <a:gd name="connsiteX25" fmla="*/ 241622 w 1207457"/>
                <a:gd name="connsiteY25" fmla="*/ 531495 h 619125"/>
                <a:gd name="connsiteX26" fmla="*/ 104462 w 1207457"/>
                <a:gd name="connsiteY26" fmla="*/ 542925 h 619125"/>
                <a:gd name="connsiteX27" fmla="*/ 104462 w 1207457"/>
                <a:gd name="connsiteY27" fmla="*/ 577215 h 619125"/>
                <a:gd name="connsiteX28" fmla="*/ 70172 w 1207457"/>
                <a:gd name="connsiteY28" fmla="*/ 605790 h 619125"/>
                <a:gd name="connsiteX29" fmla="*/ 9401 w 1207457"/>
                <a:gd name="connsiteY29" fmla="*/ 578167 h 619125"/>
                <a:gd name="connsiteX30" fmla="*/ 0 w 1207457"/>
                <a:gd name="connsiteY30" fmla="*/ 376978 h 619125"/>
                <a:gd name="connsiteX31" fmla="*/ 27547 w 1207457"/>
                <a:gd name="connsiteY31" fmla="*/ 352875 h 619125"/>
                <a:gd name="connsiteX32" fmla="*/ 28262 w 1207457"/>
                <a:gd name="connsiteY32" fmla="*/ 352425 h 619125"/>
                <a:gd name="connsiteX33" fmla="*/ 28224 w 1207457"/>
                <a:gd name="connsiteY33" fmla="*/ 352282 h 619125"/>
                <a:gd name="connsiteX34" fmla="*/ 30480 w 1207457"/>
                <a:gd name="connsiteY34" fmla="*/ 350308 h 619125"/>
                <a:gd name="connsiteX35" fmla="*/ 27425 w 1207457"/>
                <a:gd name="connsiteY35" fmla="*/ 349263 h 619125"/>
                <a:gd name="connsiteX36" fmla="*/ 11117 w 1207457"/>
                <a:gd name="connsiteY36" fmla="*/ 287655 h 619125"/>
                <a:gd name="connsiteX37" fmla="*/ 11117 w 1207457"/>
                <a:gd name="connsiteY37" fmla="*/ 203835 h 619125"/>
                <a:gd name="connsiteX38" fmla="*/ 51122 w 1207457"/>
                <a:gd name="connsiteY38" fmla="*/ 156210 h 619125"/>
                <a:gd name="connsiteX39" fmla="*/ 104462 w 1207457"/>
                <a:gd name="connsiteY39" fmla="*/ 142875 h 619125"/>
                <a:gd name="connsiteX40" fmla="*/ 134942 w 1207457"/>
                <a:gd name="connsiteY40" fmla="*/ 171450 h 619125"/>
                <a:gd name="connsiteX41" fmla="*/ 136847 w 1207457"/>
                <a:gd name="connsiteY41" fmla="*/ 139065 h 619125"/>
                <a:gd name="connsiteX42" fmla="*/ 190187 w 1207457"/>
                <a:gd name="connsiteY42" fmla="*/ 99060 h 619125"/>
                <a:gd name="connsiteX43" fmla="*/ 300677 w 1207457"/>
                <a:gd name="connsiteY43" fmla="*/ 51435 h 619125"/>
                <a:gd name="connsiteX44" fmla="*/ 359732 w 1207457"/>
                <a:gd name="connsiteY44" fmla="*/ 57150 h 619125"/>
                <a:gd name="connsiteX45" fmla="*/ 388307 w 1207457"/>
                <a:gd name="connsiteY45" fmla="*/ 40005 h 619125"/>
                <a:gd name="connsiteX46" fmla="*/ 569282 w 1207457"/>
                <a:gd name="connsiteY46" fmla="*/ 55245 h 619125"/>
                <a:gd name="connsiteX47" fmla="*/ 641672 w 1207457"/>
                <a:gd name="connsiteY47" fmla="*/ 51435 h 619125"/>
                <a:gd name="connsiteX48" fmla="*/ 689297 w 1207457"/>
                <a:gd name="connsiteY48" fmla="*/ 20955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07457" h="619125">
                  <a:moveTo>
                    <a:pt x="767402" y="0"/>
                  </a:moveTo>
                  <a:lnTo>
                    <a:pt x="855032" y="3810"/>
                  </a:lnTo>
                  <a:lnTo>
                    <a:pt x="917897" y="26670"/>
                  </a:lnTo>
                  <a:lnTo>
                    <a:pt x="1049342" y="116205"/>
                  </a:lnTo>
                  <a:lnTo>
                    <a:pt x="1163642" y="196215"/>
                  </a:lnTo>
                  <a:lnTo>
                    <a:pt x="1140782" y="234315"/>
                  </a:lnTo>
                  <a:lnTo>
                    <a:pt x="1161737" y="289560"/>
                  </a:lnTo>
                  <a:lnTo>
                    <a:pt x="1184597" y="280035"/>
                  </a:lnTo>
                  <a:lnTo>
                    <a:pt x="1207457" y="337185"/>
                  </a:lnTo>
                  <a:lnTo>
                    <a:pt x="1161737" y="453390"/>
                  </a:lnTo>
                  <a:lnTo>
                    <a:pt x="1121732" y="584835"/>
                  </a:lnTo>
                  <a:lnTo>
                    <a:pt x="1077917" y="592455"/>
                  </a:lnTo>
                  <a:lnTo>
                    <a:pt x="1060772" y="619125"/>
                  </a:lnTo>
                  <a:lnTo>
                    <a:pt x="980762" y="567690"/>
                  </a:lnTo>
                  <a:lnTo>
                    <a:pt x="933137" y="598170"/>
                  </a:lnTo>
                  <a:lnTo>
                    <a:pt x="883607" y="569595"/>
                  </a:lnTo>
                  <a:lnTo>
                    <a:pt x="895037" y="548640"/>
                  </a:lnTo>
                  <a:lnTo>
                    <a:pt x="845507" y="525780"/>
                  </a:lnTo>
                  <a:lnTo>
                    <a:pt x="811217" y="546735"/>
                  </a:lnTo>
                  <a:lnTo>
                    <a:pt x="782642" y="598170"/>
                  </a:lnTo>
                  <a:lnTo>
                    <a:pt x="696917" y="537210"/>
                  </a:lnTo>
                  <a:lnTo>
                    <a:pt x="655007" y="537210"/>
                  </a:lnTo>
                  <a:lnTo>
                    <a:pt x="595952" y="466725"/>
                  </a:lnTo>
                  <a:lnTo>
                    <a:pt x="546422" y="518160"/>
                  </a:lnTo>
                  <a:lnTo>
                    <a:pt x="428312" y="567690"/>
                  </a:lnTo>
                  <a:lnTo>
                    <a:pt x="241622" y="531495"/>
                  </a:lnTo>
                  <a:lnTo>
                    <a:pt x="104462" y="542925"/>
                  </a:lnTo>
                  <a:lnTo>
                    <a:pt x="104462" y="577215"/>
                  </a:lnTo>
                  <a:lnTo>
                    <a:pt x="70172" y="605790"/>
                  </a:lnTo>
                  <a:lnTo>
                    <a:pt x="9401" y="578167"/>
                  </a:lnTo>
                  <a:lnTo>
                    <a:pt x="0" y="376978"/>
                  </a:lnTo>
                  <a:lnTo>
                    <a:pt x="27547" y="352875"/>
                  </a:lnTo>
                  <a:lnTo>
                    <a:pt x="28262" y="352425"/>
                  </a:lnTo>
                  <a:lnTo>
                    <a:pt x="28224" y="352282"/>
                  </a:lnTo>
                  <a:lnTo>
                    <a:pt x="30480" y="350308"/>
                  </a:lnTo>
                  <a:lnTo>
                    <a:pt x="27425" y="349263"/>
                  </a:lnTo>
                  <a:lnTo>
                    <a:pt x="11117" y="287655"/>
                  </a:lnTo>
                  <a:lnTo>
                    <a:pt x="11117" y="203835"/>
                  </a:lnTo>
                  <a:lnTo>
                    <a:pt x="51122" y="156210"/>
                  </a:lnTo>
                  <a:lnTo>
                    <a:pt x="104462" y="142875"/>
                  </a:lnTo>
                  <a:lnTo>
                    <a:pt x="134942" y="171450"/>
                  </a:lnTo>
                  <a:lnTo>
                    <a:pt x="136847" y="139065"/>
                  </a:lnTo>
                  <a:lnTo>
                    <a:pt x="190187" y="99060"/>
                  </a:lnTo>
                  <a:lnTo>
                    <a:pt x="300677" y="51435"/>
                  </a:lnTo>
                  <a:lnTo>
                    <a:pt x="359732" y="57150"/>
                  </a:lnTo>
                  <a:lnTo>
                    <a:pt x="388307" y="40005"/>
                  </a:lnTo>
                  <a:lnTo>
                    <a:pt x="569282" y="55245"/>
                  </a:lnTo>
                  <a:lnTo>
                    <a:pt x="641672" y="51435"/>
                  </a:lnTo>
                  <a:lnTo>
                    <a:pt x="689297" y="20955"/>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Wieliszew</a:t>
              </a:r>
            </a:p>
          </p:txBody>
        </p:sp>
        <p:sp>
          <p:nvSpPr>
            <p:cNvPr id="10" name="Wiazowna">
              <a:extLst>
                <a:ext uri="{FF2B5EF4-FFF2-40B4-BE49-F238E27FC236}">
                  <a16:creationId xmlns:a16="http://schemas.microsoft.com/office/drawing/2014/main" id="{962CD384-AEAC-626C-FC40-C048E2FDD667}"/>
                </a:ext>
              </a:extLst>
            </p:cNvPr>
            <p:cNvSpPr>
              <a:spLocks/>
            </p:cNvSpPr>
            <p:nvPr/>
          </p:nvSpPr>
          <p:spPr>
            <a:xfrm>
              <a:off x="7662726" y="3503034"/>
              <a:ext cx="1235909" cy="954613"/>
            </a:xfrm>
            <a:custGeom>
              <a:avLst/>
              <a:gdLst>
                <a:gd name="connsiteX0" fmla="*/ 238506 w 1217295"/>
                <a:gd name="connsiteY0" fmla="*/ 0 h 940236"/>
                <a:gd name="connsiteX1" fmla="*/ 256312 w 1217295"/>
                <a:gd name="connsiteY1" fmla="*/ 81909 h 940236"/>
                <a:gd name="connsiteX2" fmla="*/ 359182 w 1217295"/>
                <a:gd name="connsiteY2" fmla="*/ 99054 h 940236"/>
                <a:gd name="connsiteX3" fmla="*/ 408712 w 1217295"/>
                <a:gd name="connsiteY3" fmla="*/ 89529 h 940236"/>
                <a:gd name="connsiteX4" fmla="*/ 404902 w 1217295"/>
                <a:gd name="connsiteY4" fmla="*/ 62859 h 940236"/>
                <a:gd name="connsiteX5" fmla="*/ 452527 w 1217295"/>
                <a:gd name="connsiteY5" fmla="*/ 66669 h 940236"/>
                <a:gd name="connsiteX6" fmla="*/ 492532 w 1217295"/>
                <a:gd name="connsiteY6" fmla="*/ 78099 h 940236"/>
                <a:gd name="connsiteX7" fmla="*/ 481102 w 1217295"/>
                <a:gd name="connsiteY7" fmla="*/ 108579 h 940236"/>
                <a:gd name="connsiteX8" fmla="*/ 536347 w 1217295"/>
                <a:gd name="connsiteY8" fmla="*/ 129534 h 940236"/>
                <a:gd name="connsiteX9" fmla="*/ 534442 w 1217295"/>
                <a:gd name="connsiteY9" fmla="*/ 104769 h 940236"/>
                <a:gd name="connsiteX10" fmla="*/ 557302 w 1217295"/>
                <a:gd name="connsiteY10" fmla="*/ 68574 h 940236"/>
                <a:gd name="connsiteX11" fmla="*/ 583972 w 1217295"/>
                <a:gd name="connsiteY11" fmla="*/ 129534 h 940236"/>
                <a:gd name="connsiteX12" fmla="*/ 648742 w 1217295"/>
                <a:gd name="connsiteY12" fmla="*/ 161919 h 940236"/>
                <a:gd name="connsiteX13" fmla="*/ 665887 w 1217295"/>
                <a:gd name="connsiteY13" fmla="*/ 236214 h 940236"/>
                <a:gd name="connsiteX14" fmla="*/ 719227 w 1217295"/>
                <a:gd name="connsiteY14" fmla="*/ 222879 h 940236"/>
                <a:gd name="connsiteX15" fmla="*/ 778282 w 1217295"/>
                <a:gd name="connsiteY15" fmla="*/ 249549 h 940236"/>
                <a:gd name="connsiteX16" fmla="*/ 783997 w 1217295"/>
                <a:gd name="connsiteY16" fmla="*/ 276219 h 940236"/>
                <a:gd name="connsiteX17" fmla="*/ 749707 w 1217295"/>
                <a:gd name="connsiteY17" fmla="*/ 346704 h 940236"/>
                <a:gd name="connsiteX18" fmla="*/ 715417 w 1217295"/>
                <a:gd name="connsiteY18" fmla="*/ 339084 h 940236"/>
                <a:gd name="connsiteX19" fmla="*/ 654457 w 1217295"/>
                <a:gd name="connsiteY19" fmla="*/ 428619 h 940236"/>
                <a:gd name="connsiteX20" fmla="*/ 721132 w 1217295"/>
                <a:gd name="connsiteY20" fmla="*/ 451479 h 940236"/>
                <a:gd name="connsiteX21" fmla="*/ 723434 w 1217295"/>
                <a:gd name="connsiteY21" fmla="*/ 448087 h 940236"/>
                <a:gd name="connsiteX22" fmla="*/ 723900 w 1217295"/>
                <a:gd name="connsiteY22" fmla="*/ 450651 h 940236"/>
                <a:gd name="connsiteX23" fmla="*/ 777240 w 1217295"/>
                <a:gd name="connsiteY23" fmla="*/ 505896 h 940236"/>
                <a:gd name="connsiteX24" fmla="*/ 819150 w 1217295"/>
                <a:gd name="connsiteY24" fmla="*/ 435411 h 940236"/>
                <a:gd name="connsiteX25" fmla="*/ 870585 w 1217295"/>
                <a:gd name="connsiteY25" fmla="*/ 410646 h 940236"/>
                <a:gd name="connsiteX26" fmla="*/ 902970 w 1217295"/>
                <a:gd name="connsiteY26" fmla="*/ 403026 h 940236"/>
                <a:gd name="connsiteX27" fmla="*/ 941070 w 1217295"/>
                <a:gd name="connsiteY27" fmla="*/ 406836 h 940236"/>
                <a:gd name="connsiteX28" fmla="*/ 971550 w 1217295"/>
                <a:gd name="connsiteY28" fmla="*/ 443031 h 940236"/>
                <a:gd name="connsiteX29" fmla="*/ 954405 w 1217295"/>
                <a:gd name="connsiteY29" fmla="*/ 490656 h 940236"/>
                <a:gd name="connsiteX30" fmla="*/ 1011555 w 1217295"/>
                <a:gd name="connsiteY30" fmla="*/ 519231 h 940236"/>
                <a:gd name="connsiteX31" fmla="*/ 1017270 w 1217295"/>
                <a:gd name="connsiteY31" fmla="*/ 622101 h 940236"/>
                <a:gd name="connsiteX32" fmla="*/ 1053465 w 1217295"/>
                <a:gd name="connsiteY32" fmla="*/ 576381 h 940236"/>
                <a:gd name="connsiteX33" fmla="*/ 1102995 w 1217295"/>
                <a:gd name="connsiteY33" fmla="*/ 578286 h 940236"/>
                <a:gd name="connsiteX34" fmla="*/ 1179195 w 1217295"/>
                <a:gd name="connsiteY34" fmla="*/ 616386 h 940236"/>
                <a:gd name="connsiteX35" fmla="*/ 1217295 w 1217295"/>
                <a:gd name="connsiteY35" fmla="*/ 641151 h 940236"/>
                <a:gd name="connsiteX36" fmla="*/ 1190625 w 1217295"/>
                <a:gd name="connsiteY36" fmla="*/ 768786 h 940236"/>
                <a:gd name="connsiteX37" fmla="*/ 1150620 w 1217295"/>
                <a:gd name="connsiteY37" fmla="*/ 799266 h 940236"/>
                <a:gd name="connsiteX38" fmla="*/ 1064895 w 1217295"/>
                <a:gd name="connsiteY38" fmla="*/ 768786 h 940236"/>
                <a:gd name="connsiteX39" fmla="*/ 1043940 w 1217295"/>
                <a:gd name="connsiteY39" fmla="*/ 818316 h 940236"/>
                <a:gd name="connsiteX40" fmla="*/ 1019175 w 1217295"/>
                <a:gd name="connsiteY40" fmla="*/ 803076 h 940236"/>
                <a:gd name="connsiteX41" fmla="*/ 981075 w 1217295"/>
                <a:gd name="connsiteY41" fmla="*/ 825936 h 940236"/>
                <a:gd name="connsiteX42" fmla="*/ 1002030 w 1217295"/>
                <a:gd name="connsiteY42" fmla="*/ 841176 h 940236"/>
                <a:gd name="connsiteX43" fmla="*/ 982980 w 1217295"/>
                <a:gd name="connsiteY43" fmla="*/ 865941 h 940236"/>
                <a:gd name="connsiteX44" fmla="*/ 952500 w 1217295"/>
                <a:gd name="connsiteY44" fmla="*/ 852606 h 940236"/>
                <a:gd name="connsiteX45" fmla="*/ 939165 w 1217295"/>
                <a:gd name="connsiteY45" fmla="*/ 871656 h 940236"/>
                <a:gd name="connsiteX46" fmla="*/ 942975 w 1217295"/>
                <a:gd name="connsiteY46" fmla="*/ 896421 h 940236"/>
                <a:gd name="connsiteX47" fmla="*/ 880110 w 1217295"/>
                <a:gd name="connsiteY47" fmla="*/ 890706 h 940236"/>
                <a:gd name="connsiteX48" fmla="*/ 883920 w 1217295"/>
                <a:gd name="connsiteY48" fmla="*/ 864036 h 940236"/>
                <a:gd name="connsiteX49" fmla="*/ 790575 w 1217295"/>
                <a:gd name="connsiteY49" fmla="*/ 858321 h 940236"/>
                <a:gd name="connsiteX50" fmla="*/ 720090 w 1217295"/>
                <a:gd name="connsiteY50" fmla="*/ 930711 h 940236"/>
                <a:gd name="connsiteX51" fmla="*/ 655320 w 1217295"/>
                <a:gd name="connsiteY51" fmla="*/ 940236 h 940236"/>
                <a:gd name="connsiteX52" fmla="*/ 653415 w 1217295"/>
                <a:gd name="connsiteY52" fmla="*/ 852606 h 940236"/>
                <a:gd name="connsiteX53" fmla="*/ 626745 w 1217295"/>
                <a:gd name="connsiteY53" fmla="*/ 865941 h 940236"/>
                <a:gd name="connsiteX54" fmla="*/ 539115 w 1217295"/>
                <a:gd name="connsiteY54" fmla="*/ 770691 h 940236"/>
                <a:gd name="connsiteX55" fmla="*/ 575310 w 1217295"/>
                <a:gd name="connsiteY55" fmla="*/ 753546 h 940236"/>
                <a:gd name="connsiteX56" fmla="*/ 624840 w 1217295"/>
                <a:gd name="connsiteY56" fmla="*/ 650676 h 940236"/>
                <a:gd name="connsiteX57" fmla="*/ 539115 w 1217295"/>
                <a:gd name="connsiteY57" fmla="*/ 612576 h 940236"/>
                <a:gd name="connsiteX58" fmla="*/ 451485 w 1217295"/>
                <a:gd name="connsiteY58" fmla="*/ 604956 h 940236"/>
                <a:gd name="connsiteX59" fmla="*/ 445770 w 1217295"/>
                <a:gd name="connsiteY59" fmla="*/ 646866 h 940236"/>
                <a:gd name="connsiteX60" fmla="*/ 396240 w 1217295"/>
                <a:gd name="connsiteY60" fmla="*/ 582096 h 940236"/>
                <a:gd name="connsiteX61" fmla="*/ 369570 w 1217295"/>
                <a:gd name="connsiteY61" fmla="*/ 603051 h 940236"/>
                <a:gd name="connsiteX62" fmla="*/ 320040 w 1217295"/>
                <a:gd name="connsiteY62" fmla="*/ 580191 h 940236"/>
                <a:gd name="connsiteX63" fmla="*/ 293370 w 1217295"/>
                <a:gd name="connsiteY63" fmla="*/ 601146 h 940236"/>
                <a:gd name="connsiteX64" fmla="*/ 293370 w 1217295"/>
                <a:gd name="connsiteY64" fmla="*/ 625911 h 940236"/>
                <a:gd name="connsiteX65" fmla="*/ 211455 w 1217295"/>
                <a:gd name="connsiteY65" fmla="*/ 650676 h 940236"/>
                <a:gd name="connsiteX66" fmla="*/ 175260 w 1217295"/>
                <a:gd name="connsiteY66" fmla="*/ 616386 h 940236"/>
                <a:gd name="connsiteX67" fmla="*/ 165735 w 1217295"/>
                <a:gd name="connsiteY67" fmla="*/ 585906 h 940236"/>
                <a:gd name="connsiteX68" fmla="*/ 81915 w 1217295"/>
                <a:gd name="connsiteY68" fmla="*/ 601146 h 940236"/>
                <a:gd name="connsiteX69" fmla="*/ 118110 w 1217295"/>
                <a:gd name="connsiteY69" fmla="*/ 555426 h 940236"/>
                <a:gd name="connsiteX70" fmla="*/ 83820 w 1217295"/>
                <a:gd name="connsiteY70" fmla="*/ 521136 h 940236"/>
                <a:gd name="connsiteX71" fmla="*/ 116205 w 1217295"/>
                <a:gd name="connsiteY71" fmla="*/ 444936 h 940236"/>
                <a:gd name="connsiteX72" fmla="*/ 150495 w 1217295"/>
                <a:gd name="connsiteY72" fmla="*/ 429696 h 940236"/>
                <a:gd name="connsiteX73" fmla="*/ 156210 w 1217295"/>
                <a:gd name="connsiteY73" fmla="*/ 391596 h 940236"/>
                <a:gd name="connsiteX74" fmla="*/ 104775 w 1217295"/>
                <a:gd name="connsiteY74" fmla="*/ 315396 h 940236"/>
                <a:gd name="connsiteX75" fmla="*/ 127635 w 1217295"/>
                <a:gd name="connsiteY75" fmla="*/ 283011 h 940236"/>
                <a:gd name="connsiteX76" fmla="*/ 0 w 1217295"/>
                <a:gd name="connsiteY76" fmla="*/ 214431 h 940236"/>
                <a:gd name="connsiteX77" fmla="*/ 45720 w 1217295"/>
                <a:gd name="connsiteY77" fmla="*/ 159186 h 940236"/>
                <a:gd name="connsiteX78" fmla="*/ 36195 w 1217295"/>
                <a:gd name="connsiteY78" fmla="*/ 121086 h 940236"/>
                <a:gd name="connsiteX79" fmla="*/ 95250 w 1217295"/>
                <a:gd name="connsiteY79" fmla="*/ 90606 h 940236"/>
                <a:gd name="connsiteX80" fmla="*/ 46343 w 1217295"/>
                <a:gd name="connsiteY80" fmla="*/ 1848 h 94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217295" h="940236">
                  <a:moveTo>
                    <a:pt x="238506" y="0"/>
                  </a:moveTo>
                  <a:lnTo>
                    <a:pt x="256312" y="81909"/>
                  </a:lnTo>
                  <a:lnTo>
                    <a:pt x="359182" y="99054"/>
                  </a:lnTo>
                  <a:lnTo>
                    <a:pt x="408712" y="89529"/>
                  </a:lnTo>
                  <a:lnTo>
                    <a:pt x="404902" y="62859"/>
                  </a:lnTo>
                  <a:lnTo>
                    <a:pt x="452527" y="66669"/>
                  </a:lnTo>
                  <a:lnTo>
                    <a:pt x="492532" y="78099"/>
                  </a:lnTo>
                  <a:lnTo>
                    <a:pt x="481102" y="108579"/>
                  </a:lnTo>
                  <a:lnTo>
                    <a:pt x="536347" y="129534"/>
                  </a:lnTo>
                  <a:lnTo>
                    <a:pt x="534442" y="104769"/>
                  </a:lnTo>
                  <a:lnTo>
                    <a:pt x="557302" y="68574"/>
                  </a:lnTo>
                  <a:lnTo>
                    <a:pt x="583972" y="129534"/>
                  </a:lnTo>
                  <a:lnTo>
                    <a:pt x="648742" y="161919"/>
                  </a:lnTo>
                  <a:lnTo>
                    <a:pt x="665887" y="236214"/>
                  </a:lnTo>
                  <a:lnTo>
                    <a:pt x="719227" y="222879"/>
                  </a:lnTo>
                  <a:lnTo>
                    <a:pt x="778282" y="249549"/>
                  </a:lnTo>
                  <a:lnTo>
                    <a:pt x="783997" y="276219"/>
                  </a:lnTo>
                  <a:lnTo>
                    <a:pt x="749707" y="346704"/>
                  </a:lnTo>
                  <a:lnTo>
                    <a:pt x="715417" y="339084"/>
                  </a:lnTo>
                  <a:lnTo>
                    <a:pt x="654457" y="428619"/>
                  </a:lnTo>
                  <a:lnTo>
                    <a:pt x="721132" y="451479"/>
                  </a:lnTo>
                  <a:lnTo>
                    <a:pt x="723434" y="448087"/>
                  </a:lnTo>
                  <a:lnTo>
                    <a:pt x="723900" y="450651"/>
                  </a:lnTo>
                  <a:lnTo>
                    <a:pt x="777240" y="505896"/>
                  </a:lnTo>
                  <a:lnTo>
                    <a:pt x="819150" y="435411"/>
                  </a:lnTo>
                  <a:lnTo>
                    <a:pt x="870585" y="410646"/>
                  </a:lnTo>
                  <a:lnTo>
                    <a:pt x="902970" y="403026"/>
                  </a:lnTo>
                  <a:lnTo>
                    <a:pt x="941070" y="406836"/>
                  </a:lnTo>
                  <a:lnTo>
                    <a:pt x="971550" y="443031"/>
                  </a:lnTo>
                  <a:lnTo>
                    <a:pt x="954405" y="490656"/>
                  </a:lnTo>
                  <a:lnTo>
                    <a:pt x="1011555" y="519231"/>
                  </a:lnTo>
                  <a:lnTo>
                    <a:pt x="1017270" y="622101"/>
                  </a:lnTo>
                  <a:lnTo>
                    <a:pt x="1053465" y="576381"/>
                  </a:lnTo>
                  <a:lnTo>
                    <a:pt x="1102995" y="578286"/>
                  </a:lnTo>
                  <a:lnTo>
                    <a:pt x="1179195" y="616386"/>
                  </a:lnTo>
                  <a:lnTo>
                    <a:pt x="1217295" y="641151"/>
                  </a:lnTo>
                  <a:lnTo>
                    <a:pt x="1190625" y="768786"/>
                  </a:lnTo>
                  <a:lnTo>
                    <a:pt x="1150620" y="799266"/>
                  </a:lnTo>
                  <a:lnTo>
                    <a:pt x="1064895" y="768786"/>
                  </a:lnTo>
                  <a:lnTo>
                    <a:pt x="1043940" y="818316"/>
                  </a:lnTo>
                  <a:lnTo>
                    <a:pt x="1019175" y="803076"/>
                  </a:lnTo>
                  <a:lnTo>
                    <a:pt x="981075" y="825936"/>
                  </a:lnTo>
                  <a:lnTo>
                    <a:pt x="1002030" y="841176"/>
                  </a:lnTo>
                  <a:lnTo>
                    <a:pt x="982980" y="865941"/>
                  </a:lnTo>
                  <a:lnTo>
                    <a:pt x="952500" y="852606"/>
                  </a:lnTo>
                  <a:lnTo>
                    <a:pt x="939165" y="871656"/>
                  </a:lnTo>
                  <a:lnTo>
                    <a:pt x="942975" y="896421"/>
                  </a:lnTo>
                  <a:lnTo>
                    <a:pt x="880110" y="890706"/>
                  </a:lnTo>
                  <a:lnTo>
                    <a:pt x="883920" y="864036"/>
                  </a:lnTo>
                  <a:lnTo>
                    <a:pt x="790575" y="858321"/>
                  </a:lnTo>
                  <a:lnTo>
                    <a:pt x="720090" y="930711"/>
                  </a:lnTo>
                  <a:lnTo>
                    <a:pt x="655320" y="940236"/>
                  </a:lnTo>
                  <a:lnTo>
                    <a:pt x="653415" y="852606"/>
                  </a:lnTo>
                  <a:lnTo>
                    <a:pt x="626745" y="865941"/>
                  </a:lnTo>
                  <a:lnTo>
                    <a:pt x="539115" y="770691"/>
                  </a:lnTo>
                  <a:lnTo>
                    <a:pt x="575310" y="753546"/>
                  </a:lnTo>
                  <a:lnTo>
                    <a:pt x="624840" y="650676"/>
                  </a:lnTo>
                  <a:lnTo>
                    <a:pt x="539115" y="612576"/>
                  </a:lnTo>
                  <a:lnTo>
                    <a:pt x="451485" y="604956"/>
                  </a:lnTo>
                  <a:lnTo>
                    <a:pt x="445770" y="646866"/>
                  </a:lnTo>
                  <a:lnTo>
                    <a:pt x="396240" y="582096"/>
                  </a:lnTo>
                  <a:lnTo>
                    <a:pt x="369570" y="603051"/>
                  </a:lnTo>
                  <a:lnTo>
                    <a:pt x="320040" y="580191"/>
                  </a:lnTo>
                  <a:lnTo>
                    <a:pt x="293370" y="601146"/>
                  </a:lnTo>
                  <a:lnTo>
                    <a:pt x="293370" y="625911"/>
                  </a:lnTo>
                  <a:lnTo>
                    <a:pt x="211455" y="650676"/>
                  </a:lnTo>
                  <a:lnTo>
                    <a:pt x="175260" y="616386"/>
                  </a:lnTo>
                  <a:lnTo>
                    <a:pt x="165735" y="585906"/>
                  </a:lnTo>
                  <a:lnTo>
                    <a:pt x="81915" y="601146"/>
                  </a:lnTo>
                  <a:lnTo>
                    <a:pt x="118110" y="555426"/>
                  </a:lnTo>
                  <a:lnTo>
                    <a:pt x="83820" y="521136"/>
                  </a:lnTo>
                  <a:lnTo>
                    <a:pt x="116205" y="444936"/>
                  </a:lnTo>
                  <a:lnTo>
                    <a:pt x="150495" y="429696"/>
                  </a:lnTo>
                  <a:lnTo>
                    <a:pt x="156210" y="391596"/>
                  </a:lnTo>
                  <a:lnTo>
                    <a:pt x="104775" y="315396"/>
                  </a:lnTo>
                  <a:lnTo>
                    <a:pt x="127635" y="283011"/>
                  </a:lnTo>
                  <a:lnTo>
                    <a:pt x="0" y="214431"/>
                  </a:lnTo>
                  <a:lnTo>
                    <a:pt x="45720" y="159186"/>
                  </a:lnTo>
                  <a:lnTo>
                    <a:pt x="36195" y="121086"/>
                  </a:lnTo>
                  <a:lnTo>
                    <a:pt x="95250" y="90606"/>
                  </a:lnTo>
                  <a:lnTo>
                    <a:pt x="46343" y="1848"/>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396000" bIns="216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Wiązowna</a:t>
              </a:r>
            </a:p>
          </p:txBody>
        </p:sp>
        <p:sp>
          <p:nvSpPr>
            <p:cNvPr id="11" name="Tluszcz">
              <a:extLst>
                <a:ext uri="{FF2B5EF4-FFF2-40B4-BE49-F238E27FC236}">
                  <a16:creationId xmlns:a16="http://schemas.microsoft.com/office/drawing/2014/main" id="{709F5514-E527-0FC0-7315-F1A57B3032F2}"/>
                </a:ext>
              </a:extLst>
            </p:cNvPr>
            <p:cNvSpPr/>
            <p:nvPr/>
          </p:nvSpPr>
          <p:spPr>
            <a:xfrm>
              <a:off x="8262306" y="1378513"/>
              <a:ext cx="947723" cy="1057969"/>
            </a:xfrm>
            <a:custGeom>
              <a:avLst/>
              <a:gdLst>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28575 w 933450"/>
                <a:gd name="connsiteY85" fmla="*/ 295275 h 1042035"/>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74295 w 933450"/>
                <a:gd name="connsiteY85" fmla="*/ 222885 h 1042035"/>
                <a:gd name="connsiteX86" fmla="*/ 28575 w 933450"/>
                <a:gd name="connsiteY86" fmla="*/ 295275 h 1042035"/>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22860 w 933450"/>
                <a:gd name="connsiteY85" fmla="*/ 272415 h 1042035"/>
                <a:gd name="connsiteX86" fmla="*/ 28575 w 933450"/>
                <a:gd name="connsiteY86" fmla="*/ 295275 h 10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933450" h="1042035">
                  <a:moveTo>
                    <a:pt x="28575" y="295275"/>
                  </a:moveTo>
                  <a:lnTo>
                    <a:pt x="154305" y="320040"/>
                  </a:lnTo>
                  <a:lnTo>
                    <a:pt x="186690" y="344805"/>
                  </a:lnTo>
                  <a:lnTo>
                    <a:pt x="196215" y="369570"/>
                  </a:lnTo>
                  <a:lnTo>
                    <a:pt x="150495" y="382905"/>
                  </a:lnTo>
                  <a:lnTo>
                    <a:pt x="158115" y="438150"/>
                  </a:lnTo>
                  <a:lnTo>
                    <a:pt x="106680" y="434340"/>
                  </a:lnTo>
                  <a:lnTo>
                    <a:pt x="15240" y="481965"/>
                  </a:lnTo>
                  <a:lnTo>
                    <a:pt x="0" y="600075"/>
                  </a:lnTo>
                  <a:lnTo>
                    <a:pt x="127635" y="636270"/>
                  </a:lnTo>
                  <a:lnTo>
                    <a:pt x="257175" y="735330"/>
                  </a:lnTo>
                  <a:lnTo>
                    <a:pt x="293370" y="723900"/>
                  </a:lnTo>
                  <a:lnTo>
                    <a:pt x="264795" y="786765"/>
                  </a:lnTo>
                  <a:lnTo>
                    <a:pt x="278130" y="845820"/>
                  </a:lnTo>
                  <a:lnTo>
                    <a:pt x="300990" y="885825"/>
                  </a:lnTo>
                  <a:lnTo>
                    <a:pt x="409575" y="920115"/>
                  </a:lnTo>
                  <a:lnTo>
                    <a:pt x="411480" y="889635"/>
                  </a:lnTo>
                  <a:lnTo>
                    <a:pt x="462915" y="874395"/>
                  </a:lnTo>
                  <a:lnTo>
                    <a:pt x="432435" y="851535"/>
                  </a:lnTo>
                  <a:lnTo>
                    <a:pt x="445770" y="824865"/>
                  </a:lnTo>
                  <a:lnTo>
                    <a:pt x="421005" y="815340"/>
                  </a:lnTo>
                  <a:lnTo>
                    <a:pt x="445770" y="769620"/>
                  </a:lnTo>
                  <a:lnTo>
                    <a:pt x="483870" y="821055"/>
                  </a:lnTo>
                  <a:lnTo>
                    <a:pt x="573405" y="836295"/>
                  </a:lnTo>
                  <a:lnTo>
                    <a:pt x="571500" y="857250"/>
                  </a:lnTo>
                  <a:lnTo>
                    <a:pt x="676275" y="923925"/>
                  </a:lnTo>
                  <a:lnTo>
                    <a:pt x="729615" y="969645"/>
                  </a:lnTo>
                  <a:lnTo>
                    <a:pt x="708660" y="988695"/>
                  </a:lnTo>
                  <a:lnTo>
                    <a:pt x="737235" y="1042035"/>
                  </a:lnTo>
                  <a:lnTo>
                    <a:pt x="859155" y="969645"/>
                  </a:lnTo>
                  <a:lnTo>
                    <a:pt x="807720" y="922020"/>
                  </a:lnTo>
                  <a:lnTo>
                    <a:pt x="771525" y="941070"/>
                  </a:lnTo>
                  <a:lnTo>
                    <a:pt x="744855" y="923925"/>
                  </a:lnTo>
                  <a:lnTo>
                    <a:pt x="754380" y="906780"/>
                  </a:lnTo>
                  <a:lnTo>
                    <a:pt x="735330" y="887730"/>
                  </a:lnTo>
                  <a:lnTo>
                    <a:pt x="756285" y="851535"/>
                  </a:lnTo>
                  <a:lnTo>
                    <a:pt x="702945" y="811530"/>
                  </a:lnTo>
                  <a:lnTo>
                    <a:pt x="714375" y="777240"/>
                  </a:lnTo>
                  <a:lnTo>
                    <a:pt x="752475" y="788670"/>
                  </a:lnTo>
                  <a:lnTo>
                    <a:pt x="781050" y="765810"/>
                  </a:lnTo>
                  <a:lnTo>
                    <a:pt x="765810" y="704850"/>
                  </a:lnTo>
                  <a:lnTo>
                    <a:pt x="794385" y="687705"/>
                  </a:lnTo>
                  <a:lnTo>
                    <a:pt x="788670" y="662940"/>
                  </a:lnTo>
                  <a:lnTo>
                    <a:pt x="815340" y="634365"/>
                  </a:lnTo>
                  <a:lnTo>
                    <a:pt x="845820" y="634365"/>
                  </a:lnTo>
                  <a:lnTo>
                    <a:pt x="834390" y="596265"/>
                  </a:lnTo>
                  <a:lnTo>
                    <a:pt x="859155" y="561975"/>
                  </a:lnTo>
                  <a:lnTo>
                    <a:pt x="819150" y="544830"/>
                  </a:lnTo>
                  <a:lnTo>
                    <a:pt x="874395" y="527685"/>
                  </a:lnTo>
                  <a:lnTo>
                    <a:pt x="891540" y="516255"/>
                  </a:lnTo>
                  <a:lnTo>
                    <a:pt x="912495" y="510540"/>
                  </a:lnTo>
                  <a:lnTo>
                    <a:pt x="906780" y="478155"/>
                  </a:lnTo>
                  <a:lnTo>
                    <a:pt x="933450" y="440055"/>
                  </a:lnTo>
                  <a:lnTo>
                    <a:pt x="931545" y="407670"/>
                  </a:lnTo>
                  <a:lnTo>
                    <a:pt x="899160" y="401955"/>
                  </a:lnTo>
                  <a:lnTo>
                    <a:pt x="893445" y="421005"/>
                  </a:lnTo>
                  <a:lnTo>
                    <a:pt x="798195" y="451485"/>
                  </a:lnTo>
                  <a:lnTo>
                    <a:pt x="788670" y="400050"/>
                  </a:lnTo>
                  <a:lnTo>
                    <a:pt x="720090" y="382905"/>
                  </a:lnTo>
                  <a:lnTo>
                    <a:pt x="716280" y="358140"/>
                  </a:lnTo>
                  <a:lnTo>
                    <a:pt x="735330" y="295275"/>
                  </a:lnTo>
                  <a:lnTo>
                    <a:pt x="714375" y="228600"/>
                  </a:lnTo>
                  <a:lnTo>
                    <a:pt x="723900" y="190500"/>
                  </a:lnTo>
                  <a:lnTo>
                    <a:pt x="731520" y="179070"/>
                  </a:lnTo>
                  <a:lnTo>
                    <a:pt x="762000" y="133350"/>
                  </a:lnTo>
                  <a:lnTo>
                    <a:pt x="706755" y="137160"/>
                  </a:lnTo>
                  <a:lnTo>
                    <a:pt x="704850" y="112395"/>
                  </a:lnTo>
                  <a:lnTo>
                    <a:pt x="708660" y="87630"/>
                  </a:lnTo>
                  <a:lnTo>
                    <a:pt x="727710" y="0"/>
                  </a:lnTo>
                  <a:lnTo>
                    <a:pt x="653415" y="1905"/>
                  </a:lnTo>
                  <a:lnTo>
                    <a:pt x="592455" y="30480"/>
                  </a:lnTo>
                  <a:lnTo>
                    <a:pt x="560070" y="28575"/>
                  </a:lnTo>
                  <a:lnTo>
                    <a:pt x="533400" y="47625"/>
                  </a:lnTo>
                  <a:lnTo>
                    <a:pt x="506730" y="97155"/>
                  </a:lnTo>
                  <a:lnTo>
                    <a:pt x="510540" y="9525"/>
                  </a:lnTo>
                  <a:lnTo>
                    <a:pt x="468630" y="11430"/>
                  </a:lnTo>
                  <a:lnTo>
                    <a:pt x="436245" y="5715"/>
                  </a:lnTo>
                  <a:lnTo>
                    <a:pt x="415290" y="26670"/>
                  </a:lnTo>
                  <a:lnTo>
                    <a:pt x="354330" y="34290"/>
                  </a:lnTo>
                  <a:lnTo>
                    <a:pt x="325755" y="57150"/>
                  </a:lnTo>
                  <a:lnTo>
                    <a:pt x="308610" y="72390"/>
                  </a:lnTo>
                  <a:lnTo>
                    <a:pt x="306705" y="85725"/>
                  </a:lnTo>
                  <a:lnTo>
                    <a:pt x="287655" y="81915"/>
                  </a:lnTo>
                  <a:lnTo>
                    <a:pt x="260985" y="131445"/>
                  </a:lnTo>
                  <a:lnTo>
                    <a:pt x="152400" y="95250"/>
                  </a:lnTo>
                  <a:lnTo>
                    <a:pt x="22860" y="272415"/>
                  </a:lnTo>
                  <a:lnTo>
                    <a:pt x="28575" y="295275"/>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Tłuszcz</a:t>
              </a:r>
            </a:p>
          </p:txBody>
        </p:sp>
        <p:sp>
          <p:nvSpPr>
            <p:cNvPr id="12" name="Tarczyn">
              <a:extLst>
                <a:ext uri="{FF2B5EF4-FFF2-40B4-BE49-F238E27FC236}">
                  <a16:creationId xmlns:a16="http://schemas.microsoft.com/office/drawing/2014/main" id="{0C1704FF-30C3-B001-D02A-E478A478F96F}"/>
                </a:ext>
              </a:extLst>
            </p:cNvPr>
            <p:cNvSpPr/>
            <p:nvPr/>
          </p:nvSpPr>
          <p:spPr>
            <a:xfrm>
              <a:off x="4916262" y="5134592"/>
              <a:ext cx="1282328" cy="876161"/>
            </a:xfrm>
            <a:custGeom>
              <a:avLst/>
              <a:gdLst>
                <a:gd name="connsiteX0" fmla="*/ 152400 w 1263015"/>
                <a:gd name="connsiteY0" fmla="*/ 367665 h 862965"/>
                <a:gd name="connsiteX1" fmla="*/ 100965 w 1263015"/>
                <a:gd name="connsiteY1" fmla="*/ 400050 h 862965"/>
                <a:gd name="connsiteX2" fmla="*/ 57150 w 1263015"/>
                <a:gd name="connsiteY2" fmla="*/ 398145 h 862965"/>
                <a:gd name="connsiteX3" fmla="*/ 41910 w 1263015"/>
                <a:gd name="connsiteY3" fmla="*/ 413385 h 862965"/>
                <a:gd name="connsiteX4" fmla="*/ 51435 w 1263015"/>
                <a:gd name="connsiteY4" fmla="*/ 455295 h 862965"/>
                <a:gd name="connsiteX5" fmla="*/ 30480 w 1263015"/>
                <a:gd name="connsiteY5" fmla="*/ 520065 h 862965"/>
                <a:gd name="connsiteX6" fmla="*/ 66675 w 1263015"/>
                <a:gd name="connsiteY6" fmla="*/ 573405 h 862965"/>
                <a:gd name="connsiteX7" fmla="*/ 0 w 1263015"/>
                <a:gd name="connsiteY7" fmla="*/ 586740 h 862965"/>
                <a:gd name="connsiteX8" fmla="*/ 7620 w 1263015"/>
                <a:gd name="connsiteY8" fmla="*/ 622935 h 862965"/>
                <a:gd name="connsiteX9" fmla="*/ 40005 w 1263015"/>
                <a:gd name="connsiteY9" fmla="*/ 632460 h 862965"/>
                <a:gd name="connsiteX10" fmla="*/ 32385 w 1263015"/>
                <a:gd name="connsiteY10" fmla="*/ 672465 h 862965"/>
                <a:gd name="connsiteX11" fmla="*/ 91440 w 1263015"/>
                <a:gd name="connsiteY11" fmla="*/ 649605 h 862965"/>
                <a:gd name="connsiteX12" fmla="*/ 99060 w 1263015"/>
                <a:gd name="connsiteY12" fmla="*/ 695325 h 862965"/>
                <a:gd name="connsiteX13" fmla="*/ 219075 w 1263015"/>
                <a:gd name="connsiteY13" fmla="*/ 702945 h 862965"/>
                <a:gd name="connsiteX14" fmla="*/ 312420 w 1263015"/>
                <a:gd name="connsiteY14" fmla="*/ 655320 h 862965"/>
                <a:gd name="connsiteX15" fmla="*/ 342900 w 1263015"/>
                <a:gd name="connsiteY15" fmla="*/ 651510 h 862965"/>
                <a:gd name="connsiteX16" fmla="*/ 325755 w 1263015"/>
                <a:gd name="connsiteY16" fmla="*/ 687705 h 862965"/>
                <a:gd name="connsiteX17" fmla="*/ 358140 w 1263015"/>
                <a:gd name="connsiteY17" fmla="*/ 702945 h 862965"/>
                <a:gd name="connsiteX18" fmla="*/ 394335 w 1263015"/>
                <a:gd name="connsiteY18" fmla="*/ 651510 h 862965"/>
                <a:gd name="connsiteX19" fmla="*/ 432435 w 1263015"/>
                <a:gd name="connsiteY19" fmla="*/ 670560 h 862965"/>
                <a:gd name="connsiteX20" fmla="*/ 453390 w 1263015"/>
                <a:gd name="connsiteY20" fmla="*/ 634365 h 862965"/>
                <a:gd name="connsiteX21" fmla="*/ 506730 w 1263015"/>
                <a:gd name="connsiteY21" fmla="*/ 636270 h 862965"/>
                <a:gd name="connsiteX22" fmla="*/ 537210 w 1263015"/>
                <a:gd name="connsiteY22" fmla="*/ 615315 h 862965"/>
                <a:gd name="connsiteX23" fmla="*/ 539115 w 1263015"/>
                <a:gd name="connsiteY23" fmla="*/ 598170 h 862965"/>
                <a:gd name="connsiteX24" fmla="*/ 582930 w 1263015"/>
                <a:gd name="connsiteY24" fmla="*/ 575310 h 862965"/>
                <a:gd name="connsiteX25" fmla="*/ 653415 w 1263015"/>
                <a:gd name="connsiteY25" fmla="*/ 670560 h 862965"/>
                <a:gd name="connsiteX26" fmla="*/ 712470 w 1263015"/>
                <a:gd name="connsiteY26" fmla="*/ 668655 h 862965"/>
                <a:gd name="connsiteX27" fmla="*/ 748665 w 1263015"/>
                <a:gd name="connsiteY27" fmla="*/ 762000 h 862965"/>
                <a:gd name="connsiteX28" fmla="*/ 731520 w 1263015"/>
                <a:gd name="connsiteY28" fmla="*/ 771525 h 862965"/>
                <a:gd name="connsiteX29" fmla="*/ 775335 w 1263015"/>
                <a:gd name="connsiteY29" fmla="*/ 796290 h 862965"/>
                <a:gd name="connsiteX30" fmla="*/ 826770 w 1263015"/>
                <a:gd name="connsiteY30" fmla="*/ 781050 h 862965"/>
                <a:gd name="connsiteX31" fmla="*/ 882015 w 1263015"/>
                <a:gd name="connsiteY31" fmla="*/ 805815 h 862965"/>
                <a:gd name="connsiteX32" fmla="*/ 937260 w 1263015"/>
                <a:gd name="connsiteY32" fmla="*/ 798195 h 862965"/>
                <a:gd name="connsiteX33" fmla="*/ 979170 w 1263015"/>
                <a:gd name="connsiteY33" fmla="*/ 796290 h 862965"/>
                <a:gd name="connsiteX34" fmla="*/ 1040130 w 1263015"/>
                <a:gd name="connsiteY34" fmla="*/ 771525 h 862965"/>
                <a:gd name="connsiteX35" fmla="*/ 1042035 w 1263015"/>
                <a:gd name="connsiteY35" fmla="*/ 794385 h 862965"/>
                <a:gd name="connsiteX36" fmla="*/ 1074420 w 1263015"/>
                <a:gd name="connsiteY36" fmla="*/ 796290 h 862965"/>
                <a:gd name="connsiteX37" fmla="*/ 1078230 w 1263015"/>
                <a:gd name="connsiteY37" fmla="*/ 862965 h 862965"/>
                <a:gd name="connsiteX38" fmla="*/ 1099185 w 1263015"/>
                <a:gd name="connsiteY38" fmla="*/ 857250 h 862965"/>
                <a:gd name="connsiteX39" fmla="*/ 1097280 w 1263015"/>
                <a:gd name="connsiteY39" fmla="*/ 765810 h 862965"/>
                <a:gd name="connsiteX40" fmla="*/ 1173480 w 1263015"/>
                <a:gd name="connsiteY40" fmla="*/ 752475 h 862965"/>
                <a:gd name="connsiteX41" fmla="*/ 1205865 w 1263015"/>
                <a:gd name="connsiteY41" fmla="*/ 733425 h 862965"/>
                <a:gd name="connsiteX42" fmla="*/ 1215390 w 1263015"/>
                <a:gd name="connsiteY42" fmla="*/ 664845 h 862965"/>
                <a:gd name="connsiteX43" fmla="*/ 1249680 w 1263015"/>
                <a:gd name="connsiteY43" fmla="*/ 640080 h 862965"/>
                <a:gd name="connsiteX44" fmla="*/ 1263015 w 1263015"/>
                <a:gd name="connsiteY44" fmla="*/ 335280 h 862965"/>
                <a:gd name="connsiteX45" fmla="*/ 1188720 w 1263015"/>
                <a:gd name="connsiteY45" fmla="*/ 331470 h 862965"/>
                <a:gd name="connsiteX46" fmla="*/ 1163955 w 1263015"/>
                <a:gd name="connsiteY46" fmla="*/ 304800 h 862965"/>
                <a:gd name="connsiteX47" fmla="*/ 1089660 w 1263015"/>
                <a:gd name="connsiteY47" fmla="*/ 293370 h 862965"/>
                <a:gd name="connsiteX48" fmla="*/ 1097280 w 1263015"/>
                <a:gd name="connsiteY48" fmla="*/ 245745 h 862965"/>
                <a:gd name="connsiteX49" fmla="*/ 1000125 w 1263015"/>
                <a:gd name="connsiteY49" fmla="*/ 230505 h 862965"/>
                <a:gd name="connsiteX50" fmla="*/ 1000125 w 1263015"/>
                <a:gd name="connsiteY50" fmla="*/ 182880 h 862965"/>
                <a:gd name="connsiteX51" fmla="*/ 895350 w 1263015"/>
                <a:gd name="connsiteY51" fmla="*/ 83820 h 862965"/>
                <a:gd name="connsiteX52" fmla="*/ 899160 w 1263015"/>
                <a:gd name="connsiteY52" fmla="*/ 62865 h 862965"/>
                <a:gd name="connsiteX53" fmla="*/ 880110 w 1263015"/>
                <a:gd name="connsiteY53" fmla="*/ 47625 h 862965"/>
                <a:gd name="connsiteX54" fmla="*/ 781050 w 1263015"/>
                <a:gd name="connsiteY54" fmla="*/ 49530 h 862965"/>
                <a:gd name="connsiteX55" fmla="*/ 769620 w 1263015"/>
                <a:gd name="connsiteY55" fmla="*/ 0 h 862965"/>
                <a:gd name="connsiteX56" fmla="*/ 729615 w 1263015"/>
                <a:gd name="connsiteY56" fmla="*/ 0 h 862965"/>
                <a:gd name="connsiteX57" fmla="*/ 613410 w 1263015"/>
                <a:gd name="connsiteY57" fmla="*/ 55245 h 862965"/>
                <a:gd name="connsiteX58" fmla="*/ 563880 w 1263015"/>
                <a:gd name="connsiteY58" fmla="*/ 137160 h 862965"/>
                <a:gd name="connsiteX59" fmla="*/ 483870 w 1263015"/>
                <a:gd name="connsiteY59" fmla="*/ 173355 h 862965"/>
                <a:gd name="connsiteX60" fmla="*/ 468630 w 1263015"/>
                <a:gd name="connsiteY60" fmla="*/ 228600 h 862965"/>
                <a:gd name="connsiteX61" fmla="*/ 426720 w 1263015"/>
                <a:gd name="connsiteY61" fmla="*/ 232410 h 862965"/>
                <a:gd name="connsiteX62" fmla="*/ 360045 w 1263015"/>
                <a:gd name="connsiteY62" fmla="*/ 276225 h 862965"/>
                <a:gd name="connsiteX63" fmla="*/ 323850 w 1263015"/>
                <a:gd name="connsiteY63" fmla="*/ 354330 h 862965"/>
                <a:gd name="connsiteX64" fmla="*/ 333375 w 1263015"/>
                <a:gd name="connsiteY64" fmla="*/ 396240 h 862965"/>
                <a:gd name="connsiteX65" fmla="*/ 257175 w 1263015"/>
                <a:gd name="connsiteY65" fmla="*/ 373380 h 862965"/>
                <a:gd name="connsiteX66" fmla="*/ 152400 w 1263015"/>
                <a:gd name="connsiteY66" fmla="*/ 367665 h 8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63015" h="862965">
                  <a:moveTo>
                    <a:pt x="152400" y="367665"/>
                  </a:moveTo>
                  <a:lnTo>
                    <a:pt x="100965" y="400050"/>
                  </a:lnTo>
                  <a:lnTo>
                    <a:pt x="57150" y="398145"/>
                  </a:lnTo>
                  <a:lnTo>
                    <a:pt x="41910" y="413385"/>
                  </a:lnTo>
                  <a:lnTo>
                    <a:pt x="51435" y="455295"/>
                  </a:lnTo>
                  <a:lnTo>
                    <a:pt x="30480" y="520065"/>
                  </a:lnTo>
                  <a:lnTo>
                    <a:pt x="66675" y="573405"/>
                  </a:lnTo>
                  <a:lnTo>
                    <a:pt x="0" y="586740"/>
                  </a:lnTo>
                  <a:lnTo>
                    <a:pt x="7620" y="622935"/>
                  </a:lnTo>
                  <a:lnTo>
                    <a:pt x="40005" y="632460"/>
                  </a:lnTo>
                  <a:lnTo>
                    <a:pt x="32385" y="672465"/>
                  </a:lnTo>
                  <a:lnTo>
                    <a:pt x="91440" y="649605"/>
                  </a:lnTo>
                  <a:lnTo>
                    <a:pt x="99060" y="695325"/>
                  </a:lnTo>
                  <a:lnTo>
                    <a:pt x="219075" y="702945"/>
                  </a:lnTo>
                  <a:lnTo>
                    <a:pt x="312420" y="655320"/>
                  </a:lnTo>
                  <a:lnTo>
                    <a:pt x="342900" y="651510"/>
                  </a:lnTo>
                  <a:lnTo>
                    <a:pt x="325755" y="687705"/>
                  </a:lnTo>
                  <a:lnTo>
                    <a:pt x="358140" y="702945"/>
                  </a:lnTo>
                  <a:lnTo>
                    <a:pt x="394335" y="651510"/>
                  </a:lnTo>
                  <a:lnTo>
                    <a:pt x="432435" y="670560"/>
                  </a:lnTo>
                  <a:lnTo>
                    <a:pt x="453390" y="634365"/>
                  </a:lnTo>
                  <a:lnTo>
                    <a:pt x="506730" y="636270"/>
                  </a:lnTo>
                  <a:lnTo>
                    <a:pt x="537210" y="615315"/>
                  </a:lnTo>
                  <a:lnTo>
                    <a:pt x="539115" y="598170"/>
                  </a:lnTo>
                  <a:lnTo>
                    <a:pt x="582930" y="575310"/>
                  </a:lnTo>
                  <a:lnTo>
                    <a:pt x="653415" y="670560"/>
                  </a:lnTo>
                  <a:lnTo>
                    <a:pt x="712470" y="668655"/>
                  </a:lnTo>
                  <a:lnTo>
                    <a:pt x="748665" y="762000"/>
                  </a:lnTo>
                  <a:lnTo>
                    <a:pt x="731520" y="771525"/>
                  </a:lnTo>
                  <a:lnTo>
                    <a:pt x="775335" y="796290"/>
                  </a:lnTo>
                  <a:lnTo>
                    <a:pt x="826770" y="781050"/>
                  </a:lnTo>
                  <a:lnTo>
                    <a:pt x="882015" y="805815"/>
                  </a:lnTo>
                  <a:lnTo>
                    <a:pt x="937260" y="798195"/>
                  </a:lnTo>
                  <a:lnTo>
                    <a:pt x="979170" y="796290"/>
                  </a:lnTo>
                  <a:lnTo>
                    <a:pt x="1040130" y="771525"/>
                  </a:lnTo>
                  <a:lnTo>
                    <a:pt x="1042035" y="794385"/>
                  </a:lnTo>
                  <a:lnTo>
                    <a:pt x="1074420" y="796290"/>
                  </a:lnTo>
                  <a:lnTo>
                    <a:pt x="1078230" y="862965"/>
                  </a:lnTo>
                  <a:lnTo>
                    <a:pt x="1099185" y="857250"/>
                  </a:lnTo>
                  <a:lnTo>
                    <a:pt x="1097280" y="765810"/>
                  </a:lnTo>
                  <a:lnTo>
                    <a:pt x="1173480" y="752475"/>
                  </a:lnTo>
                  <a:lnTo>
                    <a:pt x="1205865" y="733425"/>
                  </a:lnTo>
                  <a:lnTo>
                    <a:pt x="1215390" y="664845"/>
                  </a:lnTo>
                  <a:lnTo>
                    <a:pt x="1249680" y="640080"/>
                  </a:lnTo>
                  <a:lnTo>
                    <a:pt x="1263015" y="335280"/>
                  </a:lnTo>
                  <a:lnTo>
                    <a:pt x="1188720" y="331470"/>
                  </a:lnTo>
                  <a:lnTo>
                    <a:pt x="1163955" y="304800"/>
                  </a:lnTo>
                  <a:lnTo>
                    <a:pt x="1089660" y="293370"/>
                  </a:lnTo>
                  <a:lnTo>
                    <a:pt x="1097280" y="245745"/>
                  </a:lnTo>
                  <a:lnTo>
                    <a:pt x="1000125" y="230505"/>
                  </a:lnTo>
                  <a:lnTo>
                    <a:pt x="1000125" y="182880"/>
                  </a:lnTo>
                  <a:lnTo>
                    <a:pt x="895350" y="83820"/>
                  </a:lnTo>
                  <a:lnTo>
                    <a:pt x="899160" y="62865"/>
                  </a:lnTo>
                  <a:lnTo>
                    <a:pt x="880110" y="47625"/>
                  </a:lnTo>
                  <a:lnTo>
                    <a:pt x="781050" y="49530"/>
                  </a:lnTo>
                  <a:lnTo>
                    <a:pt x="769620" y="0"/>
                  </a:lnTo>
                  <a:lnTo>
                    <a:pt x="729615" y="0"/>
                  </a:lnTo>
                  <a:lnTo>
                    <a:pt x="613410" y="55245"/>
                  </a:lnTo>
                  <a:lnTo>
                    <a:pt x="563880" y="137160"/>
                  </a:lnTo>
                  <a:lnTo>
                    <a:pt x="483870" y="173355"/>
                  </a:lnTo>
                  <a:lnTo>
                    <a:pt x="468630" y="228600"/>
                  </a:lnTo>
                  <a:lnTo>
                    <a:pt x="426720" y="232410"/>
                  </a:lnTo>
                  <a:lnTo>
                    <a:pt x="360045" y="276225"/>
                  </a:lnTo>
                  <a:lnTo>
                    <a:pt x="323850" y="354330"/>
                  </a:lnTo>
                  <a:lnTo>
                    <a:pt x="333375" y="396240"/>
                  </a:lnTo>
                  <a:lnTo>
                    <a:pt x="257175" y="373380"/>
                  </a:lnTo>
                  <a:lnTo>
                    <a:pt x="152400" y="367665"/>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Tarczyn</a:t>
              </a:r>
            </a:p>
          </p:txBody>
        </p:sp>
        <p:sp>
          <p:nvSpPr>
            <p:cNvPr id="13" name="Stare Babice">
              <a:extLst>
                <a:ext uri="{FF2B5EF4-FFF2-40B4-BE49-F238E27FC236}">
                  <a16:creationId xmlns:a16="http://schemas.microsoft.com/office/drawing/2014/main" id="{25F4E131-53AD-4D19-E5C2-E72ECE8D4479}"/>
                </a:ext>
              </a:extLst>
            </p:cNvPr>
            <p:cNvSpPr>
              <a:spLocks/>
            </p:cNvSpPr>
            <p:nvPr/>
          </p:nvSpPr>
          <p:spPr>
            <a:xfrm>
              <a:off x="4897093" y="2887134"/>
              <a:ext cx="1017180" cy="614983"/>
            </a:xfrm>
            <a:custGeom>
              <a:avLst/>
              <a:gdLst>
                <a:gd name="connsiteX0" fmla="*/ 258911 w 1001861"/>
                <a:gd name="connsiteY0" fmla="*/ 0 h 605721"/>
                <a:gd name="connsiteX1" fmla="*/ 270341 w 1001861"/>
                <a:gd name="connsiteY1" fmla="*/ 59055 h 605721"/>
                <a:gd name="connsiteX2" fmla="*/ 253196 w 1001861"/>
                <a:gd name="connsiteY2" fmla="*/ 87630 h 605721"/>
                <a:gd name="connsiteX3" fmla="*/ 264626 w 1001861"/>
                <a:gd name="connsiteY3" fmla="*/ 116205 h 605721"/>
                <a:gd name="connsiteX4" fmla="*/ 470366 w 1001861"/>
                <a:gd name="connsiteY4" fmla="*/ 182880 h 605721"/>
                <a:gd name="connsiteX5" fmla="*/ 578951 w 1001861"/>
                <a:gd name="connsiteY5" fmla="*/ 165735 h 605721"/>
                <a:gd name="connsiteX6" fmla="*/ 636101 w 1001861"/>
                <a:gd name="connsiteY6" fmla="*/ 186690 h 605721"/>
                <a:gd name="connsiteX7" fmla="*/ 698966 w 1001861"/>
                <a:gd name="connsiteY7" fmla="*/ 188595 h 605721"/>
                <a:gd name="connsiteX8" fmla="*/ 731351 w 1001861"/>
                <a:gd name="connsiteY8" fmla="*/ 175260 h 605721"/>
                <a:gd name="connsiteX9" fmla="*/ 718016 w 1001861"/>
                <a:gd name="connsiteY9" fmla="*/ 114300 h 605721"/>
                <a:gd name="connsiteX10" fmla="*/ 775166 w 1001861"/>
                <a:gd name="connsiteY10" fmla="*/ 112395 h 605721"/>
                <a:gd name="connsiteX11" fmla="*/ 845651 w 1001861"/>
                <a:gd name="connsiteY11" fmla="*/ 156210 h 605721"/>
                <a:gd name="connsiteX12" fmla="*/ 923756 w 1001861"/>
                <a:gd name="connsiteY12" fmla="*/ 201930 h 605721"/>
                <a:gd name="connsiteX13" fmla="*/ 919946 w 1001861"/>
                <a:gd name="connsiteY13" fmla="*/ 314325 h 605721"/>
                <a:gd name="connsiteX14" fmla="*/ 851366 w 1001861"/>
                <a:gd name="connsiteY14" fmla="*/ 440055 h 605721"/>
                <a:gd name="connsiteX15" fmla="*/ 980906 w 1001861"/>
                <a:gd name="connsiteY15" fmla="*/ 457200 h 605721"/>
                <a:gd name="connsiteX16" fmla="*/ 1001861 w 1001861"/>
                <a:gd name="connsiteY16" fmla="*/ 493395 h 605721"/>
                <a:gd name="connsiteX17" fmla="*/ 984716 w 1001861"/>
                <a:gd name="connsiteY17" fmla="*/ 581025 h 605721"/>
                <a:gd name="connsiteX18" fmla="*/ 895341 w 1001861"/>
                <a:gd name="connsiteY18" fmla="*/ 605721 h 605721"/>
                <a:gd name="connsiteX19" fmla="*/ 900058 w 1001861"/>
                <a:gd name="connsiteY19" fmla="*/ 560124 h 605721"/>
                <a:gd name="connsiteX20" fmla="*/ 875293 w 1001861"/>
                <a:gd name="connsiteY20" fmla="*/ 541074 h 605721"/>
                <a:gd name="connsiteX21" fmla="*/ 858148 w 1001861"/>
                <a:gd name="connsiteY21" fmla="*/ 567744 h 605721"/>
                <a:gd name="connsiteX22" fmla="*/ 806713 w 1001861"/>
                <a:gd name="connsiteY22" fmla="*/ 548694 h 605721"/>
                <a:gd name="connsiteX23" fmla="*/ 799093 w 1001861"/>
                <a:gd name="connsiteY23" fmla="*/ 592509 h 605721"/>
                <a:gd name="connsiteX24" fmla="*/ 745753 w 1001861"/>
                <a:gd name="connsiteY24" fmla="*/ 550599 h 605721"/>
                <a:gd name="connsiteX25" fmla="*/ 734323 w 1001861"/>
                <a:gd name="connsiteY25" fmla="*/ 563934 h 605721"/>
                <a:gd name="connsiteX26" fmla="*/ 566683 w 1001861"/>
                <a:gd name="connsiteY26" fmla="*/ 514404 h 605721"/>
                <a:gd name="connsiteX27" fmla="*/ 517153 w 1001861"/>
                <a:gd name="connsiteY27" fmla="*/ 472494 h 605721"/>
                <a:gd name="connsiteX28" fmla="*/ 519058 w 1001861"/>
                <a:gd name="connsiteY28" fmla="*/ 510594 h 605721"/>
                <a:gd name="connsiteX29" fmla="*/ 370468 w 1001861"/>
                <a:gd name="connsiteY29" fmla="*/ 478209 h 605721"/>
                <a:gd name="connsiteX30" fmla="*/ 280933 w 1001861"/>
                <a:gd name="connsiteY30" fmla="*/ 516309 h 605721"/>
                <a:gd name="connsiteX31" fmla="*/ 279028 w 1001861"/>
                <a:gd name="connsiteY31" fmla="*/ 556314 h 605721"/>
                <a:gd name="connsiteX32" fmla="*/ 159013 w 1001861"/>
                <a:gd name="connsiteY32" fmla="*/ 546789 h 605721"/>
                <a:gd name="connsiteX33" fmla="*/ 105673 w 1001861"/>
                <a:gd name="connsiteY33" fmla="*/ 563934 h 605721"/>
                <a:gd name="connsiteX34" fmla="*/ 52333 w 1001861"/>
                <a:gd name="connsiteY34" fmla="*/ 499164 h 605721"/>
                <a:gd name="connsiteX35" fmla="*/ 0 w 1001861"/>
                <a:gd name="connsiteY35" fmla="*/ 495019 h 605721"/>
                <a:gd name="connsiteX36" fmla="*/ 146516 w 1001861"/>
                <a:gd name="connsiteY36" fmla="*/ 289560 h 605721"/>
                <a:gd name="connsiteX37" fmla="*/ 176996 w 1001861"/>
                <a:gd name="connsiteY37" fmla="*/ 291465 h 605721"/>
                <a:gd name="connsiteX38" fmla="*/ 194141 w 1001861"/>
                <a:gd name="connsiteY38" fmla="*/ 259080 h 605721"/>
                <a:gd name="connsiteX39" fmla="*/ 129371 w 1001861"/>
                <a:gd name="connsiteY39" fmla="*/ 226695 h 605721"/>
                <a:gd name="connsiteX40" fmla="*/ 148421 w 1001861"/>
                <a:gd name="connsiteY40" fmla="*/ 167640 h 605721"/>
                <a:gd name="connsiteX41" fmla="*/ 98891 w 1001861"/>
                <a:gd name="connsiteY41" fmla="*/ 161925 h 605721"/>
                <a:gd name="connsiteX42" fmla="*/ 112226 w 1001861"/>
                <a:gd name="connsiteY42" fmla="*/ 19050 h 605721"/>
                <a:gd name="connsiteX43" fmla="*/ 184616 w 1001861"/>
                <a:gd name="connsiteY43" fmla="*/ 19050 h 6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01861" h="605721">
                  <a:moveTo>
                    <a:pt x="258911" y="0"/>
                  </a:moveTo>
                  <a:lnTo>
                    <a:pt x="270341" y="59055"/>
                  </a:lnTo>
                  <a:lnTo>
                    <a:pt x="253196" y="87630"/>
                  </a:lnTo>
                  <a:lnTo>
                    <a:pt x="264626" y="116205"/>
                  </a:lnTo>
                  <a:lnTo>
                    <a:pt x="470366" y="182880"/>
                  </a:lnTo>
                  <a:lnTo>
                    <a:pt x="578951" y="165735"/>
                  </a:lnTo>
                  <a:lnTo>
                    <a:pt x="636101" y="186690"/>
                  </a:lnTo>
                  <a:lnTo>
                    <a:pt x="698966" y="188595"/>
                  </a:lnTo>
                  <a:lnTo>
                    <a:pt x="731351" y="175260"/>
                  </a:lnTo>
                  <a:lnTo>
                    <a:pt x="718016" y="114300"/>
                  </a:lnTo>
                  <a:lnTo>
                    <a:pt x="775166" y="112395"/>
                  </a:lnTo>
                  <a:lnTo>
                    <a:pt x="845651" y="156210"/>
                  </a:lnTo>
                  <a:lnTo>
                    <a:pt x="923756" y="201930"/>
                  </a:lnTo>
                  <a:lnTo>
                    <a:pt x="919946" y="314325"/>
                  </a:lnTo>
                  <a:lnTo>
                    <a:pt x="851366" y="440055"/>
                  </a:lnTo>
                  <a:lnTo>
                    <a:pt x="980906" y="457200"/>
                  </a:lnTo>
                  <a:lnTo>
                    <a:pt x="1001861" y="493395"/>
                  </a:lnTo>
                  <a:lnTo>
                    <a:pt x="984716" y="581025"/>
                  </a:lnTo>
                  <a:lnTo>
                    <a:pt x="895341" y="605721"/>
                  </a:lnTo>
                  <a:lnTo>
                    <a:pt x="900058" y="560124"/>
                  </a:lnTo>
                  <a:lnTo>
                    <a:pt x="875293" y="541074"/>
                  </a:lnTo>
                  <a:lnTo>
                    <a:pt x="858148" y="567744"/>
                  </a:lnTo>
                  <a:lnTo>
                    <a:pt x="806713" y="548694"/>
                  </a:lnTo>
                  <a:lnTo>
                    <a:pt x="799093" y="592509"/>
                  </a:lnTo>
                  <a:lnTo>
                    <a:pt x="745753" y="550599"/>
                  </a:lnTo>
                  <a:lnTo>
                    <a:pt x="734323" y="563934"/>
                  </a:lnTo>
                  <a:lnTo>
                    <a:pt x="566683" y="514404"/>
                  </a:lnTo>
                  <a:lnTo>
                    <a:pt x="517153" y="472494"/>
                  </a:lnTo>
                  <a:lnTo>
                    <a:pt x="519058" y="510594"/>
                  </a:lnTo>
                  <a:lnTo>
                    <a:pt x="370468" y="478209"/>
                  </a:lnTo>
                  <a:lnTo>
                    <a:pt x="280933" y="516309"/>
                  </a:lnTo>
                  <a:lnTo>
                    <a:pt x="279028" y="556314"/>
                  </a:lnTo>
                  <a:lnTo>
                    <a:pt x="159013" y="546789"/>
                  </a:lnTo>
                  <a:lnTo>
                    <a:pt x="105673" y="563934"/>
                  </a:lnTo>
                  <a:lnTo>
                    <a:pt x="52333" y="499164"/>
                  </a:lnTo>
                  <a:lnTo>
                    <a:pt x="0" y="495019"/>
                  </a:lnTo>
                  <a:lnTo>
                    <a:pt x="146516" y="289560"/>
                  </a:lnTo>
                  <a:lnTo>
                    <a:pt x="176996" y="291465"/>
                  </a:lnTo>
                  <a:lnTo>
                    <a:pt x="194141" y="259080"/>
                  </a:lnTo>
                  <a:lnTo>
                    <a:pt x="129371" y="226695"/>
                  </a:lnTo>
                  <a:lnTo>
                    <a:pt x="148421" y="167640"/>
                  </a:lnTo>
                  <a:lnTo>
                    <a:pt x="98891" y="161925"/>
                  </a:lnTo>
                  <a:lnTo>
                    <a:pt x="112226" y="19050"/>
                  </a:lnTo>
                  <a:lnTo>
                    <a:pt x="184616" y="19050"/>
                  </a:lnTo>
                  <a:close/>
                </a:path>
              </a:pathLst>
            </a:custGeom>
            <a:solidFill>
              <a:srgbClr val="87237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6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Stare Babice</a:t>
              </a:r>
            </a:p>
          </p:txBody>
        </p:sp>
        <p:sp>
          <p:nvSpPr>
            <p:cNvPr id="14" name="Sulejowek">
              <a:extLst>
                <a:ext uri="{FF2B5EF4-FFF2-40B4-BE49-F238E27FC236}">
                  <a16:creationId xmlns:a16="http://schemas.microsoft.com/office/drawing/2014/main" id="{FC1AB8BB-113C-834C-74A0-B6571A88F32B}"/>
                </a:ext>
              </a:extLst>
            </p:cNvPr>
            <p:cNvSpPr>
              <a:spLocks/>
            </p:cNvSpPr>
            <p:nvPr/>
          </p:nvSpPr>
          <p:spPr>
            <a:xfrm>
              <a:off x="7645318" y="3123098"/>
              <a:ext cx="437113" cy="381023"/>
            </a:xfrm>
            <a:custGeom>
              <a:avLst/>
              <a:gdLst>
                <a:gd name="connsiteX0" fmla="*/ 51435 w 430530"/>
                <a:gd name="connsiteY0" fmla="*/ 47625 h 375285"/>
                <a:gd name="connsiteX1" fmla="*/ 270510 w 430530"/>
                <a:gd name="connsiteY1" fmla="*/ 0 h 375285"/>
                <a:gd name="connsiteX2" fmla="*/ 274320 w 430530"/>
                <a:gd name="connsiteY2" fmla="*/ 100965 h 375285"/>
                <a:gd name="connsiteX3" fmla="*/ 308610 w 430530"/>
                <a:gd name="connsiteY3" fmla="*/ 60960 h 375285"/>
                <a:gd name="connsiteX4" fmla="*/ 331470 w 430530"/>
                <a:gd name="connsiteY4" fmla="*/ 59055 h 375285"/>
                <a:gd name="connsiteX5" fmla="*/ 361950 w 430530"/>
                <a:gd name="connsiteY5" fmla="*/ 85725 h 375285"/>
                <a:gd name="connsiteX6" fmla="*/ 348615 w 430530"/>
                <a:gd name="connsiteY6" fmla="*/ 102870 h 375285"/>
                <a:gd name="connsiteX7" fmla="*/ 350520 w 430530"/>
                <a:gd name="connsiteY7" fmla="*/ 142875 h 375285"/>
                <a:gd name="connsiteX8" fmla="*/ 405765 w 430530"/>
                <a:gd name="connsiteY8" fmla="*/ 131445 h 375285"/>
                <a:gd name="connsiteX9" fmla="*/ 390525 w 430530"/>
                <a:gd name="connsiteY9" fmla="*/ 177165 h 375285"/>
                <a:gd name="connsiteX10" fmla="*/ 430530 w 430530"/>
                <a:gd name="connsiteY10" fmla="*/ 215265 h 375285"/>
                <a:gd name="connsiteX11" fmla="*/ 350520 w 430530"/>
                <a:gd name="connsiteY11" fmla="*/ 220980 h 375285"/>
                <a:gd name="connsiteX12" fmla="*/ 375285 w 430530"/>
                <a:gd name="connsiteY12" fmla="*/ 295275 h 375285"/>
                <a:gd name="connsiteX13" fmla="*/ 302895 w 430530"/>
                <a:gd name="connsiteY13" fmla="*/ 316230 h 375285"/>
                <a:gd name="connsiteX14" fmla="*/ 257175 w 430530"/>
                <a:gd name="connsiteY14" fmla="*/ 329565 h 375285"/>
                <a:gd name="connsiteX15" fmla="*/ 257175 w 430530"/>
                <a:gd name="connsiteY15" fmla="*/ 373380 h 375285"/>
                <a:gd name="connsiteX16" fmla="*/ 59055 w 430530"/>
                <a:gd name="connsiteY16" fmla="*/ 375285 h 375285"/>
                <a:gd name="connsiteX17" fmla="*/ 62865 w 430530"/>
                <a:gd name="connsiteY17" fmla="*/ 295275 h 375285"/>
                <a:gd name="connsiteX18" fmla="*/ 83820 w 430530"/>
                <a:gd name="connsiteY18" fmla="*/ 240030 h 375285"/>
                <a:gd name="connsiteX19" fmla="*/ 43815 w 430530"/>
                <a:gd name="connsiteY19" fmla="*/ 266700 h 375285"/>
                <a:gd name="connsiteX20" fmla="*/ 0 w 430530"/>
                <a:gd name="connsiteY20" fmla="*/ 260985 h 375285"/>
                <a:gd name="connsiteX21" fmla="*/ 0 w 430530"/>
                <a:gd name="connsiteY21" fmla="*/ 190500 h 375285"/>
                <a:gd name="connsiteX22" fmla="*/ 64770 w 430530"/>
                <a:gd name="connsiteY22" fmla="*/ 180975 h 375285"/>
                <a:gd name="connsiteX23" fmla="*/ 72390 w 430530"/>
                <a:gd name="connsiteY23" fmla="*/ 127635 h 375285"/>
                <a:gd name="connsiteX24" fmla="*/ 51435 w 430530"/>
                <a:gd name="connsiteY24" fmla="*/ 47625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0530" h="375285">
                  <a:moveTo>
                    <a:pt x="51435" y="47625"/>
                  </a:moveTo>
                  <a:lnTo>
                    <a:pt x="270510" y="0"/>
                  </a:lnTo>
                  <a:lnTo>
                    <a:pt x="274320" y="100965"/>
                  </a:lnTo>
                  <a:lnTo>
                    <a:pt x="308610" y="60960"/>
                  </a:lnTo>
                  <a:lnTo>
                    <a:pt x="331470" y="59055"/>
                  </a:lnTo>
                  <a:lnTo>
                    <a:pt x="361950" y="85725"/>
                  </a:lnTo>
                  <a:lnTo>
                    <a:pt x="348615" y="102870"/>
                  </a:lnTo>
                  <a:lnTo>
                    <a:pt x="350520" y="142875"/>
                  </a:lnTo>
                  <a:lnTo>
                    <a:pt x="405765" y="131445"/>
                  </a:lnTo>
                  <a:lnTo>
                    <a:pt x="390525" y="177165"/>
                  </a:lnTo>
                  <a:lnTo>
                    <a:pt x="430530" y="215265"/>
                  </a:lnTo>
                  <a:lnTo>
                    <a:pt x="350520" y="220980"/>
                  </a:lnTo>
                  <a:lnTo>
                    <a:pt x="375285" y="295275"/>
                  </a:lnTo>
                  <a:lnTo>
                    <a:pt x="302895" y="316230"/>
                  </a:lnTo>
                  <a:lnTo>
                    <a:pt x="257175" y="329565"/>
                  </a:lnTo>
                  <a:lnTo>
                    <a:pt x="257175" y="373380"/>
                  </a:lnTo>
                  <a:lnTo>
                    <a:pt x="59055" y="375285"/>
                  </a:lnTo>
                  <a:lnTo>
                    <a:pt x="62865" y="295275"/>
                  </a:lnTo>
                  <a:lnTo>
                    <a:pt x="83820" y="240030"/>
                  </a:lnTo>
                  <a:lnTo>
                    <a:pt x="43815" y="266700"/>
                  </a:lnTo>
                  <a:lnTo>
                    <a:pt x="0" y="260985"/>
                  </a:lnTo>
                  <a:lnTo>
                    <a:pt x="0" y="190500"/>
                  </a:lnTo>
                  <a:lnTo>
                    <a:pt x="64770" y="180975"/>
                  </a:lnTo>
                  <a:lnTo>
                    <a:pt x="72390" y="127635"/>
                  </a:lnTo>
                  <a:lnTo>
                    <a:pt x="51435" y="47625"/>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Sulej.</a:t>
              </a:r>
            </a:p>
          </p:txBody>
        </p:sp>
        <p:sp>
          <p:nvSpPr>
            <p:cNvPr id="15" name="Strachowka">
              <a:extLst>
                <a:ext uri="{FF2B5EF4-FFF2-40B4-BE49-F238E27FC236}">
                  <a16:creationId xmlns:a16="http://schemas.microsoft.com/office/drawing/2014/main" id="{AE363D97-1FA6-62FB-73A3-C62B7BF7419B}"/>
                </a:ext>
              </a:extLst>
            </p:cNvPr>
            <p:cNvSpPr/>
            <p:nvPr/>
          </p:nvSpPr>
          <p:spPr>
            <a:xfrm>
              <a:off x="8975999" y="1467483"/>
              <a:ext cx="1036693" cy="1030891"/>
            </a:xfrm>
            <a:custGeom>
              <a:avLst/>
              <a:gdLst>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36195 w 1021080"/>
                <a:gd name="connsiteY92" fmla="*/ 952500 h 1015365"/>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83820 w 1021080"/>
                <a:gd name="connsiteY92" fmla="*/ 962025 h 1015365"/>
                <a:gd name="connsiteX93" fmla="*/ 36195 w 1021080"/>
                <a:gd name="connsiteY93" fmla="*/ 952500 h 1015365"/>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51435 w 1021080"/>
                <a:gd name="connsiteY92" fmla="*/ 981075 h 1015365"/>
                <a:gd name="connsiteX93" fmla="*/ 36195 w 1021080"/>
                <a:gd name="connsiteY93" fmla="*/ 952500 h 101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021080" h="1015365">
                  <a:moveTo>
                    <a:pt x="36195" y="952500"/>
                  </a:moveTo>
                  <a:lnTo>
                    <a:pt x="156210" y="882015"/>
                  </a:lnTo>
                  <a:lnTo>
                    <a:pt x="108585" y="832485"/>
                  </a:lnTo>
                  <a:lnTo>
                    <a:pt x="72390" y="849630"/>
                  </a:lnTo>
                  <a:lnTo>
                    <a:pt x="43815" y="836295"/>
                  </a:lnTo>
                  <a:lnTo>
                    <a:pt x="51435" y="819150"/>
                  </a:lnTo>
                  <a:lnTo>
                    <a:pt x="34290" y="802005"/>
                  </a:lnTo>
                  <a:lnTo>
                    <a:pt x="51435" y="760095"/>
                  </a:lnTo>
                  <a:lnTo>
                    <a:pt x="0" y="723900"/>
                  </a:lnTo>
                  <a:lnTo>
                    <a:pt x="15240" y="689610"/>
                  </a:lnTo>
                  <a:lnTo>
                    <a:pt x="47625" y="701040"/>
                  </a:lnTo>
                  <a:lnTo>
                    <a:pt x="78105" y="676275"/>
                  </a:lnTo>
                  <a:lnTo>
                    <a:pt x="60960" y="609600"/>
                  </a:lnTo>
                  <a:lnTo>
                    <a:pt x="91440" y="596265"/>
                  </a:lnTo>
                  <a:lnTo>
                    <a:pt x="89535" y="573405"/>
                  </a:lnTo>
                  <a:lnTo>
                    <a:pt x="104775" y="546735"/>
                  </a:lnTo>
                  <a:lnTo>
                    <a:pt x="144780" y="546735"/>
                  </a:lnTo>
                  <a:lnTo>
                    <a:pt x="135255" y="512445"/>
                  </a:lnTo>
                  <a:lnTo>
                    <a:pt x="152400" y="476250"/>
                  </a:lnTo>
                  <a:lnTo>
                    <a:pt x="116205" y="459105"/>
                  </a:lnTo>
                  <a:lnTo>
                    <a:pt x="207645" y="421005"/>
                  </a:lnTo>
                  <a:lnTo>
                    <a:pt x="209550" y="394335"/>
                  </a:lnTo>
                  <a:lnTo>
                    <a:pt x="238125" y="352425"/>
                  </a:lnTo>
                  <a:lnTo>
                    <a:pt x="228600" y="312420"/>
                  </a:lnTo>
                  <a:lnTo>
                    <a:pt x="259080" y="280035"/>
                  </a:lnTo>
                  <a:lnTo>
                    <a:pt x="285750" y="304800"/>
                  </a:lnTo>
                  <a:lnTo>
                    <a:pt x="314325" y="278130"/>
                  </a:lnTo>
                  <a:lnTo>
                    <a:pt x="337185" y="302895"/>
                  </a:lnTo>
                  <a:lnTo>
                    <a:pt x="386715" y="266700"/>
                  </a:lnTo>
                  <a:lnTo>
                    <a:pt x="405765" y="213360"/>
                  </a:lnTo>
                  <a:lnTo>
                    <a:pt x="379095" y="194310"/>
                  </a:lnTo>
                  <a:lnTo>
                    <a:pt x="413385" y="156210"/>
                  </a:lnTo>
                  <a:lnTo>
                    <a:pt x="405765" y="131445"/>
                  </a:lnTo>
                  <a:lnTo>
                    <a:pt x="436245" y="133350"/>
                  </a:lnTo>
                  <a:lnTo>
                    <a:pt x="436245" y="100965"/>
                  </a:lnTo>
                  <a:lnTo>
                    <a:pt x="466725" y="93345"/>
                  </a:lnTo>
                  <a:lnTo>
                    <a:pt x="491490" y="142875"/>
                  </a:lnTo>
                  <a:lnTo>
                    <a:pt x="518160" y="120015"/>
                  </a:lnTo>
                  <a:lnTo>
                    <a:pt x="516255" y="68580"/>
                  </a:lnTo>
                  <a:lnTo>
                    <a:pt x="558165" y="68580"/>
                  </a:lnTo>
                  <a:lnTo>
                    <a:pt x="563880" y="24765"/>
                  </a:lnTo>
                  <a:lnTo>
                    <a:pt x="632460" y="11430"/>
                  </a:lnTo>
                  <a:lnTo>
                    <a:pt x="632460" y="24765"/>
                  </a:lnTo>
                  <a:lnTo>
                    <a:pt x="752475" y="47625"/>
                  </a:lnTo>
                  <a:lnTo>
                    <a:pt x="735330" y="0"/>
                  </a:lnTo>
                  <a:lnTo>
                    <a:pt x="838200" y="60960"/>
                  </a:lnTo>
                  <a:lnTo>
                    <a:pt x="872490" y="114300"/>
                  </a:lnTo>
                  <a:lnTo>
                    <a:pt x="960120" y="255270"/>
                  </a:lnTo>
                  <a:lnTo>
                    <a:pt x="942975" y="285750"/>
                  </a:lnTo>
                  <a:lnTo>
                    <a:pt x="984885" y="394335"/>
                  </a:lnTo>
                  <a:lnTo>
                    <a:pt x="1021080" y="459105"/>
                  </a:lnTo>
                  <a:lnTo>
                    <a:pt x="1015365" y="523875"/>
                  </a:lnTo>
                  <a:lnTo>
                    <a:pt x="963930" y="533400"/>
                  </a:lnTo>
                  <a:lnTo>
                    <a:pt x="941070" y="603885"/>
                  </a:lnTo>
                  <a:lnTo>
                    <a:pt x="969645" y="645795"/>
                  </a:lnTo>
                  <a:lnTo>
                    <a:pt x="958215" y="672465"/>
                  </a:lnTo>
                  <a:lnTo>
                    <a:pt x="914400" y="649605"/>
                  </a:lnTo>
                  <a:lnTo>
                    <a:pt x="914400" y="624840"/>
                  </a:lnTo>
                  <a:lnTo>
                    <a:pt x="878205" y="594360"/>
                  </a:lnTo>
                  <a:lnTo>
                    <a:pt x="870585" y="630555"/>
                  </a:lnTo>
                  <a:lnTo>
                    <a:pt x="822960" y="600075"/>
                  </a:lnTo>
                  <a:lnTo>
                    <a:pt x="832485" y="579120"/>
                  </a:lnTo>
                  <a:lnTo>
                    <a:pt x="790575" y="603885"/>
                  </a:lnTo>
                  <a:lnTo>
                    <a:pt x="796290" y="634365"/>
                  </a:lnTo>
                  <a:lnTo>
                    <a:pt x="840105" y="678180"/>
                  </a:lnTo>
                  <a:lnTo>
                    <a:pt x="794385" y="680085"/>
                  </a:lnTo>
                  <a:lnTo>
                    <a:pt x="767715" y="706755"/>
                  </a:lnTo>
                  <a:lnTo>
                    <a:pt x="744855" y="680085"/>
                  </a:lnTo>
                  <a:lnTo>
                    <a:pt x="704850" y="672465"/>
                  </a:lnTo>
                  <a:lnTo>
                    <a:pt x="697230" y="636270"/>
                  </a:lnTo>
                  <a:lnTo>
                    <a:pt x="661035" y="697230"/>
                  </a:lnTo>
                  <a:lnTo>
                    <a:pt x="645795" y="678180"/>
                  </a:lnTo>
                  <a:lnTo>
                    <a:pt x="596265" y="754380"/>
                  </a:lnTo>
                  <a:lnTo>
                    <a:pt x="535305" y="714375"/>
                  </a:lnTo>
                  <a:lnTo>
                    <a:pt x="533400" y="760095"/>
                  </a:lnTo>
                  <a:lnTo>
                    <a:pt x="575310" y="794385"/>
                  </a:lnTo>
                  <a:lnTo>
                    <a:pt x="584835" y="824865"/>
                  </a:lnTo>
                  <a:lnTo>
                    <a:pt x="575310" y="845820"/>
                  </a:lnTo>
                  <a:lnTo>
                    <a:pt x="504825" y="815340"/>
                  </a:lnTo>
                  <a:lnTo>
                    <a:pt x="485775" y="851535"/>
                  </a:lnTo>
                  <a:lnTo>
                    <a:pt x="535305" y="870585"/>
                  </a:lnTo>
                  <a:lnTo>
                    <a:pt x="558165" y="922020"/>
                  </a:lnTo>
                  <a:lnTo>
                    <a:pt x="472440" y="895350"/>
                  </a:lnTo>
                  <a:lnTo>
                    <a:pt x="405765" y="843915"/>
                  </a:lnTo>
                  <a:lnTo>
                    <a:pt x="337185" y="830580"/>
                  </a:lnTo>
                  <a:lnTo>
                    <a:pt x="297180" y="851535"/>
                  </a:lnTo>
                  <a:lnTo>
                    <a:pt x="356235" y="893445"/>
                  </a:lnTo>
                  <a:lnTo>
                    <a:pt x="361950" y="965835"/>
                  </a:lnTo>
                  <a:lnTo>
                    <a:pt x="321945" y="971550"/>
                  </a:lnTo>
                  <a:lnTo>
                    <a:pt x="295275" y="998220"/>
                  </a:lnTo>
                  <a:lnTo>
                    <a:pt x="129540" y="1015365"/>
                  </a:lnTo>
                  <a:lnTo>
                    <a:pt x="127635" y="973455"/>
                  </a:lnTo>
                  <a:lnTo>
                    <a:pt x="51435" y="981075"/>
                  </a:lnTo>
                  <a:lnTo>
                    <a:pt x="36195" y="95250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Strachówka</a:t>
              </a:r>
            </a:p>
          </p:txBody>
        </p:sp>
        <p:sp>
          <p:nvSpPr>
            <p:cNvPr id="16" name="Stanislawow">
              <a:extLst>
                <a:ext uri="{FF2B5EF4-FFF2-40B4-BE49-F238E27FC236}">
                  <a16:creationId xmlns:a16="http://schemas.microsoft.com/office/drawing/2014/main" id="{C6943952-D681-8BDE-83EA-0E445FDA51DD}"/>
                </a:ext>
              </a:extLst>
            </p:cNvPr>
            <p:cNvSpPr>
              <a:spLocks/>
            </p:cNvSpPr>
            <p:nvPr/>
          </p:nvSpPr>
          <p:spPr>
            <a:xfrm>
              <a:off x="8395761" y="2442284"/>
              <a:ext cx="1166280" cy="965131"/>
            </a:xfrm>
            <a:custGeom>
              <a:avLst/>
              <a:gdLst>
                <a:gd name="connsiteX0" fmla="*/ 0 w 1148715"/>
                <a:gd name="connsiteY0" fmla="*/ 384810 h 950595"/>
                <a:gd name="connsiteX1" fmla="*/ 41910 w 1148715"/>
                <a:gd name="connsiteY1" fmla="*/ 356235 h 950595"/>
                <a:gd name="connsiteX2" fmla="*/ 114300 w 1148715"/>
                <a:gd name="connsiteY2" fmla="*/ 348615 h 950595"/>
                <a:gd name="connsiteX3" fmla="*/ 142875 w 1148715"/>
                <a:gd name="connsiteY3" fmla="*/ 360045 h 950595"/>
                <a:gd name="connsiteX4" fmla="*/ 201930 w 1148715"/>
                <a:gd name="connsiteY4" fmla="*/ 344805 h 950595"/>
                <a:gd name="connsiteX5" fmla="*/ 245745 w 1148715"/>
                <a:gd name="connsiteY5" fmla="*/ 361950 h 950595"/>
                <a:gd name="connsiteX6" fmla="*/ 337185 w 1148715"/>
                <a:gd name="connsiteY6" fmla="*/ 363855 h 950595"/>
                <a:gd name="connsiteX7" fmla="*/ 403860 w 1148715"/>
                <a:gd name="connsiteY7" fmla="*/ 377190 h 950595"/>
                <a:gd name="connsiteX8" fmla="*/ 415290 w 1148715"/>
                <a:gd name="connsiteY8" fmla="*/ 409575 h 950595"/>
                <a:gd name="connsiteX9" fmla="*/ 499110 w 1148715"/>
                <a:gd name="connsiteY9" fmla="*/ 443865 h 950595"/>
                <a:gd name="connsiteX10" fmla="*/ 525780 w 1148715"/>
                <a:gd name="connsiteY10" fmla="*/ 360045 h 950595"/>
                <a:gd name="connsiteX11" fmla="*/ 472440 w 1148715"/>
                <a:gd name="connsiteY11" fmla="*/ 339090 h 950595"/>
                <a:gd name="connsiteX12" fmla="*/ 466725 w 1148715"/>
                <a:gd name="connsiteY12" fmla="*/ 308610 h 950595"/>
                <a:gd name="connsiteX13" fmla="*/ 504825 w 1148715"/>
                <a:gd name="connsiteY13" fmla="*/ 230505 h 950595"/>
                <a:gd name="connsiteX14" fmla="*/ 514350 w 1148715"/>
                <a:gd name="connsiteY14" fmla="*/ 142875 h 950595"/>
                <a:gd name="connsiteX15" fmla="*/ 584835 w 1148715"/>
                <a:gd name="connsiteY15" fmla="*/ 156210 h 950595"/>
                <a:gd name="connsiteX16" fmla="*/ 584835 w 1148715"/>
                <a:gd name="connsiteY16" fmla="*/ 131445 h 950595"/>
                <a:gd name="connsiteX17" fmla="*/ 622935 w 1148715"/>
                <a:gd name="connsiteY17" fmla="*/ 72390 h 950595"/>
                <a:gd name="connsiteX18" fmla="*/ 702945 w 1148715"/>
                <a:gd name="connsiteY18" fmla="*/ 53340 h 950595"/>
                <a:gd name="connsiteX19" fmla="*/ 868680 w 1148715"/>
                <a:gd name="connsiteY19" fmla="*/ 34290 h 950595"/>
                <a:gd name="connsiteX20" fmla="*/ 897255 w 1148715"/>
                <a:gd name="connsiteY20" fmla="*/ 9525 h 950595"/>
                <a:gd name="connsiteX21" fmla="*/ 931545 w 1148715"/>
                <a:gd name="connsiteY21" fmla="*/ 3810 h 950595"/>
                <a:gd name="connsiteX22" fmla="*/ 984885 w 1148715"/>
                <a:gd name="connsiteY22" fmla="*/ 0 h 950595"/>
                <a:gd name="connsiteX23" fmla="*/ 979170 w 1148715"/>
                <a:gd name="connsiteY23" fmla="*/ 112395 h 950595"/>
                <a:gd name="connsiteX24" fmla="*/ 1015365 w 1148715"/>
                <a:gd name="connsiteY24" fmla="*/ 121920 h 950595"/>
                <a:gd name="connsiteX25" fmla="*/ 1005840 w 1148715"/>
                <a:gd name="connsiteY25" fmla="*/ 184785 h 950595"/>
                <a:gd name="connsiteX26" fmla="*/ 992505 w 1148715"/>
                <a:gd name="connsiteY26" fmla="*/ 188595 h 950595"/>
                <a:gd name="connsiteX27" fmla="*/ 1070610 w 1148715"/>
                <a:gd name="connsiteY27" fmla="*/ 232410 h 950595"/>
                <a:gd name="connsiteX28" fmla="*/ 1011555 w 1148715"/>
                <a:gd name="connsiteY28" fmla="*/ 272415 h 950595"/>
                <a:gd name="connsiteX29" fmla="*/ 956310 w 1148715"/>
                <a:gd name="connsiteY29" fmla="*/ 257175 h 950595"/>
                <a:gd name="connsiteX30" fmla="*/ 969645 w 1148715"/>
                <a:gd name="connsiteY30" fmla="*/ 300990 h 950595"/>
                <a:gd name="connsiteX31" fmla="*/ 1070610 w 1148715"/>
                <a:gd name="connsiteY31" fmla="*/ 348615 h 950595"/>
                <a:gd name="connsiteX32" fmla="*/ 1112520 w 1148715"/>
                <a:gd name="connsiteY32" fmla="*/ 497205 h 950595"/>
                <a:gd name="connsiteX33" fmla="*/ 1135380 w 1148715"/>
                <a:gd name="connsiteY33" fmla="*/ 518160 h 950595"/>
                <a:gd name="connsiteX34" fmla="*/ 1148715 w 1148715"/>
                <a:gd name="connsiteY34" fmla="*/ 567690 h 950595"/>
                <a:gd name="connsiteX35" fmla="*/ 1070610 w 1148715"/>
                <a:gd name="connsiteY35" fmla="*/ 581025 h 950595"/>
                <a:gd name="connsiteX36" fmla="*/ 1074420 w 1148715"/>
                <a:gd name="connsiteY36" fmla="*/ 647700 h 950595"/>
                <a:gd name="connsiteX37" fmla="*/ 1078230 w 1148715"/>
                <a:gd name="connsiteY37" fmla="*/ 670560 h 950595"/>
                <a:gd name="connsiteX38" fmla="*/ 1120140 w 1148715"/>
                <a:gd name="connsiteY38" fmla="*/ 693420 h 950595"/>
                <a:gd name="connsiteX39" fmla="*/ 1114425 w 1148715"/>
                <a:gd name="connsiteY39" fmla="*/ 737235 h 950595"/>
                <a:gd name="connsiteX40" fmla="*/ 1074420 w 1148715"/>
                <a:gd name="connsiteY40" fmla="*/ 729615 h 950595"/>
                <a:gd name="connsiteX41" fmla="*/ 1099185 w 1148715"/>
                <a:gd name="connsiteY41" fmla="*/ 817245 h 950595"/>
                <a:gd name="connsiteX42" fmla="*/ 1061085 w 1148715"/>
                <a:gd name="connsiteY42" fmla="*/ 862965 h 950595"/>
                <a:gd name="connsiteX43" fmla="*/ 1032510 w 1148715"/>
                <a:gd name="connsiteY43" fmla="*/ 950595 h 950595"/>
                <a:gd name="connsiteX44" fmla="*/ 998220 w 1148715"/>
                <a:gd name="connsiteY44" fmla="*/ 944880 h 950595"/>
                <a:gd name="connsiteX45" fmla="*/ 973455 w 1148715"/>
                <a:gd name="connsiteY45" fmla="*/ 916305 h 950595"/>
                <a:gd name="connsiteX46" fmla="*/ 908685 w 1148715"/>
                <a:gd name="connsiteY46" fmla="*/ 912495 h 950595"/>
                <a:gd name="connsiteX47" fmla="*/ 859155 w 1148715"/>
                <a:gd name="connsiteY47" fmla="*/ 880110 h 950595"/>
                <a:gd name="connsiteX48" fmla="*/ 853440 w 1148715"/>
                <a:gd name="connsiteY48" fmla="*/ 918210 h 950595"/>
                <a:gd name="connsiteX49" fmla="*/ 655320 w 1148715"/>
                <a:gd name="connsiteY49" fmla="*/ 882015 h 950595"/>
                <a:gd name="connsiteX50" fmla="*/ 670560 w 1148715"/>
                <a:gd name="connsiteY50" fmla="*/ 849630 h 950595"/>
                <a:gd name="connsiteX51" fmla="*/ 615315 w 1148715"/>
                <a:gd name="connsiteY51" fmla="*/ 834390 h 950595"/>
                <a:gd name="connsiteX52" fmla="*/ 548640 w 1148715"/>
                <a:gd name="connsiteY52" fmla="*/ 826770 h 950595"/>
                <a:gd name="connsiteX53" fmla="*/ 552450 w 1148715"/>
                <a:gd name="connsiteY53" fmla="*/ 777240 h 950595"/>
                <a:gd name="connsiteX54" fmla="*/ 520065 w 1148715"/>
                <a:gd name="connsiteY54" fmla="*/ 710565 h 950595"/>
                <a:gd name="connsiteX55" fmla="*/ 419100 w 1148715"/>
                <a:gd name="connsiteY55" fmla="*/ 708660 h 950595"/>
                <a:gd name="connsiteX56" fmla="*/ 365760 w 1148715"/>
                <a:gd name="connsiteY56" fmla="*/ 720090 h 950595"/>
                <a:gd name="connsiteX57" fmla="*/ 350520 w 1148715"/>
                <a:gd name="connsiteY57" fmla="*/ 701040 h 950595"/>
                <a:gd name="connsiteX58" fmla="*/ 360045 w 1148715"/>
                <a:gd name="connsiteY58" fmla="*/ 668655 h 950595"/>
                <a:gd name="connsiteX59" fmla="*/ 333375 w 1148715"/>
                <a:gd name="connsiteY59" fmla="*/ 628650 h 950595"/>
                <a:gd name="connsiteX60" fmla="*/ 320040 w 1148715"/>
                <a:gd name="connsiteY60" fmla="*/ 592455 h 950595"/>
                <a:gd name="connsiteX61" fmla="*/ 270510 w 1148715"/>
                <a:gd name="connsiteY61" fmla="*/ 584835 h 950595"/>
                <a:gd name="connsiteX62" fmla="*/ 106680 w 1148715"/>
                <a:gd name="connsiteY62" fmla="*/ 499110 h 950595"/>
                <a:gd name="connsiteX63" fmla="*/ 80010 w 1148715"/>
                <a:gd name="connsiteY63" fmla="*/ 508635 h 950595"/>
                <a:gd name="connsiteX64" fmla="*/ 51435 w 1148715"/>
                <a:gd name="connsiteY64" fmla="*/ 502920 h 950595"/>
                <a:gd name="connsiteX65" fmla="*/ 127635 w 1148715"/>
                <a:gd name="connsiteY65" fmla="*/ 453390 h 950595"/>
                <a:gd name="connsiteX66" fmla="*/ 0 w 1148715"/>
                <a:gd name="connsiteY66" fmla="*/ 384810 h 95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48715" h="950595">
                  <a:moveTo>
                    <a:pt x="0" y="384810"/>
                  </a:moveTo>
                  <a:lnTo>
                    <a:pt x="41910" y="356235"/>
                  </a:lnTo>
                  <a:lnTo>
                    <a:pt x="114300" y="348615"/>
                  </a:lnTo>
                  <a:lnTo>
                    <a:pt x="142875" y="360045"/>
                  </a:lnTo>
                  <a:lnTo>
                    <a:pt x="201930" y="344805"/>
                  </a:lnTo>
                  <a:lnTo>
                    <a:pt x="245745" y="361950"/>
                  </a:lnTo>
                  <a:lnTo>
                    <a:pt x="337185" y="363855"/>
                  </a:lnTo>
                  <a:lnTo>
                    <a:pt x="403860" y="377190"/>
                  </a:lnTo>
                  <a:lnTo>
                    <a:pt x="415290" y="409575"/>
                  </a:lnTo>
                  <a:lnTo>
                    <a:pt x="499110" y="443865"/>
                  </a:lnTo>
                  <a:lnTo>
                    <a:pt x="525780" y="360045"/>
                  </a:lnTo>
                  <a:lnTo>
                    <a:pt x="472440" y="339090"/>
                  </a:lnTo>
                  <a:lnTo>
                    <a:pt x="466725" y="308610"/>
                  </a:lnTo>
                  <a:lnTo>
                    <a:pt x="504825" y="230505"/>
                  </a:lnTo>
                  <a:lnTo>
                    <a:pt x="514350" y="142875"/>
                  </a:lnTo>
                  <a:lnTo>
                    <a:pt x="584835" y="156210"/>
                  </a:lnTo>
                  <a:lnTo>
                    <a:pt x="584835" y="131445"/>
                  </a:lnTo>
                  <a:lnTo>
                    <a:pt x="622935" y="72390"/>
                  </a:lnTo>
                  <a:lnTo>
                    <a:pt x="702945" y="53340"/>
                  </a:lnTo>
                  <a:lnTo>
                    <a:pt x="868680" y="34290"/>
                  </a:lnTo>
                  <a:lnTo>
                    <a:pt x="897255" y="9525"/>
                  </a:lnTo>
                  <a:lnTo>
                    <a:pt x="931545" y="3810"/>
                  </a:lnTo>
                  <a:lnTo>
                    <a:pt x="984885" y="0"/>
                  </a:lnTo>
                  <a:lnTo>
                    <a:pt x="979170" y="112395"/>
                  </a:lnTo>
                  <a:lnTo>
                    <a:pt x="1015365" y="121920"/>
                  </a:lnTo>
                  <a:lnTo>
                    <a:pt x="1005840" y="184785"/>
                  </a:lnTo>
                  <a:lnTo>
                    <a:pt x="992505" y="188595"/>
                  </a:lnTo>
                  <a:lnTo>
                    <a:pt x="1070610" y="232410"/>
                  </a:lnTo>
                  <a:lnTo>
                    <a:pt x="1011555" y="272415"/>
                  </a:lnTo>
                  <a:lnTo>
                    <a:pt x="956310" y="257175"/>
                  </a:lnTo>
                  <a:lnTo>
                    <a:pt x="969645" y="300990"/>
                  </a:lnTo>
                  <a:lnTo>
                    <a:pt x="1070610" y="348615"/>
                  </a:lnTo>
                  <a:lnTo>
                    <a:pt x="1112520" y="497205"/>
                  </a:lnTo>
                  <a:lnTo>
                    <a:pt x="1135380" y="518160"/>
                  </a:lnTo>
                  <a:lnTo>
                    <a:pt x="1148715" y="567690"/>
                  </a:lnTo>
                  <a:lnTo>
                    <a:pt x="1070610" y="581025"/>
                  </a:lnTo>
                  <a:lnTo>
                    <a:pt x="1074420" y="647700"/>
                  </a:lnTo>
                  <a:lnTo>
                    <a:pt x="1078230" y="670560"/>
                  </a:lnTo>
                  <a:lnTo>
                    <a:pt x="1120140" y="693420"/>
                  </a:lnTo>
                  <a:lnTo>
                    <a:pt x="1114425" y="737235"/>
                  </a:lnTo>
                  <a:lnTo>
                    <a:pt x="1074420" y="729615"/>
                  </a:lnTo>
                  <a:lnTo>
                    <a:pt x="1099185" y="817245"/>
                  </a:lnTo>
                  <a:lnTo>
                    <a:pt x="1061085" y="862965"/>
                  </a:lnTo>
                  <a:lnTo>
                    <a:pt x="1032510" y="950595"/>
                  </a:lnTo>
                  <a:lnTo>
                    <a:pt x="998220" y="944880"/>
                  </a:lnTo>
                  <a:lnTo>
                    <a:pt x="973455" y="916305"/>
                  </a:lnTo>
                  <a:lnTo>
                    <a:pt x="908685" y="912495"/>
                  </a:lnTo>
                  <a:lnTo>
                    <a:pt x="859155" y="880110"/>
                  </a:lnTo>
                  <a:lnTo>
                    <a:pt x="853440" y="918210"/>
                  </a:lnTo>
                  <a:lnTo>
                    <a:pt x="655320" y="882015"/>
                  </a:lnTo>
                  <a:lnTo>
                    <a:pt x="670560" y="849630"/>
                  </a:lnTo>
                  <a:lnTo>
                    <a:pt x="615315" y="834390"/>
                  </a:lnTo>
                  <a:lnTo>
                    <a:pt x="548640" y="826770"/>
                  </a:lnTo>
                  <a:lnTo>
                    <a:pt x="552450" y="777240"/>
                  </a:lnTo>
                  <a:lnTo>
                    <a:pt x="520065" y="710565"/>
                  </a:lnTo>
                  <a:lnTo>
                    <a:pt x="419100" y="708660"/>
                  </a:lnTo>
                  <a:lnTo>
                    <a:pt x="365760" y="720090"/>
                  </a:lnTo>
                  <a:lnTo>
                    <a:pt x="350520" y="701040"/>
                  </a:lnTo>
                  <a:lnTo>
                    <a:pt x="360045" y="668655"/>
                  </a:lnTo>
                  <a:lnTo>
                    <a:pt x="333375" y="628650"/>
                  </a:lnTo>
                  <a:lnTo>
                    <a:pt x="320040" y="592455"/>
                  </a:lnTo>
                  <a:lnTo>
                    <a:pt x="270510" y="584835"/>
                  </a:lnTo>
                  <a:lnTo>
                    <a:pt x="106680" y="499110"/>
                  </a:lnTo>
                  <a:lnTo>
                    <a:pt x="80010" y="508635"/>
                  </a:lnTo>
                  <a:lnTo>
                    <a:pt x="51435" y="502920"/>
                  </a:lnTo>
                  <a:lnTo>
                    <a:pt x="127635" y="453390"/>
                  </a:lnTo>
                  <a:lnTo>
                    <a:pt x="0" y="38481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44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Stanisławów</a:t>
              </a:r>
            </a:p>
          </p:txBody>
        </p:sp>
        <p:sp>
          <p:nvSpPr>
            <p:cNvPr id="17" name="Sobienie-Jeziory">
              <a:extLst>
                <a:ext uri="{FF2B5EF4-FFF2-40B4-BE49-F238E27FC236}">
                  <a16:creationId xmlns:a16="http://schemas.microsoft.com/office/drawing/2014/main" id="{B9CE9D6B-BF6D-E5F9-0509-AF5C58AABBE3}"/>
                </a:ext>
              </a:extLst>
            </p:cNvPr>
            <p:cNvSpPr/>
            <p:nvPr/>
          </p:nvSpPr>
          <p:spPr>
            <a:xfrm>
              <a:off x="7714947" y="5297059"/>
              <a:ext cx="965131" cy="1075376"/>
            </a:xfrm>
            <a:custGeom>
              <a:avLst/>
              <a:gdLst>
                <a:gd name="connsiteX0" fmla="*/ 481965 w 950595"/>
                <a:gd name="connsiteY0" fmla="*/ 19050 h 1059180"/>
                <a:gd name="connsiteX1" fmla="*/ 531495 w 950595"/>
                <a:gd name="connsiteY1" fmla="*/ 249555 h 1059180"/>
                <a:gd name="connsiteX2" fmla="*/ 561975 w 950595"/>
                <a:gd name="connsiteY2" fmla="*/ 247650 h 1059180"/>
                <a:gd name="connsiteX3" fmla="*/ 575310 w 950595"/>
                <a:gd name="connsiteY3" fmla="*/ 320040 h 1059180"/>
                <a:gd name="connsiteX4" fmla="*/ 605790 w 950595"/>
                <a:gd name="connsiteY4" fmla="*/ 382905 h 1059180"/>
                <a:gd name="connsiteX5" fmla="*/ 636270 w 950595"/>
                <a:gd name="connsiteY5" fmla="*/ 384810 h 1059180"/>
                <a:gd name="connsiteX6" fmla="*/ 638175 w 950595"/>
                <a:gd name="connsiteY6" fmla="*/ 407670 h 1059180"/>
                <a:gd name="connsiteX7" fmla="*/ 571500 w 950595"/>
                <a:gd name="connsiteY7" fmla="*/ 421005 h 1059180"/>
                <a:gd name="connsiteX8" fmla="*/ 573405 w 950595"/>
                <a:gd name="connsiteY8" fmla="*/ 441960 h 1059180"/>
                <a:gd name="connsiteX9" fmla="*/ 641985 w 950595"/>
                <a:gd name="connsiteY9" fmla="*/ 434340 h 1059180"/>
                <a:gd name="connsiteX10" fmla="*/ 702945 w 950595"/>
                <a:gd name="connsiteY10" fmla="*/ 440055 h 1059180"/>
                <a:gd name="connsiteX11" fmla="*/ 786765 w 950595"/>
                <a:gd name="connsiteY11" fmla="*/ 470535 h 1059180"/>
                <a:gd name="connsiteX12" fmla="*/ 870585 w 950595"/>
                <a:gd name="connsiteY12" fmla="*/ 440055 h 1059180"/>
                <a:gd name="connsiteX13" fmla="*/ 853440 w 950595"/>
                <a:gd name="connsiteY13" fmla="*/ 512445 h 1059180"/>
                <a:gd name="connsiteX14" fmla="*/ 933450 w 950595"/>
                <a:gd name="connsiteY14" fmla="*/ 527685 h 1059180"/>
                <a:gd name="connsiteX15" fmla="*/ 870585 w 950595"/>
                <a:gd name="connsiteY15" fmla="*/ 544830 h 1059180"/>
                <a:gd name="connsiteX16" fmla="*/ 874395 w 950595"/>
                <a:gd name="connsiteY16" fmla="*/ 590550 h 1059180"/>
                <a:gd name="connsiteX17" fmla="*/ 912495 w 950595"/>
                <a:gd name="connsiteY17" fmla="*/ 596265 h 1059180"/>
                <a:gd name="connsiteX18" fmla="*/ 889635 w 950595"/>
                <a:gd name="connsiteY18" fmla="*/ 621030 h 1059180"/>
                <a:gd name="connsiteX19" fmla="*/ 941070 w 950595"/>
                <a:gd name="connsiteY19" fmla="*/ 664845 h 1059180"/>
                <a:gd name="connsiteX20" fmla="*/ 922020 w 950595"/>
                <a:gd name="connsiteY20" fmla="*/ 693420 h 1059180"/>
                <a:gd name="connsiteX21" fmla="*/ 950595 w 950595"/>
                <a:gd name="connsiteY21" fmla="*/ 721995 h 1059180"/>
                <a:gd name="connsiteX22" fmla="*/ 941070 w 950595"/>
                <a:gd name="connsiteY22" fmla="*/ 754380 h 1059180"/>
                <a:gd name="connsiteX23" fmla="*/ 918210 w 950595"/>
                <a:gd name="connsiteY23" fmla="*/ 762000 h 1059180"/>
                <a:gd name="connsiteX24" fmla="*/ 893445 w 950595"/>
                <a:gd name="connsiteY24" fmla="*/ 809625 h 1059180"/>
                <a:gd name="connsiteX25" fmla="*/ 891540 w 950595"/>
                <a:gd name="connsiteY25" fmla="*/ 843915 h 1059180"/>
                <a:gd name="connsiteX26" fmla="*/ 853440 w 950595"/>
                <a:gd name="connsiteY26" fmla="*/ 843915 h 1059180"/>
                <a:gd name="connsiteX27" fmla="*/ 822960 w 950595"/>
                <a:gd name="connsiteY27" fmla="*/ 792480 h 1059180"/>
                <a:gd name="connsiteX28" fmla="*/ 504825 w 950595"/>
                <a:gd name="connsiteY28" fmla="*/ 853440 h 1059180"/>
                <a:gd name="connsiteX29" fmla="*/ 478155 w 950595"/>
                <a:gd name="connsiteY29" fmla="*/ 811530 h 1059180"/>
                <a:gd name="connsiteX30" fmla="*/ 419100 w 950595"/>
                <a:gd name="connsiteY30" fmla="*/ 784860 h 1059180"/>
                <a:gd name="connsiteX31" fmla="*/ 405765 w 950595"/>
                <a:gd name="connsiteY31" fmla="*/ 752475 h 1059180"/>
                <a:gd name="connsiteX32" fmla="*/ 367665 w 950595"/>
                <a:gd name="connsiteY32" fmla="*/ 830580 h 1059180"/>
                <a:gd name="connsiteX33" fmla="*/ 335280 w 950595"/>
                <a:gd name="connsiteY33" fmla="*/ 832485 h 1059180"/>
                <a:gd name="connsiteX34" fmla="*/ 312420 w 950595"/>
                <a:gd name="connsiteY34" fmla="*/ 872490 h 1059180"/>
                <a:gd name="connsiteX35" fmla="*/ 291465 w 950595"/>
                <a:gd name="connsiteY35" fmla="*/ 885825 h 1059180"/>
                <a:gd name="connsiteX36" fmla="*/ 308610 w 950595"/>
                <a:gd name="connsiteY36" fmla="*/ 914400 h 1059180"/>
                <a:gd name="connsiteX37" fmla="*/ 367665 w 950595"/>
                <a:gd name="connsiteY37" fmla="*/ 941070 h 1059180"/>
                <a:gd name="connsiteX38" fmla="*/ 382905 w 950595"/>
                <a:gd name="connsiteY38" fmla="*/ 973455 h 1059180"/>
                <a:gd name="connsiteX39" fmla="*/ 340995 w 950595"/>
                <a:gd name="connsiteY39" fmla="*/ 996315 h 1059180"/>
                <a:gd name="connsiteX40" fmla="*/ 331470 w 950595"/>
                <a:gd name="connsiteY40" fmla="*/ 1038225 h 1059180"/>
                <a:gd name="connsiteX41" fmla="*/ 280035 w 950595"/>
                <a:gd name="connsiteY41" fmla="*/ 1059180 h 1059180"/>
                <a:gd name="connsiteX42" fmla="*/ 249555 w 950595"/>
                <a:gd name="connsiteY42" fmla="*/ 1003935 h 1059180"/>
                <a:gd name="connsiteX43" fmla="*/ 201930 w 950595"/>
                <a:gd name="connsiteY43" fmla="*/ 1003935 h 1059180"/>
                <a:gd name="connsiteX44" fmla="*/ 158115 w 950595"/>
                <a:gd name="connsiteY44" fmla="*/ 941070 h 1059180"/>
                <a:gd name="connsiteX45" fmla="*/ 49530 w 950595"/>
                <a:gd name="connsiteY45" fmla="*/ 864870 h 1059180"/>
                <a:gd name="connsiteX46" fmla="*/ 36195 w 950595"/>
                <a:gd name="connsiteY46" fmla="*/ 811530 h 1059180"/>
                <a:gd name="connsiteX47" fmla="*/ 15240 w 950595"/>
                <a:gd name="connsiteY47" fmla="*/ 813435 h 1059180"/>
                <a:gd name="connsiteX48" fmla="*/ 0 w 950595"/>
                <a:gd name="connsiteY48" fmla="*/ 760095 h 1059180"/>
                <a:gd name="connsiteX49" fmla="*/ 26670 w 950595"/>
                <a:gd name="connsiteY49" fmla="*/ 649605 h 1059180"/>
                <a:gd name="connsiteX50" fmla="*/ 152400 w 950595"/>
                <a:gd name="connsiteY50" fmla="*/ 518160 h 1059180"/>
                <a:gd name="connsiteX51" fmla="*/ 190500 w 950595"/>
                <a:gd name="connsiteY51" fmla="*/ 422910 h 1059180"/>
                <a:gd name="connsiteX52" fmla="*/ 209550 w 950595"/>
                <a:gd name="connsiteY52" fmla="*/ 361950 h 1059180"/>
                <a:gd name="connsiteX53" fmla="*/ 205740 w 950595"/>
                <a:gd name="connsiteY53" fmla="*/ 310515 h 1059180"/>
                <a:gd name="connsiteX54" fmla="*/ 121920 w 950595"/>
                <a:gd name="connsiteY54" fmla="*/ 198120 h 1059180"/>
                <a:gd name="connsiteX55" fmla="*/ 169545 w 950595"/>
                <a:gd name="connsiteY55" fmla="*/ 154305 h 1059180"/>
                <a:gd name="connsiteX56" fmla="*/ 165735 w 950595"/>
                <a:gd name="connsiteY56" fmla="*/ 120015 h 1059180"/>
                <a:gd name="connsiteX57" fmla="*/ 102870 w 950595"/>
                <a:gd name="connsiteY57" fmla="*/ 17145 h 1059180"/>
                <a:gd name="connsiteX58" fmla="*/ 165735 w 950595"/>
                <a:gd name="connsiteY58" fmla="*/ 24765 h 1059180"/>
                <a:gd name="connsiteX59" fmla="*/ 253365 w 950595"/>
                <a:gd name="connsiteY59" fmla="*/ 0 h 1059180"/>
                <a:gd name="connsiteX60" fmla="*/ 300990 w 950595"/>
                <a:gd name="connsiteY60" fmla="*/ 0 h 1059180"/>
                <a:gd name="connsiteX61" fmla="*/ 310515 w 950595"/>
                <a:gd name="connsiteY61" fmla="*/ 30480 h 1059180"/>
                <a:gd name="connsiteX62" fmla="*/ 481965 w 950595"/>
                <a:gd name="connsiteY62" fmla="*/ 19050 h 10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50595" h="1059180">
                  <a:moveTo>
                    <a:pt x="481965" y="19050"/>
                  </a:moveTo>
                  <a:lnTo>
                    <a:pt x="531495" y="249555"/>
                  </a:lnTo>
                  <a:lnTo>
                    <a:pt x="561975" y="247650"/>
                  </a:lnTo>
                  <a:lnTo>
                    <a:pt x="575310" y="320040"/>
                  </a:lnTo>
                  <a:lnTo>
                    <a:pt x="605790" y="382905"/>
                  </a:lnTo>
                  <a:lnTo>
                    <a:pt x="636270" y="384810"/>
                  </a:lnTo>
                  <a:lnTo>
                    <a:pt x="638175" y="407670"/>
                  </a:lnTo>
                  <a:lnTo>
                    <a:pt x="571500" y="421005"/>
                  </a:lnTo>
                  <a:lnTo>
                    <a:pt x="573405" y="441960"/>
                  </a:lnTo>
                  <a:lnTo>
                    <a:pt x="641985" y="434340"/>
                  </a:lnTo>
                  <a:lnTo>
                    <a:pt x="702945" y="440055"/>
                  </a:lnTo>
                  <a:lnTo>
                    <a:pt x="786765" y="470535"/>
                  </a:lnTo>
                  <a:lnTo>
                    <a:pt x="870585" y="440055"/>
                  </a:lnTo>
                  <a:lnTo>
                    <a:pt x="853440" y="512445"/>
                  </a:lnTo>
                  <a:lnTo>
                    <a:pt x="933450" y="527685"/>
                  </a:lnTo>
                  <a:lnTo>
                    <a:pt x="870585" y="544830"/>
                  </a:lnTo>
                  <a:lnTo>
                    <a:pt x="874395" y="590550"/>
                  </a:lnTo>
                  <a:lnTo>
                    <a:pt x="912495" y="596265"/>
                  </a:lnTo>
                  <a:lnTo>
                    <a:pt x="889635" y="621030"/>
                  </a:lnTo>
                  <a:lnTo>
                    <a:pt x="941070" y="664845"/>
                  </a:lnTo>
                  <a:lnTo>
                    <a:pt x="922020" y="693420"/>
                  </a:lnTo>
                  <a:lnTo>
                    <a:pt x="950595" y="721995"/>
                  </a:lnTo>
                  <a:lnTo>
                    <a:pt x="941070" y="754380"/>
                  </a:lnTo>
                  <a:lnTo>
                    <a:pt x="918210" y="762000"/>
                  </a:lnTo>
                  <a:lnTo>
                    <a:pt x="893445" y="809625"/>
                  </a:lnTo>
                  <a:lnTo>
                    <a:pt x="891540" y="843915"/>
                  </a:lnTo>
                  <a:lnTo>
                    <a:pt x="853440" y="843915"/>
                  </a:lnTo>
                  <a:lnTo>
                    <a:pt x="822960" y="792480"/>
                  </a:lnTo>
                  <a:lnTo>
                    <a:pt x="504825" y="853440"/>
                  </a:lnTo>
                  <a:lnTo>
                    <a:pt x="478155" y="811530"/>
                  </a:lnTo>
                  <a:lnTo>
                    <a:pt x="419100" y="784860"/>
                  </a:lnTo>
                  <a:lnTo>
                    <a:pt x="405765" y="752475"/>
                  </a:lnTo>
                  <a:lnTo>
                    <a:pt x="367665" y="830580"/>
                  </a:lnTo>
                  <a:lnTo>
                    <a:pt x="335280" y="832485"/>
                  </a:lnTo>
                  <a:lnTo>
                    <a:pt x="312420" y="872490"/>
                  </a:lnTo>
                  <a:lnTo>
                    <a:pt x="291465" y="885825"/>
                  </a:lnTo>
                  <a:lnTo>
                    <a:pt x="308610" y="914400"/>
                  </a:lnTo>
                  <a:lnTo>
                    <a:pt x="367665" y="941070"/>
                  </a:lnTo>
                  <a:lnTo>
                    <a:pt x="382905" y="973455"/>
                  </a:lnTo>
                  <a:lnTo>
                    <a:pt x="340995" y="996315"/>
                  </a:lnTo>
                  <a:lnTo>
                    <a:pt x="331470" y="1038225"/>
                  </a:lnTo>
                  <a:lnTo>
                    <a:pt x="280035" y="1059180"/>
                  </a:lnTo>
                  <a:lnTo>
                    <a:pt x="249555" y="1003935"/>
                  </a:lnTo>
                  <a:lnTo>
                    <a:pt x="201930" y="1003935"/>
                  </a:lnTo>
                  <a:lnTo>
                    <a:pt x="158115" y="941070"/>
                  </a:lnTo>
                  <a:lnTo>
                    <a:pt x="49530" y="864870"/>
                  </a:lnTo>
                  <a:lnTo>
                    <a:pt x="36195" y="811530"/>
                  </a:lnTo>
                  <a:lnTo>
                    <a:pt x="15240" y="813435"/>
                  </a:lnTo>
                  <a:lnTo>
                    <a:pt x="0" y="760095"/>
                  </a:lnTo>
                  <a:lnTo>
                    <a:pt x="26670" y="649605"/>
                  </a:lnTo>
                  <a:lnTo>
                    <a:pt x="152400" y="518160"/>
                  </a:lnTo>
                  <a:lnTo>
                    <a:pt x="190500" y="422910"/>
                  </a:lnTo>
                  <a:lnTo>
                    <a:pt x="209550" y="361950"/>
                  </a:lnTo>
                  <a:lnTo>
                    <a:pt x="205740" y="310515"/>
                  </a:lnTo>
                  <a:lnTo>
                    <a:pt x="121920" y="198120"/>
                  </a:lnTo>
                  <a:lnTo>
                    <a:pt x="169545" y="154305"/>
                  </a:lnTo>
                  <a:lnTo>
                    <a:pt x="165735" y="120015"/>
                  </a:lnTo>
                  <a:lnTo>
                    <a:pt x="102870" y="17145"/>
                  </a:lnTo>
                  <a:lnTo>
                    <a:pt x="165735" y="24765"/>
                  </a:lnTo>
                  <a:lnTo>
                    <a:pt x="253365" y="0"/>
                  </a:lnTo>
                  <a:lnTo>
                    <a:pt x="300990" y="0"/>
                  </a:lnTo>
                  <a:lnTo>
                    <a:pt x="310515" y="30480"/>
                  </a:lnTo>
                  <a:lnTo>
                    <a:pt x="481965" y="1905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Sobienie-Jeziory</a:t>
              </a:r>
            </a:p>
          </p:txBody>
        </p:sp>
        <p:sp>
          <p:nvSpPr>
            <p:cNvPr id="18" name="Siennica">
              <a:extLst>
                <a:ext uri="{FF2B5EF4-FFF2-40B4-BE49-F238E27FC236}">
                  <a16:creationId xmlns:a16="http://schemas.microsoft.com/office/drawing/2014/main" id="{DE36BF84-1742-DE53-3154-464F5AB0D609}"/>
                </a:ext>
              </a:extLst>
            </p:cNvPr>
            <p:cNvSpPr/>
            <p:nvPr/>
          </p:nvSpPr>
          <p:spPr>
            <a:xfrm>
              <a:off x="9068838" y="4153989"/>
              <a:ext cx="1011550" cy="1075376"/>
            </a:xfrm>
            <a:custGeom>
              <a:avLst/>
              <a:gdLst>
                <a:gd name="connsiteX0" fmla="*/ 272415 w 996315"/>
                <a:gd name="connsiteY0" fmla="*/ 83820 h 1059180"/>
                <a:gd name="connsiteX1" fmla="*/ 333375 w 996315"/>
                <a:gd name="connsiteY1" fmla="*/ 85725 h 1059180"/>
                <a:gd name="connsiteX2" fmla="*/ 342900 w 996315"/>
                <a:gd name="connsiteY2" fmla="*/ 32385 h 1059180"/>
                <a:gd name="connsiteX3" fmla="*/ 441960 w 996315"/>
                <a:gd name="connsiteY3" fmla="*/ 34290 h 1059180"/>
                <a:gd name="connsiteX4" fmla="*/ 451485 w 996315"/>
                <a:gd name="connsiteY4" fmla="*/ 13335 h 1059180"/>
                <a:gd name="connsiteX5" fmla="*/ 495300 w 996315"/>
                <a:gd name="connsiteY5" fmla="*/ 26670 h 1059180"/>
                <a:gd name="connsiteX6" fmla="*/ 521970 w 996315"/>
                <a:gd name="connsiteY6" fmla="*/ 0 h 1059180"/>
                <a:gd name="connsiteX7" fmla="*/ 609600 w 996315"/>
                <a:gd name="connsiteY7" fmla="*/ 1905 h 1059180"/>
                <a:gd name="connsiteX8" fmla="*/ 685800 w 996315"/>
                <a:gd name="connsiteY8" fmla="*/ 9525 h 1059180"/>
                <a:gd name="connsiteX9" fmla="*/ 701040 w 996315"/>
                <a:gd name="connsiteY9" fmla="*/ 1905 h 1059180"/>
                <a:gd name="connsiteX10" fmla="*/ 861060 w 996315"/>
                <a:gd name="connsiteY10" fmla="*/ 110490 h 1059180"/>
                <a:gd name="connsiteX11" fmla="*/ 880110 w 996315"/>
                <a:gd name="connsiteY11" fmla="*/ 188595 h 1059180"/>
                <a:gd name="connsiteX12" fmla="*/ 914400 w 996315"/>
                <a:gd name="connsiteY12" fmla="*/ 220980 h 1059180"/>
                <a:gd name="connsiteX13" fmla="*/ 952500 w 996315"/>
                <a:gd name="connsiteY13" fmla="*/ 289560 h 1059180"/>
                <a:gd name="connsiteX14" fmla="*/ 960120 w 996315"/>
                <a:gd name="connsiteY14" fmla="*/ 329565 h 1059180"/>
                <a:gd name="connsiteX15" fmla="*/ 963930 w 996315"/>
                <a:gd name="connsiteY15" fmla="*/ 421005 h 1059180"/>
                <a:gd name="connsiteX16" fmla="*/ 922020 w 996315"/>
                <a:gd name="connsiteY16" fmla="*/ 417195 h 1059180"/>
                <a:gd name="connsiteX17" fmla="*/ 937260 w 996315"/>
                <a:gd name="connsiteY17" fmla="*/ 447675 h 1059180"/>
                <a:gd name="connsiteX18" fmla="*/ 939165 w 996315"/>
                <a:gd name="connsiteY18" fmla="*/ 504825 h 1059180"/>
                <a:gd name="connsiteX19" fmla="*/ 925830 w 996315"/>
                <a:gd name="connsiteY19" fmla="*/ 533400 h 1059180"/>
                <a:gd name="connsiteX20" fmla="*/ 996315 w 996315"/>
                <a:gd name="connsiteY20" fmla="*/ 638175 h 1059180"/>
                <a:gd name="connsiteX21" fmla="*/ 933450 w 996315"/>
                <a:gd name="connsiteY21" fmla="*/ 643890 h 1059180"/>
                <a:gd name="connsiteX22" fmla="*/ 895350 w 996315"/>
                <a:gd name="connsiteY22" fmla="*/ 678180 h 1059180"/>
                <a:gd name="connsiteX23" fmla="*/ 781050 w 996315"/>
                <a:gd name="connsiteY23" fmla="*/ 681990 h 1059180"/>
                <a:gd name="connsiteX24" fmla="*/ 767715 w 996315"/>
                <a:gd name="connsiteY24" fmla="*/ 739140 h 1059180"/>
                <a:gd name="connsiteX25" fmla="*/ 741045 w 996315"/>
                <a:gd name="connsiteY25" fmla="*/ 746760 h 1059180"/>
                <a:gd name="connsiteX26" fmla="*/ 741045 w 996315"/>
                <a:gd name="connsiteY26" fmla="*/ 800100 h 1059180"/>
                <a:gd name="connsiteX27" fmla="*/ 712470 w 996315"/>
                <a:gd name="connsiteY27" fmla="*/ 813435 h 1059180"/>
                <a:gd name="connsiteX28" fmla="*/ 725805 w 996315"/>
                <a:gd name="connsiteY28" fmla="*/ 855345 h 1059180"/>
                <a:gd name="connsiteX29" fmla="*/ 689610 w 996315"/>
                <a:gd name="connsiteY29" fmla="*/ 855345 h 1059180"/>
                <a:gd name="connsiteX30" fmla="*/ 672465 w 996315"/>
                <a:gd name="connsiteY30" fmla="*/ 895350 h 1059180"/>
                <a:gd name="connsiteX31" fmla="*/ 680085 w 996315"/>
                <a:gd name="connsiteY31" fmla="*/ 1013460 h 1059180"/>
                <a:gd name="connsiteX32" fmla="*/ 699135 w 996315"/>
                <a:gd name="connsiteY32" fmla="*/ 1040130 h 1059180"/>
                <a:gd name="connsiteX33" fmla="*/ 613410 w 996315"/>
                <a:gd name="connsiteY33" fmla="*/ 1059180 h 1059180"/>
                <a:gd name="connsiteX34" fmla="*/ 624840 w 996315"/>
                <a:gd name="connsiteY34" fmla="*/ 1007745 h 1059180"/>
                <a:gd name="connsiteX35" fmla="*/ 601980 w 996315"/>
                <a:gd name="connsiteY35" fmla="*/ 971550 h 1059180"/>
                <a:gd name="connsiteX36" fmla="*/ 613410 w 996315"/>
                <a:gd name="connsiteY36" fmla="*/ 950595 h 1059180"/>
                <a:gd name="connsiteX37" fmla="*/ 590550 w 996315"/>
                <a:gd name="connsiteY37" fmla="*/ 931545 h 1059180"/>
                <a:gd name="connsiteX38" fmla="*/ 546735 w 996315"/>
                <a:gd name="connsiteY38" fmla="*/ 948690 h 1059180"/>
                <a:gd name="connsiteX39" fmla="*/ 512445 w 996315"/>
                <a:gd name="connsiteY39" fmla="*/ 948690 h 1059180"/>
                <a:gd name="connsiteX40" fmla="*/ 504825 w 996315"/>
                <a:gd name="connsiteY40" fmla="*/ 916305 h 1059180"/>
                <a:gd name="connsiteX41" fmla="*/ 483870 w 996315"/>
                <a:gd name="connsiteY41" fmla="*/ 916305 h 1059180"/>
                <a:gd name="connsiteX42" fmla="*/ 453390 w 996315"/>
                <a:gd name="connsiteY42" fmla="*/ 851535 h 1059180"/>
                <a:gd name="connsiteX43" fmla="*/ 438150 w 996315"/>
                <a:gd name="connsiteY43" fmla="*/ 798195 h 1059180"/>
                <a:gd name="connsiteX44" fmla="*/ 417195 w 996315"/>
                <a:gd name="connsiteY44" fmla="*/ 794385 h 1059180"/>
                <a:gd name="connsiteX45" fmla="*/ 413385 w 996315"/>
                <a:gd name="connsiteY45" fmla="*/ 769620 h 1059180"/>
                <a:gd name="connsiteX46" fmla="*/ 358140 w 996315"/>
                <a:gd name="connsiteY46" fmla="*/ 760095 h 1059180"/>
                <a:gd name="connsiteX47" fmla="*/ 337185 w 996315"/>
                <a:gd name="connsiteY47" fmla="*/ 817245 h 1059180"/>
                <a:gd name="connsiteX48" fmla="*/ 293370 w 996315"/>
                <a:gd name="connsiteY48" fmla="*/ 781050 h 1059180"/>
                <a:gd name="connsiteX49" fmla="*/ 325755 w 996315"/>
                <a:gd name="connsiteY49" fmla="*/ 760095 h 1059180"/>
                <a:gd name="connsiteX50" fmla="*/ 344805 w 996315"/>
                <a:gd name="connsiteY50" fmla="*/ 718185 h 1059180"/>
                <a:gd name="connsiteX51" fmla="*/ 318135 w 996315"/>
                <a:gd name="connsiteY51" fmla="*/ 691515 h 1059180"/>
                <a:gd name="connsiteX52" fmla="*/ 318135 w 996315"/>
                <a:gd name="connsiteY52" fmla="*/ 619125 h 1059180"/>
                <a:gd name="connsiteX53" fmla="*/ 340995 w 996315"/>
                <a:gd name="connsiteY53" fmla="*/ 575310 h 1059180"/>
                <a:gd name="connsiteX54" fmla="*/ 337185 w 996315"/>
                <a:gd name="connsiteY54" fmla="*/ 539115 h 1059180"/>
                <a:gd name="connsiteX55" fmla="*/ 251460 w 996315"/>
                <a:gd name="connsiteY55" fmla="*/ 558165 h 1059180"/>
                <a:gd name="connsiteX56" fmla="*/ 228600 w 996315"/>
                <a:gd name="connsiteY56" fmla="*/ 489585 h 1059180"/>
                <a:gd name="connsiteX57" fmla="*/ 179070 w 996315"/>
                <a:gd name="connsiteY57" fmla="*/ 390525 h 1059180"/>
                <a:gd name="connsiteX58" fmla="*/ 74295 w 996315"/>
                <a:gd name="connsiteY58" fmla="*/ 422910 h 1059180"/>
                <a:gd name="connsiteX59" fmla="*/ 81915 w 996315"/>
                <a:gd name="connsiteY59" fmla="*/ 398145 h 1059180"/>
                <a:gd name="connsiteX60" fmla="*/ 53340 w 996315"/>
                <a:gd name="connsiteY60" fmla="*/ 373380 h 1059180"/>
                <a:gd name="connsiteX61" fmla="*/ 1905 w 996315"/>
                <a:gd name="connsiteY61" fmla="*/ 371475 h 1059180"/>
                <a:gd name="connsiteX62" fmla="*/ 0 w 996315"/>
                <a:gd name="connsiteY62" fmla="*/ 323850 h 1059180"/>
                <a:gd name="connsiteX63" fmla="*/ 38100 w 996315"/>
                <a:gd name="connsiteY63" fmla="*/ 321945 h 1059180"/>
                <a:gd name="connsiteX64" fmla="*/ 36195 w 996315"/>
                <a:gd name="connsiteY64" fmla="*/ 280035 h 1059180"/>
                <a:gd name="connsiteX65" fmla="*/ 57150 w 996315"/>
                <a:gd name="connsiteY65" fmla="*/ 300990 h 1059180"/>
                <a:gd name="connsiteX66" fmla="*/ 108585 w 996315"/>
                <a:gd name="connsiteY66" fmla="*/ 287655 h 1059180"/>
                <a:gd name="connsiteX67" fmla="*/ 68580 w 996315"/>
                <a:gd name="connsiteY67" fmla="*/ 220980 h 1059180"/>
                <a:gd name="connsiteX68" fmla="*/ 17145 w 996315"/>
                <a:gd name="connsiteY68" fmla="*/ 205740 h 1059180"/>
                <a:gd name="connsiteX69" fmla="*/ 55245 w 996315"/>
                <a:gd name="connsiteY69" fmla="*/ 184785 h 1059180"/>
                <a:gd name="connsiteX70" fmla="*/ 53340 w 996315"/>
                <a:gd name="connsiteY70" fmla="*/ 148590 h 1059180"/>
                <a:gd name="connsiteX71" fmla="*/ 272415 w 996315"/>
                <a:gd name="connsiteY71" fmla="*/ 83820 h 10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96315" h="1059180">
                  <a:moveTo>
                    <a:pt x="272415" y="83820"/>
                  </a:moveTo>
                  <a:lnTo>
                    <a:pt x="333375" y="85725"/>
                  </a:lnTo>
                  <a:lnTo>
                    <a:pt x="342900" y="32385"/>
                  </a:lnTo>
                  <a:lnTo>
                    <a:pt x="441960" y="34290"/>
                  </a:lnTo>
                  <a:lnTo>
                    <a:pt x="451485" y="13335"/>
                  </a:lnTo>
                  <a:lnTo>
                    <a:pt x="495300" y="26670"/>
                  </a:lnTo>
                  <a:lnTo>
                    <a:pt x="521970" y="0"/>
                  </a:lnTo>
                  <a:lnTo>
                    <a:pt x="609600" y="1905"/>
                  </a:lnTo>
                  <a:lnTo>
                    <a:pt x="685800" y="9525"/>
                  </a:lnTo>
                  <a:lnTo>
                    <a:pt x="701040" y="1905"/>
                  </a:lnTo>
                  <a:lnTo>
                    <a:pt x="861060" y="110490"/>
                  </a:lnTo>
                  <a:lnTo>
                    <a:pt x="880110" y="188595"/>
                  </a:lnTo>
                  <a:lnTo>
                    <a:pt x="914400" y="220980"/>
                  </a:lnTo>
                  <a:lnTo>
                    <a:pt x="952500" y="289560"/>
                  </a:lnTo>
                  <a:lnTo>
                    <a:pt x="960120" y="329565"/>
                  </a:lnTo>
                  <a:lnTo>
                    <a:pt x="963930" y="421005"/>
                  </a:lnTo>
                  <a:lnTo>
                    <a:pt x="922020" y="417195"/>
                  </a:lnTo>
                  <a:lnTo>
                    <a:pt x="937260" y="447675"/>
                  </a:lnTo>
                  <a:lnTo>
                    <a:pt x="939165" y="504825"/>
                  </a:lnTo>
                  <a:lnTo>
                    <a:pt x="925830" y="533400"/>
                  </a:lnTo>
                  <a:lnTo>
                    <a:pt x="996315" y="638175"/>
                  </a:lnTo>
                  <a:lnTo>
                    <a:pt x="933450" y="643890"/>
                  </a:lnTo>
                  <a:lnTo>
                    <a:pt x="895350" y="678180"/>
                  </a:lnTo>
                  <a:lnTo>
                    <a:pt x="781050" y="681990"/>
                  </a:lnTo>
                  <a:lnTo>
                    <a:pt x="767715" y="739140"/>
                  </a:lnTo>
                  <a:lnTo>
                    <a:pt x="741045" y="746760"/>
                  </a:lnTo>
                  <a:lnTo>
                    <a:pt x="741045" y="800100"/>
                  </a:lnTo>
                  <a:lnTo>
                    <a:pt x="712470" y="813435"/>
                  </a:lnTo>
                  <a:lnTo>
                    <a:pt x="725805" y="855345"/>
                  </a:lnTo>
                  <a:lnTo>
                    <a:pt x="689610" y="855345"/>
                  </a:lnTo>
                  <a:lnTo>
                    <a:pt x="672465" y="895350"/>
                  </a:lnTo>
                  <a:lnTo>
                    <a:pt x="680085" y="1013460"/>
                  </a:lnTo>
                  <a:lnTo>
                    <a:pt x="699135" y="1040130"/>
                  </a:lnTo>
                  <a:lnTo>
                    <a:pt x="613410" y="1059180"/>
                  </a:lnTo>
                  <a:lnTo>
                    <a:pt x="624840" y="1007745"/>
                  </a:lnTo>
                  <a:lnTo>
                    <a:pt x="601980" y="971550"/>
                  </a:lnTo>
                  <a:lnTo>
                    <a:pt x="613410" y="950595"/>
                  </a:lnTo>
                  <a:lnTo>
                    <a:pt x="590550" y="931545"/>
                  </a:lnTo>
                  <a:lnTo>
                    <a:pt x="546735" y="948690"/>
                  </a:lnTo>
                  <a:lnTo>
                    <a:pt x="512445" y="948690"/>
                  </a:lnTo>
                  <a:lnTo>
                    <a:pt x="504825" y="916305"/>
                  </a:lnTo>
                  <a:lnTo>
                    <a:pt x="483870" y="916305"/>
                  </a:lnTo>
                  <a:lnTo>
                    <a:pt x="453390" y="851535"/>
                  </a:lnTo>
                  <a:lnTo>
                    <a:pt x="438150" y="798195"/>
                  </a:lnTo>
                  <a:lnTo>
                    <a:pt x="417195" y="794385"/>
                  </a:lnTo>
                  <a:lnTo>
                    <a:pt x="413385" y="769620"/>
                  </a:lnTo>
                  <a:lnTo>
                    <a:pt x="358140" y="760095"/>
                  </a:lnTo>
                  <a:lnTo>
                    <a:pt x="337185" y="817245"/>
                  </a:lnTo>
                  <a:lnTo>
                    <a:pt x="293370" y="781050"/>
                  </a:lnTo>
                  <a:lnTo>
                    <a:pt x="325755" y="760095"/>
                  </a:lnTo>
                  <a:lnTo>
                    <a:pt x="344805" y="718185"/>
                  </a:lnTo>
                  <a:lnTo>
                    <a:pt x="318135" y="691515"/>
                  </a:lnTo>
                  <a:lnTo>
                    <a:pt x="318135" y="619125"/>
                  </a:lnTo>
                  <a:lnTo>
                    <a:pt x="340995" y="575310"/>
                  </a:lnTo>
                  <a:lnTo>
                    <a:pt x="337185" y="539115"/>
                  </a:lnTo>
                  <a:lnTo>
                    <a:pt x="251460" y="558165"/>
                  </a:lnTo>
                  <a:lnTo>
                    <a:pt x="228600" y="489585"/>
                  </a:lnTo>
                  <a:lnTo>
                    <a:pt x="179070" y="390525"/>
                  </a:lnTo>
                  <a:lnTo>
                    <a:pt x="74295" y="422910"/>
                  </a:lnTo>
                  <a:lnTo>
                    <a:pt x="81915" y="398145"/>
                  </a:lnTo>
                  <a:lnTo>
                    <a:pt x="53340" y="373380"/>
                  </a:lnTo>
                  <a:lnTo>
                    <a:pt x="1905" y="371475"/>
                  </a:lnTo>
                  <a:lnTo>
                    <a:pt x="0" y="323850"/>
                  </a:lnTo>
                  <a:lnTo>
                    <a:pt x="38100" y="321945"/>
                  </a:lnTo>
                  <a:lnTo>
                    <a:pt x="36195" y="280035"/>
                  </a:lnTo>
                  <a:lnTo>
                    <a:pt x="57150" y="300990"/>
                  </a:lnTo>
                  <a:lnTo>
                    <a:pt x="108585" y="287655"/>
                  </a:lnTo>
                  <a:lnTo>
                    <a:pt x="68580" y="220980"/>
                  </a:lnTo>
                  <a:lnTo>
                    <a:pt x="17145" y="205740"/>
                  </a:lnTo>
                  <a:lnTo>
                    <a:pt x="55245" y="184785"/>
                  </a:lnTo>
                  <a:lnTo>
                    <a:pt x="53340" y="148590"/>
                  </a:lnTo>
                  <a:lnTo>
                    <a:pt x="272415" y="8382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80000" tIns="0" rIns="0" bIns="144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Siennica</a:t>
              </a:r>
            </a:p>
          </p:txBody>
        </p:sp>
        <p:sp>
          <p:nvSpPr>
            <p:cNvPr id="19" name="Serock">
              <a:extLst>
                <a:ext uri="{FF2B5EF4-FFF2-40B4-BE49-F238E27FC236}">
                  <a16:creationId xmlns:a16="http://schemas.microsoft.com/office/drawing/2014/main" id="{28331760-DA08-70B4-BFFC-7D34BAA110F6}"/>
                </a:ext>
              </a:extLst>
            </p:cNvPr>
            <p:cNvSpPr/>
            <p:nvPr/>
          </p:nvSpPr>
          <p:spPr>
            <a:xfrm>
              <a:off x="5846578" y="715107"/>
              <a:ext cx="1284262" cy="909041"/>
            </a:xfrm>
            <a:custGeom>
              <a:avLst/>
              <a:gdLst>
                <a:gd name="connsiteX0" fmla="*/ 0 w 1264920"/>
                <a:gd name="connsiteY0" fmla="*/ 685800 h 895350"/>
                <a:gd name="connsiteX1" fmla="*/ 32385 w 1264920"/>
                <a:gd name="connsiteY1" fmla="*/ 400050 h 895350"/>
                <a:gd name="connsiteX2" fmla="*/ 81915 w 1264920"/>
                <a:gd name="connsiteY2" fmla="*/ 373380 h 895350"/>
                <a:gd name="connsiteX3" fmla="*/ 120015 w 1264920"/>
                <a:gd name="connsiteY3" fmla="*/ 335280 h 895350"/>
                <a:gd name="connsiteX4" fmla="*/ 160020 w 1264920"/>
                <a:gd name="connsiteY4" fmla="*/ 220980 h 895350"/>
                <a:gd name="connsiteX5" fmla="*/ 165735 w 1264920"/>
                <a:gd name="connsiteY5" fmla="*/ 127635 h 895350"/>
                <a:gd name="connsiteX6" fmla="*/ 182880 w 1264920"/>
                <a:gd name="connsiteY6" fmla="*/ 93345 h 895350"/>
                <a:gd name="connsiteX7" fmla="*/ 287655 w 1264920"/>
                <a:gd name="connsiteY7" fmla="*/ 91440 h 895350"/>
                <a:gd name="connsiteX8" fmla="*/ 327660 w 1264920"/>
                <a:gd name="connsiteY8" fmla="*/ 102870 h 895350"/>
                <a:gd name="connsiteX9" fmla="*/ 375285 w 1264920"/>
                <a:gd name="connsiteY9" fmla="*/ 95250 h 895350"/>
                <a:gd name="connsiteX10" fmla="*/ 411480 w 1264920"/>
                <a:gd name="connsiteY10" fmla="*/ 249555 h 895350"/>
                <a:gd name="connsiteX11" fmla="*/ 447675 w 1264920"/>
                <a:gd name="connsiteY11" fmla="*/ 243840 h 895350"/>
                <a:gd name="connsiteX12" fmla="*/ 457200 w 1264920"/>
                <a:gd name="connsiteY12" fmla="*/ 226695 h 895350"/>
                <a:gd name="connsiteX13" fmla="*/ 552450 w 1264920"/>
                <a:gd name="connsiteY13" fmla="*/ 270510 h 895350"/>
                <a:gd name="connsiteX14" fmla="*/ 590550 w 1264920"/>
                <a:gd name="connsiteY14" fmla="*/ 182880 h 895350"/>
                <a:gd name="connsiteX15" fmla="*/ 632460 w 1264920"/>
                <a:gd name="connsiteY15" fmla="*/ 219075 h 895350"/>
                <a:gd name="connsiteX16" fmla="*/ 645795 w 1264920"/>
                <a:gd name="connsiteY16" fmla="*/ 207645 h 895350"/>
                <a:gd name="connsiteX17" fmla="*/ 693420 w 1264920"/>
                <a:gd name="connsiteY17" fmla="*/ 268605 h 895350"/>
                <a:gd name="connsiteX18" fmla="*/ 752475 w 1264920"/>
                <a:gd name="connsiteY18" fmla="*/ 255270 h 895350"/>
                <a:gd name="connsiteX19" fmla="*/ 777240 w 1264920"/>
                <a:gd name="connsiteY19" fmla="*/ 268605 h 895350"/>
                <a:gd name="connsiteX20" fmla="*/ 792480 w 1264920"/>
                <a:gd name="connsiteY20" fmla="*/ 243840 h 895350"/>
                <a:gd name="connsiteX21" fmla="*/ 807720 w 1264920"/>
                <a:gd name="connsiteY21" fmla="*/ 243840 h 895350"/>
                <a:gd name="connsiteX22" fmla="*/ 813435 w 1264920"/>
                <a:gd name="connsiteY22" fmla="*/ 192405 h 895350"/>
                <a:gd name="connsiteX23" fmla="*/ 760095 w 1264920"/>
                <a:gd name="connsiteY23" fmla="*/ 160020 h 895350"/>
                <a:gd name="connsiteX24" fmla="*/ 775335 w 1264920"/>
                <a:gd name="connsiteY24" fmla="*/ 142875 h 895350"/>
                <a:gd name="connsiteX25" fmla="*/ 809625 w 1264920"/>
                <a:gd name="connsiteY25" fmla="*/ 139065 h 895350"/>
                <a:gd name="connsiteX26" fmla="*/ 821055 w 1264920"/>
                <a:gd name="connsiteY26" fmla="*/ 165735 h 895350"/>
                <a:gd name="connsiteX27" fmla="*/ 845820 w 1264920"/>
                <a:gd name="connsiteY27" fmla="*/ 161925 h 895350"/>
                <a:gd name="connsiteX28" fmla="*/ 855345 w 1264920"/>
                <a:gd name="connsiteY28" fmla="*/ 135255 h 895350"/>
                <a:gd name="connsiteX29" fmla="*/ 876300 w 1264920"/>
                <a:gd name="connsiteY29" fmla="*/ 156210 h 895350"/>
                <a:gd name="connsiteX30" fmla="*/ 931545 w 1264920"/>
                <a:gd name="connsiteY30" fmla="*/ 150495 h 895350"/>
                <a:gd name="connsiteX31" fmla="*/ 954405 w 1264920"/>
                <a:gd name="connsiteY31" fmla="*/ 137160 h 895350"/>
                <a:gd name="connsiteX32" fmla="*/ 984885 w 1264920"/>
                <a:gd name="connsiteY32" fmla="*/ 127635 h 895350"/>
                <a:gd name="connsiteX33" fmla="*/ 998220 w 1264920"/>
                <a:gd name="connsiteY33" fmla="*/ 95250 h 895350"/>
                <a:gd name="connsiteX34" fmla="*/ 1000125 w 1264920"/>
                <a:gd name="connsiteY34" fmla="*/ 59055 h 895350"/>
                <a:gd name="connsiteX35" fmla="*/ 1032510 w 1264920"/>
                <a:gd name="connsiteY35" fmla="*/ 43815 h 895350"/>
                <a:gd name="connsiteX36" fmla="*/ 1061085 w 1264920"/>
                <a:gd name="connsiteY36" fmla="*/ 43815 h 895350"/>
                <a:gd name="connsiteX37" fmla="*/ 1175385 w 1264920"/>
                <a:gd name="connsiteY37" fmla="*/ 0 h 895350"/>
                <a:gd name="connsiteX38" fmla="*/ 1097280 w 1264920"/>
                <a:gd name="connsiteY38" fmla="*/ 140970 h 895350"/>
                <a:gd name="connsiteX39" fmla="*/ 1123950 w 1264920"/>
                <a:gd name="connsiteY39" fmla="*/ 217170 h 895350"/>
                <a:gd name="connsiteX40" fmla="*/ 1110615 w 1264920"/>
                <a:gd name="connsiteY40" fmla="*/ 220980 h 895350"/>
                <a:gd name="connsiteX41" fmla="*/ 1110615 w 1264920"/>
                <a:gd name="connsiteY41" fmla="*/ 280035 h 895350"/>
                <a:gd name="connsiteX42" fmla="*/ 1156335 w 1264920"/>
                <a:gd name="connsiteY42" fmla="*/ 283845 h 895350"/>
                <a:gd name="connsiteX43" fmla="*/ 1190625 w 1264920"/>
                <a:gd name="connsiteY43" fmla="*/ 272415 h 895350"/>
                <a:gd name="connsiteX44" fmla="*/ 1228725 w 1264920"/>
                <a:gd name="connsiteY44" fmla="*/ 274320 h 895350"/>
                <a:gd name="connsiteX45" fmla="*/ 1264920 w 1264920"/>
                <a:gd name="connsiteY45" fmla="*/ 308610 h 895350"/>
                <a:gd name="connsiteX46" fmla="*/ 1230630 w 1264920"/>
                <a:gd name="connsiteY46" fmla="*/ 344805 h 895350"/>
                <a:gd name="connsiteX47" fmla="*/ 1232535 w 1264920"/>
                <a:gd name="connsiteY47" fmla="*/ 394335 h 895350"/>
                <a:gd name="connsiteX48" fmla="*/ 1135380 w 1264920"/>
                <a:gd name="connsiteY48" fmla="*/ 394335 h 895350"/>
                <a:gd name="connsiteX49" fmla="*/ 982980 w 1264920"/>
                <a:gd name="connsiteY49" fmla="*/ 481965 h 895350"/>
                <a:gd name="connsiteX50" fmla="*/ 931545 w 1264920"/>
                <a:gd name="connsiteY50" fmla="*/ 476250 h 895350"/>
                <a:gd name="connsiteX51" fmla="*/ 857250 w 1264920"/>
                <a:gd name="connsiteY51" fmla="*/ 718185 h 895350"/>
                <a:gd name="connsiteX52" fmla="*/ 832485 w 1264920"/>
                <a:gd name="connsiteY52" fmla="*/ 741045 h 895350"/>
                <a:gd name="connsiteX53" fmla="*/ 771525 w 1264920"/>
                <a:gd name="connsiteY53" fmla="*/ 862965 h 895350"/>
                <a:gd name="connsiteX54" fmla="*/ 729615 w 1264920"/>
                <a:gd name="connsiteY54" fmla="*/ 891540 h 895350"/>
                <a:gd name="connsiteX55" fmla="*/ 649605 w 1264920"/>
                <a:gd name="connsiteY55" fmla="*/ 895350 h 895350"/>
                <a:gd name="connsiteX56" fmla="*/ 584835 w 1264920"/>
                <a:gd name="connsiteY56" fmla="*/ 878205 h 895350"/>
                <a:gd name="connsiteX57" fmla="*/ 516255 w 1264920"/>
                <a:gd name="connsiteY57" fmla="*/ 836295 h 895350"/>
                <a:gd name="connsiteX58" fmla="*/ 424815 w 1264920"/>
                <a:gd name="connsiteY58" fmla="*/ 769620 h 895350"/>
                <a:gd name="connsiteX59" fmla="*/ 337185 w 1264920"/>
                <a:gd name="connsiteY59" fmla="*/ 704850 h 895350"/>
                <a:gd name="connsiteX60" fmla="*/ 276225 w 1264920"/>
                <a:gd name="connsiteY60" fmla="*/ 664845 h 895350"/>
                <a:gd name="connsiteX61" fmla="*/ 213360 w 1264920"/>
                <a:gd name="connsiteY61" fmla="*/ 641985 h 895350"/>
                <a:gd name="connsiteX62" fmla="*/ 123825 w 1264920"/>
                <a:gd name="connsiteY62" fmla="*/ 634365 h 895350"/>
                <a:gd name="connsiteX63" fmla="*/ 45720 w 1264920"/>
                <a:gd name="connsiteY63" fmla="*/ 653415 h 895350"/>
                <a:gd name="connsiteX64" fmla="*/ 0 w 1264920"/>
                <a:gd name="connsiteY64" fmla="*/ 68580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64920" h="895350">
                  <a:moveTo>
                    <a:pt x="0" y="685800"/>
                  </a:moveTo>
                  <a:lnTo>
                    <a:pt x="32385" y="400050"/>
                  </a:lnTo>
                  <a:lnTo>
                    <a:pt x="81915" y="373380"/>
                  </a:lnTo>
                  <a:lnTo>
                    <a:pt x="120015" y="335280"/>
                  </a:lnTo>
                  <a:lnTo>
                    <a:pt x="160020" y="220980"/>
                  </a:lnTo>
                  <a:lnTo>
                    <a:pt x="165735" y="127635"/>
                  </a:lnTo>
                  <a:lnTo>
                    <a:pt x="182880" y="93345"/>
                  </a:lnTo>
                  <a:lnTo>
                    <a:pt x="287655" y="91440"/>
                  </a:lnTo>
                  <a:lnTo>
                    <a:pt x="327660" y="102870"/>
                  </a:lnTo>
                  <a:lnTo>
                    <a:pt x="375285" y="95250"/>
                  </a:lnTo>
                  <a:lnTo>
                    <a:pt x="411480" y="249555"/>
                  </a:lnTo>
                  <a:lnTo>
                    <a:pt x="447675" y="243840"/>
                  </a:lnTo>
                  <a:lnTo>
                    <a:pt x="457200" y="226695"/>
                  </a:lnTo>
                  <a:lnTo>
                    <a:pt x="552450" y="270510"/>
                  </a:lnTo>
                  <a:lnTo>
                    <a:pt x="590550" y="182880"/>
                  </a:lnTo>
                  <a:lnTo>
                    <a:pt x="632460" y="219075"/>
                  </a:lnTo>
                  <a:lnTo>
                    <a:pt x="645795" y="207645"/>
                  </a:lnTo>
                  <a:lnTo>
                    <a:pt x="693420" y="268605"/>
                  </a:lnTo>
                  <a:lnTo>
                    <a:pt x="752475" y="255270"/>
                  </a:lnTo>
                  <a:lnTo>
                    <a:pt x="777240" y="268605"/>
                  </a:lnTo>
                  <a:lnTo>
                    <a:pt x="792480" y="243840"/>
                  </a:lnTo>
                  <a:lnTo>
                    <a:pt x="807720" y="243840"/>
                  </a:lnTo>
                  <a:lnTo>
                    <a:pt x="813435" y="192405"/>
                  </a:lnTo>
                  <a:lnTo>
                    <a:pt x="760095" y="160020"/>
                  </a:lnTo>
                  <a:lnTo>
                    <a:pt x="775335" y="142875"/>
                  </a:lnTo>
                  <a:lnTo>
                    <a:pt x="809625" y="139065"/>
                  </a:lnTo>
                  <a:lnTo>
                    <a:pt x="821055" y="165735"/>
                  </a:lnTo>
                  <a:lnTo>
                    <a:pt x="845820" y="161925"/>
                  </a:lnTo>
                  <a:lnTo>
                    <a:pt x="855345" y="135255"/>
                  </a:lnTo>
                  <a:lnTo>
                    <a:pt x="876300" y="156210"/>
                  </a:lnTo>
                  <a:lnTo>
                    <a:pt x="931545" y="150495"/>
                  </a:lnTo>
                  <a:lnTo>
                    <a:pt x="954405" y="137160"/>
                  </a:lnTo>
                  <a:lnTo>
                    <a:pt x="984885" y="127635"/>
                  </a:lnTo>
                  <a:lnTo>
                    <a:pt x="998220" y="95250"/>
                  </a:lnTo>
                  <a:lnTo>
                    <a:pt x="1000125" y="59055"/>
                  </a:lnTo>
                  <a:lnTo>
                    <a:pt x="1032510" y="43815"/>
                  </a:lnTo>
                  <a:lnTo>
                    <a:pt x="1061085" y="43815"/>
                  </a:lnTo>
                  <a:lnTo>
                    <a:pt x="1175385" y="0"/>
                  </a:lnTo>
                  <a:lnTo>
                    <a:pt x="1097280" y="140970"/>
                  </a:lnTo>
                  <a:lnTo>
                    <a:pt x="1123950" y="217170"/>
                  </a:lnTo>
                  <a:lnTo>
                    <a:pt x="1110615" y="220980"/>
                  </a:lnTo>
                  <a:lnTo>
                    <a:pt x="1110615" y="280035"/>
                  </a:lnTo>
                  <a:lnTo>
                    <a:pt x="1156335" y="283845"/>
                  </a:lnTo>
                  <a:lnTo>
                    <a:pt x="1190625" y="272415"/>
                  </a:lnTo>
                  <a:lnTo>
                    <a:pt x="1228725" y="274320"/>
                  </a:lnTo>
                  <a:lnTo>
                    <a:pt x="1264920" y="308610"/>
                  </a:lnTo>
                  <a:lnTo>
                    <a:pt x="1230630" y="344805"/>
                  </a:lnTo>
                  <a:lnTo>
                    <a:pt x="1232535" y="394335"/>
                  </a:lnTo>
                  <a:lnTo>
                    <a:pt x="1135380" y="394335"/>
                  </a:lnTo>
                  <a:lnTo>
                    <a:pt x="982980" y="481965"/>
                  </a:lnTo>
                  <a:lnTo>
                    <a:pt x="931545" y="476250"/>
                  </a:lnTo>
                  <a:lnTo>
                    <a:pt x="857250" y="718185"/>
                  </a:lnTo>
                  <a:lnTo>
                    <a:pt x="832485" y="741045"/>
                  </a:lnTo>
                  <a:lnTo>
                    <a:pt x="771525" y="862965"/>
                  </a:lnTo>
                  <a:lnTo>
                    <a:pt x="729615" y="891540"/>
                  </a:lnTo>
                  <a:lnTo>
                    <a:pt x="649605" y="895350"/>
                  </a:lnTo>
                  <a:lnTo>
                    <a:pt x="584835" y="878205"/>
                  </a:lnTo>
                  <a:lnTo>
                    <a:pt x="516255" y="836295"/>
                  </a:lnTo>
                  <a:lnTo>
                    <a:pt x="424815" y="769620"/>
                  </a:lnTo>
                  <a:lnTo>
                    <a:pt x="337185" y="704850"/>
                  </a:lnTo>
                  <a:lnTo>
                    <a:pt x="276225" y="664845"/>
                  </a:lnTo>
                  <a:lnTo>
                    <a:pt x="213360" y="641985"/>
                  </a:lnTo>
                  <a:lnTo>
                    <a:pt x="123825" y="634365"/>
                  </a:lnTo>
                  <a:lnTo>
                    <a:pt x="45720" y="653415"/>
                  </a:lnTo>
                  <a:lnTo>
                    <a:pt x="0" y="68580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Serock</a:t>
              </a:r>
            </a:p>
          </p:txBody>
        </p:sp>
        <p:sp>
          <p:nvSpPr>
            <p:cNvPr id="20" name="Raszyn">
              <a:extLst>
                <a:ext uri="{FF2B5EF4-FFF2-40B4-BE49-F238E27FC236}">
                  <a16:creationId xmlns:a16="http://schemas.microsoft.com/office/drawing/2014/main" id="{71EF651F-AD4D-334B-4651-01AD4D33729F}"/>
                </a:ext>
              </a:extLst>
            </p:cNvPr>
            <p:cNvSpPr>
              <a:spLocks/>
            </p:cNvSpPr>
            <p:nvPr/>
          </p:nvSpPr>
          <p:spPr>
            <a:xfrm>
              <a:off x="5655099" y="3962510"/>
              <a:ext cx="760113" cy="694751"/>
            </a:xfrm>
            <a:custGeom>
              <a:avLst/>
              <a:gdLst>
                <a:gd name="connsiteX0" fmla="*/ 386715 w 748665"/>
                <a:gd name="connsiteY0" fmla="*/ 0 h 684288"/>
                <a:gd name="connsiteX1" fmla="*/ 434340 w 748665"/>
                <a:gd name="connsiteY1" fmla="*/ 49530 h 684288"/>
                <a:gd name="connsiteX2" fmla="*/ 539115 w 748665"/>
                <a:gd name="connsiteY2" fmla="*/ 120015 h 684288"/>
                <a:gd name="connsiteX3" fmla="*/ 567690 w 748665"/>
                <a:gd name="connsiteY3" fmla="*/ 116205 h 684288"/>
                <a:gd name="connsiteX4" fmla="*/ 567690 w 748665"/>
                <a:gd name="connsiteY4" fmla="*/ 142875 h 684288"/>
                <a:gd name="connsiteX5" fmla="*/ 638175 w 748665"/>
                <a:gd name="connsiteY5" fmla="*/ 201930 h 684288"/>
                <a:gd name="connsiteX6" fmla="*/ 691515 w 748665"/>
                <a:gd name="connsiteY6" fmla="*/ 213360 h 684288"/>
                <a:gd name="connsiteX7" fmla="*/ 721995 w 748665"/>
                <a:gd name="connsiteY7" fmla="*/ 247650 h 684288"/>
                <a:gd name="connsiteX8" fmla="*/ 710565 w 748665"/>
                <a:gd name="connsiteY8" fmla="*/ 310515 h 684288"/>
                <a:gd name="connsiteX9" fmla="*/ 706755 w 748665"/>
                <a:gd name="connsiteY9" fmla="*/ 350520 h 684288"/>
                <a:gd name="connsiteX10" fmla="*/ 748665 w 748665"/>
                <a:gd name="connsiteY10" fmla="*/ 384810 h 684288"/>
                <a:gd name="connsiteX11" fmla="*/ 731520 w 748665"/>
                <a:gd name="connsiteY11" fmla="*/ 436245 h 684288"/>
                <a:gd name="connsiteX12" fmla="*/ 730513 w 748665"/>
                <a:gd name="connsiteY12" fmla="*/ 437148 h 684288"/>
                <a:gd name="connsiteX13" fmla="*/ 625339 w 748665"/>
                <a:gd name="connsiteY13" fmla="*/ 422386 h 684288"/>
                <a:gd name="connsiteX14" fmla="*/ 566284 w 748665"/>
                <a:gd name="connsiteY14" fmla="*/ 496681 h 684288"/>
                <a:gd name="connsiteX15" fmla="*/ 526279 w 748665"/>
                <a:gd name="connsiteY15" fmla="*/ 414766 h 684288"/>
                <a:gd name="connsiteX16" fmla="*/ 453889 w 748665"/>
                <a:gd name="connsiteY16" fmla="*/ 410956 h 684288"/>
                <a:gd name="connsiteX17" fmla="*/ 431029 w 748665"/>
                <a:gd name="connsiteY17" fmla="*/ 450961 h 684288"/>
                <a:gd name="connsiteX18" fmla="*/ 375784 w 748665"/>
                <a:gd name="connsiteY18" fmla="*/ 483346 h 684288"/>
                <a:gd name="connsiteX19" fmla="*/ 385309 w 748665"/>
                <a:gd name="connsiteY19" fmla="*/ 574786 h 684288"/>
                <a:gd name="connsiteX20" fmla="*/ 320539 w 748665"/>
                <a:gd name="connsiteY20" fmla="*/ 559546 h 684288"/>
                <a:gd name="connsiteX21" fmla="*/ 271009 w 748665"/>
                <a:gd name="connsiteY21" fmla="*/ 656701 h 684288"/>
                <a:gd name="connsiteX22" fmla="*/ 211954 w 748665"/>
                <a:gd name="connsiteY22" fmla="*/ 633841 h 684288"/>
                <a:gd name="connsiteX23" fmla="*/ 130039 w 748665"/>
                <a:gd name="connsiteY23" fmla="*/ 658606 h 684288"/>
                <a:gd name="connsiteX24" fmla="*/ 114799 w 748665"/>
                <a:gd name="connsiteY24" fmla="*/ 683371 h 684288"/>
                <a:gd name="connsiteX25" fmla="*/ 115823 w 748665"/>
                <a:gd name="connsiteY25" fmla="*/ 684288 h 684288"/>
                <a:gd name="connsiteX26" fmla="*/ 114300 w 748665"/>
                <a:gd name="connsiteY26" fmla="*/ 683895 h 684288"/>
                <a:gd name="connsiteX27" fmla="*/ 47625 w 748665"/>
                <a:gd name="connsiteY27" fmla="*/ 651510 h 684288"/>
                <a:gd name="connsiteX28" fmla="*/ 34290 w 748665"/>
                <a:gd name="connsiteY28" fmla="*/ 590550 h 684288"/>
                <a:gd name="connsiteX29" fmla="*/ 0 w 748665"/>
                <a:gd name="connsiteY29" fmla="*/ 539115 h 684288"/>
                <a:gd name="connsiteX30" fmla="*/ 99060 w 748665"/>
                <a:gd name="connsiteY30" fmla="*/ 474345 h 684288"/>
                <a:gd name="connsiteX31" fmla="*/ 163830 w 748665"/>
                <a:gd name="connsiteY31" fmla="*/ 483870 h 684288"/>
                <a:gd name="connsiteX32" fmla="*/ 188595 w 748665"/>
                <a:gd name="connsiteY32" fmla="*/ 449580 h 684288"/>
                <a:gd name="connsiteX33" fmla="*/ 184785 w 748665"/>
                <a:gd name="connsiteY33" fmla="*/ 253365 h 684288"/>
                <a:gd name="connsiteX34" fmla="*/ 213360 w 748665"/>
                <a:gd name="connsiteY34" fmla="*/ 260985 h 684288"/>
                <a:gd name="connsiteX35" fmla="*/ 173355 w 748665"/>
                <a:gd name="connsiteY35" fmla="*/ 196215 h 684288"/>
                <a:gd name="connsiteX36" fmla="*/ 213360 w 748665"/>
                <a:gd name="connsiteY36" fmla="*/ 123825 h 684288"/>
                <a:gd name="connsiteX37" fmla="*/ 236220 w 748665"/>
                <a:gd name="connsiteY37" fmla="*/ 194310 h 684288"/>
                <a:gd name="connsiteX38" fmla="*/ 262890 w 748665"/>
                <a:gd name="connsiteY38" fmla="*/ 188595 h 684288"/>
                <a:gd name="connsiteX39" fmla="*/ 268605 w 748665"/>
                <a:gd name="connsiteY39" fmla="*/ 135255 h 684288"/>
                <a:gd name="connsiteX40" fmla="*/ 297180 w 748665"/>
                <a:gd name="connsiteY40" fmla="*/ 139065 h 68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48665" h="684288">
                  <a:moveTo>
                    <a:pt x="386715" y="0"/>
                  </a:moveTo>
                  <a:lnTo>
                    <a:pt x="434340" y="49530"/>
                  </a:lnTo>
                  <a:lnTo>
                    <a:pt x="539115" y="120015"/>
                  </a:lnTo>
                  <a:lnTo>
                    <a:pt x="567690" y="116205"/>
                  </a:lnTo>
                  <a:lnTo>
                    <a:pt x="567690" y="142875"/>
                  </a:lnTo>
                  <a:lnTo>
                    <a:pt x="638175" y="201930"/>
                  </a:lnTo>
                  <a:lnTo>
                    <a:pt x="691515" y="213360"/>
                  </a:lnTo>
                  <a:lnTo>
                    <a:pt x="721995" y="247650"/>
                  </a:lnTo>
                  <a:lnTo>
                    <a:pt x="710565" y="310515"/>
                  </a:lnTo>
                  <a:lnTo>
                    <a:pt x="706755" y="350520"/>
                  </a:lnTo>
                  <a:lnTo>
                    <a:pt x="748665" y="384810"/>
                  </a:lnTo>
                  <a:lnTo>
                    <a:pt x="731520" y="436245"/>
                  </a:lnTo>
                  <a:lnTo>
                    <a:pt x="730513" y="437148"/>
                  </a:lnTo>
                  <a:lnTo>
                    <a:pt x="625339" y="422386"/>
                  </a:lnTo>
                  <a:lnTo>
                    <a:pt x="566284" y="496681"/>
                  </a:lnTo>
                  <a:lnTo>
                    <a:pt x="526279" y="414766"/>
                  </a:lnTo>
                  <a:lnTo>
                    <a:pt x="453889" y="410956"/>
                  </a:lnTo>
                  <a:lnTo>
                    <a:pt x="431029" y="450961"/>
                  </a:lnTo>
                  <a:lnTo>
                    <a:pt x="375784" y="483346"/>
                  </a:lnTo>
                  <a:lnTo>
                    <a:pt x="385309" y="574786"/>
                  </a:lnTo>
                  <a:lnTo>
                    <a:pt x="320539" y="559546"/>
                  </a:lnTo>
                  <a:lnTo>
                    <a:pt x="271009" y="656701"/>
                  </a:lnTo>
                  <a:lnTo>
                    <a:pt x="211954" y="633841"/>
                  </a:lnTo>
                  <a:lnTo>
                    <a:pt x="130039" y="658606"/>
                  </a:lnTo>
                  <a:lnTo>
                    <a:pt x="114799" y="683371"/>
                  </a:lnTo>
                  <a:lnTo>
                    <a:pt x="115823" y="684288"/>
                  </a:lnTo>
                  <a:lnTo>
                    <a:pt x="114300" y="683895"/>
                  </a:lnTo>
                  <a:lnTo>
                    <a:pt x="47625" y="651510"/>
                  </a:lnTo>
                  <a:lnTo>
                    <a:pt x="34290" y="590550"/>
                  </a:lnTo>
                  <a:lnTo>
                    <a:pt x="0" y="539115"/>
                  </a:lnTo>
                  <a:lnTo>
                    <a:pt x="99060" y="474345"/>
                  </a:lnTo>
                  <a:lnTo>
                    <a:pt x="163830" y="483870"/>
                  </a:lnTo>
                  <a:lnTo>
                    <a:pt x="188595" y="449580"/>
                  </a:lnTo>
                  <a:lnTo>
                    <a:pt x="184785" y="253365"/>
                  </a:lnTo>
                  <a:lnTo>
                    <a:pt x="213360" y="260985"/>
                  </a:lnTo>
                  <a:lnTo>
                    <a:pt x="173355" y="196215"/>
                  </a:lnTo>
                  <a:lnTo>
                    <a:pt x="213360" y="123825"/>
                  </a:lnTo>
                  <a:lnTo>
                    <a:pt x="236220" y="194310"/>
                  </a:lnTo>
                  <a:lnTo>
                    <a:pt x="262890" y="188595"/>
                  </a:lnTo>
                  <a:lnTo>
                    <a:pt x="268605" y="135255"/>
                  </a:lnTo>
                  <a:lnTo>
                    <a:pt x="297180" y="139065"/>
                  </a:lnTo>
                  <a:close/>
                </a:path>
              </a:pathLst>
            </a:custGeom>
            <a:solidFill>
              <a:srgbClr val="87237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08000" tIns="0" rIns="0" bIns="108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Raszyn</a:t>
              </a:r>
            </a:p>
          </p:txBody>
        </p:sp>
        <p:sp>
          <p:nvSpPr>
            <p:cNvPr id="21" name="Radzymin">
              <a:extLst>
                <a:ext uri="{FF2B5EF4-FFF2-40B4-BE49-F238E27FC236}">
                  <a16:creationId xmlns:a16="http://schemas.microsoft.com/office/drawing/2014/main" id="{1F54BDC4-170D-1B65-0BF5-C4647F1A0435}"/>
                </a:ext>
              </a:extLst>
            </p:cNvPr>
            <p:cNvSpPr>
              <a:spLocks/>
            </p:cNvSpPr>
            <p:nvPr/>
          </p:nvSpPr>
          <p:spPr>
            <a:xfrm>
              <a:off x="6716577" y="1115472"/>
              <a:ext cx="1110551" cy="1373232"/>
            </a:xfrm>
            <a:custGeom>
              <a:avLst/>
              <a:gdLst>
                <a:gd name="connsiteX0" fmla="*/ 675173 w 1093825"/>
                <a:gd name="connsiteY0" fmla="*/ 1232898 h 1352550"/>
                <a:gd name="connsiteX1" fmla="*/ 700361 w 1093825"/>
                <a:gd name="connsiteY1" fmla="*/ 1249196 h 1352550"/>
                <a:gd name="connsiteX2" fmla="*/ 754971 w 1093825"/>
                <a:gd name="connsiteY2" fmla="*/ 1271381 h 1352550"/>
                <a:gd name="connsiteX3" fmla="*/ 702266 w 1093825"/>
                <a:gd name="connsiteY3" fmla="*/ 1254911 h 1352550"/>
                <a:gd name="connsiteX4" fmla="*/ 274675 w 1093825"/>
                <a:gd name="connsiteY4" fmla="*/ 0 h 1352550"/>
                <a:gd name="connsiteX5" fmla="*/ 377545 w 1093825"/>
                <a:gd name="connsiteY5" fmla="*/ 0 h 1352550"/>
                <a:gd name="connsiteX6" fmla="*/ 375640 w 1093825"/>
                <a:gd name="connsiteY6" fmla="*/ 70485 h 1352550"/>
                <a:gd name="connsiteX7" fmla="*/ 352780 w 1093825"/>
                <a:gd name="connsiteY7" fmla="*/ 112395 h 1352550"/>
                <a:gd name="connsiteX8" fmla="*/ 371830 w 1093825"/>
                <a:gd name="connsiteY8" fmla="*/ 133350 h 1352550"/>
                <a:gd name="connsiteX9" fmla="*/ 398500 w 1093825"/>
                <a:gd name="connsiteY9" fmla="*/ 133350 h 1352550"/>
                <a:gd name="connsiteX10" fmla="*/ 442315 w 1093825"/>
                <a:gd name="connsiteY10" fmla="*/ 163830 h 1352550"/>
                <a:gd name="connsiteX11" fmla="*/ 480415 w 1093825"/>
                <a:gd name="connsiteY11" fmla="*/ 241935 h 1352550"/>
                <a:gd name="connsiteX12" fmla="*/ 400405 w 1093825"/>
                <a:gd name="connsiteY12" fmla="*/ 266700 h 1352550"/>
                <a:gd name="connsiteX13" fmla="*/ 421360 w 1093825"/>
                <a:gd name="connsiteY13" fmla="*/ 344805 h 1352550"/>
                <a:gd name="connsiteX14" fmla="*/ 543280 w 1093825"/>
                <a:gd name="connsiteY14" fmla="*/ 299085 h 1352550"/>
                <a:gd name="connsiteX15" fmla="*/ 569950 w 1093825"/>
                <a:gd name="connsiteY15" fmla="*/ 361950 h 1352550"/>
                <a:gd name="connsiteX16" fmla="*/ 674725 w 1093825"/>
                <a:gd name="connsiteY16" fmla="*/ 373380 h 1352550"/>
                <a:gd name="connsiteX17" fmla="*/ 678535 w 1093825"/>
                <a:gd name="connsiteY17" fmla="*/ 533400 h 1352550"/>
                <a:gd name="connsiteX18" fmla="*/ 750925 w 1093825"/>
                <a:gd name="connsiteY18" fmla="*/ 497205 h 1352550"/>
                <a:gd name="connsiteX19" fmla="*/ 817600 w 1093825"/>
                <a:gd name="connsiteY19" fmla="*/ 525780 h 1352550"/>
                <a:gd name="connsiteX20" fmla="*/ 920470 w 1093825"/>
                <a:gd name="connsiteY20" fmla="*/ 523875 h 1352550"/>
                <a:gd name="connsiteX21" fmla="*/ 1023340 w 1093825"/>
                <a:gd name="connsiteY21" fmla="*/ 455295 h 1352550"/>
                <a:gd name="connsiteX22" fmla="*/ 1093825 w 1093825"/>
                <a:gd name="connsiteY22" fmla="*/ 464820 h 1352550"/>
                <a:gd name="connsiteX23" fmla="*/ 1050010 w 1093825"/>
                <a:gd name="connsiteY23" fmla="*/ 491490 h 1352550"/>
                <a:gd name="connsiteX24" fmla="*/ 1032865 w 1093825"/>
                <a:gd name="connsiteY24" fmla="*/ 542925 h 1352550"/>
                <a:gd name="connsiteX25" fmla="*/ 998575 w 1093825"/>
                <a:gd name="connsiteY25" fmla="*/ 529590 h 1352550"/>
                <a:gd name="connsiteX26" fmla="*/ 987145 w 1093825"/>
                <a:gd name="connsiteY26" fmla="*/ 600075 h 1352550"/>
                <a:gd name="connsiteX27" fmla="*/ 933805 w 1093825"/>
                <a:gd name="connsiteY27" fmla="*/ 611505 h 1352550"/>
                <a:gd name="connsiteX28" fmla="*/ 880465 w 1093825"/>
                <a:gd name="connsiteY28" fmla="*/ 752475 h 1352550"/>
                <a:gd name="connsiteX29" fmla="*/ 872845 w 1093825"/>
                <a:gd name="connsiteY29" fmla="*/ 830580 h 1352550"/>
                <a:gd name="connsiteX30" fmla="*/ 836650 w 1093825"/>
                <a:gd name="connsiteY30" fmla="*/ 830580 h 1352550"/>
                <a:gd name="connsiteX31" fmla="*/ 817600 w 1093825"/>
                <a:gd name="connsiteY31" fmla="*/ 895350 h 1352550"/>
                <a:gd name="connsiteX32" fmla="*/ 920470 w 1093825"/>
                <a:gd name="connsiteY32" fmla="*/ 902970 h 1352550"/>
                <a:gd name="connsiteX33" fmla="*/ 909040 w 1093825"/>
                <a:gd name="connsiteY33" fmla="*/ 981075 h 1352550"/>
                <a:gd name="connsiteX34" fmla="*/ 964414 w 1093825"/>
                <a:gd name="connsiteY34" fmla="*/ 1004609 h 1352550"/>
                <a:gd name="connsiteX35" fmla="*/ 949916 w 1093825"/>
                <a:gd name="connsiteY35" fmla="*/ 1064411 h 1352550"/>
                <a:gd name="connsiteX36" fmla="*/ 930866 w 1093825"/>
                <a:gd name="connsiteY36" fmla="*/ 1073936 h 1352550"/>
                <a:gd name="connsiteX37" fmla="*/ 852761 w 1093825"/>
                <a:gd name="connsiteY37" fmla="*/ 1064411 h 1352550"/>
                <a:gd name="connsiteX38" fmla="*/ 795611 w 1093825"/>
                <a:gd name="connsiteY38" fmla="*/ 1062506 h 1352550"/>
                <a:gd name="connsiteX39" fmla="*/ 765131 w 1093825"/>
                <a:gd name="connsiteY39" fmla="*/ 1047266 h 1352550"/>
                <a:gd name="connsiteX40" fmla="*/ 759416 w 1093825"/>
                <a:gd name="connsiteY40" fmla="*/ 1100606 h 1352550"/>
                <a:gd name="connsiteX41" fmla="*/ 728936 w 1093825"/>
                <a:gd name="connsiteY41" fmla="*/ 1110131 h 1352550"/>
                <a:gd name="connsiteX42" fmla="*/ 730841 w 1093825"/>
                <a:gd name="connsiteY42" fmla="*/ 1159661 h 1352550"/>
                <a:gd name="connsiteX43" fmla="*/ 681311 w 1093825"/>
                <a:gd name="connsiteY43" fmla="*/ 1159661 h 1352550"/>
                <a:gd name="connsiteX44" fmla="*/ 679406 w 1093825"/>
                <a:gd name="connsiteY44" fmla="*/ 1178711 h 1352550"/>
                <a:gd name="connsiteX45" fmla="*/ 639401 w 1093825"/>
                <a:gd name="connsiteY45" fmla="*/ 1174901 h 1352550"/>
                <a:gd name="connsiteX46" fmla="*/ 635591 w 1093825"/>
                <a:gd name="connsiteY46" fmla="*/ 1207286 h 1352550"/>
                <a:gd name="connsiteX47" fmla="*/ 638273 w 1093825"/>
                <a:gd name="connsiteY47" fmla="*/ 1209021 h 1352550"/>
                <a:gd name="connsiteX48" fmla="*/ 612731 w 1093825"/>
                <a:gd name="connsiteY48" fmla="*/ 1239671 h 1352550"/>
                <a:gd name="connsiteX49" fmla="*/ 586061 w 1093825"/>
                <a:gd name="connsiteY49" fmla="*/ 1247291 h 1352550"/>
                <a:gd name="connsiteX50" fmla="*/ 589871 w 1093825"/>
                <a:gd name="connsiteY50" fmla="*/ 1298726 h 1352550"/>
                <a:gd name="connsiteX51" fmla="*/ 559391 w 1093825"/>
                <a:gd name="connsiteY51" fmla="*/ 1277771 h 1352550"/>
                <a:gd name="connsiteX52" fmla="*/ 563201 w 1093825"/>
                <a:gd name="connsiteY52" fmla="*/ 1317776 h 1352550"/>
                <a:gd name="connsiteX53" fmla="*/ 506051 w 1093825"/>
                <a:gd name="connsiteY53" fmla="*/ 1348256 h 1352550"/>
                <a:gd name="connsiteX54" fmla="*/ 494621 w 1093825"/>
                <a:gd name="connsiteY54" fmla="*/ 1342541 h 1352550"/>
                <a:gd name="connsiteX55" fmla="*/ 486922 w 1093825"/>
                <a:gd name="connsiteY55" fmla="*/ 1352550 h 1352550"/>
                <a:gd name="connsiteX56" fmla="*/ 485138 w 1093825"/>
                <a:gd name="connsiteY56" fmla="*/ 1352550 h 1352550"/>
                <a:gd name="connsiteX57" fmla="*/ 490811 w 1093825"/>
                <a:gd name="connsiteY57" fmla="*/ 1344446 h 1352550"/>
                <a:gd name="connsiteX58" fmla="*/ 488906 w 1093825"/>
                <a:gd name="connsiteY58" fmla="*/ 1302536 h 1352550"/>
                <a:gd name="connsiteX59" fmla="*/ 456521 w 1093825"/>
                <a:gd name="connsiteY59" fmla="*/ 1264436 h 1352550"/>
                <a:gd name="connsiteX60" fmla="*/ 426041 w 1093825"/>
                <a:gd name="connsiteY60" fmla="*/ 1262531 h 1352550"/>
                <a:gd name="connsiteX61" fmla="*/ 418421 w 1093825"/>
                <a:gd name="connsiteY61" fmla="*/ 1214906 h 1352550"/>
                <a:gd name="connsiteX62" fmla="*/ 382226 w 1093825"/>
                <a:gd name="connsiteY62" fmla="*/ 1216811 h 1352550"/>
                <a:gd name="connsiteX63" fmla="*/ 353651 w 1093825"/>
                <a:gd name="connsiteY63" fmla="*/ 1176806 h 1352550"/>
                <a:gd name="connsiteX64" fmla="*/ 304121 w 1093825"/>
                <a:gd name="connsiteY64" fmla="*/ 1211096 h 1352550"/>
                <a:gd name="connsiteX65" fmla="*/ 283166 w 1093825"/>
                <a:gd name="connsiteY65" fmla="*/ 1199666 h 1352550"/>
                <a:gd name="connsiteX66" fmla="*/ 281340 w 1093825"/>
                <a:gd name="connsiteY66" fmla="*/ 1202796 h 1352550"/>
                <a:gd name="connsiteX67" fmla="*/ 279356 w 1093825"/>
                <a:gd name="connsiteY67" fmla="*/ 1197761 h 1352550"/>
                <a:gd name="connsiteX68" fmla="*/ 233636 w 1093825"/>
                <a:gd name="connsiteY68" fmla="*/ 1184426 h 1352550"/>
                <a:gd name="connsiteX69" fmla="*/ 180296 w 1093825"/>
                <a:gd name="connsiteY69" fmla="*/ 1054886 h 1352550"/>
                <a:gd name="connsiteX70" fmla="*/ 184106 w 1093825"/>
                <a:gd name="connsiteY70" fmla="*/ 1012976 h 1352550"/>
                <a:gd name="connsiteX71" fmla="*/ 178391 w 1093825"/>
                <a:gd name="connsiteY71" fmla="*/ 938681 h 1352550"/>
                <a:gd name="connsiteX72" fmla="*/ 182201 w 1093825"/>
                <a:gd name="connsiteY72" fmla="*/ 917726 h 1352550"/>
                <a:gd name="connsiteX73" fmla="*/ 281261 w 1093825"/>
                <a:gd name="connsiteY73" fmla="*/ 894866 h 1352550"/>
                <a:gd name="connsiteX74" fmla="*/ 294596 w 1093825"/>
                <a:gd name="connsiteY74" fmla="*/ 856766 h 1352550"/>
                <a:gd name="connsiteX75" fmla="*/ 262211 w 1093825"/>
                <a:gd name="connsiteY75" fmla="*/ 786281 h 1352550"/>
                <a:gd name="connsiteX76" fmla="*/ 227921 w 1093825"/>
                <a:gd name="connsiteY76" fmla="*/ 776756 h 1352550"/>
                <a:gd name="connsiteX77" fmla="*/ 172676 w 1093825"/>
                <a:gd name="connsiteY77" fmla="*/ 681506 h 1352550"/>
                <a:gd name="connsiteX78" fmla="*/ 216491 w 1093825"/>
                <a:gd name="connsiteY78" fmla="*/ 664361 h 1352550"/>
                <a:gd name="connsiteX79" fmla="*/ 208871 w 1093825"/>
                <a:gd name="connsiteY79" fmla="*/ 631976 h 1352550"/>
                <a:gd name="connsiteX80" fmla="*/ 239351 w 1093825"/>
                <a:gd name="connsiteY80" fmla="*/ 614831 h 1352550"/>
                <a:gd name="connsiteX81" fmla="*/ 239351 w 1093825"/>
                <a:gd name="connsiteY81" fmla="*/ 591971 h 1352550"/>
                <a:gd name="connsiteX82" fmla="*/ 218396 w 1093825"/>
                <a:gd name="connsiteY82" fmla="*/ 456716 h 1352550"/>
                <a:gd name="connsiteX83" fmla="*/ 184106 w 1093825"/>
                <a:gd name="connsiteY83" fmla="*/ 447191 h 1352550"/>
                <a:gd name="connsiteX84" fmla="*/ 138386 w 1093825"/>
                <a:gd name="connsiteY84" fmla="*/ 380516 h 1352550"/>
                <a:gd name="connsiteX85" fmla="*/ 138386 w 1093825"/>
                <a:gd name="connsiteY85" fmla="*/ 332891 h 1352550"/>
                <a:gd name="connsiteX86" fmla="*/ 102191 w 1093825"/>
                <a:gd name="connsiteY86" fmla="*/ 321461 h 1352550"/>
                <a:gd name="connsiteX87" fmla="*/ 3131 w 1093825"/>
                <a:gd name="connsiteY87" fmla="*/ 325271 h 1352550"/>
                <a:gd name="connsiteX88" fmla="*/ 0 w 1093825"/>
                <a:gd name="connsiteY88" fmla="*/ 328643 h 1352550"/>
                <a:gd name="connsiteX89" fmla="*/ 355 w 1093825"/>
                <a:gd name="connsiteY89" fmla="*/ 323850 h 1352550"/>
                <a:gd name="connsiteX90" fmla="*/ 72745 w 1093825"/>
                <a:gd name="connsiteY90" fmla="*/ 80010 h 1352550"/>
                <a:gd name="connsiteX91" fmla="*/ 127990 w 1093825"/>
                <a:gd name="connsiteY91" fmla="*/ 87630 h 1352550"/>
                <a:gd name="connsiteX0" fmla="*/ 675173 w 1093825"/>
                <a:gd name="connsiteY0" fmla="*/ 1232898 h 1352550"/>
                <a:gd name="connsiteX1" fmla="*/ 700361 w 1093825"/>
                <a:gd name="connsiteY1" fmla="*/ 1249196 h 1352550"/>
                <a:gd name="connsiteX2" fmla="*/ 702266 w 1093825"/>
                <a:gd name="connsiteY2" fmla="*/ 1254911 h 1352550"/>
                <a:gd name="connsiteX3" fmla="*/ 675173 w 1093825"/>
                <a:gd name="connsiteY3" fmla="*/ 1232898 h 1352550"/>
                <a:gd name="connsiteX4" fmla="*/ 274675 w 1093825"/>
                <a:gd name="connsiteY4" fmla="*/ 0 h 1352550"/>
                <a:gd name="connsiteX5" fmla="*/ 377545 w 1093825"/>
                <a:gd name="connsiteY5" fmla="*/ 0 h 1352550"/>
                <a:gd name="connsiteX6" fmla="*/ 375640 w 1093825"/>
                <a:gd name="connsiteY6" fmla="*/ 70485 h 1352550"/>
                <a:gd name="connsiteX7" fmla="*/ 352780 w 1093825"/>
                <a:gd name="connsiteY7" fmla="*/ 112395 h 1352550"/>
                <a:gd name="connsiteX8" fmla="*/ 371830 w 1093825"/>
                <a:gd name="connsiteY8" fmla="*/ 133350 h 1352550"/>
                <a:gd name="connsiteX9" fmla="*/ 398500 w 1093825"/>
                <a:gd name="connsiteY9" fmla="*/ 133350 h 1352550"/>
                <a:gd name="connsiteX10" fmla="*/ 442315 w 1093825"/>
                <a:gd name="connsiteY10" fmla="*/ 163830 h 1352550"/>
                <a:gd name="connsiteX11" fmla="*/ 480415 w 1093825"/>
                <a:gd name="connsiteY11" fmla="*/ 241935 h 1352550"/>
                <a:gd name="connsiteX12" fmla="*/ 400405 w 1093825"/>
                <a:gd name="connsiteY12" fmla="*/ 266700 h 1352550"/>
                <a:gd name="connsiteX13" fmla="*/ 421360 w 1093825"/>
                <a:gd name="connsiteY13" fmla="*/ 344805 h 1352550"/>
                <a:gd name="connsiteX14" fmla="*/ 543280 w 1093825"/>
                <a:gd name="connsiteY14" fmla="*/ 299085 h 1352550"/>
                <a:gd name="connsiteX15" fmla="*/ 569950 w 1093825"/>
                <a:gd name="connsiteY15" fmla="*/ 361950 h 1352550"/>
                <a:gd name="connsiteX16" fmla="*/ 674725 w 1093825"/>
                <a:gd name="connsiteY16" fmla="*/ 373380 h 1352550"/>
                <a:gd name="connsiteX17" fmla="*/ 678535 w 1093825"/>
                <a:gd name="connsiteY17" fmla="*/ 533400 h 1352550"/>
                <a:gd name="connsiteX18" fmla="*/ 750925 w 1093825"/>
                <a:gd name="connsiteY18" fmla="*/ 497205 h 1352550"/>
                <a:gd name="connsiteX19" fmla="*/ 817600 w 1093825"/>
                <a:gd name="connsiteY19" fmla="*/ 525780 h 1352550"/>
                <a:gd name="connsiteX20" fmla="*/ 920470 w 1093825"/>
                <a:gd name="connsiteY20" fmla="*/ 523875 h 1352550"/>
                <a:gd name="connsiteX21" fmla="*/ 1023340 w 1093825"/>
                <a:gd name="connsiteY21" fmla="*/ 455295 h 1352550"/>
                <a:gd name="connsiteX22" fmla="*/ 1093825 w 1093825"/>
                <a:gd name="connsiteY22" fmla="*/ 464820 h 1352550"/>
                <a:gd name="connsiteX23" fmla="*/ 1050010 w 1093825"/>
                <a:gd name="connsiteY23" fmla="*/ 491490 h 1352550"/>
                <a:gd name="connsiteX24" fmla="*/ 1032865 w 1093825"/>
                <a:gd name="connsiteY24" fmla="*/ 542925 h 1352550"/>
                <a:gd name="connsiteX25" fmla="*/ 998575 w 1093825"/>
                <a:gd name="connsiteY25" fmla="*/ 529590 h 1352550"/>
                <a:gd name="connsiteX26" fmla="*/ 987145 w 1093825"/>
                <a:gd name="connsiteY26" fmla="*/ 600075 h 1352550"/>
                <a:gd name="connsiteX27" fmla="*/ 933805 w 1093825"/>
                <a:gd name="connsiteY27" fmla="*/ 611505 h 1352550"/>
                <a:gd name="connsiteX28" fmla="*/ 880465 w 1093825"/>
                <a:gd name="connsiteY28" fmla="*/ 752475 h 1352550"/>
                <a:gd name="connsiteX29" fmla="*/ 872845 w 1093825"/>
                <a:gd name="connsiteY29" fmla="*/ 830580 h 1352550"/>
                <a:gd name="connsiteX30" fmla="*/ 836650 w 1093825"/>
                <a:gd name="connsiteY30" fmla="*/ 830580 h 1352550"/>
                <a:gd name="connsiteX31" fmla="*/ 817600 w 1093825"/>
                <a:gd name="connsiteY31" fmla="*/ 895350 h 1352550"/>
                <a:gd name="connsiteX32" fmla="*/ 920470 w 1093825"/>
                <a:gd name="connsiteY32" fmla="*/ 902970 h 1352550"/>
                <a:gd name="connsiteX33" fmla="*/ 909040 w 1093825"/>
                <a:gd name="connsiteY33" fmla="*/ 981075 h 1352550"/>
                <a:gd name="connsiteX34" fmla="*/ 964414 w 1093825"/>
                <a:gd name="connsiteY34" fmla="*/ 1004609 h 1352550"/>
                <a:gd name="connsiteX35" fmla="*/ 949916 w 1093825"/>
                <a:gd name="connsiteY35" fmla="*/ 1064411 h 1352550"/>
                <a:gd name="connsiteX36" fmla="*/ 930866 w 1093825"/>
                <a:gd name="connsiteY36" fmla="*/ 1073936 h 1352550"/>
                <a:gd name="connsiteX37" fmla="*/ 852761 w 1093825"/>
                <a:gd name="connsiteY37" fmla="*/ 1064411 h 1352550"/>
                <a:gd name="connsiteX38" fmla="*/ 795611 w 1093825"/>
                <a:gd name="connsiteY38" fmla="*/ 1062506 h 1352550"/>
                <a:gd name="connsiteX39" fmla="*/ 765131 w 1093825"/>
                <a:gd name="connsiteY39" fmla="*/ 1047266 h 1352550"/>
                <a:gd name="connsiteX40" fmla="*/ 759416 w 1093825"/>
                <a:gd name="connsiteY40" fmla="*/ 1100606 h 1352550"/>
                <a:gd name="connsiteX41" fmla="*/ 728936 w 1093825"/>
                <a:gd name="connsiteY41" fmla="*/ 1110131 h 1352550"/>
                <a:gd name="connsiteX42" fmla="*/ 730841 w 1093825"/>
                <a:gd name="connsiteY42" fmla="*/ 1159661 h 1352550"/>
                <a:gd name="connsiteX43" fmla="*/ 681311 w 1093825"/>
                <a:gd name="connsiteY43" fmla="*/ 1159661 h 1352550"/>
                <a:gd name="connsiteX44" fmla="*/ 679406 w 1093825"/>
                <a:gd name="connsiteY44" fmla="*/ 1178711 h 1352550"/>
                <a:gd name="connsiteX45" fmla="*/ 639401 w 1093825"/>
                <a:gd name="connsiteY45" fmla="*/ 1174901 h 1352550"/>
                <a:gd name="connsiteX46" fmla="*/ 635591 w 1093825"/>
                <a:gd name="connsiteY46" fmla="*/ 1207286 h 1352550"/>
                <a:gd name="connsiteX47" fmla="*/ 638273 w 1093825"/>
                <a:gd name="connsiteY47" fmla="*/ 1209021 h 1352550"/>
                <a:gd name="connsiteX48" fmla="*/ 612731 w 1093825"/>
                <a:gd name="connsiteY48" fmla="*/ 1239671 h 1352550"/>
                <a:gd name="connsiteX49" fmla="*/ 586061 w 1093825"/>
                <a:gd name="connsiteY49" fmla="*/ 1247291 h 1352550"/>
                <a:gd name="connsiteX50" fmla="*/ 589871 w 1093825"/>
                <a:gd name="connsiteY50" fmla="*/ 1298726 h 1352550"/>
                <a:gd name="connsiteX51" fmla="*/ 559391 w 1093825"/>
                <a:gd name="connsiteY51" fmla="*/ 1277771 h 1352550"/>
                <a:gd name="connsiteX52" fmla="*/ 563201 w 1093825"/>
                <a:gd name="connsiteY52" fmla="*/ 1317776 h 1352550"/>
                <a:gd name="connsiteX53" fmla="*/ 506051 w 1093825"/>
                <a:gd name="connsiteY53" fmla="*/ 1348256 h 1352550"/>
                <a:gd name="connsiteX54" fmla="*/ 494621 w 1093825"/>
                <a:gd name="connsiteY54" fmla="*/ 1342541 h 1352550"/>
                <a:gd name="connsiteX55" fmla="*/ 486922 w 1093825"/>
                <a:gd name="connsiteY55" fmla="*/ 1352550 h 1352550"/>
                <a:gd name="connsiteX56" fmla="*/ 485138 w 1093825"/>
                <a:gd name="connsiteY56" fmla="*/ 1352550 h 1352550"/>
                <a:gd name="connsiteX57" fmla="*/ 490811 w 1093825"/>
                <a:gd name="connsiteY57" fmla="*/ 1344446 h 1352550"/>
                <a:gd name="connsiteX58" fmla="*/ 488906 w 1093825"/>
                <a:gd name="connsiteY58" fmla="*/ 1302536 h 1352550"/>
                <a:gd name="connsiteX59" fmla="*/ 456521 w 1093825"/>
                <a:gd name="connsiteY59" fmla="*/ 1264436 h 1352550"/>
                <a:gd name="connsiteX60" fmla="*/ 426041 w 1093825"/>
                <a:gd name="connsiteY60" fmla="*/ 1262531 h 1352550"/>
                <a:gd name="connsiteX61" fmla="*/ 418421 w 1093825"/>
                <a:gd name="connsiteY61" fmla="*/ 1214906 h 1352550"/>
                <a:gd name="connsiteX62" fmla="*/ 382226 w 1093825"/>
                <a:gd name="connsiteY62" fmla="*/ 1216811 h 1352550"/>
                <a:gd name="connsiteX63" fmla="*/ 353651 w 1093825"/>
                <a:gd name="connsiteY63" fmla="*/ 1176806 h 1352550"/>
                <a:gd name="connsiteX64" fmla="*/ 304121 w 1093825"/>
                <a:gd name="connsiteY64" fmla="*/ 1211096 h 1352550"/>
                <a:gd name="connsiteX65" fmla="*/ 283166 w 1093825"/>
                <a:gd name="connsiteY65" fmla="*/ 1199666 h 1352550"/>
                <a:gd name="connsiteX66" fmla="*/ 281340 w 1093825"/>
                <a:gd name="connsiteY66" fmla="*/ 1202796 h 1352550"/>
                <a:gd name="connsiteX67" fmla="*/ 279356 w 1093825"/>
                <a:gd name="connsiteY67" fmla="*/ 1197761 h 1352550"/>
                <a:gd name="connsiteX68" fmla="*/ 233636 w 1093825"/>
                <a:gd name="connsiteY68" fmla="*/ 1184426 h 1352550"/>
                <a:gd name="connsiteX69" fmla="*/ 180296 w 1093825"/>
                <a:gd name="connsiteY69" fmla="*/ 1054886 h 1352550"/>
                <a:gd name="connsiteX70" fmla="*/ 184106 w 1093825"/>
                <a:gd name="connsiteY70" fmla="*/ 1012976 h 1352550"/>
                <a:gd name="connsiteX71" fmla="*/ 178391 w 1093825"/>
                <a:gd name="connsiteY71" fmla="*/ 938681 h 1352550"/>
                <a:gd name="connsiteX72" fmla="*/ 182201 w 1093825"/>
                <a:gd name="connsiteY72" fmla="*/ 917726 h 1352550"/>
                <a:gd name="connsiteX73" fmla="*/ 281261 w 1093825"/>
                <a:gd name="connsiteY73" fmla="*/ 894866 h 1352550"/>
                <a:gd name="connsiteX74" fmla="*/ 294596 w 1093825"/>
                <a:gd name="connsiteY74" fmla="*/ 856766 h 1352550"/>
                <a:gd name="connsiteX75" fmla="*/ 262211 w 1093825"/>
                <a:gd name="connsiteY75" fmla="*/ 786281 h 1352550"/>
                <a:gd name="connsiteX76" fmla="*/ 227921 w 1093825"/>
                <a:gd name="connsiteY76" fmla="*/ 776756 h 1352550"/>
                <a:gd name="connsiteX77" fmla="*/ 172676 w 1093825"/>
                <a:gd name="connsiteY77" fmla="*/ 681506 h 1352550"/>
                <a:gd name="connsiteX78" fmla="*/ 216491 w 1093825"/>
                <a:gd name="connsiteY78" fmla="*/ 664361 h 1352550"/>
                <a:gd name="connsiteX79" fmla="*/ 208871 w 1093825"/>
                <a:gd name="connsiteY79" fmla="*/ 631976 h 1352550"/>
                <a:gd name="connsiteX80" fmla="*/ 239351 w 1093825"/>
                <a:gd name="connsiteY80" fmla="*/ 614831 h 1352550"/>
                <a:gd name="connsiteX81" fmla="*/ 239351 w 1093825"/>
                <a:gd name="connsiteY81" fmla="*/ 591971 h 1352550"/>
                <a:gd name="connsiteX82" fmla="*/ 218396 w 1093825"/>
                <a:gd name="connsiteY82" fmla="*/ 456716 h 1352550"/>
                <a:gd name="connsiteX83" fmla="*/ 184106 w 1093825"/>
                <a:gd name="connsiteY83" fmla="*/ 447191 h 1352550"/>
                <a:gd name="connsiteX84" fmla="*/ 138386 w 1093825"/>
                <a:gd name="connsiteY84" fmla="*/ 380516 h 1352550"/>
                <a:gd name="connsiteX85" fmla="*/ 138386 w 1093825"/>
                <a:gd name="connsiteY85" fmla="*/ 332891 h 1352550"/>
                <a:gd name="connsiteX86" fmla="*/ 102191 w 1093825"/>
                <a:gd name="connsiteY86" fmla="*/ 321461 h 1352550"/>
                <a:gd name="connsiteX87" fmla="*/ 3131 w 1093825"/>
                <a:gd name="connsiteY87" fmla="*/ 325271 h 1352550"/>
                <a:gd name="connsiteX88" fmla="*/ 0 w 1093825"/>
                <a:gd name="connsiteY88" fmla="*/ 328643 h 1352550"/>
                <a:gd name="connsiteX89" fmla="*/ 355 w 1093825"/>
                <a:gd name="connsiteY89" fmla="*/ 323850 h 1352550"/>
                <a:gd name="connsiteX90" fmla="*/ 72745 w 1093825"/>
                <a:gd name="connsiteY90" fmla="*/ 80010 h 1352550"/>
                <a:gd name="connsiteX91" fmla="*/ 127990 w 1093825"/>
                <a:gd name="connsiteY91" fmla="*/ 87630 h 1352550"/>
                <a:gd name="connsiteX92" fmla="*/ 274675 w 1093825"/>
                <a:gd name="connsiteY92" fmla="*/ 0 h 1352550"/>
                <a:gd name="connsiteX0" fmla="*/ 675173 w 1093825"/>
                <a:gd name="connsiteY0" fmla="*/ 1232898 h 1352550"/>
                <a:gd name="connsiteX1" fmla="*/ 700361 w 1093825"/>
                <a:gd name="connsiteY1" fmla="*/ 1249196 h 1352550"/>
                <a:gd name="connsiteX2" fmla="*/ 675173 w 1093825"/>
                <a:gd name="connsiteY2" fmla="*/ 1232898 h 1352550"/>
                <a:gd name="connsiteX3" fmla="*/ 274675 w 1093825"/>
                <a:gd name="connsiteY3" fmla="*/ 0 h 1352550"/>
                <a:gd name="connsiteX4" fmla="*/ 377545 w 1093825"/>
                <a:gd name="connsiteY4" fmla="*/ 0 h 1352550"/>
                <a:gd name="connsiteX5" fmla="*/ 375640 w 1093825"/>
                <a:gd name="connsiteY5" fmla="*/ 70485 h 1352550"/>
                <a:gd name="connsiteX6" fmla="*/ 352780 w 1093825"/>
                <a:gd name="connsiteY6" fmla="*/ 112395 h 1352550"/>
                <a:gd name="connsiteX7" fmla="*/ 371830 w 1093825"/>
                <a:gd name="connsiteY7" fmla="*/ 133350 h 1352550"/>
                <a:gd name="connsiteX8" fmla="*/ 398500 w 1093825"/>
                <a:gd name="connsiteY8" fmla="*/ 133350 h 1352550"/>
                <a:gd name="connsiteX9" fmla="*/ 442315 w 1093825"/>
                <a:gd name="connsiteY9" fmla="*/ 163830 h 1352550"/>
                <a:gd name="connsiteX10" fmla="*/ 480415 w 1093825"/>
                <a:gd name="connsiteY10" fmla="*/ 241935 h 1352550"/>
                <a:gd name="connsiteX11" fmla="*/ 400405 w 1093825"/>
                <a:gd name="connsiteY11" fmla="*/ 266700 h 1352550"/>
                <a:gd name="connsiteX12" fmla="*/ 421360 w 1093825"/>
                <a:gd name="connsiteY12" fmla="*/ 344805 h 1352550"/>
                <a:gd name="connsiteX13" fmla="*/ 543280 w 1093825"/>
                <a:gd name="connsiteY13" fmla="*/ 299085 h 1352550"/>
                <a:gd name="connsiteX14" fmla="*/ 569950 w 1093825"/>
                <a:gd name="connsiteY14" fmla="*/ 361950 h 1352550"/>
                <a:gd name="connsiteX15" fmla="*/ 674725 w 1093825"/>
                <a:gd name="connsiteY15" fmla="*/ 373380 h 1352550"/>
                <a:gd name="connsiteX16" fmla="*/ 678535 w 1093825"/>
                <a:gd name="connsiteY16" fmla="*/ 533400 h 1352550"/>
                <a:gd name="connsiteX17" fmla="*/ 750925 w 1093825"/>
                <a:gd name="connsiteY17" fmla="*/ 497205 h 1352550"/>
                <a:gd name="connsiteX18" fmla="*/ 817600 w 1093825"/>
                <a:gd name="connsiteY18" fmla="*/ 525780 h 1352550"/>
                <a:gd name="connsiteX19" fmla="*/ 920470 w 1093825"/>
                <a:gd name="connsiteY19" fmla="*/ 523875 h 1352550"/>
                <a:gd name="connsiteX20" fmla="*/ 1023340 w 1093825"/>
                <a:gd name="connsiteY20" fmla="*/ 455295 h 1352550"/>
                <a:gd name="connsiteX21" fmla="*/ 1093825 w 1093825"/>
                <a:gd name="connsiteY21" fmla="*/ 464820 h 1352550"/>
                <a:gd name="connsiteX22" fmla="*/ 1050010 w 1093825"/>
                <a:gd name="connsiteY22" fmla="*/ 491490 h 1352550"/>
                <a:gd name="connsiteX23" fmla="*/ 1032865 w 1093825"/>
                <a:gd name="connsiteY23" fmla="*/ 542925 h 1352550"/>
                <a:gd name="connsiteX24" fmla="*/ 998575 w 1093825"/>
                <a:gd name="connsiteY24" fmla="*/ 529590 h 1352550"/>
                <a:gd name="connsiteX25" fmla="*/ 987145 w 1093825"/>
                <a:gd name="connsiteY25" fmla="*/ 600075 h 1352550"/>
                <a:gd name="connsiteX26" fmla="*/ 933805 w 1093825"/>
                <a:gd name="connsiteY26" fmla="*/ 611505 h 1352550"/>
                <a:gd name="connsiteX27" fmla="*/ 880465 w 1093825"/>
                <a:gd name="connsiteY27" fmla="*/ 752475 h 1352550"/>
                <a:gd name="connsiteX28" fmla="*/ 872845 w 1093825"/>
                <a:gd name="connsiteY28" fmla="*/ 830580 h 1352550"/>
                <a:gd name="connsiteX29" fmla="*/ 836650 w 1093825"/>
                <a:gd name="connsiteY29" fmla="*/ 830580 h 1352550"/>
                <a:gd name="connsiteX30" fmla="*/ 817600 w 1093825"/>
                <a:gd name="connsiteY30" fmla="*/ 895350 h 1352550"/>
                <a:gd name="connsiteX31" fmla="*/ 920470 w 1093825"/>
                <a:gd name="connsiteY31" fmla="*/ 902970 h 1352550"/>
                <a:gd name="connsiteX32" fmla="*/ 909040 w 1093825"/>
                <a:gd name="connsiteY32" fmla="*/ 981075 h 1352550"/>
                <a:gd name="connsiteX33" fmla="*/ 964414 w 1093825"/>
                <a:gd name="connsiteY33" fmla="*/ 1004609 h 1352550"/>
                <a:gd name="connsiteX34" fmla="*/ 949916 w 1093825"/>
                <a:gd name="connsiteY34" fmla="*/ 1064411 h 1352550"/>
                <a:gd name="connsiteX35" fmla="*/ 930866 w 1093825"/>
                <a:gd name="connsiteY35" fmla="*/ 1073936 h 1352550"/>
                <a:gd name="connsiteX36" fmla="*/ 852761 w 1093825"/>
                <a:gd name="connsiteY36" fmla="*/ 1064411 h 1352550"/>
                <a:gd name="connsiteX37" fmla="*/ 795611 w 1093825"/>
                <a:gd name="connsiteY37" fmla="*/ 1062506 h 1352550"/>
                <a:gd name="connsiteX38" fmla="*/ 765131 w 1093825"/>
                <a:gd name="connsiteY38" fmla="*/ 1047266 h 1352550"/>
                <a:gd name="connsiteX39" fmla="*/ 759416 w 1093825"/>
                <a:gd name="connsiteY39" fmla="*/ 1100606 h 1352550"/>
                <a:gd name="connsiteX40" fmla="*/ 728936 w 1093825"/>
                <a:gd name="connsiteY40" fmla="*/ 1110131 h 1352550"/>
                <a:gd name="connsiteX41" fmla="*/ 730841 w 1093825"/>
                <a:gd name="connsiteY41" fmla="*/ 1159661 h 1352550"/>
                <a:gd name="connsiteX42" fmla="*/ 681311 w 1093825"/>
                <a:gd name="connsiteY42" fmla="*/ 1159661 h 1352550"/>
                <a:gd name="connsiteX43" fmla="*/ 679406 w 1093825"/>
                <a:gd name="connsiteY43" fmla="*/ 1178711 h 1352550"/>
                <a:gd name="connsiteX44" fmla="*/ 639401 w 1093825"/>
                <a:gd name="connsiteY44" fmla="*/ 1174901 h 1352550"/>
                <a:gd name="connsiteX45" fmla="*/ 635591 w 1093825"/>
                <a:gd name="connsiteY45" fmla="*/ 1207286 h 1352550"/>
                <a:gd name="connsiteX46" fmla="*/ 638273 w 1093825"/>
                <a:gd name="connsiteY46" fmla="*/ 1209021 h 1352550"/>
                <a:gd name="connsiteX47" fmla="*/ 612731 w 1093825"/>
                <a:gd name="connsiteY47" fmla="*/ 1239671 h 1352550"/>
                <a:gd name="connsiteX48" fmla="*/ 586061 w 1093825"/>
                <a:gd name="connsiteY48" fmla="*/ 1247291 h 1352550"/>
                <a:gd name="connsiteX49" fmla="*/ 589871 w 1093825"/>
                <a:gd name="connsiteY49" fmla="*/ 1298726 h 1352550"/>
                <a:gd name="connsiteX50" fmla="*/ 559391 w 1093825"/>
                <a:gd name="connsiteY50" fmla="*/ 1277771 h 1352550"/>
                <a:gd name="connsiteX51" fmla="*/ 563201 w 1093825"/>
                <a:gd name="connsiteY51" fmla="*/ 1317776 h 1352550"/>
                <a:gd name="connsiteX52" fmla="*/ 506051 w 1093825"/>
                <a:gd name="connsiteY52" fmla="*/ 1348256 h 1352550"/>
                <a:gd name="connsiteX53" fmla="*/ 494621 w 1093825"/>
                <a:gd name="connsiteY53" fmla="*/ 1342541 h 1352550"/>
                <a:gd name="connsiteX54" fmla="*/ 486922 w 1093825"/>
                <a:gd name="connsiteY54" fmla="*/ 1352550 h 1352550"/>
                <a:gd name="connsiteX55" fmla="*/ 485138 w 1093825"/>
                <a:gd name="connsiteY55" fmla="*/ 1352550 h 1352550"/>
                <a:gd name="connsiteX56" fmla="*/ 490811 w 1093825"/>
                <a:gd name="connsiteY56" fmla="*/ 1344446 h 1352550"/>
                <a:gd name="connsiteX57" fmla="*/ 488906 w 1093825"/>
                <a:gd name="connsiteY57" fmla="*/ 1302536 h 1352550"/>
                <a:gd name="connsiteX58" fmla="*/ 456521 w 1093825"/>
                <a:gd name="connsiteY58" fmla="*/ 1264436 h 1352550"/>
                <a:gd name="connsiteX59" fmla="*/ 426041 w 1093825"/>
                <a:gd name="connsiteY59" fmla="*/ 1262531 h 1352550"/>
                <a:gd name="connsiteX60" fmla="*/ 418421 w 1093825"/>
                <a:gd name="connsiteY60" fmla="*/ 1214906 h 1352550"/>
                <a:gd name="connsiteX61" fmla="*/ 382226 w 1093825"/>
                <a:gd name="connsiteY61" fmla="*/ 1216811 h 1352550"/>
                <a:gd name="connsiteX62" fmla="*/ 353651 w 1093825"/>
                <a:gd name="connsiteY62" fmla="*/ 1176806 h 1352550"/>
                <a:gd name="connsiteX63" fmla="*/ 304121 w 1093825"/>
                <a:gd name="connsiteY63" fmla="*/ 1211096 h 1352550"/>
                <a:gd name="connsiteX64" fmla="*/ 283166 w 1093825"/>
                <a:gd name="connsiteY64" fmla="*/ 1199666 h 1352550"/>
                <a:gd name="connsiteX65" fmla="*/ 281340 w 1093825"/>
                <a:gd name="connsiteY65" fmla="*/ 1202796 h 1352550"/>
                <a:gd name="connsiteX66" fmla="*/ 279356 w 1093825"/>
                <a:gd name="connsiteY66" fmla="*/ 1197761 h 1352550"/>
                <a:gd name="connsiteX67" fmla="*/ 233636 w 1093825"/>
                <a:gd name="connsiteY67" fmla="*/ 1184426 h 1352550"/>
                <a:gd name="connsiteX68" fmla="*/ 180296 w 1093825"/>
                <a:gd name="connsiteY68" fmla="*/ 1054886 h 1352550"/>
                <a:gd name="connsiteX69" fmla="*/ 184106 w 1093825"/>
                <a:gd name="connsiteY69" fmla="*/ 1012976 h 1352550"/>
                <a:gd name="connsiteX70" fmla="*/ 178391 w 1093825"/>
                <a:gd name="connsiteY70" fmla="*/ 938681 h 1352550"/>
                <a:gd name="connsiteX71" fmla="*/ 182201 w 1093825"/>
                <a:gd name="connsiteY71" fmla="*/ 917726 h 1352550"/>
                <a:gd name="connsiteX72" fmla="*/ 281261 w 1093825"/>
                <a:gd name="connsiteY72" fmla="*/ 894866 h 1352550"/>
                <a:gd name="connsiteX73" fmla="*/ 294596 w 1093825"/>
                <a:gd name="connsiteY73" fmla="*/ 856766 h 1352550"/>
                <a:gd name="connsiteX74" fmla="*/ 262211 w 1093825"/>
                <a:gd name="connsiteY74" fmla="*/ 786281 h 1352550"/>
                <a:gd name="connsiteX75" fmla="*/ 227921 w 1093825"/>
                <a:gd name="connsiteY75" fmla="*/ 776756 h 1352550"/>
                <a:gd name="connsiteX76" fmla="*/ 172676 w 1093825"/>
                <a:gd name="connsiteY76" fmla="*/ 681506 h 1352550"/>
                <a:gd name="connsiteX77" fmla="*/ 216491 w 1093825"/>
                <a:gd name="connsiteY77" fmla="*/ 664361 h 1352550"/>
                <a:gd name="connsiteX78" fmla="*/ 208871 w 1093825"/>
                <a:gd name="connsiteY78" fmla="*/ 631976 h 1352550"/>
                <a:gd name="connsiteX79" fmla="*/ 239351 w 1093825"/>
                <a:gd name="connsiteY79" fmla="*/ 614831 h 1352550"/>
                <a:gd name="connsiteX80" fmla="*/ 239351 w 1093825"/>
                <a:gd name="connsiteY80" fmla="*/ 591971 h 1352550"/>
                <a:gd name="connsiteX81" fmla="*/ 218396 w 1093825"/>
                <a:gd name="connsiteY81" fmla="*/ 456716 h 1352550"/>
                <a:gd name="connsiteX82" fmla="*/ 184106 w 1093825"/>
                <a:gd name="connsiteY82" fmla="*/ 447191 h 1352550"/>
                <a:gd name="connsiteX83" fmla="*/ 138386 w 1093825"/>
                <a:gd name="connsiteY83" fmla="*/ 380516 h 1352550"/>
                <a:gd name="connsiteX84" fmla="*/ 138386 w 1093825"/>
                <a:gd name="connsiteY84" fmla="*/ 332891 h 1352550"/>
                <a:gd name="connsiteX85" fmla="*/ 102191 w 1093825"/>
                <a:gd name="connsiteY85" fmla="*/ 321461 h 1352550"/>
                <a:gd name="connsiteX86" fmla="*/ 3131 w 1093825"/>
                <a:gd name="connsiteY86" fmla="*/ 325271 h 1352550"/>
                <a:gd name="connsiteX87" fmla="*/ 0 w 1093825"/>
                <a:gd name="connsiteY87" fmla="*/ 328643 h 1352550"/>
                <a:gd name="connsiteX88" fmla="*/ 355 w 1093825"/>
                <a:gd name="connsiteY88" fmla="*/ 323850 h 1352550"/>
                <a:gd name="connsiteX89" fmla="*/ 72745 w 1093825"/>
                <a:gd name="connsiteY89" fmla="*/ 80010 h 1352550"/>
                <a:gd name="connsiteX90" fmla="*/ 127990 w 1093825"/>
                <a:gd name="connsiteY90" fmla="*/ 87630 h 1352550"/>
                <a:gd name="connsiteX91" fmla="*/ 274675 w 1093825"/>
                <a:gd name="connsiteY91" fmla="*/ 0 h 1352550"/>
                <a:gd name="connsiteX0" fmla="*/ 274675 w 1093825"/>
                <a:gd name="connsiteY0" fmla="*/ 0 h 1352550"/>
                <a:gd name="connsiteX1" fmla="*/ 377545 w 1093825"/>
                <a:gd name="connsiteY1" fmla="*/ 0 h 1352550"/>
                <a:gd name="connsiteX2" fmla="*/ 375640 w 1093825"/>
                <a:gd name="connsiteY2" fmla="*/ 70485 h 1352550"/>
                <a:gd name="connsiteX3" fmla="*/ 352780 w 1093825"/>
                <a:gd name="connsiteY3" fmla="*/ 112395 h 1352550"/>
                <a:gd name="connsiteX4" fmla="*/ 371830 w 1093825"/>
                <a:gd name="connsiteY4" fmla="*/ 133350 h 1352550"/>
                <a:gd name="connsiteX5" fmla="*/ 398500 w 1093825"/>
                <a:gd name="connsiteY5" fmla="*/ 133350 h 1352550"/>
                <a:gd name="connsiteX6" fmla="*/ 442315 w 1093825"/>
                <a:gd name="connsiteY6" fmla="*/ 163830 h 1352550"/>
                <a:gd name="connsiteX7" fmla="*/ 480415 w 1093825"/>
                <a:gd name="connsiteY7" fmla="*/ 241935 h 1352550"/>
                <a:gd name="connsiteX8" fmla="*/ 400405 w 1093825"/>
                <a:gd name="connsiteY8" fmla="*/ 266700 h 1352550"/>
                <a:gd name="connsiteX9" fmla="*/ 421360 w 1093825"/>
                <a:gd name="connsiteY9" fmla="*/ 344805 h 1352550"/>
                <a:gd name="connsiteX10" fmla="*/ 543280 w 1093825"/>
                <a:gd name="connsiteY10" fmla="*/ 299085 h 1352550"/>
                <a:gd name="connsiteX11" fmla="*/ 569950 w 1093825"/>
                <a:gd name="connsiteY11" fmla="*/ 361950 h 1352550"/>
                <a:gd name="connsiteX12" fmla="*/ 674725 w 1093825"/>
                <a:gd name="connsiteY12" fmla="*/ 373380 h 1352550"/>
                <a:gd name="connsiteX13" fmla="*/ 678535 w 1093825"/>
                <a:gd name="connsiteY13" fmla="*/ 533400 h 1352550"/>
                <a:gd name="connsiteX14" fmla="*/ 750925 w 1093825"/>
                <a:gd name="connsiteY14" fmla="*/ 497205 h 1352550"/>
                <a:gd name="connsiteX15" fmla="*/ 817600 w 1093825"/>
                <a:gd name="connsiteY15" fmla="*/ 525780 h 1352550"/>
                <a:gd name="connsiteX16" fmla="*/ 920470 w 1093825"/>
                <a:gd name="connsiteY16" fmla="*/ 523875 h 1352550"/>
                <a:gd name="connsiteX17" fmla="*/ 1023340 w 1093825"/>
                <a:gd name="connsiteY17" fmla="*/ 455295 h 1352550"/>
                <a:gd name="connsiteX18" fmla="*/ 1093825 w 1093825"/>
                <a:gd name="connsiteY18" fmla="*/ 464820 h 1352550"/>
                <a:gd name="connsiteX19" fmla="*/ 1050010 w 1093825"/>
                <a:gd name="connsiteY19" fmla="*/ 491490 h 1352550"/>
                <a:gd name="connsiteX20" fmla="*/ 1032865 w 1093825"/>
                <a:gd name="connsiteY20" fmla="*/ 542925 h 1352550"/>
                <a:gd name="connsiteX21" fmla="*/ 998575 w 1093825"/>
                <a:gd name="connsiteY21" fmla="*/ 529590 h 1352550"/>
                <a:gd name="connsiteX22" fmla="*/ 987145 w 1093825"/>
                <a:gd name="connsiteY22" fmla="*/ 600075 h 1352550"/>
                <a:gd name="connsiteX23" fmla="*/ 933805 w 1093825"/>
                <a:gd name="connsiteY23" fmla="*/ 611505 h 1352550"/>
                <a:gd name="connsiteX24" fmla="*/ 880465 w 1093825"/>
                <a:gd name="connsiteY24" fmla="*/ 752475 h 1352550"/>
                <a:gd name="connsiteX25" fmla="*/ 872845 w 1093825"/>
                <a:gd name="connsiteY25" fmla="*/ 830580 h 1352550"/>
                <a:gd name="connsiteX26" fmla="*/ 836650 w 1093825"/>
                <a:gd name="connsiteY26" fmla="*/ 830580 h 1352550"/>
                <a:gd name="connsiteX27" fmla="*/ 817600 w 1093825"/>
                <a:gd name="connsiteY27" fmla="*/ 895350 h 1352550"/>
                <a:gd name="connsiteX28" fmla="*/ 920470 w 1093825"/>
                <a:gd name="connsiteY28" fmla="*/ 902970 h 1352550"/>
                <a:gd name="connsiteX29" fmla="*/ 909040 w 1093825"/>
                <a:gd name="connsiteY29" fmla="*/ 981075 h 1352550"/>
                <a:gd name="connsiteX30" fmla="*/ 964414 w 1093825"/>
                <a:gd name="connsiteY30" fmla="*/ 1004609 h 1352550"/>
                <a:gd name="connsiteX31" fmla="*/ 949916 w 1093825"/>
                <a:gd name="connsiteY31" fmla="*/ 1064411 h 1352550"/>
                <a:gd name="connsiteX32" fmla="*/ 930866 w 1093825"/>
                <a:gd name="connsiteY32" fmla="*/ 1073936 h 1352550"/>
                <a:gd name="connsiteX33" fmla="*/ 852761 w 1093825"/>
                <a:gd name="connsiteY33" fmla="*/ 1064411 h 1352550"/>
                <a:gd name="connsiteX34" fmla="*/ 795611 w 1093825"/>
                <a:gd name="connsiteY34" fmla="*/ 1062506 h 1352550"/>
                <a:gd name="connsiteX35" fmla="*/ 765131 w 1093825"/>
                <a:gd name="connsiteY35" fmla="*/ 1047266 h 1352550"/>
                <a:gd name="connsiteX36" fmla="*/ 759416 w 1093825"/>
                <a:gd name="connsiteY36" fmla="*/ 1100606 h 1352550"/>
                <a:gd name="connsiteX37" fmla="*/ 728936 w 1093825"/>
                <a:gd name="connsiteY37" fmla="*/ 1110131 h 1352550"/>
                <a:gd name="connsiteX38" fmla="*/ 730841 w 1093825"/>
                <a:gd name="connsiteY38" fmla="*/ 1159661 h 1352550"/>
                <a:gd name="connsiteX39" fmla="*/ 681311 w 1093825"/>
                <a:gd name="connsiteY39" fmla="*/ 1159661 h 1352550"/>
                <a:gd name="connsiteX40" fmla="*/ 679406 w 1093825"/>
                <a:gd name="connsiteY40" fmla="*/ 1178711 h 1352550"/>
                <a:gd name="connsiteX41" fmla="*/ 639401 w 1093825"/>
                <a:gd name="connsiteY41" fmla="*/ 1174901 h 1352550"/>
                <a:gd name="connsiteX42" fmla="*/ 635591 w 1093825"/>
                <a:gd name="connsiteY42" fmla="*/ 1207286 h 1352550"/>
                <a:gd name="connsiteX43" fmla="*/ 638273 w 1093825"/>
                <a:gd name="connsiteY43" fmla="*/ 1209021 h 1352550"/>
                <a:gd name="connsiteX44" fmla="*/ 612731 w 1093825"/>
                <a:gd name="connsiteY44" fmla="*/ 1239671 h 1352550"/>
                <a:gd name="connsiteX45" fmla="*/ 586061 w 1093825"/>
                <a:gd name="connsiteY45" fmla="*/ 1247291 h 1352550"/>
                <a:gd name="connsiteX46" fmla="*/ 589871 w 1093825"/>
                <a:gd name="connsiteY46" fmla="*/ 1298726 h 1352550"/>
                <a:gd name="connsiteX47" fmla="*/ 559391 w 1093825"/>
                <a:gd name="connsiteY47" fmla="*/ 1277771 h 1352550"/>
                <a:gd name="connsiteX48" fmla="*/ 563201 w 1093825"/>
                <a:gd name="connsiteY48" fmla="*/ 1317776 h 1352550"/>
                <a:gd name="connsiteX49" fmla="*/ 506051 w 1093825"/>
                <a:gd name="connsiteY49" fmla="*/ 1348256 h 1352550"/>
                <a:gd name="connsiteX50" fmla="*/ 494621 w 1093825"/>
                <a:gd name="connsiteY50" fmla="*/ 1342541 h 1352550"/>
                <a:gd name="connsiteX51" fmla="*/ 486922 w 1093825"/>
                <a:gd name="connsiteY51" fmla="*/ 1352550 h 1352550"/>
                <a:gd name="connsiteX52" fmla="*/ 485138 w 1093825"/>
                <a:gd name="connsiteY52" fmla="*/ 1352550 h 1352550"/>
                <a:gd name="connsiteX53" fmla="*/ 490811 w 1093825"/>
                <a:gd name="connsiteY53" fmla="*/ 1344446 h 1352550"/>
                <a:gd name="connsiteX54" fmla="*/ 488906 w 1093825"/>
                <a:gd name="connsiteY54" fmla="*/ 1302536 h 1352550"/>
                <a:gd name="connsiteX55" fmla="*/ 456521 w 1093825"/>
                <a:gd name="connsiteY55" fmla="*/ 1264436 h 1352550"/>
                <a:gd name="connsiteX56" fmla="*/ 426041 w 1093825"/>
                <a:gd name="connsiteY56" fmla="*/ 1262531 h 1352550"/>
                <a:gd name="connsiteX57" fmla="*/ 418421 w 1093825"/>
                <a:gd name="connsiteY57" fmla="*/ 1214906 h 1352550"/>
                <a:gd name="connsiteX58" fmla="*/ 382226 w 1093825"/>
                <a:gd name="connsiteY58" fmla="*/ 1216811 h 1352550"/>
                <a:gd name="connsiteX59" fmla="*/ 353651 w 1093825"/>
                <a:gd name="connsiteY59" fmla="*/ 1176806 h 1352550"/>
                <a:gd name="connsiteX60" fmla="*/ 304121 w 1093825"/>
                <a:gd name="connsiteY60" fmla="*/ 1211096 h 1352550"/>
                <a:gd name="connsiteX61" fmla="*/ 283166 w 1093825"/>
                <a:gd name="connsiteY61" fmla="*/ 1199666 h 1352550"/>
                <a:gd name="connsiteX62" fmla="*/ 281340 w 1093825"/>
                <a:gd name="connsiteY62" fmla="*/ 1202796 h 1352550"/>
                <a:gd name="connsiteX63" fmla="*/ 279356 w 1093825"/>
                <a:gd name="connsiteY63" fmla="*/ 1197761 h 1352550"/>
                <a:gd name="connsiteX64" fmla="*/ 233636 w 1093825"/>
                <a:gd name="connsiteY64" fmla="*/ 1184426 h 1352550"/>
                <a:gd name="connsiteX65" fmla="*/ 180296 w 1093825"/>
                <a:gd name="connsiteY65" fmla="*/ 1054886 h 1352550"/>
                <a:gd name="connsiteX66" fmla="*/ 184106 w 1093825"/>
                <a:gd name="connsiteY66" fmla="*/ 1012976 h 1352550"/>
                <a:gd name="connsiteX67" fmla="*/ 178391 w 1093825"/>
                <a:gd name="connsiteY67" fmla="*/ 938681 h 1352550"/>
                <a:gd name="connsiteX68" fmla="*/ 182201 w 1093825"/>
                <a:gd name="connsiteY68" fmla="*/ 917726 h 1352550"/>
                <a:gd name="connsiteX69" fmla="*/ 281261 w 1093825"/>
                <a:gd name="connsiteY69" fmla="*/ 894866 h 1352550"/>
                <a:gd name="connsiteX70" fmla="*/ 294596 w 1093825"/>
                <a:gd name="connsiteY70" fmla="*/ 856766 h 1352550"/>
                <a:gd name="connsiteX71" fmla="*/ 262211 w 1093825"/>
                <a:gd name="connsiteY71" fmla="*/ 786281 h 1352550"/>
                <a:gd name="connsiteX72" fmla="*/ 227921 w 1093825"/>
                <a:gd name="connsiteY72" fmla="*/ 776756 h 1352550"/>
                <a:gd name="connsiteX73" fmla="*/ 172676 w 1093825"/>
                <a:gd name="connsiteY73" fmla="*/ 681506 h 1352550"/>
                <a:gd name="connsiteX74" fmla="*/ 216491 w 1093825"/>
                <a:gd name="connsiteY74" fmla="*/ 664361 h 1352550"/>
                <a:gd name="connsiteX75" fmla="*/ 208871 w 1093825"/>
                <a:gd name="connsiteY75" fmla="*/ 631976 h 1352550"/>
                <a:gd name="connsiteX76" fmla="*/ 239351 w 1093825"/>
                <a:gd name="connsiteY76" fmla="*/ 614831 h 1352550"/>
                <a:gd name="connsiteX77" fmla="*/ 239351 w 1093825"/>
                <a:gd name="connsiteY77" fmla="*/ 591971 h 1352550"/>
                <a:gd name="connsiteX78" fmla="*/ 218396 w 1093825"/>
                <a:gd name="connsiteY78" fmla="*/ 456716 h 1352550"/>
                <a:gd name="connsiteX79" fmla="*/ 184106 w 1093825"/>
                <a:gd name="connsiteY79" fmla="*/ 447191 h 1352550"/>
                <a:gd name="connsiteX80" fmla="*/ 138386 w 1093825"/>
                <a:gd name="connsiteY80" fmla="*/ 380516 h 1352550"/>
                <a:gd name="connsiteX81" fmla="*/ 138386 w 1093825"/>
                <a:gd name="connsiteY81" fmla="*/ 332891 h 1352550"/>
                <a:gd name="connsiteX82" fmla="*/ 102191 w 1093825"/>
                <a:gd name="connsiteY82" fmla="*/ 321461 h 1352550"/>
                <a:gd name="connsiteX83" fmla="*/ 3131 w 1093825"/>
                <a:gd name="connsiteY83" fmla="*/ 325271 h 1352550"/>
                <a:gd name="connsiteX84" fmla="*/ 0 w 1093825"/>
                <a:gd name="connsiteY84" fmla="*/ 328643 h 1352550"/>
                <a:gd name="connsiteX85" fmla="*/ 355 w 1093825"/>
                <a:gd name="connsiteY85" fmla="*/ 323850 h 1352550"/>
                <a:gd name="connsiteX86" fmla="*/ 72745 w 1093825"/>
                <a:gd name="connsiteY86" fmla="*/ 80010 h 1352550"/>
                <a:gd name="connsiteX87" fmla="*/ 127990 w 1093825"/>
                <a:gd name="connsiteY87" fmla="*/ 87630 h 1352550"/>
                <a:gd name="connsiteX88" fmla="*/ 274675 w 1093825"/>
                <a:gd name="connsiteY88" fmla="*/ 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093825" h="1352550">
                  <a:moveTo>
                    <a:pt x="274675" y="0"/>
                  </a:moveTo>
                  <a:lnTo>
                    <a:pt x="377545" y="0"/>
                  </a:lnTo>
                  <a:lnTo>
                    <a:pt x="375640" y="70485"/>
                  </a:lnTo>
                  <a:lnTo>
                    <a:pt x="352780" y="112395"/>
                  </a:lnTo>
                  <a:lnTo>
                    <a:pt x="371830" y="133350"/>
                  </a:lnTo>
                  <a:lnTo>
                    <a:pt x="398500" y="133350"/>
                  </a:lnTo>
                  <a:lnTo>
                    <a:pt x="442315" y="163830"/>
                  </a:lnTo>
                  <a:lnTo>
                    <a:pt x="480415" y="241935"/>
                  </a:lnTo>
                  <a:lnTo>
                    <a:pt x="400405" y="266700"/>
                  </a:lnTo>
                  <a:lnTo>
                    <a:pt x="421360" y="344805"/>
                  </a:lnTo>
                  <a:lnTo>
                    <a:pt x="543280" y="299085"/>
                  </a:lnTo>
                  <a:lnTo>
                    <a:pt x="569950" y="361950"/>
                  </a:lnTo>
                  <a:lnTo>
                    <a:pt x="674725" y="373380"/>
                  </a:lnTo>
                  <a:lnTo>
                    <a:pt x="678535" y="533400"/>
                  </a:lnTo>
                  <a:lnTo>
                    <a:pt x="750925" y="497205"/>
                  </a:lnTo>
                  <a:lnTo>
                    <a:pt x="817600" y="525780"/>
                  </a:lnTo>
                  <a:lnTo>
                    <a:pt x="920470" y="523875"/>
                  </a:lnTo>
                  <a:lnTo>
                    <a:pt x="1023340" y="455295"/>
                  </a:lnTo>
                  <a:lnTo>
                    <a:pt x="1093825" y="464820"/>
                  </a:lnTo>
                  <a:lnTo>
                    <a:pt x="1050010" y="491490"/>
                  </a:lnTo>
                  <a:lnTo>
                    <a:pt x="1032865" y="542925"/>
                  </a:lnTo>
                  <a:lnTo>
                    <a:pt x="998575" y="529590"/>
                  </a:lnTo>
                  <a:lnTo>
                    <a:pt x="987145" y="600075"/>
                  </a:lnTo>
                  <a:lnTo>
                    <a:pt x="933805" y="611505"/>
                  </a:lnTo>
                  <a:lnTo>
                    <a:pt x="880465" y="752475"/>
                  </a:lnTo>
                  <a:lnTo>
                    <a:pt x="872845" y="830580"/>
                  </a:lnTo>
                  <a:lnTo>
                    <a:pt x="836650" y="830580"/>
                  </a:lnTo>
                  <a:lnTo>
                    <a:pt x="817600" y="895350"/>
                  </a:lnTo>
                  <a:lnTo>
                    <a:pt x="920470" y="902970"/>
                  </a:lnTo>
                  <a:lnTo>
                    <a:pt x="909040" y="981075"/>
                  </a:lnTo>
                  <a:lnTo>
                    <a:pt x="964414" y="1004609"/>
                  </a:lnTo>
                  <a:lnTo>
                    <a:pt x="949916" y="1064411"/>
                  </a:lnTo>
                  <a:lnTo>
                    <a:pt x="930866" y="1073936"/>
                  </a:lnTo>
                  <a:lnTo>
                    <a:pt x="852761" y="1064411"/>
                  </a:lnTo>
                  <a:lnTo>
                    <a:pt x="795611" y="1062506"/>
                  </a:lnTo>
                  <a:lnTo>
                    <a:pt x="765131" y="1047266"/>
                  </a:lnTo>
                  <a:lnTo>
                    <a:pt x="759416" y="1100606"/>
                  </a:lnTo>
                  <a:lnTo>
                    <a:pt x="728936" y="1110131"/>
                  </a:lnTo>
                  <a:lnTo>
                    <a:pt x="730841" y="1159661"/>
                  </a:lnTo>
                  <a:lnTo>
                    <a:pt x="681311" y="1159661"/>
                  </a:lnTo>
                  <a:lnTo>
                    <a:pt x="679406" y="1178711"/>
                  </a:lnTo>
                  <a:lnTo>
                    <a:pt x="639401" y="1174901"/>
                  </a:lnTo>
                  <a:lnTo>
                    <a:pt x="635591" y="1207286"/>
                  </a:lnTo>
                  <a:lnTo>
                    <a:pt x="638273" y="1209021"/>
                  </a:lnTo>
                  <a:lnTo>
                    <a:pt x="612731" y="1239671"/>
                  </a:lnTo>
                  <a:lnTo>
                    <a:pt x="586061" y="1247291"/>
                  </a:lnTo>
                  <a:lnTo>
                    <a:pt x="589871" y="1298726"/>
                  </a:lnTo>
                  <a:lnTo>
                    <a:pt x="559391" y="1277771"/>
                  </a:lnTo>
                  <a:lnTo>
                    <a:pt x="563201" y="1317776"/>
                  </a:lnTo>
                  <a:lnTo>
                    <a:pt x="506051" y="1348256"/>
                  </a:lnTo>
                  <a:lnTo>
                    <a:pt x="494621" y="1342541"/>
                  </a:lnTo>
                  <a:lnTo>
                    <a:pt x="486922" y="1352550"/>
                  </a:lnTo>
                  <a:lnTo>
                    <a:pt x="485138" y="1352550"/>
                  </a:lnTo>
                  <a:lnTo>
                    <a:pt x="490811" y="1344446"/>
                  </a:lnTo>
                  <a:lnTo>
                    <a:pt x="488906" y="1302536"/>
                  </a:lnTo>
                  <a:lnTo>
                    <a:pt x="456521" y="1264436"/>
                  </a:lnTo>
                  <a:lnTo>
                    <a:pt x="426041" y="1262531"/>
                  </a:lnTo>
                  <a:lnTo>
                    <a:pt x="418421" y="1214906"/>
                  </a:lnTo>
                  <a:lnTo>
                    <a:pt x="382226" y="1216811"/>
                  </a:lnTo>
                  <a:lnTo>
                    <a:pt x="353651" y="1176806"/>
                  </a:lnTo>
                  <a:lnTo>
                    <a:pt x="304121" y="1211096"/>
                  </a:lnTo>
                  <a:lnTo>
                    <a:pt x="283166" y="1199666"/>
                  </a:lnTo>
                  <a:lnTo>
                    <a:pt x="281340" y="1202796"/>
                  </a:lnTo>
                  <a:lnTo>
                    <a:pt x="279356" y="1197761"/>
                  </a:lnTo>
                  <a:lnTo>
                    <a:pt x="233636" y="1184426"/>
                  </a:lnTo>
                  <a:lnTo>
                    <a:pt x="180296" y="1054886"/>
                  </a:lnTo>
                  <a:lnTo>
                    <a:pt x="184106" y="1012976"/>
                  </a:lnTo>
                  <a:lnTo>
                    <a:pt x="178391" y="938681"/>
                  </a:lnTo>
                  <a:lnTo>
                    <a:pt x="182201" y="917726"/>
                  </a:lnTo>
                  <a:lnTo>
                    <a:pt x="281261" y="894866"/>
                  </a:lnTo>
                  <a:lnTo>
                    <a:pt x="294596" y="856766"/>
                  </a:lnTo>
                  <a:lnTo>
                    <a:pt x="262211" y="786281"/>
                  </a:lnTo>
                  <a:lnTo>
                    <a:pt x="227921" y="776756"/>
                  </a:lnTo>
                  <a:lnTo>
                    <a:pt x="172676" y="681506"/>
                  </a:lnTo>
                  <a:lnTo>
                    <a:pt x="216491" y="664361"/>
                  </a:lnTo>
                  <a:lnTo>
                    <a:pt x="208871" y="631976"/>
                  </a:lnTo>
                  <a:lnTo>
                    <a:pt x="239351" y="614831"/>
                  </a:lnTo>
                  <a:lnTo>
                    <a:pt x="239351" y="591971"/>
                  </a:lnTo>
                  <a:lnTo>
                    <a:pt x="218396" y="456716"/>
                  </a:lnTo>
                  <a:lnTo>
                    <a:pt x="184106" y="447191"/>
                  </a:lnTo>
                  <a:lnTo>
                    <a:pt x="138386" y="380516"/>
                  </a:lnTo>
                  <a:lnTo>
                    <a:pt x="138386" y="332891"/>
                  </a:lnTo>
                  <a:lnTo>
                    <a:pt x="102191" y="321461"/>
                  </a:lnTo>
                  <a:lnTo>
                    <a:pt x="3131" y="325271"/>
                  </a:lnTo>
                  <a:lnTo>
                    <a:pt x="0" y="328643"/>
                  </a:lnTo>
                  <a:cubicBezTo>
                    <a:pt x="118" y="327045"/>
                    <a:pt x="237" y="325448"/>
                    <a:pt x="355" y="323850"/>
                  </a:cubicBezTo>
                  <a:lnTo>
                    <a:pt x="72745" y="80010"/>
                  </a:lnTo>
                  <a:lnTo>
                    <a:pt x="127990" y="87630"/>
                  </a:lnTo>
                  <a:lnTo>
                    <a:pt x="274675" y="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Radzymin</a:t>
              </a:r>
            </a:p>
          </p:txBody>
        </p:sp>
        <p:sp>
          <p:nvSpPr>
            <p:cNvPr id="22" name="Pruszkow">
              <a:extLst>
                <a:ext uri="{FF2B5EF4-FFF2-40B4-BE49-F238E27FC236}">
                  <a16:creationId xmlns:a16="http://schemas.microsoft.com/office/drawing/2014/main" id="{C83EE80D-9834-3962-F674-6BD045AAEC02}"/>
                </a:ext>
              </a:extLst>
            </p:cNvPr>
            <p:cNvSpPr>
              <a:spLocks/>
            </p:cNvSpPr>
            <p:nvPr/>
          </p:nvSpPr>
          <p:spPr>
            <a:xfrm>
              <a:off x="5233459" y="3785487"/>
              <a:ext cx="437809" cy="384805"/>
            </a:xfrm>
            <a:custGeom>
              <a:avLst/>
              <a:gdLst>
                <a:gd name="connsiteX0" fmla="*/ 485775 w 485775"/>
                <a:gd name="connsiteY0" fmla="*/ 165650 h 379010"/>
                <a:gd name="connsiteX1" fmla="*/ 485775 w 485775"/>
                <a:gd name="connsiteY1" fmla="*/ 166225 h 379010"/>
                <a:gd name="connsiteX2" fmla="*/ 432623 w 485775"/>
                <a:gd name="connsiteY2" fmla="*/ 167553 h 379010"/>
                <a:gd name="connsiteX3" fmla="*/ 432679 w 485775"/>
                <a:gd name="connsiteY3" fmla="*/ 166977 h 379010"/>
                <a:gd name="connsiteX4" fmla="*/ 351299 w 485775"/>
                <a:gd name="connsiteY4" fmla="*/ 0 h 379010"/>
                <a:gd name="connsiteX5" fmla="*/ 362072 w 485775"/>
                <a:gd name="connsiteY5" fmla="*/ 95165 h 379010"/>
                <a:gd name="connsiteX6" fmla="*/ 346832 w 485775"/>
                <a:gd name="connsiteY6" fmla="*/ 140885 h 379010"/>
                <a:gd name="connsiteX7" fmla="*/ 431215 w 485775"/>
                <a:gd name="connsiteY7" fmla="*/ 181242 h 379010"/>
                <a:gd name="connsiteX8" fmla="*/ 423032 w 485775"/>
                <a:gd name="connsiteY8" fmla="*/ 264710 h 379010"/>
                <a:gd name="connsiteX9" fmla="*/ 348737 w 485775"/>
                <a:gd name="connsiteY9" fmla="*/ 243755 h 379010"/>
                <a:gd name="connsiteX10" fmla="*/ 314447 w 485775"/>
                <a:gd name="connsiteY10" fmla="*/ 291380 h 379010"/>
                <a:gd name="connsiteX11" fmla="*/ 343022 w 485775"/>
                <a:gd name="connsiteY11" fmla="*/ 295190 h 379010"/>
                <a:gd name="connsiteX12" fmla="*/ 323972 w 485775"/>
                <a:gd name="connsiteY12" fmla="*/ 379010 h 379010"/>
                <a:gd name="connsiteX13" fmla="*/ 285872 w 485775"/>
                <a:gd name="connsiteY13" fmla="*/ 337100 h 379010"/>
                <a:gd name="connsiteX14" fmla="*/ 240152 w 485775"/>
                <a:gd name="connsiteY14" fmla="*/ 337100 h 379010"/>
                <a:gd name="connsiteX15" fmla="*/ 238247 w 485775"/>
                <a:gd name="connsiteY15" fmla="*/ 375200 h 379010"/>
                <a:gd name="connsiteX16" fmla="*/ 154821 w 485775"/>
                <a:gd name="connsiteY16" fmla="*/ 347392 h 379010"/>
                <a:gd name="connsiteX17" fmla="*/ 158115 w 485775"/>
                <a:gd name="connsiteY17" fmla="*/ 321042 h 379010"/>
                <a:gd name="connsiteX18" fmla="*/ 120015 w 485775"/>
                <a:gd name="connsiteY18" fmla="*/ 265797 h 379010"/>
                <a:gd name="connsiteX19" fmla="*/ 45720 w 485775"/>
                <a:gd name="connsiteY19" fmla="*/ 307707 h 379010"/>
                <a:gd name="connsiteX20" fmla="*/ 57150 w 485775"/>
                <a:gd name="connsiteY20" fmla="*/ 241032 h 379010"/>
                <a:gd name="connsiteX21" fmla="*/ 0 w 485775"/>
                <a:gd name="connsiteY21" fmla="*/ 225792 h 379010"/>
                <a:gd name="connsiteX22" fmla="*/ 49530 w 485775"/>
                <a:gd name="connsiteY22" fmla="*/ 130542 h 379010"/>
                <a:gd name="connsiteX23" fmla="*/ 85725 w 485775"/>
                <a:gd name="connsiteY23" fmla="*/ 37197 h 379010"/>
                <a:gd name="connsiteX24" fmla="*/ 154305 w 485775"/>
                <a:gd name="connsiteY24" fmla="*/ 14337 h 379010"/>
                <a:gd name="connsiteX25" fmla="*/ 257175 w 485775"/>
                <a:gd name="connsiteY25" fmla="*/ 14337 h 379010"/>
                <a:gd name="connsiteX26" fmla="*/ 299085 w 485775"/>
                <a:gd name="connsiteY26" fmla="*/ 33387 h 379010"/>
                <a:gd name="connsiteX27" fmla="*/ 316230 w 485775"/>
                <a:gd name="connsiteY27" fmla="*/ 1002 h 379010"/>
                <a:gd name="connsiteX0" fmla="*/ 432679 w 485775"/>
                <a:gd name="connsiteY0" fmla="*/ 166977 h 379010"/>
                <a:gd name="connsiteX1" fmla="*/ 485775 w 485775"/>
                <a:gd name="connsiteY1" fmla="*/ 166225 h 379010"/>
                <a:gd name="connsiteX2" fmla="*/ 432623 w 485775"/>
                <a:gd name="connsiteY2" fmla="*/ 167553 h 379010"/>
                <a:gd name="connsiteX3" fmla="*/ 432679 w 485775"/>
                <a:gd name="connsiteY3" fmla="*/ 166977 h 379010"/>
                <a:gd name="connsiteX4" fmla="*/ 351299 w 485775"/>
                <a:gd name="connsiteY4" fmla="*/ 0 h 379010"/>
                <a:gd name="connsiteX5" fmla="*/ 362072 w 485775"/>
                <a:gd name="connsiteY5" fmla="*/ 95165 h 379010"/>
                <a:gd name="connsiteX6" fmla="*/ 346832 w 485775"/>
                <a:gd name="connsiteY6" fmla="*/ 140885 h 379010"/>
                <a:gd name="connsiteX7" fmla="*/ 431215 w 485775"/>
                <a:gd name="connsiteY7" fmla="*/ 181242 h 379010"/>
                <a:gd name="connsiteX8" fmla="*/ 423032 w 485775"/>
                <a:gd name="connsiteY8" fmla="*/ 264710 h 379010"/>
                <a:gd name="connsiteX9" fmla="*/ 348737 w 485775"/>
                <a:gd name="connsiteY9" fmla="*/ 243755 h 379010"/>
                <a:gd name="connsiteX10" fmla="*/ 314447 w 485775"/>
                <a:gd name="connsiteY10" fmla="*/ 291380 h 379010"/>
                <a:gd name="connsiteX11" fmla="*/ 343022 w 485775"/>
                <a:gd name="connsiteY11" fmla="*/ 295190 h 379010"/>
                <a:gd name="connsiteX12" fmla="*/ 323972 w 485775"/>
                <a:gd name="connsiteY12" fmla="*/ 379010 h 379010"/>
                <a:gd name="connsiteX13" fmla="*/ 285872 w 485775"/>
                <a:gd name="connsiteY13" fmla="*/ 337100 h 379010"/>
                <a:gd name="connsiteX14" fmla="*/ 240152 w 485775"/>
                <a:gd name="connsiteY14" fmla="*/ 337100 h 379010"/>
                <a:gd name="connsiteX15" fmla="*/ 238247 w 485775"/>
                <a:gd name="connsiteY15" fmla="*/ 375200 h 379010"/>
                <a:gd name="connsiteX16" fmla="*/ 154821 w 485775"/>
                <a:gd name="connsiteY16" fmla="*/ 347392 h 379010"/>
                <a:gd name="connsiteX17" fmla="*/ 158115 w 485775"/>
                <a:gd name="connsiteY17" fmla="*/ 321042 h 379010"/>
                <a:gd name="connsiteX18" fmla="*/ 120015 w 485775"/>
                <a:gd name="connsiteY18" fmla="*/ 265797 h 379010"/>
                <a:gd name="connsiteX19" fmla="*/ 45720 w 485775"/>
                <a:gd name="connsiteY19" fmla="*/ 307707 h 379010"/>
                <a:gd name="connsiteX20" fmla="*/ 57150 w 485775"/>
                <a:gd name="connsiteY20" fmla="*/ 241032 h 379010"/>
                <a:gd name="connsiteX21" fmla="*/ 0 w 485775"/>
                <a:gd name="connsiteY21" fmla="*/ 225792 h 379010"/>
                <a:gd name="connsiteX22" fmla="*/ 49530 w 485775"/>
                <a:gd name="connsiteY22" fmla="*/ 130542 h 379010"/>
                <a:gd name="connsiteX23" fmla="*/ 85725 w 485775"/>
                <a:gd name="connsiteY23" fmla="*/ 37197 h 379010"/>
                <a:gd name="connsiteX24" fmla="*/ 154305 w 485775"/>
                <a:gd name="connsiteY24" fmla="*/ 14337 h 379010"/>
                <a:gd name="connsiteX25" fmla="*/ 257175 w 485775"/>
                <a:gd name="connsiteY25" fmla="*/ 14337 h 379010"/>
                <a:gd name="connsiteX26" fmla="*/ 299085 w 485775"/>
                <a:gd name="connsiteY26" fmla="*/ 33387 h 379010"/>
                <a:gd name="connsiteX27" fmla="*/ 316230 w 485775"/>
                <a:gd name="connsiteY27" fmla="*/ 1002 h 379010"/>
                <a:gd name="connsiteX28" fmla="*/ 351299 w 485775"/>
                <a:gd name="connsiteY28" fmla="*/ 0 h 379010"/>
                <a:gd name="connsiteX0" fmla="*/ 432679 w 432679"/>
                <a:gd name="connsiteY0" fmla="*/ 166977 h 379010"/>
                <a:gd name="connsiteX1" fmla="*/ 432623 w 432679"/>
                <a:gd name="connsiteY1" fmla="*/ 167553 h 379010"/>
                <a:gd name="connsiteX2" fmla="*/ 432679 w 432679"/>
                <a:gd name="connsiteY2" fmla="*/ 166977 h 379010"/>
                <a:gd name="connsiteX3" fmla="*/ 351299 w 432679"/>
                <a:gd name="connsiteY3" fmla="*/ 0 h 379010"/>
                <a:gd name="connsiteX4" fmla="*/ 362072 w 432679"/>
                <a:gd name="connsiteY4" fmla="*/ 95165 h 379010"/>
                <a:gd name="connsiteX5" fmla="*/ 346832 w 432679"/>
                <a:gd name="connsiteY5" fmla="*/ 140885 h 379010"/>
                <a:gd name="connsiteX6" fmla="*/ 431215 w 432679"/>
                <a:gd name="connsiteY6" fmla="*/ 181242 h 379010"/>
                <a:gd name="connsiteX7" fmla="*/ 423032 w 432679"/>
                <a:gd name="connsiteY7" fmla="*/ 264710 h 379010"/>
                <a:gd name="connsiteX8" fmla="*/ 348737 w 432679"/>
                <a:gd name="connsiteY8" fmla="*/ 243755 h 379010"/>
                <a:gd name="connsiteX9" fmla="*/ 314447 w 432679"/>
                <a:gd name="connsiteY9" fmla="*/ 291380 h 379010"/>
                <a:gd name="connsiteX10" fmla="*/ 343022 w 432679"/>
                <a:gd name="connsiteY10" fmla="*/ 295190 h 379010"/>
                <a:gd name="connsiteX11" fmla="*/ 323972 w 432679"/>
                <a:gd name="connsiteY11" fmla="*/ 379010 h 379010"/>
                <a:gd name="connsiteX12" fmla="*/ 285872 w 432679"/>
                <a:gd name="connsiteY12" fmla="*/ 337100 h 379010"/>
                <a:gd name="connsiteX13" fmla="*/ 240152 w 432679"/>
                <a:gd name="connsiteY13" fmla="*/ 337100 h 379010"/>
                <a:gd name="connsiteX14" fmla="*/ 238247 w 432679"/>
                <a:gd name="connsiteY14" fmla="*/ 375200 h 379010"/>
                <a:gd name="connsiteX15" fmla="*/ 154821 w 432679"/>
                <a:gd name="connsiteY15" fmla="*/ 347392 h 379010"/>
                <a:gd name="connsiteX16" fmla="*/ 158115 w 432679"/>
                <a:gd name="connsiteY16" fmla="*/ 321042 h 379010"/>
                <a:gd name="connsiteX17" fmla="*/ 120015 w 432679"/>
                <a:gd name="connsiteY17" fmla="*/ 265797 h 379010"/>
                <a:gd name="connsiteX18" fmla="*/ 45720 w 432679"/>
                <a:gd name="connsiteY18" fmla="*/ 307707 h 379010"/>
                <a:gd name="connsiteX19" fmla="*/ 57150 w 432679"/>
                <a:gd name="connsiteY19" fmla="*/ 241032 h 379010"/>
                <a:gd name="connsiteX20" fmla="*/ 0 w 432679"/>
                <a:gd name="connsiteY20" fmla="*/ 225792 h 379010"/>
                <a:gd name="connsiteX21" fmla="*/ 49530 w 432679"/>
                <a:gd name="connsiteY21" fmla="*/ 130542 h 379010"/>
                <a:gd name="connsiteX22" fmla="*/ 85725 w 432679"/>
                <a:gd name="connsiteY22" fmla="*/ 37197 h 379010"/>
                <a:gd name="connsiteX23" fmla="*/ 154305 w 432679"/>
                <a:gd name="connsiteY23" fmla="*/ 14337 h 379010"/>
                <a:gd name="connsiteX24" fmla="*/ 257175 w 432679"/>
                <a:gd name="connsiteY24" fmla="*/ 14337 h 379010"/>
                <a:gd name="connsiteX25" fmla="*/ 299085 w 432679"/>
                <a:gd name="connsiteY25" fmla="*/ 33387 h 379010"/>
                <a:gd name="connsiteX26" fmla="*/ 316230 w 432679"/>
                <a:gd name="connsiteY26" fmla="*/ 1002 h 379010"/>
                <a:gd name="connsiteX27" fmla="*/ 351299 w 432679"/>
                <a:gd name="connsiteY27" fmla="*/ 0 h 379010"/>
                <a:gd name="connsiteX0" fmla="*/ 351299 w 431215"/>
                <a:gd name="connsiteY0" fmla="*/ 0 h 379010"/>
                <a:gd name="connsiteX1" fmla="*/ 362072 w 431215"/>
                <a:gd name="connsiteY1" fmla="*/ 95165 h 379010"/>
                <a:gd name="connsiteX2" fmla="*/ 346832 w 431215"/>
                <a:gd name="connsiteY2" fmla="*/ 140885 h 379010"/>
                <a:gd name="connsiteX3" fmla="*/ 431215 w 431215"/>
                <a:gd name="connsiteY3" fmla="*/ 181242 h 379010"/>
                <a:gd name="connsiteX4" fmla="*/ 423032 w 431215"/>
                <a:gd name="connsiteY4" fmla="*/ 264710 h 379010"/>
                <a:gd name="connsiteX5" fmla="*/ 348737 w 431215"/>
                <a:gd name="connsiteY5" fmla="*/ 243755 h 379010"/>
                <a:gd name="connsiteX6" fmla="*/ 314447 w 431215"/>
                <a:gd name="connsiteY6" fmla="*/ 291380 h 379010"/>
                <a:gd name="connsiteX7" fmla="*/ 343022 w 431215"/>
                <a:gd name="connsiteY7" fmla="*/ 295190 h 379010"/>
                <a:gd name="connsiteX8" fmla="*/ 323972 w 431215"/>
                <a:gd name="connsiteY8" fmla="*/ 379010 h 379010"/>
                <a:gd name="connsiteX9" fmla="*/ 285872 w 431215"/>
                <a:gd name="connsiteY9" fmla="*/ 337100 h 379010"/>
                <a:gd name="connsiteX10" fmla="*/ 240152 w 431215"/>
                <a:gd name="connsiteY10" fmla="*/ 337100 h 379010"/>
                <a:gd name="connsiteX11" fmla="*/ 238247 w 431215"/>
                <a:gd name="connsiteY11" fmla="*/ 375200 h 379010"/>
                <a:gd name="connsiteX12" fmla="*/ 154821 w 431215"/>
                <a:gd name="connsiteY12" fmla="*/ 347392 h 379010"/>
                <a:gd name="connsiteX13" fmla="*/ 158115 w 431215"/>
                <a:gd name="connsiteY13" fmla="*/ 321042 h 379010"/>
                <a:gd name="connsiteX14" fmla="*/ 120015 w 431215"/>
                <a:gd name="connsiteY14" fmla="*/ 265797 h 379010"/>
                <a:gd name="connsiteX15" fmla="*/ 45720 w 431215"/>
                <a:gd name="connsiteY15" fmla="*/ 307707 h 379010"/>
                <a:gd name="connsiteX16" fmla="*/ 57150 w 431215"/>
                <a:gd name="connsiteY16" fmla="*/ 241032 h 379010"/>
                <a:gd name="connsiteX17" fmla="*/ 0 w 431215"/>
                <a:gd name="connsiteY17" fmla="*/ 225792 h 379010"/>
                <a:gd name="connsiteX18" fmla="*/ 49530 w 431215"/>
                <a:gd name="connsiteY18" fmla="*/ 130542 h 379010"/>
                <a:gd name="connsiteX19" fmla="*/ 85725 w 431215"/>
                <a:gd name="connsiteY19" fmla="*/ 37197 h 379010"/>
                <a:gd name="connsiteX20" fmla="*/ 154305 w 431215"/>
                <a:gd name="connsiteY20" fmla="*/ 14337 h 379010"/>
                <a:gd name="connsiteX21" fmla="*/ 257175 w 431215"/>
                <a:gd name="connsiteY21" fmla="*/ 14337 h 379010"/>
                <a:gd name="connsiteX22" fmla="*/ 299085 w 431215"/>
                <a:gd name="connsiteY22" fmla="*/ 33387 h 379010"/>
                <a:gd name="connsiteX23" fmla="*/ 316230 w 431215"/>
                <a:gd name="connsiteY23" fmla="*/ 1002 h 379010"/>
                <a:gd name="connsiteX24" fmla="*/ 351299 w 431215"/>
                <a:gd name="connsiteY24" fmla="*/ 0 h 37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1215" h="379010">
                  <a:moveTo>
                    <a:pt x="351299" y="0"/>
                  </a:moveTo>
                  <a:lnTo>
                    <a:pt x="362072" y="95165"/>
                  </a:lnTo>
                  <a:lnTo>
                    <a:pt x="346832" y="140885"/>
                  </a:lnTo>
                  <a:lnTo>
                    <a:pt x="431215" y="181242"/>
                  </a:lnTo>
                  <a:lnTo>
                    <a:pt x="423032" y="264710"/>
                  </a:lnTo>
                  <a:lnTo>
                    <a:pt x="348737" y="243755"/>
                  </a:lnTo>
                  <a:lnTo>
                    <a:pt x="314447" y="291380"/>
                  </a:lnTo>
                  <a:lnTo>
                    <a:pt x="343022" y="295190"/>
                  </a:lnTo>
                  <a:lnTo>
                    <a:pt x="323972" y="379010"/>
                  </a:lnTo>
                  <a:lnTo>
                    <a:pt x="285872" y="337100"/>
                  </a:lnTo>
                  <a:lnTo>
                    <a:pt x="240152" y="337100"/>
                  </a:lnTo>
                  <a:lnTo>
                    <a:pt x="238247" y="375200"/>
                  </a:lnTo>
                  <a:lnTo>
                    <a:pt x="154821" y="347392"/>
                  </a:lnTo>
                  <a:lnTo>
                    <a:pt x="158115" y="321042"/>
                  </a:lnTo>
                  <a:lnTo>
                    <a:pt x="120015" y="265797"/>
                  </a:lnTo>
                  <a:lnTo>
                    <a:pt x="45720" y="307707"/>
                  </a:lnTo>
                  <a:lnTo>
                    <a:pt x="57150" y="241032"/>
                  </a:lnTo>
                  <a:lnTo>
                    <a:pt x="0" y="225792"/>
                  </a:lnTo>
                  <a:lnTo>
                    <a:pt x="49530" y="130542"/>
                  </a:lnTo>
                  <a:lnTo>
                    <a:pt x="85725" y="37197"/>
                  </a:lnTo>
                  <a:lnTo>
                    <a:pt x="154305" y="14337"/>
                  </a:lnTo>
                  <a:lnTo>
                    <a:pt x="257175" y="14337"/>
                  </a:lnTo>
                  <a:lnTo>
                    <a:pt x="299085" y="33387"/>
                  </a:lnTo>
                  <a:lnTo>
                    <a:pt x="316230" y="1002"/>
                  </a:lnTo>
                  <a:lnTo>
                    <a:pt x="351299" y="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Pruszków</a:t>
              </a:r>
            </a:p>
          </p:txBody>
        </p:sp>
        <p:sp>
          <p:nvSpPr>
            <p:cNvPr id="23" name="Prazmow">
              <a:extLst>
                <a:ext uri="{FF2B5EF4-FFF2-40B4-BE49-F238E27FC236}">
                  <a16:creationId xmlns:a16="http://schemas.microsoft.com/office/drawing/2014/main" id="{74F7F4CD-AFB7-69EE-3D0B-0618E339F4BD}"/>
                </a:ext>
              </a:extLst>
            </p:cNvPr>
            <p:cNvSpPr>
              <a:spLocks/>
            </p:cNvSpPr>
            <p:nvPr/>
          </p:nvSpPr>
          <p:spPr>
            <a:xfrm>
              <a:off x="6140567" y="5227430"/>
              <a:ext cx="836806" cy="876161"/>
            </a:xfrm>
            <a:custGeom>
              <a:avLst/>
              <a:gdLst>
                <a:gd name="connsiteX0" fmla="*/ 647700 w 824203"/>
                <a:gd name="connsiteY0" fmla="*/ 0 h 862965"/>
                <a:gd name="connsiteX1" fmla="*/ 712470 w 824203"/>
                <a:gd name="connsiteY1" fmla="*/ 120015 h 862965"/>
                <a:gd name="connsiteX2" fmla="*/ 729615 w 824203"/>
                <a:gd name="connsiteY2" fmla="*/ 89535 h 862965"/>
                <a:gd name="connsiteX3" fmla="*/ 733351 w 824203"/>
                <a:gd name="connsiteY3" fmla="*/ 92738 h 862965"/>
                <a:gd name="connsiteX4" fmla="*/ 730858 w 824203"/>
                <a:gd name="connsiteY4" fmla="*/ 92856 h 862965"/>
                <a:gd name="connsiteX5" fmla="*/ 793723 w 824203"/>
                <a:gd name="connsiteY5" fmla="*/ 212871 h 862965"/>
                <a:gd name="connsiteX6" fmla="*/ 780388 w 824203"/>
                <a:gd name="connsiteY6" fmla="*/ 243351 h 862965"/>
                <a:gd name="connsiteX7" fmla="*/ 824203 w 824203"/>
                <a:gd name="connsiteY7" fmla="*/ 370986 h 862965"/>
                <a:gd name="connsiteX8" fmla="*/ 763243 w 824203"/>
                <a:gd name="connsiteY8" fmla="*/ 384321 h 862965"/>
                <a:gd name="connsiteX9" fmla="*/ 812773 w 824203"/>
                <a:gd name="connsiteY9" fmla="*/ 542436 h 862965"/>
                <a:gd name="connsiteX10" fmla="*/ 811532 w 824203"/>
                <a:gd name="connsiteY10" fmla="*/ 579670 h 862965"/>
                <a:gd name="connsiteX11" fmla="*/ 803910 w 824203"/>
                <a:gd name="connsiteY11" fmla="*/ 592455 h 862965"/>
                <a:gd name="connsiteX12" fmla="*/ 674370 w 824203"/>
                <a:gd name="connsiteY12" fmla="*/ 636270 h 862965"/>
                <a:gd name="connsiteX13" fmla="*/ 594360 w 824203"/>
                <a:gd name="connsiteY13" fmla="*/ 695325 h 862965"/>
                <a:gd name="connsiteX14" fmla="*/ 506730 w 824203"/>
                <a:gd name="connsiteY14" fmla="*/ 626745 h 862965"/>
                <a:gd name="connsiteX15" fmla="*/ 501015 w 824203"/>
                <a:gd name="connsiteY15" fmla="*/ 683895 h 862965"/>
                <a:gd name="connsiteX16" fmla="*/ 403860 w 824203"/>
                <a:gd name="connsiteY16" fmla="*/ 706755 h 862965"/>
                <a:gd name="connsiteX17" fmla="*/ 382905 w 824203"/>
                <a:gd name="connsiteY17" fmla="*/ 756285 h 862965"/>
                <a:gd name="connsiteX18" fmla="*/ 312420 w 824203"/>
                <a:gd name="connsiteY18" fmla="*/ 771525 h 862965"/>
                <a:gd name="connsiteX19" fmla="*/ 293370 w 824203"/>
                <a:gd name="connsiteY19" fmla="*/ 828675 h 862965"/>
                <a:gd name="connsiteX20" fmla="*/ 264795 w 824203"/>
                <a:gd name="connsiteY20" fmla="*/ 815340 h 862965"/>
                <a:gd name="connsiteX21" fmla="*/ 245745 w 824203"/>
                <a:gd name="connsiteY21" fmla="*/ 862965 h 862965"/>
                <a:gd name="connsiteX22" fmla="*/ 129540 w 824203"/>
                <a:gd name="connsiteY22" fmla="*/ 847725 h 862965"/>
                <a:gd name="connsiteX23" fmla="*/ 188595 w 824203"/>
                <a:gd name="connsiteY23" fmla="*/ 796290 h 862965"/>
                <a:gd name="connsiteX24" fmla="*/ 135255 w 824203"/>
                <a:gd name="connsiteY24" fmla="*/ 779145 h 862965"/>
                <a:gd name="connsiteX25" fmla="*/ 150495 w 824203"/>
                <a:gd name="connsiteY25" fmla="*/ 725805 h 862965"/>
                <a:gd name="connsiteX26" fmla="*/ 97155 w 824203"/>
                <a:gd name="connsiteY26" fmla="*/ 712470 h 862965"/>
                <a:gd name="connsiteX27" fmla="*/ 81915 w 824203"/>
                <a:gd name="connsiteY27" fmla="*/ 754380 h 862965"/>
                <a:gd name="connsiteX28" fmla="*/ 47625 w 824203"/>
                <a:gd name="connsiteY28" fmla="*/ 735330 h 862965"/>
                <a:gd name="connsiteX29" fmla="*/ 0 w 824203"/>
                <a:gd name="connsiteY29" fmla="*/ 638175 h 862965"/>
                <a:gd name="connsiteX30" fmla="*/ 7620 w 824203"/>
                <a:gd name="connsiteY30" fmla="*/ 573405 h 862965"/>
                <a:gd name="connsiteX31" fmla="*/ 45720 w 824203"/>
                <a:gd name="connsiteY31" fmla="*/ 548640 h 862965"/>
                <a:gd name="connsiteX32" fmla="*/ 55245 w 824203"/>
                <a:gd name="connsiteY32" fmla="*/ 238125 h 862965"/>
                <a:gd name="connsiteX33" fmla="*/ 68580 w 824203"/>
                <a:gd name="connsiteY33" fmla="*/ 139065 h 862965"/>
                <a:gd name="connsiteX34" fmla="*/ 83820 w 824203"/>
                <a:gd name="connsiteY34" fmla="*/ 133350 h 862965"/>
                <a:gd name="connsiteX35" fmla="*/ 89535 w 824203"/>
                <a:gd name="connsiteY35" fmla="*/ 131445 h 862965"/>
                <a:gd name="connsiteX36" fmla="*/ 108585 w 824203"/>
                <a:gd name="connsiteY36" fmla="*/ 129540 h 862965"/>
                <a:gd name="connsiteX37" fmla="*/ 158115 w 824203"/>
                <a:gd name="connsiteY37" fmla="*/ 144780 h 862965"/>
                <a:gd name="connsiteX38" fmla="*/ 182880 w 824203"/>
                <a:gd name="connsiteY38" fmla="*/ 118110 h 862965"/>
                <a:gd name="connsiteX39" fmla="*/ 238125 w 824203"/>
                <a:gd name="connsiteY39" fmla="*/ 139065 h 862965"/>
                <a:gd name="connsiteX40" fmla="*/ 285750 w 824203"/>
                <a:gd name="connsiteY40" fmla="*/ 186690 h 862965"/>
                <a:gd name="connsiteX41" fmla="*/ 331470 w 824203"/>
                <a:gd name="connsiteY41" fmla="*/ 179070 h 862965"/>
                <a:gd name="connsiteX42" fmla="*/ 354330 w 824203"/>
                <a:gd name="connsiteY42" fmla="*/ 194310 h 862965"/>
                <a:gd name="connsiteX43" fmla="*/ 453390 w 824203"/>
                <a:gd name="connsiteY43" fmla="*/ 156210 h 862965"/>
                <a:gd name="connsiteX44" fmla="*/ 489585 w 824203"/>
                <a:gd name="connsiteY44" fmla="*/ 158115 h 862965"/>
                <a:gd name="connsiteX45" fmla="*/ 497205 w 824203"/>
                <a:gd name="connsiteY45" fmla="*/ 7620 h 862965"/>
                <a:gd name="connsiteX46" fmla="*/ 544830 w 824203"/>
                <a:gd name="connsiteY46" fmla="*/ 13335 h 862965"/>
                <a:gd name="connsiteX47" fmla="*/ 546735 w 824203"/>
                <a:gd name="connsiteY47" fmla="*/ 34290 h 8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24203" h="862965">
                  <a:moveTo>
                    <a:pt x="647700" y="0"/>
                  </a:moveTo>
                  <a:lnTo>
                    <a:pt x="712470" y="120015"/>
                  </a:lnTo>
                  <a:lnTo>
                    <a:pt x="729615" y="89535"/>
                  </a:lnTo>
                  <a:lnTo>
                    <a:pt x="733351" y="92738"/>
                  </a:lnTo>
                  <a:lnTo>
                    <a:pt x="730858" y="92856"/>
                  </a:lnTo>
                  <a:lnTo>
                    <a:pt x="793723" y="212871"/>
                  </a:lnTo>
                  <a:lnTo>
                    <a:pt x="780388" y="243351"/>
                  </a:lnTo>
                  <a:lnTo>
                    <a:pt x="824203" y="370986"/>
                  </a:lnTo>
                  <a:lnTo>
                    <a:pt x="763243" y="384321"/>
                  </a:lnTo>
                  <a:lnTo>
                    <a:pt x="812773" y="542436"/>
                  </a:lnTo>
                  <a:lnTo>
                    <a:pt x="811532" y="579670"/>
                  </a:lnTo>
                  <a:lnTo>
                    <a:pt x="803910" y="592455"/>
                  </a:lnTo>
                  <a:lnTo>
                    <a:pt x="674370" y="636270"/>
                  </a:lnTo>
                  <a:lnTo>
                    <a:pt x="594360" y="695325"/>
                  </a:lnTo>
                  <a:lnTo>
                    <a:pt x="506730" y="626745"/>
                  </a:lnTo>
                  <a:lnTo>
                    <a:pt x="501015" y="683895"/>
                  </a:lnTo>
                  <a:lnTo>
                    <a:pt x="403860" y="706755"/>
                  </a:lnTo>
                  <a:lnTo>
                    <a:pt x="382905" y="756285"/>
                  </a:lnTo>
                  <a:lnTo>
                    <a:pt x="312420" y="771525"/>
                  </a:lnTo>
                  <a:lnTo>
                    <a:pt x="293370" y="828675"/>
                  </a:lnTo>
                  <a:lnTo>
                    <a:pt x="264795" y="815340"/>
                  </a:lnTo>
                  <a:lnTo>
                    <a:pt x="245745" y="862965"/>
                  </a:lnTo>
                  <a:lnTo>
                    <a:pt x="129540" y="847725"/>
                  </a:lnTo>
                  <a:lnTo>
                    <a:pt x="188595" y="796290"/>
                  </a:lnTo>
                  <a:lnTo>
                    <a:pt x="135255" y="779145"/>
                  </a:lnTo>
                  <a:lnTo>
                    <a:pt x="150495" y="725805"/>
                  </a:lnTo>
                  <a:lnTo>
                    <a:pt x="97155" y="712470"/>
                  </a:lnTo>
                  <a:lnTo>
                    <a:pt x="81915" y="754380"/>
                  </a:lnTo>
                  <a:lnTo>
                    <a:pt x="47625" y="735330"/>
                  </a:lnTo>
                  <a:lnTo>
                    <a:pt x="0" y="638175"/>
                  </a:lnTo>
                  <a:lnTo>
                    <a:pt x="7620" y="573405"/>
                  </a:lnTo>
                  <a:lnTo>
                    <a:pt x="45720" y="548640"/>
                  </a:lnTo>
                  <a:lnTo>
                    <a:pt x="55245" y="238125"/>
                  </a:lnTo>
                  <a:lnTo>
                    <a:pt x="68580" y="139065"/>
                  </a:lnTo>
                  <a:lnTo>
                    <a:pt x="83820" y="133350"/>
                  </a:lnTo>
                  <a:cubicBezTo>
                    <a:pt x="85707" y="132664"/>
                    <a:pt x="87550" y="131750"/>
                    <a:pt x="89535" y="131445"/>
                  </a:cubicBezTo>
                  <a:cubicBezTo>
                    <a:pt x="95842" y="130475"/>
                    <a:pt x="102235" y="130175"/>
                    <a:pt x="108585" y="129540"/>
                  </a:cubicBezTo>
                  <a:lnTo>
                    <a:pt x="158115" y="144780"/>
                  </a:lnTo>
                  <a:lnTo>
                    <a:pt x="182880" y="118110"/>
                  </a:lnTo>
                  <a:lnTo>
                    <a:pt x="238125" y="139065"/>
                  </a:lnTo>
                  <a:lnTo>
                    <a:pt x="285750" y="186690"/>
                  </a:lnTo>
                  <a:lnTo>
                    <a:pt x="331470" y="179070"/>
                  </a:lnTo>
                  <a:lnTo>
                    <a:pt x="354330" y="194310"/>
                  </a:lnTo>
                  <a:lnTo>
                    <a:pt x="453390" y="156210"/>
                  </a:lnTo>
                  <a:lnTo>
                    <a:pt x="489585" y="158115"/>
                  </a:lnTo>
                  <a:lnTo>
                    <a:pt x="497205" y="7620"/>
                  </a:lnTo>
                  <a:lnTo>
                    <a:pt x="544830" y="13335"/>
                  </a:lnTo>
                  <a:lnTo>
                    <a:pt x="546735" y="3429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Prażmów</a:t>
              </a:r>
            </a:p>
          </p:txBody>
        </p:sp>
        <p:sp>
          <p:nvSpPr>
            <p:cNvPr id="24" name="Poswietne">
              <a:extLst>
                <a:ext uri="{FF2B5EF4-FFF2-40B4-BE49-F238E27FC236}">
                  <a16:creationId xmlns:a16="http://schemas.microsoft.com/office/drawing/2014/main" id="{B3AFBC93-154A-120E-78E9-9269F166ABA1}"/>
                </a:ext>
              </a:extLst>
            </p:cNvPr>
            <p:cNvSpPr/>
            <p:nvPr/>
          </p:nvSpPr>
          <p:spPr>
            <a:xfrm>
              <a:off x="7939306" y="2161836"/>
              <a:ext cx="1172082" cy="792993"/>
            </a:xfrm>
            <a:custGeom>
              <a:avLst/>
              <a:gdLst>
                <a:gd name="connsiteX0" fmla="*/ 80010 w 1154430"/>
                <a:gd name="connsiteY0" fmla="*/ 415290 h 781050"/>
                <a:gd name="connsiteX1" fmla="*/ 76200 w 1154430"/>
                <a:gd name="connsiteY1" fmla="*/ 342900 h 781050"/>
                <a:gd name="connsiteX2" fmla="*/ 118110 w 1154430"/>
                <a:gd name="connsiteY2" fmla="*/ 272415 h 781050"/>
                <a:gd name="connsiteX3" fmla="*/ 133350 w 1154430"/>
                <a:gd name="connsiteY3" fmla="*/ 274320 h 781050"/>
                <a:gd name="connsiteX4" fmla="*/ 213360 w 1154430"/>
                <a:gd name="connsiteY4" fmla="*/ 114300 h 781050"/>
                <a:gd name="connsiteX5" fmla="*/ 236220 w 1154430"/>
                <a:gd name="connsiteY5" fmla="*/ 57150 h 781050"/>
                <a:gd name="connsiteX6" fmla="*/ 321945 w 1154430"/>
                <a:gd name="connsiteY6" fmla="*/ 64770 h 781050"/>
                <a:gd name="connsiteX7" fmla="*/ 394335 w 1154430"/>
                <a:gd name="connsiteY7" fmla="*/ 125730 h 781050"/>
                <a:gd name="connsiteX8" fmla="*/ 445770 w 1154430"/>
                <a:gd name="connsiteY8" fmla="*/ 125730 h 781050"/>
                <a:gd name="connsiteX9" fmla="*/ 476250 w 1154430"/>
                <a:gd name="connsiteY9" fmla="*/ 158115 h 781050"/>
                <a:gd name="connsiteX10" fmla="*/ 499110 w 1154430"/>
                <a:gd name="connsiteY10" fmla="*/ 100965 h 781050"/>
                <a:gd name="connsiteX11" fmla="*/ 615315 w 1154430"/>
                <a:gd name="connsiteY11" fmla="*/ 110490 h 781050"/>
                <a:gd name="connsiteX12" fmla="*/ 725805 w 1154430"/>
                <a:gd name="connsiteY12" fmla="*/ 144780 h 781050"/>
                <a:gd name="connsiteX13" fmla="*/ 729615 w 1154430"/>
                <a:gd name="connsiteY13" fmla="*/ 118110 h 781050"/>
                <a:gd name="connsiteX14" fmla="*/ 782955 w 1154430"/>
                <a:gd name="connsiteY14" fmla="*/ 108585 h 781050"/>
                <a:gd name="connsiteX15" fmla="*/ 752475 w 1154430"/>
                <a:gd name="connsiteY15" fmla="*/ 83820 h 781050"/>
                <a:gd name="connsiteX16" fmla="*/ 765810 w 1154430"/>
                <a:gd name="connsiteY16" fmla="*/ 49530 h 781050"/>
                <a:gd name="connsiteX17" fmla="*/ 744855 w 1154430"/>
                <a:gd name="connsiteY17" fmla="*/ 41910 h 781050"/>
                <a:gd name="connsiteX18" fmla="*/ 762000 w 1154430"/>
                <a:gd name="connsiteY18" fmla="*/ 0 h 781050"/>
                <a:gd name="connsiteX19" fmla="*/ 800100 w 1154430"/>
                <a:gd name="connsiteY19" fmla="*/ 51435 h 781050"/>
                <a:gd name="connsiteX20" fmla="*/ 889635 w 1154430"/>
                <a:gd name="connsiteY20" fmla="*/ 59055 h 781050"/>
                <a:gd name="connsiteX21" fmla="*/ 889635 w 1154430"/>
                <a:gd name="connsiteY21" fmla="*/ 87630 h 781050"/>
                <a:gd name="connsiteX22" fmla="*/ 996315 w 1154430"/>
                <a:gd name="connsiteY22" fmla="*/ 148590 h 781050"/>
                <a:gd name="connsiteX23" fmla="*/ 1043940 w 1154430"/>
                <a:gd name="connsiteY23" fmla="*/ 198120 h 781050"/>
                <a:gd name="connsiteX24" fmla="*/ 1026795 w 1154430"/>
                <a:gd name="connsiteY24" fmla="*/ 219075 h 781050"/>
                <a:gd name="connsiteX25" fmla="*/ 1070610 w 1154430"/>
                <a:gd name="connsiteY25" fmla="*/ 293370 h 781050"/>
                <a:gd name="connsiteX26" fmla="*/ 1148715 w 1154430"/>
                <a:gd name="connsiteY26" fmla="*/ 291465 h 781050"/>
                <a:gd name="connsiteX27" fmla="*/ 1154430 w 1154430"/>
                <a:gd name="connsiteY27" fmla="*/ 329565 h 781050"/>
                <a:gd name="connsiteX28" fmla="*/ 1076325 w 1154430"/>
                <a:gd name="connsiteY28" fmla="*/ 346710 h 781050"/>
                <a:gd name="connsiteX29" fmla="*/ 1036320 w 1154430"/>
                <a:gd name="connsiteY29" fmla="*/ 405765 h 781050"/>
                <a:gd name="connsiteX30" fmla="*/ 1032510 w 1154430"/>
                <a:gd name="connsiteY30" fmla="*/ 436245 h 781050"/>
                <a:gd name="connsiteX31" fmla="*/ 963930 w 1154430"/>
                <a:gd name="connsiteY31" fmla="*/ 419100 h 781050"/>
                <a:gd name="connsiteX32" fmla="*/ 954405 w 1154430"/>
                <a:gd name="connsiteY32" fmla="*/ 512445 h 781050"/>
                <a:gd name="connsiteX33" fmla="*/ 918210 w 1154430"/>
                <a:gd name="connsiteY33" fmla="*/ 588645 h 781050"/>
                <a:gd name="connsiteX34" fmla="*/ 923925 w 1154430"/>
                <a:gd name="connsiteY34" fmla="*/ 611505 h 781050"/>
                <a:gd name="connsiteX35" fmla="*/ 973455 w 1154430"/>
                <a:gd name="connsiteY35" fmla="*/ 641985 h 781050"/>
                <a:gd name="connsiteX36" fmla="*/ 946785 w 1154430"/>
                <a:gd name="connsiteY36" fmla="*/ 723900 h 781050"/>
                <a:gd name="connsiteX37" fmla="*/ 864870 w 1154430"/>
                <a:gd name="connsiteY37" fmla="*/ 691515 h 781050"/>
                <a:gd name="connsiteX38" fmla="*/ 849630 w 1154430"/>
                <a:gd name="connsiteY38" fmla="*/ 657225 h 781050"/>
                <a:gd name="connsiteX39" fmla="*/ 800100 w 1154430"/>
                <a:gd name="connsiteY39" fmla="*/ 641985 h 781050"/>
                <a:gd name="connsiteX40" fmla="*/ 691515 w 1154430"/>
                <a:gd name="connsiteY40" fmla="*/ 636270 h 781050"/>
                <a:gd name="connsiteX41" fmla="*/ 653415 w 1154430"/>
                <a:gd name="connsiteY41" fmla="*/ 626745 h 781050"/>
                <a:gd name="connsiteX42" fmla="*/ 590550 w 1154430"/>
                <a:gd name="connsiteY42" fmla="*/ 640080 h 781050"/>
                <a:gd name="connsiteX43" fmla="*/ 556260 w 1154430"/>
                <a:gd name="connsiteY43" fmla="*/ 626745 h 781050"/>
                <a:gd name="connsiteX44" fmla="*/ 491490 w 1154430"/>
                <a:gd name="connsiteY44" fmla="*/ 634365 h 781050"/>
                <a:gd name="connsiteX45" fmla="*/ 445770 w 1154430"/>
                <a:gd name="connsiteY45" fmla="*/ 662940 h 781050"/>
                <a:gd name="connsiteX46" fmla="*/ 510540 w 1154430"/>
                <a:gd name="connsiteY46" fmla="*/ 695325 h 781050"/>
                <a:gd name="connsiteX47" fmla="*/ 577215 w 1154430"/>
                <a:gd name="connsiteY47" fmla="*/ 729615 h 781050"/>
                <a:gd name="connsiteX48" fmla="*/ 501015 w 1154430"/>
                <a:gd name="connsiteY48" fmla="*/ 781050 h 781050"/>
                <a:gd name="connsiteX49" fmla="*/ 441960 w 1154430"/>
                <a:gd name="connsiteY49" fmla="*/ 769620 h 781050"/>
                <a:gd name="connsiteX50" fmla="*/ 358140 w 1154430"/>
                <a:gd name="connsiteY50" fmla="*/ 718185 h 781050"/>
                <a:gd name="connsiteX51" fmla="*/ 310515 w 1154430"/>
                <a:gd name="connsiteY51" fmla="*/ 748665 h 781050"/>
                <a:gd name="connsiteX52" fmla="*/ 245745 w 1154430"/>
                <a:gd name="connsiteY52" fmla="*/ 727710 h 781050"/>
                <a:gd name="connsiteX53" fmla="*/ 89535 w 1154430"/>
                <a:gd name="connsiteY53" fmla="*/ 721995 h 781050"/>
                <a:gd name="connsiteX54" fmla="*/ 3810 w 1154430"/>
                <a:gd name="connsiteY54" fmla="*/ 685800 h 781050"/>
                <a:gd name="connsiteX55" fmla="*/ 0 w 1154430"/>
                <a:gd name="connsiteY55" fmla="*/ 617220 h 781050"/>
                <a:gd name="connsiteX56" fmla="*/ 49530 w 1154430"/>
                <a:gd name="connsiteY56" fmla="*/ 624840 h 781050"/>
                <a:gd name="connsiteX57" fmla="*/ 51435 w 1154430"/>
                <a:gd name="connsiteY57" fmla="*/ 556260 h 781050"/>
                <a:gd name="connsiteX58" fmla="*/ 20955 w 1154430"/>
                <a:gd name="connsiteY58" fmla="*/ 548640 h 781050"/>
                <a:gd name="connsiteX59" fmla="*/ 80010 w 1154430"/>
                <a:gd name="connsiteY59" fmla="*/ 41529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54430" h="781050">
                  <a:moveTo>
                    <a:pt x="80010" y="415290"/>
                  </a:moveTo>
                  <a:lnTo>
                    <a:pt x="76200" y="342900"/>
                  </a:lnTo>
                  <a:lnTo>
                    <a:pt x="118110" y="272415"/>
                  </a:lnTo>
                  <a:lnTo>
                    <a:pt x="133350" y="274320"/>
                  </a:lnTo>
                  <a:lnTo>
                    <a:pt x="213360" y="114300"/>
                  </a:lnTo>
                  <a:lnTo>
                    <a:pt x="236220" y="57150"/>
                  </a:lnTo>
                  <a:lnTo>
                    <a:pt x="321945" y="64770"/>
                  </a:lnTo>
                  <a:lnTo>
                    <a:pt x="394335" y="125730"/>
                  </a:lnTo>
                  <a:lnTo>
                    <a:pt x="445770" y="125730"/>
                  </a:lnTo>
                  <a:lnTo>
                    <a:pt x="476250" y="158115"/>
                  </a:lnTo>
                  <a:lnTo>
                    <a:pt x="499110" y="100965"/>
                  </a:lnTo>
                  <a:lnTo>
                    <a:pt x="615315" y="110490"/>
                  </a:lnTo>
                  <a:lnTo>
                    <a:pt x="725805" y="144780"/>
                  </a:lnTo>
                  <a:lnTo>
                    <a:pt x="729615" y="118110"/>
                  </a:lnTo>
                  <a:lnTo>
                    <a:pt x="782955" y="108585"/>
                  </a:lnTo>
                  <a:lnTo>
                    <a:pt x="752475" y="83820"/>
                  </a:lnTo>
                  <a:lnTo>
                    <a:pt x="765810" y="49530"/>
                  </a:lnTo>
                  <a:lnTo>
                    <a:pt x="744855" y="41910"/>
                  </a:lnTo>
                  <a:lnTo>
                    <a:pt x="762000" y="0"/>
                  </a:lnTo>
                  <a:lnTo>
                    <a:pt x="800100" y="51435"/>
                  </a:lnTo>
                  <a:lnTo>
                    <a:pt x="889635" y="59055"/>
                  </a:lnTo>
                  <a:lnTo>
                    <a:pt x="889635" y="87630"/>
                  </a:lnTo>
                  <a:lnTo>
                    <a:pt x="996315" y="148590"/>
                  </a:lnTo>
                  <a:lnTo>
                    <a:pt x="1043940" y="198120"/>
                  </a:lnTo>
                  <a:lnTo>
                    <a:pt x="1026795" y="219075"/>
                  </a:lnTo>
                  <a:lnTo>
                    <a:pt x="1070610" y="293370"/>
                  </a:lnTo>
                  <a:lnTo>
                    <a:pt x="1148715" y="291465"/>
                  </a:lnTo>
                  <a:lnTo>
                    <a:pt x="1154430" y="329565"/>
                  </a:lnTo>
                  <a:lnTo>
                    <a:pt x="1076325" y="346710"/>
                  </a:lnTo>
                  <a:lnTo>
                    <a:pt x="1036320" y="405765"/>
                  </a:lnTo>
                  <a:lnTo>
                    <a:pt x="1032510" y="436245"/>
                  </a:lnTo>
                  <a:lnTo>
                    <a:pt x="963930" y="419100"/>
                  </a:lnTo>
                  <a:lnTo>
                    <a:pt x="954405" y="512445"/>
                  </a:lnTo>
                  <a:lnTo>
                    <a:pt x="918210" y="588645"/>
                  </a:lnTo>
                  <a:lnTo>
                    <a:pt x="923925" y="611505"/>
                  </a:lnTo>
                  <a:lnTo>
                    <a:pt x="973455" y="641985"/>
                  </a:lnTo>
                  <a:lnTo>
                    <a:pt x="946785" y="723900"/>
                  </a:lnTo>
                  <a:lnTo>
                    <a:pt x="864870" y="691515"/>
                  </a:lnTo>
                  <a:lnTo>
                    <a:pt x="849630" y="657225"/>
                  </a:lnTo>
                  <a:lnTo>
                    <a:pt x="800100" y="641985"/>
                  </a:lnTo>
                  <a:lnTo>
                    <a:pt x="691515" y="636270"/>
                  </a:lnTo>
                  <a:lnTo>
                    <a:pt x="653415" y="626745"/>
                  </a:lnTo>
                  <a:lnTo>
                    <a:pt x="590550" y="640080"/>
                  </a:lnTo>
                  <a:lnTo>
                    <a:pt x="556260" y="626745"/>
                  </a:lnTo>
                  <a:lnTo>
                    <a:pt x="491490" y="634365"/>
                  </a:lnTo>
                  <a:lnTo>
                    <a:pt x="445770" y="662940"/>
                  </a:lnTo>
                  <a:lnTo>
                    <a:pt x="510540" y="695325"/>
                  </a:lnTo>
                  <a:lnTo>
                    <a:pt x="577215" y="729615"/>
                  </a:lnTo>
                  <a:lnTo>
                    <a:pt x="501015" y="781050"/>
                  </a:lnTo>
                  <a:lnTo>
                    <a:pt x="441960" y="769620"/>
                  </a:lnTo>
                  <a:lnTo>
                    <a:pt x="358140" y="718185"/>
                  </a:lnTo>
                  <a:lnTo>
                    <a:pt x="310515" y="748665"/>
                  </a:lnTo>
                  <a:lnTo>
                    <a:pt x="245745" y="727710"/>
                  </a:lnTo>
                  <a:lnTo>
                    <a:pt x="89535" y="721995"/>
                  </a:lnTo>
                  <a:lnTo>
                    <a:pt x="3810" y="685800"/>
                  </a:lnTo>
                  <a:lnTo>
                    <a:pt x="0" y="617220"/>
                  </a:lnTo>
                  <a:lnTo>
                    <a:pt x="49530" y="624840"/>
                  </a:lnTo>
                  <a:lnTo>
                    <a:pt x="51435" y="556260"/>
                  </a:lnTo>
                  <a:lnTo>
                    <a:pt x="20955" y="548640"/>
                  </a:lnTo>
                  <a:lnTo>
                    <a:pt x="80010" y="41529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Poświętne</a:t>
              </a:r>
            </a:p>
          </p:txBody>
        </p:sp>
        <p:sp>
          <p:nvSpPr>
            <p:cNvPr id="25" name="Pomiechowek">
              <a:extLst>
                <a:ext uri="{FF2B5EF4-FFF2-40B4-BE49-F238E27FC236}">
                  <a16:creationId xmlns:a16="http://schemas.microsoft.com/office/drawing/2014/main" id="{EA2B536C-60B2-C0B0-02A5-BE4392E2CFDF}"/>
                </a:ext>
              </a:extLst>
            </p:cNvPr>
            <p:cNvSpPr/>
            <p:nvPr/>
          </p:nvSpPr>
          <p:spPr>
            <a:xfrm>
              <a:off x="4517831" y="913033"/>
              <a:ext cx="1343575" cy="933540"/>
            </a:xfrm>
            <a:custGeom>
              <a:avLst/>
              <a:gdLst>
                <a:gd name="connsiteX0" fmla="*/ 0 w 1323340"/>
                <a:gd name="connsiteY0" fmla="*/ 142240 h 919480"/>
                <a:gd name="connsiteX1" fmla="*/ 149860 w 1323340"/>
                <a:gd name="connsiteY1" fmla="*/ 71120 h 919480"/>
                <a:gd name="connsiteX2" fmla="*/ 208280 w 1323340"/>
                <a:gd name="connsiteY2" fmla="*/ 60960 h 919480"/>
                <a:gd name="connsiteX3" fmla="*/ 215900 w 1323340"/>
                <a:gd name="connsiteY3" fmla="*/ 40640 h 919480"/>
                <a:gd name="connsiteX4" fmla="*/ 271780 w 1323340"/>
                <a:gd name="connsiteY4" fmla="*/ 0 h 919480"/>
                <a:gd name="connsiteX5" fmla="*/ 276860 w 1323340"/>
                <a:gd name="connsiteY5" fmla="*/ 78740 h 919480"/>
                <a:gd name="connsiteX6" fmla="*/ 314960 w 1323340"/>
                <a:gd name="connsiteY6" fmla="*/ 73660 h 919480"/>
                <a:gd name="connsiteX7" fmla="*/ 322580 w 1323340"/>
                <a:gd name="connsiteY7" fmla="*/ 111760 h 919480"/>
                <a:gd name="connsiteX8" fmla="*/ 302260 w 1323340"/>
                <a:gd name="connsiteY8" fmla="*/ 152400 h 919480"/>
                <a:gd name="connsiteX9" fmla="*/ 388620 w 1323340"/>
                <a:gd name="connsiteY9" fmla="*/ 137160 h 919480"/>
                <a:gd name="connsiteX10" fmla="*/ 388620 w 1323340"/>
                <a:gd name="connsiteY10" fmla="*/ 264160 h 919480"/>
                <a:gd name="connsiteX11" fmla="*/ 482600 w 1323340"/>
                <a:gd name="connsiteY11" fmla="*/ 269240 h 919480"/>
                <a:gd name="connsiteX12" fmla="*/ 482600 w 1323340"/>
                <a:gd name="connsiteY12" fmla="*/ 292100 h 919480"/>
                <a:gd name="connsiteX13" fmla="*/ 510540 w 1323340"/>
                <a:gd name="connsiteY13" fmla="*/ 292100 h 919480"/>
                <a:gd name="connsiteX14" fmla="*/ 612140 w 1323340"/>
                <a:gd name="connsiteY14" fmla="*/ 259080 h 919480"/>
                <a:gd name="connsiteX15" fmla="*/ 652780 w 1323340"/>
                <a:gd name="connsiteY15" fmla="*/ 302260 h 919480"/>
                <a:gd name="connsiteX16" fmla="*/ 662940 w 1323340"/>
                <a:gd name="connsiteY16" fmla="*/ 337820 h 919480"/>
                <a:gd name="connsiteX17" fmla="*/ 693420 w 1323340"/>
                <a:gd name="connsiteY17" fmla="*/ 355600 h 919480"/>
                <a:gd name="connsiteX18" fmla="*/ 721360 w 1323340"/>
                <a:gd name="connsiteY18" fmla="*/ 391160 h 919480"/>
                <a:gd name="connsiteX19" fmla="*/ 779780 w 1323340"/>
                <a:gd name="connsiteY19" fmla="*/ 396240 h 919480"/>
                <a:gd name="connsiteX20" fmla="*/ 782320 w 1323340"/>
                <a:gd name="connsiteY20" fmla="*/ 335280 h 919480"/>
                <a:gd name="connsiteX21" fmla="*/ 797560 w 1323340"/>
                <a:gd name="connsiteY21" fmla="*/ 299720 h 919480"/>
                <a:gd name="connsiteX22" fmla="*/ 830580 w 1323340"/>
                <a:gd name="connsiteY22" fmla="*/ 284480 h 919480"/>
                <a:gd name="connsiteX23" fmla="*/ 899160 w 1323340"/>
                <a:gd name="connsiteY23" fmla="*/ 220980 h 919480"/>
                <a:gd name="connsiteX24" fmla="*/ 924560 w 1323340"/>
                <a:gd name="connsiteY24" fmla="*/ 177800 h 919480"/>
                <a:gd name="connsiteX25" fmla="*/ 962660 w 1323340"/>
                <a:gd name="connsiteY25" fmla="*/ 175260 h 919480"/>
                <a:gd name="connsiteX26" fmla="*/ 1005840 w 1323340"/>
                <a:gd name="connsiteY26" fmla="*/ 193040 h 919480"/>
                <a:gd name="connsiteX27" fmla="*/ 1155700 w 1323340"/>
                <a:gd name="connsiteY27" fmla="*/ 185420 h 919480"/>
                <a:gd name="connsiteX28" fmla="*/ 1264920 w 1323340"/>
                <a:gd name="connsiteY28" fmla="*/ 193040 h 919480"/>
                <a:gd name="connsiteX29" fmla="*/ 1249680 w 1323340"/>
                <a:gd name="connsiteY29" fmla="*/ 208280 h 919480"/>
                <a:gd name="connsiteX30" fmla="*/ 1280160 w 1323340"/>
                <a:gd name="connsiteY30" fmla="*/ 238760 h 919480"/>
                <a:gd name="connsiteX31" fmla="*/ 1303020 w 1323340"/>
                <a:gd name="connsiteY31" fmla="*/ 335280 h 919480"/>
                <a:gd name="connsiteX32" fmla="*/ 1323340 w 1323340"/>
                <a:gd name="connsiteY32" fmla="*/ 345440 h 919480"/>
                <a:gd name="connsiteX33" fmla="*/ 1310640 w 1323340"/>
                <a:gd name="connsiteY33" fmla="*/ 492760 h 919480"/>
                <a:gd name="connsiteX34" fmla="*/ 1216660 w 1323340"/>
                <a:gd name="connsiteY34" fmla="*/ 495300 h 919480"/>
                <a:gd name="connsiteX35" fmla="*/ 1059180 w 1323340"/>
                <a:gd name="connsiteY35" fmla="*/ 485140 h 919480"/>
                <a:gd name="connsiteX36" fmla="*/ 1031240 w 1323340"/>
                <a:gd name="connsiteY36" fmla="*/ 497840 h 919480"/>
                <a:gd name="connsiteX37" fmla="*/ 972820 w 1323340"/>
                <a:gd name="connsiteY37" fmla="*/ 487680 h 919480"/>
                <a:gd name="connsiteX38" fmla="*/ 863600 w 1323340"/>
                <a:gd name="connsiteY38" fmla="*/ 541020 h 919480"/>
                <a:gd name="connsiteX39" fmla="*/ 805180 w 1323340"/>
                <a:gd name="connsiteY39" fmla="*/ 579120 h 919480"/>
                <a:gd name="connsiteX40" fmla="*/ 805180 w 1323340"/>
                <a:gd name="connsiteY40" fmla="*/ 619760 h 919480"/>
                <a:gd name="connsiteX41" fmla="*/ 769620 w 1323340"/>
                <a:gd name="connsiteY41" fmla="*/ 589280 h 919480"/>
                <a:gd name="connsiteX42" fmla="*/ 711200 w 1323340"/>
                <a:gd name="connsiteY42" fmla="*/ 596900 h 919480"/>
                <a:gd name="connsiteX43" fmla="*/ 675640 w 1323340"/>
                <a:gd name="connsiteY43" fmla="*/ 642620 h 919480"/>
                <a:gd name="connsiteX44" fmla="*/ 678180 w 1323340"/>
                <a:gd name="connsiteY44" fmla="*/ 734060 h 919480"/>
                <a:gd name="connsiteX45" fmla="*/ 693420 w 1323340"/>
                <a:gd name="connsiteY45" fmla="*/ 789940 h 919480"/>
                <a:gd name="connsiteX46" fmla="*/ 629920 w 1323340"/>
                <a:gd name="connsiteY46" fmla="*/ 769620 h 919480"/>
                <a:gd name="connsiteX47" fmla="*/ 561340 w 1323340"/>
                <a:gd name="connsiteY47" fmla="*/ 797560 h 919480"/>
                <a:gd name="connsiteX48" fmla="*/ 510540 w 1323340"/>
                <a:gd name="connsiteY48" fmla="*/ 868680 h 919480"/>
                <a:gd name="connsiteX49" fmla="*/ 515620 w 1323340"/>
                <a:gd name="connsiteY49" fmla="*/ 894080 h 919480"/>
                <a:gd name="connsiteX50" fmla="*/ 441960 w 1323340"/>
                <a:gd name="connsiteY50" fmla="*/ 919480 h 919480"/>
                <a:gd name="connsiteX51" fmla="*/ 368300 w 1323340"/>
                <a:gd name="connsiteY51" fmla="*/ 896620 h 919480"/>
                <a:gd name="connsiteX52" fmla="*/ 441960 w 1323340"/>
                <a:gd name="connsiteY52" fmla="*/ 800100 h 919480"/>
                <a:gd name="connsiteX53" fmla="*/ 429260 w 1323340"/>
                <a:gd name="connsiteY53" fmla="*/ 777240 h 919480"/>
                <a:gd name="connsiteX54" fmla="*/ 320040 w 1323340"/>
                <a:gd name="connsiteY54" fmla="*/ 822960 h 919480"/>
                <a:gd name="connsiteX55" fmla="*/ 294640 w 1323340"/>
                <a:gd name="connsiteY55" fmla="*/ 787400 h 919480"/>
                <a:gd name="connsiteX56" fmla="*/ 292100 w 1323340"/>
                <a:gd name="connsiteY56" fmla="*/ 736600 h 919480"/>
                <a:gd name="connsiteX57" fmla="*/ 218440 w 1323340"/>
                <a:gd name="connsiteY57" fmla="*/ 701040 h 919480"/>
                <a:gd name="connsiteX58" fmla="*/ 149860 w 1323340"/>
                <a:gd name="connsiteY58" fmla="*/ 716280 h 919480"/>
                <a:gd name="connsiteX59" fmla="*/ 134620 w 1323340"/>
                <a:gd name="connsiteY59" fmla="*/ 695960 h 919480"/>
                <a:gd name="connsiteX60" fmla="*/ 76200 w 1323340"/>
                <a:gd name="connsiteY60" fmla="*/ 665480 h 919480"/>
                <a:gd name="connsiteX61" fmla="*/ 55880 w 1323340"/>
                <a:gd name="connsiteY61" fmla="*/ 629920 h 919480"/>
                <a:gd name="connsiteX62" fmla="*/ 106680 w 1323340"/>
                <a:gd name="connsiteY62" fmla="*/ 599440 h 919480"/>
                <a:gd name="connsiteX63" fmla="*/ 154940 w 1323340"/>
                <a:gd name="connsiteY63" fmla="*/ 386080 h 919480"/>
                <a:gd name="connsiteX64" fmla="*/ 233680 w 1323340"/>
                <a:gd name="connsiteY64" fmla="*/ 391160 h 919480"/>
                <a:gd name="connsiteX65" fmla="*/ 251460 w 1323340"/>
                <a:gd name="connsiteY65" fmla="*/ 360680 h 919480"/>
                <a:gd name="connsiteX66" fmla="*/ 190500 w 1323340"/>
                <a:gd name="connsiteY66" fmla="*/ 350520 h 919480"/>
                <a:gd name="connsiteX67" fmla="*/ 195580 w 1323340"/>
                <a:gd name="connsiteY67" fmla="*/ 294640 h 919480"/>
                <a:gd name="connsiteX68" fmla="*/ 55880 w 1323340"/>
                <a:gd name="connsiteY68" fmla="*/ 264160 h 919480"/>
                <a:gd name="connsiteX69" fmla="*/ 10160 w 1323340"/>
                <a:gd name="connsiteY69" fmla="*/ 228600 h 919480"/>
                <a:gd name="connsiteX70" fmla="*/ 0 w 1323340"/>
                <a:gd name="connsiteY70" fmla="*/ 142240 h 91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323340" h="919480">
                  <a:moveTo>
                    <a:pt x="0" y="142240"/>
                  </a:moveTo>
                  <a:lnTo>
                    <a:pt x="149860" y="71120"/>
                  </a:lnTo>
                  <a:lnTo>
                    <a:pt x="208280" y="60960"/>
                  </a:lnTo>
                  <a:lnTo>
                    <a:pt x="215900" y="40640"/>
                  </a:lnTo>
                  <a:lnTo>
                    <a:pt x="271780" y="0"/>
                  </a:lnTo>
                  <a:lnTo>
                    <a:pt x="276860" y="78740"/>
                  </a:lnTo>
                  <a:lnTo>
                    <a:pt x="314960" y="73660"/>
                  </a:lnTo>
                  <a:lnTo>
                    <a:pt x="322580" y="111760"/>
                  </a:lnTo>
                  <a:lnTo>
                    <a:pt x="302260" y="152400"/>
                  </a:lnTo>
                  <a:lnTo>
                    <a:pt x="388620" y="137160"/>
                  </a:lnTo>
                  <a:lnTo>
                    <a:pt x="388620" y="264160"/>
                  </a:lnTo>
                  <a:lnTo>
                    <a:pt x="482600" y="269240"/>
                  </a:lnTo>
                  <a:lnTo>
                    <a:pt x="482600" y="292100"/>
                  </a:lnTo>
                  <a:lnTo>
                    <a:pt x="510540" y="292100"/>
                  </a:lnTo>
                  <a:lnTo>
                    <a:pt x="612140" y="259080"/>
                  </a:lnTo>
                  <a:lnTo>
                    <a:pt x="652780" y="302260"/>
                  </a:lnTo>
                  <a:lnTo>
                    <a:pt x="662940" y="337820"/>
                  </a:lnTo>
                  <a:lnTo>
                    <a:pt x="693420" y="355600"/>
                  </a:lnTo>
                  <a:lnTo>
                    <a:pt x="721360" y="391160"/>
                  </a:lnTo>
                  <a:lnTo>
                    <a:pt x="779780" y="396240"/>
                  </a:lnTo>
                  <a:lnTo>
                    <a:pt x="782320" y="335280"/>
                  </a:lnTo>
                  <a:lnTo>
                    <a:pt x="797560" y="299720"/>
                  </a:lnTo>
                  <a:lnTo>
                    <a:pt x="830580" y="284480"/>
                  </a:lnTo>
                  <a:lnTo>
                    <a:pt x="899160" y="220980"/>
                  </a:lnTo>
                  <a:lnTo>
                    <a:pt x="924560" y="177800"/>
                  </a:lnTo>
                  <a:lnTo>
                    <a:pt x="962660" y="175260"/>
                  </a:lnTo>
                  <a:lnTo>
                    <a:pt x="1005840" y="193040"/>
                  </a:lnTo>
                  <a:lnTo>
                    <a:pt x="1155700" y="185420"/>
                  </a:lnTo>
                  <a:lnTo>
                    <a:pt x="1264920" y="193040"/>
                  </a:lnTo>
                  <a:lnTo>
                    <a:pt x="1249680" y="208280"/>
                  </a:lnTo>
                  <a:lnTo>
                    <a:pt x="1280160" y="238760"/>
                  </a:lnTo>
                  <a:lnTo>
                    <a:pt x="1303020" y="335280"/>
                  </a:lnTo>
                  <a:lnTo>
                    <a:pt x="1323340" y="345440"/>
                  </a:lnTo>
                  <a:lnTo>
                    <a:pt x="1310640" y="492760"/>
                  </a:lnTo>
                  <a:lnTo>
                    <a:pt x="1216660" y="495300"/>
                  </a:lnTo>
                  <a:lnTo>
                    <a:pt x="1059180" y="485140"/>
                  </a:lnTo>
                  <a:lnTo>
                    <a:pt x="1031240" y="497840"/>
                  </a:lnTo>
                  <a:lnTo>
                    <a:pt x="972820" y="487680"/>
                  </a:lnTo>
                  <a:lnTo>
                    <a:pt x="863600" y="541020"/>
                  </a:lnTo>
                  <a:lnTo>
                    <a:pt x="805180" y="579120"/>
                  </a:lnTo>
                  <a:lnTo>
                    <a:pt x="805180" y="619760"/>
                  </a:lnTo>
                  <a:lnTo>
                    <a:pt x="769620" y="589280"/>
                  </a:lnTo>
                  <a:lnTo>
                    <a:pt x="711200" y="596900"/>
                  </a:lnTo>
                  <a:lnTo>
                    <a:pt x="675640" y="642620"/>
                  </a:lnTo>
                  <a:cubicBezTo>
                    <a:pt x="676487" y="673100"/>
                    <a:pt x="677333" y="703580"/>
                    <a:pt x="678180" y="734060"/>
                  </a:cubicBezTo>
                  <a:lnTo>
                    <a:pt x="693420" y="789940"/>
                  </a:lnTo>
                  <a:lnTo>
                    <a:pt x="629920" y="769620"/>
                  </a:lnTo>
                  <a:lnTo>
                    <a:pt x="561340" y="797560"/>
                  </a:lnTo>
                  <a:lnTo>
                    <a:pt x="510540" y="868680"/>
                  </a:lnTo>
                  <a:lnTo>
                    <a:pt x="515620" y="894080"/>
                  </a:lnTo>
                  <a:lnTo>
                    <a:pt x="441960" y="919480"/>
                  </a:lnTo>
                  <a:lnTo>
                    <a:pt x="368300" y="896620"/>
                  </a:lnTo>
                  <a:lnTo>
                    <a:pt x="441960" y="800100"/>
                  </a:lnTo>
                  <a:lnTo>
                    <a:pt x="429260" y="777240"/>
                  </a:lnTo>
                  <a:lnTo>
                    <a:pt x="320040" y="822960"/>
                  </a:lnTo>
                  <a:lnTo>
                    <a:pt x="294640" y="787400"/>
                  </a:lnTo>
                  <a:lnTo>
                    <a:pt x="292100" y="736600"/>
                  </a:lnTo>
                  <a:lnTo>
                    <a:pt x="218440" y="701040"/>
                  </a:lnTo>
                  <a:lnTo>
                    <a:pt x="149860" y="716280"/>
                  </a:lnTo>
                  <a:lnTo>
                    <a:pt x="134620" y="695960"/>
                  </a:lnTo>
                  <a:lnTo>
                    <a:pt x="76200" y="665480"/>
                  </a:lnTo>
                  <a:lnTo>
                    <a:pt x="55880" y="629920"/>
                  </a:lnTo>
                  <a:lnTo>
                    <a:pt x="106680" y="599440"/>
                  </a:lnTo>
                  <a:lnTo>
                    <a:pt x="154940" y="386080"/>
                  </a:lnTo>
                  <a:lnTo>
                    <a:pt x="233680" y="391160"/>
                  </a:lnTo>
                  <a:lnTo>
                    <a:pt x="251460" y="360680"/>
                  </a:lnTo>
                  <a:lnTo>
                    <a:pt x="190500" y="350520"/>
                  </a:lnTo>
                  <a:lnTo>
                    <a:pt x="195580" y="294640"/>
                  </a:lnTo>
                  <a:lnTo>
                    <a:pt x="55880" y="264160"/>
                  </a:lnTo>
                  <a:lnTo>
                    <a:pt x="10160" y="228600"/>
                  </a:lnTo>
                  <a:lnTo>
                    <a:pt x="0" y="14224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216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Pomiechówek</a:t>
              </a:r>
            </a:p>
          </p:txBody>
        </p:sp>
        <p:sp>
          <p:nvSpPr>
            <p:cNvPr id="26" name="Podkowa Lesna">
              <a:extLst>
                <a:ext uri="{FF2B5EF4-FFF2-40B4-BE49-F238E27FC236}">
                  <a16:creationId xmlns:a16="http://schemas.microsoft.com/office/drawing/2014/main" id="{7E4C5E01-70AE-E553-C960-1ED200180E49}"/>
                </a:ext>
              </a:extLst>
            </p:cNvPr>
            <p:cNvSpPr/>
            <p:nvPr/>
          </p:nvSpPr>
          <p:spPr>
            <a:xfrm>
              <a:off x="4958813" y="4309364"/>
              <a:ext cx="422930" cy="304303"/>
            </a:xfrm>
            <a:custGeom>
              <a:avLst/>
              <a:gdLst>
                <a:gd name="connsiteX0" fmla="*/ 17780 w 416560"/>
                <a:gd name="connsiteY0" fmla="*/ 0 h 299720"/>
                <a:gd name="connsiteX1" fmla="*/ 0 w 416560"/>
                <a:gd name="connsiteY1" fmla="*/ 55880 h 299720"/>
                <a:gd name="connsiteX2" fmla="*/ 35560 w 416560"/>
                <a:gd name="connsiteY2" fmla="*/ 66040 h 299720"/>
                <a:gd name="connsiteX3" fmla="*/ 58420 w 416560"/>
                <a:gd name="connsiteY3" fmla="*/ 93980 h 299720"/>
                <a:gd name="connsiteX4" fmla="*/ 60960 w 416560"/>
                <a:gd name="connsiteY4" fmla="*/ 127000 h 299720"/>
                <a:gd name="connsiteX5" fmla="*/ 78740 w 416560"/>
                <a:gd name="connsiteY5" fmla="*/ 147320 h 299720"/>
                <a:gd name="connsiteX6" fmla="*/ 91440 w 416560"/>
                <a:gd name="connsiteY6" fmla="*/ 137160 h 299720"/>
                <a:gd name="connsiteX7" fmla="*/ 96520 w 416560"/>
                <a:gd name="connsiteY7" fmla="*/ 157480 h 299720"/>
                <a:gd name="connsiteX8" fmla="*/ 134620 w 416560"/>
                <a:gd name="connsiteY8" fmla="*/ 165100 h 299720"/>
                <a:gd name="connsiteX9" fmla="*/ 137160 w 416560"/>
                <a:gd name="connsiteY9" fmla="*/ 134620 h 299720"/>
                <a:gd name="connsiteX10" fmla="*/ 172720 w 416560"/>
                <a:gd name="connsiteY10" fmla="*/ 147320 h 299720"/>
                <a:gd name="connsiteX11" fmla="*/ 208280 w 416560"/>
                <a:gd name="connsiteY11" fmla="*/ 160020 h 299720"/>
                <a:gd name="connsiteX12" fmla="*/ 243840 w 416560"/>
                <a:gd name="connsiteY12" fmla="*/ 190500 h 299720"/>
                <a:gd name="connsiteX13" fmla="*/ 256540 w 416560"/>
                <a:gd name="connsiteY13" fmla="*/ 243840 h 299720"/>
                <a:gd name="connsiteX14" fmla="*/ 271780 w 416560"/>
                <a:gd name="connsiteY14" fmla="*/ 274320 h 299720"/>
                <a:gd name="connsiteX15" fmla="*/ 276860 w 416560"/>
                <a:gd name="connsiteY15" fmla="*/ 299720 h 299720"/>
                <a:gd name="connsiteX16" fmla="*/ 314960 w 416560"/>
                <a:gd name="connsiteY16" fmla="*/ 281940 h 299720"/>
                <a:gd name="connsiteX17" fmla="*/ 406400 w 416560"/>
                <a:gd name="connsiteY17" fmla="*/ 274320 h 299720"/>
                <a:gd name="connsiteX18" fmla="*/ 416560 w 416560"/>
                <a:gd name="connsiteY18" fmla="*/ 213360 h 299720"/>
                <a:gd name="connsiteX19" fmla="*/ 396240 w 416560"/>
                <a:gd name="connsiteY19" fmla="*/ 139700 h 299720"/>
                <a:gd name="connsiteX20" fmla="*/ 231140 w 416560"/>
                <a:gd name="connsiteY20" fmla="*/ 111760 h 299720"/>
                <a:gd name="connsiteX21" fmla="*/ 241300 w 416560"/>
                <a:gd name="connsiteY21" fmla="*/ 48260 h 299720"/>
                <a:gd name="connsiteX22" fmla="*/ 203200 w 416560"/>
                <a:gd name="connsiteY22" fmla="*/ 48260 h 299720"/>
                <a:gd name="connsiteX23" fmla="*/ 127000 w 416560"/>
                <a:gd name="connsiteY23" fmla="*/ 15240 h 299720"/>
                <a:gd name="connsiteX24" fmla="*/ 121920 w 416560"/>
                <a:gd name="connsiteY24" fmla="*/ 27940 h 299720"/>
                <a:gd name="connsiteX25" fmla="*/ 68580 w 416560"/>
                <a:gd name="connsiteY25" fmla="*/ 25400 h 299720"/>
                <a:gd name="connsiteX26" fmla="*/ 17780 w 416560"/>
                <a:gd name="connsiteY26" fmla="*/ 0 h 29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560" h="299720">
                  <a:moveTo>
                    <a:pt x="17780" y="0"/>
                  </a:moveTo>
                  <a:lnTo>
                    <a:pt x="0" y="55880"/>
                  </a:lnTo>
                  <a:lnTo>
                    <a:pt x="35560" y="66040"/>
                  </a:lnTo>
                  <a:lnTo>
                    <a:pt x="58420" y="93980"/>
                  </a:lnTo>
                  <a:lnTo>
                    <a:pt x="60960" y="127000"/>
                  </a:lnTo>
                  <a:lnTo>
                    <a:pt x="78740" y="147320"/>
                  </a:lnTo>
                  <a:lnTo>
                    <a:pt x="91440" y="137160"/>
                  </a:lnTo>
                  <a:lnTo>
                    <a:pt x="96520" y="157480"/>
                  </a:lnTo>
                  <a:lnTo>
                    <a:pt x="134620" y="165100"/>
                  </a:lnTo>
                  <a:lnTo>
                    <a:pt x="137160" y="134620"/>
                  </a:lnTo>
                  <a:lnTo>
                    <a:pt x="172720" y="147320"/>
                  </a:lnTo>
                  <a:lnTo>
                    <a:pt x="208280" y="160020"/>
                  </a:lnTo>
                  <a:lnTo>
                    <a:pt x="243840" y="190500"/>
                  </a:lnTo>
                  <a:lnTo>
                    <a:pt x="256540" y="243840"/>
                  </a:lnTo>
                  <a:lnTo>
                    <a:pt x="271780" y="274320"/>
                  </a:lnTo>
                  <a:lnTo>
                    <a:pt x="276860" y="299720"/>
                  </a:lnTo>
                  <a:lnTo>
                    <a:pt x="314960" y="281940"/>
                  </a:lnTo>
                  <a:lnTo>
                    <a:pt x="406400" y="274320"/>
                  </a:lnTo>
                  <a:lnTo>
                    <a:pt x="416560" y="213360"/>
                  </a:lnTo>
                  <a:lnTo>
                    <a:pt x="396240" y="139700"/>
                  </a:lnTo>
                  <a:lnTo>
                    <a:pt x="231140" y="111760"/>
                  </a:lnTo>
                  <a:lnTo>
                    <a:pt x="241300" y="48260"/>
                  </a:lnTo>
                  <a:lnTo>
                    <a:pt x="203200" y="48260"/>
                  </a:lnTo>
                  <a:lnTo>
                    <a:pt x="127000" y="15240"/>
                  </a:lnTo>
                  <a:lnTo>
                    <a:pt x="121920" y="27940"/>
                  </a:lnTo>
                  <a:lnTo>
                    <a:pt x="68580" y="25400"/>
                  </a:lnTo>
                  <a:lnTo>
                    <a:pt x="17780"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252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PL</a:t>
              </a:r>
            </a:p>
          </p:txBody>
        </p:sp>
        <p:sp>
          <p:nvSpPr>
            <p:cNvPr id="27" name="Piastow">
              <a:extLst>
                <a:ext uri="{FF2B5EF4-FFF2-40B4-BE49-F238E27FC236}">
                  <a16:creationId xmlns:a16="http://schemas.microsoft.com/office/drawing/2014/main" id="{89414AA9-7523-3A55-54F1-06AC1BEA18D0}"/>
                </a:ext>
              </a:extLst>
            </p:cNvPr>
            <p:cNvSpPr>
              <a:spLocks/>
            </p:cNvSpPr>
            <p:nvPr/>
          </p:nvSpPr>
          <p:spPr>
            <a:xfrm>
              <a:off x="5583537" y="3753624"/>
              <a:ext cx="206902" cy="217010"/>
            </a:xfrm>
            <a:custGeom>
              <a:avLst/>
              <a:gdLst>
                <a:gd name="connsiteX0" fmla="*/ 55245 w 203786"/>
                <a:gd name="connsiteY0" fmla="*/ 0 h 213742"/>
                <a:gd name="connsiteX1" fmla="*/ 127635 w 203786"/>
                <a:gd name="connsiteY1" fmla="*/ 7620 h 213742"/>
                <a:gd name="connsiteX2" fmla="*/ 148590 w 203786"/>
                <a:gd name="connsiteY2" fmla="*/ 83820 h 213742"/>
                <a:gd name="connsiteX3" fmla="*/ 198120 w 203786"/>
                <a:gd name="connsiteY3" fmla="*/ 60960 h 213742"/>
                <a:gd name="connsiteX4" fmla="*/ 203786 w 203786"/>
                <a:gd name="connsiteY4" fmla="*/ 127057 h 213742"/>
                <a:gd name="connsiteX5" fmla="*/ 184907 w 203786"/>
                <a:gd name="connsiteY5" fmla="*/ 127057 h 213742"/>
                <a:gd name="connsiteX6" fmla="*/ 162047 w 203786"/>
                <a:gd name="connsiteY6" fmla="*/ 197542 h 213742"/>
                <a:gd name="connsiteX7" fmla="*/ 85847 w 203786"/>
                <a:gd name="connsiteY7" fmla="*/ 199447 h 213742"/>
                <a:gd name="connsiteX8" fmla="*/ 84446 w 203786"/>
                <a:gd name="connsiteY8" fmla="*/ 213742 h 213742"/>
                <a:gd name="connsiteX9" fmla="*/ 0 w 203786"/>
                <a:gd name="connsiteY9" fmla="*/ 173355 h 213742"/>
                <a:gd name="connsiteX10" fmla="*/ 15240 w 203786"/>
                <a:gd name="connsiteY10" fmla="*/ 127635 h 213742"/>
                <a:gd name="connsiteX11" fmla="*/ 3810 w 203786"/>
                <a:gd name="connsiteY11" fmla="*/ 26670 h 21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786" h="213742">
                  <a:moveTo>
                    <a:pt x="55245" y="0"/>
                  </a:moveTo>
                  <a:lnTo>
                    <a:pt x="127635" y="7620"/>
                  </a:lnTo>
                  <a:lnTo>
                    <a:pt x="148590" y="83820"/>
                  </a:lnTo>
                  <a:lnTo>
                    <a:pt x="198120" y="60960"/>
                  </a:lnTo>
                  <a:lnTo>
                    <a:pt x="203786" y="127057"/>
                  </a:lnTo>
                  <a:lnTo>
                    <a:pt x="184907" y="127057"/>
                  </a:lnTo>
                  <a:lnTo>
                    <a:pt x="162047" y="197542"/>
                  </a:lnTo>
                  <a:lnTo>
                    <a:pt x="85847" y="199447"/>
                  </a:lnTo>
                  <a:lnTo>
                    <a:pt x="84446" y="213742"/>
                  </a:lnTo>
                  <a:lnTo>
                    <a:pt x="0" y="173355"/>
                  </a:lnTo>
                  <a:lnTo>
                    <a:pt x="15240" y="127635"/>
                  </a:lnTo>
                  <a:lnTo>
                    <a:pt x="3810" y="2667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Pia.</a:t>
              </a:r>
            </a:p>
          </p:txBody>
        </p:sp>
        <p:sp>
          <p:nvSpPr>
            <p:cNvPr id="28" name="Piaseczno">
              <a:extLst>
                <a:ext uri="{FF2B5EF4-FFF2-40B4-BE49-F238E27FC236}">
                  <a16:creationId xmlns:a16="http://schemas.microsoft.com/office/drawing/2014/main" id="{527C00B6-218C-FE95-397B-56F4B7AB3C23}"/>
                </a:ext>
              </a:extLst>
            </p:cNvPr>
            <p:cNvSpPr>
              <a:spLocks/>
            </p:cNvSpPr>
            <p:nvPr/>
          </p:nvSpPr>
          <p:spPr>
            <a:xfrm>
              <a:off x="5827237" y="4422833"/>
              <a:ext cx="1328084" cy="1050232"/>
            </a:xfrm>
            <a:custGeom>
              <a:avLst/>
              <a:gdLst>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182352 w 1308082"/>
                <a:gd name="connsiteY4" fmla="*/ 465442 h 1034415"/>
                <a:gd name="connsiteX5" fmla="*/ 1209022 w 1308082"/>
                <a:gd name="connsiteY5" fmla="*/ 497827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1262082 w 1308082"/>
                <a:gd name="connsiteY9" fmla="*/ 510432 h 1034415"/>
                <a:gd name="connsiteX10" fmla="*/ 1204932 w 1308082"/>
                <a:gd name="connsiteY10" fmla="*/ 497097 h 1034415"/>
                <a:gd name="connsiteX11" fmla="*/ 1181090 w 1308082"/>
                <a:gd name="connsiteY11" fmla="*/ 468146 h 1034415"/>
                <a:gd name="connsiteX12" fmla="*/ 857250 w 1308082"/>
                <a:gd name="connsiteY12" fmla="*/ 0 h 1034415"/>
                <a:gd name="connsiteX13" fmla="*/ 984885 w 1308082"/>
                <a:gd name="connsiteY13" fmla="*/ 114300 h 1034415"/>
                <a:gd name="connsiteX14" fmla="*/ 987946 w 1308082"/>
                <a:gd name="connsiteY14" fmla="*/ 116937 h 1034415"/>
                <a:gd name="connsiteX15" fmla="*/ 961372 w 1308082"/>
                <a:gd name="connsiteY15" fmla="*/ 147307 h 1034415"/>
                <a:gd name="connsiteX16" fmla="*/ 1014712 w 1308082"/>
                <a:gd name="connsiteY16" fmla="*/ 196837 h 1034415"/>
                <a:gd name="connsiteX17" fmla="*/ 1016617 w 1308082"/>
                <a:gd name="connsiteY17" fmla="*/ 229222 h 1034415"/>
                <a:gd name="connsiteX18" fmla="*/ 1081387 w 1308082"/>
                <a:gd name="connsiteY18" fmla="*/ 257797 h 1034415"/>
                <a:gd name="connsiteX19" fmla="*/ 986137 w 1308082"/>
                <a:gd name="connsiteY19" fmla="*/ 261607 h 1034415"/>
                <a:gd name="connsiteX20" fmla="*/ 980422 w 1308082"/>
                <a:gd name="connsiteY20" fmla="*/ 297802 h 1034415"/>
                <a:gd name="connsiteX21" fmla="*/ 1035667 w 1308082"/>
                <a:gd name="connsiteY21" fmla="*/ 320662 h 1034415"/>
                <a:gd name="connsiteX22" fmla="*/ 991852 w 1308082"/>
                <a:gd name="connsiteY22" fmla="*/ 358762 h 1034415"/>
                <a:gd name="connsiteX23" fmla="*/ 1029952 w 1308082"/>
                <a:gd name="connsiteY23" fmla="*/ 391147 h 1034415"/>
                <a:gd name="connsiteX24" fmla="*/ 1094722 w 1308082"/>
                <a:gd name="connsiteY24" fmla="*/ 349237 h 1034415"/>
                <a:gd name="connsiteX25" fmla="*/ 1123297 w 1308082"/>
                <a:gd name="connsiteY25" fmla="*/ 393052 h 1034415"/>
                <a:gd name="connsiteX26" fmla="*/ 1083292 w 1308082"/>
                <a:gd name="connsiteY26" fmla="*/ 410197 h 1034415"/>
                <a:gd name="connsiteX27" fmla="*/ 1090912 w 1308082"/>
                <a:gd name="connsiteY27" fmla="*/ 503542 h 1034415"/>
                <a:gd name="connsiteX28" fmla="*/ 1123088 w 1308082"/>
                <a:gd name="connsiteY28" fmla="*/ 499618 h 1034415"/>
                <a:gd name="connsiteX29" fmla="*/ 1121392 w 1308082"/>
                <a:gd name="connsiteY29" fmla="*/ 501637 h 1034415"/>
                <a:gd name="connsiteX30" fmla="*/ 1129012 w 1308082"/>
                <a:gd name="connsiteY30" fmla="*/ 564502 h 1034415"/>
                <a:gd name="connsiteX31" fmla="*/ 1123297 w 1308082"/>
                <a:gd name="connsiteY31" fmla="*/ 621652 h 1034415"/>
                <a:gd name="connsiteX32" fmla="*/ 1157587 w 1308082"/>
                <a:gd name="connsiteY32" fmla="*/ 678802 h 1034415"/>
                <a:gd name="connsiteX33" fmla="*/ 1165207 w 1308082"/>
                <a:gd name="connsiteY33" fmla="*/ 724522 h 1034415"/>
                <a:gd name="connsiteX34" fmla="*/ 1235692 w 1308082"/>
                <a:gd name="connsiteY34" fmla="*/ 722617 h 1034415"/>
                <a:gd name="connsiteX35" fmla="*/ 1308082 w 1308082"/>
                <a:gd name="connsiteY35" fmla="*/ 915022 h 1034415"/>
                <a:gd name="connsiteX36" fmla="*/ 1277602 w 1308082"/>
                <a:gd name="connsiteY36" fmla="*/ 916927 h 1034415"/>
                <a:gd name="connsiteX37" fmla="*/ 1229977 w 1308082"/>
                <a:gd name="connsiteY37" fmla="*/ 859777 h 1034415"/>
                <a:gd name="connsiteX38" fmla="*/ 1151872 w 1308082"/>
                <a:gd name="connsiteY38" fmla="*/ 831202 h 1034415"/>
                <a:gd name="connsiteX39" fmla="*/ 1129012 w 1308082"/>
                <a:gd name="connsiteY39" fmla="*/ 846442 h 1034415"/>
                <a:gd name="connsiteX40" fmla="*/ 1079482 w 1308082"/>
                <a:gd name="connsiteY40" fmla="*/ 882637 h 1034415"/>
                <a:gd name="connsiteX41" fmla="*/ 1039477 w 1308082"/>
                <a:gd name="connsiteY41" fmla="*/ 884542 h 1034415"/>
                <a:gd name="connsiteX42" fmla="*/ 1039478 w 1308082"/>
                <a:gd name="connsiteY42" fmla="*/ 884543 h 1034415"/>
                <a:gd name="connsiteX43" fmla="*/ 1022333 w 1308082"/>
                <a:gd name="connsiteY43" fmla="*/ 915022 h 1034415"/>
                <a:gd name="connsiteX44" fmla="*/ 957563 w 1308082"/>
                <a:gd name="connsiteY44" fmla="*/ 795007 h 1034415"/>
                <a:gd name="connsiteX45" fmla="*/ 856598 w 1308082"/>
                <a:gd name="connsiteY45" fmla="*/ 829297 h 1034415"/>
                <a:gd name="connsiteX46" fmla="*/ 854693 w 1308082"/>
                <a:gd name="connsiteY46" fmla="*/ 808342 h 1034415"/>
                <a:gd name="connsiteX47" fmla="*/ 807068 w 1308082"/>
                <a:gd name="connsiteY47" fmla="*/ 802627 h 1034415"/>
                <a:gd name="connsiteX48" fmla="*/ 799448 w 1308082"/>
                <a:gd name="connsiteY48" fmla="*/ 953122 h 1034415"/>
                <a:gd name="connsiteX49" fmla="*/ 763253 w 1308082"/>
                <a:gd name="connsiteY49" fmla="*/ 951217 h 1034415"/>
                <a:gd name="connsiteX50" fmla="*/ 664193 w 1308082"/>
                <a:gd name="connsiteY50" fmla="*/ 989317 h 1034415"/>
                <a:gd name="connsiteX51" fmla="*/ 641333 w 1308082"/>
                <a:gd name="connsiteY51" fmla="*/ 974077 h 1034415"/>
                <a:gd name="connsiteX52" fmla="*/ 595613 w 1308082"/>
                <a:gd name="connsiteY52" fmla="*/ 981697 h 1034415"/>
                <a:gd name="connsiteX53" fmla="*/ 547988 w 1308082"/>
                <a:gd name="connsiteY53" fmla="*/ 934072 h 1034415"/>
                <a:gd name="connsiteX54" fmla="*/ 492743 w 1308082"/>
                <a:gd name="connsiteY54" fmla="*/ 913117 h 1034415"/>
                <a:gd name="connsiteX55" fmla="*/ 467978 w 1308082"/>
                <a:gd name="connsiteY55" fmla="*/ 939787 h 1034415"/>
                <a:gd name="connsiteX56" fmla="*/ 418448 w 1308082"/>
                <a:gd name="connsiteY56" fmla="*/ 924547 h 1034415"/>
                <a:gd name="connsiteX57" fmla="*/ 399398 w 1308082"/>
                <a:gd name="connsiteY57" fmla="*/ 926452 h 1034415"/>
                <a:gd name="connsiteX58" fmla="*/ 393683 w 1308082"/>
                <a:gd name="connsiteY58" fmla="*/ 928357 h 1034415"/>
                <a:gd name="connsiteX59" fmla="*/ 378443 w 1308082"/>
                <a:gd name="connsiteY59" fmla="*/ 934072 h 1034415"/>
                <a:gd name="connsiteX60" fmla="*/ 365108 w 1308082"/>
                <a:gd name="connsiteY60" fmla="*/ 1033132 h 1034415"/>
                <a:gd name="connsiteX61" fmla="*/ 365069 w 1308082"/>
                <a:gd name="connsiteY61" fmla="*/ 1034415 h 1034415"/>
                <a:gd name="connsiteX62" fmla="*/ 297180 w 1308082"/>
                <a:gd name="connsiteY62" fmla="*/ 1034415 h 1034415"/>
                <a:gd name="connsiteX63" fmla="*/ 264795 w 1308082"/>
                <a:gd name="connsiteY63" fmla="*/ 1005840 h 1034415"/>
                <a:gd name="connsiteX64" fmla="*/ 188595 w 1308082"/>
                <a:gd name="connsiteY64" fmla="*/ 996315 h 1034415"/>
                <a:gd name="connsiteX65" fmla="*/ 200025 w 1308082"/>
                <a:gd name="connsiteY65" fmla="*/ 942975 h 1034415"/>
                <a:gd name="connsiteX66" fmla="*/ 114300 w 1308082"/>
                <a:gd name="connsiteY66" fmla="*/ 933450 h 1034415"/>
                <a:gd name="connsiteX67" fmla="*/ 100965 w 1308082"/>
                <a:gd name="connsiteY67" fmla="*/ 883920 h 1034415"/>
                <a:gd name="connsiteX68" fmla="*/ 0 w 1308082"/>
                <a:gd name="connsiteY68" fmla="*/ 786765 h 1034415"/>
                <a:gd name="connsiteX69" fmla="*/ 1905 w 1308082"/>
                <a:gd name="connsiteY69" fmla="*/ 769620 h 1034415"/>
                <a:gd name="connsiteX70" fmla="*/ 60960 w 1308082"/>
                <a:gd name="connsiteY70" fmla="*/ 697230 h 1034415"/>
                <a:gd name="connsiteX71" fmla="*/ 85725 w 1308082"/>
                <a:gd name="connsiteY71" fmla="*/ 668655 h 1034415"/>
                <a:gd name="connsiteX72" fmla="*/ 120015 w 1308082"/>
                <a:gd name="connsiteY72" fmla="*/ 544830 h 1034415"/>
                <a:gd name="connsiteX73" fmla="*/ 144780 w 1308082"/>
                <a:gd name="connsiteY73" fmla="*/ 436245 h 1034415"/>
                <a:gd name="connsiteX74" fmla="*/ 201930 w 1308082"/>
                <a:gd name="connsiteY74" fmla="*/ 381000 h 1034415"/>
                <a:gd name="connsiteX75" fmla="*/ 257175 w 1308082"/>
                <a:gd name="connsiteY75" fmla="*/ 451485 h 1034415"/>
                <a:gd name="connsiteX76" fmla="*/ 320040 w 1308082"/>
                <a:gd name="connsiteY76" fmla="*/ 400050 h 1034415"/>
                <a:gd name="connsiteX77" fmla="*/ 430530 w 1308082"/>
                <a:gd name="connsiteY77" fmla="*/ 504825 h 1034415"/>
                <a:gd name="connsiteX78" fmla="*/ 459105 w 1308082"/>
                <a:gd name="connsiteY78" fmla="*/ 470535 h 1034415"/>
                <a:gd name="connsiteX79" fmla="*/ 390525 w 1308082"/>
                <a:gd name="connsiteY79" fmla="*/ 422910 h 1034415"/>
                <a:gd name="connsiteX80" fmla="*/ 413385 w 1308082"/>
                <a:gd name="connsiteY80" fmla="*/ 363855 h 1034415"/>
                <a:gd name="connsiteX81" fmla="*/ 451485 w 1308082"/>
                <a:gd name="connsiteY81" fmla="*/ 371475 h 1034415"/>
                <a:gd name="connsiteX82" fmla="*/ 455295 w 1308082"/>
                <a:gd name="connsiteY82" fmla="*/ 327660 h 1034415"/>
                <a:gd name="connsiteX83" fmla="*/ 514350 w 1308082"/>
                <a:gd name="connsiteY83" fmla="*/ 325755 h 1034415"/>
                <a:gd name="connsiteX84" fmla="*/ 520065 w 1308082"/>
                <a:gd name="connsiteY84" fmla="*/ 401955 h 1034415"/>
                <a:gd name="connsiteX85" fmla="*/ 582930 w 1308082"/>
                <a:gd name="connsiteY85" fmla="*/ 424815 h 1034415"/>
                <a:gd name="connsiteX86" fmla="*/ 605790 w 1308082"/>
                <a:gd name="connsiteY86" fmla="*/ 369570 h 1034415"/>
                <a:gd name="connsiteX87" fmla="*/ 586740 w 1308082"/>
                <a:gd name="connsiteY87" fmla="*/ 320040 h 1034415"/>
                <a:gd name="connsiteX88" fmla="*/ 662940 w 1308082"/>
                <a:gd name="connsiteY88" fmla="*/ 323850 h 1034415"/>
                <a:gd name="connsiteX89" fmla="*/ 706755 w 1308082"/>
                <a:gd name="connsiteY89" fmla="*/ 339090 h 1034415"/>
                <a:gd name="connsiteX90" fmla="*/ 664845 w 1308082"/>
                <a:gd name="connsiteY90" fmla="*/ 276225 h 1034415"/>
                <a:gd name="connsiteX91" fmla="*/ 716280 w 1308082"/>
                <a:gd name="connsiteY91" fmla="*/ 260985 h 1034415"/>
                <a:gd name="connsiteX92" fmla="*/ 697230 w 1308082"/>
                <a:gd name="connsiteY92" fmla="*/ 139065 h 1034415"/>
                <a:gd name="connsiteX93" fmla="*/ 769620 w 1308082"/>
                <a:gd name="connsiteY93" fmla="*/ 116205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181090 w 1308082"/>
                <a:gd name="connsiteY5" fmla="*/ 468146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1204932 w 1308082"/>
                <a:gd name="connsiteY11" fmla="*/ 497097 h 1034415"/>
                <a:gd name="connsiteX12" fmla="*/ 1181090 w 1308082"/>
                <a:gd name="connsiteY12" fmla="*/ 468146 h 1034415"/>
                <a:gd name="connsiteX13" fmla="*/ 857250 w 1308082"/>
                <a:gd name="connsiteY13" fmla="*/ 0 h 1034415"/>
                <a:gd name="connsiteX14" fmla="*/ 984885 w 1308082"/>
                <a:gd name="connsiteY14" fmla="*/ 114300 h 1034415"/>
                <a:gd name="connsiteX15" fmla="*/ 987946 w 1308082"/>
                <a:gd name="connsiteY15" fmla="*/ 116937 h 1034415"/>
                <a:gd name="connsiteX16" fmla="*/ 961372 w 1308082"/>
                <a:gd name="connsiteY16" fmla="*/ 147307 h 1034415"/>
                <a:gd name="connsiteX17" fmla="*/ 1014712 w 1308082"/>
                <a:gd name="connsiteY17" fmla="*/ 196837 h 1034415"/>
                <a:gd name="connsiteX18" fmla="*/ 1016617 w 1308082"/>
                <a:gd name="connsiteY18" fmla="*/ 229222 h 1034415"/>
                <a:gd name="connsiteX19" fmla="*/ 1081387 w 1308082"/>
                <a:gd name="connsiteY19" fmla="*/ 257797 h 1034415"/>
                <a:gd name="connsiteX20" fmla="*/ 986137 w 1308082"/>
                <a:gd name="connsiteY20" fmla="*/ 261607 h 1034415"/>
                <a:gd name="connsiteX21" fmla="*/ 980422 w 1308082"/>
                <a:gd name="connsiteY21" fmla="*/ 297802 h 1034415"/>
                <a:gd name="connsiteX22" fmla="*/ 1035667 w 1308082"/>
                <a:gd name="connsiteY22" fmla="*/ 320662 h 1034415"/>
                <a:gd name="connsiteX23" fmla="*/ 991852 w 1308082"/>
                <a:gd name="connsiteY23" fmla="*/ 358762 h 1034415"/>
                <a:gd name="connsiteX24" fmla="*/ 1029952 w 1308082"/>
                <a:gd name="connsiteY24" fmla="*/ 391147 h 1034415"/>
                <a:gd name="connsiteX25" fmla="*/ 1094722 w 1308082"/>
                <a:gd name="connsiteY25" fmla="*/ 349237 h 1034415"/>
                <a:gd name="connsiteX26" fmla="*/ 1123297 w 1308082"/>
                <a:gd name="connsiteY26" fmla="*/ 393052 h 1034415"/>
                <a:gd name="connsiteX27" fmla="*/ 1083292 w 1308082"/>
                <a:gd name="connsiteY27" fmla="*/ 410197 h 1034415"/>
                <a:gd name="connsiteX28" fmla="*/ 1090912 w 1308082"/>
                <a:gd name="connsiteY28" fmla="*/ 503542 h 1034415"/>
                <a:gd name="connsiteX29" fmla="*/ 1123088 w 1308082"/>
                <a:gd name="connsiteY29" fmla="*/ 499618 h 1034415"/>
                <a:gd name="connsiteX30" fmla="*/ 1121392 w 1308082"/>
                <a:gd name="connsiteY30" fmla="*/ 501637 h 1034415"/>
                <a:gd name="connsiteX31" fmla="*/ 1129012 w 1308082"/>
                <a:gd name="connsiteY31" fmla="*/ 564502 h 1034415"/>
                <a:gd name="connsiteX32" fmla="*/ 1123297 w 1308082"/>
                <a:gd name="connsiteY32" fmla="*/ 621652 h 1034415"/>
                <a:gd name="connsiteX33" fmla="*/ 1157587 w 1308082"/>
                <a:gd name="connsiteY33" fmla="*/ 678802 h 1034415"/>
                <a:gd name="connsiteX34" fmla="*/ 1165207 w 1308082"/>
                <a:gd name="connsiteY34" fmla="*/ 724522 h 1034415"/>
                <a:gd name="connsiteX35" fmla="*/ 1235692 w 1308082"/>
                <a:gd name="connsiteY35" fmla="*/ 722617 h 1034415"/>
                <a:gd name="connsiteX36" fmla="*/ 1308082 w 1308082"/>
                <a:gd name="connsiteY36" fmla="*/ 915022 h 1034415"/>
                <a:gd name="connsiteX37" fmla="*/ 1277602 w 1308082"/>
                <a:gd name="connsiteY37" fmla="*/ 916927 h 1034415"/>
                <a:gd name="connsiteX38" fmla="*/ 1229977 w 1308082"/>
                <a:gd name="connsiteY38" fmla="*/ 859777 h 1034415"/>
                <a:gd name="connsiteX39" fmla="*/ 1151872 w 1308082"/>
                <a:gd name="connsiteY39" fmla="*/ 831202 h 1034415"/>
                <a:gd name="connsiteX40" fmla="*/ 1129012 w 1308082"/>
                <a:gd name="connsiteY40" fmla="*/ 846442 h 1034415"/>
                <a:gd name="connsiteX41" fmla="*/ 1079482 w 1308082"/>
                <a:gd name="connsiteY41" fmla="*/ 882637 h 1034415"/>
                <a:gd name="connsiteX42" fmla="*/ 1039477 w 1308082"/>
                <a:gd name="connsiteY42" fmla="*/ 884542 h 1034415"/>
                <a:gd name="connsiteX43" fmla="*/ 1039478 w 1308082"/>
                <a:gd name="connsiteY43" fmla="*/ 884543 h 1034415"/>
                <a:gd name="connsiteX44" fmla="*/ 1022333 w 1308082"/>
                <a:gd name="connsiteY44" fmla="*/ 915022 h 1034415"/>
                <a:gd name="connsiteX45" fmla="*/ 957563 w 1308082"/>
                <a:gd name="connsiteY45" fmla="*/ 795007 h 1034415"/>
                <a:gd name="connsiteX46" fmla="*/ 856598 w 1308082"/>
                <a:gd name="connsiteY46" fmla="*/ 829297 h 1034415"/>
                <a:gd name="connsiteX47" fmla="*/ 854693 w 1308082"/>
                <a:gd name="connsiteY47" fmla="*/ 808342 h 1034415"/>
                <a:gd name="connsiteX48" fmla="*/ 807068 w 1308082"/>
                <a:gd name="connsiteY48" fmla="*/ 802627 h 1034415"/>
                <a:gd name="connsiteX49" fmla="*/ 799448 w 1308082"/>
                <a:gd name="connsiteY49" fmla="*/ 953122 h 1034415"/>
                <a:gd name="connsiteX50" fmla="*/ 763253 w 1308082"/>
                <a:gd name="connsiteY50" fmla="*/ 951217 h 1034415"/>
                <a:gd name="connsiteX51" fmla="*/ 664193 w 1308082"/>
                <a:gd name="connsiteY51" fmla="*/ 989317 h 1034415"/>
                <a:gd name="connsiteX52" fmla="*/ 641333 w 1308082"/>
                <a:gd name="connsiteY52" fmla="*/ 974077 h 1034415"/>
                <a:gd name="connsiteX53" fmla="*/ 595613 w 1308082"/>
                <a:gd name="connsiteY53" fmla="*/ 981697 h 1034415"/>
                <a:gd name="connsiteX54" fmla="*/ 547988 w 1308082"/>
                <a:gd name="connsiteY54" fmla="*/ 934072 h 1034415"/>
                <a:gd name="connsiteX55" fmla="*/ 492743 w 1308082"/>
                <a:gd name="connsiteY55" fmla="*/ 913117 h 1034415"/>
                <a:gd name="connsiteX56" fmla="*/ 467978 w 1308082"/>
                <a:gd name="connsiteY56" fmla="*/ 939787 h 1034415"/>
                <a:gd name="connsiteX57" fmla="*/ 418448 w 1308082"/>
                <a:gd name="connsiteY57" fmla="*/ 924547 h 1034415"/>
                <a:gd name="connsiteX58" fmla="*/ 399398 w 1308082"/>
                <a:gd name="connsiteY58" fmla="*/ 926452 h 1034415"/>
                <a:gd name="connsiteX59" fmla="*/ 393683 w 1308082"/>
                <a:gd name="connsiteY59" fmla="*/ 928357 h 1034415"/>
                <a:gd name="connsiteX60" fmla="*/ 378443 w 1308082"/>
                <a:gd name="connsiteY60" fmla="*/ 934072 h 1034415"/>
                <a:gd name="connsiteX61" fmla="*/ 365108 w 1308082"/>
                <a:gd name="connsiteY61" fmla="*/ 1033132 h 1034415"/>
                <a:gd name="connsiteX62" fmla="*/ 365069 w 1308082"/>
                <a:gd name="connsiteY62" fmla="*/ 1034415 h 1034415"/>
                <a:gd name="connsiteX63" fmla="*/ 297180 w 1308082"/>
                <a:gd name="connsiteY63" fmla="*/ 1034415 h 1034415"/>
                <a:gd name="connsiteX64" fmla="*/ 264795 w 1308082"/>
                <a:gd name="connsiteY64" fmla="*/ 1005840 h 1034415"/>
                <a:gd name="connsiteX65" fmla="*/ 188595 w 1308082"/>
                <a:gd name="connsiteY65" fmla="*/ 996315 h 1034415"/>
                <a:gd name="connsiteX66" fmla="*/ 200025 w 1308082"/>
                <a:gd name="connsiteY66" fmla="*/ 942975 h 1034415"/>
                <a:gd name="connsiteX67" fmla="*/ 114300 w 1308082"/>
                <a:gd name="connsiteY67" fmla="*/ 933450 h 1034415"/>
                <a:gd name="connsiteX68" fmla="*/ 100965 w 1308082"/>
                <a:gd name="connsiteY68" fmla="*/ 883920 h 1034415"/>
                <a:gd name="connsiteX69" fmla="*/ 0 w 1308082"/>
                <a:gd name="connsiteY69" fmla="*/ 786765 h 1034415"/>
                <a:gd name="connsiteX70" fmla="*/ 1905 w 1308082"/>
                <a:gd name="connsiteY70" fmla="*/ 769620 h 1034415"/>
                <a:gd name="connsiteX71" fmla="*/ 60960 w 1308082"/>
                <a:gd name="connsiteY71" fmla="*/ 697230 h 1034415"/>
                <a:gd name="connsiteX72" fmla="*/ 85725 w 1308082"/>
                <a:gd name="connsiteY72" fmla="*/ 668655 h 1034415"/>
                <a:gd name="connsiteX73" fmla="*/ 120015 w 1308082"/>
                <a:gd name="connsiteY73" fmla="*/ 544830 h 1034415"/>
                <a:gd name="connsiteX74" fmla="*/ 144780 w 1308082"/>
                <a:gd name="connsiteY74" fmla="*/ 436245 h 1034415"/>
                <a:gd name="connsiteX75" fmla="*/ 201930 w 1308082"/>
                <a:gd name="connsiteY75" fmla="*/ 381000 h 1034415"/>
                <a:gd name="connsiteX76" fmla="*/ 257175 w 1308082"/>
                <a:gd name="connsiteY76" fmla="*/ 451485 h 1034415"/>
                <a:gd name="connsiteX77" fmla="*/ 320040 w 1308082"/>
                <a:gd name="connsiteY77" fmla="*/ 400050 h 1034415"/>
                <a:gd name="connsiteX78" fmla="*/ 430530 w 1308082"/>
                <a:gd name="connsiteY78" fmla="*/ 504825 h 1034415"/>
                <a:gd name="connsiteX79" fmla="*/ 459105 w 1308082"/>
                <a:gd name="connsiteY79" fmla="*/ 470535 h 1034415"/>
                <a:gd name="connsiteX80" fmla="*/ 390525 w 1308082"/>
                <a:gd name="connsiteY80" fmla="*/ 422910 h 1034415"/>
                <a:gd name="connsiteX81" fmla="*/ 413385 w 1308082"/>
                <a:gd name="connsiteY81" fmla="*/ 363855 h 1034415"/>
                <a:gd name="connsiteX82" fmla="*/ 451485 w 1308082"/>
                <a:gd name="connsiteY82" fmla="*/ 371475 h 1034415"/>
                <a:gd name="connsiteX83" fmla="*/ 455295 w 1308082"/>
                <a:gd name="connsiteY83" fmla="*/ 327660 h 1034415"/>
                <a:gd name="connsiteX84" fmla="*/ 514350 w 1308082"/>
                <a:gd name="connsiteY84" fmla="*/ 325755 h 1034415"/>
                <a:gd name="connsiteX85" fmla="*/ 520065 w 1308082"/>
                <a:gd name="connsiteY85" fmla="*/ 401955 h 1034415"/>
                <a:gd name="connsiteX86" fmla="*/ 582930 w 1308082"/>
                <a:gd name="connsiteY86" fmla="*/ 424815 h 1034415"/>
                <a:gd name="connsiteX87" fmla="*/ 605790 w 1308082"/>
                <a:gd name="connsiteY87" fmla="*/ 369570 h 1034415"/>
                <a:gd name="connsiteX88" fmla="*/ 586740 w 1308082"/>
                <a:gd name="connsiteY88" fmla="*/ 320040 h 1034415"/>
                <a:gd name="connsiteX89" fmla="*/ 662940 w 1308082"/>
                <a:gd name="connsiteY89" fmla="*/ 323850 h 1034415"/>
                <a:gd name="connsiteX90" fmla="*/ 706755 w 1308082"/>
                <a:gd name="connsiteY90" fmla="*/ 339090 h 1034415"/>
                <a:gd name="connsiteX91" fmla="*/ 664845 w 1308082"/>
                <a:gd name="connsiteY91" fmla="*/ 276225 h 1034415"/>
                <a:gd name="connsiteX92" fmla="*/ 716280 w 1308082"/>
                <a:gd name="connsiteY92" fmla="*/ 260985 h 1034415"/>
                <a:gd name="connsiteX93" fmla="*/ 697230 w 1308082"/>
                <a:gd name="connsiteY93" fmla="*/ 139065 h 1034415"/>
                <a:gd name="connsiteX94" fmla="*/ 769620 w 1308082"/>
                <a:gd name="connsiteY94" fmla="*/ 116205 h 1034415"/>
                <a:gd name="connsiteX95" fmla="*/ 857250 w 1308082"/>
                <a:gd name="connsiteY95"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04932 w 1308082"/>
                <a:gd name="connsiteY5" fmla="*/ 497097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1204932 w 1308082"/>
                <a:gd name="connsiteY11" fmla="*/ 497097 h 1034415"/>
                <a:gd name="connsiteX12" fmla="*/ 857250 w 1308082"/>
                <a:gd name="connsiteY12" fmla="*/ 0 h 1034415"/>
                <a:gd name="connsiteX13" fmla="*/ 984885 w 1308082"/>
                <a:gd name="connsiteY13" fmla="*/ 114300 h 1034415"/>
                <a:gd name="connsiteX14" fmla="*/ 987946 w 1308082"/>
                <a:gd name="connsiteY14" fmla="*/ 116937 h 1034415"/>
                <a:gd name="connsiteX15" fmla="*/ 961372 w 1308082"/>
                <a:gd name="connsiteY15" fmla="*/ 147307 h 1034415"/>
                <a:gd name="connsiteX16" fmla="*/ 1014712 w 1308082"/>
                <a:gd name="connsiteY16" fmla="*/ 196837 h 1034415"/>
                <a:gd name="connsiteX17" fmla="*/ 1016617 w 1308082"/>
                <a:gd name="connsiteY17" fmla="*/ 229222 h 1034415"/>
                <a:gd name="connsiteX18" fmla="*/ 1081387 w 1308082"/>
                <a:gd name="connsiteY18" fmla="*/ 257797 h 1034415"/>
                <a:gd name="connsiteX19" fmla="*/ 986137 w 1308082"/>
                <a:gd name="connsiteY19" fmla="*/ 261607 h 1034415"/>
                <a:gd name="connsiteX20" fmla="*/ 980422 w 1308082"/>
                <a:gd name="connsiteY20" fmla="*/ 297802 h 1034415"/>
                <a:gd name="connsiteX21" fmla="*/ 1035667 w 1308082"/>
                <a:gd name="connsiteY21" fmla="*/ 320662 h 1034415"/>
                <a:gd name="connsiteX22" fmla="*/ 991852 w 1308082"/>
                <a:gd name="connsiteY22" fmla="*/ 358762 h 1034415"/>
                <a:gd name="connsiteX23" fmla="*/ 1029952 w 1308082"/>
                <a:gd name="connsiteY23" fmla="*/ 391147 h 1034415"/>
                <a:gd name="connsiteX24" fmla="*/ 1094722 w 1308082"/>
                <a:gd name="connsiteY24" fmla="*/ 349237 h 1034415"/>
                <a:gd name="connsiteX25" fmla="*/ 1123297 w 1308082"/>
                <a:gd name="connsiteY25" fmla="*/ 393052 h 1034415"/>
                <a:gd name="connsiteX26" fmla="*/ 1083292 w 1308082"/>
                <a:gd name="connsiteY26" fmla="*/ 410197 h 1034415"/>
                <a:gd name="connsiteX27" fmla="*/ 1090912 w 1308082"/>
                <a:gd name="connsiteY27" fmla="*/ 503542 h 1034415"/>
                <a:gd name="connsiteX28" fmla="*/ 1123088 w 1308082"/>
                <a:gd name="connsiteY28" fmla="*/ 499618 h 1034415"/>
                <a:gd name="connsiteX29" fmla="*/ 1121392 w 1308082"/>
                <a:gd name="connsiteY29" fmla="*/ 501637 h 1034415"/>
                <a:gd name="connsiteX30" fmla="*/ 1129012 w 1308082"/>
                <a:gd name="connsiteY30" fmla="*/ 564502 h 1034415"/>
                <a:gd name="connsiteX31" fmla="*/ 1123297 w 1308082"/>
                <a:gd name="connsiteY31" fmla="*/ 621652 h 1034415"/>
                <a:gd name="connsiteX32" fmla="*/ 1157587 w 1308082"/>
                <a:gd name="connsiteY32" fmla="*/ 678802 h 1034415"/>
                <a:gd name="connsiteX33" fmla="*/ 1165207 w 1308082"/>
                <a:gd name="connsiteY33" fmla="*/ 724522 h 1034415"/>
                <a:gd name="connsiteX34" fmla="*/ 1235692 w 1308082"/>
                <a:gd name="connsiteY34" fmla="*/ 722617 h 1034415"/>
                <a:gd name="connsiteX35" fmla="*/ 1308082 w 1308082"/>
                <a:gd name="connsiteY35" fmla="*/ 915022 h 1034415"/>
                <a:gd name="connsiteX36" fmla="*/ 1277602 w 1308082"/>
                <a:gd name="connsiteY36" fmla="*/ 916927 h 1034415"/>
                <a:gd name="connsiteX37" fmla="*/ 1229977 w 1308082"/>
                <a:gd name="connsiteY37" fmla="*/ 859777 h 1034415"/>
                <a:gd name="connsiteX38" fmla="*/ 1151872 w 1308082"/>
                <a:gd name="connsiteY38" fmla="*/ 831202 h 1034415"/>
                <a:gd name="connsiteX39" fmla="*/ 1129012 w 1308082"/>
                <a:gd name="connsiteY39" fmla="*/ 846442 h 1034415"/>
                <a:gd name="connsiteX40" fmla="*/ 1079482 w 1308082"/>
                <a:gd name="connsiteY40" fmla="*/ 882637 h 1034415"/>
                <a:gd name="connsiteX41" fmla="*/ 1039477 w 1308082"/>
                <a:gd name="connsiteY41" fmla="*/ 884542 h 1034415"/>
                <a:gd name="connsiteX42" fmla="*/ 1039478 w 1308082"/>
                <a:gd name="connsiteY42" fmla="*/ 884543 h 1034415"/>
                <a:gd name="connsiteX43" fmla="*/ 1022333 w 1308082"/>
                <a:gd name="connsiteY43" fmla="*/ 915022 h 1034415"/>
                <a:gd name="connsiteX44" fmla="*/ 957563 w 1308082"/>
                <a:gd name="connsiteY44" fmla="*/ 795007 h 1034415"/>
                <a:gd name="connsiteX45" fmla="*/ 856598 w 1308082"/>
                <a:gd name="connsiteY45" fmla="*/ 829297 h 1034415"/>
                <a:gd name="connsiteX46" fmla="*/ 854693 w 1308082"/>
                <a:gd name="connsiteY46" fmla="*/ 808342 h 1034415"/>
                <a:gd name="connsiteX47" fmla="*/ 807068 w 1308082"/>
                <a:gd name="connsiteY47" fmla="*/ 802627 h 1034415"/>
                <a:gd name="connsiteX48" fmla="*/ 799448 w 1308082"/>
                <a:gd name="connsiteY48" fmla="*/ 953122 h 1034415"/>
                <a:gd name="connsiteX49" fmla="*/ 763253 w 1308082"/>
                <a:gd name="connsiteY49" fmla="*/ 951217 h 1034415"/>
                <a:gd name="connsiteX50" fmla="*/ 664193 w 1308082"/>
                <a:gd name="connsiteY50" fmla="*/ 989317 h 1034415"/>
                <a:gd name="connsiteX51" fmla="*/ 641333 w 1308082"/>
                <a:gd name="connsiteY51" fmla="*/ 974077 h 1034415"/>
                <a:gd name="connsiteX52" fmla="*/ 595613 w 1308082"/>
                <a:gd name="connsiteY52" fmla="*/ 981697 h 1034415"/>
                <a:gd name="connsiteX53" fmla="*/ 547988 w 1308082"/>
                <a:gd name="connsiteY53" fmla="*/ 934072 h 1034415"/>
                <a:gd name="connsiteX54" fmla="*/ 492743 w 1308082"/>
                <a:gd name="connsiteY54" fmla="*/ 913117 h 1034415"/>
                <a:gd name="connsiteX55" fmla="*/ 467978 w 1308082"/>
                <a:gd name="connsiteY55" fmla="*/ 939787 h 1034415"/>
                <a:gd name="connsiteX56" fmla="*/ 418448 w 1308082"/>
                <a:gd name="connsiteY56" fmla="*/ 924547 h 1034415"/>
                <a:gd name="connsiteX57" fmla="*/ 399398 w 1308082"/>
                <a:gd name="connsiteY57" fmla="*/ 926452 h 1034415"/>
                <a:gd name="connsiteX58" fmla="*/ 393683 w 1308082"/>
                <a:gd name="connsiteY58" fmla="*/ 928357 h 1034415"/>
                <a:gd name="connsiteX59" fmla="*/ 378443 w 1308082"/>
                <a:gd name="connsiteY59" fmla="*/ 934072 h 1034415"/>
                <a:gd name="connsiteX60" fmla="*/ 365108 w 1308082"/>
                <a:gd name="connsiteY60" fmla="*/ 1033132 h 1034415"/>
                <a:gd name="connsiteX61" fmla="*/ 365069 w 1308082"/>
                <a:gd name="connsiteY61" fmla="*/ 1034415 h 1034415"/>
                <a:gd name="connsiteX62" fmla="*/ 297180 w 1308082"/>
                <a:gd name="connsiteY62" fmla="*/ 1034415 h 1034415"/>
                <a:gd name="connsiteX63" fmla="*/ 264795 w 1308082"/>
                <a:gd name="connsiteY63" fmla="*/ 1005840 h 1034415"/>
                <a:gd name="connsiteX64" fmla="*/ 188595 w 1308082"/>
                <a:gd name="connsiteY64" fmla="*/ 996315 h 1034415"/>
                <a:gd name="connsiteX65" fmla="*/ 200025 w 1308082"/>
                <a:gd name="connsiteY65" fmla="*/ 942975 h 1034415"/>
                <a:gd name="connsiteX66" fmla="*/ 114300 w 1308082"/>
                <a:gd name="connsiteY66" fmla="*/ 933450 h 1034415"/>
                <a:gd name="connsiteX67" fmla="*/ 100965 w 1308082"/>
                <a:gd name="connsiteY67" fmla="*/ 883920 h 1034415"/>
                <a:gd name="connsiteX68" fmla="*/ 0 w 1308082"/>
                <a:gd name="connsiteY68" fmla="*/ 786765 h 1034415"/>
                <a:gd name="connsiteX69" fmla="*/ 1905 w 1308082"/>
                <a:gd name="connsiteY69" fmla="*/ 769620 h 1034415"/>
                <a:gd name="connsiteX70" fmla="*/ 60960 w 1308082"/>
                <a:gd name="connsiteY70" fmla="*/ 697230 h 1034415"/>
                <a:gd name="connsiteX71" fmla="*/ 85725 w 1308082"/>
                <a:gd name="connsiteY71" fmla="*/ 668655 h 1034415"/>
                <a:gd name="connsiteX72" fmla="*/ 120015 w 1308082"/>
                <a:gd name="connsiteY72" fmla="*/ 544830 h 1034415"/>
                <a:gd name="connsiteX73" fmla="*/ 144780 w 1308082"/>
                <a:gd name="connsiteY73" fmla="*/ 436245 h 1034415"/>
                <a:gd name="connsiteX74" fmla="*/ 201930 w 1308082"/>
                <a:gd name="connsiteY74" fmla="*/ 381000 h 1034415"/>
                <a:gd name="connsiteX75" fmla="*/ 257175 w 1308082"/>
                <a:gd name="connsiteY75" fmla="*/ 451485 h 1034415"/>
                <a:gd name="connsiteX76" fmla="*/ 320040 w 1308082"/>
                <a:gd name="connsiteY76" fmla="*/ 400050 h 1034415"/>
                <a:gd name="connsiteX77" fmla="*/ 430530 w 1308082"/>
                <a:gd name="connsiteY77" fmla="*/ 504825 h 1034415"/>
                <a:gd name="connsiteX78" fmla="*/ 459105 w 1308082"/>
                <a:gd name="connsiteY78" fmla="*/ 470535 h 1034415"/>
                <a:gd name="connsiteX79" fmla="*/ 390525 w 1308082"/>
                <a:gd name="connsiteY79" fmla="*/ 422910 h 1034415"/>
                <a:gd name="connsiteX80" fmla="*/ 413385 w 1308082"/>
                <a:gd name="connsiteY80" fmla="*/ 363855 h 1034415"/>
                <a:gd name="connsiteX81" fmla="*/ 451485 w 1308082"/>
                <a:gd name="connsiteY81" fmla="*/ 371475 h 1034415"/>
                <a:gd name="connsiteX82" fmla="*/ 455295 w 1308082"/>
                <a:gd name="connsiteY82" fmla="*/ 327660 h 1034415"/>
                <a:gd name="connsiteX83" fmla="*/ 514350 w 1308082"/>
                <a:gd name="connsiteY83" fmla="*/ 325755 h 1034415"/>
                <a:gd name="connsiteX84" fmla="*/ 520065 w 1308082"/>
                <a:gd name="connsiteY84" fmla="*/ 401955 h 1034415"/>
                <a:gd name="connsiteX85" fmla="*/ 582930 w 1308082"/>
                <a:gd name="connsiteY85" fmla="*/ 424815 h 1034415"/>
                <a:gd name="connsiteX86" fmla="*/ 605790 w 1308082"/>
                <a:gd name="connsiteY86" fmla="*/ 369570 h 1034415"/>
                <a:gd name="connsiteX87" fmla="*/ 586740 w 1308082"/>
                <a:gd name="connsiteY87" fmla="*/ 320040 h 1034415"/>
                <a:gd name="connsiteX88" fmla="*/ 662940 w 1308082"/>
                <a:gd name="connsiteY88" fmla="*/ 323850 h 1034415"/>
                <a:gd name="connsiteX89" fmla="*/ 706755 w 1308082"/>
                <a:gd name="connsiteY89" fmla="*/ 339090 h 1034415"/>
                <a:gd name="connsiteX90" fmla="*/ 664845 w 1308082"/>
                <a:gd name="connsiteY90" fmla="*/ 276225 h 1034415"/>
                <a:gd name="connsiteX91" fmla="*/ 716280 w 1308082"/>
                <a:gd name="connsiteY91" fmla="*/ 260985 h 1034415"/>
                <a:gd name="connsiteX92" fmla="*/ 697230 w 1308082"/>
                <a:gd name="connsiteY92" fmla="*/ 139065 h 1034415"/>
                <a:gd name="connsiteX93" fmla="*/ 769620 w 1308082"/>
                <a:gd name="connsiteY93" fmla="*/ 116205 h 1034415"/>
                <a:gd name="connsiteX94" fmla="*/ 857250 w 1308082"/>
                <a:gd name="connsiteY94"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62082 w 1308082"/>
                <a:gd name="connsiteY5" fmla="*/ 510432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857250 w 1308082"/>
                <a:gd name="connsiteY11" fmla="*/ 0 h 1034415"/>
                <a:gd name="connsiteX12" fmla="*/ 984885 w 1308082"/>
                <a:gd name="connsiteY12" fmla="*/ 114300 h 1034415"/>
                <a:gd name="connsiteX13" fmla="*/ 987946 w 1308082"/>
                <a:gd name="connsiteY13" fmla="*/ 116937 h 1034415"/>
                <a:gd name="connsiteX14" fmla="*/ 961372 w 1308082"/>
                <a:gd name="connsiteY14" fmla="*/ 147307 h 1034415"/>
                <a:gd name="connsiteX15" fmla="*/ 1014712 w 1308082"/>
                <a:gd name="connsiteY15" fmla="*/ 196837 h 1034415"/>
                <a:gd name="connsiteX16" fmla="*/ 1016617 w 1308082"/>
                <a:gd name="connsiteY16" fmla="*/ 229222 h 1034415"/>
                <a:gd name="connsiteX17" fmla="*/ 1081387 w 1308082"/>
                <a:gd name="connsiteY17" fmla="*/ 257797 h 1034415"/>
                <a:gd name="connsiteX18" fmla="*/ 986137 w 1308082"/>
                <a:gd name="connsiteY18" fmla="*/ 261607 h 1034415"/>
                <a:gd name="connsiteX19" fmla="*/ 980422 w 1308082"/>
                <a:gd name="connsiteY19" fmla="*/ 297802 h 1034415"/>
                <a:gd name="connsiteX20" fmla="*/ 1035667 w 1308082"/>
                <a:gd name="connsiteY20" fmla="*/ 320662 h 1034415"/>
                <a:gd name="connsiteX21" fmla="*/ 991852 w 1308082"/>
                <a:gd name="connsiteY21" fmla="*/ 358762 h 1034415"/>
                <a:gd name="connsiteX22" fmla="*/ 1029952 w 1308082"/>
                <a:gd name="connsiteY22" fmla="*/ 391147 h 1034415"/>
                <a:gd name="connsiteX23" fmla="*/ 1094722 w 1308082"/>
                <a:gd name="connsiteY23" fmla="*/ 349237 h 1034415"/>
                <a:gd name="connsiteX24" fmla="*/ 1123297 w 1308082"/>
                <a:gd name="connsiteY24" fmla="*/ 393052 h 1034415"/>
                <a:gd name="connsiteX25" fmla="*/ 1083292 w 1308082"/>
                <a:gd name="connsiteY25" fmla="*/ 410197 h 1034415"/>
                <a:gd name="connsiteX26" fmla="*/ 1090912 w 1308082"/>
                <a:gd name="connsiteY26" fmla="*/ 503542 h 1034415"/>
                <a:gd name="connsiteX27" fmla="*/ 1123088 w 1308082"/>
                <a:gd name="connsiteY27" fmla="*/ 499618 h 1034415"/>
                <a:gd name="connsiteX28" fmla="*/ 1121392 w 1308082"/>
                <a:gd name="connsiteY28" fmla="*/ 501637 h 1034415"/>
                <a:gd name="connsiteX29" fmla="*/ 1129012 w 1308082"/>
                <a:gd name="connsiteY29" fmla="*/ 564502 h 1034415"/>
                <a:gd name="connsiteX30" fmla="*/ 1123297 w 1308082"/>
                <a:gd name="connsiteY30" fmla="*/ 621652 h 1034415"/>
                <a:gd name="connsiteX31" fmla="*/ 1157587 w 1308082"/>
                <a:gd name="connsiteY31" fmla="*/ 678802 h 1034415"/>
                <a:gd name="connsiteX32" fmla="*/ 1165207 w 1308082"/>
                <a:gd name="connsiteY32" fmla="*/ 724522 h 1034415"/>
                <a:gd name="connsiteX33" fmla="*/ 1235692 w 1308082"/>
                <a:gd name="connsiteY33" fmla="*/ 722617 h 1034415"/>
                <a:gd name="connsiteX34" fmla="*/ 1308082 w 1308082"/>
                <a:gd name="connsiteY34" fmla="*/ 915022 h 1034415"/>
                <a:gd name="connsiteX35" fmla="*/ 1277602 w 1308082"/>
                <a:gd name="connsiteY35" fmla="*/ 916927 h 1034415"/>
                <a:gd name="connsiteX36" fmla="*/ 1229977 w 1308082"/>
                <a:gd name="connsiteY36" fmla="*/ 859777 h 1034415"/>
                <a:gd name="connsiteX37" fmla="*/ 1151872 w 1308082"/>
                <a:gd name="connsiteY37" fmla="*/ 831202 h 1034415"/>
                <a:gd name="connsiteX38" fmla="*/ 1129012 w 1308082"/>
                <a:gd name="connsiteY38" fmla="*/ 846442 h 1034415"/>
                <a:gd name="connsiteX39" fmla="*/ 1079482 w 1308082"/>
                <a:gd name="connsiteY39" fmla="*/ 882637 h 1034415"/>
                <a:gd name="connsiteX40" fmla="*/ 1039477 w 1308082"/>
                <a:gd name="connsiteY40" fmla="*/ 884542 h 1034415"/>
                <a:gd name="connsiteX41" fmla="*/ 1039478 w 1308082"/>
                <a:gd name="connsiteY41" fmla="*/ 884543 h 1034415"/>
                <a:gd name="connsiteX42" fmla="*/ 1022333 w 1308082"/>
                <a:gd name="connsiteY42" fmla="*/ 915022 h 1034415"/>
                <a:gd name="connsiteX43" fmla="*/ 957563 w 1308082"/>
                <a:gd name="connsiteY43" fmla="*/ 795007 h 1034415"/>
                <a:gd name="connsiteX44" fmla="*/ 856598 w 1308082"/>
                <a:gd name="connsiteY44" fmla="*/ 829297 h 1034415"/>
                <a:gd name="connsiteX45" fmla="*/ 854693 w 1308082"/>
                <a:gd name="connsiteY45" fmla="*/ 808342 h 1034415"/>
                <a:gd name="connsiteX46" fmla="*/ 807068 w 1308082"/>
                <a:gd name="connsiteY46" fmla="*/ 802627 h 1034415"/>
                <a:gd name="connsiteX47" fmla="*/ 799448 w 1308082"/>
                <a:gd name="connsiteY47" fmla="*/ 953122 h 1034415"/>
                <a:gd name="connsiteX48" fmla="*/ 763253 w 1308082"/>
                <a:gd name="connsiteY48" fmla="*/ 951217 h 1034415"/>
                <a:gd name="connsiteX49" fmla="*/ 664193 w 1308082"/>
                <a:gd name="connsiteY49" fmla="*/ 989317 h 1034415"/>
                <a:gd name="connsiteX50" fmla="*/ 641333 w 1308082"/>
                <a:gd name="connsiteY50" fmla="*/ 974077 h 1034415"/>
                <a:gd name="connsiteX51" fmla="*/ 595613 w 1308082"/>
                <a:gd name="connsiteY51" fmla="*/ 981697 h 1034415"/>
                <a:gd name="connsiteX52" fmla="*/ 547988 w 1308082"/>
                <a:gd name="connsiteY52" fmla="*/ 934072 h 1034415"/>
                <a:gd name="connsiteX53" fmla="*/ 492743 w 1308082"/>
                <a:gd name="connsiteY53" fmla="*/ 913117 h 1034415"/>
                <a:gd name="connsiteX54" fmla="*/ 467978 w 1308082"/>
                <a:gd name="connsiteY54" fmla="*/ 939787 h 1034415"/>
                <a:gd name="connsiteX55" fmla="*/ 418448 w 1308082"/>
                <a:gd name="connsiteY55" fmla="*/ 924547 h 1034415"/>
                <a:gd name="connsiteX56" fmla="*/ 399398 w 1308082"/>
                <a:gd name="connsiteY56" fmla="*/ 926452 h 1034415"/>
                <a:gd name="connsiteX57" fmla="*/ 393683 w 1308082"/>
                <a:gd name="connsiteY57" fmla="*/ 928357 h 1034415"/>
                <a:gd name="connsiteX58" fmla="*/ 378443 w 1308082"/>
                <a:gd name="connsiteY58" fmla="*/ 934072 h 1034415"/>
                <a:gd name="connsiteX59" fmla="*/ 365108 w 1308082"/>
                <a:gd name="connsiteY59" fmla="*/ 1033132 h 1034415"/>
                <a:gd name="connsiteX60" fmla="*/ 365069 w 1308082"/>
                <a:gd name="connsiteY60" fmla="*/ 1034415 h 1034415"/>
                <a:gd name="connsiteX61" fmla="*/ 297180 w 1308082"/>
                <a:gd name="connsiteY61" fmla="*/ 1034415 h 1034415"/>
                <a:gd name="connsiteX62" fmla="*/ 264795 w 1308082"/>
                <a:gd name="connsiteY62" fmla="*/ 1005840 h 1034415"/>
                <a:gd name="connsiteX63" fmla="*/ 188595 w 1308082"/>
                <a:gd name="connsiteY63" fmla="*/ 996315 h 1034415"/>
                <a:gd name="connsiteX64" fmla="*/ 200025 w 1308082"/>
                <a:gd name="connsiteY64" fmla="*/ 942975 h 1034415"/>
                <a:gd name="connsiteX65" fmla="*/ 114300 w 1308082"/>
                <a:gd name="connsiteY65" fmla="*/ 933450 h 1034415"/>
                <a:gd name="connsiteX66" fmla="*/ 100965 w 1308082"/>
                <a:gd name="connsiteY66" fmla="*/ 883920 h 1034415"/>
                <a:gd name="connsiteX67" fmla="*/ 0 w 1308082"/>
                <a:gd name="connsiteY67" fmla="*/ 786765 h 1034415"/>
                <a:gd name="connsiteX68" fmla="*/ 1905 w 1308082"/>
                <a:gd name="connsiteY68" fmla="*/ 769620 h 1034415"/>
                <a:gd name="connsiteX69" fmla="*/ 60960 w 1308082"/>
                <a:gd name="connsiteY69" fmla="*/ 697230 h 1034415"/>
                <a:gd name="connsiteX70" fmla="*/ 85725 w 1308082"/>
                <a:gd name="connsiteY70" fmla="*/ 668655 h 1034415"/>
                <a:gd name="connsiteX71" fmla="*/ 120015 w 1308082"/>
                <a:gd name="connsiteY71" fmla="*/ 544830 h 1034415"/>
                <a:gd name="connsiteX72" fmla="*/ 144780 w 1308082"/>
                <a:gd name="connsiteY72" fmla="*/ 436245 h 1034415"/>
                <a:gd name="connsiteX73" fmla="*/ 201930 w 1308082"/>
                <a:gd name="connsiteY73" fmla="*/ 381000 h 1034415"/>
                <a:gd name="connsiteX74" fmla="*/ 257175 w 1308082"/>
                <a:gd name="connsiteY74" fmla="*/ 451485 h 1034415"/>
                <a:gd name="connsiteX75" fmla="*/ 320040 w 1308082"/>
                <a:gd name="connsiteY75" fmla="*/ 400050 h 1034415"/>
                <a:gd name="connsiteX76" fmla="*/ 430530 w 1308082"/>
                <a:gd name="connsiteY76" fmla="*/ 504825 h 1034415"/>
                <a:gd name="connsiteX77" fmla="*/ 459105 w 1308082"/>
                <a:gd name="connsiteY77" fmla="*/ 470535 h 1034415"/>
                <a:gd name="connsiteX78" fmla="*/ 390525 w 1308082"/>
                <a:gd name="connsiteY78" fmla="*/ 422910 h 1034415"/>
                <a:gd name="connsiteX79" fmla="*/ 413385 w 1308082"/>
                <a:gd name="connsiteY79" fmla="*/ 363855 h 1034415"/>
                <a:gd name="connsiteX80" fmla="*/ 451485 w 1308082"/>
                <a:gd name="connsiteY80" fmla="*/ 371475 h 1034415"/>
                <a:gd name="connsiteX81" fmla="*/ 455295 w 1308082"/>
                <a:gd name="connsiteY81" fmla="*/ 327660 h 1034415"/>
                <a:gd name="connsiteX82" fmla="*/ 514350 w 1308082"/>
                <a:gd name="connsiteY82" fmla="*/ 325755 h 1034415"/>
                <a:gd name="connsiteX83" fmla="*/ 520065 w 1308082"/>
                <a:gd name="connsiteY83" fmla="*/ 401955 h 1034415"/>
                <a:gd name="connsiteX84" fmla="*/ 582930 w 1308082"/>
                <a:gd name="connsiteY84" fmla="*/ 424815 h 1034415"/>
                <a:gd name="connsiteX85" fmla="*/ 605790 w 1308082"/>
                <a:gd name="connsiteY85" fmla="*/ 369570 h 1034415"/>
                <a:gd name="connsiteX86" fmla="*/ 586740 w 1308082"/>
                <a:gd name="connsiteY86" fmla="*/ 320040 h 1034415"/>
                <a:gd name="connsiteX87" fmla="*/ 662940 w 1308082"/>
                <a:gd name="connsiteY87" fmla="*/ 323850 h 1034415"/>
                <a:gd name="connsiteX88" fmla="*/ 706755 w 1308082"/>
                <a:gd name="connsiteY88" fmla="*/ 339090 h 1034415"/>
                <a:gd name="connsiteX89" fmla="*/ 664845 w 1308082"/>
                <a:gd name="connsiteY89" fmla="*/ 276225 h 1034415"/>
                <a:gd name="connsiteX90" fmla="*/ 716280 w 1308082"/>
                <a:gd name="connsiteY90" fmla="*/ 260985 h 1034415"/>
                <a:gd name="connsiteX91" fmla="*/ 697230 w 1308082"/>
                <a:gd name="connsiteY91" fmla="*/ 139065 h 1034415"/>
                <a:gd name="connsiteX92" fmla="*/ 769620 w 1308082"/>
                <a:gd name="connsiteY92" fmla="*/ 116205 h 1034415"/>
                <a:gd name="connsiteX93" fmla="*/ 857250 w 1308082"/>
                <a:gd name="connsiteY93"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62082 w 1308082"/>
                <a:gd name="connsiteY5" fmla="*/ 510432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1262082 w 1308082"/>
                <a:gd name="connsiteY9" fmla="*/ 510432 h 1034415"/>
                <a:gd name="connsiteX10" fmla="*/ 857250 w 1308082"/>
                <a:gd name="connsiteY10" fmla="*/ 0 h 1034415"/>
                <a:gd name="connsiteX11" fmla="*/ 984885 w 1308082"/>
                <a:gd name="connsiteY11" fmla="*/ 114300 h 1034415"/>
                <a:gd name="connsiteX12" fmla="*/ 987946 w 1308082"/>
                <a:gd name="connsiteY12" fmla="*/ 116937 h 1034415"/>
                <a:gd name="connsiteX13" fmla="*/ 961372 w 1308082"/>
                <a:gd name="connsiteY13" fmla="*/ 147307 h 1034415"/>
                <a:gd name="connsiteX14" fmla="*/ 1014712 w 1308082"/>
                <a:gd name="connsiteY14" fmla="*/ 196837 h 1034415"/>
                <a:gd name="connsiteX15" fmla="*/ 1016617 w 1308082"/>
                <a:gd name="connsiteY15" fmla="*/ 229222 h 1034415"/>
                <a:gd name="connsiteX16" fmla="*/ 1081387 w 1308082"/>
                <a:gd name="connsiteY16" fmla="*/ 257797 h 1034415"/>
                <a:gd name="connsiteX17" fmla="*/ 986137 w 1308082"/>
                <a:gd name="connsiteY17" fmla="*/ 261607 h 1034415"/>
                <a:gd name="connsiteX18" fmla="*/ 980422 w 1308082"/>
                <a:gd name="connsiteY18" fmla="*/ 297802 h 1034415"/>
                <a:gd name="connsiteX19" fmla="*/ 1035667 w 1308082"/>
                <a:gd name="connsiteY19" fmla="*/ 320662 h 1034415"/>
                <a:gd name="connsiteX20" fmla="*/ 991852 w 1308082"/>
                <a:gd name="connsiteY20" fmla="*/ 358762 h 1034415"/>
                <a:gd name="connsiteX21" fmla="*/ 1029952 w 1308082"/>
                <a:gd name="connsiteY21" fmla="*/ 391147 h 1034415"/>
                <a:gd name="connsiteX22" fmla="*/ 1094722 w 1308082"/>
                <a:gd name="connsiteY22" fmla="*/ 349237 h 1034415"/>
                <a:gd name="connsiteX23" fmla="*/ 1123297 w 1308082"/>
                <a:gd name="connsiteY23" fmla="*/ 393052 h 1034415"/>
                <a:gd name="connsiteX24" fmla="*/ 1083292 w 1308082"/>
                <a:gd name="connsiteY24" fmla="*/ 410197 h 1034415"/>
                <a:gd name="connsiteX25" fmla="*/ 1090912 w 1308082"/>
                <a:gd name="connsiteY25" fmla="*/ 503542 h 1034415"/>
                <a:gd name="connsiteX26" fmla="*/ 1123088 w 1308082"/>
                <a:gd name="connsiteY26" fmla="*/ 499618 h 1034415"/>
                <a:gd name="connsiteX27" fmla="*/ 1121392 w 1308082"/>
                <a:gd name="connsiteY27" fmla="*/ 501637 h 1034415"/>
                <a:gd name="connsiteX28" fmla="*/ 1129012 w 1308082"/>
                <a:gd name="connsiteY28" fmla="*/ 564502 h 1034415"/>
                <a:gd name="connsiteX29" fmla="*/ 1123297 w 1308082"/>
                <a:gd name="connsiteY29" fmla="*/ 621652 h 1034415"/>
                <a:gd name="connsiteX30" fmla="*/ 1157587 w 1308082"/>
                <a:gd name="connsiteY30" fmla="*/ 678802 h 1034415"/>
                <a:gd name="connsiteX31" fmla="*/ 1165207 w 1308082"/>
                <a:gd name="connsiteY31" fmla="*/ 724522 h 1034415"/>
                <a:gd name="connsiteX32" fmla="*/ 1235692 w 1308082"/>
                <a:gd name="connsiteY32" fmla="*/ 722617 h 1034415"/>
                <a:gd name="connsiteX33" fmla="*/ 1308082 w 1308082"/>
                <a:gd name="connsiteY33" fmla="*/ 915022 h 1034415"/>
                <a:gd name="connsiteX34" fmla="*/ 1277602 w 1308082"/>
                <a:gd name="connsiteY34" fmla="*/ 916927 h 1034415"/>
                <a:gd name="connsiteX35" fmla="*/ 1229977 w 1308082"/>
                <a:gd name="connsiteY35" fmla="*/ 859777 h 1034415"/>
                <a:gd name="connsiteX36" fmla="*/ 1151872 w 1308082"/>
                <a:gd name="connsiteY36" fmla="*/ 831202 h 1034415"/>
                <a:gd name="connsiteX37" fmla="*/ 1129012 w 1308082"/>
                <a:gd name="connsiteY37" fmla="*/ 846442 h 1034415"/>
                <a:gd name="connsiteX38" fmla="*/ 1079482 w 1308082"/>
                <a:gd name="connsiteY38" fmla="*/ 882637 h 1034415"/>
                <a:gd name="connsiteX39" fmla="*/ 1039477 w 1308082"/>
                <a:gd name="connsiteY39" fmla="*/ 884542 h 1034415"/>
                <a:gd name="connsiteX40" fmla="*/ 1039478 w 1308082"/>
                <a:gd name="connsiteY40" fmla="*/ 884543 h 1034415"/>
                <a:gd name="connsiteX41" fmla="*/ 1022333 w 1308082"/>
                <a:gd name="connsiteY41" fmla="*/ 915022 h 1034415"/>
                <a:gd name="connsiteX42" fmla="*/ 957563 w 1308082"/>
                <a:gd name="connsiteY42" fmla="*/ 795007 h 1034415"/>
                <a:gd name="connsiteX43" fmla="*/ 856598 w 1308082"/>
                <a:gd name="connsiteY43" fmla="*/ 829297 h 1034415"/>
                <a:gd name="connsiteX44" fmla="*/ 854693 w 1308082"/>
                <a:gd name="connsiteY44" fmla="*/ 808342 h 1034415"/>
                <a:gd name="connsiteX45" fmla="*/ 807068 w 1308082"/>
                <a:gd name="connsiteY45" fmla="*/ 802627 h 1034415"/>
                <a:gd name="connsiteX46" fmla="*/ 799448 w 1308082"/>
                <a:gd name="connsiteY46" fmla="*/ 953122 h 1034415"/>
                <a:gd name="connsiteX47" fmla="*/ 763253 w 1308082"/>
                <a:gd name="connsiteY47" fmla="*/ 951217 h 1034415"/>
                <a:gd name="connsiteX48" fmla="*/ 664193 w 1308082"/>
                <a:gd name="connsiteY48" fmla="*/ 989317 h 1034415"/>
                <a:gd name="connsiteX49" fmla="*/ 641333 w 1308082"/>
                <a:gd name="connsiteY49" fmla="*/ 974077 h 1034415"/>
                <a:gd name="connsiteX50" fmla="*/ 595613 w 1308082"/>
                <a:gd name="connsiteY50" fmla="*/ 981697 h 1034415"/>
                <a:gd name="connsiteX51" fmla="*/ 547988 w 1308082"/>
                <a:gd name="connsiteY51" fmla="*/ 934072 h 1034415"/>
                <a:gd name="connsiteX52" fmla="*/ 492743 w 1308082"/>
                <a:gd name="connsiteY52" fmla="*/ 913117 h 1034415"/>
                <a:gd name="connsiteX53" fmla="*/ 467978 w 1308082"/>
                <a:gd name="connsiteY53" fmla="*/ 939787 h 1034415"/>
                <a:gd name="connsiteX54" fmla="*/ 418448 w 1308082"/>
                <a:gd name="connsiteY54" fmla="*/ 924547 h 1034415"/>
                <a:gd name="connsiteX55" fmla="*/ 399398 w 1308082"/>
                <a:gd name="connsiteY55" fmla="*/ 926452 h 1034415"/>
                <a:gd name="connsiteX56" fmla="*/ 393683 w 1308082"/>
                <a:gd name="connsiteY56" fmla="*/ 928357 h 1034415"/>
                <a:gd name="connsiteX57" fmla="*/ 378443 w 1308082"/>
                <a:gd name="connsiteY57" fmla="*/ 934072 h 1034415"/>
                <a:gd name="connsiteX58" fmla="*/ 365108 w 1308082"/>
                <a:gd name="connsiteY58" fmla="*/ 1033132 h 1034415"/>
                <a:gd name="connsiteX59" fmla="*/ 365069 w 1308082"/>
                <a:gd name="connsiteY59" fmla="*/ 1034415 h 1034415"/>
                <a:gd name="connsiteX60" fmla="*/ 297180 w 1308082"/>
                <a:gd name="connsiteY60" fmla="*/ 1034415 h 1034415"/>
                <a:gd name="connsiteX61" fmla="*/ 264795 w 1308082"/>
                <a:gd name="connsiteY61" fmla="*/ 1005840 h 1034415"/>
                <a:gd name="connsiteX62" fmla="*/ 188595 w 1308082"/>
                <a:gd name="connsiteY62" fmla="*/ 996315 h 1034415"/>
                <a:gd name="connsiteX63" fmla="*/ 200025 w 1308082"/>
                <a:gd name="connsiteY63" fmla="*/ 942975 h 1034415"/>
                <a:gd name="connsiteX64" fmla="*/ 114300 w 1308082"/>
                <a:gd name="connsiteY64" fmla="*/ 933450 h 1034415"/>
                <a:gd name="connsiteX65" fmla="*/ 100965 w 1308082"/>
                <a:gd name="connsiteY65" fmla="*/ 883920 h 1034415"/>
                <a:gd name="connsiteX66" fmla="*/ 0 w 1308082"/>
                <a:gd name="connsiteY66" fmla="*/ 786765 h 1034415"/>
                <a:gd name="connsiteX67" fmla="*/ 1905 w 1308082"/>
                <a:gd name="connsiteY67" fmla="*/ 769620 h 1034415"/>
                <a:gd name="connsiteX68" fmla="*/ 60960 w 1308082"/>
                <a:gd name="connsiteY68" fmla="*/ 697230 h 1034415"/>
                <a:gd name="connsiteX69" fmla="*/ 85725 w 1308082"/>
                <a:gd name="connsiteY69" fmla="*/ 668655 h 1034415"/>
                <a:gd name="connsiteX70" fmla="*/ 120015 w 1308082"/>
                <a:gd name="connsiteY70" fmla="*/ 544830 h 1034415"/>
                <a:gd name="connsiteX71" fmla="*/ 144780 w 1308082"/>
                <a:gd name="connsiteY71" fmla="*/ 436245 h 1034415"/>
                <a:gd name="connsiteX72" fmla="*/ 201930 w 1308082"/>
                <a:gd name="connsiteY72" fmla="*/ 381000 h 1034415"/>
                <a:gd name="connsiteX73" fmla="*/ 257175 w 1308082"/>
                <a:gd name="connsiteY73" fmla="*/ 451485 h 1034415"/>
                <a:gd name="connsiteX74" fmla="*/ 320040 w 1308082"/>
                <a:gd name="connsiteY74" fmla="*/ 400050 h 1034415"/>
                <a:gd name="connsiteX75" fmla="*/ 430530 w 1308082"/>
                <a:gd name="connsiteY75" fmla="*/ 504825 h 1034415"/>
                <a:gd name="connsiteX76" fmla="*/ 459105 w 1308082"/>
                <a:gd name="connsiteY76" fmla="*/ 470535 h 1034415"/>
                <a:gd name="connsiteX77" fmla="*/ 390525 w 1308082"/>
                <a:gd name="connsiteY77" fmla="*/ 422910 h 1034415"/>
                <a:gd name="connsiteX78" fmla="*/ 413385 w 1308082"/>
                <a:gd name="connsiteY78" fmla="*/ 363855 h 1034415"/>
                <a:gd name="connsiteX79" fmla="*/ 451485 w 1308082"/>
                <a:gd name="connsiteY79" fmla="*/ 371475 h 1034415"/>
                <a:gd name="connsiteX80" fmla="*/ 455295 w 1308082"/>
                <a:gd name="connsiteY80" fmla="*/ 327660 h 1034415"/>
                <a:gd name="connsiteX81" fmla="*/ 514350 w 1308082"/>
                <a:gd name="connsiteY81" fmla="*/ 325755 h 1034415"/>
                <a:gd name="connsiteX82" fmla="*/ 520065 w 1308082"/>
                <a:gd name="connsiteY82" fmla="*/ 401955 h 1034415"/>
                <a:gd name="connsiteX83" fmla="*/ 582930 w 1308082"/>
                <a:gd name="connsiteY83" fmla="*/ 424815 h 1034415"/>
                <a:gd name="connsiteX84" fmla="*/ 605790 w 1308082"/>
                <a:gd name="connsiteY84" fmla="*/ 369570 h 1034415"/>
                <a:gd name="connsiteX85" fmla="*/ 586740 w 1308082"/>
                <a:gd name="connsiteY85" fmla="*/ 320040 h 1034415"/>
                <a:gd name="connsiteX86" fmla="*/ 662940 w 1308082"/>
                <a:gd name="connsiteY86" fmla="*/ 323850 h 1034415"/>
                <a:gd name="connsiteX87" fmla="*/ 706755 w 1308082"/>
                <a:gd name="connsiteY87" fmla="*/ 339090 h 1034415"/>
                <a:gd name="connsiteX88" fmla="*/ 664845 w 1308082"/>
                <a:gd name="connsiteY88" fmla="*/ 276225 h 1034415"/>
                <a:gd name="connsiteX89" fmla="*/ 716280 w 1308082"/>
                <a:gd name="connsiteY89" fmla="*/ 260985 h 1034415"/>
                <a:gd name="connsiteX90" fmla="*/ 697230 w 1308082"/>
                <a:gd name="connsiteY90" fmla="*/ 139065 h 1034415"/>
                <a:gd name="connsiteX91" fmla="*/ 769620 w 1308082"/>
                <a:gd name="connsiteY91" fmla="*/ 116205 h 1034415"/>
                <a:gd name="connsiteX92" fmla="*/ 857250 w 1308082"/>
                <a:gd name="connsiteY92"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82802 w 1308082"/>
                <a:gd name="connsiteY5" fmla="*/ 524378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857250 w 1308082"/>
                <a:gd name="connsiteY9" fmla="*/ 0 h 1034415"/>
                <a:gd name="connsiteX10" fmla="*/ 984885 w 1308082"/>
                <a:gd name="connsiteY10" fmla="*/ 114300 h 1034415"/>
                <a:gd name="connsiteX11" fmla="*/ 987946 w 1308082"/>
                <a:gd name="connsiteY11" fmla="*/ 116937 h 1034415"/>
                <a:gd name="connsiteX12" fmla="*/ 961372 w 1308082"/>
                <a:gd name="connsiteY12" fmla="*/ 147307 h 1034415"/>
                <a:gd name="connsiteX13" fmla="*/ 1014712 w 1308082"/>
                <a:gd name="connsiteY13" fmla="*/ 196837 h 1034415"/>
                <a:gd name="connsiteX14" fmla="*/ 1016617 w 1308082"/>
                <a:gd name="connsiteY14" fmla="*/ 229222 h 1034415"/>
                <a:gd name="connsiteX15" fmla="*/ 1081387 w 1308082"/>
                <a:gd name="connsiteY15" fmla="*/ 257797 h 1034415"/>
                <a:gd name="connsiteX16" fmla="*/ 986137 w 1308082"/>
                <a:gd name="connsiteY16" fmla="*/ 261607 h 1034415"/>
                <a:gd name="connsiteX17" fmla="*/ 980422 w 1308082"/>
                <a:gd name="connsiteY17" fmla="*/ 297802 h 1034415"/>
                <a:gd name="connsiteX18" fmla="*/ 1035667 w 1308082"/>
                <a:gd name="connsiteY18" fmla="*/ 320662 h 1034415"/>
                <a:gd name="connsiteX19" fmla="*/ 991852 w 1308082"/>
                <a:gd name="connsiteY19" fmla="*/ 358762 h 1034415"/>
                <a:gd name="connsiteX20" fmla="*/ 1029952 w 1308082"/>
                <a:gd name="connsiteY20" fmla="*/ 391147 h 1034415"/>
                <a:gd name="connsiteX21" fmla="*/ 1094722 w 1308082"/>
                <a:gd name="connsiteY21" fmla="*/ 349237 h 1034415"/>
                <a:gd name="connsiteX22" fmla="*/ 1123297 w 1308082"/>
                <a:gd name="connsiteY22" fmla="*/ 393052 h 1034415"/>
                <a:gd name="connsiteX23" fmla="*/ 1083292 w 1308082"/>
                <a:gd name="connsiteY23" fmla="*/ 410197 h 1034415"/>
                <a:gd name="connsiteX24" fmla="*/ 1090912 w 1308082"/>
                <a:gd name="connsiteY24" fmla="*/ 503542 h 1034415"/>
                <a:gd name="connsiteX25" fmla="*/ 1123088 w 1308082"/>
                <a:gd name="connsiteY25" fmla="*/ 499618 h 1034415"/>
                <a:gd name="connsiteX26" fmla="*/ 1121392 w 1308082"/>
                <a:gd name="connsiteY26" fmla="*/ 501637 h 1034415"/>
                <a:gd name="connsiteX27" fmla="*/ 1129012 w 1308082"/>
                <a:gd name="connsiteY27" fmla="*/ 564502 h 1034415"/>
                <a:gd name="connsiteX28" fmla="*/ 1123297 w 1308082"/>
                <a:gd name="connsiteY28" fmla="*/ 621652 h 1034415"/>
                <a:gd name="connsiteX29" fmla="*/ 1157587 w 1308082"/>
                <a:gd name="connsiteY29" fmla="*/ 678802 h 1034415"/>
                <a:gd name="connsiteX30" fmla="*/ 1165207 w 1308082"/>
                <a:gd name="connsiteY30" fmla="*/ 724522 h 1034415"/>
                <a:gd name="connsiteX31" fmla="*/ 1235692 w 1308082"/>
                <a:gd name="connsiteY31" fmla="*/ 722617 h 1034415"/>
                <a:gd name="connsiteX32" fmla="*/ 1308082 w 1308082"/>
                <a:gd name="connsiteY32" fmla="*/ 915022 h 1034415"/>
                <a:gd name="connsiteX33" fmla="*/ 1277602 w 1308082"/>
                <a:gd name="connsiteY33" fmla="*/ 916927 h 1034415"/>
                <a:gd name="connsiteX34" fmla="*/ 1229977 w 1308082"/>
                <a:gd name="connsiteY34" fmla="*/ 859777 h 1034415"/>
                <a:gd name="connsiteX35" fmla="*/ 1151872 w 1308082"/>
                <a:gd name="connsiteY35" fmla="*/ 831202 h 1034415"/>
                <a:gd name="connsiteX36" fmla="*/ 1129012 w 1308082"/>
                <a:gd name="connsiteY36" fmla="*/ 846442 h 1034415"/>
                <a:gd name="connsiteX37" fmla="*/ 1079482 w 1308082"/>
                <a:gd name="connsiteY37" fmla="*/ 882637 h 1034415"/>
                <a:gd name="connsiteX38" fmla="*/ 1039477 w 1308082"/>
                <a:gd name="connsiteY38" fmla="*/ 884542 h 1034415"/>
                <a:gd name="connsiteX39" fmla="*/ 1039478 w 1308082"/>
                <a:gd name="connsiteY39" fmla="*/ 884543 h 1034415"/>
                <a:gd name="connsiteX40" fmla="*/ 1022333 w 1308082"/>
                <a:gd name="connsiteY40" fmla="*/ 915022 h 1034415"/>
                <a:gd name="connsiteX41" fmla="*/ 957563 w 1308082"/>
                <a:gd name="connsiteY41" fmla="*/ 795007 h 1034415"/>
                <a:gd name="connsiteX42" fmla="*/ 856598 w 1308082"/>
                <a:gd name="connsiteY42" fmla="*/ 829297 h 1034415"/>
                <a:gd name="connsiteX43" fmla="*/ 854693 w 1308082"/>
                <a:gd name="connsiteY43" fmla="*/ 808342 h 1034415"/>
                <a:gd name="connsiteX44" fmla="*/ 807068 w 1308082"/>
                <a:gd name="connsiteY44" fmla="*/ 802627 h 1034415"/>
                <a:gd name="connsiteX45" fmla="*/ 799448 w 1308082"/>
                <a:gd name="connsiteY45" fmla="*/ 953122 h 1034415"/>
                <a:gd name="connsiteX46" fmla="*/ 763253 w 1308082"/>
                <a:gd name="connsiteY46" fmla="*/ 951217 h 1034415"/>
                <a:gd name="connsiteX47" fmla="*/ 664193 w 1308082"/>
                <a:gd name="connsiteY47" fmla="*/ 989317 h 1034415"/>
                <a:gd name="connsiteX48" fmla="*/ 641333 w 1308082"/>
                <a:gd name="connsiteY48" fmla="*/ 974077 h 1034415"/>
                <a:gd name="connsiteX49" fmla="*/ 595613 w 1308082"/>
                <a:gd name="connsiteY49" fmla="*/ 981697 h 1034415"/>
                <a:gd name="connsiteX50" fmla="*/ 547988 w 1308082"/>
                <a:gd name="connsiteY50" fmla="*/ 934072 h 1034415"/>
                <a:gd name="connsiteX51" fmla="*/ 492743 w 1308082"/>
                <a:gd name="connsiteY51" fmla="*/ 913117 h 1034415"/>
                <a:gd name="connsiteX52" fmla="*/ 467978 w 1308082"/>
                <a:gd name="connsiteY52" fmla="*/ 939787 h 1034415"/>
                <a:gd name="connsiteX53" fmla="*/ 418448 w 1308082"/>
                <a:gd name="connsiteY53" fmla="*/ 924547 h 1034415"/>
                <a:gd name="connsiteX54" fmla="*/ 399398 w 1308082"/>
                <a:gd name="connsiteY54" fmla="*/ 926452 h 1034415"/>
                <a:gd name="connsiteX55" fmla="*/ 393683 w 1308082"/>
                <a:gd name="connsiteY55" fmla="*/ 928357 h 1034415"/>
                <a:gd name="connsiteX56" fmla="*/ 378443 w 1308082"/>
                <a:gd name="connsiteY56" fmla="*/ 934072 h 1034415"/>
                <a:gd name="connsiteX57" fmla="*/ 365108 w 1308082"/>
                <a:gd name="connsiteY57" fmla="*/ 1033132 h 1034415"/>
                <a:gd name="connsiteX58" fmla="*/ 365069 w 1308082"/>
                <a:gd name="connsiteY58" fmla="*/ 1034415 h 1034415"/>
                <a:gd name="connsiteX59" fmla="*/ 297180 w 1308082"/>
                <a:gd name="connsiteY59" fmla="*/ 1034415 h 1034415"/>
                <a:gd name="connsiteX60" fmla="*/ 264795 w 1308082"/>
                <a:gd name="connsiteY60" fmla="*/ 1005840 h 1034415"/>
                <a:gd name="connsiteX61" fmla="*/ 188595 w 1308082"/>
                <a:gd name="connsiteY61" fmla="*/ 996315 h 1034415"/>
                <a:gd name="connsiteX62" fmla="*/ 200025 w 1308082"/>
                <a:gd name="connsiteY62" fmla="*/ 942975 h 1034415"/>
                <a:gd name="connsiteX63" fmla="*/ 114300 w 1308082"/>
                <a:gd name="connsiteY63" fmla="*/ 933450 h 1034415"/>
                <a:gd name="connsiteX64" fmla="*/ 100965 w 1308082"/>
                <a:gd name="connsiteY64" fmla="*/ 883920 h 1034415"/>
                <a:gd name="connsiteX65" fmla="*/ 0 w 1308082"/>
                <a:gd name="connsiteY65" fmla="*/ 786765 h 1034415"/>
                <a:gd name="connsiteX66" fmla="*/ 1905 w 1308082"/>
                <a:gd name="connsiteY66" fmla="*/ 769620 h 1034415"/>
                <a:gd name="connsiteX67" fmla="*/ 60960 w 1308082"/>
                <a:gd name="connsiteY67" fmla="*/ 697230 h 1034415"/>
                <a:gd name="connsiteX68" fmla="*/ 85725 w 1308082"/>
                <a:gd name="connsiteY68" fmla="*/ 668655 h 1034415"/>
                <a:gd name="connsiteX69" fmla="*/ 120015 w 1308082"/>
                <a:gd name="connsiteY69" fmla="*/ 544830 h 1034415"/>
                <a:gd name="connsiteX70" fmla="*/ 144780 w 1308082"/>
                <a:gd name="connsiteY70" fmla="*/ 436245 h 1034415"/>
                <a:gd name="connsiteX71" fmla="*/ 201930 w 1308082"/>
                <a:gd name="connsiteY71" fmla="*/ 381000 h 1034415"/>
                <a:gd name="connsiteX72" fmla="*/ 257175 w 1308082"/>
                <a:gd name="connsiteY72" fmla="*/ 451485 h 1034415"/>
                <a:gd name="connsiteX73" fmla="*/ 320040 w 1308082"/>
                <a:gd name="connsiteY73" fmla="*/ 400050 h 1034415"/>
                <a:gd name="connsiteX74" fmla="*/ 430530 w 1308082"/>
                <a:gd name="connsiteY74" fmla="*/ 504825 h 1034415"/>
                <a:gd name="connsiteX75" fmla="*/ 459105 w 1308082"/>
                <a:gd name="connsiteY75" fmla="*/ 470535 h 1034415"/>
                <a:gd name="connsiteX76" fmla="*/ 390525 w 1308082"/>
                <a:gd name="connsiteY76" fmla="*/ 422910 h 1034415"/>
                <a:gd name="connsiteX77" fmla="*/ 413385 w 1308082"/>
                <a:gd name="connsiteY77" fmla="*/ 363855 h 1034415"/>
                <a:gd name="connsiteX78" fmla="*/ 451485 w 1308082"/>
                <a:gd name="connsiteY78" fmla="*/ 371475 h 1034415"/>
                <a:gd name="connsiteX79" fmla="*/ 455295 w 1308082"/>
                <a:gd name="connsiteY79" fmla="*/ 327660 h 1034415"/>
                <a:gd name="connsiteX80" fmla="*/ 514350 w 1308082"/>
                <a:gd name="connsiteY80" fmla="*/ 325755 h 1034415"/>
                <a:gd name="connsiteX81" fmla="*/ 520065 w 1308082"/>
                <a:gd name="connsiteY81" fmla="*/ 401955 h 1034415"/>
                <a:gd name="connsiteX82" fmla="*/ 582930 w 1308082"/>
                <a:gd name="connsiteY82" fmla="*/ 424815 h 1034415"/>
                <a:gd name="connsiteX83" fmla="*/ 605790 w 1308082"/>
                <a:gd name="connsiteY83" fmla="*/ 369570 h 1034415"/>
                <a:gd name="connsiteX84" fmla="*/ 586740 w 1308082"/>
                <a:gd name="connsiteY84" fmla="*/ 320040 h 1034415"/>
                <a:gd name="connsiteX85" fmla="*/ 662940 w 1308082"/>
                <a:gd name="connsiteY85" fmla="*/ 323850 h 1034415"/>
                <a:gd name="connsiteX86" fmla="*/ 706755 w 1308082"/>
                <a:gd name="connsiteY86" fmla="*/ 339090 h 1034415"/>
                <a:gd name="connsiteX87" fmla="*/ 664845 w 1308082"/>
                <a:gd name="connsiteY87" fmla="*/ 276225 h 1034415"/>
                <a:gd name="connsiteX88" fmla="*/ 716280 w 1308082"/>
                <a:gd name="connsiteY88" fmla="*/ 260985 h 1034415"/>
                <a:gd name="connsiteX89" fmla="*/ 697230 w 1308082"/>
                <a:gd name="connsiteY89" fmla="*/ 139065 h 1034415"/>
                <a:gd name="connsiteX90" fmla="*/ 769620 w 1308082"/>
                <a:gd name="connsiteY90" fmla="*/ 116205 h 1034415"/>
                <a:gd name="connsiteX91" fmla="*/ 857250 w 1308082"/>
                <a:gd name="connsiteY91"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81571 w 1308082"/>
                <a:gd name="connsiteY5" fmla="*/ 521526 h 1034415"/>
                <a:gd name="connsiteX6" fmla="*/ 1266172 w 1308082"/>
                <a:gd name="connsiteY6" fmla="*/ 511162 h 1034415"/>
                <a:gd name="connsiteX7" fmla="*/ 1281571 w 1308082"/>
                <a:gd name="connsiteY7" fmla="*/ 521526 h 1034415"/>
                <a:gd name="connsiteX8" fmla="*/ 857250 w 1308082"/>
                <a:gd name="connsiteY8" fmla="*/ 0 h 1034415"/>
                <a:gd name="connsiteX9" fmla="*/ 984885 w 1308082"/>
                <a:gd name="connsiteY9" fmla="*/ 114300 h 1034415"/>
                <a:gd name="connsiteX10" fmla="*/ 987946 w 1308082"/>
                <a:gd name="connsiteY10" fmla="*/ 116937 h 1034415"/>
                <a:gd name="connsiteX11" fmla="*/ 961372 w 1308082"/>
                <a:gd name="connsiteY11" fmla="*/ 147307 h 1034415"/>
                <a:gd name="connsiteX12" fmla="*/ 1014712 w 1308082"/>
                <a:gd name="connsiteY12" fmla="*/ 196837 h 1034415"/>
                <a:gd name="connsiteX13" fmla="*/ 1016617 w 1308082"/>
                <a:gd name="connsiteY13" fmla="*/ 229222 h 1034415"/>
                <a:gd name="connsiteX14" fmla="*/ 1081387 w 1308082"/>
                <a:gd name="connsiteY14" fmla="*/ 257797 h 1034415"/>
                <a:gd name="connsiteX15" fmla="*/ 986137 w 1308082"/>
                <a:gd name="connsiteY15" fmla="*/ 261607 h 1034415"/>
                <a:gd name="connsiteX16" fmla="*/ 980422 w 1308082"/>
                <a:gd name="connsiteY16" fmla="*/ 297802 h 1034415"/>
                <a:gd name="connsiteX17" fmla="*/ 1035667 w 1308082"/>
                <a:gd name="connsiteY17" fmla="*/ 320662 h 1034415"/>
                <a:gd name="connsiteX18" fmla="*/ 991852 w 1308082"/>
                <a:gd name="connsiteY18" fmla="*/ 358762 h 1034415"/>
                <a:gd name="connsiteX19" fmla="*/ 1029952 w 1308082"/>
                <a:gd name="connsiteY19" fmla="*/ 391147 h 1034415"/>
                <a:gd name="connsiteX20" fmla="*/ 1094722 w 1308082"/>
                <a:gd name="connsiteY20" fmla="*/ 349237 h 1034415"/>
                <a:gd name="connsiteX21" fmla="*/ 1123297 w 1308082"/>
                <a:gd name="connsiteY21" fmla="*/ 393052 h 1034415"/>
                <a:gd name="connsiteX22" fmla="*/ 1083292 w 1308082"/>
                <a:gd name="connsiteY22" fmla="*/ 410197 h 1034415"/>
                <a:gd name="connsiteX23" fmla="*/ 1090912 w 1308082"/>
                <a:gd name="connsiteY23" fmla="*/ 503542 h 1034415"/>
                <a:gd name="connsiteX24" fmla="*/ 1123088 w 1308082"/>
                <a:gd name="connsiteY24" fmla="*/ 499618 h 1034415"/>
                <a:gd name="connsiteX25" fmla="*/ 1121392 w 1308082"/>
                <a:gd name="connsiteY25" fmla="*/ 501637 h 1034415"/>
                <a:gd name="connsiteX26" fmla="*/ 1129012 w 1308082"/>
                <a:gd name="connsiteY26" fmla="*/ 564502 h 1034415"/>
                <a:gd name="connsiteX27" fmla="*/ 1123297 w 1308082"/>
                <a:gd name="connsiteY27" fmla="*/ 621652 h 1034415"/>
                <a:gd name="connsiteX28" fmla="*/ 1157587 w 1308082"/>
                <a:gd name="connsiteY28" fmla="*/ 678802 h 1034415"/>
                <a:gd name="connsiteX29" fmla="*/ 1165207 w 1308082"/>
                <a:gd name="connsiteY29" fmla="*/ 724522 h 1034415"/>
                <a:gd name="connsiteX30" fmla="*/ 1235692 w 1308082"/>
                <a:gd name="connsiteY30" fmla="*/ 722617 h 1034415"/>
                <a:gd name="connsiteX31" fmla="*/ 1308082 w 1308082"/>
                <a:gd name="connsiteY31" fmla="*/ 915022 h 1034415"/>
                <a:gd name="connsiteX32" fmla="*/ 1277602 w 1308082"/>
                <a:gd name="connsiteY32" fmla="*/ 916927 h 1034415"/>
                <a:gd name="connsiteX33" fmla="*/ 1229977 w 1308082"/>
                <a:gd name="connsiteY33" fmla="*/ 859777 h 1034415"/>
                <a:gd name="connsiteX34" fmla="*/ 1151872 w 1308082"/>
                <a:gd name="connsiteY34" fmla="*/ 831202 h 1034415"/>
                <a:gd name="connsiteX35" fmla="*/ 1129012 w 1308082"/>
                <a:gd name="connsiteY35" fmla="*/ 846442 h 1034415"/>
                <a:gd name="connsiteX36" fmla="*/ 1079482 w 1308082"/>
                <a:gd name="connsiteY36" fmla="*/ 882637 h 1034415"/>
                <a:gd name="connsiteX37" fmla="*/ 1039477 w 1308082"/>
                <a:gd name="connsiteY37" fmla="*/ 884542 h 1034415"/>
                <a:gd name="connsiteX38" fmla="*/ 1039478 w 1308082"/>
                <a:gd name="connsiteY38" fmla="*/ 884543 h 1034415"/>
                <a:gd name="connsiteX39" fmla="*/ 1022333 w 1308082"/>
                <a:gd name="connsiteY39" fmla="*/ 915022 h 1034415"/>
                <a:gd name="connsiteX40" fmla="*/ 957563 w 1308082"/>
                <a:gd name="connsiteY40" fmla="*/ 795007 h 1034415"/>
                <a:gd name="connsiteX41" fmla="*/ 856598 w 1308082"/>
                <a:gd name="connsiteY41" fmla="*/ 829297 h 1034415"/>
                <a:gd name="connsiteX42" fmla="*/ 854693 w 1308082"/>
                <a:gd name="connsiteY42" fmla="*/ 808342 h 1034415"/>
                <a:gd name="connsiteX43" fmla="*/ 807068 w 1308082"/>
                <a:gd name="connsiteY43" fmla="*/ 802627 h 1034415"/>
                <a:gd name="connsiteX44" fmla="*/ 799448 w 1308082"/>
                <a:gd name="connsiteY44" fmla="*/ 953122 h 1034415"/>
                <a:gd name="connsiteX45" fmla="*/ 763253 w 1308082"/>
                <a:gd name="connsiteY45" fmla="*/ 951217 h 1034415"/>
                <a:gd name="connsiteX46" fmla="*/ 664193 w 1308082"/>
                <a:gd name="connsiteY46" fmla="*/ 989317 h 1034415"/>
                <a:gd name="connsiteX47" fmla="*/ 641333 w 1308082"/>
                <a:gd name="connsiteY47" fmla="*/ 974077 h 1034415"/>
                <a:gd name="connsiteX48" fmla="*/ 595613 w 1308082"/>
                <a:gd name="connsiteY48" fmla="*/ 981697 h 1034415"/>
                <a:gd name="connsiteX49" fmla="*/ 547988 w 1308082"/>
                <a:gd name="connsiteY49" fmla="*/ 934072 h 1034415"/>
                <a:gd name="connsiteX50" fmla="*/ 492743 w 1308082"/>
                <a:gd name="connsiteY50" fmla="*/ 913117 h 1034415"/>
                <a:gd name="connsiteX51" fmla="*/ 467978 w 1308082"/>
                <a:gd name="connsiteY51" fmla="*/ 939787 h 1034415"/>
                <a:gd name="connsiteX52" fmla="*/ 418448 w 1308082"/>
                <a:gd name="connsiteY52" fmla="*/ 924547 h 1034415"/>
                <a:gd name="connsiteX53" fmla="*/ 399398 w 1308082"/>
                <a:gd name="connsiteY53" fmla="*/ 926452 h 1034415"/>
                <a:gd name="connsiteX54" fmla="*/ 393683 w 1308082"/>
                <a:gd name="connsiteY54" fmla="*/ 928357 h 1034415"/>
                <a:gd name="connsiteX55" fmla="*/ 378443 w 1308082"/>
                <a:gd name="connsiteY55" fmla="*/ 934072 h 1034415"/>
                <a:gd name="connsiteX56" fmla="*/ 365108 w 1308082"/>
                <a:gd name="connsiteY56" fmla="*/ 1033132 h 1034415"/>
                <a:gd name="connsiteX57" fmla="*/ 365069 w 1308082"/>
                <a:gd name="connsiteY57" fmla="*/ 1034415 h 1034415"/>
                <a:gd name="connsiteX58" fmla="*/ 297180 w 1308082"/>
                <a:gd name="connsiteY58" fmla="*/ 1034415 h 1034415"/>
                <a:gd name="connsiteX59" fmla="*/ 264795 w 1308082"/>
                <a:gd name="connsiteY59" fmla="*/ 1005840 h 1034415"/>
                <a:gd name="connsiteX60" fmla="*/ 188595 w 1308082"/>
                <a:gd name="connsiteY60" fmla="*/ 996315 h 1034415"/>
                <a:gd name="connsiteX61" fmla="*/ 200025 w 1308082"/>
                <a:gd name="connsiteY61" fmla="*/ 942975 h 1034415"/>
                <a:gd name="connsiteX62" fmla="*/ 114300 w 1308082"/>
                <a:gd name="connsiteY62" fmla="*/ 933450 h 1034415"/>
                <a:gd name="connsiteX63" fmla="*/ 100965 w 1308082"/>
                <a:gd name="connsiteY63" fmla="*/ 883920 h 1034415"/>
                <a:gd name="connsiteX64" fmla="*/ 0 w 1308082"/>
                <a:gd name="connsiteY64" fmla="*/ 786765 h 1034415"/>
                <a:gd name="connsiteX65" fmla="*/ 1905 w 1308082"/>
                <a:gd name="connsiteY65" fmla="*/ 769620 h 1034415"/>
                <a:gd name="connsiteX66" fmla="*/ 60960 w 1308082"/>
                <a:gd name="connsiteY66" fmla="*/ 697230 h 1034415"/>
                <a:gd name="connsiteX67" fmla="*/ 85725 w 1308082"/>
                <a:gd name="connsiteY67" fmla="*/ 668655 h 1034415"/>
                <a:gd name="connsiteX68" fmla="*/ 120015 w 1308082"/>
                <a:gd name="connsiteY68" fmla="*/ 544830 h 1034415"/>
                <a:gd name="connsiteX69" fmla="*/ 144780 w 1308082"/>
                <a:gd name="connsiteY69" fmla="*/ 436245 h 1034415"/>
                <a:gd name="connsiteX70" fmla="*/ 201930 w 1308082"/>
                <a:gd name="connsiteY70" fmla="*/ 381000 h 1034415"/>
                <a:gd name="connsiteX71" fmla="*/ 257175 w 1308082"/>
                <a:gd name="connsiteY71" fmla="*/ 451485 h 1034415"/>
                <a:gd name="connsiteX72" fmla="*/ 320040 w 1308082"/>
                <a:gd name="connsiteY72" fmla="*/ 400050 h 1034415"/>
                <a:gd name="connsiteX73" fmla="*/ 430530 w 1308082"/>
                <a:gd name="connsiteY73" fmla="*/ 504825 h 1034415"/>
                <a:gd name="connsiteX74" fmla="*/ 459105 w 1308082"/>
                <a:gd name="connsiteY74" fmla="*/ 470535 h 1034415"/>
                <a:gd name="connsiteX75" fmla="*/ 390525 w 1308082"/>
                <a:gd name="connsiteY75" fmla="*/ 422910 h 1034415"/>
                <a:gd name="connsiteX76" fmla="*/ 413385 w 1308082"/>
                <a:gd name="connsiteY76" fmla="*/ 363855 h 1034415"/>
                <a:gd name="connsiteX77" fmla="*/ 451485 w 1308082"/>
                <a:gd name="connsiteY77" fmla="*/ 371475 h 1034415"/>
                <a:gd name="connsiteX78" fmla="*/ 455295 w 1308082"/>
                <a:gd name="connsiteY78" fmla="*/ 327660 h 1034415"/>
                <a:gd name="connsiteX79" fmla="*/ 514350 w 1308082"/>
                <a:gd name="connsiteY79" fmla="*/ 325755 h 1034415"/>
                <a:gd name="connsiteX80" fmla="*/ 520065 w 1308082"/>
                <a:gd name="connsiteY80" fmla="*/ 401955 h 1034415"/>
                <a:gd name="connsiteX81" fmla="*/ 582930 w 1308082"/>
                <a:gd name="connsiteY81" fmla="*/ 424815 h 1034415"/>
                <a:gd name="connsiteX82" fmla="*/ 605790 w 1308082"/>
                <a:gd name="connsiteY82" fmla="*/ 369570 h 1034415"/>
                <a:gd name="connsiteX83" fmla="*/ 586740 w 1308082"/>
                <a:gd name="connsiteY83" fmla="*/ 320040 h 1034415"/>
                <a:gd name="connsiteX84" fmla="*/ 662940 w 1308082"/>
                <a:gd name="connsiteY84" fmla="*/ 323850 h 1034415"/>
                <a:gd name="connsiteX85" fmla="*/ 706755 w 1308082"/>
                <a:gd name="connsiteY85" fmla="*/ 339090 h 1034415"/>
                <a:gd name="connsiteX86" fmla="*/ 664845 w 1308082"/>
                <a:gd name="connsiteY86" fmla="*/ 276225 h 1034415"/>
                <a:gd name="connsiteX87" fmla="*/ 716280 w 1308082"/>
                <a:gd name="connsiteY87" fmla="*/ 260985 h 1034415"/>
                <a:gd name="connsiteX88" fmla="*/ 697230 w 1308082"/>
                <a:gd name="connsiteY88" fmla="*/ 139065 h 1034415"/>
                <a:gd name="connsiteX89" fmla="*/ 769620 w 1308082"/>
                <a:gd name="connsiteY89" fmla="*/ 116205 h 1034415"/>
                <a:gd name="connsiteX90" fmla="*/ 857250 w 1308082"/>
                <a:gd name="connsiteY90"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857250 w 1308082"/>
                <a:gd name="connsiteY5" fmla="*/ 0 h 1034415"/>
                <a:gd name="connsiteX6" fmla="*/ 984885 w 1308082"/>
                <a:gd name="connsiteY6" fmla="*/ 114300 h 1034415"/>
                <a:gd name="connsiteX7" fmla="*/ 987946 w 1308082"/>
                <a:gd name="connsiteY7" fmla="*/ 116937 h 1034415"/>
                <a:gd name="connsiteX8" fmla="*/ 961372 w 1308082"/>
                <a:gd name="connsiteY8" fmla="*/ 147307 h 1034415"/>
                <a:gd name="connsiteX9" fmla="*/ 1014712 w 1308082"/>
                <a:gd name="connsiteY9" fmla="*/ 196837 h 1034415"/>
                <a:gd name="connsiteX10" fmla="*/ 1016617 w 1308082"/>
                <a:gd name="connsiteY10" fmla="*/ 229222 h 1034415"/>
                <a:gd name="connsiteX11" fmla="*/ 1081387 w 1308082"/>
                <a:gd name="connsiteY11" fmla="*/ 257797 h 1034415"/>
                <a:gd name="connsiteX12" fmla="*/ 986137 w 1308082"/>
                <a:gd name="connsiteY12" fmla="*/ 261607 h 1034415"/>
                <a:gd name="connsiteX13" fmla="*/ 980422 w 1308082"/>
                <a:gd name="connsiteY13" fmla="*/ 297802 h 1034415"/>
                <a:gd name="connsiteX14" fmla="*/ 1035667 w 1308082"/>
                <a:gd name="connsiteY14" fmla="*/ 320662 h 1034415"/>
                <a:gd name="connsiteX15" fmla="*/ 991852 w 1308082"/>
                <a:gd name="connsiteY15" fmla="*/ 358762 h 1034415"/>
                <a:gd name="connsiteX16" fmla="*/ 1029952 w 1308082"/>
                <a:gd name="connsiteY16" fmla="*/ 391147 h 1034415"/>
                <a:gd name="connsiteX17" fmla="*/ 1094722 w 1308082"/>
                <a:gd name="connsiteY17" fmla="*/ 349237 h 1034415"/>
                <a:gd name="connsiteX18" fmla="*/ 1123297 w 1308082"/>
                <a:gd name="connsiteY18" fmla="*/ 393052 h 1034415"/>
                <a:gd name="connsiteX19" fmla="*/ 1083292 w 1308082"/>
                <a:gd name="connsiteY19" fmla="*/ 410197 h 1034415"/>
                <a:gd name="connsiteX20" fmla="*/ 1090912 w 1308082"/>
                <a:gd name="connsiteY20" fmla="*/ 503542 h 1034415"/>
                <a:gd name="connsiteX21" fmla="*/ 1123088 w 1308082"/>
                <a:gd name="connsiteY21" fmla="*/ 499618 h 1034415"/>
                <a:gd name="connsiteX22" fmla="*/ 1121392 w 1308082"/>
                <a:gd name="connsiteY22" fmla="*/ 501637 h 1034415"/>
                <a:gd name="connsiteX23" fmla="*/ 1129012 w 1308082"/>
                <a:gd name="connsiteY23" fmla="*/ 564502 h 1034415"/>
                <a:gd name="connsiteX24" fmla="*/ 1123297 w 1308082"/>
                <a:gd name="connsiteY24" fmla="*/ 621652 h 1034415"/>
                <a:gd name="connsiteX25" fmla="*/ 1157587 w 1308082"/>
                <a:gd name="connsiteY25" fmla="*/ 678802 h 1034415"/>
                <a:gd name="connsiteX26" fmla="*/ 1165207 w 1308082"/>
                <a:gd name="connsiteY26" fmla="*/ 724522 h 1034415"/>
                <a:gd name="connsiteX27" fmla="*/ 1235692 w 1308082"/>
                <a:gd name="connsiteY27" fmla="*/ 722617 h 1034415"/>
                <a:gd name="connsiteX28" fmla="*/ 1308082 w 1308082"/>
                <a:gd name="connsiteY28" fmla="*/ 915022 h 1034415"/>
                <a:gd name="connsiteX29" fmla="*/ 1277602 w 1308082"/>
                <a:gd name="connsiteY29" fmla="*/ 916927 h 1034415"/>
                <a:gd name="connsiteX30" fmla="*/ 1229977 w 1308082"/>
                <a:gd name="connsiteY30" fmla="*/ 859777 h 1034415"/>
                <a:gd name="connsiteX31" fmla="*/ 1151872 w 1308082"/>
                <a:gd name="connsiteY31" fmla="*/ 831202 h 1034415"/>
                <a:gd name="connsiteX32" fmla="*/ 1129012 w 1308082"/>
                <a:gd name="connsiteY32" fmla="*/ 846442 h 1034415"/>
                <a:gd name="connsiteX33" fmla="*/ 1079482 w 1308082"/>
                <a:gd name="connsiteY33" fmla="*/ 882637 h 1034415"/>
                <a:gd name="connsiteX34" fmla="*/ 1039477 w 1308082"/>
                <a:gd name="connsiteY34" fmla="*/ 884542 h 1034415"/>
                <a:gd name="connsiteX35" fmla="*/ 1039478 w 1308082"/>
                <a:gd name="connsiteY35" fmla="*/ 884543 h 1034415"/>
                <a:gd name="connsiteX36" fmla="*/ 1022333 w 1308082"/>
                <a:gd name="connsiteY36" fmla="*/ 915022 h 1034415"/>
                <a:gd name="connsiteX37" fmla="*/ 957563 w 1308082"/>
                <a:gd name="connsiteY37" fmla="*/ 795007 h 1034415"/>
                <a:gd name="connsiteX38" fmla="*/ 856598 w 1308082"/>
                <a:gd name="connsiteY38" fmla="*/ 829297 h 1034415"/>
                <a:gd name="connsiteX39" fmla="*/ 854693 w 1308082"/>
                <a:gd name="connsiteY39" fmla="*/ 808342 h 1034415"/>
                <a:gd name="connsiteX40" fmla="*/ 807068 w 1308082"/>
                <a:gd name="connsiteY40" fmla="*/ 802627 h 1034415"/>
                <a:gd name="connsiteX41" fmla="*/ 799448 w 1308082"/>
                <a:gd name="connsiteY41" fmla="*/ 953122 h 1034415"/>
                <a:gd name="connsiteX42" fmla="*/ 763253 w 1308082"/>
                <a:gd name="connsiteY42" fmla="*/ 951217 h 1034415"/>
                <a:gd name="connsiteX43" fmla="*/ 664193 w 1308082"/>
                <a:gd name="connsiteY43" fmla="*/ 989317 h 1034415"/>
                <a:gd name="connsiteX44" fmla="*/ 641333 w 1308082"/>
                <a:gd name="connsiteY44" fmla="*/ 974077 h 1034415"/>
                <a:gd name="connsiteX45" fmla="*/ 595613 w 1308082"/>
                <a:gd name="connsiteY45" fmla="*/ 981697 h 1034415"/>
                <a:gd name="connsiteX46" fmla="*/ 547988 w 1308082"/>
                <a:gd name="connsiteY46" fmla="*/ 934072 h 1034415"/>
                <a:gd name="connsiteX47" fmla="*/ 492743 w 1308082"/>
                <a:gd name="connsiteY47" fmla="*/ 913117 h 1034415"/>
                <a:gd name="connsiteX48" fmla="*/ 467978 w 1308082"/>
                <a:gd name="connsiteY48" fmla="*/ 939787 h 1034415"/>
                <a:gd name="connsiteX49" fmla="*/ 418448 w 1308082"/>
                <a:gd name="connsiteY49" fmla="*/ 924547 h 1034415"/>
                <a:gd name="connsiteX50" fmla="*/ 399398 w 1308082"/>
                <a:gd name="connsiteY50" fmla="*/ 926452 h 1034415"/>
                <a:gd name="connsiteX51" fmla="*/ 393683 w 1308082"/>
                <a:gd name="connsiteY51" fmla="*/ 928357 h 1034415"/>
                <a:gd name="connsiteX52" fmla="*/ 378443 w 1308082"/>
                <a:gd name="connsiteY52" fmla="*/ 934072 h 1034415"/>
                <a:gd name="connsiteX53" fmla="*/ 365108 w 1308082"/>
                <a:gd name="connsiteY53" fmla="*/ 1033132 h 1034415"/>
                <a:gd name="connsiteX54" fmla="*/ 365069 w 1308082"/>
                <a:gd name="connsiteY54" fmla="*/ 1034415 h 1034415"/>
                <a:gd name="connsiteX55" fmla="*/ 297180 w 1308082"/>
                <a:gd name="connsiteY55" fmla="*/ 1034415 h 1034415"/>
                <a:gd name="connsiteX56" fmla="*/ 264795 w 1308082"/>
                <a:gd name="connsiteY56" fmla="*/ 1005840 h 1034415"/>
                <a:gd name="connsiteX57" fmla="*/ 188595 w 1308082"/>
                <a:gd name="connsiteY57" fmla="*/ 996315 h 1034415"/>
                <a:gd name="connsiteX58" fmla="*/ 200025 w 1308082"/>
                <a:gd name="connsiteY58" fmla="*/ 942975 h 1034415"/>
                <a:gd name="connsiteX59" fmla="*/ 114300 w 1308082"/>
                <a:gd name="connsiteY59" fmla="*/ 933450 h 1034415"/>
                <a:gd name="connsiteX60" fmla="*/ 100965 w 1308082"/>
                <a:gd name="connsiteY60" fmla="*/ 883920 h 1034415"/>
                <a:gd name="connsiteX61" fmla="*/ 0 w 1308082"/>
                <a:gd name="connsiteY61" fmla="*/ 786765 h 1034415"/>
                <a:gd name="connsiteX62" fmla="*/ 1905 w 1308082"/>
                <a:gd name="connsiteY62" fmla="*/ 769620 h 1034415"/>
                <a:gd name="connsiteX63" fmla="*/ 60960 w 1308082"/>
                <a:gd name="connsiteY63" fmla="*/ 697230 h 1034415"/>
                <a:gd name="connsiteX64" fmla="*/ 85725 w 1308082"/>
                <a:gd name="connsiteY64" fmla="*/ 668655 h 1034415"/>
                <a:gd name="connsiteX65" fmla="*/ 120015 w 1308082"/>
                <a:gd name="connsiteY65" fmla="*/ 544830 h 1034415"/>
                <a:gd name="connsiteX66" fmla="*/ 144780 w 1308082"/>
                <a:gd name="connsiteY66" fmla="*/ 436245 h 1034415"/>
                <a:gd name="connsiteX67" fmla="*/ 201930 w 1308082"/>
                <a:gd name="connsiteY67" fmla="*/ 381000 h 1034415"/>
                <a:gd name="connsiteX68" fmla="*/ 257175 w 1308082"/>
                <a:gd name="connsiteY68" fmla="*/ 451485 h 1034415"/>
                <a:gd name="connsiteX69" fmla="*/ 320040 w 1308082"/>
                <a:gd name="connsiteY69" fmla="*/ 400050 h 1034415"/>
                <a:gd name="connsiteX70" fmla="*/ 430530 w 1308082"/>
                <a:gd name="connsiteY70" fmla="*/ 504825 h 1034415"/>
                <a:gd name="connsiteX71" fmla="*/ 459105 w 1308082"/>
                <a:gd name="connsiteY71" fmla="*/ 470535 h 1034415"/>
                <a:gd name="connsiteX72" fmla="*/ 390525 w 1308082"/>
                <a:gd name="connsiteY72" fmla="*/ 422910 h 1034415"/>
                <a:gd name="connsiteX73" fmla="*/ 413385 w 1308082"/>
                <a:gd name="connsiteY73" fmla="*/ 363855 h 1034415"/>
                <a:gd name="connsiteX74" fmla="*/ 451485 w 1308082"/>
                <a:gd name="connsiteY74" fmla="*/ 371475 h 1034415"/>
                <a:gd name="connsiteX75" fmla="*/ 455295 w 1308082"/>
                <a:gd name="connsiteY75" fmla="*/ 327660 h 1034415"/>
                <a:gd name="connsiteX76" fmla="*/ 514350 w 1308082"/>
                <a:gd name="connsiteY76" fmla="*/ 325755 h 1034415"/>
                <a:gd name="connsiteX77" fmla="*/ 520065 w 1308082"/>
                <a:gd name="connsiteY77" fmla="*/ 401955 h 1034415"/>
                <a:gd name="connsiteX78" fmla="*/ 582930 w 1308082"/>
                <a:gd name="connsiteY78" fmla="*/ 424815 h 1034415"/>
                <a:gd name="connsiteX79" fmla="*/ 605790 w 1308082"/>
                <a:gd name="connsiteY79" fmla="*/ 369570 h 1034415"/>
                <a:gd name="connsiteX80" fmla="*/ 586740 w 1308082"/>
                <a:gd name="connsiteY80" fmla="*/ 320040 h 1034415"/>
                <a:gd name="connsiteX81" fmla="*/ 662940 w 1308082"/>
                <a:gd name="connsiteY81" fmla="*/ 323850 h 1034415"/>
                <a:gd name="connsiteX82" fmla="*/ 706755 w 1308082"/>
                <a:gd name="connsiteY82" fmla="*/ 339090 h 1034415"/>
                <a:gd name="connsiteX83" fmla="*/ 664845 w 1308082"/>
                <a:gd name="connsiteY83" fmla="*/ 276225 h 1034415"/>
                <a:gd name="connsiteX84" fmla="*/ 716280 w 1308082"/>
                <a:gd name="connsiteY84" fmla="*/ 260985 h 1034415"/>
                <a:gd name="connsiteX85" fmla="*/ 697230 w 1308082"/>
                <a:gd name="connsiteY85" fmla="*/ 139065 h 1034415"/>
                <a:gd name="connsiteX86" fmla="*/ 769620 w 1308082"/>
                <a:gd name="connsiteY86" fmla="*/ 116205 h 1034415"/>
                <a:gd name="connsiteX87" fmla="*/ 857250 w 1308082"/>
                <a:gd name="connsiteY87" fmla="*/ 0 h 1034415"/>
                <a:gd name="connsiteX0" fmla="*/ 1041205 w 1308082"/>
                <a:gd name="connsiteY0" fmla="*/ 887840 h 1034415"/>
                <a:gd name="connsiteX1" fmla="*/ 1099515 w 1308082"/>
                <a:gd name="connsiteY1" fmla="*/ 999159 h 1034415"/>
                <a:gd name="connsiteX2" fmla="*/ 1040721 w 1308082"/>
                <a:gd name="connsiteY2" fmla="*/ 887863 h 1034415"/>
                <a:gd name="connsiteX3" fmla="*/ 1041205 w 1308082"/>
                <a:gd name="connsiteY3" fmla="*/ 887840 h 1034415"/>
                <a:gd name="connsiteX4" fmla="*/ 857250 w 1308082"/>
                <a:gd name="connsiteY4" fmla="*/ 0 h 1034415"/>
                <a:gd name="connsiteX5" fmla="*/ 984885 w 1308082"/>
                <a:gd name="connsiteY5" fmla="*/ 114300 h 1034415"/>
                <a:gd name="connsiteX6" fmla="*/ 987946 w 1308082"/>
                <a:gd name="connsiteY6" fmla="*/ 116937 h 1034415"/>
                <a:gd name="connsiteX7" fmla="*/ 961372 w 1308082"/>
                <a:gd name="connsiteY7" fmla="*/ 147307 h 1034415"/>
                <a:gd name="connsiteX8" fmla="*/ 1014712 w 1308082"/>
                <a:gd name="connsiteY8" fmla="*/ 196837 h 1034415"/>
                <a:gd name="connsiteX9" fmla="*/ 1016617 w 1308082"/>
                <a:gd name="connsiteY9" fmla="*/ 229222 h 1034415"/>
                <a:gd name="connsiteX10" fmla="*/ 1081387 w 1308082"/>
                <a:gd name="connsiteY10" fmla="*/ 257797 h 1034415"/>
                <a:gd name="connsiteX11" fmla="*/ 986137 w 1308082"/>
                <a:gd name="connsiteY11" fmla="*/ 261607 h 1034415"/>
                <a:gd name="connsiteX12" fmla="*/ 980422 w 1308082"/>
                <a:gd name="connsiteY12" fmla="*/ 297802 h 1034415"/>
                <a:gd name="connsiteX13" fmla="*/ 1035667 w 1308082"/>
                <a:gd name="connsiteY13" fmla="*/ 320662 h 1034415"/>
                <a:gd name="connsiteX14" fmla="*/ 991852 w 1308082"/>
                <a:gd name="connsiteY14" fmla="*/ 358762 h 1034415"/>
                <a:gd name="connsiteX15" fmla="*/ 1029952 w 1308082"/>
                <a:gd name="connsiteY15" fmla="*/ 391147 h 1034415"/>
                <a:gd name="connsiteX16" fmla="*/ 1094722 w 1308082"/>
                <a:gd name="connsiteY16" fmla="*/ 349237 h 1034415"/>
                <a:gd name="connsiteX17" fmla="*/ 1123297 w 1308082"/>
                <a:gd name="connsiteY17" fmla="*/ 393052 h 1034415"/>
                <a:gd name="connsiteX18" fmla="*/ 1083292 w 1308082"/>
                <a:gd name="connsiteY18" fmla="*/ 410197 h 1034415"/>
                <a:gd name="connsiteX19" fmla="*/ 1090912 w 1308082"/>
                <a:gd name="connsiteY19" fmla="*/ 503542 h 1034415"/>
                <a:gd name="connsiteX20" fmla="*/ 1123088 w 1308082"/>
                <a:gd name="connsiteY20" fmla="*/ 499618 h 1034415"/>
                <a:gd name="connsiteX21" fmla="*/ 1121392 w 1308082"/>
                <a:gd name="connsiteY21" fmla="*/ 501637 h 1034415"/>
                <a:gd name="connsiteX22" fmla="*/ 1129012 w 1308082"/>
                <a:gd name="connsiteY22" fmla="*/ 564502 h 1034415"/>
                <a:gd name="connsiteX23" fmla="*/ 1123297 w 1308082"/>
                <a:gd name="connsiteY23" fmla="*/ 621652 h 1034415"/>
                <a:gd name="connsiteX24" fmla="*/ 1157587 w 1308082"/>
                <a:gd name="connsiteY24" fmla="*/ 678802 h 1034415"/>
                <a:gd name="connsiteX25" fmla="*/ 1165207 w 1308082"/>
                <a:gd name="connsiteY25" fmla="*/ 724522 h 1034415"/>
                <a:gd name="connsiteX26" fmla="*/ 1235692 w 1308082"/>
                <a:gd name="connsiteY26" fmla="*/ 722617 h 1034415"/>
                <a:gd name="connsiteX27" fmla="*/ 1308082 w 1308082"/>
                <a:gd name="connsiteY27" fmla="*/ 915022 h 1034415"/>
                <a:gd name="connsiteX28" fmla="*/ 1277602 w 1308082"/>
                <a:gd name="connsiteY28" fmla="*/ 916927 h 1034415"/>
                <a:gd name="connsiteX29" fmla="*/ 1229977 w 1308082"/>
                <a:gd name="connsiteY29" fmla="*/ 859777 h 1034415"/>
                <a:gd name="connsiteX30" fmla="*/ 1151872 w 1308082"/>
                <a:gd name="connsiteY30" fmla="*/ 831202 h 1034415"/>
                <a:gd name="connsiteX31" fmla="*/ 1129012 w 1308082"/>
                <a:gd name="connsiteY31" fmla="*/ 846442 h 1034415"/>
                <a:gd name="connsiteX32" fmla="*/ 1079482 w 1308082"/>
                <a:gd name="connsiteY32" fmla="*/ 882637 h 1034415"/>
                <a:gd name="connsiteX33" fmla="*/ 1039477 w 1308082"/>
                <a:gd name="connsiteY33" fmla="*/ 884542 h 1034415"/>
                <a:gd name="connsiteX34" fmla="*/ 1039478 w 1308082"/>
                <a:gd name="connsiteY34" fmla="*/ 884543 h 1034415"/>
                <a:gd name="connsiteX35" fmla="*/ 1022333 w 1308082"/>
                <a:gd name="connsiteY35" fmla="*/ 915022 h 1034415"/>
                <a:gd name="connsiteX36" fmla="*/ 957563 w 1308082"/>
                <a:gd name="connsiteY36" fmla="*/ 795007 h 1034415"/>
                <a:gd name="connsiteX37" fmla="*/ 856598 w 1308082"/>
                <a:gd name="connsiteY37" fmla="*/ 829297 h 1034415"/>
                <a:gd name="connsiteX38" fmla="*/ 854693 w 1308082"/>
                <a:gd name="connsiteY38" fmla="*/ 808342 h 1034415"/>
                <a:gd name="connsiteX39" fmla="*/ 807068 w 1308082"/>
                <a:gd name="connsiteY39" fmla="*/ 802627 h 1034415"/>
                <a:gd name="connsiteX40" fmla="*/ 799448 w 1308082"/>
                <a:gd name="connsiteY40" fmla="*/ 953122 h 1034415"/>
                <a:gd name="connsiteX41" fmla="*/ 763253 w 1308082"/>
                <a:gd name="connsiteY41" fmla="*/ 951217 h 1034415"/>
                <a:gd name="connsiteX42" fmla="*/ 664193 w 1308082"/>
                <a:gd name="connsiteY42" fmla="*/ 989317 h 1034415"/>
                <a:gd name="connsiteX43" fmla="*/ 641333 w 1308082"/>
                <a:gd name="connsiteY43" fmla="*/ 974077 h 1034415"/>
                <a:gd name="connsiteX44" fmla="*/ 595613 w 1308082"/>
                <a:gd name="connsiteY44" fmla="*/ 981697 h 1034415"/>
                <a:gd name="connsiteX45" fmla="*/ 547988 w 1308082"/>
                <a:gd name="connsiteY45" fmla="*/ 934072 h 1034415"/>
                <a:gd name="connsiteX46" fmla="*/ 492743 w 1308082"/>
                <a:gd name="connsiteY46" fmla="*/ 913117 h 1034415"/>
                <a:gd name="connsiteX47" fmla="*/ 467978 w 1308082"/>
                <a:gd name="connsiteY47" fmla="*/ 939787 h 1034415"/>
                <a:gd name="connsiteX48" fmla="*/ 418448 w 1308082"/>
                <a:gd name="connsiteY48" fmla="*/ 924547 h 1034415"/>
                <a:gd name="connsiteX49" fmla="*/ 399398 w 1308082"/>
                <a:gd name="connsiteY49" fmla="*/ 926452 h 1034415"/>
                <a:gd name="connsiteX50" fmla="*/ 393683 w 1308082"/>
                <a:gd name="connsiteY50" fmla="*/ 928357 h 1034415"/>
                <a:gd name="connsiteX51" fmla="*/ 378443 w 1308082"/>
                <a:gd name="connsiteY51" fmla="*/ 934072 h 1034415"/>
                <a:gd name="connsiteX52" fmla="*/ 365108 w 1308082"/>
                <a:gd name="connsiteY52" fmla="*/ 1033132 h 1034415"/>
                <a:gd name="connsiteX53" fmla="*/ 365069 w 1308082"/>
                <a:gd name="connsiteY53" fmla="*/ 1034415 h 1034415"/>
                <a:gd name="connsiteX54" fmla="*/ 297180 w 1308082"/>
                <a:gd name="connsiteY54" fmla="*/ 1034415 h 1034415"/>
                <a:gd name="connsiteX55" fmla="*/ 264795 w 1308082"/>
                <a:gd name="connsiteY55" fmla="*/ 1005840 h 1034415"/>
                <a:gd name="connsiteX56" fmla="*/ 188595 w 1308082"/>
                <a:gd name="connsiteY56" fmla="*/ 996315 h 1034415"/>
                <a:gd name="connsiteX57" fmla="*/ 200025 w 1308082"/>
                <a:gd name="connsiteY57" fmla="*/ 942975 h 1034415"/>
                <a:gd name="connsiteX58" fmla="*/ 114300 w 1308082"/>
                <a:gd name="connsiteY58" fmla="*/ 933450 h 1034415"/>
                <a:gd name="connsiteX59" fmla="*/ 100965 w 1308082"/>
                <a:gd name="connsiteY59" fmla="*/ 883920 h 1034415"/>
                <a:gd name="connsiteX60" fmla="*/ 0 w 1308082"/>
                <a:gd name="connsiteY60" fmla="*/ 786765 h 1034415"/>
                <a:gd name="connsiteX61" fmla="*/ 1905 w 1308082"/>
                <a:gd name="connsiteY61" fmla="*/ 769620 h 1034415"/>
                <a:gd name="connsiteX62" fmla="*/ 60960 w 1308082"/>
                <a:gd name="connsiteY62" fmla="*/ 697230 h 1034415"/>
                <a:gd name="connsiteX63" fmla="*/ 85725 w 1308082"/>
                <a:gd name="connsiteY63" fmla="*/ 668655 h 1034415"/>
                <a:gd name="connsiteX64" fmla="*/ 120015 w 1308082"/>
                <a:gd name="connsiteY64" fmla="*/ 544830 h 1034415"/>
                <a:gd name="connsiteX65" fmla="*/ 144780 w 1308082"/>
                <a:gd name="connsiteY65" fmla="*/ 436245 h 1034415"/>
                <a:gd name="connsiteX66" fmla="*/ 201930 w 1308082"/>
                <a:gd name="connsiteY66" fmla="*/ 381000 h 1034415"/>
                <a:gd name="connsiteX67" fmla="*/ 257175 w 1308082"/>
                <a:gd name="connsiteY67" fmla="*/ 451485 h 1034415"/>
                <a:gd name="connsiteX68" fmla="*/ 320040 w 1308082"/>
                <a:gd name="connsiteY68" fmla="*/ 400050 h 1034415"/>
                <a:gd name="connsiteX69" fmla="*/ 430530 w 1308082"/>
                <a:gd name="connsiteY69" fmla="*/ 504825 h 1034415"/>
                <a:gd name="connsiteX70" fmla="*/ 459105 w 1308082"/>
                <a:gd name="connsiteY70" fmla="*/ 470535 h 1034415"/>
                <a:gd name="connsiteX71" fmla="*/ 390525 w 1308082"/>
                <a:gd name="connsiteY71" fmla="*/ 422910 h 1034415"/>
                <a:gd name="connsiteX72" fmla="*/ 413385 w 1308082"/>
                <a:gd name="connsiteY72" fmla="*/ 363855 h 1034415"/>
                <a:gd name="connsiteX73" fmla="*/ 451485 w 1308082"/>
                <a:gd name="connsiteY73" fmla="*/ 371475 h 1034415"/>
                <a:gd name="connsiteX74" fmla="*/ 455295 w 1308082"/>
                <a:gd name="connsiteY74" fmla="*/ 327660 h 1034415"/>
                <a:gd name="connsiteX75" fmla="*/ 514350 w 1308082"/>
                <a:gd name="connsiteY75" fmla="*/ 325755 h 1034415"/>
                <a:gd name="connsiteX76" fmla="*/ 520065 w 1308082"/>
                <a:gd name="connsiteY76" fmla="*/ 401955 h 1034415"/>
                <a:gd name="connsiteX77" fmla="*/ 582930 w 1308082"/>
                <a:gd name="connsiteY77" fmla="*/ 424815 h 1034415"/>
                <a:gd name="connsiteX78" fmla="*/ 605790 w 1308082"/>
                <a:gd name="connsiteY78" fmla="*/ 369570 h 1034415"/>
                <a:gd name="connsiteX79" fmla="*/ 586740 w 1308082"/>
                <a:gd name="connsiteY79" fmla="*/ 320040 h 1034415"/>
                <a:gd name="connsiteX80" fmla="*/ 662940 w 1308082"/>
                <a:gd name="connsiteY80" fmla="*/ 323850 h 1034415"/>
                <a:gd name="connsiteX81" fmla="*/ 706755 w 1308082"/>
                <a:gd name="connsiteY81" fmla="*/ 339090 h 1034415"/>
                <a:gd name="connsiteX82" fmla="*/ 664845 w 1308082"/>
                <a:gd name="connsiteY82" fmla="*/ 276225 h 1034415"/>
                <a:gd name="connsiteX83" fmla="*/ 716280 w 1308082"/>
                <a:gd name="connsiteY83" fmla="*/ 260985 h 1034415"/>
                <a:gd name="connsiteX84" fmla="*/ 697230 w 1308082"/>
                <a:gd name="connsiteY84" fmla="*/ 139065 h 1034415"/>
                <a:gd name="connsiteX85" fmla="*/ 769620 w 1308082"/>
                <a:gd name="connsiteY85" fmla="*/ 116205 h 1034415"/>
                <a:gd name="connsiteX86" fmla="*/ 857250 w 1308082"/>
                <a:gd name="connsiteY86"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39477 w 1308082"/>
                <a:gd name="connsiteY32" fmla="*/ 884542 h 1034415"/>
                <a:gd name="connsiteX33" fmla="*/ 1039478 w 1308082"/>
                <a:gd name="connsiteY33" fmla="*/ 884543 h 1034415"/>
                <a:gd name="connsiteX34" fmla="*/ 1022333 w 1308082"/>
                <a:gd name="connsiteY34" fmla="*/ 915022 h 1034415"/>
                <a:gd name="connsiteX35" fmla="*/ 957563 w 1308082"/>
                <a:gd name="connsiteY35" fmla="*/ 795007 h 1034415"/>
                <a:gd name="connsiteX36" fmla="*/ 856598 w 1308082"/>
                <a:gd name="connsiteY36" fmla="*/ 829297 h 1034415"/>
                <a:gd name="connsiteX37" fmla="*/ 854693 w 1308082"/>
                <a:gd name="connsiteY37" fmla="*/ 808342 h 1034415"/>
                <a:gd name="connsiteX38" fmla="*/ 807068 w 1308082"/>
                <a:gd name="connsiteY38" fmla="*/ 802627 h 1034415"/>
                <a:gd name="connsiteX39" fmla="*/ 799448 w 1308082"/>
                <a:gd name="connsiteY39" fmla="*/ 953122 h 1034415"/>
                <a:gd name="connsiteX40" fmla="*/ 763253 w 1308082"/>
                <a:gd name="connsiteY40" fmla="*/ 951217 h 1034415"/>
                <a:gd name="connsiteX41" fmla="*/ 664193 w 1308082"/>
                <a:gd name="connsiteY41" fmla="*/ 989317 h 1034415"/>
                <a:gd name="connsiteX42" fmla="*/ 641333 w 1308082"/>
                <a:gd name="connsiteY42" fmla="*/ 974077 h 1034415"/>
                <a:gd name="connsiteX43" fmla="*/ 595613 w 1308082"/>
                <a:gd name="connsiteY43" fmla="*/ 981697 h 1034415"/>
                <a:gd name="connsiteX44" fmla="*/ 547988 w 1308082"/>
                <a:gd name="connsiteY44" fmla="*/ 934072 h 1034415"/>
                <a:gd name="connsiteX45" fmla="*/ 492743 w 1308082"/>
                <a:gd name="connsiteY45" fmla="*/ 913117 h 1034415"/>
                <a:gd name="connsiteX46" fmla="*/ 467978 w 1308082"/>
                <a:gd name="connsiteY46" fmla="*/ 939787 h 1034415"/>
                <a:gd name="connsiteX47" fmla="*/ 418448 w 1308082"/>
                <a:gd name="connsiteY47" fmla="*/ 924547 h 1034415"/>
                <a:gd name="connsiteX48" fmla="*/ 399398 w 1308082"/>
                <a:gd name="connsiteY48" fmla="*/ 926452 h 1034415"/>
                <a:gd name="connsiteX49" fmla="*/ 393683 w 1308082"/>
                <a:gd name="connsiteY49" fmla="*/ 928357 h 1034415"/>
                <a:gd name="connsiteX50" fmla="*/ 378443 w 1308082"/>
                <a:gd name="connsiteY50" fmla="*/ 934072 h 1034415"/>
                <a:gd name="connsiteX51" fmla="*/ 365108 w 1308082"/>
                <a:gd name="connsiteY51" fmla="*/ 1033132 h 1034415"/>
                <a:gd name="connsiteX52" fmla="*/ 365069 w 1308082"/>
                <a:gd name="connsiteY52" fmla="*/ 1034415 h 1034415"/>
                <a:gd name="connsiteX53" fmla="*/ 297180 w 1308082"/>
                <a:gd name="connsiteY53" fmla="*/ 1034415 h 1034415"/>
                <a:gd name="connsiteX54" fmla="*/ 264795 w 1308082"/>
                <a:gd name="connsiteY54" fmla="*/ 1005840 h 1034415"/>
                <a:gd name="connsiteX55" fmla="*/ 188595 w 1308082"/>
                <a:gd name="connsiteY55" fmla="*/ 996315 h 1034415"/>
                <a:gd name="connsiteX56" fmla="*/ 200025 w 1308082"/>
                <a:gd name="connsiteY56" fmla="*/ 942975 h 1034415"/>
                <a:gd name="connsiteX57" fmla="*/ 114300 w 1308082"/>
                <a:gd name="connsiteY57" fmla="*/ 933450 h 1034415"/>
                <a:gd name="connsiteX58" fmla="*/ 100965 w 1308082"/>
                <a:gd name="connsiteY58" fmla="*/ 883920 h 1034415"/>
                <a:gd name="connsiteX59" fmla="*/ 0 w 1308082"/>
                <a:gd name="connsiteY59" fmla="*/ 786765 h 1034415"/>
                <a:gd name="connsiteX60" fmla="*/ 1905 w 1308082"/>
                <a:gd name="connsiteY60" fmla="*/ 769620 h 1034415"/>
                <a:gd name="connsiteX61" fmla="*/ 60960 w 1308082"/>
                <a:gd name="connsiteY61" fmla="*/ 697230 h 1034415"/>
                <a:gd name="connsiteX62" fmla="*/ 85725 w 1308082"/>
                <a:gd name="connsiteY62" fmla="*/ 668655 h 1034415"/>
                <a:gd name="connsiteX63" fmla="*/ 120015 w 1308082"/>
                <a:gd name="connsiteY63" fmla="*/ 544830 h 1034415"/>
                <a:gd name="connsiteX64" fmla="*/ 144780 w 1308082"/>
                <a:gd name="connsiteY64" fmla="*/ 436245 h 1034415"/>
                <a:gd name="connsiteX65" fmla="*/ 201930 w 1308082"/>
                <a:gd name="connsiteY65" fmla="*/ 381000 h 1034415"/>
                <a:gd name="connsiteX66" fmla="*/ 257175 w 1308082"/>
                <a:gd name="connsiteY66" fmla="*/ 451485 h 1034415"/>
                <a:gd name="connsiteX67" fmla="*/ 320040 w 1308082"/>
                <a:gd name="connsiteY67" fmla="*/ 400050 h 1034415"/>
                <a:gd name="connsiteX68" fmla="*/ 430530 w 1308082"/>
                <a:gd name="connsiteY68" fmla="*/ 504825 h 1034415"/>
                <a:gd name="connsiteX69" fmla="*/ 459105 w 1308082"/>
                <a:gd name="connsiteY69" fmla="*/ 470535 h 1034415"/>
                <a:gd name="connsiteX70" fmla="*/ 390525 w 1308082"/>
                <a:gd name="connsiteY70" fmla="*/ 422910 h 1034415"/>
                <a:gd name="connsiteX71" fmla="*/ 413385 w 1308082"/>
                <a:gd name="connsiteY71" fmla="*/ 363855 h 1034415"/>
                <a:gd name="connsiteX72" fmla="*/ 451485 w 1308082"/>
                <a:gd name="connsiteY72" fmla="*/ 371475 h 1034415"/>
                <a:gd name="connsiteX73" fmla="*/ 455295 w 1308082"/>
                <a:gd name="connsiteY73" fmla="*/ 327660 h 1034415"/>
                <a:gd name="connsiteX74" fmla="*/ 514350 w 1308082"/>
                <a:gd name="connsiteY74" fmla="*/ 325755 h 1034415"/>
                <a:gd name="connsiteX75" fmla="*/ 520065 w 1308082"/>
                <a:gd name="connsiteY75" fmla="*/ 401955 h 1034415"/>
                <a:gd name="connsiteX76" fmla="*/ 582930 w 1308082"/>
                <a:gd name="connsiteY76" fmla="*/ 424815 h 1034415"/>
                <a:gd name="connsiteX77" fmla="*/ 605790 w 1308082"/>
                <a:gd name="connsiteY77" fmla="*/ 369570 h 1034415"/>
                <a:gd name="connsiteX78" fmla="*/ 586740 w 1308082"/>
                <a:gd name="connsiteY78" fmla="*/ 320040 h 1034415"/>
                <a:gd name="connsiteX79" fmla="*/ 662940 w 1308082"/>
                <a:gd name="connsiteY79" fmla="*/ 323850 h 1034415"/>
                <a:gd name="connsiteX80" fmla="*/ 706755 w 1308082"/>
                <a:gd name="connsiteY80" fmla="*/ 339090 h 1034415"/>
                <a:gd name="connsiteX81" fmla="*/ 664845 w 1308082"/>
                <a:gd name="connsiteY81" fmla="*/ 276225 h 1034415"/>
                <a:gd name="connsiteX82" fmla="*/ 716280 w 1308082"/>
                <a:gd name="connsiteY82" fmla="*/ 260985 h 1034415"/>
                <a:gd name="connsiteX83" fmla="*/ 697230 w 1308082"/>
                <a:gd name="connsiteY83" fmla="*/ 139065 h 1034415"/>
                <a:gd name="connsiteX84" fmla="*/ 769620 w 1308082"/>
                <a:gd name="connsiteY84" fmla="*/ 116205 h 1034415"/>
                <a:gd name="connsiteX85" fmla="*/ 857250 w 1308082"/>
                <a:gd name="connsiteY85"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39477 w 1308082"/>
                <a:gd name="connsiteY32" fmla="*/ 884542 h 1034415"/>
                <a:gd name="connsiteX33" fmla="*/ 1022333 w 1308082"/>
                <a:gd name="connsiteY33" fmla="*/ 915022 h 1034415"/>
                <a:gd name="connsiteX34" fmla="*/ 957563 w 1308082"/>
                <a:gd name="connsiteY34" fmla="*/ 795007 h 1034415"/>
                <a:gd name="connsiteX35" fmla="*/ 856598 w 1308082"/>
                <a:gd name="connsiteY35" fmla="*/ 829297 h 1034415"/>
                <a:gd name="connsiteX36" fmla="*/ 854693 w 1308082"/>
                <a:gd name="connsiteY36" fmla="*/ 808342 h 1034415"/>
                <a:gd name="connsiteX37" fmla="*/ 807068 w 1308082"/>
                <a:gd name="connsiteY37" fmla="*/ 802627 h 1034415"/>
                <a:gd name="connsiteX38" fmla="*/ 799448 w 1308082"/>
                <a:gd name="connsiteY38" fmla="*/ 953122 h 1034415"/>
                <a:gd name="connsiteX39" fmla="*/ 763253 w 1308082"/>
                <a:gd name="connsiteY39" fmla="*/ 951217 h 1034415"/>
                <a:gd name="connsiteX40" fmla="*/ 664193 w 1308082"/>
                <a:gd name="connsiteY40" fmla="*/ 989317 h 1034415"/>
                <a:gd name="connsiteX41" fmla="*/ 641333 w 1308082"/>
                <a:gd name="connsiteY41" fmla="*/ 974077 h 1034415"/>
                <a:gd name="connsiteX42" fmla="*/ 595613 w 1308082"/>
                <a:gd name="connsiteY42" fmla="*/ 981697 h 1034415"/>
                <a:gd name="connsiteX43" fmla="*/ 547988 w 1308082"/>
                <a:gd name="connsiteY43" fmla="*/ 934072 h 1034415"/>
                <a:gd name="connsiteX44" fmla="*/ 492743 w 1308082"/>
                <a:gd name="connsiteY44" fmla="*/ 913117 h 1034415"/>
                <a:gd name="connsiteX45" fmla="*/ 467978 w 1308082"/>
                <a:gd name="connsiteY45" fmla="*/ 939787 h 1034415"/>
                <a:gd name="connsiteX46" fmla="*/ 418448 w 1308082"/>
                <a:gd name="connsiteY46" fmla="*/ 924547 h 1034415"/>
                <a:gd name="connsiteX47" fmla="*/ 399398 w 1308082"/>
                <a:gd name="connsiteY47" fmla="*/ 926452 h 1034415"/>
                <a:gd name="connsiteX48" fmla="*/ 393683 w 1308082"/>
                <a:gd name="connsiteY48" fmla="*/ 928357 h 1034415"/>
                <a:gd name="connsiteX49" fmla="*/ 378443 w 1308082"/>
                <a:gd name="connsiteY49" fmla="*/ 934072 h 1034415"/>
                <a:gd name="connsiteX50" fmla="*/ 365108 w 1308082"/>
                <a:gd name="connsiteY50" fmla="*/ 1033132 h 1034415"/>
                <a:gd name="connsiteX51" fmla="*/ 365069 w 1308082"/>
                <a:gd name="connsiteY51" fmla="*/ 1034415 h 1034415"/>
                <a:gd name="connsiteX52" fmla="*/ 297180 w 1308082"/>
                <a:gd name="connsiteY52" fmla="*/ 1034415 h 1034415"/>
                <a:gd name="connsiteX53" fmla="*/ 264795 w 1308082"/>
                <a:gd name="connsiteY53" fmla="*/ 1005840 h 1034415"/>
                <a:gd name="connsiteX54" fmla="*/ 188595 w 1308082"/>
                <a:gd name="connsiteY54" fmla="*/ 996315 h 1034415"/>
                <a:gd name="connsiteX55" fmla="*/ 200025 w 1308082"/>
                <a:gd name="connsiteY55" fmla="*/ 942975 h 1034415"/>
                <a:gd name="connsiteX56" fmla="*/ 114300 w 1308082"/>
                <a:gd name="connsiteY56" fmla="*/ 933450 h 1034415"/>
                <a:gd name="connsiteX57" fmla="*/ 100965 w 1308082"/>
                <a:gd name="connsiteY57" fmla="*/ 883920 h 1034415"/>
                <a:gd name="connsiteX58" fmla="*/ 0 w 1308082"/>
                <a:gd name="connsiteY58" fmla="*/ 786765 h 1034415"/>
                <a:gd name="connsiteX59" fmla="*/ 1905 w 1308082"/>
                <a:gd name="connsiteY59" fmla="*/ 769620 h 1034415"/>
                <a:gd name="connsiteX60" fmla="*/ 60960 w 1308082"/>
                <a:gd name="connsiteY60" fmla="*/ 697230 h 1034415"/>
                <a:gd name="connsiteX61" fmla="*/ 85725 w 1308082"/>
                <a:gd name="connsiteY61" fmla="*/ 668655 h 1034415"/>
                <a:gd name="connsiteX62" fmla="*/ 120015 w 1308082"/>
                <a:gd name="connsiteY62" fmla="*/ 544830 h 1034415"/>
                <a:gd name="connsiteX63" fmla="*/ 144780 w 1308082"/>
                <a:gd name="connsiteY63" fmla="*/ 436245 h 1034415"/>
                <a:gd name="connsiteX64" fmla="*/ 201930 w 1308082"/>
                <a:gd name="connsiteY64" fmla="*/ 381000 h 1034415"/>
                <a:gd name="connsiteX65" fmla="*/ 257175 w 1308082"/>
                <a:gd name="connsiteY65" fmla="*/ 451485 h 1034415"/>
                <a:gd name="connsiteX66" fmla="*/ 320040 w 1308082"/>
                <a:gd name="connsiteY66" fmla="*/ 400050 h 1034415"/>
                <a:gd name="connsiteX67" fmla="*/ 430530 w 1308082"/>
                <a:gd name="connsiteY67" fmla="*/ 504825 h 1034415"/>
                <a:gd name="connsiteX68" fmla="*/ 459105 w 1308082"/>
                <a:gd name="connsiteY68" fmla="*/ 470535 h 1034415"/>
                <a:gd name="connsiteX69" fmla="*/ 390525 w 1308082"/>
                <a:gd name="connsiteY69" fmla="*/ 422910 h 1034415"/>
                <a:gd name="connsiteX70" fmla="*/ 413385 w 1308082"/>
                <a:gd name="connsiteY70" fmla="*/ 363855 h 1034415"/>
                <a:gd name="connsiteX71" fmla="*/ 451485 w 1308082"/>
                <a:gd name="connsiteY71" fmla="*/ 371475 h 1034415"/>
                <a:gd name="connsiteX72" fmla="*/ 455295 w 1308082"/>
                <a:gd name="connsiteY72" fmla="*/ 327660 h 1034415"/>
                <a:gd name="connsiteX73" fmla="*/ 514350 w 1308082"/>
                <a:gd name="connsiteY73" fmla="*/ 325755 h 1034415"/>
                <a:gd name="connsiteX74" fmla="*/ 520065 w 1308082"/>
                <a:gd name="connsiteY74" fmla="*/ 401955 h 1034415"/>
                <a:gd name="connsiteX75" fmla="*/ 582930 w 1308082"/>
                <a:gd name="connsiteY75" fmla="*/ 424815 h 1034415"/>
                <a:gd name="connsiteX76" fmla="*/ 605790 w 1308082"/>
                <a:gd name="connsiteY76" fmla="*/ 369570 h 1034415"/>
                <a:gd name="connsiteX77" fmla="*/ 586740 w 1308082"/>
                <a:gd name="connsiteY77" fmla="*/ 320040 h 1034415"/>
                <a:gd name="connsiteX78" fmla="*/ 662940 w 1308082"/>
                <a:gd name="connsiteY78" fmla="*/ 323850 h 1034415"/>
                <a:gd name="connsiteX79" fmla="*/ 706755 w 1308082"/>
                <a:gd name="connsiteY79" fmla="*/ 339090 h 1034415"/>
                <a:gd name="connsiteX80" fmla="*/ 664845 w 1308082"/>
                <a:gd name="connsiteY80" fmla="*/ 276225 h 1034415"/>
                <a:gd name="connsiteX81" fmla="*/ 716280 w 1308082"/>
                <a:gd name="connsiteY81" fmla="*/ 260985 h 1034415"/>
                <a:gd name="connsiteX82" fmla="*/ 697230 w 1308082"/>
                <a:gd name="connsiteY82" fmla="*/ 139065 h 1034415"/>
                <a:gd name="connsiteX83" fmla="*/ 769620 w 1308082"/>
                <a:gd name="connsiteY83" fmla="*/ 116205 h 1034415"/>
                <a:gd name="connsiteX84" fmla="*/ 857250 w 1308082"/>
                <a:gd name="connsiteY84"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22333 w 1308082"/>
                <a:gd name="connsiteY32" fmla="*/ 915022 h 1034415"/>
                <a:gd name="connsiteX33" fmla="*/ 957563 w 1308082"/>
                <a:gd name="connsiteY33" fmla="*/ 795007 h 1034415"/>
                <a:gd name="connsiteX34" fmla="*/ 856598 w 1308082"/>
                <a:gd name="connsiteY34" fmla="*/ 829297 h 1034415"/>
                <a:gd name="connsiteX35" fmla="*/ 854693 w 1308082"/>
                <a:gd name="connsiteY35" fmla="*/ 808342 h 1034415"/>
                <a:gd name="connsiteX36" fmla="*/ 807068 w 1308082"/>
                <a:gd name="connsiteY36" fmla="*/ 802627 h 1034415"/>
                <a:gd name="connsiteX37" fmla="*/ 799448 w 1308082"/>
                <a:gd name="connsiteY37" fmla="*/ 953122 h 1034415"/>
                <a:gd name="connsiteX38" fmla="*/ 763253 w 1308082"/>
                <a:gd name="connsiteY38" fmla="*/ 951217 h 1034415"/>
                <a:gd name="connsiteX39" fmla="*/ 664193 w 1308082"/>
                <a:gd name="connsiteY39" fmla="*/ 989317 h 1034415"/>
                <a:gd name="connsiteX40" fmla="*/ 641333 w 1308082"/>
                <a:gd name="connsiteY40" fmla="*/ 974077 h 1034415"/>
                <a:gd name="connsiteX41" fmla="*/ 595613 w 1308082"/>
                <a:gd name="connsiteY41" fmla="*/ 981697 h 1034415"/>
                <a:gd name="connsiteX42" fmla="*/ 547988 w 1308082"/>
                <a:gd name="connsiteY42" fmla="*/ 934072 h 1034415"/>
                <a:gd name="connsiteX43" fmla="*/ 492743 w 1308082"/>
                <a:gd name="connsiteY43" fmla="*/ 913117 h 1034415"/>
                <a:gd name="connsiteX44" fmla="*/ 467978 w 1308082"/>
                <a:gd name="connsiteY44" fmla="*/ 939787 h 1034415"/>
                <a:gd name="connsiteX45" fmla="*/ 418448 w 1308082"/>
                <a:gd name="connsiteY45" fmla="*/ 924547 h 1034415"/>
                <a:gd name="connsiteX46" fmla="*/ 399398 w 1308082"/>
                <a:gd name="connsiteY46" fmla="*/ 926452 h 1034415"/>
                <a:gd name="connsiteX47" fmla="*/ 393683 w 1308082"/>
                <a:gd name="connsiteY47" fmla="*/ 928357 h 1034415"/>
                <a:gd name="connsiteX48" fmla="*/ 378443 w 1308082"/>
                <a:gd name="connsiteY48" fmla="*/ 934072 h 1034415"/>
                <a:gd name="connsiteX49" fmla="*/ 365108 w 1308082"/>
                <a:gd name="connsiteY49" fmla="*/ 1033132 h 1034415"/>
                <a:gd name="connsiteX50" fmla="*/ 365069 w 1308082"/>
                <a:gd name="connsiteY50" fmla="*/ 1034415 h 1034415"/>
                <a:gd name="connsiteX51" fmla="*/ 297180 w 1308082"/>
                <a:gd name="connsiteY51" fmla="*/ 1034415 h 1034415"/>
                <a:gd name="connsiteX52" fmla="*/ 264795 w 1308082"/>
                <a:gd name="connsiteY52" fmla="*/ 1005840 h 1034415"/>
                <a:gd name="connsiteX53" fmla="*/ 188595 w 1308082"/>
                <a:gd name="connsiteY53" fmla="*/ 996315 h 1034415"/>
                <a:gd name="connsiteX54" fmla="*/ 200025 w 1308082"/>
                <a:gd name="connsiteY54" fmla="*/ 942975 h 1034415"/>
                <a:gd name="connsiteX55" fmla="*/ 114300 w 1308082"/>
                <a:gd name="connsiteY55" fmla="*/ 933450 h 1034415"/>
                <a:gd name="connsiteX56" fmla="*/ 100965 w 1308082"/>
                <a:gd name="connsiteY56" fmla="*/ 883920 h 1034415"/>
                <a:gd name="connsiteX57" fmla="*/ 0 w 1308082"/>
                <a:gd name="connsiteY57" fmla="*/ 786765 h 1034415"/>
                <a:gd name="connsiteX58" fmla="*/ 1905 w 1308082"/>
                <a:gd name="connsiteY58" fmla="*/ 769620 h 1034415"/>
                <a:gd name="connsiteX59" fmla="*/ 60960 w 1308082"/>
                <a:gd name="connsiteY59" fmla="*/ 697230 h 1034415"/>
                <a:gd name="connsiteX60" fmla="*/ 85725 w 1308082"/>
                <a:gd name="connsiteY60" fmla="*/ 668655 h 1034415"/>
                <a:gd name="connsiteX61" fmla="*/ 120015 w 1308082"/>
                <a:gd name="connsiteY61" fmla="*/ 544830 h 1034415"/>
                <a:gd name="connsiteX62" fmla="*/ 144780 w 1308082"/>
                <a:gd name="connsiteY62" fmla="*/ 436245 h 1034415"/>
                <a:gd name="connsiteX63" fmla="*/ 201930 w 1308082"/>
                <a:gd name="connsiteY63" fmla="*/ 381000 h 1034415"/>
                <a:gd name="connsiteX64" fmla="*/ 257175 w 1308082"/>
                <a:gd name="connsiteY64" fmla="*/ 451485 h 1034415"/>
                <a:gd name="connsiteX65" fmla="*/ 320040 w 1308082"/>
                <a:gd name="connsiteY65" fmla="*/ 400050 h 1034415"/>
                <a:gd name="connsiteX66" fmla="*/ 430530 w 1308082"/>
                <a:gd name="connsiteY66" fmla="*/ 504825 h 1034415"/>
                <a:gd name="connsiteX67" fmla="*/ 459105 w 1308082"/>
                <a:gd name="connsiteY67" fmla="*/ 470535 h 1034415"/>
                <a:gd name="connsiteX68" fmla="*/ 390525 w 1308082"/>
                <a:gd name="connsiteY68" fmla="*/ 422910 h 1034415"/>
                <a:gd name="connsiteX69" fmla="*/ 413385 w 1308082"/>
                <a:gd name="connsiteY69" fmla="*/ 363855 h 1034415"/>
                <a:gd name="connsiteX70" fmla="*/ 451485 w 1308082"/>
                <a:gd name="connsiteY70" fmla="*/ 371475 h 1034415"/>
                <a:gd name="connsiteX71" fmla="*/ 455295 w 1308082"/>
                <a:gd name="connsiteY71" fmla="*/ 327660 h 1034415"/>
                <a:gd name="connsiteX72" fmla="*/ 514350 w 1308082"/>
                <a:gd name="connsiteY72" fmla="*/ 325755 h 1034415"/>
                <a:gd name="connsiteX73" fmla="*/ 520065 w 1308082"/>
                <a:gd name="connsiteY73" fmla="*/ 401955 h 1034415"/>
                <a:gd name="connsiteX74" fmla="*/ 582930 w 1308082"/>
                <a:gd name="connsiteY74" fmla="*/ 424815 h 1034415"/>
                <a:gd name="connsiteX75" fmla="*/ 605790 w 1308082"/>
                <a:gd name="connsiteY75" fmla="*/ 369570 h 1034415"/>
                <a:gd name="connsiteX76" fmla="*/ 586740 w 1308082"/>
                <a:gd name="connsiteY76" fmla="*/ 320040 h 1034415"/>
                <a:gd name="connsiteX77" fmla="*/ 662940 w 1308082"/>
                <a:gd name="connsiteY77" fmla="*/ 323850 h 1034415"/>
                <a:gd name="connsiteX78" fmla="*/ 706755 w 1308082"/>
                <a:gd name="connsiteY78" fmla="*/ 339090 h 1034415"/>
                <a:gd name="connsiteX79" fmla="*/ 664845 w 1308082"/>
                <a:gd name="connsiteY79" fmla="*/ 276225 h 1034415"/>
                <a:gd name="connsiteX80" fmla="*/ 716280 w 1308082"/>
                <a:gd name="connsiteY80" fmla="*/ 260985 h 1034415"/>
                <a:gd name="connsiteX81" fmla="*/ 697230 w 1308082"/>
                <a:gd name="connsiteY81" fmla="*/ 139065 h 1034415"/>
                <a:gd name="connsiteX82" fmla="*/ 769620 w 1308082"/>
                <a:gd name="connsiteY82" fmla="*/ 116205 h 1034415"/>
                <a:gd name="connsiteX83" fmla="*/ 857250 w 1308082"/>
                <a:gd name="connsiteY83"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22333 w 1308082"/>
                <a:gd name="connsiteY29" fmla="*/ 915022 h 1034415"/>
                <a:gd name="connsiteX30" fmla="*/ 957563 w 1308082"/>
                <a:gd name="connsiteY30" fmla="*/ 795007 h 1034415"/>
                <a:gd name="connsiteX31" fmla="*/ 856598 w 1308082"/>
                <a:gd name="connsiteY31" fmla="*/ 829297 h 1034415"/>
                <a:gd name="connsiteX32" fmla="*/ 854693 w 1308082"/>
                <a:gd name="connsiteY32" fmla="*/ 808342 h 1034415"/>
                <a:gd name="connsiteX33" fmla="*/ 807068 w 1308082"/>
                <a:gd name="connsiteY33" fmla="*/ 802627 h 1034415"/>
                <a:gd name="connsiteX34" fmla="*/ 799448 w 1308082"/>
                <a:gd name="connsiteY34" fmla="*/ 953122 h 1034415"/>
                <a:gd name="connsiteX35" fmla="*/ 763253 w 1308082"/>
                <a:gd name="connsiteY35" fmla="*/ 951217 h 1034415"/>
                <a:gd name="connsiteX36" fmla="*/ 664193 w 1308082"/>
                <a:gd name="connsiteY36" fmla="*/ 989317 h 1034415"/>
                <a:gd name="connsiteX37" fmla="*/ 641333 w 1308082"/>
                <a:gd name="connsiteY37" fmla="*/ 974077 h 1034415"/>
                <a:gd name="connsiteX38" fmla="*/ 595613 w 1308082"/>
                <a:gd name="connsiteY38" fmla="*/ 981697 h 1034415"/>
                <a:gd name="connsiteX39" fmla="*/ 547988 w 1308082"/>
                <a:gd name="connsiteY39" fmla="*/ 934072 h 1034415"/>
                <a:gd name="connsiteX40" fmla="*/ 492743 w 1308082"/>
                <a:gd name="connsiteY40" fmla="*/ 913117 h 1034415"/>
                <a:gd name="connsiteX41" fmla="*/ 467978 w 1308082"/>
                <a:gd name="connsiteY41" fmla="*/ 939787 h 1034415"/>
                <a:gd name="connsiteX42" fmla="*/ 418448 w 1308082"/>
                <a:gd name="connsiteY42" fmla="*/ 924547 h 1034415"/>
                <a:gd name="connsiteX43" fmla="*/ 399398 w 1308082"/>
                <a:gd name="connsiteY43" fmla="*/ 926452 h 1034415"/>
                <a:gd name="connsiteX44" fmla="*/ 393683 w 1308082"/>
                <a:gd name="connsiteY44" fmla="*/ 928357 h 1034415"/>
                <a:gd name="connsiteX45" fmla="*/ 378443 w 1308082"/>
                <a:gd name="connsiteY45" fmla="*/ 934072 h 1034415"/>
                <a:gd name="connsiteX46" fmla="*/ 365108 w 1308082"/>
                <a:gd name="connsiteY46" fmla="*/ 1033132 h 1034415"/>
                <a:gd name="connsiteX47" fmla="*/ 365069 w 1308082"/>
                <a:gd name="connsiteY47" fmla="*/ 1034415 h 1034415"/>
                <a:gd name="connsiteX48" fmla="*/ 297180 w 1308082"/>
                <a:gd name="connsiteY48" fmla="*/ 1034415 h 1034415"/>
                <a:gd name="connsiteX49" fmla="*/ 264795 w 1308082"/>
                <a:gd name="connsiteY49" fmla="*/ 1005840 h 1034415"/>
                <a:gd name="connsiteX50" fmla="*/ 188595 w 1308082"/>
                <a:gd name="connsiteY50" fmla="*/ 996315 h 1034415"/>
                <a:gd name="connsiteX51" fmla="*/ 200025 w 1308082"/>
                <a:gd name="connsiteY51" fmla="*/ 942975 h 1034415"/>
                <a:gd name="connsiteX52" fmla="*/ 114300 w 1308082"/>
                <a:gd name="connsiteY52" fmla="*/ 933450 h 1034415"/>
                <a:gd name="connsiteX53" fmla="*/ 100965 w 1308082"/>
                <a:gd name="connsiteY53" fmla="*/ 883920 h 1034415"/>
                <a:gd name="connsiteX54" fmla="*/ 0 w 1308082"/>
                <a:gd name="connsiteY54" fmla="*/ 786765 h 1034415"/>
                <a:gd name="connsiteX55" fmla="*/ 1905 w 1308082"/>
                <a:gd name="connsiteY55" fmla="*/ 769620 h 1034415"/>
                <a:gd name="connsiteX56" fmla="*/ 60960 w 1308082"/>
                <a:gd name="connsiteY56" fmla="*/ 697230 h 1034415"/>
                <a:gd name="connsiteX57" fmla="*/ 85725 w 1308082"/>
                <a:gd name="connsiteY57" fmla="*/ 668655 h 1034415"/>
                <a:gd name="connsiteX58" fmla="*/ 120015 w 1308082"/>
                <a:gd name="connsiteY58" fmla="*/ 544830 h 1034415"/>
                <a:gd name="connsiteX59" fmla="*/ 144780 w 1308082"/>
                <a:gd name="connsiteY59" fmla="*/ 436245 h 1034415"/>
                <a:gd name="connsiteX60" fmla="*/ 201930 w 1308082"/>
                <a:gd name="connsiteY60" fmla="*/ 381000 h 1034415"/>
                <a:gd name="connsiteX61" fmla="*/ 257175 w 1308082"/>
                <a:gd name="connsiteY61" fmla="*/ 451485 h 1034415"/>
                <a:gd name="connsiteX62" fmla="*/ 320040 w 1308082"/>
                <a:gd name="connsiteY62" fmla="*/ 400050 h 1034415"/>
                <a:gd name="connsiteX63" fmla="*/ 430530 w 1308082"/>
                <a:gd name="connsiteY63" fmla="*/ 504825 h 1034415"/>
                <a:gd name="connsiteX64" fmla="*/ 459105 w 1308082"/>
                <a:gd name="connsiteY64" fmla="*/ 470535 h 1034415"/>
                <a:gd name="connsiteX65" fmla="*/ 390525 w 1308082"/>
                <a:gd name="connsiteY65" fmla="*/ 422910 h 1034415"/>
                <a:gd name="connsiteX66" fmla="*/ 413385 w 1308082"/>
                <a:gd name="connsiteY66" fmla="*/ 363855 h 1034415"/>
                <a:gd name="connsiteX67" fmla="*/ 451485 w 1308082"/>
                <a:gd name="connsiteY67" fmla="*/ 371475 h 1034415"/>
                <a:gd name="connsiteX68" fmla="*/ 455295 w 1308082"/>
                <a:gd name="connsiteY68" fmla="*/ 327660 h 1034415"/>
                <a:gd name="connsiteX69" fmla="*/ 514350 w 1308082"/>
                <a:gd name="connsiteY69" fmla="*/ 325755 h 1034415"/>
                <a:gd name="connsiteX70" fmla="*/ 520065 w 1308082"/>
                <a:gd name="connsiteY70" fmla="*/ 401955 h 1034415"/>
                <a:gd name="connsiteX71" fmla="*/ 582930 w 1308082"/>
                <a:gd name="connsiteY71" fmla="*/ 424815 h 1034415"/>
                <a:gd name="connsiteX72" fmla="*/ 605790 w 1308082"/>
                <a:gd name="connsiteY72" fmla="*/ 369570 h 1034415"/>
                <a:gd name="connsiteX73" fmla="*/ 586740 w 1308082"/>
                <a:gd name="connsiteY73" fmla="*/ 320040 h 1034415"/>
                <a:gd name="connsiteX74" fmla="*/ 662940 w 1308082"/>
                <a:gd name="connsiteY74" fmla="*/ 323850 h 1034415"/>
                <a:gd name="connsiteX75" fmla="*/ 706755 w 1308082"/>
                <a:gd name="connsiteY75" fmla="*/ 339090 h 1034415"/>
                <a:gd name="connsiteX76" fmla="*/ 664845 w 1308082"/>
                <a:gd name="connsiteY76" fmla="*/ 276225 h 1034415"/>
                <a:gd name="connsiteX77" fmla="*/ 716280 w 1308082"/>
                <a:gd name="connsiteY77" fmla="*/ 260985 h 1034415"/>
                <a:gd name="connsiteX78" fmla="*/ 697230 w 1308082"/>
                <a:gd name="connsiteY78" fmla="*/ 139065 h 1034415"/>
                <a:gd name="connsiteX79" fmla="*/ 769620 w 1308082"/>
                <a:gd name="connsiteY79" fmla="*/ 116205 h 1034415"/>
                <a:gd name="connsiteX80" fmla="*/ 857250 w 1308082"/>
                <a:gd name="connsiteY80"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50420 w 1308082"/>
                <a:gd name="connsiteY29" fmla="*/ 902136 h 1034415"/>
                <a:gd name="connsiteX30" fmla="*/ 1022333 w 1308082"/>
                <a:gd name="connsiteY30" fmla="*/ 915022 h 1034415"/>
                <a:gd name="connsiteX31" fmla="*/ 957563 w 1308082"/>
                <a:gd name="connsiteY31" fmla="*/ 795007 h 1034415"/>
                <a:gd name="connsiteX32" fmla="*/ 856598 w 1308082"/>
                <a:gd name="connsiteY32" fmla="*/ 829297 h 1034415"/>
                <a:gd name="connsiteX33" fmla="*/ 854693 w 1308082"/>
                <a:gd name="connsiteY33" fmla="*/ 808342 h 1034415"/>
                <a:gd name="connsiteX34" fmla="*/ 807068 w 1308082"/>
                <a:gd name="connsiteY34" fmla="*/ 802627 h 1034415"/>
                <a:gd name="connsiteX35" fmla="*/ 799448 w 1308082"/>
                <a:gd name="connsiteY35" fmla="*/ 953122 h 1034415"/>
                <a:gd name="connsiteX36" fmla="*/ 763253 w 1308082"/>
                <a:gd name="connsiteY36" fmla="*/ 951217 h 1034415"/>
                <a:gd name="connsiteX37" fmla="*/ 664193 w 1308082"/>
                <a:gd name="connsiteY37" fmla="*/ 989317 h 1034415"/>
                <a:gd name="connsiteX38" fmla="*/ 641333 w 1308082"/>
                <a:gd name="connsiteY38" fmla="*/ 974077 h 1034415"/>
                <a:gd name="connsiteX39" fmla="*/ 595613 w 1308082"/>
                <a:gd name="connsiteY39" fmla="*/ 981697 h 1034415"/>
                <a:gd name="connsiteX40" fmla="*/ 547988 w 1308082"/>
                <a:gd name="connsiteY40" fmla="*/ 934072 h 1034415"/>
                <a:gd name="connsiteX41" fmla="*/ 492743 w 1308082"/>
                <a:gd name="connsiteY41" fmla="*/ 913117 h 1034415"/>
                <a:gd name="connsiteX42" fmla="*/ 467978 w 1308082"/>
                <a:gd name="connsiteY42" fmla="*/ 939787 h 1034415"/>
                <a:gd name="connsiteX43" fmla="*/ 418448 w 1308082"/>
                <a:gd name="connsiteY43" fmla="*/ 924547 h 1034415"/>
                <a:gd name="connsiteX44" fmla="*/ 399398 w 1308082"/>
                <a:gd name="connsiteY44" fmla="*/ 926452 h 1034415"/>
                <a:gd name="connsiteX45" fmla="*/ 393683 w 1308082"/>
                <a:gd name="connsiteY45" fmla="*/ 928357 h 1034415"/>
                <a:gd name="connsiteX46" fmla="*/ 378443 w 1308082"/>
                <a:gd name="connsiteY46" fmla="*/ 934072 h 1034415"/>
                <a:gd name="connsiteX47" fmla="*/ 365108 w 1308082"/>
                <a:gd name="connsiteY47" fmla="*/ 1033132 h 1034415"/>
                <a:gd name="connsiteX48" fmla="*/ 365069 w 1308082"/>
                <a:gd name="connsiteY48" fmla="*/ 1034415 h 1034415"/>
                <a:gd name="connsiteX49" fmla="*/ 297180 w 1308082"/>
                <a:gd name="connsiteY49" fmla="*/ 1034415 h 1034415"/>
                <a:gd name="connsiteX50" fmla="*/ 264795 w 1308082"/>
                <a:gd name="connsiteY50" fmla="*/ 1005840 h 1034415"/>
                <a:gd name="connsiteX51" fmla="*/ 188595 w 1308082"/>
                <a:gd name="connsiteY51" fmla="*/ 996315 h 1034415"/>
                <a:gd name="connsiteX52" fmla="*/ 200025 w 1308082"/>
                <a:gd name="connsiteY52" fmla="*/ 942975 h 1034415"/>
                <a:gd name="connsiteX53" fmla="*/ 114300 w 1308082"/>
                <a:gd name="connsiteY53" fmla="*/ 933450 h 1034415"/>
                <a:gd name="connsiteX54" fmla="*/ 100965 w 1308082"/>
                <a:gd name="connsiteY54" fmla="*/ 883920 h 1034415"/>
                <a:gd name="connsiteX55" fmla="*/ 0 w 1308082"/>
                <a:gd name="connsiteY55" fmla="*/ 786765 h 1034415"/>
                <a:gd name="connsiteX56" fmla="*/ 1905 w 1308082"/>
                <a:gd name="connsiteY56" fmla="*/ 769620 h 1034415"/>
                <a:gd name="connsiteX57" fmla="*/ 60960 w 1308082"/>
                <a:gd name="connsiteY57" fmla="*/ 697230 h 1034415"/>
                <a:gd name="connsiteX58" fmla="*/ 85725 w 1308082"/>
                <a:gd name="connsiteY58" fmla="*/ 668655 h 1034415"/>
                <a:gd name="connsiteX59" fmla="*/ 120015 w 1308082"/>
                <a:gd name="connsiteY59" fmla="*/ 544830 h 1034415"/>
                <a:gd name="connsiteX60" fmla="*/ 144780 w 1308082"/>
                <a:gd name="connsiteY60" fmla="*/ 436245 h 1034415"/>
                <a:gd name="connsiteX61" fmla="*/ 201930 w 1308082"/>
                <a:gd name="connsiteY61" fmla="*/ 381000 h 1034415"/>
                <a:gd name="connsiteX62" fmla="*/ 257175 w 1308082"/>
                <a:gd name="connsiteY62" fmla="*/ 451485 h 1034415"/>
                <a:gd name="connsiteX63" fmla="*/ 320040 w 1308082"/>
                <a:gd name="connsiteY63" fmla="*/ 400050 h 1034415"/>
                <a:gd name="connsiteX64" fmla="*/ 430530 w 1308082"/>
                <a:gd name="connsiteY64" fmla="*/ 504825 h 1034415"/>
                <a:gd name="connsiteX65" fmla="*/ 459105 w 1308082"/>
                <a:gd name="connsiteY65" fmla="*/ 470535 h 1034415"/>
                <a:gd name="connsiteX66" fmla="*/ 390525 w 1308082"/>
                <a:gd name="connsiteY66" fmla="*/ 422910 h 1034415"/>
                <a:gd name="connsiteX67" fmla="*/ 413385 w 1308082"/>
                <a:gd name="connsiteY67" fmla="*/ 363855 h 1034415"/>
                <a:gd name="connsiteX68" fmla="*/ 451485 w 1308082"/>
                <a:gd name="connsiteY68" fmla="*/ 371475 h 1034415"/>
                <a:gd name="connsiteX69" fmla="*/ 455295 w 1308082"/>
                <a:gd name="connsiteY69" fmla="*/ 327660 h 1034415"/>
                <a:gd name="connsiteX70" fmla="*/ 514350 w 1308082"/>
                <a:gd name="connsiteY70" fmla="*/ 325755 h 1034415"/>
                <a:gd name="connsiteX71" fmla="*/ 520065 w 1308082"/>
                <a:gd name="connsiteY71" fmla="*/ 401955 h 1034415"/>
                <a:gd name="connsiteX72" fmla="*/ 582930 w 1308082"/>
                <a:gd name="connsiteY72" fmla="*/ 424815 h 1034415"/>
                <a:gd name="connsiteX73" fmla="*/ 605790 w 1308082"/>
                <a:gd name="connsiteY73" fmla="*/ 369570 h 1034415"/>
                <a:gd name="connsiteX74" fmla="*/ 586740 w 1308082"/>
                <a:gd name="connsiteY74" fmla="*/ 320040 h 1034415"/>
                <a:gd name="connsiteX75" fmla="*/ 662940 w 1308082"/>
                <a:gd name="connsiteY75" fmla="*/ 323850 h 1034415"/>
                <a:gd name="connsiteX76" fmla="*/ 706755 w 1308082"/>
                <a:gd name="connsiteY76" fmla="*/ 339090 h 1034415"/>
                <a:gd name="connsiteX77" fmla="*/ 664845 w 1308082"/>
                <a:gd name="connsiteY77" fmla="*/ 276225 h 1034415"/>
                <a:gd name="connsiteX78" fmla="*/ 716280 w 1308082"/>
                <a:gd name="connsiteY78" fmla="*/ 260985 h 1034415"/>
                <a:gd name="connsiteX79" fmla="*/ 697230 w 1308082"/>
                <a:gd name="connsiteY79" fmla="*/ 139065 h 1034415"/>
                <a:gd name="connsiteX80" fmla="*/ 769620 w 1308082"/>
                <a:gd name="connsiteY80" fmla="*/ 116205 h 1034415"/>
                <a:gd name="connsiteX81" fmla="*/ 857250 w 1308082"/>
                <a:gd name="connsiteY81"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36348 w 1308082"/>
                <a:gd name="connsiteY29" fmla="*/ 876336 h 1034415"/>
                <a:gd name="connsiteX30" fmla="*/ 1022333 w 1308082"/>
                <a:gd name="connsiteY30" fmla="*/ 915022 h 1034415"/>
                <a:gd name="connsiteX31" fmla="*/ 957563 w 1308082"/>
                <a:gd name="connsiteY31" fmla="*/ 795007 h 1034415"/>
                <a:gd name="connsiteX32" fmla="*/ 856598 w 1308082"/>
                <a:gd name="connsiteY32" fmla="*/ 829297 h 1034415"/>
                <a:gd name="connsiteX33" fmla="*/ 854693 w 1308082"/>
                <a:gd name="connsiteY33" fmla="*/ 808342 h 1034415"/>
                <a:gd name="connsiteX34" fmla="*/ 807068 w 1308082"/>
                <a:gd name="connsiteY34" fmla="*/ 802627 h 1034415"/>
                <a:gd name="connsiteX35" fmla="*/ 799448 w 1308082"/>
                <a:gd name="connsiteY35" fmla="*/ 953122 h 1034415"/>
                <a:gd name="connsiteX36" fmla="*/ 763253 w 1308082"/>
                <a:gd name="connsiteY36" fmla="*/ 951217 h 1034415"/>
                <a:gd name="connsiteX37" fmla="*/ 664193 w 1308082"/>
                <a:gd name="connsiteY37" fmla="*/ 989317 h 1034415"/>
                <a:gd name="connsiteX38" fmla="*/ 641333 w 1308082"/>
                <a:gd name="connsiteY38" fmla="*/ 974077 h 1034415"/>
                <a:gd name="connsiteX39" fmla="*/ 595613 w 1308082"/>
                <a:gd name="connsiteY39" fmla="*/ 981697 h 1034415"/>
                <a:gd name="connsiteX40" fmla="*/ 547988 w 1308082"/>
                <a:gd name="connsiteY40" fmla="*/ 934072 h 1034415"/>
                <a:gd name="connsiteX41" fmla="*/ 492743 w 1308082"/>
                <a:gd name="connsiteY41" fmla="*/ 913117 h 1034415"/>
                <a:gd name="connsiteX42" fmla="*/ 467978 w 1308082"/>
                <a:gd name="connsiteY42" fmla="*/ 939787 h 1034415"/>
                <a:gd name="connsiteX43" fmla="*/ 418448 w 1308082"/>
                <a:gd name="connsiteY43" fmla="*/ 924547 h 1034415"/>
                <a:gd name="connsiteX44" fmla="*/ 399398 w 1308082"/>
                <a:gd name="connsiteY44" fmla="*/ 926452 h 1034415"/>
                <a:gd name="connsiteX45" fmla="*/ 393683 w 1308082"/>
                <a:gd name="connsiteY45" fmla="*/ 928357 h 1034415"/>
                <a:gd name="connsiteX46" fmla="*/ 378443 w 1308082"/>
                <a:gd name="connsiteY46" fmla="*/ 934072 h 1034415"/>
                <a:gd name="connsiteX47" fmla="*/ 365108 w 1308082"/>
                <a:gd name="connsiteY47" fmla="*/ 1033132 h 1034415"/>
                <a:gd name="connsiteX48" fmla="*/ 365069 w 1308082"/>
                <a:gd name="connsiteY48" fmla="*/ 1034415 h 1034415"/>
                <a:gd name="connsiteX49" fmla="*/ 297180 w 1308082"/>
                <a:gd name="connsiteY49" fmla="*/ 1034415 h 1034415"/>
                <a:gd name="connsiteX50" fmla="*/ 264795 w 1308082"/>
                <a:gd name="connsiteY50" fmla="*/ 1005840 h 1034415"/>
                <a:gd name="connsiteX51" fmla="*/ 188595 w 1308082"/>
                <a:gd name="connsiteY51" fmla="*/ 996315 h 1034415"/>
                <a:gd name="connsiteX52" fmla="*/ 200025 w 1308082"/>
                <a:gd name="connsiteY52" fmla="*/ 942975 h 1034415"/>
                <a:gd name="connsiteX53" fmla="*/ 114300 w 1308082"/>
                <a:gd name="connsiteY53" fmla="*/ 933450 h 1034415"/>
                <a:gd name="connsiteX54" fmla="*/ 100965 w 1308082"/>
                <a:gd name="connsiteY54" fmla="*/ 883920 h 1034415"/>
                <a:gd name="connsiteX55" fmla="*/ 0 w 1308082"/>
                <a:gd name="connsiteY55" fmla="*/ 786765 h 1034415"/>
                <a:gd name="connsiteX56" fmla="*/ 1905 w 1308082"/>
                <a:gd name="connsiteY56" fmla="*/ 769620 h 1034415"/>
                <a:gd name="connsiteX57" fmla="*/ 60960 w 1308082"/>
                <a:gd name="connsiteY57" fmla="*/ 697230 h 1034415"/>
                <a:gd name="connsiteX58" fmla="*/ 85725 w 1308082"/>
                <a:gd name="connsiteY58" fmla="*/ 668655 h 1034415"/>
                <a:gd name="connsiteX59" fmla="*/ 120015 w 1308082"/>
                <a:gd name="connsiteY59" fmla="*/ 544830 h 1034415"/>
                <a:gd name="connsiteX60" fmla="*/ 144780 w 1308082"/>
                <a:gd name="connsiteY60" fmla="*/ 436245 h 1034415"/>
                <a:gd name="connsiteX61" fmla="*/ 201930 w 1308082"/>
                <a:gd name="connsiteY61" fmla="*/ 381000 h 1034415"/>
                <a:gd name="connsiteX62" fmla="*/ 257175 w 1308082"/>
                <a:gd name="connsiteY62" fmla="*/ 451485 h 1034415"/>
                <a:gd name="connsiteX63" fmla="*/ 320040 w 1308082"/>
                <a:gd name="connsiteY63" fmla="*/ 400050 h 1034415"/>
                <a:gd name="connsiteX64" fmla="*/ 430530 w 1308082"/>
                <a:gd name="connsiteY64" fmla="*/ 504825 h 1034415"/>
                <a:gd name="connsiteX65" fmla="*/ 459105 w 1308082"/>
                <a:gd name="connsiteY65" fmla="*/ 470535 h 1034415"/>
                <a:gd name="connsiteX66" fmla="*/ 390525 w 1308082"/>
                <a:gd name="connsiteY66" fmla="*/ 422910 h 1034415"/>
                <a:gd name="connsiteX67" fmla="*/ 413385 w 1308082"/>
                <a:gd name="connsiteY67" fmla="*/ 363855 h 1034415"/>
                <a:gd name="connsiteX68" fmla="*/ 451485 w 1308082"/>
                <a:gd name="connsiteY68" fmla="*/ 371475 h 1034415"/>
                <a:gd name="connsiteX69" fmla="*/ 455295 w 1308082"/>
                <a:gd name="connsiteY69" fmla="*/ 327660 h 1034415"/>
                <a:gd name="connsiteX70" fmla="*/ 514350 w 1308082"/>
                <a:gd name="connsiteY70" fmla="*/ 325755 h 1034415"/>
                <a:gd name="connsiteX71" fmla="*/ 520065 w 1308082"/>
                <a:gd name="connsiteY71" fmla="*/ 401955 h 1034415"/>
                <a:gd name="connsiteX72" fmla="*/ 582930 w 1308082"/>
                <a:gd name="connsiteY72" fmla="*/ 424815 h 1034415"/>
                <a:gd name="connsiteX73" fmla="*/ 605790 w 1308082"/>
                <a:gd name="connsiteY73" fmla="*/ 369570 h 1034415"/>
                <a:gd name="connsiteX74" fmla="*/ 586740 w 1308082"/>
                <a:gd name="connsiteY74" fmla="*/ 320040 h 1034415"/>
                <a:gd name="connsiteX75" fmla="*/ 662940 w 1308082"/>
                <a:gd name="connsiteY75" fmla="*/ 323850 h 1034415"/>
                <a:gd name="connsiteX76" fmla="*/ 706755 w 1308082"/>
                <a:gd name="connsiteY76" fmla="*/ 339090 h 1034415"/>
                <a:gd name="connsiteX77" fmla="*/ 664845 w 1308082"/>
                <a:gd name="connsiteY77" fmla="*/ 276225 h 1034415"/>
                <a:gd name="connsiteX78" fmla="*/ 716280 w 1308082"/>
                <a:gd name="connsiteY78" fmla="*/ 260985 h 1034415"/>
                <a:gd name="connsiteX79" fmla="*/ 697230 w 1308082"/>
                <a:gd name="connsiteY79" fmla="*/ 139065 h 1034415"/>
                <a:gd name="connsiteX80" fmla="*/ 769620 w 1308082"/>
                <a:gd name="connsiteY80" fmla="*/ 116205 h 1034415"/>
                <a:gd name="connsiteX81" fmla="*/ 857250 w 1308082"/>
                <a:gd name="connsiteY81" fmla="*/ 0 h 10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308082" h="1034415">
                  <a:moveTo>
                    <a:pt x="857250" y="0"/>
                  </a:moveTo>
                  <a:lnTo>
                    <a:pt x="984885" y="114300"/>
                  </a:lnTo>
                  <a:lnTo>
                    <a:pt x="987946" y="116937"/>
                  </a:lnTo>
                  <a:lnTo>
                    <a:pt x="961372" y="147307"/>
                  </a:lnTo>
                  <a:lnTo>
                    <a:pt x="1014712" y="196837"/>
                  </a:lnTo>
                  <a:lnTo>
                    <a:pt x="1016617" y="229222"/>
                  </a:lnTo>
                  <a:lnTo>
                    <a:pt x="1081387" y="257797"/>
                  </a:lnTo>
                  <a:lnTo>
                    <a:pt x="986137" y="261607"/>
                  </a:lnTo>
                  <a:lnTo>
                    <a:pt x="980422" y="297802"/>
                  </a:lnTo>
                  <a:lnTo>
                    <a:pt x="1035667" y="320662"/>
                  </a:lnTo>
                  <a:lnTo>
                    <a:pt x="991852" y="358762"/>
                  </a:lnTo>
                  <a:lnTo>
                    <a:pt x="1029952" y="391147"/>
                  </a:lnTo>
                  <a:lnTo>
                    <a:pt x="1094722" y="349237"/>
                  </a:lnTo>
                  <a:lnTo>
                    <a:pt x="1123297" y="393052"/>
                  </a:lnTo>
                  <a:lnTo>
                    <a:pt x="1083292" y="410197"/>
                  </a:lnTo>
                  <a:lnTo>
                    <a:pt x="1090912" y="503542"/>
                  </a:lnTo>
                  <a:lnTo>
                    <a:pt x="1123088" y="499618"/>
                  </a:lnTo>
                  <a:lnTo>
                    <a:pt x="1121392" y="501637"/>
                  </a:lnTo>
                  <a:lnTo>
                    <a:pt x="1129012" y="564502"/>
                  </a:lnTo>
                  <a:lnTo>
                    <a:pt x="1123297" y="621652"/>
                  </a:lnTo>
                  <a:lnTo>
                    <a:pt x="1157587" y="678802"/>
                  </a:lnTo>
                  <a:lnTo>
                    <a:pt x="1165207" y="724522"/>
                  </a:lnTo>
                  <a:lnTo>
                    <a:pt x="1235692" y="722617"/>
                  </a:lnTo>
                  <a:lnTo>
                    <a:pt x="1308082" y="915022"/>
                  </a:lnTo>
                  <a:lnTo>
                    <a:pt x="1277602" y="916927"/>
                  </a:lnTo>
                  <a:lnTo>
                    <a:pt x="1229977" y="859777"/>
                  </a:lnTo>
                  <a:lnTo>
                    <a:pt x="1151872" y="831202"/>
                  </a:lnTo>
                  <a:lnTo>
                    <a:pt x="1129012" y="846442"/>
                  </a:lnTo>
                  <a:lnTo>
                    <a:pt x="1079482" y="882637"/>
                  </a:lnTo>
                  <a:lnTo>
                    <a:pt x="1036348" y="876336"/>
                  </a:lnTo>
                  <a:lnTo>
                    <a:pt x="1022333" y="915022"/>
                  </a:lnTo>
                  <a:lnTo>
                    <a:pt x="957563" y="795007"/>
                  </a:lnTo>
                  <a:lnTo>
                    <a:pt x="856598" y="829297"/>
                  </a:lnTo>
                  <a:lnTo>
                    <a:pt x="854693" y="808342"/>
                  </a:lnTo>
                  <a:lnTo>
                    <a:pt x="807068" y="802627"/>
                  </a:lnTo>
                  <a:lnTo>
                    <a:pt x="799448" y="953122"/>
                  </a:lnTo>
                  <a:lnTo>
                    <a:pt x="763253" y="951217"/>
                  </a:lnTo>
                  <a:lnTo>
                    <a:pt x="664193" y="989317"/>
                  </a:lnTo>
                  <a:lnTo>
                    <a:pt x="641333" y="974077"/>
                  </a:lnTo>
                  <a:lnTo>
                    <a:pt x="595613" y="981697"/>
                  </a:lnTo>
                  <a:lnTo>
                    <a:pt x="547988" y="934072"/>
                  </a:lnTo>
                  <a:lnTo>
                    <a:pt x="492743" y="913117"/>
                  </a:lnTo>
                  <a:lnTo>
                    <a:pt x="467978" y="939787"/>
                  </a:lnTo>
                  <a:lnTo>
                    <a:pt x="418448" y="924547"/>
                  </a:lnTo>
                  <a:cubicBezTo>
                    <a:pt x="412098" y="925182"/>
                    <a:pt x="405705" y="925482"/>
                    <a:pt x="399398" y="926452"/>
                  </a:cubicBezTo>
                  <a:cubicBezTo>
                    <a:pt x="397413" y="926757"/>
                    <a:pt x="395570" y="927671"/>
                    <a:pt x="393683" y="928357"/>
                  </a:cubicBezTo>
                  <a:lnTo>
                    <a:pt x="378443" y="934072"/>
                  </a:lnTo>
                  <a:lnTo>
                    <a:pt x="365108" y="1033132"/>
                  </a:lnTo>
                  <a:cubicBezTo>
                    <a:pt x="365095" y="1033560"/>
                    <a:pt x="365082" y="1033987"/>
                    <a:pt x="365069" y="1034415"/>
                  </a:cubicBezTo>
                  <a:lnTo>
                    <a:pt x="297180" y="1034415"/>
                  </a:lnTo>
                  <a:lnTo>
                    <a:pt x="264795" y="1005840"/>
                  </a:lnTo>
                  <a:lnTo>
                    <a:pt x="188595" y="996315"/>
                  </a:lnTo>
                  <a:lnTo>
                    <a:pt x="200025" y="942975"/>
                  </a:lnTo>
                  <a:lnTo>
                    <a:pt x="114300" y="933450"/>
                  </a:lnTo>
                  <a:lnTo>
                    <a:pt x="100965" y="883920"/>
                  </a:lnTo>
                  <a:lnTo>
                    <a:pt x="0" y="786765"/>
                  </a:lnTo>
                  <a:lnTo>
                    <a:pt x="1905" y="769620"/>
                  </a:lnTo>
                  <a:lnTo>
                    <a:pt x="60960" y="697230"/>
                  </a:lnTo>
                  <a:lnTo>
                    <a:pt x="85725" y="668655"/>
                  </a:lnTo>
                  <a:lnTo>
                    <a:pt x="120015" y="544830"/>
                  </a:lnTo>
                  <a:lnTo>
                    <a:pt x="144780" y="436245"/>
                  </a:lnTo>
                  <a:lnTo>
                    <a:pt x="201930" y="381000"/>
                  </a:lnTo>
                  <a:lnTo>
                    <a:pt x="257175" y="451485"/>
                  </a:lnTo>
                  <a:lnTo>
                    <a:pt x="320040" y="400050"/>
                  </a:lnTo>
                  <a:lnTo>
                    <a:pt x="430530" y="504825"/>
                  </a:lnTo>
                  <a:lnTo>
                    <a:pt x="459105" y="470535"/>
                  </a:lnTo>
                  <a:lnTo>
                    <a:pt x="390525" y="422910"/>
                  </a:lnTo>
                  <a:lnTo>
                    <a:pt x="413385" y="363855"/>
                  </a:lnTo>
                  <a:lnTo>
                    <a:pt x="451485" y="371475"/>
                  </a:lnTo>
                  <a:lnTo>
                    <a:pt x="455295" y="327660"/>
                  </a:lnTo>
                  <a:lnTo>
                    <a:pt x="514350" y="325755"/>
                  </a:lnTo>
                  <a:lnTo>
                    <a:pt x="520065" y="401955"/>
                  </a:lnTo>
                  <a:lnTo>
                    <a:pt x="582930" y="424815"/>
                  </a:lnTo>
                  <a:lnTo>
                    <a:pt x="605790" y="369570"/>
                  </a:lnTo>
                  <a:lnTo>
                    <a:pt x="586740" y="320040"/>
                  </a:lnTo>
                  <a:lnTo>
                    <a:pt x="662940" y="323850"/>
                  </a:lnTo>
                  <a:lnTo>
                    <a:pt x="706755" y="339090"/>
                  </a:lnTo>
                  <a:lnTo>
                    <a:pt x="664845" y="276225"/>
                  </a:lnTo>
                  <a:lnTo>
                    <a:pt x="716280" y="260985"/>
                  </a:lnTo>
                  <a:lnTo>
                    <a:pt x="697230" y="139065"/>
                  </a:lnTo>
                  <a:lnTo>
                    <a:pt x="769620" y="116205"/>
                  </a:lnTo>
                  <a:lnTo>
                    <a:pt x="857250" y="0"/>
                  </a:lnTo>
                  <a:close/>
                </a:path>
              </a:pathLst>
            </a:custGeom>
            <a:solidFill>
              <a:srgbClr val="87237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216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Piaseczno</a:t>
              </a:r>
            </a:p>
          </p:txBody>
        </p:sp>
        <p:sp>
          <p:nvSpPr>
            <p:cNvPr id="29" name="Ozarow Mazowiecki">
              <a:extLst>
                <a:ext uri="{FF2B5EF4-FFF2-40B4-BE49-F238E27FC236}">
                  <a16:creationId xmlns:a16="http://schemas.microsoft.com/office/drawing/2014/main" id="{81F56A5A-DFD1-81AF-8A82-97BD603CF908}"/>
                </a:ext>
              </a:extLst>
            </p:cNvPr>
            <p:cNvSpPr>
              <a:spLocks/>
            </p:cNvSpPr>
            <p:nvPr/>
          </p:nvSpPr>
          <p:spPr>
            <a:xfrm>
              <a:off x="4740256" y="3364864"/>
              <a:ext cx="1077310" cy="539622"/>
            </a:xfrm>
            <a:custGeom>
              <a:avLst/>
              <a:gdLst>
                <a:gd name="connsiteX0" fmla="*/ 672465 w 1061085"/>
                <a:gd name="connsiteY0" fmla="*/ 0 h 531495"/>
                <a:gd name="connsiteX1" fmla="*/ 721995 w 1061085"/>
                <a:gd name="connsiteY1" fmla="*/ 41910 h 531495"/>
                <a:gd name="connsiteX2" fmla="*/ 889635 w 1061085"/>
                <a:gd name="connsiteY2" fmla="*/ 91440 h 531495"/>
                <a:gd name="connsiteX3" fmla="*/ 901065 w 1061085"/>
                <a:gd name="connsiteY3" fmla="*/ 78105 h 531495"/>
                <a:gd name="connsiteX4" fmla="*/ 954405 w 1061085"/>
                <a:gd name="connsiteY4" fmla="*/ 120015 h 531495"/>
                <a:gd name="connsiteX5" fmla="*/ 962025 w 1061085"/>
                <a:gd name="connsiteY5" fmla="*/ 76200 h 531495"/>
                <a:gd name="connsiteX6" fmla="*/ 1013460 w 1061085"/>
                <a:gd name="connsiteY6" fmla="*/ 95250 h 531495"/>
                <a:gd name="connsiteX7" fmla="*/ 1030605 w 1061085"/>
                <a:gd name="connsiteY7" fmla="*/ 68580 h 531495"/>
                <a:gd name="connsiteX8" fmla="*/ 1055370 w 1061085"/>
                <a:gd name="connsiteY8" fmla="*/ 87630 h 531495"/>
                <a:gd name="connsiteX9" fmla="*/ 1049655 w 1061085"/>
                <a:gd name="connsiteY9" fmla="*/ 142875 h 531495"/>
                <a:gd name="connsiteX10" fmla="*/ 1061085 w 1061085"/>
                <a:gd name="connsiteY10" fmla="*/ 238125 h 531495"/>
                <a:gd name="connsiteX11" fmla="*/ 1043940 w 1061085"/>
                <a:gd name="connsiteY11" fmla="*/ 302895 h 531495"/>
                <a:gd name="connsiteX12" fmla="*/ 979170 w 1061085"/>
                <a:gd name="connsiteY12" fmla="*/ 314325 h 531495"/>
                <a:gd name="connsiteX13" fmla="*/ 948690 w 1061085"/>
                <a:gd name="connsiteY13" fmla="*/ 352425 h 531495"/>
                <a:gd name="connsiteX14" fmla="*/ 948690 w 1061085"/>
                <a:gd name="connsiteY14" fmla="*/ 390508 h 531495"/>
                <a:gd name="connsiteX15" fmla="*/ 884233 w 1061085"/>
                <a:gd name="connsiteY15" fmla="*/ 383723 h 531495"/>
                <a:gd name="connsiteX16" fmla="*/ 832798 w 1061085"/>
                <a:gd name="connsiteY16" fmla="*/ 410393 h 531495"/>
                <a:gd name="connsiteX17" fmla="*/ 833339 w 1061085"/>
                <a:gd name="connsiteY17" fmla="*/ 415167 h 531495"/>
                <a:gd name="connsiteX18" fmla="*/ 800413 w 1061085"/>
                <a:gd name="connsiteY18" fmla="*/ 416108 h 531495"/>
                <a:gd name="connsiteX19" fmla="*/ 783268 w 1061085"/>
                <a:gd name="connsiteY19" fmla="*/ 448493 h 531495"/>
                <a:gd name="connsiteX20" fmla="*/ 741358 w 1061085"/>
                <a:gd name="connsiteY20" fmla="*/ 429443 h 531495"/>
                <a:gd name="connsiteX21" fmla="*/ 638488 w 1061085"/>
                <a:gd name="connsiteY21" fmla="*/ 429443 h 531495"/>
                <a:gd name="connsiteX22" fmla="*/ 576254 w 1061085"/>
                <a:gd name="connsiteY22" fmla="*/ 450188 h 531495"/>
                <a:gd name="connsiteX23" fmla="*/ 535305 w 1061085"/>
                <a:gd name="connsiteY23" fmla="*/ 369570 h 531495"/>
                <a:gd name="connsiteX24" fmla="*/ 510540 w 1061085"/>
                <a:gd name="connsiteY24" fmla="*/ 417195 h 531495"/>
                <a:gd name="connsiteX25" fmla="*/ 440055 w 1061085"/>
                <a:gd name="connsiteY25" fmla="*/ 386715 h 531495"/>
                <a:gd name="connsiteX26" fmla="*/ 400050 w 1061085"/>
                <a:gd name="connsiteY26" fmla="*/ 485775 h 531495"/>
                <a:gd name="connsiteX27" fmla="*/ 190500 w 1061085"/>
                <a:gd name="connsiteY27" fmla="*/ 464820 h 531495"/>
                <a:gd name="connsiteX28" fmla="*/ 194310 w 1061085"/>
                <a:gd name="connsiteY28" fmla="*/ 495300 h 531495"/>
                <a:gd name="connsiteX29" fmla="*/ 230505 w 1061085"/>
                <a:gd name="connsiteY29" fmla="*/ 520065 h 531495"/>
                <a:gd name="connsiteX30" fmla="*/ 169545 w 1061085"/>
                <a:gd name="connsiteY30" fmla="*/ 531495 h 531495"/>
                <a:gd name="connsiteX31" fmla="*/ 93345 w 1061085"/>
                <a:gd name="connsiteY31" fmla="*/ 491490 h 531495"/>
                <a:gd name="connsiteX32" fmla="*/ 95250 w 1061085"/>
                <a:gd name="connsiteY32" fmla="*/ 459105 h 531495"/>
                <a:gd name="connsiteX33" fmla="*/ 60960 w 1061085"/>
                <a:gd name="connsiteY33" fmla="*/ 451485 h 531495"/>
                <a:gd name="connsiteX34" fmla="*/ 85725 w 1061085"/>
                <a:gd name="connsiteY34" fmla="*/ 392430 h 531495"/>
                <a:gd name="connsiteX35" fmla="*/ 66675 w 1061085"/>
                <a:gd name="connsiteY35" fmla="*/ 289560 h 531495"/>
                <a:gd name="connsiteX36" fmla="*/ 91440 w 1061085"/>
                <a:gd name="connsiteY36" fmla="*/ 278130 h 531495"/>
                <a:gd name="connsiteX37" fmla="*/ 87630 w 1061085"/>
                <a:gd name="connsiteY37" fmla="*/ 163830 h 531495"/>
                <a:gd name="connsiteX38" fmla="*/ 0 w 1061085"/>
                <a:gd name="connsiteY38" fmla="*/ 106680 h 531495"/>
                <a:gd name="connsiteX39" fmla="*/ 15240 w 1061085"/>
                <a:gd name="connsiteY39" fmla="*/ 87630 h 531495"/>
                <a:gd name="connsiteX40" fmla="*/ 15240 w 1061085"/>
                <a:gd name="connsiteY40" fmla="*/ 11430 h 531495"/>
                <a:gd name="connsiteX41" fmla="*/ 207645 w 1061085"/>
                <a:gd name="connsiteY41" fmla="*/ 26670 h 531495"/>
                <a:gd name="connsiteX42" fmla="*/ 260985 w 1061085"/>
                <a:gd name="connsiteY42" fmla="*/ 91440 h 531495"/>
                <a:gd name="connsiteX43" fmla="*/ 314325 w 1061085"/>
                <a:gd name="connsiteY43" fmla="*/ 74295 h 531495"/>
                <a:gd name="connsiteX44" fmla="*/ 434340 w 1061085"/>
                <a:gd name="connsiteY44" fmla="*/ 83820 h 531495"/>
                <a:gd name="connsiteX45" fmla="*/ 436245 w 1061085"/>
                <a:gd name="connsiteY45" fmla="*/ 43815 h 531495"/>
                <a:gd name="connsiteX46" fmla="*/ 525780 w 1061085"/>
                <a:gd name="connsiteY46" fmla="*/ 5715 h 531495"/>
                <a:gd name="connsiteX47" fmla="*/ 674370 w 1061085"/>
                <a:gd name="connsiteY47" fmla="*/ 38100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61085" h="531495">
                  <a:moveTo>
                    <a:pt x="672465" y="0"/>
                  </a:moveTo>
                  <a:lnTo>
                    <a:pt x="721995" y="41910"/>
                  </a:lnTo>
                  <a:lnTo>
                    <a:pt x="889635" y="91440"/>
                  </a:lnTo>
                  <a:lnTo>
                    <a:pt x="901065" y="78105"/>
                  </a:lnTo>
                  <a:lnTo>
                    <a:pt x="954405" y="120015"/>
                  </a:lnTo>
                  <a:lnTo>
                    <a:pt x="962025" y="76200"/>
                  </a:lnTo>
                  <a:lnTo>
                    <a:pt x="1013460" y="95250"/>
                  </a:lnTo>
                  <a:lnTo>
                    <a:pt x="1030605" y="68580"/>
                  </a:lnTo>
                  <a:lnTo>
                    <a:pt x="1055370" y="87630"/>
                  </a:lnTo>
                  <a:lnTo>
                    <a:pt x="1049655" y="142875"/>
                  </a:lnTo>
                  <a:lnTo>
                    <a:pt x="1061085" y="238125"/>
                  </a:lnTo>
                  <a:lnTo>
                    <a:pt x="1043940" y="302895"/>
                  </a:lnTo>
                  <a:lnTo>
                    <a:pt x="979170" y="314325"/>
                  </a:lnTo>
                  <a:lnTo>
                    <a:pt x="948690" y="352425"/>
                  </a:lnTo>
                  <a:lnTo>
                    <a:pt x="948690" y="390508"/>
                  </a:lnTo>
                  <a:lnTo>
                    <a:pt x="884233" y="383723"/>
                  </a:lnTo>
                  <a:lnTo>
                    <a:pt x="832798" y="410393"/>
                  </a:lnTo>
                  <a:lnTo>
                    <a:pt x="833339" y="415167"/>
                  </a:lnTo>
                  <a:lnTo>
                    <a:pt x="800413" y="416108"/>
                  </a:lnTo>
                  <a:lnTo>
                    <a:pt x="783268" y="448493"/>
                  </a:lnTo>
                  <a:lnTo>
                    <a:pt x="741358" y="429443"/>
                  </a:lnTo>
                  <a:lnTo>
                    <a:pt x="638488" y="429443"/>
                  </a:lnTo>
                  <a:lnTo>
                    <a:pt x="576254" y="450188"/>
                  </a:lnTo>
                  <a:lnTo>
                    <a:pt x="535305" y="369570"/>
                  </a:lnTo>
                  <a:lnTo>
                    <a:pt x="510540" y="417195"/>
                  </a:lnTo>
                  <a:lnTo>
                    <a:pt x="440055" y="386715"/>
                  </a:lnTo>
                  <a:lnTo>
                    <a:pt x="400050" y="485775"/>
                  </a:lnTo>
                  <a:lnTo>
                    <a:pt x="190500" y="464820"/>
                  </a:lnTo>
                  <a:lnTo>
                    <a:pt x="194310" y="495300"/>
                  </a:lnTo>
                  <a:lnTo>
                    <a:pt x="230505" y="520065"/>
                  </a:lnTo>
                  <a:lnTo>
                    <a:pt x="169545" y="531495"/>
                  </a:lnTo>
                  <a:lnTo>
                    <a:pt x="93345" y="491490"/>
                  </a:lnTo>
                  <a:lnTo>
                    <a:pt x="95250" y="459105"/>
                  </a:lnTo>
                  <a:lnTo>
                    <a:pt x="60960" y="451485"/>
                  </a:lnTo>
                  <a:lnTo>
                    <a:pt x="85725" y="392430"/>
                  </a:lnTo>
                  <a:lnTo>
                    <a:pt x="66675" y="289560"/>
                  </a:lnTo>
                  <a:lnTo>
                    <a:pt x="91440" y="278130"/>
                  </a:lnTo>
                  <a:lnTo>
                    <a:pt x="87630" y="163830"/>
                  </a:lnTo>
                  <a:lnTo>
                    <a:pt x="0" y="106680"/>
                  </a:lnTo>
                  <a:lnTo>
                    <a:pt x="15240" y="87630"/>
                  </a:lnTo>
                  <a:lnTo>
                    <a:pt x="15240" y="11430"/>
                  </a:lnTo>
                  <a:lnTo>
                    <a:pt x="207645" y="26670"/>
                  </a:lnTo>
                  <a:lnTo>
                    <a:pt x="260985" y="91440"/>
                  </a:lnTo>
                  <a:lnTo>
                    <a:pt x="314325" y="74295"/>
                  </a:lnTo>
                  <a:lnTo>
                    <a:pt x="434340" y="83820"/>
                  </a:lnTo>
                  <a:lnTo>
                    <a:pt x="436245" y="43815"/>
                  </a:lnTo>
                  <a:lnTo>
                    <a:pt x="525780" y="5715"/>
                  </a:lnTo>
                  <a:lnTo>
                    <a:pt x="674370" y="38100"/>
                  </a:lnTo>
                  <a:close/>
                </a:path>
              </a:pathLst>
            </a:custGeom>
            <a:solidFill>
              <a:srgbClr val="87237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3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Ożarów Mazowiecki</a:t>
              </a:r>
            </a:p>
          </p:txBody>
        </p:sp>
        <p:sp>
          <p:nvSpPr>
            <p:cNvPr id="30" name="Osieck">
              <a:extLst>
                <a:ext uri="{FF2B5EF4-FFF2-40B4-BE49-F238E27FC236}">
                  <a16:creationId xmlns:a16="http://schemas.microsoft.com/office/drawing/2014/main" id="{F6574C4D-D74F-CB45-2295-C55F265F04CA}"/>
                </a:ext>
              </a:extLst>
            </p:cNvPr>
            <p:cNvSpPr/>
            <p:nvPr/>
          </p:nvSpPr>
          <p:spPr>
            <a:xfrm>
              <a:off x="8227491" y="5223562"/>
              <a:ext cx="874226" cy="852951"/>
            </a:xfrm>
            <a:custGeom>
              <a:avLst/>
              <a:gdLst>
                <a:gd name="connsiteX0" fmla="*/ 0 w 861060"/>
                <a:gd name="connsiteY0" fmla="*/ 198120 h 840105"/>
                <a:gd name="connsiteX1" fmla="*/ 106680 w 861060"/>
                <a:gd name="connsiteY1" fmla="*/ 194310 h 840105"/>
                <a:gd name="connsiteX2" fmla="*/ 118110 w 861060"/>
                <a:gd name="connsiteY2" fmla="*/ 230505 h 840105"/>
                <a:gd name="connsiteX3" fmla="*/ 142875 w 861060"/>
                <a:gd name="connsiteY3" fmla="*/ 232410 h 840105"/>
                <a:gd name="connsiteX4" fmla="*/ 150495 w 861060"/>
                <a:gd name="connsiteY4" fmla="*/ 299085 h 840105"/>
                <a:gd name="connsiteX5" fmla="*/ 190500 w 861060"/>
                <a:gd name="connsiteY5" fmla="*/ 308610 h 840105"/>
                <a:gd name="connsiteX6" fmla="*/ 171450 w 861060"/>
                <a:gd name="connsiteY6" fmla="*/ 60960 h 840105"/>
                <a:gd name="connsiteX7" fmla="*/ 234315 w 861060"/>
                <a:gd name="connsiteY7" fmla="*/ 41910 h 840105"/>
                <a:gd name="connsiteX8" fmla="*/ 251460 w 861060"/>
                <a:gd name="connsiteY8" fmla="*/ 106680 h 840105"/>
                <a:gd name="connsiteX9" fmla="*/ 289560 w 861060"/>
                <a:gd name="connsiteY9" fmla="*/ 97155 h 840105"/>
                <a:gd name="connsiteX10" fmla="*/ 274320 w 861060"/>
                <a:gd name="connsiteY10" fmla="*/ 81915 h 840105"/>
                <a:gd name="connsiteX11" fmla="*/ 285750 w 861060"/>
                <a:gd name="connsiteY11" fmla="*/ 62865 h 840105"/>
                <a:gd name="connsiteX12" fmla="*/ 299085 w 861060"/>
                <a:gd name="connsiteY12" fmla="*/ 70485 h 840105"/>
                <a:gd name="connsiteX13" fmla="*/ 411480 w 861060"/>
                <a:gd name="connsiteY13" fmla="*/ 87630 h 840105"/>
                <a:gd name="connsiteX14" fmla="*/ 415290 w 861060"/>
                <a:gd name="connsiteY14" fmla="*/ 55245 h 840105"/>
                <a:gd name="connsiteX15" fmla="*/ 430530 w 861060"/>
                <a:gd name="connsiteY15" fmla="*/ 5715 h 840105"/>
                <a:gd name="connsiteX16" fmla="*/ 457200 w 861060"/>
                <a:gd name="connsiteY16" fmla="*/ 7620 h 840105"/>
                <a:gd name="connsiteX17" fmla="*/ 510540 w 861060"/>
                <a:gd name="connsiteY17" fmla="*/ 0 h 840105"/>
                <a:gd name="connsiteX18" fmla="*/ 556260 w 861060"/>
                <a:gd name="connsiteY18" fmla="*/ 1905 h 840105"/>
                <a:gd name="connsiteX19" fmla="*/ 539115 w 861060"/>
                <a:gd name="connsiteY19" fmla="*/ 19050 h 840105"/>
                <a:gd name="connsiteX20" fmla="*/ 541020 w 861060"/>
                <a:gd name="connsiteY20" fmla="*/ 60960 h 840105"/>
                <a:gd name="connsiteX21" fmla="*/ 588645 w 861060"/>
                <a:gd name="connsiteY21" fmla="*/ 76200 h 840105"/>
                <a:gd name="connsiteX22" fmla="*/ 590550 w 861060"/>
                <a:gd name="connsiteY22" fmla="*/ 97155 h 840105"/>
                <a:gd name="connsiteX23" fmla="*/ 689610 w 861060"/>
                <a:gd name="connsiteY23" fmla="*/ 85725 h 840105"/>
                <a:gd name="connsiteX24" fmla="*/ 685800 w 861060"/>
                <a:gd name="connsiteY24" fmla="*/ 60960 h 840105"/>
                <a:gd name="connsiteX25" fmla="*/ 714375 w 861060"/>
                <a:gd name="connsiteY25" fmla="*/ 64770 h 840105"/>
                <a:gd name="connsiteX26" fmla="*/ 773430 w 861060"/>
                <a:gd name="connsiteY26" fmla="*/ 41910 h 840105"/>
                <a:gd name="connsiteX27" fmla="*/ 817245 w 861060"/>
                <a:gd name="connsiteY27" fmla="*/ 78105 h 840105"/>
                <a:gd name="connsiteX28" fmla="*/ 859155 w 861060"/>
                <a:gd name="connsiteY28" fmla="*/ 140970 h 840105"/>
                <a:gd name="connsiteX29" fmla="*/ 861060 w 861060"/>
                <a:gd name="connsiteY29" fmla="*/ 177165 h 840105"/>
                <a:gd name="connsiteX30" fmla="*/ 691515 w 861060"/>
                <a:gd name="connsiteY30" fmla="*/ 192405 h 840105"/>
                <a:gd name="connsiteX31" fmla="*/ 662940 w 861060"/>
                <a:gd name="connsiteY31" fmla="*/ 203835 h 840105"/>
                <a:gd name="connsiteX32" fmla="*/ 668655 w 861060"/>
                <a:gd name="connsiteY32" fmla="*/ 226695 h 840105"/>
                <a:gd name="connsiteX33" fmla="*/ 636270 w 861060"/>
                <a:gd name="connsiteY33" fmla="*/ 222885 h 840105"/>
                <a:gd name="connsiteX34" fmla="*/ 641985 w 861060"/>
                <a:gd name="connsiteY34" fmla="*/ 272415 h 840105"/>
                <a:gd name="connsiteX35" fmla="*/ 659130 w 861060"/>
                <a:gd name="connsiteY35" fmla="*/ 276225 h 840105"/>
                <a:gd name="connsiteX36" fmla="*/ 659130 w 861060"/>
                <a:gd name="connsiteY36" fmla="*/ 304800 h 840105"/>
                <a:gd name="connsiteX37" fmla="*/ 647700 w 861060"/>
                <a:gd name="connsiteY37" fmla="*/ 321945 h 840105"/>
                <a:gd name="connsiteX38" fmla="*/ 676275 w 861060"/>
                <a:gd name="connsiteY38" fmla="*/ 350520 h 840105"/>
                <a:gd name="connsiteX39" fmla="*/ 657225 w 861060"/>
                <a:gd name="connsiteY39" fmla="*/ 369570 h 840105"/>
                <a:gd name="connsiteX40" fmla="*/ 735330 w 861060"/>
                <a:gd name="connsiteY40" fmla="*/ 422910 h 840105"/>
                <a:gd name="connsiteX41" fmla="*/ 744855 w 861060"/>
                <a:gd name="connsiteY41" fmla="*/ 438150 h 840105"/>
                <a:gd name="connsiteX42" fmla="*/ 704850 w 861060"/>
                <a:gd name="connsiteY42" fmla="*/ 474345 h 840105"/>
                <a:gd name="connsiteX43" fmla="*/ 613410 w 861060"/>
                <a:gd name="connsiteY43" fmla="*/ 480060 h 840105"/>
                <a:gd name="connsiteX44" fmla="*/ 607695 w 861060"/>
                <a:gd name="connsiteY44" fmla="*/ 558165 h 840105"/>
                <a:gd name="connsiteX45" fmla="*/ 573405 w 861060"/>
                <a:gd name="connsiteY45" fmla="*/ 569595 h 840105"/>
                <a:gd name="connsiteX46" fmla="*/ 523875 w 861060"/>
                <a:gd name="connsiteY46" fmla="*/ 579120 h 840105"/>
                <a:gd name="connsiteX47" fmla="*/ 552450 w 861060"/>
                <a:gd name="connsiteY47" fmla="*/ 632460 h 840105"/>
                <a:gd name="connsiteX48" fmla="*/ 601980 w 861060"/>
                <a:gd name="connsiteY48" fmla="*/ 630555 h 840105"/>
                <a:gd name="connsiteX49" fmla="*/ 636270 w 861060"/>
                <a:gd name="connsiteY49" fmla="*/ 657225 h 840105"/>
                <a:gd name="connsiteX50" fmla="*/ 701040 w 861060"/>
                <a:gd name="connsiteY50" fmla="*/ 645795 h 840105"/>
                <a:gd name="connsiteX51" fmla="*/ 687705 w 861060"/>
                <a:gd name="connsiteY51" fmla="*/ 672465 h 840105"/>
                <a:gd name="connsiteX52" fmla="*/ 657225 w 861060"/>
                <a:gd name="connsiteY52" fmla="*/ 685800 h 840105"/>
                <a:gd name="connsiteX53" fmla="*/ 727710 w 861060"/>
                <a:gd name="connsiteY53" fmla="*/ 762000 h 840105"/>
                <a:gd name="connsiteX54" fmla="*/ 782955 w 861060"/>
                <a:gd name="connsiteY54" fmla="*/ 752475 h 840105"/>
                <a:gd name="connsiteX55" fmla="*/ 790575 w 861060"/>
                <a:gd name="connsiteY55" fmla="*/ 811530 h 840105"/>
                <a:gd name="connsiteX56" fmla="*/ 769620 w 861060"/>
                <a:gd name="connsiteY56" fmla="*/ 840105 h 840105"/>
                <a:gd name="connsiteX57" fmla="*/ 661035 w 861060"/>
                <a:gd name="connsiteY57" fmla="*/ 775335 h 840105"/>
                <a:gd name="connsiteX58" fmla="*/ 596265 w 861060"/>
                <a:gd name="connsiteY58" fmla="*/ 781050 h 840105"/>
                <a:gd name="connsiteX59" fmla="*/ 581025 w 861060"/>
                <a:gd name="connsiteY59" fmla="*/ 767715 h 840105"/>
                <a:gd name="connsiteX60" fmla="*/ 552450 w 861060"/>
                <a:gd name="connsiteY60" fmla="*/ 765810 h 840105"/>
                <a:gd name="connsiteX61" fmla="*/ 428625 w 861060"/>
                <a:gd name="connsiteY61" fmla="*/ 826770 h 840105"/>
                <a:gd name="connsiteX62" fmla="*/ 443865 w 861060"/>
                <a:gd name="connsiteY62" fmla="*/ 800100 h 840105"/>
                <a:gd name="connsiteX63" fmla="*/ 413385 w 861060"/>
                <a:gd name="connsiteY63" fmla="*/ 762000 h 840105"/>
                <a:gd name="connsiteX64" fmla="*/ 440055 w 861060"/>
                <a:gd name="connsiteY64" fmla="*/ 737235 h 840105"/>
                <a:gd name="connsiteX65" fmla="*/ 381000 w 861060"/>
                <a:gd name="connsiteY65" fmla="*/ 691515 h 840105"/>
                <a:gd name="connsiteX66" fmla="*/ 409575 w 861060"/>
                <a:gd name="connsiteY66" fmla="*/ 666750 h 840105"/>
                <a:gd name="connsiteX67" fmla="*/ 367665 w 861060"/>
                <a:gd name="connsiteY67" fmla="*/ 659130 h 840105"/>
                <a:gd name="connsiteX68" fmla="*/ 367665 w 861060"/>
                <a:gd name="connsiteY68" fmla="*/ 621030 h 840105"/>
                <a:gd name="connsiteX69" fmla="*/ 428625 w 861060"/>
                <a:gd name="connsiteY69" fmla="*/ 601980 h 840105"/>
                <a:gd name="connsiteX70" fmla="*/ 346710 w 861060"/>
                <a:gd name="connsiteY70" fmla="*/ 582930 h 840105"/>
                <a:gd name="connsiteX71" fmla="*/ 361950 w 861060"/>
                <a:gd name="connsiteY71" fmla="*/ 510540 h 840105"/>
                <a:gd name="connsiteX72" fmla="*/ 283845 w 861060"/>
                <a:gd name="connsiteY72" fmla="*/ 542925 h 840105"/>
                <a:gd name="connsiteX73" fmla="*/ 194310 w 861060"/>
                <a:gd name="connsiteY73" fmla="*/ 510540 h 840105"/>
                <a:gd name="connsiteX74" fmla="*/ 139065 w 861060"/>
                <a:gd name="connsiteY74" fmla="*/ 504825 h 840105"/>
                <a:gd name="connsiteX75" fmla="*/ 62865 w 861060"/>
                <a:gd name="connsiteY75" fmla="*/ 518160 h 840105"/>
                <a:gd name="connsiteX76" fmla="*/ 62865 w 861060"/>
                <a:gd name="connsiteY76" fmla="*/ 495300 h 840105"/>
                <a:gd name="connsiteX77" fmla="*/ 131445 w 861060"/>
                <a:gd name="connsiteY77" fmla="*/ 480060 h 840105"/>
                <a:gd name="connsiteX78" fmla="*/ 129540 w 861060"/>
                <a:gd name="connsiteY78" fmla="*/ 457200 h 840105"/>
                <a:gd name="connsiteX79" fmla="*/ 97155 w 861060"/>
                <a:gd name="connsiteY79" fmla="*/ 453390 h 840105"/>
                <a:gd name="connsiteX80" fmla="*/ 68580 w 861060"/>
                <a:gd name="connsiteY80" fmla="*/ 394335 h 840105"/>
                <a:gd name="connsiteX81" fmla="*/ 49530 w 861060"/>
                <a:gd name="connsiteY81" fmla="*/ 321945 h 840105"/>
                <a:gd name="connsiteX82" fmla="*/ 22860 w 861060"/>
                <a:gd name="connsiteY82" fmla="*/ 321945 h 840105"/>
                <a:gd name="connsiteX83" fmla="*/ 0 w 861060"/>
                <a:gd name="connsiteY83" fmla="*/ 198120 h 84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61060" h="840105">
                  <a:moveTo>
                    <a:pt x="0" y="198120"/>
                  </a:moveTo>
                  <a:lnTo>
                    <a:pt x="106680" y="194310"/>
                  </a:lnTo>
                  <a:lnTo>
                    <a:pt x="118110" y="230505"/>
                  </a:lnTo>
                  <a:lnTo>
                    <a:pt x="142875" y="232410"/>
                  </a:lnTo>
                  <a:lnTo>
                    <a:pt x="150495" y="299085"/>
                  </a:lnTo>
                  <a:lnTo>
                    <a:pt x="190500" y="308610"/>
                  </a:lnTo>
                  <a:lnTo>
                    <a:pt x="171450" y="60960"/>
                  </a:lnTo>
                  <a:lnTo>
                    <a:pt x="234315" y="41910"/>
                  </a:lnTo>
                  <a:lnTo>
                    <a:pt x="251460" y="106680"/>
                  </a:lnTo>
                  <a:lnTo>
                    <a:pt x="289560" y="97155"/>
                  </a:lnTo>
                  <a:lnTo>
                    <a:pt x="274320" y="81915"/>
                  </a:lnTo>
                  <a:lnTo>
                    <a:pt x="285750" y="62865"/>
                  </a:lnTo>
                  <a:lnTo>
                    <a:pt x="299085" y="70485"/>
                  </a:lnTo>
                  <a:lnTo>
                    <a:pt x="411480" y="87630"/>
                  </a:lnTo>
                  <a:lnTo>
                    <a:pt x="415290" y="55245"/>
                  </a:lnTo>
                  <a:lnTo>
                    <a:pt x="430530" y="5715"/>
                  </a:lnTo>
                  <a:lnTo>
                    <a:pt x="457200" y="7620"/>
                  </a:lnTo>
                  <a:lnTo>
                    <a:pt x="510540" y="0"/>
                  </a:lnTo>
                  <a:lnTo>
                    <a:pt x="556260" y="1905"/>
                  </a:lnTo>
                  <a:lnTo>
                    <a:pt x="539115" y="19050"/>
                  </a:lnTo>
                  <a:lnTo>
                    <a:pt x="541020" y="60960"/>
                  </a:lnTo>
                  <a:lnTo>
                    <a:pt x="588645" y="76200"/>
                  </a:lnTo>
                  <a:lnTo>
                    <a:pt x="590550" y="97155"/>
                  </a:lnTo>
                  <a:lnTo>
                    <a:pt x="689610" y="85725"/>
                  </a:lnTo>
                  <a:lnTo>
                    <a:pt x="685800" y="60960"/>
                  </a:lnTo>
                  <a:lnTo>
                    <a:pt x="714375" y="64770"/>
                  </a:lnTo>
                  <a:lnTo>
                    <a:pt x="773430" y="41910"/>
                  </a:lnTo>
                  <a:lnTo>
                    <a:pt x="817245" y="78105"/>
                  </a:lnTo>
                  <a:lnTo>
                    <a:pt x="859155" y="140970"/>
                  </a:lnTo>
                  <a:lnTo>
                    <a:pt x="861060" y="177165"/>
                  </a:lnTo>
                  <a:lnTo>
                    <a:pt x="691515" y="192405"/>
                  </a:lnTo>
                  <a:lnTo>
                    <a:pt x="662940" y="203835"/>
                  </a:lnTo>
                  <a:lnTo>
                    <a:pt x="668655" y="226695"/>
                  </a:lnTo>
                  <a:lnTo>
                    <a:pt x="636270" y="222885"/>
                  </a:lnTo>
                  <a:lnTo>
                    <a:pt x="641985" y="272415"/>
                  </a:lnTo>
                  <a:lnTo>
                    <a:pt x="659130" y="276225"/>
                  </a:lnTo>
                  <a:lnTo>
                    <a:pt x="659130" y="304800"/>
                  </a:lnTo>
                  <a:lnTo>
                    <a:pt x="647700" y="321945"/>
                  </a:lnTo>
                  <a:lnTo>
                    <a:pt x="676275" y="350520"/>
                  </a:lnTo>
                  <a:lnTo>
                    <a:pt x="657225" y="369570"/>
                  </a:lnTo>
                  <a:lnTo>
                    <a:pt x="735330" y="422910"/>
                  </a:lnTo>
                  <a:lnTo>
                    <a:pt x="744855" y="438150"/>
                  </a:lnTo>
                  <a:lnTo>
                    <a:pt x="704850" y="474345"/>
                  </a:lnTo>
                  <a:lnTo>
                    <a:pt x="613410" y="480060"/>
                  </a:lnTo>
                  <a:lnTo>
                    <a:pt x="607695" y="558165"/>
                  </a:lnTo>
                  <a:lnTo>
                    <a:pt x="573405" y="569595"/>
                  </a:lnTo>
                  <a:lnTo>
                    <a:pt x="523875" y="579120"/>
                  </a:lnTo>
                  <a:lnTo>
                    <a:pt x="552450" y="632460"/>
                  </a:lnTo>
                  <a:lnTo>
                    <a:pt x="601980" y="630555"/>
                  </a:lnTo>
                  <a:lnTo>
                    <a:pt x="636270" y="657225"/>
                  </a:lnTo>
                  <a:lnTo>
                    <a:pt x="701040" y="645795"/>
                  </a:lnTo>
                  <a:lnTo>
                    <a:pt x="687705" y="672465"/>
                  </a:lnTo>
                  <a:lnTo>
                    <a:pt x="657225" y="685800"/>
                  </a:lnTo>
                  <a:lnTo>
                    <a:pt x="727710" y="762000"/>
                  </a:lnTo>
                  <a:lnTo>
                    <a:pt x="782955" y="752475"/>
                  </a:lnTo>
                  <a:lnTo>
                    <a:pt x="790575" y="811530"/>
                  </a:lnTo>
                  <a:lnTo>
                    <a:pt x="769620" y="840105"/>
                  </a:lnTo>
                  <a:lnTo>
                    <a:pt x="661035" y="775335"/>
                  </a:lnTo>
                  <a:lnTo>
                    <a:pt x="596265" y="781050"/>
                  </a:lnTo>
                  <a:lnTo>
                    <a:pt x="581025" y="767715"/>
                  </a:lnTo>
                  <a:lnTo>
                    <a:pt x="552450" y="765810"/>
                  </a:lnTo>
                  <a:lnTo>
                    <a:pt x="428625" y="826770"/>
                  </a:lnTo>
                  <a:lnTo>
                    <a:pt x="443865" y="800100"/>
                  </a:lnTo>
                  <a:lnTo>
                    <a:pt x="413385" y="762000"/>
                  </a:lnTo>
                  <a:lnTo>
                    <a:pt x="440055" y="737235"/>
                  </a:lnTo>
                  <a:lnTo>
                    <a:pt x="381000" y="691515"/>
                  </a:lnTo>
                  <a:lnTo>
                    <a:pt x="409575" y="666750"/>
                  </a:lnTo>
                  <a:lnTo>
                    <a:pt x="367665" y="659130"/>
                  </a:lnTo>
                  <a:lnTo>
                    <a:pt x="367665" y="621030"/>
                  </a:lnTo>
                  <a:lnTo>
                    <a:pt x="428625" y="601980"/>
                  </a:lnTo>
                  <a:lnTo>
                    <a:pt x="346710" y="582930"/>
                  </a:lnTo>
                  <a:lnTo>
                    <a:pt x="361950" y="510540"/>
                  </a:lnTo>
                  <a:lnTo>
                    <a:pt x="283845" y="542925"/>
                  </a:lnTo>
                  <a:lnTo>
                    <a:pt x="194310" y="510540"/>
                  </a:lnTo>
                  <a:lnTo>
                    <a:pt x="139065" y="504825"/>
                  </a:lnTo>
                  <a:lnTo>
                    <a:pt x="62865" y="518160"/>
                  </a:lnTo>
                  <a:lnTo>
                    <a:pt x="62865" y="495300"/>
                  </a:lnTo>
                  <a:lnTo>
                    <a:pt x="131445" y="480060"/>
                  </a:lnTo>
                  <a:lnTo>
                    <a:pt x="129540" y="457200"/>
                  </a:lnTo>
                  <a:lnTo>
                    <a:pt x="97155" y="453390"/>
                  </a:lnTo>
                  <a:lnTo>
                    <a:pt x="68580" y="394335"/>
                  </a:lnTo>
                  <a:lnTo>
                    <a:pt x="49530" y="321945"/>
                  </a:lnTo>
                  <a:lnTo>
                    <a:pt x="22860" y="321945"/>
                  </a:lnTo>
                  <a:lnTo>
                    <a:pt x="0" y="19812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Osieck</a:t>
              </a:r>
            </a:p>
          </p:txBody>
        </p:sp>
        <p:sp>
          <p:nvSpPr>
            <p:cNvPr id="31" name="Otwock">
              <a:extLst>
                <a:ext uri="{FF2B5EF4-FFF2-40B4-BE49-F238E27FC236}">
                  <a16:creationId xmlns:a16="http://schemas.microsoft.com/office/drawing/2014/main" id="{7FA3C775-4C09-B192-FB16-9708EBE20567}"/>
                </a:ext>
              </a:extLst>
            </p:cNvPr>
            <p:cNvSpPr>
              <a:spLocks/>
            </p:cNvSpPr>
            <p:nvPr/>
          </p:nvSpPr>
          <p:spPr>
            <a:xfrm>
              <a:off x="7539829" y="4091505"/>
              <a:ext cx="788955" cy="544083"/>
            </a:xfrm>
            <a:custGeom>
              <a:avLst/>
              <a:gdLst>
                <a:gd name="connsiteX0" fmla="*/ 283087 w 777073"/>
                <a:gd name="connsiteY0" fmla="*/ 6542 h 535889"/>
                <a:gd name="connsiteX1" fmla="*/ 267460 w 777073"/>
                <a:gd name="connsiteY1" fmla="*/ 9812 h 535889"/>
                <a:gd name="connsiteX2" fmla="*/ 268357 w 777073"/>
                <a:gd name="connsiteY2" fmla="*/ 9220 h 535889"/>
                <a:gd name="connsiteX3" fmla="*/ 441937 w 777073"/>
                <a:gd name="connsiteY3" fmla="*/ 0 h 535889"/>
                <a:gd name="connsiteX4" fmla="*/ 491467 w 777073"/>
                <a:gd name="connsiteY4" fmla="*/ 22860 h 535889"/>
                <a:gd name="connsiteX5" fmla="*/ 518137 w 777073"/>
                <a:gd name="connsiteY5" fmla="*/ 1905 h 535889"/>
                <a:gd name="connsiteX6" fmla="*/ 567667 w 777073"/>
                <a:gd name="connsiteY6" fmla="*/ 66675 h 535889"/>
                <a:gd name="connsiteX7" fmla="*/ 573382 w 777073"/>
                <a:gd name="connsiteY7" fmla="*/ 24765 h 535889"/>
                <a:gd name="connsiteX8" fmla="*/ 661012 w 777073"/>
                <a:gd name="connsiteY8" fmla="*/ 32385 h 535889"/>
                <a:gd name="connsiteX9" fmla="*/ 746737 w 777073"/>
                <a:gd name="connsiteY9" fmla="*/ 70485 h 535889"/>
                <a:gd name="connsiteX10" fmla="*/ 697207 w 777073"/>
                <a:gd name="connsiteY10" fmla="*/ 173355 h 535889"/>
                <a:gd name="connsiteX11" fmla="*/ 661012 w 777073"/>
                <a:gd name="connsiteY11" fmla="*/ 190500 h 535889"/>
                <a:gd name="connsiteX12" fmla="*/ 748642 w 777073"/>
                <a:gd name="connsiteY12" fmla="*/ 285750 h 535889"/>
                <a:gd name="connsiteX13" fmla="*/ 775312 w 777073"/>
                <a:gd name="connsiteY13" fmla="*/ 272415 h 535889"/>
                <a:gd name="connsiteX14" fmla="*/ 777073 w 777073"/>
                <a:gd name="connsiteY14" fmla="*/ 353397 h 535889"/>
                <a:gd name="connsiteX15" fmla="*/ 734456 w 777073"/>
                <a:gd name="connsiteY15" fmla="*/ 358724 h 535889"/>
                <a:gd name="connsiteX16" fmla="*/ 688736 w 777073"/>
                <a:gd name="connsiteY16" fmla="*/ 332054 h 535889"/>
                <a:gd name="connsiteX17" fmla="*/ 623966 w 777073"/>
                <a:gd name="connsiteY17" fmla="*/ 339674 h 535889"/>
                <a:gd name="connsiteX18" fmla="*/ 595391 w 777073"/>
                <a:gd name="connsiteY18" fmla="*/ 373964 h 535889"/>
                <a:gd name="connsiteX19" fmla="*/ 555386 w 777073"/>
                <a:gd name="connsiteY19" fmla="*/ 373964 h 535889"/>
                <a:gd name="connsiteX20" fmla="*/ 517286 w 777073"/>
                <a:gd name="connsiteY20" fmla="*/ 393014 h 535889"/>
                <a:gd name="connsiteX21" fmla="*/ 553481 w 777073"/>
                <a:gd name="connsiteY21" fmla="*/ 473024 h 535889"/>
                <a:gd name="connsiteX22" fmla="*/ 456326 w 777073"/>
                <a:gd name="connsiteY22" fmla="*/ 480644 h 535889"/>
                <a:gd name="connsiteX23" fmla="*/ 448706 w 777073"/>
                <a:gd name="connsiteY23" fmla="*/ 522554 h 535889"/>
                <a:gd name="connsiteX24" fmla="*/ 387746 w 777073"/>
                <a:gd name="connsiteY24" fmla="*/ 501599 h 535889"/>
                <a:gd name="connsiteX25" fmla="*/ 288686 w 777073"/>
                <a:gd name="connsiteY25" fmla="*/ 535889 h 535889"/>
                <a:gd name="connsiteX26" fmla="*/ 136286 w 777073"/>
                <a:gd name="connsiteY26" fmla="*/ 459689 h 535889"/>
                <a:gd name="connsiteX27" fmla="*/ 81041 w 777073"/>
                <a:gd name="connsiteY27" fmla="*/ 473024 h 535889"/>
                <a:gd name="connsiteX28" fmla="*/ 81041 w 777073"/>
                <a:gd name="connsiteY28" fmla="*/ 492074 h 535889"/>
                <a:gd name="connsiteX29" fmla="*/ 20081 w 777073"/>
                <a:gd name="connsiteY29" fmla="*/ 492074 h 535889"/>
                <a:gd name="connsiteX30" fmla="*/ 0 w 777073"/>
                <a:gd name="connsiteY30" fmla="*/ 420879 h 535889"/>
                <a:gd name="connsiteX31" fmla="*/ 57132 w 777073"/>
                <a:gd name="connsiteY31" fmla="*/ 418974 h 535889"/>
                <a:gd name="connsiteX32" fmla="*/ 99042 w 777073"/>
                <a:gd name="connsiteY32" fmla="*/ 377064 h 535889"/>
                <a:gd name="connsiteX33" fmla="*/ 45702 w 777073"/>
                <a:gd name="connsiteY33" fmla="*/ 302769 h 535889"/>
                <a:gd name="connsiteX34" fmla="*/ 97137 w 777073"/>
                <a:gd name="connsiteY34" fmla="*/ 297054 h 535889"/>
                <a:gd name="connsiteX35" fmla="*/ 81897 w 777073"/>
                <a:gd name="connsiteY35" fmla="*/ 226569 h 535889"/>
                <a:gd name="connsiteX36" fmla="*/ 110472 w 777073"/>
                <a:gd name="connsiteY36" fmla="*/ 239904 h 535889"/>
                <a:gd name="connsiteX37" fmla="*/ 123807 w 777073"/>
                <a:gd name="connsiteY37" fmla="*/ 207519 h 535889"/>
                <a:gd name="connsiteX38" fmla="*/ 150477 w 777073"/>
                <a:gd name="connsiteY38" fmla="*/ 207519 h 535889"/>
                <a:gd name="connsiteX39" fmla="*/ 213342 w 777073"/>
                <a:gd name="connsiteY39" fmla="*/ 144654 h 535889"/>
                <a:gd name="connsiteX40" fmla="*/ 249537 w 777073"/>
                <a:gd name="connsiteY40" fmla="*/ 144654 h 535889"/>
                <a:gd name="connsiteX41" fmla="*/ 226677 w 777073"/>
                <a:gd name="connsiteY41" fmla="*/ 104649 h 535889"/>
                <a:gd name="connsiteX42" fmla="*/ 299067 w 777073"/>
                <a:gd name="connsiteY42" fmla="*/ 39879 h 535889"/>
                <a:gd name="connsiteX43" fmla="*/ 298154 w 777073"/>
                <a:gd name="connsiteY43" fmla="*/ 37139 h 535889"/>
                <a:gd name="connsiteX44" fmla="*/ 333352 w 777073"/>
                <a:gd name="connsiteY44" fmla="*/ 70485 h 535889"/>
                <a:gd name="connsiteX45" fmla="*/ 415267 w 777073"/>
                <a:gd name="connsiteY45" fmla="*/ 45720 h 535889"/>
                <a:gd name="connsiteX46" fmla="*/ 415267 w 777073"/>
                <a:gd name="connsiteY46" fmla="*/ 20955 h 535889"/>
                <a:gd name="connsiteX0" fmla="*/ 268357 w 777073"/>
                <a:gd name="connsiteY0" fmla="*/ 9220 h 535889"/>
                <a:gd name="connsiteX1" fmla="*/ 267460 w 777073"/>
                <a:gd name="connsiteY1" fmla="*/ 9812 h 535889"/>
                <a:gd name="connsiteX2" fmla="*/ 268357 w 777073"/>
                <a:gd name="connsiteY2" fmla="*/ 9220 h 535889"/>
                <a:gd name="connsiteX3" fmla="*/ 441937 w 777073"/>
                <a:gd name="connsiteY3" fmla="*/ 0 h 535889"/>
                <a:gd name="connsiteX4" fmla="*/ 491467 w 777073"/>
                <a:gd name="connsiteY4" fmla="*/ 22860 h 535889"/>
                <a:gd name="connsiteX5" fmla="*/ 518137 w 777073"/>
                <a:gd name="connsiteY5" fmla="*/ 1905 h 535889"/>
                <a:gd name="connsiteX6" fmla="*/ 567667 w 777073"/>
                <a:gd name="connsiteY6" fmla="*/ 66675 h 535889"/>
                <a:gd name="connsiteX7" fmla="*/ 573382 w 777073"/>
                <a:gd name="connsiteY7" fmla="*/ 24765 h 535889"/>
                <a:gd name="connsiteX8" fmla="*/ 661012 w 777073"/>
                <a:gd name="connsiteY8" fmla="*/ 32385 h 535889"/>
                <a:gd name="connsiteX9" fmla="*/ 746737 w 777073"/>
                <a:gd name="connsiteY9" fmla="*/ 70485 h 535889"/>
                <a:gd name="connsiteX10" fmla="*/ 697207 w 777073"/>
                <a:gd name="connsiteY10" fmla="*/ 173355 h 535889"/>
                <a:gd name="connsiteX11" fmla="*/ 661012 w 777073"/>
                <a:gd name="connsiteY11" fmla="*/ 190500 h 535889"/>
                <a:gd name="connsiteX12" fmla="*/ 748642 w 777073"/>
                <a:gd name="connsiteY12" fmla="*/ 285750 h 535889"/>
                <a:gd name="connsiteX13" fmla="*/ 775312 w 777073"/>
                <a:gd name="connsiteY13" fmla="*/ 272415 h 535889"/>
                <a:gd name="connsiteX14" fmla="*/ 777073 w 777073"/>
                <a:gd name="connsiteY14" fmla="*/ 353397 h 535889"/>
                <a:gd name="connsiteX15" fmla="*/ 734456 w 777073"/>
                <a:gd name="connsiteY15" fmla="*/ 358724 h 535889"/>
                <a:gd name="connsiteX16" fmla="*/ 688736 w 777073"/>
                <a:gd name="connsiteY16" fmla="*/ 332054 h 535889"/>
                <a:gd name="connsiteX17" fmla="*/ 623966 w 777073"/>
                <a:gd name="connsiteY17" fmla="*/ 339674 h 535889"/>
                <a:gd name="connsiteX18" fmla="*/ 595391 w 777073"/>
                <a:gd name="connsiteY18" fmla="*/ 373964 h 535889"/>
                <a:gd name="connsiteX19" fmla="*/ 555386 w 777073"/>
                <a:gd name="connsiteY19" fmla="*/ 373964 h 535889"/>
                <a:gd name="connsiteX20" fmla="*/ 517286 w 777073"/>
                <a:gd name="connsiteY20" fmla="*/ 393014 h 535889"/>
                <a:gd name="connsiteX21" fmla="*/ 553481 w 777073"/>
                <a:gd name="connsiteY21" fmla="*/ 473024 h 535889"/>
                <a:gd name="connsiteX22" fmla="*/ 456326 w 777073"/>
                <a:gd name="connsiteY22" fmla="*/ 480644 h 535889"/>
                <a:gd name="connsiteX23" fmla="*/ 448706 w 777073"/>
                <a:gd name="connsiteY23" fmla="*/ 522554 h 535889"/>
                <a:gd name="connsiteX24" fmla="*/ 387746 w 777073"/>
                <a:gd name="connsiteY24" fmla="*/ 501599 h 535889"/>
                <a:gd name="connsiteX25" fmla="*/ 288686 w 777073"/>
                <a:gd name="connsiteY25" fmla="*/ 535889 h 535889"/>
                <a:gd name="connsiteX26" fmla="*/ 136286 w 777073"/>
                <a:gd name="connsiteY26" fmla="*/ 459689 h 535889"/>
                <a:gd name="connsiteX27" fmla="*/ 81041 w 777073"/>
                <a:gd name="connsiteY27" fmla="*/ 473024 h 535889"/>
                <a:gd name="connsiteX28" fmla="*/ 81041 w 777073"/>
                <a:gd name="connsiteY28" fmla="*/ 492074 h 535889"/>
                <a:gd name="connsiteX29" fmla="*/ 20081 w 777073"/>
                <a:gd name="connsiteY29" fmla="*/ 492074 h 535889"/>
                <a:gd name="connsiteX30" fmla="*/ 0 w 777073"/>
                <a:gd name="connsiteY30" fmla="*/ 420879 h 535889"/>
                <a:gd name="connsiteX31" fmla="*/ 57132 w 777073"/>
                <a:gd name="connsiteY31" fmla="*/ 418974 h 535889"/>
                <a:gd name="connsiteX32" fmla="*/ 99042 w 777073"/>
                <a:gd name="connsiteY32" fmla="*/ 377064 h 535889"/>
                <a:gd name="connsiteX33" fmla="*/ 45702 w 777073"/>
                <a:gd name="connsiteY33" fmla="*/ 302769 h 535889"/>
                <a:gd name="connsiteX34" fmla="*/ 97137 w 777073"/>
                <a:gd name="connsiteY34" fmla="*/ 297054 h 535889"/>
                <a:gd name="connsiteX35" fmla="*/ 81897 w 777073"/>
                <a:gd name="connsiteY35" fmla="*/ 226569 h 535889"/>
                <a:gd name="connsiteX36" fmla="*/ 110472 w 777073"/>
                <a:gd name="connsiteY36" fmla="*/ 239904 h 535889"/>
                <a:gd name="connsiteX37" fmla="*/ 123807 w 777073"/>
                <a:gd name="connsiteY37" fmla="*/ 207519 h 535889"/>
                <a:gd name="connsiteX38" fmla="*/ 150477 w 777073"/>
                <a:gd name="connsiteY38" fmla="*/ 207519 h 535889"/>
                <a:gd name="connsiteX39" fmla="*/ 213342 w 777073"/>
                <a:gd name="connsiteY39" fmla="*/ 144654 h 535889"/>
                <a:gd name="connsiteX40" fmla="*/ 249537 w 777073"/>
                <a:gd name="connsiteY40" fmla="*/ 144654 h 535889"/>
                <a:gd name="connsiteX41" fmla="*/ 226677 w 777073"/>
                <a:gd name="connsiteY41" fmla="*/ 104649 h 535889"/>
                <a:gd name="connsiteX42" fmla="*/ 299067 w 777073"/>
                <a:gd name="connsiteY42" fmla="*/ 39879 h 535889"/>
                <a:gd name="connsiteX43" fmla="*/ 298154 w 777073"/>
                <a:gd name="connsiteY43" fmla="*/ 37139 h 535889"/>
                <a:gd name="connsiteX44" fmla="*/ 333352 w 777073"/>
                <a:gd name="connsiteY44" fmla="*/ 70485 h 535889"/>
                <a:gd name="connsiteX45" fmla="*/ 415267 w 777073"/>
                <a:gd name="connsiteY45" fmla="*/ 45720 h 535889"/>
                <a:gd name="connsiteX46" fmla="*/ 415267 w 777073"/>
                <a:gd name="connsiteY46" fmla="*/ 20955 h 535889"/>
                <a:gd name="connsiteX47" fmla="*/ 441937 w 777073"/>
                <a:gd name="connsiteY47" fmla="*/ 0 h 535889"/>
                <a:gd name="connsiteX0" fmla="*/ 441937 w 777073"/>
                <a:gd name="connsiteY0" fmla="*/ 0 h 535889"/>
                <a:gd name="connsiteX1" fmla="*/ 491467 w 777073"/>
                <a:gd name="connsiteY1" fmla="*/ 22860 h 535889"/>
                <a:gd name="connsiteX2" fmla="*/ 518137 w 777073"/>
                <a:gd name="connsiteY2" fmla="*/ 1905 h 535889"/>
                <a:gd name="connsiteX3" fmla="*/ 567667 w 777073"/>
                <a:gd name="connsiteY3" fmla="*/ 66675 h 535889"/>
                <a:gd name="connsiteX4" fmla="*/ 573382 w 777073"/>
                <a:gd name="connsiteY4" fmla="*/ 24765 h 535889"/>
                <a:gd name="connsiteX5" fmla="*/ 661012 w 777073"/>
                <a:gd name="connsiteY5" fmla="*/ 32385 h 535889"/>
                <a:gd name="connsiteX6" fmla="*/ 746737 w 777073"/>
                <a:gd name="connsiteY6" fmla="*/ 70485 h 535889"/>
                <a:gd name="connsiteX7" fmla="*/ 697207 w 777073"/>
                <a:gd name="connsiteY7" fmla="*/ 173355 h 535889"/>
                <a:gd name="connsiteX8" fmla="*/ 661012 w 777073"/>
                <a:gd name="connsiteY8" fmla="*/ 190500 h 535889"/>
                <a:gd name="connsiteX9" fmla="*/ 748642 w 777073"/>
                <a:gd name="connsiteY9" fmla="*/ 285750 h 535889"/>
                <a:gd name="connsiteX10" fmla="*/ 775312 w 777073"/>
                <a:gd name="connsiteY10" fmla="*/ 272415 h 535889"/>
                <a:gd name="connsiteX11" fmla="*/ 777073 w 777073"/>
                <a:gd name="connsiteY11" fmla="*/ 353397 h 535889"/>
                <a:gd name="connsiteX12" fmla="*/ 734456 w 777073"/>
                <a:gd name="connsiteY12" fmla="*/ 358724 h 535889"/>
                <a:gd name="connsiteX13" fmla="*/ 688736 w 777073"/>
                <a:gd name="connsiteY13" fmla="*/ 332054 h 535889"/>
                <a:gd name="connsiteX14" fmla="*/ 623966 w 777073"/>
                <a:gd name="connsiteY14" fmla="*/ 339674 h 535889"/>
                <a:gd name="connsiteX15" fmla="*/ 595391 w 777073"/>
                <a:gd name="connsiteY15" fmla="*/ 373964 h 535889"/>
                <a:gd name="connsiteX16" fmla="*/ 555386 w 777073"/>
                <a:gd name="connsiteY16" fmla="*/ 373964 h 535889"/>
                <a:gd name="connsiteX17" fmla="*/ 517286 w 777073"/>
                <a:gd name="connsiteY17" fmla="*/ 393014 h 535889"/>
                <a:gd name="connsiteX18" fmla="*/ 553481 w 777073"/>
                <a:gd name="connsiteY18" fmla="*/ 473024 h 535889"/>
                <a:gd name="connsiteX19" fmla="*/ 456326 w 777073"/>
                <a:gd name="connsiteY19" fmla="*/ 480644 h 535889"/>
                <a:gd name="connsiteX20" fmla="*/ 448706 w 777073"/>
                <a:gd name="connsiteY20" fmla="*/ 522554 h 535889"/>
                <a:gd name="connsiteX21" fmla="*/ 387746 w 777073"/>
                <a:gd name="connsiteY21" fmla="*/ 501599 h 535889"/>
                <a:gd name="connsiteX22" fmla="*/ 288686 w 777073"/>
                <a:gd name="connsiteY22" fmla="*/ 535889 h 535889"/>
                <a:gd name="connsiteX23" fmla="*/ 136286 w 777073"/>
                <a:gd name="connsiteY23" fmla="*/ 459689 h 535889"/>
                <a:gd name="connsiteX24" fmla="*/ 81041 w 777073"/>
                <a:gd name="connsiteY24" fmla="*/ 473024 h 535889"/>
                <a:gd name="connsiteX25" fmla="*/ 81041 w 777073"/>
                <a:gd name="connsiteY25" fmla="*/ 492074 h 535889"/>
                <a:gd name="connsiteX26" fmla="*/ 20081 w 777073"/>
                <a:gd name="connsiteY26" fmla="*/ 492074 h 535889"/>
                <a:gd name="connsiteX27" fmla="*/ 0 w 777073"/>
                <a:gd name="connsiteY27" fmla="*/ 420879 h 535889"/>
                <a:gd name="connsiteX28" fmla="*/ 57132 w 777073"/>
                <a:gd name="connsiteY28" fmla="*/ 418974 h 535889"/>
                <a:gd name="connsiteX29" fmla="*/ 99042 w 777073"/>
                <a:gd name="connsiteY29" fmla="*/ 377064 h 535889"/>
                <a:gd name="connsiteX30" fmla="*/ 45702 w 777073"/>
                <a:gd name="connsiteY30" fmla="*/ 302769 h 535889"/>
                <a:gd name="connsiteX31" fmla="*/ 97137 w 777073"/>
                <a:gd name="connsiteY31" fmla="*/ 297054 h 535889"/>
                <a:gd name="connsiteX32" fmla="*/ 81897 w 777073"/>
                <a:gd name="connsiteY32" fmla="*/ 226569 h 535889"/>
                <a:gd name="connsiteX33" fmla="*/ 110472 w 777073"/>
                <a:gd name="connsiteY33" fmla="*/ 239904 h 535889"/>
                <a:gd name="connsiteX34" fmla="*/ 123807 w 777073"/>
                <a:gd name="connsiteY34" fmla="*/ 207519 h 535889"/>
                <a:gd name="connsiteX35" fmla="*/ 150477 w 777073"/>
                <a:gd name="connsiteY35" fmla="*/ 207519 h 535889"/>
                <a:gd name="connsiteX36" fmla="*/ 213342 w 777073"/>
                <a:gd name="connsiteY36" fmla="*/ 144654 h 535889"/>
                <a:gd name="connsiteX37" fmla="*/ 249537 w 777073"/>
                <a:gd name="connsiteY37" fmla="*/ 144654 h 535889"/>
                <a:gd name="connsiteX38" fmla="*/ 226677 w 777073"/>
                <a:gd name="connsiteY38" fmla="*/ 104649 h 535889"/>
                <a:gd name="connsiteX39" fmla="*/ 299067 w 777073"/>
                <a:gd name="connsiteY39" fmla="*/ 39879 h 535889"/>
                <a:gd name="connsiteX40" fmla="*/ 298154 w 777073"/>
                <a:gd name="connsiteY40" fmla="*/ 37139 h 535889"/>
                <a:gd name="connsiteX41" fmla="*/ 333352 w 777073"/>
                <a:gd name="connsiteY41" fmla="*/ 70485 h 535889"/>
                <a:gd name="connsiteX42" fmla="*/ 415267 w 777073"/>
                <a:gd name="connsiteY42" fmla="*/ 45720 h 535889"/>
                <a:gd name="connsiteX43" fmla="*/ 415267 w 777073"/>
                <a:gd name="connsiteY43" fmla="*/ 20955 h 535889"/>
                <a:gd name="connsiteX44" fmla="*/ 441937 w 777073"/>
                <a:gd name="connsiteY44" fmla="*/ 0 h 53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77073" h="535889">
                  <a:moveTo>
                    <a:pt x="441937" y="0"/>
                  </a:moveTo>
                  <a:lnTo>
                    <a:pt x="491467" y="22860"/>
                  </a:lnTo>
                  <a:lnTo>
                    <a:pt x="518137" y="1905"/>
                  </a:lnTo>
                  <a:lnTo>
                    <a:pt x="567667" y="66675"/>
                  </a:lnTo>
                  <a:lnTo>
                    <a:pt x="573382" y="24765"/>
                  </a:lnTo>
                  <a:lnTo>
                    <a:pt x="661012" y="32385"/>
                  </a:lnTo>
                  <a:lnTo>
                    <a:pt x="746737" y="70485"/>
                  </a:lnTo>
                  <a:lnTo>
                    <a:pt x="697207" y="173355"/>
                  </a:lnTo>
                  <a:lnTo>
                    <a:pt x="661012" y="190500"/>
                  </a:lnTo>
                  <a:lnTo>
                    <a:pt x="748642" y="285750"/>
                  </a:lnTo>
                  <a:lnTo>
                    <a:pt x="775312" y="272415"/>
                  </a:lnTo>
                  <a:lnTo>
                    <a:pt x="777073" y="353397"/>
                  </a:lnTo>
                  <a:lnTo>
                    <a:pt x="734456" y="358724"/>
                  </a:lnTo>
                  <a:lnTo>
                    <a:pt x="688736" y="332054"/>
                  </a:lnTo>
                  <a:lnTo>
                    <a:pt x="623966" y="339674"/>
                  </a:lnTo>
                  <a:lnTo>
                    <a:pt x="595391" y="373964"/>
                  </a:lnTo>
                  <a:lnTo>
                    <a:pt x="555386" y="373964"/>
                  </a:lnTo>
                  <a:lnTo>
                    <a:pt x="517286" y="393014"/>
                  </a:lnTo>
                  <a:lnTo>
                    <a:pt x="553481" y="473024"/>
                  </a:lnTo>
                  <a:lnTo>
                    <a:pt x="456326" y="480644"/>
                  </a:lnTo>
                  <a:lnTo>
                    <a:pt x="448706" y="522554"/>
                  </a:lnTo>
                  <a:lnTo>
                    <a:pt x="387746" y="501599"/>
                  </a:lnTo>
                  <a:lnTo>
                    <a:pt x="288686" y="535889"/>
                  </a:lnTo>
                  <a:lnTo>
                    <a:pt x="136286" y="459689"/>
                  </a:lnTo>
                  <a:lnTo>
                    <a:pt x="81041" y="473024"/>
                  </a:lnTo>
                  <a:lnTo>
                    <a:pt x="81041" y="492074"/>
                  </a:lnTo>
                  <a:lnTo>
                    <a:pt x="20081" y="492074"/>
                  </a:lnTo>
                  <a:lnTo>
                    <a:pt x="0" y="420879"/>
                  </a:lnTo>
                  <a:lnTo>
                    <a:pt x="57132" y="418974"/>
                  </a:lnTo>
                  <a:lnTo>
                    <a:pt x="99042" y="377064"/>
                  </a:lnTo>
                  <a:lnTo>
                    <a:pt x="45702" y="302769"/>
                  </a:lnTo>
                  <a:lnTo>
                    <a:pt x="97137" y="297054"/>
                  </a:lnTo>
                  <a:lnTo>
                    <a:pt x="81897" y="226569"/>
                  </a:lnTo>
                  <a:lnTo>
                    <a:pt x="110472" y="239904"/>
                  </a:lnTo>
                  <a:lnTo>
                    <a:pt x="123807" y="207519"/>
                  </a:lnTo>
                  <a:lnTo>
                    <a:pt x="150477" y="207519"/>
                  </a:lnTo>
                  <a:lnTo>
                    <a:pt x="213342" y="144654"/>
                  </a:lnTo>
                  <a:lnTo>
                    <a:pt x="249537" y="144654"/>
                  </a:lnTo>
                  <a:lnTo>
                    <a:pt x="226677" y="104649"/>
                  </a:lnTo>
                  <a:lnTo>
                    <a:pt x="299067" y="39879"/>
                  </a:lnTo>
                  <a:lnTo>
                    <a:pt x="298154" y="37139"/>
                  </a:lnTo>
                  <a:lnTo>
                    <a:pt x="333352" y="70485"/>
                  </a:lnTo>
                  <a:lnTo>
                    <a:pt x="415267" y="45720"/>
                  </a:lnTo>
                  <a:lnTo>
                    <a:pt x="415267" y="20955"/>
                  </a:lnTo>
                  <a:lnTo>
                    <a:pt x="441937" y="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Otwock</a:t>
              </a:r>
            </a:p>
          </p:txBody>
        </p:sp>
        <p:sp>
          <p:nvSpPr>
            <p:cNvPr id="32" name="Nowy Dwor Mazowiecki">
              <a:extLst>
                <a:ext uri="{FF2B5EF4-FFF2-40B4-BE49-F238E27FC236}">
                  <a16:creationId xmlns:a16="http://schemas.microsoft.com/office/drawing/2014/main" id="{A6F42C23-4060-F780-DE1B-F254AB983196}"/>
                </a:ext>
              </a:extLst>
            </p:cNvPr>
            <p:cNvSpPr>
              <a:spLocks/>
            </p:cNvSpPr>
            <p:nvPr/>
          </p:nvSpPr>
          <p:spPr>
            <a:xfrm>
              <a:off x="4486885" y="1626082"/>
              <a:ext cx="738837" cy="450948"/>
            </a:xfrm>
            <a:custGeom>
              <a:avLst/>
              <a:gdLst>
                <a:gd name="connsiteX0" fmla="*/ 247650 w 727710"/>
                <a:gd name="connsiteY0" fmla="*/ 0 h 444156"/>
                <a:gd name="connsiteX1" fmla="*/ 321945 w 727710"/>
                <a:gd name="connsiteY1" fmla="*/ 40005 h 444156"/>
                <a:gd name="connsiteX2" fmla="*/ 323850 w 727710"/>
                <a:gd name="connsiteY2" fmla="*/ 83820 h 444156"/>
                <a:gd name="connsiteX3" fmla="*/ 354330 w 727710"/>
                <a:gd name="connsiteY3" fmla="*/ 114300 h 444156"/>
                <a:gd name="connsiteX4" fmla="*/ 457200 w 727710"/>
                <a:gd name="connsiteY4" fmla="*/ 76200 h 444156"/>
                <a:gd name="connsiteX5" fmla="*/ 474345 w 727710"/>
                <a:gd name="connsiteY5" fmla="*/ 100965 h 444156"/>
                <a:gd name="connsiteX6" fmla="*/ 396240 w 727710"/>
                <a:gd name="connsiteY6" fmla="*/ 194310 h 444156"/>
                <a:gd name="connsiteX7" fmla="*/ 468630 w 727710"/>
                <a:gd name="connsiteY7" fmla="*/ 213360 h 444156"/>
                <a:gd name="connsiteX8" fmla="*/ 544830 w 727710"/>
                <a:gd name="connsiteY8" fmla="*/ 194310 h 444156"/>
                <a:gd name="connsiteX9" fmla="*/ 535305 w 727710"/>
                <a:gd name="connsiteY9" fmla="*/ 163830 h 444156"/>
                <a:gd name="connsiteX10" fmla="*/ 588645 w 727710"/>
                <a:gd name="connsiteY10" fmla="*/ 99060 h 444156"/>
                <a:gd name="connsiteX11" fmla="*/ 655320 w 727710"/>
                <a:gd name="connsiteY11" fmla="*/ 64770 h 444156"/>
                <a:gd name="connsiteX12" fmla="*/ 727710 w 727710"/>
                <a:gd name="connsiteY12" fmla="*/ 89535 h 444156"/>
                <a:gd name="connsiteX13" fmla="*/ 697230 w 727710"/>
                <a:gd name="connsiteY13" fmla="*/ 116205 h 444156"/>
                <a:gd name="connsiteX14" fmla="*/ 706755 w 727710"/>
                <a:gd name="connsiteY14" fmla="*/ 320040 h 444156"/>
                <a:gd name="connsiteX15" fmla="*/ 643890 w 727710"/>
                <a:gd name="connsiteY15" fmla="*/ 354330 h 444156"/>
                <a:gd name="connsiteX16" fmla="*/ 607695 w 727710"/>
                <a:gd name="connsiteY16" fmla="*/ 382905 h 444156"/>
                <a:gd name="connsiteX17" fmla="*/ 597654 w 727710"/>
                <a:gd name="connsiteY17" fmla="*/ 444156 h 444156"/>
                <a:gd name="connsiteX18" fmla="*/ 543092 w 727710"/>
                <a:gd name="connsiteY18" fmla="*/ 431755 h 444156"/>
                <a:gd name="connsiteX19" fmla="*/ 455462 w 727710"/>
                <a:gd name="connsiteY19" fmla="*/ 393655 h 444156"/>
                <a:gd name="connsiteX20" fmla="*/ 426887 w 727710"/>
                <a:gd name="connsiteY20" fmla="*/ 361270 h 444156"/>
                <a:gd name="connsiteX21" fmla="*/ 405932 w 727710"/>
                <a:gd name="connsiteY21" fmla="*/ 313645 h 444156"/>
                <a:gd name="connsiteX22" fmla="*/ 362117 w 727710"/>
                <a:gd name="connsiteY22" fmla="*/ 273640 h 444156"/>
                <a:gd name="connsiteX23" fmla="*/ 284012 w 727710"/>
                <a:gd name="connsiteY23" fmla="*/ 243160 h 444156"/>
                <a:gd name="connsiteX24" fmla="*/ 177332 w 727710"/>
                <a:gd name="connsiteY24" fmla="*/ 277450 h 444156"/>
                <a:gd name="connsiteX25" fmla="*/ 174488 w 727710"/>
                <a:gd name="connsiteY25" fmla="*/ 280532 h 444156"/>
                <a:gd name="connsiteX26" fmla="*/ 169545 w 727710"/>
                <a:gd name="connsiteY26" fmla="*/ 255270 h 444156"/>
                <a:gd name="connsiteX27" fmla="*/ 167640 w 727710"/>
                <a:gd name="connsiteY27" fmla="*/ 222885 h 444156"/>
                <a:gd name="connsiteX28" fmla="*/ 209550 w 727710"/>
                <a:gd name="connsiteY28" fmla="*/ 163830 h 444156"/>
                <a:gd name="connsiteX29" fmla="*/ 99060 w 727710"/>
                <a:gd name="connsiteY29" fmla="*/ 169545 h 444156"/>
                <a:gd name="connsiteX30" fmla="*/ 97155 w 727710"/>
                <a:gd name="connsiteY30" fmla="*/ 148590 h 444156"/>
                <a:gd name="connsiteX31" fmla="*/ 32385 w 727710"/>
                <a:gd name="connsiteY31" fmla="*/ 150495 h 444156"/>
                <a:gd name="connsiteX32" fmla="*/ 3810 w 727710"/>
                <a:gd name="connsiteY32" fmla="*/ 133350 h 444156"/>
                <a:gd name="connsiteX33" fmla="*/ 0 w 727710"/>
                <a:gd name="connsiteY33" fmla="*/ 64770 h 444156"/>
                <a:gd name="connsiteX34" fmla="*/ 72390 w 727710"/>
                <a:gd name="connsiteY34" fmla="*/ 57150 h 444156"/>
                <a:gd name="connsiteX35" fmla="*/ 129540 w 727710"/>
                <a:gd name="connsiteY35" fmla="*/ 26670 h 44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27710" h="444156">
                  <a:moveTo>
                    <a:pt x="247650" y="0"/>
                  </a:moveTo>
                  <a:lnTo>
                    <a:pt x="321945" y="40005"/>
                  </a:lnTo>
                  <a:lnTo>
                    <a:pt x="323850" y="83820"/>
                  </a:lnTo>
                  <a:lnTo>
                    <a:pt x="354330" y="114300"/>
                  </a:lnTo>
                  <a:lnTo>
                    <a:pt x="457200" y="76200"/>
                  </a:lnTo>
                  <a:lnTo>
                    <a:pt x="474345" y="100965"/>
                  </a:lnTo>
                  <a:lnTo>
                    <a:pt x="396240" y="194310"/>
                  </a:lnTo>
                  <a:lnTo>
                    <a:pt x="468630" y="213360"/>
                  </a:lnTo>
                  <a:lnTo>
                    <a:pt x="544830" y="194310"/>
                  </a:lnTo>
                  <a:lnTo>
                    <a:pt x="535305" y="163830"/>
                  </a:lnTo>
                  <a:lnTo>
                    <a:pt x="588645" y="99060"/>
                  </a:lnTo>
                  <a:lnTo>
                    <a:pt x="655320" y="64770"/>
                  </a:lnTo>
                  <a:lnTo>
                    <a:pt x="727710" y="89535"/>
                  </a:lnTo>
                  <a:lnTo>
                    <a:pt x="697230" y="116205"/>
                  </a:lnTo>
                  <a:lnTo>
                    <a:pt x="706755" y="320040"/>
                  </a:lnTo>
                  <a:lnTo>
                    <a:pt x="643890" y="354330"/>
                  </a:lnTo>
                  <a:lnTo>
                    <a:pt x="607695" y="382905"/>
                  </a:lnTo>
                  <a:lnTo>
                    <a:pt x="597654" y="444156"/>
                  </a:lnTo>
                  <a:lnTo>
                    <a:pt x="543092" y="431755"/>
                  </a:lnTo>
                  <a:lnTo>
                    <a:pt x="455462" y="393655"/>
                  </a:lnTo>
                  <a:lnTo>
                    <a:pt x="426887" y="361270"/>
                  </a:lnTo>
                  <a:lnTo>
                    <a:pt x="405932" y="313645"/>
                  </a:lnTo>
                  <a:lnTo>
                    <a:pt x="362117" y="273640"/>
                  </a:lnTo>
                  <a:lnTo>
                    <a:pt x="284012" y="243160"/>
                  </a:lnTo>
                  <a:lnTo>
                    <a:pt x="177332" y="277450"/>
                  </a:lnTo>
                  <a:lnTo>
                    <a:pt x="174488" y="280532"/>
                  </a:lnTo>
                  <a:lnTo>
                    <a:pt x="169545" y="255270"/>
                  </a:lnTo>
                  <a:lnTo>
                    <a:pt x="167640" y="222885"/>
                  </a:lnTo>
                  <a:lnTo>
                    <a:pt x="209550" y="163830"/>
                  </a:lnTo>
                  <a:lnTo>
                    <a:pt x="99060" y="169545"/>
                  </a:lnTo>
                  <a:lnTo>
                    <a:pt x="97155" y="148590"/>
                  </a:lnTo>
                  <a:lnTo>
                    <a:pt x="32385" y="150495"/>
                  </a:lnTo>
                  <a:lnTo>
                    <a:pt x="3810" y="133350"/>
                  </a:lnTo>
                  <a:lnTo>
                    <a:pt x="0" y="64770"/>
                  </a:lnTo>
                  <a:lnTo>
                    <a:pt x="72390" y="57150"/>
                  </a:lnTo>
                  <a:lnTo>
                    <a:pt x="129540" y="2667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24000" tIns="72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NDM</a:t>
              </a:r>
            </a:p>
          </p:txBody>
        </p:sp>
        <p:sp>
          <p:nvSpPr>
            <p:cNvPr id="33" name="Nieporet">
              <a:extLst>
                <a:ext uri="{FF2B5EF4-FFF2-40B4-BE49-F238E27FC236}">
                  <a16:creationId xmlns:a16="http://schemas.microsoft.com/office/drawing/2014/main" id="{54B90DB1-1642-4BC2-D22D-C28DDBD375EE}"/>
                </a:ext>
              </a:extLst>
            </p:cNvPr>
            <p:cNvSpPr>
              <a:spLocks/>
            </p:cNvSpPr>
            <p:nvPr/>
          </p:nvSpPr>
          <p:spPr>
            <a:xfrm>
              <a:off x="6196656" y="1440405"/>
              <a:ext cx="816203" cy="1107756"/>
            </a:xfrm>
            <a:custGeom>
              <a:avLst/>
              <a:gdLst>
                <a:gd name="connsiteX0" fmla="*/ 611505 w 803910"/>
                <a:gd name="connsiteY0" fmla="*/ 0 h 1091072"/>
                <a:gd name="connsiteX1" fmla="*/ 647700 w 803910"/>
                <a:gd name="connsiteY1" fmla="*/ 11430 h 1091072"/>
                <a:gd name="connsiteX2" fmla="*/ 647700 w 803910"/>
                <a:gd name="connsiteY2" fmla="*/ 59055 h 1091072"/>
                <a:gd name="connsiteX3" fmla="*/ 693420 w 803910"/>
                <a:gd name="connsiteY3" fmla="*/ 125730 h 1091072"/>
                <a:gd name="connsiteX4" fmla="*/ 727710 w 803910"/>
                <a:gd name="connsiteY4" fmla="*/ 135255 h 1091072"/>
                <a:gd name="connsiteX5" fmla="*/ 748665 w 803910"/>
                <a:gd name="connsiteY5" fmla="*/ 270510 h 1091072"/>
                <a:gd name="connsiteX6" fmla="*/ 748665 w 803910"/>
                <a:gd name="connsiteY6" fmla="*/ 293370 h 1091072"/>
                <a:gd name="connsiteX7" fmla="*/ 718185 w 803910"/>
                <a:gd name="connsiteY7" fmla="*/ 310515 h 1091072"/>
                <a:gd name="connsiteX8" fmla="*/ 725805 w 803910"/>
                <a:gd name="connsiteY8" fmla="*/ 342900 h 1091072"/>
                <a:gd name="connsiteX9" fmla="*/ 681990 w 803910"/>
                <a:gd name="connsiteY9" fmla="*/ 360045 h 1091072"/>
                <a:gd name="connsiteX10" fmla="*/ 737235 w 803910"/>
                <a:gd name="connsiteY10" fmla="*/ 455295 h 1091072"/>
                <a:gd name="connsiteX11" fmla="*/ 771525 w 803910"/>
                <a:gd name="connsiteY11" fmla="*/ 464820 h 1091072"/>
                <a:gd name="connsiteX12" fmla="*/ 803910 w 803910"/>
                <a:gd name="connsiteY12" fmla="*/ 535305 h 1091072"/>
                <a:gd name="connsiteX13" fmla="*/ 790575 w 803910"/>
                <a:gd name="connsiteY13" fmla="*/ 573405 h 1091072"/>
                <a:gd name="connsiteX14" fmla="*/ 691515 w 803910"/>
                <a:gd name="connsiteY14" fmla="*/ 596265 h 1091072"/>
                <a:gd name="connsiteX15" fmla="*/ 687705 w 803910"/>
                <a:gd name="connsiteY15" fmla="*/ 617220 h 1091072"/>
                <a:gd name="connsiteX16" fmla="*/ 693420 w 803910"/>
                <a:gd name="connsiteY16" fmla="*/ 691515 h 1091072"/>
                <a:gd name="connsiteX17" fmla="*/ 689610 w 803910"/>
                <a:gd name="connsiteY17" fmla="*/ 733425 h 1091072"/>
                <a:gd name="connsiteX18" fmla="*/ 742950 w 803910"/>
                <a:gd name="connsiteY18" fmla="*/ 862965 h 1091072"/>
                <a:gd name="connsiteX19" fmla="*/ 788670 w 803910"/>
                <a:gd name="connsiteY19" fmla="*/ 876300 h 1091072"/>
                <a:gd name="connsiteX20" fmla="*/ 790657 w 803910"/>
                <a:gd name="connsiteY20" fmla="*/ 881343 h 1091072"/>
                <a:gd name="connsiteX21" fmla="*/ 766000 w 803910"/>
                <a:gd name="connsiteY21" fmla="*/ 923612 h 1091072"/>
                <a:gd name="connsiteX22" fmla="*/ 737425 w 803910"/>
                <a:gd name="connsiteY22" fmla="*/ 992192 h 1091072"/>
                <a:gd name="connsiteX23" fmla="*/ 706945 w 803910"/>
                <a:gd name="connsiteY23" fmla="*/ 1039817 h 1091072"/>
                <a:gd name="connsiteX24" fmla="*/ 652030 w 803910"/>
                <a:gd name="connsiteY24" fmla="*/ 1091072 h 1091072"/>
                <a:gd name="connsiteX25" fmla="*/ 649605 w 803910"/>
                <a:gd name="connsiteY25" fmla="*/ 1085850 h 1091072"/>
                <a:gd name="connsiteX26" fmla="*/ 624840 w 803910"/>
                <a:gd name="connsiteY26" fmla="*/ 998220 h 1091072"/>
                <a:gd name="connsiteX27" fmla="*/ 611505 w 803910"/>
                <a:gd name="connsiteY27" fmla="*/ 998220 h 1091072"/>
                <a:gd name="connsiteX28" fmla="*/ 579120 w 803910"/>
                <a:gd name="connsiteY28" fmla="*/ 895350 h 1091072"/>
                <a:gd name="connsiteX29" fmla="*/ 518160 w 803910"/>
                <a:gd name="connsiteY29" fmla="*/ 904875 h 1091072"/>
                <a:gd name="connsiteX30" fmla="*/ 510540 w 803910"/>
                <a:gd name="connsiteY30" fmla="*/ 933450 h 1091072"/>
                <a:gd name="connsiteX31" fmla="*/ 461010 w 803910"/>
                <a:gd name="connsiteY31" fmla="*/ 942975 h 1091072"/>
                <a:gd name="connsiteX32" fmla="*/ 369570 w 803910"/>
                <a:gd name="connsiteY32" fmla="*/ 942975 h 1091072"/>
                <a:gd name="connsiteX33" fmla="*/ 348615 w 803910"/>
                <a:gd name="connsiteY33" fmla="*/ 914400 h 1091072"/>
                <a:gd name="connsiteX34" fmla="*/ 335280 w 803910"/>
                <a:gd name="connsiteY34" fmla="*/ 988695 h 1091072"/>
                <a:gd name="connsiteX35" fmla="*/ 253365 w 803910"/>
                <a:gd name="connsiteY35" fmla="*/ 984885 h 1091072"/>
                <a:gd name="connsiteX36" fmla="*/ 259080 w 803910"/>
                <a:gd name="connsiteY36" fmla="*/ 954405 h 1091072"/>
                <a:gd name="connsiteX37" fmla="*/ 200025 w 803910"/>
                <a:gd name="connsiteY37" fmla="*/ 880110 h 1091072"/>
                <a:gd name="connsiteX38" fmla="*/ 129540 w 803910"/>
                <a:gd name="connsiteY38" fmla="*/ 771525 h 1091072"/>
                <a:gd name="connsiteX39" fmla="*/ 120015 w 803910"/>
                <a:gd name="connsiteY39" fmla="*/ 725805 h 1091072"/>
                <a:gd name="connsiteX40" fmla="*/ 68580 w 803910"/>
                <a:gd name="connsiteY40" fmla="*/ 653415 h 1091072"/>
                <a:gd name="connsiteX41" fmla="*/ 108585 w 803910"/>
                <a:gd name="connsiteY41" fmla="*/ 617220 h 1091072"/>
                <a:gd name="connsiteX42" fmla="*/ 93345 w 803910"/>
                <a:gd name="connsiteY42" fmla="*/ 592455 h 1091072"/>
                <a:gd name="connsiteX43" fmla="*/ 55245 w 803910"/>
                <a:gd name="connsiteY43" fmla="*/ 622935 h 1091072"/>
                <a:gd name="connsiteX44" fmla="*/ 0 w 803910"/>
                <a:gd name="connsiteY44" fmla="*/ 561975 h 1091072"/>
                <a:gd name="connsiteX45" fmla="*/ 29412 w 803910"/>
                <a:gd name="connsiteY45" fmla="*/ 512955 h 1091072"/>
                <a:gd name="connsiteX46" fmla="*/ 72581 w 803910"/>
                <a:gd name="connsiteY46" fmla="*/ 540707 h 1091072"/>
                <a:gd name="connsiteX47" fmla="*/ 89726 w 803910"/>
                <a:gd name="connsiteY47" fmla="*/ 514037 h 1091072"/>
                <a:gd name="connsiteX48" fmla="*/ 133541 w 803910"/>
                <a:gd name="connsiteY48" fmla="*/ 506417 h 1091072"/>
                <a:gd name="connsiteX49" fmla="*/ 173546 w 803910"/>
                <a:gd name="connsiteY49" fmla="*/ 374972 h 1091072"/>
                <a:gd name="connsiteX50" fmla="*/ 219266 w 803910"/>
                <a:gd name="connsiteY50" fmla="*/ 258767 h 1091072"/>
                <a:gd name="connsiteX51" fmla="*/ 196406 w 803910"/>
                <a:gd name="connsiteY51" fmla="*/ 201617 h 1091072"/>
                <a:gd name="connsiteX52" fmla="*/ 173546 w 803910"/>
                <a:gd name="connsiteY52" fmla="*/ 211142 h 1091072"/>
                <a:gd name="connsiteX53" fmla="*/ 152591 w 803910"/>
                <a:gd name="connsiteY53" fmla="*/ 155897 h 1091072"/>
                <a:gd name="connsiteX54" fmla="*/ 173913 w 803910"/>
                <a:gd name="connsiteY54" fmla="*/ 120362 h 1091072"/>
                <a:gd name="connsiteX55" fmla="*/ 243840 w 803910"/>
                <a:gd name="connsiteY55" fmla="*/ 163830 h 1091072"/>
                <a:gd name="connsiteX56" fmla="*/ 308610 w 803910"/>
                <a:gd name="connsiteY56" fmla="*/ 180975 h 1091072"/>
                <a:gd name="connsiteX57" fmla="*/ 382905 w 803910"/>
                <a:gd name="connsiteY57" fmla="*/ 180975 h 1091072"/>
                <a:gd name="connsiteX58" fmla="*/ 430530 w 803910"/>
                <a:gd name="connsiteY58" fmla="*/ 142875 h 1091072"/>
                <a:gd name="connsiteX59" fmla="*/ 487680 w 803910"/>
                <a:gd name="connsiteY59" fmla="*/ 30480 h 1091072"/>
                <a:gd name="connsiteX60" fmla="*/ 512445 w 803910"/>
                <a:gd name="connsiteY60" fmla="*/ 3810 h 109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03910" h="1091072">
                  <a:moveTo>
                    <a:pt x="611505" y="0"/>
                  </a:moveTo>
                  <a:lnTo>
                    <a:pt x="647700" y="11430"/>
                  </a:lnTo>
                  <a:lnTo>
                    <a:pt x="647700" y="59055"/>
                  </a:lnTo>
                  <a:lnTo>
                    <a:pt x="693420" y="125730"/>
                  </a:lnTo>
                  <a:lnTo>
                    <a:pt x="727710" y="135255"/>
                  </a:lnTo>
                  <a:lnTo>
                    <a:pt x="748665" y="270510"/>
                  </a:lnTo>
                  <a:lnTo>
                    <a:pt x="748665" y="293370"/>
                  </a:lnTo>
                  <a:lnTo>
                    <a:pt x="718185" y="310515"/>
                  </a:lnTo>
                  <a:lnTo>
                    <a:pt x="725805" y="342900"/>
                  </a:lnTo>
                  <a:lnTo>
                    <a:pt x="681990" y="360045"/>
                  </a:lnTo>
                  <a:lnTo>
                    <a:pt x="737235" y="455295"/>
                  </a:lnTo>
                  <a:lnTo>
                    <a:pt x="771525" y="464820"/>
                  </a:lnTo>
                  <a:lnTo>
                    <a:pt x="803910" y="535305"/>
                  </a:lnTo>
                  <a:lnTo>
                    <a:pt x="790575" y="573405"/>
                  </a:lnTo>
                  <a:lnTo>
                    <a:pt x="691515" y="596265"/>
                  </a:lnTo>
                  <a:lnTo>
                    <a:pt x="687705" y="617220"/>
                  </a:lnTo>
                  <a:lnTo>
                    <a:pt x="693420" y="691515"/>
                  </a:lnTo>
                  <a:lnTo>
                    <a:pt x="689610" y="733425"/>
                  </a:lnTo>
                  <a:lnTo>
                    <a:pt x="742950" y="862965"/>
                  </a:lnTo>
                  <a:lnTo>
                    <a:pt x="788670" y="876300"/>
                  </a:lnTo>
                  <a:lnTo>
                    <a:pt x="790657" y="881343"/>
                  </a:lnTo>
                  <a:lnTo>
                    <a:pt x="766000" y="923612"/>
                  </a:lnTo>
                  <a:lnTo>
                    <a:pt x="737425" y="992192"/>
                  </a:lnTo>
                  <a:lnTo>
                    <a:pt x="706945" y="1039817"/>
                  </a:lnTo>
                  <a:lnTo>
                    <a:pt x="652030" y="1091072"/>
                  </a:lnTo>
                  <a:lnTo>
                    <a:pt x="649605" y="1085850"/>
                  </a:lnTo>
                  <a:lnTo>
                    <a:pt x="624840" y="998220"/>
                  </a:lnTo>
                  <a:lnTo>
                    <a:pt x="611505" y="998220"/>
                  </a:lnTo>
                  <a:lnTo>
                    <a:pt x="579120" y="895350"/>
                  </a:lnTo>
                  <a:lnTo>
                    <a:pt x="518160" y="904875"/>
                  </a:lnTo>
                  <a:lnTo>
                    <a:pt x="510540" y="933450"/>
                  </a:lnTo>
                  <a:lnTo>
                    <a:pt x="461010" y="942975"/>
                  </a:lnTo>
                  <a:lnTo>
                    <a:pt x="369570" y="942975"/>
                  </a:lnTo>
                  <a:lnTo>
                    <a:pt x="348615" y="914400"/>
                  </a:lnTo>
                  <a:lnTo>
                    <a:pt x="335280" y="988695"/>
                  </a:lnTo>
                  <a:lnTo>
                    <a:pt x="253365" y="984885"/>
                  </a:lnTo>
                  <a:lnTo>
                    <a:pt x="259080" y="954405"/>
                  </a:lnTo>
                  <a:lnTo>
                    <a:pt x="200025" y="880110"/>
                  </a:lnTo>
                  <a:lnTo>
                    <a:pt x="129540" y="771525"/>
                  </a:lnTo>
                  <a:lnTo>
                    <a:pt x="120015" y="725805"/>
                  </a:lnTo>
                  <a:lnTo>
                    <a:pt x="68580" y="653415"/>
                  </a:lnTo>
                  <a:lnTo>
                    <a:pt x="108585" y="617220"/>
                  </a:lnTo>
                  <a:lnTo>
                    <a:pt x="93345" y="592455"/>
                  </a:lnTo>
                  <a:lnTo>
                    <a:pt x="55245" y="622935"/>
                  </a:lnTo>
                  <a:lnTo>
                    <a:pt x="0" y="561975"/>
                  </a:lnTo>
                  <a:lnTo>
                    <a:pt x="29412" y="512955"/>
                  </a:lnTo>
                  <a:lnTo>
                    <a:pt x="72581" y="540707"/>
                  </a:lnTo>
                  <a:lnTo>
                    <a:pt x="89726" y="514037"/>
                  </a:lnTo>
                  <a:lnTo>
                    <a:pt x="133541" y="506417"/>
                  </a:lnTo>
                  <a:lnTo>
                    <a:pt x="173546" y="374972"/>
                  </a:lnTo>
                  <a:lnTo>
                    <a:pt x="219266" y="258767"/>
                  </a:lnTo>
                  <a:lnTo>
                    <a:pt x="196406" y="201617"/>
                  </a:lnTo>
                  <a:lnTo>
                    <a:pt x="173546" y="211142"/>
                  </a:lnTo>
                  <a:lnTo>
                    <a:pt x="152591" y="155897"/>
                  </a:lnTo>
                  <a:lnTo>
                    <a:pt x="173913" y="120362"/>
                  </a:lnTo>
                  <a:lnTo>
                    <a:pt x="243840" y="163830"/>
                  </a:lnTo>
                  <a:lnTo>
                    <a:pt x="308610" y="180975"/>
                  </a:lnTo>
                  <a:lnTo>
                    <a:pt x="382905" y="180975"/>
                  </a:lnTo>
                  <a:lnTo>
                    <a:pt x="430530" y="142875"/>
                  </a:lnTo>
                  <a:lnTo>
                    <a:pt x="487680" y="30480"/>
                  </a:lnTo>
                  <a:lnTo>
                    <a:pt x="512445" y="381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Nieporęt</a:t>
              </a:r>
            </a:p>
          </p:txBody>
        </p:sp>
        <p:sp>
          <p:nvSpPr>
            <p:cNvPr id="34" name="Nasielsk">
              <a:extLst>
                <a:ext uri="{FF2B5EF4-FFF2-40B4-BE49-F238E27FC236}">
                  <a16:creationId xmlns:a16="http://schemas.microsoft.com/office/drawing/2014/main" id="{FF81806D-5B97-0E81-E1CF-3F985188E455}"/>
                </a:ext>
              </a:extLst>
            </p:cNvPr>
            <p:cNvSpPr/>
            <p:nvPr/>
          </p:nvSpPr>
          <p:spPr>
            <a:xfrm>
              <a:off x="4396626" y="108435"/>
              <a:ext cx="1634984" cy="1206897"/>
            </a:xfrm>
            <a:custGeom>
              <a:avLst/>
              <a:gdLst>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254000 w 1610360"/>
                <a:gd name="connsiteY87" fmla="*/ 868680 h 1188720"/>
                <a:gd name="connsiteX88" fmla="*/ 81280 w 1610360"/>
                <a:gd name="connsiteY88" fmla="*/ 944880 h 1188720"/>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292100 w 1610360"/>
                <a:gd name="connsiteY87" fmla="*/ 850900 h 1188720"/>
                <a:gd name="connsiteX88" fmla="*/ 254000 w 1610360"/>
                <a:gd name="connsiteY88" fmla="*/ 868680 h 1188720"/>
                <a:gd name="connsiteX89" fmla="*/ 81280 w 1610360"/>
                <a:gd name="connsiteY89" fmla="*/ 944880 h 1188720"/>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325120 w 1610360"/>
                <a:gd name="connsiteY87" fmla="*/ 850900 h 1188720"/>
                <a:gd name="connsiteX88" fmla="*/ 254000 w 1610360"/>
                <a:gd name="connsiteY88" fmla="*/ 868680 h 1188720"/>
                <a:gd name="connsiteX89" fmla="*/ 81280 w 1610360"/>
                <a:gd name="connsiteY89" fmla="*/ 944880 h 118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0360" h="1188720">
                  <a:moveTo>
                    <a:pt x="81280" y="944880"/>
                  </a:moveTo>
                  <a:lnTo>
                    <a:pt x="58420" y="883920"/>
                  </a:lnTo>
                  <a:lnTo>
                    <a:pt x="66040" y="805180"/>
                  </a:lnTo>
                  <a:lnTo>
                    <a:pt x="33020" y="698500"/>
                  </a:lnTo>
                  <a:lnTo>
                    <a:pt x="10160" y="698500"/>
                  </a:lnTo>
                  <a:lnTo>
                    <a:pt x="0" y="662940"/>
                  </a:lnTo>
                  <a:lnTo>
                    <a:pt x="76200" y="594360"/>
                  </a:lnTo>
                  <a:lnTo>
                    <a:pt x="121920" y="589280"/>
                  </a:lnTo>
                  <a:lnTo>
                    <a:pt x="124460" y="558800"/>
                  </a:lnTo>
                  <a:lnTo>
                    <a:pt x="157480" y="553720"/>
                  </a:lnTo>
                  <a:lnTo>
                    <a:pt x="162560" y="523240"/>
                  </a:lnTo>
                  <a:lnTo>
                    <a:pt x="256540" y="548640"/>
                  </a:lnTo>
                  <a:lnTo>
                    <a:pt x="287020" y="497840"/>
                  </a:lnTo>
                  <a:lnTo>
                    <a:pt x="238760" y="429260"/>
                  </a:lnTo>
                  <a:lnTo>
                    <a:pt x="469900" y="459740"/>
                  </a:lnTo>
                  <a:lnTo>
                    <a:pt x="485140" y="472440"/>
                  </a:lnTo>
                  <a:lnTo>
                    <a:pt x="538480" y="439420"/>
                  </a:lnTo>
                  <a:lnTo>
                    <a:pt x="520700" y="391160"/>
                  </a:lnTo>
                  <a:lnTo>
                    <a:pt x="548640" y="345440"/>
                  </a:lnTo>
                  <a:lnTo>
                    <a:pt x="584200" y="322580"/>
                  </a:lnTo>
                  <a:lnTo>
                    <a:pt x="535940" y="243840"/>
                  </a:lnTo>
                  <a:lnTo>
                    <a:pt x="589280" y="218440"/>
                  </a:lnTo>
                  <a:lnTo>
                    <a:pt x="604520" y="160020"/>
                  </a:lnTo>
                  <a:lnTo>
                    <a:pt x="601980" y="119380"/>
                  </a:lnTo>
                  <a:lnTo>
                    <a:pt x="683260" y="119380"/>
                  </a:lnTo>
                  <a:lnTo>
                    <a:pt x="678180" y="93980"/>
                  </a:lnTo>
                  <a:lnTo>
                    <a:pt x="726440" y="50800"/>
                  </a:lnTo>
                  <a:lnTo>
                    <a:pt x="728980" y="25400"/>
                  </a:lnTo>
                  <a:lnTo>
                    <a:pt x="797560" y="33020"/>
                  </a:lnTo>
                  <a:lnTo>
                    <a:pt x="883920" y="0"/>
                  </a:lnTo>
                  <a:lnTo>
                    <a:pt x="911860" y="22860"/>
                  </a:lnTo>
                  <a:lnTo>
                    <a:pt x="916940" y="73660"/>
                  </a:lnTo>
                  <a:lnTo>
                    <a:pt x="977900" y="68580"/>
                  </a:lnTo>
                  <a:lnTo>
                    <a:pt x="1021080" y="78740"/>
                  </a:lnTo>
                  <a:lnTo>
                    <a:pt x="1071880" y="129540"/>
                  </a:lnTo>
                  <a:lnTo>
                    <a:pt x="1092200" y="99060"/>
                  </a:lnTo>
                  <a:lnTo>
                    <a:pt x="1247140" y="53340"/>
                  </a:lnTo>
                  <a:lnTo>
                    <a:pt x="1244600" y="93980"/>
                  </a:lnTo>
                  <a:lnTo>
                    <a:pt x="1224280" y="104140"/>
                  </a:lnTo>
                  <a:lnTo>
                    <a:pt x="1272540" y="190500"/>
                  </a:lnTo>
                  <a:lnTo>
                    <a:pt x="1221740" y="243840"/>
                  </a:lnTo>
                  <a:lnTo>
                    <a:pt x="1275080" y="284480"/>
                  </a:lnTo>
                  <a:lnTo>
                    <a:pt x="1295400" y="330200"/>
                  </a:lnTo>
                  <a:lnTo>
                    <a:pt x="1356360" y="353060"/>
                  </a:lnTo>
                  <a:lnTo>
                    <a:pt x="1394460" y="345440"/>
                  </a:lnTo>
                  <a:lnTo>
                    <a:pt x="1450340" y="414020"/>
                  </a:lnTo>
                  <a:lnTo>
                    <a:pt x="1490980" y="454660"/>
                  </a:lnTo>
                  <a:lnTo>
                    <a:pt x="1475740" y="490220"/>
                  </a:lnTo>
                  <a:lnTo>
                    <a:pt x="1496060" y="492760"/>
                  </a:lnTo>
                  <a:lnTo>
                    <a:pt x="1490980" y="589280"/>
                  </a:lnTo>
                  <a:lnTo>
                    <a:pt x="1587500" y="657860"/>
                  </a:lnTo>
                  <a:lnTo>
                    <a:pt x="1610360" y="688340"/>
                  </a:lnTo>
                  <a:lnTo>
                    <a:pt x="1590040" y="731520"/>
                  </a:lnTo>
                  <a:lnTo>
                    <a:pt x="1590040" y="812800"/>
                  </a:lnTo>
                  <a:lnTo>
                    <a:pt x="1554480" y="929640"/>
                  </a:lnTo>
                  <a:lnTo>
                    <a:pt x="1516380" y="967740"/>
                  </a:lnTo>
                  <a:lnTo>
                    <a:pt x="1463040" y="1005840"/>
                  </a:lnTo>
                  <a:lnTo>
                    <a:pt x="1445260" y="1135380"/>
                  </a:lnTo>
                  <a:lnTo>
                    <a:pt x="1424940" y="1130300"/>
                  </a:lnTo>
                  <a:lnTo>
                    <a:pt x="1404620" y="1033780"/>
                  </a:lnTo>
                  <a:lnTo>
                    <a:pt x="1374140" y="1000760"/>
                  </a:lnTo>
                  <a:lnTo>
                    <a:pt x="1391920" y="985520"/>
                  </a:lnTo>
                  <a:lnTo>
                    <a:pt x="1125220" y="988060"/>
                  </a:lnTo>
                  <a:lnTo>
                    <a:pt x="1084580" y="967740"/>
                  </a:lnTo>
                  <a:lnTo>
                    <a:pt x="1036320" y="970280"/>
                  </a:lnTo>
                  <a:lnTo>
                    <a:pt x="1016000" y="1018540"/>
                  </a:lnTo>
                  <a:lnTo>
                    <a:pt x="965200" y="1074420"/>
                  </a:lnTo>
                  <a:lnTo>
                    <a:pt x="916940" y="1089660"/>
                  </a:lnTo>
                  <a:lnTo>
                    <a:pt x="906780" y="1115060"/>
                  </a:lnTo>
                  <a:lnTo>
                    <a:pt x="899160" y="1188720"/>
                  </a:lnTo>
                  <a:lnTo>
                    <a:pt x="840740" y="1186180"/>
                  </a:lnTo>
                  <a:lnTo>
                    <a:pt x="815340" y="1153160"/>
                  </a:lnTo>
                  <a:lnTo>
                    <a:pt x="779780" y="1132840"/>
                  </a:lnTo>
                  <a:lnTo>
                    <a:pt x="777240" y="1092200"/>
                  </a:lnTo>
                  <a:lnTo>
                    <a:pt x="731520" y="1056640"/>
                  </a:lnTo>
                  <a:lnTo>
                    <a:pt x="627380" y="1084580"/>
                  </a:lnTo>
                  <a:lnTo>
                    <a:pt x="599440" y="1084580"/>
                  </a:lnTo>
                  <a:lnTo>
                    <a:pt x="599440" y="1059180"/>
                  </a:lnTo>
                  <a:lnTo>
                    <a:pt x="508000" y="1061720"/>
                  </a:lnTo>
                  <a:lnTo>
                    <a:pt x="513080" y="932180"/>
                  </a:lnTo>
                  <a:lnTo>
                    <a:pt x="419100" y="942340"/>
                  </a:lnTo>
                  <a:lnTo>
                    <a:pt x="444500" y="911860"/>
                  </a:lnTo>
                  <a:lnTo>
                    <a:pt x="436880" y="868680"/>
                  </a:lnTo>
                  <a:lnTo>
                    <a:pt x="388620" y="868680"/>
                  </a:lnTo>
                  <a:cubicBezTo>
                    <a:pt x="389467" y="842433"/>
                    <a:pt x="390313" y="816187"/>
                    <a:pt x="391160" y="789940"/>
                  </a:cubicBezTo>
                  <a:lnTo>
                    <a:pt x="332740" y="835660"/>
                  </a:lnTo>
                  <a:lnTo>
                    <a:pt x="332740" y="835660"/>
                  </a:lnTo>
                  <a:lnTo>
                    <a:pt x="325120" y="850900"/>
                  </a:lnTo>
                  <a:lnTo>
                    <a:pt x="254000" y="868680"/>
                  </a:lnTo>
                  <a:lnTo>
                    <a:pt x="81280" y="94488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Nasielsk</a:t>
              </a:r>
            </a:p>
          </p:txBody>
        </p:sp>
        <p:sp>
          <p:nvSpPr>
            <p:cNvPr id="35" name="Nadarzyn">
              <a:extLst>
                <a:ext uri="{FF2B5EF4-FFF2-40B4-BE49-F238E27FC236}">
                  <a16:creationId xmlns:a16="http://schemas.microsoft.com/office/drawing/2014/main" id="{E52DF7B5-D8D1-F5ED-6A50-0C4BFE3DBF2D}"/>
                </a:ext>
              </a:extLst>
            </p:cNvPr>
            <p:cNvSpPr>
              <a:spLocks/>
            </p:cNvSpPr>
            <p:nvPr/>
          </p:nvSpPr>
          <p:spPr>
            <a:xfrm>
              <a:off x="5059388" y="4322258"/>
              <a:ext cx="785763" cy="1048298"/>
            </a:xfrm>
            <a:custGeom>
              <a:avLst/>
              <a:gdLst>
                <a:gd name="connsiteX0" fmla="*/ 668655 w 773929"/>
                <a:gd name="connsiteY0" fmla="*/ 0 h 1032510"/>
                <a:gd name="connsiteX1" fmla="*/ 772437 w 773929"/>
                <a:gd name="connsiteY1" fmla="*/ 19958 h 1032510"/>
                <a:gd name="connsiteX2" fmla="*/ 773929 w 773929"/>
                <a:gd name="connsiteY2" fmla="*/ 96827 h 1032510"/>
                <a:gd name="connsiteX3" fmla="*/ 749164 w 773929"/>
                <a:gd name="connsiteY3" fmla="*/ 131117 h 1032510"/>
                <a:gd name="connsiteX4" fmla="*/ 684394 w 773929"/>
                <a:gd name="connsiteY4" fmla="*/ 121592 h 1032510"/>
                <a:gd name="connsiteX5" fmla="*/ 585334 w 773929"/>
                <a:gd name="connsiteY5" fmla="*/ 186362 h 1032510"/>
                <a:gd name="connsiteX6" fmla="*/ 619624 w 773929"/>
                <a:gd name="connsiteY6" fmla="*/ 237797 h 1032510"/>
                <a:gd name="connsiteX7" fmla="*/ 632959 w 773929"/>
                <a:gd name="connsiteY7" fmla="*/ 298757 h 1032510"/>
                <a:gd name="connsiteX8" fmla="*/ 699634 w 773929"/>
                <a:gd name="connsiteY8" fmla="*/ 331142 h 1032510"/>
                <a:gd name="connsiteX9" fmla="*/ 701157 w 773929"/>
                <a:gd name="connsiteY9" fmla="*/ 331535 h 1032510"/>
                <a:gd name="connsiteX10" fmla="*/ 700133 w 773929"/>
                <a:gd name="connsiteY10" fmla="*/ 330618 h 1032510"/>
                <a:gd name="connsiteX11" fmla="*/ 700504 w 773929"/>
                <a:gd name="connsiteY11" fmla="*/ 330016 h 1032510"/>
                <a:gd name="connsiteX12" fmla="*/ 735829 w 773929"/>
                <a:gd name="connsiteY12" fmla="*/ 361623 h 1032510"/>
                <a:gd name="connsiteX13" fmla="*/ 709159 w 773929"/>
                <a:gd name="connsiteY13" fmla="*/ 403533 h 1032510"/>
                <a:gd name="connsiteX14" fmla="*/ 724399 w 773929"/>
                <a:gd name="connsiteY14" fmla="*/ 468303 h 1032510"/>
                <a:gd name="connsiteX15" fmla="*/ 674869 w 773929"/>
                <a:gd name="connsiteY15" fmla="*/ 451158 h 1032510"/>
                <a:gd name="connsiteX16" fmla="*/ 692014 w 773929"/>
                <a:gd name="connsiteY16" fmla="*/ 531168 h 1032510"/>
                <a:gd name="connsiteX17" fmla="*/ 579619 w 773929"/>
                <a:gd name="connsiteY17" fmla="*/ 536883 h 1032510"/>
                <a:gd name="connsiteX18" fmla="*/ 551044 w 773929"/>
                <a:gd name="connsiteY18" fmla="*/ 504498 h 1032510"/>
                <a:gd name="connsiteX19" fmla="*/ 511039 w 773929"/>
                <a:gd name="connsiteY19" fmla="*/ 508308 h 1032510"/>
                <a:gd name="connsiteX20" fmla="*/ 463414 w 773929"/>
                <a:gd name="connsiteY20" fmla="*/ 548313 h 1032510"/>
                <a:gd name="connsiteX21" fmla="*/ 463414 w 773929"/>
                <a:gd name="connsiteY21" fmla="*/ 624513 h 1032510"/>
                <a:gd name="connsiteX22" fmla="*/ 600574 w 773929"/>
                <a:gd name="connsiteY22" fmla="*/ 755958 h 1032510"/>
                <a:gd name="connsiteX23" fmla="*/ 474844 w 773929"/>
                <a:gd name="connsiteY23" fmla="*/ 750243 h 1032510"/>
                <a:gd name="connsiteX24" fmla="*/ 472939 w 773929"/>
                <a:gd name="connsiteY24" fmla="*/ 858828 h 1032510"/>
                <a:gd name="connsiteX25" fmla="*/ 485424 w 773929"/>
                <a:gd name="connsiteY25" fmla="*/ 852685 h 1032510"/>
                <a:gd name="connsiteX26" fmla="*/ 481965 w 773929"/>
                <a:gd name="connsiteY26" fmla="*/ 857250 h 1032510"/>
                <a:gd name="connsiteX27" fmla="*/ 417195 w 773929"/>
                <a:gd name="connsiteY27" fmla="*/ 937260 h 1032510"/>
                <a:gd name="connsiteX28" fmla="*/ 342900 w 773929"/>
                <a:gd name="connsiteY28" fmla="*/ 973455 h 1032510"/>
                <a:gd name="connsiteX29" fmla="*/ 325755 w 773929"/>
                <a:gd name="connsiteY29" fmla="*/ 1026795 h 1032510"/>
                <a:gd name="connsiteX30" fmla="*/ 281940 w 773929"/>
                <a:gd name="connsiteY30" fmla="*/ 1032510 h 1032510"/>
                <a:gd name="connsiteX31" fmla="*/ 127635 w 773929"/>
                <a:gd name="connsiteY31" fmla="*/ 735330 h 1032510"/>
                <a:gd name="connsiteX32" fmla="*/ 45720 w 773929"/>
                <a:gd name="connsiteY32" fmla="*/ 695325 h 1032510"/>
                <a:gd name="connsiteX33" fmla="*/ 0 w 773929"/>
                <a:gd name="connsiteY33" fmla="*/ 706755 h 1032510"/>
                <a:gd name="connsiteX34" fmla="*/ 41910 w 773929"/>
                <a:gd name="connsiteY34" fmla="*/ 657225 h 1032510"/>
                <a:gd name="connsiteX35" fmla="*/ 80010 w 773929"/>
                <a:gd name="connsiteY35" fmla="*/ 542925 h 1032510"/>
                <a:gd name="connsiteX36" fmla="*/ 60960 w 773929"/>
                <a:gd name="connsiteY36" fmla="*/ 497205 h 1032510"/>
                <a:gd name="connsiteX37" fmla="*/ 83820 w 773929"/>
                <a:gd name="connsiteY37" fmla="*/ 369570 h 1032510"/>
                <a:gd name="connsiteX38" fmla="*/ 194310 w 773929"/>
                <a:gd name="connsiteY38" fmla="*/ 356235 h 1032510"/>
                <a:gd name="connsiteX39" fmla="*/ 179070 w 773929"/>
                <a:gd name="connsiteY39" fmla="*/ 293370 h 1032510"/>
                <a:gd name="connsiteX40" fmla="*/ 213360 w 773929"/>
                <a:gd name="connsiteY40" fmla="*/ 264795 h 1032510"/>
                <a:gd name="connsiteX41" fmla="*/ 306705 w 773929"/>
                <a:gd name="connsiteY41" fmla="*/ 262890 h 1032510"/>
                <a:gd name="connsiteX42" fmla="*/ 320040 w 773929"/>
                <a:gd name="connsiteY42" fmla="*/ 198120 h 1032510"/>
                <a:gd name="connsiteX43" fmla="*/ 291465 w 773929"/>
                <a:gd name="connsiteY43" fmla="*/ 120015 h 1032510"/>
                <a:gd name="connsiteX44" fmla="*/ 377190 w 773929"/>
                <a:gd name="connsiteY44" fmla="*/ 64770 h 1032510"/>
                <a:gd name="connsiteX45" fmla="*/ 428625 w 773929"/>
                <a:gd name="connsiteY45" fmla="*/ 19050 h 1032510"/>
                <a:gd name="connsiteX46" fmla="*/ 447675 w 773929"/>
                <a:gd name="connsiteY46" fmla="*/ 28575 h 1032510"/>
                <a:gd name="connsiteX47" fmla="*/ 438150 w 773929"/>
                <a:gd name="connsiteY47" fmla="*/ 64770 h 1032510"/>
                <a:gd name="connsiteX48" fmla="*/ 550545 w 773929"/>
                <a:gd name="connsiteY48" fmla="*/ 104775 h 1032510"/>
                <a:gd name="connsiteX49" fmla="*/ 632460 w 773929"/>
                <a:gd name="connsiteY49" fmla="*/ 43815 h 103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929" h="1032510">
                  <a:moveTo>
                    <a:pt x="668655" y="0"/>
                  </a:moveTo>
                  <a:lnTo>
                    <a:pt x="772437" y="19958"/>
                  </a:lnTo>
                  <a:lnTo>
                    <a:pt x="773929" y="96827"/>
                  </a:lnTo>
                  <a:lnTo>
                    <a:pt x="749164" y="131117"/>
                  </a:lnTo>
                  <a:lnTo>
                    <a:pt x="684394" y="121592"/>
                  </a:lnTo>
                  <a:lnTo>
                    <a:pt x="585334" y="186362"/>
                  </a:lnTo>
                  <a:lnTo>
                    <a:pt x="619624" y="237797"/>
                  </a:lnTo>
                  <a:lnTo>
                    <a:pt x="632959" y="298757"/>
                  </a:lnTo>
                  <a:lnTo>
                    <a:pt x="699634" y="331142"/>
                  </a:lnTo>
                  <a:lnTo>
                    <a:pt x="701157" y="331535"/>
                  </a:lnTo>
                  <a:lnTo>
                    <a:pt x="700133" y="330618"/>
                  </a:lnTo>
                  <a:lnTo>
                    <a:pt x="700504" y="330016"/>
                  </a:lnTo>
                  <a:lnTo>
                    <a:pt x="735829" y="361623"/>
                  </a:lnTo>
                  <a:lnTo>
                    <a:pt x="709159" y="403533"/>
                  </a:lnTo>
                  <a:lnTo>
                    <a:pt x="724399" y="468303"/>
                  </a:lnTo>
                  <a:lnTo>
                    <a:pt x="674869" y="451158"/>
                  </a:lnTo>
                  <a:lnTo>
                    <a:pt x="692014" y="531168"/>
                  </a:lnTo>
                  <a:lnTo>
                    <a:pt x="579619" y="536883"/>
                  </a:lnTo>
                  <a:lnTo>
                    <a:pt x="551044" y="504498"/>
                  </a:lnTo>
                  <a:lnTo>
                    <a:pt x="511039" y="508308"/>
                  </a:lnTo>
                  <a:lnTo>
                    <a:pt x="463414" y="548313"/>
                  </a:lnTo>
                  <a:lnTo>
                    <a:pt x="463414" y="624513"/>
                  </a:lnTo>
                  <a:lnTo>
                    <a:pt x="600574" y="755958"/>
                  </a:lnTo>
                  <a:lnTo>
                    <a:pt x="474844" y="750243"/>
                  </a:lnTo>
                  <a:lnTo>
                    <a:pt x="472939" y="858828"/>
                  </a:lnTo>
                  <a:lnTo>
                    <a:pt x="485424" y="852685"/>
                  </a:lnTo>
                  <a:lnTo>
                    <a:pt x="481965" y="857250"/>
                  </a:lnTo>
                  <a:lnTo>
                    <a:pt x="417195" y="937260"/>
                  </a:lnTo>
                  <a:lnTo>
                    <a:pt x="342900" y="973455"/>
                  </a:lnTo>
                  <a:lnTo>
                    <a:pt x="325755" y="1026795"/>
                  </a:lnTo>
                  <a:lnTo>
                    <a:pt x="281940" y="1032510"/>
                  </a:lnTo>
                  <a:lnTo>
                    <a:pt x="127635" y="735330"/>
                  </a:lnTo>
                  <a:lnTo>
                    <a:pt x="45720" y="695325"/>
                  </a:lnTo>
                  <a:lnTo>
                    <a:pt x="0" y="706755"/>
                  </a:lnTo>
                  <a:lnTo>
                    <a:pt x="41910" y="657225"/>
                  </a:lnTo>
                  <a:lnTo>
                    <a:pt x="80010" y="542925"/>
                  </a:lnTo>
                  <a:lnTo>
                    <a:pt x="60960" y="497205"/>
                  </a:lnTo>
                  <a:lnTo>
                    <a:pt x="83820" y="369570"/>
                  </a:lnTo>
                  <a:lnTo>
                    <a:pt x="194310" y="356235"/>
                  </a:lnTo>
                  <a:lnTo>
                    <a:pt x="179070" y="293370"/>
                  </a:lnTo>
                  <a:lnTo>
                    <a:pt x="213360" y="264795"/>
                  </a:lnTo>
                  <a:lnTo>
                    <a:pt x="306705" y="262890"/>
                  </a:lnTo>
                  <a:lnTo>
                    <a:pt x="320040" y="198120"/>
                  </a:lnTo>
                  <a:lnTo>
                    <a:pt x="291465" y="120015"/>
                  </a:lnTo>
                  <a:lnTo>
                    <a:pt x="377190" y="64770"/>
                  </a:lnTo>
                  <a:lnTo>
                    <a:pt x="428625" y="19050"/>
                  </a:lnTo>
                  <a:lnTo>
                    <a:pt x="447675" y="28575"/>
                  </a:lnTo>
                  <a:lnTo>
                    <a:pt x="438150" y="64770"/>
                  </a:lnTo>
                  <a:lnTo>
                    <a:pt x="550545" y="104775"/>
                  </a:lnTo>
                  <a:lnTo>
                    <a:pt x="632460" y="43815"/>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144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Nadarzyn</a:t>
              </a:r>
            </a:p>
          </p:txBody>
        </p:sp>
        <p:sp>
          <p:nvSpPr>
            <p:cNvPr id="36" name="Mrozy">
              <a:extLst>
                <a:ext uri="{FF2B5EF4-FFF2-40B4-BE49-F238E27FC236}">
                  <a16:creationId xmlns:a16="http://schemas.microsoft.com/office/drawing/2014/main" id="{E9224657-F9B2-7A6E-FF9B-AF90047F1312}"/>
                </a:ext>
              </a:extLst>
            </p:cNvPr>
            <p:cNvSpPr/>
            <p:nvPr/>
          </p:nvSpPr>
          <p:spPr>
            <a:xfrm>
              <a:off x="10298944" y="3560211"/>
              <a:ext cx="1110190" cy="1340352"/>
            </a:xfrm>
            <a:custGeom>
              <a:avLst/>
              <a:gdLst>
                <a:gd name="connsiteX0" fmla="*/ 198120 w 1093470"/>
                <a:gd name="connsiteY0" fmla="*/ 169545 h 1320165"/>
                <a:gd name="connsiteX1" fmla="*/ 228600 w 1093470"/>
                <a:gd name="connsiteY1" fmla="*/ 129540 h 1320165"/>
                <a:gd name="connsiteX2" fmla="*/ 281940 w 1093470"/>
                <a:gd name="connsiteY2" fmla="*/ 120015 h 1320165"/>
                <a:gd name="connsiteX3" fmla="*/ 287655 w 1093470"/>
                <a:gd name="connsiteY3" fmla="*/ 146685 h 1320165"/>
                <a:gd name="connsiteX4" fmla="*/ 388620 w 1093470"/>
                <a:gd name="connsiteY4" fmla="*/ 83820 h 1320165"/>
                <a:gd name="connsiteX5" fmla="*/ 377190 w 1093470"/>
                <a:gd name="connsiteY5" fmla="*/ 62865 h 1320165"/>
                <a:gd name="connsiteX6" fmla="*/ 413385 w 1093470"/>
                <a:gd name="connsiteY6" fmla="*/ 0 h 1320165"/>
                <a:gd name="connsiteX7" fmla="*/ 478155 w 1093470"/>
                <a:gd name="connsiteY7" fmla="*/ 38100 h 1320165"/>
                <a:gd name="connsiteX8" fmla="*/ 489585 w 1093470"/>
                <a:gd name="connsiteY8" fmla="*/ 121920 h 1320165"/>
                <a:gd name="connsiteX9" fmla="*/ 516255 w 1093470"/>
                <a:gd name="connsiteY9" fmla="*/ 125730 h 1320165"/>
                <a:gd name="connsiteX10" fmla="*/ 508635 w 1093470"/>
                <a:gd name="connsiteY10" fmla="*/ 179070 h 1320165"/>
                <a:gd name="connsiteX11" fmla="*/ 548640 w 1093470"/>
                <a:gd name="connsiteY11" fmla="*/ 249555 h 1320165"/>
                <a:gd name="connsiteX12" fmla="*/ 569595 w 1093470"/>
                <a:gd name="connsiteY12" fmla="*/ 266700 h 1320165"/>
                <a:gd name="connsiteX13" fmla="*/ 636270 w 1093470"/>
                <a:gd name="connsiteY13" fmla="*/ 182880 h 1320165"/>
                <a:gd name="connsiteX14" fmla="*/ 670560 w 1093470"/>
                <a:gd name="connsiteY14" fmla="*/ 161925 h 1320165"/>
                <a:gd name="connsiteX15" fmla="*/ 712470 w 1093470"/>
                <a:gd name="connsiteY15" fmla="*/ 161925 h 1320165"/>
                <a:gd name="connsiteX16" fmla="*/ 756285 w 1093470"/>
                <a:gd name="connsiteY16" fmla="*/ 205740 h 1320165"/>
                <a:gd name="connsiteX17" fmla="*/ 716280 w 1093470"/>
                <a:gd name="connsiteY17" fmla="*/ 299085 h 1320165"/>
                <a:gd name="connsiteX18" fmla="*/ 683895 w 1093470"/>
                <a:gd name="connsiteY18" fmla="*/ 325755 h 1320165"/>
                <a:gd name="connsiteX19" fmla="*/ 729615 w 1093470"/>
                <a:gd name="connsiteY19" fmla="*/ 342900 h 1320165"/>
                <a:gd name="connsiteX20" fmla="*/ 758190 w 1093470"/>
                <a:gd name="connsiteY20" fmla="*/ 327660 h 1320165"/>
                <a:gd name="connsiteX21" fmla="*/ 786765 w 1093470"/>
                <a:gd name="connsiteY21" fmla="*/ 415290 h 1320165"/>
                <a:gd name="connsiteX22" fmla="*/ 845820 w 1093470"/>
                <a:gd name="connsiteY22" fmla="*/ 384810 h 1320165"/>
                <a:gd name="connsiteX23" fmla="*/ 876300 w 1093470"/>
                <a:gd name="connsiteY23" fmla="*/ 424815 h 1320165"/>
                <a:gd name="connsiteX24" fmla="*/ 878205 w 1093470"/>
                <a:gd name="connsiteY24" fmla="*/ 533400 h 1320165"/>
                <a:gd name="connsiteX25" fmla="*/ 937260 w 1093470"/>
                <a:gd name="connsiteY25" fmla="*/ 752475 h 1320165"/>
                <a:gd name="connsiteX26" fmla="*/ 1007745 w 1093470"/>
                <a:gd name="connsiteY26" fmla="*/ 802005 h 1320165"/>
                <a:gd name="connsiteX27" fmla="*/ 1045845 w 1093470"/>
                <a:gd name="connsiteY27" fmla="*/ 822960 h 1320165"/>
                <a:gd name="connsiteX28" fmla="*/ 1093470 w 1093470"/>
                <a:gd name="connsiteY28" fmla="*/ 878205 h 1320165"/>
                <a:gd name="connsiteX29" fmla="*/ 1057275 w 1093470"/>
                <a:gd name="connsiteY29" fmla="*/ 920115 h 1320165"/>
                <a:gd name="connsiteX30" fmla="*/ 1000125 w 1093470"/>
                <a:gd name="connsiteY30" fmla="*/ 933450 h 1320165"/>
                <a:gd name="connsiteX31" fmla="*/ 939165 w 1093470"/>
                <a:gd name="connsiteY31" fmla="*/ 975360 h 1320165"/>
                <a:gd name="connsiteX32" fmla="*/ 916305 w 1093470"/>
                <a:gd name="connsiteY32" fmla="*/ 1034415 h 1320165"/>
                <a:gd name="connsiteX33" fmla="*/ 851535 w 1093470"/>
                <a:gd name="connsiteY33" fmla="*/ 1104900 h 1320165"/>
                <a:gd name="connsiteX34" fmla="*/ 830580 w 1093470"/>
                <a:gd name="connsiteY34" fmla="*/ 1175385 h 1320165"/>
                <a:gd name="connsiteX35" fmla="*/ 775335 w 1093470"/>
                <a:gd name="connsiteY35" fmla="*/ 1171575 h 1320165"/>
                <a:gd name="connsiteX36" fmla="*/ 756285 w 1093470"/>
                <a:gd name="connsiteY36" fmla="*/ 1194435 h 1320165"/>
                <a:gd name="connsiteX37" fmla="*/ 727710 w 1093470"/>
                <a:gd name="connsiteY37" fmla="*/ 1219200 h 1320165"/>
                <a:gd name="connsiteX38" fmla="*/ 680085 w 1093470"/>
                <a:gd name="connsiteY38" fmla="*/ 1226820 h 1320165"/>
                <a:gd name="connsiteX39" fmla="*/ 643890 w 1093470"/>
                <a:gd name="connsiteY39" fmla="*/ 1276350 h 1320165"/>
                <a:gd name="connsiteX40" fmla="*/ 571500 w 1093470"/>
                <a:gd name="connsiteY40" fmla="*/ 1320165 h 1320165"/>
                <a:gd name="connsiteX41" fmla="*/ 542925 w 1093470"/>
                <a:gd name="connsiteY41" fmla="*/ 1320165 h 1320165"/>
                <a:gd name="connsiteX42" fmla="*/ 525780 w 1093470"/>
                <a:gd name="connsiteY42" fmla="*/ 1295400 h 1320165"/>
                <a:gd name="connsiteX43" fmla="*/ 384810 w 1093470"/>
                <a:gd name="connsiteY43" fmla="*/ 1299210 h 1320165"/>
                <a:gd name="connsiteX44" fmla="*/ 331470 w 1093470"/>
                <a:gd name="connsiteY44" fmla="*/ 1240155 h 1320165"/>
                <a:gd name="connsiteX45" fmla="*/ 361950 w 1093470"/>
                <a:gd name="connsiteY45" fmla="*/ 1179195 h 1320165"/>
                <a:gd name="connsiteX46" fmla="*/ 413385 w 1093470"/>
                <a:gd name="connsiteY46" fmla="*/ 1144905 h 1320165"/>
                <a:gd name="connsiteX47" fmla="*/ 426720 w 1093470"/>
                <a:gd name="connsiteY47" fmla="*/ 1089660 h 1320165"/>
                <a:gd name="connsiteX48" fmla="*/ 384810 w 1093470"/>
                <a:gd name="connsiteY48" fmla="*/ 1068705 h 1320165"/>
                <a:gd name="connsiteX49" fmla="*/ 340995 w 1093470"/>
                <a:gd name="connsiteY49" fmla="*/ 994410 h 1320165"/>
                <a:gd name="connsiteX50" fmla="*/ 297180 w 1093470"/>
                <a:gd name="connsiteY50" fmla="*/ 984885 h 1320165"/>
                <a:gd name="connsiteX51" fmla="*/ 262890 w 1093470"/>
                <a:gd name="connsiteY51" fmla="*/ 962025 h 1320165"/>
                <a:gd name="connsiteX52" fmla="*/ 228600 w 1093470"/>
                <a:gd name="connsiteY52" fmla="*/ 809625 h 1320165"/>
                <a:gd name="connsiteX53" fmla="*/ 205740 w 1093470"/>
                <a:gd name="connsiteY53" fmla="*/ 792480 h 1320165"/>
                <a:gd name="connsiteX54" fmla="*/ 215265 w 1093470"/>
                <a:gd name="connsiteY54" fmla="*/ 777240 h 1320165"/>
                <a:gd name="connsiteX55" fmla="*/ 177165 w 1093470"/>
                <a:gd name="connsiteY55" fmla="*/ 756285 h 1320165"/>
                <a:gd name="connsiteX56" fmla="*/ 163830 w 1093470"/>
                <a:gd name="connsiteY56" fmla="*/ 640080 h 1320165"/>
                <a:gd name="connsiteX57" fmla="*/ 188595 w 1093470"/>
                <a:gd name="connsiteY57" fmla="*/ 628650 h 1320165"/>
                <a:gd name="connsiteX58" fmla="*/ 102870 w 1093470"/>
                <a:gd name="connsiteY58" fmla="*/ 609600 h 1320165"/>
                <a:gd name="connsiteX59" fmla="*/ 89535 w 1093470"/>
                <a:gd name="connsiteY59" fmla="*/ 544830 h 1320165"/>
                <a:gd name="connsiteX60" fmla="*/ 108585 w 1093470"/>
                <a:gd name="connsiteY60" fmla="*/ 481965 h 1320165"/>
                <a:gd name="connsiteX61" fmla="*/ 93345 w 1093470"/>
                <a:gd name="connsiteY61" fmla="*/ 371475 h 1320165"/>
                <a:gd name="connsiteX62" fmla="*/ 120015 w 1093470"/>
                <a:gd name="connsiteY62" fmla="*/ 350520 h 1320165"/>
                <a:gd name="connsiteX63" fmla="*/ 78105 w 1093470"/>
                <a:gd name="connsiteY63" fmla="*/ 335280 h 1320165"/>
                <a:gd name="connsiteX64" fmla="*/ 68580 w 1093470"/>
                <a:gd name="connsiteY64" fmla="*/ 306705 h 1320165"/>
                <a:gd name="connsiteX65" fmla="*/ 28575 w 1093470"/>
                <a:gd name="connsiteY65" fmla="*/ 280035 h 1320165"/>
                <a:gd name="connsiteX66" fmla="*/ 0 w 1093470"/>
                <a:gd name="connsiteY66" fmla="*/ 198120 h 1320165"/>
                <a:gd name="connsiteX67" fmla="*/ 32385 w 1093470"/>
                <a:gd name="connsiteY67" fmla="*/ 167640 h 1320165"/>
                <a:gd name="connsiteX68" fmla="*/ 99060 w 1093470"/>
                <a:gd name="connsiteY68" fmla="*/ 158115 h 1320165"/>
                <a:gd name="connsiteX69" fmla="*/ 95250 w 1093470"/>
                <a:gd name="connsiteY69" fmla="*/ 186690 h 1320165"/>
                <a:gd name="connsiteX70" fmla="*/ 198120 w 1093470"/>
                <a:gd name="connsiteY70" fmla="*/ 169545 h 132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093470" h="1320165">
                  <a:moveTo>
                    <a:pt x="198120" y="169545"/>
                  </a:moveTo>
                  <a:lnTo>
                    <a:pt x="228600" y="129540"/>
                  </a:lnTo>
                  <a:lnTo>
                    <a:pt x="281940" y="120015"/>
                  </a:lnTo>
                  <a:lnTo>
                    <a:pt x="287655" y="146685"/>
                  </a:lnTo>
                  <a:lnTo>
                    <a:pt x="388620" y="83820"/>
                  </a:lnTo>
                  <a:lnTo>
                    <a:pt x="377190" y="62865"/>
                  </a:lnTo>
                  <a:lnTo>
                    <a:pt x="413385" y="0"/>
                  </a:lnTo>
                  <a:lnTo>
                    <a:pt x="478155" y="38100"/>
                  </a:lnTo>
                  <a:lnTo>
                    <a:pt x="489585" y="121920"/>
                  </a:lnTo>
                  <a:lnTo>
                    <a:pt x="516255" y="125730"/>
                  </a:lnTo>
                  <a:lnTo>
                    <a:pt x="508635" y="179070"/>
                  </a:lnTo>
                  <a:lnTo>
                    <a:pt x="548640" y="249555"/>
                  </a:lnTo>
                  <a:lnTo>
                    <a:pt x="569595" y="266700"/>
                  </a:lnTo>
                  <a:lnTo>
                    <a:pt x="636270" y="182880"/>
                  </a:lnTo>
                  <a:lnTo>
                    <a:pt x="670560" y="161925"/>
                  </a:lnTo>
                  <a:lnTo>
                    <a:pt x="712470" y="161925"/>
                  </a:lnTo>
                  <a:lnTo>
                    <a:pt x="756285" y="205740"/>
                  </a:lnTo>
                  <a:lnTo>
                    <a:pt x="716280" y="299085"/>
                  </a:lnTo>
                  <a:lnTo>
                    <a:pt x="683895" y="325755"/>
                  </a:lnTo>
                  <a:lnTo>
                    <a:pt x="729615" y="342900"/>
                  </a:lnTo>
                  <a:lnTo>
                    <a:pt x="758190" y="327660"/>
                  </a:lnTo>
                  <a:lnTo>
                    <a:pt x="786765" y="415290"/>
                  </a:lnTo>
                  <a:lnTo>
                    <a:pt x="845820" y="384810"/>
                  </a:lnTo>
                  <a:lnTo>
                    <a:pt x="876300" y="424815"/>
                  </a:lnTo>
                  <a:lnTo>
                    <a:pt x="878205" y="533400"/>
                  </a:lnTo>
                  <a:lnTo>
                    <a:pt x="937260" y="752475"/>
                  </a:lnTo>
                  <a:lnTo>
                    <a:pt x="1007745" y="802005"/>
                  </a:lnTo>
                  <a:lnTo>
                    <a:pt x="1045845" y="822960"/>
                  </a:lnTo>
                  <a:lnTo>
                    <a:pt x="1093470" y="878205"/>
                  </a:lnTo>
                  <a:lnTo>
                    <a:pt x="1057275" y="920115"/>
                  </a:lnTo>
                  <a:lnTo>
                    <a:pt x="1000125" y="933450"/>
                  </a:lnTo>
                  <a:lnTo>
                    <a:pt x="939165" y="975360"/>
                  </a:lnTo>
                  <a:lnTo>
                    <a:pt x="916305" y="1034415"/>
                  </a:lnTo>
                  <a:lnTo>
                    <a:pt x="851535" y="1104900"/>
                  </a:lnTo>
                  <a:lnTo>
                    <a:pt x="830580" y="1175385"/>
                  </a:lnTo>
                  <a:lnTo>
                    <a:pt x="775335" y="1171575"/>
                  </a:lnTo>
                  <a:lnTo>
                    <a:pt x="756285" y="1194435"/>
                  </a:lnTo>
                  <a:lnTo>
                    <a:pt x="727710" y="1219200"/>
                  </a:lnTo>
                  <a:lnTo>
                    <a:pt x="680085" y="1226820"/>
                  </a:lnTo>
                  <a:lnTo>
                    <a:pt x="643890" y="1276350"/>
                  </a:lnTo>
                  <a:lnTo>
                    <a:pt x="571500" y="1320165"/>
                  </a:lnTo>
                  <a:lnTo>
                    <a:pt x="542925" y="1320165"/>
                  </a:lnTo>
                  <a:lnTo>
                    <a:pt x="525780" y="1295400"/>
                  </a:lnTo>
                  <a:lnTo>
                    <a:pt x="384810" y="1299210"/>
                  </a:lnTo>
                  <a:lnTo>
                    <a:pt x="331470" y="1240155"/>
                  </a:lnTo>
                  <a:lnTo>
                    <a:pt x="361950" y="1179195"/>
                  </a:lnTo>
                  <a:lnTo>
                    <a:pt x="413385" y="1144905"/>
                  </a:lnTo>
                  <a:lnTo>
                    <a:pt x="426720" y="1089660"/>
                  </a:lnTo>
                  <a:lnTo>
                    <a:pt x="384810" y="1068705"/>
                  </a:lnTo>
                  <a:lnTo>
                    <a:pt x="340995" y="994410"/>
                  </a:lnTo>
                  <a:lnTo>
                    <a:pt x="297180" y="984885"/>
                  </a:lnTo>
                  <a:lnTo>
                    <a:pt x="262890" y="962025"/>
                  </a:lnTo>
                  <a:lnTo>
                    <a:pt x="228600" y="809625"/>
                  </a:lnTo>
                  <a:lnTo>
                    <a:pt x="205740" y="792480"/>
                  </a:lnTo>
                  <a:lnTo>
                    <a:pt x="215265" y="777240"/>
                  </a:lnTo>
                  <a:lnTo>
                    <a:pt x="177165" y="756285"/>
                  </a:lnTo>
                  <a:lnTo>
                    <a:pt x="163830" y="640080"/>
                  </a:lnTo>
                  <a:lnTo>
                    <a:pt x="188595" y="628650"/>
                  </a:lnTo>
                  <a:lnTo>
                    <a:pt x="102870" y="609600"/>
                  </a:lnTo>
                  <a:lnTo>
                    <a:pt x="89535" y="544830"/>
                  </a:lnTo>
                  <a:lnTo>
                    <a:pt x="108585" y="481965"/>
                  </a:lnTo>
                  <a:lnTo>
                    <a:pt x="93345" y="371475"/>
                  </a:lnTo>
                  <a:lnTo>
                    <a:pt x="120015" y="350520"/>
                  </a:lnTo>
                  <a:lnTo>
                    <a:pt x="78105" y="335280"/>
                  </a:lnTo>
                  <a:lnTo>
                    <a:pt x="68580" y="306705"/>
                  </a:lnTo>
                  <a:lnTo>
                    <a:pt x="28575" y="280035"/>
                  </a:lnTo>
                  <a:lnTo>
                    <a:pt x="0" y="198120"/>
                  </a:lnTo>
                  <a:lnTo>
                    <a:pt x="32385" y="167640"/>
                  </a:lnTo>
                  <a:lnTo>
                    <a:pt x="99060" y="158115"/>
                  </a:lnTo>
                  <a:lnTo>
                    <a:pt x="95250" y="186690"/>
                  </a:lnTo>
                  <a:lnTo>
                    <a:pt x="198120" y="16954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Mrozy</a:t>
              </a:r>
            </a:p>
          </p:txBody>
        </p:sp>
        <p:sp>
          <p:nvSpPr>
            <p:cNvPr id="37" name="Minsk Mazowiecki">
              <a:extLst>
                <a:ext uri="{FF2B5EF4-FFF2-40B4-BE49-F238E27FC236}">
                  <a16:creationId xmlns:a16="http://schemas.microsoft.com/office/drawing/2014/main" id="{AC7F48E0-EB7D-6200-29D9-EF02DC3A1A50}"/>
                </a:ext>
              </a:extLst>
            </p:cNvPr>
            <p:cNvSpPr/>
            <p:nvPr/>
          </p:nvSpPr>
          <p:spPr>
            <a:xfrm>
              <a:off x="8830940" y="3333918"/>
              <a:ext cx="1117927" cy="1005747"/>
            </a:xfrm>
            <a:custGeom>
              <a:avLst/>
              <a:gdLst>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66700 w 1101090"/>
                <a:gd name="connsiteY74"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24790 w 1101090"/>
                <a:gd name="connsiteY74" fmla="*/ 253365 h 990600"/>
                <a:gd name="connsiteX75" fmla="*/ 266700 w 1101090"/>
                <a:gd name="connsiteY75"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384810 w 1101090"/>
                <a:gd name="connsiteY74" fmla="*/ 173355 h 990600"/>
                <a:gd name="connsiteX75" fmla="*/ 266700 w 1101090"/>
                <a:gd name="connsiteY75"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83845 w 1101090"/>
                <a:gd name="connsiteY74" fmla="*/ 207645 h 990600"/>
                <a:gd name="connsiteX75" fmla="*/ 384810 w 1101090"/>
                <a:gd name="connsiteY75" fmla="*/ 173355 h 990600"/>
                <a:gd name="connsiteX76" fmla="*/ 266700 w 1101090"/>
                <a:gd name="connsiteY76"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266700 w 1101090"/>
                <a:gd name="connsiteY76"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300990 w 1101090"/>
                <a:gd name="connsiteY76" fmla="*/ 249555 h 990600"/>
                <a:gd name="connsiteX77" fmla="*/ 266700 w 1101090"/>
                <a:gd name="connsiteY77"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243840 w 1101090"/>
                <a:gd name="connsiteY76" fmla="*/ 274320 h 990600"/>
                <a:gd name="connsiteX77" fmla="*/ 266700 w 1101090"/>
                <a:gd name="connsiteY77"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194310 w 1101090"/>
                <a:gd name="connsiteY75" fmla="*/ 280035 h 990600"/>
                <a:gd name="connsiteX76" fmla="*/ 243840 w 1101090"/>
                <a:gd name="connsiteY76" fmla="*/ 274320 h 990600"/>
                <a:gd name="connsiteX77" fmla="*/ 266700 w 1101090"/>
                <a:gd name="connsiteY77" fmla="*/ 281940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01090" h="990600">
                  <a:moveTo>
                    <a:pt x="266700" y="281940"/>
                  </a:moveTo>
                  <a:lnTo>
                    <a:pt x="264795" y="371475"/>
                  </a:lnTo>
                  <a:lnTo>
                    <a:pt x="215265" y="350520"/>
                  </a:lnTo>
                  <a:lnTo>
                    <a:pt x="184785" y="455295"/>
                  </a:lnTo>
                  <a:lnTo>
                    <a:pt x="121920" y="443865"/>
                  </a:lnTo>
                  <a:lnTo>
                    <a:pt x="127635" y="474345"/>
                  </a:lnTo>
                  <a:lnTo>
                    <a:pt x="87630" y="462915"/>
                  </a:lnTo>
                  <a:lnTo>
                    <a:pt x="47625" y="560070"/>
                  </a:lnTo>
                  <a:lnTo>
                    <a:pt x="62865" y="579120"/>
                  </a:lnTo>
                  <a:lnTo>
                    <a:pt x="40005" y="607695"/>
                  </a:lnTo>
                  <a:lnTo>
                    <a:pt x="0" y="605790"/>
                  </a:lnTo>
                  <a:lnTo>
                    <a:pt x="3810" y="640080"/>
                  </a:lnTo>
                  <a:lnTo>
                    <a:pt x="36195" y="634365"/>
                  </a:lnTo>
                  <a:lnTo>
                    <a:pt x="28575" y="666750"/>
                  </a:lnTo>
                  <a:lnTo>
                    <a:pt x="49530" y="674370"/>
                  </a:lnTo>
                  <a:lnTo>
                    <a:pt x="22860" y="781050"/>
                  </a:lnTo>
                  <a:lnTo>
                    <a:pt x="66675" y="805815"/>
                  </a:lnTo>
                  <a:lnTo>
                    <a:pt x="40005" y="937260"/>
                  </a:lnTo>
                  <a:lnTo>
                    <a:pt x="59055" y="946785"/>
                  </a:lnTo>
                  <a:lnTo>
                    <a:pt x="114300" y="925830"/>
                  </a:lnTo>
                  <a:lnTo>
                    <a:pt x="167640" y="927735"/>
                  </a:lnTo>
                  <a:lnTo>
                    <a:pt x="154305" y="958215"/>
                  </a:lnTo>
                  <a:lnTo>
                    <a:pt x="182880" y="954405"/>
                  </a:lnTo>
                  <a:lnTo>
                    <a:pt x="179070" y="990600"/>
                  </a:lnTo>
                  <a:lnTo>
                    <a:pt x="259080" y="969645"/>
                  </a:lnTo>
                  <a:lnTo>
                    <a:pt x="264795" y="948690"/>
                  </a:lnTo>
                  <a:lnTo>
                    <a:pt x="289560" y="956310"/>
                  </a:lnTo>
                  <a:lnTo>
                    <a:pt x="508635" y="891540"/>
                  </a:lnTo>
                  <a:lnTo>
                    <a:pt x="565785" y="895350"/>
                  </a:lnTo>
                  <a:lnTo>
                    <a:pt x="573405" y="845820"/>
                  </a:lnTo>
                  <a:lnTo>
                    <a:pt x="672465" y="845820"/>
                  </a:lnTo>
                  <a:lnTo>
                    <a:pt x="683895" y="828675"/>
                  </a:lnTo>
                  <a:lnTo>
                    <a:pt x="727710" y="834390"/>
                  </a:lnTo>
                  <a:lnTo>
                    <a:pt x="756285" y="807720"/>
                  </a:lnTo>
                  <a:lnTo>
                    <a:pt x="807720" y="807720"/>
                  </a:lnTo>
                  <a:lnTo>
                    <a:pt x="912495" y="819150"/>
                  </a:lnTo>
                  <a:lnTo>
                    <a:pt x="918210" y="786765"/>
                  </a:lnTo>
                  <a:lnTo>
                    <a:pt x="904875" y="775335"/>
                  </a:lnTo>
                  <a:lnTo>
                    <a:pt x="914400" y="697230"/>
                  </a:lnTo>
                  <a:lnTo>
                    <a:pt x="962025" y="697230"/>
                  </a:lnTo>
                  <a:lnTo>
                    <a:pt x="962025" y="668655"/>
                  </a:lnTo>
                  <a:lnTo>
                    <a:pt x="843915" y="641985"/>
                  </a:lnTo>
                  <a:lnTo>
                    <a:pt x="880110" y="609600"/>
                  </a:lnTo>
                  <a:lnTo>
                    <a:pt x="895350" y="558165"/>
                  </a:lnTo>
                  <a:lnTo>
                    <a:pt x="933450" y="535305"/>
                  </a:lnTo>
                  <a:lnTo>
                    <a:pt x="954405" y="535305"/>
                  </a:lnTo>
                  <a:lnTo>
                    <a:pt x="963930" y="502920"/>
                  </a:lnTo>
                  <a:lnTo>
                    <a:pt x="1002030" y="508635"/>
                  </a:lnTo>
                  <a:lnTo>
                    <a:pt x="1064895" y="369570"/>
                  </a:lnTo>
                  <a:lnTo>
                    <a:pt x="1028700" y="352425"/>
                  </a:lnTo>
                  <a:lnTo>
                    <a:pt x="1045845" y="339090"/>
                  </a:lnTo>
                  <a:lnTo>
                    <a:pt x="1101090" y="331470"/>
                  </a:lnTo>
                  <a:lnTo>
                    <a:pt x="1097280" y="274320"/>
                  </a:lnTo>
                  <a:lnTo>
                    <a:pt x="962025" y="285750"/>
                  </a:lnTo>
                  <a:lnTo>
                    <a:pt x="963930" y="270510"/>
                  </a:lnTo>
                  <a:lnTo>
                    <a:pt x="901065" y="255270"/>
                  </a:lnTo>
                  <a:lnTo>
                    <a:pt x="902970" y="222885"/>
                  </a:lnTo>
                  <a:lnTo>
                    <a:pt x="859155" y="190500"/>
                  </a:lnTo>
                  <a:lnTo>
                    <a:pt x="697230" y="144780"/>
                  </a:lnTo>
                  <a:lnTo>
                    <a:pt x="651510" y="150495"/>
                  </a:lnTo>
                  <a:lnTo>
                    <a:pt x="607695" y="140970"/>
                  </a:lnTo>
                  <a:lnTo>
                    <a:pt x="577215" y="106680"/>
                  </a:lnTo>
                  <a:lnTo>
                    <a:pt x="569595" y="68580"/>
                  </a:lnTo>
                  <a:lnTo>
                    <a:pt x="548640" y="40005"/>
                  </a:lnTo>
                  <a:lnTo>
                    <a:pt x="478155" y="34290"/>
                  </a:lnTo>
                  <a:lnTo>
                    <a:pt x="432435" y="1905"/>
                  </a:lnTo>
                  <a:lnTo>
                    <a:pt x="428625" y="40005"/>
                  </a:lnTo>
                  <a:lnTo>
                    <a:pt x="230505" y="0"/>
                  </a:lnTo>
                  <a:lnTo>
                    <a:pt x="230505" y="47625"/>
                  </a:lnTo>
                  <a:lnTo>
                    <a:pt x="186690" y="43815"/>
                  </a:lnTo>
                  <a:lnTo>
                    <a:pt x="169545" y="93345"/>
                  </a:lnTo>
                  <a:lnTo>
                    <a:pt x="177165" y="135255"/>
                  </a:lnTo>
                  <a:lnTo>
                    <a:pt x="226695" y="120015"/>
                  </a:lnTo>
                  <a:lnTo>
                    <a:pt x="205740" y="234315"/>
                  </a:lnTo>
                  <a:lnTo>
                    <a:pt x="232410" y="247650"/>
                  </a:lnTo>
                  <a:lnTo>
                    <a:pt x="194310" y="280035"/>
                  </a:lnTo>
                  <a:lnTo>
                    <a:pt x="243840" y="274320"/>
                  </a:lnTo>
                  <a:lnTo>
                    <a:pt x="266700" y="28194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60000" rIns="180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Mińsk Mazowiecki</a:t>
              </a:r>
            </a:p>
          </p:txBody>
        </p:sp>
        <p:sp>
          <p:nvSpPr>
            <p:cNvPr id="38" name="Minsk Mazowiecki [m]">
              <a:extLst>
                <a:ext uri="{FF2B5EF4-FFF2-40B4-BE49-F238E27FC236}">
                  <a16:creationId xmlns:a16="http://schemas.microsoft.com/office/drawing/2014/main" id="{40730C34-F706-357E-4923-C60EEC921AE2}"/>
                </a:ext>
              </a:extLst>
            </p:cNvPr>
            <p:cNvSpPr/>
            <p:nvPr/>
          </p:nvSpPr>
          <p:spPr>
            <a:xfrm>
              <a:off x="9035957" y="3649181"/>
              <a:ext cx="460323" cy="309461"/>
            </a:xfrm>
            <a:custGeom>
              <a:avLst/>
              <a:gdLst>
                <a:gd name="connsiteX0" fmla="*/ 0 w 453390"/>
                <a:gd name="connsiteY0" fmla="*/ 299085 h 304800"/>
                <a:gd name="connsiteX1" fmla="*/ 5715 w 453390"/>
                <a:gd name="connsiteY1" fmla="*/ 245745 h 304800"/>
                <a:gd name="connsiteX2" fmla="*/ 72390 w 453390"/>
                <a:gd name="connsiteY2" fmla="*/ 219075 h 304800"/>
                <a:gd name="connsiteX3" fmla="*/ 93345 w 453390"/>
                <a:gd name="connsiteY3" fmla="*/ 165735 h 304800"/>
                <a:gd name="connsiteX4" fmla="*/ 120015 w 453390"/>
                <a:gd name="connsiteY4" fmla="*/ 165735 h 304800"/>
                <a:gd name="connsiteX5" fmla="*/ 142875 w 453390"/>
                <a:gd name="connsiteY5" fmla="*/ 53340 h 304800"/>
                <a:gd name="connsiteX6" fmla="*/ 167640 w 453390"/>
                <a:gd name="connsiteY6" fmla="*/ 66675 h 304800"/>
                <a:gd name="connsiteX7" fmla="*/ 182880 w 453390"/>
                <a:gd name="connsiteY7" fmla="*/ 49530 h 304800"/>
                <a:gd name="connsiteX8" fmla="*/ 175260 w 453390"/>
                <a:gd name="connsiteY8" fmla="*/ 1905 h 304800"/>
                <a:gd name="connsiteX9" fmla="*/ 238125 w 453390"/>
                <a:gd name="connsiteY9" fmla="*/ 15240 h 304800"/>
                <a:gd name="connsiteX10" fmla="*/ 257175 w 453390"/>
                <a:gd name="connsiteY10" fmla="*/ 0 h 304800"/>
                <a:gd name="connsiteX11" fmla="*/ 278130 w 453390"/>
                <a:gd name="connsiteY11" fmla="*/ 3810 h 304800"/>
                <a:gd name="connsiteX12" fmla="*/ 295275 w 453390"/>
                <a:gd name="connsiteY12" fmla="*/ 51435 h 304800"/>
                <a:gd name="connsiteX13" fmla="*/ 361950 w 453390"/>
                <a:gd name="connsiteY13" fmla="*/ 62865 h 304800"/>
                <a:gd name="connsiteX14" fmla="*/ 377190 w 453390"/>
                <a:gd name="connsiteY14" fmla="*/ 85725 h 304800"/>
                <a:gd name="connsiteX15" fmla="*/ 354330 w 453390"/>
                <a:gd name="connsiteY15" fmla="*/ 116205 h 304800"/>
                <a:gd name="connsiteX16" fmla="*/ 453390 w 453390"/>
                <a:gd name="connsiteY16" fmla="*/ 121920 h 304800"/>
                <a:gd name="connsiteX17" fmla="*/ 440055 w 453390"/>
                <a:gd name="connsiteY17" fmla="*/ 146685 h 304800"/>
                <a:gd name="connsiteX18" fmla="*/ 451485 w 453390"/>
                <a:gd name="connsiteY18" fmla="*/ 180975 h 304800"/>
                <a:gd name="connsiteX19" fmla="*/ 365760 w 453390"/>
                <a:gd name="connsiteY19" fmla="*/ 251460 h 304800"/>
                <a:gd name="connsiteX20" fmla="*/ 360045 w 453390"/>
                <a:gd name="connsiteY20" fmla="*/ 287655 h 304800"/>
                <a:gd name="connsiteX21" fmla="*/ 337185 w 453390"/>
                <a:gd name="connsiteY21" fmla="*/ 304800 h 304800"/>
                <a:gd name="connsiteX22" fmla="*/ 291465 w 453390"/>
                <a:gd name="connsiteY22" fmla="*/ 302895 h 304800"/>
                <a:gd name="connsiteX23" fmla="*/ 299085 w 453390"/>
                <a:gd name="connsiteY23" fmla="*/ 272415 h 304800"/>
                <a:gd name="connsiteX24" fmla="*/ 240030 w 453390"/>
                <a:gd name="connsiteY24" fmla="*/ 213360 h 304800"/>
                <a:gd name="connsiteX25" fmla="*/ 184785 w 453390"/>
                <a:gd name="connsiteY25" fmla="*/ 203835 h 304800"/>
                <a:gd name="connsiteX26" fmla="*/ 163830 w 453390"/>
                <a:gd name="connsiteY26" fmla="*/ 228600 h 304800"/>
                <a:gd name="connsiteX27" fmla="*/ 158115 w 453390"/>
                <a:gd name="connsiteY27" fmla="*/ 274320 h 304800"/>
                <a:gd name="connsiteX28" fmla="*/ 120015 w 453390"/>
                <a:gd name="connsiteY28" fmla="*/ 272415 h 304800"/>
                <a:gd name="connsiteX29" fmla="*/ 91440 w 453390"/>
                <a:gd name="connsiteY29" fmla="*/ 302895 h 304800"/>
                <a:gd name="connsiteX30" fmla="*/ 0 w 453390"/>
                <a:gd name="connsiteY30" fmla="*/ 29908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3390" h="304800">
                  <a:moveTo>
                    <a:pt x="0" y="299085"/>
                  </a:moveTo>
                  <a:lnTo>
                    <a:pt x="5715" y="245745"/>
                  </a:lnTo>
                  <a:lnTo>
                    <a:pt x="72390" y="219075"/>
                  </a:lnTo>
                  <a:lnTo>
                    <a:pt x="93345" y="165735"/>
                  </a:lnTo>
                  <a:lnTo>
                    <a:pt x="120015" y="165735"/>
                  </a:lnTo>
                  <a:lnTo>
                    <a:pt x="142875" y="53340"/>
                  </a:lnTo>
                  <a:lnTo>
                    <a:pt x="167640" y="66675"/>
                  </a:lnTo>
                  <a:lnTo>
                    <a:pt x="182880" y="49530"/>
                  </a:lnTo>
                  <a:lnTo>
                    <a:pt x="175260" y="1905"/>
                  </a:lnTo>
                  <a:lnTo>
                    <a:pt x="238125" y="15240"/>
                  </a:lnTo>
                  <a:lnTo>
                    <a:pt x="257175" y="0"/>
                  </a:lnTo>
                  <a:lnTo>
                    <a:pt x="278130" y="3810"/>
                  </a:lnTo>
                  <a:lnTo>
                    <a:pt x="295275" y="51435"/>
                  </a:lnTo>
                  <a:lnTo>
                    <a:pt x="361950" y="62865"/>
                  </a:lnTo>
                  <a:lnTo>
                    <a:pt x="377190" y="85725"/>
                  </a:lnTo>
                  <a:lnTo>
                    <a:pt x="354330" y="116205"/>
                  </a:lnTo>
                  <a:lnTo>
                    <a:pt x="453390" y="121920"/>
                  </a:lnTo>
                  <a:lnTo>
                    <a:pt x="440055" y="146685"/>
                  </a:lnTo>
                  <a:lnTo>
                    <a:pt x="451485" y="180975"/>
                  </a:lnTo>
                  <a:lnTo>
                    <a:pt x="365760" y="251460"/>
                  </a:lnTo>
                  <a:lnTo>
                    <a:pt x="360045" y="287655"/>
                  </a:lnTo>
                  <a:lnTo>
                    <a:pt x="337185" y="304800"/>
                  </a:lnTo>
                  <a:lnTo>
                    <a:pt x="291465" y="302895"/>
                  </a:lnTo>
                  <a:lnTo>
                    <a:pt x="299085" y="272415"/>
                  </a:lnTo>
                  <a:lnTo>
                    <a:pt x="240030" y="213360"/>
                  </a:lnTo>
                  <a:lnTo>
                    <a:pt x="184785" y="203835"/>
                  </a:lnTo>
                  <a:lnTo>
                    <a:pt x="163830" y="228600"/>
                  </a:lnTo>
                  <a:lnTo>
                    <a:pt x="158115" y="274320"/>
                  </a:lnTo>
                  <a:lnTo>
                    <a:pt x="120015" y="272415"/>
                  </a:lnTo>
                  <a:lnTo>
                    <a:pt x="91440" y="302895"/>
                  </a:lnTo>
                  <a:lnTo>
                    <a:pt x="0" y="29908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endParaRPr lang="pl-PL" sz="600">
                <a:solidFill>
                  <a:schemeClr val="tx1"/>
                </a:solidFill>
                <a:latin typeface="Arial" panose="020B0604020202020204" pitchFamily="34" charset="0"/>
                <a:cs typeface="Arial" panose="020B0604020202020204" pitchFamily="34" charset="0"/>
              </a:endParaRPr>
            </a:p>
          </p:txBody>
        </p:sp>
        <p:sp>
          <p:nvSpPr>
            <p:cNvPr id="39" name="Milanowek">
              <a:extLst>
                <a:ext uri="{FF2B5EF4-FFF2-40B4-BE49-F238E27FC236}">
                  <a16:creationId xmlns:a16="http://schemas.microsoft.com/office/drawing/2014/main" id="{FE1D1EF2-469E-C613-36EE-17CB40B1F07A}"/>
                </a:ext>
              </a:extLst>
            </p:cNvPr>
            <p:cNvSpPr/>
            <p:nvPr/>
          </p:nvSpPr>
          <p:spPr>
            <a:xfrm>
              <a:off x="4644194" y="4167528"/>
              <a:ext cx="335249" cy="404878"/>
            </a:xfrm>
            <a:custGeom>
              <a:avLst/>
              <a:gdLst>
                <a:gd name="connsiteX0" fmla="*/ 73660 w 330200"/>
                <a:gd name="connsiteY0" fmla="*/ 0 h 398780"/>
                <a:gd name="connsiteX1" fmla="*/ 27940 w 330200"/>
                <a:gd name="connsiteY1" fmla="*/ 96520 h 398780"/>
                <a:gd name="connsiteX2" fmla="*/ 27940 w 330200"/>
                <a:gd name="connsiteY2" fmla="*/ 177800 h 398780"/>
                <a:gd name="connsiteX3" fmla="*/ 0 w 330200"/>
                <a:gd name="connsiteY3" fmla="*/ 180340 h 398780"/>
                <a:gd name="connsiteX4" fmla="*/ 7620 w 330200"/>
                <a:gd name="connsiteY4" fmla="*/ 238760 h 398780"/>
                <a:gd name="connsiteX5" fmla="*/ 43180 w 330200"/>
                <a:gd name="connsiteY5" fmla="*/ 228600 h 398780"/>
                <a:gd name="connsiteX6" fmla="*/ 76200 w 330200"/>
                <a:gd name="connsiteY6" fmla="*/ 236220 h 398780"/>
                <a:gd name="connsiteX7" fmla="*/ 86360 w 330200"/>
                <a:gd name="connsiteY7" fmla="*/ 259080 h 398780"/>
                <a:gd name="connsiteX8" fmla="*/ 116840 w 330200"/>
                <a:gd name="connsiteY8" fmla="*/ 261620 h 398780"/>
                <a:gd name="connsiteX9" fmla="*/ 124460 w 330200"/>
                <a:gd name="connsiteY9" fmla="*/ 281940 h 398780"/>
                <a:gd name="connsiteX10" fmla="*/ 142240 w 330200"/>
                <a:gd name="connsiteY10" fmla="*/ 281940 h 398780"/>
                <a:gd name="connsiteX11" fmla="*/ 147320 w 330200"/>
                <a:gd name="connsiteY11" fmla="*/ 312420 h 398780"/>
                <a:gd name="connsiteX12" fmla="*/ 165100 w 330200"/>
                <a:gd name="connsiteY12" fmla="*/ 314960 h 398780"/>
                <a:gd name="connsiteX13" fmla="*/ 200660 w 330200"/>
                <a:gd name="connsiteY13" fmla="*/ 312420 h 398780"/>
                <a:gd name="connsiteX14" fmla="*/ 200660 w 330200"/>
                <a:gd name="connsiteY14" fmla="*/ 370840 h 398780"/>
                <a:gd name="connsiteX15" fmla="*/ 274320 w 330200"/>
                <a:gd name="connsiteY15" fmla="*/ 398780 h 398780"/>
                <a:gd name="connsiteX16" fmla="*/ 299720 w 330200"/>
                <a:gd name="connsiteY16" fmla="*/ 358140 h 398780"/>
                <a:gd name="connsiteX17" fmla="*/ 297180 w 330200"/>
                <a:gd name="connsiteY17" fmla="*/ 307340 h 398780"/>
                <a:gd name="connsiteX18" fmla="*/ 322580 w 330200"/>
                <a:gd name="connsiteY18" fmla="*/ 287020 h 398780"/>
                <a:gd name="connsiteX19" fmla="*/ 309880 w 330200"/>
                <a:gd name="connsiteY19" fmla="*/ 256540 h 398780"/>
                <a:gd name="connsiteX20" fmla="*/ 314960 w 330200"/>
                <a:gd name="connsiteY20" fmla="*/ 190500 h 398780"/>
                <a:gd name="connsiteX21" fmla="*/ 330200 w 330200"/>
                <a:gd name="connsiteY21" fmla="*/ 144780 h 398780"/>
                <a:gd name="connsiteX22" fmla="*/ 327660 w 330200"/>
                <a:gd name="connsiteY22" fmla="*/ 96520 h 398780"/>
                <a:gd name="connsiteX23" fmla="*/ 203200 w 330200"/>
                <a:gd name="connsiteY23" fmla="*/ 172720 h 398780"/>
                <a:gd name="connsiteX24" fmla="*/ 223520 w 330200"/>
                <a:gd name="connsiteY24" fmla="*/ 109220 h 398780"/>
                <a:gd name="connsiteX25" fmla="*/ 190500 w 330200"/>
                <a:gd name="connsiteY25" fmla="*/ 99060 h 398780"/>
                <a:gd name="connsiteX26" fmla="*/ 154940 w 330200"/>
                <a:gd name="connsiteY26" fmla="*/ 30480 h 398780"/>
                <a:gd name="connsiteX27" fmla="*/ 73660 w 330200"/>
                <a:gd name="connsiteY27" fmla="*/ 0 h 39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0200" h="398780">
                  <a:moveTo>
                    <a:pt x="73660" y="0"/>
                  </a:moveTo>
                  <a:lnTo>
                    <a:pt x="27940" y="96520"/>
                  </a:lnTo>
                  <a:lnTo>
                    <a:pt x="27940" y="177800"/>
                  </a:lnTo>
                  <a:lnTo>
                    <a:pt x="0" y="180340"/>
                  </a:lnTo>
                  <a:lnTo>
                    <a:pt x="7620" y="238760"/>
                  </a:lnTo>
                  <a:lnTo>
                    <a:pt x="43180" y="228600"/>
                  </a:lnTo>
                  <a:lnTo>
                    <a:pt x="76200" y="236220"/>
                  </a:lnTo>
                  <a:lnTo>
                    <a:pt x="86360" y="259080"/>
                  </a:lnTo>
                  <a:lnTo>
                    <a:pt x="116840" y="261620"/>
                  </a:lnTo>
                  <a:lnTo>
                    <a:pt x="124460" y="281940"/>
                  </a:lnTo>
                  <a:lnTo>
                    <a:pt x="142240" y="281940"/>
                  </a:lnTo>
                  <a:lnTo>
                    <a:pt x="147320" y="312420"/>
                  </a:lnTo>
                  <a:lnTo>
                    <a:pt x="165100" y="314960"/>
                  </a:lnTo>
                  <a:lnTo>
                    <a:pt x="200660" y="312420"/>
                  </a:lnTo>
                  <a:lnTo>
                    <a:pt x="200660" y="370840"/>
                  </a:lnTo>
                  <a:lnTo>
                    <a:pt x="274320" y="398780"/>
                  </a:lnTo>
                  <a:lnTo>
                    <a:pt x="299720" y="358140"/>
                  </a:lnTo>
                  <a:lnTo>
                    <a:pt x="297180" y="307340"/>
                  </a:lnTo>
                  <a:lnTo>
                    <a:pt x="322580" y="287020"/>
                  </a:lnTo>
                  <a:lnTo>
                    <a:pt x="309880" y="256540"/>
                  </a:lnTo>
                  <a:lnTo>
                    <a:pt x="314960" y="190500"/>
                  </a:lnTo>
                  <a:lnTo>
                    <a:pt x="330200" y="144780"/>
                  </a:lnTo>
                  <a:lnTo>
                    <a:pt x="327660" y="96520"/>
                  </a:lnTo>
                  <a:lnTo>
                    <a:pt x="203200" y="172720"/>
                  </a:lnTo>
                  <a:lnTo>
                    <a:pt x="223520" y="109220"/>
                  </a:lnTo>
                  <a:lnTo>
                    <a:pt x="190500" y="99060"/>
                  </a:lnTo>
                  <a:lnTo>
                    <a:pt x="154940" y="30480"/>
                  </a:lnTo>
                  <a:lnTo>
                    <a:pt x="73660" y="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Mil.</a:t>
              </a:r>
            </a:p>
          </p:txBody>
        </p:sp>
        <p:sp>
          <p:nvSpPr>
            <p:cNvPr id="40" name="Michalowice">
              <a:extLst>
                <a:ext uri="{FF2B5EF4-FFF2-40B4-BE49-F238E27FC236}">
                  <a16:creationId xmlns:a16="http://schemas.microsoft.com/office/drawing/2014/main" id="{06A479B3-8660-332F-9541-B7948F1208CA}"/>
                </a:ext>
              </a:extLst>
            </p:cNvPr>
            <p:cNvSpPr>
              <a:spLocks/>
            </p:cNvSpPr>
            <p:nvPr/>
          </p:nvSpPr>
          <p:spPr>
            <a:xfrm>
              <a:off x="5262471" y="3842594"/>
              <a:ext cx="792993" cy="585708"/>
            </a:xfrm>
            <a:custGeom>
              <a:avLst/>
              <a:gdLst>
                <a:gd name="connsiteX0" fmla="*/ 752475 w 781050"/>
                <a:gd name="connsiteY0" fmla="*/ 0 h 601652"/>
                <a:gd name="connsiteX1" fmla="*/ 737235 w 781050"/>
                <a:gd name="connsiteY1" fmla="*/ 51435 h 601652"/>
                <a:gd name="connsiteX2" fmla="*/ 781050 w 781050"/>
                <a:gd name="connsiteY2" fmla="*/ 72390 h 601652"/>
                <a:gd name="connsiteX3" fmla="*/ 779972 w 781050"/>
                <a:gd name="connsiteY3" fmla="*/ 125249 h 601652"/>
                <a:gd name="connsiteX4" fmla="*/ 772792 w 781050"/>
                <a:gd name="connsiteY4" fmla="*/ 117782 h 601652"/>
                <a:gd name="connsiteX5" fmla="*/ 683257 w 781050"/>
                <a:gd name="connsiteY5" fmla="*/ 256847 h 601652"/>
                <a:gd name="connsiteX6" fmla="*/ 654682 w 781050"/>
                <a:gd name="connsiteY6" fmla="*/ 253037 h 601652"/>
                <a:gd name="connsiteX7" fmla="*/ 648967 w 781050"/>
                <a:gd name="connsiteY7" fmla="*/ 306377 h 601652"/>
                <a:gd name="connsiteX8" fmla="*/ 622297 w 781050"/>
                <a:gd name="connsiteY8" fmla="*/ 312092 h 601652"/>
                <a:gd name="connsiteX9" fmla="*/ 599437 w 781050"/>
                <a:gd name="connsiteY9" fmla="*/ 241607 h 601652"/>
                <a:gd name="connsiteX10" fmla="*/ 559432 w 781050"/>
                <a:gd name="connsiteY10" fmla="*/ 313997 h 601652"/>
                <a:gd name="connsiteX11" fmla="*/ 599437 w 781050"/>
                <a:gd name="connsiteY11" fmla="*/ 378767 h 601652"/>
                <a:gd name="connsiteX12" fmla="*/ 570862 w 781050"/>
                <a:gd name="connsiteY12" fmla="*/ 371147 h 601652"/>
                <a:gd name="connsiteX13" fmla="*/ 574672 w 781050"/>
                <a:gd name="connsiteY13" fmla="*/ 567362 h 601652"/>
                <a:gd name="connsiteX14" fmla="*/ 549907 w 781050"/>
                <a:gd name="connsiteY14" fmla="*/ 601652 h 601652"/>
                <a:gd name="connsiteX15" fmla="*/ 549667 w 781050"/>
                <a:gd name="connsiteY15" fmla="*/ 601617 h 601652"/>
                <a:gd name="connsiteX16" fmla="*/ 573267 w 781050"/>
                <a:gd name="connsiteY16" fmla="*/ 568939 h 601652"/>
                <a:gd name="connsiteX17" fmla="*/ 571775 w 781050"/>
                <a:gd name="connsiteY17" fmla="*/ 492070 h 601652"/>
                <a:gd name="connsiteX18" fmla="*/ 467993 w 781050"/>
                <a:gd name="connsiteY18" fmla="*/ 472112 h 601652"/>
                <a:gd name="connsiteX19" fmla="*/ 431798 w 781050"/>
                <a:gd name="connsiteY19" fmla="*/ 515927 h 601652"/>
                <a:gd name="connsiteX20" fmla="*/ 349883 w 781050"/>
                <a:gd name="connsiteY20" fmla="*/ 576887 h 601652"/>
                <a:gd name="connsiteX21" fmla="*/ 326918 w 781050"/>
                <a:gd name="connsiteY21" fmla="*/ 568713 h 601652"/>
                <a:gd name="connsiteX22" fmla="*/ 321945 w 781050"/>
                <a:gd name="connsiteY22" fmla="*/ 521970 h 601652"/>
                <a:gd name="connsiteX23" fmla="*/ 278130 w 781050"/>
                <a:gd name="connsiteY23" fmla="*/ 510540 h 601652"/>
                <a:gd name="connsiteX24" fmla="*/ 308610 w 781050"/>
                <a:gd name="connsiteY24" fmla="*/ 445770 h 601652"/>
                <a:gd name="connsiteX25" fmla="*/ 226695 w 781050"/>
                <a:gd name="connsiteY25" fmla="*/ 440055 h 601652"/>
                <a:gd name="connsiteX26" fmla="*/ 200025 w 781050"/>
                <a:gd name="connsiteY26" fmla="*/ 462915 h 601652"/>
                <a:gd name="connsiteX27" fmla="*/ 87630 w 781050"/>
                <a:gd name="connsiteY27" fmla="*/ 415290 h 601652"/>
                <a:gd name="connsiteX28" fmla="*/ 66675 w 781050"/>
                <a:gd name="connsiteY28" fmla="*/ 381000 h 601652"/>
                <a:gd name="connsiteX29" fmla="*/ 102870 w 781050"/>
                <a:gd name="connsiteY29" fmla="*/ 379095 h 601652"/>
                <a:gd name="connsiteX30" fmla="*/ 81915 w 781050"/>
                <a:gd name="connsiteY30" fmla="*/ 316230 h 601652"/>
                <a:gd name="connsiteX31" fmla="*/ 0 w 781050"/>
                <a:gd name="connsiteY31" fmla="*/ 335280 h 601652"/>
                <a:gd name="connsiteX32" fmla="*/ 28575 w 781050"/>
                <a:gd name="connsiteY32" fmla="*/ 283845 h 601652"/>
                <a:gd name="connsiteX33" fmla="*/ 121920 w 781050"/>
                <a:gd name="connsiteY33" fmla="*/ 291465 h 601652"/>
                <a:gd name="connsiteX34" fmla="*/ 207645 w 781050"/>
                <a:gd name="connsiteY34" fmla="*/ 320040 h 601652"/>
                <a:gd name="connsiteX35" fmla="*/ 209550 w 781050"/>
                <a:gd name="connsiteY35" fmla="*/ 281940 h 601652"/>
                <a:gd name="connsiteX36" fmla="*/ 255270 w 781050"/>
                <a:gd name="connsiteY36" fmla="*/ 281940 h 601652"/>
                <a:gd name="connsiteX37" fmla="*/ 293370 w 781050"/>
                <a:gd name="connsiteY37" fmla="*/ 323850 h 601652"/>
                <a:gd name="connsiteX38" fmla="*/ 312420 w 781050"/>
                <a:gd name="connsiteY38" fmla="*/ 240030 h 601652"/>
                <a:gd name="connsiteX39" fmla="*/ 283845 w 781050"/>
                <a:gd name="connsiteY39" fmla="*/ 236220 h 601652"/>
                <a:gd name="connsiteX40" fmla="*/ 318135 w 781050"/>
                <a:gd name="connsiteY40" fmla="*/ 188595 h 601652"/>
                <a:gd name="connsiteX41" fmla="*/ 392430 w 781050"/>
                <a:gd name="connsiteY41" fmla="*/ 209550 h 601652"/>
                <a:gd name="connsiteX42" fmla="*/ 401955 w 781050"/>
                <a:gd name="connsiteY42" fmla="*/ 112395 h 601652"/>
                <a:gd name="connsiteX43" fmla="*/ 478155 w 781050"/>
                <a:gd name="connsiteY43" fmla="*/ 110490 h 601652"/>
                <a:gd name="connsiteX44" fmla="*/ 501015 w 781050"/>
                <a:gd name="connsiteY44" fmla="*/ 40005 h 601652"/>
                <a:gd name="connsiteX45" fmla="*/ 670560 w 781050"/>
                <a:gd name="connsiteY45" fmla="*/ 40005 h 601652"/>
                <a:gd name="connsiteX46" fmla="*/ 676275 w 781050"/>
                <a:gd name="connsiteY46" fmla="*/ 20955 h 601652"/>
                <a:gd name="connsiteX47" fmla="*/ 708660 w 781050"/>
                <a:gd name="connsiteY47" fmla="*/ 20955 h 601652"/>
                <a:gd name="connsiteX0" fmla="*/ 752475 w 781050"/>
                <a:gd name="connsiteY0" fmla="*/ 0 h 601652"/>
                <a:gd name="connsiteX1" fmla="*/ 737235 w 781050"/>
                <a:gd name="connsiteY1" fmla="*/ 51435 h 601652"/>
                <a:gd name="connsiteX2" fmla="*/ 781050 w 781050"/>
                <a:gd name="connsiteY2" fmla="*/ 72390 h 601652"/>
                <a:gd name="connsiteX3" fmla="*/ 779972 w 781050"/>
                <a:gd name="connsiteY3" fmla="*/ 125249 h 601652"/>
                <a:gd name="connsiteX4" fmla="*/ 772792 w 781050"/>
                <a:gd name="connsiteY4" fmla="*/ 117782 h 601652"/>
                <a:gd name="connsiteX5" fmla="*/ 683257 w 781050"/>
                <a:gd name="connsiteY5" fmla="*/ 256847 h 601652"/>
                <a:gd name="connsiteX6" fmla="*/ 654682 w 781050"/>
                <a:gd name="connsiteY6" fmla="*/ 253037 h 601652"/>
                <a:gd name="connsiteX7" fmla="*/ 648967 w 781050"/>
                <a:gd name="connsiteY7" fmla="*/ 306377 h 601652"/>
                <a:gd name="connsiteX8" fmla="*/ 622297 w 781050"/>
                <a:gd name="connsiteY8" fmla="*/ 312092 h 601652"/>
                <a:gd name="connsiteX9" fmla="*/ 599437 w 781050"/>
                <a:gd name="connsiteY9" fmla="*/ 241607 h 601652"/>
                <a:gd name="connsiteX10" fmla="*/ 559432 w 781050"/>
                <a:gd name="connsiteY10" fmla="*/ 313997 h 601652"/>
                <a:gd name="connsiteX11" fmla="*/ 599437 w 781050"/>
                <a:gd name="connsiteY11" fmla="*/ 378767 h 601652"/>
                <a:gd name="connsiteX12" fmla="*/ 570862 w 781050"/>
                <a:gd name="connsiteY12" fmla="*/ 371147 h 601652"/>
                <a:gd name="connsiteX13" fmla="*/ 574672 w 781050"/>
                <a:gd name="connsiteY13" fmla="*/ 567362 h 601652"/>
                <a:gd name="connsiteX14" fmla="*/ 549907 w 781050"/>
                <a:gd name="connsiteY14" fmla="*/ 601652 h 601652"/>
                <a:gd name="connsiteX15" fmla="*/ 573267 w 781050"/>
                <a:gd name="connsiteY15" fmla="*/ 568939 h 601652"/>
                <a:gd name="connsiteX16" fmla="*/ 571775 w 781050"/>
                <a:gd name="connsiteY16" fmla="*/ 492070 h 601652"/>
                <a:gd name="connsiteX17" fmla="*/ 467993 w 781050"/>
                <a:gd name="connsiteY17" fmla="*/ 472112 h 601652"/>
                <a:gd name="connsiteX18" fmla="*/ 431798 w 781050"/>
                <a:gd name="connsiteY18" fmla="*/ 515927 h 601652"/>
                <a:gd name="connsiteX19" fmla="*/ 349883 w 781050"/>
                <a:gd name="connsiteY19" fmla="*/ 576887 h 601652"/>
                <a:gd name="connsiteX20" fmla="*/ 326918 w 781050"/>
                <a:gd name="connsiteY20" fmla="*/ 568713 h 601652"/>
                <a:gd name="connsiteX21" fmla="*/ 321945 w 781050"/>
                <a:gd name="connsiteY21" fmla="*/ 521970 h 601652"/>
                <a:gd name="connsiteX22" fmla="*/ 278130 w 781050"/>
                <a:gd name="connsiteY22" fmla="*/ 510540 h 601652"/>
                <a:gd name="connsiteX23" fmla="*/ 308610 w 781050"/>
                <a:gd name="connsiteY23" fmla="*/ 445770 h 601652"/>
                <a:gd name="connsiteX24" fmla="*/ 226695 w 781050"/>
                <a:gd name="connsiteY24" fmla="*/ 440055 h 601652"/>
                <a:gd name="connsiteX25" fmla="*/ 200025 w 781050"/>
                <a:gd name="connsiteY25" fmla="*/ 462915 h 601652"/>
                <a:gd name="connsiteX26" fmla="*/ 87630 w 781050"/>
                <a:gd name="connsiteY26" fmla="*/ 415290 h 601652"/>
                <a:gd name="connsiteX27" fmla="*/ 66675 w 781050"/>
                <a:gd name="connsiteY27" fmla="*/ 381000 h 601652"/>
                <a:gd name="connsiteX28" fmla="*/ 102870 w 781050"/>
                <a:gd name="connsiteY28" fmla="*/ 379095 h 601652"/>
                <a:gd name="connsiteX29" fmla="*/ 81915 w 781050"/>
                <a:gd name="connsiteY29" fmla="*/ 316230 h 601652"/>
                <a:gd name="connsiteX30" fmla="*/ 0 w 781050"/>
                <a:gd name="connsiteY30" fmla="*/ 335280 h 601652"/>
                <a:gd name="connsiteX31" fmla="*/ 28575 w 781050"/>
                <a:gd name="connsiteY31" fmla="*/ 283845 h 601652"/>
                <a:gd name="connsiteX32" fmla="*/ 121920 w 781050"/>
                <a:gd name="connsiteY32" fmla="*/ 291465 h 601652"/>
                <a:gd name="connsiteX33" fmla="*/ 207645 w 781050"/>
                <a:gd name="connsiteY33" fmla="*/ 320040 h 601652"/>
                <a:gd name="connsiteX34" fmla="*/ 209550 w 781050"/>
                <a:gd name="connsiteY34" fmla="*/ 281940 h 601652"/>
                <a:gd name="connsiteX35" fmla="*/ 255270 w 781050"/>
                <a:gd name="connsiteY35" fmla="*/ 281940 h 601652"/>
                <a:gd name="connsiteX36" fmla="*/ 293370 w 781050"/>
                <a:gd name="connsiteY36" fmla="*/ 323850 h 601652"/>
                <a:gd name="connsiteX37" fmla="*/ 312420 w 781050"/>
                <a:gd name="connsiteY37" fmla="*/ 240030 h 601652"/>
                <a:gd name="connsiteX38" fmla="*/ 283845 w 781050"/>
                <a:gd name="connsiteY38" fmla="*/ 236220 h 601652"/>
                <a:gd name="connsiteX39" fmla="*/ 318135 w 781050"/>
                <a:gd name="connsiteY39" fmla="*/ 188595 h 601652"/>
                <a:gd name="connsiteX40" fmla="*/ 392430 w 781050"/>
                <a:gd name="connsiteY40" fmla="*/ 209550 h 601652"/>
                <a:gd name="connsiteX41" fmla="*/ 401955 w 781050"/>
                <a:gd name="connsiteY41" fmla="*/ 112395 h 601652"/>
                <a:gd name="connsiteX42" fmla="*/ 478155 w 781050"/>
                <a:gd name="connsiteY42" fmla="*/ 110490 h 601652"/>
                <a:gd name="connsiteX43" fmla="*/ 501015 w 781050"/>
                <a:gd name="connsiteY43" fmla="*/ 40005 h 601652"/>
                <a:gd name="connsiteX44" fmla="*/ 670560 w 781050"/>
                <a:gd name="connsiteY44" fmla="*/ 40005 h 601652"/>
                <a:gd name="connsiteX45" fmla="*/ 676275 w 781050"/>
                <a:gd name="connsiteY45" fmla="*/ 20955 h 601652"/>
                <a:gd name="connsiteX46" fmla="*/ 708660 w 781050"/>
                <a:gd name="connsiteY46" fmla="*/ 20955 h 601652"/>
                <a:gd name="connsiteX47" fmla="*/ 752475 w 781050"/>
                <a:gd name="connsiteY47" fmla="*/ 0 h 601652"/>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4672 w 781050"/>
                <a:gd name="connsiteY13" fmla="*/ 567362 h 576887"/>
                <a:gd name="connsiteX14" fmla="*/ 573267 w 781050"/>
                <a:gd name="connsiteY14" fmla="*/ 568939 h 576887"/>
                <a:gd name="connsiteX15" fmla="*/ 571775 w 781050"/>
                <a:gd name="connsiteY15" fmla="*/ 492070 h 576887"/>
                <a:gd name="connsiteX16" fmla="*/ 467993 w 781050"/>
                <a:gd name="connsiteY16" fmla="*/ 472112 h 576887"/>
                <a:gd name="connsiteX17" fmla="*/ 431798 w 781050"/>
                <a:gd name="connsiteY17" fmla="*/ 515927 h 576887"/>
                <a:gd name="connsiteX18" fmla="*/ 349883 w 781050"/>
                <a:gd name="connsiteY18" fmla="*/ 576887 h 576887"/>
                <a:gd name="connsiteX19" fmla="*/ 326918 w 781050"/>
                <a:gd name="connsiteY19" fmla="*/ 568713 h 576887"/>
                <a:gd name="connsiteX20" fmla="*/ 321945 w 781050"/>
                <a:gd name="connsiteY20" fmla="*/ 521970 h 576887"/>
                <a:gd name="connsiteX21" fmla="*/ 278130 w 781050"/>
                <a:gd name="connsiteY21" fmla="*/ 510540 h 576887"/>
                <a:gd name="connsiteX22" fmla="*/ 308610 w 781050"/>
                <a:gd name="connsiteY22" fmla="*/ 445770 h 576887"/>
                <a:gd name="connsiteX23" fmla="*/ 226695 w 781050"/>
                <a:gd name="connsiteY23" fmla="*/ 440055 h 576887"/>
                <a:gd name="connsiteX24" fmla="*/ 200025 w 781050"/>
                <a:gd name="connsiteY24" fmla="*/ 462915 h 576887"/>
                <a:gd name="connsiteX25" fmla="*/ 87630 w 781050"/>
                <a:gd name="connsiteY25" fmla="*/ 415290 h 576887"/>
                <a:gd name="connsiteX26" fmla="*/ 66675 w 781050"/>
                <a:gd name="connsiteY26" fmla="*/ 381000 h 576887"/>
                <a:gd name="connsiteX27" fmla="*/ 102870 w 781050"/>
                <a:gd name="connsiteY27" fmla="*/ 379095 h 576887"/>
                <a:gd name="connsiteX28" fmla="*/ 81915 w 781050"/>
                <a:gd name="connsiteY28" fmla="*/ 316230 h 576887"/>
                <a:gd name="connsiteX29" fmla="*/ 0 w 781050"/>
                <a:gd name="connsiteY29" fmla="*/ 335280 h 576887"/>
                <a:gd name="connsiteX30" fmla="*/ 28575 w 781050"/>
                <a:gd name="connsiteY30" fmla="*/ 283845 h 576887"/>
                <a:gd name="connsiteX31" fmla="*/ 121920 w 781050"/>
                <a:gd name="connsiteY31" fmla="*/ 291465 h 576887"/>
                <a:gd name="connsiteX32" fmla="*/ 207645 w 781050"/>
                <a:gd name="connsiteY32" fmla="*/ 320040 h 576887"/>
                <a:gd name="connsiteX33" fmla="*/ 209550 w 781050"/>
                <a:gd name="connsiteY33" fmla="*/ 281940 h 576887"/>
                <a:gd name="connsiteX34" fmla="*/ 255270 w 781050"/>
                <a:gd name="connsiteY34" fmla="*/ 281940 h 576887"/>
                <a:gd name="connsiteX35" fmla="*/ 293370 w 781050"/>
                <a:gd name="connsiteY35" fmla="*/ 323850 h 576887"/>
                <a:gd name="connsiteX36" fmla="*/ 312420 w 781050"/>
                <a:gd name="connsiteY36" fmla="*/ 240030 h 576887"/>
                <a:gd name="connsiteX37" fmla="*/ 283845 w 781050"/>
                <a:gd name="connsiteY37" fmla="*/ 236220 h 576887"/>
                <a:gd name="connsiteX38" fmla="*/ 318135 w 781050"/>
                <a:gd name="connsiteY38" fmla="*/ 188595 h 576887"/>
                <a:gd name="connsiteX39" fmla="*/ 392430 w 781050"/>
                <a:gd name="connsiteY39" fmla="*/ 209550 h 576887"/>
                <a:gd name="connsiteX40" fmla="*/ 401955 w 781050"/>
                <a:gd name="connsiteY40" fmla="*/ 112395 h 576887"/>
                <a:gd name="connsiteX41" fmla="*/ 478155 w 781050"/>
                <a:gd name="connsiteY41" fmla="*/ 110490 h 576887"/>
                <a:gd name="connsiteX42" fmla="*/ 501015 w 781050"/>
                <a:gd name="connsiteY42" fmla="*/ 40005 h 576887"/>
                <a:gd name="connsiteX43" fmla="*/ 670560 w 781050"/>
                <a:gd name="connsiteY43" fmla="*/ 40005 h 576887"/>
                <a:gd name="connsiteX44" fmla="*/ 676275 w 781050"/>
                <a:gd name="connsiteY44" fmla="*/ 20955 h 576887"/>
                <a:gd name="connsiteX45" fmla="*/ 708660 w 781050"/>
                <a:gd name="connsiteY45" fmla="*/ 20955 h 576887"/>
                <a:gd name="connsiteX46" fmla="*/ 752475 w 781050"/>
                <a:gd name="connsiteY46" fmla="*/ 0 h 576887"/>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4672 w 781050"/>
                <a:gd name="connsiteY13" fmla="*/ 567362 h 576887"/>
                <a:gd name="connsiteX14" fmla="*/ 571775 w 781050"/>
                <a:gd name="connsiteY14" fmla="*/ 492070 h 576887"/>
                <a:gd name="connsiteX15" fmla="*/ 467993 w 781050"/>
                <a:gd name="connsiteY15" fmla="*/ 472112 h 576887"/>
                <a:gd name="connsiteX16" fmla="*/ 431798 w 781050"/>
                <a:gd name="connsiteY16" fmla="*/ 515927 h 576887"/>
                <a:gd name="connsiteX17" fmla="*/ 349883 w 781050"/>
                <a:gd name="connsiteY17" fmla="*/ 576887 h 576887"/>
                <a:gd name="connsiteX18" fmla="*/ 326918 w 781050"/>
                <a:gd name="connsiteY18" fmla="*/ 568713 h 576887"/>
                <a:gd name="connsiteX19" fmla="*/ 321945 w 781050"/>
                <a:gd name="connsiteY19" fmla="*/ 521970 h 576887"/>
                <a:gd name="connsiteX20" fmla="*/ 278130 w 781050"/>
                <a:gd name="connsiteY20" fmla="*/ 510540 h 576887"/>
                <a:gd name="connsiteX21" fmla="*/ 308610 w 781050"/>
                <a:gd name="connsiteY21" fmla="*/ 445770 h 576887"/>
                <a:gd name="connsiteX22" fmla="*/ 226695 w 781050"/>
                <a:gd name="connsiteY22" fmla="*/ 440055 h 576887"/>
                <a:gd name="connsiteX23" fmla="*/ 200025 w 781050"/>
                <a:gd name="connsiteY23" fmla="*/ 462915 h 576887"/>
                <a:gd name="connsiteX24" fmla="*/ 87630 w 781050"/>
                <a:gd name="connsiteY24" fmla="*/ 415290 h 576887"/>
                <a:gd name="connsiteX25" fmla="*/ 66675 w 781050"/>
                <a:gd name="connsiteY25" fmla="*/ 381000 h 576887"/>
                <a:gd name="connsiteX26" fmla="*/ 102870 w 781050"/>
                <a:gd name="connsiteY26" fmla="*/ 379095 h 576887"/>
                <a:gd name="connsiteX27" fmla="*/ 81915 w 781050"/>
                <a:gd name="connsiteY27" fmla="*/ 316230 h 576887"/>
                <a:gd name="connsiteX28" fmla="*/ 0 w 781050"/>
                <a:gd name="connsiteY28" fmla="*/ 335280 h 576887"/>
                <a:gd name="connsiteX29" fmla="*/ 28575 w 781050"/>
                <a:gd name="connsiteY29" fmla="*/ 283845 h 576887"/>
                <a:gd name="connsiteX30" fmla="*/ 121920 w 781050"/>
                <a:gd name="connsiteY30" fmla="*/ 291465 h 576887"/>
                <a:gd name="connsiteX31" fmla="*/ 207645 w 781050"/>
                <a:gd name="connsiteY31" fmla="*/ 320040 h 576887"/>
                <a:gd name="connsiteX32" fmla="*/ 209550 w 781050"/>
                <a:gd name="connsiteY32" fmla="*/ 281940 h 576887"/>
                <a:gd name="connsiteX33" fmla="*/ 255270 w 781050"/>
                <a:gd name="connsiteY33" fmla="*/ 281940 h 576887"/>
                <a:gd name="connsiteX34" fmla="*/ 293370 w 781050"/>
                <a:gd name="connsiteY34" fmla="*/ 323850 h 576887"/>
                <a:gd name="connsiteX35" fmla="*/ 312420 w 781050"/>
                <a:gd name="connsiteY35" fmla="*/ 240030 h 576887"/>
                <a:gd name="connsiteX36" fmla="*/ 283845 w 781050"/>
                <a:gd name="connsiteY36" fmla="*/ 236220 h 576887"/>
                <a:gd name="connsiteX37" fmla="*/ 318135 w 781050"/>
                <a:gd name="connsiteY37" fmla="*/ 188595 h 576887"/>
                <a:gd name="connsiteX38" fmla="*/ 392430 w 781050"/>
                <a:gd name="connsiteY38" fmla="*/ 209550 h 576887"/>
                <a:gd name="connsiteX39" fmla="*/ 401955 w 781050"/>
                <a:gd name="connsiteY39" fmla="*/ 112395 h 576887"/>
                <a:gd name="connsiteX40" fmla="*/ 478155 w 781050"/>
                <a:gd name="connsiteY40" fmla="*/ 110490 h 576887"/>
                <a:gd name="connsiteX41" fmla="*/ 501015 w 781050"/>
                <a:gd name="connsiteY41" fmla="*/ 40005 h 576887"/>
                <a:gd name="connsiteX42" fmla="*/ 670560 w 781050"/>
                <a:gd name="connsiteY42" fmla="*/ 40005 h 576887"/>
                <a:gd name="connsiteX43" fmla="*/ 676275 w 781050"/>
                <a:gd name="connsiteY43" fmla="*/ 20955 h 576887"/>
                <a:gd name="connsiteX44" fmla="*/ 708660 w 781050"/>
                <a:gd name="connsiteY44" fmla="*/ 20955 h 576887"/>
                <a:gd name="connsiteX45" fmla="*/ 752475 w 781050"/>
                <a:gd name="connsiteY45" fmla="*/ 0 h 576887"/>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1775 w 781050"/>
                <a:gd name="connsiteY13" fmla="*/ 492070 h 576887"/>
                <a:gd name="connsiteX14" fmla="*/ 467993 w 781050"/>
                <a:gd name="connsiteY14" fmla="*/ 472112 h 576887"/>
                <a:gd name="connsiteX15" fmla="*/ 431798 w 781050"/>
                <a:gd name="connsiteY15" fmla="*/ 515927 h 576887"/>
                <a:gd name="connsiteX16" fmla="*/ 349883 w 781050"/>
                <a:gd name="connsiteY16" fmla="*/ 576887 h 576887"/>
                <a:gd name="connsiteX17" fmla="*/ 326918 w 781050"/>
                <a:gd name="connsiteY17" fmla="*/ 568713 h 576887"/>
                <a:gd name="connsiteX18" fmla="*/ 321945 w 781050"/>
                <a:gd name="connsiteY18" fmla="*/ 521970 h 576887"/>
                <a:gd name="connsiteX19" fmla="*/ 278130 w 781050"/>
                <a:gd name="connsiteY19" fmla="*/ 510540 h 576887"/>
                <a:gd name="connsiteX20" fmla="*/ 308610 w 781050"/>
                <a:gd name="connsiteY20" fmla="*/ 445770 h 576887"/>
                <a:gd name="connsiteX21" fmla="*/ 226695 w 781050"/>
                <a:gd name="connsiteY21" fmla="*/ 440055 h 576887"/>
                <a:gd name="connsiteX22" fmla="*/ 200025 w 781050"/>
                <a:gd name="connsiteY22" fmla="*/ 462915 h 576887"/>
                <a:gd name="connsiteX23" fmla="*/ 87630 w 781050"/>
                <a:gd name="connsiteY23" fmla="*/ 415290 h 576887"/>
                <a:gd name="connsiteX24" fmla="*/ 66675 w 781050"/>
                <a:gd name="connsiteY24" fmla="*/ 381000 h 576887"/>
                <a:gd name="connsiteX25" fmla="*/ 102870 w 781050"/>
                <a:gd name="connsiteY25" fmla="*/ 379095 h 576887"/>
                <a:gd name="connsiteX26" fmla="*/ 81915 w 781050"/>
                <a:gd name="connsiteY26" fmla="*/ 316230 h 576887"/>
                <a:gd name="connsiteX27" fmla="*/ 0 w 781050"/>
                <a:gd name="connsiteY27" fmla="*/ 335280 h 576887"/>
                <a:gd name="connsiteX28" fmla="*/ 28575 w 781050"/>
                <a:gd name="connsiteY28" fmla="*/ 283845 h 576887"/>
                <a:gd name="connsiteX29" fmla="*/ 121920 w 781050"/>
                <a:gd name="connsiteY29" fmla="*/ 291465 h 576887"/>
                <a:gd name="connsiteX30" fmla="*/ 207645 w 781050"/>
                <a:gd name="connsiteY30" fmla="*/ 320040 h 576887"/>
                <a:gd name="connsiteX31" fmla="*/ 209550 w 781050"/>
                <a:gd name="connsiteY31" fmla="*/ 281940 h 576887"/>
                <a:gd name="connsiteX32" fmla="*/ 255270 w 781050"/>
                <a:gd name="connsiteY32" fmla="*/ 281940 h 576887"/>
                <a:gd name="connsiteX33" fmla="*/ 293370 w 781050"/>
                <a:gd name="connsiteY33" fmla="*/ 323850 h 576887"/>
                <a:gd name="connsiteX34" fmla="*/ 312420 w 781050"/>
                <a:gd name="connsiteY34" fmla="*/ 240030 h 576887"/>
                <a:gd name="connsiteX35" fmla="*/ 283845 w 781050"/>
                <a:gd name="connsiteY35" fmla="*/ 236220 h 576887"/>
                <a:gd name="connsiteX36" fmla="*/ 318135 w 781050"/>
                <a:gd name="connsiteY36" fmla="*/ 188595 h 576887"/>
                <a:gd name="connsiteX37" fmla="*/ 392430 w 781050"/>
                <a:gd name="connsiteY37" fmla="*/ 209550 h 576887"/>
                <a:gd name="connsiteX38" fmla="*/ 401955 w 781050"/>
                <a:gd name="connsiteY38" fmla="*/ 112395 h 576887"/>
                <a:gd name="connsiteX39" fmla="*/ 478155 w 781050"/>
                <a:gd name="connsiteY39" fmla="*/ 110490 h 576887"/>
                <a:gd name="connsiteX40" fmla="*/ 501015 w 781050"/>
                <a:gd name="connsiteY40" fmla="*/ 40005 h 576887"/>
                <a:gd name="connsiteX41" fmla="*/ 670560 w 781050"/>
                <a:gd name="connsiteY41" fmla="*/ 40005 h 576887"/>
                <a:gd name="connsiteX42" fmla="*/ 676275 w 781050"/>
                <a:gd name="connsiteY42" fmla="*/ 20955 h 576887"/>
                <a:gd name="connsiteX43" fmla="*/ 708660 w 781050"/>
                <a:gd name="connsiteY43" fmla="*/ 20955 h 576887"/>
                <a:gd name="connsiteX44" fmla="*/ 752475 w 781050"/>
                <a:gd name="connsiteY44" fmla="*/ 0 h 57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1050" h="576887">
                  <a:moveTo>
                    <a:pt x="752475" y="0"/>
                  </a:moveTo>
                  <a:lnTo>
                    <a:pt x="737235" y="51435"/>
                  </a:lnTo>
                  <a:lnTo>
                    <a:pt x="781050" y="72390"/>
                  </a:lnTo>
                  <a:cubicBezTo>
                    <a:pt x="780691" y="90010"/>
                    <a:pt x="780331" y="107629"/>
                    <a:pt x="779972" y="125249"/>
                  </a:cubicBezTo>
                  <a:lnTo>
                    <a:pt x="772792" y="117782"/>
                  </a:lnTo>
                  <a:lnTo>
                    <a:pt x="683257" y="256847"/>
                  </a:lnTo>
                  <a:lnTo>
                    <a:pt x="654682" y="253037"/>
                  </a:lnTo>
                  <a:lnTo>
                    <a:pt x="648967" y="306377"/>
                  </a:lnTo>
                  <a:lnTo>
                    <a:pt x="622297" y="312092"/>
                  </a:lnTo>
                  <a:lnTo>
                    <a:pt x="599437" y="241607"/>
                  </a:lnTo>
                  <a:lnTo>
                    <a:pt x="559432" y="313997"/>
                  </a:lnTo>
                  <a:lnTo>
                    <a:pt x="599437" y="378767"/>
                  </a:lnTo>
                  <a:lnTo>
                    <a:pt x="570862" y="371147"/>
                  </a:lnTo>
                  <a:cubicBezTo>
                    <a:pt x="571166" y="411455"/>
                    <a:pt x="571471" y="451762"/>
                    <a:pt x="571775" y="492070"/>
                  </a:cubicBezTo>
                  <a:lnTo>
                    <a:pt x="467993" y="472112"/>
                  </a:lnTo>
                  <a:lnTo>
                    <a:pt x="431798" y="515927"/>
                  </a:lnTo>
                  <a:lnTo>
                    <a:pt x="349883" y="576887"/>
                  </a:lnTo>
                  <a:lnTo>
                    <a:pt x="326918" y="568713"/>
                  </a:lnTo>
                  <a:lnTo>
                    <a:pt x="321945" y="521970"/>
                  </a:lnTo>
                  <a:lnTo>
                    <a:pt x="278130" y="510540"/>
                  </a:lnTo>
                  <a:lnTo>
                    <a:pt x="308610" y="445770"/>
                  </a:lnTo>
                  <a:lnTo>
                    <a:pt x="226695" y="440055"/>
                  </a:lnTo>
                  <a:lnTo>
                    <a:pt x="200025" y="462915"/>
                  </a:lnTo>
                  <a:lnTo>
                    <a:pt x="87630" y="415290"/>
                  </a:lnTo>
                  <a:lnTo>
                    <a:pt x="66675" y="381000"/>
                  </a:lnTo>
                  <a:lnTo>
                    <a:pt x="102870" y="379095"/>
                  </a:lnTo>
                  <a:lnTo>
                    <a:pt x="81915" y="316230"/>
                  </a:lnTo>
                  <a:lnTo>
                    <a:pt x="0" y="335280"/>
                  </a:lnTo>
                  <a:lnTo>
                    <a:pt x="28575" y="283845"/>
                  </a:lnTo>
                  <a:lnTo>
                    <a:pt x="121920" y="291465"/>
                  </a:lnTo>
                  <a:lnTo>
                    <a:pt x="207645" y="320040"/>
                  </a:lnTo>
                  <a:lnTo>
                    <a:pt x="209550" y="281940"/>
                  </a:lnTo>
                  <a:lnTo>
                    <a:pt x="255270" y="281940"/>
                  </a:lnTo>
                  <a:lnTo>
                    <a:pt x="293370" y="323850"/>
                  </a:lnTo>
                  <a:lnTo>
                    <a:pt x="312420" y="240030"/>
                  </a:lnTo>
                  <a:lnTo>
                    <a:pt x="283845" y="236220"/>
                  </a:lnTo>
                  <a:lnTo>
                    <a:pt x="318135" y="188595"/>
                  </a:lnTo>
                  <a:lnTo>
                    <a:pt x="392430" y="209550"/>
                  </a:lnTo>
                  <a:lnTo>
                    <a:pt x="401955" y="112395"/>
                  </a:lnTo>
                  <a:lnTo>
                    <a:pt x="478155" y="110490"/>
                  </a:lnTo>
                  <a:lnTo>
                    <a:pt x="501015" y="40005"/>
                  </a:lnTo>
                  <a:lnTo>
                    <a:pt x="670560" y="40005"/>
                  </a:lnTo>
                  <a:lnTo>
                    <a:pt x="676275" y="20955"/>
                  </a:lnTo>
                  <a:lnTo>
                    <a:pt x="708660" y="20955"/>
                  </a:lnTo>
                  <a:lnTo>
                    <a:pt x="752475" y="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10800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Michałowice</a:t>
              </a:r>
            </a:p>
          </p:txBody>
        </p:sp>
        <p:sp>
          <p:nvSpPr>
            <p:cNvPr id="41" name="Marki">
              <a:extLst>
                <a:ext uri="{FF2B5EF4-FFF2-40B4-BE49-F238E27FC236}">
                  <a16:creationId xmlns:a16="http://schemas.microsoft.com/office/drawing/2014/main" id="{25FFC54D-60C0-E5B1-87F4-8B1347324080}"/>
                </a:ext>
              </a:extLst>
            </p:cNvPr>
            <p:cNvSpPr>
              <a:spLocks/>
            </p:cNvSpPr>
            <p:nvPr/>
          </p:nvSpPr>
          <p:spPr>
            <a:xfrm>
              <a:off x="6819445" y="2308829"/>
              <a:ext cx="417772" cy="558963"/>
            </a:xfrm>
            <a:custGeom>
              <a:avLst/>
              <a:gdLst>
                <a:gd name="connsiteX0" fmla="*/ 28575 w 411480"/>
                <a:gd name="connsiteY0" fmla="*/ 550545 h 550545"/>
                <a:gd name="connsiteX1" fmla="*/ 0 w 411480"/>
                <a:gd name="connsiteY1" fmla="*/ 403860 h 550545"/>
                <a:gd name="connsiteX2" fmla="*/ 57150 w 411480"/>
                <a:gd name="connsiteY2" fmla="*/ 386715 h 550545"/>
                <a:gd name="connsiteX3" fmla="*/ 32385 w 411480"/>
                <a:gd name="connsiteY3" fmla="*/ 280035 h 550545"/>
                <a:gd name="connsiteX4" fmla="*/ 36195 w 411480"/>
                <a:gd name="connsiteY4" fmla="*/ 238125 h 550545"/>
                <a:gd name="connsiteX5" fmla="*/ 93345 w 411480"/>
                <a:gd name="connsiteY5" fmla="*/ 184785 h 550545"/>
                <a:gd name="connsiteX6" fmla="*/ 123825 w 411480"/>
                <a:gd name="connsiteY6" fmla="*/ 137160 h 550545"/>
                <a:gd name="connsiteX7" fmla="*/ 152400 w 411480"/>
                <a:gd name="connsiteY7" fmla="*/ 68580 h 550545"/>
                <a:gd name="connsiteX8" fmla="*/ 179070 w 411480"/>
                <a:gd name="connsiteY8" fmla="*/ 22860 h 550545"/>
                <a:gd name="connsiteX9" fmla="*/ 200025 w 411480"/>
                <a:gd name="connsiteY9" fmla="*/ 34290 h 550545"/>
                <a:gd name="connsiteX10" fmla="*/ 249555 w 411480"/>
                <a:gd name="connsiteY10" fmla="*/ 0 h 550545"/>
                <a:gd name="connsiteX11" fmla="*/ 278130 w 411480"/>
                <a:gd name="connsiteY11" fmla="*/ 40005 h 550545"/>
                <a:gd name="connsiteX12" fmla="*/ 314325 w 411480"/>
                <a:gd name="connsiteY12" fmla="*/ 38100 h 550545"/>
                <a:gd name="connsiteX13" fmla="*/ 321945 w 411480"/>
                <a:gd name="connsiteY13" fmla="*/ 85725 h 550545"/>
                <a:gd name="connsiteX14" fmla="*/ 352425 w 411480"/>
                <a:gd name="connsiteY14" fmla="*/ 87630 h 550545"/>
                <a:gd name="connsiteX15" fmla="*/ 384810 w 411480"/>
                <a:gd name="connsiteY15" fmla="*/ 125730 h 550545"/>
                <a:gd name="connsiteX16" fmla="*/ 386715 w 411480"/>
                <a:gd name="connsiteY16" fmla="*/ 167640 h 550545"/>
                <a:gd name="connsiteX17" fmla="*/ 373380 w 411480"/>
                <a:gd name="connsiteY17" fmla="*/ 186690 h 550545"/>
                <a:gd name="connsiteX18" fmla="*/ 381000 w 411480"/>
                <a:gd name="connsiteY18" fmla="*/ 321945 h 550545"/>
                <a:gd name="connsiteX19" fmla="*/ 409575 w 411480"/>
                <a:gd name="connsiteY19" fmla="*/ 361950 h 550545"/>
                <a:gd name="connsiteX20" fmla="*/ 390525 w 411480"/>
                <a:gd name="connsiteY20" fmla="*/ 377190 h 550545"/>
                <a:gd name="connsiteX21" fmla="*/ 411480 w 411480"/>
                <a:gd name="connsiteY21" fmla="*/ 400050 h 550545"/>
                <a:gd name="connsiteX22" fmla="*/ 382905 w 411480"/>
                <a:gd name="connsiteY22" fmla="*/ 432435 h 550545"/>
                <a:gd name="connsiteX23" fmla="*/ 358140 w 411480"/>
                <a:gd name="connsiteY23" fmla="*/ 440055 h 550545"/>
                <a:gd name="connsiteX24" fmla="*/ 327660 w 411480"/>
                <a:gd name="connsiteY24" fmla="*/ 424815 h 550545"/>
                <a:gd name="connsiteX25" fmla="*/ 333375 w 411480"/>
                <a:gd name="connsiteY25" fmla="*/ 401955 h 550545"/>
                <a:gd name="connsiteX26" fmla="*/ 289560 w 411480"/>
                <a:gd name="connsiteY26" fmla="*/ 392430 h 550545"/>
                <a:gd name="connsiteX27" fmla="*/ 255270 w 411480"/>
                <a:gd name="connsiteY27" fmla="*/ 394335 h 550545"/>
                <a:gd name="connsiteX28" fmla="*/ 264795 w 411480"/>
                <a:gd name="connsiteY28" fmla="*/ 434340 h 550545"/>
                <a:gd name="connsiteX29" fmla="*/ 226695 w 411480"/>
                <a:gd name="connsiteY29" fmla="*/ 443865 h 550545"/>
                <a:gd name="connsiteX30" fmla="*/ 222885 w 411480"/>
                <a:gd name="connsiteY30" fmla="*/ 485775 h 550545"/>
                <a:gd name="connsiteX31" fmla="*/ 28575 w 411480"/>
                <a:gd name="connsiteY31" fmla="*/ 550545 h 55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1480" h="550545">
                  <a:moveTo>
                    <a:pt x="28575" y="550545"/>
                  </a:moveTo>
                  <a:lnTo>
                    <a:pt x="0" y="403860"/>
                  </a:lnTo>
                  <a:lnTo>
                    <a:pt x="57150" y="386715"/>
                  </a:lnTo>
                  <a:lnTo>
                    <a:pt x="32385" y="280035"/>
                  </a:lnTo>
                  <a:lnTo>
                    <a:pt x="36195" y="238125"/>
                  </a:lnTo>
                  <a:lnTo>
                    <a:pt x="93345" y="184785"/>
                  </a:lnTo>
                  <a:lnTo>
                    <a:pt x="123825" y="137160"/>
                  </a:lnTo>
                  <a:lnTo>
                    <a:pt x="152400" y="68580"/>
                  </a:lnTo>
                  <a:lnTo>
                    <a:pt x="179070" y="22860"/>
                  </a:lnTo>
                  <a:lnTo>
                    <a:pt x="200025" y="34290"/>
                  </a:lnTo>
                  <a:lnTo>
                    <a:pt x="249555" y="0"/>
                  </a:lnTo>
                  <a:lnTo>
                    <a:pt x="278130" y="40005"/>
                  </a:lnTo>
                  <a:lnTo>
                    <a:pt x="314325" y="38100"/>
                  </a:lnTo>
                  <a:lnTo>
                    <a:pt x="321945" y="85725"/>
                  </a:lnTo>
                  <a:lnTo>
                    <a:pt x="352425" y="87630"/>
                  </a:lnTo>
                  <a:lnTo>
                    <a:pt x="384810" y="125730"/>
                  </a:lnTo>
                  <a:lnTo>
                    <a:pt x="386715" y="167640"/>
                  </a:lnTo>
                  <a:lnTo>
                    <a:pt x="373380" y="186690"/>
                  </a:lnTo>
                  <a:lnTo>
                    <a:pt x="381000" y="321945"/>
                  </a:lnTo>
                  <a:lnTo>
                    <a:pt x="409575" y="361950"/>
                  </a:lnTo>
                  <a:lnTo>
                    <a:pt x="390525" y="377190"/>
                  </a:lnTo>
                  <a:lnTo>
                    <a:pt x="411480" y="400050"/>
                  </a:lnTo>
                  <a:lnTo>
                    <a:pt x="382905" y="432435"/>
                  </a:lnTo>
                  <a:lnTo>
                    <a:pt x="358140" y="440055"/>
                  </a:lnTo>
                  <a:lnTo>
                    <a:pt x="327660" y="424815"/>
                  </a:lnTo>
                  <a:lnTo>
                    <a:pt x="333375" y="401955"/>
                  </a:lnTo>
                  <a:lnTo>
                    <a:pt x="289560" y="392430"/>
                  </a:lnTo>
                  <a:lnTo>
                    <a:pt x="255270" y="394335"/>
                  </a:lnTo>
                  <a:lnTo>
                    <a:pt x="264795" y="434340"/>
                  </a:lnTo>
                  <a:lnTo>
                    <a:pt x="226695" y="443865"/>
                  </a:lnTo>
                  <a:lnTo>
                    <a:pt x="222885" y="485775"/>
                  </a:lnTo>
                  <a:lnTo>
                    <a:pt x="28575" y="550545"/>
                  </a:lnTo>
                  <a:close/>
                </a:path>
              </a:pathLst>
            </a:custGeom>
            <a:solidFill>
              <a:srgbClr val="87237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Marki</a:t>
              </a:r>
            </a:p>
          </p:txBody>
        </p:sp>
        <p:sp>
          <p:nvSpPr>
            <p:cNvPr id="42" name="Lomianki">
              <a:extLst>
                <a:ext uri="{FF2B5EF4-FFF2-40B4-BE49-F238E27FC236}">
                  <a16:creationId xmlns:a16="http://schemas.microsoft.com/office/drawing/2014/main" id="{0E26BB03-5627-B9EC-22EF-26A786425A2E}"/>
                </a:ext>
              </a:extLst>
            </p:cNvPr>
            <p:cNvSpPr>
              <a:spLocks/>
            </p:cNvSpPr>
            <p:nvPr/>
          </p:nvSpPr>
          <p:spPr>
            <a:xfrm>
              <a:off x="5439622" y="2264344"/>
              <a:ext cx="617776" cy="539622"/>
            </a:xfrm>
            <a:custGeom>
              <a:avLst/>
              <a:gdLst>
                <a:gd name="connsiteX0" fmla="*/ 307482 w 608472"/>
                <a:gd name="connsiteY0" fmla="*/ 0 h 531495"/>
                <a:gd name="connsiteX1" fmla="*/ 391302 w 608472"/>
                <a:gd name="connsiteY1" fmla="*/ 19050 h 531495"/>
                <a:gd name="connsiteX2" fmla="*/ 478932 w 608472"/>
                <a:gd name="connsiteY2" fmla="*/ 57150 h 531495"/>
                <a:gd name="connsiteX3" fmla="*/ 518937 w 608472"/>
                <a:gd name="connsiteY3" fmla="*/ 106680 h 531495"/>
                <a:gd name="connsiteX4" fmla="*/ 555132 w 608472"/>
                <a:gd name="connsiteY4" fmla="*/ 209550 h 531495"/>
                <a:gd name="connsiteX5" fmla="*/ 532272 w 608472"/>
                <a:gd name="connsiteY5" fmla="*/ 220980 h 531495"/>
                <a:gd name="connsiteX6" fmla="*/ 585612 w 608472"/>
                <a:gd name="connsiteY6" fmla="*/ 281940 h 531495"/>
                <a:gd name="connsiteX7" fmla="*/ 608472 w 608472"/>
                <a:gd name="connsiteY7" fmla="*/ 350520 h 531495"/>
                <a:gd name="connsiteX8" fmla="*/ 604662 w 608472"/>
                <a:gd name="connsiteY8" fmla="*/ 419100 h 531495"/>
                <a:gd name="connsiteX9" fmla="*/ 589422 w 608472"/>
                <a:gd name="connsiteY9" fmla="*/ 445770 h 531495"/>
                <a:gd name="connsiteX10" fmla="*/ 543702 w 608472"/>
                <a:gd name="connsiteY10" fmla="*/ 468630 h 531495"/>
                <a:gd name="connsiteX11" fmla="*/ 459882 w 608472"/>
                <a:gd name="connsiteY11" fmla="*/ 466725 h 531495"/>
                <a:gd name="connsiteX12" fmla="*/ 429402 w 608472"/>
                <a:gd name="connsiteY12" fmla="*/ 531495 h 531495"/>
                <a:gd name="connsiteX13" fmla="*/ 420743 w 608472"/>
                <a:gd name="connsiteY13" fmla="*/ 528464 h 531495"/>
                <a:gd name="connsiteX14" fmla="*/ 365317 w 608472"/>
                <a:gd name="connsiteY14" fmla="*/ 486080 h 531495"/>
                <a:gd name="connsiteX15" fmla="*/ 340552 w 608472"/>
                <a:gd name="connsiteY15" fmla="*/ 489890 h 531495"/>
                <a:gd name="connsiteX16" fmla="*/ 252922 w 608472"/>
                <a:gd name="connsiteY16" fmla="*/ 415595 h 531495"/>
                <a:gd name="connsiteX17" fmla="*/ 132907 w 608472"/>
                <a:gd name="connsiteY17" fmla="*/ 402260 h 531495"/>
                <a:gd name="connsiteX18" fmla="*/ 0 w 608472"/>
                <a:gd name="connsiteY18" fmla="*/ 302125 h 531495"/>
                <a:gd name="connsiteX19" fmla="*/ 80787 w 608472"/>
                <a:gd name="connsiteY19" fmla="*/ 287655 h 531495"/>
                <a:gd name="connsiteX20" fmla="*/ 78882 w 608472"/>
                <a:gd name="connsiteY20" fmla="*/ 234315 h 531495"/>
                <a:gd name="connsiteX21" fmla="*/ 113172 w 608472"/>
                <a:gd name="connsiteY21" fmla="*/ 241935 h 531495"/>
                <a:gd name="connsiteX22" fmla="*/ 118887 w 608472"/>
                <a:gd name="connsiteY22" fmla="*/ 173355 h 531495"/>
                <a:gd name="connsiteX23" fmla="*/ 36972 w 608472"/>
                <a:gd name="connsiteY23" fmla="*/ 133350 h 531495"/>
                <a:gd name="connsiteX24" fmla="*/ 76977 w 608472"/>
                <a:gd name="connsiteY24" fmla="*/ 20955 h 531495"/>
                <a:gd name="connsiteX25" fmla="*/ 176037 w 608472"/>
                <a:gd name="connsiteY25" fmla="*/ 40005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8472" h="531495">
                  <a:moveTo>
                    <a:pt x="307482" y="0"/>
                  </a:moveTo>
                  <a:lnTo>
                    <a:pt x="391302" y="19050"/>
                  </a:lnTo>
                  <a:lnTo>
                    <a:pt x="478932" y="57150"/>
                  </a:lnTo>
                  <a:lnTo>
                    <a:pt x="518937" y="106680"/>
                  </a:lnTo>
                  <a:lnTo>
                    <a:pt x="555132" y="209550"/>
                  </a:lnTo>
                  <a:lnTo>
                    <a:pt x="532272" y="220980"/>
                  </a:lnTo>
                  <a:lnTo>
                    <a:pt x="585612" y="281940"/>
                  </a:lnTo>
                  <a:lnTo>
                    <a:pt x="608472" y="350520"/>
                  </a:lnTo>
                  <a:lnTo>
                    <a:pt x="604662" y="419100"/>
                  </a:lnTo>
                  <a:lnTo>
                    <a:pt x="589422" y="445770"/>
                  </a:lnTo>
                  <a:lnTo>
                    <a:pt x="543702" y="468630"/>
                  </a:lnTo>
                  <a:lnTo>
                    <a:pt x="459882" y="466725"/>
                  </a:lnTo>
                  <a:lnTo>
                    <a:pt x="429402" y="531495"/>
                  </a:lnTo>
                  <a:lnTo>
                    <a:pt x="420743" y="528464"/>
                  </a:lnTo>
                  <a:lnTo>
                    <a:pt x="365317" y="486080"/>
                  </a:lnTo>
                  <a:lnTo>
                    <a:pt x="340552" y="489890"/>
                  </a:lnTo>
                  <a:lnTo>
                    <a:pt x="252922" y="415595"/>
                  </a:lnTo>
                  <a:lnTo>
                    <a:pt x="132907" y="402260"/>
                  </a:lnTo>
                  <a:lnTo>
                    <a:pt x="0" y="302125"/>
                  </a:lnTo>
                  <a:lnTo>
                    <a:pt x="80787" y="287655"/>
                  </a:lnTo>
                  <a:lnTo>
                    <a:pt x="78882" y="234315"/>
                  </a:lnTo>
                  <a:lnTo>
                    <a:pt x="113172" y="241935"/>
                  </a:lnTo>
                  <a:lnTo>
                    <a:pt x="118887" y="173355"/>
                  </a:lnTo>
                  <a:lnTo>
                    <a:pt x="36972" y="133350"/>
                  </a:lnTo>
                  <a:lnTo>
                    <a:pt x="76977" y="20955"/>
                  </a:lnTo>
                  <a:lnTo>
                    <a:pt x="176037" y="40005"/>
                  </a:lnTo>
                  <a:close/>
                </a:path>
              </a:pathLst>
            </a:custGeom>
            <a:solidFill>
              <a:srgbClr val="87237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3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Łomianki</a:t>
              </a:r>
            </a:p>
          </p:txBody>
        </p:sp>
        <p:sp>
          <p:nvSpPr>
            <p:cNvPr id="43" name="Lesznowola">
              <a:extLst>
                <a:ext uri="{FF2B5EF4-FFF2-40B4-BE49-F238E27FC236}">
                  <a16:creationId xmlns:a16="http://schemas.microsoft.com/office/drawing/2014/main" id="{546066F5-AC59-D508-C1B5-80ACED982077}"/>
                </a:ext>
              </a:extLst>
            </p:cNvPr>
            <p:cNvSpPr>
              <a:spLocks/>
            </p:cNvSpPr>
            <p:nvPr/>
          </p:nvSpPr>
          <p:spPr>
            <a:xfrm>
              <a:off x="5531315" y="4378349"/>
              <a:ext cx="1118862" cy="821185"/>
            </a:xfrm>
            <a:custGeom>
              <a:avLst/>
              <a:gdLst>
                <a:gd name="connsiteX0" fmla="*/ 575310 w 1102011"/>
                <a:gd name="connsiteY0" fmla="*/ 0 h 808817"/>
                <a:gd name="connsiteX1" fmla="*/ 647700 w 1102011"/>
                <a:gd name="connsiteY1" fmla="*/ 3810 h 808817"/>
                <a:gd name="connsiteX2" fmla="*/ 687705 w 1102011"/>
                <a:gd name="connsiteY2" fmla="*/ 85725 h 808817"/>
                <a:gd name="connsiteX3" fmla="*/ 746760 w 1102011"/>
                <a:gd name="connsiteY3" fmla="*/ 11430 h 808817"/>
                <a:gd name="connsiteX4" fmla="*/ 855345 w 1102011"/>
                <a:gd name="connsiteY4" fmla="*/ 26670 h 808817"/>
                <a:gd name="connsiteX5" fmla="*/ 859155 w 1102011"/>
                <a:gd name="connsiteY5" fmla="*/ 131445 h 808817"/>
                <a:gd name="connsiteX6" fmla="*/ 1017270 w 1102011"/>
                <a:gd name="connsiteY6" fmla="*/ 131445 h 808817"/>
                <a:gd name="connsiteX7" fmla="*/ 1021080 w 1102011"/>
                <a:gd name="connsiteY7" fmla="*/ 102870 h 808817"/>
                <a:gd name="connsiteX8" fmla="*/ 1102011 w 1102011"/>
                <a:gd name="connsiteY8" fmla="*/ 106196 h 808817"/>
                <a:gd name="connsiteX9" fmla="*/ 1061961 w 1102011"/>
                <a:gd name="connsiteY9" fmla="*/ 159305 h 808817"/>
                <a:gd name="connsiteX10" fmla="*/ 989571 w 1102011"/>
                <a:gd name="connsiteY10" fmla="*/ 182165 h 808817"/>
                <a:gd name="connsiteX11" fmla="*/ 1008621 w 1102011"/>
                <a:gd name="connsiteY11" fmla="*/ 304085 h 808817"/>
                <a:gd name="connsiteX12" fmla="*/ 957186 w 1102011"/>
                <a:gd name="connsiteY12" fmla="*/ 319325 h 808817"/>
                <a:gd name="connsiteX13" fmla="*/ 999096 w 1102011"/>
                <a:gd name="connsiteY13" fmla="*/ 382190 h 808817"/>
                <a:gd name="connsiteX14" fmla="*/ 955281 w 1102011"/>
                <a:gd name="connsiteY14" fmla="*/ 366950 h 808817"/>
                <a:gd name="connsiteX15" fmla="*/ 879081 w 1102011"/>
                <a:gd name="connsiteY15" fmla="*/ 363140 h 808817"/>
                <a:gd name="connsiteX16" fmla="*/ 898131 w 1102011"/>
                <a:gd name="connsiteY16" fmla="*/ 412670 h 808817"/>
                <a:gd name="connsiteX17" fmla="*/ 875271 w 1102011"/>
                <a:gd name="connsiteY17" fmla="*/ 467915 h 808817"/>
                <a:gd name="connsiteX18" fmla="*/ 812406 w 1102011"/>
                <a:gd name="connsiteY18" fmla="*/ 445055 h 808817"/>
                <a:gd name="connsiteX19" fmla="*/ 806691 w 1102011"/>
                <a:gd name="connsiteY19" fmla="*/ 368855 h 808817"/>
                <a:gd name="connsiteX20" fmla="*/ 747636 w 1102011"/>
                <a:gd name="connsiteY20" fmla="*/ 370760 h 808817"/>
                <a:gd name="connsiteX21" fmla="*/ 743826 w 1102011"/>
                <a:gd name="connsiteY21" fmla="*/ 414575 h 808817"/>
                <a:gd name="connsiteX22" fmla="*/ 705726 w 1102011"/>
                <a:gd name="connsiteY22" fmla="*/ 406955 h 808817"/>
                <a:gd name="connsiteX23" fmla="*/ 682866 w 1102011"/>
                <a:gd name="connsiteY23" fmla="*/ 466010 h 808817"/>
                <a:gd name="connsiteX24" fmla="*/ 751446 w 1102011"/>
                <a:gd name="connsiteY24" fmla="*/ 513635 h 808817"/>
                <a:gd name="connsiteX25" fmla="*/ 722871 w 1102011"/>
                <a:gd name="connsiteY25" fmla="*/ 547925 h 808817"/>
                <a:gd name="connsiteX26" fmla="*/ 612381 w 1102011"/>
                <a:gd name="connsiteY26" fmla="*/ 443150 h 808817"/>
                <a:gd name="connsiteX27" fmla="*/ 549516 w 1102011"/>
                <a:gd name="connsiteY27" fmla="*/ 494585 h 808817"/>
                <a:gd name="connsiteX28" fmla="*/ 494271 w 1102011"/>
                <a:gd name="connsiteY28" fmla="*/ 424100 h 808817"/>
                <a:gd name="connsiteX29" fmla="*/ 437121 w 1102011"/>
                <a:gd name="connsiteY29" fmla="*/ 479345 h 808817"/>
                <a:gd name="connsiteX30" fmla="*/ 412356 w 1102011"/>
                <a:gd name="connsiteY30" fmla="*/ 587930 h 808817"/>
                <a:gd name="connsiteX31" fmla="*/ 378066 w 1102011"/>
                <a:gd name="connsiteY31" fmla="*/ 711755 h 808817"/>
                <a:gd name="connsiteX32" fmla="*/ 353301 w 1102011"/>
                <a:gd name="connsiteY32" fmla="*/ 740330 h 808817"/>
                <a:gd name="connsiteX33" fmla="*/ 297430 w 1102011"/>
                <a:gd name="connsiteY33" fmla="*/ 808817 h 808817"/>
                <a:gd name="connsiteX34" fmla="*/ 272415 w 1102011"/>
                <a:gd name="connsiteY34" fmla="*/ 794385 h 808817"/>
                <a:gd name="connsiteX35" fmla="*/ 177165 w 1102011"/>
                <a:gd name="connsiteY35" fmla="*/ 794385 h 808817"/>
                <a:gd name="connsiteX36" fmla="*/ 165735 w 1102011"/>
                <a:gd name="connsiteY36" fmla="*/ 742950 h 808817"/>
                <a:gd name="connsiteX37" fmla="*/ 129540 w 1102011"/>
                <a:gd name="connsiteY37" fmla="*/ 742950 h 808817"/>
                <a:gd name="connsiteX38" fmla="*/ 9525 w 1102011"/>
                <a:gd name="connsiteY38" fmla="*/ 802005 h 808817"/>
                <a:gd name="connsiteX39" fmla="*/ 11430 w 1102011"/>
                <a:gd name="connsiteY39" fmla="*/ 693420 h 808817"/>
                <a:gd name="connsiteX40" fmla="*/ 137160 w 1102011"/>
                <a:gd name="connsiteY40" fmla="*/ 699135 h 808817"/>
                <a:gd name="connsiteX41" fmla="*/ 0 w 1102011"/>
                <a:gd name="connsiteY41" fmla="*/ 567690 h 808817"/>
                <a:gd name="connsiteX42" fmla="*/ 0 w 1102011"/>
                <a:gd name="connsiteY42" fmla="*/ 491490 h 808817"/>
                <a:gd name="connsiteX43" fmla="*/ 47625 w 1102011"/>
                <a:gd name="connsiteY43" fmla="*/ 451485 h 808817"/>
                <a:gd name="connsiteX44" fmla="*/ 87630 w 1102011"/>
                <a:gd name="connsiteY44" fmla="*/ 447675 h 808817"/>
                <a:gd name="connsiteX45" fmla="*/ 116205 w 1102011"/>
                <a:gd name="connsiteY45" fmla="*/ 480060 h 808817"/>
                <a:gd name="connsiteX46" fmla="*/ 228600 w 1102011"/>
                <a:gd name="connsiteY46" fmla="*/ 474345 h 808817"/>
                <a:gd name="connsiteX47" fmla="*/ 211455 w 1102011"/>
                <a:gd name="connsiteY47" fmla="*/ 394335 h 808817"/>
                <a:gd name="connsiteX48" fmla="*/ 260985 w 1102011"/>
                <a:gd name="connsiteY48" fmla="*/ 411480 h 808817"/>
                <a:gd name="connsiteX49" fmla="*/ 245745 w 1102011"/>
                <a:gd name="connsiteY49" fmla="*/ 346710 h 808817"/>
                <a:gd name="connsiteX50" fmla="*/ 272415 w 1102011"/>
                <a:gd name="connsiteY50" fmla="*/ 304800 h 808817"/>
                <a:gd name="connsiteX51" fmla="*/ 236220 w 1102011"/>
                <a:gd name="connsiteY51" fmla="*/ 272415 h 808817"/>
                <a:gd name="connsiteX52" fmla="*/ 251460 w 1102011"/>
                <a:gd name="connsiteY52" fmla="*/ 247650 h 808817"/>
                <a:gd name="connsiteX53" fmla="*/ 333375 w 1102011"/>
                <a:gd name="connsiteY53" fmla="*/ 222885 h 808817"/>
                <a:gd name="connsiteX54" fmla="*/ 392430 w 1102011"/>
                <a:gd name="connsiteY54" fmla="*/ 245745 h 808817"/>
                <a:gd name="connsiteX55" fmla="*/ 441960 w 1102011"/>
                <a:gd name="connsiteY55" fmla="*/ 148590 h 808817"/>
                <a:gd name="connsiteX56" fmla="*/ 506730 w 1102011"/>
                <a:gd name="connsiteY56" fmla="*/ 163830 h 808817"/>
                <a:gd name="connsiteX57" fmla="*/ 497205 w 1102011"/>
                <a:gd name="connsiteY57" fmla="*/ 72390 h 808817"/>
                <a:gd name="connsiteX58" fmla="*/ 552450 w 1102011"/>
                <a:gd name="connsiteY58" fmla="*/ 40005 h 80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02011" h="808817">
                  <a:moveTo>
                    <a:pt x="575310" y="0"/>
                  </a:moveTo>
                  <a:lnTo>
                    <a:pt x="647700" y="3810"/>
                  </a:lnTo>
                  <a:lnTo>
                    <a:pt x="687705" y="85725"/>
                  </a:lnTo>
                  <a:lnTo>
                    <a:pt x="746760" y="11430"/>
                  </a:lnTo>
                  <a:lnTo>
                    <a:pt x="855345" y="26670"/>
                  </a:lnTo>
                  <a:lnTo>
                    <a:pt x="859155" y="131445"/>
                  </a:lnTo>
                  <a:lnTo>
                    <a:pt x="1017270" y="131445"/>
                  </a:lnTo>
                  <a:lnTo>
                    <a:pt x="1021080" y="102870"/>
                  </a:lnTo>
                  <a:lnTo>
                    <a:pt x="1102011" y="106196"/>
                  </a:lnTo>
                  <a:lnTo>
                    <a:pt x="1061961" y="159305"/>
                  </a:lnTo>
                  <a:lnTo>
                    <a:pt x="989571" y="182165"/>
                  </a:lnTo>
                  <a:lnTo>
                    <a:pt x="1008621" y="304085"/>
                  </a:lnTo>
                  <a:lnTo>
                    <a:pt x="957186" y="319325"/>
                  </a:lnTo>
                  <a:lnTo>
                    <a:pt x="999096" y="382190"/>
                  </a:lnTo>
                  <a:lnTo>
                    <a:pt x="955281" y="366950"/>
                  </a:lnTo>
                  <a:lnTo>
                    <a:pt x="879081" y="363140"/>
                  </a:lnTo>
                  <a:lnTo>
                    <a:pt x="898131" y="412670"/>
                  </a:lnTo>
                  <a:lnTo>
                    <a:pt x="875271" y="467915"/>
                  </a:lnTo>
                  <a:lnTo>
                    <a:pt x="812406" y="445055"/>
                  </a:lnTo>
                  <a:lnTo>
                    <a:pt x="806691" y="368855"/>
                  </a:lnTo>
                  <a:lnTo>
                    <a:pt x="747636" y="370760"/>
                  </a:lnTo>
                  <a:lnTo>
                    <a:pt x="743826" y="414575"/>
                  </a:lnTo>
                  <a:lnTo>
                    <a:pt x="705726" y="406955"/>
                  </a:lnTo>
                  <a:lnTo>
                    <a:pt x="682866" y="466010"/>
                  </a:lnTo>
                  <a:lnTo>
                    <a:pt x="751446" y="513635"/>
                  </a:lnTo>
                  <a:lnTo>
                    <a:pt x="722871" y="547925"/>
                  </a:lnTo>
                  <a:lnTo>
                    <a:pt x="612381" y="443150"/>
                  </a:lnTo>
                  <a:lnTo>
                    <a:pt x="549516" y="494585"/>
                  </a:lnTo>
                  <a:lnTo>
                    <a:pt x="494271" y="424100"/>
                  </a:lnTo>
                  <a:lnTo>
                    <a:pt x="437121" y="479345"/>
                  </a:lnTo>
                  <a:lnTo>
                    <a:pt x="412356" y="587930"/>
                  </a:lnTo>
                  <a:lnTo>
                    <a:pt x="378066" y="711755"/>
                  </a:lnTo>
                  <a:lnTo>
                    <a:pt x="353301" y="740330"/>
                  </a:lnTo>
                  <a:lnTo>
                    <a:pt x="297430" y="808817"/>
                  </a:lnTo>
                  <a:lnTo>
                    <a:pt x="272415" y="794385"/>
                  </a:lnTo>
                  <a:lnTo>
                    <a:pt x="177165" y="794385"/>
                  </a:lnTo>
                  <a:lnTo>
                    <a:pt x="165735" y="742950"/>
                  </a:lnTo>
                  <a:lnTo>
                    <a:pt x="129540" y="742950"/>
                  </a:lnTo>
                  <a:lnTo>
                    <a:pt x="9525" y="802005"/>
                  </a:lnTo>
                  <a:lnTo>
                    <a:pt x="11430" y="693420"/>
                  </a:lnTo>
                  <a:lnTo>
                    <a:pt x="137160" y="699135"/>
                  </a:lnTo>
                  <a:lnTo>
                    <a:pt x="0" y="567690"/>
                  </a:lnTo>
                  <a:lnTo>
                    <a:pt x="0" y="491490"/>
                  </a:lnTo>
                  <a:lnTo>
                    <a:pt x="47625" y="451485"/>
                  </a:lnTo>
                  <a:lnTo>
                    <a:pt x="87630" y="447675"/>
                  </a:lnTo>
                  <a:lnTo>
                    <a:pt x="116205" y="480060"/>
                  </a:lnTo>
                  <a:lnTo>
                    <a:pt x="228600" y="474345"/>
                  </a:lnTo>
                  <a:lnTo>
                    <a:pt x="211455" y="394335"/>
                  </a:lnTo>
                  <a:lnTo>
                    <a:pt x="260985" y="411480"/>
                  </a:lnTo>
                  <a:lnTo>
                    <a:pt x="245745" y="346710"/>
                  </a:lnTo>
                  <a:lnTo>
                    <a:pt x="272415" y="304800"/>
                  </a:lnTo>
                  <a:lnTo>
                    <a:pt x="236220" y="272415"/>
                  </a:lnTo>
                  <a:lnTo>
                    <a:pt x="251460" y="247650"/>
                  </a:lnTo>
                  <a:lnTo>
                    <a:pt x="333375" y="222885"/>
                  </a:lnTo>
                  <a:lnTo>
                    <a:pt x="392430" y="245745"/>
                  </a:lnTo>
                  <a:lnTo>
                    <a:pt x="441960" y="148590"/>
                  </a:lnTo>
                  <a:lnTo>
                    <a:pt x="506730" y="163830"/>
                  </a:lnTo>
                  <a:lnTo>
                    <a:pt x="497205" y="72390"/>
                  </a:lnTo>
                  <a:lnTo>
                    <a:pt x="552450" y="40005"/>
                  </a:lnTo>
                  <a:close/>
                </a:path>
              </a:pathLst>
            </a:custGeom>
            <a:solidFill>
              <a:srgbClr val="87237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180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Lesznowola</a:t>
              </a:r>
            </a:p>
          </p:txBody>
        </p:sp>
        <p:sp>
          <p:nvSpPr>
            <p:cNvPr id="44" name="Leszno">
              <a:extLst>
                <a:ext uri="{FF2B5EF4-FFF2-40B4-BE49-F238E27FC236}">
                  <a16:creationId xmlns:a16="http://schemas.microsoft.com/office/drawing/2014/main" id="{1CFF37FA-FE5B-82AF-5D4F-FF7ED48D19EF}"/>
                </a:ext>
              </a:extLst>
            </p:cNvPr>
            <p:cNvSpPr>
              <a:spLocks/>
            </p:cNvSpPr>
            <p:nvPr/>
          </p:nvSpPr>
          <p:spPr>
            <a:xfrm>
              <a:off x="3780929" y="2678248"/>
              <a:ext cx="1313775" cy="891356"/>
            </a:xfrm>
            <a:custGeom>
              <a:avLst/>
              <a:gdLst>
                <a:gd name="connsiteX0" fmla="*/ 649605 w 1293989"/>
                <a:gd name="connsiteY0" fmla="*/ 0 h 877932"/>
                <a:gd name="connsiteX1" fmla="*/ 733425 w 1293989"/>
                <a:gd name="connsiteY1" fmla="*/ 179070 h 877932"/>
                <a:gd name="connsiteX2" fmla="*/ 859155 w 1293989"/>
                <a:gd name="connsiteY2" fmla="*/ 144780 h 877932"/>
                <a:gd name="connsiteX3" fmla="*/ 950595 w 1293989"/>
                <a:gd name="connsiteY3" fmla="*/ 93345 h 877932"/>
                <a:gd name="connsiteX4" fmla="*/ 1026795 w 1293989"/>
                <a:gd name="connsiteY4" fmla="*/ 40005 h 877932"/>
                <a:gd name="connsiteX5" fmla="*/ 1082040 w 1293989"/>
                <a:gd name="connsiteY5" fmla="*/ 74295 h 877932"/>
                <a:gd name="connsiteX6" fmla="*/ 1009650 w 1293989"/>
                <a:gd name="connsiteY6" fmla="*/ 240030 h 877932"/>
                <a:gd name="connsiteX7" fmla="*/ 1053465 w 1293989"/>
                <a:gd name="connsiteY7" fmla="*/ 236220 h 877932"/>
                <a:gd name="connsiteX8" fmla="*/ 1042035 w 1293989"/>
                <a:gd name="connsiteY8" fmla="*/ 291465 h 877932"/>
                <a:gd name="connsiteX9" fmla="*/ 1141095 w 1293989"/>
                <a:gd name="connsiteY9" fmla="*/ 262890 h 877932"/>
                <a:gd name="connsiteX10" fmla="*/ 1139190 w 1293989"/>
                <a:gd name="connsiteY10" fmla="*/ 240030 h 877932"/>
                <a:gd name="connsiteX11" fmla="*/ 1211698 w 1293989"/>
                <a:gd name="connsiteY11" fmla="*/ 228875 h 877932"/>
                <a:gd name="connsiteX12" fmla="*/ 1198739 w 1293989"/>
                <a:gd name="connsiteY12" fmla="*/ 367719 h 877932"/>
                <a:gd name="connsiteX13" fmla="*/ 1248269 w 1293989"/>
                <a:gd name="connsiteY13" fmla="*/ 373434 h 877932"/>
                <a:gd name="connsiteX14" fmla="*/ 1229219 w 1293989"/>
                <a:gd name="connsiteY14" fmla="*/ 432489 h 877932"/>
                <a:gd name="connsiteX15" fmla="*/ 1293989 w 1293989"/>
                <a:gd name="connsiteY15" fmla="*/ 464874 h 877932"/>
                <a:gd name="connsiteX16" fmla="*/ 1276844 w 1293989"/>
                <a:gd name="connsiteY16" fmla="*/ 497259 h 877932"/>
                <a:gd name="connsiteX17" fmla="*/ 1246364 w 1293989"/>
                <a:gd name="connsiteY17" fmla="*/ 495354 h 877932"/>
                <a:gd name="connsiteX18" fmla="*/ 1101215 w 1293989"/>
                <a:gd name="connsiteY18" fmla="*/ 698896 h 877932"/>
                <a:gd name="connsiteX19" fmla="*/ 960613 w 1293989"/>
                <a:gd name="connsiteY19" fmla="*/ 687759 h 877932"/>
                <a:gd name="connsiteX20" fmla="*/ 960613 w 1293989"/>
                <a:gd name="connsiteY20" fmla="*/ 763959 h 877932"/>
                <a:gd name="connsiteX21" fmla="*/ 945373 w 1293989"/>
                <a:gd name="connsiteY21" fmla="*/ 783009 h 877932"/>
                <a:gd name="connsiteX22" fmla="*/ 947642 w 1293989"/>
                <a:gd name="connsiteY22" fmla="*/ 784489 h 877932"/>
                <a:gd name="connsiteX23" fmla="*/ 920448 w 1293989"/>
                <a:gd name="connsiteY23" fmla="*/ 809352 h 877932"/>
                <a:gd name="connsiteX24" fmla="*/ 811863 w 1293989"/>
                <a:gd name="connsiteY24" fmla="*/ 809352 h 877932"/>
                <a:gd name="connsiteX25" fmla="*/ 827103 w 1293989"/>
                <a:gd name="connsiteY25" fmla="*/ 750297 h 877932"/>
                <a:gd name="connsiteX26" fmla="*/ 813768 w 1293989"/>
                <a:gd name="connsiteY26" fmla="*/ 679812 h 877932"/>
                <a:gd name="connsiteX27" fmla="*/ 747093 w 1293989"/>
                <a:gd name="connsiteY27" fmla="*/ 653142 h 877932"/>
                <a:gd name="connsiteX28" fmla="*/ 745188 w 1293989"/>
                <a:gd name="connsiteY28" fmla="*/ 744582 h 877932"/>
                <a:gd name="connsiteX29" fmla="*/ 771858 w 1293989"/>
                <a:gd name="connsiteY29" fmla="*/ 776967 h 877932"/>
                <a:gd name="connsiteX30" fmla="*/ 731853 w 1293989"/>
                <a:gd name="connsiteY30" fmla="*/ 824592 h 877932"/>
                <a:gd name="connsiteX31" fmla="*/ 686133 w 1293989"/>
                <a:gd name="connsiteY31" fmla="*/ 803637 h 877932"/>
                <a:gd name="connsiteX32" fmla="*/ 533733 w 1293989"/>
                <a:gd name="connsiteY32" fmla="*/ 820782 h 877932"/>
                <a:gd name="connsiteX33" fmla="*/ 358473 w 1293989"/>
                <a:gd name="connsiteY33" fmla="*/ 877932 h 877932"/>
                <a:gd name="connsiteX34" fmla="*/ 369903 w 1293989"/>
                <a:gd name="connsiteY34" fmla="*/ 811257 h 877932"/>
                <a:gd name="connsiteX35" fmla="*/ 274653 w 1293989"/>
                <a:gd name="connsiteY35" fmla="*/ 792207 h 877932"/>
                <a:gd name="connsiteX36" fmla="*/ 267033 w 1293989"/>
                <a:gd name="connsiteY36" fmla="*/ 822687 h 877932"/>
                <a:gd name="connsiteX37" fmla="*/ 198453 w 1293989"/>
                <a:gd name="connsiteY37" fmla="*/ 828402 h 877932"/>
                <a:gd name="connsiteX38" fmla="*/ 148923 w 1293989"/>
                <a:gd name="connsiteY38" fmla="*/ 788397 h 877932"/>
                <a:gd name="connsiteX39" fmla="*/ 147018 w 1293989"/>
                <a:gd name="connsiteY39" fmla="*/ 826497 h 877932"/>
                <a:gd name="connsiteX40" fmla="*/ 95583 w 1293989"/>
                <a:gd name="connsiteY40" fmla="*/ 820782 h 877932"/>
                <a:gd name="connsiteX41" fmla="*/ 95645 w 1293989"/>
                <a:gd name="connsiteY41" fmla="*/ 822524 h 877932"/>
                <a:gd name="connsiteX42" fmla="*/ 93345 w 1293989"/>
                <a:gd name="connsiteY42" fmla="*/ 819150 h 877932"/>
                <a:gd name="connsiteX43" fmla="*/ 100965 w 1293989"/>
                <a:gd name="connsiteY43" fmla="*/ 782955 h 877932"/>
                <a:gd name="connsiteX44" fmla="*/ 0 w 1293989"/>
                <a:gd name="connsiteY44" fmla="*/ 811530 h 877932"/>
                <a:gd name="connsiteX45" fmla="*/ 13335 w 1293989"/>
                <a:gd name="connsiteY45" fmla="*/ 651510 h 877932"/>
                <a:gd name="connsiteX46" fmla="*/ 200025 w 1293989"/>
                <a:gd name="connsiteY46" fmla="*/ 702945 h 877932"/>
                <a:gd name="connsiteX47" fmla="*/ 259080 w 1293989"/>
                <a:gd name="connsiteY47" fmla="*/ 584835 h 877932"/>
                <a:gd name="connsiteX48" fmla="*/ 154305 w 1293989"/>
                <a:gd name="connsiteY48" fmla="*/ 497205 h 877932"/>
                <a:gd name="connsiteX49" fmla="*/ 150495 w 1293989"/>
                <a:gd name="connsiteY49" fmla="*/ 468630 h 877932"/>
                <a:gd name="connsiteX50" fmla="*/ 240030 w 1293989"/>
                <a:gd name="connsiteY50" fmla="*/ 424815 h 877932"/>
                <a:gd name="connsiteX51" fmla="*/ 257175 w 1293989"/>
                <a:gd name="connsiteY51" fmla="*/ 321945 h 877932"/>
                <a:gd name="connsiteX52" fmla="*/ 308610 w 1293989"/>
                <a:gd name="connsiteY52" fmla="*/ 318135 h 877932"/>
                <a:gd name="connsiteX53" fmla="*/ 287655 w 1293989"/>
                <a:gd name="connsiteY53" fmla="*/ 184785 h 877932"/>
                <a:gd name="connsiteX54" fmla="*/ 455295 w 1293989"/>
                <a:gd name="connsiteY54" fmla="*/ 180975 h 877932"/>
                <a:gd name="connsiteX55" fmla="*/ 405765 w 1293989"/>
                <a:gd name="connsiteY55" fmla="*/ 78105 h 87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93989" h="877932">
                  <a:moveTo>
                    <a:pt x="649605" y="0"/>
                  </a:moveTo>
                  <a:lnTo>
                    <a:pt x="733425" y="179070"/>
                  </a:lnTo>
                  <a:lnTo>
                    <a:pt x="859155" y="144780"/>
                  </a:lnTo>
                  <a:lnTo>
                    <a:pt x="950595" y="93345"/>
                  </a:lnTo>
                  <a:lnTo>
                    <a:pt x="1026795" y="40005"/>
                  </a:lnTo>
                  <a:lnTo>
                    <a:pt x="1082040" y="74295"/>
                  </a:lnTo>
                  <a:lnTo>
                    <a:pt x="1009650" y="240030"/>
                  </a:lnTo>
                  <a:lnTo>
                    <a:pt x="1053465" y="236220"/>
                  </a:lnTo>
                  <a:lnTo>
                    <a:pt x="1042035" y="291465"/>
                  </a:lnTo>
                  <a:lnTo>
                    <a:pt x="1141095" y="262890"/>
                  </a:lnTo>
                  <a:lnTo>
                    <a:pt x="1139190" y="240030"/>
                  </a:lnTo>
                  <a:lnTo>
                    <a:pt x="1211698" y="228875"/>
                  </a:lnTo>
                  <a:lnTo>
                    <a:pt x="1198739" y="367719"/>
                  </a:lnTo>
                  <a:lnTo>
                    <a:pt x="1248269" y="373434"/>
                  </a:lnTo>
                  <a:lnTo>
                    <a:pt x="1229219" y="432489"/>
                  </a:lnTo>
                  <a:lnTo>
                    <a:pt x="1293989" y="464874"/>
                  </a:lnTo>
                  <a:lnTo>
                    <a:pt x="1276844" y="497259"/>
                  </a:lnTo>
                  <a:lnTo>
                    <a:pt x="1246364" y="495354"/>
                  </a:lnTo>
                  <a:lnTo>
                    <a:pt x="1101215" y="698896"/>
                  </a:lnTo>
                  <a:lnTo>
                    <a:pt x="960613" y="687759"/>
                  </a:lnTo>
                  <a:lnTo>
                    <a:pt x="960613" y="763959"/>
                  </a:lnTo>
                  <a:lnTo>
                    <a:pt x="945373" y="783009"/>
                  </a:lnTo>
                  <a:lnTo>
                    <a:pt x="947642" y="784489"/>
                  </a:lnTo>
                  <a:lnTo>
                    <a:pt x="920448" y="809352"/>
                  </a:lnTo>
                  <a:lnTo>
                    <a:pt x="811863" y="809352"/>
                  </a:lnTo>
                  <a:lnTo>
                    <a:pt x="827103" y="750297"/>
                  </a:lnTo>
                  <a:lnTo>
                    <a:pt x="813768" y="679812"/>
                  </a:lnTo>
                  <a:lnTo>
                    <a:pt x="747093" y="653142"/>
                  </a:lnTo>
                  <a:lnTo>
                    <a:pt x="745188" y="744582"/>
                  </a:lnTo>
                  <a:lnTo>
                    <a:pt x="771858" y="776967"/>
                  </a:lnTo>
                  <a:lnTo>
                    <a:pt x="731853" y="824592"/>
                  </a:lnTo>
                  <a:lnTo>
                    <a:pt x="686133" y="803637"/>
                  </a:lnTo>
                  <a:lnTo>
                    <a:pt x="533733" y="820782"/>
                  </a:lnTo>
                  <a:lnTo>
                    <a:pt x="358473" y="877932"/>
                  </a:lnTo>
                  <a:lnTo>
                    <a:pt x="369903" y="811257"/>
                  </a:lnTo>
                  <a:lnTo>
                    <a:pt x="274653" y="792207"/>
                  </a:lnTo>
                  <a:lnTo>
                    <a:pt x="267033" y="822687"/>
                  </a:lnTo>
                  <a:lnTo>
                    <a:pt x="198453" y="828402"/>
                  </a:lnTo>
                  <a:lnTo>
                    <a:pt x="148923" y="788397"/>
                  </a:lnTo>
                  <a:lnTo>
                    <a:pt x="147018" y="826497"/>
                  </a:lnTo>
                  <a:lnTo>
                    <a:pt x="95583" y="820782"/>
                  </a:lnTo>
                  <a:lnTo>
                    <a:pt x="95645" y="822524"/>
                  </a:lnTo>
                  <a:lnTo>
                    <a:pt x="93345" y="819150"/>
                  </a:lnTo>
                  <a:lnTo>
                    <a:pt x="100965" y="782955"/>
                  </a:lnTo>
                  <a:lnTo>
                    <a:pt x="0" y="811530"/>
                  </a:lnTo>
                  <a:lnTo>
                    <a:pt x="13335" y="651510"/>
                  </a:lnTo>
                  <a:lnTo>
                    <a:pt x="200025" y="702945"/>
                  </a:lnTo>
                  <a:lnTo>
                    <a:pt x="259080" y="584835"/>
                  </a:lnTo>
                  <a:lnTo>
                    <a:pt x="154305" y="497205"/>
                  </a:lnTo>
                  <a:lnTo>
                    <a:pt x="150495" y="468630"/>
                  </a:lnTo>
                  <a:lnTo>
                    <a:pt x="240030" y="424815"/>
                  </a:lnTo>
                  <a:lnTo>
                    <a:pt x="257175" y="321945"/>
                  </a:lnTo>
                  <a:lnTo>
                    <a:pt x="308610" y="318135"/>
                  </a:lnTo>
                  <a:lnTo>
                    <a:pt x="287655" y="184785"/>
                  </a:lnTo>
                  <a:lnTo>
                    <a:pt x="455295" y="180975"/>
                  </a:lnTo>
                  <a:lnTo>
                    <a:pt x="405765" y="78105"/>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Leszno</a:t>
              </a:r>
            </a:p>
          </p:txBody>
        </p:sp>
        <p:sp>
          <p:nvSpPr>
            <p:cNvPr id="45" name="Leoncin">
              <a:extLst>
                <a:ext uri="{FF2B5EF4-FFF2-40B4-BE49-F238E27FC236}">
                  <a16:creationId xmlns:a16="http://schemas.microsoft.com/office/drawing/2014/main" id="{C9C53473-365F-6C6E-5B60-1F769A70F227}"/>
                </a:ext>
              </a:extLst>
            </p:cNvPr>
            <p:cNvSpPr/>
            <p:nvPr/>
          </p:nvSpPr>
          <p:spPr>
            <a:xfrm>
              <a:off x="3390879" y="1905886"/>
              <a:ext cx="1165635" cy="1186266"/>
            </a:xfrm>
            <a:custGeom>
              <a:avLst/>
              <a:gdLst>
                <a:gd name="connsiteX0" fmla="*/ 1143000 w 1148080"/>
                <a:gd name="connsiteY0" fmla="*/ 88900 h 1168400"/>
                <a:gd name="connsiteX1" fmla="*/ 1092200 w 1148080"/>
                <a:gd name="connsiteY1" fmla="*/ 93980 h 1168400"/>
                <a:gd name="connsiteX2" fmla="*/ 1041400 w 1148080"/>
                <a:gd name="connsiteY2" fmla="*/ 76200 h 1168400"/>
                <a:gd name="connsiteX3" fmla="*/ 1003300 w 1148080"/>
                <a:gd name="connsiteY3" fmla="*/ 45720 h 1168400"/>
                <a:gd name="connsiteX4" fmla="*/ 977900 w 1148080"/>
                <a:gd name="connsiteY4" fmla="*/ 15240 h 1168400"/>
                <a:gd name="connsiteX5" fmla="*/ 891540 w 1148080"/>
                <a:gd name="connsiteY5" fmla="*/ 7620 h 1168400"/>
                <a:gd name="connsiteX6" fmla="*/ 858520 w 1148080"/>
                <a:gd name="connsiteY6" fmla="*/ 0 h 1168400"/>
                <a:gd name="connsiteX7" fmla="*/ 746760 w 1148080"/>
                <a:gd name="connsiteY7" fmla="*/ 2540 h 1168400"/>
                <a:gd name="connsiteX8" fmla="*/ 647700 w 1148080"/>
                <a:gd name="connsiteY8" fmla="*/ 12700 h 1168400"/>
                <a:gd name="connsiteX9" fmla="*/ 558800 w 1148080"/>
                <a:gd name="connsiteY9" fmla="*/ 33020 h 1168400"/>
                <a:gd name="connsiteX10" fmla="*/ 482600 w 1148080"/>
                <a:gd name="connsiteY10" fmla="*/ 68580 h 1168400"/>
                <a:gd name="connsiteX11" fmla="*/ 431800 w 1148080"/>
                <a:gd name="connsiteY11" fmla="*/ 93980 h 1168400"/>
                <a:gd name="connsiteX12" fmla="*/ 248920 w 1148080"/>
                <a:gd name="connsiteY12" fmla="*/ 215900 h 1168400"/>
                <a:gd name="connsiteX13" fmla="*/ 149860 w 1148080"/>
                <a:gd name="connsiteY13" fmla="*/ 297180 h 1168400"/>
                <a:gd name="connsiteX14" fmla="*/ 43180 w 1148080"/>
                <a:gd name="connsiteY14" fmla="*/ 375920 h 1168400"/>
                <a:gd name="connsiteX15" fmla="*/ 45720 w 1148080"/>
                <a:gd name="connsiteY15" fmla="*/ 452120 h 1168400"/>
                <a:gd name="connsiteX16" fmla="*/ 0 w 1148080"/>
                <a:gd name="connsiteY16" fmla="*/ 477520 h 1168400"/>
                <a:gd name="connsiteX17" fmla="*/ 50800 w 1148080"/>
                <a:gd name="connsiteY17" fmla="*/ 477520 h 1168400"/>
                <a:gd name="connsiteX18" fmla="*/ 71120 w 1148080"/>
                <a:gd name="connsiteY18" fmla="*/ 487680 h 1168400"/>
                <a:gd name="connsiteX19" fmla="*/ 111760 w 1148080"/>
                <a:gd name="connsiteY19" fmla="*/ 482600 h 1168400"/>
                <a:gd name="connsiteX20" fmla="*/ 119380 w 1148080"/>
                <a:gd name="connsiteY20" fmla="*/ 523240 h 1168400"/>
                <a:gd name="connsiteX21" fmla="*/ 109220 w 1148080"/>
                <a:gd name="connsiteY21" fmla="*/ 538480 h 1168400"/>
                <a:gd name="connsiteX22" fmla="*/ 129540 w 1148080"/>
                <a:gd name="connsiteY22" fmla="*/ 548640 h 1168400"/>
                <a:gd name="connsiteX23" fmla="*/ 144780 w 1148080"/>
                <a:gd name="connsiteY23" fmla="*/ 741680 h 1168400"/>
                <a:gd name="connsiteX24" fmla="*/ 119380 w 1148080"/>
                <a:gd name="connsiteY24" fmla="*/ 754380 h 1168400"/>
                <a:gd name="connsiteX25" fmla="*/ 139700 w 1148080"/>
                <a:gd name="connsiteY25" fmla="*/ 820420 h 1168400"/>
                <a:gd name="connsiteX26" fmla="*/ 162560 w 1148080"/>
                <a:gd name="connsiteY26" fmla="*/ 825500 h 1168400"/>
                <a:gd name="connsiteX27" fmla="*/ 137160 w 1148080"/>
                <a:gd name="connsiteY27" fmla="*/ 886460 h 1168400"/>
                <a:gd name="connsiteX28" fmla="*/ 177800 w 1148080"/>
                <a:gd name="connsiteY28" fmla="*/ 873760 h 1168400"/>
                <a:gd name="connsiteX29" fmla="*/ 302260 w 1148080"/>
                <a:gd name="connsiteY29" fmla="*/ 876300 h 1168400"/>
                <a:gd name="connsiteX30" fmla="*/ 269240 w 1148080"/>
                <a:gd name="connsiteY30" fmla="*/ 1033780 h 1168400"/>
                <a:gd name="connsiteX31" fmla="*/ 187960 w 1148080"/>
                <a:gd name="connsiteY31" fmla="*/ 1013460 h 1168400"/>
                <a:gd name="connsiteX32" fmla="*/ 172720 w 1148080"/>
                <a:gd name="connsiteY32" fmla="*/ 1076960 h 1168400"/>
                <a:gd name="connsiteX33" fmla="*/ 210820 w 1148080"/>
                <a:gd name="connsiteY33" fmla="*/ 1074420 h 1168400"/>
                <a:gd name="connsiteX34" fmla="*/ 226060 w 1148080"/>
                <a:gd name="connsiteY34" fmla="*/ 1150620 h 1168400"/>
                <a:gd name="connsiteX35" fmla="*/ 256540 w 1148080"/>
                <a:gd name="connsiteY35" fmla="*/ 1150620 h 1168400"/>
                <a:gd name="connsiteX36" fmla="*/ 274320 w 1148080"/>
                <a:gd name="connsiteY36" fmla="*/ 1135380 h 1168400"/>
                <a:gd name="connsiteX37" fmla="*/ 304800 w 1148080"/>
                <a:gd name="connsiteY37" fmla="*/ 1140460 h 1168400"/>
                <a:gd name="connsiteX38" fmla="*/ 307340 w 1148080"/>
                <a:gd name="connsiteY38" fmla="*/ 1163320 h 1168400"/>
                <a:gd name="connsiteX39" fmla="*/ 378460 w 1148080"/>
                <a:gd name="connsiteY39" fmla="*/ 1168400 h 1168400"/>
                <a:gd name="connsiteX40" fmla="*/ 401320 w 1148080"/>
                <a:gd name="connsiteY40" fmla="*/ 1104900 h 1168400"/>
                <a:gd name="connsiteX41" fmla="*/ 538480 w 1148080"/>
                <a:gd name="connsiteY41" fmla="*/ 1089660 h 1168400"/>
                <a:gd name="connsiteX42" fmla="*/ 543560 w 1148080"/>
                <a:gd name="connsiteY42" fmla="*/ 1140460 h 1168400"/>
                <a:gd name="connsiteX43" fmla="*/ 571500 w 1148080"/>
                <a:gd name="connsiteY43" fmla="*/ 1135380 h 1168400"/>
                <a:gd name="connsiteX44" fmla="*/ 601980 w 1148080"/>
                <a:gd name="connsiteY44" fmla="*/ 1079500 h 1168400"/>
                <a:gd name="connsiteX45" fmla="*/ 640080 w 1148080"/>
                <a:gd name="connsiteY45" fmla="*/ 1087120 h 1168400"/>
                <a:gd name="connsiteX46" fmla="*/ 690880 w 1148080"/>
                <a:gd name="connsiteY46" fmla="*/ 1079500 h 1168400"/>
                <a:gd name="connsiteX47" fmla="*/ 675640 w 1148080"/>
                <a:gd name="connsiteY47" fmla="*/ 947420 h 1168400"/>
                <a:gd name="connsiteX48" fmla="*/ 835660 w 1148080"/>
                <a:gd name="connsiteY48" fmla="*/ 942340 h 1168400"/>
                <a:gd name="connsiteX49" fmla="*/ 792480 w 1148080"/>
                <a:gd name="connsiteY49" fmla="*/ 835660 h 1168400"/>
                <a:gd name="connsiteX50" fmla="*/ 1038860 w 1148080"/>
                <a:gd name="connsiteY50" fmla="*/ 759460 h 1168400"/>
                <a:gd name="connsiteX51" fmla="*/ 1094740 w 1148080"/>
                <a:gd name="connsiteY51" fmla="*/ 744220 h 1168400"/>
                <a:gd name="connsiteX52" fmla="*/ 1082040 w 1148080"/>
                <a:gd name="connsiteY52" fmla="*/ 716280 h 1168400"/>
                <a:gd name="connsiteX53" fmla="*/ 1033780 w 1148080"/>
                <a:gd name="connsiteY53" fmla="*/ 726440 h 1168400"/>
                <a:gd name="connsiteX54" fmla="*/ 993140 w 1148080"/>
                <a:gd name="connsiteY54" fmla="*/ 650240 h 1168400"/>
                <a:gd name="connsiteX55" fmla="*/ 995680 w 1148080"/>
                <a:gd name="connsiteY55" fmla="*/ 533400 h 1168400"/>
                <a:gd name="connsiteX56" fmla="*/ 1021080 w 1148080"/>
                <a:gd name="connsiteY56" fmla="*/ 535940 h 1168400"/>
                <a:gd name="connsiteX57" fmla="*/ 1033780 w 1148080"/>
                <a:gd name="connsiteY57" fmla="*/ 345440 h 1168400"/>
                <a:gd name="connsiteX58" fmla="*/ 1054100 w 1148080"/>
                <a:gd name="connsiteY58" fmla="*/ 347980 h 1168400"/>
                <a:gd name="connsiteX59" fmla="*/ 1071880 w 1148080"/>
                <a:gd name="connsiteY59" fmla="*/ 325120 h 1168400"/>
                <a:gd name="connsiteX60" fmla="*/ 1074420 w 1148080"/>
                <a:gd name="connsiteY60" fmla="*/ 251460 h 1168400"/>
                <a:gd name="connsiteX61" fmla="*/ 1041400 w 1148080"/>
                <a:gd name="connsiteY61" fmla="*/ 213360 h 1168400"/>
                <a:gd name="connsiteX62" fmla="*/ 1076960 w 1148080"/>
                <a:gd name="connsiteY62" fmla="*/ 175260 h 1168400"/>
                <a:gd name="connsiteX63" fmla="*/ 1148080 w 1148080"/>
                <a:gd name="connsiteY63" fmla="*/ 147320 h 1168400"/>
                <a:gd name="connsiteX64" fmla="*/ 1143000 w 1148080"/>
                <a:gd name="connsiteY64" fmla="*/ 88900 h 116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48080" h="1168400">
                  <a:moveTo>
                    <a:pt x="1143000" y="88900"/>
                  </a:moveTo>
                  <a:lnTo>
                    <a:pt x="1092200" y="93980"/>
                  </a:lnTo>
                  <a:lnTo>
                    <a:pt x="1041400" y="76200"/>
                  </a:lnTo>
                  <a:lnTo>
                    <a:pt x="1003300" y="45720"/>
                  </a:lnTo>
                  <a:lnTo>
                    <a:pt x="977900" y="15240"/>
                  </a:lnTo>
                  <a:lnTo>
                    <a:pt x="891540" y="7620"/>
                  </a:lnTo>
                  <a:lnTo>
                    <a:pt x="858520" y="0"/>
                  </a:lnTo>
                  <a:lnTo>
                    <a:pt x="746760" y="2540"/>
                  </a:lnTo>
                  <a:lnTo>
                    <a:pt x="647700" y="12700"/>
                  </a:lnTo>
                  <a:lnTo>
                    <a:pt x="558800" y="33020"/>
                  </a:lnTo>
                  <a:lnTo>
                    <a:pt x="482600" y="68580"/>
                  </a:lnTo>
                  <a:lnTo>
                    <a:pt x="431800" y="93980"/>
                  </a:lnTo>
                  <a:lnTo>
                    <a:pt x="248920" y="215900"/>
                  </a:lnTo>
                  <a:lnTo>
                    <a:pt x="149860" y="297180"/>
                  </a:lnTo>
                  <a:lnTo>
                    <a:pt x="43180" y="375920"/>
                  </a:lnTo>
                  <a:cubicBezTo>
                    <a:pt x="44027" y="401320"/>
                    <a:pt x="44873" y="426720"/>
                    <a:pt x="45720" y="452120"/>
                  </a:cubicBezTo>
                  <a:lnTo>
                    <a:pt x="0" y="477520"/>
                  </a:lnTo>
                  <a:lnTo>
                    <a:pt x="50800" y="477520"/>
                  </a:lnTo>
                  <a:lnTo>
                    <a:pt x="71120" y="487680"/>
                  </a:lnTo>
                  <a:lnTo>
                    <a:pt x="111760" y="482600"/>
                  </a:lnTo>
                  <a:lnTo>
                    <a:pt x="119380" y="523240"/>
                  </a:lnTo>
                  <a:lnTo>
                    <a:pt x="109220" y="538480"/>
                  </a:lnTo>
                  <a:lnTo>
                    <a:pt x="129540" y="548640"/>
                  </a:lnTo>
                  <a:lnTo>
                    <a:pt x="144780" y="741680"/>
                  </a:lnTo>
                  <a:lnTo>
                    <a:pt x="119380" y="754380"/>
                  </a:lnTo>
                  <a:lnTo>
                    <a:pt x="139700" y="820420"/>
                  </a:lnTo>
                  <a:lnTo>
                    <a:pt x="162560" y="825500"/>
                  </a:lnTo>
                  <a:lnTo>
                    <a:pt x="137160" y="886460"/>
                  </a:lnTo>
                  <a:lnTo>
                    <a:pt x="177800" y="873760"/>
                  </a:lnTo>
                  <a:lnTo>
                    <a:pt x="302260" y="876300"/>
                  </a:lnTo>
                  <a:lnTo>
                    <a:pt x="269240" y="1033780"/>
                  </a:lnTo>
                  <a:lnTo>
                    <a:pt x="187960" y="1013460"/>
                  </a:lnTo>
                  <a:lnTo>
                    <a:pt x="172720" y="1076960"/>
                  </a:lnTo>
                  <a:lnTo>
                    <a:pt x="210820" y="1074420"/>
                  </a:lnTo>
                  <a:lnTo>
                    <a:pt x="226060" y="1150620"/>
                  </a:lnTo>
                  <a:lnTo>
                    <a:pt x="256540" y="1150620"/>
                  </a:lnTo>
                  <a:lnTo>
                    <a:pt x="274320" y="1135380"/>
                  </a:lnTo>
                  <a:lnTo>
                    <a:pt x="304800" y="1140460"/>
                  </a:lnTo>
                  <a:lnTo>
                    <a:pt x="307340" y="1163320"/>
                  </a:lnTo>
                  <a:lnTo>
                    <a:pt x="378460" y="1168400"/>
                  </a:lnTo>
                  <a:lnTo>
                    <a:pt x="401320" y="1104900"/>
                  </a:lnTo>
                  <a:lnTo>
                    <a:pt x="538480" y="1089660"/>
                  </a:lnTo>
                  <a:lnTo>
                    <a:pt x="543560" y="1140460"/>
                  </a:lnTo>
                  <a:lnTo>
                    <a:pt x="571500" y="1135380"/>
                  </a:lnTo>
                  <a:lnTo>
                    <a:pt x="601980" y="1079500"/>
                  </a:lnTo>
                  <a:lnTo>
                    <a:pt x="640080" y="1087120"/>
                  </a:lnTo>
                  <a:lnTo>
                    <a:pt x="690880" y="1079500"/>
                  </a:lnTo>
                  <a:lnTo>
                    <a:pt x="675640" y="947420"/>
                  </a:lnTo>
                  <a:lnTo>
                    <a:pt x="835660" y="942340"/>
                  </a:lnTo>
                  <a:lnTo>
                    <a:pt x="792480" y="835660"/>
                  </a:lnTo>
                  <a:lnTo>
                    <a:pt x="1038860" y="759460"/>
                  </a:lnTo>
                  <a:lnTo>
                    <a:pt x="1094740" y="744220"/>
                  </a:lnTo>
                  <a:lnTo>
                    <a:pt x="1082040" y="716280"/>
                  </a:lnTo>
                  <a:lnTo>
                    <a:pt x="1033780" y="726440"/>
                  </a:lnTo>
                  <a:lnTo>
                    <a:pt x="993140" y="650240"/>
                  </a:lnTo>
                  <a:cubicBezTo>
                    <a:pt x="993987" y="611293"/>
                    <a:pt x="994833" y="572347"/>
                    <a:pt x="995680" y="533400"/>
                  </a:cubicBezTo>
                  <a:lnTo>
                    <a:pt x="1021080" y="535940"/>
                  </a:lnTo>
                  <a:lnTo>
                    <a:pt x="1033780" y="345440"/>
                  </a:lnTo>
                  <a:lnTo>
                    <a:pt x="1054100" y="347980"/>
                  </a:lnTo>
                  <a:lnTo>
                    <a:pt x="1071880" y="325120"/>
                  </a:lnTo>
                  <a:cubicBezTo>
                    <a:pt x="1072727" y="300567"/>
                    <a:pt x="1073573" y="276013"/>
                    <a:pt x="1074420" y="251460"/>
                  </a:cubicBezTo>
                  <a:lnTo>
                    <a:pt x="1041400" y="213360"/>
                  </a:lnTo>
                  <a:lnTo>
                    <a:pt x="1076960" y="175260"/>
                  </a:lnTo>
                  <a:lnTo>
                    <a:pt x="1148080" y="147320"/>
                  </a:lnTo>
                  <a:lnTo>
                    <a:pt x="1143000" y="8890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Leoncin</a:t>
              </a:r>
            </a:p>
          </p:txBody>
        </p:sp>
        <p:sp>
          <p:nvSpPr>
            <p:cNvPr id="46" name="Legionowo">
              <a:extLst>
                <a:ext uri="{FF2B5EF4-FFF2-40B4-BE49-F238E27FC236}">
                  <a16:creationId xmlns:a16="http://schemas.microsoft.com/office/drawing/2014/main" id="{69B40F1B-035E-C02A-4A7B-2670C81673BF}"/>
                </a:ext>
              </a:extLst>
            </p:cNvPr>
            <p:cNvSpPr>
              <a:spLocks/>
            </p:cNvSpPr>
            <p:nvPr/>
          </p:nvSpPr>
          <p:spPr>
            <a:xfrm>
              <a:off x="5892997" y="1894921"/>
              <a:ext cx="414096" cy="330742"/>
            </a:xfrm>
            <a:custGeom>
              <a:avLst/>
              <a:gdLst>
                <a:gd name="connsiteX0" fmla="*/ 156401 w 455128"/>
                <a:gd name="connsiteY0" fmla="*/ 14649 h 340410"/>
                <a:gd name="connsiteX1" fmla="*/ 205931 w 455128"/>
                <a:gd name="connsiteY1" fmla="*/ 37509 h 340410"/>
                <a:gd name="connsiteX2" fmla="*/ 194501 w 455128"/>
                <a:gd name="connsiteY2" fmla="*/ 58464 h 340410"/>
                <a:gd name="connsiteX3" fmla="*/ 244031 w 455128"/>
                <a:gd name="connsiteY3" fmla="*/ 87039 h 340410"/>
                <a:gd name="connsiteX4" fmla="*/ 291656 w 455128"/>
                <a:gd name="connsiteY4" fmla="*/ 56559 h 340410"/>
                <a:gd name="connsiteX5" fmla="*/ 328499 w 455128"/>
                <a:gd name="connsiteY5" fmla="*/ 80243 h 340410"/>
                <a:gd name="connsiteX6" fmla="*/ 299275 w 455128"/>
                <a:gd name="connsiteY6" fmla="*/ 128949 h 340410"/>
                <a:gd name="connsiteX7" fmla="*/ 354520 w 455128"/>
                <a:gd name="connsiteY7" fmla="*/ 189909 h 340410"/>
                <a:gd name="connsiteX8" fmla="*/ 392620 w 455128"/>
                <a:gd name="connsiteY8" fmla="*/ 159429 h 340410"/>
                <a:gd name="connsiteX9" fmla="*/ 407860 w 455128"/>
                <a:gd name="connsiteY9" fmla="*/ 184194 h 340410"/>
                <a:gd name="connsiteX10" fmla="*/ 367855 w 455128"/>
                <a:gd name="connsiteY10" fmla="*/ 220389 h 340410"/>
                <a:gd name="connsiteX11" fmla="*/ 367989 w 455128"/>
                <a:gd name="connsiteY11" fmla="*/ 220578 h 340410"/>
                <a:gd name="connsiteX12" fmla="*/ 339090 w 455128"/>
                <a:gd name="connsiteY12" fmla="*/ 214680 h 340410"/>
                <a:gd name="connsiteX13" fmla="*/ 295275 w 455128"/>
                <a:gd name="connsiteY13" fmla="*/ 254685 h 340410"/>
                <a:gd name="connsiteX14" fmla="*/ 295275 w 455128"/>
                <a:gd name="connsiteY14" fmla="*/ 292785 h 340410"/>
                <a:gd name="connsiteX15" fmla="*/ 240030 w 455128"/>
                <a:gd name="connsiteY15" fmla="*/ 245160 h 340410"/>
                <a:gd name="connsiteX16" fmla="*/ 180975 w 455128"/>
                <a:gd name="connsiteY16" fmla="*/ 340410 h 340410"/>
                <a:gd name="connsiteX17" fmla="*/ 108585 w 455128"/>
                <a:gd name="connsiteY17" fmla="*/ 321360 h 340410"/>
                <a:gd name="connsiteX18" fmla="*/ 38100 w 455128"/>
                <a:gd name="connsiteY18" fmla="*/ 269925 h 340410"/>
                <a:gd name="connsiteX19" fmla="*/ 24765 w 455128"/>
                <a:gd name="connsiteY19" fmla="*/ 229920 h 340410"/>
                <a:gd name="connsiteX20" fmla="*/ 17145 w 455128"/>
                <a:gd name="connsiteY20" fmla="*/ 167055 h 340410"/>
                <a:gd name="connsiteX21" fmla="*/ 47625 w 455128"/>
                <a:gd name="connsiteY21" fmla="*/ 155625 h 340410"/>
                <a:gd name="connsiteX22" fmla="*/ 0 w 455128"/>
                <a:gd name="connsiteY22" fmla="*/ 121335 h 340410"/>
                <a:gd name="connsiteX23" fmla="*/ 27165 w 455128"/>
                <a:gd name="connsiteY23" fmla="*/ 39842 h 340410"/>
                <a:gd name="connsiteX24" fmla="*/ 93536 w 455128"/>
                <a:gd name="connsiteY24" fmla="*/ 87039 h 340410"/>
                <a:gd name="connsiteX25" fmla="*/ 122111 w 455128"/>
                <a:gd name="connsiteY25" fmla="*/ 35604 h 340410"/>
                <a:gd name="connsiteX26" fmla="*/ 455058 w 455128"/>
                <a:gd name="connsiteY26" fmla="*/ 0 h 340410"/>
                <a:gd name="connsiteX27" fmla="*/ 455128 w 455128"/>
                <a:gd name="connsiteY27" fmla="*/ 81 h 340410"/>
                <a:gd name="connsiteX28" fmla="*/ 432816 w 455128"/>
                <a:gd name="connsiteY28" fmla="*/ 73391 h 340410"/>
                <a:gd name="connsiteX29" fmla="*/ 432716 w 455128"/>
                <a:gd name="connsiteY29" fmla="*/ 73408 h 340410"/>
                <a:gd name="connsiteX0" fmla="*/ 156401 w 455128"/>
                <a:gd name="connsiteY0" fmla="*/ 14568 h 340329"/>
                <a:gd name="connsiteX1" fmla="*/ 205931 w 455128"/>
                <a:gd name="connsiteY1" fmla="*/ 37428 h 340329"/>
                <a:gd name="connsiteX2" fmla="*/ 194501 w 455128"/>
                <a:gd name="connsiteY2" fmla="*/ 58383 h 340329"/>
                <a:gd name="connsiteX3" fmla="*/ 244031 w 455128"/>
                <a:gd name="connsiteY3" fmla="*/ 86958 h 340329"/>
                <a:gd name="connsiteX4" fmla="*/ 291656 w 455128"/>
                <a:gd name="connsiteY4" fmla="*/ 56478 h 340329"/>
                <a:gd name="connsiteX5" fmla="*/ 328499 w 455128"/>
                <a:gd name="connsiteY5" fmla="*/ 80162 h 340329"/>
                <a:gd name="connsiteX6" fmla="*/ 299275 w 455128"/>
                <a:gd name="connsiteY6" fmla="*/ 128868 h 340329"/>
                <a:gd name="connsiteX7" fmla="*/ 354520 w 455128"/>
                <a:gd name="connsiteY7" fmla="*/ 189828 h 340329"/>
                <a:gd name="connsiteX8" fmla="*/ 392620 w 455128"/>
                <a:gd name="connsiteY8" fmla="*/ 159348 h 340329"/>
                <a:gd name="connsiteX9" fmla="*/ 407860 w 455128"/>
                <a:gd name="connsiteY9" fmla="*/ 184113 h 340329"/>
                <a:gd name="connsiteX10" fmla="*/ 367855 w 455128"/>
                <a:gd name="connsiteY10" fmla="*/ 220308 h 340329"/>
                <a:gd name="connsiteX11" fmla="*/ 367989 w 455128"/>
                <a:gd name="connsiteY11" fmla="*/ 220497 h 340329"/>
                <a:gd name="connsiteX12" fmla="*/ 339090 w 455128"/>
                <a:gd name="connsiteY12" fmla="*/ 214599 h 340329"/>
                <a:gd name="connsiteX13" fmla="*/ 295275 w 455128"/>
                <a:gd name="connsiteY13" fmla="*/ 254604 h 340329"/>
                <a:gd name="connsiteX14" fmla="*/ 295275 w 455128"/>
                <a:gd name="connsiteY14" fmla="*/ 292704 h 340329"/>
                <a:gd name="connsiteX15" fmla="*/ 240030 w 455128"/>
                <a:gd name="connsiteY15" fmla="*/ 245079 h 340329"/>
                <a:gd name="connsiteX16" fmla="*/ 180975 w 455128"/>
                <a:gd name="connsiteY16" fmla="*/ 340329 h 340329"/>
                <a:gd name="connsiteX17" fmla="*/ 108585 w 455128"/>
                <a:gd name="connsiteY17" fmla="*/ 321279 h 340329"/>
                <a:gd name="connsiteX18" fmla="*/ 38100 w 455128"/>
                <a:gd name="connsiteY18" fmla="*/ 269844 h 340329"/>
                <a:gd name="connsiteX19" fmla="*/ 24765 w 455128"/>
                <a:gd name="connsiteY19" fmla="*/ 229839 h 340329"/>
                <a:gd name="connsiteX20" fmla="*/ 17145 w 455128"/>
                <a:gd name="connsiteY20" fmla="*/ 166974 h 340329"/>
                <a:gd name="connsiteX21" fmla="*/ 47625 w 455128"/>
                <a:gd name="connsiteY21" fmla="*/ 155544 h 340329"/>
                <a:gd name="connsiteX22" fmla="*/ 0 w 455128"/>
                <a:gd name="connsiteY22" fmla="*/ 121254 h 340329"/>
                <a:gd name="connsiteX23" fmla="*/ 27165 w 455128"/>
                <a:gd name="connsiteY23" fmla="*/ 39761 h 340329"/>
                <a:gd name="connsiteX24" fmla="*/ 93536 w 455128"/>
                <a:gd name="connsiteY24" fmla="*/ 86958 h 340329"/>
                <a:gd name="connsiteX25" fmla="*/ 122111 w 455128"/>
                <a:gd name="connsiteY25" fmla="*/ 35523 h 340329"/>
                <a:gd name="connsiteX26" fmla="*/ 156401 w 455128"/>
                <a:gd name="connsiteY26" fmla="*/ 14568 h 340329"/>
                <a:gd name="connsiteX27" fmla="*/ 432716 w 455128"/>
                <a:gd name="connsiteY27" fmla="*/ 73327 h 340329"/>
                <a:gd name="connsiteX28" fmla="*/ 455128 w 455128"/>
                <a:gd name="connsiteY28" fmla="*/ 0 h 340329"/>
                <a:gd name="connsiteX29" fmla="*/ 432816 w 455128"/>
                <a:gd name="connsiteY29" fmla="*/ 73310 h 340329"/>
                <a:gd name="connsiteX30" fmla="*/ 432716 w 455128"/>
                <a:gd name="connsiteY30" fmla="*/ 73327 h 340329"/>
                <a:gd name="connsiteX0" fmla="*/ 156401 w 432816"/>
                <a:gd name="connsiteY0" fmla="*/ 0 h 325761"/>
                <a:gd name="connsiteX1" fmla="*/ 205931 w 432816"/>
                <a:gd name="connsiteY1" fmla="*/ 22860 h 325761"/>
                <a:gd name="connsiteX2" fmla="*/ 194501 w 432816"/>
                <a:gd name="connsiteY2" fmla="*/ 43815 h 325761"/>
                <a:gd name="connsiteX3" fmla="*/ 244031 w 432816"/>
                <a:gd name="connsiteY3" fmla="*/ 72390 h 325761"/>
                <a:gd name="connsiteX4" fmla="*/ 291656 w 432816"/>
                <a:gd name="connsiteY4" fmla="*/ 41910 h 325761"/>
                <a:gd name="connsiteX5" fmla="*/ 328499 w 432816"/>
                <a:gd name="connsiteY5" fmla="*/ 65594 h 325761"/>
                <a:gd name="connsiteX6" fmla="*/ 299275 w 432816"/>
                <a:gd name="connsiteY6" fmla="*/ 114300 h 325761"/>
                <a:gd name="connsiteX7" fmla="*/ 354520 w 432816"/>
                <a:gd name="connsiteY7" fmla="*/ 175260 h 325761"/>
                <a:gd name="connsiteX8" fmla="*/ 392620 w 432816"/>
                <a:gd name="connsiteY8" fmla="*/ 144780 h 325761"/>
                <a:gd name="connsiteX9" fmla="*/ 407860 w 432816"/>
                <a:gd name="connsiteY9" fmla="*/ 169545 h 325761"/>
                <a:gd name="connsiteX10" fmla="*/ 367855 w 432816"/>
                <a:gd name="connsiteY10" fmla="*/ 205740 h 325761"/>
                <a:gd name="connsiteX11" fmla="*/ 367989 w 432816"/>
                <a:gd name="connsiteY11" fmla="*/ 205929 h 325761"/>
                <a:gd name="connsiteX12" fmla="*/ 339090 w 432816"/>
                <a:gd name="connsiteY12" fmla="*/ 200031 h 325761"/>
                <a:gd name="connsiteX13" fmla="*/ 295275 w 432816"/>
                <a:gd name="connsiteY13" fmla="*/ 240036 h 325761"/>
                <a:gd name="connsiteX14" fmla="*/ 295275 w 432816"/>
                <a:gd name="connsiteY14" fmla="*/ 278136 h 325761"/>
                <a:gd name="connsiteX15" fmla="*/ 240030 w 432816"/>
                <a:gd name="connsiteY15" fmla="*/ 230511 h 325761"/>
                <a:gd name="connsiteX16" fmla="*/ 180975 w 432816"/>
                <a:gd name="connsiteY16" fmla="*/ 325761 h 325761"/>
                <a:gd name="connsiteX17" fmla="*/ 108585 w 432816"/>
                <a:gd name="connsiteY17" fmla="*/ 306711 h 325761"/>
                <a:gd name="connsiteX18" fmla="*/ 38100 w 432816"/>
                <a:gd name="connsiteY18" fmla="*/ 255276 h 325761"/>
                <a:gd name="connsiteX19" fmla="*/ 24765 w 432816"/>
                <a:gd name="connsiteY19" fmla="*/ 215271 h 325761"/>
                <a:gd name="connsiteX20" fmla="*/ 17145 w 432816"/>
                <a:gd name="connsiteY20" fmla="*/ 152406 h 325761"/>
                <a:gd name="connsiteX21" fmla="*/ 47625 w 432816"/>
                <a:gd name="connsiteY21" fmla="*/ 140976 h 325761"/>
                <a:gd name="connsiteX22" fmla="*/ 0 w 432816"/>
                <a:gd name="connsiteY22" fmla="*/ 106686 h 325761"/>
                <a:gd name="connsiteX23" fmla="*/ 27165 w 432816"/>
                <a:gd name="connsiteY23" fmla="*/ 25193 h 325761"/>
                <a:gd name="connsiteX24" fmla="*/ 93536 w 432816"/>
                <a:gd name="connsiteY24" fmla="*/ 72390 h 325761"/>
                <a:gd name="connsiteX25" fmla="*/ 122111 w 432816"/>
                <a:gd name="connsiteY25" fmla="*/ 20955 h 325761"/>
                <a:gd name="connsiteX26" fmla="*/ 156401 w 432816"/>
                <a:gd name="connsiteY26" fmla="*/ 0 h 325761"/>
                <a:gd name="connsiteX27" fmla="*/ 432716 w 432816"/>
                <a:gd name="connsiteY27" fmla="*/ 58759 h 325761"/>
                <a:gd name="connsiteX28" fmla="*/ 432816 w 432816"/>
                <a:gd name="connsiteY28" fmla="*/ 58742 h 325761"/>
                <a:gd name="connsiteX29" fmla="*/ 432716 w 432816"/>
                <a:gd name="connsiteY29" fmla="*/ 58759 h 325761"/>
                <a:gd name="connsiteX0" fmla="*/ 156401 w 407860"/>
                <a:gd name="connsiteY0" fmla="*/ 0 h 325761"/>
                <a:gd name="connsiteX1" fmla="*/ 205931 w 407860"/>
                <a:gd name="connsiteY1" fmla="*/ 22860 h 325761"/>
                <a:gd name="connsiteX2" fmla="*/ 194501 w 407860"/>
                <a:gd name="connsiteY2" fmla="*/ 43815 h 325761"/>
                <a:gd name="connsiteX3" fmla="*/ 244031 w 407860"/>
                <a:gd name="connsiteY3" fmla="*/ 72390 h 325761"/>
                <a:gd name="connsiteX4" fmla="*/ 291656 w 407860"/>
                <a:gd name="connsiteY4" fmla="*/ 41910 h 325761"/>
                <a:gd name="connsiteX5" fmla="*/ 328499 w 407860"/>
                <a:gd name="connsiteY5" fmla="*/ 65594 h 325761"/>
                <a:gd name="connsiteX6" fmla="*/ 299275 w 407860"/>
                <a:gd name="connsiteY6" fmla="*/ 114300 h 325761"/>
                <a:gd name="connsiteX7" fmla="*/ 354520 w 407860"/>
                <a:gd name="connsiteY7" fmla="*/ 175260 h 325761"/>
                <a:gd name="connsiteX8" fmla="*/ 392620 w 407860"/>
                <a:gd name="connsiteY8" fmla="*/ 144780 h 325761"/>
                <a:gd name="connsiteX9" fmla="*/ 407860 w 407860"/>
                <a:gd name="connsiteY9" fmla="*/ 169545 h 325761"/>
                <a:gd name="connsiteX10" fmla="*/ 367855 w 407860"/>
                <a:gd name="connsiteY10" fmla="*/ 205740 h 325761"/>
                <a:gd name="connsiteX11" fmla="*/ 367989 w 407860"/>
                <a:gd name="connsiteY11" fmla="*/ 205929 h 325761"/>
                <a:gd name="connsiteX12" fmla="*/ 339090 w 407860"/>
                <a:gd name="connsiteY12" fmla="*/ 200031 h 325761"/>
                <a:gd name="connsiteX13" fmla="*/ 295275 w 407860"/>
                <a:gd name="connsiteY13" fmla="*/ 240036 h 325761"/>
                <a:gd name="connsiteX14" fmla="*/ 295275 w 407860"/>
                <a:gd name="connsiteY14" fmla="*/ 278136 h 325761"/>
                <a:gd name="connsiteX15" fmla="*/ 240030 w 407860"/>
                <a:gd name="connsiteY15" fmla="*/ 230511 h 325761"/>
                <a:gd name="connsiteX16" fmla="*/ 180975 w 407860"/>
                <a:gd name="connsiteY16" fmla="*/ 325761 h 325761"/>
                <a:gd name="connsiteX17" fmla="*/ 108585 w 407860"/>
                <a:gd name="connsiteY17" fmla="*/ 306711 h 325761"/>
                <a:gd name="connsiteX18" fmla="*/ 38100 w 407860"/>
                <a:gd name="connsiteY18" fmla="*/ 255276 h 325761"/>
                <a:gd name="connsiteX19" fmla="*/ 24765 w 407860"/>
                <a:gd name="connsiteY19" fmla="*/ 215271 h 325761"/>
                <a:gd name="connsiteX20" fmla="*/ 17145 w 407860"/>
                <a:gd name="connsiteY20" fmla="*/ 152406 h 325761"/>
                <a:gd name="connsiteX21" fmla="*/ 47625 w 407860"/>
                <a:gd name="connsiteY21" fmla="*/ 140976 h 325761"/>
                <a:gd name="connsiteX22" fmla="*/ 0 w 407860"/>
                <a:gd name="connsiteY22" fmla="*/ 106686 h 325761"/>
                <a:gd name="connsiteX23" fmla="*/ 27165 w 407860"/>
                <a:gd name="connsiteY23" fmla="*/ 25193 h 325761"/>
                <a:gd name="connsiteX24" fmla="*/ 93536 w 407860"/>
                <a:gd name="connsiteY24" fmla="*/ 72390 h 325761"/>
                <a:gd name="connsiteX25" fmla="*/ 122111 w 407860"/>
                <a:gd name="connsiteY25" fmla="*/ 20955 h 325761"/>
                <a:gd name="connsiteX26" fmla="*/ 156401 w 407860"/>
                <a:gd name="connsiteY26" fmla="*/ 0 h 32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860" h="325761">
                  <a:moveTo>
                    <a:pt x="156401" y="0"/>
                  </a:moveTo>
                  <a:lnTo>
                    <a:pt x="205931" y="22860"/>
                  </a:lnTo>
                  <a:lnTo>
                    <a:pt x="194501" y="43815"/>
                  </a:lnTo>
                  <a:lnTo>
                    <a:pt x="244031" y="72390"/>
                  </a:lnTo>
                  <a:lnTo>
                    <a:pt x="291656" y="41910"/>
                  </a:lnTo>
                  <a:lnTo>
                    <a:pt x="328499" y="65594"/>
                  </a:lnTo>
                  <a:lnTo>
                    <a:pt x="299275" y="114300"/>
                  </a:lnTo>
                  <a:lnTo>
                    <a:pt x="354520" y="175260"/>
                  </a:lnTo>
                  <a:lnTo>
                    <a:pt x="392620" y="144780"/>
                  </a:lnTo>
                  <a:lnTo>
                    <a:pt x="407860" y="169545"/>
                  </a:lnTo>
                  <a:lnTo>
                    <a:pt x="367855" y="205740"/>
                  </a:lnTo>
                  <a:cubicBezTo>
                    <a:pt x="367900" y="205803"/>
                    <a:pt x="367944" y="205866"/>
                    <a:pt x="367989" y="205929"/>
                  </a:cubicBezTo>
                  <a:lnTo>
                    <a:pt x="339090" y="200031"/>
                  </a:lnTo>
                  <a:lnTo>
                    <a:pt x="295275" y="240036"/>
                  </a:lnTo>
                  <a:lnTo>
                    <a:pt x="295275" y="278136"/>
                  </a:lnTo>
                  <a:lnTo>
                    <a:pt x="240030" y="230511"/>
                  </a:lnTo>
                  <a:lnTo>
                    <a:pt x="180975" y="325761"/>
                  </a:lnTo>
                  <a:lnTo>
                    <a:pt x="108585" y="306711"/>
                  </a:lnTo>
                  <a:lnTo>
                    <a:pt x="38100" y="255276"/>
                  </a:lnTo>
                  <a:lnTo>
                    <a:pt x="24765" y="215271"/>
                  </a:lnTo>
                  <a:lnTo>
                    <a:pt x="17145" y="152406"/>
                  </a:lnTo>
                  <a:lnTo>
                    <a:pt x="47625" y="140976"/>
                  </a:lnTo>
                  <a:lnTo>
                    <a:pt x="0" y="106686"/>
                  </a:lnTo>
                  <a:lnTo>
                    <a:pt x="27165" y="25193"/>
                  </a:lnTo>
                  <a:lnTo>
                    <a:pt x="93536" y="72390"/>
                  </a:lnTo>
                  <a:lnTo>
                    <a:pt x="122111" y="20955"/>
                  </a:lnTo>
                  <a:lnTo>
                    <a:pt x="156401" y="0"/>
                  </a:lnTo>
                  <a:close/>
                </a:path>
              </a:pathLst>
            </a:custGeom>
            <a:solidFill>
              <a:srgbClr val="87237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7200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Leg.</a:t>
              </a:r>
            </a:p>
          </p:txBody>
        </p:sp>
        <p:sp>
          <p:nvSpPr>
            <p:cNvPr id="47" name="Latowicz">
              <a:extLst>
                <a:ext uri="{FF2B5EF4-FFF2-40B4-BE49-F238E27FC236}">
                  <a16:creationId xmlns:a16="http://schemas.microsoft.com/office/drawing/2014/main" id="{65805BA6-CB17-198F-903A-8207874883D2}"/>
                </a:ext>
              </a:extLst>
            </p:cNvPr>
            <p:cNvSpPr/>
            <p:nvPr/>
          </p:nvSpPr>
          <p:spPr>
            <a:xfrm>
              <a:off x="9786400" y="4536946"/>
              <a:ext cx="1199160" cy="899370"/>
            </a:xfrm>
            <a:custGeom>
              <a:avLst/>
              <a:gdLst>
                <a:gd name="connsiteX0" fmla="*/ 883920 w 1181100"/>
                <a:gd name="connsiteY0" fmla="*/ 697230 h 885825"/>
                <a:gd name="connsiteX1" fmla="*/ 842010 w 1181100"/>
                <a:gd name="connsiteY1" fmla="*/ 765810 h 885825"/>
                <a:gd name="connsiteX2" fmla="*/ 857250 w 1181100"/>
                <a:gd name="connsiteY2" fmla="*/ 790575 h 885825"/>
                <a:gd name="connsiteX3" fmla="*/ 842010 w 1181100"/>
                <a:gd name="connsiteY3" fmla="*/ 838200 h 885825"/>
                <a:gd name="connsiteX4" fmla="*/ 817245 w 1181100"/>
                <a:gd name="connsiteY4" fmla="*/ 834390 h 885825"/>
                <a:gd name="connsiteX5" fmla="*/ 802005 w 1181100"/>
                <a:gd name="connsiteY5" fmla="*/ 874395 h 885825"/>
                <a:gd name="connsiteX6" fmla="*/ 788670 w 1181100"/>
                <a:gd name="connsiteY6" fmla="*/ 859155 h 885825"/>
                <a:gd name="connsiteX7" fmla="*/ 746760 w 1181100"/>
                <a:gd name="connsiteY7" fmla="*/ 868680 h 885825"/>
                <a:gd name="connsiteX8" fmla="*/ 737235 w 1181100"/>
                <a:gd name="connsiteY8" fmla="*/ 885825 h 885825"/>
                <a:gd name="connsiteX9" fmla="*/ 594360 w 1181100"/>
                <a:gd name="connsiteY9" fmla="*/ 878205 h 885825"/>
                <a:gd name="connsiteX10" fmla="*/ 588645 w 1181100"/>
                <a:gd name="connsiteY10" fmla="*/ 862965 h 885825"/>
                <a:gd name="connsiteX11" fmla="*/ 607695 w 1181100"/>
                <a:gd name="connsiteY11" fmla="*/ 845820 h 885825"/>
                <a:gd name="connsiteX12" fmla="*/ 558165 w 1181100"/>
                <a:gd name="connsiteY12" fmla="*/ 819150 h 885825"/>
                <a:gd name="connsiteX13" fmla="*/ 558165 w 1181100"/>
                <a:gd name="connsiteY13" fmla="*/ 790575 h 885825"/>
                <a:gd name="connsiteX14" fmla="*/ 520065 w 1181100"/>
                <a:gd name="connsiteY14" fmla="*/ 782955 h 885825"/>
                <a:gd name="connsiteX15" fmla="*/ 510540 w 1181100"/>
                <a:gd name="connsiteY15" fmla="*/ 758190 h 885825"/>
                <a:gd name="connsiteX16" fmla="*/ 476250 w 1181100"/>
                <a:gd name="connsiteY16" fmla="*/ 771525 h 885825"/>
                <a:gd name="connsiteX17" fmla="*/ 462915 w 1181100"/>
                <a:gd name="connsiteY17" fmla="*/ 750570 h 885825"/>
                <a:gd name="connsiteX18" fmla="*/ 428625 w 1181100"/>
                <a:gd name="connsiteY18" fmla="*/ 760095 h 885825"/>
                <a:gd name="connsiteX19" fmla="*/ 424815 w 1181100"/>
                <a:gd name="connsiteY19" fmla="*/ 716280 h 885825"/>
                <a:gd name="connsiteX20" fmla="*/ 405765 w 1181100"/>
                <a:gd name="connsiteY20" fmla="*/ 733425 h 885825"/>
                <a:gd name="connsiteX21" fmla="*/ 289560 w 1181100"/>
                <a:gd name="connsiteY21" fmla="*/ 704850 h 885825"/>
                <a:gd name="connsiteX22" fmla="*/ 289560 w 1181100"/>
                <a:gd name="connsiteY22" fmla="*/ 676275 h 885825"/>
                <a:gd name="connsiteX23" fmla="*/ 236220 w 1181100"/>
                <a:gd name="connsiteY23" fmla="*/ 630555 h 885825"/>
                <a:gd name="connsiteX24" fmla="*/ 260985 w 1181100"/>
                <a:gd name="connsiteY24" fmla="*/ 609600 h 885825"/>
                <a:gd name="connsiteX25" fmla="*/ 146685 w 1181100"/>
                <a:gd name="connsiteY25" fmla="*/ 582930 h 885825"/>
                <a:gd name="connsiteX26" fmla="*/ 114300 w 1181100"/>
                <a:gd name="connsiteY26" fmla="*/ 581025 h 885825"/>
                <a:gd name="connsiteX27" fmla="*/ 22860 w 1181100"/>
                <a:gd name="connsiteY27" fmla="*/ 474345 h 885825"/>
                <a:gd name="connsiteX28" fmla="*/ 0 w 1181100"/>
                <a:gd name="connsiteY28" fmla="*/ 438150 h 885825"/>
                <a:gd name="connsiteX29" fmla="*/ 38100 w 1181100"/>
                <a:gd name="connsiteY29" fmla="*/ 419100 h 885825"/>
                <a:gd name="connsiteX30" fmla="*/ 30480 w 1181100"/>
                <a:gd name="connsiteY30" fmla="*/ 369570 h 885825"/>
                <a:gd name="connsiteX31" fmla="*/ 64770 w 1181100"/>
                <a:gd name="connsiteY31" fmla="*/ 356235 h 885825"/>
                <a:gd name="connsiteX32" fmla="*/ 76200 w 1181100"/>
                <a:gd name="connsiteY32" fmla="*/ 304800 h 885825"/>
                <a:gd name="connsiteX33" fmla="*/ 133350 w 1181100"/>
                <a:gd name="connsiteY33" fmla="*/ 302895 h 885825"/>
                <a:gd name="connsiteX34" fmla="*/ 182880 w 1181100"/>
                <a:gd name="connsiteY34" fmla="*/ 304800 h 885825"/>
                <a:gd name="connsiteX35" fmla="*/ 230505 w 1181100"/>
                <a:gd name="connsiteY35" fmla="*/ 266700 h 885825"/>
                <a:gd name="connsiteX36" fmla="*/ 289560 w 1181100"/>
                <a:gd name="connsiteY36" fmla="*/ 257175 h 885825"/>
                <a:gd name="connsiteX37" fmla="*/ 407670 w 1181100"/>
                <a:gd name="connsiteY37" fmla="*/ 171450 h 885825"/>
                <a:gd name="connsiteX38" fmla="*/ 436245 w 1181100"/>
                <a:gd name="connsiteY38" fmla="*/ 161925 h 885825"/>
                <a:gd name="connsiteX39" fmla="*/ 510540 w 1181100"/>
                <a:gd name="connsiteY39" fmla="*/ 87630 h 885825"/>
                <a:gd name="connsiteX40" fmla="*/ 552450 w 1181100"/>
                <a:gd name="connsiteY40" fmla="*/ 80010 h 885825"/>
                <a:gd name="connsiteX41" fmla="*/ 590550 w 1181100"/>
                <a:gd name="connsiteY41" fmla="*/ 38100 h 885825"/>
                <a:gd name="connsiteX42" fmla="*/ 659130 w 1181100"/>
                <a:gd name="connsiteY42" fmla="*/ 40005 h 885825"/>
                <a:gd name="connsiteX43" fmla="*/ 693420 w 1181100"/>
                <a:gd name="connsiteY43" fmla="*/ 19050 h 885825"/>
                <a:gd name="connsiteX44" fmla="*/ 769620 w 1181100"/>
                <a:gd name="connsiteY44" fmla="*/ 0 h 885825"/>
                <a:gd name="connsiteX45" fmla="*/ 802005 w 1181100"/>
                <a:gd name="connsiteY45" fmla="*/ 19050 h 885825"/>
                <a:gd name="connsiteX46" fmla="*/ 843915 w 1181100"/>
                <a:gd name="connsiteY46" fmla="*/ 28575 h 885825"/>
                <a:gd name="connsiteX47" fmla="*/ 893445 w 1181100"/>
                <a:gd name="connsiteY47" fmla="*/ 108585 h 885825"/>
                <a:gd name="connsiteX48" fmla="*/ 933450 w 1181100"/>
                <a:gd name="connsiteY48" fmla="*/ 121920 h 885825"/>
                <a:gd name="connsiteX49" fmla="*/ 923925 w 1181100"/>
                <a:gd name="connsiteY49" fmla="*/ 180975 h 885825"/>
                <a:gd name="connsiteX50" fmla="*/ 870585 w 1181100"/>
                <a:gd name="connsiteY50" fmla="*/ 219075 h 885825"/>
                <a:gd name="connsiteX51" fmla="*/ 840105 w 1181100"/>
                <a:gd name="connsiteY51" fmla="*/ 280035 h 885825"/>
                <a:gd name="connsiteX52" fmla="*/ 887730 w 1181100"/>
                <a:gd name="connsiteY52" fmla="*/ 335280 h 885825"/>
                <a:gd name="connsiteX53" fmla="*/ 1034415 w 1181100"/>
                <a:gd name="connsiteY53" fmla="*/ 333375 h 885825"/>
                <a:gd name="connsiteX54" fmla="*/ 1045845 w 1181100"/>
                <a:gd name="connsiteY54" fmla="*/ 356235 h 885825"/>
                <a:gd name="connsiteX55" fmla="*/ 1083945 w 1181100"/>
                <a:gd name="connsiteY55" fmla="*/ 358140 h 885825"/>
                <a:gd name="connsiteX56" fmla="*/ 1089660 w 1181100"/>
                <a:gd name="connsiteY56" fmla="*/ 417195 h 885825"/>
                <a:gd name="connsiteX57" fmla="*/ 1110615 w 1181100"/>
                <a:gd name="connsiteY57" fmla="*/ 447675 h 885825"/>
                <a:gd name="connsiteX58" fmla="*/ 1171575 w 1181100"/>
                <a:gd name="connsiteY58" fmla="*/ 481965 h 885825"/>
                <a:gd name="connsiteX59" fmla="*/ 1171575 w 1181100"/>
                <a:gd name="connsiteY59" fmla="*/ 514350 h 885825"/>
                <a:gd name="connsiteX60" fmla="*/ 1144905 w 1181100"/>
                <a:gd name="connsiteY60" fmla="*/ 541020 h 885825"/>
                <a:gd name="connsiteX61" fmla="*/ 1181100 w 1181100"/>
                <a:gd name="connsiteY61" fmla="*/ 729615 h 885825"/>
                <a:gd name="connsiteX62" fmla="*/ 1156335 w 1181100"/>
                <a:gd name="connsiteY62" fmla="*/ 758190 h 885825"/>
                <a:gd name="connsiteX63" fmla="*/ 883920 w 1181100"/>
                <a:gd name="connsiteY63" fmla="*/ 6972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81100" h="885825">
                  <a:moveTo>
                    <a:pt x="883920" y="697230"/>
                  </a:moveTo>
                  <a:lnTo>
                    <a:pt x="842010" y="765810"/>
                  </a:lnTo>
                  <a:lnTo>
                    <a:pt x="857250" y="790575"/>
                  </a:lnTo>
                  <a:lnTo>
                    <a:pt x="842010" y="838200"/>
                  </a:lnTo>
                  <a:lnTo>
                    <a:pt x="817245" y="834390"/>
                  </a:lnTo>
                  <a:lnTo>
                    <a:pt x="802005" y="874395"/>
                  </a:lnTo>
                  <a:lnTo>
                    <a:pt x="788670" y="859155"/>
                  </a:lnTo>
                  <a:lnTo>
                    <a:pt x="746760" y="868680"/>
                  </a:lnTo>
                  <a:lnTo>
                    <a:pt x="737235" y="885825"/>
                  </a:lnTo>
                  <a:lnTo>
                    <a:pt x="594360" y="878205"/>
                  </a:lnTo>
                  <a:lnTo>
                    <a:pt x="588645" y="862965"/>
                  </a:lnTo>
                  <a:lnTo>
                    <a:pt x="607695" y="845820"/>
                  </a:lnTo>
                  <a:lnTo>
                    <a:pt x="558165" y="819150"/>
                  </a:lnTo>
                  <a:lnTo>
                    <a:pt x="558165" y="790575"/>
                  </a:lnTo>
                  <a:lnTo>
                    <a:pt x="520065" y="782955"/>
                  </a:lnTo>
                  <a:lnTo>
                    <a:pt x="510540" y="758190"/>
                  </a:lnTo>
                  <a:lnTo>
                    <a:pt x="476250" y="771525"/>
                  </a:lnTo>
                  <a:lnTo>
                    <a:pt x="462915" y="750570"/>
                  </a:lnTo>
                  <a:lnTo>
                    <a:pt x="428625" y="760095"/>
                  </a:lnTo>
                  <a:lnTo>
                    <a:pt x="424815" y="716280"/>
                  </a:lnTo>
                  <a:lnTo>
                    <a:pt x="405765" y="733425"/>
                  </a:lnTo>
                  <a:lnTo>
                    <a:pt x="289560" y="704850"/>
                  </a:lnTo>
                  <a:lnTo>
                    <a:pt x="289560" y="676275"/>
                  </a:lnTo>
                  <a:lnTo>
                    <a:pt x="236220" y="630555"/>
                  </a:lnTo>
                  <a:lnTo>
                    <a:pt x="260985" y="609600"/>
                  </a:lnTo>
                  <a:lnTo>
                    <a:pt x="146685" y="582930"/>
                  </a:lnTo>
                  <a:lnTo>
                    <a:pt x="114300" y="581025"/>
                  </a:lnTo>
                  <a:lnTo>
                    <a:pt x="22860" y="474345"/>
                  </a:lnTo>
                  <a:lnTo>
                    <a:pt x="0" y="438150"/>
                  </a:lnTo>
                  <a:lnTo>
                    <a:pt x="38100" y="419100"/>
                  </a:lnTo>
                  <a:lnTo>
                    <a:pt x="30480" y="369570"/>
                  </a:lnTo>
                  <a:lnTo>
                    <a:pt x="64770" y="356235"/>
                  </a:lnTo>
                  <a:lnTo>
                    <a:pt x="76200" y="304800"/>
                  </a:lnTo>
                  <a:lnTo>
                    <a:pt x="133350" y="302895"/>
                  </a:lnTo>
                  <a:lnTo>
                    <a:pt x="182880" y="304800"/>
                  </a:lnTo>
                  <a:lnTo>
                    <a:pt x="230505" y="266700"/>
                  </a:lnTo>
                  <a:lnTo>
                    <a:pt x="289560" y="257175"/>
                  </a:lnTo>
                  <a:lnTo>
                    <a:pt x="407670" y="171450"/>
                  </a:lnTo>
                  <a:lnTo>
                    <a:pt x="436245" y="161925"/>
                  </a:lnTo>
                  <a:lnTo>
                    <a:pt x="510540" y="87630"/>
                  </a:lnTo>
                  <a:lnTo>
                    <a:pt x="552450" y="80010"/>
                  </a:lnTo>
                  <a:lnTo>
                    <a:pt x="590550" y="38100"/>
                  </a:lnTo>
                  <a:lnTo>
                    <a:pt x="659130" y="40005"/>
                  </a:lnTo>
                  <a:lnTo>
                    <a:pt x="693420" y="19050"/>
                  </a:lnTo>
                  <a:lnTo>
                    <a:pt x="769620" y="0"/>
                  </a:lnTo>
                  <a:lnTo>
                    <a:pt x="802005" y="19050"/>
                  </a:lnTo>
                  <a:lnTo>
                    <a:pt x="843915" y="28575"/>
                  </a:lnTo>
                  <a:lnTo>
                    <a:pt x="893445" y="108585"/>
                  </a:lnTo>
                  <a:lnTo>
                    <a:pt x="933450" y="121920"/>
                  </a:lnTo>
                  <a:lnTo>
                    <a:pt x="923925" y="180975"/>
                  </a:lnTo>
                  <a:lnTo>
                    <a:pt x="870585" y="219075"/>
                  </a:lnTo>
                  <a:lnTo>
                    <a:pt x="840105" y="280035"/>
                  </a:lnTo>
                  <a:lnTo>
                    <a:pt x="887730" y="335280"/>
                  </a:lnTo>
                  <a:lnTo>
                    <a:pt x="1034415" y="333375"/>
                  </a:lnTo>
                  <a:lnTo>
                    <a:pt x="1045845" y="356235"/>
                  </a:lnTo>
                  <a:lnTo>
                    <a:pt x="1083945" y="358140"/>
                  </a:lnTo>
                  <a:lnTo>
                    <a:pt x="1089660" y="417195"/>
                  </a:lnTo>
                  <a:lnTo>
                    <a:pt x="1110615" y="447675"/>
                  </a:lnTo>
                  <a:lnTo>
                    <a:pt x="1171575" y="481965"/>
                  </a:lnTo>
                  <a:lnTo>
                    <a:pt x="1171575" y="514350"/>
                  </a:lnTo>
                  <a:lnTo>
                    <a:pt x="1144905" y="541020"/>
                  </a:lnTo>
                  <a:lnTo>
                    <a:pt x="1181100" y="729615"/>
                  </a:lnTo>
                  <a:lnTo>
                    <a:pt x="1156335" y="758190"/>
                  </a:lnTo>
                  <a:lnTo>
                    <a:pt x="883920" y="69723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Latowicz</a:t>
              </a:r>
            </a:p>
          </p:txBody>
        </p:sp>
        <p:sp>
          <p:nvSpPr>
            <p:cNvPr id="48" name="Konstancin-Jeziorna">
              <a:extLst>
                <a:ext uri="{FF2B5EF4-FFF2-40B4-BE49-F238E27FC236}">
                  <a16:creationId xmlns:a16="http://schemas.microsoft.com/office/drawing/2014/main" id="{9D930A3C-0ED9-1439-FB6E-6467C06E28CC}"/>
                </a:ext>
              </a:extLst>
            </p:cNvPr>
            <p:cNvSpPr>
              <a:spLocks/>
            </p:cNvSpPr>
            <p:nvPr/>
          </p:nvSpPr>
          <p:spPr>
            <a:xfrm>
              <a:off x="6802038" y="4148186"/>
              <a:ext cx="766784" cy="912909"/>
            </a:xfrm>
            <a:custGeom>
              <a:avLst/>
              <a:gdLst>
                <a:gd name="connsiteX0" fmla="*/ 481965 w 755236"/>
                <a:gd name="connsiteY0" fmla="*/ 0 h 899160"/>
                <a:gd name="connsiteX1" fmla="*/ 485502 w 755236"/>
                <a:gd name="connsiteY1" fmla="*/ 3839 h 899160"/>
                <a:gd name="connsiteX2" fmla="*/ 480916 w 755236"/>
                <a:gd name="connsiteY2" fmla="*/ 4985 h 899160"/>
                <a:gd name="connsiteX3" fmla="*/ 711421 w 755236"/>
                <a:gd name="connsiteY3" fmla="*/ 332645 h 899160"/>
                <a:gd name="connsiteX4" fmla="*/ 724756 w 755236"/>
                <a:gd name="connsiteY4" fmla="*/ 368840 h 899160"/>
                <a:gd name="connsiteX5" fmla="*/ 725820 w 755236"/>
                <a:gd name="connsiteY5" fmla="*/ 368805 h 899160"/>
                <a:gd name="connsiteX6" fmla="*/ 745711 w 755236"/>
                <a:gd name="connsiteY6" fmla="*/ 439326 h 899160"/>
                <a:gd name="connsiteX7" fmla="*/ 753386 w 755236"/>
                <a:gd name="connsiteY7" fmla="*/ 439326 h 899160"/>
                <a:gd name="connsiteX8" fmla="*/ 755236 w 755236"/>
                <a:gd name="connsiteY8" fmla="*/ 504095 h 899160"/>
                <a:gd name="connsiteX9" fmla="*/ 717136 w 755236"/>
                <a:gd name="connsiteY9" fmla="*/ 574580 h 899160"/>
                <a:gd name="connsiteX10" fmla="*/ 705706 w 755236"/>
                <a:gd name="connsiteY10" fmla="*/ 667925 h 899160"/>
                <a:gd name="connsiteX11" fmla="*/ 749416 w 755236"/>
                <a:gd name="connsiteY11" fmla="*/ 749644 h 899160"/>
                <a:gd name="connsiteX12" fmla="*/ 662940 w 755236"/>
                <a:gd name="connsiteY12" fmla="*/ 822960 h 899160"/>
                <a:gd name="connsiteX13" fmla="*/ 495300 w 755236"/>
                <a:gd name="connsiteY13" fmla="*/ 872490 h 899160"/>
                <a:gd name="connsiteX14" fmla="*/ 468630 w 755236"/>
                <a:gd name="connsiteY14" fmla="*/ 899160 h 899160"/>
                <a:gd name="connsiteX15" fmla="*/ 445770 w 755236"/>
                <a:gd name="connsiteY15" fmla="*/ 899160 h 899160"/>
                <a:gd name="connsiteX16" fmla="*/ 403860 w 755236"/>
                <a:gd name="connsiteY16" fmla="*/ 845820 h 899160"/>
                <a:gd name="connsiteX17" fmla="*/ 304800 w 755236"/>
                <a:gd name="connsiteY17" fmla="*/ 779145 h 899160"/>
                <a:gd name="connsiteX18" fmla="*/ 247650 w 755236"/>
                <a:gd name="connsiteY18" fmla="*/ 765810 h 899160"/>
                <a:gd name="connsiteX19" fmla="*/ 220980 w 755236"/>
                <a:gd name="connsiteY19" fmla="*/ 733425 h 899160"/>
                <a:gd name="connsiteX20" fmla="*/ 207645 w 755236"/>
                <a:gd name="connsiteY20" fmla="*/ 762000 h 899160"/>
                <a:gd name="connsiteX21" fmla="*/ 129540 w 755236"/>
                <a:gd name="connsiteY21" fmla="*/ 771525 h 899160"/>
                <a:gd name="connsiteX22" fmla="*/ 121920 w 755236"/>
                <a:gd name="connsiteY22" fmla="*/ 678180 h 899160"/>
                <a:gd name="connsiteX23" fmla="*/ 161925 w 755236"/>
                <a:gd name="connsiteY23" fmla="*/ 661035 h 899160"/>
                <a:gd name="connsiteX24" fmla="*/ 133350 w 755236"/>
                <a:gd name="connsiteY24" fmla="*/ 617220 h 899160"/>
                <a:gd name="connsiteX25" fmla="*/ 68580 w 755236"/>
                <a:gd name="connsiteY25" fmla="*/ 659130 h 899160"/>
                <a:gd name="connsiteX26" fmla="*/ 30480 w 755236"/>
                <a:gd name="connsiteY26" fmla="*/ 626745 h 899160"/>
                <a:gd name="connsiteX27" fmla="*/ 74295 w 755236"/>
                <a:gd name="connsiteY27" fmla="*/ 588645 h 899160"/>
                <a:gd name="connsiteX28" fmla="*/ 19050 w 755236"/>
                <a:gd name="connsiteY28" fmla="*/ 565785 h 899160"/>
                <a:gd name="connsiteX29" fmla="*/ 24765 w 755236"/>
                <a:gd name="connsiteY29" fmla="*/ 529590 h 899160"/>
                <a:gd name="connsiteX30" fmla="*/ 120015 w 755236"/>
                <a:gd name="connsiteY30" fmla="*/ 525780 h 899160"/>
                <a:gd name="connsiteX31" fmla="*/ 55245 w 755236"/>
                <a:gd name="connsiteY31" fmla="*/ 497205 h 899160"/>
                <a:gd name="connsiteX32" fmla="*/ 53340 w 755236"/>
                <a:gd name="connsiteY32" fmla="*/ 464820 h 899160"/>
                <a:gd name="connsiteX33" fmla="*/ 0 w 755236"/>
                <a:gd name="connsiteY33" fmla="*/ 415290 h 899160"/>
                <a:gd name="connsiteX34" fmla="*/ 40005 w 755236"/>
                <a:gd name="connsiteY34" fmla="*/ 369570 h 899160"/>
                <a:gd name="connsiteX35" fmla="*/ 74295 w 755236"/>
                <a:gd name="connsiteY35" fmla="*/ 392430 h 899160"/>
                <a:gd name="connsiteX36" fmla="*/ 100965 w 755236"/>
                <a:gd name="connsiteY36" fmla="*/ 371475 h 899160"/>
                <a:gd name="connsiteX37" fmla="*/ 120015 w 755236"/>
                <a:gd name="connsiteY37" fmla="*/ 335280 h 899160"/>
                <a:gd name="connsiteX38" fmla="*/ 190500 w 755236"/>
                <a:gd name="connsiteY38" fmla="*/ 325755 h 899160"/>
                <a:gd name="connsiteX39" fmla="*/ 177165 w 755236"/>
                <a:gd name="connsiteY39" fmla="*/ 295275 h 899160"/>
                <a:gd name="connsiteX40" fmla="*/ 219075 w 755236"/>
                <a:gd name="connsiteY40" fmla="*/ 266700 h 899160"/>
                <a:gd name="connsiteX41" fmla="*/ 215265 w 755236"/>
                <a:gd name="connsiteY41" fmla="*/ 247650 h 899160"/>
                <a:gd name="connsiteX42" fmla="*/ 260985 w 755236"/>
                <a:gd name="connsiteY42" fmla="*/ 215265 h 899160"/>
                <a:gd name="connsiteX43" fmla="*/ 276225 w 755236"/>
                <a:gd name="connsiteY43" fmla="*/ 215265 h 899160"/>
                <a:gd name="connsiteX44" fmla="*/ 314325 w 755236"/>
                <a:gd name="connsiteY44" fmla="*/ 146685 h 899160"/>
                <a:gd name="connsiteX45" fmla="*/ 339090 w 755236"/>
                <a:gd name="connsiteY45" fmla="*/ 180975 h 899160"/>
                <a:gd name="connsiteX46" fmla="*/ 346710 w 755236"/>
                <a:gd name="connsiteY46" fmla="*/ 131445 h 899160"/>
                <a:gd name="connsiteX47" fmla="*/ 419100 w 755236"/>
                <a:gd name="connsiteY47" fmla="*/ 40005 h 899160"/>
                <a:gd name="connsiteX48" fmla="*/ 438150 w 755236"/>
                <a:gd name="connsiteY48" fmla="*/ 40005 h 89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55236" h="899160">
                  <a:moveTo>
                    <a:pt x="481965" y="0"/>
                  </a:moveTo>
                  <a:lnTo>
                    <a:pt x="485502" y="3839"/>
                  </a:lnTo>
                  <a:lnTo>
                    <a:pt x="480916" y="4985"/>
                  </a:lnTo>
                  <a:lnTo>
                    <a:pt x="711421" y="332645"/>
                  </a:lnTo>
                  <a:lnTo>
                    <a:pt x="724756" y="368840"/>
                  </a:lnTo>
                  <a:lnTo>
                    <a:pt x="725820" y="368805"/>
                  </a:lnTo>
                  <a:lnTo>
                    <a:pt x="745711" y="439326"/>
                  </a:lnTo>
                  <a:lnTo>
                    <a:pt x="753386" y="439326"/>
                  </a:lnTo>
                  <a:lnTo>
                    <a:pt x="755236" y="504095"/>
                  </a:lnTo>
                  <a:lnTo>
                    <a:pt x="717136" y="574580"/>
                  </a:lnTo>
                  <a:lnTo>
                    <a:pt x="705706" y="667925"/>
                  </a:lnTo>
                  <a:lnTo>
                    <a:pt x="749416" y="749644"/>
                  </a:lnTo>
                  <a:lnTo>
                    <a:pt x="662940" y="822960"/>
                  </a:lnTo>
                  <a:lnTo>
                    <a:pt x="495300" y="872490"/>
                  </a:lnTo>
                  <a:lnTo>
                    <a:pt x="468630" y="899160"/>
                  </a:lnTo>
                  <a:lnTo>
                    <a:pt x="445770" y="899160"/>
                  </a:lnTo>
                  <a:lnTo>
                    <a:pt x="403860" y="845820"/>
                  </a:lnTo>
                  <a:lnTo>
                    <a:pt x="304800" y="779145"/>
                  </a:lnTo>
                  <a:lnTo>
                    <a:pt x="247650" y="765810"/>
                  </a:lnTo>
                  <a:lnTo>
                    <a:pt x="220980" y="733425"/>
                  </a:lnTo>
                  <a:lnTo>
                    <a:pt x="207645" y="762000"/>
                  </a:lnTo>
                  <a:lnTo>
                    <a:pt x="129540" y="771525"/>
                  </a:lnTo>
                  <a:lnTo>
                    <a:pt x="121920" y="678180"/>
                  </a:lnTo>
                  <a:lnTo>
                    <a:pt x="161925" y="661035"/>
                  </a:lnTo>
                  <a:lnTo>
                    <a:pt x="133350" y="617220"/>
                  </a:lnTo>
                  <a:lnTo>
                    <a:pt x="68580" y="659130"/>
                  </a:lnTo>
                  <a:lnTo>
                    <a:pt x="30480" y="626745"/>
                  </a:lnTo>
                  <a:lnTo>
                    <a:pt x="74295" y="588645"/>
                  </a:lnTo>
                  <a:lnTo>
                    <a:pt x="19050" y="565785"/>
                  </a:lnTo>
                  <a:lnTo>
                    <a:pt x="24765" y="529590"/>
                  </a:lnTo>
                  <a:lnTo>
                    <a:pt x="120015" y="525780"/>
                  </a:lnTo>
                  <a:lnTo>
                    <a:pt x="55245" y="497205"/>
                  </a:lnTo>
                  <a:lnTo>
                    <a:pt x="53340" y="464820"/>
                  </a:lnTo>
                  <a:lnTo>
                    <a:pt x="0" y="415290"/>
                  </a:lnTo>
                  <a:lnTo>
                    <a:pt x="40005" y="369570"/>
                  </a:lnTo>
                  <a:lnTo>
                    <a:pt x="74295" y="392430"/>
                  </a:lnTo>
                  <a:lnTo>
                    <a:pt x="100965" y="371475"/>
                  </a:lnTo>
                  <a:lnTo>
                    <a:pt x="120015" y="335280"/>
                  </a:lnTo>
                  <a:lnTo>
                    <a:pt x="190500" y="325755"/>
                  </a:lnTo>
                  <a:lnTo>
                    <a:pt x="177165" y="295275"/>
                  </a:lnTo>
                  <a:lnTo>
                    <a:pt x="219075" y="266700"/>
                  </a:lnTo>
                  <a:lnTo>
                    <a:pt x="215265" y="247650"/>
                  </a:lnTo>
                  <a:lnTo>
                    <a:pt x="260985" y="215265"/>
                  </a:lnTo>
                  <a:lnTo>
                    <a:pt x="276225" y="215265"/>
                  </a:lnTo>
                  <a:lnTo>
                    <a:pt x="314325" y="146685"/>
                  </a:lnTo>
                  <a:lnTo>
                    <a:pt x="339090" y="180975"/>
                  </a:lnTo>
                  <a:lnTo>
                    <a:pt x="346710" y="131445"/>
                  </a:lnTo>
                  <a:lnTo>
                    <a:pt x="419100" y="40005"/>
                  </a:lnTo>
                  <a:lnTo>
                    <a:pt x="438150" y="40005"/>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144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Konstancin-</a:t>
              </a:r>
            </a:p>
            <a:p>
              <a:pPr algn="ctr"/>
              <a:r>
                <a:rPr lang="pl-PL" sz="600" dirty="0">
                  <a:solidFill>
                    <a:schemeClr val="bg1"/>
                  </a:solidFill>
                  <a:latin typeface="Arial" panose="020B0604020202020204" pitchFamily="34" charset="0"/>
                  <a:cs typeface="Arial" panose="020B0604020202020204" pitchFamily="34" charset="0"/>
                </a:rPr>
                <a:t>-Jeziorna</a:t>
              </a:r>
            </a:p>
          </p:txBody>
        </p:sp>
        <p:sp>
          <p:nvSpPr>
            <p:cNvPr id="49" name="Kolbiel">
              <a:extLst>
                <a:ext uri="{FF2B5EF4-FFF2-40B4-BE49-F238E27FC236}">
                  <a16:creationId xmlns:a16="http://schemas.microsoft.com/office/drawing/2014/main" id="{A3CD678B-572A-A2B1-3CD7-F4F47A1125CF}"/>
                </a:ext>
              </a:extLst>
            </p:cNvPr>
            <p:cNvSpPr/>
            <p:nvPr/>
          </p:nvSpPr>
          <p:spPr>
            <a:xfrm>
              <a:off x="8513742" y="4271971"/>
              <a:ext cx="905173" cy="1046364"/>
            </a:xfrm>
            <a:custGeom>
              <a:avLst/>
              <a:gdLst>
                <a:gd name="connsiteX0" fmla="*/ 653415 w 891540"/>
                <a:gd name="connsiteY0" fmla="*/ 807720 h 1030605"/>
                <a:gd name="connsiteX1" fmla="*/ 805815 w 891540"/>
                <a:gd name="connsiteY1" fmla="*/ 775335 h 1030605"/>
                <a:gd name="connsiteX2" fmla="*/ 832485 w 891540"/>
                <a:gd name="connsiteY2" fmla="*/ 733425 h 1030605"/>
                <a:gd name="connsiteX3" fmla="*/ 864870 w 891540"/>
                <a:gd name="connsiteY3" fmla="*/ 725805 h 1030605"/>
                <a:gd name="connsiteX4" fmla="*/ 882015 w 891540"/>
                <a:gd name="connsiteY4" fmla="*/ 702945 h 1030605"/>
                <a:gd name="connsiteX5" fmla="*/ 842010 w 891540"/>
                <a:gd name="connsiteY5" fmla="*/ 664845 h 1030605"/>
                <a:gd name="connsiteX6" fmla="*/ 872490 w 891540"/>
                <a:gd name="connsiteY6" fmla="*/ 643890 h 1030605"/>
                <a:gd name="connsiteX7" fmla="*/ 891540 w 891540"/>
                <a:gd name="connsiteY7" fmla="*/ 601980 h 1030605"/>
                <a:gd name="connsiteX8" fmla="*/ 861060 w 891540"/>
                <a:gd name="connsiteY8" fmla="*/ 577215 h 1030605"/>
                <a:gd name="connsiteX9" fmla="*/ 862965 w 891540"/>
                <a:gd name="connsiteY9" fmla="*/ 504825 h 1030605"/>
                <a:gd name="connsiteX10" fmla="*/ 883920 w 891540"/>
                <a:gd name="connsiteY10" fmla="*/ 464820 h 1030605"/>
                <a:gd name="connsiteX11" fmla="*/ 883920 w 891540"/>
                <a:gd name="connsiteY11" fmla="*/ 419100 h 1030605"/>
                <a:gd name="connsiteX12" fmla="*/ 798195 w 891540"/>
                <a:gd name="connsiteY12" fmla="*/ 440055 h 1030605"/>
                <a:gd name="connsiteX13" fmla="*/ 775335 w 891540"/>
                <a:gd name="connsiteY13" fmla="*/ 367665 h 1030605"/>
                <a:gd name="connsiteX14" fmla="*/ 727710 w 891540"/>
                <a:gd name="connsiteY14" fmla="*/ 274320 h 1030605"/>
                <a:gd name="connsiteX15" fmla="*/ 622935 w 891540"/>
                <a:gd name="connsiteY15" fmla="*/ 314325 h 1030605"/>
                <a:gd name="connsiteX16" fmla="*/ 626745 w 891540"/>
                <a:gd name="connsiteY16" fmla="*/ 283845 h 1030605"/>
                <a:gd name="connsiteX17" fmla="*/ 600075 w 891540"/>
                <a:gd name="connsiteY17" fmla="*/ 260985 h 1030605"/>
                <a:gd name="connsiteX18" fmla="*/ 550545 w 891540"/>
                <a:gd name="connsiteY18" fmla="*/ 249555 h 1030605"/>
                <a:gd name="connsiteX19" fmla="*/ 550545 w 891540"/>
                <a:gd name="connsiteY19" fmla="*/ 205740 h 1030605"/>
                <a:gd name="connsiteX20" fmla="*/ 584835 w 891540"/>
                <a:gd name="connsiteY20" fmla="*/ 205740 h 1030605"/>
                <a:gd name="connsiteX21" fmla="*/ 586740 w 891540"/>
                <a:gd name="connsiteY21" fmla="*/ 165735 h 1030605"/>
                <a:gd name="connsiteX22" fmla="*/ 601980 w 891540"/>
                <a:gd name="connsiteY22" fmla="*/ 184785 h 1030605"/>
                <a:gd name="connsiteX23" fmla="*/ 653415 w 891540"/>
                <a:gd name="connsiteY23" fmla="*/ 171450 h 1030605"/>
                <a:gd name="connsiteX24" fmla="*/ 621030 w 891540"/>
                <a:gd name="connsiteY24" fmla="*/ 102870 h 1030605"/>
                <a:gd name="connsiteX25" fmla="*/ 563880 w 891540"/>
                <a:gd name="connsiteY25" fmla="*/ 91440 h 1030605"/>
                <a:gd name="connsiteX26" fmla="*/ 605790 w 891540"/>
                <a:gd name="connsiteY26" fmla="*/ 68580 h 1030605"/>
                <a:gd name="connsiteX27" fmla="*/ 605790 w 891540"/>
                <a:gd name="connsiteY27" fmla="*/ 32385 h 1030605"/>
                <a:gd name="connsiteX28" fmla="*/ 579120 w 891540"/>
                <a:gd name="connsiteY28" fmla="*/ 24765 h 1030605"/>
                <a:gd name="connsiteX29" fmla="*/ 567690 w 891540"/>
                <a:gd name="connsiteY29" fmla="*/ 49530 h 1030605"/>
                <a:gd name="connsiteX30" fmla="*/ 493395 w 891540"/>
                <a:gd name="connsiteY30" fmla="*/ 66675 h 1030605"/>
                <a:gd name="connsiteX31" fmla="*/ 499110 w 891540"/>
                <a:gd name="connsiteY31" fmla="*/ 30480 h 1030605"/>
                <a:gd name="connsiteX32" fmla="*/ 470535 w 891540"/>
                <a:gd name="connsiteY32" fmla="*/ 36195 h 1030605"/>
                <a:gd name="connsiteX33" fmla="*/ 481965 w 891540"/>
                <a:gd name="connsiteY33" fmla="*/ 0 h 1030605"/>
                <a:gd name="connsiteX34" fmla="*/ 428625 w 891540"/>
                <a:gd name="connsiteY34" fmla="*/ 1905 h 1030605"/>
                <a:gd name="connsiteX35" fmla="*/ 365760 w 891540"/>
                <a:gd name="connsiteY35" fmla="*/ 26670 h 1030605"/>
                <a:gd name="connsiteX36" fmla="*/ 350520 w 891540"/>
                <a:gd name="connsiteY36" fmla="*/ 11430 h 1030605"/>
                <a:gd name="connsiteX37" fmla="*/ 308610 w 891540"/>
                <a:gd name="connsiteY37" fmla="*/ 41910 h 1030605"/>
                <a:gd name="connsiteX38" fmla="*/ 228600 w 891540"/>
                <a:gd name="connsiteY38" fmla="*/ 9525 h 1030605"/>
                <a:gd name="connsiteX39" fmla="*/ 207645 w 891540"/>
                <a:gd name="connsiteY39" fmla="*/ 62865 h 1030605"/>
                <a:gd name="connsiteX40" fmla="*/ 179070 w 891540"/>
                <a:gd name="connsiteY40" fmla="*/ 45720 h 1030605"/>
                <a:gd name="connsiteX41" fmla="*/ 144780 w 891540"/>
                <a:gd name="connsiteY41" fmla="*/ 68580 h 1030605"/>
                <a:gd name="connsiteX42" fmla="*/ 161925 w 891540"/>
                <a:gd name="connsiteY42" fmla="*/ 85725 h 1030605"/>
                <a:gd name="connsiteX43" fmla="*/ 144780 w 891540"/>
                <a:gd name="connsiteY43" fmla="*/ 106680 h 1030605"/>
                <a:gd name="connsiteX44" fmla="*/ 114300 w 891540"/>
                <a:gd name="connsiteY44" fmla="*/ 97155 h 1030605"/>
                <a:gd name="connsiteX45" fmla="*/ 100965 w 891540"/>
                <a:gd name="connsiteY45" fmla="*/ 116205 h 1030605"/>
                <a:gd name="connsiteX46" fmla="*/ 106680 w 891540"/>
                <a:gd name="connsiteY46" fmla="*/ 139065 h 1030605"/>
                <a:gd name="connsiteX47" fmla="*/ 45720 w 891540"/>
                <a:gd name="connsiteY47" fmla="*/ 133350 h 1030605"/>
                <a:gd name="connsiteX48" fmla="*/ 40005 w 891540"/>
                <a:gd name="connsiteY48" fmla="*/ 186690 h 1030605"/>
                <a:gd name="connsiteX49" fmla="*/ 87630 w 891540"/>
                <a:gd name="connsiteY49" fmla="*/ 190500 h 1030605"/>
                <a:gd name="connsiteX50" fmla="*/ 129540 w 891540"/>
                <a:gd name="connsiteY50" fmla="*/ 230505 h 1030605"/>
                <a:gd name="connsiteX51" fmla="*/ 123825 w 891540"/>
                <a:gd name="connsiteY51" fmla="*/ 251460 h 1030605"/>
                <a:gd name="connsiteX52" fmla="*/ 150495 w 891540"/>
                <a:gd name="connsiteY52" fmla="*/ 266700 h 1030605"/>
                <a:gd name="connsiteX53" fmla="*/ 110490 w 891540"/>
                <a:gd name="connsiteY53" fmla="*/ 295275 h 1030605"/>
                <a:gd name="connsiteX54" fmla="*/ 171450 w 891540"/>
                <a:gd name="connsiteY54" fmla="*/ 348615 h 1030605"/>
                <a:gd name="connsiteX55" fmla="*/ 104775 w 891540"/>
                <a:gd name="connsiteY55" fmla="*/ 400050 h 1030605"/>
                <a:gd name="connsiteX56" fmla="*/ 102870 w 891540"/>
                <a:gd name="connsiteY56" fmla="*/ 430530 h 1030605"/>
                <a:gd name="connsiteX57" fmla="*/ 144780 w 891540"/>
                <a:gd name="connsiteY57" fmla="*/ 438150 h 1030605"/>
                <a:gd name="connsiteX58" fmla="*/ 140970 w 891540"/>
                <a:gd name="connsiteY58" fmla="*/ 462915 h 1030605"/>
                <a:gd name="connsiteX59" fmla="*/ 83820 w 891540"/>
                <a:gd name="connsiteY59" fmla="*/ 464820 h 1030605"/>
                <a:gd name="connsiteX60" fmla="*/ 123825 w 891540"/>
                <a:gd name="connsiteY60" fmla="*/ 581025 h 1030605"/>
                <a:gd name="connsiteX61" fmla="*/ 108585 w 891540"/>
                <a:gd name="connsiteY61" fmla="*/ 584835 h 1030605"/>
                <a:gd name="connsiteX62" fmla="*/ 64770 w 891540"/>
                <a:gd name="connsiteY62" fmla="*/ 546735 h 1030605"/>
                <a:gd name="connsiteX63" fmla="*/ 7620 w 891540"/>
                <a:gd name="connsiteY63" fmla="*/ 577215 h 1030605"/>
                <a:gd name="connsiteX64" fmla="*/ 0 w 891540"/>
                <a:gd name="connsiteY64" fmla="*/ 617220 h 1030605"/>
                <a:gd name="connsiteX65" fmla="*/ 38100 w 891540"/>
                <a:gd name="connsiteY65" fmla="*/ 655320 h 1030605"/>
                <a:gd name="connsiteX66" fmla="*/ 59055 w 891540"/>
                <a:gd name="connsiteY66" fmla="*/ 638175 h 1030605"/>
                <a:gd name="connsiteX67" fmla="*/ 81915 w 891540"/>
                <a:gd name="connsiteY67" fmla="*/ 634365 h 1030605"/>
                <a:gd name="connsiteX68" fmla="*/ 57150 w 891540"/>
                <a:gd name="connsiteY68" fmla="*/ 702945 h 1030605"/>
                <a:gd name="connsiteX69" fmla="*/ 104775 w 891540"/>
                <a:gd name="connsiteY69" fmla="*/ 725805 h 1030605"/>
                <a:gd name="connsiteX70" fmla="*/ 85725 w 891540"/>
                <a:gd name="connsiteY70" fmla="*/ 760095 h 1030605"/>
                <a:gd name="connsiteX71" fmla="*/ 278130 w 891540"/>
                <a:gd name="connsiteY71" fmla="*/ 843915 h 1030605"/>
                <a:gd name="connsiteX72" fmla="*/ 293370 w 891540"/>
                <a:gd name="connsiteY72" fmla="*/ 822960 h 1030605"/>
                <a:gd name="connsiteX73" fmla="*/ 320040 w 891540"/>
                <a:gd name="connsiteY73" fmla="*/ 862965 h 1030605"/>
                <a:gd name="connsiteX74" fmla="*/ 335280 w 891540"/>
                <a:gd name="connsiteY74" fmla="*/ 851535 h 1030605"/>
                <a:gd name="connsiteX75" fmla="*/ 367665 w 891540"/>
                <a:gd name="connsiteY75" fmla="*/ 853440 h 1030605"/>
                <a:gd name="connsiteX76" fmla="*/ 411480 w 891540"/>
                <a:gd name="connsiteY76" fmla="*/ 899160 h 1030605"/>
                <a:gd name="connsiteX77" fmla="*/ 421005 w 891540"/>
                <a:gd name="connsiteY77" fmla="*/ 933450 h 1030605"/>
                <a:gd name="connsiteX78" fmla="*/ 377190 w 891540"/>
                <a:gd name="connsiteY78" fmla="*/ 998220 h 1030605"/>
                <a:gd name="connsiteX79" fmla="*/ 363855 w 891540"/>
                <a:gd name="connsiteY79" fmla="*/ 998220 h 1030605"/>
                <a:gd name="connsiteX80" fmla="*/ 367665 w 891540"/>
                <a:gd name="connsiteY80" fmla="*/ 1030605 h 1030605"/>
                <a:gd name="connsiteX81" fmla="*/ 400050 w 891540"/>
                <a:gd name="connsiteY81" fmla="*/ 1022985 h 1030605"/>
                <a:gd name="connsiteX82" fmla="*/ 400050 w 891540"/>
                <a:gd name="connsiteY82" fmla="*/ 1000125 h 1030605"/>
                <a:gd name="connsiteX83" fmla="*/ 434340 w 891540"/>
                <a:gd name="connsiteY83" fmla="*/ 1000125 h 1030605"/>
                <a:gd name="connsiteX84" fmla="*/ 489585 w 891540"/>
                <a:gd name="connsiteY84" fmla="*/ 981075 h 1030605"/>
                <a:gd name="connsiteX85" fmla="*/ 529590 w 891540"/>
                <a:gd name="connsiteY85" fmla="*/ 1017270 h 1030605"/>
                <a:gd name="connsiteX86" fmla="*/ 586740 w 891540"/>
                <a:gd name="connsiteY86" fmla="*/ 1021080 h 1030605"/>
                <a:gd name="connsiteX87" fmla="*/ 605790 w 891540"/>
                <a:gd name="connsiteY87" fmla="*/ 1002030 h 1030605"/>
                <a:gd name="connsiteX88" fmla="*/ 600075 w 891540"/>
                <a:gd name="connsiteY88" fmla="*/ 923925 h 1030605"/>
                <a:gd name="connsiteX89" fmla="*/ 651510 w 891540"/>
                <a:gd name="connsiteY89" fmla="*/ 895350 h 1030605"/>
                <a:gd name="connsiteX90" fmla="*/ 653415 w 891540"/>
                <a:gd name="connsiteY90" fmla="*/ 807720 h 10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891540" h="1030605">
                  <a:moveTo>
                    <a:pt x="653415" y="807720"/>
                  </a:moveTo>
                  <a:lnTo>
                    <a:pt x="805815" y="775335"/>
                  </a:lnTo>
                  <a:lnTo>
                    <a:pt x="832485" y="733425"/>
                  </a:lnTo>
                  <a:lnTo>
                    <a:pt x="864870" y="725805"/>
                  </a:lnTo>
                  <a:lnTo>
                    <a:pt x="882015" y="702945"/>
                  </a:lnTo>
                  <a:lnTo>
                    <a:pt x="842010" y="664845"/>
                  </a:lnTo>
                  <a:lnTo>
                    <a:pt x="872490" y="643890"/>
                  </a:lnTo>
                  <a:lnTo>
                    <a:pt x="891540" y="601980"/>
                  </a:lnTo>
                  <a:lnTo>
                    <a:pt x="861060" y="577215"/>
                  </a:lnTo>
                  <a:lnTo>
                    <a:pt x="862965" y="504825"/>
                  </a:lnTo>
                  <a:lnTo>
                    <a:pt x="883920" y="464820"/>
                  </a:lnTo>
                  <a:lnTo>
                    <a:pt x="883920" y="419100"/>
                  </a:lnTo>
                  <a:lnTo>
                    <a:pt x="798195" y="440055"/>
                  </a:lnTo>
                  <a:lnTo>
                    <a:pt x="775335" y="367665"/>
                  </a:lnTo>
                  <a:lnTo>
                    <a:pt x="727710" y="274320"/>
                  </a:lnTo>
                  <a:lnTo>
                    <a:pt x="622935" y="314325"/>
                  </a:lnTo>
                  <a:lnTo>
                    <a:pt x="626745" y="283845"/>
                  </a:lnTo>
                  <a:lnTo>
                    <a:pt x="600075" y="260985"/>
                  </a:lnTo>
                  <a:lnTo>
                    <a:pt x="550545" y="249555"/>
                  </a:lnTo>
                  <a:lnTo>
                    <a:pt x="550545" y="205740"/>
                  </a:lnTo>
                  <a:lnTo>
                    <a:pt x="584835" y="205740"/>
                  </a:lnTo>
                  <a:lnTo>
                    <a:pt x="586740" y="165735"/>
                  </a:lnTo>
                  <a:lnTo>
                    <a:pt x="601980" y="184785"/>
                  </a:lnTo>
                  <a:lnTo>
                    <a:pt x="653415" y="171450"/>
                  </a:lnTo>
                  <a:lnTo>
                    <a:pt x="621030" y="102870"/>
                  </a:lnTo>
                  <a:lnTo>
                    <a:pt x="563880" y="91440"/>
                  </a:lnTo>
                  <a:lnTo>
                    <a:pt x="605790" y="68580"/>
                  </a:lnTo>
                  <a:lnTo>
                    <a:pt x="605790" y="32385"/>
                  </a:lnTo>
                  <a:lnTo>
                    <a:pt x="579120" y="24765"/>
                  </a:lnTo>
                  <a:lnTo>
                    <a:pt x="567690" y="49530"/>
                  </a:lnTo>
                  <a:lnTo>
                    <a:pt x="493395" y="66675"/>
                  </a:lnTo>
                  <a:lnTo>
                    <a:pt x="499110" y="30480"/>
                  </a:lnTo>
                  <a:lnTo>
                    <a:pt x="470535" y="36195"/>
                  </a:lnTo>
                  <a:lnTo>
                    <a:pt x="481965" y="0"/>
                  </a:lnTo>
                  <a:lnTo>
                    <a:pt x="428625" y="1905"/>
                  </a:lnTo>
                  <a:lnTo>
                    <a:pt x="365760" y="26670"/>
                  </a:lnTo>
                  <a:lnTo>
                    <a:pt x="350520" y="11430"/>
                  </a:lnTo>
                  <a:lnTo>
                    <a:pt x="308610" y="41910"/>
                  </a:lnTo>
                  <a:lnTo>
                    <a:pt x="228600" y="9525"/>
                  </a:lnTo>
                  <a:lnTo>
                    <a:pt x="207645" y="62865"/>
                  </a:lnTo>
                  <a:lnTo>
                    <a:pt x="179070" y="45720"/>
                  </a:lnTo>
                  <a:lnTo>
                    <a:pt x="144780" y="68580"/>
                  </a:lnTo>
                  <a:lnTo>
                    <a:pt x="161925" y="85725"/>
                  </a:lnTo>
                  <a:lnTo>
                    <a:pt x="144780" y="106680"/>
                  </a:lnTo>
                  <a:lnTo>
                    <a:pt x="114300" y="97155"/>
                  </a:lnTo>
                  <a:lnTo>
                    <a:pt x="100965" y="116205"/>
                  </a:lnTo>
                  <a:lnTo>
                    <a:pt x="106680" y="139065"/>
                  </a:lnTo>
                  <a:lnTo>
                    <a:pt x="45720" y="133350"/>
                  </a:lnTo>
                  <a:lnTo>
                    <a:pt x="40005" y="186690"/>
                  </a:lnTo>
                  <a:lnTo>
                    <a:pt x="87630" y="190500"/>
                  </a:lnTo>
                  <a:lnTo>
                    <a:pt x="129540" y="230505"/>
                  </a:lnTo>
                  <a:lnTo>
                    <a:pt x="123825" y="251460"/>
                  </a:lnTo>
                  <a:lnTo>
                    <a:pt x="150495" y="266700"/>
                  </a:lnTo>
                  <a:lnTo>
                    <a:pt x="110490" y="295275"/>
                  </a:lnTo>
                  <a:lnTo>
                    <a:pt x="171450" y="348615"/>
                  </a:lnTo>
                  <a:lnTo>
                    <a:pt x="104775" y="400050"/>
                  </a:lnTo>
                  <a:lnTo>
                    <a:pt x="102870" y="430530"/>
                  </a:lnTo>
                  <a:lnTo>
                    <a:pt x="144780" y="438150"/>
                  </a:lnTo>
                  <a:lnTo>
                    <a:pt x="140970" y="462915"/>
                  </a:lnTo>
                  <a:lnTo>
                    <a:pt x="83820" y="464820"/>
                  </a:lnTo>
                  <a:lnTo>
                    <a:pt x="123825" y="581025"/>
                  </a:lnTo>
                  <a:lnTo>
                    <a:pt x="108585" y="584835"/>
                  </a:lnTo>
                  <a:lnTo>
                    <a:pt x="64770" y="546735"/>
                  </a:lnTo>
                  <a:lnTo>
                    <a:pt x="7620" y="577215"/>
                  </a:lnTo>
                  <a:lnTo>
                    <a:pt x="0" y="617220"/>
                  </a:lnTo>
                  <a:lnTo>
                    <a:pt x="38100" y="655320"/>
                  </a:lnTo>
                  <a:lnTo>
                    <a:pt x="59055" y="638175"/>
                  </a:lnTo>
                  <a:lnTo>
                    <a:pt x="81915" y="634365"/>
                  </a:lnTo>
                  <a:lnTo>
                    <a:pt x="57150" y="702945"/>
                  </a:lnTo>
                  <a:lnTo>
                    <a:pt x="104775" y="725805"/>
                  </a:lnTo>
                  <a:lnTo>
                    <a:pt x="85725" y="760095"/>
                  </a:lnTo>
                  <a:lnTo>
                    <a:pt x="278130" y="843915"/>
                  </a:lnTo>
                  <a:lnTo>
                    <a:pt x="293370" y="822960"/>
                  </a:lnTo>
                  <a:lnTo>
                    <a:pt x="320040" y="862965"/>
                  </a:lnTo>
                  <a:lnTo>
                    <a:pt x="335280" y="851535"/>
                  </a:lnTo>
                  <a:lnTo>
                    <a:pt x="367665" y="853440"/>
                  </a:lnTo>
                  <a:lnTo>
                    <a:pt x="411480" y="899160"/>
                  </a:lnTo>
                  <a:lnTo>
                    <a:pt x="421005" y="933450"/>
                  </a:lnTo>
                  <a:lnTo>
                    <a:pt x="377190" y="998220"/>
                  </a:lnTo>
                  <a:lnTo>
                    <a:pt x="363855" y="998220"/>
                  </a:lnTo>
                  <a:lnTo>
                    <a:pt x="367665" y="1030605"/>
                  </a:lnTo>
                  <a:lnTo>
                    <a:pt x="400050" y="1022985"/>
                  </a:lnTo>
                  <a:lnTo>
                    <a:pt x="400050" y="1000125"/>
                  </a:lnTo>
                  <a:lnTo>
                    <a:pt x="434340" y="1000125"/>
                  </a:lnTo>
                  <a:lnTo>
                    <a:pt x="489585" y="981075"/>
                  </a:lnTo>
                  <a:lnTo>
                    <a:pt x="529590" y="1017270"/>
                  </a:lnTo>
                  <a:lnTo>
                    <a:pt x="586740" y="1021080"/>
                  </a:lnTo>
                  <a:lnTo>
                    <a:pt x="605790" y="1002030"/>
                  </a:lnTo>
                  <a:lnTo>
                    <a:pt x="600075" y="923925"/>
                  </a:lnTo>
                  <a:lnTo>
                    <a:pt x="651510" y="895350"/>
                  </a:lnTo>
                  <a:lnTo>
                    <a:pt x="653415" y="80772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Kołbiel</a:t>
              </a:r>
            </a:p>
          </p:txBody>
        </p:sp>
        <p:sp>
          <p:nvSpPr>
            <p:cNvPr id="50" name="Kobylka">
              <a:extLst>
                <a:ext uri="{FF2B5EF4-FFF2-40B4-BE49-F238E27FC236}">
                  <a16:creationId xmlns:a16="http://schemas.microsoft.com/office/drawing/2014/main" id="{6D793150-0513-5A59-98E6-CB4D1C05E31F}"/>
                </a:ext>
              </a:extLst>
            </p:cNvPr>
            <p:cNvSpPr>
              <a:spLocks/>
            </p:cNvSpPr>
            <p:nvPr/>
          </p:nvSpPr>
          <p:spPr>
            <a:xfrm>
              <a:off x="7196600" y="2337841"/>
              <a:ext cx="439047" cy="427443"/>
            </a:xfrm>
            <a:custGeom>
              <a:avLst/>
              <a:gdLst>
                <a:gd name="connsiteX0" fmla="*/ 36195 w 432435"/>
                <a:gd name="connsiteY0" fmla="*/ 331470 h 421005"/>
                <a:gd name="connsiteX1" fmla="*/ 11430 w 432435"/>
                <a:gd name="connsiteY1" fmla="*/ 287655 h 421005"/>
                <a:gd name="connsiteX2" fmla="*/ 0 w 432435"/>
                <a:gd name="connsiteY2" fmla="*/ 161925 h 421005"/>
                <a:gd name="connsiteX3" fmla="*/ 19050 w 432435"/>
                <a:gd name="connsiteY3" fmla="*/ 137160 h 421005"/>
                <a:gd name="connsiteX4" fmla="*/ 30480 w 432435"/>
                <a:gd name="connsiteY4" fmla="*/ 142875 h 421005"/>
                <a:gd name="connsiteX5" fmla="*/ 87630 w 432435"/>
                <a:gd name="connsiteY5" fmla="*/ 112395 h 421005"/>
                <a:gd name="connsiteX6" fmla="*/ 83820 w 432435"/>
                <a:gd name="connsiteY6" fmla="*/ 72390 h 421005"/>
                <a:gd name="connsiteX7" fmla="*/ 114300 w 432435"/>
                <a:gd name="connsiteY7" fmla="*/ 93345 h 421005"/>
                <a:gd name="connsiteX8" fmla="*/ 110490 w 432435"/>
                <a:gd name="connsiteY8" fmla="*/ 41910 h 421005"/>
                <a:gd name="connsiteX9" fmla="*/ 137160 w 432435"/>
                <a:gd name="connsiteY9" fmla="*/ 34290 h 421005"/>
                <a:gd name="connsiteX10" fmla="*/ 165735 w 432435"/>
                <a:gd name="connsiteY10" fmla="*/ 0 h 421005"/>
                <a:gd name="connsiteX11" fmla="*/ 226695 w 432435"/>
                <a:gd name="connsiteY11" fmla="*/ 49530 h 421005"/>
                <a:gd name="connsiteX12" fmla="*/ 287655 w 432435"/>
                <a:gd name="connsiteY12" fmla="*/ 68580 h 421005"/>
                <a:gd name="connsiteX13" fmla="*/ 327660 w 432435"/>
                <a:gd name="connsiteY13" fmla="*/ 139065 h 421005"/>
                <a:gd name="connsiteX14" fmla="*/ 316230 w 432435"/>
                <a:gd name="connsiteY14" fmla="*/ 150495 h 421005"/>
                <a:gd name="connsiteX15" fmla="*/ 325755 w 432435"/>
                <a:gd name="connsiteY15" fmla="*/ 186690 h 421005"/>
                <a:gd name="connsiteX16" fmla="*/ 346710 w 432435"/>
                <a:gd name="connsiteY16" fmla="*/ 198120 h 421005"/>
                <a:gd name="connsiteX17" fmla="*/ 348615 w 432435"/>
                <a:gd name="connsiteY17" fmla="*/ 219075 h 421005"/>
                <a:gd name="connsiteX18" fmla="*/ 333375 w 432435"/>
                <a:gd name="connsiteY18" fmla="*/ 228600 h 421005"/>
                <a:gd name="connsiteX19" fmla="*/ 356235 w 432435"/>
                <a:gd name="connsiteY19" fmla="*/ 262890 h 421005"/>
                <a:gd name="connsiteX20" fmla="*/ 432435 w 432435"/>
                <a:gd name="connsiteY20" fmla="*/ 289560 h 421005"/>
                <a:gd name="connsiteX21" fmla="*/ 428625 w 432435"/>
                <a:gd name="connsiteY21" fmla="*/ 323850 h 421005"/>
                <a:gd name="connsiteX22" fmla="*/ 401955 w 432435"/>
                <a:gd name="connsiteY22" fmla="*/ 340995 h 421005"/>
                <a:gd name="connsiteX23" fmla="*/ 367665 w 432435"/>
                <a:gd name="connsiteY23" fmla="*/ 323850 h 421005"/>
                <a:gd name="connsiteX24" fmla="*/ 356235 w 432435"/>
                <a:gd name="connsiteY24" fmla="*/ 371475 h 421005"/>
                <a:gd name="connsiteX25" fmla="*/ 270510 w 432435"/>
                <a:gd name="connsiteY25" fmla="*/ 371475 h 421005"/>
                <a:gd name="connsiteX26" fmla="*/ 270510 w 432435"/>
                <a:gd name="connsiteY26" fmla="*/ 354330 h 421005"/>
                <a:gd name="connsiteX27" fmla="*/ 196215 w 432435"/>
                <a:gd name="connsiteY27" fmla="*/ 417195 h 421005"/>
                <a:gd name="connsiteX28" fmla="*/ 133350 w 432435"/>
                <a:gd name="connsiteY28" fmla="*/ 421005 h 421005"/>
                <a:gd name="connsiteX29" fmla="*/ 139065 w 432435"/>
                <a:gd name="connsiteY29" fmla="*/ 381000 h 421005"/>
                <a:gd name="connsiteX30" fmla="*/ 120015 w 432435"/>
                <a:gd name="connsiteY30" fmla="*/ 375285 h 421005"/>
                <a:gd name="connsiteX31" fmla="*/ 135255 w 432435"/>
                <a:gd name="connsiteY31" fmla="*/ 361950 h 421005"/>
                <a:gd name="connsiteX32" fmla="*/ 108585 w 432435"/>
                <a:gd name="connsiteY32" fmla="*/ 323850 h 421005"/>
                <a:gd name="connsiteX33" fmla="*/ 66675 w 432435"/>
                <a:gd name="connsiteY33" fmla="*/ 371475 h 421005"/>
                <a:gd name="connsiteX34" fmla="*/ 36195 w 432435"/>
                <a:gd name="connsiteY34" fmla="*/ 331470 h 4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2435" h="421005">
                  <a:moveTo>
                    <a:pt x="36195" y="331470"/>
                  </a:moveTo>
                  <a:lnTo>
                    <a:pt x="11430" y="287655"/>
                  </a:lnTo>
                  <a:lnTo>
                    <a:pt x="0" y="161925"/>
                  </a:lnTo>
                  <a:lnTo>
                    <a:pt x="19050" y="137160"/>
                  </a:lnTo>
                  <a:lnTo>
                    <a:pt x="30480" y="142875"/>
                  </a:lnTo>
                  <a:lnTo>
                    <a:pt x="87630" y="112395"/>
                  </a:lnTo>
                  <a:lnTo>
                    <a:pt x="83820" y="72390"/>
                  </a:lnTo>
                  <a:lnTo>
                    <a:pt x="114300" y="93345"/>
                  </a:lnTo>
                  <a:lnTo>
                    <a:pt x="110490" y="41910"/>
                  </a:lnTo>
                  <a:lnTo>
                    <a:pt x="137160" y="34290"/>
                  </a:lnTo>
                  <a:lnTo>
                    <a:pt x="165735" y="0"/>
                  </a:lnTo>
                  <a:lnTo>
                    <a:pt x="226695" y="49530"/>
                  </a:lnTo>
                  <a:lnTo>
                    <a:pt x="287655" y="68580"/>
                  </a:lnTo>
                  <a:lnTo>
                    <a:pt x="327660" y="139065"/>
                  </a:lnTo>
                  <a:lnTo>
                    <a:pt x="316230" y="150495"/>
                  </a:lnTo>
                  <a:lnTo>
                    <a:pt x="325755" y="186690"/>
                  </a:lnTo>
                  <a:lnTo>
                    <a:pt x="346710" y="198120"/>
                  </a:lnTo>
                  <a:lnTo>
                    <a:pt x="348615" y="219075"/>
                  </a:lnTo>
                  <a:lnTo>
                    <a:pt x="333375" y="228600"/>
                  </a:lnTo>
                  <a:lnTo>
                    <a:pt x="356235" y="262890"/>
                  </a:lnTo>
                  <a:lnTo>
                    <a:pt x="432435" y="289560"/>
                  </a:lnTo>
                  <a:lnTo>
                    <a:pt x="428625" y="323850"/>
                  </a:lnTo>
                  <a:lnTo>
                    <a:pt x="401955" y="340995"/>
                  </a:lnTo>
                  <a:lnTo>
                    <a:pt x="367665" y="323850"/>
                  </a:lnTo>
                  <a:lnTo>
                    <a:pt x="356235" y="371475"/>
                  </a:lnTo>
                  <a:lnTo>
                    <a:pt x="270510" y="371475"/>
                  </a:lnTo>
                  <a:lnTo>
                    <a:pt x="270510" y="354330"/>
                  </a:lnTo>
                  <a:lnTo>
                    <a:pt x="196215" y="417195"/>
                  </a:lnTo>
                  <a:lnTo>
                    <a:pt x="133350" y="421005"/>
                  </a:lnTo>
                  <a:lnTo>
                    <a:pt x="139065" y="381000"/>
                  </a:lnTo>
                  <a:lnTo>
                    <a:pt x="120015" y="375285"/>
                  </a:lnTo>
                  <a:lnTo>
                    <a:pt x="135255" y="361950"/>
                  </a:lnTo>
                  <a:lnTo>
                    <a:pt x="108585" y="323850"/>
                  </a:lnTo>
                  <a:lnTo>
                    <a:pt x="66675" y="371475"/>
                  </a:lnTo>
                  <a:lnTo>
                    <a:pt x="36195" y="33147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72000" rIns="72000" bIns="0" rtlCol="0" anchor="ctr"/>
            <a:lstStyle/>
            <a:p>
              <a:pPr algn="ctr"/>
              <a:r>
                <a:rPr lang="pl-PL" sz="600" dirty="0">
                  <a:solidFill>
                    <a:schemeClr val="bg1"/>
                  </a:solidFill>
                  <a:latin typeface="Arial" panose="020B0604020202020204" pitchFamily="34" charset="0"/>
                  <a:cs typeface="Arial" panose="020B0604020202020204" pitchFamily="34" charset="0"/>
                </a:rPr>
                <a:t>Kobyłka</a:t>
              </a:r>
            </a:p>
          </p:txBody>
        </p:sp>
        <p:sp>
          <p:nvSpPr>
            <p:cNvPr id="51" name="Klembow">
              <a:extLst>
                <a:ext uri="{FF2B5EF4-FFF2-40B4-BE49-F238E27FC236}">
                  <a16:creationId xmlns:a16="http://schemas.microsoft.com/office/drawing/2014/main" id="{F90BA3FB-414E-3159-D217-07BD00DC6FBA}"/>
                </a:ext>
              </a:extLst>
            </p:cNvPr>
            <p:cNvSpPr/>
            <p:nvPr/>
          </p:nvSpPr>
          <p:spPr>
            <a:xfrm>
              <a:off x="7550546" y="1542914"/>
              <a:ext cx="1021220" cy="781388"/>
            </a:xfrm>
            <a:custGeom>
              <a:avLst/>
              <a:gdLst>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68605 w 1005840"/>
                <a:gd name="connsiteY59" fmla="*/ 43815 h 769620"/>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40030 w 1005840"/>
                <a:gd name="connsiteY59" fmla="*/ 76200 h 769620"/>
                <a:gd name="connsiteX60" fmla="*/ 268605 w 1005840"/>
                <a:gd name="connsiteY60" fmla="*/ 43815 h 769620"/>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28600 w 1005840"/>
                <a:gd name="connsiteY59" fmla="*/ 70485 h 769620"/>
                <a:gd name="connsiteX60" fmla="*/ 268605 w 1005840"/>
                <a:gd name="connsiteY60" fmla="*/ 43815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005840" h="769620">
                  <a:moveTo>
                    <a:pt x="268605" y="43815"/>
                  </a:moveTo>
                  <a:lnTo>
                    <a:pt x="312420" y="32385"/>
                  </a:lnTo>
                  <a:lnTo>
                    <a:pt x="331470" y="3810"/>
                  </a:lnTo>
                  <a:lnTo>
                    <a:pt x="373380" y="11430"/>
                  </a:lnTo>
                  <a:lnTo>
                    <a:pt x="373380" y="34290"/>
                  </a:lnTo>
                  <a:lnTo>
                    <a:pt x="413385" y="40005"/>
                  </a:lnTo>
                  <a:lnTo>
                    <a:pt x="461010" y="0"/>
                  </a:lnTo>
                  <a:lnTo>
                    <a:pt x="485775" y="13335"/>
                  </a:lnTo>
                  <a:lnTo>
                    <a:pt x="464820" y="32385"/>
                  </a:lnTo>
                  <a:lnTo>
                    <a:pt x="495300" y="53340"/>
                  </a:lnTo>
                  <a:lnTo>
                    <a:pt x="504825" y="102870"/>
                  </a:lnTo>
                  <a:lnTo>
                    <a:pt x="539115" y="95250"/>
                  </a:lnTo>
                  <a:lnTo>
                    <a:pt x="632460" y="127635"/>
                  </a:lnTo>
                  <a:lnTo>
                    <a:pt x="725805" y="108585"/>
                  </a:lnTo>
                  <a:lnTo>
                    <a:pt x="729615" y="133350"/>
                  </a:lnTo>
                  <a:lnTo>
                    <a:pt x="857250" y="158115"/>
                  </a:lnTo>
                  <a:lnTo>
                    <a:pt x="885825" y="182880"/>
                  </a:lnTo>
                  <a:lnTo>
                    <a:pt x="891540" y="205740"/>
                  </a:lnTo>
                  <a:lnTo>
                    <a:pt x="857250" y="220980"/>
                  </a:lnTo>
                  <a:lnTo>
                    <a:pt x="859155" y="266700"/>
                  </a:lnTo>
                  <a:lnTo>
                    <a:pt x="809625" y="272415"/>
                  </a:lnTo>
                  <a:lnTo>
                    <a:pt x="718185" y="321945"/>
                  </a:lnTo>
                  <a:lnTo>
                    <a:pt x="701040" y="434340"/>
                  </a:lnTo>
                  <a:lnTo>
                    <a:pt x="742950" y="445770"/>
                  </a:lnTo>
                  <a:lnTo>
                    <a:pt x="828675" y="478155"/>
                  </a:lnTo>
                  <a:lnTo>
                    <a:pt x="956310" y="567690"/>
                  </a:lnTo>
                  <a:lnTo>
                    <a:pt x="988695" y="561975"/>
                  </a:lnTo>
                  <a:lnTo>
                    <a:pt x="969645" y="621030"/>
                  </a:lnTo>
                  <a:lnTo>
                    <a:pt x="979170" y="685800"/>
                  </a:lnTo>
                  <a:lnTo>
                    <a:pt x="1005840" y="723900"/>
                  </a:lnTo>
                  <a:lnTo>
                    <a:pt x="882015" y="708660"/>
                  </a:lnTo>
                  <a:lnTo>
                    <a:pt x="861060" y="769620"/>
                  </a:lnTo>
                  <a:lnTo>
                    <a:pt x="828675" y="739140"/>
                  </a:lnTo>
                  <a:lnTo>
                    <a:pt x="784860" y="735330"/>
                  </a:lnTo>
                  <a:lnTo>
                    <a:pt x="737235" y="699135"/>
                  </a:lnTo>
                  <a:lnTo>
                    <a:pt x="699135" y="680085"/>
                  </a:lnTo>
                  <a:lnTo>
                    <a:pt x="621030" y="666750"/>
                  </a:lnTo>
                  <a:lnTo>
                    <a:pt x="596265" y="727710"/>
                  </a:lnTo>
                  <a:lnTo>
                    <a:pt x="459105" y="655320"/>
                  </a:lnTo>
                  <a:lnTo>
                    <a:pt x="438150" y="680085"/>
                  </a:lnTo>
                  <a:lnTo>
                    <a:pt x="405765" y="670560"/>
                  </a:lnTo>
                  <a:lnTo>
                    <a:pt x="375285" y="687705"/>
                  </a:lnTo>
                  <a:lnTo>
                    <a:pt x="325755" y="695325"/>
                  </a:lnTo>
                  <a:lnTo>
                    <a:pt x="289560" y="687705"/>
                  </a:lnTo>
                  <a:lnTo>
                    <a:pt x="285750" y="657225"/>
                  </a:lnTo>
                  <a:lnTo>
                    <a:pt x="230505" y="601980"/>
                  </a:lnTo>
                  <a:lnTo>
                    <a:pt x="169545" y="586740"/>
                  </a:lnTo>
                  <a:lnTo>
                    <a:pt x="161925" y="552450"/>
                  </a:lnTo>
                  <a:lnTo>
                    <a:pt x="142875" y="575310"/>
                  </a:lnTo>
                  <a:lnTo>
                    <a:pt x="89535" y="556260"/>
                  </a:lnTo>
                  <a:lnTo>
                    <a:pt x="99060" y="481965"/>
                  </a:lnTo>
                  <a:lnTo>
                    <a:pt x="0" y="472440"/>
                  </a:lnTo>
                  <a:lnTo>
                    <a:pt x="15240" y="407670"/>
                  </a:lnTo>
                  <a:lnTo>
                    <a:pt x="55245" y="403860"/>
                  </a:lnTo>
                  <a:lnTo>
                    <a:pt x="57150" y="331470"/>
                  </a:lnTo>
                  <a:lnTo>
                    <a:pt x="106680" y="188595"/>
                  </a:lnTo>
                  <a:lnTo>
                    <a:pt x="171450" y="175260"/>
                  </a:lnTo>
                  <a:lnTo>
                    <a:pt x="180975" y="108585"/>
                  </a:lnTo>
                  <a:lnTo>
                    <a:pt x="213360" y="120015"/>
                  </a:lnTo>
                  <a:lnTo>
                    <a:pt x="228600" y="70485"/>
                  </a:lnTo>
                  <a:lnTo>
                    <a:pt x="268605" y="43815"/>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Klembów</a:t>
              </a:r>
            </a:p>
          </p:txBody>
        </p:sp>
        <p:sp>
          <p:nvSpPr>
            <p:cNvPr id="52" name="Karczew">
              <a:extLst>
                <a:ext uri="{FF2B5EF4-FFF2-40B4-BE49-F238E27FC236}">
                  <a16:creationId xmlns:a16="http://schemas.microsoft.com/office/drawing/2014/main" id="{512E8163-D9E6-9B44-F6C8-6A418B5B8CB9}"/>
                </a:ext>
              </a:extLst>
            </p:cNvPr>
            <p:cNvSpPr>
              <a:spLocks/>
            </p:cNvSpPr>
            <p:nvPr/>
          </p:nvSpPr>
          <p:spPr>
            <a:xfrm>
              <a:off x="7519600" y="4544683"/>
              <a:ext cx="709825" cy="959328"/>
            </a:xfrm>
            <a:custGeom>
              <a:avLst/>
              <a:gdLst>
                <a:gd name="connsiteX0" fmla="*/ 636270 w 699135"/>
                <a:gd name="connsiteY0" fmla="*/ 0 h 944880"/>
                <a:gd name="connsiteX1" fmla="*/ 645795 w 699135"/>
                <a:gd name="connsiteY1" fmla="*/ 30480 h 944880"/>
                <a:gd name="connsiteX2" fmla="*/ 601980 w 699135"/>
                <a:gd name="connsiteY2" fmla="*/ 41910 h 944880"/>
                <a:gd name="connsiteX3" fmla="*/ 636270 w 699135"/>
                <a:gd name="connsiteY3" fmla="*/ 99060 h 944880"/>
                <a:gd name="connsiteX4" fmla="*/ 581025 w 699135"/>
                <a:gd name="connsiteY4" fmla="*/ 165735 h 944880"/>
                <a:gd name="connsiteX5" fmla="*/ 615315 w 699135"/>
                <a:gd name="connsiteY5" fmla="*/ 180975 h 944880"/>
                <a:gd name="connsiteX6" fmla="*/ 666750 w 699135"/>
                <a:gd name="connsiteY6" fmla="*/ 234315 h 944880"/>
                <a:gd name="connsiteX7" fmla="*/ 699135 w 699135"/>
                <a:gd name="connsiteY7" fmla="*/ 245745 h 944880"/>
                <a:gd name="connsiteX8" fmla="*/ 695325 w 699135"/>
                <a:gd name="connsiteY8" fmla="*/ 300990 h 944880"/>
                <a:gd name="connsiteX9" fmla="*/ 632460 w 699135"/>
                <a:gd name="connsiteY9" fmla="*/ 373380 h 944880"/>
                <a:gd name="connsiteX10" fmla="*/ 632460 w 699135"/>
                <a:gd name="connsiteY10" fmla="*/ 421005 h 944880"/>
                <a:gd name="connsiteX11" fmla="*/ 537210 w 699135"/>
                <a:gd name="connsiteY11" fmla="*/ 441960 h 944880"/>
                <a:gd name="connsiteX12" fmla="*/ 601980 w 699135"/>
                <a:gd name="connsiteY12" fmla="*/ 590550 h 944880"/>
                <a:gd name="connsiteX13" fmla="*/ 609600 w 699135"/>
                <a:gd name="connsiteY13" fmla="*/ 678180 h 944880"/>
                <a:gd name="connsiteX14" fmla="*/ 672465 w 699135"/>
                <a:gd name="connsiteY14" fmla="*/ 662940 h 944880"/>
                <a:gd name="connsiteX15" fmla="*/ 681990 w 699135"/>
                <a:gd name="connsiteY15" fmla="*/ 681990 h 944880"/>
                <a:gd name="connsiteX16" fmla="*/ 651510 w 699135"/>
                <a:gd name="connsiteY16" fmla="*/ 693420 h 944880"/>
                <a:gd name="connsiteX17" fmla="*/ 659130 w 699135"/>
                <a:gd name="connsiteY17" fmla="*/ 723900 h 944880"/>
                <a:gd name="connsiteX18" fmla="*/ 676275 w 699135"/>
                <a:gd name="connsiteY18" fmla="*/ 760095 h 944880"/>
                <a:gd name="connsiteX19" fmla="*/ 502920 w 699135"/>
                <a:gd name="connsiteY19" fmla="*/ 781050 h 944880"/>
                <a:gd name="connsiteX20" fmla="*/ 489585 w 699135"/>
                <a:gd name="connsiteY20" fmla="*/ 741045 h 944880"/>
                <a:gd name="connsiteX21" fmla="*/ 447675 w 699135"/>
                <a:gd name="connsiteY21" fmla="*/ 744855 h 944880"/>
                <a:gd name="connsiteX22" fmla="*/ 346710 w 699135"/>
                <a:gd name="connsiteY22" fmla="*/ 765810 h 944880"/>
                <a:gd name="connsiteX23" fmla="*/ 293370 w 699135"/>
                <a:gd name="connsiteY23" fmla="*/ 762000 h 944880"/>
                <a:gd name="connsiteX24" fmla="*/ 356235 w 699135"/>
                <a:gd name="connsiteY24" fmla="*/ 864870 h 944880"/>
                <a:gd name="connsiteX25" fmla="*/ 361950 w 699135"/>
                <a:gd name="connsiteY25" fmla="*/ 893445 h 944880"/>
                <a:gd name="connsiteX26" fmla="*/ 314325 w 699135"/>
                <a:gd name="connsiteY26" fmla="*/ 944880 h 944880"/>
                <a:gd name="connsiteX27" fmla="*/ 300990 w 699135"/>
                <a:gd name="connsiteY27" fmla="*/ 927735 h 944880"/>
                <a:gd name="connsiteX28" fmla="*/ 205740 w 699135"/>
                <a:gd name="connsiteY28" fmla="*/ 872490 h 944880"/>
                <a:gd name="connsiteX29" fmla="*/ 144780 w 699135"/>
                <a:gd name="connsiteY29" fmla="*/ 817245 h 944880"/>
                <a:gd name="connsiteX30" fmla="*/ 91440 w 699135"/>
                <a:gd name="connsiteY30" fmla="*/ 733425 h 944880"/>
                <a:gd name="connsiteX31" fmla="*/ 120015 w 699135"/>
                <a:gd name="connsiteY31" fmla="*/ 592455 h 944880"/>
                <a:gd name="connsiteX32" fmla="*/ 112395 w 699135"/>
                <a:gd name="connsiteY32" fmla="*/ 461010 h 944880"/>
                <a:gd name="connsiteX33" fmla="*/ 89535 w 699135"/>
                <a:gd name="connsiteY33" fmla="*/ 396240 h 944880"/>
                <a:gd name="connsiteX34" fmla="*/ 43815 w 699135"/>
                <a:gd name="connsiteY34" fmla="*/ 356235 h 944880"/>
                <a:gd name="connsiteX35" fmla="*/ 0 w 699135"/>
                <a:gd name="connsiteY35" fmla="*/ 274320 h 944880"/>
                <a:gd name="connsiteX36" fmla="*/ 11430 w 699135"/>
                <a:gd name="connsiteY36" fmla="*/ 180975 h 944880"/>
                <a:gd name="connsiteX37" fmla="*/ 49530 w 699135"/>
                <a:gd name="connsiteY37" fmla="*/ 110490 h 944880"/>
                <a:gd name="connsiteX38" fmla="*/ 47625 w 699135"/>
                <a:gd name="connsiteY38" fmla="*/ 43815 h 944880"/>
                <a:gd name="connsiteX39" fmla="*/ 47995 w 699135"/>
                <a:gd name="connsiteY39" fmla="*/ 43498 h 944880"/>
                <a:gd name="connsiteX40" fmla="*/ 99801 w 699135"/>
                <a:gd name="connsiteY40" fmla="*/ 43498 h 944880"/>
                <a:gd name="connsiteX41" fmla="*/ 99801 w 699135"/>
                <a:gd name="connsiteY41" fmla="*/ 24448 h 944880"/>
                <a:gd name="connsiteX42" fmla="*/ 155046 w 699135"/>
                <a:gd name="connsiteY42" fmla="*/ 11113 h 944880"/>
                <a:gd name="connsiteX43" fmla="*/ 307446 w 699135"/>
                <a:gd name="connsiteY43" fmla="*/ 87313 h 944880"/>
                <a:gd name="connsiteX44" fmla="*/ 406506 w 699135"/>
                <a:gd name="connsiteY44" fmla="*/ 53023 h 944880"/>
                <a:gd name="connsiteX45" fmla="*/ 467466 w 699135"/>
                <a:gd name="connsiteY45" fmla="*/ 73978 h 944880"/>
                <a:gd name="connsiteX46" fmla="*/ 475086 w 699135"/>
                <a:gd name="connsiteY46" fmla="*/ 32068 h 944880"/>
                <a:gd name="connsiteX47" fmla="*/ 569494 w 699135"/>
                <a:gd name="connsiteY47" fmla="*/ 24664 h 944880"/>
                <a:gd name="connsiteX48" fmla="*/ 569595 w 699135"/>
                <a:gd name="connsiteY48" fmla="*/ 24765 h 944880"/>
                <a:gd name="connsiteX49" fmla="*/ 569969 w 699135"/>
                <a:gd name="connsiteY49" fmla="*/ 24626 h 944880"/>
                <a:gd name="connsiteX50" fmla="*/ 572241 w 699135"/>
                <a:gd name="connsiteY50" fmla="*/ 24448 h 944880"/>
                <a:gd name="connsiteX51" fmla="*/ 571983 w 699135"/>
                <a:gd name="connsiteY51" fmla="*/ 23878 h 94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99135" h="944880">
                  <a:moveTo>
                    <a:pt x="636270" y="0"/>
                  </a:moveTo>
                  <a:lnTo>
                    <a:pt x="645795" y="30480"/>
                  </a:lnTo>
                  <a:lnTo>
                    <a:pt x="601980" y="41910"/>
                  </a:lnTo>
                  <a:lnTo>
                    <a:pt x="636270" y="99060"/>
                  </a:lnTo>
                  <a:lnTo>
                    <a:pt x="581025" y="165735"/>
                  </a:lnTo>
                  <a:lnTo>
                    <a:pt x="615315" y="180975"/>
                  </a:lnTo>
                  <a:lnTo>
                    <a:pt x="666750" y="234315"/>
                  </a:lnTo>
                  <a:lnTo>
                    <a:pt x="699135" y="245745"/>
                  </a:lnTo>
                  <a:lnTo>
                    <a:pt x="695325" y="300990"/>
                  </a:lnTo>
                  <a:lnTo>
                    <a:pt x="632460" y="373380"/>
                  </a:lnTo>
                  <a:lnTo>
                    <a:pt x="632460" y="421005"/>
                  </a:lnTo>
                  <a:lnTo>
                    <a:pt x="537210" y="441960"/>
                  </a:lnTo>
                  <a:lnTo>
                    <a:pt x="601980" y="590550"/>
                  </a:lnTo>
                  <a:lnTo>
                    <a:pt x="609600" y="678180"/>
                  </a:lnTo>
                  <a:lnTo>
                    <a:pt x="672465" y="662940"/>
                  </a:lnTo>
                  <a:lnTo>
                    <a:pt x="681990" y="681990"/>
                  </a:lnTo>
                  <a:lnTo>
                    <a:pt x="651510" y="693420"/>
                  </a:lnTo>
                  <a:lnTo>
                    <a:pt x="659130" y="723900"/>
                  </a:lnTo>
                  <a:lnTo>
                    <a:pt x="676275" y="760095"/>
                  </a:lnTo>
                  <a:lnTo>
                    <a:pt x="502920" y="781050"/>
                  </a:lnTo>
                  <a:lnTo>
                    <a:pt x="489585" y="741045"/>
                  </a:lnTo>
                  <a:lnTo>
                    <a:pt x="447675" y="744855"/>
                  </a:lnTo>
                  <a:lnTo>
                    <a:pt x="346710" y="765810"/>
                  </a:lnTo>
                  <a:lnTo>
                    <a:pt x="293370" y="762000"/>
                  </a:lnTo>
                  <a:lnTo>
                    <a:pt x="356235" y="864870"/>
                  </a:lnTo>
                  <a:lnTo>
                    <a:pt x="361950" y="893445"/>
                  </a:lnTo>
                  <a:lnTo>
                    <a:pt x="314325" y="944880"/>
                  </a:lnTo>
                  <a:lnTo>
                    <a:pt x="300990" y="927735"/>
                  </a:lnTo>
                  <a:lnTo>
                    <a:pt x="205740" y="872490"/>
                  </a:lnTo>
                  <a:lnTo>
                    <a:pt x="144780" y="817245"/>
                  </a:lnTo>
                  <a:lnTo>
                    <a:pt x="91440" y="733425"/>
                  </a:lnTo>
                  <a:lnTo>
                    <a:pt x="120015" y="592455"/>
                  </a:lnTo>
                  <a:lnTo>
                    <a:pt x="112395" y="461010"/>
                  </a:lnTo>
                  <a:lnTo>
                    <a:pt x="89535" y="396240"/>
                  </a:lnTo>
                  <a:lnTo>
                    <a:pt x="43815" y="356235"/>
                  </a:lnTo>
                  <a:lnTo>
                    <a:pt x="0" y="274320"/>
                  </a:lnTo>
                  <a:lnTo>
                    <a:pt x="11430" y="180975"/>
                  </a:lnTo>
                  <a:lnTo>
                    <a:pt x="49530" y="110490"/>
                  </a:lnTo>
                  <a:lnTo>
                    <a:pt x="47625" y="43815"/>
                  </a:lnTo>
                  <a:lnTo>
                    <a:pt x="47995" y="43498"/>
                  </a:lnTo>
                  <a:lnTo>
                    <a:pt x="99801" y="43498"/>
                  </a:lnTo>
                  <a:lnTo>
                    <a:pt x="99801" y="24448"/>
                  </a:lnTo>
                  <a:lnTo>
                    <a:pt x="155046" y="11113"/>
                  </a:lnTo>
                  <a:lnTo>
                    <a:pt x="307446" y="87313"/>
                  </a:lnTo>
                  <a:lnTo>
                    <a:pt x="406506" y="53023"/>
                  </a:lnTo>
                  <a:lnTo>
                    <a:pt x="467466" y="73978"/>
                  </a:lnTo>
                  <a:lnTo>
                    <a:pt x="475086" y="32068"/>
                  </a:lnTo>
                  <a:lnTo>
                    <a:pt x="569494" y="24664"/>
                  </a:lnTo>
                  <a:lnTo>
                    <a:pt x="569595" y="24765"/>
                  </a:lnTo>
                  <a:lnTo>
                    <a:pt x="569969" y="24626"/>
                  </a:lnTo>
                  <a:lnTo>
                    <a:pt x="572241" y="24448"/>
                  </a:lnTo>
                  <a:lnTo>
                    <a:pt x="571983" y="23878"/>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Karczew</a:t>
              </a:r>
            </a:p>
          </p:txBody>
        </p:sp>
        <p:sp>
          <p:nvSpPr>
            <p:cNvPr id="53" name="Kampinos">
              <a:extLst>
                <a:ext uri="{FF2B5EF4-FFF2-40B4-BE49-F238E27FC236}">
                  <a16:creationId xmlns:a16="http://schemas.microsoft.com/office/drawing/2014/main" id="{2B2CC97C-4EC1-90E2-F1D3-ED104ACF2BC0}"/>
                </a:ext>
              </a:extLst>
            </p:cNvPr>
            <p:cNvSpPr>
              <a:spLocks/>
            </p:cNvSpPr>
            <p:nvPr/>
          </p:nvSpPr>
          <p:spPr>
            <a:xfrm>
              <a:off x="2987936" y="2716931"/>
              <a:ext cx="1056373" cy="920646"/>
            </a:xfrm>
            <a:custGeom>
              <a:avLst/>
              <a:gdLst>
                <a:gd name="connsiteX0" fmla="*/ 527685 w 1040463"/>
                <a:gd name="connsiteY0" fmla="*/ 0 h 906780"/>
                <a:gd name="connsiteX1" fmla="*/ 533400 w 1040463"/>
                <a:gd name="connsiteY1" fmla="*/ 22860 h 906780"/>
                <a:gd name="connsiteX2" fmla="*/ 560070 w 1040463"/>
                <a:gd name="connsiteY2" fmla="*/ 24765 h 906780"/>
                <a:gd name="connsiteX3" fmla="*/ 533400 w 1040463"/>
                <a:gd name="connsiteY3" fmla="*/ 81915 h 906780"/>
                <a:gd name="connsiteX4" fmla="*/ 582930 w 1040463"/>
                <a:gd name="connsiteY4" fmla="*/ 70485 h 906780"/>
                <a:gd name="connsiteX5" fmla="*/ 702945 w 1040463"/>
                <a:gd name="connsiteY5" fmla="*/ 74295 h 906780"/>
                <a:gd name="connsiteX6" fmla="*/ 661035 w 1040463"/>
                <a:gd name="connsiteY6" fmla="*/ 226695 h 906780"/>
                <a:gd name="connsiteX7" fmla="*/ 582930 w 1040463"/>
                <a:gd name="connsiteY7" fmla="*/ 213360 h 906780"/>
                <a:gd name="connsiteX8" fmla="*/ 569595 w 1040463"/>
                <a:gd name="connsiteY8" fmla="*/ 268605 h 906780"/>
                <a:gd name="connsiteX9" fmla="*/ 603885 w 1040463"/>
                <a:gd name="connsiteY9" fmla="*/ 266700 h 906780"/>
                <a:gd name="connsiteX10" fmla="*/ 626745 w 1040463"/>
                <a:gd name="connsiteY10" fmla="*/ 352425 h 906780"/>
                <a:gd name="connsiteX11" fmla="*/ 666750 w 1040463"/>
                <a:gd name="connsiteY11" fmla="*/ 348615 h 906780"/>
                <a:gd name="connsiteX12" fmla="*/ 670560 w 1040463"/>
                <a:gd name="connsiteY12" fmla="*/ 329565 h 906780"/>
                <a:gd name="connsiteX13" fmla="*/ 706755 w 1040463"/>
                <a:gd name="connsiteY13" fmla="*/ 340995 h 906780"/>
                <a:gd name="connsiteX14" fmla="*/ 701040 w 1040463"/>
                <a:gd name="connsiteY14" fmla="*/ 358140 h 906780"/>
                <a:gd name="connsiteX15" fmla="*/ 777240 w 1040463"/>
                <a:gd name="connsiteY15" fmla="*/ 369570 h 906780"/>
                <a:gd name="connsiteX16" fmla="*/ 800100 w 1040463"/>
                <a:gd name="connsiteY16" fmla="*/ 297180 h 906780"/>
                <a:gd name="connsiteX17" fmla="*/ 933450 w 1040463"/>
                <a:gd name="connsiteY17" fmla="*/ 285750 h 906780"/>
                <a:gd name="connsiteX18" fmla="*/ 942975 w 1040463"/>
                <a:gd name="connsiteY18" fmla="*/ 340995 h 906780"/>
                <a:gd name="connsiteX19" fmla="*/ 967740 w 1040463"/>
                <a:gd name="connsiteY19" fmla="*/ 333375 h 906780"/>
                <a:gd name="connsiteX20" fmla="*/ 992505 w 1040463"/>
                <a:gd name="connsiteY20" fmla="*/ 280035 h 906780"/>
                <a:gd name="connsiteX21" fmla="*/ 1038052 w 1040463"/>
                <a:gd name="connsiteY21" fmla="*/ 287522 h 906780"/>
                <a:gd name="connsiteX22" fmla="*/ 1021413 w 1040463"/>
                <a:gd name="connsiteY22" fmla="*/ 387357 h 906780"/>
                <a:gd name="connsiteX23" fmla="*/ 931878 w 1040463"/>
                <a:gd name="connsiteY23" fmla="*/ 431172 h 906780"/>
                <a:gd name="connsiteX24" fmla="*/ 935688 w 1040463"/>
                <a:gd name="connsiteY24" fmla="*/ 459747 h 906780"/>
                <a:gd name="connsiteX25" fmla="*/ 1040463 w 1040463"/>
                <a:gd name="connsiteY25" fmla="*/ 547377 h 906780"/>
                <a:gd name="connsiteX26" fmla="*/ 981408 w 1040463"/>
                <a:gd name="connsiteY26" fmla="*/ 665487 h 906780"/>
                <a:gd name="connsiteX27" fmla="*/ 794718 w 1040463"/>
                <a:gd name="connsiteY27" fmla="*/ 614052 h 906780"/>
                <a:gd name="connsiteX28" fmla="*/ 781474 w 1040463"/>
                <a:gd name="connsiteY28" fmla="*/ 772984 h 906780"/>
                <a:gd name="connsiteX29" fmla="*/ 773430 w 1040463"/>
                <a:gd name="connsiteY29" fmla="*/ 779145 h 906780"/>
                <a:gd name="connsiteX30" fmla="*/ 733425 w 1040463"/>
                <a:gd name="connsiteY30" fmla="*/ 741045 h 906780"/>
                <a:gd name="connsiteX31" fmla="*/ 659130 w 1040463"/>
                <a:gd name="connsiteY31" fmla="*/ 718185 h 906780"/>
                <a:gd name="connsiteX32" fmla="*/ 609600 w 1040463"/>
                <a:gd name="connsiteY32" fmla="*/ 771525 h 906780"/>
                <a:gd name="connsiteX33" fmla="*/ 563880 w 1040463"/>
                <a:gd name="connsiteY33" fmla="*/ 775335 h 906780"/>
                <a:gd name="connsiteX34" fmla="*/ 554355 w 1040463"/>
                <a:gd name="connsiteY34" fmla="*/ 906780 h 906780"/>
                <a:gd name="connsiteX35" fmla="*/ 487680 w 1040463"/>
                <a:gd name="connsiteY35" fmla="*/ 895350 h 906780"/>
                <a:gd name="connsiteX36" fmla="*/ 514350 w 1040463"/>
                <a:gd name="connsiteY36" fmla="*/ 721995 h 906780"/>
                <a:gd name="connsiteX37" fmla="*/ 419100 w 1040463"/>
                <a:gd name="connsiteY37" fmla="*/ 689610 h 906780"/>
                <a:gd name="connsiteX38" fmla="*/ 407670 w 1040463"/>
                <a:gd name="connsiteY38" fmla="*/ 746760 h 906780"/>
                <a:gd name="connsiteX39" fmla="*/ 354330 w 1040463"/>
                <a:gd name="connsiteY39" fmla="*/ 721995 h 906780"/>
                <a:gd name="connsiteX40" fmla="*/ 325755 w 1040463"/>
                <a:gd name="connsiteY40" fmla="*/ 824865 h 906780"/>
                <a:gd name="connsiteX41" fmla="*/ 302895 w 1040463"/>
                <a:gd name="connsiteY41" fmla="*/ 817245 h 906780"/>
                <a:gd name="connsiteX42" fmla="*/ 289560 w 1040463"/>
                <a:gd name="connsiteY42" fmla="*/ 746760 h 906780"/>
                <a:gd name="connsiteX43" fmla="*/ 161925 w 1040463"/>
                <a:gd name="connsiteY43" fmla="*/ 758190 h 906780"/>
                <a:gd name="connsiteX44" fmla="*/ 85725 w 1040463"/>
                <a:gd name="connsiteY44" fmla="*/ 712470 h 906780"/>
                <a:gd name="connsiteX45" fmla="*/ 104775 w 1040463"/>
                <a:gd name="connsiteY45" fmla="*/ 683895 h 906780"/>
                <a:gd name="connsiteX46" fmla="*/ 135255 w 1040463"/>
                <a:gd name="connsiteY46" fmla="*/ 701040 h 906780"/>
                <a:gd name="connsiteX47" fmla="*/ 156210 w 1040463"/>
                <a:gd name="connsiteY47" fmla="*/ 634365 h 906780"/>
                <a:gd name="connsiteX48" fmla="*/ 104775 w 1040463"/>
                <a:gd name="connsiteY48" fmla="*/ 611505 h 906780"/>
                <a:gd name="connsiteX49" fmla="*/ 131445 w 1040463"/>
                <a:gd name="connsiteY49" fmla="*/ 413385 h 906780"/>
                <a:gd name="connsiteX50" fmla="*/ 0 w 1040463"/>
                <a:gd name="connsiteY50" fmla="*/ 419100 h 906780"/>
                <a:gd name="connsiteX51" fmla="*/ 68580 w 1040463"/>
                <a:gd name="connsiteY51" fmla="*/ 354330 h 906780"/>
                <a:gd name="connsiteX52" fmla="*/ 160020 w 1040463"/>
                <a:gd name="connsiteY52" fmla="*/ 375285 h 906780"/>
                <a:gd name="connsiteX53" fmla="*/ 171450 w 1040463"/>
                <a:gd name="connsiteY53" fmla="*/ 304800 h 906780"/>
                <a:gd name="connsiteX54" fmla="*/ 249555 w 1040463"/>
                <a:gd name="connsiteY54" fmla="*/ 320040 h 906780"/>
                <a:gd name="connsiteX55" fmla="*/ 360045 w 1040463"/>
                <a:gd name="connsiteY55" fmla="*/ 289560 h 906780"/>
                <a:gd name="connsiteX56" fmla="*/ 350520 w 1040463"/>
                <a:gd name="connsiteY56" fmla="*/ 238125 h 906780"/>
                <a:gd name="connsiteX57" fmla="*/ 419100 w 1040463"/>
                <a:gd name="connsiteY57" fmla="*/ 234315 h 906780"/>
                <a:gd name="connsiteX58" fmla="*/ 453390 w 1040463"/>
                <a:gd name="connsiteY58" fmla="*/ 260985 h 906780"/>
                <a:gd name="connsiteX59" fmla="*/ 481965 w 1040463"/>
                <a:gd name="connsiteY59" fmla="*/ 194310 h 906780"/>
                <a:gd name="connsiteX60" fmla="*/ 415290 w 1040463"/>
                <a:gd name="connsiteY60" fmla="*/ 207645 h 906780"/>
                <a:gd name="connsiteX61" fmla="*/ 321945 w 1040463"/>
                <a:gd name="connsiteY61" fmla="*/ 186690 h 906780"/>
                <a:gd name="connsiteX62" fmla="*/ 320040 w 1040463"/>
                <a:gd name="connsiteY62" fmla="*/ 91440 h 906780"/>
                <a:gd name="connsiteX63" fmla="*/ 360045 w 1040463"/>
                <a:gd name="connsiteY63" fmla="*/ 95250 h 906780"/>
                <a:gd name="connsiteX64" fmla="*/ 363855 w 1040463"/>
                <a:gd name="connsiteY64" fmla="*/ 57150 h 906780"/>
                <a:gd name="connsiteX65" fmla="*/ 447675 w 1040463"/>
                <a:gd name="connsiteY65" fmla="*/ 17145 h 90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40463" h="906780">
                  <a:moveTo>
                    <a:pt x="527685" y="0"/>
                  </a:moveTo>
                  <a:lnTo>
                    <a:pt x="533400" y="22860"/>
                  </a:lnTo>
                  <a:lnTo>
                    <a:pt x="560070" y="24765"/>
                  </a:lnTo>
                  <a:lnTo>
                    <a:pt x="533400" y="81915"/>
                  </a:lnTo>
                  <a:lnTo>
                    <a:pt x="582930" y="70485"/>
                  </a:lnTo>
                  <a:lnTo>
                    <a:pt x="702945" y="74295"/>
                  </a:lnTo>
                  <a:lnTo>
                    <a:pt x="661035" y="226695"/>
                  </a:lnTo>
                  <a:lnTo>
                    <a:pt x="582930" y="213360"/>
                  </a:lnTo>
                  <a:lnTo>
                    <a:pt x="569595" y="268605"/>
                  </a:lnTo>
                  <a:lnTo>
                    <a:pt x="603885" y="266700"/>
                  </a:lnTo>
                  <a:lnTo>
                    <a:pt x="626745" y="352425"/>
                  </a:lnTo>
                  <a:lnTo>
                    <a:pt x="666750" y="348615"/>
                  </a:lnTo>
                  <a:lnTo>
                    <a:pt x="670560" y="329565"/>
                  </a:lnTo>
                  <a:lnTo>
                    <a:pt x="706755" y="340995"/>
                  </a:lnTo>
                  <a:lnTo>
                    <a:pt x="701040" y="358140"/>
                  </a:lnTo>
                  <a:lnTo>
                    <a:pt x="777240" y="369570"/>
                  </a:lnTo>
                  <a:lnTo>
                    <a:pt x="800100" y="297180"/>
                  </a:lnTo>
                  <a:lnTo>
                    <a:pt x="933450" y="285750"/>
                  </a:lnTo>
                  <a:lnTo>
                    <a:pt x="942975" y="340995"/>
                  </a:lnTo>
                  <a:lnTo>
                    <a:pt x="967740" y="333375"/>
                  </a:lnTo>
                  <a:lnTo>
                    <a:pt x="992505" y="280035"/>
                  </a:lnTo>
                  <a:lnTo>
                    <a:pt x="1038052" y="287522"/>
                  </a:lnTo>
                  <a:lnTo>
                    <a:pt x="1021413" y="387357"/>
                  </a:lnTo>
                  <a:lnTo>
                    <a:pt x="931878" y="431172"/>
                  </a:lnTo>
                  <a:lnTo>
                    <a:pt x="935688" y="459747"/>
                  </a:lnTo>
                  <a:lnTo>
                    <a:pt x="1040463" y="547377"/>
                  </a:lnTo>
                  <a:lnTo>
                    <a:pt x="981408" y="665487"/>
                  </a:lnTo>
                  <a:lnTo>
                    <a:pt x="794718" y="614052"/>
                  </a:lnTo>
                  <a:lnTo>
                    <a:pt x="781474" y="772984"/>
                  </a:lnTo>
                  <a:lnTo>
                    <a:pt x="773430" y="779145"/>
                  </a:lnTo>
                  <a:lnTo>
                    <a:pt x="733425" y="741045"/>
                  </a:lnTo>
                  <a:lnTo>
                    <a:pt x="659130" y="718185"/>
                  </a:lnTo>
                  <a:lnTo>
                    <a:pt x="609600" y="771525"/>
                  </a:lnTo>
                  <a:lnTo>
                    <a:pt x="563880" y="775335"/>
                  </a:lnTo>
                  <a:lnTo>
                    <a:pt x="554355" y="906780"/>
                  </a:lnTo>
                  <a:lnTo>
                    <a:pt x="487680" y="895350"/>
                  </a:lnTo>
                  <a:lnTo>
                    <a:pt x="514350" y="721995"/>
                  </a:lnTo>
                  <a:lnTo>
                    <a:pt x="419100" y="689610"/>
                  </a:lnTo>
                  <a:lnTo>
                    <a:pt x="407670" y="746760"/>
                  </a:lnTo>
                  <a:lnTo>
                    <a:pt x="354330" y="721995"/>
                  </a:lnTo>
                  <a:lnTo>
                    <a:pt x="325755" y="824865"/>
                  </a:lnTo>
                  <a:lnTo>
                    <a:pt x="302895" y="817245"/>
                  </a:lnTo>
                  <a:lnTo>
                    <a:pt x="289560" y="746760"/>
                  </a:lnTo>
                  <a:lnTo>
                    <a:pt x="161925" y="758190"/>
                  </a:lnTo>
                  <a:lnTo>
                    <a:pt x="85725" y="712470"/>
                  </a:lnTo>
                  <a:lnTo>
                    <a:pt x="104775" y="683895"/>
                  </a:lnTo>
                  <a:lnTo>
                    <a:pt x="135255" y="701040"/>
                  </a:lnTo>
                  <a:lnTo>
                    <a:pt x="156210" y="634365"/>
                  </a:lnTo>
                  <a:lnTo>
                    <a:pt x="104775" y="611505"/>
                  </a:lnTo>
                  <a:lnTo>
                    <a:pt x="131445" y="413385"/>
                  </a:lnTo>
                  <a:lnTo>
                    <a:pt x="0" y="419100"/>
                  </a:lnTo>
                  <a:lnTo>
                    <a:pt x="68580" y="354330"/>
                  </a:lnTo>
                  <a:lnTo>
                    <a:pt x="160020" y="375285"/>
                  </a:lnTo>
                  <a:lnTo>
                    <a:pt x="171450" y="304800"/>
                  </a:lnTo>
                  <a:lnTo>
                    <a:pt x="249555" y="320040"/>
                  </a:lnTo>
                  <a:lnTo>
                    <a:pt x="360045" y="289560"/>
                  </a:lnTo>
                  <a:lnTo>
                    <a:pt x="350520" y="238125"/>
                  </a:lnTo>
                  <a:lnTo>
                    <a:pt x="419100" y="234315"/>
                  </a:lnTo>
                  <a:lnTo>
                    <a:pt x="453390" y="260985"/>
                  </a:lnTo>
                  <a:lnTo>
                    <a:pt x="481965" y="194310"/>
                  </a:lnTo>
                  <a:lnTo>
                    <a:pt x="415290" y="207645"/>
                  </a:lnTo>
                  <a:lnTo>
                    <a:pt x="321945" y="186690"/>
                  </a:lnTo>
                  <a:lnTo>
                    <a:pt x="320040" y="91440"/>
                  </a:lnTo>
                  <a:lnTo>
                    <a:pt x="360045" y="95250"/>
                  </a:lnTo>
                  <a:lnTo>
                    <a:pt x="363855" y="57150"/>
                  </a:lnTo>
                  <a:lnTo>
                    <a:pt x="447675" y="1714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Kampinos</a:t>
              </a:r>
            </a:p>
          </p:txBody>
        </p:sp>
        <p:sp>
          <p:nvSpPr>
            <p:cNvPr id="54" name="Kaluszyn">
              <a:extLst>
                <a:ext uri="{FF2B5EF4-FFF2-40B4-BE49-F238E27FC236}">
                  <a16:creationId xmlns:a16="http://schemas.microsoft.com/office/drawing/2014/main" id="{3FE7519D-16E8-D99F-D3A9-E45160635028}"/>
                </a:ext>
              </a:extLst>
            </p:cNvPr>
            <p:cNvSpPr/>
            <p:nvPr/>
          </p:nvSpPr>
          <p:spPr>
            <a:xfrm>
              <a:off x="10163555" y="2834913"/>
              <a:ext cx="1027023" cy="998011"/>
            </a:xfrm>
            <a:custGeom>
              <a:avLst/>
              <a:gdLst>
                <a:gd name="connsiteX0" fmla="*/ 135255 w 1011555"/>
                <a:gd name="connsiteY0" fmla="*/ 280035 h 982980"/>
                <a:gd name="connsiteX1" fmla="*/ 152400 w 1011555"/>
                <a:gd name="connsiteY1" fmla="*/ 217170 h 982980"/>
                <a:gd name="connsiteX2" fmla="*/ 144780 w 1011555"/>
                <a:gd name="connsiteY2" fmla="*/ 177165 h 982980"/>
                <a:gd name="connsiteX3" fmla="*/ 104775 w 1011555"/>
                <a:gd name="connsiteY3" fmla="*/ 156210 h 982980"/>
                <a:gd name="connsiteX4" fmla="*/ 53340 w 1011555"/>
                <a:gd name="connsiteY4" fmla="*/ 160020 h 982980"/>
                <a:gd name="connsiteX5" fmla="*/ 41910 w 1011555"/>
                <a:gd name="connsiteY5" fmla="*/ 140970 h 982980"/>
                <a:gd name="connsiteX6" fmla="*/ 40005 w 1011555"/>
                <a:gd name="connsiteY6" fmla="*/ 76200 h 982980"/>
                <a:gd name="connsiteX7" fmla="*/ 28575 w 1011555"/>
                <a:gd name="connsiteY7" fmla="*/ 47625 h 982980"/>
                <a:gd name="connsiteX8" fmla="*/ 97155 w 1011555"/>
                <a:gd name="connsiteY8" fmla="*/ 45720 h 982980"/>
                <a:gd name="connsiteX9" fmla="*/ 125730 w 1011555"/>
                <a:gd name="connsiteY9" fmla="*/ 17145 h 982980"/>
                <a:gd name="connsiteX10" fmla="*/ 169545 w 1011555"/>
                <a:gd name="connsiteY10" fmla="*/ 0 h 982980"/>
                <a:gd name="connsiteX11" fmla="*/ 186690 w 1011555"/>
                <a:gd name="connsiteY11" fmla="*/ 3810 h 982980"/>
                <a:gd name="connsiteX12" fmla="*/ 262890 w 1011555"/>
                <a:gd name="connsiteY12" fmla="*/ 20955 h 982980"/>
                <a:gd name="connsiteX13" fmla="*/ 262890 w 1011555"/>
                <a:gd name="connsiteY13" fmla="*/ 171450 h 982980"/>
                <a:gd name="connsiteX14" fmla="*/ 247650 w 1011555"/>
                <a:gd name="connsiteY14" fmla="*/ 196215 h 982980"/>
                <a:gd name="connsiteX15" fmla="*/ 253365 w 1011555"/>
                <a:gd name="connsiteY15" fmla="*/ 238125 h 982980"/>
                <a:gd name="connsiteX16" fmla="*/ 310515 w 1011555"/>
                <a:gd name="connsiteY16" fmla="*/ 240030 h 982980"/>
                <a:gd name="connsiteX17" fmla="*/ 371475 w 1011555"/>
                <a:gd name="connsiteY17" fmla="*/ 274320 h 982980"/>
                <a:gd name="connsiteX18" fmla="*/ 428625 w 1011555"/>
                <a:gd name="connsiteY18" fmla="*/ 327660 h 982980"/>
                <a:gd name="connsiteX19" fmla="*/ 461010 w 1011555"/>
                <a:gd name="connsiteY19" fmla="*/ 266700 h 982980"/>
                <a:gd name="connsiteX20" fmla="*/ 529590 w 1011555"/>
                <a:gd name="connsiteY20" fmla="*/ 285750 h 982980"/>
                <a:gd name="connsiteX21" fmla="*/ 518160 w 1011555"/>
                <a:gd name="connsiteY21" fmla="*/ 321945 h 982980"/>
                <a:gd name="connsiteX22" fmla="*/ 514350 w 1011555"/>
                <a:gd name="connsiteY22" fmla="*/ 384810 h 982980"/>
                <a:gd name="connsiteX23" fmla="*/ 590550 w 1011555"/>
                <a:gd name="connsiteY23" fmla="*/ 381000 h 982980"/>
                <a:gd name="connsiteX24" fmla="*/ 586740 w 1011555"/>
                <a:gd name="connsiteY24" fmla="*/ 419100 h 982980"/>
                <a:gd name="connsiteX25" fmla="*/ 624840 w 1011555"/>
                <a:gd name="connsiteY25" fmla="*/ 413385 h 982980"/>
                <a:gd name="connsiteX26" fmla="*/ 672465 w 1011555"/>
                <a:gd name="connsiteY26" fmla="*/ 468630 h 982980"/>
                <a:gd name="connsiteX27" fmla="*/ 598170 w 1011555"/>
                <a:gd name="connsiteY27" fmla="*/ 523875 h 982980"/>
                <a:gd name="connsiteX28" fmla="*/ 619125 w 1011555"/>
                <a:gd name="connsiteY28" fmla="*/ 575310 h 982980"/>
                <a:gd name="connsiteX29" fmla="*/ 603885 w 1011555"/>
                <a:gd name="connsiteY29" fmla="*/ 609600 h 982980"/>
                <a:gd name="connsiteX30" fmla="*/ 649605 w 1011555"/>
                <a:gd name="connsiteY30" fmla="*/ 638175 h 982980"/>
                <a:gd name="connsiteX31" fmla="*/ 659130 w 1011555"/>
                <a:gd name="connsiteY31" fmla="*/ 569595 h 982980"/>
                <a:gd name="connsiteX32" fmla="*/ 723900 w 1011555"/>
                <a:gd name="connsiteY32" fmla="*/ 506730 h 982980"/>
                <a:gd name="connsiteX33" fmla="*/ 756285 w 1011555"/>
                <a:gd name="connsiteY33" fmla="*/ 546735 h 982980"/>
                <a:gd name="connsiteX34" fmla="*/ 777240 w 1011555"/>
                <a:gd name="connsiteY34" fmla="*/ 539115 h 982980"/>
                <a:gd name="connsiteX35" fmla="*/ 769620 w 1011555"/>
                <a:gd name="connsiteY35" fmla="*/ 514350 h 982980"/>
                <a:gd name="connsiteX36" fmla="*/ 750570 w 1011555"/>
                <a:gd name="connsiteY36" fmla="*/ 501015 h 982980"/>
                <a:gd name="connsiteX37" fmla="*/ 792480 w 1011555"/>
                <a:gd name="connsiteY37" fmla="*/ 443865 h 982980"/>
                <a:gd name="connsiteX38" fmla="*/ 822960 w 1011555"/>
                <a:gd name="connsiteY38" fmla="*/ 459105 h 982980"/>
                <a:gd name="connsiteX39" fmla="*/ 847725 w 1011555"/>
                <a:gd name="connsiteY39" fmla="*/ 426720 h 982980"/>
                <a:gd name="connsiteX40" fmla="*/ 897255 w 1011555"/>
                <a:gd name="connsiteY40" fmla="*/ 415290 h 982980"/>
                <a:gd name="connsiteX41" fmla="*/ 897255 w 1011555"/>
                <a:gd name="connsiteY41" fmla="*/ 476250 h 982980"/>
                <a:gd name="connsiteX42" fmla="*/ 914400 w 1011555"/>
                <a:gd name="connsiteY42" fmla="*/ 470535 h 982980"/>
                <a:gd name="connsiteX43" fmla="*/ 904875 w 1011555"/>
                <a:gd name="connsiteY43" fmla="*/ 581025 h 982980"/>
                <a:gd name="connsiteX44" fmla="*/ 1011555 w 1011555"/>
                <a:gd name="connsiteY44" fmla="*/ 588645 h 982980"/>
                <a:gd name="connsiteX45" fmla="*/ 971550 w 1011555"/>
                <a:gd name="connsiteY45" fmla="*/ 716280 h 982980"/>
                <a:gd name="connsiteX46" fmla="*/ 948690 w 1011555"/>
                <a:gd name="connsiteY46" fmla="*/ 773430 h 982980"/>
                <a:gd name="connsiteX47" fmla="*/ 912495 w 1011555"/>
                <a:gd name="connsiteY47" fmla="*/ 763905 h 982980"/>
                <a:gd name="connsiteX48" fmla="*/ 870585 w 1011555"/>
                <a:gd name="connsiteY48" fmla="*/ 811530 h 982980"/>
                <a:gd name="connsiteX49" fmla="*/ 878205 w 1011555"/>
                <a:gd name="connsiteY49" fmla="*/ 836295 h 982980"/>
                <a:gd name="connsiteX50" fmla="*/ 843915 w 1011555"/>
                <a:gd name="connsiteY50" fmla="*/ 876300 h 982980"/>
                <a:gd name="connsiteX51" fmla="*/ 802005 w 1011555"/>
                <a:gd name="connsiteY51" fmla="*/ 876300 h 982980"/>
                <a:gd name="connsiteX52" fmla="*/ 765810 w 1011555"/>
                <a:gd name="connsiteY52" fmla="*/ 897255 h 982980"/>
                <a:gd name="connsiteX53" fmla="*/ 702945 w 1011555"/>
                <a:gd name="connsiteY53" fmla="*/ 982980 h 982980"/>
                <a:gd name="connsiteX54" fmla="*/ 680085 w 1011555"/>
                <a:gd name="connsiteY54" fmla="*/ 963930 h 982980"/>
                <a:gd name="connsiteX55" fmla="*/ 641985 w 1011555"/>
                <a:gd name="connsiteY55" fmla="*/ 895350 h 982980"/>
                <a:gd name="connsiteX56" fmla="*/ 647700 w 1011555"/>
                <a:gd name="connsiteY56" fmla="*/ 836295 h 982980"/>
                <a:gd name="connsiteX57" fmla="*/ 622935 w 1011555"/>
                <a:gd name="connsiteY57" fmla="*/ 838200 h 982980"/>
                <a:gd name="connsiteX58" fmla="*/ 607695 w 1011555"/>
                <a:gd name="connsiteY58" fmla="*/ 756285 h 982980"/>
                <a:gd name="connsiteX59" fmla="*/ 544830 w 1011555"/>
                <a:gd name="connsiteY59" fmla="*/ 710565 h 982980"/>
                <a:gd name="connsiteX60" fmla="*/ 502920 w 1011555"/>
                <a:gd name="connsiteY60" fmla="*/ 777240 h 982980"/>
                <a:gd name="connsiteX61" fmla="*/ 521970 w 1011555"/>
                <a:gd name="connsiteY61" fmla="*/ 802005 h 982980"/>
                <a:gd name="connsiteX62" fmla="*/ 419100 w 1011555"/>
                <a:gd name="connsiteY62" fmla="*/ 862965 h 982980"/>
                <a:gd name="connsiteX63" fmla="*/ 411480 w 1011555"/>
                <a:gd name="connsiteY63" fmla="*/ 834390 h 982980"/>
                <a:gd name="connsiteX64" fmla="*/ 361950 w 1011555"/>
                <a:gd name="connsiteY64" fmla="*/ 845820 h 982980"/>
                <a:gd name="connsiteX65" fmla="*/ 327660 w 1011555"/>
                <a:gd name="connsiteY65" fmla="*/ 883920 h 982980"/>
                <a:gd name="connsiteX66" fmla="*/ 226695 w 1011555"/>
                <a:gd name="connsiteY66" fmla="*/ 902970 h 982980"/>
                <a:gd name="connsiteX67" fmla="*/ 232410 w 1011555"/>
                <a:gd name="connsiteY67" fmla="*/ 870585 h 982980"/>
                <a:gd name="connsiteX68" fmla="*/ 165735 w 1011555"/>
                <a:gd name="connsiteY68" fmla="*/ 883920 h 982980"/>
                <a:gd name="connsiteX69" fmla="*/ 131445 w 1011555"/>
                <a:gd name="connsiteY69" fmla="*/ 912495 h 982980"/>
                <a:gd name="connsiteX70" fmla="*/ 95250 w 1011555"/>
                <a:gd name="connsiteY70" fmla="*/ 904875 h 982980"/>
                <a:gd name="connsiteX71" fmla="*/ 110490 w 1011555"/>
                <a:gd name="connsiteY71" fmla="*/ 874395 h 982980"/>
                <a:gd name="connsiteX72" fmla="*/ 93345 w 1011555"/>
                <a:gd name="connsiteY72" fmla="*/ 857250 h 982980"/>
                <a:gd name="connsiteX73" fmla="*/ 55245 w 1011555"/>
                <a:gd name="connsiteY73" fmla="*/ 862965 h 982980"/>
                <a:gd name="connsiteX74" fmla="*/ 15240 w 1011555"/>
                <a:gd name="connsiteY74" fmla="*/ 800100 h 982980"/>
                <a:gd name="connsiteX75" fmla="*/ 15240 w 1011555"/>
                <a:gd name="connsiteY75" fmla="*/ 765810 h 982980"/>
                <a:gd name="connsiteX76" fmla="*/ 57150 w 1011555"/>
                <a:gd name="connsiteY76" fmla="*/ 767715 h 982980"/>
                <a:gd name="connsiteX77" fmla="*/ 49530 w 1011555"/>
                <a:gd name="connsiteY77" fmla="*/ 588645 h 982980"/>
                <a:gd name="connsiteX78" fmla="*/ 22860 w 1011555"/>
                <a:gd name="connsiteY78" fmla="*/ 581025 h 982980"/>
                <a:gd name="connsiteX79" fmla="*/ 32385 w 1011555"/>
                <a:gd name="connsiteY79" fmla="*/ 447675 h 982980"/>
                <a:gd name="connsiteX80" fmla="*/ 7620 w 1011555"/>
                <a:gd name="connsiteY80" fmla="*/ 445770 h 982980"/>
                <a:gd name="connsiteX81" fmla="*/ 5715 w 1011555"/>
                <a:gd name="connsiteY81" fmla="*/ 424815 h 982980"/>
                <a:gd name="connsiteX82" fmla="*/ 40005 w 1011555"/>
                <a:gd name="connsiteY82" fmla="*/ 401955 h 982980"/>
                <a:gd name="connsiteX83" fmla="*/ 0 w 1011555"/>
                <a:gd name="connsiteY83" fmla="*/ 358140 h 982980"/>
                <a:gd name="connsiteX84" fmla="*/ 11430 w 1011555"/>
                <a:gd name="connsiteY84" fmla="*/ 325755 h 982980"/>
                <a:gd name="connsiteX85" fmla="*/ 72390 w 1011555"/>
                <a:gd name="connsiteY85" fmla="*/ 318135 h 982980"/>
                <a:gd name="connsiteX86" fmla="*/ 81915 w 1011555"/>
                <a:gd name="connsiteY86" fmla="*/ 270510 h 982980"/>
                <a:gd name="connsiteX87" fmla="*/ 135255 w 1011555"/>
                <a:gd name="connsiteY87" fmla="*/ 280035 h 98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11555" h="982980">
                  <a:moveTo>
                    <a:pt x="135255" y="280035"/>
                  </a:moveTo>
                  <a:lnTo>
                    <a:pt x="152400" y="217170"/>
                  </a:lnTo>
                  <a:lnTo>
                    <a:pt x="144780" y="177165"/>
                  </a:lnTo>
                  <a:lnTo>
                    <a:pt x="104775" y="156210"/>
                  </a:lnTo>
                  <a:lnTo>
                    <a:pt x="53340" y="160020"/>
                  </a:lnTo>
                  <a:lnTo>
                    <a:pt x="41910" y="140970"/>
                  </a:lnTo>
                  <a:lnTo>
                    <a:pt x="40005" y="76200"/>
                  </a:lnTo>
                  <a:lnTo>
                    <a:pt x="28575" y="47625"/>
                  </a:lnTo>
                  <a:lnTo>
                    <a:pt x="97155" y="45720"/>
                  </a:lnTo>
                  <a:lnTo>
                    <a:pt x="125730" y="17145"/>
                  </a:lnTo>
                  <a:lnTo>
                    <a:pt x="169545" y="0"/>
                  </a:lnTo>
                  <a:lnTo>
                    <a:pt x="186690" y="3810"/>
                  </a:lnTo>
                  <a:lnTo>
                    <a:pt x="262890" y="20955"/>
                  </a:lnTo>
                  <a:lnTo>
                    <a:pt x="262890" y="171450"/>
                  </a:lnTo>
                  <a:lnTo>
                    <a:pt x="247650" y="196215"/>
                  </a:lnTo>
                  <a:lnTo>
                    <a:pt x="253365" y="238125"/>
                  </a:lnTo>
                  <a:lnTo>
                    <a:pt x="310515" y="240030"/>
                  </a:lnTo>
                  <a:lnTo>
                    <a:pt x="371475" y="274320"/>
                  </a:lnTo>
                  <a:lnTo>
                    <a:pt x="428625" y="327660"/>
                  </a:lnTo>
                  <a:lnTo>
                    <a:pt x="461010" y="266700"/>
                  </a:lnTo>
                  <a:lnTo>
                    <a:pt x="529590" y="285750"/>
                  </a:lnTo>
                  <a:lnTo>
                    <a:pt x="518160" y="321945"/>
                  </a:lnTo>
                  <a:lnTo>
                    <a:pt x="514350" y="384810"/>
                  </a:lnTo>
                  <a:lnTo>
                    <a:pt x="590550" y="381000"/>
                  </a:lnTo>
                  <a:lnTo>
                    <a:pt x="586740" y="419100"/>
                  </a:lnTo>
                  <a:lnTo>
                    <a:pt x="624840" y="413385"/>
                  </a:lnTo>
                  <a:lnTo>
                    <a:pt x="672465" y="468630"/>
                  </a:lnTo>
                  <a:lnTo>
                    <a:pt x="598170" y="523875"/>
                  </a:lnTo>
                  <a:lnTo>
                    <a:pt x="619125" y="575310"/>
                  </a:lnTo>
                  <a:lnTo>
                    <a:pt x="603885" y="609600"/>
                  </a:lnTo>
                  <a:lnTo>
                    <a:pt x="649605" y="638175"/>
                  </a:lnTo>
                  <a:lnTo>
                    <a:pt x="659130" y="569595"/>
                  </a:lnTo>
                  <a:lnTo>
                    <a:pt x="723900" y="506730"/>
                  </a:lnTo>
                  <a:lnTo>
                    <a:pt x="756285" y="546735"/>
                  </a:lnTo>
                  <a:lnTo>
                    <a:pt x="777240" y="539115"/>
                  </a:lnTo>
                  <a:lnTo>
                    <a:pt x="769620" y="514350"/>
                  </a:lnTo>
                  <a:lnTo>
                    <a:pt x="750570" y="501015"/>
                  </a:lnTo>
                  <a:lnTo>
                    <a:pt x="792480" y="443865"/>
                  </a:lnTo>
                  <a:lnTo>
                    <a:pt x="822960" y="459105"/>
                  </a:lnTo>
                  <a:lnTo>
                    <a:pt x="847725" y="426720"/>
                  </a:lnTo>
                  <a:lnTo>
                    <a:pt x="897255" y="415290"/>
                  </a:lnTo>
                  <a:lnTo>
                    <a:pt x="897255" y="476250"/>
                  </a:lnTo>
                  <a:lnTo>
                    <a:pt x="914400" y="470535"/>
                  </a:lnTo>
                  <a:lnTo>
                    <a:pt x="904875" y="581025"/>
                  </a:lnTo>
                  <a:lnTo>
                    <a:pt x="1011555" y="588645"/>
                  </a:lnTo>
                  <a:lnTo>
                    <a:pt x="971550" y="716280"/>
                  </a:lnTo>
                  <a:lnTo>
                    <a:pt x="948690" y="773430"/>
                  </a:lnTo>
                  <a:lnTo>
                    <a:pt x="912495" y="763905"/>
                  </a:lnTo>
                  <a:lnTo>
                    <a:pt x="870585" y="811530"/>
                  </a:lnTo>
                  <a:lnTo>
                    <a:pt x="878205" y="836295"/>
                  </a:lnTo>
                  <a:lnTo>
                    <a:pt x="843915" y="876300"/>
                  </a:lnTo>
                  <a:lnTo>
                    <a:pt x="802005" y="876300"/>
                  </a:lnTo>
                  <a:lnTo>
                    <a:pt x="765810" y="897255"/>
                  </a:lnTo>
                  <a:lnTo>
                    <a:pt x="702945" y="982980"/>
                  </a:lnTo>
                  <a:lnTo>
                    <a:pt x="680085" y="963930"/>
                  </a:lnTo>
                  <a:lnTo>
                    <a:pt x="641985" y="895350"/>
                  </a:lnTo>
                  <a:lnTo>
                    <a:pt x="647700" y="836295"/>
                  </a:lnTo>
                  <a:lnTo>
                    <a:pt x="622935" y="838200"/>
                  </a:lnTo>
                  <a:lnTo>
                    <a:pt x="607695" y="756285"/>
                  </a:lnTo>
                  <a:lnTo>
                    <a:pt x="544830" y="710565"/>
                  </a:lnTo>
                  <a:lnTo>
                    <a:pt x="502920" y="777240"/>
                  </a:lnTo>
                  <a:lnTo>
                    <a:pt x="521970" y="802005"/>
                  </a:lnTo>
                  <a:lnTo>
                    <a:pt x="419100" y="862965"/>
                  </a:lnTo>
                  <a:lnTo>
                    <a:pt x="411480" y="834390"/>
                  </a:lnTo>
                  <a:lnTo>
                    <a:pt x="361950" y="845820"/>
                  </a:lnTo>
                  <a:lnTo>
                    <a:pt x="327660" y="883920"/>
                  </a:lnTo>
                  <a:lnTo>
                    <a:pt x="226695" y="902970"/>
                  </a:lnTo>
                  <a:lnTo>
                    <a:pt x="232410" y="870585"/>
                  </a:lnTo>
                  <a:lnTo>
                    <a:pt x="165735" y="883920"/>
                  </a:lnTo>
                  <a:lnTo>
                    <a:pt x="131445" y="912495"/>
                  </a:lnTo>
                  <a:lnTo>
                    <a:pt x="95250" y="904875"/>
                  </a:lnTo>
                  <a:lnTo>
                    <a:pt x="110490" y="874395"/>
                  </a:lnTo>
                  <a:lnTo>
                    <a:pt x="93345" y="857250"/>
                  </a:lnTo>
                  <a:lnTo>
                    <a:pt x="55245" y="862965"/>
                  </a:lnTo>
                  <a:lnTo>
                    <a:pt x="15240" y="800100"/>
                  </a:lnTo>
                  <a:lnTo>
                    <a:pt x="15240" y="765810"/>
                  </a:lnTo>
                  <a:lnTo>
                    <a:pt x="57150" y="767715"/>
                  </a:lnTo>
                  <a:lnTo>
                    <a:pt x="49530" y="588645"/>
                  </a:lnTo>
                  <a:lnTo>
                    <a:pt x="22860" y="581025"/>
                  </a:lnTo>
                  <a:lnTo>
                    <a:pt x="32385" y="447675"/>
                  </a:lnTo>
                  <a:lnTo>
                    <a:pt x="7620" y="445770"/>
                  </a:lnTo>
                  <a:lnTo>
                    <a:pt x="5715" y="424815"/>
                  </a:lnTo>
                  <a:lnTo>
                    <a:pt x="40005" y="401955"/>
                  </a:lnTo>
                  <a:lnTo>
                    <a:pt x="0" y="358140"/>
                  </a:lnTo>
                  <a:lnTo>
                    <a:pt x="11430" y="325755"/>
                  </a:lnTo>
                  <a:lnTo>
                    <a:pt x="72390" y="318135"/>
                  </a:lnTo>
                  <a:lnTo>
                    <a:pt x="81915" y="270510"/>
                  </a:lnTo>
                  <a:lnTo>
                    <a:pt x="135255" y="28003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288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Kałuszyn</a:t>
              </a:r>
            </a:p>
          </p:txBody>
        </p:sp>
        <p:sp>
          <p:nvSpPr>
            <p:cNvPr id="55" name="Jozefow">
              <a:extLst>
                <a:ext uri="{FF2B5EF4-FFF2-40B4-BE49-F238E27FC236}">
                  <a16:creationId xmlns:a16="http://schemas.microsoft.com/office/drawing/2014/main" id="{4DA1D4D5-0142-05D5-2DD2-C84B91AF83B4}"/>
                </a:ext>
              </a:extLst>
            </p:cNvPr>
            <p:cNvSpPr>
              <a:spLocks/>
            </p:cNvSpPr>
            <p:nvPr/>
          </p:nvSpPr>
          <p:spPr>
            <a:xfrm>
              <a:off x="7291373" y="4018600"/>
              <a:ext cx="551227" cy="500939"/>
            </a:xfrm>
            <a:custGeom>
              <a:avLst/>
              <a:gdLst>
                <a:gd name="connsiteX0" fmla="*/ 449580 w 542925"/>
                <a:gd name="connsiteY0" fmla="*/ 95250 h 493395"/>
                <a:gd name="connsiteX1" fmla="*/ 531495 w 542925"/>
                <a:gd name="connsiteY1" fmla="*/ 78105 h 493395"/>
                <a:gd name="connsiteX2" fmla="*/ 542925 w 542925"/>
                <a:gd name="connsiteY2" fmla="*/ 112395 h 493395"/>
                <a:gd name="connsiteX3" fmla="*/ 470535 w 542925"/>
                <a:gd name="connsiteY3" fmla="*/ 177165 h 493395"/>
                <a:gd name="connsiteX4" fmla="*/ 493395 w 542925"/>
                <a:gd name="connsiteY4" fmla="*/ 217170 h 493395"/>
                <a:gd name="connsiteX5" fmla="*/ 457200 w 542925"/>
                <a:gd name="connsiteY5" fmla="*/ 217170 h 493395"/>
                <a:gd name="connsiteX6" fmla="*/ 394335 w 542925"/>
                <a:gd name="connsiteY6" fmla="*/ 280035 h 493395"/>
                <a:gd name="connsiteX7" fmla="*/ 367665 w 542925"/>
                <a:gd name="connsiteY7" fmla="*/ 280035 h 493395"/>
                <a:gd name="connsiteX8" fmla="*/ 354330 w 542925"/>
                <a:gd name="connsiteY8" fmla="*/ 312420 h 493395"/>
                <a:gd name="connsiteX9" fmla="*/ 325755 w 542925"/>
                <a:gd name="connsiteY9" fmla="*/ 299085 h 493395"/>
                <a:gd name="connsiteX10" fmla="*/ 340995 w 542925"/>
                <a:gd name="connsiteY10" fmla="*/ 369570 h 493395"/>
                <a:gd name="connsiteX11" fmla="*/ 289560 w 542925"/>
                <a:gd name="connsiteY11" fmla="*/ 375285 h 493395"/>
                <a:gd name="connsiteX12" fmla="*/ 342900 w 542925"/>
                <a:gd name="connsiteY12" fmla="*/ 449580 h 493395"/>
                <a:gd name="connsiteX13" fmla="*/ 300990 w 542925"/>
                <a:gd name="connsiteY13" fmla="*/ 491490 h 493395"/>
                <a:gd name="connsiteX14" fmla="*/ 243840 w 542925"/>
                <a:gd name="connsiteY14" fmla="*/ 493395 h 493395"/>
                <a:gd name="connsiteX15" fmla="*/ 230505 w 542925"/>
                <a:gd name="connsiteY15" fmla="*/ 457200 h 493395"/>
                <a:gd name="connsiteX16" fmla="*/ 0 w 542925"/>
                <a:gd name="connsiteY16" fmla="*/ 129540 h 493395"/>
                <a:gd name="connsiteX17" fmla="*/ 53340 w 542925"/>
                <a:gd name="connsiteY17" fmla="*/ 116205 h 493395"/>
                <a:gd name="connsiteX18" fmla="*/ 57150 w 542925"/>
                <a:gd name="connsiteY18" fmla="*/ 93345 h 493395"/>
                <a:gd name="connsiteX19" fmla="*/ 114300 w 542925"/>
                <a:gd name="connsiteY19" fmla="*/ 78105 h 493395"/>
                <a:gd name="connsiteX20" fmla="*/ 127635 w 542925"/>
                <a:gd name="connsiteY20" fmla="*/ 93345 h 493395"/>
                <a:gd name="connsiteX21" fmla="*/ 259080 w 542925"/>
                <a:gd name="connsiteY21" fmla="*/ 64770 h 493395"/>
                <a:gd name="connsiteX22" fmla="*/ 348615 w 542925"/>
                <a:gd name="connsiteY22" fmla="*/ 0 h 493395"/>
                <a:gd name="connsiteX23" fmla="*/ 449580 w 542925"/>
                <a:gd name="connsiteY23" fmla="*/ 95250 h 4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2925" h="493395">
                  <a:moveTo>
                    <a:pt x="449580" y="95250"/>
                  </a:moveTo>
                  <a:lnTo>
                    <a:pt x="531495" y="78105"/>
                  </a:lnTo>
                  <a:lnTo>
                    <a:pt x="542925" y="112395"/>
                  </a:lnTo>
                  <a:lnTo>
                    <a:pt x="470535" y="177165"/>
                  </a:lnTo>
                  <a:lnTo>
                    <a:pt x="493395" y="217170"/>
                  </a:lnTo>
                  <a:lnTo>
                    <a:pt x="457200" y="217170"/>
                  </a:lnTo>
                  <a:lnTo>
                    <a:pt x="394335" y="280035"/>
                  </a:lnTo>
                  <a:lnTo>
                    <a:pt x="367665" y="280035"/>
                  </a:lnTo>
                  <a:lnTo>
                    <a:pt x="354330" y="312420"/>
                  </a:lnTo>
                  <a:lnTo>
                    <a:pt x="325755" y="299085"/>
                  </a:lnTo>
                  <a:lnTo>
                    <a:pt x="340995" y="369570"/>
                  </a:lnTo>
                  <a:lnTo>
                    <a:pt x="289560" y="375285"/>
                  </a:lnTo>
                  <a:lnTo>
                    <a:pt x="342900" y="449580"/>
                  </a:lnTo>
                  <a:lnTo>
                    <a:pt x="300990" y="491490"/>
                  </a:lnTo>
                  <a:lnTo>
                    <a:pt x="243840" y="493395"/>
                  </a:lnTo>
                  <a:lnTo>
                    <a:pt x="230505" y="457200"/>
                  </a:lnTo>
                  <a:lnTo>
                    <a:pt x="0" y="129540"/>
                  </a:lnTo>
                  <a:lnTo>
                    <a:pt x="53340" y="116205"/>
                  </a:lnTo>
                  <a:lnTo>
                    <a:pt x="57150" y="93345"/>
                  </a:lnTo>
                  <a:lnTo>
                    <a:pt x="114300" y="78105"/>
                  </a:lnTo>
                  <a:lnTo>
                    <a:pt x="127635" y="93345"/>
                  </a:lnTo>
                  <a:lnTo>
                    <a:pt x="259080" y="64770"/>
                  </a:lnTo>
                  <a:lnTo>
                    <a:pt x="348615" y="0"/>
                  </a:lnTo>
                  <a:lnTo>
                    <a:pt x="449580" y="9525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144000" rtlCol="0" anchor="ctr"/>
            <a:lstStyle/>
            <a:p>
              <a:pPr algn="ctr"/>
              <a:r>
                <a:rPr lang="pl-PL" sz="600" dirty="0">
                  <a:solidFill>
                    <a:schemeClr val="bg1"/>
                  </a:solidFill>
                  <a:latin typeface="Arial" panose="020B0604020202020204" pitchFamily="34" charset="0"/>
                  <a:cs typeface="Arial" panose="020B0604020202020204" pitchFamily="34" charset="0"/>
                </a:rPr>
                <a:t>Józefów</a:t>
              </a:r>
            </a:p>
          </p:txBody>
        </p:sp>
        <p:sp>
          <p:nvSpPr>
            <p:cNvPr id="56" name="Jaktorow">
              <a:extLst>
                <a:ext uri="{FF2B5EF4-FFF2-40B4-BE49-F238E27FC236}">
                  <a16:creationId xmlns:a16="http://schemas.microsoft.com/office/drawing/2014/main" id="{D77B6925-18DE-DCE0-CF34-CAEF2F76519F}"/>
                </a:ext>
              </a:extLst>
            </p:cNvPr>
            <p:cNvSpPr/>
            <p:nvPr/>
          </p:nvSpPr>
          <p:spPr>
            <a:xfrm>
              <a:off x="3653920" y="4386729"/>
              <a:ext cx="734969" cy="758179"/>
            </a:xfrm>
            <a:custGeom>
              <a:avLst/>
              <a:gdLst>
                <a:gd name="connsiteX0" fmla="*/ 411480 w 723900"/>
                <a:gd name="connsiteY0" fmla="*/ 594360 h 746760"/>
                <a:gd name="connsiteX1" fmla="*/ 462280 w 723900"/>
                <a:gd name="connsiteY1" fmla="*/ 624840 h 746760"/>
                <a:gd name="connsiteX2" fmla="*/ 485140 w 723900"/>
                <a:gd name="connsiteY2" fmla="*/ 596900 h 746760"/>
                <a:gd name="connsiteX3" fmla="*/ 556260 w 723900"/>
                <a:gd name="connsiteY3" fmla="*/ 607060 h 746760"/>
                <a:gd name="connsiteX4" fmla="*/ 581660 w 723900"/>
                <a:gd name="connsiteY4" fmla="*/ 624840 h 746760"/>
                <a:gd name="connsiteX5" fmla="*/ 604520 w 723900"/>
                <a:gd name="connsiteY5" fmla="*/ 604520 h 746760"/>
                <a:gd name="connsiteX6" fmla="*/ 723900 w 723900"/>
                <a:gd name="connsiteY6" fmla="*/ 599440 h 746760"/>
                <a:gd name="connsiteX7" fmla="*/ 690880 w 723900"/>
                <a:gd name="connsiteY7" fmla="*/ 563880 h 746760"/>
                <a:gd name="connsiteX8" fmla="*/ 685800 w 723900"/>
                <a:gd name="connsiteY8" fmla="*/ 515620 h 746760"/>
                <a:gd name="connsiteX9" fmla="*/ 690880 w 723900"/>
                <a:gd name="connsiteY9" fmla="*/ 477520 h 746760"/>
                <a:gd name="connsiteX10" fmla="*/ 718820 w 723900"/>
                <a:gd name="connsiteY10" fmla="*/ 411480 h 746760"/>
                <a:gd name="connsiteX11" fmla="*/ 670560 w 723900"/>
                <a:gd name="connsiteY11" fmla="*/ 381000 h 746760"/>
                <a:gd name="connsiteX12" fmla="*/ 673100 w 723900"/>
                <a:gd name="connsiteY12" fmla="*/ 327660 h 746760"/>
                <a:gd name="connsiteX13" fmla="*/ 635000 w 723900"/>
                <a:gd name="connsiteY13" fmla="*/ 284480 h 746760"/>
                <a:gd name="connsiteX14" fmla="*/ 640080 w 723900"/>
                <a:gd name="connsiteY14" fmla="*/ 210820 h 746760"/>
                <a:gd name="connsiteX15" fmla="*/ 607060 w 723900"/>
                <a:gd name="connsiteY15" fmla="*/ 162560 h 746760"/>
                <a:gd name="connsiteX16" fmla="*/ 563880 w 723900"/>
                <a:gd name="connsiteY16" fmla="*/ 147320 h 746760"/>
                <a:gd name="connsiteX17" fmla="*/ 576580 w 723900"/>
                <a:gd name="connsiteY17" fmla="*/ 91440 h 746760"/>
                <a:gd name="connsiteX18" fmla="*/ 523240 w 723900"/>
                <a:gd name="connsiteY18" fmla="*/ 101600 h 746760"/>
                <a:gd name="connsiteX19" fmla="*/ 495300 w 723900"/>
                <a:gd name="connsiteY19" fmla="*/ 48260 h 746760"/>
                <a:gd name="connsiteX20" fmla="*/ 482600 w 723900"/>
                <a:gd name="connsiteY20" fmla="*/ 76200 h 746760"/>
                <a:gd name="connsiteX21" fmla="*/ 447040 w 723900"/>
                <a:gd name="connsiteY21" fmla="*/ 33020 h 746760"/>
                <a:gd name="connsiteX22" fmla="*/ 375920 w 723900"/>
                <a:gd name="connsiteY22" fmla="*/ 0 h 746760"/>
                <a:gd name="connsiteX23" fmla="*/ 335280 w 723900"/>
                <a:gd name="connsiteY23" fmla="*/ 5080 h 746760"/>
                <a:gd name="connsiteX24" fmla="*/ 340360 w 723900"/>
                <a:gd name="connsiteY24" fmla="*/ 66040 h 746760"/>
                <a:gd name="connsiteX25" fmla="*/ 355600 w 723900"/>
                <a:gd name="connsiteY25" fmla="*/ 106680 h 746760"/>
                <a:gd name="connsiteX26" fmla="*/ 386080 w 723900"/>
                <a:gd name="connsiteY26" fmla="*/ 127000 h 746760"/>
                <a:gd name="connsiteX27" fmla="*/ 355600 w 723900"/>
                <a:gd name="connsiteY27" fmla="*/ 172720 h 746760"/>
                <a:gd name="connsiteX28" fmla="*/ 276860 w 723900"/>
                <a:gd name="connsiteY28" fmla="*/ 127000 h 746760"/>
                <a:gd name="connsiteX29" fmla="*/ 233680 w 723900"/>
                <a:gd name="connsiteY29" fmla="*/ 127000 h 746760"/>
                <a:gd name="connsiteX30" fmla="*/ 251460 w 723900"/>
                <a:gd name="connsiteY30" fmla="*/ 162560 h 746760"/>
                <a:gd name="connsiteX31" fmla="*/ 287020 w 723900"/>
                <a:gd name="connsiteY31" fmla="*/ 185420 h 746760"/>
                <a:gd name="connsiteX32" fmla="*/ 248920 w 723900"/>
                <a:gd name="connsiteY32" fmla="*/ 193040 h 746760"/>
                <a:gd name="connsiteX33" fmla="*/ 261620 w 723900"/>
                <a:gd name="connsiteY33" fmla="*/ 231140 h 746760"/>
                <a:gd name="connsiteX34" fmla="*/ 220980 w 723900"/>
                <a:gd name="connsiteY34" fmla="*/ 220980 h 746760"/>
                <a:gd name="connsiteX35" fmla="*/ 226060 w 723900"/>
                <a:gd name="connsiteY35" fmla="*/ 266700 h 746760"/>
                <a:gd name="connsiteX36" fmla="*/ 190500 w 723900"/>
                <a:gd name="connsiteY36" fmla="*/ 287020 h 746760"/>
                <a:gd name="connsiteX37" fmla="*/ 213360 w 723900"/>
                <a:gd name="connsiteY37" fmla="*/ 322580 h 746760"/>
                <a:gd name="connsiteX38" fmla="*/ 177800 w 723900"/>
                <a:gd name="connsiteY38" fmla="*/ 337820 h 746760"/>
                <a:gd name="connsiteX39" fmla="*/ 129540 w 723900"/>
                <a:gd name="connsiteY39" fmla="*/ 256540 h 746760"/>
                <a:gd name="connsiteX40" fmla="*/ 63500 w 723900"/>
                <a:gd name="connsiteY40" fmla="*/ 254000 h 746760"/>
                <a:gd name="connsiteX41" fmla="*/ 30480 w 723900"/>
                <a:gd name="connsiteY41" fmla="*/ 231140 h 746760"/>
                <a:gd name="connsiteX42" fmla="*/ 0 w 723900"/>
                <a:gd name="connsiteY42" fmla="*/ 256540 h 746760"/>
                <a:gd name="connsiteX43" fmla="*/ 53340 w 723900"/>
                <a:gd name="connsiteY43" fmla="*/ 297180 h 746760"/>
                <a:gd name="connsiteX44" fmla="*/ 27940 w 723900"/>
                <a:gd name="connsiteY44" fmla="*/ 340360 h 746760"/>
                <a:gd name="connsiteX45" fmla="*/ 71120 w 723900"/>
                <a:gd name="connsiteY45" fmla="*/ 386080 h 746760"/>
                <a:gd name="connsiteX46" fmla="*/ 86360 w 723900"/>
                <a:gd name="connsiteY46" fmla="*/ 375920 h 746760"/>
                <a:gd name="connsiteX47" fmla="*/ 116840 w 723900"/>
                <a:gd name="connsiteY47" fmla="*/ 436880 h 746760"/>
                <a:gd name="connsiteX48" fmla="*/ 134620 w 723900"/>
                <a:gd name="connsiteY48" fmla="*/ 505460 h 746760"/>
                <a:gd name="connsiteX49" fmla="*/ 172720 w 723900"/>
                <a:gd name="connsiteY49" fmla="*/ 551180 h 746760"/>
                <a:gd name="connsiteX50" fmla="*/ 172720 w 723900"/>
                <a:gd name="connsiteY50" fmla="*/ 614680 h 746760"/>
                <a:gd name="connsiteX51" fmla="*/ 119380 w 723900"/>
                <a:gd name="connsiteY51" fmla="*/ 680720 h 746760"/>
                <a:gd name="connsiteX52" fmla="*/ 154940 w 723900"/>
                <a:gd name="connsiteY52" fmla="*/ 683260 h 746760"/>
                <a:gd name="connsiteX53" fmla="*/ 182880 w 723900"/>
                <a:gd name="connsiteY53" fmla="*/ 721360 h 746760"/>
                <a:gd name="connsiteX54" fmla="*/ 220980 w 723900"/>
                <a:gd name="connsiteY54" fmla="*/ 728980 h 746760"/>
                <a:gd name="connsiteX55" fmla="*/ 256540 w 723900"/>
                <a:gd name="connsiteY55" fmla="*/ 716280 h 746760"/>
                <a:gd name="connsiteX56" fmla="*/ 279400 w 723900"/>
                <a:gd name="connsiteY56" fmla="*/ 746760 h 746760"/>
                <a:gd name="connsiteX57" fmla="*/ 355600 w 723900"/>
                <a:gd name="connsiteY57" fmla="*/ 703580 h 746760"/>
                <a:gd name="connsiteX58" fmla="*/ 411480 w 723900"/>
                <a:gd name="connsiteY58" fmla="*/ 594360 h 74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23900" h="746760">
                  <a:moveTo>
                    <a:pt x="411480" y="594360"/>
                  </a:moveTo>
                  <a:lnTo>
                    <a:pt x="462280" y="624840"/>
                  </a:lnTo>
                  <a:lnTo>
                    <a:pt x="485140" y="596900"/>
                  </a:lnTo>
                  <a:lnTo>
                    <a:pt x="556260" y="607060"/>
                  </a:lnTo>
                  <a:lnTo>
                    <a:pt x="581660" y="624840"/>
                  </a:lnTo>
                  <a:lnTo>
                    <a:pt x="604520" y="604520"/>
                  </a:lnTo>
                  <a:lnTo>
                    <a:pt x="723900" y="599440"/>
                  </a:lnTo>
                  <a:lnTo>
                    <a:pt x="690880" y="563880"/>
                  </a:lnTo>
                  <a:lnTo>
                    <a:pt x="685800" y="515620"/>
                  </a:lnTo>
                  <a:lnTo>
                    <a:pt x="690880" y="477520"/>
                  </a:lnTo>
                  <a:lnTo>
                    <a:pt x="718820" y="411480"/>
                  </a:lnTo>
                  <a:lnTo>
                    <a:pt x="670560" y="381000"/>
                  </a:lnTo>
                  <a:lnTo>
                    <a:pt x="673100" y="327660"/>
                  </a:lnTo>
                  <a:lnTo>
                    <a:pt x="635000" y="284480"/>
                  </a:lnTo>
                  <a:lnTo>
                    <a:pt x="640080" y="210820"/>
                  </a:lnTo>
                  <a:lnTo>
                    <a:pt x="607060" y="162560"/>
                  </a:lnTo>
                  <a:lnTo>
                    <a:pt x="563880" y="147320"/>
                  </a:lnTo>
                  <a:lnTo>
                    <a:pt x="576580" y="91440"/>
                  </a:lnTo>
                  <a:lnTo>
                    <a:pt x="523240" y="101600"/>
                  </a:lnTo>
                  <a:lnTo>
                    <a:pt x="495300" y="48260"/>
                  </a:lnTo>
                  <a:lnTo>
                    <a:pt x="482600" y="76200"/>
                  </a:lnTo>
                  <a:lnTo>
                    <a:pt x="447040" y="33020"/>
                  </a:lnTo>
                  <a:lnTo>
                    <a:pt x="375920" y="0"/>
                  </a:lnTo>
                  <a:lnTo>
                    <a:pt x="335280" y="5080"/>
                  </a:lnTo>
                  <a:lnTo>
                    <a:pt x="340360" y="66040"/>
                  </a:lnTo>
                  <a:lnTo>
                    <a:pt x="355600" y="106680"/>
                  </a:lnTo>
                  <a:lnTo>
                    <a:pt x="386080" y="127000"/>
                  </a:lnTo>
                  <a:lnTo>
                    <a:pt x="355600" y="172720"/>
                  </a:lnTo>
                  <a:lnTo>
                    <a:pt x="276860" y="127000"/>
                  </a:lnTo>
                  <a:lnTo>
                    <a:pt x="233680" y="127000"/>
                  </a:lnTo>
                  <a:lnTo>
                    <a:pt x="251460" y="162560"/>
                  </a:lnTo>
                  <a:lnTo>
                    <a:pt x="287020" y="185420"/>
                  </a:lnTo>
                  <a:lnTo>
                    <a:pt x="248920" y="193040"/>
                  </a:lnTo>
                  <a:lnTo>
                    <a:pt x="261620" y="231140"/>
                  </a:lnTo>
                  <a:lnTo>
                    <a:pt x="220980" y="220980"/>
                  </a:lnTo>
                  <a:lnTo>
                    <a:pt x="226060" y="266700"/>
                  </a:lnTo>
                  <a:lnTo>
                    <a:pt x="190500" y="287020"/>
                  </a:lnTo>
                  <a:lnTo>
                    <a:pt x="213360" y="322580"/>
                  </a:lnTo>
                  <a:lnTo>
                    <a:pt x="177800" y="337820"/>
                  </a:lnTo>
                  <a:lnTo>
                    <a:pt x="129540" y="256540"/>
                  </a:lnTo>
                  <a:lnTo>
                    <a:pt x="63500" y="254000"/>
                  </a:lnTo>
                  <a:lnTo>
                    <a:pt x="30480" y="231140"/>
                  </a:lnTo>
                  <a:lnTo>
                    <a:pt x="0" y="256540"/>
                  </a:lnTo>
                  <a:lnTo>
                    <a:pt x="53340" y="297180"/>
                  </a:lnTo>
                  <a:lnTo>
                    <a:pt x="27940" y="340360"/>
                  </a:lnTo>
                  <a:lnTo>
                    <a:pt x="71120" y="386080"/>
                  </a:lnTo>
                  <a:lnTo>
                    <a:pt x="86360" y="375920"/>
                  </a:lnTo>
                  <a:lnTo>
                    <a:pt x="116840" y="436880"/>
                  </a:lnTo>
                  <a:lnTo>
                    <a:pt x="134620" y="505460"/>
                  </a:lnTo>
                  <a:lnTo>
                    <a:pt x="172720" y="551180"/>
                  </a:lnTo>
                  <a:lnTo>
                    <a:pt x="172720" y="614680"/>
                  </a:lnTo>
                  <a:lnTo>
                    <a:pt x="119380" y="680720"/>
                  </a:lnTo>
                  <a:lnTo>
                    <a:pt x="154940" y="683260"/>
                  </a:lnTo>
                  <a:lnTo>
                    <a:pt x="182880" y="721360"/>
                  </a:lnTo>
                  <a:lnTo>
                    <a:pt x="220980" y="728980"/>
                  </a:lnTo>
                  <a:lnTo>
                    <a:pt x="256540" y="716280"/>
                  </a:lnTo>
                  <a:lnTo>
                    <a:pt x="279400" y="746760"/>
                  </a:lnTo>
                  <a:lnTo>
                    <a:pt x="355600" y="703580"/>
                  </a:lnTo>
                  <a:lnTo>
                    <a:pt x="411480" y="59436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Jaktorów</a:t>
              </a:r>
            </a:p>
          </p:txBody>
        </p:sp>
        <p:sp>
          <p:nvSpPr>
            <p:cNvPr id="57" name="Jakubow">
              <a:extLst>
                <a:ext uri="{FF2B5EF4-FFF2-40B4-BE49-F238E27FC236}">
                  <a16:creationId xmlns:a16="http://schemas.microsoft.com/office/drawing/2014/main" id="{C190F83E-F4CF-673C-CB8B-7B43CA09D3EE}"/>
                </a:ext>
              </a:extLst>
            </p:cNvPr>
            <p:cNvSpPr/>
            <p:nvPr/>
          </p:nvSpPr>
          <p:spPr>
            <a:xfrm>
              <a:off x="9407310" y="2805901"/>
              <a:ext cx="910975" cy="949657"/>
            </a:xfrm>
            <a:custGeom>
              <a:avLst/>
              <a:gdLst>
                <a:gd name="connsiteX0" fmla="*/ 59055 w 897255"/>
                <a:gd name="connsiteY0" fmla="*/ 506730 h 935355"/>
                <a:gd name="connsiteX1" fmla="*/ 102870 w 897255"/>
                <a:gd name="connsiteY1" fmla="*/ 455295 h 935355"/>
                <a:gd name="connsiteX2" fmla="*/ 80010 w 897255"/>
                <a:gd name="connsiteY2" fmla="*/ 375285 h 935355"/>
                <a:gd name="connsiteX3" fmla="*/ 116205 w 897255"/>
                <a:gd name="connsiteY3" fmla="*/ 381000 h 935355"/>
                <a:gd name="connsiteX4" fmla="*/ 120015 w 897255"/>
                <a:gd name="connsiteY4" fmla="*/ 333375 h 935355"/>
                <a:gd name="connsiteX5" fmla="*/ 80010 w 897255"/>
                <a:gd name="connsiteY5" fmla="*/ 314325 h 935355"/>
                <a:gd name="connsiteX6" fmla="*/ 76200 w 897255"/>
                <a:gd name="connsiteY6" fmla="*/ 220980 h 935355"/>
                <a:gd name="connsiteX7" fmla="*/ 148590 w 897255"/>
                <a:gd name="connsiteY7" fmla="*/ 207645 h 935355"/>
                <a:gd name="connsiteX8" fmla="*/ 184785 w 897255"/>
                <a:gd name="connsiteY8" fmla="*/ 236220 h 935355"/>
                <a:gd name="connsiteX9" fmla="*/ 186690 w 897255"/>
                <a:gd name="connsiteY9" fmla="*/ 205740 h 935355"/>
                <a:gd name="connsiteX10" fmla="*/ 331470 w 897255"/>
                <a:gd name="connsiteY10" fmla="*/ 173355 h 935355"/>
                <a:gd name="connsiteX11" fmla="*/ 344805 w 897255"/>
                <a:gd name="connsiteY11" fmla="*/ 228600 h 935355"/>
                <a:gd name="connsiteX12" fmla="*/ 409575 w 897255"/>
                <a:gd name="connsiteY12" fmla="*/ 232410 h 935355"/>
                <a:gd name="connsiteX13" fmla="*/ 398145 w 897255"/>
                <a:gd name="connsiteY13" fmla="*/ 266700 h 935355"/>
                <a:gd name="connsiteX14" fmla="*/ 445770 w 897255"/>
                <a:gd name="connsiteY14" fmla="*/ 266700 h 935355"/>
                <a:gd name="connsiteX15" fmla="*/ 447675 w 897255"/>
                <a:gd name="connsiteY15" fmla="*/ 310515 h 935355"/>
                <a:gd name="connsiteX16" fmla="*/ 512445 w 897255"/>
                <a:gd name="connsiteY16" fmla="*/ 304800 h 935355"/>
                <a:gd name="connsiteX17" fmla="*/ 489585 w 897255"/>
                <a:gd name="connsiteY17" fmla="*/ 249555 h 935355"/>
                <a:gd name="connsiteX18" fmla="*/ 581025 w 897255"/>
                <a:gd name="connsiteY18" fmla="*/ 219075 h 935355"/>
                <a:gd name="connsiteX19" fmla="*/ 573405 w 897255"/>
                <a:gd name="connsiteY19" fmla="*/ 196215 h 935355"/>
                <a:gd name="connsiteX20" fmla="*/ 603885 w 897255"/>
                <a:gd name="connsiteY20" fmla="*/ 190500 h 935355"/>
                <a:gd name="connsiteX21" fmla="*/ 619125 w 897255"/>
                <a:gd name="connsiteY21" fmla="*/ 81915 h 935355"/>
                <a:gd name="connsiteX22" fmla="*/ 659130 w 897255"/>
                <a:gd name="connsiteY22" fmla="*/ 76200 h 935355"/>
                <a:gd name="connsiteX23" fmla="*/ 681990 w 897255"/>
                <a:gd name="connsiteY23" fmla="*/ 43815 h 935355"/>
                <a:gd name="connsiteX24" fmla="*/ 699135 w 897255"/>
                <a:gd name="connsiteY24" fmla="*/ 49530 h 935355"/>
                <a:gd name="connsiteX25" fmla="*/ 737235 w 897255"/>
                <a:gd name="connsiteY25" fmla="*/ 15240 h 935355"/>
                <a:gd name="connsiteX26" fmla="*/ 788670 w 897255"/>
                <a:gd name="connsiteY26" fmla="*/ 0 h 935355"/>
                <a:gd name="connsiteX27" fmla="*/ 769620 w 897255"/>
                <a:gd name="connsiteY27" fmla="*/ 43815 h 935355"/>
                <a:gd name="connsiteX28" fmla="*/ 775335 w 897255"/>
                <a:gd name="connsiteY28" fmla="*/ 78105 h 935355"/>
                <a:gd name="connsiteX29" fmla="*/ 786765 w 897255"/>
                <a:gd name="connsiteY29" fmla="*/ 114300 h 935355"/>
                <a:gd name="connsiteX30" fmla="*/ 786765 w 897255"/>
                <a:gd name="connsiteY30" fmla="*/ 167640 h 935355"/>
                <a:gd name="connsiteX31" fmla="*/ 796290 w 897255"/>
                <a:gd name="connsiteY31" fmla="*/ 188595 h 935355"/>
                <a:gd name="connsiteX32" fmla="*/ 849630 w 897255"/>
                <a:gd name="connsiteY32" fmla="*/ 188595 h 935355"/>
                <a:gd name="connsiteX33" fmla="*/ 887730 w 897255"/>
                <a:gd name="connsiteY33" fmla="*/ 207645 h 935355"/>
                <a:gd name="connsiteX34" fmla="*/ 897255 w 897255"/>
                <a:gd name="connsiteY34" fmla="*/ 245745 h 935355"/>
                <a:gd name="connsiteX35" fmla="*/ 880110 w 897255"/>
                <a:gd name="connsiteY35" fmla="*/ 306705 h 935355"/>
                <a:gd name="connsiteX36" fmla="*/ 828675 w 897255"/>
                <a:gd name="connsiteY36" fmla="*/ 300990 h 935355"/>
                <a:gd name="connsiteX37" fmla="*/ 811530 w 897255"/>
                <a:gd name="connsiteY37" fmla="*/ 344805 h 935355"/>
                <a:gd name="connsiteX38" fmla="*/ 760095 w 897255"/>
                <a:gd name="connsiteY38" fmla="*/ 356235 h 935355"/>
                <a:gd name="connsiteX39" fmla="*/ 744855 w 897255"/>
                <a:gd name="connsiteY39" fmla="*/ 384810 h 935355"/>
                <a:gd name="connsiteX40" fmla="*/ 782955 w 897255"/>
                <a:gd name="connsiteY40" fmla="*/ 430530 h 935355"/>
                <a:gd name="connsiteX41" fmla="*/ 750570 w 897255"/>
                <a:gd name="connsiteY41" fmla="*/ 459105 h 935355"/>
                <a:gd name="connsiteX42" fmla="*/ 750570 w 897255"/>
                <a:gd name="connsiteY42" fmla="*/ 474345 h 935355"/>
                <a:gd name="connsiteX43" fmla="*/ 777240 w 897255"/>
                <a:gd name="connsiteY43" fmla="*/ 474345 h 935355"/>
                <a:gd name="connsiteX44" fmla="*/ 765810 w 897255"/>
                <a:gd name="connsiteY44" fmla="*/ 611505 h 935355"/>
                <a:gd name="connsiteX45" fmla="*/ 792480 w 897255"/>
                <a:gd name="connsiteY45" fmla="*/ 615315 h 935355"/>
                <a:gd name="connsiteX46" fmla="*/ 796290 w 897255"/>
                <a:gd name="connsiteY46" fmla="*/ 796290 h 935355"/>
                <a:gd name="connsiteX47" fmla="*/ 758190 w 897255"/>
                <a:gd name="connsiteY47" fmla="*/ 794385 h 935355"/>
                <a:gd name="connsiteX48" fmla="*/ 762000 w 897255"/>
                <a:gd name="connsiteY48" fmla="*/ 828675 h 935355"/>
                <a:gd name="connsiteX49" fmla="*/ 811530 w 897255"/>
                <a:gd name="connsiteY49" fmla="*/ 893445 h 935355"/>
                <a:gd name="connsiteX50" fmla="*/ 645795 w 897255"/>
                <a:gd name="connsiteY50" fmla="*/ 935355 h 935355"/>
                <a:gd name="connsiteX51" fmla="*/ 573405 w 897255"/>
                <a:gd name="connsiteY51" fmla="*/ 910590 h 935355"/>
                <a:gd name="connsiteX52" fmla="*/ 531495 w 897255"/>
                <a:gd name="connsiteY52" fmla="*/ 922020 h 935355"/>
                <a:gd name="connsiteX53" fmla="*/ 481965 w 897255"/>
                <a:gd name="connsiteY53" fmla="*/ 912495 h 935355"/>
                <a:gd name="connsiteX54" fmla="*/ 497205 w 897255"/>
                <a:gd name="connsiteY54" fmla="*/ 887730 h 935355"/>
                <a:gd name="connsiteX55" fmla="*/ 462915 w 897255"/>
                <a:gd name="connsiteY55" fmla="*/ 872490 h 935355"/>
                <a:gd name="connsiteX56" fmla="*/ 480060 w 897255"/>
                <a:gd name="connsiteY56" fmla="*/ 855345 h 935355"/>
                <a:gd name="connsiteX57" fmla="*/ 533400 w 897255"/>
                <a:gd name="connsiteY57" fmla="*/ 847725 h 935355"/>
                <a:gd name="connsiteX58" fmla="*/ 529590 w 897255"/>
                <a:gd name="connsiteY58" fmla="*/ 792480 h 935355"/>
                <a:gd name="connsiteX59" fmla="*/ 394335 w 897255"/>
                <a:gd name="connsiteY59" fmla="*/ 805815 h 935355"/>
                <a:gd name="connsiteX60" fmla="*/ 396240 w 897255"/>
                <a:gd name="connsiteY60" fmla="*/ 788670 h 935355"/>
                <a:gd name="connsiteX61" fmla="*/ 337185 w 897255"/>
                <a:gd name="connsiteY61" fmla="*/ 773430 h 935355"/>
                <a:gd name="connsiteX62" fmla="*/ 337185 w 897255"/>
                <a:gd name="connsiteY62" fmla="*/ 739140 h 935355"/>
                <a:gd name="connsiteX63" fmla="*/ 291465 w 897255"/>
                <a:gd name="connsiteY63" fmla="*/ 708660 h 935355"/>
                <a:gd name="connsiteX64" fmla="*/ 125730 w 897255"/>
                <a:gd name="connsiteY64" fmla="*/ 662940 h 935355"/>
                <a:gd name="connsiteX65" fmla="*/ 83820 w 897255"/>
                <a:gd name="connsiteY65" fmla="*/ 664845 h 935355"/>
                <a:gd name="connsiteX66" fmla="*/ 36195 w 897255"/>
                <a:gd name="connsiteY66" fmla="*/ 666750 h 935355"/>
                <a:gd name="connsiteX67" fmla="*/ 7620 w 897255"/>
                <a:gd name="connsiteY67" fmla="*/ 624840 h 935355"/>
                <a:gd name="connsiteX68" fmla="*/ 0 w 897255"/>
                <a:gd name="connsiteY68" fmla="*/ 581025 h 935355"/>
                <a:gd name="connsiteX69" fmla="*/ 32385 w 897255"/>
                <a:gd name="connsiteY69" fmla="*/ 588645 h 935355"/>
                <a:gd name="connsiteX70" fmla="*/ 59055 w 897255"/>
                <a:gd name="connsiteY70" fmla="*/ 506730 h 93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97255" h="935355">
                  <a:moveTo>
                    <a:pt x="59055" y="506730"/>
                  </a:moveTo>
                  <a:lnTo>
                    <a:pt x="102870" y="455295"/>
                  </a:lnTo>
                  <a:lnTo>
                    <a:pt x="80010" y="375285"/>
                  </a:lnTo>
                  <a:lnTo>
                    <a:pt x="116205" y="381000"/>
                  </a:lnTo>
                  <a:lnTo>
                    <a:pt x="120015" y="333375"/>
                  </a:lnTo>
                  <a:lnTo>
                    <a:pt x="80010" y="314325"/>
                  </a:lnTo>
                  <a:lnTo>
                    <a:pt x="76200" y="220980"/>
                  </a:lnTo>
                  <a:lnTo>
                    <a:pt x="148590" y="207645"/>
                  </a:lnTo>
                  <a:lnTo>
                    <a:pt x="184785" y="236220"/>
                  </a:lnTo>
                  <a:lnTo>
                    <a:pt x="186690" y="205740"/>
                  </a:lnTo>
                  <a:lnTo>
                    <a:pt x="331470" y="173355"/>
                  </a:lnTo>
                  <a:lnTo>
                    <a:pt x="344805" y="228600"/>
                  </a:lnTo>
                  <a:lnTo>
                    <a:pt x="409575" y="232410"/>
                  </a:lnTo>
                  <a:lnTo>
                    <a:pt x="398145" y="266700"/>
                  </a:lnTo>
                  <a:lnTo>
                    <a:pt x="445770" y="266700"/>
                  </a:lnTo>
                  <a:lnTo>
                    <a:pt x="447675" y="310515"/>
                  </a:lnTo>
                  <a:lnTo>
                    <a:pt x="512445" y="304800"/>
                  </a:lnTo>
                  <a:lnTo>
                    <a:pt x="489585" y="249555"/>
                  </a:lnTo>
                  <a:lnTo>
                    <a:pt x="581025" y="219075"/>
                  </a:lnTo>
                  <a:lnTo>
                    <a:pt x="573405" y="196215"/>
                  </a:lnTo>
                  <a:lnTo>
                    <a:pt x="603885" y="190500"/>
                  </a:lnTo>
                  <a:lnTo>
                    <a:pt x="619125" y="81915"/>
                  </a:lnTo>
                  <a:lnTo>
                    <a:pt x="659130" y="76200"/>
                  </a:lnTo>
                  <a:lnTo>
                    <a:pt x="681990" y="43815"/>
                  </a:lnTo>
                  <a:lnTo>
                    <a:pt x="699135" y="49530"/>
                  </a:lnTo>
                  <a:lnTo>
                    <a:pt x="737235" y="15240"/>
                  </a:lnTo>
                  <a:lnTo>
                    <a:pt x="788670" y="0"/>
                  </a:lnTo>
                  <a:lnTo>
                    <a:pt x="769620" y="43815"/>
                  </a:lnTo>
                  <a:lnTo>
                    <a:pt x="775335" y="78105"/>
                  </a:lnTo>
                  <a:lnTo>
                    <a:pt x="786765" y="114300"/>
                  </a:lnTo>
                  <a:lnTo>
                    <a:pt x="786765" y="167640"/>
                  </a:lnTo>
                  <a:lnTo>
                    <a:pt x="796290" y="188595"/>
                  </a:lnTo>
                  <a:lnTo>
                    <a:pt x="849630" y="188595"/>
                  </a:lnTo>
                  <a:lnTo>
                    <a:pt x="887730" y="207645"/>
                  </a:lnTo>
                  <a:lnTo>
                    <a:pt x="897255" y="245745"/>
                  </a:lnTo>
                  <a:lnTo>
                    <a:pt x="880110" y="306705"/>
                  </a:lnTo>
                  <a:lnTo>
                    <a:pt x="828675" y="300990"/>
                  </a:lnTo>
                  <a:lnTo>
                    <a:pt x="811530" y="344805"/>
                  </a:lnTo>
                  <a:lnTo>
                    <a:pt x="760095" y="356235"/>
                  </a:lnTo>
                  <a:lnTo>
                    <a:pt x="744855" y="384810"/>
                  </a:lnTo>
                  <a:lnTo>
                    <a:pt x="782955" y="430530"/>
                  </a:lnTo>
                  <a:lnTo>
                    <a:pt x="750570" y="459105"/>
                  </a:lnTo>
                  <a:lnTo>
                    <a:pt x="750570" y="474345"/>
                  </a:lnTo>
                  <a:lnTo>
                    <a:pt x="777240" y="474345"/>
                  </a:lnTo>
                  <a:lnTo>
                    <a:pt x="765810" y="611505"/>
                  </a:lnTo>
                  <a:lnTo>
                    <a:pt x="792480" y="615315"/>
                  </a:lnTo>
                  <a:lnTo>
                    <a:pt x="796290" y="796290"/>
                  </a:lnTo>
                  <a:lnTo>
                    <a:pt x="758190" y="794385"/>
                  </a:lnTo>
                  <a:lnTo>
                    <a:pt x="762000" y="828675"/>
                  </a:lnTo>
                  <a:lnTo>
                    <a:pt x="811530" y="893445"/>
                  </a:lnTo>
                  <a:lnTo>
                    <a:pt x="645795" y="935355"/>
                  </a:lnTo>
                  <a:lnTo>
                    <a:pt x="573405" y="910590"/>
                  </a:lnTo>
                  <a:lnTo>
                    <a:pt x="531495" y="922020"/>
                  </a:lnTo>
                  <a:lnTo>
                    <a:pt x="481965" y="912495"/>
                  </a:lnTo>
                  <a:lnTo>
                    <a:pt x="497205" y="887730"/>
                  </a:lnTo>
                  <a:lnTo>
                    <a:pt x="462915" y="872490"/>
                  </a:lnTo>
                  <a:lnTo>
                    <a:pt x="480060" y="855345"/>
                  </a:lnTo>
                  <a:lnTo>
                    <a:pt x="533400" y="847725"/>
                  </a:lnTo>
                  <a:lnTo>
                    <a:pt x="529590" y="792480"/>
                  </a:lnTo>
                  <a:lnTo>
                    <a:pt x="394335" y="805815"/>
                  </a:lnTo>
                  <a:lnTo>
                    <a:pt x="396240" y="788670"/>
                  </a:lnTo>
                  <a:lnTo>
                    <a:pt x="337185" y="773430"/>
                  </a:lnTo>
                  <a:lnTo>
                    <a:pt x="337185" y="739140"/>
                  </a:lnTo>
                  <a:lnTo>
                    <a:pt x="291465" y="708660"/>
                  </a:lnTo>
                  <a:lnTo>
                    <a:pt x="125730" y="662940"/>
                  </a:lnTo>
                  <a:lnTo>
                    <a:pt x="83820" y="664845"/>
                  </a:lnTo>
                  <a:lnTo>
                    <a:pt x="36195" y="666750"/>
                  </a:lnTo>
                  <a:lnTo>
                    <a:pt x="7620" y="624840"/>
                  </a:lnTo>
                  <a:lnTo>
                    <a:pt x="0" y="581025"/>
                  </a:lnTo>
                  <a:lnTo>
                    <a:pt x="32385" y="588645"/>
                  </a:lnTo>
                  <a:lnTo>
                    <a:pt x="59055" y="50673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Jakubów</a:t>
              </a:r>
            </a:p>
          </p:txBody>
        </p:sp>
        <p:sp>
          <p:nvSpPr>
            <p:cNvPr id="58" name="Jadow">
              <a:extLst>
                <a:ext uri="{FF2B5EF4-FFF2-40B4-BE49-F238E27FC236}">
                  <a16:creationId xmlns:a16="http://schemas.microsoft.com/office/drawing/2014/main" id="{8E7E6CE7-FD06-33B3-4EFB-3B3AE71D13AA}"/>
                </a:ext>
              </a:extLst>
            </p:cNvPr>
            <p:cNvSpPr/>
            <p:nvPr/>
          </p:nvSpPr>
          <p:spPr>
            <a:xfrm>
              <a:off x="8925712" y="720909"/>
              <a:ext cx="1160478" cy="1114058"/>
            </a:xfrm>
            <a:custGeom>
              <a:avLst/>
              <a:gdLst>
                <a:gd name="connsiteX0" fmla="*/ 70485 w 1143000"/>
                <a:gd name="connsiteY0" fmla="*/ 649605 h 1097280"/>
                <a:gd name="connsiteX1" fmla="*/ 1905 w 1143000"/>
                <a:gd name="connsiteY1" fmla="*/ 645795 h 1097280"/>
                <a:gd name="connsiteX2" fmla="*/ 0 w 1143000"/>
                <a:gd name="connsiteY2" fmla="*/ 598170 h 1097280"/>
                <a:gd name="connsiteX3" fmla="*/ 91440 w 1143000"/>
                <a:gd name="connsiteY3" fmla="*/ 601980 h 1097280"/>
                <a:gd name="connsiteX4" fmla="*/ 118110 w 1143000"/>
                <a:gd name="connsiteY4" fmla="*/ 603885 h 1097280"/>
                <a:gd name="connsiteX5" fmla="*/ 93345 w 1143000"/>
                <a:gd name="connsiteY5" fmla="*/ 577215 h 1097280"/>
                <a:gd name="connsiteX6" fmla="*/ 99060 w 1143000"/>
                <a:gd name="connsiteY6" fmla="*/ 527685 h 1097280"/>
                <a:gd name="connsiteX7" fmla="*/ 154305 w 1143000"/>
                <a:gd name="connsiteY7" fmla="*/ 358140 h 1097280"/>
                <a:gd name="connsiteX8" fmla="*/ 335280 w 1143000"/>
                <a:gd name="connsiteY8" fmla="*/ 375285 h 1097280"/>
                <a:gd name="connsiteX9" fmla="*/ 342900 w 1143000"/>
                <a:gd name="connsiteY9" fmla="*/ 310515 h 1097280"/>
                <a:gd name="connsiteX10" fmla="*/ 259080 w 1143000"/>
                <a:gd name="connsiteY10" fmla="*/ 325755 h 1097280"/>
                <a:gd name="connsiteX11" fmla="*/ 259080 w 1143000"/>
                <a:gd name="connsiteY11" fmla="*/ 293370 h 1097280"/>
                <a:gd name="connsiteX12" fmla="*/ 224790 w 1143000"/>
                <a:gd name="connsiteY12" fmla="*/ 291465 h 1097280"/>
                <a:gd name="connsiteX13" fmla="*/ 209550 w 1143000"/>
                <a:gd name="connsiteY13" fmla="*/ 201930 h 1097280"/>
                <a:gd name="connsiteX14" fmla="*/ 230505 w 1143000"/>
                <a:gd name="connsiteY14" fmla="*/ 175260 h 1097280"/>
                <a:gd name="connsiteX15" fmla="*/ 201930 w 1143000"/>
                <a:gd name="connsiteY15" fmla="*/ 165735 h 1097280"/>
                <a:gd name="connsiteX16" fmla="*/ 224790 w 1143000"/>
                <a:gd name="connsiteY16" fmla="*/ 131445 h 1097280"/>
                <a:gd name="connsiteX17" fmla="*/ 224790 w 1143000"/>
                <a:gd name="connsiteY17" fmla="*/ 26670 h 1097280"/>
                <a:gd name="connsiteX18" fmla="*/ 302895 w 1143000"/>
                <a:gd name="connsiteY18" fmla="*/ 0 h 1097280"/>
                <a:gd name="connsiteX19" fmla="*/ 318135 w 1143000"/>
                <a:gd name="connsiteY19" fmla="*/ 24765 h 1097280"/>
                <a:gd name="connsiteX20" fmla="*/ 360045 w 1143000"/>
                <a:gd name="connsiteY20" fmla="*/ 26670 h 1097280"/>
                <a:gd name="connsiteX21" fmla="*/ 384810 w 1143000"/>
                <a:gd name="connsiteY21" fmla="*/ 36195 h 1097280"/>
                <a:gd name="connsiteX22" fmla="*/ 424815 w 1143000"/>
                <a:gd name="connsiteY22" fmla="*/ 24765 h 1097280"/>
                <a:gd name="connsiteX23" fmla="*/ 424815 w 1143000"/>
                <a:gd name="connsiteY23" fmla="*/ 83820 h 1097280"/>
                <a:gd name="connsiteX24" fmla="*/ 451485 w 1143000"/>
                <a:gd name="connsiteY24" fmla="*/ 95250 h 1097280"/>
                <a:gd name="connsiteX25" fmla="*/ 451485 w 1143000"/>
                <a:gd name="connsiteY25" fmla="*/ 131445 h 1097280"/>
                <a:gd name="connsiteX26" fmla="*/ 481965 w 1143000"/>
                <a:gd name="connsiteY26" fmla="*/ 156210 h 1097280"/>
                <a:gd name="connsiteX27" fmla="*/ 501015 w 1143000"/>
                <a:gd name="connsiteY27" fmla="*/ 213360 h 1097280"/>
                <a:gd name="connsiteX28" fmla="*/ 556260 w 1143000"/>
                <a:gd name="connsiteY28" fmla="*/ 226695 h 1097280"/>
                <a:gd name="connsiteX29" fmla="*/ 573405 w 1143000"/>
                <a:gd name="connsiteY29" fmla="*/ 264795 h 1097280"/>
                <a:gd name="connsiteX30" fmla="*/ 571500 w 1143000"/>
                <a:gd name="connsiteY30" fmla="*/ 297180 h 1097280"/>
                <a:gd name="connsiteX31" fmla="*/ 636270 w 1143000"/>
                <a:gd name="connsiteY31" fmla="*/ 363855 h 1097280"/>
                <a:gd name="connsiteX32" fmla="*/ 670560 w 1143000"/>
                <a:gd name="connsiteY32" fmla="*/ 348615 h 1097280"/>
                <a:gd name="connsiteX33" fmla="*/ 704850 w 1143000"/>
                <a:gd name="connsiteY33" fmla="*/ 365760 h 1097280"/>
                <a:gd name="connsiteX34" fmla="*/ 741045 w 1143000"/>
                <a:gd name="connsiteY34" fmla="*/ 354330 h 1097280"/>
                <a:gd name="connsiteX35" fmla="*/ 782955 w 1143000"/>
                <a:gd name="connsiteY35" fmla="*/ 377190 h 1097280"/>
                <a:gd name="connsiteX36" fmla="*/ 802005 w 1143000"/>
                <a:gd name="connsiteY36" fmla="*/ 381000 h 1097280"/>
                <a:gd name="connsiteX37" fmla="*/ 832485 w 1143000"/>
                <a:gd name="connsiteY37" fmla="*/ 361950 h 1097280"/>
                <a:gd name="connsiteX38" fmla="*/ 834390 w 1143000"/>
                <a:gd name="connsiteY38" fmla="*/ 320040 h 1097280"/>
                <a:gd name="connsiteX39" fmla="*/ 891540 w 1143000"/>
                <a:gd name="connsiteY39" fmla="*/ 318135 h 1097280"/>
                <a:gd name="connsiteX40" fmla="*/ 931545 w 1143000"/>
                <a:gd name="connsiteY40" fmla="*/ 348615 h 1097280"/>
                <a:gd name="connsiteX41" fmla="*/ 956310 w 1143000"/>
                <a:gd name="connsiteY41" fmla="*/ 325755 h 1097280"/>
                <a:gd name="connsiteX42" fmla="*/ 975360 w 1143000"/>
                <a:gd name="connsiteY42" fmla="*/ 339090 h 1097280"/>
                <a:gd name="connsiteX43" fmla="*/ 962025 w 1143000"/>
                <a:gd name="connsiteY43" fmla="*/ 361950 h 1097280"/>
                <a:gd name="connsiteX44" fmla="*/ 992505 w 1143000"/>
                <a:gd name="connsiteY44" fmla="*/ 384810 h 1097280"/>
                <a:gd name="connsiteX45" fmla="*/ 981075 w 1143000"/>
                <a:gd name="connsiteY45" fmla="*/ 421005 h 1097280"/>
                <a:gd name="connsiteX46" fmla="*/ 1002030 w 1143000"/>
                <a:gd name="connsiteY46" fmla="*/ 428625 h 1097280"/>
                <a:gd name="connsiteX47" fmla="*/ 1032510 w 1143000"/>
                <a:gd name="connsiteY47" fmla="*/ 405765 h 1097280"/>
                <a:gd name="connsiteX48" fmla="*/ 1038225 w 1143000"/>
                <a:gd name="connsiteY48" fmla="*/ 453390 h 1097280"/>
                <a:gd name="connsiteX49" fmla="*/ 1072515 w 1143000"/>
                <a:gd name="connsiteY49" fmla="*/ 480060 h 1097280"/>
                <a:gd name="connsiteX50" fmla="*/ 1082040 w 1143000"/>
                <a:gd name="connsiteY50" fmla="*/ 520065 h 1097280"/>
                <a:gd name="connsiteX51" fmla="*/ 1120140 w 1143000"/>
                <a:gd name="connsiteY51" fmla="*/ 567690 h 1097280"/>
                <a:gd name="connsiteX52" fmla="*/ 1123950 w 1143000"/>
                <a:gd name="connsiteY52" fmla="*/ 607695 h 1097280"/>
                <a:gd name="connsiteX53" fmla="*/ 1143000 w 1143000"/>
                <a:gd name="connsiteY53" fmla="*/ 666750 h 1097280"/>
                <a:gd name="connsiteX54" fmla="*/ 1125855 w 1143000"/>
                <a:gd name="connsiteY54" fmla="*/ 714375 h 1097280"/>
                <a:gd name="connsiteX55" fmla="*/ 1129665 w 1143000"/>
                <a:gd name="connsiteY55" fmla="*/ 762000 h 1097280"/>
                <a:gd name="connsiteX56" fmla="*/ 1118235 w 1143000"/>
                <a:gd name="connsiteY56" fmla="*/ 796290 h 1097280"/>
                <a:gd name="connsiteX57" fmla="*/ 1091565 w 1143000"/>
                <a:gd name="connsiteY57" fmla="*/ 775335 h 1097280"/>
                <a:gd name="connsiteX58" fmla="*/ 1087755 w 1143000"/>
                <a:gd name="connsiteY58" fmla="*/ 735330 h 1097280"/>
                <a:gd name="connsiteX59" fmla="*/ 1057275 w 1143000"/>
                <a:gd name="connsiteY59" fmla="*/ 744855 h 1097280"/>
                <a:gd name="connsiteX60" fmla="*/ 1019175 w 1143000"/>
                <a:gd name="connsiteY60" fmla="*/ 756285 h 1097280"/>
                <a:gd name="connsiteX61" fmla="*/ 1002030 w 1143000"/>
                <a:gd name="connsiteY61" fmla="*/ 784860 h 1097280"/>
                <a:gd name="connsiteX62" fmla="*/ 908685 w 1143000"/>
                <a:gd name="connsiteY62" fmla="*/ 746760 h 1097280"/>
                <a:gd name="connsiteX63" fmla="*/ 830580 w 1143000"/>
                <a:gd name="connsiteY63" fmla="*/ 742950 h 1097280"/>
                <a:gd name="connsiteX64" fmla="*/ 802005 w 1143000"/>
                <a:gd name="connsiteY64" fmla="*/ 699135 h 1097280"/>
                <a:gd name="connsiteX65" fmla="*/ 782955 w 1143000"/>
                <a:gd name="connsiteY65" fmla="*/ 735330 h 1097280"/>
                <a:gd name="connsiteX66" fmla="*/ 796290 w 1143000"/>
                <a:gd name="connsiteY66" fmla="*/ 786765 h 1097280"/>
                <a:gd name="connsiteX67" fmla="*/ 683895 w 1143000"/>
                <a:gd name="connsiteY67" fmla="*/ 765810 h 1097280"/>
                <a:gd name="connsiteX68" fmla="*/ 683895 w 1143000"/>
                <a:gd name="connsiteY68" fmla="*/ 746760 h 1097280"/>
                <a:gd name="connsiteX69" fmla="*/ 605790 w 1143000"/>
                <a:gd name="connsiteY69" fmla="*/ 760095 h 1097280"/>
                <a:gd name="connsiteX70" fmla="*/ 603885 w 1143000"/>
                <a:gd name="connsiteY70" fmla="*/ 807720 h 1097280"/>
                <a:gd name="connsiteX71" fmla="*/ 560070 w 1143000"/>
                <a:gd name="connsiteY71" fmla="*/ 800100 h 1097280"/>
                <a:gd name="connsiteX72" fmla="*/ 565785 w 1143000"/>
                <a:gd name="connsiteY72" fmla="*/ 855345 h 1097280"/>
                <a:gd name="connsiteX73" fmla="*/ 541020 w 1143000"/>
                <a:gd name="connsiteY73" fmla="*/ 883920 h 1097280"/>
                <a:gd name="connsiteX74" fmla="*/ 520065 w 1143000"/>
                <a:gd name="connsiteY74" fmla="*/ 828675 h 1097280"/>
                <a:gd name="connsiteX75" fmla="*/ 480060 w 1143000"/>
                <a:gd name="connsiteY75" fmla="*/ 840105 h 1097280"/>
                <a:gd name="connsiteX76" fmla="*/ 478155 w 1143000"/>
                <a:gd name="connsiteY76" fmla="*/ 868680 h 1097280"/>
                <a:gd name="connsiteX77" fmla="*/ 455295 w 1143000"/>
                <a:gd name="connsiteY77" fmla="*/ 866775 h 1097280"/>
                <a:gd name="connsiteX78" fmla="*/ 462915 w 1143000"/>
                <a:gd name="connsiteY78" fmla="*/ 895350 h 1097280"/>
                <a:gd name="connsiteX79" fmla="*/ 430530 w 1143000"/>
                <a:gd name="connsiteY79" fmla="*/ 941070 h 1097280"/>
                <a:gd name="connsiteX80" fmla="*/ 453390 w 1143000"/>
                <a:gd name="connsiteY80" fmla="*/ 948690 h 1097280"/>
                <a:gd name="connsiteX81" fmla="*/ 436245 w 1143000"/>
                <a:gd name="connsiteY81" fmla="*/ 1007745 h 1097280"/>
                <a:gd name="connsiteX82" fmla="*/ 379095 w 1143000"/>
                <a:gd name="connsiteY82" fmla="*/ 1036320 h 1097280"/>
                <a:gd name="connsiteX83" fmla="*/ 363855 w 1143000"/>
                <a:gd name="connsiteY83" fmla="*/ 1007745 h 1097280"/>
                <a:gd name="connsiteX84" fmla="*/ 325755 w 1143000"/>
                <a:gd name="connsiteY84" fmla="*/ 1040130 h 1097280"/>
                <a:gd name="connsiteX85" fmla="*/ 314325 w 1143000"/>
                <a:gd name="connsiteY85" fmla="*/ 1011555 h 1097280"/>
                <a:gd name="connsiteX86" fmla="*/ 276225 w 1143000"/>
                <a:gd name="connsiteY86" fmla="*/ 1049655 h 1097280"/>
                <a:gd name="connsiteX87" fmla="*/ 245745 w 1143000"/>
                <a:gd name="connsiteY87" fmla="*/ 1047750 h 1097280"/>
                <a:gd name="connsiteX88" fmla="*/ 238125 w 1143000"/>
                <a:gd name="connsiteY88" fmla="*/ 1064895 h 1097280"/>
                <a:gd name="connsiteX89" fmla="*/ 146685 w 1143000"/>
                <a:gd name="connsiteY89" fmla="*/ 1097280 h 1097280"/>
                <a:gd name="connsiteX90" fmla="*/ 137160 w 1143000"/>
                <a:gd name="connsiteY90" fmla="*/ 1043940 h 1097280"/>
                <a:gd name="connsiteX91" fmla="*/ 66675 w 1143000"/>
                <a:gd name="connsiteY91" fmla="*/ 1032510 h 1097280"/>
                <a:gd name="connsiteX92" fmla="*/ 62865 w 1143000"/>
                <a:gd name="connsiteY92" fmla="*/ 1000125 h 1097280"/>
                <a:gd name="connsiteX93" fmla="*/ 78105 w 1143000"/>
                <a:gd name="connsiteY93" fmla="*/ 939165 h 1097280"/>
                <a:gd name="connsiteX94" fmla="*/ 62865 w 1143000"/>
                <a:gd name="connsiteY94" fmla="*/ 878205 h 1097280"/>
                <a:gd name="connsiteX95" fmla="*/ 72390 w 1143000"/>
                <a:gd name="connsiteY95" fmla="*/ 828675 h 1097280"/>
                <a:gd name="connsiteX96" fmla="*/ 108585 w 1143000"/>
                <a:gd name="connsiteY96" fmla="*/ 781050 h 1097280"/>
                <a:gd name="connsiteX97" fmla="*/ 55245 w 1143000"/>
                <a:gd name="connsiteY97" fmla="*/ 784860 h 1097280"/>
                <a:gd name="connsiteX98" fmla="*/ 45720 w 1143000"/>
                <a:gd name="connsiteY98" fmla="*/ 758190 h 1097280"/>
                <a:gd name="connsiteX99" fmla="*/ 70485 w 1143000"/>
                <a:gd name="connsiteY99" fmla="*/ 649605 h 109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43000" h="1097280">
                  <a:moveTo>
                    <a:pt x="70485" y="649605"/>
                  </a:moveTo>
                  <a:lnTo>
                    <a:pt x="1905" y="645795"/>
                  </a:lnTo>
                  <a:lnTo>
                    <a:pt x="0" y="598170"/>
                  </a:lnTo>
                  <a:lnTo>
                    <a:pt x="91440" y="601980"/>
                  </a:lnTo>
                  <a:lnTo>
                    <a:pt x="118110" y="603885"/>
                  </a:lnTo>
                  <a:lnTo>
                    <a:pt x="93345" y="577215"/>
                  </a:lnTo>
                  <a:lnTo>
                    <a:pt x="99060" y="527685"/>
                  </a:lnTo>
                  <a:lnTo>
                    <a:pt x="154305" y="358140"/>
                  </a:lnTo>
                  <a:lnTo>
                    <a:pt x="335280" y="375285"/>
                  </a:lnTo>
                  <a:lnTo>
                    <a:pt x="342900" y="310515"/>
                  </a:lnTo>
                  <a:lnTo>
                    <a:pt x="259080" y="325755"/>
                  </a:lnTo>
                  <a:lnTo>
                    <a:pt x="259080" y="293370"/>
                  </a:lnTo>
                  <a:lnTo>
                    <a:pt x="224790" y="291465"/>
                  </a:lnTo>
                  <a:lnTo>
                    <a:pt x="209550" y="201930"/>
                  </a:lnTo>
                  <a:lnTo>
                    <a:pt x="230505" y="175260"/>
                  </a:lnTo>
                  <a:lnTo>
                    <a:pt x="201930" y="165735"/>
                  </a:lnTo>
                  <a:lnTo>
                    <a:pt x="224790" y="131445"/>
                  </a:lnTo>
                  <a:lnTo>
                    <a:pt x="224790" y="26670"/>
                  </a:lnTo>
                  <a:lnTo>
                    <a:pt x="302895" y="0"/>
                  </a:lnTo>
                  <a:lnTo>
                    <a:pt x="318135" y="24765"/>
                  </a:lnTo>
                  <a:lnTo>
                    <a:pt x="360045" y="26670"/>
                  </a:lnTo>
                  <a:lnTo>
                    <a:pt x="384810" y="36195"/>
                  </a:lnTo>
                  <a:lnTo>
                    <a:pt x="424815" y="24765"/>
                  </a:lnTo>
                  <a:lnTo>
                    <a:pt x="424815" y="83820"/>
                  </a:lnTo>
                  <a:lnTo>
                    <a:pt x="451485" y="95250"/>
                  </a:lnTo>
                  <a:lnTo>
                    <a:pt x="451485" y="131445"/>
                  </a:lnTo>
                  <a:lnTo>
                    <a:pt x="481965" y="156210"/>
                  </a:lnTo>
                  <a:lnTo>
                    <a:pt x="501015" y="213360"/>
                  </a:lnTo>
                  <a:lnTo>
                    <a:pt x="556260" y="226695"/>
                  </a:lnTo>
                  <a:lnTo>
                    <a:pt x="573405" y="264795"/>
                  </a:lnTo>
                  <a:lnTo>
                    <a:pt x="571500" y="297180"/>
                  </a:lnTo>
                  <a:lnTo>
                    <a:pt x="636270" y="363855"/>
                  </a:lnTo>
                  <a:lnTo>
                    <a:pt x="670560" y="348615"/>
                  </a:lnTo>
                  <a:lnTo>
                    <a:pt x="704850" y="365760"/>
                  </a:lnTo>
                  <a:lnTo>
                    <a:pt x="741045" y="354330"/>
                  </a:lnTo>
                  <a:lnTo>
                    <a:pt x="782955" y="377190"/>
                  </a:lnTo>
                  <a:lnTo>
                    <a:pt x="802005" y="381000"/>
                  </a:lnTo>
                  <a:lnTo>
                    <a:pt x="832485" y="361950"/>
                  </a:lnTo>
                  <a:lnTo>
                    <a:pt x="834390" y="320040"/>
                  </a:lnTo>
                  <a:lnTo>
                    <a:pt x="891540" y="318135"/>
                  </a:lnTo>
                  <a:lnTo>
                    <a:pt x="931545" y="348615"/>
                  </a:lnTo>
                  <a:lnTo>
                    <a:pt x="956310" y="325755"/>
                  </a:lnTo>
                  <a:lnTo>
                    <a:pt x="975360" y="339090"/>
                  </a:lnTo>
                  <a:lnTo>
                    <a:pt x="962025" y="361950"/>
                  </a:lnTo>
                  <a:lnTo>
                    <a:pt x="992505" y="384810"/>
                  </a:lnTo>
                  <a:lnTo>
                    <a:pt x="981075" y="421005"/>
                  </a:lnTo>
                  <a:lnTo>
                    <a:pt x="1002030" y="428625"/>
                  </a:lnTo>
                  <a:lnTo>
                    <a:pt x="1032510" y="405765"/>
                  </a:lnTo>
                  <a:lnTo>
                    <a:pt x="1038225" y="453390"/>
                  </a:lnTo>
                  <a:lnTo>
                    <a:pt x="1072515" y="480060"/>
                  </a:lnTo>
                  <a:lnTo>
                    <a:pt x="1082040" y="520065"/>
                  </a:lnTo>
                  <a:lnTo>
                    <a:pt x="1120140" y="567690"/>
                  </a:lnTo>
                  <a:lnTo>
                    <a:pt x="1123950" y="607695"/>
                  </a:lnTo>
                  <a:lnTo>
                    <a:pt x="1143000" y="666750"/>
                  </a:lnTo>
                  <a:lnTo>
                    <a:pt x="1125855" y="714375"/>
                  </a:lnTo>
                  <a:lnTo>
                    <a:pt x="1129665" y="762000"/>
                  </a:lnTo>
                  <a:lnTo>
                    <a:pt x="1118235" y="796290"/>
                  </a:lnTo>
                  <a:lnTo>
                    <a:pt x="1091565" y="775335"/>
                  </a:lnTo>
                  <a:lnTo>
                    <a:pt x="1087755" y="735330"/>
                  </a:lnTo>
                  <a:lnTo>
                    <a:pt x="1057275" y="744855"/>
                  </a:lnTo>
                  <a:lnTo>
                    <a:pt x="1019175" y="756285"/>
                  </a:lnTo>
                  <a:lnTo>
                    <a:pt x="1002030" y="784860"/>
                  </a:lnTo>
                  <a:lnTo>
                    <a:pt x="908685" y="746760"/>
                  </a:lnTo>
                  <a:lnTo>
                    <a:pt x="830580" y="742950"/>
                  </a:lnTo>
                  <a:lnTo>
                    <a:pt x="802005" y="699135"/>
                  </a:lnTo>
                  <a:lnTo>
                    <a:pt x="782955" y="735330"/>
                  </a:lnTo>
                  <a:lnTo>
                    <a:pt x="796290" y="786765"/>
                  </a:lnTo>
                  <a:lnTo>
                    <a:pt x="683895" y="765810"/>
                  </a:lnTo>
                  <a:lnTo>
                    <a:pt x="683895" y="746760"/>
                  </a:lnTo>
                  <a:lnTo>
                    <a:pt x="605790" y="760095"/>
                  </a:lnTo>
                  <a:lnTo>
                    <a:pt x="603885" y="807720"/>
                  </a:lnTo>
                  <a:lnTo>
                    <a:pt x="560070" y="800100"/>
                  </a:lnTo>
                  <a:lnTo>
                    <a:pt x="565785" y="855345"/>
                  </a:lnTo>
                  <a:lnTo>
                    <a:pt x="541020" y="883920"/>
                  </a:lnTo>
                  <a:lnTo>
                    <a:pt x="520065" y="828675"/>
                  </a:lnTo>
                  <a:lnTo>
                    <a:pt x="480060" y="840105"/>
                  </a:lnTo>
                  <a:lnTo>
                    <a:pt x="478155" y="868680"/>
                  </a:lnTo>
                  <a:lnTo>
                    <a:pt x="455295" y="866775"/>
                  </a:lnTo>
                  <a:lnTo>
                    <a:pt x="462915" y="895350"/>
                  </a:lnTo>
                  <a:lnTo>
                    <a:pt x="430530" y="941070"/>
                  </a:lnTo>
                  <a:lnTo>
                    <a:pt x="453390" y="948690"/>
                  </a:lnTo>
                  <a:lnTo>
                    <a:pt x="436245" y="1007745"/>
                  </a:lnTo>
                  <a:lnTo>
                    <a:pt x="379095" y="1036320"/>
                  </a:lnTo>
                  <a:lnTo>
                    <a:pt x="363855" y="1007745"/>
                  </a:lnTo>
                  <a:lnTo>
                    <a:pt x="325755" y="1040130"/>
                  </a:lnTo>
                  <a:lnTo>
                    <a:pt x="314325" y="1011555"/>
                  </a:lnTo>
                  <a:lnTo>
                    <a:pt x="276225" y="1049655"/>
                  </a:lnTo>
                  <a:lnTo>
                    <a:pt x="245745" y="1047750"/>
                  </a:lnTo>
                  <a:lnTo>
                    <a:pt x="238125" y="1064895"/>
                  </a:lnTo>
                  <a:lnTo>
                    <a:pt x="146685" y="1097280"/>
                  </a:lnTo>
                  <a:lnTo>
                    <a:pt x="137160" y="1043940"/>
                  </a:lnTo>
                  <a:lnTo>
                    <a:pt x="66675" y="1032510"/>
                  </a:lnTo>
                  <a:lnTo>
                    <a:pt x="62865" y="1000125"/>
                  </a:lnTo>
                  <a:lnTo>
                    <a:pt x="78105" y="939165"/>
                  </a:lnTo>
                  <a:lnTo>
                    <a:pt x="62865" y="878205"/>
                  </a:lnTo>
                  <a:lnTo>
                    <a:pt x="72390" y="828675"/>
                  </a:lnTo>
                  <a:lnTo>
                    <a:pt x="108585" y="781050"/>
                  </a:lnTo>
                  <a:lnTo>
                    <a:pt x="55245" y="784860"/>
                  </a:lnTo>
                  <a:lnTo>
                    <a:pt x="45720" y="758190"/>
                  </a:lnTo>
                  <a:lnTo>
                    <a:pt x="70485" y="64960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Jadów</a:t>
              </a:r>
            </a:p>
          </p:txBody>
        </p:sp>
        <p:sp>
          <p:nvSpPr>
            <p:cNvPr id="59" name="Jablonna">
              <a:extLst>
                <a:ext uri="{FF2B5EF4-FFF2-40B4-BE49-F238E27FC236}">
                  <a16:creationId xmlns:a16="http://schemas.microsoft.com/office/drawing/2014/main" id="{DD446CC7-3710-E027-2F2A-6EC3D199A755}"/>
                </a:ext>
              </a:extLst>
            </p:cNvPr>
            <p:cNvSpPr>
              <a:spLocks/>
            </p:cNvSpPr>
            <p:nvPr/>
          </p:nvSpPr>
          <p:spPr>
            <a:xfrm>
              <a:off x="5094165" y="1835058"/>
              <a:ext cx="1341976" cy="636238"/>
            </a:xfrm>
            <a:custGeom>
              <a:avLst/>
              <a:gdLst>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129347 w 1372365"/>
                <a:gd name="connsiteY4" fmla="*/ 100965 h 626656"/>
                <a:gd name="connsiteX5" fmla="*/ 1129437 w 1372365"/>
                <a:gd name="connsiteY5" fmla="*/ 101023 h 626656"/>
                <a:gd name="connsiteX6" fmla="*/ 1081912 w 1372365"/>
                <a:gd name="connsiteY6" fmla="*/ 131439 h 626656"/>
                <a:gd name="connsiteX7" fmla="*/ 1081817 w 1372365"/>
                <a:gd name="connsiteY7" fmla="*/ 131384 h 626656"/>
                <a:gd name="connsiteX8" fmla="*/ 994092 w 1372365"/>
                <a:gd name="connsiteY8" fmla="*/ 59055 h 626656"/>
                <a:gd name="connsiteX9" fmla="*/ 994195 w 1372365"/>
                <a:gd name="connsiteY9" fmla="*/ 59102 h 626656"/>
                <a:gd name="connsiteX10" fmla="*/ 959992 w 1372365"/>
                <a:gd name="connsiteY10" fmla="*/ 80004 h 626656"/>
                <a:gd name="connsiteX11" fmla="*/ 931417 w 1372365"/>
                <a:gd name="connsiteY11" fmla="*/ 131439 h 626656"/>
                <a:gd name="connsiteX12" fmla="*/ 931283 w 1372365"/>
                <a:gd name="connsiteY12" fmla="*/ 131344 h 626656"/>
                <a:gd name="connsiteX13" fmla="*/ 959802 w 1372365"/>
                <a:gd name="connsiteY13" fmla="*/ 80010 h 626656"/>
                <a:gd name="connsiteX14" fmla="*/ 1297906 w 1372365"/>
                <a:gd name="connsiteY14" fmla="*/ 27461 h 626656"/>
                <a:gd name="connsiteX15" fmla="*/ 1297990 w 1372365"/>
                <a:gd name="connsiteY15" fmla="*/ 27497 h 626656"/>
                <a:gd name="connsiteX16" fmla="*/ 1270507 w 1372365"/>
                <a:gd name="connsiteY16" fmla="*/ 117797 h 626656"/>
                <a:gd name="connsiteX17" fmla="*/ 1270407 w 1372365"/>
                <a:gd name="connsiteY17" fmla="*/ 117814 h 626656"/>
                <a:gd name="connsiteX18" fmla="*/ 744537 w 1372365"/>
                <a:gd name="connsiteY18" fmla="*/ 0 h 626656"/>
                <a:gd name="connsiteX19" fmla="*/ 803592 w 1372365"/>
                <a:gd name="connsiteY19" fmla="*/ 70485 h 626656"/>
                <a:gd name="connsiteX20" fmla="*/ 845502 w 1372365"/>
                <a:gd name="connsiteY20" fmla="*/ 70485 h 626656"/>
                <a:gd name="connsiteX21" fmla="*/ 865008 w 1372365"/>
                <a:gd name="connsiteY21" fmla="*/ 84356 h 626656"/>
                <a:gd name="connsiteX22" fmla="*/ 837881 w 1372365"/>
                <a:gd name="connsiteY22" fmla="*/ 165735 h 626656"/>
                <a:gd name="connsiteX23" fmla="*/ 885506 w 1372365"/>
                <a:gd name="connsiteY23" fmla="*/ 200025 h 626656"/>
                <a:gd name="connsiteX24" fmla="*/ 855026 w 1372365"/>
                <a:gd name="connsiteY24" fmla="*/ 211455 h 626656"/>
                <a:gd name="connsiteX25" fmla="*/ 862646 w 1372365"/>
                <a:gd name="connsiteY25" fmla="*/ 274320 h 626656"/>
                <a:gd name="connsiteX26" fmla="*/ 875981 w 1372365"/>
                <a:gd name="connsiteY26" fmla="*/ 314325 h 626656"/>
                <a:gd name="connsiteX27" fmla="*/ 946466 w 1372365"/>
                <a:gd name="connsiteY27" fmla="*/ 365760 h 626656"/>
                <a:gd name="connsiteX28" fmla="*/ 1018856 w 1372365"/>
                <a:gd name="connsiteY28" fmla="*/ 384810 h 626656"/>
                <a:gd name="connsiteX29" fmla="*/ 1077911 w 1372365"/>
                <a:gd name="connsiteY29" fmla="*/ 289560 h 626656"/>
                <a:gd name="connsiteX30" fmla="*/ 1133156 w 1372365"/>
                <a:gd name="connsiteY30" fmla="*/ 337185 h 626656"/>
                <a:gd name="connsiteX31" fmla="*/ 1133156 w 1372365"/>
                <a:gd name="connsiteY31" fmla="*/ 299085 h 626656"/>
                <a:gd name="connsiteX32" fmla="*/ 1176971 w 1372365"/>
                <a:gd name="connsiteY32" fmla="*/ 259080 h 626656"/>
                <a:gd name="connsiteX33" fmla="*/ 1205643 w 1372365"/>
                <a:gd name="connsiteY33" fmla="*/ 264932 h 626656"/>
                <a:gd name="connsiteX34" fmla="*/ 1256981 w 1372365"/>
                <a:gd name="connsiteY34" fmla="*/ 337185 h 626656"/>
                <a:gd name="connsiteX35" fmla="*/ 1266506 w 1372365"/>
                <a:gd name="connsiteY35" fmla="*/ 382905 h 626656"/>
                <a:gd name="connsiteX36" fmla="*/ 1336991 w 1372365"/>
                <a:gd name="connsiteY36" fmla="*/ 491490 h 626656"/>
                <a:gd name="connsiteX37" fmla="*/ 1372365 w 1372365"/>
                <a:gd name="connsiteY37" fmla="*/ 535992 h 626656"/>
                <a:gd name="connsiteX38" fmla="*/ 1323177 w 1372365"/>
                <a:gd name="connsiteY38" fmla="*/ 558076 h 626656"/>
                <a:gd name="connsiteX39" fmla="*/ 1214592 w 1372365"/>
                <a:gd name="connsiteY39" fmla="*/ 586651 h 626656"/>
                <a:gd name="connsiteX40" fmla="*/ 1187922 w 1372365"/>
                <a:gd name="connsiteY40" fmla="*/ 506641 h 626656"/>
                <a:gd name="connsiteX41" fmla="*/ 1083147 w 1372365"/>
                <a:gd name="connsiteY41" fmla="*/ 519976 h 626656"/>
                <a:gd name="connsiteX42" fmla="*/ 1031712 w 1372365"/>
                <a:gd name="connsiteY42" fmla="*/ 556171 h 626656"/>
                <a:gd name="connsiteX43" fmla="*/ 1054572 w 1372365"/>
                <a:gd name="connsiteY43" fmla="*/ 592366 h 626656"/>
                <a:gd name="connsiteX44" fmla="*/ 987897 w 1372365"/>
                <a:gd name="connsiteY44" fmla="*/ 580936 h 626656"/>
                <a:gd name="connsiteX45" fmla="*/ 945987 w 1372365"/>
                <a:gd name="connsiteY45" fmla="*/ 626656 h 626656"/>
                <a:gd name="connsiteX46" fmla="*/ 944208 w 1372365"/>
                <a:gd name="connsiteY46" fmla="*/ 626042 h 626656"/>
                <a:gd name="connsiteX47" fmla="*/ 910271 w 1372365"/>
                <a:gd name="connsiteY47" fmla="*/ 529590 h 626656"/>
                <a:gd name="connsiteX48" fmla="*/ 870266 w 1372365"/>
                <a:gd name="connsiteY48" fmla="*/ 480060 h 626656"/>
                <a:gd name="connsiteX49" fmla="*/ 782636 w 1372365"/>
                <a:gd name="connsiteY49" fmla="*/ 441960 h 626656"/>
                <a:gd name="connsiteX50" fmla="*/ 698816 w 1372365"/>
                <a:gd name="connsiteY50" fmla="*/ 422910 h 626656"/>
                <a:gd name="connsiteX51" fmla="*/ 567371 w 1372365"/>
                <a:gd name="connsiteY51" fmla="*/ 462915 h 626656"/>
                <a:gd name="connsiteX52" fmla="*/ 468311 w 1372365"/>
                <a:gd name="connsiteY52" fmla="*/ 443865 h 626656"/>
                <a:gd name="connsiteX53" fmla="*/ 465307 w 1372365"/>
                <a:gd name="connsiteY53" fmla="*/ 452307 h 626656"/>
                <a:gd name="connsiteX54" fmla="*/ 422591 w 1372365"/>
                <a:gd name="connsiteY54" fmla="*/ 394335 h 626656"/>
                <a:gd name="connsiteX55" fmla="*/ 373061 w 1372365"/>
                <a:gd name="connsiteY55" fmla="*/ 348615 h 626656"/>
                <a:gd name="connsiteX56" fmla="*/ 270191 w 1372365"/>
                <a:gd name="connsiteY56" fmla="*/ 304800 h 626656"/>
                <a:gd name="connsiteX57" fmla="*/ 150176 w 1372365"/>
                <a:gd name="connsiteY57" fmla="*/ 243840 h 626656"/>
                <a:gd name="connsiteX58" fmla="*/ 81596 w 1372365"/>
                <a:gd name="connsiteY58" fmla="*/ 245745 h 626656"/>
                <a:gd name="connsiteX59" fmla="*/ 0 w 1372365"/>
                <a:gd name="connsiteY59" fmla="*/ 227200 h 626656"/>
                <a:gd name="connsiteX60" fmla="*/ 88 w 1372365"/>
                <a:gd name="connsiteY60" fmla="*/ 226935 h 626656"/>
                <a:gd name="connsiteX61" fmla="*/ 50600 w 1372365"/>
                <a:gd name="connsiteY61" fmla="*/ 238416 h 626656"/>
                <a:gd name="connsiteX62" fmla="*/ 60641 w 1372365"/>
                <a:gd name="connsiteY62" fmla="*/ 177165 h 626656"/>
                <a:gd name="connsiteX63" fmla="*/ 96836 w 1372365"/>
                <a:gd name="connsiteY63" fmla="*/ 148590 h 626656"/>
                <a:gd name="connsiteX64" fmla="*/ 159701 w 1372365"/>
                <a:gd name="connsiteY64" fmla="*/ 114300 h 626656"/>
                <a:gd name="connsiteX65" fmla="*/ 159602 w 1372365"/>
                <a:gd name="connsiteY65" fmla="*/ 112176 h 626656"/>
                <a:gd name="connsiteX66" fmla="*/ 218757 w 1372365"/>
                <a:gd name="connsiteY66" fmla="*/ 139065 h 626656"/>
                <a:gd name="connsiteX67" fmla="*/ 253047 w 1372365"/>
                <a:gd name="connsiteY67" fmla="*/ 110490 h 626656"/>
                <a:gd name="connsiteX68" fmla="*/ 253047 w 1372365"/>
                <a:gd name="connsiteY68" fmla="*/ 76200 h 626656"/>
                <a:gd name="connsiteX69" fmla="*/ 390207 w 1372365"/>
                <a:gd name="connsiteY69" fmla="*/ 64770 h 626656"/>
                <a:gd name="connsiteX70" fmla="*/ 576897 w 1372365"/>
                <a:gd name="connsiteY70" fmla="*/ 100965 h 626656"/>
                <a:gd name="connsiteX71" fmla="*/ 695007 w 1372365"/>
                <a:gd name="connsiteY71" fmla="*/ 51435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1270407 w 1372365"/>
                <a:gd name="connsiteY17" fmla="*/ 117814 h 626656"/>
                <a:gd name="connsiteX18" fmla="*/ 1297990 w 1372365"/>
                <a:gd name="connsiteY18" fmla="*/ 27497 h 626656"/>
                <a:gd name="connsiteX19" fmla="*/ 1270507 w 1372365"/>
                <a:gd name="connsiteY19" fmla="*/ 117797 h 626656"/>
                <a:gd name="connsiteX20" fmla="*/ 1270407 w 1372365"/>
                <a:gd name="connsiteY20" fmla="*/ 117814 h 626656"/>
                <a:gd name="connsiteX21" fmla="*/ 744537 w 1372365"/>
                <a:gd name="connsiteY21" fmla="*/ 0 h 626656"/>
                <a:gd name="connsiteX22" fmla="*/ 803592 w 1372365"/>
                <a:gd name="connsiteY22" fmla="*/ 70485 h 626656"/>
                <a:gd name="connsiteX23" fmla="*/ 845502 w 1372365"/>
                <a:gd name="connsiteY23" fmla="*/ 70485 h 626656"/>
                <a:gd name="connsiteX24" fmla="*/ 865008 w 1372365"/>
                <a:gd name="connsiteY24" fmla="*/ 84356 h 626656"/>
                <a:gd name="connsiteX25" fmla="*/ 837881 w 1372365"/>
                <a:gd name="connsiteY25" fmla="*/ 165735 h 626656"/>
                <a:gd name="connsiteX26" fmla="*/ 885506 w 1372365"/>
                <a:gd name="connsiteY26" fmla="*/ 200025 h 626656"/>
                <a:gd name="connsiteX27" fmla="*/ 855026 w 1372365"/>
                <a:gd name="connsiteY27" fmla="*/ 211455 h 626656"/>
                <a:gd name="connsiteX28" fmla="*/ 862646 w 1372365"/>
                <a:gd name="connsiteY28" fmla="*/ 274320 h 626656"/>
                <a:gd name="connsiteX29" fmla="*/ 875981 w 1372365"/>
                <a:gd name="connsiteY29" fmla="*/ 314325 h 626656"/>
                <a:gd name="connsiteX30" fmla="*/ 946466 w 1372365"/>
                <a:gd name="connsiteY30" fmla="*/ 365760 h 626656"/>
                <a:gd name="connsiteX31" fmla="*/ 1018856 w 1372365"/>
                <a:gd name="connsiteY31" fmla="*/ 384810 h 626656"/>
                <a:gd name="connsiteX32" fmla="*/ 1077911 w 1372365"/>
                <a:gd name="connsiteY32" fmla="*/ 289560 h 626656"/>
                <a:gd name="connsiteX33" fmla="*/ 1133156 w 1372365"/>
                <a:gd name="connsiteY33" fmla="*/ 337185 h 626656"/>
                <a:gd name="connsiteX34" fmla="*/ 1133156 w 1372365"/>
                <a:gd name="connsiteY34" fmla="*/ 299085 h 626656"/>
                <a:gd name="connsiteX35" fmla="*/ 1176971 w 1372365"/>
                <a:gd name="connsiteY35" fmla="*/ 259080 h 626656"/>
                <a:gd name="connsiteX36" fmla="*/ 1205643 w 1372365"/>
                <a:gd name="connsiteY36" fmla="*/ 264932 h 626656"/>
                <a:gd name="connsiteX37" fmla="*/ 1256981 w 1372365"/>
                <a:gd name="connsiteY37" fmla="*/ 337185 h 626656"/>
                <a:gd name="connsiteX38" fmla="*/ 1266506 w 1372365"/>
                <a:gd name="connsiteY38" fmla="*/ 382905 h 626656"/>
                <a:gd name="connsiteX39" fmla="*/ 1336991 w 1372365"/>
                <a:gd name="connsiteY39" fmla="*/ 491490 h 626656"/>
                <a:gd name="connsiteX40" fmla="*/ 1372365 w 1372365"/>
                <a:gd name="connsiteY40" fmla="*/ 535992 h 626656"/>
                <a:gd name="connsiteX41" fmla="*/ 1323177 w 1372365"/>
                <a:gd name="connsiteY41" fmla="*/ 558076 h 626656"/>
                <a:gd name="connsiteX42" fmla="*/ 1214592 w 1372365"/>
                <a:gd name="connsiteY42" fmla="*/ 586651 h 626656"/>
                <a:gd name="connsiteX43" fmla="*/ 1187922 w 1372365"/>
                <a:gd name="connsiteY43" fmla="*/ 506641 h 626656"/>
                <a:gd name="connsiteX44" fmla="*/ 1083147 w 1372365"/>
                <a:gd name="connsiteY44" fmla="*/ 519976 h 626656"/>
                <a:gd name="connsiteX45" fmla="*/ 1031712 w 1372365"/>
                <a:gd name="connsiteY45" fmla="*/ 556171 h 626656"/>
                <a:gd name="connsiteX46" fmla="*/ 1054572 w 1372365"/>
                <a:gd name="connsiteY46" fmla="*/ 592366 h 626656"/>
                <a:gd name="connsiteX47" fmla="*/ 987897 w 1372365"/>
                <a:gd name="connsiteY47" fmla="*/ 580936 h 626656"/>
                <a:gd name="connsiteX48" fmla="*/ 945987 w 1372365"/>
                <a:gd name="connsiteY48" fmla="*/ 626656 h 626656"/>
                <a:gd name="connsiteX49" fmla="*/ 944208 w 1372365"/>
                <a:gd name="connsiteY49" fmla="*/ 626042 h 626656"/>
                <a:gd name="connsiteX50" fmla="*/ 910271 w 1372365"/>
                <a:gd name="connsiteY50" fmla="*/ 529590 h 626656"/>
                <a:gd name="connsiteX51" fmla="*/ 870266 w 1372365"/>
                <a:gd name="connsiteY51" fmla="*/ 480060 h 626656"/>
                <a:gd name="connsiteX52" fmla="*/ 782636 w 1372365"/>
                <a:gd name="connsiteY52" fmla="*/ 441960 h 626656"/>
                <a:gd name="connsiteX53" fmla="*/ 698816 w 1372365"/>
                <a:gd name="connsiteY53" fmla="*/ 422910 h 626656"/>
                <a:gd name="connsiteX54" fmla="*/ 567371 w 1372365"/>
                <a:gd name="connsiteY54" fmla="*/ 462915 h 626656"/>
                <a:gd name="connsiteX55" fmla="*/ 468311 w 1372365"/>
                <a:gd name="connsiteY55" fmla="*/ 443865 h 626656"/>
                <a:gd name="connsiteX56" fmla="*/ 465307 w 1372365"/>
                <a:gd name="connsiteY56" fmla="*/ 452307 h 626656"/>
                <a:gd name="connsiteX57" fmla="*/ 422591 w 1372365"/>
                <a:gd name="connsiteY57" fmla="*/ 394335 h 626656"/>
                <a:gd name="connsiteX58" fmla="*/ 373061 w 1372365"/>
                <a:gd name="connsiteY58" fmla="*/ 348615 h 626656"/>
                <a:gd name="connsiteX59" fmla="*/ 270191 w 1372365"/>
                <a:gd name="connsiteY59" fmla="*/ 304800 h 626656"/>
                <a:gd name="connsiteX60" fmla="*/ 150176 w 1372365"/>
                <a:gd name="connsiteY60" fmla="*/ 243840 h 626656"/>
                <a:gd name="connsiteX61" fmla="*/ 81596 w 1372365"/>
                <a:gd name="connsiteY61" fmla="*/ 245745 h 626656"/>
                <a:gd name="connsiteX62" fmla="*/ 0 w 1372365"/>
                <a:gd name="connsiteY62" fmla="*/ 227200 h 626656"/>
                <a:gd name="connsiteX63" fmla="*/ 88 w 1372365"/>
                <a:gd name="connsiteY63" fmla="*/ 226935 h 626656"/>
                <a:gd name="connsiteX64" fmla="*/ 50600 w 1372365"/>
                <a:gd name="connsiteY64" fmla="*/ 238416 h 626656"/>
                <a:gd name="connsiteX65" fmla="*/ 60641 w 1372365"/>
                <a:gd name="connsiteY65" fmla="*/ 177165 h 626656"/>
                <a:gd name="connsiteX66" fmla="*/ 96836 w 1372365"/>
                <a:gd name="connsiteY66" fmla="*/ 148590 h 626656"/>
                <a:gd name="connsiteX67" fmla="*/ 159701 w 1372365"/>
                <a:gd name="connsiteY67" fmla="*/ 114300 h 626656"/>
                <a:gd name="connsiteX68" fmla="*/ 159602 w 1372365"/>
                <a:gd name="connsiteY68" fmla="*/ 112176 h 626656"/>
                <a:gd name="connsiteX69" fmla="*/ 218757 w 1372365"/>
                <a:gd name="connsiteY69" fmla="*/ 139065 h 626656"/>
                <a:gd name="connsiteX70" fmla="*/ 253047 w 1372365"/>
                <a:gd name="connsiteY70" fmla="*/ 110490 h 626656"/>
                <a:gd name="connsiteX71" fmla="*/ 253047 w 1372365"/>
                <a:gd name="connsiteY71" fmla="*/ 76200 h 626656"/>
                <a:gd name="connsiteX72" fmla="*/ 390207 w 1372365"/>
                <a:gd name="connsiteY72" fmla="*/ 64770 h 626656"/>
                <a:gd name="connsiteX73" fmla="*/ 576897 w 1372365"/>
                <a:gd name="connsiteY73" fmla="*/ 100965 h 626656"/>
                <a:gd name="connsiteX74" fmla="*/ 695007 w 1372365"/>
                <a:gd name="connsiteY74" fmla="*/ 51435 h 626656"/>
                <a:gd name="connsiteX75" fmla="*/ 744537 w 1372365"/>
                <a:gd name="connsiteY75" fmla="*/ 0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1270407 w 1372365"/>
                <a:gd name="connsiteY17" fmla="*/ 117814 h 626656"/>
                <a:gd name="connsiteX18" fmla="*/ 1270507 w 1372365"/>
                <a:gd name="connsiteY18" fmla="*/ 117797 h 626656"/>
                <a:gd name="connsiteX19" fmla="*/ 1270407 w 1372365"/>
                <a:gd name="connsiteY19" fmla="*/ 117814 h 626656"/>
                <a:gd name="connsiteX20" fmla="*/ 744537 w 1372365"/>
                <a:gd name="connsiteY20" fmla="*/ 0 h 626656"/>
                <a:gd name="connsiteX21" fmla="*/ 803592 w 1372365"/>
                <a:gd name="connsiteY21" fmla="*/ 70485 h 626656"/>
                <a:gd name="connsiteX22" fmla="*/ 845502 w 1372365"/>
                <a:gd name="connsiteY22" fmla="*/ 70485 h 626656"/>
                <a:gd name="connsiteX23" fmla="*/ 865008 w 1372365"/>
                <a:gd name="connsiteY23" fmla="*/ 84356 h 626656"/>
                <a:gd name="connsiteX24" fmla="*/ 837881 w 1372365"/>
                <a:gd name="connsiteY24" fmla="*/ 165735 h 626656"/>
                <a:gd name="connsiteX25" fmla="*/ 885506 w 1372365"/>
                <a:gd name="connsiteY25" fmla="*/ 200025 h 626656"/>
                <a:gd name="connsiteX26" fmla="*/ 855026 w 1372365"/>
                <a:gd name="connsiteY26" fmla="*/ 211455 h 626656"/>
                <a:gd name="connsiteX27" fmla="*/ 862646 w 1372365"/>
                <a:gd name="connsiteY27" fmla="*/ 274320 h 626656"/>
                <a:gd name="connsiteX28" fmla="*/ 875981 w 1372365"/>
                <a:gd name="connsiteY28" fmla="*/ 314325 h 626656"/>
                <a:gd name="connsiteX29" fmla="*/ 946466 w 1372365"/>
                <a:gd name="connsiteY29" fmla="*/ 365760 h 626656"/>
                <a:gd name="connsiteX30" fmla="*/ 1018856 w 1372365"/>
                <a:gd name="connsiteY30" fmla="*/ 384810 h 626656"/>
                <a:gd name="connsiteX31" fmla="*/ 1077911 w 1372365"/>
                <a:gd name="connsiteY31" fmla="*/ 289560 h 626656"/>
                <a:gd name="connsiteX32" fmla="*/ 1133156 w 1372365"/>
                <a:gd name="connsiteY32" fmla="*/ 337185 h 626656"/>
                <a:gd name="connsiteX33" fmla="*/ 1133156 w 1372365"/>
                <a:gd name="connsiteY33" fmla="*/ 299085 h 626656"/>
                <a:gd name="connsiteX34" fmla="*/ 1176971 w 1372365"/>
                <a:gd name="connsiteY34" fmla="*/ 259080 h 626656"/>
                <a:gd name="connsiteX35" fmla="*/ 1205643 w 1372365"/>
                <a:gd name="connsiteY35" fmla="*/ 264932 h 626656"/>
                <a:gd name="connsiteX36" fmla="*/ 1256981 w 1372365"/>
                <a:gd name="connsiteY36" fmla="*/ 337185 h 626656"/>
                <a:gd name="connsiteX37" fmla="*/ 1266506 w 1372365"/>
                <a:gd name="connsiteY37" fmla="*/ 382905 h 626656"/>
                <a:gd name="connsiteX38" fmla="*/ 1336991 w 1372365"/>
                <a:gd name="connsiteY38" fmla="*/ 491490 h 626656"/>
                <a:gd name="connsiteX39" fmla="*/ 1372365 w 1372365"/>
                <a:gd name="connsiteY39" fmla="*/ 535992 h 626656"/>
                <a:gd name="connsiteX40" fmla="*/ 1323177 w 1372365"/>
                <a:gd name="connsiteY40" fmla="*/ 558076 h 626656"/>
                <a:gd name="connsiteX41" fmla="*/ 1214592 w 1372365"/>
                <a:gd name="connsiteY41" fmla="*/ 586651 h 626656"/>
                <a:gd name="connsiteX42" fmla="*/ 1187922 w 1372365"/>
                <a:gd name="connsiteY42" fmla="*/ 506641 h 626656"/>
                <a:gd name="connsiteX43" fmla="*/ 1083147 w 1372365"/>
                <a:gd name="connsiteY43" fmla="*/ 519976 h 626656"/>
                <a:gd name="connsiteX44" fmla="*/ 1031712 w 1372365"/>
                <a:gd name="connsiteY44" fmla="*/ 556171 h 626656"/>
                <a:gd name="connsiteX45" fmla="*/ 1054572 w 1372365"/>
                <a:gd name="connsiteY45" fmla="*/ 592366 h 626656"/>
                <a:gd name="connsiteX46" fmla="*/ 987897 w 1372365"/>
                <a:gd name="connsiteY46" fmla="*/ 580936 h 626656"/>
                <a:gd name="connsiteX47" fmla="*/ 945987 w 1372365"/>
                <a:gd name="connsiteY47" fmla="*/ 626656 h 626656"/>
                <a:gd name="connsiteX48" fmla="*/ 944208 w 1372365"/>
                <a:gd name="connsiteY48" fmla="*/ 626042 h 626656"/>
                <a:gd name="connsiteX49" fmla="*/ 910271 w 1372365"/>
                <a:gd name="connsiteY49" fmla="*/ 529590 h 626656"/>
                <a:gd name="connsiteX50" fmla="*/ 870266 w 1372365"/>
                <a:gd name="connsiteY50" fmla="*/ 480060 h 626656"/>
                <a:gd name="connsiteX51" fmla="*/ 782636 w 1372365"/>
                <a:gd name="connsiteY51" fmla="*/ 441960 h 626656"/>
                <a:gd name="connsiteX52" fmla="*/ 698816 w 1372365"/>
                <a:gd name="connsiteY52" fmla="*/ 422910 h 626656"/>
                <a:gd name="connsiteX53" fmla="*/ 567371 w 1372365"/>
                <a:gd name="connsiteY53" fmla="*/ 462915 h 626656"/>
                <a:gd name="connsiteX54" fmla="*/ 468311 w 1372365"/>
                <a:gd name="connsiteY54" fmla="*/ 443865 h 626656"/>
                <a:gd name="connsiteX55" fmla="*/ 465307 w 1372365"/>
                <a:gd name="connsiteY55" fmla="*/ 452307 h 626656"/>
                <a:gd name="connsiteX56" fmla="*/ 422591 w 1372365"/>
                <a:gd name="connsiteY56" fmla="*/ 394335 h 626656"/>
                <a:gd name="connsiteX57" fmla="*/ 373061 w 1372365"/>
                <a:gd name="connsiteY57" fmla="*/ 348615 h 626656"/>
                <a:gd name="connsiteX58" fmla="*/ 270191 w 1372365"/>
                <a:gd name="connsiteY58" fmla="*/ 304800 h 626656"/>
                <a:gd name="connsiteX59" fmla="*/ 150176 w 1372365"/>
                <a:gd name="connsiteY59" fmla="*/ 243840 h 626656"/>
                <a:gd name="connsiteX60" fmla="*/ 81596 w 1372365"/>
                <a:gd name="connsiteY60" fmla="*/ 245745 h 626656"/>
                <a:gd name="connsiteX61" fmla="*/ 0 w 1372365"/>
                <a:gd name="connsiteY61" fmla="*/ 227200 h 626656"/>
                <a:gd name="connsiteX62" fmla="*/ 88 w 1372365"/>
                <a:gd name="connsiteY62" fmla="*/ 226935 h 626656"/>
                <a:gd name="connsiteX63" fmla="*/ 50600 w 1372365"/>
                <a:gd name="connsiteY63" fmla="*/ 238416 h 626656"/>
                <a:gd name="connsiteX64" fmla="*/ 60641 w 1372365"/>
                <a:gd name="connsiteY64" fmla="*/ 177165 h 626656"/>
                <a:gd name="connsiteX65" fmla="*/ 96836 w 1372365"/>
                <a:gd name="connsiteY65" fmla="*/ 148590 h 626656"/>
                <a:gd name="connsiteX66" fmla="*/ 159701 w 1372365"/>
                <a:gd name="connsiteY66" fmla="*/ 114300 h 626656"/>
                <a:gd name="connsiteX67" fmla="*/ 159602 w 1372365"/>
                <a:gd name="connsiteY67" fmla="*/ 112176 h 626656"/>
                <a:gd name="connsiteX68" fmla="*/ 218757 w 1372365"/>
                <a:gd name="connsiteY68" fmla="*/ 139065 h 626656"/>
                <a:gd name="connsiteX69" fmla="*/ 253047 w 1372365"/>
                <a:gd name="connsiteY69" fmla="*/ 110490 h 626656"/>
                <a:gd name="connsiteX70" fmla="*/ 253047 w 1372365"/>
                <a:gd name="connsiteY70" fmla="*/ 76200 h 626656"/>
                <a:gd name="connsiteX71" fmla="*/ 390207 w 1372365"/>
                <a:gd name="connsiteY71" fmla="*/ 64770 h 626656"/>
                <a:gd name="connsiteX72" fmla="*/ 576897 w 1372365"/>
                <a:gd name="connsiteY72" fmla="*/ 100965 h 626656"/>
                <a:gd name="connsiteX73" fmla="*/ 695007 w 1372365"/>
                <a:gd name="connsiteY73" fmla="*/ 51435 h 626656"/>
                <a:gd name="connsiteX74" fmla="*/ 744537 w 1372365"/>
                <a:gd name="connsiteY74" fmla="*/ 0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744537 w 1372365"/>
                <a:gd name="connsiteY17" fmla="*/ 0 h 626656"/>
                <a:gd name="connsiteX18" fmla="*/ 803592 w 1372365"/>
                <a:gd name="connsiteY18" fmla="*/ 70485 h 626656"/>
                <a:gd name="connsiteX19" fmla="*/ 845502 w 1372365"/>
                <a:gd name="connsiteY19" fmla="*/ 70485 h 626656"/>
                <a:gd name="connsiteX20" fmla="*/ 865008 w 1372365"/>
                <a:gd name="connsiteY20" fmla="*/ 84356 h 626656"/>
                <a:gd name="connsiteX21" fmla="*/ 837881 w 1372365"/>
                <a:gd name="connsiteY21" fmla="*/ 165735 h 626656"/>
                <a:gd name="connsiteX22" fmla="*/ 885506 w 1372365"/>
                <a:gd name="connsiteY22" fmla="*/ 200025 h 626656"/>
                <a:gd name="connsiteX23" fmla="*/ 855026 w 1372365"/>
                <a:gd name="connsiteY23" fmla="*/ 211455 h 626656"/>
                <a:gd name="connsiteX24" fmla="*/ 862646 w 1372365"/>
                <a:gd name="connsiteY24" fmla="*/ 274320 h 626656"/>
                <a:gd name="connsiteX25" fmla="*/ 875981 w 1372365"/>
                <a:gd name="connsiteY25" fmla="*/ 314325 h 626656"/>
                <a:gd name="connsiteX26" fmla="*/ 946466 w 1372365"/>
                <a:gd name="connsiteY26" fmla="*/ 365760 h 626656"/>
                <a:gd name="connsiteX27" fmla="*/ 1018856 w 1372365"/>
                <a:gd name="connsiteY27" fmla="*/ 384810 h 626656"/>
                <a:gd name="connsiteX28" fmla="*/ 1077911 w 1372365"/>
                <a:gd name="connsiteY28" fmla="*/ 289560 h 626656"/>
                <a:gd name="connsiteX29" fmla="*/ 1133156 w 1372365"/>
                <a:gd name="connsiteY29" fmla="*/ 337185 h 626656"/>
                <a:gd name="connsiteX30" fmla="*/ 1133156 w 1372365"/>
                <a:gd name="connsiteY30" fmla="*/ 299085 h 626656"/>
                <a:gd name="connsiteX31" fmla="*/ 1176971 w 1372365"/>
                <a:gd name="connsiteY31" fmla="*/ 259080 h 626656"/>
                <a:gd name="connsiteX32" fmla="*/ 1205643 w 1372365"/>
                <a:gd name="connsiteY32" fmla="*/ 264932 h 626656"/>
                <a:gd name="connsiteX33" fmla="*/ 1256981 w 1372365"/>
                <a:gd name="connsiteY33" fmla="*/ 337185 h 626656"/>
                <a:gd name="connsiteX34" fmla="*/ 1266506 w 1372365"/>
                <a:gd name="connsiteY34" fmla="*/ 382905 h 626656"/>
                <a:gd name="connsiteX35" fmla="*/ 1336991 w 1372365"/>
                <a:gd name="connsiteY35" fmla="*/ 491490 h 626656"/>
                <a:gd name="connsiteX36" fmla="*/ 1372365 w 1372365"/>
                <a:gd name="connsiteY36" fmla="*/ 535992 h 626656"/>
                <a:gd name="connsiteX37" fmla="*/ 1323177 w 1372365"/>
                <a:gd name="connsiteY37" fmla="*/ 558076 h 626656"/>
                <a:gd name="connsiteX38" fmla="*/ 1214592 w 1372365"/>
                <a:gd name="connsiteY38" fmla="*/ 586651 h 626656"/>
                <a:gd name="connsiteX39" fmla="*/ 1187922 w 1372365"/>
                <a:gd name="connsiteY39" fmla="*/ 506641 h 626656"/>
                <a:gd name="connsiteX40" fmla="*/ 1083147 w 1372365"/>
                <a:gd name="connsiteY40" fmla="*/ 519976 h 626656"/>
                <a:gd name="connsiteX41" fmla="*/ 1031712 w 1372365"/>
                <a:gd name="connsiteY41" fmla="*/ 556171 h 626656"/>
                <a:gd name="connsiteX42" fmla="*/ 1054572 w 1372365"/>
                <a:gd name="connsiteY42" fmla="*/ 592366 h 626656"/>
                <a:gd name="connsiteX43" fmla="*/ 987897 w 1372365"/>
                <a:gd name="connsiteY43" fmla="*/ 580936 h 626656"/>
                <a:gd name="connsiteX44" fmla="*/ 945987 w 1372365"/>
                <a:gd name="connsiteY44" fmla="*/ 626656 h 626656"/>
                <a:gd name="connsiteX45" fmla="*/ 944208 w 1372365"/>
                <a:gd name="connsiteY45" fmla="*/ 626042 h 626656"/>
                <a:gd name="connsiteX46" fmla="*/ 910271 w 1372365"/>
                <a:gd name="connsiteY46" fmla="*/ 529590 h 626656"/>
                <a:gd name="connsiteX47" fmla="*/ 870266 w 1372365"/>
                <a:gd name="connsiteY47" fmla="*/ 480060 h 626656"/>
                <a:gd name="connsiteX48" fmla="*/ 782636 w 1372365"/>
                <a:gd name="connsiteY48" fmla="*/ 441960 h 626656"/>
                <a:gd name="connsiteX49" fmla="*/ 698816 w 1372365"/>
                <a:gd name="connsiteY49" fmla="*/ 422910 h 626656"/>
                <a:gd name="connsiteX50" fmla="*/ 567371 w 1372365"/>
                <a:gd name="connsiteY50" fmla="*/ 462915 h 626656"/>
                <a:gd name="connsiteX51" fmla="*/ 468311 w 1372365"/>
                <a:gd name="connsiteY51" fmla="*/ 443865 h 626656"/>
                <a:gd name="connsiteX52" fmla="*/ 465307 w 1372365"/>
                <a:gd name="connsiteY52" fmla="*/ 452307 h 626656"/>
                <a:gd name="connsiteX53" fmla="*/ 422591 w 1372365"/>
                <a:gd name="connsiteY53" fmla="*/ 394335 h 626656"/>
                <a:gd name="connsiteX54" fmla="*/ 373061 w 1372365"/>
                <a:gd name="connsiteY54" fmla="*/ 348615 h 626656"/>
                <a:gd name="connsiteX55" fmla="*/ 270191 w 1372365"/>
                <a:gd name="connsiteY55" fmla="*/ 304800 h 626656"/>
                <a:gd name="connsiteX56" fmla="*/ 150176 w 1372365"/>
                <a:gd name="connsiteY56" fmla="*/ 243840 h 626656"/>
                <a:gd name="connsiteX57" fmla="*/ 81596 w 1372365"/>
                <a:gd name="connsiteY57" fmla="*/ 245745 h 626656"/>
                <a:gd name="connsiteX58" fmla="*/ 0 w 1372365"/>
                <a:gd name="connsiteY58" fmla="*/ 227200 h 626656"/>
                <a:gd name="connsiteX59" fmla="*/ 88 w 1372365"/>
                <a:gd name="connsiteY59" fmla="*/ 226935 h 626656"/>
                <a:gd name="connsiteX60" fmla="*/ 50600 w 1372365"/>
                <a:gd name="connsiteY60" fmla="*/ 238416 h 626656"/>
                <a:gd name="connsiteX61" fmla="*/ 60641 w 1372365"/>
                <a:gd name="connsiteY61" fmla="*/ 177165 h 626656"/>
                <a:gd name="connsiteX62" fmla="*/ 96836 w 1372365"/>
                <a:gd name="connsiteY62" fmla="*/ 148590 h 626656"/>
                <a:gd name="connsiteX63" fmla="*/ 159701 w 1372365"/>
                <a:gd name="connsiteY63" fmla="*/ 114300 h 626656"/>
                <a:gd name="connsiteX64" fmla="*/ 159602 w 1372365"/>
                <a:gd name="connsiteY64" fmla="*/ 112176 h 626656"/>
                <a:gd name="connsiteX65" fmla="*/ 218757 w 1372365"/>
                <a:gd name="connsiteY65" fmla="*/ 139065 h 626656"/>
                <a:gd name="connsiteX66" fmla="*/ 253047 w 1372365"/>
                <a:gd name="connsiteY66" fmla="*/ 110490 h 626656"/>
                <a:gd name="connsiteX67" fmla="*/ 253047 w 1372365"/>
                <a:gd name="connsiteY67" fmla="*/ 76200 h 626656"/>
                <a:gd name="connsiteX68" fmla="*/ 390207 w 1372365"/>
                <a:gd name="connsiteY68" fmla="*/ 64770 h 626656"/>
                <a:gd name="connsiteX69" fmla="*/ 576897 w 1372365"/>
                <a:gd name="connsiteY69" fmla="*/ 100965 h 626656"/>
                <a:gd name="connsiteX70" fmla="*/ 695007 w 1372365"/>
                <a:gd name="connsiteY70" fmla="*/ 51435 h 626656"/>
                <a:gd name="connsiteX71" fmla="*/ 744537 w 1372365"/>
                <a:gd name="connsiteY71" fmla="*/ 0 h 626656"/>
                <a:gd name="connsiteX0" fmla="*/ 1192325 w 1372365"/>
                <a:gd name="connsiteY0" fmla="*/ 234224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129347 w 1372365"/>
                <a:gd name="connsiteY4" fmla="*/ 100965 h 626656"/>
                <a:gd name="connsiteX5" fmla="*/ 1129437 w 1372365"/>
                <a:gd name="connsiteY5" fmla="*/ 101023 h 626656"/>
                <a:gd name="connsiteX6" fmla="*/ 1081912 w 1372365"/>
                <a:gd name="connsiteY6" fmla="*/ 131439 h 626656"/>
                <a:gd name="connsiteX7" fmla="*/ 1081817 w 1372365"/>
                <a:gd name="connsiteY7" fmla="*/ 131384 h 626656"/>
                <a:gd name="connsiteX8" fmla="*/ 1129347 w 1372365"/>
                <a:gd name="connsiteY8" fmla="*/ 100965 h 626656"/>
                <a:gd name="connsiteX9" fmla="*/ 994092 w 1372365"/>
                <a:gd name="connsiteY9" fmla="*/ 59055 h 626656"/>
                <a:gd name="connsiteX10" fmla="*/ 994195 w 1372365"/>
                <a:gd name="connsiteY10" fmla="*/ 59102 h 626656"/>
                <a:gd name="connsiteX11" fmla="*/ 959992 w 1372365"/>
                <a:gd name="connsiteY11" fmla="*/ 80004 h 626656"/>
                <a:gd name="connsiteX12" fmla="*/ 931417 w 1372365"/>
                <a:gd name="connsiteY12" fmla="*/ 131439 h 626656"/>
                <a:gd name="connsiteX13" fmla="*/ 931283 w 1372365"/>
                <a:gd name="connsiteY13" fmla="*/ 131344 h 626656"/>
                <a:gd name="connsiteX14" fmla="*/ 959802 w 1372365"/>
                <a:gd name="connsiteY14" fmla="*/ 80010 h 626656"/>
                <a:gd name="connsiteX15" fmla="*/ 994092 w 1372365"/>
                <a:gd name="connsiteY15" fmla="*/ 59055 h 626656"/>
                <a:gd name="connsiteX16" fmla="*/ 744537 w 1372365"/>
                <a:gd name="connsiteY16" fmla="*/ 0 h 626656"/>
                <a:gd name="connsiteX17" fmla="*/ 803592 w 1372365"/>
                <a:gd name="connsiteY17" fmla="*/ 70485 h 626656"/>
                <a:gd name="connsiteX18" fmla="*/ 845502 w 1372365"/>
                <a:gd name="connsiteY18" fmla="*/ 70485 h 626656"/>
                <a:gd name="connsiteX19" fmla="*/ 865008 w 1372365"/>
                <a:gd name="connsiteY19" fmla="*/ 84356 h 626656"/>
                <a:gd name="connsiteX20" fmla="*/ 837881 w 1372365"/>
                <a:gd name="connsiteY20" fmla="*/ 165735 h 626656"/>
                <a:gd name="connsiteX21" fmla="*/ 885506 w 1372365"/>
                <a:gd name="connsiteY21" fmla="*/ 200025 h 626656"/>
                <a:gd name="connsiteX22" fmla="*/ 855026 w 1372365"/>
                <a:gd name="connsiteY22" fmla="*/ 211455 h 626656"/>
                <a:gd name="connsiteX23" fmla="*/ 862646 w 1372365"/>
                <a:gd name="connsiteY23" fmla="*/ 274320 h 626656"/>
                <a:gd name="connsiteX24" fmla="*/ 875981 w 1372365"/>
                <a:gd name="connsiteY24" fmla="*/ 314325 h 626656"/>
                <a:gd name="connsiteX25" fmla="*/ 946466 w 1372365"/>
                <a:gd name="connsiteY25" fmla="*/ 365760 h 626656"/>
                <a:gd name="connsiteX26" fmla="*/ 1018856 w 1372365"/>
                <a:gd name="connsiteY26" fmla="*/ 384810 h 626656"/>
                <a:gd name="connsiteX27" fmla="*/ 1077911 w 1372365"/>
                <a:gd name="connsiteY27" fmla="*/ 289560 h 626656"/>
                <a:gd name="connsiteX28" fmla="*/ 1133156 w 1372365"/>
                <a:gd name="connsiteY28" fmla="*/ 337185 h 626656"/>
                <a:gd name="connsiteX29" fmla="*/ 1133156 w 1372365"/>
                <a:gd name="connsiteY29" fmla="*/ 299085 h 626656"/>
                <a:gd name="connsiteX30" fmla="*/ 1176971 w 1372365"/>
                <a:gd name="connsiteY30" fmla="*/ 259080 h 626656"/>
                <a:gd name="connsiteX31" fmla="*/ 1205643 w 1372365"/>
                <a:gd name="connsiteY31" fmla="*/ 264932 h 626656"/>
                <a:gd name="connsiteX32" fmla="*/ 1256981 w 1372365"/>
                <a:gd name="connsiteY32" fmla="*/ 337185 h 626656"/>
                <a:gd name="connsiteX33" fmla="*/ 1266506 w 1372365"/>
                <a:gd name="connsiteY33" fmla="*/ 382905 h 626656"/>
                <a:gd name="connsiteX34" fmla="*/ 1336991 w 1372365"/>
                <a:gd name="connsiteY34" fmla="*/ 491490 h 626656"/>
                <a:gd name="connsiteX35" fmla="*/ 1372365 w 1372365"/>
                <a:gd name="connsiteY35" fmla="*/ 535992 h 626656"/>
                <a:gd name="connsiteX36" fmla="*/ 1323177 w 1372365"/>
                <a:gd name="connsiteY36" fmla="*/ 558076 h 626656"/>
                <a:gd name="connsiteX37" fmla="*/ 1214592 w 1372365"/>
                <a:gd name="connsiteY37" fmla="*/ 586651 h 626656"/>
                <a:gd name="connsiteX38" fmla="*/ 1187922 w 1372365"/>
                <a:gd name="connsiteY38" fmla="*/ 506641 h 626656"/>
                <a:gd name="connsiteX39" fmla="*/ 1083147 w 1372365"/>
                <a:gd name="connsiteY39" fmla="*/ 519976 h 626656"/>
                <a:gd name="connsiteX40" fmla="*/ 1031712 w 1372365"/>
                <a:gd name="connsiteY40" fmla="*/ 556171 h 626656"/>
                <a:gd name="connsiteX41" fmla="*/ 1054572 w 1372365"/>
                <a:gd name="connsiteY41" fmla="*/ 592366 h 626656"/>
                <a:gd name="connsiteX42" fmla="*/ 987897 w 1372365"/>
                <a:gd name="connsiteY42" fmla="*/ 580936 h 626656"/>
                <a:gd name="connsiteX43" fmla="*/ 945987 w 1372365"/>
                <a:gd name="connsiteY43" fmla="*/ 626656 h 626656"/>
                <a:gd name="connsiteX44" fmla="*/ 944208 w 1372365"/>
                <a:gd name="connsiteY44" fmla="*/ 626042 h 626656"/>
                <a:gd name="connsiteX45" fmla="*/ 910271 w 1372365"/>
                <a:gd name="connsiteY45" fmla="*/ 529590 h 626656"/>
                <a:gd name="connsiteX46" fmla="*/ 870266 w 1372365"/>
                <a:gd name="connsiteY46" fmla="*/ 480060 h 626656"/>
                <a:gd name="connsiteX47" fmla="*/ 782636 w 1372365"/>
                <a:gd name="connsiteY47" fmla="*/ 441960 h 626656"/>
                <a:gd name="connsiteX48" fmla="*/ 698816 w 1372365"/>
                <a:gd name="connsiteY48" fmla="*/ 422910 h 626656"/>
                <a:gd name="connsiteX49" fmla="*/ 567371 w 1372365"/>
                <a:gd name="connsiteY49" fmla="*/ 462915 h 626656"/>
                <a:gd name="connsiteX50" fmla="*/ 468311 w 1372365"/>
                <a:gd name="connsiteY50" fmla="*/ 443865 h 626656"/>
                <a:gd name="connsiteX51" fmla="*/ 465307 w 1372365"/>
                <a:gd name="connsiteY51" fmla="*/ 452307 h 626656"/>
                <a:gd name="connsiteX52" fmla="*/ 422591 w 1372365"/>
                <a:gd name="connsiteY52" fmla="*/ 394335 h 626656"/>
                <a:gd name="connsiteX53" fmla="*/ 373061 w 1372365"/>
                <a:gd name="connsiteY53" fmla="*/ 348615 h 626656"/>
                <a:gd name="connsiteX54" fmla="*/ 270191 w 1372365"/>
                <a:gd name="connsiteY54" fmla="*/ 304800 h 626656"/>
                <a:gd name="connsiteX55" fmla="*/ 150176 w 1372365"/>
                <a:gd name="connsiteY55" fmla="*/ 243840 h 626656"/>
                <a:gd name="connsiteX56" fmla="*/ 81596 w 1372365"/>
                <a:gd name="connsiteY56" fmla="*/ 245745 h 626656"/>
                <a:gd name="connsiteX57" fmla="*/ 0 w 1372365"/>
                <a:gd name="connsiteY57" fmla="*/ 227200 h 626656"/>
                <a:gd name="connsiteX58" fmla="*/ 88 w 1372365"/>
                <a:gd name="connsiteY58" fmla="*/ 226935 h 626656"/>
                <a:gd name="connsiteX59" fmla="*/ 50600 w 1372365"/>
                <a:gd name="connsiteY59" fmla="*/ 238416 h 626656"/>
                <a:gd name="connsiteX60" fmla="*/ 60641 w 1372365"/>
                <a:gd name="connsiteY60" fmla="*/ 177165 h 626656"/>
                <a:gd name="connsiteX61" fmla="*/ 96836 w 1372365"/>
                <a:gd name="connsiteY61" fmla="*/ 148590 h 626656"/>
                <a:gd name="connsiteX62" fmla="*/ 159701 w 1372365"/>
                <a:gd name="connsiteY62" fmla="*/ 114300 h 626656"/>
                <a:gd name="connsiteX63" fmla="*/ 159602 w 1372365"/>
                <a:gd name="connsiteY63" fmla="*/ 112176 h 626656"/>
                <a:gd name="connsiteX64" fmla="*/ 218757 w 1372365"/>
                <a:gd name="connsiteY64" fmla="*/ 139065 h 626656"/>
                <a:gd name="connsiteX65" fmla="*/ 253047 w 1372365"/>
                <a:gd name="connsiteY65" fmla="*/ 110490 h 626656"/>
                <a:gd name="connsiteX66" fmla="*/ 253047 w 1372365"/>
                <a:gd name="connsiteY66" fmla="*/ 76200 h 626656"/>
                <a:gd name="connsiteX67" fmla="*/ 390207 w 1372365"/>
                <a:gd name="connsiteY67" fmla="*/ 64770 h 626656"/>
                <a:gd name="connsiteX68" fmla="*/ 576897 w 1372365"/>
                <a:gd name="connsiteY68" fmla="*/ 100965 h 626656"/>
                <a:gd name="connsiteX69" fmla="*/ 695007 w 1372365"/>
                <a:gd name="connsiteY69" fmla="*/ 51435 h 626656"/>
                <a:gd name="connsiteX70" fmla="*/ 744537 w 1372365"/>
                <a:gd name="connsiteY70" fmla="*/ 0 h 626656"/>
                <a:gd name="connsiteX0" fmla="*/ 1192325 w 1372365"/>
                <a:gd name="connsiteY0" fmla="*/ 234224 h 626656"/>
                <a:gd name="connsiteX1" fmla="*/ 1192401 w 1372365"/>
                <a:gd name="connsiteY1" fmla="*/ 234309 h 626656"/>
                <a:gd name="connsiteX2" fmla="*/ 1192325 w 1372365"/>
                <a:gd name="connsiteY2" fmla="*/ 234224 h 626656"/>
                <a:gd name="connsiteX3" fmla="*/ 1129347 w 1372365"/>
                <a:gd name="connsiteY3" fmla="*/ 100965 h 626656"/>
                <a:gd name="connsiteX4" fmla="*/ 1129437 w 1372365"/>
                <a:gd name="connsiteY4" fmla="*/ 101023 h 626656"/>
                <a:gd name="connsiteX5" fmla="*/ 1081912 w 1372365"/>
                <a:gd name="connsiteY5" fmla="*/ 131439 h 626656"/>
                <a:gd name="connsiteX6" fmla="*/ 1081817 w 1372365"/>
                <a:gd name="connsiteY6" fmla="*/ 131384 h 626656"/>
                <a:gd name="connsiteX7" fmla="*/ 1129347 w 1372365"/>
                <a:gd name="connsiteY7" fmla="*/ 100965 h 626656"/>
                <a:gd name="connsiteX8" fmla="*/ 994092 w 1372365"/>
                <a:gd name="connsiteY8" fmla="*/ 59055 h 626656"/>
                <a:gd name="connsiteX9" fmla="*/ 994195 w 1372365"/>
                <a:gd name="connsiteY9" fmla="*/ 59102 h 626656"/>
                <a:gd name="connsiteX10" fmla="*/ 959992 w 1372365"/>
                <a:gd name="connsiteY10" fmla="*/ 80004 h 626656"/>
                <a:gd name="connsiteX11" fmla="*/ 931417 w 1372365"/>
                <a:gd name="connsiteY11" fmla="*/ 131439 h 626656"/>
                <a:gd name="connsiteX12" fmla="*/ 931283 w 1372365"/>
                <a:gd name="connsiteY12" fmla="*/ 131344 h 626656"/>
                <a:gd name="connsiteX13" fmla="*/ 959802 w 1372365"/>
                <a:gd name="connsiteY13" fmla="*/ 80010 h 626656"/>
                <a:gd name="connsiteX14" fmla="*/ 994092 w 1372365"/>
                <a:gd name="connsiteY14" fmla="*/ 59055 h 626656"/>
                <a:gd name="connsiteX15" fmla="*/ 744537 w 1372365"/>
                <a:gd name="connsiteY15" fmla="*/ 0 h 626656"/>
                <a:gd name="connsiteX16" fmla="*/ 803592 w 1372365"/>
                <a:gd name="connsiteY16" fmla="*/ 70485 h 626656"/>
                <a:gd name="connsiteX17" fmla="*/ 845502 w 1372365"/>
                <a:gd name="connsiteY17" fmla="*/ 70485 h 626656"/>
                <a:gd name="connsiteX18" fmla="*/ 865008 w 1372365"/>
                <a:gd name="connsiteY18" fmla="*/ 84356 h 626656"/>
                <a:gd name="connsiteX19" fmla="*/ 837881 w 1372365"/>
                <a:gd name="connsiteY19" fmla="*/ 165735 h 626656"/>
                <a:gd name="connsiteX20" fmla="*/ 885506 w 1372365"/>
                <a:gd name="connsiteY20" fmla="*/ 200025 h 626656"/>
                <a:gd name="connsiteX21" fmla="*/ 855026 w 1372365"/>
                <a:gd name="connsiteY21" fmla="*/ 211455 h 626656"/>
                <a:gd name="connsiteX22" fmla="*/ 862646 w 1372365"/>
                <a:gd name="connsiteY22" fmla="*/ 274320 h 626656"/>
                <a:gd name="connsiteX23" fmla="*/ 875981 w 1372365"/>
                <a:gd name="connsiteY23" fmla="*/ 314325 h 626656"/>
                <a:gd name="connsiteX24" fmla="*/ 946466 w 1372365"/>
                <a:gd name="connsiteY24" fmla="*/ 365760 h 626656"/>
                <a:gd name="connsiteX25" fmla="*/ 1018856 w 1372365"/>
                <a:gd name="connsiteY25" fmla="*/ 384810 h 626656"/>
                <a:gd name="connsiteX26" fmla="*/ 1077911 w 1372365"/>
                <a:gd name="connsiteY26" fmla="*/ 289560 h 626656"/>
                <a:gd name="connsiteX27" fmla="*/ 1133156 w 1372365"/>
                <a:gd name="connsiteY27" fmla="*/ 337185 h 626656"/>
                <a:gd name="connsiteX28" fmla="*/ 1133156 w 1372365"/>
                <a:gd name="connsiteY28" fmla="*/ 299085 h 626656"/>
                <a:gd name="connsiteX29" fmla="*/ 1176971 w 1372365"/>
                <a:gd name="connsiteY29" fmla="*/ 259080 h 626656"/>
                <a:gd name="connsiteX30" fmla="*/ 1205643 w 1372365"/>
                <a:gd name="connsiteY30" fmla="*/ 264932 h 626656"/>
                <a:gd name="connsiteX31" fmla="*/ 1256981 w 1372365"/>
                <a:gd name="connsiteY31" fmla="*/ 337185 h 626656"/>
                <a:gd name="connsiteX32" fmla="*/ 1266506 w 1372365"/>
                <a:gd name="connsiteY32" fmla="*/ 382905 h 626656"/>
                <a:gd name="connsiteX33" fmla="*/ 1336991 w 1372365"/>
                <a:gd name="connsiteY33" fmla="*/ 491490 h 626656"/>
                <a:gd name="connsiteX34" fmla="*/ 1372365 w 1372365"/>
                <a:gd name="connsiteY34" fmla="*/ 535992 h 626656"/>
                <a:gd name="connsiteX35" fmla="*/ 1323177 w 1372365"/>
                <a:gd name="connsiteY35" fmla="*/ 558076 h 626656"/>
                <a:gd name="connsiteX36" fmla="*/ 1214592 w 1372365"/>
                <a:gd name="connsiteY36" fmla="*/ 586651 h 626656"/>
                <a:gd name="connsiteX37" fmla="*/ 1187922 w 1372365"/>
                <a:gd name="connsiteY37" fmla="*/ 506641 h 626656"/>
                <a:gd name="connsiteX38" fmla="*/ 1083147 w 1372365"/>
                <a:gd name="connsiteY38" fmla="*/ 519976 h 626656"/>
                <a:gd name="connsiteX39" fmla="*/ 1031712 w 1372365"/>
                <a:gd name="connsiteY39" fmla="*/ 556171 h 626656"/>
                <a:gd name="connsiteX40" fmla="*/ 1054572 w 1372365"/>
                <a:gd name="connsiteY40" fmla="*/ 592366 h 626656"/>
                <a:gd name="connsiteX41" fmla="*/ 987897 w 1372365"/>
                <a:gd name="connsiteY41" fmla="*/ 580936 h 626656"/>
                <a:gd name="connsiteX42" fmla="*/ 945987 w 1372365"/>
                <a:gd name="connsiteY42" fmla="*/ 626656 h 626656"/>
                <a:gd name="connsiteX43" fmla="*/ 944208 w 1372365"/>
                <a:gd name="connsiteY43" fmla="*/ 626042 h 626656"/>
                <a:gd name="connsiteX44" fmla="*/ 910271 w 1372365"/>
                <a:gd name="connsiteY44" fmla="*/ 529590 h 626656"/>
                <a:gd name="connsiteX45" fmla="*/ 870266 w 1372365"/>
                <a:gd name="connsiteY45" fmla="*/ 480060 h 626656"/>
                <a:gd name="connsiteX46" fmla="*/ 782636 w 1372365"/>
                <a:gd name="connsiteY46" fmla="*/ 441960 h 626656"/>
                <a:gd name="connsiteX47" fmla="*/ 698816 w 1372365"/>
                <a:gd name="connsiteY47" fmla="*/ 422910 h 626656"/>
                <a:gd name="connsiteX48" fmla="*/ 567371 w 1372365"/>
                <a:gd name="connsiteY48" fmla="*/ 462915 h 626656"/>
                <a:gd name="connsiteX49" fmla="*/ 468311 w 1372365"/>
                <a:gd name="connsiteY49" fmla="*/ 443865 h 626656"/>
                <a:gd name="connsiteX50" fmla="*/ 465307 w 1372365"/>
                <a:gd name="connsiteY50" fmla="*/ 452307 h 626656"/>
                <a:gd name="connsiteX51" fmla="*/ 422591 w 1372365"/>
                <a:gd name="connsiteY51" fmla="*/ 394335 h 626656"/>
                <a:gd name="connsiteX52" fmla="*/ 373061 w 1372365"/>
                <a:gd name="connsiteY52" fmla="*/ 348615 h 626656"/>
                <a:gd name="connsiteX53" fmla="*/ 270191 w 1372365"/>
                <a:gd name="connsiteY53" fmla="*/ 304800 h 626656"/>
                <a:gd name="connsiteX54" fmla="*/ 150176 w 1372365"/>
                <a:gd name="connsiteY54" fmla="*/ 243840 h 626656"/>
                <a:gd name="connsiteX55" fmla="*/ 81596 w 1372365"/>
                <a:gd name="connsiteY55" fmla="*/ 245745 h 626656"/>
                <a:gd name="connsiteX56" fmla="*/ 0 w 1372365"/>
                <a:gd name="connsiteY56" fmla="*/ 227200 h 626656"/>
                <a:gd name="connsiteX57" fmla="*/ 88 w 1372365"/>
                <a:gd name="connsiteY57" fmla="*/ 226935 h 626656"/>
                <a:gd name="connsiteX58" fmla="*/ 50600 w 1372365"/>
                <a:gd name="connsiteY58" fmla="*/ 238416 h 626656"/>
                <a:gd name="connsiteX59" fmla="*/ 60641 w 1372365"/>
                <a:gd name="connsiteY59" fmla="*/ 177165 h 626656"/>
                <a:gd name="connsiteX60" fmla="*/ 96836 w 1372365"/>
                <a:gd name="connsiteY60" fmla="*/ 148590 h 626656"/>
                <a:gd name="connsiteX61" fmla="*/ 159701 w 1372365"/>
                <a:gd name="connsiteY61" fmla="*/ 114300 h 626656"/>
                <a:gd name="connsiteX62" fmla="*/ 159602 w 1372365"/>
                <a:gd name="connsiteY62" fmla="*/ 112176 h 626656"/>
                <a:gd name="connsiteX63" fmla="*/ 218757 w 1372365"/>
                <a:gd name="connsiteY63" fmla="*/ 139065 h 626656"/>
                <a:gd name="connsiteX64" fmla="*/ 253047 w 1372365"/>
                <a:gd name="connsiteY64" fmla="*/ 110490 h 626656"/>
                <a:gd name="connsiteX65" fmla="*/ 253047 w 1372365"/>
                <a:gd name="connsiteY65" fmla="*/ 76200 h 626656"/>
                <a:gd name="connsiteX66" fmla="*/ 390207 w 1372365"/>
                <a:gd name="connsiteY66" fmla="*/ 64770 h 626656"/>
                <a:gd name="connsiteX67" fmla="*/ 576897 w 1372365"/>
                <a:gd name="connsiteY67" fmla="*/ 100965 h 626656"/>
                <a:gd name="connsiteX68" fmla="*/ 695007 w 1372365"/>
                <a:gd name="connsiteY68" fmla="*/ 51435 h 626656"/>
                <a:gd name="connsiteX69" fmla="*/ 744537 w 1372365"/>
                <a:gd name="connsiteY69" fmla="*/ 0 h 626656"/>
                <a:gd name="connsiteX0" fmla="*/ 1129347 w 1372365"/>
                <a:gd name="connsiteY0" fmla="*/ 100965 h 626656"/>
                <a:gd name="connsiteX1" fmla="*/ 1129437 w 1372365"/>
                <a:gd name="connsiteY1" fmla="*/ 101023 h 626656"/>
                <a:gd name="connsiteX2" fmla="*/ 1081912 w 1372365"/>
                <a:gd name="connsiteY2" fmla="*/ 131439 h 626656"/>
                <a:gd name="connsiteX3" fmla="*/ 1081817 w 1372365"/>
                <a:gd name="connsiteY3" fmla="*/ 131384 h 626656"/>
                <a:gd name="connsiteX4" fmla="*/ 1129347 w 1372365"/>
                <a:gd name="connsiteY4" fmla="*/ 100965 h 626656"/>
                <a:gd name="connsiteX5" fmla="*/ 994092 w 1372365"/>
                <a:gd name="connsiteY5" fmla="*/ 59055 h 626656"/>
                <a:gd name="connsiteX6" fmla="*/ 994195 w 1372365"/>
                <a:gd name="connsiteY6" fmla="*/ 59102 h 626656"/>
                <a:gd name="connsiteX7" fmla="*/ 959992 w 1372365"/>
                <a:gd name="connsiteY7" fmla="*/ 80004 h 626656"/>
                <a:gd name="connsiteX8" fmla="*/ 931417 w 1372365"/>
                <a:gd name="connsiteY8" fmla="*/ 131439 h 626656"/>
                <a:gd name="connsiteX9" fmla="*/ 931283 w 1372365"/>
                <a:gd name="connsiteY9" fmla="*/ 131344 h 626656"/>
                <a:gd name="connsiteX10" fmla="*/ 959802 w 1372365"/>
                <a:gd name="connsiteY10" fmla="*/ 80010 h 626656"/>
                <a:gd name="connsiteX11" fmla="*/ 994092 w 1372365"/>
                <a:gd name="connsiteY11" fmla="*/ 59055 h 626656"/>
                <a:gd name="connsiteX12" fmla="*/ 744537 w 1372365"/>
                <a:gd name="connsiteY12" fmla="*/ 0 h 626656"/>
                <a:gd name="connsiteX13" fmla="*/ 803592 w 1372365"/>
                <a:gd name="connsiteY13" fmla="*/ 70485 h 626656"/>
                <a:gd name="connsiteX14" fmla="*/ 845502 w 1372365"/>
                <a:gd name="connsiteY14" fmla="*/ 70485 h 626656"/>
                <a:gd name="connsiteX15" fmla="*/ 865008 w 1372365"/>
                <a:gd name="connsiteY15" fmla="*/ 84356 h 626656"/>
                <a:gd name="connsiteX16" fmla="*/ 837881 w 1372365"/>
                <a:gd name="connsiteY16" fmla="*/ 165735 h 626656"/>
                <a:gd name="connsiteX17" fmla="*/ 885506 w 1372365"/>
                <a:gd name="connsiteY17" fmla="*/ 200025 h 626656"/>
                <a:gd name="connsiteX18" fmla="*/ 855026 w 1372365"/>
                <a:gd name="connsiteY18" fmla="*/ 211455 h 626656"/>
                <a:gd name="connsiteX19" fmla="*/ 862646 w 1372365"/>
                <a:gd name="connsiteY19" fmla="*/ 274320 h 626656"/>
                <a:gd name="connsiteX20" fmla="*/ 875981 w 1372365"/>
                <a:gd name="connsiteY20" fmla="*/ 314325 h 626656"/>
                <a:gd name="connsiteX21" fmla="*/ 946466 w 1372365"/>
                <a:gd name="connsiteY21" fmla="*/ 365760 h 626656"/>
                <a:gd name="connsiteX22" fmla="*/ 1018856 w 1372365"/>
                <a:gd name="connsiteY22" fmla="*/ 384810 h 626656"/>
                <a:gd name="connsiteX23" fmla="*/ 1077911 w 1372365"/>
                <a:gd name="connsiteY23" fmla="*/ 289560 h 626656"/>
                <a:gd name="connsiteX24" fmla="*/ 1133156 w 1372365"/>
                <a:gd name="connsiteY24" fmla="*/ 337185 h 626656"/>
                <a:gd name="connsiteX25" fmla="*/ 1133156 w 1372365"/>
                <a:gd name="connsiteY25" fmla="*/ 299085 h 626656"/>
                <a:gd name="connsiteX26" fmla="*/ 1176971 w 1372365"/>
                <a:gd name="connsiteY26" fmla="*/ 259080 h 626656"/>
                <a:gd name="connsiteX27" fmla="*/ 1205643 w 1372365"/>
                <a:gd name="connsiteY27" fmla="*/ 264932 h 626656"/>
                <a:gd name="connsiteX28" fmla="*/ 1256981 w 1372365"/>
                <a:gd name="connsiteY28" fmla="*/ 337185 h 626656"/>
                <a:gd name="connsiteX29" fmla="*/ 1266506 w 1372365"/>
                <a:gd name="connsiteY29" fmla="*/ 382905 h 626656"/>
                <a:gd name="connsiteX30" fmla="*/ 1336991 w 1372365"/>
                <a:gd name="connsiteY30" fmla="*/ 491490 h 626656"/>
                <a:gd name="connsiteX31" fmla="*/ 1372365 w 1372365"/>
                <a:gd name="connsiteY31" fmla="*/ 535992 h 626656"/>
                <a:gd name="connsiteX32" fmla="*/ 1323177 w 1372365"/>
                <a:gd name="connsiteY32" fmla="*/ 558076 h 626656"/>
                <a:gd name="connsiteX33" fmla="*/ 1214592 w 1372365"/>
                <a:gd name="connsiteY33" fmla="*/ 586651 h 626656"/>
                <a:gd name="connsiteX34" fmla="*/ 1187922 w 1372365"/>
                <a:gd name="connsiteY34" fmla="*/ 506641 h 626656"/>
                <a:gd name="connsiteX35" fmla="*/ 1083147 w 1372365"/>
                <a:gd name="connsiteY35" fmla="*/ 519976 h 626656"/>
                <a:gd name="connsiteX36" fmla="*/ 1031712 w 1372365"/>
                <a:gd name="connsiteY36" fmla="*/ 556171 h 626656"/>
                <a:gd name="connsiteX37" fmla="*/ 1054572 w 1372365"/>
                <a:gd name="connsiteY37" fmla="*/ 592366 h 626656"/>
                <a:gd name="connsiteX38" fmla="*/ 987897 w 1372365"/>
                <a:gd name="connsiteY38" fmla="*/ 580936 h 626656"/>
                <a:gd name="connsiteX39" fmla="*/ 945987 w 1372365"/>
                <a:gd name="connsiteY39" fmla="*/ 626656 h 626656"/>
                <a:gd name="connsiteX40" fmla="*/ 944208 w 1372365"/>
                <a:gd name="connsiteY40" fmla="*/ 626042 h 626656"/>
                <a:gd name="connsiteX41" fmla="*/ 910271 w 1372365"/>
                <a:gd name="connsiteY41" fmla="*/ 529590 h 626656"/>
                <a:gd name="connsiteX42" fmla="*/ 870266 w 1372365"/>
                <a:gd name="connsiteY42" fmla="*/ 480060 h 626656"/>
                <a:gd name="connsiteX43" fmla="*/ 782636 w 1372365"/>
                <a:gd name="connsiteY43" fmla="*/ 441960 h 626656"/>
                <a:gd name="connsiteX44" fmla="*/ 698816 w 1372365"/>
                <a:gd name="connsiteY44" fmla="*/ 422910 h 626656"/>
                <a:gd name="connsiteX45" fmla="*/ 567371 w 1372365"/>
                <a:gd name="connsiteY45" fmla="*/ 462915 h 626656"/>
                <a:gd name="connsiteX46" fmla="*/ 468311 w 1372365"/>
                <a:gd name="connsiteY46" fmla="*/ 443865 h 626656"/>
                <a:gd name="connsiteX47" fmla="*/ 465307 w 1372365"/>
                <a:gd name="connsiteY47" fmla="*/ 452307 h 626656"/>
                <a:gd name="connsiteX48" fmla="*/ 422591 w 1372365"/>
                <a:gd name="connsiteY48" fmla="*/ 394335 h 626656"/>
                <a:gd name="connsiteX49" fmla="*/ 373061 w 1372365"/>
                <a:gd name="connsiteY49" fmla="*/ 348615 h 626656"/>
                <a:gd name="connsiteX50" fmla="*/ 270191 w 1372365"/>
                <a:gd name="connsiteY50" fmla="*/ 304800 h 626656"/>
                <a:gd name="connsiteX51" fmla="*/ 150176 w 1372365"/>
                <a:gd name="connsiteY51" fmla="*/ 243840 h 626656"/>
                <a:gd name="connsiteX52" fmla="*/ 81596 w 1372365"/>
                <a:gd name="connsiteY52" fmla="*/ 245745 h 626656"/>
                <a:gd name="connsiteX53" fmla="*/ 0 w 1372365"/>
                <a:gd name="connsiteY53" fmla="*/ 227200 h 626656"/>
                <a:gd name="connsiteX54" fmla="*/ 88 w 1372365"/>
                <a:gd name="connsiteY54" fmla="*/ 226935 h 626656"/>
                <a:gd name="connsiteX55" fmla="*/ 50600 w 1372365"/>
                <a:gd name="connsiteY55" fmla="*/ 238416 h 626656"/>
                <a:gd name="connsiteX56" fmla="*/ 60641 w 1372365"/>
                <a:gd name="connsiteY56" fmla="*/ 177165 h 626656"/>
                <a:gd name="connsiteX57" fmla="*/ 96836 w 1372365"/>
                <a:gd name="connsiteY57" fmla="*/ 148590 h 626656"/>
                <a:gd name="connsiteX58" fmla="*/ 159701 w 1372365"/>
                <a:gd name="connsiteY58" fmla="*/ 114300 h 626656"/>
                <a:gd name="connsiteX59" fmla="*/ 159602 w 1372365"/>
                <a:gd name="connsiteY59" fmla="*/ 112176 h 626656"/>
                <a:gd name="connsiteX60" fmla="*/ 218757 w 1372365"/>
                <a:gd name="connsiteY60" fmla="*/ 139065 h 626656"/>
                <a:gd name="connsiteX61" fmla="*/ 253047 w 1372365"/>
                <a:gd name="connsiteY61" fmla="*/ 110490 h 626656"/>
                <a:gd name="connsiteX62" fmla="*/ 253047 w 1372365"/>
                <a:gd name="connsiteY62" fmla="*/ 76200 h 626656"/>
                <a:gd name="connsiteX63" fmla="*/ 390207 w 1372365"/>
                <a:gd name="connsiteY63" fmla="*/ 64770 h 626656"/>
                <a:gd name="connsiteX64" fmla="*/ 576897 w 1372365"/>
                <a:gd name="connsiteY64" fmla="*/ 100965 h 626656"/>
                <a:gd name="connsiteX65" fmla="*/ 695007 w 1372365"/>
                <a:gd name="connsiteY65" fmla="*/ 51435 h 626656"/>
                <a:gd name="connsiteX66" fmla="*/ 744537 w 1372365"/>
                <a:gd name="connsiteY66" fmla="*/ 0 h 626656"/>
                <a:gd name="connsiteX0" fmla="*/ 1081817 w 1372365"/>
                <a:gd name="connsiteY0" fmla="*/ 131384 h 626656"/>
                <a:gd name="connsiteX1" fmla="*/ 1129437 w 1372365"/>
                <a:gd name="connsiteY1" fmla="*/ 101023 h 626656"/>
                <a:gd name="connsiteX2" fmla="*/ 1081912 w 1372365"/>
                <a:gd name="connsiteY2" fmla="*/ 131439 h 626656"/>
                <a:gd name="connsiteX3" fmla="*/ 1081817 w 1372365"/>
                <a:gd name="connsiteY3" fmla="*/ 131384 h 626656"/>
                <a:gd name="connsiteX4" fmla="*/ 994092 w 1372365"/>
                <a:gd name="connsiteY4" fmla="*/ 59055 h 626656"/>
                <a:gd name="connsiteX5" fmla="*/ 994195 w 1372365"/>
                <a:gd name="connsiteY5" fmla="*/ 59102 h 626656"/>
                <a:gd name="connsiteX6" fmla="*/ 959992 w 1372365"/>
                <a:gd name="connsiteY6" fmla="*/ 80004 h 626656"/>
                <a:gd name="connsiteX7" fmla="*/ 931417 w 1372365"/>
                <a:gd name="connsiteY7" fmla="*/ 131439 h 626656"/>
                <a:gd name="connsiteX8" fmla="*/ 931283 w 1372365"/>
                <a:gd name="connsiteY8" fmla="*/ 131344 h 626656"/>
                <a:gd name="connsiteX9" fmla="*/ 959802 w 1372365"/>
                <a:gd name="connsiteY9" fmla="*/ 80010 h 626656"/>
                <a:gd name="connsiteX10" fmla="*/ 994092 w 1372365"/>
                <a:gd name="connsiteY10" fmla="*/ 59055 h 626656"/>
                <a:gd name="connsiteX11" fmla="*/ 744537 w 1372365"/>
                <a:gd name="connsiteY11" fmla="*/ 0 h 626656"/>
                <a:gd name="connsiteX12" fmla="*/ 803592 w 1372365"/>
                <a:gd name="connsiteY12" fmla="*/ 70485 h 626656"/>
                <a:gd name="connsiteX13" fmla="*/ 845502 w 1372365"/>
                <a:gd name="connsiteY13" fmla="*/ 70485 h 626656"/>
                <a:gd name="connsiteX14" fmla="*/ 865008 w 1372365"/>
                <a:gd name="connsiteY14" fmla="*/ 84356 h 626656"/>
                <a:gd name="connsiteX15" fmla="*/ 837881 w 1372365"/>
                <a:gd name="connsiteY15" fmla="*/ 165735 h 626656"/>
                <a:gd name="connsiteX16" fmla="*/ 885506 w 1372365"/>
                <a:gd name="connsiteY16" fmla="*/ 200025 h 626656"/>
                <a:gd name="connsiteX17" fmla="*/ 855026 w 1372365"/>
                <a:gd name="connsiteY17" fmla="*/ 211455 h 626656"/>
                <a:gd name="connsiteX18" fmla="*/ 862646 w 1372365"/>
                <a:gd name="connsiteY18" fmla="*/ 274320 h 626656"/>
                <a:gd name="connsiteX19" fmla="*/ 875981 w 1372365"/>
                <a:gd name="connsiteY19" fmla="*/ 314325 h 626656"/>
                <a:gd name="connsiteX20" fmla="*/ 946466 w 1372365"/>
                <a:gd name="connsiteY20" fmla="*/ 365760 h 626656"/>
                <a:gd name="connsiteX21" fmla="*/ 1018856 w 1372365"/>
                <a:gd name="connsiteY21" fmla="*/ 384810 h 626656"/>
                <a:gd name="connsiteX22" fmla="*/ 1077911 w 1372365"/>
                <a:gd name="connsiteY22" fmla="*/ 289560 h 626656"/>
                <a:gd name="connsiteX23" fmla="*/ 1133156 w 1372365"/>
                <a:gd name="connsiteY23" fmla="*/ 337185 h 626656"/>
                <a:gd name="connsiteX24" fmla="*/ 1133156 w 1372365"/>
                <a:gd name="connsiteY24" fmla="*/ 299085 h 626656"/>
                <a:gd name="connsiteX25" fmla="*/ 1176971 w 1372365"/>
                <a:gd name="connsiteY25" fmla="*/ 259080 h 626656"/>
                <a:gd name="connsiteX26" fmla="*/ 1205643 w 1372365"/>
                <a:gd name="connsiteY26" fmla="*/ 264932 h 626656"/>
                <a:gd name="connsiteX27" fmla="*/ 1256981 w 1372365"/>
                <a:gd name="connsiteY27" fmla="*/ 337185 h 626656"/>
                <a:gd name="connsiteX28" fmla="*/ 1266506 w 1372365"/>
                <a:gd name="connsiteY28" fmla="*/ 382905 h 626656"/>
                <a:gd name="connsiteX29" fmla="*/ 1336991 w 1372365"/>
                <a:gd name="connsiteY29" fmla="*/ 491490 h 626656"/>
                <a:gd name="connsiteX30" fmla="*/ 1372365 w 1372365"/>
                <a:gd name="connsiteY30" fmla="*/ 535992 h 626656"/>
                <a:gd name="connsiteX31" fmla="*/ 1323177 w 1372365"/>
                <a:gd name="connsiteY31" fmla="*/ 558076 h 626656"/>
                <a:gd name="connsiteX32" fmla="*/ 1214592 w 1372365"/>
                <a:gd name="connsiteY32" fmla="*/ 586651 h 626656"/>
                <a:gd name="connsiteX33" fmla="*/ 1187922 w 1372365"/>
                <a:gd name="connsiteY33" fmla="*/ 506641 h 626656"/>
                <a:gd name="connsiteX34" fmla="*/ 1083147 w 1372365"/>
                <a:gd name="connsiteY34" fmla="*/ 519976 h 626656"/>
                <a:gd name="connsiteX35" fmla="*/ 1031712 w 1372365"/>
                <a:gd name="connsiteY35" fmla="*/ 556171 h 626656"/>
                <a:gd name="connsiteX36" fmla="*/ 1054572 w 1372365"/>
                <a:gd name="connsiteY36" fmla="*/ 592366 h 626656"/>
                <a:gd name="connsiteX37" fmla="*/ 987897 w 1372365"/>
                <a:gd name="connsiteY37" fmla="*/ 580936 h 626656"/>
                <a:gd name="connsiteX38" fmla="*/ 945987 w 1372365"/>
                <a:gd name="connsiteY38" fmla="*/ 626656 h 626656"/>
                <a:gd name="connsiteX39" fmla="*/ 944208 w 1372365"/>
                <a:gd name="connsiteY39" fmla="*/ 626042 h 626656"/>
                <a:gd name="connsiteX40" fmla="*/ 910271 w 1372365"/>
                <a:gd name="connsiteY40" fmla="*/ 529590 h 626656"/>
                <a:gd name="connsiteX41" fmla="*/ 870266 w 1372365"/>
                <a:gd name="connsiteY41" fmla="*/ 480060 h 626656"/>
                <a:gd name="connsiteX42" fmla="*/ 782636 w 1372365"/>
                <a:gd name="connsiteY42" fmla="*/ 441960 h 626656"/>
                <a:gd name="connsiteX43" fmla="*/ 698816 w 1372365"/>
                <a:gd name="connsiteY43" fmla="*/ 422910 h 626656"/>
                <a:gd name="connsiteX44" fmla="*/ 567371 w 1372365"/>
                <a:gd name="connsiteY44" fmla="*/ 462915 h 626656"/>
                <a:gd name="connsiteX45" fmla="*/ 468311 w 1372365"/>
                <a:gd name="connsiteY45" fmla="*/ 443865 h 626656"/>
                <a:gd name="connsiteX46" fmla="*/ 465307 w 1372365"/>
                <a:gd name="connsiteY46" fmla="*/ 452307 h 626656"/>
                <a:gd name="connsiteX47" fmla="*/ 422591 w 1372365"/>
                <a:gd name="connsiteY47" fmla="*/ 394335 h 626656"/>
                <a:gd name="connsiteX48" fmla="*/ 373061 w 1372365"/>
                <a:gd name="connsiteY48" fmla="*/ 348615 h 626656"/>
                <a:gd name="connsiteX49" fmla="*/ 270191 w 1372365"/>
                <a:gd name="connsiteY49" fmla="*/ 304800 h 626656"/>
                <a:gd name="connsiteX50" fmla="*/ 150176 w 1372365"/>
                <a:gd name="connsiteY50" fmla="*/ 243840 h 626656"/>
                <a:gd name="connsiteX51" fmla="*/ 81596 w 1372365"/>
                <a:gd name="connsiteY51" fmla="*/ 245745 h 626656"/>
                <a:gd name="connsiteX52" fmla="*/ 0 w 1372365"/>
                <a:gd name="connsiteY52" fmla="*/ 227200 h 626656"/>
                <a:gd name="connsiteX53" fmla="*/ 88 w 1372365"/>
                <a:gd name="connsiteY53" fmla="*/ 226935 h 626656"/>
                <a:gd name="connsiteX54" fmla="*/ 50600 w 1372365"/>
                <a:gd name="connsiteY54" fmla="*/ 238416 h 626656"/>
                <a:gd name="connsiteX55" fmla="*/ 60641 w 1372365"/>
                <a:gd name="connsiteY55" fmla="*/ 177165 h 626656"/>
                <a:gd name="connsiteX56" fmla="*/ 96836 w 1372365"/>
                <a:gd name="connsiteY56" fmla="*/ 148590 h 626656"/>
                <a:gd name="connsiteX57" fmla="*/ 159701 w 1372365"/>
                <a:gd name="connsiteY57" fmla="*/ 114300 h 626656"/>
                <a:gd name="connsiteX58" fmla="*/ 159602 w 1372365"/>
                <a:gd name="connsiteY58" fmla="*/ 112176 h 626656"/>
                <a:gd name="connsiteX59" fmla="*/ 218757 w 1372365"/>
                <a:gd name="connsiteY59" fmla="*/ 139065 h 626656"/>
                <a:gd name="connsiteX60" fmla="*/ 253047 w 1372365"/>
                <a:gd name="connsiteY60" fmla="*/ 110490 h 626656"/>
                <a:gd name="connsiteX61" fmla="*/ 253047 w 1372365"/>
                <a:gd name="connsiteY61" fmla="*/ 76200 h 626656"/>
                <a:gd name="connsiteX62" fmla="*/ 390207 w 1372365"/>
                <a:gd name="connsiteY62" fmla="*/ 64770 h 626656"/>
                <a:gd name="connsiteX63" fmla="*/ 576897 w 1372365"/>
                <a:gd name="connsiteY63" fmla="*/ 100965 h 626656"/>
                <a:gd name="connsiteX64" fmla="*/ 695007 w 1372365"/>
                <a:gd name="connsiteY64" fmla="*/ 51435 h 626656"/>
                <a:gd name="connsiteX65" fmla="*/ 744537 w 1372365"/>
                <a:gd name="connsiteY65" fmla="*/ 0 h 626656"/>
                <a:gd name="connsiteX0" fmla="*/ 1081817 w 1372365"/>
                <a:gd name="connsiteY0" fmla="*/ 131384 h 626656"/>
                <a:gd name="connsiteX1" fmla="*/ 1081912 w 1372365"/>
                <a:gd name="connsiteY1" fmla="*/ 131439 h 626656"/>
                <a:gd name="connsiteX2" fmla="*/ 1081817 w 1372365"/>
                <a:gd name="connsiteY2" fmla="*/ 131384 h 626656"/>
                <a:gd name="connsiteX3" fmla="*/ 994092 w 1372365"/>
                <a:gd name="connsiteY3" fmla="*/ 59055 h 626656"/>
                <a:gd name="connsiteX4" fmla="*/ 994195 w 1372365"/>
                <a:gd name="connsiteY4" fmla="*/ 59102 h 626656"/>
                <a:gd name="connsiteX5" fmla="*/ 959992 w 1372365"/>
                <a:gd name="connsiteY5" fmla="*/ 80004 h 626656"/>
                <a:gd name="connsiteX6" fmla="*/ 931417 w 1372365"/>
                <a:gd name="connsiteY6" fmla="*/ 131439 h 626656"/>
                <a:gd name="connsiteX7" fmla="*/ 931283 w 1372365"/>
                <a:gd name="connsiteY7" fmla="*/ 131344 h 626656"/>
                <a:gd name="connsiteX8" fmla="*/ 959802 w 1372365"/>
                <a:gd name="connsiteY8" fmla="*/ 80010 h 626656"/>
                <a:gd name="connsiteX9" fmla="*/ 994092 w 1372365"/>
                <a:gd name="connsiteY9" fmla="*/ 59055 h 626656"/>
                <a:gd name="connsiteX10" fmla="*/ 744537 w 1372365"/>
                <a:gd name="connsiteY10" fmla="*/ 0 h 626656"/>
                <a:gd name="connsiteX11" fmla="*/ 803592 w 1372365"/>
                <a:gd name="connsiteY11" fmla="*/ 70485 h 626656"/>
                <a:gd name="connsiteX12" fmla="*/ 845502 w 1372365"/>
                <a:gd name="connsiteY12" fmla="*/ 70485 h 626656"/>
                <a:gd name="connsiteX13" fmla="*/ 865008 w 1372365"/>
                <a:gd name="connsiteY13" fmla="*/ 84356 h 626656"/>
                <a:gd name="connsiteX14" fmla="*/ 837881 w 1372365"/>
                <a:gd name="connsiteY14" fmla="*/ 165735 h 626656"/>
                <a:gd name="connsiteX15" fmla="*/ 885506 w 1372365"/>
                <a:gd name="connsiteY15" fmla="*/ 200025 h 626656"/>
                <a:gd name="connsiteX16" fmla="*/ 855026 w 1372365"/>
                <a:gd name="connsiteY16" fmla="*/ 211455 h 626656"/>
                <a:gd name="connsiteX17" fmla="*/ 862646 w 1372365"/>
                <a:gd name="connsiteY17" fmla="*/ 274320 h 626656"/>
                <a:gd name="connsiteX18" fmla="*/ 875981 w 1372365"/>
                <a:gd name="connsiteY18" fmla="*/ 314325 h 626656"/>
                <a:gd name="connsiteX19" fmla="*/ 946466 w 1372365"/>
                <a:gd name="connsiteY19" fmla="*/ 365760 h 626656"/>
                <a:gd name="connsiteX20" fmla="*/ 1018856 w 1372365"/>
                <a:gd name="connsiteY20" fmla="*/ 384810 h 626656"/>
                <a:gd name="connsiteX21" fmla="*/ 1077911 w 1372365"/>
                <a:gd name="connsiteY21" fmla="*/ 289560 h 626656"/>
                <a:gd name="connsiteX22" fmla="*/ 1133156 w 1372365"/>
                <a:gd name="connsiteY22" fmla="*/ 337185 h 626656"/>
                <a:gd name="connsiteX23" fmla="*/ 1133156 w 1372365"/>
                <a:gd name="connsiteY23" fmla="*/ 299085 h 626656"/>
                <a:gd name="connsiteX24" fmla="*/ 1176971 w 1372365"/>
                <a:gd name="connsiteY24" fmla="*/ 259080 h 626656"/>
                <a:gd name="connsiteX25" fmla="*/ 1205643 w 1372365"/>
                <a:gd name="connsiteY25" fmla="*/ 264932 h 626656"/>
                <a:gd name="connsiteX26" fmla="*/ 1256981 w 1372365"/>
                <a:gd name="connsiteY26" fmla="*/ 337185 h 626656"/>
                <a:gd name="connsiteX27" fmla="*/ 1266506 w 1372365"/>
                <a:gd name="connsiteY27" fmla="*/ 382905 h 626656"/>
                <a:gd name="connsiteX28" fmla="*/ 1336991 w 1372365"/>
                <a:gd name="connsiteY28" fmla="*/ 491490 h 626656"/>
                <a:gd name="connsiteX29" fmla="*/ 1372365 w 1372365"/>
                <a:gd name="connsiteY29" fmla="*/ 535992 h 626656"/>
                <a:gd name="connsiteX30" fmla="*/ 1323177 w 1372365"/>
                <a:gd name="connsiteY30" fmla="*/ 558076 h 626656"/>
                <a:gd name="connsiteX31" fmla="*/ 1214592 w 1372365"/>
                <a:gd name="connsiteY31" fmla="*/ 586651 h 626656"/>
                <a:gd name="connsiteX32" fmla="*/ 1187922 w 1372365"/>
                <a:gd name="connsiteY32" fmla="*/ 506641 h 626656"/>
                <a:gd name="connsiteX33" fmla="*/ 1083147 w 1372365"/>
                <a:gd name="connsiteY33" fmla="*/ 519976 h 626656"/>
                <a:gd name="connsiteX34" fmla="*/ 1031712 w 1372365"/>
                <a:gd name="connsiteY34" fmla="*/ 556171 h 626656"/>
                <a:gd name="connsiteX35" fmla="*/ 1054572 w 1372365"/>
                <a:gd name="connsiteY35" fmla="*/ 592366 h 626656"/>
                <a:gd name="connsiteX36" fmla="*/ 987897 w 1372365"/>
                <a:gd name="connsiteY36" fmla="*/ 580936 h 626656"/>
                <a:gd name="connsiteX37" fmla="*/ 945987 w 1372365"/>
                <a:gd name="connsiteY37" fmla="*/ 626656 h 626656"/>
                <a:gd name="connsiteX38" fmla="*/ 944208 w 1372365"/>
                <a:gd name="connsiteY38" fmla="*/ 626042 h 626656"/>
                <a:gd name="connsiteX39" fmla="*/ 910271 w 1372365"/>
                <a:gd name="connsiteY39" fmla="*/ 529590 h 626656"/>
                <a:gd name="connsiteX40" fmla="*/ 870266 w 1372365"/>
                <a:gd name="connsiteY40" fmla="*/ 480060 h 626656"/>
                <a:gd name="connsiteX41" fmla="*/ 782636 w 1372365"/>
                <a:gd name="connsiteY41" fmla="*/ 441960 h 626656"/>
                <a:gd name="connsiteX42" fmla="*/ 698816 w 1372365"/>
                <a:gd name="connsiteY42" fmla="*/ 422910 h 626656"/>
                <a:gd name="connsiteX43" fmla="*/ 567371 w 1372365"/>
                <a:gd name="connsiteY43" fmla="*/ 462915 h 626656"/>
                <a:gd name="connsiteX44" fmla="*/ 468311 w 1372365"/>
                <a:gd name="connsiteY44" fmla="*/ 443865 h 626656"/>
                <a:gd name="connsiteX45" fmla="*/ 465307 w 1372365"/>
                <a:gd name="connsiteY45" fmla="*/ 452307 h 626656"/>
                <a:gd name="connsiteX46" fmla="*/ 422591 w 1372365"/>
                <a:gd name="connsiteY46" fmla="*/ 394335 h 626656"/>
                <a:gd name="connsiteX47" fmla="*/ 373061 w 1372365"/>
                <a:gd name="connsiteY47" fmla="*/ 348615 h 626656"/>
                <a:gd name="connsiteX48" fmla="*/ 270191 w 1372365"/>
                <a:gd name="connsiteY48" fmla="*/ 304800 h 626656"/>
                <a:gd name="connsiteX49" fmla="*/ 150176 w 1372365"/>
                <a:gd name="connsiteY49" fmla="*/ 243840 h 626656"/>
                <a:gd name="connsiteX50" fmla="*/ 81596 w 1372365"/>
                <a:gd name="connsiteY50" fmla="*/ 245745 h 626656"/>
                <a:gd name="connsiteX51" fmla="*/ 0 w 1372365"/>
                <a:gd name="connsiteY51" fmla="*/ 227200 h 626656"/>
                <a:gd name="connsiteX52" fmla="*/ 88 w 1372365"/>
                <a:gd name="connsiteY52" fmla="*/ 226935 h 626656"/>
                <a:gd name="connsiteX53" fmla="*/ 50600 w 1372365"/>
                <a:gd name="connsiteY53" fmla="*/ 238416 h 626656"/>
                <a:gd name="connsiteX54" fmla="*/ 60641 w 1372365"/>
                <a:gd name="connsiteY54" fmla="*/ 177165 h 626656"/>
                <a:gd name="connsiteX55" fmla="*/ 96836 w 1372365"/>
                <a:gd name="connsiteY55" fmla="*/ 148590 h 626656"/>
                <a:gd name="connsiteX56" fmla="*/ 159701 w 1372365"/>
                <a:gd name="connsiteY56" fmla="*/ 114300 h 626656"/>
                <a:gd name="connsiteX57" fmla="*/ 159602 w 1372365"/>
                <a:gd name="connsiteY57" fmla="*/ 112176 h 626656"/>
                <a:gd name="connsiteX58" fmla="*/ 218757 w 1372365"/>
                <a:gd name="connsiteY58" fmla="*/ 139065 h 626656"/>
                <a:gd name="connsiteX59" fmla="*/ 253047 w 1372365"/>
                <a:gd name="connsiteY59" fmla="*/ 110490 h 626656"/>
                <a:gd name="connsiteX60" fmla="*/ 253047 w 1372365"/>
                <a:gd name="connsiteY60" fmla="*/ 76200 h 626656"/>
                <a:gd name="connsiteX61" fmla="*/ 390207 w 1372365"/>
                <a:gd name="connsiteY61" fmla="*/ 64770 h 626656"/>
                <a:gd name="connsiteX62" fmla="*/ 576897 w 1372365"/>
                <a:gd name="connsiteY62" fmla="*/ 100965 h 626656"/>
                <a:gd name="connsiteX63" fmla="*/ 695007 w 1372365"/>
                <a:gd name="connsiteY63" fmla="*/ 51435 h 626656"/>
                <a:gd name="connsiteX64" fmla="*/ 744537 w 1372365"/>
                <a:gd name="connsiteY64" fmla="*/ 0 h 626656"/>
                <a:gd name="connsiteX0" fmla="*/ 994092 w 1372365"/>
                <a:gd name="connsiteY0" fmla="*/ 59055 h 626656"/>
                <a:gd name="connsiteX1" fmla="*/ 994195 w 1372365"/>
                <a:gd name="connsiteY1" fmla="*/ 59102 h 626656"/>
                <a:gd name="connsiteX2" fmla="*/ 959992 w 1372365"/>
                <a:gd name="connsiteY2" fmla="*/ 80004 h 626656"/>
                <a:gd name="connsiteX3" fmla="*/ 931417 w 1372365"/>
                <a:gd name="connsiteY3" fmla="*/ 131439 h 626656"/>
                <a:gd name="connsiteX4" fmla="*/ 931283 w 1372365"/>
                <a:gd name="connsiteY4" fmla="*/ 131344 h 626656"/>
                <a:gd name="connsiteX5" fmla="*/ 959802 w 1372365"/>
                <a:gd name="connsiteY5" fmla="*/ 80010 h 626656"/>
                <a:gd name="connsiteX6" fmla="*/ 994092 w 1372365"/>
                <a:gd name="connsiteY6" fmla="*/ 59055 h 626656"/>
                <a:gd name="connsiteX7" fmla="*/ 744537 w 1372365"/>
                <a:gd name="connsiteY7" fmla="*/ 0 h 626656"/>
                <a:gd name="connsiteX8" fmla="*/ 803592 w 1372365"/>
                <a:gd name="connsiteY8" fmla="*/ 70485 h 626656"/>
                <a:gd name="connsiteX9" fmla="*/ 845502 w 1372365"/>
                <a:gd name="connsiteY9" fmla="*/ 70485 h 626656"/>
                <a:gd name="connsiteX10" fmla="*/ 865008 w 1372365"/>
                <a:gd name="connsiteY10" fmla="*/ 84356 h 626656"/>
                <a:gd name="connsiteX11" fmla="*/ 837881 w 1372365"/>
                <a:gd name="connsiteY11" fmla="*/ 165735 h 626656"/>
                <a:gd name="connsiteX12" fmla="*/ 885506 w 1372365"/>
                <a:gd name="connsiteY12" fmla="*/ 200025 h 626656"/>
                <a:gd name="connsiteX13" fmla="*/ 855026 w 1372365"/>
                <a:gd name="connsiteY13" fmla="*/ 211455 h 626656"/>
                <a:gd name="connsiteX14" fmla="*/ 862646 w 1372365"/>
                <a:gd name="connsiteY14" fmla="*/ 274320 h 626656"/>
                <a:gd name="connsiteX15" fmla="*/ 875981 w 1372365"/>
                <a:gd name="connsiteY15" fmla="*/ 314325 h 626656"/>
                <a:gd name="connsiteX16" fmla="*/ 946466 w 1372365"/>
                <a:gd name="connsiteY16" fmla="*/ 365760 h 626656"/>
                <a:gd name="connsiteX17" fmla="*/ 1018856 w 1372365"/>
                <a:gd name="connsiteY17" fmla="*/ 384810 h 626656"/>
                <a:gd name="connsiteX18" fmla="*/ 1077911 w 1372365"/>
                <a:gd name="connsiteY18" fmla="*/ 289560 h 626656"/>
                <a:gd name="connsiteX19" fmla="*/ 1133156 w 1372365"/>
                <a:gd name="connsiteY19" fmla="*/ 337185 h 626656"/>
                <a:gd name="connsiteX20" fmla="*/ 1133156 w 1372365"/>
                <a:gd name="connsiteY20" fmla="*/ 299085 h 626656"/>
                <a:gd name="connsiteX21" fmla="*/ 1176971 w 1372365"/>
                <a:gd name="connsiteY21" fmla="*/ 259080 h 626656"/>
                <a:gd name="connsiteX22" fmla="*/ 1205643 w 1372365"/>
                <a:gd name="connsiteY22" fmla="*/ 264932 h 626656"/>
                <a:gd name="connsiteX23" fmla="*/ 1256981 w 1372365"/>
                <a:gd name="connsiteY23" fmla="*/ 337185 h 626656"/>
                <a:gd name="connsiteX24" fmla="*/ 1266506 w 1372365"/>
                <a:gd name="connsiteY24" fmla="*/ 382905 h 626656"/>
                <a:gd name="connsiteX25" fmla="*/ 1336991 w 1372365"/>
                <a:gd name="connsiteY25" fmla="*/ 491490 h 626656"/>
                <a:gd name="connsiteX26" fmla="*/ 1372365 w 1372365"/>
                <a:gd name="connsiteY26" fmla="*/ 535992 h 626656"/>
                <a:gd name="connsiteX27" fmla="*/ 1323177 w 1372365"/>
                <a:gd name="connsiteY27" fmla="*/ 558076 h 626656"/>
                <a:gd name="connsiteX28" fmla="*/ 1214592 w 1372365"/>
                <a:gd name="connsiteY28" fmla="*/ 586651 h 626656"/>
                <a:gd name="connsiteX29" fmla="*/ 1187922 w 1372365"/>
                <a:gd name="connsiteY29" fmla="*/ 506641 h 626656"/>
                <a:gd name="connsiteX30" fmla="*/ 1083147 w 1372365"/>
                <a:gd name="connsiteY30" fmla="*/ 519976 h 626656"/>
                <a:gd name="connsiteX31" fmla="*/ 1031712 w 1372365"/>
                <a:gd name="connsiteY31" fmla="*/ 556171 h 626656"/>
                <a:gd name="connsiteX32" fmla="*/ 1054572 w 1372365"/>
                <a:gd name="connsiteY32" fmla="*/ 592366 h 626656"/>
                <a:gd name="connsiteX33" fmla="*/ 987897 w 1372365"/>
                <a:gd name="connsiteY33" fmla="*/ 580936 h 626656"/>
                <a:gd name="connsiteX34" fmla="*/ 945987 w 1372365"/>
                <a:gd name="connsiteY34" fmla="*/ 626656 h 626656"/>
                <a:gd name="connsiteX35" fmla="*/ 944208 w 1372365"/>
                <a:gd name="connsiteY35" fmla="*/ 626042 h 626656"/>
                <a:gd name="connsiteX36" fmla="*/ 910271 w 1372365"/>
                <a:gd name="connsiteY36" fmla="*/ 529590 h 626656"/>
                <a:gd name="connsiteX37" fmla="*/ 870266 w 1372365"/>
                <a:gd name="connsiteY37" fmla="*/ 480060 h 626656"/>
                <a:gd name="connsiteX38" fmla="*/ 782636 w 1372365"/>
                <a:gd name="connsiteY38" fmla="*/ 441960 h 626656"/>
                <a:gd name="connsiteX39" fmla="*/ 698816 w 1372365"/>
                <a:gd name="connsiteY39" fmla="*/ 422910 h 626656"/>
                <a:gd name="connsiteX40" fmla="*/ 567371 w 1372365"/>
                <a:gd name="connsiteY40" fmla="*/ 462915 h 626656"/>
                <a:gd name="connsiteX41" fmla="*/ 468311 w 1372365"/>
                <a:gd name="connsiteY41" fmla="*/ 443865 h 626656"/>
                <a:gd name="connsiteX42" fmla="*/ 465307 w 1372365"/>
                <a:gd name="connsiteY42" fmla="*/ 452307 h 626656"/>
                <a:gd name="connsiteX43" fmla="*/ 422591 w 1372365"/>
                <a:gd name="connsiteY43" fmla="*/ 394335 h 626656"/>
                <a:gd name="connsiteX44" fmla="*/ 373061 w 1372365"/>
                <a:gd name="connsiteY44" fmla="*/ 348615 h 626656"/>
                <a:gd name="connsiteX45" fmla="*/ 270191 w 1372365"/>
                <a:gd name="connsiteY45" fmla="*/ 304800 h 626656"/>
                <a:gd name="connsiteX46" fmla="*/ 150176 w 1372365"/>
                <a:gd name="connsiteY46" fmla="*/ 243840 h 626656"/>
                <a:gd name="connsiteX47" fmla="*/ 81596 w 1372365"/>
                <a:gd name="connsiteY47" fmla="*/ 245745 h 626656"/>
                <a:gd name="connsiteX48" fmla="*/ 0 w 1372365"/>
                <a:gd name="connsiteY48" fmla="*/ 227200 h 626656"/>
                <a:gd name="connsiteX49" fmla="*/ 88 w 1372365"/>
                <a:gd name="connsiteY49" fmla="*/ 226935 h 626656"/>
                <a:gd name="connsiteX50" fmla="*/ 50600 w 1372365"/>
                <a:gd name="connsiteY50" fmla="*/ 238416 h 626656"/>
                <a:gd name="connsiteX51" fmla="*/ 60641 w 1372365"/>
                <a:gd name="connsiteY51" fmla="*/ 177165 h 626656"/>
                <a:gd name="connsiteX52" fmla="*/ 96836 w 1372365"/>
                <a:gd name="connsiteY52" fmla="*/ 148590 h 626656"/>
                <a:gd name="connsiteX53" fmla="*/ 159701 w 1372365"/>
                <a:gd name="connsiteY53" fmla="*/ 114300 h 626656"/>
                <a:gd name="connsiteX54" fmla="*/ 159602 w 1372365"/>
                <a:gd name="connsiteY54" fmla="*/ 112176 h 626656"/>
                <a:gd name="connsiteX55" fmla="*/ 218757 w 1372365"/>
                <a:gd name="connsiteY55" fmla="*/ 139065 h 626656"/>
                <a:gd name="connsiteX56" fmla="*/ 253047 w 1372365"/>
                <a:gd name="connsiteY56" fmla="*/ 110490 h 626656"/>
                <a:gd name="connsiteX57" fmla="*/ 253047 w 1372365"/>
                <a:gd name="connsiteY57" fmla="*/ 76200 h 626656"/>
                <a:gd name="connsiteX58" fmla="*/ 390207 w 1372365"/>
                <a:gd name="connsiteY58" fmla="*/ 64770 h 626656"/>
                <a:gd name="connsiteX59" fmla="*/ 576897 w 1372365"/>
                <a:gd name="connsiteY59" fmla="*/ 100965 h 626656"/>
                <a:gd name="connsiteX60" fmla="*/ 695007 w 1372365"/>
                <a:gd name="connsiteY60" fmla="*/ 51435 h 626656"/>
                <a:gd name="connsiteX61" fmla="*/ 744537 w 1372365"/>
                <a:gd name="connsiteY61" fmla="*/ 0 h 626656"/>
                <a:gd name="connsiteX0" fmla="*/ 959802 w 1372365"/>
                <a:gd name="connsiteY0" fmla="*/ 80010 h 626656"/>
                <a:gd name="connsiteX1" fmla="*/ 994195 w 1372365"/>
                <a:gd name="connsiteY1" fmla="*/ 59102 h 626656"/>
                <a:gd name="connsiteX2" fmla="*/ 959992 w 1372365"/>
                <a:gd name="connsiteY2" fmla="*/ 80004 h 626656"/>
                <a:gd name="connsiteX3" fmla="*/ 931417 w 1372365"/>
                <a:gd name="connsiteY3" fmla="*/ 131439 h 626656"/>
                <a:gd name="connsiteX4" fmla="*/ 931283 w 1372365"/>
                <a:gd name="connsiteY4" fmla="*/ 131344 h 626656"/>
                <a:gd name="connsiteX5" fmla="*/ 959802 w 1372365"/>
                <a:gd name="connsiteY5" fmla="*/ 80010 h 626656"/>
                <a:gd name="connsiteX6" fmla="*/ 744537 w 1372365"/>
                <a:gd name="connsiteY6" fmla="*/ 0 h 626656"/>
                <a:gd name="connsiteX7" fmla="*/ 803592 w 1372365"/>
                <a:gd name="connsiteY7" fmla="*/ 70485 h 626656"/>
                <a:gd name="connsiteX8" fmla="*/ 845502 w 1372365"/>
                <a:gd name="connsiteY8" fmla="*/ 70485 h 626656"/>
                <a:gd name="connsiteX9" fmla="*/ 865008 w 1372365"/>
                <a:gd name="connsiteY9" fmla="*/ 84356 h 626656"/>
                <a:gd name="connsiteX10" fmla="*/ 837881 w 1372365"/>
                <a:gd name="connsiteY10" fmla="*/ 165735 h 626656"/>
                <a:gd name="connsiteX11" fmla="*/ 885506 w 1372365"/>
                <a:gd name="connsiteY11" fmla="*/ 200025 h 626656"/>
                <a:gd name="connsiteX12" fmla="*/ 855026 w 1372365"/>
                <a:gd name="connsiteY12" fmla="*/ 211455 h 626656"/>
                <a:gd name="connsiteX13" fmla="*/ 862646 w 1372365"/>
                <a:gd name="connsiteY13" fmla="*/ 274320 h 626656"/>
                <a:gd name="connsiteX14" fmla="*/ 875981 w 1372365"/>
                <a:gd name="connsiteY14" fmla="*/ 314325 h 626656"/>
                <a:gd name="connsiteX15" fmla="*/ 946466 w 1372365"/>
                <a:gd name="connsiteY15" fmla="*/ 365760 h 626656"/>
                <a:gd name="connsiteX16" fmla="*/ 1018856 w 1372365"/>
                <a:gd name="connsiteY16" fmla="*/ 384810 h 626656"/>
                <a:gd name="connsiteX17" fmla="*/ 1077911 w 1372365"/>
                <a:gd name="connsiteY17" fmla="*/ 289560 h 626656"/>
                <a:gd name="connsiteX18" fmla="*/ 1133156 w 1372365"/>
                <a:gd name="connsiteY18" fmla="*/ 337185 h 626656"/>
                <a:gd name="connsiteX19" fmla="*/ 1133156 w 1372365"/>
                <a:gd name="connsiteY19" fmla="*/ 299085 h 626656"/>
                <a:gd name="connsiteX20" fmla="*/ 1176971 w 1372365"/>
                <a:gd name="connsiteY20" fmla="*/ 259080 h 626656"/>
                <a:gd name="connsiteX21" fmla="*/ 1205643 w 1372365"/>
                <a:gd name="connsiteY21" fmla="*/ 264932 h 626656"/>
                <a:gd name="connsiteX22" fmla="*/ 1256981 w 1372365"/>
                <a:gd name="connsiteY22" fmla="*/ 337185 h 626656"/>
                <a:gd name="connsiteX23" fmla="*/ 1266506 w 1372365"/>
                <a:gd name="connsiteY23" fmla="*/ 382905 h 626656"/>
                <a:gd name="connsiteX24" fmla="*/ 1336991 w 1372365"/>
                <a:gd name="connsiteY24" fmla="*/ 491490 h 626656"/>
                <a:gd name="connsiteX25" fmla="*/ 1372365 w 1372365"/>
                <a:gd name="connsiteY25" fmla="*/ 535992 h 626656"/>
                <a:gd name="connsiteX26" fmla="*/ 1323177 w 1372365"/>
                <a:gd name="connsiteY26" fmla="*/ 558076 h 626656"/>
                <a:gd name="connsiteX27" fmla="*/ 1214592 w 1372365"/>
                <a:gd name="connsiteY27" fmla="*/ 586651 h 626656"/>
                <a:gd name="connsiteX28" fmla="*/ 1187922 w 1372365"/>
                <a:gd name="connsiteY28" fmla="*/ 506641 h 626656"/>
                <a:gd name="connsiteX29" fmla="*/ 1083147 w 1372365"/>
                <a:gd name="connsiteY29" fmla="*/ 519976 h 626656"/>
                <a:gd name="connsiteX30" fmla="*/ 1031712 w 1372365"/>
                <a:gd name="connsiteY30" fmla="*/ 556171 h 626656"/>
                <a:gd name="connsiteX31" fmla="*/ 1054572 w 1372365"/>
                <a:gd name="connsiteY31" fmla="*/ 592366 h 626656"/>
                <a:gd name="connsiteX32" fmla="*/ 987897 w 1372365"/>
                <a:gd name="connsiteY32" fmla="*/ 580936 h 626656"/>
                <a:gd name="connsiteX33" fmla="*/ 945987 w 1372365"/>
                <a:gd name="connsiteY33" fmla="*/ 626656 h 626656"/>
                <a:gd name="connsiteX34" fmla="*/ 944208 w 1372365"/>
                <a:gd name="connsiteY34" fmla="*/ 626042 h 626656"/>
                <a:gd name="connsiteX35" fmla="*/ 910271 w 1372365"/>
                <a:gd name="connsiteY35" fmla="*/ 529590 h 626656"/>
                <a:gd name="connsiteX36" fmla="*/ 870266 w 1372365"/>
                <a:gd name="connsiteY36" fmla="*/ 480060 h 626656"/>
                <a:gd name="connsiteX37" fmla="*/ 782636 w 1372365"/>
                <a:gd name="connsiteY37" fmla="*/ 441960 h 626656"/>
                <a:gd name="connsiteX38" fmla="*/ 698816 w 1372365"/>
                <a:gd name="connsiteY38" fmla="*/ 422910 h 626656"/>
                <a:gd name="connsiteX39" fmla="*/ 567371 w 1372365"/>
                <a:gd name="connsiteY39" fmla="*/ 462915 h 626656"/>
                <a:gd name="connsiteX40" fmla="*/ 468311 w 1372365"/>
                <a:gd name="connsiteY40" fmla="*/ 443865 h 626656"/>
                <a:gd name="connsiteX41" fmla="*/ 465307 w 1372365"/>
                <a:gd name="connsiteY41" fmla="*/ 452307 h 626656"/>
                <a:gd name="connsiteX42" fmla="*/ 422591 w 1372365"/>
                <a:gd name="connsiteY42" fmla="*/ 394335 h 626656"/>
                <a:gd name="connsiteX43" fmla="*/ 373061 w 1372365"/>
                <a:gd name="connsiteY43" fmla="*/ 348615 h 626656"/>
                <a:gd name="connsiteX44" fmla="*/ 270191 w 1372365"/>
                <a:gd name="connsiteY44" fmla="*/ 304800 h 626656"/>
                <a:gd name="connsiteX45" fmla="*/ 150176 w 1372365"/>
                <a:gd name="connsiteY45" fmla="*/ 243840 h 626656"/>
                <a:gd name="connsiteX46" fmla="*/ 81596 w 1372365"/>
                <a:gd name="connsiteY46" fmla="*/ 245745 h 626656"/>
                <a:gd name="connsiteX47" fmla="*/ 0 w 1372365"/>
                <a:gd name="connsiteY47" fmla="*/ 227200 h 626656"/>
                <a:gd name="connsiteX48" fmla="*/ 88 w 1372365"/>
                <a:gd name="connsiteY48" fmla="*/ 226935 h 626656"/>
                <a:gd name="connsiteX49" fmla="*/ 50600 w 1372365"/>
                <a:gd name="connsiteY49" fmla="*/ 238416 h 626656"/>
                <a:gd name="connsiteX50" fmla="*/ 60641 w 1372365"/>
                <a:gd name="connsiteY50" fmla="*/ 177165 h 626656"/>
                <a:gd name="connsiteX51" fmla="*/ 96836 w 1372365"/>
                <a:gd name="connsiteY51" fmla="*/ 148590 h 626656"/>
                <a:gd name="connsiteX52" fmla="*/ 159701 w 1372365"/>
                <a:gd name="connsiteY52" fmla="*/ 114300 h 626656"/>
                <a:gd name="connsiteX53" fmla="*/ 159602 w 1372365"/>
                <a:gd name="connsiteY53" fmla="*/ 112176 h 626656"/>
                <a:gd name="connsiteX54" fmla="*/ 218757 w 1372365"/>
                <a:gd name="connsiteY54" fmla="*/ 139065 h 626656"/>
                <a:gd name="connsiteX55" fmla="*/ 253047 w 1372365"/>
                <a:gd name="connsiteY55" fmla="*/ 110490 h 626656"/>
                <a:gd name="connsiteX56" fmla="*/ 253047 w 1372365"/>
                <a:gd name="connsiteY56" fmla="*/ 76200 h 626656"/>
                <a:gd name="connsiteX57" fmla="*/ 390207 w 1372365"/>
                <a:gd name="connsiteY57" fmla="*/ 64770 h 626656"/>
                <a:gd name="connsiteX58" fmla="*/ 576897 w 1372365"/>
                <a:gd name="connsiteY58" fmla="*/ 100965 h 626656"/>
                <a:gd name="connsiteX59" fmla="*/ 695007 w 1372365"/>
                <a:gd name="connsiteY59" fmla="*/ 51435 h 626656"/>
                <a:gd name="connsiteX60" fmla="*/ 744537 w 1372365"/>
                <a:gd name="connsiteY60" fmla="*/ 0 h 626656"/>
                <a:gd name="connsiteX0" fmla="*/ 959802 w 1372365"/>
                <a:gd name="connsiteY0" fmla="*/ 80010 h 626656"/>
                <a:gd name="connsiteX1" fmla="*/ 959992 w 1372365"/>
                <a:gd name="connsiteY1" fmla="*/ 80004 h 626656"/>
                <a:gd name="connsiteX2" fmla="*/ 931417 w 1372365"/>
                <a:gd name="connsiteY2" fmla="*/ 131439 h 626656"/>
                <a:gd name="connsiteX3" fmla="*/ 931283 w 1372365"/>
                <a:gd name="connsiteY3" fmla="*/ 131344 h 626656"/>
                <a:gd name="connsiteX4" fmla="*/ 959802 w 1372365"/>
                <a:gd name="connsiteY4" fmla="*/ 80010 h 626656"/>
                <a:gd name="connsiteX5" fmla="*/ 744537 w 1372365"/>
                <a:gd name="connsiteY5" fmla="*/ 0 h 626656"/>
                <a:gd name="connsiteX6" fmla="*/ 803592 w 1372365"/>
                <a:gd name="connsiteY6" fmla="*/ 70485 h 626656"/>
                <a:gd name="connsiteX7" fmla="*/ 845502 w 1372365"/>
                <a:gd name="connsiteY7" fmla="*/ 70485 h 626656"/>
                <a:gd name="connsiteX8" fmla="*/ 865008 w 1372365"/>
                <a:gd name="connsiteY8" fmla="*/ 84356 h 626656"/>
                <a:gd name="connsiteX9" fmla="*/ 837881 w 1372365"/>
                <a:gd name="connsiteY9" fmla="*/ 165735 h 626656"/>
                <a:gd name="connsiteX10" fmla="*/ 885506 w 1372365"/>
                <a:gd name="connsiteY10" fmla="*/ 200025 h 626656"/>
                <a:gd name="connsiteX11" fmla="*/ 855026 w 1372365"/>
                <a:gd name="connsiteY11" fmla="*/ 211455 h 626656"/>
                <a:gd name="connsiteX12" fmla="*/ 862646 w 1372365"/>
                <a:gd name="connsiteY12" fmla="*/ 274320 h 626656"/>
                <a:gd name="connsiteX13" fmla="*/ 875981 w 1372365"/>
                <a:gd name="connsiteY13" fmla="*/ 314325 h 626656"/>
                <a:gd name="connsiteX14" fmla="*/ 946466 w 1372365"/>
                <a:gd name="connsiteY14" fmla="*/ 365760 h 626656"/>
                <a:gd name="connsiteX15" fmla="*/ 1018856 w 1372365"/>
                <a:gd name="connsiteY15" fmla="*/ 384810 h 626656"/>
                <a:gd name="connsiteX16" fmla="*/ 1077911 w 1372365"/>
                <a:gd name="connsiteY16" fmla="*/ 289560 h 626656"/>
                <a:gd name="connsiteX17" fmla="*/ 1133156 w 1372365"/>
                <a:gd name="connsiteY17" fmla="*/ 337185 h 626656"/>
                <a:gd name="connsiteX18" fmla="*/ 1133156 w 1372365"/>
                <a:gd name="connsiteY18" fmla="*/ 299085 h 626656"/>
                <a:gd name="connsiteX19" fmla="*/ 1176971 w 1372365"/>
                <a:gd name="connsiteY19" fmla="*/ 259080 h 626656"/>
                <a:gd name="connsiteX20" fmla="*/ 1205643 w 1372365"/>
                <a:gd name="connsiteY20" fmla="*/ 264932 h 626656"/>
                <a:gd name="connsiteX21" fmla="*/ 1256981 w 1372365"/>
                <a:gd name="connsiteY21" fmla="*/ 337185 h 626656"/>
                <a:gd name="connsiteX22" fmla="*/ 1266506 w 1372365"/>
                <a:gd name="connsiteY22" fmla="*/ 382905 h 626656"/>
                <a:gd name="connsiteX23" fmla="*/ 1336991 w 1372365"/>
                <a:gd name="connsiteY23" fmla="*/ 491490 h 626656"/>
                <a:gd name="connsiteX24" fmla="*/ 1372365 w 1372365"/>
                <a:gd name="connsiteY24" fmla="*/ 535992 h 626656"/>
                <a:gd name="connsiteX25" fmla="*/ 1323177 w 1372365"/>
                <a:gd name="connsiteY25" fmla="*/ 558076 h 626656"/>
                <a:gd name="connsiteX26" fmla="*/ 1214592 w 1372365"/>
                <a:gd name="connsiteY26" fmla="*/ 586651 h 626656"/>
                <a:gd name="connsiteX27" fmla="*/ 1187922 w 1372365"/>
                <a:gd name="connsiteY27" fmla="*/ 506641 h 626656"/>
                <a:gd name="connsiteX28" fmla="*/ 1083147 w 1372365"/>
                <a:gd name="connsiteY28" fmla="*/ 519976 h 626656"/>
                <a:gd name="connsiteX29" fmla="*/ 1031712 w 1372365"/>
                <a:gd name="connsiteY29" fmla="*/ 556171 h 626656"/>
                <a:gd name="connsiteX30" fmla="*/ 1054572 w 1372365"/>
                <a:gd name="connsiteY30" fmla="*/ 592366 h 626656"/>
                <a:gd name="connsiteX31" fmla="*/ 987897 w 1372365"/>
                <a:gd name="connsiteY31" fmla="*/ 580936 h 626656"/>
                <a:gd name="connsiteX32" fmla="*/ 945987 w 1372365"/>
                <a:gd name="connsiteY32" fmla="*/ 626656 h 626656"/>
                <a:gd name="connsiteX33" fmla="*/ 944208 w 1372365"/>
                <a:gd name="connsiteY33" fmla="*/ 626042 h 626656"/>
                <a:gd name="connsiteX34" fmla="*/ 910271 w 1372365"/>
                <a:gd name="connsiteY34" fmla="*/ 529590 h 626656"/>
                <a:gd name="connsiteX35" fmla="*/ 870266 w 1372365"/>
                <a:gd name="connsiteY35" fmla="*/ 480060 h 626656"/>
                <a:gd name="connsiteX36" fmla="*/ 782636 w 1372365"/>
                <a:gd name="connsiteY36" fmla="*/ 441960 h 626656"/>
                <a:gd name="connsiteX37" fmla="*/ 698816 w 1372365"/>
                <a:gd name="connsiteY37" fmla="*/ 422910 h 626656"/>
                <a:gd name="connsiteX38" fmla="*/ 567371 w 1372365"/>
                <a:gd name="connsiteY38" fmla="*/ 462915 h 626656"/>
                <a:gd name="connsiteX39" fmla="*/ 468311 w 1372365"/>
                <a:gd name="connsiteY39" fmla="*/ 443865 h 626656"/>
                <a:gd name="connsiteX40" fmla="*/ 465307 w 1372365"/>
                <a:gd name="connsiteY40" fmla="*/ 452307 h 626656"/>
                <a:gd name="connsiteX41" fmla="*/ 422591 w 1372365"/>
                <a:gd name="connsiteY41" fmla="*/ 394335 h 626656"/>
                <a:gd name="connsiteX42" fmla="*/ 373061 w 1372365"/>
                <a:gd name="connsiteY42" fmla="*/ 348615 h 626656"/>
                <a:gd name="connsiteX43" fmla="*/ 270191 w 1372365"/>
                <a:gd name="connsiteY43" fmla="*/ 304800 h 626656"/>
                <a:gd name="connsiteX44" fmla="*/ 150176 w 1372365"/>
                <a:gd name="connsiteY44" fmla="*/ 243840 h 626656"/>
                <a:gd name="connsiteX45" fmla="*/ 81596 w 1372365"/>
                <a:gd name="connsiteY45" fmla="*/ 245745 h 626656"/>
                <a:gd name="connsiteX46" fmla="*/ 0 w 1372365"/>
                <a:gd name="connsiteY46" fmla="*/ 227200 h 626656"/>
                <a:gd name="connsiteX47" fmla="*/ 88 w 1372365"/>
                <a:gd name="connsiteY47" fmla="*/ 226935 h 626656"/>
                <a:gd name="connsiteX48" fmla="*/ 50600 w 1372365"/>
                <a:gd name="connsiteY48" fmla="*/ 238416 h 626656"/>
                <a:gd name="connsiteX49" fmla="*/ 60641 w 1372365"/>
                <a:gd name="connsiteY49" fmla="*/ 177165 h 626656"/>
                <a:gd name="connsiteX50" fmla="*/ 96836 w 1372365"/>
                <a:gd name="connsiteY50" fmla="*/ 148590 h 626656"/>
                <a:gd name="connsiteX51" fmla="*/ 159701 w 1372365"/>
                <a:gd name="connsiteY51" fmla="*/ 114300 h 626656"/>
                <a:gd name="connsiteX52" fmla="*/ 159602 w 1372365"/>
                <a:gd name="connsiteY52" fmla="*/ 112176 h 626656"/>
                <a:gd name="connsiteX53" fmla="*/ 218757 w 1372365"/>
                <a:gd name="connsiteY53" fmla="*/ 139065 h 626656"/>
                <a:gd name="connsiteX54" fmla="*/ 253047 w 1372365"/>
                <a:gd name="connsiteY54" fmla="*/ 110490 h 626656"/>
                <a:gd name="connsiteX55" fmla="*/ 253047 w 1372365"/>
                <a:gd name="connsiteY55" fmla="*/ 76200 h 626656"/>
                <a:gd name="connsiteX56" fmla="*/ 390207 w 1372365"/>
                <a:gd name="connsiteY56" fmla="*/ 64770 h 626656"/>
                <a:gd name="connsiteX57" fmla="*/ 576897 w 1372365"/>
                <a:gd name="connsiteY57" fmla="*/ 100965 h 626656"/>
                <a:gd name="connsiteX58" fmla="*/ 695007 w 1372365"/>
                <a:gd name="connsiteY58" fmla="*/ 51435 h 626656"/>
                <a:gd name="connsiteX59" fmla="*/ 744537 w 1372365"/>
                <a:gd name="connsiteY59" fmla="*/ 0 h 626656"/>
                <a:gd name="connsiteX0" fmla="*/ 931283 w 1372365"/>
                <a:gd name="connsiteY0" fmla="*/ 131344 h 626656"/>
                <a:gd name="connsiteX1" fmla="*/ 959992 w 1372365"/>
                <a:gd name="connsiteY1" fmla="*/ 80004 h 626656"/>
                <a:gd name="connsiteX2" fmla="*/ 931417 w 1372365"/>
                <a:gd name="connsiteY2" fmla="*/ 131439 h 626656"/>
                <a:gd name="connsiteX3" fmla="*/ 931283 w 1372365"/>
                <a:gd name="connsiteY3" fmla="*/ 131344 h 626656"/>
                <a:gd name="connsiteX4" fmla="*/ 744537 w 1372365"/>
                <a:gd name="connsiteY4" fmla="*/ 0 h 626656"/>
                <a:gd name="connsiteX5" fmla="*/ 803592 w 1372365"/>
                <a:gd name="connsiteY5" fmla="*/ 70485 h 626656"/>
                <a:gd name="connsiteX6" fmla="*/ 845502 w 1372365"/>
                <a:gd name="connsiteY6" fmla="*/ 70485 h 626656"/>
                <a:gd name="connsiteX7" fmla="*/ 865008 w 1372365"/>
                <a:gd name="connsiteY7" fmla="*/ 84356 h 626656"/>
                <a:gd name="connsiteX8" fmla="*/ 837881 w 1372365"/>
                <a:gd name="connsiteY8" fmla="*/ 165735 h 626656"/>
                <a:gd name="connsiteX9" fmla="*/ 885506 w 1372365"/>
                <a:gd name="connsiteY9" fmla="*/ 200025 h 626656"/>
                <a:gd name="connsiteX10" fmla="*/ 855026 w 1372365"/>
                <a:gd name="connsiteY10" fmla="*/ 211455 h 626656"/>
                <a:gd name="connsiteX11" fmla="*/ 862646 w 1372365"/>
                <a:gd name="connsiteY11" fmla="*/ 274320 h 626656"/>
                <a:gd name="connsiteX12" fmla="*/ 875981 w 1372365"/>
                <a:gd name="connsiteY12" fmla="*/ 314325 h 626656"/>
                <a:gd name="connsiteX13" fmla="*/ 946466 w 1372365"/>
                <a:gd name="connsiteY13" fmla="*/ 365760 h 626656"/>
                <a:gd name="connsiteX14" fmla="*/ 1018856 w 1372365"/>
                <a:gd name="connsiteY14" fmla="*/ 384810 h 626656"/>
                <a:gd name="connsiteX15" fmla="*/ 1077911 w 1372365"/>
                <a:gd name="connsiteY15" fmla="*/ 289560 h 626656"/>
                <a:gd name="connsiteX16" fmla="*/ 1133156 w 1372365"/>
                <a:gd name="connsiteY16" fmla="*/ 337185 h 626656"/>
                <a:gd name="connsiteX17" fmla="*/ 1133156 w 1372365"/>
                <a:gd name="connsiteY17" fmla="*/ 299085 h 626656"/>
                <a:gd name="connsiteX18" fmla="*/ 1176971 w 1372365"/>
                <a:gd name="connsiteY18" fmla="*/ 259080 h 626656"/>
                <a:gd name="connsiteX19" fmla="*/ 1205643 w 1372365"/>
                <a:gd name="connsiteY19" fmla="*/ 264932 h 626656"/>
                <a:gd name="connsiteX20" fmla="*/ 1256981 w 1372365"/>
                <a:gd name="connsiteY20" fmla="*/ 337185 h 626656"/>
                <a:gd name="connsiteX21" fmla="*/ 1266506 w 1372365"/>
                <a:gd name="connsiteY21" fmla="*/ 382905 h 626656"/>
                <a:gd name="connsiteX22" fmla="*/ 1336991 w 1372365"/>
                <a:gd name="connsiteY22" fmla="*/ 491490 h 626656"/>
                <a:gd name="connsiteX23" fmla="*/ 1372365 w 1372365"/>
                <a:gd name="connsiteY23" fmla="*/ 535992 h 626656"/>
                <a:gd name="connsiteX24" fmla="*/ 1323177 w 1372365"/>
                <a:gd name="connsiteY24" fmla="*/ 558076 h 626656"/>
                <a:gd name="connsiteX25" fmla="*/ 1214592 w 1372365"/>
                <a:gd name="connsiteY25" fmla="*/ 586651 h 626656"/>
                <a:gd name="connsiteX26" fmla="*/ 1187922 w 1372365"/>
                <a:gd name="connsiteY26" fmla="*/ 506641 h 626656"/>
                <a:gd name="connsiteX27" fmla="*/ 1083147 w 1372365"/>
                <a:gd name="connsiteY27" fmla="*/ 519976 h 626656"/>
                <a:gd name="connsiteX28" fmla="*/ 1031712 w 1372365"/>
                <a:gd name="connsiteY28" fmla="*/ 556171 h 626656"/>
                <a:gd name="connsiteX29" fmla="*/ 1054572 w 1372365"/>
                <a:gd name="connsiteY29" fmla="*/ 592366 h 626656"/>
                <a:gd name="connsiteX30" fmla="*/ 987897 w 1372365"/>
                <a:gd name="connsiteY30" fmla="*/ 580936 h 626656"/>
                <a:gd name="connsiteX31" fmla="*/ 945987 w 1372365"/>
                <a:gd name="connsiteY31" fmla="*/ 626656 h 626656"/>
                <a:gd name="connsiteX32" fmla="*/ 944208 w 1372365"/>
                <a:gd name="connsiteY32" fmla="*/ 626042 h 626656"/>
                <a:gd name="connsiteX33" fmla="*/ 910271 w 1372365"/>
                <a:gd name="connsiteY33" fmla="*/ 529590 h 626656"/>
                <a:gd name="connsiteX34" fmla="*/ 870266 w 1372365"/>
                <a:gd name="connsiteY34" fmla="*/ 480060 h 626656"/>
                <a:gd name="connsiteX35" fmla="*/ 782636 w 1372365"/>
                <a:gd name="connsiteY35" fmla="*/ 441960 h 626656"/>
                <a:gd name="connsiteX36" fmla="*/ 698816 w 1372365"/>
                <a:gd name="connsiteY36" fmla="*/ 422910 h 626656"/>
                <a:gd name="connsiteX37" fmla="*/ 567371 w 1372365"/>
                <a:gd name="connsiteY37" fmla="*/ 462915 h 626656"/>
                <a:gd name="connsiteX38" fmla="*/ 468311 w 1372365"/>
                <a:gd name="connsiteY38" fmla="*/ 443865 h 626656"/>
                <a:gd name="connsiteX39" fmla="*/ 465307 w 1372365"/>
                <a:gd name="connsiteY39" fmla="*/ 452307 h 626656"/>
                <a:gd name="connsiteX40" fmla="*/ 422591 w 1372365"/>
                <a:gd name="connsiteY40" fmla="*/ 394335 h 626656"/>
                <a:gd name="connsiteX41" fmla="*/ 373061 w 1372365"/>
                <a:gd name="connsiteY41" fmla="*/ 348615 h 626656"/>
                <a:gd name="connsiteX42" fmla="*/ 270191 w 1372365"/>
                <a:gd name="connsiteY42" fmla="*/ 304800 h 626656"/>
                <a:gd name="connsiteX43" fmla="*/ 150176 w 1372365"/>
                <a:gd name="connsiteY43" fmla="*/ 243840 h 626656"/>
                <a:gd name="connsiteX44" fmla="*/ 81596 w 1372365"/>
                <a:gd name="connsiteY44" fmla="*/ 245745 h 626656"/>
                <a:gd name="connsiteX45" fmla="*/ 0 w 1372365"/>
                <a:gd name="connsiteY45" fmla="*/ 227200 h 626656"/>
                <a:gd name="connsiteX46" fmla="*/ 88 w 1372365"/>
                <a:gd name="connsiteY46" fmla="*/ 226935 h 626656"/>
                <a:gd name="connsiteX47" fmla="*/ 50600 w 1372365"/>
                <a:gd name="connsiteY47" fmla="*/ 238416 h 626656"/>
                <a:gd name="connsiteX48" fmla="*/ 60641 w 1372365"/>
                <a:gd name="connsiteY48" fmla="*/ 177165 h 626656"/>
                <a:gd name="connsiteX49" fmla="*/ 96836 w 1372365"/>
                <a:gd name="connsiteY49" fmla="*/ 148590 h 626656"/>
                <a:gd name="connsiteX50" fmla="*/ 159701 w 1372365"/>
                <a:gd name="connsiteY50" fmla="*/ 114300 h 626656"/>
                <a:gd name="connsiteX51" fmla="*/ 159602 w 1372365"/>
                <a:gd name="connsiteY51" fmla="*/ 112176 h 626656"/>
                <a:gd name="connsiteX52" fmla="*/ 218757 w 1372365"/>
                <a:gd name="connsiteY52" fmla="*/ 139065 h 626656"/>
                <a:gd name="connsiteX53" fmla="*/ 253047 w 1372365"/>
                <a:gd name="connsiteY53" fmla="*/ 110490 h 626656"/>
                <a:gd name="connsiteX54" fmla="*/ 253047 w 1372365"/>
                <a:gd name="connsiteY54" fmla="*/ 76200 h 626656"/>
                <a:gd name="connsiteX55" fmla="*/ 390207 w 1372365"/>
                <a:gd name="connsiteY55" fmla="*/ 64770 h 626656"/>
                <a:gd name="connsiteX56" fmla="*/ 576897 w 1372365"/>
                <a:gd name="connsiteY56" fmla="*/ 100965 h 626656"/>
                <a:gd name="connsiteX57" fmla="*/ 695007 w 1372365"/>
                <a:gd name="connsiteY57" fmla="*/ 51435 h 626656"/>
                <a:gd name="connsiteX58" fmla="*/ 744537 w 1372365"/>
                <a:gd name="connsiteY58" fmla="*/ 0 h 626656"/>
                <a:gd name="connsiteX0" fmla="*/ 931283 w 1372365"/>
                <a:gd name="connsiteY0" fmla="*/ 131344 h 626656"/>
                <a:gd name="connsiteX1" fmla="*/ 931417 w 1372365"/>
                <a:gd name="connsiteY1" fmla="*/ 131439 h 626656"/>
                <a:gd name="connsiteX2" fmla="*/ 931283 w 1372365"/>
                <a:gd name="connsiteY2" fmla="*/ 131344 h 626656"/>
                <a:gd name="connsiteX3" fmla="*/ 744537 w 1372365"/>
                <a:gd name="connsiteY3" fmla="*/ 0 h 626656"/>
                <a:gd name="connsiteX4" fmla="*/ 803592 w 1372365"/>
                <a:gd name="connsiteY4" fmla="*/ 70485 h 626656"/>
                <a:gd name="connsiteX5" fmla="*/ 845502 w 1372365"/>
                <a:gd name="connsiteY5" fmla="*/ 70485 h 626656"/>
                <a:gd name="connsiteX6" fmla="*/ 865008 w 1372365"/>
                <a:gd name="connsiteY6" fmla="*/ 84356 h 626656"/>
                <a:gd name="connsiteX7" fmla="*/ 837881 w 1372365"/>
                <a:gd name="connsiteY7" fmla="*/ 165735 h 626656"/>
                <a:gd name="connsiteX8" fmla="*/ 885506 w 1372365"/>
                <a:gd name="connsiteY8" fmla="*/ 200025 h 626656"/>
                <a:gd name="connsiteX9" fmla="*/ 855026 w 1372365"/>
                <a:gd name="connsiteY9" fmla="*/ 211455 h 626656"/>
                <a:gd name="connsiteX10" fmla="*/ 862646 w 1372365"/>
                <a:gd name="connsiteY10" fmla="*/ 274320 h 626656"/>
                <a:gd name="connsiteX11" fmla="*/ 875981 w 1372365"/>
                <a:gd name="connsiteY11" fmla="*/ 314325 h 626656"/>
                <a:gd name="connsiteX12" fmla="*/ 946466 w 1372365"/>
                <a:gd name="connsiteY12" fmla="*/ 365760 h 626656"/>
                <a:gd name="connsiteX13" fmla="*/ 1018856 w 1372365"/>
                <a:gd name="connsiteY13" fmla="*/ 384810 h 626656"/>
                <a:gd name="connsiteX14" fmla="*/ 1077911 w 1372365"/>
                <a:gd name="connsiteY14" fmla="*/ 289560 h 626656"/>
                <a:gd name="connsiteX15" fmla="*/ 1133156 w 1372365"/>
                <a:gd name="connsiteY15" fmla="*/ 337185 h 626656"/>
                <a:gd name="connsiteX16" fmla="*/ 1133156 w 1372365"/>
                <a:gd name="connsiteY16" fmla="*/ 299085 h 626656"/>
                <a:gd name="connsiteX17" fmla="*/ 1176971 w 1372365"/>
                <a:gd name="connsiteY17" fmla="*/ 259080 h 626656"/>
                <a:gd name="connsiteX18" fmla="*/ 1205643 w 1372365"/>
                <a:gd name="connsiteY18" fmla="*/ 264932 h 626656"/>
                <a:gd name="connsiteX19" fmla="*/ 1256981 w 1372365"/>
                <a:gd name="connsiteY19" fmla="*/ 337185 h 626656"/>
                <a:gd name="connsiteX20" fmla="*/ 1266506 w 1372365"/>
                <a:gd name="connsiteY20" fmla="*/ 382905 h 626656"/>
                <a:gd name="connsiteX21" fmla="*/ 1336991 w 1372365"/>
                <a:gd name="connsiteY21" fmla="*/ 491490 h 626656"/>
                <a:gd name="connsiteX22" fmla="*/ 1372365 w 1372365"/>
                <a:gd name="connsiteY22" fmla="*/ 535992 h 626656"/>
                <a:gd name="connsiteX23" fmla="*/ 1323177 w 1372365"/>
                <a:gd name="connsiteY23" fmla="*/ 558076 h 626656"/>
                <a:gd name="connsiteX24" fmla="*/ 1214592 w 1372365"/>
                <a:gd name="connsiteY24" fmla="*/ 586651 h 626656"/>
                <a:gd name="connsiteX25" fmla="*/ 1187922 w 1372365"/>
                <a:gd name="connsiteY25" fmla="*/ 506641 h 626656"/>
                <a:gd name="connsiteX26" fmla="*/ 1083147 w 1372365"/>
                <a:gd name="connsiteY26" fmla="*/ 519976 h 626656"/>
                <a:gd name="connsiteX27" fmla="*/ 1031712 w 1372365"/>
                <a:gd name="connsiteY27" fmla="*/ 556171 h 626656"/>
                <a:gd name="connsiteX28" fmla="*/ 1054572 w 1372365"/>
                <a:gd name="connsiteY28" fmla="*/ 592366 h 626656"/>
                <a:gd name="connsiteX29" fmla="*/ 987897 w 1372365"/>
                <a:gd name="connsiteY29" fmla="*/ 580936 h 626656"/>
                <a:gd name="connsiteX30" fmla="*/ 945987 w 1372365"/>
                <a:gd name="connsiteY30" fmla="*/ 626656 h 626656"/>
                <a:gd name="connsiteX31" fmla="*/ 944208 w 1372365"/>
                <a:gd name="connsiteY31" fmla="*/ 626042 h 626656"/>
                <a:gd name="connsiteX32" fmla="*/ 910271 w 1372365"/>
                <a:gd name="connsiteY32" fmla="*/ 529590 h 626656"/>
                <a:gd name="connsiteX33" fmla="*/ 870266 w 1372365"/>
                <a:gd name="connsiteY33" fmla="*/ 480060 h 626656"/>
                <a:gd name="connsiteX34" fmla="*/ 782636 w 1372365"/>
                <a:gd name="connsiteY34" fmla="*/ 441960 h 626656"/>
                <a:gd name="connsiteX35" fmla="*/ 698816 w 1372365"/>
                <a:gd name="connsiteY35" fmla="*/ 422910 h 626656"/>
                <a:gd name="connsiteX36" fmla="*/ 567371 w 1372365"/>
                <a:gd name="connsiteY36" fmla="*/ 462915 h 626656"/>
                <a:gd name="connsiteX37" fmla="*/ 468311 w 1372365"/>
                <a:gd name="connsiteY37" fmla="*/ 443865 h 626656"/>
                <a:gd name="connsiteX38" fmla="*/ 465307 w 1372365"/>
                <a:gd name="connsiteY38" fmla="*/ 452307 h 626656"/>
                <a:gd name="connsiteX39" fmla="*/ 422591 w 1372365"/>
                <a:gd name="connsiteY39" fmla="*/ 394335 h 626656"/>
                <a:gd name="connsiteX40" fmla="*/ 373061 w 1372365"/>
                <a:gd name="connsiteY40" fmla="*/ 348615 h 626656"/>
                <a:gd name="connsiteX41" fmla="*/ 270191 w 1372365"/>
                <a:gd name="connsiteY41" fmla="*/ 304800 h 626656"/>
                <a:gd name="connsiteX42" fmla="*/ 150176 w 1372365"/>
                <a:gd name="connsiteY42" fmla="*/ 243840 h 626656"/>
                <a:gd name="connsiteX43" fmla="*/ 81596 w 1372365"/>
                <a:gd name="connsiteY43" fmla="*/ 245745 h 626656"/>
                <a:gd name="connsiteX44" fmla="*/ 0 w 1372365"/>
                <a:gd name="connsiteY44" fmla="*/ 227200 h 626656"/>
                <a:gd name="connsiteX45" fmla="*/ 88 w 1372365"/>
                <a:gd name="connsiteY45" fmla="*/ 226935 h 626656"/>
                <a:gd name="connsiteX46" fmla="*/ 50600 w 1372365"/>
                <a:gd name="connsiteY46" fmla="*/ 238416 h 626656"/>
                <a:gd name="connsiteX47" fmla="*/ 60641 w 1372365"/>
                <a:gd name="connsiteY47" fmla="*/ 177165 h 626656"/>
                <a:gd name="connsiteX48" fmla="*/ 96836 w 1372365"/>
                <a:gd name="connsiteY48" fmla="*/ 148590 h 626656"/>
                <a:gd name="connsiteX49" fmla="*/ 159701 w 1372365"/>
                <a:gd name="connsiteY49" fmla="*/ 114300 h 626656"/>
                <a:gd name="connsiteX50" fmla="*/ 159602 w 1372365"/>
                <a:gd name="connsiteY50" fmla="*/ 112176 h 626656"/>
                <a:gd name="connsiteX51" fmla="*/ 218757 w 1372365"/>
                <a:gd name="connsiteY51" fmla="*/ 139065 h 626656"/>
                <a:gd name="connsiteX52" fmla="*/ 253047 w 1372365"/>
                <a:gd name="connsiteY52" fmla="*/ 110490 h 626656"/>
                <a:gd name="connsiteX53" fmla="*/ 253047 w 1372365"/>
                <a:gd name="connsiteY53" fmla="*/ 76200 h 626656"/>
                <a:gd name="connsiteX54" fmla="*/ 390207 w 1372365"/>
                <a:gd name="connsiteY54" fmla="*/ 64770 h 626656"/>
                <a:gd name="connsiteX55" fmla="*/ 576897 w 1372365"/>
                <a:gd name="connsiteY55" fmla="*/ 100965 h 626656"/>
                <a:gd name="connsiteX56" fmla="*/ 695007 w 1372365"/>
                <a:gd name="connsiteY56" fmla="*/ 51435 h 626656"/>
                <a:gd name="connsiteX57" fmla="*/ 744537 w 1372365"/>
                <a:gd name="connsiteY57" fmla="*/ 0 h 626656"/>
                <a:gd name="connsiteX0" fmla="*/ 744537 w 1372365"/>
                <a:gd name="connsiteY0" fmla="*/ 0 h 626656"/>
                <a:gd name="connsiteX1" fmla="*/ 803592 w 1372365"/>
                <a:gd name="connsiteY1" fmla="*/ 70485 h 626656"/>
                <a:gd name="connsiteX2" fmla="*/ 845502 w 1372365"/>
                <a:gd name="connsiteY2" fmla="*/ 70485 h 626656"/>
                <a:gd name="connsiteX3" fmla="*/ 865008 w 1372365"/>
                <a:gd name="connsiteY3" fmla="*/ 84356 h 626656"/>
                <a:gd name="connsiteX4" fmla="*/ 837881 w 1372365"/>
                <a:gd name="connsiteY4" fmla="*/ 165735 h 626656"/>
                <a:gd name="connsiteX5" fmla="*/ 885506 w 1372365"/>
                <a:gd name="connsiteY5" fmla="*/ 200025 h 626656"/>
                <a:gd name="connsiteX6" fmla="*/ 855026 w 1372365"/>
                <a:gd name="connsiteY6" fmla="*/ 211455 h 626656"/>
                <a:gd name="connsiteX7" fmla="*/ 862646 w 1372365"/>
                <a:gd name="connsiteY7" fmla="*/ 274320 h 626656"/>
                <a:gd name="connsiteX8" fmla="*/ 875981 w 1372365"/>
                <a:gd name="connsiteY8" fmla="*/ 314325 h 626656"/>
                <a:gd name="connsiteX9" fmla="*/ 946466 w 1372365"/>
                <a:gd name="connsiteY9" fmla="*/ 365760 h 626656"/>
                <a:gd name="connsiteX10" fmla="*/ 1018856 w 1372365"/>
                <a:gd name="connsiteY10" fmla="*/ 384810 h 626656"/>
                <a:gd name="connsiteX11" fmla="*/ 1077911 w 1372365"/>
                <a:gd name="connsiteY11" fmla="*/ 289560 h 626656"/>
                <a:gd name="connsiteX12" fmla="*/ 1133156 w 1372365"/>
                <a:gd name="connsiteY12" fmla="*/ 337185 h 626656"/>
                <a:gd name="connsiteX13" fmla="*/ 1133156 w 1372365"/>
                <a:gd name="connsiteY13" fmla="*/ 299085 h 626656"/>
                <a:gd name="connsiteX14" fmla="*/ 1176971 w 1372365"/>
                <a:gd name="connsiteY14" fmla="*/ 259080 h 626656"/>
                <a:gd name="connsiteX15" fmla="*/ 1205643 w 1372365"/>
                <a:gd name="connsiteY15" fmla="*/ 264932 h 626656"/>
                <a:gd name="connsiteX16" fmla="*/ 1256981 w 1372365"/>
                <a:gd name="connsiteY16" fmla="*/ 337185 h 626656"/>
                <a:gd name="connsiteX17" fmla="*/ 1266506 w 1372365"/>
                <a:gd name="connsiteY17" fmla="*/ 382905 h 626656"/>
                <a:gd name="connsiteX18" fmla="*/ 1336991 w 1372365"/>
                <a:gd name="connsiteY18" fmla="*/ 491490 h 626656"/>
                <a:gd name="connsiteX19" fmla="*/ 1372365 w 1372365"/>
                <a:gd name="connsiteY19" fmla="*/ 535992 h 626656"/>
                <a:gd name="connsiteX20" fmla="*/ 1323177 w 1372365"/>
                <a:gd name="connsiteY20" fmla="*/ 558076 h 626656"/>
                <a:gd name="connsiteX21" fmla="*/ 1214592 w 1372365"/>
                <a:gd name="connsiteY21" fmla="*/ 586651 h 626656"/>
                <a:gd name="connsiteX22" fmla="*/ 1187922 w 1372365"/>
                <a:gd name="connsiteY22" fmla="*/ 506641 h 626656"/>
                <a:gd name="connsiteX23" fmla="*/ 1083147 w 1372365"/>
                <a:gd name="connsiteY23" fmla="*/ 519976 h 626656"/>
                <a:gd name="connsiteX24" fmla="*/ 1031712 w 1372365"/>
                <a:gd name="connsiteY24" fmla="*/ 556171 h 626656"/>
                <a:gd name="connsiteX25" fmla="*/ 1054572 w 1372365"/>
                <a:gd name="connsiteY25" fmla="*/ 592366 h 626656"/>
                <a:gd name="connsiteX26" fmla="*/ 987897 w 1372365"/>
                <a:gd name="connsiteY26" fmla="*/ 580936 h 626656"/>
                <a:gd name="connsiteX27" fmla="*/ 945987 w 1372365"/>
                <a:gd name="connsiteY27" fmla="*/ 626656 h 626656"/>
                <a:gd name="connsiteX28" fmla="*/ 944208 w 1372365"/>
                <a:gd name="connsiteY28" fmla="*/ 626042 h 626656"/>
                <a:gd name="connsiteX29" fmla="*/ 910271 w 1372365"/>
                <a:gd name="connsiteY29" fmla="*/ 529590 h 626656"/>
                <a:gd name="connsiteX30" fmla="*/ 870266 w 1372365"/>
                <a:gd name="connsiteY30" fmla="*/ 480060 h 626656"/>
                <a:gd name="connsiteX31" fmla="*/ 782636 w 1372365"/>
                <a:gd name="connsiteY31" fmla="*/ 441960 h 626656"/>
                <a:gd name="connsiteX32" fmla="*/ 698816 w 1372365"/>
                <a:gd name="connsiteY32" fmla="*/ 422910 h 626656"/>
                <a:gd name="connsiteX33" fmla="*/ 567371 w 1372365"/>
                <a:gd name="connsiteY33" fmla="*/ 462915 h 626656"/>
                <a:gd name="connsiteX34" fmla="*/ 468311 w 1372365"/>
                <a:gd name="connsiteY34" fmla="*/ 443865 h 626656"/>
                <a:gd name="connsiteX35" fmla="*/ 465307 w 1372365"/>
                <a:gd name="connsiteY35" fmla="*/ 452307 h 626656"/>
                <a:gd name="connsiteX36" fmla="*/ 422591 w 1372365"/>
                <a:gd name="connsiteY36" fmla="*/ 394335 h 626656"/>
                <a:gd name="connsiteX37" fmla="*/ 373061 w 1372365"/>
                <a:gd name="connsiteY37" fmla="*/ 348615 h 626656"/>
                <a:gd name="connsiteX38" fmla="*/ 270191 w 1372365"/>
                <a:gd name="connsiteY38" fmla="*/ 304800 h 626656"/>
                <a:gd name="connsiteX39" fmla="*/ 150176 w 1372365"/>
                <a:gd name="connsiteY39" fmla="*/ 243840 h 626656"/>
                <a:gd name="connsiteX40" fmla="*/ 81596 w 1372365"/>
                <a:gd name="connsiteY40" fmla="*/ 245745 h 626656"/>
                <a:gd name="connsiteX41" fmla="*/ 0 w 1372365"/>
                <a:gd name="connsiteY41" fmla="*/ 227200 h 626656"/>
                <a:gd name="connsiteX42" fmla="*/ 88 w 1372365"/>
                <a:gd name="connsiteY42" fmla="*/ 226935 h 626656"/>
                <a:gd name="connsiteX43" fmla="*/ 50600 w 1372365"/>
                <a:gd name="connsiteY43" fmla="*/ 238416 h 626656"/>
                <a:gd name="connsiteX44" fmla="*/ 60641 w 1372365"/>
                <a:gd name="connsiteY44" fmla="*/ 177165 h 626656"/>
                <a:gd name="connsiteX45" fmla="*/ 96836 w 1372365"/>
                <a:gd name="connsiteY45" fmla="*/ 148590 h 626656"/>
                <a:gd name="connsiteX46" fmla="*/ 159701 w 1372365"/>
                <a:gd name="connsiteY46" fmla="*/ 114300 h 626656"/>
                <a:gd name="connsiteX47" fmla="*/ 159602 w 1372365"/>
                <a:gd name="connsiteY47" fmla="*/ 112176 h 626656"/>
                <a:gd name="connsiteX48" fmla="*/ 218757 w 1372365"/>
                <a:gd name="connsiteY48" fmla="*/ 139065 h 626656"/>
                <a:gd name="connsiteX49" fmla="*/ 253047 w 1372365"/>
                <a:gd name="connsiteY49" fmla="*/ 110490 h 626656"/>
                <a:gd name="connsiteX50" fmla="*/ 253047 w 1372365"/>
                <a:gd name="connsiteY50" fmla="*/ 76200 h 626656"/>
                <a:gd name="connsiteX51" fmla="*/ 390207 w 1372365"/>
                <a:gd name="connsiteY51" fmla="*/ 64770 h 626656"/>
                <a:gd name="connsiteX52" fmla="*/ 576897 w 1372365"/>
                <a:gd name="connsiteY52" fmla="*/ 100965 h 626656"/>
                <a:gd name="connsiteX53" fmla="*/ 695007 w 1372365"/>
                <a:gd name="connsiteY53" fmla="*/ 51435 h 626656"/>
                <a:gd name="connsiteX54" fmla="*/ 744537 w 1372365"/>
                <a:gd name="connsiteY54" fmla="*/ 0 h 626656"/>
                <a:gd name="connsiteX0" fmla="*/ 744942 w 1372770"/>
                <a:gd name="connsiteY0" fmla="*/ 0 h 626656"/>
                <a:gd name="connsiteX1" fmla="*/ 803997 w 1372770"/>
                <a:gd name="connsiteY1" fmla="*/ 70485 h 626656"/>
                <a:gd name="connsiteX2" fmla="*/ 845907 w 1372770"/>
                <a:gd name="connsiteY2" fmla="*/ 70485 h 626656"/>
                <a:gd name="connsiteX3" fmla="*/ 865413 w 1372770"/>
                <a:gd name="connsiteY3" fmla="*/ 84356 h 626656"/>
                <a:gd name="connsiteX4" fmla="*/ 838286 w 1372770"/>
                <a:gd name="connsiteY4" fmla="*/ 165735 h 626656"/>
                <a:gd name="connsiteX5" fmla="*/ 885911 w 1372770"/>
                <a:gd name="connsiteY5" fmla="*/ 200025 h 626656"/>
                <a:gd name="connsiteX6" fmla="*/ 855431 w 1372770"/>
                <a:gd name="connsiteY6" fmla="*/ 211455 h 626656"/>
                <a:gd name="connsiteX7" fmla="*/ 863051 w 1372770"/>
                <a:gd name="connsiteY7" fmla="*/ 274320 h 626656"/>
                <a:gd name="connsiteX8" fmla="*/ 876386 w 1372770"/>
                <a:gd name="connsiteY8" fmla="*/ 314325 h 626656"/>
                <a:gd name="connsiteX9" fmla="*/ 946871 w 1372770"/>
                <a:gd name="connsiteY9" fmla="*/ 365760 h 626656"/>
                <a:gd name="connsiteX10" fmla="*/ 1019261 w 1372770"/>
                <a:gd name="connsiteY10" fmla="*/ 384810 h 626656"/>
                <a:gd name="connsiteX11" fmla="*/ 1078316 w 1372770"/>
                <a:gd name="connsiteY11" fmla="*/ 289560 h 626656"/>
                <a:gd name="connsiteX12" fmla="*/ 1133561 w 1372770"/>
                <a:gd name="connsiteY12" fmla="*/ 337185 h 626656"/>
                <a:gd name="connsiteX13" fmla="*/ 1133561 w 1372770"/>
                <a:gd name="connsiteY13" fmla="*/ 299085 h 626656"/>
                <a:gd name="connsiteX14" fmla="*/ 1177376 w 1372770"/>
                <a:gd name="connsiteY14" fmla="*/ 259080 h 626656"/>
                <a:gd name="connsiteX15" fmla="*/ 1206048 w 1372770"/>
                <a:gd name="connsiteY15" fmla="*/ 264932 h 626656"/>
                <a:gd name="connsiteX16" fmla="*/ 1257386 w 1372770"/>
                <a:gd name="connsiteY16" fmla="*/ 337185 h 626656"/>
                <a:gd name="connsiteX17" fmla="*/ 1266911 w 1372770"/>
                <a:gd name="connsiteY17" fmla="*/ 382905 h 626656"/>
                <a:gd name="connsiteX18" fmla="*/ 1337396 w 1372770"/>
                <a:gd name="connsiteY18" fmla="*/ 491490 h 626656"/>
                <a:gd name="connsiteX19" fmla="*/ 1372770 w 1372770"/>
                <a:gd name="connsiteY19" fmla="*/ 535992 h 626656"/>
                <a:gd name="connsiteX20" fmla="*/ 1323582 w 1372770"/>
                <a:gd name="connsiteY20" fmla="*/ 558076 h 626656"/>
                <a:gd name="connsiteX21" fmla="*/ 1214997 w 1372770"/>
                <a:gd name="connsiteY21" fmla="*/ 586651 h 626656"/>
                <a:gd name="connsiteX22" fmla="*/ 1188327 w 1372770"/>
                <a:gd name="connsiteY22" fmla="*/ 506641 h 626656"/>
                <a:gd name="connsiteX23" fmla="*/ 1083552 w 1372770"/>
                <a:gd name="connsiteY23" fmla="*/ 519976 h 626656"/>
                <a:gd name="connsiteX24" fmla="*/ 1032117 w 1372770"/>
                <a:gd name="connsiteY24" fmla="*/ 556171 h 626656"/>
                <a:gd name="connsiteX25" fmla="*/ 1054977 w 1372770"/>
                <a:gd name="connsiteY25" fmla="*/ 592366 h 626656"/>
                <a:gd name="connsiteX26" fmla="*/ 988302 w 1372770"/>
                <a:gd name="connsiteY26" fmla="*/ 580936 h 626656"/>
                <a:gd name="connsiteX27" fmla="*/ 946392 w 1372770"/>
                <a:gd name="connsiteY27" fmla="*/ 626656 h 626656"/>
                <a:gd name="connsiteX28" fmla="*/ 944613 w 1372770"/>
                <a:gd name="connsiteY28" fmla="*/ 626042 h 626656"/>
                <a:gd name="connsiteX29" fmla="*/ 910676 w 1372770"/>
                <a:gd name="connsiteY29" fmla="*/ 529590 h 626656"/>
                <a:gd name="connsiteX30" fmla="*/ 870671 w 1372770"/>
                <a:gd name="connsiteY30" fmla="*/ 480060 h 626656"/>
                <a:gd name="connsiteX31" fmla="*/ 783041 w 1372770"/>
                <a:gd name="connsiteY31" fmla="*/ 441960 h 626656"/>
                <a:gd name="connsiteX32" fmla="*/ 699221 w 1372770"/>
                <a:gd name="connsiteY32" fmla="*/ 422910 h 626656"/>
                <a:gd name="connsiteX33" fmla="*/ 567776 w 1372770"/>
                <a:gd name="connsiteY33" fmla="*/ 462915 h 626656"/>
                <a:gd name="connsiteX34" fmla="*/ 468716 w 1372770"/>
                <a:gd name="connsiteY34" fmla="*/ 443865 h 626656"/>
                <a:gd name="connsiteX35" fmla="*/ 465712 w 1372770"/>
                <a:gd name="connsiteY35" fmla="*/ 452307 h 626656"/>
                <a:gd name="connsiteX36" fmla="*/ 422996 w 1372770"/>
                <a:gd name="connsiteY36" fmla="*/ 394335 h 626656"/>
                <a:gd name="connsiteX37" fmla="*/ 373466 w 1372770"/>
                <a:gd name="connsiteY37" fmla="*/ 348615 h 626656"/>
                <a:gd name="connsiteX38" fmla="*/ 270596 w 1372770"/>
                <a:gd name="connsiteY38" fmla="*/ 304800 h 626656"/>
                <a:gd name="connsiteX39" fmla="*/ 150581 w 1372770"/>
                <a:gd name="connsiteY39" fmla="*/ 243840 h 626656"/>
                <a:gd name="connsiteX40" fmla="*/ 82001 w 1372770"/>
                <a:gd name="connsiteY40" fmla="*/ 245745 h 626656"/>
                <a:gd name="connsiteX41" fmla="*/ 405 w 1372770"/>
                <a:gd name="connsiteY41" fmla="*/ 227200 h 626656"/>
                <a:gd name="connsiteX42" fmla="*/ 51005 w 1372770"/>
                <a:gd name="connsiteY42" fmla="*/ 238416 h 626656"/>
                <a:gd name="connsiteX43" fmla="*/ 61046 w 1372770"/>
                <a:gd name="connsiteY43" fmla="*/ 177165 h 626656"/>
                <a:gd name="connsiteX44" fmla="*/ 97241 w 1372770"/>
                <a:gd name="connsiteY44" fmla="*/ 148590 h 626656"/>
                <a:gd name="connsiteX45" fmla="*/ 160106 w 1372770"/>
                <a:gd name="connsiteY45" fmla="*/ 114300 h 626656"/>
                <a:gd name="connsiteX46" fmla="*/ 160007 w 1372770"/>
                <a:gd name="connsiteY46" fmla="*/ 112176 h 626656"/>
                <a:gd name="connsiteX47" fmla="*/ 219162 w 1372770"/>
                <a:gd name="connsiteY47" fmla="*/ 139065 h 626656"/>
                <a:gd name="connsiteX48" fmla="*/ 253452 w 1372770"/>
                <a:gd name="connsiteY48" fmla="*/ 110490 h 626656"/>
                <a:gd name="connsiteX49" fmla="*/ 253452 w 1372770"/>
                <a:gd name="connsiteY49" fmla="*/ 76200 h 626656"/>
                <a:gd name="connsiteX50" fmla="*/ 390612 w 1372770"/>
                <a:gd name="connsiteY50" fmla="*/ 64770 h 626656"/>
                <a:gd name="connsiteX51" fmla="*/ 577302 w 1372770"/>
                <a:gd name="connsiteY51" fmla="*/ 100965 h 626656"/>
                <a:gd name="connsiteX52" fmla="*/ 695412 w 1372770"/>
                <a:gd name="connsiteY52" fmla="*/ 51435 h 626656"/>
                <a:gd name="connsiteX53" fmla="*/ 744942 w 1372770"/>
                <a:gd name="connsiteY53" fmla="*/ 0 h 626656"/>
                <a:gd name="connsiteX0" fmla="*/ 693937 w 1321765"/>
                <a:gd name="connsiteY0" fmla="*/ 0 h 626656"/>
                <a:gd name="connsiteX1" fmla="*/ 752992 w 1321765"/>
                <a:gd name="connsiteY1" fmla="*/ 70485 h 626656"/>
                <a:gd name="connsiteX2" fmla="*/ 794902 w 1321765"/>
                <a:gd name="connsiteY2" fmla="*/ 70485 h 626656"/>
                <a:gd name="connsiteX3" fmla="*/ 814408 w 1321765"/>
                <a:gd name="connsiteY3" fmla="*/ 84356 h 626656"/>
                <a:gd name="connsiteX4" fmla="*/ 787281 w 1321765"/>
                <a:gd name="connsiteY4" fmla="*/ 165735 h 626656"/>
                <a:gd name="connsiteX5" fmla="*/ 834906 w 1321765"/>
                <a:gd name="connsiteY5" fmla="*/ 200025 h 626656"/>
                <a:gd name="connsiteX6" fmla="*/ 804426 w 1321765"/>
                <a:gd name="connsiteY6" fmla="*/ 211455 h 626656"/>
                <a:gd name="connsiteX7" fmla="*/ 812046 w 1321765"/>
                <a:gd name="connsiteY7" fmla="*/ 274320 h 626656"/>
                <a:gd name="connsiteX8" fmla="*/ 825381 w 1321765"/>
                <a:gd name="connsiteY8" fmla="*/ 314325 h 626656"/>
                <a:gd name="connsiteX9" fmla="*/ 895866 w 1321765"/>
                <a:gd name="connsiteY9" fmla="*/ 365760 h 626656"/>
                <a:gd name="connsiteX10" fmla="*/ 968256 w 1321765"/>
                <a:gd name="connsiteY10" fmla="*/ 384810 h 626656"/>
                <a:gd name="connsiteX11" fmla="*/ 1027311 w 1321765"/>
                <a:gd name="connsiteY11" fmla="*/ 289560 h 626656"/>
                <a:gd name="connsiteX12" fmla="*/ 1082556 w 1321765"/>
                <a:gd name="connsiteY12" fmla="*/ 337185 h 626656"/>
                <a:gd name="connsiteX13" fmla="*/ 1082556 w 1321765"/>
                <a:gd name="connsiteY13" fmla="*/ 299085 h 626656"/>
                <a:gd name="connsiteX14" fmla="*/ 1126371 w 1321765"/>
                <a:gd name="connsiteY14" fmla="*/ 259080 h 626656"/>
                <a:gd name="connsiteX15" fmla="*/ 1155043 w 1321765"/>
                <a:gd name="connsiteY15" fmla="*/ 264932 h 626656"/>
                <a:gd name="connsiteX16" fmla="*/ 1206381 w 1321765"/>
                <a:gd name="connsiteY16" fmla="*/ 337185 h 626656"/>
                <a:gd name="connsiteX17" fmla="*/ 1215906 w 1321765"/>
                <a:gd name="connsiteY17" fmla="*/ 382905 h 626656"/>
                <a:gd name="connsiteX18" fmla="*/ 1286391 w 1321765"/>
                <a:gd name="connsiteY18" fmla="*/ 491490 h 626656"/>
                <a:gd name="connsiteX19" fmla="*/ 1321765 w 1321765"/>
                <a:gd name="connsiteY19" fmla="*/ 535992 h 626656"/>
                <a:gd name="connsiteX20" fmla="*/ 1272577 w 1321765"/>
                <a:gd name="connsiteY20" fmla="*/ 558076 h 626656"/>
                <a:gd name="connsiteX21" fmla="*/ 1163992 w 1321765"/>
                <a:gd name="connsiteY21" fmla="*/ 586651 h 626656"/>
                <a:gd name="connsiteX22" fmla="*/ 1137322 w 1321765"/>
                <a:gd name="connsiteY22" fmla="*/ 506641 h 626656"/>
                <a:gd name="connsiteX23" fmla="*/ 1032547 w 1321765"/>
                <a:gd name="connsiteY23" fmla="*/ 519976 h 626656"/>
                <a:gd name="connsiteX24" fmla="*/ 981112 w 1321765"/>
                <a:gd name="connsiteY24" fmla="*/ 556171 h 626656"/>
                <a:gd name="connsiteX25" fmla="*/ 1003972 w 1321765"/>
                <a:gd name="connsiteY25" fmla="*/ 592366 h 626656"/>
                <a:gd name="connsiteX26" fmla="*/ 937297 w 1321765"/>
                <a:gd name="connsiteY26" fmla="*/ 580936 h 626656"/>
                <a:gd name="connsiteX27" fmla="*/ 895387 w 1321765"/>
                <a:gd name="connsiteY27" fmla="*/ 626656 h 626656"/>
                <a:gd name="connsiteX28" fmla="*/ 893608 w 1321765"/>
                <a:gd name="connsiteY28" fmla="*/ 626042 h 626656"/>
                <a:gd name="connsiteX29" fmla="*/ 859671 w 1321765"/>
                <a:gd name="connsiteY29" fmla="*/ 529590 h 626656"/>
                <a:gd name="connsiteX30" fmla="*/ 819666 w 1321765"/>
                <a:gd name="connsiteY30" fmla="*/ 480060 h 626656"/>
                <a:gd name="connsiteX31" fmla="*/ 732036 w 1321765"/>
                <a:gd name="connsiteY31" fmla="*/ 441960 h 626656"/>
                <a:gd name="connsiteX32" fmla="*/ 648216 w 1321765"/>
                <a:gd name="connsiteY32" fmla="*/ 422910 h 626656"/>
                <a:gd name="connsiteX33" fmla="*/ 516771 w 1321765"/>
                <a:gd name="connsiteY33" fmla="*/ 462915 h 626656"/>
                <a:gd name="connsiteX34" fmla="*/ 417711 w 1321765"/>
                <a:gd name="connsiteY34" fmla="*/ 443865 h 626656"/>
                <a:gd name="connsiteX35" fmla="*/ 414707 w 1321765"/>
                <a:gd name="connsiteY35" fmla="*/ 452307 h 626656"/>
                <a:gd name="connsiteX36" fmla="*/ 371991 w 1321765"/>
                <a:gd name="connsiteY36" fmla="*/ 394335 h 626656"/>
                <a:gd name="connsiteX37" fmla="*/ 322461 w 1321765"/>
                <a:gd name="connsiteY37" fmla="*/ 348615 h 626656"/>
                <a:gd name="connsiteX38" fmla="*/ 219591 w 1321765"/>
                <a:gd name="connsiteY38" fmla="*/ 304800 h 626656"/>
                <a:gd name="connsiteX39" fmla="*/ 99576 w 1321765"/>
                <a:gd name="connsiteY39" fmla="*/ 243840 h 626656"/>
                <a:gd name="connsiteX40" fmla="*/ 30996 w 1321765"/>
                <a:gd name="connsiteY40" fmla="*/ 245745 h 626656"/>
                <a:gd name="connsiteX41" fmla="*/ 0 w 1321765"/>
                <a:gd name="connsiteY41" fmla="*/ 238416 h 626656"/>
                <a:gd name="connsiteX42" fmla="*/ 10041 w 1321765"/>
                <a:gd name="connsiteY42" fmla="*/ 177165 h 626656"/>
                <a:gd name="connsiteX43" fmla="*/ 46236 w 1321765"/>
                <a:gd name="connsiteY43" fmla="*/ 148590 h 626656"/>
                <a:gd name="connsiteX44" fmla="*/ 109101 w 1321765"/>
                <a:gd name="connsiteY44" fmla="*/ 114300 h 626656"/>
                <a:gd name="connsiteX45" fmla="*/ 109002 w 1321765"/>
                <a:gd name="connsiteY45" fmla="*/ 112176 h 626656"/>
                <a:gd name="connsiteX46" fmla="*/ 168157 w 1321765"/>
                <a:gd name="connsiteY46" fmla="*/ 139065 h 626656"/>
                <a:gd name="connsiteX47" fmla="*/ 202447 w 1321765"/>
                <a:gd name="connsiteY47" fmla="*/ 110490 h 626656"/>
                <a:gd name="connsiteX48" fmla="*/ 202447 w 1321765"/>
                <a:gd name="connsiteY48" fmla="*/ 76200 h 626656"/>
                <a:gd name="connsiteX49" fmla="*/ 339607 w 1321765"/>
                <a:gd name="connsiteY49" fmla="*/ 64770 h 626656"/>
                <a:gd name="connsiteX50" fmla="*/ 526297 w 1321765"/>
                <a:gd name="connsiteY50" fmla="*/ 100965 h 626656"/>
                <a:gd name="connsiteX51" fmla="*/ 644407 w 1321765"/>
                <a:gd name="connsiteY51" fmla="*/ 51435 h 626656"/>
                <a:gd name="connsiteX52" fmla="*/ 693937 w 1321765"/>
                <a:gd name="connsiteY52" fmla="*/ 0 h 62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21765" h="626656">
                  <a:moveTo>
                    <a:pt x="693937" y="0"/>
                  </a:moveTo>
                  <a:lnTo>
                    <a:pt x="752992" y="70485"/>
                  </a:lnTo>
                  <a:lnTo>
                    <a:pt x="794902" y="70485"/>
                  </a:lnTo>
                  <a:lnTo>
                    <a:pt x="814408" y="84356"/>
                  </a:lnTo>
                  <a:lnTo>
                    <a:pt x="787281" y="165735"/>
                  </a:lnTo>
                  <a:lnTo>
                    <a:pt x="834906" y="200025"/>
                  </a:lnTo>
                  <a:lnTo>
                    <a:pt x="804426" y="211455"/>
                  </a:lnTo>
                  <a:lnTo>
                    <a:pt x="812046" y="274320"/>
                  </a:lnTo>
                  <a:lnTo>
                    <a:pt x="825381" y="314325"/>
                  </a:lnTo>
                  <a:lnTo>
                    <a:pt x="895866" y="365760"/>
                  </a:lnTo>
                  <a:lnTo>
                    <a:pt x="968256" y="384810"/>
                  </a:lnTo>
                  <a:lnTo>
                    <a:pt x="1027311" y="289560"/>
                  </a:lnTo>
                  <a:lnTo>
                    <a:pt x="1082556" y="337185"/>
                  </a:lnTo>
                  <a:lnTo>
                    <a:pt x="1082556" y="299085"/>
                  </a:lnTo>
                  <a:lnTo>
                    <a:pt x="1126371" y="259080"/>
                  </a:lnTo>
                  <a:lnTo>
                    <a:pt x="1155043" y="264932"/>
                  </a:lnTo>
                  <a:lnTo>
                    <a:pt x="1206381" y="337185"/>
                  </a:lnTo>
                  <a:lnTo>
                    <a:pt x="1215906" y="382905"/>
                  </a:lnTo>
                  <a:lnTo>
                    <a:pt x="1286391" y="491490"/>
                  </a:lnTo>
                  <a:lnTo>
                    <a:pt x="1321765" y="535992"/>
                  </a:lnTo>
                  <a:lnTo>
                    <a:pt x="1272577" y="558076"/>
                  </a:lnTo>
                  <a:lnTo>
                    <a:pt x="1163992" y="586651"/>
                  </a:lnTo>
                  <a:lnTo>
                    <a:pt x="1137322" y="506641"/>
                  </a:lnTo>
                  <a:lnTo>
                    <a:pt x="1032547" y="519976"/>
                  </a:lnTo>
                  <a:lnTo>
                    <a:pt x="981112" y="556171"/>
                  </a:lnTo>
                  <a:lnTo>
                    <a:pt x="1003972" y="592366"/>
                  </a:lnTo>
                  <a:lnTo>
                    <a:pt x="937297" y="580936"/>
                  </a:lnTo>
                  <a:lnTo>
                    <a:pt x="895387" y="626656"/>
                  </a:lnTo>
                  <a:lnTo>
                    <a:pt x="893608" y="626042"/>
                  </a:lnTo>
                  <a:lnTo>
                    <a:pt x="859671" y="529590"/>
                  </a:lnTo>
                  <a:lnTo>
                    <a:pt x="819666" y="480060"/>
                  </a:lnTo>
                  <a:lnTo>
                    <a:pt x="732036" y="441960"/>
                  </a:lnTo>
                  <a:lnTo>
                    <a:pt x="648216" y="422910"/>
                  </a:lnTo>
                  <a:lnTo>
                    <a:pt x="516771" y="462915"/>
                  </a:lnTo>
                  <a:lnTo>
                    <a:pt x="417711" y="443865"/>
                  </a:lnTo>
                  <a:lnTo>
                    <a:pt x="414707" y="452307"/>
                  </a:lnTo>
                  <a:lnTo>
                    <a:pt x="371991" y="394335"/>
                  </a:lnTo>
                  <a:lnTo>
                    <a:pt x="322461" y="348615"/>
                  </a:lnTo>
                  <a:lnTo>
                    <a:pt x="219591" y="304800"/>
                  </a:lnTo>
                  <a:lnTo>
                    <a:pt x="99576" y="243840"/>
                  </a:lnTo>
                  <a:lnTo>
                    <a:pt x="30996" y="245745"/>
                  </a:lnTo>
                  <a:lnTo>
                    <a:pt x="0" y="238416"/>
                  </a:lnTo>
                  <a:lnTo>
                    <a:pt x="10041" y="177165"/>
                  </a:lnTo>
                  <a:lnTo>
                    <a:pt x="46236" y="148590"/>
                  </a:lnTo>
                  <a:lnTo>
                    <a:pt x="109101" y="114300"/>
                  </a:lnTo>
                  <a:lnTo>
                    <a:pt x="109002" y="112176"/>
                  </a:lnTo>
                  <a:lnTo>
                    <a:pt x="168157" y="139065"/>
                  </a:lnTo>
                  <a:lnTo>
                    <a:pt x="202447" y="110490"/>
                  </a:lnTo>
                  <a:lnTo>
                    <a:pt x="202447" y="76200"/>
                  </a:lnTo>
                  <a:lnTo>
                    <a:pt x="339607" y="64770"/>
                  </a:lnTo>
                  <a:lnTo>
                    <a:pt x="526297" y="100965"/>
                  </a:lnTo>
                  <a:lnTo>
                    <a:pt x="644407" y="51435"/>
                  </a:lnTo>
                  <a:lnTo>
                    <a:pt x="693937" y="0"/>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80000" bIns="72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Jabłonna</a:t>
              </a:r>
            </a:p>
          </p:txBody>
        </p:sp>
        <p:sp>
          <p:nvSpPr>
            <p:cNvPr id="60" name="Izabelin">
              <a:extLst>
                <a:ext uri="{FF2B5EF4-FFF2-40B4-BE49-F238E27FC236}">
                  <a16:creationId xmlns:a16="http://schemas.microsoft.com/office/drawing/2014/main" id="{864CA846-1B62-A56D-1A5D-43790D0191A2}"/>
                </a:ext>
              </a:extLst>
            </p:cNvPr>
            <p:cNvSpPr>
              <a:spLocks/>
            </p:cNvSpPr>
            <p:nvPr/>
          </p:nvSpPr>
          <p:spPr>
            <a:xfrm>
              <a:off x="4806355" y="2519651"/>
              <a:ext cx="1069235" cy="557172"/>
            </a:xfrm>
            <a:custGeom>
              <a:avLst/>
              <a:gdLst>
                <a:gd name="connsiteX0" fmla="*/ 494967 w 1053132"/>
                <a:gd name="connsiteY0" fmla="*/ 0 h 548781"/>
                <a:gd name="connsiteX1" fmla="*/ 616887 w 1053132"/>
                <a:gd name="connsiteY1" fmla="*/ 43815 h 548781"/>
                <a:gd name="connsiteX2" fmla="*/ 755952 w 1053132"/>
                <a:gd name="connsiteY2" fmla="*/ 148590 h 548781"/>
                <a:gd name="connsiteX3" fmla="*/ 875967 w 1053132"/>
                <a:gd name="connsiteY3" fmla="*/ 161925 h 548781"/>
                <a:gd name="connsiteX4" fmla="*/ 963597 w 1053132"/>
                <a:gd name="connsiteY4" fmla="*/ 236220 h 548781"/>
                <a:gd name="connsiteX5" fmla="*/ 988362 w 1053132"/>
                <a:gd name="connsiteY5" fmla="*/ 232410 h 548781"/>
                <a:gd name="connsiteX6" fmla="*/ 1053132 w 1053132"/>
                <a:gd name="connsiteY6" fmla="*/ 281940 h 548781"/>
                <a:gd name="connsiteX7" fmla="*/ 978837 w 1053132"/>
                <a:gd name="connsiteY7" fmla="*/ 280035 h 548781"/>
                <a:gd name="connsiteX8" fmla="*/ 1009317 w 1053132"/>
                <a:gd name="connsiteY8" fmla="*/ 321945 h 548781"/>
                <a:gd name="connsiteX9" fmla="*/ 988362 w 1053132"/>
                <a:gd name="connsiteY9" fmla="*/ 400050 h 548781"/>
                <a:gd name="connsiteX10" fmla="*/ 988362 w 1053132"/>
                <a:gd name="connsiteY10" fmla="*/ 547425 h 548781"/>
                <a:gd name="connsiteX11" fmla="*/ 935355 w 1053132"/>
                <a:gd name="connsiteY11" fmla="*/ 516396 h 548781"/>
                <a:gd name="connsiteX12" fmla="*/ 864870 w 1053132"/>
                <a:gd name="connsiteY12" fmla="*/ 472581 h 548781"/>
                <a:gd name="connsiteX13" fmla="*/ 807720 w 1053132"/>
                <a:gd name="connsiteY13" fmla="*/ 474486 h 548781"/>
                <a:gd name="connsiteX14" fmla="*/ 821055 w 1053132"/>
                <a:gd name="connsiteY14" fmla="*/ 535446 h 548781"/>
                <a:gd name="connsiteX15" fmla="*/ 788670 w 1053132"/>
                <a:gd name="connsiteY15" fmla="*/ 548781 h 548781"/>
                <a:gd name="connsiteX16" fmla="*/ 725805 w 1053132"/>
                <a:gd name="connsiteY16" fmla="*/ 546876 h 548781"/>
                <a:gd name="connsiteX17" fmla="*/ 668655 w 1053132"/>
                <a:gd name="connsiteY17" fmla="*/ 525921 h 548781"/>
                <a:gd name="connsiteX18" fmla="*/ 560070 w 1053132"/>
                <a:gd name="connsiteY18" fmla="*/ 543066 h 548781"/>
                <a:gd name="connsiteX19" fmla="*/ 354330 w 1053132"/>
                <a:gd name="connsiteY19" fmla="*/ 476391 h 548781"/>
                <a:gd name="connsiteX20" fmla="*/ 342900 w 1053132"/>
                <a:gd name="connsiteY20" fmla="*/ 447816 h 548781"/>
                <a:gd name="connsiteX21" fmla="*/ 360045 w 1053132"/>
                <a:gd name="connsiteY21" fmla="*/ 419241 h 548781"/>
                <a:gd name="connsiteX22" fmla="*/ 348615 w 1053132"/>
                <a:gd name="connsiteY22" fmla="*/ 360186 h 548781"/>
                <a:gd name="connsiteX23" fmla="*/ 274320 w 1053132"/>
                <a:gd name="connsiteY23" fmla="*/ 379236 h 548781"/>
                <a:gd name="connsiteX24" fmla="*/ 201930 w 1053132"/>
                <a:gd name="connsiteY24" fmla="*/ 379236 h 548781"/>
                <a:gd name="connsiteX25" fmla="*/ 201542 w 1053132"/>
                <a:gd name="connsiteY25" fmla="*/ 383399 h 548781"/>
                <a:gd name="connsiteX26" fmla="*/ 129540 w 1053132"/>
                <a:gd name="connsiteY26" fmla="*/ 394476 h 548781"/>
                <a:gd name="connsiteX27" fmla="*/ 131445 w 1053132"/>
                <a:gd name="connsiteY27" fmla="*/ 417336 h 548781"/>
                <a:gd name="connsiteX28" fmla="*/ 32385 w 1053132"/>
                <a:gd name="connsiteY28" fmla="*/ 445911 h 548781"/>
                <a:gd name="connsiteX29" fmla="*/ 43815 w 1053132"/>
                <a:gd name="connsiteY29" fmla="*/ 390666 h 548781"/>
                <a:gd name="connsiteX30" fmla="*/ 0 w 1053132"/>
                <a:gd name="connsiteY30" fmla="*/ 394476 h 548781"/>
                <a:gd name="connsiteX31" fmla="*/ 72390 w 1053132"/>
                <a:gd name="connsiteY31" fmla="*/ 228741 h 548781"/>
                <a:gd name="connsiteX32" fmla="*/ 20872 w 1053132"/>
                <a:gd name="connsiteY32" fmla="*/ 196764 h 548781"/>
                <a:gd name="connsiteX33" fmla="*/ 22527 w 1053132"/>
                <a:gd name="connsiteY33" fmla="*/ 192405 h 548781"/>
                <a:gd name="connsiteX34" fmla="*/ 73962 w 1053132"/>
                <a:gd name="connsiteY34" fmla="*/ 156210 h 548781"/>
                <a:gd name="connsiteX35" fmla="*/ 72057 w 1053132"/>
                <a:gd name="connsiteY35" fmla="*/ 137160 h 548781"/>
                <a:gd name="connsiteX36" fmla="*/ 106347 w 1053132"/>
                <a:gd name="connsiteY36" fmla="*/ 91440 h 548781"/>
                <a:gd name="connsiteX37" fmla="*/ 218742 w 1053132"/>
                <a:gd name="connsiteY37" fmla="*/ 55245 h 548781"/>
                <a:gd name="connsiteX38" fmla="*/ 275892 w 1053132"/>
                <a:gd name="connsiteY38" fmla="*/ 11430 h 548781"/>
                <a:gd name="connsiteX39" fmla="*/ 268272 w 1053132"/>
                <a:gd name="connsiteY39" fmla="*/ 116205 h 548781"/>
                <a:gd name="connsiteX40" fmla="*/ 300657 w 1053132"/>
                <a:gd name="connsiteY40" fmla="*/ 173355 h 548781"/>
                <a:gd name="connsiteX41" fmla="*/ 313992 w 1053132"/>
                <a:gd name="connsiteY41" fmla="*/ 228600 h 548781"/>
                <a:gd name="connsiteX42" fmla="*/ 428292 w 1053132"/>
                <a:gd name="connsiteY42" fmla="*/ 222885 h 548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53132" h="548781">
                  <a:moveTo>
                    <a:pt x="494967" y="0"/>
                  </a:moveTo>
                  <a:lnTo>
                    <a:pt x="616887" y="43815"/>
                  </a:lnTo>
                  <a:lnTo>
                    <a:pt x="755952" y="148590"/>
                  </a:lnTo>
                  <a:lnTo>
                    <a:pt x="875967" y="161925"/>
                  </a:lnTo>
                  <a:lnTo>
                    <a:pt x="963597" y="236220"/>
                  </a:lnTo>
                  <a:lnTo>
                    <a:pt x="988362" y="232410"/>
                  </a:lnTo>
                  <a:lnTo>
                    <a:pt x="1053132" y="281940"/>
                  </a:lnTo>
                  <a:lnTo>
                    <a:pt x="978837" y="280035"/>
                  </a:lnTo>
                  <a:lnTo>
                    <a:pt x="1009317" y="321945"/>
                  </a:lnTo>
                  <a:lnTo>
                    <a:pt x="988362" y="400050"/>
                  </a:lnTo>
                  <a:lnTo>
                    <a:pt x="988362" y="547425"/>
                  </a:lnTo>
                  <a:lnTo>
                    <a:pt x="935355" y="516396"/>
                  </a:lnTo>
                  <a:lnTo>
                    <a:pt x="864870" y="472581"/>
                  </a:lnTo>
                  <a:lnTo>
                    <a:pt x="807720" y="474486"/>
                  </a:lnTo>
                  <a:lnTo>
                    <a:pt x="821055" y="535446"/>
                  </a:lnTo>
                  <a:lnTo>
                    <a:pt x="788670" y="548781"/>
                  </a:lnTo>
                  <a:lnTo>
                    <a:pt x="725805" y="546876"/>
                  </a:lnTo>
                  <a:lnTo>
                    <a:pt x="668655" y="525921"/>
                  </a:lnTo>
                  <a:lnTo>
                    <a:pt x="560070" y="543066"/>
                  </a:lnTo>
                  <a:lnTo>
                    <a:pt x="354330" y="476391"/>
                  </a:lnTo>
                  <a:lnTo>
                    <a:pt x="342900" y="447816"/>
                  </a:lnTo>
                  <a:lnTo>
                    <a:pt x="360045" y="419241"/>
                  </a:lnTo>
                  <a:lnTo>
                    <a:pt x="348615" y="360186"/>
                  </a:lnTo>
                  <a:lnTo>
                    <a:pt x="274320" y="379236"/>
                  </a:lnTo>
                  <a:lnTo>
                    <a:pt x="201930" y="379236"/>
                  </a:lnTo>
                  <a:lnTo>
                    <a:pt x="201542" y="383399"/>
                  </a:lnTo>
                  <a:lnTo>
                    <a:pt x="129540" y="394476"/>
                  </a:lnTo>
                  <a:lnTo>
                    <a:pt x="131445" y="417336"/>
                  </a:lnTo>
                  <a:lnTo>
                    <a:pt x="32385" y="445911"/>
                  </a:lnTo>
                  <a:lnTo>
                    <a:pt x="43815" y="390666"/>
                  </a:lnTo>
                  <a:lnTo>
                    <a:pt x="0" y="394476"/>
                  </a:lnTo>
                  <a:lnTo>
                    <a:pt x="72390" y="228741"/>
                  </a:lnTo>
                  <a:lnTo>
                    <a:pt x="20872" y="196764"/>
                  </a:lnTo>
                  <a:lnTo>
                    <a:pt x="22527" y="192405"/>
                  </a:lnTo>
                  <a:lnTo>
                    <a:pt x="73962" y="156210"/>
                  </a:lnTo>
                  <a:lnTo>
                    <a:pt x="72057" y="137160"/>
                  </a:lnTo>
                  <a:lnTo>
                    <a:pt x="106347" y="91440"/>
                  </a:lnTo>
                  <a:lnTo>
                    <a:pt x="218742" y="55245"/>
                  </a:lnTo>
                  <a:lnTo>
                    <a:pt x="275892" y="11430"/>
                  </a:lnTo>
                  <a:lnTo>
                    <a:pt x="268272" y="116205"/>
                  </a:lnTo>
                  <a:lnTo>
                    <a:pt x="300657" y="173355"/>
                  </a:lnTo>
                  <a:lnTo>
                    <a:pt x="313992" y="228600"/>
                  </a:lnTo>
                  <a:lnTo>
                    <a:pt x="428292" y="222885"/>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Izabelin</a:t>
              </a:r>
            </a:p>
          </p:txBody>
        </p:sp>
        <p:sp>
          <p:nvSpPr>
            <p:cNvPr id="61" name="Halinow">
              <a:extLst>
                <a:ext uri="{FF2B5EF4-FFF2-40B4-BE49-F238E27FC236}">
                  <a16:creationId xmlns:a16="http://schemas.microsoft.com/office/drawing/2014/main" id="{9192ECE0-992A-F45A-6806-5DAE1108883F}"/>
                </a:ext>
              </a:extLst>
            </p:cNvPr>
            <p:cNvSpPr>
              <a:spLocks/>
            </p:cNvSpPr>
            <p:nvPr/>
          </p:nvSpPr>
          <p:spPr>
            <a:xfrm>
              <a:off x="7894821" y="3026391"/>
              <a:ext cx="763981" cy="934184"/>
            </a:xfrm>
            <a:custGeom>
              <a:avLst/>
              <a:gdLst>
                <a:gd name="connsiteX0" fmla="*/ 9525 w 752475"/>
                <a:gd name="connsiteY0" fmla="*/ 462915 h 920115"/>
                <a:gd name="connsiteX1" fmla="*/ 11430 w 752475"/>
                <a:gd name="connsiteY1" fmla="*/ 424815 h 920115"/>
                <a:gd name="connsiteX2" fmla="*/ 127635 w 752475"/>
                <a:gd name="connsiteY2" fmla="*/ 388620 h 920115"/>
                <a:gd name="connsiteX3" fmla="*/ 102870 w 752475"/>
                <a:gd name="connsiteY3" fmla="*/ 316230 h 920115"/>
                <a:gd name="connsiteX4" fmla="*/ 180975 w 752475"/>
                <a:gd name="connsiteY4" fmla="*/ 308610 h 920115"/>
                <a:gd name="connsiteX5" fmla="*/ 142875 w 752475"/>
                <a:gd name="connsiteY5" fmla="*/ 270510 h 920115"/>
                <a:gd name="connsiteX6" fmla="*/ 161925 w 752475"/>
                <a:gd name="connsiteY6" fmla="*/ 226695 h 920115"/>
                <a:gd name="connsiteX7" fmla="*/ 104775 w 752475"/>
                <a:gd name="connsiteY7" fmla="*/ 234315 h 920115"/>
                <a:gd name="connsiteX8" fmla="*/ 100965 w 752475"/>
                <a:gd name="connsiteY8" fmla="*/ 201930 h 920115"/>
                <a:gd name="connsiteX9" fmla="*/ 118110 w 752475"/>
                <a:gd name="connsiteY9" fmla="*/ 179070 h 920115"/>
                <a:gd name="connsiteX10" fmla="*/ 87630 w 752475"/>
                <a:gd name="connsiteY10" fmla="*/ 154305 h 920115"/>
                <a:gd name="connsiteX11" fmla="*/ 64770 w 752475"/>
                <a:gd name="connsiteY11" fmla="*/ 154305 h 920115"/>
                <a:gd name="connsiteX12" fmla="*/ 26670 w 752475"/>
                <a:gd name="connsiteY12" fmla="*/ 198120 h 920115"/>
                <a:gd name="connsiteX13" fmla="*/ 28575 w 752475"/>
                <a:gd name="connsiteY13" fmla="*/ 97155 h 920115"/>
                <a:gd name="connsiteX14" fmla="*/ 0 w 752475"/>
                <a:gd name="connsiteY14" fmla="*/ 38100 h 920115"/>
                <a:gd name="connsiteX15" fmla="*/ 32385 w 752475"/>
                <a:gd name="connsiteY15" fmla="*/ 0 h 920115"/>
                <a:gd name="connsiteX16" fmla="*/ 89535 w 752475"/>
                <a:gd name="connsiteY16" fmla="*/ 5715 h 920115"/>
                <a:gd name="connsiteX17" fmla="*/ 142875 w 752475"/>
                <a:gd name="connsiteY17" fmla="*/ 38100 h 920115"/>
                <a:gd name="connsiteX18" fmla="*/ 188595 w 752475"/>
                <a:gd name="connsiteY18" fmla="*/ 26670 h 920115"/>
                <a:gd name="connsiteX19" fmla="*/ 278130 w 752475"/>
                <a:gd name="connsiteY19" fmla="*/ 32385 h 920115"/>
                <a:gd name="connsiteX20" fmla="*/ 401955 w 752475"/>
                <a:gd name="connsiteY20" fmla="*/ 74295 h 920115"/>
                <a:gd name="connsiteX21" fmla="*/ 407670 w 752475"/>
                <a:gd name="connsiteY21" fmla="*/ 45720 h 920115"/>
                <a:gd name="connsiteX22" fmla="*/ 501015 w 752475"/>
                <a:gd name="connsiteY22" fmla="*/ 62865 h 920115"/>
                <a:gd name="connsiteX23" fmla="*/ 497205 w 752475"/>
                <a:gd name="connsiteY23" fmla="*/ 85725 h 920115"/>
                <a:gd name="connsiteX24" fmla="*/ 590550 w 752475"/>
                <a:gd name="connsiteY24" fmla="*/ 95250 h 920115"/>
                <a:gd name="connsiteX25" fmla="*/ 525780 w 752475"/>
                <a:gd name="connsiteY25" fmla="*/ 207645 h 920115"/>
                <a:gd name="connsiteX26" fmla="*/ 596265 w 752475"/>
                <a:gd name="connsiteY26" fmla="*/ 173355 h 920115"/>
                <a:gd name="connsiteX27" fmla="*/ 617220 w 752475"/>
                <a:gd name="connsiteY27" fmla="*/ 205740 h 920115"/>
                <a:gd name="connsiteX28" fmla="*/ 741045 w 752475"/>
                <a:gd name="connsiteY28" fmla="*/ 228600 h 920115"/>
                <a:gd name="connsiteX29" fmla="*/ 752475 w 752475"/>
                <a:gd name="connsiteY29" fmla="*/ 278130 h 920115"/>
                <a:gd name="connsiteX30" fmla="*/ 710565 w 752475"/>
                <a:gd name="connsiteY30" fmla="*/ 287655 h 920115"/>
                <a:gd name="connsiteX31" fmla="*/ 697230 w 752475"/>
                <a:gd name="connsiteY31" fmla="*/ 270510 h 920115"/>
                <a:gd name="connsiteX32" fmla="*/ 636270 w 752475"/>
                <a:gd name="connsiteY32" fmla="*/ 268605 h 920115"/>
                <a:gd name="connsiteX33" fmla="*/ 634365 w 752475"/>
                <a:gd name="connsiteY33" fmla="*/ 285750 h 920115"/>
                <a:gd name="connsiteX34" fmla="*/ 601980 w 752475"/>
                <a:gd name="connsiteY34" fmla="*/ 285750 h 920115"/>
                <a:gd name="connsiteX35" fmla="*/ 622935 w 752475"/>
                <a:gd name="connsiteY35" fmla="*/ 310515 h 920115"/>
                <a:gd name="connsiteX36" fmla="*/ 657225 w 752475"/>
                <a:gd name="connsiteY36" fmla="*/ 318135 h 920115"/>
                <a:gd name="connsiteX37" fmla="*/ 632460 w 752475"/>
                <a:gd name="connsiteY37" fmla="*/ 470535 h 920115"/>
                <a:gd name="connsiteX38" fmla="*/ 588645 w 752475"/>
                <a:gd name="connsiteY38" fmla="*/ 535305 h 920115"/>
                <a:gd name="connsiteX39" fmla="*/ 584835 w 752475"/>
                <a:gd name="connsiteY39" fmla="*/ 588645 h 920115"/>
                <a:gd name="connsiteX40" fmla="*/ 655320 w 752475"/>
                <a:gd name="connsiteY40" fmla="*/ 617220 h 920115"/>
                <a:gd name="connsiteX41" fmla="*/ 645795 w 752475"/>
                <a:gd name="connsiteY41" fmla="*/ 647700 h 920115"/>
                <a:gd name="connsiteX42" fmla="*/ 664845 w 752475"/>
                <a:gd name="connsiteY42" fmla="*/ 701040 h 920115"/>
                <a:gd name="connsiteX43" fmla="*/ 664845 w 752475"/>
                <a:gd name="connsiteY43" fmla="*/ 741045 h 920115"/>
                <a:gd name="connsiteX44" fmla="*/ 601980 w 752475"/>
                <a:gd name="connsiteY44" fmla="*/ 760095 h 920115"/>
                <a:gd name="connsiteX45" fmla="*/ 601980 w 752475"/>
                <a:gd name="connsiteY45" fmla="*/ 760095 h 920115"/>
                <a:gd name="connsiteX46" fmla="*/ 493395 w 752475"/>
                <a:gd name="connsiteY46" fmla="*/ 920115 h 920115"/>
                <a:gd name="connsiteX47" fmla="*/ 426720 w 752475"/>
                <a:gd name="connsiteY47" fmla="*/ 897255 h 920115"/>
                <a:gd name="connsiteX48" fmla="*/ 487680 w 752475"/>
                <a:gd name="connsiteY48" fmla="*/ 807720 h 920115"/>
                <a:gd name="connsiteX49" fmla="*/ 521970 w 752475"/>
                <a:gd name="connsiteY49" fmla="*/ 815340 h 920115"/>
                <a:gd name="connsiteX50" fmla="*/ 556260 w 752475"/>
                <a:gd name="connsiteY50" fmla="*/ 744855 h 920115"/>
                <a:gd name="connsiteX51" fmla="*/ 550545 w 752475"/>
                <a:gd name="connsiteY51" fmla="*/ 718185 h 920115"/>
                <a:gd name="connsiteX52" fmla="*/ 491490 w 752475"/>
                <a:gd name="connsiteY52" fmla="*/ 691515 h 920115"/>
                <a:gd name="connsiteX53" fmla="*/ 438150 w 752475"/>
                <a:gd name="connsiteY53" fmla="*/ 704850 h 920115"/>
                <a:gd name="connsiteX54" fmla="*/ 421005 w 752475"/>
                <a:gd name="connsiteY54" fmla="*/ 630555 h 920115"/>
                <a:gd name="connsiteX55" fmla="*/ 356235 w 752475"/>
                <a:gd name="connsiteY55" fmla="*/ 598170 h 920115"/>
                <a:gd name="connsiteX56" fmla="*/ 329565 w 752475"/>
                <a:gd name="connsiteY56" fmla="*/ 537210 h 920115"/>
                <a:gd name="connsiteX57" fmla="*/ 306705 w 752475"/>
                <a:gd name="connsiteY57" fmla="*/ 573405 h 920115"/>
                <a:gd name="connsiteX58" fmla="*/ 308610 w 752475"/>
                <a:gd name="connsiteY58" fmla="*/ 598170 h 920115"/>
                <a:gd name="connsiteX59" fmla="*/ 253365 w 752475"/>
                <a:gd name="connsiteY59" fmla="*/ 577215 h 920115"/>
                <a:gd name="connsiteX60" fmla="*/ 264795 w 752475"/>
                <a:gd name="connsiteY60" fmla="*/ 546735 h 920115"/>
                <a:gd name="connsiteX61" fmla="*/ 224790 w 752475"/>
                <a:gd name="connsiteY61" fmla="*/ 535305 h 920115"/>
                <a:gd name="connsiteX62" fmla="*/ 177165 w 752475"/>
                <a:gd name="connsiteY62" fmla="*/ 531495 h 920115"/>
                <a:gd name="connsiteX63" fmla="*/ 180975 w 752475"/>
                <a:gd name="connsiteY63" fmla="*/ 558165 h 920115"/>
                <a:gd name="connsiteX64" fmla="*/ 131445 w 752475"/>
                <a:gd name="connsiteY64" fmla="*/ 567690 h 920115"/>
                <a:gd name="connsiteX65" fmla="*/ 28575 w 752475"/>
                <a:gd name="connsiteY65" fmla="*/ 550545 h 920115"/>
                <a:gd name="connsiteX66" fmla="*/ 9525 w 752475"/>
                <a:gd name="connsiteY66" fmla="*/ 462915 h 920115"/>
                <a:gd name="connsiteX0" fmla="*/ 9525 w 752475"/>
                <a:gd name="connsiteY0" fmla="*/ 462915 h 920115"/>
                <a:gd name="connsiteX1" fmla="*/ 11430 w 752475"/>
                <a:gd name="connsiteY1" fmla="*/ 424815 h 920115"/>
                <a:gd name="connsiteX2" fmla="*/ 127635 w 752475"/>
                <a:gd name="connsiteY2" fmla="*/ 388620 h 920115"/>
                <a:gd name="connsiteX3" fmla="*/ 102870 w 752475"/>
                <a:gd name="connsiteY3" fmla="*/ 316230 h 920115"/>
                <a:gd name="connsiteX4" fmla="*/ 180975 w 752475"/>
                <a:gd name="connsiteY4" fmla="*/ 308610 h 920115"/>
                <a:gd name="connsiteX5" fmla="*/ 142875 w 752475"/>
                <a:gd name="connsiteY5" fmla="*/ 270510 h 920115"/>
                <a:gd name="connsiteX6" fmla="*/ 161925 w 752475"/>
                <a:gd name="connsiteY6" fmla="*/ 226695 h 920115"/>
                <a:gd name="connsiteX7" fmla="*/ 104775 w 752475"/>
                <a:gd name="connsiteY7" fmla="*/ 234315 h 920115"/>
                <a:gd name="connsiteX8" fmla="*/ 100965 w 752475"/>
                <a:gd name="connsiteY8" fmla="*/ 201930 h 920115"/>
                <a:gd name="connsiteX9" fmla="*/ 118110 w 752475"/>
                <a:gd name="connsiteY9" fmla="*/ 179070 h 920115"/>
                <a:gd name="connsiteX10" fmla="*/ 87630 w 752475"/>
                <a:gd name="connsiteY10" fmla="*/ 154305 h 920115"/>
                <a:gd name="connsiteX11" fmla="*/ 64770 w 752475"/>
                <a:gd name="connsiteY11" fmla="*/ 154305 h 920115"/>
                <a:gd name="connsiteX12" fmla="*/ 26670 w 752475"/>
                <a:gd name="connsiteY12" fmla="*/ 198120 h 920115"/>
                <a:gd name="connsiteX13" fmla="*/ 28575 w 752475"/>
                <a:gd name="connsiteY13" fmla="*/ 97155 h 920115"/>
                <a:gd name="connsiteX14" fmla="*/ 0 w 752475"/>
                <a:gd name="connsiteY14" fmla="*/ 38100 h 920115"/>
                <a:gd name="connsiteX15" fmla="*/ 32385 w 752475"/>
                <a:gd name="connsiteY15" fmla="*/ 0 h 920115"/>
                <a:gd name="connsiteX16" fmla="*/ 89535 w 752475"/>
                <a:gd name="connsiteY16" fmla="*/ 5715 h 920115"/>
                <a:gd name="connsiteX17" fmla="*/ 142875 w 752475"/>
                <a:gd name="connsiteY17" fmla="*/ 38100 h 920115"/>
                <a:gd name="connsiteX18" fmla="*/ 188595 w 752475"/>
                <a:gd name="connsiteY18" fmla="*/ 26670 h 920115"/>
                <a:gd name="connsiteX19" fmla="*/ 278130 w 752475"/>
                <a:gd name="connsiteY19" fmla="*/ 32385 h 920115"/>
                <a:gd name="connsiteX20" fmla="*/ 401955 w 752475"/>
                <a:gd name="connsiteY20" fmla="*/ 74295 h 920115"/>
                <a:gd name="connsiteX21" fmla="*/ 407670 w 752475"/>
                <a:gd name="connsiteY21" fmla="*/ 45720 h 920115"/>
                <a:gd name="connsiteX22" fmla="*/ 501015 w 752475"/>
                <a:gd name="connsiteY22" fmla="*/ 62865 h 920115"/>
                <a:gd name="connsiteX23" fmla="*/ 497205 w 752475"/>
                <a:gd name="connsiteY23" fmla="*/ 85725 h 920115"/>
                <a:gd name="connsiteX24" fmla="*/ 586740 w 752475"/>
                <a:gd name="connsiteY24" fmla="*/ 99060 h 920115"/>
                <a:gd name="connsiteX25" fmla="*/ 525780 w 752475"/>
                <a:gd name="connsiteY25" fmla="*/ 207645 h 920115"/>
                <a:gd name="connsiteX26" fmla="*/ 596265 w 752475"/>
                <a:gd name="connsiteY26" fmla="*/ 173355 h 920115"/>
                <a:gd name="connsiteX27" fmla="*/ 617220 w 752475"/>
                <a:gd name="connsiteY27" fmla="*/ 205740 h 920115"/>
                <a:gd name="connsiteX28" fmla="*/ 741045 w 752475"/>
                <a:gd name="connsiteY28" fmla="*/ 228600 h 920115"/>
                <a:gd name="connsiteX29" fmla="*/ 752475 w 752475"/>
                <a:gd name="connsiteY29" fmla="*/ 278130 h 920115"/>
                <a:gd name="connsiteX30" fmla="*/ 710565 w 752475"/>
                <a:gd name="connsiteY30" fmla="*/ 287655 h 920115"/>
                <a:gd name="connsiteX31" fmla="*/ 697230 w 752475"/>
                <a:gd name="connsiteY31" fmla="*/ 270510 h 920115"/>
                <a:gd name="connsiteX32" fmla="*/ 636270 w 752475"/>
                <a:gd name="connsiteY32" fmla="*/ 268605 h 920115"/>
                <a:gd name="connsiteX33" fmla="*/ 634365 w 752475"/>
                <a:gd name="connsiteY33" fmla="*/ 285750 h 920115"/>
                <a:gd name="connsiteX34" fmla="*/ 601980 w 752475"/>
                <a:gd name="connsiteY34" fmla="*/ 285750 h 920115"/>
                <a:gd name="connsiteX35" fmla="*/ 622935 w 752475"/>
                <a:gd name="connsiteY35" fmla="*/ 310515 h 920115"/>
                <a:gd name="connsiteX36" fmla="*/ 657225 w 752475"/>
                <a:gd name="connsiteY36" fmla="*/ 318135 h 920115"/>
                <a:gd name="connsiteX37" fmla="*/ 632460 w 752475"/>
                <a:gd name="connsiteY37" fmla="*/ 470535 h 920115"/>
                <a:gd name="connsiteX38" fmla="*/ 588645 w 752475"/>
                <a:gd name="connsiteY38" fmla="*/ 535305 h 920115"/>
                <a:gd name="connsiteX39" fmla="*/ 584835 w 752475"/>
                <a:gd name="connsiteY39" fmla="*/ 588645 h 920115"/>
                <a:gd name="connsiteX40" fmla="*/ 655320 w 752475"/>
                <a:gd name="connsiteY40" fmla="*/ 617220 h 920115"/>
                <a:gd name="connsiteX41" fmla="*/ 645795 w 752475"/>
                <a:gd name="connsiteY41" fmla="*/ 647700 h 920115"/>
                <a:gd name="connsiteX42" fmla="*/ 664845 w 752475"/>
                <a:gd name="connsiteY42" fmla="*/ 701040 h 920115"/>
                <a:gd name="connsiteX43" fmla="*/ 664845 w 752475"/>
                <a:gd name="connsiteY43" fmla="*/ 741045 h 920115"/>
                <a:gd name="connsiteX44" fmla="*/ 601980 w 752475"/>
                <a:gd name="connsiteY44" fmla="*/ 760095 h 920115"/>
                <a:gd name="connsiteX45" fmla="*/ 601980 w 752475"/>
                <a:gd name="connsiteY45" fmla="*/ 760095 h 920115"/>
                <a:gd name="connsiteX46" fmla="*/ 493395 w 752475"/>
                <a:gd name="connsiteY46" fmla="*/ 920115 h 920115"/>
                <a:gd name="connsiteX47" fmla="*/ 426720 w 752475"/>
                <a:gd name="connsiteY47" fmla="*/ 897255 h 920115"/>
                <a:gd name="connsiteX48" fmla="*/ 487680 w 752475"/>
                <a:gd name="connsiteY48" fmla="*/ 807720 h 920115"/>
                <a:gd name="connsiteX49" fmla="*/ 521970 w 752475"/>
                <a:gd name="connsiteY49" fmla="*/ 815340 h 920115"/>
                <a:gd name="connsiteX50" fmla="*/ 556260 w 752475"/>
                <a:gd name="connsiteY50" fmla="*/ 744855 h 920115"/>
                <a:gd name="connsiteX51" fmla="*/ 550545 w 752475"/>
                <a:gd name="connsiteY51" fmla="*/ 718185 h 920115"/>
                <a:gd name="connsiteX52" fmla="*/ 491490 w 752475"/>
                <a:gd name="connsiteY52" fmla="*/ 691515 h 920115"/>
                <a:gd name="connsiteX53" fmla="*/ 438150 w 752475"/>
                <a:gd name="connsiteY53" fmla="*/ 704850 h 920115"/>
                <a:gd name="connsiteX54" fmla="*/ 421005 w 752475"/>
                <a:gd name="connsiteY54" fmla="*/ 630555 h 920115"/>
                <a:gd name="connsiteX55" fmla="*/ 356235 w 752475"/>
                <a:gd name="connsiteY55" fmla="*/ 598170 h 920115"/>
                <a:gd name="connsiteX56" fmla="*/ 329565 w 752475"/>
                <a:gd name="connsiteY56" fmla="*/ 537210 h 920115"/>
                <a:gd name="connsiteX57" fmla="*/ 306705 w 752475"/>
                <a:gd name="connsiteY57" fmla="*/ 573405 h 920115"/>
                <a:gd name="connsiteX58" fmla="*/ 308610 w 752475"/>
                <a:gd name="connsiteY58" fmla="*/ 598170 h 920115"/>
                <a:gd name="connsiteX59" fmla="*/ 253365 w 752475"/>
                <a:gd name="connsiteY59" fmla="*/ 577215 h 920115"/>
                <a:gd name="connsiteX60" fmla="*/ 264795 w 752475"/>
                <a:gd name="connsiteY60" fmla="*/ 546735 h 920115"/>
                <a:gd name="connsiteX61" fmla="*/ 224790 w 752475"/>
                <a:gd name="connsiteY61" fmla="*/ 535305 h 920115"/>
                <a:gd name="connsiteX62" fmla="*/ 177165 w 752475"/>
                <a:gd name="connsiteY62" fmla="*/ 531495 h 920115"/>
                <a:gd name="connsiteX63" fmla="*/ 180975 w 752475"/>
                <a:gd name="connsiteY63" fmla="*/ 558165 h 920115"/>
                <a:gd name="connsiteX64" fmla="*/ 131445 w 752475"/>
                <a:gd name="connsiteY64" fmla="*/ 567690 h 920115"/>
                <a:gd name="connsiteX65" fmla="*/ 28575 w 752475"/>
                <a:gd name="connsiteY65" fmla="*/ 550545 h 920115"/>
                <a:gd name="connsiteX66" fmla="*/ 9525 w 752475"/>
                <a:gd name="connsiteY66" fmla="*/ 462915 h 9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52475" h="920115">
                  <a:moveTo>
                    <a:pt x="9525" y="462915"/>
                  </a:moveTo>
                  <a:lnTo>
                    <a:pt x="11430" y="424815"/>
                  </a:lnTo>
                  <a:lnTo>
                    <a:pt x="127635" y="388620"/>
                  </a:lnTo>
                  <a:lnTo>
                    <a:pt x="102870" y="316230"/>
                  </a:lnTo>
                  <a:lnTo>
                    <a:pt x="180975" y="308610"/>
                  </a:lnTo>
                  <a:lnTo>
                    <a:pt x="142875" y="270510"/>
                  </a:lnTo>
                  <a:lnTo>
                    <a:pt x="161925" y="226695"/>
                  </a:lnTo>
                  <a:lnTo>
                    <a:pt x="104775" y="234315"/>
                  </a:lnTo>
                  <a:lnTo>
                    <a:pt x="100965" y="201930"/>
                  </a:lnTo>
                  <a:lnTo>
                    <a:pt x="118110" y="179070"/>
                  </a:lnTo>
                  <a:lnTo>
                    <a:pt x="87630" y="154305"/>
                  </a:lnTo>
                  <a:lnTo>
                    <a:pt x="64770" y="154305"/>
                  </a:lnTo>
                  <a:lnTo>
                    <a:pt x="26670" y="198120"/>
                  </a:lnTo>
                  <a:lnTo>
                    <a:pt x="28575" y="97155"/>
                  </a:lnTo>
                  <a:lnTo>
                    <a:pt x="0" y="38100"/>
                  </a:lnTo>
                  <a:lnTo>
                    <a:pt x="32385" y="0"/>
                  </a:lnTo>
                  <a:lnTo>
                    <a:pt x="89535" y="5715"/>
                  </a:lnTo>
                  <a:lnTo>
                    <a:pt x="142875" y="38100"/>
                  </a:lnTo>
                  <a:lnTo>
                    <a:pt x="188595" y="26670"/>
                  </a:lnTo>
                  <a:lnTo>
                    <a:pt x="278130" y="32385"/>
                  </a:lnTo>
                  <a:lnTo>
                    <a:pt x="401955" y="74295"/>
                  </a:lnTo>
                  <a:lnTo>
                    <a:pt x="407670" y="45720"/>
                  </a:lnTo>
                  <a:lnTo>
                    <a:pt x="501015" y="62865"/>
                  </a:lnTo>
                  <a:lnTo>
                    <a:pt x="497205" y="85725"/>
                  </a:lnTo>
                  <a:lnTo>
                    <a:pt x="586740" y="99060"/>
                  </a:lnTo>
                  <a:lnTo>
                    <a:pt x="525780" y="207645"/>
                  </a:lnTo>
                  <a:lnTo>
                    <a:pt x="596265" y="173355"/>
                  </a:lnTo>
                  <a:lnTo>
                    <a:pt x="617220" y="205740"/>
                  </a:lnTo>
                  <a:lnTo>
                    <a:pt x="741045" y="228600"/>
                  </a:lnTo>
                  <a:lnTo>
                    <a:pt x="752475" y="278130"/>
                  </a:lnTo>
                  <a:lnTo>
                    <a:pt x="710565" y="287655"/>
                  </a:lnTo>
                  <a:lnTo>
                    <a:pt x="697230" y="270510"/>
                  </a:lnTo>
                  <a:lnTo>
                    <a:pt x="636270" y="268605"/>
                  </a:lnTo>
                  <a:lnTo>
                    <a:pt x="634365" y="285750"/>
                  </a:lnTo>
                  <a:lnTo>
                    <a:pt x="601980" y="285750"/>
                  </a:lnTo>
                  <a:lnTo>
                    <a:pt x="622935" y="310515"/>
                  </a:lnTo>
                  <a:lnTo>
                    <a:pt x="657225" y="318135"/>
                  </a:lnTo>
                  <a:lnTo>
                    <a:pt x="632460" y="470535"/>
                  </a:lnTo>
                  <a:lnTo>
                    <a:pt x="588645" y="535305"/>
                  </a:lnTo>
                  <a:lnTo>
                    <a:pt x="584835" y="588645"/>
                  </a:lnTo>
                  <a:lnTo>
                    <a:pt x="655320" y="617220"/>
                  </a:lnTo>
                  <a:lnTo>
                    <a:pt x="645795" y="647700"/>
                  </a:lnTo>
                  <a:lnTo>
                    <a:pt x="664845" y="701040"/>
                  </a:lnTo>
                  <a:lnTo>
                    <a:pt x="664845" y="741045"/>
                  </a:lnTo>
                  <a:lnTo>
                    <a:pt x="601980" y="760095"/>
                  </a:lnTo>
                  <a:lnTo>
                    <a:pt x="601980" y="760095"/>
                  </a:lnTo>
                  <a:lnTo>
                    <a:pt x="493395" y="920115"/>
                  </a:lnTo>
                  <a:lnTo>
                    <a:pt x="426720" y="897255"/>
                  </a:lnTo>
                  <a:lnTo>
                    <a:pt x="487680" y="807720"/>
                  </a:lnTo>
                  <a:lnTo>
                    <a:pt x="521970" y="815340"/>
                  </a:lnTo>
                  <a:lnTo>
                    <a:pt x="556260" y="744855"/>
                  </a:lnTo>
                  <a:lnTo>
                    <a:pt x="550545" y="718185"/>
                  </a:lnTo>
                  <a:lnTo>
                    <a:pt x="491490" y="691515"/>
                  </a:lnTo>
                  <a:lnTo>
                    <a:pt x="438150" y="704850"/>
                  </a:lnTo>
                  <a:lnTo>
                    <a:pt x="421005" y="630555"/>
                  </a:lnTo>
                  <a:lnTo>
                    <a:pt x="356235" y="598170"/>
                  </a:lnTo>
                  <a:lnTo>
                    <a:pt x="329565" y="537210"/>
                  </a:lnTo>
                  <a:lnTo>
                    <a:pt x="306705" y="573405"/>
                  </a:lnTo>
                  <a:lnTo>
                    <a:pt x="308610" y="598170"/>
                  </a:lnTo>
                  <a:lnTo>
                    <a:pt x="253365" y="577215"/>
                  </a:lnTo>
                  <a:lnTo>
                    <a:pt x="264795" y="546735"/>
                  </a:lnTo>
                  <a:lnTo>
                    <a:pt x="224790" y="535305"/>
                  </a:lnTo>
                  <a:lnTo>
                    <a:pt x="177165" y="531495"/>
                  </a:lnTo>
                  <a:lnTo>
                    <a:pt x="180975" y="558165"/>
                  </a:lnTo>
                  <a:lnTo>
                    <a:pt x="131445" y="567690"/>
                  </a:lnTo>
                  <a:lnTo>
                    <a:pt x="28575" y="550545"/>
                  </a:lnTo>
                  <a:lnTo>
                    <a:pt x="9525" y="462915"/>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ctr"/>
            <a:lstStyle/>
            <a:p>
              <a:pPr algn="ctr"/>
              <a:r>
                <a:rPr lang="pl-PL" sz="600" dirty="0">
                  <a:solidFill>
                    <a:schemeClr val="bg1"/>
                  </a:solidFill>
                  <a:latin typeface="Arial" panose="020B0604020202020204" pitchFamily="34" charset="0"/>
                  <a:cs typeface="Arial" panose="020B0604020202020204" pitchFamily="34" charset="0"/>
                </a:rPr>
                <a:t>Halinów</a:t>
              </a:r>
            </a:p>
          </p:txBody>
        </p:sp>
        <p:sp>
          <p:nvSpPr>
            <p:cNvPr id="62" name="Grodzisk Mazowiecki">
              <a:extLst>
                <a:ext uri="{FF2B5EF4-FFF2-40B4-BE49-F238E27FC236}">
                  <a16:creationId xmlns:a16="http://schemas.microsoft.com/office/drawing/2014/main" id="{647F30F0-5287-FD61-A889-34520519A5FD}"/>
                </a:ext>
              </a:extLst>
            </p:cNvPr>
            <p:cNvSpPr/>
            <p:nvPr/>
          </p:nvSpPr>
          <p:spPr>
            <a:xfrm>
              <a:off x="3963381" y="4048901"/>
              <a:ext cx="1181108" cy="1090849"/>
            </a:xfrm>
            <a:custGeom>
              <a:avLst/>
              <a:gdLst>
                <a:gd name="connsiteX0" fmla="*/ 642620 w 1163320"/>
                <a:gd name="connsiteY0" fmla="*/ 0 h 1074420"/>
                <a:gd name="connsiteX1" fmla="*/ 835660 w 1163320"/>
                <a:gd name="connsiteY1" fmla="*/ 63500 h 1074420"/>
                <a:gd name="connsiteX2" fmla="*/ 749300 w 1163320"/>
                <a:gd name="connsiteY2" fmla="*/ 114300 h 1074420"/>
                <a:gd name="connsiteX3" fmla="*/ 703580 w 1163320"/>
                <a:gd name="connsiteY3" fmla="*/ 210820 h 1074420"/>
                <a:gd name="connsiteX4" fmla="*/ 701040 w 1163320"/>
                <a:gd name="connsiteY4" fmla="*/ 289560 h 1074420"/>
                <a:gd name="connsiteX5" fmla="*/ 673100 w 1163320"/>
                <a:gd name="connsiteY5" fmla="*/ 297180 h 1074420"/>
                <a:gd name="connsiteX6" fmla="*/ 675640 w 1163320"/>
                <a:gd name="connsiteY6" fmla="*/ 355600 h 1074420"/>
                <a:gd name="connsiteX7" fmla="*/ 711200 w 1163320"/>
                <a:gd name="connsiteY7" fmla="*/ 345440 h 1074420"/>
                <a:gd name="connsiteX8" fmla="*/ 746760 w 1163320"/>
                <a:gd name="connsiteY8" fmla="*/ 347980 h 1074420"/>
                <a:gd name="connsiteX9" fmla="*/ 754380 w 1163320"/>
                <a:gd name="connsiteY9" fmla="*/ 373380 h 1074420"/>
                <a:gd name="connsiteX10" fmla="*/ 787400 w 1163320"/>
                <a:gd name="connsiteY10" fmla="*/ 373380 h 1074420"/>
                <a:gd name="connsiteX11" fmla="*/ 795020 w 1163320"/>
                <a:gd name="connsiteY11" fmla="*/ 396240 h 1074420"/>
                <a:gd name="connsiteX12" fmla="*/ 812800 w 1163320"/>
                <a:gd name="connsiteY12" fmla="*/ 401320 h 1074420"/>
                <a:gd name="connsiteX13" fmla="*/ 820420 w 1163320"/>
                <a:gd name="connsiteY13" fmla="*/ 429260 h 1074420"/>
                <a:gd name="connsiteX14" fmla="*/ 866140 w 1163320"/>
                <a:gd name="connsiteY14" fmla="*/ 426720 h 1074420"/>
                <a:gd name="connsiteX15" fmla="*/ 871220 w 1163320"/>
                <a:gd name="connsiteY15" fmla="*/ 487680 h 1074420"/>
                <a:gd name="connsiteX16" fmla="*/ 952500 w 1163320"/>
                <a:gd name="connsiteY16" fmla="*/ 513080 h 1074420"/>
                <a:gd name="connsiteX17" fmla="*/ 942340 w 1163320"/>
                <a:gd name="connsiteY17" fmla="*/ 543560 h 1074420"/>
                <a:gd name="connsiteX18" fmla="*/ 1036320 w 1163320"/>
                <a:gd name="connsiteY18" fmla="*/ 579120 h 1074420"/>
                <a:gd name="connsiteX19" fmla="*/ 1061720 w 1163320"/>
                <a:gd name="connsiteY19" fmla="*/ 561340 h 1074420"/>
                <a:gd name="connsiteX20" fmla="*/ 1115060 w 1163320"/>
                <a:gd name="connsiteY20" fmla="*/ 629920 h 1074420"/>
                <a:gd name="connsiteX21" fmla="*/ 1143000 w 1163320"/>
                <a:gd name="connsiteY21" fmla="*/ 624840 h 1074420"/>
                <a:gd name="connsiteX22" fmla="*/ 1163320 w 1163320"/>
                <a:gd name="connsiteY22" fmla="*/ 642620 h 1074420"/>
                <a:gd name="connsiteX23" fmla="*/ 1140460 w 1163320"/>
                <a:gd name="connsiteY23" fmla="*/ 772160 h 1074420"/>
                <a:gd name="connsiteX24" fmla="*/ 1099820 w 1163320"/>
                <a:gd name="connsiteY24" fmla="*/ 789940 h 1074420"/>
                <a:gd name="connsiteX25" fmla="*/ 1031240 w 1163320"/>
                <a:gd name="connsiteY25" fmla="*/ 881380 h 1074420"/>
                <a:gd name="connsiteX26" fmla="*/ 975360 w 1163320"/>
                <a:gd name="connsiteY26" fmla="*/ 850900 h 1074420"/>
                <a:gd name="connsiteX27" fmla="*/ 962660 w 1163320"/>
                <a:gd name="connsiteY27" fmla="*/ 866140 h 1074420"/>
                <a:gd name="connsiteX28" fmla="*/ 934720 w 1163320"/>
                <a:gd name="connsiteY28" fmla="*/ 855980 h 1074420"/>
                <a:gd name="connsiteX29" fmla="*/ 939800 w 1163320"/>
                <a:gd name="connsiteY29" fmla="*/ 833120 h 1074420"/>
                <a:gd name="connsiteX30" fmla="*/ 927100 w 1163320"/>
                <a:gd name="connsiteY30" fmla="*/ 805180 h 1074420"/>
                <a:gd name="connsiteX31" fmla="*/ 957580 w 1163320"/>
                <a:gd name="connsiteY31" fmla="*/ 777240 h 1074420"/>
                <a:gd name="connsiteX32" fmla="*/ 894080 w 1163320"/>
                <a:gd name="connsiteY32" fmla="*/ 749300 h 1074420"/>
                <a:gd name="connsiteX33" fmla="*/ 853440 w 1163320"/>
                <a:gd name="connsiteY33" fmla="*/ 764540 h 1074420"/>
                <a:gd name="connsiteX34" fmla="*/ 805180 w 1163320"/>
                <a:gd name="connsiteY34" fmla="*/ 802640 h 1074420"/>
                <a:gd name="connsiteX35" fmla="*/ 822960 w 1163320"/>
                <a:gd name="connsiteY35" fmla="*/ 815340 h 1074420"/>
                <a:gd name="connsiteX36" fmla="*/ 787400 w 1163320"/>
                <a:gd name="connsiteY36" fmla="*/ 896620 h 1074420"/>
                <a:gd name="connsiteX37" fmla="*/ 756920 w 1163320"/>
                <a:gd name="connsiteY37" fmla="*/ 904240 h 1074420"/>
                <a:gd name="connsiteX38" fmla="*/ 713740 w 1163320"/>
                <a:gd name="connsiteY38" fmla="*/ 866140 h 1074420"/>
                <a:gd name="connsiteX39" fmla="*/ 721360 w 1163320"/>
                <a:gd name="connsiteY39" fmla="*/ 830580 h 1074420"/>
                <a:gd name="connsiteX40" fmla="*/ 685800 w 1163320"/>
                <a:gd name="connsiteY40" fmla="*/ 795020 h 1074420"/>
                <a:gd name="connsiteX41" fmla="*/ 647700 w 1163320"/>
                <a:gd name="connsiteY41" fmla="*/ 835660 h 1074420"/>
                <a:gd name="connsiteX42" fmla="*/ 670560 w 1163320"/>
                <a:gd name="connsiteY42" fmla="*/ 876300 h 1074420"/>
                <a:gd name="connsiteX43" fmla="*/ 647700 w 1163320"/>
                <a:gd name="connsiteY43" fmla="*/ 919480 h 1074420"/>
                <a:gd name="connsiteX44" fmla="*/ 675640 w 1163320"/>
                <a:gd name="connsiteY44" fmla="*/ 1064260 h 1074420"/>
                <a:gd name="connsiteX45" fmla="*/ 566420 w 1163320"/>
                <a:gd name="connsiteY45" fmla="*/ 1074420 h 1074420"/>
                <a:gd name="connsiteX46" fmla="*/ 622300 w 1163320"/>
                <a:gd name="connsiteY46" fmla="*/ 1010920 h 1074420"/>
                <a:gd name="connsiteX47" fmla="*/ 599440 w 1163320"/>
                <a:gd name="connsiteY47" fmla="*/ 934720 h 1074420"/>
                <a:gd name="connsiteX48" fmla="*/ 553720 w 1163320"/>
                <a:gd name="connsiteY48" fmla="*/ 939800 h 1074420"/>
                <a:gd name="connsiteX49" fmla="*/ 546100 w 1163320"/>
                <a:gd name="connsiteY49" fmla="*/ 922020 h 1074420"/>
                <a:gd name="connsiteX50" fmla="*/ 497840 w 1163320"/>
                <a:gd name="connsiteY50" fmla="*/ 896620 h 1074420"/>
                <a:gd name="connsiteX51" fmla="*/ 424180 w 1163320"/>
                <a:gd name="connsiteY51" fmla="*/ 937260 h 1074420"/>
                <a:gd name="connsiteX52" fmla="*/ 388620 w 1163320"/>
                <a:gd name="connsiteY52" fmla="*/ 891540 h 1074420"/>
                <a:gd name="connsiteX53" fmla="*/ 383540 w 1163320"/>
                <a:gd name="connsiteY53" fmla="*/ 863600 h 1074420"/>
                <a:gd name="connsiteX54" fmla="*/ 386080 w 1163320"/>
                <a:gd name="connsiteY54" fmla="*/ 815340 h 1074420"/>
                <a:gd name="connsiteX55" fmla="*/ 408940 w 1163320"/>
                <a:gd name="connsiteY55" fmla="*/ 746760 h 1074420"/>
                <a:gd name="connsiteX56" fmla="*/ 373380 w 1163320"/>
                <a:gd name="connsiteY56" fmla="*/ 713740 h 1074420"/>
                <a:gd name="connsiteX57" fmla="*/ 368300 w 1163320"/>
                <a:gd name="connsiteY57" fmla="*/ 657860 h 1074420"/>
                <a:gd name="connsiteX58" fmla="*/ 332740 w 1163320"/>
                <a:gd name="connsiteY58" fmla="*/ 614680 h 1074420"/>
                <a:gd name="connsiteX59" fmla="*/ 335280 w 1163320"/>
                <a:gd name="connsiteY59" fmla="*/ 548640 h 1074420"/>
                <a:gd name="connsiteX60" fmla="*/ 299720 w 1163320"/>
                <a:gd name="connsiteY60" fmla="*/ 500380 h 1074420"/>
                <a:gd name="connsiteX61" fmla="*/ 264160 w 1163320"/>
                <a:gd name="connsiteY61" fmla="*/ 474980 h 1074420"/>
                <a:gd name="connsiteX62" fmla="*/ 271780 w 1163320"/>
                <a:gd name="connsiteY62" fmla="*/ 426720 h 1074420"/>
                <a:gd name="connsiteX63" fmla="*/ 243840 w 1163320"/>
                <a:gd name="connsiteY63" fmla="*/ 434340 h 1074420"/>
                <a:gd name="connsiteX64" fmla="*/ 218440 w 1163320"/>
                <a:gd name="connsiteY64" fmla="*/ 436880 h 1074420"/>
                <a:gd name="connsiteX65" fmla="*/ 185420 w 1163320"/>
                <a:gd name="connsiteY65" fmla="*/ 378460 h 1074420"/>
                <a:gd name="connsiteX66" fmla="*/ 177800 w 1163320"/>
                <a:gd name="connsiteY66" fmla="*/ 414020 h 1074420"/>
                <a:gd name="connsiteX67" fmla="*/ 137160 w 1163320"/>
                <a:gd name="connsiteY67" fmla="*/ 365760 h 1074420"/>
                <a:gd name="connsiteX68" fmla="*/ 68580 w 1163320"/>
                <a:gd name="connsiteY68" fmla="*/ 327660 h 1074420"/>
                <a:gd name="connsiteX69" fmla="*/ 27940 w 1163320"/>
                <a:gd name="connsiteY69" fmla="*/ 337820 h 1074420"/>
                <a:gd name="connsiteX70" fmla="*/ 2540 w 1163320"/>
                <a:gd name="connsiteY70" fmla="*/ 320040 h 1074420"/>
                <a:gd name="connsiteX71" fmla="*/ 0 w 1163320"/>
                <a:gd name="connsiteY71" fmla="*/ 231140 h 1074420"/>
                <a:gd name="connsiteX72" fmla="*/ 27940 w 1163320"/>
                <a:gd name="connsiteY72" fmla="*/ 213360 h 1074420"/>
                <a:gd name="connsiteX73" fmla="*/ 25400 w 1163320"/>
                <a:gd name="connsiteY73" fmla="*/ 177800 h 1074420"/>
                <a:gd name="connsiteX74" fmla="*/ 55880 w 1163320"/>
                <a:gd name="connsiteY74" fmla="*/ 177800 h 1074420"/>
                <a:gd name="connsiteX75" fmla="*/ 45720 w 1163320"/>
                <a:gd name="connsiteY75" fmla="*/ 134620 h 1074420"/>
                <a:gd name="connsiteX76" fmla="*/ 63500 w 1163320"/>
                <a:gd name="connsiteY76" fmla="*/ 124460 h 1074420"/>
                <a:gd name="connsiteX77" fmla="*/ 139700 w 1163320"/>
                <a:gd name="connsiteY77" fmla="*/ 114300 h 1074420"/>
                <a:gd name="connsiteX78" fmla="*/ 167640 w 1163320"/>
                <a:gd name="connsiteY78" fmla="*/ 129540 h 1074420"/>
                <a:gd name="connsiteX79" fmla="*/ 198120 w 1163320"/>
                <a:gd name="connsiteY79" fmla="*/ 93980 h 1074420"/>
                <a:gd name="connsiteX80" fmla="*/ 220980 w 1163320"/>
                <a:gd name="connsiteY80" fmla="*/ 114300 h 1074420"/>
                <a:gd name="connsiteX81" fmla="*/ 271780 w 1163320"/>
                <a:gd name="connsiteY81" fmla="*/ 111760 h 1074420"/>
                <a:gd name="connsiteX82" fmla="*/ 269240 w 1163320"/>
                <a:gd name="connsiteY82" fmla="*/ 40640 h 1074420"/>
                <a:gd name="connsiteX83" fmla="*/ 378460 w 1163320"/>
                <a:gd name="connsiteY83" fmla="*/ 60960 h 1074420"/>
                <a:gd name="connsiteX84" fmla="*/ 436880 w 1163320"/>
                <a:gd name="connsiteY84" fmla="*/ 68580 h 1074420"/>
                <a:gd name="connsiteX85" fmla="*/ 500380 w 1163320"/>
                <a:gd name="connsiteY85" fmla="*/ 73660 h 1074420"/>
                <a:gd name="connsiteX86" fmla="*/ 642620 w 1163320"/>
                <a:gd name="connsiteY86" fmla="*/ 0 h 107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63320" h="1074420">
                  <a:moveTo>
                    <a:pt x="642620" y="0"/>
                  </a:moveTo>
                  <a:lnTo>
                    <a:pt x="835660" y="63500"/>
                  </a:lnTo>
                  <a:lnTo>
                    <a:pt x="749300" y="114300"/>
                  </a:lnTo>
                  <a:lnTo>
                    <a:pt x="703580" y="210820"/>
                  </a:lnTo>
                  <a:cubicBezTo>
                    <a:pt x="702733" y="237067"/>
                    <a:pt x="701887" y="263313"/>
                    <a:pt x="701040" y="289560"/>
                  </a:cubicBezTo>
                  <a:lnTo>
                    <a:pt x="673100" y="297180"/>
                  </a:lnTo>
                  <a:lnTo>
                    <a:pt x="675640" y="355600"/>
                  </a:lnTo>
                  <a:lnTo>
                    <a:pt x="711200" y="345440"/>
                  </a:lnTo>
                  <a:lnTo>
                    <a:pt x="746760" y="347980"/>
                  </a:lnTo>
                  <a:lnTo>
                    <a:pt x="754380" y="373380"/>
                  </a:lnTo>
                  <a:lnTo>
                    <a:pt x="787400" y="373380"/>
                  </a:lnTo>
                  <a:lnTo>
                    <a:pt x="795020" y="396240"/>
                  </a:lnTo>
                  <a:lnTo>
                    <a:pt x="812800" y="401320"/>
                  </a:lnTo>
                  <a:lnTo>
                    <a:pt x="820420" y="429260"/>
                  </a:lnTo>
                  <a:lnTo>
                    <a:pt x="866140" y="426720"/>
                  </a:lnTo>
                  <a:lnTo>
                    <a:pt x="871220" y="487680"/>
                  </a:lnTo>
                  <a:lnTo>
                    <a:pt x="952500" y="513080"/>
                  </a:lnTo>
                  <a:lnTo>
                    <a:pt x="942340" y="543560"/>
                  </a:lnTo>
                  <a:lnTo>
                    <a:pt x="1036320" y="579120"/>
                  </a:lnTo>
                  <a:lnTo>
                    <a:pt x="1061720" y="561340"/>
                  </a:lnTo>
                  <a:lnTo>
                    <a:pt x="1115060" y="629920"/>
                  </a:lnTo>
                  <a:lnTo>
                    <a:pt x="1143000" y="624840"/>
                  </a:lnTo>
                  <a:lnTo>
                    <a:pt x="1163320" y="642620"/>
                  </a:lnTo>
                  <a:lnTo>
                    <a:pt x="1140460" y="772160"/>
                  </a:lnTo>
                  <a:lnTo>
                    <a:pt x="1099820" y="789940"/>
                  </a:lnTo>
                  <a:lnTo>
                    <a:pt x="1031240" y="881380"/>
                  </a:lnTo>
                  <a:lnTo>
                    <a:pt x="975360" y="850900"/>
                  </a:lnTo>
                  <a:lnTo>
                    <a:pt x="962660" y="866140"/>
                  </a:lnTo>
                  <a:lnTo>
                    <a:pt x="934720" y="855980"/>
                  </a:lnTo>
                  <a:lnTo>
                    <a:pt x="939800" y="833120"/>
                  </a:lnTo>
                  <a:lnTo>
                    <a:pt x="927100" y="805180"/>
                  </a:lnTo>
                  <a:lnTo>
                    <a:pt x="957580" y="777240"/>
                  </a:lnTo>
                  <a:lnTo>
                    <a:pt x="894080" y="749300"/>
                  </a:lnTo>
                  <a:lnTo>
                    <a:pt x="853440" y="764540"/>
                  </a:lnTo>
                  <a:lnTo>
                    <a:pt x="805180" y="802640"/>
                  </a:lnTo>
                  <a:lnTo>
                    <a:pt x="822960" y="815340"/>
                  </a:lnTo>
                  <a:lnTo>
                    <a:pt x="787400" y="896620"/>
                  </a:lnTo>
                  <a:lnTo>
                    <a:pt x="756920" y="904240"/>
                  </a:lnTo>
                  <a:lnTo>
                    <a:pt x="713740" y="866140"/>
                  </a:lnTo>
                  <a:lnTo>
                    <a:pt x="721360" y="830580"/>
                  </a:lnTo>
                  <a:lnTo>
                    <a:pt x="685800" y="795020"/>
                  </a:lnTo>
                  <a:lnTo>
                    <a:pt x="647700" y="835660"/>
                  </a:lnTo>
                  <a:lnTo>
                    <a:pt x="670560" y="876300"/>
                  </a:lnTo>
                  <a:lnTo>
                    <a:pt x="647700" y="919480"/>
                  </a:lnTo>
                  <a:lnTo>
                    <a:pt x="675640" y="1064260"/>
                  </a:lnTo>
                  <a:lnTo>
                    <a:pt x="566420" y="1074420"/>
                  </a:lnTo>
                  <a:lnTo>
                    <a:pt x="622300" y="1010920"/>
                  </a:lnTo>
                  <a:lnTo>
                    <a:pt x="599440" y="934720"/>
                  </a:lnTo>
                  <a:lnTo>
                    <a:pt x="553720" y="939800"/>
                  </a:lnTo>
                  <a:lnTo>
                    <a:pt x="546100" y="922020"/>
                  </a:lnTo>
                  <a:lnTo>
                    <a:pt x="497840" y="896620"/>
                  </a:lnTo>
                  <a:lnTo>
                    <a:pt x="424180" y="937260"/>
                  </a:lnTo>
                  <a:lnTo>
                    <a:pt x="388620" y="891540"/>
                  </a:lnTo>
                  <a:lnTo>
                    <a:pt x="383540" y="863600"/>
                  </a:lnTo>
                  <a:lnTo>
                    <a:pt x="386080" y="815340"/>
                  </a:lnTo>
                  <a:lnTo>
                    <a:pt x="408940" y="746760"/>
                  </a:lnTo>
                  <a:lnTo>
                    <a:pt x="373380" y="713740"/>
                  </a:lnTo>
                  <a:lnTo>
                    <a:pt x="368300" y="657860"/>
                  </a:lnTo>
                  <a:lnTo>
                    <a:pt x="332740" y="614680"/>
                  </a:lnTo>
                  <a:cubicBezTo>
                    <a:pt x="333587" y="592667"/>
                    <a:pt x="334433" y="570653"/>
                    <a:pt x="335280" y="548640"/>
                  </a:cubicBezTo>
                  <a:lnTo>
                    <a:pt x="299720" y="500380"/>
                  </a:lnTo>
                  <a:lnTo>
                    <a:pt x="264160" y="474980"/>
                  </a:lnTo>
                  <a:lnTo>
                    <a:pt x="271780" y="426720"/>
                  </a:lnTo>
                  <a:lnTo>
                    <a:pt x="243840" y="434340"/>
                  </a:lnTo>
                  <a:lnTo>
                    <a:pt x="218440" y="436880"/>
                  </a:lnTo>
                  <a:lnTo>
                    <a:pt x="185420" y="378460"/>
                  </a:lnTo>
                  <a:lnTo>
                    <a:pt x="177800" y="414020"/>
                  </a:lnTo>
                  <a:lnTo>
                    <a:pt x="137160" y="365760"/>
                  </a:lnTo>
                  <a:lnTo>
                    <a:pt x="68580" y="327660"/>
                  </a:lnTo>
                  <a:lnTo>
                    <a:pt x="27940" y="337820"/>
                  </a:lnTo>
                  <a:lnTo>
                    <a:pt x="2540" y="320040"/>
                  </a:lnTo>
                  <a:cubicBezTo>
                    <a:pt x="1693" y="290407"/>
                    <a:pt x="847" y="260773"/>
                    <a:pt x="0" y="231140"/>
                  </a:cubicBezTo>
                  <a:lnTo>
                    <a:pt x="27940" y="213360"/>
                  </a:lnTo>
                  <a:lnTo>
                    <a:pt x="25400" y="177800"/>
                  </a:lnTo>
                  <a:lnTo>
                    <a:pt x="55880" y="177800"/>
                  </a:lnTo>
                  <a:lnTo>
                    <a:pt x="45720" y="134620"/>
                  </a:lnTo>
                  <a:lnTo>
                    <a:pt x="63500" y="124460"/>
                  </a:lnTo>
                  <a:lnTo>
                    <a:pt x="139700" y="114300"/>
                  </a:lnTo>
                  <a:lnTo>
                    <a:pt x="167640" y="129540"/>
                  </a:lnTo>
                  <a:lnTo>
                    <a:pt x="198120" y="93980"/>
                  </a:lnTo>
                  <a:lnTo>
                    <a:pt x="220980" y="114300"/>
                  </a:lnTo>
                  <a:lnTo>
                    <a:pt x="271780" y="111760"/>
                  </a:lnTo>
                  <a:cubicBezTo>
                    <a:pt x="270933" y="88053"/>
                    <a:pt x="270087" y="64347"/>
                    <a:pt x="269240" y="40640"/>
                  </a:cubicBezTo>
                  <a:lnTo>
                    <a:pt x="378460" y="60960"/>
                  </a:lnTo>
                  <a:lnTo>
                    <a:pt x="436880" y="68580"/>
                  </a:lnTo>
                  <a:lnTo>
                    <a:pt x="500380" y="73660"/>
                  </a:lnTo>
                  <a:lnTo>
                    <a:pt x="642620" y="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36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Grodzisk</a:t>
              </a:r>
            </a:p>
            <a:p>
              <a:pPr algn="ctr"/>
              <a:r>
                <a:rPr lang="pl-PL" sz="600" dirty="0">
                  <a:solidFill>
                    <a:schemeClr val="tx1"/>
                  </a:solidFill>
                  <a:latin typeface="Arial" panose="020B0604020202020204" pitchFamily="34" charset="0"/>
                  <a:cs typeface="Arial" panose="020B0604020202020204" pitchFamily="34" charset="0"/>
                </a:rPr>
                <a:t>Mazowiecki</a:t>
              </a:r>
            </a:p>
          </p:txBody>
        </p:sp>
        <p:sp>
          <p:nvSpPr>
            <p:cNvPr id="63" name="Gora Kalwaria">
              <a:extLst>
                <a:ext uri="{FF2B5EF4-FFF2-40B4-BE49-F238E27FC236}">
                  <a16:creationId xmlns:a16="http://schemas.microsoft.com/office/drawing/2014/main" id="{3647E69B-E323-F94A-E6C5-3828E3E94A33}"/>
                </a:ext>
              </a:extLst>
            </p:cNvPr>
            <p:cNvSpPr>
              <a:spLocks/>
            </p:cNvSpPr>
            <p:nvPr/>
          </p:nvSpPr>
          <p:spPr>
            <a:xfrm>
              <a:off x="6881337" y="4892085"/>
              <a:ext cx="1046364" cy="1315949"/>
            </a:xfrm>
            <a:custGeom>
              <a:avLst/>
              <a:gdLst>
                <a:gd name="connsiteX0" fmla="*/ 658506 w 1030605"/>
                <a:gd name="connsiteY0" fmla="*/ 0 h 1296204"/>
                <a:gd name="connsiteX1" fmla="*/ 661259 w 1030605"/>
                <a:gd name="connsiteY1" fmla="*/ 105 h 1296204"/>
                <a:gd name="connsiteX2" fmla="*/ 668375 w 1030605"/>
                <a:gd name="connsiteY2" fmla="*/ 13409 h 1296204"/>
                <a:gd name="connsiteX3" fmla="*/ 714095 w 1030605"/>
                <a:gd name="connsiteY3" fmla="*/ 53414 h 1296204"/>
                <a:gd name="connsiteX4" fmla="*/ 736955 w 1030605"/>
                <a:gd name="connsiteY4" fmla="*/ 118184 h 1296204"/>
                <a:gd name="connsiteX5" fmla="*/ 744575 w 1030605"/>
                <a:gd name="connsiteY5" fmla="*/ 249629 h 1296204"/>
                <a:gd name="connsiteX6" fmla="*/ 716000 w 1030605"/>
                <a:gd name="connsiteY6" fmla="*/ 390599 h 1296204"/>
                <a:gd name="connsiteX7" fmla="*/ 769340 w 1030605"/>
                <a:gd name="connsiteY7" fmla="*/ 474419 h 1296204"/>
                <a:gd name="connsiteX8" fmla="*/ 830300 w 1030605"/>
                <a:gd name="connsiteY8" fmla="*/ 529664 h 1296204"/>
                <a:gd name="connsiteX9" fmla="*/ 925550 w 1030605"/>
                <a:gd name="connsiteY9" fmla="*/ 584909 h 1296204"/>
                <a:gd name="connsiteX10" fmla="*/ 938885 w 1030605"/>
                <a:gd name="connsiteY10" fmla="*/ 602054 h 1296204"/>
                <a:gd name="connsiteX11" fmla="*/ 944880 w 1030605"/>
                <a:gd name="connsiteY11" fmla="*/ 595580 h 1296204"/>
                <a:gd name="connsiteX12" fmla="*/ 944880 w 1030605"/>
                <a:gd name="connsiteY12" fmla="*/ 602784 h 1296204"/>
                <a:gd name="connsiteX13" fmla="*/ 1028700 w 1030605"/>
                <a:gd name="connsiteY13" fmla="*/ 709464 h 1296204"/>
                <a:gd name="connsiteX14" fmla="*/ 1030605 w 1030605"/>
                <a:gd name="connsiteY14" fmla="*/ 760899 h 1296204"/>
                <a:gd name="connsiteX15" fmla="*/ 1007745 w 1030605"/>
                <a:gd name="connsiteY15" fmla="*/ 842814 h 1296204"/>
                <a:gd name="connsiteX16" fmla="*/ 973455 w 1030605"/>
                <a:gd name="connsiteY16" fmla="*/ 917109 h 1296204"/>
                <a:gd name="connsiteX17" fmla="*/ 845820 w 1030605"/>
                <a:gd name="connsiteY17" fmla="*/ 1052364 h 1296204"/>
                <a:gd name="connsiteX18" fmla="*/ 819150 w 1030605"/>
                <a:gd name="connsiteY18" fmla="*/ 1159044 h 1296204"/>
                <a:gd name="connsiteX19" fmla="*/ 834390 w 1030605"/>
                <a:gd name="connsiteY19" fmla="*/ 1212384 h 1296204"/>
                <a:gd name="connsiteX20" fmla="*/ 792480 w 1030605"/>
                <a:gd name="connsiteY20" fmla="*/ 1239054 h 1296204"/>
                <a:gd name="connsiteX21" fmla="*/ 809625 w 1030605"/>
                <a:gd name="connsiteY21" fmla="*/ 1282869 h 1296204"/>
                <a:gd name="connsiteX22" fmla="*/ 763905 w 1030605"/>
                <a:gd name="connsiteY22" fmla="*/ 1296204 h 1296204"/>
                <a:gd name="connsiteX23" fmla="*/ 737235 w 1030605"/>
                <a:gd name="connsiteY23" fmla="*/ 1250484 h 1296204"/>
                <a:gd name="connsiteX24" fmla="*/ 655320 w 1030605"/>
                <a:gd name="connsiteY24" fmla="*/ 1252389 h 1296204"/>
                <a:gd name="connsiteX25" fmla="*/ 615315 w 1030605"/>
                <a:gd name="connsiteY25" fmla="*/ 1288584 h 1296204"/>
                <a:gd name="connsiteX26" fmla="*/ 672465 w 1030605"/>
                <a:gd name="connsiteY26" fmla="*/ 1128564 h 1296204"/>
                <a:gd name="connsiteX27" fmla="*/ 636270 w 1030605"/>
                <a:gd name="connsiteY27" fmla="*/ 1138089 h 1296204"/>
                <a:gd name="connsiteX28" fmla="*/ 577215 w 1030605"/>
                <a:gd name="connsiteY28" fmla="*/ 1126659 h 1296204"/>
                <a:gd name="connsiteX29" fmla="*/ 554355 w 1030605"/>
                <a:gd name="connsiteY29" fmla="*/ 1000929 h 1296204"/>
                <a:gd name="connsiteX30" fmla="*/ 485775 w 1030605"/>
                <a:gd name="connsiteY30" fmla="*/ 1029504 h 1296204"/>
                <a:gd name="connsiteX31" fmla="*/ 476250 w 1030605"/>
                <a:gd name="connsiteY31" fmla="*/ 1008549 h 1296204"/>
                <a:gd name="connsiteX32" fmla="*/ 455295 w 1030605"/>
                <a:gd name="connsiteY32" fmla="*/ 1012359 h 1296204"/>
                <a:gd name="connsiteX33" fmla="*/ 428625 w 1030605"/>
                <a:gd name="connsiteY33" fmla="*/ 1014264 h 1296204"/>
                <a:gd name="connsiteX34" fmla="*/ 413385 w 1030605"/>
                <a:gd name="connsiteY34" fmla="*/ 957114 h 1296204"/>
                <a:gd name="connsiteX35" fmla="*/ 329565 w 1030605"/>
                <a:gd name="connsiteY35" fmla="*/ 955209 h 1296204"/>
                <a:gd name="connsiteX36" fmla="*/ 272415 w 1030605"/>
                <a:gd name="connsiteY36" fmla="*/ 985689 h 1296204"/>
                <a:gd name="connsiteX37" fmla="*/ 173355 w 1030605"/>
                <a:gd name="connsiteY37" fmla="*/ 936159 h 1296204"/>
                <a:gd name="connsiteX38" fmla="*/ 160020 w 1030605"/>
                <a:gd name="connsiteY38" fmla="*/ 960924 h 1296204"/>
                <a:gd name="connsiteX39" fmla="*/ 80010 w 1030605"/>
                <a:gd name="connsiteY39" fmla="*/ 926634 h 1296204"/>
                <a:gd name="connsiteX40" fmla="*/ 81915 w 1030605"/>
                <a:gd name="connsiteY40" fmla="*/ 869484 h 1296204"/>
                <a:gd name="connsiteX41" fmla="*/ 32385 w 1030605"/>
                <a:gd name="connsiteY41" fmla="*/ 711369 h 1296204"/>
                <a:gd name="connsiteX42" fmla="*/ 93345 w 1030605"/>
                <a:gd name="connsiteY42" fmla="*/ 698034 h 1296204"/>
                <a:gd name="connsiteX43" fmla="*/ 49530 w 1030605"/>
                <a:gd name="connsiteY43" fmla="*/ 570399 h 1296204"/>
                <a:gd name="connsiteX44" fmla="*/ 62865 w 1030605"/>
                <a:gd name="connsiteY44" fmla="*/ 539919 h 1296204"/>
                <a:gd name="connsiteX45" fmla="*/ 0 w 1030605"/>
                <a:gd name="connsiteY45" fmla="*/ 419904 h 1296204"/>
                <a:gd name="connsiteX46" fmla="*/ 40005 w 1030605"/>
                <a:gd name="connsiteY46" fmla="*/ 417999 h 1296204"/>
                <a:gd name="connsiteX47" fmla="*/ 89535 w 1030605"/>
                <a:gd name="connsiteY47" fmla="*/ 381804 h 1296204"/>
                <a:gd name="connsiteX48" fmla="*/ 112395 w 1030605"/>
                <a:gd name="connsiteY48" fmla="*/ 366564 h 1296204"/>
                <a:gd name="connsiteX49" fmla="*/ 190500 w 1030605"/>
                <a:gd name="connsiteY49" fmla="*/ 395139 h 1296204"/>
                <a:gd name="connsiteX50" fmla="*/ 238125 w 1030605"/>
                <a:gd name="connsiteY50" fmla="*/ 452289 h 1296204"/>
                <a:gd name="connsiteX51" fmla="*/ 268605 w 1030605"/>
                <a:gd name="connsiteY51" fmla="*/ 450384 h 1296204"/>
                <a:gd name="connsiteX52" fmla="*/ 196215 w 1030605"/>
                <a:gd name="connsiteY52" fmla="*/ 257979 h 1296204"/>
                <a:gd name="connsiteX53" fmla="*/ 125730 w 1030605"/>
                <a:gd name="connsiteY53" fmla="*/ 259884 h 1296204"/>
                <a:gd name="connsiteX54" fmla="*/ 118110 w 1030605"/>
                <a:gd name="connsiteY54" fmla="*/ 214164 h 1296204"/>
                <a:gd name="connsiteX55" fmla="*/ 83820 w 1030605"/>
                <a:gd name="connsiteY55" fmla="*/ 157014 h 1296204"/>
                <a:gd name="connsiteX56" fmla="*/ 89535 w 1030605"/>
                <a:gd name="connsiteY56" fmla="*/ 99864 h 1296204"/>
                <a:gd name="connsiteX57" fmla="*/ 81915 w 1030605"/>
                <a:gd name="connsiteY57" fmla="*/ 36999 h 1296204"/>
                <a:gd name="connsiteX58" fmla="*/ 84761 w 1030605"/>
                <a:gd name="connsiteY58" fmla="*/ 33611 h 1296204"/>
                <a:gd name="connsiteX59" fmla="*/ 125450 w 1030605"/>
                <a:gd name="connsiteY59" fmla="*/ 28649 h 1296204"/>
                <a:gd name="connsiteX60" fmla="*/ 138785 w 1030605"/>
                <a:gd name="connsiteY60" fmla="*/ 74 h 1296204"/>
                <a:gd name="connsiteX61" fmla="*/ 165455 w 1030605"/>
                <a:gd name="connsiteY61" fmla="*/ 32459 h 1296204"/>
                <a:gd name="connsiteX62" fmla="*/ 222605 w 1030605"/>
                <a:gd name="connsiteY62" fmla="*/ 45794 h 1296204"/>
                <a:gd name="connsiteX63" fmla="*/ 321665 w 1030605"/>
                <a:gd name="connsiteY63" fmla="*/ 112469 h 1296204"/>
                <a:gd name="connsiteX64" fmla="*/ 363575 w 1030605"/>
                <a:gd name="connsiteY64" fmla="*/ 165809 h 1296204"/>
                <a:gd name="connsiteX65" fmla="*/ 386435 w 1030605"/>
                <a:gd name="connsiteY65" fmla="*/ 165809 h 1296204"/>
                <a:gd name="connsiteX66" fmla="*/ 413105 w 1030605"/>
                <a:gd name="connsiteY66" fmla="*/ 139139 h 1296204"/>
                <a:gd name="connsiteX67" fmla="*/ 580745 w 1030605"/>
                <a:gd name="connsiteY67" fmla="*/ 89609 h 1296204"/>
                <a:gd name="connsiteX68" fmla="*/ 667221 w 1030605"/>
                <a:gd name="connsiteY68" fmla="*/ 16293 h 1296204"/>
                <a:gd name="connsiteX0" fmla="*/ 667221 w 1030605"/>
                <a:gd name="connsiteY0" fmla="*/ 16219 h 1296130"/>
                <a:gd name="connsiteX1" fmla="*/ 661259 w 1030605"/>
                <a:gd name="connsiteY1" fmla="*/ 31 h 1296130"/>
                <a:gd name="connsiteX2" fmla="*/ 668375 w 1030605"/>
                <a:gd name="connsiteY2" fmla="*/ 13335 h 1296130"/>
                <a:gd name="connsiteX3" fmla="*/ 714095 w 1030605"/>
                <a:gd name="connsiteY3" fmla="*/ 53340 h 1296130"/>
                <a:gd name="connsiteX4" fmla="*/ 736955 w 1030605"/>
                <a:gd name="connsiteY4" fmla="*/ 118110 h 1296130"/>
                <a:gd name="connsiteX5" fmla="*/ 744575 w 1030605"/>
                <a:gd name="connsiteY5" fmla="*/ 249555 h 1296130"/>
                <a:gd name="connsiteX6" fmla="*/ 716000 w 1030605"/>
                <a:gd name="connsiteY6" fmla="*/ 390525 h 1296130"/>
                <a:gd name="connsiteX7" fmla="*/ 769340 w 1030605"/>
                <a:gd name="connsiteY7" fmla="*/ 474345 h 1296130"/>
                <a:gd name="connsiteX8" fmla="*/ 830300 w 1030605"/>
                <a:gd name="connsiteY8" fmla="*/ 529590 h 1296130"/>
                <a:gd name="connsiteX9" fmla="*/ 925550 w 1030605"/>
                <a:gd name="connsiteY9" fmla="*/ 584835 h 1296130"/>
                <a:gd name="connsiteX10" fmla="*/ 938885 w 1030605"/>
                <a:gd name="connsiteY10" fmla="*/ 601980 h 1296130"/>
                <a:gd name="connsiteX11" fmla="*/ 944880 w 1030605"/>
                <a:gd name="connsiteY11" fmla="*/ 595506 h 1296130"/>
                <a:gd name="connsiteX12" fmla="*/ 944880 w 1030605"/>
                <a:gd name="connsiteY12" fmla="*/ 602710 h 1296130"/>
                <a:gd name="connsiteX13" fmla="*/ 1028700 w 1030605"/>
                <a:gd name="connsiteY13" fmla="*/ 709390 h 1296130"/>
                <a:gd name="connsiteX14" fmla="*/ 1030605 w 1030605"/>
                <a:gd name="connsiteY14" fmla="*/ 760825 h 1296130"/>
                <a:gd name="connsiteX15" fmla="*/ 1007745 w 1030605"/>
                <a:gd name="connsiteY15" fmla="*/ 842740 h 1296130"/>
                <a:gd name="connsiteX16" fmla="*/ 973455 w 1030605"/>
                <a:gd name="connsiteY16" fmla="*/ 917035 h 1296130"/>
                <a:gd name="connsiteX17" fmla="*/ 845820 w 1030605"/>
                <a:gd name="connsiteY17" fmla="*/ 1052290 h 1296130"/>
                <a:gd name="connsiteX18" fmla="*/ 819150 w 1030605"/>
                <a:gd name="connsiteY18" fmla="*/ 1158970 h 1296130"/>
                <a:gd name="connsiteX19" fmla="*/ 834390 w 1030605"/>
                <a:gd name="connsiteY19" fmla="*/ 1212310 h 1296130"/>
                <a:gd name="connsiteX20" fmla="*/ 792480 w 1030605"/>
                <a:gd name="connsiteY20" fmla="*/ 1238980 h 1296130"/>
                <a:gd name="connsiteX21" fmla="*/ 809625 w 1030605"/>
                <a:gd name="connsiteY21" fmla="*/ 1282795 h 1296130"/>
                <a:gd name="connsiteX22" fmla="*/ 763905 w 1030605"/>
                <a:gd name="connsiteY22" fmla="*/ 1296130 h 1296130"/>
                <a:gd name="connsiteX23" fmla="*/ 737235 w 1030605"/>
                <a:gd name="connsiteY23" fmla="*/ 1250410 h 1296130"/>
                <a:gd name="connsiteX24" fmla="*/ 655320 w 1030605"/>
                <a:gd name="connsiteY24" fmla="*/ 1252315 h 1296130"/>
                <a:gd name="connsiteX25" fmla="*/ 615315 w 1030605"/>
                <a:gd name="connsiteY25" fmla="*/ 1288510 h 1296130"/>
                <a:gd name="connsiteX26" fmla="*/ 672465 w 1030605"/>
                <a:gd name="connsiteY26" fmla="*/ 1128490 h 1296130"/>
                <a:gd name="connsiteX27" fmla="*/ 636270 w 1030605"/>
                <a:gd name="connsiteY27" fmla="*/ 1138015 h 1296130"/>
                <a:gd name="connsiteX28" fmla="*/ 577215 w 1030605"/>
                <a:gd name="connsiteY28" fmla="*/ 1126585 h 1296130"/>
                <a:gd name="connsiteX29" fmla="*/ 554355 w 1030605"/>
                <a:gd name="connsiteY29" fmla="*/ 1000855 h 1296130"/>
                <a:gd name="connsiteX30" fmla="*/ 485775 w 1030605"/>
                <a:gd name="connsiteY30" fmla="*/ 1029430 h 1296130"/>
                <a:gd name="connsiteX31" fmla="*/ 476250 w 1030605"/>
                <a:gd name="connsiteY31" fmla="*/ 1008475 h 1296130"/>
                <a:gd name="connsiteX32" fmla="*/ 455295 w 1030605"/>
                <a:gd name="connsiteY32" fmla="*/ 1012285 h 1296130"/>
                <a:gd name="connsiteX33" fmla="*/ 428625 w 1030605"/>
                <a:gd name="connsiteY33" fmla="*/ 1014190 h 1296130"/>
                <a:gd name="connsiteX34" fmla="*/ 413385 w 1030605"/>
                <a:gd name="connsiteY34" fmla="*/ 957040 h 1296130"/>
                <a:gd name="connsiteX35" fmla="*/ 329565 w 1030605"/>
                <a:gd name="connsiteY35" fmla="*/ 955135 h 1296130"/>
                <a:gd name="connsiteX36" fmla="*/ 272415 w 1030605"/>
                <a:gd name="connsiteY36" fmla="*/ 985615 h 1296130"/>
                <a:gd name="connsiteX37" fmla="*/ 173355 w 1030605"/>
                <a:gd name="connsiteY37" fmla="*/ 936085 h 1296130"/>
                <a:gd name="connsiteX38" fmla="*/ 160020 w 1030605"/>
                <a:gd name="connsiteY38" fmla="*/ 960850 h 1296130"/>
                <a:gd name="connsiteX39" fmla="*/ 80010 w 1030605"/>
                <a:gd name="connsiteY39" fmla="*/ 926560 h 1296130"/>
                <a:gd name="connsiteX40" fmla="*/ 81915 w 1030605"/>
                <a:gd name="connsiteY40" fmla="*/ 869410 h 1296130"/>
                <a:gd name="connsiteX41" fmla="*/ 32385 w 1030605"/>
                <a:gd name="connsiteY41" fmla="*/ 711295 h 1296130"/>
                <a:gd name="connsiteX42" fmla="*/ 93345 w 1030605"/>
                <a:gd name="connsiteY42" fmla="*/ 697960 h 1296130"/>
                <a:gd name="connsiteX43" fmla="*/ 49530 w 1030605"/>
                <a:gd name="connsiteY43" fmla="*/ 570325 h 1296130"/>
                <a:gd name="connsiteX44" fmla="*/ 62865 w 1030605"/>
                <a:gd name="connsiteY44" fmla="*/ 539845 h 1296130"/>
                <a:gd name="connsiteX45" fmla="*/ 0 w 1030605"/>
                <a:gd name="connsiteY45" fmla="*/ 419830 h 1296130"/>
                <a:gd name="connsiteX46" fmla="*/ 40005 w 1030605"/>
                <a:gd name="connsiteY46" fmla="*/ 417925 h 1296130"/>
                <a:gd name="connsiteX47" fmla="*/ 89535 w 1030605"/>
                <a:gd name="connsiteY47" fmla="*/ 381730 h 1296130"/>
                <a:gd name="connsiteX48" fmla="*/ 112395 w 1030605"/>
                <a:gd name="connsiteY48" fmla="*/ 366490 h 1296130"/>
                <a:gd name="connsiteX49" fmla="*/ 190500 w 1030605"/>
                <a:gd name="connsiteY49" fmla="*/ 395065 h 1296130"/>
                <a:gd name="connsiteX50" fmla="*/ 238125 w 1030605"/>
                <a:gd name="connsiteY50" fmla="*/ 452215 h 1296130"/>
                <a:gd name="connsiteX51" fmla="*/ 268605 w 1030605"/>
                <a:gd name="connsiteY51" fmla="*/ 450310 h 1296130"/>
                <a:gd name="connsiteX52" fmla="*/ 196215 w 1030605"/>
                <a:gd name="connsiteY52" fmla="*/ 257905 h 1296130"/>
                <a:gd name="connsiteX53" fmla="*/ 125730 w 1030605"/>
                <a:gd name="connsiteY53" fmla="*/ 259810 h 1296130"/>
                <a:gd name="connsiteX54" fmla="*/ 118110 w 1030605"/>
                <a:gd name="connsiteY54" fmla="*/ 214090 h 1296130"/>
                <a:gd name="connsiteX55" fmla="*/ 83820 w 1030605"/>
                <a:gd name="connsiteY55" fmla="*/ 156940 h 1296130"/>
                <a:gd name="connsiteX56" fmla="*/ 89535 w 1030605"/>
                <a:gd name="connsiteY56" fmla="*/ 99790 h 1296130"/>
                <a:gd name="connsiteX57" fmla="*/ 81915 w 1030605"/>
                <a:gd name="connsiteY57" fmla="*/ 36925 h 1296130"/>
                <a:gd name="connsiteX58" fmla="*/ 84761 w 1030605"/>
                <a:gd name="connsiteY58" fmla="*/ 33537 h 1296130"/>
                <a:gd name="connsiteX59" fmla="*/ 125450 w 1030605"/>
                <a:gd name="connsiteY59" fmla="*/ 28575 h 1296130"/>
                <a:gd name="connsiteX60" fmla="*/ 138785 w 1030605"/>
                <a:gd name="connsiteY60" fmla="*/ 0 h 1296130"/>
                <a:gd name="connsiteX61" fmla="*/ 165455 w 1030605"/>
                <a:gd name="connsiteY61" fmla="*/ 32385 h 1296130"/>
                <a:gd name="connsiteX62" fmla="*/ 222605 w 1030605"/>
                <a:gd name="connsiteY62" fmla="*/ 45720 h 1296130"/>
                <a:gd name="connsiteX63" fmla="*/ 321665 w 1030605"/>
                <a:gd name="connsiteY63" fmla="*/ 112395 h 1296130"/>
                <a:gd name="connsiteX64" fmla="*/ 363575 w 1030605"/>
                <a:gd name="connsiteY64" fmla="*/ 165735 h 1296130"/>
                <a:gd name="connsiteX65" fmla="*/ 386435 w 1030605"/>
                <a:gd name="connsiteY65" fmla="*/ 165735 h 1296130"/>
                <a:gd name="connsiteX66" fmla="*/ 413105 w 1030605"/>
                <a:gd name="connsiteY66" fmla="*/ 139065 h 1296130"/>
                <a:gd name="connsiteX67" fmla="*/ 580745 w 1030605"/>
                <a:gd name="connsiteY67" fmla="*/ 89535 h 1296130"/>
                <a:gd name="connsiteX68" fmla="*/ 667221 w 1030605"/>
                <a:gd name="connsiteY68" fmla="*/ 16219 h 1296130"/>
                <a:gd name="connsiteX0" fmla="*/ 667221 w 1030605"/>
                <a:gd name="connsiteY0" fmla="*/ 16219 h 1296130"/>
                <a:gd name="connsiteX1" fmla="*/ 661259 w 1030605"/>
                <a:gd name="connsiteY1" fmla="*/ 31 h 1296130"/>
                <a:gd name="connsiteX2" fmla="*/ 714095 w 1030605"/>
                <a:gd name="connsiteY2" fmla="*/ 53340 h 1296130"/>
                <a:gd name="connsiteX3" fmla="*/ 736955 w 1030605"/>
                <a:gd name="connsiteY3" fmla="*/ 118110 h 1296130"/>
                <a:gd name="connsiteX4" fmla="*/ 744575 w 1030605"/>
                <a:gd name="connsiteY4" fmla="*/ 249555 h 1296130"/>
                <a:gd name="connsiteX5" fmla="*/ 716000 w 1030605"/>
                <a:gd name="connsiteY5" fmla="*/ 390525 h 1296130"/>
                <a:gd name="connsiteX6" fmla="*/ 769340 w 1030605"/>
                <a:gd name="connsiteY6" fmla="*/ 474345 h 1296130"/>
                <a:gd name="connsiteX7" fmla="*/ 830300 w 1030605"/>
                <a:gd name="connsiteY7" fmla="*/ 529590 h 1296130"/>
                <a:gd name="connsiteX8" fmla="*/ 925550 w 1030605"/>
                <a:gd name="connsiteY8" fmla="*/ 584835 h 1296130"/>
                <a:gd name="connsiteX9" fmla="*/ 938885 w 1030605"/>
                <a:gd name="connsiteY9" fmla="*/ 601980 h 1296130"/>
                <a:gd name="connsiteX10" fmla="*/ 944880 w 1030605"/>
                <a:gd name="connsiteY10" fmla="*/ 595506 h 1296130"/>
                <a:gd name="connsiteX11" fmla="*/ 944880 w 1030605"/>
                <a:gd name="connsiteY11" fmla="*/ 602710 h 1296130"/>
                <a:gd name="connsiteX12" fmla="*/ 1028700 w 1030605"/>
                <a:gd name="connsiteY12" fmla="*/ 709390 h 1296130"/>
                <a:gd name="connsiteX13" fmla="*/ 1030605 w 1030605"/>
                <a:gd name="connsiteY13" fmla="*/ 760825 h 1296130"/>
                <a:gd name="connsiteX14" fmla="*/ 1007745 w 1030605"/>
                <a:gd name="connsiteY14" fmla="*/ 842740 h 1296130"/>
                <a:gd name="connsiteX15" fmla="*/ 973455 w 1030605"/>
                <a:gd name="connsiteY15" fmla="*/ 917035 h 1296130"/>
                <a:gd name="connsiteX16" fmla="*/ 845820 w 1030605"/>
                <a:gd name="connsiteY16" fmla="*/ 1052290 h 1296130"/>
                <a:gd name="connsiteX17" fmla="*/ 819150 w 1030605"/>
                <a:gd name="connsiteY17" fmla="*/ 1158970 h 1296130"/>
                <a:gd name="connsiteX18" fmla="*/ 834390 w 1030605"/>
                <a:gd name="connsiteY18" fmla="*/ 1212310 h 1296130"/>
                <a:gd name="connsiteX19" fmla="*/ 792480 w 1030605"/>
                <a:gd name="connsiteY19" fmla="*/ 1238980 h 1296130"/>
                <a:gd name="connsiteX20" fmla="*/ 809625 w 1030605"/>
                <a:gd name="connsiteY20" fmla="*/ 1282795 h 1296130"/>
                <a:gd name="connsiteX21" fmla="*/ 763905 w 1030605"/>
                <a:gd name="connsiteY21" fmla="*/ 1296130 h 1296130"/>
                <a:gd name="connsiteX22" fmla="*/ 737235 w 1030605"/>
                <a:gd name="connsiteY22" fmla="*/ 1250410 h 1296130"/>
                <a:gd name="connsiteX23" fmla="*/ 655320 w 1030605"/>
                <a:gd name="connsiteY23" fmla="*/ 1252315 h 1296130"/>
                <a:gd name="connsiteX24" fmla="*/ 615315 w 1030605"/>
                <a:gd name="connsiteY24" fmla="*/ 1288510 h 1296130"/>
                <a:gd name="connsiteX25" fmla="*/ 672465 w 1030605"/>
                <a:gd name="connsiteY25" fmla="*/ 1128490 h 1296130"/>
                <a:gd name="connsiteX26" fmla="*/ 636270 w 1030605"/>
                <a:gd name="connsiteY26" fmla="*/ 1138015 h 1296130"/>
                <a:gd name="connsiteX27" fmla="*/ 577215 w 1030605"/>
                <a:gd name="connsiteY27" fmla="*/ 1126585 h 1296130"/>
                <a:gd name="connsiteX28" fmla="*/ 554355 w 1030605"/>
                <a:gd name="connsiteY28" fmla="*/ 1000855 h 1296130"/>
                <a:gd name="connsiteX29" fmla="*/ 485775 w 1030605"/>
                <a:gd name="connsiteY29" fmla="*/ 1029430 h 1296130"/>
                <a:gd name="connsiteX30" fmla="*/ 476250 w 1030605"/>
                <a:gd name="connsiteY30" fmla="*/ 1008475 h 1296130"/>
                <a:gd name="connsiteX31" fmla="*/ 455295 w 1030605"/>
                <a:gd name="connsiteY31" fmla="*/ 1012285 h 1296130"/>
                <a:gd name="connsiteX32" fmla="*/ 428625 w 1030605"/>
                <a:gd name="connsiteY32" fmla="*/ 1014190 h 1296130"/>
                <a:gd name="connsiteX33" fmla="*/ 413385 w 1030605"/>
                <a:gd name="connsiteY33" fmla="*/ 957040 h 1296130"/>
                <a:gd name="connsiteX34" fmla="*/ 329565 w 1030605"/>
                <a:gd name="connsiteY34" fmla="*/ 955135 h 1296130"/>
                <a:gd name="connsiteX35" fmla="*/ 272415 w 1030605"/>
                <a:gd name="connsiteY35" fmla="*/ 985615 h 1296130"/>
                <a:gd name="connsiteX36" fmla="*/ 173355 w 1030605"/>
                <a:gd name="connsiteY36" fmla="*/ 936085 h 1296130"/>
                <a:gd name="connsiteX37" fmla="*/ 160020 w 1030605"/>
                <a:gd name="connsiteY37" fmla="*/ 960850 h 1296130"/>
                <a:gd name="connsiteX38" fmla="*/ 80010 w 1030605"/>
                <a:gd name="connsiteY38" fmla="*/ 926560 h 1296130"/>
                <a:gd name="connsiteX39" fmla="*/ 81915 w 1030605"/>
                <a:gd name="connsiteY39" fmla="*/ 869410 h 1296130"/>
                <a:gd name="connsiteX40" fmla="*/ 32385 w 1030605"/>
                <a:gd name="connsiteY40" fmla="*/ 711295 h 1296130"/>
                <a:gd name="connsiteX41" fmla="*/ 93345 w 1030605"/>
                <a:gd name="connsiteY41" fmla="*/ 697960 h 1296130"/>
                <a:gd name="connsiteX42" fmla="*/ 49530 w 1030605"/>
                <a:gd name="connsiteY42" fmla="*/ 570325 h 1296130"/>
                <a:gd name="connsiteX43" fmla="*/ 62865 w 1030605"/>
                <a:gd name="connsiteY43" fmla="*/ 539845 h 1296130"/>
                <a:gd name="connsiteX44" fmla="*/ 0 w 1030605"/>
                <a:gd name="connsiteY44" fmla="*/ 419830 h 1296130"/>
                <a:gd name="connsiteX45" fmla="*/ 40005 w 1030605"/>
                <a:gd name="connsiteY45" fmla="*/ 417925 h 1296130"/>
                <a:gd name="connsiteX46" fmla="*/ 89535 w 1030605"/>
                <a:gd name="connsiteY46" fmla="*/ 381730 h 1296130"/>
                <a:gd name="connsiteX47" fmla="*/ 112395 w 1030605"/>
                <a:gd name="connsiteY47" fmla="*/ 366490 h 1296130"/>
                <a:gd name="connsiteX48" fmla="*/ 190500 w 1030605"/>
                <a:gd name="connsiteY48" fmla="*/ 395065 h 1296130"/>
                <a:gd name="connsiteX49" fmla="*/ 238125 w 1030605"/>
                <a:gd name="connsiteY49" fmla="*/ 452215 h 1296130"/>
                <a:gd name="connsiteX50" fmla="*/ 268605 w 1030605"/>
                <a:gd name="connsiteY50" fmla="*/ 450310 h 1296130"/>
                <a:gd name="connsiteX51" fmla="*/ 196215 w 1030605"/>
                <a:gd name="connsiteY51" fmla="*/ 257905 h 1296130"/>
                <a:gd name="connsiteX52" fmla="*/ 125730 w 1030605"/>
                <a:gd name="connsiteY52" fmla="*/ 259810 h 1296130"/>
                <a:gd name="connsiteX53" fmla="*/ 118110 w 1030605"/>
                <a:gd name="connsiteY53" fmla="*/ 214090 h 1296130"/>
                <a:gd name="connsiteX54" fmla="*/ 83820 w 1030605"/>
                <a:gd name="connsiteY54" fmla="*/ 156940 h 1296130"/>
                <a:gd name="connsiteX55" fmla="*/ 89535 w 1030605"/>
                <a:gd name="connsiteY55" fmla="*/ 99790 h 1296130"/>
                <a:gd name="connsiteX56" fmla="*/ 81915 w 1030605"/>
                <a:gd name="connsiteY56" fmla="*/ 36925 h 1296130"/>
                <a:gd name="connsiteX57" fmla="*/ 84761 w 1030605"/>
                <a:gd name="connsiteY57" fmla="*/ 33537 h 1296130"/>
                <a:gd name="connsiteX58" fmla="*/ 125450 w 1030605"/>
                <a:gd name="connsiteY58" fmla="*/ 28575 h 1296130"/>
                <a:gd name="connsiteX59" fmla="*/ 138785 w 1030605"/>
                <a:gd name="connsiteY59" fmla="*/ 0 h 1296130"/>
                <a:gd name="connsiteX60" fmla="*/ 165455 w 1030605"/>
                <a:gd name="connsiteY60" fmla="*/ 32385 h 1296130"/>
                <a:gd name="connsiteX61" fmla="*/ 222605 w 1030605"/>
                <a:gd name="connsiteY61" fmla="*/ 45720 h 1296130"/>
                <a:gd name="connsiteX62" fmla="*/ 321665 w 1030605"/>
                <a:gd name="connsiteY62" fmla="*/ 112395 h 1296130"/>
                <a:gd name="connsiteX63" fmla="*/ 363575 w 1030605"/>
                <a:gd name="connsiteY63" fmla="*/ 165735 h 1296130"/>
                <a:gd name="connsiteX64" fmla="*/ 386435 w 1030605"/>
                <a:gd name="connsiteY64" fmla="*/ 165735 h 1296130"/>
                <a:gd name="connsiteX65" fmla="*/ 413105 w 1030605"/>
                <a:gd name="connsiteY65" fmla="*/ 139065 h 1296130"/>
                <a:gd name="connsiteX66" fmla="*/ 580745 w 1030605"/>
                <a:gd name="connsiteY66" fmla="*/ 89535 h 1296130"/>
                <a:gd name="connsiteX67" fmla="*/ 667221 w 1030605"/>
                <a:gd name="connsiteY67" fmla="*/ 16219 h 1296130"/>
                <a:gd name="connsiteX0" fmla="*/ 667221 w 1030605"/>
                <a:gd name="connsiteY0" fmla="*/ 16219 h 1296130"/>
                <a:gd name="connsiteX1" fmla="*/ 714095 w 1030605"/>
                <a:gd name="connsiteY1" fmla="*/ 53340 h 1296130"/>
                <a:gd name="connsiteX2" fmla="*/ 736955 w 1030605"/>
                <a:gd name="connsiteY2" fmla="*/ 118110 h 1296130"/>
                <a:gd name="connsiteX3" fmla="*/ 744575 w 1030605"/>
                <a:gd name="connsiteY3" fmla="*/ 249555 h 1296130"/>
                <a:gd name="connsiteX4" fmla="*/ 716000 w 1030605"/>
                <a:gd name="connsiteY4" fmla="*/ 390525 h 1296130"/>
                <a:gd name="connsiteX5" fmla="*/ 769340 w 1030605"/>
                <a:gd name="connsiteY5" fmla="*/ 474345 h 1296130"/>
                <a:gd name="connsiteX6" fmla="*/ 830300 w 1030605"/>
                <a:gd name="connsiteY6" fmla="*/ 529590 h 1296130"/>
                <a:gd name="connsiteX7" fmla="*/ 925550 w 1030605"/>
                <a:gd name="connsiteY7" fmla="*/ 584835 h 1296130"/>
                <a:gd name="connsiteX8" fmla="*/ 938885 w 1030605"/>
                <a:gd name="connsiteY8" fmla="*/ 601980 h 1296130"/>
                <a:gd name="connsiteX9" fmla="*/ 944880 w 1030605"/>
                <a:gd name="connsiteY9" fmla="*/ 595506 h 1296130"/>
                <a:gd name="connsiteX10" fmla="*/ 944880 w 1030605"/>
                <a:gd name="connsiteY10" fmla="*/ 602710 h 1296130"/>
                <a:gd name="connsiteX11" fmla="*/ 1028700 w 1030605"/>
                <a:gd name="connsiteY11" fmla="*/ 709390 h 1296130"/>
                <a:gd name="connsiteX12" fmla="*/ 1030605 w 1030605"/>
                <a:gd name="connsiteY12" fmla="*/ 760825 h 1296130"/>
                <a:gd name="connsiteX13" fmla="*/ 1007745 w 1030605"/>
                <a:gd name="connsiteY13" fmla="*/ 842740 h 1296130"/>
                <a:gd name="connsiteX14" fmla="*/ 973455 w 1030605"/>
                <a:gd name="connsiteY14" fmla="*/ 917035 h 1296130"/>
                <a:gd name="connsiteX15" fmla="*/ 845820 w 1030605"/>
                <a:gd name="connsiteY15" fmla="*/ 1052290 h 1296130"/>
                <a:gd name="connsiteX16" fmla="*/ 819150 w 1030605"/>
                <a:gd name="connsiteY16" fmla="*/ 1158970 h 1296130"/>
                <a:gd name="connsiteX17" fmla="*/ 834390 w 1030605"/>
                <a:gd name="connsiteY17" fmla="*/ 1212310 h 1296130"/>
                <a:gd name="connsiteX18" fmla="*/ 792480 w 1030605"/>
                <a:gd name="connsiteY18" fmla="*/ 1238980 h 1296130"/>
                <a:gd name="connsiteX19" fmla="*/ 809625 w 1030605"/>
                <a:gd name="connsiteY19" fmla="*/ 1282795 h 1296130"/>
                <a:gd name="connsiteX20" fmla="*/ 763905 w 1030605"/>
                <a:gd name="connsiteY20" fmla="*/ 1296130 h 1296130"/>
                <a:gd name="connsiteX21" fmla="*/ 737235 w 1030605"/>
                <a:gd name="connsiteY21" fmla="*/ 1250410 h 1296130"/>
                <a:gd name="connsiteX22" fmla="*/ 655320 w 1030605"/>
                <a:gd name="connsiteY22" fmla="*/ 1252315 h 1296130"/>
                <a:gd name="connsiteX23" fmla="*/ 615315 w 1030605"/>
                <a:gd name="connsiteY23" fmla="*/ 1288510 h 1296130"/>
                <a:gd name="connsiteX24" fmla="*/ 672465 w 1030605"/>
                <a:gd name="connsiteY24" fmla="*/ 1128490 h 1296130"/>
                <a:gd name="connsiteX25" fmla="*/ 636270 w 1030605"/>
                <a:gd name="connsiteY25" fmla="*/ 1138015 h 1296130"/>
                <a:gd name="connsiteX26" fmla="*/ 577215 w 1030605"/>
                <a:gd name="connsiteY26" fmla="*/ 1126585 h 1296130"/>
                <a:gd name="connsiteX27" fmla="*/ 554355 w 1030605"/>
                <a:gd name="connsiteY27" fmla="*/ 1000855 h 1296130"/>
                <a:gd name="connsiteX28" fmla="*/ 485775 w 1030605"/>
                <a:gd name="connsiteY28" fmla="*/ 1029430 h 1296130"/>
                <a:gd name="connsiteX29" fmla="*/ 476250 w 1030605"/>
                <a:gd name="connsiteY29" fmla="*/ 1008475 h 1296130"/>
                <a:gd name="connsiteX30" fmla="*/ 455295 w 1030605"/>
                <a:gd name="connsiteY30" fmla="*/ 1012285 h 1296130"/>
                <a:gd name="connsiteX31" fmla="*/ 428625 w 1030605"/>
                <a:gd name="connsiteY31" fmla="*/ 1014190 h 1296130"/>
                <a:gd name="connsiteX32" fmla="*/ 413385 w 1030605"/>
                <a:gd name="connsiteY32" fmla="*/ 957040 h 1296130"/>
                <a:gd name="connsiteX33" fmla="*/ 329565 w 1030605"/>
                <a:gd name="connsiteY33" fmla="*/ 955135 h 1296130"/>
                <a:gd name="connsiteX34" fmla="*/ 272415 w 1030605"/>
                <a:gd name="connsiteY34" fmla="*/ 985615 h 1296130"/>
                <a:gd name="connsiteX35" fmla="*/ 173355 w 1030605"/>
                <a:gd name="connsiteY35" fmla="*/ 936085 h 1296130"/>
                <a:gd name="connsiteX36" fmla="*/ 160020 w 1030605"/>
                <a:gd name="connsiteY36" fmla="*/ 960850 h 1296130"/>
                <a:gd name="connsiteX37" fmla="*/ 80010 w 1030605"/>
                <a:gd name="connsiteY37" fmla="*/ 926560 h 1296130"/>
                <a:gd name="connsiteX38" fmla="*/ 81915 w 1030605"/>
                <a:gd name="connsiteY38" fmla="*/ 869410 h 1296130"/>
                <a:gd name="connsiteX39" fmla="*/ 32385 w 1030605"/>
                <a:gd name="connsiteY39" fmla="*/ 711295 h 1296130"/>
                <a:gd name="connsiteX40" fmla="*/ 93345 w 1030605"/>
                <a:gd name="connsiteY40" fmla="*/ 697960 h 1296130"/>
                <a:gd name="connsiteX41" fmla="*/ 49530 w 1030605"/>
                <a:gd name="connsiteY41" fmla="*/ 570325 h 1296130"/>
                <a:gd name="connsiteX42" fmla="*/ 62865 w 1030605"/>
                <a:gd name="connsiteY42" fmla="*/ 539845 h 1296130"/>
                <a:gd name="connsiteX43" fmla="*/ 0 w 1030605"/>
                <a:gd name="connsiteY43" fmla="*/ 419830 h 1296130"/>
                <a:gd name="connsiteX44" fmla="*/ 40005 w 1030605"/>
                <a:gd name="connsiteY44" fmla="*/ 417925 h 1296130"/>
                <a:gd name="connsiteX45" fmla="*/ 89535 w 1030605"/>
                <a:gd name="connsiteY45" fmla="*/ 381730 h 1296130"/>
                <a:gd name="connsiteX46" fmla="*/ 112395 w 1030605"/>
                <a:gd name="connsiteY46" fmla="*/ 366490 h 1296130"/>
                <a:gd name="connsiteX47" fmla="*/ 190500 w 1030605"/>
                <a:gd name="connsiteY47" fmla="*/ 395065 h 1296130"/>
                <a:gd name="connsiteX48" fmla="*/ 238125 w 1030605"/>
                <a:gd name="connsiteY48" fmla="*/ 452215 h 1296130"/>
                <a:gd name="connsiteX49" fmla="*/ 268605 w 1030605"/>
                <a:gd name="connsiteY49" fmla="*/ 450310 h 1296130"/>
                <a:gd name="connsiteX50" fmla="*/ 196215 w 1030605"/>
                <a:gd name="connsiteY50" fmla="*/ 257905 h 1296130"/>
                <a:gd name="connsiteX51" fmla="*/ 125730 w 1030605"/>
                <a:gd name="connsiteY51" fmla="*/ 259810 h 1296130"/>
                <a:gd name="connsiteX52" fmla="*/ 118110 w 1030605"/>
                <a:gd name="connsiteY52" fmla="*/ 214090 h 1296130"/>
                <a:gd name="connsiteX53" fmla="*/ 83820 w 1030605"/>
                <a:gd name="connsiteY53" fmla="*/ 156940 h 1296130"/>
                <a:gd name="connsiteX54" fmla="*/ 89535 w 1030605"/>
                <a:gd name="connsiteY54" fmla="*/ 99790 h 1296130"/>
                <a:gd name="connsiteX55" fmla="*/ 81915 w 1030605"/>
                <a:gd name="connsiteY55" fmla="*/ 36925 h 1296130"/>
                <a:gd name="connsiteX56" fmla="*/ 84761 w 1030605"/>
                <a:gd name="connsiteY56" fmla="*/ 33537 h 1296130"/>
                <a:gd name="connsiteX57" fmla="*/ 125450 w 1030605"/>
                <a:gd name="connsiteY57" fmla="*/ 28575 h 1296130"/>
                <a:gd name="connsiteX58" fmla="*/ 138785 w 1030605"/>
                <a:gd name="connsiteY58" fmla="*/ 0 h 1296130"/>
                <a:gd name="connsiteX59" fmla="*/ 165455 w 1030605"/>
                <a:gd name="connsiteY59" fmla="*/ 32385 h 1296130"/>
                <a:gd name="connsiteX60" fmla="*/ 222605 w 1030605"/>
                <a:gd name="connsiteY60" fmla="*/ 45720 h 1296130"/>
                <a:gd name="connsiteX61" fmla="*/ 321665 w 1030605"/>
                <a:gd name="connsiteY61" fmla="*/ 112395 h 1296130"/>
                <a:gd name="connsiteX62" fmla="*/ 363575 w 1030605"/>
                <a:gd name="connsiteY62" fmla="*/ 165735 h 1296130"/>
                <a:gd name="connsiteX63" fmla="*/ 386435 w 1030605"/>
                <a:gd name="connsiteY63" fmla="*/ 165735 h 1296130"/>
                <a:gd name="connsiteX64" fmla="*/ 413105 w 1030605"/>
                <a:gd name="connsiteY64" fmla="*/ 139065 h 1296130"/>
                <a:gd name="connsiteX65" fmla="*/ 580745 w 1030605"/>
                <a:gd name="connsiteY65" fmla="*/ 89535 h 1296130"/>
                <a:gd name="connsiteX66" fmla="*/ 667221 w 1030605"/>
                <a:gd name="connsiteY66" fmla="*/ 16219 h 129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30605" h="1296130">
                  <a:moveTo>
                    <a:pt x="667221" y="16219"/>
                  </a:moveTo>
                  <a:lnTo>
                    <a:pt x="714095" y="53340"/>
                  </a:lnTo>
                  <a:lnTo>
                    <a:pt x="736955" y="118110"/>
                  </a:lnTo>
                  <a:lnTo>
                    <a:pt x="744575" y="249555"/>
                  </a:lnTo>
                  <a:lnTo>
                    <a:pt x="716000" y="390525"/>
                  </a:lnTo>
                  <a:lnTo>
                    <a:pt x="769340" y="474345"/>
                  </a:lnTo>
                  <a:lnTo>
                    <a:pt x="830300" y="529590"/>
                  </a:lnTo>
                  <a:lnTo>
                    <a:pt x="925550" y="584835"/>
                  </a:lnTo>
                  <a:lnTo>
                    <a:pt x="938885" y="601980"/>
                  </a:lnTo>
                  <a:lnTo>
                    <a:pt x="944880" y="595506"/>
                  </a:lnTo>
                  <a:lnTo>
                    <a:pt x="944880" y="602710"/>
                  </a:lnTo>
                  <a:lnTo>
                    <a:pt x="1028700" y="709390"/>
                  </a:lnTo>
                  <a:lnTo>
                    <a:pt x="1030605" y="760825"/>
                  </a:lnTo>
                  <a:lnTo>
                    <a:pt x="1007745" y="842740"/>
                  </a:lnTo>
                  <a:lnTo>
                    <a:pt x="973455" y="917035"/>
                  </a:lnTo>
                  <a:lnTo>
                    <a:pt x="845820" y="1052290"/>
                  </a:lnTo>
                  <a:lnTo>
                    <a:pt x="819150" y="1158970"/>
                  </a:lnTo>
                  <a:lnTo>
                    <a:pt x="834390" y="1212310"/>
                  </a:lnTo>
                  <a:lnTo>
                    <a:pt x="792480" y="1238980"/>
                  </a:lnTo>
                  <a:lnTo>
                    <a:pt x="809625" y="1282795"/>
                  </a:lnTo>
                  <a:lnTo>
                    <a:pt x="763905" y="1296130"/>
                  </a:lnTo>
                  <a:lnTo>
                    <a:pt x="737235" y="1250410"/>
                  </a:lnTo>
                  <a:lnTo>
                    <a:pt x="655320" y="1252315"/>
                  </a:lnTo>
                  <a:lnTo>
                    <a:pt x="615315" y="1288510"/>
                  </a:lnTo>
                  <a:lnTo>
                    <a:pt x="672465" y="1128490"/>
                  </a:lnTo>
                  <a:lnTo>
                    <a:pt x="636270" y="1138015"/>
                  </a:lnTo>
                  <a:lnTo>
                    <a:pt x="577215" y="1126585"/>
                  </a:lnTo>
                  <a:lnTo>
                    <a:pt x="554355" y="1000855"/>
                  </a:lnTo>
                  <a:lnTo>
                    <a:pt x="485775" y="1029430"/>
                  </a:lnTo>
                  <a:lnTo>
                    <a:pt x="476250" y="1008475"/>
                  </a:lnTo>
                  <a:lnTo>
                    <a:pt x="455295" y="1012285"/>
                  </a:lnTo>
                  <a:lnTo>
                    <a:pt x="428625" y="1014190"/>
                  </a:lnTo>
                  <a:lnTo>
                    <a:pt x="413385" y="957040"/>
                  </a:lnTo>
                  <a:lnTo>
                    <a:pt x="329565" y="955135"/>
                  </a:lnTo>
                  <a:lnTo>
                    <a:pt x="272415" y="985615"/>
                  </a:lnTo>
                  <a:lnTo>
                    <a:pt x="173355" y="936085"/>
                  </a:lnTo>
                  <a:lnTo>
                    <a:pt x="160020" y="960850"/>
                  </a:lnTo>
                  <a:lnTo>
                    <a:pt x="80010" y="926560"/>
                  </a:lnTo>
                  <a:lnTo>
                    <a:pt x="81915" y="869410"/>
                  </a:lnTo>
                  <a:lnTo>
                    <a:pt x="32385" y="711295"/>
                  </a:lnTo>
                  <a:lnTo>
                    <a:pt x="93345" y="697960"/>
                  </a:lnTo>
                  <a:lnTo>
                    <a:pt x="49530" y="570325"/>
                  </a:lnTo>
                  <a:lnTo>
                    <a:pt x="62865" y="539845"/>
                  </a:lnTo>
                  <a:lnTo>
                    <a:pt x="0" y="419830"/>
                  </a:lnTo>
                  <a:lnTo>
                    <a:pt x="40005" y="417925"/>
                  </a:lnTo>
                  <a:lnTo>
                    <a:pt x="89535" y="381730"/>
                  </a:lnTo>
                  <a:lnTo>
                    <a:pt x="112395" y="366490"/>
                  </a:lnTo>
                  <a:lnTo>
                    <a:pt x="190500" y="395065"/>
                  </a:lnTo>
                  <a:lnTo>
                    <a:pt x="238125" y="452215"/>
                  </a:lnTo>
                  <a:lnTo>
                    <a:pt x="268605" y="450310"/>
                  </a:lnTo>
                  <a:lnTo>
                    <a:pt x="196215" y="257905"/>
                  </a:lnTo>
                  <a:lnTo>
                    <a:pt x="125730" y="259810"/>
                  </a:lnTo>
                  <a:lnTo>
                    <a:pt x="118110" y="214090"/>
                  </a:lnTo>
                  <a:lnTo>
                    <a:pt x="83820" y="156940"/>
                  </a:lnTo>
                  <a:lnTo>
                    <a:pt x="89535" y="99790"/>
                  </a:lnTo>
                  <a:lnTo>
                    <a:pt x="81915" y="36925"/>
                  </a:lnTo>
                  <a:lnTo>
                    <a:pt x="84761" y="33537"/>
                  </a:lnTo>
                  <a:lnTo>
                    <a:pt x="125450" y="28575"/>
                  </a:lnTo>
                  <a:lnTo>
                    <a:pt x="138785" y="0"/>
                  </a:lnTo>
                  <a:lnTo>
                    <a:pt x="165455" y="32385"/>
                  </a:lnTo>
                  <a:lnTo>
                    <a:pt x="222605" y="45720"/>
                  </a:lnTo>
                  <a:lnTo>
                    <a:pt x="321665" y="112395"/>
                  </a:lnTo>
                  <a:lnTo>
                    <a:pt x="363575" y="165735"/>
                  </a:lnTo>
                  <a:lnTo>
                    <a:pt x="386435" y="165735"/>
                  </a:lnTo>
                  <a:lnTo>
                    <a:pt x="413105" y="139065"/>
                  </a:lnTo>
                  <a:lnTo>
                    <a:pt x="580745" y="89535"/>
                  </a:lnTo>
                  <a:lnTo>
                    <a:pt x="667221" y="16219"/>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Góra Kalwaria</a:t>
              </a:r>
            </a:p>
          </p:txBody>
        </p:sp>
        <p:sp>
          <p:nvSpPr>
            <p:cNvPr id="64" name="Dobre">
              <a:extLst>
                <a:ext uri="{FF2B5EF4-FFF2-40B4-BE49-F238E27FC236}">
                  <a16:creationId xmlns:a16="http://schemas.microsoft.com/office/drawing/2014/main" id="{EEFB1B97-EC7C-39BA-F052-266AE42E688F}"/>
                </a:ext>
              </a:extLst>
            </p:cNvPr>
            <p:cNvSpPr>
              <a:spLocks/>
            </p:cNvSpPr>
            <p:nvPr/>
          </p:nvSpPr>
          <p:spPr>
            <a:xfrm>
              <a:off x="9275789" y="2016776"/>
              <a:ext cx="1179819" cy="1104388"/>
            </a:xfrm>
            <a:custGeom>
              <a:avLst/>
              <a:gdLst>
                <a:gd name="connsiteX0" fmla="*/ 205740 w 1162050"/>
                <a:gd name="connsiteY0" fmla="*/ 767715 h 1087755"/>
                <a:gd name="connsiteX1" fmla="*/ 104775 w 1162050"/>
                <a:gd name="connsiteY1" fmla="*/ 723900 h 1087755"/>
                <a:gd name="connsiteX2" fmla="*/ 89535 w 1162050"/>
                <a:gd name="connsiteY2" fmla="*/ 676275 h 1087755"/>
                <a:gd name="connsiteX3" fmla="*/ 137160 w 1162050"/>
                <a:gd name="connsiteY3" fmla="*/ 691515 h 1087755"/>
                <a:gd name="connsiteX4" fmla="*/ 160020 w 1162050"/>
                <a:gd name="connsiteY4" fmla="*/ 685800 h 1087755"/>
                <a:gd name="connsiteX5" fmla="*/ 201930 w 1162050"/>
                <a:gd name="connsiteY5" fmla="*/ 651510 h 1087755"/>
                <a:gd name="connsiteX6" fmla="*/ 123825 w 1162050"/>
                <a:gd name="connsiteY6" fmla="*/ 609600 h 1087755"/>
                <a:gd name="connsiteX7" fmla="*/ 144780 w 1162050"/>
                <a:gd name="connsiteY7" fmla="*/ 603885 h 1087755"/>
                <a:gd name="connsiteX8" fmla="*/ 146685 w 1162050"/>
                <a:gd name="connsiteY8" fmla="*/ 541020 h 1087755"/>
                <a:gd name="connsiteX9" fmla="*/ 114300 w 1162050"/>
                <a:gd name="connsiteY9" fmla="*/ 529590 h 1087755"/>
                <a:gd name="connsiteX10" fmla="*/ 116205 w 1162050"/>
                <a:gd name="connsiteY10" fmla="*/ 417195 h 1087755"/>
                <a:gd name="connsiteX11" fmla="*/ 64770 w 1162050"/>
                <a:gd name="connsiteY11" fmla="*/ 421005 h 1087755"/>
                <a:gd name="connsiteX12" fmla="*/ 64770 w 1162050"/>
                <a:gd name="connsiteY12" fmla="*/ 350520 h 1087755"/>
                <a:gd name="connsiteX13" fmla="*/ 0 w 1162050"/>
                <a:gd name="connsiteY13" fmla="*/ 314325 h 1087755"/>
                <a:gd name="connsiteX14" fmla="*/ 36195 w 1162050"/>
                <a:gd name="connsiteY14" fmla="*/ 287655 h 1087755"/>
                <a:gd name="connsiteX15" fmla="*/ 112395 w 1162050"/>
                <a:gd name="connsiteY15" fmla="*/ 299085 h 1087755"/>
                <a:gd name="connsiteX16" fmla="*/ 169545 w 1162050"/>
                <a:gd name="connsiteY16" fmla="*/ 354330 h 1087755"/>
                <a:gd name="connsiteX17" fmla="*/ 257175 w 1162050"/>
                <a:gd name="connsiteY17" fmla="*/ 379095 h 1087755"/>
                <a:gd name="connsiteX18" fmla="*/ 238125 w 1162050"/>
                <a:gd name="connsiteY18" fmla="*/ 327660 h 1087755"/>
                <a:gd name="connsiteX19" fmla="*/ 194310 w 1162050"/>
                <a:gd name="connsiteY19" fmla="*/ 314325 h 1087755"/>
                <a:gd name="connsiteX20" fmla="*/ 209550 w 1162050"/>
                <a:gd name="connsiteY20" fmla="*/ 278130 h 1087755"/>
                <a:gd name="connsiteX21" fmla="*/ 289560 w 1162050"/>
                <a:gd name="connsiteY21" fmla="*/ 302895 h 1087755"/>
                <a:gd name="connsiteX22" fmla="*/ 291465 w 1162050"/>
                <a:gd name="connsiteY22" fmla="*/ 281940 h 1087755"/>
                <a:gd name="connsiteX23" fmla="*/ 278130 w 1162050"/>
                <a:gd name="connsiteY23" fmla="*/ 247650 h 1087755"/>
                <a:gd name="connsiteX24" fmla="*/ 236220 w 1162050"/>
                <a:gd name="connsiteY24" fmla="*/ 224790 h 1087755"/>
                <a:gd name="connsiteX25" fmla="*/ 241935 w 1162050"/>
                <a:gd name="connsiteY25" fmla="*/ 171450 h 1087755"/>
                <a:gd name="connsiteX26" fmla="*/ 295275 w 1162050"/>
                <a:gd name="connsiteY26" fmla="*/ 213360 h 1087755"/>
                <a:gd name="connsiteX27" fmla="*/ 352425 w 1162050"/>
                <a:gd name="connsiteY27" fmla="*/ 135255 h 1087755"/>
                <a:gd name="connsiteX28" fmla="*/ 367665 w 1162050"/>
                <a:gd name="connsiteY28" fmla="*/ 150495 h 1087755"/>
                <a:gd name="connsiteX29" fmla="*/ 405765 w 1162050"/>
                <a:gd name="connsiteY29" fmla="*/ 95250 h 1087755"/>
                <a:gd name="connsiteX30" fmla="*/ 409575 w 1162050"/>
                <a:gd name="connsiteY30" fmla="*/ 137160 h 1087755"/>
                <a:gd name="connsiteX31" fmla="*/ 449580 w 1162050"/>
                <a:gd name="connsiteY31" fmla="*/ 139065 h 1087755"/>
                <a:gd name="connsiteX32" fmla="*/ 472440 w 1162050"/>
                <a:gd name="connsiteY32" fmla="*/ 163830 h 1087755"/>
                <a:gd name="connsiteX33" fmla="*/ 499110 w 1162050"/>
                <a:gd name="connsiteY33" fmla="*/ 137160 h 1087755"/>
                <a:gd name="connsiteX34" fmla="*/ 544830 w 1162050"/>
                <a:gd name="connsiteY34" fmla="*/ 133350 h 1087755"/>
                <a:gd name="connsiteX35" fmla="*/ 499110 w 1162050"/>
                <a:gd name="connsiteY35" fmla="*/ 97155 h 1087755"/>
                <a:gd name="connsiteX36" fmla="*/ 493395 w 1162050"/>
                <a:gd name="connsiteY36" fmla="*/ 66675 h 1087755"/>
                <a:gd name="connsiteX37" fmla="*/ 539115 w 1162050"/>
                <a:gd name="connsiteY37" fmla="*/ 36195 h 1087755"/>
                <a:gd name="connsiteX38" fmla="*/ 529590 w 1162050"/>
                <a:gd name="connsiteY38" fmla="*/ 64770 h 1087755"/>
                <a:gd name="connsiteX39" fmla="*/ 575310 w 1162050"/>
                <a:gd name="connsiteY39" fmla="*/ 85725 h 1087755"/>
                <a:gd name="connsiteX40" fmla="*/ 584835 w 1162050"/>
                <a:gd name="connsiteY40" fmla="*/ 57150 h 1087755"/>
                <a:gd name="connsiteX41" fmla="*/ 622935 w 1162050"/>
                <a:gd name="connsiteY41" fmla="*/ 83820 h 1087755"/>
                <a:gd name="connsiteX42" fmla="*/ 615315 w 1162050"/>
                <a:gd name="connsiteY42" fmla="*/ 106680 h 1087755"/>
                <a:gd name="connsiteX43" fmla="*/ 670560 w 1162050"/>
                <a:gd name="connsiteY43" fmla="*/ 129540 h 1087755"/>
                <a:gd name="connsiteX44" fmla="*/ 680085 w 1162050"/>
                <a:gd name="connsiteY44" fmla="*/ 104775 h 1087755"/>
                <a:gd name="connsiteX45" fmla="*/ 647700 w 1162050"/>
                <a:gd name="connsiteY45" fmla="*/ 62865 h 1087755"/>
                <a:gd name="connsiteX46" fmla="*/ 657225 w 1162050"/>
                <a:gd name="connsiteY46" fmla="*/ 40005 h 1087755"/>
                <a:gd name="connsiteX47" fmla="*/ 721995 w 1162050"/>
                <a:gd name="connsiteY47" fmla="*/ 55245 h 1087755"/>
                <a:gd name="connsiteX48" fmla="*/ 779145 w 1162050"/>
                <a:gd name="connsiteY48" fmla="*/ 53340 h 1087755"/>
                <a:gd name="connsiteX49" fmla="*/ 790575 w 1162050"/>
                <a:gd name="connsiteY49" fmla="*/ 0 h 1087755"/>
                <a:gd name="connsiteX50" fmla="*/ 836295 w 1162050"/>
                <a:gd name="connsiteY50" fmla="*/ 91440 h 1087755"/>
                <a:gd name="connsiteX51" fmla="*/ 847725 w 1162050"/>
                <a:gd name="connsiteY51" fmla="*/ 160020 h 1087755"/>
                <a:gd name="connsiteX52" fmla="*/ 859155 w 1162050"/>
                <a:gd name="connsiteY52" fmla="*/ 200025 h 1087755"/>
                <a:gd name="connsiteX53" fmla="*/ 902970 w 1162050"/>
                <a:gd name="connsiteY53" fmla="*/ 220980 h 1087755"/>
                <a:gd name="connsiteX54" fmla="*/ 906780 w 1162050"/>
                <a:gd name="connsiteY54" fmla="*/ 283845 h 1087755"/>
                <a:gd name="connsiteX55" fmla="*/ 942975 w 1162050"/>
                <a:gd name="connsiteY55" fmla="*/ 274320 h 1087755"/>
                <a:gd name="connsiteX56" fmla="*/ 952500 w 1162050"/>
                <a:gd name="connsiteY56" fmla="*/ 299085 h 1087755"/>
                <a:gd name="connsiteX57" fmla="*/ 1003935 w 1162050"/>
                <a:gd name="connsiteY57" fmla="*/ 293370 h 1087755"/>
                <a:gd name="connsiteX58" fmla="*/ 1123950 w 1162050"/>
                <a:gd name="connsiteY58" fmla="*/ 320040 h 1087755"/>
                <a:gd name="connsiteX59" fmla="*/ 1162050 w 1162050"/>
                <a:gd name="connsiteY59" fmla="*/ 400050 h 1087755"/>
                <a:gd name="connsiteX60" fmla="*/ 1122045 w 1162050"/>
                <a:gd name="connsiteY60" fmla="*/ 407670 h 1087755"/>
                <a:gd name="connsiteX61" fmla="*/ 1091565 w 1162050"/>
                <a:gd name="connsiteY61" fmla="*/ 445770 h 1087755"/>
                <a:gd name="connsiteX62" fmla="*/ 1057275 w 1162050"/>
                <a:gd name="connsiteY62" fmla="*/ 441960 h 1087755"/>
                <a:gd name="connsiteX63" fmla="*/ 988695 w 1162050"/>
                <a:gd name="connsiteY63" fmla="*/ 472440 h 1087755"/>
                <a:gd name="connsiteX64" fmla="*/ 963930 w 1162050"/>
                <a:gd name="connsiteY64" fmla="*/ 472440 h 1087755"/>
                <a:gd name="connsiteX65" fmla="*/ 948690 w 1162050"/>
                <a:gd name="connsiteY65" fmla="*/ 497205 h 1087755"/>
                <a:gd name="connsiteX66" fmla="*/ 918210 w 1162050"/>
                <a:gd name="connsiteY66" fmla="*/ 472440 h 1087755"/>
                <a:gd name="connsiteX67" fmla="*/ 807720 w 1162050"/>
                <a:gd name="connsiteY67" fmla="*/ 476250 h 1087755"/>
                <a:gd name="connsiteX68" fmla="*/ 769620 w 1162050"/>
                <a:gd name="connsiteY68" fmla="*/ 514350 h 1087755"/>
                <a:gd name="connsiteX69" fmla="*/ 767715 w 1162050"/>
                <a:gd name="connsiteY69" fmla="*/ 546735 h 1087755"/>
                <a:gd name="connsiteX70" fmla="*/ 802005 w 1162050"/>
                <a:gd name="connsiteY70" fmla="*/ 577215 h 1087755"/>
                <a:gd name="connsiteX71" fmla="*/ 862965 w 1162050"/>
                <a:gd name="connsiteY71" fmla="*/ 571500 h 1087755"/>
                <a:gd name="connsiteX72" fmla="*/ 847725 w 1162050"/>
                <a:gd name="connsiteY72" fmla="*/ 649605 h 1087755"/>
                <a:gd name="connsiteX73" fmla="*/ 981075 w 1162050"/>
                <a:gd name="connsiteY73" fmla="*/ 670560 h 1087755"/>
                <a:gd name="connsiteX74" fmla="*/ 1030605 w 1162050"/>
                <a:gd name="connsiteY74" fmla="*/ 657225 h 1087755"/>
                <a:gd name="connsiteX75" fmla="*/ 1066800 w 1162050"/>
                <a:gd name="connsiteY75" fmla="*/ 685800 h 1087755"/>
                <a:gd name="connsiteX76" fmla="*/ 996315 w 1162050"/>
                <a:gd name="connsiteY76" fmla="*/ 822960 h 1087755"/>
                <a:gd name="connsiteX77" fmla="*/ 963930 w 1162050"/>
                <a:gd name="connsiteY77" fmla="*/ 853440 h 1087755"/>
                <a:gd name="connsiteX78" fmla="*/ 901065 w 1162050"/>
                <a:gd name="connsiteY78" fmla="*/ 857250 h 1087755"/>
                <a:gd name="connsiteX79" fmla="*/ 897255 w 1162050"/>
                <a:gd name="connsiteY79" fmla="*/ 817245 h 1087755"/>
                <a:gd name="connsiteX80" fmla="*/ 918210 w 1162050"/>
                <a:gd name="connsiteY80" fmla="*/ 777240 h 1087755"/>
                <a:gd name="connsiteX81" fmla="*/ 868680 w 1162050"/>
                <a:gd name="connsiteY81" fmla="*/ 792480 h 1087755"/>
                <a:gd name="connsiteX82" fmla="*/ 830580 w 1162050"/>
                <a:gd name="connsiteY82" fmla="*/ 824865 h 1087755"/>
                <a:gd name="connsiteX83" fmla="*/ 807720 w 1162050"/>
                <a:gd name="connsiteY83" fmla="*/ 819150 h 1087755"/>
                <a:gd name="connsiteX84" fmla="*/ 784860 w 1162050"/>
                <a:gd name="connsiteY84" fmla="*/ 849630 h 1087755"/>
                <a:gd name="connsiteX85" fmla="*/ 744855 w 1162050"/>
                <a:gd name="connsiteY85" fmla="*/ 859155 h 1087755"/>
                <a:gd name="connsiteX86" fmla="*/ 733425 w 1162050"/>
                <a:gd name="connsiteY86" fmla="*/ 969645 h 1087755"/>
                <a:gd name="connsiteX87" fmla="*/ 702945 w 1162050"/>
                <a:gd name="connsiteY87" fmla="*/ 971550 h 1087755"/>
                <a:gd name="connsiteX88" fmla="*/ 706755 w 1162050"/>
                <a:gd name="connsiteY88" fmla="*/ 996315 h 1087755"/>
                <a:gd name="connsiteX89" fmla="*/ 613410 w 1162050"/>
                <a:gd name="connsiteY89" fmla="*/ 1028700 h 1087755"/>
                <a:gd name="connsiteX90" fmla="*/ 640080 w 1162050"/>
                <a:gd name="connsiteY90" fmla="*/ 1080135 h 1087755"/>
                <a:gd name="connsiteX91" fmla="*/ 579120 w 1162050"/>
                <a:gd name="connsiteY91" fmla="*/ 1087755 h 1087755"/>
                <a:gd name="connsiteX92" fmla="*/ 579120 w 1162050"/>
                <a:gd name="connsiteY92" fmla="*/ 1045845 h 1087755"/>
                <a:gd name="connsiteX93" fmla="*/ 531495 w 1162050"/>
                <a:gd name="connsiteY93" fmla="*/ 1042035 h 1087755"/>
                <a:gd name="connsiteX94" fmla="*/ 539115 w 1162050"/>
                <a:gd name="connsiteY94" fmla="*/ 1011555 h 1087755"/>
                <a:gd name="connsiteX95" fmla="*/ 474345 w 1162050"/>
                <a:gd name="connsiteY95" fmla="*/ 1005840 h 1087755"/>
                <a:gd name="connsiteX96" fmla="*/ 464820 w 1162050"/>
                <a:gd name="connsiteY96" fmla="*/ 950595 h 1087755"/>
                <a:gd name="connsiteX97" fmla="*/ 314325 w 1162050"/>
                <a:gd name="connsiteY97" fmla="*/ 984885 h 1087755"/>
                <a:gd name="connsiteX98" fmla="*/ 312420 w 1162050"/>
                <a:gd name="connsiteY98" fmla="*/ 1013460 h 1087755"/>
                <a:gd name="connsiteX99" fmla="*/ 280035 w 1162050"/>
                <a:gd name="connsiteY99" fmla="*/ 981075 h 1087755"/>
                <a:gd name="connsiteX100" fmla="*/ 268605 w 1162050"/>
                <a:gd name="connsiteY100" fmla="*/ 933450 h 1087755"/>
                <a:gd name="connsiteX101" fmla="*/ 241935 w 1162050"/>
                <a:gd name="connsiteY101" fmla="*/ 918210 h 1087755"/>
                <a:gd name="connsiteX102" fmla="*/ 205740 w 1162050"/>
                <a:gd name="connsiteY102" fmla="*/ 767715 h 108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162050" h="1087755">
                  <a:moveTo>
                    <a:pt x="205740" y="767715"/>
                  </a:moveTo>
                  <a:lnTo>
                    <a:pt x="104775" y="723900"/>
                  </a:lnTo>
                  <a:lnTo>
                    <a:pt x="89535" y="676275"/>
                  </a:lnTo>
                  <a:lnTo>
                    <a:pt x="137160" y="691515"/>
                  </a:lnTo>
                  <a:lnTo>
                    <a:pt x="160020" y="685800"/>
                  </a:lnTo>
                  <a:lnTo>
                    <a:pt x="201930" y="651510"/>
                  </a:lnTo>
                  <a:lnTo>
                    <a:pt x="123825" y="609600"/>
                  </a:lnTo>
                  <a:lnTo>
                    <a:pt x="144780" y="603885"/>
                  </a:lnTo>
                  <a:lnTo>
                    <a:pt x="146685" y="541020"/>
                  </a:lnTo>
                  <a:lnTo>
                    <a:pt x="114300" y="529590"/>
                  </a:lnTo>
                  <a:lnTo>
                    <a:pt x="116205" y="417195"/>
                  </a:lnTo>
                  <a:lnTo>
                    <a:pt x="64770" y="421005"/>
                  </a:lnTo>
                  <a:lnTo>
                    <a:pt x="64770" y="350520"/>
                  </a:lnTo>
                  <a:lnTo>
                    <a:pt x="0" y="314325"/>
                  </a:lnTo>
                  <a:lnTo>
                    <a:pt x="36195" y="287655"/>
                  </a:lnTo>
                  <a:lnTo>
                    <a:pt x="112395" y="299085"/>
                  </a:lnTo>
                  <a:lnTo>
                    <a:pt x="169545" y="354330"/>
                  </a:lnTo>
                  <a:lnTo>
                    <a:pt x="257175" y="379095"/>
                  </a:lnTo>
                  <a:lnTo>
                    <a:pt x="238125" y="327660"/>
                  </a:lnTo>
                  <a:lnTo>
                    <a:pt x="194310" y="314325"/>
                  </a:lnTo>
                  <a:lnTo>
                    <a:pt x="209550" y="278130"/>
                  </a:lnTo>
                  <a:lnTo>
                    <a:pt x="289560" y="302895"/>
                  </a:lnTo>
                  <a:lnTo>
                    <a:pt x="291465" y="281940"/>
                  </a:lnTo>
                  <a:lnTo>
                    <a:pt x="278130" y="247650"/>
                  </a:lnTo>
                  <a:lnTo>
                    <a:pt x="236220" y="224790"/>
                  </a:lnTo>
                  <a:lnTo>
                    <a:pt x="241935" y="171450"/>
                  </a:lnTo>
                  <a:lnTo>
                    <a:pt x="295275" y="213360"/>
                  </a:lnTo>
                  <a:lnTo>
                    <a:pt x="352425" y="135255"/>
                  </a:lnTo>
                  <a:lnTo>
                    <a:pt x="367665" y="150495"/>
                  </a:lnTo>
                  <a:lnTo>
                    <a:pt x="405765" y="95250"/>
                  </a:lnTo>
                  <a:lnTo>
                    <a:pt x="409575" y="137160"/>
                  </a:lnTo>
                  <a:lnTo>
                    <a:pt x="449580" y="139065"/>
                  </a:lnTo>
                  <a:lnTo>
                    <a:pt x="472440" y="163830"/>
                  </a:lnTo>
                  <a:lnTo>
                    <a:pt x="499110" y="137160"/>
                  </a:lnTo>
                  <a:lnTo>
                    <a:pt x="544830" y="133350"/>
                  </a:lnTo>
                  <a:lnTo>
                    <a:pt x="499110" y="97155"/>
                  </a:lnTo>
                  <a:lnTo>
                    <a:pt x="493395" y="66675"/>
                  </a:lnTo>
                  <a:lnTo>
                    <a:pt x="539115" y="36195"/>
                  </a:lnTo>
                  <a:lnTo>
                    <a:pt x="529590" y="64770"/>
                  </a:lnTo>
                  <a:lnTo>
                    <a:pt x="575310" y="85725"/>
                  </a:lnTo>
                  <a:lnTo>
                    <a:pt x="584835" y="57150"/>
                  </a:lnTo>
                  <a:lnTo>
                    <a:pt x="622935" y="83820"/>
                  </a:lnTo>
                  <a:lnTo>
                    <a:pt x="615315" y="106680"/>
                  </a:lnTo>
                  <a:lnTo>
                    <a:pt x="670560" y="129540"/>
                  </a:lnTo>
                  <a:lnTo>
                    <a:pt x="680085" y="104775"/>
                  </a:lnTo>
                  <a:lnTo>
                    <a:pt x="647700" y="62865"/>
                  </a:lnTo>
                  <a:lnTo>
                    <a:pt x="657225" y="40005"/>
                  </a:lnTo>
                  <a:lnTo>
                    <a:pt x="721995" y="55245"/>
                  </a:lnTo>
                  <a:lnTo>
                    <a:pt x="779145" y="53340"/>
                  </a:lnTo>
                  <a:lnTo>
                    <a:pt x="790575" y="0"/>
                  </a:lnTo>
                  <a:lnTo>
                    <a:pt x="836295" y="91440"/>
                  </a:lnTo>
                  <a:lnTo>
                    <a:pt x="847725" y="160020"/>
                  </a:lnTo>
                  <a:lnTo>
                    <a:pt x="859155" y="200025"/>
                  </a:lnTo>
                  <a:lnTo>
                    <a:pt x="902970" y="220980"/>
                  </a:lnTo>
                  <a:lnTo>
                    <a:pt x="906780" y="283845"/>
                  </a:lnTo>
                  <a:lnTo>
                    <a:pt x="942975" y="274320"/>
                  </a:lnTo>
                  <a:lnTo>
                    <a:pt x="952500" y="299085"/>
                  </a:lnTo>
                  <a:lnTo>
                    <a:pt x="1003935" y="293370"/>
                  </a:lnTo>
                  <a:lnTo>
                    <a:pt x="1123950" y="320040"/>
                  </a:lnTo>
                  <a:lnTo>
                    <a:pt x="1162050" y="400050"/>
                  </a:lnTo>
                  <a:lnTo>
                    <a:pt x="1122045" y="407670"/>
                  </a:lnTo>
                  <a:lnTo>
                    <a:pt x="1091565" y="445770"/>
                  </a:lnTo>
                  <a:lnTo>
                    <a:pt x="1057275" y="441960"/>
                  </a:lnTo>
                  <a:lnTo>
                    <a:pt x="988695" y="472440"/>
                  </a:lnTo>
                  <a:lnTo>
                    <a:pt x="963930" y="472440"/>
                  </a:lnTo>
                  <a:lnTo>
                    <a:pt x="948690" y="497205"/>
                  </a:lnTo>
                  <a:lnTo>
                    <a:pt x="918210" y="472440"/>
                  </a:lnTo>
                  <a:lnTo>
                    <a:pt x="807720" y="476250"/>
                  </a:lnTo>
                  <a:lnTo>
                    <a:pt x="769620" y="514350"/>
                  </a:lnTo>
                  <a:lnTo>
                    <a:pt x="767715" y="546735"/>
                  </a:lnTo>
                  <a:lnTo>
                    <a:pt x="802005" y="577215"/>
                  </a:lnTo>
                  <a:lnTo>
                    <a:pt x="862965" y="571500"/>
                  </a:lnTo>
                  <a:lnTo>
                    <a:pt x="847725" y="649605"/>
                  </a:lnTo>
                  <a:lnTo>
                    <a:pt x="981075" y="670560"/>
                  </a:lnTo>
                  <a:lnTo>
                    <a:pt x="1030605" y="657225"/>
                  </a:lnTo>
                  <a:lnTo>
                    <a:pt x="1066800" y="685800"/>
                  </a:lnTo>
                  <a:lnTo>
                    <a:pt x="996315" y="822960"/>
                  </a:lnTo>
                  <a:lnTo>
                    <a:pt x="963930" y="853440"/>
                  </a:lnTo>
                  <a:lnTo>
                    <a:pt x="901065" y="857250"/>
                  </a:lnTo>
                  <a:lnTo>
                    <a:pt x="897255" y="817245"/>
                  </a:lnTo>
                  <a:lnTo>
                    <a:pt x="918210" y="777240"/>
                  </a:lnTo>
                  <a:lnTo>
                    <a:pt x="868680" y="792480"/>
                  </a:lnTo>
                  <a:lnTo>
                    <a:pt x="830580" y="824865"/>
                  </a:lnTo>
                  <a:lnTo>
                    <a:pt x="807720" y="819150"/>
                  </a:lnTo>
                  <a:lnTo>
                    <a:pt x="784860" y="849630"/>
                  </a:lnTo>
                  <a:lnTo>
                    <a:pt x="744855" y="859155"/>
                  </a:lnTo>
                  <a:lnTo>
                    <a:pt x="733425" y="969645"/>
                  </a:lnTo>
                  <a:lnTo>
                    <a:pt x="702945" y="971550"/>
                  </a:lnTo>
                  <a:lnTo>
                    <a:pt x="706755" y="996315"/>
                  </a:lnTo>
                  <a:lnTo>
                    <a:pt x="613410" y="1028700"/>
                  </a:lnTo>
                  <a:lnTo>
                    <a:pt x="640080" y="1080135"/>
                  </a:lnTo>
                  <a:lnTo>
                    <a:pt x="579120" y="1087755"/>
                  </a:lnTo>
                  <a:lnTo>
                    <a:pt x="579120" y="1045845"/>
                  </a:lnTo>
                  <a:lnTo>
                    <a:pt x="531495" y="1042035"/>
                  </a:lnTo>
                  <a:lnTo>
                    <a:pt x="539115" y="1011555"/>
                  </a:lnTo>
                  <a:lnTo>
                    <a:pt x="474345" y="1005840"/>
                  </a:lnTo>
                  <a:lnTo>
                    <a:pt x="464820" y="950595"/>
                  </a:lnTo>
                  <a:lnTo>
                    <a:pt x="314325" y="984885"/>
                  </a:lnTo>
                  <a:lnTo>
                    <a:pt x="312420" y="1013460"/>
                  </a:lnTo>
                  <a:lnTo>
                    <a:pt x="280035" y="981075"/>
                  </a:lnTo>
                  <a:lnTo>
                    <a:pt x="268605" y="933450"/>
                  </a:lnTo>
                  <a:lnTo>
                    <a:pt x="241935" y="918210"/>
                  </a:lnTo>
                  <a:lnTo>
                    <a:pt x="205740" y="76771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Dobre</a:t>
              </a:r>
            </a:p>
          </p:txBody>
        </p:sp>
        <p:sp>
          <p:nvSpPr>
            <p:cNvPr id="65" name="Debe Wielkie">
              <a:extLst>
                <a:ext uri="{FF2B5EF4-FFF2-40B4-BE49-F238E27FC236}">
                  <a16:creationId xmlns:a16="http://schemas.microsoft.com/office/drawing/2014/main" id="{5865E3D5-BF90-4D1D-8FFE-FE5F6EEFEC8B}"/>
                </a:ext>
              </a:extLst>
            </p:cNvPr>
            <p:cNvSpPr>
              <a:spLocks/>
            </p:cNvSpPr>
            <p:nvPr/>
          </p:nvSpPr>
          <p:spPr>
            <a:xfrm>
              <a:off x="8399629" y="3086349"/>
              <a:ext cx="702089" cy="1050232"/>
            </a:xfrm>
            <a:custGeom>
              <a:avLst/>
              <a:gdLst>
                <a:gd name="connsiteX0" fmla="*/ 22860 w 691515"/>
                <a:gd name="connsiteY0" fmla="*/ 150495 h 1034415"/>
                <a:gd name="connsiteX1" fmla="*/ 87630 w 691515"/>
                <a:gd name="connsiteY1" fmla="*/ 40005 h 1034415"/>
                <a:gd name="connsiteX2" fmla="*/ 259080 w 691515"/>
                <a:gd name="connsiteY2" fmla="*/ 62865 h 1034415"/>
                <a:gd name="connsiteX3" fmla="*/ 293370 w 691515"/>
                <a:gd name="connsiteY3" fmla="*/ 32385 h 1034415"/>
                <a:gd name="connsiteX4" fmla="*/ 295275 w 691515"/>
                <a:gd name="connsiteY4" fmla="*/ 9525 h 1034415"/>
                <a:gd name="connsiteX5" fmla="*/ 327660 w 691515"/>
                <a:gd name="connsiteY5" fmla="*/ 0 h 1034415"/>
                <a:gd name="connsiteX6" fmla="*/ 352425 w 691515"/>
                <a:gd name="connsiteY6" fmla="*/ 30480 h 1034415"/>
                <a:gd name="connsiteX7" fmla="*/ 348615 w 691515"/>
                <a:gd name="connsiteY7" fmla="*/ 60960 h 1034415"/>
                <a:gd name="connsiteX8" fmla="*/ 361950 w 691515"/>
                <a:gd name="connsiteY8" fmla="*/ 83820 h 1034415"/>
                <a:gd name="connsiteX9" fmla="*/ 407670 w 691515"/>
                <a:gd name="connsiteY9" fmla="*/ 74295 h 1034415"/>
                <a:gd name="connsiteX10" fmla="*/ 521970 w 691515"/>
                <a:gd name="connsiteY10" fmla="*/ 72390 h 1034415"/>
                <a:gd name="connsiteX11" fmla="*/ 554355 w 691515"/>
                <a:gd name="connsiteY11" fmla="*/ 142875 h 1034415"/>
                <a:gd name="connsiteX12" fmla="*/ 542925 w 691515"/>
                <a:gd name="connsiteY12" fmla="*/ 190500 h 1034415"/>
                <a:gd name="connsiteX13" fmla="*/ 617220 w 691515"/>
                <a:gd name="connsiteY13" fmla="*/ 198120 h 1034415"/>
                <a:gd name="connsiteX14" fmla="*/ 666750 w 691515"/>
                <a:gd name="connsiteY14" fmla="*/ 217170 h 1034415"/>
                <a:gd name="connsiteX15" fmla="*/ 655320 w 691515"/>
                <a:gd name="connsiteY15" fmla="*/ 247650 h 1034415"/>
                <a:gd name="connsiteX16" fmla="*/ 653415 w 691515"/>
                <a:gd name="connsiteY16" fmla="*/ 293370 h 1034415"/>
                <a:gd name="connsiteX17" fmla="*/ 607695 w 691515"/>
                <a:gd name="connsiteY17" fmla="*/ 289560 h 1034415"/>
                <a:gd name="connsiteX18" fmla="*/ 594360 w 691515"/>
                <a:gd name="connsiteY18" fmla="*/ 340995 h 1034415"/>
                <a:gd name="connsiteX19" fmla="*/ 603885 w 691515"/>
                <a:gd name="connsiteY19" fmla="*/ 382905 h 1034415"/>
                <a:gd name="connsiteX20" fmla="*/ 653415 w 691515"/>
                <a:gd name="connsiteY20" fmla="*/ 363855 h 1034415"/>
                <a:gd name="connsiteX21" fmla="*/ 638175 w 691515"/>
                <a:gd name="connsiteY21" fmla="*/ 436245 h 1034415"/>
                <a:gd name="connsiteX22" fmla="*/ 630555 w 691515"/>
                <a:gd name="connsiteY22" fmla="*/ 478155 h 1034415"/>
                <a:gd name="connsiteX23" fmla="*/ 659130 w 691515"/>
                <a:gd name="connsiteY23" fmla="*/ 491490 h 1034415"/>
                <a:gd name="connsiteX24" fmla="*/ 611505 w 691515"/>
                <a:gd name="connsiteY24" fmla="*/ 523875 h 1034415"/>
                <a:gd name="connsiteX25" fmla="*/ 666750 w 691515"/>
                <a:gd name="connsiteY25" fmla="*/ 514350 h 1034415"/>
                <a:gd name="connsiteX26" fmla="*/ 691515 w 691515"/>
                <a:gd name="connsiteY26" fmla="*/ 527685 h 1034415"/>
                <a:gd name="connsiteX27" fmla="*/ 685800 w 691515"/>
                <a:gd name="connsiteY27" fmla="*/ 615315 h 1034415"/>
                <a:gd name="connsiteX28" fmla="*/ 640080 w 691515"/>
                <a:gd name="connsiteY28" fmla="*/ 594360 h 1034415"/>
                <a:gd name="connsiteX29" fmla="*/ 611505 w 691515"/>
                <a:gd name="connsiteY29" fmla="*/ 699135 h 1034415"/>
                <a:gd name="connsiteX30" fmla="*/ 548640 w 691515"/>
                <a:gd name="connsiteY30" fmla="*/ 689610 h 1034415"/>
                <a:gd name="connsiteX31" fmla="*/ 548640 w 691515"/>
                <a:gd name="connsiteY31" fmla="*/ 716280 h 1034415"/>
                <a:gd name="connsiteX32" fmla="*/ 512445 w 691515"/>
                <a:gd name="connsiteY32" fmla="*/ 704850 h 1034415"/>
                <a:gd name="connsiteX33" fmla="*/ 476250 w 691515"/>
                <a:gd name="connsiteY33" fmla="*/ 803910 h 1034415"/>
                <a:gd name="connsiteX34" fmla="*/ 485775 w 691515"/>
                <a:gd name="connsiteY34" fmla="*/ 822960 h 1034415"/>
                <a:gd name="connsiteX35" fmla="*/ 462915 w 691515"/>
                <a:gd name="connsiteY35" fmla="*/ 849630 h 1034415"/>
                <a:gd name="connsiteX36" fmla="*/ 424815 w 691515"/>
                <a:gd name="connsiteY36" fmla="*/ 847725 h 1034415"/>
                <a:gd name="connsiteX37" fmla="*/ 426720 w 691515"/>
                <a:gd name="connsiteY37" fmla="*/ 883920 h 1034415"/>
                <a:gd name="connsiteX38" fmla="*/ 461010 w 691515"/>
                <a:gd name="connsiteY38" fmla="*/ 880110 h 1034415"/>
                <a:gd name="connsiteX39" fmla="*/ 455295 w 691515"/>
                <a:gd name="connsiteY39" fmla="*/ 908685 h 1034415"/>
                <a:gd name="connsiteX40" fmla="*/ 455295 w 691515"/>
                <a:gd name="connsiteY40" fmla="*/ 908685 h 1034415"/>
                <a:gd name="connsiteX41" fmla="*/ 474345 w 691515"/>
                <a:gd name="connsiteY41" fmla="*/ 920115 h 1034415"/>
                <a:gd name="connsiteX42" fmla="*/ 451485 w 691515"/>
                <a:gd name="connsiteY42" fmla="*/ 1024890 h 1034415"/>
                <a:gd name="connsiteX43" fmla="*/ 379095 w 691515"/>
                <a:gd name="connsiteY43" fmla="*/ 988695 h 1034415"/>
                <a:gd name="connsiteX44" fmla="*/ 327660 w 691515"/>
                <a:gd name="connsiteY44" fmla="*/ 986790 h 1034415"/>
                <a:gd name="connsiteX45" fmla="*/ 291465 w 691515"/>
                <a:gd name="connsiteY45" fmla="*/ 1034415 h 1034415"/>
                <a:gd name="connsiteX46" fmla="*/ 285750 w 691515"/>
                <a:gd name="connsiteY46" fmla="*/ 927735 h 1034415"/>
                <a:gd name="connsiteX47" fmla="*/ 232410 w 691515"/>
                <a:gd name="connsiteY47" fmla="*/ 902970 h 1034415"/>
                <a:gd name="connsiteX48" fmla="*/ 247650 w 691515"/>
                <a:gd name="connsiteY48" fmla="*/ 853440 h 1034415"/>
                <a:gd name="connsiteX49" fmla="*/ 220980 w 691515"/>
                <a:gd name="connsiteY49" fmla="*/ 819150 h 1034415"/>
                <a:gd name="connsiteX50" fmla="*/ 173355 w 691515"/>
                <a:gd name="connsiteY50" fmla="*/ 815340 h 1034415"/>
                <a:gd name="connsiteX51" fmla="*/ 85725 w 691515"/>
                <a:gd name="connsiteY51" fmla="*/ 845820 h 1034415"/>
                <a:gd name="connsiteX52" fmla="*/ 47625 w 691515"/>
                <a:gd name="connsiteY52" fmla="*/ 918210 h 1034415"/>
                <a:gd name="connsiteX53" fmla="*/ 0 w 691515"/>
                <a:gd name="connsiteY53" fmla="*/ 861060 h 1034415"/>
                <a:gd name="connsiteX54" fmla="*/ 102870 w 691515"/>
                <a:gd name="connsiteY54" fmla="*/ 704850 h 1034415"/>
                <a:gd name="connsiteX55" fmla="*/ 161925 w 691515"/>
                <a:gd name="connsiteY55" fmla="*/ 680085 h 1034415"/>
                <a:gd name="connsiteX56" fmla="*/ 165735 w 691515"/>
                <a:gd name="connsiteY56" fmla="*/ 638175 h 1034415"/>
                <a:gd name="connsiteX57" fmla="*/ 148590 w 691515"/>
                <a:gd name="connsiteY57" fmla="*/ 588645 h 1034415"/>
                <a:gd name="connsiteX58" fmla="*/ 158115 w 691515"/>
                <a:gd name="connsiteY58" fmla="*/ 560070 h 1034415"/>
                <a:gd name="connsiteX59" fmla="*/ 87630 w 691515"/>
                <a:gd name="connsiteY59" fmla="*/ 527685 h 1034415"/>
                <a:gd name="connsiteX60" fmla="*/ 87630 w 691515"/>
                <a:gd name="connsiteY60" fmla="*/ 474345 h 1034415"/>
                <a:gd name="connsiteX61" fmla="*/ 135255 w 691515"/>
                <a:gd name="connsiteY61" fmla="*/ 415290 h 1034415"/>
                <a:gd name="connsiteX62" fmla="*/ 160020 w 691515"/>
                <a:gd name="connsiteY62" fmla="*/ 259080 h 1034415"/>
                <a:gd name="connsiteX63" fmla="*/ 129540 w 691515"/>
                <a:gd name="connsiteY63" fmla="*/ 253365 h 1034415"/>
                <a:gd name="connsiteX64" fmla="*/ 106680 w 691515"/>
                <a:gd name="connsiteY64" fmla="*/ 224790 h 1034415"/>
                <a:gd name="connsiteX65" fmla="*/ 137160 w 691515"/>
                <a:gd name="connsiteY65" fmla="*/ 224790 h 1034415"/>
                <a:gd name="connsiteX66" fmla="*/ 140970 w 691515"/>
                <a:gd name="connsiteY66" fmla="*/ 209550 h 1034415"/>
                <a:gd name="connsiteX67" fmla="*/ 205740 w 691515"/>
                <a:gd name="connsiteY67" fmla="*/ 209550 h 1034415"/>
                <a:gd name="connsiteX68" fmla="*/ 209550 w 691515"/>
                <a:gd name="connsiteY68" fmla="*/ 230505 h 1034415"/>
                <a:gd name="connsiteX69" fmla="*/ 255270 w 691515"/>
                <a:gd name="connsiteY69" fmla="*/ 219075 h 1034415"/>
                <a:gd name="connsiteX70" fmla="*/ 243840 w 691515"/>
                <a:gd name="connsiteY70" fmla="*/ 167640 h 1034415"/>
                <a:gd name="connsiteX71" fmla="*/ 120015 w 691515"/>
                <a:gd name="connsiteY71" fmla="*/ 148590 h 1034415"/>
                <a:gd name="connsiteX72" fmla="*/ 97155 w 691515"/>
                <a:gd name="connsiteY72" fmla="*/ 116205 h 1034415"/>
                <a:gd name="connsiteX73" fmla="*/ 22860 w 691515"/>
                <a:gd name="connsiteY73" fmla="*/ 150495 h 10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91515" h="1034415">
                  <a:moveTo>
                    <a:pt x="22860" y="150495"/>
                  </a:moveTo>
                  <a:lnTo>
                    <a:pt x="87630" y="40005"/>
                  </a:lnTo>
                  <a:lnTo>
                    <a:pt x="259080" y="62865"/>
                  </a:lnTo>
                  <a:lnTo>
                    <a:pt x="293370" y="32385"/>
                  </a:lnTo>
                  <a:lnTo>
                    <a:pt x="295275" y="9525"/>
                  </a:lnTo>
                  <a:lnTo>
                    <a:pt x="327660" y="0"/>
                  </a:lnTo>
                  <a:lnTo>
                    <a:pt x="352425" y="30480"/>
                  </a:lnTo>
                  <a:lnTo>
                    <a:pt x="348615" y="60960"/>
                  </a:lnTo>
                  <a:lnTo>
                    <a:pt x="361950" y="83820"/>
                  </a:lnTo>
                  <a:lnTo>
                    <a:pt x="407670" y="74295"/>
                  </a:lnTo>
                  <a:lnTo>
                    <a:pt x="521970" y="72390"/>
                  </a:lnTo>
                  <a:lnTo>
                    <a:pt x="554355" y="142875"/>
                  </a:lnTo>
                  <a:lnTo>
                    <a:pt x="542925" y="190500"/>
                  </a:lnTo>
                  <a:lnTo>
                    <a:pt x="617220" y="198120"/>
                  </a:lnTo>
                  <a:lnTo>
                    <a:pt x="666750" y="217170"/>
                  </a:lnTo>
                  <a:lnTo>
                    <a:pt x="655320" y="247650"/>
                  </a:lnTo>
                  <a:lnTo>
                    <a:pt x="653415" y="293370"/>
                  </a:lnTo>
                  <a:lnTo>
                    <a:pt x="607695" y="289560"/>
                  </a:lnTo>
                  <a:lnTo>
                    <a:pt x="594360" y="340995"/>
                  </a:lnTo>
                  <a:lnTo>
                    <a:pt x="603885" y="382905"/>
                  </a:lnTo>
                  <a:lnTo>
                    <a:pt x="653415" y="363855"/>
                  </a:lnTo>
                  <a:lnTo>
                    <a:pt x="638175" y="436245"/>
                  </a:lnTo>
                  <a:lnTo>
                    <a:pt x="630555" y="478155"/>
                  </a:lnTo>
                  <a:lnTo>
                    <a:pt x="659130" y="491490"/>
                  </a:lnTo>
                  <a:lnTo>
                    <a:pt x="611505" y="523875"/>
                  </a:lnTo>
                  <a:lnTo>
                    <a:pt x="666750" y="514350"/>
                  </a:lnTo>
                  <a:lnTo>
                    <a:pt x="691515" y="527685"/>
                  </a:lnTo>
                  <a:lnTo>
                    <a:pt x="685800" y="615315"/>
                  </a:lnTo>
                  <a:lnTo>
                    <a:pt x="640080" y="594360"/>
                  </a:lnTo>
                  <a:lnTo>
                    <a:pt x="611505" y="699135"/>
                  </a:lnTo>
                  <a:lnTo>
                    <a:pt x="548640" y="689610"/>
                  </a:lnTo>
                  <a:lnTo>
                    <a:pt x="548640" y="716280"/>
                  </a:lnTo>
                  <a:lnTo>
                    <a:pt x="512445" y="704850"/>
                  </a:lnTo>
                  <a:lnTo>
                    <a:pt x="476250" y="803910"/>
                  </a:lnTo>
                  <a:lnTo>
                    <a:pt x="485775" y="822960"/>
                  </a:lnTo>
                  <a:lnTo>
                    <a:pt x="462915" y="849630"/>
                  </a:lnTo>
                  <a:lnTo>
                    <a:pt x="424815" y="847725"/>
                  </a:lnTo>
                  <a:lnTo>
                    <a:pt x="426720" y="883920"/>
                  </a:lnTo>
                  <a:lnTo>
                    <a:pt x="461010" y="880110"/>
                  </a:lnTo>
                  <a:lnTo>
                    <a:pt x="455295" y="908685"/>
                  </a:lnTo>
                  <a:lnTo>
                    <a:pt x="455295" y="908685"/>
                  </a:lnTo>
                  <a:lnTo>
                    <a:pt x="474345" y="920115"/>
                  </a:lnTo>
                  <a:lnTo>
                    <a:pt x="451485" y="1024890"/>
                  </a:lnTo>
                  <a:lnTo>
                    <a:pt x="379095" y="988695"/>
                  </a:lnTo>
                  <a:lnTo>
                    <a:pt x="327660" y="986790"/>
                  </a:lnTo>
                  <a:lnTo>
                    <a:pt x="291465" y="1034415"/>
                  </a:lnTo>
                  <a:lnTo>
                    <a:pt x="285750" y="927735"/>
                  </a:lnTo>
                  <a:lnTo>
                    <a:pt x="232410" y="902970"/>
                  </a:lnTo>
                  <a:lnTo>
                    <a:pt x="247650" y="853440"/>
                  </a:lnTo>
                  <a:lnTo>
                    <a:pt x="220980" y="819150"/>
                  </a:lnTo>
                  <a:lnTo>
                    <a:pt x="173355" y="815340"/>
                  </a:lnTo>
                  <a:lnTo>
                    <a:pt x="85725" y="845820"/>
                  </a:lnTo>
                  <a:lnTo>
                    <a:pt x="47625" y="918210"/>
                  </a:lnTo>
                  <a:lnTo>
                    <a:pt x="0" y="861060"/>
                  </a:lnTo>
                  <a:lnTo>
                    <a:pt x="102870" y="704850"/>
                  </a:lnTo>
                  <a:lnTo>
                    <a:pt x="161925" y="680085"/>
                  </a:lnTo>
                  <a:lnTo>
                    <a:pt x="165735" y="638175"/>
                  </a:lnTo>
                  <a:lnTo>
                    <a:pt x="148590" y="588645"/>
                  </a:lnTo>
                  <a:lnTo>
                    <a:pt x="158115" y="560070"/>
                  </a:lnTo>
                  <a:lnTo>
                    <a:pt x="87630" y="527685"/>
                  </a:lnTo>
                  <a:lnTo>
                    <a:pt x="87630" y="474345"/>
                  </a:lnTo>
                  <a:lnTo>
                    <a:pt x="135255" y="415290"/>
                  </a:lnTo>
                  <a:lnTo>
                    <a:pt x="160020" y="259080"/>
                  </a:lnTo>
                  <a:lnTo>
                    <a:pt x="129540" y="253365"/>
                  </a:lnTo>
                  <a:lnTo>
                    <a:pt x="106680" y="224790"/>
                  </a:lnTo>
                  <a:lnTo>
                    <a:pt x="137160" y="224790"/>
                  </a:lnTo>
                  <a:lnTo>
                    <a:pt x="140970" y="209550"/>
                  </a:lnTo>
                  <a:lnTo>
                    <a:pt x="205740" y="209550"/>
                  </a:lnTo>
                  <a:lnTo>
                    <a:pt x="209550" y="230505"/>
                  </a:lnTo>
                  <a:lnTo>
                    <a:pt x="255270" y="219075"/>
                  </a:lnTo>
                  <a:lnTo>
                    <a:pt x="243840" y="167640"/>
                  </a:lnTo>
                  <a:lnTo>
                    <a:pt x="120015" y="148590"/>
                  </a:lnTo>
                  <a:lnTo>
                    <a:pt x="97155" y="116205"/>
                  </a:lnTo>
                  <a:lnTo>
                    <a:pt x="22860" y="150495"/>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Dębe</a:t>
              </a:r>
            </a:p>
            <a:p>
              <a:pPr algn="ctr"/>
              <a:r>
                <a:rPr lang="pl-PL" sz="600" dirty="0">
                  <a:solidFill>
                    <a:schemeClr val="tx1"/>
                  </a:solidFill>
                  <a:latin typeface="Arial" panose="020B0604020202020204" pitchFamily="34" charset="0"/>
                  <a:cs typeface="Arial" panose="020B0604020202020204" pitchFamily="34" charset="0"/>
                </a:rPr>
                <a:t>Wielkie</a:t>
              </a:r>
            </a:p>
          </p:txBody>
        </p:sp>
        <p:sp>
          <p:nvSpPr>
            <p:cNvPr id="66" name="Dabrowka">
              <a:extLst>
                <a:ext uri="{FF2B5EF4-FFF2-40B4-BE49-F238E27FC236}">
                  <a16:creationId xmlns:a16="http://schemas.microsoft.com/office/drawing/2014/main" id="{12481DCE-C05E-856D-D021-5991DBCB38E0}"/>
                </a:ext>
              </a:extLst>
            </p:cNvPr>
            <p:cNvSpPr/>
            <p:nvPr/>
          </p:nvSpPr>
          <p:spPr>
            <a:xfrm>
              <a:off x="7074750" y="954939"/>
              <a:ext cx="1340352" cy="713694"/>
            </a:xfrm>
            <a:custGeom>
              <a:avLst/>
              <a:gdLst>
                <a:gd name="connsiteX0" fmla="*/ 22860 w 1320165"/>
                <a:gd name="connsiteY0" fmla="*/ 139065 h 702945"/>
                <a:gd name="connsiteX1" fmla="*/ 78105 w 1320165"/>
                <a:gd name="connsiteY1" fmla="*/ 154305 h 702945"/>
                <a:gd name="connsiteX2" fmla="*/ 78105 w 1320165"/>
                <a:gd name="connsiteY2" fmla="*/ 200025 h 702945"/>
                <a:gd name="connsiteX3" fmla="*/ 116205 w 1320165"/>
                <a:gd name="connsiteY3" fmla="*/ 219075 h 702945"/>
                <a:gd name="connsiteX4" fmla="*/ 146685 w 1320165"/>
                <a:gd name="connsiteY4" fmla="*/ 200025 h 702945"/>
                <a:gd name="connsiteX5" fmla="*/ 167640 w 1320165"/>
                <a:gd name="connsiteY5" fmla="*/ 163830 h 702945"/>
                <a:gd name="connsiteX6" fmla="*/ 163830 w 1320165"/>
                <a:gd name="connsiteY6" fmla="*/ 106680 h 702945"/>
                <a:gd name="connsiteX7" fmla="*/ 186690 w 1320165"/>
                <a:gd name="connsiteY7" fmla="*/ 57150 h 702945"/>
                <a:gd name="connsiteX8" fmla="*/ 230505 w 1320165"/>
                <a:gd name="connsiteY8" fmla="*/ 62865 h 702945"/>
                <a:gd name="connsiteX9" fmla="*/ 268605 w 1320165"/>
                <a:gd name="connsiteY9" fmla="*/ 74295 h 702945"/>
                <a:gd name="connsiteX10" fmla="*/ 432435 w 1320165"/>
                <a:gd name="connsiteY10" fmla="*/ 9525 h 702945"/>
                <a:gd name="connsiteX11" fmla="*/ 487680 w 1320165"/>
                <a:gd name="connsiteY11" fmla="*/ 22860 h 702945"/>
                <a:gd name="connsiteX12" fmla="*/ 581025 w 1320165"/>
                <a:gd name="connsiteY12" fmla="*/ 7620 h 702945"/>
                <a:gd name="connsiteX13" fmla="*/ 720090 w 1320165"/>
                <a:gd name="connsiteY13" fmla="*/ 36195 h 702945"/>
                <a:gd name="connsiteX14" fmla="*/ 750570 w 1320165"/>
                <a:gd name="connsiteY14" fmla="*/ 13335 h 702945"/>
                <a:gd name="connsiteX15" fmla="*/ 817245 w 1320165"/>
                <a:gd name="connsiteY15" fmla="*/ 0 h 702945"/>
                <a:gd name="connsiteX16" fmla="*/ 874395 w 1320165"/>
                <a:gd name="connsiteY16" fmla="*/ 120015 h 702945"/>
                <a:gd name="connsiteX17" fmla="*/ 857250 w 1320165"/>
                <a:gd name="connsiteY17" fmla="*/ 163830 h 702945"/>
                <a:gd name="connsiteX18" fmla="*/ 859155 w 1320165"/>
                <a:gd name="connsiteY18" fmla="*/ 245745 h 702945"/>
                <a:gd name="connsiteX19" fmla="*/ 958215 w 1320165"/>
                <a:gd name="connsiteY19" fmla="*/ 236220 h 702945"/>
                <a:gd name="connsiteX20" fmla="*/ 1055370 w 1320165"/>
                <a:gd name="connsiteY20" fmla="*/ 232410 h 702945"/>
                <a:gd name="connsiteX21" fmla="*/ 1051560 w 1320165"/>
                <a:gd name="connsiteY21" fmla="*/ 264795 h 702945"/>
                <a:gd name="connsiteX22" fmla="*/ 1078230 w 1320165"/>
                <a:gd name="connsiteY22" fmla="*/ 300990 h 702945"/>
                <a:gd name="connsiteX23" fmla="*/ 1078230 w 1320165"/>
                <a:gd name="connsiteY23" fmla="*/ 367665 h 702945"/>
                <a:gd name="connsiteX24" fmla="*/ 1139190 w 1320165"/>
                <a:gd name="connsiteY24" fmla="*/ 388620 h 702945"/>
                <a:gd name="connsiteX25" fmla="*/ 1219200 w 1320165"/>
                <a:gd name="connsiteY25" fmla="*/ 403860 h 702945"/>
                <a:gd name="connsiteX26" fmla="*/ 1196340 w 1320165"/>
                <a:gd name="connsiteY26" fmla="*/ 487680 h 702945"/>
                <a:gd name="connsiteX27" fmla="*/ 1320165 w 1320165"/>
                <a:gd name="connsiteY27" fmla="*/ 516255 h 702945"/>
                <a:gd name="connsiteX28" fmla="*/ 1188720 w 1320165"/>
                <a:gd name="connsiteY28" fmla="*/ 689610 h 702945"/>
                <a:gd name="connsiteX29" fmla="*/ 1101090 w 1320165"/>
                <a:gd name="connsiteY29" fmla="*/ 702945 h 702945"/>
                <a:gd name="connsiteX30" fmla="*/ 1003935 w 1320165"/>
                <a:gd name="connsiteY30" fmla="*/ 672465 h 702945"/>
                <a:gd name="connsiteX31" fmla="*/ 969645 w 1320165"/>
                <a:gd name="connsiteY31" fmla="*/ 678180 h 702945"/>
                <a:gd name="connsiteX32" fmla="*/ 967740 w 1320165"/>
                <a:gd name="connsiteY32" fmla="*/ 638175 h 702945"/>
                <a:gd name="connsiteX33" fmla="*/ 935355 w 1320165"/>
                <a:gd name="connsiteY33" fmla="*/ 613410 h 702945"/>
                <a:gd name="connsiteX34" fmla="*/ 952500 w 1320165"/>
                <a:gd name="connsiteY34" fmla="*/ 592455 h 702945"/>
                <a:gd name="connsiteX35" fmla="*/ 927735 w 1320165"/>
                <a:gd name="connsiteY35" fmla="*/ 579120 h 702945"/>
                <a:gd name="connsiteX36" fmla="*/ 889635 w 1320165"/>
                <a:gd name="connsiteY36" fmla="*/ 619125 h 702945"/>
                <a:gd name="connsiteX37" fmla="*/ 840105 w 1320165"/>
                <a:gd name="connsiteY37" fmla="*/ 609600 h 702945"/>
                <a:gd name="connsiteX38" fmla="*/ 842010 w 1320165"/>
                <a:gd name="connsiteY38" fmla="*/ 586740 h 702945"/>
                <a:gd name="connsiteX39" fmla="*/ 802005 w 1320165"/>
                <a:gd name="connsiteY39" fmla="*/ 592455 h 702945"/>
                <a:gd name="connsiteX40" fmla="*/ 779145 w 1320165"/>
                <a:gd name="connsiteY40" fmla="*/ 613410 h 702945"/>
                <a:gd name="connsiteX41" fmla="*/ 737235 w 1320165"/>
                <a:gd name="connsiteY41" fmla="*/ 621030 h 702945"/>
                <a:gd name="connsiteX42" fmla="*/ 666750 w 1320165"/>
                <a:gd name="connsiteY42" fmla="*/ 613410 h 702945"/>
                <a:gd name="connsiteX43" fmla="*/ 567690 w 1320165"/>
                <a:gd name="connsiteY43" fmla="*/ 681990 h 702945"/>
                <a:gd name="connsiteX44" fmla="*/ 462915 w 1320165"/>
                <a:gd name="connsiteY44" fmla="*/ 681990 h 702945"/>
                <a:gd name="connsiteX45" fmla="*/ 396240 w 1320165"/>
                <a:gd name="connsiteY45" fmla="*/ 655320 h 702945"/>
                <a:gd name="connsiteX46" fmla="*/ 323850 w 1320165"/>
                <a:gd name="connsiteY46" fmla="*/ 689610 h 702945"/>
                <a:gd name="connsiteX47" fmla="*/ 323850 w 1320165"/>
                <a:gd name="connsiteY47" fmla="*/ 535305 h 702945"/>
                <a:gd name="connsiteX48" fmla="*/ 213360 w 1320165"/>
                <a:gd name="connsiteY48" fmla="*/ 520065 h 702945"/>
                <a:gd name="connsiteX49" fmla="*/ 188595 w 1320165"/>
                <a:gd name="connsiteY49" fmla="*/ 457200 h 702945"/>
                <a:gd name="connsiteX50" fmla="*/ 70485 w 1320165"/>
                <a:gd name="connsiteY50" fmla="*/ 499110 h 702945"/>
                <a:gd name="connsiteX51" fmla="*/ 47625 w 1320165"/>
                <a:gd name="connsiteY51" fmla="*/ 422910 h 702945"/>
                <a:gd name="connsiteX52" fmla="*/ 127635 w 1320165"/>
                <a:gd name="connsiteY52" fmla="*/ 398145 h 702945"/>
                <a:gd name="connsiteX53" fmla="*/ 93345 w 1320165"/>
                <a:gd name="connsiteY53" fmla="*/ 316230 h 702945"/>
                <a:gd name="connsiteX54" fmla="*/ 45720 w 1320165"/>
                <a:gd name="connsiteY54" fmla="*/ 293370 h 702945"/>
                <a:gd name="connsiteX55" fmla="*/ 15240 w 1320165"/>
                <a:gd name="connsiteY55" fmla="*/ 293370 h 702945"/>
                <a:gd name="connsiteX56" fmla="*/ 0 w 1320165"/>
                <a:gd name="connsiteY56" fmla="*/ 268605 h 702945"/>
                <a:gd name="connsiteX57" fmla="*/ 22860 w 1320165"/>
                <a:gd name="connsiteY57" fmla="*/ 228600 h 702945"/>
                <a:gd name="connsiteX58" fmla="*/ 22860 w 1320165"/>
                <a:gd name="connsiteY58" fmla="*/ 139065 h 70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20165" h="702945">
                  <a:moveTo>
                    <a:pt x="22860" y="139065"/>
                  </a:moveTo>
                  <a:lnTo>
                    <a:pt x="78105" y="154305"/>
                  </a:lnTo>
                  <a:lnTo>
                    <a:pt x="78105" y="200025"/>
                  </a:lnTo>
                  <a:lnTo>
                    <a:pt x="116205" y="219075"/>
                  </a:lnTo>
                  <a:lnTo>
                    <a:pt x="146685" y="200025"/>
                  </a:lnTo>
                  <a:lnTo>
                    <a:pt x="167640" y="163830"/>
                  </a:lnTo>
                  <a:lnTo>
                    <a:pt x="163830" y="106680"/>
                  </a:lnTo>
                  <a:lnTo>
                    <a:pt x="186690" y="57150"/>
                  </a:lnTo>
                  <a:lnTo>
                    <a:pt x="230505" y="62865"/>
                  </a:lnTo>
                  <a:lnTo>
                    <a:pt x="268605" y="74295"/>
                  </a:lnTo>
                  <a:lnTo>
                    <a:pt x="432435" y="9525"/>
                  </a:lnTo>
                  <a:lnTo>
                    <a:pt x="487680" y="22860"/>
                  </a:lnTo>
                  <a:lnTo>
                    <a:pt x="581025" y="7620"/>
                  </a:lnTo>
                  <a:lnTo>
                    <a:pt x="720090" y="36195"/>
                  </a:lnTo>
                  <a:lnTo>
                    <a:pt x="750570" y="13335"/>
                  </a:lnTo>
                  <a:lnTo>
                    <a:pt x="817245" y="0"/>
                  </a:lnTo>
                  <a:lnTo>
                    <a:pt x="874395" y="120015"/>
                  </a:lnTo>
                  <a:lnTo>
                    <a:pt x="857250" y="163830"/>
                  </a:lnTo>
                  <a:lnTo>
                    <a:pt x="859155" y="245745"/>
                  </a:lnTo>
                  <a:lnTo>
                    <a:pt x="958215" y="236220"/>
                  </a:lnTo>
                  <a:lnTo>
                    <a:pt x="1055370" y="232410"/>
                  </a:lnTo>
                  <a:lnTo>
                    <a:pt x="1051560" y="264795"/>
                  </a:lnTo>
                  <a:lnTo>
                    <a:pt x="1078230" y="300990"/>
                  </a:lnTo>
                  <a:lnTo>
                    <a:pt x="1078230" y="367665"/>
                  </a:lnTo>
                  <a:lnTo>
                    <a:pt x="1139190" y="388620"/>
                  </a:lnTo>
                  <a:lnTo>
                    <a:pt x="1219200" y="403860"/>
                  </a:lnTo>
                  <a:lnTo>
                    <a:pt x="1196340" y="487680"/>
                  </a:lnTo>
                  <a:lnTo>
                    <a:pt x="1320165" y="516255"/>
                  </a:lnTo>
                  <a:lnTo>
                    <a:pt x="1188720" y="689610"/>
                  </a:lnTo>
                  <a:lnTo>
                    <a:pt x="1101090" y="702945"/>
                  </a:lnTo>
                  <a:lnTo>
                    <a:pt x="1003935" y="672465"/>
                  </a:lnTo>
                  <a:lnTo>
                    <a:pt x="969645" y="678180"/>
                  </a:lnTo>
                  <a:lnTo>
                    <a:pt x="967740" y="638175"/>
                  </a:lnTo>
                  <a:lnTo>
                    <a:pt x="935355" y="613410"/>
                  </a:lnTo>
                  <a:lnTo>
                    <a:pt x="952500" y="592455"/>
                  </a:lnTo>
                  <a:lnTo>
                    <a:pt x="927735" y="579120"/>
                  </a:lnTo>
                  <a:lnTo>
                    <a:pt x="889635" y="619125"/>
                  </a:lnTo>
                  <a:lnTo>
                    <a:pt x="840105" y="609600"/>
                  </a:lnTo>
                  <a:lnTo>
                    <a:pt x="842010" y="586740"/>
                  </a:lnTo>
                  <a:lnTo>
                    <a:pt x="802005" y="592455"/>
                  </a:lnTo>
                  <a:lnTo>
                    <a:pt x="779145" y="613410"/>
                  </a:lnTo>
                  <a:lnTo>
                    <a:pt x="737235" y="621030"/>
                  </a:lnTo>
                  <a:lnTo>
                    <a:pt x="666750" y="613410"/>
                  </a:lnTo>
                  <a:lnTo>
                    <a:pt x="567690" y="681990"/>
                  </a:lnTo>
                  <a:lnTo>
                    <a:pt x="462915" y="681990"/>
                  </a:lnTo>
                  <a:lnTo>
                    <a:pt x="396240" y="655320"/>
                  </a:lnTo>
                  <a:lnTo>
                    <a:pt x="323850" y="689610"/>
                  </a:lnTo>
                  <a:lnTo>
                    <a:pt x="323850" y="535305"/>
                  </a:lnTo>
                  <a:lnTo>
                    <a:pt x="213360" y="520065"/>
                  </a:lnTo>
                  <a:lnTo>
                    <a:pt x="188595" y="457200"/>
                  </a:lnTo>
                  <a:lnTo>
                    <a:pt x="70485" y="499110"/>
                  </a:lnTo>
                  <a:lnTo>
                    <a:pt x="47625" y="422910"/>
                  </a:lnTo>
                  <a:lnTo>
                    <a:pt x="127635" y="398145"/>
                  </a:lnTo>
                  <a:lnTo>
                    <a:pt x="93345" y="316230"/>
                  </a:lnTo>
                  <a:lnTo>
                    <a:pt x="45720" y="293370"/>
                  </a:lnTo>
                  <a:lnTo>
                    <a:pt x="15240" y="293370"/>
                  </a:lnTo>
                  <a:lnTo>
                    <a:pt x="0" y="268605"/>
                  </a:lnTo>
                  <a:lnTo>
                    <a:pt x="22860" y="228600"/>
                  </a:lnTo>
                  <a:lnTo>
                    <a:pt x="22860" y="139065"/>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Dąbrówka</a:t>
              </a:r>
            </a:p>
          </p:txBody>
        </p:sp>
        <p:sp>
          <p:nvSpPr>
            <p:cNvPr id="67" name="Czosnow">
              <a:extLst>
                <a:ext uri="{FF2B5EF4-FFF2-40B4-BE49-F238E27FC236}">
                  <a16:creationId xmlns:a16="http://schemas.microsoft.com/office/drawing/2014/main" id="{7180CB3F-3A07-8DE8-21D5-2FFDCB0E8D60}"/>
                </a:ext>
              </a:extLst>
            </p:cNvPr>
            <p:cNvSpPr>
              <a:spLocks/>
            </p:cNvSpPr>
            <p:nvPr/>
          </p:nvSpPr>
          <p:spPr>
            <a:xfrm>
              <a:off x="4399849" y="1873650"/>
              <a:ext cx="1160815" cy="986549"/>
            </a:xfrm>
            <a:custGeom>
              <a:avLst/>
              <a:gdLst>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73105 w 1143332"/>
                <a:gd name="connsiteY31" fmla="*/ 865153 h 971691"/>
                <a:gd name="connsiteX32" fmla="*/ 472428 w 1143332"/>
                <a:gd name="connsiteY32" fmla="*/ 866702 h 971691"/>
                <a:gd name="connsiteX33" fmla="*/ 417528 w 1143332"/>
                <a:gd name="connsiteY33" fmla="*/ 832626 h 971691"/>
                <a:gd name="connsiteX34" fmla="*/ 341328 w 1143332"/>
                <a:gd name="connsiteY34" fmla="*/ 885966 h 971691"/>
                <a:gd name="connsiteX35" fmla="*/ 249888 w 1143332"/>
                <a:gd name="connsiteY35" fmla="*/ 937401 h 971691"/>
                <a:gd name="connsiteX36" fmla="*/ 124158 w 1143332"/>
                <a:gd name="connsiteY36" fmla="*/ 971691 h 971691"/>
                <a:gd name="connsiteX37" fmla="*/ 40338 w 1143332"/>
                <a:gd name="connsiteY37" fmla="*/ 792621 h 971691"/>
                <a:gd name="connsiteX38" fmla="*/ 39807 w 1143332"/>
                <a:gd name="connsiteY38" fmla="*/ 792791 h 971691"/>
                <a:gd name="connsiteX39" fmla="*/ 40005 w 1143332"/>
                <a:gd name="connsiteY39" fmla="*/ 792480 h 971691"/>
                <a:gd name="connsiteX40" fmla="*/ 104775 w 1143332"/>
                <a:gd name="connsiteY40" fmla="*/ 775335 h 971691"/>
                <a:gd name="connsiteX41" fmla="*/ 89535 w 1143332"/>
                <a:gd name="connsiteY41" fmla="*/ 744855 h 971691"/>
                <a:gd name="connsiteX42" fmla="*/ 36195 w 1143332"/>
                <a:gd name="connsiteY42" fmla="*/ 760095 h 971691"/>
                <a:gd name="connsiteX43" fmla="*/ 0 w 1143332"/>
                <a:gd name="connsiteY43" fmla="*/ 674370 h 971691"/>
                <a:gd name="connsiteX44" fmla="*/ 0 w 1143332"/>
                <a:gd name="connsiteY44" fmla="*/ 561975 h 971691"/>
                <a:gd name="connsiteX45" fmla="*/ 26670 w 1143332"/>
                <a:gd name="connsiteY45" fmla="*/ 563880 h 971691"/>
                <a:gd name="connsiteX46" fmla="*/ 41910 w 1143332"/>
                <a:gd name="connsiteY46" fmla="*/ 375285 h 971691"/>
                <a:gd name="connsiteX47" fmla="*/ 64770 w 1143332"/>
                <a:gd name="connsiteY47" fmla="*/ 379095 h 971691"/>
                <a:gd name="connsiteX48" fmla="*/ 76200 w 1143332"/>
                <a:gd name="connsiteY48" fmla="*/ 346710 h 971691"/>
                <a:gd name="connsiteX49" fmla="*/ 78105 w 1143332"/>
                <a:gd name="connsiteY49" fmla="*/ 283845 h 971691"/>
                <a:gd name="connsiteX50" fmla="*/ 49530 w 1143332"/>
                <a:gd name="connsiteY50" fmla="*/ 243840 h 971691"/>
                <a:gd name="connsiteX51" fmla="*/ 85725 w 1143332"/>
                <a:gd name="connsiteY51" fmla="*/ 203835 h 971691"/>
                <a:gd name="connsiteX52" fmla="*/ 154305 w 1143332"/>
                <a:gd name="connsiteY52" fmla="*/ 180975 h 971691"/>
                <a:gd name="connsiteX53" fmla="*/ 152400 w 1143332"/>
                <a:gd name="connsiteY53" fmla="*/ 121920 h 971691"/>
                <a:gd name="connsiteX54" fmla="*/ 196215 w 1143332"/>
                <a:gd name="connsiteY54" fmla="*/ 108585 h 971691"/>
                <a:gd name="connsiteX55" fmla="*/ 264795 w 1143332"/>
                <a:gd name="connsiteY55" fmla="*/ 34290 h 971691"/>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73105 w 1143332"/>
                <a:gd name="connsiteY31" fmla="*/ 865153 h 971691"/>
                <a:gd name="connsiteX32" fmla="*/ 417528 w 1143332"/>
                <a:gd name="connsiteY32" fmla="*/ 832626 h 971691"/>
                <a:gd name="connsiteX33" fmla="*/ 341328 w 1143332"/>
                <a:gd name="connsiteY33" fmla="*/ 885966 h 971691"/>
                <a:gd name="connsiteX34" fmla="*/ 249888 w 1143332"/>
                <a:gd name="connsiteY34" fmla="*/ 937401 h 971691"/>
                <a:gd name="connsiteX35" fmla="*/ 124158 w 1143332"/>
                <a:gd name="connsiteY35" fmla="*/ 971691 h 971691"/>
                <a:gd name="connsiteX36" fmla="*/ 40338 w 1143332"/>
                <a:gd name="connsiteY36" fmla="*/ 792621 h 971691"/>
                <a:gd name="connsiteX37" fmla="*/ 39807 w 1143332"/>
                <a:gd name="connsiteY37" fmla="*/ 792791 h 971691"/>
                <a:gd name="connsiteX38" fmla="*/ 40005 w 1143332"/>
                <a:gd name="connsiteY38" fmla="*/ 792480 h 971691"/>
                <a:gd name="connsiteX39" fmla="*/ 104775 w 1143332"/>
                <a:gd name="connsiteY39" fmla="*/ 775335 h 971691"/>
                <a:gd name="connsiteX40" fmla="*/ 89535 w 1143332"/>
                <a:gd name="connsiteY40" fmla="*/ 744855 h 971691"/>
                <a:gd name="connsiteX41" fmla="*/ 36195 w 1143332"/>
                <a:gd name="connsiteY41" fmla="*/ 760095 h 971691"/>
                <a:gd name="connsiteX42" fmla="*/ 0 w 1143332"/>
                <a:gd name="connsiteY42" fmla="*/ 674370 h 971691"/>
                <a:gd name="connsiteX43" fmla="*/ 0 w 1143332"/>
                <a:gd name="connsiteY43" fmla="*/ 561975 h 971691"/>
                <a:gd name="connsiteX44" fmla="*/ 26670 w 1143332"/>
                <a:gd name="connsiteY44" fmla="*/ 563880 h 971691"/>
                <a:gd name="connsiteX45" fmla="*/ 41910 w 1143332"/>
                <a:gd name="connsiteY45" fmla="*/ 375285 h 971691"/>
                <a:gd name="connsiteX46" fmla="*/ 64770 w 1143332"/>
                <a:gd name="connsiteY46" fmla="*/ 379095 h 971691"/>
                <a:gd name="connsiteX47" fmla="*/ 76200 w 1143332"/>
                <a:gd name="connsiteY47" fmla="*/ 346710 h 971691"/>
                <a:gd name="connsiteX48" fmla="*/ 78105 w 1143332"/>
                <a:gd name="connsiteY48" fmla="*/ 283845 h 971691"/>
                <a:gd name="connsiteX49" fmla="*/ 49530 w 1143332"/>
                <a:gd name="connsiteY49" fmla="*/ 243840 h 971691"/>
                <a:gd name="connsiteX50" fmla="*/ 85725 w 1143332"/>
                <a:gd name="connsiteY50" fmla="*/ 203835 h 971691"/>
                <a:gd name="connsiteX51" fmla="*/ 154305 w 1143332"/>
                <a:gd name="connsiteY51" fmla="*/ 180975 h 971691"/>
                <a:gd name="connsiteX52" fmla="*/ 152400 w 1143332"/>
                <a:gd name="connsiteY52" fmla="*/ 121920 h 971691"/>
                <a:gd name="connsiteX53" fmla="*/ 196215 w 1143332"/>
                <a:gd name="connsiteY53" fmla="*/ 108585 h 971691"/>
                <a:gd name="connsiteX54" fmla="*/ 264795 w 1143332"/>
                <a:gd name="connsiteY54" fmla="*/ 34290 h 971691"/>
                <a:gd name="connsiteX55" fmla="*/ 371475 w 1143332"/>
                <a:gd name="connsiteY55" fmla="*/ 0 h 971691"/>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17528 w 1143332"/>
                <a:gd name="connsiteY31" fmla="*/ 832626 h 971691"/>
                <a:gd name="connsiteX32" fmla="*/ 341328 w 1143332"/>
                <a:gd name="connsiteY32" fmla="*/ 885966 h 971691"/>
                <a:gd name="connsiteX33" fmla="*/ 249888 w 1143332"/>
                <a:gd name="connsiteY33" fmla="*/ 937401 h 971691"/>
                <a:gd name="connsiteX34" fmla="*/ 124158 w 1143332"/>
                <a:gd name="connsiteY34" fmla="*/ 971691 h 971691"/>
                <a:gd name="connsiteX35" fmla="*/ 40338 w 1143332"/>
                <a:gd name="connsiteY35" fmla="*/ 792621 h 971691"/>
                <a:gd name="connsiteX36" fmla="*/ 39807 w 1143332"/>
                <a:gd name="connsiteY36" fmla="*/ 792791 h 971691"/>
                <a:gd name="connsiteX37" fmla="*/ 40005 w 1143332"/>
                <a:gd name="connsiteY37" fmla="*/ 792480 h 971691"/>
                <a:gd name="connsiteX38" fmla="*/ 104775 w 1143332"/>
                <a:gd name="connsiteY38" fmla="*/ 775335 h 971691"/>
                <a:gd name="connsiteX39" fmla="*/ 89535 w 1143332"/>
                <a:gd name="connsiteY39" fmla="*/ 744855 h 971691"/>
                <a:gd name="connsiteX40" fmla="*/ 36195 w 1143332"/>
                <a:gd name="connsiteY40" fmla="*/ 760095 h 971691"/>
                <a:gd name="connsiteX41" fmla="*/ 0 w 1143332"/>
                <a:gd name="connsiteY41" fmla="*/ 674370 h 971691"/>
                <a:gd name="connsiteX42" fmla="*/ 0 w 1143332"/>
                <a:gd name="connsiteY42" fmla="*/ 561975 h 971691"/>
                <a:gd name="connsiteX43" fmla="*/ 26670 w 1143332"/>
                <a:gd name="connsiteY43" fmla="*/ 563880 h 971691"/>
                <a:gd name="connsiteX44" fmla="*/ 41910 w 1143332"/>
                <a:gd name="connsiteY44" fmla="*/ 375285 h 971691"/>
                <a:gd name="connsiteX45" fmla="*/ 64770 w 1143332"/>
                <a:gd name="connsiteY45" fmla="*/ 379095 h 971691"/>
                <a:gd name="connsiteX46" fmla="*/ 76200 w 1143332"/>
                <a:gd name="connsiteY46" fmla="*/ 346710 h 971691"/>
                <a:gd name="connsiteX47" fmla="*/ 78105 w 1143332"/>
                <a:gd name="connsiteY47" fmla="*/ 283845 h 971691"/>
                <a:gd name="connsiteX48" fmla="*/ 49530 w 1143332"/>
                <a:gd name="connsiteY48" fmla="*/ 243840 h 971691"/>
                <a:gd name="connsiteX49" fmla="*/ 85725 w 1143332"/>
                <a:gd name="connsiteY49" fmla="*/ 203835 h 971691"/>
                <a:gd name="connsiteX50" fmla="*/ 154305 w 1143332"/>
                <a:gd name="connsiteY50" fmla="*/ 180975 h 971691"/>
                <a:gd name="connsiteX51" fmla="*/ 152400 w 1143332"/>
                <a:gd name="connsiteY51" fmla="*/ 121920 h 971691"/>
                <a:gd name="connsiteX52" fmla="*/ 196215 w 1143332"/>
                <a:gd name="connsiteY52" fmla="*/ 108585 h 971691"/>
                <a:gd name="connsiteX53" fmla="*/ 264795 w 1143332"/>
                <a:gd name="connsiteY53" fmla="*/ 34290 h 971691"/>
                <a:gd name="connsiteX54" fmla="*/ 371475 w 1143332"/>
                <a:gd name="connsiteY54" fmla="*/ 0 h 97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43332" h="971691">
                  <a:moveTo>
                    <a:pt x="371475" y="0"/>
                  </a:moveTo>
                  <a:lnTo>
                    <a:pt x="449580" y="30480"/>
                  </a:lnTo>
                  <a:lnTo>
                    <a:pt x="493395" y="70485"/>
                  </a:lnTo>
                  <a:lnTo>
                    <a:pt x="514350" y="118110"/>
                  </a:lnTo>
                  <a:lnTo>
                    <a:pt x="542925" y="150495"/>
                  </a:lnTo>
                  <a:lnTo>
                    <a:pt x="630555" y="188595"/>
                  </a:lnTo>
                  <a:lnTo>
                    <a:pt x="714375" y="207645"/>
                  </a:lnTo>
                  <a:lnTo>
                    <a:pt x="782955" y="205740"/>
                  </a:lnTo>
                  <a:lnTo>
                    <a:pt x="902970" y="266700"/>
                  </a:lnTo>
                  <a:lnTo>
                    <a:pt x="1005840" y="310515"/>
                  </a:lnTo>
                  <a:lnTo>
                    <a:pt x="1055370" y="356235"/>
                  </a:lnTo>
                  <a:lnTo>
                    <a:pt x="1098343" y="414556"/>
                  </a:lnTo>
                  <a:lnTo>
                    <a:pt x="1061417" y="518301"/>
                  </a:lnTo>
                  <a:lnTo>
                    <a:pt x="1143332" y="558306"/>
                  </a:lnTo>
                  <a:lnTo>
                    <a:pt x="1137617" y="626886"/>
                  </a:lnTo>
                  <a:lnTo>
                    <a:pt x="1103327" y="619266"/>
                  </a:lnTo>
                  <a:lnTo>
                    <a:pt x="1105232" y="672606"/>
                  </a:lnTo>
                  <a:lnTo>
                    <a:pt x="1026261" y="686751"/>
                  </a:lnTo>
                  <a:lnTo>
                    <a:pt x="1017602" y="680227"/>
                  </a:lnTo>
                  <a:lnTo>
                    <a:pt x="895682" y="636412"/>
                  </a:lnTo>
                  <a:lnTo>
                    <a:pt x="829007" y="859297"/>
                  </a:lnTo>
                  <a:lnTo>
                    <a:pt x="714707" y="865012"/>
                  </a:lnTo>
                  <a:lnTo>
                    <a:pt x="701372" y="809767"/>
                  </a:lnTo>
                  <a:lnTo>
                    <a:pt x="668987" y="752617"/>
                  </a:lnTo>
                  <a:lnTo>
                    <a:pt x="676607" y="647842"/>
                  </a:lnTo>
                  <a:lnTo>
                    <a:pt x="619457" y="691657"/>
                  </a:lnTo>
                  <a:lnTo>
                    <a:pt x="507062" y="727852"/>
                  </a:lnTo>
                  <a:lnTo>
                    <a:pt x="472772" y="773572"/>
                  </a:lnTo>
                  <a:lnTo>
                    <a:pt x="474677" y="792622"/>
                  </a:lnTo>
                  <a:lnTo>
                    <a:pt x="423242" y="828817"/>
                  </a:lnTo>
                  <a:lnTo>
                    <a:pt x="421587" y="833176"/>
                  </a:lnTo>
                  <a:lnTo>
                    <a:pt x="417528" y="832626"/>
                  </a:lnTo>
                  <a:lnTo>
                    <a:pt x="341328" y="885966"/>
                  </a:lnTo>
                  <a:lnTo>
                    <a:pt x="249888" y="937401"/>
                  </a:lnTo>
                  <a:lnTo>
                    <a:pt x="124158" y="971691"/>
                  </a:lnTo>
                  <a:lnTo>
                    <a:pt x="40338" y="792621"/>
                  </a:lnTo>
                  <a:lnTo>
                    <a:pt x="39807" y="792791"/>
                  </a:lnTo>
                  <a:lnTo>
                    <a:pt x="40005" y="792480"/>
                  </a:lnTo>
                  <a:lnTo>
                    <a:pt x="104775" y="775335"/>
                  </a:lnTo>
                  <a:lnTo>
                    <a:pt x="89535" y="744855"/>
                  </a:lnTo>
                  <a:lnTo>
                    <a:pt x="36195" y="760095"/>
                  </a:lnTo>
                  <a:lnTo>
                    <a:pt x="0" y="674370"/>
                  </a:lnTo>
                  <a:lnTo>
                    <a:pt x="0" y="561975"/>
                  </a:lnTo>
                  <a:lnTo>
                    <a:pt x="26670" y="563880"/>
                  </a:lnTo>
                  <a:lnTo>
                    <a:pt x="41910" y="375285"/>
                  </a:lnTo>
                  <a:lnTo>
                    <a:pt x="64770" y="379095"/>
                  </a:lnTo>
                  <a:lnTo>
                    <a:pt x="76200" y="346710"/>
                  </a:lnTo>
                  <a:lnTo>
                    <a:pt x="78105" y="283845"/>
                  </a:lnTo>
                  <a:lnTo>
                    <a:pt x="49530" y="243840"/>
                  </a:lnTo>
                  <a:lnTo>
                    <a:pt x="85725" y="203835"/>
                  </a:lnTo>
                  <a:lnTo>
                    <a:pt x="154305" y="180975"/>
                  </a:lnTo>
                  <a:lnTo>
                    <a:pt x="152400" y="121920"/>
                  </a:lnTo>
                  <a:lnTo>
                    <a:pt x="196215" y="108585"/>
                  </a:lnTo>
                  <a:lnTo>
                    <a:pt x="264795" y="34290"/>
                  </a:lnTo>
                  <a:lnTo>
                    <a:pt x="371475" y="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36000" bIns="72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Czosnów</a:t>
              </a:r>
            </a:p>
          </p:txBody>
        </p:sp>
        <p:sp>
          <p:nvSpPr>
            <p:cNvPr id="68" name="Celestynów">
              <a:extLst>
                <a:ext uri="{FF2B5EF4-FFF2-40B4-BE49-F238E27FC236}">
                  <a16:creationId xmlns:a16="http://schemas.microsoft.com/office/drawing/2014/main" id="{7D16F3E6-15E4-A222-C54F-351167D19999}"/>
                </a:ext>
              </a:extLst>
            </p:cNvPr>
            <p:cNvSpPr/>
            <p:nvPr/>
          </p:nvSpPr>
          <p:spPr>
            <a:xfrm>
              <a:off x="8063090" y="4372545"/>
              <a:ext cx="878095" cy="1168214"/>
            </a:xfrm>
            <a:custGeom>
              <a:avLst/>
              <a:gdLst>
                <a:gd name="connsiteX0" fmla="*/ 398145 w 864870"/>
                <a:gd name="connsiteY0" fmla="*/ 0 h 1112520"/>
                <a:gd name="connsiteX1" fmla="*/ 493395 w 864870"/>
                <a:gd name="connsiteY1" fmla="*/ 9525 h 1112520"/>
                <a:gd name="connsiteX2" fmla="*/ 489585 w 864870"/>
                <a:gd name="connsiteY2" fmla="*/ 89535 h 1112520"/>
                <a:gd name="connsiteX3" fmla="*/ 523875 w 864870"/>
                <a:gd name="connsiteY3" fmla="*/ 91440 h 1112520"/>
                <a:gd name="connsiteX4" fmla="*/ 573405 w 864870"/>
                <a:gd name="connsiteY4" fmla="*/ 133350 h 1112520"/>
                <a:gd name="connsiteX5" fmla="*/ 567690 w 864870"/>
                <a:gd name="connsiteY5" fmla="*/ 154305 h 1112520"/>
                <a:gd name="connsiteX6" fmla="*/ 592455 w 864870"/>
                <a:gd name="connsiteY6" fmla="*/ 165735 h 1112520"/>
                <a:gd name="connsiteX7" fmla="*/ 560070 w 864870"/>
                <a:gd name="connsiteY7" fmla="*/ 198120 h 1112520"/>
                <a:gd name="connsiteX8" fmla="*/ 611505 w 864870"/>
                <a:gd name="connsiteY8" fmla="*/ 251460 h 1112520"/>
                <a:gd name="connsiteX9" fmla="*/ 550545 w 864870"/>
                <a:gd name="connsiteY9" fmla="*/ 299085 h 1112520"/>
                <a:gd name="connsiteX10" fmla="*/ 550545 w 864870"/>
                <a:gd name="connsiteY10" fmla="*/ 333375 h 1112520"/>
                <a:gd name="connsiteX11" fmla="*/ 588645 w 864870"/>
                <a:gd name="connsiteY11" fmla="*/ 339090 h 1112520"/>
                <a:gd name="connsiteX12" fmla="*/ 582930 w 864870"/>
                <a:gd name="connsiteY12" fmla="*/ 361950 h 1112520"/>
                <a:gd name="connsiteX13" fmla="*/ 533400 w 864870"/>
                <a:gd name="connsiteY13" fmla="*/ 361950 h 1112520"/>
                <a:gd name="connsiteX14" fmla="*/ 565785 w 864870"/>
                <a:gd name="connsiteY14" fmla="*/ 485775 h 1112520"/>
                <a:gd name="connsiteX15" fmla="*/ 554355 w 864870"/>
                <a:gd name="connsiteY15" fmla="*/ 485775 h 1112520"/>
                <a:gd name="connsiteX16" fmla="*/ 506730 w 864870"/>
                <a:gd name="connsiteY16" fmla="*/ 447675 h 1112520"/>
                <a:gd name="connsiteX17" fmla="*/ 455295 w 864870"/>
                <a:gd name="connsiteY17" fmla="*/ 478155 h 1112520"/>
                <a:gd name="connsiteX18" fmla="*/ 443865 w 864870"/>
                <a:gd name="connsiteY18" fmla="*/ 529590 h 1112520"/>
                <a:gd name="connsiteX19" fmla="*/ 485775 w 864870"/>
                <a:gd name="connsiteY19" fmla="*/ 554355 h 1112520"/>
                <a:gd name="connsiteX20" fmla="*/ 506730 w 864870"/>
                <a:gd name="connsiteY20" fmla="*/ 541020 h 1112520"/>
                <a:gd name="connsiteX21" fmla="*/ 525780 w 864870"/>
                <a:gd name="connsiteY21" fmla="*/ 537210 h 1112520"/>
                <a:gd name="connsiteX22" fmla="*/ 499110 w 864870"/>
                <a:gd name="connsiteY22" fmla="*/ 605790 h 1112520"/>
                <a:gd name="connsiteX23" fmla="*/ 548640 w 864870"/>
                <a:gd name="connsiteY23" fmla="*/ 624840 h 1112520"/>
                <a:gd name="connsiteX24" fmla="*/ 529590 w 864870"/>
                <a:gd name="connsiteY24" fmla="*/ 661035 h 1112520"/>
                <a:gd name="connsiteX25" fmla="*/ 725805 w 864870"/>
                <a:gd name="connsiteY25" fmla="*/ 748665 h 1112520"/>
                <a:gd name="connsiteX26" fmla="*/ 739140 w 864870"/>
                <a:gd name="connsiteY26" fmla="*/ 721995 h 1112520"/>
                <a:gd name="connsiteX27" fmla="*/ 760095 w 864870"/>
                <a:gd name="connsiteY27" fmla="*/ 763905 h 1112520"/>
                <a:gd name="connsiteX28" fmla="*/ 777240 w 864870"/>
                <a:gd name="connsiteY28" fmla="*/ 752475 h 1112520"/>
                <a:gd name="connsiteX29" fmla="*/ 809625 w 864870"/>
                <a:gd name="connsiteY29" fmla="*/ 752475 h 1112520"/>
                <a:gd name="connsiteX30" fmla="*/ 855345 w 864870"/>
                <a:gd name="connsiteY30" fmla="*/ 798195 h 1112520"/>
                <a:gd name="connsiteX31" fmla="*/ 864870 w 864870"/>
                <a:gd name="connsiteY31" fmla="*/ 836295 h 1112520"/>
                <a:gd name="connsiteX32" fmla="*/ 826770 w 864870"/>
                <a:gd name="connsiteY32" fmla="*/ 899160 h 1112520"/>
                <a:gd name="connsiteX33" fmla="*/ 803910 w 864870"/>
                <a:gd name="connsiteY33" fmla="*/ 895350 h 1112520"/>
                <a:gd name="connsiteX34" fmla="*/ 813435 w 864870"/>
                <a:gd name="connsiteY34" fmla="*/ 931545 h 1112520"/>
                <a:gd name="connsiteX35" fmla="*/ 752475 w 864870"/>
                <a:gd name="connsiteY35" fmla="*/ 935355 h 1112520"/>
                <a:gd name="connsiteX36" fmla="*/ 752475 w 864870"/>
                <a:gd name="connsiteY36" fmla="*/ 914400 h 1112520"/>
                <a:gd name="connsiteX37" fmla="*/ 699135 w 864870"/>
                <a:gd name="connsiteY37" fmla="*/ 901065 h 1112520"/>
                <a:gd name="connsiteX38" fmla="*/ 701040 w 864870"/>
                <a:gd name="connsiteY38" fmla="*/ 862965 h 1112520"/>
                <a:gd name="connsiteX39" fmla="*/ 718185 w 864870"/>
                <a:gd name="connsiteY39" fmla="*/ 842010 h 1112520"/>
                <a:gd name="connsiteX40" fmla="*/ 661035 w 864870"/>
                <a:gd name="connsiteY40" fmla="*/ 838200 h 1112520"/>
                <a:gd name="connsiteX41" fmla="*/ 661035 w 864870"/>
                <a:gd name="connsiteY41" fmla="*/ 838200 h 1112520"/>
                <a:gd name="connsiteX42" fmla="*/ 619125 w 864870"/>
                <a:gd name="connsiteY42" fmla="*/ 847725 h 1112520"/>
                <a:gd name="connsiteX43" fmla="*/ 590550 w 864870"/>
                <a:gd name="connsiteY43" fmla="*/ 842010 h 1112520"/>
                <a:gd name="connsiteX44" fmla="*/ 575310 w 864870"/>
                <a:gd name="connsiteY44" fmla="*/ 893445 h 1112520"/>
                <a:gd name="connsiteX45" fmla="*/ 573405 w 864870"/>
                <a:gd name="connsiteY45" fmla="*/ 927735 h 1112520"/>
                <a:gd name="connsiteX46" fmla="*/ 461010 w 864870"/>
                <a:gd name="connsiteY46" fmla="*/ 910590 h 1112520"/>
                <a:gd name="connsiteX47" fmla="*/ 445770 w 864870"/>
                <a:gd name="connsiteY47" fmla="*/ 899160 h 1112520"/>
                <a:gd name="connsiteX48" fmla="*/ 432435 w 864870"/>
                <a:gd name="connsiteY48" fmla="*/ 918210 h 1112520"/>
                <a:gd name="connsiteX49" fmla="*/ 455295 w 864870"/>
                <a:gd name="connsiteY49" fmla="*/ 933450 h 1112520"/>
                <a:gd name="connsiteX50" fmla="*/ 417195 w 864870"/>
                <a:gd name="connsiteY50" fmla="*/ 946785 h 1112520"/>
                <a:gd name="connsiteX51" fmla="*/ 394335 w 864870"/>
                <a:gd name="connsiteY51" fmla="*/ 882015 h 1112520"/>
                <a:gd name="connsiteX52" fmla="*/ 329565 w 864870"/>
                <a:gd name="connsiteY52" fmla="*/ 899160 h 1112520"/>
                <a:gd name="connsiteX53" fmla="*/ 346710 w 864870"/>
                <a:gd name="connsiteY53" fmla="*/ 1112520 h 1112520"/>
                <a:gd name="connsiteX54" fmla="*/ 306705 w 864870"/>
                <a:gd name="connsiteY54" fmla="*/ 1108710 h 1112520"/>
                <a:gd name="connsiteX55" fmla="*/ 308610 w 864870"/>
                <a:gd name="connsiteY55" fmla="*/ 1072515 h 1112520"/>
                <a:gd name="connsiteX56" fmla="*/ 281940 w 864870"/>
                <a:gd name="connsiteY56" fmla="*/ 1070610 h 1112520"/>
                <a:gd name="connsiteX57" fmla="*/ 270510 w 864870"/>
                <a:gd name="connsiteY57" fmla="*/ 1034415 h 1112520"/>
                <a:gd name="connsiteX58" fmla="*/ 160020 w 864870"/>
                <a:gd name="connsiteY58" fmla="*/ 1036320 h 1112520"/>
                <a:gd name="connsiteX59" fmla="*/ 137160 w 864870"/>
                <a:gd name="connsiteY59" fmla="*/ 925830 h 1112520"/>
                <a:gd name="connsiteX60" fmla="*/ 114300 w 864870"/>
                <a:gd name="connsiteY60" fmla="*/ 866775 h 1112520"/>
                <a:gd name="connsiteX61" fmla="*/ 146685 w 864870"/>
                <a:gd name="connsiteY61" fmla="*/ 849630 h 1112520"/>
                <a:gd name="connsiteX62" fmla="*/ 140970 w 864870"/>
                <a:gd name="connsiteY62" fmla="*/ 834390 h 1112520"/>
                <a:gd name="connsiteX63" fmla="*/ 70485 w 864870"/>
                <a:gd name="connsiteY63" fmla="*/ 843915 h 1112520"/>
                <a:gd name="connsiteX64" fmla="*/ 68580 w 864870"/>
                <a:gd name="connsiteY64" fmla="*/ 763905 h 1112520"/>
                <a:gd name="connsiteX65" fmla="*/ 1905 w 864870"/>
                <a:gd name="connsiteY65" fmla="*/ 611505 h 1112520"/>
                <a:gd name="connsiteX66" fmla="*/ 95250 w 864870"/>
                <a:gd name="connsiteY66" fmla="*/ 588645 h 1112520"/>
                <a:gd name="connsiteX67" fmla="*/ 97155 w 864870"/>
                <a:gd name="connsiteY67" fmla="*/ 544830 h 1112520"/>
                <a:gd name="connsiteX68" fmla="*/ 160020 w 864870"/>
                <a:gd name="connsiteY68" fmla="*/ 468630 h 1112520"/>
                <a:gd name="connsiteX69" fmla="*/ 161925 w 864870"/>
                <a:gd name="connsiteY69" fmla="*/ 415290 h 1112520"/>
                <a:gd name="connsiteX70" fmla="*/ 123825 w 864870"/>
                <a:gd name="connsiteY70" fmla="*/ 401955 h 1112520"/>
                <a:gd name="connsiteX71" fmla="*/ 87630 w 864870"/>
                <a:gd name="connsiteY71" fmla="*/ 356235 h 1112520"/>
                <a:gd name="connsiteX72" fmla="*/ 45720 w 864870"/>
                <a:gd name="connsiteY72" fmla="*/ 337185 h 1112520"/>
                <a:gd name="connsiteX73" fmla="*/ 97155 w 864870"/>
                <a:gd name="connsiteY73" fmla="*/ 268605 h 1112520"/>
                <a:gd name="connsiteX74" fmla="*/ 64770 w 864870"/>
                <a:gd name="connsiteY74" fmla="*/ 209550 h 1112520"/>
                <a:gd name="connsiteX75" fmla="*/ 110490 w 864870"/>
                <a:gd name="connsiteY75" fmla="*/ 198120 h 1112520"/>
                <a:gd name="connsiteX76" fmla="*/ 99060 w 864870"/>
                <a:gd name="connsiteY76" fmla="*/ 171450 h 1112520"/>
                <a:gd name="connsiteX77" fmla="*/ 38100 w 864870"/>
                <a:gd name="connsiteY77" fmla="*/ 192405 h 1112520"/>
                <a:gd name="connsiteX78" fmla="*/ 0 w 864870"/>
                <a:gd name="connsiteY78" fmla="*/ 114300 h 1112520"/>
                <a:gd name="connsiteX79" fmla="*/ 38100 w 864870"/>
                <a:gd name="connsiteY79" fmla="*/ 97155 h 1112520"/>
                <a:gd name="connsiteX80" fmla="*/ 81915 w 864870"/>
                <a:gd name="connsiteY80" fmla="*/ 97155 h 1112520"/>
                <a:gd name="connsiteX81" fmla="*/ 108585 w 864870"/>
                <a:gd name="connsiteY81" fmla="*/ 59055 h 1112520"/>
                <a:gd name="connsiteX82" fmla="*/ 177165 w 864870"/>
                <a:gd name="connsiteY82" fmla="*/ 55245 h 1112520"/>
                <a:gd name="connsiteX83" fmla="*/ 222885 w 864870"/>
                <a:gd name="connsiteY83" fmla="*/ 83820 h 1112520"/>
                <a:gd name="connsiteX84" fmla="*/ 264795 w 864870"/>
                <a:gd name="connsiteY84" fmla="*/ 78105 h 1112520"/>
                <a:gd name="connsiteX85" fmla="*/ 327660 w 864870"/>
                <a:gd name="connsiteY85" fmla="*/ 72390 h 1112520"/>
                <a:gd name="connsiteX86" fmla="*/ 398145 w 864870"/>
                <a:gd name="connsiteY86" fmla="*/ 0 h 1112520"/>
                <a:gd name="connsiteX0" fmla="*/ 398145 w 864870"/>
                <a:gd name="connsiteY0" fmla="*/ 0 h 1150620"/>
                <a:gd name="connsiteX1" fmla="*/ 493395 w 864870"/>
                <a:gd name="connsiteY1" fmla="*/ 9525 h 1150620"/>
                <a:gd name="connsiteX2" fmla="*/ 489585 w 864870"/>
                <a:gd name="connsiteY2" fmla="*/ 89535 h 1150620"/>
                <a:gd name="connsiteX3" fmla="*/ 523875 w 864870"/>
                <a:gd name="connsiteY3" fmla="*/ 91440 h 1150620"/>
                <a:gd name="connsiteX4" fmla="*/ 573405 w 864870"/>
                <a:gd name="connsiteY4" fmla="*/ 133350 h 1150620"/>
                <a:gd name="connsiteX5" fmla="*/ 567690 w 864870"/>
                <a:gd name="connsiteY5" fmla="*/ 154305 h 1150620"/>
                <a:gd name="connsiteX6" fmla="*/ 592455 w 864870"/>
                <a:gd name="connsiteY6" fmla="*/ 165735 h 1150620"/>
                <a:gd name="connsiteX7" fmla="*/ 560070 w 864870"/>
                <a:gd name="connsiteY7" fmla="*/ 198120 h 1150620"/>
                <a:gd name="connsiteX8" fmla="*/ 611505 w 864870"/>
                <a:gd name="connsiteY8" fmla="*/ 251460 h 1150620"/>
                <a:gd name="connsiteX9" fmla="*/ 550545 w 864870"/>
                <a:gd name="connsiteY9" fmla="*/ 299085 h 1150620"/>
                <a:gd name="connsiteX10" fmla="*/ 550545 w 864870"/>
                <a:gd name="connsiteY10" fmla="*/ 333375 h 1150620"/>
                <a:gd name="connsiteX11" fmla="*/ 588645 w 864870"/>
                <a:gd name="connsiteY11" fmla="*/ 339090 h 1150620"/>
                <a:gd name="connsiteX12" fmla="*/ 582930 w 864870"/>
                <a:gd name="connsiteY12" fmla="*/ 361950 h 1150620"/>
                <a:gd name="connsiteX13" fmla="*/ 533400 w 864870"/>
                <a:gd name="connsiteY13" fmla="*/ 361950 h 1150620"/>
                <a:gd name="connsiteX14" fmla="*/ 565785 w 864870"/>
                <a:gd name="connsiteY14" fmla="*/ 485775 h 1150620"/>
                <a:gd name="connsiteX15" fmla="*/ 554355 w 864870"/>
                <a:gd name="connsiteY15" fmla="*/ 485775 h 1150620"/>
                <a:gd name="connsiteX16" fmla="*/ 506730 w 864870"/>
                <a:gd name="connsiteY16" fmla="*/ 447675 h 1150620"/>
                <a:gd name="connsiteX17" fmla="*/ 455295 w 864870"/>
                <a:gd name="connsiteY17" fmla="*/ 478155 h 1150620"/>
                <a:gd name="connsiteX18" fmla="*/ 443865 w 864870"/>
                <a:gd name="connsiteY18" fmla="*/ 529590 h 1150620"/>
                <a:gd name="connsiteX19" fmla="*/ 485775 w 864870"/>
                <a:gd name="connsiteY19" fmla="*/ 554355 h 1150620"/>
                <a:gd name="connsiteX20" fmla="*/ 506730 w 864870"/>
                <a:gd name="connsiteY20" fmla="*/ 541020 h 1150620"/>
                <a:gd name="connsiteX21" fmla="*/ 525780 w 864870"/>
                <a:gd name="connsiteY21" fmla="*/ 537210 h 1150620"/>
                <a:gd name="connsiteX22" fmla="*/ 499110 w 864870"/>
                <a:gd name="connsiteY22" fmla="*/ 605790 h 1150620"/>
                <a:gd name="connsiteX23" fmla="*/ 548640 w 864870"/>
                <a:gd name="connsiteY23" fmla="*/ 624840 h 1150620"/>
                <a:gd name="connsiteX24" fmla="*/ 529590 w 864870"/>
                <a:gd name="connsiteY24" fmla="*/ 661035 h 1150620"/>
                <a:gd name="connsiteX25" fmla="*/ 725805 w 864870"/>
                <a:gd name="connsiteY25" fmla="*/ 748665 h 1150620"/>
                <a:gd name="connsiteX26" fmla="*/ 739140 w 864870"/>
                <a:gd name="connsiteY26" fmla="*/ 721995 h 1150620"/>
                <a:gd name="connsiteX27" fmla="*/ 760095 w 864870"/>
                <a:gd name="connsiteY27" fmla="*/ 763905 h 1150620"/>
                <a:gd name="connsiteX28" fmla="*/ 777240 w 864870"/>
                <a:gd name="connsiteY28" fmla="*/ 752475 h 1150620"/>
                <a:gd name="connsiteX29" fmla="*/ 809625 w 864870"/>
                <a:gd name="connsiteY29" fmla="*/ 752475 h 1150620"/>
                <a:gd name="connsiteX30" fmla="*/ 855345 w 864870"/>
                <a:gd name="connsiteY30" fmla="*/ 798195 h 1150620"/>
                <a:gd name="connsiteX31" fmla="*/ 864870 w 864870"/>
                <a:gd name="connsiteY31" fmla="*/ 836295 h 1150620"/>
                <a:gd name="connsiteX32" fmla="*/ 826770 w 864870"/>
                <a:gd name="connsiteY32" fmla="*/ 899160 h 1150620"/>
                <a:gd name="connsiteX33" fmla="*/ 803910 w 864870"/>
                <a:gd name="connsiteY33" fmla="*/ 895350 h 1150620"/>
                <a:gd name="connsiteX34" fmla="*/ 813435 w 864870"/>
                <a:gd name="connsiteY34" fmla="*/ 931545 h 1150620"/>
                <a:gd name="connsiteX35" fmla="*/ 752475 w 864870"/>
                <a:gd name="connsiteY35" fmla="*/ 935355 h 1150620"/>
                <a:gd name="connsiteX36" fmla="*/ 752475 w 864870"/>
                <a:gd name="connsiteY36" fmla="*/ 914400 h 1150620"/>
                <a:gd name="connsiteX37" fmla="*/ 699135 w 864870"/>
                <a:gd name="connsiteY37" fmla="*/ 901065 h 1150620"/>
                <a:gd name="connsiteX38" fmla="*/ 701040 w 864870"/>
                <a:gd name="connsiteY38" fmla="*/ 862965 h 1150620"/>
                <a:gd name="connsiteX39" fmla="*/ 718185 w 864870"/>
                <a:gd name="connsiteY39" fmla="*/ 842010 h 1150620"/>
                <a:gd name="connsiteX40" fmla="*/ 661035 w 864870"/>
                <a:gd name="connsiteY40" fmla="*/ 838200 h 1150620"/>
                <a:gd name="connsiteX41" fmla="*/ 661035 w 864870"/>
                <a:gd name="connsiteY41" fmla="*/ 838200 h 1150620"/>
                <a:gd name="connsiteX42" fmla="*/ 619125 w 864870"/>
                <a:gd name="connsiteY42" fmla="*/ 847725 h 1150620"/>
                <a:gd name="connsiteX43" fmla="*/ 590550 w 864870"/>
                <a:gd name="connsiteY43" fmla="*/ 842010 h 1150620"/>
                <a:gd name="connsiteX44" fmla="*/ 575310 w 864870"/>
                <a:gd name="connsiteY44" fmla="*/ 893445 h 1150620"/>
                <a:gd name="connsiteX45" fmla="*/ 573405 w 864870"/>
                <a:gd name="connsiteY45" fmla="*/ 927735 h 1150620"/>
                <a:gd name="connsiteX46" fmla="*/ 461010 w 864870"/>
                <a:gd name="connsiteY46" fmla="*/ 910590 h 1150620"/>
                <a:gd name="connsiteX47" fmla="*/ 445770 w 864870"/>
                <a:gd name="connsiteY47" fmla="*/ 899160 h 1150620"/>
                <a:gd name="connsiteX48" fmla="*/ 432435 w 864870"/>
                <a:gd name="connsiteY48" fmla="*/ 918210 h 1150620"/>
                <a:gd name="connsiteX49" fmla="*/ 455295 w 864870"/>
                <a:gd name="connsiteY49" fmla="*/ 933450 h 1150620"/>
                <a:gd name="connsiteX50" fmla="*/ 417195 w 864870"/>
                <a:gd name="connsiteY50" fmla="*/ 946785 h 1150620"/>
                <a:gd name="connsiteX51" fmla="*/ 394335 w 864870"/>
                <a:gd name="connsiteY51" fmla="*/ 882015 h 1150620"/>
                <a:gd name="connsiteX52" fmla="*/ 329565 w 864870"/>
                <a:gd name="connsiteY52" fmla="*/ 899160 h 1150620"/>
                <a:gd name="connsiteX53" fmla="*/ 350520 w 864870"/>
                <a:gd name="connsiteY53" fmla="*/ 1150620 h 1150620"/>
                <a:gd name="connsiteX54" fmla="*/ 306705 w 864870"/>
                <a:gd name="connsiteY54" fmla="*/ 1108710 h 1150620"/>
                <a:gd name="connsiteX55" fmla="*/ 308610 w 864870"/>
                <a:gd name="connsiteY55" fmla="*/ 1072515 h 1150620"/>
                <a:gd name="connsiteX56" fmla="*/ 281940 w 864870"/>
                <a:gd name="connsiteY56" fmla="*/ 1070610 h 1150620"/>
                <a:gd name="connsiteX57" fmla="*/ 270510 w 864870"/>
                <a:gd name="connsiteY57" fmla="*/ 1034415 h 1150620"/>
                <a:gd name="connsiteX58" fmla="*/ 160020 w 864870"/>
                <a:gd name="connsiteY58" fmla="*/ 1036320 h 1150620"/>
                <a:gd name="connsiteX59" fmla="*/ 137160 w 864870"/>
                <a:gd name="connsiteY59" fmla="*/ 925830 h 1150620"/>
                <a:gd name="connsiteX60" fmla="*/ 114300 w 864870"/>
                <a:gd name="connsiteY60" fmla="*/ 866775 h 1150620"/>
                <a:gd name="connsiteX61" fmla="*/ 146685 w 864870"/>
                <a:gd name="connsiteY61" fmla="*/ 849630 h 1150620"/>
                <a:gd name="connsiteX62" fmla="*/ 140970 w 864870"/>
                <a:gd name="connsiteY62" fmla="*/ 834390 h 1150620"/>
                <a:gd name="connsiteX63" fmla="*/ 70485 w 864870"/>
                <a:gd name="connsiteY63" fmla="*/ 843915 h 1150620"/>
                <a:gd name="connsiteX64" fmla="*/ 68580 w 864870"/>
                <a:gd name="connsiteY64" fmla="*/ 763905 h 1150620"/>
                <a:gd name="connsiteX65" fmla="*/ 1905 w 864870"/>
                <a:gd name="connsiteY65" fmla="*/ 611505 h 1150620"/>
                <a:gd name="connsiteX66" fmla="*/ 95250 w 864870"/>
                <a:gd name="connsiteY66" fmla="*/ 588645 h 1150620"/>
                <a:gd name="connsiteX67" fmla="*/ 97155 w 864870"/>
                <a:gd name="connsiteY67" fmla="*/ 544830 h 1150620"/>
                <a:gd name="connsiteX68" fmla="*/ 160020 w 864870"/>
                <a:gd name="connsiteY68" fmla="*/ 468630 h 1150620"/>
                <a:gd name="connsiteX69" fmla="*/ 161925 w 864870"/>
                <a:gd name="connsiteY69" fmla="*/ 415290 h 1150620"/>
                <a:gd name="connsiteX70" fmla="*/ 123825 w 864870"/>
                <a:gd name="connsiteY70" fmla="*/ 401955 h 1150620"/>
                <a:gd name="connsiteX71" fmla="*/ 87630 w 864870"/>
                <a:gd name="connsiteY71" fmla="*/ 356235 h 1150620"/>
                <a:gd name="connsiteX72" fmla="*/ 45720 w 864870"/>
                <a:gd name="connsiteY72" fmla="*/ 337185 h 1150620"/>
                <a:gd name="connsiteX73" fmla="*/ 97155 w 864870"/>
                <a:gd name="connsiteY73" fmla="*/ 268605 h 1150620"/>
                <a:gd name="connsiteX74" fmla="*/ 64770 w 864870"/>
                <a:gd name="connsiteY74" fmla="*/ 209550 h 1150620"/>
                <a:gd name="connsiteX75" fmla="*/ 110490 w 864870"/>
                <a:gd name="connsiteY75" fmla="*/ 198120 h 1150620"/>
                <a:gd name="connsiteX76" fmla="*/ 99060 w 864870"/>
                <a:gd name="connsiteY76" fmla="*/ 171450 h 1150620"/>
                <a:gd name="connsiteX77" fmla="*/ 38100 w 864870"/>
                <a:gd name="connsiteY77" fmla="*/ 192405 h 1150620"/>
                <a:gd name="connsiteX78" fmla="*/ 0 w 864870"/>
                <a:gd name="connsiteY78" fmla="*/ 114300 h 1150620"/>
                <a:gd name="connsiteX79" fmla="*/ 38100 w 864870"/>
                <a:gd name="connsiteY79" fmla="*/ 97155 h 1150620"/>
                <a:gd name="connsiteX80" fmla="*/ 81915 w 864870"/>
                <a:gd name="connsiteY80" fmla="*/ 97155 h 1150620"/>
                <a:gd name="connsiteX81" fmla="*/ 108585 w 864870"/>
                <a:gd name="connsiteY81" fmla="*/ 59055 h 1150620"/>
                <a:gd name="connsiteX82" fmla="*/ 177165 w 864870"/>
                <a:gd name="connsiteY82" fmla="*/ 55245 h 1150620"/>
                <a:gd name="connsiteX83" fmla="*/ 222885 w 864870"/>
                <a:gd name="connsiteY83" fmla="*/ 83820 h 1150620"/>
                <a:gd name="connsiteX84" fmla="*/ 264795 w 864870"/>
                <a:gd name="connsiteY84" fmla="*/ 78105 h 1150620"/>
                <a:gd name="connsiteX85" fmla="*/ 327660 w 864870"/>
                <a:gd name="connsiteY85" fmla="*/ 72390 h 1150620"/>
                <a:gd name="connsiteX86" fmla="*/ 398145 w 864870"/>
                <a:gd name="connsiteY86" fmla="*/ 0 h 1150620"/>
                <a:gd name="connsiteX0" fmla="*/ 398145 w 864870"/>
                <a:gd name="connsiteY0" fmla="*/ 0 h 1150620"/>
                <a:gd name="connsiteX1" fmla="*/ 493395 w 864870"/>
                <a:gd name="connsiteY1" fmla="*/ 9525 h 1150620"/>
                <a:gd name="connsiteX2" fmla="*/ 489585 w 864870"/>
                <a:gd name="connsiteY2" fmla="*/ 89535 h 1150620"/>
                <a:gd name="connsiteX3" fmla="*/ 523875 w 864870"/>
                <a:gd name="connsiteY3" fmla="*/ 91440 h 1150620"/>
                <a:gd name="connsiteX4" fmla="*/ 573405 w 864870"/>
                <a:gd name="connsiteY4" fmla="*/ 133350 h 1150620"/>
                <a:gd name="connsiteX5" fmla="*/ 567690 w 864870"/>
                <a:gd name="connsiteY5" fmla="*/ 154305 h 1150620"/>
                <a:gd name="connsiteX6" fmla="*/ 592455 w 864870"/>
                <a:gd name="connsiteY6" fmla="*/ 165735 h 1150620"/>
                <a:gd name="connsiteX7" fmla="*/ 560070 w 864870"/>
                <a:gd name="connsiteY7" fmla="*/ 198120 h 1150620"/>
                <a:gd name="connsiteX8" fmla="*/ 611505 w 864870"/>
                <a:gd name="connsiteY8" fmla="*/ 251460 h 1150620"/>
                <a:gd name="connsiteX9" fmla="*/ 550545 w 864870"/>
                <a:gd name="connsiteY9" fmla="*/ 299085 h 1150620"/>
                <a:gd name="connsiteX10" fmla="*/ 550545 w 864870"/>
                <a:gd name="connsiteY10" fmla="*/ 333375 h 1150620"/>
                <a:gd name="connsiteX11" fmla="*/ 588645 w 864870"/>
                <a:gd name="connsiteY11" fmla="*/ 339090 h 1150620"/>
                <a:gd name="connsiteX12" fmla="*/ 582930 w 864870"/>
                <a:gd name="connsiteY12" fmla="*/ 361950 h 1150620"/>
                <a:gd name="connsiteX13" fmla="*/ 533400 w 864870"/>
                <a:gd name="connsiteY13" fmla="*/ 361950 h 1150620"/>
                <a:gd name="connsiteX14" fmla="*/ 565785 w 864870"/>
                <a:gd name="connsiteY14" fmla="*/ 485775 h 1150620"/>
                <a:gd name="connsiteX15" fmla="*/ 554355 w 864870"/>
                <a:gd name="connsiteY15" fmla="*/ 485775 h 1150620"/>
                <a:gd name="connsiteX16" fmla="*/ 506730 w 864870"/>
                <a:gd name="connsiteY16" fmla="*/ 447675 h 1150620"/>
                <a:gd name="connsiteX17" fmla="*/ 455295 w 864870"/>
                <a:gd name="connsiteY17" fmla="*/ 478155 h 1150620"/>
                <a:gd name="connsiteX18" fmla="*/ 443865 w 864870"/>
                <a:gd name="connsiteY18" fmla="*/ 529590 h 1150620"/>
                <a:gd name="connsiteX19" fmla="*/ 485775 w 864870"/>
                <a:gd name="connsiteY19" fmla="*/ 554355 h 1150620"/>
                <a:gd name="connsiteX20" fmla="*/ 506730 w 864870"/>
                <a:gd name="connsiteY20" fmla="*/ 541020 h 1150620"/>
                <a:gd name="connsiteX21" fmla="*/ 525780 w 864870"/>
                <a:gd name="connsiteY21" fmla="*/ 537210 h 1150620"/>
                <a:gd name="connsiteX22" fmla="*/ 499110 w 864870"/>
                <a:gd name="connsiteY22" fmla="*/ 605790 h 1150620"/>
                <a:gd name="connsiteX23" fmla="*/ 548640 w 864870"/>
                <a:gd name="connsiteY23" fmla="*/ 624840 h 1150620"/>
                <a:gd name="connsiteX24" fmla="*/ 529590 w 864870"/>
                <a:gd name="connsiteY24" fmla="*/ 661035 h 1150620"/>
                <a:gd name="connsiteX25" fmla="*/ 725805 w 864870"/>
                <a:gd name="connsiteY25" fmla="*/ 748665 h 1150620"/>
                <a:gd name="connsiteX26" fmla="*/ 739140 w 864870"/>
                <a:gd name="connsiteY26" fmla="*/ 721995 h 1150620"/>
                <a:gd name="connsiteX27" fmla="*/ 760095 w 864870"/>
                <a:gd name="connsiteY27" fmla="*/ 763905 h 1150620"/>
                <a:gd name="connsiteX28" fmla="*/ 777240 w 864870"/>
                <a:gd name="connsiteY28" fmla="*/ 752475 h 1150620"/>
                <a:gd name="connsiteX29" fmla="*/ 809625 w 864870"/>
                <a:gd name="connsiteY29" fmla="*/ 752475 h 1150620"/>
                <a:gd name="connsiteX30" fmla="*/ 855345 w 864870"/>
                <a:gd name="connsiteY30" fmla="*/ 798195 h 1150620"/>
                <a:gd name="connsiteX31" fmla="*/ 864870 w 864870"/>
                <a:gd name="connsiteY31" fmla="*/ 836295 h 1150620"/>
                <a:gd name="connsiteX32" fmla="*/ 826770 w 864870"/>
                <a:gd name="connsiteY32" fmla="*/ 899160 h 1150620"/>
                <a:gd name="connsiteX33" fmla="*/ 803910 w 864870"/>
                <a:gd name="connsiteY33" fmla="*/ 895350 h 1150620"/>
                <a:gd name="connsiteX34" fmla="*/ 813435 w 864870"/>
                <a:gd name="connsiteY34" fmla="*/ 931545 h 1150620"/>
                <a:gd name="connsiteX35" fmla="*/ 752475 w 864870"/>
                <a:gd name="connsiteY35" fmla="*/ 935355 h 1150620"/>
                <a:gd name="connsiteX36" fmla="*/ 752475 w 864870"/>
                <a:gd name="connsiteY36" fmla="*/ 914400 h 1150620"/>
                <a:gd name="connsiteX37" fmla="*/ 699135 w 864870"/>
                <a:gd name="connsiteY37" fmla="*/ 901065 h 1150620"/>
                <a:gd name="connsiteX38" fmla="*/ 701040 w 864870"/>
                <a:gd name="connsiteY38" fmla="*/ 862965 h 1150620"/>
                <a:gd name="connsiteX39" fmla="*/ 718185 w 864870"/>
                <a:gd name="connsiteY39" fmla="*/ 842010 h 1150620"/>
                <a:gd name="connsiteX40" fmla="*/ 661035 w 864870"/>
                <a:gd name="connsiteY40" fmla="*/ 838200 h 1150620"/>
                <a:gd name="connsiteX41" fmla="*/ 661035 w 864870"/>
                <a:gd name="connsiteY41" fmla="*/ 838200 h 1150620"/>
                <a:gd name="connsiteX42" fmla="*/ 619125 w 864870"/>
                <a:gd name="connsiteY42" fmla="*/ 847725 h 1150620"/>
                <a:gd name="connsiteX43" fmla="*/ 590550 w 864870"/>
                <a:gd name="connsiteY43" fmla="*/ 842010 h 1150620"/>
                <a:gd name="connsiteX44" fmla="*/ 575310 w 864870"/>
                <a:gd name="connsiteY44" fmla="*/ 893445 h 1150620"/>
                <a:gd name="connsiteX45" fmla="*/ 573405 w 864870"/>
                <a:gd name="connsiteY45" fmla="*/ 927735 h 1150620"/>
                <a:gd name="connsiteX46" fmla="*/ 461010 w 864870"/>
                <a:gd name="connsiteY46" fmla="*/ 910590 h 1150620"/>
                <a:gd name="connsiteX47" fmla="*/ 445770 w 864870"/>
                <a:gd name="connsiteY47" fmla="*/ 899160 h 1150620"/>
                <a:gd name="connsiteX48" fmla="*/ 432435 w 864870"/>
                <a:gd name="connsiteY48" fmla="*/ 918210 h 1150620"/>
                <a:gd name="connsiteX49" fmla="*/ 455295 w 864870"/>
                <a:gd name="connsiteY49" fmla="*/ 933450 h 1150620"/>
                <a:gd name="connsiteX50" fmla="*/ 417195 w 864870"/>
                <a:gd name="connsiteY50" fmla="*/ 946785 h 1150620"/>
                <a:gd name="connsiteX51" fmla="*/ 394335 w 864870"/>
                <a:gd name="connsiteY51" fmla="*/ 882015 h 1150620"/>
                <a:gd name="connsiteX52" fmla="*/ 329565 w 864870"/>
                <a:gd name="connsiteY52" fmla="*/ 899160 h 1150620"/>
                <a:gd name="connsiteX53" fmla="*/ 350520 w 864870"/>
                <a:gd name="connsiteY53" fmla="*/ 1150620 h 1150620"/>
                <a:gd name="connsiteX54" fmla="*/ 310515 w 864870"/>
                <a:gd name="connsiteY54" fmla="*/ 1139190 h 1150620"/>
                <a:gd name="connsiteX55" fmla="*/ 308610 w 864870"/>
                <a:gd name="connsiteY55" fmla="*/ 1072515 h 1150620"/>
                <a:gd name="connsiteX56" fmla="*/ 281940 w 864870"/>
                <a:gd name="connsiteY56" fmla="*/ 1070610 h 1150620"/>
                <a:gd name="connsiteX57" fmla="*/ 270510 w 864870"/>
                <a:gd name="connsiteY57" fmla="*/ 1034415 h 1150620"/>
                <a:gd name="connsiteX58" fmla="*/ 160020 w 864870"/>
                <a:gd name="connsiteY58" fmla="*/ 1036320 h 1150620"/>
                <a:gd name="connsiteX59" fmla="*/ 137160 w 864870"/>
                <a:gd name="connsiteY59" fmla="*/ 925830 h 1150620"/>
                <a:gd name="connsiteX60" fmla="*/ 114300 w 864870"/>
                <a:gd name="connsiteY60" fmla="*/ 866775 h 1150620"/>
                <a:gd name="connsiteX61" fmla="*/ 146685 w 864870"/>
                <a:gd name="connsiteY61" fmla="*/ 849630 h 1150620"/>
                <a:gd name="connsiteX62" fmla="*/ 140970 w 864870"/>
                <a:gd name="connsiteY62" fmla="*/ 834390 h 1150620"/>
                <a:gd name="connsiteX63" fmla="*/ 70485 w 864870"/>
                <a:gd name="connsiteY63" fmla="*/ 843915 h 1150620"/>
                <a:gd name="connsiteX64" fmla="*/ 68580 w 864870"/>
                <a:gd name="connsiteY64" fmla="*/ 763905 h 1150620"/>
                <a:gd name="connsiteX65" fmla="*/ 1905 w 864870"/>
                <a:gd name="connsiteY65" fmla="*/ 611505 h 1150620"/>
                <a:gd name="connsiteX66" fmla="*/ 95250 w 864870"/>
                <a:gd name="connsiteY66" fmla="*/ 588645 h 1150620"/>
                <a:gd name="connsiteX67" fmla="*/ 97155 w 864870"/>
                <a:gd name="connsiteY67" fmla="*/ 544830 h 1150620"/>
                <a:gd name="connsiteX68" fmla="*/ 160020 w 864870"/>
                <a:gd name="connsiteY68" fmla="*/ 468630 h 1150620"/>
                <a:gd name="connsiteX69" fmla="*/ 161925 w 864870"/>
                <a:gd name="connsiteY69" fmla="*/ 415290 h 1150620"/>
                <a:gd name="connsiteX70" fmla="*/ 123825 w 864870"/>
                <a:gd name="connsiteY70" fmla="*/ 401955 h 1150620"/>
                <a:gd name="connsiteX71" fmla="*/ 87630 w 864870"/>
                <a:gd name="connsiteY71" fmla="*/ 356235 h 1150620"/>
                <a:gd name="connsiteX72" fmla="*/ 45720 w 864870"/>
                <a:gd name="connsiteY72" fmla="*/ 337185 h 1150620"/>
                <a:gd name="connsiteX73" fmla="*/ 97155 w 864870"/>
                <a:gd name="connsiteY73" fmla="*/ 268605 h 1150620"/>
                <a:gd name="connsiteX74" fmla="*/ 64770 w 864870"/>
                <a:gd name="connsiteY74" fmla="*/ 209550 h 1150620"/>
                <a:gd name="connsiteX75" fmla="*/ 110490 w 864870"/>
                <a:gd name="connsiteY75" fmla="*/ 198120 h 1150620"/>
                <a:gd name="connsiteX76" fmla="*/ 99060 w 864870"/>
                <a:gd name="connsiteY76" fmla="*/ 171450 h 1150620"/>
                <a:gd name="connsiteX77" fmla="*/ 38100 w 864870"/>
                <a:gd name="connsiteY77" fmla="*/ 192405 h 1150620"/>
                <a:gd name="connsiteX78" fmla="*/ 0 w 864870"/>
                <a:gd name="connsiteY78" fmla="*/ 114300 h 1150620"/>
                <a:gd name="connsiteX79" fmla="*/ 38100 w 864870"/>
                <a:gd name="connsiteY79" fmla="*/ 97155 h 1150620"/>
                <a:gd name="connsiteX80" fmla="*/ 81915 w 864870"/>
                <a:gd name="connsiteY80" fmla="*/ 97155 h 1150620"/>
                <a:gd name="connsiteX81" fmla="*/ 108585 w 864870"/>
                <a:gd name="connsiteY81" fmla="*/ 59055 h 1150620"/>
                <a:gd name="connsiteX82" fmla="*/ 177165 w 864870"/>
                <a:gd name="connsiteY82" fmla="*/ 55245 h 1150620"/>
                <a:gd name="connsiteX83" fmla="*/ 222885 w 864870"/>
                <a:gd name="connsiteY83" fmla="*/ 83820 h 1150620"/>
                <a:gd name="connsiteX84" fmla="*/ 264795 w 864870"/>
                <a:gd name="connsiteY84" fmla="*/ 78105 h 1150620"/>
                <a:gd name="connsiteX85" fmla="*/ 327660 w 864870"/>
                <a:gd name="connsiteY85" fmla="*/ 72390 h 1150620"/>
                <a:gd name="connsiteX86" fmla="*/ 398145 w 864870"/>
                <a:gd name="connsiteY86" fmla="*/ 0 h 1150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64870" h="1150620">
                  <a:moveTo>
                    <a:pt x="398145" y="0"/>
                  </a:moveTo>
                  <a:lnTo>
                    <a:pt x="493395" y="9525"/>
                  </a:lnTo>
                  <a:lnTo>
                    <a:pt x="489585" y="89535"/>
                  </a:lnTo>
                  <a:lnTo>
                    <a:pt x="523875" y="91440"/>
                  </a:lnTo>
                  <a:lnTo>
                    <a:pt x="573405" y="133350"/>
                  </a:lnTo>
                  <a:lnTo>
                    <a:pt x="567690" y="154305"/>
                  </a:lnTo>
                  <a:lnTo>
                    <a:pt x="592455" y="165735"/>
                  </a:lnTo>
                  <a:lnTo>
                    <a:pt x="560070" y="198120"/>
                  </a:lnTo>
                  <a:lnTo>
                    <a:pt x="611505" y="251460"/>
                  </a:lnTo>
                  <a:lnTo>
                    <a:pt x="550545" y="299085"/>
                  </a:lnTo>
                  <a:lnTo>
                    <a:pt x="550545" y="333375"/>
                  </a:lnTo>
                  <a:lnTo>
                    <a:pt x="588645" y="339090"/>
                  </a:lnTo>
                  <a:lnTo>
                    <a:pt x="582930" y="361950"/>
                  </a:lnTo>
                  <a:lnTo>
                    <a:pt x="533400" y="361950"/>
                  </a:lnTo>
                  <a:lnTo>
                    <a:pt x="565785" y="485775"/>
                  </a:lnTo>
                  <a:lnTo>
                    <a:pt x="554355" y="485775"/>
                  </a:lnTo>
                  <a:lnTo>
                    <a:pt x="506730" y="447675"/>
                  </a:lnTo>
                  <a:lnTo>
                    <a:pt x="455295" y="478155"/>
                  </a:lnTo>
                  <a:lnTo>
                    <a:pt x="443865" y="529590"/>
                  </a:lnTo>
                  <a:lnTo>
                    <a:pt x="485775" y="554355"/>
                  </a:lnTo>
                  <a:lnTo>
                    <a:pt x="506730" y="541020"/>
                  </a:lnTo>
                  <a:lnTo>
                    <a:pt x="525780" y="537210"/>
                  </a:lnTo>
                  <a:lnTo>
                    <a:pt x="499110" y="605790"/>
                  </a:lnTo>
                  <a:lnTo>
                    <a:pt x="548640" y="624840"/>
                  </a:lnTo>
                  <a:lnTo>
                    <a:pt x="529590" y="661035"/>
                  </a:lnTo>
                  <a:lnTo>
                    <a:pt x="725805" y="748665"/>
                  </a:lnTo>
                  <a:lnTo>
                    <a:pt x="739140" y="721995"/>
                  </a:lnTo>
                  <a:lnTo>
                    <a:pt x="760095" y="763905"/>
                  </a:lnTo>
                  <a:lnTo>
                    <a:pt x="777240" y="752475"/>
                  </a:lnTo>
                  <a:lnTo>
                    <a:pt x="809625" y="752475"/>
                  </a:lnTo>
                  <a:lnTo>
                    <a:pt x="855345" y="798195"/>
                  </a:lnTo>
                  <a:lnTo>
                    <a:pt x="864870" y="836295"/>
                  </a:lnTo>
                  <a:lnTo>
                    <a:pt x="826770" y="899160"/>
                  </a:lnTo>
                  <a:lnTo>
                    <a:pt x="803910" y="895350"/>
                  </a:lnTo>
                  <a:lnTo>
                    <a:pt x="813435" y="931545"/>
                  </a:lnTo>
                  <a:lnTo>
                    <a:pt x="752475" y="935355"/>
                  </a:lnTo>
                  <a:lnTo>
                    <a:pt x="752475" y="914400"/>
                  </a:lnTo>
                  <a:lnTo>
                    <a:pt x="699135" y="901065"/>
                  </a:lnTo>
                  <a:lnTo>
                    <a:pt x="701040" y="862965"/>
                  </a:lnTo>
                  <a:lnTo>
                    <a:pt x="718185" y="842010"/>
                  </a:lnTo>
                  <a:lnTo>
                    <a:pt x="661035" y="838200"/>
                  </a:lnTo>
                  <a:lnTo>
                    <a:pt x="661035" y="838200"/>
                  </a:lnTo>
                  <a:lnTo>
                    <a:pt x="619125" y="847725"/>
                  </a:lnTo>
                  <a:lnTo>
                    <a:pt x="590550" y="842010"/>
                  </a:lnTo>
                  <a:lnTo>
                    <a:pt x="575310" y="893445"/>
                  </a:lnTo>
                  <a:lnTo>
                    <a:pt x="573405" y="927735"/>
                  </a:lnTo>
                  <a:lnTo>
                    <a:pt x="461010" y="910590"/>
                  </a:lnTo>
                  <a:lnTo>
                    <a:pt x="445770" y="899160"/>
                  </a:lnTo>
                  <a:lnTo>
                    <a:pt x="432435" y="918210"/>
                  </a:lnTo>
                  <a:lnTo>
                    <a:pt x="455295" y="933450"/>
                  </a:lnTo>
                  <a:lnTo>
                    <a:pt x="417195" y="946785"/>
                  </a:lnTo>
                  <a:lnTo>
                    <a:pt x="394335" y="882015"/>
                  </a:lnTo>
                  <a:lnTo>
                    <a:pt x="329565" y="899160"/>
                  </a:lnTo>
                  <a:lnTo>
                    <a:pt x="350520" y="1150620"/>
                  </a:lnTo>
                  <a:lnTo>
                    <a:pt x="310515" y="1139190"/>
                  </a:lnTo>
                  <a:lnTo>
                    <a:pt x="308610" y="1072515"/>
                  </a:lnTo>
                  <a:lnTo>
                    <a:pt x="281940" y="1070610"/>
                  </a:lnTo>
                  <a:lnTo>
                    <a:pt x="270510" y="1034415"/>
                  </a:lnTo>
                  <a:lnTo>
                    <a:pt x="160020" y="1036320"/>
                  </a:lnTo>
                  <a:lnTo>
                    <a:pt x="137160" y="925830"/>
                  </a:lnTo>
                  <a:lnTo>
                    <a:pt x="114300" y="866775"/>
                  </a:lnTo>
                  <a:lnTo>
                    <a:pt x="146685" y="849630"/>
                  </a:lnTo>
                  <a:lnTo>
                    <a:pt x="140970" y="834390"/>
                  </a:lnTo>
                  <a:lnTo>
                    <a:pt x="70485" y="843915"/>
                  </a:lnTo>
                  <a:lnTo>
                    <a:pt x="68580" y="763905"/>
                  </a:lnTo>
                  <a:lnTo>
                    <a:pt x="1905" y="611505"/>
                  </a:lnTo>
                  <a:lnTo>
                    <a:pt x="95250" y="588645"/>
                  </a:lnTo>
                  <a:lnTo>
                    <a:pt x="97155" y="544830"/>
                  </a:lnTo>
                  <a:lnTo>
                    <a:pt x="160020" y="468630"/>
                  </a:lnTo>
                  <a:lnTo>
                    <a:pt x="161925" y="415290"/>
                  </a:lnTo>
                  <a:lnTo>
                    <a:pt x="123825" y="401955"/>
                  </a:lnTo>
                  <a:lnTo>
                    <a:pt x="87630" y="356235"/>
                  </a:lnTo>
                  <a:lnTo>
                    <a:pt x="45720" y="337185"/>
                  </a:lnTo>
                  <a:lnTo>
                    <a:pt x="97155" y="268605"/>
                  </a:lnTo>
                  <a:lnTo>
                    <a:pt x="64770" y="209550"/>
                  </a:lnTo>
                  <a:lnTo>
                    <a:pt x="110490" y="198120"/>
                  </a:lnTo>
                  <a:lnTo>
                    <a:pt x="99060" y="171450"/>
                  </a:lnTo>
                  <a:lnTo>
                    <a:pt x="38100" y="192405"/>
                  </a:lnTo>
                  <a:lnTo>
                    <a:pt x="0" y="114300"/>
                  </a:lnTo>
                  <a:lnTo>
                    <a:pt x="38100" y="97155"/>
                  </a:lnTo>
                  <a:lnTo>
                    <a:pt x="81915" y="97155"/>
                  </a:lnTo>
                  <a:lnTo>
                    <a:pt x="108585" y="59055"/>
                  </a:lnTo>
                  <a:lnTo>
                    <a:pt x="177165" y="55245"/>
                  </a:lnTo>
                  <a:lnTo>
                    <a:pt x="222885" y="83820"/>
                  </a:lnTo>
                  <a:lnTo>
                    <a:pt x="264795" y="78105"/>
                  </a:lnTo>
                  <a:lnTo>
                    <a:pt x="327660" y="72390"/>
                  </a:lnTo>
                  <a:lnTo>
                    <a:pt x="398145" y="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24000" rIns="180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Celestynów</a:t>
              </a:r>
            </a:p>
          </p:txBody>
        </p:sp>
        <p:sp>
          <p:nvSpPr>
            <p:cNvPr id="69" name="Ceglow">
              <a:extLst>
                <a:ext uri="{FF2B5EF4-FFF2-40B4-BE49-F238E27FC236}">
                  <a16:creationId xmlns:a16="http://schemas.microsoft.com/office/drawing/2014/main" id="{95B14C62-1B82-DB42-62E2-73DCD170CB23}"/>
                </a:ext>
              </a:extLst>
            </p:cNvPr>
            <p:cNvSpPr/>
            <p:nvPr/>
          </p:nvSpPr>
          <p:spPr>
            <a:xfrm>
              <a:off x="9691627" y="3707205"/>
              <a:ext cx="870358" cy="1094717"/>
            </a:xfrm>
            <a:custGeom>
              <a:avLst/>
              <a:gdLst>
                <a:gd name="connsiteX0" fmla="*/ 704850 w 857250"/>
                <a:gd name="connsiteY0" fmla="*/ 337185 h 1078230"/>
                <a:gd name="connsiteX1" fmla="*/ 691515 w 857250"/>
                <a:gd name="connsiteY1" fmla="*/ 226695 h 1078230"/>
                <a:gd name="connsiteX2" fmla="*/ 720090 w 857250"/>
                <a:gd name="connsiteY2" fmla="*/ 209550 h 1078230"/>
                <a:gd name="connsiteX3" fmla="*/ 668655 w 857250"/>
                <a:gd name="connsiteY3" fmla="*/ 186690 h 1078230"/>
                <a:gd name="connsiteX4" fmla="*/ 666750 w 857250"/>
                <a:gd name="connsiteY4" fmla="*/ 160020 h 1078230"/>
                <a:gd name="connsiteX5" fmla="*/ 624840 w 857250"/>
                <a:gd name="connsiteY5" fmla="*/ 133350 h 1078230"/>
                <a:gd name="connsiteX6" fmla="*/ 603885 w 857250"/>
                <a:gd name="connsiteY6" fmla="*/ 51435 h 1078230"/>
                <a:gd name="connsiteX7" fmla="*/ 561975 w 857250"/>
                <a:gd name="connsiteY7" fmla="*/ 47625 h 1078230"/>
                <a:gd name="connsiteX8" fmla="*/ 573405 w 857250"/>
                <a:gd name="connsiteY8" fmla="*/ 9525 h 1078230"/>
                <a:gd name="connsiteX9" fmla="*/ 560070 w 857250"/>
                <a:gd name="connsiteY9" fmla="*/ 0 h 1078230"/>
                <a:gd name="connsiteX10" fmla="*/ 525780 w 857250"/>
                <a:gd name="connsiteY10" fmla="*/ 7620 h 1078230"/>
                <a:gd name="connsiteX11" fmla="*/ 367665 w 857250"/>
                <a:gd name="connsiteY11" fmla="*/ 49530 h 1078230"/>
                <a:gd name="connsiteX12" fmla="*/ 295275 w 857250"/>
                <a:gd name="connsiteY12" fmla="*/ 20955 h 1078230"/>
                <a:gd name="connsiteX13" fmla="*/ 241935 w 857250"/>
                <a:gd name="connsiteY13" fmla="*/ 34290 h 1078230"/>
                <a:gd name="connsiteX14" fmla="*/ 205740 w 857250"/>
                <a:gd name="connsiteY14" fmla="*/ 22860 h 1078230"/>
                <a:gd name="connsiteX15" fmla="*/ 152400 w 857250"/>
                <a:gd name="connsiteY15" fmla="*/ 137160 h 1078230"/>
                <a:gd name="connsiteX16" fmla="*/ 114300 w 857250"/>
                <a:gd name="connsiteY16" fmla="*/ 135255 h 1078230"/>
                <a:gd name="connsiteX17" fmla="*/ 102870 w 857250"/>
                <a:gd name="connsiteY17" fmla="*/ 171450 h 1078230"/>
                <a:gd name="connsiteX18" fmla="*/ 81915 w 857250"/>
                <a:gd name="connsiteY18" fmla="*/ 167640 h 1078230"/>
                <a:gd name="connsiteX19" fmla="*/ 43815 w 857250"/>
                <a:gd name="connsiteY19" fmla="*/ 190500 h 1078230"/>
                <a:gd name="connsiteX20" fmla="*/ 32385 w 857250"/>
                <a:gd name="connsiteY20" fmla="*/ 238125 h 1078230"/>
                <a:gd name="connsiteX21" fmla="*/ 0 w 857250"/>
                <a:gd name="connsiteY21" fmla="*/ 274320 h 1078230"/>
                <a:gd name="connsiteX22" fmla="*/ 114300 w 857250"/>
                <a:gd name="connsiteY22" fmla="*/ 300990 h 1078230"/>
                <a:gd name="connsiteX23" fmla="*/ 118110 w 857250"/>
                <a:gd name="connsiteY23" fmla="*/ 331470 h 1078230"/>
                <a:gd name="connsiteX24" fmla="*/ 64770 w 857250"/>
                <a:gd name="connsiteY24" fmla="*/ 333375 h 1078230"/>
                <a:gd name="connsiteX25" fmla="*/ 59055 w 857250"/>
                <a:gd name="connsiteY25" fmla="*/ 409575 h 1078230"/>
                <a:gd name="connsiteX26" fmla="*/ 59055 w 857250"/>
                <a:gd name="connsiteY26" fmla="*/ 409575 h 1078230"/>
                <a:gd name="connsiteX27" fmla="*/ 68580 w 857250"/>
                <a:gd name="connsiteY27" fmla="*/ 449580 h 1078230"/>
                <a:gd name="connsiteX28" fmla="*/ 87630 w 857250"/>
                <a:gd name="connsiteY28" fmla="*/ 440055 h 1078230"/>
                <a:gd name="connsiteX29" fmla="*/ 196215 w 857250"/>
                <a:gd name="connsiteY29" fmla="*/ 516255 h 1078230"/>
                <a:gd name="connsiteX30" fmla="*/ 247650 w 857250"/>
                <a:gd name="connsiteY30" fmla="*/ 552450 h 1078230"/>
                <a:gd name="connsiteX31" fmla="*/ 262890 w 857250"/>
                <a:gd name="connsiteY31" fmla="*/ 622935 h 1078230"/>
                <a:gd name="connsiteX32" fmla="*/ 302895 w 857250"/>
                <a:gd name="connsiteY32" fmla="*/ 670560 h 1078230"/>
                <a:gd name="connsiteX33" fmla="*/ 339090 w 857250"/>
                <a:gd name="connsiteY33" fmla="*/ 731520 h 1078230"/>
                <a:gd name="connsiteX34" fmla="*/ 346710 w 857250"/>
                <a:gd name="connsiteY34" fmla="*/ 765810 h 1078230"/>
                <a:gd name="connsiteX35" fmla="*/ 350520 w 857250"/>
                <a:gd name="connsiteY35" fmla="*/ 855345 h 1078230"/>
                <a:gd name="connsiteX36" fmla="*/ 310515 w 857250"/>
                <a:gd name="connsiteY36" fmla="*/ 859155 h 1078230"/>
                <a:gd name="connsiteX37" fmla="*/ 325755 w 857250"/>
                <a:gd name="connsiteY37" fmla="*/ 889635 h 1078230"/>
                <a:gd name="connsiteX38" fmla="*/ 325755 w 857250"/>
                <a:gd name="connsiteY38" fmla="*/ 939165 h 1078230"/>
                <a:gd name="connsiteX39" fmla="*/ 316230 w 857250"/>
                <a:gd name="connsiteY39" fmla="*/ 971550 h 1078230"/>
                <a:gd name="connsiteX40" fmla="*/ 382905 w 857250"/>
                <a:gd name="connsiteY40" fmla="*/ 1078230 h 1078230"/>
                <a:gd name="connsiteX41" fmla="*/ 499110 w 857250"/>
                <a:gd name="connsiteY41" fmla="*/ 990600 h 1078230"/>
                <a:gd name="connsiteX42" fmla="*/ 499110 w 857250"/>
                <a:gd name="connsiteY42" fmla="*/ 990600 h 1078230"/>
                <a:gd name="connsiteX43" fmla="*/ 531495 w 857250"/>
                <a:gd name="connsiteY43" fmla="*/ 979170 h 1078230"/>
                <a:gd name="connsiteX44" fmla="*/ 552450 w 857250"/>
                <a:gd name="connsiteY44" fmla="*/ 954405 h 1078230"/>
                <a:gd name="connsiteX45" fmla="*/ 601980 w 857250"/>
                <a:gd name="connsiteY45" fmla="*/ 908685 h 1078230"/>
                <a:gd name="connsiteX46" fmla="*/ 643890 w 857250"/>
                <a:gd name="connsiteY46" fmla="*/ 897255 h 1078230"/>
                <a:gd name="connsiteX47" fmla="*/ 687705 w 857250"/>
                <a:gd name="connsiteY47" fmla="*/ 855345 h 1078230"/>
                <a:gd name="connsiteX48" fmla="*/ 750570 w 857250"/>
                <a:gd name="connsiteY48" fmla="*/ 861060 h 1078230"/>
                <a:gd name="connsiteX49" fmla="*/ 788670 w 857250"/>
                <a:gd name="connsiteY49" fmla="*/ 836295 h 1078230"/>
                <a:gd name="connsiteX50" fmla="*/ 857250 w 857250"/>
                <a:gd name="connsiteY50" fmla="*/ 817245 h 1078230"/>
                <a:gd name="connsiteX51" fmla="*/ 826770 w 857250"/>
                <a:gd name="connsiteY51" fmla="*/ 664845 h 1078230"/>
                <a:gd name="connsiteX52" fmla="*/ 803910 w 857250"/>
                <a:gd name="connsiteY52" fmla="*/ 649605 h 1078230"/>
                <a:gd name="connsiteX53" fmla="*/ 811530 w 857250"/>
                <a:gd name="connsiteY53" fmla="*/ 632460 h 1078230"/>
                <a:gd name="connsiteX54" fmla="*/ 779145 w 857250"/>
                <a:gd name="connsiteY54" fmla="*/ 615315 h 1078230"/>
                <a:gd name="connsiteX55" fmla="*/ 763905 w 857250"/>
                <a:gd name="connsiteY55" fmla="*/ 495300 h 1078230"/>
                <a:gd name="connsiteX56" fmla="*/ 781050 w 857250"/>
                <a:gd name="connsiteY56" fmla="*/ 485775 h 1078230"/>
                <a:gd name="connsiteX57" fmla="*/ 702945 w 857250"/>
                <a:gd name="connsiteY57" fmla="*/ 464820 h 1078230"/>
                <a:gd name="connsiteX58" fmla="*/ 685800 w 857250"/>
                <a:gd name="connsiteY58" fmla="*/ 396240 h 1078230"/>
                <a:gd name="connsiteX59" fmla="*/ 704850 w 857250"/>
                <a:gd name="connsiteY59" fmla="*/ 337185 h 1078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57250" h="1078230">
                  <a:moveTo>
                    <a:pt x="704850" y="337185"/>
                  </a:moveTo>
                  <a:lnTo>
                    <a:pt x="691515" y="226695"/>
                  </a:lnTo>
                  <a:lnTo>
                    <a:pt x="720090" y="209550"/>
                  </a:lnTo>
                  <a:lnTo>
                    <a:pt x="668655" y="186690"/>
                  </a:lnTo>
                  <a:lnTo>
                    <a:pt x="666750" y="160020"/>
                  </a:lnTo>
                  <a:lnTo>
                    <a:pt x="624840" y="133350"/>
                  </a:lnTo>
                  <a:lnTo>
                    <a:pt x="603885" y="51435"/>
                  </a:lnTo>
                  <a:lnTo>
                    <a:pt x="561975" y="47625"/>
                  </a:lnTo>
                  <a:lnTo>
                    <a:pt x="573405" y="9525"/>
                  </a:lnTo>
                  <a:lnTo>
                    <a:pt x="560070" y="0"/>
                  </a:lnTo>
                  <a:lnTo>
                    <a:pt x="525780" y="7620"/>
                  </a:lnTo>
                  <a:lnTo>
                    <a:pt x="367665" y="49530"/>
                  </a:lnTo>
                  <a:lnTo>
                    <a:pt x="295275" y="20955"/>
                  </a:lnTo>
                  <a:lnTo>
                    <a:pt x="241935" y="34290"/>
                  </a:lnTo>
                  <a:lnTo>
                    <a:pt x="205740" y="22860"/>
                  </a:lnTo>
                  <a:lnTo>
                    <a:pt x="152400" y="137160"/>
                  </a:lnTo>
                  <a:lnTo>
                    <a:pt x="114300" y="135255"/>
                  </a:lnTo>
                  <a:lnTo>
                    <a:pt x="102870" y="171450"/>
                  </a:lnTo>
                  <a:lnTo>
                    <a:pt x="81915" y="167640"/>
                  </a:lnTo>
                  <a:lnTo>
                    <a:pt x="43815" y="190500"/>
                  </a:lnTo>
                  <a:lnTo>
                    <a:pt x="32385" y="238125"/>
                  </a:lnTo>
                  <a:lnTo>
                    <a:pt x="0" y="274320"/>
                  </a:lnTo>
                  <a:lnTo>
                    <a:pt x="114300" y="300990"/>
                  </a:lnTo>
                  <a:lnTo>
                    <a:pt x="118110" y="331470"/>
                  </a:lnTo>
                  <a:lnTo>
                    <a:pt x="64770" y="333375"/>
                  </a:lnTo>
                  <a:lnTo>
                    <a:pt x="59055" y="409575"/>
                  </a:lnTo>
                  <a:lnTo>
                    <a:pt x="59055" y="409575"/>
                  </a:lnTo>
                  <a:lnTo>
                    <a:pt x="68580" y="449580"/>
                  </a:lnTo>
                  <a:lnTo>
                    <a:pt x="87630" y="440055"/>
                  </a:lnTo>
                  <a:lnTo>
                    <a:pt x="196215" y="516255"/>
                  </a:lnTo>
                  <a:lnTo>
                    <a:pt x="247650" y="552450"/>
                  </a:lnTo>
                  <a:lnTo>
                    <a:pt x="262890" y="622935"/>
                  </a:lnTo>
                  <a:lnTo>
                    <a:pt x="302895" y="670560"/>
                  </a:lnTo>
                  <a:lnTo>
                    <a:pt x="339090" y="731520"/>
                  </a:lnTo>
                  <a:lnTo>
                    <a:pt x="346710" y="765810"/>
                  </a:lnTo>
                  <a:lnTo>
                    <a:pt x="350520" y="855345"/>
                  </a:lnTo>
                  <a:lnTo>
                    <a:pt x="310515" y="859155"/>
                  </a:lnTo>
                  <a:lnTo>
                    <a:pt x="325755" y="889635"/>
                  </a:lnTo>
                  <a:lnTo>
                    <a:pt x="325755" y="939165"/>
                  </a:lnTo>
                  <a:lnTo>
                    <a:pt x="316230" y="971550"/>
                  </a:lnTo>
                  <a:lnTo>
                    <a:pt x="382905" y="1078230"/>
                  </a:lnTo>
                  <a:lnTo>
                    <a:pt x="499110" y="990600"/>
                  </a:lnTo>
                  <a:lnTo>
                    <a:pt x="499110" y="990600"/>
                  </a:lnTo>
                  <a:lnTo>
                    <a:pt x="531495" y="979170"/>
                  </a:lnTo>
                  <a:lnTo>
                    <a:pt x="552450" y="954405"/>
                  </a:lnTo>
                  <a:lnTo>
                    <a:pt x="601980" y="908685"/>
                  </a:lnTo>
                  <a:lnTo>
                    <a:pt x="643890" y="897255"/>
                  </a:lnTo>
                  <a:lnTo>
                    <a:pt x="687705" y="855345"/>
                  </a:lnTo>
                  <a:lnTo>
                    <a:pt x="750570" y="861060"/>
                  </a:lnTo>
                  <a:lnTo>
                    <a:pt x="788670" y="836295"/>
                  </a:lnTo>
                  <a:lnTo>
                    <a:pt x="857250" y="817245"/>
                  </a:lnTo>
                  <a:lnTo>
                    <a:pt x="826770" y="664845"/>
                  </a:lnTo>
                  <a:lnTo>
                    <a:pt x="803910" y="649605"/>
                  </a:lnTo>
                  <a:lnTo>
                    <a:pt x="811530" y="632460"/>
                  </a:lnTo>
                  <a:lnTo>
                    <a:pt x="779145" y="615315"/>
                  </a:lnTo>
                  <a:lnTo>
                    <a:pt x="763905" y="495300"/>
                  </a:lnTo>
                  <a:lnTo>
                    <a:pt x="781050" y="485775"/>
                  </a:lnTo>
                  <a:lnTo>
                    <a:pt x="702945" y="464820"/>
                  </a:lnTo>
                  <a:lnTo>
                    <a:pt x="685800" y="396240"/>
                  </a:lnTo>
                  <a:lnTo>
                    <a:pt x="704850" y="33718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108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Cegłów</a:t>
              </a:r>
            </a:p>
          </p:txBody>
        </p:sp>
        <p:sp>
          <p:nvSpPr>
            <p:cNvPr id="70" name="Brwinów">
              <a:extLst>
                <a:ext uri="{FF2B5EF4-FFF2-40B4-BE49-F238E27FC236}">
                  <a16:creationId xmlns:a16="http://schemas.microsoft.com/office/drawing/2014/main" id="{0EF5499A-3F02-69CD-FA1B-67AF0CBF8960}"/>
                </a:ext>
              </a:extLst>
            </p:cNvPr>
            <p:cNvSpPr/>
            <p:nvPr/>
          </p:nvSpPr>
          <p:spPr>
            <a:xfrm>
              <a:off x="4606801" y="3742018"/>
              <a:ext cx="988340" cy="956750"/>
            </a:xfrm>
            <a:custGeom>
              <a:avLst/>
              <a:gdLst>
                <a:gd name="connsiteX0" fmla="*/ 354591 w 988340"/>
                <a:gd name="connsiteY0" fmla="*/ 629237 h 956750"/>
                <a:gd name="connsiteX1" fmla="*/ 385537 w 988340"/>
                <a:gd name="connsiteY1" fmla="*/ 631816 h 956750"/>
                <a:gd name="connsiteX2" fmla="*/ 411325 w 988340"/>
                <a:gd name="connsiteY2" fmla="*/ 655026 h 956750"/>
                <a:gd name="connsiteX3" fmla="*/ 411325 w 988340"/>
                <a:gd name="connsiteY3" fmla="*/ 696287 h 956750"/>
                <a:gd name="connsiteX4" fmla="*/ 431956 w 988340"/>
                <a:gd name="connsiteY4" fmla="*/ 714339 h 956750"/>
                <a:gd name="connsiteX5" fmla="*/ 444850 w 988340"/>
                <a:gd name="connsiteY5" fmla="*/ 704024 h 956750"/>
                <a:gd name="connsiteX6" fmla="*/ 447429 w 988340"/>
                <a:gd name="connsiteY6" fmla="*/ 722076 h 956750"/>
                <a:gd name="connsiteX7" fmla="*/ 486111 w 988340"/>
                <a:gd name="connsiteY7" fmla="*/ 734970 h 956750"/>
                <a:gd name="connsiteX8" fmla="*/ 491269 w 988340"/>
                <a:gd name="connsiteY8" fmla="*/ 706603 h 956750"/>
                <a:gd name="connsiteX9" fmla="*/ 563477 w 988340"/>
                <a:gd name="connsiteY9" fmla="*/ 732391 h 956750"/>
                <a:gd name="connsiteX10" fmla="*/ 597001 w 988340"/>
                <a:gd name="connsiteY10" fmla="*/ 755601 h 956750"/>
                <a:gd name="connsiteX11" fmla="*/ 609896 w 988340"/>
                <a:gd name="connsiteY11" fmla="*/ 814914 h 956750"/>
                <a:gd name="connsiteX12" fmla="*/ 625369 w 988340"/>
                <a:gd name="connsiteY12" fmla="*/ 838123 h 956750"/>
                <a:gd name="connsiteX13" fmla="*/ 638263 w 988340"/>
                <a:gd name="connsiteY13" fmla="*/ 869070 h 956750"/>
                <a:gd name="connsiteX14" fmla="*/ 648578 w 988340"/>
                <a:gd name="connsiteY14" fmla="*/ 943856 h 956750"/>
                <a:gd name="connsiteX15" fmla="*/ 535109 w 988340"/>
                <a:gd name="connsiteY15" fmla="*/ 956750 h 956750"/>
                <a:gd name="connsiteX16" fmla="*/ 519636 w 988340"/>
                <a:gd name="connsiteY16" fmla="*/ 941277 h 956750"/>
                <a:gd name="connsiteX17" fmla="*/ 491269 w 988340"/>
                <a:gd name="connsiteY17" fmla="*/ 943856 h 956750"/>
                <a:gd name="connsiteX18" fmla="*/ 429377 w 988340"/>
                <a:gd name="connsiteY18" fmla="*/ 876806 h 956750"/>
                <a:gd name="connsiteX19" fmla="*/ 408746 w 988340"/>
                <a:gd name="connsiteY19" fmla="*/ 897437 h 956750"/>
                <a:gd name="connsiteX20" fmla="*/ 313329 w 988340"/>
                <a:gd name="connsiteY20" fmla="*/ 856175 h 956750"/>
                <a:gd name="connsiteX21" fmla="*/ 341696 w 988340"/>
                <a:gd name="connsiteY21" fmla="*/ 791704 h 956750"/>
                <a:gd name="connsiteX22" fmla="*/ 339118 w 988340"/>
                <a:gd name="connsiteY22" fmla="*/ 737549 h 956750"/>
                <a:gd name="connsiteX23" fmla="*/ 367485 w 988340"/>
                <a:gd name="connsiteY23" fmla="*/ 719497 h 956750"/>
                <a:gd name="connsiteX24" fmla="*/ 352012 w 988340"/>
                <a:gd name="connsiteY24" fmla="*/ 680814 h 956750"/>
                <a:gd name="connsiteX25" fmla="*/ 676945 w 988340"/>
                <a:gd name="connsiteY25" fmla="*/ 0 h 956750"/>
                <a:gd name="connsiteX26" fmla="*/ 717562 w 988340"/>
                <a:gd name="connsiteY26" fmla="*/ 75431 h 956750"/>
                <a:gd name="connsiteX27" fmla="*/ 676945 w 988340"/>
                <a:gd name="connsiteY27" fmla="*/ 177940 h 956750"/>
                <a:gd name="connsiteX28" fmla="*/ 622790 w 988340"/>
                <a:gd name="connsiteY28" fmla="*/ 266910 h 956750"/>
                <a:gd name="connsiteX29" fmla="*/ 684682 w 988340"/>
                <a:gd name="connsiteY29" fmla="*/ 286251 h 956750"/>
                <a:gd name="connsiteX30" fmla="*/ 678880 w 988340"/>
                <a:gd name="connsiteY30" fmla="*/ 301724 h 956750"/>
                <a:gd name="connsiteX31" fmla="*/ 678880 w 988340"/>
                <a:gd name="connsiteY31" fmla="*/ 352012 h 956750"/>
                <a:gd name="connsiteX32" fmla="*/ 748508 w 988340"/>
                <a:gd name="connsiteY32" fmla="*/ 313329 h 956750"/>
                <a:gd name="connsiteX33" fmla="*/ 789125 w 988340"/>
                <a:gd name="connsiteY33" fmla="*/ 371353 h 956750"/>
                <a:gd name="connsiteX34" fmla="*/ 785257 w 988340"/>
                <a:gd name="connsiteY34" fmla="*/ 404233 h 956750"/>
                <a:gd name="connsiteX35" fmla="*/ 684682 w 988340"/>
                <a:gd name="connsiteY35" fmla="*/ 390694 h 956750"/>
                <a:gd name="connsiteX36" fmla="*/ 659538 w 988340"/>
                <a:gd name="connsiteY36" fmla="*/ 440981 h 956750"/>
                <a:gd name="connsiteX37" fmla="*/ 738838 w 988340"/>
                <a:gd name="connsiteY37" fmla="*/ 423574 h 956750"/>
                <a:gd name="connsiteX38" fmla="*/ 758179 w 988340"/>
                <a:gd name="connsiteY38" fmla="*/ 495137 h 956750"/>
                <a:gd name="connsiteX39" fmla="*/ 725299 w 988340"/>
                <a:gd name="connsiteY39" fmla="*/ 489335 h 956750"/>
                <a:gd name="connsiteX40" fmla="*/ 744640 w 988340"/>
                <a:gd name="connsiteY40" fmla="*/ 522215 h 956750"/>
                <a:gd name="connsiteX41" fmla="*/ 860688 w 988340"/>
                <a:gd name="connsiteY41" fmla="*/ 572502 h 956750"/>
                <a:gd name="connsiteX42" fmla="*/ 887766 w 988340"/>
                <a:gd name="connsiteY42" fmla="*/ 547359 h 956750"/>
                <a:gd name="connsiteX43" fmla="*/ 970933 w 988340"/>
                <a:gd name="connsiteY43" fmla="*/ 555095 h 956750"/>
                <a:gd name="connsiteX44" fmla="*/ 934185 w 988340"/>
                <a:gd name="connsiteY44" fmla="*/ 618921 h 956750"/>
                <a:gd name="connsiteX45" fmla="*/ 984472 w 988340"/>
                <a:gd name="connsiteY45" fmla="*/ 636329 h 956750"/>
                <a:gd name="connsiteX46" fmla="*/ 988340 w 988340"/>
                <a:gd name="connsiteY46" fmla="*/ 676945 h 956750"/>
                <a:gd name="connsiteX47" fmla="*/ 895502 w 988340"/>
                <a:gd name="connsiteY47" fmla="*/ 647933 h 956750"/>
                <a:gd name="connsiteX48" fmla="*/ 909041 w 988340"/>
                <a:gd name="connsiteY48" fmla="*/ 609251 h 956750"/>
                <a:gd name="connsiteX49" fmla="*/ 889700 w 988340"/>
                <a:gd name="connsiteY49" fmla="*/ 601514 h 956750"/>
                <a:gd name="connsiteX50" fmla="*/ 833610 w 988340"/>
                <a:gd name="connsiteY50" fmla="*/ 645999 h 956750"/>
                <a:gd name="connsiteX51" fmla="*/ 742706 w 988340"/>
                <a:gd name="connsiteY51" fmla="*/ 705957 h 956750"/>
                <a:gd name="connsiteX52" fmla="*/ 582173 w 988340"/>
                <a:gd name="connsiteY52" fmla="*/ 680814 h 956750"/>
                <a:gd name="connsiteX53" fmla="*/ 597646 w 988340"/>
                <a:gd name="connsiteY53" fmla="*/ 618921 h 956750"/>
                <a:gd name="connsiteX54" fmla="*/ 560898 w 988340"/>
                <a:gd name="connsiteY54" fmla="*/ 615053 h 956750"/>
                <a:gd name="connsiteX55" fmla="*/ 479664 w 988340"/>
                <a:gd name="connsiteY55" fmla="*/ 578305 h 956750"/>
                <a:gd name="connsiteX56" fmla="*/ 475796 w 988340"/>
                <a:gd name="connsiteY56" fmla="*/ 597646 h 956750"/>
                <a:gd name="connsiteX57" fmla="*/ 417772 w 988340"/>
                <a:gd name="connsiteY57" fmla="*/ 597646 h 956750"/>
                <a:gd name="connsiteX58" fmla="*/ 373287 w 988340"/>
                <a:gd name="connsiteY58" fmla="*/ 570568 h 956750"/>
                <a:gd name="connsiteX59" fmla="*/ 371353 w 988340"/>
                <a:gd name="connsiteY59" fmla="*/ 528017 h 956750"/>
                <a:gd name="connsiteX60" fmla="*/ 243701 w 988340"/>
                <a:gd name="connsiteY60" fmla="*/ 597646 h 956750"/>
                <a:gd name="connsiteX61" fmla="*/ 261108 w 988340"/>
                <a:gd name="connsiteY61" fmla="*/ 535754 h 956750"/>
                <a:gd name="connsiteX62" fmla="*/ 232096 w 988340"/>
                <a:gd name="connsiteY62" fmla="*/ 531886 h 956750"/>
                <a:gd name="connsiteX63" fmla="*/ 191479 w 988340"/>
                <a:gd name="connsiteY63" fmla="*/ 452586 h 956750"/>
                <a:gd name="connsiteX64" fmla="*/ 116048 w 988340"/>
                <a:gd name="connsiteY64" fmla="*/ 425508 h 956750"/>
                <a:gd name="connsiteX65" fmla="*/ 203084 w 988340"/>
                <a:gd name="connsiteY65" fmla="*/ 367485 h 956750"/>
                <a:gd name="connsiteX66" fmla="*/ 0 w 988340"/>
                <a:gd name="connsiteY66" fmla="*/ 311395 h 956750"/>
                <a:gd name="connsiteX67" fmla="*/ 32880 w 988340"/>
                <a:gd name="connsiteY67" fmla="*/ 272712 h 956750"/>
                <a:gd name="connsiteX68" fmla="*/ 46419 w 988340"/>
                <a:gd name="connsiteY68" fmla="*/ 177940 h 956750"/>
                <a:gd name="connsiteX69" fmla="*/ 92838 w 988340"/>
                <a:gd name="connsiteY69" fmla="*/ 222425 h 956750"/>
                <a:gd name="connsiteX70" fmla="*/ 137323 w 988340"/>
                <a:gd name="connsiteY70" fmla="*/ 166335 h 956750"/>
                <a:gd name="connsiteX71" fmla="*/ 183743 w 988340"/>
                <a:gd name="connsiteY71" fmla="*/ 170203 h 956750"/>
                <a:gd name="connsiteX72" fmla="*/ 195347 w 988340"/>
                <a:gd name="connsiteY72" fmla="*/ 143126 h 956750"/>
                <a:gd name="connsiteX73" fmla="*/ 228227 w 988340"/>
                <a:gd name="connsiteY73" fmla="*/ 117982 h 956750"/>
                <a:gd name="connsiteX74" fmla="*/ 307527 w 988340"/>
                <a:gd name="connsiteY74" fmla="*/ 164401 h 956750"/>
                <a:gd name="connsiteX75" fmla="*/ 369419 w 988340"/>
                <a:gd name="connsiteY75" fmla="*/ 148928 h 956750"/>
                <a:gd name="connsiteX76" fmla="*/ 330736 w 988340"/>
                <a:gd name="connsiteY76" fmla="*/ 127653 h 956750"/>
                <a:gd name="connsiteX77" fmla="*/ 330736 w 988340"/>
                <a:gd name="connsiteY77" fmla="*/ 98641 h 956750"/>
                <a:gd name="connsiteX78" fmla="*/ 537688 w 988340"/>
                <a:gd name="connsiteY78" fmla="*/ 117982 h 956750"/>
                <a:gd name="connsiteX79" fmla="*/ 578305 w 988340"/>
                <a:gd name="connsiteY79" fmla="*/ 15473 h 956750"/>
                <a:gd name="connsiteX80" fmla="*/ 651802 w 988340"/>
                <a:gd name="connsiteY80" fmla="*/ 46419 h 95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88340" h="956750">
                  <a:moveTo>
                    <a:pt x="354591" y="629237"/>
                  </a:moveTo>
                  <a:lnTo>
                    <a:pt x="385537" y="631816"/>
                  </a:lnTo>
                  <a:lnTo>
                    <a:pt x="411325" y="655026"/>
                  </a:lnTo>
                  <a:lnTo>
                    <a:pt x="411325" y="696287"/>
                  </a:lnTo>
                  <a:lnTo>
                    <a:pt x="431956" y="714339"/>
                  </a:lnTo>
                  <a:lnTo>
                    <a:pt x="444850" y="704024"/>
                  </a:lnTo>
                  <a:lnTo>
                    <a:pt x="447429" y="722076"/>
                  </a:lnTo>
                  <a:lnTo>
                    <a:pt x="486111" y="734970"/>
                  </a:lnTo>
                  <a:lnTo>
                    <a:pt x="491269" y="706603"/>
                  </a:lnTo>
                  <a:lnTo>
                    <a:pt x="563477" y="732391"/>
                  </a:lnTo>
                  <a:lnTo>
                    <a:pt x="597001" y="755601"/>
                  </a:lnTo>
                  <a:lnTo>
                    <a:pt x="609896" y="814914"/>
                  </a:lnTo>
                  <a:lnTo>
                    <a:pt x="625369" y="838123"/>
                  </a:lnTo>
                  <a:lnTo>
                    <a:pt x="638263" y="869070"/>
                  </a:lnTo>
                  <a:lnTo>
                    <a:pt x="648578" y="943856"/>
                  </a:lnTo>
                  <a:lnTo>
                    <a:pt x="535109" y="956750"/>
                  </a:lnTo>
                  <a:lnTo>
                    <a:pt x="519636" y="941277"/>
                  </a:lnTo>
                  <a:lnTo>
                    <a:pt x="491269" y="943856"/>
                  </a:lnTo>
                  <a:lnTo>
                    <a:pt x="429377" y="876806"/>
                  </a:lnTo>
                  <a:lnTo>
                    <a:pt x="408746" y="897437"/>
                  </a:lnTo>
                  <a:lnTo>
                    <a:pt x="313329" y="856175"/>
                  </a:lnTo>
                  <a:lnTo>
                    <a:pt x="341696" y="791704"/>
                  </a:lnTo>
                  <a:lnTo>
                    <a:pt x="339118" y="737549"/>
                  </a:lnTo>
                  <a:lnTo>
                    <a:pt x="367485" y="719497"/>
                  </a:lnTo>
                  <a:lnTo>
                    <a:pt x="352012" y="680814"/>
                  </a:lnTo>
                  <a:close/>
                  <a:moveTo>
                    <a:pt x="676945" y="0"/>
                  </a:moveTo>
                  <a:lnTo>
                    <a:pt x="717562" y="75431"/>
                  </a:lnTo>
                  <a:lnTo>
                    <a:pt x="676945" y="177940"/>
                  </a:lnTo>
                  <a:lnTo>
                    <a:pt x="622790" y="266910"/>
                  </a:lnTo>
                  <a:lnTo>
                    <a:pt x="684682" y="286251"/>
                  </a:lnTo>
                  <a:lnTo>
                    <a:pt x="678880" y="301724"/>
                  </a:lnTo>
                  <a:lnTo>
                    <a:pt x="678880" y="352012"/>
                  </a:lnTo>
                  <a:lnTo>
                    <a:pt x="748508" y="313329"/>
                  </a:lnTo>
                  <a:lnTo>
                    <a:pt x="789125" y="371353"/>
                  </a:lnTo>
                  <a:lnTo>
                    <a:pt x="785257" y="404233"/>
                  </a:lnTo>
                  <a:lnTo>
                    <a:pt x="684682" y="390694"/>
                  </a:lnTo>
                  <a:lnTo>
                    <a:pt x="659538" y="440981"/>
                  </a:lnTo>
                  <a:lnTo>
                    <a:pt x="738838" y="423574"/>
                  </a:lnTo>
                  <a:lnTo>
                    <a:pt x="758179" y="495137"/>
                  </a:lnTo>
                  <a:lnTo>
                    <a:pt x="725299" y="489335"/>
                  </a:lnTo>
                  <a:lnTo>
                    <a:pt x="744640" y="522215"/>
                  </a:lnTo>
                  <a:lnTo>
                    <a:pt x="860688" y="572502"/>
                  </a:lnTo>
                  <a:lnTo>
                    <a:pt x="887766" y="547359"/>
                  </a:lnTo>
                  <a:lnTo>
                    <a:pt x="970933" y="555095"/>
                  </a:lnTo>
                  <a:lnTo>
                    <a:pt x="934185" y="618921"/>
                  </a:lnTo>
                  <a:lnTo>
                    <a:pt x="984472" y="636329"/>
                  </a:lnTo>
                  <a:lnTo>
                    <a:pt x="988340" y="676945"/>
                  </a:lnTo>
                  <a:lnTo>
                    <a:pt x="895502" y="647933"/>
                  </a:lnTo>
                  <a:lnTo>
                    <a:pt x="909041" y="609251"/>
                  </a:lnTo>
                  <a:lnTo>
                    <a:pt x="889700" y="601514"/>
                  </a:lnTo>
                  <a:lnTo>
                    <a:pt x="833610" y="645999"/>
                  </a:lnTo>
                  <a:lnTo>
                    <a:pt x="742706" y="705957"/>
                  </a:lnTo>
                  <a:lnTo>
                    <a:pt x="582173" y="680814"/>
                  </a:lnTo>
                  <a:lnTo>
                    <a:pt x="597646" y="618921"/>
                  </a:lnTo>
                  <a:lnTo>
                    <a:pt x="560898" y="615053"/>
                  </a:lnTo>
                  <a:lnTo>
                    <a:pt x="479664" y="578305"/>
                  </a:lnTo>
                  <a:lnTo>
                    <a:pt x="475796" y="597646"/>
                  </a:lnTo>
                  <a:lnTo>
                    <a:pt x="417772" y="597646"/>
                  </a:lnTo>
                  <a:lnTo>
                    <a:pt x="373287" y="570568"/>
                  </a:lnTo>
                  <a:lnTo>
                    <a:pt x="371353" y="528017"/>
                  </a:lnTo>
                  <a:lnTo>
                    <a:pt x="243701" y="597646"/>
                  </a:lnTo>
                  <a:lnTo>
                    <a:pt x="261108" y="535754"/>
                  </a:lnTo>
                  <a:lnTo>
                    <a:pt x="232096" y="531886"/>
                  </a:lnTo>
                  <a:lnTo>
                    <a:pt x="191479" y="452586"/>
                  </a:lnTo>
                  <a:lnTo>
                    <a:pt x="116048" y="425508"/>
                  </a:lnTo>
                  <a:lnTo>
                    <a:pt x="203084" y="367485"/>
                  </a:lnTo>
                  <a:lnTo>
                    <a:pt x="0" y="311395"/>
                  </a:lnTo>
                  <a:lnTo>
                    <a:pt x="32880" y="272712"/>
                  </a:lnTo>
                  <a:lnTo>
                    <a:pt x="46419" y="177940"/>
                  </a:lnTo>
                  <a:lnTo>
                    <a:pt x="92838" y="222425"/>
                  </a:lnTo>
                  <a:lnTo>
                    <a:pt x="137323" y="166335"/>
                  </a:lnTo>
                  <a:lnTo>
                    <a:pt x="183743" y="170203"/>
                  </a:lnTo>
                  <a:lnTo>
                    <a:pt x="195347" y="143126"/>
                  </a:lnTo>
                  <a:lnTo>
                    <a:pt x="228227" y="117982"/>
                  </a:lnTo>
                  <a:lnTo>
                    <a:pt x="307527" y="164401"/>
                  </a:lnTo>
                  <a:lnTo>
                    <a:pt x="369419" y="148928"/>
                  </a:lnTo>
                  <a:lnTo>
                    <a:pt x="330736" y="127653"/>
                  </a:lnTo>
                  <a:lnTo>
                    <a:pt x="330736" y="98641"/>
                  </a:lnTo>
                  <a:lnTo>
                    <a:pt x="537688" y="117982"/>
                  </a:lnTo>
                  <a:lnTo>
                    <a:pt x="578305" y="15473"/>
                  </a:lnTo>
                  <a:lnTo>
                    <a:pt x="651802" y="46419"/>
                  </a:lnTo>
                  <a:close/>
                </a:path>
              </a:pathLst>
            </a:custGeom>
            <a:solidFill>
              <a:srgbClr val="D228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square" lIns="0" tIns="108000" rIns="108000" bIns="180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Brwinów</a:t>
              </a:r>
            </a:p>
          </p:txBody>
        </p:sp>
        <p:sp>
          <p:nvSpPr>
            <p:cNvPr id="71" name="Blonie">
              <a:extLst>
                <a:ext uri="{FF2B5EF4-FFF2-40B4-BE49-F238E27FC236}">
                  <a16:creationId xmlns:a16="http://schemas.microsoft.com/office/drawing/2014/main" id="{979E797B-507B-8A6F-B52D-99428E3575C2}"/>
                </a:ext>
              </a:extLst>
            </p:cNvPr>
            <p:cNvSpPr/>
            <p:nvPr/>
          </p:nvSpPr>
          <p:spPr>
            <a:xfrm>
              <a:off x="3808006" y="3339720"/>
              <a:ext cx="1028957" cy="781388"/>
            </a:xfrm>
            <a:custGeom>
              <a:avLst/>
              <a:gdLst>
                <a:gd name="connsiteX0" fmla="*/ 331470 w 1013460"/>
                <a:gd name="connsiteY0" fmla="*/ 222885 h 769620"/>
                <a:gd name="connsiteX1" fmla="*/ 514350 w 1013460"/>
                <a:gd name="connsiteY1" fmla="*/ 169545 h 769620"/>
                <a:gd name="connsiteX2" fmla="*/ 662940 w 1013460"/>
                <a:gd name="connsiteY2" fmla="*/ 150495 h 769620"/>
                <a:gd name="connsiteX3" fmla="*/ 706755 w 1013460"/>
                <a:gd name="connsiteY3" fmla="*/ 171450 h 769620"/>
                <a:gd name="connsiteX4" fmla="*/ 744855 w 1013460"/>
                <a:gd name="connsiteY4" fmla="*/ 127635 h 769620"/>
                <a:gd name="connsiteX5" fmla="*/ 718185 w 1013460"/>
                <a:gd name="connsiteY5" fmla="*/ 95250 h 769620"/>
                <a:gd name="connsiteX6" fmla="*/ 720090 w 1013460"/>
                <a:gd name="connsiteY6" fmla="*/ 0 h 769620"/>
                <a:gd name="connsiteX7" fmla="*/ 788670 w 1013460"/>
                <a:gd name="connsiteY7" fmla="*/ 30480 h 769620"/>
                <a:gd name="connsiteX8" fmla="*/ 803910 w 1013460"/>
                <a:gd name="connsiteY8" fmla="*/ 95250 h 769620"/>
                <a:gd name="connsiteX9" fmla="*/ 788670 w 1013460"/>
                <a:gd name="connsiteY9" fmla="*/ 161925 h 769620"/>
                <a:gd name="connsiteX10" fmla="*/ 895350 w 1013460"/>
                <a:gd name="connsiteY10" fmla="*/ 158115 h 769620"/>
                <a:gd name="connsiteX11" fmla="*/ 923925 w 1013460"/>
                <a:gd name="connsiteY11" fmla="*/ 135255 h 769620"/>
                <a:gd name="connsiteX12" fmla="*/ 1005840 w 1013460"/>
                <a:gd name="connsiteY12" fmla="*/ 190500 h 769620"/>
                <a:gd name="connsiteX13" fmla="*/ 1013460 w 1013460"/>
                <a:gd name="connsiteY13" fmla="*/ 308610 h 769620"/>
                <a:gd name="connsiteX14" fmla="*/ 988695 w 1013460"/>
                <a:gd name="connsiteY14" fmla="*/ 318135 h 769620"/>
                <a:gd name="connsiteX15" fmla="*/ 1007745 w 1013460"/>
                <a:gd name="connsiteY15" fmla="*/ 421005 h 769620"/>
                <a:gd name="connsiteX16" fmla="*/ 975360 w 1013460"/>
                <a:gd name="connsiteY16" fmla="*/ 474345 h 769620"/>
                <a:gd name="connsiteX17" fmla="*/ 1013460 w 1013460"/>
                <a:gd name="connsiteY17" fmla="*/ 483870 h 769620"/>
                <a:gd name="connsiteX18" fmla="*/ 1013460 w 1013460"/>
                <a:gd name="connsiteY18" fmla="*/ 518160 h 769620"/>
                <a:gd name="connsiteX19" fmla="*/ 975360 w 1013460"/>
                <a:gd name="connsiteY19" fmla="*/ 537210 h 769620"/>
                <a:gd name="connsiteX20" fmla="*/ 965835 w 1013460"/>
                <a:gd name="connsiteY20" fmla="*/ 565785 h 769620"/>
                <a:gd name="connsiteX21" fmla="*/ 920115 w 1013460"/>
                <a:gd name="connsiteY21" fmla="*/ 558165 h 769620"/>
                <a:gd name="connsiteX22" fmla="*/ 878205 w 1013460"/>
                <a:gd name="connsiteY22" fmla="*/ 617220 h 769620"/>
                <a:gd name="connsiteX23" fmla="*/ 832485 w 1013460"/>
                <a:gd name="connsiteY23" fmla="*/ 569595 h 769620"/>
                <a:gd name="connsiteX24" fmla="*/ 819150 w 1013460"/>
                <a:gd name="connsiteY24" fmla="*/ 661035 h 769620"/>
                <a:gd name="connsiteX25" fmla="*/ 786765 w 1013460"/>
                <a:gd name="connsiteY25" fmla="*/ 702945 h 769620"/>
                <a:gd name="connsiteX26" fmla="*/ 721995 w 1013460"/>
                <a:gd name="connsiteY26" fmla="*/ 729615 h 769620"/>
                <a:gd name="connsiteX27" fmla="*/ 651510 w 1013460"/>
                <a:gd name="connsiteY27" fmla="*/ 767715 h 769620"/>
                <a:gd name="connsiteX28" fmla="*/ 594360 w 1013460"/>
                <a:gd name="connsiteY28" fmla="*/ 769620 h 769620"/>
                <a:gd name="connsiteX29" fmla="*/ 521970 w 1013460"/>
                <a:gd name="connsiteY29" fmla="*/ 762000 h 769620"/>
                <a:gd name="connsiteX30" fmla="*/ 403860 w 1013460"/>
                <a:gd name="connsiteY30" fmla="*/ 727710 h 769620"/>
                <a:gd name="connsiteX31" fmla="*/ 434340 w 1013460"/>
                <a:gd name="connsiteY31" fmla="*/ 704850 h 769620"/>
                <a:gd name="connsiteX32" fmla="*/ 379095 w 1013460"/>
                <a:gd name="connsiteY32" fmla="*/ 689610 h 769620"/>
                <a:gd name="connsiteX33" fmla="*/ 354330 w 1013460"/>
                <a:gd name="connsiteY33" fmla="*/ 712470 h 769620"/>
                <a:gd name="connsiteX34" fmla="*/ 302895 w 1013460"/>
                <a:gd name="connsiteY34" fmla="*/ 581025 h 769620"/>
                <a:gd name="connsiteX35" fmla="*/ 302895 w 1013460"/>
                <a:gd name="connsiteY35" fmla="*/ 481965 h 769620"/>
                <a:gd name="connsiteX36" fmla="*/ 281940 w 1013460"/>
                <a:gd name="connsiteY36" fmla="*/ 516255 h 769620"/>
                <a:gd name="connsiteX37" fmla="*/ 207645 w 1013460"/>
                <a:gd name="connsiteY37" fmla="*/ 499110 h 769620"/>
                <a:gd name="connsiteX38" fmla="*/ 232410 w 1013460"/>
                <a:gd name="connsiteY38" fmla="*/ 466725 h 769620"/>
                <a:gd name="connsiteX39" fmla="*/ 201930 w 1013460"/>
                <a:gd name="connsiteY39" fmla="*/ 447675 h 769620"/>
                <a:gd name="connsiteX40" fmla="*/ 205740 w 1013460"/>
                <a:gd name="connsiteY40" fmla="*/ 413385 h 769620"/>
                <a:gd name="connsiteX41" fmla="*/ 182880 w 1013460"/>
                <a:gd name="connsiteY41" fmla="*/ 407670 h 769620"/>
                <a:gd name="connsiteX42" fmla="*/ 167640 w 1013460"/>
                <a:gd name="connsiteY42" fmla="*/ 453390 h 769620"/>
                <a:gd name="connsiteX43" fmla="*/ 99060 w 1013460"/>
                <a:gd name="connsiteY43" fmla="*/ 520065 h 769620"/>
                <a:gd name="connsiteX44" fmla="*/ 87630 w 1013460"/>
                <a:gd name="connsiteY44" fmla="*/ 523875 h 769620"/>
                <a:gd name="connsiteX45" fmla="*/ 87630 w 1013460"/>
                <a:gd name="connsiteY45" fmla="*/ 556260 h 769620"/>
                <a:gd name="connsiteX46" fmla="*/ 57150 w 1013460"/>
                <a:gd name="connsiteY46" fmla="*/ 575310 h 769620"/>
                <a:gd name="connsiteX47" fmla="*/ 34290 w 1013460"/>
                <a:gd name="connsiteY47" fmla="*/ 489585 h 769620"/>
                <a:gd name="connsiteX48" fmla="*/ 85725 w 1013460"/>
                <a:gd name="connsiteY48" fmla="*/ 489585 h 769620"/>
                <a:gd name="connsiteX49" fmla="*/ 64770 w 1013460"/>
                <a:gd name="connsiteY49" fmla="*/ 358140 h 769620"/>
                <a:gd name="connsiteX50" fmla="*/ 72390 w 1013460"/>
                <a:gd name="connsiteY50" fmla="*/ 285750 h 769620"/>
                <a:gd name="connsiteX51" fmla="*/ 9525 w 1013460"/>
                <a:gd name="connsiteY51" fmla="*/ 285750 h 769620"/>
                <a:gd name="connsiteX52" fmla="*/ 0 w 1013460"/>
                <a:gd name="connsiteY52" fmla="*/ 257175 h 769620"/>
                <a:gd name="connsiteX53" fmla="*/ 17145 w 1013460"/>
                <a:gd name="connsiteY53" fmla="*/ 245745 h 769620"/>
                <a:gd name="connsiteX54" fmla="*/ 72390 w 1013460"/>
                <a:gd name="connsiteY54" fmla="*/ 228600 h 769620"/>
                <a:gd name="connsiteX55" fmla="*/ 66675 w 1013460"/>
                <a:gd name="connsiteY55" fmla="*/ 171450 h 769620"/>
                <a:gd name="connsiteX56" fmla="*/ 118110 w 1013460"/>
                <a:gd name="connsiteY56" fmla="*/ 175260 h 769620"/>
                <a:gd name="connsiteX57" fmla="*/ 121920 w 1013460"/>
                <a:gd name="connsiteY57" fmla="*/ 137160 h 769620"/>
                <a:gd name="connsiteX58" fmla="*/ 167640 w 1013460"/>
                <a:gd name="connsiteY58" fmla="*/ 173355 h 769620"/>
                <a:gd name="connsiteX59" fmla="*/ 241935 w 1013460"/>
                <a:gd name="connsiteY59" fmla="*/ 169545 h 769620"/>
                <a:gd name="connsiteX60" fmla="*/ 245745 w 1013460"/>
                <a:gd name="connsiteY60" fmla="*/ 139065 h 769620"/>
                <a:gd name="connsiteX61" fmla="*/ 339090 w 1013460"/>
                <a:gd name="connsiteY61" fmla="*/ 160020 h 769620"/>
                <a:gd name="connsiteX62" fmla="*/ 331470 w 1013460"/>
                <a:gd name="connsiteY62" fmla="*/ 222885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13460" h="769620">
                  <a:moveTo>
                    <a:pt x="331470" y="222885"/>
                  </a:moveTo>
                  <a:lnTo>
                    <a:pt x="514350" y="169545"/>
                  </a:lnTo>
                  <a:lnTo>
                    <a:pt x="662940" y="150495"/>
                  </a:lnTo>
                  <a:lnTo>
                    <a:pt x="706755" y="171450"/>
                  </a:lnTo>
                  <a:lnTo>
                    <a:pt x="744855" y="127635"/>
                  </a:lnTo>
                  <a:lnTo>
                    <a:pt x="718185" y="95250"/>
                  </a:lnTo>
                  <a:lnTo>
                    <a:pt x="720090" y="0"/>
                  </a:lnTo>
                  <a:lnTo>
                    <a:pt x="788670" y="30480"/>
                  </a:lnTo>
                  <a:lnTo>
                    <a:pt x="803910" y="95250"/>
                  </a:lnTo>
                  <a:lnTo>
                    <a:pt x="788670" y="161925"/>
                  </a:lnTo>
                  <a:lnTo>
                    <a:pt x="895350" y="158115"/>
                  </a:lnTo>
                  <a:lnTo>
                    <a:pt x="923925" y="135255"/>
                  </a:lnTo>
                  <a:lnTo>
                    <a:pt x="1005840" y="190500"/>
                  </a:lnTo>
                  <a:lnTo>
                    <a:pt x="1013460" y="308610"/>
                  </a:lnTo>
                  <a:lnTo>
                    <a:pt x="988695" y="318135"/>
                  </a:lnTo>
                  <a:lnTo>
                    <a:pt x="1007745" y="421005"/>
                  </a:lnTo>
                  <a:lnTo>
                    <a:pt x="975360" y="474345"/>
                  </a:lnTo>
                  <a:lnTo>
                    <a:pt x="1013460" y="483870"/>
                  </a:lnTo>
                  <a:lnTo>
                    <a:pt x="1013460" y="518160"/>
                  </a:lnTo>
                  <a:lnTo>
                    <a:pt x="975360" y="537210"/>
                  </a:lnTo>
                  <a:lnTo>
                    <a:pt x="965835" y="565785"/>
                  </a:lnTo>
                  <a:lnTo>
                    <a:pt x="920115" y="558165"/>
                  </a:lnTo>
                  <a:lnTo>
                    <a:pt x="878205" y="617220"/>
                  </a:lnTo>
                  <a:lnTo>
                    <a:pt x="832485" y="569595"/>
                  </a:lnTo>
                  <a:lnTo>
                    <a:pt x="819150" y="661035"/>
                  </a:lnTo>
                  <a:lnTo>
                    <a:pt x="786765" y="702945"/>
                  </a:lnTo>
                  <a:lnTo>
                    <a:pt x="721995" y="729615"/>
                  </a:lnTo>
                  <a:lnTo>
                    <a:pt x="651510" y="767715"/>
                  </a:lnTo>
                  <a:lnTo>
                    <a:pt x="594360" y="769620"/>
                  </a:lnTo>
                  <a:lnTo>
                    <a:pt x="521970" y="762000"/>
                  </a:lnTo>
                  <a:lnTo>
                    <a:pt x="403860" y="727710"/>
                  </a:lnTo>
                  <a:lnTo>
                    <a:pt x="434340" y="704850"/>
                  </a:lnTo>
                  <a:lnTo>
                    <a:pt x="379095" y="689610"/>
                  </a:lnTo>
                  <a:lnTo>
                    <a:pt x="354330" y="712470"/>
                  </a:lnTo>
                  <a:lnTo>
                    <a:pt x="302895" y="581025"/>
                  </a:lnTo>
                  <a:lnTo>
                    <a:pt x="302895" y="481965"/>
                  </a:lnTo>
                  <a:lnTo>
                    <a:pt x="281940" y="516255"/>
                  </a:lnTo>
                  <a:lnTo>
                    <a:pt x="207645" y="499110"/>
                  </a:lnTo>
                  <a:lnTo>
                    <a:pt x="232410" y="466725"/>
                  </a:lnTo>
                  <a:lnTo>
                    <a:pt x="201930" y="447675"/>
                  </a:lnTo>
                  <a:lnTo>
                    <a:pt x="205740" y="413385"/>
                  </a:lnTo>
                  <a:lnTo>
                    <a:pt x="182880" y="407670"/>
                  </a:lnTo>
                  <a:lnTo>
                    <a:pt x="167640" y="453390"/>
                  </a:lnTo>
                  <a:lnTo>
                    <a:pt x="99060" y="520065"/>
                  </a:lnTo>
                  <a:lnTo>
                    <a:pt x="87630" y="523875"/>
                  </a:lnTo>
                  <a:lnTo>
                    <a:pt x="87630" y="556260"/>
                  </a:lnTo>
                  <a:lnTo>
                    <a:pt x="57150" y="575310"/>
                  </a:lnTo>
                  <a:lnTo>
                    <a:pt x="34290" y="489585"/>
                  </a:lnTo>
                  <a:lnTo>
                    <a:pt x="85725" y="489585"/>
                  </a:lnTo>
                  <a:lnTo>
                    <a:pt x="64770" y="358140"/>
                  </a:lnTo>
                  <a:lnTo>
                    <a:pt x="72390" y="285750"/>
                  </a:lnTo>
                  <a:lnTo>
                    <a:pt x="9525" y="285750"/>
                  </a:lnTo>
                  <a:lnTo>
                    <a:pt x="0" y="257175"/>
                  </a:lnTo>
                  <a:lnTo>
                    <a:pt x="17145" y="245745"/>
                  </a:lnTo>
                  <a:lnTo>
                    <a:pt x="72390" y="228600"/>
                  </a:lnTo>
                  <a:lnTo>
                    <a:pt x="66675" y="171450"/>
                  </a:lnTo>
                  <a:lnTo>
                    <a:pt x="118110" y="175260"/>
                  </a:lnTo>
                  <a:lnTo>
                    <a:pt x="121920" y="137160"/>
                  </a:lnTo>
                  <a:lnTo>
                    <a:pt x="167640" y="173355"/>
                  </a:lnTo>
                  <a:lnTo>
                    <a:pt x="241935" y="169545"/>
                  </a:lnTo>
                  <a:lnTo>
                    <a:pt x="245745" y="139065"/>
                  </a:lnTo>
                  <a:lnTo>
                    <a:pt x="339090" y="160020"/>
                  </a:lnTo>
                  <a:lnTo>
                    <a:pt x="331470" y="222885"/>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Błonie</a:t>
              </a:r>
            </a:p>
          </p:txBody>
        </p:sp>
        <p:sp>
          <p:nvSpPr>
            <p:cNvPr id="72" name="Baranow">
              <a:extLst>
                <a:ext uri="{FF2B5EF4-FFF2-40B4-BE49-F238E27FC236}">
                  <a16:creationId xmlns:a16="http://schemas.microsoft.com/office/drawing/2014/main" id="{07991D6A-1472-19A2-407F-AB5DB9E97E28}"/>
                </a:ext>
              </a:extLst>
            </p:cNvPr>
            <p:cNvSpPr/>
            <p:nvPr/>
          </p:nvSpPr>
          <p:spPr>
            <a:xfrm>
              <a:off x="3411509" y="3754913"/>
              <a:ext cx="840702" cy="977380"/>
            </a:xfrm>
            <a:custGeom>
              <a:avLst/>
              <a:gdLst>
                <a:gd name="connsiteX0" fmla="*/ 693420 w 828040"/>
                <a:gd name="connsiteY0" fmla="*/ 170180 h 962660"/>
                <a:gd name="connsiteX1" fmla="*/ 746760 w 828040"/>
                <a:gd name="connsiteY1" fmla="*/ 304800 h 962660"/>
                <a:gd name="connsiteX2" fmla="*/ 774700 w 828040"/>
                <a:gd name="connsiteY2" fmla="*/ 279400 h 962660"/>
                <a:gd name="connsiteX3" fmla="*/ 828040 w 828040"/>
                <a:gd name="connsiteY3" fmla="*/ 297180 h 962660"/>
                <a:gd name="connsiteX4" fmla="*/ 795020 w 828040"/>
                <a:gd name="connsiteY4" fmla="*/ 322580 h 962660"/>
                <a:gd name="connsiteX5" fmla="*/ 815340 w 828040"/>
                <a:gd name="connsiteY5" fmla="*/ 320040 h 962660"/>
                <a:gd name="connsiteX6" fmla="*/ 812800 w 828040"/>
                <a:gd name="connsiteY6" fmla="*/ 393700 h 962660"/>
                <a:gd name="connsiteX7" fmla="*/ 759460 w 828040"/>
                <a:gd name="connsiteY7" fmla="*/ 398780 h 962660"/>
                <a:gd name="connsiteX8" fmla="*/ 739140 w 828040"/>
                <a:gd name="connsiteY8" fmla="*/ 383540 h 962660"/>
                <a:gd name="connsiteX9" fmla="*/ 711200 w 828040"/>
                <a:gd name="connsiteY9" fmla="*/ 421640 h 962660"/>
                <a:gd name="connsiteX10" fmla="*/ 688340 w 828040"/>
                <a:gd name="connsiteY10" fmla="*/ 403860 h 962660"/>
                <a:gd name="connsiteX11" fmla="*/ 604520 w 828040"/>
                <a:gd name="connsiteY11" fmla="*/ 406400 h 962660"/>
                <a:gd name="connsiteX12" fmla="*/ 591820 w 828040"/>
                <a:gd name="connsiteY12" fmla="*/ 429260 h 962660"/>
                <a:gd name="connsiteX13" fmla="*/ 596900 w 828040"/>
                <a:gd name="connsiteY13" fmla="*/ 462280 h 962660"/>
                <a:gd name="connsiteX14" fmla="*/ 571500 w 828040"/>
                <a:gd name="connsiteY14" fmla="*/ 467360 h 962660"/>
                <a:gd name="connsiteX15" fmla="*/ 571500 w 828040"/>
                <a:gd name="connsiteY15" fmla="*/ 508000 h 962660"/>
                <a:gd name="connsiteX16" fmla="*/ 546100 w 828040"/>
                <a:gd name="connsiteY16" fmla="*/ 525780 h 962660"/>
                <a:gd name="connsiteX17" fmla="*/ 548640 w 828040"/>
                <a:gd name="connsiteY17" fmla="*/ 612140 h 962660"/>
                <a:gd name="connsiteX18" fmla="*/ 579120 w 828040"/>
                <a:gd name="connsiteY18" fmla="*/ 632460 h 962660"/>
                <a:gd name="connsiteX19" fmla="*/ 576580 w 828040"/>
                <a:gd name="connsiteY19" fmla="*/ 685800 h 962660"/>
                <a:gd name="connsiteX20" fmla="*/ 589280 w 828040"/>
                <a:gd name="connsiteY20" fmla="*/ 723900 h 962660"/>
                <a:gd name="connsiteX21" fmla="*/ 624840 w 828040"/>
                <a:gd name="connsiteY21" fmla="*/ 751840 h 962660"/>
                <a:gd name="connsiteX22" fmla="*/ 586740 w 828040"/>
                <a:gd name="connsiteY22" fmla="*/ 802640 h 962660"/>
                <a:gd name="connsiteX23" fmla="*/ 518160 w 828040"/>
                <a:gd name="connsiteY23" fmla="*/ 751840 h 962660"/>
                <a:gd name="connsiteX24" fmla="*/ 467360 w 828040"/>
                <a:gd name="connsiteY24" fmla="*/ 749300 h 962660"/>
                <a:gd name="connsiteX25" fmla="*/ 492760 w 828040"/>
                <a:gd name="connsiteY25" fmla="*/ 787400 h 962660"/>
                <a:gd name="connsiteX26" fmla="*/ 523240 w 828040"/>
                <a:gd name="connsiteY26" fmla="*/ 807720 h 962660"/>
                <a:gd name="connsiteX27" fmla="*/ 487680 w 828040"/>
                <a:gd name="connsiteY27" fmla="*/ 815340 h 962660"/>
                <a:gd name="connsiteX28" fmla="*/ 500380 w 828040"/>
                <a:gd name="connsiteY28" fmla="*/ 850900 h 962660"/>
                <a:gd name="connsiteX29" fmla="*/ 462280 w 828040"/>
                <a:gd name="connsiteY29" fmla="*/ 845820 h 962660"/>
                <a:gd name="connsiteX30" fmla="*/ 462280 w 828040"/>
                <a:gd name="connsiteY30" fmla="*/ 886460 h 962660"/>
                <a:gd name="connsiteX31" fmla="*/ 424180 w 828040"/>
                <a:gd name="connsiteY31" fmla="*/ 911860 h 962660"/>
                <a:gd name="connsiteX32" fmla="*/ 454660 w 828040"/>
                <a:gd name="connsiteY32" fmla="*/ 942340 h 962660"/>
                <a:gd name="connsiteX33" fmla="*/ 424180 w 828040"/>
                <a:gd name="connsiteY33" fmla="*/ 962660 h 962660"/>
                <a:gd name="connsiteX34" fmla="*/ 368300 w 828040"/>
                <a:gd name="connsiteY34" fmla="*/ 878840 h 962660"/>
                <a:gd name="connsiteX35" fmla="*/ 299720 w 828040"/>
                <a:gd name="connsiteY35" fmla="*/ 873760 h 962660"/>
                <a:gd name="connsiteX36" fmla="*/ 309880 w 828040"/>
                <a:gd name="connsiteY36" fmla="*/ 855980 h 962660"/>
                <a:gd name="connsiteX37" fmla="*/ 236220 w 828040"/>
                <a:gd name="connsiteY37" fmla="*/ 767080 h 962660"/>
                <a:gd name="connsiteX38" fmla="*/ 170180 w 828040"/>
                <a:gd name="connsiteY38" fmla="*/ 762000 h 962660"/>
                <a:gd name="connsiteX39" fmla="*/ 200660 w 828040"/>
                <a:gd name="connsiteY39" fmla="*/ 723900 h 962660"/>
                <a:gd name="connsiteX40" fmla="*/ 195580 w 828040"/>
                <a:gd name="connsiteY40" fmla="*/ 673100 h 962660"/>
                <a:gd name="connsiteX41" fmla="*/ 182880 w 828040"/>
                <a:gd name="connsiteY41" fmla="*/ 650240 h 962660"/>
                <a:gd name="connsiteX42" fmla="*/ 142240 w 828040"/>
                <a:gd name="connsiteY42" fmla="*/ 660400 h 962660"/>
                <a:gd name="connsiteX43" fmla="*/ 106680 w 828040"/>
                <a:gd name="connsiteY43" fmla="*/ 551180 h 962660"/>
                <a:gd name="connsiteX44" fmla="*/ 83820 w 828040"/>
                <a:gd name="connsiteY44" fmla="*/ 546100 h 962660"/>
                <a:gd name="connsiteX45" fmla="*/ 86360 w 828040"/>
                <a:gd name="connsiteY45" fmla="*/ 513080 h 962660"/>
                <a:gd name="connsiteX46" fmla="*/ 93980 w 828040"/>
                <a:gd name="connsiteY46" fmla="*/ 345440 h 962660"/>
                <a:gd name="connsiteX47" fmla="*/ 0 w 828040"/>
                <a:gd name="connsiteY47" fmla="*/ 322580 h 962660"/>
                <a:gd name="connsiteX48" fmla="*/ 15240 w 828040"/>
                <a:gd name="connsiteY48" fmla="*/ 266700 h 962660"/>
                <a:gd name="connsiteX49" fmla="*/ 55880 w 828040"/>
                <a:gd name="connsiteY49" fmla="*/ 195580 h 962660"/>
                <a:gd name="connsiteX50" fmla="*/ 63500 w 828040"/>
                <a:gd name="connsiteY50" fmla="*/ 124460 h 962660"/>
                <a:gd name="connsiteX51" fmla="*/ 106680 w 828040"/>
                <a:gd name="connsiteY51" fmla="*/ 68580 h 962660"/>
                <a:gd name="connsiteX52" fmla="*/ 116840 w 828040"/>
                <a:gd name="connsiteY52" fmla="*/ 116840 h 962660"/>
                <a:gd name="connsiteX53" fmla="*/ 154940 w 828040"/>
                <a:gd name="connsiteY53" fmla="*/ 116840 h 962660"/>
                <a:gd name="connsiteX54" fmla="*/ 160020 w 828040"/>
                <a:gd name="connsiteY54" fmla="*/ 104140 h 962660"/>
                <a:gd name="connsiteX55" fmla="*/ 236220 w 828040"/>
                <a:gd name="connsiteY55" fmla="*/ 111760 h 962660"/>
                <a:gd name="connsiteX56" fmla="*/ 337820 w 828040"/>
                <a:gd name="connsiteY56" fmla="*/ 144780 h 962660"/>
                <a:gd name="connsiteX57" fmla="*/ 383540 w 828040"/>
                <a:gd name="connsiteY57" fmla="*/ 167640 h 962660"/>
                <a:gd name="connsiteX58" fmla="*/ 416560 w 828040"/>
                <a:gd name="connsiteY58" fmla="*/ 210820 h 962660"/>
                <a:gd name="connsiteX59" fmla="*/ 454660 w 828040"/>
                <a:gd name="connsiteY59" fmla="*/ 218440 h 962660"/>
                <a:gd name="connsiteX60" fmla="*/ 452120 w 828040"/>
                <a:gd name="connsiteY60" fmla="*/ 162560 h 962660"/>
                <a:gd name="connsiteX61" fmla="*/ 477520 w 828040"/>
                <a:gd name="connsiteY61" fmla="*/ 149860 h 962660"/>
                <a:gd name="connsiteX62" fmla="*/ 477520 w 828040"/>
                <a:gd name="connsiteY62" fmla="*/ 116840 h 962660"/>
                <a:gd name="connsiteX63" fmla="*/ 563880 w 828040"/>
                <a:gd name="connsiteY63" fmla="*/ 45720 h 962660"/>
                <a:gd name="connsiteX64" fmla="*/ 579120 w 828040"/>
                <a:gd name="connsiteY64" fmla="*/ 0 h 962660"/>
                <a:gd name="connsiteX65" fmla="*/ 594360 w 828040"/>
                <a:gd name="connsiteY65" fmla="*/ 2540 h 962660"/>
                <a:gd name="connsiteX66" fmla="*/ 591820 w 828040"/>
                <a:gd name="connsiteY66" fmla="*/ 38100 h 962660"/>
                <a:gd name="connsiteX67" fmla="*/ 622300 w 828040"/>
                <a:gd name="connsiteY67" fmla="*/ 53340 h 962660"/>
                <a:gd name="connsiteX68" fmla="*/ 596900 w 828040"/>
                <a:gd name="connsiteY68" fmla="*/ 93980 h 962660"/>
                <a:gd name="connsiteX69" fmla="*/ 678180 w 828040"/>
                <a:gd name="connsiteY69" fmla="*/ 104140 h 962660"/>
                <a:gd name="connsiteX70" fmla="*/ 695960 w 828040"/>
                <a:gd name="connsiteY70" fmla="*/ 78740 h 962660"/>
                <a:gd name="connsiteX71" fmla="*/ 693420 w 828040"/>
                <a:gd name="connsiteY71" fmla="*/ 170180 h 96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28040" h="962660">
                  <a:moveTo>
                    <a:pt x="693420" y="170180"/>
                  </a:moveTo>
                  <a:lnTo>
                    <a:pt x="746760" y="304800"/>
                  </a:lnTo>
                  <a:lnTo>
                    <a:pt x="774700" y="279400"/>
                  </a:lnTo>
                  <a:lnTo>
                    <a:pt x="828040" y="297180"/>
                  </a:lnTo>
                  <a:lnTo>
                    <a:pt x="795020" y="322580"/>
                  </a:lnTo>
                  <a:lnTo>
                    <a:pt x="815340" y="320040"/>
                  </a:lnTo>
                  <a:cubicBezTo>
                    <a:pt x="814493" y="344593"/>
                    <a:pt x="813647" y="369147"/>
                    <a:pt x="812800" y="393700"/>
                  </a:cubicBezTo>
                  <a:lnTo>
                    <a:pt x="759460" y="398780"/>
                  </a:lnTo>
                  <a:lnTo>
                    <a:pt x="739140" y="383540"/>
                  </a:lnTo>
                  <a:lnTo>
                    <a:pt x="711200" y="421640"/>
                  </a:lnTo>
                  <a:lnTo>
                    <a:pt x="688340" y="403860"/>
                  </a:lnTo>
                  <a:lnTo>
                    <a:pt x="604520" y="406400"/>
                  </a:lnTo>
                  <a:lnTo>
                    <a:pt x="591820" y="429260"/>
                  </a:lnTo>
                  <a:lnTo>
                    <a:pt x="596900" y="462280"/>
                  </a:lnTo>
                  <a:lnTo>
                    <a:pt x="571500" y="467360"/>
                  </a:lnTo>
                  <a:lnTo>
                    <a:pt x="571500" y="508000"/>
                  </a:lnTo>
                  <a:lnTo>
                    <a:pt x="546100" y="525780"/>
                  </a:lnTo>
                  <a:cubicBezTo>
                    <a:pt x="546947" y="554567"/>
                    <a:pt x="547793" y="583353"/>
                    <a:pt x="548640" y="612140"/>
                  </a:cubicBezTo>
                  <a:lnTo>
                    <a:pt x="579120" y="632460"/>
                  </a:lnTo>
                  <a:lnTo>
                    <a:pt x="576580" y="685800"/>
                  </a:lnTo>
                  <a:lnTo>
                    <a:pt x="589280" y="723900"/>
                  </a:lnTo>
                  <a:lnTo>
                    <a:pt x="624840" y="751840"/>
                  </a:lnTo>
                  <a:lnTo>
                    <a:pt x="586740" y="802640"/>
                  </a:lnTo>
                  <a:lnTo>
                    <a:pt x="518160" y="751840"/>
                  </a:lnTo>
                  <a:lnTo>
                    <a:pt x="467360" y="749300"/>
                  </a:lnTo>
                  <a:lnTo>
                    <a:pt x="492760" y="787400"/>
                  </a:lnTo>
                  <a:lnTo>
                    <a:pt x="523240" y="807720"/>
                  </a:lnTo>
                  <a:lnTo>
                    <a:pt x="487680" y="815340"/>
                  </a:lnTo>
                  <a:lnTo>
                    <a:pt x="500380" y="850900"/>
                  </a:lnTo>
                  <a:lnTo>
                    <a:pt x="462280" y="845820"/>
                  </a:lnTo>
                  <a:lnTo>
                    <a:pt x="462280" y="886460"/>
                  </a:lnTo>
                  <a:lnTo>
                    <a:pt x="424180" y="911860"/>
                  </a:lnTo>
                  <a:lnTo>
                    <a:pt x="454660" y="942340"/>
                  </a:lnTo>
                  <a:lnTo>
                    <a:pt x="424180" y="962660"/>
                  </a:lnTo>
                  <a:lnTo>
                    <a:pt x="368300" y="878840"/>
                  </a:lnTo>
                  <a:lnTo>
                    <a:pt x="299720" y="873760"/>
                  </a:lnTo>
                  <a:lnTo>
                    <a:pt x="309880" y="855980"/>
                  </a:lnTo>
                  <a:lnTo>
                    <a:pt x="236220" y="767080"/>
                  </a:lnTo>
                  <a:lnTo>
                    <a:pt x="170180" y="762000"/>
                  </a:lnTo>
                  <a:lnTo>
                    <a:pt x="200660" y="723900"/>
                  </a:lnTo>
                  <a:lnTo>
                    <a:pt x="195580" y="673100"/>
                  </a:lnTo>
                  <a:lnTo>
                    <a:pt x="182880" y="650240"/>
                  </a:lnTo>
                  <a:lnTo>
                    <a:pt x="142240" y="660400"/>
                  </a:lnTo>
                  <a:lnTo>
                    <a:pt x="106680" y="551180"/>
                  </a:lnTo>
                  <a:lnTo>
                    <a:pt x="83820" y="546100"/>
                  </a:lnTo>
                  <a:lnTo>
                    <a:pt x="86360" y="513080"/>
                  </a:lnTo>
                  <a:lnTo>
                    <a:pt x="93980" y="345440"/>
                  </a:lnTo>
                  <a:lnTo>
                    <a:pt x="0" y="322580"/>
                  </a:lnTo>
                  <a:lnTo>
                    <a:pt x="15240" y="266700"/>
                  </a:lnTo>
                  <a:lnTo>
                    <a:pt x="55880" y="195580"/>
                  </a:lnTo>
                  <a:lnTo>
                    <a:pt x="63500" y="124460"/>
                  </a:lnTo>
                  <a:lnTo>
                    <a:pt x="106680" y="68580"/>
                  </a:lnTo>
                  <a:lnTo>
                    <a:pt x="116840" y="116840"/>
                  </a:lnTo>
                  <a:lnTo>
                    <a:pt x="154940" y="116840"/>
                  </a:lnTo>
                  <a:lnTo>
                    <a:pt x="160020" y="104140"/>
                  </a:lnTo>
                  <a:lnTo>
                    <a:pt x="236220" y="111760"/>
                  </a:lnTo>
                  <a:lnTo>
                    <a:pt x="337820" y="144780"/>
                  </a:lnTo>
                  <a:lnTo>
                    <a:pt x="383540" y="167640"/>
                  </a:lnTo>
                  <a:lnTo>
                    <a:pt x="416560" y="210820"/>
                  </a:lnTo>
                  <a:lnTo>
                    <a:pt x="454660" y="218440"/>
                  </a:lnTo>
                  <a:lnTo>
                    <a:pt x="452120" y="162560"/>
                  </a:lnTo>
                  <a:lnTo>
                    <a:pt x="477520" y="149860"/>
                  </a:lnTo>
                  <a:lnTo>
                    <a:pt x="477520" y="116840"/>
                  </a:lnTo>
                  <a:lnTo>
                    <a:pt x="563880" y="45720"/>
                  </a:lnTo>
                  <a:lnTo>
                    <a:pt x="579120" y="0"/>
                  </a:lnTo>
                  <a:lnTo>
                    <a:pt x="594360" y="2540"/>
                  </a:lnTo>
                  <a:lnTo>
                    <a:pt x="591820" y="38100"/>
                  </a:lnTo>
                  <a:lnTo>
                    <a:pt x="622300" y="53340"/>
                  </a:lnTo>
                  <a:lnTo>
                    <a:pt x="596900" y="93980"/>
                  </a:lnTo>
                  <a:lnTo>
                    <a:pt x="678180" y="104140"/>
                  </a:lnTo>
                  <a:lnTo>
                    <a:pt x="695960" y="78740"/>
                  </a:lnTo>
                  <a:cubicBezTo>
                    <a:pt x="695113" y="109220"/>
                    <a:pt x="694267" y="139700"/>
                    <a:pt x="693420" y="170180"/>
                  </a:cubicBez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Baranów</a:t>
              </a:r>
            </a:p>
          </p:txBody>
        </p:sp>
      </p:grpSp>
      <p:sp>
        <p:nvSpPr>
          <p:cNvPr id="73" name="Prostokąt 72">
            <a:extLst>
              <a:ext uri="{FF2B5EF4-FFF2-40B4-BE49-F238E27FC236}">
                <a16:creationId xmlns:a16="http://schemas.microsoft.com/office/drawing/2014/main" id="{B8A5F6B2-57FD-D7DD-7E0B-BB8303B989E4}"/>
              </a:ext>
            </a:extLst>
          </p:cNvPr>
          <p:cNvSpPr/>
          <p:nvPr/>
        </p:nvSpPr>
        <p:spPr>
          <a:xfrm>
            <a:off x="360586" y="359445"/>
            <a:ext cx="358552" cy="3596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r>
              <a:rPr lang="pl-PL" sz="2400" dirty="0">
                <a:solidFill>
                  <a:schemeClr val="bg1"/>
                </a:solidFill>
                <a:latin typeface="Arial Black" panose="020B0A04020102020204" pitchFamily="34" charset="0"/>
              </a:rPr>
              <a:t>metropolia warszawska</a:t>
            </a:r>
          </a:p>
        </p:txBody>
      </p:sp>
      <p:sp>
        <p:nvSpPr>
          <p:cNvPr id="235" name="Prostokąt 234">
            <a:extLst>
              <a:ext uri="{FF2B5EF4-FFF2-40B4-BE49-F238E27FC236}">
                <a16:creationId xmlns:a16="http://schemas.microsoft.com/office/drawing/2014/main" id="{47F795DA-C7A2-7AA3-A203-C5D43304D427}"/>
              </a:ext>
            </a:extLst>
          </p:cNvPr>
          <p:cNvSpPr/>
          <p:nvPr/>
        </p:nvSpPr>
        <p:spPr>
          <a:xfrm>
            <a:off x="360586" y="3960167"/>
            <a:ext cx="2879502"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bg1"/>
                </a:solidFill>
                <a:latin typeface="Arial Black" panose="020B0A04020102020204" pitchFamily="34" charset="0"/>
              </a:rPr>
              <a:t>liczba dojeżdżających</a:t>
            </a:r>
          </a:p>
          <a:p>
            <a:pPr algn="ctr"/>
            <a:r>
              <a:rPr lang="pl-PL" dirty="0">
                <a:solidFill>
                  <a:schemeClr val="bg1"/>
                </a:solidFill>
                <a:latin typeface="Arial Black" panose="020B0A04020102020204" pitchFamily="34" charset="0"/>
              </a:rPr>
              <a:t>licealistów</a:t>
            </a:r>
          </a:p>
        </p:txBody>
      </p:sp>
      <p:sp>
        <p:nvSpPr>
          <p:cNvPr id="237" name="Prostokąt 236">
            <a:extLst>
              <a:ext uri="{FF2B5EF4-FFF2-40B4-BE49-F238E27FC236}">
                <a16:creationId xmlns:a16="http://schemas.microsoft.com/office/drawing/2014/main" id="{C862F00F-7DC9-9146-FE35-56B110253385}"/>
              </a:ext>
            </a:extLst>
          </p:cNvPr>
          <p:cNvSpPr/>
          <p:nvPr/>
        </p:nvSpPr>
        <p:spPr>
          <a:xfrm>
            <a:off x="360586" y="4680797"/>
            <a:ext cx="2880444" cy="359694"/>
          </a:xfrm>
          <a:prstGeom prst="rect">
            <a:avLst/>
          </a:prstGeom>
          <a:solidFill>
            <a:srgbClr val="872378"/>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bg1"/>
                </a:solidFill>
                <a:latin typeface="Arial Black" panose="020B0A04020102020204" pitchFamily="34" charset="0"/>
              </a:rPr>
              <a:t>powyżej 1 000</a:t>
            </a:r>
          </a:p>
        </p:txBody>
      </p:sp>
      <p:sp>
        <p:nvSpPr>
          <p:cNvPr id="238" name="Prostokąt 237">
            <a:extLst>
              <a:ext uri="{FF2B5EF4-FFF2-40B4-BE49-F238E27FC236}">
                <a16:creationId xmlns:a16="http://schemas.microsoft.com/office/drawing/2014/main" id="{66EF0A09-71FE-F836-CC81-92991C84BAC8}"/>
              </a:ext>
            </a:extLst>
          </p:cNvPr>
          <p:cNvSpPr/>
          <p:nvPr/>
        </p:nvSpPr>
        <p:spPr>
          <a:xfrm>
            <a:off x="360586" y="5040039"/>
            <a:ext cx="2880444" cy="359694"/>
          </a:xfrm>
          <a:prstGeom prst="rect">
            <a:avLst/>
          </a:prstGeom>
          <a:solidFill>
            <a:srgbClr val="D2288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bg1"/>
                </a:solidFill>
                <a:latin typeface="Arial Black" panose="020B0A04020102020204" pitchFamily="34" charset="0"/>
              </a:rPr>
              <a:t>powyżej 500</a:t>
            </a:r>
          </a:p>
        </p:txBody>
      </p:sp>
      <p:sp>
        <p:nvSpPr>
          <p:cNvPr id="239" name="Prostokąt 238">
            <a:extLst>
              <a:ext uri="{FF2B5EF4-FFF2-40B4-BE49-F238E27FC236}">
                <a16:creationId xmlns:a16="http://schemas.microsoft.com/office/drawing/2014/main" id="{862472BE-1502-8466-B800-BC09A790A910}"/>
              </a:ext>
            </a:extLst>
          </p:cNvPr>
          <p:cNvSpPr/>
          <p:nvPr/>
        </p:nvSpPr>
        <p:spPr>
          <a:xfrm>
            <a:off x="359644" y="5400079"/>
            <a:ext cx="2880444" cy="359694"/>
          </a:xfrm>
          <a:prstGeom prst="rect">
            <a:avLst/>
          </a:prstGeom>
          <a:solidFill>
            <a:srgbClr val="E6BEC8"/>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tx1"/>
                </a:solidFill>
                <a:latin typeface="Arial Black" panose="020B0A04020102020204" pitchFamily="34" charset="0"/>
              </a:rPr>
              <a:t>powyżej 100</a:t>
            </a:r>
          </a:p>
        </p:txBody>
      </p:sp>
      <p:sp>
        <p:nvSpPr>
          <p:cNvPr id="240" name="Prostokąt 239">
            <a:extLst>
              <a:ext uri="{FF2B5EF4-FFF2-40B4-BE49-F238E27FC236}">
                <a16:creationId xmlns:a16="http://schemas.microsoft.com/office/drawing/2014/main" id="{5819E29F-FA0C-F258-083A-6FAB3193B1ED}"/>
              </a:ext>
            </a:extLst>
          </p:cNvPr>
          <p:cNvSpPr/>
          <p:nvPr/>
        </p:nvSpPr>
        <p:spPr>
          <a:xfrm>
            <a:off x="359644" y="5760119"/>
            <a:ext cx="2880444" cy="359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tx1"/>
                </a:solidFill>
                <a:latin typeface="Arial Black" panose="020B0A04020102020204" pitchFamily="34" charset="0"/>
              </a:rPr>
              <a:t>mniej niż 100</a:t>
            </a:r>
          </a:p>
        </p:txBody>
      </p:sp>
      <p:sp>
        <p:nvSpPr>
          <p:cNvPr id="145" name="Prostokąt 144">
            <a:extLst>
              <a:ext uri="{FF2B5EF4-FFF2-40B4-BE49-F238E27FC236}">
                <a16:creationId xmlns:a16="http://schemas.microsoft.com/office/drawing/2014/main" id="{0B9A04E9-0970-0D9C-052B-FF66C1F15BDA}"/>
              </a:ext>
            </a:extLst>
          </p:cNvPr>
          <p:cNvSpPr/>
          <p:nvPr/>
        </p:nvSpPr>
        <p:spPr>
          <a:xfrm>
            <a:off x="360586" y="1079500"/>
            <a:ext cx="2879502" cy="72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4800" dirty="0">
                <a:solidFill>
                  <a:schemeClr val="bg1"/>
                </a:solidFill>
                <a:latin typeface="Arial Black" panose="020B0A04020102020204" pitchFamily="34" charset="0"/>
              </a:rPr>
              <a:t>29 066</a:t>
            </a:r>
          </a:p>
        </p:txBody>
      </p:sp>
      <p:sp>
        <p:nvSpPr>
          <p:cNvPr id="147" name="Prostokąt 146">
            <a:extLst>
              <a:ext uri="{FF2B5EF4-FFF2-40B4-BE49-F238E27FC236}">
                <a16:creationId xmlns:a16="http://schemas.microsoft.com/office/drawing/2014/main" id="{52E256A3-2C8D-4919-EE98-145B747C13CE}"/>
              </a:ext>
            </a:extLst>
          </p:cNvPr>
          <p:cNvSpPr/>
          <p:nvPr/>
        </p:nvSpPr>
        <p:spPr>
          <a:xfrm>
            <a:off x="360586" y="1799927"/>
            <a:ext cx="2879502"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pl-PL" dirty="0">
                <a:solidFill>
                  <a:schemeClr val="bg1"/>
                </a:solidFill>
                <a:latin typeface="Arial Black" panose="020B0A04020102020204" pitchFamily="34" charset="0"/>
              </a:rPr>
              <a:t>dojeżdżających</a:t>
            </a:r>
          </a:p>
          <a:p>
            <a:pPr algn="ctr"/>
            <a:r>
              <a:rPr lang="pl-PL" dirty="0">
                <a:solidFill>
                  <a:schemeClr val="bg1"/>
                </a:solidFill>
                <a:latin typeface="Arial Black" panose="020B0A04020102020204" pitchFamily="34" charset="0"/>
              </a:rPr>
              <a:t>licealistów</a:t>
            </a:r>
          </a:p>
        </p:txBody>
      </p:sp>
    </p:spTree>
    <p:extLst>
      <p:ext uri="{BB962C8B-B14F-4D97-AF65-F5344CB8AC3E}">
        <p14:creationId xmlns:p14="http://schemas.microsoft.com/office/powerpoint/2010/main" val="1058052473"/>
      </p:ext>
    </p:extLst>
  </p:cSld>
  <p:clrMapOvr>
    <a:masterClrMapping/>
  </p:clrMapOvr>
  <mc:AlternateContent xmlns:mc="http://schemas.openxmlformats.org/markup-compatibility/2006" xmlns:p14="http://schemas.microsoft.com/office/powerpoint/2010/main">
    <mc:Choice Requires="p14">
      <p:transition spd="slow" p14:dur="2000">
        <p:wipe dir="r"/>
      </p:transition>
    </mc:Choice>
    <mc:Fallback xmlns="">
      <p:transition spd="slow">
        <p:wipe dir="r"/>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C837"/>
        </a:solidFill>
        <a:effectLst/>
      </p:bgPr>
    </p:bg>
    <p:spTree>
      <p:nvGrpSpPr>
        <p:cNvPr id="1" name=""/>
        <p:cNvGrpSpPr/>
        <p:nvPr/>
      </p:nvGrpSpPr>
      <p:grpSpPr>
        <a:xfrm>
          <a:off x="0" y="0"/>
          <a:ext cx="0" cy="0"/>
          <a:chOff x="0" y="0"/>
          <a:chExt cx="0" cy="0"/>
        </a:xfrm>
      </p:grpSpPr>
      <p:sp>
        <p:nvSpPr>
          <p:cNvPr id="24" name="Prostokąt 23">
            <a:extLst>
              <a:ext uri="{FF2B5EF4-FFF2-40B4-BE49-F238E27FC236}">
                <a16:creationId xmlns:a16="http://schemas.microsoft.com/office/drawing/2014/main" id="{34C9D262-4CF5-6E27-688F-5AD9F993EC51}"/>
              </a:ext>
            </a:extLst>
          </p:cNvPr>
          <p:cNvSpPr/>
          <p:nvPr/>
        </p:nvSpPr>
        <p:spPr>
          <a:xfrm>
            <a:off x="360586" y="359445"/>
            <a:ext cx="358552" cy="3596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r>
              <a:rPr lang="pl-PL" sz="2400" dirty="0">
                <a:solidFill>
                  <a:schemeClr val="tx1"/>
                </a:solidFill>
                <a:latin typeface="Arial Black" panose="020B0A04020102020204" pitchFamily="34" charset="0"/>
              </a:rPr>
              <a:t>zadania metropolii warszawskiej</a:t>
            </a:r>
          </a:p>
        </p:txBody>
      </p:sp>
      <p:grpSp>
        <p:nvGrpSpPr>
          <p:cNvPr id="25" name="Grupa 24">
            <a:extLst>
              <a:ext uri="{FF2B5EF4-FFF2-40B4-BE49-F238E27FC236}">
                <a16:creationId xmlns:a16="http://schemas.microsoft.com/office/drawing/2014/main" id="{E7EC65D5-733B-646D-F315-7C7D909F5999}"/>
              </a:ext>
            </a:extLst>
          </p:cNvPr>
          <p:cNvGrpSpPr/>
          <p:nvPr/>
        </p:nvGrpSpPr>
        <p:grpSpPr>
          <a:xfrm>
            <a:off x="2160004" y="1079847"/>
            <a:ext cx="1440000" cy="1800160"/>
            <a:chOff x="1439725" y="1799927"/>
            <a:chExt cx="1440000" cy="1800160"/>
          </a:xfrm>
        </p:grpSpPr>
        <p:pic>
          <p:nvPicPr>
            <p:cNvPr id="26" name="Obraz 25" descr="Obraz zawierający zrzut ekranu, Prostokąt, Wielobarwność, design&#10;&#10;Zawartość wygenerowana przez sztuczną inteligencję może być niepoprawna.">
              <a:extLst>
                <a:ext uri="{FF2B5EF4-FFF2-40B4-BE49-F238E27FC236}">
                  <a16:creationId xmlns:a16="http://schemas.microsoft.com/office/drawing/2014/main" id="{9E3D9325-904C-ABAF-C881-3666CA71745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39725" y="1799927"/>
              <a:ext cx="1440000" cy="1440000"/>
            </a:xfrm>
            <a:prstGeom prst="rect">
              <a:avLst/>
            </a:prstGeom>
          </p:spPr>
        </p:pic>
        <p:sp>
          <p:nvSpPr>
            <p:cNvPr id="27" name="Prostokąt 26">
              <a:extLst>
                <a:ext uri="{FF2B5EF4-FFF2-40B4-BE49-F238E27FC236}">
                  <a16:creationId xmlns:a16="http://schemas.microsoft.com/office/drawing/2014/main" id="{32F84917-1893-A233-0A9E-685E92503B5A}"/>
                </a:ext>
              </a:extLst>
            </p:cNvPr>
            <p:cNvSpPr/>
            <p:nvPr/>
          </p:nvSpPr>
          <p:spPr>
            <a:xfrm>
              <a:off x="1441451" y="3240087"/>
              <a:ext cx="1438274"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pl-PL" dirty="0">
                  <a:solidFill>
                    <a:schemeClr val="tx1"/>
                  </a:solidFill>
                  <a:latin typeface="Arial" panose="020B0604020202020204" pitchFamily="34" charset="0"/>
                  <a:cs typeface="Arial" panose="020B0604020202020204" pitchFamily="34" charset="0"/>
                </a:rPr>
                <a:t>kreowanie</a:t>
              </a:r>
            </a:p>
            <a:p>
              <a:pPr algn="ctr"/>
              <a:r>
                <a:rPr lang="pl-PL" dirty="0">
                  <a:solidFill>
                    <a:schemeClr val="tx1"/>
                  </a:solidFill>
                  <a:latin typeface="Arial" panose="020B0604020202020204" pitchFamily="34" charset="0"/>
                  <a:cs typeface="Arial" panose="020B0604020202020204" pitchFamily="34" charset="0"/>
                </a:rPr>
                <a:t>ładu przestrzennego</a:t>
              </a:r>
            </a:p>
          </p:txBody>
        </p:sp>
      </p:grpSp>
      <p:grpSp>
        <p:nvGrpSpPr>
          <p:cNvPr id="28" name="Grupa 27">
            <a:extLst>
              <a:ext uri="{FF2B5EF4-FFF2-40B4-BE49-F238E27FC236}">
                <a16:creationId xmlns:a16="http://schemas.microsoft.com/office/drawing/2014/main" id="{C177C981-CF8D-1C82-EF94-C740A36D11AB}"/>
              </a:ext>
            </a:extLst>
          </p:cNvPr>
          <p:cNvGrpSpPr/>
          <p:nvPr/>
        </p:nvGrpSpPr>
        <p:grpSpPr>
          <a:xfrm>
            <a:off x="5040100" y="1079847"/>
            <a:ext cx="1441875" cy="1800000"/>
            <a:chOff x="5040164" y="1800087"/>
            <a:chExt cx="1441875" cy="1800000"/>
          </a:xfrm>
        </p:grpSpPr>
        <p:sp>
          <p:nvSpPr>
            <p:cNvPr id="29" name="Prostokąt 28">
              <a:extLst>
                <a:ext uri="{FF2B5EF4-FFF2-40B4-BE49-F238E27FC236}">
                  <a16:creationId xmlns:a16="http://schemas.microsoft.com/office/drawing/2014/main" id="{9837C94E-00F1-7866-05AB-BC4568BE938D}"/>
                </a:ext>
              </a:extLst>
            </p:cNvPr>
            <p:cNvSpPr/>
            <p:nvPr/>
          </p:nvSpPr>
          <p:spPr>
            <a:xfrm>
              <a:off x="5040313" y="3240087"/>
              <a:ext cx="1441726"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pl-PL" dirty="0">
                  <a:solidFill>
                    <a:schemeClr val="tx1"/>
                  </a:solidFill>
                  <a:latin typeface="Arial" panose="020B0604020202020204" pitchFamily="34" charset="0"/>
                  <a:cs typeface="Arial" panose="020B0604020202020204" pitchFamily="34" charset="0"/>
                </a:rPr>
                <a:t>ochrona klimatu</a:t>
              </a:r>
            </a:p>
            <a:p>
              <a:pPr algn="ctr"/>
              <a:r>
                <a:rPr lang="pl-PL" dirty="0">
                  <a:solidFill>
                    <a:schemeClr val="tx1"/>
                  </a:solidFill>
                  <a:latin typeface="Arial" panose="020B0604020202020204" pitchFamily="34" charset="0"/>
                  <a:cs typeface="Arial" panose="020B0604020202020204" pitchFamily="34" charset="0"/>
                </a:rPr>
                <a:t>i środowiska</a:t>
              </a:r>
            </a:p>
          </p:txBody>
        </p:sp>
        <p:pic>
          <p:nvPicPr>
            <p:cNvPr id="30" name="Obraz 29" descr="Obraz zawierający Grafika, kreatywność&#10;&#10;Zawartość wygenerowana przez sztuczną inteligencję może być niepoprawna.">
              <a:extLst>
                <a:ext uri="{FF2B5EF4-FFF2-40B4-BE49-F238E27FC236}">
                  <a16:creationId xmlns:a16="http://schemas.microsoft.com/office/drawing/2014/main" id="{F4F44D88-E56F-91C7-3BA1-8EE5461C72D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40164" y="1800087"/>
              <a:ext cx="1440000" cy="1440000"/>
            </a:xfrm>
            <a:prstGeom prst="rect">
              <a:avLst/>
            </a:prstGeom>
          </p:spPr>
        </p:pic>
      </p:grpSp>
      <p:grpSp>
        <p:nvGrpSpPr>
          <p:cNvPr id="31" name="Grupa 30">
            <a:extLst>
              <a:ext uri="{FF2B5EF4-FFF2-40B4-BE49-F238E27FC236}">
                <a16:creationId xmlns:a16="http://schemas.microsoft.com/office/drawing/2014/main" id="{109A6105-967D-54B1-5420-95BBBB6A02AF}"/>
              </a:ext>
            </a:extLst>
          </p:cNvPr>
          <p:cNvGrpSpPr/>
          <p:nvPr/>
        </p:nvGrpSpPr>
        <p:grpSpPr>
          <a:xfrm>
            <a:off x="3600098" y="3600127"/>
            <a:ext cx="1440066" cy="1800160"/>
            <a:chOff x="3600754" y="3816151"/>
            <a:chExt cx="1440066" cy="1800160"/>
          </a:xfrm>
        </p:grpSpPr>
        <p:pic>
          <p:nvPicPr>
            <p:cNvPr id="32" name="Obraz 31" descr="Obraz zawierający Wielobarwność, design&#10;&#10;Opis wygenerowany automatycznie">
              <a:extLst>
                <a:ext uri="{FF2B5EF4-FFF2-40B4-BE49-F238E27FC236}">
                  <a16:creationId xmlns:a16="http://schemas.microsoft.com/office/drawing/2014/main" id="{E7C34E6F-71EF-E073-416F-F56FEAE1027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00820" y="3816151"/>
              <a:ext cx="1440000" cy="1440000"/>
            </a:xfrm>
            <a:prstGeom prst="rect">
              <a:avLst/>
            </a:prstGeom>
          </p:spPr>
        </p:pic>
        <p:sp>
          <p:nvSpPr>
            <p:cNvPr id="33" name="Prostokąt 32">
              <a:extLst>
                <a:ext uri="{FF2B5EF4-FFF2-40B4-BE49-F238E27FC236}">
                  <a16:creationId xmlns:a16="http://schemas.microsoft.com/office/drawing/2014/main" id="{265C8C70-A740-FC30-0723-31F389085CC9}"/>
                </a:ext>
              </a:extLst>
            </p:cNvPr>
            <p:cNvSpPr/>
            <p:nvPr/>
          </p:nvSpPr>
          <p:spPr>
            <a:xfrm>
              <a:off x="3600754" y="5256311"/>
              <a:ext cx="1440052"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pl-PL" dirty="0">
                  <a:solidFill>
                    <a:schemeClr val="tx1"/>
                  </a:solidFill>
                  <a:latin typeface="Arial" panose="020B0604020202020204" pitchFamily="34" charset="0"/>
                  <a:cs typeface="Arial" panose="020B0604020202020204" pitchFamily="34" charset="0"/>
                </a:rPr>
                <a:t>opracowywanie</a:t>
              </a:r>
            </a:p>
            <a:p>
              <a:pPr algn="ctr"/>
              <a:r>
                <a:rPr lang="pl-PL" dirty="0">
                  <a:solidFill>
                    <a:schemeClr val="tx1"/>
                  </a:solidFill>
                  <a:latin typeface="Arial" panose="020B0604020202020204" pitchFamily="34" charset="0"/>
                  <a:cs typeface="Arial" panose="020B0604020202020204" pitchFamily="34" charset="0"/>
                </a:rPr>
                <a:t>dokumentów</a:t>
              </a:r>
            </a:p>
            <a:p>
              <a:pPr algn="ctr"/>
              <a:r>
                <a:rPr lang="pl-PL" dirty="0">
                  <a:solidFill>
                    <a:schemeClr val="tx1"/>
                  </a:solidFill>
                  <a:latin typeface="Arial" panose="020B0604020202020204" pitchFamily="34" charset="0"/>
                  <a:cs typeface="Arial" panose="020B0604020202020204" pitchFamily="34" charset="0"/>
                </a:rPr>
                <a:t>strategicznych</a:t>
              </a:r>
            </a:p>
          </p:txBody>
        </p:sp>
      </p:grpSp>
      <p:grpSp>
        <p:nvGrpSpPr>
          <p:cNvPr id="34" name="Grupa 33">
            <a:extLst>
              <a:ext uri="{FF2B5EF4-FFF2-40B4-BE49-F238E27FC236}">
                <a16:creationId xmlns:a16="http://schemas.microsoft.com/office/drawing/2014/main" id="{7A40E1D5-F877-39B2-CF33-DFE7877C2F4E}"/>
              </a:ext>
            </a:extLst>
          </p:cNvPr>
          <p:cNvGrpSpPr/>
          <p:nvPr/>
        </p:nvGrpSpPr>
        <p:grpSpPr>
          <a:xfrm>
            <a:off x="6480324" y="3600327"/>
            <a:ext cx="1441888" cy="1800000"/>
            <a:chOff x="6839620" y="3852155"/>
            <a:chExt cx="1441888" cy="1800000"/>
          </a:xfrm>
        </p:grpSpPr>
        <p:pic>
          <p:nvPicPr>
            <p:cNvPr id="35" name="Obraz 34" descr="Obraz zawierający zrzut ekranu, Grafika, design&#10;&#10;Opis wygenerowany automatycznie">
              <a:extLst>
                <a:ext uri="{FF2B5EF4-FFF2-40B4-BE49-F238E27FC236}">
                  <a16:creationId xmlns:a16="http://schemas.microsoft.com/office/drawing/2014/main" id="{F94E088F-73EF-CBC0-A0D4-EB725530372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40364" y="3852155"/>
              <a:ext cx="1440000" cy="1440000"/>
            </a:xfrm>
            <a:prstGeom prst="rect">
              <a:avLst/>
            </a:prstGeom>
          </p:spPr>
        </p:pic>
        <p:sp>
          <p:nvSpPr>
            <p:cNvPr id="36" name="Prostokąt 35">
              <a:extLst>
                <a:ext uri="{FF2B5EF4-FFF2-40B4-BE49-F238E27FC236}">
                  <a16:creationId xmlns:a16="http://schemas.microsoft.com/office/drawing/2014/main" id="{CB897FF7-62FE-2F60-5F6B-A5060FC486A7}"/>
                </a:ext>
              </a:extLst>
            </p:cNvPr>
            <p:cNvSpPr/>
            <p:nvPr/>
          </p:nvSpPr>
          <p:spPr>
            <a:xfrm>
              <a:off x="6839620" y="5292155"/>
              <a:ext cx="1441888"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pl-PL" dirty="0">
                  <a:solidFill>
                    <a:schemeClr val="tx1"/>
                  </a:solidFill>
                  <a:latin typeface="Arial" panose="020B0604020202020204" pitchFamily="34" charset="0"/>
                  <a:cs typeface="Arial" panose="020B0604020202020204" pitchFamily="34" charset="0"/>
                </a:rPr>
                <a:t>organizacja</a:t>
              </a:r>
            </a:p>
            <a:p>
              <a:pPr algn="ctr"/>
              <a:r>
                <a:rPr lang="pl-PL" dirty="0">
                  <a:solidFill>
                    <a:schemeClr val="tx1"/>
                  </a:solidFill>
                  <a:latin typeface="Arial" panose="020B0604020202020204" pitchFamily="34" charset="0"/>
                  <a:cs typeface="Arial" panose="020B0604020202020204" pitchFamily="34" charset="0"/>
                </a:rPr>
                <a:t>transportu</a:t>
              </a:r>
            </a:p>
            <a:p>
              <a:pPr algn="ctr"/>
              <a:r>
                <a:rPr lang="pl-PL" dirty="0">
                  <a:solidFill>
                    <a:schemeClr val="tx1"/>
                  </a:solidFill>
                  <a:latin typeface="Arial" panose="020B0604020202020204" pitchFamily="34" charset="0"/>
                  <a:cs typeface="Arial" panose="020B0604020202020204" pitchFamily="34" charset="0"/>
                </a:rPr>
                <a:t>metropolitalnego</a:t>
              </a:r>
            </a:p>
          </p:txBody>
        </p:sp>
      </p:grpSp>
      <p:grpSp>
        <p:nvGrpSpPr>
          <p:cNvPr id="37" name="Grupa 36">
            <a:extLst>
              <a:ext uri="{FF2B5EF4-FFF2-40B4-BE49-F238E27FC236}">
                <a16:creationId xmlns:a16="http://schemas.microsoft.com/office/drawing/2014/main" id="{872499DF-915B-DB91-A063-3DFE69B053D3}"/>
              </a:ext>
            </a:extLst>
          </p:cNvPr>
          <p:cNvGrpSpPr/>
          <p:nvPr/>
        </p:nvGrpSpPr>
        <p:grpSpPr>
          <a:xfrm>
            <a:off x="7920330" y="1079847"/>
            <a:ext cx="1440865" cy="1800000"/>
            <a:chOff x="8639900" y="1800087"/>
            <a:chExt cx="1440865" cy="1800000"/>
          </a:xfrm>
        </p:grpSpPr>
        <p:sp>
          <p:nvSpPr>
            <p:cNvPr id="38" name="Prostokąt 37">
              <a:extLst>
                <a:ext uri="{FF2B5EF4-FFF2-40B4-BE49-F238E27FC236}">
                  <a16:creationId xmlns:a16="http://schemas.microsoft.com/office/drawing/2014/main" id="{FE2388B9-A591-6FF3-8B47-1D58D6C1BA79}"/>
                </a:ext>
              </a:extLst>
            </p:cNvPr>
            <p:cNvSpPr/>
            <p:nvPr/>
          </p:nvSpPr>
          <p:spPr>
            <a:xfrm>
              <a:off x="8640763" y="3240087"/>
              <a:ext cx="1440002"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pl-PL" dirty="0">
                  <a:solidFill>
                    <a:schemeClr val="tx1"/>
                  </a:solidFill>
                  <a:latin typeface="Arial" panose="020B0604020202020204" pitchFamily="34" charset="0"/>
                  <a:cs typeface="Arial" panose="020B0604020202020204" pitchFamily="34" charset="0"/>
                </a:rPr>
                <a:t>rozwój społeczny</a:t>
              </a:r>
            </a:p>
            <a:p>
              <a:pPr algn="ctr"/>
              <a:r>
                <a:rPr lang="pl-PL" dirty="0">
                  <a:solidFill>
                    <a:schemeClr val="tx1"/>
                  </a:solidFill>
                  <a:latin typeface="Arial" panose="020B0604020202020204" pitchFamily="34" charset="0"/>
                  <a:cs typeface="Arial" panose="020B0604020202020204" pitchFamily="34" charset="0"/>
                </a:rPr>
                <a:t>i ekonomiczny</a:t>
              </a:r>
            </a:p>
          </p:txBody>
        </p:sp>
        <p:pic>
          <p:nvPicPr>
            <p:cNvPr id="39" name="Obraz 38" descr="Obraz zawierający kreatywność, design&#10;&#10;Zawartość wygenerowana przez sztuczną inteligencję może być niepoprawna.">
              <a:extLst>
                <a:ext uri="{FF2B5EF4-FFF2-40B4-BE49-F238E27FC236}">
                  <a16:creationId xmlns:a16="http://schemas.microsoft.com/office/drawing/2014/main" id="{CB082063-801F-E5B1-B730-56C62B6F27A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639900" y="1800087"/>
              <a:ext cx="1440000" cy="1440000"/>
            </a:xfrm>
            <a:prstGeom prst="rect">
              <a:avLst/>
            </a:prstGeom>
          </p:spPr>
        </p:pic>
      </p:grpSp>
    </p:spTree>
    <p:extLst>
      <p:ext uri="{BB962C8B-B14F-4D97-AF65-F5344CB8AC3E}">
        <p14:creationId xmlns:p14="http://schemas.microsoft.com/office/powerpoint/2010/main" val="1651363366"/>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1000"/>
                                        <p:tgtEl>
                                          <p:spTgt spid="3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1000"/>
                                        <p:tgtEl>
                                          <p:spTgt spid="3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rostokąt 1">
            <a:extLst>
              <a:ext uri="{FF2B5EF4-FFF2-40B4-BE49-F238E27FC236}">
                <a16:creationId xmlns:a16="http://schemas.microsoft.com/office/drawing/2014/main" id="{962102E2-947F-2896-C77B-3D84D71CD08F}"/>
              </a:ext>
            </a:extLst>
          </p:cNvPr>
          <p:cNvSpPr/>
          <p:nvPr/>
        </p:nvSpPr>
        <p:spPr>
          <a:xfrm>
            <a:off x="360586" y="359445"/>
            <a:ext cx="358552" cy="3596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r>
              <a:rPr lang="pl-PL" sz="2400" dirty="0">
                <a:solidFill>
                  <a:schemeClr val="bg1"/>
                </a:solidFill>
                <a:latin typeface="Arial Black" panose="020B0A04020102020204" pitchFamily="34" charset="0"/>
              </a:rPr>
              <a:t>Gdzie jesteśmy dzisiaj?</a:t>
            </a:r>
          </a:p>
        </p:txBody>
      </p:sp>
      <p:grpSp>
        <p:nvGrpSpPr>
          <p:cNvPr id="3" name="Grupa 2">
            <a:extLst>
              <a:ext uri="{FF2B5EF4-FFF2-40B4-BE49-F238E27FC236}">
                <a16:creationId xmlns:a16="http://schemas.microsoft.com/office/drawing/2014/main" id="{6D677799-27B8-6FAF-9A2E-18CE1EFC5477}"/>
              </a:ext>
            </a:extLst>
          </p:cNvPr>
          <p:cNvGrpSpPr/>
          <p:nvPr/>
        </p:nvGrpSpPr>
        <p:grpSpPr>
          <a:xfrm>
            <a:off x="360835" y="1091980"/>
            <a:ext cx="5038724" cy="3781176"/>
            <a:chOff x="360835" y="1799927"/>
            <a:chExt cx="5038724" cy="3781176"/>
          </a:xfrm>
        </p:grpSpPr>
        <p:pic>
          <p:nvPicPr>
            <p:cNvPr id="4" name="Obraz 3">
              <a:extLst>
                <a:ext uri="{FF2B5EF4-FFF2-40B4-BE49-F238E27FC236}">
                  <a16:creationId xmlns:a16="http://schemas.microsoft.com/office/drawing/2014/main" id="{73D786C0-8FE6-C1FE-723F-9E13DB5A474C}"/>
                </a:ext>
              </a:extLst>
            </p:cNvPr>
            <p:cNvPicPr>
              <a:picLocks noChangeAspect="1"/>
            </p:cNvPicPr>
            <p:nvPr/>
          </p:nvPicPr>
          <p:blipFill>
            <a:blip r:embed="rId3"/>
            <a:srcRect l="743" r="343"/>
            <a:stretch/>
          </p:blipFill>
          <p:spPr>
            <a:xfrm>
              <a:off x="360835" y="1799927"/>
              <a:ext cx="5038724" cy="3600000"/>
            </a:xfrm>
            <a:prstGeom prst="rect">
              <a:avLst/>
            </a:prstGeom>
            <a:ln w="3175">
              <a:solidFill>
                <a:schemeClr val="tx1"/>
              </a:solidFill>
            </a:ln>
          </p:spPr>
        </p:pic>
        <p:sp>
          <p:nvSpPr>
            <p:cNvPr id="5" name="Prostokąt 4">
              <a:extLst>
                <a:ext uri="{FF2B5EF4-FFF2-40B4-BE49-F238E27FC236}">
                  <a16:creationId xmlns:a16="http://schemas.microsoft.com/office/drawing/2014/main" id="{75B9CF17-7636-CF27-2D95-5AC36A4CD5BE}"/>
                </a:ext>
              </a:extLst>
            </p:cNvPr>
            <p:cNvSpPr/>
            <p:nvPr/>
          </p:nvSpPr>
          <p:spPr>
            <a:xfrm>
              <a:off x="2700215" y="5400327"/>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pl-PL" dirty="0" err="1">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Sustainable</a:t>
              </a:r>
              <a:r>
                <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 Urban </a:t>
              </a:r>
              <a:r>
                <a:rPr lang="pl-PL" dirty="0" err="1">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Mobility</a:t>
              </a:r>
              <a:r>
                <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 Plan</a:t>
              </a:r>
            </a:p>
            <a:p>
              <a:pPr algn="ctr"/>
              <a:r>
                <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for the </a:t>
              </a:r>
              <a:r>
                <a:rPr lang="pl-PL" dirty="0" err="1">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Warsaw</a:t>
              </a:r>
              <a:r>
                <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 </a:t>
              </a:r>
              <a:r>
                <a:rPr lang="pl-PL" dirty="0" err="1">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metropolitan</a:t>
              </a:r>
              <a:r>
                <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 </a:t>
              </a:r>
              <a:r>
                <a:rPr lang="pl-PL" dirty="0" err="1">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area</a:t>
              </a:r>
              <a:endPar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endParaRPr>
            </a:p>
          </p:txBody>
        </p:sp>
      </p:grpSp>
      <p:grpSp>
        <p:nvGrpSpPr>
          <p:cNvPr id="6" name="Grupa 5">
            <a:extLst>
              <a:ext uri="{FF2B5EF4-FFF2-40B4-BE49-F238E27FC236}">
                <a16:creationId xmlns:a16="http://schemas.microsoft.com/office/drawing/2014/main" id="{FB81093E-11AA-83FD-65C3-FA1A654FAA1B}"/>
              </a:ext>
            </a:extLst>
          </p:cNvPr>
          <p:cNvGrpSpPr/>
          <p:nvPr/>
        </p:nvGrpSpPr>
        <p:grpSpPr>
          <a:xfrm>
            <a:off x="5708680" y="1091980"/>
            <a:ext cx="2572080" cy="3781176"/>
            <a:chOff x="5708680" y="1799927"/>
            <a:chExt cx="2572080" cy="3781176"/>
          </a:xfrm>
        </p:grpSpPr>
        <p:pic>
          <p:nvPicPr>
            <p:cNvPr id="7" name="Obraz 6">
              <a:extLst>
                <a:ext uri="{FF2B5EF4-FFF2-40B4-BE49-F238E27FC236}">
                  <a16:creationId xmlns:a16="http://schemas.microsoft.com/office/drawing/2014/main" id="{BE954882-2F81-7297-E173-663FFC8B5B30}"/>
                </a:ext>
              </a:extLst>
            </p:cNvPr>
            <p:cNvPicPr>
              <a:picLocks noChangeAspect="1"/>
            </p:cNvPicPr>
            <p:nvPr/>
          </p:nvPicPr>
          <p:blipFill>
            <a:blip r:embed="rId4"/>
            <a:srcRect t="1429" b="273"/>
            <a:stretch/>
          </p:blipFill>
          <p:spPr>
            <a:xfrm>
              <a:off x="5708680" y="1799927"/>
              <a:ext cx="2572080" cy="3600000"/>
            </a:xfrm>
            <a:prstGeom prst="rect">
              <a:avLst/>
            </a:prstGeom>
            <a:ln w="3175">
              <a:solidFill>
                <a:schemeClr val="tx1"/>
              </a:solidFill>
            </a:ln>
          </p:spPr>
        </p:pic>
        <p:sp>
          <p:nvSpPr>
            <p:cNvPr id="8" name="Prostokąt 7">
              <a:extLst>
                <a:ext uri="{FF2B5EF4-FFF2-40B4-BE49-F238E27FC236}">
                  <a16:creationId xmlns:a16="http://schemas.microsoft.com/office/drawing/2014/main" id="{62EA3C95-296B-CC39-A433-AB34765347EC}"/>
                </a:ext>
              </a:extLst>
            </p:cNvPr>
            <p:cNvSpPr/>
            <p:nvPr/>
          </p:nvSpPr>
          <p:spPr>
            <a:xfrm>
              <a:off x="6814738" y="5400327"/>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Analysis of the possibilities</a:t>
              </a:r>
              <a:endPar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endParaRPr>
            </a:p>
            <a:p>
              <a:pPr algn="ct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of integrating</a:t>
              </a:r>
              <a:r>
                <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 </a:t>
              </a: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bus</a:t>
              </a:r>
              <a:r>
                <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 </a:t>
              </a: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transport</a:t>
              </a:r>
              <a:endPar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endParaRPr>
            </a:p>
            <a:p>
              <a:pPr algn="ct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in the Warsaw metropolitan</a:t>
              </a:r>
              <a:endPar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endParaRPr>
            </a:p>
            <a:p>
              <a:pPr algn="ct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area</a:t>
              </a:r>
            </a:p>
          </p:txBody>
        </p:sp>
      </p:grpSp>
      <p:grpSp>
        <p:nvGrpSpPr>
          <p:cNvPr id="9" name="Grupa 8">
            <a:extLst>
              <a:ext uri="{FF2B5EF4-FFF2-40B4-BE49-F238E27FC236}">
                <a16:creationId xmlns:a16="http://schemas.microsoft.com/office/drawing/2014/main" id="{AC9066BD-CE1F-25CD-1393-D17E02B3F6D6}"/>
              </a:ext>
            </a:extLst>
          </p:cNvPr>
          <p:cNvGrpSpPr/>
          <p:nvPr/>
        </p:nvGrpSpPr>
        <p:grpSpPr>
          <a:xfrm>
            <a:off x="8588765" y="1091980"/>
            <a:ext cx="2572079" cy="3781176"/>
            <a:chOff x="8588765" y="1799927"/>
            <a:chExt cx="2572079" cy="3781176"/>
          </a:xfrm>
        </p:grpSpPr>
        <p:pic>
          <p:nvPicPr>
            <p:cNvPr id="10" name="Obraz 9">
              <a:extLst>
                <a:ext uri="{FF2B5EF4-FFF2-40B4-BE49-F238E27FC236}">
                  <a16:creationId xmlns:a16="http://schemas.microsoft.com/office/drawing/2014/main" id="{2D81FB6E-0F8C-B59B-AEAD-6BDFB90F38E7}"/>
                </a:ext>
              </a:extLst>
            </p:cNvPr>
            <p:cNvPicPr>
              <a:picLocks noChangeAspect="1"/>
            </p:cNvPicPr>
            <p:nvPr/>
          </p:nvPicPr>
          <p:blipFill>
            <a:blip r:embed="rId5"/>
            <a:srcRect t="959" b="12"/>
            <a:stretch/>
          </p:blipFill>
          <p:spPr>
            <a:xfrm>
              <a:off x="8588765" y="1799927"/>
              <a:ext cx="2572079" cy="3600000"/>
            </a:xfrm>
            <a:prstGeom prst="rect">
              <a:avLst/>
            </a:prstGeom>
            <a:ln w="3175">
              <a:solidFill>
                <a:schemeClr val="tx1"/>
              </a:solidFill>
            </a:ln>
          </p:spPr>
        </p:pic>
        <p:sp>
          <p:nvSpPr>
            <p:cNvPr id="11" name="Prostokąt 10">
              <a:extLst>
                <a:ext uri="{FF2B5EF4-FFF2-40B4-BE49-F238E27FC236}">
                  <a16:creationId xmlns:a16="http://schemas.microsoft.com/office/drawing/2014/main" id="{32BC2526-8399-6368-6C69-3293CB8AB839}"/>
                </a:ext>
              </a:extLst>
            </p:cNvPr>
            <p:cNvSpPr/>
            <p:nvPr/>
          </p:nvSpPr>
          <p:spPr>
            <a:xfrm>
              <a:off x="9694822" y="5400327"/>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pPr algn="ct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draft act on the</a:t>
              </a:r>
              <a:endPar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endParaRPr>
            </a:p>
            <a:p>
              <a:pPr algn="ct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metropolitan union</a:t>
              </a:r>
              <a:endPar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endParaRPr>
            </a:p>
            <a:p>
              <a:pPr algn="ct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in the Mazovian</a:t>
              </a:r>
              <a:endParaRPr lang="pl-PL"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endParaRPr>
            </a:p>
            <a:p>
              <a:pPr algn="ctr"/>
              <a:r>
                <a:rPr lang="en-US"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Voivodeship</a:t>
              </a:r>
            </a:p>
          </p:txBody>
        </p:sp>
      </p:grpSp>
    </p:spTree>
    <p:extLst>
      <p:ext uri="{BB962C8B-B14F-4D97-AF65-F5344CB8AC3E}">
        <p14:creationId xmlns:p14="http://schemas.microsoft.com/office/powerpoint/2010/main" val="123503412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rostokąt 2">
            <a:extLst>
              <a:ext uri="{FF2B5EF4-FFF2-40B4-BE49-F238E27FC236}">
                <a16:creationId xmlns:a16="http://schemas.microsoft.com/office/drawing/2014/main" id="{7C0D4A3F-0B58-966A-E8B6-F44B8519724A}"/>
              </a:ext>
            </a:extLst>
          </p:cNvPr>
          <p:cNvSpPr/>
          <p:nvPr/>
        </p:nvSpPr>
        <p:spPr>
          <a:xfrm>
            <a:off x="360244" y="288008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800" dirty="0">
                <a:solidFill>
                  <a:schemeClr val="bg1"/>
                </a:solidFill>
                <a:latin typeface="Arial Black" panose="020B0A04020102020204" pitchFamily="34" charset="0"/>
              </a:rPr>
              <a:t>Czy transport w Warszawie</a:t>
            </a:r>
          </a:p>
          <a:p>
            <a:pPr algn="ctr"/>
            <a:r>
              <a:rPr lang="pl-PL" sz="4800" dirty="0">
                <a:solidFill>
                  <a:schemeClr val="bg1"/>
                </a:solidFill>
                <a:latin typeface="Arial Black" panose="020B0A04020102020204" pitchFamily="34" charset="0"/>
              </a:rPr>
              <a:t>jest </a:t>
            </a:r>
            <a:r>
              <a:rPr lang="pl-PL" sz="4800" dirty="0">
                <a:solidFill>
                  <a:srgbClr val="FFC837"/>
                </a:solidFill>
                <a:latin typeface="Arial Black" panose="020B0A04020102020204" pitchFamily="34" charset="0"/>
              </a:rPr>
              <a:t>ekologiczny</a:t>
            </a:r>
            <a:r>
              <a:rPr lang="pl-PL" sz="4800" dirty="0">
                <a:solidFill>
                  <a:schemeClr val="bg1"/>
                </a:solidFill>
                <a:latin typeface="Arial Black" panose="020B0A04020102020204" pitchFamily="34" charset="0"/>
              </a:rPr>
              <a:t>?</a:t>
            </a:r>
          </a:p>
        </p:txBody>
      </p:sp>
    </p:spTree>
    <p:extLst>
      <p:ext uri="{BB962C8B-B14F-4D97-AF65-F5344CB8AC3E}">
        <p14:creationId xmlns:p14="http://schemas.microsoft.com/office/powerpoint/2010/main" val="474562786"/>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rostokąt 4">
            <a:extLst>
              <a:ext uri="{FF2B5EF4-FFF2-40B4-BE49-F238E27FC236}">
                <a16:creationId xmlns:a16="http://schemas.microsoft.com/office/drawing/2014/main" id="{98EA39C3-F1F2-5BF9-7D0B-49943875EB06}"/>
              </a:ext>
            </a:extLst>
          </p:cNvPr>
          <p:cNvSpPr/>
          <p:nvPr/>
        </p:nvSpPr>
        <p:spPr>
          <a:xfrm>
            <a:off x="360244" y="288008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800" dirty="0">
                <a:solidFill>
                  <a:schemeClr val="bg1"/>
                </a:solidFill>
                <a:latin typeface="Arial Black" panose="020B0A04020102020204" pitchFamily="34" charset="0"/>
              </a:rPr>
              <a:t>Jak produkujemy energię?</a:t>
            </a:r>
          </a:p>
        </p:txBody>
      </p:sp>
      <p:grpSp>
        <p:nvGrpSpPr>
          <p:cNvPr id="53" name="Grupa 52">
            <a:extLst>
              <a:ext uri="{FF2B5EF4-FFF2-40B4-BE49-F238E27FC236}">
                <a16:creationId xmlns:a16="http://schemas.microsoft.com/office/drawing/2014/main" id="{B6CE9627-D0B5-3804-2D94-5A2517FE0090}"/>
              </a:ext>
            </a:extLst>
          </p:cNvPr>
          <p:cNvGrpSpPr/>
          <p:nvPr/>
        </p:nvGrpSpPr>
        <p:grpSpPr>
          <a:xfrm>
            <a:off x="-396" y="6480175"/>
            <a:ext cx="11520884" cy="3241115"/>
            <a:chOff x="-396" y="3240088"/>
            <a:chExt cx="11520884" cy="3241115"/>
          </a:xfrm>
        </p:grpSpPr>
        <p:sp>
          <p:nvSpPr>
            <p:cNvPr id="3" name="Prostokąt 2">
              <a:extLst>
                <a:ext uri="{FF2B5EF4-FFF2-40B4-BE49-F238E27FC236}">
                  <a16:creationId xmlns:a16="http://schemas.microsoft.com/office/drawing/2014/main" id="{C2DCABD6-CED4-A63A-F3E4-074EDDD7D8B7}"/>
                </a:ext>
              </a:extLst>
            </p:cNvPr>
            <p:cNvSpPr/>
            <p:nvPr/>
          </p:nvSpPr>
          <p:spPr>
            <a:xfrm>
              <a:off x="-396" y="6300427"/>
              <a:ext cx="359964" cy="180776"/>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Engram Warsaw Light" pitchFamily="2" charset="-18"/>
                  <a:ea typeface="Segoe UI Black" panose="020B0A02040204020203" pitchFamily="34" charset="0"/>
                  <a:cs typeface="Segoe UI Black" panose="020B0A02040204020203" pitchFamily="34" charset="0"/>
                </a:rPr>
                <a:t>dane wg stanu na koniec 2023 r., źródło: wysokienapiecie.pl</a:t>
              </a:r>
              <a:endParaRPr lang="en-US" sz="1000" dirty="0">
                <a:ln w="3175">
                  <a:noFill/>
                </a:ln>
                <a:solidFill>
                  <a:srgbClr val="666666"/>
                </a:solidFill>
                <a:latin typeface="Engram Warsaw Light" pitchFamily="2" charset="-18"/>
                <a:ea typeface="Segoe UI Black" panose="020B0A02040204020203" pitchFamily="34" charset="0"/>
                <a:cs typeface="Segoe UI Black" panose="020B0A02040204020203" pitchFamily="34" charset="0"/>
              </a:endParaRPr>
            </a:p>
          </p:txBody>
        </p:sp>
        <p:sp>
          <p:nvSpPr>
            <p:cNvPr id="42" name="Prostokąt 41">
              <a:extLst>
                <a:ext uri="{FF2B5EF4-FFF2-40B4-BE49-F238E27FC236}">
                  <a16:creationId xmlns:a16="http://schemas.microsoft.com/office/drawing/2014/main" id="{34951EA8-9532-D9FD-011D-D3A773126BCC}"/>
                </a:ext>
              </a:extLst>
            </p:cNvPr>
            <p:cNvSpPr/>
            <p:nvPr/>
          </p:nvSpPr>
          <p:spPr>
            <a:xfrm>
              <a:off x="0" y="3240088"/>
              <a:ext cx="11520488" cy="3240087"/>
            </a:xfrm>
            <a:prstGeom prst="rect">
              <a:avLst/>
            </a:prstGeom>
            <a:solidFill>
              <a:srgbClr val="FFC83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44" name="Obraz 43" descr="Obraz zawierający butelka&#10;&#10;Opis wygenerowany automatycznie">
              <a:extLst>
                <a:ext uri="{FF2B5EF4-FFF2-40B4-BE49-F238E27FC236}">
                  <a16:creationId xmlns:a16="http://schemas.microsoft.com/office/drawing/2014/main" id="{0EB80D6D-9C85-EBDC-C555-C16B1C9DB5D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9864" y="3780347"/>
              <a:ext cx="1800000" cy="1800000"/>
            </a:xfrm>
            <a:prstGeom prst="rect">
              <a:avLst/>
            </a:prstGeom>
          </p:spPr>
        </p:pic>
        <p:pic>
          <p:nvPicPr>
            <p:cNvPr id="46" name="Obraz 45" descr="Obraz zawierający zrzut ekranu, Prostokąt, design&#10;&#10;Opis wygenerowany automatycznie">
              <a:extLst>
                <a:ext uri="{FF2B5EF4-FFF2-40B4-BE49-F238E27FC236}">
                  <a16:creationId xmlns:a16="http://schemas.microsoft.com/office/drawing/2014/main" id="{C567C460-439F-870F-AE66-B671F53D422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20384" y="3780347"/>
              <a:ext cx="1800000" cy="1800000"/>
            </a:xfrm>
            <a:prstGeom prst="rect">
              <a:avLst/>
            </a:prstGeom>
          </p:spPr>
        </p:pic>
        <p:pic>
          <p:nvPicPr>
            <p:cNvPr id="48" name="Obraz 47" descr="Obraz zawierający kreatywność, sztuka, ilustracja&#10;&#10;Opis wygenerowany automatycznie przy średnim poziomie pewności">
              <a:extLst>
                <a:ext uri="{FF2B5EF4-FFF2-40B4-BE49-F238E27FC236}">
                  <a16:creationId xmlns:a16="http://schemas.microsoft.com/office/drawing/2014/main" id="{28B30E19-72FC-42C9-38F0-72DB1D19970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16628" y="3780147"/>
              <a:ext cx="1800000" cy="1800000"/>
            </a:xfrm>
            <a:prstGeom prst="rect">
              <a:avLst/>
            </a:prstGeom>
          </p:spPr>
        </p:pic>
        <p:pic>
          <p:nvPicPr>
            <p:cNvPr id="50" name="Obraz 49" descr="Obraz zawierający Grafika, Czcionka, logo, symbol&#10;&#10;Opis wygenerowany automatycznie">
              <a:extLst>
                <a:ext uri="{FF2B5EF4-FFF2-40B4-BE49-F238E27FC236}">
                  <a16:creationId xmlns:a16="http://schemas.microsoft.com/office/drawing/2014/main" id="{BF65E24B-D410-9475-5BA0-92AA2C3F4E3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96582" y="3779950"/>
              <a:ext cx="1803522" cy="1800000"/>
            </a:xfrm>
            <a:prstGeom prst="rect">
              <a:avLst/>
            </a:prstGeom>
          </p:spPr>
        </p:pic>
        <p:pic>
          <p:nvPicPr>
            <p:cNvPr id="52" name="Obraz 51" descr="Obraz zawierający clipart, kreskówka, ilustracja&#10;&#10;Opis wygenerowany automatycznie">
              <a:extLst>
                <a:ext uri="{FF2B5EF4-FFF2-40B4-BE49-F238E27FC236}">
                  <a16:creationId xmlns:a16="http://schemas.microsoft.com/office/drawing/2014/main" id="{6829B3F3-8F56-786F-DCF2-54E3CF9F6AA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861038" y="3779950"/>
              <a:ext cx="1800000" cy="1800000"/>
            </a:xfrm>
            <a:prstGeom prst="rect">
              <a:avLst/>
            </a:prstGeom>
          </p:spPr>
        </p:pic>
      </p:grpSp>
    </p:spTree>
    <p:extLst>
      <p:ext uri="{BB962C8B-B14F-4D97-AF65-F5344CB8AC3E}">
        <p14:creationId xmlns:p14="http://schemas.microsoft.com/office/powerpoint/2010/main" val="284036840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4" presetClass="path" presetSubtype="0" accel="50000" decel="50000" fill="hold" grpId="0" nodeType="clickEffect">
                                  <p:stCondLst>
                                    <p:cond delay="0"/>
                                  </p:stCondLst>
                                  <p:childTnLst>
                                    <p:animMotion origin="layout" path="M -1.10101E-6 0 L 0.00014 -0.2222 " pathEditMode="relative" rAng="0" ptsTypes="AA">
                                      <p:cBhvr>
                                        <p:cTn id="6" dur="2000" fill="hold"/>
                                        <p:tgtEl>
                                          <p:spTgt spid="5"/>
                                        </p:tgtEl>
                                        <p:attrNameLst>
                                          <p:attrName>ppt_x</p:attrName>
                                          <p:attrName>ppt_y</p:attrName>
                                        </p:attrNameLst>
                                      </p:cBhvr>
                                      <p:rCtr x="0" y="-11122"/>
                                    </p:animMotion>
                                  </p:childTnLst>
                                </p:cTn>
                              </p:par>
                              <p:par>
                                <p:cTn id="7" presetID="64" presetClass="path" presetSubtype="0" accel="50000" decel="50000" fill="hold" nodeType="withEffect">
                                  <p:stCondLst>
                                    <p:cond delay="0"/>
                                  </p:stCondLst>
                                  <p:childTnLst>
                                    <p:animMotion origin="layout" path="M -1.10101E-6 -2.48898E-6 L 0.00014 -0.5 " pathEditMode="relative" rAng="0" ptsTypes="AA">
                                      <p:cBhvr>
                                        <p:cTn id="8" dur="2000" fill="hold"/>
                                        <p:tgtEl>
                                          <p:spTgt spid="53"/>
                                        </p:tgtEl>
                                        <p:attrNameLst>
                                          <p:attrName>ppt_x</p:attrName>
                                          <p:attrName>ppt_y</p:attrName>
                                        </p:attrNameLst>
                                      </p:cBhvr>
                                      <p:rCtr x="0" y="-2501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FC837"/>
        </a:solidFill>
        <a:effectLst/>
      </p:bgPr>
    </p:bg>
    <p:spTree>
      <p:nvGrpSpPr>
        <p:cNvPr id="1" name="">
          <a:extLst>
            <a:ext uri="{FF2B5EF4-FFF2-40B4-BE49-F238E27FC236}">
              <a16:creationId xmlns:a16="http://schemas.microsoft.com/office/drawing/2014/main" id="{97A15A19-F8A5-8734-111A-6E48271C841C}"/>
            </a:ext>
          </a:extLst>
        </p:cNvPr>
        <p:cNvGrpSpPr/>
        <p:nvPr/>
      </p:nvGrpSpPr>
      <p:grpSpPr>
        <a:xfrm>
          <a:off x="0" y="0"/>
          <a:ext cx="0" cy="0"/>
          <a:chOff x="0" y="0"/>
          <a:chExt cx="0" cy="0"/>
        </a:xfrm>
      </p:grpSpPr>
      <p:sp>
        <p:nvSpPr>
          <p:cNvPr id="3" name="Prostokąt 2">
            <a:extLst>
              <a:ext uri="{FF2B5EF4-FFF2-40B4-BE49-F238E27FC236}">
                <a16:creationId xmlns:a16="http://schemas.microsoft.com/office/drawing/2014/main" id="{938A5EFC-B282-1F5C-DD8B-DE89C4A820DF}"/>
              </a:ext>
            </a:extLst>
          </p:cNvPr>
          <p:cNvSpPr/>
          <p:nvPr/>
        </p:nvSpPr>
        <p:spPr>
          <a:xfrm>
            <a:off x="-396" y="6300427"/>
            <a:ext cx="359964" cy="180776"/>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dane wg stanu na koniec 2024 r., źródło: Polityka Energetyczna Polski do 2040 r.</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sp>
        <p:nvSpPr>
          <p:cNvPr id="2" name="Prostokąt 1">
            <a:extLst>
              <a:ext uri="{FF2B5EF4-FFF2-40B4-BE49-F238E27FC236}">
                <a16:creationId xmlns:a16="http://schemas.microsoft.com/office/drawing/2014/main" id="{5F2F6A7E-77C6-9892-4266-D759DE6925CC}"/>
              </a:ext>
            </a:extLst>
          </p:cNvPr>
          <p:cNvSpPr/>
          <p:nvPr/>
        </p:nvSpPr>
        <p:spPr>
          <a:xfrm>
            <a:off x="360586" y="359445"/>
            <a:ext cx="719138" cy="7200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nchorCtr="0"/>
          <a:lstStyle/>
          <a:p>
            <a:r>
              <a:rPr lang="pl-PL" sz="2400" dirty="0">
                <a:solidFill>
                  <a:schemeClr val="tx1"/>
                </a:solidFill>
                <a:latin typeface="Arial Black" panose="020B0A04020102020204" pitchFamily="34" charset="0"/>
              </a:rPr>
              <a:t>mix energetyczny w Polsce</a:t>
            </a:r>
          </a:p>
          <a:p>
            <a:r>
              <a:rPr lang="pl-PL" sz="1600" b="1" dirty="0">
                <a:solidFill>
                  <a:srgbClr val="666666"/>
                </a:solidFill>
                <a:latin typeface="Arial" panose="020B0604020202020204" pitchFamily="34" charset="0"/>
                <a:cs typeface="Arial" panose="020B0604020202020204" pitchFamily="34" charset="0"/>
              </a:rPr>
              <a:t>w latach 2015-2024 i prognoza do 2040 r.,</a:t>
            </a:r>
          </a:p>
          <a:p>
            <a:r>
              <a:rPr lang="pl-PL" sz="1600" b="1" dirty="0">
                <a:solidFill>
                  <a:srgbClr val="666666"/>
                </a:solidFill>
                <a:latin typeface="Arial" panose="020B0604020202020204" pitchFamily="34" charset="0"/>
                <a:cs typeface="Arial" panose="020B0604020202020204" pitchFamily="34" charset="0"/>
              </a:rPr>
              <a:t>[dane podane w procentach]</a:t>
            </a:r>
          </a:p>
        </p:txBody>
      </p:sp>
      <p:grpSp>
        <p:nvGrpSpPr>
          <p:cNvPr id="49" name="Grupa 48">
            <a:extLst>
              <a:ext uri="{FF2B5EF4-FFF2-40B4-BE49-F238E27FC236}">
                <a16:creationId xmlns:a16="http://schemas.microsoft.com/office/drawing/2014/main" id="{58DB8ED1-C9CB-4A3D-154D-043BD3A2A118}"/>
              </a:ext>
            </a:extLst>
          </p:cNvPr>
          <p:cNvGrpSpPr/>
          <p:nvPr/>
        </p:nvGrpSpPr>
        <p:grpSpPr>
          <a:xfrm>
            <a:off x="1115768" y="1799857"/>
            <a:ext cx="288527" cy="3600450"/>
            <a:chOff x="395153" y="2159937"/>
            <a:chExt cx="288527" cy="3600450"/>
          </a:xfrm>
        </p:grpSpPr>
        <p:sp>
          <p:nvSpPr>
            <p:cNvPr id="45" name="Prostokąt 44">
              <a:extLst>
                <a:ext uri="{FF2B5EF4-FFF2-40B4-BE49-F238E27FC236}">
                  <a16:creationId xmlns:a16="http://schemas.microsoft.com/office/drawing/2014/main" id="{B1DD2805-AE8E-E9AD-DCEA-C22846AB9ABE}"/>
                </a:ext>
              </a:extLst>
            </p:cNvPr>
            <p:cNvSpPr/>
            <p:nvPr/>
          </p:nvSpPr>
          <p:spPr>
            <a:xfrm rot="16200000">
              <a:off x="-1026847" y="4050387"/>
              <a:ext cx="3132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87</a:t>
              </a:r>
            </a:p>
          </p:txBody>
        </p:sp>
        <p:sp>
          <p:nvSpPr>
            <p:cNvPr id="46" name="Prostokąt 45">
              <a:extLst>
                <a:ext uri="{FF2B5EF4-FFF2-40B4-BE49-F238E27FC236}">
                  <a16:creationId xmlns:a16="http://schemas.microsoft.com/office/drawing/2014/main" id="{75D0850F-5183-F1D1-8FDB-3BA5B3CC9305}"/>
                </a:ext>
              </a:extLst>
            </p:cNvPr>
            <p:cNvSpPr/>
            <p:nvPr/>
          </p:nvSpPr>
          <p:spPr>
            <a:xfrm rot="16200000">
              <a:off x="485680" y="2429691"/>
              <a:ext cx="10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600" dirty="0">
                <a:solidFill>
                  <a:schemeClr val="bg1"/>
                </a:solidFill>
                <a:latin typeface="Arial Black" panose="020B0A04020102020204" pitchFamily="34" charset="0"/>
              </a:endParaRPr>
            </a:p>
          </p:txBody>
        </p:sp>
        <p:sp>
          <p:nvSpPr>
            <p:cNvPr id="47" name="Prostokąt 46">
              <a:extLst>
                <a:ext uri="{FF2B5EF4-FFF2-40B4-BE49-F238E27FC236}">
                  <a16:creationId xmlns:a16="http://schemas.microsoft.com/office/drawing/2014/main" id="{38160476-F310-25CF-C626-310C4B227B43}"/>
                </a:ext>
              </a:extLst>
            </p:cNvPr>
            <p:cNvSpPr/>
            <p:nvPr/>
          </p:nvSpPr>
          <p:spPr>
            <a:xfrm rot="16200000">
              <a:off x="359809" y="2195808"/>
              <a:ext cx="359742"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10</a:t>
              </a:r>
            </a:p>
          </p:txBody>
        </p:sp>
      </p:grpSp>
      <p:sp>
        <p:nvSpPr>
          <p:cNvPr id="48" name="Prostokąt 47">
            <a:extLst>
              <a:ext uri="{FF2B5EF4-FFF2-40B4-BE49-F238E27FC236}">
                <a16:creationId xmlns:a16="http://schemas.microsoft.com/office/drawing/2014/main" id="{244C9389-F70B-DE3B-1F15-2662E4A57EA7}"/>
              </a:ext>
            </a:extLst>
          </p:cNvPr>
          <p:cNvSpPr/>
          <p:nvPr/>
        </p:nvSpPr>
        <p:spPr>
          <a:xfrm rot="16200000">
            <a:off x="989764" y="54891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2015</a:t>
            </a:r>
          </a:p>
        </p:txBody>
      </p:sp>
      <p:grpSp>
        <p:nvGrpSpPr>
          <p:cNvPr id="50" name="Grupa 49">
            <a:extLst>
              <a:ext uri="{FF2B5EF4-FFF2-40B4-BE49-F238E27FC236}">
                <a16:creationId xmlns:a16="http://schemas.microsoft.com/office/drawing/2014/main" id="{304965DB-DCF3-8EE4-EC86-4961F773887A}"/>
              </a:ext>
            </a:extLst>
          </p:cNvPr>
          <p:cNvGrpSpPr/>
          <p:nvPr/>
        </p:nvGrpSpPr>
        <p:grpSpPr>
          <a:xfrm>
            <a:off x="1475313" y="1799857"/>
            <a:ext cx="288527" cy="3600450"/>
            <a:chOff x="395153" y="2159937"/>
            <a:chExt cx="288527" cy="3600450"/>
          </a:xfrm>
        </p:grpSpPr>
        <p:sp>
          <p:nvSpPr>
            <p:cNvPr id="51" name="Prostokąt 50">
              <a:extLst>
                <a:ext uri="{FF2B5EF4-FFF2-40B4-BE49-F238E27FC236}">
                  <a16:creationId xmlns:a16="http://schemas.microsoft.com/office/drawing/2014/main" id="{C7FC0C88-B019-B2A6-FCBC-7992701E2DF1}"/>
                </a:ext>
              </a:extLst>
            </p:cNvPr>
            <p:cNvSpPr/>
            <p:nvPr/>
          </p:nvSpPr>
          <p:spPr>
            <a:xfrm rot="16200000">
              <a:off x="-990847" y="4086387"/>
              <a:ext cx="3060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85</a:t>
              </a:r>
            </a:p>
          </p:txBody>
        </p:sp>
        <p:sp>
          <p:nvSpPr>
            <p:cNvPr id="52" name="Prostokąt 51">
              <a:extLst>
                <a:ext uri="{FF2B5EF4-FFF2-40B4-BE49-F238E27FC236}">
                  <a16:creationId xmlns:a16="http://schemas.microsoft.com/office/drawing/2014/main" id="{CB7D9337-5B02-DC0C-8DCE-51CF2093A4EA}"/>
                </a:ext>
              </a:extLst>
            </p:cNvPr>
            <p:cNvSpPr/>
            <p:nvPr/>
          </p:nvSpPr>
          <p:spPr>
            <a:xfrm rot="16200000">
              <a:off x="449680" y="2466027"/>
              <a:ext cx="18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a:t>
              </a:r>
            </a:p>
          </p:txBody>
        </p:sp>
        <p:sp>
          <p:nvSpPr>
            <p:cNvPr id="53" name="Prostokąt 52">
              <a:extLst>
                <a:ext uri="{FF2B5EF4-FFF2-40B4-BE49-F238E27FC236}">
                  <a16:creationId xmlns:a16="http://schemas.microsoft.com/office/drawing/2014/main" id="{D44D8A23-68F8-A109-7C2A-13285CBE916F}"/>
                </a:ext>
              </a:extLst>
            </p:cNvPr>
            <p:cNvSpPr/>
            <p:nvPr/>
          </p:nvSpPr>
          <p:spPr>
            <a:xfrm rot="16200000">
              <a:off x="359809" y="2195808"/>
              <a:ext cx="359742"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10</a:t>
              </a:r>
            </a:p>
          </p:txBody>
        </p:sp>
      </p:grpSp>
      <p:sp>
        <p:nvSpPr>
          <p:cNvPr id="54" name="Prostokąt 53">
            <a:extLst>
              <a:ext uri="{FF2B5EF4-FFF2-40B4-BE49-F238E27FC236}">
                <a16:creationId xmlns:a16="http://schemas.microsoft.com/office/drawing/2014/main" id="{D5FEEA53-24E5-4CE6-AF37-5FF2BA79E5EE}"/>
              </a:ext>
            </a:extLst>
          </p:cNvPr>
          <p:cNvSpPr/>
          <p:nvPr/>
        </p:nvSpPr>
        <p:spPr>
          <a:xfrm rot="16200000">
            <a:off x="134980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2016</a:t>
            </a:r>
          </a:p>
        </p:txBody>
      </p:sp>
      <p:grpSp>
        <p:nvGrpSpPr>
          <p:cNvPr id="55" name="Grupa 54">
            <a:extLst>
              <a:ext uri="{FF2B5EF4-FFF2-40B4-BE49-F238E27FC236}">
                <a16:creationId xmlns:a16="http://schemas.microsoft.com/office/drawing/2014/main" id="{7E3AE91E-F044-E972-13E8-B6138D4DD3A2}"/>
              </a:ext>
            </a:extLst>
          </p:cNvPr>
          <p:cNvGrpSpPr/>
          <p:nvPr/>
        </p:nvGrpSpPr>
        <p:grpSpPr>
          <a:xfrm>
            <a:off x="1835848" y="1799935"/>
            <a:ext cx="288527" cy="3600372"/>
            <a:chOff x="395153" y="2160015"/>
            <a:chExt cx="288527" cy="3600372"/>
          </a:xfrm>
        </p:grpSpPr>
        <p:sp>
          <p:nvSpPr>
            <p:cNvPr id="56" name="Prostokąt 55">
              <a:extLst>
                <a:ext uri="{FF2B5EF4-FFF2-40B4-BE49-F238E27FC236}">
                  <a16:creationId xmlns:a16="http://schemas.microsoft.com/office/drawing/2014/main" id="{BD7688DC-0A68-C5BB-56E3-23CF090BC206}"/>
                </a:ext>
              </a:extLst>
            </p:cNvPr>
            <p:cNvSpPr/>
            <p:nvPr/>
          </p:nvSpPr>
          <p:spPr>
            <a:xfrm rot="16200000">
              <a:off x="-954847" y="4122387"/>
              <a:ext cx="2988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83</a:t>
              </a:r>
            </a:p>
          </p:txBody>
        </p:sp>
        <p:sp>
          <p:nvSpPr>
            <p:cNvPr id="57" name="Prostokąt 56">
              <a:extLst>
                <a:ext uri="{FF2B5EF4-FFF2-40B4-BE49-F238E27FC236}">
                  <a16:creationId xmlns:a16="http://schemas.microsoft.com/office/drawing/2014/main" id="{13C2FBC0-2B72-A2FA-B821-EE9FF2398C4B}"/>
                </a:ext>
              </a:extLst>
            </p:cNvPr>
            <p:cNvSpPr/>
            <p:nvPr/>
          </p:nvSpPr>
          <p:spPr>
            <a:xfrm rot="16200000">
              <a:off x="449680" y="2538035"/>
              <a:ext cx="18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a:t>
              </a:r>
            </a:p>
          </p:txBody>
        </p:sp>
        <p:sp>
          <p:nvSpPr>
            <p:cNvPr id="58" name="Prostokąt 57">
              <a:extLst>
                <a:ext uri="{FF2B5EF4-FFF2-40B4-BE49-F238E27FC236}">
                  <a16:creationId xmlns:a16="http://schemas.microsoft.com/office/drawing/2014/main" id="{FDFDCF6E-954C-FCD7-3892-1CACE5028819}"/>
                </a:ext>
              </a:extLst>
            </p:cNvPr>
            <p:cNvSpPr/>
            <p:nvPr/>
          </p:nvSpPr>
          <p:spPr>
            <a:xfrm rot="16200000">
              <a:off x="323680" y="2232015"/>
              <a:ext cx="43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12</a:t>
              </a:r>
            </a:p>
          </p:txBody>
        </p:sp>
      </p:grpSp>
      <p:sp>
        <p:nvSpPr>
          <p:cNvPr id="59" name="Prostokąt 58">
            <a:extLst>
              <a:ext uri="{FF2B5EF4-FFF2-40B4-BE49-F238E27FC236}">
                <a16:creationId xmlns:a16="http://schemas.microsoft.com/office/drawing/2014/main" id="{D2533877-BE8C-BCE3-B94E-D39DAB41860D}"/>
              </a:ext>
            </a:extLst>
          </p:cNvPr>
          <p:cNvSpPr/>
          <p:nvPr/>
        </p:nvSpPr>
        <p:spPr>
          <a:xfrm rot="16200000">
            <a:off x="1709844" y="54891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2017</a:t>
            </a:r>
          </a:p>
        </p:txBody>
      </p:sp>
      <p:grpSp>
        <p:nvGrpSpPr>
          <p:cNvPr id="60" name="Grupa 59">
            <a:extLst>
              <a:ext uri="{FF2B5EF4-FFF2-40B4-BE49-F238E27FC236}">
                <a16:creationId xmlns:a16="http://schemas.microsoft.com/office/drawing/2014/main" id="{E6D3BE5F-A614-18B2-29E2-DA34A8D219B5}"/>
              </a:ext>
            </a:extLst>
          </p:cNvPr>
          <p:cNvGrpSpPr/>
          <p:nvPr/>
        </p:nvGrpSpPr>
        <p:grpSpPr>
          <a:xfrm>
            <a:off x="2195393" y="1799883"/>
            <a:ext cx="288527" cy="3600424"/>
            <a:chOff x="395153" y="2159963"/>
            <a:chExt cx="288527" cy="3600424"/>
          </a:xfrm>
        </p:grpSpPr>
        <p:sp>
          <p:nvSpPr>
            <p:cNvPr id="61" name="Prostokąt 60">
              <a:extLst>
                <a:ext uri="{FF2B5EF4-FFF2-40B4-BE49-F238E27FC236}">
                  <a16:creationId xmlns:a16="http://schemas.microsoft.com/office/drawing/2014/main" id="{0AD62E6E-B48F-F320-D8C3-8C2CB550D59B}"/>
                </a:ext>
              </a:extLst>
            </p:cNvPr>
            <p:cNvSpPr/>
            <p:nvPr/>
          </p:nvSpPr>
          <p:spPr>
            <a:xfrm rot="16200000">
              <a:off x="-936847" y="4140387"/>
              <a:ext cx="2952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82</a:t>
              </a:r>
            </a:p>
          </p:txBody>
        </p:sp>
        <p:sp>
          <p:nvSpPr>
            <p:cNvPr id="62" name="Prostokąt 61">
              <a:extLst>
                <a:ext uri="{FF2B5EF4-FFF2-40B4-BE49-F238E27FC236}">
                  <a16:creationId xmlns:a16="http://schemas.microsoft.com/office/drawing/2014/main" id="{21F4A1D6-C3B1-1158-9E97-4DA9ABE370EC}"/>
                </a:ext>
              </a:extLst>
            </p:cNvPr>
            <p:cNvSpPr/>
            <p:nvPr/>
          </p:nvSpPr>
          <p:spPr>
            <a:xfrm rot="16200000">
              <a:off x="413680" y="2538020"/>
              <a:ext cx="25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7</a:t>
              </a:r>
            </a:p>
          </p:txBody>
        </p:sp>
        <p:sp>
          <p:nvSpPr>
            <p:cNvPr id="63" name="Prostokąt 62">
              <a:extLst>
                <a:ext uri="{FF2B5EF4-FFF2-40B4-BE49-F238E27FC236}">
                  <a16:creationId xmlns:a16="http://schemas.microsoft.com/office/drawing/2014/main" id="{6B5C38EB-A4EF-9861-62D2-506A6242709F}"/>
                </a:ext>
              </a:extLst>
            </p:cNvPr>
            <p:cNvSpPr/>
            <p:nvPr/>
          </p:nvSpPr>
          <p:spPr>
            <a:xfrm rot="16200000">
              <a:off x="341680" y="2213963"/>
              <a:ext cx="39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11</a:t>
              </a:r>
            </a:p>
          </p:txBody>
        </p:sp>
      </p:grpSp>
      <p:sp>
        <p:nvSpPr>
          <p:cNvPr id="64" name="Prostokąt 63">
            <a:extLst>
              <a:ext uri="{FF2B5EF4-FFF2-40B4-BE49-F238E27FC236}">
                <a16:creationId xmlns:a16="http://schemas.microsoft.com/office/drawing/2014/main" id="{38553EAA-1DBA-FE88-20E1-3AB4249570B0}"/>
              </a:ext>
            </a:extLst>
          </p:cNvPr>
          <p:cNvSpPr/>
          <p:nvPr/>
        </p:nvSpPr>
        <p:spPr>
          <a:xfrm rot="16200000">
            <a:off x="206988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2018</a:t>
            </a:r>
          </a:p>
        </p:txBody>
      </p:sp>
      <p:grpSp>
        <p:nvGrpSpPr>
          <p:cNvPr id="65" name="Grupa 64">
            <a:extLst>
              <a:ext uri="{FF2B5EF4-FFF2-40B4-BE49-F238E27FC236}">
                <a16:creationId xmlns:a16="http://schemas.microsoft.com/office/drawing/2014/main" id="{0692D807-20E5-D337-5DE3-F39FA48D610B}"/>
              </a:ext>
            </a:extLst>
          </p:cNvPr>
          <p:cNvGrpSpPr/>
          <p:nvPr/>
        </p:nvGrpSpPr>
        <p:grpSpPr>
          <a:xfrm>
            <a:off x="2555928" y="1799939"/>
            <a:ext cx="288031" cy="3600368"/>
            <a:chOff x="395103" y="2160019"/>
            <a:chExt cx="288031" cy="3600368"/>
          </a:xfrm>
        </p:grpSpPr>
        <p:sp>
          <p:nvSpPr>
            <p:cNvPr id="66" name="Prostokąt 65">
              <a:extLst>
                <a:ext uri="{FF2B5EF4-FFF2-40B4-BE49-F238E27FC236}">
                  <a16:creationId xmlns:a16="http://schemas.microsoft.com/office/drawing/2014/main" id="{FEE14B60-A17A-3C45-CF11-5927B89DF134}"/>
                </a:ext>
              </a:extLst>
            </p:cNvPr>
            <p:cNvSpPr/>
            <p:nvPr/>
          </p:nvSpPr>
          <p:spPr>
            <a:xfrm rot="16200000">
              <a:off x="-882897" y="4194387"/>
              <a:ext cx="2844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79</a:t>
              </a:r>
            </a:p>
          </p:txBody>
        </p:sp>
        <p:sp>
          <p:nvSpPr>
            <p:cNvPr id="67" name="Prostokąt 66">
              <a:extLst>
                <a:ext uri="{FF2B5EF4-FFF2-40B4-BE49-F238E27FC236}">
                  <a16:creationId xmlns:a16="http://schemas.microsoft.com/office/drawing/2014/main" id="{73B53361-6721-67E8-28F8-7490AF1EDB1B}"/>
                </a:ext>
              </a:extLst>
            </p:cNvPr>
            <p:cNvSpPr/>
            <p:nvPr/>
          </p:nvSpPr>
          <p:spPr>
            <a:xfrm rot="16200000">
              <a:off x="395134" y="2628051"/>
              <a:ext cx="28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8</a:t>
              </a:r>
            </a:p>
          </p:txBody>
        </p:sp>
        <p:sp>
          <p:nvSpPr>
            <p:cNvPr id="68" name="Prostokąt 67">
              <a:extLst>
                <a:ext uri="{FF2B5EF4-FFF2-40B4-BE49-F238E27FC236}">
                  <a16:creationId xmlns:a16="http://schemas.microsoft.com/office/drawing/2014/main" id="{A4E71636-D628-7BED-8BA8-0823EF6A790D}"/>
                </a:ext>
              </a:extLst>
            </p:cNvPr>
            <p:cNvSpPr/>
            <p:nvPr/>
          </p:nvSpPr>
          <p:spPr>
            <a:xfrm rot="16200000">
              <a:off x="305134" y="2250019"/>
              <a:ext cx="468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13</a:t>
              </a:r>
            </a:p>
          </p:txBody>
        </p:sp>
      </p:grpSp>
      <p:sp>
        <p:nvSpPr>
          <p:cNvPr id="69" name="Prostokąt 68">
            <a:extLst>
              <a:ext uri="{FF2B5EF4-FFF2-40B4-BE49-F238E27FC236}">
                <a16:creationId xmlns:a16="http://schemas.microsoft.com/office/drawing/2014/main" id="{1A3B27B7-F6EF-9A79-F01F-BC654E70FDB0}"/>
              </a:ext>
            </a:extLst>
          </p:cNvPr>
          <p:cNvSpPr/>
          <p:nvPr/>
        </p:nvSpPr>
        <p:spPr>
          <a:xfrm rot="16200000">
            <a:off x="242992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2019</a:t>
            </a:r>
          </a:p>
        </p:txBody>
      </p:sp>
      <p:grpSp>
        <p:nvGrpSpPr>
          <p:cNvPr id="70" name="Grupa 69">
            <a:extLst>
              <a:ext uri="{FF2B5EF4-FFF2-40B4-BE49-F238E27FC236}">
                <a16:creationId xmlns:a16="http://schemas.microsoft.com/office/drawing/2014/main" id="{1EA725AA-6A94-3F52-3F42-ECBA20EF15E3}"/>
              </a:ext>
            </a:extLst>
          </p:cNvPr>
          <p:cNvGrpSpPr/>
          <p:nvPr/>
        </p:nvGrpSpPr>
        <p:grpSpPr>
          <a:xfrm>
            <a:off x="2915473" y="1799947"/>
            <a:ext cx="288527" cy="3600360"/>
            <a:chOff x="395153" y="2160027"/>
            <a:chExt cx="288527" cy="3600360"/>
          </a:xfrm>
        </p:grpSpPr>
        <p:sp>
          <p:nvSpPr>
            <p:cNvPr id="71" name="Prostokąt 70">
              <a:extLst>
                <a:ext uri="{FF2B5EF4-FFF2-40B4-BE49-F238E27FC236}">
                  <a16:creationId xmlns:a16="http://schemas.microsoft.com/office/drawing/2014/main" id="{860C20D7-67D0-0A91-AD4C-E06B1AF8955C}"/>
                </a:ext>
              </a:extLst>
            </p:cNvPr>
            <p:cNvSpPr/>
            <p:nvPr/>
          </p:nvSpPr>
          <p:spPr>
            <a:xfrm rot="16200000">
              <a:off x="-810847" y="4266387"/>
              <a:ext cx="2700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75</a:t>
              </a:r>
            </a:p>
          </p:txBody>
        </p:sp>
        <p:sp>
          <p:nvSpPr>
            <p:cNvPr id="72" name="Prostokąt 71">
              <a:extLst>
                <a:ext uri="{FF2B5EF4-FFF2-40B4-BE49-F238E27FC236}">
                  <a16:creationId xmlns:a16="http://schemas.microsoft.com/office/drawing/2014/main" id="{F9392472-024D-329C-77BB-2182ECA0122C}"/>
                </a:ext>
              </a:extLst>
            </p:cNvPr>
            <p:cNvSpPr/>
            <p:nvPr/>
          </p:nvSpPr>
          <p:spPr>
            <a:xfrm rot="16200000">
              <a:off x="359680" y="2736067"/>
              <a:ext cx="36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10</a:t>
              </a:r>
            </a:p>
          </p:txBody>
        </p:sp>
        <p:sp>
          <p:nvSpPr>
            <p:cNvPr id="73" name="Prostokąt 72">
              <a:extLst>
                <a:ext uri="{FF2B5EF4-FFF2-40B4-BE49-F238E27FC236}">
                  <a16:creationId xmlns:a16="http://schemas.microsoft.com/office/drawing/2014/main" id="{36BADF94-DDF6-FF5E-99C0-A9731ED9088F}"/>
                </a:ext>
              </a:extLst>
            </p:cNvPr>
            <p:cNvSpPr/>
            <p:nvPr/>
          </p:nvSpPr>
          <p:spPr>
            <a:xfrm rot="16200000">
              <a:off x="269680" y="2286027"/>
              <a:ext cx="54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15</a:t>
              </a:r>
            </a:p>
          </p:txBody>
        </p:sp>
      </p:grpSp>
      <p:sp>
        <p:nvSpPr>
          <p:cNvPr id="74" name="Prostokąt 73">
            <a:extLst>
              <a:ext uri="{FF2B5EF4-FFF2-40B4-BE49-F238E27FC236}">
                <a16:creationId xmlns:a16="http://schemas.microsoft.com/office/drawing/2014/main" id="{9478B498-9148-E799-E5B9-E5A394C41838}"/>
              </a:ext>
            </a:extLst>
          </p:cNvPr>
          <p:cNvSpPr/>
          <p:nvPr/>
        </p:nvSpPr>
        <p:spPr>
          <a:xfrm rot="16200000">
            <a:off x="278996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2020</a:t>
            </a:r>
          </a:p>
        </p:txBody>
      </p:sp>
      <p:grpSp>
        <p:nvGrpSpPr>
          <p:cNvPr id="75" name="Grupa 74">
            <a:extLst>
              <a:ext uri="{FF2B5EF4-FFF2-40B4-BE49-F238E27FC236}">
                <a16:creationId xmlns:a16="http://schemas.microsoft.com/office/drawing/2014/main" id="{CAB4A87F-6124-F1E5-D254-D43E97B377A9}"/>
              </a:ext>
            </a:extLst>
          </p:cNvPr>
          <p:cNvGrpSpPr/>
          <p:nvPr/>
        </p:nvGrpSpPr>
        <p:grpSpPr>
          <a:xfrm>
            <a:off x="3276008" y="1799947"/>
            <a:ext cx="288527" cy="3600360"/>
            <a:chOff x="395153" y="2160027"/>
            <a:chExt cx="288527" cy="3600360"/>
          </a:xfrm>
        </p:grpSpPr>
        <p:sp>
          <p:nvSpPr>
            <p:cNvPr id="76" name="Prostokąt 75">
              <a:extLst>
                <a:ext uri="{FF2B5EF4-FFF2-40B4-BE49-F238E27FC236}">
                  <a16:creationId xmlns:a16="http://schemas.microsoft.com/office/drawing/2014/main" id="{9EDA4999-A6F3-A6A2-E714-9447242925F8}"/>
                </a:ext>
              </a:extLst>
            </p:cNvPr>
            <p:cNvSpPr/>
            <p:nvPr/>
          </p:nvSpPr>
          <p:spPr>
            <a:xfrm rot="16200000">
              <a:off x="-828847" y="4248387"/>
              <a:ext cx="2736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76</a:t>
              </a:r>
            </a:p>
          </p:txBody>
        </p:sp>
        <p:sp>
          <p:nvSpPr>
            <p:cNvPr id="77" name="Prostokąt 76">
              <a:extLst>
                <a:ext uri="{FF2B5EF4-FFF2-40B4-BE49-F238E27FC236}">
                  <a16:creationId xmlns:a16="http://schemas.microsoft.com/office/drawing/2014/main" id="{FA904090-60BE-5CD1-17BB-F67AB653D1F0}"/>
                </a:ext>
              </a:extLst>
            </p:cNvPr>
            <p:cNvSpPr/>
            <p:nvPr/>
          </p:nvSpPr>
          <p:spPr>
            <a:xfrm rot="16200000">
              <a:off x="377680" y="2718028"/>
              <a:ext cx="32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9</a:t>
              </a:r>
            </a:p>
          </p:txBody>
        </p:sp>
        <p:sp>
          <p:nvSpPr>
            <p:cNvPr id="78" name="Prostokąt 77">
              <a:extLst>
                <a:ext uri="{FF2B5EF4-FFF2-40B4-BE49-F238E27FC236}">
                  <a16:creationId xmlns:a16="http://schemas.microsoft.com/office/drawing/2014/main" id="{3589245F-B4C2-EC3A-E640-C580CE0AEC55}"/>
                </a:ext>
              </a:extLst>
            </p:cNvPr>
            <p:cNvSpPr/>
            <p:nvPr/>
          </p:nvSpPr>
          <p:spPr>
            <a:xfrm rot="16200000">
              <a:off x="269680" y="2286027"/>
              <a:ext cx="54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15</a:t>
              </a:r>
            </a:p>
          </p:txBody>
        </p:sp>
      </p:grpSp>
      <p:sp>
        <p:nvSpPr>
          <p:cNvPr id="79" name="Prostokąt 78">
            <a:extLst>
              <a:ext uri="{FF2B5EF4-FFF2-40B4-BE49-F238E27FC236}">
                <a16:creationId xmlns:a16="http://schemas.microsoft.com/office/drawing/2014/main" id="{789C4E68-F4BD-7DC2-A65D-21F1CDE38C36}"/>
              </a:ext>
            </a:extLst>
          </p:cNvPr>
          <p:cNvSpPr/>
          <p:nvPr/>
        </p:nvSpPr>
        <p:spPr>
          <a:xfrm rot="16200000">
            <a:off x="3150043"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2021</a:t>
            </a:r>
          </a:p>
        </p:txBody>
      </p:sp>
      <p:grpSp>
        <p:nvGrpSpPr>
          <p:cNvPr id="80" name="Grupa 79">
            <a:extLst>
              <a:ext uri="{FF2B5EF4-FFF2-40B4-BE49-F238E27FC236}">
                <a16:creationId xmlns:a16="http://schemas.microsoft.com/office/drawing/2014/main" id="{B4164A4F-E88E-68B7-4BB2-8ACA0C849ABB}"/>
              </a:ext>
            </a:extLst>
          </p:cNvPr>
          <p:cNvGrpSpPr/>
          <p:nvPr/>
        </p:nvGrpSpPr>
        <p:grpSpPr>
          <a:xfrm>
            <a:off x="3636048" y="1799947"/>
            <a:ext cx="288527" cy="3600360"/>
            <a:chOff x="395153" y="2160027"/>
            <a:chExt cx="288527" cy="3600360"/>
          </a:xfrm>
        </p:grpSpPr>
        <p:sp>
          <p:nvSpPr>
            <p:cNvPr id="81" name="Prostokąt 80">
              <a:extLst>
                <a:ext uri="{FF2B5EF4-FFF2-40B4-BE49-F238E27FC236}">
                  <a16:creationId xmlns:a16="http://schemas.microsoft.com/office/drawing/2014/main" id="{455F211B-3D72-34F1-54FF-69C92C6971D3}"/>
                </a:ext>
              </a:extLst>
            </p:cNvPr>
            <p:cNvSpPr/>
            <p:nvPr/>
          </p:nvSpPr>
          <p:spPr>
            <a:xfrm rot="16200000">
              <a:off x="-774847" y="4302387"/>
              <a:ext cx="2628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73</a:t>
              </a:r>
            </a:p>
          </p:txBody>
        </p:sp>
        <p:sp>
          <p:nvSpPr>
            <p:cNvPr id="82" name="Prostokąt 81">
              <a:extLst>
                <a:ext uri="{FF2B5EF4-FFF2-40B4-BE49-F238E27FC236}">
                  <a16:creationId xmlns:a16="http://schemas.microsoft.com/office/drawing/2014/main" id="{3FAA6B9A-49F0-435B-C1D2-FB502BC6E8E2}"/>
                </a:ext>
              </a:extLst>
            </p:cNvPr>
            <p:cNvSpPr/>
            <p:nvPr/>
          </p:nvSpPr>
          <p:spPr>
            <a:xfrm rot="16200000">
              <a:off x="413680" y="2862075"/>
              <a:ext cx="25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7</a:t>
              </a:r>
            </a:p>
          </p:txBody>
        </p:sp>
        <p:sp>
          <p:nvSpPr>
            <p:cNvPr id="83" name="Prostokąt 82">
              <a:extLst>
                <a:ext uri="{FF2B5EF4-FFF2-40B4-BE49-F238E27FC236}">
                  <a16:creationId xmlns:a16="http://schemas.microsoft.com/office/drawing/2014/main" id="{6972F720-590C-5856-69EB-B588E39B0606}"/>
                </a:ext>
              </a:extLst>
            </p:cNvPr>
            <p:cNvSpPr/>
            <p:nvPr/>
          </p:nvSpPr>
          <p:spPr>
            <a:xfrm rot="16200000">
              <a:off x="179670" y="2376037"/>
              <a:ext cx="72002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20</a:t>
              </a:r>
            </a:p>
          </p:txBody>
        </p:sp>
      </p:grpSp>
      <p:sp>
        <p:nvSpPr>
          <p:cNvPr id="84" name="Prostokąt 83">
            <a:extLst>
              <a:ext uri="{FF2B5EF4-FFF2-40B4-BE49-F238E27FC236}">
                <a16:creationId xmlns:a16="http://schemas.microsoft.com/office/drawing/2014/main" id="{C02E4AB9-2E43-FDB3-C00C-01181FACC877}"/>
              </a:ext>
            </a:extLst>
          </p:cNvPr>
          <p:cNvSpPr/>
          <p:nvPr/>
        </p:nvSpPr>
        <p:spPr>
          <a:xfrm rot="16200000">
            <a:off x="351004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2022</a:t>
            </a:r>
          </a:p>
        </p:txBody>
      </p:sp>
      <p:grpSp>
        <p:nvGrpSpPr>
          <p:cNvPr id="85" name="Grupa 84">
            <a:extLst>
              <a:ext uri="{FF2B5EF4-FFF2-40B4-BE49-F238E27FC236}">
                <a16:creationId xmlns:a16="http://schemas.microsoft.com/office/drawing/2014/main" id="{94A88E1F-FA2E-AA7E-AD6C-37090752694C}"/>
              </a:ext>
            </a:extLst>
          </p:cNvPr>
          <p:cNvGrpSpPr/>
          <p:nvPr/>
        </p:nvGrpSpPr>
        <p:grpSpPr>
          <a:xfrm>
            <a:off x="3996088" y="1799947"/>
            <a:ext cx="288527" cy="3600360"/>
            <a:chOff x="395153" y="2160027"/>
            <a:chExt cx="288527" cy="3600360"/>
          </a:xfrm>
        </p:grpSpPr>
        <p:sp>
          <p:nvSpPr>
            <p:cNvPr id="86" name="Prostokąt 85">
              <a:extLst>
                <a:ext uri="{FF2B5EF4-FFF2-40B4-BE49-F238E27FC236}">
                  <a16:creationId xmlns:a16="http://schemas.microsoft.com/office/drawing/2014/main" id="{D018BE1C-55B7-B37D-6D5A-91654A48896F}"/>
                </a:ext>
              </a:extLst>
            </p:cNvPr>
            <p:cNvSpPr/>
            <p:nvPr/>
          </p:nvSpPr>
          <p:spPr>
            <a:xfrm rot="16200000">
              <a:off x="-594847" y="4482387"/>
              <a:ext cx="2268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63</a:t>
              </a:r>
            </a:p>
          </p:txBody>
        </p:sp>
        <p:sp>
          <p:nvSpPr>
            <p:cNvPr id="87" name="Prostokąt 86">
              <a:extLst>
                <a:ext uri="{FF2B5EF4-FFF2-40B4-BE49-F238E27FC236}">
                  <a16:creationId xmlns:a16="http://schemas.microsoft.com/office/drawing/2014/main" id="{B022A0BA-8A22-66DE-ABAE-65AA7526C8ED}"/>
                </a:ext>
              </a:extLst>
            </p:cNvPr>
            <p:cNvSpPr/>
            <p:nvPr/>
          </p:nvSpPr>
          <p:spPr>
            <a:xfrm rot="16200000">
              <a:off x="359680" y="3168115"/>
              <a:ext cx="36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10</a:t>
              </a:r>
            </a:p>
          </p:txBody>
        </p:sp>
        <p:sp>
          <p:nvSpPr>
            <p:cNvPr id="88" name="Prostokąt 87">
              <a:extLst>
                <a:ext uri="{FF2B5EF4-FFF2-40B4-BE49-F238E27FC236}">
                  <a16:creationId xmlns:a16="http://schemas.microsoft.com/office/drawing/2014/main" id="{7C94B9B2-7397-C790-7D6A-A0296BCC1E13}"/>
                </a:ext>
              </a:extLst>
            </p:cNvPr>
            <p:cNvSpPr/>
            <p:nvPr/>
          </p:nvSpPr>
          <p:spPr>
            <a:xfrm rot="16200000">
              <a:off x="53656" y="2502051"/>
              <a:ext cx="972048"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27</a:t>
              </a:r>
            </a:p>
          </p:txBody>
        </p:sp>
      </p:grpSp>
      <p:sp>
        <p:nvSpPr>
          <p:cNvPr id="89" name="Prostokąt 88">
            <a:extLst>
              <a:ext uri="{FF2B5EF4-FFF2-40B4-BE49-F238E27FC236}">
                <a16:creationId xmlns:a16="http://schemas.microsoft.com/office/drawing/2014/main" id="{F2ACA984-D7BB-ADC2-B51C-463E19CD0E41}"/>
              </a:ext>
            </a:extLst>
          </p:cNvPr>
          <p:cNvSpPr/>
          <p:nvPr/>
        </p:nvSpPr>
        <p:spPr>
          <a:xfrm rot="16200000">
            <a:off x="3870084" y="54891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2023</a:t>
            </a:r>
          </a:p>
        </p:txBody>
      </p:sp>
      <p:grpSp>
        <p:nvGrpSpPr>
          <p:cNvPr id="95" name="Grupa 94">
            <a:extLst>
              <a:ext uri="{FF2B5EF4-FFF2-40B4-BE49-F238E27FC236}">
                <a16:creationId xmlns:a16="http://schemas.microsoft.com/office/drawing/2014/main" id="{72A495E9-140E-BB25-BCA2-472C7E2530C6}"/>
              </a:ext>
            </a:extLst>
          </p:cNvPr>
          <p:cNvGrpSpPr/>
          <p:nvPr/>
        </p:nvGrpSpPr>
        <p:grpSpPr>
          <a:xfrm>
            <a:off x="4356128" y="1800006"/>
            <a:ext cx="288032" cy="3600301"/>
            <a:chOff x="395451" y="2160086"/>
            <a:chExt cx="288032" cy="3600301"/>
          </a:xfrm>
        </p:grpSpPr>
        <p:sp>
          <p:nvSpPr>
            <p:cNvPr id="96" name="Prostokąt 95">
              <a:extLst>
                <a:ext uri="{FF2B5EF4-FFF2-40B4-BE49-F238E27FC236}">
                  <a16:creationId xmlns:a16="http://schemas.microsoft.com/office/drawing/2014/main" id="{AE3813C6-D872-233F-E849-585E763A3E84}"/>
                </a:ext>
              </a:extLst>
            </p:cNvPr>
            <p:cNvSpPr/>
            <p:nvPr/>
          </p:nvSpPr>
          <p:spPr>
            <a:xfrm rot="16200000">
              <a:off x="-504549" y="4572387"/>
              <a:ext cx="2088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58</a:t>
              </a:r>
            </a:p>
          </p:txBody>
        </p:sp>
        <p:sp>
          <p:nvSpPr>
            <p:cNvPr id="97" name="Prostokąt 96">
              <a:extLst>
                <a:ext uri="{FF2B5EF4-FFF2-40B4-BE49-F238E27FC236}">
                  <a16:creationId xmlns:a16="http://schemas.microsoft.com/office/drawing/2014/main" id="{BB345699-5E35-F099-9A19-6838844EFDDF}"/>
                </a:ext>
              </a:extLst>
            </p:cNvPr>
            <p:cNvSpPr/>
            <p:nvPr/>
          </p:nvSpPr>
          <p:spPr>
            <a:xfrm rot="16200000">
              <a:off x="323483" y="3312175"/>
              <a:ext cx="43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12</a:t>
              </a:r>
            </a:p>
          </p:txBody>
        </p:sp>
        <p:sp>
          <p:nvSpPr>
            <p:cNvPr id="98" name="Prostokąt 97">
              <a:extLst>
                <a:ext uri="{FF2B5EF4-FFF2-40B4-BE49-F238E27FC236}">
                  <a16:creationId xmlns:a16="http://schemas.microsoft.com/office/drawing/2014/main" id="{9B5D11C7-3031-7893-0662-273A245484EA}"/>
                </a:ext>
              </a:extLst>
            </p:cNvPr>
            <p:cNvSpPr/>
            <p:nvPr/>
          </p:nvSpPr>
          <p:spPr>
            <a:xfrm rot="16200000">
              <a:off x="-517" y="2556086"/>
              <a:ext cx="108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30</a:t>
              </a:r>
            </a:p>
          </p:txBody>
        </p:sp>
      </p:grpSp>
      <p:sp>
        <p:nvSpPr>
          <p:cNvPr id="99" name="Prostokąt 98">
            <a:extLst>
              <a:ext uri="{FF2B5EF4-FFF2-40B4-BE49-F238E27FC236}">
                <a16:creationId xmlns:a16="http://schemas.microsoft.com/office/drawing/2014/main" id="{8E98616F-F4EE-6DC8-15EE-473857FC6D0F}"/>
              </a:ext>
            </a:extLst>
          </p:cNvPr>
          <p:cNvSpPr/>
          <p:nvPr/>
        </p:nvSpPr>
        <p:spPr>
          <a:xfrm rot="16200000">
            <a:off x="423012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2024</a:t>
            </a:r>
          </a:p>
        </p:txBody>
      </p:sp>
      <p:grpSp>
        <p:nvGrpSpPr>
          <p:cNvPr id="100" name="Grupa 99">
            <a:extLst>
              <a:ext uri="{FF2B5EF4-FFF2-40B4-BE49-F238E27FC236}">
                <a16:creationId xmlns:a16="http://schemas.microsoft.com/office/drawing/2014/main" id="{EF077047-65DB-7377-212B-6D244AF2F041}"/>
              </a:ext>
            </a:extLst>
          </p:cNvPr>
          <p:cNvGrpSpPr/>
          <p:nvPr/>
        </p:nvGrpSpPr>
        <p:grpSpPr>
          <a:xfrm>
            <a:off x="4716168" y="1800005"/>
            <a:ext cx="288032" cy="3600302"/>
            <a:chOff x="395451" y="2160085"/>
            <a:chExt cx="288032" cy="3600302"/>
          </a:xfrm>
        </p:grpSpPr>
        <p:sp>
          <p:nvSpPr>
            <p:cNvPr id="101" name="Prostokąt 100">
              <a:extLst>
                <a:ext uri="{FF2B5EF4-FFF2-40B4-BE49-F238E27FC236}">
                  <a16:creationId xmlns:a16="http://schemas.microsoft.com/office/drawing/2014/main" id="{636BE653-70DA-885F-80C0-2FF7EA2E7D25}"/>
                </a:ext>
              </a:extLst>
            </p:cNvPr>
            <p:cNvSpPr/>
            <p:nvPr/>
          </p:nvSpPr>
          <p:spPr>
            <a:xfrm rot="16200000">
              <a:off x="-450549" y="4626387"/>
              <a:ext cx="1980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55</a:t>
              </a:r>
            </a:p>
          </p:txBody>
        </p:sp>
        <p:sp>
          <p:nvSpPr>
            <p:cNvPr id="102" name="Prostokąt 101">
              <a:extLst>
                <a:ext uri="{FF2B5EF4-FFF2-40B4-BE49-F238E27FC236}">
                  <a16:creationId xmlns:a16="http://schemas.microsoft.com/office/drawing/2014/main" id="{2F325DE8-E635-F824-A970-72DDA0F80AFD}"/>
                </a:ext>
              </a:extLst>
            </p:cNvPr>
            <p:cNvSpPr/>
            <p:nvPr/>
          </p:nvSpPr>
          <p:spPr>
            <a:xfrm rot="16200000">
              <a:off x="323483" y="3420147"/>
              <a:ext cx="43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12</a:t>
              </a:r>
            </a:p>
          </p:txBody>
        </p:sp>
        <p:sp>
          <p:nvSpPr>
            <p:cNvPr id="103" name="Prostokąt 102">
              <a:extLst>
                <a:ext uri="{FF2B5EF4-FFF2-40B4-BE49-F238E27FC236}">
                  <a16:creationId xmlns:a16="http://schemas.microsoft.com/office/drawing/2014/main" id="{9CC1C9B5-6C7F-EF74-5DD2-668CDF7F9DB6}"/>
                </a:ext>
              </a:extLst>
            </p:cNvPr>
            <p:cNvSpPr/>
            <p:nvPr/>
          </p:nvSpPr>
          <p:spPr>
            <a:xfrm rot="16200000">
              <a:off x="-54524" y="2610092"/>
              <a:ext cx="1188013"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33</a:t>
              </a:r>
            </a:p>
          </p:txBody>
        </p:sp>
      </p:grpSp>
      <p:sp>
        <p:nvSpPr>
          <p:cNvPr id="104" name="Prostokąt 103">
            <a:extLst>
              <a:ext uri="{FF2B5EF4-FFF2-40B4-BE49-F238E27FC236}">
                <a16:creationId xmlns:a16="http://schemas.microsoft.com/office/drawing/2014/main" id="{E6E4D976-80E8-7506-CD57-801D2125F4E3}"/>
              </a:ext>
            </a:extLst>
          </p:cNvPr>
          <p:cNvSpPr/>
          <p:nvPr/>
        </p:nvSpPr>
        <p:spPr>
          <a:xfrm rot="16200000">
            <a:off x="4590164" y="54891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2025</a:t>
            </a:r>
          </a:p>
        </p:txBody>
      </p:sp>
      <p:grpSp>
        <p:nvGrpSpPr>
          <p:cNvPr id="105" name="Grupa 104">
            <a:extLst>
              <a:ext uri="{FF2B5EF4-FFF2-40B4-BE49-F238E27FC236}">
                <a16:creationId xmlns:a16="http://schemas.microsoft.com/office/drawing/2014/main" id="{4E31ACC5-074D-67AF-F080-F3D0C4BF3E5B}"/>
              </a:ext>
            </a:extLst>
          </p:cNvPr>
          <p:cNvGrpSpPr/>
          <p:nvPr/>
        </p:nvGrpSpPr>
        <p:grpSpPr>
          <a:xfrm>
            <a:off x="5076208" y="1800005"/>
            <a:ext cx="288032" cy="3600302"/>
            <a:chOff x="395451" y="2160085"/>
            <a:chExt cx="288032" cy="3600302"/>
          </a:xfrm>
        </p:grpSpPr>
        <p:sp>
          <p:nvSpPr>
            <p:cNvPr id="106" name="Prostokąt 105">
              <a:extLst>
                <a:ext uri="{FF2B5EF4-FFF2-40B4-BE49-F238E27FC236}">
                  <a16:creationId xmlns:a16="http://schemas.microsoft.com/office/drawing/2014/main" id="{C8AD1B0D-F7BE-2768-771C-655CAD6D8248}"/>
                </a:ext>
              </a:extLst>
            </p:cNvPr>
            <p:cNvSpPr/>
            <p:nvPr/>
          </p:nvSpPr>
          <p:spPr>
            <a:xfrm rot="16200000">
              <a:off x="-396549" y="4680387"/>
              <a:ext cx="1872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52</a:t>
              </a:r>
            </a:p>
          </p:txBody>
        </p:sp>
        <p:sp>
          <p:nvSpPr>
            <p:cNvPr id="107" name="Prostokąt 106">
              <a:extLst>
                <a:ext uri="{FF2B5EF4-FFF2-40B4-BE49-F238E27FC236}">
                  <a16:creationId xmlns:a16="http://schemas.microsoft.com/office/drawing/2014/main" id="{0D436968-6DBA-A85E-CEBC-F79B2650CFBD}"/>
                </a:ext>
              </a:extLst>
            </p:cNvPr>
            <p:cNvSpPr/>
            <p:nvPr/>
          </p:nvSpPr>
          <p:spPr>
            <a:xfrm rot="16200000">
              <a:off x="323483" y="3528159"/>
              <a:ext cx="43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12</a:t>
              </a:r>
            </a:p>
          </p:txBody>
        </p:sp>
        <p:sp>
          <p:nvSpPr>
            <p:cNvPr id="108" name="Prostokąt 107">
              <a:extLst>
                <a:ext uri="{FF2B5EF4-FFF2-40B4-BE49-F238E27FC236}">
                  <a16:creationId xmlns:a16="http://schemas.microsoft.com/office/drawing/2014/main" id="{A25B38B1-6B69-0D7E-9AC4-54C0416FEE4C}"/>
                </a:ext>
              </a:extLst>
            </p:cNvPr>
            <p:cNvSpPr/>
            <p:nvPr/>
          </p:nvSpPr>
          <p:spPr>
            <a:xfrm rot="16200000">
              <a:off x="-108530" y="2664098"/>
              <a:ext cx="1296025"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36</a:t>
              </a:r>
            </a:p>
          </p:txBody>
        </p:sp>
      </p:grpSp>
      <p:sp>
        <p:nvSpPr>
          <p:cNvPr id="109" name="Prostokąt 108">
            <a:extLst>
              <a:ext uri="{FF2B5EF4-FFF2-40B4-BE49-F238E27FC236}">
                <a16:creationId xmlns:a16="http://schemas.microsoft.com/office/drawing/2014/main" id="{A2160B33-EEA2-6367-8189-82551D7BAE63}"/>
              </a:ext>
            </a:extLst>
          </p:cNvPr>
          <p:cNvSpPr/>
          <p:nvPr/>
        </p:nvSpPr>
        <p:spPr>
          <a:xfrm rot="16200000">
            <a:off x="495020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2026</a:t>
            </a:r>
          </a:p>
        </p:txBody>
      </p:sp>
      <p:grpSp>
        <p:nvGrpSpPr>
          <p:cNvPr id="110" name="Grupa 109">
            <a:extLst>
              <a:ext uri="{FF2B5EF4-FFF2-40B4-BE49-F238E27FC236}">
                <a16:creationId xmlns:a16="http://schemas.microsoft.com/office/drawing/2014/main" id="{9F3677C0-B129-41E5-1F73-924ACC4828C6}"/>
              </a:ext>
            </a:extLst>
          </p:cNvPr>
          <p:cNvGrpSpPr/>
          <p:nvPr/>
        </p:nvGrpSpPr>
        <p:grpSpPr>
          <a:xfrm>
            <a:off x="5436248" y="1800005"/>
            <a:ext cx="288032" cy="3600302"/>
            <a:chOff x="395451" y="2160085"/>
            <a:chExt cx="288032" cy="3600302"/>
          </a:xfrm>
        </p:grpSpPr>
        <p:sp>
          <p:nvSpPr>
            <p:cNvPr id="111" name="Prostokąt 110">
              <a:extLst>
                <a:ext uri="{FF2B5EF4-FFF2-40B4-BE49-F238E27FC236}">
                  <a16:creationId xmlns:a16="http://schemas.microsoft.com/office/drawing/2014/main" id="{AE862251-EB70-B6AF-79DC-E72F1D2AB8E6}"/>
                </a:ext>
              </a:extLst>
            </p:cNvPr>
            <p:cNvSpPr/>
            <p:nvPr/>
          </p:nvSpPr>
          <p:spPr>
            <a:xfrm rot="16200000">
              <a:off x="-324549" y="4752387"/>
              <a:ext cx="1728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48</a:t>
              </a:r>
            </a:p>
          </p:txBody>
        </p:sp>
        <p:sp>
          <p:nvSpPr>
            <p:cNvPr id="112" name="Prostokąt 111">
              <a:extLst>
                <a:ext uri="{FF2B5EF4-FFF2-40B4-BE49-F238E27FC236}">
                  <a16:creationId xmlns:a16="http://schemas.microsoft.com/office/drawing/2014/main" id="{819A2551-EF27-325A-7FBB-4D707FD84BB1}"/>
                </a:ext>
              </a:extLst>
            </p:cNvPr>
            <p:cNvSpPr/>
            <p:nvPr/>
          </p:nvSpPr>
          <p:spPr>
            <a:xfrm rot="16200000">
              <a:off x="305483" y="3654175"/>
              <a:ext cx="46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13</a:t>
              </a:r>
            </a:p>
          </p:txBody>
        </p:sp>
        <p:sp>
          <p:nvSpPr>
            <p:cNvPr id="113" name="Prostokąt 112">
              <a:extLst>
                <a:ext uri="{FF2B5EF4-FFF2-40B4-BE49-F238E27FC236}">
                  <a16:creationId xmlns:a16="http://schemas.microsoft.com/office/drawing/2014/main" id="{9D1E6CA7-7379-C984-D6B2-5B9A67854558}"/>
                </a:ext>
              </a:extLst>
            </p:cNvPr>
            <p:cNvSpPr/>
            <p:nvPr/>
          </p:nvSpPr>
          <p:spPr>
            <a:xfrm rot="16200000">
              <a:off x="-162536" y="2718104"/>
              <a:ext cx="1404037"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39</a:t>
              </a:r>
            </a:p>
          </p:txBody>
        </p:sp>
      </p:grpSp>
      <p:sp>
        <p:nvSpPr>
          <p:cNvPr id="114" name="Prostokąt 113">
            <a:extLst>
              <a:ext uri="{FF2B5EF4-FFF2-40B4-BE49-F238E27FC236}">
                <a16:creationId xmlns:a16="http://schemas.microsoft.com/office/drawing/2014/main" id="{4198F510-C41F-DF89-EA5E-9808279F75CE}"/>
              </a:ext>
            </a:extLst>
          </p:cNvPr>
          <p:cNvSpPr/>
          <p:nvPr/>
        </p:nvSpPr>
        <p:spPr>
          <a:xfrm rot="16200000">
            <a:off x="531024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2027</a:t>
            </a:r>
          </a:p>
        </p:txBody>
      </p:sp>
      <p:grpSp>
        <p:nvGrpSpPr>
          <p:cNvPr id="115" name="Grupa 114">
            <a:extLst>
              <a:ext uri="{FF2B5EF4-FFF2-40B4-BE49-F238E27FC236}">
                <a16:creationId xmlns:a16="http://schemas.microsoft.com/office/drawing/2014/main" id="{A4D36810-D4BB-5701-BD26-A35F8BF20466}"/>
              </a:ext>
            </a:extLst>
          </p:cNvPr>
          <p:cNvGrpSpPr/>
          <p:nvPr/>
        </p:nvGrpSpPr>
        <p:grpSpPr>
          <a:xfrm>
            <a:off x="5796288" y="1799887"/>
            <a:ext cx="288032" cy="3600301"/>
            <a:chOff x="395451" y="2160086"/>
            <a:chExt cx="288032" cy="3600301"/>
          </a:xfrm>
        </p:grpSpPr>
        <p:sp>
          <p:nvSpPr>
            <p:cNvPr id="116" name="Prostokąt 115">
              <a:extLst>
                <a:ext uri="{FF2B5EF4-FFF2-40B4-BE49-F238E27FC236}">
                  <a16:creationId xmlns:a16="http://schemas.microsoft.com/office/drawing/2014/main" id="{64985837-3A81-412A-3575-64DB96E96BE1}"/>
                </a:ext>
              </a:extLst>
            </p:cNvPr>
            <p:cNvSpPr/>
            <p:nvPr/>
          </p:nvSpPr>
          <p:spPr>
            <a:xfrm rot="16200000">
              <a:off x="-270549" y="4806387"/>
              <a:ext cx="1620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45</a:t>
              </a:r>
            </a:p>
          </p:txBody>
        </p:sp>
        <p:sp>
          <p:nvSpPr>
            <p:cNvPr id="117" name="Prostokąt 116">
              <a:extLst>
                <a:ext uri="{FF2B5EF4-FFF2-40B4-BE49-F238E27FC236}">
                  <a16:creationId xmlns:a16="http://schemas.microsoft.com/office/drawing/2014/main" id="{120FFA60-EC23-D506-7B3B-BF31153303A1}"/>
                </a:ext>
              </a:extLst>
            </p:cNvPr>
            <p:cNvSpPr/>
            <p:nvPr/>
          </p:nvSpPr>
          <p:spPr>
            <a:xfrm rot="16200000">
              <a:off x="305483" y="3762306"/>
              <a:ext cx="46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13</a:t>
              </a:r>
            </a:p>
          </p:txBody>
        </p:sp>
        <p:sp>
          <p:nvSpPr>
            <p:cNvPr id="118" name="Prostokąt 117">
              <a:extLst>
                <a:ext uri="{FF2B5EF4-FFF2-40B4-BE49-F238E27FC236}">
                  <a16:creationId xmlns:a16="http://schemas.microsoft.com/office/drawing/2014/main" id="{2E80A8C7-0B76-6BD2-1698-75C9E2D460DB}"/>
                </a:ext>
              </a:extLst>
            </p:cNvPr>
            <p:cNvSpPr/>
            <p:nvPr/>
          </p:nvSpPr>
          <p:spPr>
            <a:xfrm rot="16200000">
              <a:off x="-216601" y="2772170"/>
              <a:ext cx="1512168"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42</a:t>
              </a:r>
            </a:p>
          </p:txBody>
        </p:sp>
      </p:grpSp>
      <p:sp>
        <p:nvSpPr>
          <p:cNvPr id="119" name="Prostokąt 118">
            <a:extLst>
              <a:ext uri="{FF2B5EF4-FFF2-40B4-BE49-F238E27FC236}">
                <a16:creationId xmlns:a16="http://schemas.microsoft.com/office/drawing/2014/main" id="{F366B442-FC30-B326-6A14-47B004E9FFF1}"/>
              </a:ext>
            </a:extLst>
          </p:cNvPr>
          <p:cNvSpPr/>
          <p:nvPr/>
        </p:nvSpPr>
        <p:spPr>
          <a:xfrm rot="16200000">
            <a:off x="5670323"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2028</a:t>
            </a:r>
          </a:p>
        </p:txBody>
      </p:sp>
      <p:grpSp>
        <p:nvGrpSpPr>
          <p:cNvPr id="120" name="Grupa 119">
            <a:extLst>
              <a:ext uri="{FF2B5EF4-FFF2-40B4-BE49-F238E27FC236}">
                <a16:creationId xmlns:a16="http://schemas.microsoft.com/office/drawing/2014/main" id="{F8F43541-55FD-CB49-75F7-79C8C208D84D}"/>
              </a:ext>
            </a:extLst>
          </p:cNvPr>
          <p:cNvGrpSpPr/>
          <p:nvPr/>
        </p:nvGrpSpPr>
        <p:grpSpPr>
          <a:xfrm>
            <a:off x="6156328" y="1800005"/>
            <a:ext cx="288032" cy="3600282"/>
            <a:chOff x="395451" y="2160085"/>
            <a:chExt cx="288032" cy="3600282"/>
          </a:xfrm>
        </p:grpSpPr>
        <p:sp>
          <p:nvSpPr>
            <p:cNvPr id="121" name="Prostokąt 120">
              <a:extLst>
                <a:ext uri="{FF2B5EF4-FFF2-40B4-BE49-F238E27FC236}">
                  <a16:creationId xmlns:a16="http://schemas.microsoft.com/office/drawing/2014/main" id="{0B751D2C-8B0D-1264-3D88-820540CD542A}"/>
                </a:ext>
              </a:extLst>
            </p:cNvPr>
            <p:cNvSpPr/>
            <p:nvPr/>
          </p:nvSpPr>
          <p:spPr>
            <a:xfrm rot="16200000">
              <a:off x="-198549" y="4878367"/>
              <a:ext cx="1476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41</a:t>
              </a:r>
            </a:p>
          </p:txBody>
        </p:sp>
        <p:sp>
          <p:nvSpPr>
            <p:cNvPr id="122" name="Prostokąt 121">
              <a:extLst>
                <a:ext uri="{FF2B5EF4-FFF2-40B4-BE49-F238E27FC236}">
                  <a16:creationId xmlns:a16="http://schemas.microsoft.com/office/drawing/2014/main" id="{94F77674-0535-5A5E-2D45-5F2E3D1E3E93}"/>
                </a:ext>
              </a:extLst>
            </p:cNvPr>
            <p:cNvSpPr/>
            <p:nvPr/>
          </p:nvSpPr>
          <p:spPr>
            <a:xfrm rot="16200000">
              <a:off x="287483" y="3888148"/>
              <a:ext cx="50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14</a:t>
              </a:r>
            </a:p>
          </p:txBody>
        </p:sp>
        <p:sp>
          <p:nvSpPr>
            <p:cNvPr id="123" name="Prostokąt 122">
              <a:extLst>
                <a:ext uri="{FF2B5EF4-FFF2-40B4-BE49-F238E27FC236}">
                  <a16:creationId xmlns:a16="http://schemas.microsoft.com/office/drawing/2014/main" id="{FE6CC2D5-81A8-65CC-0A41-C06BFAAFE5D6}"/>
                </a:ext>
              </a:extLst>
            </p:cNvPr>
            <p:cNvSpPr/>
            <p:nvPr/>
          </p:nvSpPr>
          <p:spPr>
            <a:xfrm rot="16200000">
              <a:off x="-270548" y="2826116"/>
              <a:ext cx="1620061"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45</a:t>
              </a:r>
            </a:p>
          </p:txBody>
        </p:sp>
      </p:grpSp>
      <p:sp>
        <p:nvSpPr>
          <p:cNvPr id="124" name="Prostokąt 123">
            <a:extLst>
              <a:ext uri="{FF2B5EF4-FFF2-40B4-BE49-F238E27FC236}">
                <a16:creationId xmlns:a16="http://schemas.microsoft.com/office/drawing/2014/main" id="{A5946B28-3F85-88D2-8688-2E9F220B90DE}"/>
              </a:ext>
            </a:extLst>
          </p:cNvPr>
          <p:cNvSpPr/>
          <p:nvPr/>
        </p:nvSpPr>
        <p:spPr>
          <a:xfrm rot="16200000">
            <a:off x="603032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2029</a:t>
            </a:r>
          </a:p>
        </p:txBody>
      </p:sp>
      <p:grpSp>
        <p:nvGrpSpPr>
          <p:cNvPr id="125" name="Grupa 124">
            <a:extLst>
              <a:ext uri="{FF2B5EF4-FFF2-40B4-BE49-F238E27FC236}">
                <a16:creationId xmlns:a16="http://schemas.microsoft.com/office/drawing/2014/main" id="{246903EA-3B21-01F2-5B67-470DF75864D8}"/>
              </a:ext>
            </a:extLst>
          </p:cNvPr>
          <p:cNvGrpSpPr/>
          <p:nvPr/>
        </p:nvGrpSpPr>
        <p:grpSpPr>
          <a:xfrm>
            <a:off x="6514754" y="1799887"/>
            <a:ext cx="289646" cy="3600278"/>
            <a:chOff x="393837" y="2160086"/>
            <a:chExt cx="289646" cy="3600278"/>
          </a:xfrm>
        </p:grpSpPr>
        <p:sp>
          <p:nvSpPr>
            <p:cNvPr id="126" name="Prostokąt 125">
              <a:extLst>
                <a:ext uri="{FF2B5EF4-FFF2-40B4-BE49-F238E27FC236}">
                  <a16:creationId xmlns:a16="http://schemas.microsoft.com/office/drawing/2014/main" id="{B4B1477B-FF4A-03C1-4E45-7862B6BFB67D}"/>
                </a:ext>
              </a:extLst>
            </p:cNvPr>
            <p:cNvSpPr/>
            <p:nvPr/>
          </p:nvSpPr>
          <p:spPr>
            <a:xfrm rot="16200000">
              <a:off x="-108549" y="4932220"/>
              <a:ext cx="1296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36</a:t>
              </a:r>
            </a:p>
          </p:txBody>
        </p:sp>
        <p:sp>
          <p:nvSpPr>
            <p:cNvPr id="127" name="Prostokąt 126">
              <a:extLst>
                <a:ext uri="{FF2B5EF4-FFF2-40B4-BE49-F238E27FC236}">
                  <a16:creationId xmlns:a16="http://schemas.microsoft.com/office/drawing/2014/main" id="{2F3A0F36-2B48-F72A-9167-9815B8A4E174}"/>
                </a:ext>
              </a:extLst>
            </p:cNvPr>
            <p:cNvSpPr/>
            <p:nvPr/>
          </p:nvSpPr>
          <p:spPr>
            <a:xfrm rot="16200000">
              <a:off x="269483" y="4014338"/>
              <a:ext cx="54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15</a:t>
              </a:r>
            </a:p>
          </p:txBody>
        </p:sp>
        <p:sp>
          <p:nvSpPr>
            <p:cNvPr id="128" name="Prostokąt 127">
              <a:extLst>
                <a:ext uri="{FF2B5EF4-FFF2-40B4-BE49-F238E27FC236}">
                  <a16:creationId xmlns:a16="http://schemas.microsoft.com/office/drawing/2014/main" id="{3D9205FC-CAC2-27C1-3D32-8BD6286ECE0C}"/>
                </a:ext>
              </a:extLst>
            </p:cNvPr>
            <p:cNvSpPr/>
            <p:nvPr/>
          </p:nvSpPr>
          <p:spPr>
            <a:xfrm rot="16200000">
              <a:off x="-324613" y="2880182"/>
              <a:ext cx="1728192"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48</a:t>
              </a:r>
            </a:p>
          </p:txBody>
        </p:sp>
        <p:sp>
          <p:nvSpPr>
            <p:cNvPr id="135" name="Prostokąt 134">
              <a:extLst>
                <a:ext uri="{FF2B5EF4-FFF2-40B4-BE49-F238E27FC236}">
                  <a16:creationId xmlns:a16="http://schemas.microsoft.com/office/drawing/2014/main" id="{B4649DF8-96C2-1036-02E4-1F9346FBD4CC}"/>
                </a:ext>
              </a:extLst>
            </p:cNvPr>
            <p:cNvSpPr/>
            <p:nvPr/>
          </p:nvSpPr>
          <p:spPr>
            <a:xfrm rot="16200000">
              <a:off x="519837" y="5598364"/>
              <a:ext cx="36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600" dirty="0">
                <a:latin typeface="Arial Black" panose="020B0A04020102020204" pitchFamily="34" charset="0"/>
              </a:endParaRPr>
            </a:p>
          </p:txBody>
        </p:sp>
      </p:grpSp>
      <p:sp>
        <p:nvSpPr>
          <p:cNvPr id="129" name="Prostokąt 128">
            <a:extLst>
              <a:ext uri="{FF2B5EF4-FFF2-40B4-BE49-F238E27FC236}">
                <a16:creationId xmlns:a16="http://schemas.microsoft.com/office/drawing/2014/main" id="{78EBBE65-1EFA-FE69-715F-F39CC9E70226}"/>
              </a:ext>
            </a:extLst>
          </p:cNvPr>
          <p:cNvSpPr/>
          <p:nvPr/>
        </p:nvSpPr>
        <p:spPr>
          <a:xfrm rot="16200000">
            <a:off x="639036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2030</a:t>
            </a:r>
          </a:p>
        </p:txBody>
      </p:sp>
      <p:sp>
        <p:nvSpPr>
          <p:cNvPr id="134" name="Prostokąt 133">
            <a:extLst>
              <a:ext uri="{FF2B5EF4-FFF2-40B4-BE49-F238E27FC236}">
                <a16:creationId xmlns:a16="http://schemas.microsoft.com/office/drawing/2014/main" id="{3BF322F4-E5A3-4294-841B-BD458AB9BFB9}"/>
              </a:ext>
            </a:extLst>
          </p:cNvPr>
          <p:cNvSpPr/>
          <p:nvPr/>
        </p:nvSpPr>
        <p:spPr>
          <a:xfrm rot="16200000">
            <a:off x="675040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2031</a:t>
            </a:r>
          </a:p>
        </p:txBody>
      </p:sp>
      <p:grpSp>
        <p:nvGrpSpPr>
          <p:cNvPr id="136" name="Grupa 135">
            <a:extLst>
              <a:ext uri="{FF2B5EF4-FFF2-40B4-BE49-F238E27FC236}">
                <a16:creationId xmlns:a16="http://schemas.microsoft.com/office/drawing/2014/main" id="{8FA6D929-BC60-7C23-81FB-8A67023E274E}"/>
              </a:ext>
            </a:extLst>
          </p:cNvPr>
          <p:cNvGrpSpPr/>
          <p:nvPr/>
        </p:nvGrpSpPr>
        <p:grpSpPr>
          <a:xfrm>
            <a:off x="6876408" y="1799887"/>
            <a:ext cx="289646" cy="3600278"/>
            <a:chOff x="393837" y="2160086"/>
            <a:chExt cx="289646" cy="3600278"/>
          </a:xfrm>
        </p:grpSpPr>
        <p:sp>
          <p:nvSpPr>
            <p:cNvPr id="137" name="Prostokąt 136">
              <a:extLst>
                <a:ext uri="{FF2B5EF4-FFF2-40B4-BE49-F238E27FC236}">
                  <a16:creationId xmlns:a16="http://schemas.microsoft.com/office/drawing/2014/main" id="{869194FD-4F1D-50B6-C3F4-1A0CDF002E06}"/>
                </a:ext>
              </a:extLst>
            </p:cNvPr>
            <p:cNvSpPr/>
            <p:nvPr/>
          </p:nvSpPr>
          <p:spPr>
            <a:xfrm rot="16200000">
              <a:off x="-72549" y="4932478"/>
              <a:ext cx="1224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34</a:t>
              </a:r>
            </a:p>
          </p:txBody>
        </p:sp>
        <p:sp>
          <p:nvSpPr>
            <p:cNvPr id="138" name="Prostokąt 137">
              <a:extLst>
                <a:ext uri="{FF2B5EF4-FFF2-40B4-BE49-F238E27FC236}">
                  <a16:creationId xmlns:a16="http://schemas.microsoft.com/office/drawing/2014/main" id="{43EDE2BB-73ED-3297-764A-C8B2B937EC8F}"/>
                </a:ext>
              </a:extLst>
            </p:cNvPr>
            <p:cNvSpPr/>
            <p:nvPr/>
          </p:nvSpPr>
          <p:spPr>
            <a:xfrm rot="16200000">
              <a:off x="269483" y="4050342"/>
              <a:ext cx="54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15</a:t>
              </a:r>
            </a:p>
          </p:txBody>
        </p:sp>
        <p:sp>
          <p:nvSpPr>
            <p:cNvPr id="139" name="Prostokąt 138">
              <a:extLst>
                <a:ext uri="{FF2B5EF4-FFF2-40B4-BE49-F238E27FC236}">
                  <a16:creationId xmlns:a16="http://schemas.microsoft.com/office/drawing/2014/main" id="{54129ED5-017E-A9AB-4139-49AE798596CA}"/>
                </a:ext>
              </a:extLst>
            </p:cNvPr>
            <p:cNvSpPr/>
            <p:nvPr/>
          </p:nvSpPr>
          <p:spPr>
            <a:xfrm rot="16200000">
              <a:off x="-342615" y="2898184"/>
              <a:ext cx="1764196"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49</a:t>
              </a:r>
            </a:p>
          </p:txBody>
        </p:sp>
        <p:sp>
          <p:nvSpPr>
            <p:cNvPr id="140" name="Prostokąt 139">
              <a:extLst>
                <a:ext uri="{FF2B5EF4-FFF2-40B4-BE49-F238E27FC236}">
                  <a16:creationId xmlns:a16="http://schemas.microsoft.com/office/drawing/2014/main" id="{D6535B91-F1BE-2EDE-1319-FF87CE7B7F92}"/>
                </a:ext>
              </a:extLst>
            </p:cNvPr>
            <p:cNvSpPr/>
            <p:nvPr/>
          </p:nvSpPr>
          <p:spPr>
            <a:xfrm rot="16200000">
              <a:off x="501837" y="5580364"/>
              <a:ext cx="72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600" dirty="0">
                <a:latin typeface="Arial Black" panose="020B0A04020102020204" pitchFamily="34" charset="0"/>
              </a:endParaRPr>
            </a:p>
          </p:txBody>
        </p:sp>
      </p:grpSp>
      <p:sp>
        <p:nvSpPr>
          <p:cNvPr id="141" name="Prostokąt 140">
            <a:extLst>
              <a:ext uri="{FF2B5EF4-FFF2-40B4-BE49-F238E27FC236}">
                <a16:creationId xmlns:a16="http://schemas.microsoft.com/office/drawing/2014/main" id="{6E803304-63B0-A6C1-0016-7445248672E9}"/>
              </a:ext>
            </a:extLst>
          </p:cNvPr>
          <p:cNvSpPr/>
          <p:nvPr/>
        </p:nvSpPr>
        <p:spPr>
          <a:xfrm rot="16200000">
            <a:off x="711044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2032</a:t>
            </a:r>
          </a:p>
        </p:txBody>
      </p:sp>
      <p:grpSp>
        <p:nvGrpSpPr>
          <p:cNvPr id="142" name="Grupa 141">
            <a:extLst>
              <a:ext uri="{FF2B5EF4-FFF2-40B4-BE49-F238E27FC236}">
                <a16:creationId xmlns:a16="http://schemas.microsoft.com/office/drawing/2014/main" id="{E772B03D-FD9C-857A-9875-3EABE99E272F}"/>
              </a:ext>
            </a:extLst>
          </p:cNvPr>
          <p:cNvGrpSpPr/>
          <p:nvPr/>
        </p:nvGrpSpPr>
        <p:grpSpPr>
          <a:xfrm>
            <a:off x="7234834" y="1799887"/>
            <a:ext cx="289646" cy="3600278"/>
            <a:chOff x="393837" y="2160086"/>
            <a:chExt cx="289646" cy="3600278"/>
          </a:xfrm>
        </p:grpSpPr>
        <p:sp>
          <p:nvSpPr>
            <p:cNvPr id="143" name="Prostokąt 142">
              <a:extLst>
                <a:ext uri="{FF2B5EF4-FFF2-40B4-BE49-F238E27FC236}">
                  <a16:creationId xmlns:a16="http://schemas.microsoft.com/office/drawing/2014/main" id="{A3A1B1C3-449B-F33B-9620-F3CA056C8445}"/>
                </a:ext>
              </a:extLst>
            </p:cNvPr>
            <p:cNvSpPr/>
            <p:nvPr/>
          </p:nvSpPr>
          <p:spPr>
            <a:xfrm rot="16200000">
              <a:off x="-549" y="4932335"/>
              <a:ext cx="1080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30</a:t>
              </a:r>
            </a:p>
          </p:txBody>
        </p:sp>
        <p:sp>
          <p:nvSpPr>
            <p:cNvPr id="144" name="Prostokąt 143">
              <a:extLst>
                <a:ext uri="{FF2B5EF4-FFF2-40B4-BE49-F238E27FC236}">
                  <a16:creationId xmlns:a16="http://schemas.microsoft.com/office/drawing/2014/main" id="{7B1851B0-1B2B-C2E4-8E0A-4A26B061FF20}"/>
                </a:ext>
              </a:extLst>
            </p:cNvPr>
            <p:cNvSpPr/>
            <p:nvPr/>
          </p:nvSpPr>
          <p:spPr>
            <a:xfrm rot="16200000">
              <a:off x="251483" y="4104350"/>
              <a:ext cx="576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16</a:t>
              </a:r>
            </a:p>
          </p:txBody>
        </p:sp>
        <p:sp>
          <p:nvSpPr>
            <p:cNvPr id="145" name="Prostokąt 144">
              <a:extLst>
                <a:ext uri="{FF2B5EF4-FFF2-40B4-BE49-F238E27FC236}">
                  <a16:creationId xmlns:a16="http://schemas.microsoft.com/office/drawing/2014/main" id="{044BA31A-A393-862B-4AD7-1B254AF0B40E}"/>
                </a:ext>
              </a:extLst>
            </p:cNvPr>
            <p:cNvSpPr/>
            <p:nvPr/>
          </p:nvSpPr>
          <p:spPr>
            <a:xfrm rot="16200000">
              <a:off x="-360940" y="2916509"/>
              <a:ext cx="1800846"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50</a:t>
              </a:r>
            </a:p>
          </p:txBody>
        </p:sp>
        <p:sp>
          <p:nvSpPr>
            <p:cNvPr id="146" name="Prostokąt 145">
              <a:extLst>
                <a:ext uri="{FF2B5EF4-FFF2-40B4-BE49-F238E27FC236}">
                  <a16:creationId xmlns:a16="http://schemas.microsoft.com/office/drawing/2014/main" id="{5457AB8D-1C9F-2C6C-163D-20BBDADA01EC}"/>
                </a:ext>
              </a:extLst>
            </p:cNvPr>
            <p:cNvSpPr/>
            <p:nvPr/>
          </p:nvSpPr>
          <p:spPr>
            <a:xfrm rot="16200000">
              <a:off x="465837" y="5544364"/>
              <a:ext cx="144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4</a:t>
              </a:r>
            </a:p>
          </p:txBody>
        </p:sp>
      </p:grpSp>
      <p:sp>
        <p:nvSpPr>
          <p:cNvPr id="147" name="Prostokąt 146">
            <a:extLst>
              <a:ext uri="{FF2B5EF4-FFF2-40B4-BE49-F238E27FC236}">
                <a16:creationId xmlns:a16="http://schemas.microsoft.com/office/drawing/2014/main" id="{DAF9A15A-154E-10E8-F71F-715AF5882ECB}"/>
              </a:ext>
            </a:extLst>
          </p:cNvPr>
          <p:cNvSpPr/>
          <p:nvPr/>
        </p:nvSpPr>
        <p:spPr>
          <a:xfrm rot="16200000">
            <a:off x="747048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2033</a:t>
            </a:r>
          </a:p>
        </p:txBody>
      </p:sp>
      <p:grpSp>
        <p:nvGrpSpPr>
          <p:cNvPr id="148" name="Grupa 147">
            <a:extLst>
              <a:ext uri="{FF2B5EF4-FFF2-40B4-BE49-F238E27FC236}">
                <a16:creationId xmlns:a16="http://schemas.microsoft.com/office/drawing/2014/main" id="{1ECA2F7E-93FB-957A-3BDA-816541CC76CA}"/>
              </a:ext>
            </a:extLst>
          </p:cNvPr>
          <p:cNvGrpSpPr/>
          <p:nvPr/>
        </p:nvGrpSpPr>
        <p:grpSpPr>
          <a:xfrm>
            <a:off x="7596488" y="1799887"/>
            <a:ext cx="289646" cy="3600278"/>
            <a:chOff x="393837" y="2160086"/>
            <a:chExt cx="289646" cy="3600278"/>
          </a:xfrm>
        </p:grpSpPr>
        <p:sp>
          <p:nvSpPr>
            <p:cNvPr id="149" name="Prostokąt 148">
              <a:extLst>
                <a:ext uri="{FF2B5EF4-FFF2-40B4-BE49-F238E27FC236}">
                  <a16:creationId xmlns:a16="http://schemas.microsoft.com/office/drawing/2014/main" id="{AE6DE24E-5C94-5EE1-0929-1BBA47439A76}"/>
                </a:ext>
              </a:extLst>
            </p:cNvPr>
            <p:cNvSpPr/>
            <p:nvPr/>
          </p:nvSpPr>
          <p:spPr>
            <a:xfrm rot="16200000">
              <a:off x="89451" y="4950462"/>
              <a:ext cx="900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25</a:t>
              </a:r>
            </a:p>
          </p:txBody>
        </p:sp>
        <p:sp>
          <p:nvSpPr>
            <p:cNvPr id="150" name="Prostokąt 149">
              <a:extLst>
                <a:ext uri="{FF2B5EF4-FFF2-40B4-BE49-F238E27FC236}">
                  <a16:creationId xmlns:a16="http://schemas.microsoft.com/office/drawing/2014/main" id="{5ADC9649-A3FC-BC6C-8773-29483648BED9}"/>
                </a:ext>
              </a:extLst>
            </p:cNvPr>
            <p:cNvSpPr/>
            <p:nvPr/>
          </p:nvSpPr>
          <p:spPr>
            <a:xfrm rot="16200000">
              <a:off x="233483" y="4194362"/>
              <a:ext cx="61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17</a:t>
              </a:r>
            </a:p>
          </p:txBody>
        </p:sp>
        <p:sp>
          <p:nvSpPr>
            <p:cNvPr id="151" name="Prostokąt 150">
              <a:extLst>
                <a:ext uri="{FF2B5EF4-FFF2-40B4-BE49-F238E27FC236}">
                  <a16:creationId xmlns:a16="http://schemas.microsoft.com/office/drawing/2014/main" id="{30A99939-F883-BF23-1E11-3A19C8AD2E68}"/>
                </a:ext>
              </a:extLst>
            </p:cNvPr>
            <p:cNvSpPr/>
            <p:nvPr/>
          </p:nvSpPr>
          <p:spPr>
            <a:xfrm rot="16200000">
              <a:off x="-396621" y="2952190"/>
              <a:ext cx="1872208"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52</a:t>
              </a:r>
            </a:p>
          </p:txBody>
        </p:sp>
        <p:sp>
          <p:nvSpPr>
            <p:cNvPr id="152" name="Prostokąt 151">
              <a:extLst>
                <a:ext uri="{FF2B5EF4-FFF2-40B4-BE49-F238E27FC236}">
                  <a16:creationId xmlns:a16="http://schemas.microsoft.com/office/drawing/2014/main" id="{98270F36-0CD6-76B9-2928-3EEEA93B9168}"/>
                </a:ext>
              </a:extLst>
            </p:cNvPr>
            <p:cNvSpPr/>
            <p:nvPr/>
          </p:nvSpPr>
          <p:spPr>
            <a:xfrm rot="16200000">
              <a:off x="429837" y="5508364"/>
              <a:ext cx="216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6</a:t>
              </a:r>
            </a:p>
          </p:txBody>
        </p:sp>
      </p:grpSp>
      <p:sp>
        <p:nvSpPr>
          <p:cNvPr id="153" name="Prostokąt 152">
            <a:extLst>
              <a:ext uri="{FF2B5EF4-FFF2-40B4-BE49-F238E27FC236}">
                <a16:creationId xmlns:a16="http://schemas.microsoft.com/office/drawing/2014/main" id="{E8F768E2-CA79-1EFF-BB71-074E38B441EB}"/>
              </a:ext>
            </a:extLst>
          </p:cNvPr>
          <p:cNvSpPr/>
          <p:nvPr/>
        </p:nvSpPr>
        <p:spPr>
          <a:xfrm rot="16200000">
            <a:off x="783052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2034</a:t>
            </a:r>
          </a:p>
        </p:txBody>
      </p:sp>
      <p:grpSp>
        <p:nvGrpSpPr>
          <p:cNvPr id="154" name="Grupa 153">
            <a:extLst>
              <a:ext uri="{FF2B5EF4-FFF2-40B4-BE49-F238E27FC236}">
                <a16:creationId xmlns:a16="http://schemas.microsoft.com/office/drawing/2014/main" id="{056D0880-9A7B-8707-1AED-D23F2264B3C2}"/>
              </a:ext>
            </a:extLst>
          </p:cNvPr>
          <p:cNvGrpSpPr/>
          <p:nvPr/>
        </p:nvGrpSpPr>
        <p:grpSpPr>
          <a:xfrm>
            <a:off x="7954914" y="1799887"/>
            <a:ext cx="289646" cy="3600278"/>
            <a:chOff x="393837" y="2160086"/>
            <a:chExt cx="289646" cy="3600278"/>
          </a:xfrm>
        </p:grpSpPr>
        <p:sp>
          <p:nvSpPr>
            <p:cNvPr id="155" name="Prostokąt 154">
              <a:extLst>
                <a:ext uri="{FF2B5EF4-FFF2-40B4-BE49-F238E27FC236}">
                  <a16:creationId xmlns:a16="http://schemas.microsoft.com/office/drawing/2014/main" id="{9BD7DE9C-3D43-41BE-47F9-0914A963C596}"/>
                </a:ext>
              </a:extLst>
            </p:cNvPr>
            <p:cNvSpPr/>
            <p:nvPr/>
          </p:nvSpPr>
          <p:spPr>
            <a:xfrm rot="16200000">
              <a:off x="179451" y="4968355"/>
              <a:ext cx="720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20</a:t>
              </a:r>
            </a:p>
          </p:txBody>
        </p:sp>
        <p:sp>
          <p:nvSpPr>
            <p:cNvPr id="156" name="Prostokąt 155">
              <a:extLst>
                <a:ext uri="{FF2B5EF4-FFF2-40B4-BE49-F238E27FC236}">
                  <a16:creationId xmlns:a16="http://schemas.microsoft.com/office/drawing/2014/main" id="{2A8EC239-B93D-7898-F3C3-D67653DD6E3B}"/>
                </a:ext>
              </a:extLst>
            </p:cNvPr>
            <p:cNvSpPr/>
            <p:nvPr/>
          </p:nvSpPr>
          <p:spPr>
            <a:xfrm rot="16200000">
              <a:off x="215483" y="4284374"/>
              <a:ext cx="64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18</a:t>
              </a:r>
            </a:p>
          </p:txBody>
        </p:sp>
        <p:sp>
          <p:nvSpPr>
            <p:cNvPr id="157" name="Prostokąt 156">
              <a:extLst>
                <a:ext uri="{FF2B5EF4-FFF2-40B4-BE49-F238E27FC236}">
                  <a16:creationId xmlns:a16="http://schemas.microsoft.com/office/drawing/2014/main" id="{DD366892-23AA-B0BA-C9D3-92744058F97B}"/>
                </a:ext>
              </a:extLst>
            </p:cNvPr>
            <p:cNvSpPr/>
            <p:nvPr/>
          </p:nvSpPr>
          <p:spPr>
            <a:xfrm rot="16200000">
              <a:off x="-432625" y="2988194"/>
              <a:ext cx="1944216"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54</a:t>
              </a:r>
            </a:p>
          </p:txBody>
        </p:sp>
        <p:sp>
          <p:nvSpPr>
            <p:cNvPr id="158" name="Prostokąt 157">
              <a:extLst>
                <a:ext uri="{FF2B5EF4-FFF2-40B4-BE49-F238E27FC236}">
                  <a16:creationId xmlns:a16="http://schemas.microsoft.com/office/drawing/2014/main" id="{E13D57E9-69CB-8512-9BB6-85CD1AFD17F4}"/>
                </a:ext>
              </a:extLst>
            </p:cNvPr>
            <p:cNvSpPr/>
            <p:nvPr/>
          </p:nvSpPr>
          <p:spPr>
            <a:xfrm rot="16200000">
              <a:off x="393837" y="5472364"/>
              <a:ext cx="288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8</a:t>
              </a:r>
            </a:p>
          </p:txBody>
        </p:sp>
      </p:grpSp>
      <p:sp>
        <p:nvSpPr>
          <p:cNvPr id="159" name="Prostokąt 158">
            <a:extLst>
              <a:ext uri="{FF2B5EF4-FFF2-40B4-BE49-F238E27FC236}">
                <a16:creationId xmlns:a16="http://schemas.microsoft.com/office/drawing/2014/main" id="{0AC56534-5A39-22E5-9F1C-499DE4BA7D2F}"/>
              </a:ext>
            </a:extLst>
          </p:cNvPr>
          <p:cNvSpPr/>
          <p:nvPr/>
        </p:nvSpPr>
        <p:spPr>
          <a:xfrm rot="16200000">
            <a:off x="819056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2035</a:t>
            </a:r>
          </a:p>
        </p:txBody>
      </p:sp>
      <p:grpSp>
        <p:nvGrpSpPr>
          <p:cNvPr id="160" name="Grupa 159">
            <a:extLst>
              <a:ext uri="{FF2B5EF4-FFF2-40B4-BE49-F238E27FC236}">
                <a16:creationId xmlns:a16="http://schemas.microsoft.com/office/drawing/2014/main" id="{EEE0BBA9-5A8F-8C6B-672C-95F9B18B0082}"/>
              </a:ext>
            </a:extLst>
          </p:cNvPr>
          <p:cNvGrpSpPr/>
          <p:nvPr/>
        </p:nvGrpSpPr>
        <p:grpSpPr>
          <a:xfrm>
            <a:off x="8316568" y="1799887"/>
            <a:ext cx="289646" cy="3600278"/>
            <a:chOff x="393837" y="2160086"/>
            <a:chExt cx="289646" cy="3600278"/>
          </a:xfrm>
        </p:grpSpPr>
        <p:sp>
          <p:nvSpPr>
            <p:cNvPr id="161" name="Prostokąt 160">
              <a:extLst>
                <a:ext uri="{FF2B5EF4-FFF2-40B4-BE49-F238E27FC236}">
                  <a16:creationId xmlns:a16="http://schemas.microsoft.com/office/drawing/2014/main" id="{8239AF37-A33D-4F4E-6536-58964480E8B0}"/>
                </a:ext>
              </a:extLst>
            </p:cNvPr>
            <p:cNvSpPr/>
            <p:nvPr/>
          </p:nvSpPr>
          <p:spPr>
            <a:xfrm rot="16200000">
              <a:off x="215451" y="4932374"/>
              <a:ext cx="648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18</a:t>
              </a:r>
            </a:p>
          </p:txBody>
        </p:sp>
        <p:sp>
          <p:nvSpPr>
            <p:cNvPr id="162" name="Prostokąt 161">
              <a:extLst>
                <a:ext uri="{FF2B5EF4-FFF2-40B4-BE49-F238E27FC236}">
                  <a16:creationId xmlns:a16="http://schemas.microsoft.com/office/drawing/2014/main" id="{9A036D87-B626-8027-915D-ABE63750F178}"/>
                </a:ext>
              </a:extLst>
            </p:cNvPr>
            <p:cNvSpPr/>
            <p:nvPr/>
          </p:nvSpPr>
          <p:spPr>
            <a:xfrm rot="16200000">
              <a:off x="233483" y="4302374"/>
              <a:ext cx="61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17</a:t>
              </a:r>
            </a:p>
          </p:txBody>
        </p:sp>
        <p:sp>
          <p:nvSpPr>
            <p:cNvPr id="163" name="Prostokąt 162">
              <a:extLst>
                <a:ext uri="{FF2B5EF4-FFF2-40B4-BE49-F238E27FC236}">
                  <a16:creationId xmlns:a16="http://schemas.microsoft.com/office/drawing/2014/main" id="{321BF8C2-AB53-DD32-A6BB-1FEA3D82634B}"/>
                </a:ext>
              </a:extLst>
            </p:cNvPr>
            <p:cNvSpPr/>
            <p:nvPr/>
          </p:nvSpPr>
          <p:spPr>
            <a:xfrm rot="16200000">
              <a:off x="-450627" y="3006196"/>
              <a:ext cx="198022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55</a:t>
              </a:r>
            </a:p>
          </p:txBody>
        </p:sp>
        <p:sp>
          <p:nvSpPr>
            <p:cNvPr id="164" name="Prostokąt 163">
              <a:extLst>
                <a:ext uri="{FF2B5EF4-FFF2-40B4-BE49-F238E27FC236}">
                  <a16:creationId xmlns:a16="http://schemas.microsoft.com/office/drawing/2014/main" id="{E9BE0B6A-3261-5D06-C99F-667940B279EE}"/>
                </a:ext>
              </a:extLst>
            </p:cNvPr>
            <p:cNvSpPr/>
            <p:nvPr/>
          </p:nvSpPr>
          <p:spPr>
            <a:xfrm rot="16200000">
              <a:off x="357837" y="5436364"/>
              <a:ext cx="360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10</a:t>
              </a:r>
            </a:p>
          </p:txBody>
        </p:sp>
      </p:grpSp>
      <p:sp>
        <p:nvSpPr>
          <p:cNvPr id="165" name="Prostokąt 164">
            <a:extLst>
              <a:ext uri="{FF2B5EF4-FFF2-40B4-BE49-F238E27FC236}">
                <a16:creationId xmlns:a16="http://schemas.microsoft.com/office/drawing/2014/main" id="{8989F2BB-EA1E-0BB2-8B7C-A03C99C49AC6}"/>
              </a:ext>
            </a:extLst>
          </p:cNvPr>
          <p:cNvSpPr/>
          <p:nvPr/>
        </p:nvSpPr>
        <p:spPr>
          <a:xfrm rot="16200000">
            <a:off x="855060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2036</a:t>
            </a:r>
          </a:p>
        </p:txBody>
      </p:sp>
      <p:grpSp>
        <p:nvGrpSpPr>
          <p:cNvPr id="166" name="Grupa 165">
            <a:extLst>
              <a:ext uri="{FF2B5EF4-FFF2-40B4-BE49-F238E27FC236}">
                <a16:creationId xmlns:a16="http://schemas.microsoft.com/office/drawing/2014/main" id="{FFB20897-9176-4E53-DCA4-68C01C8FDE6D}"/>
              </a:ext>
            </a:extLst>
          </p:cNvPr>
          <p:cNvGrpSpPr/>
          <p:nvPr/>
        </p:nvGrpSpPr>
        <p:grpSpPr>
          <a:xfrm>
            <a:off x="8676608" y="1799887"/>
            <a:ext cx="289646" cy="3600278"/>
            <a:chOff x="393837" y="2160086"/>
            <a:chExt cx="289646" cy="3600278"/>
          </a:xfrm>
        </p:grpSpPr>
        <p:sp>
          <p:nvSpPr>
            <p:cNvPr id="167" name="Prostokąt 166">
              <a:extLst>
                <a:ext uri="{FF2B5EF4-FFF2-40B4-BE49-F238E27FC236}">
                  <a16:creationId xmlns:a16="http://schemas.microsoft.com/office/drawing/2014/main" id="{25D71ADE-38C9-37AA-F126-69C19ECAA472}"/>
                </a:ext>
              </a:extLst>
            </p:cNvPr>
            <p:cNvSpPr/>
            <p:nvPr/>
          </p:nvSpPr>
          <p:spPr>
            <a:xfrm rot="16200000">
              <a:off x="251451" y="4896367"/>
              <a:ext cx="576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16</a:t>
              </a:r>
            </a:p>
          </p:txBody>
        </p:sp>
        <p:sp>
          <p:nvSpPr>
            <p:cNvPr id="168" name="Prostokąt 167">
              <a:extLst>
                <a:ext uri="{FF2B5EF4-FFF2-40B4-BE49-F238E27FC236}">
                  <a16:creationId xmlns:a16="http://schemas.microsoft.com/office/drawing/2014/main" id="{3F1290E8-563D-8459-4E87-A70560AB20EC}"/>
                </a:ext>
              </a:extLst>
            </p:cNvPr>
            <p:cNvSpPr/>
            <p:nvPr/>
          </p:nvSpPr>
          <p:spPr>
            <a:xfrm rot="16200000">
              <a:off x="215483" y="4284374"/>
              <a:ext cx="64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18</a:t>
              </a:r>
            </a:p>
          </p:txBody>
        </p:sp>
        <p:sp>
          <p:nvSpPr>
            <p:cNvPr id="169" name="Prostokąt 168">
              <a:extLst>
                <a:ext uri="{FF2B5EF4-FFF2-40B4-BE49-F238E27FC236}">
                  <a16:creationId xmlns:a16="http://schemas.microsoft.com/office/drawing/2014/main" id="{1CAB2A11-B398-A615-E1C5-3E0C1DFA9D8B}"/>
                </a:ext>
              </a:extLst>
            </p:cNvPr>
            <p:cNvSpPr/>
            <p:nvPr/>
          </p:nvSpPr>
          <p:spPr>
            <a:xfrm rot="16200000">
              <a:off x="-432625" y="2988194"/>
              <a:ext cx="1944216"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54</a:t>
              </a:r>
            </a:p>
          </p:txBody>
        </p:sp>
        <p:sp>
          <p:nvSpPr>
            <p:cNvPr id="170" name="Prostokąt 169">
              <a:extLst>
                <a:ext uri="{FF2B5EF4-FFF2-40B4-BE49-F238E27FC236}">
                  <a16:creationId xmlns:a16="http://schemas.microsoft.com/office/drawing/2014/main" id="{072A5075-0D39-6172-F00F-F540B2F28916}"/>
                </a:ext>
              </a:extLst>
            </p:cNvPr>
            <p:cNvSpPr/>
            <p:nvPr/>
          </p:nvSpPr>
          <p:spPr>
            <a:xfrm rot="16200000">
              <a:off x="321837" y="5400364"/>
              <a:ext cx="432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12</a:t>
              </a:r>
            </a:p>
          </p:txBody>
        </p:sp>
      </p:grpSp>
      <p:sp>
        <p:nvSpPr>
          <p:cNvPr id="171" name="Prostokąt 170">
            <a:extLst>
              <a:ext uri="{FF2B5EF4-FFF2-40B4-BE49-F238E27FC236}">
                <a16:creationId xmlns:a16="http://schemas.microsoft.com/office/drawing/2014/main" id="{99D01468-9073-1DE4-5B99-320451A770EC}"/>
              </a:ext>
            </a:extLst>
          </p:cNvPr>
          <p:cNvSpPr/>
          <p:nvPr/>
        </p:nvSpPr>
        <p:spPr>
          <a:xfrm rot="16200000">
            <a:off x="8910683"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2037</a:t>
            </a:r>
          </a:p>
        </p:txBody>
      </p:sp>
      <p:sp>
        <p:nvSpPr>
          <p:cNvPr id="172" name="Prostokąt 171">
            <a:extLst>
              <a:ext uri="{FF2B5EF4-FFF2-40B4-BE49-F238E27FC236}">
                <a16:creationId xmlns:a16="http://schemas.microsoft.com/office/drawing/2014/main" id="{31E4B50D-C2F3-BB79-69D4-6C4880748831}"/>
              </a:ext>
            </a:extLst>
          </p:cNvPr>
          <p:cNvSpPr/>
          <p:nvPr/>
        </p:nvSpPr>
        <p:spPr>
          <a:xfrm rot="16200000">
            <a:off x="9270684"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2038</a:t>
            </a:r>
          </a:p>
        </p:txBody>
      </p:sp>
      <p:sp>
        <p:nvSpPr>
          <p:cNvPr id="173" name="Prostokąt 172">
            <a:extLst>
              <a:ext uri="{FF2B5EF4-FFF2-40B4-BE49-F238E27FC236}">
                <a16:creationId xmlns:a16="http://schemas.microsoft.com/office/drawing/2014/main" id="{74AE16A2-9696-C8E8-6EE9-CCFB1A765EF8}"/>
              </a:ext>
            </a:extLst>
          </p:cNvPr>
          <p:cNvSpPr/>
          <p:nvPr/>
        </p:nvSpPr>
        <p:spPr>
          <a:xfrm rot="16200000">
            <a:off x="9630020"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2039</a:t>
            </a:r>
          </a:p>
        </p:txBody>
      </p:sp>
      <p:sp>
        <p:nvSpPr>
          <p:cNvPr id="174" name="Prostokąt 173">
            <a:extLst>
              <a:ext uri="{FF2B5EF4-FFF2-40B4-BE49-F238E27FC236}">
                <a16:creationId xmlns:a16="http://schemas.microsoft.com/office/drawing/2014/main" id="{6969AA0A-D38E-E1BD-6B8B-04F85AC2ACF6}"/>
              </a:ext>
            </a:extLst>
          </p:cNvPr>
          <p:cNvSpPr/>
          <p:nvPr/>
        </p:nvSpPr>
        <p:spPr>
          <a:xfrm rot="16200000">
            <a:off x="9990020" y="5490386"/>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2040</a:t>
            </a:r>
          </a:p>
        </p:txBody>
      </p:sp>
      <p:grpSp>
        <p:nvGrpSpPr>
          <p:cNvPr id="175" name="Grupa 174">
            <a:extLst>
              <a:ext uri="{FF2B5EF4-FFF2-40B4-BE49-F238E27FC236}">
                <a16:creationId xmlns:a16="http://schemas.microsoft.com/office/drawing/2014/main" id="{3383A9D6-662A-51DF-CBD7-96CB2D982E1B}"/>
              </a:ext>
            </a:extLst>
          </p:cNvPr>
          <p:cNvGrpSpPr/>
          <p:nvPr/>
        </p:nvGrpSpPr>
        <p:grpSpPr>
          <a:xfrm>
            <a:off x="9036648" y="1799887"/>
            <a:ext cx="289646" cy="3600278"/>
            <a:chOff x="393837" y="2160086"/>
            <a:chExt cx="289646" cy="3600278"/>
          </a:xfrm>
        </p:grpSpPr>
        <p:sp>
          <p:nvSpPr>
            <p:cNvPr id="176" name="Prostokąt 175">
              <a:extLst>
                <a:ext uri="{FF2B5EF4-FFF2-40B4-BE49-F238E27FC236}">
                  <a16:creationId xmlns:a16="http://schemas.microsoft.com/office/drawing/2014/main" id="{1FC7DEBB-333A-09C8-F457-733F6379E464}"/>
                </a:ext>
              </a:extLst>
            </p:cNvPr>
            <p:cNvSpPr/>
            <p:nvPr/>
          </p:nvSpPr>
          <p:spPr>
            <a:xfrm rot="16200000">
              <a:off x="287451" y="4860367"/>
              <a:ext cx="504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14</a:t>
              </a:r>
            </a:p>
          </p:txBody>
        </p:sp>
        <p:sp>
          <p:nvSpPr>
            <p:cNvPr id="177" name="Prostokąt 176">
              <a:extLst>
                <a:ext uri="{FF2B5EF4-FFF2-40B4-BE49-F238E27FC236}">
                  <a16:creationId xmlns:a16="http://schemas.microsoft.com/office/drawing/2014/main" id="{A63CA861-1722-3BCB-AA65-8942F765FCF3}"/>
                </a:ext>
              </a:extLst>
            </p:cNvPr>
            <p:cNvSpPr/>
            <p:nvPr/>
          </p:nvSpPr>
          <p:spPr>
            <a:xfrm rot="16200000">
              <a:off x="215483" y="4284374"/>
              <a:ext cx="64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18</a:t>
              </a:r>
            </a:p>
          </p:txBody>
        </p:sp>
        <p:sp>
          <p:nvSpPr>
            <p:cNvPr id="178" name="Prostokąt 177">
              <a:extLst>
                <a:ext uri="{FF2B5EF4-FFF2-40B4-BE49-F238E27FC236}">
                  <a16:creationId xmlns:a16="http://schemas.microsoft.com/office/drawing/2014/main" id="{883C4F0A-2127-E592-4A28-63213B2EEDB8}"/>
                </a:ext>
              </a:extLst>
            </p:cNvPr>
            <p:cNvSpPr/>
            <p:nvPr/>
          </p:nvSpPr>
          <p:spPr>
            <a:xfrm rot="16200000">
              <a:off x="-432625" y="2988194"/>
              <a:ext cx="1944216"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54</a:t>
              </a:r>
            </a:p>
          </p:txBody>
        </p:sp>
        <p:sp>
          <p:nvSpPr>
            <p:cNvPr id="179" name="Prostokąt 178">
              <a:extLst>
                <a:ext uri="{FF2B5EF4-FFF2-40B4-BE49-F238E27FC236}">
                  <a16:creationId xmlns:a16="http://schemas.microsoft.com/office/drawing/2014/main" id="{A5E64CD7-F404-3FF1-B8CE-9FFCE799F3B4}"/>
                </a:ext>
              </a:extLst>
            </p:cNvPr>
            <p:cNvSpPr/>
            <p:nvPr/>
          </p:nvSpPr>
          <p:spPr>
            <a:xfrm rot="16200000">
              <a:off x="285837" y="5364364"/>
              <a:ext cx="504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14</a:t>
              </a:r>
            </a:p>
          </p:txBody>
        </p:sp>
      </p:grpSp>
      <p:grpSp>
        <p:nvGrpSpPr>
          <p:cNvPr id="180" name="Grupa 179">
            <a:extLst>
              <a:ext uri="{FF2B5EF4-FFF2-40B4-BE49-F238E27FC236}">
                <a16:creationId xmlns:a16="http://schemas.microsoft.com/office/drawing/2014/main" id="{CDC4AEA5-96E3-0D4E-DC6B-444ED74E07DA}"/>
              </a:ext>
            </a:extLst>
          </p:cNvPr>
          <p:cNvGrpSpPr/>
          <p:nvPr/>
        </p:nvGrpSpPr>
        <p:grpSpPr>
          <a:xfrm>
            <a:off x="9396688" y="1799887"/>
            <a:ext cx="289646" cy="3600278"/>
            <a:chOff x="393837" y="2160086"/>
            <a:chExt cx="289646" cy="3600278"/>
          </a:xfrm>
        </p:grpSpPr>
        <p:sp>
          <p:nvSpPr>
            <p:cNvPr id="181" name="Prostokąt 180">
              <a:extLst>
                <a:ext uri="{FF2B5EF4-FFF2-40B4-BE49-F238E27FC236}">
                  <a16:creationId xmlns:a16="http://schemas.microsoft.com/office/drawing/2014/main" id="{BFEC6723-2225-AADA-82E2-2E11E18EE59F}"/>
                </a:ext>
              </a:extLst>
            </p:cNvPr>
            <p:cNvSpPr/>
            <p:nvPr/>
          </p:nvSpPr>
          <p:spPr>
            <a:xfrm rot="16200000">
              <a:off x="323451" y="4788363"/>
              <a:ext cx="432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12</a:t>
              </a:r>
            </a:p>
          </p:txBody>
        </p:sp>
        <p:sp>
          <p:nvSpPr>
            <p:cNvPr id="182" name="Prostokąt 181">
              <a:extLst>
                <a:ext uri="{FF2B5EF4-FFF2-40B4-BE49-F238E27FC236}">
                  <a16:creationId xmlns:a16="http://schemas.microsoft.com/office/drawing/2014/main" id="{3D104060-626F-E458-56DB-DAD2A41F64C5}"/>
                </a:ext>
              </a:extLst>
            </p:cNvPr>
            <p:cNvSpPr/>
            <p:nvPr/>
          </p:nvSpPr>
          <p:spPr>
            <a:xfrm rot="16200000">
              <a:off x="233483" y="4266370"/>
              <a:ext cx="61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17</a:t>
              </a:r>
            </a:p>
          </p:txBody>
        </p:sp>
        <p:sp>
          <p:nvSpPr>
            <p:cNvPr id="183" name="Prostokąt 182">
              <a:extLst>
                <a:ext uri="{FF2B5EF4-FFF2-40B4-BE49-F238E27FC236}">
                  <a16:creationId xmlns:a16="http://schemas.microsoft.com/office/drawing/2014/main" id="{D81BA3B8-5E56-935B-2A3A-E0E5899493F8}"/>
                </a:ext>
              </a:extLst>
            </p:cNvPr>
            <p:cNvSpPr/>
            <p:nvPr/>
          </p:nvSpPr>
          <p:spPr>
            <a:xfrm rot="16200000">
              <a:off x="-432625" y="2988194"/>
              <a:ext cx="1944216"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54</a:t>
              </a:r>
            </a:p>
          </p:txBody>
        </p:sp>
        <p:sp>
          <p:nvSpPr>
            <p:cNvPr id="184" name="Prostokąt 183">
              <a:extLst>
                <a:ext uri="{FF2B5EF4-FFF2-40B4-BE49-F238E27FC236}">
                  <a16:creationId xmlns:a16="http://schemas.microsoft.com/office/drawing/2014/main" id="{0B98259E-87B3-93DF-AAFF-DAB15429654A}"/>
                </a:ext>
              </a:extLst>
            </p:cNvPr>
            <p:cNvSpPr/>
            <p:nvPr/>
          </p:nvSpPr>
          <p:spPr>
            <a:xfrm rot="16200000">
              <a:off x="231837" y="5310364"/>
              <a:ext cx="612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17</a:t>
              </a:r>
            </a:p>
          </p:txBody>
        </p:sp>
      </p:grpSp>
      <p:grpSp>
        <p:nvGrpSpPr>
          <p:cNvPr id="185" name="Grupa 184">
            <a:extLst>
              <a:ext uri="{FF2B5EF4-FFF2-40B4-BE49-F238E27FC236}">
                <a16:creationId xmlns:a16="http://schemas.microsoft.com/office/drawing/2014/main" id="{26086E2B-CD67-1B1C-4913-576285D778DB}"/>
              </a:ext>
            </a:extLst>
          </p:cNvPr>
          <p:cNvGrpSpPr/>
          <p:nvPr/>
        </p:nvGrpSpPr>
        <p:grpSpPr>
          <a:xfrm>
            <a:off x="9756728" y="1799887"/>
            <a:ext cx="289646" cy="3600278"/>
            <a:chOff x="393837" y="2160086"/>
            <a:chExt cx="289646" cy="3600278"/>
          </a:xfrm>
        </p:grpSpPr>
        <p:sp>
          <p:nvSpPr>
            <p:cNvPr id="186" name="Prostokąt 185">
              <a:extLst>
                <a:ext uri="{FF2B5EF4-FFF2-40B4-BE49-F238E27FC236}">
                  <a16:creationId xmlns:a16="http://schemas.microsoft.com/office/drawing/2014/main" id="{BD496538-E765-FD57-9DDB-D5AEAA2ED6B5}"/>
                </a:ext>
              </a:extLst>
            </p:cNvPr>
            <p:cNvSpPr/>
            <p:nvPr/>
          </p:nvSpPr>
          <p:spPr>
            <a:xfrm rot="16200000">
              <a:off x="359451" y="4716358"/>
              <a:ext cx="360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10</a:t>
              </a:r>
            </a:p>
          </p:txBody>
        </p:sp>
        <p:sp>
          <p:nvSpPr>
            <p:cNvPr id="187" name="Prostokąt 186">
              <a:extLst>
                <a:ext uri="{FF2B5EF4-FFF2-40B4-BE49-F238E27FC236}">
                  <a16:creationId xmlns:a16="http://schemas.microsoft.com/office/drawing/2014/main" id="{68E6E2E8-F036-CE2D-E6C9-BB61FF35FD3E}"/>
                </a:ext>
              </a:extLst>
            </p:cNvPr>
            <p:cNvSpPr/>
            <p:nvPr/>
          </p:nvSpPr>
          <p:spPr>
            <a:xfrm rot="16200000">
              <a:off x="233483" y="4230366"/>
              <a:ext cx="61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17</a:t>
              </a:r>
            </a:p>
          </p:txBody>
        </p:sp>
        <p:sp>
          <p:nvSpPr>
            <p:cNvPr id="188" name="Prostokąt 187">
              <a:extLst>
                <a:ext uri="{FF2B5EF4-FFF2-40B4-BE49-F238E27FC236}">
                  <a16:creationId xmlns:a16="http://schemas.microsoft.com/office/drawing/2014/main" id="{9B9A6B4F-D304-EA38-774D-E9E905E5C12C}"/>
                </a:ext>
              </a:extLst>
            </p:cNvPr>
            <p:cNvSpPr/>
            <p:nvPr/>
          </p:nvSpPr>
          <p:spPr>
            <a:xfrm rot="16200000">
              <a:off x="-414623" y="2970192"/>
              <a:ext cx="1908212"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53</a:t>
              </a:r>
            </a:p>
          </p:txBody>
        </p:sp>
        <p:sp>
          <p:nvSpPr>
            <p:cNvPr id="189" name="Prostokąt 188">
              <a:extLst>
                <a:ext uri="{FF2B5EF4-FFF2-40B4-BE49-F238E27FC236}">
                  <a16:creationId xmlns:a16="http://schemas.microsoft.com/office/drawing/2014/main" id="{30D9F590-D18D-8B8D-E62E-15F898011A2A}"/>
                </a:ext>
              </a:extLst>
            </p:cNvPr>
            <p:cNvSpPr/>
            <p:nvPr/>
          </p:nvSpPr>
          <p:spPr>
            <a:xfrm rot="16200000">
              <a:off x="177837" y="5256364"/>
              <a:ext cx="720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20</a:t>
              </a:r>
            </a:p>
          </p:txBody>
        </p:sp>
      </p:grpSp>
      <p:grpSp>
        <p:nvGrpSpPr>
          <p:cNvPr id="190" name="Grupa 189">
            <a:extLst>
              <a:ext uri="{FF2B5EF4-FFF2-40B4-BE49-F238E27FC236}">
                <a16:creationId xmlns:a16="http://schemas.microsoft.com/office/drawing/2014/main" id="{0014DE34-EDAB-0912-9A55-1C875CA1E5F2}"/>
              </a:ext>
            </a:extLst>
          </p:cNvPr>
          <p:cNvGrpSpPr/>
          <p:nvPr/>
        </p:nvGrpSpPr>
        <p:grpSpPr>
          <a:xfrm>
            <a:off x="10115154" y="1799887"/>
            <a:ext cx="289646" cy="3600278"/>
            <a:chOff x="393837" y="2160086"/>
            <a:chExt cx="289646" cy="3600278"/>
          </a:xfrm>
        </p:grpSpPr>
        <p:sp>
          <p:nvSpPr>
            <p:cNvPr id="191" name="Prostokąt 190">
              <a:extLst>
                <a:ext uri="{FF2B5EF4-FFF2-40B4-BE49-F238E27FC236}">
                  <a16:creationId xmlns:a16="http://schemas.microsoft.com/office/drawing/2014/main" id="{D6566651-28B8-60FE-51C9-0A6ABFD2A6EB}"/>
                </a:ext>
              </a:extLst>
            </p:cNvPr>
            <p:cNvSpPr/>
            <p:nvPr/>
          </p:nvSpPr>
          <p:spPr>
            <a:xfrm rot="16200000">
              <a:off x="377451" y="4626394"/>
              <a:ext cx="324000" cy="288000"/>
            </a:xfrm>
            <a:prstGeom prst="rect">
              <a:avLst/>
            </a:prstGeom>
            <a:solidFill>
              <a:srgbClr val="333333"/>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9</a:t>
              </a:r>
            </a:p>
          </p:txBody>
        </p:sp>
        <p:sp>
          <p:nvSpPr>
            <p:cNvPr id="192" name="Prostokąt 191">
              <a:extLst>
                <a:ext uri="{FF2B5EF4-FFF2-40B4-BE49-F238E27FC236}">
                  <a16:creationId xmlns:a16="http://schemas.microsoft.com/office/drawing/2014/main" id="{F6C6524E-07D8-CC20-C153-7098D8797C11}"/>
                </a:ext>
              </a:extLst>
            </p:cNvPr>
            <p:cNvSpPr/>
            <p:nvPr/>
          </p:nvSpPr>
          <p:spPr>
            <a:xfrm rot="16200000">
              <a:off x="269483" y="4194358"/>
              <a:ext cx="54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15</a:t>
              </a:r>
            </a:p>
          </p:txBody>
        </p:sp>
        <p:sp>
          <p:nvSpPr>
            <p:cNvPr id="193" name="Prostokąt 192">
              <a:extLst>
                <a:ext uri="{FF2B5EF4-FFF2-40B4-BE49-F238E27FC236}">
                  <a16:creationId xmlns:a16="http://schemas.microsoft.com/office/drawing/2014/main" id="{CD891E23-E7CF-5C92-817F-05D8481C236C}"/>
                </a:ext>
              </a:extLst>
            </p:cNvPr>
            <p:cNvSpPr/>
            <p:nvPr/>
          </p:nvSpPr>
          <p:spPr>
            <a:xfrm rot="16200000">
              <a:off x="-414623" y="2970192"/>
              <a:ext cx="1908212"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53</a:t>
              </a:r>
            </a:p>
          </p:txBody>
        </p:sp>
        <p:sp>
          <p:nvSpPr>
            <p:cNvPr id="194" name="Prostokąt 193">
              <a:extLst>
                <a:ext uri="{FF2B5EF4-FFF2-40B4-BE49-F238E27FC236}">
                  <a16:creationId xmlns:a16="http://schemas.microsoft.com/office/drawing/2014/main" id="{803A740B-555B-68C6-3FA4-FA42E1365B0A}"/>
                </a:ext>
              </a:extLst>
            </p:cNvPr>
            <p:cNvSpPr/>
            <p:nvPr/>
          </p:nvSpPr>
          <p:spPr>
            <a:xfrm rot="16200000">
              <a:off x="123837" y="5202364"/>
              <a:ext cx="828000" cy="288000"/>
            </a:xfrm>
            <a:prstGeom prst="rect">
              <a:avLst/>
            </a:prstGeom>
            <a:solidFill>
              <a:srgbClr val="FA552D"/>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atin typeface="Arial Black" panose="020B0A04020102020204" pitchFamily="34" charset="0"/>
                </a:rPr>
                <a:t>23</a:t>
              </a:r>
            </a:p>
          </p:txBody>
        </p:sp>
      </p:grpSp>
      <p:sp>
        <p:nvSpPr>
          <p:cNvPr id="199" name="Prostokąt 198">
            <a:extLst>
              <a:ext uri="{FF2B5EF4-FFF2-40B4-BE49-F238E27FC236}">
                <a16:creationId xmlns:a16="http://schemas.microsoft.com/office/drawing/2014/main" id="{6E4BEF3E-E8D7-E820-4105-73F4ECBB5D8D}"/>
              </a:ext>
            </a:extLst>
          </p:cNvPr>
          <p:cNvSpPr/>
          <p:nvPr/>
        </p:nvSpPr>
        <p:spPr>
          <a:xfrm>
            <a:off x="4679950" y="1800347"/>
            <a:ext cx="5760408" cy="3600611"/>
          </a:xfrm>
          <a:prstGeom prst="rect">
            <a:avLst/>
          </a:prstGeom>
          <a:solidFill>
            <a:srgbClr val="FFC83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l-PL">
              <a:latin typeface="Arial Black" panose="020B0A04020102020204" pitchFamily="34" charset="0"/>
            </a:endParaRPr>
          </a:p>
        </p:txBody>
      </p:sp>
      <p:pic>
        <p:nvPicPr>
          <p:cNvPr id="201" name="Obraz 200" descr="Obraz zawierający zrzut ekranu, design&#10;&#10;Opis wygenerowany automatycznie">
            <a:extLst>
              <a:ext uri="{FF2B5EF4-FFF2-40B4-BE49-F238E27FC236}">
                <a16:creationId xmlns:a16="http://schemas.microsoft.com/office/drawing/2014/main" id="{4F689D54-1056-848C-E719-3F4870FE8A2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620824" y="4212155"/>
            <a:ext cx="360000" cy="360000"/>
          </a:xfrm>
          <a:prstGeom prst="rect">
            <a:avLst/>
          </a:prstGeom>
        </p:spPr>
      </p:pic>
      <p:pic>
        <p:nvPicPr>
          <p:cNvPr id="203" name="Obraz 202" descr="Obraz zawierający pomarańcza/pomarańczowy, Grafika, kreatywność&#10;&#10;Opis wygenerowany automatycznie">
            <a:extLst>
              <a:ext uri="{FF2B5EF4-FFF2-40B4-BE49-F238E27FC236}">
                <a16:creationId xmlns:a16="http://schemas.microsoft.com/office/drawing/2014/main" id="{5C8F75EC-9D95-50E8-24C3-DBCFC5E6504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620745" y="3780107"/>
            <a:ext cx="360000" cy="360000"/>
          </a:xfrm>
          <a:prstGeom prst="rect">
            <a:avLst/>
          </a:prstGeom>
        </p:spPr>
      </p:pic>
      <p:pic>
        <p:nvPicPr>
          <p:cNvPr id="205" name="Obraz 204" descr="Obraz zawierający krąg, symbol, Grafika, logo&#10;&#10;Opis wygenerowany automatycznie">
            <a:extLst>
              <a:ext uri="{FF2B5EF4-FFF2-40B4-BE49-F238E27FC236}">
                <a16:creationId xmlns:a16="http://schemas.microsoft.com/office/drawing/2014/main" id="{326CC4C9-64FF-588E-1C10-131DB0813F7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620745" y="4788219"/>
            <a:ext cx="360000" cy="360000"/>
          </a:xfrm>
          <a:prstGeom prst="rect">
            <a:avLst/>
          </a:prstGeom>
        </p:spPr>
      </p:pic>
      <p:pic>
        <p:nvPicPr>
          <p:cNvPr id="207" name="Obraz 206" descr="Obraz zawierający zrzut ekranu, Prostokąt, design&#10;&#10;Opis wygenerowany automatycznie">
            <a:extLst>
              <a:ext uri="{FF2B5EF4-FFF2-40B4-BE49-F238E27FC236}">
                <a16:creationId xmlns:a16="http://schemas.microsoft.com/office/drawing/2014/main" id="{432472FF-2FA8-DD77-918F-3BAF702EDF8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620745" y="2555971"/>
            <a:ext cx="360000" cy="360000"/>
          </a:xfrm>
          <a:prstGeom prst="rect">
            <a:avLst/>
          </a:prstGeom>
        </p:spPr>
      </p:pic>
      <p:pic>
        <p:nvPicPr>
          <p:cNvPr id="208" name="Obraz 207" descr="Obraz zawierający zrzut ekranu, design&#10;&#10;Opis wygenerowany automatycznie">
            <a:extLst>
              <a:ext uri="{FF2B5EF4-FFF2-40B4-BE49-F238E27FC236}">
                <a16:creationId xmlns:a16="http://schemas.microsoft.com/office/drawing/2014/main" id="{D246A612-B527-54B2-8CC7-E8D8B6C5D2A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9217" y="3672095"/>
            <a:ext cx="360000" cy="360000"/>
          </a:xfrm>
          <a:prstGeom prst="rect">
            <a:avLst/>
          </a:prstGeom>
        </p:spPr>
      </p:pic>
      <p:pic>
        <p:nvPicPr>
          <p:cNvPr id="209" name="Obraz 208" descr="Obraz zawierający pomarańcza/pomarańczowy, Grafika, kreatywność&#10;&#10;Opis wygenerowany automatycznie">
            <a:extLst>
              <a:ext uri="{FF2B5EF4-FFF2-40B4-BE49-F238E27FC236}">
                <a16:creationId xmlns:a16="http://schemas.microsoft.com/office/drawing/2014/main" id="{E280CDB9-04B0-893A-3602-322CB4C4FC6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39138" y="2195931"/>
            <a:ext cx="360000" cy="360000"/>
          </a:xfrm>
          <a:prstGeom prst="rect">
            <a:avLst/>
          </a:prstGeom>
        </p:spPr>
      </p:pic>
      <p:pic>
        <p:nvPicPr>
          <p:cNvPr id="211" name="Obraz 210" descr="Obraz zawierający zrzut ekranu, Prostokąt, design&#10;&#10;Opis wygenerowany automatycznie">
            <a:extLst>
              <a:ext uri="{FF2B5EF4-FFF2-40B4-BE49-F238E27FC236}">
                <a16:creationId xmlns:a16="http://schemas.microsoft.com/office/drawing/2014/main" id="{C07E9BC2-5606-BC77-9306-6A1B4A0BA7F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39138" y="1800508"/>
            <a:ext cx="360000" cy="360000"/>
          </a:xfrm>
          <a:prstGeom prst="rect">
            <a:avLst/>
          </a:prstGeom>
        </p:spPr>
      </p:pic>
      <p:cxnSp>
        <p:nvCxnSpPr>
          <p:cNvPr id="5" name="Łącznik prosty ze strzałką 4">
            <a:extLst>
              <a:ext uri="{FF2B5EF4-FFF2-40B4-BE49-F238E27FC236}">
                <a16:creationId xmlns:a16="http://schemas.microsoft.com/office/drawing/2014/main" id="{644E836F-8403-2CDE-952F-800F13A6D998}"/>
              </a:ext>
            </a:extLst>
          </p:cNvPr>
          <p:cNvCxnSpPr/>
          <p:nvPr/>
        </p:nvCxnSpPr>
        <p:spPr>
          <a:xfrm>
            <a:off x="4861292" y="1475923"/>
            <a:ext cx="0" cy="288000"/>
          </a:xfrm>
          <a:prstGeom prst="straightConnector1">
            <a:avLst/>
          </a:prstGeom>
          <a:ln w="76200">
            <a:solidFill>
              <a:srgbClr val="E62314"/>
            </a:solidFill>
            <a:tailEnd type="triangle" w="med" len="med"/>
          </a:ln>
        </p:spPr>
        <p:style>
          <a:lnRef idx="2">
            <a:schemeClr val="accent1"/>
          </a:lnRef>
          <a:fillRef idx="0">
            <a:schemeClr val="accent1"/>
          </a:fillRef>
          <a:effectRef idx="1">
            <a:schemeClr val="accent1"/>
          </a:effectRef>
          <a:fontRef idx="minor">
            <a:schemeClr val="tx1"/>
          </a:fontRef>
        </p:style>
      </p:cxnSp>
      <p:sp>
        <p:nvSpPr>
          <p:cNvPr id="6" name="Prostokąt 5">
            <a:extLst>
              <a:ext uri="{FF2B5EF4-FFF2-40B4-BE49-F238E27FC236}">
                <a16:creationId xmlns:a16="http://schemas.microsoft.com/office/drawing/2014/main" id="{DC4937B6-6443-62DF-B063-EBF7672FBD26}"/>
              </a:ext>
            </a:extLst>
          </p:cNvPr>
          <p:cNvSpPr/>
          <p:nvPr/>
        </p:nvSpPr>
        <p:spPr>
          <a:xfrm>
            <a:off x="4681389" y="1080475"/>
            <a:ext cx="358775"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ln w="3175">
                  <a:noFill/>
                </a:ln>
                <a:solidFill>
                  <a:srgbClr val="E62314"/>
                </a:solidFill>
                <a:latin typeface="Arial Black" panose="020B0A04020102020204" pitchFamily="34" charset="0"/>
                <a:ea typeface="Segoe UI Black" panose="020B0A02040204020203" pitchFamily="34" charset="0"/>
                <a:cs typeface="Arial" panose="020B0604020202020204" pitchFamily="34" charset="0"/>
              </a:rPr>
              <a:t>tu jesteśmy</a:t>
            </a:r>
          </a:p>
        </p:txBody>
      </p:sp>
    </p:spTree>
    <p:extLst>
      <p:ext uri="{BB962C8B-B14F-4D97-AF65-F5344CB8AC3E}">
        <p14:creationId xmlns:p14="http://schemas.microsoft.com/office/powerpoint/2010/main" val="202467161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Obraz 9">
            <a:extLst>
              <a:ext uri="{FF2B5EF4-FFF2-40B4-BE49-F238E27FC236}">
                <a16:creationId xmlns:a16="http://schemas.microsoft.com/office/drawing/2014/main" id="{0B9BE48E-284B-EC29-63B7-8877C0AAA14F}"/>
              </a:ext>
            </a:extLst>
          </p:cNvPr>
          <p:cNvPicPr>
            <a:picLocks noChangeAspect="1"/>
          </p:cNvPicPr>
          <p:nvPr/>
        </p:nvPicPr>
        <p:blipFill>
          <a:blip r:embed="rId3" cstate="hqprint">
            <a:extLst>
              <a:ext uri="{28A0092B-C50C-407E-A947-70E740481C1C}">
                <a14:useLocalDpi xmlns:a14="http://schemas.microsoft.com/office/drawing/2010/main"/>
              </a:ext>
            </a:extLst>
          </a:blip>
          <a:stretch>
            <a:fillRect/>
          </a:stretch>
        </p:blipFill>
        <p:spPr>
          <a:xfrm>
            <a:off x="1439764" y="4932275"/>
            <a:ext cx="1008000" cy="1008000"/>
          </a:xfrm>
          <a:prstGeom prst="rect">
            <a:avLst/>
          </a:prstGeom>
        </p:spPr>
      </p:pic>
      <p:pic>
        <p:nvPicPr>
          <p:cNvPr id="2" name="Obraz 1">
            <a:extLst>
              <a:ext uri="{FF2B5EF4-FFF2-40B4-BE49-F238E27FC236}">
                <a16:creationId xmlns:a16="http://schemas.microsoft.com/office/drawing/2014/main" id="{AD60E2A2-B12E-D0DB-03DE-5C185F6803C4}"/>
              </a:ext>
            </a:extLst>
          </p:cNvPr>
          <p:cNvPicPr>
            <a:picLocks noChangeAspect="1"/>
          </p:cNvPicPr>
          <p:nvPr/>
        </p:nvPicPr>
        <p:blipFill rotWithShape="1">
          <a:blip r:embed="rId4" cstate="hqprint">
            <a:alphaModFix/>
            <a:extLst>
              <a:ext uri="{28A0092B-C50C-407E-A947-70E740481C1C}">
                <a14:useLocalDpi xmlns:a14="http://schemas.microsoft.com/office/drawing/2010/main"/>
              </a:ext>
            </a:extLst>
          </a:blip>
          <a:srcRect/>
          <a:stretch/>
        </p:blipFill>
        <p:spPr>
          <a:xfrm>
            <a:off x="7381338" y="998703"/>
            <a:ext cx="1115569" cy="1158368"/>
          </a:xfrm>
          <a:prstGeom prst="rect">
            <a:avLst/>
          </a:prstGeom>
          <a:ln>
            <a:noFill/>
          </a:ln>
          <a:effectLst>
            <a:softEdge rad="0"/>
          </a:effectLst>
        </p:spPr>
      </p:pic>
      <p:pic>
        <p:nvPicPr>
          <p:cNvPr id="3" name="Obraz 2">
            <a:extLst>
              <a:ext uri="{FF2B5EF4-FFF2-40B4-BE49-F238E27FC236}">
                <a16:creationId xmlns:a16="http://schemas.microsoft.com/office/drawing/2014/main" id="{92C00832-15EF-4345-A630-2EDA2B05EA80}"/>
              </a:ext>
            </a:extLst>
          </p:cNvPr>
          <p:cNvPicPr>
            <a:picLocks noChangeAspect="1"/>
          </p:cNvPicPr>
          <p:nvPr/>
        </p:nvPicPr>
        <p:blipFill rotWithShape="1">
          <a:blip r:embed="rId5" cstate="hqprint">
            <a:extLst>
              <a:ext uri="{28A0092B-C50C-407E-A947-70E740481C1C}">
                <a14:useLocalDpi xmlns:a14="http://schemas.microsoft.com/office/drawing/2010/main"/>
              </a:ext>
            </a:extLst>
          </a:blip>
          <a:srcRect/>
          <a:stretch/>
        </p:blipFill>
        <p:spPr>
          <a:xfrm>
            <a:off x="2971328" y="431775"/>
            <a:ext cx="1282764" cy="1725296"/>
          </a:xfrm>
          <a:prstGeom prst="rect">
            <a:avLst/>
          </a:prstGeom>
          <a:ln>
            <a:noFill/>
          </a:ln>
          <a:effectLst>
            <a:softEdge rad="0"/>
          </a:effectLst>
        </p:spPr>
      </p:pic>
      <p:pic>
        <p:nvPicPr>
          <p:cNvPr id="4" name="Obraz 3">
            <a:extLst>
              <a:ext uri="{FF2B5EF4-FFF2-40B4-BE49-F238E27FC236}">
                <a16:creationId xmlns:a16="http://schemas.microsoft.com/office/drawing/2014/main" id="{C817AA84-1C2D-CC13-3505-8E455F8ED411}"/>
              </a:ext>
            </a:extLst>
          </p:cNvPr>
          <p:cNvPicPr>
            <a:picLocks noChangeAspect="1"/>
          </p:cNvPicPr>
          <p:nvPr/>
        </p:nvPicPr>
        <p:blipFill rotWithShape="1">
          <a:blip r:embed="rId6" cstate="hqprint">
            <a:alphaModFix/>
            <a:extLst>
              <a:ext uri="{28A0092B-C50C-407E-A947-70E740481C1C}">
                <a14:useLocalDpi xmlns:a14="http://schemas.microsoft.com/office/drawing/2010/main"/>
              </a:ext>
            </a:extLst>
          </a:blip>
          <a:srcRect/>
          <a:stretch/>
        </p:blipFill>
        <p:spPr>
          <a:xfrm>
            <a:off x="5985355" y="681711"/>
            <a:ext cx="1024128" cy="1475360"/>
          </a:xfrm>
          <a:prstGeom prst="rect">
            <a:avLst/>
          </a:prstGeom>
          <a:ln>
            <a:noFill/>
          </a:ln>
          <a:effectLst>
            <a:softEdge rad="0"/>
          </a:effectLst>
        </p:spPr>
      </p:pic>
      <p:pic>
        <p:nvPicPr>
          <p:cNvPr id="5" name="Obraz 4">
            <a:extLst>
              <a:ext uri="{FF2B5EF4-FFF2-40B4-BE49-F238E27FC236}">
                <a16:creationId xmlns:a16="http://schemas.microsoft.com/office/drawing/2014/main" id="{203FDF47-9727-1513-CBD6-73E1E600DD60}"/>
              </a:ext>
            </a:extLst>
          </p:cNvPr>
          <p:cNvPicPr>
            <a:picLocks noChangeAspect="1"/>
          </p:cNvPicPr>
          <p:nvPr/>
        </p:nvPicPr>
        <p:blipFill rotWithShape="1">
          <a:blip r:embed="rId7" cstate="hqprint">
            <a:alphaModFix/>
            <a:extLst>
              <a:ext uri="{28A0092B-C50C-407E-A947-70E740481C1C}">
                <a14:useLocalDpi xmlns:a14="http://schemas.microsoft.com/office/drawing/2010/main"/>
              </a:ext>
            </a:extLst>
          </a:blip>
          <a:srcRect/>
          <a:stretch/>
        </p:blipFill>
        <p:spPr>
          <a:xfrm>
            <a:off x="8765132" y="1077570"/>
            <a:ext cx="1243584" cy="1079499"/>
          </a:xfrm>
          <a:prstGeom prst="rect">
            <a:avLst/>
          </a:prstGeom>
          <a:ln>
            <a:noFill/>
          </a:ln>
          <a:effectLst>
            <a:softEdge rad="0"/>
          </a:effectLst>
        </p:spPr>
      </p:pic>
      <p:pic>
        <p:nvPicPr>
          <p:cNvPr id="6" name="Obraz 5">
            <a:extLst>
              <a:ext uri="{FF2B5EF4-FFF2-40B4-BE49-F238E27FC236}">
                <a16:creationId xmlns:a16="http://schemas.microsoft.com/office/drawing/2014/main" id="{6999D667-2782-5AF2-ED4D-714627DBB5F9}"/>
              </a:ext>
            </a:extLst>
          </p:cNvPr>
          <p:cNvPicPr>
            <a:picLocks noChangeAspect="1"/>
          </p:cNvPicPr>
          <p:nvPr/>
        </p:nvPicPr>
        <p:blipFill rotWithShape="1">
          <a:blip r:embed="rId8" cstate="hqprint">
            <a:alphaModFix/>
            <a:extLst>
              <a:ext uri="{28A0092B-C50C-407E-A947-70E740481C1C}">
                <a14:useLocalDpi xmlns:a14="http://schemas.microsoft.com/office/drawing/2010/main"/>
              </a:ext>
            </a:extLst>
          </a:blip>
          <a:srcRect/>
          <a:stretch/>
        </p:blipFill>
        <p:spPr>
          <a:xfrm>
            <a:off x="4519140" y="632943"/>
            <a:ext cx="1082168" cy="1524128"/>
          </a:xfrm>
          <a:prstGeom prst="rect">
            <a:avLst/>
          </a:prstGeom>
          <a:ln>
            <a:noFill/>
          </a:ln>
          <a:effectLst>
            <a:softEdge rad="0"/>
          </a:effectLst>
        </p:spPr>
      </p:pic>
      <p:pic>
        <p:nvPicPr>
          <p:cNvPr id="9" name="Obraz 8">
            <a:extLst>
              <a:ext uri="{FF2B5EF4-FFF2-40B4-BE49-F238E27FC236}">
                <a16:creationId xmlns:a16="http://schemas.microsoft.com/office/drawing/2014/main" id="{0D5A9277-EC3A-4DAC-7DAC-4A7F0C2A1C6E}"/>
              </a:ext>
            </a:extLst>
          </p:cNvPr>
          <p:cNvPicPr>
            <a:picLocks noChangeAspect="1"/>
          </p:cNvPicPr>
          <p:nvPr/>
        </p:nvPicPr>
        <p:blipFill>
          <a:blip r:embed="rId9" cstate="hqprint">
            <a:extLst>
              <a:ext uri="{28A0092B-C50C-407E-A947-70E740481C1C}">
                <a14:useLocalDpi xmlns:a14="http://schemas.microsoft.com/office/drawing/2010/main"/>
              </a:ext>
            </a:extLst>
          </a:blip>
          <a:stretch>
            <a:fillRect/>
          </a:stretch>
        </p:blipFill>
        <p:spPr>
          <a:xfrm>
            <a:off x="1439764" y="2700147"/>
            <a:ext cx="1080000" cy="1080000"/>
          </a:xfrm>
          <a:prstGeom prst="rect">
            <a:avLst/>
          </a:prstGeom>
        </p:spPr>
      </p:pic>
      <p:pic>
        <p:nvPicPr>
          <p:cNvPr id="7" name="Picture 4" descr="C:\Users\m.piwowarski\Desktop\PREZENTACJE\PREZENTACJE\2019.08 - WTP - ogólna\flaticon\gas-station.png">
            <a:extLst>
              <a:ext uri="{FF2B5EF4-FFF2-40B4-BE49-F238E27FC236}">
                <a16:creationId xmlns:a16="http://schemas.microsoft.com/office/drawing/2014/main" id="{7703252E-C3AA-4CCC-86AE-703FD686B786}"/>
              </a:ext>
            </a:extLst>
          </p:cNvPr>
          <p:cNvPicPr>
            <a:picLocks noChangeAspect="1" noChangeArrowheads="1"/>
          </p:cNvPicPr>
          <p:nvPr/>
        </p:nvPicPr>
        <p:blipFill>
          <a:blip r:embed="rId10" cstate="print">
            <a:extLst>
              <a:ext uri="{28A0092B-C50C-407E-A947-70E740481C1C}">
                <a14:useLocalDpi xmlns:a14="http://schemas.microsoft.com/office/drawing/2010/main"/>
              </a:ext>
            </a:extLst>
          </a:blip>
          <a:srcRect/>
          <a:stretch>
            <a:fillRect/>
          </a:stretch>
        </p:blipFill>
        <p:spPr bwMode="auto">
          <a:xfrm>
            <a:off x="1475768" y="3852267"/>
            <a:ext cx="1008000" cy="1008000"/>
          </a:xfrm>
          <a:prstGeom prst="rect">
            <a:avLst/>
          </a:prstGeom>
          <a:noFill/>
          <a:extLst>
            <a:ext uri="{909E8E84-426E-40DD-AFC4-6F175D3DCCD1}">
              <a14:hiddenFill xmlns:a14="http://schemas.microsoft.com/office/drawing/2010/main">
                <a:solidFill>
                  <a:srgbClr val="FFFFFF"/>
                </a:solidFill>
              </a14:hiddenFill>
            </a:ext>
          </a:extLst>
        </p:spPr>
      </p:pic>
      <p:sp>
        <p:nvSpPr>
          <p:cNvPr id="8" name="Prostokąt 7">
            <a:extLst>
              <a:ext uri="{FF2B5EF4-FFF2-40B4-BE49-F238E27FC236}">
                <a16:creationId xmlns:a16="http://schemas.microsoft.com/office/drawing/2014/main" id="{38814010-0FF6-7366-F83B-663B9A98C985}"/>
              </a:ext>
            </a:extLst>
          </p:cNvPr>
          <p:cNvSpPr/>
          <p:nvPr/>
        </p:nvSpPr>
        <p:spPr>
          <a:xfrm>
            <a:off x="3059944" y="2700147"/>
            <a:ext cx="10800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C8E182"/>
                </a:solidFill>
                <a:latin typeface="Arial Black" panose="020B0A04020102020204" pitchFamily="34" charset="0"/>
              </a:rPr>
              <a:t>100,0%</a:t>
            </a:r>
          </a:p>
        </p:txBody>
      </p:sp>
      <p:sp>
        <p:nvSpPr>
          <p:cNvPr id="11" name="Prostokąt 10">
            <a:extLst>
              <a:ext uri="{FF2B5EF4-FFF2-40B4-BE49-F238E27FC236}">
                <a16:creationId xmlns:a16="http://schemas.microsoft.com/office/drawing/2014/main" id="{AA812688-F897-2E1C-89A3-00EB73A7E319}"/>
              </a:ext>
            </a:extLst>
          </p:cNvPr>
          <p:cNvSpPr/>
          <p:nvPr/>
        </p:nvSpPr>
        <p:spPr>
          <a:xfrm>
            <a:off x="4500063" y="2700147"/>
            <a:ext cx="10800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C8E182"/>
                </a:solidFill>
                <a:latin typeface="Arial Black" panose="020B0A04020102020204" pitchFamily="34" charset="0"/>
              </a:rPr>
              <a:t>100,0%</a:t>
            </a:r>
          </a:p>
        </p:txBody>
      </p:sp>
      <p:sp>
        <p:nvSpPr>
          <p:cNvPr id="12" name="Prostokąt 11">
            <a:extLst>
              <a:ext uri="{FF2B5EF4-FFF2-40B4-BE49-F238E27FC236}">
                <a16:creationId xmlns:a16="http://schemas.microsoft.com/office/drawing/2014/main" id="{1FBC223A-0DFF-F0BA-EF08-9595892DBE35}"/>
              </a:ext>
            </a:extLst>
          </p:cNvPr>
          <p:cNvSpPr/>
          <p:nvPr/>
        </p:nvSpPr>
        <p:spPr>
          <a:xfrm>
            <a:off x="5940175" y="2700147"/>
            <a:ext cx="10800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C8E182"/>
                </a:solidFill>
                <a:latin typeface="Arial Black" panose="020B0A04020102020204" pitchFamily="34" charset="0"/>
              </a:rPr>
              <a:t>100,0%</a:t>
            </a:r>
          </a:p>
        </p:txBody>
      </p:sp>
      <p:sp>
        <p:nvSpPr>
          <p:cNvPr id="17" name="Prostokąt 16">
            <a:extLst>
              <a:ext uri="{FF2B5EF4-FFF2-40B4-BE49-F238E27FC236}">
                <a16:creationId xmlns:a16="http://schemas.microsoft.com/office/drawing/2014/main" id="{976018C4-2503-4276-6B1D-540C140D216F}"/>
              </a:ext>
            </a:extLst>
          </p:cNvPr>
          <p:cNvSpPr/>
          <p:nvPr/>
        </p:nvSpPr>
        <p:spPr>
          <a:xfrm>
            <a:off x="399" y="6300788"/>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dane wg stanu na koniec marca 2025 r.</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sp>
        <p:nvSpPr>
          <p:cNvPr id="19" name="Prostokąt 18">
            <a:extLst>
              <a:ext uri="{FF2B5EF4-FFF2-40B4-BE49-F238E27FC236}">
                <a16:creationId xmlns:a16="http://schemas.microsoft.com/office/drawing/2014/main" id="{842C8A0B-566F-AC64-9317-813E0D5557D0}"/>
              </a:ext>
            </a:extLst>
          </p:cNvPr>
          <p:cNvSpPr/>
          <p:nvPr/>
        </p:nvSpPr>
        <p:spPr>
          <a:xfrm>
            <a:off x="7381241" y="2700147"/>
            <a:ext cx="10800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C8E182"/>
                </a:solidFill>
                <a:latin typeface="Arial Black" panose="020B0A04020102020204" pitchFamily="34" charset="0"/>
              </a:rPr>
              <a:t>11,2%</a:t>
            </a:r>
          </a:p>
        </p:txBody>
      </p:sp>
      <p:sp>
        <p:nvSpPr>
          <p:cNvPr id="20" name="Prostokąt 19">
            <a:extLst>
              <a:ext uri="{FF2B5EF4-FFF2-40B4-BE49-F238E27FC236}">
                <a16:creationId xmlns:a16="http://schemas.microsoft.com/office/drawing/2014/main" id="{1C4AF2BF-CFEA-DE11-FDE2-E5C0B7C8FD77}"/>
              </a:ext>
            </a:extLst>
          </p:cNvPr>
          <p:cNvSpPr/>
          <p:nvPr/>
        </p:nvSpPr>
        <p:spPr>
          <a:xfrm>
            <a:off x="8820704" y="4860425"/>
            <a:ext cx="10800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E6BEC8"/>
                </a:solidFill>
                <a:latin typeface="Arial Black" panose="020B0A04020102020204" pitchFamily="34" charset="0"/>
              </a:rPr>
              <a:t>100,0%</a:t>
            </a:r>
          </a:p>
        </p:txBody>
      </p:sp>
      <p:sp>
        <p:nvSpPr>
          <p:cNvPr id="21" name="Prostokąt 20">
            <a:extLst>
              <a:ext uri="{FF2B5EF4-FFF2-40B4-BE49-F238E27FC236}">
                <a16:creationId xmlns:a16="http://schemas.microsoft.com/office/drawing/2014/main" id="{B782C47A-AD55-5ABD-CAE2-799FE2C37DF9}"/>
              </a:ext>
            </a:extLst>
          </p:cNvPr>
          <p:cNvSpPr/>
          <p:nvPr/>
        </p:nvSpPr>
        <p:spPr>
          <a:xfrm>
            <a:off x="7381241" y="3779588"/>
            <a:ext cx="10800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FFEB6E"/>
                </a:solidFill>
                <a:latin typeface="Arial Black" panose="020B0A04020102020204" pitchFamily="34" charset="0"/>
              </a:rPr>
              <a:t>24,1%</a:t>
            </a:r>
          </a:p>
        </p:txBody>
      </p:sp>
      <p:sp>
        <p:nvSpPr>
          <p:cNvPr id="22" name="Prostokąt 21">
            <a:extLst>
              <a:ext uri="{FF2B5EF4-FFF2-40B4-BE49-F238E27FC236}">
                <a16:creationId xmlns:a16="http://schemas.microsoft.com/office/drawing/2014/main" id="{3562DA82-9C86-F6CC-7768-11317050B564}"/>
              </a:ext>
            </a:extLst>
          </p:cNvPr>
          <p:cNvSpPr/>
          <p:nvPr/>
        </p:nvSpPr>
        <p:spPr>
          <a:xfrm>
            <a:off x="7381241" y="4860675"/>
            <a:ext cx="10800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E6BEC8"/>
                </a:solidFill>
                <a:latin typeface="Arial Black" panose="020B0A04020102020204" pitchFamily="34" charset="0"/>
              </a:rPr>
              <a:t>64,7%</a:t>
            </a:r>
          </a:p>
        </p:txBody>
      </p:sp>
    </p:spTree>
    <p:extLst>
      <p:ext uri="{BB962C8B-B14F-4D97-AF65-F5344CB8AC3E}">
        <p14:creationId xmlns:p14="http://schemas.microsoft.com/office/powerpoint/2010/main" val="674988418"/>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0"/>
                                        <p:tgtEl>
                                          <p:spTgt spid="11"/>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1000"/>
                                        <p:tgtEl>
                                          <p:spTgt spid="12"/>
                                        </p:tgtEl>
                                      </p:cBhvr>
                                    </p:animEffect>
                                  </p:childTnLst>
                                </p:cTn>
                              </p:par>
                              <p:par>
                                <p:cTn id="14" presetID="10" presetClass="entr" presetSubtype="0" fill="hold" grpId="0" nodeType="withEffect">
                                  <p:stCondLst>
                                    <p:cond delay="75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10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1000"/>
                                        <p:tgtEl>
                                          <p:spTgt spid="2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2" grpId="0"/>
      <p:bldP spid="19" grpId="0"/>
      <p:bldP spid="20" grpId="0"/>
      <p:bldP spid="21" grpId="0"/>
      <p:bldP spid="2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rostokąt 11">
            <a:extLst>
              <a:ext uri="{FF2B5EF4-FFF2-40B4-BE49-F238E27FC236}">
                <a16:creationId xmlns:a16="http://schemas.microsoft.com/office/drawing/2014/main" id="{1113B88B-7FAB-7D08-5F41-62CAC0832532}"/>
              </a:ext>
            </a:extLst>
          </p:cNvPr>
          <p:cNvSpPr/>
          <p:nvPr/>
        </p:nvSpPr>
        <p:spPr>
          <a:xfrm>
            <a:off x="399" y="6300788"/>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dane wg stanu na koniec marca 2025v r.</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sp>
        <p:nvSpPr>
          <p:cNvPr id="73" name="Prostokąt 72">
            <a:extLst>
              <a:ext uri="{FF2B5EF4-FFF2-40B4-BE49-F238E27FC236}">
                <a16:creationId xmlns:a16="http://schemas.microsoft.com/office/drawing/2014/main" id="{B9010046-509A-C2F9-D79D-88903A0E950E}"/>
              </a:ext>
            </a:extLst>
          </p:cNvPr>
          <p:cNvSpPr/>
          <p:nvPr/>
        </p:nvSpPr>
        <p:spPr>
          <a:xfrm>
            <a:off x="360586" y="359445"/>
            <a:ext cx="719138" cy="7200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nchorCtr="0"/>
          <a:lstStyle/>
          <a:p>
            <a:r>
              <a:rPr lang="pl-PL" sz="2400" dirty="0">
                <a:solidFill>
                  <a:schemeClr val="bg1"/>
                </a:solidFill>
                <a:latin typeface="Arial Black" panose="020B0A04020102020204" pitchFamily="34" charset="0"/>
              </a:rPr>
              <a:t>liczba autobusów według standardów emisji spalin</a:t>
            </a:r>
          </a:p>
          <a:p>
            <a:r>
              <a:rPr lang="pl-PL" sz="1600" b="1" dirty="0">
                <a:solidFill>
                  <a:srgbClr val="999999"/>
                </a:solidFill>
                <a:latin typeface="Arial" panose="020B0604020202020204" pitchFamily="34" charset="0"/>
                <a:cs typeface="Arial" panose="020B0604020202020204" pitchFamily="34" charset="0"/>
              </a:rPr>
              <a:t>[z wyłączeniem autobusów linii lokalnych]</a:t>
            </a:r>
          </a:p>
        </p:txBody>
      </p:sp>
      <p:pic>
        <p:nvPicPr>
          <p:cNvPr id="2" name="Picture 4" descr="C:\Users\m.piwowarski\Desktop\PREZENTACJE\PREZENTACJE\2019.08 - WTP - ogólna\flaticon\gas-station.png">
            <a:extLst>
              <a:ext uri="{FF2B5EF4-FFF2-40B4-BE49-F238E27FC236}">
                <a16:creationId xmlns:a16="http://schemas.microsoft.com/office/drawing/2014/main" id="{DFE5CA6B-3DC4-3A7C-1982-30859092864A}"/>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992589" y="5220387"/>
            <a:ext cx="720000" cy="720000"/>
          </a:xfrm>
          <a:prstGeom prst="rect">
            <a:avLst/>
          </a:prstGeom>
          <a:noFill/>
          <a:extLst>
            <a:ext uri="{909E8E84-426E-40DD-AFC4-6F175D3DCCD1}">
              <a14:hiddenFill xmlns:a14="http://schemas.microsoft.com/office/drawing/2010/main">
                <a:solidFill>
                  <a:srgbClr val="FFFFFF"/>
                </a:solidFill>
              </a14:hiddenFill>
            </a:ext>
          </a:extLst>
        </p:spPr>
      </p:pic>
      <p:sp>
        <p:nvSpPr>
          <p:cNvPr id="3" name="Prostokąt 2">
            <a:extLst>
              <a:ext uri="{FF2B5EF4-FFF2-40B4-BE49-F238E27FC236}">
                <a16:creationId xmlns:a16="http://schemas.microsoft.com/office/drawing/2014/main" id="{7F114B8C-CBA6-89EF-9810-9CE0BDB72396}"/>
              </a:ext>
            </a:extLst>
          </p:cNvPr>
          <p:cNvSpPr/>
          <p:nvPr/>
        </p:nvSpPr>
        <p:spPr>
          <a:xfrm rot="16200000">
            <a:off x="647925" y="3096155"/>
            <a:ext cx="3600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4" name="Prostokąt 3">
            <a:extLst>
              <a:ext uri="{FF2B5EF4-FFF2-40B4-BE49-F238E27FC236}">
                <a16:creationId xmlns:a16="http://schemas.microsoft.com/office/drawing/2014/main" id="{74B8DEFB-3474-1705-D26A-19A95BFA5298}"/>
              </a:ext>
            </a:extLst>
          </p:cNvPr>
          <p:cNvSpPr/>
          <p:nvPr/>
        </p:nvSpPr>
        <p:spPr>
          <a:xfrm rot="16200000">
            <a:off x="2339926" y="4500155"/>
            <a:ext cx="792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dirty="0">
                <a:solidFill>
                  <a:schemeClr val="tx1"/>
                </a:solidFill>
                <a:latin typeface="Arial Black" panose="020B0A04020102020204" pitchFamily="34" charset="0"/>
              </a:rPr>
              <a:t>122</a:t>
            </a:r>
          </a:p>
        </p:txBody>
      </p:sp>
      <p:sp>
        <p:nvSpPr>
          <p:cNvPr id="5" name="Prostokąt 4">
            <a:extLst>
              <a:ext uri="{FF2B5EF4-FFF2-40B4-BE49-F238E27FC236}">
                <a16:creationId xmlns:a16="http://schemas.microsoft.com/office/drawing/2014/main" id="{7E16D735-ED9C-A499-3537-FA5518BB058B}"/>
              </a:ext>
            </a:extLst>
          </p:cNvPr>
          <p:cNvSpPr/>
          <p:nvPr/>
        </p:nvSpPr>
        <p:spPr>
          <a:xfrm>
            <a:off x="2303877" y="5040311"/>
            <a:ext cx="576064" cy="14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EURO V</a:t>
            </a:r>
          </a:p>
        </p:txBody>
      </p:sp>
      <p:sp>
        <p:nvSpPr>
          <p:cNvPr id="6" name="Prostokąt 5">
            <a:extLst>
              <a:ext uri="{FF2B5EF4-FFF2-40B4-BE49-F238E27FC236}">
                <a16:creationId xmlns:a16="http://schemas.microsoft.com/office/drawing/2014/main" id="{919D1316-10D3-1E88-1CCA-2614668BC68D}"/>
              </a:ext>
            </a:extLst>
          </p:cNvPr>
          <p:cNvSpPr/>
          <p:nvPr/>
        </p:nvSpPr>
        <p:spPr>
          <a:xfrm rot="16200000">
            <a:off x="-216188" y="3096155"/>
            <a:ext cx="3600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7" name="Prostokąt 6">
            <a:extLst>
              <a:ext uri="{FF2B5EF4-FFF2-40B4-BE49-F238E27FC236}">
                <a16:creationId xmlns:a16="http://schemas.microsoft.com/office/drawing/2014/main" id="{A4BB804A-5240-7622-8863-1F8FE1932DA1}"/>
              </a:ext>
            </a:extLst>
          </p:cNvPr>
          <p:cNvSpPr/>
          <p:nvPr/>
        </p:nvSpPr>
        <p:spPr>
          <a:xfrm>
            <a:off x="1439764" y="5040287"/>
            <a:ext cx="576080" cy="14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EURO IV</a:t>
            </a:r>
          </a:p>
        </p:txBody>
      </p:sp>
      <p:sp>
        <p:nvSpPr>
          <p:cNvPr id="8" name="Prostokąt 7">
            <a:extLst>
              <a:ext uri="{FF2B5EF4-FFF2-40B4-BE49-F238E27FC236}">
                <a16:creationId xmlns:a16="http://schemas.microsoft.com/office/drawing/2014/main" id="{321372FA-1498-B16D-FA03-D671EBAAAE83}"/>
              </a:ext>
            </a:extLst>
          </p:cNvPr>
          <p:cNvSpPr/>
          <p:nvPr/>
        </p:nvSpPr>
        <p:spPr>
          <a:xfrm rot="16200000">
            <a:off x="1565845" y="4590155"/>
            <a:ext cx="612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dirty="0">
                <a:solidFill>
                  <a:schemeClr val="tx1"/>
                </a:solidFill>
                <a:latin typeface="Arial Black" panose="020B0A04020102020204" pitchFamily="34" charset="0"/>
              </a:rPr>
              <a:t>117</a:t>
            </a:r>
          </a:p>
        </p:txBody>
      </p:sp>
      <p:sp>
        <p:nvSpPr>
          <p:cNvPr id="11" name="Prostokąt 10">
            <a:extLst>
              <a:ext uri="{FF2B5EF4-FFF2-40B4-BE49-F238E27FC236}">
                <a16:creationId xmlns:a16="http://schemas.microsoft.com/office/drawing/2014/main" id="{EC200D31-431B-A210-510F-5178DEBBBA59}"/>
              </a:ext>
            </a:extLst>
          </p:cNvPr>
          <p:cNvSpPr/>
          <p:nvPr/>
        </p:nvSpPr>
        <p:spPr>
          <a:xfrm rot="16200000">
            <a:off x="1511973" y="3096155"/>
            <a:ext cx="3600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14" name="Prostokąt 13">
            <a:extLst>
              <a:ext uri="{FF2B5EF4-FFF2-40B4-BE49-F238E27FC236}">
                <a16:creationId xmlns:a16="http://schemas.microsoft.com/office/drawing/2014/main" id="{A0C3EE80-2F72-A28C-2579-AC3006A32DD7}"/>
              </a:ext>
            </a:extLst>
          </p:cNvPr>
          <p:cNvSpPr/>
          <p:nvPr/>
        </p:nvSpPr>
        <p:spPr>
          <a:xfrm rot="16200000">
            <a:off x="2610068" y="3330155"/>
            <a:ext cx="3132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dirty="0">
                <a:solidFill>
                  <a:schemeClr val="tx1"/>
                </a:solidFill>
                <a:latin typeface="Arial Black" panose="020B0A04020102020204" pitchFamily="34" charset="0"/>
              </a:rPr>
              <a:t>387</a:t>
            </a:r>
          </a:p>
        </p:txBody>
      </p:sp>
      <p:sp>
        <p:nvSpPr>
          <p:cNvPr id="15" name="Prostokąt 14">
            <a:extLst>
              <a:ext uri="{FF2B5EF4-FFF2-40B4-BE49-F238E27FC236}">
                <a16:creationId xmlns:a16="http://schemas.microsoft.com/office/drawing/2014/main" id="{02A190F0-6E93-63B1-45E5-A3D1201D2489}"/>
              </a:ext>
            </a:extLst>
          </p:cNvPr>
          <p:cNvSpPr/>
          <p:nvPr/>
        </p:nvSpPr>
        <p:spPr>
          <a:xfrm rot="16200000">
            <a:off x="1800004" y="3096155"/>
            <a:ext cx="3600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16" name="Prostokąt 15">
            <a:extLst>
              <a:ext uri="{FF2B5EF4-FFF2-40B4-BE49-F238E27FC236}">
                <a16:creationId xmlns:a16="http://schemas.microsoft.com/office/drawing/2014/main" id="{9A349886-DE0D-C6AD-1D7A-06E3D2DB67B5}"/>
              </a:ext>
            </a:extLst>
          </p:cNvPr>
          <p:cNvSpPr/>
          <p:nvPr/>
        </p:nvSpPr>
        <p:spPr>
          <a:xfrm rot="16200000">
            <a:off x="2088036" y="3096155"/>
            <a:ext cx="3600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17" name="Prostokąt 16">
            <a:extLst>
              <a:ext uri="{FF2B5EF4-FFF2-40B4-BE49-F238E27FC236}">
                <a16:creationId xmlns:a16="http://schemas.microsoft.com/office/drawing/2014/main" id="{9E61FEF1-C459-4C60-E740-AE3465863DFC}"/>
              </a:ext>
            </a:extLst>
          </p:cNvPr>
          <p:cNvSpPr/>
          <p:nvPr/>
        </p:nvSpPr>
        <p:spPr>
          <a:xfrm>
            <a:off x="3167973" y="5040311"/>
            <a:ext cx="1440160" cy="14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EURO EV</a:t>
            </a:r>
          </a:p>
        </p:txBody>
      </p:sp>
      <p:grpSp>
        <p:nvGrpSpPr>
          <p:cNvPr id="18" name="Grupa 17">
            <a:extLst>
              <a:ext uri="{FF2B5EF4-FFF2-40B4-BE49-F238E27FC236}">
                <a16:creationId xmlns:a16="http://schemas.microsoft.com/office/drawing/2014/main" id="{D9C2CE84-FDD4-1A0F-7623-034AE55F4938}"/>
              </a:ext>
            </a:extLst>
          </p:cNvPr>
          <p:cNvGrpSpPr/>
          <p:nvPr/>
        </p:nvGrpSpPr>
        <p:grpSpPr>
          <a:xfrm>
            <a:off x="4320020" y="4535950"/>
            <a:ext cx="288032" cy="503981"/>
            <a:chOff x="4608098" y="4535950"/>
            <a:chExt cx="288032" cy="503981"/>
          </a:xfrm>
        </p:grpSpPr>
        <p:sp>
          <p:nvSpPr>
            <p:cNvPr id="19" name="Prostokąt 18">
              <a:extLst>
                <a:ext uri="{FF2B5EF4-FFF2-40B4-BE49-F238E27FC236}">
                  <a16:creationId xmlns:a16="http://schemas.microsoft.com/office/drawing/2014/main" id="{89835229-C5FD-530C-F81E-B61AE6B994BD}"/>
                </a:ext>
              </a:extLst>
            </p:cNvPr>
            <p:cNvSpPr/>
            <p:nvPr/>
          </p:nvSpPr>
          <p:spPr>
            <a:xfrm rot="16200000">
              <a:off x="4644098" y="4787931"/>
              <a:ext cx="216000" cy="288000"/>
            </a:xfrm>
            <a:prstGeom prst="rect">
              <a:avLst/>
            </a:prstGeom>
            <a:solidFill>
              <a:srgbClr val="E18CAA"/>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dirty="0">
                  <a:solidFill>
                    <a:schemeClr val="tx1"/>
                  </a:solidFill>
                  <a:latin typeface="Arial Black" panose="020B0A04020102020204" pitchFamily="34" charset="0"/>
                </a:rPr>
                <a:t>4</a:t>
              </a:r>
            </a:p>
          </p:txBody>
        </p:sp>
        <p:pic>
          <p:nvPicPr>
            <p:cNvPr id="20" name="Obraz 19">
              <a:extLst>
                <a:ext uri="{FF2B5EF4-FFF2-40B4-BE49-F238E27FC236}">
                  <a16:creationId xmlns:a16="http://schemas.microsoft.com/office/drawing/2014/main" id="{1355B74D-8FA7-BEC3-DFDD-8967FA9BD065}"/>
                </a:ext>
              </a:extLst>
            </p:cNvPr>
            <p:cNvPicPr>
              <a:picLocks noChangeAspect="1"/>
            </p:cNvPicPr>
            <p:nvPr/>
          </p:nvPicPr>
          <p:blipFill>
            <a:blip r:embed="rId4" cstate="hqprint">
              <a:extLst>
                <a:ext uri="{28A0092B-C50C-407E-A947-70E740481C1C}">
                  <a14:useLocalDpi xmlns:a14="http://schemas.microsoft.com/office/drawing/2010/main"/>
                </a:ext>
              </a:extLst>
            </a:blip>
            <a:stretch>
              <a:fillRect/>
            </a:stretch>
          </p:blipFill>
          <p:spPr>
            <a:xfrm>
              <a:off x="4608130" y="4535950"/>
              <a:ext cx="288000" cy="288000"/>
            </a:xfrm>
            <a:prstGeom prst="rect">
              <a:avLst/>
            </a:prstGeom>
          </p:spPr>
        </p:pic>
      </p:grpSp>
      <p:sp>
        <p:nvSpPr>
          <p:cNvPr id="21" name="Prostokąt 20">
            <a:extLst>
              <a:ext uri="{FF2B5EF4-FFF2-40B4-BE49-F238E27FC236}">
                <a16:creationId xmlns:a16="http://schemas.microsoft.com/office/drawing/2014/main" id="{B613B2E1-79C6-3F30-AD33-B42D96AF0EB3}"/>
              </a:ext>
            </a:extLst>
          </p:cNvPr>
          <p:cNvSpPr/>
          <p:nvPr/>
        </p:nvSpPr>
        <p:spPr>
          <a:xfrm rot="16200000">
            <a:off x="3240165" y="3096155"/>
            <a:ext cx="3600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22" name="Prostokąt 21">
            <a:extLst>
              <a:ext uri="{FF2B5EF4-FFF2-40B4-BE49-F238E27FC236}">
                <a16:creationId xmlns:a16="http://schemas.microsoft.com/office/drawing/2014/main" id="{AF78F0AB-9B7E-FF87-8A25-107E4B25844F}"/>
              </a:ext>
            </a:extLst>
          </p:cNvPr>
          <p:cNvSpPr/>
          <p:nvPr/>
        </p:nvSpPr>
        <p:spPr>
          <a:xfrm rot="16200000">
            <a:off x="5688325" y="4392155"/>
            <a:ext cx="1008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dirty="0">
                <a:solidFill>
                  <a:schemeClr val="tx1"/>
                </a:solidFill>
                <a:latin typeface="Arial Black" panose="020B0A04020102020204" pitchFamily="34" charset="0"/>
              </a:rPr>
              <a:t>428</a:t>
            </a:r>
          </a:p>
        </p:txBody>
      </p:sp>
      <p:sp>
        <p:nvSpPr>
          <p:cNvPr id="23" name="Prostokąt 22">
            <a:extLst>
              <a:ext uri="{FF2B5EF4-FFF2-40B4-BE49-F238E27FC236}">
                <a16:creationId xmlns:a16="http://schemas.microsoft.com/office/drawing/2014/main" id="{42E83592-50B2-4DD6-9AEF-C15C3CF2B60D}"/>
              </a:ext>
            </a:extLst>
          </p:cNvPr>
          <p:cNvSpPr/>
          <p:nvPr/>
        </p:nvSpPr>
        <p:spPr>
          <a:xfrm rot="16200000">
            <a:off x="3528196" y="3096155"/>
            <a:ext cx="3600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24" name="Prostokąt 23">
            <a:extLst>
              <a:ext uri="{FF2B5EF4-FFF2-40B4-BE49-F238E27FC236}">
                <a16:creationId xmlns:a16="http://schemas.microsoft.com/office/drawing/2014/main" id="{7B04C535-6608-F5AF-7D55-A483A1CD3407}"/>
              </a:ext>
            </a:extLst>
          </p:cNvPr>
          <p:cNvSpPr/>
          <p:nvPr/>
        </p:nvSpPr>
        <p:spPr>
          <a:xfrm rot="16200000">
            <a:off x="3816228" y="3096155"/>
            <a:ext cx="3600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25" name="Prostokąt 24">
            <a:extLst>
              <a:ext uri="{FF2B5EF4-FFF2-40B4-BE49-F238E27FC236}">
                <a16:creationId xmlns:a16="http://schemas.microsoft.com/office/drawing/2014/main" id="{ABA41E2D-B3A3-DE32-81C8-6945BC8518A3}"/>
              </a:ext>
            </a:extLst>
          </p:cNvPr>
          <p:cNvSpPr/>
          <p:nvPr/>
        </p:nvSpPr>
        <p:spPr>
          <a:xfrm rot="16200000">
            <a:off x="4104293" y="3095887"/>
            <a:ext cx="3600000" cy="288000"/>
          </a:xfrm>
          <a:prstGeom prst="rect">
            <a:avLst/>
          </a:prstGeom>
          <a:solidFill>
            <a:srgbClr val="E6BEC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26" name="Prostokąt 25">
            <a:extLst>
              <a:ext uri="{FF2B5EF4-FFF2-40B4-BE49-F238E27FC236}">
                <a16:creationId xmlns:a16="http://schemas.microsoft.com/office/drawing/2014/main" id="{02727DAA-989D-2975-B331-900025022793}"/>
              </a:ext>
            </a:extLst>
          </p:cNvPr>
          <p:cNvSpPr/>
          <p:nvPr/>
        </p:nvSpPr>
        <p:spPr>
          <a:xfrm>
            <a:off x="4896261" y="5040287"/>
            <a:ext cx="1728096" cy="14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EURO VI</a:t>
            </a:r>
          </a:p>
        </p:txBody>
      </p:sp>
      <p:grpSp>
        <p:nvGrpSpPr>
          <p:cNvPr id="27" name="Grupa 26">
            <a:extLst>
              <a:ext uri="{FF2B5EF4-FFF2-40B4-BE49-F238E27FC236}">
                <a16:creationId xmlns:a16="http://schemas.microsoft.com/office/drawing/2014/main" id="{4EC5F874-6712-5FDD-761C-5CB1CA66DD0D}"/>
              </a:ext>
            </a:extLst>
          </p:cNvPr>
          <p:cNvGrpSpPr/>
          <p:nvPr/>
        </p:nvGrpSpPr>
        <p:grpSpPr>
          <a:xfrm>
            <a:off x="6336277" y="2520007"/>
            <a:ext cx="288000" cy="2519885"/>
            <a:chOff x="6624355" y="2520007"/>
            <a:chExt cx="288000" cy="2519885"/>
          </a:xfrm>
        </p:grpSpPr>
        <p:sp>
          <p:nvSpPr>
            <p:cNvPr id="29" name="Prostokąt 28">
              <a:extLst>
                <a:ext uri="{FF2B5EF4-FFF2-40B4-BE49-F238E27FC236}">
                  <a16:creationId xmlns:a16="http://schemas.microsoft.com/office/drawing/2014/main" id="{6FBE947F-57DB-6CF5-58C5-30FB7E751546}"/>
                </a:ext>
              </a:extLst>
            </p:cNvPr>
            <p:cNvSpPr/>
            <p:nvPr/>
          </p:nvSpPr>
          <p:spPr>
            <a:xfrm rot="16200000">
              <a:off x="5670355" y="3797892"/>
              <a:ext cx="2196000" cy="288000"/>
            </a:xfrm>
            <a:prstGeom prst="rect">
              <a:avLst/>
            </a:prstGeom>
            <a:solidFill>
              <a:srgbClr val="E18CAA"/>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dirty="0">
                  <a:solidFill>
                    <a:schemeClr val="tx1"/>
                  </a:solidFill>
                  <a:latin typeface="Arial Black" panose="020B0A04020102020204" pitchFamily="34" charset="0"/>
                </a:rPr>
                <a:t>61</a:t>
              </a:r>
            </a:p>
          </p:txBody>
        </p:sp>
        <p:pic>
          <p:nvPicPr>
            <p:cNvPr id="30" name="Obraz 29">
              <a:extLst>
                <a:ext uri="{FF2B5EF4-FFF2-40B4-BE49-F238E27FC236}">
                  <a16:creationId xmlns:a16="http://schemas.microsoft.com/office/drawing/2014/main" id="{B3B75072-E9A5-1AF6-EF36-FF0DF1EE7979}"/>
                </a:ext>
              </a:extLst>
            </p:cNvPr>
            <p:cNvPicPr>
              <a:picLocks noChangeAspect="1"/>
            </p:cNvPicPr>
            <p:nvPr/>
          </p:nvPicPr>
          <p:blipFill>
            <a:blip r:embed="rId4" cstate="hqprint">
              <a:extLst>
                <a:ext uri="{28A0092B-C50C-407E-A947-70E740481C1C}">
                  <a14:useLocalDpi xmlns:a14="http://schemas.microsoft.com/office/drawing/2010/main"/>
                </a:ext>
              </a:extLst>
            </a:blip>
            <a:stretch>
              <a:fillRect/>
            </a:stretch>
          </p:blipFill>
          <p:spPr>
            <a:xfrm>
              <a:off x="6624355" y="2520007"/>
              <a:ext cx="288000" cy="288000"/>
            </a:xfrm>
            <a:prstGeom prst="rect">
              <a:avLst/>
            </a:prstGeom>
          </p:spPr>
        </p:pic>
      </p:grpSp>
      <p:pic>
        <p:nvPicPr>
          <p:cNvPr id="31" name="Obraz 30">
            <a:extLst>
              <a:ext uri="{FF2B5EF4-FFF2-40B4-BE49-F238E27FC236}">
                <a16:creationId xmlns:a16="http://schemas.microsoft.com/office/drawing/2014/main" id="{BB9CF1F7-5641-E750-C8C4-D51CA746C487}"/>
              </a:ext>
            </a:extLst>
          </p:cNvPr>
          <p:cNvPicPr>
            <a:picLocks noChangeAspect="1"/>
          </p:cNvPicPr>
          <p:nvPr/>
        </p:nvPicPr>
        <p:blipFill>
          <a:blip r:embed="rId5" cstate="hqprint">
            <a:extLst>
              <a:ext uri="{28A0092B-C50C-407E-A947-70E740481C1C}">
                <a14:useLocalDpi xmlns:a14="http://schemas.microsoft.com/office/drawing/2010/main"/>
              </a:ext>
            </a:extLst>
          </a:blip>
          <a:stretch>
            <a:fillRect/>
          </a:stretch>
        </p:blipFill>
        <p:spPr>
          <a:xfrm>
            <a:off x="3672092" y="5220387"/>
            <a:ext cx="720000" cy="720000"/>
          </a:xfrm>
          <a:prstGeom prst="rect">
            <a:avLst/>
          </a:prstGeom>
        </p:spPr>
      </p:pic>
      <p:pic>
        <p:nvPicPr>
          <p:cNvPr id="32" name="Obraz 31">
            <a:extLst>
              <a:ext uri="{FF2B5EF4-FFF2-40B4-BE49-F238E27FC236}">
                <a16:creationId xmlns:a16="http://schemas.microsoft.com/office/drawing/2014/main" id="{DAEC66D4-B83A-073A-9389-3A409520758E}"/>
              </a:ext>
            </a:extLst>
          </p:cNvPr>
          <p:cNvPicPr>
            <a:picLocks noChangeAspect="1"/>
          </p:cNvPicPr>
          <p:nvPr/>
        </p:nvPicPr>
        <p:blipFill>
          <a:blip r:embed="rId6" cstate="hqprint">
            <a:extLst>
              <a:ext uri="{28A0092B-C50C-407E-A947-70E740481C1C}">
                <a14:useLocalDpi xmlns:a14="http://schemas.microsoft.com/office/drawing/2010/main"/>
              </a:ext>
            </a:extLst>
          </a:blip>
          <a:stretch>
            <a:fillRect/>
          </a:stretch>
        </p:blipFill>
        <p:spPr>
          <a:xfrm>
            <a:off x="6696445" y="5220387"/>
            <a:ext cx="720000" cy="720000"/>
          </a:xfrm>
          <a:prstGeom prst="rect">
            <a:avLst/>
          </a:prstGeom>
        </p:spPr>
      </p:pic>
      <p:pic>
        <p:nvPicPr>
          <p:cNvPr id="33" name="Obraz 32">
            <a:extLst>
              <a:ext uri="{FF2B5EF4-FFF2-40B4-BE49-F238E27FC236}">
                <a16:creationId xmlns:a16="http://schemas.microsoft.com/office/drawing/2014/main" id="{B386F6B9-18F9-8C2C-6AEA-46080312E0CA}"/>
              </a:ext>
            </a:extLst>
          </p:cNvPr>
          <p:cNvPicPr>
            <a:picLocks noChangeAspect="1"/>
          </p:cNvPicPr>
          <p:nvPr/>
        </p:nvPicPr>
        <p:blipFill>
          <a:blip r:embed="rId7" cstate="hqprint">
            <a:extLst>
              <a:ext uri="{28A0092B-C50C-407E-A947-70E740481C1C}">
                <a14:useLocalDpi xmlns:a14="http://schemas.microsoft.com/office/drawing/2010/main"/>
              </a:ext>
            </a:extLst>
          </a:blip>
          <a:stretch>
            <a:fillRect/>
          </a:stretch>
        </p:blipFill>
        <p:spPr>
          <a:xfrm>
            <a:off x="9432669" y="5220063"/>
            <a:ext cx="720000" cy="720000"/>
          </a:xfrm>
          <a:prstGeom prst="rect">
            <a:avLst/>
          </a:prstGeom>
        </p:spPr>
      </p:pic>
      <p:sp>
        <p:nvSpPr>
          <p:cNvPr id="35" name="Prostokąt 34">
            <a:extLst>
              <a:ext uri="{FF2B5EF4-FFF2-40B4-BE49-F238E27FC236}">
                <a16:creationId xmlns:a16="http://schemas.microsoft.com/office/drawing/2014/main" id="{501D88FD-BDA6-2F92-F597-3F82DC1A3EDE}"/>
              </a:ext>
            </a:extLst>
          </p:cNvPr>
          <p:cNvSpPr/>
          <p:nvPr/>
        </p:nvSpPr>
        <p:spPr>
          <a:xfrm rot="16200000">
            <a:off x="6948421" y="4788155"/>
            <a:ext cx="216000" cy="288000"/>
          </a:xfrm>
          <a:prstGeom prst="rect">
            <a:avLst/>
          </a:prstGeom>
          <a:solidFill>
            <a:srgbClr val="C8E18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dirty="0">
                <a:solidFill>
                  <a:schemeClr val="tx1"/>
                </a:solidFill>
                <a:latin typeface="Arial Black" panose="020B0A04020102020204" pitchFamily="34" charset="0"/>
              </a:rPr>
              <a:t>5</a:t>
            </a:r>
          </a:p>
        </p:txBody>
      </p:sp>
      <p:sp>
        <p:nvSpPr>
          <p:cNvPr id="36" name="Prostokąt 35">
            <a:extLst>
              <a:ext uri="{FF2B5EF4-FFF2-40B4-BE49-F238E27FC236}">
                <a16:creationId xmlns:a16="http://schemas.microsoft.com/office/drawing/2014/main" id="{0351F65B-7103-19EA-DF55-A1FE19E30DEA}"/>
              </a:ext>
            </a:extLst>
          </p:cNvPr>
          <p:cNvSpPr/>
          <p:nvPr/>
        </p:nvSpPr>
        <p:spPr>
          <a:xfrm>
            <a:off x="6912301" y="5040287"/>
            <a:ext cx="288000" cy="14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BIO</a:t>
            </a:r>
          </a:p>
        </p:txBody>
      </p:sp>
      <p:sp>
        <p:nvSpPr>
          <p:cNvPr id="40" name="Prostokąt 39">
            <a:extLst>
              <a:ext uri="{FF2B5EF4-FFF2-40B4-BE49-F238E27FC236}">
                <a16:creationId xmlns:a16="http://schemas.microsoft.com/office/drawing/2014/main" id="{1E9CC69B-5A4D-6098-597A-D954EA4FF762}"/>
              </a:ext>
            </a:extLst>
          </p:cNvPr>
          <p:cNvSpPr/>
          <p:nvPr/>
        </p:nvSpPr>
        <p:spPr>
          <a:xfrm rot="16200000">
            <a:off x="7470429" y="4446155"/>
            <a:ext cx="900000" cy="288000"/>
          </a:xfrm>
          <a:prstGeom prst="rect">
            <a:avLst/>
          </a:prstGeom>
          <a:solidFill>
            <a:srgbClr val="FFEB6E"/>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dirty="0">
                <a:solidFill>
                  <a:schemeClr val="tx1"/>
                </a:solidFill>
                <a:latin typeface="Arial Black" panose="020B0A04020102020204" pitchFamily="34" charset="0"/>
              </a:rPr>
              <a:t>125</a:t>
            </a:r>
          </a:p>
        </p:txBody>
      </p:sp>
      <p:sp>
        <p:nvSpPr>
          <p:cNvPr id="43" name="Prostokąt 42">
            <a:extLst>
              <a:ext uri="{FF2B5EF4-FFF2-40B4-BE49-F238E27FC236}">
                <a16:creationId xmlns:a16="http://schemas.microsoft.com/office/drawing/2014/main" id="{3842E568-E0AA-F78F-5627-DBA6E772FB3C}"/>
              </a:ext>
            </a:extLst>
          </p:cNvPr>
          <p:cNvSpPr/>
          <p:nvPr/>
        </p:nvSpPr>
        <p:spPr>
          <a:xfrm rot="16200000">
            <a:off x="5832501" y="3096155"/>
            <a:ext cx="3600000" cy="288000"/>
          </a:xfrm>
          <a:prstGeom prst="rect">
            <a:avLst/>
          </a:prstGeom>
          <a:solidFill>
            <a:srgbClr val="FFEB6E"/>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dirty="0">
              <a:solidFill>
                <a:schemeClr val="tx1"/>
              </a:solidFill>
              <a:latin typeface="Arial Black" panose="020B0A04020102020204" pitchFamily="34" charset="0"/>
            </a:endParaRPr>
          </a:p>
        </p:txBody>
      </p:sp>
      <p:sp>
        <p:nvSpPr>
          <p:cNvPr id="44" name="Prostokąt 43">
            <a:extLst>
              <a:ext uri="{FF2B5EF4-FFF2-40B4-BE49-F238E27FC236}">
                <a16:creationId xmlns:a16="http://schemas.microsoft.com/office/drawing/2014/main" id="{B950901E-5FE1-738B-4E96-2F2DEDA3EB64}"/>
              </a:ext>
            </a:extLst>
          </p:cNvPr>
          <p:cNvSpPr/>
          <p:nvPr/>
        </p:nvSpPr>
        <p:spPr>
          <a:xfrm>
            <a:off x="7488453" y="5040287"/>
            <a:ext cx="576064" cy="14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LNG</a:t>
            </a:r>
          </a:p>
        </p:txBody>
      </p:sp>
      <p:sp>
        <p:nvSpPr>
          <p:cNvPr id="45" name="Prostokąt 44">
            <a:extLst>
              <a:ext uri="{FF2B5EF4-FFF2-40B4-BE49-F238E27FC236}">
                <a16:creationId xmlns:a16="http://schemas.microsoft.com/office/drawing/2014/main" id="{F0CAEF79-6214-9EA4-979E-0C14D0AB6B83}"/>
              </a:ext>
            </a:extLst>
          </p:cNvPr>
          <p:cNvSpPr>
            <a:spLocks/>
          </p:cNvSpPr>
          <p:nvPr/>
        </p:nvSpPr>
        <p:spPr>
          <a:xfrm rot="16200000">
            <a:off x="6984613" y="3096155"/>
            <a:ext cx="3600000" cy="288000"/>
          </a:xfrm>
          <a:prstGeom prst="rect">
            <a:avLst/>
          </a:prstGeom>
          <a:solidFill>
            <a:srgbClr val="FFEB6E"/>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46" name="Prostokąt 45">
            <a:extLst>
              <a:ext uri="{FF2B5EF4-FFF2-40B4-BE49-F238E27FC236}">
                <a16:creationId xmlns:a16="http://schemas.microsoft.com/office/drawing/2014/main" id="{EEAF7F4E-A75B-44F5-147E-0CE85BAB6339}"/>
              </a:ext>
            </a:extLst>
          </p:cNvPr>
          <p:cNvSpPr>
            <a:spLocks/>
          </p:cNvSpPr>
          <p:nvPr/>
        </p:nvSpPr>
        <p:spPr>
          <a:xfrm rot="16200000">
            <a:off x="7398645" y="3222155"/>
            <a:ext cx="3348000" cy="288000"/>
          </a:xfrm>
          <a:prstGeom prst="rect">
            <a:avLst/>
          </a:prstGeom>
          <a:solidFill>
            <a:srgbClr val="FFEB6E"/>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a:solidFill>
                  <a:schemeClr val="tx1"/>
                </a:solidFill>
                <a:latin typeface="Arial Black" panose="020B0A04020102020204" pitchFamily="34" charset="0"/>
              </a:rPr>
              <a:t>293</a:t>
            </a:r>
          </a:p>
        </p:txBody>
      </p:sp>
      <p:sp>
        <p:nvSpPr>
          <p:cNvPr id="50" name="Prostokąt 49">
            <a:extLst>
              <a:ext uri="{FF2B5EF4-FFF2-40B4-BE49-F238E27FC236}">
                <a16:creationId xmlns:a16="http://schemas.microsoft.com/office/drawing/2014/main" id="{E5978CDF-D60D-8020-0030-690723AF3FA5}"/>
              </a:ext>
            </a:extLst>
          </p:cNvPr>
          <p:cNvSpPr>
            <a:spLocks/>
          </p:cNvSpPr>
          <p:nvPr/>
        </p:nvSpPr>
        <p:spPr>
          <a:xfrm rot="16200000">
            <a:off x="6696581" y="3096155"/>
            <a:ext cx="3600000" cy="288000"/>
          </a:xfrm>
          <a:prstGeom prst="rect">
            <a:avLst/>
          </a:prstGeom>
          <a:solidFill>
            <a:srgbClr val="FFEB6E"/>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dirty="0">
              <a:solidFill>
                <a:schemeClr val="tx1"/>
              </a:solidFill>
              <a:latin typeface="Arial Black" panose="020B0A04020102020204" pitchFamily="34" charset="0"/>
            </a:endParaRPr>
          </a:p>
        </p:txBody>
      </p:sp>
      <p:sp>
        <p:nvSpPr>
          <p:cNvPr id="51" name="Prostokąt 50">
            <a:extLst>
              <a:ext uri="{FF2B5EF4-FFF2-40B4-BE49-F238E27FC236}">
                <a16:creationId xmlns:a16="http://schemas.microsoft.com/office/drawing/2014/main" id="{6A8D954C-7933-A1BF-0D72-A6E001AA2CC9}"/>
              </a:ext>
            </a:extLst>
          </p:cNvPr>
          <p:cNvSpPr>
            <a:spLocks/>
          </p:cNvSpPr>
          <p:nvPr/>
        </p:nvSpPr>
        <p:spPr>
          <a:xfrm>
            <a:off x="8352549" y="5040287"/>
            <a:ext cx="864096" cy="14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CNG</a:t>
            </a:r>
          </a:p>
        </p:txBody>
      </p:sp>
      <p:sp>
        <p:nvSpPr>
          <p:cNvPr id="53" name="Prostokąt 52">
            <a:extLst>
              <a:ext uri="{FF2B5EF4-FFF2-40B4-BE49-F238E27FC236}">
                <a16:creationId xmlns:a16="http://schemas.microsoft.com/office/drawing/2014/main" id="{69197797-FF76-588B-12D2-DCFFF2FBF5E8}"/>
              </a:ext>
            </a:extLst>
          </p:cNvPr>
          <p:cNvSpPr/>
          <p:nvPr/>
        </p:nvSpPr>
        <p:spPr>
          <a:xfrm rot="16200000">
            <a:off x="7848677" y="3096155"/>
            <a:ext cx="3600000" cy="288000"/>
          </a:xfrm>
          <a:prstGeom prst="rect">
            <a:avLst/>
          </a:prstGeom>
          <a:solidFill>
            <a:srgbClr val="AAD2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600">
              <a:solidFill>
                <a:schemeClr val="tx1"/>
              </a:solidFill>
              <a:latin typeface="Arial Black" panose="020B0A04020102020204" pitchFamily="34" charset="0"/>
            </a:endParaRPr>
          </a:p>
        </p:txBody>
      </p:sp>
      <p:sp>
        <p:nvSpPr>
          <p:cNvPr id="56" name="Prostokąt 55">
            <a:extLst>
              <a:ext uri="{FF2B5EF4-FFF2-40B4-BE49-F238E27FC236}">
                <a16:creationId xmlns:a16="http://schemas.microsoft.com/office/drawing/2014/main" id="{57317476-8276-6AEB-E034-BC1153768418}"/>
              </a:ext>
            </a:extLst>
          </p:cNvPr>
          <p:cNvSpPr/>
          <p:nvPr/>
        </p:nvSpPr>
        <p:spPr>
          <a:xfrm rot="16200000">
            <a:off x="8244709" y="3204155"/>
            <a:ext cx="3384000" cy="288000"/>
          </a:xfrm>
          <a:prstGeom prst="rect">
            <a:avLst/>
          </a:prstGeom>
          <a:solidFill>
            <a:srgbClr val="AAD2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600" dirty="0">
                <a:solidFill>
                  <a:schemeClr val="tx1"/>
                </a:solidFill>
                <a:latin typeface="Arial Black" panose="020B0A04020102020204" pitchFamily="34" charset="0"/>
              </a:rPr>
              <a:t>194</a:t>
            </a:r>
          </a:p>
        </p:txBody>
      </p:sp>
      <p:sp>
        <p:nvSpPr>
          <p:cNvPr id="62" name="Prostokąt 61">
            <a:extLst>
              <a:ext uri="{FF2B5EF4-FFF2-40B4-BE49-F238E27FC236}">
                <a16:creationId xmlns:a16="http://schemas.microsoft.com/office/drawing/2014/main" id="{19E82991-D326-C5F0-E615-35082DC09AC2}"/>
              </a:ext>
            </a:extLst>
          </p:cNvPr>
          <p:cNvSpPr/>
          <p:nvPr/>
        </p:nvSpPr>
        <p:spPr>
          <a:xfrm>
            <a:off x="9504677" y="5040287"/>
            <a:ext cx="576064" cy="14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ZEV</a:t>
            </a:r>
          </a:p>
        </p:txBody>
      </p:sp>
    </p:spTree>
    <p:extLst>
      <p:ext uri="{BB962C8B-B14F-4D97-AF65-F5344CB8AC3E}">
        <p14:creationId xmlns:p14="http://schemas.microsoft.com/office/powerpoint/2010/main" val="417049515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20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1000"/>
                                        <p:tgtEl>
                                          <p:spTgt spid="6"/>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1000"/>
                                        <p:tgtEl>
                                          <p:spTgt spid="8"/>
                                        </p:tgtEl>
                                      </p:cBhvr>
                                    </p:animEffect>
                                  </p:childTnLst>
                                </p:cTn>
                              </p:par>
                              <p:par>
                                <p:cTn id="11" presetID="22" presetClass="entr" presetSubtype="4" fill="hold" grpId="0" nodeType="withEffect">
                                  <p:stCondLst>
                                    <p:cond delay="4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1000"/>
                                        <p:tgtEl>
                                          <p:spTgt spid="3"/>
                                        </p:tgtEl>
                                      </p:cBhvr>
                                    </p:animEffect>
                                  </p:childTnLst>
                                </p:cTn>
                              </p:par>
                              <p:par>
                                <p:cTn id="14" presetID="22" presetClass="entr" presetSubtype="4" fill="hold" grpId="0" nodeType="withEffect">
                                  <p:stCondLst>
                                    <p:cond delay="500"/>
                                  </p:stCondLst>
                                  <p:childTnLst>
                                    <p:set>
                                      <p:cBhvr>
                                        <p:cTn id="15" dur="1" fill="hold">
                                          <p:stCondLst>
                                            <p:cond delay="0"/>
                                          </p:stCondLst>
                                        </p:cTn>
                                        <p:tgtEl>
                                          <p:spTgt spid="4"/>
                                        </p:tgtEl>
                                        <p:attrNameLst>
                                          <p:attrName>style.visibility</p:attrName>
                                        </p:attrNameLst>
                                      </p:cBhvr>
                                      <p:to>
                                        <p:strVal val="visible"/>
                                      </p:to>
                                    </p:set>
                                    <p:animEffect transition="in" filter="wipe(down)">
                                      <p:cBhvr>
                                        <p:cTn id="16" dur="1000"/>
                                        <p:tgtEl>
                                          <p:spTgt spid="4"/>
                                        </p:tgtEl>
                                      </p:cBhvr>
                                    </p:animEffect>
                                  </p:childTnLst>
                                </p:cTn>
                              </p:par>
                              <p:par>
                                <p:cTn id="17" presetID="22" presetClass="entr" presetSubtype="4" fill="hold" grpId="0" nodeType="withEffect">
                                  <p:stCondLst>
                                    <p:cond delay="60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1000"/>
                                        <p:tgtEl>
                                          <p:spTgt spid="11"/>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1000"/>
                                        <p:tgtEl>
                                          <p:spTgt spid="15"/>
                                        </p:tgtEl>
                                      </p:cBhvr>
                                    </p:animEffect>
                                  </p:childTnLst>
                                </p:cTn>
                              </p:par>
                              <p:par>
                                <p:cTn id="23" presetID="22" presetClass="entr" presetSubtype="4" fill="hold" grpId="0" nodeType="withEffect">
                                  <p:stCondLst>
                                    <p:cond delay="80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1000"/>
                                        <p:tgtEl>
                                          <p:spTgt spid="16"/>
                                        </p:tgtEl>
                                      </p:cBhvr>
                                    </p:animEffect>
                                  </p:childTnLst>
                                </p:cTn>
                              </p:par>
                              <p:par>
                                <p:cTn id="26" presetID="22" presetClass="entr" presetSubtype="4" fill="hold" grpId="0" nodeType="withEffect">
                                  <p:stCondLst>
                                    <p:cond delay="900"/>
                                  </p:stCondLst>
                                  <p:childTnLst>
                                    <p:set>
                                      <p:cBhvr>
                                        <p:cTn id="27" dur="1" fill="hold">
                                          <p:stCondLst>
                                            <p:cond delay="0"/>
                                          </p:stCondLst>
                                        </p:cTn>
                                        <p:tgtEl>
                                          <p:spTgt spid="14"/>
                                        </p:tgtEl>
                                        <p:attrNameLst>
                                          <p:attrName>style.visibility</p:attrName>
                                        </p:attrNameLst>
                                      </p:cBhvr>
                                      <p:to>
                                        <p:strVal val="visible"/>
                                      </p:to>
                                    </p:set>
                                    <p:animEffect transition="in" filter="wipe(down)">
                                      <p:cBhvr>
                                        <p:cTn id="28" dur="1000"/>
                                        <p:tgtEl>
                                          <p:spTgt spid="14"/>
                                        </p:tgtEl>
                                      </p:cBhvr>
                                    </p:animEffect>
                                  </p:childTnLst>
                                </p:cTn>
                              </p:par>
                              <p:par>
                                <p:cTn id="29" presetID="22" presetClass="entr" presetSubtype="4" fill="hold" nodeType="withEffect">
                                  <p:stCondLst>
                                    <p:cond delay="1000"/>
                                  </p:stCondLst>
                                  <p:childTnLst>
                                    <p:set>
                                      <p:cBhvr>
                                        <p:cTn id="30" dur="1" fill="hold">
                                          <p:stCondLst>
                                            <p:cond delay="0"/>
                                          </p:stCondLst>
                                        </p:cTn>
                                        <p:tgtEl>
                                          <p:spTgt spid="18"/>
                                        </p:tgtEl>
                                        <p:attrNameLst>
                                          <p:attrName>style.visibility</p:attrName>
                                        </p:attrNameLst>
                                      </p:cBhvr>
                                      <p:to>
                                        <p:strVal val="visible"/>
                                      </p:to>
                                    </p:set>
                                    <p:animEffect transition="in" filter="wipe(down)">
                                      <p:cBhvr>
                                        <p:cTn id="31" dur="1000"/>
                                        <p:tgtEl>
                                          <p:spTgt spid="18"/>
                                        </p:tgtEl>
                                      </p:cBhvr>
                                    </p:animEffect>
                                  </p:childTnLst>
                                </p:cTn>
                              </p:par>
                              <p:par>
                                <p:cTn id="32" presetID="22" presetClass="entr" presetSubtype="4" fill="hold" grpId="0" nodeType="withEffect">
                                  <p:stCondLst>
                                    <p:cond delay="1100"/>
                                  </p:stCondLst>
                                  <p:childTnLst>
                                    <p:set>
                                      <p:cBhvr>
                                        <p:cTn id="33" dur="1" fill="hold">
                                          <p:stCondLst>
                                            <p:cond delay="0"/>
                                          </p:stCondLst>
                                        </p:cTn>
                                        <p:tgtEl>
                                          <p:spTgt spid="21"/>
                                        </p:tgtEl>
                                        <p:attrNameLst>
                                          <p:attrName>style.visibility</p:attrName>
                                        </p:attrNameLst>
                                      </p:cBhvr>
                                      <p:to>
                                        <p:strVal val="visible"/>
                                      </p:to>
                                    </p:set>
                                    <p:animEffect transition="in" filter="wipe(down)">
                                      <p:cBhvr>
                                        <p:cTn id="34" dur="1000"/>
                                        <p:tgtEl>
                                          <p:spTgt spid="21"/>
                                        </p:tgtEl>
                                      </p:cBhvr>
                                    </p:animEffect>
                                  </p:childTnLst>
                                </p:cTn>
                              </p:par>
                              <p:par>
                                <p:cTn id="35" presetID="22" presetClass="entr" presetSubtype="4" fill="hold" grpId="0" nodeType="withEffect">
                                  <p:stCondLst>
                                    <p:cond delay="1200"/>
                                  </p:stCondLst>
                                  <p:childTnLst>
                                    <p:set>
                                      <p:cBhvr>
                                        <p:cTn id="36" dur="1" fill="hold">
                                          <p:stCondLst>
                                            <p:cond delay="0"/>
                                          </p:stCondLst>
                                        </p:cTn>
                                        <p:tgtEl>
                                          <p:spTgt spid="23"/>
                                        </p:tgtEl>
                                        <p:attrNameLst>
                                          <p:attrName>style.visibility</p:attrName>
                                        </p:attrNameLst>
                                      </p:cBhvr>
                                      <p:to>
                                        <p:strVal val="visible"/>
                                      </p:to>
                                    </p:set>
                                    <p:animEffect transition="in" filter="wipe(down)">
                                      <p:cBhvr>
                                        <p:cTn id="37" dur="1000"/>
                                        <p:tgtEl>
                                          <p:spTgt spid="23"/>
                                        </p:tgtEl>
                                      </p:cBhvr>
                                    </p:animEffect>
                                  </p:childTnLst>
                                </p:cTn>
                              </p:par>
                              <p:par>
                                <p:cTn id="38" presetID="22" presetClass="entr" presetSubtype="4" fill="hold" grpId="0" nodeType="withEffect">
                                  <p:stCondLst>
                                    <p:cond delay="1300"/>
                                  </p:stCondLst>
                                  <p:childTnLst>
                                    <p:set>
                                      <p:cBhvr>
                                        <p:cTn id="39" dur="1" fill="hold">
                                          <p:stCondLst>
                                            <p:cond delay="0"/>
                                          </p:stCondLst>
                                        </p:cTn>
                                        <p:tgtEl>
                                          <p:spTgt spid="24"/>
                                        </p:tgtEl>
                                        <p:attrNameLst>
                                          <p:attrName>style.visibility</p:attrName>
                                        </p:attrNameLst>
                                      </p:cBhvr>
                                      <p:to>
                                        <p:strVal val="visible"/>
                                      </p:to>
                                    </p:set>
                                    <p:animEffect transition="in" filter="wipe(down)">
                                      <p:cBhvr>
                                        <p:cTn id="40" dur="1000"/>
                                        <p:tgtEl>
                                          <p:spTgt spid="24"/>
                                        </p:tgtEl>
                                      </p:cBhvr>
                                    </p:animEffect>
                                  </p:childTnLst>
                                </p:cTn>
                              </p:par>
                              <p:par>
                                <p:cTn id="41" presetID="22" presetClass="entr" presetSubtype="4" fill="hold" grpId="0" nodeType="withEffect">
                                  <p:stCondLst>
                                    <p:cond delay="140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1000"/>
                                        <p:tgtEl>
                                          <p:spTgt spid="25"/>
                                        </p:tgtEl>
                                      </p:cBhvr>
                                    </p:animEffect>
                                  </p:childTnLst>
                                </p:cTn>
                              </p:par>
                              <p:par>
                                <p:cTn id="44" presetID="22" presetClass="entr" presetSubtype="4" fill="hold" grpId="0" nodeType="withEffect">
                                  <p:stCondLst>
                                    <p:cond delay="1500"/>
                                  </p:stCondLst>
                                  <p:childTnLst>
                                    <p:set>
                                      <p:cBhvr>
                                        <p:cTn id="45" dur="1" fill="hold">
                                          <p:stCondLst>
                                            <p:cond delay="0"/>
                                          </p:stCondLst>
                                        </p:cTn>
                                        <p:tgtEl>
                                          <p:spTgt spid="22"/>
                                        </p:tgtEl>
                                        <p:attrNameLst>
                                          <p:attrName>style.visibility</p:attrName>
                                        </p:attrNameLst>
                                      </p:cBhvr>
                                      <p:to>
                                        <p:strVal val="visible"/>
                                      </p:to>
                                    </p:set>
                                    <p:animEffect transition="in" filter="wipe(down)">
                                      <p:cBhvr>
                                        <p:cTn id="46" dur="1000"/>
                                        <p:tgtEl>
                                          <p:spTgt spid="22"/>
                                        </p:tgtEl>
                                      </p:cBhvr>
                                    </p:animEffect>
                                  </p:childTnLst>
                                </p:cTn>
                              </p:par>
                              <p:par>
                                <p:cTn id="47" presetID="22" presetClass="entr" presetSubtype="4" fill="hold" nodeType="withEffect">
                                  <p:stCondLst>
                                    <p:cond delay="1600"/>
                                  </p:stCondLst>
                                  <p:childTnLst>
                                    <p:set>
                                      <p:cBhvr>
                                        <p:cTn id="48" dur="1" fill="hold">
                                          <p:stCondLst>
                                            <p:cond delay="0"/>
                                          </p:stCondLst>
                                        </p:cTn>
                                        <p:tgtEl>
                                          <p:spTgt spid="27"/>
                                        </p:tgtEl>
                                        <p:attrNameLst>
                                          <p:attrName>style.visibility</p:attrName>
                                        </p:attrNameLst>
                                      </p:cBhvr>
                                      <p:to>
                                        <p:strVal val="visible"/>
                                      </p:to>
                                    </p:set>
                                    <p:animEffect transition="in" filter="wipe(down)">
                                      <p:cBhvr>
                                        <p:cTn id="49" dur="1000"/>
                                        <p:tgtEl>
                                          <p:spTgt spid="27"/>
                                        </p:tgtEl>
                                      </p:cBhvr>
                                    </p:animEffect>
                                  </p:childTnLst>
                                </p:cTn>
                              </p:par>
                              <p:par>
                                <p:cTn id="50" presetID="22" presetClass="entr" presetSubtype="4" fill="hold" grpId="0" nodeType="withEffect">
                                  <p:stCondLst>
                                    <p:cond delay="1700"/>
                                  </p:stCondLst>
                                  <p:childTnLst>
                                    <p:set>
                                      <p:cBhvr>
                                        <p:cTn id="51" dur="1" fill="hold">
                                          <p:stCondLst>
                                            <p:cond delay="0"/>
                                          </p:stCondLst>
                                        </p:cTn>
                                        <p:tgtEl>
                                          <p:spTgt spid="35"/>
                                        </p:tgtEl>
                                        <p:attrNameLst>
                                          <p:attrName>style.visibility</p:attrName>
                                        </p:attrNameLst>
                                      </p:cBhvr>
                                      <p:to>
                                        <p:strVal val="visible"/>
                                      </p:to>
                                    </p:set>
                                    <p:animEffect transition="in" filter="wipe(down)">
                                      <p:cBhvr>
                                        <p:cTn id="52" dur="1000"/>
                                        <p:tgtEl>
                                          <p:spTgt spid="35"/>
                                        </p:tgtEl>
                                      </p:cBhvr>
                                    </p:animEffect>
                                  </p:childTnLst>
                                </p:cTn>
                              </p:par>
                              <p:par>
                                <p:cTn id="53" presetID="22" presetClass="entr" presetSubtype="4" fill="hold" grpId="0" nodeType="withEffect">
                                  <p:stCondLst>
                                    <p:cond delay="1800"/>
                                  </p:stCondLst>
                                  <p:childTnLst>
                                    <p:set>
                                      <p:cBhvr>
                                        <p:cTn id="54" dur="1" fill="hold">
                                          <p:stCondLst>
                                            <p:cond delay="0"/>
                                          </p:stCondLst>
                                        </p:cTn>
                                        <p:tgtEl>
                                          <p:spTgt spid="43"/>
                                        </p:tgtEl>
                                        <p:attrNameLst>
                                          <p:attrName>style.visibility</p:attrName>
                                        </p:attrNameLst>
                                      </p:cBhvr>
                                      <p:to>
                                        <p:strVal val="visible"/>
                                      </p:to>
                                    </p:set>
                                    <p:animEffect transition="in" filter="wipe(down)">
                                      <p:cBhvr>
                                        <p:cTn id="55" dur="1000"/>
                                        <p:tgtEl>
                                          <p:spTgt spid="43"/>
                                        </p:tgtEl>
                                      </p:cBhvr>
                                    </p:animEffect>
                                  </p:childTnLst>
                                </p:cTn>
                              </p:par>
                              <p:par>
                                <p:cTn id="56" presetID="22" presetClass="entr" presetSubtype="4" fill="hold" grpId="0" nodeType="withEffect">
                                  <p:stCondLst>
                                    <p:cond delay="1900"/>
                                  </p:stCondLst>
                                  <p:childTnLst>
                                    <p:set>
                                      <p:cBhvr>
                                        <p:cTn id="57" dur="1" fill="hold">
                                          <p:stCondLst>
                                            <p:cond delay="0"/>
                                          </p:stCondLst>
                                        </p:cTn>
                                        <p:tgtEl>
                                          <p:spTgt spid="40"/>
                                        </p:tgtEl>
                                        <p:attrNameLst>
                                          <p:attrName>style.visibility</p:attrName>
                                        </p:attrNameLst>
                                      </p:cBhvr>
                                      <p:to>
                                        <p:strVal val="visible"/>
                                      </p:to>
                                    </p:set>
                                    <p:animEffect transition="in" filter="wipe(down)">
                                      <p:cBhvr>
                                        <p:cTn id="58" dur="1000"/>
                                        <p:tgtEl>
                                          <p:spTgt spid="40"/>
                                        </p:tgtEl>
                                      </p:cBhvr>
                                    </p:animEffect>
                                  </p:childTnLst>
                                </p:cTn>
                              </p:par>
                              <p:par>
                                <p:cTn id="59" presetID="22" presetClass="entr" presetSubtype="4" fill="hold" grpId="0" nodeType="withEffect">
                                  <p:stCondLst>
                                    <p:cond delay="2000"/>
                                  </p:stCondLst>
                                  <p:childTnLst>
                                    <p:set>
                                      <p:cBhvr>
                                        <p:cTn id="60" dur="1" fill="hold">
                                          <p:stCondLst>
                                            <p:cond delay="0"/>
                                          </p:stCondLst>
                                        </p:cTn>
                                        <p:tgtEl>
                                          <p:spTgt spid="50"/>
                                        </p:tgtEl>
                                        <p:attrNameLst>
                                          <p:attrName>style.visibility</p:attrName>
                                        </p:attrNameLst>
                                      </p:cBhvr>
                                      <p:to>
                                        <p:strVal val="visible"/>
                                      </p:to>
                                    </p:set>
                                    <p:animEffect transition="in" filter="wipe(down)">
                                      <p:cBhvr>
                                        <p:cTn id="61" dur="1000"/>
                                        <p:tgtEl>
                                          <p:spTgt spid="50"/>
                                        </p:tgtEl>
                                      </p:cBhvr>
                                    </p:animEffect>
                                  </p:childTnLst>
                                </p:cTn>
                              </p:par>
                              <p:par>
                                <p:cTn id="62" presetID="22" presetClass="entr" presetSubtype="4" fill="hold" grpId="0" nodeType="withEffect">
                                  <p:stCondLst>
                                    <p:cond delay="2100"/>
                                  </p:stCondLst>
                                  <p:childTnLst>
                                    <p:set>
                                      <p:cBhvr>
                                        <p:cTn id="63" dur="1" fill="hold">
                                          <p:stCondLst>
                                            <p:cond delay="0"/>
                                          </p:stCondLst>
                                        </p:cTn>
                                        <p:tgtEl>
                                          <p:spTgt spid="45"/>
                                        </p:tgtEl>
                                        <p:attrNameLst>
                                          <p:attrName>style.visibility</p:attrName>
                                        </p:attrNameLst>
                                      </p:cBhvr>
                                      <p:to>
                                        <p:strVal val="visible"/>
                                      </p:to>
                                    </p:set>
                                    <p:animEffect transition="in" filter="wipe(down)">
                                      <p:cBhvr>
                                        <p:cTn id="64" dur="1000"/>
                                        <p:tgtEl>
                                          <p:spTgt spid="45"/>
                                        </p:tgtEl>
                                      </p:cBhvr>
                                    </p:animEffect>
                                  </p:childTnLst>
                                </p:cTn>
                              </p:par>
                              <p:par>
                                <p:cTn id="65" presetID="22" presetClass="entr" presetSubtype="4" fill="hold" grpId="0" nodeType="withEffect">
                                  <p:stCondLst>
                                    <p:cond delay="2200"/>
                                  </p:stCondLst>
                                  <p:childTnLst>
                                    <p:set>
                                      <p:cBhvr>
                                        <p:cTn id="66" dur="1" fill="hold">
                                          <p:stCondLst>
                                            <p:cond delay="0"/>
                                          </p:stCondLst>
                                        </p:cTn>
                                        <p:tgtEl>
                                          <p:spTgt spid="46"/>
                                        </p:tgtEl>
                                        <p:attrNameLst>
                                          <p:attrName>style.visibility</p:attrName>
                                        </p:attrNameLst>
                                      </p:cBhvr>
                                      <p:to>
                                        <p:strVal val="visible"/>
                                      </p:to>
                                    </p:set>
                                    <p:animEffect transition="in" filter="wipe(down)">
                                      <p:cBhvr>
                                        <p:cTn id="67" dur="1000"/>
                                        <p:tgtEl>
                                          <p:spTgt spid="46"/>
                                        </p:tgtEl>
                                      </p:cBhvr>
                                    </p:animEffect>
                                  </p:childTnLst>
                                </p:cTn>
                              </p:par>
                              <p:par>
                                <p:cTn id="68" presetID="22" presetClass="entr" presetSubtype="4" fill="hold" grpId="0" nodeType="withEffect">
                                  <p:stCondLst>
                                    <p:cond delay="2300"/>
                                  </p:stCondLst>
                                  <p:childTnLst>
                                    <p:set>
                                      <p:cBhvr>
                                        <p:cTn id="69" dur="1" fill="hold">
                                          <p:stCondLst>
                                            <p:cond delay="0"/>
                                          </p:stCondLst>
                                        </p:cTn>
                                        <p:tgtEl>
                                          <p:spTgt spid="53"/>
                                        </p:tgtEl>
                                        <p:attrNameLst>
                                          <p:attrName>style.visibility</p:attrName>
                                        </p:attrNameLst>
                                      </p:cBhvr>
                                      <p:to>
                                        <p:strVal val="visible"/>
                                      </p:to>
                                    </p:set>
                                    <p:animEffect transition="in" filter="wipe(down)">
                                      <p:cBhvr>
                                        <p:cTn id="70" dur="1000"/>
                                        <p:tgtEl>
                                          <p:spTgt spid="53"/>
                                        </p:tgtEl>
                                      </p:cBhvr>
                                    </p:animEffect>
                                  </p:childTnLst>
                                </p:cTn>
                              </p:par>
                              <p:par>
                                <p:cTn id="71" presetID="22" presetClass="entr" presetSubtype="4" fill="hold" grpId="0" nodeType="withEffect">
                                  <p:stCondLst>
                                    <p:cond delay="2400"/>
                                  </p:stCondLst>
                                  <p:childTnLst>
                                    <p:set>
                                      <p:cBhvr>
                                        <p:cTn id="72" dur="1" fill="hold">
                                          <p:stCondLst>
                                            <p:cond delay="0"/>
                                          </p:stCondLst>
                                        </p:cTn>
                                        <p:tgtEl>
                                          <p:spTgt spid="56"/>
                                        </p:tgtEl>
                                        <p:attrNameLst>
                                          <p:attrName>style.visibility</p:attrName>
                                        </p:attrNameLst>
                                      </p:cBhvr>
                                      <p:to>
                                        <p:strVal val="visible"/>
                                      </p:to>
                                    </p:set>
                                    <p:animEffect transition="in" filter="wipe(down)">
                                      <p:cBhvr>
                                        <p:cTn id="73" dur="1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animBg="1"/>
      <p:bldP spid="8" grpId="0" animBg="1"/>
      <p:bldP spid="11" grpId="0" animBg="1"/>
      <p:bldP spid="14" grpId="0" animBg="1"/>
      <p:bldP spid="15" grpId="0" animBg="1"/>
      <p:bldP spid="16" grpId="0" animBg="1"/>
      <p:bldP spid="21" grpId="0" animBg="1"/>
      <p:bldP spid="22" grpId="0" animBg="1"/>
      <p:bldP spid="23" grpId="0" animBg="1"/>
      <p:bldP spid="24" grpId="0" animBg="1"/>
      <p:bldP spid="25" grpId="0" animBg="1"/>
      <p:bldP spid="35" grpId="0" animBg="1"/>
      <p:bldP spid="40" grpId="0" animBg="1"/>
      <p:bldP spid="43" grpId="0" animBg="1"/>
      <p:bldP spid="45" grpId="0" animBg="1"/>
      <p:bldP spid="46" grpId="0" animBg="1"/>
      <p:bldP spid="50" grpId="0" animBg="1"/>
      <p:bldP spid="53" grpId="0" animBg="1"/>
      <p:bldP spid="5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rostokąt 2">
            <a:extLst>
              <a:ext uri="{FF2B5EF4-FFF2-40B4-BE49-F238E27FC236}">
                <a16:creationId xmlns:a16="http://schemas.microsoft.com/office/drawing/2014/main" id="{AC79A8D5-AF40-AA7A-F52B-E45EC4C7E89F}"/>
              </a:ext>
            </a:extLst>
          </p:cNvPr>
          <p:cNvSpPr/>
          <p:nvPr/>
        </p:nvSpPr>
        <p:spPr>
          <a:xfrm>
            <a:off x="360244" y="288008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800" dirty="0">
                <a:solidFill>
                  <a:schemeClr val="bg1"/>
                </a:solidFill>
                <a:latin typeface="Arial Black" panose="020B0A04020102020204" pitchFamily="34" charset="0"/>
              </a:rPr>
              <a:t>Czy to wszystko</a:t>
            </a:r>
          </a:p>
          <a:p>
            <a:pPr algn="ctr"/>
            <a:r>
              <a:rPr lang="pl-PL" sz="4800" dirty="0">
                <a:solidFill>
                  <a:schemeClr val="bg1"/>
                </a:solidFill>
                <a:latin typeface="Arial Black" panose="020B0A04020102020204" pitchFamily="34" charset="0"/>
              </a:rPr>
              <a:t>dobrze </a:t>
            </a:r>
            <a:r>
              <a:rPr lang="pl-PL" sz="4800" dirty="0">
                <a:solidFill>
                  <a:srgbClr val="FFC837"/>
                </a:solidFill>
                <a:latin typeface="Arial Black" panose="020B0A04020102020204" pitchFamily="34" charset="0"/>
              </a:rPr>
              <a:t>działa</a:t>
            </a:r>
            <a:r>
              <a:rPr lang="pl-PL" sz="4800" dirty="0">
                <a:solidFill>
                  <a:schemeClr val="bg1"/>
                </a:solidFill>
                <a:latin typeface="Arial Black" panose="020B0A04020102020204" pitchFamily="34" charset="0"/>
              </a:rPr>
              <a:t>?</a:t>
            </a:r>
          </a:p>
        </p:txBody>
      </p:sp>
    </p:spTree>
    <p:extLst>
      <p:ext uri="{BB962C8B-B14F-4D97-AF65-F5344CB8AC3E}">
        <p14:creationId xmlns:p14="http://schemas.microsoft.com/office/powerpoint/2010/main" val="322484329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rostokąt 1">
            <a:extLst>
              <a:ext uri="{FF2B5EF4-FFF2-40B4-BE49-F238E27FC236}">
                <a16:creationId xmlns:a16="http://schemas.microsoft.com/office/drawing/2014/main" id="{A33EBC09-0A69-D1E8-4EED-C4745C0F76C4}"/>
              </a:ext>
            </a:extLst>
          </p:cNvPr>
          <p:cNvSpPr/>
          <p:nvPr/>
        </p:nvSpPr>
        <p:spPr>
          <a:xfrm>
            <a:off x="360244" y="288008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800" dirty="0">
                <a:solidFill>
                  <a:schemeClr val="bg1"/>
                </a:solidFill>
                <a:latin typeface="Arial Black" panose="020B0A04020102020204" pitchFamily="34" charset="0"/>
              </a:rPr>
              <a:t>Jaki jest nasz</a:t>
            </a:r>
          </a:p>
          <a:p>
            <a:pPr algn="ctr"/>
            <a:r>
              <a:rPr lang="pl-PL" sz="4800" dirty="0">
                <a:solidFill>
                  <a:srgbClr val="FFC837"/>
                </a:solidFill>
                <a:latin typeface="Arial Black" panose="020B0A04020102020204" pitchFamily="34" charset="0"/>
              </a:rPr>
              <a:t>model</a:t>
            </a:r>
            <a:r>
              <a:rPr lang="pl-PL" sz="4800" dirty="0">
                <a:solidFill>
                  <a:schemeClr val="bg1"/>
                </a:solidFill>
                <a:latin typeface="Arial Black" panose="020B0A04020102020204" pitchFamily="34" charset="0"/>
              </a:rPr>
              <a:t> działania?</a:t>
            </a:r>
          </a:p>
        </p:txBody>
      </p:sp>
    </p:spTree>
    <p:extLst>
      <p:ext uri="{BB962C8B-B14F-4D97-AF65-F5344CB8AC3E}">
        <p14:creationId xmlns:p14="http://schemas.microsoft.com/office/powerpoint/2010/main" val="1297313963"/>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 name="Obraz 130">
            <a:extLst>
              <a:ext uri="{FF2B5EF4-FFF2-40B4-BE49-F238E27FC236}">
                <a16:creationId xmlns:a16="http://schemas.microsoft.com/office/drawing/2014/main" id="{9B223D9C-D5B8-AE8B-F9C3-DFB446CF1BB6}"/>
              </a:ext>
            </a:extLst>
          </p:cNvPr>
          <p:cNvPicPr>
            <a:picLocks noChangeAspect="1"/>
          </p:cNvPicPr>
          <p:nvPr/>
        </p:nvPicPr>
        <p:blipFill rotWithShape="1">
          <a:blip r:embed="rId3" cstate="print">
            <a:alphaModFix amt="50000"/>
            <a:extLst>
              <a:ext uri="{28A0092B-C50C-407E-A947-70E740481C1C}">
                <a14:useLocalDpi xmlns:a14="http://schemas.microsoft.com/office/drawing/2010/main" val="0"/>
              </a:ext>
            </a:extLst>
          </a:blip>
          <a:srcRect l="3138" t="2146" r="5881" b="2004"/>
          <a:stretch/>
        </p:blipFill>
        <p:spPr>
          <a:xfrm>
            <a:off x="8069308" y="733530"/>
            <a:ext cx="1863633" cy="2506557"/>
          </a:xfrm>
          <a:prstGeom prst="rect">
            <a:avLst/>
          </a:prstGeom>
          <a:ln>
            <a:noFill/>
          </a:ln>
          <a:effectLst>
            <a:softEdge rad="0"/>
          </a:effectLst>
        </p:spPr>
      </p:pic>
      <p:pic>
        <p:nvPicPr>
          <p:cNvPr id="132" name="Obraz 131">
            <a:extLst>
              <a:ext uri="{FF2B5EF4-FFF2-40B4-BE49-F238E27FC236}">
                <a16:creationId xmlns:a16="http://schemas.microsoft.com/office/drawing/2014/main" id="{9F7B4095-8B3A-3593-6DA7-5AA14113594E}"/>
              </a:ext>
            </a:extLst>
          </p:cNvPr>
          <p:cNvPicPr>
            <a:picLocks noChangeAspect="1"/>
          </p:cNvPicPr>
          <p:nvPr/>
        </p:nvPicPr>
        <p:blipFill rotWithShape="1">
          <a:blip r:embed="rId4" cstate="print">
            <a:alphaModFix amt="50000"/>
            <a:extLst>
              <a:ext uri="{28A0092B-C50C-407E-A947-70E740481C1C}">
                <a14:useLocalDpi xmlns:a14="http://schemas.microsoft.com/office/drawing/2010/main" val="0"/>
              </a:ext>
            </a:extLst>
          </a:blip>
          <a:srcRect l="6077" t="3310" r="5858" b="12016"/>
          <a:stretch/>
        </p:blipFill>
        <p:spPr>
          <a:xfrm>
            <a:off x="5986274" y="833794"/>
            <a:ext cx="1708527" cy="2406294"/>
          </a:xfrm>
          <a:prstGeom prst="rect">
            <a:avLst/>
          </a:prstGeom>
          <a:ln>
            <a:noFill/>
          </a:ln>
          <a:effectLst>
            <a:softEdge rad="0"/>
          </a:effectLst>
        </p:spPr>
      </p:pic>
      <p:pic>
        <p:nvPicPr>
          <p:cNvPr id="133" name="Obraz 132">
            <a:extLst>
              <a:ext uri="{FF2B5EF4-FFF2-40B4-BE49-F238E27FC236}">
                <a16:creationId xmlns:a16="http://schemas.microsoft.com/office/drawing/2014/main" id="{2FF883F5-CD3E-9E27-4F68-B23EAD3BB6ED}"/>
              </a:ext>
            </a:extLst>
          </p:cNvPr>
          <p:cNvPicPr>
            <a:picLocks noChangeAspect="1"/>
          </p:cNvPicPr>
          <p:nvPr/>
        </p:nvPicPr>
        <p:blipFill rotWithShape="1">
          <a:blip r:embed="rId5" cstate="print">
            <a:alphaModFix amt="50000"/>
            <a:extLst>
              <a:ext uri="{28A0092B-C50C-407E-A947-70E740481C1C}">
                <a14:useLocalDpi xmlns:a14="http://schemas.microsoft.com/office/drawing/2010/main" val="0"/>
              </a:ext>
            </a:extLst>
          </a:blip>
          <a:srcRect l="6253" t="4467" r="6480" b="4462"/>
          <a:stretch/>
        </p:blipFill>
        <p:spPr>
          <a:xfrm>
            <a:off x="3983975" y="1234842"/>
            <a:ext cx="1391949" cy="2005245"/>
          </a:xfrm>
          <a:prstGeom prst="rect">
            <a:avLst/>
          </a:prstGeom>
          <a:ln>
            <a:noFill/>
          </a:ln>
          <a:effectLst>
            <a:softEdge rad="0"/>
          </a:effectLst>
        </p:spPr>
      </p:pic>
      <p:pic>
        <p:nvPicPr>
          <p:cNvPr id="134" name="Obraz 133">
            <a:extLst>
              <a:ext uri="{FF2B5EF4-FFF2-40B4-BE49-F238E27FC236}">
                <a16:creationId xmlns:a16="http://schemas.microsoft.com/office/drawing/2014/main" id="{3B30A487-BDA5-5574-36BF-AB0D02C80908}"/>
              </a:ext>
            </a:extLst>
          </p:cNvPr>
          <p:cNvPicPr>
            <a:picLocks noChangeAspect="1"/>
          </p:cNvPicPr>
          <p:nvPr/>
        </p:nvPicPr>
        <p:blipFill rotWithShape="1">
          <a:blip r:embed="rId6" cstate="print">
            <a:alphaModFix amt="50000"/>
            <a:extLst>
              <a:ext uri="{28A0092B-C50C-407E-A947-70E740481C1C}">
                <a14:useLocalDpi xmlns:a14="http://schemas.microsoft.com/office/drawing/2010/main" val="0"/>
              </a:ext>
            </a:extLst>
          </a:blip>
          <a:srcRect l="5220" t="2341" r="5138" b="5726"/>
          <a:stretch/>
        </p:blipFill>
        <p:spPr>
          <a:xfrm>
            <a:off x="1650342" y="1435366"/>
            <a:ext cx="1738041" cy="1804721"/>
          </a:xfrm>
          <a:prstGeom prst="rect">
            <a:avLst/>
          </a:prstGeom>
          <a:ln>
            <a:noFill/>
          </a:ln>
          <a:effectLst>
            <a:softEdge rad="0"/>
          </a:effectLst>
        </p:spPr>
      </p:pic>
      <p:sp>
        <p:nvSpPr>
          <p:cNvPr id="5" name="Prostokąt 4">
            <a:extLst>
              <a:ext uri="{FF2B5EF4-FFF2-40B4-BE49-F238E27FC236}">
                <a16:creationId xmlns:a16="http://schemas.microsoft.com/office/drawing/2014/main" id="{C6A719D7-A87D-FB43-7319-62FAC51ED493}"/>
              </a:ext>
            </a:extLst>
          </p:cNvPr>
          <p:cNvSpPr/>
          <p:nvPr/>
        </p:nvSpPr>
        <p:spPr>
          <a:xfrm>
            <a:off x="359644" y="359767"/>
            <a:ext cx="719138" cy="7200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nchorCtr="0"/>
          <a:lstStyle/>
          <a:p>
            <a:r>
              <a:rPr lang="pl-PL" sz="2400" dirty="0">
                <a:solidFill>
                  <a:schemeClr val="bg1"/>
                </a:solidFill>
                <a:latin typeface="Arial Black" panose="020B0A04020102020204" pitchFamily="34" charset="0"/>
              </a:rPr>
              <a:t>liczba przewiezionych pasażerów</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l-PL" sz="1600" b="0" i="0" u="none" strike="noStrike" kern="1200" cap="none" spc="0" normalizeH="0" baseline="0" noProof="0" dirty="0">
                <a:ln>
                  <a:noFill/>
                </a:ln>
                <a:solidFill>
                  <a:srgbClr val="666666"/>
                </a:solidFill>
                <a:effectLst/>
                <a:uLnTx/>
                <a:uFillTx/>
                <a:latin typeface="Arial" panose="020B0604020202020204" pitchFamily="34" charset="0"/>
                <a:cs typeface="Arial" panose="020B0604020202020204" pitchFamily="34" charset="0"/>
              </a:rPr>
              <a:t>[</a:t>
            </a:r>
            <a:r>
              <a:rPr lang="pl-PL" sz="1600" dirty="0">
                <a:solidFill>
                  <a:srgbClr val="666666"/>
                </a:solidFill>
                <a:latin typeface="Arial" panose="020B0604020202020204" pitchFamily="34" charset="0"/>
                <a:cs typeface="Arial" panose="020B0604020202020204" pitchFamily="34" charset="0"/>
              </a:rPr>
              <a:t>w milionach</a:t>
            </a:r>
            <a:r>
              <a:rPr kumimoji="0" lang="pl-PL" sz="1600" b="0" i="0" u="none" strike="noStrike" kern="1200" cap="none" spc="0" normalizeH="0" baseline="0" noProof="0" dirty="0">
                <a:ln>
                  <a:noFill/>
                </a:ln>
                <a:solidFill>
                  <a:srgbClr val="666666"/>
                </a:solidFill>
                <a:effectLst/>
                <a:uLnTx/>
                <a:uFillTx/>
                <a:latin typeface="Arial" panose="020B0604020202020204" pitchFamily="34" charset="0"/>
                <a:cs typeface="Arial" panose="020B0604020202020204" pitchFamily="34" charset="0"/>
              </a:rPr>
              <a:t>]</a:t>
            </a:r>
          </a:p>
        </p:txBody>
      </p:sp>
      <p:sp>
        <p:nvSpPr>
          <p:cNvPr id="9" name="Prostokąt 8">
            <a:extLst>
              <a:ext uri="{FF2B5EF4-FFF2-40B4-BE49-F238E27FC236}">
                <a16:creationId xmlns:a16="http://schemas.microsoft.com/office/drawing/2014/main" id="{E221CE0D-05FB-8BFA-12D8-1BDEC8D1F9DC}"/>
              </a:ext>
            </a:extLst>
          </p:cNvPr>
          <p:cNvSpPr/>
          <p:nvPr/>
        </p:nvSpPr>
        <p:spPr>
          <a:xfrm rot="16200000">
            <a:off x="1619570" y="5760979"/>
            <a:ext cx="360000" cy="3587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2020</a:t>
            </a:r>
          </a:p>
        </p:txBody>
      </p:sp>
      <p:grpSp>
        <p:nvGrpSpPr>
          <p:cNvPr id="196" name="Grupa 195">
            <a:extLst>
              <a:ext uri="{FF2B5EF4-FFF2-40B4-BE49-F238E27FC236}">
                <a16:creationId xmlns:a16="http://schemas.microsoft.com/office/drawing/2014/main" id="{9E040240-F80E-8FDF-9A4F-B6C395E7B72C}"/>
              </a:ext>
            </a:extLst>
          </p:cNvPr>
          <p:cNvGrpSpPr/>
          <p:nvPr/>
        </p:nvGrpSpPr>
        <p:grpSpPr>
          <a:xfrm>
            <a:off x="1655467" y="2916052"/>
            <a:ext cx="288032" cy="2844315"/>
            <a:chOff x="574949" y="2916052"/>
            <a:chExt cx="288032" cy="2844315"/>
          </a:xfrm>
        </p:grpSpPr>
        <p:sp>
          <p:nvSpPr>
            <p:cNvPr id="3" name="Prostokąt 2">
              <a:extLst>
                <a:ext uri="{FF2B5EF4-FFF2-40B4-BE49-F238E27FC236}">
                  <a16:creationId xmlns:a16="http://schemas.microsoft.com/office/drawing/2014/main" id="{8F0216E2-A5C1-0370-1405-6F11E8478553}"/>
                </a:ext>
              </a:extLst>
            </p:cNvPr>
            <p:cNvSpPr/>
            <p:nvPr/>
          </p:nvSpPr>
          <p:spPr>
            <a:xfrm rot="16200000">
              <a:off x="-559051" y="4338367"/>
              <a:ext cx="2556000" cy="288000"/>
            </a:xfrm>
            <a:prstGeom prst="rect">
              <a:avLst/>
            </a:prstGeom>
            <a:solidFill>
              <a:srgbClr val="AAD2FF"/>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0" name="Prostokąt 9">
              <a:extLst>
                <a:ext uri="{FF2B5EF4-FFF2-40B4-BE49-F238E27FC236}">
                  <a16:creationId xmlns:a16="http://schemas.microsoft.com/office/drawing/2014/main" id="{279EDC05-6DDF-35A9-589E-1F13E3D32842}"/>
                </a:ext>
              </a:extLst>
            </p:cNvPr>
            <p:cNvSpPr/>
            <p:nvPr/>
          </p:nvSpPr>
          <p:spPr>
            <a:xfrm rot="16200000">
              <a:off x="574981" y="2916052"/>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AAD2FF"/>
                  </a:solidFill>
                  <a:latin typeface="Arial Black" panose="020B0A04020102020204" pitchFamily="34" charset="0"/>
                  <a:ea typeface="Segoe UI Black" panose="020B0A02040204020203" pitchFamily="34" charset="0"/>
                  <a:cs typeface="Arial" panose="020B0604020202020204" pitchFamily="34" charset="0"/>
                </a:rPr>
                <a:t>284,2</a:t>
              </a:r>
            </a:p>
          </p:txBody>
        </p:sp>
      </p:grpSp>
      <p:sp>
        <p:nvSpPr>
          <p:cNvPr id="128" name="Prostokąt 127">
            <a:extLst>
              <a:ext uri="{FF2B5EF4-FFF2-40B4-BE49-F238E27FC236}">
                <a16:creationId xmlns:a16="http://schemas.microsoft.com/office/drawing/2014/main" id="{FD388467-ADA2-1249-3741-668CDD4F7D8E}"/>
              </a:ext>
            </a:extLst>
          </p:cNvPr>
          <p:cNvSpPr/>
          <p:nvPr/>
        </p:nvSpPr>
        <p:spPr>
          <a:xfrm rot="16200000">
            <a:off x="1979137"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2021</a:t>
            </a:r>
          </a:p>
        </p:txBody>
      </p:sp>
      <p:grpSp>
        <p:nvGrpSpPr>
          <p:cNvPr id="197" name="Grupa 196">
            <a:extLst>
              <a:ext uri="{FF2B5EF4-FFF2-40B4-BE49-F238E27FC236}">
                <a16:creationId xmlns:a16="http://schemas.microsoft.com/office/drawing/2014/main" id="{901B33F3-646C-4A8B-ED11-8C79CBF64114}"/>
              </a:ext>
            </a:extLst>
          </p:cNvPr>
          <p:cNvGrpSpPr/>
          <p:nvPr/>
        </p:nvGrpSpPr>
        <p:grpSpPr>
          <a:xfrm>
            <a:off x="2015507" y="2880079"/>
            <a:ext cx="288032" cy="2880288"/>
            <a:chOff x="934989" y="2880079"/>
            <a:chExt cx="288032" cy="2880288"/>
          </a:xfrm>
        </p:grpSpPr>
        <p:sp>
          <p:nvSpPr>
            <p:cNvPr id="127" name="Prostokąt 126">
              <a:extLst>
                <a:ext uri="{FF2B5EF4-FFF2-40B4-BE49-F238E27FC236}">
                  <a16:creationId xmlns:a16="http://schemas.microsoft.com/office/drawing/2014/main" id="{691E1CEB-5A6C-A950-E6FA-655167458D39}"/>
                </a:ext>
              </a:extLst>
            </p:cNvPr>
            <p:cNvSpPr/>
            <p:nvPr/>
          </p:nvSpPr>
          <p:spPr>
            <a:xfrm rot="16200000">
              <a:off x="-217011" y="4320367"/>
              <a:ext cx="2592000" cy="288000"/>
            </a:xfrm>
            <a:prstGeom prst="rect">
              <a:avLst/>
            </a:prstGeom>
            <a:solidFill>
              <a:srgbClr val="AAD2FF"/>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29" name="Prostokąt 128">
              <a:extLst>
                <a:ext uri="{FF2B5EF4-FFF2-40B4-BE49-F238E27FC236}">
                  <a16:creationId xmlns:a16="http://schemas.microsoft.com/office/drawing/2014/main" id="{961A24D3-8AF5-49FA-8FE1-D97B483B7A8D}"/>
                </a:ext>
              </a:extLst>
            </p:cNvPr>
            <p:cNvSpPr/>
            <p:nvPr/>
          </p:nvSpPr>
          <p:spPr>
            <a:xfrm rot="16200000">
              <a:off x="935021" y="2880079"/>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AAD2FF"/>
                  </a:solidFill>
                  <a:latin typeface="Arial Black" panose="020B0A04020102020204" pitchFamily="34" charset="0"/>
                  <a:ea typeface="Segoe UI Black" panose="020B0A02040204020203" pitchFamily="34" charset="0"/>
                  <a:cs typeface="Arial" panose="020B0604020202020204" pitchFamily="34" charset="0"/>
                </a:rPr>
                <a:t>287,3</a:t>
              </a:r>
            </a:p>
          </p:txBody>
        </p:sp>
      </p:grpSp>
      <p:sp>
        <p:nvSpPr>
          <p:cNvPr id="137" name="Prostokąt 136">
            <a:extLst>
              <a:ext uri="{FF2B5EF4-FFF2-40B4-BE49-F238E27FC236}">
                <a16:creationId xmlns:a16="http://schemas.microsoft.com/office/drawing/2014/main" id="{64A5098F-EEA3-607D-06EA-C5A63F04ED77}"/>
              </a:ext>
            </a:extLst>
          </p:cNvPr>
          <p:cNvSpPr/>
          <p:nvPr/>
        </p:nvSpPr>
        <p:spPr>
          <a:xfrm rot="16200000">
            <a:off x="2339723"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2022</a:t>
            </a:r>
          </a:p>
        </p:txBody>
      </p:sp>
      <p:grpSp>
        <p:nvGrpSpPr>
          <p:cNvPr id="198" name="Grupa 197">
            <a:extLst>
              <a:ext uri="{FF2B5EF4-FFF2-40B4-BE49-F238E27FC236}">
                <a16:creationId xmlns:a16="http://schemas.microsoft.com/office/drawing/2014/main" id="{2FF5472A-AC03-99DB-C9CE-4821815EF69F}"/>
              </a:ext>
            </a:extLst>
          </p:cNvPr>
          <p:cNvGrpSpPr/>
          <p:nvPr/>
        </p:nvGrpSpPr>
        <p:grpSpPr>
          <a:xfrm>
            <a:off x="2376093" y="1835932"/>
            <a:ext cx="288032" cy="3924435"/>
            <a:chOff x="1295575" y="1835932"/>
            <a:chExt cx="288032" cy="3924435"/>
          </a:xfrm>
        </p:grpSpPr>
        <p:sp>
          <p:nvSpPr>
            <p:cNvPr id="136" name="Prostokąt 135">
              <a:extLst>
                <a:ext uri="{FF2B5EF4-FFF2-40B4-BE49-F238E27FC236}">
                  <a16:creationId xmlns:a16="http://schemas.microsoft.com/office/drawing/2014/main" id="{188CA556-3F5C-EB76-888D-EF4DD6877EFD}"/>
                </a:ext>
              </a:extLst>
            </p:cNvPr>
            <p:cNvSpPr/>
            <p:nvPr/>
          </p:nvSpPr>
          <p:spPr>
            <a:xfrm rot="16200000">
              <a:off x="-378425" y="3798367"/>
              <a:ext cx="3636000" cy="288000"/>
            </a:xfrm>
            <a:prstGeom prst="rect">
              <a:avLst/>
            </a:prstGeom>
            <a:solidFill>
              <a:srgbClr val="AAD2FF"/>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38" name="Prostokąt 137">
              <a:extLst>
                <a:ext uri="{FF2B5EF4-FFF2-40B4-BE49-F238E27FC236}">
                  <a16:creationId xmlns:a16="http://schemas.microsoft.com/office/drawing/2014/main" id="{5FD54762-DD82-592F-5070-0CAAAD25EF4E}"/>
                </a:ext>
              </a:extLst>
            </p:cNvPr>
            <p:cNvSpPr/>
            <p:nvPr/>
          </p:nvSpPr>
          <p:spPr>
            <a:xfrm rot="16200000">
              <a:off x="1295607" y="1835932"/>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AAD2FF"/>
                  </a:solidFill>
                  <a:latin typeface="Arial Black" panose="020B0A04020102020204" pitchFamily="34" charset="0"/>
                  <a:ea typeface="Segoe UI Black" panose="020B0A02040204020203" pitchFamily="34" charset="0"/>
                  <a:cs typeface="Arial" panose="020B0604020202020204" pitchFamily="34" charset="0"/>
                </a:rPr>
                <a:t>403,0</a:t>
              </a:r>
            </a:p>
          </p:txBody>
        </p:sp>
      </p:grpSp>
      <p:sp>
        <p:nvSpPr>
          <p:cNvPr id="140" name="Prostokąt 139">
            <a:extLst>
              <a:ext uri="{FF2B5EF4-FFF2-40B4-BE49-F238E27FC236}">
                <a16:creationId xmlns:a16="http://schemas.microsoft.com/office/drawing/2014/main" id="{17807181-F126-0CEE-ED54-09B2700A946C}"/>
              </a:ext>
            </a:extLst>
          </p:cNvPr>
          <p:cNvSpPr/>
          <p:nvPr/>
        </p:nvSpPr>
        <p:spPr>
          <a:xfrm rot="16200000">
            <a:off x="2699763"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2023</a:t>
            </a:r>
          </a:p>
        </p:txBody>
      </p:sp>
      <p:grpSp>
        <p:nvGrpSpPr>
          <p:cNvPr id="199" name="Grupa 198">
            <a:extLst>
              <a:ext uri="{FF2B5EF4-FFF2-40B4-BE49-F238E27FC236}">
                <a16:creationId xmlns:a16="http://schemas.microsoft.com/office/drawing/2014/main" id="{ACA4CBA6-F9E8-51D4-A373-3DB79E2BB41A}"/>
              </a:ext>
            </a:extLst>
          </p:cNvPr>
          <p:cNvGrpSpPr/>
          <p:nvPr/>
        </p:nvGrpSpPr>
        <p:grpSpPr>
          <a:xfrm>
            <a:off x="2736132" y="1403884"/>
            <a:ext cx="288033" cy="4356484"/>
            <a:chOff x="1655614" y="1403884"/>
            <a:chExt cx="288033" cy="4356484"/>
          </a:xfrm>
        </p:grpSpPr>
        <p:sp>
          <p:nvSpPr>
            <p:cNvPr id="139" name="Prostokąt 138">
              <a:extLst>
                <a:ext uri="{FF2B5EF4-FFF2-40B4-BE49-F238E27FC236}">
                  <a16:creationId xmlns:a16="http://schemas.microsoft.com/office/drawing/2014/main" id="{44C17EB9-D19B-3477-3E75-12F98FD5BF50}"/>
                </a:ext>
              </a:extLst>
            </p:cNvPr>
            <p:cNvSpPr/>
            <p:nvPr/>
          </p:nvSpPr>
          <p:spPr>
            <a:xfrm rot="16200000">
              <a:off x="-234386" y="3582368"/>
              <a:ext cx="4068000" cy="288000"/>
            </a:xfrm>
            <a:prstGeom prst="rect">
              <a:avLst/>
            </a:prstGeom>
            <a:solidFill>
              <a:srgbClr val="AAD2FF"/>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41" name="Prostokąt 140">
              <a:extLst>
                <a:ext uri="{FF2B5EF4-FFF2-40B4-BE49-F238E27FC236}">
                  <a16:creationId xmlns:a16="http://schemas.microsoft.com/office/drawing/2014/main" id="{C8FE9B8D-45B8-1A18-D7DC-072244273576}"/>
                </a:ext>
              </a:extLst>
            </p:cNvPr>
            <p:cNvSpPr/>
            <p:nvPr/>
          </p:nvSpPr>
          <p:spPr>
            <a:xfrm rot="16200000">
              <a:off x="1655647" y="1403884"/>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AAD2FF"/>
                  </a:solidFill>
                  <a:latin typeface="Arial Black" panose="020B0A04020102020204" pitchFamily="34" charset="0"/>
                  <a:ea typeface="Segoe UI Black" panose="020B0A02040204020203" pitchFamily="34" charset="0"/>
                  <a:cs typeface="Arial" panose="020B0604020202020204" pitchFamily="34" charset="0"/>
                </a:rPr>
                <a:t>452,2</a:t>
              </a:r>
            </a:p>
          </p:txBody>
        </p:sp>
      </p:grpSp>
      <p:sp>
        <p:nvSpPr>
          <p:cNvPr id="142" name="Prostokąt 141">
            <a:extLst>
              <a:ext uri="{FF2B5EF4-FFF2-40B4-BE49-F238E27FC236}">
                <a16:creationId xmlns:a16="http://schemas.microsoft.com/office/drawing/2014/main" id="{2AE6647E-4942-97CC-5581-2B89CE2CB612}"/>
              </a:ext>
            </a:extLst>
          </p:cNvPr>
          <p:cNvSpPr/>
          <p:nvPr/>
        </p:nvSpPr>
        <p:spPr>
          <a:xfrm rot="16200000">
            <a:off x="3059803"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2024</a:t>
            </a:r>
          </a:p>
        </p:txBody>
      </p:sp>
      <p:sp>
        <p:nvSpPr>
          <p:cNvPr id="144" name="Prostokąt 143">
            <a:extLst>
              <a:ext uri="{FF2B5EF4-FFF2-40B4-BE49-F238E27FC236}">
                <a16:creationId xmlns:a16="http://schemas.microsoft.com/office/drawing/2014/main" id="{4A0F28F0-9DBC-E112-B0AF-2819206C8C74}"/>
              </a:ext>
            </a:extLst>
          </p:cNvPr>
          <p:cNvSpPr/>
          <p:nvPr/>
        </p:nvSpPr>
        <p:spPr>
          <a:xfrm rot="16200000">
            <a:off x="3779810" y="5760979"/>
            <a:ext cx="360000" cy="3587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2020</a:t>
            </a:r>
          </a:p>
        </p:txBody>
      </p:sp>
      <p:grpSp>
        <p:nvGrpSpPr>
          <p:cNvPr id="200" name="Grupa 199">
            <a:extLst>
              <a:ext uri="{FF2B5EF4-FFF2-40B4-BE49-F238E27FC236}">
                <a16:creationId xmlns:a16="http://schemas.microsoft.com/office/drawing/2014/main" id="{BC8C5696-5003-13ED-C79F-5A9B41A24C14}"/>
              </a:ext>
            </a:extLst>
          </p:cNvPr>
          <p:cNvGrpSpPr/>
          <p:nvPr/>
        </p:nvGrpSpPr>
        <p:grpSpPr>
          <a:xfrm>
            <a:off x="3815707" y="3924163"/>
            <a:ext cx="288719" cy="1836204"/>
            <a:chOff x="2734469" y="3924163"/>
            <a:chExt cx="288719" cy="1836204"/>
          </a:xfrm>
        </p:grpSpPr>
        <p:sp>
          <p:nvSpPr>
            <p:cNvPr id="143" name="Prostokąt 142">
              <a:extLst>
                <a:ext uri="{FF2B5EF4-FFF2-40B4-BE49-F238E27FC236}">
                  <a16:creationId xmlns:a16="http://schemas.microsoft.com/office/drawing/2014/main" id="{B8356EC5-7430-5143-8579-BA1DCECF0E47}"/>
                </a:ext>
              </a:extLst>
            </p:cNvPr>
            <p:cNvSpPr/>
            <p:nvPr/>
          </p:nvSpPr>
          <p:spPr>
            <a:xfrm rot="16200000">
              <a:off x="2104469" y="4842367"/>
              <a:ext cx="1548000" cy="288000"/>
            </a:xfrm>
            <a:prstGeom prst="rect">
              <a:avLst/>
            </a:prstGeom>
            <a:solidFill>
              <a:srgbClr val="E6BEC8"/>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45" name="Prostokąt 144">
              <a:extLst>
                <a:ext uri="{FF2B5EF4-FFF2-40B4-BE49-F238E27FC236}">
                  <a16:creationId xmlns:a16="http://schemas.microsoft.com/office/drawing/2014/main" id="{8A21AE97-EDD0-F0CB-C8D2-E9B2FB93CE72}"/>
                </a:ext>
              </a:extLst>
            </p:cNvPr>
            <p:cNvSpPr/>
            <p:nvPr/>
          </p:nvSpPr>
          <p:spPr>
            <a:xfrm rot="16200000">
              <a:off x="2735188" y="3924163"/>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E6BEC8"/>
                  </a:solidFill>
                  <a:latin typeface="Arial Black" panose="020B0A04020102020204" pitchFamily="34" charset="0"/>
                  <a:ea typeface="Segoe UI Black" panose="020B0A02040204020203" pitchFamily="34" charset="0"/>
                  <a:cs typeface="Arial" panose="020B0604020202020204" pitchFamily="34" charset="0"/>
                </a:rPr>
                <a:t>170,3</a:t>
              </a:r>
            </a:p>
          </p:txBody>
        </p:sp>
      </p:grpSp>
      <p:sp>
        <p:nvSpPr>
          <p:cNvPr id="147" name="Prostokąt 146">
            <a:extLst>
              <a:ext uri="{FF2B5EF4-FFF2-40B4-BE49-F238E27FC236}">
                <a16:creationId xmlns:a16="http://schemas.microsoft.com/office/drawing/2014/main" id="{208E42C4-8EBF-0F80-666F-74ADF42EE32B}"/>
              </a:ext>
            </a:extLst>
          </p:cNvPr>
          <p:cNvSpPr/>
          <p:nvPr/>
        </p:nvSpPr>
        <p:spPr>
          <a:xfrm rot="16200000">
            <a:off x="4139377"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2021</a:t>
            </a:r>
          </a:p>
        </p:txBody>
      </p:sp>
      <p:grpSp>
        <p:nvGrpSpPr>
          <p:cNvPr id="201" name="Grupa 200">
            <a:extLst>
              <a:ext uri="{FF2B5EF4-FFF2-40B4-BE49-F238E27FC236}">
                <a16:creationId xmlns:a16="http://schemas.microsoft.com/office/drawing/2014/main" id="{4936DB0F-DDEB-EEE4-C186-DC3FB00CD4EA}"/>
              </a:ext>
            </a:extLst>
          </p:cNvPr>
          <p:cNvGrpSpPr/>
          <p:nvPr/>
        </p:nvGrpSpPr>
        <p:grpSpPr>
          <a:xfrm>
            <a:off x="4175747" y="3780147"/>
            <a:ext cx="288719" cy="1980220"/>
            <a:chOff x="3094509" y="3780147"/>
            <a:chExt cx="288719" cy="1980220"/>
          </a:xfrm>
        </p:grpSpPr>
        <p:sp>
          <p:nvSpPr>
            <p:cNvPr id="146" name="Prostokąt 145">
              <a:extLst>
                <a:ext uri="{FF2B5EF4-FFF2-40B4-BE49-F238E27FC236}">
                  <a16:creationId xmlns:a16="http://schemas.microsoft.com/office/drawing/2014/main" id="{B0F57739-228F-D3D9-A568-55F8A41CF980}"/>
                </a:ext>
              </a:extLst>
            </p:cNvPr>
            <p:cNvSpPr/>
            <p:nvPr/>
          </p:nvSpPr>
          <p:spPr>
            <a:xfrm rot="16200000">
              <a:off x="2392509" y="4770367"/>
              <a:ext cx="1692000" cy="288000"/>
            </a:xfrm>
            <a:prstGeom prst="rect">
              <a:avLst/>
            </a:prstGeom>
            <a:solidFill>
              <a:srgbClr val="E6BEC8"/>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48" name="Prostokąt 147">
              <a:extLst>
                <a:ext uri="{FF2B5EF4-FFF2-40B4-BE49-F238E27FC236}">
                  <a16:creationId xmlns:a16="http://schemas.microsoft.com/office/drawing/2014/main" id="{D819FE7F-BADC-4F37-86AA-4A4E7A5B6C54}"/>
                </a:ext>
              </a:extLst>
            </p:cNvPr>
            <p:cNvSpPr/>
            <p:nvPr/>
          </p:nvSpPr>
          <p:spPr>
            <a:xfrm rot="16200000">
              <a:off x="3095228" y="3780147"/>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E6BEC8"/>
                  </a:solidFill>
                  <a:latin typeface="Arial Black" panose="020B0A04020102020204" pitchFamily="34" charset="0"/>
                  <a:ea typeface="Segoe UI Black" panose="020B0A02040204020203" pitchFamily="34" charset="0"/>
                  <a:cs typeface="Arial" panose="020B0604020202020204" pitchFamily="34" charset="0"/>
                </a:rPr>
                <a:t>186,9</a:t>
              </a:r>
            </a:p>
          </p:txBody>
        </p:sp>
      </p:grpSp>
      <p:sp>
        <p:nvSpPr>
          <p:cNvPr id="150" name="Prostokąt 149">
            <a:extLst>
              <a:ext uri="{FF2B5EF4-FFF2-40B4-BE49-F238E27FC236}">
                <a16:creationId xmlns:a16="http://schemas.microsoft.com/office/drawing/2014/main" id="{9F99B0F0-7121-C301-ED67-5B3AB0FC28A7}"/>
              </a:ext>
            </a:extLst>
          </p:cNvPr>
          <p:cNvSpPr/>
          <p:nvPr/>
        </p:nvSpPr>
        <p:spPr>
          <a:xfrm rot="16200000">
            <a:off x="4499963"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2022</a:t>
            </a:r>
          </a:p>
        </p:txBody>
      </p:sp>
      <p:grpSp>
        <p:nvGrpSpPr>
          <p:cNvPr id="202" name="Grupa 201">
            <a:extLst>
              <a:ext uri="{FF2B5EF4-FFF2-40B4-BE49-F238E27FC236}">
                <a16:creationId xmlns:a16="http://schemas.microsoft.com/office/drawing/2014/main" id="{8BA3F5CF-E7B3-6AB1-6B3F-01478FD3545F}"/>
              </a:ext>
            </a:extLst>
          </p:cNvPr>
          <p:cNvGrpSpPr/>
          <p:nvPr/>
        </p:nvGrpSpPr>
        <p:grpSpPr>
          <a:xfrm>
            <a:off x="4536333" y="3240087"/>
            <a:ext cx="288173" cy="2520280"/>
            <a:chOff x="3455095" y="3240087"/>
            <a:chExt cx="288173" cy="2520280"/>
          </a:xfrm>
        </p:grpSpPr>
        <p:sp>
          <p:nvSpPr>
            <p:cNvPr id="149" name="Prostokąt 148">
              <a:extLst>
                <a:ext uri="{FF2B5EF4-FFF2-40B4-BE49-F238E27FC236}">
                  <a16:creationId xmlns:a16="http://schemas.microsoft.com/office/drawing/2014/main" id="{DB509BC3-F00A-EDED-8A64-1323C46B7447}"/>
                </a:ext>
              </a:extLst>
            </p:cNvPr>
            <p:cNvSpPr/>
            <p:nvPr/>
          </p:nvSpPr>
          <p:spPr>
            <a:xfrm rot="16200000">
              <a:off x="2483095" y="4500367"/>
              <a:ext cx="2232000" cy="288000"/>
            </a:xfrm>
            <a:prstGeom prst="rect">
              <a:avLst/>
            </a:prstGeom>
            <a:solidFill>
              <a:srgbClr val="E6BEC8"/>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51" name="Prostokąt 150">
              <a:extLst>
                <a:ext uri="{FF2B5EF4-FFF2-40B4-BE49-F238E27FC236}">
                  <a16:creationId xmlns:a16="http://schemas.microsoft.com/office/drawing/2014/main" id="{551A7E27-0A35-8EE5-DA4A-BCE52ADD37C7}"/>
                </a:ext>
              </a:extLst>
            </p:cNvPr>
            <p:cNvSpPr/>
            <p:nvPr/>
          </p:nvSpPr>
          <p:spPr>
            <a:xfrm rot="16200000">
              <a:off x="3455268" y="3240087"/>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E6BEC8"/>
                  </a:solidFill>
                  <a:latin typeface="Arial Black" panose="020B0A04020102020204" pitchFamily="34" charset="0"/>
                  <a:ea typeface="Segoe UI Black" panose="020B0A02040204020203" pitchFamily="34" charset="0"/>
                  <a:cs typeface="Arial" panose="020B0604020202020204" pitchFamily="34" charset="0"/>
                </a:rPr>
                <a:t>247,2</a:t>
              </a:r>
            </a:p>
          </p:txBody>
        </p:sp>
      </p:grpSp>
      <p:sp>
        <p:nvSpPr>
          <p:cNvPr id="153" name="Prostokąt 152">
            <a:extLst>
              <a:ext uri="{FF2B5EF4-FFF2-40B4-BE49-F238E27FC236}">
                <a16:creationId xmlns:a16="http://schemas.microsoft.com/office/drawing/2014/main" id="{CC8AE1CB-3AF2-041F-3ACA-32119322F6AB}"/>
              </a:ext>
            </a:extLst>
          </p:cNvPr>
          <p:cNvSpPr/>
          <p:nvPr/>
        </p:nvSpPr>
        <p:spPr>
          <a:xfrm rot="16200000">
            <a:off x="4860003"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2023</a:t>
            </a:r>
          </a:p>
        </p:txBody>
      </p:sp>
      <p:grpSp>
        <p:nvGrpSpPr>
          <p:cNvPr id="203" name="Grupa 202">
            <a:extLst>
              <a:ext uri="{FF2B5EF4-FFF2-40B4-BE49-F238E27FC236}">
                <a16:creationId xmlns:a16="http://schemas.microsoft.com/office/drawing/2014/main" id="{D8290216-203A-3DB7-4B2C-3B165818D25F}"/>
              </a:ext>
            </a:extLst>
          </p:cNvPr>
          <p:cNvGrpSpPr/>
          <p:nvPr/>
        </p:nvGrpSpPr>
        <p:grpSpPr>
          <a:xfrm>
            <a:off x="4896372" y="3240088"/>
            <a:ext cx="288174" cy="2520279"/>
            <a:chOff x="3815134" y="3240088"/>
            <a:chExt cx="288174" cy="2520279"/>
          </a:xfrm>
        </p:grpSpPr>
        <p:sp>
          <p:nvSpPr>
            <p:cNvPr id="152" name="Prostokąt 151">
              <a:extLst>
                <a:ext uri="{FF2B5EF4-FFF2-40B4-BE49-F238E27FC236}">
                  <a16:creationId xmlns:a16="http://schemas.microsoft.com/office/drawing/2014/main" id="{D3582980-A5B4-B77C-E69F-ADD999BC419B}"/>
                </a:ext>
              </a:extLst>
            </p:cNvPr>
            <p:cNvSpPr/>
            <p:nvPr/>
          </p:nvSpPr>
          <p:spPr>
            <a:xfrm rot="16200000">
              <a:off x="2843134" y="4500367"/>
              <a:ext cx="2232000" cy="288000"/>
            </a:xfrm>
            <a:prstGeom prst="rect">
              <a:avLst/>
            </a:prstGeom>
            <a:solidFill>
              <a:srgbClr val="E6BEC8"/>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54" name="Prostokąt 153">
              <a:extLst>
                <a:ext uri="{FF2B5EF4-FFF2-40B4-BE49-F238E27FC236}">
                  <a16:creationId xmlns:a16="http://schemas.microsoft.com/office/drawing/2014/main" id="{A94469E3-D8C4-6112-67F8-179991FEAE88}"/>
                </a:ext>
              </a:extLst>
            </p:cNvPr>
            <p:cNvSpPr/>
            <p:nvPr/>
          </p:nvSpPr>
          <p:spPr>
            <a:xfrm rot="16200000">
              <a:off x="3815308" y="3240088"/>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E6BEC8"/>
                  </a:solidFill>
                  <a:latin typeface="Arial Black" panose="020B0A04020102020204" pitchFamily="34" charset="0"/>
                  <a:ea typeface="Segoe UI Black" panose="020B0A02040204020203" pitchFamily="34" charset="0"/>
                  <a:cs typeface="Arial" panose="020B0604020202020204" pitchFamily="34" charset="0"/>
                </a:rPr>
                <a:t>248,9</a:t>
              </a:r>
            </a:p>
          </p:txBody>
        </p:sp>
      </p:grpSp>
      <p:sp>
        <p:nvSpPr>
          <p:cNvPr id="155" name="Prostokąt 154">
            <a:extLst>
              <a:ext uri="{FF2B5EF4-FFF2-40B4-BE49-F238E27FC236}">
                <a16:creationId xmlns:a16="http://schemas.microsoft.com/office/drawing/2014/main" id="{4BA887F8-CDD2-CBF5-A0E2-818744FCF300}"/>
              </a:ext>
            </a:extLst>
          </p:cNvPr>
          <p:cNvSpPr/>
          <p:nvPr/>
        </p:nvSpPr>
        <p:spPr>
          <a:xfrm rot="16200000">
            <a:off x="5220043"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2024</a:t>
            </a:r>
          </a:p>
        </p:txBody>
      </p:sp>
      <p:sp>
        <p:nvSpPr>
          <p:cNvPr id="157" name="Prostokąt 156">
            <a:extLst>
              <a:ext uri="{FF2B5EF4-FFF2-40B4-BE49-F238E27FC236}">
                <a16:creationId xmlns:a16="http://schemas.microsoft.com/office/drawing/2014/main" id="{A7D7360A-FAF8-1B53-0E23-EAF1792D3C24}"/>
              </a:ext>
            </a:extLst>
          </p:cNvPr>
          <p:cNvSpPr/>
          <p:nvPr/>
        </p:nvSpPr>
        <p:spPr>
          <a:xfrm rot="16200000">
            <a:off x="5939652" y="5760979"/>
            <a:ext cx="360000" cy="3587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2020</a:t>
            </a:r>
          </a:p>
        </p:txBody>
      </p:sp>
      <p:grpSp>
        <p:nvGrpSpPr>
          <p:cNvPr id="204" name="Grupa 203">
            <a:extLst>
              <a:ext uri="{FF2B5EF4-FFF2-40B4-BE49-F238E27FC236}">
                <a16:creationId xmlns:a16="http://schemas.microsoft.com/office/drawing/2014/main" id="{C0926314-9C80-3FCA-055F-987E653C7F46}"/>
              </a:ext>
            </a:extLst>
          </p:cNvPr>
          <p:cNvGrpSpPr/>
          <p:nvPr/>
        </p:nvGrpSpPr>
        <p:grpSpPr>
          <a:xfrm>
            <a:off x="5975549" y="4536232"/>
            <a:ext cx="288719" cy="1224135"/>
            <a:chOff x="4895107" y="4536232"/>
            <a:chExt cx="288719" cy="1224135"/>
          </a:xfrm>
        </p:grpSpPr>
        <p:sp>
          <p:nvSpPr>
            <p:cNvPr id="156" name="Prostokąt 155">
              <a:extLst>
                <a:ext uri="{FF2B5EF4-FFF2-40B4-BE49-F238E27FC236}">
                  <a16:creationId xmlns:a16="http://schemas.microsoft.com/office/drawing/2014/main" id="{DA6F4903-A505-A24F-6C8A-BD23D79DA13C}"/>
                </a:ext>
              </a:extLst>
            </p:cNvPr>
            <p:cNvSpPr/>
            <p:nvPr/>
          </p:nvSpPr>
          <p:spPr>
            <a:xfrm rot="16200000">
              <a:off x="4571107" y="5148367"/>
              <a:ext cx="936000" cy="288000"/>
            </a:xfrm>
            <a:prstGeom prst="rect">
              <a:avLst/>
            </a:prstGeom>
            <a:solidFill>
              <a:srgbClr val="FFEB6E"/>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58" name="Prostokąt 157">
              <a:extLst>
                <a:ext uri="{FF2B5EF4-FFF2-40B4-BE49-F238E27FC236}">
                  <a16:creationId xmlns:a16="http://schemas.microsoft.com/office/drawing/2014/main" id="{C7FAC8E4-52CC-1A30-7045-660BF6B04E78}"/>
                </a:ext>
              </a:extLst>
            </p:cNvPr>
            <p:cNvSpPr/>
            <p:nvPr/>
          </p:nvSpPr>
          <p:spPr>
            <a:xfrm rot="16200000">
              <a:off x="4895826" y="4536232"/>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FFEB6E"/>
                  </a:solidFill>
                  <a:latin typeface="Arial Black" panose="020B0A04020102020204" pitchFamily="34" charset="0"/>
                  <a:ea typeface="Segoe UI Black" panose="020B0A02040204020203" pitchFamily="34" charset="0"/>
                  <a:cs typeface="Arial" panose="020B0604020202020204" pitchFamily="34" charset="0"/>
                </a:rPr>
                <a:t>104,1</a:t>
              </a:r>
            </a:p>
          </p:txBody>
        </p:sp>
      </p:grpSp>
      <p:sp>
        <p:nvSpPr>
          <p:cNvPr id="160" name="Prostokąt 159">
            <a:extLst>
              <a:ext uri="{FF2B5EF4-FFF2-40B4-BE49-F238E27FC236}">
                <a16:creationId xmlns:a16="http://schemas.microsoft.com/office/drawing/2014/main" id="{0EE215D4-78AB-4F42-D7AA-A390B3163312}"/>
              </a:ext>
            </a:extLst>
          </p:cNvPr>
          <p:cNvSpPr/>
          <p:nvPr/>
        </p:nvSpPr>
        <p:spPr>
          <a:xfrm rot="16200000">
            <a:off x="6299219"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2021</a:t>
            </a:r>
          </a:p>
        </p:txBody>
      </p:sp>
      <p:grpSp>
        <p:nvGrpSpPr>
          <p:cNvPr id="205" name="Grupa 204">
            <a:extLst>
              <a:ext uri="{FF2B5EF4-FFF2-40B4-BE49-F238E27FC236}">
                <a16:creationId xmlns:a16="http://schemas.microsoft.com/office/drawing/2014/main" id="{87D7212D-0382-0062-F553-211A68E0458F}"/>
              </a:ext>
            </a:extLst>
          </p:cNvPr>
          <p:cNvGrpSpPr/>
          <p:nvPr/>
        </p:nvGrpSpPr>
        <p:grpSpPr>
          <a:xfrm>
            <a:off x="6335589" y="4464224"/>
            <a:ext cx="288719" cy="1296143"/>
            <a:chOff x="5255147" y="4464224"/>
            <a:chExt cx="288719" cy="1296143"/>
          </a:xfrm>
        </p:grpSpPr>
        <p:sp>
          <p:nvSpPr>
            <p:cNvPr id="159" name="Prostokąt 158">
              <a:extLst>
                <a:ext uri="{FF2B5EF4-FFF2-40B4-BE49-F238E27FC236}">
                  <a16:creationId xmlns:a16="http://schemas.microsoft.com/office/drawing/2014/main" id="{7793DDD7-2497-2D9E-03C2-3BD9889EB489}"/>
                </a:ext>
              </a:extLst>
            </p:cNvPr>
            <p:cNvSpPr/>
            <p:nvPr/>
          </p:nvSpPr>
          <p:spPr>
            <a:xfrm rot="16200000">
              <a:off x="4895147" y="5112367"/>
              <a:ext cx="1008000" cy="288000"/>
            </a:xfrm>
            <a:prstGeom prst="rect">
              <a:avLst/>
            </a:prstGeom>
            <a:solidFill>
              <a:srgbClr val="FFEB6E"/>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61" name="Prostokąt 160">
              <a:extLst>
                <a:ext uri="{FF2B5EF4-FFF2-40B4-BE49-F238E27FC236}">
                  <a16:creationId xmlns:a16="http://schemas.microsoft.com/office/drawing/2014/main" id="{A88A9405-7411-DDB8-0C2C-19CB387A922B}"/>
                </a:ext>
              </a:extLst>
            </p:cNvPr>
            <p:cNvSpPr/>
            <p:nvPr/>
          </p:nvSpPr>
          <p:spPr>
            <a:xfrm rot="16200000">
              <a:off x="5255866" y="4464224"/>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FFEB6E"/>
                  </a:solidFill>
                  <a:latin typeface="Arial Black" panose="020B0A04020102020204" pitchFamily="34" charset="0"/>
                  <a:ea typeface="Segoe UI Black" panose="020B0A02040204020203" pitchFamily="34" charset="0"/>
                  <a:cs typeface="Arial" panose="020B0604020202020204" pitchFamily="34" charset="0"/>
                </a:rPr>
                <a:t>113,9</a:t>
              </a:r>
            </a:p>
          </p:txBody>
        </p:sp>
      </p:grpSp>
      <p:sp>
        <p:nvSpPr>
          <p:cNvPr id="163" name="Prostokąt 162">
            <a:extLst>
              <a:ext uri="{FF2B5EF4-FFF2-40B4-BE49-F238E27FC236}">
                <a16:creationId xmlns:a16="http://schemas.microsoft.com/office/drawing/2014/main" id="{6F8308CA-BE3A-3120-9969-64464FB9A3C8}"/>
              </a:ext>
            </a:extLst>
          </p:cNvPr>
          <p:cNvSpPr/>
          <p:nvPr/>
        </p:nvSpPr>
        <p:spPr>
          <a:xfrm rot="16200000">
            <a:off x="6659805"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2022</a:t>
            </a:r>
          </a:p>
        </p:txBody>
      </p:sp>
      <p:grpSp>
        <p:nvGrpSpPr>
          <p:cNvPr id="206" name="Grupa 205">
            <a:extLst>
              <a:ext uri="{FF2B5EF4-FFF2-40B4-BE49-F238E27FC236}">
                <a16:creationId xmlns:a16="http://schemas.microsoft.com/office/drawing/2014/main" id="{30C6C5BC-1F76-8F73-651D-9B2A0B4CBB84}"/>
              </a:ext>
            </a:extLst>
          </p:cNvPr>
          <p:cNvGrpSpPr/>
          <p:nvPr/>
        </p:nvGrpSpPr>
        <p:grpSpPr>
          <a:xfrm>
            <a:off x="6696175" y="4032176"/>
            <a:ext cx="288173" cy="1728191"/>
            <a:chOff x="5615733" y="4032176"/>
            <a:chExt cx="288173" cy="1728191"/>
          </a:xfrm>
        </p:grpSpPr>
        <p:sp>
          <p:nvSpPr>
            <p:cNvPr id="162" name="Prostokąt 161">
              <a:extLst>
                <a:ext uri="{FF2B5EF4-FFF2-40B4-BE49-F238E27FC236}">
                  <a16:creationId xmlns:a16="http://schemas.microsoft.com/office/drawing/2014/main" id="{F8AD40A3-9610-E3D1-B0D2-E2DAB0A562A0}"/>
                </a:ext>
              </a:extLst>
            </p:cNvPr>
            <p:cNvSpPr/>
            <p:nvPr/>
          </p:nvSpPr>
          <p:spPr>
            <a:xfrm rot="16200000">
              <a:off x="5039733" y="4896367"/>
              <a:ext cx="1440000" cy="288000"/>
            </a:xfrm>
            <a:prstGeom prst="rect">
              <a:avLst/>
            </a:prstGeom>
            <a:solidFill>
              <a:srgbClr val="FFEB6E"/>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64" name="Prostokąt 163">
              <a:extLst>
                <a:ext uri="{FF2B5EF4-FFF2-40B4-BE49-F238E27FC236}">
                  <a16:creationId xmlns:a16="http://schemas.microsoft.com/office/drawing/2014/main" id="{3EBB4C8F-5CC1-07B5-26F1-B0A9BEDDD30D}"/>
                </a:ext>
              </a:extLst>
            </p:cNvPr>
            <p:cNvSpPr/>
            <p:nvPr/>
          </p:nvSpPr>
          <p:spPr>
            <a:xfrm rot="16200000">
              <a:off x="5615906" y="4032176"/>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FFEB6E"/>
                  </a:solidFill>
                  <a:latin typeface="Arial Black" panose="020B0A04020102020204" pitchFamily="34" charset="0"/>
                  <a:ea typeface="Segoe UI Black" panose="020B0A02040204020203" pitchFamily="34" charset="0"/>
                  <a:cs typeface="Arial" panose="020B0604020202020204" pitchFamily="34" charset="0"/>
                </a:rPr>
                <a:t>160,8</a:t>
              </a:r>
            </a:p>
          </p:txBody>
        </p:sp>
      </p:grpSp>
      <p:sp>
        <p:nvSpPr>
          <p:cNvPr id="166" name="Prostokąt 165">
            <a:extLst>
              <a:ext uri="{FF2B5EF4-FFF2-40B4-BE49-F238E27FC236}">
                <a16:creationId xmlns:a16="http://schemas.microsoft.com/office/drawing/2014/main" id="{47F53455-C0C0-041F-5A4A-35DF27D1D3D6}"/>
              </a:ext>
            </a:extLst>
          </p:cNvPr>
          <p:cNvSpPr/>
          <p:nvPr/>
        </p:nvSpPr>
        <p:spPr>
          <a:xfrm rot="16200000">
            <a:off x="7019845"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2023</a:t>
            </a:r>
          </a:p>
        </p:txBody>
      </p:sp>
      <p:grpSp>
        <p:nvGrpSpPr>
          <p:cNvPr id="207" name="Grupa 206">
            <a:extLst>
              <a:ext uri="{FF2B5EF4-FFF2-40B4-BE49-F238E27FC236}">
                <a16:creationId xmlns:a16="http://schemas.microsoft.com/office/drawing/2014/main" id="{0AB798C6-052C-EC2B-8005-2651859E8C3E}"/>
              </a:ext>
            </a:extLst>
          </p:cNvPr>
          <p:cNvGrpSpPr/>
          <p:nvPr/>
        </p:nvGrpSpPr>
        <p:grpSpPr>
          <a:xfrm>
            <a:off x="7056214" y="3672136"/>
            <a:ext cx="288174" cy="2088231"/>
            <a:chOff x="5975772" y="3672136"/>
            <a:chExt cx="288174" cy="2088231"/>
          </a:xfrm>
        </p:grpSpPr>
        <p:sp>
          <p:nvSpPr>
            <p:cNvPr id="165" name="Prostokąt 164">
              <a:extLst>
                <a:ext uri="{FF2B5EF4-FFF2-40B4-BE49-F238E27FC236}">
                  <a16:creationId xmlns:a16="http://schemas.microsoft.com/office/drawing/2014/main" id="{D9C5B85D-B2CF-8E2C-D91C-4778DF5A00E8}"/>
                </a:ext>
              </a:extLst>
            </p:cNvPr>
            <p:cNvSpPr/>
            <p:nvPr/>
          </p:nvSpPr>
          <p:spPr>
            <a:xfrm rot="16200000">
              <a:off x="5219772" y="4716367"/>
              <a:ext cx="1800000" cy="288000"/>
            </a:xfrm>
            <a:prstGeom prst="rect">
              <a:avLst/>
            </a:prstGeom>
            <a:solidFill>
              <a:srgbClr val="FFEB6E"/>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67" name="Prostokąt 166">
              <a:extLst>
                <a:ext uri="{FF2B5EF4-FFF2-40B4-BE49-F238E27FC236}">
                  <a16:creationId xmlns:a16="http://schemas.microsoft.com/office/drawing/2014/main" id="{28C7C4F0-F5F0-C3F1-12EC-20872CCC74C9}"/>
                </a:ext>
              </a:extLst>
            </p:cNvPr>
            <p:cNvSpPr/>
            <p:nvPr/>
          </p:nvSpPr>
          <p:spPr>
            <a:xfrm rot="16200000">
              <a:off x="5975946" y="3672136"/>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FFEB6E"/>
                  </a:solidFill>
                  <a:latin typeface="Arial Black" panose="020B0A04020102020204" pitchFamily="34" charset="0"/>
                  <a:ea typeface="Segoe UI Black" panose="020B0A02040204020203" pitchFamily="34" charset="0"/>
                  <a:cs typeface="Arial" panose="020B0604020202020204" pitchFamily="34" charset="0"/>
                </a:rPr>
                <a:t>200,0</a:t>
              </a:r>
            </a:p>
          </p:txBody>
        </p:sp>
      </p:grpSp>
      <p:sp>
        <p:nvSpPr>
          <p:cNvPr id="168" name="Prostokąt 167">
            <a:extLst>
              <a:ext uri="{FF2B5EF4-FFF2-40B4-BE49-F238E27FC236}">
                <a16:creationId xmlns:a16="http://schemas.microsoft.com/office/drawing/2014/main" id="{547ED969-8FC2-3437-5ED8-50988584AB9A}"/>
              </a:ext>
            </a:extLst>
          </p:cNvPr>
          <p:cNvSpPr/>
          <p:nvPr/>
        </p:nvSpPr>
        <p:spPr>
          <a:xfrm rot="16200000">
            <a:off x="7379885"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2024</a:t>
            </a:r>
          </a:p>
        </p:txBody>
      </p:sp>
      <p:sp>
        <p:nvSpPr>
          <p:cNvPr id="170" name="Prostokąt 169">
            <a:extLst>
              <a:ext uri="{FF2B5EF4-FFF2-40B4-BE49-F238E27FC236}">
                <a16:creationId xmlns:a16="http://schemas.microsoft.com/office/drawing/2014/main" id="{4D11EF9C-91F7-1552-2E50-FF27D6CC10D5}"/>
              </a:ext>
            </a:extLst>
          </p:cNvPr>
          <p:cNvSpPr/>
          <p:nvPr/>
        </p:nvSpPr>
        <p:spPr>
          <a:xfrm rot="16200000">
            <a:off x="8099892" y="5760979"/>
            <a:ext cx="360000" cy="3587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2020</a:t>
            </a:r>
          </a:p>
        </p:txBody>
      </p:sp>
      <p:grpSp>
        <p:nvGrpSpPr>
          <p:cNvPr id="208" name="Grupa 207">
            <a:extLst>
              <a:ext uri="{FF2B5EF4-FFF2-40B4-BE49-F238E27FC236}">
                <a16:creationId xmlns:a16="http://schemas.microsoft.com/office/drawing/2014/main" id="{032CE6A4-BBE7-2252-8DFE-2BD6E17D4DAA}"/>
              </a:ext>
            </a:extLst>
          </p:cNvPr>
          <p:cNvGrpSpPr/>
          <p:nvPr/>
        </p:nvGrpSpPr>
        <p:grpSpPr>
          <a:xfrm>
            <a:off x="8136110" y="5076323"/>
            <a:ext cx="288000" cy="684017"/>
            <a:chOff x="7055668" y="5076323"/>
            <a:chExt cx="288000" cy="684017"/>
          </a:xfrm>
        </p:grpSpPr>
        <p:sp>
          <p:nvSpPr>
            <p:cNvPr id="169" name="Prostokąt 168">
              <a:extLst>
                <a:ext uri="{FF2B5EF4-FFF2-40B4-BE49-F238E27FC236}">
                  <a16:creationId xmlns:a16="http://schemas.microsoft.com/office/drawing/2014/main" id="{BD5A65CF-63B0-F592-9211-F445933B9054}"/>
                </a:ext>
              </a:extLst>
            </p:cNvPr>
            <p:cNvSpPr/>
            <p:nvPr/>
          </p:nvSpPr>
          <p:spPr>
            <a:xfrm rot="16200000">
              <a:off x="7001668" y="5418340"/>
              <a:ext cx="396000" cy="288000"/>
            </a:xfrm>
            <a:prstGeom prst="rect">
              <a:avLst/>
            </a:prstGeom>
            <a:solidFill>
              <a:srgbClr val="C8E182"/>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71" name="Prostokąt 170">
              <a:extLst>
                <a:ext uri="{FF2B5EF4-FFF2-40B4-BE49-F238E27FC236}">
                  <a16:creationId xmlns:a16="http://schemas.microsoft.com/office/drawing/2014/main" id="{09D5CA33-D7C0-D32E-1494-13A201F672CA}"/>
                </a:ext>
              </a:extLst>
            </p:cNvPr>
            <p:cNvSpPr/>
            <p:nvPr/>
          </p:nvSpPr>
          <p:spPr>
            <a:xfrm rot="16200000">
              <a:off x="7055668" y="5076323"/>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C8E182"/>
                  </a:solidFill>
                  <a:latin typeface="Arial Black" panose="020B0A04020102020204" pitchFamily="34" charset="0"/>
                  <a:ea typeface="Segoe UI Black" panose="020B0A02040204020203" pitchFamily="34" charset="0"/>
                  <a:cs typeface="Arial" panose="020B0604020202020204" pitchFamily="34" charset="0"/>
                </a:rPr>
                <a:t>42,7</a:t>
              </a:r>
            </a:p>
          </p:txBody>
        </p:sp>
      </p:grpSp>
      <p:sp>
        <p:nvSpPr>
          <p:cNvPr id="173" name="Prostokąt 172">
            <a:extLst>
              <a:ext uri="{FF2B5EF4-FFF2-40B4-BE49-F238E27FC236}">
                <a16:creationId xmlns:a16="http://schemas.microsoft.com/office/drawing/2014/main" id="{528632C5-00A3-5C00-517D-E59511214353}"/>
              </a:ext>
            </a:extLst>
          </p:cNvPr>
          <p:cNvSpPr/>
          <p:nvPr/>
        </p:nvSpPr>
        <p:spPr>
          <a:xfrm rot="16200000">
            <a:off x="8459459"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2021</a:t>
            </a:r>
          </a:p>
        </p:txBody>
      </p:sp>
      <p:grpSp>
        <p:nvGrpSpPr>
          <p:cNvPr id="209" name="Grupa 208">
            <a:extLst>
              <a:ext uri="{FF2B5EF4-FFF2-40B4-BE49-F238E27FC236}">
                <a16:creationId xmlns:a16="http://schemas.microsoft.com/office/drawing/2014/main" id="{38D8FC69-70BE-2506-A05F-1128FC336728}"/>
              </a:ext>
            </a:extLst>
          </p:cNvPr>
          <p:cNvGrpSpPr/>
          <p:nvPr/>
        </p:nvGrpSpPr>
        <p:grpSpPr>
          <a:xfrm>
            <a:off x="8495829" y="5076291"/>
            <a:ext cx="288321" cy="684076"/>
            <a:chOff x="7415387" y="5076291"/>
            <a:chExt cx="288321" cy="684076"/>
          </a:xfrm>
        </p:grpSpPr>
        <p:sp>
          <p:nvSpPr>
            <p:cNvPr id="172" name="Prostokąt 171">
              <a:extLst>
                <a:ext uri="{FF2B5EF4-FFF2-40B4-BE49-F238E27FC236}">
                  <a16:creationId xmlns:a16="http://schemas.microsoft.com/office/drawing/2014/main" id="{C0A38C41-66F7-AD79-F753-6945DACA7402}"/>
                </a:ext>
              </a:extLst>
            </p:cNvPr>
            <p:cNvSpPr/>
            <p:nvPr/>
          </p:nvSpPr>
          <p:spPr>
            <a:xfrm rot="16200000">
              <a:off x="7361387" y="5418367"/>
              <a:ext cx="396000" cy="288000"/>
            </a:xfrm>
            <a:prstGeom prst="rect">
              <a:avLst/>
            </a:prstGeom>
            <a:solidFill>
              <a:srgbClr val="C8E182"/>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74" name="Prostokąt 173">
              <a:extLst>
                <a:ext uri="{FF2B5EF4-FFF2-40B4-BE49-F238E27FC236}">
                  <a16:creationId xmlns:a16="http://schemas.microsoft.com/office/drawing/2014/main" id="{03EDB810-0943-7273-27BE-527C33FEBB28}"/>
                </a:ext>
              </a:extLst>
            </p:cNvPr>
            <p:cNvSpPr/>
            <p:nvPr/>
          </p:nvSpPr>
          <p:spPr>
            <a:xfrm rot="16200000">
              <a:off x="7415708" y="5076291"/>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C8E182"/>
                  </a:solidFill>
                  <a:latin typeface="Arial Black" panose="020B0A04020102020204" pitchFamily="34" charset="0"/>
                  <a:ea typeface="Segoe UI Black" panose="020B0A02040204020203" pitchFamily="34" charset="0"/>
                  <a:cs typeface="Arial" panose="020B0604020202020204" pitchFamily="34" charset="0"/>
                </a:rPr>
                <a:t>42,8</a:t>
              </a:r>
            </a:p>
          </p:txBody>
        </p:sp>
      </p:grpSp>
      <p:sp>
        <p:nvSpPr>
          <p:cNvPr id="176" name="Prostokąt 175">
            <a:extLst>
              <a:ext uri="{FF2B5EF4-FFF2-40B4-BE49-F238E27FC236}">
                <a16:creationId xmlns:a16="http://schemas.microsoft.com/office/drawing/2014/main" id="{AA98F20D-99CF-1C54-FB0E-9FB89A82E664}"/>
              </a:ext>
            </a:extLst>
          </p:cNvPr>
          <p:cNvSpPr/>
          <p:nvPr/>
        </p:nvSpPr>
        <p:spPr>
          <a:xfrm rot="16200000">
            <a:off x="8820045"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2022</a:t>
            </a:r>
          </a:p>
        </p:txBody>
      </p:sp>
      <p:grpSp>
        <p:nvGrpSpPr>
          <p:cNvPr id="210" name="Grupa 209">
            <a:extLst>
              <a:ext uri="{FF2B5EF4-FFF2-40B4-BE49-F238E27FC236}">
                <a16:creationId xmlns:a16="http://schemas.microsoft.com/office/drawing/2014/main" id="{60F40C63-BE42-13BB-8A2C-314F87E8408C}"/>
              </a:ext>
            </a:extLst>
          </p:cNvPr>
          <p:cNvGrpSpPr/>
          <p:nvPr/>
        </p:nvGrpSpPr>
        <p:grpSpPr>
          <a:xfrm>
            <a:off x="8856190" y="5004314"/>
            <a:ext cx="288225" cy="756053"/>
            <a:chOff x="7775748" y="5004314"/>
            <a:chExt cx="288225" cy="756053"/>
          </a:xfrm>
        </p:grpSpPr>
        <p:sp>
          <p:nvSpPr>
            <p:cNvPr id="175" name="Prostokąt 174">
              <a:extLst>
                <a:ext uri="{FF2B5EF4-FFF2-40B4-BE49-F238E27FC236}">
                  <a16:creationId xmlns:a16="http://schemas.microsoft.com/office/drawing/2014/main" id="{4F018DE4-9851-F8E0-1174-12C0AE550A8B}"/>
                </a:ext>
              </a:extLst>
            </p:cNvPr>
            <p:cNvSpPr/>
            <p:nvPr/>
          </p:nvSpPr>
          <p:spPr>
            <a:xfrm rot="16200000">
              <a:off x="7685973" y="5382367"/>
              <a:ext cx="468000" cy="288000"/>
            </a:xfrm>
            <a:prstGeom prst="rect">
              <a:avLst/>
            </a:prstGeom>
            <a:solidFill>
              <a:srgbClr val="C8E182"/>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77" name="Prostokąt 176">
              <a:extLst>
                <a:ext uri="{FF2B5EF4-FFF2-40B4-BE49-F238E27FC236}">
                  <a16:creationId xmlns:a16="http://schemas.microsoft.com/office/drawing/2014/main" id="{A95E7418-19C6-017E-62D0-F0D993C503FE}"/>
                </a:ext>
              </a:extLst>
            </p:cNvPr>
            <p:cNvSpPr/>
            <p:nvPr/>
          </p:nvSpPr>
          <p:spPr>
            <a:xfrm rot="16200000">
              <a:off x="7775748" y="5004314"/>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C8E182"/>
                  </a:solidFill>
                  <a:latin typeface="Arial Black" panose="020B0A04020102020204" pitchFamily="34" charset="0"/>
                  <a:ea typeface="Segoe UI Black" panose="020B0A02040204020203" pitchFamily="34" charset="0"/>
                  <a:cs typeface="Arial" panose="020B0604020202020204" pitchFamily="34" charset="0"/>
                </a:rPr>
                <a:t>52,4</a:t>
              </a:r>
            </a:p>
          </p:txBody>
        </p:sp>
      </p:grpSp>
      <p:sp>
        <p:nvSpPr>
          <p:cNvPr id="179" name="Prostokąt 178">
            <a:extLst>
              <a:ext uri="{FF2B5EF4-FFF2-40B4-BE49-F238E27FC236}">
                <a16:creationId xmlns:a16="http://schemas.microsoft.com/office/drawing/2014/main" id="{0C4E8010-0E78-C63C-3AF4-E2758ADE1539}"/>
              </a:ext>
            </a:extLst>
          </p:cNvPr>
          <p:cNvSpPr/>
          <p:nvPr/>
        </p:nvSpPr>
        <p:spPr>
          <a:xfrm rot="16200000">
            <a:off x="9180085"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2023</a:t>
            </a:r>
          </a:p>
        </p:txBody>
      </p:sp>
      <p:grpSp>
        <p:nvGrpSpPr>
          <p:cNvPr id="211" name="Grupa 210">
            <a:extLst>
              <a:ext uri="{FF2B5EF4-FFF2-40B4-BE49-F238E27FC236}">
                <a16:creationId xmlns:a16="http://schemas.microsoft.com/office/drawing/2014/main" id="{B4C68219-A35D-2397-34D2-42BFEF33D8F0}"/>
              </a:ext>
            </a:extLst>
          </p:cNvPr>
          <p:cNvGrpSpPr/>
          <p:nvPr/>
        </p:nvGrpSpPr>
        <p:grpSpPr>
          <a:xfrm>
            <a:off x="9216230" y="4968310"/>
            <a:ext cx="288224" cy="792057"/>
            <a:chOff x="8135788" y="4968310"/>
            <a:chExt cx="288224" cy="792057"/>
          </a:xfrm>
        </p:grpSpPr>
        <p:sp>
          <p:nvSpPr>
            <p:cNvPr id="178" name="Prostokąt 177">
              <a:extLst>
                <a:ext uri="{FF2B5EF4-FFF2-40B4-BE49-F238E27FC236}">
                  <a16:creationId xmlns:a16="http://schemas.microsoft.com/office/drawing/2014/main" id="{5E7272D5-5120-627B-A6C0-502B26A9910C}"/>
                </a:ext>
              </a:extLst>
            </p:cNvPr>
            <p:cNvSpPr/>
            <p:nvPr/>
          </p:nvSpPr>
          <p:spPr>
            <a:xfrm rot="16200000">
              <a:off x="8028012" y="5364367"/>
              <a:ext cx="504000" cy="288000"/>
            </a:xfrm>
            <a:prstGeom prst="rect">
              <a:avLst/>
            </a:prstGeom>
            <a:solidFill>
              <a:srgbClr val="C8E182"/>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80" name="Prostokąt 179">
              <a:extLst>
                <a:ext uri="{FF2B5EF4-FFF2-40B4-BE49-F238E27FC236}">
                  <a16:creationId xmlns:a16="http://schemas.microsoft.com/office/drawing/2014/main" id="{7881D268-E783-5FBF-84D6-0E441DEB35E1}"/>
                </a:ext>
              </a:extLst>
            </p:cNvPr>
            <p:cNvSpPr/>
            <p:nvPr/>
          </p:nvSpPr>
          <p:spPr>
            <a:xfrm rot="16200000">
              <a:off x="8135788" y="4968310"/>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C8E182"/>
                  </a:solidFill>
                  <a:latin typeface="Arial Black" panose="020B0A04020102020204" pitchFamily="34" charset="0"/>
                  <a:ea typeface="Segoe UI Black" panose="020B0A02040204020203" pitchFamily="34" charset="0"/>
                  <a:cs typeface="Arial" panose="020B0604020202020204" pitchFamily="34" charset="0"/>
                </a:rPr>
                <a:t>54,7</a:t>
              </a:r>
            </a:p>
          </p:txBody>
        </p:sp>
      </p:grpSp>
      <p:sp>
        <p:nvSpPr>
          <p:cNvPr id="181" name="Prostokąt 180">
            <a:extLst>
              <a:ext uri="{FF2B5EF4-FFF2-40B4-BE49-F238E27FC236}">
                <a16:creationId xmlns:a16="http://schemas.microsoft.com/office/drawing/2014/main" id="{027C56AA-9A47-F62D-88FC-D011ADE6FF7D}"/>
              </a:ext>
            </a:extLst>
          </p:cNvPr>
          <p:cNvSpPr/>
          <p:nvPr/>
        </p:nvSpPr>
        <p:spPr>
          <a:xfrm rot="16200000">
            <a:off x="9540125" y="5760186"/>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2024</a:t>
            </a:r>
          </a:p>
        </p:txBody>
      </p:sp>
      <p:sp>
        <p:nvSpPr>
          <p:cNvPr id="195" name="Prostokąt 194">
            <a:extLst>
              <a:ext uri="{FF2B5EF4-FFF2-40B4-BE49-F238E27FC236}">
                <a16:creationId xmlns:a16="http://schemas.microsoft.com/office/drawing/2014/main" id="{D0019704-92ED-58EE-C27A-7C4D57FE456F}"/>
              </a:ext>
            </a:extLst>
          </p:cNvPr>
          <p:cNvSpPr/>
          <p:nvPr/>
        </p:nvSpPr>
        <p:spPr>
          <a:xfrm>
            <a:off x="-396" y="6300427"/>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dane wg stanu na koniec 2024 r.</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grpSp>
        <p:nvGrpSpPr>
          <p:cNvPr id="2" name="Grupa 1">
            <a:extLst>
              <a:ext uri="{FF2B5EF4-FFF2-40B4-BE49-F238E27FC236}">
                <a16:creationId xmlns:a16="http://schemas.microsoft.com/office/drawing/2014/main" id="{8EBF07C7-B511-BBD6-9694-ABEC08B74EFA}"/>
              </a:ext>
            </a:extLst>
          </p:cNvPr>
          <p:cNvGrpSpPr/>
          <p:nvPr/>
        </p:nvGrpSpPr>
        <p:grpSpPr>
          <a:xfrm>
            <a:off x="3095948" y="1439919"/>
            <a:ext cx="288033" cy="4320449"/>
            <a:chOff x="1655614" y="1439919"/>
            <a:chExt cx="288033" cy="4320449"/>
          </a:xfrm>
        </p:grpSpPr>
        <p:sp>
          <p:nvSpPr>
            <p:cNvPr id="4" name="Prostokąt 3">
              <a:extLst>
                <a:ext uri="{FF2B5EF4-FFF2-40B4-BE49-F238E27FC236}">
                  <a16:creationId xmlns:a16="http://schemas.microsoft.com/office/drawing/2014/main" id="{2AE69686-0A97-4548-F2CB-CC1F52FA8A99}"/>
                </a:ext>
              </a:extLst>
            </p:cNvPr>
            <p:cNvSpPr/>
            <p:nvPr/>
          </p:nvSpPr>
          <p:spPr>
            <a:xfrm rot="16200000">
              <a:off x="-216386" y="3600368"/>
              <a:ext cx="4032000" cy="288000"/>
            </a:xfrm>
            <a:prstGeom prst="rect">
              <a:avLst/>
            </a:prstGeom>
            <a:solidFill>
              <a:srgbClr val="AAD2FF"/>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6" name="Prostokąt 5">
              <a:extLst>
                <a:ext uri="{FF2B5EF4-FFF2-40B4-BE49-F238E27FC236}">
                  <a16:creationId xmlns:a16="http://schemas.microsoft.com/office/drawing/2014/main" id="{C7C9D758-62DD-1849-64F0-C0B8A7D22140}"/>
                </a:ext>
              </a:extLst>
            </p:cNvPr>
            <p:cNvSpPr/>
            <p:nvPr/>
          </p:nvSpPr>
          <p:spPr>
            <a:xfrm rot="16200000">
              <a:off x="1655647" y="1439919"/>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AAD2FF"/>
                  </a:solidFill>
                  <a:latin typeface="Arial Black" panose="020B0A04020102020204" pitchFamily="34" charset="0"/>
                  <a:ea typeface="Segoe UI Black" panose="020B0A02040204020203" pitchFamily="34" charset="0"/>
                  <a:cs typeface="Arial" panose="020B0604020202020204" pitchFamily="34" charset="0"/>
                </a:rPr>
                <a:t>447,1</a:t>
              </a:r>
            </a:p>
          </p:txBody>
        </p:sp>
      </p:grpSp>
      <p:grpSp>
        <p:nvGrpSpPr>
          <p:cNvPr id="8" name="Grupa 7">
            <a:extLst>
              <a:ext uri="{FF2B5EF4-FFF2-40B4-BE49-F238E27FC236}">
                <a16:creationId xmlns:a16="http://schemas.microsoft.com/office/drawing/2014/main" id="{0EDB6857-3AD8-9392-FAD5-3FF856B414FC}"/>
              </a:ext>
            </a:extLst>
          </p:cNvPr>
          <p:cNvGrpSpPr/>
          <p:nvPr/>
        </p:nvGrpSpPr>
        <p:grpSpPr>
          <a:xfrm>
            <a:off x="5256188" y="3204084"/>
            <a:ext cx="288174" cy="2556283"/>
            <a:chOff x="3815134" y="3204084"/>
            <a:chExt cx="288174" cy="2556283"/>
          </a:xfrm>
        </p:grpSpPr>
        <p:sp>
          <p:nvSpPr>
            <p:cNvPr id="11" name="Prostokąt 10">
              <a:extLst>
                <a:ext uri="{FF2B5EF4-FFF2-40B4-BE49-F238E27FC236}">
                  <a16:creationId xmlns:a16="http://schemas.microsoft.com/office/drawing/2014/main" id="{76665199-B59B-34F6-1783-6A703C7B5DD2}"/>
                </a:ext>
              </a:extLst>
            </p:cNvPr>
            <p:cNvSpPr/>
            <p:nvPr/>
          </p:nvSpPr>
          <p:spPr>
            <a:xfrm rot="16200000">
              <a:off x="2825134" y="4482367"/>
              <a:ext cx="2268000" cy="288000"/>
            </a:xfrm>
            <a:prstGeom prst="rect">
              <a:avLst/>
            </a:prstGeom>
            <a:solidFill>
              <a:srgbClr val="E6BEC8"/>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2" name="Prostokąt 11">
              <a:extLst>
                <a:ext uri="{FF2B5EF4-FFF2-40B4-BE49-F238E27FC236}">
                  <a16:creationId xmlns:a16="http://schemas.microsoft.com/office/drawing/2014/main" id="{6520A4C4-94C4-AC74-438E-45F826953EC2}"/>
                </a:ext>
              </a:extLst>
            </p:cNvPr>
            <p:cNvSpPr/>
            <p:nvPr/>
          </p:nvSpPr>
          <p:spPr>
            <a:xfrm rot="16200000">
              <a:off x="3815308" y="3204084"/>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E6BEC8"/>
                  </a:solidFill>
                  <a:latin typeface="Arial Black" panose="020B0A04020102020204" pitchFamily="34" charset="0"/>
                  <a:ea typeface="Segoe UI Black" panose="020B0A02040204020203" pitchFamily="34" charset="0"/>
                  <a:cs typeface="Arial" panose="020B0604020202020204" pitchFamily="34" charset="0"/>
                </a:rPr>
                <a:t>252,4</a:t>
              </a:r>
            </a:p>
          </p:txBody>
        </p:sp>
      </p:grpSp>
      <p:grpSp>
        <p:nvGrpSpPr>
          <p:cNvPr id="13" name="Grupa 12">
            <a:extLst>
              <a:ext uri="{FF2B5EF4-FFF2-40B4-BE49-F238E27FC236}">
                <a16:creationId xmlns:a16="http://schemas.microsoft.com/office/drawing/2014/main" id="{464297FC-0291-0A4C-F4A4-988DC60504F2}"/>
              </a:ext>
            </a:extLst>
          </p:cNvPr>
          <p:cNvGrpSpPr/>
          <p:nvPr/>
        </p:nvGrpSpPr>
        <p:grpSpPr>
          <a:xfrm>
            <a:off x="7416428" y="3708171"/>
            <a:ext cx="288174" cy="2052196"/>
            <a:chOff x="5975772" y="3708171"/>
            <a:chExt cx="288174" cy="2052196"/>
          </a:xfrm>
        </p:grpSpPr>
        <p:sp>
          <p:nvSpPr>
            <p:cNvPr id="14" name="Prostokąt 13">
              <a:extLst>
                <a:ext uri="{FF2B5EF4-FFF2-40B4-BE49-F238E27FC236}">
                  <a16:creationId xmlns:a16="http://schemas.microsoft.com/office/drawing/2014/main" id="{DA6BED11-7B63-5C5D-2604-E13572AE350E}"/>
                </a:ext>
              </a:extLst>
            </p:cNvPr>
            <p:cNvSpPr/>
            <p:nvPr/>
          </p:nvSpPr>
          <p:spPr>
            <a:xfrm rot="16200000">
              <a:off x="5237772" y="4734367"/>
              <a:ext cx="1764000" cy="288000"/>
            </a:xfrm>
            <a:prstGeom prst="rect">
              <a:avLst/>
            </a:prstGeom>
            <a:solidFill>
              <a:srgbClr val="FFEB6E"/>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5" name="Prostokąt 14">
              <a:extLst>
                <a:ext uri="{FF2B5EF4-FFF2-40B4-BE49-F238E27FC236}">
                  <a16:creationId xmlns:a16="http://schemas.microsoft.com/office/drawing/2014/main" id="{9697DD83-D022-B906-8040-53B8B71BEC7A}"/>
                </a:ext>
              </a:extLst>
            </p:cNvPr>
            <p:cNvSpPr/>
            <p:nvPr/>
          </p:nvSpPr>
          <p:spPr>
            <a:xfrm rot="16200000">
              <a:off x="5975946" y="3708171"/>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FFEB6E"/>
                  </a:solidFill>
                  <a:latin typeface="Arial Black" panose="020B0A04020102020204" pitchFamily="34" charset="0"/>
                  <a:ea typeface="Segoe UI Black" panose="020B0A02040204020203" pitchFamily="34" charset="0"/>
                  <a:cs typeface="Arial" panose="020B0604020202020204" pitchFamily="34" charset="0"/>
                </a:rPr>
                <a:t>197,3</a:t>
              </a:r>
            </a:p>
          </p:txBody>
        </p:sp>
      </p:grpSp>
      <p:grpSp>
        <p:nvGrpSpPr>
          <p:cNvPr id="16" name="Grupa 15">
            <a:extLst>
              <a:ext uri="{FF2B5EF4-FFF2-40B4-BE49-F238E27FC236}">
                <a16:creationId xmlns:a16="http://schemas.microsoft.com/office/drawing/2014/main" id="{195409F3-967F-CCEF-13BE-779F9447BCA7}"/>
              </a:ext>
            </a:extLst>
          </p:cNvPr>
          <p:cNvGrpSpPr/>
          <p:nvPr/>
        </p:nvGrpSpPr>
        <p:grpSpPr>
          <a:xfrm>
            <a:off x="9576668" y="4932275"/>
            <a:ext cx="288224" cy="828092"/>
            <a:chOff x="8135788" y="4932275"/>
            <a:chExt cx="288224" cy="828092"/>
          </a:xfrm>
        </p:grpSpPr>
        <p:sp>
          <p:nvSpPr>
            <p:cNvPr id="17" name="Prostokąt 16">
              <a:extLst>
                <a:ext uri="{FF2B5EF4-FFF2-40B4-BE49-F238E27FC236}">
                  <a16:creationId xmlns:a16="http://schemas.microsoft.com/office/drawing/2014/main" id="{DBC5871A-14CE-793D-0BB8-E8C59311A574}"/>
                </a:ext>
              </a:extLst>
            </p:cNvPr>
            <p:cNvSpPr/>
            <p:nvPr/>
          </p:nvSpPr>
          <p:spPr>
            <a:xfrm rot="16200000">
              <a:off x="8010012" y="5346367"/>
              <a:ext cx="540000" cy="288000"/>
            </a:xfrm>
            <a:prstGeom prst="rect">
              <a:avLst/>
            </a:prstGeom>
            <a:solidFill>
              <a:srgbClr val="C8E182"/>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endParaRPr lang="pl-PL" sz="1400" dirty="0">
                <a:solidFill>
                  <a:schemeClr val="tx1"/>
                </a:solidFill>
                <a:latin typeface="Arial Black" panose="020B0A04020102020204" pitchFamily="34" charset="0"/>
                <a:cs typeface="Arial" panose="020B0604020202020204" pitchFamily="34" charset="0"/>
              </a:endParaRPr>
            </a:p>
          </p:txBody>
        </p:sp>
        <p:sp>
          <p:nvSpPr>
            <p:cNvPr id="18" name="Prostokąt 17">
              <a:extLst>
                <a:ext uri="{FF2B5EF4-FFF2-40B4-BE49-F238E27FC236}">
                  <a16:creationId xmlns:a16="http://schemas.microsoft.com/office/drawing/2014/main" id="{7F96F5A2-0E5F-6706-CCB5-49CF39BDF7EE}"/>
                </a:ext>
              </a:extLst>
            </p:cNvPr>
            <p:cNvSpPr/>
            <p:nvPr/>
          </p:nvSpPr>
          <p:spPr>
            <a:xfrm rot="16200000">
              <a:off x="8135788" y="4932275"/>
              <a:ext cx="288000" cy="28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ln w="3175">
                    <a:noFill/>
                  </a:ln>
                  <a:solidFill>
                    <a:srgbClr val="C8E182"/>
                  </a:solidFill>
                  <a:latin typeface="Arial Black" panose="020B0A04020102020204" pitchFamily="34" charset="0"/>
                  <a:ea typeface="Segoe UI Black" panose="020B0A02040204020203" pitchFamily="34" charset="0"/>
                  <a:cs typeface="Arial" panose="020B0604020202020204" pitchFamily="34" charset="0"/>
                </a:rPr>
                <a:t>59,5</a:t>
              </a:r>
            </a:p>
          </p:txBody>
        </p:sp>
      </p:grpSp>
    </p:spTree>
    <p:extLst>
      <p:ext uri="{BB962C8B-B14F-4D97-AF65-F5344CB8AC3E}">
        <p14:creationId xmlns:p14="http://schemas.microsoft.com/office/powerpoint/2010/main" val="133143812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down)">
                                      <p:cBhvr>
                                        <p:cTn id="7" dur="1000"/>
                                        <p:tgtEl>
                                          <p:spTgt spid="196"/>
                                        </p:tgtEl>
                                      </p:cBhvr>
                                    </p:animEffect>
                                  </p:childTnLst>
                                </p:cTn>
                              </p:par>
                              <p:par>
                                <p:cTn id="8" presetID="22" presetClass="entr" presetSubtype="4" fill="hold" nodeType="withEffect">
                                  <p:stCondLst>
                                    <p:cond delay="0"/>
                                  </p:stCondLst>
                                  <p:childTnLst>
                                    <p:set>
                                      <p:cBhvr>
                                        <p:cTn id="9" dur="1" fill="hold">
                                          <p:stCondLst>
                                            <p:cond delay="0"/>
                                          </p:stCondLst>
                                        </p:cTn>
                                        <p:tgtEl>
                                          <p:spTgt spid="200"/>
                                        </p:tgtEl>
                                        <p:attrNameLst>
                                          <p:attrName>style.visibility</p:attrName>
                                        </p:attrNameLst>
                                      </p:cBhvr>
                                      <p:to>
                                        <p:strVal val="visible"/>
                                      </p:to>
                                    </p:set>
                                    <p:animEffect transition="in" filter="wipe(down)">
                                      <p:cBhvr>
                                        <p:cTn id="10" dur="1000"/>
                                        <p:tgtEl>
                                          <p:spTgt spid="200"/>
                                        </p:tgtEl>
                                      </p:cBhvr>
                                    </p:animEffect>
                                  </p:childTnLst>
                                </p:cTn>
                              </p:par>
                              <p:par>
                                <p:cTn id="11" presetID="22" presetClass="entr" presetSubtype="4" fill="hold" nodeType="withEffect">
                                  <p:stCondLst>
                                    <p:cond delay="0"/>
                                  </p:stCondLst>
                                  <p:childTnLst>
                                    <p:set>
                                      <p:cBhvr>
                                        <p:cTn id="12" dur="1" fill="hold">
                                          <p:stCondLst>
                                            <p:cond delay="0"/>
                                          </p:stCondLst>
                                        </p:cTn>
                                        <p:tgtEl>
                                          <p:spTgt spid="204"/>
                                        </p:tgtEl>
                                        <p:attrNameLst>
                                          <p:attrName>style.visibility</p:attrName>
                                        </p:attrNameLst>
                                      </p:cBhvr>
                                      <p:to>
                                        <p:strVal val="visible"/>
                                      </p:to>
                                    </p:set>
                                    <p:animEffect transition="in" filter="wipe(down)">
                                      <p:cBhvr>
                                        <p:cTn id="13" dur="1000"/>
                                        <p:tgtEl>
                                          <p:spTgt spid="204"/>
                                        </p:tgtEl>
                                      </p:cBhvr>
                                    </p:animEffect>
                                  </p:childTnLst>
                                </p:cTn>
                              </p:par>
                              <p:par>
                                <p:cTn id="14" presetID="22" presetClass="entr" presetSubtype="4" fill="hold" nodeType="withEffect">
                                  <p:stCondLst>
                                    <p:cond delay="0"/>
                                  </p:stCondLst>
                                  <p:childTnLst>
                                    <p:set>
                                      <p:cBhvr>
                                        <p:cTn id="15" dur="1" fill="hold">
                                          <p:stCondLst>
                                            <p:cond delay="0"/>
                                          </p:stCondLst>
                                        </p:cTn>
                                        <p:tgtEl>
                                          <p:spTgt spid="208"/>
                                        </p:tgtEl>
                                        <p:attrNameLst>
                                          <p:attrName>style.visibility</p:attrName>
                                        </p:attrNameLst>
                                      </p:cBhvr>
                                      <p:to>
                                        <p:strVal val="visible"/>
                                      </p:to>
                                    </p:set>
                                    <p:animEffect transition="in" filter="wipe(down)">
                                      <p:cBhvr>
                                        <p:cTn id="16" dur="1000"/>
                                        <p:tgtEl>
                                          <p:spTgt spid="208"/>
                                        </p:tgtEl>
                                      </p:cBhvr>
                                    </p:animEffect>
                                  </p:childTnLst>
                                </p:cTn>
                              </p:par>
                              <p:par>
                                <p:cTn id="17" presetID="22" presetClass="entr" presetSubtype="4" fill="hold" nodeType="withEffect">
                                  <p:stCondLst>
                                    <p:cond delay="250"/>
                                  </p:stCondLst>
                                  <p:childTnLst>
                                    <p:set>
                                      <p:cBhvr>
                                        <p:cTn id="18" dur="1" fill="hold">
                                          <p:stCondLst>
                                            <p:cond delay="0"/>
                                          </p:stCondLst>
                                        </p:cTn>
                                        <p:tgtEl>
                                          <p:spTgt spid="197"/>
                                        </p:tgtEl>
                                        <p:attrNameLst>
                                          <p:attrName>style.visibility</p:attrName>
                                        </p:attrNameLst>
                                      </p:cBhvr>
                                      <p:to>
                                        <p:strVal val="visible"/>
                                      </p:to>
                                    </p:set>
                                    <p:animEffect transition="in" filter="wipe(down)">
                                      <p:cBhvr>
                                        <p:cTn id="19" dur="1000"/>
                                        <p:tgtEl>
                                          <p:spTgt spid="197"/>
                                        </p:tgtEl>
                                      </p:cBhvr>
                                    </p:animEffect>
                                  </p:childTnLst>
                                </p:cTn>
                              </p:par>
                              <p:par>
                                <p:cTn id="20" presetID="22" presetClass="entr" presetSubtype="4" fill="hold" nodeType="withEffect">
                                  <p:stCondLst>
                                    <p:cond delay="250"/>
                                  </p:stCondLst>
                                  <p:childTnLst>
                                    <p:set>
                                      <p:cBhvr>
                                        <p:cTn id="21" dur="1" fill="hold">
                                          <p:stCondLst>
                                            <p:cond delay="0"/>
                                          </p:stCondLst>
                                        </p:cTn>
                                        <p:tgtEl>
                                          <p:spTgt spid="201"/>
                                        </p:tgtEl>
                                        <p:attrNameLst>
                                          <p:attrName>style.visibility</p:attrName>
                                        </p:attrNameLst>
                                      </p:cBhvr>
                                      <p:to>
                                        <p:strVal val="visible"/>
                                      </p:to>
                                    </p:set>
                                    <p:animEffect transition="in" filter="wipe(down)">
                                      <p:cBhvr>
                                        <p:cTn id="22" dur="1000"/>
                                        <p:tgtEl>
                                          <p:spTgt spid="201"/>
                                        </p:tgtEl>
                                      </p:cBhvr>
                                    </p:animEffect>
                                  </p:childTnLst>
                                </p:cTn>
                              </p:par>
                              <p:par>
                                <p:cTn id="23" presetID="22" presetClass="entr" presetSubtype="4" fill="hold" nodeType="withEffect">
                                  <p:stCondLst>
                                    <p:cond delay="250"/>
                                  </p:stCondLst>
                                  <p:childTnLst>
                                    <p:set>
                                      <p:cBhvr>
                                        <p:cTn id="24" dur="1" fill="hold">
                                          <p:stCondLst>
                                            <p:cond delay="0"/>
                                          </p:stCondLst>
                                        </p:cTn>
                                        <p:tgtEl>
                                          <p:spTgt spid="205"/>
                                        </p:tgtEl>
                                        <p:attrNameLst>
                                          <p:attrName>style.visibility</p:attrName>
                                        </p:attrNameLst>
                                      </p:cBhvr>
                                      <p:to>
                                        <p:strVal val="visible"/>
                                      </p:to>
                                    </p:set>
                                    <p:animEffect transition="in" filter="wipe(down)">
                                      <p:cBhvr>
                                        <p:cTn id="25" dur="1000"/>
                                        <p:tgtEl>
                                          <p:spTgt spid="205"/>
                                        </p:tgtEl>
                                      </p:cBhvr>
                                    </p:animEffect>
                                  </p:childTnLst>
                                </p:cTn>
                              </p:par>
                              <p:par>
                                <p:cTn id="26" presetID="22" presetClass="entr" presetSubtype="4" fill="hold" nodeType="withEffect">
                                  <p:stCondLst>
                                    <p:cond delay="250"/>
                                  </p:stCondLst>
                                  <p:childTnLst>
                                    <p:set>
                                      <p:cBhvr>
                                        <p:cTn id="27" dur="1" fill="hold">
                                          <p:stCondLst>
                                            <p:cond delay="0"/>
                                          </p:stCondLst>
                                        </p:cTn>
                                        <p:tgtEl>
                                          <p:spTgt spid="209"/>
                                        </p:tgtEl>
                                        <p:attrNameLst>
                                          <p:attrName>style.visibility</p:attrName>
                                        </p:attrNameLst>
                                      </p:cBhvr>
                                      <p:to>
                                        <p:strVal val="visible"/>
                                      </p:to>
                                    </p:set>
                                    <p:animEffect transition="in" filter="wipe(down)">
                                      <p:cBhvr>
                                        <p:cTn id="28" dur="1000"/>
                                        <p:tgtEl>
                                          <p:spTgt spid="209"/>
                                        </p:tgtEl>
                                      </p:cBhvr>
                                    </p:animEffect>
                                  </p:childTnLst>
                                </p:cTn>
                              </p:par>
                              <p:par>
                                <p:cTn id="29" presetID="22" presetClass="entr" presetSubtype="4" fill="hold" nodeType="withEffect">
                                  <p:stCondLst>
                                    <p:cond delay="500"/>
                                  </p:stCondLst>
                                  <p:childTnLst>
                                    <p:set>
                                      <p:cBhvr>
                                        <p:cTn id="30" dur="1" fill="hold">
                                          <p:stCondLst>
                                            <p:cond delay="0"/>
                                          </p:stCondLst>
                                        </p:cTn>
                                        <p:tgtEl>
                                          <p:spTgt spid="198"/>
                                        </p:tgtEl>
                                        <p:attrNameLst>
                                          <p:attrName>style.visibility</p:attrName>
                                        </p:attrNameLst>
                                      </p:cBhvr>
                                      <p:to>
                                        <p:strVal val="visible"/>
                                      </p:to>
                                    </p:set>
                                    <p:animEffect transition="in" filter="wipe(down)">
                                      <p:cBhvr>
                                        <p:cTn id="31" dur="1000"/>
                                        <p:tgtEl>
                                          <p:spTgt spid="198"/>
                                        </p:tgtEl>
                                      </p:cBhvr>
                                    </p:animEffect>
                                  </p:childTnLst>
                                </p:cTn>
                              </p:par>
                              <p:par>
                                <p:cTn id="32" presetID="22" presetClass="entr" presetSubtype="4" fill="hold" nodeType="withEffect">
                                  <p:stCondLst>
                                    <p:cond delay="500"/>
                                  </p:stCondLst>
                                  <p:childTnLst>
                                    <p:set>
                                      <p:cBhvr>
                                        <p:cTn id="33" dur="1" fill="hold">
                                          <p:stCondLst>
                                            <p:cond delay="0"/>
                                          </p:stCondLst>
                                        </p:cTn>
                                        <p:tgtEl>
                                          <p:spTgt spid="202"/>
                                        </p:tgtEl>
                                        <p:attrNameLst>
                                          <p:attrName>style.visibility</p:attrName>
                                        </p:attrNameLst>
                                      </p:cBhvr>
                                      <p:to>
                                        <p:strVal val="visible"/>
                                      </p:to>
                                    </p:set>
                                    <p:animEffect transition="in" filter="wipe(down)">
                                      <p:cBhvr>
                                        <p:cTn id="34" dur="1000"/>
                                        <p:tgtEl>
                                          <p:spTgt spid="202"/>
                                        </p:tgtEl>
                                      </p:cBhvr>
                                    </p:animEffect>
                                  </p:childTnLst>
                                </p:cTn>
                              </p:par>
                              <p:par>
                                <p:cTn id="35" presetID="22" presetClass="entr" presetSubtype="4" fill="hold" nodeType="withEffect">
                                  <p:stCondLst>
                                    <p:cond delay="500"/>
                                  </p:stCondLst>
                                  <p:childTnLst>
                                    <p:set>
                                      <p:cBhvr>
                                        <p:cTn id="36" dur="1" fill="hold">
                                          <p:stCondLst>
                                            <p:cond delay="0"/>
                                          </p:stCondLst>
                                        </p:cTn>
                                        <p:tgtEl>
                                          <p:spTgt spid="206"/>
                                        </p:tgtEl>
                                        <p:attrNameLst>
                                          <p:attrName>style.visibility</p:attrName>
                                        </p:attrNameLst>
                                      </p:cBhvr>
                                      <p:to>
                                        <p:strVal val="visible"/>
                                      </p:to>
                                    </p:set>
                                    <p:animEffect transition="in" filter="wipe(down)">
                                      <p:cBhvr>
                                        <p:cTn id="37" dur="1000"/>
                                        <p:tgtEl>
                                          <p:spTgt spid="206"/>
                                        </p:tgtEl>
                                      </p:cBhvr>
                                    </p:animEffect>
                                  </p:childTnLst>
                                </p:cTn>
                              </p:par>
                              <p:par>
                                <p:cTn id="38" presetID="22" presetClass="entr" presetSubtype="4" fill="hold" nodeType="withEffect">
                                  <p:stCondLst>
                                    <p:cond delay="500"/>
                                  </p:stCondLst>
                                  <p:childTnLst>
                                    <p:set>
                                      <p:cBhvr>
                                        <p:cTn id="39" dur="1" fill="hold">
                                          <p:stCondLst>
                                            <p:cond delay="0"/>
                                          </p:stCondLst>
                                        </p:cTn>
                                        <p:tgtEl>
                                          <p:spTgt spid="210"/>
                                        </p:tgtEl>
                                        <p:attrNameLst>
                                          <p:attrName>style.visibility</p:attrName>
                                        </p:attrNameLst>
                                      </p:cBhvr>
                                      <p:to>
                                        <p:strVal val="visible"/>
                                      </p:to>
                                    </p:set>
                                    <p:animEffect transition="in" filter="wipe(down)">
                                      <p:cBhvr>
                                        <p:cTn id="40" dur="1000"/>
                                        <p:tgtEl>
                                          <p:spTgt spid="210"/>
                                        </p:tgtEl>
                                      </p:cBhvr>
                                    </p:animEffect>
                                  </p:childTnLst>
                                </p:cTn>
                              </p:par>
                              <p:par>
                                <p:cTn id="41" presetID="22" presetClass="entr" presetSubtype="4" fill="hold" nodeType="withEffect">
                                  <p:stCondLst>
                                    <p:cond delay="750"/>
                                  </p:stCondLst>
                                  <p:childTnLst>
                                    <p:set>
                                      <p:cBhvr>
                                        <p:cTn id="42" dur="1" fill="hold">
                                          <p:stCondLst>
                                            <p:cond delay="0"/>
                                          </p:stCondLst>
                                        </p:cTn>
                                        <p:tgtEl>
                                          <p:spTgt spid="199"/>
                                        </p:tgtEl>
                                        <p:attrNameLst>
                                          <p:attrName>style.visibility</p:attrName>
                                        </p:attrNameLst>
                                      </p:cBhvr>
                                      <p:to>
                                        <p:strVal val="visible"/>
                                      </p:to>
                                    </p:set>
                                    <p:animEffect transition="in" filter="wipe(down)">
                                      <p:cBhvr>
                                        <p:cTn id="43" dur="1000"/>
                                        <p:tgtEl>
                                          <p:spTgt spid="199"/>
                                        </p:tgtEl>
                                      </p:cBhvr>
                                    </p:animEffect>
                                  </p:childTnLst>
                                </p:cTn>
                              </p:par>
                              <p:par>
                                <p:cTn id="44" presetID="22" presetClass="entr" presetSubtype="4" fill="hold" nodeType="withEffect">
                                  <p:stCondLst>
                                    <p:cond delay="750"/>
                                  </p:stCondLst>
                                  <p:childTnLst>
                                    <p:set>
                                      <p:cBhvr>
                                        <p:cTn id="45" dur="1" fill="hold">
                                          <p:stCondLst>
                                            <p:cond delay="0"/>
                                          </p:stCondLst>
                                        </p:cTn>
                                        <p:tgtEl>
                                          <p:spTgt spid="203"/>
                                        </p:tgtEl>
                                        <p:attrNameLst>
                                          <p:attrName>style.visibility</p:attrName>
                                        </p:attrNameLst>
                                      </p:cBhvr>
                                      <p:to>
                                        <p:strVal val="visible"/>
                                      </p:to>
                                    </p:set>
                                    <p:animEffect transition="in" filter="wipe(down)">
                                      <p:cBhvr>
                                        <p:cTn id="46" dur="1000"/>
                                        <p:tgtEl>
                                          <p:spTgt spid="203"/>
                                        </p:tgtEl>
                                      </p:cBhvr>
                                    </p:animEffect>
                                  </p:childTnLst>
                                </p:cTn>
                              </p:par>
                              <p:par>
                                <p:cTn id="47" presetID="22" presetClass="entr" presetSubtype="4" fill="hold" nodeType="withEffect">
                                  <p:stCondLst>
                                    <p:cond delay="750"/>
                                  </p:stCondLst>
                                  <p:childTnLst>
                                    <p:set>
                                      <p:cBhvr>
                                        <p:cTn id="48" dur="1" fill="hold">
                                          <p:stCondLst>
                                            <p:cond delay="0"/>
                                          </p:stCondLst>
                                        </p:cTn>
                                        <p:tgtEl>
                                          <p:spTgt spid="207"/>
                                        </p:tgtEl>
                                        <p:attrNameLst>
                                          <p:attrName>style.visibility</p:attrName>
                                        </p:attrNameLst>
                                      </p:cBhvr>
                                      <p:to>
                                        <p:strVal val="visible"/>
                                      </p:to>
                                    </p:set>
                                    <p:animEffect transition="in" filter="wipe(down)">
                                      <p:cBhvr>
                                        <p:cTn id="49" dur="1000"/>
                                        <p:tgtEl>
                                          <p:spTgt spid="207"/>
                                        </p:tgtEl>
                                      </p:cBhvr>
                                    </p:animEffect>
                                  </p:childTnLst>
                                </p:cTn>
                              </p:par>
                              <p:par>
                                <p:cTn id="50" presetID="22" presetClass="entr" presetSubtype="4" fill="hold" nodeType="withEffect">
                                  <p:stCondLst>
                                    <p:cond delay="750"/>
                                  </p:stCondLst>
                                  <p:childTnLst>
                                    <p:set>
                                      <p:cBhvr>
                                        <p:cTn id="51" dur="1" fill="hold">
                                          <p:stCondLst>
                                            <p:cond delay="0"/>
                                          </p:stCondLst>
                                        </p:cTn>
                                        <p:tgtEl>
                                          <p:spTgt spid="211"/>
                                        </p:tgtEl>
                                        <p:attrNameLst>
                                          <p:attrName>style.visibility</p:attrName>
                                        </p:attrNameLst>
                                      </p:cBhvr>
                                      <p:to>
                                        <p:strVal val="visible"/>
                                      </p:to>
                                    </p:set>
                                    <p:animEffect transition="in" filter="wipe(down)">
                                      <p:cBhvr>
                                        <p:cTn id="52" dur="1000"/>
                                        <p:tgtEl>
                                          <p:spTgt spid="211"/>
                                        </p:tgtEl>
                                      </p:cBhvr>
                                    </p:animEffect>
                                  </p:childTnLst>
                                </p:cTn>
                              </p:par>
                              <p:par>
                                <p:cTn id="53" presetID="22" presetClass="entr" presetSubtype="4" fill="hold" nodeType="withEffect">
                                  <p:stCondLst>
                                    <p:cond delay="1000"/>
                                  </p:stCondLst>
                                  <p:childTnLst>
                                    <p:set>
                                      <p:cBhvr>
                                        <p:cTn id="54" dur="1" fill="hold">
                                          <p:stCondLst>
                                            <p:cond delay="0"/>
                                          </p:stCondLst>
                                        </p:cTn>
                                        <p:tgtEl>
                                          <p:spTgt spid="2"/>
                                        </p:tgtEl>
                                        <p:attrNameLst>
                                          <p:attrName>style.visibility</p:attrName>
                                        </p:attrNameLst>
                                      </p:cBhvr>
                                      <p:to>
                                        <p:strVal val="visible"/>
                                      </p:to>
                                    </p:set>
                                    <p:animEffect transition="in" filter="wipe(down)">
                                      <p:cBhvr>
                                        <p:cTn id="55" dur="1000"/>
                                        <p:tgtEl>
                                          <p:spTgt spid="2"/>
                                        </p:tgtEl>
                                      </p:cBhvr>
                                    </p:animEffect>
                                  </p:childTnLst>
                                </p:cTn>
                              </p:par>
                              <p:par>
                                <p:cTn id="56" presetID="22" presetClass="entr" presetSubtype="4" fill="hold" nodeType="withEffect">
                                  <p:stCondLst>
                                    <p:cond delay="1000"/>
                                  </p:stCondLst>
                                  <p:childTnLst>
                                    <p:set>
                                      <p:cBhvr>
                                        <p:cTn id="57" dur="1" fill="hold">
                                          <p:stCondLst>
                                            <p:cond delay="0"/>
                                          </p:stCondLst>
                                        </p:cTn>
                                        <p:tgtEl>
                                          <p:spTgt spid="8"/>
                                        </p:tgtEl>
                                        <p:attrNameLst>
                                          <p:attrName>style.visibility</p:attrName>
                                        </p:attrNameLst>
                                      </p:cBhvr>
                                      <p:to>
                                        <p:strVal val="visible"/>
                                      </p:to>
                                    </p:set>
                                    <p:animEffect transition="in" filter="wipe(down)">
                                      <p:cBhvr>
                                        <p:cTn id="58" dur="1000"/>
                                        <p:tgtEl>
                                          <p:spTgt spid="8"/>
                                        </p:tgtEl>
                                      </p:cBhvr>
                                    </p:animEffect>
                                  </p:childTnLst>
                                </p:cTn>
                              </p:par>
                              <p:par>
                                <p:cTn id="59" presetID="22" presetClass="entr" presetSubtype="4" fill="hold" nodeType="withEffect">
                                  <p:stCondLst>
                                    <p:cond delay="1000"/>
                                  </p:stCondLst>
                                  <p:childTnLst>
                                    <p:set>
                                      <p:cBhvr>
                                        <p:cTn id="60" dur="1" fill="hold">
                                          <p:stCondLst>
                                            <p:cond delay="0"/>
                                          </p:stCondLst>
                                        </p:cTn>
                                        <p:tgtEl>
                                          <p:spTgt spid="13"/>
                                        </p:tgtEl>
                                        <p:attrNameLst>
                                          <p:attrName>style.visibility</p:attrName>
                                        </p:attrNameLst>
                                      </p:cBhvr>
                                      <p:to>
                                        <p:strVal val="visible"/>
                                      </p:to>
                                    </p:set>
                                    <p:animEffect transition="in" filter="wipe(down)">
                                      <p:cBhvr>
                                        <p:cTn id="61" dur="1000"/>
                                        <p:tgtEl>
                                          <p:spTgt spid="13"/>
                                        </p:tgtEl>
                                      </p:cBhvr>
                                    </p:animEffect>
                                  </p:childTnLst>
                                </p:cTn>
                              </p:par>
                              <p:par>
                                <p:cTn id="62" presetID="22" presetClass="entr" presetSubtype="4" fill="hold" nodeType="withEffect">
                                  <p:stCondLst>
                                    <p:cond delay="1000"/>
                                  </p:stCondLst>
                                  <p:childTnLst>
                                    <p:set>
                                      <p:cBhvr>
                                        <p:cTn id="63" dur="1" fill="hold">
                                          <p:stCondLst>
                                            <p:cond delay="0"/>
                                          </p:stCondLst>
                                        </p:cTn>
                                        <p:tgtEl>
                                          <p:spTgt spid="16"/>
                                        </p:tgtEl>
                                        <p:attrNameLst>
                                          <p:attrName>style.visibility</p:attrName>
                                        </p:attrNameLst>
                                      </p:cBhvr>
                                      <p:to>
                                        <p:strVal val="visible"/>
                                      </p:to>
                                    </p:set>
                                    <p:animEffect transition="in" filter="wipe(down)">
                                      <p:cBhvr>
                                        <p:cTn id="64"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F779D3-55CF-557E-2904-719ECAB55973}"/>
            </a:ext>
          </a:extLst>
        </p:cNvPr>
        <p:cNvGrpSpPr/>
        <p:nvPr/>
      </p:nvGrpSpPr>
      <p:grpSpPr>
        <a:xfrm>
          <a:off x="0" y="0"/>
          <a:ext cx="0" cy="0"/>
          <a:chOff x="0" y="0"/>
          <a:chExt cx="0" cy="0"/>
        </a:xfrm>
      </p:grpSpPr>
      <p:sp>
        <p:nvSpPr>
          <p:cNvPr id="5" name="Prostokąt 4">
            <a:extLst>
              <a:ext uri="{FF2B5EF4-FFF2-40B4-BE49-F238E27FC236}">
                <a16:creationId xmlns:a16="http://schemas.microsoft.com/office/drawing/2014/main" id="{4A0DC90E-0388-00AF-2C74-4F4B08837701}"/>
              </a:ext>
            </a:extLst>
          </p:cNvPr>
          <p:cNvSpPr/>
          <p:nvPr/>
        </p:nvSpPr>
        <p:spPr>
          <a:xfrm>
            <a:off x="359644" y="359767"/>
            <a:ext cx="719138" cy="7200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nchorCtr="0"/>
          <a:lstStyle/>
          <a:p>
            <a:r>
              <a:rPr lang="pl-PL" sz="2400" dirty="0">
                <a:solidFill>
                  <a:schemeClr val="bg1"/>
                </a:solidFill>
                <a:latin typeface="Arial Black" panose="020B0A04020102020204" pitchFamily="34" charset="0"/>
              </a:rPr>
              <a:t>liczba przewiezionych pasażerów</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l-PL" sz="1600" b="0" i="0" u="none" strike="noStrike" kern="1200" cap="none" spc="0" normalizeH="0" baseline="0" noProof="0" dirty="0">
                <a:ln>
                  <a:noFill/>
                </a:ln>
                <a:solidFill>
                  <a:srgbClr val="666666"/>
                </a:solidFill>
                <a:effectLst/>
                <a:uLnTx/>
                <a:uFillTx/>
                <a:latin typeface="Arial" panose="020B0604020202020204" pitchFamily="34" charset="0"/>
                <a:cs typeface="Arial" panose="020B0604020202020204" pitchFamily="34" charset="0"/>
              </a:rPr>
              <a:t>[</a:t>
            </a:r>
            <a:r>
              <a:rPr lang="pl-PL" sz="1600" dirty="0">
                <a:solidFill>
                  <a:srgbClr val="666666"/>
                </a:solidFill>
                <a:latin typeface="Arial" panose="020B0604020202020204" pitchFamily="34" charset="0"/>
                <a:cs typeface="Arial" panose="020B0604020202020204" pitchFamily="34" charset="0"/>
              </a:rPr>
              <a:t>w milionach</a:t>
            </a:r>
            <a:r>
              <a:rPr kumimoji="0" lang="pl-PL" sz="1600" b="0" i="0" u="none" strike="noStrike" kern="1200" cap="none" spc="0" normalizeH="0" baseline="0" noProof="0" dirty="0">
                <a:ln>
                  <a:noFill/>
                </a:ln>
                <a:solidFill>
                  <a:srgbClr val="666666"/>
                </a:solidFill>
                <a:effectLst/>
                <a:uLnTx/>
                <a:uFillTx/>
                <a:latin typeface="Arial" panose="020B0604020202020204" pitchFamily="34" charset="0"/>
                <a:cs typeface="Arial" panose="020B0604020202020204" pitchFamily="34" charset="0"/>
              </a:rPr>
              <a:t>]</a:t>
            </a:r>
          </a:p>
        </p:txBody>
      </p:sp>
      <p:sp>
        <p:nvSpPr>
          <p:cNvPr id="182" name="Prostokąt 181">
            <a:extLst>
              <a:ext uri="{FF2B5EF4-FFF2-40B4-BE49-F238E27FC236}">
                <a16:creationId xmlns:a16="http://schemas.microsoft.com/office/drawing/2014/main" id="{DEC655F3-08DE-F6B6-9D46-FA5E0360812A}"/>
              </a:ext>
            </a:extLst>
          </p:cNvPr>
          <p:cNvSpPr/>
          <p:nvPr/>
        </p:nvSpPr>
        <p:spPr>
          <a:xfrm>
            <a:off x="719684" y="2375991"/>
            <a:ext cx="6192000" cy="288000"/>
          </a:xfrm>
          <a:prstGeom prst="rect">
            <a:avLst/>
          </a:prstGeom>
          <a:solidFill>
            <a:srgbClr val="FFC83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400" dirty="0">
                <a:solidFill>
                  <a:schemeClr val="tx1"/>
                </a:solidFill>
                <a:latin typeface="Arial Black" panose="020B0A04020102020204" pitchFamily="34" charset="0"/>
                <a:cs typeface="Arial" panose="020B0604020202020204" pitchFamily="34" charset="0"/>
              </a:rPr>
              <a:t>601,3</a:t>
            </a:r>
          </a:p>
        </p:txBody>
      </p:sp>
      <p:sp>
        <p:nvSpPr>
          <p:cNvPr id="183" name="Prostokąt 182">
            <a:extLst>
              <a:ext uri="{FF2B5EF4-FFF2-40B4-BE49-F238E27FC236}">
                <a16:creationId xmlns:a16="http://schemas.microsoft.com/office/drawing/2014/main" id="{BE0CDFEF-44DF-CB59-6BD8-FF257F769EBF}"/>
              </a:ext>
            </a:extLst>
          </p:cNvPr>
          <p:cNvSpPr/>
          <p:nvPr/>
        </p:nvSpPr>
        <p:spPr>
          <a:xfrm>
            <a:off x="360363" y="2340780"/>
            <a:ext cx="360000" cy="3587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2020</a:t>
            </a:r>
          </a:p>
        </p:txBody>
      </p:sp>
      <p:sp>
        <p:nvSpPr>
          <p:cNvPr id="185" name="Prostokąt 184">
            <a:extLst>
              <a:ext uri="{FF2B5EF4-FFF2-40B4-BE49-F238E27FC236}">
                <a16:creationId xmlns:a16="http://schemas.microsoft.com/office/drawing/2014/main" id="{B3CBEF71-E349-D99C-0AB0-82DFB85C0B6B}"/>
              </a:ext>
            </a:extLst>
          </p:cNvPr>
          <p:cNvSpPr/>
          <p:nvPr/>
        </p:nvSpPr>
        <p:spPr>
          <a:xfrm>
            <a:off x="719684" y="2736063"/>
            <a:ext cx="6480000" cy="288000"/>
          </a:xfrm>
          <a:prstGeom prst="rect">
            <a:avLst/>
          </a:prstGeom>
          <a:solidFill>
            <a:srgbClr val="FFC83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400" dirty="0">
                <a:solidFill>
                  <a:schemeClr val="tx1"/>
                </a:solidFill>
                <a:latin typeface="Arial Black" panose="020B0A04020102020204" pitchFamily="34" charset="0"/>
                <a:cs typeface="Arial" panose="020B0604020202020204" pitchFamily="34" charset="0"/>
              </a:rPr>
              <a:t>630,9</a:t>
            </a:r>
          </a:p>
        </p:txBody>
      </p:sp>
      <p:sp>
        <p:nvSpPr>
          <p:cNvPr id="186" name="Prostokąt 185">
            <a:extLst>
              <a:ext uri="{FF2B5EF4-FFF2-40B4-BE49-F238E27FC236}">
                <a16:creationId xmlns:a16="http://schemas.microsoft.com/office/drawing/2014/main" id="{76F4CA72-2553-DFE4-0538-7FF3D0F5E7AE}"/>
              </a:ext>
            </a:extLst>
          </p:cNvPr>
          <p:cNvSpPr/>
          <p:nvPr/>
        </p:nvSpPr>
        <p:spPr>
          <a:xfrm>
            <a:off x="359644" y="2699705"/>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2021</a:t>
            </a:r>
          </a:p>
        </p:txBody>
      </p:sp>
      <p:sp>
        <p:nvSpPr>
          <p:cNvPr id="188" name="Prostokąt 187">
            <a:extLst>
              <a:ext uri="{FF2B5EF4-FFF2-40B4-BE49-F238E27FC236}">
                <a16:creationId xmlns:a16="http://schemas.microsoft.com/office/drawing/2014/main" id="{B54DBC63-0388-120B-3821-905E45F6D665}"/>
              </a:ext>
            </a:extLst>
          </p:cNvPr>
          <p:cNvSpPr/>
          <p:nvPr/>
        </p:nvSpPr>
        <p:spPr>
          <a:xfrm>
            <a:off x="719684" y="3096071"/>
            <a:ext cx="8892000" cy="288000"/>
          </a:xfrm>
          <a:prstGeom prst="rect">
            <a:avLst/>
          </a:prstGeom>
          <a:solidFill>
            <a:srgbClr val="FFC83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400" dirty="0">
                <a:solidFill>
                  <a:schemeClr val="tx1"/>
                </a:solidFill>
                <a:latin typeface="Arial Black" panose="020B0A04020102020204" pitchFamily="34" charset="0"/>
                <a:cs typeface="Arial" panose="020B0604020202020204" pitchFamily="34" charset="0"/>
              </a:rPr>
              <a:t>863,4</a:t>
            </a:r>
          </a:p>
        </p:txBody>
      </p:sp>
      <p:sp>
        <p:nvSpPr>
          <p:cNvPr id="189" name="Prostokąt 188">
            <a:extLst>
              <a:ext uri="{FF2B5EF4-FFF2-40B4-BE49-F238E27FC236}">
                <a16:creationId xmlns:a16="http://schemas.microsoft.com/office/drawing/2014/main" id="{14A4CD18-E005-0AAE-BFE9-26D1330D35B4}"/>
              </a:ext>
            </a:extLst>
          </p:cNvPr>
          <p:cNvSpPr/>
          <p:nvPr/>
        </p:nvSpPr>
        <p:spPr>
          <a:xfrm>
            <a:off x="359644" y="3059745"/>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2022</a:t>
            </a:r>
          </a:p>
        </p:txBody>
      </p:sp>
      <p:sp>
        <p:nvSpPr>
          <p:cNvPr id="191" name="Prostokąt 190">
            <a:extLst>
              <a:ext uri="{FF2B5EF4-FFF2-40B4-BE49-F238E27FC236}">
                <a16:creationId xmlns:a16="http://schemas.microsoft.com/office/drawing/2014/main" id="{09ED3A81-8F62-4FCD-E45F-4F7F7E5C69E8}"/>
              </a:ext>
            </a:extLst>
          </p:cNvPr>
          <p:cNvSpPr/>
          <p:nvPr/>
        </p:nvSpPr>
        <p:spPr>
          <a:xfrm>
            <a:off x="719684" y="3456111"/>
            <a:ext cx="9828000" cy="288000"/>
          </a:xfrm>
          <a:prstGeom prst="rect">
            <a:avLst/>
          </a:prstGeom>
          <a:solidFill>
            <a:srgbClr val="FFC83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400" dirty="0">
                <a:solidFill>
                  <a:schemeClr val="tx1"/>
                </a:solidFill>
                <a:latin typeface="Arial Black" panose="020B0A04020102020204" pitchFamily="34" charset="0"/>
                <a:cs typeface="Arial" panose="020B0604020202020204" pitchFamily="34" charset="0"/>
              </a:rPr>
              <a:t>955,8</a:t>
            </a:r>
          </a:p>
        </p:txBody>
      </p:sp>
      <p:sp>
        <p:nvSpPr>
          <p:cNvPr id="192" name="Prostokąt 191">
            <a:extLst>
              <a:ext uri="{FF2B5EF4-FFF2-40B4-BE49-F238E27FC236}">
                <a16:creationId xmlns:a16="http://schemas.microsoft.com/office/drawing/2014/main" id="{E8101236-7964-C2A0-D19F-019248F67345}"/>
              </a:ext>
            </a:extLst>
          </p:cNvPr>
          <p:cNvSpPr/>
          <p:nvPr/>
        </p:nvSpPr>
        <p:spPr>
          <a:xfrm>
            <a:off x="359684" y="3419785"/>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2023</a:t>
            </a:r>
          </a:p>
        </p:txBody>
      </p:sp>
      <p:sp>
        <p:nvSpPr>
          <p:cNvPr id="194" name="Prostokąt 193">
            <a:extLst>
              <a:ext uri="{FF2B5EF4-FFF2-40B4-BE49-F238E27FC236}">
                <a16:creationId xmlns:a16="http://schemas.microsoft.com/office/drawing/2014/main" id="{FC54375B-5234-9352-CC15-1303D61DBB69}"/>
              </a:ext>
            </a:extLst>
          </p:cNvPr>
          <p:cNvSpPr/>
          <p:nvPr/>
        </p:nvSpPr>
        <p:spPr>
          <a:xfrm>
            <a:off x="359644" y="3779825"/>
            <a:ext cx="360000"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0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2024</a:t>
            </a:r>
          </a:p>
        </p:txBody>
      </p:sp>
      <p:sp>
        <p:nvSpPr>
          <p:cNvPr id="195" name="Prostokąt 194">
            <a:extLst>
              <a:ext uri="{FF2B5EF4-FFF2-40B4-BE49-F238E27FC236}">
                <a16:creationId xmlns:a16="http://schemas.microsoft.com/office/drawing/2014/main" id="{05C9BA4B-A31E-1DE8-EF10-70FA534013E9}"/>
              </a:ext>
            </a:extLst>
          </p:cNvPr>
          <p:cNvSpPr/>
          <p:nvPr/>
        </p:nvSpPr>
        <p:spPr>
          <a:xfrm>
            <a:off x="-396" y="6300427"/>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dane wg stanu na koniec 2024 r.</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sp>
        <p:nvSpPr>
          <p:cNvPr id="2" name="Prostokąt 1">
            <a:extLst>
              <a:ext uri="{FF2B5EF4-FFF2-40B4-BE49-F238E27FC236}">
                <a16:creationId xmlns:a16="http://schemas.microsoft.com/office/drawing/2014/main" id="{7DAB5F04-F1A8-3F7B-2386-C2CB202D2269}"/>
              </a:ext>
            </a:extLst>
          </p:cNvPr>
          <p:cNvSpPr/>
          <p:nvPr/>
        </p:nvSpPr>
        <p:spPr>
          <a:xfrm>
            <a:off x="719684" y="3816151"/>
            <a:ext cx="9828000" cy="288000"/>
          </a:xfrm>
          <a:prstGeom prst="rect">
            <a:avLst/>
          </a:prstGeom>
          <a:solidFill>
            <a:srgbClr val="FFC837"/>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400" dirty="0">
                <a:solidFill>
                  <a:schemeClr val="tx1"/>
                </a:solidFill>
                <a:latin typeface="Arial Black" panose="020B0A04020102020204" pitchFamily="34" charset="0"/>
                <a:cs typeface="Arial" panose="020B0604020202020204" pitchFamily="34" charset="0"/>
              </a:rPr>
              <a:t>956,3</a:t>
            </a:r>
          </a:p>
        </p:txBody>
      </p:sp>
    </p:spTree>
    <p:extLst>
      <p:ext uri="{BB962C8B-B14F-4D97-AF65-F5344CB8AC3E}">
        <p14:creationId xmlns:p14="http://schemas.microsoft.com/office/powerpoint/2010/main" val="109905242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wipe(left)">
                                      <p:cBhvr>
                                        <p:cTn id="7" dur="1000"/>
                                        <p:tgtEl>
                                          <p:spTgt spid="182"/>
                                        </p:tgtEl>
                                      </p:cBhvr>
                                    </p:animEffect>
                                  </p:childTnLst>
                                </p:cTn>
                              </p:par>
                              <p:par>
                                <p:cTn id="8" presetID="22" presetClass="entr" presetSubtype="8" fill="hold" grpId="0" nodeType="withEffect">
                                  <p:stCondLst>
                                    <p:cond delay="250"/>
                                  </p:stCondLst>
                                  <p:childTnLst>
                                    <p:set>
                                      <p:cBhvr>
                                        <p:cTn id="9" dur="1" fill="hold">
                                          <p:stCondLst>
                                            <p:cond delay="0"/>
                                          </p:stCondLst>
                                        </p:cTn>
                                        <p:tgtEl>
                                          <p:spTgt spid="185"/>
                                        </p:tgtEl>
                                        <p:attrNameLst>
                                          <p:attrName>style.visibility</p:attrName>
                                        </p:attrNameLst>
                                      </p:cBhvr>
                                      <p:to>
                                        <p:strVal val="visible"/>
                                      </p:to>
                                    </p:set>
                                    <p:animEffect transition="in" filter="wipe(left)">
                                      <p:cBhvr>
                                        <p:cTn id="10" dur="1000"/>
                                        <p:tgtEl>
                                          <p:spTgt spid="185"/>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188"/>
                                        </p:tgtEl>
                                        <p:attrNameLst>
                                          <p:attrName>style.visibility</p:attrName>
                                        </p:attrNameLst>
                                      </p:cBhvr>
                                      <p:to>
                                        <p:strVal val="visible"/>
                                      </p:to>
                                    </p:set>
                                    <p:animEffect transition="in" filter="wipe(left)">
                                      <p:cBhvr>
                                        <p:cTn id="13" dur="1000"/>
                                        <p:tgtEl>
                                          <p:spTgt spid="188"/>
                                        </p:tgtEl>
                                      </p:cBhvr>
                                    </p:animEffect>
                                  </p:childTnLst>
                                </p:cTn>
                              </p:par>
                              <p:par>
                                <p:cTn id="14" presetID="22" presetClass="entr" presetSubtype="8" fill="hold" grpId="0" nodeType="withEffect">
                                  <p:stCondLst>
                                    <p:cond delay="750"/>
                                  </p:stCondLst>
                                  <p:childTnLst>
                                    <p:set>
                                      <p:cBhvr>
                                        <p:cTn id="15" dur="1" fill="hold">
                                          <p:stCondLst>
                                            <p:cond delay="0"/>
                                          </p:stCondLst>
                                        </p:cTn>
                                        <p:tgtEl>
                                          <p:spTgt spid="191"/>
                                        </p:tgtEl>
                                        <p:attrNameLst>
                                          <p:attrName>style.visibility</p:attrName>
                                        </p:attrNameLst>
                                      </p:cBhvr>
                                      <p:to>
                                        <p:strVal val="visible"/>
                                      </p:to>
                                    </p:set>
                                    <p:animEffect transition="in" filter="wipe(left)">
                                      <p:cBhvr>
                                        <p:cTn id="16" dur="1000"/>
                                        <p:tgtEl>
                                          <p:spTgt spid="191"/>
                                        </p:tgtEl>
                                      </p:cBhvr>
                                    </p:animEffect>
                                  </p:childTnLst>
                                </p:cTn>
                              </p:par>
                              <p:par>
                                <p:cTn id="17" presetID="22" presetClass="entr" presetSubtype="8" fill="hold" grpId="0" nodeType="withEffect">
                                  <p:stCondLst>
                                    <p:cond delay="10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185" grpId="0" animBg="1"/>
      <p:bldP spid="188" grpId="0" animBg="1"/>
      <p:bldP spid="191" grpId="0" animBg="1"/>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rostokąt 1">
            <a:extLst>
              <a:ext uri="{FF2B5EF4-FFF2-40B4-BE49-F238E27FC236}">
                <a16:creationId xmlns:a16="http://schemas.microsoft.com/office/drawing/2014/main" id="{EAAEA273-20D0-CBD9-4B44-A3FE584A50DE}"/>
              </a:ext>
            </a:extLst>
          </p:cNvPr>
          <p:cNvSpPr/>
          <p:nvPr/>
        </p:nvSpPr>
        <p:spPr>
          <a:xfrm>
            <a:off x="361787" y="288012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800" dirty="0">
                <a:solidFill>
                  <a:schemeClr val="bg1"/>
                </a:solidFill>
                <a:latin typeface="Arial Black" panose="020B0A04020102020204" pitchFamily="34" charset="0"/>
              </a:rPr>
              <a:t>Jak oceniają nas warszawiacy?</a:t>
            </a:r>
          </a:p>
        </p:txBody>
      </p:sp>
      <p:grpSp>
        <p:nvGrpSpPr>
          <p:cNvPr id="20" name="Grupa 19">
            <a:extLst>
              <a:ext uri="{FF2B5EF4-FFF2-40B4-BE49-F238E27FC236}">
                <a16:creationId xmlns:a16="http://schemas.microsoft.com/office/drawing/2014/main" id="{82833EEA-4E51-57E2-ED65-EC6EF8C11240}"/>
              </a:ext>
            </a:extLst>
          </p:cNvPr>
          <p:cNvGrpSpPr/>
          <p:nvPr/>
        </p:nvGrpSpPr>
        <p:grpSpPr>
          <a:xfrm>
            <a:off x="-396" y="6480348"/>
            <a:ext cx="11520488" cy="5040659"/>
            <a:chOff x="396" y="1439863"/>
            <a:chExt cx="11520488" cy="5040659"/>
          </a:xfrm>
        </p:grpSpPr>
        <p:sp>
          <p:nvSpPr>
            <p:cNvPr id="4" name="Prostokąt 3">
              <a:extLst>
                <a:ext uri="{FF2B5EF4-FFF2-40B4-BE49-F238E27FC236}">
                  <a16:creationId xmlns:a16="http://schemas.microsoft.com/office/drawing/2014/main" id="{61638E06-3186-79A2-9A52-0DEF0B0899D3}"/>
                </a:ext>
              </a:extLst>
            </p:cNvPr>
            <p:cNvSpPr/>
            <p:nvPr/>
          </p:nvSpPr>
          <p:spPr>
            <a:xfrm>
              <a:off x="396" y="1439863"/>
              <a:ext cx="11520488" cy="5040659"/>
            </a:xfrm>
            <a:prstGeom prst="rect">
              <a:avLst/>
            </a:prstGeom>
            <a:solidFill>
              <a:srgbClr val="FFC837"/>
            </a:solidFill>
            <a:ln>
              <a:noFill/>
            </a:ln>
          </p:spPr>
          <p:style>
            <a:lnRef idx="2">
              <a:schemeClr val="accent1">
                <a:shade val="15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lang="pl-PL" sz="3600" dirty="0">
                <a:solidFill>
                  <a:schemeClr val="tx1"/>
                </a:solidFill>
                <a:latin typeface="Engram Warsaw Black" pitchFamily="2" charset="-18"/>
              </a:endParaRPr>
            </a:p>
          </p:txBody>
        </p:sp>
        <p:sp>
          <p:nvSpPr>
            <p:cNvPr id="5" name="Prostokąt 4">
              <a:extLst>
                <a:ext uri="{FF2B5EF4-FFF2-40B4-BE49-F238E27FC236}">
                  <a16:creationId xmlns:a16="http://schemas.microsoft.com/office/drawing/2014/main" id="{F766B416-CAA3-17F9-A658-F4F8A1B0CE0E}"/>
                </a:ext>
              </a:extLst>
            </p:cNvPr>
            <p:cNvSpPr/>
            <p:nvPr/>
          </p:nvSpPr>
          <p:spPr>
            <a:xfrm>
              <a:off x="359644" y="179992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3600" dirty="0">
                  <a:solidFill>
                    <a:schemeClr val="tx1"/>
                  </a:solidFill>
                  <a:latin typeface="Arial Black" panose="020B0A04020102020204" pitchFamily="34" charset="0"/>
                </a:rPr>
                <a:t>Czym jest Barometr Warszawski?</a:t>
              </a:r>
            </a:p>
          </p:txBody>
        </p:sp>
        <p:sp>
          <p:nvSpPr>
            <p:cNvPr id="11" name="Prostokąt 10">
              <a:extLst>
                <a:ext uri="{FF2B5EF4-FFF2-40B4-BE49-F238E27FC236}">
                  <a16:creationId xmlns:a16="http://schemas.microsoft.com/office/drawing/2014/main" id="{2995EC8F-7C18-4317-848A-96558E98BB04}"/>
                </a:ext>
              </a:extLst>
            </p:cNvPr>
            <p:cNvSpPr/>
            <p:nvPr/>
          </p:nvSpPr>
          <p:spPr>
            <a:xfrm>
              <a:off x="359644" y="2519363"/>
              <a:ext cx="10800000" cy="1081087"/>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3600" dirty="0">
                  <a:solidFill>
                    <a:schemeClr val="tx1"/>
                  </a:solidFill>
                  <a:latin typeface="Arial Black" panose="020B0A04020102020204" pitchFamily="34" charset="0"/>
                </a:rPr>
                <a:t>1 644 ankiet</a:t>
              </a:r>
            </a:p>
            <a:p>
              <a:pPr algn="ctr"/>
              <a:r>
                <a:rPr lang="pl-PL" sz="2400" b="1" dirty="0">
                  <a:solidFill>
                    <a:schemeClr val="tx1"/>
                  </a:solidFill>
                  <a:latin typeface="Arial" panose="020B0604020202020204" pitchFamily="34" charset="0"/>
                  <a:cs typeface="Arial" panose="020B0604020202020204" pitchFamily="34" charset="0"/>
                </a:rPr>
                <a:t>30% bezpośrednich wywiadów, 70% ankiet internetowych</a:t>
              </a:r>
            </a:p>
          </p:txBody>
        </p:sp>
        <p:pic>
          <p:nvPicPr>
            <p:cNvPr id="6" name="Obraz 5" descr="Obraz zawierający kreskówka, clipart, Kreskówka, Animacja&#10;&#10;Opis wygenerowany automatycznie">
              <a:extLst>
                <a:ext uri="{FF2B5EF4-FFF2-40B4-BE49-F238E27FC236}">
                  <a16:creationId xmlns:a16="http://schemas.microsoft.com/office/drawing/2014/main" id="{1492F3EE-A6B8-FAF2-4AF6-282A031762A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20224" y="3780462"/>
              <a:ext cx="2160000" cy="2160000"/>
            </a:xfrm>
            <a:prstGeom prst="rect">
              <a:avLst/>
            </a:prstGeom>
          </p:spPr>
        </p:pic>
        <p:pic>
          <p:nvPicPr>
            <p:cNvPr id="13" name="Obraz 12" descr="Obraz zawierający przyrząd do pisania, znacznik, design, kreatywność&#10;&#10;Opis wygenerowany automatycznie">
              <a:extLst>
                <a:ext uri="{FF2B5EF4-FFF2-40B4-BE49-F238E27FC236}">
                  <a16:creationId xmlns:a16="http://schemas.microsoft.com/office/drawing/2014/main" id="{35D2A4A6-A701-108E-0FE0-ED70325A239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9944" y="3780462"/>
              <a:ext cx="2160000" cy="2160000"/>
            </a:xfrm>
            <a:prstGeom prst="rect">
              <a:avLst/>
            </a:prstGeom>
          </p:spPr>
        </p:pic>
        <p:pic>
          <p:nvPicPr>
            <p:cNvPr id="17" name="Obraz 16" descr="Obraz zawierający kreskówka, clipart, Kreskówka, Animacja&#10;&#10;Opis wygenerowany automatycznie">
              <a:extLst>
                <a:ext uri="{FF2B5EF4-FFF2-40B4-BE49-F238E27FC236}">
                  <a16:creationId xmlns:a16="http://schemas.microsoft.com/office/drawing/2014/main" id="{64C3D719-3456-5306-BAAE-6AF11EB3C0A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40264" y="3780222"/>
              <a:ext cx="2160000" cy="2160000"/>
            </a:xfrm>
            <a:prstGeom prst="rect">
              <a:avLst/>
            </a:prstGeom>
          </p:spPr>
        </p:pic>
        <p:pic>
          <p:nvPicPr>
            <p:cNvPr id="19" name="Obraz 18" descr="Obraz zawierający zrzut ekranu, Wielobarwność, design&#10;&#10;Opis wygenerowany automatycznie">
              <a:extLst>
                <a:ext uri="{FF2B5EF4-FFF2-40B4-BE49-F238E27FC236}">
                  <a16:creationId xmlns:a16="http://schemas.microsoft.com/office/drawing/2014/main" id="{DBE13BFD-FF4C-E80E-CF8C-E852E9DF0B7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460544" y="3780222"/>
              <a:ext cx="2160000" cy="2160000"/>
            </a:xfrm>
            <a:prstGeom prst="rect">
              <a:avLst/>
            </a:prstGeom>
          </p:spPr>
        </p:pic>
      </p:grpSp>
      <p:sp>
        <p:nvSpPr>
          <p:cNvPr id="21" name="Prostokąt 20">
            <a:extLst>
              <a:ext uri="{FF2B5EF4-FFF2-40B4-BE49-F238E27FC236}">
                <a16:creationId xmlns:a16="http://schemas.microsoft.com/office/drawing/2014/main" id="{D183FEB2-FFB3-53D5-FC73-DDBF2C2530EA}"/>
              </a:ext>
            </a:extLst>
          </p:cNvPr>
          <p:cNvSpPr/>
          <p:nvPr/>
        </p:nvSpPr>
        <p:spPr>
          <a:xfrm>
            <a:off x="-396" y="6300427"/>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źródło: https://um.warszawa.pl/waw/warszawa-w-liczbach/barometr-warszawski6</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spTree>
    <p:extLst>
      <p:ext uri="{BB962C8B-B14F-4D97-AF65-F5344CB8AC3E}">
        <p14:creationId xmlns:p14="http://schemas.microsoft.com/office/powerpoint/2010/main" val="184252656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4" presetClass="path" presetSubtype="0" accel="50000" decel="50000" fill="hold" grpId="0" nodeType="clickEffect">
                                  <p:stCondLst>
                                    <p:cond delay="0"/>
                                  </p:stCondLst>
                                  <p:childTnLst>
                                    <p:animMotion origin="layout" path="M 1.10101E-6 0 L 1.10101E-6 -0.38902 " pathEditMode="relative" rAng="0" ptsTypes="AA">
                                      <p:cBhvr>
                                        <p:cTn id="6" dur="2000" fill="hold"/>
                                        <p:tgtEl>
                                          <p:spTgt spid="2"/>
                                        </p:tgtEl>
                                        <p:attrNameLst>
                                          <p:attrName>ppt_x</p:attrName>
                                          <p:attrName>ppt_y</p:attrName>
                                        </p:attrNameLst>
                                      </p:cBhvr>
                                      <p:rCtr x="0" y="-19451"/>
                                    </p:animMotion>
                                  </p:childTnLst>
                                </p:cTn>
                              </p:par>
                              <p:par>
                                <p:cTn id="7" presetID="64" presetClass="path" presetSubtype="0" accel="50000" decel="50000" fill="hold" nodeType="withEffect">
                                  <p:stCondLst>
                                    <p:cond delay="0"/>
                                  </p:stCondLst>
                                  <p:childTnLst>
                                    <p:animMotion origin="layout" path="M -1.10101E-6 -9.79912E-9 L 0.00014 -0.77756 " pathEditMode="relative" rAng="0" ptsTypes="AA">
                                      <p:cBhvr>
                                        <p:cTn id="8" dur="2000" fill="hold"/>
                                        <p:tgtEl>
                                          <p:spTgt spid="20"/>
                                        </p:tgtEl>
                                        <p:attrNameLst>
                                          <p:attrName>ppt_x</p:attrName>
                                          <p:attrName>ppt_y</p:attrName>
                                        </p:attrNameLst>
                                      </p:cBhvr>
                                      <p:rCtr x="0" y="-3887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FC837"/>
        </a:solidFill>
        <a:effectLst/>
      </p:bgPr>
    </p:bg>
    <p:spTree>
      <p:nvGrpSpPr>
        <p:cNvPr id="1" name=""/>
        <p:cNvGrpSpPr/>
        <p:nvPr/>
      </p:nvGrpSpPr>
      <p:grpSpPr>
        <a:xfrm>
          <a:off x="0" y="0"/>
          <a:ext cx="0" cy="0"/>
          <a:chOff x="0" y="0"/>
          <a:chExt cx="0" cy="0"/>
        </a:xfrm>
      </p:grpSpPr>
      <p:sp>
        <p:nvSpPr>
          <p:cNvPr id="2" name="Prostokąt 1">
            <a:extLst>
              <a:ext uri="{FF2B5EF4-FFF2-40B4-BE49-F238E27FC236}">
                <a16:creationId xmlns:a16="http://schemas.microsoft.com/office/drawing/2014/main" id="{1B9A0C48-B565-CC85-8A2C-4446E697D247}"/>
              </a:ext>
            </a:extLst>
          </p:cNvPr>
          <p:cNvSpPr/>
          <p:nvPr/>
        </p:nvSpPr>
        <p:spPr>
          <a:xfrm>
            <a:off x="-396" y="6299671"/>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wyniki badania opinii publicznej „Barometr Warszawski” z lat 2011-2024</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sp>
        <p:nvSpPr>
          <p:cNvPr id="171" name="Prostokąt 170">
            <a:extLst>
              <a:ext uri="{FF2B5EF4-FFF2-40B4-BE49-F238E27FC236}">
                <a16:creationId xmlns:a16="http://schemas.microsoft.com/office/drawing/2014/main" id="{C2A4A146-8788-D7A3-4D35-1D61CF15BD0E}"/>
              </a:ext>
            </a:extLst>
          </p:cNvPr>
          <p:cNvSpPr/>
          <p:nvPr/>
        </p:nvSpPr>
        <p:spPr>
          <a:xfrm>
            <a:off x="360586" y="359445"/>
            <a:ext cx="719138" cy="7200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nchorCtr="0"/>
          <a:lstStyle/>
          <a:p>
            <a:r>
              <a:rPr lang="pl-PL" sz="2400" dirty="0">
                <a:solidFill>
                  <a:schemeClr val="tx1"/>
                </a:solidFill>
                <a:latin typeface="Arial Black" panose="020B0A04020102020204" pitchFamily="34" charset="0"/>
              </a:rPr>
              <a:t>Jak mieszkańcy oceniają działanie transportu publicznego?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l-PL" sz="1600" b="1" i="0" u="none" strike="noStrike" kern="1200" cap="none" spc="0" normalizeH="0" baseline="0" noProof="0" dirty="0">
                <a:ln>
                  <a:noFill/>
                </a:ln>
                <a:solidFill>
                  <a:srgbClr val="666666"/>
                </a:solidFill>
                <a:effectLst/>
                <a:uLnTx/>
                <a:uFillTx/>
                <a:latin typeface="Arial" panose="020B0604020202020204" pitchFamily="34" charset="0"/>
                <a:cs typeface="Arial" panose="020B0604020202020204" pitchFamily="34" charset="0"/>
              </a:rPr>
              <a:t>[dane w procentach]</a:t>
            </a:r>
          </a:p>
        </p:txBody>
      </p:sp>
      <p:sp>
        <p:nvSpPr>
          <p:cNvPr id="177" name="Prostokąt 176">
            <a:extLst>
              <a:ext uri="{FF2B5EF4-FFF2-40B4-BE49-F238E27FC236}">
                <a16:creationId xmlns:a16="http://schemas.microsoft.com/office/drawing/2014/main" id="{8A69499C-CF08-07E2-B569-4DAE341D56A6}"/>
              </a:ext>
            </a:extLst>
          </p:cNvPr>
          <p:cNvSpPr/>
          <p:nvPr/>
        </p:nvSpPr>
        <p:spPr>
          <a:xfrm>
            <a:off x="359644" y="4356211"/>
            <a:ext cx="720000" cy="5039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b="1" dirty="0">
                <a:ln w="3175">
                  <a:noFill/>
                </a:ln>
                <a:solidFill>
                  <a:srgbClr val="006441"/>
                </a:solidFill>
                <a:latin typeface="Arial Black" panose="020B0A04020102020204" pitchFamily="34" charset="0"/>
                <a:ea typeface="Segoe UI Black" panose="020B0A02040204020203" pitchFamily="34" charset="0"/>
                <a:cs typeface="Arial" panose="020B0604020202020204" pitchFamily="34" charset="0"/>
              </a:rPr>
              <a:t> bardzo</a:t>
            </a:r>
          </a:p>
          <a:p>
            <a:pPr algn="r"/>
            <a:r>
              <a:rPr lang="pl-PL" sz="1200" b="1" dirty="0">
                <a:ln w="3175">
                  <a:noFill/>
                </a:ln>
                <a:solidFill>
                  <a:srgbClr val="006441"/>
                </a:solidFill>
                <a:latin typeface="Arial Black" panose="020B0A04020102020204" pitchFamily="34" charset="0"/>
                <a:ea typeface="Segoe UI Black" panose="020B0A02040204020203" pitchFamily="34" charset="0"/>
                <a:cs typeface="Arial" panose="020B0604020202020204" pitchFamily="34" charset="0"/>
              </a:rPr>
              <a:t>dobrze</a:t>
            </a:r>
          </a:p>
        </p:txBody>
      </p:sp>
      <p:sp>
        <p:nvSpPr>
          <p:cNvPr id="178" name="Prostokąt 177">
            <a:extLst>
              <a:ext uri="{FF2B5EF4-FFF2-40B4-BE49-F238E27FC236}">
                <a16:creationId xmlns:a16="http://schemas.microsoft.com/office/drawing/2014/main" id="{DEE5B3E5-6BEC-CE76-21EB-D9993255114A}"/>
              </a:ext>
            </a:extLst>
          </p:cNvPr>
          <p:cNvSpPr/>
          <p:nvPr/>
        </p:nvSpPr>
        <p:spPr>
          <a:xfrm>
            <a:off x="359644" y="2195971"/>
            <a:ext cx="720000" cy="21602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b="1" dirty="0">
                <a:ln w="3175">
                  <a:noFill/>
                </a:ln>
                <a:solidFill>
                  <a:srgbClr val="00964B"/>
                </a:solidFill>
                <a:latin typeface="Arial Black" panose="020B0A04020102020204" pitchFamily="34" charset="0"/>
                <a:ea typeface="Segoe UI Black" panose="020B0A02040204020203" pitchFamily="34" charset="0"/>
                <a:cs typeface="Arial" panose="020B0604020202020204" pitchFamily="34" charset="0"/>
              </a:rPr>
              <a:t>raczej</a:t>
            </a:r>
          </a:p>
          <a:p>
            <a:pPr algn="r"/>
            <a:r>
              <a:rPr lang="pl-PL" sz="1200" b="1" dirty="0">
                <a:ln w="3175">
                  <a:noFill/>
                </a:ln>
                <a:solidFill>
                  <a:srgbClr val="00964B"/>
                </a:solidFill>
                <a:latin typeface="Arial Black" panose="020B0A04020102020204" pitchFamily="34" charset="0"/>
                <a:ea typeface="Segoe UI Black" panose="020B0A02040204020203" pitchFamily="34" charset="0"/>
                <a:cs typeface="Arial" panose="020B0604020202020204" pitchFamily="34" charset="0"/>
              </a:rPr>
              <a:t>dobrze</a:t>
            </a:r>
          </a:p>
        </p:txBody>
      </p:sp>
      <p:grpSp>
        <p:nvGrpSpPr>
          <p:cNvPr id="355" name="Grupa 354">
            <a:extLst>
              <a:ext uri="{FF2B5EF4-FFF2-40B4-BE49-F238E27FC236}">
                <a16:creationId xmlns:a16="http://schemas.microsoft.com/office/drawing/2014/main" id="{9CC42F98-814F-6A1B-C3FF-D51FA9F8941F}"/>
              </a:ext>
            </a:extLst>
          </p:cNvPr>
          <p:cNvGrpSpPr/>
          <p:nvPr/>
        </p:nvGrpSpPr>
        <p:grpSpPr>
          <a:xfrm>
            <a:off x="1077547" y="1799901"/>
            <a:ext cx="360000" cy="3420406"/>
            <a:chOff x="1437547" y="1619907"/>
            <a:chExt cx="360000" cy="3420406"/>
          </a:xfrm>
        </p:grpSpPr>
        <p:sp>
          <p:nvSpPr>
            <p:cNvPr id="180" name="Prostokąt 179">
              <a:extLst>
                <a:ext uri="{FF2B5EF4-FFF2-40B4-BE49-F238E27FC236}">
                  <a16:creationId xmlns:a16="http://schemas.microsoft.com/office/drawing/2014/main" id="{5322175B-374F-9156-881B-601A6C1D818E}"/>
                </a:ext>
              </a:extLst>
            </p:cNvPr>
            <p:cNvSpPr/>
            <p:nvPr/>
          </p:nvSpPr>
          <p:spPr>
            <a:xfrm rot="16200000">
              <a:off x="1365551" y="4285492"/>
              <a:ext cx="504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14</a:t>
              </a:r>
            </a:p>
          </p:txBody>
        </p:sp>
        <p:sp>
          <p:nvSpPr>
            <p:cNvPr id="181" name="Prostokąt 180">
              <a:extLst>
                <a:ext uri="{FF2B5EF4-FFF2-40B4-BE49-F238E27FC236}">
                  <a16:creationId xmlns:a16="http://schemas.microsoft.com/office/drawing/2014/main" id="{8D30F677-D366-2ECE-3E7B-2F88E7305460}"/>
                </a:ext>
              </a:extLst>
            </p:cNvPr>
            <p:cNvSpPr/>
            <p:nvPr/>
          </p:nvSpPr>
          <p:spPr>
            <a:xfrm rot="16200000">
              <a:off x="537543" y="2952191"/>
              <a:ext cx="21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60</a:t>
              </a:r>
            </a:p>
          </p:txBody>
        </p:sp>
        <p:sp>
          <p:nvSpPr>
            <p:cNvPr id="182" name="Prostokąt 181">
              <a:extLst>
                <a:ext uri="{FF2B5EF4-FFF2-40B4-BE49-F238E27FC236}">
                  <a16:creationId xmlns:a16="http://schemas.microsoft.com/office/drawing/2014/main" id="{7B3C93C3-C279-98EE-EECC-A09F673B00DB}"/>
                </a:ext>
              </a:extLst>
            </p:cNvPr>
            <p:cNvSpPr/>
            <p:nvPr/>
          </p:nvSpPr>
          <p:spPr>
            <a:xfrm rot="16200000">
              <a:off x="1437544"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2011</a:t>
              </a:r>
            </a:p>
          </p:txBody>
        </p:sp>
        <p:sp>
          <p:nvSpPr>
            <p:cNvPr id="322" name="Prostokąt 321">
              <a:extLst>
                <a:ext uri="{FF2B5EF4-FFF2-40B4-BE49-F238E27FC236}">
                  <a16:creationId xmlns:a16="http://schemas.microsoft.com/office/drawing/2014/main" id="{4B583665-7B12-7FF9-936F-65B9B3EF502A}"/>
                </a:ext>
              </a:extLst>
            </p:cNvPr>
            <p:cNvSpPr/>
            <p:nvPr/>
          </p:nvSpPr>
          <p:spPr>
            <a:xfrm rot="16200000">
              <a:off x="1439768" y="165590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74</a:t>
              </a:r>
            </a:p>
          </p:txBody>
        </p:sp>
      </p:grpSp>
      <p:grpSp>
        <p:nvGrpSpPr>
          <p:cNvPr id="356" name="Grupa 355">
            <a:extLst>
              <a:ext uri="{FF2B5EF4-FFF2-40B4-BE49-F238E27FC236}">
                <a16:creationId xmlns:a16="http://schemas.microsoft.com/office/drawing/2014/main" id="{F1AD68F5-DD78-40C4-2FB6-89270056CAA4}"/>
              </a:ext>
            </a:extLst>
          </p:cNvPr>
          <p:cNvGrpSpPr/>
          <p:nvPr/>
        </p:nvGrpSpPr>
        <p:grpSpPr>
          <a:xfrm>
            <a:off x="1439804" y="1691863"/>
            <a:ext cx="360000" cy="3528418"/>
            <a:chOff x="1799804" y="1511895"/>
            <a:chExt cx="360000" cy="3528418"/>
          </a:xfrm>
        </p:grpSpPr>
        <p:sp>
          <p:nvSpPr>
            <p:cNvPr id="184" name="Prostokąt 183">
              <a:extLst>
                <a:ext uri="{FF2B5EF4-FFF2-40B4-BE49-F238E27FC236}">
                  <a16:creationId xmlns:a16="http://schemas.microsoft.com/office/drawing/2014/main" id="{A045164C-52E5-946B-7DCF-D914F42C9D00}"/>
                </a:ext>
              </a:extLst>
            </p:cNvPr>
            <p:cNvSpPr/>
            <p:nvPr/>
          </p:nvSpPr>
          <p:spPr>
            <a:xfrm rot="16200000">
              <a:off x="1619808" y="4176273"/>
              <a:ext cx="720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20</a:t>
              </a:r>
            </a:p>
          </p:txBody>
        </p:sp>
        <p:sp>
          <p:nvSpPr>
            <p:cNvPr id="185" name="Prostokąt 184">
              <a:extLst>
                <a:ext uri="{FF2B5EF4-FFF2-40B4-BE49-F238E27FC236}">
                  <a16:creationId xmlns:a16="http://schemas.microsoft.com/office/drawing/2014/main" id="{91F7C95E-DEF4-AE4D-D537-15958818D21A}"/>
                </a:ext>
              </a:extLst>
            </p:cNvPr>
            <p:cNvSpPr/>
            <p:nvPr/>
          </p:nvSpPr>
          <p:spPr>
            <a:xfrm rot="16200000">
              <a:off x="953800" y="2790193"/>
              <a:ext cx="205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57</a:t>
              </a:r>
            </a:p>
          </p:txBody>
        </p:sp>
        <p:sp>
          <p:nvSpPr>
            <p:cNvPr id="186" name="Prostokąt 185">
              <a:extLst>
                <a:ext uri="{FF2B5EF4-FFF2-40B4-BE49-F238E27FC236}">
                  <a16:creationId xmlns:a16="http://schemas.microsoft.com/office/drawing/2014/main" id="{180AF420-4C5C-2A54-2C08-4C336D23F41B}"/>
                </a:ext>
              </a:extLst>
            </p:cNvPr>
            <p:cNvSpPr/>
            <p:nvPr/>
          </p:nvSpPr>
          <p:spPr>
            <a:xfrm rot="16200000">
              <a:off x="179980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listopad 2011</a:t>
              </a:r>
            </a:p>
          </p:txBody>
        </p:sp>
        <p:sp>
          <p:nvSpPr>
            <p:cNvPr id="323" name="Prostokąt 322">
              <a:extLst>
                <a:ext uri="{FF2B5EF4-FFF2-40B4-BE49-F238E27FC236}">
                  <a16:creationId xmlns:a16="http://schemas.microsoft.com/office/drawing/2014/main" id="{F5E04E04-47F5-AEBA-3869-380EB7255D93}"/>
                </a:ext>
              </a:extLst>
            </p:cNvPr>
            <p:cNvSpPr/>
            <p:nvPr/>
          </p:nvSpPr>
          <p:spPr>
            <a:xfrm rot="16200000">
              <a:off x="1799808" y="1547895"/>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77</a:t>
              </a:r>
            </a:p>
          </p:txBody>
        </p:sp>
      </p:grpSp>
      <p:grpSp>
        <p:nvGrpSpPr>
          <p:cNvPr id="357" name="Grupa 356">
            <a:extLst>
              <a:ext uri="{FF2B5EF4-FFF2-40B4-BE49-F238E27FC236}">
                <a16:creationId xmlns:a16="http://schemas.microsoft.com/office/drawing/2014/main" id="{0941B79C-7618-6F80-F6A5-BD0C7D0D75CB}"/>
              </a:ext>
            </a:extLst>
          </p:cNvPr>
          <p:cNvGrpSpPr/>
          <p:nvPr/>
        </p:nvGrpSpPr>
        <p:grpSpPr>
          <a:xfrm>
            <a:off x="1799884" y="1835945"/>
            <a:ext cx="360000" cy="3384362"/>
            <a:chOff x="2159884" y="1655951"/>
            <a:chExt cx="360000" cy="3384362"/>
          </a:xfrm>
        </p:grpSpPr>
        <p:sp>
          <p:nvSpPr>
            <p:cNvPr id="188" name="Prostokąt 187">
              <a:extLst>
                <a:ext uri="{FF2B5EF4-FFF2-40B4-BE49-F238E27FC236}">
                  <a16:creationId xmlns:a16="http://schemas.microsoft.com/office/drawing/2014/main" id="{8A110FA4-2318-177B-2436-E468F19DE55C}"/>
                </a:ext>
              </a:extLst>
            </p:cNvPr>
            <p:cNvSpPr/>
            <p:nvPr/>
          </p:nvSpPr>
          <p:spPr>
            <a:xfrm rot="16200000">
              <a:off x="1961856" y="4159492"/>
              <a:ext cx="756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21</a:t>
              </a:r>
            </a:p>
          </p:txBody>
        </p:sp>
        <p:sp>
          <p:nvSpPr>
            <p:cNvPr id="189" name="Prostokąt 188">
              <a:extLst>
                <a:ext uri="{FF2B5EF4-FFF2-40B4-BE49-F238E27FC236}">
                  <a16:creationId xmlns:a16="http://schemas.microsoft.com/office/drawing/2014/main" id="{E8CEBA1B-4E6B-633E-0F1E-D0784B4B2470}"/>
                </a:ext>
              </a:extLst>
            </p:cNvPr>
            <p:cNvSpPr/>
            <p:nvPr/>
          </p:nvSpPr>
          <p:spPr>
            <a:xfrm rot="16200000">
              <a:off x="1403848" y="2843936"/>
              <a:ext cx="187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52</a:t>
              </a:r>
            </a:p>
          </p:txBody>
        </p:sp>
        <p:sp>
          <p:nvSpPr>
            <p:cNvPr id="190" name="Prostokąt 189">
              <a:extLst>
                <a:ext uri="{FF2B5EF4-FFF2-40B4-BE49-F238E27FC236}">
                  <a16:creationId xmlns:a16="http://schemas.microsoft.com/office/drawing/2014/main" id="{001F7D20-A32E-749C-FC13-8EAE7AC3F2BB}"/>
                </a:ext>
              </a:extLst>
            </p:cNvPr>
            <p:cNvSpPr/>
            <p:nvPr/>
          </p:nvSpPr>
          <p:spPr>
            <a:xfrm rot="16200000">
              <a:off x="215988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2012</a:t>
              </a:r>
            </a:p>
          </p:txBody>
        </p:sp>
        <p:sp>
          <p:nvSpPr>
            <p:cNvPr id="324" name="Prostokąt 323">
              <a:extLst>
                <a:ext uri="{FF2B5EF4-FFF2-40B4-BE49-F238E27FC236}">
                  <a16:creationId xmlns:a16="http://schemas.microsoft.com/office/drawing/2014/main" id="{E60292AE-DE8B-933A-2FB2-327DEFAD84A5}"/>
                </a:ext>
              </a:extLst>
            </p:cNvPr>
            <p:cNvSpPr/>
            <p:nvPr/>
          </p:nvSpPr>
          <p:spPr>
            <a:xfrm rot="16200000">
              <a:off x="2159848" y="169195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73</a:t>
              </a:r>
            </a:p>
          </p:txBody>
        </p:sp>
      </p:grpSp>
      <p:grpSp>
        <p:nvGrpSpPr>
          <p:cNvPr id="358" name="Grupa 357">
            <a:extLst>
              <a:ext uri="{FF2B5EF4-FFF2-40B4-BE49-F238E27FC236}">
                <a16:creationId xmlns:a16="http://schemas.microsoft.com/office/drawing/2014/main" id="{5C7A379B-2473-FD20-0882-7A0A4A177F40}"/>
              </a:ext>
            </a:extLst>
          </p:cNvPr>
          <p:cNvGrpSpPr/>
          <p:nvPr/>
        </p:nvGrpSpPr>
        <p:grpSpPr>
          <a:xfrm>
            <a:off x="2159884" y="2015925"/>
            <a:ext cx="360000" cy="3204382"/>
            <a:chOff x="2519884" y="1835931"/>
            <a:chExt cx="360000" cy="3204382"/>
          </a:xfrm>
        </p:grpSpPr>
        <p:sp>
          <p:nvSpPr>
            <p:cNvPr id="192" name="Prostokąt 191">
              <a:extLst>
                <a:ext uri="{FF2B5EF4-FFF2-40B4-BE49-F238E27FC236}">
                  <a16:creationId xmlns:a16="http://schemas.microsoft.com/office/drawing/2014/main" id="{D34514E7-19F1-35BA-F542-8D4F0F231E20}"/>
                </a:ext>
              </a:extLst>
            </p:cNvPr>
            <p:cNvSpPr/>
            <p:nvPr/>
          </p:nvSpPr>
          <p:spPr>
            <a:xfrm rot="16200000">
              <a:off x="2429856" y="4267492"/>
              <a:ext cx="540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15</a:t>
              </a:r>
            </a:p>
          </p:txBody>
        </p:sp>
        <p:sp>
          <p:nvSpPr>
            <p:cNvPr id="193" name="Prostokąt 192">
              <a:extLst>
                <a:ext uri="{FF2B5EF4-FFF2-40B4-BE49-F238E27FC236}">
                  <a16:creationId xmlns:a16="http://schemas.microsoft.com/office/drawing/2014/main" id="{5A9023F7-F590-6583-49BE-C395E5D2F43D}"/>
                </a:ext>
              </a:extLst>
            </p:cNvPr>
            <p:cNvSpPr/>
            <p:nvPr/>
          </p:nvSpPr>
          <p:spPr>
            <a:xfrm rot="16200000">
              <a:off x="1745848" y="3042187"/>
              <a:ext cx="1908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53</a:t>
              </a:r>
            </a:p>
          </p:txBody>
        </p:sp>
        <p:sp>
          <p:nvSpPr>
            <p:cNvPr id="194" name="Prostokąt 193">
              <a:extLst>
                <a:ext uri="{FF2B5EF4-FFF2-40B4-BE49-F238E27FC236}">
                  <a16:creationId xmlns:a16="http://schemas.microsoft.com/office/drawing/2014/main" id="{0430851C-0580-61B8-5A56-BC7E2FD018BA}"/>
                </a:ext>
              </a:extLst>
            </p:cNvPr>
            <p:cNvSpPr/>
            <p:nvPr/>
          </p:nvSpPr>
          <p:spPr>
            <a:xfrm rot="16200000">
              <a:off x="251988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maj 2013</a:t>
              </a:r>
            </a:p>
          </p:txBody>
        </p:sp>
        <p:sp>
          <p:nvSpPr>
            <p:cNvPr id="325" name="Prostokąt 324">
              <a:extLst>
                <a:ext uri="{FF2B5EF4-FFF2-40B4-BE49-F238E27FC236}">
                  <a16:creationId xmlns:a16="http://schemas.microsoft.com/office/drawing/2014/main" id="{34ABC9F1-D879-19DE-73CC-A71E0B6C63C0}"/>
                </a:ext>
              </a:extLst>
            </p:cNvPr>
            <p:cNvSpPr/>
            <p:nvPr/>
          </p:nvSpPr>
          <p:spPr>
            <a:xfrm rot="16200000">
              <a:off x="2519888" y="187193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68</a:t>
              </a:r>
            </a:p>
          </p:txBody>
        </p:sp>
      </p:grpSp>
      <p:grpSp>
        <p:nvGrpSpPr>
          <p:cNvPr id="359" name="Grupa 358">
            <a:extLst>
              <a:ext uri="{FF2B5EF4-FFF2-40B4-BE49-F238E27FC236}">
                <a16:creationId xmlns:a16="http://schemas.microsoft.com/office/drawing/2014/main" id="{931EE94C-7F26-07BB-1B23-3F8EA8C46D77}"/>
              </a:ext>
            </a:extLst>
          </p:cNvPr>
          <p:cNvGrpSpPr/>
          <p:nvPr/>
        </p:nvGrpSpPr>
        <p:grpSpPr>
          <a:xfrm>
            <a:off x="2519964" y="1799901"/>
            <a:ext cx="360000" cy="3420406"/>
            <a:chOff x="2879964" y="1619907"/>
            <a:chExt cx="360000" cy="3420406"/>
          </a:xfrm>
        </p:grpSpPr>
        <p:sp>
          <p:nvSpPr>
            <p:cNvPr id="196" name="Prostokąt 195">
              <a:extLst>
                <a:ext uri="{FF2B5EF4-FFF2-40B4-BE49-F238E27FC236}">
                  <a16:creationId xmlns:a16="http://schemas.microsoft.com/office/drawing/2014/main" id="{30F71A9C-E4C6-BE01-167C-13E116E7B940}"/>
                </a:ext>
              </a:extLst>
            </p:cNvPr>
            <p:cNvSpPr/>
            <p:nvPr/>
          </p:nvSpPr>
          <p:spPr>
            <a:xfrm rot="16200000">
              <a:off x="2753936" y="4231492"/>
              <a:ext cx="612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17</a:t>
              </a:r>
            </a:p>
          </p:txBody>
        </p:sp>
        <p:sp>
          <p:nvSpPr>
            <p:cNvPr id="197" name="Prostokąt 196">
              <a:extLst>
                <a:ext uri="{FF2B5EF4-FFF2-40B4-BE49-F238E27FC236}">
                  <a16:creationId xmlns:a16="http://schemas.microsoft.com/office/drawing/2014/main" id="{37A211A6-A566-2578-212B-EC5E37121842}"/>
                </a:ext>
              </a:extLst>
            </p:cNvPr>
            <p:cNvSpPr/>
            <p:nvPr/>
          </p:nvSpPr>
          <p:spPr>
            <a:xfrm rot="16200000">
              <a:off x="2033928" y="2898179"/>
              <a:ext cx="205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57</a:t>
              </a:r>
            </a:p>
          </p:txBody>
        </p:sp>
        <p:sp>
          <p:nvSpPr>
            <p:cNvPr id="198" name="Prostokąt 197">
              <a:extLst>
                <a:ext uri="{FF2B5EF4-FFF2-40B4-BE49-F238E27FC236}">
                  <a16:creationId xmlns:a16="http://schemas.microsoft.com/office/drawing/2014/main" id="{AF983D99-B79F-3D53-56D5-1E2BB0FD7329}"/>
                </a:ext>
              </a:extLst>
            </p:cNvPr>
            <p:cNvSpPr/>
            <p:nvPr/>
          </p:nvSpPr>
          <p:spPr>
            <a:xfrm rot="16200000">
              <a:off x="287996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listopad 2013</a:t>
              </a:r>
            </a:p>
          </p:txBody>
        </p:sp>
        <p:sp>
          <p:nvSpPr>
            <p:cNvPr id="326" name="Prostokąt 325">
              <a:extLst>
                <a:ext uri="{FF2B5EF4-FFF2-40B4-BE49-F238E27FC236}">
                  <a16:creationId xmlns:a16="http://schemas.microsoft.com/office/drawing/2014/main" id="{8F96E3D9-4B20-F1A8-A925-E7549526C8F8}"/>
                </a:ext>
              </a:extLst>
            </p:cNvPr>
            <p:cNvSpPr/>
            <p:nvPr/>
          </p:nvSpPr>
          <p:spPr>
            <a:xfrm rot="16200000">
              <a:off x="2882714" y="165590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74</a:t>
              </a:r>
            </a:p>
          </p:txBody>
        </p:sp>
      </p:grpSp>
      <p:grpSp>
        <p:nvGrpSpPr>
          <p:cNvPr id="360" name="Grupa 359">
            <a:extLst>
              <a:ext uri="{FF2B5EF4-FFF2-40B4-BE49-F238E27FC236}">
                <a16:creationId xmlns:a16="http://schemas.microsoft.com/office/drawing/2014/main" id="{54FCF542-21FB-0C3B-8F47-603FC06CCF5F}"/>
              </a:ext>
            </a:extLst>
          </p:cNvPr>
          <p:cNvGrpSpPr/>
          <p:nvPr/>
        </p:nvGrpSpPr>
        <p:grpSpPr>
          <a:xfrm>
            <a:off x="2879964" y="1619921"/>
            <a:ext cx="360000" cy="3600386"/>
            <a:chOff x="3239964" y="1439927"/>
            <a:chExt cx="360000" cy="3600386"/>
          </a:xfrm>
        </p:grpSpPr>
        <p:sp>
          <p:nvSpPr>
            <p:cNvPr id="200" name="Prostokąt 199">
              <a:extLst>
                <a:ext uri="{FF2B5EF4-FFF2-40B4-BE49-F238E27FC236}">
                  <a16:creationId xmlns:a16="http://schemas.microsoft.com/office/drawing/2014/main" id="{6D8B7B80-755C-D0D7-D380-9B793263E274}"/>
                </a:ext>
              </a:extLst>
            </p:cNvPr>
            <p:cNvSpPr/>
            <p:nvPr/>
          </p:nvSpPr>
          <p:spPr>
            <a:xfrm rot="16200000">
              <a:off x="3077936" y="4195492"/>
              <a:ext cx="684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19</a:t>
              </a:r>
            </a:p>
          </p:txBody>
        </p:sp>
        <p:sp>
          <p:nvSpPr>
            <p:cNvPr id="201" name="Prostokąt 200">
              <a:extLst>
                <a:ext uri="{FF2B5EF4-FFF2-40B4-BE49-F238E27FC236}">
                  <a16:creationId xmlns:a16="http://schemas.microsoft.com/office/drawing/2014/main" id="{AEB4B9A5-EFCE-9259-55F6-F484804C5A82}"/>
                </a:ext>
              </a:extLst>
            </p:cNvPr>
            <p:cNvSpPr/>
            <p:nvPr/>
          </p:nvSpPr>
          <p:spPr>
            <a:xfrm rot="16200000">
              <a:off x="2339928" y="2772171"/>
              <a:ext cx="21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60</a:t>
              </a:r>
            </a:p>
          </p:txBody>
        </p:sp>
        <p:sp>
          <p:nvSpPr>
            <p:cNvPr id="202" name="Prostokąt 201">
              <a:extLst>
                <a:ext uri="{FF2B5EF4-FFF2-40B4-BE49-F238E27FC236}">
                  <a16:creationId xmlns:a16="http://schemas.microsoft.com/office/drawing/2014/main" id="{A932BF41-923A-1949-9BD4-51F5364D525C}"/>
                </a:ext>
              </a:extLst>
            </p:cNvPr>
            <p:cNvSpPr/>
            <p:nvPr/>
          </p:nvSpPr>
          <p:spPr>
            <a:xfrm rot="16200000">
              <a:off x="323996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2014</a:t>
              </a:r>
            </a:p>
          </p:txBody>
        </p:sp>
        <p:sp>
          <p:nvSpPr>
            <p:cNvPr id="327" name="Prostokąt 326">
              <a:extLst>
                <a:ext uri="{FF2B5EF4-FFF2-40B4-BE49-F238E27FC236}">
                  <a16:creationId xmlns:a16="http://schemas.microsoft.com/office/drawing/2014/main" id="{BDC04197-1000-7DBB-3CFC-0FA9400BAFB3}"/>
                </a:ext>
              </a:extLst>
            </p:cNvPr>
            <p:cNvSpPr/>
            <p:nvPr/>
          </p:nvSpPr>
          <p:spPr>
            <a:xfrm rot="16200000">
              <a:off x="3239968" y="147592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79</a:t>
              </a:r>
            </a:p>
          </p:txBody>
        </p:sp>
      </p:grpSp>
      <p:grpSp>
        <p:nvGrpSpPr>
          <p:cNvPr id="361" name="Grupa 360">
            <a:extLst>
              <a:ext uri="{FF2B5EF4-FFF2-40B4-BE49-F238E27FC236}">
                <a16:creationId xmlns:a16="http://schemas.microsoft.com/office/drawing/2014/main" id="{216D2D4B-67CA-0B2C-2541-94CB945225A1}"/>
              </a:ext>
            </a:extLst>
          </p:cNvPr>
          <p:cNvGrpSpPr/>
          <p:nvPr/>
        </p:nvGrpSpPr>
        <p:grpSpPr>
          <a:xfrm>
            <a:off x="3240044" y="1619921"/>
            <a:ext cx="360000" cy="3600386"/>
            <a:chOff x="3600044" y="1439927"/>
            <a:chExt cx="360000" cy="3600386"/>
          </a:xfrm>
        </p:grpSpPr>
        <p:sp>
          <p:nvSpPr>
            <p:cNvPr id="209" name="Prostokąt 208">
              <a:extLst>
                <a:ext uri="{FF2B5EF4-FFF2-40B4-BE49-F238E27FC236}">
                  <a16:creationId xmlns:a16="http://schemas.microsoft.com/office/drawing/2014/main" id="{C75523F7-2AB3-D839-B23D-23E4254A2435}"/>
                </a:ext>
              </a:extLst>
            </p:cNvPr>
            <p:cNvSpPr/>
            <p:nvPr/>
          </p:nvSpPr>
          <p:spPr>
            <a:xfrm rot="16200000">
              <a:off x="3438016" y="4195492"/>
              <a:ext cx="684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19</a:t>
              </a:r>
            </a:p>
          </p:txBody>
        </p:sp>
        <p:sp>
          <p:nvSpPr>
            <p:cNvPr id="210" name="Prostokąt 209">
              <a:extLst>
                <a:ext uri="{FF2B5EF4-FFF2-40B4-BE49-F238E27FC236}">
                  <a16:creationId xmlns:a16="http://schemas.microsoft.com/office/drawing/2014/main" id="{D246D7BA-9998-FD30-DA6E-BE97A25B3C07}"/>
                </a:ext>
              </a:extLst>
            </p:cNvPr>
            <p:cNvSpPr/>
            <p:nvPr/>
          </p:nvSpPr>
          <p:spPr>
            <a:xfrm rot="16200000">
              <a:off x="2700008" y="2772171"/>
              <a:ext cx="21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60</a:t>
              </a:r>
            </a:p>
          </p:txBody>
        </p:sp>
        <p:sp>
          <p:nvSpPr>
            <p:cNvPr id="211" name="Prostokąt 210">
              <a:extLst>
                <a:ext uri="{FF2B5EF4-FFF2-40B4-BE49-F238E27FC236}">
                  <a16:creationId xmlns:a16="http://schemas.microsoft.com/office/drawing/2014/main" id="{194FBC60-A099-607A-70C7-D98355C3150F}"/>
                </a:ext>
              </a:extLst>
            </p:cNvPr>
            <p:cNvSpPr/>
            <p:nvPr/>
          </p:nvSpPr>
          <p:spPr>
            <a:xfrm rot="16200000">
              <a:off x="360004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październik 2014</a:t>
              </a:r>
            </a:p>
          </p:txBody>
        </p:sp>
        <p:sp>
          <p:nvSpPr>
            <p:cNvPr id="328" name="Prostokąt 327">
              <a:extLst>
                <a:ext uri="{FF2B5EF4-FFF2-40B4-BE49-F238E27FC236}">
                  <a16:creationId xmlns:a16="http://schemas.microsoft.com/office/drawing/2014/main" id="{2E3D0064-F24A-233C-2B9E-F2DCB545A8F8}"/>
                </a:ext>
              </a:extLst>
            </p:cNvPr>
            <p:cNvSpPr/>
            <p:nvPr/>
          </p:nvSpPr>
          <p:spPr>
            <a:xfrm rot="16200000">
              <a:off x="3600040" y="147592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79</a:t>
              </a:r>
            </a:p>
          </p:txBody>
        </p:sp>
      </p:grpSp>
      <p:grpSp>
        <p:nvGrpSpPr>
          <p:cNvPr id="362" name="Grupa 361">
            <a:extLst>
              <a:ext uri="{FF2B5EF4-FFF2-40B4-BE49-F238E27FC236}">
                <a16:creationId xmlns:a16="http://schemas.microsoft.com/office/drawing/2014/main" id="{57262D44-D83D-B85A-843B-B407076E98ED}"/>
              </a:ext>
            </a:extLst>
          </p:cNvPr>
          <p:cNvGrpSpPr/>
          <p:nvPr/>
        </p:nvGrpSpPr>
        <p:grpSpPr>
          <a:xfrm>
            <a:off x="3600044" y="1403853"/>
            <a:ext cx="360000" cy="3816454"/>
            <a:chOff x="3960044" y="1223859"/>
            <a:chExt cx="360000" cy="3816454"/>
          </a:xfrm>
        </p:grpSpPr>
        <p:sp>
          <p:nvSpPr>
            <p:cNvPr id="213" name="Prostokąt 212">
              <a:extLst>
                <a:ext uri="{FF2B5EF4-FFF2-40B4-BE49-F238E27FC236}">
                  <a16:creationId xmlns:a16="http://schemas.microsoft.com/office/drawing/2014/main" id="{ED76953E-5F7B-B86E-EFE1-8E173DE0C213}"/>
                </a:ext>
              </a:extLst>
            </p:cNvPr>
            <p:cNvSpPr/>
            <p:nvPr/>
          </p:nvSpPr>
          <p:spPr>
            <a:xfrm rot="16200000">
              <a:off x="3708016" y="4105492"/>
              <a:ext cx="864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24</a:t>
              </a:r>
            </a:p>
          </p:txBody>
        </p:sp>
        <p:sp>
          <p:nvSpPr>
            <p:cNvPr id="214" name="Prostokąt 213">
              <a:extLst>
                <a:ext uri="{FF2B5EF4-FFF2-40B4-BE49-F238E27FC236}">
                  <a16:creationId xmlns:a16="http://schemas.microsoft.com/office/drawing/2014/main" id="{84071035-904B-363B-6136-F6D197CD3580}"/>
                </a:ext>
              </a:extLst>
            </p:cNvPr>
            <p:cNvSpPr/>
            <p:nvPr/>
          </p:nvSpPr>
          <p:spPr>
            <a:xfrm rot="16200000">
              <a:off x="3042008" y="2574151"/>
              <a:ext cx="219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61</a:t>
              </a:r>
            </a:p>
          </p:txBody>
        </p:sp>
        <p:sp>
          <p:nvSpPr>
            <p:cNvPr id="215" name="Prostokąt 214">
              <a:extLst>
                <a:ext uri="{FF2B5EF4-FFF2-40B4-BE49-F238E27FC236}">
                  <a16:creationId xmlns:a16="http://schemas.microsoft.com/office/drawing/2014/main" id="{AE4D3D0E-A5AD-6429-86CE-0EAAC6ACE5C2}"/>
                </a:ext>
              </a:extLst>
            </p:cNvPr>
            <p:cNvSpPr/>
            <p:nvPr/>
          </p:nvSpPr>
          <p:spPr>
            <a:xfrm rot="16200000">
              <a:off x="396004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2015</a:t>
              </a:r>
            </a:p>
          </p:txBody>
        </p:sp>
        <p:sp>
          <p:nvSpPr>
            <p:cNvPr id="329" name="Prostokąt 328">
              <a:extLst>
                <a:ext uri="{FF2B5EF4-FFF2-40B4-BE49-F238E27FC236}">
                  <a16:creationId xmlns:a16="http://schemas.microsoft.com/office/drawing/2014/main" id="{2A706F59-8360-52CE-0E46-320773C993EC}"/>
                </a:ext>
              </a:extLst>
            </p:cNvPr>
            <p:cNvSpPr/>
            <p:nvPr/>
          </p:nvSpPr>
          <p:spPr>
            <a:xfrm rot="16200000">
              <a:off x="3960048" y="1259859"/>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85</a:t>
              </a:r>
            </a:p>
          </p:txBody>
        </p:sp>
      </p:grpSp>
      <p:grpSp>
        <p:nvGrpSpPr>
          <p:cNvPr id="363" name="Grupa 362">
            <a:extLst>
              <a:ext uri="{FF2B5EF4-FFF2-40B4-BE49-F238E27FC236}">
                <a16:creationId xmlns:a16="http://schemas.microsoft.com/office/drawing/2014/main" id="{961816D9-6FD8-A9A9-CFE4-045968BF0236}"/>
              </a:ext>
            </a:extLst>
          </p:cNvPr>
          <p:cNvGrpSpPr/>
          <p:nvPr/>
        </p:nvGrpSpPr>
        <p:grpSpPr>
          <a:xfrm>
            <a:off x="3960084" y="1259841"/>
            <a:ext cx="360000" cy="3960466"/>
            <a:chOff x="4320084" y="1079847"/>
            <a:chExt cx="360000" cy="3960466"/>
          </a:xfrm>
        </p:grpSpPr>
        <p:sp>
          <p:nvSpPr>
            <p:cNvPr id="217" name="Prostokąt 216">
              <a:extLst>
                <a:ext uri="{FF2B5EF4-FFF2-40B4-BE49-F238E27FC236}">
                  <a16:creationId xmlns:a16="http://schemas.microsoft.com/office/drawing/2014/main" id="{26DDC456-CB94-2D1A-75AD-AA9B646DD33C}"/>
                </a:ext>
              </a:extLst>
            </p:cNvPr>
            <p:cNvSpPr/>
            <p:nvPr/>
          </p:nvSpPr>
          <p:spPr>
            <a:xfrm rot="16200000">
              <a:off x="3816056" y="3853492"/>
              <a:ext cx="1368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38</a:t>
              </a:r>
            </a:p>
          </p:txBody>
        </p:sp>
        <p:sp>
          <p:nvSpPr>
            <p:cNvPr id="218" name="Prostokąt 217">
              <a:extLst>
                <a:ext uri="{FF2B5EF4-FFF2-40B4-BE49-F238E27FC236}">
                  <a16:creationId xmlns:a16="http://schemas.microsoft.com/office/drawing/2014/main" id="{1B811768-5FE4-542F-F5D4-3A4C0AA20AA8}"/>
                </a:ext>
              </a:extLst>
            </p:cNvPr>
            <p:cNvSpPr/>
            <p:nvPr/>
          </p:nvSpPr>
          <p:spPr>
            <a:xfrm rot="16200000">
              <a:off x="3582048" y="2250095"/>
              <a:ext cx="183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51</a:t>
              </a:r>
            </a:p>
          </p:txBody>
        </p:sp>
        <p:sp>
          <p:nvSpPr>
            <p:cNvPr id="219" name="Prostokąt 218">
              <a:extLst>
                <a:ext uri="{FF2B5EF4-FFF2-40B4-BE49-F238E27FC236}">
                  <a16:creationId xmlns:a16="http://schemas.microsoft.com/office/drawing/2014/main" id="{BED5C75E-C2A8-1EEE-629D-6F348EA4213C}"/>
                </a:ext>
              </a:extLst>
            </p:cNvPr>
            <p:cNvSpPr/>
            <p:nvPr/>
          </p:nvSpPr>
          <p:spPr>
            <a:xfrm rot="16200000">
              <a:off x="432008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listopad 2015</a:t>
              </a:r>
            </a:p>
          </p:txBody>
        </p:sp>
        <p:sp>
          <p:nvSpPr>
            <p:cNvPr id="330" name="Prostokąt 329">
              <a:extLst>
                <a:ext uri="{FF2B5EF4-FFF2-40B4-BE49-F238E27FC236}">
                  <a16:creationId xmlns:a16="http://schemas.microsoft.com/office/drawing/2014/main" id="{DE1D7AF2-842C-F15D-10B4-0EFAC4B57C0B}"/>
                </a:ext>
              </a:extLst>
            </p:cNvPr>
            <p:cNvSpPr/>
            <p:nvPr/>
          </p:nvSpPr>
          <p:spPr>
            <a:xfrm rot="16200000">
              <a:off x="4320088" y="111584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89</a:t>
              </a:r>
            </a:p>
          </p:txBody>
        </p:sp>
      </p:grpSp>
      <p:grpSp>
        <p:nvGrpSpPr>
          <p:cNvPr id="364" name="Grupa 363">
            <a:extLst>
              <a:ext uri="{FF2B5EF4-FFF2-40B4-BE49-F238E27FC236}">
                <a16:creationId xmlns:a16="http://schemas.microsoft.com/office/drawing/2014/main" id="{EC5C0BE5-CC06-85A0-BFF1-05389E0C99CA}"/>
              </a:ext>
            </a:extLst>
          </p:cNvPr>
          <p:cNvGrpSpPr/>
          <p:nvPr/>
        </p:nvGrpSpPr>
        <p:grpSpPr>
          <a:xfrm>
            <a:off x="4320164" y="1295845"/>
            <a:ext cx="360000" cy="3924462"/>
            <a:chOff x="4680164" y="1115851"/>
            <a:chExt cx="360000" cy="3924462"/>
          </a:xfrm>
        </p:grpSpPr>
        <p:sp>
          <p:nvSpPr>
            <p:cNvPr id="221" name="Prostokąt 220">
              <a:extLst>
                <a:ext uri="{FF2B5EF4-FFF2-40B4-BE49-F238E27FC236}">
                  <a16:creationId xmlns:a16="http://schemas.microsoft.com/office/drawing/2014/main" id="{5BB69DA5-9421-1FCF-0FBF-07C7A767B060}"/>
                </a:ext>
              </a:extLst>
            </p:cNvPr>
            <p:cNvSpPr/>
            <p:nvPr/>
          </p:nvSpPr>
          <p:spPr>
            <a:xfrm rot="16200000">
              <a:off x="4356136" y="4033492"/>
              <a:ext cx="1008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28</a:t>
              </a:r>
            </a:p>
          </p:txBody>
        </p:sp>
        <p:sp>
          <p:nvSpPr>
            <p:cNvPr id="222" name="Prostokąt 221">
              <a:extLst>
                <a:ext uri="{FF2B5EF4-FFF2-40B4-BE49-F238E27FC236}">
                  <a16:creationId xmlns:a16="http://schemas.microsoft.com/office/drawing/2014/main" id="{59F53481-A606-4647-27FC-333754F6E602}"/>
                </a:ext>
              </a:extLst>
            </p:cNvPr>
            <p:cNvSpPr/>
            <p:nvPr/>
          </p:nvSpPr>
          <p:spPr>
            <a:xfrm rot="16200000">
              <a:off x="3780128" y="2448134"/>
              <a:ext cx="21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60</a:t>
              </a:r>
            </a:p>
          </p:txBody>
        </p:sp>
        <p:sp>
          <p:nvSpPr>
            <p:cNvPr id="223" name="Prostokąt 222">
              <a:extLst>
                <a:ext uri="{FF2B5EF4-FFF2-40B4-BE49-F238E27FC236}">
                  <a16:creationId xmlns:a16="http://schemas.microsoft.com/office/drawing/2014/main" id="{54EC06DA-FC77-4AD5-E553-76DE6D045EB2}"/>
                </a:ext>
              </a:extLst>
            </p:cNvPr>
            <p:cNvSpPr/>
            <p:nvPr/>
          </p:nvSpPr>
          <p:spPr>
            <a:xfrm rot="16200000">
              <a:off x="468016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2016</a:t>
              </a:r>
            </a:p>
          </p:txBody>
        </p:sp>
        <p:sp>
          <p:nvSpPr>
            <p:cNvPr id="331" name="Prostokąt 330">
              <a:extLst>
                <a:ext uri="{FF2B5EF4-FFF2-40B4-BE49-F238E27FC236}">
                  <a16:creationId xmlns:a16="http://schemas.microsoft.com/office/drawing/2014/main" id="{AF35042A-EF48-087B-E08D-E350E8BD62AE}"/>
                </a:ext>
              </a:extLst>
            </p:cNvPr>
            <p:cNvSpPr/>
            <p:nvPr/>
          </p:nvSpPr>
          <p:spPr>
            <a:xfrm rot="16200000">
              <a:off x="4680128" y="115185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88</a:t>
              </a:r>
            </a:p>
          </p:txBody>
        </p:sp>
      </p:grpSp>
      <p:grpSp>
        <p:nvGrpSpPr>
          <p:cNvPr id="365" name="Grupa 364">
            <a:extLst>
              <a:ext uri="{FF2B5EF4-FFF2-40B4-BE49-F238E27FC236}">
                <a16:creationId xmlns:a16="http://schemas.microsoft.com/office/drawing/2014/main" id="{FC22EC3D-07F1-C066-590B-B9EEE4E225F4}"/>
              </a:ext>
            </a:extLst>
          </p:cNvPr>
          <p:cNvGrpSpPr/>
          <p:nvPr/>
        </p:nvGrpSpPr>
        <p:grpSpPr>
          <a:xfrm>
            <a:off x="4680164" y="1403853"/>
            <a:ext cx="360000" cy="3816454"/>
            <a:chOff x="5040164" y="1223859"/>
            <a:chExt cx="360000" cy="3816454"/>
          </a:xfrm>
        </p:grpSpPr>
        <p:sp>
          <p:nvSpPr>
            <p:cNvPr id="225" name="Prostokąt 224">
              <a:extLst>
                <a:ext uri="{FF2B5EF4-FFF2-40B4-BE49-F238E27FC236}">
                  <a16:creationId xmlns:a16="http://schemas.microsoft.com/office/drawing/2014/main" id="{17036FB1-46A0-4901-9C84-2EE0187B4C27}"/>
                </a:ext>
              </a:extLst>
            </p:cNvPr>
            <p:cNvSpPr/>
            <p:nvPr/>
          </p:nvSpPr>
          <p:spPr>
            <a:xfrm rot="16200000">
              <a:off x="4788136" y="4105492"/>
              <a:ext cx="864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24</a:t>
              </a:r>
            </a:p>
          </p:txBody>
        </p:sp>
        <p:sp>
          <p:nvSpPr>
            <p:cNvPr id="226" name="Prostokąt 225">
              <a:extLst>
                <a:ext uri="{FF2B5EF4-FFF2-40B4-BE49-F238E27FC236}">
                  <a16:creationId xmlns:a16="http://schemas.microsoft.com/office/drawing/2014/main" id="{4C64918E-C38C-FDA4-A34E-EF8FF1D4B143}"/>
                </a:ext>
              </a:extLst>
            </p:cNvPr>
            <p:cNvSpPr/>
            <p:nvPr/>
          </p:nvSpPr>
          <p:spPr>
            <a:xfrm rot="16200000">
              <a:off x="4122128" y="2574150"/>
              <a:ext cx="219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61</a:t>
              </a:r>
            </a:p>
          </p:txBody>
        </p:sp>
        <p:sp>
          <p:nvSpPr>
            <p:cNvPr id="227" name="Prostokąt 226">
              <a:extLst>
                <a:ext uri="{FF2B5EF4-FFF2-40B4-BE49-F238E27FC236}">
                  <a16:creationId xmlns:a16="http://schemas.microsoft.com/office/drawing/2014/main" id="{E269D67B-A02D-A1AA-70E7-EA59DD68FA7B}"/>
                </a:ext>
              </a:extLst>
            </p:cNvPr>
            <p:cNvSpPr/>
            <p:nvPr/>
          </p:nvSpPr>
          <p:spPr>
            <a:xfrm rot="16200000">
              <a:off x="504016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listopad 2016</a:t>
              </a:r>
            </a:p>
          </p:txBody>
        </p:sp>
        <p:sp>
          <p:nvSpPr>
            <p:cNvPr id="332" name="Prostokąt 331">
              <a:extLst>
                <a:ext uri="{FF2B5EF4-FFF2-40B4-BE49-F238E27FC236}">
                  <a16:creationId xmlns:a16="http://schemas.microsoft.com/office/drawing/2014/main" id="{0AA45824-4772-1AF5-8CF0-F16A5C63853F}"/>
                </a:ext>
              </a:extLst>
            </p:cNvPr>
            <p:cNvSpPr/>
            <p:nvPr/>
          </p:nvSpPr>
          <p:spPr>
            <a:xfrm rot="16200000">
              <a:off x="5039700" y="1259859"/>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85</a:t>
              </a:r>
            </a:p>
          </p:txBody>
        </p:sp>
      </p:grpSp>
      <p:grpSp>
        <p:nvGrpSpPr>
          <p:cNvPr id="366" name="Grupa 365">
            <a:extLst>
              <a:ext uri="{FF2B5EF4-FFF2-40B4-BE49-F238E27FC236}">
                <a16:creationId xmlns:a16="http://schemas.microsoft.com/office/drawing/2014/main" id="{CC1FE75D-D16D-6C48-FB7C-6AE1FC5C7EB3}"/>
              </a:ext>
            </a:extLst>
          </p:cNvPr>
          <p:cNvGrpSpPr/>
          <p:nvPr/>
        </p:nvGrpSpPr>
        <p:grpSpPr>
          <a:xfrm>
            <a:off x="5040204" y="1655885"/>
            <a:ext cx="360000" cy="3564422"/>
            <a:chOff x="5400204" y="1475891"/>
            <a:chExt cx="360000" cy="3564422"/>
          </a:xfrm>
        </p:grpSpPr>
        <p:sp>
          <p:nvSpPr>
            <p:cNvPr id="229" name="Prostokąt 228">
              <a:extLst>
                <a:ext uri="{FF2B5EF4-FFF2-40B4-BE49-F238E27FC236}">
                  <a16:creationId xmlns:a16="http://schemas.microsoft.com/office/drawing/2014/main" id="{C5A1A1D0-6002-5DD0-074B-FCA72387DC63}"/>
                </a:ext>
              </a:extLst>
            </p:cNvPr>
            <p:cNvSpPr/>
            <p:nvPr/>
          </p:nvSpPr>
          <p:spPr>
            <a:xfrm rot="16200000">
              <a:off x="5076176" y="4033492"/>
              <a:ext cx="1008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28</a:t>
              </a:r>
            </a:p>
          </p:txBody>
        </p:sp>
        <p:sp>
          <p:nvSpPr>
            <p:cNvPr id="230" name="Prostokąt 229">
              <a:extLst>
                <a:ext uri="{FF2B5EF4-FFF2-40B4-BE49-F238E27FC236}">
                  <a16:creationId xmlns:a16="http://schemas.microsoft.com/office/drawing/2014/main" id="{6F84457A-3EE9-E6FC-EE51-D04AA5AEA202}"/>
                </a:ext>
              </a:extLst>
            </p:cNvPr>
            <p:cNvSpPr/>
            <p:nvPr/>
          </p:nvSpPr>
          <p:spPr>
            <a:xfrm rot="16200000">
              <a:off x="4680168" y="2628135"/>
              <a:ext cx="180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50</a:t>
              </a:r>
            </a:p>
          </p:txBody>
        </p:sp>
        <p:sp>
          <p:nvSpPr>
            <p:cNvPr id="231" name="Prostokąt 230">
              <a:extLst>
                <a:ext uri="{FF2B5EF4-FFF2-40B4-BE49-F238E27FC236}">
                  <a16:creationId xmlns:a16="http://schemas.microsoft.com/office/drawing/2014/main" id="{4B161D55-DC3E-DBD2-E900-28A168B07196}"/>
                </a:ext>
              </a:extLst>
            </p:cNvPr>
            <p:cNvSpPr/>
            <p:nvPr/>
          </p:nvSpPr>
          <p:spPr>
            <a:xfrm rot="16200000">
              <a:off x="540020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2017</a:t>
              </a:r>
            </a:p>
          </p:txBody>
        </p:sp>
        <p:sp>
          <p:nvSpPr>
            <p:cNvPr id="333" name="Prostokąt 332">
              <a:extLst>
                <a:ext uri="{FF2B5EF4-FFF2-40B4-BE49-F238E27FC236}">
                  <a16:creationId xmlns:a16="http://schemas.microsoft.com/office/drawing/2014/main" id="{07C28846-88FF-06A0-C9EB-879C879550A7}"/>
                </a:ext>
              </a:extLst>
            </p:cNvPr>
            <p:cNvSpPr/>
            <p:nvPr/>
          </p:nvSpPr>
          <p:spPr>
            <a:xfrm rot="16200000">
              <a:off x="5400208" y="151189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78</a:t>
              </a:r>
            </a:p>
          </p:txBody>
        </p:sp>
      </p:grpSp>
      <p:grpSp>
        <p:nvGrpSpPr>
          <p:cNvPr id="367" name="Grupa 366">
            <a:extLst>
              <a:ext uri="{FF2B5EF4-FFF2-40B4-BE49-F238E27FC236}">
                <a16:creationId xmlns:a16="http://schemas.microsoft.com/office/drawing/2014/main" id="{4939DFFE-9C54-68BD-EB62-3F5112E37F22}"/>
              </a:ext>
            </a:extLst>
          </p:cNvPr>
          <p:cNvGrpSpPr/>
          <p:nvPr/>
        </p:nvGrpSpPr>
        <p:grpSpPr>
          <a:xfrm>
            <a:off x="5400244" y="1403853"/>
            <a:ext cx="360000" cy="3816454"/>
            <a:chOff x="5760244" y="1223859"/>
            <a:chExt cx="360000" cy="3816454"/>
          </a:xfrm>
        </p:grpSpPr>
        <p:sp>
          <p:nvSpPr>
            <p:cNvPr id="233" name="Prostokąt 232">
              <a:extLst>
                <a:ext uri="{FF2B5EF4-FFF2-40B4-BE49-F238E27FC236}">
                  <a16:creationId xmlns:a16="http://schemas.microsoft.com/office/drawing/2014/main" id="{BF5BD897-86E5-CF7E-6AF1-5DE2051C3163}"/>
                </a:ext>
              </a:extLst>
            </p:cNvPr>
            <p:cNvSpPr/>
            <p:nvPr/>
          </p:nvSpPr>
          <p:spPr>
            <a:xfrm rot="16200000">
              <a:off x="5490216" y="4087492"/>
              <a:ext cx="900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25</a:t>
              </a:r>
            </a:p>
          </p:txBody>
        </p:sp>
        <p:sp>
          <p:nvSpPr>
            <p:cNvPr id="234" name="Prostokąt 233">
              <a:extLst>
                <a:ext uri="{FF2B5EF4-FFF2-40B4-BE49-F238E27FC236}">
                  <a16:creationId xmlns:a16="http://schemas.microsoft.com/office/drawing/2014/main" id="{12E1B54F-3931-4138-E86F-DEDBAE7843F9}"/>
                </a:ext>
              </a:extLst>
            </p:cNvPr>
            <p:cNvSpPr/>
            <p:nvPr/>
          </p:nvSpPr>
          <p:spPr>
            <a:xfrm rot="16200000">
              <a:off x="4860208" y="2556147"/>
              <a:ext cx="21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60</a:t>
              </a:r>
            </a:p>
          </p:txBody>
        </p:sp>
        <p:sp>
          <p:nvSpPr>
            <p:cNvPr id="235" name="Prostokąt 234">
              <a:extLst>
                <a:ext uri="{FF2B5EF4-FFF2-40B4-BE49-F238E27FC236}">
                  <a16:creationId xmlns:a16="http://schemas.microsoft.com/office/drawing/2014/main" id="{E51C3FCF-EA44-EA2F-D575-98338E310516}"/>
                </a:ext>
              </a:extLst>
            </p:cNvPr>
            <p:cNvSpPr/>
            <p:nvPr/>
          </p:nvSpPr>
          <p:spPr>
            <a:xfrm rot="16200000">
              <a:off x="576024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listopad 2017</a:t>
              </a:r>
            </a:p>
          </p:txBody>
        </p:sp>
        <p:sp>
          <p:nvSpPr>
            <p:cNvPr id="334" name="Prostokąt 333">
              <a:extLst>
                <a:ext uri="{FF2B5EF4-FFF2-40B4-BE49-F238E27FC236}">
                  <a16:creationId xmlns:a16="http://schemas.microsoft.com/office/drawing/2014/main" id="{5FD7203F-372C-F71B-4B9F-E7B9280BA1D0}"/>
                </a:ext>
              </a:extLst>
            </p:cNvPr>
            <p:cNvSpPr/>
            <p:nvPr/>
          </p:nvSpPr>
          <p:spPr>
            <a:xfrm rot="16200000">
              <a:off x="5760248" y="1259859"/>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85</a:t>
              </a:r>
            </a:p>
          </p:txBody>
        </p:sp>
      </p:grpSp>
      <p:grpSp>
        <p:nvGrpSpPr>
          <p:cNvPr id="368" name="Grupa 367">
            <a:extLst>
              <a:ext uri="{FF2B5EF4-FFF2-40B4-BE49-F238E27FC236}">
                <a16:creationId xmlns:a16="http://schemas.microsoft.com/office/drawing/2014/main" id="{7D9F3E1C-73E7-925A-36DD-FF04C7D546BA}"/>
              </a:ext>
            </a:extLst>
          </p:cNvPr>
          <p:cNvGrpSpPr/>
          <p:nvPr/>
        </p:nvGrpSpPr>
        <p:grpSpPr>
          <a:xfrm>
            <a:off x="5760324" y="1475865"/>
            <a:ext cx="360000" cy="3744442"/>
            <a:chOff x="6120324" y="1295871"/>
            <a:chExt cx="360000" cy="3744442"/>
          </a:xfrm>
        </p:grpSpPr>
        <p:sp>
          <p:nvSpPr>
            <p:cNvPr id="237" name="Prostokąt 236">
              <a:extLst>
                <a:ext uri="{FF2B5EF4-FFF2-40B4-BE49-F238E27FC236}">
                  <a16:creationId xmlns:a16="http://schemas.microsoft.com/office/drawing/2014/main" id="{1E20AAA1-87B8-34DE-3BC7-8AD5D6F30C12}"/>
                </a:ext>
              </a:extLst>
            </p:cNvPr>
            <p:cNvSpPr/>
            <p:nvPr/>
          </p:nvSpPr>
          <p:spPr>
            <a:xfrm rot="16200000">
              <a:off x="5832296" y="4069492"/>
              <a:ext cx="936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26</a:t>
              </a:r>
            </a:p>
          </p:txBody>
        </p:sp>
        <p:sp>
          <p:nvSpPr>
            <p:cNvPr id="238" name="Prostokąt 237">
              <a:extLst>
                <a:ext uri="{FF2B5EF4-FFF2-40B4-BE49-F238E27FC236}">
                  <a16:creationId xmlns:a16="http://schemas.microsoft.com/office/drawing/2014/main" id="{8E17ECB1-824D-1E7E-1128-54D63C34C549}"/>
                </a:ext>
              </a:extLst>
            </p:cNvPr>
            <p:cNvSpPr/>
            <p:nvPr/>
          </p:nvSpPr>
          <p:spPr>
            <a:xfrm rot="16200000">
              <a:off x="5274288" y="2574143"/>
              <a:ext cx="205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57</a:t>
              </a:r>
            </a:p>
          </p:txBody>
        </p:sp>
        <p:sp>
          <p:nvSpPr>
            <p:cNvPr id="239" name="Prostokąt 238">
              <a:extLst>
                <a:ext uri="{FF2B5EF4-FFF2-40B4-BE49-F238E27FC236}">
                  <a16:creationId xmlns:a16="http://schemas.microsoft.com/office/drawing/2014/main" id="{EF88C39A-BA31-B6CA-FE72-67CA866BE3A2}"/>
                </a:ext>
              </a:extLst>
            </p:cNvPr>
            <p:cNvSpPr/>
            <p:nvPr/>
          </p:nvSpPr>
          <p:spPr>
            <a:xfrm rot="16200000">
              <a:off x="6120321" y="4680310"/>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2018</a:t>
              </a:r>
            </a:p>
          </p:txBody>
        </p:sp>
        <p:sp>
          <p:nvSpPr>
            <p:cNvPr id="335" name="Prostokąt 334">
              <a:extLst>
                <a:ext uri="{FF2B5EF4-FFF2-40B4-BE49-F238E27FC236}">
                  <a16:creationId xmlns:a16="http://schemas.microsoft.com/office/drawing/2014/main" id="{EB3E7212-00B8-243F-0188-B397329FD020}"/>
                </a:ext>
              </a:extLst>
            </p:cNvPr>
            <p:cNvSpPr/>
            <p:nvPr/>
          </p:nvSpPr>
          <p:spPr>
            <a:xfrm rot="16200000">
              <a:off x="6120288" y="133187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83</a:t>
              </a:r>
            </a:p>
          </p:txBody>
        </p:sp>
      </p:grpSp>
      <p:grpSp>
        <p:nvGrpSpPr>
          <p:cNvPr id="369" name="Grupa 368">
            <a:extLst>
              <a:ext uri="{FF2B5EF4-FFF2-40B4-BE49-F238E27FC236}">
                <a16:creationId xmlns:a16="http://schemas.microsoft.com/office/drawing/2014/main" id="{27C8414B-C0F0-41FC-DFBB-C2D519334BD6}"/>
              </a:ext>
            </a:extLst>
          </p:cNvPr>
          <p:cNvGrpSpPr/>
          <p:nvPr/>
        </p:nvGrpSpPr>
        <p:grpSpPr>
          <a:xfrm>
            <a:off x="6120324" y="1331849"/>
            <a:ext cx="360000" cy="3888101"/>
            <a:chOff x="6480324" y="1151855"/>
            <a:chExt cx="360000" cy="3888101"/>
          </a:xfrm>
        </p:grpSpPr>
        <p:sp>
          <p:nvSpPr>
            <p:cNvPr id="241" name="Prostokąt 240">
              <a:extLst>
                <a:ext uri="{FF2B5EF4-FFF2-40B4-BE49-F238E27FC236}">
                  <a16:creationId xmlns:a16="http://schemas.microsoft.com/office/drawing/2014/main" id="{29EB1411-A25A-D96B-FC2A-AA1227498BC0}"/>
                </a:ext>
              </a:extLst>
            </p:cNvPr>
            <p:cNvSpPr/>
            <p:nvPr/>
          </p:nvSpPr>
          <p:spPr>
            <a:xfrm rot="16200000">
              <a:off x="6228296" y="4105135"/>
              <a:ext cx="864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24</a:t>
              </a:r>
            </a:p>
          </p:txBody>
        </p:sp>
        <p:sp>
          <p:nvSpPr>
            <p:cNvPr id="242" name="Prostokąt 241">
              <a:extLst>
                <a:ext uri="{FF2B5EF4-FFF2-40B4-BE49-F238E27FC236}">
                  <a16:creationId xmlns:a16="http://schemas.microsoft.com/office/drawing/2014/main" id="{F1E7BCE7-49E1-F33C-D6B0-CDD4C6862E1B}"/>
                </a:ext>
              </a:extLst>
            </p:cNvPr>
            <p:cNvSpPr/>
            <p:nvPr/>
          </p:nvSpPr>
          <p:spPr>
            <a:xfrm rot="16200000">
              <a:off x="5526288" y="2537794"/>
              <a:ext cx="2268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63</a:t>
              </a:r>
            </a:p>
          </p:txBody>
        </p:sp>
        <p:sp>
          <p:nvSpPr>
            <p:cNvPr id="243" name="Prostokąt 242">
              <a:extLst>
                <a:ext uri="{FF2B5EF4-FFF2-40B4-BE49-F238E27FC236}">
                  <a16:creationId xmlns:a16="http://schemas.microsoft.com/office/drawing/2014/main" id="{B4409233-562E-7699-7BDA-B84F8ACB12DB}"/>
                </a:ext>
              </a:extLst>
            </p:cNvPr>
            <p:cNvSpPr/>
            <p:nvPr/>
          </p:nvSpPr>
          <p:spPr>
            <a:xfrm rot="16200000">
              <a:off x="648032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listopad 2018</a:t>
              </a:r>
            </a:p>
          </p:txBody>
        </p:sp>
        <p:sp>
          <p:nvSpPr>
            <p:cNvPr id="336" name="Prostokąt 335">
              <a:extLst>
                <a:ext uri="{FF2B5EF4-FFF2-40B4-BE49-F238E27FC236}">
                  <a16:creationId xmlns:a16="http://schemas.microsoft.com/office/drawing/2014/main" id="{26891AAE-0FDE-ABC6-7FAE-429E8105F31E}"/>
                </a:ext>
              </a:extLst>
            </p:cNvPr>
            <p:cNvSpPr/>
            <p:nvPr/>
          </p:nvSpPr>
          <p:spPr>
            <a:xfrm rot="16200000">
              <a:off x="6480328" y="1187855"/>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87</a:t>
              </a:r>
            </a:p>
          </p:txBody>
        </p:sp>
      </p:grpSp>
      <p:grpSp>
        <p:nvGrpSpPr>
          <p:cNvPr id="370" name="Grupa 369">
            <a:extLst>
              <a:ext uri="{FF2B5EF4-FFF2-40B4-BE49-F238E27FC236}">
                <a16:creationId xmlns:a16="http://schemas.microsoft.com/office/drawing/2014/main" id="{B8EA0A31-FF44-D14B-CADC-7B8C4AA3563E}"/>
              </a:ext>
            </a:extLst>
          </p:cNvPr>
          <p:cNvGrpSpPr/>
          <p:nvPr/>
        </p:nvGrpSpPr>
        <p:grpSpPr>
          <a:xfrm>
            <a:off x="6480364" y="1115825"/>
            <a:ext cx="360000" cy="4104125"/>
            <a:chOff x="6840364" y="935831"/>
            <a:chExt cx="360000" cy="4104125"/>
          </a:xfrm>
        </p:grpSpPr>
        <p:sp>
          <p:nvSpPr>
            <p:cNvPr id="245" name="Prostokąt 244">
              <a:extLst>
                <a:ext uri="{FF2B5EF4-FFF2-40B4-BE49-F238E27FC236}">
                  <a16:creationId xmlns:a16="http://schemas.microsoft.com/office/drawing/2014/main" id="{29187DD3-3FCB-D319-58BE-137F304E807D}"/>
                </a:ext>
              </a:extLst>
            </p:cNvPr>
            <p:cNvSpPr/>
            <p:nvPr/>
          </p:nvSpPr>
          <p:spPr>
            <a:xfrm rot="16200000">
              <a:off x="6534336" y="4051135"/>
              <a:ext cx="972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27</a:t>
              </a:r>
            </a:p>
          </p:txBody>
        </p:sp>
        <p:sp>
          <p:nvSpPr>
            <p:cNvPr id="246" name="Prostokąt 245">
              <a:extLst>
                <a:ext uri="{FF2B5EF4-FFF2-40B4-BE49-F238E27FC236}">
                  <a16:creationId xmlns:a16="http://schemas.microsoft.com/office/drawing/2014/main" id="{F6CAB93A-9D11-5626-D27A-EF5F2E8808BB}"/>
                </a:ext>
              </a:extLst>
            </p:cNvPr>
            <p:cNvSpPr/>
            <p:nvPr/>
          </p:nvSpPr>
          <p:spPr>
            <a:xfrm rot="16200000">
              <a:off x="5832328" y="2376139"/>
              <a:ext cx="237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66</a:t>
              </a:r>
            </a:p>
          </p:txBody>
        </p:sp>
        <p:sp>
          <p:nvSpPr>
            <p:cNvPr id="247" name="Prostokąt 246">
              <a:extLst>
                <a:ext uri="{FF2B5EF4-FFF2-40B4-BE49-F238E27FC236}">
                  <a16:creationId xmlns:a16="http://schemas.microsoft.com/office/drawing/2014/main" id="{48A6A9FE-A6D0-8755-DD01-8E8FCE621B90}"/>
                </a:ext>
              </a:extLst>
            </p:cNvPr>
            <p:cNvSpPr/>
            <p:nvPr/>
          </p:nvSpPr>
          <p:spPr>
            <a:xfrm rot="16200000">
              <a:off x="684036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2019</a:t>
              </a:r>
            </a:p>
          </p:txBody>
        </p:sp>
        <p:sp>
          <p:nvSpPr>
            <p:cNvPr id="337" name="Prostokąt 336">
              <a:extLst>
                <a:ext uri="{FF2B5EF4-FFF2-40B4-BE49-F238E27FC236}">
                  <a16:creationId xmlns:a16="http://schemas.microsoft.com/office/drawing/2014/main" id="{477D3E5E-02A1-40A8-A79E-2789F517DB10}"/>
                </a:ext>
              </a:extLst>
            </p:cNvPr>
            <p:cNvSpPr/>
            <p:nvPr/>
          </p:nvSpPr>
          <p:spPr>
            <a:xfrm rot="16200000">
              <a:off x="6840368" y="97183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93</a:t>
              </a:r>
            </a:p>
          </p:txBody>
        </p:sp>
      </p:grpSp>
      <p:grpSp>
        <p:nvGrpSpPr>
          <p:cNvPr id="371" name="Grupa 370">
            <a:extLst>
              <a:ext uri="{FF2B5EF4-FFF2-40B4-BE49-F238E27FC236}">
                <a16:creationId xmlns:a16="http://schemas.microsoft.com/office/drawing/2014/main" id="{50573C76-4E15-AF5C-7530-A50CEA4A8B64}"/>
              </a:ext>
            </a:extLst>
          </p:cNvPr>
          <p:cNvGrpSpPr/>
          <p:nvPr/>
        </p:nvGrpSpPr>
        <p:grpSpPr>
          <a:xfrm>
            <a:off x="6840405" y="1187833"/>
            <a:ext cx="360000" cy="4032117"/>
            <a:chOff x="7200405" y="1007839"/>
            <a:chExt cx="360000" cy="4032117"/>
          </a:xfrm>
        </p:grpSpPr>
        <p:sp>
          <p:nvSpPr>
            <p:cNvPr id="249" name="Prostokąt 248">
              <a:extLst>
                <a:ext uri="{FF2B5EF4-FFF2-40B4-BE49-F238E27FC236}">
                  <a16:creationId xmlns:a16="http://schemas.microsoft.com/office/drawing/2014/main" id="{683DA79B-5476-4EBB-A950-56FD68745844}"/>
                </a:ext>
              </a:extLst>
            </p:cNvPr>
            <p:cNvSpPr/>
            <p:nvPr/>
          </p:nvSpPr>
          <p:spPr>
            <a:xfrm rot="16200000">
              <a:off x="7020416" y="4177135"/>
              <a:ext cx="720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20</a:t>
              </a:r>
            </a:p>
          </p:txBody>
        </p:sp>
        <p:sp>
          <p:nvSpPr>
            <p:cNvPr id="250" name="Prostokąt 249">
              <a:extLst>
                <a:ext uri="{FF2B5EF4-FFF2-40B4-BE49-F238E27FC236}">
                  <a16:creationId xmlns:a16="http://schemas.microsoft.com/office/drawing/2014/main" id="{F2A59DF1-01A7-47CE-D12B-8461D413F4A1}"/>
                </a:ext>
              </a:extLst>
            </p:cNvPr>
            <p:cNvSpPr/>
            <p:nvPr/>
          </p:nvSpPr>
          <p:spPr>
            <a:xfrm rot="16200000">
              <a:off x="6102439" y="2538167"/>
              <a:ext cx="255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71</a:t>
              </a:r>
            </a:p>
          </p:txBody>
        </p:sp>
        <p:sp>
          <p:nvSpPr>
            <p:cNvPr id="251" name="Prostokąt 250">
              <a:extLst>
                <a:ext uri="{FF2B5EF4-FFF2-40B4-BE49-F238E27FC236}">
                  <a16:creationId xmlns:a16="http://schemas.microsoft.com/office/drawing/2014/main" id="{4F6DAB86-75FE-40EC-115C-3B06513C45D4}"/>
                </a:ext>
              </a:extLst>
            </p:cNvPr>
            <p:cNvSpPr/>
            <p:nvPr/>
          </p:nvSpPr>
          <p:spPr>
            <a:xfrm rot="16200000">
              <a:off x="7200402"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listopad 2019</a:t>
              </a:r>
            </a:p>
          </p:txBody>
        </p:sp>
        <p:sp>
          <p:nvSpPr>
            <p:cNvPr id="338" name="Prostokąt 337">
              <a:extLst>
                <a:ext uri="{FF2B5EF4-FFF2-40B4-BE49-F238E27FC236}">
                  <a16:creationId xmlns:a16="http://schemas.microsoft.com/office/drawing/2014/main" id="{77AE350C-B35F-E1C4-C822-074185143933}"/>
                </a:ext>
              </a:extLst>
            </p:cNvPr>
            <p:cNvSpPr/>
            <p:nvPr/>
          </p:nvSpPr>
          <p:spPr>
            <a:xfrm rot="16200000">
              <a:off x="7200408" y="1043839"/>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91</a:t>
              </a:r>
            </a:p>
          </p:txBody>
        </p:sp>
      </p:grpSp>
      <p:grpSp>
        <p:nvGrpSpPr>
          <p:cNvPr id="372" name="Grupa 371">
            <a:extLst>
              <a:ext uri="{FF2B5EF4-FFF2-40B4-BE49-F238E27FC236}">
                <a16:creationId xmlns:a16="http://schemas.microsoft.com/office/drawing/2014/main" id="{A5F3C66B-6364-BFAD-0596-93EA4D3AB1FB}"/>
              </a:ext>
            </a:extLst>
          </p:cNvPr>
          <p:cNvGrpSpPr/>
          <p:nvPr/>
        </p:nvGrpSpPr>
        <p:grpSpPr>
          <a:xfrm>
            <a:off x="7200483" y="1115825"/>
            <a:ext cx="360000" cy="4104125"/>
            <a:chOff x="7560483" y="935831"/>
            <a:chExt cx="360000" cy="4104125"/>
          </a:xfrm>
        </p:grpSpPr>
        <p:sp>
          <p:nvSpPr>
            <p:cNvPr id="253" name="Prostokąt 252">
              <a:extLst>
                <a:ext uri="{FF2B5EF4-FFF2-40B4-BE49-F238E27FC236}">
                  <a16:creationId xmlns:a16="http://schemas.microsoft.com/office/drawing/2014/main" id="{C11E5C8B-C2BE-8B7B-65C2-4A1AB9331B3B}"/>
                </a:ext>
              </a:extLst>
            </p:cNvPr>
            <p:cNvSpPr/>
            <p:nvPr/>
          </p:nvSpPr>
          <p:spPr>
            <a:xfrm rot="16200000">
              <a:off x="7218494" y="4015135"/>
              <a:ext cx="1044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29</a:t>
              </a:r>
            </a:p>
          </p:txBody>
        </p:sp>
        <p:sp>
          <p:nvSpPr>
            <p:cNvPr id="254" name="Prostokąt 253">
              <a:extLst>
                <a:ext uri="{FF2B5EF4-FFF2-40B4-BE49-F238E27FC236}">
                  <a16:creationId xmlns:a16="http://schemas.microsoft.com/office/drawing/2014/main" id="{ED9BAAD1-DFFD-87DF-BDBB-337C1F9A32B7}"/>
                </a:ext>
              </a:extLst>
            </p:cNvPr>
            <p:cNvSpPr/>
            <p:nvPr/>
          </p:nvSpPr>
          <p:spPr>
            <a:xfrm rot="16200000">
              <a:off x="6588517" y="2340131"/>
              <a:ext cx="2304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64</a:t>
              </a:r>
            </a:p>
          </p:txBody>
        </p:sp>
        <p:sp>
          <p:nvSpPr>
            <p:cNvPr id="255" name="Prostokąt 254">
              <a:extLst>
                <a:ext uri="{FF2B5EF4-FFF2-40B4-BE49-F238E27FC236}">
                  <a16:creationId xmlns:a16="http://schemas.microsoft.com/office/drawing/2014/main" id="{6866DB42-8813-4511-AF45-186A17A9E128}"/>
                </a:ext>
              </a:extLst>
            </p:cNvPr>
            <p:cNvSpPr/>
            <p:nvPr/>
          </p:nvSpPr>
          <p:spPr>
            <a:xfrm rot="16200000">
              <a:off x="7560480"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wrzesień 2020</a:t>
              </a:r>
            </a:p>
          </p:txBody>
        </p:sp>
        <p:sp>
          <p:nvSpPr>
            <p:cNvPr id="339" name="Prostokąt 338">
              <a:extLst>
                <a:ext uri="{FF2B5EF4-FFF2-40B4-BE49-F238E27FC236}">
                  <a16:creationId xmlns:a16="http://schemas.microsoft.com/office/drawing/2014/main" id="{3DD2D143-A1A2-153C-F114-03BD87DB1782}"/>
                </a:ext>
              </a:extLst>
            </p:cNvPr>
            <p:cNvSpPr/>
            <p:nvPr/>
          </p:nvSpPr>
          <p:spPr>
            <a:xfrm rot="16200000">
              <a:off x="7560448" y="97183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93</a:t>
              </a:r>
            </a:p>
          </p:txBody>
        </p:sp>
      </p:grpSp>
      <p:grpSp>
        <p:nvGrpSpPr>
          <p:cNvPr id="373" name="Grupa 372">
            <a:extLst>
              <a:ext uri="{FF2B5EF4-FFF2-40B4-BE49-F238E27FC236}">
                <a16:creationId xmlns:a16="http://schemas.microsoft.com/office/drawing/2014/main" id="{2EE45189-7759-9721-550F-435548ADB9A6}"/>
              </a:ext>
            </a:extLst>
          </p:cNvPr>
          <p:cNvGrpSpPr/>
          <p:nvPr/>
        </p:nvGrpSpPr>
        <p:grpSpPr>
          <a:xfrm>
            <a:off x="7560484" y="1079821"/>
            <a:ext cx="360000" cy="4140129"/>
            <a:chOff x="7920484" y="899827"/>
            <a:chExt cx="360000" cy="4140129"/>
          </a:xfrm>
        </p:grpSpPr>
        <p:sp>
          <p:nvSpPr>
            <p:cNvPr id="257" name="Prostokąt 256">
              <a:extLst>
                <a:ext uri="{FF2B5EF4-FFF2-40B4-BE49-F238E27FC236}">
                  <a16:creationId xmlns:a16="http://schemas.microsoft.com/office/drawing/2014/main" id="{3278C7A2-2316-CC37-7C49-58359EB48A08}"/>
                </a:ext>
              </a:extLst>
            </p:cNvPr>
            <p:cNvSpPr/>
            <p:nvPr/>
          </p:nvSpPr>
          <p:spPr>
            <a:xfrm rot="16200000">
              <a:off x="7614495" y="4051135"/>
              <a:ext cx="972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27</a:t>
              </a:r>
            </a:p>
          </p:txBody>
        </p:sp>
        <p:sp>
          <p:nvSpPr>
            <p:cNvPr id="258" name="Prostokąt 257">
              <a:extLst>
                <a:ext uri="{FF2B5EF4-FFF2-40B4-BE49-F238E27FC236}">
                  <a16:creationId xmlns:a16="http://schemas.microsoft.com/office/drawing/2014/main" id="{EECCED51-9B9F-EF12-119E-117443DA4937}"/>
                </a:ext>
              </a:extLst>
            </p:cNvPr>
            <p:cNvSpPr/>
            <p:nvPr/>
          </p:nvSpPr>
          <p:spPr>
            <a:xfrm rot="16200000">
              <a:off x="6894518" y="2358139"/>
              <a:ext cx="241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67</a:t>
              </a:r>
            </a:p>
          </p:txBody>
        </p:sp>
        <p:sp>
          <p:nvSpPr>
            <p:cNvPr id="259" name="Prostokąt 258">
              <a:extLst>
                <a:ext uri="{FF2B5EF4-FFF2-40B4-BE49-F238E27FC236}">
                  <a16:creationId xmlns:a16="http://schemas.microsoft.com/office/drawing/2014/main" id="{C82CFEC0-E075-F00E-A8DE-970D696F5050}"/>
                </a:ext>
              </a:extLst>
            </p:cNvPr>
            <p:cNvSpPr/>
            <p:nvPr/>
          </p:nvSpPr>
          <p:spPr>
            <a:xfrm rot="16200000">
              <a:off x="792048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2021</a:t>
              </a:r>
            </a:p>
          </p:txBody>
        </p:sp>
        <p:sp>
          <p:nvSpPr>
            <p:cNvPr id="340" name="Prostokąt 339">
              <a:extLst>
                <a:ext uri="{FF2B5EF4-FFF2-40B4-BE49-F238E27FC236}">
                  <a16:creationId xmlns:a16="http://schemas.microsoft.com/office/drawing/2014/main" id="{62891AEC-838D-6B41-F92A-B896971AD6A3}"/>
                </a:ext>
              </a:extLst>
            </p:cNvPr>
            <p:cNvSpPr/>
            <p:nvPr/>
          </p:nvSpPr>
          <p:spPr>
            <a:xfrm rot="16200000">
              <a:off x="7920488" y="93582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94</a:t>
              </a:r>
            </a:p>
          </p:txBody>
        </p:sp>
      </p:grpSp>
      <p:grpSp>
        <p:nvGrpSpPr>
          <p:cNvPr id="374" name="Grupa 373">
            <a:extLst>
              <a:ext uri="{FF2B5EF4-FFF2-40B4-BE49-F238E27FC236}">
                <a16:creationId xmlns:a16="http://schemas.microsoft.com/office/drawing/2014/main" id="{CAE30795-3CE6-A73F-DDF8-37F1F2A0D8AA}"/>
              </a:ext>
            </a:extLst>
          </p:cNvPr>
          <p:cNvGrpSpPr/>
          <p:nvPr/>
        </p:nvGrpSpPr>
        <p:grpSpPr>
          <a:xfrm>
            <a:off x="7920524" y="1079821"/>
            <a:ext cx="360000" cy="4140129"/>
            <a:chOff x="8280524" y="899827"/>
            <a:chExt cx="360000" cy="4140129"/>
          </a:xfrm>
        </p:grpSpPr>
        <p:sp>
          <p:nvSpPr>
            <p:cNvPr id="261" name="Prostokąt 260">
              <a:extLst>
                <a:ext uri="{FF2B5EF4-FFF2-40B4-BE49-F238E27FC236}">
                  <a16:creationId xmlns:a16="http://schemas.microsoft.com/office/drawing/2014/main" id="{AE70A5B6-11AF-DD3B-A638-B6F530F53761}"/>
                </a:ext>
              </a:extLst>
            </p:cNvPr>
            <p:cNvSpPr/>
            <p:nvPr/>
          </p:nvSpPr>
          <p:spPr>
            <a:xfrm rot="16200000">
              <a:off x="7866535" y="3942247"/>
              <a:ext cx="1188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33</a:t>
              </a:r>
            </a:p>
          </p:txBody>
        </p:sp>
        <p:sp>
          <p:nvSpPr>
            <p:cNvPr id="262" name="Prostokąt 261">
              <a:extLst>
                <a:ext uri="{FF2B5EF4-FFF2-40B4-BE49-F238E27FC236}">
                  <a16:creationId xmlns:a16="http://schemas.microsoft.com/office/drawing/2014/main" id="{55C9A916-AA57-38F2-53F2-07AC4E19450B}"/>
                </a:ext>
              </a:extLst>
            </p:cNvPr>
            <p:cNvSpPr/>
            <p:nvPr/>
          </p:nvSpPr>
          <p:spPr>
            <a:xfrm rot="16200000">
              <a:off x="7362558" y="2250115"/>
              <a:ext cx="219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61</a:t>
              </a:r>
            </a:p>
          </p:txBody>
        </p:sp>
        <p:sp>
          <p:nvSpPr>
            <p:cNvPr id="263" name="Prostokąt 262">
              <a:extLst>
                <a:ext uri="{FF2B5EF4-FFF2-40B4-BE49-F238E27FC236}">
                  <a16:creationId xmlns:a16="http://schemas.microsoft.com/office/drawing/2014/main" id="{9D50310E-ACE9-FCAB-A14B-D67479FF5DA1}"/>
                </a:ext>
              </a:extLst>
            </p:cNvPr>
            <p:cNvSpPr/>
            <p:nvPr/>
          </p:nvSpPr>
          <p:spPr>
            <a:xfrm rot="16200000">
              <a:off x="828052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listopad 2021</a:t>
              </a:r>
            </a:p>
          </p:txBody>
        </p:sp>
        <p:sp>
          <p:nvSpPr>
            <p:cNvPr id="341" name="Prostokąt 340">
              <a:extLst>
                <a:ext uri="{FF2B5EF4-FFF2-40B4-BE49-F238E27FC236}">
                  <a16:creationId xmlns:a16="http://schemas.microsoft.com/office/drawing/2014/main" id="{5A739719-2004-FCB9-0C07-5E10840B1189}"/>
                </a:ext>
              </a:extLst>
            </p:cNvPr>
            <p:cNvSpPr/>
            <p:nvPr/>
          </p:nvSpPr>
          <p:spPr>
            <a:xfrm rot="16200000">
              <a:off x="8280528" y="93582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94</a:t>
              </a:r>
            </a:p>
          </p:txBody>
        </p:sp>
      </p:grpSp>
      <p:grpSp>
        <p:nvGrpSpPr>
          <p:cNvPr id="375" name="Grupa 374">
            <a:extLst>
              <a:ext uri="{FF2B5EF4-FFF2-40B4-BE49-F238E27FC236}">
                <a16:creationId xmlns:a16="http://schemas.microsoft.com/office/drawing/2014/main" id="{435C1EDD-85C5-4AD4-2FEF-59944F524961}"/>
              </a:ext>
            </a:extLst>
          </p:cNvPr>
          <p:cNvGrpSpPr/>
          <p:nvPr/>
        </p:nvGrpSpPr>
        <p:grpSpPr>
          <a:xfrm>
            <a:off x="8280604" y="1403853"/>
            <a:ext cx="360000" cy="3816097"/>
            <a:chOff x="8640604" y="1223859"/>
            <a:chExt cx="360000" cy="3816097"/>
          </a:xfrm>
        </p:grpSpPr>
        <p:sp>
          <p:nvSpPr>
            <p:cNvPr id="265" name="Prostokąt 264">
              <a:extLst>
                <a:ext uri="{FF2B5EF4-FFF2-40B4-BE49-F238E27FC236}">
                  <a16:creationId xmlns:a16="http://schemas.microsoft.com/office/drawing/2014/main" id="{D9131B0E-3976-A766-1CDC-1BED8CFE96ED}"/>
                </a:ext>
              </a:extLst>
            </p:cNvPr>
            <p:cNvSpPr/>
            <p:nvPr/>
          </p:nvSpPr>
          <p:spPr>
            <a:xfrm rot="16200000">
              <a:off x="8334615" y="4051135"/>
              <a:ext cx="972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27</a:t>
              </a:r>
            </a:p>
          </p:txBody>
        </p:sp>
        <p:sp>
          <p:nvSpPr>
            <p:cNvPr id="266" name="Prostokąt 265">
              <a:extLst>
                <a:ext uri="{FF2B5EF4-FFF2-40B4-BE49-F238E27FC236}">
                  <a16:creationId xmlns:a16="http://schemas.microsoft.com/office/drawing/2014/main" id="{9753E267-630A-F6C8-AC71-59FF1248F42D}"/>
                </a:ext>
              </a:extLst>
            </p:cNvPr>
            <p:cNvSpPr/>
            <p:nvPr/>
          </p:nvSpPr>
          <p:spPr>
            <a:xfrm rot="16200000">
              <a:off x="7776638" y="2520139"/>
              <a:ext cx="2088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58</a:t>
              </a:r>
            </a:p>
          </p:txBody>
        </p:sp>
        <p:sp>
          <p:nvSpPr>
            <p:cNvPr id="267" name="Prostokąt 266">
              <a:extLst>
                <a:ext uri="{FF2B5EF4-FFF2-40B4-BE49-F238E27FC236}">
                  <a16:creationId xmlns:a16="http://schemas.microsoft.com/office/drawing/2014/main" id="{43F06B69-6639-C443-C33D-481A75139297}"/>
                </a:ext>
              </a:extLst>
            </p:cNvPr>
            <p:cNvSpPr/>
            <p:nvPr/>
          </p:nvSpPr>
          <p:spPr>
            <a:xfrm rot="16200000">
              <a:off x="864060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grudzień 2022</a:t>
              </a:r>
            </a:p>
          </p:txBody>
        </p:sp>
        <p:sp>
          <p:nvSpPr>
            <p:cNvPr id="342" name="Prostokąt 341">
              <a:extLst>
                <a:ext uri="{FF2B5EF4-FFF2-40B4-BE49-F238E27FC236}">
                  <a16:creationId xmlns:a16="http://schemas.microsoft.com/office/drawing/2014/main" id="{679A53DE-1ABE-2620-975C-0CC4E52B015C}"/>
                </a:ext>
              </a:extLst>
            </p:cNvPr>
            <p:cNvSpPr/>
            <p:nvPr/>
          </p:nvSpPr>
          <p:spPr>
            <a:xfrm rot="16200000">
              <a:off x="8640568" y="1259859"/>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85</a:t>
              </a:r>
            </a:p>
          </p:txBody>
        </p:sp>
      </p:grpSp>
      <p:grpSp>
        <p:nvGrpSpPr>
          <p:cNvPr id="376" name="Grupa 375">
            <a:extLst>
              <a:ext uri="{FF2B5EF4-FFF2-40B4-BE49-F238E27FC236}">
                <a16:creationId xmlns:a16="http://schemas.microsoft.com/office/drawing/2014/main" id="{D8B843FB-E434-09AC-BC36-EB011D7CA7DF}"/>
              </a:ext>
            </a:extLst>
          </p:cNvPr>
          <p:cNvGrpSpPr/>
          <p:nvPr/>
        </p:nvGrpSpPr>
        <p:grpSpPr>
          <a:xfrm>
            <a:off x="8640604" y="1259841"/>
            <a:ext cx="360000" cy="3960109"/>
            <a:chOff x="9000604" y="1079847"/>
            <a:chExt cx="360000" cy="3960109"/>
          </a:xfrm>
        </p:grpSpPr>
        <p:sp>
          <p:nvSpPr>
            <p:cNvPr id="269" name="Prostokąt 268">
              <a:extLst>
                <a:ext uri="{FF2B5EF4-FFF2-40B4-BE49-F238E27FC236}">
                  <a16:creationId xmlns:a16="http://schemas.microsoft.com/office/drawing/2014/main" id="{F530EAF6-EB8E-C90D-D569-7C3F899E91A5}"/>
                </a:ext>
              </a:extLst>
            </p:cNvPr>
            <p:cNvSpPr/>
            <p:nvPr/>
          </p:nvSpPr>
          <p:spPr>
            <a:xfrm rot="16200000">
              <a:off x="8514615" y="3870247"/>
              <a:ext cx="1332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37</a:t>
              </a:r>
            </a:p>
          </p:txBody>
        </p:sp>
        <p:sp>
          <p:nvSpPr>
            <p:cNvPr id="270" name="Prostokąt 269">
              <a:extLst>
                <a:ext uri="{FF2B5EF4-FFF2-40B4-BE49-F238E27FC236}">
                  <a16:creationId xmlns:a16="http://schemas.microsoft.com/office/drawing/2014/main" id="{2D358E20-A016-40E0-A6C5-3720E8573176}"/>
                </a:ext>
              </a:extLst>
            </p:cNvPr>
            <p:cNvSpPr/>
            <p:nvPr/>
          </p:nvSpPr>
          <p:spPr>
            <a:xfrm rot="16200000">
              <a:off x="8244638" y="2268099"/>
              <a:ext cx="187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52</a:t>
              </a:r>
            </a:p>
          </p:txBody>
        </p:sp>
        <p:sp>
          <p:nvSpPr>
            <p:cNvPr id="271" name="Prostokąt 270">
              <a:extLst>
                <a:ext uri="{FF2B5EF4-FFF2-40B4-BE49-F238E27FC236}">
                  <a16:creationId xmlns:a16="http://schemas.microsoft.com/office/drawing/2014/main" id="{9751DDA1-1B5E-BCD8-E884-8AE245DB5384}"/>
                </a:ext>
              </a:extLst>
            </p:cNvPr>
            <p:cNvSpPr/>
            <p:nvPr/>
          </p:nvSpPr>
          <p:spPr>
            <a:xfrm rot="16200000">
              <a:off x="900060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marzec 2023</a:t>
              </a:r>
            </a:p>
          </p:txBody>
        </p:sp>
        <p:sp>
          <p:nvSpPr>
            <p:cNvPr id="343" name="Prostokąt 342">
              <a:extLst>
                <a:ext uri="{FF2B5EF4-FFF2-40B4-BE49-F238E27FC236}">
                  <a16:creationId xmlns:a16="http://schemas.microsoft.com/office/drawing/2014/main" id="{DD056E17-90C4-DFEF-B194-35FB7F71A81A}"/>
                </a:ext>
              </a:extLst>
            </p:cNvPr>
            <p:cNvSpPr/>
            <p:nvPr/>
          </p:nvSpPr>
          <p:spPr>
            <a:xfrm rot="16200000">
              <a:off x="9000608" y="111584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89</a:t>
              </a:r>
            </a:p>
          </p:txBody>
        </p:sp>
      </p:grpSp>
      <p:grpSp>
        <p:nvGrpSpPr>
          <p:cNvPr id="377" name="Grupa 376">
            <a:extLst>
              <a:ext uri="{FF2B5EF4-FFF2-40B4-BE49-F238E27FC236}">
                <a16:creationId xmlns:a16="http://schemas.microsoft.com/office/drawing/2014/main" id="{16D3F3D9-11C6-38BC-F282-F4C49D0024DF}"/>
              </a:ext>
            </a:extLst>
          </p:cNvPr>
          <p:cNvGrpSpPr/>
          <p:nvPr/>
        </p:nvGrpSpPr>
        <p:grpSpPr>
          <a:xfrm>
            <a:off x="9000644" y="1259841"/>
            <a:ext cx="360000" cy="3960109"/>
            <a:chOff x="9360644" y="1079847"/>
            <a:chExt cx="360000" cy="3960109"/>
          </a:xfrm>
        </p:grpSpPr>
        <p:sp>
          <p:nvSpPr>
            <p:cNvPr id="298" name="Prostokąt 297">
              <a:extLst>
                <a:ext uri="{FF2B5EF4-FFF2-40B4-BE49-F238E27FC236}">
                  <a16:creationId xmlns:a16="http://schemas.microsoft.com/office/drawing/2014/main" id="{6845DB47-1ED4-466D-33C6-E7EEE9A1F7C7}"/>
                </a:ext>
              </a:extLst>
            </p:cNvPr>
            <p:cNvSpPr/>
            <p:nvPr/>
          </p:nvSpPr>
          <p:spPr>
            <a:xfrm rot="16200000">
              <a:off x="8910655" y="3906107"/>
              <a:ext cx="1260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35</a:t>
              </a:r>
            </a:p>
          </p:txBody>
        </p:sp>
        <p:sp>
          <p:nvSpPr>
            <p:cNvPr id="299" name="Prostokąt 298">
              <a:extLst>
                <a:ext uri="{FF2B5EF4-FFF2-40B4-BE49-F238E27FC236}">
                  <a16:creationId xmlns:a16="http://schemas.microsoft.com/office/drawing/2014/main" id="{EC4607B1-2FC2-A0D6-C671-EEE26F04B683}"/>
                </a:ext>
              </a:extLst>
            </p:cNvPr>
            <p:cNvSpPr/>
            <p:nvPr/>
          </p:nvSpPr>
          <p:spPr>
            <a:xfrm rot="16200000">
              <a:off x="8568678" y="2304107"/>
              <a:ext cx="1944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54</a:t>
              </a:r>
            </a:p>
          </p:txBody>
        </p:sp>
        <p:sp>
          <p:nvSpPr>
            <p:cNvPr id="297" name="Prostokąt 296">
              <a:extLst>
                <a:ext uri="{FF2B5EF4-FFF2-40B4-BE49-F238E27FC236}">
                  <a16:creationId xmlns:a16="http://schemas.microsoft.com/office/drawing/2014/main" id="{208DB853-633B-46DB-FFC6-628D778C4795}"/>
                </a:ext>
              </a:extLst>
            </p:cNvPr>
            <p:cNvSpPr/>
            <p:nvPr/>
          </p:nvSpPr>
          <p:spPr>
            <a:xfrm rot="16200000">
              <a:off x="936064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2023</a:t>
              </a:r>
            </a:p>
          </p:txBody>
        </p:sp>
        <p:sp>
          <p:nvSpPr>
            <p:cNvPr id="344" name="Prostokąt 343">
              <a:extLst>
                <a:ext uri="{FF2B5EF4-FFF2-40B4-BE49-F238E27FC236}">
                  <a16:creationId xmlns:a16="http://schemas.microsoft.com/office/drawing/2014/main" id="{C9629247-EA55-43EA-AADB-6CF455A8141F}"/>
                </a:ext>
              </a:extLst>
            </p:cNvPr>
            <p:cNvSpPr/>
            <p:nvPr/>
          </p:nvSpPr>
          <p:spPr>
            <a:xfrm rot="16200000">
              <a:off x="9360648" y="111584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89</a:t>
              </a:r>
            </a:p>
          </p:txBody>
        </p:sp>
      </p:grpSp>
      <p:grpSp>
        <p:nvGrpSpPr>
          <p:cNvPr id="379" name="Grupa 378">
            <a:extLst>
              <a:ext uri="{FF2B5EF4-FFF2-40B4-BE49-F238E27FC236}">
                <a16:creationId xmlns:a16="http://schemas.microsoft.com/office/drawing/2014/main" id="{13A2C268-C5E7-7D90-3D66-B0D1908ECEE3}"/>
              </a:ext>
            </a:extLst>
          </p:cNvPr>
          <p:cNvGrpSpPr/>
          <p:nvPr/>
        </p:nvGrpSpPr>
        <p:grpSpPr>
          <a:xfrm>
            <a:off x="9720724" y="1259841"/>
            <a:ext cx="360000" cy="3960109"/>
            <a:chOff x="10080724" y="1079847"/>
            <a:chExt cx="360000" cy="3960109"/>
          </a:xfrm>
        </p:grpSpPr>
        <p:sp>
          <p:nvSpPr>
            <p:cNvPr id="308" name="Prostokąt 307">
              <a:extLst>
                <a:ext uri="{FF2B5EF4-FFF2-40B4-BE49-F238E27FC236}">
                  <a16:creationId xmlns:a16="http://schemas.microsoft.com/office/drawing/2014/main" id="{3C04BAD8-267D-78EE-EAB0-E91E56550D40}"/>
                </a:ext>
              </a:extLst>
            </p:cNvPr>
            <p:cNvSpPr/>
            <p:nvPr/>
          </p:nvSpPr>
          <p:spPr>
            <a:xfrm rot="16200000">
              <a:off x="9702735" y="3979135"/>
              <a:ext cx="1116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31</a:t>
              </a:r>
            </a:p>
          </p:txBody>
        </p:sp>
        <p:sp>
          <p:nvSpPr>
            <p:cNvPr id="309" name="Prostokąt 308">
              <a:extLst>
                <a:ext uri="{FF2B5EF4-FFF2-40B4-BE49-F238E27FC236}">
                  <a16:creationId xmlns:a16="http://schemas.microsoft.com/office/drawing/2014/main" id="{D3805A80-01A6-C5A7-9702-A72ADD00FB78}"/>
                </a:ext>
              </a:extLst>
            </p:cNvPr>
            <p:cNvSpPr/>
            <p:nvPr/>
          </p:nvSpPr>
          <p:spPr>
            <a:xfrm rot="16200000">
              <a:off x="9216758" y="2376123"/>
              <a:ext cx="2088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58</a:t>
              </a:r>
            </a:p>
          </p:txBody>
        </p:sp>
        <p:sp>
          <p:nvSpPr>
            <p:cNvPr id="307" name="Prostokąt 306">
              <a:extLst>
                <a:ext uri="{FF2B5EF4-FFF2-40B4-BE49-F238E27FC236}">
                  <a16:creationId xmlns:a16="http://schemas.microsoft.com/office/drawing/2014/main" id="{13142FB9-B19D-A6B5-498F-0DB237C655C4}"/>
                </a:ext>
              </a:extLst>
            </p:cNvPr>
            <p:cNvSpPr/>
            <p:nvPr/>
          </p:nvSpPr>
          <p:spPr>
            <a:xfrm rot="16200000">
              <a:off x="1008072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listopad 2023</a:t>
              </a:r>
            </a:p>
          </p:txBody>
        </p:sp>
        <p:sp>
          <p:nvSpPr>
            <p:cNvPr id="345" name="Prostokąt 344">
              <a:extLst>
                <a:ext uri="{FF2B5EF4-FFF2-40B4-BE49-F238E27FC236}">
                  <a16:creationId xmlns:a16="http://schemas.microsoft.com/office/drawing/2014/main" id="{1C85C52A-E342-14EE-7A44-534BD99AA790}"/>
                </a:ext>
              </a:extLst>
            </p:cNvPr>
            <p:cNvSpPr/>
            <p:nvPr/>
          </p:nvSpPr>
          <p:spPr>
            <a:xfrm rot="16200000">
              <a:off x="10080728" y="111584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89</a:t>
              </a:r>
            </a:p>
          </p:txBody>
        </p:sp>
      </p:grpSp>
      <p:grpSp>
        <p:nvGrpSpPr>
          <p:cNvPr id="381" name="Grupa 380">
            <a:extLst>
              <a:ext uri="{FF2B5EF4-FFF2-40B4-BE49-F238E27FC236}">
                <a16:creationId xmlns:a16="http://schemas.microsoft.com/office/drawing/2014/main" id="{A64C9FA4-FD97-B7E5-1007-E8B84B4A56D6}"/>
              </a:ext>
            </a:extLst>
          </p:cNvPr>
          <p:cNvGrpSpPr/>
          <p:nvPr/>
        </p:nvGrpSpPr>
        <p:grpSpPr>
          <a:xfrm>
            <a:off x="10440804" y="1259841"/>
            <a:ext cx="360000" cy="3960109"/>
            <a:chOff x="10800804" y="1079847"/>
            <a:chExt cx="360000" cy="3960109"/>
          </a:xfrm>
        </p:grpSpPr>
        <p:sp>
          <p:nvSpPr>
            <p:cNvPr id="318" name="Prostokąt 317">
              <a:extLst>
                <a:ext uri="{FF2B5EF4-FFF2-40B4-BE49-F238E27FC236}">
                  <a16:creationId xmlns:a16="http://schemas.microsoft.com/office/drawing/2014/main" id="{386A3159-2A3B-48B9-6B30-E960F66B2DAD}"/>
                </a:ext>
              </a:extLst>
            </p:cNvPr>
            <p:cNvSpPr/>
            <p:nvPr/>
          </p:nvSpPr>
          <p:spPr>
            <a:xfrm rot="16200000">
              <a:off x="10368815" y="3924247"/>
              <a:ext cx="1224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34</a:t>
              </a:r>
            </a:p>
          </p:txBody>
        </p:sp>
        <p:sp>
          <p:nvSpPr>
            <p:cNvPr id="319" name="Prostokąt 318">
              <a:extLst>
                <a:ext uri="{FF2B5EF4-FFF2-40B4-BE49-F238E27FC236}">
                  <a16:creationId xmlns:a16="http://schemas.microsoft.com/office/drawing/2014/main" id="{E7E5A871-F7B5-B4FE-B638-E755DDF493A1}"/>
                </a:ext>
              </a:extLst>
            </p:cNvPr>
            <p:cNvSpPr/>
            <p:nvPr/>
          </p:nvSpPr>
          <p:spPr>
            <a:xfrm rot="16200000">
              <a:off x="9990838" y="2321883"/>
              <a:ext cx="198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55</a:t>
              </a:r>
            </a:p>
          </p:txBody>
        </p:sp>
        <p:sp>
          <p:nvSpPr>
            <p:cNvPr id="317" name="Prostokąt 316">
              <a:extLst>
                <a:ext uri="{FF2B5EF4-FFF2-40B4-BE49-F238E27FC236}">
                  <a16:creationId xmlns:a16="http://schemas.microsoft.com/office/drawing/2014/main" id="{7F34EC79-6AEE-3DE4-6991-C6B750F1270A}"/>
                </a:ext>
              </a:extLst>
            </p:cNvPr>
            <p:cNvSpPr/>
            <p:nvPr/>
          </p:nvSpPr>
          <p:spPr>
            <a:xfrm rot="16200000">
              <a:off x="1080080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czerwiec 2024</a:t>
              </a:r>
            </a:p>
          </p:txBody>
        </p:sp>
        <p:sp>
          <p:nvSpPr>
            <p:cNvPr id="346" name="Prostokąt 345">
              <a:extLst>
                <a:ext uri="{FF2B5EF4-FFF2-40B4-BE49-F238E27FC236}">
                  <a16:creationId xmlns:a16="http://schemas.microsoft.com/office/drawing/2014/main" id="{6380FF4C-1617-B6EC-F3AF-62BCDDC21B55}"/>
                </a:ext>
              </a:extLst>
            </p:cNvPr>
            <p:cNvSpPr/>
            <p:nvPr/>
          </p:nvSpPr>
          <p:spPr>
            <a:xfrm rot="16200000">
              <a:off x="10800808" y="111584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89</a:t>
              </a:r>
            </a:p>
          </p:txBody>
        </p:sp>
      </p:grpSp>
      <p:grpSp>
        <p:nvGrpSpPr>
          <p:cNvPr id="378" name="Grupa 377">
            <a:extLst>
              <a:ext uri="{FF2B5EF4-FFF2-40B4-BE49-F238E27FC236}">
                <a16:creationId xmlns:a16="http://schemas.microsoft.com/office/drawing/2014/main" id="{535E8B30-C4B7-377D-D065-04F1CE735042}"/>
              </a:ext>
            </a:extLst>
          </p:cNvPr>
          <p:cNvGrpSpPr/>
          <p:nvPr/>
        </p:nvGrpSpPr>
        <p:grpSpPr>
          <a:xfrm>
            <a:off x="9360684" y="1295845"/>
            <a:ext cx="360000" cy="3924105"/>
            <a:chOff x="9720684" y="1115851"/>
            <a:chExt cx="360000" cy="3924105"/>
          </a:xfrm>
        </p:grpSpPr>
        <p:sp>
          <p:nvSpPr>
            <p:cNvPr id="303" name="Prostokąt 302">
              <a:extLst>
                <a:ext uri="{FF2B5EF4-FFF2-40B4-BE49-F238E27FC236}">
                  <a16:creationId xmlns:a16="http://schemas.microsoft.com/office/drawing/2014/main" id="{BFF5F707-FDED-5A5C-6F10-2D1ECDDD4BC8}"/>
                </a:ext>
              </a:extLst>
            </p:cNvPr>
            <p:cNvSpPr/>
            <p:nvPr/>
          </p:nvSpPr>
          <p:spPr>
            <a:xfrm rot="16200000">
              <a:off x="9306695" y="3942247"/>
              <a:ext cx="1188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33</a:t>
              </a:r>
            </a:p>
          </p:txBody>
        </p:sp>
        <p:sp>
          <p:nvSpPr>
            <p:cNvPr id="304" name="Prostokąt 303">
              <a:extLst>
                <a:ext uri="{FF2B5EF4-FFF2-40B4-BE49-F238E27FC236}">
                  <a16:creationId xmlns:a16="http://schemas.microsoft.com/office/drawing/2014/main" id="{378B457D-F994-E0F5-0C80-7D12F09F070A}"/>
                </a:ext>
              </a:extLst>
            </p:cNvPr>
            <p:cNvSpPr/>
            <p:nvPr/>
          </p:nvSpPr>
          <p:spPr>
            <a:xfrm rot="16200000">
              <a:off x="8910718" y="2358115"/>
              <a:ext cx="198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55</a:t>
              </a:r>
            </a:p>
          </p:txBody>
        </p:sp>
        <p:sp>
          <p:nvSpPr>
            <p:cNvPr id="302" name="Prostokąt 301">
              <a:extLst>
                <a:ext uri="{FF2B5EF4-FFF2-40B4-BE49-F238E27FC236}">
                  <a16:creationId xmlns:a16="http://schemas.microsoft.com/office/drawing/2014/main" id="{0B918F01-A0E1-228D-8803-8B4290A58292}"/>
                </a:ext>
              </a:extLst>
            </p:cNvPr>
            <p:cNvSpPr/>
            <p:nvPr/>
          </p:nvSpPr>
          <p:spPr>
            <a:xfrm rot="16200000">
              <a:off x="972068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wrzesień 2023</a:t>
              </a:r>
            </a:p>
          </p:txBody>
        </p:sp>
        <p:sp>
          <p:nvSpPr>
            <p:cNvPr id="347" name="Prostokąt 346">
              <a:extLst>
                <a:ext uri="{FF2B5EF4-FFF2-40B4-BE49-F238E27FC236}">
                  <a16:creationId xmlns:a16="http://schemas.microsoft.com/office/drawing/2014/main" id="{B8E0D2F9-1CD4-CEF1-C408-B6B1449F6BEC}"/>
                </a:ext>
              </a:extLst>
            </p:cNvPr>
            <p:cNvSpPr/>
            <p:nvPr/>
          </p:nvSpPr>
          <p:spPr>
            <a:xfrm rot="16200000">
              <a:off x="9720688" y="115185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88</a:t>
              </a:r>
            </a:p>
          </p:txBody>
        </p:sp>
      </p:grpSp>
      <p:grpSp>
        <p:nvGrpSpPr>
          <p:cNvPr id="380" name="Grupa 379">
            <a:extLst>
              <a:ext uri="{FF2B5EF4-FFF2-40B4-BE49-F238E27FC236}">
                <a16:creationId xmlns:a16="http://schemas.microsoft.com/office/drawing/2014/main" id="{2587E34B-4A3D-B53A-76C8-DE38DA635E26}"/>
              </a:ext>
            </a:extLst>
          </p:cNvPr>
          <p:cNvGrpSpPr/>
          <p:nvPr/>
        </p:nvGrpSpPr>
        <p:grpSpPr>
          <a:xfrm>
            <a:off x="10080804" y="1223837"/>
            <a:ext cx="360000" cy="3996113"/>
            <a:chOff x="10440804" y="1043843"/>
            <a:chExt cx="360000" cy="3996113"/>
          </a:xfrm>
        </p:grpSpPr>
        <p:sp>
          <p:nvSpPr>
            <p:cNvPr id="313" name="Prostokąt 312">
              <a:extLst>
                <a:ext uri="{FF2B5EF4-FFF2-40B4-BE49-F238E27FC236}">
                  <a16:creationId xmlns:a16="http://schemas.microsoft.com/office/drawing/2014/main" id="{5A025565-A1A6-0414-C95B-C7F9CEF1F0F6}"/>
                </a:ext>
              </a:extLst>
            </p:cNvPr>
            <p:cNvSpPr/>
            <p:nvPr/>
          </p:nvSpPr>
          <p:spPr>
            <a:xfrm rot="16200000">
              <a:off x="10026815" y="3942247"/>
              <a:ext cx="1188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33</a:t>
              </a:r>
            </a:p>
          </p:txBody>
        </p:sp>
        <p:sp>
          <p:nvSpPr>
            <p:cNvPr id="314" name="Prostokąt 313">
              <a:extLst>
                <a:ext uri="{FF2B5EF4-FFF2-40B4-BE49-F238E27FC236}">
                  <a16:creationId xmlns:a16="http://schemas.microsoft.com/office/drawing/2014/main" id="{06B6972C-F8EF-2624-1422-AFD6C7429EF9}"/>
                </a:ext>
              </a:extLst>
            </p:cNvPr>
            <p:cNvSpPr/>
            <p:nvPr/>
          </p:nvSpPr>
          <p:spPr>
            <a:xfrm rot="16200000">
              <a:off x="9594838" y="2322115"/>
              <a:ext cx="205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57</a:t>
              </a:r>
            </a:p>
          </p:txBody>
        </p:sp>
        <p:sp>
          <p:nvSpPr>
            <p:cNvPr id="312" name="Prostokąt 311">
              <a:extLst>
                <a:ext uri="{FF2B5EF4-FFF2-40B4-BE49-F238E27FC236}">
                  <a16:creationId xmlns:a16="http://schemas.microsoft.com/office/drawing/2014/main" id="{9CD7ECC1-0073-F04A-A2F2-3935701A7D42}"/>
                </a:ext>
              </a:extLst>
            </p:cNvPr>
            <p:cNvSpPr/>
            <p:nvPr/>
          </p:nvSpPr>
          <p:spPr>
            <a:xfrm rot="16200000">
              <a:off x="1044080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marzec 2024</a:t>
              </a:r>
            </a:p>
          </p:txBody>
        </p:sp>
        <p:sp>
          <p:nvSpPr>
            <p:cNvPr id="348" name="Prostokąt 347">
              <a:extLst>
                <a:ext uri="{FF2B5EF4-FFF2-40B4-BE49-F238E27FC236}">
                  <a16:creationId xmlns:a16="http://schemas.microsoft.com/office/drawing/2014/main" id="{D5F67678-5C04-52A5-740A-2BEC14989503}"/>
                </a:ext>
              </a:extLst>
            </p:cNvPr>
            <p:cNvSpPr/>
            <p:nvPr/>
          </p:nvSpPr>
          <p:spPr>
            <a:xfrm rot="16200000">
              <a:off x="10440768" y="1079843"/>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90</a:t>
              </a:r>
            </a:p>
          </p:txBody>
        </p:sp>
      </p:grpSp>
      <p:grpSp>
        <p:nvGrpSpPr>
          <p:cNvPr id="3" name="Grupa 2">
            <a:extLst>
              <a:ext uri="{FF2B5EF4-FFF2-40B4-BE49-F238E27FC236}">
                <a16:creationId xmlns:a16="http://schemas.microsoft.com/office/drawing/2014/main" id="{7E5BEF87-0CBB-8E5D-D141-8A645EC2EFE8}"/>
              </a:ext>
            </a:extLst>
          </p:cNvPr>
          <p:cNvGrpSpPr/>
          <p:nvPr/>
        </p:nvGrpSpPr>
        <p:grpSpPr>
          <a:xfrm>
            <a:off x="10800804" y="1259841"/>
            <a:ext cx="360000" cy="3960109"/>
            <a:chOff x="10800804" y="1079847"/>
            <a:chExt cx="360000" cy="3960109"/>
          </a:xfrm>
        </p:grpSpPr>
        <p:sp>
          <p:nvSpPr>
            <p:cNvPr id="4" name="Prostokąt 3">
              <a:extLst>
                <a:ext uri="{FF2B5EF4-FFF2-40B4-BE49-F238E27FC236}">
                  <a16:creationId xmlns:a16="http://schemas.microsoft.com/office/drawing/2014/main" id="{37AC3A7C-E287-1D4A-564D-04CC6CD84AF6}"/>
                </a:ext>
              </a:extLst>
            </p:cNvPr>
            <p:cNvSpPr/>
            <p:nvPr/>
          </p:nvSpPr>
          <p:spPr>
            <a:xfrm rot="16200000">
              <a:off x="10440815" y="3996247"/>
              <a:ext cx="1080000" cy="288000"/>
            </a:xfrm>
            <a:prstGeom prst="rect">
              <a:avLst/>
            </a:prstGeom>
            <a:solidFill>
              <a:srgbClr val="006441"/>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30</a:t>
              </a:r>
            </a:p>
          </p:txBody>
        </p:sp>
        <p:sp>
          <p:nvSpPr>
            <p:cNvPr id="5" name="Prostokąt 4">
              <a:extLst>
                <a:ext uri="{FF2B5EF4-FFF2-40B4-BE49-F238E27FC236}">
                  <a16:creationId xmlns:a16="http://schemas.microsoft.com/office/drawing/2014/main" id="{324679A6-C578-DA36-94D5-1DE64CF8A513}"/>
                </a:ext>
              </a:extLst>
            </p:cNvPr>
            <p:cNvSpPr/>
            <p:nvPr/>
          </p:nvSpPr>
          <p:spPr>
            <a:xfrm rot="16200000">
              <a:off x="9918838" y="2394127"/>
              <a:ext cx="2124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59</a:t>
              </a:r>
            </a:p>
          </p:txBody>
        </p:sp>
        <p:sp>
          <p:nvSpPr>
            <p:cNvPr id="6" name="Prostokąt 5">
              <a:extLst>
                <a:ext uri="{FF2B5EF4-FFF2-40B4-BE49-F238E27FC236}">
                  <a16:creationId xmlns:a16="http://schemas.microsoft.com/office/drawing/2014/main" id="{4EC5D3EF-DC92-E6E2-59D4-A38ABD71EDC2}"/>
                </a:ext>
              </a:extLst>
            </p:cNvPr>
            <p:cNvSpPr/>
            <p:nvPr/>
          </p:nvSpPr>
          <p:spPr>
            <a:xfrm rot="16200000">
              <a:off x="10800801" y="4679953"/>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wrzesień 2024</a:t>
              </a:r>
            </a:p>
          </p:txBody>
        </p:sp>
        <p:sp>
          <p:nvSpPr>
            <p:cNvPr id="7" name="Prostokąt 6">
              <a:extLst>
                <a:ext uri="{FF2B5EF4-FFF2-40B4-BE49-F238E27FC236}">
                  <a16:creationId xmlns:a16="http://schemas.microsoft.com/office/drawing/2014/main" id="{CDAE9849-7553-4D12-63E3-E4287BBE9F4E}"/>
                </a:ext>
              </a:extLst>
            </p:cNvPr>
            <p:cNvSpPr/>
            <p:nvPr/>
          </p:nvSpPr>
          <p:spPr>
            <a:xfrm rot="16200000">
              <a:off x="10800808" y="111584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600" dirty="0">
                  <a:solidFill>
                    <a:schemeClr val="tx1"/>
                  </a:solidFill>
                  <a:latin typeface="Arial Black" panose="020B0A04020102020204" pitchFamily="34" charset="0"/>
                </a:rPr>
                <a:t>89</a:t>
              </a:r>
            </a:p>
          </p:txBody>
        </p:sp>
      </p:grpSp>
    </p:spTree>
    <p:extLst>
      <p:ext uri="{BB962C8B-B14F-4D97-AF65-F5344CB8AC3E}">
        <p14:creationId xmlns:p14="http://schemas.microsoft.com/office/powerpoint/2010/main" val="370788374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100"/>
                                  </p:stCondLst>
                                  <p:childTnLst>
                                    <p:set>
                                      <p:cBhvr>
                                        <p:cTn id="6" dur="1" fill="hold">
                                          <p:stCondLst>
                                            <p:cond delay="0"/>
                                          </p:stCondLst>
                                        </p:cTn>
                                        <p:tgtEl>
                                          <p:spTgt spid="355"/>
                                        </p:tgtEl>
                                        <p:attrNameLst>
                                          <p:attrName>style.visibility</p:attrName>
                                        </p:attrNameLst>
                                      </p:cBhvr>
                                      <p:to>
                                        <p:strVal val="visible"/>
                                      </p:to>
                                    </p:set>
                                    <p:animEffect transition="in" filter="wipe(down)">
                                      <p:cBhvr>
                                        <p:cTn id="7" dur="1000"/>
                                        <p:tgtEl>
                                          <p:spTgt spid="355"/>
                                        </p:tgtEl>
                                      </p:cBhvr>
                                    </p:animEffect>
                                  </p:childTnLst>
                                </p:cTn>
                              </p:par>
                              <p:par>
                                <p:cTn id="8" presetID="22" presetClass="entr" presetSubtype="4" fill="hold" nodeType="withEffect">
                                  <p:stCondLst>
                                    <p:cond delay="200"/>
                                  </p:stCondLst>
                                  <p:childTnLst>
                                    <p:set>
                                      <p:cBhvr>
                                        <p:cTn id="9" dur="1" fill="hold">
                                          <p:stCondLst>
                                            <p:cond delay="0"/>
                                          </p:stCondLst>
                                        </p:cTn>
                                        <p:tgtEl>
                                          <p:spTgt spid="356"/>
                                        </p:tgtEl>
                                        <p:attrNameLst>
                                          <p:attrName>style.visibility</p:attrName>
                                        </p:attrNameLst>
                                      </p:cBhvr>
                                      <p:to>
                                        <p:strVal val="visible"/>
                                      </p:to>
                                    </p:set>
                                    <p:animEffect transition="in" filter="wipe(down)">
                                      <p:cBhvr>
                                        <p:cTn id="10" dur="1000"/>
                                        <p:tgtEl>
                                          <p:spTgt spid="356"/>
                                        </p:tgtEl>
                                      </p:cBhvr>
                                    </p:animEffect>
                                  </p:childTnLst>
                                </p:cTn>
                              </p:par>
                              <p:par>
                                <p:cTn id="11" presetID="22" presetClass="entr" presetSubtype="4" fill="hold" nodeType="withEffect">
                                  <p:stCondLst>
                                    <p:cond delay="300"/>
                                  </p:stCondLst>
                                  <p:childTnLst>
                                    <p:set>
                                      <p:cBhvr>
                                        <p:cTn id="12" dur="1" fill="hold">
                                          <p:stCondLst>
                                            <p:cond delay="0"/>
                                          </p:stCondLst>
                                        </p:cTn>
                                        <p:tgtEl>
                                          <p:spTgt spid="357"/>
                                        </p:tgtEl>
                                        <p:attrNameLst>
                                          <p:attrName>style.visibility</p:attrName>
                                        </p:attrNameLst>
                                      </p:cBhvr>
                                      <p:to>
                                        <p:strVal val="visible"/>
                                      </p:to>
                                    </p:set>
                                    <p:animEffect transition="in" filter="wipe(down)">
                                      <p:cBhvr>
                                        <p:cTn id="13" dur="1000"/>
                                        <p:tgtEl>
                                          <p:spTgt spid="357"/>
                                        </p:tgtEl>
                                      </p:cBhvr>
                                    </p:animEffect>
                                  </p:childTnLst>
                                </p:cTn>
                              </p:par>
                              <p:par>
                                <p:cTn id="14" presetID="22" presetClass="entr" presetSubtype="4" fill="hold" nodeType="withEffect">
                                  <p:stCondLst>
                                    <p:cond delay="400"/>
                                  </p:stCondLst>
                                  <p:childTnLst>
                                    <p:set>
                                      <p:cBhvr>
                                        <p:cTn id="15" dur="1" fill="hold">
                                          <p:stCondLst>
                                            <p:cond delay="0"/>
                                          </p:stCondLst>
                                        </p:cTn>
                                        <p:tgtEl>
                                          <p:spTgt spid="358"/>
                                        </p:tgtEl>
                                        <p:attrNameLst>
                                          <p:attrName>style.visibility</p:attrName>
                                        </p:attrNameLst>
                                      </p:cBhvr>
                                      <p:to>
                                        <p:strVal val="visible"/>
                                      </p:to>
                                    </p:set>
                                    <p:animEffect transition="in" filter="wipe(down)">
                                      <p:cBhvr>
                                        <p:cTn id="16" dur="1000"/>
                                        <p:tgtEl>
                                          <p:spTgt spid="358"/>
                                        </p:tgtEl>
                                      </p:cBhvr>
                                    </p:animEffect>
                                  </p:childTnLst>
                                </p:cTn>
                              </p:par>
                              <p:par>
                                <p:cTn id="17" presetID="22" presetClass="entr" presetSubtype="4" fill="hold" nodeType="withEffect">
                                  <p:stCondLst>
                                    <p:cond delay="500"/>
                                  </p:stCondLst>
                                  <p:childTnLst>
                                    <p:set>
                                      <p:cBhvr>
                                        <p:cTn id="18" dur="1" fill="hold">
                                          <p:stCondLst>
                                            <p:cond delay="0"/>
                                          </p:stCondLst>
                                        </p:cTn>
                                        <p:tgtEl>
                                          <p:spTgt spid="359"/>
                                        </p:tgtEl>
                                        <p:attrNameLst>
                                          <p:attrName>style.visibility</p:attrName>
                                        </p:attrNameLst>
                                      </p:cBhvr>
                                      <p:to>
                                        <p:strVal val="visible"/>
                                      </p:to>
                                    </p:set>
                                    <p:animEffect transition="in" filter="wipe(down)">
                                      <p:cBhvr>
                                        <p:cTn id="19" dur="1000"/>
                                        <p:tgtEl>
                                          <p:spTgt spid="359"/>
                                        </p:tgtEl>
                                      </p:cBhvr>
                                    </p:animEffect>
                                  </p:childTnLst>
                                </p:cTn>
                              </p:par>
                              <p:par>
                                <p:cTn id="20" presetID="22" presetClass="entr" presetSubtype="4" fill="hold" nodeType="withEffect">
                                  <p:stCondLst>
                                    <p:cond delay="600"/>
                                  </p:stCondLst>
                                  <p:childTnLst>
                                    <p:set>
                                      <p:cBhvr>
                                        <p:cTn id="21" dur="1" fill="hold">
                                          <p:stCondLst>
                                            <p:cond delay="0"/>
                                          </p:stCondLst>
                                        </p:cTn>
                                        <p:tgtEl>
                                          <p:spTgt spid="360"/>
                                        </p:tgtEl>
                                        <p:attrNameLst>
                                          <p:attrName>style.visibility</p:attrName>
                                        </p:attrNameLst>
                                      </p:cBhvr>
                                      <p:to>
                                        <p:strVal val="visible"/>
                                      </p:to>
                                    </p:set>
                                    <p:animEffect transition="in" filter="wipe(down)">
                                      <p:cBhvr>
                                        <p:cTn id="22" dur="1000"/>
                                        <p:tgtEl>
                                          <p:spTgt spid="360"/>
                                        </p:tgtEl>
                                      </p:cBhvr>
                                    </p:animEffect>
                                  </p:childTnLst>
                                </p:cTn>
                              </p:par>
                              <p:par>
                                <p:cTn id="23" presetID="22" presetClass="entr" presetSubtype="4" fill="hold" nodeType="withEffect">
                                  <p:stCondLst>
                                    <p:cond delay="700"/>
                                  </p:stCondLst>
                                  <p:childTnLst>
                                    <p:set>
                                      <p:cBhvr>
                                        <p:cTn id="24" dur="1" fill="hold">
                                          <p:stCondLst>
                                            <p:cond delay="0"/>
                                          </p:stCondLst>
                                        </p:cTn>
                                        <p:tgtEl>
                                          <p:spTgt spid="361"/>
                                        </p:tgtEl>
                                        <p:attrNameLst>
                                          <p:attrName>style.visibility</p:attrName>
                                        </p:attrNameLst>
                                      </p:cBhvr>
                                      <p:to>
                                        <p:strVal val="visible"/>
                                      </p:to>
                                    </p:set>
                                    <p:animEffect transition="in" filter="wipe(down)">
                                      <p:cBhvr>
                                        <p:cTn id="25" dur="1000"/>
                                        <p:tgtEl>
                                          <p:spTgt spid="361"/>
                                        </p:tgtEl>
                                      </p:cBhvr>
                                    </p:animEffect>
                                  </p:childTnLst>
                                </p:cTn>
                              </p:par>
                              <p:par>
                                <p:cTn id="26" presetID="22" presetClass="entr" presetSubtype="4" fill="hold" nodeType="withEffect">
                                  <p:stCondLst>
                                    <p:cond delay="800"/>
                                  </p:stCondLst>
                                  <p:childTnLst>
                                    <p:set>
                                      <p:cBhvr>
                                        <p:cTn id="27" dur="1" fill="hold">
                                          <p:stCondLst>
                                            <p:cond delay="0"/>
                                          </p:stCondLst>
                                        </p:cTn>
                                        <p:tgtEl>
                                          <p:spTgt spid="362"/>
                                        </p:tgtEl>
                                        <p:attrNameLst>
                                          <p:attrName>style.visibility</p:attrName>
                                        </p:attrNameLst>
                                      </p:cBhvr>
                                      <p:to>
                                        <p:strVal val="visible"/>
                                      </p:to>
                                    </p:set>
                                    <p:animEffect transition="in" filter="wipe(down)">
                                      <p:cBhvr>
                                        <p:cTn id="28" dur="1000"/>
                                        <p:tgtEl>
                                          <p:spTgt spid="362"/>
                                        </p:tgtEl>
                                      </p:cBhvr>
                                    </p:animEffect>
                                  </p:childTnLst>
                                </p:cTn>
                              </p:par>
                              <p:par>
                                <p:cTn id="29" presetID="22" presetClass="entr" presetSubtype="4" fill="hold" nodeType="withEffect">
                                  <p:stCondLst>
                                    <p:cond delay="900"/>
                                  </p:stCondLst>
                                  <p:childTnLst>
                                    <p:set>
                                      <p:cBhvr>
                                        <p:cTn id="30" dur="1" fill="hold">
                                          <p:stCondLst>
                                            <p:cond delay="0"/>
                                          </p:stCondLst>
                                        </p:cTn>
                                        <p:tgtEl>
                                          <p:spTgt spid="363"/>
                                        </p:tgtEl>
                                        <p:attrNameLst>
                                          <p:attrName>style.visibility</p:attrName>
                                        </p:attrNameLst>
                                      </p:cBhvr>
                                      <p:to>
                                        <p:strVal val="visible"/>
                                      </p:to>
                                    </p:set>
                                    <p:animEffect transition="in" filter="wipe(down)">
                                      <p:cBhvr>
                                        <p:cTn id="31" dur="1000"/>
                                        <p:tgtEl>
                                          <p:spTgt spid="363"/>
                                        </p:tgtEl>
                                      </p:cBhvr>
                                    </p:animEffect>
                                  </p:childTnLst>
                                </p:cTn>
                              </p:par>
                              <p:par>
                                <p:cTn id="32" presetID="22" presetClass="entr" presetSubtype="4" fill="hold" nodeType="withEffect">
                                  <p:stCondLst>
                                    <p:cond delay="1000"/>
                                  </p:stCondLst>
                                  <p:childTnLst>
                                    <p:set>
                                      <p:cBhvr>
                                        <p:cTn id="33" dur="1" fill="hold">
                                          <p:stCondLst>
                                            <p:cond delay="0"/>
                                          </p:stCondLst>
                                        </p:cTn>
                                        <p:tgtEl>
                                          <p:spTgt spid="364"/>
                                        </p:tgtEl>
                                        <p:attrNameLst>
                                          <p:attrName>style.visibility</p:attrName>
                                        </p:attrNameLst>
                                      </p:cBhvr>
                                      <p:to>
                                        <p:strVal val="visible"/>
                                      </p:to>
                                    </p:set>
                                    <p:animEffect transition="in" filter="wipe(down)">
                                      <p:cBhvr>
                                        <p:cTn id="34" dur="1000"/>
                                        <p:tgtEl>
                                          <p:spTgt spid="364"/>
                                        </p:tgtEl>
                                      </p:cBhvr>
                                    </p:animEffect>
                                  </p:childTnLst>
                                </p:cTn>
                              </p:par>
                              <p:par>
                                <p:cTn id="35" presetID="22" presetClass="entr" presetSubtype="4" fill="hold" nodeType="withEffect">
                                  <p:stCondLst>
                                    <p:cond delay="1100"/>
                                  </p:stCondLst>
                                  <p:childTnLst>
                                    <p:set>
                                      <p:cBhvr>
                                        <p:cTn id="36" dur="1" fill="hold">
                                          <p:stCondLst>
                                            <p:cond delay="0"/>
                                          </p:stCondLst>
                                        </p:cTn>
                                        <p:tgtEl>
                                          <p:spTgt spid="365"/>
                                        </p:tgtEl>
                                        <p:attrNameLst>
                                          <p:attrName>style.visibility</p:attrName>
                                        </p:attrNameLst>
                                      </p:cBhvr>
                                      <p:to>
                                        <p:strVal val="visible"/>
                                      </p:to>
                                    </p:set>
                                    <p:animEffect transition="in" filter="wipe(down)">
                                      <p:cBhvr>
                                        <p:cTn id="37" dur="1000"/>
                                        <p:tgtEl>
                                          <p:spTgt spid="365"/>
                                        </p:tgtEl>
                                      </p:cBhvr>
                                    </p:animEffect>
                                  </p:childTnLst>
                                </p:cTn>
                              </p:par>
                              <p:par>
                                <p:cTn id="38" presetID="22" presetClass="entr" presetSubtype="4" fill="hold" nodeType="withEffect">
                                  <p:stCondLst>
                                    <p:cond delay="1200"/>
                                  </p:stCondLst>
                                  <p:childTnLst>
                                    <p:set>
                                      <p:cBhvr>
                                        <p:cTn id="39" dur="1" fill="hold">
                                          <p:stCondLst>
                                            <p:cond delay="0"/>
                                          </p:stCondLst>
                                        </p:cTn>
                                        <p:tgtEl>
                                          <p:spTgt spid="366"/>
                                        </p:tgtEl>
                                        <p:attrNameLst>
                                          <p:attrName>style.visibility</p:attrName>
                                        </p:attrNameLst>
                                      </p:cBhvr>
                                      <p:to>
                                        <p:strVal val="visible"/>
                                      </p:to>
                                    </p:set>
                                    <p:animEffect transition="in" filter="wipe(down)">
                                      <p:cBhvr>
                                        <p:cTn id="40" dur="1000"/>
                                        <p:tgtEl>
                                          <p:spTgt spid="366"/>
                                        </p:tgtEl>
                                      </p:cBhvr>
                                    </p:animEffect>
                                  </p:childTnLst>
                                </p:cTn>
                              </p:par>
                              <p:par>
                                <p:cTn id="41" presetID="22" presetClass="entr" presetSubtype="4" fill="hold" nodeType="withEffect">
                                  <p:stCondLst>
                                    <p:cond delay="1300"/>
                                  </p:stCondLst>
                                  <p:childTnLst>
                                    <p:set>
                                      <p:cBhvr>
                                        <p:cTn id="42" dur="1" fill="hold">
                                          <p:stCondLst>
                                            <p:cond delay="0"/>
                                          </p:stCondLst>
                                        </p:cTn>
                                        <p:tgtEl>
                                          <p:spTgt spid="367"/>
                                        </p:tgtEl>
                                        <p:attrNameLst>
                                          <p:attrName>style.visibility</p:attrName>
                                        </p:attrNameLst>
                                      </p:cBhvr>
                                      <p:to>
                                        <p:strVal val="visible"/>
                                      </p:to>
                                    </p:set>
                                    <p:animEffect transition="in" filter="wipe(down)">
                                      <p:cBhvr>
                                        <p:cTn id="43" dur="1000"/>
                                        <p:tgtEl>
                                          <p:spTgt spid="367"/>
                                        </p:tgtEl>
                                      </p:cBhvr>
                                    </p:animEffect>
                                  </p:childTnLst>
                                </p:cTn>
                              </p:par>
                              <p:par>
                                <p:cTn id="44" presetID="22" presetClass="entr" presetSubtype="4" fill="hold" nodeType="withEffect">
                                  <p:stCondLst>
                                    <p:cond delay="1400"/>
                                  </p:stCondLst>
                                  <p:childTnLst>
                                    <p:set>
                                      <p:cBhvr>
                                        <p:cTn id="45" dur="1" fill="hold">
                                          <p:stCondLst>
                                            <p:cond delay="0"/>
                                          </p:stCondLst>
                                        </p:cTn>
                                        <p:tgtEl>
                                          <p:spTgt spid="368"/>
                                        </p:tgtEl>
                                        <p:attrNameLst>
                                          <p:attrName>style.visibility</p:attrName>
                                        </p:attrNameLst>
                                      </p:cBhvr>
                                      <p:to>
                                        <p:strVal val="visible"/>
                                      </p:to>
                                    </p:set>
                                    <p:animEffect transition="in" filter="wipe(down)">
                                      <p:cBhvr>
                                        <p:cTn id="46" dur="1000"/>
                                        <p:tgtEl>
                                          <p:spTgt spid="368"/>
                                        </p:tgtEl>
                                      </p:cBhvr>
                                    </p:animEffect>
                                  </p:childTnLst>
                                </p:cTn>
                              </p:par>
                              <p:par>
                                <p:cTn id="47" presetID="22" presetClass="entr" presetSubtype="4" fill="hold" nodeType="withEffect">
                                  <p:stCondLst>
                                    <p:cond delay="1500"/>
                                  </p:stCondLst>
                                  <p:childTnLst>
                                    <p:set>
                                      <p:cBhvr>
                                        <p:cTn id="48" dur="1" fill="hold">
                                          <p:stCondLst>
                                            <p:cond delay="0"/>
                                          </p:stCondLst>
                                        </p:cTn>
                                        <p:tgtEl>
                                          <p:spTgt spid="369"/>
                                        </p:tgtEl>
                                        <p:attrNameLst>
                                          <p:attrName>style.visibility</p:attrName>
                                        </p:attrNameLst>
                                      </p:cBhvr>
                                      <p:to>
                                        <p:strVal val="visible"/>
                                      </p:to>
                                    </p:set>
                                    <p:animEffect transition="in" filter="wipe(down)">
                                      <p:cBhvr>
                                        <p:cTn id="49" dur="1000"/>
                                        <p:tgtEl>
                                          <p:spTgt spid="369"/>
                                        </p:tgtEl>
                                      </p:cBhvr>
                                    </p:animEffect>
                                  </p:childTnLst>
                                </p:cTn>
                              </p:par>
                              <p:par>
                                <p:cTn id="50" presetID="22" presetClass="entr" presetSubtype="4" fill="hold" nodeType="withEffect">
                                  <p:stCondLst>
                                    <p:cond delay="1600"/>
                                  </p:stCondLst>
                                  <p:childTnLst>
                                    <p:set>
                                      <p:cBhvr>
                                        <p:cTn id="51" dur="1" fill="hold">
                                          <p:stCondLst>
                                            <p:cond delay="0"/>
                                          </p:stCondLst>
                                        </p:cTn>
                                        <p:tgtEl>
                                          <p:spTgt spid="370"/>
                                        </p:tgtEl>
                                        <p:attrNameLst>
                                          <p:attrName>style.visibility</p:attrName>
                                        </p:attrNameLst>
                                      </p:cBhvr>
                                      <p:to>
                                        <p:strVal val="visible"/>
                                      </p:to>
                                    </p:set>
                                    <p:animEffect transition="in" filter="wipe(down)">
                                      <p:cBhvr>
                                        <p:cTn id="52" dur="1000"/>
                                        <p:tgtEl>
                                          <p:spTgt spid="370"/>
                                        </p:tgtEl>
                                      </p:cBhvr>
                                    </p:animEffect>
                                  </p:childTnLst>
                                </p:cTn>
                              </p:par>
                              <p:par>
                                <p:cTn id="53" presetID="22" presetClass="entr" presetSubtype="4" fill="hold" nodeType="withEffect">
                                  <p:stCondLst>
                                    <p:cond delay="1700"/>
                                  </p:stCondLst>
                                  <p:childTnLst>
                                    <p:set>
                                      <p:cBhvr>
                                        <p:cTn id="54" dur="1" fill="hold">
                                          <p:stCondLst>
                                            <p:cond delay="0"/>
                                          </p:stCondLst>
                                        </p:cTn>
                                        <p:tgtEl>
                                          <p:spTgt spid="371"/>
                                        </p:tgtEl>
                                        <p:attrNameLst>
                                          <p:attrName>style.visibility</p:attrName>
                                        </p:attrNameLst>
                                      </p:cBhvr>
                                      <p:to>
                                        <p:strVal val="visible"/>
                                      </p:to>
                                    </p:set>
                                    <p:animEffect transition="in" filter="wipe(down)">
                                      <p:cBhvr>
                                        <p:cTn id="55" dur="1000"/>
                                        <p:tgtEl>
                                          <p:spTgt spid="371"/>
                                        </p:tgtEl>
                                      </p:cBhvr>
                                    </p:animEffect>
                                  </p:childTnLst>
                                </p:cTn>
                              </p:par>
                              <p:par>
                                <p:cTn id="56" presetID="22" presetClass="entr" presetSubtype="4" fill="hold" nodeType="withEffect">
                                  <p:stCondLst>
                                    <p:cond delay="1800"/>
                                  </p:stCondLst>
                                  <p:childTnLst>
                                    <p:set>
                                      <p:cBhvr>
                                        <p:cTn id="57" dur="1" fill="hold">
                                          <p:stCondLst>
                                            <p:cond delay="0"/>
                                          </p:stCondLst>
                                        </p:cTn>
                                        <p:tgtEl>
                                          <p:spTgt spid="372"/>
                                        </p:tgtEl>
                                        <p:attrNameLst>
                                          <p:attrName>style.visibility</p:attrName>
                                        </p:attrNameLst>
                                      </p:cBhvr>
                                      <p:to>
                                        <p:strVal val="visible"/>
                                      </p:to>
                                    </p:set>
                                    <p:animEffect transition="in" filter="wipe(down)">
                                      <p:cBhvr>
                                        <p:cTn id="58" dur="1000"/>
                                        <p:tgtEl>
                                          <p:spTgt spid="372"/>
                                        </p:tgtEl>
                                      </p:cBhvr>
                                    </p:animEffect>
                                  </p:childTnLst>
                                </p:cTn>
                              </p:par>
                              <p:par>
                                <p:cTn id="59" presetID="22" presetClass="entr" presetSubtype="4" fill="hold" nodeType="withEffect">
                                  <p:stCondLst>
                                    <p:cond delay="1900"/>
                                  </p:stCondLst>
                                  <p:childTnLst>
                                    <p:set>
                                      <p:cBhvr>
                                        <p:cTn id="60" dur="1" fill="hold">
                                          <p:stCondLst>
                                            <p:cond delay="0"/>
                                          </p:stCondLst>
                                        </p:cTn>
                                        <p:tgtEl>
                                          <p:spTgt spid="373"/>
                                        </p:tgtEl>
                                        <p:attrNameLst>
                                          <p:attrName>style.visibility</p:attrName>
                                        </p:attrNameLst>
                                      </p:cBhvr>
                                      <p:to>
                                        <p:strVal val="visible"/>
                                      </p:to>
                                    </p:set>
                                    <p:animEffect transition="in" filter="wipe(down)">
                                      <p:cBhvr>
                                        <p:cTn id="61" dur="1000"/>
                                        <p:tgtEl>
                                          <p:spTgt spid="373"/>
                                        </p:tgtEl>
                                      </p:cBhvr>
                                    </p:animEffect>
                                  </p:childTnLst>
                                </p:cTn>
                              </p:par>
                              <p:par>
                                <p:cTn id="62" presetID="22" presetClass="entr" presetSubtype="4" fill="hold" nodeType="withEffect">
                                  <p:stCondLst>
                                    <p:cond delay="2000"/>
                                  </p:stCondLst>
                                  <p:childTnLst>
                                    <p:set>
                                      <p:cBhvr>
                                        <p:cTn id="63" dur="1" fill="hold">
                                          <p:stCondLst>
                                            <p:cond delay="0"/>
                                          </p:stCondLst>
                                        </p:cTn>
                                        <p:tgtEl>
                                          <p:spTgt spid="374"/>
                                        </p:tgtEl>
                                        <p:attrNameLst>
                                          <p:attrName>style.visibility</p:attrName>
                                        </p:attrNameLst>
                                      </p:cBhvr>
                                      <p:to>
                                        <p:strVal val="visible"/>
                                      </p:to>
                                    </p:set>
                                    <p:animEffect transition="in" filter="wipe(down)">
                                      <p:cBhvr>
                                        <p:cTn id="64" dur="1000"/>
                                        <p:tgtEl>
                                          <p:spTgt spid="374"/>
                                        </p:tgtEl>
                                      </p:cBhvr>
                                    </p:animEffect>
                                  </p:childTnLst>
                                </p:cTn>
                              </p:par>
                              <p:par>
                                <p:cTn id="65" presetID="22" presetClass="entr" presetSubtype="4" fill="hold" nodeType="withEffect">
                                  <p:stCondLst>
                                    <p:cond delay="2100"/>
                                  </p:stCondLst>
                                  <p:childTnLst>
                                    <p:set>
                                      <p:cBhvr>
                                        <p:cTn id="66" dur="1" fill="hold">
                                          <p:stCondLst>
                                            <p:cond delay="0"/>
                                          </p:stCondLst>
                                        </p:cTn>
                                        <p:tgtEl>
                                          <p:spTgt spid="375"/>
                                        </p:tgtEl>
                                        <p:attrNameLst>
                                          <p:attrName>style.visibility</p:attrName>
                                        </p:attrNameLst>
                                      </p:cBhvr>
                                      <p:to>
                                        <p:strVal val="visible"/>
                                      </p:to>
                                    </p:set>
                                    <p:animEffect transition="in" filter="wipe(down)">
                                      <p:cBhvr>
                                        <p:cTn id="67" dur="1000"/>
                                        <p:tgtEl>
                                          <p:spTgt spid="375"/>
                                        </p:tgtEl>
                                      </p:cBhvr>
                                    </p:animEffect>
                                  </p:childTnLst>
                                </p:cTn>
                              </p:par>
                              <p:par>
                                <p:cTn id="68" presetID="22" presetClass="entr" presetSubtype="4" fill="hold" nodeType="withEffect">
                                  <p:stCondLst>
                                    <p:cond delay="2200"/>
                                  </p:stCondLst>
                                  <p:childTnLst>
                                    <p:set>
                                      <p:cBhvr>
                                        <p:cTn id="69" dur="1" fill="hold">
                                          <p:stCondLst>
                                            <p:cond delay="0"/>
                                          </p:stCondLst>
                                        </p:cTn>
                                        <p:tgtEl>
                                          <p:spTgt spid="376"/>
                                        </p:tgtEl>
                                        <p:attrNameLst>
                                          <p:attrName>style.visibility</p:attrName>
                                        </p:attrNameLst>
                                      </p:cBhvr>
                                      <p:to>
                                        <p:strVal val="visible"/>
                                      </p:to>
                                    </p:set>
                                    <p:animEffect transition="in" filter="wipe(down)">
                                      <p:cBhvr>
                                        <p:cTn id="70" dur="1000"/>
                                        <p:tgtEl>
                                          <p:spTgt spid="376"/>
                                        </p:tgtEl>
                                      </p:cBhvr>
                                    </p:animEffect>
                                  </p:childTnLst>
                                </p:cTn>
                              </p:par>
                              <p:par>
                                <p:cTn id="71" presetID="22" presetClass="entr" presetSubtype="4" fill="hold" nodeType="withEffect">
                                  <p:stCondLst>
                                    <p:cond delay="2300"/>
                                  </p:stCondLst>
                                  <p:childTnLst>
                                    <p:set>
                                      <p:cBhvr>
                                        <p:cTn id="72" dur="1" fill="hold">
                                          <p:stCondLst>
                                            <p:cond delay="0"/>
                                          </p:stCondLst>
                                        </p:cTn>
                                        <p:tgtEl>
                                          <p:spTgt spid="377"/>
                                        </p:tgtEl>
                                        <p:attrNameLst>
                                          <p:attrName>style.visibility</p:attrName>
                                        </p:attrNameLst>
                                      </p:cBhvr>
                                      <p:to>
                                        <p:strVal val="visible"/>
                                      </p:to>
                                    </p:set>
                                    <p:animEffect transition="in" filter="wipe(down)">
                                      <p:cBhvr>
                                        <p:cTn id="73" dur="1000"/>
                                        <p:tgtEl>
                                          <p:spTgt spid="377"/>
                                        </p:tgtEl>
                                      </p:cBhvr>
                                    </p:animEffect>
                                  </p:childTnLst>
                                </p:cTn>
                              </p:par>
                              <p:par>
                                <p:cTn id="74" presetID="22" presetClass="entr" presetSubtype="4" fill="hold" nodeType="withEffect">
                                  <p:stCondLst>
                                    <p:cond delay="2400"/>
                                  </p:stCondLst>
                                  <p:childTnLst>
                                    <p:set>
                                      <p:cBhvr>
                                        <p:cTn id="75" dur="1" fill="hold">
                                          <p:stCondLst>
                                            <p:cond delay="0"/>
                                          </p:stCondLst>
                                        </p:cTn>
                                        <p:tgtEl>
                                          <p:spTgt spid="378"/>
                                        </p:tgtEl>
                                        <p:attrNameLst>
                                          <p:attrName>style.visibility</p:attrName>
                                        </p:attrNameLst>
                                      </p:cBhvr>
                                      <p:to>
                                        <p:strVal val="visible"/>
                                      </p:to>
                                    </p:set>
                                    <p:animEffect transition="in" filter="wipe(down)">
                                      <p:cBhvr>
                                        <p:cTn id="76" dur="1000"/>
                                        <p:tgtEl>
                                          <p:spTgt spid="378"/>
                                        </p:tgtEl>
                                      </p:cBhvr>
                                    </p:animEffect>
                                  </p:childTnLst>
                                </p:cTn>
                              </p:par>
                              <p:par>
                                <p:cTn id="77" presetID="22" presetClass="entr" presetSubtype="4" fill="hold" nodeType="withEffect">
                                  <p:stCondLst>
                                    <p:cond delay="2500"/>
                                  </p:stCondLst>
                                  <p:childTnLst>
                                    <p:set>
                                      <p:cBhvr>
                                        <p:cTn id="78" dur="1" fill="hold">
                                          <p:stCondLst>
                                            <p:cond delay="0"/>
                                          </p:stCondLst>
                                        </p:cTn>
                                        <p:tgtEl>
                                          <p:spTgt spid="379"/>
                                        </p:tgtEl>
                                        <p:attrNameLst>
                                          <p:attrName>style.visibility</p:attrName>
                                        </p:attrNameLst>
                                      </p:cBhvr>
                                      <p:to>
                                        <p:strVal val="visible"/>
                                      </p:to>
                                    </p:set>
                                    <p:animEffect transition="in" filter="wipe(down)">
                                      <p:cBhvr>
                                        <p:cTn id="79" dur="1000"/>
                                        <p:tgtEl>
                                          <p:spTgt spid="379"/>
                                        </p:tgtEl>
                                      </p:cBhvr>
                                    </p:animEffect>
                                  </p:childTnLst>
                                </p:cTn>
                              </p:par>
                              <p:par>
                                <p:cTn id="80" presetID="22" presetClass="entr" presetSubtype="4" fill="hold" nodeType="withEffect">
                                  <p:stCondLst>
                                    <p:cond delay="2600"/>
                                  </p:stCondLst>
                                  <p:childTnLst>
                                    <p:set>
                                      <p:cBhvr>
                                        <p:cTn id="81" dur="1" fill="hold">
                                          <p:stCondLst>
                                            <p:cond delay="0"/>
                                          </p:stCondLst>
                                        </p:cTn>
                                        <p:tgtEl>
                                          <p:spTgt spid="380"/>
                                        </p:tgtEl>
                                        <p:attrNameLst>
                                          <p:attrName>style.visibility</p:attrName>
                                        </p:attrNameLst>
                                      </p:cBhvr>
                                      <p:to>
                                        <p:strVal val="visible"/>
                                      </p:to>
                                    </p:set>
                                    <p:animEffect transition="in" filter="wipe(down)">
                                      <p:cBhvr>
                                        <p:cTn id="82" dur="1000"/>
                                        <p:tgtEl>
                                          <p:spTgt spid="380"/>
                                        </p:tgtEl>
                                      </p:cBhvr>
                                    </p:animEffect>
                                  </p:childTnLst>
                                </p:cTn>
                              </p:par>
                              <p:par>
                                <p:cTn id="83" presetID="22" presetClass="entr" presetSubtype="4" fill="hold" nodeType="withEffect">
                                  <p:stCondLst>
                                    <p:cond delay="2700"/>
                                  </p:stCondLst>
                                  <p:childTnLst>
                                    <p:set>
                                      <p:cBhvr>
                                        <p:cTn id="84" dur="1" fill="hold">
                                          <p:stCondLst>
                                            <p:cond delay="0"/>
                                          </p:stCondLst>
                                        </p:cTn>
                                        <p:tgtEl>
                                          <p:spTgt spid="381"/>
                                        </p:tgtEl>
                                        <p:attrNameLst>
                                          <p:attrName>style.visibility</p:attrName>
                                        </p:attrNameLst>
                                      </p:cBhvr>
                                      <p:to>
                                        <p:strVal val="visible"/>
                                      </p:to>
                                    </p:set>
                                    <p:animEffect transition="in" filter="wipe(down)">
                                      <p:cBhvr>
                                        <p:cTn id="85" dur="1000"/>
                                        <p:tgtEl>
                                          <p:spTgt spid="381"/>
                                        </p:tgtEl>
                                      </p:cBhvr>
                                    </p:animEffect>
                                  </p:childTnLst>
                                </p:cTn>
                              </p:par>
                              <p:par>
                                <p:cTn id="86" presetID="22" presetClass="entr" presetSubtype="4" fill="hold" nodeType="withEffect">
                                  <p:stCondLst>
                                    <p:cond delay="2800"/>
                                  </p:stCondLst>
                                  <p:childTnLst>
                                    <p:set>
                                      <p:cBhvr>
                                        <p:cTn id="87" dur="1" fill="hold">
                                          <p:stCondLst>
                                            <p:cond delay="0"/>
                                          </p:stCondLst>
                                        </p:cTn>
                                        <p:tgtEl>
                                          <p:spTgt spid="3"/>
                                        </p:tgtEl>
                                        <p:attrNameLst>
                                          <p:attrName>style.visibility</p:attrName>
                                        </p:attrNameLst>
                                      </p:cBhvr>
                                      <p:to>
                                        <p:strVal val="visible"/>
                                      </p:to>
                                    </p:set>
                                    <p:animEffect transition="in" filter="wipe(down)">
                                      <p:cBhvr>
                                        <p:cTn id="88"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rostokąt 2">
            <a:extLst>
              <a:ext uri="{FF2B5EF4-FFF2-40B4-BE49-F238E27FC236}">
                <a16:creationId xmlns:a16="http://schemas.microsoft.com/office/drawing/2014/main" id="{78CDF70B-FC92-D3C7-C571-7DD86D25DC84}"/>
              </a:ext>
            </a:extLst>
          </p:cNvPr>
          <p:cNvSpPr/>
          <p:nvPr/>
        </p:nvSpPr>
        <p:spPr>
          <a:xfrm>
            <a:off x="-396" y="6299671"/>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wyniki badania opinii publicznej „Barometr Warszawski” z lat 2017-2024</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sp>
        <p:nvSpPr>
          <p:cNvPr id="4" name="Prostokąt 3">
            <a:extLst>
              <a:ext uri="{FF2B5EF4-FFF2-40B4-BE49-F238E27FC236}">
                <a16:creationId xmlns:a16="http://schemas.microsoft.com/office/drawing/2014/main" id="{EE22C74D-7862-FF9B-DFF4-970CF61A3B2B}"/>
              </a:ext>
            </a:extLst>
          </p:cNvPr>
          <p:cNvSpPr/>
          <p:nvPr/>
        </p:nvSpPr>
        <p:spPr>
          <a:xfrm>
            <a:off x="360586" y="359792"/>
            <a:ext cx="719138" cy="7200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nchorCtr="0"/>
          <a:lstStyle/>
          <a:p>
            <a:r>
              <a:rPr lang="pl-PL" sz="2400" dirty="0">
                <a:solidFill>
                  <a:schemeClr val="bg1"/>
                </a:solidFill>
                <a:latin typeface="Arial Black" panose="020B0A04020102020204" pitchFamily="34" charset="0"/>
              </a:rPr>
              <a:t>Jak często korzystasz z komunikacji miejskiej?</a:t>
            </a:r>
          </a:p>
          <a:p>
            <a:r>
              <a:rPr lang="pl-PL" sz="1600" dirty="0">
                <a:solidFill>
                  <a:srgbClr val="666666"/>
                </a:solidFill>
                <a:latin typeface="Arial" panose="020B0604020202020204" pitchFamily="34" charset="0"/>
                <a:cs typeface="Arial" panose="020B0604020202020204" pitchFamily="34" charset="0"/>
              </a:rPr>
              <a:t>[dane w procentach]</a:t>
            </a:r>
          </a:p>
        </p:txBody>
      </p:sp>
      <p:sp>
        <p:nvSpPr>
          <p:cNvPr id="5" name="Prostokąt 4">
            <a:extLst>
              <a:ext uri="{FF2B5EF4-FFF2-40B4-BE49-F238E27FC236}">
                <a16:creationId xmlns:a16="http://schemas.microsoft.com/office/drawing/2014/main" id="{2D10B0CF-CC1D-EADA-DA65-C23DF3CA039D}"/>
              </a:ext>
            </a:extLst>
          </p:cNvPr>
          <p:cNvSpPr/>
          <p:nvPr/>
        </p:nvSpPr>
        <p:spPr>
          <a:xfrm>
            <a:off x="3059944" y="3096071"/>
            <a:ext cx="720000" cy="1764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b="1" dirty="0">
                <a:ln w="3175">
                  <a:noFill/>
                </a:ln>
                <a:solidFill>
                  <a:srgbClr val="006EDC"/>
                </a:solidFill>
                <a:latin typeface="Arial Black" panose="020B0A04020102020204" pitchFamily="34" charset="0"/>
                <a:ea typeface="Segoe UI Black" panose="020B0A02040204020203" pitchFamily="34" charset="0"/>
                <a:cs typeface="Arial" panose="020B0604020202020204" pitchFamily="34" charset="0"/>
              </a:rPr>
              <a:t>codziennie lub prawie codziennie</a:t>
            </a:r>
          </a:p>
        </p:txBody>
      </p:sp>
      <p:sp>
        <p:nvSpPr>
          <p:cNvPr id="9" name="Prostokąt 8">
            <a:extLst>
              <a:ext uri="{FF2B5EF4-FFF2-40B4-BE49-F238E27FC236}">
                <a16:creationId xmlns:a16="http://schemas.microsoft.com/office/drawing/2014/main" id="{0DD9F494-6C1E-BE90-F418-797C9AE7A4C0}"/>
              </a:ext>
            </a:extLst>
          </p:cNvPr>
          <p:cNvSpPr/>
          <p:nvPr/>
        </p:nvSpPr>
        <p:spPr>
          <a:xfrm>
            <a:off x="3059944" y="2375991"/>
            <a:ext cx="720000"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b="1" dirty="0">
                <a:ln w="3175">
                  <a:noFill/>
                </a:ln>
                <a:solidFill>
                  <a:srgbClr val="AAD2FF"/>
                </a:solidFill>
                <a:latin typeface="Arial Black" panose="020B0A04020102020204" pitchFamily="34" charset="0"/>
                <a:ea typeface="Segoe UI Black" panose="020B0A02040204020203" pitchFamily="34" charset="0"/>
                <a:cs typeface="Arial" panose="020B0604020202020204" pitchFamily="34" charset="0"/>
              </a:rPr>
              <a:t>przynajmniej raz w tygodniu</a:t>
            </a:r>
          </a:p>
        </p:txBody>
      </p:sp>
      <p:grpSp>
        <p:nvGrpSpPr>
          <p:cNvPr id="10" name="Grupa 9">
            <a:extLst>
              <a:ext uri="{FF2B5EF4-FFF2-40B4-BE49-F238E27FC236}">
                <a16:creationId xmlns:a16="http://schemas.microsoft.com/office/drawing/2014/main" id="{64350507-84A3-2484-9479-D147BEBB50A6}"/>
              </a:ext>
            </a:extLst>
          </p:cNvPr>
          <p:cNvGrpSpPr/>
          <p:nvPr/>
        </p:nvGrpSpPr>
        <p:grpSpPr>
          <a:xfrm>
            <a:off x="3779624" y="1295919"/>
            <a:ext cx="360000" cy="3924354"/>
            <a:chOff x="1439724" y="1115925"/>
            <a:chExt cx="360000" cy="3924354"/>
          </a:xfrm>
        </p:grpSpPr>
        <p:sp>
          <p:nvSpPr>
            <p:cNvPr id="11" name="Prostokąt 10">
              <a:extLst>
                <a:ext uri="{FF2B5EF4-FFF2-40B4-BE49-F238E27FC236}">
                  <a16:creationId xmlns:a16="http://schemas.microsoft.com/office/drawing/2014/main" id="{355BDA14-911A-DD2D-9764-E4EC64C26E32}"/>
                </a:ext>
              </a:extLst>
            </p:cNvPr>
            <p:cNvSpPr/>
            <p:nvPr/>
          </p:nvSpPr>
          <p:spPr>
            <a:xfrm rot="16200000">
              <a:off x="737728" y="3654273"/>
              <a:ext cx="176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49</a:t>
              </a:r>
            </a:p>
          </p:txBody>
        </p:sp>
        <p:sp>
          <p:nvSpPr>
            <p:cNvPr id="12" name="Prostokąt 11">
              <a:extLst>
                <a:ext uri="{FF2B5EF4-FFF2-40B4-BE49-F238E27FC236}">
                  <a16:creationId xmlns:a16="http://schemas.microsoft.com/office/drawing/2014/main" id="{9554F7C8-B65D-7928-0240-1EDD0B729EEA}"/>
                </a:ext>
              </a:extLst>
            </p:cNvPr>
            <p:cNvSpPr/>
            <p:nvPr/>
          </p:nvSpPr>
          <p:spPr>
            <a:xfrm rot="16200000">
              <a:off x="1259760" y="2412077"/>
              <a:ext cx="720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20</a:t>
              </a:r>
            </a:p>
          </p:txBody>
        </p:sp>
        <p:sp>
          <p:nvSpPr>
            <p:cNvPr id="16" name="Prostokąt 15">
              <a:extLst>
                <a:ext uri="{FF2B5EF4-FFF2-40B4-BE49-F238E27FC236}">
                  <a16:creationId xmlns:a16="http://schemas.microsoft.com/office/drawing/2014/main" id="{E5519C60-4673-81DC-3147-1EECA3D6463A}"/>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czerwiec 2017</a:t>
              </a:r>
            </a:p>
          </p:txBody>
        </p:sp>
        <p:sp>
          <p:nvSpPr>
            <p:cNvPr id="22" name="Prostokąt 21">
              <a:extLst>
                <a:ext uri="{FF2B5EF4-FFF2-40B4-BE49-F238E27FC236}">
                  <a16:creationId xmlns:a16="http://schemas.microsoft.com/office/drawing/2014/main" id="{1F901384-109D-00B1-8694-871449001C27}"/>
                </a:ext>
              </a:extLst>
            </p:cNvPr>
            <p:cNvSpPr/>
            <p:nvPr/>
          </p:nvSpPr>
          <p:spPr>
            <a:xfrm rot="16200000">
              <a:off x="1457728" y="1889997"/>
              <a:ext cx="324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9</a:t>
              </a:r>
            </a:p>
          </p:txBody>
        </p:sp>
        <p:sp>
          <p:nvSpPr>
            <p:cNvPr id="23" name="Prostokąt 22">
              <a:extLst>
                <a:ext uri="{FF2B5EF4-FFF2-40B4-BE49-F238E27FC236}">
                  <a16:creationId xmlns:a16="http://schemas.microsoft.com/office/drawing/2014/main" id="{95223051-1868-E4F4-4837-F5DF5DC78DA6}"/>
                </a:ext>
              </a:extLst>
            </p:cNvPr>
            <p:cNvSpPr/>
            <p:nvPr/>
          </p:nvSpPr>
          <p:spPr>
            <a:xfrm rot="16200000">
              <a:off x="1457728" y="1565961"/>
              <a:ext cx="324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9</a:t>
              </a:r>
            </a:p>
          </p:txBody>
        </p:sp>
        <p:sp>
          <p:nvSpPr>
            <p:cNvPr id="24" name="Prostokąt 23">
              <a:extLst>
                <a:ext uri="{FF2B5EF4-FFF2-40B4-BE49-F238E27FC236}">
                  <a16:creationId xmlns:a16="http://schemas.microsoft.com/office/drawing/2014/main" id="{F02B0744-A53B-9DD8-E56C-D90C0EBA92F4}"/>
                </a:ext>
              </a:extLst>
            </p:cNvPr>
            <p:cNvSpPr/>
            <p:nvPr/>
          </p:nvSpPr>
          <p:spPr>
            <a:xfrm rot="16200000">
              <a:off x="1403728" y="1187925"/>
              <a:ext cx="432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12</a:t>
              </a:r>
            </a:p>
          </p:txBody>
        </p:sp>
      </p:grpSp>
      <p:sp>
        <p:nvSpPr>
          <p:cNvPr id="25" name="Prostokąt 24">
            <a:extLst>
              <a:ext uri="{FF2B5EF4-FFF2-40B4-BE49-F238E27FC236}">
                <a16:creationId xmlns:a16="http://schemas.microsoft.com/office/drawing/2014/main" id="{66254075-A5B6-D347-DCE5-B461D5C03CCB}"/>
              </a:ext>
            </a:extLst>
          </p:cNvPr>
          <p:cNvSpPr/>
          <p:nvPr/>
        </p:nvSpPr>
        <p:spPr>
          <a:xfrm>
            <a:off x="3059944" y="2051955"/>
            <a:ext cx="720000" cy="3240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b="1" dirty="0">
                <a:ln w="3175">
                  <a:noFill/>
                </a:ln>
                <a:solidFill>
                  <a:srgbClr val="FFEB6E"/>
                </a:solidFill>
                <a:latin typeface="Arial Black" panose="020B0A04020102020204" pitchFamily="34" charset="0"/>
                <a:ea typeface="Segoe UI Black" panose="020B0A02040204020203" pitchFamily="34" charset="0"/>
                <a:cs typeface="Arial" panose="020B0604020202020204" pitchFamily="34" charset="0"/>
              </a:rPr>
              <a:t>mniej niż raz w tygodniu</a:t>
            </a:r>
          </a:p>
        </p:txBody>
      </p:sp>
      <p:sp>
        <p:nvSpPr>
          <p:cNvPr id="26" name="Prostokąt 25">
            <a:extLst>
              <a:ext uri="{FF2B5EF4-FFF2-40B4-BE49-F238E27FC236}">
                <a16:creationId xmlns:a16="http://schemas.microsoft.com/office/drawing/2014/main" id="{CCCA0BA8-14D8-8603-578E-4FFFE0EDD0CF}"/>
              </a:ext>
            </a:extLst>
          </p:cNvPr>
          <p:cNvSpPr/>
          <p:nvPr/>
        </p:nvSpPr>
        <p:spPr>
          <a:xfrm>
            <a:off x="3059944" y="1727919"/>
            <a:ext cx="720000" cy="3240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b="1" dirty="0">
                <a:ln w="3175">
                  <a:noFill/>
                </a:ln>
                <a:solidFill>
                  <a:srgbClr val="E6BEC8"/>
                </a:solidFill>
                <a:latin typeface="Arial Black" panose="020B0A04020102020204" pitchFamily="34" charset="0"/>
                <a:ea typeface="Segoe UI Black" panose="020B0A02040204020203" pitchFamily="34" charset="0"/>
                <a:cs typeface="Arial" panose="020B0604020202020204" pitchFamily="34" charset="0"/>
              </a:rPr>
              <a:t>mniej niż raz w miesiącu</a:t>
            </a:r>
          </a:p>
        </p:txBody>
      </p:sp>
      <p:sp>
        <p:nvSpPr>
          <p:cNvPr id="27" name="Prostokąt 26">
            <a:extLst>
              <a:ext uri="{FF2B5EF4-FFF2-40B4-BE49-F238E27FC236}">
                <a16:creationId xmlns:a16="http://schemas.microsoft.com/office/drawing/2014/main" id="{C7D8329D-B1EB-7BC0-3F4C-42EE3C3231B0}"/>
              </a:ext>
            </a:extLst>
          </p:cNvPr>
          <p:cNvSpPr/>
          <p:nvPr/>
        </p:nvSpPr>
        <p:spPr>
          <a:xfrm>
            <a:off x="3059944" y="1295871"/>
            <a:ext cx="72000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b="1" dirty="0">
                <a:ln w="3175">
                  <a:noFill/>
                </a:ln>
                <a:solidFill>
                  <a:srgbClr val="C8E182"/>
                </a:solidFill>
                <a:latin typeface="Arial Black" panose="020B0A04020102020204" pitchFamily="34" charset="0"/>
                <a:ea typeface="Segoe UI Black" panose="020B0A02040204020203" pitchFamily="34" charset="0"/>
                <a:cs typeface="Arial" panose="020B0604020202020204" pitchFamily="34" charset="0"/>
              </a:rPr>
              <a:t>wcale nie korzystam</a:t>
            </a:r>
          </a:p>
        </p:txBody>
      </p:sp>
      <p:grpSp>
        <p:nvGrpSpPr>
          <p:cNvPr id="28" name="Grupa 27">
            <a:extLst>
              <a:ext uri="{FF2B5EF4-FFF2-40B4-BE49-F238E27FC236}">
                <a16:creationId xmlns:a16="http://schemas.microsoft.com/office/drawing/2014/main" id="{214D9FA5-9503-14C1-4C67-0EE6B5B9A818}"/>
              </a:ext>
            </a:extLst>
          </p:cNvPr>
          <p:cNvGrpSpPr/>
          <p:nvPr/>
        </p:nvGrpSpPr>
        <p:grpSpPr>
          <a:xfrm>
            <a:off x="4139664" y="1295899"/>
            <a:ext cx="360000" cy="3924374"/>
            <a:chOff x="1439724" y="1115905"/>
            <a:chExt cx="360000" cy="3924374"/>
          </a:xfrm>
        </p:grpSpPr>
        <p:sp>
          <p:nvSpPr>
            <p:cNvPr id="29" name="Prostokąt 28">
              <a:extLst>
                <a:ext uri="{FF2B5EF4-FFF2-40B4-BE49-F238E27FC236}">
                  <a16:creationId xmlns:a16="http://schemas.microsoft.com/office/drawing/2014/main" id="{583EF54A-48A2-0324-BDC8-04D4B949CBD9}"/>
                </a:ext>
              </a:extLst>
            </p:cNvPr>
            <p:cNvSpPr/>
            <p:nvPr/>
          </p:nvSpPr>
          <p:spPr>
            <a:xfrm rot="16200000">
              <a:off x="665728" y="3582273"/>
              <a:ext cx="190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53</a:t>
              </a:r>
            </a:p>
          </p:txBody>
        </p:sp>
        <p:sp>
          <p:nvSpPr>
            <p:cNvPr id="30" name="Prostokąt 29">
              <a:extLst>
                <a:ext uri="{FF2B5EF4-FFF2-40B4-BE49-F238E27FC236}">
                  <a16:creationId xmlns:a16="http://schemas.microsoft.com/office/drawing/2014/main" id="{20BFAF7C-63A1-B531-440F-42BDE3E9FF1A}"/>
                </a:ext>
              </a:extLst>
            </p:cNvPr>
            <p:cNvSpPr/>
            <p:nvPr/>
          </p:nvSpPr>
          <p:spPr>
            <a:xfrm rot="16200000">
              <a:off x="1367760" y="2376061"/>
              <a:ext cx="504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14</a:t>
              </a:r>
            </a:p>
          </p:txBody>
        </p:sp>
        <p:sp>
          <p:nvSpPr>
            <p:cNvPr id="31" name="Prostokąt 30">
              <a:extLst>
                <a:ext uri="{FF2B5EF4-FFF2-40B4-BE49-F238E27FC236}">
                  <a16:creationId xmlns:a16="http://schemas.microsoft.com/office/drawing/2014/main" id="{9C6D6938-9A09-7C58-0DE5-0707B91EDAD6}"/>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listopad 2017</a:t>
              </a:r>
            </a:p>
          </p:txBody>
        </p:sp>
        <p:sp>
          <p:nvSpPr>
            <p:cNvPr id="32" name="Prostokąt 31">
              <a:extLst>
                <a:ext uri="{FF2B5EF4-FFF2-40B4-BE49-F238E27FC236}">
                  <a16:creationId xmlns:a16="http://schemas.microsoft.com/office/drawing/2014/main" id="{E5FCB882-6AEE-E667-ED71-E555DA99FF18}"/>
                </a:ext>
              </a:extLst>
            </p:cNvPr>
            <p:cNvSpPr/>
            <p:nvPr/>
          </p:nvSpPr>
          <p:spPr>
            <a:xfrm rot="16200000">
              <a:off x="1403728" y="1908005"/>
              <a:ext cx="432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12</a:t>
              </a:r>
            </a:p>
          </p:txBody>
        </p:sp>
        <p:sp>
          <p:nvSpPr>
            <p:cNvPr id="33" name="Prostokąt 32">
              <a:extLst>
                <a:ext uri="{FF2B5EF4-FFF2-40B4-BE49-F238E27FC236}">
                  <a16:creationId xmlns:a16="http://schemas.microsoft.com/office/drawing/2014/main" id="{6BD39501-933F-07A0-ACAA-B1148EBF3398}"/>
                </a:ext>
              </a:extLst>
            </p:cNvPr>
            <p:cNvSpPr/>
            <p:nvPr/>
          </p:nvSpPr>
          <p:spPr>
            <a:xfrm rot="16200000">
              <a:off x="1385728" y="1457957"/>
              <a:ext cx="468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13</a:t>
              </a:r>
            </a:p>
          </p:txBody>
        </p:sp>
        <p:sp>
          <p:nvSpPr>
            <p:cNvPr id="34" name="Prostokąt 33">
              <a:extLst>
                <a:ext uri="{FF2B5EF4-FFF2-40B4-BE49-F238E27FC236}">
                  <a16:creationId xmlns:a16="http://schemas.microsoft.com/office/drawing/2014/main" id="{A4FFA211-7018-8583-5BCE-B1C0A6382C99}"/>
                </a:ext>
              </a:extLst>
            </p:cNvPr>
            <p:cNvSpPr/>
            <p:nvPr/>
          </p:nvSpPr>
          <p:spPr>
            <a:xfrm rot="16200000">
              <a:off x="1493728" y="1097905"/>
              <a:ext cx="252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7</a:t>
              </a:r>
            </a:p>
          </p:txBody>
        </p:sp>
      </p:grpSp>
      <p:grpSp>
        <p:nvGrpSpPr>
          <p:cNvPr id="35" name="Grupa 34">
            <a:extLst>
              <a:ext uri="{FF2B5EF4-FFF2-40B4-BE49-F238E27FC236}">
                <a16:creationId xmlns:a16="http://schemas.microsoft.com/office/drawing/2014/main" id="{11D411FA-BD2F-2A41-FCB4-E5CFC120A7AA}"/>
              </a:ext>
            </a:extLst>
          </p:cNvPr>
          <p:cNvGrpSpPr/>
          <p:nvPr/>
        </p:nvGrpSpPr>
        <p:grpSpPr>
          <a:xfrm>
            <a:off x="4499744" y="1259915"/>
            <a:ext cx="360000" cy="3960310"/>
            <a:chOff x="1439724" y="1079969"/>
            <a:chExt cx="360000" cy="3960310"/>
          </a:xfrm>
        </p:grpSpPr>
        <p:sp>
          <p:nvSpPr>
            <p:cNvPr id="36" name="Prostokąt 35">
              <a:extLst>
                <a:ext uri="{FF2B5EF4-FFF2-40B4-BE49-F238E27FC236}">
                  <a16:creationId xmlns:a16="http://schemas.microsoft.com/office/drawing/2014/main" id="{71FE4584-95E8-069C-9E57-7C3AE6EDF9B6}"/>
                </a:ext>
              </a:extLst>
            </p:cNvPr>
            <p:cNvSpPr/>
            <p:nvPr/>
          </p:nvSpPr>
          <p:spPr>
            <a:xfrm rot="16200000">
              <a:off x="737728" y="3654273"/>
              <a:ext cx="176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49</a:t>
              </a:r>
            </a:p>
          </p:txBody>
        </p:sp>
        <p:sp>
          <p:nvSpPr>
            <p:cNvPr id="37" name="Prostokąt 36">
              <a:extLst>
                <a:ext uri="{FF2B5EF4-FFF2-40B4-BE49-F238E27FC236}">
                  <a16:creationId xmlns:a16="http://schemas.microsoft.com/office/drawing/2014/main" id="{9ADC9D1C-0084-1177-F213-B7688A59B46E}"/>
                </a:ext>
              </a:extLst>
            </p:cNvPr>
            <p:cNvSpPr/>
            <p:nvPr/>
          </p:nvSpPr>
          <p:spPr>
            <a:xfrm rot="16200000">
              <a:off x="1277760" y="2430125"/>
              <a:ext cx="684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19</a:t>
              </a:r>
            </a:p>
          </p:txBody>
        </p:sp>
        <p:sp>
          <p:nvSpPr>
            <p:cNvPr id="38" name="Prostokąt 37">
              <a:extLst>
                <a:ext uri="{FF2B5EF4-FFF2-40B4-BE49-F238E27FC236}">
                  <a16:creationId xmlns:a16="http://schemas.microsoft.com/office/drawing/2014/main" id="{9524B1A9-16F3-86D6-DC53-F1F0E160AF9F}"/>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czerwiec 2018</a:t>
              </a:r>
            </a:p>
          </p:txBody>
        </p:sp>
        <p:sp>
          <p:nvSpPr>
            <p:cNvPr id="39" name="Prostokąt 38">
              <a:extLst>
                <a:ext uri="{FF2B5EF4-FFF2-40B4-BE49-F238E27FC236}">
                  <a16:creationId xmlns:a16="http://schemas.microsoft.com/office/drawing/2014/main" id="{C92A9124-B13A-82A6-41EE-EDA7E9E07D60}"/>
                </a:ext>
              </a:extLst>
            </p:cNvPr>
            <p:cNvSpPr/>
            <p:nvPr/>
          </p:nvSpPr>
          <p:spPr>
            <a:xfrm rot="16200000">
              <a:off x="1386008" y="1854049"/>
              <a:ext cx="468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13</a:t>
              </a:r>
            </a:p>
          </p:txBody>
        </p:sp>
        <p:sp>
          <p:nvSpPr>
            <p:cNvPr id="40" name="Prostokąt 39">
              <a:extLst>
                <a:ext uri="{FF2B5EF4-FFF2-40B4-BE49-F238E27FC236}">
                  <a16:creationId xmlns:a16="http://schemas.microsoft.com/office/drawing/2014/main" id="{B4F09F3F-1F0F-F000-C959-CDA1D209BF45}"/>
                </a:ext>
              </a:extLst>
            </p:cNvPr>
            <p:cNvSpPr/>
            <p:nvPr/>
          </p:nvSpPr>
          <p:spPr>
            <a:xfrm rot="16200000">
              <a:off x="1493728" y="1493997"/>
              <a:ext cx="252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7</a:t>
              </a:r>
            </a:p>
          </p:txBody>
        </p:sp>
        <p:sp>
          <p:nvSpPr>
            <p:cNvPr id="41" name="Prostokąt 40">
              <a:extLst>
                <a:ext uri="{FF2B5EF4-FFF2-40B4-BE49-F238E27FC236}">
                  <a16:creationId xmlns:a16="http://schemas.microsoft.com/office/drawing/2014/main" id="{A67000BE-B647-8F34-9B8B-D15E4B279577}"/>
                </a:ext>
              </a:extLst>
            </p:cNvPr>
            <p:cNvSpPr/>
            <p:nvPr/>
          </p:nvSpPr>
          <p:spPr>
            <a:xfrm rot="16200000">
              <a:off x="1403728" y="1151969"/>
              <a:ext cx="432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12</a:t>
              </a:r>
            </a:p>
          </p:txBody>
        </p:sp>
      </p:grpSp>
      <p:grpSp>
        <p:nvGrpSpPr>
          <p:cNvPr id="42" name="Grupa 41">
            <a:extLst>
              <a:ext uri="{FF2B5EF4-FFF2-40B4-BE49-F238E27FC236}">
                <a16:creationId xmlns:a16="http://schemas.microsoft.com/office/drawing/2014/main" id="{F8639824-24E5-608A-C1AF-A1B75985B3C0}"/>
              </a:ext>
            </a:extLst>
          </p:cNvPr>
          <p:cNvGrpSpPr/>
          <p:nvPr/>
        </p:nvGrpSpPr>
        <p:grpSpPr>
          <a:xfrm>
            <a:off x="4859824" y="1259911"/>
            <a:ext cx="360000" cy="3960266"/>
            <a:chOff x="1439724" y="1080013"/>
            <a:chExt cx="360000" cy="3960266"/>
          </a:xfrm>
        </p:grpSpPr>
        <p:sp>
          <p:nvSpPr>
            <p:cNvPr id="43" name="Prostokąt 42">
              <a:extLst>
                <a:ext uri="{FF2B5EF4-FFF2-40B4-BE49-F238E27FC236}">
                  <a16:creationId xmlns:a16="http://schemas.microsoft.com/office/drawing/2014/main" id="{24299DD9-E942-C335-1A88-866D94C33794}"/>
                </a:ext>
              </a:extLst>
            </p:cNvPr>
            <p:cNvSpPr/>
            <p:nvPr/>
          </p:nvSpPr>
          <p:spPr>
            <a:xfrm rot="16200000">
              <a:off x="701728" y="3618273"/>
              <a:ext cx="1836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51</a:t>
              </a:r>
            </a:p>
          </p:txBody>
        </p:sp>
        <p:sp>
          <p:nvSpPr>
            <p:cNvPr id="44" name="Prostokąt 43">
              <a:extLst>
                <a:ext uri="{FF2B5EF4-FFF2-40B4-BE49-F238E27FC236}">
                  <a16:creationId xmlns:a16="http://schemas.microsoft.com/office/drawing/2014/main" id="{98071244-24BD-C478-C1C1-CCE0A35F33E4}"/>
                </a:ext>
              </a:extLst>
            </p:cNvPr>
            <p:cNvSpPr/>
            <p:nvPr/>
          </p:nvSpPr>
          <p:spPr>
            <a:xfrm rot="16200000">
              <a:off x="1259760" y="2340165"/>
              <a:ext cx="720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20</a:t>
              </a:r>
            </a:p>
          </p:txBody>
        </p:sp>
        <p:sp>
          <p:nvSpPr>
            <p:cNvPr id="45" name="Prostokąt 44">
              <a:extLst>
                <a:ext uri="{FF2B5EF4-FFF2-40B4-BE49-F238E27FC236}">
                  <a16:creationId xmlns:a16="http://schemas.microsoft.com/office/drawing/2014/main" id="{2A465E60-68A3-12F4-57ED-B71A6F379051}"/>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listopad 2018</a:t>
              </a:r>
            </a:p>
          </p:txBody>
        </p:sp>
        <p:sp>
          <p:nvSpPr>
            <p:cNvPr id="46" name="Prostokąt 45">
              <a:extLst>
                <a:ext uri="{FF2B5EF4-FFF2-40B4-BE49-F238E27FC236}">
                  <a16:creationId xmlns:a16="http://schemas.microsoft.com/office/drawing/2014/main" id="{14D04514-A9AE-3083-8631-85A9298574B2}"/>
                </a:ext>
              </a:extLst>
            </p:cNvPr>
            <p:cNvSpPr/>
            <p:nvPr/>
          </p:nvSpPr>
          <p:spPr>
            <a:xfrm rot="16200000">
              <a:off x="1421728" y="1782085"/>
              <a:ext cx="396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11</a:t>
              </a:r>
            </a:p>
          </p:txBody>
        </p:sp>
        <p:sp>
          <p:nvSpPr>
            <p:cNvPr id="47" name="Prostokąt 46">
              <a:extLst>
                <a:ext uri="{FF2B5EF4-FFF2-40B4-BE49-F238E27FC236}">
                  <a16:creationId xmlns:a16="http://schemas.microsoft.com/office/drawing/2014/main" id="{22BCADA3-E4D8-1652-96D2-716713837B35}"/>
                </a:ext>
              </a:extLst>
            </p:cNvPr>
            <p:cNvSpPr/>
            <p:nvPr/>
          </p:nvSpPr>
          <p:spPr>
            <a:xfrm rot="16200000">
              <a:off x="1493728" y="1458041"/>
              <a:ext cx="252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7</a:t>
              </a:r>
            </a:p>
          </p:txBody>
        </p:sp>
        <p:sp>
          <p:nvSpPr>
            <p:cNvPr id="48" name="Prostokąt 47">
              <a:extLst>
                <a:ext uri="{FF2B5EF4-FFF2-40B4-BE49-F238E27FC236}">
                  <a16:creationId xmlns:a16="http://schemas.microsoft.com/office/drawing/2014/main" id="{96110CF2-670B-2E32-0C17-CFCF9D08294E}"/>
                </a:ext>
              </a:extLst>
            </p:cNvPr>
            <p:cNvSpPr/>
            <p:nvPr/>
          </p:nvSpPr>
          <p:spPr>
            <a:xfrm rot="16200000">
              <a:off x="1421728" y="1134013"/>
              <a:ext cx="396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11</a:t>
              </a:r>
            </a:p>
          </p:txBody>
        </p:sp>
      </p:grpSp>
      <p:grpSp>
        <p:nvGrpSpPr>
          <p:cNvPr id="49" name="Grupa 48">
            <a:extLst>
              <a:ext uri="{FF2B5EF4-FFF2-40B4-BE49-F238E27FC236}">
                <a16:creationId xmlns:a16="http://schemas.microsoft.com/office/drawing/2014/main" id="{01582638-DDD7-3058-599E-2E89B18820DB}"/>
              </a:ext>
            </a:extLst>
          </p:cNvPr>
          <p:cNvGrpSpPr/>
          <p:nvPr/>
        </p:nvGrpSpPr>
        <p:grpSpPr>
          <a:xfrm>
            <a:off x="5219904" y="1259899"/>
            <a:ext cx="360000" cy="3960408"/>
            <a:chOff x="1439724" y="1079871"/>
            <a:chExt cx="360000" cy="3960408"/>
          </a:xfrm>
        </p:grpSpPr>
        <p:sp>
          <p:nvSpPr>
            <p:cNvPr id="50" name="Prostokąt 49">
              <a:extLst>
                <a:ext uri="{FF2B5EF4-FFF2-40B4-BE49-F238E27FC236}">
                  <a16:creationId xmlns:a16="http://schemas.microsoft.com/office/drawing/2014/main" id="{3B92C5C8-3EAD-3372-1ABC-79F84E241707}"/>
                </a:ext>
              </a:extLst>
            </p:cNvPr>
            <p:cNvSpPr/>
            <p:nvPr/>
          </p:nvSpPr>
          <p:spPr>
            <a:xfrm rot="16200000">
              <a:off x="683728" y="3600273"/>
              <a:ext cx="187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52</a:t>
              </a:r>
            </a:p>
          </p:txBody>
        </p:sp>
        <p:sp>
          <p:nvSpPr>
            <p:cNvPr id="51" name="Prostokąt 50">
              <a:extLst>
                <a:ext uri="{FF2B5EF4-FFF2-40B4-BE49-F238E27FC236}">
                  <a16:creationId xmlns:a16="http://schemas.microsoft.com/office/drawing/2014/main" id="{F3547C9D-3CEA-85FA-62B4-23213A83B4DA}"/>
                </a:ext>
              </a:extLst>
            </p:cNvPr>
            <p:cNvSpPr/>
            <p:nvPr/>
          </p:nvSpPr>
          <p:spPr>
            <a:xfrm rot="16200000">
              <a:off x="1277760" y="2322031"/>
              <a:ext cx="684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19</a:t>
              </a:r>
            </a:p>
          </p:txBody>
        </p:sp>
        <p:sp>
          <p:nvSpPr>
            <p:cNvPr id="52" name="Prostokąt 51">
              <a:extLst>
                <a:ext uri="{FF2B5EF4-FFF2-40B4-BE49-F238E27FC236}">
                  <a16:creationId xmlns:a16="http://schemas.microsoft.com/office/drawing/2014/main" id="{242815C0-D1F8-B1DC-28BE-B182E66C6BCE}"/>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czerwiec 2019</a:t>
              </a:r>
            </a:p>
          </p:txBody>
        </p:sp>
        <p:sp>
          <p:nvSpPr>
            <p:cNvPr id="53" name="Prostokąt 52">
              <a:extLst>
                <a:ext uri="{FF2B5EF4-FFF2-40B4-BE49-F238E27FC236}">
                  <a16:creationId xmlns:a16="http://schemas.microsoft.com/office/drawing/2014/main" id="{D5768D48-5F46-8988-87A6-A988A8279546}"/>
                </a:ext>
              </a:extLst>
            </p:cNvPr>
            <p:cNvSpPr/>
            <p:nvPr/>
          </p:nvSpPr>
          <p:spPr>
            <a:xfrm rot="16200000">
              <a:off x="1403728" y="1763955"/>
              <a:ext cx="432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12</a:t>
              </a:r>
            </a:p>
          </p:txBody>
        </p:sp>
        <p:sp>
          <p:nvSpPr>
            <p:cNvPr id="54" name="Prostokąt 53">
              <a:extLst>
                <a:ext uri="{FF2B5EF4-FFF2-40B4-BE49-F238E27FC236}">
                  <a16:creationId xmlns:a16="http://schemas.microsoft.com/office/drawing/2014/main" id="{2E43907F-B702-D09C-6B74-D20EA560007F}"/>
                </a:ext>
              </a:extLst>
            </p:cNvPr>
            <p:cNvSpPr/>
            <p:nvPr/>
          </p:nvSpPr>
          <p:spPr>
            <a:xfrm rot="16200000">
              <a:off x="1457728" y="1385907"/>
              <a:ext cx="324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9</a:t>
              </a:r>
            </a:p>
          </p:txBody>
        </p:sp>
        <p:sp>
          <p:nvSpPr>
            <p:cNvPr id="55" name="Prostokąt 54">
              <a:extLst>
                <a:ext uri="{FF2B5EF4-FFF2-40B4-BE49-F238E27FC236}">
                  <a16:creationId xmlns:a16="http://schemas.microsoft.com/office/drawing/2014/main" id="{0B39508F-08DA-C791-D616-80B269EFA1DA}"/>
                </a:ext>
              </a:extLst>
            </p:cNvPr>
            <p:cNvSpPr/>
            <p:nvPr/>
          </p:nvSpPr>
          <p:spPr>
            <a:xfrm rot="16200000">
              <a:off x="1475728" y="1079871"/>
              <a:ext cx="288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8</a:t>
              </a:r>
            </a:p>
          </p:txBody>
        </p:sp>
      </p:grpSp>
      <p:grpSp>
        <p:nvGrpSpPr>
          <p:cNvPr id="56" name="Grupa 55">
            <a:extLst>
              <a:ext uri="{FF2B5EF4-FFF2-40B4-BE49-F238E27FC236}">
                <a16:creationId xmlns:a16="http://schemas.microsoft.com/office/drawing/2014/main" id="{9214982C-3827-6D22-D9E0-DA8B49D3AF79}"/>
              </a:ext>
            </a:extLst>
          </p:cNvPr>
          <p:cNvGrpSpPr/>
          <p:nvPr/>
        </p:nvGrpSpPr>
        <p:grpSpPr>
          <a:xfrm>
            <a:off x="5579984" y="1259899"/>
            <a:ext cx="360000" cy="3960182"/>
            <a:chOff x="1439724" y="1080097"/>
            <a:chExt cx="360000" cy="3960182"/>
          </a:xfrm>
        </p:grpSpPr>
        <p:sp>
          <p:nvSpPr>
            <p:cNvPr id="57" name="Prostokąt 56">
              <a:extLst>
                <a:ext uri="{FF2B5EF4-FFF2-40B4-BE49-F238E27FC236}">
                  <a16:creationId xmlns:a16="http://schemas.microsoft.com/office/drawing/2014/main" id="{D7981A42-B3A1-41FD-9E29-327731397EA3}"/>
                </a:ext>
              </a:extLst>
            </p:cNvPr>
            <p:cNvSpPr/>
            <p:nvPr/>
          </p:nvSpPr>
          <p:spPr>
            <a:xfrm rot="16200000">
              <a:off x="629728" y="3546273"/>
              <a:ext cx="198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55</a:t>
              </a:r>
            </a:p>
          </p:txBody>
        </p:sp>
        <p:sp>
          <p:nvSpPr>
            <p:cNvPr id="58" name="Prostokąt 57">
              <a:extLst>
                <a:ext uri="{FF2B5EF4-FFF2-40B4-BE49-F238E27FC236}">
                  <a16:creationId xmlns:a16="http://schemas.microsoft.com/office/drawing/2014/main" id="{856C3C30-AE04-BBC7-19EE-D6BD4CE97071}"/>
                </a:ext>
              </a:extLst>
            </p:cNvPr>
            <p:cNvSpPr/>
            <p:nvPr/>
          </p:nvSpPr>
          <p:spPr>
            <a:xfrm rot="16200000">
              <a:off x="1367760" y="2304245"/>
              <a:ext cx="504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14</a:t>
              </a:r>
            </a:p>
          </p:txBody>
        </p:sp>
        <p:sp>
          <p:nvSpPr>
            <p:cNvPr id="59" name="Prostokąt 58">
              <a:extLst>
                <a:ext uri="{FF2B5EF4-FFF2-40B4-BE49-F238E27FC236}">
                  <a16:creationId xmlns:a16="http://schemas.microsoft.com/office/drawing/2014/main" id="{A4F53E1D-C0C6-DD64-610E-8815C2CC5B63}"/>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listopad 2019</a:t>
              </a:r>
            </a:p>
          </p:txBody>
        </p:sp>
        <p:sp>
          <p:nvSpPr>
            <p:cNvPr id="60" name="Prostokąt 59">
              <a:extLst>
                <a:ext uri="{FF2B5EF4-FFF2-40B4-BE49-F238E27FC236}">
                  <a16:creationId xmlns:a16="http://schemas.microsoft.com/office/drawing/2014/main" id="{BCC4CC9C-E65C-FDFB-D005-E4F147C8A8CB}"/>
                </a:ext>
              </a:extLst>
            </p:cNvPr>
            <p:cNvSpPr/>
            <p:nvPr/>
          </p:nvSpPr>
          <p:spPr>
            <a:xfrm rot="16200000">
              <a:off x="1385728" y="1818189"/>
              <a:ext cx="468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13</a:t>
              </a:r>
            </a:p>
          </p:txBody>
        </p:sp>
        <p:sp>
          <p:nvSpPr>
            <p:cNvPr id="61" name="Prostokąt 60">
              <a:extLst>
                <a:ext uri="{FF2B5EF4-FFF2-40B4-BE49-F238E27FC236}">
                  <a16:creationId xmlns:a16="http://schemas.microsoft.com/office/drawing/2014/main" id="{B31B4794-2FC3-4F67-4101-BEB140D010D2}"/>
                </a:ext>
              </a:extLst>
            </p:cNvPr>
            <p:cNvSpPr/>
            <p:nvPr/>
          </p:nvSpPr>
          <p:spPr>
            <a:xfrm rot="16200000">
              <a:off x="1439728" y="1404137"/>
              <a:ext cx="360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10</a:t>
              </a:r>
            </a:p>
          </p:txBody>
        </p:sp>
        <p:sp>
          <p:nvSpPr>
            <p:cNvPr id="62" name="Prostokąt 61">
              <a:extLst>
                <a:ext uri="{FF2B5EF4-FFF2-40B4-BE49-F238E27FC236}">
                  <a16:creationId xmlns:a16="http://schemas.microsoft.com/office/drawing/2014/main" id="{556A9D3F-1BBA-5786-719B-C03ED151CD18}"/>
                </a:ext>
              </a:extLst>
            </p:cNvPr>
            <p:cNvSpPr/>
            <p:nvPr/>
          </p:nvSpPr>
          <p:spPr>
            <a:xfrm rot="16200000">
              <a:off x="1475728" y="1080097"/>
              <a:ext cx="288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8</a:t>
              </a:r>
            </a:p>
          </p:txBody>
        </p:sp>
      </p:grpSp>
      <p:grpSp>
        <p:nvGrpSpPr>
          <p:cNvPr id="63" name="Grupa 62">
            <a:extLst>
              <a:ext uri="{FF2B5EF4-FFF2-40B4-BE49-F238E27FC236}">
                <a16:creationId xmlns:a16="http://schemas.microsoft.com/office/drawing/2014/main" id="{95AD5DCD-C5D1-CFA1-D2E1-0159C1E4F56D}"/>
              </a:ext>
            </a:extLst>
          </p:cNvPr>
          <p:cNvGrpSpPr/>
          <p:nvPr/>
        </p:nvGrpSpPr>
        <p:grpSpPr>
          <a:xfrm>
            <a:off x="5940064" y="1295919"/>
            <a:ext cx="360000" cy="3924114"/>
            <a:chOff x="1439724" y="1116165"/>
            <a:chExt cx="360000" cy="3924114"/>
          </a:xfrm>
        </p:grpSpPr>
        <p:sp>
          <p:nvSpPr>
            <p:cNvPr id="64" name="Prostokąt 63">
              <a:extLst>
                <a:ext uri="{FF2B5EF4-FFF2-40B4-BE49-F238E27FC236}">
                  <a16:creationId xmlns:a16="http://schemas.microsoft.com/office/drawing/2014/main" id="{619A0A63-15CE-4D8A-6A9D-3D8917BDBE9E}"/>
                </a:ext>
              </a:extLst>
            </p:cNvPr>
            <p:cNvSpPr/>
            <p:nvPr/>
          </p:nvSpPr>
          <p:spPr>
            <a:xfrm rot="16200000">
              <a:off x="809728" y="3726273"/>
              <a:ext cx="162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45</a:t>
              </a:r>
            </a:p>
          </p:txBody>
        </p:sp>
        <p:sp>
          <p:nvSpPr>
            <p:cNvPr id="65" name="Prostokąt 64">
              <a:extLst>
                <a:ext uri="{FF2B5EF4-FFF2-40B4-BE49-F238E27FC236}">
                  <a16:creationId xmlns:a16="http://schemas.microsoft.com/office/drawing/2014/main" id="{FC6CA061-F6BC-2733-218C-2F3E65BB454D}"/>
                </a:ext>
              </a:extLst>
            </p:cNvPr>
            <p:cNvSpPr/>
            <p:nvPr/>
          </p:nvSpPr>
          <p:spPr>
            <a:xfrm rot="16200000">
              <a:off x="1259760" y="2556333"/>
              <a:ext cx="720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20</a:t>
              </a:r>
            </a:p>
          </p:txBody>
        </p:sp>
        <p:sp>
          <p:nvSpPr>
            <p:cNvPr id="66" name="Prostokąt 65">
              <a:extLst>
                <a:ext uri="{FF2B5EF4-FFF2-40B4-BE49-F238E27FC236}">
                  <a16:creationId xmlns:a16="http://schemas.microsoft.com/office/drawing/2014/main" id="{E23497FE-8203-CF7E-E002-C1ADE8919A3E}"/>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wrzesień 2020</a:t>
              </a:r>
            </a:p>
          </p:txBody>
        </p:sp>
        <p:sp>
          <p:nvSpPr>
            <p:cNvPr id="67" name="Prostokąt 66">
              <a:extLst>
                <a:ext uri="{FF2B5EF4-FFF2-40B4-BE49-F238E27FC236}">
                  <a16:creationId xmlns:a16="http://schemas.microsoft.com/office/drawing/2014/main" id="{EC075D35-AA9C-EADA-2C64-2309C3C79E85}"/>
                </a:ext>
              </a:extLst>
            </p:cNvPr>
            <p:cNvSpPr/>
            <p:nvPr/>
          </p:nvSpPr>
          <p:spPr>
            <a:xfrm rot="16200000">
              <a:off x="1349728" y="1926253"/>
              <a:ext cx="540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15</a:t>
              </a:r>
            </a:p>
          </p:txBody>
        </p:sp>
        <p:sp>
          <p:nvSpPr>
            <p:cNvPr id="68" name="Prostokąt 67">
              <a:extLst>
                <a:ext uri="{FF2B5EF4-FFF2-40B4-BE49-F238E27FC236}">
                  <a16:creationId xmlns:a16="http://schemas.microsoft.com/office/drawing/2014/main" id="{F0A1199B-39B6-199D-B2D1-8EB616A06A75}"/>
                </a:ext>
              </a:extLst>
            </p:cNvPr>
            <p:cNvSpPr/>
            <p:nvPr/>
          </p:nvSpPr>
          <p:spPr>
            <a:xfrm rot="16200000">
              <a:off x="1493728" y="1530193"/>
              <a:ext cx="252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7</a:t>
              </a:r>
            </a:p>
          </p:txBody>
        </p:sp>
        <p:sp>
          <p:nvSpPr>
            <p:cNvPr id="69" name="Prostokąt 68">
              <a:extLst>
                <a:ext uri="{FF2B5EF4-FFF2-40B4-BE49-F238E27FC236}">
                  <a16:creationId xmlns:a16="http://schemas.microsoft.com/office/drawing/2014/main" id="{115EE1C7-224D-E749-69EB-B923BB5DD41D}"/>
                </a:ext>
              </a:extLst>
            </p:cNvPr>
            <p:cNvSpPr/>
            <p:nvPr/>
          </p:nvSpPr>
          <p:spPr>
            <a:xfrm rot="16200000">
              <a:off x="1403728" y="1188165"/>
              <a:ext cx="432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12</a:t>
              </a:r>
            </a:p>
          </p:txBody>
        </p:sp>
      </p:grpSp>
      <p:grpSp>
        <p:nvGrpSpPr>
          <p:cNvPr id="70" name="Grupa 69">
            <a:extLst>
              <a:ext uri="{FF2B5EF4-FFF2-40B4-BE49-F238E27FC236}">
                <a16:creationId xmlns:a16="http://schemas.microsoft.com/office/drawing/2014/main" id="{396A8355-61EE-659F-8690-2E6D161EEC1E}"/>
              </a:ext>
            </a:extLst>
          </p:cNvPr>
          <p:cNvGrpSpPr/>
          <p:nvPr/>
        </p:nvGrpSpPr>
        <p:grpSpPr>
          <a:xfrm>
            <a:off x="6300144" y="1295899"/>
            <a:ext cx="360000" cy="3924086"/>
            <a:chOff x="1439724" y="1116193"/>
            <a:chExt cx="360000" cy="3924086"/>
          </a:xfrm>
        </p:grpSpPr>
        <p:sp>
          <p:nvSpPr>
            <p:cNvPr id="71" name="Prostokąt 70">
              <a:extLst>
                <a:ext uri="{FF2B5EF4-FFF2-40B4-BE49-F238E27FC236}">
                  <a16:creationId xmlns:a16="http://schemas.microsoft.com/office/drawing/2014/main" id="{618F19E5-2114-E42B-5D0E-931CF951F357}"/>
                </a:ext>
              </a:extLst>
            </p:cNvPr>
            <p:cNvSpPr/>
            <p:nvPr/>
          </p:nvSpPr>
          <p:spPr>
            <a:xfrm rot="16200000">
              <a:off x="791728" y="3708273"/>
              <a:ext cx="1656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46</a:t>
              </a:r>
            </a:p>
          </p:txBody>
        </p:sp>
        <p:sp>
          <p:nvSpPr>
            <p:cNvPr id="72" name="Prostokąt 71">
              <a:extLst>
                <a:ext uri="{FF2B5EF4-FFF2-40B4-BE49-F238E27FC236}">
                  <a16:creationId xmlns:a16="http://schemas.microsoft.com/office/drawing/2014/main" id="{9D3D41CF-3BA2-5ADA-2A61-51D19AEA4641}"/>
                </a:ext>
              </a:extLst>
            </p:cNvPr>
            <p:cNvSpPr/>
            <p:nvPr/>
          </p:nvSpPr>
          <p:spPr>
            <a:xfrm rot="16200000">
              <a:off x="1259760" y="2520377"/>
              <a:ext cx="720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20</a:t>
              </a:r>
            </a:p>
          </p:txBody>
        </p:sp>
        <p:sp>
          <p:nvSpPr>
            <p:cNvPr id="73" name="Prostokąt 72">
              <a:extLst>
                <a:ext uri="{FF2B5EF4-FFF2-40B4-BE49-F238E27FC236}">
                  <a16:creationId xmlns:a16="http://schemas.microsoft.com/office/drawing/2014/main" id="{9FB48F77-2369-8E9F-9AF2-76394232A36E}"/>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czerwiec 2021</a:t>
              </a:r>
            </a:p>
          </p:txBody>
        </p:sp>
        <p:sp>
          <p:nvSpPr>
            <p:cNvPr id="74" name="Prostokąt 73">
              <a:extLst>
                <a:ext uri="{FF2B5EF4-FFF2-40B4-BE49-F238E27FC236}">
                  <a16:creationId xmlns:a16="http://schemas.microsoft.com/office/drawing/2014/main" id="{C07F2686-940B-1329-89B6-B62831F904E3}"/>
                </a:ext>
              </a:extLst>
            </p:cNvPr>
            <p:cNvSpPr/>
            <p:nvPr/>
          </p:nvSpPr>
          <p:spPr>
            <a:xfrm rot="16200000">
              <a:off x="1349728" y="1890297"/>
              <a:ext cx="540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15</a:t>
              </a:r>
            </a:p>
          </p:txBody>
        </p:sp>
        <p:sp>
          <p:nvSpPr>
            <p:cNvPr id="75" name="Prostokąt 74">
              <a:extLst>
                <a:ext uri="{FF2B5EF4-FFF2-40B4-BE49-F238E27FC236}">
                  <a16:creationId xmlns:a16="http://schemas.microsoft.com/office/drawing/2014/main" id="{77F50E22-8612-2CC4-D516-1DC3B40040AB}"/>
                </a:ext>
              </a:extLst>
            </p:cNvPr>
            <p:cNvSpPr/>
            <p:nvPr/>
          </p:nvSpPr>
          <p:spPr>
            <a:xfrm rot="16200000">
              <a:off x="1421728" y="1422237"/>
              <a:ext cx="396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11</a:t>
              </a:r>
            </a:p>
          </p:txBody>
        </p:sp>
        <p:sp>
          <p:nvSpPr>
            <p:cNvPr id="76" name="Prostokąt 75">
              <a:extLst>
                <a:ext uri="{FF2B5EF4-FFF2-40B4-BE49-F238E27FC236}">
                  <a16:creationId xmlns:a16="http://schemas.microsoft.com/office/drawing/2014/main" id="{089780CE-7BE3-0C70-AA0C-71E3846A74AC}"/>
                </a:ext>
              </a:extLst>
            </p:cNvPr>
            <p:cNvSpPr/>
            <p:nvPr/>
          </p:nvSpPr>
          <p:spPr>
            <a:xfrm rot="16200000">
              <a:off x="1493728" y="1098193"/>
              <a:ext cx="252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7</a:t>
              </a:r>
            </a:p>
          </p:txBody>
        </p:sp>
      </p:grpSp>
      <p:grpSp>
        <p:nvGrpSpPr>
          <p:cNvPr id="77" name="Grupa 76">
            <a:extLst>
              <a:ext uri="{FF2B5EF4-FFF2-40B4-BE49-F238E27FC236}">
                <a16:creationId xmlns:a16="http://schemas.microsoft.com/office/drawing/2014/main" id="{4D4A467A-3BC5-EE1F-3776-B5945AB78F66}"/>
              </a:ext>
            </a:extLst>
          </p:cNvPr>
          <p:cNvGrpSpPr/>
          <p:nvPr/>
        </p:nvGrpSpPr>
        <p:grpSpPr>
          <a:xfrm>
            <a:off x="6660224" y="1259891"/>
            <a:ext cx="360000" cy="3960046"/>
            <a:chOff x="1439724" y="1080233"/>
            <a:chExt cx="360000" cy="3960046"/>
          </a:xfrm>
        </p:grpSpPr>
        <p:sp>
          <p:nvSpPr>
            <p:cNvPr id="78" name="Prostokąt 77">
              <a:extLst>
                <a:ext uri="{FF2B5EF4-FFF2-40B4-BE49-F238E27FC236}">
                  <a16:creationId xmlns:a16="http://schemas.microsoft.com/office/drawing/2014/main" id="{01F803FA-B861-2B43-9C41-51F665091351}"/>
                </a:ext>
              </a:extLst>
            </p:cNvPr>
            <p:cNvSpPr/>
            <p:nvPr/>
          </p:nvSpPr>
          <p:spPr>
            <a:xfrm rot="16200000">
              <a:off x="791728" y="3708273"/>
              <a:ext cx="1656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46</a:t>
              </a:r>
            </a:p>
          </p:txBody>
        </p:sp>
        <p:sp>
          <p:nvSpPr>
            <p:cNvPr id="79" name="Prostokąt 78">
              <a:extLst>
                <a:ext uri="{FF2B5EF4-FFF2-40B4-BE49-F238E27FC236}">
                  <a16:creationId xmlns:a16="http://schemas.microsoft.com/office/drawing/2014/main" id="{1374792A-A799-3D86-E683-A79528097018}"/>
                </a:ext>
              </a:extLst>
            </p:cNvPr>
            <p:cNvSpPr/>
            <p:nvPr/>
          </p:nvSpPr>
          <p:spPr>
            <a:xfrm rot="16200000">
              <a:off x="1295760" y="2556425"/>
              <a:ext cx="648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18</a:t>
              </a:r>
            </a:p>
          </p:txBody>
        </p:sp>
        <p:sp>
          <p:nvSpPr>
            <p:cNvPr id="80" name="Prostokąt 79">
              <a:extLst>
                <a:ext uri="{FF2B5EF4-FFF2-40B4-BE49-F238E27FC236}">
                  <a16:creationId xmlns:a16="http://schemas.microsoft.com/office/drawing/2014/main" id="{BB6BC1AD-E5CB-2B3B-31E1-89FAABC5D3A4}"/>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listopad 2021</a:t>
              </a:r>
            </a:p>
          </p:txBody>
        </p:sp>
        <p:sp>
          <p:nvSpPr>
            <p:cNvPr id="81" name="Prostokąt 80">
              <a:extLst>
                <a:ext uri="{FF2B5EF4-FFF2-40B4-BE49-F238E27FC236}">
                  <a16:creationId xmlns:a16="http://schemas.microsoft.com/office/drawing/2014/main" id="{91D6E2AB-639C-B1D8-64B7-39D9FF94E57C}"/>
                </a:ext>
              </a:extLst>
            </p:cNvPr>
            <p:cNvSpPr/>
            <p:nvPr/>
          </p:nvSpPr>
          <p:spPr>
            <a:xfrm rot="16200000">
              <a:off x="1295728" y="1908353"/>
              <a:ext cx="648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18</a:t>
              </a:r>
            </a:p>
          </p:txBody>
        </p:sp>
        <p:sp>
          <p:nvSpPr>
            <p:cNvPr id="82" name="Prostokąt 81">
              <a:extLst>
                <a:ext uri="{FF2B5EF4-FFF2-40B4-BE49-F238E27FC236}">
                  <a16:creationId xmlns:a16="http://schemas.microsoft.com/office/drawing/2014/main" id="{DED69846-D598-204E-E86D-8FD42ED269D8}"/>
                </a:ext>
              </a:extLst>
            </p:cNvPr>
            <p:cNvSpPr/>
            <p:nvPr/>
          </p:nvSpPr>
          <p:spPr>
            <a:xfrm rot="16200000">
              <a:off x="1403728" y="1368281"/>
              <a:ext cx="432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12</a:t>
              </a:r>
            </a:p>
          </p:txBody>
        </p:sp>
        <p:sp>
          <p:nvSpPr>
            <p:cNvPr id="83" name="Prostokąt 82">
              <a:extLst>
                <a:ext uri="{FF2B5EF4-FFF2-40B4-BE49-F238E27FC236}">
                  <a16:creationId xmlns:a16="http://schemas.microsoft.com/office/drawing/2014/main" id="{20A7BBFF-478D-A90A-800D-15F5599D1A21}"/>
                </a:ext>
              </a:extLst>
            </p:cNvPr>
            <p:cNvSpPr/>
            <p:nvPr/>
          </p:nvSpPr>
          <p:spPr>
            <a:xfrm rot="16200000">
              <a:off x="1511728" y="1044233"/>
              <a:ext cx="216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6</a:t>
              </a:r>
            </a:p>
          </p:txBody>
        </p:sp>
      </p:grpSp>
      <p:grpSp>
        <p:nvGrpSpPr>
          <p:cNvPr id="84" name="Grupa 83">
            <a:extLst>
              <a:ext uri="{FF2B5EF4-FFF2-40B4-BE49-F238E27FC236}">
                <a16:creationId xmlns:a16="http://schemas.microsoft.com/office/drawing/2014/main" id="{9CF3986D-7F53-185F-8BD9-99645EA875D2}"/>
              </a:ext>
            </a:extLst>
          </p:cNvPr>
          <p:cNvGrpSpPr/>
          <p:nvPr/>
        </p:nvGrpSpPr>
        <p:grpSpPr>
          <a:xfrm>
            <a:off x="7020304" y="1295891"/>
            <a:ext cx="360000" cy="3923998"/>
            <a:chOff x="1439724" y="1116281"/>
            <a:chExt cx="360000" cy="3923998"/>
          </a:xfrm>
        </p:grpSpPr>
        <p:sp>
          <p:nvSpPr>
            <p:cNvPr id="85" name="Prostokąt 84">
              <a:extLst>
                <a:ext uri="{FF2B5EF4-FFF2-40B4-BE49-F238E27FC236}">
                  <a16:creationId xmlns:a16="http://schemas.microsoft.com/office/drawing/2014/main" id="{C7F46EF2-CF1E-A6D4-E164-55343CE3CCCE}"/>
                </a:ext>
              </a:extLst>
            </p:cNvPr>
            <p:cNvSpPr/>
            <p:nvPr/>
          </p:nvSpPr>
          <p:spPr>
            <a:xfrm rot="16200000">
              <a:off x="827728" y="3744273"/>
              <a:ext cx="158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44</a:t>
              </a:r>
            </a:p>
          </p:txBody>
        </p:sp>
        <p:sp>
          <p:nvSpPr>
            <p:cNvPr id="86" name="Prostokąt 85">
              <a:extLst>
                <a:ext uri="{FF2B5EF4-FFF2-40B4-BE49-F238E27FC236}">
                  <a16:creationId xmlns:a16="http://schemas.microsoft.com/office/drawing/2014/main" id="{BE96AF93-ED40-C5C8-63A8-4AA0A255DE77}"/>
                </a:ext>
              </a:extLst>
            </p:cNvPr>
            <p:cNvSpPr/>
            <p:nvPr/>
          </p:nvSpPr>
          <p:spPr>
            <a:xfrm rot="16200000">
              <a:off x="1187760" y="2520481"/>
              <a:ext cx="864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24</a:t>
              </a:r>
            </a:p>
          </p:txBody>
        </p:sp>
        <p:sp>
          <p:nvSpPr>
            <p:cNvPr id="87" name="Prostokąt 86">
              <a:extLst>
                <a:ext uri="{FF2B5EF4-FFF2-40B4-BE49-F238E27FC236}">
                  <a16:creationId xmlns:a16="http://schemas.microsoft.com/office/drawing/2014/main" id="{6A9B3F13-3F36-80E9-DA04-305F9891D5B9}"/>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wrzesień 2023</a:t>
              </a:r>
            </a:p>
          </p:txBody>
        </p:sp>
        <p:sp>
          <p:nvSpPr>
            <p:cNvPr id="88" name="Prostokąt 87">
              <a:extLst>
                <a:ext uri="{FF2B5EF4-FFF2-40B4-BE49-F238E27FC236}">
                  <a16:creationId xmlns:a16="http://schemas.microsoft.com/office/drawing/2014/main" id="{37EA5349-23D2-1260-C9C0-0C3997921F13}"/>
                </a:ext>
              </a:extLst>
            </p:cNvPr>
            <p:cNvSpPr/>
            <p:nvPr/>
          </p:nvSpPr>
          <p:spPr>
            <a:xfrm rot="16200000">
              <a:off x="1349728" y="1818385"/>
              <a:ext cx="540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15</a:t>
              </a:r>
            </a:p>
          </p:txBody>
        </p:sp>
        <p:sp>
          <p:nvSpPr>
            <p:cNvPr id="89" name="Prostokąt 88">
              <a:extLst>
                <a:ext uri="{FF2B5EF4-FFF2-40B4-BE49-F238E27FC236}">
                  <a16:creationId xmlns:a16="http://schemas.microsoft.com/office/drawing/2014/main" id="{16A756C3-DF78-CC93-4114-46F3E52DBB38}"/>
                </a:ext>
              </a:extLst>
            </p:cNvPr>
            <p:cNvSpPr/>
            <p:nvPr/>
          </p:nvSpPr>
          <p:spPr>
            <a:xfrm rot="16200000">
              <a:off x="1421728" y="1350325"/>
              <a:ext cx="396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11</a:t>
              </a:r>
            </a:p>
          </p:txBody>
        </p:sp>
        <p:sp>
          <p:nvSpPr>
            <p:cNvPr id="90" name="Prostokąt 89">
              <a:extLst>
                <a:ext uri="{FF2B5EF4-FFF2-40B4-BE49-F238E27FC236}">
                  <a16:creationId xmlns:a16="http://schemas.microsoft.com/office/drawing/2014/main" id="{C587533F-CD8A-7DF1-9B95-712095474496}"/>
                </a:ext>
              </a:extLst>
            </p:cNvPr>
            <p:cNvSpPr/>
            <p:nvPr/>
          </p:nvSpPr>
          <p:spPr>
            <a:xfrm rot="16200000">
              <a:off x="1529728" y="1062281"/>
              <a:ext cx="180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5</a:t>
              </a:r>
            </a:p>
          </p:txBody>
        </p:sp>
      </p:grpSp>
      <p:grpSp>
        <p:nvGrpSpPr>
          <p:cNvPr id="91" name="Grupa 90">
            <a:extLst>
              <a:ext uri="{FF2B5EF4-FFF2-40B4-BE49-F238E27FC236}">
                <a16:creationId xmlns:a16="http://schemas.microsoft.com/office/drawing/2014/main" id="{3AC6E562-E1EB-5602-A1E9-513B0E1C1ACF}"/>
              </a:ext>
            </a:extLst>
          </p:cNvPr>
          <p:cNvGrpSpPr/>
          <p:nvPr/>
        </p:nvGrpSpPr>
        <p:grpSpPr>
          <a:xfrm>
            <a:off x="7380384" y="1295895"/>
            <a:ext cx="360000" cy="3923946"/>
            <a:chOff x="1439724" y="1116333"/>
            <a:chExt cx="360000" cy="3923946"/>
          </a:xfrm>
        </p:grpSpPr>
        <p:sp>
          <p:nvSpPr>
            <p:cNvPr id="92" name="Prostokąt 91">
              <a:extLst>
                <a:ext uri="{FF2B5EF4-FFF2-40B4-BE49-F238E27FC236}">
                  <a16:creationId xmlns:a16="http://schemas.microsoft.com/office/drawing/2014/main" id="{6D75D6B0-62B3-72AF-BD84-ECC35CC7740D}"/>
                </a:ext>
              </a:extLst>
            </p:cNvPr>
            <p:cNvSpPr/>
            <p:nvPr/>
          </p:nvSpPr>
          <p:spPr>
            <a:xfrm rot="16200000">
              <a:off x="863728" y="3780273"/>
              <a:ext cx="151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bg1"/>
                  </a:solidFill>
                  <a:latin typeface="Arial Black" panose="020B0A04020102020204" pitchFamily="34" charset="0"/>
                </a:rPr>
                <a:t>42</a:t>
              </a:r>
            </a:p>
          </p:txBody>
        </p:sp>
        <p:sp>
          <p:nvSpPr>
            <p:cNvPr id="93" name="Prostokąt 92">
              <a:extLst>
                <a:ext uri="{FF2B5EF4-FFF2-40B4-BE49-F238E27FC236}">
                  <a16:creationId xmlns:a16="http://schemas.microsoft.com/office/drawing/2014/main" id="{E17F08B7-9E6B-38DB-FC7D-97C1205717F8}"/>
                </a:ext>
              </a:extLst>
            </p:cNvPr>
            <p:cNvSpPr/>
            <p:nvPr/>
          </p:nvSpPr>
          <p:spPr>
            <a:xfrm rot="16200000">
              <a:off x="1205760" y="2610537"/>
              <a:ext cx="828000" cy="288000"/>
            </a:xfrm>
            <a:prstGeom prst="rect">
              <a:avLst/>
            </a:prstGeom>
            <a:solidFill>
              <a:srgbClr val="AAD2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23</a:t>
              </a:r>
            </a:p>
          </p:txBody>
        </p:sp>
        <p:sp>
          <p:nvSpPr>
            <p:cNvPr id="94" name="Prostokąt 93">
              <a:extLst>
                <a:ext uri="{FF2B5EF4-FFF2-40B4-BE49-F238E27FC236}">
                  <a16:creationId xmlns:a16="http://schemas.microsoft.com/office/drawing/2014/main" id="{A3030E1A-52E6-C07F-1CD8-AC69EC5E1EA5}"/>
                </a:ext>
              </a:extLst>
            </p:cNvPr>
            <p:cNvSpPr/>
            <p:nvPr/>
          </p:nvSpPr>
          <p:spPr>
            <a:xfrm rot="16200000">
              <a:off x="1439721" y="4680276"/>
              <a:ext cx="360006"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200" dirty="0">
                  <a:ln w="3175">
                    <a:noFill/>
                  </a:ln>
                  <a:solidFill>
                    <a:schemeClr val="bg1"/>
                  </a:solidFill>
                  <a:latin typeface="Arial" panose="020B0604020202020204" pitchFamily="34" charset="0"/>
                  <a:ea typeface="Segoe UI Black" panose="020B0A02040204020203" pitchFamily="34" charset="0"/>
                  <a:cs typeface="Arial" panose="020B0604020202020204" pitchFamily="34" charset="0"/>
                </a:rPr>
                <a:t>wrzesień 2024</a:t>
              </a:r>
            </a:p>
          </p:txBody>
        </p:sp>
        <p:sp>
          <p:nvSpPr>
            <p:cNvPr id="95" name="Prostokąt 94">
              <a:extLst>
                <a:ext uri="{FF2B5EF4-FFF2-40B4-BE49-F238E27FC236}">
                  <a16:creationId xmlns:a16="http://schemas.microsoft.com/office/drawing/2014/main" id="{5678BA0C-AEDE-34F0-88CA-BA0B4AC8C6B2}"/>
                </a:ext>
              </a:extLst>
            </p:cNvPr>
            <p:cNvSpPr/>
            <p:nvPr/>
          </p:nvSpPr>
          <p:spPr>
            <a:xfrm rot="16200000">
              <a:off x="1313728" y="1890445"/>
              <a:ext cx="612000" cy="288000"/>
            </a:xfrm>
            <a:prstGeom prst="rect">
              <a:avLst/>
            </a:prstGeom>
            <a:solidFill>
              <a:srgbClr val="FFEB6E"/>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17</a:t>
              </a:r>
            </a:p>
          </p:txBody>
        </p:sp>
        <p:sp>
          <p:nvSpPr>
            <p:cNvPr id="96" name="Prostokąt 95">
              <a:extLst>
                <a:ext uri="{FF2B5EF4-FFF2-40B4-BE49-F238E27FC236}">
                  <a16:creationId xmlns:a16="http://schemas.microsoft.com/office/drawing/2014/main" id="{FFE25910-DA27-5215-C859-C0B258DFA0A3}"/>
                </a:ext>
              </a:extLst>
            </p:cNvPr>
            <p:cNvSpPr/>
            <p:nvPr/>
          </p:nvSpPr>
          <p:spPr>
            <a:xfrm rot="16200000">
              <a:off x="1421728" y="1386377"/>
              <a:ext cx="396000" cy="288000"/>
            </a:xfrm>
            <a:prstGeom prst="rect">
              <a:avLst/>
            </a:prstGeom>
            <a:solidFill>
              <a:srgbClr val="E6BEC8"/>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11</a:t>
              </a:r>
            </a:p>
          </p:txBody>
        </p:sp>
        <p:sp>
          <p:nvSpPr>
            <p:cNvPr id="97" name="Prostokąt 96">
              <a:extLst>
                <a:ext uri="{FF2B5EF4-FFF2-40B4-BE49-F238E27FC236}">
                  <a16:creationId xmlns:a16="http://schemas.microsoft.com/office/drawing/2014/main" id="{D2B7FF3B-C134-F6C1-357B-6777645E8EBE}"/>
                </a:ext>
              </a:extLst>
            </p:cNvPr>
            <p:cNvSpPr/>
            <p:nvPr/>
          </p:nvSpPr>
          <p:spPr>
            <a:xfrm rot="16200000">
              <a:off x="1511728" y="1080333"/>
              <a:ext cx="216000" cy="288000"/>
            </a:xfrm>
            <a:prstGeom prst="rect">
              <a:avLst/>
            </a:prstGeom>
            <a:solidFill>
              <a:srgbClr val="C8E1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600" dirty="0">
                  <a:solidFill>
                    <a:schemeClr val="tx1"/>
                  </a:solidFill>
                  <a:latin typeface="Arial Black" panose="020B0A04020102020204" pitchFamily="34" charset="0"/>
                </a:rPr>
                <a:t>6</a:t>
              </a:r>
            </a:p>
          </p:txBody>
        </p:sp>
      </p:grpSp>
    </p:spTree>
    <p:extLst>
      <p:ext uri="{BB962C8B-B14F-4D97-AF65-F5344CB8AC3E}">
        <p14:creationId xmlns:p14="http://schemas.microsoft.com/office/powerpoint/2010/main" val="1045511373"/>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10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1000"/>
                                        <p:tgtEl>
                                          <p:spTgt spid="10"/>
                                        </p:tgtEl>
                                      </p:cBhvr>
                                    </p:animEffect>
                                  </p:childTnLst>
                                </p:cTn>
                              </p:par>
                              <p:par>
                                <p:cTn id="8" presetID="22" presetClass="entr" presetSubtype="4" fill="hold" nodeType="withEffect">
                                  <p:stCondLst>
                                    <p:cond delay="20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1000"/>
                                        <p:tgtEl>
                                          <p:spTgt spid="28"/>
                                        </p:tgtEl>
                                      </p:cBhvr>
                                    </p:animEffect>
                                  </p:childTnLst>
                                </p:cTn>
                              </p:par>
                              <p:par>
                                <p:cTn id="11" presetID="22" presetClass="entr" presetSubtype="4" fill="hold" nodeType="withEffect">
                                  <p:stCondLst>
                                    <p:cond delay="300"/>
                                  </p:stCondLst>
                                  <p:childTnLst>
                                    <p:set>
                                      <p:cBhvr>
                                        <p:cTn id="12" dur="1" fill="hold">
                                          <p:stCondLst>
                                            <p:cond delay="0"/>
                                          </p:stCondLst>
                                        </p:cTn>
                                        <p:tgtEl>
                                          <p:spTgt spid="35"/>
                                        </p:tgtEl>
                                        <p:attrNameLst>
                                          <p:attrName>style.visibility</p:attrName>
                                        </p:attrNameLst>
                                      </p:cBhvr>
                                      <p:to>
                                        <p:strVal val="visible"/>
                                      </p:to>
                                    </p:set>
                                    <p:animEffect transition="in" filter="wipe(down)">
                                      <p:cBhvr>
                                        <p:cTn id="13" dur="1000"/>
                                        <p:tgtEl>
                                          <p:spTgt spid="35"/>
                                        </p:tgtEl>
                                      </p:cBhvr>
                                    </p:animEffect>
                                  </p:childTnLst>
                                </p:cTn>
                              </p:par>
                              <p:par>
                                <p:cTn id="14" presetID="22" presetClass="entr" presetSubtype="4" fill="hold" nodeType="withEffect">
                                  <p:stCondLst>
                                    <p:cond delay="400"/>
                                  </p:stCondLst>
                                  <p:childTnLst>
                                    <p:set>
                                      <p:cBhvr>
                                        <p:cTn id="15" dur="1" fill="hold">
                                          <p:stCondLst>
                                            <p:cond delay="0"/>
                                          </p:stCondLst>
                                        </p:cTn>
                                        <p:tgtEl>
                                          <p:spTgt spid="42"/>
                                        </p:tgtEl>
                                        <p:attrNameLst>
                                          <p:attrName>style.visibility</p:attrName>
                                        </p:attrNameLst>
                                      </p:cBhvr>
                                      <p:to>
                                        <p:strVal val="visible"/>
                                      </p:to>
                                    </p:set>
                                    <p:animEffect transition="in" filter="wipe(down)">
                                      <p:cBhvr>
                                        <p:cTn id="16" dur="1000"/>
                                        <p:tgtEl>
                                          <p:spTgt spid="42"/>
                                        </p:tgtEl>
                                      </p:cBhvr>
                                    </p:animEffect>
                                  </p:childTnLst>
                                </p:cTn>
                              </p:par>
                              <p:par>
                                <p:cTn id="17" presetID="22" presetClass="entr" presetSubtype="4" fill="hold" nodeType="withEffect">
                                  <p:stCondLst>
                                    <p:cond delay="500"/>
                                  </p:stCondLst>
                                  <p:childTnLst>
                                    <p:set>
                                      <p:cBhvr>
                                        <p:cTn id="18" dur="1" fill="hold">
                                          <p:stCondLst>
                                            <p:cond delay="0"/>
                                          </p:stCondLst>
                                        </p:cTn>
                                        <p:tgtEl>
                                          <p:spTgt spid="49"/>
                                        </p:tgtEl>
                                        <p:attrNameLst>
                                          <p:attrName>style.visibility</p:attrName>
                                        </p:attrNameLst>
                                      </p:cBhvr>
                                      <p:to>
                                        <p:strVal val="visible"/>
                                      </p:to>
                                    </p:set>
                                    <p:animEffect transition="in" filter="wipe(down)">
                                      <p:cBhvr>
                                        <p:cTn id="19" dur="1000"/>
                                        <p:tgtEl>
                                          <p:spTgt spid="49"/>
                                        </p:tgtEl>
                                      </p:cBhvr>
                                    </p:animEffect>
                                  </p:childTnLst>
                                </p:cTn>
                              </p:par>
                              <p:par>
                                <p:cTn id="20" presetID="22" presetClass="entr" presetSubtype="4" fill="hold" nodeType="withEffect">
                                  <p:stCondLst>
                                    <p:cond delay="600"/>
                                  </p:stCondLst>
                                  <p:childTnLst>
                                    <p:set>
                                      <p:cBhvr>
                                        <p:cTn id="21" dur="1" fill="hold">
                                          <p:stCondLst>
                                            <p:cond delay="0"/>
                                          </p:stCondLst>
                                        </p:cTn>
                                        <p:tgtEl>
                                          <p:spTgt spid="56"/>
                                        </p:tgtEl>
                                        <p:attrNameLst>
                                          <p:attrName>style.visibility</p:attrName>
                                        </p:attrNameLst>
                                      </p:cBhvr>
                                      <p:to>
                                        <p:strVal val="visible"/>
                                      </p:to>
                                    </p:set>
                                    <p:animEffect transition="in" filter="wipe(down)">
                                      <p:cBhvr>
                                        <p:cTn id="22" dur="1000"/>
                                        <p:tgtEl>
                                          <p:spTgt spid="56"/>
                                        </p:tgtEl>
                                      </p:cBhvr>
                                    </p:animEffect>
                                  </p:childTnLst>
                                </p:cTn>
                              </p:par>
                              <p:par>
                                <p:cTn id="23" presetID="22" presetClass="entr" presetSubtype="4" fill="hold" nodeType="withEffect">
                                  <p:stCondLst>
                                    <p:cond delay="700"/>
                                  </p:stCondLst>
                                  <p:childTnLst>
                                    <p:set>
                                      <p:cBhvr>
                                        <p:cTn id="24" dur="1" fill="hold">
                                          <p:stCondLst>
                                            <p:cond delay="0"/>
                                          </p:stCondLst>
                                        </p:cTn>
                                        <p:tgtEl>
                                          <p:spTgt spid="63"/>
                                        </p:tgtEl>
                                        <p:attrNameLst>
                                          <p:attrName>style.visibility</p:attrName>
                                        </p:attrNameLst>
                                      </p:cBhvr>
                                      <p:to>
                                        <p:strVal val="visible"/>
                                      </p:to>
                                    </p:set>
                                    <p:animEffect transition="in" filter="wipe(down)">
                                      <p:cBhvr>
                                        <p:cTn id="25" dur="1000"/>
                                        <p:tgtEl>
                                          <p:spTgt spid="63"/>
                                        </p:tgtEl>
                                      </p:cBhvr>
                                    </p:animEffect>
                                  </p:childTnLst>
                                </p:cTn>
                              </p:par>
                              <p:par>
                                <p:cTn id="26" presetID="22" presetClass="entr" presetSubtype="4" fill="hold" nodeType="withEffect">
                                  <p:stCondLst>
                                    <p:cond delay="800"/>
                                  </p:stCondLst>
                                  <p:childTnLst>
                                    <p:set>
                                      <p:cBhvr>
                                        <p:cTn id="27" dur="1" fill="hold">
                                          <p:stCondLst>
                                            <p:cond delay="0"/>
                                          </p:stCondLst>
                                        </p:cTn>
                                        <p:tgtEl>
                                          <p:spTgt spid="70"/>
                                        </p:tgtEl>
                                        <p:attrNameLst>
                                          <p:attrName>style.visibility</p:attrName>
                                        </p:attrNameLst>
                                      </p:cBhvr>
                                      <p:to>
                                        <p:strVal val="visible"/>
                                      </p:to>
                                    </p:set>
                                    <p:animEffect transition="in" filter="wipe(down)">
                                      <p:cBhvr>
                                        <p:cTn id="28" dur="1000"/>
                                        <p:tgtEl>
                                          <p:spTgt spid="70"/>
                                        </p:tgtEl>
                                      </p:cBhvr>
                                    </p:animEffect>
                                  </p:childTnLst>
                                </p:cTn>
                              </p:par>
                              <p:par>
                                <p:cTn id="29" presetID="22" presetClass="entr" presetSubtype="4" fill="hold" nodeType="withEffect">
                                  <p:stCondLst>
                                    <p:cond delay="900"/>
                                  </p:stCondLst>
                                  <p:childTnLst>
                                    <p:set>
                                      <p:cBhvr>
                                        <p:cTn id="30" dur="1" fill="hold">
                                          <p:stCondLst>
                                            <p:cond delay="0"/>
                                          </p:stCondLst>
                                        </p:cTn>
                                        <p:tgtEl>
                                          <p:spTgt spid="77"/>
                                        </p:tgtEl>
                                        <p:attrNameLst>
                                          <p:attrName>style.visibility</p:attrName>
                                        </p:attrNameLst>
                                      </p:cBhvr>
                                      <p:to>
                                        <p:strVal val="visible"/>
                                      </p:to>
                                    </p:set>
                                    <p:animEffect transition="in" filter="wipe(down)">
                                      <p:cBhvr>
                                        <p:cTn id="31" dur="1000"/>
                                        <p:tgtEl>
                                          <p:spTgt spid="77"/>
                                        </p:tgtEl>
                                      </p:cBhvr>
                                    </p:animEffect>
                                  </p:childTnLst>
                                </p:cTn>
                              </p:par>
                              <p:par>
                                <p:cTn id="32" presetID="22" presetClass="entr" presetSubtype="4" fill="hold" nodeType="withEffect">
                                  <p:stCondLst>
                                    <p:cond delay="1000"/>
                                  </p:stCondLst>
                                  <p:childTnLst>
                                    <p:set>
                                      <p:cBhvr>
                                        <p:cTn id="33" dur="1" fill="hold">
                                          <p:stCondLst>
                                            <p:cond delay="0"/>
                                          </p:stCondLst>
                                        </p:cTn>
                                        <p:tgtEl>
                                          <p:spTgt spid="84"/>
                                        </p:tgtEl>
                                        <p:attrNameLst>
                                          <p:attrName>style.visibility</p:attrName>
                                        </p:attrNameLst>
                                      </p:cBhvr>
                                      <p:to>
                                        <p:strVal val="visible"/>
                                      </p:to>
                                    </p:set>
                                    <p:animEffect transition="in" filter="wipe(down)">
                                      <p:cBhvr>
                                        <p:cTn id="34" dur="1000"/>
                                        <p:tgtEl>
                                          <p:spTgt spid="84"/>
                                        </p:tgtEl>
                                      </p:cBhvr>
                                    </p:animEffect>
                                  </p:childTnLst>
                                </p:cTn>
                              </p:par>
                              <p:par>
                                <p:cTn id="35" presetID="22" presetClass="entr" presetSubtype="4" fill="hold" nodeType="withEffect">
                                  <p:stCondLst>
                                    <p:cond delay="1100"/>
                                  </p:stCondLst>
                                  <p:childTnLst>
                                    <p:set>
                                      <p:cBhvr>
                                        <p:cTn id="36" dur="1" fill="hold">
                                          <p:stCondLst>
                                            <p:cond delay="0"/>
                                          </p:stCondLst>
                                        </p:cTn>
                                        <p:tgtEl>
                                          <p:spTgt spid="91"/>
                                        </p:tgtEl>
                                        <p:attrNameLst>
                                          <p:attrName>style.visibility</p:attrName>
                                        </p:attrNameLst>
                                      </p:cBhvr>
                                      <p:to>
                                        <p:strVal val="visible"/>
                                      </p:to>
                                    </p:set>
                                    <p:animEffect transition="in" filter="wipe(down)">
                                      <p:cBhvr>
                                        <p:cTn id="3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FFC837"/>
        </a:solidFill>
        <a:effectLst/>
      </p:bgPr>
    </p:bg>
    <p:spTree>
      <p:nvGrpSpPr>
        <p:cNvPr id="1" name="">
          <a:extLst>
            <a:ext uri="{FF2B5EF4-FFF2-40B4-BE49-F238E27FC236}">
              <a16:creationId xmlns:a16="http://schemas.microsoft.com/office/drawing/2014/main" id="{738FCE5D-B670-EEB5-B301-01313A24599C}"/>
            </a:ext>
          </a:extLst>
        </p:cNvPr>
        <p:cNvGrpSpPr/>
        <p:nvPr/>
      </p:nvGrpSpPr>
      <p:grpSpPr>
        <a:xfrm>
          <a:off x="0" y="0"/>
          <a:ext cx="0" cy="0"/>
          <a:chOff x="0" y="0"/>
          <a:chExt cx="0" cy="0"/>
        </a:xfrm>
      </p:grpSpPr>
      <p:sp>
        <p:nvSpPr>
          <p:cNvPr id="2" name="Prostokąt 1">
            <a:extLst>
              <a:ext uri="{FF2B5EF4-FFF2-40B4-BE49-F238E27FC236}">
                <a16:creationId xmlns:a16="http://schemas.microsoft.com/office/drawing/2014/main" id="{F88A7E54-019B-8846-C144-B8A7A8549D38}"/>
              </a:ext>
            </a:extLst>
          </p:cNvPr>
          <p:cNvSpPr/>
          <p:nvPr/>
        </p:nvSpPr>
        <p:spPr>
          <a:xfrm>
            <a:off x="360244" y="5400675"/>
            <a:ext cx="10800000" cy="719652"/>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800" dirty="0">
                <a:solidFill>
                  <a:schemeClr val="tx1"/>
                </a:solidFill>
                <a:latin typeface="Arial Black" panose="020B0A04020102020204" pitchFamily="34" charset="0"/>
              </a:rPr>
              <a:t>Dziękuję za </a:t>
            </a:r>
            <a:r>
              <a:rPr lang="pl-PL" sz="4800" dirty="0">
                <a:solidFill>
                  <a:srgbClr val="E62314"/>
                </a:solidFill>
                <a:latin typeface="Arial Black" panose="020B0A04020102020204" pitchFamily="34" charset="0"/>
              </a:rPr>
              <a:t>uwagę</a:t>
            </a:r>
            <a:r>
              <a:rPr lang="pl-PL" sz="4800" dirty="0">
                <a:solidFill>
                  <a:schemeClr val="tx1"/>
                </a:solidFill>
                <a:latin typeface="Arial Black" panose="020B0A04020102020204" pitchFamily="34" charset="0"/>
              </a:rPr>
              <a:t>!</a:t>
            </a:r>
          </a:p>
        </p:txBody>
      </p:sp>
      <p:pic>
        <p:nvPicPr>
          <p:cNvPr id="21" name="Obraz 20">
            <a:extLst>
              <a:ext uri="{FF2B5EF4-FFF2-40B4-BE49-F238E27FC236}">
                <a16:creationId xmlns:a16="http://schemas.microsoft.com/office/drawing/2014/main" id="{5B35CA78-F1B2-9EB4-1C6B-CABB9B5597BE}"/>
              </a:ext>
            </a:extLst>
          </p:cNvPr>
          <p:cNvPicPr>
            <a:picLocks noChangeAspect="1"/>
          </p:cNvPicPr>
          <p:nvPr/>
        </p:nvPicPr>
        <p:blipFill rotWithShape="1">
          <a:blip r:embed="rId3">
            <a:extLst>
              <a:ext uri="{28A0092B-C50C-407E-A947-70E740481C1C}">
                <a14:useLocalDpi xmlns:a14="http://schemas.microsoft.com/office/drawing/2010/main" val="0"/>
              </a:ext>
            </a:extLst>
          </a:blip>
          <a:srcRect t="4263" b="29197"/>
          <a:stretch/>
        </p:blipFill>
        <p:spPr>
          <a:xfrm>
            <a:off x="900286" y="2160530"/>
            <a:ext cx="2160206" cy="2160000"/>
          </a:xfrm>
          <a:prstGeom prst="ellipse">
            <a:avLst/>
          </a:prstGeom>
          <a:ln w="6350">
            <a:solidFill>
              <a:schemeClr val="tx1"/>
            </a:solidFill>
          </a:ln>
        </p:spPr>
      </p:pic>
      <p:sp>
        <p:nvSpPr>
          <p:cNvPr id="9" name="Prostokąt 8">
            <a:extLst>
              <a:ext uri="{FF2B5EF4-FFF2-40B4-BE49-F238E27FC236}">
                <a16:creationId xmlns:a16="http://schemas.microsoft.com/office/drawing/2014/main" id="{BEDC25CB-4515-60F1-A0E7-333F4183B4C6}"/>
              </a:ext>
            </a:extLst>
          </p:cNvPr>
          <p:cNvSpPr/>
          <p:nvPr/>
        </p:nvSpPr>
        <p:spPr>
          <a:xfrm>
            <a:off x="3419805" y="2159967"/>
            <a:ext cx="36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3200" dirty="0">
                <a:solidFill>
                  <a:schemeClr val="tx1"/>
                </a:solidFill>
                <a:latin typeface="Arial Black" panose="020B0A04020102020204" pitchFamily="34" charset="0"/>
              </a:rPr>
              <a:t>Katarzyna Strzegowska</a:t>
            </a:r>
          </a:p>
        </p:txBody>
      </p:sp>
      <p:sp>
        <p:nvSpPr>
          <p:cNvPr id="10" name="Prostokąt 9">
            <a:extLst>
              <a:ext uri="{FF2B5EF4-FFF2-40B4-BE49-F238E27FC236}">
                <a16:creationId xmlns:a16="http://schemas.microsoft.com/office/drawing/2014/main" id="{B9A4DD13-CF02-5428-6077-662E6D4BFB79}"/>
              </a:ext>
            </a:extLst>
          </p:cNvPr>
          <p:cNvSpPr/>
          <p:nvPr/>
        </p:nvSpPr>
        <p:spPr>
          <a:xfrm>
            <a:off x="3420024" y="2519388"/>
            <a:ext cx="36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2400" dirty="0">
                <a:solidFill>
                  <a:srgbClr val="333333"/>
                </a:solidFill>
                <a:latin typeface="Arial" panose="020B0604020202020204" pitchFamily="34" charset="0"/>
                <a:cs typeface="Arial" panose="020B0604020202020204" pitchFamily="34" charset="0"/>
              </a:rPr>
              <a:t>Dyrektor Zarządu Transportu Miejskiego w Warszawie</a:t>
            </a:r>
          </a:p>
        </p:txBody>
      </p:sp>
      <p:sp>
        <p:nvSpPr>
          <p:cNvPr id="12" name="Prostokąt 11">
            <a:extLst>
              <a:ext uri="{FF2B5EF4-FFF2-40B4-BE49-F238E27FC236}">
                <a16:creationId xmlns:a16="http://schemas.microsoft.com/office/drawing/2014/main" id="{0D0CB03D-04EB-A258-46EF-2F427F404977}"/>
              </a:ext>
            </a:extLst>
          </p:cNvPr>
          <p:cNvSpPr/>
          <p:nvPr/>
        </p:nvSpPr>
        <p:spPr>
          <a:xfrm>
            <a:off x="3420024" y="3240087"/>
            <a:ext cx="36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2400" dirty="0">
                <a:solidFill>
                  <a:srgbClr val="333333"/>
                </a:solidFill>
                <a:latin typeface="Arial" panose="020B0604020202020204" pitchFamily="34" charset="0"/>
                <a:cs typeface="Arial" panose="020B0604020202020204" pitchFamily="34" charset="0"/>
              </a:rPr>
              <a:t>Z transportem publicznym związana od 2000 roku,</a:t>
            </a:r>
          </a:p>
        </p:txBody>
      </p:sp>
      <p:sp>
        <p:nvSpPr>
          <p:cNvPr id="13" name="Prostokąt 12">
            <a:extLst>
              <a:ext uri="{FF2B5EF4-FFF2-40B4-BE49-F238E27FC236}">
                <a16:creationId xmlns:a16="http://schemas.microsoft.com/office/drawing/2014/main" id="{FBB3873A-DC4A-8B4F-CF70-07DFB7D9AAC9}"/>
              </a:ext>
            </a:extLst>
          </p:cNvPr>
          <p:cNvSpPr/>
          <p:nvPr/>
        </p:nvSpPr>
        <p:spPr>
          <a:xfrm>
            <a:off x="3420024" y="3600449"/>
            <a:ext cx="36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2400" dirty="0">
                <a:solidFill>
                  <a:srgbClr val="333333"/>
                </a:solidFill>
                <a:latin typeface="Arial" panose="020B0604020202020204" pitchFamily="34" charset="0"/>
                <a:cs typeface="Arial" panose="020B0604020202020204" pitchFamily="34" charset="0"/>
              </a:rPr>
              <a:t>a od 2010 roku z komunikacją miejską.</a:t>
            </a:r>
          </a:p>
        </p:txBody>
      </p:sp>
      <p:sp>
        <p:nvSpPr>
          <p:cNvPr id="15" name="Prostokąt 14">
            <a:extLst>
              <a:ext uri="{FF2B5EF4-FFF2-40B4-BE49-F238E27FC236}">
                <a16:creationId xmlns:a16="http://schemas.microsoft.com/office/drawing/2014/main" id="{86D22080-7DF1-6B03-2823-F708CF496E9D}"/>
              </a:ext>
            </a:extLst>
          </p:cNvPr>
          <p:cNvSpPr/>
          <p:nvPr/>
        </p:nvSpPr>
        <p:spPr>
          <a:xfrm>
            <a:off x="3420024" y="3960853"/>
            <a:ext cx="36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2400" dirty="0">
                <a:solidFill>
                  <a:srgbClr val="333333"/>
                </a:solidFill>
                <a:latin typeface="Arial" panose="020B0604020202020204" pitchFamily="34" charset="0"/>
                <a:cs typeface="Arial" panose="020B0604020202020204" pitchFamily="34" charset="0"/>
              </a:rPr>
              <a:t>W Zarządzie Transportu Miejskiego od 2016 roku.</a:t>
            </a:r>
          </a:p>
        </p:txBody>
      </p:sp>
    </p:spTree>
    <p:extLst>
      <p:ext uri="{BB962C8B-B14F-4D97-AF65-F5344CB8AC3E}">
        <p14:creationId xmlns:p14="http://schemas.microsoft.com/office/powerpoint/2010/main" val="196288356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Prostokąt 1">
            <a:extLst>
              <a:ext uri="{FF2B5EF4-FFF2-40B4-BE49-F238E27FC236}">
                <a16:creationId xmlns:a16="http://schemas.microsoft.com/office/drawing/2014/main" id="{96637497-6387-490C-FA38-8A7629377D74}"/>
              </a:ext>
            </a:extLst>
          </p:cNvPr>
          <p:cNvSpPr/>
          <p:nvPr/>
        </p:nvSpPr>
        <p:spPr>
          <a:xfrm>
            <a:off x="2592180" y="1151839"/>
            <a:ext cx="1296000" cy="576000"/>
          </a:xfrm>
          <a:prstGeom prst="rect">
            <a:avLst/>
          </a:prstGeom>
          <a:solidFill>
            <a:srgbClr val="E6231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latin typeface="Engram Warsaw Black" pitchFamily="2" charset="-18"/>
              </a:rPr>
              <a:t>A</a:t>
            </a:r>
          </a:p>
        </p:txBody>
      </p:sp>
      <p:sp>
        <p:nvSpPr>
          <p:cNvPr id="3" name="Prostokąt 2">
            <a:extLst>
              <a:ext uri="{FF2B5EF4-FFF2-40B4-BE49-F238E27FC236}">
                <a16:creationId xmlns:a16="http://schemas.microsoft.com/office/drawing/2014/main" id="{EB0D6305-3303-FB6E-C726-0ED47CFA38B8}"/>
              </a:ext>
            </a:extLst>
          </p:cNvPr>
          <p:cNvSpPr/>
          <p:nvPr/>
        </p:nvSpPr>
        <p:spPr>
          <a:xfrm>
            <a:off x="1152020" y="1151839"/>
            <a:ext cx="1296000" cy="576000"/>
          </a:xfrm>
          <a:prstGeom prst="rect">
            <a:avLst/>
          </a:prstGeom>
          <a:solidFill>
            <a:srgbClr val="FFC837"/>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4" name="Prostokąt 3">
            <a:extLst>
              <a:ext uri="{FF2B5EF4-FFF2-40B4-BE49-F238E27FC236}">
                <a16:creationId xmlns:a16="http://schemas.microsoft.com/office/drawing/2014/main" id="{0B082BAB-6783-1272-8365-5B8FF10C6B09}"/>
              </a:ext>
            </a:extLst>
          </p:cNvPr>
          <p:cNvSpPr/>
          <p:nvPr/>
        </p:nvSpPr>
        <p:spPr>
          <a:xfrm>
            <a:off x="1151876" y="3312136"/>
            <a:ext cx="1296000" cy="576000"/>
          </a:xfrm>
          <a:prstGeom prst="rect">
            <a:avLst/>
          </a:prstGeom>
          <a:solidFill>
            <a:srgbClr val="64006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5" name="Prostokąt 4">
            <a:extLst>
              <a:ext uri="{FF2B5EF4-FFF2-40B4-BE49-F238E27FC236}">
                <a16:creationId xmlns:a16="http://schemas.microsoft.com/office/drawing/2014/main" id="{56A1C717-34D2-C681-C7FB-CBA13DD764F2}"/>
              </a:ext>
            </a:extLst>
          </p:cNvPr>
          <p:cNvSpPr/>
          <p:nvPr/>
        </p:nvSpPr>
        <p:spPr>
          <a:xfrm>
            <a:off x="2592036" y="3312136"/>
            <a:ext cx="1296000" cy="576000"/>
          </a:xfrm>
          <a:prstGeom prst="rect">
            <a:avLst/>
          </a:prstGeom>
          <a:solidFill>
            <a:srgbClr val="872378"/>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6" name="Prostokąt 5">
            <a:extLst>
              <a:ext uri="{FF2B5EF4-FFF2-40B4-BE49-F238E27FC236}">
                <a16:creationId xmlns:a16="http://schemas.microsoft.com/office/drawing/2014/main" id="{4895810E-1FE2-F18A-D727-7039CC6F01B8}"/>
              </a:ext>
            </a:extLst>
          </p:cNvPr>
          <p:cNvSpPr/>
          <p:nvPr/>
        </p:nvSpPr>
        <p:spPr>
          <a:xfrm>
            <a:off x="4032196" y="3312136"/>
            <a:ext cx="1296000" cy="576000"/>
          </a:xfrm>
          <a:prstGeom prst="rect">
            <a:avLst/>
          </a:prstGeom>
          <a:solidFill>
            <a:srgbClr val="D2288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7" name="Prostokąt 6">
            <a:extLst>
              <a:ext uri="{FF2B5EF4-FFF2-40B4-BE49-F238E27FC236}">
                <a16:creationId xmlns:a16="http://schemas.microsoft.com/office/drawing/2014/main" id="{C7124432-1097-7E78-DD88-97B660234E2C}"/>
              </a:ext>
            </a:extLst>
          </p:cNvPr>
          <p:cNvSpPr/>
          <p:nvPr/>
        </p:nvSpPr>
        <p:spPr>
          <a:xfrm>
            <a:off x="5472356" y="3312136"/>
            <a:ext cx="1296000" cy="576000"/>
          </a:xfrm>
          <a:prstGeom prst="rect">
            <a:avLst/>
          </a:prstGeom>
          <a:solidFill>
            <a:srgbClr val="E18CAA"/>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8" name="Prostokąt 7">
            <a:extLst>
              <a:ext uri="{FF2B5EF4-FFF2-40B4-BE49-F238E27FC236}">
                <a16:creationId xmlns:a16="http://schemas.microsoft.com/office/drawing/2014/main" id="{39B29BA4-5714-A795-3E91-23CE432A3D06}"/>
              </a:ext>
            </a:extLst>
          </p:cNvPr>
          <p:cNvSpPr/>
          <p:nvPr/>
        </p:nvSpPr>
        <p:spPr>
          <a:xfrm>
            <a:off x="6912516" y="3312095"/>
            <a:ext cx="1296000" cy="576000"/>
          </a:xfrm>
          <a:prstGeom prst="rect">
            <a:avLst/>
          </a:prstGeom>
          <a:solidFill>
            <a:srgbClr val="E6BEC8"/>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9" name="Prostokąt 8">
            <a:extLst>
              <a:ext uri="{FF2B5EF4-FFF2-40B4-BE49-F238E27FC236}">
                <a16:creationId xmlns:a16="http://schemas.microsoft.com/office/drawing/2014/main" id="{42775A0D-DDDE-BA23-8267-951A8D690731}"/>
              </a:ext>
            </a:extLst>
          </p:cNvPr>
          <p:cNvSpPr/>
          <p:nvPr/>
        </p:nvSpPr>
        <p:spPr>
          <a:xfrm>
            <a:off x="1151876" y="4032239"/>
            <a:ext cx="1296000" cy="576000"/>
          </a:xfrm>
          <a:prstGeom prst="rect">
            <a:avLst/>
          </a:prstGeom>
          <a:solidFill>
            <a:srgbClr val="3C146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10" name="Prostokąt 9">
            <a:extLst>
              <a:ext uri="{FF2B5EF4-FFF2-40B4-BE49-F238E27FC236}">
                <a16:creationId xmlns:a16="http://schemas.microsoft.com/office/drawing/2014/main" id="{39715BE7-AD5E-0C18-561A-8A5BC3DE1C6C}"/>
              </a:ext>
            </a:extLst>
          </p:cNvPr>
          <p:cNvSpPr/>
          <p:nvPr/>
        </p:nvSpPr>
        <p:spPr>
          <a:xfrm>
            <a:off x="2592036" y="4032239"/>
            <a:ext cx="1296000" cy="576000"/>
          </a:xfrm>
          <a:prstGeom prst="rect">
            <a:avLst/>
          </a:prstGeom>
          <a:solidFill>
            <a:srgbClr val="82231E"/>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11" name="Prostokąt 10">
            <a:extLst>
              <a:ext uri="{FF2B5EF4-FFF2-40B4-BE49-F238E27FC236}">
                <a16:creationId xmlns:a16="http://schemas.microsoft.com/office/drawing/2014/main" id="{67E90AF5-9696-B334-5B9B-6C0872BB38F7}"/>
              </a:ext>
            </a:extLst>
          </p:cNvPr>
          <p:cNvSpPr/>
          <p:nvPr/>
        </p:nvSpPr>
        <p:spPr>
          <a:xfrm>
            <a:off x="4032196" y="4032239"/>
            <a:ext cx="1296000" cy="576000"/>
          </a:xfrm>
          <a:prstGeom prst="rect">
            <a:avLst/>
          </a:prstGeom>
          <a:solidFill>
            <a:srgbClr val="FA552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12" name="Prostokąt 11">
            <a:extLst>
              <a:ext uri="{FF2B5EF4-FFF2-40B4-BE49-F238E27FC236}">
                <a16:creationId xmlns:a16="http://schemas.microsoft.com/office/drawing/2014/main" id="{4B7213AA-CA6D-7A77-A351-424889A0D847}"/>
              </a:ext>
            </a:extLst>
          </p:cNvPr>
          <p:cNvSpPr/>
          <p:nvPr/>
        </p:nvSpPr>
        <p:spPr>
          <a:xfrm>
            <a:off x="5472356" y="4032239"/>
            <a:ext cx="1296000" cy="576000"/>
          </a:xfrm>
          <a:prstGeom prst="rect">
            <a:avLst/>
          </a:prstGeom>
          <a:solidFill>
            <a:srgbClr val="FF8C28"/>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13" name="Prostokąt 12">
            <a:extLst>
              <a:ext uri="{FF2B5EF4-FFF2-40B4-BE49-F238E27FC236}">
                <a16:creationId xmlns:a16="http://schemas.microsoft.com/office/drawing/2014/main" id="{E6771FC6-2325-307B-A669-E109186C230E}"/>
              </a:ext>
            </a:extLst>
          </p:cNvPr>
          <p:cNvSpPr/>
          <p:nvPr/>
        </p:nvSpPr>
        <p:spPr>
          <a:xfrm>
            <a:off x="6912516" y="4032198"/>
            <a:ext cx="1296000" cy="576000"/>
          </a:xfrm>
          <a:prstGeom prst="rect">
            <a:avLst/>
          </a:prstGeom>
          <a:solidFill>
            <a:srgbClr val="FFEB6E"/>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14" name="Prostokąt 13">
            <a:extLst>
              <a:ext uri="{FF2B5EF4-FFF2-40B4-BE49-F238E27FC236}">
                <a16:creationId xmlns:a16="http://schemas.microsoft.com/office/drawing/2014/main" id="{CCD9FBEE-A30A-9C5A-C74B-CEF42F162108}"/>
              </a:ext>
            </a:extLst>
          </p:cNvPr>
          <p:cNvSpPr/>
          <p:nvPr/>
        </p:nvSpPr>
        <p:spPr>
          <a:xfrm>
            <a:off x="1151876" y="4752319"/>
            <a:ext cx="1296000" cy="576000"/>
          </a:xfrm>
          <a:prstGeom prst="rect">
            <a:avLst/>
          </a:prstGeom>
          <a:solidFill>
            <a:srgbClr val="003C3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15" name="Prostokąt 14">
            <a:extLst>
              <a:ext uri="{FF2B5EF4-FFF2-40B4-BE49-F238E27FC236}">
                <a16:creationId xmlns:a16="http://schemas.microsoft.com/office/drawing/2014/main" id="{C6B84173-C223-A0CB-3A5D-FB9119FF87C7}"/>
              </a:ext>
            </a:extLst>
          </p:cNvPr>
          <p:cNvSpPr/>
          <p:nvPr/>
        </p:nvSpPr>
        <p:spPr>
          <a:xfrm>
            <a:off x="2592036" y="4752319"/>
            <a:ext cx="1296000" cy="576000"/>
          </a:xfrm>
          <a:prstGeom prst="rect">
            <a:avLst/>
          </a:prstGeom>
          <a:solidFill>
            <a:srgbClr val="00644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16" name="Prostokąt 15">
            <a:extLst>
              <a:ext uri="{FF2B5EF4-FFF2-40B4-BE49-F238E27FC236}">
                <a16:creationId xmlns:a16="http://schemas.microsoft.com/office/drawing/2014/main" id="{B1083EED-D742-026C-9B69-351C3F5A4031}"/>
              </a:ext>
            </a:extLst>
          </p:cNvPr>
          <p:cNvSpPr/>
          <p:nvPr/>
        </p:nvSpPr>
        <p:spPr>
          <a:xfrm>
            <a:off x="4032196" y="4752319"/>
            <a:ext cx="1296000" cy="576000"/>
          </a:xfrm>
          <a:prstGeom prst="rect">
            <a:avLst/>
          </a:prstGeom>
          <a:solidFill>
            <a:srgbClr val="00964B"/>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17" name="Prostokąt 16">
            <a:extLst>
              <a:ext uri="{FF2B5EF4-FFF2-40B4-BE49-F238E27FC236}">
                <a16:creationId xmlns:a16="http://schemas.microsoft.com/office/drawing/2014/main" id="{2B6DF93B-4A94-4C84-A950-A102492851A2}"/>
              </a:ext>
            </a:extLst>
          </p:cNvPr>
          <p:cNvSpPr/>
          <p:nvPr/>
        </p:nvSpPr>
        <p:spPr>
          <a:xfrm>
            <a:off x="5472356" y="4752319"/>
            <a:ext cx="1296000" cy="576000"/>
          </a:xfrm>
          <a:prstGeom prst="rect">
            <a:avLst/>
          </a:prstGeom>
          <a:solidFill>
            <a:srgbClr val="8CC878"/>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18" name="Prostokąt 17">
            <a:extLst>
              <a:ext uri="{FF2B5EF4-FFF2-40B4-BE49-F238E27FC236}">
                <a16:creationId xmlns:a16="http://schemas.microsoft.com/office/drawing/2014/main" id="{EC62F8C0-F1EB-4102-2A1B-13AF43F209B0}"/>
              </a:ext>
            </a:extLst>
          </p:cNvPr>
          <p:cNvSpPr/>
          <p:nvPr/>
        </p:nvSpPr>
        <p:spPr>
          <a:xfrm>
            <a:off x="6912516" y="4752278"/>
            <a:ext cx="1296000" cy="576000"/>
          </a:xfrm>
          <a:prstGeom prst="rect">
            <a:avLst/>
          </a:prstGeom>
          <a:solidFill>
            <a:srgbClr val="C8E18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19" name="Prostokąt 18">
            <a:extLst>
              <a:ext uri="{FF2B5EF4-FFF2-40B4-BE49-F238E27FC236}">
                <a16:creationId xmlns:a16="http://schemas.microsoft.com/office/drawing/2014/main" id="{C64A2F5C-C69A-E9AF-FE45-2EA8C12CB510}"/>
              </a:ext>
            </a:extLst>
          </p:cNvPr>
          <p:cNvSpPr/>
          <p:nvPr/>
        </p:nvSpPr>
        <p:spPr>
          <a:xfrm>
            <a:off x="1151876" y="5472335"/>
            <a:ext cx="1296000" cy="576000"/>
          </a:xfrm>
          <a:prstGeom prst="rect">
            <a:avLst/>
          </a:prstGeom>
          <a:solidFill>
            <a:srgbClr val="000A5A"/>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20" name="Prostokąt 19">
            <a:extLst>
              <a:ext uri="{FF2B5EF4-FFF2-40B4-BE49-F238E27FC236}">
                <a16:creationId xmlns:a16="http://schemas.microsoft.com/office/drawing/2014/main" id="{73954E9D-1AC1-3C53-CD03-EE92D8A3864D}"/>
              </a:ext>
            </a:extLst>
          </p:cNvPr>
          <p:cNvSpPr/>
          <p:nvPr/>
        </p:nvSpPr>
        <p:spPr>
          <a:xfrm>
            <a:off x="2592036" y="5472335"/>
            <a:ext cx="1296000" cy="576000"/>
          </a:xfrm>
          <a:prstGeom prst="rect">
            <a:avLst/>
          </a:prstGeom>
          <a:solidFill>
            <a:srgbClr val="14328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21" name="Prostokąt 20">
            <a:extLst>
              <a:ext uri="{FF2B5EF4-FFF2-40B4-BE49-F238E27FC236}">
                <a16:creationId xmlns:a16="http://schemas.microsoft.com/office/drawing/2014/main" id="{FA9D0239-B8D4-2CF4-9E5C-80053B20949E}"/>
              </a:ext>
            </a:extLst>
          </p:cNvPr>
          <p:cNvSpPr/>
          <p:nvPr/>
        </p:nvSpPr>
        <p:spPr>
          <a:xfrm>
            <a:off x="4032196" y="5472335"/>
            <a:ext cx="1296000" cy="576000"/>
          </a:xfrm>
          <a:prstGeom prst="rect">
            <a:avLst/>
          </a:prstGeom>
          <a:solidFill>
            <a:srgbClr val="006EDC"/>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22" name="Prostokąt 21">
            <a:extLst>
              <a:ext uri="{FF2B5EF4-FFF2-40B4-BE49-F238E27FC236}">
                <a16:creationId xmlns:a16="http://schemas.microsoft.com/office/drawing/2014/main" id="{CA3E7589-9A2B-6270-01D5-3B9402E96C79}"/>
              </a:ext>
            </a:extLst>
          </p:cNvPr>
          <p:cNvSpPr/>
          <p:nvPr/>
        </p:nvSpPr>
        <p:spPr>
          <a:xfrm>
            <a:off x="5472356" y="5472335"/>
            <a:ext cx="1296000" cy="576000"/>
          </a:xfrm>
          <a:prstGeom prst="rect">
            <a:avLst/>
          </a:prstGeom>
          <a:solidFill>
            <a:srgbClr val="82AFFA"/>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23" name="Prostokąt 22">
            <a:extLst>
              <a:ext uri="{FF2B5EF4-FFF2-40B4-BE49-F238E27FC236}">
                <a16:creationId xmlns:a16="http://schemas.microsoft.com/office/drawing/2014/main" id="{DE10F400-5F8D-8B25-B74E-B994BD6F0404}"/>
              </a:ext>
            </a:extLst>
          </p:cNvPr>
          <p:cNvSpPr/>
          <p:nvPr/>
        </p:nvSpPr>
        <p:spPr>
          <a:xfrm>
            <a:off x="6912516" y="5472294"/>
            <a:ext cx="1296000" cy="576000"/>
          </a:xfrm>
          <a:prstGeom prst="rect">
            <a:avLst/>
          </a:prstGeom>
          <a:solidFill>
            <a:srgbClr val="AAD2FF"/>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24" name="Prostokąt 23">
            <a:extLst>
              <a:ext uri="{FF2B5EF4-FFF2-40B4-BE49-F238E27FC236}">
                <a16:creationId xmlns:a16="http://schemas.microsoft.com/office/drawing/2014/main" id="{3E564520-C74D-A0D2-9A6D-A00971A9E782}"/>
              </a:ext>
            </a:extLst>
          </p:cNvPr>
          <p:cNvSpPr/>
          <p:nvPr/>
        </p:nvSpPr>
        <p:spPr>
          <a:xfrm>
            <a:off x="1152020" y="2231975"/>
            <a:ext cx="1296000" cy="576000"/>
          </a:xfrm>
          <a:prstGeom prst="rect">
            <a:avLst/>
          </a:prstGeom>
          <a:solidFill>
            <a:srgbClr val="33333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25" name="Prostokąt 24">
            <a:extLst>
              <a:ext uri="{FF2B5EF4-FFF2-40B4-BE49-F238E27FC236}">
                <a16:creationId xmlns:a16="http://schemas.microsoft.com/office/drawing/2014/main" id="{01C49239-9271-0E10-E797-BB43CD305234}"/>
              </a:ext>
            </a:extLst>
          </p:cNvPr>
          <p:cNvSpPr/>
          <p:nvPr/>
        </p:nvSpPr>
        <p:spPr>
          <a:xfrm>
            <a:off x="2592180" y="2231975"/>
            <a:ext cx="1296000" cy="576000"/>
          </a:xfrm>
          <a:prstGeom prst="rect">
            <a:avLst/>
          </a:prstGeom>
          <a:solidFill>
            <a:srgbClr val="666666"/>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26" name="Prostokąt 25">
            <a:extLst>
              <a:ext uri="{FF2B5EF4-FFF2-40B4-BE49-F238E27FC236}">
                <a16:creationId xmlns:a16="http://schemas.microsoft.com/office/drawing/2014/main" id="{BCDA3058-CF61-E76D-FC8B-8FE4CBE456EC}"/>
              </a:ext>
            </a:extLst>
          </p:cNvPr>
          <p:cNvSpPr/>
          <p:nvPr/>
        </p:nvSpPr>
        <p:spPr>
          <a:xfrm>
            <a:off x="4032196" y="2231975"/>
            <a:ext cx="1296000" cy="576000"/>
          </a:xfrm>
          <a:prstGeom prst="rect">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27" name="Prostokąt 26">
            <a:extLst>
              <a:ext uri="{FF2B5EF4-FFF2-40B4-BE49-F238E27FC236}">
                <a16:creationId xmlns:a16="http://schemas.microsoft.com/office/drawing/2014/main" id="{D90C8BA1-5FF9-DDF3-51B8-CCB993C1A142}"/>
              </a:ext>
            </a:extLst>
          </p:cNvPr>
          <p:cNvSpPr/>
          <p:nvPr/>
        </p:nvSpPr>
        <p:spPr>
          <a:xfrm>
            <a:off x="5472356" y="2231975"/>
            <a:ext cx="1296000" cy="576000"/>
          </a:xfrm>
          <a:prstGeom prst="rect">
            <a:avLst/>
          </a:prstGeom>
          <a:solidFill>
            <a:srgbClr val="CCCCCC"/>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28" name="Prostokąt 27">
            <a:extLst>
              <a:ext uri="{FF2B5EF4-FFF2-40B4-BE49-F238E27FC236}">
                <a16:creationId xmlns:a16="http://schemas.microsoft.com/office/drawing/2014/main" id="{25DC379C-4F9B-6543-EA2B-B843CD759C61}"/>
              </a:ext>
            </a:extLst>
          </p:cNvPr>
          <p:cNvSpPr/>
          <p:nvPr/>
        </p:nvSpPr>
        <p:spPr>
          <a:xfrm>
            <a:off x="4031698" y="1151919"/>
            <a:ext cx="1296000" cy="576000"/>
          </a:xfrm>
          <a:prstGeom prst="rect">
            <a:avLst/>
          </a:prstGeom>
          <a:solidFill>
            <a:schemeClr val="tx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bg1"/>
                </a:solidFill>
                <a:latin typeface="Engram Warsaw Black" pitchFamily="2" charset="-18"/>
              </a:rPr>
              <a:t>A</a:t>
            </a:r>
          </a:p>
        </p:txBody>
      </p:sp>
      <p:sp>
        <p:nvSpPr>
          <p:cNvPr id="29" name="Prostokąt 28">
            <a:extLst>
              <a:ext uri="{FF2B5EF4-FFF2-40B4-BE49-F238E27FC236}">
                <a16:creationId xmlns:a16="http://schemas.microsoft.com/office/drawing/2014/main" id="{F8B2FB9A-CD85-ED2B-484B-023E59FB0A39}"/>
              </a:ext>
            </a:extLst>
          </p:cNvPr>
          <p:cNvSpPr/>
          <p:nvPr/>
        </p:nvSpPr>
        <p:spPr>
          <a:xfrm>
            <a:off x="5472356" y="1151919"/>
            <a:ext cx="1296000" cy="57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000" dirty="0">
                <a:solidFill>
                  <a:schemeClr val="tx1"/>
                </a:solidFill>
                <a:latin typeface="Engram Warsaw Black" pitchFamily="2" charset="-18"/>
              </a:rPr>
              <a:t>A</a:t>
            </a:r>
          </a:p>
        </p:txBody>
      </p:sp>
      <p:sp>
        <p:nvSpPr>
          <p:cNvPr id="30" name="Prostokąt 29">
            <a:extLst>
              <a:ext uri="{FF2B5EF4-FFF2-40B4-BE49-F238E27FC236}">
                <a16:creationId xmlns:a16="http://schemas.microsoft.com/office/drawing/2014/main" id="{45D53836-195F-231A-42AE-53D2C13D686C}"/>
              </a:ext>
            </a:extLst>
          </p:cNvPr>
          <p:cNvSpPr/>
          <p:nvPr/>
        </p:nvSpPr>
        <p:spPr>
          <a:xfrm>
            <a:off x="359684" y="360363"/>
            <a:ext cx="360000"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2400" dirty="0">
                <a:solidFill>
                  <a:schemeClr val="bg1"/>
                </a:solidFill>
                <a:latin typeface="Engram Warsaw Black" pitchFamily="2" charset="-18"/>
              </a:rPr>
              <a:t>paleta kolorów</a:t>
            </a:r>
          </a:p>
        </p:txBody>
      </p:sp>
      <p:sp>
        <p:nvSpPr>
          <p:cNvPr id="31" name="Prostokąt 30">
            <a:extLst>
              <a:ext uri="{FF2B5EF4-FFF2-40B4-BE49-F238E27FC236}">
                <a16:creationId xmlns:a16="http://schemas.microsoft.com/office/drawing/2014/main" id="{66E58588-5AF5-4A2D-F776-2FC7F1514182}"/>
              </a:ext>
            </a:extLst>
          </p:cNvPr>
          <p:cNvSpPr/>
          <p:nvPr/>
        </p:nvSpPr>
        <p:spPr>
          <a:xfrm>
            <a:off x="719724" y="2880047"/>
            <a:ext cx="360000"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2400" dirty="0">
                <a:solidFill>
                  <a:schemeClr val="bg1"/>
                </a:solidFill>
                <a:latin typeface="Engram Warsaw Black" pitchFamily="2" charset="-18"/>
              </a:rPr>
              <a:t>paleta uzupełniająca</a:t>
            </a:r>
          </a:p>
        </p:txBody>
      </p:sp>
      <p:sp>
        <p:nvSpPr>
          <p:cNvPr id="32" name="Prostokąt 31">
            <a:extLst>
              <a:ext uri="{FF2B5EF4-FFF2-40B4-BE49-F238E27FC236}">
                <a16:creationId xmlns:a16="http://schemas.microsoft.com/office/drawing/2014/main" id="{A9666138-FCE2-6C09-7E64-B509D67445DD}"/>
              </a:ext>
            </a:extLst>
          </p:cNvPr>
          <p:cNvSpPr/>
          <p:nvPr/>
        </p:nvSpPr>
        <p:spPr>
          <a:xfrm>
            <a:off x="719724" y="1799927"/>
            <a:ext cx="360000"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2400" dirty="0">
                <a:solidFill>
                  <a:schemeClr val="bg1"/>
                </a:solidFill>
                <a:latin typeface="Engram Warsaw Black" pitchFamily="2" charset="-18"/>
              </a:rPr>
              <a:t>paleta szarości</a:t>
            </a:r>
          </a:p>
        </p:txBody>
      </p:sp>
      <p:sp>
        <p:nvSpPr>
          <p:cNvPr id="33" name="Prostokąt 32">
            <a:extLst>
              <a:ext uri="{FF2B5EF4-FFF2-40B4-BE49-F238E27FC236}">
                <a16:creationId xmlns:a16="http://schemas.microsoft.com/office/drawing/2014/main" id="{2F7303F5-E3F4-4A66-2D09-DDB0165A0BD9}"/>
              </a:ext>
            </a:extLst>
          </p:cNvPr>
          <p:cNvSpPr/>
          <p:nvPr/>
        </p:nvSpPr>
        <p:spPr>
          <a:xfrm>
            <a:off x="719684" y="719847"/>
            <a:ext cx="360000" cy="36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2400" dirty="0">
                <a:solidFill>
                  <a:schemeClr val="bg1"/>
                </a:solidFill>
                <a:latin typeface="Engram Warsaw Black" pitchFamily="2" charset="-18"/>
              </a:rPr>
              <a:t>paleta podstawowa</a:t>
            </a:r>
          </a:p>
        </p:txBody>
      </p:sp>
    </p:spTree>
    <p:extLst>
      <p:ext uri="{BB962C8B-B14F-4D97-AF65-F5344CB8AC3E}">
        <p14:creationId xmlns:p14="http://schemas.microsoft.com/office/powerpoint/2010/main" val="1280662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upa 27">
            <a:extLst>
              <a:ext uri="{FF2B5EF4-FFF2-40B4-BE49-F238E27FC236}">
                <a16:creationId xmlns:a16="http://schemas.microsoft.com/office/drawing/2014/main" id="{6FA20AC7-E1B5-B2DC-4DAB-FF06034DD67D}"/>
              </a:ext>
            </a:extLst>
          </p:cNvPr>
          <p:cNvGrpSpPr/>
          <p:nvPr/>
        </p:nvGrpSpPr>
        <p:grpSpPr>
          <a:xfrm>
            <a:off x="360363" y="360364"/>
            <a:ext cx="3600450" cy="5400674"/>
            <a:chOff x="360363" y="360364"/>
            <a:chExt cx="3600450" cy="5400674"/>
          </a:xfrm>
        </p:grpSpPr>
        <p:grpSp>
          <p:nvGrpSpPr>
            <p:cNvPr id="3" name="Grupa 2">
              <a:extLst>
                <a:ext uri="{FF2B5EF4-FFF2-40B4-BE49-F238E27FC236}">
                  <a16:creationId xmlns:a16="http://schemas.microsoft.com/office/drawing/2014/main" id="{593CA334-42B0-39E2-B57A-F84DBF981A3D}"/>
                </a:ext>
              </a:extLst>
            </p:cNvPr>
            <p:cNvGrpSpPr/>
            <p:nvPr/>
          </p:nvGrpSpPr>
          <p:grpSpPr>
            <a:xfrm>
              <a:off x="719139" y="1079847"/>
              <a:ext cx="2881312" cy="4681191"/>
              <a:chOff x="718879" y="1078308"/>
              <a:chExt cx="2881312" cy="4681191"/>
            </a:xfrm>
          </p:grpSpPr>
          <p:sp>
            <p:nvSpPr>
              <p:cNvPr id="5" name="Prostokąt 4">
                <a:extLst>
                  <a:ext uri="{FF2B5EF4-FFF2-40B4-BE49-F238E27FC236}">
                    <a16:creationId xmlns:a16="http://schemas.microsoft.com/office/drawing/2014/main" id="{3245414E-6D9F-E915-F2ED-A3FD34DE5B3C}"/>
                  </a:ext>
                </a:extLst>
              </p:cNvPr>
              <p:cNvSpPr/>
              <p:nvPr/>
            </p:nvSpPr>
            <p:spPr>
              <a:xfrm>
                <a:off x="718879" y="1078308"/>
                <a:ext cx="2881312" cy="46811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pl-PL" sz="1600" b="1" dirty="0">
                    <a:solidFill>
                      <a:sysClr val="windowText" lastClr="000000"/>
                    </a:solidFill>
                    <a:latin typeface="Arial" panose="020B0604020202020204" pitchFamily="34" charset="0"/>
                    <a:cs typeface="Arial" panose="020B0604020202020204" pitchFamily="34" charset="0"/>
                  </a:rPr>
                  <a:t>operatorzy komunalni</a:t>
                </a:r>
              </a:p>
            </p:txBody>
          </p:sp>
          <p:pic>
            <p:nvPicPr>
              <p:cNvPr id="6" name="Picture 2" descr="C:\Users\m.piwowarski\Desktop\memowisko\miejskie-zaklady-autobusowe-mza-vector-logo-small.png">
                <a:extLst>
                  <a:ext uri="{FF2B5EF4-FFF2-40B4-BE49-F238E27FC236}">
                    <a16:creationId xmlns:a16="http://schemas.microsoft.com/office/drawing/2014/main" id="{521FBC77-C50D-E34A-1549-340AC2DA57D1}"/>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t="29692" b="29831"/>
              <a:stretch/>
            </p:blipFill>
            <p:spPr bwMode="auto">
              <a:xfrm>
                <a:off x="1079464" y="3882155"/>
                <a:ext cx="2160000" cy="87428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m.piwowarski\Desktop\memowisko\tw-po.jpg">
                <a:extLst>
                  <a:ext uri="{FF2B5EF4-FFF2-40B4-BE49-F238E27FC236}">
                    <a16:creationId xmlns:a16="http://schemas.microsoft.com/office/drawing/2014/main" id="{F72D423D-7D14-7A83-FF8B-8D2C22C6B3C0}"/>
                  </a:ext>
                </a:extLst>
              </p:cNvPr>
              <p:cNvPicPr>
                <a:picLocks noChangeAspect="1" noChangeArrowheads="1"/>
              </p:cNvPicPr>
              <p:nvPr/>
            </p:nvPicPr>
            <p:blipFill rotWithShape="1">
              <a:blip r:embed="rId4" cstate="hqprint">
                <a:extLst>
                  <a:ext uri="{28A0092B-C50C-407E-A947-70E740481C1C}">
                    <a14:useLocalDpi xmlns:a14="http://schemas.microsoft.com/office/drawing/2010/main"/>
                  </a:ext>
                </a:extLst>
              </a:blip>
              <a:srcRect/>
              <a:stretch/>
            </p:blipFill>
            <p:spPr bwMode="auto">
              <a:xfrm>
                <a:off x="2416510" y="2341455"/>
                <a:ext cx="925909" cy="144000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5" descr="\\delta\dok_PP\Michal_Piwowarski\0000 - Grafiki i projekty\elementy graficzne\logo - metro - kolor jpg.jpg">
                <a:extLst>
                  <a:ext uri="{FF2B5EF4-FFF2-40B4-BE49-F238E27FC236}">
                    <a16:creationId xmlns:a16="http://schemas.microsoft.com/office/drawing/2014/main" id="{3F83FEED-E590-5646-B1B1-DC944BB10883}"/>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899564" y="2518823"/>
                <a:ext cx="1080000" cy="10800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6" descr="C:\Users\m.piwowarski\Desktop\memowisko\PL-SKMWA_logo.svg.png">
                <a:extLst>
                  <a:ext uri="{FF2B5EF4-FFF2-40B4-BE49-F238E27FC236}">
                    <a16:creationId xmlns:a16="http://schemas.microsoft.com/office/drawing/2014/main" id="{35F90C34-1F85-7189-E53A-130BC656F18E}"/>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1376654" y="1438348"/>
                <a:ext cx="1567347" cy="720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C:\Users\jstefaniak\Desktop\logo_2.gif">
                <a:extLst>
                  <a:ext uri="{FF2B5EF4-FFF2-40B4-BE49-F238E27FC236}">
                    <a16:creationId xmlns:a16="http://schemas.microsoft.com/office/drawing/2014/main" id="{98C87721-A780-0C35-39D7-65A411A18C0C}"/>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1637624" y="4859022"/>
                <a:ext cx="1062020" cy="720000"/>
              </a:xfrm>
              <a:prstGeom prst="rect">
                <a:avLst/>
              </a:prstGeom>
              <a:noFill/>
              <a:ln>
                <a:noFill/>
              </a:ln>
              <a:extLst>
                <a:ext uri="{909E8E84-426E-40DD-AFC4-6F175D3DCCD1}">
                  <a14:hiddenFill xmlns:a14="http://schemas.microsoft.com/office/drawing/2010/main">
                    <a:solidFill>
                      <a:srgbClr val="FFFFFF"/>
                    </a:solidFill>
                  </a14:hiddenFill>
                </a:ext>
              </a:extLst>
            </p:spPr>
          </p:pic>
        </p:grpSp>
        <p:sp>
          <p:nvSpPr>
            <p:cNvPr id="4" name="Prostokąt 3">
              <a:extLst>
                <a:ext uri="{FF2B5EF4-FFF2-40B4-BE49-F238E27FC236}">
                  <a16:creationId xmlns:a16="http://schemas.microsoft.com/office/drawing/2014/main" id="{CFBBD42C-F5B3-FC2F-F0B0-3F82DF3CB0B8}"/>
                </a:ext>
              </a:extLst>
            </p:cNvPr>
            <p:cNvSpPr/>
            <p:nvPr/>
          </p:nvSpPr>
          <p:spPr>
            <a:xfrm>
              <a:off x="360363" y="360364"/>
              <a:ext cx="3600450" cy="71913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2400" dirty="0">
                  <a:ln w="3175">
                    <a:noFill/>
                  </a:ln>
                  <a:solidFill>
                    <a:schemeClr val="bg1"/>
                  </a:solidFill>
                  <a:latin typeface="Arial Black" panose="020B0A04020102020204" pitchFamily="34" charset="0"/>
                  <a:ea typeface="Segoe UI Black" panose="020B0A02040204020203" pitchFamily="34" charset="0"/>
                  <a:cs typeface="Segoe UI Black" panose="020B0A02040204020203" pitchFamily="34" charset="0"/>
                </a:rPr>
                <a:t>umowy wieloletnie</a:t>
              </a:r>
              <a:endParaRPr lang="en-US" sz="2400" dirty="0">
                <a:ln w="3175">
                  <a:noFill/>
                </a:ln>
                <a:solidFill>
                  <a:schemeClr val="bg1"/>
                </a:solidFill>
                <a:latin typeface="Arial Black" panose="020B0A04020102020204" pitchFamily="34" charset="0"/>
                <a:ea typeface="Segoe UI Black" panose="020B0A02040204020203" pitchFamily="34" charset="0"/>
                <a:cs typeface="Segoe UI Black" panose="020B0A02040204020203" pitchFamily="34" charset="0"/>
              </a:endParaRPr>
            </a:p>
          </p:txBody>
        </p:sp>
      </p:grpSp>
      <p:grpSp>
        <p:nvGrpSpPr>
          <p:cNvPr id="32" name="Grupa 31">
            <a:extLst>
              <a:ext uri="{FF2B5EF4-FFF2-40B4-BE49-F238E27FC236}">
                <a16:creationId xmlns:a16="http://schemas.microsoft.com/office/drawing/2014/main" id="{C3526507-CD7A-9184-5611-D2FB69D5583E}"/>
              </a:ext>
            </a:extLst>
          </p:cNvPr>
          <p:cNvGrpSpPr/>
          <p:nvPr/>
        </p:nvGrpSpPr>
        <p:grpSpPr>
          <a:xfrm>
            <a:off x="11525432" y="0"/>
            <a:ext cx="7559675" cy="6480175"/>
            <a:chOff x="3960813" y="0"/>
            <a:chExt cx="7559675" cy="6480175"/>
          </a:xfrm>
        </p:grpSpPr>
        <p:sp>
          <p:nvSpPr>
            <p:cNvPr id="31" name="Prostokąt 30">
              <a:extLst>
                <a:ext uri="{FF2B5EF4-FFF2-40B4-BE49-F238E27FC236}">
                  <a16:creationId xmlns:a16="http://schemas.microsoft.com/office/drawing/2014/main" id="{96D19DE5-2B96-0046-C029-C6C302B60CA9}"/>
                </a:ext>
              </a:extLst>
            </p:cNvPr>
            <p:cNvSpPr/>
            <p:nvPr/>
          </p:nvSpPr>
          <p:spPr>
            <a:xfrm>
              <a:off x="3960813" y="0"/>
              <a:ext cx="7559675" cy="6480175"/>
            </a:xfrm>
            <a:prstGeom prst="rect">
              <a:avLst/>
            </a:prstGeom>
            <a:solidFill>
              <a:srgbClr val="E6231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29" name="Grupa 28">
              <a:extLst>
                <a:ext uri="{FF2B5EF4-FFF2-40B4-BE49-F238E27FC236}">
                  <a16:creationId xmlns:a16="http://schemas.microsoft.com/office/drawing/2014/main" id="{DD1ED6E0-3CB1-64E3-589F-72834E345098}"/>
                </a:ext>
              </a:extLst>
            </p:cNvPr>
            <p:cNvGrpSpPr/>
            <p:nvPr/>
          </p:nvGrpSpPr>
          <p:grpSpPr>
            <a:xfrm>
              <a:off x="3960813" y="359767"/>
              <a:ext cx="3598862" cy="5401271"/>
              <a:chOff x="3960813" y="359767"/>
              <a:chExt cx="3598862" cy="5401271"/>
            </a:xfrm>
          </p:grpSpPr>
          <p:grpSp>
            <p:nvGrpSpPr>
              <p:cNvPr id="20" name="Grupa 19">
                <a:extLst>
                  <a:ext uri="{FF2B5EF4-FFF2-40B4-BE49-F238E27FC236}">
                    <a16:creationId xmlns:a16="http://schemas.microsoft.com/office/drawing/2014/main" id="{E38F77D1-6C80-9D4A-C470-D6B3B9A4E3F8}"/>
                  </a:ext>
                </a:extLst>
              </p:cNvPr>
              <p:cNvGrpSpPr/>
              <p:nvPr/>
            </p:nvGrpSpPr>
            <p:grpSpPr>
              <a:xfrm>
                <a:off x="4319588" y="1079499"/>
                <a:ext cx="2881312" cy="4681539"/>
                <a:chOff x="4319463" y="1781850"/>
                <a:chExt cx="2881312" cy="4681539"/>
              </a:xfrm>
            </p:grpSpPr>
            <p:sp>
              <p:nvSpPr>
                <p:cNvPr id="22" name="Prostokąt 21">
                  <a:extLst>
                    <a:ext uri="{FF2B5EF4-FFF2-40B4-BE49-F238E27FC236}">
                      <a16:creationId xmlns:a16="http://schemas.microsoft.com/office/drawing/2014/main" id="{EEFA1556-DFAF-97E0-C1C6-D9CF04331121}"/>
                    </a:ext>
                  </a:extLst>
                </p:cNvPr>
                <p:cNvSpPr/>
                <p:nvPr/>
              </p:nvSpPr>
              <p:spPr>
                <a:xfrm>
                  <a:off x="4319463" y="1781850"/>
                  <a:ext cx="2881312" cy="46815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pl-PL" sz="1600" b="1" dirty="0">
                      <a:solidFill>
                        <a:schemeClr val="tx1"/>
                      </a:solidFill>
                      <a:latin typeface="Arial" panose="020B0604020202020204" pitchFamily="34" charset="0"/>
                      <a:cs typeface="Arial" panose="020B0604020202020204" pitchFamily="34" charset="0"/>
                    </a:rPr>
                    <a:t>oraz linie lokalne</a:t>
                  </a:r>
                </a:p>
                <a:p>
                  <a:pPr algn="ctr"/>
                  <a:r>
                    <a:rPr lang="pl-PL" sz="1600" b="1" dirty="0">
                      <a:solidFill>
                        <a:schemeClr val="tx1"/>
                      </a:solidFill>
                      <a:latin typeface="Arial" panose="020B0604020202020204" pitchFamily="34" charset="0"/>
                      <a:cs typeface="Arial" panose="020B0604020202020204" pitchFamily="34" charset="0"/>
                    </a:rPr>
                    <a:t>organizowane</a:t>
                  </a:r>
                </a:p>
                <a:p>
                  <a:pPr algn="ctr"/>
                  <a:r>
                    <a:rPr lang="pl-PL" sz="1600" b="1" dirty="0">
                      <a:solidFill>
                        <a:schemeClr val="tx1"/>
                      </a:solidFill>
                      <a:latin typeface="Arial" panose="020B0604020202020204" pitchFamily="34" charset="0"/>
                      <a:cs typeface="Arial" panose="020B0604020202020204" pitchFamily="34" charset="0"/>
                    </a:rPr>
                    <a:t>we współpracy</a:t>
                  </a:r>
                </a:p>
                <a:p>
                  <a:pPr algn="ctr"/>
                  <a:r>
                    <a:rPr lang="pl-PL" sz="1600" b="1" dirty="0">
                      <a:solidFill>
                        <a:schemeClr val="tx1"/>
                      </a:solidFill>
                      <a:latin typeface="Arial" panose="020B0604020202020204" pitchFamily="34" charset="0"/>
                      <a:cs typeface="Arial" panose="020B0604020202020204" pitchFamily="34" charset="0"/>
                    </a:rPr>
                    <a:t>gmin i ZTM</a:t>
                  </a:r>
                </a:p>
              </p:txBody>
            </p:sp>
            <p:pic>
              <p:nvPicPr>
                <p:cNvPr id="23" name="Picture 29" descr="logo PKS">
                  <a:extLst>
                    <a:ext uri="{FF2B5EF4-FFF2-40B4-BE49-F238E27FC236}">
                      <a16:creationId xmlns:a16="http://schemas.microsoft.com/office/drawing/2014/main" id="{2CC0F02A-C327-05BC-5196-7B0F87BF8BD9}"/>
                    </a:ext>
                  </a:extLst>
                </p:cNvPr>
                <p:cNvPicPr>
                  <a:picLocks noChangeAspect="1" noChangeArrowheads="1"/>
                </p:cNvPicPr>
                <p:nvPr/>
              </p:nvPicPr>
              <p:blipFill>
                <a:blip r:embed="rId8" cstate="print"/>
                <a:srcRect/>
                <a:stretch>
                  <a:fillRect/>
                </a:stretch>
              </p:blipFill>
              <p:spPr bwMode="auto">
                <a:xfrm>
                  <a:off x="4873920" y="2322258"/>
                  <a:ext cx="1773986"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4" descr="http://www.mobilis.pl/pliki/zdjecia/logo/logo.png">
                  <a:extLst>
                    <a:ext uri="{FF2B5EF4-FFF2-40B4-BE49-F238E27FC236}">
                      <a16:creationId xmlns:a16="http://schemas.microsoft.com/office/drawing/2014/main" id="{86582AB4-F5A0-FB63-8A57-DE0AA9FEA88E}"/>
                    </a:ext>
                  </a:extLst>
                </p:cNvPr>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4535983" y="4364758"/>
                  <a:ext cx="2450059" cy="648000"/>
                </a:xfrm>
                <a:prstGeom prst="rect">
                  <a:avLst/>
                </a:prstGeom>
                <a:noFill/>
                <a:ln>
                  <a:noFill/>
                </a:ln>
                <a:extLst>
                  <a:ext uri="{909E8E84-426E-40DD-AFC4-6F175D3DCCD1}">
                    <a14:hiddenFill xmlns:a14="http://schemas.microsoft.com/office/drawing/2010/main">
                      <a:solidFill>
                        <a:srgbClr val="FFFFFF"/>
                      </a:solidFill>
                    </a14:hiddenFill>
                  </a:ext>
                </a:extLst>
              </p:spPr>
            </p:pic>
          </p:grpSp>
          <p:sp>
            <p:nvSpPr>
              <p:cNvPr id="21" name="Prostokąt 20">
                <a:extLst>
                  <a:ext uri="{FF2B5EF4-FFF2-40B4-BE49-F238E27FC236}">
                    <a16:creationId xmlns:a16="http://schemas.microsoft.com/office/drawing/2014/main" id="{C097CE32-94CC-7B33-B2A8-E9B846168A47}"/>
                  </a:ext>
                </a:extLst>
              </p:cNvPr>
              <p:cNvSpPr/>
              <p:nvPr/>
            </p:nvSpPr>
            <p:spPr>
              <a:xfrm>
                <a:off x="3960813" y="359767"/>
                <a:ext cx="3598862" cy="719733"/>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2400" dirty="0">
                    <a:ln w="3175">
                      <a:noFill/>
                    </a:ln>
                    <a:solidFill>
                      <a:schemeClr val="bg1"/>
                    </a:solidFill>
                    <a:latin typeface="Arial Black" panose="020B0A04020102020204" pitchFamily="34" charset="0"/>
                    <a:ea typeface="Segoe UI Black" panose="020B0A02040204020203" pitchFamily="34" charset="0"/>
                    <a:cs typeface="Segoe UI Black" panose="020B0A02040204020203" pitchFamily="34" charset="0"/>
                  </a:rPr>
                  <a:t>przetargi</a:t>
                </a:r>
                <a:endParaRPr lang="en-US" sz="2400" dirty="0">
                  <a:ln w="3175">
                    <a:noFill/>
                  </a:ln>
                  <a:solidFill>
                    <a:schemeClr val="bg1"/>
                  </a:solidFill>
                  <a:latin typeface="Arial Black" panose="020B0A04020102020204" pitchFamily="34" charset="0"/>
                  <a:ea typeface="Segoe UI Black" panose="020B0A02040204020203" pitchFamily="34" charset="0"/>
                  <a:cs typeface="Segoe UI Black" panose="020B0A02040204020203" pitchFamily="34" charset="0"/>
                </a:endParaRPr>
              </a:p>
            </p:txBody>
          </p:sp>
          <p:pic>
            <p:nvPicPr>
              <p:cNvPr id="19" name="Obraz 18" descr="Obraz zawierający Czcionka, Grafika, logo, tekst&#10;&#10;Opis wygenerowany automatycznie">
                <a:extLst>
                  <a:ext uri="{FF2B5EF4-FFF2-40B4-BE49-F238E27FC236}">
                    <a16:creationId xmlns:a16="http://schemas.microsoft.com/office/drawing/2014/main" id="{31873B07-94AB-469E-B4F8-88893D80B0F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681298" y="2700591"/>
                <a:ext cx="2160000" cy="412631"/>
              </a:xfrm>
              <a:prstGeom prst="rect">
                <a:avLst/>
              </a:prstGeom>
            </p:spPr>
          </p:pic>
        </p:grpSp>
      </p:grpSp>
      <p:grpSp>
        <p:nvGrpSpPr>
          <p:cNvPr id="35" name="Grupa 34">
            <a:extLst>
              <a:ext uri="{FF2B5EF4-FFF2-40B4-BE49-F238E27FC236}">
                <a16:creationId xmlns:a16="http://schemas.microsoft.com/office/drawing/2014/main" id="{E22D2D60-0B2F-9454-02E9-48D159C78347}"/>
              </a:ext>
            </a:extLst>
          </p:cNvPr>
          <p:cNvGrpSpPr/>
          <p:nvPr/>
        </p:nvGrpSpPr>
        <p:grpSpPr>
          <a:xfrm>
            <a:off x="11520488" y="0"/>
            <a:ext cx="3960813" cy="6480175"/>
            <a:chOff x="7559675" y="0"/>
            <a:chExt cx="3960813" cy="6480175"/>
          </a:xfrm>
        </p:grpSpPr>
        <p:sp>
          <p:nvSpPr>
            <p:cNvPr id="34" name="Prostokąt 33">
              <a:extLst>
                <a:ext uri="{FF2B5EF4-FFF2-40B4-BE49-F238E27FC236}">
                  <a16:creationId xmlns:a16="http://schemas.microsoft.com/office/drawing/2014/main" id="{DCFE1FB0-468F-8CA6-19F8-68555938F5EA}"/>
                </a:ext>
              </a:extLst>
            </p:cNvPr>
            <p:cNvSpPr/>
            <p:nvPr/>
          </p:nvSpPr>
          <p:spPr>
            <a:xfrm>
              <a:off x="7559675" y="0"/>
              <a:ext cx="3960813" cy="6480175"/>
            </a:xfrm>
            <a:prstGeom prst="rect">
              <a:avLst/>
            </a:prstGeom>
            <a:solidFill>
              <a:srgbClr val="FFC83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30" name="Grupa 29">
              <a:extLst>
                <a:ext uri="{FF2B5EF4-FFF2-40B4-BE49-F238E27FC236}">
                  <a16:creationId xmlns:a16="http://schemas.microsoft.com/office/drawing/2014/main" id="{2052CC71-36E5-A7A0-3273-30DB1090874E}"/>
                </a:ext>
              </a:extLst>
            </p:cNvPr>
            <p:cNvGrpSpPr/>
            <p:nvPr/>
          </p:nvGrpSpPr>
          <p:grpSpPr>
            <a:xfrm>
              <a:off x="7559675" y="360363"/>
              <a:ext cx="3600450" cy="5400676"/>
              <a:chOff x="7559675" y="360363"/>
              <a:chExt cx="3600450" cy="5400676"/>
            </a:xfrm>
          </p:grpSpPr>
          <p:grpSp>
            <p:nvGrpSpPr>
              <p:cNvPr id="12" name="Grupa 11">
                <a:extLst>
                  <a:ext uri="{FF2B5EF4-FFF2-40B4-BE49-F238E27FC236}">
                    <a16:creationId xmlns:a16="http://schemas.microsoft.com/office/drawing/2014/main" id="{B3A473AA-9F61-7480-0A59-3669CE7CBB59}"/>
                  </a:ext>
                </a:extLst>
              </p:cNvPr>
              <p:cNvGrpSpPr/>
              <p:nvPr/>
            </p:nvGrpSpPr>
            <p:grpSpPr>
              <a:xfrm>
                <a:off x="7920039" y="1079501"/>
                <a:ext cx="2881312" cy="4681538"/>
                <a:chOff x="8101374" y="1798091"/>
                <a:chExt cx="2881312" cy="4681538"/>
              </a:xfrm>
            </p:grpSpPr>
            <p:sp>
              <p:nvSpPr>
                <p:cNvPr id="14" name="Prostokąt 13">
                  <a:extLst>
                    <a:ext uri="{FF2B5EF4-FFF2-40B4-BE49-F238E27FC236}">
                      <a16:creationId xmlns:a16="http://schemas.microsoft.com/office/drawing/2014/main" id="{96120C21-35EC-D082-EB9E-381B25A29A04}"/>
                    </a:ext>
                  </a:extLst>
                </p:cNvPr>
                <p:cNvSpPr/>
                <p:nvPr/>
              </p:nvSpPr>
              <p:spPr>
                <a:xfrm>
                  <a:off x="8101374" y="1798091"/>
                  <a:ext cx="2881312" cy="46815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15" name="Picture 7" descr="C:\Users\m.piwowarski\Desktop\memowisko\1024px-WKD.svg.png">
                  <a:extLst>
                    <a:ext uri="{FF2B5EF4-FFF2-40B4-BE49-F238E27FC236}">
                      <a16:creationId xmlns:a16="http://schemas.microsoft.com/office/drawing/2014/main" id="{019ABC80-03E9-18A8-CB6D-C55B258CCA07}"/>
                    </a:ext>
                  </a:extLst>
                </p:cNvPr>
                <p:cNvPicPr>
                  <a:picLocks noChangeAspect="1" noChangeArrowheads="1"/>
                </p:cNvPicPr>
                <p:nvPr/>
              </p:nvPicPr>
              <p:blipFill>
                <a:blip r:embed="rId11" cstate="print">
                  <a:extLst>
                    <a:ext uri="{28A0092B-C50C-407E-A947-70E740481C1C}">
                      <a14:useLocalDpi xmlns:a14="http://schemas.microsoft.com/office/drawing/2010/main"/>
                    </a:ext>
                  </a:extLst>
                </a:blip>
                <a:srcRect/>
                <a:stretch>
                  <a:fillRect/>
                </a:stretch>
              </p:blipFill>
              <p:spPr bwMode="auto">
                <a:xfrm>
                  <a:off x="8822098" y="4498897"/>
                  <a:ext cx="1440000" cy="14400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9" descr="C:\Users\m.piwowarski\Desktop\memowisko\1575px-Koleje_Mazowieckie-logo.svg.png">
                  <a:extLst>
                    <a:ext uri="{FF2B5EF4-FFF2-40B4-BE49-F238E27FC236}">
                      <a16:creationId xmlns:a16="http://schemas.microsoft.com/office/drawing/2014/main" id="{13E314FD-9498-DB50-EBF0-7605302ED494}"/>
                    </a:ext>
                  </a:extLst>
                </p:cNvPr>
                <p:cNvPicPr>
                  <a:picLocks noChangeAspect="1" noChangeArrowheads="1"/>
                </p:cNvPicPr>
                <p:nvPr/>
              </p:nvPicPr>
              <p:blipFill>
                <a:blip r:embed="rId12" cstate="print">
                  <a:extLst>
                    <a:ext uri="{28A0092B-C50C-407E-A947-70E740481C1C}">
                      <a14:useLocalDpi xmlns:a14="http://schemas.microsoft.com/office/drawing/2010/main"/>
                    </a:ext>
                  </a:extLst>
                </a:blip>
                <a:srcRect/>
                <a:stretch>
                  <a:fillRect/>
                </a:stretch>
              </p:blipFill>
              <p:spPr bwMode="auto">
                <a:xfrm>
                  <a:off x="8281235" y="2602245"/>
                  <a:ext cx="2520000" cy="910403"/>
                </a:xfrm>
                <a:prstGeom prst="rect">
                  <a:avLst/>
                </a:prstGeom>
                <a:noFill/>
                <a:extLst>
                  <a:ext uri="{909E8E84-426E-40DD-AFC4-6F175D3DCCD1}">
                    <a14:hiddenFill xmlns:a14="http://schemas.microsoft.com/office/drawing/2010/main">
                      <a:solidFill>
                        <a:srgbClr val="FFFFFF"/>
                      </a:solidFill>
                    </a14:hiddenFill>
                  </a:ext>
                </a:extLst>
              </p:spPr>
            </p:pic>
          </p:grpSp>
          <p:sp>
            <p:nvSpPr>
              <p:cNvPr id="13" name="Prostokąt 12">
                <a:extLst>
                  <a:ext uri="{FF2B5EF4-FFF2-40B4-BE49-F238E27FC236}">
                    <a16:creationId xmlns:a16="http://schemas.microsoft.com/office/drawing/2014/main" id="{14F7AD23-A437-AC07-BB95-FD6DB6185462}"/>
                  </a:ext>
                </a:extLst>
              </p:cNvPr>
              <p:cNvSpPr/>
              <p:nvPr/>
            </p:nvSpPr>
            <p:spPr>
              <a:xfrm>
                <a:off x="7559675" y="360363"/>
                <a:ext cx="3600450" cy="719137"/>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24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umowy handlowe</a:t>
                </a:r>
                <a:endParaRPr lang="en-US" sz="24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endParaRPr>
              </a:p>
            </p:txBody>
          </p:sp>
        </p:grpSp>
      </p:grpSp>
    </p:spTree>
    <p:extLst>
      <p:ext uri="{BB962C8B-B14F-4D97-AF65-F5344CB8AC3E}">
        <p14:creationId xmlns:p14="http://schemas.microsoft.com/office/powerpoint/2010/main" val="3714903609"/>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4.03748E-7 0 L -0.65661 0 " pathEditMode="relative" rAng="0" ptsTypes="AA">
                                      <p:cBhvr>
                                        <p:cTn id="6" dur="2000" fill="hold"/>
                                        <p:tgtEl>
                                          <p:spTgt spid="32"/>
                                        </p:tgtEl>
                                        <p:attrNameLst>
                                          <p:attrName>ppt_x</p:attrName>
                                          <p:attrName>ppt_y</p:attrName>
                                        </p:attrNameLst>
                                      </p:cBhvr>
                                      <p:rCtr x="-32837" y="0"/>
                                    </p:animMotion>
                                  </p:childTnLst>
                                </p:cTn>
                              </p:par>
                            </p:childTnLst>
                          </p:cTn>
                        </p:par>
                      </p:childTnLst>
                    </p:cTn>
                  </p:par>
                  <p:par>
                    <p:cTn id="7" fill="hold">
                      <p:stCondLst>
                        <p:cond delay="indefinite"/>
                      </p:stCondLst>
                      <p:childTnLst>
                        <p:par>
                          <p:cTn id="8" fill="hold">
                            <p:stCondLst>
                              <p:cond delay="0"/>
                            </p:stCondLst>
                            <p:childTnLst>
                              <p:par>
                                <p:cTn id="9" presetID="35" presetClass="path" presetSubtype="0" accel="50000" decel="50000" fill="hold" nodeType="clickEffect">
                                  <p:stCondLst>
                                    <p:cond delay="0"/>
                                  </p:stCondLst>
                                  <p:childTnLst>
                                    <p:animMotion origin="layout" path="M -4.09122E-6 0 L -0.34366 0 " pathEditMode="relative" rAng="0" ptsTypes="AA">
                                      <p:cBhvr>
                                        <p:cTn id="10" dur="2000" fill="hold"/>
                                        <p:tgtEl>
                                          <p:spTgt spid="35"/>
                                        </p:tgtEl>
                                        <p:attrNameLst>
                                          <p:attrName>ppt_x</p:attrName>
                                          <p:attrName>ppt_y</p:attrName>
                                        </p:attrNameLst>
                                      </p:cBhvr>
                                      <p:rCtr x="-1718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C837"/>
        </a:solidFill>
        <a:effectLst/>
      </p:bgPr>
    </p:bg>
    <p:spTree>
      <p:nvGrpSpPr>
        <p:cNvPr id="1" name=""/>
        <p:cNvGrpSpPr/>
        <p:nvPr/>
      </p:nvGrpSpPr>
      <p:grpSpPr>
        <a:xfrm>
          <a:off x="0" y="0"/>
          <a:ext cx="0" cy="0"/>
          <a:chOff x="0" y="0"/>
          <a:chExt cx="0" cy="0"/>
        </a:xfrm>
      </p:grpSpPr>
      <p:sp>
        <p:nvSpPr>
          <p:cNvPr id="2" name="Prostokąt 1">
            <a:extLst>
              <a:ext uri="{FF2B5EF4-FFF2-40B4-BE49-F238E27FC236}">
                <a16:creationId xmlns:a16="http://schemas.microsoft.com/office/drawing/2014/main" id="{59A2BEE1-71AD-F7A8-0922-4DE5CFDF01B8}"/>
              </a:ext>
            </a:extLst>
          </p:cNvPr>
          <p:cNvSpPr/>
          <p:nvPr/>
        </p:nvSpPr>
        <p:spPr>
          <a:xfrm>
            <a:off x="360586" y="359445"/>
            <a:ext cx="719138" cy="7200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nchorCtr="0"/>
          <a:lstStyle/>
          <a:p>
            <a:r>
              <a:rPr lang="pl-PL" sz="2400" dirty="0">
                <a:solidFill>
                  <a:srgbClr val="E62314"/>
                </a:solidFill>
                <a:latin typeface="Arial Black" panose="020B0A04020102020204" pitchFamily="34" charset="0"/>
              </a:rPr>
              <a:t>wydatki na zakup usług przewozowych </a:t>
            </a:r>
            <a:r>
              <a:rPr lang="pl-PL" sz="1600" b="1" dirty="0">
                <a:solidFill>
                  <a:srgbClr val="E62314"/>
                </a:solidFill>
                <a:latin typeface="Arial" panose="020B0604020202020204" pitchFamily="34" charset="0"/>
                <a:cs typeface="Arial" panose="020B0604020202020204" pitchFamily="34" charset="0"/>
              </a:rPr>
              <a:t>[w  mln zł]</a:t>
            </a:r>
            <a:endParaRPr lang="pl-PL" sz="2400" b="1" dirty="0">
              <a:solidFill>
                <a:srgbClr val="E62314"/>
              </a:solidFill>
              <a:latin typeface="Arial" panose="020B0604020202020204" pitchFamily="34" charset="0"/>
              <a:cs typeface="Arial" panose="020B0604020202020204" pitchFamily="34" charset="0"/>
            </a:endParaRPr>
          </a:p>
        </p:txBody>
      </p:sp>
      <p:sp>
        <p:nvSpPr>
          <p:cNvPr id="3" name="Prostokąt 2">
            <a:extLst>
              <a:ext uri="{FF2B5EF4-FFF2-40B4-BE49-F238E27FC236}">
                <a16:creationId xmlns:a16="http://schemas.microsoft.com/office/drawing/2014/main" id="{8311C92B-A888-381D-1491-0940EF1577C4}"/>
              </a:ext>
            </a:extLst>
          </p:cNvPr>
          <p:cNvSpPr/>
          <p:nvPr/>
        </p:nvSpPr>
        <p:spPr>
          <a:xfrm>
            <a:off x="359692"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2001</a:t>
            </a:r>
          </a:p>
        </p:txBody>
      </p:sp>
      <p:sp>
        <p:nvSpPr>
          <p:cNvPr id="4" name="Prostokąt 3">
            <a:extLst>
              <a:ext uri="{FF2B5EF4-FFF2-40B4-BE49-F238E27FC236}">
                <a16:creationId xmlns:a16="http://schemas.microsoft.com/office/drawing/2014/main" id="{91A454DD-97D1-C1B0-6245-F84F3E27356D}"/>
              </a:ext>
            </a:extLst>
          </p:cNvPr>
          <p:cNvSpPr/>
          <p:nvPr/>
        </p:nvSpPr>
        <p:spPr>
          <a:xfrm>
            <a:off x="791740" y="5939432"/>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2002</a:t>
            </a:r>
          </a:p>
        </p:txBody>
      </p:sp>
      <p:sp>
        <p:nvSpPr>
          <p:cNvPr id="5" name="Prostokąt 4">
            <a:extLst>
              <a:ext uri="{FF2B5EF4-FFF2-40B4-BE49-F238E27FC236}">
                <a16:creationId xmlns:a16="http://schemas.microsoft.com/office/drawing/2014/main" id="{39B6FCA6-7BE3-6040-C641-F4D29ED8A1D9}"/>
              </a:ext>
            </a:extLst>
          </p:cNvPr>
          <p:cNvSpPr/>
          <p:nvPr/>
        </p:nvSpPr>
        <p:spPr>
          <a:xfrm>
            <a:off x="1223740"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2003</a:t>
            </a:r>
          </a:p>
        </p:txBody>
      </p:sp>
      <p:sp>
        <p:nvSpPr>
          <p:cNvPr id="6" name="Prostokąt 5">
            <a:extLst>
              <a:ext uri="{FF2B5EF4-FFF2-40B4-BE49-F238E27FC236}">
                <a16:creationId xmlns:a16="http://schemas.microsoft.com/office/drawing/2014/main" id="{D672E988-3343-25F7-9C88-A0A8508B35AA}"/>
              </a:ext>
            </a:extLst>
          </p:cNvPr>
          <p:cNvSpPr/>
          <p:nvPr/>
        </p:nvSpPr>
        <p:spPr>
          <a:xfrm>
            <a:off x="1655788"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2004</a:t>
            </a:r>
          </a:p>
        </p:txBody>
      </p:sp>
      <p:sp>
        <p:nvSpPr>
          <p:cNvPr id="7" name="Prostokąt 6">
            <a:extLst>
              <a:ext uri="{FF2B5EF4-FFF2-40B4-BE49-F238E27FC236}">
                <a16:creationId xmlns:a16="http://schemas.microsoft.com/office/drawing/2014/main" id="{6A4D01F8-DCEF-93FA-A388-B35FCA4FFDA8}"/>
              </a:ext>
            </a:extLst>
          </p:cNvPr>
          <p:cNvSpPr/>
          <p:nvPr/>
        </p:nvSpPr>
        <p:spPr>
          <a:xfrm>
            <a:off x="2087836"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2005</a:t>
            </a:r>
          </a:p>
        </p:txBody>
      </p:sp>
      <p:sp>
        <p:nvSpPr>
          <p:cNvPr id="8" name="Prostokąt 7">
            <a:extLst>
              <a:ext uri="{FF2B5EF4-FFF2-40B4-BE49-F238E27FC236}">
                <a16:creationId xmlns:a16="http://schemas.microsoft.com/office/drawing/2014/main" id="{C445C085-FFF7-A221-7376-238015D1A38E}"/>
              </a:ext>
            </a:extLst>
          </p:cNvPr>
          <p:cNvSpPr/>
          <p:nvPr/>
        </p:nvSpPr>
        <p:spPr>
          <a:xfrm>
            <a:off x="2519884"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2006</a:t>
            </a:r>
          </a:p>
        </p:txBody>
      </p:sp>
      <p:sp>
        <p:nvSpPr>
          <p:cNvPr id="9" name="Prostokąt 8">
            <a:extLst>
              <a:ext uri="{FF2B5EF4-FFF2-40B4-BE49-F238E27FC236}">
                <a16:creationId xmlns:a16="http://schemas.microsoft.com/office/drawing/2014/main" id="{94DD4CA5-FD42-F5EC-4F02-CDDF923D43E2}"/>
              </a:ext>
            </a:extLst>
          </p:cNvPr>
          <p:cNvSpPr/>
          <p:nvPr/>
        </p:nvSpPr>
        <p:spPr>
          <a:xfrm>
            <a:off x="2951932"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2007</a:t>
            </a:r>
          </a:p>
        </p:txBody>
      </p:sp>
      <p:sp>
        <p:nvSpPr>
          <p:cNvPr id="10" name="Prostokąt 9">
            <a:extLst>
              <a:ext uri="{FF2B5EF4-FFF2-40B4-BE49-F238E27FC236}">
                <a16:creationId xmlns:a16="http://schemas.microsoft.com/office/drawing/2014/main" id="{5BD5BB91-B786-7C72-EDF1-F48F97C947DC}"/>
              </a:ext>
            </a:extLst>
          </p:cNvPr>
          <p:cNvSpPr/>
          <p:nvPr/>
        </p:nvSpPr>
        <p:spPr>
          <a:xfrm>
            <a:off x="3383980"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2008</a:t>
            </a:r>
          </a:p>
        </p:txBody>
      </p:sp>
      <p:sp>
        <p:nvSpPr>
          <p:cNvPr id="11" name="Prostokąt 10">
            <a:extLst>
              <a:ext uri="{FF2B5EF4-FFF2-40B4-BE49-F238E27FC236}">
                <a16:creationId xmlns:a16="http://schemas.microsoft.com/office/drawing/2014/main" id="{3E174082-494A-B50D-DF0B-16046400087F}"/>
              </a:ext>
            </a:extLst>
          </p:cNvPr>
          <p:cNvSpPr/>
          <p:nvPr/>
        </p:nvSpPr>
        <p:spPr>
          <a:xfrm>
            <a:off x="3816028"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2009</a:t>
            </a:r>
          </a:p>
        </p:txBody>
      </p:sp>
      <p:sp>
        <p:nvSpPr>
          <p:cNvPr id="12" name="Prostokąt 11">
            <a:extLst>
              <a:ext uri="{FF2B5EF4-FFF2-40B4-BE49-F238E27FC236}">
                <a16:creationId xmlns:a16="http://schemas.microsoft.com/office/drawing/2014/main" id="{0A38A5F1-C2EB-6B20-99A1-1E01D4A3C160}"/>
              </a:ext>
            </a:extLst>
          </p:cNvPr>
          <p:cNvSpPr/>
          <p:nvPr/>
        </p:nvSpPr>
        <p:spPr>
          <a:xfrm>
            <a:off x="4248124"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2010</a:t>
            </a:r>
          </a:p>
        </p:txBody>
      </p:sp>
      <p:sp>
        <p:nvSpPr>
          <p:cNvPr id="13" name="Prostokąt 12">
            <a:extLst>
              <a:ext uri="{FF2B5EF4-FFF2-40B4-BE49-F238E27FC236}">
                <a16:creationId xmlns:a16="http://schemas.microsoft.com/office/drawing/2014/main" id="{DCA2335C-C7ED-09A8-1742-487519238EC8}"/>
              </a:ext>
            </a:extLst>
          </p:cNvPr>
          <p:cNvSpPr/>
          <p:nvPr/>
        </p:nvSpPr>
        <p:spPr>
          <a:xfrm>
            <a:off x="4680172"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2011</a:t>
            </a:r>
          </a:p>
        </p:txBody>
      </p:sp>
      <p:sp>
        <p:nvSpPr>
          <p:cNvPr id="14" name="Prostokąt 13">
            <a:extLst>
              <a:ext uri="{FF2B5EF4-FFF2-40B4-BE49-F238E27FC236}">
                <a16:creationId xmlns:a16="http://schemas.microsoft.com/office/drawing/2014/main" id="{53DF2507-273B-8358-8C70-FDEF0B3072D9}"/>
              </a:ext>
            </a:extLst>
          </p:cNvPr>
          <p:cNvSpPr/>
          <p:nvPr/>
        </p:nvSpPr>
        <p:spPr>
          <a:xfrm>
            <a:off x="5112172"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2012</a:t>
            </a:r>
          </a:p>
        </p:txBody>
      </p:sp>
      <p:sp>
        <p:nvSpPr>
          <p:cNvPr id="15" name="Prostokąt 14">
            <a:extLst>
              <a:ext uri="{FF2B5EF4-FFF2-40B4-BE49-F238E27FC236}">
                <a16:creationId xmlns:a16="http://schemas.microsoft.com/office/drawing/2014/main" id="{77AFDA14-53A6-A2D5-A289-200186F2DAA0}"/>
              </a:ext>
            </a:extLst>
          </p:cNvPr>
          <p:cNvSpPr/>
          <p:nvPr/>
        </p:nvSpPr>
        <p:spPr>
          <a:xfrm>
            <a:off x="5544220"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2013</a:t>
            </a:r>
          </a:p>
        </p:txBody>
      </p:sp>
      <p:sp>
        <p:nvSpPr>
          <p:cNvPr id="16" name="Prostokąt 15">
            <a:extLst>
              <a:ext uri="{FF2B5EF4-FFF2-40B4-BE49-F238E27FC236}">
                <a16:creationId xmlns:a16="http://schemas.microsoft.com/office/drawing/2014/main" id="{D06E25AF-BA11-D2A4-2A4A-9819EE228DF3}"/>
              </a:ext>
            </a:extLst>
          </p:cNvPr>
          <p:cNvSpPr/>
          <p:nvPr/>
        </p:nvSpPr>
        <p:spPr>
          <a:xfrm>
            <a:off x="5976268"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2014</a:t>
            </a:r>
          </a:p>
        </p:txBody>
      </p:sp>
      <p:sp>
        <p:nvSpPr>
          <p:cNvPr id="17" name="Prostokąt 16">
            <a:extLst>
              <a:ext uri="{FF2B5EF4-FFF2-40B4-BE49-F238E27FC236}">
                <a16:creationId xmlns:a16="http://schemas.microsoft.com/office/drawing/2014/main" id="{93DC2DF7-3403-ADA8-9ECF-3004B9AC5F4D}"/>
              </a:ext>
            </a:extLst>
          </p:cNvPr>
          <p:cNvSpPr/>
          <p:nvPr/>
        </p:nvSpPr>
        <p:spPr>
          <a:xfrm>
            <a:off x="6408316"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2015</a:t>
            </a:r>
          </a:p>
        </p:txBody>
      </p:sp>
      <p:sp>
        <p:nvSpPr>
          <p:cNvPr id="18" name="Prostokąt 17">
            <a:extLst>
              <a:ext uri="{FF2B5EF4-FFF2-40B4-BE49-F238E27FC236}">
                <a16:creationId xmlns:a16="http://schemas.microsoft.com/office/drawing/2014/main" id="{7BB7A514-3561-69BE-70CB-FC03AB7F9E74}"/>
              </a:ext>
            </a:extLst>
          </p:cNvPr>
          <p:cNvSpPr/>
          <p:nvPr/>
        </p:nvSpPr>
        <p:spPr>
          <a:xfrm>
            <a:off x="6840364"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2016</a:t>
            </a:r>
          </a:p>
        </p:txBody>
      </p:sp>
      <p:sp>
        <p:nvSpPr>
          <p:cNvPr id="19" name="Prostokąt 18">
            <a:extLst>
              <a:ext uri="{FF2B5EF4-FFF2-40B4-BE49-F238E27FC236}">
                <a16:creationId xmlns:a16="http://schemas.microsoft.com/office/drawing/2014/main" id="{FA2F7C49-D940-9C8B-144A-29AA72B566DE}"/>
              </a:ext>
            </a:extLst>
          </p:cNvPr>
          <p:cNvSpPr/>
          <p:nvPr/>
        </p:nvSpPr>
        <p:spPr>
          <a:xfrm>
            <a:off x="7272412"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2017</a:t>
            </a:r>
          </a:p>
        </p:txBody>
      </p:sp>
      <p:sp>
        <p:nvSpPr>
          <p:cNvPr id="20" name="Prostokąt 19">
            <a:extLst>
              <a:ext uri="{FF2B5EF4-FFF2-40B4-BE49-F238E27FC236}">
                <a16:creationId xmlns:a16="http://schemas.microsoft.com/office/drawing/2014/main" id="{8EA6D03F-7985-3E56-C827-5567AEA977F9}"/>
              </a:ext>
            </a:extLst>
          </p:cNvPr>
          <p:cNvSpPr/>
          <p:nvPr/>
        </p:nvSpPr>
        <p:spPr>
          <a:xfrm>
            <a:off x="7704508"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2018</a:t>
            </a:r>
          </a:p>
        </p:txBody>
      </p:sp>
      <p:sp>
        <p:nvSpPr>
          <p:cNvPr id="21" name="Prostokąt 20">
            <a:extLst>
              <a:ext uri="{FF2B5EF4-FFF2-40B4-BE49-F238E27FC236}">
                <a16:creationId xmlns:a16="http://schemas.microsoft.com/office/drawing/2014/main" id="{008E945F-61F2-3BB7-5D4E-B661AC92F6E8}"/>
              </a:ext>
            </a:extLst>
          </p:cNvPr>
          <p:cNvSpPr/>
          <p:nvPr/>
        </p:nvSpPr>
        <p:spPr>
          <a:xfrm>
            <a:off x="8136556"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2019</a:t>
            </a:r>
          </a:p>
        </p:txBody>
      </p:sp>
      <p:sp>
        <p:nvSpPr>
          <p:cNvPr id="22" name="Prostokąt 21">
            <a:extLst>
              <a:ext uri="{FF2B5EF4-FFF2-40B4-BE49-F238E27FC236}">
                <a16:creationId xmlns:a16="http://schemas.microsoft.com/office/drawing/2014/main" id="{9C4BD502-D91D-0328-80A4-4A3AABB7E4E0}"/>
              </a:ext>
            </a:extLst>
          </p:cNvPr>
          <p:cNvSpPr/>
          <p:nvPr/>
        </p:nvSpPr>
        <p:spPr>
          <a:xfrm>
            <a:off x="8568556"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2020</a:t>
            </a:r>
          </a:p>
        </p:txBody>
      </p:sp>
      <p:sp>
        <p:nvSpPr>
          <p:cNvPr id="23" name="Prostokąt 22">
            <a:extLst>
              <a:ext uri="{FF2B5EF4-FFF2-40B4-BE49-F238E27FC236}">
                <a16:creationId xmlns:a16="http://schemas.microsoft.com/office/drawing/2014/main" id="{736F76EA-23F8-A291-8299-3E78DA8357D3}"/>
              </a:ext>
            </a:extLst>
          </p:cNvPr>
          <p:cNvSpPr/>
          <p:nvPr/>
        </p:nvSpPr>
        <p:spPr>
          <a:xfrm>
            <a:off x="9000604"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2021</a:t>
            </a:r>
          </a:p>
        </p:txBody>
      </p:sp>
      <p:sp>
        <p:nvSpPr>
          <p:cNvPr id="24" name="Prostokąt 23">
            <a:extLst>
              <a:ext uri="{FF2B5EF4-FFF2-40B4-BE49-F238E27FC236}">
                <a16:creationId xmlns:a16="http://schemas.microsoft.com/office/drawing/2014/main" id="{FCA350D9-510C-4F40-EA9F-F34DDEA402B9}"/>
              </a:ext>
            </a:extLst>
          </p:cNvPr>
          <p:cNvSpPr/>
          <p:nvPr/>
        </p:nvSpPr>
        <p:spPr>
          <a:xfrm>
            <a:off x="9432652"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2022</a:t>
            </a:r>
          </a:p>
        </p:txBody>
      </p:sp>
      <p:sp>
        <p:nvSpPr>
          <p:cNvPr id="25" name="Prostokąt 24">
            <a:extLst>
              <a:ext uri="{FF2B5EF4-FFF2-40B4-BE49-F238E27FC236}">
                <a16:creationId xmlns:a16="http://schemas.microsoft.com/office/drawing/2014/main" id="{1BC58382-B4EE-02AB-47D1-419FA753B0F9}"/>
              </a:ext>
            </a:extLst>
          </p:cNvPr>
          <p:cNvSpPr/>
          <p:nvPr/>
        </p:nvSpPr>
        <p:spPr>
          <a:xfrm>
            <a:off x="9864700"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2023</a:t>
            </a:r>
          </a:p>
        </p:txBody>
      </p:sp>
      <p:sp>
        <p:nvSpPr>
          <p:cNvPr id="26" name="Prostokąt 25">
            <a:extLst>
              <a:ext uri="{FF2B5EF4-FFF2-40B4-BE49-F238E27FC236}">
                <a16:creationId xmlns:a16="http://schemas.microsoft.com/office/drawing/2014/main" id="{03442586-9BA8-31FE-6B29-218A2AE860AB}"/>
              </a:ext>
            </a:extLst>
          </p:cNvPr>
          <p:cNvSpPr/>
          <p:nvPr/>
        </p:nvSpPr>
        <p:spPr>
          <a:xfrm>
            <a:off x="-396" y="6300427"/>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dane wg stanu na koniec 2023 r. i prognozy na lata 2024 i 2025</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sp>
        <p:nvSpPr>
          <p:cNvPr id="27" name="Prostokąt 26">
            <a:extLst>
              <a:ext uri="{FF2B5EF4-FFF2-40B4-BE49-F238E27FC236}">
                <a16:creationId xmlns:a16="http://schemas.microsoft.com/office/drawing/2014/main" id="{8516AF7D-75A4-EA6C-9B6B-974688FAEFD5}"/>
              </a:ext>
            </a:extLst>
          </p:cNvPr>
          <p:cNvSpPr/>
          <p:nvPr/>
        </p:nvSpPr>
        <p:spPr>
          <a:xfrm>
            <a:off x="10296748"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2024</a:t>
            </a:r>
          </a:p>
        </p:txBody>
      </p:sp>
      <p:sp>
        <p:nvSpPr>
          <p:cNvPr id="28" name="Prostokąt 27">
            <a:extLst>
              <a:ext uri="{FF2B5EF4-FFF2-40B4-BE49-F238E27FC236}">
                <a16:creationId xmlns:a16="http://schemas.microsoft.com/office/drawing/2014/main" id="{B8E2E087-42D6-9B40-5B08-F7397B64A008}"/>
              </a:ext>
            </a:extLst>
          </p:cNvPr>
          <p:cNvSpPr/>
          <p:nvPr/>
        </p:nvSpPr>
        <p:spPr>
          <a:xfrm>
            <a:off x="10728796" y="5940387"/>
            <a:ext cx="432000" cy="180975"/>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0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2025</a:t>
            </a:r>
          </a:p>
        </p:txBody>
      </p:sp>
      <p:sp>
        <p:nvSpPr>
          <p:cNvPr id="29" name="Prostokąt 28">
            <a:extLst>
              <a:ext uri="{FF2B5EF4-FFF2-40B4-BE49-F238E27FC236}">
                <a16:creationId xmlns:a16="http://schemas.microsoft.com/office/drawing/2014/main" id="{F7A8B7F5-27BB-77DA-C847-4A5DE1D51D8E}"/>
              </a:ext>
            </a:extLst>
          </p:cNvPr>
          <p:cNvSpPr/>
          <p:nvPr/>
        </p:nvSpPr>
        <p:spPr>
          <a:xfrm rot="16200000">
            <a:off x="7625432" y="4313187"/>
            <a:ext cx="30384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2 743</a:t>
            </a:r>
          </a:p>
        </p:txBody>
      </p:sp>
      <p:sp>
        <p:nvSpPr>
          <p:cNvPr id="30" name="Prostokąt 29">
            <a:extLst>
              <a:ext uri="{FF2B5EF4-FFF2-40B4-BE49-F238E27FC236}">
                <a16:creationId xmlns:a16="http://schemas.microsoft.com/office/drawing/2014/main" id="{CF8D29FD-BB9F-E63D-EE1C-25A3CF21A234}"/>
              </a:ext>
            </a:extLst>
          </p:cNvPr>
          <p:cNvSpPr/>
          <p:nvPr/>
        </p:nvSpPr>
        <p:spPr>
          <a:xfrm rot="16200000">
            <a:off x="6858535" y="4410387"/>
            <a:ext cx="28440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2 566</a:t>
            </a:r>
          </a:p>
        </p:txBody>
      </p:sp>
      <p:sp>
        <p:nvSpPr>
          <p:cNvPr id="31" name="Prostokąt 30">
            <a:extLst>
              <a:ext uri="{FF2B5EF4-FFF2-40B4-BE49-F238E27FC236}">
                <a16:creationId xmlns:a16="http://schemas.microsoft.com/office/drawing/2014/main" id="{5BE6CD54-7C81-FDA3-F238-3C96A053A8E5}"/>
              </a:ext>
            </a:extLst>
          </p:cNvPr>
          <p:cNvSpPr/>
          <p:nvPr/>
        </p:nvSpPr>
        <p:spPr>
          <a:xfrm rot="16200000">
            <a:off x="6403087" y="4386987"/>
            <a:ext cx="28908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2 610</a:t>
            </a:r>
          </a:p>
        </p:txBody>
      </p:sp>
      <p:sp>
        <p:nvSpPr>
          <p:cNvPr id="32" name="Prostokąt 31">
            <a:extLst>
              <a:ext uri="{FF2B5EF4-FFF2-40B4-BE49-F238E27FC236}">
                <a16:creationId xmlns:a16="http://schemas.microsoft.com/office/drawing/2014/main" id="{FE2C3009-C870-8A40-CD3B-A89CE7F869ED}"/>
              </a:ext>
            </a:extLst>
          </p:cNvPr>
          <p:cNvSpPr/>
          <p:nvPr/>
        </p:nvSpPr>
        <p:spPr>
          <a:xfrm rot="16200000">
            <a:off x="6050240" y="4465719"/>
            <a:ext cx="27324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2 465</a:t>
            </a:r>
          </a:p>
        </p:txBody>
      </p:sp>
      <p:sp>
        <p:nvSpPr>
          <p:cNvPr id="33" name="Prostokąt 32">
            <a:extLst>
              <a:ext uri="{FF2B5EF4-FFF2-40B4-BE49-F238E27FC236}">
                <a16:creationId xmlns:a16="http://schemas.microsoft.com/office/drawing/2014/main" id="{C6AD4E2C-F421-09E7-88F1-BE9EA044F612}"/>
              </a:ext>
            </a:extLst>
          </p:cNvPr>
          <p:cNvSpPr/>
          <p:nvPr/>
        </p:nvSpPr>
        <p:spPr>
          <a:xfrm rot="16200000">
            <a:off x="5596592" y="4444587"/>
            <a:ext cx="27756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2 507</a:t>
            </a:r>
          </a:p>
        </p:txBody>
      </p:sp>
      <p:sp>
        <p:nvSpPr>
          <p:cNvPr id="34" name="Prostokąt 33">
            <a:extLst>
              <a:ext uri="{FF2B5EF4-FFF2-40B4-BE49-F238E27FC236}">
                <a16:creationId xmlns:a16="http://schemas.microsoft.com/office/drawing/2014/main" id="{58D58DC4-9591-BF9A-F42A-3F8286CA75F9}"/>
              </a:ext>
            </a:extLst>
          </p:cNvPr>
          <p:cNvSpPr/>
          <p:nvPr/>
        </p:nvSpPr>
        <p:spPr>
          <a:xfrm rot="16200000">
            <a:off x="5231144" y="4511187"/>
            <a:ext cx="26424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2 385</a:t>
            </a:r>
          </a:p>
        </p:txBody>
      </p:sp>
      <p:sp>
        <p:nvSpPr>
          <p:cNvPr id="35" name="Prostokąt 34">
            <a:extLst>
              <a:ext uri="{FF2B5EF4-FFF2-40B4-BE49-F238E27FC236}">
                <a16:creationId xmlns:a16="http://schemas.microsoft.com/office/drawing/2014/main" id="{9CE43131-254A-E334-66B3-C724CE21EB57}"/>
              </a:ext>
            </a:extLst>
          </p:cNvPr>
          <p:cNvSpPr/>
          <p:nvPr/>
        </p:nvSpPr>
        <p:spPr>
          <a:xfrm rot="16200000">
            <a:off x="4664096" y="4376187"/>
            <a:ext cx="29124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2 630</a:t>
            </a:r>
          </a:p>
        </p:txBody>
      </p:sp>
      <p:sp>
        <p:nvSpPr>
          <p:cNvPr id="36" name="Prostokąt 35">
            <a:extLst>
              <a:ext uri="{FF2B5EF4-FFF2-40B4-BE49-F238E27FC236}">
                <a16:creationId xmlns:a16="http://schemas.microsoft.com/office/drawing/2014/main" id="{EF959E73-CC5A-1FC5-B80E-1BE38070F0F5}"/>
              </a:ext>
            </a:extLst>
          </p:cNvPr>
          <p:cNvSpPr/>
          <p:nvPr/>
        </p:nvSpPr>
        <p:spPr>
          <a:xfrm rot="16200000">
            <a:off x="4442648" y="4586787"/>
            <a:ext cx="24912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2 249</a:t>
            </a:r>
          </a:p>
        </p:txBody>
      </p:sp>
      <p:sp>
        <p:nvSpPr>
          <p:cNvPr id="37" name="Prostokąt 36">
            <a:extLst>
              <a:ext uri="{FF2B5EF4-FFF2-40B4-BE49-F238E27FC236}">
                <a16:creationId xmlns:a16="http://schemas.microsoft.com/office/drawing/2014/main" id="{88647D04-0C33-B7CB-F479-BFEE558AC62E}"/>
              </a:ext>
            </a:extLst>
          </p:cNvPr>
          <p:cNvSpPr/>
          <p:nvPr/>
        </p:nvSpPr>
        <p:spPr>
          <a:xfrm rot="16200000">
            <a:off x="3996200" y="4572387"/>
            <a:ext cx="25200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2 276</a:t>
            </a:r>
          </a:p>
        </p:txBody>
      </p:sp>
      <p:sp>
        <p:nvSpPr>
          <p:cNvPr id="38" name="Prostokąt 37">
            <a:extLst>
              <a:ext uri="{FF2B5EF4-FFF2-40B4-BE49-F238E27FC236}">
                <a16:creationId xmlns:a16="http://schemas.microsoft.com/office/drawing/2014/main" id="{1AAA4B11-F8C0-328C-A0FF-4CAA9503575D}"/>
              </a:ext>
            </a:extLst>
          </p:cNvPr>
          <p:cNvSpPr/>
          <p:nvPr/>
        </p:nvSpPr>
        <p:spPr>
          <a:xfrm rot="16200000">
            <a:off x="3697352" y="4705587"/>
            <a:ext cx="22536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2 035</a:t>
            </a:r>
          </a:p>
        </p:txBody>
      </p:sp>
      <p:sp>
        <p:nvSpPr>
          <p:cNvPr id="39" name="Prostokąt 38">
            <a:extLst>
              <a:ext uri="{FF2B5EF4-FFF2-40B4-BE49-F238E27FC236}">
                <a16:creationId xmlns:a16="http://schemas.microsoft.com/office/drawing/2014/main" id="{DD87BD10-0906-AA94-28D7-371AA67B88E5}"/>
              </a:ext>
            </a:extLst>
          </p:cNvPr>
          <p:cNvSpPr/>
          <p:nvPr/>
        </p:nvSpPr>
        <p:spPr>
          <a:xfrm rot="16200000">
            <a:off x="3385904" y="4826187"/>
            <a:ext cx="20124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1 817</a:t>
            </a:r>
          </a:p>
        </p:txBody>
      </p:sp>
      <p:sp>
        <p:nvSpPr>
          <p:cNvPr id="40" name="Prostokąt 39">
            <a:extLst>
              <a:ext uri="{FF2B5EF4-FFF2-40B4-BE49-F238E27FC236}">
                <a16:creationId xmlns:a16="http://schemas.microsoft.com/office/drawing/2014/main" id="{5CF59E40-4B3E-936B-07F6-95DD146744D5}"/>
              </a:ext>
            </a:extLst>
          </p:cNvPr>
          <p:cNvSpPr/>
          <p:nvPr/>
        </p:nvSpPr>
        <p:spPr>
          <a:xfrm rot="16200000">
            <a:off x="3038456" y="4910787"/>
            <a:ext cx="18432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1 663</a:t>
            </a:r>
          </a:p>
        </p:txBody>
      </p:sp>
      <p:sp>
        <p:nvSpPr>
          <p:cNvPr id="41" name="Prostokąt 40">
            <a:extLst>
              <a:ext uri="{FF2B5EF4-FFF2-40B4-BE49-F238E27FC236}">
                <a16:creationId xmlns:a16="http://schemas.microsoft.com/office/drawing/2014/main" id="{9A9E843E-9F51-7D65-28E8-94381856DA5C}"/>
              </a:ext>
            </a:extLst>
          </p:cNvPr>
          <p:cNvSpPr/>
          <p:nvPr/>
        </p:nvSpPr>
        <p:spPr>
          <a:xfrm rot="16200000">
            <a:off x="2705408" y="5009787"/>
            <a:ext cx="16452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1 486</a:t>
            </a:r>
          </a:p>
        </p:txBody>
      </p:sp>
      <p:sp>
        <p:nvSpPr>
          <p:cNvPr id="42" name="Prostokąt 41">
            <a:extLst>
              <a:ext uri="{FF2B5EF4-FFF2-40B4-BE49-F238E27FC236}">
                <a16:creationId xmlns:a16="http://schemas.microsoft.com/office/drawing/2014/main" id="{330CA0FE-6A9E-3A8E-64FE-92A4F30617B4}"/>
              </a:ext>
            </a:extLst>
          </p:cNvPr>
          <p:cNvSpPr/>
          <p:nvPr/>
        </p:nvSpPr>
        <p:spPr>
          <a:xfrm rot="16200000">
            <a:off x="2381359" y="5117787"/>
            <a:ext cx="14292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1 291</a:t>
            </a:r>
          </a:p>
        </p:txBody>
      </p:sp>
      <p:sp>
        <p:nvSpPr>
          <p:cNvPr id="43" name="Prostokąt 42">
            <a:extLst>
              <a:ext uri="{FF2B5EF4-FFF2-40B4-BE49-F238E27FC236}">
                <a16:creationId xmlns:a16="http://schemas.microsoft.com/office/drawing/2014/main" id="{665DD899-C8F6-E2C7-4D11-CE8A08A9D2C9}"/>
              </a:ext>
            </a:extLst>
          </p:cNvPr>
          <p:cNvSpPr/>
          <p:nvPr/>
        </p:nvSpPr>
        <p:spPr>
          <a:xfrm rot="16200000">
            <a:off x="2021311" y="5189787"/>
            <a:ext cx="12852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1 159</a:t>
            </a:r>
          </a:p>
        </p:txBody>
      </p:sp>
      <p:sp>
        <p:nvSpPr>
          <p:cNvPr id="44" name="Prostokąt 43">
            <a:extLst>
              <a:ext uri="{FF2B5EF4-FFF2-40B4-BE49-F238E27FC236}">
                <a16:creationId xmlns:a16="http://schemas.microsoft.com/office/drawing/2014/main" id="{08D3C773-3017-A51E-5ECC-F03FF44959E7}"/>
              </a:ext>
            </a:extLst>
          </p:cNvPr>
          <p:cNvSpPr/>
          <p:nvPr/>
        </p:nvSpPr>
        <p:spPr>
          <a:xfrm rot="16200000">
            <a:off x="1639664" y="5240187"/>
            <a:ext cx="11844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1 069</a:t>
            </a:r>
          </a:p>
        </p:txBody>
      </p:sp>
      <p:sp>
        <p:nvSpPr>
          <p:cNvPr id="45" name="Prostokąt 44">
            <a:extLst>
              <a:ext uri="{FF2B5EF4-FFF2-40B4-BE49-F238E27FC236}">
                <a16:creationId xmlns:a16="http://schemas.microsoft.com/office/drawing/2014/main" id="{A7EB5382-433D-3277-BD51-AF06186ECBDC}"/>
              </a:ext>
            </a:extLst>
          </p:cNvPr>
          <p:cNvSpPr/>
          <p:nvPr/>
        </p:nvSpPr>
        <p:spPr>
          <a:xfrm rot="16200000">
            <a:off x="1225616" y="5258187"/>
            <a:ext cx="11484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1 038</a:t>
            </a:r>
          </a:p>
        </p:txBody>
      </p:sp>
      <p:sp>
        <p:nvSpPr>
          <p:cNvPr id="46" name="Prostokąt 45">
            <a:extLst>
              <a:ext uri="{FF2B5EF4-FFF2-40B4-BE49-F238E27FC236}">
                <a16:creationId xmlns:a16="http://schemas.microsoft.com/office/drawing/2014/main" id="{BD06B086-EAA6-AE37-3AEE-DE4D0B4FF3B8}"/>
              </a:ext>
            </a:extLst>
          </p:cNvPr>
          <p:cNvSpPr/>
          <p:nvPr/>
        </p:nvSpPr>
        <p:spPr>
          <a:xfrm rot="16200000">
            <a:off x="843968" y="5308587"/>
            <a:ext cx="10476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945</a:t>
            </a:r>
          </a:p>
        </p:txBody>
      </p:sp>
      <p:sp>
        <p:nvSpPr>
          <p:cNvPr id="47" name="Prostokąt 46">
            <a:extLst>
              <a:ext uri="{FF2B5EF4-FFF2-40B4-BE49-F238E27FC236}">
                <a16:creationId xmlns:a16="http://schemas.microsoft.com/office/drawing/2014/main" id="{D0EA30C4-88C3-0A56-B066-EFF3E11A079D}"/>
              </a:ext>
            </a:extLst>
          </p:cNvPr>
          <p:cNvSpPr/>
          <p:nvPr/>
        </p:nvSpPr>
        <p:spPr>
          <a:xfrm rot="16200000">
            <a:off x="7261784" y="4381587"/>
            <a:ext cx="29016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2 620</a:t>
            </a:r>
          </a:p>
        </p:txBody>
      </p:sp>
      <p:sp>
        <p:nvSpPr>
          <p:cNvPr id="48" name="Prostokąt 47">
            <a:extLst>
              <a:ext uri="{FF2B5EF4-FFF2-40B4-BE49-F238E27FC236}">
                <a16:creationId xmlns:a16="http://schemas.microsoft.com/office/drawing/2014/main" id="{74E6BEAC-D06A-A801-D1E9-9303B34FE2F1}"/>
              </a:ext>
            </a:extLst>
          </p:cNvPr>
          <p:cNvSpPr/>
          <p:nvPr/>
        </p:nvSpPr>
        <p:spPr>
          <a:xfrm rot="16200000">
            <a:off x="7963880" y="4219587"/>
            <a:ext cx="32256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2 912</a:t>
            </a:r>
          </a:p>
        </p:txBody>
      </p:sp>
      <p:sp>
        <p:nvSpPr>
          <p:cNvPr id="49" name="Prostokąt 48">
            <a:extLst>
              <a:ext uri="{FF2B5EF4-FFF2-40B4-BE49-F238E27FC236}">
                <a16:creationId xmlns:a16="http://schemas.microsoft.com/office/drawing/2014/main" id="{F388F95B-2A64-276F-E1D0-15F2E86E8FAA}"/>
              </a:ext>
            </a:extLst>
          </p:cNvPr>
          <p:cNvSpPr/>
          <p:nvPr/>
        </p:nvSpPr>
        <p:spPr>
          <a:xfrm rot="16200000">
            <a:off x="14072" y="5342242"/>
            <a:ext cx="9792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883</a:t>
            </a:r>
          </a:p>
        </p:txBody>
      </p:sp>
      <p:sp>
        <p:nvSpPr>
          <p:cNvPr id="50" name="Prostokąt 49">
            <a:extLst>
              <a:ext uri="{FF2B5EF4-FFF2-40B4-BE49-F238E27FC236}">
                <a16:creationId xmlns:a16="http://schemas.microsoft.com/office/drawing/2014/main" id="{196636EC-D778-F38B-6815-968D72D64597}"/>
              </a:ext>
            </a:extLst>
          </p:cNvPr>
          <p:cNvSpPr/>
          <p:nvPr/>
        </p:nvSpPr>
        <p:spPr>
          <a:xfrm rot="16200000">
            <a:off x="473120" y="5369242"/>
            <a:ext cx="9252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836</a:t>
            </a:r>
          </a:p>
        </p:txBody>
      </p:sp>
      <p:sp>
        <p:nvSpPr>
          <p:cNvPr id="51" name="Prostokąt 50">
            <a:extLst>
              <a:ext uri="{FF2B5EF4-FFF2-40B4-BE49-F238E27FC236}">
                <a16:creationId xmlns:a16="http://schemas.microsoft.com/office/drawing/2014/main" id="{FE3428D7-52F3-D3D1-273E-7CE35A6A25BA}"/>
              </a:ext>
            </a:extLst>
          </p:cNvPr>
          <p:cNvSpPr/>
          <p:nvPr/>
        </p:nvSpPr>
        <p:spPr>
          <a:xfrm rot="16200000">
            <a:off x="8008928" y="3832587"/>
            <a:ext cx="39996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3 609</a:t>
            </a:r>
          </a:p>
        </p:txBody>
      </p:sp>
      <p:sp>
        <p:nvSpPr>
          <p:cNvPr id="52" name="Prostokąt 51">
            <a:extLst>
              <a:ext uri="{FF2B5EF4-FFF2-40B4-BE49-F238E27FC236}">
                <a16:creationId xmlns:a16="http://schemas.microsoft.com/office/drawing/2014/main" id="{AAF5DB88-145A-BCA2-885A-109B10810AB6}"/>
              </a:ext>
            </a:extLst>
          </p:cNvPr>
          <p:cNvSpPr/>
          <p:nvPr/>
        </p:nvSpPr>
        <p:spPr>
          <a:xfrm rot="16200000">
            <a:off x="8102576" y="3494187"/>
            <a:ext cx="46764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4 221</a:t>
            </a:r>
          </a:p>
        </p:txBody>
      </p:sp>
      <p:sp>
        <p:nvSpPr>
          <p:cNvPr id="53" name="Prostokąt 52">
            <a:extLst>
              <a:ext uri="{FF2B5EF4-FFF2-40B4-BE49-F238E27FC236}">
                <a16:creationId xmlns:a16="http://schemas.microsoft.com/office/drawing/2014/main" id="{F3CCBD94-004C-33CC-2259-A350C48E4D11}"/>
              </a:ext>
            </a:extLst>
          </p:cNvPr>
          <p:cNvSpPr/>
          <p:nvPr/>
        </p:nvSpPr>
        <p:spPr>
          <a:xfrm rot="16200000">
            <a:off x="8315024" y="3274587"/>
            <a:ext cx="5115600" cy="216000"/>
          </a:xfrm>
          <a:prstGeom prst="rect">
            <a:avLst/>
          </a:prstGeom>
          <a:solidFill>
            <a:srgbClr val="E6231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4 619</a:t>
            </a:r>
          </a:p>
        </p:txBody>
      </p:sp>
      <p:sp>
        <p:nvSpPr>
          <p:cNvPr id="55" name="Prostokąt 54">
            <a:extLst>
              <a:ext uri="{FF2B5EF4-FFF2-40B4-BE49-F238E27FC236}">
                <a16:creationId xmlns:a16="http://schemas.microsoft.com/office/drawing/2014/main" id="{658F6B8A-BC43-7D53-C7E5-807A1F205431}"/>
              </a:ext>
            </a:extLst>
          </p:cNvPr>
          <p:cNvSpPr/>
          <p:nvPr/>
        </p:nvSpPr>
        <p:spPr>
          <a:xfrm>
            <a:off x="360586" y="719485"/>
            <a:ext cx="719138" cy="360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0"/>
          <a:lstStyle/>
          <a:p>
            <a:r>
              <a:rPr lang="pl-PL" sz="2400" dirty="0">
                <a:solidFill>
                  <a:srgbClr val="00964B"/>
                </a:solidFill>
                <a:latin typeface="Arial Black" panose="020B0A04020102020204" pitchFamily="34" charset="0"/>
              </a:rPr>
              <a:t>wpływy ze sprzedaży biletów </a:t>
            </a:r>
            <a:r>
              <a:rPr lang="pl-PL" sz="1600" dirty="0">
                <a:solidFill>
                  <a:srgbClr val="00964B"/>
                </a:solidFill>
                <a:latin typeface="Arial" panose="020B0604020202020204" pitchFamily="34" charset="0"/>
                <a:cs typeface="Arial" panose="020B0604020202020204" pitchFamily="34" charset="0"/>
              </a:rPr>
              <a:t>[w mln zł]</a:t>
            </a:r>
            <a:endParaRPr lang="pl-PL" sz="2400" dirty="0">
              <a:solidFill>
                <a:srgbClr val="00964B"/>
              </a:solidFill>
              <a:latin typeface="Arial" panose="020B0604020202020204" pitchFamily="34" charset="0"/>
              <a:cs typeface="Arial" panose="020B0604020202020204" pitchFamily="34" charset="0"/>
            </a:endParaRPr>
          </a:p>
        </p:txBody>
      </p:sp>
      <p:sp>
        <p:nvSpPr>
          <p:cNvPr id="56" name="Prostokąt 55">
            <a:extLst>
              <a:ext uri="{FF2B5EF4-FFF2-40B4-BE49-F238E27FC236}">
                <a16:creationId xmlns:a16="http://schemas.microsoft.com/office/drawing/2014/main" id="{580C638E-3DB9-6F2A-03FC-E99958D8D831}"/>
              </a:ext>
            </a:extLst>
          </p:cNvPr>
          <p:cNvSpPr/>
          <p:nvPr/>
        </p:nvSpPr>
        <p:spPr>
          <a:xfrm rot="16200000">
            <a:off x="388464" y="5572642"/>
            <a:ext cx="5184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467</a:t>
            </a:r>
          </a:p>
        </p:txBody>
      </p:sp>
      <p:sp>
        <p:nvSpPr>
          <p:cNvPr id="57" name="Prostokąt 56">
            <a:extLst>
              <a:ext uri="{FF2B5EF4-FFF2-40B4-BE49-F238E27FC236}">
                <a16:creationId xmlns:a16="http://schemas.microsoft.com/office/drawing/2014/main" id="{E3BD74F6-6887-760E-C709-2AC03BB4C9BB}"/>
              </a:ext>
            </a:extLst>
          </p:cNvPr>
          <p:cNvSpPr/>
          <p:nvPr/>
        </p:nvSpPr>
        <p:spPr>
          <a:xfrm rot="16200000">
            <a:off x="842112" y="5594242"/>
            <a:ext cx="4752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429</a:t>
            </a:r>
          </a:p>
        </p:txBody>
      </p:sp>
      <p:sp>
        <p:nvSpPr>
          <p:cNvPr id="58" name="Prostokąt 57">
            <a:extLst>
              <a:ext uri="{FF2B5EF4-FFF2-40B4-BE49-F238E27FC236}">
                <a16:creationId xmlns:a16="http://schemas.microsoft.com/office/drawing/2014/main" id="{7AEF4911-54CA-4080-7AC2-C3DD91A70CD1}"/>
              </a:ext>
            </a:extLst>
          </p:cNvPr>
          <p:cNvSpPr/>
          <p:nvPr/>
        </p:nvSpPr>
        <p:spPr>
          <a:xfrm rot="16200000">
            <a:off x="1276818" y="5597842"/>
            <a:ext cx="4680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422</a:t>
            </a:r>
          </a:p>
        </p:txBody>
      </p:sp>
      <p:sp>
        <p:nvSpPr>
          <p:cNvPr id="59" name="Prostokąt 58">
            <a:extLst>
              <a:ext uri="{FF2B5EF4-FFF2-40B4-BE49-F238E27FC236}">
                <a16:creationId xmlns:a16="http://schemas.microsoft.com/office/drawing/2014/main" id="{221D5B2B-C6FD-90B6-5ABB-01A3E0B609F0}"/>
              </a:ext>
            </a:extLst>
          </p:cNvPr>
          <p:cNvSpPr/>
          <p:nvPr/>
        </p:nvSpPr>
        <p:spPr>
          <a:xfrm rot="16200000">
            <a:off x="1698066" y="5587042"/>
            <a:ext cx="4896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444</a:t>
            </a:r>
          </a:p>
        </p:txBody>
      </p:sp>
      <p:sp>
        <p:nvSpPr>
          <p:cNvPr id="60" name="Prostokąt 59">
            <a:extLst>
              <a:ext uri="{FF2B5EF4-FFF2-40B4-BE49-F238E27FC236}">
                <a16:creationId xmlns:a16="http://schemas.microsoft.com/office/drawing/2014/main" id="{DF82CE90-E786-0351-3602-3DA934EC75F4}"/>
              </a:ext>
            </a:extLst>
          </p:cNvPr>
          <p:cNvSpPr/>
          <p:nvPr/>
        </p:nvSpPr>
        <p:spPr>
          <a:xfrm rot="16200000">
            <a:off x="2126514" y="5583442"/>
            <a:ext cx="4968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450</a:t>
            </a:r>
          </a:p>
        </p:txBody>
      </p:sp>
      <p:sp>
        <p:nvSpPr>
          <p:cNvPr id="61" name="Prostokąt 60">
            <a:extLst>
              <a:ext uri="{FF2B5EF4-FFF2-40B4-BE49-F238E27FC236}">
                <a16:creationId xmlns:a16="http://schemas.microsoft.com/office/drawing/2014/main" id="{EFFA2D65-BD1A-9F97-5832-CEA332BD5493}"/>
              </a:ext>
            </a:extLst>
          </p:cNvPr>
          <p:cNvSpPr/>
          <p:nvPr/>
        </p:nvSpPr>
        <p:spPr>
          <a:xfrm rot="16200000">
            <a:off x="2551386" y="5576242"/>
            <a:ext cx="5112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462</a:t>
            </a:r>
          </a:p>
        </p:txBody>
      </p:sp>
      <p:sp>
        <p:nvSpPr>
          <p:cNvPr id="62" name="Prostokąt 61">
            <a:extLst>
              <a:ext uri="{FF2B5EF4-FFF2-40B4-BE49-F238E27FC236}">
                <a16:creationId xmlns:a16="http://schemas.microsoft.com/office/drawing/2014/main" id="{06F86CA3-044A-4D79-B66A-6E7912F940B5}"/>
              </a:ext>
            </a:extLst>
          </p:cNvPr>
          <p:cNvSpPr/>
          <p:nvPr/>
        </p:nvSpPr>
        <p:spPr>
          <a:xfrm rot="16200000">
            <a:off x="2978010" y="5570842"/>
            <a:ext cx="5220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470</a:t>
            </a:r>
          </a:p>
        </p:txBody>
      </p:sp>
      <p:sp>
        <p:nvSpPr>
          <p:cNvPr id="63" name="Prostokąt 62">
            <a:extLst>
              <a:ext uri="{FF2B5EF4-FFF2-40B4-BE49-F238E27FC236}">
                <a16:creationId xmlns:a16="http://schemas.microsoft.com/office/drawing/2014/main" id="{CB060382-4647-40FD-0C6F-952171AF9E7D}"/>
              </a:ext>
            </a:extLst>
          </p:cNvPr>
          <p:cNvSpPr/>
          <p:nvPr/>
        </p:nvSpPr>
        <p:spPr>
          <a:xfrm rot="16200000">
            <a:off x="3381258" y="5542042"/>
            <a:ext cx="5796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522</a:t>
            </a:r>
          </a:p>
        </p:txBody>
      </p:sp>
      <p:sp>
        <p:nvSpPr>
          <p:cNvPr id="64" name="Prostokąt 63">
            <a:extLst>
              <a:ext uri="{FF2B5EF4-FFF2-40B4-BE49-F238E27FC236}">
                <a16:creationId xmlns:a16="http://schemas.microsoft.com/office/drawing/2014/main" id="{10EDCDC8-FBD9-3C80-3384-BC508D89D8ED}"/>
              </a:ext>
            </a:extLst>
          </p:cNvPr>
          <p:cNvSpPr/>
          <p:nvPr/>
        </p:nvSpPr>
        <p:spPr>
          <a:xfrm rot="16200000">
            <a:off x="3793506" y="5522242"/>
            <a:ext cx="6192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557</a:t>
            </a:r>
          </a:p>
        </p:txBody>
      </p:sp>
      <p:sp>
        <p:nvSpPr>
          <p:cNvPr id="65" name="Prostokąt 64">
            <a:extLst>
              <a:ext uri="{FF2B5EF4-FFF2-40B4-BE49-F238E27FC236}">
                <a16:creationId xmlns:a16="http://schemas.microsoft.com/office/drawing/2014/main" id="{7B7E9084-95AA-70C7-2D6A-1FDED95EF63E}"/>
              </a:ext>
            </a:extLst>
          </p:cNvPr>
          <p:cNvSpPr/>
          <p:nvPr/>
        </p:nvSpPr>
        <p:spPr>
          <a:xfrm rot="16200000">
            <a:off x="4220154" y="5516842"/>
            <a:ext cx="6300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569</a:t>
            </a:r>
          </a:p>
        </p:txBody>
      </p:sp>
      <p:sp>
        <p:nvSpPr>
          <p:cNvPr id="66" name="Prostokąt 65">
            <a:extLst>
              <a:ext uri="{FF2B5EF4-FFF2-40B4-BE49-F238E27FC236}">
                <a16:creationId xmlns:a16="http://schemas.microsoft.com/office/drawing/2014/main" id="{2C8C3259-64C4-CBDE-F9A8-677A0683D960}"/>
              </a:ext>
            </a:extLst>
          </p:cNvPr>
          <p:cNvSpPr/>
          <p:nvPr/>
        </p:nvSpPr>
        <p:spPr>
          <a:xfrm rot="16200000">
            <a:off x="4619802" y="5484442"/>
            <a:ext cx="6948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628</a:t>
            </a:r>
          </a:p>
        </p:txBody>
      </p:sp>
      <p:sp>
        <p:nvSpPr>
          <p:cNvPr id="67" name="Prostokąt 66">
            <a:extLst>
              <a:ext uri="{FF2B5EF4-FFF2-40B4-BE49-F238E27FC236}">
                <a16:creationId xmlns:a16="http://schemas.microsoft.com/office/drawing/2014/main" id="{0C808F46-14B3-33B8-1BE8-2DD3AC549825}"/>
              </a:ext>
            </a:extLst>
          </p:cNvPr>
          <p:cNvSpPr/>
          <p:nvPr/>
        </p:nvSpPr>
        <p:spPr>
          <a:xfrm rot="16200000">
            <a:off x="4990650" y="5423242"/>
            <a:ext cx="8172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737</a:t>
            </a:r>
          </a:p>
        </p:txBody>
      </p:sp>
      <p:sp>
        <p:nvSpPr>
          <p:cNvPr id="68" name="Prostokąt 67">
            <a:extLst>
              <a:ext uri="{FF2B5EF4-FFF2-40B4-BE49-F238E27FC236}">
                <a16:creationId xmlns:a16="http://schemas.microsoft.com/office/drawing/2014/main" id="{D208B78E-8D04-D8F4-B23F-2989A094F173}"/>
              </a:ext>
            </a:extLst>
          </p:cNvPr>
          <p:cNvSpPr/>
          <p:nvPr/>
        </p:nvSpPr>
        <p:spPr>
          <a:xfrm rot="16200000">
            <a:off x="5420898" y="5421442"/>
            <a:ext cx="8208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742</a:t>
            </a:r>
          </a:p>
        </p:txBody>
      </p:sp>
      <p:sp>
        <p:nvSpPr>
          <p:cNvPr id="69" name="Prostokąt 68">
            <a:extLst>
              <a:ext uri="{FF2B5EF4-FFF2-40B4-BE49-F238E27FC236}">
                <a16:creationId xmlns:a16="http://schemas.microsoft.com/office/drawing/2014/main" id="{1D60EAF4-537A-20A1-7B46-35C996AD2976}"/>
              </a:ext>
            </a:extLst>
          </p:cNvPr>
          <p:cNvSpPr/>
          <p:nvPr/>
        </p:nvSpPr>
        <p:spPr>
          <a:xfrm rot="16200000">
            <a:off x="5836747" y="5405242"/>
            <a:ext cx="8532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771</a:t>
            </a:r>
          </a:p>
        </p:txBody>
      </p:sp>
      <p:sp>
        <p:nvSpPr>
          <p:cNvPr id="70" name="Prostokąt 69">
            <a:extLst>
              <a:ext uri="{FF2B5EF4-FFF2-40B4-BE49-F238E27FC236}">
                <a16:creationId xmlns:a16="http://schemas.microsoft.com/office/drawing/2014/main" id="{76ACEBAE-0509-ECCC-4A44-A9887F800022}"/>
              </a:ext>
            </a:extLst>
          </p:cNvPr>
          <p:cNvSpPr/>
          <p:nvPr/>
        </p:nvSpPr>
        <p:spPr>
          <a:xfrm rot="16200000">
            <a:off x="6241795" y="5378242"/>
            <a:ext cx="9072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818</a:t>
            </a:r>
          </a:p>
        </p:txBody>
      </p:sp>
      <p:sp>
        <p:nvSpPr>
          <p:cNvPr id="71" name="Prostokąt 70">
            <a:extLst>
              <a:ext uri="{FF2B5EF4-FFF2-40B4-BE49-F238E27FC236}">
                <a16:creationId xmlns:a16="http://schemas.microsoft.com/office/drawing/2014/main" id="{25738B2C-4AD4-C444-B3A7-31A22BE87279}"/>
              </a:ext>
            </a:extLst>
          </p:cNvPr>
          <p:cNvSpPr/>
          <p:nvPr/>
        </p:nvSpPr>
        <p:spPr>
          <a:xfrm rot="16200000">
            <a:off x="6670242" y="5374642"/>
            <a:ext cx="9144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824</a:t>
            </a:r>
          </a:p>
        </p:txBody>
      </p:sp>
      <p:sp>
        <p:nvSpPr>
          <p:cNvPr id="72" name="Prostokąt 71">
            <a:extLst>
              <a:ext uri="{FF2B5EF4-FFF2-40B4-BE49-F238E27FC236}">
                <a16:creationId xmlns:a16="http://schemas.microsoft.com/office/drawing/2014/main" id="{1DEDDDE9-CEE6-8C7F-CCE0-D8853C759A08}"/>
              </a:ext>
            </a:extLst>
          </p:cNvPr>
          <p:cNvSpPr/>
          <p:nvPr/>
        </p:nvSpPr>
        <p:spPr>
          <a:xfrm rot="16200000">
            <a:off x="7102290" y="5374642"/>
            <a:ext cx="9144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826</a:t>
            </a:r>
          </a:p>
        </p:txBody>
      </p:sp>
      <p:sp>
        <p:nvSpPr>
          <p:cNvPr id="73" name="Prostokąt 72">
            <a:extLst>
              <a:ext uri="{FF2B5EF4-FFF2-40B4-BE49-F238E27FC236}">
                <a16:creationId xmlns:a16="http://schemas.microsoft.com/office/drawing/2014/main" id="{6E4BA66A-54F4-1FD6-53ED-3A2A0553F74B}"/>
              </a:ext>
            </a:extLst>
          </p:cNvPr>
          <p:cNvSpPr/>
          <p:nvPr/>
        </p:nvSpPr>
        <p:spPr>
          <a:xfrm rot="16200000">
            <a:off x="7525338" y="5365642"/>
            <a:ext cx="9324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843</a:t>
            </a:r>
          </a:p>
        </p:txBody>
      </p:sp>
      <p:sp>
        <p:nvSpPr>
          <p:cNvPr id="74" name="Prostokąt 73">
            <a:extLst>
              <a:ext uri="{FF2B5EF4-FFF2-40B4-BE49-F238E27FC236}">
                <a16:creationId xmlns:a16="http://schemas.microsoft.com/office/drawing/2014/main" id="{A91EEAA8-362E-EDF1-0E14-F54B2EFE65C6}"/>
              </a:ext>
            </a:extLst>
          </p:cNvPr>
          <p:cNvSpPr/>
          <p:nvPr/>
        </p:nvSpPr>
        <p:spPr>
          <a:xfrm rot="16200000">
            <a:off x="7939386" y="5347642"/>
            <a:ext cx="9684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875</a:t>
            </a:r>
          </a:p>
        </p:txBody>
      </p:sp>
      <p:sp>
        <p:nvSpPr>
          <p:cNvPr id="75" name="Prostokąt 74">
            <a:extLst>
              <a:ext uri="{FF2B5EF4-FFF2-40B4-BE49-F238E27FC236}">
                <a16:creationId xmlns:a16="http://schemas.microsoft.com/office/drawing/2014/main" id="{ACD9C525-5C6D-687A-5131-8A099AC82FF2}"/>
              </a:ext>
            </a:extLst>
          </p:cNvPr>
          <p:cNvSpPr/>
          <p:nvPr/>
        </p:nvSpPr>
        <p:spPr>
          <a:xfrm rot="16200000">
            <a:off x="8549634" y="5525842"/>
            <a:ext cx="6120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553</a:t>
            </a:r>
          </a:p>
        </p:txBody>
      </p:sp>
      <p:sp>
        <p:nvSpPr>
          <p:cNvPr id="76" name="Prostokąt 75">
            <a:extLst>
              <a:ext uri="{FF2B5EF4-FFF2-40B4-BE49-F238E27FC236}">
                <a16:creationId xmlns:a16="http://schemas.microsoft.com/office/drawing/2014/main" id="{2BF12925-F065-8031-2A20-CFC9EB5FA9BB}"/>
              </a:ext>
            </a:extLst>
          </p:cNvPr>
          <p:cNvSpPr/>
          <p:nvPr/>
        </p:nvSpPr>
        <p:spPr>
          <a:xfrm rot="16200000">
            <a:off x="8963682" y="5507842"/>
            <a:ext cx="6480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585</a:t>
            </a:r>
          </a:p>
        </p:txBody>
      </p:sp>
      <p:sp>
        <p:nvSpPr>
          <p:cNvPr id="77" name="Prostokąt 76">
            <a:extLst>
              <a:ext uri="{FF2B5EF4-FFF2-40B4-BE49-F238E27FC236}">
                <a16:creationId xmlns:a16="http://schemas.microsoft.com/office/drawing/2014/main" id="{2B21F14C-C58C-B417-8BBC-13BD1EC7E3EC}"/>
              </a:ext>
            </a:extLst>
          </p:cNvPr>
          <p:cNvSpPr/>
          <p:nvPr/>
        </p:nvSpPr>
        <p:spPr>
          <a:xfrm rot="16200000">
            <a:off x="9289530" y="5401642"/>
            <a:ext cx="8604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776</a:t>
            </a:r>
          </a:p>
        </p:txBody>
      </p:sp>
      <p:sp>
        <p:nvSpPr>
          <p:cNvPr id="78" name="Prostokąt 77">
            <a:extLst>
              <a:ext uri="{FF2B5EF4-FFF2-40B4-BE49-F238E27FC236}">
                <a16:creationId xmlns:a16="http://schemas.microsoft.com/office/drawing/2014/main" id="{137DB313-B2A5-ED60-E343-6F7A182F91F6}"/>
              </a:ext>
            </a:extLst>
          </p:cNvPr>
          <p:cNvSpPr/>
          <p:nvPr/>
        </p:nvSpPr>
        <p:spPr>
          <a:xfrm rot="16200000">
            <a:off x="9599178" y="5279242"/>
            <a:ext cx="11052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999</a:t>
            </a:r>
          </a:p>
        </p:txBody>
      </p:sp>
      <p:pic>
        <p:nvPicPr>
          <p:cNvPr id="79" name="Obraz 78">
            <a:extLst>
              <a:ext uri="{FF2B5EF4-FFF2-40B4-BE49-F238E27FC236}">
                <a16:creationId xmlns:a16="http://schemas.microsoft.com/office/drawing/2014/main" id="{15DA953B-9EEF-2F6C-BD62-5E27E343B908}"/>
              </a:ext>
            </a:extLst>
          </p:cNvPr>
          <p:cNvPicPr>
            <a:picLocks noChangeAspect="1"/>
          </p:cNvPicPr>
          <p:nvPr/>
        </p:nvPicPr>
        <p:blipFill>
          <a:blip r:embed="rId3" cstate="hqprint">
            <a:extLst>
              <a:ext uri="{28A0092B-C50C-407E-A947-70E740481C1C}">
                <a14:useLocalDpi xmlns:a14="http://schemas.microsoft.com/office/drawing/2010/main"/>
              </a:ext>
            </a:extLst>
          </a:blip>
          <a:stretch>
            <a:fillRect/>
          </a:stretch>
        </p:blipFill>
        <p:spPr>
          <a:xfrm>
            <a:off x="8640564" y="4572315"/>
            <a:ext cx="720000" cy="720000"/>
          </a:xfrm>
          <a:prstGeom prst="rect">
            <a:avLst/>
          </a:prstGeom>
          <a:effectLst>
            <a:outerShdw blurRad="50800" dist="38100" dir="2700000" algn="tl" rotWithShape="0">
              <a:schemeClr val="tx1"/>
            </a:outerShdw>
          </a:effectLst>
        </p:spPr>
      </p:pic>
      <p:sp>
        <p:nvSpPr>
          <p:cNvPr id="80" name="Prostokąt 79">
            <a:extLst>
              <a:ext uri="{FF2B5EF4-FFF2-40B4-BE49-F238E27FC236}">
                <a16:creationId xmlns:a16="http://schemas.microsoft.com/office/drawing/2014/main" id="{F20AA93C-E0C0-5A08-E2B4-F5CB41A3D16F}"/>
              </a:ext>
            </a:extLst>
          </p:cNvPr>
          <p:cNvSpPr/>
          <p:nvPr/>
        </p:nvSpPr>
        <p:spPr>
          <a:xfrm rot="16200000">
            <a:off x="9895392" y="5142442"/>
            <a:ext cx="13788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1 246</a:t>
            </a:r>
          </a:p>
        </p:txBody>
      </p:sp>
      <p:sp>
        <p:nvSpPr>
          <p:cNvPr id="81" name="Prostokąt 80">
            <a:extLst>
              <a:ext uri="{FF2B5EF4-FFF2-40B4-BE49-F238E27FC236}">
                <a16:creationId xmlns:a16="http://schemas.microsoft.com/office/drawing/2014/main" id="{C49A930F-9CF9-B0CF-4122-FE68639E3B38}"/>
              </a:ext>
            </a:extLst>
          </p:cNvPr>
          <p:cNvSpPr/>
          <p:nvPr/>
        </p:nvSpPr>
        <p:spPr>
          <a:xfrm rot="16200000">
            <a:off x="10318416" y="5133442"/>
            <a:ext cx="1396800" cy="216000"/>
          </a:xfrm>
          <a:prstGeom prst="rect">
            <a:avLst/>
          </a:prstGeom>
          <a:solidFill>
            <a:srgbClr val="0096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r"/>
            <a:r>
              <a:rPr lang="pl-PL" sz="1400" dirty="0">
                <a:solidFill>
                  <a:schemeClr val="bg1"/>
                </a:solidFill>
                <a:latin typeface="Arial Black" panose="020B0A04020102020204" pitchFamily="34" charset="0"/>
              </a:rPr>
              <a:t>1 260</a:t>
            </a:r>
          </a:p>
        </p:txBody>
      </p:sp>
      <p:sp>
        <p:nvSpPr>
          <p:cNvPr id="82" name="Prostokąt 81">
            <a:extLst>
              <a:ext uri="{FF2B5EF4-FFF2-40B4-BE49-F238E27FC236}">
                <a16:creationId xmlns:a16="http://schemas.microsoft.com/office/drawing/2014/main" id="{96C4ABC9-CB14-2887-B9B0-34764A457B48}"/>
              </a:ext>
            </a:extLst>
          </p:cNvPr>
          <p:cNvSpPr/>
          <p:nvPr/>
        </p:nvSpPr>
        <p:spPr>
          <a:xfrm>
            <a:off x="361095" y="4788279"/>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53%</a:t>
            </a:r>
          </a:p>
        </p:txBody>
      </p:sp>
      <p:graphicFrame>
        <p:nvGraphicFramePr>
          <p:cNvPr id="83" name="Wykres 82">
            <a:extLst>
              <a:ext uri="{FF2B5EF4-FFF2-40B4-BE49-F238E27FC236}">
                <a16:creationId xmlns:a16="http://schemas.microsoft.com/office/drawing/2014/main" id="{6769748C-1807-5D7C-8664-32BF52133916}"/>
              </a:ext>
            </a:extLst>
          </p:cNvPr>
          <p:cNvGraphicFramePr/>
          <p:nvPr>
            <p:extLst>
              <p:ext uri="{D42A27DB-BD31-4B8C-83A1-F6EECF244321}">
                <p14:modId xmlns:p14="http://schemas.microsoft.com/office/powerpoint/2010/main" val="4163913856"/>
              </p:ext>
            </p:extLst>
          </p:nvPr>
        </p:nvGraphicFramePr>
        <p:xfrm>
          <a:off x="361119" y="4356106"/>
          <a:ext cx="432000" cy="432000"/>
        </p:xfrm>
        <a:graphic>
          <a:graphicData uri="http://schemas.openxmlformats.org/drawingml/2006/chart">
            <c:chart xmlns:c="http://schemas.openxmlformats.org/drawingml/2006/chart" xmlns:r="http://schemas.openxmlformats.org/officeDocument/2006/relationships" r:id="rId4"/>
          </a:graphicData>
        </a:graphic>
      </p:graphicFrame>
      <p:sp>
        <p:nvSpPr>
          <p:cNvPr id="84" name="Prostokąt 83">
            <a:extLst>
              <a:ext uri="{FF2B5EF4-FFF2-40B4-BE49-F238E27FC236}">
                <a16:creationId xmlns:a16="http://schemas.microsoft.com/office/drawing/2014/main" id="{513B4D43-82AF-B458-A3B2-BF0157CF4A98}"/>
              </a:ext>
            </a:extLst>
          </p:cNvPr>
          <p:cNvSpPr/>
          <p:nvPr/>
        </p:nvSpPr>
        <p:spPr>
          <a:xfrm>
            <a:off x="796095" y="4824283"/>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51%</a:t>
            </a:r>
          </a:p>
        </p:txBody>
      </p:sp>
      <p:graphicFrame>
        <p:nvGraphicFramePr>
          <p:cNvPr id="85" name="Wykres 84">
            <a:extLst>
              <a:ext uri="{FF2B5EF4-FFF2-40B4-BE49-F238E27FC236}">
                <a16:creationId xmlns:a16="http://schemas.microsoft.com/office/drawing/2014/main" id="{95AB5FF0-1009-5CFE-A3C0-D9922E8C0F50}"/>
              </a:ext>
            </a:extLst>
          </p:cNvPr>
          <p:cNvGraphicFramePr/>
          <p:nvPr>
            <p:extLst>
              <p:ext uri="{D42A27DB-BD31-4B8C-83A1-F6EECF244321}">
                <p14:modId xmlns:p14="http://schemas.microsoft.com/office/powerpoint/2010/main" val="3505248819"/>
              </p:ext>
            </p:extLst>
          </p:nvPr>
        </p:nvGraphicFramePr>
        <p:xfrm>
          <a:off x="796119" y="4392110"/>
          <a:ext cx="432000" cy="432000"/>
        </p:xfrm>
        <a:graphic>
          <a:graphicData uri="http://schemas.openxmlformats.org/drawingml/2006/chart">
            <c:chart xmlns:c="http://schemas.openxmlformats.org/drawingml/2006/chart" xmlns:r="http://schemas.openxmlformats.org/officeDocument/2006/relationships" r:id="rId5"/>
          </a:graphicData>
        </a:graphic>
      </p:graphicFrame>
      <p:sp>
        <p:nvSpPr>
          <p:cNvPr id="86" name="Prostokąt 85">
            <a:extLst>
              <a:ext uri="{FF2B5EF4-FFF2-40B4-BE49-F238E27FC236}">
                <a16:creationId xmlns:a16="http://schemas.microsoft.com/office/drawing/2014/main" id="{F9A4A2FC-C467-FF8B-D1F2-0CA7C3185CF4}"/>
              </a:ext>
            </a:extLst>
          </p:cNvPr>
          <p:cNvSpPr/>
          <p:nvPr/>
        </p:nvSpPr>
        <p:spPr>
          <a:xfrm>
            <a:off x="1226107" y="4716271"/>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45%</a:t>
            </a:r>
          </a:p>
        </p:txBody>
      </p:sp>
      <p:graphicFrame>
        <p:nvGraphicFramePr>
          <p:cNvPr id="87" name="Wykres 86">
            <a:extLst>
              <a:ext uri="{FF2B5EF4-FFF2-40B4-BE49-F238E27FC236}">
                <a16:creationId xmlns:a16="http://schemas.microsoft.com/office/drawing/2014/main" id="{651D049B-886A-D4FC-6DF8-1AB27DF514B0}"/>
              </a:ext>
            </a:extLst>
          </p:cNvPr>
          <p:cNvGraphicFramePr/>
          <p:nvPr>
            <p:extLst>
              <p:ext uri="{D42A27DB-BD31-4B8C-83A1-F6EECF244321}">
                <p14:modId xmlns:p14="http://schemas.microsoft.com/office/powerpoint/2010/main" val="3070108131"/>
              </p:ext>
            </p:extLst>
          </p:nvPr>
        </p:nvGraphicFramePr>
        <p:xfrm>
          <a:off x="1226131" y="4284098"/>
          <a:ext cx="432000" cy="432000"/>
        </p:xfrm>
        <a:graphic>
          <a:graphicData uri="http://schemas.openxmlformats.org/drawingml/2006/chart">
            <c:chart xmlns:c="http://schemas.openxmlformats.org/drawingml/2006/chart" xmlns:r="http://schemas.openxmlformats.org/officeDocument/2006/relationships" r:id="rId6"/>
          </a:graphicData>
        </a:graphic>
      </p:graphicFrame>
      <p:sp>
        <p:nvSpPr>
          <p:cNvPr id="88" name="Prostokąt 87">
            <a:extLst>
              <a:ext uri="{FF2B5EF4-FFF2-40B4-BE49-F238E27FC236}">
                <a16:creationId xmlns:a16="http://schemas.microsoft.com/office/drawing/2014/main" id="{3E90D795-9F06-3AB7-2525-1DBB96B37AEF}"/>
              </a:ext>
            </a:extLst>
          </p:cNvPr>
          <p:cNvSpPr/>
          <p:nvPr/>
        </p:nvSpPr>
        <p:spPr>
          <a:xfrm>
            <a:off x="1658628" y="4608259"/>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43%</a:t>
            </a:r>
          </a:p>
        </p:txBody>
      </p:sp>
      <p:graphicFrame>
        <p:nvGraphicFramePr>
          <p:cNvPr id="89" name="Wykres 88">
            <a:extLst>
              <a:ext uri="{FF2B5EF4-FFF2-40B4-BE49-F238E27FC236}">
                <a16:creationId xmlns:a16="http://schemas.microsoft.com/office/drawing/2014/main" id="{0CF8CCEF-B7C8-5095-8D0B-4EDBC7B5C764}"/>
              </a:ext>
            </a:extLst>
          </p:cNvPr>
          <p:cNvGraphicFramePr/>
          <p:nvPr>
            <p:extLst>
              <p:ext uri="{D42A27DB-BD31-4B8C-83A1-F6EECF244321}">
                <p14:modId xmlns:p14="http://schemas.microsoft.com/office/powerpoint/2010/main" val="968673255"/>
              </p:ext>
            </p:extLst>
          </p:nvPr>
        </p:nvGraphicFramePr>
        <p:xfrm>
          <a:off x="1658652" y="4176086"/>
          <a:ext cx="432000" cy="432000"/>
        </p:xfrm>
        <a:graphic>
          <a:graphicData uri="http://schemas.openxmlformats.org/drawingml/2006/chart">
            <c:chart xmlns:c="http://schemas.openxmlformats.org/drawingml/2006/chart" xmlns:r="http://schemas.openxmlformats.org/officeDocument/2006/relationships" r:id="rId7"/>
          </a:graphicData>
        </a:graphic>
      </p:graphicFrame>
      <p:sp>
        <p:nvSpPr>
          <p:cNvPr id="90" name="Prostokąt 89">
            <a:extLst>
              <a:ext uri="{FF2B5EF4-FFF2-40B4-BE49-F238E27FC236}">
                <a16:creationId xmlns:a16="http://schemas.microsoft.com/office/drawing/2014/main" id="{9CA5CF95-29C8-1A45-8E3B-11E43D9570D5}"/>
              </a:ext>
            </a:extLst>
          </p:cNvPr>
          <p:cNvSpPr/>
          <p:nvPr/>
        </p:nvSpPr>
        <p:spPr>
          <a:xfrm>
            <a:off x="2090700" y="4572255"/>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42%</a:t>
            </a:r>
          </a:p>
        </p:txBody>
      </p:sp>
      <p:graphicFrame>
        <p:nvGraphicFramePr>
          <p:cNvPr id="91" name="Wykres 90">
            <a:extLst>
              <a:ext uri="{FF2B5EF4-FFF2-40B4-BE49-F238E27FC236}">
                <a16:creationId xmlns:a16="http://schemas.microsoft.com/office/drawing/2014/main" id="{07BF8A9F-34F4-F782-0625-DD256777F4A7}"/>
              </a:ext>
            </a:extLst>
          </p:cNvPr>
          <p:cNvGraphicFramePr/>
          <p:nvPr>
            <p:extLst>
              <p:ext uri="{D42A27DB-BD31-4B8C-83A1-F6EECF244321}">
                <p14:modId xmlns:p14="http://schemas.microsoft.com/office/powerpoint/2010/main" val="2790172544"/>
              </p:ext>
            </p:extLst>
          </p:nvPr>
        </p:nvGraphicFramePr>
        <p:xfrm>
          <a:off x="2090724" y="4140082"/>
          <a:ext cx="432000" cy="432000"/>
        </p:xfrm>
        <a:graphic>
          <a:graphicData uri="http://schemas.openxmlformats.org/drawingml/2006/chart">
            <c:chart xmlns:c="http://schemas.openxmlformats.org/drawingml/2006/chart" xmlns:r="http://schemas.openxmlformats.org/officeDocument/2006/relationships" r:id="rId8"/>
          </a:graphicData>
        </a:graphic>
      </p:graphicFrame>
      <p:sp>
        <p:nvSpPr>
          <p:cNvPr id="92" name="Prostokąt 91">
            <a:extLst>
              <a:ext uri="{FF2B5EF4-FFF2-40B4-BE49-F238E27FC236}">
                <a16:creationId xmlns:a16="http://schemas.microsoft.com/office/drawing/2014/main" id="{3403C1A8-D7CF-5A2D-D4C3-39955ED336D1}"/>
              </a:ext>
            </a:extLst>
          </p:cNvPr>
          <p:cNvSpPr/>
          <p:nvPr/>
        </p:nvSpPr>
        <p:spPr>
          <a:xfrm>
            <a:off x="2521507" y="4464348"/>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40%</a:t>
            </a:r>
          </a:p>
        </p:txBody>
      </p:sp>
      <p:graphicFrame>
        <p:nvGraphicFramePr>
          <p:cNvPr id="93" name="Wykres 92">
            <a:extLst>
              <a:ext uri="{FF2B5EF4-FFF2-40B4-BE49-F238E27FC236}">
                <a16:creationId xmlns:a16="http://schemas.microsoft.com/office/drawing/2014/main" id="{088E40B2-D7C0-24BC-1263-D8242E2A0FFA}"/>
              </a:ext>
            </a:extLst>
          </p:cNvPr>
          <p:cNvGraphicFramePr/>
          <p:nvPr>
            <p:extLst>
              <p:ext uri="{D42A27DB-BD31-4B8C-83A1-F6EECF244321}">
                <p14:modId xmlns:p14="http://schemas.microsoft.com/office/powerpoint/2010/main" val="1966634558"/>
              </p:ext>
            </p:extLst>
          </p:nvPr>
        </p:nvGraphicFramePr>
        <p:xfrm>
          <a:off x="2521531" y="4032175"/>
          <a:ext cx="432000" cy="432000"/>
        </p:xfrm>
        <a:graphic>
          <a:graphicData uri="http://schemas.openxmlformats.org/drawingml/2006/chart">
            <c:chart xmlns:c="http://schemas.openxmlformats.org/drawingml/2006/chart" xmlns:r="http://schemas.openxmlformats.org/officeDocument/2006/relationships" r:id="rId9"/>
          </a:graphicData>
        </a:graphic>
      </p:graphicFrame>
      <p:sp>
        <p:nvSpPr>
          <p:cNvPr id="94" name="Prostokąt 93">
            <a:extLst>
              <a:ext uri="{FF2B5EF4-FFF2-40B4-BE49-F238E27FC236}">
                <a16:creationId xmlns:a16="http://schemas.microsoft.com/office/drawing/2014/main" id="{4C68E70E-4D28-85CF-79DE-106B877E828A}"/>
              </a:ext>
            </a:extLst>
          </p:cNvPr>
          <p:cNvSpPr/>
          <p:nvPr/>
        </p:nvSpPr>
        <p:spPr>
          <a:xfrm>
            <a:off x="2953507" y="4320332"/>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36%</a:t>
            </a:r>
          </a:p>
        </p:txBody>
      </p:sp>
      <p:graphicFrame>
        <p:nvGraphicFramePr>
          <p:cNvPr id="95" name="Wykres 94">
            <a:extLst>
              <a:ext uri="{FF2B5EF4-FFF2-40B4-BE49-F238E27FC236}">
                <a16:creationId xmlns:a16="http://schemas.microsoft.com/office/drawing/2014/main" id="{0EC10ED0-CB13-49F3-A29A-054EED58A21B}"/>
              </a:ext>
            </a:extLst>
          </p:cNvPr>
          <p:cNvGraphicFramePr/>
          <p:nvPr>
            <p:extLst>
              <p:ext uri="{D42A27DB-BD31-4B8C-83A1-F6EECF244321}">
                <p14:modId xmlns:p14="http://schemas.microsoft.com/office/powerpoint/2010/main" val="2867199799"/>
              </p:ext>
            </p:extLst>
          </p:nvPr>
        </p:nvGraphicFramePr>
        <p:xfrm>
          <a:off x="2953531" y="3888159"/>
          <a:ext cx="432000" cy="432000"/>
        </p:xfrm>
        <a:graphic>
          <a:graphicData uri="http://schemas.openxmlformats.org/drawingml/2006/chart">
            <c:chart xmlns:c="http://schemas.openxmlformats.org/drawingml/2006/chart" xmlns:r="http://schemas.openxmlformats.org/officeDocument/2006/relationships" r:id="rId10"/>
          </a:graphicData>
        </a:graphic>
      </p:graphicFrame>
      <p:sp>
        <p:nvSpPr>
          <p:cNvPr id="96" name="Prostokąt 95">
            <a:extLst>
              <a:ext uri="{FF2B5EF4-FFF2-40B4-BE49-F238E27FC236}">
                <a16:creationId xmlns:a16="http://schemas.microsoft.com/office/drawing/2014/main" id="{F0510C25-5CCD-4B86-A961-E445BD2F7523}"/>
              </a:ext>
            </a:extLst>
          </p:cNvPr>
          <p:cNvSpPr/>
          <p:nvPr/>
        </p:nvSpPr>
        <p:spPr>
          <a:xfrm>
            <a:off x="3385307" y="4104203"/>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35%</a:t>
            </a:r>
          </a:p>
        </p:txBody>
      </p:sp>
      <p:graphicFrame>
        <p:nvGraphicFramePr>
          <p:cNvPr id="97" name="Wykres 96">
            <a:extLst>
              <a:ext uri="{FF2B5EF4-FFF2-40B4-BE49-F238E27FC236}">
                <a16:creationId xmlns:a16="http://schemas.microsoft.com/office/drawing/2014/main" id="{3484A32C-9318-4728-3FD0-275A47CE3106}"/>
              </a:ext>
            </a:extLst>
          </p:cNvPr>
          <p:cNvGraphicFramePr/>
          <p:nvPr>
            <p:extLst>
              <p:ext uri="{D42A27DB-BD31-4B8C-83A1-F6EECF244321}">
                <p14:modId xmlns:p14="http://schemas.microsoft.com/office/powerpoint/2010/main" val="2143936439"/>
              </p:ext>
            </p:extLst>
          </p:nvPr>
        </p:nvGraphicFramePr>
        <p:xfrm>
          <a:off x="3385331" y="3672030"/>
          <a:ext cx="432000" cy="432000"/>
        </p:xfrm>
        <a:graphic>
          <a:graphicData uri="http://schemas.openxmlformats.org/drawingml/2006/chart">
            <c:chart xmlns:c="http://schemas.openxmlformats.org/drawingml/2006/chart" xmlns:r="http://schemas.openxmlformats.org/officeDocument/2006/relationships" r:id="rId11"/>
          </a:graphicData>
        </a:graphic>
      </p:graphicFrame>
      <p:sp>
        <p:nvSpPr>
          <p:cNvPr id="98" name="Prostokąt 97">
            <a:extLst>
              <a:ext uri="{FF2B5EF4-FFF2-40B4-BE49-F238E27FC236}">
                <a16:creationId xmlns:a16="http://schemas.microsoft.com/office/drawing/2014/main" id="{968B9037-C166-EFCF-FECA-FCA1015092C1}"/>
              </a:ext>
            </a:extLst>
          </p:cNvPr>
          <p:cNvSpPr/>
          <p:nvPr/>
        </p:nvSpPr>
        <p:spPr>
          <a:xfrm>
            <a:off x="3818892" y="3924183"/>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34%</a:t>
            </a:r>
          </a:p>
        </p:txBody>
      </p:sp>
      <p:graphicFrame>
        <p:nvGraphicFramePr>
          <p:cNvPr id="99" name="Wykres 98">
            <a:extLst>
              <a:ext uri="{FF2B5EF4-FFF2-40B4-BE49-F238E27FC236}">
                <a16:creationId xmlns:a16="http://schemas.microsoft.com/office/drawing/2014/main" id="{A97E23F5-878B-6785-144A-8771BB7F25E3}"/>
              </a:ext>
            </a:extLst>
          </p:cNvPr>
          <p:cNvGraphicFramePr/>
          <p:nvPr>
            <p:extLst>
              <p:ext uri="{D42A27DB-BD31-4B8C-83A1-F6EECF244321}">
                <p14:modId xmlns:p14="http://schemas.microsoft.com/office/powerpoint/2010/main" val="1820402834"/>
              </p:ext>
            </p:extLst>
          </p:nvPr>
        </p:nvGraphicFramePr>
        <p:xfrm>
          <a:off x="3818916" y="3492010"/>
          <a:ext cx="432000" cy="432000"/>
        </p:xfrm>
        <a:graphic>
          <a:graphicData uri="http://schemas.openxmlformats.org/drawingml/2006/chart">
            <c:chart xmlns:c="http://schemas.openxmlformats.org/drawingml/2006/chart" xmlns:r="http://schemas.openxmlformats.org/officeDocument/2006/relationships" r:id="rId12"/>
          </a:graphicData>
        </a:graphic>
      </p:graphicFrame>
      <p:sp>
        <p:nvSpPr>
          <p:cNvPr id="100" name="Prostokąt 99">
            <a:extLst>
              <a:ext uri="{FF2B5EF4-FFF2-40B4-BE49-F238E27FC236}">
                <a16:creationId xmlns:a16="http://schemas.microsoft.com/office/drawing/2014/main" id="{911E7F2D-3301-03B6-3AB1-DCA0A9A2E452}"/>
              </a:ext>
            </a:extLst>
          </p:cNvPr>
          <p:cNvSpPr/>
          <p:nvPr/>
        </p:nvSpPr>
        <p:spPr>
          <a:xfrm>
            <a:off x="4250916" y="3744163"/>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31%</a:t>
            </a:r>
          </a:p>
        </p:txBody>
      </p:sp>
      <p:graphicFrame>
        <p:nvGraphicFramePr>
          <p:cNvPr id="101" name="Wykres 100">
            <a:extLst>
              <a:ext uri="{FF2B5EF4-FFF2-40B4-BE49-F238E27FC236}">
                <a16:creationId xmlns:a16="http://schemas.microsoft.com/office/drawing/2014/main" id="{0CC602B2-946E-E677-7E0A-3D0E7C17A255}"/>
              </a:ext>
            </a:extLst>
          </p:cNvPr>
          <p:cNvGraphicFramePr/>
          <p:nvPr>
            <p:extLst>
              <p:ext uri="{D42A27DB-BD31-4B8C-83A1-F6EECF244321}">
                <p14:modId xmlns:p14="http://schemas.microsoft.com/office/powerpoint/2010/main" val="278681955"/>
              </p:ext>
            </p:extLst>
          </p:nvPr>
        </p:nvGraphicFramePr>
        <p:xfrm>
          <a:off x="4250940" y="3311990"/>
          <a:ext cx="432000" cy="432000"/>
        </p:xfrm>
        <a:graphic>
          <a:graphicData uri="http://schemas.openxmlformats.org/drawingml/2006/chart">
            <c:chart xmlns:c="http://schemas.openxmlformats.org/drawingml/2006/chart" xmlns:r="http://schemas.openxmlformats.org/officeDocument/2006/relationships" r:id="rId13"/>
          </a:graphicData>
        </a:graphic>
      </p:graphicFrame>
      <p:sp>
        <p:nvSpPr>
          <p:cNvPr id="102" name="Prostokąt 101">
            <a:extLst>
              <a:ext uri="{FF2B5EF4-FFF2-40B4-BE49-F238E27FC236}">
                <a16:creationId xmlns:a16="http://schemas.microsoft.com/office/drawing/2014/main" id="{A0CA017C-79E2-822D-61C0-0A5D5068E505}"/>
              </a:ext>
            </a:extLst>
          </p:cNvPr>
          <p:cNvSpPr/>
          <p:nvPr/>
        </p:nvSpPr>
        <p:spPr>
          <a:xfrm>
            <a:off x="4682988" y="3492135"/>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31%</a:t>
            </a:r>
          </a:p>
        </p:txBody>
      </p:sp>
      <p:graphicFrame>
        <p:nvGraphicFramePr>
          <p:cNvPr id="103" name="Wykres 102">
            <a:extLst>
              <a:ext uri="{FF2B5EF4-FFF2-40B4-BE49-F238E27FC236}">
                <a16:creationId xmlns:a16="http://schemas.microsoft.com/office/drawing/2014/main" id="{B8B9F913-DE9F-15CC-CF10-1C84FA569AE5}"/>
              </a:ext>
            </a:extLst>
          </p:cNvPr>
          <p:cNvGraphicFramePr/>
          <p:nvPr>
            <p:extLst>
              <p:ext uri="{D42A27DB-BD31-4B8C-83A1-F6EECF244321}">
                <p14:modId xmlns:p14="http://schemas.microsoft.com/office/powerpoint/2010/main" val="766298741"/>
              </p:ext>
            </p:extLst>
          </p:nvPr>
        </p:nvGraphicFramePr>
        <p:xfrm>
          <a:off x="4683012" y="3059962"/>
          <a:ext cx="432000" cy="432000"/>
        </p:xfrm>
        <a:graphic>
          <a:graphicData uri="http://schemas.openxmlformats.org/drawingml/2006/chart">
            <c:chart xmlns:c="http://schemas.openxmlformats.org/drawingml/2006/chart" xmlns:r="http://schemas.openxmlformats.org/officeDocument/2006/relationships" r:id="rId14"/>
          </a:graphicData>
        </a:graphic>
      </p:graphicFrame>
      <p:sp>
        <p:nvSpPr>
          <p:cNvPr id="104" name="Prostokąt 103">
            <a:extLst>
              <a:ext uri="{FF2B5EF4-FFF2-40B4-BE49-F238E27FC236}">
                <a16:creationId xmlns:a16="http://schemas.microsoft.com/office/drawing/2014/main" id="{0B6F4353-3833-2A42-A8F9-8490A836A1E0}"/>
              </a:ext>
            </a:extLst>
          </p:cNvPr>
          <p:cNvSpPr/>
          <p:nvPr/>
        </p:nvSpPr>
        <p:spPr>
          <a:xfrm>
            <a:off x="5115036" y="3240107"/>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32%</a:t>
            </a:r>
          </a:p>
        </p:txBody>
      </p:sp>
      <p:graphicFrame>
        <p:nvGraphicFramePr>
          <p:cNvPr id="105" name="Wykres 104">
            <a:extLst>
              <a:ext uri="{FF2B5EF4-FFF2-40B4-BE49-F238E27FC236}">
                <a16:creationId xmlns:a16="http://schemas.microsoft.com/office/drawing/2014/main" id="{BF6D0907-0B13-54C0-2DB9-AF6AEE5539EF}"/>
              </a:ext>
            </a:extLst>
          </p:cNvPr>
          <p:cNvGraphicFramePr/>
          <p:nvPr>
            <p:extLst>
              <p:ext uri="{D42A27DB-BD31-4B8C-83A1-F6EECF244321}">
                <p14:modId xmlns:p14="http://schemas.microsoft.com/office/powerpoint/2010/main" val="455950116"/>
              </p:ext>
            </p:extLst>
          </p:nvPr>
        </p:nvGraphicFramePr>
        <p:xfrm>
          <a:off x="5115060" y="2807934"/>
          <a:ext cx="432000" cy="432000"/>
        </p:xfrm>
        <a:graphic>
          <a:graphicData uri="http://schemas.openxmlformats.org/drawingml/2006/chart">
            <c:chart xmlns:c="http://schemas.openxmlformats.org/drawingml/2006/chart" xmlns:r="http://schemas.openxmlformats.org/officeDocument/2006/relationships" r:id="rId15"/>
          </a:graphicData>
        </a:graphic>
      </p:graphicFrame>
      <p:sp>
        <p:nvSpPr>
          <p:cNvPr id="106" name="Prostokąt 105">
            <a:extLst>
              <a:ext uri="{FF2B5EF4-FFF2-40B4-BE49-F238E27FC236}">
                <a16:creationId xmlns:a16="http://schemas.microsoft.com/office/drawing/2014/main" id="{553CEE4C-FF79-6B17-4F32-22606858CF2A}"/>
              </a:ext>
            </a:extLst>
          </p:cNvPr>
          <p:cNvSpPr/>
          <p:nvPr/>
        </p:nvSpPr>
        <p:spPr>
          <a:xfrm>
            <a:off x="5547084" y="3276111"/>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33%</a:t>
            </a:r>
          </a:p>
        </p:txBody>
      </p:sp>
      <p:graphicFrame>
        <p:nvGraphicFramePr>
          <p:cNvPr id="107" name="Wykres 106">
            <a:extLst>
              <a:ext uri="{FF2B5EF4-FFF2-40B4-BE49-F238E27FC236}">
                <a16:creationId xmlns:a16="http://schemas.microsoft.com/office/drawing/2014/main" id="{AAEB04A2-8D88-E4BB-6C31-C1D8B8BA9E46}"/>
              </a:ext>
            </a:extLst>
          </p:cNvPr>
          <p:cNvGraphicFramePr/>
          <p:nvPr>
            <p:extLst>
              <p:ext uri="{D42A27DB-BD31-4B8C-83A1-F6EECF244321}">
                <p14:modId xmlns:p14="http://schemas.microsoft.com/office/powerpoint/2010/main" val="4197830917"/>
              </p:ext>
            </p:extLst>
          </p:nvPr>
        </p:nvGraphicFramePr>
        <p:xfrm>
          <a:off x="5547108" y="2843938"/>
          <a:ext cx="432000" cy="432000"/>
        </p:xfrm>
        <a:graphic>
          <a:graphicData uri="http://schemas.openxmlformats.org/drawingml/2006/chart">
            <c:chart xmlns:c="http://schemas.openxmlformats.org/drawingml/2006/chart" xmlns:r="http://schemas.openxmlformats.org/officeDocument/2006/relationships" r:id="rId16"/>
          </a:graphicData>
        </a:graphic>
      </p:graphicFrame>
      <p:sp>
        <p:nvSpPr>
          <p:cNvPr id="108" name="Prostokąt 107">
            <a:extLst>
              <a:ext uri="{FF2B5EF4-FFF2-40B4-BE49-F238E27FC236}">
                <a16:creationId xmlns:a16="http://schemas.microsoft.com/office/drawing/2014/main" id="{1865E2D1-4C3E-2B7F-30D5-78A8B799BF8E}"/>
              </a:ext>
            </a:extLst>
          </p:cNvPr>
          <p:cNvSpPr/>
          <p:nvPr/>
        </p:nvSpPr>
        <p:spPr>
          <a:xfrm>
            <a:off x="5977694" y="2844063"/>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29%</a:t>
            </a:r>
          </a:p>
        </p:txBody>
      </p:sp>
      <p:graphicFrame>
        <p:nvGraphicFramePr>
          <p:cNvPr id="109" name="Wykres 108">
            <a:extLst>
              <a:ext uri="{FF2B5EF4-FFF2-40B4-BE49-F238E27FC236}">
                <a16:creationId xmlns:a16="http://schemas.microsoft.com/office/drawing/2014/main" id="{A54DB218-772E-61D7-EF40-FA761F1EAB0A}"/>
              </a:ext>
            </a:extLst>
          </p:cNvPr>
          <p:cNvGraphicFramePr/>
          <p:nvPr>
            <p:extLst>
              <p:ext uri="{D42A27DB-BD31-4B8C-83A1-F6EECF244321}">
                <p14:modId xmlns:p14="http://schemas.microsoft.com/office/powerpoint/2010/main" val="3485742182"/>
              </p:ext>
            </p:extLst>
          </p:nvPr>
        </p:nvGraphicFramePr>
        <p:xfrm>
          <a:off x="5977718" y="2411890"/>
          <a:ext cx="432000" cy="432000"/>
        </p:xfrm>
        <a:graphic>
          <a:graphicData uri="http://schemas.openxmlformats.org/drawingml/2006/chart">
            <c:chart xmlns:c="http://schemas.openxmlformats.org/drawingml/2006/chart" xmlns:r="http://schemas.openxmlformats.org/officeDocument/2006/relationships" r:id="rId17"/>
          </a:graphicData>
        </a:graphic>
      </p:graphicFrame>
      <p:sp>
        <p:nvSpPr>
          <p:cNvPr id="110" name="Prostokąt 109">
            <a:extLst>
              <a:ext uri="{FF2B5EF4-FFF2-40B4-BE49-F238E27FC236}">
                <a16:creationId xmlns:a16="http://schemas.microsoft.com/office/drawing/2014/main" id="{B05062DD-147F-0997-6BAF-691461B26667}"/>
              </a:ext>
            </a:extLst>
          </p:cNvPr>
          <p:cNvSpPr/>
          <p:nvPr/>
        </p:nvSpPr>
        <p:spPr>
          <a:xfrm>
            <a:off x="6411180" y="3096196"/>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34%</a:t>
            </a:r>
          </a:p>
        </p:txBody>
      </p:sp>
      <p:graphicFrame>
        <p:nvGraphicFramePr>
          <p:cNvPr id="111" name="Wykres 110">
            <a:extLst>
              <a:ext uri="{FF2B5EF4-FFF2-40B4-BE49-F238E27FC236}">
                <a16:creationId xmlns:a16="http://schemas.microsoft.com/office/drawing/2014/main" id="{003A5CF5-A710-C582-8ABB-FA242D35C1B2}"/>
              </a:ext>
            </a:extLst>
          </p:cNvPr>
          <p:cNvGraphicFramePr/>
          <p:nvPr>
            <p:extLst>
              <p:ext uri="{D42A27DB-BD31-4B8C-83A1-F6EECF244321}">
                <p14:modId xmlns:p14="http://schemas.microsoft.com/office/powerpoint/2010/main" val="470085835"/>
              </p:ext>
            </p:extLst>
          </p:nvPr>
        </p:nvGraphicFramePr>
        <p:xfrm>
          <a:off x="6411204" y="2664023"/>
          <a:ext cx="432000" cy="432000"/>
        </p:xfrm>
        <a:graphic>
          <a:graphicData uri="http://schemas.openxmlformats.org/drawingml/2006/chart">
            <c:chart xmlns:c="http://schemas.openxmlformats.org/drawingml/2006/chart" xmlns:r="http://schemas.openxmlformats.org/officeDocument/2006/relationships" r:id="rId18"/>
          </a:graphicData>
        </a:graphic>
      </p:graphicFrame>
      <p:sp>
        <p:nvSpPr>
          <p:cNvPr id="112" name="Prostokąt 111">
            <a:extLst>
              <a:ext uri="{FF2B5EF4-FFF2-40B4-BE49-F238E27FC236}">
                <a16:creationId xmlns:a16="http://schemas.microsoft.com/office/drawing/2014/main" id="{7342D531-93AA-CA88-E631-B9E0AE433DAD}"/>
              </a:ext>
            </a:extLst>
          </p:cNvPr>
          <p:cNvSpPr/>
          <p:nvPr/>
        </p:nvSpPr>
        <p:spPr>
          <a:xfrm>
            <a:off x="6843204" y="2988079"/>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33%</a:t>
            </a:r>
          </a:p>
        </p:txBody>
      </p:sp>
      <p:graphicFrame>
        <p:nvGraphicFramePr>
          <p:cNvPr id="113" name="Wykres 112">
            <a:extLst>
              <a:ext uri="{FF2B5EF4-FFF2-40B4-BE49-F238E27FC236}">
                <a16:creationId xmlns:a16="http://schemas.microsoft.com/office/drawing/2014/main" id="{0FE76253-C504-97AB-E191-E02EAA9EDC99}"/>
              </a:ext>
            </a:extLst>
          </p:cNvPr>
          <p:cNvGraphicFramePr/>
          <p:nvPr>
            <p:extLst>
              <p:ext uri="{D42A27DB-BD31-4B8C-83A1-F6EECF244321}">
                <p14:modId xmlns:p14="http://schemas.microsoft.com/office/powerpoint/2010/main" val="2402241887"/>
              </p:ext>
            </p:extLst>
          </p:nvPr>
        </p:nvGraphicFramePr>
        <p:xfrm>
          <a:off x="6843228" y="2555906"/>
          <a:ext cx="432000" cy="432000"/>
        </p:xfrm>
        <a:graphic>
          <a:graphicData uri="http://schemas.openxmlformats.org/drawingml/2006/chart">
            <c:chart xmlns:c="http://schemas.openxmlformats.org/drawingml/2006/chart" xmlns:r="http://schemas.openxmlformats.org/officeDocument/2006/relationships" r:id="rId19"/>
          </a:graphicData>
        </a:graphic>
      </p:graphicFrame>
      <p:sp>
        <p:nvSpPr>
          <p:cNvPr id="114" name="Prostokąt 113">
            <a:extLst>
              <a:ext uri="{FF2B5EF4-FFF2-40B4-BE49-F238E27FC236}">
                <a16:creationId xmlns:a16="http://schemas.microsoft.com/office/drawing/2014/main" id="{D9D0A1DF-8F1A-5CB0-4BFD-C2287EC877DB}"/>
              </a:ext>
            </a:extLst>
          </p:cNvPr>
          <p:cNvSpPr/>
          <p:nvPr/>
        </p:nvSpPr>
        <p:spPr>
          <a:xfrm>
            <a:off x="7275276" y="3024083"/>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34%</a:t>
            </a:r>
          </a:p>
        </p:txBody>
      </p:sp>
      <p:graphicFrame>
        <p:nvGraphicFramePr>
          <p:cNvPr id="115" name="Wykres 114">
            <a:extLst>
              <a:ext uri="{FF2B5EF4-FFF2-40B4-BE49-F238E27FC236}">
                <a16:creationId xmlns:a16="http://schemas.microsoft.com/office/drawing/2014/main" id="{3D5E83A3-1927-8043-1A75-C815A39C6B7B}"/>
              </a:ext>
            </a:extLst>
          </p:cNvPr>
          <p:cNvGraphicFramePr/>
          <p:nvPr>
            <p:extLst>
              <p:ext uri="{D42A27DB-BD31-4B8C-83A1-F6EECF244321}">
                <p14:modId xmlns:p14="http://schemas.microsoft.com/office/powerpoint/2010/main" val="3174017375"/>
              </p:ext>
            </p:extLst>
          </p:nvPr>
        </p:nvGraphicFramePr>
        <p:xfrm>
          <a:off x="7275300" y="2591910"/>
          <a:ext cx="432000" cy="432000"/>
        </p:xfrm>
        <a:graphic>
          <a:graphicData uri="http://schemas.openxmlformats.org/drawingml/2006/chart">
            <c:chart xmlns:c="http://schemas.openxmlformats.org/drawingml/2006/chart" xmlns:r="http://schemas.openxmlformats.org/officeDocument/2006/relationships" r:id="rId20"/>
          </a:graphicData>
        </a:graphic>
      </p:graphicFrame>
      <p:sp>
        <p:nvSpPr>
          <p:cNvPr id="116" name="Prostokąt 115">
            <a:extLst>
              <a:ext uri="{FF2B5EF4-FFF2-40B4-BE49-F238E27FC236}">
                <a16:creationId xmlns:a16="http://schemas.microsoft.com/office/drawing/2014/main" id="{CBC948CF-2CCA-29B7-9D38-A69CF1260651}"/>
              </a:ext>
            </a:extLst>
          </p:cNvPr>
          <p:cNvSpPr/>
          <p:nvPr/>
        </p:nvSpPr>
        <p:spPr>
          <a:xfrm>
            <a:off x="7707324" y="2880067"/>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32%</a:t>
            </a:r>
          </a:p>
        </p:txBody>
      </p:sp>
      <p:graphicFrame>
        <p:nvGraphicFramePr>
          <p:cNvPr id="117" name="Wykres 116">
            <a:extLst>
              <a:ext uri="{FF2B5EF4-FFF2-40B4-BE49-F238E27FC236}">
                <a16:creationId xmlns:a16="http://schemas.microsoft.com/office/drawing/2014/main" id="{FBE43C28-D0DC-657E-8EC2-544041DA92BF}"/>
              </a:ext>
            </a:extLst>
          </p:cNvPr>
          <p:cNvGraphicFramePr/>
          <p:nvPr>
            <p:extLst>
              <p:ext uri="{D42A27DB-BD31-4B8C-83A1-F6EECF244321}">
                <p14:modId xmlns:p14="http://schemas.microsoft.com/office/powerpoint/2010/main" val="1272348552"/>
              </p:ext>
            </p:extLst>
          </p:nvPr>
        </p:nvGraphicFramePr>
        <p:xfrm>
          <a:off x="7707348" y="2447894"/>
          <a:ext cx="432000" cy="432000"/>
        </p:xfrm>
        <a:graphic>
          <a:graphicData uri="http://schemas.openxmlformats.org/drawingml/2006/chart">
            <c:chart xmlns:c="http://schemas.openxmlformats.org/drawingml/2006/chart" xmlns:r="http://schemas.openxmlformats.org/officeDocument/2006/relationships" r:id="rId21"/>
          </a:graphicData>
        </a:graphic>
      </p:graphicFrame>
      <p:sp>
        <p:nvSpPr>
          <p:cNvPr id="118" name="Prostokąt 117">
            <a:extLst>
              <a:ext uri="{FF2B5EF4-FFF2-40B4-BE49-F238E27FC236}">
                <a16:creationId xmlns:a16="http://schemas.microsoft.com/office/drawing/2014/main" id="{47C5FC41-4222-92C4-9F0C-A1D5E2A043DC}"/>
              </a:ext>
            </a:extLst>
          </p:cNvPr>
          <p:cNvSpPr/>
          <p:nvPr/>
        </p:nvSpPr>
        <p:spPr>
          <a:xfrm>
            <a:off x="8139372" y="2916071"/>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34%</a:t>
            </a:r>
          </a:p>
        </p:txBody>
      </p:sp>
      <p:graphicFrame>
        <p:nvGraphicFramePr>
          <p:cNvPr id="119" name="Wykres 118">
            <a:extLst>
              <a:ext uri="{FF2B5EF4-FFF2-40B4-BE49-F238E27FC236}">
                <a16:creationId xmlns:a16="http://schemas.microsoft.com/office/drawing/2014/main" id="{B5BC6289-B635-747A-93A4-3C36F7F8CA46}"/>
              </a:ext>
            </a:extLst>
          </p:cNvPr>
          <p:cNvGraphicFramePr/>
          <p:nvPr>
            <p:extLst>
              <p:ext uri="{D42A27DB-BD31-4B8C-83A1-F6EECF244321}">
                <p14:modId xmlns:p14="http://schemas.microsoft.com/office/powerpoint/2010/main" val="580545431"/>
              </p:ext>
            </p:extLst>
          </p:nvPr>
        </p:nvGraphicFramePr>
        <p:xfrm>
          <a:off x="8139396" y="2483898"/>
          <a:ext cx="432000" cy="432000"/>
        </p:xfrm>
        <a:graphic>
          <a:graphicData uri="http://schemas.openxmlformats.org/drawingml/2006/chart">
            <c:chart xmlns:c="http://schemas.openxmlformats.org/drawingml/2006/chart" xmlns:r="http://schemas.openxmlformats.org/officeDocument/2006/relationships" r:id="rId22"/>
          </a:graphicData>
        </a:graphic>
      </p:graphicFrame>
      <p:sp>
        <p:nvSpPr>
          <p:cNvPr id="120" name="Prostokąt 119">
            <a:extLst>
              <a:ext uri="{FF2B5EF4-FFF2-40B4-BE49-F238E27FC236}">
                <a16:creationId xmlns:a16="http://schemas.microsoft.com/office/drawing/2014/main" id="{139C1B64-1FF8-01A2-7A95-5CD84A47BC99}"/>
              </a:ext>
            </a:extLst>
          </p:cNvPr>
          <p:cNvSpPr/>
          <p:nvPr/>
        </p:nvSpPr>
        <p:spPr>
          <a:xfrm>
            <a:off x="8571420" y="2844168"/>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21%</a:t>
            </a:r>
          </a:p>
        </p:txBody>
      </p:sp>
      <p:graphicFrame>
        <p:nvGraphicFramePr>
          <p:cNvPr id="121" name="Wykres 120">
            <a:extLst>
              <a:ext uri="{FF2B5EF4-FFF2-40B4-BE49-F238E27FC236}">
                <a16:creationId xmlns:a16="http://schemas.microsoft.com/office/drawing/2014/main" id="{4D7BCCA4-EC46-9B97-52EC-18179FCB7708}"/>
              </a:ext>
            </a:extLst>
          </p:cNvPr>
          <p:cNvGraphicFramePr/>
          <p:nvPr>
            <p:extLst>
              <p:ext uri="{D42A27DB-BD31-4B8C-83A1-F6EECF244321}">
                <p14:modId xmlns:p14="http://schemas.microsoft.com/office/powerpoint/2010/main" val="2707333492"/>
              </p:ext>
            </p:extLst>
          </p:nvPr>
        </p:nvGraphicFramePr>
        <p:xfrm>
          <a:off x="8571444" y="2411995"/>
          <a:ext cx="432000" cy="432000"/>
        </p:xfrm>
        <a:graphic>
          <a:graphicData uri="http://schemas.openxmlformats.org/drawingml/2006/chart">
            <c:chart xmlns:c="http://schemas.openxmlformats.org/drawingml/2006/chart" xmlns:r="http://schemas.openxmlformats.org/officeDocument/2006/relationships" r:id="rId23"/>
          </a:graphicData>
        </a:graphic>
      </p:graphicFrame>
      <p:sp>
        <p:nvSpPr>
          <p:cNvPr id="122" name="Prostokąt 121">
            <a:extLst>
              <a:ext uri="{FF2B5EF4-FFF2-40B4-BE49-F238E27FC236}">
                <a16:creationId xmlns:a16="http://schemas.microsoft.com/office/drawing/2014/main" id="{9DF6BF8D-ACA4-FC34-4E92-8A6A401B9B75}"/>
              </a:ext>
            </a:extLst>
          </p:cNvPr>
          <p:cNvSpPr/>
          <p:nvPr/>
        </p:nvSpPr>
        <p:spPr>
          <a:xfrm>
            <a:off x="9003468" y="2700152"/>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21%</a:t>
            </a:r>
          </a:p>
        </p:txBody>
      </p:sp>
      <p:graphicFrame>
        <p:nvGraphicFramePr>
          <p:cNvPr id="123" name="Wykres 122">
            <a:extLst>
              <a:ext uri="{FF2B5EF4-FFF2-40B4-BE49-F238E27FC236}">
                <a16:creationId xmlns:a16="http://schemas.microsoft.com/office/drawing/2014/main" id="{77BA8D2E-7F51-4418-B501-E39B5064C5E2}"/>
              </a:ext>
            </a:extLst>
          </p:cNvPr>
          <p:cNvGraphicFramePr/>
          <p:nvPr>
            <p:extLst>
              <p:ext uri="{D42A27DB-BD31-4B8C-83A1-F6EECF244321}">
                <p14:modId xmlns:p14="http://schemas.microsoft.com/office/powerpoint/2010/main" val="3675329395"/>
              </p:ext>
            </p:extLst>
          </p:nvPr>
        </p:nvGraphicFramePr>
        <p:xfrm>
          <a:off x="9003492" y="2267979"/>
          <a:ext cx="432000" cy="432000"/>
        </p:xfrm>
        <a:graphic>
          <a:graphicData uri="http://schemas.openxmlformats.org/drawingml/2006/chart">
            <c:chart xmlns:c="http://schemas.openxmlformats.org/drawingml/2006/chart" xmlns:r="http://schemas.openxmlformats.org/officeDocument/2006/relationships" r:id="rId24"/>
          </a:graphicData>
        </a:graphic>
      </p:graphicFrame>
      <p:sp>
        <p:nvSpPr>
          <p:cNvPr id="124" name="Prostokąt 123">
            <a:extLst>
              <a:ext uri="{FF2B5EF4-FFF2-40B4-BE49-F238E27FC236}">
                <a16:creationId xmlns:a16="http://schemas.microsoft.com/office/drawing/2014/main" id="{668B89DB-CBE7-17A9-D72D-819E19914218}"/>
              </a:ext>
            </a:extLst>
          </p:cNvPr>
          <p:cNvSpPr/>
          <p:nvPr/>
        </p:nvSpPr>
        <p:spPr>
          <a:xfrm>
            <a:off x="9435516" y="2520132"/>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27%</a:t>
            </a:r>
          </a:p>
        </p:txBody>
      </p:sp>
      <p:graphicFrame>
        <p:nvGraphicFramePr>
          <p:cNvPr id="125" name="Wykres 124">
            <a:extLst>
              <a:ext uri="{FF2B5EF4-FFF2-40B4-BE49-F238E27FC236}">
                <a16:creationId xmlns:a16="http://schemas.microsoft.com/office/drawing/2014/main" id="{360D6B9B-50F5-349B-AAA9-E908B4CA3822}"/>
              </a:ext>
            </a:extLst>
          </p:cNvPr>
          <p:cNvGraphicFramePr/>
          <p:nvPr>
            <p:extLst>
              <p:ext uri="{D42A27DB-BD31-4B8C-83A1-F6EECF244321}">
                <p14:modId xmlns:p14="http://schemas.microsoft.com/office/powerpoint/2010/main" val="397704991"/>
              </p:ext>
            </p:extLst>
          </p:nvPr>
        </p:nvGraphicFramePr>
        <p:xfrm>
          <a:off x="9435540" y="2087959"/>
          <a:ext cx="432000" cy="432000"/>
        </p:xfrm>
        <a:graphic>
          <a:graphicData uri="http://schemas.openxmlformats.org/drawingml/2006/chart">
            <c:chart xmlns:c="http://schemas.openxmlformats.org/drawingml/2006/chart" xmlns:r="http://schemas.openxmlformats.org/officeDocument/2006/relationships" r:id="rId25"/>
          </a:graphicData>
        </a:graphic>
      </p:graphicFrame>
      <p:sp>
        <p:nvSpPr>
          <p:cNvPr id="126" name="Prostokąt 125">
            <a:extLst>
              <a:ext uri="{FF2B5EF4-FFF2-40B4-BE49-F238E27FC236}">
                <a16:creationId xmlns:a16="http://schemas.microsoft.com/office/drawing/2014/main" id="{1B4A78EE-2992-7CCB-4CF3-775333E388FA}"/>
              </a:ext>
            </a:extLst>
          </p:cNvPr>
          <p:cNvSpPr/>
          <p:nvPr/>
        </p:nvSpPr>
        <p:spPr>
          <a:xfrm>
            <a:off x="9867564" y="1763943"/>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28%</a:t>
            </a:r>
          </a:p>
        </p:txBody>
      </p:sp>
      <p:graphicFrame>
        <p:nvGraphicFramePr>
          <p:cNvPr id="127" name="Wykres 126">
            <a:extLst>
              <a:ext uri="{FF2B5EF4-FFF2-40B4-BE49-F238E27FC236}">
                <a16:creationId xmlns:a16="http://schemas.microsoft.com/office/drawing/2014/main" id="{22AD8FD5-2EDF-F5D0-D729-56572C8939E3}"/>
              </a:ext>
            </a:extLst>
          </p:cNvPr>
          <p:cNvGraphicFramePr/>
          <p:nvPr>
            <p:extLst>
              <p:ext uri="{D42A27DB-BD31-4B8C-83A1-F6EECF244321}">
                <p14:modId xmlns:p14="http://schemas.microsoft.com/office/powerpoint/2010/main" val="3835917463"/>
              </p:ext>
            </p:extLst>
          </p:nvPr>
        </p:nvGraphicFramePr>
        <p:xfrm>
          <a:off x="9867588" y="1331770"/>
          <a:ext cx="432000" cy="432000"/>
        </p:xfrm>
        <a:graphic>
          <a:graphicData uri="http://schemas.openxmlformats.org/drawingml/2006/chart">
            <c:chart xmlns:c="http://schemas.openxmlformats.org/drawingml/2006/chart" xmlns:r="http://schemas.openxmlformats.org/officeDocument/2006/relationships" r:id="rId26"/>
          </a:graphicData>
        </a:graphic>
      </p:graphicFrame>
      <p:sp>
        <p:nvSpPr>
          <p:cNvPr id="128" name="Prostokąt 127">
            <a:extLst>
              <a:ext uri="{FF2B5EF4-FFF2-40B4-BE49-F238E27FC236}">
                <a16:creationId xmlns:a16="http://schemas.microsoft.com/office/drawing/2014/main" id="{76D3CF78-0996-4606-F380-1F96E4F9828E}"/>
              </a:ext>
            </a:extLst>
          </p:cNvPr>
          <p:cNvSpPr/>
          <p:nvPr/>
        </p:nvSpPr>
        <p:spPr>
          <a:xfrm>
            <a:off x="10296772" y="1079867"/>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30%</a:t>
            </a:r>
          </a:p>
        </p:txBody>
      </p:sp>
      <p:graphicFrame>
        <p:nvGraphicFramePr>
          <p:cNvPr id="129" name="Wykres 128">
            <a:extLst>
              <a:ext uri="{FF2B5EF4-FFF2-40B4-BE49-F238E27FC236}">
                <a16:creationId xmlns:a16="http://schemas.microsoft.com/office/drawing/2014/main" id="{820F0763-543E-D9D3-799C-BB51768989AA}"/>
              </a:ext>
            </a:extLst>
          </p:cNvPr>
          <p:cNvGraphicFramePr/>
          <p:nvPr>
            <p:extLst>
              <p:ext uri="{D42A27DB-BD31-4B8C-83A1-F6EECF244321}">
                <p14:modId xmlns:p14="http://schemas.microsoft.com/office/powerpoint/2010/main" val="4277808193"/>
              </p:ext>
            </p:extLst>
          </p:nvPr>
        </p:nvGraphicFramePr>
        <p:xfrm>
          <a:off x="10296796" y="647694"/>
          <a:ext cx="432000" cy="432000"/>
        </p:xfrm>
        <a:graphic>
          <a:graphicData uri="http://schemas.openxmlformats.org/drawingml/2006/chart">
            <c:chart xmlns:c="http://schemas.openxmlformats.org/drawingml/2006/chart" xmlns:r="http://schemas.openxmlformats.org/officeDocument/2006/relationships" r:id="rId27"/>
          </a:graphicData>
        </a:graphic>
      </p:graphicFrame>
      <p:sp>
        <p:nvSpPr>
          <p:cNvPr id="130" name="Prostokąt 129">
            <a:extLst>
              <a:ext uri="{FF2B5EF4-FFF2-40B4-BE49-F238E27FC236}">
                <a16:creationId xmlns:a16="http://schemas.microsoft.com/office/drawing/2014/main" id="{9466F545-B572-5EE6-F272-6961A7894F55}"/>
              </a:ext>
            </a:extLst>
          </p:cNvPr>
          <p:cNvSpPr/>
          <p:nvPr/>
        </p:nvSpPr>
        <p:spPr>
          <a:xfrm>
            <a:off x="10728796" y="647819"/>
            <a:ext cx="432000" cy="18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72000" tIns="36000" rIns="72000" bIns="36000" rtlCol="0" anchor="ctr" anchorCtr="0"/>
          <a:lstStyle/>
          <a:p>
            <a:pPr algn="ctr"/>
            <a:r>
              <a:rPr lang="pl-PL" sz="1200" dirty="0">
                <a:ln w="3175">
                  <a:noFill/>
                </a:ln>
                <a:solidFill>
                  <a:schemeClr val="tx1"/>
                </a:solidFill>
                <a:latin typeface="Arial Black" panose="020B0A04020102020204" pitchFamily="34" charset="0"/>
                <a:ea typeface="Segoe UI Black" panose="020B0A02040204020203" pitchFamily="34" charset="0"/>
                <a:cs typeface="Segoe UI Black" panose="020B0A02040204020203" pitchFamily="34" charset="0"/>
              </a:rPr>
              <a:t>27%</a:t>
            </a:r>
          </a:p>
        </p:txBody>
      </p:sp>
      <p:graphicFrame>
        <p:nvGraphicFramePr>
          <p:cNvPr id="131" name="Wykres 130">
            <a:extLst>
              <a:ext uri="{FF2B5EF4-FFF2-40B4-BE49-F238E27FC236}">
                <a16:creationId xmlns:a16="http://schemas.microsoft.com/office/drawing/2014/main" id="{E93C9F9A-0C53-FF1D-9A8B-C4C94E2C7C75}"/>
              </a:ext>
            </a:extLst>
          </p:cNvPr>
          <p:cNvGraphicFramePr/>
          <p:nvPr>
            <p:extLst>
              <p:ext uri="{D42A27DB-BD31-4B8C-83A1-F6EECF244321}">
                <p14:modId xmlns:p14="http://schemas.microsoft.com/office/powerpoint/2010/main" val="306696982"/>
              </p:ext>
            </p:extLst>
          </p:nvPr>
        </p:nvGraphicFramePr>
        <p:xfrm>
          <a:off x="10728820" y="215646"/>
          <a:ext cx="432000" cy="432000"/>
        </p:xfrm>
        <a:graphic>
          <a:graphicData uri="http://schemas.openxmlformats.org/drawingml/2006/chart">
            <c:chart xmlns:c="http://schemas.openxmlformats.org/drawingml/2006/chart" xmlns:r="http://schemas.openxmlformats.org/officeDocument/2006/relationships" r:id="rId28"/>
          </a:graphicData>
        </a:graphic>
      </p:graphicFrame>
    </p:spTree>
    <p:extLst>
      <p:ext uri="{BB962C8B-B14F-4D97-AF65-F5344CB8AC3E}">
        <p14:creationId xmlns:p14="http://schemas.microsoft.com/office/powerpoint/2010/main" val="2580937493"/>
      </p:ext>
    </p:extLst>
  </p:cSld>
  <p:clrMapOvr>
    <a:masterClrMapping/>
  </p:clrMapOvr>
  <mc:AlternateContent xmlns:mc="http://schemas.openxmlformats.org/markup-compatibility/2006" xmlns:p14="http://schemas.microsoft.com/office/powerpoint/2010/main">
    <mc:Choice Requires="p14">
      <p:transition spd="slow" p14:dur="20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100"/>
                                  </p:stCondLst>
                                  <p:childTnLst>
                                    <p:set>
                                      <p:cBhvr>
                                        <p:cTn id="6" dur="1" fill="hold">
                                          <p:stCondLst>
                                            <p:cond delay="0"/>
                                          </p:stCondLst>
                                        </p:cTn>
                                        <p:tgtEl>
                                          <p:spTgt spid="49"/>
                                        </p:tgtEl>
                                        <p:attrNameLst>
                                          <p:attrName>style.visibility</p:attrName>
                                        </p:attrNameLst>
                                      </p:cBhvr>
                                      <p:to>
                                        <p:strVal val="visible"/>
                                      </p:to>
                                    </p:set>
                                    <p:animEffect transition="in" filter="wipe(down)">
                                      <p:cBhvr>
                                        <p:cTn id="7" dur="1000"/>
                                        <p:tgtEl>
                                          <p:spTgt spid="49"/>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1000"/>
                                        <p:tgtEl>
                                          <p:spTgt spid="50"/>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46"/>
                                        </p:tgtEl>
                                        <p:attrNameLst>
                                          <p:attrName>style.visibility</p:attrName>
                                        </p:attrNameLst>
                                      </p:cBhvr>
                                      <p:to>
                                        <p:strVal val="visible"/>
                                      </p:to>
                                    </p:set>
                                    <p:animEffect transition="in" filter="wipe(down)">
                                      <p:cBhvr>
                                        <p:cTn id="13" dur="1000"/>
                                        <p:tgtEl>
                                          <p:spTgt spid="46"/>
                                        </p:tgtEl>
                                      </p:cBhvr>
                                    </p:animEffect>
                                  </p:childTnLst>
                                </p:cTn>
                              </p:par>
                              <p:par>
                                <p:cTn id="14" presetID="22" presetClass="entr" presetSubtype="4" fill="hold" grpId="0" nodeType="withEffect">
                                  <p:stCondLst>
                                    <p:cond delay="400"/>
                                  </p:stCondLst>
                                  <p:childTnLst>
                                    <p:set>
                                      <p:cBhvr>
                                        <p:cTn id="15" dur="1" fill="hold">
                                          <p:stCondLst>
                                            <p:cond delay="0"/>
                                          </p:stCondLst>
                                        </p:cTn>
                                        <p:tgtEl>
                                          <p:spTgt spid="45"/>
                                        </p:tgtEl>
                                        <p:attrNameLst>
                                          <p:attrName>style.visibility</p:attrName>
                                        </p:attrNameLst>
                                      </p:cBhvr>
                                      <p:to>
                                        <p:strVal val="visible"/>
                                      </p:to>
                                    </p:set>
                                    <p:animEffect transition="in" filter="wipe(down)">
                                      <p:cBhvr>
                                        <p:cTn id="16" dur="1000"/>
                                        <p:tgtEl>
                                          <p:spTgt spid="45"/>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44"/>
                                        </p:tgtEl>
                                        <p:attrNameLst>
                                          <p:attrName>style.visibility</p:attrName>
                                        </p:attrNameLst>
                                      </p:cBhvr>
                                      <p:to>
                                        <p:strVal val="visible"/>
                                      </p:to>
                                    </p:set>
                                    <p:animEffect transition="in" filter="wipe(down)">
                                      <p:cBhvr>
                                        <p:cTn id="19" dur="1000"/>
                                        <p:tgtEl>
                                          <p:spTgt spid="44"/>
                                        </p:tgtEl>
                                      </p:cBhvr>
                                    </p:animEffect>
                                  </p:childTnLst>
                                </p:cTn>
                              </p:par>
                              <p:par>
                                <p:cTn id="20" presetID="22" presetClass="entr" presetSubtype="4" fill="hold" grpId="0" nodeType="withEffect">
                                  <p:stCondLst>
                                    <p:cond delay="600"/>
                                  </p:stCondLst>
                                  <p:childTnLst>
                                    <p:set>
                                      <p:cBhvr>
                                        <p:cTn id="21" dur="1" fill="hold">
                                          <p:stCondLst>
                                            <p:cond delay="0"/>
                                          </p:stCondLst>
                                        </p:cTn>
                                        <p:tgtEl>
                                          <p:spTgt spid="43"/>
                                        </p:tgtEl>
                                        <p:attrNameLst>
                                          <p:attrName>style.visibility</p:attrName>
                                        </p:attrNameLst>
                                      </p:cBhvr>
                                      <p:to>
                                        <p:strVal val="visible"/>
                                      </p:to>
                                    </p:set>
                                    <p:animEffect transition="in" filter="wipe(down)">
                                      <p:cBhvr>
                                        <p:cTn id="22" dur="1000"/>
                                        <p:tgtEl>
                                          <p:spTgt spid="43"/>
                                        </p:tgtEl>
                                      </p:cBhvr>
                                    </p:animEffect>
                                  </p:childTnLst>
                                </p:cTn>
                              </p:par>
                              <p:par>
                                <p:cTn id="23" presetID="22" presetClass="entr" presetSubtype="4" fill="hold" grpId="0" nodeType="withEffect">
                                  <p:stCondLst>
                                    <p:cond delay="700"/>
                                  </p:stCondLst>
                                  <p:childTnLst>
                                    <p:set>
                                      <p:cBhvr>
                                        <p:cTn id="24" dur="1" fill="hold">
                                          <p:stCondLst>
                                            <p:cond delay="0"/>
                                          </p:stCondLst>
                                        </p:cTn>
                                        <p:tgtEl>
                                          <p:spTgt spid="42"/>
                                        </p:tgtEl>
                                        <p:attrNameLst>
                                          <p:attrName>style.visibility</p:attrName>
                                        </p:attrNameLst>
                                      </p:cBhvr>
                                      <p:to>
                                        <p:strVal val="visible"/>
                                      </p:to>
                                    </p:set>
                                    <p:animEffect transition="in" filter="wipe(down)">
                                      <p:cBhvr>
                                        <p:cTn id="25" dur="1000"/>
                                        <p:tgtEl>
                                          <p:spTgt spid="42"/>
                                        </p:tgtEl>
                                      </p:cBhvr>
                                    </p:animEffect>
                                  </p:childTnLst>
                                </p:cTn>
                              </p:par>
                              <p:par>
                                <p:cTn id="26" presetID="22" presetClass="entr" presetSubtype="4" fill="hold" grpId="0" nodeType="withEffect">
                                  <p:stCondLst>
                                    <p:cond delay="800"/>
                                  </p:stCondLst>
                                  <p:childTnLst>
                                    <p:set>
                                      <p:cBhvr>
                                        <p:cTn id="27" dur="1" fill="hold">
                                          <p:stCondLst>
                                            <p:cond delay="0"/>
                                          </p:stCondLst>
                                        </p:cTn>
                                        <p:tgtEl>
                                          <p:spTgt spid="41"/>
                                        </p:tgtEl>
                                        <p:attrNameLst>
                                          <p:attrName>style.visibility</p:attrName>
                                        </p:attrNameLst>
                                      </p:cBhvr>
                                      <p:to>
                                        <p:strVal val="visible"/>
                                      </p:to>
                                    </p:set>
                                    <p:animEffect transition="in" filter="wipe(down)">
                                      <p:cBhvr>
                                        <p:cTn id="28" dur="1000"/>
                                        <p:tgtEl>
                                          <p:spTgt spid="41"/>
                                        </p:tgtEl>
                                      </p:cBhvr>
                                    </p:animEffect>
                                  </p:childTnLst>
                                </p:cTn>
                              </p:par>
                              <p:par>
                                <p:cTn id="29" presetID="22" presetClass="entr" presetSubtype="4" fill="hold" grpId="0" nodeType="withEffect">
                                  <p:stCondLst>
                                    <p:cond delay="90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1000"/>
                                        <p:tgtEl>
                                          <p:spTgt spid="40"/>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39"/>
                                        </p:tgtEl>
                                        <p:attrNameLst>
                                          <p:attrName>style.visibility</p:attrName>
                                        </p:attrNameLst>
                                      </p:cBhvr>
                                      <p:to>
                                        <p:strVal val="visible"/>
                                      </p:to>
                                    </p:set>
                                    <p:animEffect transition="in" filter="wipe(down)">
                                      <p:cBhvr>
                                        <p:cTn id="34" dur="1000"/>
                                        <p:tgtEl>
                                          <p:spTgt spid="39"/>
                                        </p:tgtEl>
                                      </p:cBhvr>
                                    </p:animEffect>
                                  </p:childTnLst>
                                </p:cTn>
                              </p:par>
                              <p:par>
                                <p:cTn id="35" presetID="22" presetClass="entr" presetSubtype="4" fill="hold" grpId="0" nodeType="withEffect">
                                  <p:stCondLst>
                                    <p:cond delay="1100"/>
                                  </p:stCondLst>
                                  <p:childTnLst>
                                    <p:set>
                                      <p:cBhvr>
                                        <p:cTn id="36" dur="1" fill="hold">
                                          <p:stCondLst>
                                            <p:cond delay="0"/>
                                          </p:stCondLst>
                                        </p:cTn>
                                        <p:tgtEl>
                                          <p:spTgt spid="38"/>
                                        </p:tgtEl>
                                        <p:attrNameLst>
                                          <p:attrName>style.visibility</p:attrName>
                                        </p:attrNameLst>
                                      </p:cBhvr>
                                      <p:to>
                                        <p:strVal val="visible"/>
                                      </p:to>
                                    </p:set>
                                    <p:animEffect transition="in" filter="wipe(down)">
                                      <p:cBhvr>
                                        <p:cTn id="37" dur="1000"/>
                                        <p:tgtEl>
                                          <p:spTgt spid="38"/>
                                        </p:tgtEl>
                                      </p:cBhvr>
                                    </p:animEffect>
                                  </p:childTnLst>
                                </p:cTn>
                              </p:par>
                              <p:par>
                                <p:cTn id="38" presetID="22" presetClass="entr" presetSubtype="4" fill="hold" grpId="0" nodeType="withEffect">
                                  <p:stCondLst>
                                    <p:cond delay="1200"/>
                                  </p:stCondLst>
                                  <p:childTnLst>
                                    <p:set>
                                      <p:cBhvr>
                                        <p:cTn id="39" dur="1" fill="hold">
                                          <p:stCondLst>
                                            <p:cond delay="0"/>
                                          </p:stCondLst>
                                        </p:cTn>
                                        <p:tgtEl>
                                          <p:spTgt spid="37"/>
                                        </p:tgtEl>
                                        <p:attrNameLst>
                                          <p:attrName>style.visibility</p:attrName>
                                        </p:attrNameLst>
                                      </p:cBhvr>
                                      <p:to>
                                        <p:strVal val="visible"/>
                                      </p:to>
                                    </p:set>
                                    <p:animEffect transition="in" filter="wipe(down)">
                                      <p:cBhvr>
                                        <p:cTn id="40" dur="1000"/>
                                        <p:tgtEl>
                                          <p:spTgt spid="37"/>
                                        </p:tgtEl>
                                      </p:cBhvr>
                                    </p:animEffect>
                                  </p:childTnLst>
                                </p:cTn>
                              </p:par>
                              <p:par>
                                <p:cTn id="41" presetID="22" presetClass="entr" presetSubtype="4" fill="hold" grpId="0" nodeType="withEffect">
                                  <p:stCondLst>
                                    <p:cond delay="1300"/>
                                  </p:stCondLst>
                                  <p:childTnLst>
                                    <p:set>
                                      <p:cBhvr>
                                        <p:cTn id="42" dur="1" fill="hold">
                                          <p:stCondLst>
                                            <p:cond delay="0"/>
                                          </p:stCondLst>
                                        </p:cTn>
                                        <p:tgtEl>
                                          <p:spTgt spid="36"/>
                                        </p:tgtEl>
                                        <p:attrNameLst>
                                          <p:attrName>style.visibility</p:attrName>
                                        </p:attrNameLst>
                                      </p:cBhvr>
                                      <p:to>
                                        <p:strVal val="visible"/>
                                      </p:to>
                                    </p:set>
                                    <p:animEffect transition="in" filter="wipe(down)">
                                      <p:cBhvr>
                                        <p:cTn id="43" dur="1000"/>
                                        <p:tgtEl>
                                          <p:spTgt spid="36"/>
                                        </p:tgtEl>
                                      </p:cBhvr>
                                    </p:animEffect>
                                  </p:childTnLst>
                                </p:cTn>
                              </p:par>
                              <p:par>
                                <p:cTn id="44" presetID="22" presetClass="entr" presetSubtype="4" fill="hold" grpId="0" nodeType="withEffect">
                                  <p:stCondLst>
                                    <p:cond delay="1400"/>
                                  </p:stCondLst>
                                  <p:childTnLst>
                                    <p:set>
                                      <p:cBhvr>
                                        <p:cTn id="45" dur="1" fill="hold">
                                          <p:stCondLst>
                                            <p:cond delay="0"/>
                                          </p:stCondLst>
                                        </p:cTn>
                                        <p:tgtEl>
                                          <p:spTgt spid="35"/>
                                        </p:tgtEl>
                                        <p:attrNameLst>
                                          <p:attrName>style.visibility</p:attrName>
                                        </p:attrNameLst>
                                      </p:cBhvr>
                                      <p:to>
                                        <p:strVal val="visible"/>
                                      </p:to>
                                    </p:set>
                                    <p:animEffect transition="in" filter="wipe(down)">
                                      <p:cBhvr>
                                        <p:cTn id="46" dur="1000"/>
                                        <p:tgtEl>
                                          <p:spTgt spid="35"/>
                                        </p:tgtEl>
                                      </p:cBhvr>
                                    </p:animEffect>
                                  </p:childTnLst>
                                </p:cTn>
                              </p:par>
                              <p:par>
                                <p:cTn id="47" presetID="22" presetClass="entr" presetSubtype="4" fill="hold" grpId="0" nodeType="withEffect">
                                  <p:stCondLst>
                                    <p:cond delay="1500"/>
                                  </p:stCondLst>
                                  <p:childTnLst>
                                    <p:set>
                                      <p:cBhvr>
                                        <p:cTn id="48" dur="1" fill="hold">
                                          <p:stCondLst>
                                            <p:cond delay="0"/>
                                          </p:stCondLst>
                                        </p:cTn>
                                        <p:tgtEl>
                                          <p:spTgt spid="34"/>
                                        </p:tgtEl>
                                        <p:attrNameLst>
                                          <p:attrName>style.visibility</p:attrName>
                                        </p:attrNameLst>
                                      </p:cBhvr>
                                      <p:to>
                                        <p:strVal val="visible"/>
                                      </p:to>
                                    </p:set>
                                    <p:animEffect transition="in" filter="wipe(down)">
                                      <p:cBhvr>
                                        <p:cTn id="49" dur="1000"/>
                                        <p:tgtEl>
                                          <p:spTgt spid="34"/>
                                        </p:tgtEl>
                                      </p:cBhvr>
                                    </p:animEffect>
                                  </p:childTnLst>
                                </p:cTn>
                              </p:par>
                              <p:par>
                                <p:cTn id="50" presetID="22" presetClass="entr" presetSubtype="4" fill="hold" grpId="0" nodeType="withEffect">
                                  <p:stCondLst>
                                    <p:cond delay="1600"/>
                                  </p:stCondLst>
                                  <p:childTnLst>
                                    <p:set>
                                      <p:cBhvr>
                                        <p:cTn id="51" dur="1" fill="hold">
                                          <p:stCondLst>
                                            <p:cond delay="0"/>
                                          </p:stCondLst>
                                        </p:cTn>
                                        <p:tgtEl>
                                          <p:spTgt spid="33"/>
                                        </p:tgtEl>
                                        <p:attrNameLst>
                                          <p:attrName>style.visibility</p:attrName>
                                        </p:attrNameLst>
                                      </p:cBhvr>
                                      <p:to>
                                        <p:strVal val="visible"/>
                                      </p:to>
                                    </p:set>
                                    <p:animEffect transition="in" filter="wipe(down)">
                                      <p:cBhvr>
                                        <p:cTn id="52" dur="1000"/>
                                        <p:tgtEl>
                                          <p:spTgt spid="33"/>
                                        </p:tgtEl>
                                      </p:cBhvr>
                                    </p:animEffect>
                                  </p:childTnLst>
                                </p:cTn>
                              </p:par>
                              <p:par>
                                <p:cTn id="53" presetID="22" presetClass="entr" presetSubtype="4" fill="hold" grpId="0" nodeType="withEffect">
                                  <p:stCondLst>
                                    <p:cond delay="1700"/>
                                  </p:stCondLst>
                                  <p:childTnLst>
                                    <p:set>
                                      <p:cBhvr>
                                        <p:cTn id="54" dur="1" fill="hold">
                                          <p:stCondLst>
                                            <p:cond delay="0"/>
                                          </p:stCondLst>
                                        </p:cTn>
                                        <p:tgtEl>
                                          <p:spTgt spid="32"/>
                                        </p:tgtEl>
                                        <p:attrNameLst>
                                          <p:attrName>style.visibility</p:attrName>
                                        </p:attrNameLst>
                                      </p:cBhvr>
                                      <p:to>
                                        <p:strVal val="visible"/>
                                      </p:to>
                                    </p:set>
                                    <p:animEffect transition="in" filter="wipe(down)">
                                      <p:cBhvr>
                                        <p:cTn id="55" dur="1000"/>
                                        <p:tgtEl>
                                          <p:spTgt spid="32"/>
                                        </p:tgtEl>
                                      </p:cBhvr>
                                    </p:animEffect>
                                  </p:childTnLst>
                                </p:cTn>
                              </p:par>
                              <p:par>
                                <p:cTn id="56" presetID="22" presetClass="entr" presetSubtype="4" fill="hold" grpId="0" nodeType="withEffect">
                                  <p:stCondLst>
                                    <p:cond delay="1800"/>
                                  </p:stCondLst>
                                  <p:childTnLst>
                                    <p:set>
                                      <p:cBhvr>
                                        <p:cTn id="57" dur="1" fill="hold">
                                          <p:stCondLst>
                                            <p:cond delay="0"/>
                                          </p:stCondLst>
                                        </p:cTn>
                                        <p:tgtEl>
                                          <p:spTgt spid="31"/>
                                        </p:tgtEl>
                                        <p:attrNameLst>
                                          <p:attrName>style.visibility</p:attrName>
                                        </p:attrNameLst>
                                      </p:cBhvr>
                                      <p:to>
                                        <p:strVal val="visible"/>
                                      </p:to>
                                    </p:set>
                                    <p:animEffect transition="in" filter="wipe(down)">
                                      <p:cBhvr>
                                        <p:cTn id="58" dur="1000"/>
                                        <p:tgtEl>
                                          <p:spTgt spid="31"/>
                                        </p:tgtEl>
                                      </p:cBhvr>
                                    </p:animEffect>
                                  </p:childTnLst>
                                </p:cTn>
                              </p:par>
                              <p:par>
                                <p:cTn id="59" presetID="22" presetClass="entr" presetSubtype="4" fill="hold" grpId="0" nodeType="withEffect">
                                  <p:stCondLst>
                                    <p:cond delay="1900"/>
                                  </p:stCondLst>
                                  <p:childTnLst>
                                    <p:set>
                                      <p:cBhvr>
                                        <p:cTn id="60" dur="1" fill="hold">
                                          <p:stCondLst>
                                            <p:cond delay="0"/>
                                          </p:stCondLst>
                                        </p:cTn>
                                        <p:tgtEl>
                                          <p:spTgt spid="30"/>
                                        </p:tgtEl>
                                        <p:attrNameLst>
                                          <p:attrName>style.visibility</p:attrName>
                                        </p:attrNameLst>
                                      </p:cBhvr>
                                      <p:to>
                                        <p:strVal val="visible"/>
                                      </p:to>
                                    </p:set>
                                    <p:animEffect transition="in" filter="wipe(down)">
                                      <p:cBhvr>
                                        <p:cTn id="61" dur="1000"/>
                                        <p:tgtEl>
                                          <p:spTgt spid="30"/>
                                        </p:tgtEl>
                                      </p:cBhvr>
                                    </p:animEffect>
                                  </p:childTnLst>
                                </p:cTn>
                              </p:par>
                              <p:par>
                                <p:cTn id="62" presetID="22" presetClass="entr" presetSubtype="4" fill="hold" grpId="0" nodeType="withEffect">
                                  <p:stCondLst>
                                    <p:cond delay="2000"/>
                                  </p:stCondLst>
                                  <p:childTnLst>
                                    <p:set>
                                      <p:cBhvr>
                                        <p:cTn id="63" dur="1" fill="hold">
                                          <p:stCondLst>
                                            <p:cond delay="0"/>
                                          </p:stCondLst>
                                        </p:cTn>
                                        <p:tgtEl>
                                          <p:spTgt spid="47"/>
                                        </p:tgtEl>
                                        <p:attrNameLst>
                                          <p:attrName>style.visibility</p:attrName>
                                        </p:attrNameLst>
                                      </p:cBhvr>
                                      <p:to>
                                        <p:strVal val="visible"/>
                                      </p:to>
                                    </p:set>
                                    <p:animEffect transition="in" filter="wipe(down)">
                                      <p:cBhvr>
                                        <p:cTn id="64" dur="1000"/>
                                        <p:tgtEl>
                                          <p:spTgt spid="47"/>
                                        </p:tgtEl>
                                      </p:cBhvr>
                                    </p:animEffect>
                                  </p:childTnLst>
                                </p:cTn>
                              </p:par>
                              <p:par>
                                <p:cTn id="65" presetID="22" presetClass="entr" presetSubtype="4" fill="hold" grpId="0" nodeType="withEffect">
                                  <p:stCondLst>
                                    <p:cond delay="2100"/>
                                  </p:stCondLst>
                                  <p:childTnLst>
                                    <p:set>
                                      <p:cBhvr>
                                        <p:cTn id="66" dur="1" fill="hold">
                                          <p:stCondLst>
                                            <p:cond delay="0"/>
                                          </p:stCondLst>
                                        </p:cTn>
                                        <p:tgtEl>
                                          <p:spTgt spid="29"/>
                                        </p:tgtEl>
                                        <p:attrNameLst>
                                          <p:attrName>style.visibility</p:attrName>
                                        </p:attrNameLst>
                                      </p:cBhvr>
                                      <p:to>
                                        <p:strVal val="visible"/>
                                      </p:to>
                                    </p:set>
                                    <p:animEffect transition="in" filter="wipe(down)">
                                      <p:cBhvr>
                                        <p:cTn id="67" dur="1000"/>
                                        <p:tgtEl>
                                          <p:spTgt spid="29"/>
                                        </p:tgtEl>
                                      </p:cBhvr>
                                    </p:animEffect>
                                  </p:childTnLst>
                                </p:cTn>
                              </p:par>
                              <p:par>
                                <p:cTn id="68" presetID="22" presetClass="entr" presetSubtype="4" fill="hold" grpId="0" nodeType="withEffect">
                                  <p:stCondLst>
                                    <p:cond delay="2200"/>
                                  </p:stCondLst>
                                  <p:childTnLst>
                                    <p:set>
                                      <p:cBhvr>
                                        <p:cTn id="69" dur="1" fill="hold">
                                          <p:stCondLst>
                                            <p:cond delay="0"/>
                                          </p:stCondLst>
                                        </p:cTn>
                                        <p:tgtEl>
                                          <p:spTgt spid="48"/>
                                        </p:tgtEl>
                                        <p:attrNameLst>
                                          <p:attrName>style.visibility</p:attrName>
                                        </p:attrNameLst>
                                      </p:cBhvr>
                                      <p:to>
                                        <p:strVal val="visible"/>
                                      </p:to>
                                    </p:set>
                                    <p:animEffect transition="in" filter="wipe(down)">
                                      <p:cBhvr>
                                        <p:cTn id="70" dur="1000"/>
                                        <p:tgtEl>
                                          <p:spTgt spid="48"/>
                                        </p:tgtEl>
                                      </p:cBhvr>
                                    </p:animEffect>
                                  </p:childTnLst>
                                </p:cTn>
                              </p:par>
                              <p:par>
                                <p:cTn id="71" presetID="22" presetClass="entr" presetSubtype="4" fill="hold" grpId="0" nodeType="withEffect">
                                  <p:stCondLst>
                                    <p:cond delay="2300"/>
                                  </p:stCondLst>
                                  <p:childTnLst>
                                    <p:set>
                                      <p:cBhvr>
                                        <p:cTn id="72" dur="1" fill="hold">
                                          <p:stCondLst>
                                            <p:cond delay="0"/>
                                          </p:stCondLst>
                                        </p:cTn>
                                        <p:tgtEl>
                                          <p:spTgt spid="51"/>
                                        </p:tgtEl>
                                        <p:attrNameLst>
                                          <p:attrName>style.visibility</p:attrName>
                                        </p:attrNameLst>
                                      </p:cBhvr>
                                      <p:to>
                                        <p:strVal val="visible"/>
                                      </p:to>
                                    </p:set>
                                    <p:animEffect transition="in" filter="wipe(down)">
                                      <p:cBhvr>
                                        <p:cTn id="73" dur="1000"/>
                                        <p:tgtEl>
                                          <p:spTgt spid="51"/>
                                        </p:tgtEl>
                                      </p:cBhvr>
                                    </p:animEffect>
                                  </p:childTnLst>
                                </p:cTn>
                              </p:par>
                              <p:par>
                                <p:cTn id="74" presetID="22" presetClass="entr" presetSubtype="4" fill="hold" grpId="0" nodeType="withEffect">
                                  <p:stCondLst>
                                    <p:cond delay="2400"/>
                                  </p:stCondLst>
                                  <p:childTnLst>
                                    <p:set>
                                      <p:cBhvr>
                                        <p:cTn id="75" dur="1" fill="hold">
                                          <p:stCondLst>
                                            <p:cond delay="0"/>
                                          </p:stCondLst>
                                        </p:cTn>
                                        <p:tgtEl>
                                          <p:spTgt spid="52"/>
                                        </p:tgtEl>
                                        <p:attrNameLst>
                                          <p:attrName>style.visibility</p:attrName>
                                        </p:attrNameLst>
                                      </p:cBhvr>
                                      <p:to>
                                        <p:strVal val="visible"/>
                                      </p:to>
                                    </p:set>
                                    <p:animEffect transition="in" filter="wipe(down)">
                                      <p:cBhvr>
                                        <p:cTn id="76" dur="1000"/>
                                        <p:tgtEl>
                                          <p:spTgt spid="52"/>
                                        </p:tgtEl>
                                      </p:cBhvr>
                                    </p:animEffect>
                                  </p:childTnLst>
                                </p:cTn>
                              </p:par>
                              <p:par>
                                <p:cTn id="77" presetID="22" presetClass="entr" presetSubtype="4" fill="hold" grpId="0" nodeType="withEffect">
                                  <p:stCondLst>
                                    <p:cond delay="2500"/>
                                  </p:stCondLst>
                                  <p:childTnLst>
                                    <p:set>
                                      <p:cBhvr>
                                        <p:cTn id="78" dur="1" fill="hold">
                                          <p:stCondLst>
                                            <p:cond delay="0"/>
                                          </p:stCondLst>
                                        </p:cTn>
                                        <p:tgtEl>
                                          <p:spTgt spid="53"/>
                                        </p:tgtEl>
                                        <p:attrNameLst>
                                          <p:attrName>style.visibility</p:attrName>
                                        </p:attrNameLst>
                                      </p:cBhvr>
                                      <p:to>
                                        <p:strVal val="visible"/>
                                      </p:to>
                                    </p:set>
                                    <p:animEffect transition="in" filter="wipe(down)">
                                      <p:cBhvr>
                                        <p:cTn id="79" dur="1000"/>
                                        <p:tgtEl>
                                          <p:spTgt spid="53"/>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grpId="0" nodeType="clickEffect">
                                  <p:stCondLst>
                                    <p:cond delay="0"/>
                                  </p:stCondLst>
                                  <p:childTnLst>
                                    <p:set>
                                      <p:cBhvr>
                                        <p:cTn id="83" dur="1" fill="hold">
                                          <p:stCondLst>
                                            <p:cond delay="0"/>
                                          </p:stCondLst>
                                        </p:cTn>
                                        <p:tgtEl>
                                          <p:spTgt spid="55"/>
                                        </p:tgtEl>
                                        <p:attrNameLst>
                                          <p:attrName>style.visibility</p:attrName>
                                        </p:attrNameLst>
                                      </p:cBhvr>
                                      <p:to>
                                        <p:strVal val="visible"/>
                                      </p:to>
                                    </p:set>
                                    <p:animEffect transition="in" filter="wipe(left)">
                                      <p:cBhvr>
                                        <p:cTn id="84" dur="2000"/>
                                        <p:tgtEl>
                                          <p:spTgt spid="55"/>
                                        </p:tgtEl>
                                      </p:cBhvr>
                                    </p:animEffect>
                                  </p:childTnLst>
                                </p:cTn>
                              </p:par>
                              <p:par>
                                <p:cTn id="85" presetID="22" presetClass="entr" presetSubtype="4" fill="hold" grpId="0" nodeType="withEffect">
                                  <p:stCondLst>
                                    <p:cond delay="100"/>
                                  </p:stCondLst>
                                  <p:childTnLst>
                                    <p:set>
                                      <p:cBhvr>
                                        <p:cTn id="86" dur="1" fill="hold">
                                          <p:stCondLst>
                                            <p:cond delay="0"/>
                                          </p:stCondLst>
                                        </p:cTn>
                                        <p:tgtEl>
                                          <p:spTgt spid="56"/>
                                        </p:tgtEl>
                                        <p:attrNameLst>
                                          <p:attrName>style.visibility</p:attrName>
                                        </p:attrNameLst>
                                      </p:cBhvr>
                                      <p:to>
                                        <p:strVal val="visible"/>
                                      </p:to>
                                    </p:set>
                                    <p:animEffect transition="in" filter="wipe(down)">
                                      <p:cBhvr>
                                        <p:cTn id="87" dur="1000"/>
                                        <p:tgtEl>
                                          <p:spTgt spid="56"/>
                                        </p:tgtEl>
                                      </p:cBhvr>
                                    </p:animEffect>
                                  </p:childTnLst>
                                </p:cTn>
                              </p:par>
                              <p:par>
                                <p:cTn id="88" presetID="22" presetClass="entr" presetSubtype="4" fill="hold" grpId="0" nodeType="withEffect">
                                  <p:stCondLst>
                                    <p:cond delay="200"/>
                                  </p:stCondLst>
                                  <p:childTnLst>
                                    <p:set>
                                      <p:cBhvr>
                                        <p:cTn id="89" dur="1" fill="hold">
                                          <p:stCondLst>
                                            <p:cond delay="0"/>
                                          </p:stCondLst>
                                        </p:cTn>
                                        <p:tgtEl>
                                          <p:spTgt spid="57"/>
                                        </p:tgtEl>
                                        <p:attrNameLst>
                                          <p:attrName>style.visibility</p:attrName>
                                        </p:attrNameLst>
                                      </p:cBhvr>
                                      <p:to>
                                        <p:strVal val="visible"/>
                                      </p:to>
                                    </p:set>
                                    <p:animEffect transition="in" filter="wipe(down)">
                                      <p:cBhvr>
                                        <p:cTn id="90" dur="1000"/>
                                        <p:tgtEl>
                                          <p:spTgt spid="57"/>
                                        </p:tgtEl>
                                      </p:cBhvr>
                                    </p:animEffect>
                                  </p:childTnLst>
                                </p:cTn>
                              </p:par>
                              <p:par>
                                <p:cTn id="91" presetID="22" presetClass="entr" presetSubtype="4" fill="hold" grpId="0" nodeType="withEffect">
                                  <p:stCondLst>
                                    <p:cond delay="300"/>
                                  </p:stCondLst>
                                  <p:childTnLst>
                                    <p:set>
                                      <p:cBhvr>
                                        <p:cTn id="92" dur="1" fill="hold">
                                          <p:stCondLst>
                                            <p:cond delay="0"/>
                                          </p:stCondLst>
                                        </p:cTn>
                                        <p:tgtEl>
                                          <p:spTgt spid="58"/>
                                        </p:tgtEl>
                                        <p:attrNameLst>
                                          <p:attrName>style.visibility</p:attrName>
                                        </p:attrNameLst>
                                      </p:cBhvr>
                                      <p:to>
                                        <p:strVal val="visible"/>
                                      </p:to>
                                    </p:set>
                                    <p:animEffect transition="in" filter="wipe(down)">
                                      <p:cBhvr>
                                        <p:cTn id="93" dur="1000"/>
                                        <p:tgtEl>
                                          <p:spTgt spid="58"/>
                                        </p:tgtEl>
                                      </p:cBhvr>
                                    </p:animEffect>
                                  </p:childTnLst>
                                </p:cTn>
                              </p:par>
                              <p:par>
                                <p:cTn id="94" presetID="22" presetClass="entr" presetSubtype="4" fill="hold" grpId="0" nodeType="withEffect">
                                  <p:stCondLst>
                                    <p:cond delay="400"/>
                                  </p:stCondLst>
                                  <p:childTnLst>
                                    <p:set>
                                      <p:cBhvr>
                                        <p:cTn id="95" dur="1" fill="hold">
                                          <p:stCondLst>
                                            <p:cond delay="0"/>
                                          </p:stCondLst>
                                        </p:cTn>
                                        <p:tgtEl>
                                          <p:spTgt spid="59"/>
                                        </p:tgtEl>
                                        <p:attrNameLst>
                                          <p:attrName>style.visibility</p:attrName>
                                        </p:attrNameLst>
                                      </p:cBhvr>
                                      <p:to>
                                        <p:strVal val="visible"/>
                                      </p:to>
                                    </p:set>
                                    <p:animEffect transition="in" filter="wipe(down)">
                                      <p:cBhvr>
                                        <p:cTn id="96" dur="1000"/>
                                        <p:tgtEl>
                                          <p:spTgt spid="59"/>
                                        </p:tgtEl>
                                      </p:cBhvr>
                                    </p:animEffect>
                                  </p:childTnLst>
                                </p:cTn>
                              </p:par>
                              <p:par>
                                <p:cTn id="97" presetID="22" presetClass="entr" presetSubtype="4" fill="hold" grpId="0" nodeType="withEffect">
                                  <p:stCondLst>
                                    <p:cond delay="500"/>
                                  </p:stCondLst>
                                  <p:childTnLst>
                                    <p:set>
                                      <p:cBhvr>
                                        <p:cTn id="98" dur="1" fill="hold">
                                          <p:stCondLst>
                                            <p:cond delay="0"/>
                                          </p:stCondLst>
                                        </p:cTn>
                                        <p:tgtEl>
                                          <p:spTgt spid="60"/>
                                        </p:tgtEl>
                                        <p:attrNameLst>
                                          <p:attrName>style.visibility</p:attrName>
                                        </p:attrNameLst>
                                      </p:cBhvr>
                                      <p:to>
                                        <p:strVal val="visible"/>
                                      </p:to>
                                    </p:set>
                                    <p:animEffect transition="in" filter="wipe(down)">
                                      <p:cBhvr>
                                        <p:cTn id="99" dur="1000"/>
                                        <p:tgtEl>
                                          <p:spTgt spid="60"/>
                                        </p:tgtEl>
                                      </p:cBhvr>
                                    </p:animEffect>
                                  </p:childTnLst>
                                </p:cTn>
                              </p:par>
                              <p:par>
                                <p:cTn id="100" presetID="22" presetClass="entr" presetSubtype="4" fill="hold" grpId="0" nodeType="withEffect">
                                  <p:stCondLst>
                                    <p:cond delay="600"/>
                                  </p:stCondLst>
                                  <p:childTnLst>
                                    <p:set>
                                      <p:cBhvr>
                                        <p:cTn id="101" dur="1" fill="hold">
                                          <p:stCondLst>
                                            <p:cond delay="0"/>
                                          </p:stCondLst>
                                        </p:cTn>
                                        <p:tgtEl>
                                          <p:spTgt spid="61"/>
                                        </p:tgtEl>
                                        <p:attrNameLst>
                                          <p:attrName>style.visibility</p:attrName>
                                        </p:attrNameLst>
                                      </p:cBhvr>
                                      <p:to>
                                        <p:strVal val="visible"/>
                                      </p:to>
                                    </p:set>
                                    <p:animEffect transition="in" filter="wipe(down)">
                                      <p:cBhvr>
                                        <p:cTn id="102" dur="1000"/>
                                        <p:tgtEl>
                                          <p:spTgt spid="61"/>
                                        </p:tgtEl>
                                      </p:cBhvr>
                                    </p:animEffect>
                                  </p:childTnLst>
                                </p:cTn>
                              </p:par>
                              <p:par>
                                <p:cTn id="103" presetID="22" presetClass="entr" presetSubtype="4" fill="hold" grpId="0" nodeType="withEffect">
                                  <p:stCondLst>
                                    <p:cond delay="700"/>
                                  </p:stCondLst>
                                  <p:childTnLst>
                                    <p:set>
                                      <p:cBhvr>
                                        <p:cTn id="104" dur="1" fill="hold">
                                          <p:stCondLst>
                                            <p:cond delay="0"/>
                                          </p:stCondLst>
                                        </p:cTn>
                                        <p:tgtEl>
                                          <p:spTgt spid="62"/>
                                        </p:tgtEl>
                                        <p:attrNameLst>
                                          <p:attrName>style.visibility</p:attrName>
                                        </p:attrNameLst>
                                      </p:cBhvr>
                                      <p:to>
                                        <p:strVal val="visible"/>
                                      </p:to>
                                    </p:set>
                                    <p:animEffect transition="in" filter="wipe(down)">
                                      <p:cBhvr>
                                        <p:cTn id="105" dur="1000"/>
                                        <p:tgtEl>
                                          <p:spTgt spid="62"/>
                                        </p:tgtEl>
                                      </p:cBhvr>
                                    </p:animEffect>
                                  </p:childTnLst>
                                </p:cTn>
                              </p:par>
                              <p:par>
                                <p:cTn id="106" presetID="22" presetClass="entr" presetSubtype="4" fill="hold" grpId="0" nodeType="withEffect">
                                  <p:stCondLst>
                                    <p:cond delay="800"/>
                                  </p:stCondLst>
                                  <p:childTnLst>
                                    <p:set>
                                      <p:cBhvr>
                                        <p:cTn id="107" dur="1" fill="hold">
                                          <p:stCondLst>
                                            <p:cond delay="0"/>
                                          </p:stCondLst>
                                        </p:cTn>
                                        <p:tgtEl>
                                          <p:spTgt spid="63"/>
                                        </p:tgtEl>
                                        <p:attrNameLst>
                                          <p:attrName>style.visibility</p:attrName>
                                        </p:attrNameLst>
                                      </p:cBhvr>
                                      <p:to>
                                        <p:strVal val="visible"/>
                                      </p:to>
                                    </p:set>
                                    <p:animEffect transition="in" filter="wipe(down)">
                                      <p:cBhvr>
                                        <p:cTn id="108" dur="1000"/>
                                        <p:tgtEl>
                                          <p:spTgt spid="63"/>
                                        </p:tgtEl>
                                      </p:cBhvr>
                                    </p:animEffect>
                                  </p:childTnLst>
                                </p:cTn>
                              </p:par>
                              <p:par>
                                <p:cTn id="109" presetID="22" presetClass="entr" presetSubtype="4" fill="hold" grpId="0" nodeType="withEffect">
                                  <p:stCondLst>
                                    <p:cond delay="900"/>
                                  </p:stCondLst>
                                  <p:childTnLst>
                                    <p:set>
                                      <p:cBhvr>
                                        <p:cTn id="110" dur="1" fill="hold">
                                          <p:stCondLst>
                                            <p:cond delay="0"/>
                                          </p:stCondLst>
                                        </p:cTn>
                                        <p:tgtEl>
                                          <p:spTgt spid="64"/>
                                        </p:tgtEl>
                                        <p:attrNameLst>
                                          <p:attrName>style.visibility</p:attrName>
                                        </p:attrNameLst>
                                      </p:cBhvr>
                                      <p:to>
                                        <p:strVal val="visible"/>
                                      </p:to>
                                    </p:set>
                                    <p:animEffect transition="in" filter="wipe(down)">
                                      <p:cBhvr>
                                        <p:cTn id="111" dur="1000"/>
                                        <p:tgtEl>
                                          <p:spTgt spid="64"/>
                                        </p:tgtEl>
                                      </p:cBhvr>
                                    </p:animEffect>
                                  </p:childTnLst>
                                </p:cTn>
                              </p:par>
                              <p:par>
                                <p:cTn id="112" presetID="22" presetClass="entr" presetSubtype="4" fill="hold" grpId="0" nodeType="withEffect">
                                  <p:stCondLst>
                                    <p:cond delay="1000"/>
                                  </p:stCondLst>
                                  <p:childTnLst>
                                    <p:set>
                                      <p:cBhvr>
                                        <p:cTn id="113" dur="1" fill="hold">
                                          <p:stCondLst>
                                            <p:cond delay="0"/>
                                          </p:stCondLst>
                                        </p:cTn>
                                        <p:tgtEl>
                                          <p:spTgt spid="65"/>
                                        </p:tgtEl>
                                        <p:attrNameLst>
                                          <p:attrName>style.visibility</p:attrName>
                                        </p:attrNameLst>
                                      </p:cBhvr>
                                      <p:to>
                                        <p:strVal val="visible"/>
                                      </p:to>
                                    </p:set>
                                    <p:animEffect transition="in" filter="wipe(down)">
                                      <p:cBhvr>
                                        <p:cTn id="114" dur="1000"/>
                                        <p:tgtEl>
                                          <p:spTgt spid="65"/>
                                        </p:tgtEl>
                                      </p:cBhvr>
                                    </p:animEffect>
                                  </p:childTnLst>
                                </p:cTn>
                              </p:par>
                              <p:par>
                                <p:cTn id="115" presetID="22" presetClass="entr" presetSubtype="4" fill="hold" grpId="0" nodeType="withEffect">
                                  <p:stCondLst>
                                    <p:cond delay="1100"/>
                                  </p:stCondLst>
                                  <p:childTnLst>
                                    <p:set>
                                      <p:cBhvr>
                                        <p:cTn id="116" dur="1" fill="hold">
                                          <p:stCondLst>
                                            <p:cond delay="0"/>
                                          </p:stCondLst>
                                        </p:cTn>
                                        <p:tgtEl>
                                          <p:spTgt spid="66"/>
                                        </p:tgtEl>
                                        <p:attrNameLst>
                                          <p:attrName>style.visibility</p:attrName>
                                        </p:attrNameLst>
                                      </p:cBhvr>
                                      <p:to>
                                        <p:strVal val="visible"/>
                                      </p:to>
                                    </p:set>
                                    <p:animEffect transition="in" filter="wipe(down)">
                                      <p:cBhvr>
                                        <p:cTn id="117" dur="1000"/>
                                        <p:tgtEl>
                                          <p:spTgt spid="66"/>
                                        </p:tgtEl>
                                      </p:cBhvr>
                                    </p:animEffect>
                                  </p:childTnLst>
                                </p:cTn>
                              </p:par>
                              <p:par>
                                <p:cTn id="118" presetID="22" presetClass="entr" presetSubtype="4" fill="hold" grpId="0" nodeType="withEffect">
                                  <p:stCondLst>
                                    <p:cond delay="1200"/>
                                  </p:stCondLst>
                                  <p:childTnLst>
                                    <p:set>
                                      <p:cBhvr>
                                        <p:cTn id="119" dur="1" fill="hold">
                                          <p:stCondLst>
                                            <p:cond delay="0"/>
                                          </p:stCondLst>
                                        </p:cTn>
                                        <p:tgtEl>
                                          <p:spTgt spid="67"/>
                                        </p:tgtEl>
                                        <p:attrNameLst>
                                          <p:attrName>style.visibility</p:attrName>
                                        </p:attrNameLst>
                                      </p:cBhvr>
                                      <p:to>
                                        <p:strVal val="visible"/>
                                      </p:to>
                                    </p:set>
                                    <p:animEffect transition="in" filter="wipe(down)">
                                      <p:cBhvr>
                                        <p:cTn id="120" dur="1000"/>
                                        <p:tgtEl>
                                          <p:spTgt spid="67"/>
                                        </p:tgtEl>
                                      </p:cBhvr>
                                    </p:animEffect>
                                  </p:childTnLst>
                                </p:cTn>
                              </p:par>
                              <p:par>
                                <p:cTn id="121" presetID="22" presetClass="entr" presetSubtype="4" fill="hold" grpId="0" nodeType="withEffect">
                                  <p:stCondLst>
                                    <p:cond delay="1300"/>
                                  </p:stCondLst>
                                  <p:childTnLst>
                                    <p:set>
                                      <p:cBhvr>
                                        <p:cTn id="122" dur="1" fill="hold">
                                          <p:stCondLst>
                                            <p:cond delay="0"/>
                                          </p:stCondLst>
                                        </p:cTn>
                                        <p:tgtEl>
                                          <p:spTgt spid="68"/>
                                        </p:tgtEl>
                                        <p:attrNameLst>
                                          <p:attrName>style.visibility</p:attrName>
                                        </p:attrNameLst>
                                      </p:cBhvr>
                                      <p:to>
                                        <p:strVal val="visible"/>
                                      </p:to>
                                    </p:set>
                                    <p:animEffect transition="in" filter="wipe(down)">
                                      <p:cBhvr>
                                        <p:cTn id="123" dur="1000"/>
                                        <p:tgtEl>
                                          <p:spTgt spid="68"/>
                                        </p:tgtEl>
                                      </p:cBhvr>
                                    </p:animEffect>
                                  </p:childTnLst>
                                </p:cTn>
                              </p:par>
                              <p:par>
                                <p:cTn id="124" presetID="22" presetClass="entr" presetSubtype="4" fill="hold" grpId="0" nodeType="withEffect">
                                  <p:stCondLst>
                                    <p:cond delay="1400"/>
                                  </p:stCondLst>
                                  <p:childTnLst>
                                    <p:set>
                                      <p:cBhvr>
                                        <p:cTn id="125" dur="1" fill="hold">
                                          <p:stCondLst>
                                            <p:cond delay="0"/>
                                          </p:stCondLst>
                                        </p:cTn>
                                        <p:tgtEl>
                                          <p:spTgt spid="69"/>
                                        </p:tgtEl>
                                        <p:attrNameLst>
                                          <p:attrName>style.visibility</p:attrName>
                                        </p:attrNameLst>
                                      </p:cBhvr>
                                      <p:to>
                                        <p:strVal val="visible"/>
                                      </p:to>
                                    </p:set>
                                    <p:animEffect transition="in" filter="wipe(down)">
                                      <p:cBhvr>
                                        <p:cTn id="126" dur="1000"/>
                                        <p:tgtEl>
                                          <p:spTgt spid="69"/>
                                        </p:tgtEl>
                                      </p:cBhvr>
                                    </p:animEffect>
                                  </p:childTnLst>
                                </p:cTn>
                              </p:par>
                              <p:par>
                                <p:cTn id="127" presetID="22" presetClass="entr" presetSubtype="4" fill="hold" grpId="0" nodeType="withEffect">
                                  <p:stCondLst>
                                    <p:cond delay="1500"/>
                                  </p:stCondLst>
                                  <p:childTnLst>
                                    <p:set>
                                      <p:cBhvr>
                                        <p:cTn id="128" dur="1" fill="hold">
                                          <p:stCondLst>
                                            <p:cond delay="0"/>
                                          </p:stCondLst>
                                        </p:cTn>
                                        <p:tgtEl>
                                          <p:spTgt spid="70"/>
                                        </p:tgtEl>
                                        <p:attrNameLst>
                                          <p:attrName>style.visibility</p:attrName>
                                        </p:attrNameLst>
                                      </p:cBhvr>
                                      <p:to>
                                        <p:strVal val="visible"/>
                                      </p:to>
                                    </p:set>
                                    <p:animEffect transition="in" filter="wipe(down)">
                                      <p:cBhvr>
                                        <p:cTn id="129" dur="1000"/>
                                        <p:tgtEl>
                                          <p:spTgt spid="70"/>
                                        </p:tgtEl>
                                      </p:cBhvr>
                                    </p:animEffect>
                                  </p:childTnLst>
                                </p:cTn>
                              </p:par>
                              <p:par>
                                <p:cTn id="130" presetID="22" presetClass="entr" presetSubtype="4" fill="hold" grpId="0" nodeType="withEffect">
                                  <p:stCondLst>
                                    <p:cond delay="1600"/>
                                  </p:stCondLst>
                                  <p:childTnLst>
                                    <p:set>
                                      <p:cBhvr>
                                        <p:cTn id="131" dur="1" fill="hold">
                                          <p:stCondLst>
                                            <p:cond delay="0"/>
                                          </p:stCondLst>
                                        </p:cTn>
                                        <p:tgtEl>
                                          <p:spTgt spid="71"/>
                                        </p:tgtEl>
                                        <p:attrNameLst>
                                          <p:attrName>style.visibility</p:attrName>
                                        </p:attrNameLst>
                                      </p:cBhvr>
                                      <p:to>
                                        <p:strVal val="visible"/>
                                      </p:to>
                                    </p:set>
                                    <p:animEffect transition="in" filter="wipe(down)">
                                      <p:cBhvr>
                                        <p:cTn id="132" dur="1000"/>
                                        <p:tgtEl>
                                          <p:spTgt spid="71"/>
                                        </p:tgtEl>
                                      </p:cBhvr>
                                    </p:animEffect>
                                  </p:childTnLst>
                                </p:cTn>
                              </p:par>
                              <p:par>
                                <p:cTn id="133" presetID="22" presetClass="entr" presetSubtype="4" fill="hold" grpId="0" nodeType="withEffect">
                                  <p:stCondLst>
                                    <p:cond delay="1700"/>
                                  </p:stCondLst>
                                  <p:childTnLst>
                                    <p:set>
                                      <p:cBhvr>
                                        <p:cTn id="134" dur="1" fill="hold">
                                          <p:stCondLst>
                                            <p:cond delay="0"/>
                                          </p:stCondLst>
                                        </p:cTn>
                                        <p:tgtEl>
                                          <p:spTgt spid="72"/>
                                        </p:tgtEl>
                                        <p:attrNameLst>
                                          <p:attrName>style.visibility</p:attrName>
                                        </p:attrNameLst>
                                      </p:cBhvr>
                                      <p:to>
                                        <p:strVal val="visible"/>
                                      </p:to>
                                    </p:set>
                                    <p:animEffect transition="in" filter="wipe(down)">
                                      <p:cBhvr>
                                        <p:cTn id="135" dur="1000"/>
                                        <p:tgtEl>
                                          <p:spTgt spid="72"/>
                                        </p:tgtEl>
                                      </p:cBhvr>
                                    </p:animEffect>
                                  </p:childTnLst>
                                </p:cTn>
                              </p:par>
                              <p:par>
                                <p:cTn id="136" presetID="22" presetClass="entr" presetSubtype="4" fill="hold" grpId="0" nodeType="withEffect">
                                  <p:stCondLst>
                                    <p:cond delay="1800"/>
                                  </p:stCondLst>
                                  <p:childTnLst>
                                    <p:set>
                                      <p:cBhvr>
                                        <p:cTn id="137" dur="1" fill="hold">
                                          <p:stCondLst>
                                            <p:cond delay="0"/>
                                          </p:stCondLst>
                                        </p:cTn>
                                        <p:tgtEl>
                                          <p:spTgt spid="73"/>
                                        </p:tgtEl>
                                        <p:attrNameLst>
                                          <p:attrName>style.visibility</p:attrName>
                                        </p:attrNameLst>
                                      </p:cBhvr>
                                      <p:to>
                                        <p:strVal val="visible"/>
                                      </p:to>
                                    </p:set>
                                    <p:animEffect transition="in" filter="wipe(down)">
                                      <p:cBhvr>
                                        <p:cTn id="138" dur="1000"/>
                                        <p:tgtEl>
                                          <p:spTgt spid="73"/>
                                        </p:tgtEl>
                                      </p:cBhvr>
                                    </p:animEffect>
                                  </p:childTnLst>
                                </p:cTn>
                              </p:par>
                              <p:par>
                                <p:cTn id="139" presetID="22" presetClass="entr" presetSubtype="4" fill="hold" grpId="0" nodeType="withEffect">
                                  <p:stCondLst>
                                    <p:cond delay="1900"/>
                                  </p:stCondLst>
                                  <p:childTnLst>
                                    <p:set>
                                      <p:cBhvr>
                                        <p:cTn id="140" dur="1" fill="hold">
                                          <p:stCondLst>
                                            <p:cond delay="0"/>
                                          </p:stCondLst>
                                        </p:cTn>
                                        <p:tgtEl>
                                          <p:spTgt spid="74"/>
                                        </p:tgtEl>
                                        <p:attrNameLst>
                                          <p:attrName>style.visibility</p:attrName>
                                        </p:attrNameLst>
                                      </p:cBhvr>
                                      <p:to>
                                        <p:strVal val="visible"/>
                                      </p:to>
                                    </p:set>
                                    <p:animEffect transition="in" filter="wipe(down)">
                                      <p:cBhvr>
                                        <p:cTn id="141" dur="1000"/>
                                        <p:tgtEl>
                                          <p:spTgt spid="74"/>
                                        </p:tgtEl>
                                      </p:cBhvr>
                                    </p:animEffect>
                                  </p:childTnLst>
                                </p:cTn>
                              </p:par>
                              <p:par>
                                <p:cTn id="142" presetID="22" presetClass="entr" presetSubtype="4" fill="hold" grpId="0" nodeType="withEffect">
                                  <p:stCondLst>
                                    <p:cond delay="2000"/>
                                  </p:stCondLst>
                                  <p:childTnLst>
                                    <p:set>
                                      <p:cBhvr>
                                        <p:cTn id="143" dur="1" fill="hold">
                                          <p:stCondLst>
                                            <p:cond delay="0"/>
                                          </p:stCondLst>
                                        </p:cTn>
                                        <p:tgtEl>
                                          <p:spTgt spid="75"/>
                                        </p:tgtEl>
                                        <p:attrNameLst>
                                          <p:attrName>style.visibility</p:attrName>
                                        </p:attrNameLst>
                                      </p:cBhvr>
                                      <p:to>
                                        <p:strVal val="visible"/>
                                      </p:to>
                                    </p:set>
                                    <p:animEffect transition="in" filter="wipe(down)">
                                      <p:cBhvr>
                                        <p:cTn id="144" dur="1000"/>
                                        <p:tgtEl>
                                          <p:spTgt spid="75"/>
                                        </p:tgtEl>
                                      </p:cBhvr>
                                    </p:animEffect>
                                  </p:childTnLst>
                                </p:cTn>
                              </p:par>
                              <p:par>
                                <p:cTn id="145" presetID="22" presetClass="entr" presetSubtype="4" fill="hold" grpId="0" nodeType="withEffect">
                                  <p:stCondLst>
                                    <p:cond delay="2100"/>
                                  </p:stCondLst>
                                  <p:childTnLst>
                                    <p:set>
                                      <p:cBhvr>
                                        <p:cTn id="146" dur="1" fill="hold">
                                          <p:stCondLst>
                                            <p:cond delay="0"/>
                                          </p:stCondLst>
                                        </p:cTn>
                                        <p:tgtEl>
                                          <p:spTgt spid="76"/>
                                        </p:tgtEl>
                                        <p:attrNameLst>
                                          <p:attrName>style.visibility</p:attrName>
                                        </p:attrNameLst>
                                      </p:cBhvr>
                                      <p:to>
                                        <p:strVal val="visible"/>
                                      </p:to>
                                    </p:set>
                                    <p:animEffect transition="in" filter="wipe(down)">
                                      <p:cBhvr>
                                        <p:cTn id="147" dur="1000"/>
                                        <p:tgtEl>
                                          <p:spTgt spid="76"/>
                                        </p:tgtEl>
                                      </p:cBhvr>
                                    </p:animEffect>
                                  </p:childTnLst>
                                </p:cTn>
                              </p:par>
                              <p:par>
                                <p:cTn id="148" presetID="22" presetClass="entr" presetSubtype="4" fill="hold" grpId="0" nodeType="withEffect">
                                  <p:stCondLst>
                                    <p:cond delay="2200"/>
                                  </p:stCondLst>
                                  <p:childTnLst>
                                    <p:set>
                                      <p:cBhvr>
                                        <p:cTn id="149" dur="1" fill="hold">
                                          <p:stCondLst>
                                            <p:cond delay="0"/>
                                          </p:stCondLst>
                                        </p:cTn>
                                        <p:tgtEl>
                                          <p:spTgt spid="77"/>
                                        </p:tgtEl>
                                        <p:attrNameLst>
                                          <p:attrName>style.visibility</p:attrName>
                                        </p:attrNameLst>
                                      </p:cBhvr>
                                      <p:to>
                                        <p:strVal val="visible"/>
                                      </p:to>
                                    </p:set>
                                    <p:animEffect transition="in" filter="wipe(down)">
                                      <p:cBhvr>
                                        <p:cTn id="150" dur="1000"/>
                                        <p:tgtEl>
                                          <p:spTgt spid="77"/>
                                        </p:tgtEl>
                                      </p:cBhvr>
                                    </p:animEffect>
                                  </p:childTnLst>
                                </p:cTn>
                              </p:par>
                              <p:par>
                                <p:cTn id="151" presetID="22" presetClass="entr" presetSubtype="4" fill="hold" grpId="0" nodeType="withEffect">
                                  <p:stCondLst>
                                    <p:cond delay="2300"/>
                                  </p:stCondLst>
                                  <p:childTnLst>
                                    <p:set>
                                      <p:cBhvr>
                                        <p:cTn id="152" dur="1" fill="hold">
                                          <p:stCondLst>
                                            <p:cond delay="0"/>
                                          </p:stCondLst>
                                        </p:cTn>
                                        <p:tgtEl>
                                          <p:spTgt spid="78"/>
                                        </p:tgtEl>
                                        <p:attrNameLst>
                                          <p:attrName>style.visibility</p:attrName>
                                        </p:attrNameLst>
                                      </p:cBhvr>
                                      <p:to>
                                        <p:strVal val="visible"/>
                                      </p:to>
                                    </p:set>
                                    <p:animEffect transition="in" filter="wipe(down)">
                                      <p:cBhvr>
                                        <p:cTn id="153" dur="1000"/>
                                        <p:tgtEl>
                                          <p:spTgt spid="78"/>
                                        </p:tgtEl>
                                      </p:cBhvr>
                                    </p:animEffect>
                                  </p:childTnLst>
                                </p:cTn>
                              </p:par>
                              <p:par>
                                <p:cTn id="154" presetID="22" presetClass="entr" presetSubtype="4" fill="hold" grpId="0" nodeType="withEffect">
                                  <p:stCondLst>
                                    <p:cond delay="2400"/>
                                  </p:stCondLst>
                                  <p:childTnLst>
                                    <p:set>
                                      <p:cBhvr>
                                        <p:cTn id="155" dur="1" fill="hold">
                                          <p:stCondLst>
                                            <p:cond delay="0"/>
                                          </p:stCondLst>
                                        </p:cTn>
                                        <p:tgtEl>
                                          <p:spTgt spid="80"/>
                                        </p:tgtEl>
                                        <p:attrNameLst>
                                          <p:attrName>style.visibility</p:attrName>
                                        </p:attrNameLst>
                                      </p:cBhvr>
                                      <p:to>
                                        <p:strVal val="visible"/>
                                      </p:to>
                                    </p:set>
                                    <p:animEffect transition="in" filter="wipe(down)">
                                      <p:cBhvr>
                                        <p:cTn id="156" dur="1000"/>
                                        <p:tgtEl>
                                          <p:spTgt spid="80"/>
                                        </p:tgtEl>
                                      </p:cBhvr>
                                    </p:animEffect>
                                  </p:childTnLst>
                                </p:cTn>
                              </p:par>
                              <p:par>
                                <p:cTn id="157" presetID="10" presetClass="entr" presetSubtype="0" fill="hold" nodeType="withEffect">
                                  <p:stCondLst>
                                    <p:cond delay="3000"/>
                                  </p:stCondLst>
                                  <p:childTnLst>
                                    <p:set>
                                      <p:cBhvr>
                                        <p:cTn id="158" dur="1" fill="hold">
                                          <p:stCondLst>
                                            <p:cond delay="0"/>
                                          </p:stCondLst>
                                        </p:cTn>
                                        <p:tgtEl>
                                          <p:spTgt spid="79"/>
                                        </p:tgtEl>
                                        <p:attrNameLst>
                                          <p:attrName>style.visibility</p:attrName>
                                        </p:attrNameLst>
                                      </p:cBhvr>
                                      <p:to>
                                        <p:strVal val="visible"/>
                                      </p:to>
                                    </p:set>
                                    <p:animEffect transition="in" filter="fade">
                                      <p:cBhvr>
                                        <p:cTn id="159" dur="500"/>
                                        <p:tgtEl>
                                          <p:spTgt spid="79"/>
                                        </p:tgtEl>
                                      </p:cBhvr>
                                    </p:animEffect>
                                  </p:childTnLst>
                                </p:cTn>
                              </p:par>
                              <p:par>
                                <p:cTn id="160" presetID="22" presetClass="entr" presetSubtype="4" fill="hold" grpId="0" nodeType="withEffect">
                                  <p:stCondLst>
                                    <p:cond delay="2500"/>
                                  </p:stCondLst>
                                  <p:childTnLst>
                                    <p:set>
                                      <p:cBhvr>
                                        <p:cTn id="161" dur="1" fill="hold">
                                          <p:stCondLst>
                                            <p:cond delay="0"/>
                                          </p:stCondLst>
                                        </p:cTn>
                                        <p:tgtEl>
                                          <p:spTgt spid="81"/>
                                        </p:tgtEl>
                                        <p:attrNameLst>
                                          <p:attrName>style.visibility</p:attrName>
                                        </p:attrNameLst>
                                      </p:cBhvr>
                                      <p:to>
                                        <p:strVal val="visible"/>
                                      </p:to>
                                    </p:set>
                                    <p:animEffect transition="in" filter="wipe(down)">
                                      <p:cBhvr>
                                        <p:cTn id="162" dur="1000"/>
                                        <p:tgtEl>
                                          <p:spTgt spid="81"/>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grpId="0" nodeType="clickEffect">
                                  <p:stCondLst>
                                    <p:cond delay="0"/>
                                  </p:stCondLst>
                                  <p:childTnLst>
                                    <p:set>
                                      <p:cBhvr>
                                        <p:cTn id="166" dur="1" fill="hold">
                                          <p:stCondLst>
                                            <p:cond delay="0"/>
                                          </p:stCondLst>
                                        </p:cTn>
                                        <p:tgtEl>
                                          <p:spTgt spid="82"/>
                                        </p:tgtEl>
                                        <p:attrNameLst>
                                          <p:attrName>style.visibility</p:attrName>
                                        </p:attrNameLst>
                                      </p:cBhvr>
                                      <p:to>
                                        <p:strVal val="visible"/>
                                      </p:to>
                                    </p:set>
                                    <p:animEffect transition="in" filter="fade">
                                      <p:cBhvr>
                                        <p:cTn id="167" dur="1000"/>
                                        <p:tgtEl>
                                          <p:spTgt spid="82"/>
                                        </p:tgtEl>
                                      </p:cBhvr>
                                    </p:animEffect>
                                  </p:childTnLst>
                                </p:cTn>
                              </p:par>
                              <p:par>
                                <p:cTn id="168" presetID="21" presetClass="entr" presetSubtype="1" fill="hold" grpId="0" nodeType="withEffect">
                                  <p:stCondLst>
                                    <p:cond delay="100"/>
                                  </p:stCondLst>
                                  <p:childTnLst>
                                    <p:set>
                                      <p:cBhvr>
                                        <p:cTn id="169" dur="1" fill="hold">
                                          <p:stCondLst>
                                            <p:cond delay="0"/>
                                          </p:stCondLst>
                                        </p:cTn>
                                        <p:tgtEl>
                                          <p:spTgt spid="83"/>
                                        </p:tgtEl>
                                        <p:attrNameLst>
                                          <p:attrName>style.visibility</p:attrName>
                                        </p:attrNameLst>
                                      </p:cBhvr>
                                      <p:to>
                                        <p:strVal val="visible"/>
                                      </p:to>
                                    </p:set>
                                    <p:animEffect transition="in" filter="wheel(1)">
                                      <p:cBhvr>
                                        <p:cTn id="170" dur="1000"/>
                                        <p:tgtEl>
                                          <p:spTgt spid="83"/>
                                        </p:tgtEl>
                                      </p:cBhvr>
                                    </p:animEffect>
                                  </p:childTnLst>
                                </p:cTn>
                              </p:par>
                              <p:par>
                                <p:cTn id="171" presetID="10" presetClass="entr" presetSubtype="0" fill="hold" grpId="0" nodeType="withEffect">
                                  <p:stCondLst>
                                    <p:cond delay="200"/>
                                  </p:stCondLst>
                                  <p:childTnLst>
                                    <p:set>
                                      <p:cBhvr>
                                        <p:cTn id="172" dur="1" fill="hold">
                                          <p:stCondLst>
                                            <p:cond delay="0"/>
                                          </p:stCondLst>
                                        </p:cTn>
                                        <p:tgtEl>
                                          <p:spTgt spid="84"/>
                                        </p:tgtEl>
                                        <p:attrNameLst>
                                          <p:attrName>style.visibility</p:attrName>
                                        </p:attrNameLst>
                                      </p:cBhvr>
                                      <p:to>
                                        <p:strVal val="visible"/>
                                      </p:to>
                                    </p:set>
                                    <p:animEffect transition="in" filter="fade">
                                      <p:cBhvr>
                                        <p:cTn id="173" dur="1000"/>
                                        <p:tgtEl>
                                          <p:spTgt spid="84"/>
                                        </p:tgtEl>
                                      </p:cBhvr>
                                    </p:animEffect>
                                  </p:childTnLst>
                                </p:cTn>
                              </p:par>
                              <p:par>
                                <p:cTn id="174" presetID="21" presetClass="entr" presetSubtype="1" fill="hold" grpId="0" nodeType="withEffect">
                                  <p:stCondLst>
                                    <p:cond delay="200"/>
                                  </p:stCondLst>
                                  <p:childTnLst>
                                    <p:set>
                                      <p:cBhvr>
                                        <p:cTn id="175" dur="1" fill="hold">
                                          <p:stCondLst>
                                            <p:cond delay="0"/>
                                          </p:stCondLst>
                                        </p:cTn>
                                        <p:tgtEl>
                                          <p:spTgt spid="85"/>
                                        </p:tgtEl>
                                        <p:attrNameLst>
                                          <p:attrName>style.visibility</p:attrName>
                                        </p:attrNameLst>
                                      </p:cBhvr>
                                      <p:to>
                                        <p:strVal val="visible"/>
                                      </p:to>
                                    </p:set>
                                    <p:animEffect transition="in" filter="wheel(1)">
                                      <p:cBhvr>
                                        <p:cTn id="176" dur="1000"/>
                                        <p:tgtEl>
                                          <p:spTgt spid="85"/>
                                        </p:tgtEl>
                                      </p:cBhvr>
                                    </p:animEffect>
                                  </p:childTnLst>
                                </p:cTn>
                              </p:par>
                              <p:par>
                                <p:cTn id="177" presetID="10" presetClass="entr" presetSubtype="0" fill="hold" grpId="0" nodeType="withEffect">
                                  <p:stCondLst>
                                    <p:cond delay="300"/>
                                  </p:stCondLst>
                                  <p:childTnLst>
                                    <p:set>
                                      <p:cBhvr>
                                        <p:cTn id="178" dur="1" fill="hold">
                                          <p:stCondLst>
                                            <p:cond delay="0"/>
                                          </p:stCondLst>
                                        </p:cTn>
                                        <p:tgtEl>
                                          <p:spTgt spid="86"/>
                                        </p:tgtEl>
                                        <p:attrNameLst>
                                          <p:attrName>style.visibility</p:attrName>
                                        </p:attrNameLst>
                                      </p:cBhvr>
                                      <p:to>
                                        <p:strVal val="visible"/>
                                      </p:to>
                                    </p:set>
                                    <p:animEffect transition="in" filter="fade">
                                      <p:cBhvr>
                                        <p:cTn id="179" dur="1000"/>
                                        <p:tgtEl>
                                          <p:spTgt spid="86"/>
                                        </p:tgtEl>
                                      </p:cBhvr>
                                    </p:animEffect>
                                  </p:childTnLst>
                                </p:cTn>
                              </p:par>
                              <p:par>
                                <p:cTn id="180" presetID="21" presetClass="entr" presetSubtype="1" fill="hold" grpId="0" nodeType="withEffect">
                                  <p:stCondLst>
                                    <p:cond delay="300"/>
                                  </p:stCondLst>
                                  <p:childTnLst>
                                    <p:set>
                                      <p:cBhvr>
                                        <p:cTn id="181" dur="1" fill="hold">
                                          <p:stCondLst>
                                            <p:cond delay="0"/>
                                          </p:stCondLst>
                                        </p:cTn>
                                        <p:tgtEl>
                                          <p:spTgt spid="87"/>
                                        </p:tgtEl>
                                        <p:attrNameLst>
                                          <p:attrName>style.visibility</p:attrName>
                                        </p:attrNameLst>
                                      </p:cBhvr>
                                      <p:to>
                                        <p:strVal val="visible"/>
                                      </p:to>
                                    </p:set>
                                    <p:animEffect transition="in" filter="wheel(1)">
                                      <p:cBhvr>
                                        <p:cTn id="182" dur="1000"/>
                                        <p:tgtEl>
                                          <p:spTgt spid="87"/>
                                        </p:tgtEl>
                                      </p:cBhvr>
                                    </p:animEffect>
                                  </p:childTnLst>
                                </p:cTn>
                              </p:par>
                              <p:par>
                                <p:cTn id="183" presetID="10" presetClass="entr" presetSubtype="0" fill="hold" grpId="0" nodeType="withEffect">
                                  <p:stCondLst>
                                    <p:cond delay="400"/>
                                  </p:stCondLst>
                                  <p:childTnLst>
                                    <p:set>
                                      <p:cBhvr>
                                        <p:cTn id="184" dur="1" fill="hold">
                                          <p:stCondLst>
                                            <p:cond delay="0"/>
                                          </p:stCondLst>
                                        </p:cTn>
                                        <p:tgtEl>
                                          <p:spTgt spid="88"/>
                                        </p:tgtEl>
                                        <p:attrNameLst>
                                          <p:attrName>style.visibility</p:attrName>
                                        </p:attrNameLst>
                                      </p:cBhvr>
                                      <p:to>
                                        <p:strVal val="visible"/>
                                      </p:to>
                                    </p:set>
                                    <p:animEffect transition="in" filter="fade">
                                      <p:cBhvr>
                                        <p:cTn id="185" dur="1000"/>
                                        <p:tgtEl>
                                          <p:spTgt spid="88"/>
                                        </p:tgtEl>
                                      </p:cBhvr>
                                    </p:animEffect>
                                  </p:childTnLst>
                                </p:cTn>
                              </p:par>
                              <p:par>
                                <p:cTn id="186" presetID="21" presetClass="entr" presetSubtype="1" fill="hold" grpId="0" nodeType="withEffect">
                                  <p:stCondLst>
                                    <p:cond delay="400"/>
                                  </p:stCondLst>
                                  <p:childTnLst>
                                    <p:set>
                                      <p:cBhvr>
                                        <p:cTn id="187" dur="1" fill="hold">
                                          <p:stCondLst>
                                            <p:cond delay="0"/>
                                          </p:stCondLst>
                                        </p:cTn>
                                        <p:tgtEl>
                                          <p:spTgt spid="89"/>
                                        </p:tgtEl>
                                        <p:attrNameLst>
                                          <p:attrName>style.visibility</p:attrName>
                                        </p:attrNameLst>
                                      </p:cBhvr>
                                      <p:to>
                                        <p:strVal val="visible"/>
                                      </p:to>
                                    </p:set>
                                    <p:animEffect transition="in" filter="wheel(1)">
                                      <p:cBhvr>
                                        <p:cTn id="188" dur="1000"/>
                                        <p:tgtEl>
                                          <p:spTgt spid="89"/>
                                        </p:tgtEl>
                                      </p:cBhvr>
                                    </p:animEffect>
                                  </p:childTnLst>
                                </p:cTn>
                              </p:par>
                              <p:par>
                                <p:cTn id="189" presetID="10" presetClass="entr" presetSubtype="0" fill="hold" grpId="0" nodeType="withEffect">
                                  <p:stCondLst>
                                    <p:cond delay="500"/>
                                  </p:stCondLst>
                                  <p:childTnLst>
                                    <p:set>
                                      <p:cBhvr>
                                        <p:cTn id="190" dur="1" fill="hold">
                                          <p:stCondLst>
                                            <p:cond delay="0"/>
                                          </p:stCondLst>
                                        </p:cTn>
                                        <p:tgtEl>
                                          <p:spTgt spid="90"/>
                                        </p:tgtEl>
                                        <p:attrNameLst>
                                          <p:attrName>style.visibility</p:attrName>
                                        </p:attrNameLst>
                                      </p:cBhvr>
                                      <p:to>
                                        <p:strVal val="visible"/>
                                      </p:to>
                                    </p:set>
                                    <p:animEffect transition="in" filter="fade">
                                      <p:cBhvr>
                                        <p:cTn id="191" dur="1000"/>
                                        <p:tgtEl>
                                          <p:spTgt spid="90"/>
                                        </p:tgtEl>
                                      </p:cBhvr>
                                    </p:animEffect>
                                  </p:childTnLst>
                                </p:cTn>
                              </p:par>
                              <p:par>
                                <p:cTn id="192" presetID="21" presetClass="entr" presetSubtype="1" fill="hold" grpId="0" nodeType="withEffect">
                                  <p:stCondLst>
                                    <p:cond delay="500"/>
                                  </p:stCondLst>
                                  <p:childTnLst>
                                    <p:set>
                                      <p:cBhvr>
                                        <p:cTn id="193" dur="1" fill="hold">
                                          <p:stCondLst>
                                            <p:cond delay="0"/>
                                          </p:stCondLst>
                                        </p:cTn>
                                        <p:tgtEl>
                                          <p:spTgt spid="91"/>
                                        </p:tgtEl>
                                        <p:attrNameLst>
                                          <p:attrName>style.visibility</p:attrName>
                                        </p:attrNameLst>
                                      </p:cBhvr>
                                      <p:to>
                                        <p:strVal val="visible"/>
                                      </p:to>
                                    </p:set>
                                    <p:animEffect transition="in" filter="wheel(1)">
                                      <p:cBhvr>
                                        <p:cTn id="194" dur="1000"/>
                                        <p:tgtEl>
                                          <p:spTgt spid="91"/>
                                        </p:tgtEl>
                                      </p:cBhvr>
                                    </p:animEffect>
                                  </p:childTnLst>
                                </p:cTn>
                              </p:par>
                              <p:par>
                                <p:cTn id="195" presetID="10" presetClass="entr" presetSubtype="0" fill="hold" grpId="0" nodeType="withEffect">
                                  <p:stCondLst>
                                    <p:cond delay="600"/>
                                  </p:stCondLst>
                                  <p:childTnLst>
                                    <p:set>
                                      <p:cBhvr>
                                        <p:cTn id="196" dur="1" fill="hold">
                                          <p:stCondLst>
                                            <p:cond delay="0"/>
                                          </p:stCondLst>
                                        </p:cTn>
                                        <p:tgtEl>
                                          <p:spTgt spid="92"/>
                                        </p:tgtEl>
                                        <p:attrNameLst>
                                          <p:attrName>style.visibility</p:attrName>
                                        </p:attrNameLst>
                                      </p:cBhvr>
                                      <p:to>
                                        <p:strVal val="visible"/>
                                      </p:to>
                                    </p:set>
                                    <p:animEffect transition="in" filter="fade">
                                      <p:cBhvr>
                                        <p:cTn id="197" dur="1000"/>
                                        <p:tgtEl>
                                          <p:spTgt spid="92"/>
                                        </p:tgtEl>
                                      </p:cBhvr>
                                    </p:animEffect>
                                  </p:childTnLst>
                                </p:cTn>
                              </p:par>
                              <p:par>
                                <p:cTn id="198" presetID="21" presetClass="entr" presetSubtype="1" fill="hold" grpId="0" nodeType="withEffect">
                                  <p:stCondLst>
                                    <p:cond delay="600"/>
                                  </p:stCondLst>
                                  <p:childTnLst>
                                    <p:set>
                                      <p:cBhvr>
                                        <p:cTn id="199" dur="1" fill="hold">
                                          <p:stCondLst>
                                            <p:cond delay="0"/>
                                          </p:stCondLst>
                                        </p:cTn>
                                        <p:tgtEl>
                                          <p:spTgt spid="93"/>
                                        </p:tgtEl>
                                        <p:attrNameLst>
                                          <p:attrName>style.visibility</p:attrName>
                                        </p:attrNameLst>
                                      </p:cBhvr>
                                      <p:to>
                                        <p:strVal val="visible"/>
                                      </p:to>
                                    </p:set>
                                    <p:animEffect transition="in" filter="wheel(1)">
                                      <p:cBhvr>
                                        <p:cTn id="200" dur="1000"/>
                                        <p:tgtEl>
                                          <p:spTgt spid="93"/>
                                        </p:tgtEl>
                                      </p:cBhvr>
                                    </p:animEffect>
                                  </p:childTnLst>
                                </p:cTn>
                              </p:par>
                              <p:par>
                                <p:cTn id="201" presetID="10" presetClass="entr" presetSubtype="0" fill="hold" grpId="0" nodeType="withEffect">
                                  <p:stCondLst>
                                    <p:cond delay="700"/>
                                  </p:stCondLst>
                                  <p:childTnLst>
                                    <p:set>
                                      <p:cBhvr>
                                        <p:cTn id="202" dur="1" fill="hold">
                                          <p:stCondLst>
                                            <p:cond delay="0"/>
                                          </p:stCondLst>
                                        </p:cTn>
                                        <p:tgtEl>
                                          <p:spTgt spid="94"/>
                                        </p:tgtEl>
                                        <p:attrNameLst>
                                          <p:attrName>style.visibility</p:attrName>
                                        </p:attrNameLst>
                                      </p:cBhvr>
                                      <p:to>
                                        <p:strVal val="visible"/>
                                      </p:to>
                                    </p:set>
                                    <p:animEffect transition="in" filter="fade">
                                      <p:cBhvr>
                                        <p:cTn id="203" dur="1000"/>
                                        <p:tgtEl>
                                          <p:spTgt spid="94"/>
                                        </p:tgtEl>
                                      </p:cBhvr>
                                    </p:animEffect>
                                  </p:childTnLst>
                                </p:cTn>
                              </p:par>
                              <p:par>
                                <p:cTn id="204" presetID="21" presetClass="entr" presetSubtype="1" fill="hold" grpId="0" nodeType="withEffect">
                                  <p:stCondLst>
                                    <p:cond delay="700"/>
                                  </p:stCondLst>
                                  <p:childTnLst>
                                    <p:set>
                                      <p:cBhvr>
                                        <p:cTn id="205" dur="1" fill="hold">
                                          <p:stCondLst>
                                            <p:cond delay="0"/>
                                          </p:stCondLst>
                                        </p:cTn>
                                        <p:tgtEl>
                                          <p:spTgt spid="95"/>
                                        </p:tgtEl>
                                        <p:attrNameLst>
                                          <p:attrName>style.visibility</p:attrName>
                                        </p:attrNameLst>
                                      </p:cBhvr>
                                      <p:to>
                                        <p:strVal val="visible"/>
                                      </p:to>
                                    </p:set>
                                    <p:animEffect transition="in" filter="wheel(1)">
                                      <p:cBhvr>
                                        <p:cTn id="206" dur="1000"/>
                                        <p:tgtEl>
                                          <p:spTgt spid="95"/>
                                        </p:tgtEl>
                                      </p:cBhvr>
                                    </p:animEffect>
                                  </p:childTnLst>
                                </p:cTn>
                              </p:par>
                              <p:par>
                                <p:cTn id="207" presetID="10" presetClass="entr" presetSubtype="0" fill="hold" grpId="0" nodeType="withEffect">
                                  <p:stCondLst>
                                    <p:cond delay="800"/>
                                  </p:stCondLst>
                                  <p:childTnLst>
                                    <p:set>
                                      <p:cBhvr>
                                        <p:cTn id="208" dur="1" fill="hold">
                                          <p:stCondLst>
                                            <p:cond delay="0"/>
                                          </p:stCondLst>
                                        </p:cTn>
                                        <p:tgtEl>
                                          <p:spTgt spid="96"/>
                                        </p:tgtEl>
                                        <p:attrNameLst>
                                          <p:attrName>style.visibility</p:attrName>
                                        </p:attrNameLst>
                                      </p:cBhvr>
                                      <p:to>
                                        <p:strVal val="visible"/>
                                      </p:to>
                                    </p:set>
                                    <p:animEffect transition="in" filter="fade">
                                      <p:cBhvr>
                                        <p:cTn id="209" dur="1000"/>
                                        <p:tgtEl>
                                          <p:spTgt spid="96"/>
                                        </p:tgtEl>
                                      </p:cBhvr>
                                    </p:animEffect>
                                  </p:childTnLst>
                                </p:cTn>
                              </p:par>
                              <p:par>
                                <p:cTn id="210" presetID="21" presetClass="entr" presetSubtype="1" fill="hold" grpId="0" nodeType="withEffect">
                                  <p:stCondLst>
                                    <p:cond delay="800"/>
                                  </p:stCondLst>
                                  <p:childTnLst>
                                    <p:set>
                                      <p:cBhvr>
                                        <p:cTn id="211" dur="1" fill="hold">
                                          <p:stCondLst>
                                            <p:cond delay="0"/>
                                          </p:stCondLst>
                                        </p:cTn>
                                        <p:tgtEl>
                                          <p:spTgt spid="97"/>
                                        </p:tgtEl>
                                        <p:attrNameLst>
                                          <p:attrName>style.visibility</p:attrName>
                                        </p:attrNameLst>
                                      </p:cBhvr>
                                      <p:to>
                                        <p:strVal val="visible"/>
                                      </p:to>
                                    </p:set>
                                    <p:animEffect transition="in" filter="wheel(1)">
                                      <p:cBhvr>
                                        <p:cTn id="212" dur="1000"/>
                                        <p:tgtEl>
                                          <p:spTgt spid="97"/>
                                        </p:tgtEl>
                                      </p:cBhvr>
                                    </p:animEffect>
                                  </p:childTnLst>
                                </p:cTn>
                              </p:par>
                              <p:par>
                                <p:cTn id="213" presetID="10" presetClass="entr" presetSubtype="0" fill="hold" grpId="0" nodeType="withEffect">
                                  <p:stCondLst>
                                    <p:cond delay="900"/>
                                  </p:stCondLst>
                                  <p:childTnLst>
                                    <p:set>
                                      <p:cBhvr>
                                        <p:cTn id="214" dur="1" fill="hold">
                                          <p:stCondLst>
                                            <p:cond delay="0"/>
                                          </p:stCondLst>
                                        </p:cTn>
                                        <p:tgtEl>
                                          <p:spTgt spid="98"/>
                                        </p:tgtEl>
                                        <p:attrNameLst>
                                          <p:attrName>style.visibility</p:attrName>
                                        </p:attrNameLst>
                                      </p:cBhvr>
                                      <p:to>
                                        <p:strVal val="visible"/>
                                      </p:to>
                                    </p:set>
                                    <p:animEffect transition="in" filter="fade">
                                      <p:cBhvr>
                                        <p:cTn id="215" dur="1000"/>
                                        <p:tgtEl>
                                          <p:spTgt spid="98"/>
                                        </p:tgtEl>
                                      </p:cBhvr>
                                    </p:animEffect>
                                  </p:childTnLst>
                                </p:cTn>
                              </p:par>
                              <p:par>
                                <p:cTn id="216" presetID="21" presetClass="entr" presetSubtype="1" fill="hold" grpId="0" nodeType="withEffect">
                                  <p:stCondLst>
                                    <p:cond delay="900"/>
                                  </p:stCondLst>
                                  <p:childTnLst>
                                    <p:set>
                                      <p:cBhvr>
                                        <p:cTn id="217" dur="1" fill="hold">
                                          <p:stCondLst>
                                            <p:cond delay="0"/>
                                          </p:stCondLst>
                                        </p:cTn>
                                        <p:tgtEl>
                                          <p:spTgt spid="99"/>
                                        </p:tgtEl>
                                        <p:attrNameLst>
                                          <p:attrName>style.visibility</p:attrName>
                                        </p:attrNameLst>
                                      </p:cBhvr>
                                      <p:to>
                                        <p:strVal val="visible"/>
                                      </p:to>
                                    </p:set>
                                    <p:animEffect transition="in" filter="wheel(1)">
                                      <p:cBhvr>
                                        <p:cTn id="218" dur="1000"/>
                                        <p:tgtEl>
                                          <p:spTgt spid="99"/>
                                        </p:tgtEl>
                                      </p:cBhvr>
                                    </p:animEffect>
                                  </p:childTnLst>
                                </p:cTn>
                              </p:par>
                              <p:par>
                                <p:cTn id="219" presetID="10" presetClass="entr" presetSubtype="0" fill="hold" grpId="0" nodeType="withEffect">
                                  <p:stCondLst>
                                    <p:cond delay="1000"/>
                                  </p:stCondLst>
                                  <p:childTnLst>
                                    <p:set>
                                      <p:cBhvr>
                                        <p:cTn id="220" dur="1" fill="hold">
                                          <p:stCondLst>
                                            <p:cond delay="0"/>
                                          </p:stCondLst>
                                        </p:cTn>
                                        <p:tgtEl>
                                          <p:spTgt spid="100"/>
                                        </p:tgtEl>
                                        <p:attrNameLst>
                                          <p:attrName>style.visibility</p:attrName>
                                        </p:attrNameLst>
                                      </p:cBhvr>
                                      <p:to>
                                        <p:strVal val="visible"/>
                                      </p:to>
                                    </p:set>
                                    <p:animEffect transition="in" filter="fade">
                                      <p:cBhvr>
                                        <p:cTn id="221" dur="1000"/>
                                        <p:tgtEl>
                                          <p:spTgt spid="100"/>
                                        </p:tgtEl>
                                      </p:cBhvr>
                                    </p:animEffect>
                                  </p:childTnLst>
                                </p:cTn>
                              </p:par>
                              <p:par>
                                <p:cTn id="222" presetID="21" presetClass="entr" presetSubtype="1" fill="hold" grpId="0" nodeType="withEffect">
                                  <p:stCondLst>
                                    <p:cond delay="1000"/>
                                  </p:stCondLst>
                                  <p:childTnLst>
                                    <p:set>
                                      <p:cBhvr>
                                        <p:cTn id="223" dur="1" fill="hold">
                                          <p:stCondLst>
                                            <p:cond delay="0"/>
                                          </p:stCondLst>
                                        </p:cTn>
                                        <p:tgtEl>
                                          <p:spTgt spid="101"/>
                                        </p:tgtEl>
                                        <p:attrNameLst>
                                          <p:attrName>style.visibility</p:attrName>
                                        </p:attrNameLst>
                                      </p:cBhvr>
                                      <p:to>
                                        <p:strVal val="visible"/>
                                      </p:to>
                                    </p:set>
                                    <p:animEffect transition="in" filter="wheel(1)">
                                      <p:cBhvr>
                                        <p:cTn id="224" dur="1000"/>
                                        <p:tgtEl>
                                          <p:spTgt spid="101"/>
                                        </p:tgtEl>
                                      </p:cBhvr>
                                    </p:animEffect>
                                  </p:childTnLst>
                                </p:cTn>
                              </p:par>
                              <p:par>
                                <p:cTn id="225" presetID="10" presetClass="entr" presetSubtype="0" fill="hold" grpId="0" nodeType="withEffect">
                                  <p:stCondLst>
                                    <p:cond delay="110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childTnLst>
                                </p:cTn>
                              </p:par>
                              <p:par>
                                <p:cTn id="228" presetID="21" presetClass="entr" presetSubtype="1" fill="hold" grpId="0" nodeType="withEffect">
                                  <p:stCondLst>
                                    <p:cond delay="1100"/>
                                  </p:stCondLst>
                                  <p:childTnLst>
                                    <p:set>
                                      <p:cBhvr>
                                        <p:cTn id="229" dur="1" fill="hold">
                                          <p:stCondLst>
                                            <p:cond delay="0"/>
                                          </p:stCondLst>
                                        </p:cTn>
                                        <p:tgtEl>
                                          <p:spTgt spid="103"/>
                                        </p:tgtEl>
                                        <p:attrNameLst>
                                          <p:attrName>style.visibility</p:attrName>
                                        </p:attrNameLst>
                                      </p:cBhvr>
                                      <p:to>
                                        <p:strVal val="visible"/>
                                      </p:to>
                                    </p:set>
                                    <p:animEffect transition="in" filter="wheel(1)">
                                      <p:cBhvr>
                                        <p:cTn id="230" dur="1000"/>
                                        <p:tgtEl>
                                          <p:spTgt spid="103"/>
                                        </p:tgtEl>
                                      </p:cBhvr>
                                    </p:animEffect>
                                  </p:childTnLst>
                                </p:cTn>
                              </p:par>
                              <p:par>
                                <p:cTn id="231" presetID="10" presetClass="entr" presetSubtype="0" fill="hold" grpId="0" nodeType="withEffect">
                                  <p:stCondLst>
                                    <p:cond delay="1200"/>
                                  </p:stCondLst>
                                  <p:childTnLst>
                                    <p:set>
                                      <p:cBhvr>
                                        <p:cTn id="232" dur="1" fill="hold">
                                          <p:stCondLst>
                                            <p:cond delay="0"/>
                                          </p:stCondLst>
                                        </p:cTn>
                                        <p:tgtEl>
                                          <p:spTgt spid="104"/>
                                        </p:tgtEl>
                                        <p:attrNameLst>
                                          <p:attrName>style.visibility</p:attrName>
                                        </p:attrNameLst>
                                      </p:cBhvr>
                                      <p:to>
                                        <p:strVal val="visible"/>
                                      </p:to>
                                    </p:set>
                                    <p:animEffect transition="in" filter="fade">
                                      <p:cBhvr>
                                        <p:cTn id="233" dur="1000"/>
                                        <p:tgtEl>
                                          <p:spTgt spid="104"/>
                                        </p:tgtEl>
                                      </p:cBhvr>
                                    </p:animEffect>
                                  </p:childTnLst>
                                </p:cTn>
                              </p:par>
                              <p:par>
                                <p:cTn id="234" presetID="21" presetClass="entr" presetSubtype="1" fill="hold" grpId="0" nodeType="withEffect">
                                  <p:stCondLst>
                                    <p:cond delay="1200"/>
                                  </p:stCondLst>
                                  <p:childTnLst>
                                    <p:set>
                                      <p:cBhvr>
                                        <p:cTn id="235" dur="1" fill="hold">
                                          <p:stCondLst>
                                            <p:cond delay="0"/>
                                          </p:stCondLst>
                                        </p:cTn>
                                        <p:tgtEl>
                                          <p:spTgt spid="105"/>
                                        </p:tgtEl>
                                        <p:attrNameLst>
                                          <p:attrName>style.visibility</p:attrName>
                                        </p:attrNameLst>
                                      </p:cBhvr>
                                      <p:to>
                                        <p:strVal val="visible"/>
                                      </p:to>
                                    </p:set>
                                    <p:animEffect transition="in" filter="wheel(1)">
                                      <p:cBhvr>
                                        <p:cTn id="236" dur="1000"/>
                                        <p:tgtEl>
                                          <p:spTgt spid="105"/>
                                        </p:tgtEl>
                                      </p:cBhvr>
                                    </p:animEffect>
                                  </p:childTnLst>
                                </p:cTn>
                              </p:par>
                              <p:par>
                                <p:cTn id="237" presetID="10" presetClass="entr" presetSubtype="0" fill="hold" grpId="0" nodeType="withEffect">
                                  <p:stCondLst>
                                    <p:cond delay="1300"/>
                                  </p:stCondLst>
                                  <p:childTnLst>
                                    <p:set>
                                      <p:cBhvr>
                                        <p:cTn id="238" dur="1" fill="hold">
                                          <p:stCondLst>
                                            <p:cond delay="0"/>
                                          </p:stCondLst>
                                        </p:cTn>
                                        <p:tgtEl>
                                          <p:spTgt spid="106"/>
                                        </p:tgtEl>
                                        <p:attrNameLst>
                                          <p:attrName>style.visibility</p:attrName>
                                        </p:attrNameLst>
                                      </p:cBhvr>
                                      <p:to>
                                        <p:strVal val="visible"/>
                                      </p:to>
                                    </p:set>
                                    <p:animEffect transition="in" filter="fade">
                                      <p:cBhvr>
                                        <p:cTn id="239" dur="1000"/>
                                        <p:tgtEl>
                                          <p:spTgt spid="106"/>
                                        </p:tgtEl>
                                      </p:cBhvr>
                                    </p:animEffect>
                                  </p:childTnLst>
                                </p:cTn>
                              </p:par>
                              <p:par>
                                <p:cTn id="240" presetID="21" presetClass="entr" presetSubtype="1" fill="hold" grpId="0" nodeType="withEffect">
                                  <p:stCondLst>
                                    <p:cond delay="1300"/>
                                  </p:stCondLst>
                                  <p:childTnLst>
                                    <p:set>
                                      <p:cBhvr>
                                        <p:cTn id="241" dur="1" fill="hold">
                                          <p:stCondLst>
                                            <p:cond delay="0"/>
                                          </p:stCondLst>
                                        </p:cTn>
                                        <p:tgtEl>
                                          <p:spTgt spid="107"/>
                                        </p:tgtEl>
                                        <p:attrNameLst>
                                          <p:attrName>style.visibility</p:attrName>
                                        </p:attrNameLst>
                                      </p:cBhvr>
                                      <p:to>
                                        <p:strVal val="visible"/>
                                      </p:to>
                                    </p:set>
                                    <p:animEffect transition="in" filter="wheel(1)">
                                      <p:cBhvr>
                                        <p:cTn id="242" dur="1000"/>
                                        <p:tgtEl>
                                          <p:spTgt spid="107"/>
                                        </p:tgtEl>
                                      </p:cBhvr>
                                    </p:animEffect>
                                  </p:childTnLst>
                                </p:cTn>
                              </p:par>
                              <p:par>
                                <p:cTn id="243" presetID="10" presetClass="entr" presetSubtype="0" fill="hold" grpId="0" nodeType="withEffect">
                                  <p:stCondLst>
                                    <p:cond delay="1400"/>
                                  </p:stCondLst>
                                  <p:childTnLst>
                                    <p:set>
                                      <p:cBhvr>
                                        <p:cTn id="244" dur="1" fill="hold">
                                          <p:stCondLst>
                                            <p:cond delay="0"/>
                                          </p:stCondLst>
                                        </p:cTn>
                                        <p:tgtEl>
                                          <p:spTgt spid="108"/>
                                        </p:tgtEl>
                                        <p:attrNameLst>
                                          <p:attrName>style.visibility</p:attrName>
                                        </p:attrNameLst>
                                      </p:cBhvr>
                                      <p:to>
                                        <p:strVal val="visible"/>
                                      </p:to>
                                    </p:set>
                                    <p:animEffect transition="in" filter="fade">
                                      <p:cBhvr>
                                        <p:cTn id="245" dur="1000"/>
                                        <p:tgtEl>
                                          <p:spTgt spid="108"/>
                                        </p:tgtEl>
                                      </p:cBhvr>
                                    </p:animEffect>
                                  </p:childTnLst>
                                </p:cTn>
                              </p:par>
                              <p:par>
                                <p:cTn id="246" presetID="21" presetClass="entr" presetSubtype="1" fill="hold" grpId="0" nodeType="withEffect">
                                  <p:stCondLst>
                                    <p:cond delay="1400"/>
                                  </p:stCondLst>
                                  <p:childTnLst>
                                    <p:set>
                                      <p:cBhvr>
                                        <p:cTn id="247" dur="1" fill="hold">
                                          <p:stCondLst>
                                            <p:cond delay="0"/>
                                          </p:stCondLst>
                                        </p:cTn>
                                        <p:tgtEl>
                                          <p:spTgt spid="109"/>
                                        </p:tgtEl>
                                        <p:attrNameLst>
                                          <p:attrName>style.visibility</p:attrName>
                                        </p:attrNameLst>
                                      </p:cBhvr>
                                      <p:to>
                                        <p:strVal val="visible"/>
                                      </p:to>
                                    </p:set>
                                    <p:animEffect transition="in" filter="wheel(1)">
                                      <p:cBhvr>
                                        <p:cTn id="248" dur="1000"/>
                                        <p:tgtEl>
                                          <p:spTgt spid="109"/>
                                        </p:tgtEl>
                                      </p:cBhvr>
                                    </p:animEffect>
                                  </p:childTnLst>
                                </p:cTn>
                              </p:par>
                              <p:par>
                                <p:cTn id="249" presetID="10" presetClass="entr" presetSubtype="0" fill="hold" grpId="0" nodeType="withEffect">
                                  <p:stCondLst>
                                    <p:cond delay="1500"/>
                                  </p:stCondLst>
                                  <p:childTnLst>
                                    <p:set>
                                      <p:cBhvr>
                                        <p:cTn id="250" dur="1" fill="hold">
                                          <p:stCondLst>
                                            <p:cond delay="0"/>
                                          </p:stCondLst>
                                        </p:cTn>
                                        <p:tgtEl>
                                          <p:spTgt spid="110"/>
                                        </p:tgtEl>
                                        <p:attrNameLst>
                                          <p:attrName>style.visibility</p:attrName>
                                        </p:attrNameLst>
                                      </p:cBhvr>
                                      <p:to>
                                        <p:strVal val="visible"/>
                                      </p:to>
                                    </p:set>
                                    <p:animEffect transition="in" filter="fade">
                                      <p:cBhvr>
                                        <p:cTn id="251" dur="1000"/>
                                        <p:tgtEl>
                                          <p:spTgt spid="110"/>
                                        </p:tgtEl>
                                      </p:cBhvr>
                                    </p:animEffect>
                                  </p:childTnLst>
                                </p:cTn>
                              </p:par>
                              <p:par>
                                <p:cTn id="252" presetID="21" presetClass="entr" presetSubtype="1" fill="hold" grpId="0" nodeType="withEffect">
                                  <p:stCondLst>
                                    <p:cond delay="1500"/>
                                  </p:stCondLst>
                                  <p:childTnLst>
                                    <p:set>
                                      <p:cBhvr>
                                        <p:cTn id="253" dur="1" fill="hold">
                                          <p:stCondLst>
                                            <p:cond delay="0"/>
                                          </p:stCondLst>
                                        </p:cTn>
                                        <p:tgtEl>
                                          <p:spTgt spid="111"/>
                                        </p:tgtEl>
                                        <p:attrNameLst>
                                          <p:attrName>style.visibility</p:attrName>
                                        </p:attrNameLst>
                                      </p:cBhvr>
                                      <p:to>
                                        <p:strVal val="visible"/>
                                      </p:to>
                                    </p:set>
                                    <p:animEffect transition="in" filter="wheel(1)">
                                      <p:cBhvr>
                                        <p:cTn id="254" dur="1000"/>
                                        <p:tgtEl>
                                          <p:spTgt spid="111"/>
                                        </p:tgtEl>
                                      </p:cBhvr>
                                    </p:animEffect>
                                  </p:childTnLst>
                                </p:cTn>
                              </p:par>
                              <p:par>
                                <p:cTn id="255" presetID="10" presetClass="entr" presetSubtype="0" fill="hold" grpId="0" nodeType="withEffect">
                                  <p:stCondLst>
                                    <p:cond delay="1600"/>
                                  </p:stCondLst>
                                  <p:childTnLst>
                                    <p:set>
                                      <p:cBhvr>
                                        <p:cTn id="256" dur="1" fill="hold">
                                          <p:stCondLst>
                                            <p:cond delay="0"/>
                                          </p:stCondLst>
                                        </p:cTn>
                                        <p:tgtEl>
                                          <p:spTgt spid="112"/>
                                        </p:tgtEl>
                                        <p:attrNameLst>
                                          <p:attrName>style.visibility</p:attrName>
                                        </p:attrNameLst>
                                      </p:cBhvr>
                                      <p:to>
                                        <p:strVal val="visible"/>
                                      </p:to>
                                    </p:set>
                                    <p:animEffect transition="in" filter="fade">
                                      <p:cBhvr>
                                        <p:cTn id="257" dur="1000"/>
                                        <p:tgtEl>
                                          <p:spTgt spid="112"/>
                                        </p:tgtEl>
                                      </p:cBhvr>
                                    </p:animEffect>
                                  </p:childTnLst>
                                </p:cTn>
                              </p:par>
                              <p:par>
                                <p:cTn id="258" presetID="21" presetClass="entr" presetSubtype="1" fill="hold" grpId="0" nodeType="withEffect">
                                  <p:stCondLst>
                                    <p:cond delay="1600"/>
                                  </p:stCondLst>
                                  <p:childTnLst>
                                    <p:set>
                                      <p:cBhvr>
                                        <p:cTn id="259" dur="1" fill="hold">
                                          <p:stCondLst>
                                            <p:cond delay="0"/>
                                          </p:stCondLst>
                                        </p:cTn>
                                        <p:tgtEl>
                                          <p:spTgt spid="113"/>
                                        </p:tgtEl>
                                        <p:attrNameLst>
                                          <p:attrName>style.visibility</p:attrName>
                                        </p:attrNameLst>
                                      </p:cBhvr>
                                      <p:to>
                                        <p:strVal val="visible"/>
                                      </p:to>
                                    </p:set>
                                    <p:animEffect transition="in" filter="wheel(1)">
                                      <p:cBhvr>
                                        <p:cTn id="260" dur="1000"/>
                                        <p:tgtEl>
                                          <p:spTgt spid="113"/>
                                        </p:tgtEl>
                                      </p:cBhvr>
                                    </p:animEffect>
                                  </p:childTnLst>
                                </p:cTn>
                              </p:par>
                              <p:par>
                                <p:cTn id="261" presetID="10" presetClass="entr" presetSubtype="0" fill="hold" grpId="0" nodeType="withEffect">
                                  <p:stCondLst>
                                    <p:cond delay="1700"/>
                                  </p:stCondLst>
                                  <p:childTnLst>
                                    <p:set>
                                      <p:cBhvr>
                                        <p:cTn id="262" dur="1" fill="hold">
                                          <p:stCondLst>
                                            <p:cond delay="0"/>
                                          </p:stCondLst>
                                        </p:cTn>
                                        <p:tgtEl>
                                          <p:spTgt spid="114"/>
                                        </p:tgtEl>
                                        <p:attrNameLst>
                                          <p:attrName>style.visibility</p:attrName>
                                        </p:attrNameLst>
                                      </p:cBhvr>
                                      <p:to>
                                        <p:strVal val="visible"/>
                                      </p:to>
                                    </p:set>
                                    <p:animEffect transition="in" filter="fade">
                                      <p:cBhvr>
                                        <p:cTn id="263" dur="1000"/>
                                        <p:tgtEl>
                                          <p:spTgt spid="114"/>
                                        </p:tgtEl>
                                      </p:cBhvr>
                                    </p:animEffect>
                                  </p:childTnLst>
                                </p:cTn>
                              </p:par>
                              <p:par>
                                <p:cTn id="264" presetID="21" presetClass="entr" presetSubtype="1" fill="hold" grpId="0" nodeType="withEffect">
                                  <p:stCondLst>
                                    <p:cond delay="1700"/>
                                  </p:stCondLst>
                                  <p:childTnLst>
                                    <p:set>
                                      <p:cBhvr>
                                        <p:cTn id="265" dur="1" fill="hold">
                                          <p:stCondLst>
                                            <p:cond delay="0"/>
                                          </p:stCondLst>
                                        </p:cTn>
                                        <p:tgtEl>
                                          <p:spTgt spid="115"/>
                                        </p:tgtEl>
                                        <p:attrNameLst>
                                          <p:attrName>style.visibility</p:attrName>
                                        </p:attrNameLst>
                                      </p:cBhvr>
                                      <p:to>
                                        <p:strVal val="visible"/>
                                      </p:to>
                                    </p:set>
                                    <p:animEffect transition="in" filter="wheel(1)">
                                      <p:cBhvr>
                                        <p:cTn id="266" dur="1000"/>
                                        <p:tgtEl>
                                          <p:spTgt spid="115"/>
                                        </p:tgtEl>
                                      </p:cBhvr>
                                    </p:animEffect>
                                  </p:childTnLst>
                                </p:cTn>
                              </p:par>
                              <p:par>
                                <p:cTn id="267" presetID="10" presetClass="entr" presetSubtype="0" fill="hold" grpId="0" nodeType="withEffect">
                                  <p:stCondLst>
                                    <p:cond delay="1800"/>
                                  </p:stCondLst>
                                  <p:childTnLst>
                                    <p:set>
                                      <p:cBhvr>
                                        <p:cTn id="268" dur="1" fill="hold">
                                          <p:stCondLst>
                                            <p:cond delay="0"/>
                                          </p:stCondLst>
                                        </p:cTn>
                                        <p:tgtEl>
                                          <p:spTgt spid="116"/>
                                        </p:tgtEl>
                                        <p:attrNameLst>
                                          <p:attrName>style.visibility</p:attrName>
                                        </p:attrNameLst>
                                      </p:cBhvr>
                                      <p:to>
                                        <p:strVal val="visible"/>
                                      </p:to>
                                    </p:set>
                                    <p:animEffect transition="in" filter="fade">
                                      <p:cBhvr>
                                        <p:cTn id="269" dur="1000"/>
                                        <p:tgtEl>
                                          <p:spTgt spid="116"/>
                                        </p:tgtEl>
                                      </p:cBhvr>
                                    </p:animEffect>
                                  </p:childTnLst>
                                </p:cTn>
                              </p:par>
                              <p:par>
                                <p:cTn id="270" presetID="21" presetClass="entr" presetSubtype="1" fill="hold" grpId="0" nodeType="withEffect">
                                  <p:stCondLst>
                                    <p:cond delay="1800"/>
                                  </p:stCondLst>
                                  <p:childTnLst>
                                    <p:set>
                                      <p:cBhvr>
                                        <p:cTn id="271" dur="1" fill="hold">
                                          <p:stCondLst>
                                            <p:cond delay="0"/>
                                          </p:stCondLst>
                                        </p:cTn>
                                        <p:tgtEl>
                                          <p:spTgt spid="117"/>
                                        </p:tgtEl>
                                        <p:attrNameLst>
                                          <p:attrName>style.visibility</p:attrName>
                                        </p:attrNameLst>
                                      </p:cBhvr>
                                      <p:to>
                                        <p:strVal val="visible"/>
                                      </p:to>
                                    </p:set>
                                    <p:animEffect transition="in" filter="wheel(1)">
                                      <p:cBhvr>
                                        <p:cTn id="272" dur="1000"/>
                                        <p:tgtEl>
                                          <p:spTgt spid="117"/>
                                        </p:tgtEl>
                                      </p:cBhvr>
                                    </p:animEffect>
                                  </p:childTnLst>
                                </p:cTn>
                              </p:par>
                              <p:par>
                                <p:cTn id="273" presetID="10" presetClass="entr" presetSubtype="0" fill="hold" grpId="0" nodeType="withEffect">
                                  <p:stCondLst>
                                    <p:cond delay="1900"/>
                                  </p:stCondLst>
                                  <p:childTnLst>
                                    <p:set>
                                      <p:cBhvr>
                                        <p:cTn id="274" dur="1" fill="hold">
                                          <p:stCondLst>
                                            <p:cond delay="0"/>
                                          </p:stCondLst>
                                        </p:cTn>
                                        <p:tgtEl>
                                          <p:spTgt spid="118"/>
                                        </p:tgtEl>
                                        <p:attrNameLst>
                                          <p:attrName>style.visibility</p:attrName>
                                        </p:attrNameLst>
                                      </p:cBhvr>
                                      <p:to>
                                        <p:strVal val="visible"/>
                                      </p:to>
                                    </p:set>
                                    <p:animEffect transition="in" filter="fade">
                                      <p:cBhvr>
                                        <p:cTn id="275" dur="1000"/>
                                        <p:tgtEl>
                                          <p:spTgt spid="118"/>
                                        </p:tgtEl>
                                      </p:cBhvr>
                                    </p:animEffect>
                                  </p:childTnLst>
                                </p:cTn>
                              </p:par>
                              <p:par>
                                <p:cTn id="276" presetID="21" presetClass="entr" presetSubtype="1" fill="hold" grpId="0" nodeType="withEffect">
                                  <p:stCondLst>
                                    <p:cond delay="1900"/>
                                  </p:stCondLst>
                                  <p:childTnLst>
                                    <p:set>
                                      <p:cBhvr>
                                        <p:cTn id="277" dur="1" fill="hold">
                                          <p:stCondLst>
                                            <p:cond delay="0"/>
                                          </p:stCondLst>
                                        </p:cTn>
                                        <p:tgtEl>
                                          <p:spTgt spid="119"/>
                                        </p:tgtEl>
                                        <p:attrNameLst>
                                          <p:attrName>style.visibility</p:attrName>
                                        </p:attrNameLst>
                                      </p:cBhvr>
                                      <p:to>
                                        <p:strVal val="visible"/>
                                      </p:to>
                                    </p:set>
                                    <p:animEffect transition="in" filter="wheel(1)">
                                      <p:cBhvr>
                                        <p:cTn id="278" dur="1000"/>
                                        <p:tgtEl>
                                          <p:spTgt spid="119"/>
                                        </p:tgtEl>
                                      </p:cBhvr>
                                    </p:animEffect>
                                  </p:childTnLst>
                                </p:cTn>
                              </p:par>
                              <p:par>
                                <p:cTn id="279" presetID="10" presetClass="entr" presetSubtype="0" fill="hold" grpId="0" nodeType="withEffect">
                                  <p:stCondLst>
                                    <p:cond delay="2000"/>
                                  </p:stCondLst>
                                  <p:childTnLst>
                                    <p:set>
                                      <p:cBhvr>
                                        <p:cTn id="280" dur="1" fill="hold">
                                          <p:stCondLst>
                                            <p:cond delay="0"/>
                                          </p:stCondLst>
                                        </p:cTn>
                                        <p:tgtEl>
                                          <p:spTgt spid="120"/>
                                        </p:tgtEl>
                                        <p:attrNameLst>
                                          <p:attrName>style.visibility</p:attrName>
                                        </p:attrNameLst>
                                      </p:cBhvr>
                                      <p:to>
                                        <p:strVal val="visible"/>
                                      </p:to>
                                    </p:set>
                                    <p:animEffect transition="in" filter="fade">
                                      <p:cBhvr>
                                        <p:cTn id="281" dur="1000"/>
                                        <p:tgtEl>
                                          <p:spTgt spid="120"/>
                                        </p:tgtEl>
                                      </p:cBhvr>
                                    </p:animEffect>
                                  </p:childTnLst>
                                </p:cTn>
                              </p:par>
                              <p:par>
                                <p:cTn id="282" presetID="21" presetClass="entr" presetSubtype="1" fill="hold" grpId="0" nodeType="withEffect">
                                  <p:stCondLst>
                                    <p:cond delay="2000"/>
                                  </p:stCondLst>
                                  <p:childTnLst>
                                    <p:set>
                                      <p:cBhvr>
                                        <p:cTn id="283" dur="1" fill="hold">
                                          <p:stCondLst>
                                            <p:cond delay="0"/>
                                          </p:stCondLst>
                                        </p:cTn>
                                        <p:tgtEl>
                                          <p:spTgt spid="121"/>
                                        </p:tgtEl>
                                        <p:attrNameLst>
                                          <p:attrName>style.visibility</p:attrName>
                                        </p:attrNameLst>
                                      </p:cBhvr>
                                      <p:to>
                                        <p:strVal val="visible"/>
                                      </p:to>
                                    </p:set>
                                    <p:animEffect transition="in" filter="wheel(1)">
                                      <p:cBhvr>
                                        <p:cTn id="284" dur="1000"/>
                                        <p:tgtEl>
                                          <p:spTgt spid="121"/>
                                        </p:tgtEl>
                                      </p:cBhvr>
                                    </p:animEffect>
                                  </p:childTnLst>
                                </p:cTn>
                              </p:par>
                              <p:par>
                                <p:cTn id="285" presetID="10" presetClass="entr" presetSubtype="0" fill="hold" grpId="0" nodeType="withEffect">
                                  <p:stCondLst>
                                    <p:cond delay="2100"/>
                                  </p:stCondLst>
                                  <p:childTnLst>
                                    <p:set>
                                      <p:cBhvr>
                                        <p:cTn id="286" dur="1" fill="hold">
                                          <p:stCondLst>
                                            <p:cond delay="0"/>
                                          </p:stCondLst>
                                        </p:cTn>
                                        <p:tgtEl>
                                          <p:spTgt spid="122"/>
                                        </p:tgtEl>
                                        <p:attrNameLst>
                                          <p:attrName>style.visibility</p:attrName>
                                        </p:attrNameLst>
                                      </p:cBhvr>
                                      <p:to>
                                        <p:strVal val="visible"/>
                                      </p:to>
                                    </p:set>
                                    <p:animEffect transition="in" filter="fade">
                                      <p:cBhvr>
                                        <p:cTn id="287" dur="1000"/>
                                        <p:tgtEl>
                                          <p:spTgt spid="122"/>
                                        </p:tgtEl>
                                      </p:cBhvr>
                                    </p:animEffect>
                                  </p:childTnLst>
                                </p:cTn>
                              </p:par>
                              <p:par>
                                <p:cTn id="288" presetID="21" presetClass="entr" presetSubtype="1" fill="hold" grpId="0" nodeType="withEffect">
                                  <p:stCondLst>
                                    <p:cond delay="2100"/>
                                  </p:stCondLst>
                                  <p:childTnLst>
                                    <p:set>
                                      <p:cBhvr>
                                        <p:cTn id="289" dur="1" fill="hold">
                                          <p:stCondLst>
                                            <p:cond delay="0"/>
                                          </p:stCondLst>
                                        </p:cTn>
                                        <p:tgtEl>
                                          <p:spTgt spid="123"/>
                                        </p:tgtEl>
                                        <p:attrNameLst>
                                          <p:attrName>style.visibility</p:attrName>
                                        </p:attrNameLst>
                                      </p:cBhvr>
                                      <p:to>
                                        <p:strVal val="visible"/>
                                      </p:to>
                                    </p:set>
                                    <p:animEffect transition="in" filter="wheel(1)">
                                      <p:cBhvr>
                                        <p:cTn id="290" dur="1000"/>
                                        <p:tgtEl>
                                          <p:spTgt spid="123"/>
                                        </p:tgtEl>
                                      </p:cBhvr>
                                    </p:animEffect>
                                  </p:childTnLst>
                                </p:cTn>
                              </p:par>
                              <p:par>
                                <p:cTn id="291" presetID="10" presetClass="entr" presetSubtype="0" fill="hold" grpId="0" nodeType="withEffect">
                                  <p:stCondLst>
                                    <p:cond delay="2200"/>
                                  </p:stCondLst>
                                  <p:childTnLst>
                                    <p:set>
                                      <p:cBhvr>
                                        <p:cTn id="292" dur="1" fill="hold">
                                          <p:stCondLst>
                                            <p:cond delay="0"/>
                                          </p:stCondLst>
                                        </p:cTn>
                                        <p:tgtEl>
                                          <p:spTgt spid="124"/>
                                        </p:tgtEl>
                                        <p:attrNameLst>
                                          <p:attrName>style.visibility</p:attrName>
                                        </p:attrNameLst>
                                      </p:cBhvr>
                                      <p:to>
                                        <p:strVal val="visible"/>
                                      </p:to>
                                    </p:set>
                                    <p:animEffect transition="in" filter="fade">
                                      <p:cBhvr>
                                        <p:cTn id="293" dur="1000"/>
                                        <p:tgtEl>
                                          <p:spTgt spid="124"/>
                                        </p:tgtEl>
                                      </p:cBhvr>
                                    </p:animEffect>
                                  </p:childTnLst>
                                </p:cTn>
                              </p:par>
                              <p:par>
                                <p:cTn id="294" presetID="21" presetClass="entr" presetSubtype="1" fill="hold" grpId="0" nodeType="withEffect">
                                  <p:stCondLst>
                                    <p:cond delay="2200"/>
                                  </p:stCondLst>
                                  <p:childTnLst>
                                    <p:set>
                                      <p:cBhvr>
                                        <p:cTn id="295" dur="1" fill="hold">
                                          <p:stCondLst>
                                            <p:cond delay="0"/>
                                          </p:stCondLst>
                                        </p:cTn>
                                        <p:tgtEl>
                                          <p:spTgt spid="125"/>
                                        </p:tgtEl>
                                        <p:attrNameLst>
                                          <p:attrName>style.visibility</p:attrName>
                                        </p:attrNameLst>
                                      </p:cBhvr>
                                      <p:to>
                                        <p:strVal val="visible"/>
                                      </p:to>
                                    </p:set>
                                    <p:animEffect transition="in" filter="wheel(1)">
                                      <p:cBhvr>
                                        <p:cTn id="296" dur="1000"/>
                                        <p:tgtEl>
                                          <p:spTgt spid="125"/>
                                        </p:tgtEl>
                                      </p:cBhvr>
                                    </p:animEffect>
                                  </p:childTnLst>
                                </p:cTn>
                              </p:par>
                              <p:par>
                                <p:cTn id="297" presetID="10" presetClass="entr" presetSubtype="0" fill="hold" grpId="0" nodeType="withEffect">
                                  <p:stCondLst>
                                    <p:cond delay="2300"/>
                                  </p:stCondLst>
                                  <p:childTnLst>
                                    <p:set>
                                      <p:cBhvr>
                                        <p:cTn id="298" dur="1" fill="hold">
                                          <p:stCondLst>
                                            <p:cond delay="0"/>
                                          </p:stCondLst>
                                        </p:cTn>
                                        <p:tgtEl>
                                          <p:spTgt spid="126"/>
                                        </p:tgtEl>
                                        <p:attrNameLst>
                                          <p:attrName>style.visibility</p:attrName>
                                        </p:attrNameLst>
                                      </p:cBhvr>
                                      <p:to>
                                        <p:strVal val="visible"/>
                                      </p:to>
                                    </p:set>
                                    <p:animEffect transition="in" filter="fade">
                                      <p:cBhvr>
                                        <p:cTn id="299" dur="1000"/>
                                        <p:tgtEl>
                                          <p:spTgt spid="126"/>
                                        </p:tgtEl>
                                      </p:cBhvr>
                                    </p:animEffect>
                                  </p:childTnLst>
                                </p:cTn>
                              </p:par>
                              <p:par>
                                <p:cTn id="300" presetID="21" presetClass="entr" presetSubtype="1" fill="hold" grpId="0" nodeType="withEffect">
                                  <p:stCondLst>
                                    <p:cond delay="2300"/>
                                  </p:stCondLst>
                                  <p:childTnLst>
                                    <p:set>
                                      <p:cBhvr>
                                        <p:cTn id="301" dur="1" fill="hold">
                                          <p:stCondLst>
                                            <p:cond delay="0"/>
                                          </p:stCondLst>
                                        </p:cTn>
                                        <p:tgtEl>
                                          <p:spTgt spid="127"/>
                                        </p:tgtEl>
                                        <p:attrNameLst>
                                          <p:attrName>style.visibility</p:attrName>
                                        </p:attrNameLst>
                                      </p:cBhvr>
                                      <p:to>
                                        <p:strVal val="visible"/>
                                      </p:to>
                                    </p:set>
                                    <p:animEffect transition="in" filter="wheel(1)">
                                      <p:cBhvr>
                                        <p:cTn id="302" dur="1000"/>
                                        <p:tgtEl>
                                          <p:spTgt spid="127"/>
                                        </p:tgtEl>
                                      </p:cBhvr>
                                    </p:animEffect>
                                  </p:childTnLst>
                                </p:cTn>
                              </p:par>
                              <p:par>
                                <p:cTn id="303" presetID="10" presetClass="entr" presetSubtype="0" fill="hold" grpId="0" nodeType="withEffect">
                                  <p:stCondLst>
                                    <p:cond delay="2400"/>
                                  </p:stCondLst>
                                  <p:childTnLst>
                                    <p:set>
                                      <p:cBhvr>
                                        <p:cTn id="304" dur="1" fill="hold">
                                          <p:stCondLst>
                                            <p:cond delay="0"/>
                                          </p:stCondLst>
                                        </p:cTn>
                                        <p:tgtEl>
                                          <p:spTgt spid="128"/>
                                        </p:tgtEl>
                                        <p:attrNameLst>
                                          <p:attrName>style.visibility</p:attrName>
                                        </p:attrNameLst>
                                      </p:cBhvr>
                                      <p:to>
                                        <p:strVal val="visible"/>
                                      </p:to>
                                    </p:set>
                                    <p:animEffect transition="in" filter="fade">
                                      <p:cBhvr>
                                        <p:cTn id="305" dur="1000"/>
                                        <p:tgtEl>
                                          <p:spTgt spid="128"/>
                                        </p:tgtEl>
                                      </p:cBhvr>
                                    </p:animEffect>
                                  </p:childTnLst>
                                </p:cTn>
                              </p:par>
                              <p:par>
                                <p:cTn id="306" presetID="21" presetClass="entr" presetSubtype="1" fill="hold" grpId="0" nodeType="withEffect">
                                  <p:stCondLst>
                                    <p:cond delay="2400"/>
                                  </p:stCondLst>
                                  <p:childTnLst>
                                    <p:set>
                                      <p:cBhvr>
                                        <p:cTn id="307" dur="1" fill="hold">
                                          <p:stCondLst>
                                            <p:cond delay="0"/>
                                          </p:stCondLst>
                                        </p:cTn>
                                        <p:tgtEl>
                                          <p:spTgt spid="129"/>
                                        </p:tgtEl>
                                        <p:attrNameLst>
                                          <p:attrName>style.visibility</p:attrName>
                                        </p:attrNameLst>
                                      </p:cBhvr>
                                      <p:to>
                                        <p:strVal val="visible"/>
                                      </p:to>
                                    </p:set>
                                    <p:animEffect transition="in" filter="wheel(1)">
                                      <p:cBhvr>
                                        <p:cTn id="308" dur="1000"/>
                                        <p:tgtEl>
                                          <p:spTgt spid="129"/>
                                        </p:tgtEl>
                                      </p:cBhvr>
                                    </p:animEffect>
                                  </p:childTnLst>
                                </p:cTn>
                              </p:par>
                              <p:par>
                                <p:cTn id="309" presetID="10" presetClass="entr" presetSubtype="0" fill="hold" grpId="0" nodeType="withEffect">
                                  <p:stCondLst>
                                    <p:cond delay="2500"/>
                                  </p:stCondLst>
                                  <p:childTnLst>
                                    <p:set>
                                      <p:cBhvr>
                                        <p:cTn id="310" dur="1" fill="hold">
                                          <p:stCondLst>
                                            <p:cond delay="0"/>
                                          </p:stCondLst>
                                        </p:cTn>
                                        <p:tgtEl>
                                          <p:spTgt spid="130"/>
                                        </p:tgtEl>
                                        <p:attrNameLst>
                                          <p:attrName>style.visibility</p:attrName>
                                        </p:attrNameLst>
                                      </p:cBhvr>
                                      <p:to>
                                        <p:strVal val="visible"/>
                                      </p:to>
                                    </p:set>
                                    <p:animEffect transition="in" filter="fade">
                                      <p:cBhvr>
                                        <p:cTn id="311" dur="1000"/>
                                        <p:tgtEl>
                                          <p:spTgt spid="130"/>
                                        </p:tgtEl>
                                      </p:cBhvr>
                                    </p:animEffect>
                                  </p:childTnLst>
                                </p:cTn>
                              </p:par>
                              <p:par>
                                <p:cTn id="312" presetID="21" presetClass="entr" presetSubtype="1" fill="hold" grpId="0" nodeType="withEffect">
                                  <p:stCondLst>
                                    <p:cond delay="2500"/>
                                  </p:stCondLst>
                                  <p:childTnLst>
                                    <p:set>
                                      <p:cBhvr>
                                        <p:cTn id="313" dur="1" fill="hold">
                                          <p:stCondLst>
                                            <p:cond delay="0"/>
                                          </p:stCondLst>
                                        </p:cTn>
                                        <p:tgtEl>
                                          <p:spTgt spid="131"/>
                                        </p:tgtEl>
                                        <p:attrNameLst>
                                          <p:attrName>style.visibility</p:attrName>
                                        </p:attrNameLst>
                                      </p:cBhvr>
                                      <p:to>
                                        <p:strVal val="visible"/>
                                      </p:to>
                                    </p:set>
                                    <p:animEffect transition="in" filter="wheel(1)">
                                      <p:cBhvr>
                                        <p:cTn id="314"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5" grpId="0"/>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80" grpId="0" animBg="1"/>
      <p:bldP spid="81" grpId="0" animBg="1"/>
      <p:bldP spid="82" grpId="0"/>
      <p:bldGraphic spid="83" grpId="0">
        <p:bldAsOne/>
      </p:bldGraphic>
      <p:bldP spid="84" grpId="0"/>
      <p:bldGraphic spid="85" grpId="0">
        <p:bldAsOne/>
      </p:bldGraphic>
      <p:bldP spid="86" grpId="0"/>
      <p:bldGraphic spid="87" grpId="0">
        <p:bldAsOne/>
      </p:bldGraphic>
      <p:bldP spid="88" grpId="0"/>
      <p:bldGraphic spid="89" grpId="0">
        <p:bldAsOne/>
      </p:bldGraphic>
      <p:bldP spid="90" grpId="0"/>
      <p:bldGraphic spid="91" grpId="0">
        <p:bldAsOne/>
      </p:bldGraphic>
      <p:bldP spid="92" grpId="0"/>
      <p:bldGraphic spid="93" grpId="0">
        <p:bldAsOne/>
      </p:bldGraphic>
      <p:bldP spid="94" grpId="0"/>
      <p:bldGraphic spid="95" grpId="0">
        <p:bldAsOne/>
      </p:bldGraphic>
      <p:bldP spid="96" grpId="0"/>
      <p:bldGraphic spid="97" grpId="0">
        <p:bldAsOne/>
      </p:bldGraphic>
      <p:bldP spid="98" grpId="0"/>
      <p:bldGraphic spid="99" grpId="0">
        <p:bldAsOne/>
      </p:bldGraphic>
      <p:bldP spid="100" grpId="0"/>
      <p:bldGraphic spid="101" grpId="0">
        <p:bldAsOne/>
      </p:bldGraphic>
      <p:bldP spid="102" grpId="0"/>
      <p:bldGraphic spid="103" grpId="0">
        <p:bldAsOne/>
      </p:bldGraphic>
      <p:bldP spid="104" grpId="0"/>
      <p:bldGraphic spid="105" grpId="0">
        <p:bldAsOne/>
      </p:bldGraphic>
      <p:bldP spid="106" grpId="0"/>
      <p:bldGraphic spid="107" grpId="0">
        <p:bldAsOne/>
      </p:bldGraphic>
      <p:bldP spid="108" grpId="0"/>
      <p:bldGraphic spid="109" grpId="0">
        <p:bldAsOne/>
      </p:bldGraphic>
      <p:bldP spid="110" grpId="0"/>
      <p:bldGraphic spid="111" grpId="0">
        <p:bldAsOne/>
      </p:bldGraphic>
      <p:bldP spid="112" grpId="0"/>
      <p:bldGraphic spid="113" grpId="0">
        <p:bldAsOne/>
      </p:bldGraphic>
      <p:bldP spid="114" grpId="0"/>
      <p:bldGraphic spid="115" grpId="0">
        <p:bldAsOne/>
      </p:bldGraphic>
      <p:bldP spid="116" grpId="0"/>
      <p:bldGraphic spid="117" grpId="0">
        <p:bldAsOne/>
      </p:bldGraphic>
      <p:bldP spid="118" grpId="0"/>
      <p:bldGraphic spid="119" grpId="0">
        <p:bldAsOne/>
      </p:bldGraphic>
      <p:bldP spid="120" grpId="0"/>
      <p:bldGraphic spid="121" grpId="0">
        <p:bldAsOne/>
      </p:bldGraphic>
      <p:bldP spid="122" grpId="0"/>
      <p:bldGraphic spid="123" grpId="0">
        <p:bldAsOne/>
      </p:bldGraphic>
      <p:bldP spid="124" grpId="0"/>
      <p:bldGraphic spid="125" grpId="0">
        <p:bldAsOne/>
      </p:bldGraphic>
      <p:bldP spid="126" grpId="0"/>
      <p:bldGraphic spid="127" grpId="0">
        <p:bldAsOne/>
      </p:bldGraphic>
      <p:bldP spid="128" grpId="0"/>
      <p:bldGraphic spid="129"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rostokąt 1">
            <a:extLst>
              <a:ext uri="{FF2B5EF4-FFF2-40B4-BE49-F238E27FC236}">
                <a16:creationId xmlns:a16="http://schemas.microsoft.com/office/drawing/2014/main" id="{6E47F662-ADC8-8036-B88D-54DDA7E4F170}"/>
              </a:ext>
            </a:extLst>
          </p:cNvPr>
          <p:cNvSpPr/>
          <p:nvPr/>
        </p:nvSpPr>
        <p:spPr>
          <a:xfrm>
            <a:off x="359644" y="288004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3600" dirty="0">
                <a:solidFill>
                  <a:schemeClr val="bg1"/>
                </a:solidFill>
                <a:latin typeface="Arial Black" panose="020B0A04020102020204" pitchFamily="34" charset="0"/>
              </a:rPr>
              <a:t>Jak się rozliczamy z operatorami?</a:t>
            </a:r>
          </a:p>
        </p:txBody>
      </p:sp>
      <p:grpSp>
        <p:nvGrpSpPr>
          <p:cNvPr id="17" name="Grupa 16">
            <a:extLst>
              <a:ext uri="{FF2B5EF4-FFF2-40B4-BE49-F238E27FC236}">
                <a16:creationId xmlns:a16="http://schemas.microsoft.com/office/drawing/2014/main" id="{BC09B087-F3DB-CF87-78CC-31D2866D84ED}"/>
              </a:ext>
            </a:extLst>
          </p:cNvPr>
          <p:cNvGrpSpPr/>
          <p:nvPr/>
        </p:nvGrpSpPr>
        <p:grpSpPr>
          <a:xfrm>
            <a:off x="396" y="6493816"/>
            <a:ext cx="11520488" cy="5400675"/>
            <a:chOff x="396" y="6493816"/>
            <a:chExt cx="11520488" cy="5400675"/>
          </a:xfrm>
        </p:grpSpPr>
        <p:sp>
          <p:nvSpPr>
            <p:cNvPr id="4" name="Prostokąt 3">
              <a:extLst>
                <a:ext uri="{FF2B5EF4-FFF2-40B4-BE49-F238E27FC236}">
                  <a16:creationId xmlns:a16="http://schemas.microsoft.com/office/drawing/2014/main" id="{738B10B5-A859-2E1A-2D7F-FE6C7E025090}"/>
                </a:ext>
              </a:extLst>
            </p:cNvPr>
            <p:cNvSpPr/>
            <p:nvPr/>
          </p:nvSpPr>
          <p:spPr>
            <a:xfrm>
              <a:off x="396" y="6493816"/>
              <a:ext cx="11520488" cy="5400675"/>
            </a:xfrm>
            <a:prstGeom prst="rect">
              <a:avLst/>
            </a:prstGeom>
            <a:solidFill>
              <a:srgbClr val="FFC837"/>
            </a:solidFill>
            <a:ln>
              <a:noFill/>
            </a:ln>
          </p:spPr>
          <p:style>
            <a:lnRef idx="2">
              <a:schemeClr val="accent1">
                <a:shade val="15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lang="pl-PL" sz="3600" dirty="0">
                <a:solidFill>
                  <a:schemeClr val="tx1"/>
                </a:solidFill>
                <a:latin typeface="Engram Warsaw Black" pitchFamily="2" charset="-18"/>
              </a:endParaRPr>
            </a:p>
          </p:txBody>
        </p:sp>
        <p:sp>
          <p:nvSpPr>
            <p:cNvPr id="3" name="Prostokąt 2">
              <a:extLst>
                <a:ext uri="{FF2B5EF4-FFF2-40B4-BE49-F238E27FC236}">
                  <a16:creationId xmlns:a16="http://schemas.microsoft.com/office/drawing/2014/main" id="{A0341A29-85C5-9B5E-1B7D-AF3FBE7D8945}"/>
                </a:ext>
              </a:extLst>
            </p:cNvPr>
            <p:cNvSpPr/>
            <p:nvPr/>
          </p:nvSpPr>
          <p:spPr>
            <a:xfrm>
              <a:off x="359644" y="6854904"/>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800" dirty="0">
                  <a:solidFill>
                    <a:schemeClr val="tx1"/>
                  </a:solidFill>
                  <a:latin typeface="Arial Black" panose="020B0A04020102020204" pitchFamily="34" charset="0"/>
                </a:rPr>
                <a:t>Co to jest wozokilometr?</a:t>
              </a:r>
            </a:p>
          </p:txBody>
        </p:sp>
      </p:grpSp>
      <p:pic>
        <p:nvPicPr>
          <p:cNvPr id="15" name="Obraz 14">
            <a:extLst>
              <a:ext uri="{FF2B5EF4-FFF2-40B4-BE49-F238E27FC236}">
                <a16:creationId xmlns:a16="http://schemas.microsoft.com/office/drawing/2014/main" id="{B8990816-D70C-9266-B45A-EA007696F3F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719684" y="3492115"/>
            <a:ext cx="1440000" cy="1440000"/>
          </a:xfrm>
          <a:prstGeom prst="rect">
            <a:avLst/>
          </a:prstGeom>
        </p:spPr>
      </p:pic>
      <p:pic>
        <p:nvPicPr>
          <p:cNvPr id="12" name="Obraz 11">
            <a:extLst>
              <a:ext uri="{FF2B5EF4-FFF2-40B4-BE49-F238E27FC236}">
                <a16:creationId xmlns:a16="http://schemas.microsoft.com/office/drawing/2014/main" id="{34B299A1-B68B-1779-A79D-5983DF17ADB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719844" y="3492115"/>
            <a:ext cx="1440000" cy="1440000"/>
          </a:xfrm>
          <a:prstGeom prst="rect">
            <a:avLst/>
          </a:prstGeom>
        </p:spPr>
      </p:pic>
      <p:grpSp>
        <p:nvGrpSpPr>
          <p:cNvPr id="16" name="Grupa 15">
            <a:extLst>
              <a:ext uri="{FF2B5EF4-FFF2-40B4-BE49-F238E27FC236}">
                <a16:creationId xmlns:a16="http://schemas.microsoft.com/office/drawing/2014/main" id="{7344AC96-A90B-28A0-A658-219FF2135CEC}"/>
              </a:ext>
            </a:extLst>
          </p:cNvPr>
          <p:cNvGrpSpPr/>
          <p:nvPr/>
        </p:nvGrpSpPr>
        <p:grpSpPr>
          <a:xfrm>
            <a:off x="719139" y="3232876"/>
            <a:ext cx="10082211" cy="1800225"/>
            <a:chOff x="719139" y="8654404"/>
            <a:chExt cx="10082211" cy="1800225"/>
          </a:xfrm>
        </p:grpSpPr>
        <p:cxnSp>
          <p:nvCxnSpPr>
            <p:cNvPr id="9" name="Łącznik prosty 8">
              <a:extLst>
                <a:ext uri="{FF2B5EF4-FFF2-40B4-BE49-F238E27FC236}">
                  <a16:creationId xmlns:a16="http://schemas.microsoft.com/office/drawing/2014/main" id="{92359796-EEC6-6924-018F-31B859E5E2D7}"/>
                </a:ext>
              </a:extLst>
            </p:cNvPr>
            <p:cNvCxnSpPr>
              <a:cxnSpLocks/>
            </p:cNvCxnSpPr>
            <p:nvPr/>
          </p:nvCxnSpPr>
          <p:spPr>
            <a:xfrm>
              <a:off x="2159764" y="10094563"/>
              <a:ext cx="7200960" cy="0"/>
            </a:xfrm>
            <a:prstGeom prst="line">
              <a:avLst/>
            </a:prstGeom>
            <a:ln w="57150" cap="rnd">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 name="Prostokąt 9">
              <a:extLst>
                <a:ext uri="{FF2B5EF4-FFF2-40B4-BE49-F238E27FC236}">
                  <a16:creationId xmlns:a16="http://schemas.microsoft.com/office/drawing/2014/main" id="{62D4B315-34ED-D5A8-413F-48EA5C8D1DF8}"/>
                </a:ext>
              </a:extLst>
            </p:cNvPr>
            <p:cNvSpPr/>
            <p:nvPr/>
          </p:nvSpPr>
          <p:spPr>
            <a:xfrm>
              <a:off x="719139" y="8654404"/>
              <a:ext cx="1441450" cy="1800225"/>
            </a:xfrm>
            <a:prstGeom prst="rect">
              <a:avLst/>
            </a:prstGeom>
            <a:solidFill>
              <a:srgbClr val="FFC83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 name="Prostokąt 10">
              <a:extLst>
                <a:ext uri="{FF2B5EF4-FFF2-40B4-BE49-F238E27FC236}">
                  <a16:creationId xmlns:a16="http://schemas.microsoft.com/office/drawing/2014/main" id="{303AC6CA-E787-FBD0-6AC4-BF3737D15746}"/>
                </a:ext>
              </a:extLst>
            </p:cNvPr>
            <p:cNvSpPr/>
            <p:nvPr/>
          </p:nvSpPr>
          <p:spPr>
            <a:xfrm>
              <a:off x="9359900" y="8654404"/>
              <a:ext cx="1441450" cy="1800225"/>
            </a:xfrm>
            <a:prstGeom prst="rect">
              <a:avLst/>
            </a:prstGeom>
            <a:solidFill>
              <a:srgbClr val="FFC83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6" name="Obraz 5" descr="Obraz zawierający krąg, Grafika, Wielobarwność, kreskówka&#10;&#10;Opis wygenerowany automatycznie">
              <a:extLst>
                <a:ext uri="{FF2B5EF4-FFF2-40B4-BE49-F238E27FC236}">
                  <a16:creationId xmlns:a16="http://schemas.microsoft.com/office/drawing/2014/main" id="{B83A463A-23E7-4CF3-212B-0119F86539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640724" y="8762575"/>
              <a:ext cx="1440000" cy="1440000"/>
            </a:xfrm>
            <a:prstGeom prst="rect">
              <a:avLst/>
            </a:prstGeom>
            <a:noFill/>
          </p:spPr>
        </p:pic>
        <p:pic>
          <p:nvPicPr>
            <p:cNvPr id="7" name="Obraz 6" descr="Obraz zawierający krąg, Grafika, Wielobarwność, kreskówka&#10;&#10;Opis wygenerowany automatycznie">
              <a:extLst>
                <a:ext uri="{FF2B5EF4-FFF2-40B4-BE49-F238E27FC236}">
                  <a16:creationId xmlns:a16="http://schemas.microsoft.com/office/drawing/2014/main" id="{F79C2A76-6D4D-E402-16F2-379B814CDF4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39764" y="8762575"/>
              <a:ext cx="1440000" cy="1440000"/>
            </a:xfrm>
            <a:prstGeom prst="rect">
              <a:avLst/>
            </a:prstGeom>
            <a:noFill/>
          </p:spPr>
        </p:pic>
      </p:grpSp>
    </p:spTree>
    <p:extLst>
      <p:ext uri="{BB962C8B-B14F-4D97-AF65-F5344CB8AC3E}">
        <p14:creationId xmlns:p14="http://schemas.microsoft.com/office/powerpoint/2010/main" val="190905720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4" presetClass="path" presetSubtype="0" accel="50000" decel="50000" fill="hold" grpId="0" nodeType="clickEffect">
                                  <p:stCondLst>
                                    <p:cond delay="0"/>
                                  </p:stCondLst>
                                  <p:childTnLst>
                                    <p:animMotion origin="layout" path="M -1.10101E-6 0 L -1.10101E-6 -0.38902 " pathEditMode="relative" rAng="0" ptsTypes="AA">
                                      <p:cBhvr>
                                        <p:cTn id="6" dur="2000" fill="hold"/>
                                        <p:tgtEl>
                                          <p:spTgt spid="2"/>
                                        </p:tgtEl>
                                        <p:attrNameLst>
                                          <p:attrName>ppt_x</p:attrName>
                                          <p:attrName>ppt_y</p:attrName>
                                        </p:attrNameLst>
                                      </p:cBhvr>
                                      <p:rCtr x="0" y="-19451"/>
                                    </p:animMotion>
                                  </p:childTnLst>
                                </p:cTn>
                              </p:par>
                              <p:par>
                                <p:cTn id="7" presetID="64" presetClass="path" presetSubtype="0" accel="50000" decel="50000" fill="hold" nodeType="withEffect">
                                  <p:stCondLst>
                                    <p:cond delay="0"/>
                                  </p:stCondLst>
                                  <p:childTnLst>
                                    <p:animMotion origin="layout" path="M -1.10101E-6 -2.29789E-6 L -1.10101E-6 -0.83562 " pathEditMode="relative" rAng="0" ptsTypes="AA">
                                      <p:cBhvr>
                                        <p:cTn id="8" dur="2000" fill="hold"/>
                                        <p:tgtEl>
                                          <p:spTgt spid="17"/>
                                        </p:tgtEl>
                                        <p:attrNameLst>
                                          <p:attrName>ppt_x</p:attrName>
                                          <p:attrName>ppt_y</p:attrName>
                                        </p:attrNameLst>
                                      </p:cBhvr>
                                      <p:rCtr x="0" y="-41793"/>
                                    </p:animMotion>
                                  </p:childTnLst>
                                </p:cTn>
                              </p:par>
                            </p:childTnLst>
                          </p:cTn>
                        </p:par>
                        <p:par>
                          <p:cTn id="9" fill="hold">
                            <p:stCondLst>
                              <p:cond delay="2000"/>
                            </p:stCondLst>
                            <p:childTnLst>
                              <p:par>
                                <p:cTn id="10" presetID="22" presetClass="entr" presetSubtype="8"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2000"/>
                                        <p:tgtEl>
                                          <p:spTgt spid="16"/>
                                        </p:tgtEl>
                                      </p:cBhvr>
                                    </p:animEffect>
                                  </p:childTnLst>
                                </p:cTn>
                              </p:par>
                            </p:childTnLst>
                          </p:cTn>
                        </p:par>
                        <p:par>
                          <p:cTn id="13" fill="hold">
                            <p:stCondLst>
                              <p:cond delay="4000"/>
                            </p:stCondLst>
                            <p:childTnLst>
                              <p:par>
                                <p:cTn id="14" presetID="1" presetClass="entr" presetSubtype="0" fill="hold" nodeType="afterEffect">
                                  <p:stCondLst>
                                    <p:cond delay="0"/>
                                  </p:stCondLst>
                                  <p:childTnLst>
                                    <p:set>
                                      <p:cBhvr>
                                        <p:cTn id="15" dur="1" fill="hold">
                                          <p:stCondLst>
                                            <p:cond delay="9"/>
                                          </p:stCondLst>
                                        </p:cTn>
                                        <p:tgtEl>
                                          <p:spTgt spid="12"/>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9"/>
                                          </p:stCondLst>
                                        </p:cTn>
                                        <p:tgtEl>
                                          <p:spTgt spid="15"/>
                                        </p:tgtEl>
                                        <p:attrNameLst>
                                          <p:attrName>style.visibility</p:attrName>
                                        </p:attrNameLst>
                                      </p:cBhvr>
                                      <p:to>
                                        <p:strVal val="visible"/>
                                      </p:to>
                                    </p:set>
                                  </p:childTnLst>
                                </p:cTn>
                              </p:par>
                              <p:par>
                                <p:cTn id="18" presetID="63" presetClass="path" presetSubtype="0" repeatCount="indefinite" accel="50000" decel="50000" fill="hold" nodeType="withEffect">
                                  <p:stCondLst>
                                    <p:cond delay="0"/>
                                  </p:stCondLst>
                                  <p:childTnLst>
                                    <p:animMotion origin="layout" path="M -2.77525E-6 3.49339E-6 L 0.75004 3.49339E-6 " pathEditMode="relative" rAng="0" ptsTypes="AA">
                                      <p:cBhvr>
                                        <p:cTn id="19" dur="4000" fill="hold"/>
                                        <p:tgtEl>
                                          <p:spTgt spid="12"/>
                                        </p:tgtEl>
                                        <p:attrNameLst>
                                          <p:attrName>ppt_x</p:attrName>
                                          <p:attrName>ppt_y</p:attrName>
                                        </p:attrNameLst>
                                      </p:cBhvr>
                                      <p:rCtr x="37495" y="0"/>
                                    </p:animMotion>
                                  </p:childTnLst>
                                </p:cTn>
                              </p:par>
                              <p:par>
                                <p:cTn id="20" presetID="63" presetClass="path" presetSubtype="0" repeatCount="indefinite" accel="50000" decel="50000" fill="hold" nodeType="withEffect">
                                  <p:stCondLst>
                                    <p:cond delay="2000"/>
                                  </p:stCondLst>
                                  <p:childTnLst>
                                    <p:animMotion origin="layout" path="M -4.97726E-6 3.49339E-6 L 0.75004 3.49339E-6 " pathEditMode="relative" rAng="0" ptsTypes="AA">
                                      <p:cBhvr>
                                        <p:cTn id="21" dur="4000" fill="hold"/>
                                        <p:tgtEl>
                                          <p:spTgt spid="15"/>
                                        </p:tgtEl>
                                        <p:attrNameLst>
                                          <p:attrName>ppt_x</p:attrName>
                                          <p:attrName>ppt_y</p:attrName>
                                        </p:attrNameLst>
                                      </p:cBhvr>
                                      <p:rCtr x="37495"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C837"/>
        </a:solidFill>
        <a:effectLst/>
      </p:bgPr>
    </p:bg>
    <p:spTree>
      <p:nvGrpSpPr>
        <p:cNvPr id="1" name="">
          <a:extLst>
            <a:ext uri="{FF2B5EF4-FFF2-40B4-BE49-F238E27FC236}">
              <a16:creationId xmlns:a16="http://schemas.microsoft.com/office/drawing/2014/main" id="{BAA408C5-09DF-86BF-5EFA-DCBBF195AD55}"/>
            </a:ext>
          </a:extLst>
        </p:cNvPr>
        <p:cNvGrpSpPr/>
        <p:nvPr/>
      </p:nvGrpSpPr>
      <p:grpSpPr>
        <a:xfrm>
          <a:off x="0" y="0"/>
          <a:ext cx="0" cy="0"/>
          <a:chOff x="0" y="0"/>
          <a:chExt cx="0" cy="0"/>
        </a:xfrm>
      </p:grpSpPr>
      <p:sp>
        <p:nvSpPr>
          <p:cNvPr id="2" name="Prostokąt 1">
            <a:extLst>
              <a:ext uri="{FF2B5EF4-FFF2-40B4-BE49-F238E27FC236}">
                <a16:creationId xmlns:a16="http://schemas.microsoft.com/office/drawing/2014/main" id="{A0D54E48-27FB-0CA3-A187-39D815D1B333}"/>
              </a:ext>
            </a:extLst>
          </p:cNvPr>
          <p:cNvSpPr/>
          <p:nvPr/>
        </p:nvSpPr>
        <p:spPr>
          <a:xfrm>
            <a:off x="360586" y="359445"/>
            <a:ext cx="719138" cy="7200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nchorCtr="0"/>
          <a:lstStyle/>
          <a:p>
            <a:r>
              <a:rPr lang="pl-PL" sz="2400" dirty="0">
                <a:solidFill>
                  <a:schemeClr val="tx1"/>
                </a:solidFill>
                <a:latin typeface="Arial Black" panose="020B0A04020102020204" pitchFamily="34" charset="0"/>
              </a:rPr>
              <a:t>liczba wozokilometrów realizowanych przez operatorów:</a:t>
            </a:r>
            <a:endParaRPr lang="pl-PL" sz="1600" dirty="0">
              <a:solidFill>
                <a:schemeClr val="bg1"/>
              </a:solidFill>
              <a:latin typeface="Arial Black" panose="020B0A04020102020204" pitchFamily="34" charset="0"/>
            </a:endParaRPr>
          </a:p>
          <a:p>
            <a:r>
              <a:rPr lang="pl-PL" sz="1600" dirty="0">
                <a:solidFill>
                  <a:srgbClr val="82AFFA"/>
                </a:solidFill>
                <a:latin typeface="Arial Black" panose="020B0A04020102020204" pitchFamily="34" charset="0"/>
              </a:rPr>
              <a:t>autobusy MZA</a:t>
            </a:r>
            <a:r>
              <a:rPr lang="pl-PL" sz="1600" dirty="0">
                <a:solidFill>
                  <a:schemeClr val="tx1"/>
                </a:solidFill>
                <a:latin typeface="Arial Black" panose="020B0A04020102020204" pitchFamily="34" charset="0"/>
              </a:rPr>
              <a:t>, </a:t>
            </a:r>
            <a:r>
              <a:rPr lang="pl-PL" sz="1600" dirty="0">
                <a:solidFill>
                  <a:srgbClr val="006EDC"/>
                </a:solidFill>
                <a:latin typeface="Arial Black" panose="020B0A04020102020204" pitchFamily="34" charset="0"/>
              </a:rPr>
              <a:t>operatorów prywatnych</a:t>
            </a:r>
            <a:r>
              <a:rPr lang="pl-PL" sz="1600" dirty="0">
                <a:solidFill>
                  <a:schemeClr val="tx1"/>
                </a:solidFill>
                <a:latin typeface="Arial Black" panose="020B0A04020102020204" pitchFamily="34" charset="0"/>
              </a:rPr>
              <a:t>, </a:t>
            </a:r>
            <a:r>
              <a:rPr lang="pl-PL" sz="1600" dirty="0">
                <a:solidFill>
                  <a:srgbClr val="143282"/>
                </a:solidFill>
                <a:latin typeface="Arial Black" panose="020B0A04020102020204" pitchFamily="34" charset="0"/>
              </a:rPr>
              <a:t>linii lokalnych</a:t>
            </a:r>
            <a:r>
              <a:rPr lang="pl-PL" sz="1600" dirty="0">
                <a:solidFill>
                  <a:schemeClr val="tx1"/>
                </a:solidFill>
                <a:latin typeface="Arial Black" panose="020B0A04020102020204" pitchFamily="34" charset="0"/>
              </a:rPr>
              <a:t>, </a:t>
            </a:r>
          </a:p>
          <a:p>
            <a:r>
              <a:rPr lang="pl-PL" sz="1600" dirty="0">
                <a:solidFill>
                  <a:srgbClr val="E18CAA"/>
                </a:solidFill>
                <a:latin typeface="Arial Black" panose="020B0A04020102020204" pitchFamily="34" charset="0"/>
              </a:rPr>
              <a:t>tramwaje</a:t>
            </a:r>
            <a:r>
              <a:rPr lang="pl-PL" sz="1600" dirty="0">
                <a:solidFill>
                  <a:schemeClr val="tx1"/>
                </a:solidFill>
                <a:latin typeface="Arial Black" panose="020B0A04020102020204" pitchFamily="34" charset="0"/>
              </a:rPr>
              <a:t>, </a:t>
            </a:r>
            <a:r>
              <a:rPr lang="pl-PL" sz="1600" dirty="0">
                <a:solidFill>
                  <a:srgbClr val="D22882"/>
                </a:solidFill>
                <a:latin typeface="Arial Black" panose="020B0A04020102020204" pitchFamily="34" charset="0"/>
              </a:rPr>
              <a:t>metro</a:t>
            </a:r>
            <a:r>
              <a:rPr lang="pl-PL" sz="1600" dirty="0">
                <a:solidFill>
                  <a:schemeClr val="tx1"/>
                </a:solidFill>
                <a:latin typeface="Arial Black" panose="020B0A04020102020204" pitchFamily="34" charset="0"/>
              </a:rPr>
              <a:t> i </a:t>
            </a:r>
            <a:r>
              <a:rPr lang="pl-PL" sz="1600" dirty="0">
                <a:solidFill>
                  <a:srgbClr val="00964B"/>
                </a:solidFill>
                <a:latin typeface="Arial Black" panose="020B0A04020102020204" pitchFamily="34" charset="0"/>
              </a:rPr>
              <a:t>SKM</a:t>
            </a:r>
          </a:p>
          <a:p>
            <a:r>
              <a:rPr lang="pl-PL" sz="1600" b="1" dirty="0">
                <a:solidFill>
                  <a:srgbClr val="666666"/>
                </a:solidFill>
                <a:latin typeface="Arial" panose="020B0604020202020204" pitchFamily="34" charset="0"/>
                <a:cs typeface="Arial" panose="020B0604020202020204" pitchFamily="34" charset="0"/>
              </a:rPr>
              <a:t>[dane w mln]</a:t>
            </a:r>
            <a:endParaRPr lang="pl-PL" sz="2400" b="1" dirty="0">
              <a:solidFill>
                <a:srgbClr val="666666"/>
              </a:solidFill>
              <a:latin typeface="Arial" panose="020B0604020202020204" pitchFamily="34" charset="0"/>
              <a:cs typeface="Arial" panose="020B0604020202020204" pitchFamily="34" charset="0"/>
            </a:endParaRPr>
          </a:p>
        </p:txBody>
      </p:sp>
      <p:sp>
        <p:nvSpPr>
          <p:cNvPr id="3" name="Prostokąt 2">
            <a:extLst>
              <a:ext uri="{FF2B5EF4-FFF2-40B4-BE49-F238E27FC236}">
                <a16:creationId xmlns:a16="http://schemas.microsoft.com/office/drawing/2014/main" id="{C890C215-4A82-5D00-95EF-8A92D30A2076}"/>
              </a:ext>
            </a:extLst>
          </p:cNvPr>
          <p:cNvSpPr/>
          <p:nvPr/>
        </p:nvSpPr>
        <p:spPr>
          <a:xfrm rot="16200000">
            <a:off x="989804" y="5847958"/>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1997</a:t>
            </a:r>
          </a:p>
        </p:txBody>
      </p:sp>
      <p:sp>
        <p:nvSpPr>
          <p:cNvPr id="4" name="Prostokąt 3">
            <a:extLst>
              <a:ext uri="{FF2B5EF4-FFF2-40B4-BE49-F238E27FC236}">
                <a16:creationId xmlns:a16="http://schemas.microsoft.com/office/drawing/2014/main" id="{601A097C-3549-ECCF-7C3C-D8A4552A712E}"/>
              </a:ext>
            </a:extLst>
          </p:cNvPr>
          <p:cNvSpPr/>
          <p:nvPr/>
        </p:nvSpPr>
        <p:spPr>
          <a:xfrm rot="16200000">
            <a:off x="134984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1998</a:t>
            </a:r>
          </a:p>
        </p:txBody>
      </p:sp>
      <p:sp>
        <p:nvSpPr>
          <p:cNvPr id="5" name="Prostokąt 4">
            <a:extLst>
              <a:ext uri="{FF2B5EF4-FFF2-40B4-BE49-F238E27FC236}">
                <a16:creationId xmlns:a16="http://schemas.microsoft.com/office/drawing/2014/main" id="{94C7B3F0-9502-36EA-151A-2CD3526F43EC}"/>
              </a:ext>
            </a:extLst>
          </p:cNvPr>
          <p:cNvSpPr/>
          <p:nvPr/>
        </p:nvSpPr>
        <p:spPr>
          <a:xfrm rot="16200000">
            <a:off x="1709884" y="5847958"/>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1999</a:t>
            </a:r>
          </a:p>
        </p:txBody>
      </p:sp>
      <p:sp>
        <p:nvSpPr>
          <p:cNvPr id="6" name="Prostokąt 5">
            <a:extLst>
              <a:ext uri="{FF2B5EF4-FFF2-40B4-BE49-F238E27FC236}">
                <a16:creationId xmlns:a16="http://schemas.microsoft.com/office/drawing/2014/main" id="{AF3AB7C4-F8AD-CC30-D2EB-42905BFE8482}"/>
              </a:ext>
            </a:extLst>
          </p:cNvPr>
          <p:cNvSpPr/>
          <p:nvPr/>
        </p:nvSpPr>
        <p:spPr>
          <a:xfrm rot="16200000">
            <a:off x="206992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2000</a:t>
            </a:r>
          </a:p>
        </p:txBody>
      </p:sp>
      <p:sp>
        <p:nvSpPr>
          <p:cNvPr id="7" name="Prostokąt 6">
            <a:extLst>
              <a:ext uri="{FF2B5EF4-FFF2-40B4-BE49-F238E27FC236}">
                <a16:creationId xmlns:a16="http://schemas.microsoft.com/office/drawing/2014/main" id="{528236B1-48E6-D236-FD66-B8ED6288A014}"/>
              </a:ext>
            </a:extLst>
          </p:cNvPr>
          <p:cNvSpPr/>
          <p:nvPr/>
        </p:nvSpPr>
        <p:spPr>
          <a:xfrm rot="16200000">
            <a:off x="242996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2001</a:t>
            </a:r>
          </a:p>
        </p:txBody>
      </p:sp>
      <p:sp>
        <p:nvSpPr>
          <p:cNvPr id="8" name="Prostokąt 7">
            <a:extLst>
              <a:ext uri="{FF2B5EF4-FFF2-40B4-BE49-F238E27FC236}">
                <a16:creationId xmlns:a16="http://schemas.microsoft.com/office/drawing/2014/main" id="{502A0105-D3AA-05D7-F0E7-2E3161928D11}"/>
              </a:ext>
            </a:extLst>
          </p:cNvPr>
          <p:cNvSpPr/>
          <p:nvPr/>
        </p:nvSpPr>
        <p:spPr>
          <a:xfrm rot="16200000">
            <a:off x="279000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2002</a:t>
            </a:r>
          </a:p>
        </p:txBody>
      </p:sp>
      <p:sp>
        <p:nvSpPr>
          <p:cNvPr id="9" name="Prostokąt 8">
            <a:extLst>
              <a:ext uri="{FF2B5EF4-FFF2-40B4-BE49-F238E27FC236}">
                <a16:creationId xmlns:a16="http://schemas.microsoft.com/office/drawing/2014/main" id="{59616A2E-9C15-71B9-36CA-FFE50A7C1590}"/>
              </a:ext>
            </a:extLst>
          </p:cNvPr>
          <p:cNvSpPr/>
          <p:nvPr/>
        </p:nvSpPr>
        <p:spPr>
          <a:xfrm rot="16200000">
            <a:off x="3150083"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2003</a:t>
            </a:r>
          </a:p>
        </p:txBody>
      </p:sp>
      <p:sp>
        <p:nvSpPr>
          <p:cNvPr id="10" name="Prostokąt 9">
            <a:extLst>
              <a:ext uri="{FF2B5EF4-FFF2-40B4-BE49-F238E27FC236}">
                <a16:creationId xmlns:a16="http://schemas.microsoft.com/office/drawing/2014/main" id="{9FB82B98-C518-16CF-5295-54E16F65298D}"/>
              </a:ext>
            </a:extLst>
          </p:cNvPr>
          <p:cNvSpPr/>
          <p:nvPr/>
        </p:nvSpPr>
        <p:spPr>
          <a:xfrm rot="16200000">
            <a:off x="351008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2004</a:t>
            </a:r>
          </a:p>
        </p:txBody>
      </p:sp>
      <p:sp>
        <p:nvSpPr>
          <p:cNvPr id="11" name="Prostokąt 10">
            <a:extLst>
              <a:ext uri="{FF2B5EF4-FFF2-40B4-BE49-F238E27FC236}">
                <a16:creationId xmlns:a16="http://schemas.microsoft.com/office/drawing/2014/main" id="{87FD6135-CB0E-C669-2B7E-52148ACD8B73}"/>
              </a:ext>
            </a:extLst>
          </p:cNvPr>
          <p:cNvSpPr/>
          <p:nvPr/>
        </p:nvSpPr>
        <p:spPr>
          <a:xfrm rot="16200000">
            <a:off x="3870124" y="5847958"/>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2005</a:t>
            </a:r>
          </a:p>
        </p:txBody>
      </p:sp>
      <p:sp>
        <p:nvSpPr>
          <p:cNvPr id="12" name="Prostokąt 11">
            <a:extLst>
              <a:ext uri="{FF2B5EF4-FFF2-40B4-BE49-F238E27FC236}">
                <a16:creationId xmlns:a16="http://schemas.microsoft.com/office/drawing/2014/main" id="{A8B4992E-0D15-2FEF-D3A3-904943238C5A}"/>
              </a:ext>
            </a:extLst>
          </p:cNvPr>
          <p:cNvSpPr/>
          <p:nvPr/>
        </p:nvSpPr>
        <p:spPr>
          <a:xfrm rot="16200000">
            <a:off x="423016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2006</a:t>
            </a:r>
          </a:p>
        </p:txBody>
      </p:sp>
      <p:sp>
        <p:nvSpPr>
          <p:cNvPr id="13" name="Prostokąt 12">
            <a:extLst>
              <a:ext uri="{FF2B5EF4-FFF2-40B4-BE49-F238E27FC236}">
                <a16:creationId xmlns:a16="http://schemas.microsoft.com/office/drawing/2014/main" id="{A2E6C5C8-854C-4600-7398-12BC1257D634}"/>
              </a:ext>
            </a:extLst>
          </p:cNvPr>
          <p:cNvSpPr/>
          <p:nvPr/>
        </p:nvSpPr>
        <p:spPr>
          <a:xfrm rot="16200000">
            <a:off x="4590204" y="5847958"/>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2007</a:t>
            </a:r>
          </a:p>
        </p:txBody>
      </p:sp>
      <p:sp>
        <p:nvSpPr>
          <p:cNvPr id="14" name="Prostokąt 13">
            <a:extLst>
              <a:ext uri="{FF2B5EF4-FFF2-40B4-BE49-F238E27FC236}">
                <a16:creationId xmlns:a16="http://schemas.microsoft.com/office/drawing/2014/main" id="{D0A81086-72EB-C7EB-340C-2F80BD104981}"/>
              </a:ext>
            </a:extLst>
          </p:cNvPr>
          <p:cNvSpPr/>
          <p:nvPr/>
        </p:nvSpPr>
        <p:spPr>
          <a:xfrm rot="16200000">
            <a:off x="495024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2008</a:t>
            </a:r>
          </a:p>
        </p:txBody>
      </p:sp>
      <p:sp>
        <p:nvSpPr>
          <p:cNvPr id="15" name="Prostokąt 14">
            <a:extLst>
              <a:ext uri="{FF2B5EF4-FFF2-40B4-BE49-F238E27FC236}">
                <a16:creationId xmlns:a16="http://schemas.microsoft.com/office/drawing/2014/main" id="{DCD989A2-ECC3-E76D-44CB-8981673DF57F}"/>
              </a:ext>
            </a:extLst>
          </p:cNvPr>
          <p:cNvSpPr/>
          <p:nvPr/>
        </p:nvSpPr>
        <p:spPr>
          <a:xfrm rot="16200000">
            <a:off x="531028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2009</a:t>
            </a:r>
          </a:p>
        </p:txBody>
      </p:sp>
      <p:sp>
        <p:nvSpPr>
          <p:cNvPr id="16" name="Prostokąt 15">
            <a:extLst>
              <a:ext uri="{FF2B5EF4-FFF2-40B4-BE49-F238E27FC236}">
                <a16:creationId xmlns:a16="http://schemas.microsoft.com/office/drawing/2014/main" id="{EA0C3D4E-D78C-45EB-B861-62AFC39060C7}"/>
              </a:ext>
            </a:extLst>
          </p:cNvPr>
          <p:cNvSpPr/>
          <p:nvPr/>
        </p:nvSpPr>
        <p:spPr>
          <a:xfrm rot="16200000">
            <a:off x="5670363"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2010</a:t>
            </a:r>
          </a:p>
        </p:txBody>
      </p:sp>
      <p:sp>
        <p:nvSpPr>
          <p:cNvPr id="17" name="Prostokąt 16">
            <a:extLst>
              <a:ext uri="{FF2B5EF4-FFF2-40B4-BE49-F238E27FC236}">
                <a16:creationId xmlns:a16="http://schemas.microsoft.com/office/drawing/2014/main" id="{2B4C6361-E979-1D02-B1A9-10AB689EC85B}"/>
              </a:ext>
            </a:extLst>
          </p:cNvPr>
          <p:cNvSpPr/>
          <p:nvPr/>
        </p:nvSpPr>
        <p:spPr>
          <a:xfrm rot="16200000">
            <a:off x="603036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2011</a:t>
            </a:r>
          </a:p>
        </p:txBody>
      </p:sp>
      <p:sp>
        <p:nvSpPr>
          <p:cNvPr id="18" name="Prostokąt 17">
            <a:extLst>
              <a:ext uri="{FF2B5EF4-FFF2-40B4-BE49-F238E27FC236}">
                <a16:creationId xmlns:a16="http://schemas.microsoft.com/office/drawing/2014/main" id="{D2432176-37A1-A0CE-91BC-93BC68E88A0E}"/>
              </a:ext>
            </a:extLst>
          </p:cNvPr>
          <p:cNvSpPr/>
          <p:nvPr/>
        </p:nvSpPr>
        <p:spPr>
          <a:xfrm rot="16200000">
            <a:off x="639040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2012</a:t>
            </a:r>
          </a:p>
        </p:txBody>
      </p:sp>
      <p:sp>
        <p:nvSpPr>
          <p:cNvPr id="19" name="Prostokąt 18">
            <a:extLst>
              <a:ext uri="{FF2B5EF4-FFF2-40B4-BE49-F238E27FC236}">
                <a16:creationId xmlns:a16="http://schemas.microsoft.com/office/drawing/2014/main" id="{3C17BF19-3BE6-19AD-E4C2-88C5E3F5CEC5}"/>
              </a:ext>
            </a:extLst>
          </p:cNvPr>
          <p:cNvSpPr/>
          <p:nvPr/>
        </p:nvSpPr>
        <p:spPr>
          <a:xfrm rot="16200000">
            <a:off x="675044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2013</a:t>
            </a:r>
          </a:p>
        </p:txBody>
      </p:sp>
      <p:sp>
        <p:nvSpPr>
          <p:cNvPr id="20" name="Prostokąt 19">
            <a:extLst>
              <a:ext uri="{FF2B5EF4-FFF2-40B4-BE49-F238E27FC236}">
                <a16:creationId xmlns:a16="http://schemas.microsoft.com/office/drawing/2014/main" id="{36ABBA88-AD15-C6ED-D7AE-6B448F8BA050}"/>
              </a:ext>
            </a:extLst>
          </p:cNvPr>
          <p:cNvSpPr/>
          <p:nvPr/>
        </p:nvSpPr>
        <p:spPr>
          <a:xfrm rot="16200000">
            <a:off x="711048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2014</a:t>
            </a:r>
          </a:p>
        </p:txBody>
      </p:sp>
      <p:sp>
        <p:nvSpPr>
          <p:cNvPr id="21" name="Prostokąt 20">
            <a:extLst>
              <a:ext uri="{FF2B5EF4-FFF2-40B4-BE49-F238E27FC236}">
                <a16:creationId xmlns:a16="http://schemas.microsoft.com/office/drawing/2014/main" id="{287E5035-E553-0B8D-B6DC-B5D299EB8B00}"/>
              </a:ext>
            </a:extLst>
          </p:cNvPr>
          <p:cNvSpPr/>
          <p:nvPr/>
        </p:nvSpPr>
        <p:spPr>
          <a:xfrm rot="16200000">
            <a:off x="747052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2015</a:t>
            </a:r>
          </a:p>
        </p:txBody>
      </p:sp>
      <p:sp>
        <p:nvSpPr>
          <p:cNvPr id="22" name="Prostokąt 21">
            <a:extLst>
              <a:ext uri="{FF2B5EF4-FFF2-40B4-BE49-F238E27FC236}">
                <a16:creationId xmlns:a16="http://schemas.microsoft.com/office/drawing/2014/main" id="{C5A21B5A-877F-3A7B-55FE-F00DD29FE8E9}"/>
              </a:ext>
            </a:extLst>
          </p:cNvPr>
          <p:cNvSpPr/>
          <p:nvPr/>
        </p:nvSpPr>
        <p:spPr>
          <a:xfrm rot="16200000">
            <a:off x="783056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2016</a:t>
            </a:r>
          </a:p>
        </p:txBody>
      </p:sp>
      <p:sp>
        <p:nvSpPr>
          <p:cNvPr id="23" name="Prostokąt 22">
            <a:extLst>
              <a:ext uri="{FF2B5EF4-FFF2-40B4-BE49-F238E27FC236}">
                <a16:creationId xmlns:a16="http://schemas.microsoft.com/office/drawing/2014/main" id="{005213E8-0180-3949-B322-0C826C9E1E7B}"/>
              </a:ext>
            </a:extLst>
          </p:cNvPr>
          <p:cNvSpPr/>
          <p:nvPr/>
        </p:nvSpPr>
        <p:spPr>
          <a:xfrm rot="16200000">
            <a:off x="819060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2017</a:t>
            </a:r>
          </a:p>
        </p:txBody>
      </p:sp>
      <p:sp>
        <p:nvSpPr>
          <p:cNvPr id="24" name="Prostokąt 23">
            <a:extLst>
              <a:ext uri="{FF2B5EF4-FFF2-40B4-BE49-F238E27FC236}">
                <a16:creationId xmlns:a16="http://schemas.microsoft.com/office/drawing/2014/main" id="{D272F582-806D-AEC8-D4BC-4E18B97B0A60}"/>
              </a:ext>
            </a:extLst>
          </p:cNvPr>
          <p:cNvSpPr/>
          <p:nvPr/>
        </p:nvSpPr>
        <p:spPr>
          <a:xfrm rot="16200000">
            <a:off x="855064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2018</a:t>
            </a:r>
          </a:p>
        </p:txBody>
      </p:sp>
      <p:sp>
        <p:nvSpPr>
          <p:cNvPr id="25" name="Prostokąt 24">
            <a:extLst>
              <a:ext uri="{FF2B5EF4-FFF2-40B4-BE49-F238E27FC236}">
                <a16:creationId xmlns:a16="http://schemas.microsoft.com/office/drawing/2014/main" id="{C0B1C1FB-6CE5-923A-4F67-EEC0509AA772}"/>
              </a:ext>
            </a:extLst>
          </p:cNvPr>
          <p:cNvSpPr/>
          <p:nvPr/>
        </p:nvSpPr>
        <p:spPr>
          <a:xfrm rot="16200000">
            <a:off x="8910723"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2019</a:t>
            </a:r>
          </a:p>
        </p:txBody>
      </p:sp>
      <p:sp>
        <p:nvSpPr>
          <p:cNvPr id="26" name="Prostokąt 25">
            <a:extLst>
              <a:ext uri="{FF2B5EF4-FFF2-40B4-BE49-F238E27FC236}">
                <a16:creationId xmlns:a16="http://schemas.microsoft.com/office/drawing/2014/main" id="{916B6BE7-C3CE-3A7F-4519-ACBD5010D418}"/>
              </a:ext>
            </a:extLst>
          </p:cNvPr>
          <p:cNvSpPr/>
          <p:nvPr/>
        </p:nvSpPr>
        <p:spPr>
          <a:xfrm rot="16200000">
            <a:off x="9270724"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2020</a:t>
            </a:r>
          </a:p>
        </p:txBody>
      </p:sp>
      <p:sp>
        <p:nvSpPr>
          <p:cNvPr id="27" name="Prostokąt 26">
            <a:extLst>
              <a:ext uri="{FF2B5EF4-FFF2-40B4-BE49-F238E27FC236}">
                <a16:creationId xmlns:a16="http://schemas.microsoft.com/office/drawing/2014/main" id="{64B0EAD3-DE32-833F-7A8F-40BC4184D39C}"/>
              </a:ext>
            </a:extLst>
          </p:cNvPr>
          <p:cNvSpPr/>
          <p:nvPr/>
        </p:nvSpPr>
        <p:spPr>
          <a:xfrm rot="16200000">
            <a:off x="9630060"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2021</a:t>
            </a:r>
          </a:p>
        </p:txBody>
      </p:sp>
      <p:sp>
        <p:nvSpPr>
          <p:cNvPr id="28" name="Prostokąt 27">
            <a:extLst>
              <a:ext uri="{FF2B5EF4-FFF2-40B4-BE49-F238E27FC236}">
                <a16:creationId xmlns:a16="http://schemas.microsoft.com/office/drawing/2014/main" id="{695030B4-2D4D-21FB-4EB5-17274AFB91A4}"/>
              </a:ext>
            </a:extLst>
          </p:cNvPr>
          <p:cNvSpPr/>
          <p:nvPr/>
        </p:nvSpPr>
        <p:spPr>
          <a:xfrm rot="16200000">
            <a:off x="9990060"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2022</a:t>
            </a:r>
          </a:p>
        </p:txBody>
      </p:sp>
      <p:sp>
        <p:nvSpPr>
          <p:cNvPr id="30" name="Prostokąt 29">
            <a:extLst>
              <a:ext uri="{FF2B5EF4-FFF2-40B4-BE49-F238E27FC236}">
                <a16:creationId xmlns:a16="http://schemas.microsoft.com/office/drawing/2014/main" id="{62DA03E3-9316-632E-3321-5CDCEBA19D0A}"/>
              </a:ext>
            </a:extLst>
          </p:cNvPr>
          <p:cNvSpPr/>
          <p:nvPr/>
        </p:nvSpPr>
        <p:spPr>
          <a:xfrm rot="16200000">
            <a:off x="629724" y="5850427"/>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1996</a:t>
            </a:r>
          </a:p>
        </p:txBody>
      </p:sp>
      <p:sp>
        <p:nvSpPr>
          <p:cNvPr id="31" name="Prostokąt 30">
            <a:extLst>
              <a:ext uri="{FF2B5EF4-FFF2-40B4-BE49-F238E27FC236}">
                <a16:creationId xmlns:a16="http://schemas.microsoft.com/office/drawing/2014/main" id="{29292EFA-0553-9A88-5501-2A6CC7F9DC98}"/>
              </a:ext>
            </a:extLst>
          </p:cNvPr>
          <p:cNvSpPr/>
          <p:nvPr/>
        </p:nvSpPr>
        <p:spPr>
          <a:xfrm rot="16200000">
            <a:off x="10352978" y="5849222"/>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2023</a:t>
            </a:r>
          </a:p>
        </p:txBody>
      </p:sp>
      <p:sp>
        <p:nvSpPr>
          <p:cNvPr id="32" name="Prostokąt 31">
            <a:extLst>
              <a:ext uri="{FF2B5EF4-FFF2-40B4-BE49-F238E27FC236}">
                <a16:creationId xmlns:a16="http://schemas.microsoft.com/office/drawing/2014/main" id="{3A3C75CD-3BF3-902C-47D4-A76A49067E9E}"/>
              </a:ext>
            </a:extLst>
          </p:cNvPr>
          <p:cNvSpPr/>
          <p:nvPr/>
        </p:nvSpPr>
        <p:spPr>
          <a:xfrm rot="16200000">
            <a:off x="10710844" y="5849163"/>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2024</a:t>
            </a:r>
          </a:p>
        </p:txBody>
      </p:sp>
      <p:sp>
        <p:nvSpPr>
          <p:cNvPr id="34" name="Prostokąt 33">
            <a:extLst>
              <a:ext uri="{FF2B5EF4-FFF2-40B4-BE49-F238E27FC236}">
                <a16:creationId xmlns:a16="http://schemas.microsoft.com/office/drawing/2014/main" id="{5A5907D0-206D-F519-9FA5-5B2A830187E6}"/>
              </a:ext>
            </a:extLst>
          </p:cNvPr>
          <p:cNvSpPr/>
          <p:nvPr/>
        </p:nvSpPr>
        <p:spPr>
          <a:xfrm>
            <a:off x="-396" y="6300427"/>
            <a:ext cx="359964" cy="180776"/>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rPr>
              <a:t>dane wg stanu na koniec 2024 r.</a:t>
            </a:r>
            <a:endParaRPr lang="en-US" sz="1000" dirty="0">
              <a:ln w="3175">
                <a:noFill/>
              </a:ln>
              <a:solidFill>
                <a:srgbClr val="666666"/>
              </a:solidFill>
              <a:latin typeface="Arial" panose="020B0604020202020204" pitchFamily="34" charset="0"/>
              <a:ea typeface="Segoe UI Black" panose="020B0A02040204020203" pitchFamily="34" charset="0"/>
              <a:cs typeface="Arial" panose="020B0604020202020204" pitchFamily="34" charset="0"/>
            </a:endParaRPr>
          </a:p>
        </p:txBody>
      </p:sp>
      <p:sp>
        <p:nvSpPr>
          <p:cNvPr id="80" name="Prostokąt 79">
            <a:extLst>
              <a:ext uri="{FF2B5EF4-FFF2-40B4-BE49-F238E27FC236}">
                <a16:creationId xmlns:a16="http://schemas.microsoft.com/office/drawing/2014/main" id="{63B2D8C8-4B08-E4E2-23DA-1278C599A82D}"/>
              </a:ext>
            </a:extLst>
          </p:cNvPr>
          <p:cNvSpPr/>
          <p:nvPr/>
        </p:nvSpPr>
        <p:spPr>
          <a:xfrm rot="16200000">
            <a:off x="269644" y="5850367"/>
            <a:ext cx="540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1200" dirty="0">
                <a:ln w="3175">
                  <a:noFill/>
                </a:ln>
                <a:solidFill>
                  <a:schemeClr val="tx1"/>
                </a:solidFill>
                <a:latin typeface="Arial" panose="020B0604020202020204" pitchFamily="34" charset="0"/>
                <a:ea typeface="Segoe UI Black" panose="020B0A02040204020203" pitchFamily="34" charset="0"/>
                <a:cs typeface="Arial" panose="020B0604020202020204" pitchFamily="34" charset="0"/>
              </a:rPr>
              <a:t>1995</a:t>
            </a:r>
          </a:p>
        </p:txBody>
      </p:sp>
      <p:grpSp>
        <p:nvGrpSpPr>
          <p:cNvPr id="265" name="Grupa 264">
            <a:extLst>
              <a:ext uri="{FF2B5EF4-FFF2-40B4-BE49-F238E27FC236}">
                <a16:creationId xmlns:a16="http://schemas.microsoft.com/office/drawing/2014/main" id="{F45D8A28-83F8-28C3-BC81-13CEA4273011}"/>
              </a:ext>
            </a:extLst>
          </p:cNvPr>
          <p:cNvGrpSpPr/>
          <p:nvPr/>
        </p:nvGrpSpPr>
        <p:grpSpPr>
          <a:xfrm>
            <a:off x="395648" y="2880087"/>
            <a:ext cx="288000" cy="2880096"/>
            <a:chOff x="395648" y="2880087"/>
            <a:chExt cx="288000" cy="2880096"/>
          </a:xfrm>
        </p:grpSpPr>
        <p:sp>
          <p:nvSpPr>
            <p:cNvPr id="35" name="Prostokąt 34">
              <a:extLst>
                <a:ext uri="{FF2B5EF4-FFF2-40B4-BE49-F238E27FC236}">
                  <a16:creationId xmlns:a16="http://schemas.microsoft.com/office/drawing/2014/main" id="{22DF4260-CA7C-E124-6958-984292D75434}"/>
                </a:ext>
              </a:extLst>
            </p:cNvPr>
            <p:cNvSpPr/>
            <p:nvPr/>
          </p:nvSpPr>
          <p:spPr>
            <a:xfrm rot="16200000">
              <a:off x="-288352" y="4788183"/>
              <a:ext cx="1656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92,3</a:t>
              </a:r>
            </a:p>
          </p:txBody>
        </p:sp>
        <p:sp>
          <p:nvSpPr>
            <p:cNvPr id="110" name="Prostokąt 109">
              <a:extLst>
                <a:ext uri="{FF2B5EF4-FFF2-40B4-BE49-F238E27FC236}">
                  <a16:creationId xmlns:a16="http://schemas.microsoft.com/office/drawing/2014/main" id="{9D535343-377F-65E5-9E5F-CD05B432FEC7}"/>
                </a:ext>
              </a:extLst>
            </p:cNvPr>
            <p:cNvSpPr/>
            <p:nvPr/>
          </p:nvSpPr>
          <p:spPr>
            <a:xfrm rot="16200000">
              <a:off x="503648" y="3924183"/>
              <a:ext cx="7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56" name="Prostokąt 155">
              <a:extLst>
                <a:ext uri="{FF2B5EF4-FFF2-40B4-BE49-F238E27FC236}">
                  <a16:creationId xmlns:a16="http://schemas.microsoft.com/office/drawing/2014/main" id="{5F8FAE48-DE2E-521B-3522-1CCD38268A45}"/>
                </a:ext>
              </a:extLst>
            </p:cNvPr>
            <p:cNvSpPr/>
            <p:nvPr/>
          </p:nvSpPr>
          <p:spPr>
            <a:xfrm rot="16200000">
              <a:off x="143648" y="3492174"/>
              <a:ext cx="792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43,4</a:t>
              </a:r>
            </a:p>
          </p:txBody>
        </p:sp>
        <p:sp>
          <p:nvSpPr>
            <p:cNvPr id="234" name="Prostokąt 233">
              <a:extLst>
                <a:ext uri="{FF2B5EF4-FFF2-40B4-BE49-F238E27FC236}">
                  <a16:creationId xmlns:a16="http://schemas.microsoft.com/office/drawing/2014/main" id="{7C69ED8B-4D7A-0FC1-C368-F9BC6090F546}"/>
                </a:ext>
              </a:extLst>
            </p:cNvPr>
            <p:cNvSpPr/>
            <p:nvPr/>
          </p:nvSpPr>
          <p:spPr>
            <a:xfrm rot="16200000">
              <a:off x="359648" y="291608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139,1</a:t>
              </a:r>
            </a:p>
          </p:txBody>
        </p:sp>
      </p:grpSp>
      <p:grpSp>
        <p:nvGrpSpPr>
          <p:cNvPr id="266" name="Grupa 265">
            <a:extLst>
              <a:ext uri="{FF2B5EF4-FFF2-40B4-BE49-F238E27FC236}">
                <a16:creationId xmlns:a16="http://schemas.microsoft.com/office/drawing/2014/main" id="{8D5642A9-7308-E5A7-EC0A-44564731BDBB}"/>
              </a:ext>
            </a:extLst>
          </p:cNvPr>
          <p:cNvGrpSpPr/>
          <p:nvPr/>
        </p:nvGrpSpPr>
        <p:grpSpPr>
          <a:xfrm>
            <a:off x="755688" y="2844043"/>
            <a:ext cx="288032" cy="2916284"/>
            <a:chOff x="755688" y="2844043"/>
            <a:chExt cx="288032" cy="2916284"/>
          </a:xfrm>
        </p:grpSpPr>
        <p:sp>
          <p:nvSpPr>
            <p:cNvPr id="81" name="Prostokąt 80">
              <a:extLst>
                <a:ext uri="{FF2B5EF4-FFF2-40B4-BE49-F238E27FC236}">
                  <a16:creationId xmlns:a16="http://schemas.microsoft.com/office/drawing/2014/main" id="{AE1F9AC4-B7F4-F7EC-692A-D3A84BB560BA}"/>
                </a:ext>
              </a:extLst>
            </p:cNvPr>
            <p:cNvSpPr/>
            <p:nvPr/>
          </p:nvSpPr>
          <p:spPr>
            <a:xfrm rot="16200000">
              <a:off x="71720" y="4788327"/>
              <a:ext cx="1656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91,7</a:t>
              </a:r>
            </a:p>
          </p:txBody>
        </p:sp>
        <p:sp>
          <p:nvSpPr>
            <p:cNvPr id="112" name="Prostokąt 111">
              <a:extLst>
                <a:ext uri="{FF2B5EF4-FFF2-40B4-BE49-F238E27FC236}">
                  <a16:creationId xmlns:a16="http://schemas.microsoft.com/office/drawing/2014/main" id="{6C0F1C48-247A-4C0A-1FEB-C42A3D022A39}"/>
                </a:ext>
              </a:extLst>
            </p:cNvPr>
            <p:cNvSpPr/>
            <p:nvPr/>
          </p:nvSpPr>
          <p:spPr>
            <a:xfrm rot="16200000">
              <a:off x="881688" y="3942183"/>
              <a:ext cx="36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57" name="Prostokąt 156">
              <a:extLst>
                <a:ext uri="{FF2B5EF4-FFF2-40B4-BE49-F238E27FC236}">
                  <a16:creationId xmlns:a16="http://schemas.microsoft.com/office/drawing/2014/main" id="{FBABD6A8-5BC3-EE19-569D-9E8E6E384304}"/>
                </a:ext>
              </a:extLst>
            </p:cNvPr>
            <p:cNvSpPr/>
            <p:nvPr/>
          </p:nvSpPr>
          <p:spPr>
            <a:xfrm rot="16200000">
              <a:off x="503720" y="3528178"/>
              <a:ext cx="792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43,6</a:t>
              </a:r>
            </a:p>
          </p:txBody>
        </p:sp>
        <p:sp>
          <p:nvSpPr>
            <p:cNvPr id="186" name="Prostokąt 185">
              <a:extLst>
                <a:ext uri="{FF2B5EF4-FFF2-40B4-BE49-F238E27FC236}">
                  <a16:creationId xmlns:a16="http://schemas.microsoft.com/office/drawing/2014/main" id="{2C1425A1-2A33-FAEA-CF4A-3B373F761CEA}"/>
                </a:ext>
              </a:extLst>
            </p:cNvPr>
            <p:cNvSpPr/>
            <p:nvPr/>
          </p:nvSpPr>
          <p:spPr>
            <a:xfrm rot="16200000">
              <a:off x="863720" y="3096091"/>
              <a:ext cx="72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35" name="Prostokąt 234">
              <a:extLst>
                <a:ext uri="{FF2B5EF4-FFF2-40B4-BE49-F238E27FC236}">
                  <a16:creationId xmlns:a16="http://schemas.microsoft.com/office/drawing/2014/main" id="{B9EA7DE2-EBF5-450C-71D1-2FC40A0679B9}"/>
                </a:ext>
              </a:extLst>
            </p:cNvPr>
            <p:cNvSpPr/>
            <p:nvPr/>
          </p:nvSpPr>
          <p:spPr>
            <a:xfrm rot="16200000">
              <a:off x="719720" y="2880043"/>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141,8</a:t>
              </a:r>
            </a:p>
          </p:txBody>
        </p:sp>
      </p:grpSp>
      <p:grpSp>
        <p:nvGrpSpPr>
          <p:cNvPr id="267" name="Grupa 266">
            <a:extLst>
              <a:ext uri="{FF2B5EF4-FFF2-40B4-BE49-F238E27FC236}">
                <a16:creationId xmlns:a16="http://schemas.microsoft.com/office/drawing/2014/main" id="{A4D9E390-85E3-8565-B9A5-67A1C5D72305}"/>
              </a:ext>
            </a:extLst>
          </p:cNvPr>
          <p:cNvGrpSpPr/>
          <p:nvPr/>
        </p:nvGrpSpPr>
        <p:grpSpPr>
          <a:xfrm>
            <a:off x="1115728" y="2844044"/>
            <a:ext cx="288064" cy="2916283"/>
            <a:chOff x="1115728" y="2844044"/>
            <a:chExt cx="288064" cy="2916283"/>
          </a:xfrm>
        </p:grpSpPr>
        <p:sp>
          <p:nvSpPr>
            <p:cNvPr id="82" name="Prostokąt 81">
              <a:extLst>
                <a:ext uri="{FF2B5EF4-FFF2-40B4-BE49-F238E27FC236}">
                  <a16:creationId xmlns:a16="http://schemas.microsoft.com/office/drawing/2014/main" id="{7C8038BF-877D-FDCA-56B6-680E6479EC0D}"/>
                </a:ext>
              </a:extLst>
            </p:cNvPr>
            <p:cNvSpPr/>
            <p:nvPr/>
          </p:nvSpPr>
          <p:spPr>
            <a:xfrm rot="16200000">
              <a:off x="449728" y="4806327"/>
              <a:ext cx="1620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89,9</a:t>
              </a:r>
            </a:p>
          </p:txBody>
        </p:sp>
        <p:sp>
          <p:nvSpPr>
            <p:cNvPr id="113" name="Prostokąt 112">
              <a:extLst>
                <a:ext uri="{FF2B5EF4-FFF2-40B4-BE49-F238E27FC236}">
                  <a16:creationId xmlns:a16="http://schemas.microsoft.com/office/drawing/2014/main" id="{83FAB551-6EE6-C3F1-E70F-B01A2C63B9C6}"/>
                </a:ext>
              </a:extLst>
            </p:cNvPr>
            <p:cNvSpPr/>
            <p:nvPr/>
          </p:nvSpPr>
          <p:spPr>
            <a:xfrm rot="16200000">
              <a:off x="1223760" y="3960179"/>
              <a:ext cx="7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58" name="Prostokąt 157">
              <a:extLst>
                <a:ext uri="{FF2B5EF4-FFF2-40B4-BE49-F238E27FC236}">
                  <a16:creationId xmlns:a16="http://schemas.microsoft.com/office/drawing/2014/main" id="{9DEA9780-14B6-728D-DEA3-706A49EA1F94}"/>
                </a:ext>
              </a:extLst>
            </p:cNvPr>
            <p:cNvSpPr/>
            <p:nvPr/>
          </p:nvSpPr>
          <p:spPr>
            <a:xfrm rot="16200000">
              <a:off x="863792" y="3528179"/>
              <a:ext cx="792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43,5</a:t>
              </a:r>
            </a:p>
          </p:txBody>
        </p:sp>
        <p:sp>
          <p:nvSpPr>
            <p:cNvPr id="187" name="Prostokąt 186">
              <a:extLst>
                <a:ext uri="{FF2B5EF4-FFF2-40B4-BE49-F238E27FC236}">
                  <a16:creationId xmlns:a16="http://schemas.microsoft.com/office/drawing/2014/main" id="{7937448A-C7AC-CCCE-653F-2A2F46142C32}"/>
                </a:ext>
              </a:extLst>
            </p:cNvPr>
            <p:cNvSpPr/>
            <p:nvPr/>
          </p:nvSpPr>
          <p:spPr>
            <a:xfrm rot="16200000">
              <a:off x="1223760" y="3096083"/>
              <a:ext cx="72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36" name="Prostokąt 235">
              <a:extLst>
                <a:ext uri="{FF2B5EF4-FFF2-40B4-BE49-F238E27FC236}">
                  <a16:creationId xmlns:a16="http://schemas.microsoft.com/office/drawing/2014/main" id="{9637FF65-8014-52D0-DE05-9FA0E757883B}"/>
                </a:ext>
              </a:extLst>
            </p:cNvPr>
            <p:cNvSpPr/>
            <p:nvPr/>
          </p:nvSpPr>
          <p:spPr>
            <a:xfrm rot="16200000">
              <a:off x="1079760" y="2880044"/>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141,0</a:t>
              </a:r>
            </a:p>
          </p:txBody>
        </p:sp>
      </p:grpSp>
      <p:grpSp>
        <p:nvGrpSpPr>
          <p:cNvPr id="268" name="Grupa 267">
            <a:extLst>
              <a:ext uri="{FF2B5EF4-FFF2-40B4-BE49-F238E27FC236}">
                <a16:creationId xmlns:a16="http://schemas.microsoft.com/office/drawing/2014/main" id="{50F1FF65-9B32-FA39-3BDB-96BCBBC050BF}"/>
              </a:ext>
            </a:extLst>
          </p:cNvPr>
          <p:cNvGrpSpPr/>
          <p:nvPr/>
        </p:nvGrpSpPr>
        <p:grpSpPr>
          <a:xfrm>
            <a:off x="1475768" y="2808040"/>
            <a:ext cx="288032" cy="2952287"/>
            <a:chOff x="1475768" y="2808040"/>
            <a:chExt cx="288032" cy="2952287"/>
          </a:xfrm>
        </p:grpSpPr>
        <p:sp>
          <p:nvSpPr>
            <p:cNvPr id="83" name="Prostokąt 82">
              <a:extLst>
                <a:ext uri="{FF2B5EF4-FFF2-40B4-BE49-F238E27FC236}">
                  <a16:creationId xmlns:a16="http://schemas.microsoft.com/office/drawing/2014/main" id="{EDD1CB51-BB2B-59CC-6B5C-7BA3A357C61E}"/>
                </a:ext>
              </a:extLst>
            </p:cNvPr>
            <p:cNvSpPr/>
            <p:nvPr/>
          </p:nvSpPr>
          <p:spPr>
            <a:xfrm rot="16200000">
              <a:off x="809768" y="4806327"/>
              <a:ext cx="1620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90,0</a:t>
              </a:r>
            </a:p>
          </p:txBody>
        </p:sp>
        <p:sp>
          <p:nvSpPr>
            <p:cNvPr id="114" name="Prostokąt 113">
              <a:extLst>
                <a:ext uri="{FF2B5EF4-FFF2-40B4-BE49-F238E27FC236}">
                  <a16:creationId xmlns:a16="http://schemas.microsoft.com/office/drawing/2014/main" id="{5C00C4FF-17ED-4E42-69CC-734032FD10D0}"/>
                </a:ext>
              </a:extLst>
            </p:cNvPr>
            <p:cNvSpPr/>
            <p:nvPr/>
          </p:nvSpPr>
          <p:spPr>
            <a:xfrm rot="16200000">
              <a:off x="1583800" y="3960179"/>
              <a:ext cx="7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59" name="Prostokąt 158">
              <a:extLst>
                <a:ext uri="{FF2B5EF4-FFF2-40B4-BE49-F238E27FC236}">
                  <a16:creationId xmlns:a16="http://schemas.microsoft.com/office/drawing/2014/main" id="{872AE0DE-E9A5-FF23-4BAD-F4C55F9199AB}"/>
                </a:ext>
              </a:extLst>
            </p:cNvPr>
            <p:cNvSpPr/>
            <p:nvPr/>
          </p:nvSpPr>
          <p:spPr>
            <a:xfrm rot="16200000">
              <a:off x="1223800" y="3528179"/>
              <a:ext cx="792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44,7</a:t>
              </a:r>
            </a:p>
          </p:txBody>
        </p:sp>
        <p:sp>
          <p:nvSpPr>
            <p:cNvPr id="188" name="Prostokąt 187">
              <a:extLst>
                <a:ext uri="{FF2B5EF4-FFF2-40B4-BE49-F238E27FC236}">
                  <a16:creationId xmlns:a16="http://schemas.microsoft.com/office/drawing/2014/main" id="{3E2DF43F-4826-D9C5-B203-4E3270CD4D81}"/>
                </a:ext>
              </a:extLst>
            </p:cNvPr>
            <p:cNvSpPr/>
            <p:nvPr/>
          </p:nvSpPr>
          <p:spPr>
            <a:xfrm rot="16200000">
              <a:off x="1565768" y="3078079"/>
              <a:ext cx="10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37" name="Prostokąt 236">
              <a:extLst>
                <a:ext uri="{FF2B5EF4-FFF2-40B4-BE49-F238E27FC236}">
                  <a16:creationId xmlns:a16="http://schemas.microsoft.com/office/drawing/2014/main" id="{C8CDD2A1-6DD4-19B3-AE4C-0614691BE6DC}"/>
                </a:ext>
              </a:extLst>
            </p:cNvPr>
            <p:cNvSpPr/>
            <p:nvPr/>
          </p:nvSpPr>
          <p:spPr>
            <a:xfrm rot="16200000">
              <a:off x="1439800" y="2844040"/>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144,3</a:t>
              </a:r>
            </a:p>
          </p:txBody>
        </p:sp>
      </p:grpSp>
      <p:grpSp>
        <p:nvGrpSpPr>
          <p:cNvPr id="269" name="Grupa 268">
            <a:extLst>
              <a:ext uri="{FF2B5EF4-FFF2-40B4-BE49-F238E27FC236}">
                <a16:creationId xmlns:a16="http://schemas.microsoft.com/office/drawing/2014/main" id="{38489D5B-23CF-0F2E-384E-77FC535DE92D}"/>
              </a:ext>
            </a:extLst>
          </p:cNvPr>
          <p:cNvGrpSpPr/>
          <p:nvPr/>
        </p:nvGrpSpPr>
        <p:grpSpPr>
          <a:xfrm>
            <a:off x="1835776" y="2772036"/>
            <a:ext cx="288064" cy="2988331"/>
            <a:chOff x="1835776" y="2772036"/>
            <a:chExt cx="288064" cy="2988331"/>
          </a:xfrm>
        </p:grpSpPr>
        <p:sp>
          <p:nvSpPr>
            <p:cNvPr id="84" name="Prostokąt 83">
              <a:extLst>
                <a:ext uri="{FF2B5EF4-FFF2-40B4-BE49-F238E27FC236}">
                  <a16:creationId xmlns:a16="http://schemas.microsoft.com/office/drawing/2014/main" id="{497C010E-1CF5-0CE6-05A1-E098573C1F2F}"/>
                </a:ext>
              </a:extLst>
            </p:cNvPr>
            <p:cNvSpPr/>
            <p:nvPr/>
          </p:nvSpPr>
          <p:spPr>
            <a:xfrm rot="16200000">
              <a:off x="1169808" y="4806367"/>
              <a:ext cx="1620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90,7</a:t>
              </a:r>
            </a:p>
          </p:txBody>
        </p:sp>
        <p:sp>
          <p:nvSpPr>
            <p:cNvPr id="115" name="Prostokąt 114">
              <a:extLst>
                <a:ext uri="{FF2B5EF4-FFF2-40B4-BE49-F238E27FC236}">
                  <a16:creationId xmlns:a16="http://schemas.microsoft.com/office/drawing/2014/main" id="{A8C60262-FCFC-7DAF-5C6E-6816BC273BAF}"/>
                </a:ext>
              </a:extLst>
            </p:cNvPr>
            <p:cNvSpPr/>
            <p:nvPr/>
          </p:nvSpPr>
          <p:spPr>
            <a:xfrm rot="16200000">
              <a:off x="1943808" y="3960179"/>
              <a:ext cx="7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60" name="Prostokąt 159">
              <a:extLst>
                <a:ext uri="{FF2B5EF4-FFF2-40B4-BE49-F238E27FC236}">
                  <a16:creationId xmlns:a16="http://schemas.microsoft.com/office/drawing/2014/main" id="{89782533-3C8A-4453-D3D6-9B031656F19C}"/>
                </a:ext>
              </a:extLst>
            </p:cNvPr>
            <p:cNvSpPr/>
            <p:nvPr/>
          </p:nvSpPr>
          <p:spPr>
            <a:xfrm rot="16200000">
              <a:off x="1565808" y="3510179"/>
              <a:ext cx="828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45,6</a:t>
              </a:r>
            </a:p>
          </p:txBody>
        </p:sp>
        <p:sp>
          <p:nvSpPr>
            <p:cNvPr id="189" name="Prostokąt 188">
              <a:extLst>
                <a:ext uri="{FF2B5EF4-FFF2-40B4-BE49-F238E27FC236}">
                  <a16:creationId xmlns:a16="http://schemas.microsoft.com/office/drawing/2014/main" id="{06EAF1B1-D4B2-2649-B9C2-0F0DFDE850F3}"/>
                </a:ext>
              </a:extLst>
            </p:cNvPr>
            <p:cNvSpPr/>
            <p:nvPr/>
          </p:nvSpPr>
          <p:spPr>
            <a:xfrm rot="16200000">
              <a:off x="1925776" y="3042075"/>
              <a:ext cx="10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38" name="Prostokąt 237">
              <a:extLst>
                <a:ext uri="{FF2B5EF4-FFF2-40B4-BE49-F238E27FC236}">
                  <a16:creationId xmlns:a16="http://schemas.microsoft.com/office/drawing/2014/main" id="{28C4DC4F-F150-23E2-3692-96D2C1760E82}"/>
                </a:ext>
              </a:extLst>
            </p:cNvPr>
            <p:cNvSpPr/>
            <p:nvPr/>
          </p:nvSpPr>
          <p:spPr>
            <a:xfrm rot="16200000">
              <a:off x="1799840" y="2808036"/>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147,7</a:t>
              </a:r>
            </a:p>
          </p:txBody>
        </p:sp>
      </p:grpSp>
      <p:grpSp>
        <p:nvGrpSpPr>
          <p:cNvPr id="270" name="Grupa 269">
            <a:extLst>
              <a:ext uri="{FF2B5EF4-FFF2-40B4-BE49-F238E27FC236}">
                <a16:creationId xmlns:a16="http://schemas.microsoft.com/office/drawing/2014/main" id="{E2D90ECB-ABCE-40D1-4F7E-C2411D389832}"/>
              </a:ext>
            </a:extLst>
          </p:cNvPr>
          <p:cNvGrpSpPr/>
          <p:nvPr/>
        </p:nvGrpSpPr>
        <p:grpSpPr>
          <a:xfrm>
            <a:off x="2195784" y="2556012"/>
            <a:ext cx="288096" cy="3204355"/>
            <a:chOff x="2195784" y="2556012"/>
            <a:chExt cx="288096" cy="3204355"/>
          </a:xfrm>
        </p:grpSpPr>
        <p:sp>
          <p:nvSpPr>
            <p:cNvPr id="85" name="Prostokąt 84">
              <a:extLst>
                <a:ext uri="{FF2B5EF4-FFF2-40B4-BE49-F238E27FC236}">
                  <a16:creationId xmlns:a16="http://schemas.microsoft.com/office/drawing/2014/main" id="{4BAF0F73-0F85-AC98-CCD0-492A05763E45}"/>
                </a:ext>
              </a:extLst>
            </p:cNvPr>
            <p:cNvSpPr/>
            <p:nvPr/>
          </p:nvSpPr>
          <p:spPr>
            <a:xfrm rot="16200000">
              <a:off x="1493849" y="4770367"/>
              <a:ext cx="1692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93,5</a:t>
              </a:r>
            </a:p>
          </p:txBody>
        </p:sp>
        <p:sp>
          <p:nvSpPr>
            <p:cNvPr id="116" name="Prostokąt 115">
              <a:extLst>
                <a:ext uri="{FF2B5EF4-FFF2-40B4-BE49-F238E27FC236}">
                  <a16:creationId xmlns:a16="http://schemas.microsoft.com/office/drawing/2014/main" id="{19FA85FA-8ACA-A412-0588-E859817DB95F}"/>
                </a:ext>
              </a:extLst>
            </p:cNvPr>
            <p:cNvSpPr/>
            <p:nvPr/>
          </p:nvSpPr>
          <p:spPr>
            <a:xfrm rot="16200000">
              <a:off x="2267849" y="3852179"/>
              <a:ext cx="14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61" name="Prostokąt 160">
              <a:extLst>
                <a:ext uri="{FF2B5EF4-FFF2-40B4-BE49-F238E27FC236}">
                  <a16:creationId xmlns:a16="http://schemas.microsoft.com/office/drawing/2014/main" id="{6ED13131-4C5F-FDFA-16DD-0EAADD7DCF1F}"/>
                </a:ext>
              </a:extLst>
            </p:cNvPr>
            <p:cNvSpPr/>
            <p:nvPr/>
          </p:nvSpPr>
          <p:spPr>
            <a:xfrm rot="16200000">
              <a:off x="1907816" y="3348163"/>
              <a:ext cx="864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47,6</a:t>
              </a:r>
            </a:p>
          </p:txBody>
        </p:sp>
        <p:sp>
          <p:nvSpPr>
            <p:cNvPr id="190" name="Prostokąt 189">
              <a:extLst>
                <a:ext uri="{FF2B5EF4-FFF2-40B4-BE49-F238E27FC236}">
                  <a16:creationId xmlns:a16="http://schemas.microsoft.com/office/drawing/2014/main" id="{02EE6966-5301-8FE5-48D5-4BDAD389406E}"/>
                </a:ext>
              </a:extLst>
            </p:cNvPr>
            <p:cNvSpPr/>
            <p:nvPr/>
          </p:nvSpPr>
          <p:spPr>
            <a:xfrm rot="16200000">
              <a:off x="2267784" y="2844052"/>
              <a:ext cx="144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39" name="Prostokąt 238">
              <a:extLst>
                <a:ext uri="{FF2B5EF4-FFF2-40B4-BE49-F238E27FC236}">
                  <a16:creationId xmlns:a16="http://schemas.microsoft.com/office/drawing/2014/main" id="{DEDFF3A4-BCF9-8668-9A24-1F43D11C33FC}"/>
                </a:ext>
              </a:extLst>
            </p:cNvPr>
            <p:cNvSpPr/>
            <p:nvPr/>
          </p:nvSpPr>
          <p:spPr>
            <a:xfrm rot="16200000">
              <a:off x="2159880" y="2592012"/>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155,4</a:t>
              </a:r>
            </a:p>
          </p:txBody>
        </p:sp>
      </p:grpSp>
      <p:grpSp>
        <p:nvGrpSpPr>
          <p:cNvPr id="271" name="Grupa 270">
            <a:extLst>
              <a:ext uri="{FF2B5EF4-FFF2-40B4-BE49-F238E27FC236}">
                <a16:creationId xmlns:a16="http://schemas.microsoft.com/office/drawing/2014/main" id="{81FD8459-E341-93DB-B2B3-4A75F5760F6A}"/>
              </a:ext>
            </a:extLst>
          </p:cNvPr>
          <p:cNvGrpSpPr/>
          <p:nvPr/>
        </p:nvGrpSpPr>
        <p:grpSpPr>
          <a:xfrm>
            <a:off x="2555792" y="2448000"/>
            <a:ext cx="288128" cy="3312327"/>
            <a:chOff x="2555792" y="2448000"/>
            <a:chExt cx="288128" cy="3312327"/>
          </a:xfrm>
        </p:grpSpPr>
        <p:sp>
          <p:nvSpPr>
            <p:cNvPr id="86" name="Prostokąt 85">
              <a:extLst>
                <a:ext uri="{FF2B5EF4-FFF2-40B4-BE49-F238E27FC236}">
                  <a16:creationId xmlns:a16="http://schemas.microsoft.com/office/drawing/2014/main" id="{BE94044D-4888-9E7A-6516-A0E8482AC0BF}"/>
                </a:ext>
              </a:extLst>
            </p:cNvPr>
            <p:cNvSpPr/>
            <p:nvPr/>
          </p:nvSpPr>
          <p:spPr>
            <a:xfrm rot="16200000">
              <a:off x="1853888" y="4770327"/>
              <a:ext cx="1692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93,1</a:t>
              </a:r>
            </a:p>
          </p:txBody>
        </p:sp>
        <p:sp>
          <p:nvSpPr>
            <p:cNvPr id="117" name="Prostokąt 116">
              <a:extLst>
                <a:ext uri="{FF2B5EF4-FFF2-40B4-BE49-F238E27FC236}">
                  <a16:creationId xmlns:a16="http://schemas.microsoft.com/office/drawing/2014/main" id="{CE516A9E-D12C-9C86-5DC3-43560C5B97CF}"/>
                </a:ext>
              </a:extLst>
            </p:cNvPr>
            <p:cNvSpPr/>
            <p:nvPr/>
          </p:nvSpPr>
          <p:spPr>
            <a:xfrm rot="16200000">
              <a:off x="2609888" y="3834178"/>
              <a:ext cx="18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62" name="Prostokąt 161">
              <a:extLst>
                <a:ext uri="{FF2B5EF4-FFF2-40B4-BE49-F238E27FC236}">
                  <a16:creationId xmlns:a16="http://schemas.microsoft.com/office/drawing/2014/main" id="{403984B9-EF15-EFE3-2E15-44ADEBFF319B}"/>
                </a:ext>
              </a:extLst>
            </p:cNvPr>
            <p:cNvSpPr/>
            <p:nvPr/>
          </p:nvSpPr>
          <p:spPr>
            <a:xfrm rot="16200000">
              <a:off x="2249824" y="3294159"/>
              <a:ext cx="900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49,3</a:t>
              </a:r>
            </a:p>
          </p:txBody>
        </p:sp>
        <p:sp>
          <p:nvSpPr>
            <p:cNvPr id="191" name="Prostokąt 190">
              <a:extLst>
                <a:ext uri="{FF2B5EF4-FFF2-40B4-BE49-F238E27FC236}">
                  <a16:creationId xmlns:a16="http://schemas.microsoft.com/office/drawing/2014/main" id="{960D2843-0649-9BCE-0524-4A1A1DED292E}"/>
                </a:ext>
              </a:extLst>
            </p:cNvPr>
            <p:cNvSpPr/>
            <p:nvPr/>
          </p:nvSpPr>
          <p:spPr>
            <a:xfrm rot="16200000">
              <a:off x="2609792" y="2754059"/>
              <a:ext cx="180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0" name="Prostokąt 239">
              <a:extLst>
                <a:ext uri="{FF2B5EF4-FFF2-40B4-BE49-F238E27FC236}">
                  <a16:creationId xmlns:a16="http://schemas.microsoft.com/office/drawing/2014/main" id="{1FF587C2-D04B-FBFF-0B43-FB995A39D3D8}"/>
                </a:ext>
              </a:extLst>
            </p:cNvPr>
            <p:cNvSpPr/>
            <p:nvPr/>
          </p:nvSpPr>
          <p:spPr>
            <a:xfrm rot="16200000">
              <a:off x="2519920" y="2484000"/>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163,2</a:t>
              </a:r>
            </a:p>
          </p:txBody>
        </p:sp>
      </p:grpSp>
      <p:grpSp>
        <p:nvGrpSpPr>
          <p:cNvPr id="272" name="Grupa 271">
            <a:extLst>
              <a:ext uri="{FF2B5EF4-FFF2-40B4-BE49-F238E27FC236}">
                <a16:creationId xmlns:a16="http://schemas.microsoft.com/office/drawing/2014/main" id="{2C854733-DA3D-DAAE-4C68-DFF26840CC0C}"/>
              </a:ext>
            </a:extLst>
          </p:cNvPr>
          <p:cNvGrpSpPr/>
          <p:nvPr/>
        </p:nvGrpSpPr>
        <p:grpSpPr>
          <a:xfrm>
            <a:off x="2915800" y="2484004"/>
            <a:ext cx="288160" cy="3276324"/>
            <a:chOff x="2915800" y="2484004"/>
            <a:chExt cx="288160" cy="3276324"/>
          </a:xfrm>
        </p:grpSpPr>
        <p:sp>
          <p:nvSpPr>
            <p:cNvPr id="87" name="Prostokąt 86">
              <a:extLst>
                <a:ext uri="{FF2B5EF4-FFF2-40B4-BE49-F238E27FC236}">
                  <a16:creationId xmlns:a16="http://schemas.microsoft.com/office/drawing/2014/main" id="{7F2E108D-D31B-5FE3-DDAF-04C7DF86747C}"/>
                </a:ext>
              </a:extLst>
            </p:cNvPr>
            <p:cNvSpPr/>
            <p:nvPr/>
          </p:nvSpPr>
          <p:spPr>
            <a:xfrm rot="16200000">
              <a:off x="2231928" y="4788328"/>
              <a:ext cx="1656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91,3</a:t>
              </a:r>
            </a:p>
          </p:txBody>
        </p:sp>
        <p:sp>
          <p:nvSpPr>
            <p:cNvPr id="118" name="Prostokąt 117">
              <a:extLst>
                <a:ext uri="{FF2B5EF4-FFF2-40B4-BE49-F238E27FC236}">
                  <a16:creationId xmlns:a16="http://schemas.microsoft.com/office/drawing/2014/main" id="{B75BB452-B9ED-9EED-6F60-93D30B7224AE}"/>
                </a:ext>
              </a:extLst>
            </p:cNvPr>
            <p:cNvSpPr/>
            <p:nvPr/>
          </p:nvSpPr>
          <p:spPr>
            <a:xfrm rot="16200000">
              <a:off x="2969928" y="3870183"/>
              <a:ext cx="18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63" name="Prostokąt 162">
              <a:extLst>
                <a:ext uri="{FF2B5EF4-FFF2-40B4-BE49-F238E27FC236}">
                  <a16:creationId xmlns:a16="http://schemas.microsoft.com/office/drawing/2014/main" id="{FF3B0338-D4E2-B37C-DFB1-B9A9E37B49E5}"/>
                </a:ext>
              </a:extLst>
            </p:cNvPr>
            <p:cNvSpPr/>
            <p:nvPr/>
          </p:nvSpPr>
          <p:spPr>
            <a:xfrm rot="16200000">
              <a:off x="2627832" y="3348163"/>
              <a:ext cx="864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48,5</a:t>
              </a:r>
            </a:p>
          </p:txBody>
        </p:sp>
        <p:sp>
          <p:nvSpPr>
            <p:cNvPr id="192" name="Prostokąt 191">
              <a:extLst>
                <a:ext uri="{FF2B5EF4-FFF2-40B4-BE49-F238E27FC236}">
                  <a16:creationId xmlns:a16="http://schemas.microsoft.com/office/drawing/2014/main" id="{F7EE7E9E-7859-7C07-2E97-5A370691F8E8}"/>
                </a:ext>
              </a:extLst>
            </p:cNvPr>
            <p:cNvSpPr/>
            <p:nvPr/>
          </p:nvSpPr>
          <p:spPr>
            <a:xfrm rot="16200000">
              <a:off x="2951800" y="2808067"/>
              <a:ext cx="216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1" name="Prostokąt 240">
              <a:extLst>
                <a:ext uri="{FF2B5EF4-FFF2-40B4-BE49-F238E27FC236}">
                  <a16:creationId xmlns:a16="http://schemas.microsoft.com/office/drawing/2014/main" id="{3817297A-CA80-5229-3541-1F9F9739AC07}"/>
                </a:ext>
              </a:extLst>
            </p:cNvPr>
            <p:cNvSpPr/>
            <p:nvPr/>
          </p:nvSpPr>
          <p:spPr>
            <a:xfrm rot="16200000">
              <a:off x="2879960" y="2520004"/>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160,5</a:t>
              </a:r>
            </a:p>
          </p:txBody>
        </p:sp>
      </p:grpSp>
      <p:grpSp>
        <p:nvGrpSpPr>
          <p:cNvPr id="273" name="Grupa 272">
            <a:extLst>
              <a:ext uri="{FF2B5EF4-FFF2-40B4-BE49-F238E27FC236}">
                <a16:creationId xmlns:a16="http://schemas.microsoft.com/office/drawing/2014/main" id="{54E4C92D-B5BF-5376-71A2-C0A60AF98361}"/>
              </a:ext>
            </a:extLst>
          </p:cNvPr>
          <p:cNvGrpSpPr/>
          <p:nvPr/>
        </p:nvGrpSpPr>
        <p:grpSpPr>
          <a:xfrm>
            <a:off x="3275808" y="2484004"/>
            <a:ext cx="288160" cy="3276324"/>
            <a:chOff x="3275808" y="2484004"/>
            <a:chExt cx="288160" cy="3276324"/>
          </a:xfrm>
        </p:grpSpPr>
        <p:sp>
          <p:nvSpPr>
            <p:cNvPr id="88" name="Prostokąt 87">
              <a:extLst>
                <a:ext uri="{FF2B5EF4-FFF2-40B4-BE49-F238E27FC236}">
                  <a16:creationId xmlns:a16="http://schemas.microsoft.com/office/drawing/2014/main" id="{1F80667B-3BA4-C1AA-C75B-0C4F7B900FAF}"/>
                </a:ext>
              </a:extLst>
            </p:cNvPr>
            <p:cNvSpPr/>
            <p:nvPr/>
          </p:nvSpPr>
          <p:spPr>
            <a:xfrm rot="16200000">
              <a:off x="2627968" y="4824328"/>
              <a:ext cx="1584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88,3</a:t>
              </a:r>
            </a:p>
          </p:txBody>
        </p:sp>
        <p:sp>
          <p:nvSpPr>
            <p:cNvPr id="119" name="Prostokąt 118">
              <a:extLst>
                <a:ext uri="{FF2B5EF4-FFF2-40B4-BE49-F238E27FC236}">
                  <a16:creationId xmlns:a16="http://schemas.microsoft.com/office/drawing/2014/main" id="{448EB44D-12B6-C4F1-8B5E-B67C7E17C17B}"/>
                </a:ext>
              </a:extLst>
            </p:cNvPr>
            <p:cNvSpPr/>
            <p:nvPr/>
          </p:nvSpPr>
          <p:spPr>
            <a:xfrm rot="16200000">
              <a:off x="3293968" y="3906191"/>
              <a:ext cx="25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64" name="Prostokąt 163">
              <a:extLst>
                <a:ext uri="{FF2B5EF4-FFF2-40B4-BE49-F238E27FC236}">
                  <a16:creationId xmlns:a16="http://schemas.microsoft.com/office/drawing/2014/main" id="{156564C0-B67B-8A61-BA5F-B5D91FEA8740}"/>
                </a:ext>
              </a:extLst>
            </p:cNvPr>
            <p:cNvSpPr/>
            <p:nvPr/>
          </p:nvSpPr>
          <p:spPr>
            <a:xfrm rot="16200000">
              <a:off x="2987840" y="3348068"/>
              <a:ext cx="864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48,8</a:t>
              </a:r>
            </a:p>
          </p:txBody>
        </p:sp>
        <p:sp>
          <p:nvSpPr>
            <p:cNvPr id="193" name="Prostokąt 192">
              <a:extLst>
                <a:ext uri="{FF2B5EF4-FFF2-40B4-BE49-F238E27FC236}">
                  <a16:creationId xmlns:a16="http://schemas.microsoft.com/office/drawing/2014/main" id="{36DFC74C-1BA1-FF1A-B779-01248BB1AC19}"/>
                </a:ext>
              </a:extLst>
            </p:cNvPr>
            <p:cNvSpPr/>
            <p:nvPr/>
          </p:nvSpPr>
          <p:spPr>
            <a:xfrm rot="16200000">
              <a:off x="3311808" y="2808044"/>
              <a:ext cx="216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2" name="Prostokąt 241">
              <a:extLst>
                <a:ext uri="{FF2B5EF4-FFF2-40B4-BE49-F238E27FC236}">
                  <a16:creationId xmlns:a16="http://schemas.microsoft.com/office/drawing/2014/main" id="{FF750B99-EDA0-3D27-7276-1A2710E56AB8}"/>
                </a:ext>
              </a:extLst>
            </p:cNvPr>
            <p:cNvSpPr/>
            <p:nvPr/>
          </p:nvSpPr>
          <p:spPr>
            <a:xfrm rot="16200000">
              <a:off x="3239968" y="2520004"/>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162,6</a:t>
              </a:r>
            </a:p>
          </p:txBody>
        </p:sp>
      </p:grpSp>
      <p:grpSp>
        <p:nvGrpSpPr>
          <p:cNvPr id="274" name="Grupa 273">
            <a:extLst>
              <a:ext uri="{FF2B5EF4-FFF2-40B4-BE49-F238E27FC236}">
                <a16:creationId xmlns:a16="http://schemas.microsoft.com/office/drawing/2014/main" id="{2456FC57-BB33-ABEB-C2D4-AE26CC7A4363}"/>
              </a:ext>
            </a:extLst>
          </p:cNvPr>
          <p:cNvGrpSpPr/>
          <p:nvPr/>
        </p:nvGrpSpPr>
        <p:grpSpPr>
          <a:xfrm>
            <a:off x="3635816" y="2448000"/>
            <a:ext cx="288192" cy="3312328"/>
            <a:chOff x="3635816" y="2448000"/>
            <a:chExt cx="288192" cy="3312328"/>
          </a:xfrm>
        </p:grpSpPr>
        <p:sp>
          <p:nvSpPr>
            <p:cNvPr id="89" name="Prostokąt 88">
              <a:extLst>
                <a:ext uri="{FF2B5EF4-FFF2-40B4-BE49-F238E27FC236}">
                  <a16:creationId xmlns:a16="http://schemas.microsoft.com/office/drawing/2014/main" id="{35F054A9-AEAE-B7D0-378D-C4D6A6BD0F04}"/>
                </a:ext>
              </a:extLst>
            </p:cNvPr>
            <p:cNvSpPr/>
            <p:nvPr/>
          </p:nvSpPr>
          <p:spPr>
            <a:xfrm rot="16200000">
              <a:off x="3006008" y="4842328"/>
              <a:ext cx="1548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86,0</a:t>
              </a:r>
            </a:p>
          </p:txBody>
        </p:sp>
        <p:sp>
          <p:nvSpPr>
            <p:cNvPr id="120" name="Prostokąt 119">
              <a:extLst>
                <a:ext uri="{FF2B5EF4-FFF2-40B4-BE49-F238E27FC236}">
                  <a16:creationId xmlns:a16="http://schemas.microsoft.com/office/drawing/2014/main" id="{72602338-0883-C9AB-E850-B88F27F6F62D}"/>
                </a:ext>
              </a:extLst>
            </p:cNvPr>
            <p:cNvSpPr/>
            <p:nvPr/>
          </p:nvSpPr>
          <p:spPr>
            <a:xfrm rot="16200000">
              <a:off x="3636008" y="3924195"/>
              <a:ext cx="28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65" name="Prostokąt 164">
              <a:extLst>
                <a:ext uri="{FF2B5EF4-FFF2-40B4-BE49-F238E27FC236}">
                  <a16:creationId xmlns:a16="http://schemas.microsoft.com/office/drawing/2014/main" id="{90F613CB-2FE2-E140-E331-6E134E45CCF5}"/>
                </a:ext>
              </a:extLst>
            </p:cNvPr>
            <p:cNvSpPr/>
            <p:nvPr/>
          </p:nvSpPr>
          <p:spPr>
            <a:xfrm rot="16200000">
              <a:off x="3347848" y="3348163"/>
              <a:ext cx="864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48,5</a:t>
              </a:r>
            </a:p>
          </p:txBody>
        </p:sp>
        <p:sp>
          <p:nvSpPr>
            <p:cNvPr id="194" name="Prostokąt 193">
              <a:extLst>
                <a:ext uri="{FF2B5EF4-FFF2-40B4-BE49-F238E27FC236}">
                  <a16:creationId xmlns:a16="http://schemas.microsoft.com/office/drawing/2014/main" id="{9F77F3AA-C2BD-FBD0-5D6D-E3CEB019F1E2}"/>
                </a:ext>
              </a:extLst>
            </p:cNvPr>
            <p:cNvSpPr/>
            <p:nvPr/>
          </p:nvSpPr>
          <p:spPr>
            <a:xfrm rot="16200000">
              <a:off x="3653816" y="2790067"/>
              <a:ext cx="252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3" name="Prostokąt 242">
              <a:extLst>
                <a:ext uri="{FF2B5EF4-FFF2-40B4-BE49-F238E27FC236}">
                  <a16:creationId xmlns:a16="http://schemas.microsoft.com/office/drawing/2014/main" id="{F7FB933B-0314-1C41-4E34-C2B9065B7035}"/>
                </a:ext>
              </a:extLst>
            </p:cNvPr>
            <p:cNvSpPr/>
            <p:nvPr/>
          </p:nvSpPr>
          <p:spPr>
            <a:xfrm rot="16200000">
              <a:off x="3599976" y="2484000"/>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164,0</a:t>
              </a:r>
            </a:p>
          </p:txBody>
        </p:sp>
      </p:grpSp>
      <p:grpSp>
        <p:nvGrpSpPr>
          <p:cNvPr id="275" name="Grupa 274">
            <a:extLst>
              <a:ext uri="{FF2B5EF4-FFF2-40B4-BE49-F238E27FC236}">
                <a16:creationId xmlns:a16="http://schemas.microsoft.com/office/drawing/2014/main" id="{E41CA555-68A4-E07B-F012-3819E7CDBEB2}"/>
              </a:ext>
            </a:extLst>
          </p:cNvPr>
          <p:cNvGrpSpPr/>
          <p:nvPr/>
        </p:nvGrpSpPr>
        <p:grpSpPr>
          <a:xfrm>
            <a:off x="3995824" y="2375992"/>
            <a:ext cx="288224" cy="3384375"/>
            <a:chOff x="3995824" y="2375992"/>
            <a:chExt cx="288224" cy="3384375"/>
          </a:xfrm>
        </p:grpSpPr>
        <p:sp>
          <p:nvSpPr>
            <p:cNvPr id="90" name="Prostokąt 89">
              <a:extLst>
                <a:ext uri="{FF2B5EF4-FFF2-40B4-BE49-F238E27FC236}">
                  <a16:creationId xmlns:a16="http://schemas.microsoft.com/office/drawing/2014/main" id="{8D56ABB4-CEFC-E8CD-FA2E-66D603810DF9}"/>
                </a:ext>
              </a:extLst>
            </p:cNvPr>
            <p:cNvSpPr/>
            <p:nvPr/>
          </p:nvSpPr>
          <p:spPr>
            <a:xfrm rot="16200000">
              <a:off x="3348048" y="4824367"/>
              <a:ext cx="1584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88,8</a:t>
              </a:r>
            </a:p>
          </p:txBody>
        </p:sp>
        <p:sp>
          <p:nvSpPr>
            <p:cNvPr id="121" name="Prostokąt 120">
              <a:extLst>
                <a:ext uri="{FF2B5EF4-FFF2-40B4-BE49-F238E27FC236}">
                  <a16:creationId xmlns:a16="http://schemas.microsoft.com/office/drawing/2014/main" id="{2C55DAAC-5E45-8899-34AE-5650D5591D7E}"/>
                </a:ext>
              </a:extLst>
            </p:cNvPr>
            <p:cNvSpPr/>
            <p:nvPr/>
          </p:nvSpPr>
          <p:spPr>
            <a:xfrm rot="16200000">
              <a:off x="3996048" y="3888191"/>
              <a:ext cx="28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66" name="Prostokąt 165">
              <a:extLst>
                <a:ext uri="{FF2B5EF4-FFF2-40B4-BE49-F238E27FC236}">
                  <a16:creationId xmlns:a16="http://schemas.microsoft.com/office/drawing/2014/main" id="{1DE0BA40-FA02-9149-06DC-D2C2E0A55026}"/>
                </a:ext>
              </a:extLst>
            </p:cNvPr>
            <p:cNvSpPr/>
            <p:nvPr/>
          </p:nvSpPr>
          <p:spPr>
            <a:xfrm rot="16200000">
              <a:off x="3707856" y="3312159"/>
              <a:ext cx="864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48,9</a:t>
              </a:r>
            </a:p>
          </p:txBody>
        </p:sp>
        <p:sp>
          <p:nvSpPr>
            <p:cNvPr id="195" name="Prostokąt 194">
              <a:extLst>
                <a:ext uri="{FF2B5EF4-FFF2-40B4-BE49-F238E27FC236}">
                  <a16:creationId xmlns:a16="http://schemas.microsoft.com/office/drawing/2014/main" id="{2764C621-2F20-5A8C-D23C-463E27EEC811}"/>
                </a:ext>
              </a:extLst>
            </p:cNvPr>
            <p:cNvSpPr/>
            <p:nvPr/>
          </p:nvSpPr>
          <p:spPr>
            <a:xfrm rot="16200000">
              <a:off x="3995824" y="2736063"/>
              <a:ext cx="28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4" name="Prostokąt 243">
              <a:extLst>
                <a:ext uri="{FF2B5EF4-FFF2-40B4-BE49-F238E27FC236}">
                  <a16:creationId xmlns:a16="http://schemas.microsoft.com/office/drawing/2014/main" id="{1D0AF328-1B23-CCD7-6098-4E88F6BB3409}"/>
                </a:ext>
              </a:extLst>
            </p:cNvPr>
            <p:cNvSpPr/>
            <p:nvPr/>
          </p:nvSpPr>
          <p:spPr>
            <a:xfrm rot="16200000">
              <a:off x="3959984" y="2411992"/>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169,3</a:t>
              </a:r>
            </a:p>
          </p:txBody>
        </p:sp>
      </p:grpSp>
      <p:grpSp>
        <p:nvGrpSpPr>
          <p:cNvPr id="276" name="Grupa 275">
            <a:extLst>
              <a:ext uri="{FF2B5EF4-FFF2-40B4-BE49-F238E27FC236}">
                <a16:creationId xmlns:a16="http://schemas.microsoft.com/office/drawing/2014/main" id="{4AD69E01-7CAF-F71D-0846-134F802D626C}"/>
              </a:ext>
            </a:extLst>
          </p:cNvPr>
          <p:cNvGrpSpPr/>
          <p:nvPr/>
        </p:nvGrpSpPr>
        <p:grpSpPr>
          <a:xfrm>
            <a:off x="4355832" y="2267980"/>
            <a:ext cx="288256" cy="3492348"/>
            <a:chOff x="4355832" y="2267980"/>
            <a:chExt cx="288256" cy="3492348"/>
          </a:xfrm>
        </p:grpSpPr>
        <p:sp>
          <p:nvSpPr>
            <p:cNvPr id="91" name="Prostokąt 90">
              <a:extLst>
                <a:ext uri="{FF2B5EF4-FFF2-40B4-BE49-F238E27FC236}">
                  <a16:creationId xmlns:a16="http://schemas.microsoft.com/office/drawing/2014/main" id="{6DE61884-490D-5A87-7B8F-3E294E993749}"/>
                </a:ext>
              </a:extLst>
            </p:cNvPr>
            <p:cNvSpPr/>
            <p:nvPr/>
          </p:nvSpPr>
          <p:spPr>
            <a:xfrm rot="16200000">
              <a:off x="3708088" y="4824328"/>
              <a:ext cx="1584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88,0</a:t>
              </a:r>
            </a:p>
          </p:txBody>
        </p:sp>
        <p:sp>
          <p:nvSpPr>
            <p:cNvPr id="122" name="Prostokąt 121">
              <a:extLst>
                <a:ext uri="{FF2B5EF4-FFF2-40B4-BE49-F238E27FC236}">
                  <a16:creationId xmlns:a16="http://schemas.microsoft.com/office/drawing/2014/main" id="{8A9AE852-5C94-185D-B939-04488A267404}"/>
                </a:ext>
              </a:extLst>
            </p:cNvPr>
            <p:cNvSpPr/>
            <p:nvPr/>
          </p:nvSpPr>
          <p:spPr>
            <a:xfrm rot="16200000">
              <a:off x="4356088" y="3888191"/>
              <a:ext cx="28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67" name="Prostokąt 166">
              <a:extLst>
                <a:ext uri="{FF2B5EF4-FFF2-40B4-BE49-F238E27FC236}">
                  <a16:creationId xmlns:a16="http://schemas.microsoft.com/office/drawing/2014/main" id="{73B841AE-A11E-1F27-9946-938BB250E0F0}"/>
                </a:ext>
              </a:extLst>
            </p:cNvPr>
            <p:cNvSpPr/>
            <p:nvPr/>
          </p:nvSpPr>
          <p:spPr>
            <a:xfrm rot="16200000">
              <a:off x="4049864" y="3294158"/>
              <a:ext cx="900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49,1</a:t>
              </a:r>
            </a:p>
          </p:txBody>
        </p:sp>
        <p:sp>
          <p:nvSpPr>
            <p:cNvPr id="196" name="Prostokąt 195">
              <a:extLst>
                <a:ext uri="{FF2B5EF4-FFF2-40B4-BE49-F238E27FC236}">
                  <a16:creationId xmlns:a16="http://schemas.microsoft.com/office/drawing/2014/main" id="{A139DC19-7825-7F36-18A8-45357BAECC8E}"/>
                </a:ext>
              </a:extLst>
            </p:cNvPr>
            <p:cNvSpPr/>
            <p:nvPr/>
          </p:nvSpPr>
          <p:spPr>
            <a:xfrm rot="16200000">
              <a:off x="4355832" y="2700059"/>
              <a:ext cx="28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15" name="Prostokąt 214">
              <a:extLst>
                <a:ext uri="{FF2B5EF4-FFF2-40B4-BE49-F238E27FC236}">
                  <a16:creationId xmlns:a16="http://schemas.microsoft.com/office/drawing/2014/main" id="{05789571-96C7-BA9B-059D-486D36CD7303}"/>
                </a:ext>
              </a:extLst>
            </p:cNvPr>
            <p:cNvSpPr/>
            <p:nvPr/>
          </p:nvSpPr>
          <p:spPr>
            <a:xfrm rot="16200000">
              <a:off x="4464088" y="2520026"/>
              <a:ext cx="7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5" name="Prostokąt 244">
              <a:extLst>
                <a:ext uri="{FF2B5EF4-FFF2-40B4-BE49-F238E27FC236}">
                  <a16:creationId xmlns:a16="http://schemas.microsoft.com/office/drawing/2014/main" id="{A972FE40-7F0D-F151-ED02-B0638EA46ADF}"/>
                </a:ext>
              </a:extLst>
            </p:cNvPr>
            <p:cNvSpPr/>
            <p:nvPr/>
          </p:nvSpPr>
          <p:spPr>
            <a:xfrm rot="16200000">
              <a:off x="4320088" y="2303980"/>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174,3</a:t>
              </a:r>
            </a:p>
          </p:txBody>
        </p:sp>
      </p:grpSp>
      <p:grpSp>
        <p:nvGrpSpPr>
          <p:cNvPr id="277" name="Grupa 276">
            <a:extLst>
              <a:ext uri="{FF2B5EF4-FFF2-40B4-BE49-F238E27FC236}">
                <a16:creationId xmlns:a16="http://schemas.microsoft.com/office/drawing/2014/main" id="{228C2940-EF26-4FAB-A841-13DDE0DBFA19}"/>
              </a:ext>
            </a:extLst>
          </p:cNvPr>
          <p:cNvGrpSpPr/>
          <p:nvPr/>
        </p:nvGrpSpPr>
        <p:grpSpPr>
          <a:xfrm>
            <a:off x="4715840" y="2159348"/>
            <a:ext cx="288352" cy="3601019"/>
            <a:chOff x="4715840" y="2159348"/>
            <a:chExt cx="288352" cy="3601019"/>
          </a:xfrm>
        </p:grpSpPr>
        <p:sp>
          <p:nvSpPr>
            <p:cNvPr id="92" name="Prostokąt 91">
              <a:extLst>
                <a:ext uri="{FF2B5EF4-FFF2-40B4-BE49-F238E27FC236}">
                  <a16:creationId xmlns:a16="http://schemas.microsoft.com/office/drawing/2014/main" id="{2B878BDC-A9F1-F6BA-5ABF-CB4ACC187CE6}"/>
                </a:ext>
              </a:extLst>
            </p:cNvPr>
            <p:cNvSpPr/>
            <p:nvPr/>
          </p:nvSpPr>
          <p:spPr>
            <a:xfrm rot="16200000">
              <a:off x="4104128" y="4860367"/>
              <a:ext cx="1512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83,0</a:t>
              </a:r>
            </a:p>
          </p:txBody>
        </p:sp>
        <p:sp>
          <p:nvSpPr>
            <p:cNvPr id="123" name="Prostokąt 122">
              <a:extLst>
                <a:ext uri="{FF2B5EF4-FFF2-40B4-BE49-F238E27FC236}">
                  <a16:creationId xmlns:a16="http://schemas.microsoft.com/office/drawing/2014/main" id="{03321B90-F33F-5F70-898B-53DC0DDAC6B1}"/>
                </a:ext>
              </a:extLst>
            </p:cNvPr>
            <p:cNvSpPr/>
            <p:nvPr/>
          </p:nvSpPr>
          <p:spPr>
            <a:xfrm rot="16200000">
              <a:off x="4662128" y="3906199"/>
              <a:ext cx="396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21,3</a:t>
              </a:r>
            </a:p>
          </p:txBody>
        </p:sp>
        <p:sp>
          <p:nvSpPr>
            <p:cNvPr id="168" name="Prostokąt 167">
              <a:extLst>
                <a:ext uri="{FF2B5EF4-FFF2-40B4-BE49-F238E27FC236}">
                  <a16:creationId xmlns:a16="http://schemas.microsoft.com/office/drawing/2014/main" id="{51D80FA7-B0CC-5FBB-9EC4-DC7320382CB0}"/>
                </a:ext>
              </a:extLst>
            </p:cNvPr>
            <p:cNvSpPr/>
            <p:nvPr/>
          </p:nvSpPr>
          <p:spPr>
            <a:xfrm rot="16200000">
              <a:off x="4409872" y="3258155"/>
              <a:ext cx="900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50,3</a:t>
              </a:r>
            </a:p>
          </p:txBody>
        </p:sp>
        <p:sp>
          <p:nvSpPr>
            <p:cNvPr id="197" name="Prostokąt 196">
              <a:extLst>
                <a:ext uri="{FF2B5EF4-FFF2-40B4-BE49-F238E27FC236}">
                  <a16:creationId xmlns:a16="http://schemas.microsoft.com/office/drawing/2014/main" id="{76900FF1-845C-1B9F-FF8C-EC6E5BBF50BE}"/>
                </a:ext>
              </a:extLst>
            </p:cNvPr>
            <p:cNvSpPr/>
            <p:nvPr/>
          </p:nvSpPr>
          <p:spPr>
            <a:xfrm rot="16200000">
              <a:off x="4697840" y="2645435"/>
              <a:ext cx="324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16" name="Prostokąt 215">
              <a:extLst>
                <a:ext uri="{FF2B5EF4-FFF2-40B4-BE49-F238E27FC236}">
                  <a16:creationId xmlns:a16="http://schemas.microsoft.com/office/drawing/2014/main" id="{B6CF65CB-109E-9968-E8AF-7EC412337FED}"/>
                </a:ext>
              </a:extLst>
            </p:cNvPr>
            <p:cNvSpPr/>
            <p:nvPr/>
          </p:nvSpPr>
          <p:spPr>
            <a:xfrm rot="16200000">
              <a:off x="4806160" y="2429360"/>
              <a:ext cx="108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6" name="Prostokąt 245">
              <a:extLst>
                <a:ext uri="{FF2B5EF4-FFF2-40B4-BE49-F238E27FC236}">
                  <a16:creationId xmlns:a16="http://schemas.microsoft.com/office/drawing/2014/main" id="{589C3ACE-13B0-5FC2-D757-044B01153597}"/>
                </a:ext>
              </a:extLst>
            </p:cNvPr>
            <p:cNvSpPr/>
            <p:nvPr/>
          </p:nvSpPr>
          <p:spPr>
            <a:xfrm rot="16200000">
              <a:off x="4680192" y="2195348"/>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179,4</a:t>
              </a:r>
            </a:p>
          </p:txBody>
        </p:sp>
      </p:grpSp>
      <p:grpSp>
        <p:nvGrpSpPr>
          <p:cNvPr id="278" name="Grupa 277">
            <a:extLst>
              <a:ext uri="{FF2B5EF4-FFF2-40B4-BE49-F238E27FC236}">
                <a16:creationId xmlns:a16="http://schemas.microsoft.com/office/drawing/2014/main" id="{1CBF6661-5693-5550-49D8-24B1019945BF}"/>
              </a:ext>
            </a:extLst>
          </p:cNvPr>
          <p:cNvGrpSpPr/>
          <p:nvPr/>
        </p:nvGrpSpPr>
        <p:grpSpPr>
          <a:xfrm>
            <a:off x="5075848" y="1979987"/>
            <a:ext cx="288448" cy="3780380"/>
            <a:chOff x="5075848" y="1979987"/>
            <a:chExt cx="288448" cy="3780380"/>
          </a:xfrm>
        </p:grpSpPr>
        <p:sp>
          <p:nvSpPr>
            <p:cNvPr id="93" name="Prostokąt 92">
              <a:extLst>
                <a:ext uri="{FF2B5EF4-FFF2-40B4-BE49-F238E27FC236}">
                  <a16:creationId xmlns:a16="http://schemas.microsoft.com/office/drawing/2014/main" id="{EB64182A-0BB7-8B08-5A06-6497C2B84517}"/>
                </a:ext>
              </a:extLst>
            </p:cNvPr>
            <p:cNvSpPr/>
            <p:nvPr/>
          </p:nvSpPr>
          <p:spPr>
            <a:xfrm rot="16200000">
              <a:off x="4482168" y="4878367"/>
              <a:ext cx="1476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82,6</a:t>
              </a:r>
            </a:p>
          </p:txBody>
        </p:sp>
        <p:sp>
          <p:nvSpPr>
            <p:cNvPr id="124" name="Prostokąt 123">
              <a:extLst>
                <a:ext uri="{FF2B5EF4-FFF2-40B4-BE49-F238E27FC236}">
                  <a16:creationId xmlns:a16="http://schemas.microsoft.com/office/drawing/2014/main" id="{18936978-024C-938F-43AB-71F1180CC092}"/>
                </a:ext>
              </a:extLst>
            </p:cNvPr>
            <p:cNvSpPr/>
            <p:nvPr/>
          </p:nvSpPr>
          <p:spPr>
            <a:xfrm rot="16200000">
              <a:off x="4968168" y="3888203"/>
              <a:ext cx="50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27,8</a:t>
              </a:r>
            </a:p>
          </p:txBody>
        </p:sp>
        <p:sp>
          <p:nvSpPr>
            <p:cNvPr id="169" name="Prostokąt 168">
              <a:extLst>
                <a:ext uri="{FF2B5EF4-FFF2-40B4-BE49-F238E27FC236}">
                  <a16:creationId xmlns:a16="http://schemas.microsoft.com/office/drawing/2014/main" id="{9042CFD3-FB91-A623-0B42-D270A13C98D3}"/>
                </a:ext>
              </a:extLst>
            </p:cNvPr>
            <p:cNvSpPr/>
            <p:nvPr/>
          </p:nvSpPr>
          <p:spPr>
            <a:xfrm rot="16200000">
              <a:off x="4751880" y="3168147"/>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52,5</a:t>
              </a:r>
            </a:p>
          </p:txBody>
        </p:sp>
        <p:sp>
          <p:nvSpPr>
            <p:cNvPr id="198" name="Prostokąt 197">
              <a:extLst>
                <a:ext uri="{FF2B5EF4-FFF2-40B4-BE49-F238E27FC236}">
                  <a16:creationId xmlns:a16="http://schemas.microsoft.com/office/drawing/2014/main" id="{A1F9C711-6822-54FD-D93B-9006C2369C37}"/>
                </a:ext>
              </a:extLst>
            </p:cNvPr>
            <p:cNvSpPr/>
            <p:nvPr/>
          </p:nvSpPr>
          <p:spPr>
            <a:xfrm rot="16200000">
              <a:off x="5021848" y="2502042"/>
              <a:ext cx="396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21,9</a:t>
              </a:r>
            </a:p>
          </p:txBody>
        </p:sp>
        <p:sp>
          <p:nvSpPr>
            <p:cNvPr id="217" name="Prostokąt 216">
              <a:extLst>
                <a:ext uri="{FF2B5EF4-FFF2-40B4-BE49-F238E27FC236}">
                  <a16:creationId xmlns:a16="http://schemas.microsoft.com/office/drawing/2014/main" id="{6760C886-6791-8503-7EAA-8A207958FE3E}"/>
                </a:ext>
              </a:extLst>
            </p:cNvPr>
            <p:cNvSpPr/>
            <p:nvPr/>
          </p:nvSpPr>
          <p:spPr>
            <a:xfrm rot="16200000">
              <a:off x="5166232" y="2249999"/>
              <a:ext cx="108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7" name="Prostokąt 246">
              <a:extLst>
                <a:ext uri="{FF2B5EF4-FFF2-40B4-BE49-F238E27FC236}">
                  <a16:creationId xmlns:a16="http://schemas.microsoft.com/office/drawing/2014/main" id="{BF54B2DB-FB55-0ADD-A0D1-8AA718B06C9C}"/>
                </a:ext>
              </a:extLst>
            </p:cNvPr>
            <p:cNvSpPr/>
            <p:nvPr/>
          </p:nvSpPr>
          <p:spPr>
            <a:xfrm rot="16200000">
              <a:off x="5040296" y="201598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191,6</a:t>
              </a:r>
            </a:p>
          </p:txBody>
        </p:sp>
      </p:grpSp>
      <p:grpSp>
        <p:nvGrpSpPr>
          <p:cNvPr id="279" name="Grupa 278">
            <a:extLst>
              <a:ext uri="{FF2B5EF4-FFF2-40B4-BE49-F238E27FC236}">
                <a16:creationId xmlns:a16="http://schemas.microsoft.com/office/drawing/2014/main" id="{8CD10631-C9DA-2A2E-780D-1976DE0EFEFD}"/>
              </a:ext>
            </a:extLst>
          </p:cNvPr>
          <p:cNvGrpSpPr/>
          <p:nvPr/>
        </p:nvGrpSpPr>
        <p:grpSpPr>
          <a:xfrm>
            <a:off x="5435856" y="1763963"/>
            <a:ext cx="288544" cy="3996404"/>
            <a:chOff x="5435856" y="1763963"/>
            <a:chExt cx="288544" cy="3996404"/>
          </a:xfrm>
        </p:grpSpPr>
        <p:sp>
          <p:nvSpPr>
            <p:cNvPr id="94" name="Prostokąt 93">
              <a:extLst>
                <a:ext uri="{FF2B5EF4-FFF2-40B4-BE49-F238E27FC236}">
                  <a16:creationId xmlns:a16="http://schemas.microsoft.com/office/drawing/2014/main" id="{403DEB64-1FAD-A8DF-C54C-69F3E00E962A}"/>
                </a:ext>
              </a:extLst>
            </p:cNvPr>
            <p:cNvSpPr/>
            <p:nvPr/>
          </p:nvSpPr>
          <p:spPr>
            <a:xfrm rot="16200000">
              <a:off x="4824208" y="4860367"/>
              <a:ext cx="1512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84,5</a:t>
              </a:r>
            </a:p>
          </p:txBody>
        </p:sp>
        <p:sp>
          <p:nvSpPr>
            <p:cNvPr id="125" name="Prostokąt 124">
              <a:extLst>
                <a:ext uri="{FF2B5EF4-FFF2-40B4-BE49-F238E27FC236}">
                  <a16:creationId xmlns:a16="http://schemas.microsoft.com/office/drawing/2014/main" id="{9D390763-A086-0B5D-EAB3-669BAA7ED5D0}"/>
                </a:ext>
              </a:extLst>
            </p:cNvPr>
            <p:cNvSpPr/>
            <p:nvPr/>
          </p:nvSpPr>
          <p:spPr>
            <a:xfrm rot="16200000">
              <a:off x="5310208" y="3834199"/>
              <a:ext cx="54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29,7</a:t>
              </a:r>
            </a:p>
          </p:txBody>
        </p:sp>
        <p:sp>
          <p:nvSpPr>
            <p:cNvPr id="170" name="Prostokąt 169">
              <a:extLst>
                <a:ext uri="{FF2B5EF4-FFF2-40B4-BE49-F238E27FC236}">
                  <a16:creationId xmlns:a16="http://schemas.microsoft.com/office/drawing/2014/main" id="{2E2A192C-7F29-07F6-312B-B4E34DDF3DAB}"/>
                </a:ext>
              </a:extLst>
            </p:cNvPr>
            <p:cNvSpPr/>
            <p:nvPr/>
          </p:nvSpPr>
          <p:spPr>
            <a:xfrm rot="16200000">
              <a:off x="5111888" y="3096139"/>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51,6</a:t>
              </a:r>
            </a:p>
          </p:txBody>
        </p:sp>
        <p:sp>
          <p:nvSpPr>
            <p:cNvPr id="199" name="Prostokąt 198">
              <a:extLst>
                <a:ext uri="{FF2B5EF4-FFF2-40B4-BE49-F238E27FC236}">
                  <a16:creationId xmlns:a16="http://schemas.microsoft.com/office/drawing/2014/main" id="{36CF38F0-64CF-3925-B385-7554AD72B698}"/>
                </a:ext>
              </a:extLst>
            </p:cNvPr>
            <p:cNvSpPr/>
            <p:nvPr/>
          </p:nvSpPr>
          <p:spPr>
            <a:xfrm rot="16200000">
              <a:off x="5345856" y="2394035"/>
              <a:ext cx="46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25,7</a:t>
              </a:r>
            </a:p>
          </p:txBody>
        </p:sp>
        <p:sp>
          <p:nvSpPr>
            <p:cNvPr id="218" name="Prostokąt 217">
              <a:extLst>
                <a:ext uri="{FF2B5EF4-FFF2-40B4-BE49-F238E27FC236}">
                  <a16:creationId xmlns:a16="http://schemas.microsoft.com/office/drawing/2014/main" id="{F1BBAA8A-4F34-0556-675F-60B6B2DAABD7}"/>
                </a:ext>
              </a:extLst>
            </p:cNvPr>
            <p:cNvSpPr/>
            <p:nvPr/>
          </p:nvSpPr>
          <p:spPr>
            <a:xfrm rot="16200000">
              <a:off x="5490304" y="2069983"/>
              <a:ext cx="18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8" name="Prostokąt 247">
              <a:extLst>
                <a:ext uri="{FF2B5EF4-FFF2-40B4-BE49-F238E27FC236}">
                  <a16:creationId xmlns:a16="http://schemas.microsoft.com/office/drawing/2014/main" id="{AC764D03-14F4-4FF3-1BED-DF4CCBCB6B85}"/>
                </a:ext>
              </a:extLst>
            </p:cNvPr>
            <p:cNvSpPr/>
            <p:nvPr/>
          </p:nvSpPr>
          <p:spPr>
            <a:xfrm rot="16200000">
              <a:off x="5400400" y="1799963"/>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200,7</a:t>
              </a:r>
            </a:p>
          </p:txBody>
        </p:sp>
      </p:grpSp>
      <p:grpSp>
        <p:nvGrpSpPr>
          <p:cNvPr id="280" name="Grupa 279">
            <a:extLst>
              <a:ext uri="{FF2B5EF4-FFF2-40B4-BE49-F238E27FC236}">
                <a16:creationId xmlns:a16="http://schemas.microsoft.com/office/drawing/2014/main" id="{4749D7B4-3297-35AF-DB09-B72390FCB076}"/>
              </a:ext>
            </a:extLst>
          </p:cNvPr>
          <p:cNvGrpSpPr/>
          <p:nvPr/>
        </p:nvGrpSpPr>
        <p:grpSpPr>
          <a:xfrm>
            <a:off x="5795864" y="1691955"/>
            <a:ext cx="288640" cy="4068412"/>
            <a:chOff x="5795864" y="1691955"/>
            <a:chExt cx="288640" cy="4068412"/>
          </a:xfrm>
        </p:grpSpPr>
        <p:sp>
          <p:nvSpPr>
            <p:cNvPr id="95" name="Prostokąt 94">
              <a:extLst>
                <a:ext uri="{FF2B5EF4-FFF2-40B4-BE49-F238E27FC236}">
                  <a16:creationId xmlns:a16="http://schemas.microsoft.com/office/drawing/2014/main" id="{6534D29A-F85E-CE71-2D9E-3C096A7A3827}"/>
                </a:ext>
              </a:extLst>
            </p:cNvPr>
            <p:cNvSpPr/>
            <p:nvPr/>
          </p:nvSpPr>
          <p:spPr>
            <a:xfrm rot="16200000">
              <a:off x="5184248" y="4860367"/>
              <a:ext cx="1512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83,5</a:t>
              </a:r>
            </a:p>
          </p:txBody>
        </p:sp>
        <p:sp>
          <p:nvSpPr>
            <p:cNvPr id="126" name="Prostokąt 125">
              <a:extLst>
                <a:ext uri="{FF2B5EF4-FFF2-40B4-BE49-F238E27FC236}">
                  <a16:creationId xmlns:a16="http://schemas.microsoft.com/office/drawing/2014/main" id="{D10C76C9-B6DF-DAA0-7425-34D91A8E8282}"/>
                </a:ext>
              </a:extLst>
            </p:cNvPr>
            <p:cNvSpPr/>
            <p:nvPr/>
          </p:nvSpPr>
          <p:spPr>
            <a:xfrm rot="16200000">
              <a:off x="5634248" y="3798199"/>
              <a:ext cx="61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33,8</a:t>
              </a:r>
            </a:p>
          </p:txBody>
        </p:sp>
        <p:sp>
          <p:nvSpPr>
            <p:cNvPr id="171" name="Prostokąt 170">
              <a:extLst>
                <a:ext uri="{FF2B5EF4-FFF2-40B4-BE49-F238E27FC236}">
                  <a16:creationId xmlns:a16="http://schemas.microsoft.com/office/drawing/2014/main" id="{CA5F78A0-D64E-6F7E-C29B-9FE068F534F6}"/>
                </a:ext>
              </a:extLst>
            </p:cNvPr>
            <p:cNvSpPr/>
            <p:nvPr/>
          </p:nvSpPr>
          <p:spPr>
            <a:xfrm rot="16200000">
              <a:off x="5471896" y="3024131"/>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51,7</a:t>
              </a:r>
            </a:p>
          </p:txBody>
        </p:sp>
        <p:sp>
          <p:nvSpPr>
            <p:cNvPr id="200" name="Prostokąt 199">
              <a:extLst>
                <a:ext uri="{FF2B5EF4-FFF2-40B4-BE49-F238E27FC236}">
                  <a16:creationId xmlns:a16="http://schemas.microsoft.com/office/drawing/2014/main" id="{B8971022-6EB8-2F8C-213A-E118F309B5EA}"/>
                </a:ext>
              </a:extLst>
            </p:cNvPr>
            <p:cNvSpPr/>
            <p:nvPr/>
          </p:nvSpPr>
          <p:spPr>
            <a:xfrm rot="16200000">
              <a:off x="5705864" y="2322027"/>
              <a:ext cx="46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26,1</a:t>
              </a:r>
            </a:p>
          </p:txBody>
        </p:sp>
        <p:sp>
          <p:nvSpPr>
            <p:cNvPr id="219" name="Prostokąt 218">
              <a:extLst>
                <a:ext uri="{FF2B5EF4-FFF2-40B4-BE49-F238E27FC236}">
                  <a16:creationId xmlns:a16="http://schemas.microsoft.com/office/drawing/2014/main" id="{DCA1C662-357E-3A5A-924A-C43351C8A9D5}"/>
                </a:ext>
              </a:extLst>
            </p:cNvPr>
            <p:cNvSpPr/>
            <p:nvPr/>
          </p:nvSpPr>
          <p:spPr>
            <a:xfrm rot="16200000">
              <a:off x="5850376" y="1997975"/>
              <a:ext cx="18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49" name="Prostokąt 248">
              <a:extLst>
                <a:ext uri="{FF2B5EF4-FFF2-40B4-BE49-F238E27FC236}">
                  <a16:creationId xmlns:a16="http://schemas.microsoft.com/office/drawing/2014/main" id="{16B24351-768C-98D1-CBB2-3E3F5571B182}"/>
                </a:ext>
              </a:extLst>
            </p:cNvPr>
            <p:cNvSpPr/>
            <p:nvPr/>
          </p:nvSpPr>
          <p:spPr>
            <a:xfrm rot="16200000">
              <a:off x="5760504" y="1727955"/>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205,4</a:t>
              </a:r>
            </a:p>
          </p:txBody>
        </p:sp>
      </p:grpSp>
      <p:grpSp>
        <p:nvGrpSpPr>
          <p:cNvPr id="281" name="Grupa 280">
            <a:extLst>
              <a:ext uri="{FF2B5EF4-FFF2-40B4-BE49-F238E27FC236}">
                <a16:creationId xmlns:a16="http://schemas.microsoft.com/office/drawing/2014/main" id="{C672D684-EBF3-173A-CF68-057BAA29A7A8}"/>
              </a:ext>
            </a:extLst>
          </p:cNvPr>
          <p:cNvGrpSpPr/>
          <p:nvPr/>
        </p:nvGrpSpPr>
        <p:grpSpPr>
          <a:xfrm>
            <a:off x="6155872" y="1547939"/>
            <a:ext cx="288576" cy="4212389"/>
            <a:chOff x="6155872" y="1547939"/>
            <a:chExt cx="288576" cy="4212389"/>
          </a:xfrm>
        </p:grpSpPr>
        <p:sp>
          <p:nvSpPr>
            <p:cNvPr id="96" name="Prostokąt 95">
              <a:extLst>
                <a:ext uri="{FF2B5EF4-FFF2-40B4-BE49-F238E27FC236}">
                  <a16:creationId xmlns:a16="http://schemas.microsoft.com/office/drawing/2014/main" id="{E0761323-8F08-0DB8-DB93-E2975C441FD3}"/>
                </a:ext>
              </a:extLst>
            </p:cNvPr>
            <p:cNvSpPr/>
            <p:nvPr/>
          </p:nvSpPr>
          <p:spPr>
            <a:xfrm rot="16200000">
              <a:off x="5544288" y="4860328"/>
              <a:ext cx="1512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83,2</a:t>
              </a:r>
            </a:p>
          </p:txBody>
        </p:sp>
        <p:sp>
          <p:nvSpPr>
            <p:cNvPr id="127" name="Prostokąt 126">
              <a:extLst>
                <a:ext uri="{FF2B5EF4-FFF2-40B4-BE49-F238E27FC236}">
                  <a16:creationId xmlns:a16="http://schemas.microsoft.com/office/drawing/2014/main" id="{8B480A9D-A207-EC97-A342-9654307370D8}"/>
                </a:ext>
              </a:extLst>
            </p:cNvPr>
            <p:cNvSpPr/>
            <p:nvPr/>
          </p:nvSpPr>
          <p:spPr>
            <a:xfrm rot="16200000">
              <a:off x="5976288" y="3780199"/>
              <a:ext cx="64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36,2</a:t>
              </a:r>
            </a:p>
          </p:txBody>
        </p:sp>
        <p:sp>
          <p:nvSpPr>
            <p:cNvPr id="142" name="Prostokąt 141">
              <a:extLst>
                <a:ext uri="{FF2B5EF4-FFF2-40B4-BE49-F238E27FC236}">
                  <a16:creationId xmlns:a16="http://schemas.microsoft.com/office/drawing/2014/main" id="{F6AC1759-957E-98F1-421B-68277CBAB913}"/>
                </a:ext>
              </a:extLst>
            </p:cNvPr>
            <p:cNvSpPr/>
            <p:nvPr/>
          </p:nvSpPr>
          <p:spPr>
            <a:xfrm rot="16200000">
              <a:off x="6282320" y="3438127"/>
              <a:ext cx="36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72" name="Prostokąt 171">
              <a:extLst>
                <a:ext uri="{FF2B5EF4-FFF2-40B4-BE49-F238E27FC236}">
                  <a16:creationId xmlns:a16="http://schemas.microsoft.com/office/drawing/2014/main" id="{68AAA61B-32EF-2248-DA92-6D7BFA92E63F}"/>
                </a:ext>
              </a:extLst>
            </p:cNvPr>
            <p:cNvSpPr/>
            <p:nvPr/>
          </p:nvSpPr>
          <p:spPr>
            <a:xfrm rot="16200000">
              <a:off x="5832320" y="2952123"/>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52,7</a:t>
              </a:r>
            </a:p>
          </p:txBody>
        </p:sp>
        <p:sp>
          <p:nvSpPr>
            <p:cNvPr id="201" name="Prostokąt 200">
              <a:extLst>
                <a:ext uri="{FF2B5EF4-FFF2-40B4-BE49-F238E27FC236}">
                  <a16:creationId xmlns:a16="http://schemas.microsoft.com/office/drawing/2014/main" id="{3045A946-7A8E-8880-14D1-6FB3CFB4D617}"/>
                </a:ext>
              </a:extLst>
            </p:cNvPr>
            <p:cNvSpPr/>
            <p:nvPr/>
          </p:nvSpPr>
          <p:spPr>
            <a:xfrm rot="16200000">
              <a:off x="6065872" y="2250019"/>
              <a:ext cx="46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25,9</a:t>
              </a:r>
            </a:p>
          </p:txBody>
        </p:sp>
        <p:sp>
          <p:nvSpPr>
            <p:cNvPr id="220" name="Prostokąt 219">
              <a:extLst>
                <a:ext uri="{FF2B5EF4-FFF2-40B4-BE49-F238E27FC236}">
                  <a16:creationId xmlns:a16="http://schemas.microsoft.com/office/drawing/2014/main" id="{391C22D0-0A23-09F8-F920-9C57A2769AFA}"/>
                </a:ext>
              </a:extLst>
            </p:cNvPr>
            <p:cNvSpPr/>
            <p:nvPr/>
          </p:nvSpPr>
          <p:spPr>
            <a:xfrm rot="16200000">
              <a:off x="6174448" y="1889967"/>
              <a:ext cx="252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50" name="Prostokąt 249">
              <a:extLst>
                <a:ext uri="{FF2B5EF4-FFF2-40B4-BE49-F238E27FC236}">
                  <a16:creationId xmlns:a16="http://schemas.microsoft.com/office/drawing/2014/main" id="{C3D9C3AD-4EA9-7692-52DC-50FBC727C130}"/>
                </a:ext>
              </a:extLst>
            </p:cNvPr>
            <p:cNvSpPr/>
            <p:nvPr/>
          </p:nvSpPr>
          <p:spPr>
            <a:xfrm rot="16200000">
              <a:off x="6120288" y="1583939"/>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213,4</a:t>
              </a:r>
            </a:p>
          </p:txBody>
        </p:sp>
      </p:grpSp>
      <p:grpSp>
        <p:nvGrpSpPr>
          <p:cNvPr id="282" name="Grupa 281">
            <a:extLst>
              <a:ext uri="{FF2B5EF4-FFF2-40B4-BE49-F238E27FC236}">
                <a16:creationId xmlns:a16="http://schemas.microsoft.com/office/drawing/2014/main" id="{20BEEC3A-F366-3244-3624-42C20E6E1F7B}"/>
              </a:ext>
            </a:extLst>
          </p:cNvPr>
          <p:cNvGrpSpPr/>
          <p:nvPr/>
        </p:nvGrpSpPr>
        <p:grpSpPr>
          <a:xfrm>
            <a:off x="6515880" y="1475931"/>
            <a:ext cx="288640" cy="4284397"/>
            <a:chOff x="6515880" y="1475931"/>
            <a:chExt cx="288640" cy="4284397"/>
          </a:xfrm>
        </p:grpSpPr>
        <p:sp>
          <p:nvSpPr>
            <p:cNvPr id="97" name="Prostokąt 96">
              <a:extLst>
                <a:ext uri="{FF2B5EF4-FFF2-40B4-BE49-F238E27FC236}">
                  <a16:creationId xmlns:a16="http://schemas.microsoft.com/office/drawing/2014/main" id="{E853FBCD-A52D-D41A-DF5E-E16F92A37416}"/>
                </a:ext>
              </a:extLst>
            </p:cNvPr>
            <p:cNvSpPr/>
            <p:nvPr/>
          </p:nvSpPr>
          <p:spPr>
            <a:xfrm rot="16200000">
              <a:off x="5922328" y="4878328"/>
              <a:ext cx="1476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81,2</a:t>
              </a:r>
            </a:p>
          </p:txBody>
        </p:sp>
        <p:sp>
          <p:nvSpPr>
            <p:cNvPr id="128" name="Prostokąt 127">
              <a:extLst>
                <a:ext uri="{FF2B5EF4-FFF2-40B4-BE49-F238E27FC236}">
                  <a16:creationId xmlns:a16="http://schemas.microsoft.com/office/drawing/2014/main" id="{4AC741B1-36F9-1880-DB12-06F30D5631A1}"/>
                </a:ext>
              </a:extLst>
            </p:cNvPr>
            <p:cNvSpPr/>
            <p:nvPr/>
          </p:nvSpPr>
          <p:spPr>
            <a:xfrm rot="16200000">
              <a:off x="6318328" y="3798203"/>
              <a:ext cx="68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37,5</a:t>
              </a:r>
            </a:p>
          </p:txBody>
        </p:sp>
        <p:sp>
          <p:nvSpPr>
            <p:cNvPr id="143" name="Prostokąt 142">
              <a:extLst>
                <a:ext uri="{FF2B5EF4-FFF2-40B4-BE49-F238E27FC236}">
                  <a16:creationId xmlns:a16="http://schemas.microsoft.com/office/drawing/2014/main" id="{667F42CE-F61F-3D99-3A98-F1057F2A8F05}"/>
                </a:ext>
              </a:extLst>
            </p:cNvPr>
            <p:cNvSpPr/>
            <p:nvPr/>
          </p:nvSpPr>
          <p:spPr>
            <a:xfrm rot="16200000">
              <a:off x="6642392" y="3438062"/>
              <a:ext cx="36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73" name="Prostokąt 172">
              <a:extLst>
                <a:ext uri="{FF2B5EF4-FFF2-40B4-BE49-F238E27FC236}">
                  <a16:creationId xmlns:a16="http://schemas.microsoft.com/office/drawing/2014/main" id="{3CF454B5-0258-675D-E66A-E462C25BD568}"/>
                </a:ext>
              </a:extLst>
            </p:cNvPr>
            <p:cNvSpPr/>
            <p:nvPr/>
          </p:nvSpPr>
          <p:spPr>
            <a:xfrm rot="16200000">
              <a:off x="6210360" y="2970123"/>
              <a:ext cx="900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50,8</a:t>
              </a:r>
            </a:p>
          </p:txBody>
        </p:sp>
        <p:sp>
          <p:nvSpPr>
            <p:cNvPr id="202" name="Prostokąt 201">
              <a:extLst>
                <a:ext uri="{FF2B5EF4-FFF2-40B4-BE49-F238E27FC236}">
                  <a16:creationId xmlns:a16="http://schemas.microsoft.com/office/drawing/2014/main" id="{95CE74EB-A6AC-2ED9-EDF1-4E5EB9451042}"/>
                </a:ext>
              </a:extLst>
            </p:cNvPr>
            <p:cNvSpPr/>
            <p:nvPr/>
          </p:nvSpPr>
          <p:spPr>
            <a:xfrm rot="16200000">
              <a:off x="6425880" y="2286023"/>
              <a:ext cx="46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26,2</a:t>
              </a:r>
            </a:p>
          </p:txBody>
        </p:sp>
        <p:sp>
          <p:nvSpPr>
            <p:cNvPr id="221" name="Prostokąt 220">
              <a:extLst>
                <a:ext uri="{FF2B5EF4-FFF2-40B4-BE49-F238E27FC236}">
                  <a16:creationId xmlns:a16="http://schemas.microsoft.com/office/drawing/2014/main" id="{656B3E0E-48B2-F171-1089-AC2593B0C313}"/>
                </a:ext>
              </a:extLst>
            </p:cNvPr>
            <p:cNvSpPr/>
            <p:nvPr/>
          </p:nvSpPr>
          <p:spPr>
            <a:xfrm rot="16200000">
              <a:off x="6480520" y="1871971"/>
              <a:ext cx="3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51" name="Prostokąt 250">
              <a:extLst>
                <a:ext uri="{FF2B5EF4-FFF2-40B4-BE49-F238E27FC236}">
                  <a16:creationId xmlns:a16="http://schemas.microsoft.com/office/drawing/2014/main" id="{1AE7D587-2C40-9FEF-11EC-4A46C97DE3DE}"/>
                </a:ext>
              </a:extLst>
            </p:cNvPr>
            <p:cNvSpPr/>
            <p:nvPr/>
          </p:nvSpPr>
          <p:spPr>
            <a:xfrm rot="16200000">
              <a:off x="6480360" y="151193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217,6</a:t>
              </a:r>
            </a:p>
          </p:txBody>
        </p:sp>
      </p:grpSp>
      <p:grpSp>
        <p:nvGrpSpPr>
          <p:cNvPr id="283" name="Grupa 282">
            <a:extLst>
              <a:ext uri="{FF2B5EF4-FFF2-40B4-BE49-F238E27FC236}">
                <a16:creationId xmlns:a16="http://schemas.microsoft.com/office/drawing/2014/main" id="{2A9453A4-970C-15D6-3FE9-47AC6042CDFC}"/>
              </a:ext>
            </a:extLst>
          </p:cNvPr>
          <p:cNvGrpSpPr/>
          <p:nvPr/>
        </p:nvGrpSpPr>
        <p:grpSpPr>
          <a:xfrm>
            <a:off x="6875888" y="1547939"/>
            <a:ext cx="288704" cy="4212428"/>
            <a:chOff x="6875888" y="1547939"/>
            <a:chExt cx="288704" cy="4212428"/>
          </a:xfrm>
        </p:grpSpPr>
        <p:sp>
          <p:nvSpPr>
            <p:cNvPr id="98" name="Prostokąt 97">
              <a:extLst>
                <a:ext uri="{FF2B5EF4-FFF2-40B4-BE49-F238E27FC236}">
                  <a16:creationId xmlns:a16="http://schemas.microsoft.com/office/drawing/2014/main" id="{195523CE-A816-A4F1-C22B-97E9EE6C25F5}"/>
                </a:ext>
              </a:extLst>
            </p:cNvPr>
            <p:cNvSpPr/>
            <p:nvPr/>
          </p:nvSpPr>
          <p:spPr>
            <a:xfrm rot="16200000">
              <a:off x="6282368" y="4878367"/>
              <a:ext cx="1476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81,1</a:t>
              </a:r>
            </a:p>
          </p:txBody>
        </p:sp>
        <p:sp>
          <p:nvSpPr>
            <p:cNvPr id="129" name="Prostokąt 128">
              <a:extLst>
                <a:ext uri="{FF2B5EF4-FFF2-40B4-BE49-F238E27FC236}">
                  <a16:creationId xmlns:a16="http://schemas.microsoft.com/office/drawing/2014/main" id="{4DE5E761-D934-94FE-3372-7ABD778F8888}"/>
                </a:ext>
              </a:extLst>
            </p:cNvPr>
            <p:cNvSpPr/>
            <p:nvPr/>
          </p:nvSpPr>
          <p:spPr>
            <a:xfrm rot="16200000">
              <a:off x="6714368" y="3834203"/>
              <a:ext cx="612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33,5</a:t>
              </a:r>
            </a:p>
          </p:txBody>
        </p:sp>
        <p:sp>
          <p:nvSpPr>
            <p:cNvPr id="144" name="Prostokąt 143">
              <a:extLst>
                <a:ext uri="{FF2B5EF4-FFF2-40B4-BE49-F238E27FC236}">
                  <a16:creationId xmlns:a16="http://schemas.microsoft.com/office/drawing/2014/main" id="{13111ED5-4812-E7FC-E1C6-2CD46AA434E3}"/>
                </a:ext>
              </a:extLst>
            </p:cNvPr>
            <p:cNvSpPr/>
            <p:nvPr/>
          </p:nvSpPr>
          <p:spPr>
            <a:xfrm rot="16200000">
              <a:off x="7002464" y="3510135"/>
              <a:ext cx="36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74" name="Prostokąt 173">
              <a:extLst>
                <a:ext uri="{FF2B5EF4-FFF2-40B4-BE49-F238E27FC236}">
                  <a16:creationId xmlns:a16="http://schemas.microsoft.com/office/drawing/2014/main" id="{6F725B12-0052-581B-70BE-F2811AD68D50}"/>
                </a:ext>
              </a:extLst>
            </p:cNvPr>
            <p:cNvSpPr/>
            <p:nvPr/>
          </p:nvSpPr>
          <p:spPr>
            <a:xfrm rot="16200000">
              <a:off x="6552400" y="3024131"/>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52,0</a:t>
              </a:r>
            </a:p>
          </p:txBody>
        </p:sp>
        <p:sp>
          <p:nvSpPr>
            <p:cNvPr id="203" name="Prostokąt 202">
              <a:extLst>
                <a:ext uri="{FF2B5EF4-FFF2-40B4-BE49-F238E27FC236}">
                  <a16:creationId xmlns:a16="http://schemas.microsoft.com/office/drawing/2014/main" id="{09C559E2-2988-6A0F-3A8B-D8AF202B0C47}"/>
                </a:ext>
              </a:extLst>
            </p:cNvPr>
            <p:cNvSpPr/>
            <p:nvPr/>
          </p:nvSpPr>
          <p:spPr>
            <a:xfrm rot="16200000">
              <a:off x="6803888" y="2340027"/>
              <a:ext cx="432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23,9</a:t>
              </a:r>
            </a:p>
          </p:txBody>
        </p:sp>
        <p:sp>
          <p:nvSpPr>
            <p:cNvPr id="222" name="Prostokąt 221">
              <a:extLst>
                <a:ext uri="{FF2B5EF4-FFF2-40B4-BE49-F238E27FC236}">
                  <a16:creationId xmlns:a16="http://schemas.microsoft.com/office/drawing/2014/main" id="{82946246-E695-970D-9184-BC806C00DF9E}"/>
                </a:ext>
              </a:extLst>
            </p:cNvPr>
            <p:cNvSpPr/>
            <p:nvPr/>
          </p:nvSpPr>
          <p:spPr>
            <a:xfrm rot="16200000">
              <a:off x="6840592" y="1943979"/>
              <a:ext cx="3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52" name="Prostokąt 251">
              <a:extLst>
                <a:ext uri="{FF2B5EF4-FFF2-40B4-BE49-F238E27FC236}">
                  <a16:creationId xmlns:a16="http://schemas.microsoft.com/office/drawing/2014/main" id="{766CA3D0-A776-8E46-51FB-836F6DBA7426}"/>
                </a:ext>
              </a:extLst>
            </p:cNvPr>
            <p:cNvSpPr/>
            <p:nvPr/>
          </p:nvSpPr>
          <p:spPr>
            <a:xfrm rot="16200000">
              <a:off x="6840432" y="1583939"/>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212,3</a:t>
              </a:r>
            </a:p>
          </p:txBody>
        </p:sp>
      </p:grpSp>
      <p:grpSp>
        <p:nvGrpSpPr>
          <p:cNvPr id="284" name="Grupa 283">
            <a:extLst>
              <a:ext uri="{FF2B5EF4-FFF2-40B4-BE49-F238E27FC236}">
                <a16:creationId xmlns:a16="http://schemas.microsoft.com/office/drawing/2014/main" id="{8FFA70C8-EC7A-B4BF-DD77-E174EDA1766D}"/>
              </a:ext>
            </a:extLst>
          </p:cNvPr>
          <p:cNvGrpSpPr/>
          <p:nvPr/>
        </p:nvGrpSpPr>
        <p:grpSpPr>
          <a:xfrm>
            <a:off x="7235896" y="1547939"/>
            <a:ext cx="288768" cy="4212389"/>
            <a:chOff x="7235896" y="1547939"/>
            <a:chExt cx="288768" cy="4212389"/>
          </a:xfrm>
        </p:grpSpPr>
        <p:sp>
          <p:nvSpPr>
            <p:cNvPr id="99" name="Prostokąt 98">
              <a:extLst>
                <a:ext uri="{FF2B5EF4-FFF2-40B4-BE49-F238E27FC236}">
                  <a16:creationId xmlns:a16="http://schemas.microsoft.com/office/drawing/2014/main" id="{6B34D892-8C0B-77AF-A3D0-2D8A4514FF1B}"/>
                </a:ext>
              </a:extLst>
            </p:cNvPr>
            <p:cNvSpPr/>
            <p:nvPr/>
          </p:nvSpPr>
          <p:spPr>
            <a:xfrm rot="16200000">
              <a:off x="6642408" y="4878328"/>
              <a:ext cx="1476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81,1</a:t>
              </a:r>
            </a:p>
          </p:txBody>
        </p:sp>
        <p:sp>
          <p:nvSpPr>
            <p:cNvPr id="130" name="Prostokąt 129">
              <a:extLst>
                <a:ext uri="{FF2B5EF4-FFF2-40B4-BE49-F238E27FC236}">
                  <a16:creationId xmlns:a16="http://schemas.microsoft.com/office/drawing/2014/main" id="{13B735DC-7606-F5C9-19F5-F1E8C9C7E0B6}"/>
                </a:ext>
              </a:extLst>
            </p:cNvPr>
            <p:cNvSpPr/>
            <p:nvPr/>
          </p:nvSpPr>
          <p:spPr>
            <a:xfrm rot="16200000">
              <a:off x="7092408" y="3852203"/>
              <a:ext cx="576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32,3</a:t>
              </a:r>
            </a:p>
          </p:txBody>
        </p:sp>
        <p:sp>
          <p:nvSpPr>
            <p:cNvPr id="145" name="Prostokąt 144">
              <a:extLst>
                <a:ext uri="{FF2B5EF4-FFF2-40B4-BE49-F238E27FC236}">
                  <a16:creationId xmlns:a16="http://schemas.microsoft.com/office/drawing/2014/main" id="{B8E0942D-6046-A8DA-CFF5-F00368E3B2F0}"/>
                </a:ext>
              </a:extLst>
            </p:cNvPr>
            <p:cNvSpPr/>
            <p:nvPr/>
          </p:nvSpPr>
          <p:spPr>
            <a:xfrm rot="16200000">
              <a:off x="7362536" y="3546139"/>
              <a:ext cx="36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75" name="Prostokąt 174">
              <a:extLst>
                <a:ext uri="{FF2B5EF4-FFF2-40B4-BE49-F238E27FC236}">
                  <a16:creationId xmlns:a16="http://schemas.microsoft.com/office/drawing/2014/main" id="{259DC57A-E1AF-28C8-04CA-9EDF62B40935}"/>
                </a:ext>
              </a:extLst>
            </p:cNvPr>
            <p:cNvSpPr/>
            <p:nvPr/>
          </p:nvSpPr>
          <p:spPr>
            <a:xfrm rot="16200000">
              <a:off x="6912440" y="3060135"/>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51,6</a:t>
              </a:r>
            </a:p>
          </p:txBody>
        </p:sp>
        <p:sp>
          <p:nvSpPr>
            <p:cNvPr id="204" name="Prostokąt 203">
              <a:extLst>
                <a:ext uri="{FF2B5EF4-FFF2-40B4-BE49-F238E27FC236}">
                  <a16:creationId xmlns:a16="http://schemas.microsoft.com/office/drawing/2014/main" id="{D178C211-094E-1712-6B05-7BAB507C6F40}"/>
                </a:ext>
              </a:extLst>
            </p:cNvPr>
            <p:cNvSpPr/>
            <p:nvPr/>
          </p:nvSpPr>
          <p:spPr>
            <a:xfrm rot="16200000">
              <a:off x="7145896" y="2358031"/>
              <a:ext cx="46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26,4</a:t>
              </a:r>
            </a:p>
          </p:txBody>
        </p:sp>
        <p:sp>
          <p:nvSpPr>
            <p:cNvPr id="223" name="Prostokąt 222">
              <a:extLst>
                <a:ext uri="{FF2B5EF4-FFF2-40B4-BE49-F238E27FC236}">
                  <a16:creationId xmlns:a16="http://schemas.microsoft.com/office/drawing/2014/main" id="{08AE2F0C-1808-01F3-9591-107EEBE666FF}"/>
                </a:ext>
              </a:extLst>
            </p:cNvPr>
            <p:cNvSpPr/>
            <p:nvPr/>
          </p:nvSpPr>
          <p:spPr>
            <a:xfrm rot="16200000">
              <a:off x="7200664" y="1943979"/>
              <a:ext cx="3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53" name="Prostokąt 252">
              <a:extLst>
                <a:ext uri="{FF2B5EF4-FFF2-40B4-BE49-F238E27FC236}">
                  <a16:creationId xmlns:a16="http://schemas.microsoft.com/office/drawing/2014/main" id="{015743CD-48B7-5E5F-43BE-C7829D87769F}"/>
                </a:ext>
              </a:extLst>
            </p:cNvPr>
            <p:cNvSpPr/>
            <p:nvPr/>
          </p:nvSpPr>
          <p:spPr>
            <a:xfrm rot="16200000">
              <a:off x="7200504" y="1583939"/>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213,3</a:t>
              </a:r>
            </a:p>
          </p:txBody>
        </p:sp>
      </p:grpSp>
      <p:grpSp>
        <p:nvGrpSpPr>
          <p:cNvPr id="285" name="Grupa 284">
            <a:extLst>
              <a:ext uri="{FF2B5EF4-FFF2-40B4-BE49-F238E27FC236}">
                <a16:creationId xmlns:a16="http://schemas.microsoft.com/office/drawing/2014/main" id="{CF6BB352-08F4-3EF4-76BF-D01F9E3C6729}"/>
              </a:ext>
            </a:extLst>
          </p:cNvPr>
          <p:cNvGrpSpPr/>
          <p:nvPr/>
        </p:nvGrpSpPr>
        <p:grpSpPr>
          <a:xfrm>
            <a:off x="7595904" y="1331553"/>
            <a:ext cx="288832" cy="4428775"/>
            <a:chOff x="7595904" y="1331553"/>
            <a:chExt cx="288832" cy="4428775"/>
          </a:xfrm>
        </p:grpSpPr>
        <p:sp>
          <p:nvSpPr>
            <p:cNvPr id="100" name="Prostokąt 99">
              <a:extLst>
                <a:ext uri="{FF2B5EF4-FFF2-40B4-BE49-F238E27FC236}">
                  <a16:creationId xmlns:a16="http://schemas.microsoft.com/office/drawing/2014/main" id="{24A33CC8-C3A2-F9F8-07E3-9F9881174C9A}"/>
                </a:ext>
              </a:extLst>
            </p:cNvPr>
            <p:cNvSpPr/>
            <p:nvPr/>
          </p:nvSpPr>
          <p:spPr>
            <a:xfrm rot="16200000">
              <a:off x="6984448" y="4860328"/>
              <a:ext cx="1512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83,7</a:t>
              </a:r>
            </a:p>
          </p:txBody>
        </p:sp>
        <p:sp>
          <p:nvSpPr>
            <p:cNvPr id="131" name="Prostokąt 130">
              <a:extLst>
                <a:ext uri="{FF2B5EF4-FFF2-40B4-BE49-F238E27FC236}">
                  <a16:creationId xmlns:a16="http://schemas.microsoft.com/office/drawing/2014/main" id="{4C863E3B-51AA-A2A5-3756-76EC7B78B8E7}"/>
                </a:ext>
              </a:extLst>
            </p:cNvPr>
            <p:cNvSpPr/>
            <p:nvPr/>
          </p:nvSpPr>
          <p:spPr>
            <a:xfrm rot="16200000">
              <a:off x="7452448" y="3816199"/>
              <a:ext cx="576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31,8</a:t>
              </a:r>
            </a:p>
          </p:txBody>
        </p:sp>
        <p:sp>
          <p:nvSpPr>
            <p:cNvPr id="146" name="Prostokąt 145">
              <a:extLst>
                <a:ext uri="{FF2B5EF4-FFF2-40B4-BE49-F238E27FC236}">
                  <a16:creationId xmlns:a16="http://schemas.microsoft.com/office/drawing/2014/main" id="{F0540448-E5A6-370A-2E05-04035D1AAC7A}"/>
                </a:ext>
              </a:extLst>
            </p:cNvPr>
            <p:cNvSpPr/>
            <p:nvPr/>
          </p:nvSpPr>
          <p:spPr>
            <a:xfrm rot="16200000">
              <a:off x="7704480" y="3492128"/>
              <a:ext cx="72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76" name="Prostokąt 175">
              <a:extLst>
                <a:ext uri="{FF2B5EF4-FFF2-40B4-BE49-F238E27FC236}">
                  <a16:creationId xmlns:a16="http://schemas.microsoft.com/office/drawing/2014/main" id="{56041FA3-57F7-58BA-F3F6-FD6043B7E63B}"/>
                </a:ext>
              </a:extLst>
            </p:cNvPr>
            <p:cNvSpPr/>
            <p:nvPr/>
          </p:nvSpPr>
          <p:spPr>
            <a:xfrm rot="16200000">
              <a:off x="7254480" y="2970127"/>
              <a:ext cx="972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53,1</a:t>
              </a:r>
            </a:p>
          </p:txBody>
        </p:sp>
        <p:sp>
          <p:nvSpPr>
            <p:cNvPr id="205" name="Prostokąt 204">
              <a:extLst>
                <a:ext uri="{FF2B5EF4-FFF2-40B4-BE49-F238E27FC236}">
                  <a16:creationId xmlns:a16="http://schemas.microsoft.com/office/drawing/2014/main" id="{FAC6FFD9-8167-6112-AB8E-362606878FA2}"/>
                </a:ext>
              </a:extLst>
            </p:cNvPr>
            <p:cNvSpPr/>
            <p:nvPr/>
          </p:nvSpPr>
          <p:spPr>
            <a:xfrm rot="16200000">
              <a:off x="7433904" y="2178019"/>
              <a:ext cx="612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34,4</a:t>
              </a:r>
            </a:p>
          </p:txBody>
        </p:sp>
        <p:sp>
          <p:nvSpPr>
            <p:cNvPr id="224" name="Prostokąt 223">
              <a:extLst>
                <a:ext uri="{FF2B5EF4-FFF2-40B4-BE49-F238E27FC236}">
                  <a16:creationId xmlns:a16="http://schemas.microsoft.com/office/drawing/2014/main" id="{58FA4588-A315-A7F8-B5B0-18881DC03C14}"/>
                </a:ext>
              </a:extLst>
            </p:cNvPr>
            <p:cNvSpPr/>
            <p:nvPr/>
          </p:nvSpPr>
          <p:spPr>
            <a:xfrm rot="16200000">
              <a:off x="7578736" y="1709951"/>
              <a:ext cx="324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254" name="Prostokąt 253">
              <a:extLst>
                <a:ext uri="{FF2B5EF4-FFF2-40B4-BE49-F238E27FC236}">
                  <a16:creationId xmlns:a16="http://schemas.microsoft.com/office/drawing/2014/main" id="{6526A458-5F46-609A-3CD5-3018BA327BEA}"/>
                </a:ext>
              </a:extLst>
            </p:cNvPr>
            <p:cNvSpPr/>
            <p:nvPr/>
          </p:nvSpPr>
          <p:spPr>
            <a:xfrm rot="16200000">
              <a:off x="7560576" y="1367553"/>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225,0</a:t>
              </a:r>
            </a:p>
          </p:txBody>
        </p:sp>
      </p:grpSp>
      <p:grpSp>
        <p:nvGrpSpPr>
          <p:cNvPr id="286" name="Grupa 285">
            <a:extLst>
              <a:ext uri="{FF2B5EF4-FFF2-40B4-BE49-F238E27FC236}">
                <a16:creationId xmlns:a16="http://schemas.microsoft.com/office/drawing/2014/main" id="{7A40605F-D21C-F050-6D2A-49A6AE1ACF0E}"/>
              </a:ext>
            </a:extLst>
          </p:cNvPr>
          <p:cNvGrpSpPr/>
          <p:nvPr/>
        </p:nvGrpSpPr>
        <p:grpSpPr>
          <a:xfrm>
            <a:off x="7956488" y="1259183"/>
            <a:ext cx="288320" cy="4501145"/>
            <a:chOff x="7956488" y="1259183"/>
            <a:chExt cx="288320" cy="4501145"/>
          </a:xfrm>
        </p:grpSpPr>
        <p:sp>
          <p:nvSpPr>
            <p:cNvPr id="101" name="Prostokąt 100">
              <a:extLst>
                <a:ext uri="{FF2B5EF4-FFF2-40B4-BE49-F238E27FC236}">
                  <a16:creationId xmlns:a16="http://schemas.microsoft.com/office/drawing/2014/main" id="{E8708C6E-DB40-4DE7-B595-DD5D2FA0B21F}"/>
                </a:ext>
              </a:extLst>
            </p:cNvPr>
            <p:cNvSpPr/>
            <p:nvPr/>
          </p:nvSpPr>
          <p:spPr>
            <a:xfrm rot="16200000">
              <a:off x="7308488" y="4824328"/>
              <a:ext cx="1584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87,5</a:t>
              </a:r>
            </a:p>
          </p:txBody>
        </p:sp>
        <p:sp>
          <p:nvSpPr>
            <p:cNvPr id="132" name="Prostokąt 131">
              <a:extLst>
                <a:ext uri="{FF2B5EF4-FFF2-40B4-BE49-F238E27FC236}">
                  <a16:creationId xmlns:a16="http://schemas.microsoft.com/office/drawing/2014/main" id="{C676CA10-75A7-22A6-F9BE-8D82E643B8DA}"/>
                </a:ext>
              </a:extLst>
            </p:cNvPr>
            <p:cNvSpPr/>
            <p:nvPr/>
          </p:nvSpPr>
          <p:spPr>
            <a:xfrm rot="16200000">
              <a:off x="7848488" y="3780191"/>
              <a:ext cx="50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27,8</a:t>
              </a:r>
            </a:p>
          </p:txBody>
        </p:sp>
        <p:sp>
          <p:nvSpPr>
            <p:cNvPr id="147" name="Prostokąt 146">
              <a:extLst>
                <a:ext uri="{FF2B5EF4-FFF2-40B4-BE49-F238E27FC236}">
                  <a16:creationId xmlns:a16="http://schemas.microsoft.com/office/drawing/2014/main" id="{77B217F8-F1C6-3638-EA6D-84125B71E900}"/>
                </a:ext>
              </a:extLst>
            </p:cNvPr>
            <p:cNvSpPr/>
            <p:nvPr/>
          </p:nvSpPr>
          <p:spPr>
            <a:xfrm rot="16200000">
              <a:off x="8064520" y="3492005"/>
              <a:ext cx="72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77" name="Prostokąt 176">
              <a:extLst>
                <a:ext uri="{FF2B5EF4-FFF2-40B4-BE49-F238E27FC236}">
                  <a16:creationId xmlns:a16="http://schemas.microsoft.com/office/drawing/2014/main" id="{56927126-A87B-D64E-2B63-93B5C227F3AF}"/>
                </a:ext>
              </a:extLst>
            </p:cNvPr>
            <p:cNvSpPr/>
            <p:nvPr/>
          </p:nvSpPr>
          <p:spPr>
            <a:xfrm rot="16200000">
              <a:off x="7614520" y="2970127"/>
              <a:ext cx="972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53,5</a:t>
              </a:r>
            </a:p>
          </p:txBody>
        </p:sp>
        <p:sp>
          <p:nvSpPr>
            <p:cNvPr id="206" name="Prostokąt 205">
              <a:extLst>
                <a:ext uri="{FF2B5EF4-FFF2-40B4-BE49-F238E27FC236}">
                  <a16:creationId xmlns:a16="http://schemas.microsoft.com/office/drawing/2014/main" id="{7B3D1547-D1AF-9793-7C5C-E601A992C1E9}"/>
                </a:ext>
              </a:extLst>
            </p:cNvPr>
            <p:cNvSpPr/>
            <p:nvPr/>
          </p:nvSpPr>
          <p:spPr>
            <a:xfrm rot="16200000">
              <a:off x="7776488" y="2160019"/>
              <a:ext cx="64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36,7</a:t>
              </a:r>
            </a:p>
          </p:txBody>
        </p:sp>
        <p:sp>
          <p:nvSpPr>
            <p:cNvPr id="225" name="Prostokąt 224">
              <a:extLst>
                <a:ext uri="{FF2B5EF4-FFF2-40B4-BE49-F238E27FC236}">
                  <a16:creationId xmlns:a16="http://schemas.microsoft.com/office/drawing/2014/main" id="{A06B8CB2-FB5B-0FCD-8D8E-9A419DB27B36}"/>
                </a:ext>
              </a:extLst>
            </p:cNvPr>
            <p:cNvSpPr/>
            <p:nvPr/>
          </p:nvSpPr>
          <p:spPr>
            <a:xfrm rot="16200000">
              <a:off x="7920808" y="1655947"/>
              <a:ext cx="3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21,0</a:t>
              </a:r>
            </a:p>
          </p:txBody>
        </p:sp>
        <p:sp>
          <p:nvSpPr>
            <p:cNvPr id="255" name="Prostokąt 254">
              <a:extLst>
                <a:ext uri="{FF2B5EF4-FFF2-40B4-BE49-F238E27FC236}">
                  <a16:creationId xmlns:a16="http://schemas.microsoft.com/office/drawing/2014/main" id="{062F4691-1C1D-39A2-C581-6738CF540BC2}"/>
                </a:ext>
              </a:extLst>
            </p:cNvPr>
            <p:cNvSpPr/>
            <p:nvPr/>
          </p:nvSpPr>
          <p:spPr>
            <a:xfrm rot="16200000">
              <a:off x="7920648" y="1295183"/>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231,6</a:t>
              </a:r>
            </a:p>
          </p:txBody>
        </p:sp>
      </p:grpSp>
      <p:grpSp>
        <p:nvGrpSpPr>
          <p:cNvPr id="287" name="Grupa 286">
            <a:extLst>
              <a:ext uri="{FF2B5EF4-FFF2-40B4-BE49-F238E27FC236}">
                <a16:creationId xmlns:a16="http://schemas.microsoft.com/office/drawing/2014/main" id="{7FCBDC2F-236E-0C12-A5CB-E0D920166DAA}"/>
              </a:ext>
            </a:extLst>
          </p:cNvPr>
          <p:cNvGrpSpPr/>
          <p:nvPr/>
        </p:nvGrpSpPr>
        <p:grpSpPr>
          <a:xfrm>
            <a:off x="8315920" y="1259907"/>
            <a:ext cx="288960" cy="4500420"/>
            <a:chOff x="8315920" y="1259907"/>
            <a:chExt cx="288960" cy="4500420"/>
          </a:xfrm>
        </p:grpSpPr>
        <p:sp>
          <p:nvSpPr>
            <p:cNvPr id="102" name="Prostokąt 101">
              <a:extLst>
                <a:ext uri="{FF2B5EF4-FFF2-40B4-BE49-F238E27FC236}">
                  <a16:creationId xmlns:a16="http://schemas.microsoft.com/office/drawing/2014/main" id="{B1D298C1-5AFB-49D0-4A4A-CB23206CE624}"/>
                </a:ext>
              </a:extLst>
            </p:cNvPr>
            <p:cNvSpPr/>
            <p:nvPr/>
          </p:nvSpPr>
          <p:spPr>
            <a:xfrm rot="16200000">
              <a:off x="7650528" y="4806327"/>
              <a:ext cx="1620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89,0</a:t>
              </a:r>
            </a:p>
          </p:txBody>
        </p:sp>
        <p:sp>
          <p:nvSpPr>
            <p:cNvPr id="133" name="Prostokąt 132">
              <a:extLst>
                <a:ext uri="{FF2B5EF4-FFF2-40B4-BE49-F238E27FC236}">
                  <a16:creationId xmlns:a16="http://schemas.microsoft.com/office/drawing/2014/main" id="{98EBD54F-2003-88C2-56E8-DE8C4F955CD8}"/>
                </a:ext>
              </a:extLst>
            </p:cNvPr>
            <p:cNvSpPr/>
            <p:nvPr/>
          </p:nvSpPr>
          <p:spPr>
            <a:xfrm rot="16200000">
              <a:off x="8208528" y="3744187"/>
              <a:ext cx="50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27,9</a:t>
              </a:r>
            </a:p>
          </p:txBody>
        </p:sp>
        <p:sp>
          <p:nvSpPr>
            <p:cNvPr id="148" name="Prostokąt 147">
              <a:extLst>
                <a:ext uri="{FF2B5EF4-FFF2-40B4-BE49-F238E27FC236}">
                  <a16:creationId xmlns:a16="http://schemas.microsoft.com/office/drawing/2014/main" id="{354A5FD1-F1D8-DB0B-F8FE-33410C1CAA2C}"/>
                </a:ext>
              </a:extLst>
            </p:cNvPr>
            <p:cNvSpPr/>
            <p:nvPr/>
          </p:nvSpPr>
          <p:spPr>
            <a:xfrm rot="16200000">
              <a:off x="8424752" y="3456119"/>
              <a:ext cx="72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78" name="Prostokąt 177">
              <a:extLst>
                <a:ext uri="{FF2B5EF4-FFF2-40B4-BE49-F238E27FC236}">
                  <a16:creationId xmlns:a16="http://schemas.microsoft.com/office/drawing/2014/main" id="{D117AEC6-919B-930A-4A6E-00FE4339B105}"/>
                </a:ext>
              </a:extLst>
            </p:cNvPr>
            <p:cNvSpPr/>
            <p:nvPr/>
          </p:nvSpPr>
          <p:spPr>
            <a:xfrm rot="16200000">
              <a:off x="7992560" y="2952123"/>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52,0</a:t>
              </a:r>
            </a:p>
          </p:txBody>
        </p:sp>
        <p:sp>
          <p:nvSpPr>
            <p:cNvPr id="207" name="Prostokąt 206">
              <a:extLst>
                <a:ext uri="{FF2B5EF4-FFF2-40B4-BE49-F238E27FC236}">
                  <a16:creationId xmlns:a16="http://schemas.microsoft.com/office/drawing/2014/main" id="{A7FF985C-AAC6-9D9B-1FAB-FA8C6F0BB43B}"/>
                </a:ext>
              </a:extLst>
            </p:cNvPr>
            <p:cNvSpPr/>
            <p:nvPr/>
          </p:nvSpPr>
          <p:spPr>
            <a:xfrm rot="16200000">
              <a:off x="8135920" y="2160019"/>
              <a:ext cx="64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35,6</a:t>
              </a:r>
            </a:p>
          </p:txBody>
        </p:sp>
        <p:sp>
          <p:nvSpPr>
            <p:cNvPr id="226" name="Prostokąt 225">
              <a:extLst>
                <a:ext uri="{FF2B5EF4-FFF2-40B4-BE49-F238E27FC236}">
                  <a16:creationId xmlns:a16="http://schemas.microsoft.com/office/drawing/2014/main" id="{6E181204-7394-0C07-1371-92A71C169340}"/>
                </a:ext>
              </a:extLst>
            </p:cNvPr>
            <p:cNvSpPr/>
            <p:nvPr/>
          </p:nvSpPr>
          <p:spPr>
            <a:xfrm rot="16200000">
              <a:off x="8280880" y="1655947"/>
              <a:ext cx="3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20,8</a:t>
              </a:r>
            </a:p>
          </p:txBody>
        </p:sp>
        <p:sp>
          <p:nvSpPr>
            <p:cNvPr id="256" name="Prostokąt 255">
              <a:extLst>
                <a:ext uri="{FF2B5EF4-FFF2-40B4-BE49-F238E27FC236}">
                  <a16:creationId xmlns:a16="http://schemas.microsoft.com/office/drawing/2014/main" id="{E1A0E207-9C98-B7C8-F79B-DF2D5D101538}"/>
                </a:ext>
              </a:extLst>
            </p:cNvPr>
            <p:cNvSpPr/>
            <p:nvPr/>
          </p:nvSpPr>
          <p:spPr>
            <a:xfrm rot="16200000">
              <a:off x="8280720" y="129590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230,6</a:t>
              </a:r>
            </a:p>
          </p:txBody>
        </p:sp>
      </p:grpSp>
      <p:grpSp>
        <p:nvGrpSpPr>
          <p:cNvPr id="288" name="Grupa 287">
            <a:extLst>
              <a:ext uri="{FF2B5EF4-FFF2-40B4-BE49-F238E27FC236}">
                <a16:creationId xmlns:a16="http://schemas.microsoft.com/office/drawing/2014/main" id="{A005486D-9A0F-6D4E-4005-8DF6870F3702}"/>
              </a:ext>
            </a:extLst>
          </p:cNvPr>
          <p:cNvGrpSpPr/>
          <p:nvPr/>
        </p:nvGrpSpPr>
        <p:grpSpPr>
          <a:xfrm>
            <a:off x="8675928" y="1186451"/>
            <a:ext cx="289024" cy="4573916"/>
            <a:chOff x="8675928" y="1186451"/>
            <a:chExt cx="289024" cy="4573916"/>
          </a:xfrm>
        </p:grpSpPr>
        <p:sp>
          <p:nvSpPr>
            <p:cNvPr id="103" name="Prostokąt 102">
              <a:extLst>
                <a:ext uri="{FF2B5EF4-FFF2-40B4-BE49-F238E27FC236}">
                  <a16:creationId xmlns:a16="http://schemas.microsoft.com/office/drawing/2014/main" id="{EDAF382B-B7ED-85B4-E571-D06A500CC299}"/>
                </a:ext>
              </a:extLst>
            </p:cNvPr>
            <p:cNvSpPr/>
            <p:nvPr/>
          </p:nvSpPr>
          <p:spPr>
            <a:xfrm rot="16200000">
              <a:off x="8010568" y="4806367"/>
              <a:ext cx="1620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89,5</a:t>
              </a:r>
            </a:p>
          </p:txBody>
        </p:sp>
        <p:sp>
          <p:nvSpPr>
            <p:cNvPr id="134" name="Prostokąt 133">
              <a:extLst>
                <a:ext uri="{FF2B5EF4-FFF2-40B4-BE49-F238E27FC236}">
                  <a16:creationId xmlns:a16="http://schemas.microsoft.com/office/drawing/2014/main" id="{79D35F13-451D-B737-F29B-98EF05B6E216}"/>
                </a:ext>
              </a:extLst>
            </p:cNvPr>
            <p:cNvSpPr/>
            <p:nvPr/>
          </p:nvSpPr>
          <p:spPr>
            <a:xfrm rot="16200000">
              <a:off x="8550568" y="3726187"/>
              <a:ext cx="54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30,7</a:t>
              </a:r>
            </a:p>
          </p:txBody>
        </p:sp>
        <p:sp>
          <p:nvSpPr>
            <p:cNvPr id="149" name="Prostokąt 148">
              <a:extLst>
                <a:ext uri="{FF2B5EF4-FFF2-40B4-BE49-F238E27FC236}">
                  <a16:creationId xmlns:a16="http://schemas.microsoft.com/office/drawing/2014/main" id="{5D2AB572-9B79-E6E4-3FF0-194F3DDC9D3B}"/>
                </a:ext>
              </a:extLst>
            </p:cNvPr>
            <p:cNvSpPr/>
            <p:nvPr/>
          </p:nvSpPr>
          <p:spPr>
            <a:xfrm rot="16200000">
              <a:off x="8766824" y="3401867"/>
              <a:ext cx="108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79" name="Prostokąt 178">
              <a:extLst>
                <a:ext uri="{FF2B5EF4-FFF2-40B4-BE49-F238E27FC236}">
                  <a16:creationId xmlns:a16="http://schemas.microsoft.com/office/drawing/2014/main" id="{D3723799-6152-BD29-A37B-871A844EA9E5}"/>
                </a:ext>
              </a:extLst>
            </p:cNvPr>
            <p:cNvSpPr/>
            <p:nvPr/>
          </p:nvSpPr>
          <p:spPr>
            <a:xfrm rot="16200000">
              <a:off x="8352600" y="2880115"/>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52,9</a:t>
              </a:r>
            </a:p>
          </p:txBody>
        </p:sp>
        <p:sp>
          <p:nvSpPr>
            <p:cNvPr id="208" name="Prostokąt 207">
              <a:extLst>
                <a:ext uri="{FF2B5EF4-FFF2-40B4-BE49-F238E27FC236}">
                  <a16:creationId xmlns:a16="http://schemas.microsoft.com/office/drawing/2014/main" id="{1C658494-FA83-783A-DCC8-E36C767C5448}"/>
                </a:ext>
              </a:extLst>
            </p:cNvPr>
            <p:cNvSpPr/>
            <p:nvPr/>
          </p:nvSpPr>
          <p:spPr>
            <a:xfrm rot="16200000">
              <a:off x="8495928" y="2088011"/>
              <a:ext cx="648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35,8</a:t>
              </a:r>
            </a:p>
          </p:txBody>
        </p:sp>
        <p:sp>
          <p:nvSpPr>
            <p:cNvPr id="227" name="Prostokąt 226">
              <a:extLst>
                <a:ext uri="{FF2B5EF4-FFF2-40B4-BE49-F238E27FC236}">
                  <a16:creationId xmlns:a16="http://schemas.microsoft.com/office/drawing/2014/main" id="{493466C0-024A-D041-1556-72377BDAF99A}"/>
                </a:ext>
              </a:extLst>
            </p:cNvPr>
            <p:cNvSpPr/>
            <p:nvPr/>
          </p:nvSpPr>
          <p:spPr>
            <a:xfrm rot="16200000">
              <a:off x="8640952" y="1583939"/>
              <a:ext cx="360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20,1</a:t>
              </a:r>
            </a:p>
          </p:txBody>
        </p:sp>
        <p:sp>
          <p:nvSpPr>
            <p:cNvPr id="257" name="Prostokąt 256">
              <a:extLst>
                <a:ext uri="{FF2B5EF4-FFF2-40B4-BE49-F238E27FC236}">
                  <a16:creationId xmlns:a16="http://schemas.microsoft.com/office/drawing/2014/main" id="{E133AEF0-6578-FB95-DB14-3E1CA55718BE}"/>
                </a:ext>
              </a:extLst>
            </p:cNvPr>
            <p:cNvSpPr/>
            <p:nvPr/>
          </p:nvSpPr>
          <p:spPr>
            <a:xfrm rot="16200000">
              <a:off x="8640792" y="122245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235,1</a:t>
              </a:r>
            </a:p>
          </p:txBody>
        </p:sp>
      </p:grpSp>
      <p:grpSp>
        <p:nvGrpSpPr>
          <p:cNvPr id="289" name="Grupa 288">
            <a:extLst>
              <a:ext uri="{FF2B5EF4-FFF2-40B4-BE49-F238E27FC236}">
                <a16:creationId xmlns:a16="http://schemas.microsoft.com/office/drawing/2014/main" id="{22B2D8D7-80AE-33B9-9531-7B559B267AFB}"/>
              </a:ext>
            </a:extLst>
          </p:cNvPr>
          <p:cNvGrpSpPr/>
          <p:nvPr/>
        </p:nvGrpSpPr>
        <p:grpSpPr>
          <a:xfrm>
            <a:off x="9035936" y="1077314"/>
            <a:ext cx="288960" cy="4683013"/>
            <a:chOff x="9035936" y="1077314"/>
            <a:chExt cx="288960" cy="4683013"/>
          </a:xfrm>
        </p:grpSpPr>
        <p:sp>
          <p:nvSpPr>
            <p:cNvPr id="104" name="Prostokąt 103">
              <a:extLst>
                <a:ext uri="{FF2B5EF4-FFF2-40B4-BE49-F238E27FC236}">
                  <a16:creationId xmlns:a16="http://schemas.microsoft.com/office/drawing/2014/main" id="{C477BE97-2DC6-D413-BAE2-369B0F4F9B81}"/>
                </a:ext>
              </a:extLst>
            </p:cNvPr>
            <p:cNvSpPr/>
            <p:nvPr/>
          </p:nvSpPr>
          <p:spPr>
            <a:xfrm rot="16200000">
              <a:off x="8370608" y="4806327"/>
              <a:ext cx="1620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89,8</a:t>
              </a:r>
            </a:p>
          </p:txBody>
        </p:sp>
        <p:sp>
          <p:nvSpPr>
            <p:cNvPr id="135" name="Prostokąt 134">
              <a:extLst>
                <a:ext uri="{FF2B5EF4-FFF2-40B4-BE49-F238E27FC236}">
                  <a16:creationId xmlns:a16="http://schemas.microsoft.com/office/drawing/2014/main" id="{EF39906B-48B4-87A2-C37A-AF953D177F7C}"/>
                </a:ext>
              </a:extLst>
            </p:cNvPr>
            <p:cNvSpPr/>
            <p:nvPr/>
          </p:nvSpPr>
          <p:spPr>
            <a:xfrm rot="16200000">
              <a:off x="8910608" y="3726187"/>
              <a:ext cx="54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30,0</a:t>
              </a:r>
            </a:p>
          </p:txBody>
        </p:sp>
        <p:sp>
          <p:nvSpPr>
            <p:cNvPr id="150" name="Prostokąt 149">
              <a:extLst>
                <a:ext uri="{FF2B5EF4-FFF2-40B4-BE49-F238E27FC236}">
                  <a16:creationId xmlns:a16="http://schemas.microsoft.com/office/drawing/2014/main" id="{623927FD-0C9A-9728-15E4-7693C9EFA7FF}"/>
                </a:ext>
              </a:extLst>
            </p:cNvPr>
            <p:cNvSpPr/>
            <p:nvPr/>
          </p:nvSpPr>
          <p:spPr>
            <a:xfrm rot="16200000">
              <a:off x="9126896" y="3401608"/>
              <a:ext cx="108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80" name="Prostokąt 179">
              <a:extLst>
                <a:ext uri="{FF2B5EF4-FFF2-40B4-BE49-F238E27FC236}">
                  <a16:creationId xmlns:a16="http://schemas.microsoft.com/office/drawing/2014/main" id="{76E11A3A-3E47-4B99-4819-9AF66D3E0859}"/>
                </a:ext>
              </a:extLst>
            </p:cNvPr>
            <p:cNvSpPr/>
            <p:nvPr/>
          </p:nvSpPr>
          <p:spPr>
            <a:xfrm rot="16200000">
              <a:off x="8694608" y="2862115"/>
              <a:ext cx="972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54,2</a:t>
              </a:r>
            </a:p>
          </p:txBody>
        </p:sp>
        <p:sp>
          <p:nvSpPr>
            <p:cNvPr id="209" name="Prostokąt 208">
              <a:extLst>
                <a:ext uri="{FF2B5EF4-FFF2-40B4-BE49-F238E27FC236}">
                  <a16:creationId xmlns:a16="http://schemas.microsoft.com/office/drawing/2014/main" id="{6B14C89D-1F3B-5E67-197B-090576AFBF9A}"/>
                </a:ext>
              </a:extLst>
            </p:cNvPr>
            <p:cNvSpPr/>
            <p:nvPr/>
          </p:nvSpPr>
          <p:spPr>
            <a:xfrm rot="16200000">
              <a:off x="8837936" y="2034007"/>
              <a:ext cx="684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37,2</a:t>
              </a:r>
            </a:p>
          </p:txBody>
        </p:sp>
        <p:sp>
          <p:nvSpPr>
            <p:cNvPr id="228" name="Prostokąt 227">
              <a:extLst>
                <a:ext uri="{FF2B5EF4-FFF2-40B4-BE49-F238E27FC236}">
                  <a16:creationId xmlns:a16="http://schemas.microsoft.com/office/drawing/2014/main" id="{7A1894B9-E6ED-21CD-5B0C-2A6641E4BD91}"/>
                </a:ext>
              </a:extLst>
            </p:cNvPr>
            <p:cNvSpPr/>
            <p:nvPr/>
          </p:nvSpPr>
          <p:spPr>
            <a:xfrm rot="16200000">
              <a:off x="8982544" y="1493931"/>
              <a:ext cx="39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21,3</a:t>
              </a:r>
            </a:p>
          </p:txBody>
        </p:sp>
        <p:sp>
          <p:nvSpPr>
            <p:cNvPr id="258" name="Prostokąt 257">
              <a:extLst>
                <a:ext uri="{FF2B5EF4-FFF2-40B4-BE49-F238E27FC236}">
                  <a16:creationId xmlns:a16="http://schemas.microsoft.com/office/drawing/2014/main" id="{71223CE3-75BC-C6E6-3910-82FDBC95C06B}"/>
                </a:ext>
              </a:extLst>
            </p:cNvPr>
            <p:cNvSpPr/>
            <p:nvPr/>
          </p:nvSpPr>
          <p:spPr>
            <a:xfrm rot="16200000">
              <a:off x="9000864" y="1113314"/>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239,2</a:t>
              </a:r>
            </a:p>
          </p:txBody>
        </p:sp>
      </p:grpSp>
      <p:grpSp>
        <p:nvGrpSpPr>
          <p:cNvPr id="290" name="Grupa 289">
            <a:extLst>
              <a:ext uri="{FF2B5EF4-FFF2-40B4-BE49-F238E27FC236}">
                <a16:creationId xmlns:a16="http://schemas.microsoft.com/office/drawing/2014/main" id="{7E6A98F3-9694-464E-0F3B-4FF510B7B3CD}"/>
              </a:ext>
            </a:extLst>
          </p:cNvPr>
          <p:cNvGrpSpPr/>
          <p:nvPr/>
        </p:nvGrpSpPr>
        <p:grpSpPr>
          <a:xfrm>
            <a:off x="9395944" y="1115891"/>
            <a:ext cx="289024" cy="4644436"/>
            <a:chOff x="9395944" y="1115891"/>
            <a:chExt cx="289024" cy="4644436"/>
          </a:xfrm>
        </p:grpSpPr>
        <p:sp>
          <p:nvSpPr>
            <p:cNvPr id="105" name="Prostokąt 104">
              <a:extLst>
                <a:ext uri="{FF2B5EF4-FFF2-40B4-BE49-F238E27FC236}">
                  <a16:creationId xmlns:a16="http://schemas.microsoft.com/office/drawing/2014/main" id="{0C6C11FE-D926-A163-B404-B682A997CCCB}"/>
                </a:ext>
              </a:extLst>
            </p:cNvPr>
            <p:cNvSpPr/>
            <p:nvPr/>
          </p:nvSpPr>
          <p:spPr>
            <a:xfrm rot="16200000">
              <a:off x="8766648" y="4842327"/>
              <a:ext cx="1548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85,9</a:t>
              </a:r>
            </a:p>
          </p:txBody>
        </p:sp>
        <p:sp>
          <p:nvSpPr>
            <p:cNvPr id="136" name="Prostokąt 135">
              <a:extLst>
                <a:ext uri="{FF2B5EF4-FFF2-40B4-BE49-F238E27FC236}">
                  <a16:creationId xmlns:a16="http://schemas.microsoft.com/office/drawing/2014/main" id="{6EE5D759-E9E9-CB18-D76E-9A1AA89067F4}"/>
                </a:ext>
              </a:extLst>
            </p:cNvPr>
            <p:cNvSpPr/>
            <p:nvPr/>
          </p:nvSpPr>
          <p:spPr>
            <a:xfrm rot="16200000">
              <a:off x="9270648" y="3798195"/>
              <a:ext cx="54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30,1</a:t>
              </a:r>
            </a:p>
          </p:txBody>
        </p:sp>
        <p:sp>
          <p:nvSpPr>
            <p:cNvPr id="151" name="Prostokąt 150">
              <a:extLst>
                <a:ext uri="{FF2B5EF4-FFF2-40B4-BE49-F238E27FC236}">
                  <a16:creationId xmlns:a16="http://schemas.microsoft.com/office/drawing/2014/main" id="{3DFFBDE2-19C3-B990-26A4-5921347EE58D}"/>
                </a:ext>
              </a:extLst>
            </p:cNvPr>
            <p:cNvSpPr/>
            <p:nvPr/>
          </p:nvSpPr>
          <p:spPr>
            <a:xfrm rot="16200000">
              <a:off x="9486968" y="3474135"/>
              <a:ext cx="108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81" name="Prostokąt 180">
              <a:extLst>
                <a:ext uri="{FF2B5EF4-FFF2-40B4-BE49-F238E27FC236}">
                  <a16:creationId xmlns:a16="http://schemas.microsoft.com/office/drawing/2014/main" id="{4A85DC3C-EBF5-DF4E-678E-A640203342F1}"/>
                </a:ext>
              </a:extLst>
            </p:cNvPr>
            <p:cNvSpPr/>
            <p:nvPr/>
          </p:nvSpPr>
          <p:spPr>
            <a:xfrm rot="16200000">
              <a:off x="9072648" y="2952123"/>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52,4</a:t>
              </a:r>
            </a:p>
          </p:txBody>
        </p:sp>
        <p:sp>
          <p:nvSpPr>
            <p:cNvPr id="210" name="Prostokąt 209">
              <a:extLst>
                <a:ext uri="{FF2B5EF4-FFF2-40B4-BE49-F238E27FC236}">
                  <a16:creationId xmlns:a16="http://schemas.microsoft.com/office/drawing/2014/main" id="{6608CD09-3CAE-B55F-1AB9-D12281876FDF}"/>
                </a:ext>
              </a:extLst>
            </p:cNvPr>
            <p:cNvSpPr/>
            <p:nvPr/>
          </p:nvSpPr>
          <p:spPr>
            <a:xfrm rot="16200000">
              <a:off x="9161944" y="2106019"/>
              <a:ext cx="756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42,3</a:t>
              </a:r>
            </a:p>
          </p:txBody>
        </p:sp>
        <p:sp>
          <p:nvSpPr>
            <p:cNvPr id="229" name="Prostokąt 228">
              <a:extLst>
                <a:ext uri="{FF2B5EF4-FFF2-40B4-BE49-F238E27FC236}">
                  <a16:creationId xmlns:a16="http://schemas.microsoft.com/office/drawing/2014/main" id="{89B2EBC0-3908-3B13-0E93-6E662AFF6464}"/>
                </a:ext>
              </a:extLst>
            </p:cNvPr>
            <p:cNvSpPr/>
            <p:nvPr/>
          </p:nvSpPr>
          <p:spPr>
            <a:xfrm rot="16200000">
              <a:off x="9342616" y="1529935"/>
              <a:ext cx="39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21,4</a:t>
              </a:r>
            </a:p>
          </p:txBody>
        </p:sp>
        <p:sp>
          <p:nvSpPr>
            <p:cNvPr id="259" name="Prostokąt 258">
              <a:extLst>
                <a:ext uri="{FF2B5EF4-FFF2-40B4-BE49-F238E27FC236}">
                  <a16:creationId xmlns:a16="http://schemas.microsoft.com/office/drawing/2014/main" id="{9FC738C8-EF68-E4C6-C6EA-3E6FE2194E78}"/>
                </a:ext>
              </a:extLst>
            </p:cNvPr>
            <p:cNvSpPr/>
            <p:nvPr/>
          </p:nvSpPr>
          <p:spPr>
            <a:xfrm rot="16200000">
              <a:off x="9360936" y="1151891"/>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238,8</a:t>
              </a:r>
            </a:p>
          </p:txBody>
        </p:sp>
      </p:grpSp>
      <p:grpSp>
        <p:nvGrpSpPr>
          <p:cNvPr id="291" name="Grupa 290">
            <a:extLst>
              <a:ext uri="{FF2B5EF4-FFF2-40B4-BE49-F238E27FC236}">
                <a16:creationId xmlns:a16="http://schemas.microsoft.com/office/drawing/2014/main" id="{CEB43BC7-D2E0-8252-F0C1-22808B9487F5}"/>
              </a:ext>
            </a:extLst>
          </p:cNvPr>
          <p:cNvGrpSpPr/>
          <p:nvPr/>
        </p:nvGrpSpPr>
        <p:grpSpPr>
          <a:xfrm>
            <a:off x="9755952" y="1187899"/>
            <a:ext cx="289088" cy="4572428"/>
            <a:chOff x="9755952" y="1187899"/>
            <a:chExt cx="289088" cy="4572428"/>
          </a:xfrm>
        </p:grpSpPr>
        <p:sp>
          <p:nvSpPr>
            <p:cNvPr id="106" name="Prostokąt 105">
              <a:extLst>
                <a:ext uri="{FF2B5EF4-FFF2-40B4-BE49-F238E27FC236}">
                  <a16:creationId xmlns:a16="http://schemas.microsoft.com/office/drawing/2014/main" id="{85292B1F-62D9-6EF5-8F10-71014C72E69C}"/>
                </a:ext>
              </a:extLst>
            </p:cNvPr>
            <p:cNvSpPr/>
            <p:nvPr/>
          </p:nvSpPr>
          <p:spPr>
            <a:xfrm rot="16200000">
              <a:off x="9144688" y="4860327"/>
              <a:ext cx="1512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83,5</a:t>
              </a:r>
            </a:p>
          </p:txBody>
        </p:sp>
        <p:sp>
          <p:nvSpPr>
            <p:cNvPr id="137" name="Prostokąt 136">
              <a:extLst>
                <a:ext uri="{FF2B5EF4-FFF2-40B4-BE49-F238E27FC236}">
                  <a16:creationId xmlns:a16="http://schemas.microsoft.com/office/drawing/2014/main" id="{E251EC90-9FB1-736A-88F6-BB627A9329E2}"/>
                </a:ext>
              </a:extLst>
            </p:cNvPr>
            <p:cNvSpPr/>
            <p:nvPr/>
          </p:nvSpPr>
          <p:spPr>
            <a:xfrm rot="16200000">
              <a:off x="9630688" y="3834199"/>
              <a:ext cx="540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30,2</a:t>
              </a:r>
            </a:p>
          </p:txBody>
        </p:sp>
        <p:sp>
          <p:nvSpPr>
            <p:cNvPr id="152" name="Prostokąt 151">
              <a:extLst>
                <a:ext uri="{FF2B5EF4-FFF2-40B4-BE49-F238E27FC236}">
                  <a16:creationId xmlns:a16="http://schemas.microsoft.com/office/drawing/2014/main" id="{9F551009-6947-2091-6D67-FD867B0C5E78}"/>
                </a:ext>
              </a:extLst>
            </p:cNvPr>
            <p:cNvSpPr/>
            <p:nvPr/>
          </p:nvSpPr>
          <p:spPr>
            <a:xfrm rot="16200000">
              <a:off x="9829040" y="3492139"/>
              <a:ext cx="144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82" name="Prostokąt 181">
              <a:extLst>
                <a:ext uri="{FF2B5EF4-FFF2-40B4-BE49-F238E27FC236}">
                  <a16:creationId xmlns:a16="http://schemas.microsoft.com/office/drawing/2014/main" id="{768A7DC0-6AF7-C209-AB49-0E53070AC6DA}"/>
                </a:ext>
              </a:extLst>
            </p:cNvPr>
            <p:cNvSpPr/>
            <p:nvPr/>
          </p:nvSpPr>
          <p:spPr>
            <a:xfrm rot="16200000">
              <a:off x="9450688" y="2970123"/>
              <a:ext cx="900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49,4</a:t>
              </a:r>
            </a:p>
          </p:txBody>
        </p:sp>
        <p:sp>
          <p:nvSpPr>
            <p:cNvPr id="211" name="Prostokąt 210">
              <a:extLst>
                <a:ext uri="{FF2B5EF4-FFF2-40B4-BE49-F238E27FC236}">
                  <a16:creationId xmlns:a16="http://schemas.microsoft.com/office/drawing/2014/main" id="{6755C213-7B21-C8E2-07F2-8B74AA742B19}"/>
                </a:ext>
              </a:extLst>
            </p:cNvPr>
            <p:cNvSpPr/>
            <p:nvPr/>
          </p:nvSpPr>
          <p:spPr>
            <a:xfrm rot="16200000">
              <a:off x="9539952" y="2160023"/>
              <a:ext cx="720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40,7</a:t>
              </a:r>
            </a:p>
          </p:txBody>
        </p:sp>
        <p:sp>
          <p:nvSpPr>
            <p:cNvPr id="230" name="Prostokąt 229">
              <a:extLst>
                <a:ext uri="{FF2B5EF4-FFF2-40B4-BE49-F238E27FC236}">
                  <a16:creationId xmlns:a16="http://schemas.microsoft.com/office/drawing/2014/main" id="{ACDAF3A2-187D-283D-AFD3-0CAE315017A1}"/>
                </a:ext>
              </a:extLst>
            </p:cNvPr>
            <p:cNvSpPr/>
            <p:nvPr/>
          </p:nvSpPr>
          <p:spPr>
            <a:xfrm rot="16200000">
              <a:off x="9702688" y="1601943"/>
              <a:ext cx="39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21,3</a:t>
              </a:r>
            </a:p>
          </p:txBody>
        </p:sp>
        <p:sp>
          <p:nvSpPr>
            <p:cNvPr id="260" name="Prostokąt 259">
              <a:extLst>
                <a:ext uri="{FF2B5EF4-FFF2-40B4-BE49-F238E27FC236}">
                  <a16:creationId xmlns:a16="http://schemas.microsoft.com/office/drawing/2014/main" id="{7D93EBC4-C417-99BE-7C45-231D5826B759}"/>
                </a:ext>
              </a:extLst>
            </p:cNvPr>
            <p:cNvSpPr/>
            <p:nvPr/>
          </p:nvSpPr>
          <p:spPr>
            <a:xfrm rot="16200000">
              <a:off x="9721008" y="1223899"/>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232,2</a:t>
              </a:r>
            </a:p>
          </p:txBody>
        </p:sp>
      </p:grpSp>
      <p:grpSp>
        <p:nvGrpSpPr>
          <p:cNvPr id="292" name="Grupa 291">
            <a:extLst>
              <a:ext uri="{FF2B5EF4-FFF2-40B4-BE49-F238E27FC236}">
                <a16:creationId xmlns:a16="http://schemas.microsoft.com/office/drawing/2014/main" id="{3C790083-D7C0-649F-D4E4-E1A7F1FC0925}"/>
              </a:ext>
            </a:extLst>
          </p:cNvPr>
          <p:cNvGrpSpPr/>
          <p:nvPr/>
        </p:nvGrpSpPr>
        <p:grpSpPr>
          <a:xfrm>
            <a:off x="10115960" y="1151533"/>
            <a:ext cx="289280" cy="4608794"/>
            <a:chOff x="10115960" y="1151533"/>
            <a:chExt cx="289280" cy="4608794"/>
          </a:xfrm>
        </p:grpSpPr>
        <p:sp>
          <p:nvSpPr>
            <p:cNvPr id="107" name="Prostokąt 106">
              <a:extLst>
                <a:ext uri="{FF2B5EF4-FFF2-40B4-BE49-F238E27FC236}">
                  <a16:creationId xmlns:a16="http://schemas.microsoft.com/office/drawing/2014/main" id="{95E7CEBB-B535-7AE5-A73F-7A350E6B858F}"/>
                </a:ext>
              </a:extLst>
            </p:cNvPr>
            <p:cNvSpPr/>
            <p:nvPr/>
          </p:nvSpPr>
          <p:spPr>
            <a:xfrm rot="16200000">
              <a:off x="9522728" y="4878327"/>
              <a:ext cx="1476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82,4</a:t>
              </a:r>
            </a:p>
          </p:txBody>
        </p:sp>
        <p:sp>
          <p:nvSpPr>
            <p:cNvPr id="138" name="Prostokąt 137">
              <a:extLst>
                <a:ext uri="{FF2B5EF4-FFF2-40B4-BE49-F238E27FC236}">
                  <a16:creationId xmlns:a16="http://schemas.microsoft.com/office/drawing/2014/main" id="{5FB5531A-4439-AA31-89A6-7C11490A7473}"/>
                </a:ext>
              </a:extLst>
            </p:cNvPr>
            <p:cNvSpPr/>
            <p:nvPr/>
          </p:nvSpPr>
          <p:spPr>
            <a:xfrm rot="16200000">
              <a:off x="10008728" y="3888203"/>
              <a:ext cx="50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28,9</a:t>
              </a:r>
            </a:p>
          </p:txBody>
        </p:sp>
        <p:sp>
          <p:nvSpPr>
            <p:cNvPr id="153" name="Prostokąt 152">
              <a:extLst>
                <a:ext uri="{FF2B5EF4-FFF2-40B4-BE49-F238E27FC236}">
                  <a16:creationId xmlns:a16="http://schemas.microsoft.com/office/drawing/2014/main" id="{9C1B9516-0873-19DD-CA04-4CDC8EAFE255}"/>
                </a:ext>
              </a:extLst>
            </p:cNvPr>
            <p:cNvSpPr/>
            <p:nvPr/>
          </p:nvSpPr>
          <p:spPr>
            <a:xfrm rot="16200000">
              <a:off x="10188760" y="3564147"/>
              <a:ext cx="144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83" name="Prostokąt 182">
              <a:extLst>
                <a:ext uri="{FF2B5EF4-FFF2-40B4-BE49-F238E27FC236}">
                  <a16:creationId xmlns:a16="http://schemas.microsoft.com/office/drawing/2014/main" id="{9C86822D-86B0-BDF4-07DD-2F2401D5D061}"/>
                </a:ext>
              </a:extLst>
            </p:cNvPr>
            <p:cNvSpPr/>
            <p:nvPr/>
          </p:nvSpPr>
          <p:spPr>
            <a:xfrm rot="16200000">
              <a:off x="9792760" y="3024131"/>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51,3</a:t>
              </a:r>
            </a:p>
          </p:txBody>
        </p:sp>
        <p:sp>
          <p:nvSpPr>
            <p:cNvPr id="212" name="Prostokąt 211">
              <a:extLst>
                <a:ext uri="{FF2B5EF4-FFF2-40B4-BE49-F238E27FC236}">
                  <a16:creationId xmlns:a16="http://schemas.microsoft.com/office/drawing/2014/main" id="{7A315FFE-A551-B1F5-A25E-2E2E771BD63B}"/>
                </a:ext>
              </a:extLst>
            </p:cNvPr>
            <p:cNvSpPr/>
            <p:nvPr/>
          </p:nvSpPr>
          <p:spPr>
            <a:xfrm rot="16200000">
              <a:off x="9863960" y="2160027"/>
              <a:ext cx="792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44,5</a:t>
              </a:r>
            </a:p>
          </p:txBody>
        </p:sp>
        <p:sp>
          <p:nvSpPr>
            <p:cNvPr id="231" name="Prostokąt 230">
              <a:extLst>
                <a:ext uri="{FF2B5EF4-FFF2-40B4-BE49-F238E27FC236}">
                  <a16:creationId xmlns:a16="http://schemas.microsoft.com/office/drawing/2014/main" id="{CF9777FE-4AEB-32A4-7FC9-CB4FD96C7F71}"/>
                </a:ext>
              </a:extLst>
            </p:cNvPr>
            <p:cNvSpPr/>
            <p:nvPr/>
          </p:nvSpPr>
          <p:spPr>
            <a:xfrm rot="16200000">
              <a:off x="10063240" y="1565939"/>
              <a:ext cx="39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22,3</a:t>
              </a:r>
            </a:p>
          </p:txBody>
        </p:sp>
        <p:sp>
          <p:nvSpPr>
            <p:cNvPr id="261" name="Prostokąt 260">
              <a:extLst>
                <a:ext uri="{FF2B5EF4-FFF2-40B4-BE49-F238E27FC236}">
                  <a16:creationId xmlns:a16="http://schemas.microsoft.com/office/drawing/2014/main" id="{1BA6C9DB-00E1-088F-C69D-0B873D75E847}"/>
                </a:ext>
              </a:extLst>
            </p:cNvPr>
            <p:cNvSpPr/>
            <p:nvPr/>
          </p:nvSpPr>
          <p:spPr>
            <a:xfrm rot="16200000">
              <a:off x="10081080" y="1187533"/>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237,3</a:t>
              </a:r>
            </a:p>
          </p:txBody>
        </p:sp>
      </p:grpSp>
      <p:grpSp>
        <p:nvGrpSpPr>
          <p:cNvPr id="293" name="Grupa 292">
            <a:extLst>
              <a:ext uri="{FF2B5EF4-FFF2-40B4-BE49-F238E27FC236}">
                <a16:creationId xmlns:a16="http://schemas.microsoft.com/office/drawing/2014/main" id="{35AD975B-40A4-18C5-CFAE-12B9B743E553}"/>
              </a:ext>
            </a:extLst>
          </p:cNvPr>
          <p:cNvGrpSpPr/>
          <p:nvPr/>
        </p:nvGrpSpPr>
        <p:grpSpPr>
          <a:xfrm>
            <a:off x="10475968" y="1187175"/>
            <a:ext cx="289344" cy="4573152"/>
            <a:chOff x="10475968" y="1187175"/>
            <a:chExt cx="289344" cy="4573152"/>
          </a:xfrm>
        </p:grpSpPr>
        <p:sp>
          <p:nvSpPr>
            <p:cNvPr id="108" name="Prostokąt 107">
              <a:extLst>
                <a:ext uri="{FF2B5EF4-FFF2-40B4-BE49-F238E27FC236}">
                  <a16:creationId xmlns:a16="http://schemas.microsoft.com/office/drawing/2014/main" id="{0CDE077D-6CDD-5EA6-DEDF-8779D1FE0C4D}"/>
                </a:ext>
              </a:extLst>
            </p:cNvPr>
            <p:cNvSpPr/>
            <p:nvPr/>
          </p:nvSpPr>
          <p:spPr>
            <a:xfrm rot="16200000">
              <a:off x="9900768" y="4896327"/>
              <a:ext cx="1440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80,5</a:t>
              </a:r>
            </a:p>
          </p:txBody>
        </p:sp>
        <p:sp>
          <p:nvSpPr>
            <p:cNvPr id="139" name="Prostokąt 138">
              <a:extLst>
                <a:ext uri="{FF2B5EF4-FFF2-40B4-BE49-F238E27FC236}">
                  <a16:creationId xmlns:a16="http://schemas.microsoft.com/office/drawing/2014/main" id="{58B22E17-593D-02C0-4F41-290194A78A73}"/>
                </a:ext>
              </a:extLst>
            </p:cNvPr>
            <p:cNvSpPr/>
            <p:nvPr/>
          </p:nvSpPr>
          <p:spPr>
            <a:xfrm rot="16200000">
              <a:off x="10368768" y="3924207"/>
              <a:ext cx="504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28,9</a:t>
              </a:r>
            </a:p>
          </p:txBody>
        </p:sp>
        <p:sp>
          <p:nvSpPr>
            <p:cNvPr id="154" name="Prostokąt 153">
              <a:extLst>
                <a:ext uri="{FF2B5EF4-FFF2-40B4-BE49-F238E27FC236}">
                  <a16:creationId xmlns:a16="http://schemas.microsoft.com/office/drawing/2014/main" id="{1162DFB8-21FB-5C9C-5013-3B3A80F6889E}"/>
                </a:ext>
              </a:extLst>
            </p:cNvPr>
            <p:cNvSpPr/>
            <p:nvPr/>
          </p:nvSpPr>
          <p:spPr>
            <a:xfrm rot="16200000">
              <a:off x="10548480" y="3600151"/>
              <a:ext cx="144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84" name="Prostokąt 183">
              <a:extLst>
                <a:ext uri="{FF2B5EF4-FFF2-40B4-BE49-F238E27FC236}">
                  <a16:creationId xmlns:a16="http://schemas.microsoft.com/office/drawing/2014/main" id="{38FA95FC-D1DB-BD69-0F88-241B62B7C047}"/>
                </a:ext>
              </a:extLst>
            </p:cNvPr>
            <p:cNvSpPr/>
            <p:nvPr/>
          </p:nvSpPr>
          <p:spPr>
            <a:xfrm rot="16200000">
              <a:off x="10170768" y="3078135"/>
              <a:ext cx="900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50,1</a:t>
              </a:r>
            </a:p>
          </p:txBody>
        </p:sp>
        <p:sp>
          <p:nvSpPr>
            <p:cNvPr id="213" name="Prostokąt 212">
              <a:extLst>
                <a:ext uri="{FF2B5EF4-FFF2-40B4-BE49-F238E27FC236}">
                  <a16:creationId xmlns:a16="http://schemas.microsoft.com/office/drawing/2014/main" id="{DE6084F1-AF2E-826C-2070-CD6A2825D3F6}"/>
                </a:ext>
              </a:extLst>
            </p:cNvPr>
            <p:cNvSpPr/>
            <p:nvPr/>
          </p:nvSpPr>
          <p:spPr>
            <a:xfrm rot="16200000">
              <a:off x="10169968" y="2178035"/>
              <a:ext cx="900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50,0</a:t>
              </a:r>
            </a:p>
          </p:txBody>
        </p:sp>
        <p:sp>
          <p:nvSpPr>
            <p:cNvPr id="232" name="Prostokąt 231">
              <a:extLst>
                <a:ext uri="{FF2B5EF4-FFF2-40B4-BE49-F238E27FC236}">
                  <a16:creationId xmlns:a16="http://schemas.microsoft.com/office/drawing/2014/main" id="{82FFA32D-90D4-C474-CB83-41F9CBE7C7B1}"/>
                </a:ext>
              </a:extLst>
            </p:cNvPr>
            <p:cNvSpPr/>
            <p:nvPr/>
          </p:nvSpPr>
          <p:spPr>
            <a:xfrm rot="16200000">
              <a:off x="10459312" y="1565935"/>
              <a:ext cx="324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18,5</a:t>
              </a:r>
            </a:p>
          </p:txBody>
        </p:sp>
        <p:sp>
          <p:nvSpPr>
            <p:cNvPr id="262" name="Prostokąt 261">
              <a:extLst>
                <a:ext uri="{FF2B5EF4-FFF2-40B4-BE49-F238E27FC236}">
                  <a16:creationId xmlns:a16="http://schemas.microsoft.com/office/drawing/2014/main" id="{0182E814-7222-C0E9-5AF6-315E2D05C3F5}"/>
                </a:ext>
              </a:extLst>
            </p:cNvPr>
            <p:cNvSpPr/>
            <p:nvPr/>
          </p:nvSpPr>
          <p:spPr>
            <a:xfrm rot="16200000">
              <a:off x="10441152" y="1223175"/>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236,1</a:t>
              </a:r>
            </a:p>
          </p:txBody>
        </p:sp>
      </p:grpSp>
      <p:grpSp>
        <p:nvGrpSpPr>
          <p:cNvPr id="264" name="Grupa 263">
            <a:extLst>
              <a:ext uri="{FF2B5EF4-FFF2-40B4-BE49-F238E27FC236}">
                <a16:creationId xmlns:a16="http://schemas.microsoft.com/office/drawing/2014/main" id="{16759057-E649-C75F-0EDC-499D2CAC1155}"/>
              </a:ext>
            </a:extLst>
          </p:cNvPr>
          <p:cNvGrpSpPr/>
          <p:nvPr/>
        </p:nvGrpSpPr>
        <p:grpSpPr>
          <a:xfrm>
            <a:off x="10836808" y="1079887"/>
            <a:ext cx="288032" cy="4680480"/>
            <a:chOff x="10511940" y="1079887"/>
            <a:chExt cx="288032" cy="4680480"/>
          </a:xfrm>
        </p:grpSpPr>
        <p:sp>
          <p:nvSpPr>
            <p:cNvPr id="109" name="Prostokąt 108">
              <a:extLst>
                <a:ext uri="{FF2B5EF4-FFF2-40B4-BE49-F238E27FC236}">
                  <a16:creationId xmlns:a16="http://schemas.microsoft.com/office/drawing/2014/main" id="{F5CA1400-4577-632B-CD9D-B8638075E88A}"/>
                </a:ext>
              </a:extLst>
            </p:cNvPr>
            <p:cNvSpPr/>
            <p:nvPr/>
          </p:nvSpPr>
          <p:spPr>
            <a:xfrm rot="16200000">
              <a:off x="9917972" y="4878367"/>
              <a:ext cx="1476000" cy="288000"/>
            </a:xfrm>
            <a:prstGeom prst="rect">
              <a:avLst/>
            </a:prstGeom>
            <a:solidFill>
              <a:srgbClr val="82AFF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82,6</a:t>
              </a:r>
            </a:p>
          </p:txBody>
        </p:sp>
        <p:sp>
          <p:nvSpPr>
            <p:cNvPr id="140" name="Prostokąt 139">
              <a:extLst>
                <a:ext uri="{FF2B5EF4-FFF2-40B4-BE49-F238E27FC236}">
                  <a16:creationId xmlns:a16="http://schemas.microsoft.com/office/drawing/2014/main" id="{18F40115-18B2-EE1B-AD7D-9EC711636240}"/>
                </a:ext>
              </a:extLst>
            </p:cNvPr>
            <p:cNvSpPr/>
            <p:nvPr/>
          </p:nvSpPr>
          <p:spPr>
            <a:xfrm rot="16200000">
              <a:off x="10421940" y="3906203"/>
              <a:ext cx="468000" cy="288000"/>
            </a:xfrm>
            <a:prstGeom prst="rect">
              <a:avLst/>
            </a:prstGeom>
            <a:solidFill>
              <a:srgbClr val="006EDC"/>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26,0</a:t>
              </a:r>
            </a:p>
          </p:txBody>
        </p:sp>
        <p:sp>
          <p:nvSpPr>
            <p:cNvPr id="155" name="Prostokąt 154">
              <a:extLst>
                <a:ext uri="{FF2B5EF4-FFF2-40B4-BE49-F238E27FC236}">
                  <a16:creationId xmlns:a16="http://schemas.microsoft.com/office/drawing/2014/main" id="{3904226D-CC45-9CA7-8665-7A07266CFAF2}"/>
                </a:ext>
              </a:extLst>
            </p:cNvPr>
            <p:cNvSpPr/>
            <p:nvPr/>
          </p:nvSpPr>
          <p:spPr>
            <a:xfrm rot="16200000">
              <a:off x="10583972" y="3600151"/>
              <a:ext cx="144000" cy="288000"/>
            </a:xfrm>
            <a:prstGeom prst="rect">
              <a:avLst/>
            </a:prstGeom>
            <a:solidFill>
              <a:srgbClr val="1432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endParaRPr lang="pl-PL" sz="1000" dirty="0">
                <a:solidFill>
                  <a:schemeClr val="bg1"/>
                </a:solidFill>
                <a:latin typeface="Arial Black" panose="020B0A04020102020204" pitchFamily="34" charset="0"/>
              </a:endParaRPr>
            </a:p>
          </p:txBody>
        </p:sp>
        <p:sp>
          <p:nvSpPr>
            <p:cNvPr id="185" name="Prostokąt 184">
              <a:extLst>
                <a:ext uri="{FF2B5EF4-FFF2-40B4-BE49-F238E27FC236}">
                  <a16:creationId xmlns:a16="http://schemas.microsoft.com/office/drawing/2014/main" id="{A5C87E07-AA5F-5C55-084C-59E930EEEE55}"/>
                </a:ext>
              </a:extLst>
            </p:cNvPr>
            <p:cNvSpPr/>
            <p:nvPr/>
          </p:nvSpPr>
          <p:spPr>
            <a:xfrm rot="16200000">
              <a:off x="10187940" y="3060135"/>
              <a:ext cx="936000" cy="288000"/>
            </a:xfrm>
            <a:prstGeom prst="rect">
              <a:avLst/>
            </a:prstGeom>
            <a:solidFill>
              <a:srgbClr val="E18CAA"/>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tx1"/>
                  </a:solidFill>
                  <a:latin typeface="Arial Black" panose="020B0A04020102020204" pitchFamily="34" charset="0"/>
                </a:rPr>
                <a:t>52,1</a:t>
              </a:r>
            </a:p>
          </p:txBody>
        </p:sp>
        <p:sp>
          <p:nvSpPr>
            <p:cNvPr id="214" name="Prostokąt 213">
              <a:extLst>
                <a:ext uri="{FF2B5EF4-FFF2-40B4-BE49-F238E27FC236}">
                  <a16:creationId xmlns:a16="http://schemas.microsoft.com/office/drawing/2014/main" id="{86B33A53-06BF-1E15-32E6-8E6E8524BD1E}"/>
                </a:ext>
              </a:extLst>
            </p:cNvPr>
            <p:cNvSpPr/>
            <p:nvPr/>
          </p:nvSpPr>
          <p:spPr>
            <a:xfrm rot="16200000">
              <a:off x="10205940" y="2142031"/>
              <a:ext cx="900000" cy="288000"/>
            </a:xfrm>
            <a:prstGeom prst="rect">
              <a:avLst/>
            </a:prstGeom>
            <a:solidFill>
              <a:srgbClr val="D22882"/>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50,3</a:t>
              </a:r>
            </a:p>
          </p:txBody>
        </p:sp>
        <p:sp>
          <p:nvSpPr>
            <p:cNvPr id="233" name="Prostokąt 232">
              <a:extLst>
                <a:ext uri="{FF2B5EF4-FFF2-40B4-BE49-F238E27FC236}">
                  <a16:creationId xmlns:a16="http://schemas.microsoft.com/office/drawing/2014/main" id="{5E4C8578-A727-05A4-A4E7-49B151A9E80F}"/>
                </a:ext>
              </a:extLst>
            </p:cNvPr>
            <p:cNvSpPr/>
            <p:nvPr/>
          </p:nvSpPr>
          <p:spPr>
            <a:xfrm rot="16200000">
              <a:off x="10457940" y="1493931"/>
              <a:ext cx="396000" cy="288000"/>
            </a:xfrm>
            <a:prstGeom prst="rect">
              <a:avLst/>
            </a:prstGeom>
            <a:solidFill>
              <a:srgbClr val="00964B"/>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1000" dirty="0">
                  <a:solidFill>
                    <a:schemeClr val="bg1"/>
                  </a:solidFill>
                  <a:latin typeface="Arial Black" panose="020B0A04020102020204" pitchFamily="34" charset="0"/>
                </a:rPr>
                <a:t>21,3</a:t>
              </a:r>
            </a:p>
          </p:txBody>
        </p:sp>
        <p:sp>
          <p:nvSpPr>
            <p:cNvPr id="263" name="Prostokąt 262">
              <a:extLst>
                <a:ext uri="{FF2B5EF4-FFF2-40B4-BE49-F238E27FC236}">
                  <a16:creationId xmlns:a16="http://schemas.microsoft.com/office/drawing/2014/main" id="{109EEBBD-3E89-2BF0-EF76-DCC207B03D98}"/>
                </a:ext>
              </a:extLst>
            </p:cNvPr>
            <p:cNvSpPr/>
            <p:nvPr/>
          </p:nvSpPr>
          <p:spPr>
            <a:xfrm rot="16200000">
              <a:off x="10475940" y="1115887"/>
              <a:ext cx="360000" cy="288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sz="1400" dirty="0">
                  <a:solidFill>
                    <a:schemeClr val="tx1"/>
                  </a:solidFill>
                  <a:latin typeface="Arial Black" panose="020B0A04020102020204" pitchFamily="34" charset="0"/>
                </a:rPr>
                <a:t>240,7</a:t>
              </a:r>
            </a:p>
          </p:txBody>
        </p:sp>
      </p:grpSp>
    </p:spTree>
    <p:extLst>
      <p:ext uri="{BB962C8B-B14F-4D97-AF65-F5344CB8AC3E}">
        <p14:creationId xmlns:p14="http://schemas.microsoft.com/office/powerpoint/2010/main" val="37797201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100"/>
                                  </p:stCondLst>
                                  <p:childTnLst>
                                    <p:set>
                                      <p:cBhvr>
                                        <p:cTn id="6" dur="1" fill="hold">
                                          <p:stCondLst>
                                            <p:cond delay="0"/>
                                          </p:stCondLst>
                                        </p:cTn>
                                        <p:tgtEl>
                                          <p:spTgt spid="265"/>
                                        </p:tgtEl>
                                        <p:attrNameLst>
                                          <p:attrName>style.visibility</p:attrName>
                                        </p:attrNameLst>
                                      </p:cBhvr>
                                      <p:to>
                                        <p:strVal val="visible"/>
                                      </p:to>
                                    </p:set>
                                    <p:animEffect transition="in" filter="wipe(down)">
                                      <p:cBhvr>
                                        <p:cTn id="7" dur="1000"/>
                                        <p:tgtEl>
                                          <p:spTgt spid="265"/>
                                        </p:tgtEl>
                                      </p:cBhvr>
                                    </p:animEffect>
                                  </p:childTnLst>
                                </p:cTn>
                              </p:par>
                              <p:par>
                                <p:cTn id="8" presetID="22" presetClass="entr" presetSubtype="4" fill="hold" nodeType="withEffect">
                                  <p:stCondLst>
                                    <p:cond delay="200"/>
                                  </p:stCondLst>
                                  <p:childTnLst>
                                    <p:set>
                                      <p:cBhvr>
                                        <p:cTn id="9" dur="1" fill="hold">
                                          <p:stCondLst>
                                            <p:cond delay="0"/>
                                          </p:stCondLst>
                                        </p:cTn>
                                        <p:tgtEl>
                                          <p:spTgt spid="266"/>
                                        </p:tgtEl>
                                        <p:attrNameLst>
                                          <p:attrName>style.visibility</p:attrName>
                                        </p:attrNameLst>
                                      </p:cBhvr>
                                      <p:to>
                                        <p:strVal val="visible"/>
                                      </p:to>
                                    </p:set>
                                    <p:animEffect transition="in" filter="wipe(down)">
                                      <p:cBhvr>
                                        <p:cTn id="10" dur="1000"/>
                                        <p:tgtEl>
                                          <p:spTgt spid="266"/>
                                        </p:tgtEl>
                                      </p:cBhvr>
                                    </p:animEffect>
                                  </p:childTnLst>
                                </p:cTn>
                              </p:par>
                              <p:par>
                                <p:cTn id="11" presetID="22" presetClass="entr" presetSubtype="4" fill="hold" nodeType="withEffect">
                                  <p:stCondLst>
                                    <p:cond delay="300"/>
                                  </p:stCondLst>
                                  <p:childTnLst>
                                    <p:set>
                                      <p:cBhvr>
                                        <p:cTn id="12" dur="1" fill="hold">
                                          <p:stCondLst>
                                            <p:cond delay="0"/>
                                          </p:stCondLst>
                                        </p:cTn>
                                        <p:tgtEl>
                                          <p:spTgt spid="267"/>
                                        </p:tgtEl>
                                        <p:attrNameLst>
                                          <p:attrName>style.visibility</p:attrName>
                                        </p:attrNameLst>
                                      </p:cBhvr>
                                      <p:to>
                                        <p:strVal val="visible"/>
                                      </p:to>
                                    </p:set>
                                    <p:animEffect transition="in" filter="wipe(down)">
                                      <p:cBhvr>
                                        <p:cTn id="13" dur="1000"/>
                                        <p:tgtEl>
                                          <p:spTgt spid="267"/>
                                        </p:tgtEl>
                                      </p:cBhvr>
                                    </p:animEffect>
                                  </p:childTnLst>
                                </p:cTn>
                              </p:par>
                              <p:par>
                                <p:cTn id="14" presetID="22" presetClass="entr" presetSubtype="4" fill="hold" nodeType="withEffect">
                                  <p:stCondLst>
                                    <p:cond delay="400"/>
                                  </p:stCondLst>
                                  <p:childTnLst>
                                    <p:set>
                                      <p:cBhvr>
                                        <p:cTn id="15" dur="1" fill="hold">
                                          <p:stCondLst>
                                            <p:cond delay="0"/>
                                          </p:stCondLst>
                                        </p:cTn>
                                        <p:tgtEl>
                                          <p:spTgt spid="268"/>
                                        </p:tgtEl>
                                        <p:attrNameLst>
                                          <p:attrName>style.visibility</p:attrName>
                                        </p:attrNameLst>
                                      </p:cBhvr>
                                      <p:to>
                                        <p:strVal val="visible"/>
                                      </p:to>
                                    </p:set>
                                    <p:animEffect transition="in" filter="wipe(down)">
                                      <p:cBhvr>
                                        <p:cTn id="16" dur="1000"/>
                                        <p:tgtEl>
                                          <p:spTgt spid="268"/>
                                        </p:tgtEl>
                                      </p:cBhvr>
                                    </p:animEffect>
                                  </p:childTnLst>
                                </p:cTn>
                              </p:par>
                              <p:par>
                                <p:cTn id="17" presetID="22" presetClass="entr" presetSubtype="4" fill="hold" nodeType="withEffect">
                                  <p:stCondLst>
                                    <p:cond delay="500"/>
                                  </p:stCondLst>
                                  <p:childTnLst>
                                    <p:set>
                                      <p:cBhvr>
                                        <p:cTn id="18" dur="1" fill="hold">
                                          <p:stCondLst>
                                            <p:cond delay="0"/>
                                          </p:stCondLst>
                                        </p:cTn>
                                        <p:tgtEl>
                                          <p:spTgt spid="269"/>
                                        </p:tgtEl>
                                        <p:attrNameLst>
                                          <p:attrName>style.visibility</p:attrName>
                                        </p:attrNameLst>
                                      </p:cBhvr>
                                      <p:to>
                                        <p:strVal val="visible"/>
                                      </p:to>
                                    </p:set>
                                    <p:animEffect transition="in" filter="wipe(down)">
                                      <p:cBhvr>
                                        <p:cTn id="19" dur="1000"/>
                                        <p:tgtEl>
                                          <p:spTgt spid="269"/>
                                        </p:tgtEl>
                                      </p:cBhvr>
                                    </p:animEffect>
                                  </p:childTnLst>
                                </p:cTn>
                              </p:par>
                              <p:par>
                                <p:cTn id="20" presetID="22" presetClass="entr" presetSubtype="4" fill="hold" nodeType="withEffect">
                                  <p:stCondLst>
                                    <p:cond delay="600"/>
                                  </p:stCondLst>
                                  <p:childTnLst>
                                    <p:set>
                                      <p:cBhvr>
                                        <p:cTn id="21" dur="1" fill="hold">
                                          <p:stCondLst>
                                            <p:cond delay="0"/>
                                          </p:stCondLst>
                                        </p:cTn>
                                        <p:tgtEl>
                                          <p:spTgt spid="270"/>
                                        </p:tgtEl>
                                        <p:attrNameLst>
                                          <p:attrName>style.visibility</p:attrName>
                                        </p:attrNameLst>
                                      </p:cBhvr>
                                      <p:to>
                                        <p:strVal val="visible"/>
                                      </p:to>
                                    </p:set>
                                    <p:animEffect transition="in" filter="wipe(down)">
                                      <p:cBhvr>
                                        <p:cTn id="22" dur="1000"/>
                                        <p:tgtEl>
                                          <p:spTgt spid="270"/>
                                        </p:tgtEl>
                                      </p:cBhvr>
                                    </p:animEffect>
                                  </p:childTnLst>
                                </p:cTn>
                              </p:par>
                              <p:par>
                                <p:cTn id="23" presetID="22" presetClass="entr" presetSubtype="4" fill="hold" nodeType="withEffect">
                                  <p:stCondLst>
                                    <p:cond delay="700"/>
                                  </p:stCondLst>
                                  <p:childTnLst>
                                    <p:set>
                                      <p:cBhvr>
                                        <p:cTn id="24" dur="1" fill="hold">
                                          <p:stCondLst>
                                            <p:cond delay="0"/>
                                          </p:stCondLst>
                                        </p:cTn>
                                        <p:tgtEl>
                                          <p:spTgt spid="271"/>
                                        </p:tgtEl>
                                        <p:attrNameLst>
                                          <p:attrName>style.visibility</p:attrName>
                                        </p:attrNameLst>
                                      </p:cBhvr>
                                      <p:to>
                                        <p:strVal val="visible"/>
                                      </p:to>
                                    </p:set>
                                    <p:animEffect transition="in" filter="wipe(down)">
                                      <p:cBhvr>
                                        <p:cTn id="25" dur="1000"/>
                                        <p:tgtEl>
                                          <p:spTgt spid="271"/>
                                        </p:tgtEl>
                                      </p:cBhvr>
                                    </p:animEffect>
                                  </p:childTnLst>
                                </p:cTn>
                              </p:par>
                              <p:par>
                                <p:cTn id="26" presetID="22" presetClass="entr" presetSubtype="4" fill="hold" nodeType="withEffect">
                                  <p:stCondLst>
                                    <p:cond delay="800"/>
                                  </p:stCondLst>
                                  <p:childTnLst>
                                    <p:set>
                                      <p:cBhvr>
                                        <p:cTn id="27" dur="1" fill="hold">
                                          <p:stCondLst>
                                            <p:cond delay="0"/>
                                          </p:stCondLst>
                                        </p:cTn>
                                        <p:tgtEl>
                                          <p:spTgt spid="272"/>
                                        </p:tgtEl>
                                        <p:attrNameLst>
                                          <p:attrName>style.visibility</p:attrName>
                                        </p:attrNameLst>
                                      </p:cBhvr>
                                      <p:to>
                                        <p:strVal val="visible"/>
                                      </p:to>
                                    </p:set>
                                    <p:animEffect transition="in" filter="wipe(down)">
                                      <p:cBhvr>
                                        <p:cTn id="28" dur="1000"/>
                                        <p:tgtEl>
                                          <p:spTgt spid="272"/>
                                        </p:tgtEl>
                                      </p:cBhvr>
                                    </p:animEffect>
                                  </p:childTnLst>
                                </p:cTn>
                              </p:par>
                              <p:par>
                                <p:cTn id="29" presetID="22" presetClass="entr" presetSubtype="4" fill="hold" nodeType="withEffect">
                                  <p:stCondLst>
                                    <p:cond delay="900"/>
                                  </p:stCondLst>
                                  <p:childTnLst>
                                    <p:set>
                                      <p:cBhvr>
                                        <p:cTn id="30" dur="1" fill="hold">
                                          <p:stCondLst>
                                            <p:cond delay="0"/>
                                          </p:stCondLst>
                                        </p:cTn>
                                        <p:tgtEl>
                                          <p:spTgt spid="273"/>
                                        </p:tgtEl>
                                        <p:attrNameLst>
                                          <p:attrName>style.visibility</p:attrName>
                                        </p:attrNameLst>
                                      </p:cBhvr>
                                      <p:to>
                                        <p:strVal val="visible"/>
                                      </p:to>
                                    </p:set>
                                    <p:animEffect transition="in" filter="wipe(down)">
                                      <p:cBhvr>
                                        <p:cTn id="31" dur="1000"/>
                                        <p:tgtEl>
                                          <p:spTgt spid="273"/>
                                        </p:tgtEl>
                                      </p:cBhvr>
                                    </p:animEffect>
                                  </p:childTnLst>
                                </p:cTn>
                              </p:par>
                              <p:par>
                                <p:cTn id="32" presetID="22" presetClass="entr" presetSubtype="4" fill="hold" nodeType="withEffect">
                                  <p:stCondLst>
                                    <p:cond delay="1000"/>
                                  </p:stCondLst>
                                  <p:childTnLst>
                                    <p:set>
                                      <p:cBhvr>
                                        <p:cTn id="33" dur="1" fill="hold">
                                          <p:stCondLst>
                                            <p:cond delay="0"/>
                                          </p:stCondLst>
                                        </p:cTn>
                                        <p:tgtEl>
                                          <p:spTgt spid="274"/>
                                        </p:tgtEl>
                                        <p:attrNameLst>
                                          <p:attrName>style.visibility</p:attrName>
                                        </p:attrNameLst>
                                      </p:cBhvr>
                                      <p:to>
                                        <p:strVal val="visible"/>
                                      </p:to>
                                    </p:set>
                                    <p:animEffect transition="in" filter="wipe(down)">
                                      <p:cBhvr>
                                        <p:cTn id="34" dur="1000"/>
                                        <p:tgtEl>
                                          <p:spTgt spid="274"/>
                                        </p:tgtEl>
                                      </p:cBhvr>
                                    </p:animEffect>
                                  </p:childTnLst>
                                </p:cTn>
                              </p:par>
                              <p:par>
                                <p:cTn id="35" presetID="22" presetClass="entr" presetSubtype="4" fill="hold" nodeType="withEffect">
                                  <p:stCondLst>
                                    <p:cond delay="1100"/>
                                  </p:stCondLst>
                                  <p:childTnLst>
                                    <p:set>
                                      <p:cBhvr>
                                        <p:cTn id="36" dur="1" fill="hold">
                                          <p:stCondLst>
                                            <p:cond delay="0"/>
                                          </p:stCondLst>
                                        </p:cTn>
                                        <p:tgtEl>
                                          <p:spTgt spid="275"/>
                                        </p:tgtEl>
                                        <p:attrNameLst>
                                          <p:attrName>style.visibility</p:attrName>
                                        </p:attrNameLst>
                                      </p:cBhvr>
                                      <p:to>
                                        <p:strVal val="visible"/>
                                      </p:to>
                                    </p:set>
                                    <p:animEffect transition="in" filter="wipe(down)">
                                      <p:cBhvr>
                                        <p:cTn id="37" dur="1000"/>
                                        <p:tgtEl>
                                          <p:spTgt spid="275"/>
                                        </p:tgtEl>
                                      </p:cBhvr>
                                    </p:animEffect>
                                  </p:childTnLst>
                                </p:cTn>
                              </p:par>
                              <p:par>
                                <p:cTn id="38" presetID="22" presetClass="entr" presetSubtype="4" fill="hold" nodeType="withEffect">
                                  <p:stCondLst>
                                    <p:cond delay="1200"/>
                                  </p:stCondLst>
                                  <p:childTnLst>
                                    <p:set>
                                      <p:cBhvr>
                                        <p:cTn id="39" dur="1" fill="hold">
                                          <p:stCondLst>
                                            <p:cond delay="0"/>
                                          </p:stCondLst>
                                        </p:cTn>
                                        <p:tgtEl>
                                          <p:spTgt spid="276"/>
                                        </p:tgtEl>
                                        <p:attrNameLst>
                                          <p:attrName>style.visibility</p:attrName>
                                        </p:attrNameLst>
                                      </p:cBhvr>
                                      <p:to>
                                        <p:strVal val="visible"/>
                                      </p:to>
                                    </p:set>
                                    <p:animEffect transition="in" filter="wipe(down)">
                                      <p:cBhvr>
                                        <p:cTn id="40" dur="1000"/>
                                        <p:tgtEl>
                                          <p:spTgt spid="276"/>
                                        </p:tgtEl>
                                      </p:cBhvr>
                                    </p:animEffect>
                                  </p:childTnLst>
                                </p:cTn>
                              </p:par>
                              <p:par>
                                <p:cTn id="41" presetID="22" presetClass="entr" presetSubtype="4" fill="hold" nodeType="withEffect">
                                  <p:stCondLst>
                                    <p:cond delay="1300"/>
                                  </p:stCondLst>
                                  <p:childTnLst>
                                    <p:set>
                                      <p:cBhvr>
                                        <p:cTn id="42" dur="1" fill="hold">
                                          <p:stCondLst>
                                            <p:cond delay="0"/>
                                          </p:stCondLst>
                                        </p:cTn>
                                        <p:tgtEl>
                                          <p:spTgt spid="277"/>
                                        </p:tgtEl>
                                        <p:attrNameLst>
                                          <p:attrName>style.visibility</p:attrName>
                                        </p:attrNameLst>
                                      </p:cBhvr>
                                      <p:to>
                                        <p:strVal val="visible"/>
                                      </p:to>
                                    </p:set>
                                    <p:animEffect transition="in" filter="wipe(down)">
                                      <p:cBhvr>
                                        <p:cTn id="43" dur="1000"/>
                                        <p:tgtEl>
                                          <p:spTgt spid="277"/>
                                        </p:tgtEl>
                                      </p:cBhvr>
                                    </p:animEffect>
                                  </p:childTnLst>
                                </p:cTn>
                              </p:par>
                              <p:par>
                                <p:cTn id="44" presetID="22" presetClass="entr" presetSubtype="4" fill="hold" nodeType="withEffect">
                                  <p:stCondLst>
                                    <p:cond delay="1400"/>
                                  </p:stCondLst>
                                  <p:childTnLst>
                                    <p:set>
                                      <p:cBhvr>
                                        <p:cTn id="45" dur="1" fill="hold">
                                          <p:stCondLst>
                                            <p:cond delay="0"/>
                                          </p:stCondLst>
                                        </p:cTn>
                                        <p:tgtEl>
                                          <p:spTgt spid="278"/>
                                        </p:tgtEl>
                                        <p:attrNameLst>
                                          <p:attrName>style.visibility</p:attrName>
                                        </p:attrNameLst>
                                      </p:cBhvr>
                                      <p:to>
                                        <p:strVal val="visible"/>
                                      </p:to>
                                    </p:set>
                                    <p:animEffect transition="in" filter="wipe(down)">
                                      <p:cBhvr>
                                        <p:cTn id="46" dur="1000"/>
                                        <p:tgtEl>
                                          <p:spTgt spid="278"/>
                                        </p:tgtEl>
                                      </p:cBhvr>
                                    </p:animEffect>
                                  </p:childTnLst>
                                </p:cTn>
                              </p:par>
                              <p:par>
                                <p:cTn id="47" presetID="22" presetClass="entr" presetSubtype="4" fill="hold" nodeType="withEffect">
                                  <p:stCondLst>
                                    <p:cond delay="1500"/>
                                  </p:stCondLst>
                                  <p:childTnLst>
                                    <p:set>
                                      <p:cBhvr>
                                        <p:cTn id="48" dur="1" fill="hold">
                                          <p:stCondLst>
                                            <p:cond delay="0"/>
                                          </p:stCondLst>
                                        </p:cTn>
                                        <p:tgtEl>
                                          <p:spTgt spid="279"/>
                                        </p:tgtEl>
                                        <p:attrNameLst>
                                          <p:attrName>style.visibility</p:attrName>
                                        </p:attrNameLst>
                                      </p:cBhvr>
                                      <p:to>
                                        <p:strVal val="visible"/>
                                      </p:to>
                                    </p:set>
                                    <p:animEffect transition="in" filter="wipe(down)">
                                      <p:cBhvr>
                                        <p:cTn id="49" dur="1000"/>
                                        <p:tgtEl>
                                          <p:spTgt spid="279"/>
                                        </p:tgtEl>
                                      </p:cBhvr>
                                    </p:animEffect>
                                  </p:childTnLst>
                                </p:cTn>
                              </p:par>
                              <p:par>
                                <p:cTn id="50" presetID="22" presetClass="entr" presetSubtype="4" fill="hold" nodeType="withEffect">
                                  <p:stCondLst>
                                    <p:cond delay="1600"/>
                                  </p:stCondLst>
                                  <p:childTnLst>
                                    <p:set>
                                      <p:cBhvr>
                                        <p:cTn id="51" dur="1" fill="hold">
                                          <p:stCondLst>
                                            <p:cond delay="0"/>
                                          </p:stCondLst>
                                        </p:cTn>
                                        <p:tgtEl>
                                          <p:spTgt spid="280"/>
                                        </p:tgtEl>
                                        <p:attrNameLst>
                                          <p:attrName>style.visibility</p:attrName>
                                        </p:attrNameLst>
                                      </p:cBhvr>
                                      <p:to>
                                        <p:strVal val="visible"/>
                                      </p:to>
                                    </p:set>
                                    <p:animEffect transition="in" filter="wipe(down)">
                                      <p:cBhvr>
                                        <p:cTn id="52" dur="1000"/>
                                        <p:tgtEl>
                                          <p:spTgt spid="280"/>
                                        </p:tgtEl>
                                      </p:cBhvr>
                                    </p:animEffect>
                                  </p:childTnLst>
                                </p:cTn>
                              </p:par>
                              <p:par>
                                <p:cTn id="53" presetID="22" presetClass="entr" presetSubtype="4" fill="hold" nodeType="withEffect">
                                  <p:stCondLst>
                                    <p:cond delay="1700"/>
                                  </p:stCondLst>
                                  <p:childTnLst>
                                    <p:set>
                                      <p:cBhvr>
                                        <p:cTn id="54" dur="1" fill="hold">
                                          <p:stCondLst>
                                            <p:cond delay="0"/>
                                          </p:stCondLst>
                                        </p:cTn>
                                        <p:tgtEl>
                                          <p:spTgt spid="281"/>
                                        </p:tgtEl>
                                        <p:attrNameLst>
                                          <p:attrName>style.visibility</p:attrName>
                                        </p:attrNameLst>
                                      </p:cBhvr>
                                      <p:to>
                                        <p:strVal val="visible"/>
                                      </p:to>
                                    </p:set>
                                    <p:animEffect transition="in" filter="wipe(down)">
                                      <p:cBhvr>
                                        <p:cTn id="55" dur="1000"/>
                                        <p:tgtEl>
                                          <p:spTgt spid="281"/>
                                        </p:tgtEl>
                                      </p:cBhvr>
                                    </p:animEffect>
                                  </p:childTnLst>
                                </p:cTn>
                              </p:par>
                              <p:par>
                                <p:cTn id="56" presetID="22" presetClass="entr" presetSubtype="4" fill="hold" nodeType="withEffect">
                                  <p:stCondLst>
                                    <p:cond delay="1800"/>
                                  </p:stCondLst>
                                  <p:childTnLst>
                                    <p:set>
                                      <p:cBhvr>
                                        <p:cTn id="57" dur="1" fill="hold">
                                          <p:stCondLst>
                                            <p:cond delay="0"/>
                                          </p:stCondLst>
                                        </p:cTn>
                                        <p:tgtEl>
                                          <p:spTgt spid="282"/>
                                        </p:tgtEl>
                                        <p:attrNameLst>
                                          <p:attrName>style.visibility</p:attrName>
                                        </p:attrNameLst>
                                      </p:cBhvr>
                                      <p:to>
                                        <p:strVal val="visible"/>
                                      </p:to>
                                    </p:set>
                                    <p:animEffect transition="in" filter="wipe(down)">
                                      <p:cBhvr>
                                        <p:cTn id="58" dur="1000"/>
                                        <p:tgtEl>
                                          <p:spTgt spid="282"/>
                                        </p:tgtEl>
                                      </p:cBhvr>
                                    </p:animEffect>
                                  </p:childTnLst>
                                </p:cTn>
                              </p:par>
                              <p:par>
                                <p:cTn id="59" presetID="22" presetClass="entr" presetSubtype="4" fill="hold" nodeType="withEffect">
                                  <p:stCondLst>
                                    <p:cond delay="1900"/>
                                  </p:stCondLst>
                                  <p:childTnLst>
                                    <p:set>
                                      <p:cBhvr>
                                        <p:cTn id="60" dur="1" fill="hold">
                                          <p:stCondLst>
                                            <p:cond delay="0"/>
                                          </p:stCondLst>
                                        </p:cTn>
                                        <p:tgtEl>
                                          <p:spTgt spid="283"/>
                                        </p:tgtEl>
                                        <p:attrNameLst>
                                          <p:attrName>style.visibility</p:attrName>
                                        </p:attrNameLst>
                                      </p:cBhvr>
                                      <p:to>
                                        <p:strVal val="visible"/>
                                      </p:to>
                                    </p:set>
                                    <p:animEffect transition="in" filter="wipe(down)">
                                      <p:cBhvr>
                                        <p:cTn id="61" dur="1000"/>
                                        <p:tgtEl>
                                          <p:spTgt spid="283"/>
                                        </p:tgtEl>
                                      </p:cBhvr>
                                    </p:animEffect>
                                  </p:childTnLst>
                                </p:cTn>
                              </p:par>
                              <p:par>
                                <p:cTn id="62" presetID="22" presetClass="entr" presetSubtype="4" fill="hold" nodeType="withEffect">
                                  <p:stCondLst>
                                    <p:cond delay="2000"/>
                                  </p:stCondLst>
                                  <p:childTnLst>
                                    <p:set>
                                      <p:cBhvr>
                                        <p:cTn id="63" dur="1" fill="hold">
                                          <p:stCondLst>
                                            <p:cond delay="0"/>
                                          </p:stCondLst>
                                        </p:cTn>
                                        <p:tgtEl>
                                          <p:spTgt spid="284"/>
                                        </p:tgtEl>
                                        <p:attrNameLst>
                                          <p:attrName>style.visibility</p:attrName>
                                        </p:attrNameLst>
                                      </p:cBhvr>
                                      <p:to>
                                        <p:strVal val="visible"/>
                                      </p:to>
                                    </p:set>
                                    <p:animEffect transition="in" filter="wipe(down)">
                                      <p:cBhvr>
                                        <p:cTn id="64" dur="1000"/>
                                        <p:tgtEl>
                                          <p:spTgt spid="284"/>
                                        </p:tgtEl>
                                      </p:cBhvr>
                                    </p:animEffect>
                                  </p:childTnLst>
                                </p:cTn>
                              </p:par>
                              <p:par>
                                <p:cTn id="65" presetID="22" presetClass="entr" presetSubtype="4" fill="hold" nodeType="withEffect">
                                  <p:stCondLst>
                                    <p:cond delay="2100"/>
                                  </p:stCondLst>
                                  <p:childTnLst>
                                    <p:set>
                                      <p:cBhvr>
                                        <p:cTn id="66" dur="1" fill="hold">
                                          <p:stCondLst>
                                            <p:cond delay="0"/>
                                          </p:stCondLst>
                                        </p:cTn>
                                        <p:tgtEl>
                                          <p:spTgt spid="285"/>
                                        </p:tgtEl>
                                        <p:attrNameLst>
                                          <p:attrName>style.visibility</p:attrName>
                                        </p:attrNameLst>
                                      </p:cBhvr>
                                      <p:to>
                                        <p:strVal val="visible"/>
                                      </p:to>
                                    </p:set>
                                    <p:animEffect transition="in" filter="wipe(down)">
                                      <p:cBhvr>
                                        <p:cTn id="67" dur="1000"/>
                                        <p:tgtEl>
                                          <p:spTgt spid="285"/>
                                        </p:tgtEl>
                                      </p:cBhvr>
                                    </p:animEffect>
                                  </p:childTnLst>
                                </p:cTn>
                              </p:par>
                              <p:par>
                                <p:cTn id="68" presetID="22" presetClass="entr" presetSubtype="4" fill="hold" nodeType="withEffect">
                                  <p:stCondLst>
                                    <p:cond delay="2200"/>
                                  </p:stCondLst>
                                  <p:childTnLst>
                                    <p:set>
                                      <p:cBhvr>
                                        <p:cTn id="69" dur="1" fill="hold">
                                          <p:stCondLst>
                                            <p:cond delay="0"/>
                                          </p:stCondLst>
                                        </p:cTn>
                                        <p:tgtEl>
                                          <p:spTgt spid="286"/>
                                        </p:tgtEl>
                                        <p:attrNameLst>
                                          <p:attrName>style.visibility</p:attrName>
                                        </p:attrNameLst>
                                      </p:cBhvr>
                                      <p:to>
                                        <p:strVal val="visible"/>
                                      </p:to>
                                    </p:set>
                                    <p:animEffect transition="in" filter="wipe(down)">
                                      <p:cBhvr>
                                        <p:cTn id="70" dur="1000"/>
                                        <p:tgtEl>
                                          <p:spTgt spid="286"/>
                                        </p:tgtEl>
                                      </p:cBhvr>
                                    </p:animEffect>
                                  </p:childTnLst>
                                </p:cTn>
                              </p:par>
                              <p:par>
                                <p:cTn id="71" presetID="22" presetClass="entr" presetSubtype="4" fill="hold" nodeType="withEffect">
                                  <p:stCondLst>
                                    <p:cond delay="2300"/>
                                  </p:stCondLst>
                                  <p:childTnLst>
                                    <p:set>
                                      <p:cBhvr>
                                        <p:cTn id="72" dur="1" fill="hold">
                                          <p:stCondLst>
                                            <p:cond delay="0"/>
                                          </p:stCondLst>
                                        </p:cTn>
                                        <p:tgtEl>
                                          <p:spTgt spid="287"/>
                                        </p:tgtEl>
                                        <p:attrNameLst>
                                          <p:attrName>style.visibility</p:attrName>
                                        </p:attrNameLst>
                                      </p:cBhvr>
                                      <p:to>
                                        <p:strVal val="visible"/>
                                      </p:to>
                                    </p:set>
                                    <p:animEffect transition="in" filter="wipe(down)">
                                      <p:cBhvr>
                                        <p:cTn id="73" dur="1000"/>
                                        <p:tgtEl>
                                          <p:spTgt spid="287"/>
                                        </p:tgtEl>
                                      </p:cBhvr>
                                    </p:animEffect>
                                  </p:childTnLst>
                                </p:cTn>
                              </p:par>
                              <p:par>
                                <p:cTn id="74" presetID="22" presetClass="entr" presetSubtype="4" fill="hold" nodeType="withEffect">
                                  <p:stCondLst>
                                    <p:cond delay="2400"/>
                                  </p:stCondLst>
                                  <p:childTnLst>
                                    <p:set>
                                      <p:cBhvr>
                                        <p:cTn id="75" dur="1" fill="hold">
                                          <p:stCondLst>
                                            <p:cond delay="0"/>
                                          </p:stCondLst>
                                        </p:cTn>
                                        <p:tgtEl>
                                          <p:spTgt spid="288"/>
                                        </p:tgtEl>
                                        <p:attrNameLst>
                                          <p:attrName>style.visibility</p:attrName>
                                        </p:attrNameLst>
                                      </p:cBhvr>
                                      <p:to>
                                        <p:strVal val="visible"/>
                                      </p:to>
                                    </p:set>
                                    <p:animEffect transition="in" filter="wipe(down)">
                                      <p:cBhvr>
                                        <p:cTn id="76" dur="1000"/>
                                        <p:tgtEl>
                                          <p:spTgt spid="288"/>
                                        </p:tgtEl>
                                      </p:cBhvr>
                                    </p:animEffect>
                                  </p:childTnLst>
                                </p:cTn>
                              </p:par>
                              <p:par>
                                <p:cTn id="77" presetID="22" presetClass="entr" presetSubtype="4" fill="hold" nodeType="withEffect">
                                  <p:stCondLst>
                                    <p:cond delay="2500"/>
                                  </p:stCondLst>
                                  <p:childTnLst>
                                    <p:set>
                                      <p:cBhvr>
                                        <p:cTn id="78" dur="1" fill="hold">
                                          <p:stCondLst>
                                            <p:cond delay="0"/>
                                          </p:stCondLst>
                                        </p:cTn>
                                        <p:tgtEl>
                                          <p:spTgt spid="289"/>
                                        </p:tgtEl>
                                        <p:attrNameLst>
                                          <p:attrName>style.visibility</p:attrName>
                                        </p:attrNameLst>
                                      </p:cBhvr>
                                      <p:to>
                                        <p:strVal val="visible"/>
                                      </p:to>
                                    </p:set>
                                    <p:animEffect transition="in" filter="wipe(down)">
                                      <p:cBhvr>
                                        <p:cTn id="79" dur="1000"/>
                                        <p:tgtEl>
                                          <p:spTgt spid="289"/>
                                        </p:tgtEl>
                                      </p:cBhvr>
                                    </p:animEffect>
                                  </p:childTnLst>
                                </p:cTn>
                              </p:par>
                              <p:par>
                                <p:cTn id="80" presetID="22" presetClass="entr" presetSubtype="4" fill="hold" nodeType="withEffect">
                                  <p:stCondLst>
                                    <p:cond delay="2600"/>
                                  </p:stCondLst>
                                  <p:childTnLst>
                                    <p:set>
                                      <p:cBhvr>
                                        <p:cTn id="81" dur="1" fill="hold">
                                          <p:stCondLst>
                                            <p:cond delay="0"/>
                                          </p:stCondLst>
                                        </p:cTn>
                                        <p:tgtEl>
                                          <p:spTgt spid="290"/>
                                        </p:tgtEl>
                                        <p:attrNameLst>
                                          <p:attrName>style.visibility</p:attrName>
                                        </p:attrNameLst>
                                      </p:cBhvr>
                                      <p:to>
                                        <p:strVal val="visible"/>
                                      </p:to>
                                    </p:set>
                                    <p:animEffect transition="in" filter="wipe(down)">
                                      <p:cBhvr>
                                        <p:cTn id="82" dur="1000"/>
                                        <p:tgtEl>
                                          <p:spTgt spid="290"/>
                                        </p:tgtEl>
                                      </p:cBhvr>
                                    </p:animEffect>
                                  </p:childTnLst>
                                </p:cTn>
                              </p:par>
                              <p:par>
                                <p:cTn id="83" presetID="22" presetClass="entr" presetSubtype="4" fill="hold" nodeType="withEffect">
                                  <p:stCondLst>
                                    <p:cond delay="2700"/>
                                  </p:stCondLst>
                                  <p:childTnLst>
                                    <p:set>
                                      <p:cBhvr>
                                        <p:cTn id="84" dur="1" fill="hold">
                                          <p:stCondLst>
                                            <p:cond delay="0"/>
                                          </p:stCondLst>
                                        </p:cTn>
                                        <p:tgtEl>
                                          <p:spTgt spid="291"/>
                                        </p:tgtEl>
                                        <p:attrNameLst>
                                          <p:attrName>style.visibility</p:attrName>
                                        </p:attrNameLst>
                                      </p:cBhvr>
                                      <p:to>
                                        <p:strVal val="visible"/>
                                      </p:to>
                                    </p:set>
                                    <p:animEffect transition="in" filter="wipe(down)">
                                      <p:cBhvr>
                                        <p:cTn id="85" dur="1000"/>
                                        <p:tgtEl>
                                          <p:spTgt spid="291"/>
                                        </p:tgtEl>
                                      </p:cBhvr>
                                    </p:animEffect>
                                  </p:childTnLst>
                                </p:cTn>
                              </p:par>
                              <p:par>
                                <p:cTn id="86" presetID="22" presetClass="entr" presetSubtype="4" fill="hold" nodeType="withEffect">
                                  <p:stCondLst>
                                    <p:cond delay="2800"/>
                                  </p:stCondLst>
                                  <p:childTnLst>
                                    <p:set>
                                      <p:cBhvr>
                                        <p:cTn id="87" dur="1" fill="hold">
                                          <p:stCondLst>
                                            <p:cond delay="0"/>
                                          </p:stCondLst>
                                        </p:cTn>
                                        <p:tgtEl>
                                          <p:spTgt spid="292"/>
                                        </p:tgtEl>
                                        <p:attrNameLst>
                                          <p:attrName>style.visibility</p:attrName>
                                        </p:attrNameLst>
                                      </p:cBhvr>
                                      <p:to>
                                        <p:strVal val="visible"/>
                                      </p:to>
                                    </p:set>
                                    <p:animEffect transition="in" filter="wipe(down)">
                                      <p:cBhvr>
                                        <p:cTn id="88" dur="1000"/>
                                        <p:tgtEl>
                                          <p:spTgt spid="292"/>
                                        </p:tgtEl>
                                      </p:cBhvr>
                                    </p:animEffect>
                                  </p:childTnLst>
                                </p:cTn>
                              </p:par>
                              <p:par>
                                <p:cTn id="89" presetID="22" presetClass="entr" presetSubtype="4" fill="hold" nodeType="withEffect">
                                  <p:stCondLst>
                                    <p:cond delay="2900"/>
                                  </p:stCondLst>
                                  <p:childTnLst>
                                    <p:set>
                                      <p:cBhvr>
                                        <p:cTn id="90" dur="1" fill="hold">
                                          <p:stCondLst>
                                            <p:cond delay="0"/>
                                          </p:stCondLst>
                                        </p:cTn>
                                        <p:tgtEl>
                                          <p:spTgt spid="293"/>
                                        </p:tgtEl>
                                        <p:attrNameLst>
                                          <p:attrName>style.visibility</p:attrName>
                                        </p:attrNameLst>
                                      </p:cBhvr>
                                      <p:to>
                                        <p:strVal val="visible"/>
                                      </p:to>
                                    </p:set>
                                    <p:animEffect transition="in" filter="wipe(down)">
                                      <p:cBhvr>
                                        <p:cTn id="91" dur="1000"/>
                                        <p:tgtEl>
                                          <p:spTgt spid="293"/>
                                        </p:tgtEl>
                                      </p:cBhvr>
                                    </p:animEffect>
                                  </p:childTnLst>
                                </p:cTn>
                              </p:par>
                              <p:par>
                                <p:cTn id="92" presetID="22" presetClass="entr" presetSubtype="4" fill="hold" nodeType="withEffect">
                                  <p:stCondLst>
                                    <p:cond delay="3000"/>
                                  </p:stCondLst>
                                  <p:childTnLst>
                                    <p:set>
                                      <p:cBhvr>
                                        <p:cTn id="93" dur="1" fill="hold">
                                          <p:stCondLst>
                                            <p:cond delay="0"/>
                                          </p:stCondLst>
                                        </p:cTn>
                                        <p:tgtEl>
                                          <p:spTgt spid="264"/>
                                        </p:tgtEl>
                                        <p:attrNameLst>
                                          <p:attrName>style.visibility</p:attrName>
                                        </p:attrNameLst>
                                      </p:cBhvr>
                                      <p:to>
                                        <p:strVal val="visible"/>
                                      </p:to>
                                    </p:set>
                                    <p:animEffect transition="in" filter="wipe(down)">
                                      <p:cBhvr>
                                        <p:cTn id="94" dur="10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CFA959-ABF2-9DC3-23C3-772011A9F5EA}"/>
            </a:ext>
          </a:extLst>
        </p:cNvPr>
        <p:cNvGrpSpPr/>
        <p:nvPr/>
      </p:nvGrpSpPr>
      <p:grpSpPr>
        <a:xfrm>
          <a:off x="0" y="0"/>
          <a:ext cx="0" cy="0"/>
          <a:chOff x="0" y="0"/>
          <a:chExt cx="0" cy="0"/>
        </a:xfrm>
      </p:grpSpPr>
      <p:sp>
        <p:nvSpPr>
          <p:cNvPr id="4" name="Prostokąt 3">
            <a:extLst>
              <a:ext uri="{FF2B5EF4-FFF2-40B4-BE49-F238E27FC236}">
                <a16:creationId xmlns:a16="http://schemas.microsoft.com/office/drawing/2014/main" id="{63149CDD-C818-5B25-2ACA-FEAE7ABE3490}"/>
              </a:ext>
            </a:extLst>
          </p:cNvPr>
          <p:cNvSpPr/>
          <p:nvPr/>
        </p:nvSpPr>
        <p:spPr>
          <a:xfrm>
            <a:off x="360244" y="2880087"/>
            <a:ext cx="10800000" cy="7200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sz="4800" dirty="0">
                <a:solidFill>
                  <a:schemeClr val="bg1"/>
                </a:solidFill>
                <a:latin typeface="Arial Black" panose="020B0A04020102020204" pitchFamily="34" charset="0"/>
              </a:rPr>
              <a:t>Czym będzie</a:t>
            </a:r>
          </a:p>
          <a:p>
            <a:pPr algn="ctr"/>
            <a:r>
              <a:rPr lang="pl-PL" sz="4800" dirty="0">
                <a:solidFill>
                  <a:srgbClr val="FFC837"/>
                </a:solidFill>
                <a:latin typeface="Arial Black" panose="020B0A04020102020204" pitchFamily="34" charset="0"/>
              </a:rPr>
              <a:t>metropolia</a:t>
            </a:r>
            <a:r>
              <a:rPr lang="pl-PL" sz="4800" dirty="0">
                <a:solidFill>
                  <a:schemeClr val="bg1"/>
                </a:solidFill>
                <a:latin typeface="Arial Black" panose="020B0A04020102020204" pitchFamily="34" charset="0"/>
              </a:rPr>
              <a:t> warszawska?</a:t>
            </a:r>
          </a:p>
        </p:txBody>
      </p:sp>
    </p:spTree>
    <p:extLst>
      <p:ext uri="{BB962C8B-B14F-4D97-AF65-F5344CB8AC3E}">
        <p14:creationId xmlns:p14="http://schemas.microsoft.com/office/powerpoint/2010/main" val="76353915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arszawa">
            <a:extLst>
              <a:ext uri="{FF2B5EF4-FFF2-40B4-BE49-F238E27FC236}">
                <a16:creationId xmlns:a16="http://schemas.microsoft.com/office/drawing/2014/main" id="{EDB46F83-D62A-1D62-7123-8E764FE91DC2}"/>
              </a:ext>
            </a:extLst>
          </p:cNvPr>
          <p:cNvSpPr>
            <a:spLocks/>
          </p:cNvSpPr>
          <p:nvPr/>
        </p:nvSpPr>
        <p:spPr>
          <a:xfrm>
            <a:off x="5801725" y="2369801"/>
            <a:ext cx="2069185" cy="2146661"/>
          </a:xfrm>
          <a:custGeom>
            <a:avLst/>
            <a:gdLst>
              <a:gd name="connsiteX0" fmla="*/ 1420618 w 2369255"/>
              <a:gd name="connsiteY0" fmla="*/ 2618717 h 2634653"/>
              <a:gd name="connsiteX1" fmla="*/ 1431376 w 2369255"/>
              <a:gd name="connsiteY1" fmla="*/ 2631780 h 2634653"/>
              <a:gd name="connsiteX2" fmla="*/ 1430642 w 2369255"/>
              <a:gd name="connsiteY2" fmla="*/ 2631896 h 2634653"/>
              <a:gd name="connsiteX3" fmla="*/ 1421870 w 2369255"/>
              <a:gd name="connsiteY3" fmla="*/ 2621244 h 2634653"/>
              <a:gd name="connsiteX4" fmla="*/ 1420608 w 2369255"/>
              <a:gd name="connsiteY4" fmla="*/ 2623948 h 2634653"/>
              <a:gd name="connsiteX5" fmla="*/ 1427555 w 2369255"/>
              <a:gd name="connsiteY5" fmla="*/ 2632383 h 2634653"/>
              <a:gd name="connsiteX6" fmla="*/ 1413182 w 2369255"/>
              <a:gd name="connsiteY6" fmla="*/ 2634653 h 2634653"/>
              <a:gd name="connsiteX7" fmla="*/ 1332988 w 2369255"/>
              <a:gd name="connsiteY7" fmla="*/ 2502512 h 2634653"/>
              <a:gd name="connsiteX8" fmla="*/ 1361563 w 2369255"/>
              <a:gd name="connsiteY8" fmla="*/ 2546327 h 2634653"/>
              <a:gd name="connsiteX9" fmla="*/ 1361254 w 2369255"/>
              <a:gd name="connsiteY9" fmla="*/ 2546460 h 2634653"/>
              <a:gd name="connsiteX10" fmla="*/ 1334240 w 2369255"/>
              <a:gd name="connsiteY10" fmla="*/ 2505039 h 2634653"/>
              <a:gd name="connsiteX11" fmla="*/ 1269470 w 2369255"/>
              <a:gd name="connsiteY11" fmla="*/ 2546949 h 2634653"/>
              <a:gd name="connsiteX12" fmla="*/ 1231370 w 2369255"/>
              <a:gd name="connsiteY12" fmla="*/ 2514564 h 2634653"/>
              <a:gd name="connsiteX13" fmla="*/ 1232221 w 2369255"/>
              <a:gd name="connsiteY13" fmla="*/ 2513825 h 2634653"/>
              <a:gd name="connsiteX14" fmla="*/ 1268218 w 2369255"/>
              <a:gd name="connsiteY14" fmla="*/ 2544422 h 2634653"/>
              <a:gd name="connsiteX15" fmla="*/ 830192 w 2369255"/>
              <a:gd name="connsiteY15" fmla="*/ 2475281 h 2634653"/>
              <a:gd name="connsiteX16" fmla="*/ 903334 w 2369255"/>
              <a:gd name="connsiteY16" fmla="*/ 2478938 h 2634653"/>
              <a:gd name="connsiteX17" fmla="*/ 945389 w 2369255"/>
              <a:gd name="connsiteY17" fmla="*/ 2493566 h 2634653"/>
              <a:gd name="connsiteX18" fmla="*/ 946273 w 2369255"/>
              <a:gd name="connsiteY18" fmla="*/ 2494892 h 2634653"/>
              <a:gd name="connsiteX19" fmla="*/ 902458 w 2369255"/>
              <a:gd name="connsiteY19" fmla="*/ 2479652 h 2634653"/>
              <a:gd name="connsiteX20" fmla="*/ 831069 w 2369255"/>
              <a:gd name="connsiteY20" fmla="*/ 2476083 h 2634653"/>
              <a:gd name="connsiteX21" fmla="*/ 1220238 w 2369255"/>
              <a:gd name="connsiteY21" fmla="*/ 2451719 h 2634653"/>
              <a:gd name="connsiteX22" fmla="*/ 1273933 w 2369255"/>
              <a:gd name="connsiteY22" fmla="*/ 2473937 h 2634653"/>
              <a:gd name="connsiteX23" fmla="*/ 1272368 w 2369255"/>
              <a:gd name="connsiteY23" fmla="*/ 2475298 h 2634653"/>
              <a:gd name="connsiteX24" fmla="*/ 1219940 w 2369255"/>
              <a:gd name="connsiteY24" fmla="*/ 2453604 h 2634653"/>
              <a:gd name="connsiteX25" fmla="*/ 955730 w 2369255"/>
              <a:gd name="connsiteY25" fmla="*/ 2416353 h 2634653"/>
              <a:gd name="connsiteX26" fmla="*/ 955798 w 2369255"/>
              <a:gd name="connsiteY26" fmla="*/ 2416787 h 2634653"/>
              <a:gd name="connsiteX27" fmla="*/ 905492 w 2369255"/>
              <a:gd name="connsiteY27" fmla="*/ 2431693 h 2634653"/>
              <a:gd name="connsiteX28" fmla="*/ 905239 w 2369255"/>
              <a:gd name="connsiteY28" fmla="*/ 2431313 h 2634653"/>
              <a:gd name="connsiteX29" fmla="*/ 1256016 w 2369255"/>
              <a:gd name="connsiteY29" fmla="*/ 2382997 h 2634653"/>
              <a:gd name="connsiteX30" fmla="*/ 1319653 w 2369255"/>
              <a:gd name="connsiteY30" fmla="*/ 2411072 h 2634653"/>
              <a:gd name="connsiteX31" fmla="*/ 1315549 w 2369255"/>
              <a:gd name="connsiteY31" fmla="*/ 2411236 h 2634653"/>
              <a:gd name="connsiteX32" fmla="*/ 1256135 w 2369255"/>
              <a:gd name="connsiteY32" fmla="*/ 2385024 h 2634653"/>
              <a:gd name="connsiteX33" fmla="*/ 1201549 w 2369255"/>
              <a:gd name="connsiteY33" fmla="*/ 2302356 h 2634653"/>
              <a:gd name="connsiteX34" fmla="*/ 1252978 w 2369255"/>
              <a:gd name="connsiteY34" fmla="*/ 2350112 h 2634653"/>
              <a:gd name="connsiteX35" fmla="*/ 1253063 w 2369255"/>
              <a:gd name="connsiteY35" fmla="*/ 2351556 h 2634653"/>
              <a:gd name="connsiteX36" fmla="*/ 1200890 w 2369255"/>
              <a:gd name="connsiteY36" fmla="*/ 2303109 h 2634653"/>
              <a:gd name="connsiteX37" fmla="*/ 1009571 w 2369255"/>
              <a:gd name="connsiteY37" fmla="*/ 2271433 h 2634653"/>
              <a:gd name="connsiteX38" fmla="*/ 1009138 w 2369255"/>
              <a:gd name="connsiteY38" fmla="*/ 2272007 h 2634653"/>
              <a:gd name="connsiteX39" fmla="*/ 937689 w 2369255"/>
              <a:gd name="connsiteY39" fmla="*/ 2294570 h 2634653"/>
              <a:gd name="connsiteX40" fmla="*/ 937624 w 2369255"/>
              <a:gd name="connsiteY40" fmla="*/ 2294153 h 2634653"/>
              <a:gd name="connsiteX41" fmla="*/ 2223551 w 2369255"/>
              <a:gd name="connsiteY41" fmla="*/ 1867121 h 2634653"/>
              <a:gd name="connsiteX42" fmla="*/ 2258818 w 2369255"/>
              <a:gd name="connsiteY42" fmla="*/ 1900532 h 2634653"/>
              <a:gd name="connsiteX43" fmla="*/ 2273471 w 2369255"/>
              <a:gd name="connsiteY43" fmla="*/ 1896102 h 2634653"/>
              <a:gd name="connsiteX44" fmla="*/ 1991227 w 2369255"/>
              <a:gd name="connsiteY44" fmla="*/ 2543382 h 2634653"/>
              <a:gd name="connsiteX45" fmla="*/ 1907182 w 2369255"/>
              <a:gd name="connsiteY45" fmla="*/ 2556653 h 2634653"/>
              <a:gd name="connsiteX46" fmla="*/ 1905344 w 2369255"/>
              <a:gd name="connsiteY46" fmla="*/ 2553217 h 2634653"/>
              <a:gd name="connsiteX47" fmla="*/ 1916774 w 2369255"/>
              <a:gd name="connsiteY47" fmla="*/ 2459872 h 2634653"/>
              <a:gd name="connsiteX48" fmla="*/ 1954874 w 2369255"/>
              <a:gd name="connsiteY48" fmla="*/ 2389387 h 2634653"/>
              <a:gd name="connsiteX49" fmla="*/ 1953024 w 2369255"/>
              <a:gd name="connsiteY49" fmla="*/ 2324618 h 2634653"/>
              <a:gd name="connsiteX50" fmla="*/ 1945349 w 2369255"/>
              <a:gd name="connsiteY50" fmla="*/ 2324618 h 2634653"/>
              <a:gd name="connsiteX51" fmla="*/ 1925458 w 2369255"/>
              <a:gd name="connsiteY51" fmla="*/ 2254097 h 2634653"/>
              <a:gd name="connsiteX52" fmla="*/ 1924394 w 2369255"/>
              <a:gd name="connsiteY52" fmla="*/ 2254132 h 2634653"/>
              <a:gd name="connsiteX53" fmla="*/ 1911059 w 2369255"/>
              <a:gd name="connsiteY53" fmla="*/ 2217937 h 2634653"/>
              <a:gd name="connsiteX54" fmla="*/ 1680554 w 2369255"/>
              <a:gd name="connsiteY54" fmla="*/ 1890277 h 2634653"/>
              <a:gd name="connsiteX55" fmla="*/ 1683289 w 2369255"/>
              <a:gd name="connsiteY55" fmla="*/ 1889594 h 2634653"/>
              <a:gd name="connsiteX56" fmla="*/ 1912108 w 2369255"/>
              <a:gd name="connsiteY56" fmla="*/ 2214857 h 2634653"/>
              <a:gd name="connsiteX57" fmla="*/ 1925443 w 2369255"/>
              <a:gd name="connsiteY57" fmla="*/ 2251052 h 2634653"/>
              <a:gd name="connsiteX58" fmla="*/ 1982593 w 2369255"/>
              <a:gd name="connsiteY58" fmla="*/ 2249147 h 2634653"/>
              <a:gd name="connsiteX59" fmla="*/ 2024503 w 2369255"/>
              <a:gd name="connsiteY59" fmla="*/ 2207237 h 2634653"/>
              <a:gd name="connsiteX60" fmla="*/ 1971163 w 2369255"/>
              <a:gd name="connsiteY60" fmla="*/ 2132942 h 2634653"/>
              <a:gd name="connsiteX61" fmla="*/ 2022598 w 2369255"/>
              <a:gd name="connsiteY61" fmla="*/ 2127227 h 2634653"/>
              <a:gd name="connsiteX62" fmla="*/ 2007358 w 2369255"/>
              <a:gd name="connsiteY62" fmla="*/ 2056742 h 2634653"/>
              <a:gd name="connsiteX63" fmla="*/ 2035933 w 2369255"/>
              <a:gd name="connsiteY63" fmla="*/ 2070077 h 2634653"/>
              <a:gd name="connsiteX64" fmla="*/ 2049268 w 2369255"/>
              <a:gd name="connsiteY64" fmla="*/ 2037692 h 2634653"/>
              <a:gd name="connsiteX65" fmla="*/ 2075938 w 2369255"/>
              <a:gd name="connsiteY65" fmla="*/ 2037692 h 2634653"/>
              <a:gd name="connsiteX66" fmla="*/ 2138803 w 2369255"/>
              <a:gd name="connsiteY66" fmla="*/ 1974827 h 2634653"/>
              <a:gd name="connsiteX67" fmla="*/ 2174998 w 2369255"/>
              <a:gd name="connsiteY67" fmla="*/ 1974827 h 2634653"/>
              <a:gd name="connsiteX68" fmla="*/ 2152138 w 2369255"/>
              <a:gd name="connsiteY68" fmla="*/ 1934822 h 2634653"/>
              <a:gd name="connsiteX69" fmla="*/ 2224528 w 2369255"/>
              <a:gd name="connsiteY69" fmla="*/ 1870052 h 2634653"/>
              <a:gd name="connsiteX70" fmla="*/ 282695 w 2369255"/>
              <a:gd name="connsiteY70" fmla="*/ 1825909 h 2634653"/>
              <a:gd name="connsiteX71" fmla="*/ 282998 w 2369255"/>
              <a:gd name="connsiteY71" fmla="*/ 1826843 h 2634653"/>
              <a:gd name="connsiteX72" fmla="*/ 260507 w 2369255"/>
              <a:gd name="connsiteY72" fmla="*/ 1867542 h 2634653"/>
              <a:gd name="connsiteX73" fmla="*/ 260104 w 2369255"/>
              <a:gd name="connsiteY73" fmla="*/ 1866789 h 2634653"/>
              <a:gd name="connsiteX74" fmla="*/ 456050 w 2369255"/>
              <a:gd name="connsiteY74" fmla="*/ 1702084 h 2634653"/>
              <a:gd name="connsiteX75" fmla="*/ 456559 w 2369255"/>
              <a:gd name="connsiteY75" fmla="*/ 1702613 h 2634653"/>
              <a:gd name="connsiteX76" fmla="*/ 367153 w 2369255"/>
              <a:gd name="connsiteY76" fmla="*/ 1841477 h 2634653"/>
              <a:gd name="connsiteX77" fmla="*/ 338578 w 2369255"/>
              <a:gd name="connsiteY77" fmla="*/ 1837667 h 2634653"/>
              <a:gd name="connsiteX78" fmla="*/ 332863 w 2369255"/>
              <a:gd name="connsiteY78" fmla="*/ 1891007 h 2634653"/>
              <a:gd name="connsiteX79" fmla="*/ 306193 w 2369255"/>
              <a:gd name="connsiteY79" fmla="*/ 1896722 h 2634653"/>
              <a:gd name="connsiteX80" fmla="*/ 306052 w 2369255"/>
              <a:gd name="connsiteY80" fmla="*/ 1896288 h 2634653"/>
              <a:gd name="connsiteX81" fmla="*/ 332225 w 2369255"/>
              <a:gd name="connsiteY81" fmla="*/ 1890679 h 2634653"/>
              <a:gd name="connsiteX82" fmla="*/ 337940 w 2369255"/>
              <a:gd name="connsiteY82" fmla="*/ 1837339 h 2634653"/>
              <a:gd name="connsiteX83" fmla="*/ 366515 w 2369255"/>
              <a:gd name="connsiteY83" fmla="*/ 1841149 h 2634653"/>
              <a:gd name="connsiteX84" fmla="*/ 130096 w 2369255"/>
              <a:gd name="connsiteY84" fmla="*/ 1191926 h 2634653"/>
              <a:gd name="connsiteX85" fmla="*/ 130563 w 2369255"/>
              <a:gd name="connsiteY85" fmla="*/ 1192099 h 2634653"/>
              <a:gd name="connsiteX86" fmla="*/ 123313 w 2369255"/>
              <a:gd name="connsiteY86" fmla="*/ 1233782 h 2634653"/>
              <a:gd name="connsiteX87" fmla="*/ 122877 w 2369255"/>
              <a:gd name="connsiteY87" fmla="*/ 1233439 h 2634653"/>
              <a:gd name="connsiteX88" fmla="*/ 54408 w 2369255"/>
              <a:gd name="connsiteY88" fmla="*/ 817000 h 2634653"/>
              <a:gd name="connsiteX89" fmla="*/ 54734 w 2369255"/>
              <a:gd name="connsiteY89" fmla="*/ 818492 h 2634653"/>
              <a:gd name="connsiteX90" fmla="*/ 22349 w 2369255"/>
              <a:gd name="connsiteY90" fmla="*/ 831827 h 2634653"/>
              <a:gd name="connsiteX91" fmla="*/ 0 w 2369255"/>
              <a:gd name="connsiteY91" fmla="*/ 831150 h 2634653"/>
              <a:gd name="connsiteX92" fmla="*/ 71 w 2369255"/>
              <a:gd name="connsiteY92" fmla="*/ 829379 h 2634653"/>
              <a:gd name="connsiteX93" fmla="*/ 22681 w 2369255"/>
              <a:gd name="connsiteY93" fmla="*/ 830064 h 2634653"/>
              <a:gd name="connsiteX94" fmla="*/ 1502984 w 2369255"/>
              <a:gd name="connsiteY94" fmla="*/ 579395 h 2634653"/>
              <a:gd name="connsiteX95" fmla="*/ 1506343 w 2369255"/>
              <a:gd name="connsiteY95" fmla="*/ 580367 h 2634653"/>
              <a:gd name="connsiteX96" fmla="*/ 1520897 w 2369255"/>
              <a:gd name="connsiteY96" fmla="*/ 692246 h 2634653"/>
              <a:gd name="connsiteX97" fmla="*/ 1437012 w 2369255"/>
              <a:gd name="connsiteY97" fmla="*/ 560298 h 2634653"/>
              <a:gd name="connsiteX98" fmla="*/ 1439005 w 2369255"/>
              <a:gd name="connsiteY98" fmla="*/ 560875 h 2634653"/>
              <a:gd name="connsiteX99" fmla="*/ 1245358 w 2369255"/>
              <a:gd name="connsiteY99" fmla="*/ 624182 h 2634653"/>
              <a:gd name="connsiteX100" fmla="*/ 1456541 w 2369255"/>
              <a:gd name="connsiteY100" fmla="*/ 514236 h 2634653"/>
              <a:gd name="connsiteX101" fmla="*/ 1447288 w 2369255"/>
              <a:gd name="connsiteY101" fmla="*/ 517502 h 2634653"/>
              <a:gd name="connsiteX102" fmla="*/ 1441954 w 2369255"/>
              <a:gd name="connsiteY102" fmla="*/ 534266 h 2634653"/>
              <a:gd name="connsiteX103" fmla="*/ 1443478 w 2369255"/>
              <a:gd name="connsiteY103" fmla="*/ 517502 h 2634653"/>
              <a:gd name="connsiteX104" fmla="*/ 1596716 w 2369255"/>
              <a:gd name="connsiteY104" fmla="*/ 506987 h 2634653"/>
              <a:gd name="connsiteX105" fmla="*/ 1593973 w 2369255"/>
              <a:gd name="connsiteY105" fmla="*/ 509882 h 2634653"/>
              <a:gd name="connsiteX106" fmla="*/ 1587306 w 2369255"/>
              <a:gd name="connsiteY106" fmla="*/ 509882 h 2634653"/>
              <a:gd name="connsiteX107" fmla="*/ 1548806 w 2369255"/>
              <a:gd name="connsiteY107" fmla="*/ 475298 h 2634653"/>
              <a:gd name="connsiteX108" fmla="*/ 1550158 w 2369255"/>
              <a:gd name="connsiteY108" fmla="*/ 475592 h 2634653"/>
              <a:gd name="connsiteX109" fmla="*/ 1544519 w 2369255"/>
              <a:gd name="connsiteY109" fmla="*/ 498147 h 2634653"/>
              <a:gd name="connsiteX110" fmla="*/ 1540633 w 2369255"/>
              <a:gd name="connsiteY110" fmla="*/ 496547 h 2634653"/>
              <a:gd name="connsiteX111" fmla="*/ 1475171 w 2369255"/>
              <a:gd name="connsiteY111" fmla="*/ 467799 h 2634653"/>
              <a:gd name="connsiteX112" fmla="*/ 1473958 w 2369255"/>
              <a:gd name="connsiteY112" fmla="*/ 467972 h 2634653"/>
              <a:gd name="connsiteX113" fmla="*/ 1477202 w 2369255"/>
              <a:gd name="connsiteY113" fmla="*/ 489596 h 2634653"/>
              <a:gd name="connsiteX114" fmla="*/ 1472053 w 2369255"/>
              <a:gd name="connsiteY114" fmla="*/ 467972 h 2634653"/>
              <a:gd name="connsiteX115" fmla="*/ 1596041 w 2369255"/>
              <a:gd name="connsiteY115" fmla="*/ 251930 h 2634653"/>
              <a:gd name="connsiteX116" fmla="*/ 1955817 w 2369255"/>
              <a:gd name="connsiteY116" fmla="*/ 572006 h 2634653"/>
              <a:gd name="connsiteX117" fmla="*/ 1914013 w 2369255"/>
              <a:gd name="connsiteY117" fmla="*/ 580367 h 2634653"/>
              <a:gd name="connsiteX118" fmla="*/ 1849243 w 2369255"/>
              <a:gd name="connsiteY118" fmla="*/ 572747 h 2634653"/>
              <a:gd name="connsiteX119" fmla="*/ 1824478 w 2369255"/>
              <a:gd name="connsiteY119" fmla="*/ 546077 h 2634653"/>
              <a:gd name="connsiteX120" fmla="*/ 1809238 w 2369255"/>
              <a:gd name="connsiteY120" fmla="*/ 551792 h 2634653"/>
              <a:gd name="connsiteX121" fmla="*/ 1786378 w 2369255"/>
              <a:gd name="connsiteY121" fmla="*/ 515597 h 2634653"/>
              <a:gd name="connsiteX122" fmla="*/ 1717798 w 2369255"/>
              <a:gd name="connsiteY122" fmla="*/ 523217 h 2634653"/>
              <a:gd name="connsiteX123" fmla="*/ 1721608 w 2369255"/>
              <a:gd name="connsiteY123" fmla="*/ 483212 h 2634653"/>
              <a:gd name="connsiteX124" fmla="*/ 1704463 w 2369255"/>
              <a:gd name="connsiteY124" fmla="*/ 479402 h 2634653"/>
              <a:gd name="connsiteX125" fmla="*/ 1725418 w 2369255"/>
              <a:gd name="connsiteY125" fmla="*/ 464162 h 2634653"/>
              <a:gd name="connsiteX126" fmla="*/ 1693033 w 2369255"/>
              <a:gd name="connsiteY126" fmla="*/ 426062 h 2634653"/>
              <a:gd name="connsiteX127" fmla="*/ 1653028 w 2369255"/>
              <a:gd name="connsiteY127" fmla="*/ 471782 h 2634653"/>
              <a:gd name="connsiteX128" fmla="*/ 1624964 w 2369255"/>
              <a:gd name="connsiteY128" fmla="*/ 436702 h 2634653"/>
              <a:gd name="connsiteX129" fmla="*/ 1626358 w 2369255"/>
              <a:gd name="connsiteY129" fmla="*/ 435587 h 2634653"/>
              <a:gd name="connsiteX130" fmla="*/ 1597783 w 2369255"/>
              <a:gd name="connsiteY130" fmla="*/ 395582 h 2634653"/>
              <a:gd name="connsiteX131" fmla="*/ 1590163 w 2369255"/>
              <a:gd name="connsiteY131" fmla="*/ 260327 h 2634653"/>
              <a:gd name="connsiteX132" fmla="*/ 654808 w 2369255"/>
              <a:gd name="connsiteY132" fmla="*/ 113642 h 2634653"/>
              <a:gd name="connsiteX133" fmla="*/ 681478 w 2369255"/>
              <a:gd name="connsiteY133" fmla="*/ 193652 h 2634653"/>
              <a:gd name="connsiteX134" fmla="*/ 790063 w 2369255"/>
              <a:gd name="connsiteY134" fmla="*/ 165077 h 2634653"/>
              <a:gd name="connsiteX135" fmla="*/ 838950 w 2369255"/>
              <a:gd name="connsiteY135" fmla="*/ 143128 h 2634653"/>
              <a:gd name="connsiteX136" fmla="*/ 862453 w 2369255"/>
              <a:gd name="connsiteY136" fmla="*/ 172697 h 2634653"/>
              <a:gd name="connsiteX137" fmla="*/ 856738 w 2369255"/>
              <a:gd name="connsiteY137" fmla="*/ 203177 h 2634653"/>
              <a:gd name="connsiteX138" fmla="*/ 938653 w 2369255"/>
              <a:gd name="connsiteY138" fmla="*/ 206987 h 2634653"/>
              <a:gd name="connsiteX139" fmla="*/ 951988 w 2369255"/>
              <a:gd name="connsiteY139" fmla="*/ 132692 h 2634653"/>
              <a:gd name="connsiteX140" fmla="*/ 972943 w 2369255"/>
              <a:gd name="connsiteY140" fmla="*/ 161267 h 2634653"/>
              <a:gd name="connsiteX141" fmla="*/ 1064383 w 2369255"/>
              <a:gd name="connsiteY141" fmla="*/ 161267 h 2634653"/>
              <a:gd name="connsiteX142" fmla="*/ 1113913 w 2369255"/>
              <a:gd name="connsiteY142" fmla="*/ 151742 h 2634653"/>
              <a:gd name="connsiteX143" fmla="*/ 1121533 w 2369255"/>
              <a:gd name="connsiteY143" fmla="*/ 123167 h 2634653"/>
              <a:gd name="connsiteX144" fmla="*/ 1182493 w 2369255"/>
              <a:gd name="connsiteY144" fmla="*/ 113642 h 2634653"/>
              <a:gd name="connsiteX145" fmla="*/ 1214878 w 2369255"/>
              <a:gd name="connsiteY145" fmla="*/ 216512 h 2634653"/>
              <a:gd name="connsiteX146" fmla="*/ 1228213 w 2369255"/>
              <a:gd name="connsiteY146" fmla="*/ 216512 h 2634653"/>
              <a:gd name="connsiteX147" fmla="*/ 1252978 w 2369255"/>
              <a:gd name="connsiteY147" fmla="*/ 304142 h 2634653"/>
              <a:gd name="connsiteX148" fmla="*/ 1255403 w 2369255"/>
              <a:gd name="connsiteY148" fmla="*/ 309364 h 2634653"/>
              <a:gd name="connsiteX149" fmla="*/ 1310318 w 2369255"/>
              <a:gd name="connsiteY149" fmla="*/ 258109 h 2634653"/>
              <a:gd name="connsiteX150" fmla="*/ 1340628 w 2369255"/>
              <a:gd name="connsiteY150" fmla="*/ 210751 h 2634653"/>
              <a:gd name="connsiteX151" fmla="*/ 1340608 w 2369255"/>
              <a:gd name="connsiteY151" fmla="*/ 210797 h 2634653"/>
              <a:gd name="connsiteX152" fmla="*/ 1310128 w 2369255"/>
              <a:gd name="connsiteY152" fmla="*/ 258422 h 2634653"/>
              <a:gd name="connsiteX153" fmla="*/ 1252978 w 2369255"/>
              <a:gd name="connsiteY153" fmla="*/ 311762 h 2634653"/>
              <a:gd name="connsiteX154" fmla="*/ 1249168 w 2369255"/>
              <a:gd name="connsiteY154" fmla="*/ 353672 h 2634653"/>
              <a:gd name="connsiteX155" fmla="*/ 1273933 w 2369255"/>
              <a:gd name="connsiteY155" fmla="*/ 460352 h 2634653"/>
              <a:gd name="connsiteX156" fmla="*/ 1216783 w 2369255"/>
              <a:gd name="connsiteY156" fmla="*/ 477497 h 2634653"/>
              <a:gd name="connsiteX157" fmla="*/ 1245358 w 2369255"/>
              <a:gd name="connsiteY157" fmla="*/ 624182 h 2634653"/>
              <a:gd name="connsiteX158" fmla="*/ 1266313 w 2369255"/>
              <a:gd name="connsiteY158" fmla="*/ 677522 h 2634653"/>
              <a:gd name="connsiteX159" fmla="*/ 1312033 w 2369255"/>
              <a:gd name="connsiteY159" fmla="*/ 755627 h 2634653"/>
              <a:gd name="connsiteX160" fmla="*/ 1332988 w 2369255"/>
              <a:gd name="connsiteY160" fmla="*/ 759437 h 2634653"/>
              <a:gd name="connsiteX161" fmla="*/ 1361563 w 2369255"/>
              <a:gd name="connsiteY161" fmla="*/ 850877 h 2634653"/>
              <a:gd name="connsiteX162" fmla="*/ 1540633 w 2369255"/>
              <a:gd name="connsiteY162" fmla="*/ 816587 h 2634653"/>
              <a:gd name="connsiteX163" fmla="*/ 1540207 w 2369255"/>
              <a:gd name="connsiteY163" fmla="*/ 813901 h 2634653"/>
              <a:gd name="connsiteX164" fmla="*/ 1586353 w 2369255"/>
              <a:gd name="connsiteY164" fmla="*/ 803252 h 2634653"/>
              <a:gd name="connsiteX165" fmla="*/ 1609213 w 2369255"/>
              <a:gd name="connsiteY165" fmla="*/ 772772 h 2634653"/>
              <a:gd name="connsiteX166" fmla="*/ 1637788 w 2369255"/>
              <a:gd name="connsiteY166" fmla="*/ 759437 h 2634653"/>
              <a:gd name="connsiteX167" fmla="*/ 1649218 w 2369255"/>
              <a:gd name="connsiteY167" fmla="*/ 727052 h 2634653"/>
              <a:gd name="connsiteX168" fmla="*/ 1670173 w 2369255"/>
              <a:gd name="connsiteY168" fmla="*/ 708002 h 2634653"/>
              <a:gd name="connsiteX169" fmla="*/ 1691128 w 2369255"/>
              <a:gd name="connsiteY169" fmla="*/ 723242 h 2634653"/>
              <a:gd name="connsiteX170" fmla="*/ 1685413 w 2369255"/>
              <a:gd name="connsiteY170" fmla="*/ 822302 h 2634653"/>
              <a:gd name="connsiteX171" fmla="*/ 1755898 w 2369255"/>
              <a:gd name="connsiteY171" fmla="*/ 900407 h 2634653"/>
              <a:gd name="connsiteX172" fmla="*/ 1757803 w 2369255"/>
              <a:gd name="connsiteY172" fmla="*/ 965177 h 2634653"/>
              <a:gd name="connsiteX173" fmla="*/ 1733038 w 2369255"/>
              <a:gd name="connsiteY173" fmla="*/ 986132 h 2634653"/>
              <a:gd name="connsiteX174" fmla="*/ 1795903 w 2369255"/>
              <a:gd name="connsiteY174" fmla="*/ 989942 h 2634653"/>
              <a:gd name="connsiteX175" fmla="*/ 2082230 w 2369255"/>
              <a:gd name="connsiteY175" fmla="*/ 925471 h 2634653"/>
              <a:gd name="connsiteX176" fmla="*/ 2102608 w 2369255"/>
              <a:gd name="connsiteY176" fmla="*/ 1003277 h 2634653"/>
              <a:gd name="connsiteX177" fmla="*/ 2094988 w 2369255"/>
              <a:gd name="connsiteY177" fmla="*/ 1056617 h 2634653"/>
              <a:gd name="connsiteX178" fmla="*/ 2030218 w 2369255"/>
              <a:gd name="connsiteY178" fmla="*/ 1066142 h 2634653"/>
              <a:gd name="connsiteX179" fmla="*/ 2030218 w 2369255"/>
              <a:gd name="connsiteY179" fmla="*/ 1136627 h 2634653"/>
              <a:gd name="connsiteX180" fmla="*/ 2074033 w 2369255"/>
              <a:gd name="connsiteY180" fmla="*/ 1142342 h 2634653"/>
              <a:gd name="connsiteX181" fmla="*/ 2114038 w 2369255"/>
              <a:gd name="connsiteY181" fmla="*/ 1115672 h 2634653"/>
              <a:gd name="connsiteX182" fmla="*/ 2093083 w 2369255"/>
              <a:gd name="connsiteY182" fmla="*/ 1170917 h 2634653"/>
              <a:gd name="connsiteX183" fmla="*/ 2089273 w 2369255"/>
              <a:gd name="connsiteY183" fmla="*/ 1250927 h 2634653"/>
              <a:gd name="connsiteX184" fmla="*/ 2287393 w 2369255"/>
              <a:gd name="connsiteY184" fmla="*/ 1249022 h 2634653"/>
              <a:gd name="connsiteX185" fmla="*/ 2287393 w 2369255"/>
              <a:gd name="connsiteY185" fmla="*/ 1205207 h 2634653"/>
              <a:gd name="connsiteX186" fmla="*/ 2296363 w 2369255"/>
              <a:gd name="connsiteY186" fmla="*/ 1202591 h 2634653"/>
              <a:gd name="connsiteX187" fmla="*/ 2369255 w 2369255"/>
              <a:gd name="connsiteY187" fmla="*/ 1342695 h 2634653"/>
              <a:gd name="connsiteX188" fmla="*/ 2303675 w 2369255"/>
              <a:gd name="connsiteY188" fmla="*/ 1331765 h 2634653"/>
              <a:gd name="connsiteX189" fmla="*/ 2285869 w 2369255"/>
              <a:gd name="connsiteY189" fmla="*/ 1249856 h 2634653"/>
              <a:gd name="connsiteX190" fmla="*/ 2093706 w 2369255"/>
              <a:gd name="connsiteY190" fmla="*/ 1251704 h 2634653"/>
              <a:gd name="connsiteX191" fmla="*/ 2142613 w 2369255"/>
              <a:gd name="connsiteY191" fmla="*/ 1340462 h 2634653"/>
              <a:gd name="connsiteX192" fmla="*/ 2083558 w 2369255"/>
              <a:gd name="connsiteY192" fmla="*/ 1370942 h 2634653"/>
              <a:gd name="connsiteX193" fmla="*/ 2093083 w 2369255"/>
              <a:gd name="connsiteY193" fmla="*/ 1409042 h 2634653"/>
              <a:gd name="connsiteX194" fmla="*/ 2047363 w 2369255"/>
              <a:gd name="connsiteY194" fmla="*/ 1464287 h 2634653"/>
              <a:gd name="connsiteX195" fmla="*/ 2174998 w 2369255"/>
              <a:gd name="connsiteY195" fmla="*/ 1532867 h 2634653"/>
              <a:gd name="connsiteX196" fmla="*/ 2152138 w 2369255"/>
              <a:gd name="connsiteY196" fmla="*/ 1565252 h 2634653"/>
              <a:gd name="connsiteX197" fmla="*/ 2203573 w 2369255"/>
              <a:gd name="connsiteY197" fmla="*/ 1641452 h 2634653"/>
              <a:gd name="connsiteX198" fmla="*/ 2197858 w 2369255"/>
              <a:gd name="connsiteY198" fmla="*/ 1679552 h 2634653"/>
              <a:gd name="connsiteX199" fmla="*/ 2163568 w 2369255"/>
              <a:gd name="connsiteY199" fmla="*/ 1694792 h 2634653"/>
              <a:gd name="connsiteX200" fmla="*/ 2131183 w 2369255"/>
              <a:gd name="connsiteY200" fmla="*/ 1770992 h 2634653"/>
              <a:gd name="connsiteX201" fmla="*/ 2165473 w 2369255"/>
              <a:gd name="connsiteY201" fmla="*/ 1805282 h 2634653"/>
              <a:gd name="connsiteX202" fmla="*/ 2129278 w 2369255"/>
              <a:gd name="connsiteY202" fmla="*/ 1851002 h 2634653"/>
              <a:gd name="connsiteX203" fmla="*/ 2213098 w 2369255"/>
              <a:gd name="connsiteY203" fmla="*/ 1835762 h 2634653"/>
              <a:gd name="connsiteX204" fmla="*/ 2131183 w 2369255"/>
              <a:gd name="connsiteY204" fmla="*/ 1852907 h 2634653"/>
              <a:gd name="connsiteX205" fmla="*/ 2030218 w 2369255"/>
              <a:gd name="connsiteY205" fmla="*/ 1757657 h 2634653"/>
              <a:gd name="connsiteX206" fmla="*/ 1940683 w 2369255"/>
              <a:gd name="connsiteY206" fmla="*/ 1822427 h 2634653"/>
              <a:gd name="connsiteX207" fmla="*/ 1809238 w 2369255"/>
              <a:gd name="connsiteY207" fmla="*/ 1851002 h 2634653"/>
              <a:gd name="connsiteX208" fmla="*/ 1795903 w 2369255"/>
              <a:gd name="connsiteY208" fmla="*/ 1835762 h 2634653"/>
              <a:gd name="connsiteX209" fmla="*/ 1738753 w 2369255"/>
              <a:gd name="connsiteY209" fmla="*/ 1851002 h 2634653"/>
              <a:gd name="connsiteX210" fmla="*/ 1734943 w 2369255"/>
              <a:gd name="connsiteY210" fmla="*/ 1873862 h 2634653"/>
              <a:gd name="connsiteX211" fmla="*/ 1683030 w 2369255"/>
              <a:gd name="connsiteY211" fmla="*/ 1886840 h 2634653"/>
              <a:gd name="connsiteX212" fmla="*/ 1681603 w 2369255"/>
              <a:gd name="connsiteY212" fmla="*/ 1885292 h 2634653"/>
              <a:gd name="connsiteX213" fmla="*/ 1637788 w 2369255"/>
              <a:gd name="connsiteY213" fmla="*/ 1925297 h 2634653"/>
              <a:gd name="connsiteX214" fmla="*/ 1618738 w 2369255"/>
              <a:gd name="connsiteY214" fmla="*/ 1925297 h 2634653"/>
              <a:gd name="connsiteX215" fmla="*/ 1546348 w 2369255"/>
              <a:gd name="connsiteY215" fmla="*/ 2016737 h 2634653"/>
              <a:gd name="connsiteX216" fmla="*/ 1538728 w 2369255"/>
              <a:gd name="connsiteY216" fmla="*/ 2066267 h 2634653"/>
              <a:gd name="connsiteX217" fmla="*/ 1513963 w 2369255"/>
              <a:gd name="connsiteY217" fmla="*/ 2031977 h 2634653"/>
              <a:gd name="connsiteX218" fmla="*/ 1475863 w 2369255"/>
              <a:gd name="connsiteY218" fmla="*/ 2100557 h 2634653"/>
              <a:gd name="connsiteX219" fmla="*/ 1460623 w 2369255"/>
              <a:gd name="connsiteY219" fmla="*/ 2100557 h 2634653"/>
              <a:gd name="connsiteX220" fmla="*/ 1414903 w 2369255"/>
              <a:gd name="connsiteY220" fmla="*/ 2132942 h 2634653"/>
              <a:gd name="connsiteX221" fmla="*/ 1418713 w 2369255"/>
              <a:gd name="connsiteY221" fmla="*/ 2151992 h 2634653"/>
              <a:gd name="connsiteX222" fmla="*/ 1376803 w 2369255"/>
              <a:gd name="connsiteY222" fmla="*/ 2180567 h 2634653"/>
              <a:gd name="connsiteX223" fmla="*/ 1390138 w 2369255"/>
              <a:gd name="connsiteY223" fmla="*/ 2211047 h 2634653"/>
              <a:gd name="connsiteX224" fmla="*/ 1319653 w 2369255"/>
              <a:gd name="connsiteY224" fmla="*/ 2220572 h 2634653"/>
              <a:gd name="connsiteX225" fmla="*/ 1300603 w 2369255"/>
              <a:gd name="connsiteY225" fmla="*/ 2256767 h 2634653"/>
              <a:gd name="connsiteX226" fmla="*/ 1273933 w 2369255"/>
              <a:gd name="connsiteY226" fmla="*/ 2277722 h 2634653"/>
              <a:gd name="connsiteX227" fmla="*/ 1239643 w 2369255"/>
              <a:gd name="connsiteY227" fmla="*/ 2254862 h 2634653"/>
              <a:gd name="connsiteX228" fmla="*/ 1225489 w 2369255"/>
              <a:gd name="connsiteY228" fmla="*/ 2271038 h 2634653"/>
              <a:gd name="connsiteX229" fmla="*/ 1224403 w 2369255"/>
              <a:gd name="connsiteY229" fmla="*/ 2270102 h 2634653"/>
              <a:gd name="connsiteX230" fmla="*/ 1096768 w 2369255"/>
              <a:gd name="connsiteY230" fmla="*/ 2155802 h 2634653"/>
              <a:gd name="connsiteX231" fmla="*/ 1049736 w 2369255"/>
              <a:gd name="connsiteY231" fmla="*/ 2218171 h 2634653"/>
              <a:gd name="connsiteX232" fmla="*/ 969133 w 2369255"/>
              <a:gd name="connsiteY232" fmla="*/ 2214858 h 2634653"/>
              <a:gd name="connsiteX233" fmla="*/ 965323 w 2369255"/>
              <a:gd name="connsiteY233" fmla="*/ 2243433 h 2634653"/>
              <a:gd name="connsiteX234" fmla="*/ 807208 w 2369255"/>
              <a:gd name="connsiteY234" fmla="*/ 2243433 h 2634653"/>
              <a:gd name="connsiteX235" fmla="*/ 803398 w 2369255"/>
              <a:gd name="connsiteY235" fmla="*/ 2138658 h 2634653"/>
              <a:gd name="connsiteX236" fmla="*/ 801578 w 2369255"/>
              <a:gd name="connsiteY236" fmla="*/ 2138403 h 2634653"/>
              <a:gd name="connsiteX237" fmla="*/ 818638 w 2369255"/>
              <a:gd name="connsiteY237" fmla="*/ 2087222 h 2634653"/>
              <a:gd name="connsiteX238" fmla="*/ 776728 w 2369255"/>
              <a:gd name="connsiteY238" fmla="*/ 2052932 h 2634653"/>
              <a:gd name="connsiteX239" fmla="*/ 780538 w 2369255"/>
              <a:gd name="connsiteY239" fmla="*/ 2012927 h 2634653"/>
              <a:gd name="connsiteX240" fmla="*/ 791968 w 2369255"/>
              <a:gd name="connsiteY240" fmla="*/ 1950062 h 2634653"/>
              <a:gd name="connsiteX241" fmla="*/ 761488 w 2369255"/>
              <a:gd name="connsiteY241" fmla="*/ 1915772 h 2634653"/>
              <a:gd name="connsiteX242" fmla="*/ 708148 w 2369255"/>
              <a:gd name="connsiteY242" fmla="*/ 1904342 h 2634653"/>
              <a:gd name="connsiteX243" fmla="*/ 637663 w 2369255"/>
              <a:gd name="connsiteY243" fmla="*/ 1845287 h 2634653"/>
              <a:gd name="connsiteX244" fmla="*/ 637663 w 2369255"/>
              <a:gd name="connsiteY244" fmla="*/ 1818617 h 2634653"/>
              <a:gd name="connsiteX245" fmla="*/ 609088 w 2369255"/>
              <a:gd name="connsiteY245" fmla="*/ 1822427 h 2634653"/>
              <a:gd name="connsiteX246" fmla="*/ 504313 w 2369255"/>
              <a:gd name="connsiteY246" fmla="*/ 1751942 h 2634653"/>
              <a:gd name="connsiteX247" fmla="*/ 463237 w 2369255"/>
              <a:gd name="connsiteY247" fmla="*/ 1709223 h 2634653"/>
              <a:gd name="connsiteX248" fmla="*/ 464308 w 2369255"/>
              <a:gd name="connsiteY248" fmla="*/ 1656692 h 2634653"/>
              <a:gd name="connsiteX249" fmla="*/ 420493 w 2369255"/>
              <a:gd name="connsiteY249" fmla="*/ 1635737 h 2634653"/>
              <a:gd name="connsiteX250" fmla="*/ 435733 w 2369255"/>
              <a:gd name="connsiteY250" fmla="*/ 1584302 h 2634653"/>
              <a:gd name="connsiteX251" fmla="*/ 391918 w 2369255"/>
              <a:gd name="connsiteY251" fmla="*/ 1605257 h 2634653"/>
              <a:gd name="connsiteX252" fmla="*/ 359533 w 2369255"/>
              <a:gd name="connsiteY252" fmla="*/ 1605257 h 2634653"/>
              <a:gd name="connsiteX253" fmla="*/ 353818 w 2369255"/>
              <a:gd name="connsiteY253" fmla="*/ 1624307 h 2634653"/>
              <a:gd name="connsiteX254" fmla="*/ 184273 w 2369255"/>
              <a:gd name="connsiteY254" fmla="*/ 1624307 h 2634653"/>
              <a:gd name="connsiteX255" fmla="*/ 163926 w 2369255"/>
              <a:gd name="connsiteY255" fmla="*/ 1687046 h 2634653"/>
              <a:gd name="connsiteX256" fmla="*/ 163885 w 2369255"/>
              <a:gd name="connsiteY256" fmla="*/ 1686970 h 2634653"/>
              <a:gd name="connsiteX257" fmla="*/ 184395 w 2369255"/>
              <a:gd name="connsiteY257" fmla="*/ 1623729 h 2634653"/>
              <a:gd name="connsiteX258" fmla="*/ 203274 w 2369255"/>
              <a:gd name="connsiteY258" fmla="*/ 1623729 h 2634653"/>
              <a:gd name="connsiteX259" fmla="*/ 197608 w 2369255"/>
              <a:gd name="connsiteY259" fmla="*/ 1557632 h 2634653"/>
              <a:gd name="connsiteX260" fmla="*/ 148078 w 2369255"/>
              <a:gd name="connsiteY260" fmla="*/ 1580492 h 2634653"/>
              <a:gd name="connsiteX261" fmla="*/ 127123 w 2369255"/>
              <a:gd name="connsiteY261" fmla="*/ 1504292 h 2634653"/>
              <a:gd name="connsiteX262" fmla="*/ 117598 w 2369255"/>
              <a:gd name="connsiteY262" fmla="*/ 1503290 h 2634653"/>
              <a:gd name="connsiteX263" fmla="*/ 117598 w 2369255"/>
              <a:gd name="connsiteY263" fmla="*/ 1466192 h 2634653"/>
              <a:gd name="connsiteX264" fmla="*/ 148078 w 2369255"/>
              <a:gd name="connsiteY264" fmla="*/ 1428092 h 2634653"/>
              <a:gd name="connsiteX265" fmla="*/ 212848 w 2369255"/>
              <a:gd name="connsiteY265" fmla="*/ 1416662 h 2634653"/>
              <a:gd name="connsiteX266" fmla="*/ 229993 w 2369255"/>
              <a:gd name="connsiteY266" fmla="*/ 1351892 h 2634653"/>
              <a:gd name="connsiteX267" fmla="*/ 218563 w 2369255"/>
              <a:gd name="connsiteY267" fmla="*/ 1256642 h 2634653"/>
              <a:gd name="connsiteX268" fmla="*/ 219377 w 2369255"/>
              <a:gd name="connsiteY268" fmla="*/ 1248773 h 2634653"/>
              <a:gd name="connsiteX269" fmla="*/ 308099 w 2369255"/>
              <a:gd name="connsiteY269" fmla="*/ 1224257 h 2634653"/>
              <a:gd name="connsiteX270" fmla="*/ 325244 w 2369255"/>
              <a:gd name="connsiteY270" fmla="*/ 1136627 h 2634653"/>
              <a:gd name="connsiteX271" fmla="*/ 304289 w 2369255"/>
              <a:gd name="connsiteY271" fmla="*/ 1100432 h 2634653"/>
              <a:gd name="connsiteX272" fmla="*/ 174749 w 2369255"/>
              <a:gd name="connsiteY272" fmla="*/ 1083287 h 2634653"/>
              <a:gd name="connsiteX273" fmla="*/ 243329 w 2369255"/>
              <a:gd name="connsiteY273" fmla="*/ 957557 h 2634653"/>
              <a:gd name="connsiteX274" fmla="*/ 247139 w 2369255"/>
              <a:gd name="connsiteY274" fmla="*/ 845162 h 2634653"/>
              <a:gd name="connsiteX275" fmla="*/ 169034 w 2369255"/>
              <a:gd name="connsiteY275" fmla="*/ 799442 h 2634653"/>
              <a:gd name="connsiteX276" fmla="*/ 98549 w 2369255"/>
              <a:gd name="connsiteY276" fmla="*/ 755627 h 2634653"/>
              <a:gd name="connsiteX277" fmla="*/ 42112 w 2369255"/>
              <a:gd name="connsiteY277" fmla="*/ 757508 h 2634653"/>
              <a:gd name="connsiteX278" fmla="*/ 41731 w 2369255"/>
              <a:gd name="connsiteY278" fmla="*/ 755769 h 2634653"/>
              <a:gd name="connsiteX279" fmla="*/ 98881 w 2369255"/>
              <a:gd name="connsiteY279" fmla="*/ 753864 h 2634653"/>
              <a:gd name="connsiteX280" fmla="*/ 169366 w 2369255"/>
              <a:gd name="connsiteY280" fmla="*/ 797679 h 2634653"/>
              <a:gd name="connsiteX281" fmla="*/ 222373 w 2369255"/>
              <a:gd name="connsiteY281" fmla="*/ 828708 h 2634653"/>
              <a:gd name="connsiteX282" fmla="*/ 222373 w 2369255"/>
              <a:gd name="connsiteY282" fmla="*/ 681333 h 2634653"/>
              <a:gd name="connsiteX283" fmla="*/ 243328 w 2369255"/>
              <a:gd name="connsiteY283" fmla="*/ 603228 h 2634653"/>
              <a:gd name="connsiteX284" fmla="*/ 212848 w 2369255"/>
              <a:gd name="connsiteY284" fmla="*/ 561318 h 2634653"/>
              <a:gd name="connsiteX285" fmla="*/ 287143 w 2369255"/>
              <a:gd name="connsiteY285" fmla="*/ 563223 h 2634653"/>
              <a:gd name="connsiteX286" fmla="*/ 282547 w 2369255"/>
              <a:gd name="connsiteY286" fmla="*/ 559708 h 2634653"/>
              <a:gd name="connsiteX287" fmla="*/ 287143 w 2369255"/>
              <a:gd name="connsiteY287" fmla="*/ 561317 h 2634653"/>
              <a:gd name="connsiteX288" fmla="*/ 317623 w 2369255"/>
              <a:gd name="connsiteY288" fmla="*/ 496547 h 2634653"/>
              <a:gd name="connsiteX289" fmla="*/ 401443 w 2369255"/>
              <a:gd name="connsiteY289" fmla="*/ 498452 h 2634653"/>
              <a:gd name="connsiteX290" fmla="*/ 447163 w 2369255"/>
              <a:gd name="connsiteY290" fmla="*/ 475592 h 2634653"/>
              <a:gd name="connsiteX291" fmla="*/ 462403 w 2369255"/>
              <a:gd name="connsiteY291" fmla="*/ 448922 h 2634653"/>
              <a:gd name="connsiteX292" fmla="*/ 466213 w 2369255"/>
              <a:gd name="connsiteY292" fmla="*/ 380342 h 2634653"/>
              <a:gd name="connsiteX293" fmla="*/ 443353 w 2369255"/>
              <a:gd name="connsiteY293" fmla="*/ 311762 h 2634653"/>
              <a:gd name="connsiteX294" fmla="*/ 390013 w 2369255"/>
              <a:gd name="connsiteY294" fmla="*/ 250802 h 2634653"/>
              <a:gd name="connsiteX295" fmla="*/ 412873 w 2369255"/>
              <a:gd name="connsiteY295" fmla="*/ 239372 h 2634653"/>
              <a:gd name="connsiteX296" fmla="*/ 376678 w 2369255"/>
              <a:gd name="connsiteY296" fmla="*/ 136502 h 2634653"/>
              <a:gd name="connsiteX297" fmla="*/ 369247 w 2369255"/>
              <a:gd name="connsiteY297" fmla="*/ 127301 h 2634653"/>
              <a:gd name="connsiteX298" fmla="*/ 369448 w 2369255"/>
              <a:gd name="connsiteY298" fmla="*/ 127047 h 2634653"/>
              <a:gd name="connsiteX299" fmla="*/ 377157 w 2369255"/>
              <a:gd name="connsiteY299" fmla="*/ 136591 h 2634653"/>
              <a:gd name="connsiteX300" fmla="*/ 411094 w 2369255"/>
              <a:gd name="connsiteY300" fmla="*/ 233043 h 2634653"/>
              <a:gd name="connsiteX301" fmla="*/ 412873 w 2369255"/>
              <a:gd name="connsiteY301" fmla="*/ 233657 h 2634653"/>
              <a:gd name="connsiteX302" fmla="*/ 454783 w 2369255"/>
              <a:gd name="connsiteY302" fmla="*/ 187937 h 2634653"/>
              <a:gd name="connsiteX303" fmla="*/ 521458 w 2369255"/>
              <a:gd name="connsiteY303" fmla="*/ 199367 h 2634653"/>
              <a:gd name="connsiteX304" fmla="*/ 498598 w 2369255"/>
              <a:gd name="connsiteY304" fmla="*/ 163172 h 2634653"/>
              <a:gd name="connsiteX305" fmla="*/ 550033 w 2369255"/>
              <a:gd name="connsiteY305" fmla="*/ 126977 h 2634653"/>
              <a:gd name="connsiteX306" fmla="*/ 1312864 w 2369255"/>
              <a:gd name="connsiteY306" fmla="*/ 0 h 2634653"/>
              <a:gd name="connsiteX307" fmla="*/ 1426577 w 2369255"/>
              <a:gd name="connsiteY307" fmla="*/ 101164 h 2634653"/>
              <a:gd name="connsiteX308" fmla="*/ 1416808 w 2369255"/>
              <a:gd name="connsiteY308" fmla="*/ 107927 h 2634653"/>
              <a:gd name="connsiteX309" fmla="*/ 1395853 w 2369255"/>
              <a:gd name="connsiteY309" fmla="*/ 96497 h 2634653"/>
              <a:gd name="connsiteX310" fmla="*/ 1394027 w 2369255"/>
              <a:gd name="connsiteY310" fmla="*/ 99628 h 2634653"/>
              <a:gd name="connsiteX311" fmla="*/ 1392043 w 2369255"/>
              <a:gd name="connsiteY311" fmla="*/ 94592 h 2634653"/>
              <a:gd name="connsiteX312" fmla="*/ 1346323 w 2369255"/>
              <a:gd name="connsiteY312" fmla="*/ 81257 h 2634653"/>
              <a:gd name="connsiteX0" fmla="*/ 1420618 w 2369255"/>
              <a:gd name="connsiteY0" fmla="*/ 2537460 h 2553396"/>
              <a:gd name="connsiteX1" fmla="*/ 1431376 w 2369255"/>
              <a:gd name="connsiteY1" fmla="*/ 2550523 h 2553396"/>
              <a:gd name="connsiteX2" fmla="*/ 1430642 w 2369255"/>
              <a:gd name="connsiteY2" fmla="*/ 2550639 h 2553396"/>
              <a:gd name="connsiteX3" fmla="*/ 1421870 w 2369255"/>
              <a:gd name="connsiteY3" fmla="*/ 2539987 h 2553396"/>
              <a:gd name="connsiteX4" fmla="*/ 1420608 w 2369255"/>
              <a:gd name="connsiteY4" fmla="*/ 2542691 h 2553396"/>
              <a:gd name="connsiteX5" fmla="*/ 1427555 w 2369255"/>
              <a:gd name="connsiteY5" fmla="*/ 2551126 h 2553396"/>
              <a:gd name="connsiteX6" fmla="*/ 1413182 w 2369255"/>
              <a:gd name="connsiteY6" fmla="*/ 2553396 h 2553396"/>
              <a:gd name="connsiteX7" fmla="*/ 1420618 w 2369255"/>
              <a:gd name="connsiteY7" fmla="*/ 2537460 h 2553396"/>
              <a:gd name="connsiteX8" fmla="*/ 1332988 w 2369255"/>
              <a:gd name="connsiteY8" fmla="*/ 2421255 h 2553396"/>
              <a:gd name="connsiteX9" fmla="*/ 1361563 w 2369255"/>
              <a:gd name="connsiteY9" fmla="*/ 2465070 h 2553396"/>
              <a:gd name="connsiteX10" fmla="*/ 1361254 w 2369255"/>
              <a:gd name="connsiteY10" fmla="*/ 2465203 h 2553396"/>
              <a:gd name="connsiteX11" fmla="*/ 1334240 w 2369255"/>
              <a:gd name="connsiteY11" fmla="*/ 2423782 h 2553396"/>
              <a:gd name="connsiteX12" fmla="*/ 1269470 w 2369255"/>
              <a:gd name="connsiteY12" fmla="*/ 2465692 h 2553396"/>
              <a:gd name="connsiteX13" fmla="*/ 1231370 w 2369255"/>
              <a:gd name="connsiteY13" fmla="*/ 2433307 h 2553396"/>
              <a:gd name="connsiteX14" fmla="*/ 1232221 w 2369255"/>
              <a:gd name="connsiteY14" fmla="*/ 2432568 h 2553396"/>
              <a:gd name="connsiteX15" fmla="*/ 1268218 w 2369255"/>
              <a:gd name="connsiteY15" fmla="*/ 2463165 h 2553396"/>
              <a:gd name="connsiteX16" fmla="*/ 1332988 w 2369255"/>
              <a:gd name="connsiteY16" fmla="*/ 2421255 h 2553396"/>
              <a:gd name="connsiteX17" fmla="*/ 830192 w 2369255"/>
              <a:gd name="connsiteY17" fmla="*/ 2394024 h 2553396"/>
              <a:gd name="connsiteX18" fmla="*/ 903334 w 2369255"/>
              <a:gd name="connsiteY18" fmla="*/ 2397681 h 2553396"/>
              <a:gd name="connsiteX19" fmla="*/ 945389 w 2369255"/>
              <a:gd name="connsiteY19" fmla="*/ 2412309 h 2553396"/>
              <a:gd name="connsiteX20" fmla="*/ 946273 w 2369255"/>
              <a:gd name="connsiteY20" fmla="*/ 2413635 h 2553396"/>
              <a:gd name="connsiteX21" fmla="*/ 902458 w 2369255"/>
              <a:gd name="connsiteY21" fmla="*/ 2398395 h 2553396"/>
              <a:gd name="connsiteX22" fmla="*/ 831069 w 2369255"/>
              <a:gd name="connsiteY22" fmla="*/ 2394826 h 2553396"/>
              <a:gd name="connsiteX23" fmla="*/ 830192 w 2369255"/>
              <a:gd name="connsiteY23" fmla="*/ 2394024 h 2553396"/>
              <a:gd name="connsiteX24" fmla="*/ 1220238 w 2369255"/>
              <a:gd name="connsiteY24" fmla="*/ 2370462 h 2553396"/>
              <a:gd name="connsiteX25" fmla="*/ 1273933 w 2369255"/>
              <a:gd name="connsiteY25" fmla="*/ 2392680 h 2553396"/>
              <a:gd name="connsiteX26" fmla="*/ 1272368 w 2369255"/>
              <a:gd name="connsiteY26" fmla="*/ 2394041 h 2553396"/>
              <a:gd name="connsiteX27" fmla="*/ 1219940 w 2369255"/>
              <a:gd name="connsiteY27" fmla="*/ 2372347 h 2553396"/>
              <a:gd name="connsiteX28" fmla="*/ 1220238 w 2369255"/>
              <a:gd name="connsiteY28" fmla="*/ 2370462 h 2553396"/>
              <a:gd name="connsiteX29" fmla="*/ 955730 w 2369255"/>
              <a:gd name="connsiteY29" fmla="*/ 2335096 h 2553396"/>
              <a:gd name="connsiteX30" fmla="*/ 955798 w 2369255"/>
              <a:gd name="connsiteY30" fmla="*/ 2335530 h 2553396"/>
              <a:gd name="connsiteX31" fmla="*/ 905492 w 2369255"/>
              <a:gd name="connsiteY31" fmla="*/ 2350436 h 2553396"/>
              <a:gd name="connsiteX32" fmla="*/ 905239 w 2369255"/>
              <a:gd name="connsiteY32" fmla="*/ 2350056 h 2553396"/>
              <a:gd name="connsiteX33" fmla="*/ 955730 w 2369255"/>
              <a:gd name="connsiteY33" fmla="*/ 2335096 h 2553396"/>
              <a:gd name="connsiteX34" fmla="*/ 1256016 w 2369255"/>
              <a:gd name="connsiteY34" fmla="*/ 2301740 h 2553396"/>
              <a:gd name="connsiteX35" fmla="*/ 1319653 w 2369255"/>
              <a:gd name="connsiteY35" fmla="*/ 2329815 h 2553396"/>
              <a:gd name="connsiteX36" fmla="*/ 1315549 w 2369255"/>
              <a:gd name="connsiteY36" fmla="*/ 2329979 h 2553396"/>
              <a:gd name="connsiteX37" fmla="*/ 1256135 w 2369255"/>
              <a:gd name="connsiteY37" fmla="*/ 2303767 h 2553396"/>
              <a:gd name="connsiteX38" fmla="*/ 1256016 w 2369255"/>
              <a:gd name="connsiteY38" fmla="*/ 2301740 h 2553396"/>
              <a:gd name="connsiteX39" fmla="*/ 1201549 w 2369255"/>
              <a:gd name="connsiteY39" fmla="*/ 2221099 h 2553396"/>
              <a:gd name="connsiteX40" fmla="*/ 1252978 w 2369255"/>
              <a:gd name="connsiteY40" fmla="*/ 2268855 h 2553396"/>
              <a:gd name="connsiteX41" fmla="*/ 1253063 w 2369255"/>
              <a:gd name="connsiteY41" fmla="*/ 2270299 h 2553396"/>
              <a:gd name="connsiteX42" fmla="*/ 1200890 w 2369255"/>
              <a:gd name="connsiteY42" fmla="*/ 2221852 h 2553396"/>
              <a:gd name="connsiteX43" fmla="*/ 1201549 w 2369255"/>
              <a:gd name="connsiteY43" fmla="*/ 2221099 h 2553396"/>
              <a:gd name="connsiteX44" fmla="*/ 1009571 w 2369255"/>
              <a:gd name="connsiteY44" fmla="*/ 2190176 h 2553396"/>
              <a:gd name="connsiteX45" fmla="*/ 1009138 w 2369255"/>
              <a:gd name="connsiteY45" fmla="*/ 2190750 h 2553396"/>
              <a:gd name="connsiteX46" fmla="*/ 937689 w 2369255"/>
              <a:gd name="connsiteY46" fmla="*/ 2213313 h 2553396"/>
              <a:gd name="connsiteX47" fmla="*/ 937624 w 2369255"/>
              <a:gd name="connsiteY47" fmla="*/ 2212896 h 2553396"/>
              <a:gd name="connsiteX48" fmla="*/ 1009571 w 2369255"/>
              <a:gd name="connsiteY48" fmla="*/ 2190176 h 2553396"/>
              <a:gd name="connsiteX49" fmla="*/ 2223551 w 2369255"/>
              <a:gd name="connsiteY49" fmla="*/ 1785864 h 2553396"/>
              <a:gd name="connsiteX50" fmla="*/ 2258818 w 2369255"/>
              <a:gd name="connsiteY50" fmla="*/ 1819275 h 2553396"/>
              <a:gd name="connsiteX51" fmla="*/ 2273471 w 2369255"/>
              <a:gd name="connsiteY51" fmla="*/ 1814845 h 2553396"/>
              <a:gd name="connsiteX52" fmla="*/ 1991227 w 2369255"/>
              <a:gd name="connsiteY52" fmla="*/ 2462125 h 2553396"/>
              <a:gd name="connsiteX53" fmla="*/ 1907182 w 2369255"/>
              <a:gd name="connsiteY53" fmla="*/ 2475396 h 2553396"/>
              <a:gd name="connsiteX54" fmla="*/ 1905344 w 2369255"/>
              <a:gd name="connsiteY54" fmla="*/ 2471960 h 2553396"/>
              <a:gd name="connsiteX55" fmla="*/ 1916774 w 2369255"/>
              <a:gd name="connsiteY55" fmla="*/ 2378615 h 2553396"/>
              <a:gd name="connsiteX56" fmla="*/ 1954874 w 2369255"/>
              <a:gd name="connsiteY56" fmla="*/ 2308130 h 2553396"/>
              <a:gd name="connsiteX57" fmla="*/ 1953024 w 2369255"/>
              <a:gd name="connsiteY57" fmla="*/ 2243361 h 2553396"/>
              <a:gd name="connsiteX58" fmla="*/ 1945349 w 2369255"/>
              <a:gd name="connsiteY58" fmla="*/ 2243361 h 2553396"/>
              <a:gd name="connsiteX59" fmla="*/ 1925458 w 2369255"/>
              <a:gd name="connsiteY59" fmla="*/ 2172840 h 2553396"/>
              <a:gd name="connsiteX60" fmla="*/ 1924394 w 2369255"/>
              <a:gd name="connsiteY60" fmla="*/ 2172875 h 2553396"/>
              <a:gd name="connsiteX61" fmla="*/ 1911059 w 2369255"/>
              <a:gd name="connsiteY61" fmla="*/ 2136680 h 2553396"/>
              <a:gd name="connsiteX62" fmla="*/ 1680554 w 2369255"/>
              <a:gd name="connsiteY62" fmla="*/ 1809020 h 2553396"/>
              <a:gd name="connsiteX63" fmla="*/ 1683289 w 2369255"/>
              <a:gd name="connsiteY63" fmla="*/ 1808337 h 2553396"/>
              <a:gd name="connsiteX64" fmla="*/ 1912108 w 2369255"/>
              <a:gd name="connsiteY64" fmla="*/ 2133600 h 2553396"/>
              <a:gd name="connsiteX65" fmla="*/ 1925443 w 2369255"/>
              <a:gd name="connsiteY65" fmla="*/ 2169795 h 2553396"/>
              <a:gd name="connsiteX66" fmla="*/ 1982593 w 2369255"/>
              <a:gd name="connsiteY66" fmla="*/ 2167890 h 2553396"/>
              <a:gd name="connsiteX67" fmla="*/ 2024503 w 2369255"/>
              <a:gd name="connsiteY67" fmla="*/ 2125980 h 2553396"/>
              <a:gd name="connsiteX68" fmla="*/ 1971163 w 2369255"/>
              <a:gd name="connsiteY68" fmla="*/ 2051685 h 2553396"/>
              <a:gd name="connsiteX69" fmla="*/ 2022598 w 2369255"/>
              <a:gd name="connsiteY69" fmla="*/ 2045970 h 2553396"/>
              <a:gd name="connsiteX70" fmla="*/ 2007358 w 2369255"/>
              <a:gd name="connsiteY70" fmla="*/ 1975485 h 2553396"/>
              <a:gd name="connsiteX71" fmla="*/ 2035933 w 2369255"/>
              <a:gd name="connsiteY71" fmla="*/ 1988820 h 2553396"/>
              <a:gd name="connsiteX72" fmla="*/ 2049268 w 2369255"/>
              <a:gd name="connsiteY72" fmla="*/ 1956435 h 2553396"/>
              <a:gd name="connsiteX73" fmla="*/ 2075938 w 2369255"/>
              <a:gd name="connsiteY73" fmla="*/ 1956435 h 2553396"/>
              <a:gd name="connsiteX74" fmla="*/ 2138803 w 2369255"/>
              <a:gd name="connsiteY74" fmla="*/ 1893570 h 2553396"/>
              <a:gd name="connsiteX75" fmla="*/ 2174998 w 2369255"/>
              <a:gd name="connsiteY75" fmla="*/ 1893570 h 2553396"/>
              <a:gd name="connsiteX76" fmla="*/ 2152138 w 2369255"/>
              <a:gd name="connsiteY76" fmla="*/ 1853565 h 2553396"/>
              <a:gd name="connsiteX77" fmla="*/ 2224528 w 2369255"/>
              <a:gd name="connsiteY77" fmla="*/ 1788795 h 2553396"/>
              <a:gd name="connsiteX78" fmla="*/ 2223551 w 2369255"/>
              <a:gd name="connsiteY78" fmla="*/ 1785864 h 2553396"/>
              <a:gd name="connsiteX79" fmla="*/ 282695 w 2369255"/>
              <a:gd name="connsiteY79" fmla="*/ 1744652 h 2553396"/>
              <a:gd name="connsiteX80" fmla="*/ 282998 w 2369255"/>
              <a:gd name="connsiteY80" fmla="*/ 1745586 h 2553396"/>
              <a:gd name="connsiteX81" fmla="*/ 260507 w 2369255"/>
              <a:gd name="connsiteY81" fmla="*/ 1786285 h 2553396"/>
              <a:gd name="connsiteX82" fmla="*/ 260104 w 2369255"/>
              <a:gd name="connsiteY82" fmla="*/ 1785532 h 2553396"/>
              <a:gd name="connsiteX83" fmla="*/ 282695 w 2369255"/>
              <a:gd name="connsiteY83" fmla="*/ 1744652 h 2553396"/>
              <a:gd name="connsiteX84" fmla="*/ 456050 w 2369255"/>
              <a:gd name="connsiteY84" fmla="*/ 1620827 h 2553396"/>
              <a:gd name="connsiteX85" fmla="*/ 456559 w 2369255"/>
              <a:gd name="connsiteY85" fmla="*/ 1621356 h 2553396"/>
              <a:gd name="connsiteX86" fmla="*/ 367153 w 2369255"/>
              <a:gd name="connsiteY86" fmla="*/ 1760220 h 2553396"/>
              <a:gd name="connsiteX87" fmla="*/ 338578 w 2369255"/>
              <a:gd name="connsiteY87" fmla="*/ 1756410 h 2553396"/>
              <a:gd name="connsiteX88" fmla="*/ 332863 w 2369255"/>
              <a:gd name="connsiteY88" fmla="*/ 1809750 h 2553396"/>
              <a:gd name="connsiteX89" fmla="*/ 306193 w 2369255"/>
              <a:gd name="connsiteY89" fmla="*/ 1815465 h 2553396"/>
              <a:gd name="connsiteX90" fmla="*/ 306052 w 2369255"/>
              <a:gd name="connsiteY90" fmla="*/ 1815031 h 2553396"/>
              <a:gd name="connsiteX91" fmla="*/ 332225 w 2369255"/>
              <a:gd name="connsiteY91" fmla="*/ 1809422 h 2553396"/>
              <a:gd name="connsiteX92" fmla="*/ 337940 w 2369255"/>
              <a:gd name="connsiteY92" fmla="*/ 1756082 h 2553396"/>
              <a:gd name="connsiteX93" fmla="*/ 366515 w 2369255"/>
              <a:gd name="connsiteY93" fmla="*/ 1759892 h 2553396"/>
              <a:gd name="connsiteX94" fmla="*/ 456050 w 2369255"/>
              <a:gd name="connsiteY94" fmla="*/ 1620827 h 2553396"/>
              <a:gd name="connsiteX95" fmla="*/ 130096 w 2369255"/>
              <a:gd name="connsiteY95" fmla="*/ 1110669 h 2553396"/>
              <a:gd name="connsiteX96" fmla="*/ 130563 w 2369255"/>
              <a:gd name="connsiteY96" fmla="*/ 1110842 h 2553396"/>
              <a:gd name="connsiteX97" fmla="*/ 123313 w 2369255"/>
              <a:gd name="connsiteY97" fmla="*/ 1152525 h 2553396"/>
              <a:gd name="connsiteX98" fmla="*/ 122877 w 2369255"/>
              <a:gd name="connsiteY98" fmla="*/ 1152182 h 2553396"/>
              <a:gd name="connsiteX99" fmla="*/ 130096 w 2369255"/>
              <a:gd name="connsiteY99" fmla="*/ 1110669 h 2553396"/>
              <a:gd name="connsiteX100" fmla="*/ 54408 w 2369255"/>
              <a:gd name="connsiteY100" fmla="*/ 735743 h 2553396"/>
              <a:gd name="connsiteX101" fmla="*/ 54734 w 2369255"/>
              <a:gd name="connsiteY101" fmla="*/ 737235 h 2553396"/>
              <a:gd name="connsiteX102" fmla="*/ 22349 w 2369255"/>
              <a:gd name="connsiteY102" fmla="*/ 750570 h 2553396"/>
              <a:gd name="connsiteX103" fmla="*/ 0 w 2369255"/>
              <a:gd name="connsiteY103" fmla="*/ 749893 h 2553396"/>
              <a:gd name="connsiteX104" fmla="*/ 71 w 2369255"/>
              <a:gd name="connsiteY104" fmla="*/ 748122 h 2553396"/>
              <a:gd name="connsiteX105" fmla="*/ 22681 w 2369255"/>
              <a:gd name="connsiteY105" fmla="*/ 748807 h 2553396"/>
              <a:gd name="connsiteX106" fmla="*/ 54408 w 2369255"/>
              <a:gd name="connsiteY106" fmla="*/ 735743 h 2553396"/>
              <a:gd name="connsiteX107" fmla="*/ 1502984 w 2369255"/>
              <a:gd name="connsiteY107" fmla="*/ 498138 h 2553396"/>
              <a:gd name="connsiteX108" fmla="*/ 1506343 w 2369255"/>
              <a:gd name="connsiteY108" fmla="*/ 499110 h 2553396"/>
              <a:gd name="connsiteX109" fmla="*/ 1520897 w 2369255"/>
              <a:gd name="connsiteY109" fmla="*/ 610989 h 2553396"/>
              <a:gd name="connsiteX110" fmla="*/ 1502984 w 2369255"/>
              <a:gd name="connsiteY110" fmla="*/ 498138 h 2553396"/>
              <a:gd name="connsiteX111" fmla="*/ 1437012 w 2369255"/>
              <a:gd name="connsiteY111" fmla="*/ 479041 h 2553396"/>
              <a:gd name="connsiteX112" fmla="*/ 1439005 w 2369255"/>
              <a:gd name="connsiteY112" fmla="*/ 479618 h 2553396"/>
              <a:gd name="connsiteX113" fmla="*/ 1245358 w 2369255"/>
              <a:gd name="connsiteY113" fmla="*/ 542925 h 2553396"/>
              <a:gd name="connsiteX114" fmla="*/ 1437012 w 2369255"/>
              <a:gd name="connsiteY114" fmla="*/ 479041 h 2553396"/>
              <a:gd name="connsiteX115" fmla="*/ 1456541 w 2369255"/>
              <a:gd name="connsiteY115" fmla="*/ 432979 h 2553396"/>
              <a:gd name="connsiteX116" fmla="*/ 1447288 w 2369255"/>
              <a:gd name="connsiteY116" fmla="*/ 436245 h 2553396"/>
              <a:gd name="connsiteX117" fmla="*/ 1441954 w 2369255"/>
              <a:gd name="connsiteY117" fmla="*/ 453009 h 2553396"/>
              <a:gd name="connsiteX118" fmla="*/ 1443478 w 2369255"/>
              <a:gd name="connsiteY118" fmla="*/ 436245 h 2553396"/>
              <a:gd name="connsiteX119" fmla="*/ 1456541 w 2369255"/>
              <a:gd name="connsiteY119" fmla="*/ 432979 h 2553396"/>
              <a:gd name="connsiteX120" fmla="*/ 1596716 w 2369255"/>
              <a:gd name="connsiteY120" fmla="*/ 425730 h 2553396"/>
              <a:gd name="connsiteX121" fmla="*/ 1593973 w 2369255"/>
              <a:gd name="connsiteY121" fmla="*/ 428625 h 2553396"/>
              <a:gd name="connsiteX122" fmla="*/ 1587306 w 2369255"/>
              <a:gd name="connsiteY122" fmla="*/ 428625 h 2553396"/>
              <a:gd name="connsiteX123" fmla="*/ 1596716 w 2369255"/>
              <a:gd name="connsiteY123" fmla="*/ 425730 h 2553396"/>
              <a:gd name="connsiteX124" fmla="*/ 1548806 w 2369255"/>
              <a:gd name="connsiteY124" fmla="*/ 394041 h 2553396"/>
              <a:gd name="connsiteX125" fmla="*/ 1550158 w 2369255"/>
              <a:gd name="connsiteY125" fmla="*/ 394335 h 2553396"/>
              <a:gd name="connsiteX126" fmla="*/ 1544519 w 2369255"/>
              <a:gd name="connsiteY126" fmla="*/ 416890 h 2553396"/>
              <a:gd name="connsiteX127" fmla="*/ 1540633 w 2369255"/>
              <a:gd name="connsiteY127" fmla="*/ 415290 h 2553396"/>
              <a:gd name="connsiteX128" fmla="*/ 1548806 w 2369255"/>
              <a:gd name="connsiteY128" fmla="*/ 394041 h 2553396"/>
              <a:gd name="connsiteX129" fmla="*/ 1475171 w 2369255"/>
              <a:gd name="connsiteY129" fmla="*/ 386542 h 2553396"/>
              <a:gd name="connsiteX130" fmla="*/ 1473958 w 2369255"/>
              <a:gd name="connsiteY130" fmla="*/ 386715 h 2553396"/>
              <a:gd name="connsiteX131" fmla="*/ 1477202 w 2369255"/>
              <a:gd name="connsiteY131" fmla="*/ 408339 h 2553396"/>
              <a:gd name="connsiteX132" fmla="*/ 1472053 w 2369255"/>
              <a:gd name="connsiteY132" fmla="*/ 386715 h 2553396"/>
              <a:gd name="connsiteX133" fmla="*/ 1475171 w 2369255"/>
              <a:gd name="connsiteY133" fmla="*/ 386542 h 2553396"/>
              <a:gd name="connsiteX134" fmla="*/ 1596041 w 2369255"/>
              <a:gd name="connsiteY134" fmla="*/ 170673 h 2553396"/>
              <a:gd name="connsiteX135" fmla="*/ 1955817 w 2369255"/>
              <a:gd name="connsiteY135" fmla="*/ 490749 h 2553396"/>
              <a:gd name="connsiteX136" fmla="*/ 1914013 w 2369255"/>
              <a:gd name="connsiteY136" fmla="*/ 499110 h 2553396"/>
              <a:gd name="connsiteX137" fmla="*/ 1849243 w 2369255"/>
              <a:gd name="connsiteY137" fmla="*/ 491490 h 2553396"/>
              <a:gd name="connsiteX138" fmla="*/ 1824478 w 2369255"/>
              <a:gd name="connsiteY138" fmla="*/ 464820 h 2553396"/>
              <a:gd name="connsiteX139" fmla="*/ 1809238 w 2369255"/>
              <a:gd name="connsiteY139" fmla="*/ 470535 h 2553396"/>
              <a:gd name="connsiteX140" fmla="*/ 1786378 w 2369255"/>
              <a:gd name="connsiteY140" fmla="*/ 434340 h 2553396"/>
              <a:gd name="connsiteX141" fmla="*/ 1717798 w 2369255"/>
              <a:gd name="connsiteY141" fmla="*/ 441960 h 2553396"/>
              <a:gd name="connsiteX142" fmla="*/ 1721608 w 2369255"/>
              <a:gd name="connsiteY142" fmla="*/ 401955 h 2553396"/>
              <a:gd name="connsiteX143" fmla="*/ 1704463 w 2369255"/>
              <a:gd name="connsiteY143" fmla="*/ 398145 h 2553396"/>
              <a:gd name="connsiteX144" fmla="*/ 1725418 w 2369255"/>
              <a:gd name="connsiteY144" fmla="*/ 382905 h 2553396"/>
              <a:gd name="connsiteX145" fmla="*/ 1693033 w 2369255"/>
              <a:gd name="connsiteY145" fmla="*/ 344805 h 2553396"/>
              <a:gd name="connsiteX146" fmla="*/ 1653028 w 2369255"/>
              <a:gd name="connsiteY146" fmla="*/ 390525 h 2553396"/>
              <a:gd name="connsiteX147" fmla="*/ 1624964 w 2369255"/>
              <a:gd name="connsiteY147" fmla="*/ 355445 h 2553396"/>
              <a:gd name="connsiteX148" fmla="*/ 1626358 w 2369255"/>
              <a:gd name="connsiteY148" fmla="*/ 354330 h 2553396"/>
              <a:gd name="connsiteX149" fmla="*/ 1597783 w 2369255"/>
              <a:gd name="connsiteY149" fmla="*/ 314325 h 2553396"/>
              <a:gd name="connsiteX150" fmla="*/ 1590163 w 2369255"/>
              <a:gd name="connsiteY150" fmla="*/ 179070 h 2553396"/>
              <a:gd name="connsiteX151" fmla="*/ 1596041 w 2369255"/>
              <a:gd name="connsiteY151" fmla="*/ 170673 h 2553396"/>
              <a:gd name="connsiteX152" fmla="*/ 654808 w 2369255"/>
              <a:gd name="connsiteY152" fmla="*/ 32385 h 2553396"/>
              <a:gd name="connsiteX153" fmla="*/ 681478 w 2369255"/>
              <a:gd name="connsiteY153" fmla="*/ 112395 h 2553396"/>
              <a:gd name="connsiteX154" fmla="*/ 790063 w 2369255"/>
              <a:gd name="connsiteY154" fmla="*/ 83820 h 2553396"/>
              <a:gd name="connsiteX155" fmla="*/ 838950 w 2369255"/>
              <a:gd name="connsiteY155" fmla="*/ 61871 h 2553396"/>
              <a:gd name="connsiteX156" fmla="*/ 862453 w 2369255"/>
              <a:gd name="connsiteY156" fmla="*/ 91440 h 2553396"/>
              <a:gd name="connsiteX157" fmla="*/ 856738 w 2369255"/>
              <a:gd name="connsiteY157" fmla="*/ 121920 h 2553396"/>
              <a:gd name="connsiteX158" fmla="*/ 938653 w 2369255"/>
              <a:gd name="connsiteY158" fmla="*/ 125730 h 2553396"/>
              <a:gd name="connsiteX159" fmla="*/ 951988 w 2369255"/>
              <a:gd name="connsiteY159" fmla="*/ 51435 h 2553396"/>
              <a:gd name="connsiteX160" fmla="*/ 972943 w 2369255"/>
              <a:gd name="connsiteY160" fmla="*/ 80010 h 2553396"/>
              <a:gd name="connsiteX161" fmla="*/ 1064383 w 2369255"/>
              <a:gd name="connsiteY161" fmla="*/ 80010 h 2553396"/>
              <a:gd name="connsiteX162" fmla="*/ 1113913 w 2369255"/>
              <a:gd name="connsiteY162" fmla="*/ 70485 h 2553396"/>
              <a:gd name="connsiteX163" fmla="*/ 1121533 w 2369255"/>
              <a:gd name="connsiteY163" fmla="*/ 41910 h 2553396"/>
              <a:gd name="connsiteX164" fmla="*/ 1182493 w 2369255"/>
              <a:gd name="connsiteY164" fmla="*/ 32385 h 2553396"/>
              <a:gd name="connsiteX165" fmla="*/ 1214878 w 2369255"/>
              <a:gd name="connsiteY165" fmla="*/ 135255 h 2553396"/>
              <a:gd name="connsiteX166" fmla="*/ 1228213 w 2369255"/>
              <a:gd name="connsiteY166" fmla="*/ 135255 h 2553396"/>
              <a:gd name="connsiteX167" fmla="*/ 1252978 w 2369255"/>
              <a:gd name="connsiteY167" fmla="*/ 222885 h 2553396"/>
              <a:gd name="connsiteX168" fmla="*/ 1255403 w 2369255"/>
              <a:gd name="connsiteY168" fmla="*/ 228107 h 2553396"/>
              <a:gd name="connsiteX169" fmla="*/ 1310318 w 2369255"/>
              <a:gd name="connsiteY169" fmla="*/ 176852 h 2553396"/>
              <a:gd name="connsiteX170" fmla="*/ 1340628 w 2369255"/>
              <a:gd name="connsiteY170" fmla="*/ 129494 h 2553396"/>
              <a:gd name="connsiteX171" fmla="*/ 1340608 w 2369255"/>
              <a:gd name="connsiteY171" fmla="*/ 129540 h 2553396"/>
              <a:gd name="connsiteX172" fmla="*/ 1310128 w 2369255"/>
              <a:gd name="connsiteY172" fmla="*/ 177165 h 2553396"/>
              <a:gd name="connsiteX173" fmla="*/ 1252978 w 2369255"/>
              <a:gd name="connsiteY173" fmla="*/ 230505 h 2553396"/>
              <a:gd name="connsiteX174" fmla="*/ 1249168 w 2369255"/>
              <a:gd name="connsiteY174" fmla="*/ 272415 h 2553396"/>
              <a:gd name="connsiteX175" fmla="*/ 1273933 w 2369255"/>
              <a:gd name="connsiteY175" fmla="*/ 379095 h 2553396"/>
              <a:gd name="connsiteX176" fmla="*/ 1216783 w 2369255"/>
              <a:gd name="connsiteY176" fmla="*/ 396240 h 2553396"/>
              <a:gd name="connsiteX177" fmla="*/ 1245358 w 2369255"/>
              <a:gd name="connsiteY177" fmla="*/ 542925 h 2553396"/>
              <a:gd name="connsiteX178" fmla="*/ 1266313 w 2369255"/>
              <a:gd name="connsiteY178" fmla="*/ 596265 h 2553396"/>
              <a:gd name="connsiteX179" fmla="*/ 1312033 w 2369255"/>
              <a:gd name="connsiteY179" fmla="*/ 674370 h 2553396"/>
              <a:gd name="connsiteX180" fmla="*/ 1332988 w 2369255"/>
              <a:gd name="connsiteY180" fmla="*/ 678180 h 2553396"/>
              <a:gd name="connsiteX181" fmla="*/ 1361563 w 2369255"/>
              <a:gd name="connsiteY181" fmla="*/ 769620 h 2553396"/>
              <a:gd name="connsiteX182" fmla="*/ 1540633 w 2369255"/>
              <a:gd name="connsiteY182" fmla="*/ 735330 h 2553396"/>
              <a:gd name="connsiteX183" fmla="*/ 1540207 w 2369255"/>
              <a:gd name="connsiteY183" fmla="*/ 732644 h 2553396"/>
              <a:gd name="connsiteX184" fmla="*/ 1586353 w 2369255"/>
              <a:gd name="connsiteY184" fmla="*/ 721995 h 2553396"/>
              <a:gd name="connsiteX185" fmla="*/ 1609213 w 2369255"/>
              <a:gd name="connsiteY185" fmla="*/ 691515 h 2553396"/>
              <a:gd name="connsiteX186" fmla="*/ 1637788 w 2369255"/>
              <a:gd name="connsiteY186" fmla="*/ 678180 h 2553396"/>
              <a:gd name="connsiteX187" fmla="*/ 1649218 w 2369255"/>
              <a:gd name="connsiteY187" fmla="*/ 645795 h 2553396"/>
              <a:gd name="connsiteX188" fmla="*/ 1670173 w 2369255"/>
              <a:gd name="connsiteY188" fmla="*/ 626745 h 2553396"/>
              <a:gd name="connsiteX189" fmla="*/ 1691128 w 2369255"/>
              <a:gd name="connsiteY189" fmla="*/ 641985 h 2553396"/>
              <a:gd name="connsiteX190" fmla="*/ 1685413 w 2369255"/>
              <a:gd name="connsiteY190" fmla="*/ 741045 h 2553396"/>
              <a:gd name="connsiteX191" fmla="*/ 1755898 w 2369255"/>
              <a:gd name="connsiteY191" fmla="*/ 819150 h 2553396"/>
              <a:gd name="connsiteX192" fmla="*/ 1757803 w 2369255"/>
              <a:gd name="connsiteY192" fmla="*/ 883920 h 2553396"/>
              <a:gd name="connsiteX193" fmla="*/ 1733038 w 2369255"/>
              <a:gd name="connsiteY193" fmla="*/ 904875 h 2553396"/>
              <a:gd name="connsiteX194" fmla="*/ 1795903 w 2369255"/>
              <a:gd name="connsiteY194" fmla="*/ 908685 h 2553396"/>
              <a:gd name="connsiteX195" fmla="*/ 2082230 w 2369255"/>
              <a:gd name="connsiteY195" fmla="*/ 844214 h 2553396"/>
              <a:gd name="connsiteX196" fmla="*/ 2102608 w 2369255"/>
              <a:gd name="connsiteY196" fmla="*/ 922020 h 2553396"/>
              <a:gd name="connsiteX197" fmla="*/ 2094988 w 2369255"/>
              <a:gd name="connsiteY197" fmla="*/ 975360 h 2553396"/>
              <a:gd name="connsiteX198" fmla="*/ 2030218 w 2369255"/>
              <a:gd name="connsiteY198" fmla="*/ 984885 h 2553396"/>
              <a:gd name="connsiteX199" fmla="*/ 2030218 w 2369255"/>
              <a:gd name="connsiteY199" fmla="*/ 1055370 h 2553396"/>
              <a:gd name="connsiteX200" fmla="*/ 2074033 w 2369255"/>
              <a:gd name="connsiteY200" fmla="*/ 1061085 h 2553396"/>
              <a:gd name="connsiteX201" fmla="*/ 2114038 w 2369255"/>
              <a:gd name="connsiteY201" fmla="*/ 1034415 h 2553396"/>
              <a:gd name="connsiteX202" fmla="*/ 2093083 w 2369255"/>
              <a:gd name="connsiteY202" fmla="*/ 1089660 h 2553396"/>
              <a:gd name="connsiteX203" fmla="*/ 2089273 w 2369255"/>
              <a:gd name="connsiteY203" fmla="*/ 1169670 h 2553396"/>
              <a:gd name="connsiteX204" fmla="*/ 2287393 w 2369255"/>
              <a:gd name="connsiteY204" fmla="*/ 1167765 h 2553396"/>
              <a:gd name="connsiteX205" fmla="*/ 2287393 w 2369255"/>
              <a:gd name="connsiteY205" fmla="*/ 1123950 h 2553396"/>
              <a:gd name="connsiteX206" fmla="*/ 2296363 w 2369255"/>
              <a:gd name="connsiteY206" fmla="*/ 1121334 h 2553396"/>
              <a:gd name="connsiteX207" fmla="*/ 2369255 w 2369255"/>
              <a:gd name="connsiteY207" fmla="*/ 1261438 h 2553396"/>
              <a:gd name="connsiteX208" fmla="*/ 2303675 w 2369255"/>
              <a:gd name="connsiteY208" fmla="*/ 1250508 h 2553396"/>
              <a:gd name="connsiteX209" fmla="*/ 2285869 w 2369255"/>
              <a:gd name="connsiteY209" fmla="*/ 1168599 h 2553396"/>
              <a:gd name="connsiteX210" fmla="*/ 2093706 w 2369255"/>
              <a:gd name="connsiteY210" fmla="*/ 1170447 h 2553396"/>
              <a:gd name="connsiteX211" fmla="*/ 2142613 w 2369255"/>
              <a:gd name="connsiteY211" fmla="*/ 1259205 h 2553396"/>
              <a:gd name="connsiteX212" fmla="*/ 2083558 w 2369255"/>
              <a:gd name="connsiteY212" fmla="*/ 1289685 h 2553396"/>
              <a:gd name="connsiteX213" fmla="*/ 2093083 w 2369255"/>
              <a:gd name="connsiteY213" fmla="*/ 1327785 h 2553396"/>
              <a:gd name="connsiteX214" fmla="*/ 2047363 w 2369255"/>
              <a:gd name="connsiteY214" fmla="*/ 1383030 h 2553396"/>
              <a:gd name="connsiteX215" fmla="*/ 2174998 w 2369255"/>
              <a:gd name="connsiteY215" fmla="*/ 1451610 h 2553396"/>
              <a:gd name="connsiteX216" fmla="*/ 2152138 w 2369255"/>
              <a:gd name="connsiteY216" fmla="*/ 1483995 h 2553396"/>
              <a:gd name="connsiteX217" fmla="*/ 2203573 w 2369255"/>
              <a:gd name="connsiteY217" fmla="*/ 1560195 h 2553396"/>
              <a:gd name="connsiteX218" fmla="*/ 2197858 w 2369255"/>
              <a:gd name="connsiteY218" fmla="*/ 1598295 h 2553396"/>
              <a:gd name="connsiteX219" fmla="*/ 2163568 w 2369255"/>
              <a:gd name="connsiteY219" fmla="*/ 1613535 h 2553396"/>
              <a:gd name="connsiteX220" fmla="*/ 2131183 w 2369255"/>
              <a:gd name="connsiteY220" fmla="*/ 1689735 h 2553396"/>
              <a:gd name="connsiteX221" fmla="*/ 2165473 w 2369255"/>
              <a:gd name="connsiteY221" fmla="*/ 1724025 h 2553396"/>
              <a:gd name="connsiteX222" fmla="*/ 2129278 w 2369255"/>
              <a:gd name="connsiteY222" fmla="*/ 1769745 h 2553396"/>
              <a:gd name="connsiteX223" fmla="*/ 2213098 w 2369255"/>
              <a:gd name="connsiteY223" fmla="*/ 1754505 h 2553396"/>
              <a:gd name="connsiteX224" fmla="*/ 2131183 w 2369255"/>
              <a:gd name="connsiteY224" fmla="*/ 1771650 h 2553396"/>
              <a:gd name="connsiteX225" fmla="*/ 2030218 w 2369255"/>
              <a:gd name="connsiteY225" fmla="*/ 1676400 h 2553396"/>
              <a:gd name="connsiteX226" fmla="*/ 1940683 w 2369255"/>
              <a:gd name="connsiteY226" fmla="*/ 1741170 h 2553396"/>
              <a:gd name="connsiteX227" fmla="*/ 1809238 w 2369255"/>
              <a:gd name="connsiteY227" fmla="*/ 1769745 h 2553396"/>
              <a:gd name="connsiteX228" fmla="*/ 1795903 w 2369255"/>
              <a:gd name="connsiteY228" fmla="*/ 1754505 h 2553396"/>
              <a:gd name="connsiteX229" fmla="*/ 1738753 w 2369255"/>
              <a:gd name="connsiteY229" fmla="*/ 1769745 h 2553396"/>
              <a:gd name="connsiteX230" fmla="*/ 1734943 w 2369255"/>
              <a:gd name="connsiteY230" fmla="*/ 1792605 h 2553396"/>
              <a:gd name="connsiteX231" fmla="*/ 1683030 w 2369255"/>
              <a:gd name="connsiteY231" fmla="*/ 1805583 h 2553396"/>
              <a:gd name="connsiteX232" fmla="*/ 1681603 w 2369255"/>
              <a:gd name="connsiteY232" fmla="*/ 1804035 h 2553396"/>
              <a:gd name="connsiteX233" fmla="*/ 1637788 w 2369255"/>
              <a:gd name="connsiteY233" fmla="*/ 1844040 h 2553396"/>
              <a:gd name="connsiteX234" fmla="*/ 1618738 w 2369255"/>
              <a:gd name="connsiteY234" fmla="*/ 1844040 h 2553396"/>
              <a:gd name="connsiteX235" fmla="*/ 1546348 w 2369255"/>
              <a:gd name="connsiteY235" fmla="*/ 1935480 h 2553396"/>
              <a:gd name="connsiteX236" fmla="*/ 1538728 w 2369255"/>
              <a:gd name="connsiteY236" fmla="*/ 1985010 h 2553396"/>
              <a:gd name="connsiteX237" fmla="*/ 1513963 w 2369255"/>
              <a:gd name="connsiteY237" fmla="*/ 1950720 h 2553396"/>
              <a:gd name="connsiteX238" fmla="*/ 1475863 w 2369255"/>
              <a:gd name="connsiteY238" fmla="*/ 2019300 h 2553396"/>
              <a:gd name="connsiteX239" fmla="*/ 1460623 w 2369255"/>
              <a:gd name="connsiteY239" fmla="*/ 2019300 h 2553396"/>
              <a:gd name="connsiteX240" fmla="*/ 1414903 w 2369255"/>
              <a:gd name="connsiteY240" fmla="*/ 2051685 h 2553396"/>
              <a:gd name="connsiteX241" fmla="*/ 1418713 w 2369255"/>
              <a:gd name="connsiteY241" fmla="*/ 2070735 h 2553396"/>
              <a:gd name="connsiteX242" fmla="*/ 1376803 w 2369255"/>
              <a:gd name="connsiteY242" fmla="*/ 2099310 h 2553396"/>
              <a:gd name="connsiteX243" fmla="*/ 1390138 w 2369255"/>
              <a:gd name="connsiteY243" fmla="*/ 2129790 h 2553396"/>
              <a:gd name="connsiteX244" fmla="*/ 1319653 w 2369255"/>
              <a:gd name="connsiteY244" fmla="*/ 2139315 h 2553396"/>
              <a:gd name="connsiteX245" fmla="*/ 1300603 w 2369255"/>
              <a:gd name="connsiteY245" fmla="*/ 2175510 h 2553396"/>
              <a:gd name="connsiteX246" fmla="*/ 1273933 w 2369255"/>
              <a:gd name="connsiteY246" fmla="*/ 2196465 h 2553396"/>
              <a:gd name="connsiteX247" fmla="*/ 1239643 w 2369255"/>
              <a:gd name="connsiteY247" fmla="*/ 2173605 h 2553396"/>
              <a:gd name="connsiteX248" fmla="*/ 1225489 w 2369255"/>
              <a:gd name="connsiteY248" fmla="*/ 2189781 h 2553396"/>
              <a:gd name="connsiteX249" fmla="*/ 1224403 w 2369255"/>
              <a:gd name="connsiteY249" fmla="*/ 2188845 h 2553396"/>
              <a:gd name="connsiteX250" fmla="*/ 1096768 w 2369255"/>
              <a:gd name="connsiteY250" fmla="*/ 2074545 h 2553396"/>
              <a:gd name="connsiteX251" fmla="*/ 1049736 w 2369255"/>
              <a:gd name="connsiteY251" fmla="*/ 2136914 h 2553396"/>
              <a:gd name="connsiteX252" fmla="*/ 969133 w 2369255"/>
              <a:gd name="connsiteY252" fmla="*/ 2133601 h 2553396"/>
              <a:gd name="connsiteX253" fmla="*/ 965323 w 2369255"/>
              <a:gd name="connsiteY253" fmla="*/ 2162176 h 2553396"/>
              <a:gd name="connsiteX254" fmla="*/ 807208 w 2369255"/>
              <a:gd name="connsiteY254" fmla="*/ 2162176 h 2553396"/>
              <a:gd name="connsiteX255" fmla="*/ 803398 w 2369255"/>
              <a:gd name="connsiteY255" fmla="*/ 2057401 h 2553396"/>
              <a:gd name="connsiteX256" fmla="*/ 801578 w 2369255"/>
              <a:gd name="connsiteY256" fmla="*/ 2057146 h 2553396"/>
              <a:gd name="connsiteX257" fmla="*/ 818638 w 2369255"/>
              <a:gd name="connsiteY257" fmla="*/ 2005965 h 2553396"/>
              <a:gd name="connsiteX258" fmla="*/ 776728 w 2369255"/>
              <a:gd name="connsiteY258" fmla="*/ 1971675 h 2553396"/>
              <a:gd name="connsiteX259" fmla="*/ 780538 w 2369255"/>
              <a:gd name="connsiteY259" fmla="*/ 1931670 h 2553396"/>
              <a:gd name="connsiteX260" fmla="*/ 791968 w 2369255"/>
              <a:gd name="connsiteY260" fmla="*/ 1868805 h 2553396"/>
              <a:gd name="connsiteX261" fmla="*/ 761488 w 2369255"/>
              <a:gd name="connsiteY261" fmla="*/ 1834515 h 2553396"/>
              <a:gd name="connsiteX262" fmla="*/ 708148 w 2369255"/>
              <a:gd name="connsiteY262" fmla="*/ 1823085 h 2553396"/>
              <a:gd name="connsiteX263" fmla="*/ 637663 w 2369255"/>
              <a:gd name="connsiteY263" fmla="*/ 1764030 h 2553396"/>
              <a:gd name="connsiteX264" fmla="*/ 637663 w 2369255"/>
              <a:gd name="connsiteY264" fmla="*/ 1737360 h 2553396"/>
              <a:gd name="connsiteX265" fmla="*/ 609088 w 2369255"/>
              <a:gd name="connsiteY265" fmla="*/ 1741170 h 2553396"/>
              <a:gd name="connsiteX266" fmla="*/ 504313 w 2369255"/>
              <a:gd name="connsiteY266" fmla="*/ 1670685 h 2553396"/>
              <a:gd name="connsiteX267" fmla="*/ 463237 w 2369255"/>
              <a:gd name="connsiteY267" fmla="*/ 1627966 h 2553396"/>
              <a:gd name="connsiteX268" fmla="*/ 464308 w 2369255"/>
              <a:gd name="connsiteY268" fmla="*/ 1575435 h 2553396"/>
              <a:gd name="connsiteX269" fmla="*/ 420493 w 2369255"/>
              <a:gd name="connsiteY269" fmla="*/ 1554480 h 2553396"/>
              <a:gd name="connsiteX270" fmla="*/ 435733 w 2369255"/>
              <a:gd name="connsiteY270" fmla="*/ 1503045 h 2553396"/>
              <a:gd name="connsiteX271" fmla="*/ 391918 w 2369255"/>
              <a:gd name="connsiteY271" fmla="*/ 1524000 h 2553396"/>
              <a:gd name="connsiteX272" fmla="*/ 359533 w 2369255"/>
              <a:gd name="connsiteY272" fmla="*/ 1524000 h 2553396"/>
              <a:gd name="connsiteX273" fmla="*/ 353818 w 2369255"/>
              <a:gd name="connsiteY273" fmla="*/ 1543050 h 2553396"/>
              <a:gd name="connsiteX274" fmla="*/ 184273 w 2369255"/>
              <a:gd name="connsiteY274" fmla="*/ 1543050 h 2553396"/>
              <a:gd name="connsiteX275" fmla="*/ 163926 w 2369255"/>
              <a:gd name="connsiteY275" fmla="*/ 1605789 h 2553396"/>
              <a:gd name="connsiteX276" fmla="*/ 163885 w 2369255"/>
              <a:gd name="connsiteY276" fmla="*/ 1605713 h 2553396"/>
              <a:gd name="connsiteX277" fmla="*/ 184395 w 2369255"/>
              <a:gd name="connsiteY277" fmla="*/ 1542472 h 2553396"/>
              <a:gd name="connsiteX278" fmla="*/ 203274 w 2369255"/>
              <a:gd name="connsiteY278" fmla="*/ 1542472 h 2553396"/>
              <a:gd name="connsiteX279" fmla="*/ 197608 w 2369255"/>
              <a:gd name="connsiteY279" fmla="*/ 1476375 h 2553396"/>
              <a:gd name="connsiteX280" fmla="*/ 148078 w 2369255"/>
              <a:gd name="connsiteY280" fmla="*/ 1499235 h 2553396"/>
              <a:gd name="connsiteX281" fmla="*/ 127123 w 2369255"/>
              <a:gd name="connsiteY281" fmla="*/ 1423035 h 2553396"/>
              <a:gd name="connsiteX282" fmla="*/ 117598 w 2369255"/>
              <a:gd name="connsiteY282" fmla="*/ 1422033 h 2553396"/>
              <a:gd name="connsiteX283" fmla="*/ 117598 w 2369255"/>
              <a:gd name="connsiteY283" fmla="*/ 1384935 h 2553396"/>
              <a:gd name="connsiteX284" fmla="*/ 148078 w 2369255"/>
              <a:gd name="connsiteY284" fmla="*/ 1346835 h 2553396"/>
              <a:gd name="connsiteX285" fmla="*/ 212848 w 2369255"/>
              <a:gd name="connsiteY285" fmla="*/ 1335405 h 2553396"/>
              <a:gd name="connsiteX286" fmla="*/ 229993 w 2369255"/>
              <a:gd name="connsiteY286" fmla="*/ 1270635 h 2553396"/>
              <a:gd name="connsiteX287" fmla="*/ 218563 w 2369255"/>
              <a:gd name="connsiteY287" fmla="*/ 1175385 h 2553396"/>
              <a:gd name="connsiteX288" fmla="*/ 219377 w 2369255"/>
              <a:gd name="connsiteY288" fmla="*/ 1167516 h 2553396"/>
              <a:gd name="connsiteX289" fmla="*/ 308099 w 2369255"/>
              <a:gd name="connsiteY289" fmla="*/ 1143000 h 2553396"/>
              <a:gd name="connsiteX290" fmla="*/ 325244 w 2369255"/>
              <a:gd name="connsiteY290" fmla="*/ 1055370 h 2553396"/>
              <a:gd name="connsiteX291" fmla="*/ 304289 w 2369255"/>
              <a:gd name="connsiteY291" fmla="*/ 1019175 h 2553396"/>
              <a:gd name="connsiteX292" fmla="*/ 174749 w 2369255"/>
              <a:gd name="connsiteY292" fmla="*/ 1002030 h 2553396"/>
              <a:gd name="connsiteX293" fmla="*/ 243329 w 2369255"/>
              <a:gd name="connsiteY293" fmla="*/ 876300 h 2553396"/>
              <a:gd name="connsiteX294" fmla="*/ 247139 w 2369255"/>
              <a:gd name="connsiteY294" fmla="*/ 763905 h 2553396"/>
              <a:gd name="connsiteX295" fmla="*/ 169034 w 2369255"/>
              <a:gd name="connsiteY295" fmla="*/ 718185 h 2553396"/>
              <a:gd name="connsiteX296" fmla="*/ 98549 w 2369255"/>
              <a:gd name="connsiteY296" fmla="*/ 674370 h 2553396"/>
              <a:gd name="connsiteX297" fmla="*/ 42112 w 2369255"/>
              <a:gd name="connsiteY297" fmla="*/ 676251 h 2553396"/>
              <a:gd name="connsiteX298" fmla="*/ 41731 w 2369255"/>
              <a:gd name="connsiteY298" fmla="*/ 674512 h 2553396"/>
              <a:gd name="connsiteX299" fmla="*/ 98881 w 2369255"/>
              <a:gd name="connsiteY299" fmla="*/ 672607 h 2553396"/>
              <a:gd name="connsiteX300" fmla="*/ 169366 w 2369255"/>
              <a:gd name="connsiteY300" fmla="*/ 716422 h 2553396"/>
              <a:gd name="connsiteX301" fmla="*/ 222373 w 2369255"/>
              <a:gd name="connsiteY301" fmla="*/ 747451 h 2553396"/>
              <a:gd name="connsiteX302" fmla="*/ 222373 w 2369255"/>
              <a:gd name="connsiteY302" fmla="*/ 600076 h 2553396"/>
              <a:gd name="connsiteX303" fmla="*/ 243328 w 2369255"/>
              <a:gd name="connsiteY303" fmla="*/ 521971 h 2553396"/>
              <a:gd name="connsiteX304" fmla="*/ 212848 w 2369255"/>
              <a:gd name="connsiteY304" fmla="*/ 480061 h 2553396"/>
              <a:gd name="connsiteX305" fmla="*/ 287143 w 2369255"/>
              <a:gd name="connsiteY305" fmla="*/ 481966 h 2553396"/>
              <a:gd name="connsiteX306" fmla="*/ 282547 w 2369255"/>
              <a:gd name="connsiteY306" fmla="*/ 478451 h 2553396"/>
              <a:gd name="connsiteX307" fmla="*/ 287143 w 2369255"/>
              <a:gd name="connsiteY307" fmla="*/ 480060 h 2553396"/>
              <a:gd name="connsiteX308" fmla="*/ 317623 w 2369255"/>
              <a:gd name="connsiteY308" fmla="*/ 415290 h 2553396"/>
              <a:gd name="connsiteX309" fmla="*/ 401443 w 2369255"/>
              <a:gd name="connsiteY309" fmla="*/ 417195 h 2553396"/>
              <a:gd name="connsiteX310" fmla="*/ 447163 w 2369255"/>
              <a:gd name="connsiteY310" fmla="*/ 394335 h 2553396"/>
              <a:gd name="connsiteX311" fmla="*/ 462403 w 2369255"/>
              <a:gd name="connsiteY311" fmla="*/ 367665 h 2553396"/>
              <a:gd name="connsiteX312" fmla="*/ 466213 w 2369255"/>
              <a:gd name="connsiteY312" fmla="*/ 299085 h 2553396"/>
              <a:gd name="connsiteX313" fmla="*/ 443353 w 2369255"/>
              <a:gd name="connsiteY313" fmla="*/ 230505 h 2553396"/>
              <a:gd name="connsiteX314" fmla="*/ 390013 w 2369255"/>
              <a:gd name="connsiteY314" fmla="*/ 169545 h 2553396"/>
              <a:gd name="connsiteX315" fmla="*/ 412873 w 2369255"/>
              <a:gd name="connsiteY315" fmla="*/ 158115 h 2553396"/>
              <a:gd name="connsiteX316" fmla="*/ 376678 w 2369255"/>
              <a:gd name="connsiteY316" fmla="*/ 55245 h 2553396"/>
              <a:gd name="connsiteX317" fmla="*/ 369247 w 2369255"/>
              <a:gd name="connsiteY317" fmla="*/ 46044 h 2553396"/>
              <a:gd name="connsiteX318" fmla="*/ 369448 w 2369255"/>
              <a:gd name="connsiteY318" fmla="*/ 45790 h 2553396"/>
              <a:gd name="connsiteX319" fmla="*/ 377157 w 2369255"/>
              <a:gd name="connsiteY319" fmla="*/ 55334 h 2553396"/>
              <a:gd name="connsiteX320" fmla="*/ 411094 w 2369255"/>
              <a:gd name="connsiteY320" fmla="*/ 151786 h 2553396"/>
              <a:gd name="connsiteX321" fmla="*/ 412873 w 2369255"/>
              <a:gd name="connsiteY321" fmla="*/ 152400 h 2553396"/>
              <a:gd name="connsiteX322" fmla="*/ 454783 w 2369255"/>
              <a:gd name="connsiteY322" fmla="*/ 106680 h 2553396"/>
              <a:gd name="connsiteX323" fmla="*/ 521458 w 2369255"/>
              <a:gd name="connsiteY323" fmla="*/ 118110 h 2553396"/>
              <a:gd name="connsiteX324" fmla="*/ 498598 w 2369255"/>
              <a:gd name="connsiteY324" fmla="*/ 81915 h 2553396"/>
              <a:gd name="connsiteX325" fmla="*/ 550033 w 2369255"/>
              <a:gd name="connsiteY325" fmla="*/ 45720 h 2553396"/>
              <a:gd name="connsiteX326" fmla="*/ 654808 w 2369255"/>
              <a:gd name="connsiteY326" fmla="*/ 32385 h 2553396"/>
              <a:gd name="connsiteX327" fmla="*/ 1346323 w 2369255"/>
              <a:gd name="connsiteY327" fmla="*/ 0 h 2553396"/>
              <a:gd name="connsiteX328" fmla="*/ 1426577 w 2369255"/>
              <a:gd name="connsiteY328" fmla="*/ 19907 h 2553396"/>
              <a:gd name="connsiteX329" fmla="*/ 1416808 w 2369255"/>
              <a:gd name="connsiteY329" fmla="*/ 26670 h 2553396"/>
              <a:gd name="connsiteX330" fmla="*/ 1395853 w 2369255"/>
              <a:gd name="connsiteY330" fmla="*/ 15240 h 2553396"/>
              <a:gd name="connsiteX331" fmla="*/ 1394027 w 2369255"/>
              <a:gd name="connsiteY331" fmla="*/ 18371 h 2553396"/>
              <a:gd name="connsiteX332" fmla="*/ 1392043 w 2369255"/>
              <a:gd name="connsiteY332" fmla="*/ 13335 h 2553396"/>
              <a:gd name="connsiteX333" fmla="*/ 1346323 w 2369255"/>
              <a:gd name="connsiteY333" fmla="*/ 0 h 2553396"/>
              <a:gd name="connsiteX0" fmla="*/ 1420618 w 2369255"/>
              <a:gd name="connsiteY0" fmla="*/ 2524125 h 2540061"/>
              <a:gd name="connsiteX1" fmla="*/ 1431376 w 2369255"/>
              <a:gd name="connsiteY1" fmla="*/ 2537188 h 2540061"/>
              <a:gd name="connsiteX2" fmla="*/ 1430642 w 2369255"/>
              <a:gd name="connsiteY2" fmla="*/ 2537304 h 2540061"/>
              <a:gd name="connsiteX3" fmla="*/ 1421870 w 2369255"/>
              <a:gd name="connsiteY3" fmla="*/ 2526652 h 2540061"/>
              <a:gd name="connsiteX4" fmla="*/ 1420608 w 2369255"/>
              <a:gd name="connsiteY4" fmla="*/ 2529356 h 2540061"/>
              <a:gd name="connsiteX5" fmla="*/ 1427555 w 2369255"/>
              <a:gd name="connsiteY5" fmla="*/ 2537791 h 2540061"/>
              <a:gd name="connsiteX6" fmla="*/ 1413182 w 2369255"/>
              <a:gd name="connsiteY6" fmla="*/ 2540061 h 2540061"/>
              <a:gd name="connsiteX7" fmla="*/ 1420618 w 2369255"/>
              <a:gd name="connsiteY7" fmla="*/ 2524125 h 2540061"/>
              <a:gd name="connsiteX8" fmla="*/ 1332988 w 2369255"/>
              <a:gd name="connsiteY8" fmla="*/ 2407920 h 2540061"/>
              <a:gd name="connsiteX9" fmla="*/ 1361563 w 2369255"/>
              <a:gd name="connsiteY9" fmla="*/ 2451735 h 2540061"/>
              <a:gd name="connsiteX10" fmla="*/ 1361254 w 2369255"/>
              <a:gd name="connsiteY10" fmla="*/ 2451868 h 2540061"/>
              <a:gd name="connsiteX11" fmla="*/ 1334240 w 2369255"/>
              <a:gd name="connsiteY11" fmla="*/ 2410447 h 2540061"/>
              <a:gd name="connsiteX12" fmla="*/ 1269470 w 2369255"/>
              <a:gd name="connsiteY12" fmla="*/ 2452357 h 2540061"/>
              <a:gd name="connsiteX13" fmla="*/ 1231370 w 2369255"/>
              <a:gd name="connsiteY13" fmla="*/ 2419972 h 2540061"/>
              <a:gd name="connsiteX14" fmla="*/ 1232221 w 2369255"/>
              <a:gd name="connsiteY14" fmla="*/ 2419233 h 2540061"/>
              <a:gd name="connsiteX15" fmla="*/ 1268218 w 2369255"/>
              <a:gd name="connsiteY15" fmla="*/ 2449830 h 2540061"/>
              <a:gd name="connsiteX16" fmla="*/ 1332988 w 2369255"/>
              <a:gd name="connsiteY16" fmla="*/ 2407920 h 2540061"/>
              <a:gd name="connsiteX17" fmla="*/ 830192 w 2369255"/>
              <a:gd name="connsiteY17" fmla="*/ 2380689 h 2540061"/>
              <a:gd name="connsiteX18" fmla="*/ 903334 w 2369255"/>
              <a:gd name="connsiteY18" fmla="*/ 2384346 h 2540061"/>
              <a:gd name="connsiteX19" fmla="*/ 945389 w 2369255"/>
              <a:gd name="connsiteY19" fmla="*/ 2398974 h 2540061"/>
              <a:gd name="connsiteX20" fmla="*/ 946273 w 2369255"/>
              <a:gd name="connsiteY20" fmla="*/ 2400300 h 2540061"/>
              <a:gd name="connsiteX21" fmla="*/ 902458 w 2369255"/>
              <a:gd name="connsiteY21" fmla="*/ 2385060 h 2540061"/>
              <a:gd name="connsiteX22" fmla="*/ 831069 w 2369255"/>
              <a:gd name="connsiteY22" fmla="*/ 2381491 h 2540061"/>
              <a:gd name="connsiteX23" fmla="*/ 830192 w 2369255"/>
              <a:gd name="connsiteY23" fmla="*/ 2380689 h 2540061"/>
              <a:gd name="connsiteX24" fmla="*/ 1220238 w 2369255"/>
              <a:gd name="connsiteY24" fmla="*/ 2357127 h 2540061"/>
              <a:gd name="connsiteX25" fmla="*/ 1273933 w 2369255"/>
              <a:gd name="connsiteY25" fmla="*/ 2379345 h 2540061"/>
              <a:gd name="connsiteX26" fmla="*/ 1272368 w 2369255"/>
              <a:gd name="connsiteY26" fmla="*/ 2380706 h 2540061"/>
              <a:gd name="connsiteX27" fmla="*/ 1219940 w 2369255"/>
              <a:gd name="connsiteY27" fmla="*/ 2359012 h 2540061"/>
              <a:gd name="connsiteX28" fmla="*/ 1220238 w 2369255"/>
              <a:gd name="connsiteY28" fmla="*/ 2357127 h 2540061"/>
              <a:gd name="connsiteX29" fmla="*/ 955730 w 2369255"/>
              <a:gd name="connsiteY29" fmla="*/ 2321761 h 2540061"/>
              <a:gd name="connsiteX30" fmla="*/ 955798 w 2369255"/>
              <a:gd name="connsiteY30" fmla="*/ 2322195 h 2540061"/>
              <a:gd name="connsiteX31" fmla="*/ 905492 w 2369255"/>
              <a:gd name="connsiteY31" fmla="*/ 2337101 h 2540061"/>
              <a:gd name="connsiteX32" fmla="*/ 905239 w 2369255"/>
              <a:gd name="connsiteY32" fmla="*/ 2336721 h 2540061"/>
              <a:gd name="connsiteX33" fmla="*/ 955730 w 2369255"/>
              <a:gd name="connsiteY33" fmla="*/ 2321761 h 2540061"/>
              <a:gd name="connsiteX34" fmla="*/ 1256016 w 2369255"/>
              <a:gd name="connsiteY34" fmla="*/ 2288405 h 2540061"/>
              <a:gd name="connsiteX35" fmla="*/ 1319653 w 2369255"/>
              <a:gd name="connsiteY35" fmla="*/ 2316480 h 2540061"/>
              <a:gd name="connsiteX36" fmla="*/ 1315549 w 2369255"/>
              <a:gd name="connsiteY36" fmla="*/ 2316644 h 2540061"/>
              <a:gd name="connsiteX37" fmla="*/ 1256135 w 2369255"/>
              <a:gd name="connsiteY37" fmla="*/ 2290432 h 2540061"/>
              <a:gd name="connsiteX38" fmla="*/ 1256016 w 2369255"/>
              <a:gd name="connsiteY38" fmla="*/ 2288405 h 2540061"/>
              <a:gd name="connsiteX39" fmla="*/ 1201549 w 2369255"/>
              <a:gd name="connsiteY39" fmla="*/ 2207764 h 2540061"/>
              <a:gd name="connsiteX40" fmla="*/ 1252978 w 2369255"/>
              <a:gd name="connsiteY40" fmla="*/ 2255520 h 2540061"/>
              <a:gd name="connsiteX41" fmla="*/ 1253063 w 2369255"/>
              <a:gd name="connsiteY41" fmla="*/ 2256964 h 2540061"/>
              <a:gd name="connsiteX42" fmla="*/ 1200890 w 2369255"/>
              <a:gd name="connsiteY42" fmla="*/ 2208517 h 2540061"/>
              <a:gd name="connsiteX43" fmla="*/ 1201549 w 2369255"/>
              <a:gd name="connsiteY43" fmla="*/ 2207764 h 2540061"/>
              <a:gd name="connsiteX44" fmla="*/ 1009571 w 2369255"/>
              <a:gd name="connsiteY44" fmla="*/ 2176841 h 2540061"/>
              <a:gd name="connsiteX45" fmla="*/ 1009138 w 2369255"/>
              <a:gd name="connsiteY45" fmla="*/ 2177415 h 2540061"/>
              <a:gd name="connsiteX46" fmla="*/ 937689 w 2369255"/>
              <a:gd name="connsiteY46" fmla="*/ 2199978 h 2540061"/>
              <a:gd name="connsiteX47" fmla="*/ 937624 w 2369255"/>
              <a:gd name="connsiteY47" fmla="*/ 2199561 h 2540061"/>
              <a:gd name="connsiteX48" fmla="*/ 1009571 w 2369255"/>
              <a:gd name="connsiteY48" fmla="*/ 2176841 h 2540061"/>
              <a:gd name="connsiteX49" fmla="*/ 2223551 w 2369255"/>
              <a:gd name="connsiteY49" fmla="*/ 1772529 h 2540061"/>
              <a:gd name="connsiteX50" fmla="*/ 2258818 w 2369255"/>
              <a:gd name="connsiteY50" fmla="*/ 1805940 h 2540061"/>
              <a:gd name="connsiteX51" fmla="*/ 2273471 w 2369255"/>
              <a:gd name="connsiteY51" fmla="*/ 1801510 h 2540061"/>
              <a:gd name="connsiteX52" fmla="*/ 1991227 w 2369255"/>
              <a:gd name="connsiteY52" fmla="*/ 2448790 h 2540061"/>
              <a:gd name="connsiteX53" fmla="*/ 1907182 w 2369255"/>
              <a:gd name="connsiteY53" fmla="*/ 2462061 h 2540061"/>
              <a:gd name="connsiteX54" fmla="*/ 1905344 w 2369255"/>
              <a:gd name="connsiteY54" fmla="*/ 2458625 h 2540061"/>
              <a:gd name="connsiteX55" fmla="*/ 1916774 w 2369255"/>
              <a:gd name="connsiteY55" fmla="*/ 2365280 h 2540061"/>
              <a:gd name="connsiteX56" fmla="*/ 1954874 w 2369255"/>
              <a:gd name="connsiteY56" fmla="*/ 2294795 h 2540061"/>
              <a:gd name="connsiteX57" fmla="*/ 1953024 w 2369255"/>
              <a:gd name="connsiteY57" fmla="*/ 2230026 h 2540061"/>
              <a:gd name="connsiteX58" fmla="*/ 1945349 w 2369255"/>
              <a:gd name="connsiteY58" fmla="*/ 2230026 h 2540061"/>
              <a:gd name="connsiteX59" fmla="*/ 1925458 w 2369255"/>
              <a:gd name="connsiteY59" fmla="*/ 2159505 h 2540061"/>
              <a:gd name="connsiteX60" fmla="*/ 1924394 w 2369255"/>
              <a:gd name="connsiteY60" fmla="*/ 2159540 h 2540061"/>
              <a:gd name="connsiteX61" fmla="*/ 1911059 w 2369255"/>
              <a:gd name="connsiteY61" fmla="*/ 2123345 h 2540061"/>
              <a:gd name="connsiteX62" fmla="*/ 1680554 w 2369255"/>
              <a:gd name="connsiteY62" fmla="*/ 1795685 h 2540061"/>
              <a:gd name="connsiteX63" fmla="*/ 1683289 w 2369255"/>
              <a:gd name="connsiteY63" fmla="*/ 1795002 h 2540061"/>
              <a:gd name="connsiteX64" fmla="*/ 1912108 w 2369255"/>
              <a:gd name="connsiteY64" fmla="*/ 2120265 h 2540061"/>
              <a:gd name="connsiteX65" fmla="*/ 1925443 w 2369255"/>
              <a:gd name="connsiteY65" fmla="*/ 2156460 h 2540061"/>
              <a:gd name="connsiteX66" fmla="*/ 1982593 w 2369255"/>
              <a:gd name="connsiteY66" fmla="*/ 2154555 h 2540061"/>
              <a:gd name="connsiteX67" fmla="*/ 2024503 w 2369255"/>
              <a:gd name="connsiteY67" fmla="*/ 2112645 h 2540061"/>
              <a:gd name="connsiteX68" fmla="*/ 1971163 w 2369255"/>
              <a:gd name="connsiteY68" fmla="*/ 2038350 h 2540061"/>
              <a:gd name="connsiteX69" fmla="*/ 2022598 w 2369255"/>
              <a:gd name="connsiteY69" fmla="*/ 2032635 h 2540061"/>
              <a:gd name="connsiteX70" fmla="*/ 2007358 w 2369255"/>
              <a:gd name="connsiteY70" fmla="*/ 1962150 h 2540061"/>
              <a:gd name="connsiteX71" fmla="*/ 2035933 w 2369255"/>
              <a:gd name="connsiteY71" fmla="*/ 1975485 h 2540061"/>
              <a:gd name="connsiteX72" fmla="*/ 2049268 w 2369255"/>
              <a:gd name="connsiteY72" fmla="*/ 1943100 h 2540061"/>
              <a:gd name="connsiteX73" fmla="*/ 2075938 w 2369255"/>
              <a:gd name="connsiteY73" fmla="*/ 1943100 h 2540061"/>
              <a:gd name="connsiteX74" fmla="*/ 2138803 w 2369255"/>
              <a:gd name="connsiteY74" fmla="*/ 1880235 h 2540061"/>
              <a:gd name="connsiteX75" fmla="*/ 2174998 w 2369255"/>
              <a:gd name="connsiteY75" fmla="*/ 1880235 h 2540061"/>
              <a:gd name="connsiteX76" fmla="*/ 2152138 w 2369255"/>
              <a:gd name="connsiteY76" fmla="*/ 1840230 h 2540061"/>
              <a:gd name="connsiteX77" fmla="*/ 2224528 w 2369255"/>
              <a:gd name="connsiteY77" fmla="*/ 1775460 h 2540061"/>
              <a:gd name="connsiteX78" fmla="*/ 2223551 w 2369255"/>
              <a:gd name="connsiteY78" fmla="*/ 1772529 h 2540061"/>
              <a:gd name="connsiteX79" fmla="*/ 282695 w 2369255"/>
              <a:gd name="connsiteY79" fmla="*/ 1731317 h 2540061"/>
              <a:gd name="connsiteX80" fmla="*/ 282998 w 2369255"/>
              <a:gd name="connsiteY80" fmla="*/ 1732251 h 2540061"/>
              <a:gd name="connsiteX81" fmla="*/ 260507 w 2369255"/>
              <a:gd name="connsiteY81" fmla="*/ 1772950 h 2540061"/>
              <a:gd name="connsiteX82" fmla="*/ 260104 w 2369255"/>
              <a:gd name="connsiteY82" fmla="*/ 1772197 h 2540061"/>
              <a:gd name="connsiteX83" fmla="*/ 282695 w 2369255"/>
              <a:gd name="connsiteY83" fmla="*/ 1731317 h 2540061"/>
              <a:gd name="connsiteX84" fmla="*/ 456050 w 2369255"/>
              <a:gd name="connsiteY84" fmla="*/ 1607492 h 2540061"/>
              <a:gd name="connsiteX85" fmla="*/ 456559 w 2369255"/>
              <a:gd name="connsiteY85" fmla="*/ 1608021 h 2540061"/>
              <a:gd name="connsiteX86" fmla="*/ 367153 w 2369255"/>
              <a:gd name="connsiteY86" fmla="*/ 1746885 h 2540061"/>
              <a:gd name="connsiteX87" fmla="*/ 338578 w 2369255"/>
              <a:gd name="connsiteY87" fmla="*/ 1743075 h 2540061"/>
              <a:gd name="connsiteX88" fmla="*/ 332863 w 2369255"/>
              <a:gd name="connsiteY88" fmla="*/ 1796415 h 2540061"/>
              <a:gd name="connsiteX89" fmla="*/ 306193 w 2369255"/>
              <a:gd name="connsiteY89" fmla="*/ 1802130 h 2540061"/>
              <a:gd name="connsiteX90" fmla="*/ 306052 w 2369255"/>
              <a:gd name="connsiteY90" fmla="*/ 1801696 h 2540061"/>
              <a:gd name="connsiteX91" fmla="*/ 332225 w 2369255"/>
              <a:gd name="connsiteY91" fmla="*/ 1796087 h 2540061"/>
              <a:gd name="connsiteX92" fmla="*/ 337940 w 2369255"/>
              <a:gd name="connsiteY92" fmla="*/ 1742747 h 2540061"/>
              <a:gd name="connsiteX93" fmla="*/ 366515 w 2369255"/>
              <a:gd name="connsiteY93" fmla="*/ 1746557 h 2540061"/>
              <a:gd name="connsiteX94" fmla="*/ 456050 w 2369255"/>
              <a:gd name="connsiteY94" fmla="*/ 1607492 h 2540061"/>
              <a:gd name="connsiteX95" fmla="*/ 130096 w 2369255"/>
              <a:gd name="connsiteY95" fmla="*/ 1097334 h 2540061"/>
              <a:gd name="connsiteX96" fmla="*/ 130563 w 2369255"/>
              <a:gd name="connsiteY96" fmla="*/ 1097507 h 2540061"/>
              <a:gd name="connsiteX97" fmla="*/ 123313 w 2369255"/>
              <a:gd name="connsiteY97" fmla="*/ 1139190 h 2540061"/>
              <a:gd name="connsiteX98" fmla="*/ 122877 w 2369255"/>
              <a:gd name="connsiteY98" fmla="*/ 1138847 h 2540061"/>
              <a:gd name="connsiteX99" fmla="*/ 130096 w 2369255"/>
              <a:gd name="connsiteY99" fmla="*/ 1097334 h 2540061"/>
              <a:gd name="connsiteX100" fmla="*/ 54408 w 2369255"/>
              <a:gd name="connsiteY100" fmla="*/ 722408 h 2540061"/>
              <a:gd name="connsiteX101" fmla="*/ 54734 w 2369255"/>
              <a:gd name="connsiteY101" fmla="*/ 723900 h 2540061"/>
              <a:gd name="connsiteX102" fmla="*/ 22349 w 2369255"/>
              <a:gd name="connsiteY102" fmla="*/ 737235 h 2540061"/>
              <a:gd name="connsiteX103" fmla="*/ 0 w 2369255"/>
              <a:gd name="connsiteY103" fmla="*/ 736558 h 2540061"/>
              <a:gd name="connsiteX104" fmla="*/ 71 w 2369255"/>
              <a:gd name="connsiteY104" fmla="*/ 734787 h 2540061"/>
              <a:gd name="connsiteX105" fmla="*/ 22681 w 2369255"/>
              <a:gd name="connsiteY105" fmla="*/ 735472 h 2540061"/>
              <a:gd name="connsiteX106" fmla="*/ 54408 w 2369255"/>
              <a:gd name="connsiteY106" fmla="*/ 722408 h 2540061"/>
              <a:gd name="connsiteX107" fmla="*/ 1502984 w 2369255"/>
              <a:gd name="connsiteY107" fmla="*/ 484803 h 2540061"/>
              <a:gd name="connsiteX108" fmla="*/ 1506343 w 2369255"/>
              <a:gd name="connsiteY108" fmla="*/ 485775 h 2540061"/>
              <a:gd name="connsiteX109" fmla="*/ 1520897 w 2369255"/>
              <a:gd name="connsiteY109" fmla="*/ 597654 h 2540061"/>
              <a:gd name="connsiteX110" fmla="*/ 1502984 w 2369255"/>
              <a:gd name="connsiteY110" fmla="*/ 484803 h 2540061"/>
              <a:gd name="connsiteX111" fmla="*/ 1437012 w 2369255"/>
              <a:gd name="connsiteY111" fmla="*/ 465706 h 2540061"/>
              <a:gd name="connsiteX112" fmla="*/ 1439005 w 2369255"/>
              <a:gd name="connsiteY112" fmla="*/ 466283 h 2540061"/>
              <a:gd name="connsiteX113" fmla="*/ 1245358 w 2369255"/>
              <a:gd name="connsiteY113" fmla="*/ 529590 h 2540061"/>
              <a:gd name="connsiteX114" fmla="*/ 1437012 w 2369255"/>
              <a:gd name="connsiteY114" fmla="*/ 465706 h 2540061"/>
              <a:gd name="connsiteX115" fmla="*/ 1456541 w 2369255"/>
              <a:gd name="connsiteY115" fmla="*/ 419644 h 2540061"/>
              <a:gd name="connsiteX116" fmla="*/ 1447288 w 2369255"/>
              <a:gd name="connsiteY116" fmla="*/ 422910 h 2540061"/>
              <a:gd name="connsiteX117" fmla="*/ 1441954 w 2369255"/>
              <a:gd name="connsiteY117" fmla="*/ 439674 h 2540061"/>
              <a:gd name="connsiteX118" fmla="*/ 1443478 w 2369255"/>
              <a:gd name="connsiteY118" fmla="*/ 422910 h 2540061"/>
              <a:gd name="connsiteX119" fmla="*/ 1456541 w 2369255"/>
              <a:gd name="connsiteY119" fmla="*/ 419644 h 2540061"/>
              <a:gd name="connsiteX120" fmla="*/ 1596716 w 2369255"/>
              <a:gd name="connsiteY120" fmla="*/ 412395 h 2540061"/>
              <a:gd name="connsiteX121" fmla="*/ 1593973 w 2369255"/>
              <a:gd name="connsiteY121" fmla="*/ 415290 h 2540061"/>
              <a:gd name="connsiteX122" fmla="*/ 1587306 w 2369255"/>
              <a:gd name="connsiteY122" fmla="*/ 415290 h 2540061"/>
              <a:gd name="connsiteX123" fmla="*/ 1596716 w 2369255"/>
              <a:gd name="connsiteY123" fmla="*/ 412395 h 2540061"/>
              <a:gd name="connsiteX124" fmla="*/ 1548806 w 2369255"/>
              <a:gd name="connsiteY124" fmla="*/ 380706 h 2540061"/>
              <a:gd name="connsiteX125" fmla="*/ 1550158 w 2369255"/>
              <a:gd name="connsiteY125" fmla="*/ 381000 h 2540061"/>
              <a:gd name="connsiteX126" fmla="*/ 1544519 w 2369255"/>
              <a:gd name="connsiteY126" fmla="*/ 403555 h 2540061"/>
              <a:gd name="connsiteX127" fmla="*/ 1540633 w 2369255"/>
              <a:gd name="connsiteY127" fmla="*/ 401955 h 2540061"/>
              <a:gd name="connsiteX128" fmla="*/ 1548806 w 2369255"/>
              <a:gd name="connsiteY128" fmla="*/ 380706 h 2540061"/>
              <a:gd name="connsiteX129" fmla="*/ 1475171 w 2369255"/>
              <a:gd name="connsiteY129" fmla="*/ 373207 h 2540061"/>
              <a:gd name="connsiteX130" fmla="*/ 1473958 w 2369255"/>
              <a:gd name="connsiteY130" fmla="*/ 373380 h 2540061"/>
              <a:gd name="connsiteX131" fmla="*/ 1477202 w 2369255"/>
              <a:gd name="connsiteY131" fmla="*/ 395004 h 2540061"/>
              <a:gd name="connsiteX132" fmla="*/ 1472053 w 2369255"/>
              <a:gd name="connsiteY132" fmla="*/ 373380 h 2540061"/>
              <a:gd name="connsiteX133" fmla="*/ 1475171 w 2369255"/>
              <a:gd name="connsiteY133" fmla="*/ 373207 h 2540061"/>
              <a:gd name="connsiteX134" fmla="*/ 1596041 w 2369255"/>
              <a:gd name="connsiteY134" fmla="*/ 157338 h 2540061"/>
              <a:gd name="connsiteX135" fmla="*/ 1955817 w 2369255"/>
              <a:gd name="connsiteY135" fmla="*/ 477414 h 2540061"/>
              <a:gd name="connsiteX136" fmla="*/ 1914013 w 2369255"/>
              <a:gd name="connsiteY136" fmla="*/ 485775 h 2540061"/>
              <a:gd name="connsiteX137" fmla="*/ 1849243 w 2369255"/>
              <a:gd name="connsiteY137" fmla="*/ 478155 h 2540061"/>
              <a:gd name="connsiteX138" fmla="*/ 1824478 w 2369255"/>
              <a:gd name="connsiteY138" fmla="*/ 451485 h 2540061"/>
              <a:gd name="connsiteX139" fmla="*/ 1809238 w 2369255"/>
              <a:gd name="connsiteY139" fmla="*/ 457200 h 2540061"/>
              <a:gd name="connsiteX140" fmla="*/ 1786378 w 2369255"/>
              <a:gd name="connsiteY140" fmla="*/ 421005 h 2540061"/>
              <a:gd name="connsiteX141" fmla="*/ 1717798 w 2369255"/>
              <a:gd name="connsiteY141" fmla="*/ 428625 h 2540061"/>
              <a:gd name="connsiteX142" fmla="*/ 1721608 w 2369255"/>
              <a:gd name="connsiteY142" fmla="*/ 388620 h 2540061"/>
              <a:gd name="connsiteX143" fmla="*/ 1704463 w 2369255"/>
              <a:gd name="connsiteY143" fmla="*/ 384810 h 2540061"/>
              <a:gd name="connsiteX144" fmla="*/ 1725418 w 2369255"/>
              <a:gd name="connsiteY144" fmla="*/ 369570 h 2540061"/>
              <a:gd name="connsiteX145" fmla="*/ 1693033 w 2369255"/>
              <a:gd name="connsiteY145" fmla="*/ 331470 h 2540061"/>
              <a:gd name="connsiteX146" fmla="*/ 1653028 w 2369255"/>
              <a:gd name="connsiteY146" fmla="*/ 377190 h 2540061"/>
              <a:gd name="connsiteX147" fmla="*/ 1624964 w 2369255"/>
              <a:gd name="connsiteY147" fmla="*/ 342110 h 2540061"/>
              <a:gd name="connsiteX148" fmla="*/ 1626358 w 2369255"/>
              <a:gd name="connsiteY148" fmla="*/ 340995 h 2540061"/>
              <a:gd name="connsiteX149" fmla="*/ 1597783 w 2369255"/>
              <a:gd name="connsiteY149" fmla="*/ 300990 h 2540061"/>
              <a:gd name="connsiteX150" fmla="*/ 1590163 w 2369255"/>
              <a:gd name="connsiteY150" fmla="*/ 165735 h 2540061"/>
              <a:gd name="connsiteX151" fmla="*/ 1596041 w 2369255"/>
              <a:gd name="connsiteY151" fmla="*/ 157338 h 2540061"/>
              <a:gd name="connsiteX152" fmla="*/ 654808 w 2369255"/>
              <a:gd name="connsiteY152" fmla="*/ 19050 h 2540061"/>
              <a:gd name="connsiteX153" fmla="*/ 681478 w 2369255"/>
              <a:gd name="connsiteY153" fmla="*/ 99060 h 2540061"/>
              <a:gd name="connsiteX154" fmla="*/ 790063 w 2369255"/>
              <a:gd name="connsiteY154" fmla="*/ 70485 h 2540061"/>
              <a:gd name="connsiteX155" fmla="*/ 838950 w 2369255"/>
              <a:gd name="connsiteY155" fmla="*/ 48536 h 2540061"/>
              <a:gd name="connsiteX156" fmla="*/ 862453 w 2369255"/>
              <a:gd name="connsiteY156" fmla="*/ 78105 h 2540061"/>
              <a:gd name="connsiteX157" fmla="*/ 856738 w 2369255"/>
              <a:gd name="connsiteY157" fmla="*/ 108585 h 2540061"/>
              <a:gd name="connsiteX158" fmla="*/ 938653 w 2369255"/>
              <a:gd name="connsiteY158" fmla="*/ 112395 h 2540061"/>
              <a:gd name="connsiteX159" fmla="*/ 951988 w 2369255"/>
              <a:gd name="connsiteY159" fmla="*/ 38100 h 2540061"/>
              <a:gd name="connsiteX160" fmla="*/ 972943 w 2369255"/>
              <a:gd name="connsiteY160" fmla="*/ 66675 h 2540061"/>
              <a:gd name="connsiteX161" fmla="*/ 1064383 w 2369255"/>
              <a:gd name="connsiteY161" fmla="*/ 66675 h 2540061"/>
              <a:gd name="connsiteX162" fmla="*/ 1113913 w 2369255"/>
              <a:gd name="connsiteY162" fmla="*/ 57150 h 2540061"/>
              <a:gd name="connsiteX163" fmla="*/ 1121533 w 2369255"/>
              <a:gd name="connsiteY163" fmla="*/ 28575 h 2540061"/>
              <a:gd name="connsiteX164" fmla="*/ 1182493 w 2369255"/>
              <a:gd name="connsiteY164" fmla="*/ 19050 h 2540061"/>
              <a:gd name="connsiteX165" fmla="*/ 1214878 w 2369255"/>
              <a:gd name="connsiteY165" fmla="*/ 121920 h 2540061"/>
              <a:gd name="connsiteX166" fmla="*/ 1228213 w 2369255"/>
              <a:gd name="connsiteY166" fmla="*/ 121920 h 2540061"/>
              <a:gd name="connsiteX167" fmla="*/ 1252978 w 2369255"/>
              <a:gd name="connsiteY167" fmla="*/ 209550 h 2540061"/>
              <a:gd name="connsiteX168" fmla="*/ 1255403 w 2369255"/>
              <a:gd name="connsiteY168" fmla="*/ 214772 h 2540061"/>
              <a:gd name="connsiteX169" fmla="*/ 1310318 w 2369255"/>
              <a:gd name="connsiteY169" fmla="*/ 163517 h 2540061"/>
              <a:gd name="connsiteX170" fmla="*/ 1340628 w 2369255"/>
              <a:gd name="connsiteY170" fmla="*/ 116159 h 2540061"/>
              <a:gd name="connsiteX171" fmla="*/ 1340608 w 2369255"/>
              <a:gd name="connsiteY171" fmla="*/ 116205 h 2540061"/>
              <a:gd name="connsiteX172" fmla="*/ 1310128 w 2369255"/>
              <a:gd name="connsiteY172" fmla="*/ 163830 h 2540061"/>
              <a:gd name="connsiteX173" fmla="*/ 1252978 w 2369255"/>
              <a:gd name="connsiteY173" fmla="*/ 217170 h 2540061"/>
              <a:gd name="connsiteX174" fmla="*/ 1249168 w 2369255"/>
              <a:gd name="connsiteY174" fmla="*/ 259080 h 2540061"/>
              <a:gd name="connsiteX175" fmla="*/ 1273933 w 2369255"/>
              <a:gd name="connsiteY175" fmla="*/ 365760 h 2540061"/>
              <a:gd name="connsiteX176" fmla="*/ 1216783 w 2369255"/>
              <a:gd name="connsiteY176" fmla="*/ 382905 h 2540061"/>
              <a:gd name="connsiteX177" fmla="*/ 1245358 w 2369255"/>
              <a:gd name="connsiteY177" fmla="*/ 529590 h 2540061"/>
              <a:gd name="connsiteX178" fmla="*/ 1266313 w 2369255"/>
              <a:gd name="connsiteY178" fmla="*/ 582930 h 2540061"/>
              <a:gd name="connsiteX179" fmla="*/ 1312033 w 2369255"/>
              <a:gd name="connsiteY179" fmla="*/ 661035 h 2540061"/>
              <a:gd name="connsiteX180" fmla="*/ 1332988 w 2369255"/>
              <a:gd name="connsiteY180" fmla="*/ 664845 h 2540061"/>
              <a:gd name="connsiteX181" fmla="*/ 1361563 w 2369255"/>
              <a:gd name="connsiteY181" fmla="*/ 756285 h 2540061"/>
              <a:gd name="connsiteX182" fmla="*/ 1540633 w 2369255"/>
              <a:gd name="connsiteY182" fmla="*/ 721995 h 2540061"/>
              <a:gd name="connsiteX183" fmla="*/ 1540207 w 2369255"/>
              <a:gd name="connsiteY183" fmla="*/ 719309 h 2540061"/>
              <a:gd name="connsiteX184" fmla="*/ 1586353 w 2369255"/>
              <a:gd name="connsiteY184" fmla="*/ 708660 h 2540061"/>
              <a:gd name="connsiteX185" fmla="*/ 1609213 w 2369255"/>
              <a:gd name="connsiteY185" fmla="*/ 678180 h 2540061"/>
              <a:gd name="connsiteX186" fmla="*/ 1637788 w 2369255"/>
              <a:gd name="connsiteY186" fmla="*/ 664845 h 2540061"/>
              <a:gd name="connsiteX187" fmla="*/ 1649218 w 2369255"/>
              <a:gd name="connsiteY187" fmla="*/ 632460 h 2540061"/>
              <a:gd name="connsiteX188" fmla="*/ 1670173 w 2369255"/>
              <a:gd name="connsiteY188" fmla="*/ 613410 h 2540061"/>
              <a:gd name="connsiteX189" fmla="*/ 1691128 w 2369255"/>
              <a:gd name="connsiteY189" fmla="*/ 628650 h 2540061"/>
              <a:gd name="connsiteX190" fmla="*/ 1685413 w 2369255"/>
              <a:gd name="connsiteY190" fmla="*/ 727710 h 2540061"/>
              <a:gd name="connsiteX191" fmla="*/ 1755898 w 2369255"/>
              <a:gd name="connsiteY191" fmla="*/ 805815 h 2540061"/>
              <a:gd name="connsiteX192" fmla="*/ 1757803 w 2369255"/>
              <a:gd name="connsiteY192" fmla="*/ 870585 h 2540061"/>
              <a:gd name="connsiteX193" fmla="*/ 1733038 w 2369255"/>
              <a:gd name="connsiteY193" fmla="*/ 891540 h 2540061"/>
              <a:gd name="connsiteX194" fmla="*/ 1795903 w 2369255"/>
              <a:gd name="connsiteY194" fmla="*/ 895350 h 2540061"/>
              <a:gd name="connsiteX195" fmla="*/ 2082230 w 2369255"/>
              <a:gd name="connsiteY195" fmla="*/ 830879 h 2540061"/>
              <a:gd name="connsiteX196" fmla="*/ 2102608 w 2369255"/>
              <a:gd name="connsiteY196" fmla="*/ 908685 h 2540061"/>
              <a:gd name="connsiteX197" fmla="*/ 2094988 w 2369255"/>
              <a:gd name="connsiteY197" fmla="*/ 962025 h 2540061"/>
              <a:gd name="connsiteX198" fmla="*/ 2030218 w 2369255"/>
              <a:gd name="connsiteY198" fmla="*/ 971550 h 2540061"/>
              <a:gd name="connsiteX199" fmla="*/ 2030218 w 2369255"/>
              <a:gd name="connsiteY199" fmla="*/ 1042035 h 2540061"/>
              <a:gd name="connsiteX200" fmla="*/ 2074033 w 2369255"/>
              <a:gd name="connsiteY200" fmla="*/ 1047750 h 2540061"/>
              <a:gd name="connsiteX201" fmla="*/ 2114038 w 2369255"/>
              <a:gd name="connsiteY201" fmla="*/ 1021080 h 2540061"/>
              <a:gd name="connsiteX202" fmla="*/ 2093083 w 2369255"/>
              <a:gd name="connsiteY202" fmla="*/ 1076325 h 2540061"/>
              <a:gd name="connsiteX203" fmla="*/ 2089273 w 2369255"/>
              <a:gd name="connsiteY203" fmla="*/ 1156335 h 2540061"/>
              <a:gd name="connsiteX204" fmla="*/ 2287393 w 2369255"/>
              <a:gd name="connsiteY204" fmla="*/ 1154430 h 2540061"/>
              <a:gd name="connsiteX205" fmla="*/ 2287393 w 2369255"/>
              <a:gd name="connsiteY205" fmla="*/ 1110615 h 2540061"/>
              <a:gd name="connsiteX206" fmla="*/ 2296363 w 2369255"/>
              <a:gd name="connsiteY206" fmla="*/ 1107999 h 2540061"/>
              <a:gd name="connsiteX207" fmla="*/ 2369255 w 2369255"/>
              <a:gd name="connsiteY207" fmla="*/ 1248103 h 2540061"/>
              <a:gd name="connsiteX208" fmla="*/ 2303675 w 2369255"/>
              <a:gd name="connsiteY208" fmla="*/ 1237173 h 2540061"/>
              <a:gd name="connsiteX209" fmla="*/ 2285869 w 2369255"/>
              <a:gd name="connsiteY209" fmla="*/ 1155264 h 2540061"/>
              <a:gd name="connsiteX210" fmla="*/ 2093706 w 2369255"/>
              <a:gd name="connsiteY210" fmla="*/ 1157112 h 2540061"/>
              <a:gd name="connsiteX211" fmla="*/ 2142613 w 2369255"/>
              <a:gd name="connsiteY211" fmla="*/ 1245870 h 2540061"/>
              <a:gd name="connsiteX212" fmla="*/ 2083558 w 2369255"/>
              <a:gd name="connsiteY212" fmla="*/ 1276350 h 2540061"/>
              <a:gd name="connsiteX213" fmla="*/ 2093083 w 2369255"/>
              <a:gd name="connsiteY213" fmla="*/ 1314450 h 2540061"/>
              <a:gd name="connsiteX214" fmla="*/ 2047363 w 2369255"/>
              <a:gd name="connsiteY214" fmla="*/ 1369695 h 2540061"/>
              <a:gd name="connsiteX215" fmla="*/ 2174998 w 2369255"/>
              <a:gd name="connsiteY215" fmla="*/ 1438275 h 2540061"/>
              <a:gd name="connsiteX216" fmla="*/ 2152138 w 2369255"/>
              <a:gd name="connsiteY216" fmla="*/ 1470660 h 2540061"/>
              <a:gd name="connsiteX217" fmla="*/ 2203573 w 2369255"/>
              <a:gd name="connsiteY217" fmla="*/ 1546860 h 2540061"/>
              <a:gd name="connsiteX218" fmla="*/ 2197858 w 2369255"/>
              <a:gd name="connsiteY218" fmla="*/ 1584960 h 2540061"/>
              <a:gd name="connsiteX219" fmla="*/ 2163568 w 2369255"/>
              <a:gd name="connsiteY219" fmla="*/ 1600200 h 2540061"/>
              <a:gd name="connsiteX220" fmla="*/ 2131183 w 2369255"/>
              <a:gd name="connsiteY220" fmla="*/ 1676400 h 2540061"/>
              <a:gd name="connsiteX221" fmla="*/ 2165473 w 2369255"/>
              <a:gd name="connsiteY221" fmla="*/ 1710690 h 2540061"/>
              <a:gd name="connsiteX222" fmla="*/ 2129278 w 2369255"/>
              <a:gd name="connsiteY222" fmla="*/ 1756410 h 2540061"/>
              <a:gd name="connsiteX223" fmla="*/ 2213098 w 2369255"/>
              <a:gd name="connsiteY223" fmla="*/ 1741170 h 2540061"/>
              <a:gd name="connsiteX224" fmla="*/ 2131183 w 2369255"/>
              <a:gd name="connsiteY224" fmla="*/ 1758315 h 2540061"/>
              <a:gd name="connsiteX225" fmla="*/ 2030218 w 2369255"/>
              <a:gd name="connsiteY225" fmla="*/ 1663065 h 2540061"/>
              <a:gd name="connsiteX226" fmla="*/ 1940683 w 2369255"/>
              <a:gd name="connsiteY226" fmla="*/ 1727835 h 2540061"/>
              <a:gd name="connsiteX227" fmla="*/ 1809238 w 2369255"/>
              <a:gd name="connsiteY227" fmla="*/ 1756410 h 2540061"/>
              <a:gd name="connsiteX228" fmla="*/ 1795903 w 2369255"/>
              <a:gd name="connsiteY228" fmla="*/ 1741170 h 2540061"/>
              <a:gd name="connsiteX229" fmla="*/ 1738753 w 2369255"/>
              <a:gd name="connsiteY229" fmla="*/ 1756410 h 2540061"/>
              <a:gd name="connsiteX230" fmla="*/ 1734943 w 2369255"/>
              <a:gd name="connsiteY230" fmla="*/ 1779270 h 2540061"/>
              <a:gd name="connsiteX231" fmla="*/ 1683030 w 2369255"/>
              <a:gd name="connsiteY231" fmla="*/ 1792248 h 2540061"/>
              <a:gd name="connsiteX232" fmla="*/ 1681603 w 2369255"/>
              <a:gd name="connsiteY232" fmla="*/ 1790700 h 2540061"/>
              <a:gd name="connsiteX233" fmla="*/ 1637788 w 2369255"/>
              <a:gd name="connsiteY233" fmla="*/ 1830705 h 2540061"/>
              <a:gd name="connsiteX234" fmla="*/ 1618738 w 2369255"/>
              <a:gd name="connsiteY234" fmla="*/ 1830705 h 2540061"/>
              <a:gd name="connsiteX235" fmla="*/ 1546348 w 2369255"/>
              <a:gd name="connsiteY235" fmla="*/ 1922145 h 2540061"/>
              <a:gd name="connsiteX236" fmla="*/ 1538728 w 2369255"/>
              <a:gd name="connsiteY236" fmla="*/ 1971675 h 2540061"/>
              <a:gd name="connsiteX237" fmla="*/ 1513963 w 2369255"/>
              <a:gd name="connsiteY237" fmla="*/ 1937385 h 2540061"/>
              <a:gd name="connsiteX238" fmla="*/ 1475863 w 2369255"/>
              <a:gd name="connsiteY238" fmla="*/ 2005965 h 2540061"/>
              <a:gd name="connsiteX239" fmla="*/ 1460623 w 2369255"/>
              <a:gd name="connsiteY239" fmla="*/ 2005965 h 2540061"/>
              <a:gd name="connsiteX240" fmla="*/ 1414903 w 2369255"/>
              <a:gd name="connsiteY240" fmla="*/ 2038350 h 2540061"/>
              <a:gd name="connsiteX241" fmla="*/ 1418713 w 2369255"/>
              <a:gd name="connsiteY241" fmla="*/ 2057400 h 2540061"/>
              <a:gd name="connsiteX242" fmla="*/ 1376803 w 2369255"/>
              <a:gd name="connsiteY242" fmla="*/ 2085975 h 2540061"/>
              <a:gd name="connsiteX243" fmla="*/ 1390138 w 2369255"/>
              <a:gd name="connsiteY243" fmla="*/ 2116455 h 2540061"/>
              <a:gd name="connsiteX244" fmla="*/ 1319653 w 2369255"/>
              <a:gd name="connsiteY244" fmla="*/ 2125980 h 2540061"/>
              <a:gd name="connsiteX245" fmla="*/ 1300603 w 2369255"/>
              <a:gd name="connsiteY245" fmla="*/ 2162175 h 2540061"/>
              <a:gd name="connsiteX246" fmla="*/ 1273933 w 2369255"/>
              <a:gd name="connsiteY246" fmla="*/ 2183130 h 2540061"/>
              <a:gd name="connsiteX247" fmla="*/ 1239643 w 2369255"/>
              <a:gd name="connsiteY247" fmla="*/ 2160270 h 2540061"/>
              <a:gd name="connsiteX248" fmla="*/ 1225489 w 2369255"/>
              <a:gd name="connsiteY248" fmla="*/ 2176446 h 2540061"/>
              <a:gd name="connsiteX249" fmla="*/ 1224403 w 2369255"/>
              <a:gd name="connsiteY249" fmla="*/ 2175510 h 2540061"/>
              <a:gd name="connsiteX250" fmla="*/ 1096768 w 2369255"/>
              <a:gd name="connsiteY250" fmla="*/ 2061210 h 2540061"/>
              <a:gd name="connsiteX251" fmla="*/ 1049736 w 2369255"/>
              <a:gd name="connsiteY251" fmla="*/ 2123579 h 2540061"/>
              <a:gd name="connsiteX252" fmla="*/ 969133 w 2369255"/>
              <a:gd name="connsiteY252" fmla="*/ 2120266 h 2540061"/>
              <a:gd name="connsiteX253" fmla="*/ 965323 w 2369255"/>
              <a:gd name="connsiteY253" fmla="*/ 2148841 h 2540061"/>
              <a:gd name="connsiteX254" fmla="*/ 807208 w 2369255"/>
              <a:gd name="connsiteY254" fmla="*/ 2148841 h 2540061"/>
              <a:gd name="connsiteX255" fmla="*/ 803398 w 2369255"/>
              <a:gd name="connsiteY255" fmla="*/ 2044066 h 2540061"/>
              <a:gd name="connsiteX256" fmla="*/ 801578 w 2369255"/>
              <a:gd name="connsiteY256" fmla="*/ 2043811 h 2540061"/>
              <a:gd name="connsiteX257" fmla="*/ 818638 w 2369255"/>
              <a:gd name="connsiteY257" fmla="*/ 1992630 h 2540061"/>
              <a:gd name="connsiteX258" fmla="*/ 776728 w 2369255"/>
              <a:gd name="connsiteY258" fmla="*/ 1958340 h 2540061"/>
              <a:gd name="connsiteX259" fmla="*/ 780538 w 2369255"/>
              <a:gd name="connsiteY259" fmla="*/ 1918335 h 2540061"/>
              <a:gd name="connsiteX260" fmla="*/ 791968 w 2369255"/>
              <a:gd name="connsiteY260" fmla="*/ 1855470 h 2540061"/>
              <a:gd name="connsiteX261" fmla="*/ 761488 w 2369255"/>
              <a:gd name="connsiteY261" fmla="*/ 1821180 h 2540061"/>
              <a:gd name="connsiteX262" fmla="*/ 708148 w 2369255"/>
              <a:gd name="connsiteY262" fmla="*/ 1809750 h 2540061"/>
              <a:gd name="connsiteX263" fmla="*/ 637663 w 2369255"/>
              <a:gd name="connsiteY263" fmla="*/ 1750695 h 2540061"/>
              <a:gd name="connsiteX264" fmla="*/ 637663 w 2369255"/>
              <a:gd name="connsiteY264" fmla="*/ 1724025 h 2540061"/>
              <a:gd name="connsiteX265" fmla="*/ 609088 w 2369255"/>
              <a:gd name="connsiteY265" fmla="*/ 1727835 h 2540061"/>
              <a:gd name="connsiteX266" fmla="*/ 504313 w 2369255"/>
              <a:gd name="connsiteY266" fmla="*/ 1657350 h 2540061"/>
              <a:gd name="connsiteX267" fmla="*/ 463237 w 2369255"/>
              <a:gd name="connsiteY267" fmla="*/ 1614631 h 2540061"/>
              <a:gd name="connsiteX268" fmla="*/ 464308 w 2369255"/>
              <a:gd name="connsiteY268" fmla="*/ 1562100 h 2540061"/>
              <a:gd name="connsiteX269" fmla="*/ 420493 w 2369255"/>
              <a:gd name="connsiteY269" fmla="*/ 1541145 h 2540061"/>
              <a:gd name="connsiteX270" fmla="*/ 435733 w 2369255"/>
              <a:gd name="connsiteY270" fmla="*/ 1489710 h 2540061"/>
              <a:gd name="connsiteX271" fmla="*/ 391918 w 2369255"/>
              <a:gd name="connsiteY271" fmla="*/ 1510665 h 2540061"/>
              <a:gd name="connsiteX272" fmla="*/ 359533 w 2369255"/>
              <a:gd name="connsiteY272" fmla="*/ 1510665 h 2540061"/>
              <a:gd name="connsiteX273" fmla="*/ 353818 w 2369255"/>
              <a:gd name="connsiteY273" fmla="*/ 1529715 h 2540061"/>
              <a:gd name="connsiteX274" fmla="*/ 184273 w 2369255"/>
              <a:gd name="connsiteY274" fmla="*/ 1529715 h 2540061"/>
              <a:gd name="connsiteX275" fmla="*/ 163926 w 2369255"/>
              <a:gd name="connsiteY275" fmla="*/ 1592454 h 2540061"/>
              <a:gd name="connsiteX276" fmla="*/ 163885 w 2369255"/>
              <a:gd name="connsiteY276" fmla="*/ 1592378 h 2540061"/>
              <a:gd name="connsiteX277" fmla="*/ 184395 w 2369255"/>
              <a:gd name="connsiteY277" fmla="*/ 1529137 h 2540061"/>
              <a:gd name="connsiteX278" fmla="*/ 203274 w 2369255"/>
              <a:gd name="connsiteY278" fmla="*/ 1529137 h 2540061"/>
              <a:gd name="connsiteX279" fmla="*/ 197608 w 2369255"/>
              <a:gd name="connsiteY279" fmla="*/ 1463040 h 2540061"/>
              <a:gd name="connsiteX280" fmla="*/ 148078 w 2369255"/>
              <a:gd name="connsiteY280" fmla="*/ 1485900 h 2540061"/>
              <a:gd name="connsiteX281" fmla="*/ 127123 w 2369255"/>
              <a:gd name="connsiteY281" fmla="*/ 1409700 h 2540061"/>
              <a:gd name="connsiteX282" fmla="*/ 117598 w 2369255"/>
              <a:gd name="connsiteY282" fmla="*/ 1408698 h 2540061"/>
              <a:gd name="connsiteX283" fmla="*/ 117598 w 2369255"/>
              <a:gd name="connsiteY283" fmla="*/ 1371600 h 2540061"/>
              <a:gd name="connsiteX284" fmla="*/ 148078 w 2369255"/>
              <a:gd name="connsiteY284" fmla="*/ 1333500 h 2540061"/>
              <a:gd name="connsiteX285" fmla="*/ 212848 w 2369255"/>
              <a:gd name="connsiteY285" fmla="*/ 1322070 h 2540061"/>
              <a:gd name="connsiteX286" fmla="*/ 229993 w 2369255"/>
              <a:gd name="connsiteY286" fmla="*/ 1257300 h 2540061"/>
              <a:gd name="connsiteX287" fmla="*/ 218563 w 2369255"/>
              <a:gd name="connsiteY287" fmla="*/ 1162050 h 2540061"/>
              <a:gd name="connsiteX288" fmla="*/ 219377 w 2369255"/>
              <a:gd name="connsiteY288" fmla="*/ 1154181 h 2540061"/>
              <a:gd name="connsiteX289" fmla="*/ 308099 w 2369255"/>
              <a:gd name="connsiteY289" fmla="*/ 1129665 h 2540061"/>
              <a:gd name="connsiteX290" fmla="*/ 325244 w 2369255"/>
              <a:gd name="connsiteY290" fmla="*/ 1042035 h 2540061"/>
              <a:gd name="connsiteX291" fmla="*/ 304289 w 2369255"/>
              <a:gd name="connsiteY291" fmla="*/ 1005840 h 2540061"/>
              <a:gd name="connsiteX292" fmla="*/ 174749 w 2369255"/>
              <a:gd name="connsiteY292" fmla="*/ 988695 h 2540061"/>
              <a:gd name="connsiteX293" fmla="*/ 243329 w 2369255"/>
              <a:gd name="connsiteY293" fmla="*/ 862965 h 2540061"/>
              <a:gd name="connsiteX294" fmla="*/ 247139 w 2369255"/>
              <a:gd name="connsiteY294" fmla="*/ 750570 h 2540061"/>
              <a:gd name="connsiteX295" fmla="*/ 169034 w 2369255"/>
              <a:gd name="connsiteY295" fmla="*/ 704850 h 2540061"/>
              <a:gd name="connsiteX296" fmla="*/ 98549 w 2369255"/>
              <a:gd name="connsiteY296" fmla="*/ 661035 h 2540061"/>
              <a:gd name="connsiteX297" fmla="*/ 42112 w 2369255"/>
              <a:gd name="connsiteY297" fmla="*/ 662916 h 2540061"/>
              <a:gd name="connsiteX298" fmla="*/ 41731 w 2369255"/>
              <a:gd name="connsiteY298" fmla="*/ 661177 h 2540061"/>
              <a:gd name="connsiteX299" fmla="*/ 98881 w 2369255"/>
              <a:gd name="connsiteY299" fmla="*/ 659272 h 2540061"/>
              <a:gd name="connsiteX300" fmla="*/ 169366 w 2369255"/>
              <a:gd name="connsiteY300" fmla="*/ 703087 h 2540061"/>
              <a:gd name="connsiteX301" fmla="*/ 222373 w 2369255"/>
              <a:gd name="connsiteY301" fmla="*/ 734116 h 2540061"/>
              <a:gd name="connsiteX302" fmla="*/ 222373 w 2369255"/>
              <a:gd name="connsiteY302" fmla="*/ 586741 h 2540061"/>
              <a:gd name="connsiteX303" fmla="*/ 243328 w 2369255"/>
              <a:gd name="connsiteY303" fmla="*/ 508636 h 2540061"/>
              <a:gd name="connsiteX304" fmla="*/ 212848 w 2369255"/>
              <a:gd name="connsiteY304" fmla="*/ 466726 h 2540061"/>
              <a:gd name="connsiteX305" fmla="*/ 287143 w 2369255"/>
              <a:gd name="connsiteY305" fmla="*/ 468631 h 2540061"/>
              <a:gd name="connsiteX306" fmla="*/ 282547 w 2369255"/>
              <a:gd name="connsiteY306" fmla="*/ 465116 h 2540061"/>
              <a:gd name="connsiteX307" fmla="*/ 287143 w 2369255"/>
              <a:gd name="connsiteY307" fmla="*/ 466725 h 2540061"/>
              <a:gd name="connsiteX308" fmla="*/ 317623 w 2369255"/>
              <a:gd name="connsiteY308" fmla="*/ 401955 h 2540061"/>
              <a:gd name="connsiteX309" fmla="*/ 401443 w 2369255"/>
              <a:gd name="connsiteY309" fmla="*/ 403860 h 2540061"/>
              <a:gd name="connsiteX310" fmla="*/ 447163 w 2369255"/>
              <a:gd name="connsiteY310" fmla="*/ 381000 h 2540061"/>
              <a:gd name="connsiteX311" fmla="*/ 462403 w 2369255"/>
              <a:gd name="connsiteY311" fmla="*/ 354330 h 2540061"/>
              <a:gd name="connsiteX312" fmla="*/ 466213 w 2369255"/>
              <a:gd name="connsiteY312" fmla="*/ 285750 h 2540061"/>
              <a:gd name="connsiteX313" fmla="*/ 443353 w 2369255"/>
              <a:gd name="connsiteY313" fmla="*/ 217170 h 2540061"/>
              <a:gd name="connsiteX314" fmla="*/ 390013 w 2369255"/>
              <a:gd name="connsiteY314" fmla="*/ 156210 h 2540061"/>
              <a:gd name="connsiteX315" fmla="*/ 412873 w 2369255"/>
              <a:gd name="connsiteY315" fmla="*/ 144780 h 2540061"/>
              <a:gd name="connsiteX316" fmla="*/ 376678 w 2369255"/>
              <a:gd name="connsiteY316" fmla="*/ 41910 h 2540061"/>
              <a:gd name="connsiteX317" fmla="*/ 369247 w 2369255"/>
              <a:gd name="connsiteY317" fmla="*/ 32709 h 2540061"/>
              <a:gd name="connsiteX318" fmla="*/ 369448 w 2369255"/>
              <a:gd name="connsiteY318" fmla="*/ 32455 h 2540061"/>
              <a:gd name="connsiteX319" fmla="*/ 377157 w 2369255"/>
              <a:gd name="connsiteY319" fmla="*/ 41999 h 2540061"/>
              <a:gd name="connsiteX320" fmla="*/ 411094 w 2369255"/>
              <a:gd name="connsiteY320" fmla="*/ 138451 h 2540061"/>
              <a:gd name="connsiteX321" fmla="*/ 412873 w 2369255"/>
              <a:gd name="connsiteY321" fmla="*/ 139065 h 2540061"/>
              <a:gd name="connsiteX322" fmla="*/ 454783 w 2369255"/>
              <a:gd name="connsiteY322" fmla="*/ 93345 h 2540061"/>
              <a:gd name="connsiteX323" fmla="*/ 521458 w 2369255"/>
              <a:gd name="connsiteY323" fmla="*/ 104775 h 2540061"/>
              <a:gd name="connsiteX324" fmla="*/ 498598 w 2369255"/>
              <a:gd name="connsiteY324" fmla="*/ 68580 h 2540061"/>
              <a:gd name="connsiteX325" fmla="*/ 550033 w 2369255"/>
              <a:gd name="connsiteY325" fmla="*/ 32385 h 2540061"/>
              <a:gd name="connsiteX326" fmla="*/ 654808 w 2369255"/>
              <a:gd name="connsiteY326" fmla="*/ 19050 h 2540061"/>
              <a:gd name="connsiteX327" fmla="*/ 1392043 w 2369255"/>
              <a:gd name="connsiteY327" fmla="*/ 0 h 2540061"/>
              <a:gd name="connsiteX328" fmla="*/ 1426577 w 2369255"/>
              <a:gd name="connsiteY328" fmla="*/ 6572 h 2540061"/>
              <a:gd name="connsiteX329" fmla="*/ 1416808 w 2369255"/>
              <a:gd name="connsiteY329" fmla="*/ 13335 h 2540061"/>
              <a:gd name="connsiteX330" fmla="*/ 1395853 w 2369255"/>
              <a:gd name="connsiteY330" fmla="*/ 1905 h 2540061"/>
              <a:gd name="connsiteX331" fmla="*/ 1394027 w 2369255"/>
              <a:gd name="connsiteY331" fmla="*/ 5036 h 2540061"/>
              <a:gd name="connsiteX332" fmla="*/ 1392043 w 2369255"/>
              <a:gd name="connsiteY332" fmla="*/ 0 h 2540061"/>
              <a:gd name="connsiteX0" fmla="*/ 1420618 w 2369255"/>
              <a:gd name="connsiteY0" fmla="*/ 2522220 h 2538156"/>
              <a:gd name="connsiteX1" fmla="*/ 1431376 w 2369255"/>
              <a:gd name="connsiteY1" fmla="*/ 2535283 h 2538156"/>
              <a:gd name="connsiteX2" fmla="*/ 1430642 w 2369255"/>
              <a:gd name="connsiteY2" fmla="*/ 2535399 h 2538156"/>
              <a:gd name="connsiteX3" fmla="*/ 1421870 w 2369255"/>
              <a:gd name="connsiteY3" fmla="*/ 2524747 h 2538156"/>
              <a:gd name="connsiteX4" fmla="*/ 1420608 w 2369255"/>
              <a:gd name="connsiteY4" fmla="*/ 2527451 h 2538156"/>
              <a:gd name="connsiteX5" fmla="*/ 1427555 w 2369255"/>
              <a:gd name="connsiteY5" fmla="*/ 2535886 h 2538156"/>
              <a:gd name="connsiteX6" fmla="*/ 1413182 w 2369255"/>
              <a:gd name="connsiteY6" fmla="*/ 2538156 h 2538156"/>
              <a:gd name="connsiteX7" fmla="*/ 1420618 w 2369255"/>
              <a:gd name="connsiteY7" fmla="*/ 2522220 h 2538156"/>
              <a:gd name="connsiteX8" fmla="*/ 1332988 w 2369255"/>
              <a:gd name="connsiteY8" fmla="*/ 2406015 h 2538156"/>
              <a:gd name="connsiteX9" fmla="*/ 1361563 w 2369255"/>
              <a:gd name="connsiteY9" fmla="*/ 2449830 h 2538156"/>
              <a:gd name="connsiteX10" fmla="*/ 1361254 w 2369255"/>
              <a:gd name="connsiteY10" fmla="*/ 2449963 h 2538156"/>
              <a:gd name="connsiteX11" fmla="*/ 1334240 w 2369255"/>
              <a:gd name="connsiteY11" fmla="*/ 2408542 h 2538156"/>
              <a:gd name="connsiteX12" fmla="*/ 1269470 w 2369255"/>
              <a:gd name="connsiteY12" fmla="*/ 2450452 h 2538156"/>
              <a:gd name="connsiteX13" fmla="*/ 1231370 w 2369255"/>
              <a:gd name="connsiteY13" fmla="*/ 2418067 h 2538156"/>
              <a:gd name="connsiteX14" fmla="*/ 1232221 w 2369255"/>
              <a:gd name="connsiteY14" fmla="*/ 2417328 h 2538156"/>
              <a:gd name="connsiteX15" fmla="*/ 1268218 w 2369255"/>
              <a:gd name="connsiteY15" fmla="*/ 2447925 h 2538156"/>
              <a:gd name="connsiteX16" fmla="*/ 1332988 w 2369255"/>
              <a:gd name="connsiteY16" fmla="*/ 2406015 h 2538156"/>
              <a:gd name="connsiteX17" fmla="*/ 830192 w 2369255"/>
              <a:gd name="connsiteY17" fmla="*/ 2378784 h 2538156"/>
              <a:gd name="connsiteX18" fmla="*/ 903334 w 2369255"/>
              <a:gd name="connsiteY18" fmla="*/ 2382441 h 2538156"/>
              <a:gd name="connsiteX19" fmla="*/ 945389 w 2369255"/>
              <a:gd name="connsiteY19" fmla="*/ 2397069 h 2538156"/>
              <a:gd name="connsiteX20" fmla="*/ 946273 w 2369255"/>
              <a:gd name="connsiteY20" fmla="*/ 2398395 h 2538156"/>
              <a:gd name="connsiteX21" fmla="*/ 902458 w 2369255"/>
              <a:gd name="connsiteY21" fmla="*/ 2383155 h 2538156"/>
              <a:gd name="connsiteX22" fmla="*/ 831069 w 2369255"/>
              <a:gd name="connsiteY22" fmla="*/ 2379586 h 2538156"/>
              <a:gd name="connsiteX23" fmla="*/ 830192 w 2369255"/>
              <a:gd name="connsiteY23" fmla="*/ 2378784 h 2538156"/>
              <a:gd name="connsiteX24" fmla="*/ 1220238 w 2369255"/>
              <a:gd name="connsiteY24" fmla="*/ 2355222 h 2538156"/>
              <a:gd name="connsiteX25" fmla="*/ 1273933 w 2369255"/>
              <a:gd name="connsiteY25" fmla="*/ 2377440 h 2538156"/>
              <a:gd name="connsiteX26" fmla="*/ 1272368 w 2369255"/>
              <a:gd name="connsiteY26" fmla="*/ 2378801 h 2538156"/>
              <a:gd name="connsiteX27" fmla="*/ 1219940 w 2369255"/>
              <a:gd name="connsiteY27" fmla="*/ 2357107 h 2538156"/>
              <a:gd name="connsiteX28" fmla="*/ 1220238 w 2369255"/>
              <a:gd name="connsiteY28" fmla="*/ 2355222 h 2538156"/>
              <a:gd name="connsiteX29" fmla="*/ 955730 w 2369255"/>
              <a:gd name="connsiteY29" fmla="*/ 2319856 h 2538156"/>
              <a:gd name="connsiteX30" fmla="*/ 955798 w 2369255"/>
              <a:gd name="connsiteY30" fmla="*/ 2320290 h 2538156"/>
              <a:gd name="connsiteX31" fmla="*/ 905492 w 2369255"/>
              <a:gd name="connsiteY31" fmla="*/ 2335196 h 2538156"/>
              <a:gd name="connsiteX32" fmla="*/ 905239 w 2369255"/>
              <a:gd name="connsiteY32" fmla="*/ 2334816 h 2538156"/>
              <a:gd name="connsiteX33" fmla="*/ 955730 w 2369255"/>
              <a:gd name="connsiteY33" fmla="*/ 2319856 h 2538156"/>
              <a:gd name="connsiteX34" fmla="*/ 1256016 w 2369255"/>
              <a:gd name="connsiteY34" fmla="*/ 2286500 h 2538156"/>
              <a:gd name="connsiteX35" fmla="*/ 1319653 w 2369255"/>
              <a:gd name="connsiteY35" fmla="*/ 2314575 h 2538156"/>
              <a:gd name="connsiteX36" fmla="*/ 1315549 w 2369255"/>
              <a:gd name="connsiteY36" fmla="*/ 2314739 h 2538156"/>
              <a:gd name="connsiteX37" fmla="*/ 1256135 w 2369255"/>
              <a:gd name="connsiteY37" fmla="*/ 2288527 h 2538156"/>
              <a:gd name="connsiteX38" fmla="*/ 1256016 w 2369255"/>
              <a:gd name="connsiteY38" fmla="*/ 2286500 h 2538156"/>
              <a:gd name="connsiteX39" fmla="*/ 1201549 w 2369255"/>
              <a:gd name="connsiteY39" fmla="*/ 2205859 h 2538156"/>
              <a:gd name="connsiteX40" fmla="*/ 1252978 w 2369255"/>
              <a:gd name="connsiteY40" fmla="*/ 2253615 h 2538156"/>
              <a:gd name="connsiteX41" fmla="*/ 1253063 w 2369255"/>
              <a:gd name="connsiteY41" fmla="*/ 2255059 h 2538156"/>
              <a:gd name="connsiteX42" fmla="*/ 1200890 w 2369255"/>
              <a:gd name="connsiteY42" fmla="*/ 2206612 h 2538156"/>
              <a:gd name="connsiteX43" fmla="*/ 1201549 w 2369255"/>
              <a:gd name="connsiteY43" fmla="*/ 2205859 h 2538156"/>
              <a:gd name="connsiteX44" fmla="*/ 1009571 w 2369255"/>
              <a:gd name="connsiteY44" fmla="*/ 2174936 h 2538156"/>
              <a:gd name="connsiteX45" fmla="*/ 1009138 w 2369255"/>
              <a:gd name="connsiteY45" fmla="*/ 2175510 h 2538156"/>
              <a:gd name="connsiteX46" fmla="*/ 937689 w 2369255"/>
              <a:gd name="connsiteY46" fmla="*/ 2198073 h 2538156"/>
              <a:gd name="connsiteX47" fmla="*/ 937624 w 2369255"/>
              <a:gd name="connsiteY47" fmla="*/ 2197656 h 2538156"/>
              <a:gd name="connsiteX48" fmla="*/ 1009571 w 2369255"/>
              <a:gd name="connsiteY48" fmla="*/ 2174936 h 2538156"/>
              <a:gd name="connsiteX49" fmla="*/ 2223551 w 2369255"/>
              <a:gd name="connsiteY49" fmla="*/ 1770624 h 2538156"/>
              <a:gd name="connsiteX50" fmla="*/ 2258818 w 2369255"/>
              <a:gd name="connsiteY50" fmla="*/ 1804035 h 2538156"/>
              <a:gd name="connsiteX51" fmla="*/ 2273471 w 2369255"/>
              <a:gd name="connsiteY51" fmla="*/ 1799605 h 2538156"/>
              <a:gd name="connsiteX52" fmla="*/ 1991227 w 2369255"/>
              <a:gd name="connsiteY52" fmla="*/ 2446885 h 2538156"/>
              <a:gd name="connsiteX53" fmla="*/ 1907182 w 2369255"/>
              <a:gd name="connsiteY53" fmla="*/ 2460156 h 2538156"/>
              <a:gd name="connsiteX54" fmla="*/ 1905344 w 2369255"/>
              <a:gd name="connsiteY54" fmla="*/ 2456720 h 2538156"/>
              <a:gd name="connsiteX55" fmla="*/ 1916774 w 2369255"/>
              <a:gd name="connsiteY55" fmla="*/ 2363375 h 2538156"/>
              <a:gd name="connsiteX56" fmla="*/ 1954874 w 2369255"/>
              <a:gd name="connsiteY56" fmla="*/ 2292890 h 2538156"/>
              <a:gd name="connsiteX57" fmla="*/ 1953024 w 2369255"/>
              <a:gd name="connsiteY57" fmla="*/ 2228121 h 2538156"/>
              <a:gd name="connsiteX58" fmla="*/ 1945349 w 2369255"/>
              <a:gd name="connsiteY58" fmla="*/ 2228121 h 2538156"/>
              <a:gd name="connsiteX59" fmla="*/ 1925458 w 2369255"/>
              <a:gd name="connsiteY59" fmla="*/ 2157600 h 2538156"/>
              <a:gd name="connsiteX60" fmla="*/ 1924394 w 2369255"/>
              <a:gd name="connsiteY60" fmla="*/ 2157635 h 2538156"/>
              <a:gd name="connsiteX61" fmla="*/ 1911059 w 2369255"/>
              <a:gd name="connsiteY61" fmla="*/ 2121440 h 2538156"/>
              <a:gd name="connsiteX62" fmla="*/ 1680554 w 2369255"/>
              <a:gd name="connsiteY62" fmla="*/ 1793780 h 2538156"/>
              <a:gd name="connsiteX63" fmla="*/ 1683289 w 2369255"/>
              <a:gd name="connsiteY63" fmla="*/ 1793097 h 2538156"/>
              <a:gd name="connsiteX64" fmla="*/ 1912108 w 2369255"/>
              <a:gd name="connsiteY64" fmla="*/ 2118360 h 2538156"/>
              <a:gd name="connsiteX65" fmla="*/ 1925443 w 2369255"/>
              <a:gd name="connsiteY65" fmla="*/ 2154555 h 2538156"/>
              <a:gd name="connsiteX66" fmla="*/ 1982593 w 2369255"/>
              <a:gd name="connsiteY66" fmla="*/ 2152650 h 2538156"/>
              <a:gd name="connsiteX67" fmla="*/ 2024503 w 2369255"/>
              <a:gd name="connsiteY67" fmla="*/ 2110740 h 2538156"/>
              <a:gd name="connsiteX68" fmla="*/ 1971163 w 2369255"/>
              <a:gd name="connsiteY68" fmla="*/ 2036445 h 2538156"/>
              <a:gd name="connsiteX69" fmla="*/ 2022598 w 2369255"/>
              <a:gd name="connsiteY69" fmla="*/ 2030730 h 2538156"/>
              <a:gd name="connsiteX70" fmla="*/ 2007358 w 2369255"/>
              <a:gd name="connsiteY70" fmla="*/ 1960245 h 2538156"/>
              <a:gd name="connsiteX71" fmla="*/ 2035933 w 2369255"/>
              <a:gd name="connsiteY71" fmla="*/ 1973580 h 2538156"/>
              <a:gd name="connsiteX72" fmla="*/ 2049268 w 2369255"/>
              <a:gd name="connsiteY72" fmla="*/ 1941195 h 2538156"/>
              <a:gd name="connsiteX73" fmla="*/ 2075938 w 2369255"/>
              <a:gd name="connsiteY73" fmla="*/ 1941195 h 2538156"/>
              <a:gd name="connsiteX74" fmla="*/ 2138803 w 2369255"/>
              <a:gd name="connsiteY74" fmla="*/ 1878330 h 2538156"/>
              <a:gd name="connsiteX75" fmla="*/ 2174998 w 2369255"/>
              <a:gd name="connsiteY75" fmla="*/ 1878330 h 2538156"/>
              <a:gd name="connsiteX76" fmla="*/ 2152138 w 2369255"/>
              <a:gd name="connsiteY76" fmla="*/ 1838325 h 2538156"/>
              <a:gd name="connsiteX77" fmla="*/ 2224528 w 2369255"/>
              <a:gd name="connsiteY77" fmla="*/ 1773555 h 2538156"/>
              <a:gd name="connsiteX78" fmla="*/ 2223551 w 2369255"/>
              <a:gd name="connsiteY78" fmla="*/ 1770624 h 2538156"/>
              <a:gd name="connsiteX79" fmla="*/ 282695 w 2369255"/>
              <a:gd name="connsiteY79" fmla="*/ 1729412 h 2538156"/>
              <a:gd name="connsiteX80" fmla="*/ 282998 w 2369255"/>
              <a:gd name="connsiteY80" fmla="*/ 1730346 h 2538156"/>
              <a:gd name="connsiteX81" fmla="*/ 260507 w 2369255"/>
              <a:gd name="connsiteY81" fmla="*/ 1771045 h 2538156"/>
              <a:gd name="connsiteX82" fmla="*/ 260104 w 2369255"/>
              <a:gd name="connsiteY82" fmla="*/ 1770292 h 2538156"/>
              <a:gd name="connsiteX83" fmla="*/ 282695 w 2369255"/>
              <a:gd name="connsiteY83" fmla="*/ 1729412 h 2538156"/>
              <a:gd name="connsiteX84" fmla="*/ 456050 w 2369255"/>
              <a:gd name="connsiteY84" fmla="*/ 1605587 h 2538156"/>
              <a:gd name="connsiteX85" fmla="*/ 456559 w 2369255"/>
              <a:gd name="connsiteY85" fmla="*/ 1606116 h 2538156"/>
              <a:gd name="connsiteX86" fmla="*/ 367153 w 2369255"/>
              <a:gd name="connsiteY86" fmla="*/ 1744980 h 2538156"/>
              <a:gd name="connsiteX87" fmla="*/ 338578 w 2369255"/>
              <a:gd name="connsiteY87" fmla="*/ 1741170 h 2538156"/>
              <a:gd name="connsiteX88" fmla="*/ 332863 w 2369255"/>
              <a:gd name="connsiteY88" fmla="*/ 1794510 h 2538156"/>
              <a:gd name="connsiteX89" fmla="*/ 306193 w 2369255"/>
              <a:gd name="connsiteY89" fmla="*/ 1800225 h 2538156"/>
              <a:gd name="connsiteX90" fmla="*/ 306052 w 2369255"/>
              <a:gd name="connsiteY90" fmla="*/ 1799791 h 2538156"/>
              <a:gd name="connsiteX91" fmla="*/ 332225 w 2369255"/>
              <a:gd name="connsiteY91" fmla="*/ 1794182 h 2538156"/>
              <a:gd name="connsiteX92" fmla="*/ 337940 w 2369255"/>
              <a:gd name="connsiteY92" fmla="*/ 1740842 h 2538156"/>
              <a:gd name="connsiteX93" fmla="*/ 366515 w 2369255"/>
              <a:gd name="connsiteY93" fmla="*/ 1744652 h 2538156"/>
              <a:gd name="connsiteX94" fmla="*/ 456050 w 2369255"/>
              <a:gd name="connsiteY94" fmla="*/ 1605587 h 2538156"/>
              <a:gd name="connsiteX95" fmla="*/ 130096 w 2369255"/>
              <a:gd name="connsiteY95" fmla="*/ 1095429 h 2538156"/>
              <a:gd name="connsiteX96" fmla="*/ 130563 w 2369255"/>
              <a:gd name="connsiteY96" fmla="*/ 1095602 h 2538156"/>
              <a:gd name="connsiteX97" fmla="*/ 123313 w 2369255"/>
              <a:gd name="connsiteY97" fmla="*/ 1137285 h 2538156"/>
              <a:gd name="connsiteX98" fmla="*/ 122877 w 2369255"/>
              <a:gd name="connsiteY98" fmla="*/ 1136942 h 2538156"/>
              <a:gd name="connsiteX99" fmla="*/ 130096 w 2369255"/>
              <a:gd name="connsiteY99" fmla="*/ 1095429 h 2538156"/>
              <a:gd name="connsiteX100" fmla="*/ 54408 w 2369255"/>
              <a:gd name="connsiteY100" fmla="*/ 720503 h 2538156"/>
              <a:gd name="connsiteX101" fmla="*/ 54734 w 2369255"/>
              <a:gd name="connsiteY101" fmla="*/ 721995 h 2538156"/>
              <a:gd name="connsiteX102" fmla="*/ 22349 w 2369255"/>
              <a:gd name="connsiteY102" fmla="*/ 735330 h 2538156"/>
              <a:gd name="connsiteX103" fmla="*/ 0 w 2369255"/>
              <a:gd name="connsiteY103" fmla="*/ 734653 h 2538156"/>
              <a:gd name="connsiteX104" fmla="*/ 71 w 2369255"/>
              <a:gd name="connsiteY104" fmla="*/ 732882 h 2538156"/>
              <a:gd name="connsiteX105" fmla="*/ 22681 w 2369255"/>
              <a:gd name="connsiteY105" fmla="*/ 733567 h 2538156"/>
              <a:gd name="connsiteX106" fmla="*/ 54408 w 2369255"/>
              <a:gd name="connsiteY106" fmla="*/ 720503 h 2538156"/>
              <a:gd name="connsiteX107" fmla="*/ 1502984 w 2369255"/>
              <a:gd name="connsiteY107" fmla="*/ 482898 h 2538156"/>
              <a:gd name="connsiteX108" fmla="*/ 1506343 w 2369255"/>
              <a:gd name="connsiteY108" fmla="*/ 483870 h 2538156"/>
              <a:gd name="connsiteX109" fmla="*/ 1520897 w 2369255"/>
              <a:gd name="connsiteY109" fmla="*/ 595749 h 2538156"/>
              <a:gd name="connsiteX110" fmla="*/ 1502984 w 2369255"/>
              <a:gd name="connsiteY110" fmla="*/ 482898 h 2538156"/>
              <a:gd name="connsiteX111" fmla="*/ 1437012 w 2369255"/>
              <a:gd name="connsiteY111" fmla="*/ 463801 h 2538156"/>
              <a:gd name="connsiteX112" fmla="*/ 1439005 w 2369255"/>
              <a:gd name="connsiteY112" fmla="*/ 464378 h 2538156"/>
              <a:gd name="connsiteX113" fmla="*/ 1245358 w 2369255"/>
              <a:gd name="connsiteY113" fmla="*/ 527685 h 2538156"/>
              <a:gd name="connsiteX114" fmla="*/ 1437012 w 2369255"/>
              <a:gd name="connsiteY114" fmla="*/ 463801 h 2538156"/>
              <a:gd name="connsiteX115" fmla="*/ 1456541 w 2369255"/>
              <a:gd name="connsiteY115" fmla="*/ 417739 h 2538156"/>
              <a:gd name="connsiteX116" fmla="*/ 1447288 w 2369255"/>
              <a:gd name="connsiteY116" fmla="*/ 421005 h 2538156"/>
              <a:gd name="connsiteX117" fmla="*/ 1441954 w 2369255"/>
              <a:gd name="connsiteY117" fmla="*/ 437769 h 2538156"/>
              <a:gd name="connsiteX118" fmla="*/ 1443478 w 2369255"/>
              <a:gd name="connsiteY118" fmla="*/ 421005 h 2538156"/>
              <a:gd name="connsiteX119" fmla="*/ 1456541 w 2369255"/>
              <a:gd name="connsiteY119" fmla="*/ 417739 h 2538156"/>
              <a:gd name="connsiteX120" fmla="*/ 1596716 w 2369255"/>
              <a:gd name="connsiteY120" fmla="*/ 410490 h 2538156"/>
              <a:gd name="connsiteX121" fmla="*/ 1593973 w 2369255"/>
              <a:gd name="connsiteY121" fmla="*/ 413385 h 2538156"/>
              <a:gd name="connsiteX122" fmla="*/ 1587306 w 2369255"/>
              <a:gd name="connsiteY122" fmla="*/ 413385 h 2538156"/>
              <a:gd name="connsiteX123" fmla="*/ 1596716 w 2369255"/>
              <a:gd name="connsiteY123" fmla="*/ 410490 h 2538156"/>
              <a:gd name="connsiteX124" fmla="*/ 1548806 w 2369255"/>
              <a:gd name="connsiteY124" fmla="*/ 378801 h 2538156"/>
              <a:gd name="connsiteX125" fmla="*/ 1550158 w 2369255"/>
              <a:gd name="connsiteY125" fmla="*/ 379095 h 2538156"/>
              <a:gd name="connsiteX126" fmla="*/ 1544519 w 2369255"/>
              <a:gd name="connsiteY126" fmla="*/ 401650 h 2538156"/>
              <a:gd name="connsiteX127" fmla="*/ 1540633 w 2369255"/>
              <a:gd name="connsiteY127" fmla="*/ 400050 h 2538156"/>
              <a:gd name="connsiteX128" fmla="*/ 1548806 w 2369255"/>
              <a:gd name="connsiteY128" fmla="*/ 378801 h 2538156"/>
              <a:gd name="connsiteX129" fmla="*/ 1475171 w 2369255"/>
              <a:gd name="connsiteY129" fmla="*/ 371302 h 2538156"/>
              <a:gd name="connsiteX130" fmla="*/ 1473958 w 2369255"/>
              <a:gd name="connsiteY130" fmla="*/ 371475 h 2538156"/>
              <a:gd name="connsiteX131" fmla="*/ 1477202 w 2369255"/>
              <a:gd name="connsiteY131" fmla="*/ 393099 h 2538156"/>
              <a:gd name="connsiteX132" fmla="*/ 1472053 w 2369255"/>
              <a:gd name="connsiteY132" fmla="*/ 371475 h 2538156"/>
              <a:gd name="connsiteX133" fmla="*/ 1475171 w 2369255"/>
              <a:gd name="connsiteY133" fmla="*/ 371302 h 2538156"/>
              <a:gd name="connsiteX134" fmla="*/ 1596041 w 2369255"/>
              <a:gd name="connsiteY134" fmla="*/ 155433 h 2538156"/>
              <a:gd name="connsiteX135" fmla="*/ 1955817 w 2369255"/>
              <a:gd name="connsiteY135" fmla="*/ 475509 h 2538156"/>
              <a:gd name="connsiteX136" fmla="*/ 1914013 w 2369255"/>
              <a:gd name="connsiteY136" fmla="*/ 483870 h 2538156"/>
              <a:gd name="connsiteX137" fmla="*/ 1849243 w 2369255"/>
              <a:gd name="connsiteY137" fmla="*/ 476250 h 2538156"/>
              <a:gd name="connsiteX138" fmla="*/ 1824478 w 2369255"/>
              <a:gd name="connsiteY138" fmla="*/ 449580 h 2538156"/>
              <a:gd name="connsiteX139" fmla="*/ 1809238 w 2369255"/>
              <a:gd name="connsiteY139" fmla="*/ 455295 h 2538156"/>
              <a:gd name="connsiteX140" fmla="*/ 1786378 w 2369255"/>
              <a:gd name="connsiteY140" fmla="*/ 419100 h 2538156"/>
              <a:gd name="connsiteX141" fmla="*/ 1717798 w 2369255"/>
              <a:gd name="connsiteY141" fmla="*/ 426720 h 2538156"/>
              <a:gd name="connsiteX142" fmla="*/ 1721608 w 2369255"/>
              <a:gd name="connsiteY142" fmla="*/ 386715 h 2538156"/>
              <a:gd name="connsiteX143" fmla="*/ 1704463 w 2369255"/>
              <a:gd name="connsiteY143" fmla="*/ 382905 h 2538156"/>
              <a:gd name="connsiteX144" fmla="*/ 1725418 w 2369255"/>
              <a:gd name="connsiteY144" fmla="*/ 367665 h 2538156"/>
              <a:gd name="connsiteX145" fmla="*/ 1693033 w 2369255"/>
              <a:gd name="connsiteY145" fmla="*/ 329565 h 2538156"/>
              <a:gd name="connsiteX146" fmla="*/ 1653028 w 2369255"/>
              <a:gd name="connsiteY146" fmla="*/ 375285 h 2538156"/>
              <a:gd name="connsiteX147" fmla="*/ 1624964 w 2369255"/>
              <a:gd name="connsiteY147" fmla="*/ 340205 h 2538156"/>
              <a:gd name="connsiteX148" fmla="*/ 1626358 w 2369255"/>
              <a:gd name="connsiteY148" fmla="*/ 339090 h 2538156"/>
              <a:gd name="connsiteX149" fmla="*/ 1597783 w 2369255"/>
              <a:gd name="connsiteY149" fmla="*/ 299085 h 2538156"/>
              <a:gd name="connsiteX150" fmla="*/ 1590163 w 2369255"/>
              <a:gd name="connsiteY150" fmla="*/ 163830 h 2538156"/>
              <a:gd name="connsiteX151" fmla="*/ 1596041 w 2369255"/>
              <a:gd name="connsiteY151" fmla="*/ 155433 h 2538156"/>
              <a:gd name="connsiteX152" fmla="*/ 654808 w 2369255"/>
              <a:gd name="connsiteY152" fmla="*/ 17145 h 2538156"/>
              <a:gd name="connsiteX153" fmla="*/ 681478 w 2369255"/>
              <a:gd name="connsiteY153" fmla="*/ 97155 h 2538156"/>
              <a:gd name="connsiteX154" fmla="*/ 790063 w 2369255"/>
              <a:gd name="connsiteY154" fmla="*/ 68580 h 2538156"/>
              <a:gd name="connsiteX155" fmla="*/ 838950 w 2369255"/>
              <a:gd name="connsiteY155" fmla="*/ 46631 h 2538156"/>
              <a:gd name="connsiteX156" fmla="*/ 862453 w 2369255"/>
              <a:gd name="connsiteY156" fmla="*/ 76200 h 2538156"/>
              <a:gd name="connsiteX157" fmla="*/ 856738 w 2369255"/>
              <a:gd name="connsiteY157" fmla="*/ 106680 h 2538156"/>
              <a:gd name="connsiteX158" fmla="*/ 938653 w 2369255"/>
              <a:gd name="connsiteY158" fmla="*/ 110490 h 2538156"/>
              <a:gd name="connsiteX159" fmla="*/ 951988 w 2369255"/>
              <a:gd name="connsiteY159" fmla="*/ 36195 h 2538156"/>
              <a:gd name="connsiteX160" fmla="*/ 972943 w 2369255"/>
              <a:gd name="connsiteY160" fmla="*/ 64770 h 2538156"/>
              <a:gd name="connsiteX161" fmla="*/ 1064383 w 2369255"/>
              <a:gd name="connsiteY161" fmla="*/ 64770 h 2538156"/>
              <a:gd name="connsiteX162" fmla="*/ 1113913 w 2369255"/>
              <a:gd name="connsiteY162" fmla="*/ 55245 h 2538156"/>
              <a:gd name="connsiteX163" fmla="*/ 1121533 w 2369255"/>
              <a:gd name="connsiteY163" fmla="*/ 26670 h 2538156"/>
              <a:gd name="connsiteX164" fmla="*/ 1182493 w 2369255"/>
              <a:gd name="connsiteY164" fmla="*/ 17145 h 2538156"/>
              <a:gd name="connsiteX165" fmla="*/ 1214878 w 2369255"/>
              <a:gd name="connsiteY165" fmla="*/ 120015 h 2538156"/>
              <a:gd name="connsiteX166" fmla="*/ 1228213 w 2369255"/>
              <a:gd name="connsiteY166" fmla="*/ 120015 h 2538156"/>
              <a:gd name="connsiteX167" fmla="*/ 1252978 w 2369255"/>
              <a:gd name="connsiteY167" fmla="*/ 207645 h 2538156"/>
              <a:gd name="connsiteX168" fmla="*/ 1255403 w 2369255"/>
              <a:gd name="connsiteY168" fmla="*/ 212867 h 2538156"/>
              <a:gd name="connsiteX169" fmla="*/ 1310318 w 2369255"/>
              <a:gd name="connsiteY169" fmla="*/ 161612 h 2538156"/>
              <a:gd name="connsiteX170" fmla="*/ 1340628 w 2369255"/>
              <a:gd name="connsiteY170" fmla="*/ 114254 h 2538156"/>
              <a:gd name="connsiteX171" fmla="*/ 1340608 w 2369255"/>
              <a:gd name="connsiteY171" fmla="*/ 114300 h 2538156"/>
              <a:gd name="connsiteX172" fmla="*/ 1310128 w 2369255"/>
              <a:gd name="connsiteY172" fmla="*/ 161925 h 2538156"/>
              <a:gd name="connsiteX173" fmla="*/ 1252978 w 2369255"/>
              <a:gd name="connsiteY173" fmla="*/ 215265 h 2538156"/>
              <a:gd name="connsiteX174" fmla="*/ 1249168 w 2369255"/>
              <a:gd name="connsiteY174" fmla="*/ 257175 h 2538156"/>
              <a:gd name="connsiteX175" fmla="*/ 1273933 w 2369255"/>
              <a:gd name="connsiteY175" fmla="*/ 363855 h 2538156"/>
              <a:gd name="connsiteX176" fmla="*/ 1216783 w 2369255"/>
              <a:gd name="connsiteY176" fmla="*/ 381000 h 2538156"/>
              <a:gd name="connsiteX177" fmla="*/ 1245358 w 2369255"/>
              <a:gd name="connsiteY177" fmla="*/ 527685 h 2538156"/>
              <a:gd name="connsiteX178" fmla="*/ 1266313 w 2369255"/>
              <a:gd name="connsiteY178" fmla="*/ 581025 h 2538156"/>
              <a:gd name="connsiteX179" fmla="*/ 1312033 w 2369255"/>
              <a:gd name="connsiteY179" fmla="*/ 659130 h 2538156"/>
              <a:gd name="connsiteX180" fmla="*/ 1332988 w 2369255"/>
              <a:gd name="connsiteY180" fmla="*/ 662940 h 2538156"/>
              <a:gd name="connsiteX181" fmla="*/ 1361563 w 2369255"/>
              <a:gd name="connsiteY181" fmla="*/ 754380 h 2538156"/>
              <a:gd name="connsiteX182" fmla="*/ 1540633 w 2369255"/>
              <a:gd name="connsiteY182" fmla="*/ 720090 h 2538156"/>
              <a:gd name="connsiteX183" fmla="*/ 1540207 w 2369255"/>
              <a:gd name="connsiteY183" fmla="*/ 717404 h 2538156"/>
              <a:gd name="connsiteX184" fmla="*/ 1586353 w 2369255"/>
              <a:gd name="connsiteY184" fmla="*/ 706755 h 2538156"/>
              <a:gd name="connsiteX185" fmla="*/ 1609213 w 2369255"/>
              <a:gd name="connsiteY185" fmla="*/ 676275 h 2538156"/>
              <a:gd name="connsiteX186" fmla="*/ 1637788 w 2369255"/>
              <a:gd name="connsiteY186" fmla="*/ 662940 h 2538156"/>
              <a:gd name="connsiteX187" fmla="*/ 1649218 w 2369255"/>
              <a:gd name="connsiteY187" fmla="*/ 630555 h 2538156"/>
              <a:gd name="connsiteX188" fmla="*/ 1670173 w 2369255"/>
              <a:gd name="connsiteY188" fmla="*/ 611505 h 2538156"/>
              <a:gd name="connsiteX189" fmla="*/ 1691128 w 2369255"/>
              <a:gd name="connsiteY189" fmla="*/ 626745 h 2538156"/>
              <a:gd name="connsiteX190" fmla="*/ 1685413 w 2369255"/>
              <a:gd name="connsiteY190" fmla="*/ 725805 h 2538156"/>
              <a:gd name="connsiteX191" fmla="*/ 1755898 w 2369255"/>
              <a:gd name="connsiteY191" fmla="*/ 803910 h 2538156"/>
              <a:gd name="connsiteX192" fmla="*/ 1757803 w 2369255"/>
              <a:gd name="connsiteY192" fmla="*/ 868680 h 2538156"/>
              <a:gd name="connsiteX193" fmla="*/ 1733038 w 2369255"/>
              <a:gd name="connsiteY193" fmla="*/ 889635 h 2538156"/>
              <a:gd name="connsiteX194" fmla="*/ 1795903 w 2369255"/>
              <a:gd name="connsiteY194" fmla="*/ 893445 h 2538156"/>
              <a:gd name="connsiteX195" fmla="*/ 2082230 w 2369255"/>
              <a:gd name="connsiteY195" fmla="*/ 828974 h 2538156"/>
              <a:gd name="connsiteX196" fmla="*/ 2102608 w 2369255"/>
              <a:gd name="connsiteY196" fmla="*/ 906780 h 2538156"/>
              <a:gd name="connsiteX197" fmla="*/ 2094988 w 2369255"/>
              <a:gd name="connsiteY197" fmla="*/ 960120 h 2538156"/>
              <a:gd name="connsiteX198" fmla="*/ 2030218 w 2369255"/>
              <a:gd name="connsiteY198" fmla="*/ 969645 h 2538156"/>
              <a:gd name="connsiteX199" fmla="*/ 2030218 w 2369255"/>
              <a:gd name="connsiteY199" fmla="*/ 1040130 h 2538156"/>
              <a:gd name="connsiteX200" fmla="*/ 2074033 w 2369255"/>
              <a:gd name="connsiteY200" fmla="*/ 1045845 h 2538156"/>
              <a:gd name="connsiteX201" fmla="*/ 2114038 w 2369255"/>
              <a:gd name="connsiteY201" fmla="*/ 1019175 h 2538156"/>
              <a:gd name="connsiteX202" fmla="*/ 2093083 w 2369255"/>
              <a:gd name="connsiteY202" fmla="*/ 1074420 h 2538156"/>
              <a:gd name="connsiteX203" fmla="*/ 2089273 w 2369255"/>
              <a:gd name="connsiteY203" fmla="*/ 1154430 h 2538156"/>
              <a:gd name="connsiteX204" fmla="*/ 2287393 w 2369255"/>
              <a:gd name="connsiteY204" fmla="*/ 1152525 h 2538156"/>
              <a:gd name="connsiteX205" fmla="*/ 2287393 w 2369255"/>
              <a:gd name="connsiteY205" fmla="*/ 1108710 h 2538156"/>
              <a:gd name="connsiteX206" fmla="*/ 2296363 w 2369255"/>
              <a:gd name="connsiteY206" fmla="*/ 1106094 h 2538156"/>
              <a:gd name="connsiteX207" fmla="*/ 2369255 w 2369255"/>
              <a:gd name="connsiteY207" fmla="*/ 1246198 h 2538156"/>
              <a:gd name="connsiteX208" fmla="*/ 2303675 w 2369255"/>
              <a:gd name="connsiteY208" fmla="*/ 1235268 h 2538156"/>
              <a:gd name="connsiteX209" fmla="*/ 2285869 w 2369255"/>
              <a:gd name="connsiteY209" fmla="*/ 1153359 h 2538156"/>
              <a:gd name="connsiteX210" fmla="*/ 2093706 w 2369255"/>
              <a:gd name="connsiteY210" fmla="*/ 1155207 h 2538156"/>
              <a:gd name="connsiteX211" fmla="*/ 2142613 w 2369255"/>
              <a:gd name="connsiteY211" fmla="*/ 1243965 h 2538156"/>
              <a:gd name="connsiteX212" fmla="*/ 2083558 w 2369255"/>
              <a:gd name="connsiteY212" fmla="*/ 1274445 h 2538156"/>
              <a:gd name="connsiteX213" fmla="*/ 2093083 w 2369255"/>
              <a:gd name="connsiteY213" fmla="*/ 1312545 h 2538156"/>
              <a:gd name="connsiteX214" fmla="*/ 2047363 w 2369255"/>
              <a:gd name="connsiteY214" fmla="*/ 1367790 h 2538156"/>
              <a:gd name="connsiteX215" fmla="*/ 2174998 w 2369255"/>
              <a:gd name="connsiteY215" fmla="*/ 1436370 h 2538156"/>
              <a:gd name="connsiteX216" fmla="*/ 2152138 w 2369255"/>
              <a:gd name="connsiteY216" fmla="*/ 1468755 h 2538156"/>
              <a:gd name="connsiteX217" fmla="*/ 2203573 w 2369255"/>
              <a:gd name="connsiteY217" fmla="*/ 1544955 h 2538156"/>
              <a:gd name="connsiteX218" fmla="*/ 2197858 w 2369255"/>
              <a:gd name="connsiteY218" fmla="*/ 1583055 h 2538156"/>
              <a:gd name="connsiteX219" fmla="*/ 2163568 w 2369255"/>
              <a:gd name="connsiteY219" fmla="*/ 1598295 h 2538156"/>
              <a:gd name="connsiteX220" fmla="*/ 2131183 w 2369255"/>
              <a:gd name="connsiteY220" fmla="*/ 1674495 h 2538156"/>
              <a:gd name="connsiteX221" fmla="*/ 2165473 w 2369255"/>
              <a:gd name="connsiteY221" fmla="*/ 1708785 h 2538156"/>
              <a:gd name="connsiteX222" fmla="*/ 2129278 w 2369255"/>
              <a:gd name="connsiteY222" fmla="*/ 1754505 h 2538156"/>
              <a:gd name="connsiteX223" fmla="*/ 2213098 w 2369255"/>
              <a:gd name="connsiteY223" fmla="*/ 1739265 h 2538156"/>
              <a:gd name="connsiteX224" fmla="*/ 2131183 w 2369255"/>
              <a:gd name="connsiteY224" fmla="*/ 1756410 h 2538156"/>
              <a:gd name="connsiteX225" fmla="*/ 2030218 w 2369255"/>
              <a:gd name="connsiteY225" fmla="*/ 1661160 h 2538156"/>
              <a:gd name="connsiteX226" fmla="*/ 1940683 w 2369255"/>
              <a:gd name="connsiteY226" fmla="*/ 1725930 h 2538156"/>
              <a:gd name="connsiteX227" fmla="*/ 1809238 w 2369255"/>
              <a:gd name="connsiteY227" fmla="*/ 1754505 h 2538156"/>
              <a:gd name="connsiteX228" fmla="*/ 1795903 w 2369255"/>
              <a:gd name="connsiteY228" fmla="*/ 1739265 h 2538156"/>
              <a:gd name="connsiteX229" fmla="*/ 1738753 w 2369255"/>
              <a:gd name="connsiteY229" fmla="*/ 1754505 h 2538156"/>
              <a:gd name="connsiteX230" fmla="*/ 1734943 w 2369255"/>
              <a:gd name="connsiteY230" fmla="*/ 1777365 h 2538156"/>
              <a:gd name="connsiteX231" fmla="*/ 1683030 w 2369255"/>
              <a:gd name="connsiteY231" fmla="*/ 1790343 h 2538156"/>
              <a:gd name="connsiteX232" fmla="*/ 1681603 w 2369255"/>
              <a:gd name="connsiteY232" fmla="*/ 1788795 h 2538156"/>
              <a:gd name="connsiteX233" fmla="*/ 1637788 w 2369255"/>
              <a:gd name="connsiteY233" fmla="*/ 1828800 h 2538156"/>
              <a:gd name="connsiteX234" fmla="*/ 1618738 w 2369255"/>
              <a:gd name="connsiteY234" fmla="*/ 1828800 h 2538156"/>
              <a:gd name="connsiteX235" fmla="*/ 1546348 w 2369255"/>
              <a:gd name="connsiteY235" fmla="*/ 1920240 h 2538156"/>
              <a:gd name="connsiteX236" fmla="*/ 1538728 w 2369255"/>
              <a:gd name="connsiteY236" fmla="*/ 1969770 h 2538156"/>
              <a:gd name="connsiteX237" fmla="*/ 1513963 w 2369255"/>
              <a:gd name="connsiteY237" fmla="*/ 1935480 h 2538156"/>
              <a:gd name="connsiteX238" fmla="*/ 1475863 w 2369255"/>
              <a:gd name="connsiteY238" fmla="*/ 2004060 h 2538156"/>
              <a:gd name="connsiteX239" fmla="*/ 1460623 w 2369255"/>
              <a:gd name="connsiteY239" fmla="*/ 2004060 h 2538156"/>
              <a:gd name="connsiteX240" fmla="*/ 1414903 w 2369255"/>
              <a:gd name="connsiteY240" fmla="*/ 2036445 h 2538156"/>
              <a:gd name="connsiteX241" fmla="*/ 1418713 w 2369255"/>
              <a:gd name="connsiteY241" fmla="*/ 2055495 h 2538156"/>
              <a:gd name="connsiteX242" fmla="*/ 1376803 w 2369255"/>
              <a:gd name="connsiteY242" fmla="*/ 2084070 h 2538156"/>
              <a:gd name="connsiteX243" fmla="*/ 1390138 w 2369255"/>
              <a:gd name="connsiteY243" fmla="*/ 2114550 h 2538156"/>
              <a:gd name="connsiteX244" fmla="*/ 1319653 w 2369255"/>
              <a:gd name="connsiteY244" fmla="*/ 2124075 h 2538156"/>
              <a:gd name="connsiteX245" fmla="*/ 1300603 w 2369255"/>
              <a:gd name="connsiteY245" fmla="*/ 2160270 h 2538156"/>
              <a:gd name="connsiteX246" fmla="*/ 1273933 w 2369255"/>
              <a:gd name="connsiteY246" fmla="*/ 2181225 h 2538156"/>
              <a:gd name="connsiteX247" fmla="*/ 1239643 w 2369255"/>
              <a:gd name="connsiteY247" fmla="*/ 2158365 h 2538156"/>
              <a:gd name="connsiteX248" fmla="*/ 1225489 w 2369255"/>
              <a:gd name="connsiteY248" fmla="*/ 2174541 h 2538156"/>
              <a:gd name="connsiteX249" fmla="*/ 1224403 w 2369255"/>
              <a:gd name="connsiteY249" fmla="*/ 2173605 h 2538156"/>
              <a:gd name="connsiteX250" fmla="*/ 1096768 w 2369255"/>
              <a:gd name="connsiteY250" fmla="*/ 2059305 h 2538156"/>
              <a:gd name="connsiteX251" fmla="*/ 1049736 w 2369255"/>
              <a:gd name="connsiteY251" fmla="*/ 2121674 h 2538156"/>
              <a:gd name="connsiteX252" fmla="*/ 969133 w 2369255"/>
              <a:gd name="connsiteY252" fmla="*/ 2118361 h 2538156"/>
              <a:gd name="connsiteX253" fmla="*/ 965323 w 2369255"/>
              <a:gd name="connsiteY253" fmla="*/ 2146936 h 2538156"/>
              <a:gd name="connsiteX254" fmla="*/ 807208 w 2369255"/>
              <a:gd name="connsiteY254" fmla="*/ 2146936 h 2538156"/>
              <a:gd name="connsiteX255" fmla="*/ 803398 w 2369255"/>
              <a:gd name="connsiteY255" fmla="*/ 2042161 h 2538156"/>
              <a:gd name="connsiteX256" fmla="*/ 801578 w 2369255"/>
              <a:gd name="connsiteY256" fmla="*/ 2041906 h 2538156"/>
              <a:gd name="connsiteX257" fmla="*/ 818638 w 2369255"/>
              <a:gd name="connsiteY257" fmla="*/ 1990725 h 2538156"/>
              <a:gd name="connsiteX258" fmla="*/ 776728 w 2369255"/>
              <a:gd name="connsiteY258" fmla="*/ 1956435 h 2538156"/>
              <a:gd name="connsiteX259" fmla="*/ 780538 w 2369255"/>
              <a:gd name="connsiteY259" fmla="*/ 1916430 h 2538156"/>
              <a:gd name="connsiteX260" fmla="*/ 791968 w 2369255"/>
              <a:gd name="connsiteY260" fmla="*/ 1853565 h 2538156"/>
              <a:gd name="connsiteX261" fmla="*/ 761488 w 2369255"/>
              <a:gd name="connsiteY261" fmla="*/ 1819275 h 2538156"/>
              <a:gd name="connsiteX262" fmla="*/ 708148 w 2369255"/>
              <a:gd name="connsiteY262" fmla="*/ 1807845 h 2538156"/>
              <a:gd name="connsiteX263" fmla="*/ 637663 w 2369255"/>
              <a:gd name="connsiteY263" fmla="*/ 1748790 h 2538156"/>
              <a:gd name="connsiteX264" fmla="*/ 637663 w 2369255"/>
              <a:gd name="connsiteY264" fmla="*/ 1722120 h 2538156"/>
              <a:gd name="connsiteX265" fmla="*/ 609088 w 2369255"/>
              <a:gd name="connsiteY265" fmla="*/ 1725930 h 2538156"/>
              <a:gd name="connsiteX266" fmla="*/ 504313 w 2369255"/>
              <a:gd name="connsiteY266" fmla="*/ 1655445 h 2538156"/>
              <a:gd name="connsiteX267" fmla="*/ 463237 w 2369255"/>
              <a:gd name="connsiteY267" fmla="*/ 1612726 h 2538156"/>
              <a:gd name="connsiteX268" fmla="*/ 464308 w 2369255"/>
              <a:gd name="connsiteY268" fmla="*/ 1560195 h 2538156"/>
              <a:gd name="connsiteX269" fmla="*/ 420493 w 2369255"/>
              <a:gd name="connsiteY269" fmla="*/ 1539240 h 2538156"/>
              <a:gd name="connsiteX270" fmla="*/ 435733 w 2369255"/>
              <a:gd name="connsiteY270" fmla="*/ 1487805 h 2538156"/>
              <a:gd name="connsiteX271" fmla="*/ 391918 w 2369255"/>
              <a:gd name="connsiteY271" fmla="*/ 1508760 h 2538156"/>
              <a:gd name="connsiteX272" fmla="*/ 359533 w 2369255"/>
              <a:gd name="connsiteY272" fmla="*/ 1508760 h 2538156"/>
              <a:gd name="connsiteX273" fmla="*/ 353818 w 2369255"/>
              <a:gd name="connsiteY273" fmla="*/ 1527810 h 2538156"/>
              <a:gd name="connsiteX274" fmla="*/ 184273 w 2369255"/>
              <a:gd name="connsiteY274" fmla="*/ 1527810 h 2538156"/>
              <a:gd name="connsiteX275" fmla="*/ 163926 w 2369255"/>
              <a:gd name="connsiteY275" fmla="*/ 1590549 h 2538156"/>
              <a:gd name="connsiteX276" fmla="*/ 163885 w 2369255"/>
              <a:gd name="connsiteY276" fmla="*/ 1590473 h 2538156"/>
              <a:gd name="connsiteX277" fmla="*/ 184395 w 2369255"/>
              <a:gd name="connsiteY277" fmla="*/ 1527232 h 2538156"/>
              <a:gd name="connsiteX278" fmla="*/ 203274 w 2369255"/>
              <a:gd name="connsiteY278" fmla="*/ 1527232 h 2538156"/>
              <a:gd name="connsiteX279" fmla="*/ 197608 w 2369255"/>
              <a:gd name="connsiteY279" fmla="*/ 1461135 h 2538156"/>
              <a:gd name="connsiteX280" fmla="*/ 148078 w 2369255"/>
              <a:gd name="connsiteY280" fmla="*/ 1483995 h 2538156"/>
              <a:gd name="connsiteX281" fmla="*/ 127123 w 2369255"/>
              <a:gd name="connsiteY281" fmla="*/ 1407795 h 2538156"/>
              <a:gd name="connsiteX282" fmla="*/ 117598 w 2369255"/>
              <a:gd name="connsiteY282" fmla="*/ 1406793 h 2538156"/>
              <a:gd name="connsiteX283" fmla="*/ 117598 w 2369255"/>
              <a:gd name="connsiteY283" fmla="*/ 1369695 h 2538156"/>
              <a:gd name="connsiteX284" fmla="*/ 148078 w 2369255"/>
              <a:gd name="connsiteY284" fmla="*/ 1331595 h 2538156"/>
              <a:gd name="connsiteX285" fmla="*/ 212848 w 2369255"/>
              <a:gd name="connsiteY285" fmla="*/ 1320165 h 2538156"/>
              <a:gd name="connsiteX286" fmla="*/ 229993 w 2369255"/>
              <a:gd name="connsiteY286" fmla="*/ 1255395 h 2538156"/>
              <a:gd name="connsiteX287" fmla="*/ 218563 w 2369255"/>
              <a:gd name="connsiteY287" fmla="*/ 1160145 h 2538156"/>
              <a:gd name="connsiteX288" fmla="*/ 219377 w 2369255"/>
              <a:gd name="connsiteY288" fmla="*/ 1152276 h 2538156"/>
              <a:gd name="connsiteX289" fmla="*/ 308099 w 2369255"/>
              <a:gd name="connsiteY289" fmla="*/ 1127760 h 2538156"/>
              <a:gd name="connsiteX290" fmla="*/ 325244 w 2369255"/>
              <a:gd name="connsiteY290" fmla="*/ 1040130 h 2538156"/>
              <a:gd name="connsiteX291" fmla="*/ 304289 w 2369255"/>
              <a:gd name="connsiteY291" fmla="*/ 1003935 h 2538156"/>
              <a:gd name="connsiteX292" fmla="*/ 174749 w 2369255"/>
              <a:gd name="connsiteY292" fmla="*/ 986790 h 2538156"/>
              <a:gd name="connsiteX293" fmla="*/ 243329 w 2369255"/>
              <a:gd name="connsiteY293" fmla="*/ 861060 h 2538156"/>
              <a:gd name="connsiteX294" fmla="*/ 247139 w 2369255"/>
              <a:gd name="connsiteY294" fmla="*/ 748665 h 2538156"/>
              <a:gd name="connsiteX295" fmla="*/ 169034 w 2369255"/>
              <a:gd name="connsiteY295" fmla="*/ 702945 h 2538156"/>
              <a:gd name="connsiteX296" fmla="*/ 98549 w 2369255"/>
              <a:gd name="connsiteY296" fmla="*/ 659130 h 2538156"/>
              <a:gd name="connsiteX297" fmla="*/ 42112 w 2369255"/>
              <a:gd name="connsiteY297" fmla="*/ 661011 h 2538156"/>
              <a:gd name="connsiteX298" fmla="*/ 41731 w 2369255"/>
              <a:gd name="connsiteY298" fmla="*/ 659272 h 2538156"/>
              <a:gd name="connsiteX299" fmla="*/ 98881 w 2369255"/>
              <a:gd name="connsiteY299" fmla="*/ 657367 h 2538156"/>
              <a:gd name="connsiteX300" fmla="*/ 169366 w 2369255"/>
              <a:gd name="connsiteY300" fmla="*/ 701182 h 2538156"/>
              <a:gd name="connsiteX301" fmla="*/ 222373 w 2369255"/>
              <a:gd name="connsiteY301" fmla="*/ 732211 h 2538156"/>
              <a:gd name="connsiteX302" fmla="*/ 222373 w 2369255"/>
              <a:gd name="connsiteY302" fmla="*/ 584836 h 2538156"/>
              <a:gd name="connsiteX303" fmla="*/ 243328 w 2369255"/>
              <a:gd name="connsiteY303" fmla="*/ 506731 h 2538156"/>
              <a:gd name="connsiteX304" fmla="*/ 212848 w 2369255"/>
              <a:gd name="connsiteY304" fmla="*/ 464821 h 2538156"/>
              <a:gd name="connsiteX305" fmla="*/ 287143 w 2369255"/>
              <a:gd name="connsiteY305" fmla="*/ 466726 h 2538156"/>
              <a:gd name="connsiteX306" fmla="*/ 282547 w 2369255"/>
              <a:gd name="connsiteY306" fmla="*/ 463211 h 2538156"/>
              <a:gd name="connsiteX307" fmla="*/ 287143 w 2369255"/>
              <a:gd name="connsiteY307" fmla="*/ 464820 h 2538156"/>
              <a:gd name="connsiteX308" fmla="*/ 317623 w 2369255"/>
              <a:gd name="connsiteY308" fmla="*/ 400050 h 2538156"/>
              <a:gd name="connsiteX309" fmla="*/ 401443 w 2369255"/>
              <a:gd name="connsiteY309" fmla="*/ 401955 h 2538156"/>
              <a:gd name="connsiteX310" fmla="*/ 447163 w 2369255"/>
              <a:gd name="connsiteY310" fmla="*/ 379095 h 2538156"/>
              <a:gd name="connsiteX311" fmla="*/ 462403 w 2369255"/>
              <a:gd name="connsiteY311" fmla="*/ 352425 h 2538156"/>
              <a:gd name="connsiteX312" fmla="*/ 466213 w 2369255"/>
              <a:gd name="connsiteY312" fmla="*/ 283845 h 2538156"/>
              <a:gd name="connsiteX313" fmla="*/ 443353 w 2369255"/>
              <a:gd name="connsiteY313" fmla="*/ 215265 h 2538156"/>
              <a:gd name="connsiteX314" fmla="*/ 390013 w 2369255"/>
              <a:gd name="connsiteY314" fmla="*/ 154305 h 2538156"/>
              <a:gd name="connsiteX315" fmla="*/ 412873 w 2369255"/>
              <a:gd name="connsiteY315" fmla="*/ 142875 h 2538156"/>
              <a:gd name="connsiteX316" fmla="*/ 376678 w 2369255"/>
              <a:gd name="connsiteY316" fmla="*/ 40005 h 2538156"/>
              <a:gd name="connsiteX317" fmla="*/ 369247 w 2369255"/>
              <a:gd name="connsiteY317" fmla="*/ 30804 h 2538156"/>
              <a:gd name="connsiteX318" fmla="*/ 369448 w 2369255"/>
              <a:gd name="connsiteY318" fmla="*/ 30550 h 2538156"/>
              <a:gd name="connsiteX319" fmla="*/ 377157 w 2369255"/>
              <a:gd name="connsiteY319" fmla="*/ 40094 h 2538156"/>
              <a:gd name="connsiteX320" fmla="*/ 411094 w 2369255"/>
              <a:gd name="connsiteY320" fmla="*/ 136546 h 2538156"/>
              <a:gd name="connsiteX321" fmla="*/ 412873 w 2369255"/>
              <a:gd name="connsiteY321" fmla="*/ 137160 h 2538156"/>
              <a:gd name="connsiteX322" fmla="*/ 454783 w 2369255"/>
              <a:gd name="connsiteY322" fmla="*/ 91440 h 2538156"/>
              <a:gd name="connsiteX323" fmla="*/ 521458 w 2369255"/>
              <a:gd name="connsiteY323" fmla="*/ 102870 h 2538156"/>
              <a:gd name="connsiteX324" fmla="*/ 498598 w 2369255"/>
              <a:gd name="connsiteY324" fmla="*/ 66675 h 2538156"/>
              <a:gd name="connsiteX325" fmla="*/ 550033 w 2369255"/>
              <a:gd name="connsiteY325" fmla="*/ 30480 h 2538156"/>
              <a:gd name="connsiteX326" fmla="*/ 654808 w 2369255"/>
              <a:gd name="connsiteY326" fmla="*/ 17145 h 2538156"/>
              <a:gd name="connsiteX327" fmla="*/ 1394027 w 2369255"/>
              <a:gd name="connsiteY327" fmla="*/ 3131 h 2538156"/>
              <a:gd name="connsiteX328" fmla="*/ 1426577 w 2369255"/>
              <a:gd name="connsiteY328" fmla="*/ 4667 h 2538156"/>
              <a:gd name="connsiteX329" fmla="*/ 1416808 w 2369255"/>
              <a:gd name="connsiteY329" fmla="*/ 11430 h 2538156"/>
              <a:gd name="connsiteX330" fmla="*/ 1395853 w 2369255"/>
              <a:gd name="connsiteY330" fmla="*/ 0 h 2538156"/>
              <a:gd name="connsiteX331" fmla="*/ 1394027 w 2369255"/>
              <a:gd name="connsiteY331" fmla="*/ 3131 h 2538156"/>
              <a:gd name="connsiteX0" fmla="*/ 1420618 w 2369255"/>
              <a:gd name="connsiteY0" fmla="*/ 2522220 h 2538156"/>
              <a:gd name="connsiteX1" fmla="*/ 1431376 w 2369255"/>
              <a:gd name="connsiteY1" fmla="*/ 2535283 h 2538156"/>
              <a:gd name="connsiteX2" fmla="*/ 1430642 w 2369255"/>
              <a:gd name="connsiteY2" fmla="*/ 2535399 h 2538156"/>
              <a:gd name="connsiteX3" fmla="*/ 1421870 w 2369255"/>
              <a:gd name="connsiteY3" fmla="*/ 2524747 h 2538156"/>
              <a:gd name="connsiteX4" fmla="*/ 1420608 w 2369255"/>
              <a:gd name="connsiteY4" fmla="*/ 2527451 h 2538156"/>
              <a:gd name="connsiteX5" fmla="*/ 1427555 w 2369255"/>
              <a:gd name="connsiteY5" fmla="*/ 2535886 h 2538156"/>
              <a:gd name="connsiteX6" fmla="*/ 1413182 w 2369255"/>
              <a:gd name="connsiteY6" fmla="*/ 2538156 h 2538156"/>
              <a:gd name="connsiteX7" fmla="*/ 1420618 w 2369255"/>
              <a:gd name="connsiteY7" fmla="*/ 2522220 h 2538156"/>
              <a:gd name="connsiteX8" fmla="*/ 1332988 w 2369255"/>
              <a:gd name="connsiteY8" fmla="*/ 2406015 h 2538156"/>
              <a:gd name="connsiteX9" fmla="*/ 1361563 w 2369255"/>
              <a:gd name="connsiteY9" fmla="*/ 2449830 h 2538156"/>
              <a:gd name="connsiteX10" fmla="*/ 1361254 w 2369255"/>
              <a:gd name="connsiteY10" fmla="*/ 2449963 h 2538156"/>
              <a:gd name="connsiteX11" fmla="*/ 1334240 w 2369255"/>
              <a:gd name="connsiteY11" fmla="*/ 2408542 h 2538156"/>
              <a:gd name="connsiteX12" fmla="*/ 1269470 w 2369255"/>
              <a:gd name="connsiteY12" fmla="*/ 2450452 h 2538156"/>
              <a:gd name="connsiteX13" fmla="*/ 1231370 w 2369255"/>
              <a:gd name="connsiteY13" fmla="*/ 2418067 h 2538156"/>
              <a:gd name="connsiteX14" fmla="*/ 1232221 w 2369255"/>
              <a:gd name="connsiteY14" fmla="*/ 2417328 h 2538156"/>
              <a:gd name="connsiteX15" fmla="*/ 1268218 w 2369255"/>
              <a:gd name="connsiteY15" fmla="*/ 2447925 h 2538156"/>
              <a:gd name="connsiteX16" fmla="*/ 1332988 w 2369255"/>
              <a:gd name="connsiteY16" fmla="*/ 2406015 h 2538156"/>
              <a:gd name="connsiteX17" fmla="*/ 830192 w 2369255"/>
              <a:gd name="connsiteY17" fmla="*/ 2378784 h 2538156"/>
              <a:gd name="connsiteX18" fmla="*/ 903334 w 2369255"/>
              <a:gd name="connsiteY18" fmla="*/ 2382441 h 2538156"/>
              <a:gd name="connsiteX19" fmla="*/ 945389 w 2369255"/>
              <a:gd name="connsiteY19" fmla="*/ 2397069 h 2538156"/>
              <a:gd name="connsiteX20" fmla="*/ 946273 w 2369255"/>
              <a:gd name="connsiteY20" fmla="*/ 2398395 h 2538156"/>
              <a:gd name="connsiteX21" fmla="*/ 902458 w 2369255"/>
              <a:gd name="connsiteY21" fmla="*/ 2383155 h 2538156"/>
              <a:gd name="connsiteX22" fmla="*/ 831069 w 2369255"/>
              <a:gd name="connsiteY22" fmla="*/ 2379586 h 2538156"/>
              <a:gd name="connsiteX23" fmla="*/ 830192 w 2369255"/>
              <a:gd name="connsiteY23" fmla="*/ 2378784 h 2538156"/>
              <a:gd name="connsiteX24" fmla="*/ 1220238 w 2369255"/>
              <a:gd name="connsiteY24" fmla="*/ 2355222 h 2538156"/>
              <a:gd name="connsiteX25" fmla="*/ 1273933 w 2369255"/>
              <a:gd name="connsiteY25" fmla="*/ 2377440 h 2538156"/>
              <a:gd name="connsiteX26" fmla="*/ 1272368 w 2369255"/>
              <a:gd name="connsiteY26" fmla="*/ 2378801 h 2538156"/>
              <a:gd name="connsiteX27" fmla="*/ 1219940 w 2369255"/>
              <a:gd name="connsiteY27" fmla="*/ 2357107 h 2538156"/>
              <a:gd name="connsiteX28" fmla="*/ 1220238 w 2369255"/>
              <a:gd name="connsiteY28" fmla="*/ 2355222 h 2538156"/>
              <a:gd name="connsiteX29" fmla="*/ 955730 w 2369255"/>
              <a:gd name="connsiteY29" fmla="*/ 2319856 h 2538156"/>
              <a:gd name="connsiteX30" fmla="*/ 955798 w 2369255"/>
              <a:gd name="connsiteY30" fmla="*/ 2320290 h 2538156"/>
              <a:gd name="connsiteX31" fmla="*/ 905492 w 2369255"/>
              <a:gd name="connsiteY31" fmla="*/ 2335196 h 2538156"/>
              <a:gd name="connsiteX32" fmla="*/ 905239 w 2369255"/>
              <a:gd name="connsiteY32" fmla="*/ 2334816 h 2538156"/>
              <a:gd name="connsiteX33" fmla="*/ 955730 w 2369255"/>
              <a:gd name="connsiteY33" fmla="*/ 2319856 h 2538156"/>
              <a:gd name="connsiteX34" fmla="*/ 1256016 w 2369255"/>
              <a:gd name="connsiteY34" fmla="*/ 2286500 h 2538156"/>
              <a:gd name="connsiteX35" fmla="*/ 1319653 w 2369255"/>
              <a:gd name="connsiteY35" fmla="*/ 2314575 h 2538156"/>
              <a:gd name="connsiteX36" fmla="*/ 1315549 w 2369255"/>
              <a:gd name="connsiteY36" fmla="*/ 2314739 h 2538156"/>
              <a:gd name="connsiteX37" fmla="*/ 1256135 w 2369255"/>
              <a:gd name="connsiteY37" fmla="*/ 2288527 h 2538156"/>
              <a:gd name="connsiteX38" fmla="*/ 1256016 w 2369255"/>
              <a:gd name="connsiteY38" fmla="*/ 2286500 h 2538156"/>
              <a:gd name="connsiteX39" fmla="*/ 1201549 w 2369255"/>
              <a:gd name="connsiteY39" fmla="*/ 2205859 h 2538156"/>
              <a:gd name="connsiteX40" fmla="*/ 1252978 w 2369255"/>
              <a:gd name="connsiteY40" fmla="*/ 2253615 h 2538156"/>
              <a:gd name="connsiteX41" fmla="*/ 1253063 w 2369255"/>
              <a:gd name="connsiteY41" fmla="*/ 2255059 h 2538156"/>
              <a:gd name="connsiteX42" fmla="*/ 1200890 w 2369255"/>
              <a:gd name="connsiteY42" fmla="*/ 2206612 h 2538156"/>
              <a:gd name="connsiteX43" fmla="*/ 1201549 w 2369255"/>
              <a:gd name="connsiteY43" fmla="*/ 2205859 h 2538156"/>
              <a:gd name="connsiteX44" fmla="*/ 1009571 w 2369255"/>
              <a:gd name="connsiteY44" fmla="*/ 2174936 h 2538156"/>
              <a:gd name="connsiteX45" fmla="*/ 1009138 w 2369255"/>
              <a:gd name="connsiteY45" fmla="*/ 2175510 h 2538156"/>
              <a:gd name="connsiteX46" fmla="*/ 937689 w 2369255"/>
              <a:gd name="connsiteY46" fmla="*/ 2198073 h 2538156"/>
              <a:gd name="connsiteX47" fmla="*/ 937624 w 2369255"/>
              <a:gd name="connsiteY47" fmla="*/ 2197656 h 2538156"/>
              <a:gd name="connsiteX48" fmla="*/ 1009571 w 2369255"/>
              <a:gd name="connsiteY48" fmla="*/ 2174936 h 2538156"/>
              <a:gd name="connsiteX49" fmla="*/ 2223551 w 2369255"/>
              <a:gd name="connsiteY49" fmla="*/ 1770624 h 2538156"/>
              <a:gd name="connsiteX50" fmla="*/ 2258818 w 2369255"/>
              <a:gd name="connsiteY50" fmla="*/ 1804035 h 2538156"/>
              <a:gd name="connsiteX51" fmla="*/ 2273471 w 2369255"/>
              <a:gd name="connsiteY51" fmla="*/ 1799605 h 2538156"/>
              <a:gd name="connsiteX52" fmla="*/ 1991227 w 2369255"/>
              <a:gd name="connsiteY52" fmla="*/ 2446885 h 2538156"/>
              <a:gd name="connsiteX53" fmla="*/ 1907182 w 2369255"/>
              <a:gd name="connsiteY53" fmla="*/ 2460156 h 2538156"/>
              <a:gd name="connsiteX54" fmla="*/ 1905344 w 2369255"/>
              <a:gd name="connsiteY54" fmla="*/ 2456720 h 2538156"/>
              <a:gd name="connsiteX55" fmla="*/ 1916774 w 2369255"/>
              <a:gd name="connsiteY55" fmla="*/ 2363375 h 2538156"/>
              <a:gd name="connsiteX56" fmla="*/ 1954874 w 2369255"/>
              <a:gd name="connsiteY56" fmla="*/ 2292890 h 2538156"/>
              <a:gd name="connsiteX57" fmla="*/ 1953024 w 2369255"/>
              <a:gd name="connsiteY57" fmla="*/ 2228121 h 2538156"/>
              <a:gd name="connsiteX58" fmla="*/ 1945349 w 2369255"/>
              <a:gd name="connsiteY58" fmla="*/ 2228121 h 2538156"/>
              <a:gd name="connsiteX59" fmla="*/ 1925458 w 2369255"/>
              <a:gd name="connsiteY59" fmla="*/ 2157600 h 2538156"/>
              <a:gd name="connsiteX60" fmla="*/ 1924394 w 2369255"/>
              <a:gd name="connsiteY60" fmla="*/ 2157635 h 2538156"/>
              <a:gd name="connsiteX61" fmla="*/ 1911059 w 2369255"/>
              <a:gd name="connsiteY61" fmla="*/ 2121440 h 2538156"/>
              <a:gd name="connsiteX62" fmla="*/ 1680554 w 2369255"/>
              <a:gd name="connsiteY62" fmla="*/ 1793780 h 2538156"/>
              <a:gd name="connsiteX63" fmla="*/ 1683289 w 2369255"/>
              <a:gd name="connsiteY63" fmla="*/ 1793097 h 2538156"/>
              <a:gd name="connsiteX64" fmla="*/ 1912108 w 2369255"/>
              <a:gd name="connsiteY64" fmla="*/ 2118360 h 2538156"/>
              <a:gd name="connsiteX65" fmla="*/ 1925443 w 2369255"/>
              <a:gd name="connsiteY65" fmla="*/ 2154555 h 2538156"/>
              <a:gd name="connsiteX66" fmla="*/ 1982593 w 2369255"/>
              <a:gd name="connsiteY66" fmla="*/ 2152650 h 2538156"/>
              <a:gd name="connsiteX67" fmla="*/ 2024503 w 2369255"/>
              <a:gd name="connsiteY67" fmla="*/ 2110740 h 2538156"/>
              <a:gd name="connsiteX68" fmla="*/ 1971163 w 2369255"/>
              <a:gd name="connsiteY68" fmla="*/ 2036445 h 2538156"/>
              <a:gd name="connsiteX69" fmla="*/ 2022598 w 2369255"/>
              <a:gd name="connsiteY69" fmla="*/ 2030730 h 2538156"/>
              <a:gd name="connsiteX70" fmla="*/ 2007358 w 2369255"/>
              <a:gd name="connsiteY70" fmla="*/ 1960245 h 2538156"/>
              <a:gd name="connsiteX71" fmla="*/ 2035933 w 2369255"/>
              <a:gd name="connsiteY71" fmla="*/ 1973580 h 2538156"/>
              <a:gd name="connsiteX72" fmla="*/ 2049268 w 2369255"/>
              <a:gd name="connsiteY72" fmla="*/ 1941195 h 2538156"/>
              <a:gd name="connsiteX73" fmla="*/ 2075938 w 2369255"/>
              <a:gd name="connsiteY73" fmla="*/ 1941195 h 2538156"/>
              <a:gd name="connsiteX74" fmla="*/ 2138803 w 2369255"/>
              <a:gd name="connsiteY74" fmla="*/ 1878330 h 2538156"/>
              <a:gd name="connsiteX75" fmla="*/ 2174998 w 2369255"/>
              <a:gd name="connsiteY75" fmla="*/ 1878330 h 2538156"/>
              <a:gd name="connsiteX76" fmla="*/ 2152138 w 2369255"/>
              <a:gd name="connsiteY76" fmla="*/ 1838325 h 2538156"/>
              <a:gd name="connsiteX77" fmla="*/ 2224528 w 2369255"/>
              <a:gd name="connsiteY77" fmla="*/ 1773555 h 2538156"/>
              <a:gd name="connsiteX78" fmla="*/ 2223551 w 2369255"/>
              <a:gd name="connsiteY78" fmla="*/ 1770624 h 2538156"/>
              <a:gd name="connsiteX79" fmla="*/ 282695 w 2369255"/>
              <a:gd name="connsiteY79" fmla="*/ 1729412 h 2538156"/>
              <a:gd name="connsiteX80" fmla="*/ 282998 w 2369255"/>
              <a:gd name="connsiteY80" fmla="*/ 1730346 h 2538156"/>
              <a:gd name="connsiteX81" fmla="*/ 260507 w 2369255"/>
              <a:gd name="connsiteY81" fmla="*/ 1771045 h 2538156"/>
              <a:gd name="connsiteX82" fmla="*/ 260104 w 2369255"/>
              <a:gd name="connsiteY82" fmla="*/ 1770292 h 2538156"/>
              <a:gd name="connsiteX83" fmla="*/ 282695 w 2369255"/>
              <a:gd name="connsiteY83" fmla="*/ 1729412 h 2538156"/>
              <a:gd name="connsiteX84" fmla="*/ 456050 w 2369255"/>
              <a:gd name="connsiteY84" fmla="*/ 1605587 h 2538156"/>
              <a:gd name="connsiteX85" fmla="*/ 456559 w 2369255"/>
              <a:gd name="connsiteY85" fmla="*/ 1606116 h 2538156"/>
              <a:gd name="connsiteX86" fmla="*/ 367153 w 2369255"/>
              <a:gd name="connsiteY86" fmla="*/ 1744980 h 2538156"/>
              <a:gd name="connsiteX87" fmla="*/ 338578 w 2369255"/>
              <a:gd name="connsiteY87" fmla="*/ 1741170 h 2538156"/>
              <a:gd name="connsiteX88" fmla="*/ 332863 w 2369255"/>
              <a:gd name="connsiteY88" fmla="*/ 1794510 h 2538156"/>
              <a:gd name="connsiteX89" fmla="*/ 306193 w 2369255"/>
              <a:gd name="connsiteY89" fmla="*/ 1800225 h 2538156"/>
              <a:gd name="connsiteX90" fmla="*/ 306052 w 2369255"/>
              <a:gd name="connsiteY90" fmla="*/ 1799791 h 2538156"/>
              <a:gd name="connsiteX91" fmla="*/ 332225 w 2369255"/>
              <a:gd name="connsiteY91" fmla="*/ 1794182 h 2538156"/>
              <a:gd name="connsiteX92" fmla="*/ 337940 w 2369255"/>
              <a:gd name="connsiteY92" fmla="*/ 1740842 h 2538156"/>
              <a:gd name="connsiteX93" fmla="*/ 366515 w 2369255"/>
              <a:gd name="connsiteY93" fmla="*/ 1744652 h 2538156"/>
              <a:gd name="connsiteX94" fmla="*/ 456050 w 2369255"/>
              <a:gd name="connsiteY94" fmla="*/ 1605587 h 2538156"/>
              <a:gd name="connsiteX95" fmla="*/ 130096 w 2369255"/>
              <a:gd name="connsiteY95" fmla="*/ 1095429 h 2538156"/>
              <a:gd name="connsiteX96" fmla="*/ 130563 w 2369255"/>
              <a:gd name="connsiteY96" fmla="*/ 1095602 h 2538156"/>
              <a:gd name="connsiteX97" fmla="*/ 123313 w 2369255"/>
              <a:gd name="connsiteY97" fmla="*/ 1137285 h 2538156"/>
              <a:gd name="connsiteX98" fmla="*/ 122877 w 2369255"/>
              <a:gd name="connsiteY98" fmla="*/ 1136942 h 2538156"/>
              <a:gd name="connsiteX99" fmla="*/ 130096 w 2369255"/>
              <a:gd name="connsiteY99" fmla="*/ 1095429 h 2538156"/>
              <a:gd name="connsiteX100" fmla="*/ 54408 w 2369255"/>
              <a:gd name="connsiteY100" fmla="*/ 720503 h 2538156"/>
              <a:gd name="connsiteX101" fmla="*/ 54734 w 2369255"/>
              <a:gd name="connsiteY101" fmla="*/ 721995 h 2538156"/>
              <a:gd name="connsiteX102" fmla="*/ 22349 w 2369255"/>
              <a:gd name="connsiteY102" fmla="*/ 735330 h 2538156"/>
              <a:gd name="connsiteX103" fmla="*/ 0 w 2369255"/>
              <a:gd name="connsiteY103" fmla="*/ 734653 h 2538156"/>
              <a:gd name="connsiteX104" fmla="*/ 71 w 2369255"/>
              <a:gd name="connsiteY104" fmla="*/ 732882 h 2538156"/>
              <a:gd name="connsiteX105" fmla="*/ 22681 w 2369255"/>
              <a:gd name="connsiteY105" fmla="*/ 733567 h 2538156"/>
              <a:gd name="connsiteX106" fmla="*/ 54408 w 2369255"/>
              <a:gd name="connsiteY106" fmla="*/ 720503 h 2538156"/>
              <a:gd name="connsiteX107" fmla="*/ 1502984 w 2369255"/>
              <a:gd name="connsiteY107" fmla="*/ 482898 h 2538156"/>
              <a:gd name="connsiteX108" fmla="*/ 1506343 w 2369255"/>
              <a:gd name="connsiteY108" fmla="*/ 483870 h 2538156"/>
              <a:gd name="connsiteX109" fmla="*/ 1520897 w 2369255"/>
              <a:gd name="connsiteY109" fmla="*/ 595749 h 2538156"/>
              <a:gd name="connsiteX110" fmla="*/ 1502984 w 2369255"/>
              <a:gd name="connsiteY110" fmla="*/ 482898 h 2538156"/>
              <a:gd name="connsiteX111" fmla="*/ 1437012 w 2369255"/>
              <a:gd name="connsiteY111" fmla="*/ 463801 h 2538156"/>
              <a:gd name="connsiteX112" fmla="*/ 1439005 w 2369255"/>
              <a:gd name="connsiteY112" fmla="*/ 464378 h 2538156"/>
              <a:gd name="connsiteX113" fmla="*/ 1245358 w 2369255"/>
              <a:gd name="connsiteY113" fmla="*/ 527685 h 2538156"/>
              <a:gd name="connsiteX114" fmla="*/ 1437012 w 2369255"/>
              <a:gd name="connsiteY114" fmla="*/ 463801 h 2538156"/>
              <a:gd name="connsiteX115" fmla="*/ 1456541 w 2369255"/>
              <a:gd name="connsiteY115" fmla="*/ 417739 h 2538156"/>
              <a:gd name="connsiteX116" fmla="*/ 1447288 w 2369255"/>
              <a:gd name="connsiteY116" fmla="*/ 421005 h 2538156"/>
              <a:gd name="connsiteX117" fmla="*/ 1441954 w 2369255"/>
              <a:gd name="connsiteY117" fmla="*/ 437769 h 2538156"/>
              <a:gd name="connsiteX118" fmla="*/ 1443478 w 2369255"/>
              <a:gd name="connsiteY118" fmla="*/ 421005 h 2538156"/>
              <a:gd name="connsiteX119" fmla="*/ 1456541 w 2369255"/>
              <a:gd name="connsiteY119" fmla="*/ 417739 h 2538156"/>
              <a:gd name="connsiteX120" fmla="*/ 1596716 w 2369255"/>
              <a:gd name="connsiteY120" fmla="*/ 410490 h 2538156"/>
              <a:gd name="connsiteX121" fmla="*/ 1593973 w 2369255"/>
              <a:gd name="connsiteY121" fmla="*/ 413385 h 2538156"/>
              <a:gd name="connsiteX122" fmla="*/ 1587306 w 2369255"/>
              <a:gd name="connsiteY122" fmla="*/ 413385 h 2538156"/>
              <a:gd name="connsiteX123" fmla="*/ 1596716 w 2369255"/>
              <a:gd name="connsiteY123" fmla="*/ 410490 h 2538156"/>
              <a:gd name="connsiteX124" fmla="*/ 1548806 w 2369255"/>
              <a:gd name="connsiteY124" fmla="*/ 378801 h 2538156"/>
              <a:gd name="connsiteX125" fmla="*/ 1550158 w 2369255"/>
              <a:gd name="connsiteY125" fmla="*/ 379095 h 2538156"/>
              <a:gd name="connsiteX126" fmla="*/ 1544519 w 2369255"/>
              <a:gd name="connsiteY126" fmla="*/ 401650 h 2538156"/>
              <a:gd name="connsiteX127" fmla="*/ 1540633 w 2369255"/>
              <a:gd name="connsiteY127" fmla="*/ 400050 h 2538156"/>
              <a:gd name="connsiteX128" fmla="*/ 1548806 w 2369255"/>
              <a:gd name="connsiteY128" fmla="*/ 378801 h 2538156"/>
              <a:gd name="connsiteX129" fmla="*/ 1475171 w 2369255"/>
              <a:gd name="connsiteY129" fmla="*/ 371302 h 2538156"/>
              <a:gd name="connsiteX130" fmla="*/ 1473958 w 2369255"/>
              <a:gd name="connsiteY130" fmla="*/ 371475 h 2538156"/>
              <a:gd name="connsiteX131" fmla="*/ 1477202 w 2369255"/>
              <a:gd name="connsiteY131" fmla="*/ 393099 h 2538156"/>
              <a:gd name="connsiteX132" fmla="*/ 1472053 w 2369255"/>
              <a:gd name="connsiteY132" fmla="*/ 371475 h 2538156"/>
              <a:gd name="connsiteX133" fmla="*/ 1475171 w 2369255"/>
              <a:gd name="connsiteY133" fmla="*/ 371302 h 2538156"/>
              <a:gd name="connsiteX134" fmla="*/ 1596041 w 2369255"/>
              <a:gd name="connsiteY134" fmla="*/ 155433 h 2538156"/>
              <a:gd name="connsiteX135" fmla="*/ 1955817 w 2369255"/>
              <a:gd name="connsiteY135" fmla="*/ 475509 h 2538156"/>
              <a:gd name="connsiteX136" fmla="*/ 1914013 w 2369255"/>
              <a:gd name="connsiteY136" fmla="*/ 483870 h 2538156"/>
              <a:gd name="connsiteX137" fmla="*/ 1849243 w 2369255"/>
              <a:gd name="connsiteY137" fmla="*/ 476250 h 2538156"/>
              <a:gd name="connsiteX138" fmla="*/ 1824478 w 2369255"/>
              <a:gd name="connsiteY138" fmla="*/ 449580 h 2538156"/>
              <a:gd name="connsiteX139" fmla="*/ 1809238 w 2369255"/>
              <a:gd name="connsiteY139" fmla="*/ 455295 h 2538156"/>
              <a:gd name="connsiteX140" fmla="*/ 1786378 w 2369255"/>
              <a:gd name="connsiteY140" fmla="*/ 419100 h 2538156"/>
              <a:gd name="connsiteX141" fmla="*/ 1717798 w 2369255"/>
              <a:gd name="connsiteY141" fmla="*/ 426720 h 2538156"/>
              <a:gd name="connsiteX142" fmla="*/ 1721608 w 2369255"/>
              <a:gd name="connsiteY142" fmla="*/ 386715 h 2538156"/>
              <a:gd name="connsiteX143" fmla="*/ 1704463 w 2369255"/>
              <a:gd name="connsiteY143" fmla="*/ 382905 h 2538156"/>
              <a:gd name="connsiteX144" fmla="*/ 1725418 w 2369255"/>
              <a:gd name="connsiteY144" fmla="*/ 367665 h 2538156"/>
              <a:gd name="connsiteX145" fmla="*/ 1693033 w 2369255"/>
              <a:gd name="connsiteY145" fmla="*/ 329565 h 2538156"/>
              <a:gd name="connsiteX146" fmla="*/ 1653028 w 2369255"/>
              <a:gd name="connsiteY146" fmla="*/ 375285 h 2538156"/>
              <a:gd name="connsiteX147" fmla="*/ 1624964 w 2369255"/>
              <a:gd name="connsiteY147" fmla="*/ 340205 h 2538156"/>
              <a:gd name="connsiteX148" fmla="*/ 1626358 w 2369255"/>
              <a:gd name="connsiteY148" fmla="*/ 339090 h 2538156"/>
              <a:gd name="connsiteX149" fmla="*/ 1597783 w 2369255"/>
              <a:gd name="connsiteY149" fmla="*/ 299085 h 2538156"/>
              <a:gd name="connsiteX150" fmla="*/ 1590163 w 2369255"/>
              <a:gd name="connsiteY150" fmla="*/ 163830 h 2538156"/>
              <a:gd name="connsiteX151" fmla="*/ 1596041 w 2369255"/>
              <a:gd name="connsiteY151" fmla="*/ 155433 h 2538156"/>
              <a:gd name="connsiteX152" fmla="*/ 654808 w 2369255"/>
              <a:gd name="connsiteY152" fmla="*/ 17145 h 2538156"/>
              <a:gd name="connsiteX153" fmla="*/ 681478 w 2369255"/>
              <a:gd name="connsiteY153" fmla="*/ 97155 h 2538156"/>
              <a:gd name="connsiteX154" fmla="*/ 790063 w 2369255"/>
              <a:gd name="connsiteY154" fmla="*/ 68580 h 2538156"/>
              <a:gd name="connsiteX155" fmla="*/ 838950 w 2369255"/>
              <a:gd name="connsiteY155" fmla="*/ 46631 h 2538156"/>
              <a:gd name="connsiteX156" fmla="*/ 862453 w 2369255"/>
              <a:gd name="connsiteY156" fmla="*/ 76200 h 2538156"/>
              <a:gd name="connsiteX157" fmla="*/ 856738 w 2369255"/>
              <a:gd name="connsiteY157" fmla="*/ 106680 h 2538156"/>
              <a:gd name="connsiteX158" fmla="*/ 938653 w 2369255"/>
              <a:gd name="connsiteY158" fmla="*/ 110490 h 2538156"/>
              <a:gd name="connsiteX159" fmla="*/ 951988 w 2369255"/>
              <a:gd name="connsiteY159" fmla="*/ 36195 h 2538156"/>
              <a:gd name="connsiteX160" fmla="*/ 972943 w 2369255"/>
              <a:gd name="connsiteY160" fmla="*/ 64770 h 2538156"/>
              <a:gd name="connsiteX161" fmla="*/ 1064383 w 2369255"/>
              <a:gd name="connsiteY161" fmla="*/ 64770 h 2538156"/>
              <a:gd name="connsiteX162" fmla="*/ 1113913 w 2369255"/>
              <a:gd name="connsiteY162" fmla="*/ 55245 h 2538156"/>
              <a:gd name="connsiteX163" fmla="*/ 1121533 w 2369255"/>
              <a:gd name="connsiteY163" fmla="*/ 26670 h 2538156"/>
              <a:gd name="connsiteX164" fmla="*/ 1182493 w 2369255"/>
              <a:gd name="connsiteY164" fmla="*/ 17145 h 2538156"/>
              <a:gd name="connsiteX165" fmla="*/ 1214878 w 2369255"/>
              <a:gd name="connsiteY165" fmla="*/ 120015 h 2538156"/>
              <a:gd name="connsiteX166" fmla="*/ 1228213 w 2369255"/>
              <a:gd name="connsiteY166" fmla="*/ 120015 h 2538156"/>
              <a:gd name="connsiteX167" fmla="*/ 1252978 w 2369255"/>
              <a:gd name="connsiteY167" fmla="*/ 207645 h 2538156"/>
              <a:gd name="connsiteX168" fmla="*/ 1255403 w 2369255"/>
              <a:gd name="connsiteY168" fmla="*/ 212867 h 2538156"/>
              <a:gd name="connsiteX169" fmla="*/ 1310318 w 2369255"/>
              <a:gd name="connsiteY169" fmla="*/ 161612 h 2538156"/>
              <a:gd name="connsiteX170" fmla="*/ 1340628 w 2369255"/>
              <a:gd name="connsiteY170" fmla="*/ 114254 h 2538156"/>
              <a:gd name="connsiteX171" fmla="*/ 1340608 w 2369255"/>
              <a:gd name="connsiteY171" fmla="*/ 114300 h 2538156"/>
              <a:gd name="connsiteX172" fmla="*/ 1310128 w 2369255"/>
              <a:gd name="connsiteY172" fmla="*/ 161925 h 2538156"/>
              <a:gd name="connsiteX173" fmla="*/ 1252978 w 2369255"/>
              <a:gd name="connsiteY173" fmla="*/ 215265 h 2538156"/>
              <a:gd name="connsiteX174" fmla="*/ 1249168 w 2369255"/>
              <a:gd name="connsiteY174" fmla="*/ 257175 h 2538156"/>
              <a:gd name="connsiteX175" fmla="*/ 1273933 w 2369255"/>
              <a:gd name="connsiteY175" fmla="*/ 363855 h 2538156"/>
              <a:gd name="connsiteX176" fmla="*/ 1216783 w 2369255"/>
              <a:gd name="connsiteY176" fmla="*/ 381000 h 2538156"/>
              <a:gd name="connsiteX177" fmla="*/ 1245358 w 2369255"/>
              <a:gd name="connsiteY177" fmla="*/ 527685 h 2538156"/>
              <a:gd name="connsiteX178" fmla="*/ 1266313 w 2369255"/>
              <a:gd name="connsiteY178" fmla="*/ 581025 h 2538156"/>
              <a:gd name="connsiteX179" fmla="*/ 1312033 w 2369255"/>
              <a:gd name="connsiteY179" fmla="*/ 659130 h 2538156"/>
              <a:gd name="connsiteX180" fmla="*/ 1332988 w 2369255"/>
              <a:gd name="connsiteY180" fmla="*/ 662940 h 2538156"/>
              <a:gd name="connsiteX181" fmla="*/ 1361563 w 2369255"/>
              <a:gd name="connsiteY181" fmla="*/ 754380 h 2538156"/>
              <a:gd name="connsiteX182" fmla="*/ 1540633 w 2369255"/>
              <a:gd name="connsiteY182" fmla="*/ 720090 h 2538156"/>
              <a:gd name="connsiteX183" fmla="*/ 1540207 w 2369255"/>
              <a:gd name="connsiteY183" fmla="*/ 717404 h 2538156"/>
              <a:gd name="connsiteX184" fmla="*/ 1586353 w 2369255"/>
              <a:gd name="connsiteY184" fmla="*/ 706755 h 2538156"/>
              <a:gd name="connsiteX185" fmla="*/ 1609213 w 2369255"/>
              <a:gd name="connsiteY185" fmla="*/ 676275 h 2538156"/>
              <a:gd name="connsiteX186" fmla="*/ 1637788 w 2369255"/>
              <a:gd name="connsiteY186" fmla="*/ 662940 h 2538156"/>
              <a:gd name="connsiteX187" fmla="*/ 1649218 w 2369255"/>
              <a:gd name="connsiteY187" fmla="*/ 630555 h 2538156"/>
              <a:gd name="connsiteX188" fmla="*/ 1670173 w 2369255"/>
              <a:gd name="connsiteY188" fmla="*/ 611505 h 2538156"/>
              <a:gd name="connsiteX189" fmla="*/ 1691128 w 2369255"/>
              <a:gd name="connsiteY189" fmla="*/ 626745 h 2538156"/>
              <a:gd name="connsiteX190" fmla="*/ 1685413 w 2369255"/>
              <a:gd name="connsiteY190" fmla="*/ 725805 h 2538156"/>
              <a:gd name="connsiteX191" fmla="*/ 1755898 w 2369255"/>
              <a:gd name="connsiteY191" fmla="*/ 803910 h 2538156"/>
              <a:gd name="connsiteX192" fmla="*/ 1757803 w 2369255"/>
              <a:gd name="connsiteY192" fmla="*/ 868680 h 2538156"/>
              <a:gd name="connsiteX193" fmla="*/ 1733038 w 2369255"/>
              <a:gd name="connsiteY193" fmla="*/ 889635 h 2538156"/>
              <a:gd name="connsiteX194" fmla="*/ 1795903 w 2369255"/>
              <a:gd name="connsiteY194" fmla="*/ 893445 h 2538156"/>
              <a:gd name="connsiteX195" fmla="*/ 2082230 w 2369255"/>
              <a:gd name="connsiteY195" fmla="*/ 828974 h 2538156"/>
              <a:gd name="connsiteX196" fmla="*/ 2102608 w 2369255"/>
              <a:gd name="connsiteY196" fmla="*/ 906780 h 2538156"/>
              <a:gd name="connsiteX197" fmla="*/ 2094988 w 2369255"/>
              <a:gd name="connsiteY197" fmla="*/ 960120 h 2538156"/>
              <a:gd name="connsiteX198" fmla="*/ 2030218 w 2369255"/>
              <a:gd name="connsiteY198" fmla="*/ 969645 h 2538156"/>
              <a:gd name="connsiteX199" fmla="*/ 2030218 w 2369255"/>
              <a:gd name="connsiteY199" fmla="*/ 1040130 h 2538156"/>
              <a:gd name="connsiteX200" fmla="*/ 2074033 w 2369255"/>
              <a:gd name="connsiteY200" fmla="*/ 1045845 h 2538156"/>
              <a:gd name="connsiteX201" fmla="*/ 2114038 w 2369255"/>
              <a:gd name="connsiteY201" fmla="*/ 1019175 h 2538156"/>
              <a:gd name="connsiteX202" fmla="*/ 2093083 w 2369255"/>
              <a:gd name="connsiteY202" fmla="*/ 1074420 h 2538156"/>
              <a:gd name="connsiteX203" fmla="*/ 2089273 w 2369255"/>
              <a:gd name="connsiteY203" fmla="*/ 1154430 h 2538156"/>
              <a:gd name="connsiteX204" fmla="*/ 2287393 w 2369255"/>
              <a:gd name="connsiteY204" fmla="*/ 1152525 h 2538156"/>
              <a:gd name="connsiteX205" fmla="*/ 2287393 w 2369255"/>
              <a:gd name="connsiteY205" fmla="*/ 1108710 h 2538156"/>
              <a:gd name="connsiteX206" fmla="*/ 2296363 w 2369255"/>
              <a:gd name="connsiteY206" fmla="*/ 1106094 h 2538156"/>
              <a:gd name="connsiteX207" fmla="*/ 2369255 w 2369255"/>
              <a:gd name="connsiteY207" fmla="*/ 1246198 h 2538156"/>
              <a:gd name="connsiteX208" fmla="*/ 2303675 w 2369255"/>
              <a:gd name="connsiteY208" fmla="*/ 1235268 h 2538156"/>
              <a:gd name="connsiteX209" fmla="*/ 2285869 w 2369255"/>
              <a:gd name="connsiteY209" fmla="*/ 1153359 h 2538156"/>
              <a:gd name="connsiteX210" fmla="*/ 2093706 w 2369255"/>
              <a:gd name="connsiteY210" fmla="*/ 1155207 h 2538156"/>
              <a:gd name="connsiteX211" fmla="*/ 2142613 w 2369255"/>
              <a:gd name="connsiteY211" fmla="*/ 1243965 h 2538156"/>
              <a:gd name="connsiteX212" fmla="*/ 2083558 w 2369255"/>
              <a:gd name="connsiteY212" fmla="*/ 1274445 h 2538156"/>
              <a:gd name="connsiteX213" fmla="*/ 2093083 w 2369255"/>
              <a:gd name="connsiteY213" fmla="*/ 1312545 h 2538156"/>
              <a:gd name="connsiteX214" fmla="*/ 2047363 w 2369255"/>
              <a:gd name="connsiteY214" fmla="*/ 1367790 h 2538156"/>
              <a:gd name="connsiteX215" fmla="*/ 2174998 w 2369255"/>
              <a:gd name="connsiteY215" fmla="*/ 1436370 h 2538156"/>
              <a:gd name="connsiteX216" fmla="*/ 2152138 w 2369255"/>
              <a:gd name="connsiteY216" fmla="*/ 1468755 h 2538156"/>
              <a:gd name="connsiteX217" fmla="*/ 2203573 w 2369255"/>
              <a:gd name="connsiteY217" fmla="*/ 1544955 h 2538156"/>
              <a:gd name="connsiteX218" fmla="*/ 2197858 w 2369255"/>
              <a:gd name="connsiteY218" fmla="*/ 1583055 h 2538156"/>
              <a:gd name="connsiteX219" fmla="*/ 2163568 w 2369255"/>
              <a:gd name="connsiteY219" fmla="*/ 1598295 h 2538156"/>
              <a:gd name="connsiteX220" fmla="*/ 2131183 w 2369255"/>
              <a:gd name="connsiteY220" fmla="*/ 1674495 h 2538156"/>
              <a:gd name="connsiteX221" fmla="*/ 2165473 w 2369255"/>
              <a:gd name="connsiteY221" fmla="*/ 1708785 h 2538156"/>
              <a:gd name="connsiteX222" fmla="*/ 2129278 w 2369255"/>
              <a:gd name="connsiteY222" fmla="*/ 1754505 h 2538156"/>
              <a:gd name="connsiteX223" fmla="*/ 2213098 w 2369255"/>
              <a:gd name="connsiteY223" fmla="*/ 1739265 h 2538156"/>
              <a:gd name="connsiteX224" fmla="*/ 2131183 w 2369255"/>
              <a:gd name="connsiteY224" fmla="*/ 1756410 h 2538156"/>
              <a:gd name="connsiteX225" fmla="*/ 2030218 w 2369255"/>
              <a:gd name="connsiteY225" fmla="*/ 1661160 h 2538156"/>
              <a:gd name="connsiteX226" fmla="*/ 1940683 w 2369255"/>
              <a:gd name="connsiteY226" fmla="*/ 1725930 h 2538156"/>
              <a:gd name="connsiteX227" fmla="*/ 1809238 w 2369255"/>
              <a:gd name="connsiteY227" fmla="*/ 1754505 h 2538156"/>
              <a:gd name="connsiteX228" fmla="*/ 1795903 w 2369255"/>
              <a:gd name="connsiteY228" fmla="*/ 1739265 h 2538156"/>
              <a:gd name="connsiteX229" fmla="*/ 1738753 w 2369255"/>
              <a:gd name="connsiteY229" fmla="*/ 1754505 h 2538156"/>
              <a:gd name="connsiteX230" fmla="*/ 1734943 w 2369255"/>
              <a:gd name="connsiteY230" fmla="*/ 1777365 h 2538156"/>
              <a:gd name="connsiteX231" fmla="*/ 1683030 w 2369255"/>
              <a:gd name="connsiteY231" fmla="*/ 1790343 h 2538156"/>
              <a:gd name="connsiteX232" fmla="*/ 1681603 w 2369255"/>
              <a:gd name="connsiteY232" fmla="*/ 1788795 h 2538156"/>
              <a:gd name="connsiteX233" fmla="*/ 1637788 w 2369255"/>
              <a:gd name="connsiteY233" fmla="*/ 1828800 h 2538156"/>
              <a:gd name="connsiteX234" fmla="*/ 1618738 w 2369255"/>
              <a:gd name="connsiteY234" fmla="*/ 1828800 h 2538156"/>
              <a:gd name="connsiteX235" fmla="*/ 1546348 w 2369255"/>
              <a:gd name="connsiteY235" fmla="*/ 1920240 h 2538156"/>
              <a:gd name="connsiteX236" fmla="*/ 1538728 w 2369255"/>
              <a:gd name="connsiteY236" fmla="*/ 1969770 h 2538156"/>
              <a:gd name="connsiteX237" fmla="*/ 1513963 w 2369255"/>
              <a:gd name="connsiteY237" fmla="*/ 1935480 h 2538156"/>
              <a:gd name="connsiteX238" fmla="*/ 1475863 w 2369255"/>
              <a:gd name="connsiteY238" fmla="*/ 2004060 h 2538156"/>
              <a:gd name="connsiteX239" fmla="*/ 1460623 w 2369255"/>
              <a:gd name="connsiteY239" fmla="*/ 2004060 h 2538156"/>
              <a:gd name="connsiteX240" fmla="*/ 1414903 w 2369255"/>
              <a:gd name="connsiteY240" fmla="*/ 2036445 h 2538156"/>
              <a:gd name="connsiteX241" fmla="*/ 1418713 w 2369255"/>
              <a:gd name="connsiteY241" fmla="*/ 2055495 h 2538156"/>
              <a:gd name="connsiteX242" fmla="*/ 1376803 w 2369255"/>
              <a:gd name="connsiteY242" fmla="*/ 2084070 h 2538156"/>
              <a:gd name="connsiteX243" fmla="*/ 1390138 w 2369255"/>
              <a:gd name="connsiteY243" fmla="*/ 2114550 h 2538156"/>
              <a:gd name="connsiteX244" fmla="*/ 1319653 w 2369255"/>
              <a:gd name="connsiteY244" fmla="*/ 2124075 h 2538156"/>
              <a:gd name="connsiteX245" fmla="*/ 1300603 w 2369255"/>
              <a:gd name="connsiteY245" fmla="*/ 2160270 h 2538156"/>
              <a:gd name="connsiteX246" fmla="*/ 1273933 w 2369255"/>
              <a:gd name="connsiteY246" fmla="*/ 2181225 h 2538156"/>
              <a:gd name="connsiteX247" fmla="*/ 1239643 w 2369255"/>
              <a:gd name="connsiteY247" fmla="*/ 2158365 h 2538156"/>
              <a:gd name="connsiteX248" fmla="*/ 1225489 w 2369255"/>
              <a:gd name="connsiteY248" fmla="*/ 2174541 h 2538156"/>
              <a:gd name="connsiteX249" fmla="*/ 1224403 w 2369255"/>
              <a:gd name="connsiteY249" fmla="*/ 2173605 h 2538156"/>
              <a:gd name="connsiteX250" fmla="*/ 1096768 w 2369255"/>
              <a:gd name="connsiteY250" fmla="*/ 2059305 h 2538156"/>
              <a:gd name="connsiteX251" fmla="*/ 1049736 w 2369255"/>
              <a:gd name="connsiteY251" fmla="*/ 2121674 h 2538156"/>
              <a:gd name="connsiteX252" fmla="*/ 969133 w 2369255"/>
              <a:gd name="connsiteY252" fmla="*/ 2118361 h 2538156"/>
              <a:gd name="connsiteX253" fmla="*/ 965323 w 2369255"/>
              <a:gd name="connsiteY253" fmla="*/ 2146936 h 2538156"/>
              <a:gd name="connsiteX254" fmla="*/ 807208 w 2369255"/>
              <a:gd name="connsiteY254" fmla="*/ 2146936 h 2538156"/>
              <a:gd name="connsiteX255" fmla="*/ 803398 w 2369255"/>
              <a:gd name="connsiteY255" fmla="*/ 2042161 h 2538156"/>
              <a:gd name="connsiteX256" fmla="*/ 801578 w 2369255"/>
              <a:gd name="connsiteY256" fmla="*/ 2041906 h 2538156"/>
              <a:gd name="connsiteX257" fmla="*/ 818638 w 2369255"/>
              <a:gd name="connsiteY257" fmla="*/ 1990725 h 2538156"/>
              <a:gd name="connsiteX258" fmla="*/ 776728 w 2369255"/>
              <a:gd name="connsiteY258" fmla="*/ 1956435 h 2538156"/>
              <a:gd name="connsiteX259" fmla="*/ 780538 w 2369255"/>
              <a:gd name="connsiteY259" fmla="*/ 1916430 h 2538156"/>
              <a:gd name="connsiteX260" fmla="*/ 791968 w 2369255"/>
              <a:gd name="connsiteY260" fmla="*/ 1853565 h 2538156"/>
              <a:gd name="connsiteX261" fmla="*/ 761488 w 2369255"/>
              <a:gd name="connsiteY261" fmla="*/ 1819275 h 2538156"/>
              <a:gd name="connsiteX262" fmla="*/ 708148 w 2369255"/>
              <a:gd name="connsiteY262" fmla="*/ 1807845 h 2538156"/>
              <a:gd name="connsiteX263" fmla="*/ 637663 w 2369255"/>
              <a:gd name="connsiteY263" fmla="*/ 1748790 h 2538156"/>
              <a:gd name="connsiteX264" fmla="*/ 637663 w 2369255"/>
              <a:gd name="connsiteY264" fmla="*/ 1722120 h 2538156"/>
              <a:gd name="connsiteX265" fmla="*/ 609088 w 2369255"/>
              <a:gd name="connsiteY265" fmla="*/ 1725930 h 2538156"/>
              <a:gd name="connsiteX266" fmla="*/ 504313 w 2369255"/>
              <a:gd name="connsiteY266" fmla="*/ 1655445 h 2538156"/>
              <a:gd name="connsiteX267" fmla="*/ 463237 w 2369255"/>
              <a:gd name="connsiteY267" fmla="*/ 1612726 h 2538156"/>
              <a:gd name="connsiteX268" fmla="*/ 464308 w 2369255"/>
              <a:gd name="connsiteY268" fmla="*/ 1560195 h 2538156"/>
              <a:gd name="connsiteX269" fmla="*/ 420493 w 2369255"/>
              <a:gd name="connsiteY269" fmla="*/ 1539240 h 2538156"/>
              <a:gd name="connsiteX270" fmla="*/ 435733 w 2369255"/>
              <a:gd name="connsiteY270" fmla="*/ 1487805 h 2538156"/>
              <a:gd name="connsiteX271" fmla="*/ 391918 w 2369255"/>
              <a:gd name="connsiteY271" fmla="*/ 1508760 h 2538156"/>
              <a:gd name="connsiteX272" fmla="*/ 359533 w 2369255"/>
              <a:gd name="connsiteY272" fmla="*/ 1508760 h 2538156"/>
              <a:gd name="connsiteX273" fmla="*/ 353818 w 2369255"/>
              <a:gd name="connsiteY273" fmla="*/ 1527810 h 2538156"/>
              <a:gd name="connsiteX274" fmla="*/ 184273 w 2369255"/>
              <a:gd name="connsiteY274" fmla="*/ 1527810 h 2538156"/>
              <a:gd name="connsiteX275" fmla="*/ 163926 w 2369255"/>
              <a:gd name="connsiteY275" fmla="*/ 1590549 h 2538156"/>
              <a:gd name="connsiteX276" fmla="*/ 163885 w 2369255"/>
              <a:gd name="connsiteY276" fmla="*/ 1590473 h 2538156"/>
              <a:gd name="connsiteX277" fmla="*/ 184395 w 2369255"/>
              <a:gd name="connsiteY277" fmla="*/ 1527232 h 2538156"/>
              <a:gd name="connsiteX278" fmla="*/ 203274 w 2369255"/>
              <a:gd name="connsiteY278" fmla="*/ 1527232 h 2538156"/>
              <a:gd name="connsiteX279" fmla="*/ 197608 w 2369255"/>
              <a:gd name="connsiteY279" fmla="*/ 1461135 h 2538156"/>
              <a:gd name="connsiteX280" fmla="*/ 148078 w 2369255"/>
              <a:gd name="connsiteY280" fmla="*/ 1483995 h 2538156"/>
              <a:gd name="connsiteX281" fmla="*/ 127123 w 2369255"/>
              <a:gd name="connsiteY281" fmla="*/ 1407795 h 2538156"/>
              <a:gd name="connsiteX282" fmla="*/ 117598 w 2369255"/>
              <a:gd name="connsiteY282" fmla="*/ 1406793 h 2538156"/>
              <a:gd name="connsiteX283" fmla="*/ 117598 w 2369255"/>
              <a:gd name="connsiteY283" fmla="*/ 1369695 h 2538156"/>
              <a:gd name="connsiteX284" fmla="*/ 148078 w 2369255"/>
              <a:gd name="connsiteY284" fmla="*/ 1331595 h 2538156"/>
              <a:gd name="connsiteX285" fmla="*/ 212848 w 2369255"/>
              <a:gd name="connsiteY285" fmla="*/ 1320165 h 2538156"/>
              <a:gd name="connsiteX286" fmla="*/ 229993 w 2369255"/>
              <a:gd name="connsiteY286" fmla="*/ 1255395 h 2538156"/>
              <a:gd name="connsiteX287" fmla="*/ 218563 w 2369255"/>
              <a:gd name="connsiteY287" fmla="*/ 1160145 h 2538156"/>
              <a:gd name="connsiteX288" fmla="*/ 219377 w 2369255"/>
              <a:gd name="connsiteY288" fmla="*/ 1152276 h 2538156"/>
              <a:gd name="connsiteX289" fmla="*/ 308099 w 2369255"/>
              <a:gd name="connsiteY289" fmla="*/ 1127760 h 2538156"/>
              <a:gd name="connsiteX290" fmla="*/ 325244 w 2369255"/>
              <a:gd name="connsiteY290" fmla="*/ 1040130 h 2538156"/>
              <a:gd name="connsiteX291" fmla="*/ 304289 w 2369255"/>
              <a:gd name="connsiteY291" fmla="*/ 1003935 h 2538156"/>
              <a:gd name="connsiteX292" fmla="*/ 174749 w 2369255"/>
              <a:gd name="connsiteY292" fmla="*/ 986790 h 2538156"/>
              <a:gd name="connsiteX293" fmla="*/ 243329 w 2369255"/>
              <a:gd name="connsiteY293" fmla="*/ 861060 h 2538156"/>
              <a:gd name="connsiteX294" fmla="*/ 247139 w 2369255"/>
              <a:gd name="connsiteY294" fmla="*/ 748665 h 2538156"/>
              <a:gd name="connsiteX295" fmla="*/ 169034 w 2369255"/>
              <a:gd name="connsiteY295" fmla="*/ 702945 h 2538156"/>
              <a:gd name="connsiteX296" fmla="*/ 98549 w 2369255"/>
              <a:gd name="connsiteY296" fmla="*/ 659130 h 2538156"/>
              <a:gd name="connsiteX297" fmla="*/ 42112 w 2369255"/>
              <a:gd name="connsiteY297" fmla="*/ 661011 h 2538156"/>
              <a:gd name="connsiteX298" fmla="*/ 41731 w 2369255"/>
              <a:gd name="connsiteY298" fmla="*/ 659272 h 2538156"/>
              <a:gd name="connsiteX299" fmla="*/ 98881 w 2369255"/>
              <a:gd name="connsiteY299" fmla="*/ 657367 h 2538156"/>
              <a:gd name="connsiteX300" fmla="*/ 169366 w 2369255"/>
              <a:gd name="connsiteY300" fmla="*/ 701182 h 2538156"/>
              <a:gd name="connsiteX301" fmla="*/ 222373 w 2369255"/>
              <a:gd name="connsiteY301" fmla="*/ 732211 h 2538156"/>
              <a:gd name="connsiteX302" fmla="*/ 222373 w 2369255"/>
              <a:gd name="connsiteY302" fmla="*/ 584836 h 2538156"/>
              <a:gd name="connsiteX303" fmla="*/ 243328 w 2369255"/>
              <a:gd name="connsiteY303" fmla="*/ 506731 h 2538156"/>
              <a:gd name="connsiteX304" fmla="*/ 212848 w 2369255"/>
              <a:gd name="connsiteY304" fmla="*/ 464821 h 2538156"/>
              <a:gd name="connsiteX305" fmla="*/ 287143 w 2369255"/>
              <a:gd name="connsiteY305" fmla="*/ 466726 h 2538156"/>
              <a:gd name="connsiteX306" fmla="*/ 282547 w 2369255"/>
              <a:gd name="connsiteY306" fmla="*/ 463211 h 2538156"/>
              <a:gd name="connsiteX307" fmla="*/ 287143 w 2369255"/>
              <a:gd name="connsiteY307" fmla="*/ 464820 h 2538156"/>
              <a:gd name="connsiteX308" fmla="*/ 317623 w 2369255"/>
              <a:gd name="connsiteY308" fmla="*/ 400050 h 2538156"/>
              <a:gd name="connsiteX309" fmla="*/ 401443 w 2369255"/>
              <a:gd name="connsiteY309" fmla="*/ 401955 h 2538156"/>
              <a:gd name="connsiteX310" fmla="*/ 447163 w 2369255"/>
              <a:gd name="connsiteY310" fmla="*/ 379095 h 2538156"/>
              <a:gd name="connsiteX311" fmla="*/ 462403 w 2369255"/>
              <a:gd name="connsiteY311" fmla="*/ 352425 h 2538156"/>
              <a:gd name="connsiteX312" fmla="*/ 466213 w 2369255"/>
              <a:gd name="connsiteY312" fmla="*/ 283845 h 2538156"/>
              <a:gd name="connsiteX313" fmla="*/ 443353 w 2369255"/>
              <a:gd name="connsiteY313" fmla="*/ 215265 h 2538156"/>
              <a:gd name="connsiteX314" fmla="*/ 390013 w 2369255"/>
              <a:gd name="connsiteY314" fmla="*/ 154305 h 2538156"/>
              <a:gd name="connsiteX315" fmla="*/ 412873 w 2369255"/>
              <a:gd name="connsiteY315" fmla="*/ 142875 h 2538156"/>
              <a:gd name="connsiteX316" fmla="*/ 376678 w 2369255"/>
              <a:gd name="connsiteY316" fmla="*/ 40005 h 2538156"/>
              <a:gd name="connsiteX317" fmla="*/ 369247 w 2369255"/>
              <a:gd name="connsiteY317" fmla="*/ 30804 h 2538156"/>
              <a:gd name="connsiteX318" fmla="*/ 369448 w 2369255"/>
              <a:gd name="connsiteY318" fmla="*/ 30550 h 2538156"/>
              <a:gd name="connsiteX319" fmla="*/ 377157 w 2369255"/>
              <a:gd name="connsiteY319" fmla="*/ 40094 h 2538156"/>
              <a:gd name="connsiteX320" fmla="*/ 411094 w 2369255"/>
              <a:gd name="connsiteY320" fmla="*/ 136546 h 2538156"/>
              <a:gd name="connsiteX321" fmla="*/ 412873 w 2369255"/>
              <a:gd name="connsiteY321" fmla="*/ 137160 h 2538156"/>
              <a:gd name="connsiteX322" fmla="*/ 454783 w 2369255"/>
              <a:gd name="connsiteY322" fmla="*/ 91440 h 2538156"/>
              <a:gd name="connsiteX323" fmla="*/ 521458 w 2369255"/>
              <a:gd name="connsiteY323" fmla="*/ 102870 h 2538156"/>
              <a:gd name="connsiteX324" fmla="*/ 498598 w 2369255"/>
              <a:gd name="connsiteY324" fmla="*/ 66675 h 2538156"/>
              <a:gd name="connsiteX325" fmla="*/ 550033 w 2369255"/>
              <a:gd name="connsiteY325" fmla="*/ 30480 h 2538156"/>
              <a:gd name="connsiteX326" fmla="*/ 654808 w 2369255"/>
              <a:gd name="connsiteY326" fmla="*/ 17145 h 2538156"/>
              <a:gd name="connsiteX327" fmla="*/ 1395853 w 2369255"/>
              <a:gd name="connsiteY327" fmla="*/ 0 h 2538156"/>
              <a:gd name="connsiteX328" fmla="*/ 1426577 w 2369255"/>
              <a:gd name="connsiteY328" fmla="*/ 4667 h 2538156"/>
              <a:gd name="connsiteX329" fmla="*/ 1416808 w 2369255"/>
              <a:gd name="connsiteY329" fmla="*/ 11430 h 2538156"/>
              <a:gd name="connsiteX330" fmla="*/ 1395853 w 2369255"/>
              <a:gd name="connsiteY330" fmla="*/ 0 h 2538156"/>
              <a:gd name="connsiteX0" fmla="*/ 1420618 w 2369255"/>
              <a:gd name="connsiteY0" fmla="*/ 2517553 h 2533489"/>
              <a:gd name="connsiteX1" fmla="*/ 1431376 w 2369255"/>
              <a:gd name="connsiteY1" fmla="*/ 2530616 h 2533489"/>
              <a:gd name="connsiteX2" fmla="*/ 1430642 w 2369255"/>
              <a:gd name="connsiteY2" fmla="*/ 2530732 h 2533489"/>
              <a:gd name="connsiteX3" fmla="*/ 1421870 w 2369255"/>
              <a:gd name="connsiteY3" fmla="*/ 2520080 h 2533489"/>
              <a:gd name="connsiteX4" fmla="*/ 1420608 w 2369255"/>
              <a:gd name="connsiteY4" fmla="*/ 2522784 h 2533489"/>
              <a:gd name="connsiteX5" fmla="*/ 1427555 w 2369255"/>
              <a:gd name="connsiteY5" fmla="*/ 2531219 h 2533489"/>
              <a:gd name="connsiteX6" fmla="*/ 1413182 w 2369255"/>
              <a:gd name="connsiteY6" fmla="*/ 2533489 h 2533489"/>
              <a:gd name="connsiteX7" fmla="*/ 1420618 w 2369255"/>
              <a:gd name="connsiteY7" fmla="*/ 2517553 h 2533489"/>
              <a:gd name="connsiteX8" fmla="*/ 1332988 w 2369255"/>
              <a:gd name="connsiteY8" fmla="*/ 2401348 h 2533489"/>
              <a:gd name="connsiteX9" fmla="*/ 1361563 w 2369255"/>
              <a:gd name="connsiteY9" fmla="*/ 2445163 h 2533489"/>
              <a:gd name="connsiteX10" fmla="*/ 1361254 w 2369255"/>
              <a:gd name="connsiteY10" fmla="*/ 2445296 h 2533489"/>
              <a:gd name="connsiteX11" fmla="*/ 1334240 w 2369255"/>
              <a:gd name="connsiteY11" fmla="*/ 2403875 h 2533489"/>
              <a:gd name="connsiteX12" fmla="*/ 1269470 w 2369255"/>
              <a:gd name="connsiteY12" fmla="*/ 2445785 h 2533489"/>
              <a:gd name="connsiteX13" fmla="*/ 1231370 w 2369255"/>
              <a:gd name="connsiteY13" fmla="*/ 2413400 h 2533489"/>
              <a:gd name="connsiteX14" fmla="*/ 1232221 w 2369255"/>
              <a:gd name="connsiteY14" fmla="*/ 2412661 h 2533489"/>
              <a:gd name="connsiteX15" fmla="*/ 1268218 w 2369255"/>
              <a:gd name="connsiteY15" fmla="*/ 2443258 h 2533489"/>
              <a:gd name="connsiteX16" fmla="*/ 1332988 w 2369255"/>
              <a:gd name="connsiteY16" fmla="*/ 2401348 h 2533489"/>
              <a:gd name="connsiteX17" fmla="*/ 830192 w 2369255"/>
              <a:gd name="connsiteY17" fmla="*/ 2374117 h 2533489"/>
              <a:gd name="connsiteX18" fmla="*/ 903334 w 2369255"/>
              <a:gd name="connsiteY18" fmla="*/ 2377774 h 2533489"/>
              <a:gd name="connsiteX19" fmla="*/ 945389 w 2369255"/>
              <a:gd name="connsiteY19" fmla="*/ 2392402 h 2533489"/>
              <a:gd name="connsiteX20" fmla="*/ 946273 w 2369255"/>
              <a:gd name="connsiteY20" fmla="*/ 2393728 h 2533489"/>
              <a:gd name="connsiteX21" fmla="*/ 902458 w 2369255"/>
              <a:gd name="connsiteY21" fmla="*/ 2378488 h 2533489"/>
              <a:gd name="connsiteX22" fmla="*/ 831069 w 2369255"/>
              <a:gd name="connsiteY22" fmla="*/ 2374919 h 2533489"/>
              <a:gd name="connsiteX23" fmla="*/ 830192 w 2369255"/>
              <a:gd name="connsiteY23" fmla="*/ 2374117 h 2533489"/>
              <a:gd name="connsiteX24" fmla="*/ 1220238 w 2369255"/>
              <a:gd name="connsiteY24" fmla="*/ 2350555 h 2533489"/>
              <a:gd name="connsiteX25" fmla="*/ 1273933 w 2369255"/>
              <a:gd name="connsiteY25" fmla="*/ 2372773 h 2533489"/>
              <a:gd name="connsiteX26" fmla="*/ 1272368 w 2369255"/>
              <a:gd name="connsiteY26" fmla="*/ 2374134 h 2533489"/>
              <a:gd name="connsiteX27" fmla="*/ 1219940 w 2369255"/>
              <a:gd name="connsiteY27" fmla="*/ 2352440 h 2533489"/>
              <a:gd name="connsiteX28" fmla="*/ 1220238 w 2369255"/>
              <a:gd name="connsiteY28" fmla="*/ 2350555 h 2533489"/>
              <a:gd name="connsiteX29" fmla="*/ 955730 w 2369255"/>
              <a:gd name="connsiteY29" fmla="*/ 2315189 h 2533489"/>
              <a:gd name="connsiteX30" fmla="*/ 955798 w 2369255"/>
              <a:gd name="connsiteY30" fmla="*/ 2315623 h 2533489"/>
              <a:gd name="connsiteX31" fmla="*/ 905492 w 2369255"/>
              <a:gd name="connsiteY31" fmla="*/ 2330529 h 2533489"/>
              <a:gd name="connsiteX32" fmla="*/ 905239 w 2369255"/>
              <a:gd name="connsiteY32" fmla="*/ 2330149 h 2533489"/>
              <a:gd name="connsiteX33" fmla="*/ 955730 w 2369255"/>
              <a:gd name="connsiteY33" fmla="*/ 2315189 h 2533489"/>
              <a:gd name="connsiteX34" fmla="*/ 1256016 w 2369255"/>
              <a:gd name="connsiteY34" fmla="*/ 2281833 h 2533489"/>
              <a:gd name="connsiteX35" fmla="*/ 1319653 w 2369255"/>
              <a:gd name="connsiteY35" fmla="*/ 2309908 h 2533489"/>
              <a:gd name="connsiteX36" fmla="*/ 1315549 w 2369255"/>
              <a:gd name="connsiteY36" fmla="*/ 2310072 h 2533489"/>
              <a:gd name="connsiteX37" fmla="*/ 1256135 w 2369255"/>
              <a:gd name="connsiteY37" fmla="*/ 2283860 h 2533489"/>
              <a:gd name="connsiteX38" fmla="*/ 1256016 w 2369255"/>
              <a:gd name="connsiteY38" fmla="*/ 2281833 h 2533489"/>
              <a:gd name="connsiteX39" fmla="*/ 1201549 w 2369255"/>
              <a:gd name="connsiteY39" fmla="*/ 2201192 h 2533489"/>
              <a:gd name="connsiteX40" fmla="*/ 1252978 w 2369255"/>
              <a:gd name="connsiteY40" fmla="*/ 2248948 h 2533489"/>
              <a:gd name="connsiteX41" fmla="*/ 1253063 w 2369255"/>
              <a:gd name="connsiteY41" fmla="*/ 2250392 h 2533489"/>
              <a:gd name="connsiteX42" fmla="*/ 1200890 w 2369255"/>
              <a:gd name="connsiteY42" fmla="*/ 2201945 h 2533489"/>
              <a:gd name="connsiteX43" fmla="*/ 1201549 w 2369255"/>
              <a:gd name="connsiteY43" fmla="*/ 2201192 h 2533489"/>
              <a:gd name="connsiteX44" fmla="*/ 1009571 w 2369255"/>
              <a:gd name="connsiteY44" fmla="*/ 2170269 h 2533489"/>
              <a:gd name="connsiteX45" fmla="*/ 1009138 w 2369255"/>
              <a:gd name="connsiteY45" fmla="*/ 2170843 h 2533489"/>
              <a:gd name="connsiteX46" fmla="*/ 937689 w 2369255"/>
              <a:gd name="connsiteY46" fmla="*/ 2193406 h 2533489"/>
              <a:gd name="connsiteX47" fmla="*/ 937624 w 2369255"/>
              <a:gd name="connsiteY47" fmla="*/ 2192989 h 2533489"/>
              <a:gd name="connsiteX48" fmla="*/ 1009571 w 2369255"/>
              <a:gd name="connsiteY48" fmla="*/ 2170269 h 2533489"/>
              <a:gd name="connsiteX49" fmla="*/ 2223551 w 2369255"/>
              <a:gd name="connsiteY49" fmla="*/ 1765957 h 2533489"/>
              <a:gd name="connsiteX50" fmla="*/ 2258818 w 2369255"/>
              <a:gd name="connsiteY50" fmla="*/ 1799368 h 2533489"/>
              <a:gd name="connsiteX51" fmla="*/ 2273471 w 2369255"/>
              <a:gd name="connsiteY51" fmla="*/ 1794938 h 2533489"/>
              <a:gd name="connsiteX52" fmla="*/ 1991227 w 2369255"/>
              <a:gd name="connsiteY52" fmla="*/ 2442218 h 2533489"/>
              <a:gd name="connsiteX53" fmla="*/ 1907182 w 2369255"/>
              <a:gd name="connsiteY53" fmla="*/ 2455489 h 2533489"/>
              <a:gd name="connsiteX54" fmla="*/ 1905344 w 2369255"/>
              <a:gd name="connsiteY54" fmla="*/ 2452053 h 2533489"/>
              <a:gd name="connsiteX55" fmla="*/ 1916774 w 2369255"/>
              <a:gd name="connsiteY55" fmla="*/ 2358708 h 2533489"/>
              <a:gd name="connsiteX56" fmla="*/ 1954874 w 2369255"/>
              <a:gd name="connsiteY56" fmla="*/ 2288223 h 2533489"/>
              <a:gd name="connsiteX57" fmla="*/ 1953024 w 2369255"/>
              <a:gd name="connsiteY57" fmla="*/ 2223454 h 2533489"/>
              <a:gd name="connsiteX58" fmla="*/ 1945349 w 2369255"/>
              <a:gd name="connsiteY58" fmla="*/ 2223454 h 2533489"/>
              <a:gd name="connsiteX59" fmla="*/ 1925458 w 2369255"/>
              <a:gd name="connsiteY59" fmla="*/ 2152933 h 2533489"/>
              <a:gd name="connsiteX60" fmla="*/ 1924394 w 2369255"/>
              <a:gd name="connsiteY60" fmla="*/ 2152968 h 2533489"/>
              <a:gd name="connsiteX61" fmla="*/ 1911059 w 2369255"/>
              <a:gd name="connsiteY61" fmla="*/ 2116773 h 2533489"/>
              <a:gd name="connsiteX62" fmla="*/ 1680554 w 2369255"/>
              <a:gd name="connsiteY62" fmla="*/ 1789113 h 2533489"/>
              <a:gd name="connsiteX63" fmla="*/ 1683289 w 2369255"/>
              <a:gd name="connsiteY63" fmla="*/ 1788430 h 2533489"/>
              <a:gd name="connsiteX64" fmla="*/ 1912108 w 2369255"/>
              <a:gd name="connsiteY64" fmla="*/ 2113693 h 2533489"/>
              <a:gd name="connsiteX65" fmla="*/ 1925443 w 2369255"/>
              <a:gd name="connsiteY65" fmla="*/ 2149888 h 2533489"/>
              <a:gd name="connsiteX66" fmla="*/ 1982593 w 2369255"/>
              <a:gd name="connsiteY66" fmla="*/ 2147983 h 2533489"/>
              <a:gd name="connsiteX67" fmla="*/ 2024503 w 2369255"/>
              <a:gd name="connsiteY67" fmla="*/ 2106073 h 2533489"/>
              <a:gd name="connsiteX68" fmla="*/ 1971163 w 2369255"/>
              <a:gd name="connsiteY68" fmla="*/ 2031778 h 2533489"/>
              <a:gd name="connsiteX69" fmla="*/ 2022598 w 2369255"/>
              <a:gd name="connsiteY69" fmla="*/ 2026063 h 2533489"/>
              <a:gd name="connsiteX70" fmla="*/ 2007358 w 2369255"/>
              <a:gd name="connsiteY70" fmla="*/ 1955578 h 2533489"/>
              <a:gd name="connsiteX71" fmla="*/ 2035933 w 2369255"/>
              <a:gd name="connsiteY71" fmla="*/ 1968913 h 2533489"/>
              <a:gd name="connsiteX72" fmla="*/ 2049268 w 2369255"/>
              <a:gd name="connsiteY72" fmla="*/ 1936528 h 2533489"/>
              <a:gd name="connsiteX73" fmla="*/ 2075938 w 2369255"/>
              <a:gd name="connsiteY73" fmla="*/ 1936528 h 2533489"/>
              <a:gd name="connsiteX74" fmla="*/ 2138803 w 2369255"/>
              <a:gd name="connsiteY74" fmla="*/ 1873663 h 2533489"/>
              <a:gd name="connsiteX75" fmla="*/ 2174998 w 2369255"/>
              <a:gd name="connsiteY75" fmla="*/ 1873663 h 2533489"/>
              <a:gd name="connsiteX76" fmla="*/ 2152138 w 2369255"/>
              <a:gd name="connsiteY76" fmla="*/ 1833658 h 2533489"/>
              <a:gd name="connsiteX77" fmla="*/ 2224528 w 2369255"/>
              <a:gd name="connsiteY77" fmla="*/ 1768888 h 2533489"/>
              <a:gd name="connsiteX78" fmla="*/ 2223551 w 2369255"/>
              <a:gd name="connsiteY78" fmla="*/ 1765957 h 2533489"/>
              <a:gd name="connsiteX79" fmla="*/ 282695 w 2369255"/>
              <a:gd name="connsiteY79" fmla="*/ 1724745 h 2533489"/>
              <a:gd name="connsiteX80" fmla="*/ 282998 w 2369255"/>
              <a:gd name="connsiteY80" fmla="*/ 1725679 h 2533489"/>
              <a:gd name="connsiteX81" fmla="*/ 260507 w 2369255"/>
              <a:gd name="connsiteY81" fmla="*/ 1766378 h 2533489"/>
              <a:gd name="connsiteX82" fmla="*/ 260104 w 2369255"/>
              <a:gd name="connsiteY82" fmla="*/ 1765625 h 2533489"/>
              <a:gd name="connsiteX83" fmla="*/ 282695 w 2369255"/>
              <a:gd name="connsiteY83" fmla="*/ 1724745 h 2533489"/>
              <a:gd name="connsiteX84" fmla="*/ 456050 w 2369255"/>
              <a:gd name="connsiteY84" fmla="*/ 1600920 h 2533489"/>
              <a:gd name="connsiteX85" fmla="*/ 456559 w 2369255"/>
              <a:gd name="connsiteY85" fmla="*/ 1601449 h 2533489"/>
              <a:gd name="connsiteX86" fmla="*/ 367153 w 2369255"/>
              <a:gd name="connsiteY86" fmla="*/ 1740313 h 2533489"/>
              <a:gd name="connsiteX87" fmla="*/ 338578 w 2369255"/>
              <a:gd name="connsiteY87" fmla="*/ 1736503 h 2533489"/>
              <a:gd name="connsiteX88" fmla="*/ 332863 w 2369255"/>
              <a:gd name="connsiteY88" fmla="*/ 1789843 h 2533489"/>
              <a:gd name="connsiteX89" fmla="*/ 306193 w 2369255"/>
              <a:gd name="connsiteY89" fmla="*/ 1795558 h 2533489"/>
              <a:gd name="connsiteX90" fmla="*/ 306052 w 2369255"/>
              <a:gd name="connsiteY90" fmla="*/ 1795124 h 2533489"/>
              <a:gd name="connsiteX91" fmla="*/ 332225 w 2369255"/>
              <a:gd name="connsiteY91" fmla="*/ 1789515 h 2533489"/>
              <a:gd name="connsiteX92" fmla="*/ 337940 w 2369255"/>
              <a:gd name="connsiteY92" fmla="*/ 1736175 h 2533489"/>
              <a:gd name="connsiteX93" fmla="*/ 366515 w 2369255"/>
              <a:gd name="connsiteY93" fmla="*/ 1739985 h 2533489"/>
              <a:gd name="connsiteX94" fmla="*/ 456050 w 2369255"/>
              <a:gd name="connsiteY94" fmla="*/ 1600920 h 2533489"/>
              <a:gd name="connsiteX95" fmla="*/ 130096 w 2369255"/>
              <a:gd name="connsiteY95" fmla="*/ 1090762 h 2533489"/>
              <a:gd name="connsiteX96" fmla="*/ 130563 w 2369255"/>
              <a:gd name="connsiteY96" fmla="*/ 1090935 h 2533489"/>
              <a:gd name="connsiteX97" fmla="*/ 123313 w 2369255"/>
              <a:gd name="connsiteY97" fmla="*/ 1132618 h 2533489"/>
              <a:gd name="connsiteX98" fmla="*/ 122877 w 2369255"/>
              <a:gd name="connsiteY98" fmla="*/ 1132275 h 2533489"/>
              <a:gd name="connsiteX99" fmla="*/ 130096 w 2369255"/>
              <a:gd name="connsiteY99" fmla="*/ 1090762 h 2533489"/>
              <a:gd name="connsiteX100" fmla="*/ 54408 w 2369255"/>
              <a:gd name="connsiteY100" fmla="*/ 715836 h 2533489"/>
              <a:gd name="connsiteX101" fmla="*/ 54734 w 2369255"/>
              <a:gd name="connsiteY101" fmla="*/ 717328 h 2533489"/>
              <a:gd name="connsiteX102" fmla="*/ 22349 w 2369255"/>
              <a:gd name="connsiteY102" fmla="*/ 730663 h 2533489"/>
              <a:gd name="connsiteX103" fmla="*/ 0 w 2369255"/>
              <a:gd name="connsiteY103" fmla="*/ 729986 h 2533489"/>
              <a:gd name="connsiteX104" fmla="*/ 71 w 2369255"/>
              <a:gd name="connsiteY104" fmla="*/ 728215 h 2533489"/>
              <a:gd name="connsiteX105" fmla="*/ 22681 w 2369255"/>
              <a:gd name="connsiteY105" fmla="*/ 728900 h 2533489"/>
              <a:gd name="connsiteX106" fmla="*/ 54408 w 2369255"/>
              <a:gd name="connsiteY106" fmla="*/ 715836 h 2533489"/>
              <a:gd name="connsiteX107" fmla="*/ 1502984 w 2369255"/>
              <a:gd name="connsiteY107" fmla="*/ 478231 h 2533489"/>
              <a:gd name="connsiteX108" fmla="*/ 1506343 w 2369255"/>
              <a:gd name="connsiteY108" fmla="*/ 479203 h 2533489"/>
              <a:gd name="connsiteX109" fmla="*/ 1520897 w 2369255"/>
              <a:gd name="connsiteY109" fmla="*/ 591082 h 2533489"/>
              <a:gd name="connsiteX110" fmla="*/ 1502984 w 2369255"/>
              <a:gd name="connsiteY110" fmla="*/ 478231 h 2533489"/>
              <a:gd name="connsiteX111" fmla="*/ 1437012 w 2369255"/>
              <a:gd name="connsiteY111" fmla="*/ 459134 h 2533489"/>
              <a:gd name="connsiteX112" fmla="*/ 1439005 w 2369255"/>
              <a:gd name="connsiteY112" fmla="*/ 459711 h 2533489"/>
              <a:gd name="connsiteX113" fmla="*/ 1245358 w 2369255"/>
              <a:gd name="connsiteY113" fmla="*/ 523018 h 2533489"/>
              <a:gd name="connsiteX114" fmla="*/ 1437012 w 2369255"/>
              <a:gd name="connsiteY114" fmla="*/ 459134 h 2533489"/>
              <a:gd name="connsiteX115" fmla="*/ 1456541 w 2369255"/>
              <a:gd name="connsiteY115" fmla="*/ 413072 h 2533489"/>
              <a:gd name="connsiteX116" fmla="*/ 1447288 w 2369255"/>
              <a:gd name="connsiteY116" fmla="*/ 416338 h 2533489"/>
              <a:gd name="connsiteX117" fmla="*/ 1441954 w 2369255"/>
              <a:gd name="connsiteY117" fmla="*/ 433102 h 2533489"/>
              <a:gd name="connsiteX118" fmla="*/ 1443478 w 2369255"/>
              <a:gd name="connsiteY118" fmla="*/ 416338 h 2533489"/>
              <a:gd name="connsiteX119" fmla="*/ 1456541 w 2369255"/>
              <a:gd name="connsiteY119" fmla="*/ 413072 h 2533489"/>
              <a:gd name="connsiteX120" fmla="*/ 1596716 w 2369255"/>
              <a:gd name="connsiteY120" fmla="*/ 405823 h 2533489"/>
              <a:gd name="connsiteX121" fmla="*/ 1593973 w 2369255"/>
              <a:gd name="connsiteY121" fmla="*/ 408718 h 2533489"/>
              <a:gd name="connsiteX122" fmla="*/ 1587306 w 2369255"/>
              <a:gd name="connsiteY122" fmla="*/ 408718 h 2533489"/>
              <a:gd name="connsiteX123" fmla="*/ 1596716 w 2369255"/>
              <a:gd name="connsiteY123" fmla="*/ 405823 h 2533489"/>
              <a:gd name="connsiteX124" fmla="*/ 1548806 w 2369255"/>
              <a:gd name="connsiteY124" fmla="*/ 374134 h 2533489"/>
              <a:gd name="connsiteX125" fmla="*/ 1550158 w 2369255"/>
              <a:gd name="connsiteY125" fmla="*/ 374428 h 2533489"/>
              <a:gd name="connsiteX126" fmla="*/ 1544519 w 2369255"/>
              <a:gd name="connsiteY126" fmla="*/ 396983 h 2533489"/>
              <a:gd name="connsiteX127" fmla="*/ 1540633 w 2369255"/>
              <a:gd name="connsiteY127" fmla="*/ 395383 h 2533489"/>
              <a:gd name="connsiteX128" fmla="*/ 1548806 w 2369255"/>
              <a:gd name="connsiteY128" fmla="*/ 374134 h 2533489"/>
              <a:gd name="connsiteX129" fmla="*/ 1475171 w 2369255"/>
              <a:gd name="connsiteY129" fmla="*/ 366635 h 2533489"/>
              <a:gd name="connsiteX130" fmla="*/ 1473958 w 2369255"/>
              <a:gd name="connsiteY130" fmla="*/ 366808 h 2533489"/>
              <a:gd name="connsiteX131" fmla="*/ 1477202 w 2369255"/>
              <a:gd name="connsiteY131" fmla="*/ 388432 h 2533489"/>
              <a:gd name="connsiteX132" fmla="*/ 1472053 w 2369255"/>
              <a:gd name="connsiteY132" fmla="*/ 366808 h 2533489"/>
              <a:gd name="connsiteX133" fmla="*/ 1475171 w 2369255"/>
              <a:gd name="connsiteY133" fmla="*/ 366635 h 2533489"/>
              <a:gd name="connsiteX134" fmla="*/ 1596041 w 2369255"/>
              <a:gd name="connsiteY134" fmla="*/ 150766 h 2533489"/>
              <a:gd name="connsiteX135" fmla="*/ 1955817 w 2369255"/>
              <a:gd name="connsiteY135" fmla="*/ 470842 h 2533489"/>
              <a:gd name="connsiteX136" fmla="*/ 1914013 w 2369255"/>
              <a:gd name="connsiteY136" fmla="*/ 479203 h 2533489"/>
              <a:gd name="connsiteX137" fmla="*/ 1849243 w 2369255"/>
              <a:gd name="connsiteY137" fmla="*/ 471583 h 2533489"/>
              <a:gd name="connsiteX138" fmla="*/ 1824478 w 2369255"/>
              <a:gd name="connsiteY138" fmla="*/ 444913 h 2533489"/>
              <a:gd name="connsiteX139" fmla="*/ 1809238 w 2369255"/>
              <a:gd name="connsiteY139" fmla="*/ 450628 h 2533489"/>
              <a:gd name="connsiteX140" fmla="*/ 1786378 w 2369255"/>
              <a:gd name="connsiteY140" fmla="*/ 414433 h 2533489"/>
              <a:gd name="connsiteX141" fmla="*/ 1717798 w 2369255"/>
              <a:gd name="connsiteY141" fmla="*/ 422053 h 2533489"/>
              <a:gd name="connsiteX142" fmla="*/ 1721608 w 2369255"/>
              <a:gd name="connsiteY142" fmla="*/ 382048 h 2533489"/>
              <a:gd name="connsiteX143" fmla="*/ 1704463 w 2369255"/>
              <a:gd name="connsiteY143" fmla="*/ 378238 h 2533489"/>
              <a:gd name="connsiteX144" fmla="*/ 1725418 w 2369255"/>
              <a:gd name="connsiteY144" fmla="*/ 362998 h 2533489"/>
              <a:gd name="connsiteX145" fmla="*/ 1693033 w 2369255"/>
              <a:gd name="connsiteY145" fmla="*/ 324898 h 2533489"/>
              <a:gd name="connsiteX146" fmla="*/ 1653028 w 2369255"/>
              <a:gd name="connsiteY146" fmla="*/ 370618 h 2533489"/>
              <a:gd name="connsiteX147" fmla="*/ 1624964 w 2369255"/>
              <a:gd name="connsiteY147" fmla="*/ 335538 h 2533489"/>
              <a:gd name="connsiteX148" fmla="*/ 1626358 w 2369255"/>
              <a:gd name="connsiteY148" fmla="*/ 334423 h 2533489"/>
              <a:gd name="connsiteX149" fmla="*/ 1597783 w 2369255"/>
              <a:gd name="connsiteY149" fmla="*/ 294418 h 2533489"/>
              <a:gd name="connsiteX150" fmla="*/ 1590163 w 2369255"/>
              <a:gd name="connsiteY150" fmla="*/ 159163 h 2533489"/>
              <a:gd name="connsiteX151" fmla="*/ 1596041 w 2369255"/>
              <a:gd name="connsiteY151" fmla="*/ 150766 h 2533489"/>
              <a:gd name="connsiteX152" fmla="*/ 654808 w 2369255"/>
              <a:gd name="connsiteY152" fmla="*/ 12478 h 2533489"/>
              <a:gd name="connsiteX153" fmla="*/ 681478 w 2369255"/>
              <a:gd name="connsiteY153" fmla="*/ 92488 h 2533489"/>
              <a:gd name="connsiteX154" fmla="*/ 790063 w 2369255"/>
              <a:gd name="connsiteY154" fmla="*/ 63913 h 2533489"/>
              <a:gd name="connsiteX155" fmla="*/ 838950 w 2369255"/>
              <a:gd name="connsiteY155" fmla="*/ 41964 h 2533489"/>
              <a:gd name="connsiteX156" fmla="*/ 862453 w 2369255"/>
              <a:gd name="connsiteY156" fmla="*/ 71533 h 2533489"/>
              <a:gd name="connsiteX157" fmla="*/ 856738 w 2369255"/>
              <a:gd name="connsiteY157" fmla="*/ 102013 h 2533489"/>
              <a:gd name="connsiteX158" fmla="*/ 938653 w 2369255"/>
              <a:gd name="connsiteY158" fmla="*/ 105823 h 2533489"/>
              <a:gd name="connsiteX159" fmla="*/ 951988 w 2369255"/>
              <a:gd name="connsiteY159" fmla="*/ 31528 h 2533489"/>
              <a:gd name="connsiteX160" fmla="*/ 972943 w 2369255"/>
              <a:gd name="connsiteY160" fmla="*/ 60103 h 2533489"/>
              <a:gd name="connsiteX161" fmla="*/ 1064383 w 2369255"/>
              <a:gd name="connsiteY161" fmla="*/ 60103 h 2533489"/>
              <a:gd name="connsiteX162" fmla="*/ 1113913 w 2369255"/>
              <a:gd name="connsiteY162" fmla="*/ 50578 h 2533489"/>
              <a:gd name="connsiteX163" fmla="*/ 1121533 w 2369255"/>
              <a:gd name="connsiteY163" fmla="*/ 22003 h 2533489"/>
              <a:gd name="connsiteX164" fmla="*/ 1182493 w 2369255"/>
              <a:gd name="connsiteY164" fmla="*/ 12478 h 2533489"/>
              <a:gd name="connsiteX165" fmla="*/ 1214878 w 2369255"/>
              <a:gd name="connsiteY165" fmla="*/ 115348 h 2533489"/>
              <a:gd name="connsiteX166" fmla="*/ 1228213 w 2369255"/>
              <a:gd name="connsiteY166" fmla="*/ 115348 h 2533489"/>
              <a:gd name="connsiteX167" fmla="*/ 1252978 w 2369255"/>
              <a:gd name="connsiteY167" fmla="*/ 202978 h 2533489"/>
              <a:gd name="connsiteX168" fmla="*/ 1255403 w 2369255"/>
              <a:gd name="connsiteY168" fmla="*/ 208200 h 2533489"/>
              <a:gd name="connsiteX169" fmla="*/ 1310318 w 2369255"/>
              <a:gd name="connsiteY169" fmla="*/ 156945 h 2533489"/>
              <a:gd name="connsiteX170" fmla="*/ 1340628 w 2369255"/>
              <a:gd name="connsiteY170" fmla="*/ 109587 h 2533489"/>
              <a:gd name="connsiteX171" fmla="*/ 1340608 w 2369255"/>
              <a:gd name="connsiteY171" fmla="*/ 109633 h 2533489"/>
              <a:gd name="connsiteX172" fmla="*/ 1310128 w 2369255"/>
              <a:gd name="connsiteY172" fmla="*/ 157258 h 2533489"/>
              <a:gd name="connsiteX173" fmla="*/ 1252978 w 2369255"/>
              <a:gd name="connsiteY173" fmla="*/ 210598 h 2533489"/>
              <a:gd name="connsiteX174" fmla="*/ 1249168 w 2369255"/>
              <a:gd name="connsiteY174" fmla="*/ 252508 h 2533489"/>
              <a:gd name="connsiteX175" fmla="*/ 1273933 w 2369255"/>
              <a:gd name="connsiteY175" fmla="*/ 359188 h 2533489"/>
              <a:gd name="connsiteX176" fmla="*/ 1216783 w 2369255"/>
              <a:gd name="connsiteY176" fmla="*/ 376333 h 2533489"/>
              <a:gd name="connsiteX177" fmla="*/ 1245358 w 2369255"/>
              <a:gd name="connsiteY177" fmla="*/ 523018 h 2533489"/>
              <a:gd name="connsiteX178" fmla="*/ 1266313 w 2369255"/>
              <a:gd name="connsiteY178" fmla="*/ 576358 h 2533489"/>
              <a:gd name="connsiteX179" fmla="*/ 1312033 w 2369255"/>
              <a:gd name="connsiteY179" fmla="*/ 654463 h 2533489"/>
              <a:gd name="connsiteX180" fmla="*/ 1332988 w 2369255"/>
              <a:gd name="connsiteY180" fmla="*/ 658273 h 2533489"/>
              <a:gd name="connsiteX181" fmla="*/ 1361563 w 2369255"/>
              <a:gd name="connsiteY181" fmla="*/ 749713 h 2533489"/>
              <a:gd name="connsiteX182" fmla="*/ 1540633 w 2369255"/>
              <a:gd name="connsiteY182" fmla="*/ 715423 h 2533489"/>
              <a:gd name="connsiteX183" fmla="*/ 1540207 w 2369255"/>
              <a:gd name="connsiteY183" fmla="*/ 712737 h 2533489"/>
              <a:gd name="connsiteX184" fmla="*/ 1586353 w 2369255"/>
              <a:gd name="connsiteY184" fmla="*/ 702088 h 2533489"/>
              <a:gd name="connsiteX185" fmla="*/ 1609213 w 2369255"/>
              <a:gd name="connsiteY185" fmla="*/ 671608 h 2533489"/>
              <a:gd name="connsiteX186" fmla="*/ 1637788 w 2369255"/>
              <a:gd name="connsiteY186" fmla="*/ 658273 h 2533489"/>
              <a:gd name="connsiteX187" fmla="*/ 1649218 w 2369255"/>
              <a:gd name="connsiteY187" fmla="*/ 625888 h 2533489"/>
              <a:gd name="connsiteX188" fmla="*/ 1670173 w 2369255"/>
              <a:gd name="connsiteY188" fmla="*/ 606838 h 2533489"/>
              <a:gd name="connsiteX189" fmla="*/ 1691128 w 2369255"/>
              <a:gd name="connsiteY189" fmla="*/ 622078 h 2533489"/>
              <a:gd name="connsiteX190" fmla="*/ 1685413 w 2369255"/>
              <a:gd name="connsiteY190" fmla="*/ 721138 h 2533489"/>
              <a:gd name="connsiteX191" fmla="*/ 1755898 w 2369255"/>
              <a:gd name="connsiteY191" fmla="*/ 799243 h 2533489"/>
              <a:gd name="connsiteX192" fmla="*/ 1757803 w 2369255"/>
              <a:gd name="connsiteY192" fmla="*/ 864013 h 2533489"/>
              <a:gd name="connsiteX193" fmla="*/ 1733038 w 2369255"/>
              <a:gd name="connsiteY193" fmla="*/ 884968 h 2533489"/>
              <a:gd name="connsiteX194" fmla="*/ 1795903 w 2369255"/>
              <a:gd name="connsiteY194" fmla="*/ 888778 h 2533489"/>
              <a:gd name="connsiteX195" fmla="*/ 2082230 w 2369255"/>
              <a:gd name="connsiteY195" fmla="*/ 824307 h 2533489"/>
              <a:gd name="connsiteX196" fmla="*/ 2102608 w 2369255"/>
              <a:gd name="connsiteY196" fmla="*/ 902113 h 2533489"/>
              <a:gd name="connsiteX197" fmla="*/ 2094988 w 2369255"/>
              <a:gd name="connsiteY197" fmla="*/ 955453 h 2533489"/>
              <a:gd name="connsiteX198" fmla="*/ 2030218 w 2369255"/>
              <a:gd name="connsiteY198" fmla="*/ 964978 h 2533489"/>
              <a:gd name="connsiteX199" fmla="*/ 2030218 w 2369255"/>
              <a:gd name="connsiteY199" fmla="*/ 1035463 h 2533489"/>
              <a:gd name="connsiteX200" fmla="*/ 2074033 w 2369255"/>
              <a:gd name="connsiteY200" fmla="*/ 1041178 h 2533489"/>
              <a:gd name="connsiteX201" fmla="*/ 2114038 w 2369255"/>
              <a:gd name="connsiteY201" fmla="*/ 1014508 h 2533489"/>
              <a:gd name="connsiteX202" fmla="*/ 2093083 w 2369255"/>
              <a:gd name="connsiteY202" fmla="*/ 1069753 h 2533489"/>
              <a:gd name="connsiteX203" fmla="*/ 2089273 w 2369255"/>
              <a:gd name="connsiteY203" fmla="*/ 1149763 h 2533489"/>
              <a:gd name="connsiteX204" fmla="*/ 2287393 w 2369255"/>
              <a:gd name="connsiteY204" fmla="*/ 1147858 h 2533489"/>
              <a:gd name="connsiteX205" fmla="*/ 2287393 w 2369255"/>
              <a:gd name="connsiteY205" fmla="*/ 1104043 h 2533489"/>
              <a:gd name="connsiteX206" fmla="*/ 2296363 w 2369255"/>
              <a:gd name="connsiteY206" fmla="*/ 1101427 h 2533489"/>
              <a:gd name="connsiteX207" fmla="*/ 2369255 w 2369255"/>
              <a:gd name="connsiteY207" fmla="*/ 1241531 h 2533489"/>
              <a:gd name="connsiteX208" fmla="*/ 2303675 w 2369255"/>
              <a:gd name="connsiteY208" fmla="*/ 1230601 h 2533489"/>
              <a:gd name="connsiteX209" fmla="*/ 2285869 w 2369255"/>
              <a:gd name="connsiteY209" fmla="*/ 1148692 h 2533489"/>
              <a:gd name="connsiteX210" fmla="*/ 2093706 w 2369255"/>
              <a:gd name="connsiteY210" fmla="*/ 1150540 h 2533489"/>
              <a:gd name="connsiteX211" fmla="*/ 2142613 w 2369255"/>
              <a:gd name="connsiteY211" fmla="*/ 1239298 h 2533489"/>
              <a:gd name="connsiteX212" fmla="*/ 2083558 w 2369255"/>
              <a:gd name="connsiteY212" fmla="*/ 1269778 h 2533489"/>
              <a:gd name="connsiteX213" fmla="*/ 2093083 w 2369255"/>
              <a:gd name="connsiteY213" fmla="*/ 1307878 h 2533489"/>
              <a:gd name="connsiteX214" fmla="*/ 2047363 w 2369255"/>
              <a:gd name="connsiteY214" fmla="*/ 1363123 h 2533489"/>
              <a:gd name="connsiteX215" fmla="*/ 2174998 w 2369255"/>
              <a:gd name="connsiteY215" fmla="*/ 1431703 h 2533489"/>
              <a:gd name="connsiteX216" fmla="*/ 2152138 w 2369255"/>
              <a:gd name="connsiteY216" fmla="*/ 1464088 h 2533489"/>
              <a:gd name="connsiteX217" fmla="*/ 2203573 w 2369255"/>
              <a:gd name="connsiteY217" fmla="*/ 1540288 h 2533489"/>
              <a:gd name="connsiteX218" fmla="*/ 2197858 w 2369255"/>
              <a:gd name="connsiteY218" fmla="*/ 1578388 h 2533489"/>
              <a:gd name="connsiteX219" fmla="*/ 2163568 w 2369255"/>
              <a:gd name="connsiteY219" fmla="*/ 1593628 h 2533489"/>
              <a:gd name="connsiteX220" fmla="*/ 2131183 w 2369255"/>
              <a:gd name="connsiteY220" fmla="*/ 1669828 h 2533489"/>
              <a:gd name="connsiteX221" fmla="*/ 2165473 w 2369255"/>
              <a:gd name="connsiteY221" fmla="*/ 1704118 h 2533489"/>
              <a:gd name="connsiteX222" fmla="*/ 2129278 w 2369255"/>
              <a:gd name="connsiteY222" fmla="*/ 1749838 h 2533489"/>
              <a:gd name="connsiteX223" fmla="*/ 2213098 w 2369255"/>
              <a:gd name="connsiteY223" fmla="*/ 1734598 h 2533489"/>
              <a:gd name="connsiteX224" fmla="*/ 2131183 w 2369255"/>
              <a:gd name="connsiteY224" fmla="*/ 1751743 h 2533489"/>
              <a:gd name="connsiteX225" fmla="*/ 2030218 w 2369255"/>
              <a:gd name="connsiteY225" fmla="*/ 1656493 h 2533489"/>
              <a:gd name="connsiteX226" fmla="*/ 1940683 w 2369255"/>
              <a:gd name="connsiteY226" fmla="*/ 1721263 h 2533489"/>
              <a:gd name="connsiteX227" fmla="*/ 1809238 w 2369255"/>
              <a:gd name="connsiteY227" fmla="*/ 1749838 h 2533489"/>
              <a:gd name="connsiteX228" fmla="*/ 1795903 w 2369255"/>
              <a:gd name="connsiteY228" fmla="*/ 1734598 h 2533489"/>
              <a:gd name="connsiteX229" fmla="*/ 1738753 w 2369255"/>
              <a:gd name="connsiteY229" fmla="*/ 1749838 h 2533489"/>
              <a:gd name="connsiteX230" fmla="*/ 1734943 w 2369255"/>
              <a:gd name="connsiteY230" fmla="*/ 1772698 h 2533489"/>
              <a:gd name="connsiteX231" fmla="*/ 1683030 w 2369255"/>
              <a:gd name="connsiteY231" fmla="*/ 1785676 h 2533489"/>
              <a:gd name="connsiteX232" fmla="*/ 1681603 w 2369255"/>
              <a:gd name="connsiteY232" fmla="*/ 1784128 h 2533489"/>
              <a:gd name="connsiteX233" fmla="*/ 1637788 w 2369255"/>
              <a:gd name="connsiteY233" fmla="*/ 1824133 h 2533489"/>
              <a:gd name="connsiteX234" fmla="*/ 1618738 w 2369255"/>
              <a:gd name="connsiteY234" fmla="*/ 1824133 h 2533489"/>
              <a:gd name="connsiteX235" fmla="*/ 1546348 w 2369255"/>
              <a:gd name="connsiteY235" fmla="*/ 1915573 h 2533489"/>
              <a:gd name="connsiteX236" fmla="*/ 1538728 w 2369255"/>
              <a:gd name="connsiteY236" fmla="*/ 1965103 h 2533489"/>
              <a:gd name="connsiteX237" fmla="*/ 1513963 w 2369255"/>
              <a:gd name="connsiteY237" fmla="*/ 1930813 h 2533489"/>
              <a:gd name="connsiteX238" fmla="*/ 1475863 w 2369255"/>
              <a:gd name="connsiteY238" fmla="*/ 1999393 h 2533489"/>
              <a:gd name="connsiteX239" fmla="*/ 1460623 w 2369255"/>
              <a:gd name="connsiteY239" fmla="*/ 1999393 h 2533489"/>
              <a:gd name="connsiteX240" fmla="*/ 1414903 w 2369255"/>
              <a:gd name="connsiteY240" fmla="*/ 2031778 h 2533489"/>
              <a:gd name="connsiteX241" fmla="*/ 1418713 w 2369255"/>
              <a:gd name="connsiteY241" fmla="*/ 2050828 h 2533489"/>
              <a:gd name="connsiteX242" fmla="*/ 1376803 w 2369255"/>
              <a:gd name="connsiteY242" fmla="*/ 2079403 h 2533489"/>
              <a:gd name="connsiteX243" fmla="*/ 1390138 w 2369255"/>
              <a:gd name="connsiteY243" fmla="*/ 2109883 h 2533489"/>
              <a:gd name="connsiteX244" fmla="*/ 1319653 w 2369255"/>
              <a:gd name="connsiteY244" fmla="*/ 2119408 h 2533489"/>
              <a:gd name="connsiteX245" fmla="*/ 1300603 w 2369255"/>
              <a:gd name="connsiteY245" fmla="*/ 2155603 h 2533489"/>
              <a:gd name="connsiteX246" fmla="*/ 1273933 w 2369255"/>
              <a:gd name="connsiteY246" fmla="*/ 2176558 h 2533489"/>
              <a:gd name="connsiteX247" fmla="*/ 1239643 w 2369255"/>
              <a:gd name="connsiteY247" fmla="*/ 2153698 h 2533489"/>
              <a:gd name="connsiteX248" fmla="*/ 1225489 w 2369255"/>
              <a:gd name="connsiteY248" fmla="*/ 2169874 h 2533489"/>
              <a:gd name="connsiteX249" fmla="*/ 1224403 w 2369255"/>
              <a:gd name="connsiteY249" fmla="*/ 2168938 h 2533489"/>
              <a:gd name="connsiteX250" fmla="*/ 1096768 w 2369255"/>
              <a:gd name="connsiteY250" fmla="*/ 2054638 h 2533489"/>
              <a:gd name="connsiteX251" fmla="*/ 1049736 w 2369255"/>
              <a:gd name="connsiteY251" fmla="*/ 2117007 h 2533489"/>
              <a:gd name="connsiteX252" fmla="*/ 969133 w 2369255"/>
              <a:gd name="connsiteY252" fmla="*/ 2113694 h 2533489"/>
              <a:gd name="connsiteX253" fmla="*/ 965323 w 2369255"/>
              <a:gd name="connsiteY253" fmla="*/ 2142269 h 2533489"/>
              <a:gd name="connsiteX254" fmla="*/ 807208 w 2369255"/>
              <a:gd name="connsiteY254" fmla="*/ 2142269 h 2533489"/>
              <a:gd name="connsiteX255" fmla="*/ 803398 w 2369255"/>
              <a:gd name="connsiteY255" fmla="*/ 2037494 h 2533489"/>
              <a:gd name="connsiteX256" fmla="*/ 801578 w 2369255"/>
              <a:gd name="connsiteY256" fmla="*/ 2037239 h 2533489"/>
              <a:gd name="connsiteX257" fmla="*/ 818638 w 2369255"/>
              <a:gd name="connsiteY257" fmla="*/ 1986058 h 2533489"/>
              <a:gd name="connsiteX258" fmla="*/ 776728 w 2369255"/>
              <a:gd name="connsiteY258" fmla="*/ 1951768 h 2533489"/>
              <a:gd name="connsiteX259" fmla="*/ 780538 w 2369255"/>
              <a:gd name="connsiteY259" fmla="*/ 1911763 h 2533489"/>
              <a:gd name="connsiteX260" fmla="*/ 791968 w 2369255"/>
              <a:gd name="connsiteY260" fmla="*/ 1848898 h 2533489"/>
              <a:gd name="connsiteX261" fmla="*/ 761488 w 2369255"/>
              <a:gd name="connsiteY261" fmla="*/ 1814608 h 2533489"/>
              <a:gd name="connsiteX262" fmla="*/ 708148 w 2369255"/>
              <a:gd name="connsiteY262" fmla="*/ 1803178 h 2533489"/>
              <a:gd name="connsiteX263" fmla="*/ 637663 w 2369255"/>
              <a:gd name="connsiteY263" fmla="*/ 1744123 h 2533489"/>
              <a:gd name="connsiteX264" fmla="*/ 637663 w 2369255"/>
              <a:gd name="connsiteY264" fmla="*/ 1717453 h 2533489"/>
              <a:gd name="connsiteX265" fmla="*/ 609088 w 2369255"/>
              <a:gd name="connsiteY265" fmla="*/ 1721263 h 2533489"/>
              <a:gd name="connsiteX266" fmla="*/ 504313 w 2369255"/>
              <a:gd name="connsiteY266" fmla="*/ 1650778 h 2533489"/>
              <a:gd name="connsiteX267" fmla="*/ 463237 w 2369255"/>
              <a:gd name="connsiteY267" fmla="*/ 1608059 h 2533489"/>
              <a:gd name="connsiteX268" fmla="*/ 464308 w 2369255"/>
              <a:gd name="connsiteY268" fmla="*/ 1555528 h 2533489"/>
              <a:gd name="connsiteX269" fmla="*/ 420493 w 2369255"/>
              <a:gd name="connsiteY269" fmla="*/ 1534573 h 2533489"/>
              <a:gd name="connsiteX270" fmla="*/ 435733 w 2369255"/>
              <a:gd name="connsiteY270" fmla="*/ 1483138 h 2533489"/>
              <a:gd name="connsiteX271" fmla="*/ 391918 w 2369255"/>
              <a:gd name="connsiteY271" fmla="*/ 1504093 h 2533489"/>
              <a:gd name="connsiteX272" fmla="*/ 359533 w 2369255"/>
              <a:gd name="connsiteY272" fmla="*/ 1504093 h 2533489"/>
              <a:gd name="connsiteX273" fmla="*/ 353818 w 2369255"/>
              <a:gd name="connsiteY273" fmla="*/ 1523143 h 2533489"/>
              <a:gd name="connsiteX274" fmla="*/ 184273 w 2369255"/>
              <a:gd name="connsiteY274" fmla="*/ 1523143 h 2533489"/>
              <a:gd name="connsiteX275" fmla="*/ 163926 w 2369255"/>
              <a:gd name="connsiteY275" fmla="*/ 1585882 h 2533489"/>
              <a:gd name="connsiteX276" fmla="*/ 163885 w 2369255"/>
              <a:gd name="connsiteY276" fmla="*/ 1585806 h 2533489"/>
              <a:gd name="connsiteX277" fmla="*/ 184395 w 2369255"/>
              <a:gd name="connsiteY277" fmla="*/ 1522565 h 2533489"/>
              <a:gd name="connsiteX278" fmla="*/ 203274 w 2369255"/>
              <a:gd name="connsiteY278" fmla="*/ 1522565 h 2533489"/>
              <a:gd name="connsiteX279" fmla="*/ 197608 w 2369255"/>
              <a:gd name="connsiteY279" fmla="*/ 1456468 h 2533489"/>
              <a:gd name="connsiteX280" fmla="*/ 148078 w 2369255"/>
              <a:gd name="connsiteY280" fmla="*/ 1479328 h 2533489"/>
              <a:gd name="connsiteX281" fmla="*/ 127123 w 2369255"/>
              <a:gd name="connsiteY281" fmla="*/ 1403128 h 2533489"/>
              <a:gd name="connsiteX282" fmla="*/ 117598 w 2369255"/>
              <a:gd name="connsiteY282" fmla="*/ 1402126 h 2533489"/>
              <a:gd name="connsiteX283" fmla="*/ 117598 w 2369255"/>
              <a:gd name="connsiteY283" fmla="*/ 1365028 h 2533489"/>
              <a:gd name="connsiteX284" fmla="*/ 148078 w 2369255"/>
              <a:gd name="connsiteY284" fmla="*/ 1326928 h 2533489"/>
              <a:gd name="connsiteX285" fmla="*/ 212848 w 2369255"/>
              <a:gd name="connsiteY285" fmla="*/ 1315498 h 2533489"/>
              <a:gd name="connsiteX286" fmla="*/ 229993 w 2369255"/>
              <a:gd name="connsiteY286" fmla="*/ 1250728 h 2533489"/>
              <a:gd name="connsiteX287" fmla="*/ 218563 w 2369255"/>
              <a:gd name="connsiteY287" fmla="*/ 1155478 h 2533489"/>
              <a:gd name="connsiteX288" fmla="*/ 219377 w 2369255"/>
              <a:gd name="connsiteY288" fmla="*/ 1147609 h 2533489"/>
              <a:gd name="connsiteX289" fmla="*/ 308099 w 2369255"/>
              <a:gd name="connsiteY289" fmla="*/ 1123093 h 2533489"/>
              <a:gd name="connsiteX290" fmla="*/ 325244 w 2369255"/>
              <a:gd name="connsiteY290" fmla="*/ 1035463 h 2533489"/>
              <a:gd name="connsiteX291" fmla="*/ 304289 w 2369255"/>
              <a:gd name="connsiteY291" fmla="*/ 999268 h 2533489"/>
              <a:gd name="connsiteX292" fmla="*/ 174749 w 2369255"/>
              <a:gd name="connsiteY292" fmla="*/ 982123 h 2533489"/>
              <a:gd name="connsiteX293" fmla="*/ 243329 w 2369255"/>
              <a:gd name="connsiteY293" fmla="*/ 856393 h 2533489"/>
              <a:gd name="connsiteX294" fmla="*/ 247139 w 2369255"/>
              <a:gd name="connsiteY294" fmla="*/ 743998 h 2533489"/>
              <a:gd name="connsiteX295" fmla="*/ 169034 w 2369255"/>
              <a:gd name="connsiteY295" fmla="*/ 698278 h 2533489"/>
              <a:gd name="connsiteX296" fmla="*/ 98549 w 2369255"/>
              <a:gd name="connsiteY296" fmla="*/ 654463 h 2533489"/>
              <a:gd name="connsiteX297" fmla="*/ 42112 w 2369255"/>
              <a:gd name="connsiteY297" fmla="*/ 656344 h 2533489"/>
              <a:gd name="connsiteX298" fmla="*/ 41731 w 2369255"/>
              <a:gd name="connsiteY298" fmla="*/ 654605 h 2533489"/>
              <a:gd name="connsiteX299" fmla="*/ 98881 w 2369255"/>
              <a:gd name="connsiteY299" fmla="*/ 652700 h 2533489"/>
              <a:gd name="connsiteX300" fmla="*/ 169366 w 2369255"/>
              <a:gd name="connsiteY300" fmla="*/ 696515 h 2533489"/>
              <a:gd name="connsiteX301" fmla="*/ 222373 w 2369255"/>
              <a:gd name="connsiteY301" fmla="*/ 727544 h 2533489"/>
              <a:gd name="connsiteX302" fmla="*/ 222373 w 2369255"/>
              <a:gd name="connsiteY302" fmla="*/ 580169 h 2533489"/>
              <a:gd name="connsiteX303" fmla="*/ 243328 w 2369255"/>
              <a:gd name="connsiteY303" fmla="*/ 502064 h 2533489"/>
              <a:gd name="connsiteX304" fmla="*/ 212848 w 2369255"/>
              <a:gd name="connsiteY304" fmla="*/ 460154 h 2533489"/>
              <a:gd name="connsiteX305" fmla="*/ 287143 w 2369255"/>
              <a:gd name="connsiteY305" fmla="*/ 462059 h 2533489"/>
              <a:gd name="connsiteX306" fmla="*/ 282547 w 2369255"/>
              <a:gd name="connsiteY306" fmla="*/ 458544 h 2533489"/>
              <a:gd name="connsiteX307" fmla="*/ 287143 w 2369255"/>
              <a:gd name="connsiteY307" fmla="*/ 460153 h 2533489"/>
              <a:gd name="connsiteX308" fmla="*/ 317623 w 2369255"/>
              <a:gd name="connsiteY308" fmla="*/ 395383 h 2533489"/>
              <a:gd name="connsiteX309" fmla="*/ 401443 w 2369255"/>
              <a:gd name="connsiteY309" fmla="*/ 397288 h 2533489"/>
              <a:gd name="connsiteX310" fmla="*/ 447163 w 2369255"/>
              <a:gd name="connsiteY310" fmla="*/ 374428 h 2533489"/>
              <a:gd name="connsiteX311" fmla="*/ 462403 w 2369255"/>
              <a:gd name="connsiteY311" fmla="*/ 347758 h 2533489"/>
              <a:gd name="connsiteX312" fmla="*/ 466213 w 2369255"/>
              <a:gd name="connsiteY312" fmla="*/ 279178 h 2533489"/>
              <a:gd name="connsiteX313" fmla="*/ 443353 w 2369255"/>
              <a:gd name="connsiteY313" fmla="*/ 210598 h 2533489"/>
              <a:gd name="connsiteX314" fmla="*/ 390013 w 2369255"/>
              <a:gd name="connsiteY314" fmla="*/ 149638 h 2533489"/>
              <a:gd name="connsiteX315" fmla="*/ 412873 w 2369255"/>
              <a:gd name="connsiteY315" fmla="*/ 138208 h 2533489"/>
              <a:gd name="connsiteX316" fmla="*/ 376678 w 2369255"/>
              <a:gd name="connsiteY316" fmla="*/ 35338 h 2533489"/>
              <a:gd name="connsiteX317" fmla="*/ 369247 w 2369255"/>
              <a:gd name="connsiteY317" fmla="*/ 26137 h 2533489"/>
              <a:gd name="connsiteX318" fmla="*/ 369448 w 2369255"/>
              <a:gd name="connsiteY318" fmla="*/ 25883 h 2533489"/>
              <a:gd name="connsiteX319" fmla="*/ 377157 w 2369255"/>
              <a:gd name="connsiteY319" fmla="*/ 35427 h 2533489"/>
              <a:gd name="connsiteX320" fmla="*/ 411094 w 2369255"/>
              <a:gd name="connsiteY320" fmla="*/ 131879 h 2533489"/>
              <a:gd name="connsiteX321" fmla="*/ 412873 w 2369255"/>
              <a:gd name="connsiteY321" fmla="*/ 132493 h 2533489"/>
              <a:gd name="connsiteX322" fmla="*/ 454783 w 2369255"/>
              <a:gd name="connsiteY322" fmla="*/ 86773 h 2533489"/>
              <a:gd name="connsiteX323" fmla="*/ 521458 w 2369255"/>
              <a:gd name="connsiteY323" fmla="*/ 98203 h 2533489"/>
              <a:gd name="connsiteX324" fmla="*/ 498598 w 2369255"/>
              <a:gd name="connsiteY324" fmla="*/ 62008 h 2533489"/>
              <a:gd name="connsiteX325" fmla="*/ 550033 w 2369255"/>
              <a:gd name="connsiteY325" fmla="*/ 25813 h 2533489"/>
              <a:gd name="connsiteX326" fmla="*/ 654808 w 2369255"/>
              <a:gd name="connsiteY326" fmla="*/ 12478 h 2533489"/>
              <a:gd name="connsiteX327" fmla="*/ 1416808 w 2369255"/>
              <a:gd name="connsiteY327" fmla="*/ 6763 h 2533489"/>
              <a:gd name="connsiteX328" fmla="*/ 1426577 w 2369255"/>
              <a:gd name="connsiteY328" fmla="*/ 0 h 2533489"/>
              <a:gd name="connsiteX329" fmla="*/ 1416808 w 2369255"/>
              <a:gd name="connsiteY329" fmla="*/ 6763 h 2533489"/>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369448 w 2369255"/>
              <a:gd name="connsiteY318" fmla="*/ 13405 h 2521011"/>
              <a:gd name="connsiteX319" fmla="*/ 377157 w 2369255"/>
              <a:gd name="connsiteY319" fmla="*/ 22949 h 2521011"/>
              <a:gd name="connsiteX320" fmla="*/ 411094 w 2369255"/>
              <a:gd name="connsiteY320" fmla="*/ 119401 h 2521011"/>
              <a:gd name="connsiteX321" fmla="*/ 412873 w 2369255"/>
              <a:gd name="connsiteY321" fmla="*/ 120015 h 2521011"/>
              <a:gd name="connsiteX322" fmla="*/ 454783 w 2369255"/>
              <a:gd name="connsiteY322" fmla="*/ 74295 h 2521011"/>
              <a:gd name="connsiteX323" fmla="*/ 521458 w 2369255"/>
              <a:gd name="connsiteY323" fmla="*/ 85725 h 2521011"/>
              <a:gd name="connsiteX324" fmla="*/ 498598 w 2369255"/>
              <a:gd name="connsiteY324" fmla="*/ 49530 h 2521011"/>
              <a:gd name="connsiteX325" fmla="*/ 550033 w 2369255"/>
              <a:gd name="connsiteY325" fmla="*/ 13335 h 2521011"/>
              <a:gd name="connsiteX326" fmla="*/ 654808 w 2369255"/>
              <a:gd name="connsiteY32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369448 w 2369255"/>
              <a:gd name="connsiteY318" fmla="*/ 13405 h 2521011"/>
              <a:gd name="connsiteX319" fmla="*/ 411094 w 2369255"/>
              <a:gd name="connsiteY319" fmla="*/ 119401 h 2521011"/>
              <a:gd name="connsiteX320" fmla="*/ 412873 w 2369255"/>
              <a:gd name="connsiteY320" fmla="*/ 120015 h 2521011"/>
              <a:gd name="connsiteX321" fmla="*/ 454783 w 2369255"/>
              <a:gd name="connsiteY321" fmla="*/ 74295 h 2521011"/>
              <a:gd name="connsiteX322" fmla="*/ 521458 w 2369255"/>
              <a:gd name="connsiteY322" fmla="*/ 85725 h 2521011"/>
              <a:gd name="connsiteX323" fmla="*/ 498598 w 2369255"/>
              <a:gd name="connsiteY323" fmla="*/ 49530 h 2521011"/>
              <a:gd name="connsiteX324" fmla="*/ 550033 w 2369255"/>
              <a:gd name="connsiteY324" fmla="*/ 13335 h 2521011"/>
              <a:gd name="connsiteX325" fmla="*/ 654808 w 2369255"/>
              <a:gd name="connsiteY32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411094 w 2369255"/>
              <a:gd name="connsiteY318" fmla="*/ 119401 h 2521011"/>
              <a:gd name="connsiteX319" fmla="*/ 412873 w 2369255"/>
              <a:gd name="connsiteY319" fmla="*/ 120015 h 2521011"/>
              <a:gd name="connsiteX320" fmla="*/ 454783 w 2369255"/>
              <a:gd name="connsiteY320" fmla="*/ 74295 h 2521011"/>
              <a:gd name="connsiteX321" fmla="*/ 521458 w 2369255"/>
              <a:gd name="connsiteY321" fmla="*/ 85725 h 2521011"/>
              <a:gd name="connsiteX322" fmla="*/ 498598 w 2369255"/>
              <a:gd name="connsiteY322" fmla="*/ 49530 h 2521011"/>
              <a:gd name="connsiteX323" fmla="*/ 550033 w 2369255"/>
              <a:gd name="connsiteY323" fmla="*/ 13335 h 2521011"/>
              <a:gd name="connsiteX324" fmla="*/ 654808 w 2369255"/>
              <a:gd name="connsiteY32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411094 w 2369255"/>
              <a:gd name="connsiteY317" fmla="*/ 119401 h 2521011"/>
              <a:gd name="connsiteX318" fmla="*/ 412873 w 2369255"/>
              <a:gd name="connsiteY318" fmla="*/ 120015 h 2521011"/>
              <a:gd name="connsiteX319" fmla="*/ 454783 w 2369255"/>
              <a:gd name="connsiteY319" fmla="*/ 74295 h 2521011"/>
              <a:gd name="connsiteX320" fmla="*/ 521458 w 2369255"/>
              <a:gd name="connsiteY320" fmla="*/ 85725 h 2521011"/>
              <a:gd name="connsiteX321" fmla="*/ 498598 w 2369255"/>
              <a:gd name="connsiteY321" fmla="*/ 49530 h 2521011"/>
              <a:gd name="connsiteX322" fmla="*/ 550033 w 2369255"/>
              <a:gd name="connsiteY322" fmla="*/ 13335 h 2521011"/>
              <a:gd name="connsiteX323" fmla="*/ 654808 w 2369255"/>
              <a:gd name="connsiteY32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411094 w 2369255"/>
              <a:gd name="connsiteY316" fmla="*/ 119401 h 2521011"/>
              <a:gd name="connsiteX317" fmla="*/ 412873 w 2369255"/>
              <a:gd name="connsiteY317" fmla="*/ 120015 h 2521011"/>
              <a:gd name="connsiteX318" fmla="*/ 454783 w 2369255"/>
              <a:gd name="connsiteY318" fmla="*/ 74295 h 2521011"/>
              <a:gd name="connsiteX319" fmla="*/ 521458 w 2369255"/>
              <a:gd name="connsiteY319" fmla="*/ 85725 h 2521011"/>
              <a:gd name="connsiteX320" fmla="*/ 498598 w 2369255"/>
              <a:gd name="connsiteY320" fmla="*/ 49530 h 2521011"/>
              <a:gd name="connsiteX321" fmla="*/ 550033 w 2369255"/>
              <a:gd name="connsiteY321" fmla="*/ 13335 h 2521011"/>
              <a:gd name="connsiteX322" fmla="*/ 654808 w 2369255"/>
              <a:gd name="connsiteY32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10128 w 2369255"/>
              <a:gd name="connsiteY171" fmla="*/ 144780 h 2521011"/>
              <a:gd name="connsiteX172" fmla="*/ 1252978 w 2369255"/>
              <a:gd name="connsiteY172" fmla="*/ 198120 h 2521011"/>
              <a:gd name="connsiteX173" fmla="*/ 1249168 w 2369255"/>
              <a:gd name="connsiteY173" fmla="*/ 240030 h 2521011"/>
              <a:gd name="connsiteX174" fmla="*/ 1273933 w 2369255"/>
              <a:gd name="connsiteY174" fmla="*/ 346710 h 2521011"/>
              <a:gd name="connsiteX175" fmla="*/ 1216783 w 2369255"/>
              <a:gd name="connsiteY175" fmla="*/ 363855 h 2521011"/>
              <a:gd name="connsiteX176" fmla="*/ 1245358 w 2369255"/>
              <a:gd name="connsiteY176" fmla="*/ 510540 h 2521011"/>
              <a:gd name="connsiteX177" fmla="*/ 1266313 w 2369255"/>
              <a:gd name="connsiteY177" fmla="*/ 563880 h 2521011"/>
              <a:gd name="connsiteX178" fmla="*/ 1312033 w 2369255"/>
              <a:gd name="connsiteY178" fmla="*/ 641985 h 2521011"/>
              <a:gd name="connsiteX179" fmla="*/ 1332988 w 2369255"/>
              <a:gd name="connsiteY179" fmla="*/ 645795 h 2521011"/>
              <a:gd name="connsiteX180" fmla="*/ 1361563 w 2369255"/>
              <a:gd name="connsiteY180" fmla="*/ 737235 h 2521011"/>
              <a:gd name="connsiteX181" fmla="*/ 1540633 w 2369255"/>
              <a:gd name="connsiteY181" fmla="*/ 702945 h 2521011"/>
              <a:gd name="connsiteX182" fmla="*/ 1540207 w 2369255"/>
              <a:gd name="connsiteY182" fmla="*/ 700259 h 2521011"/>
              <a:gd name="connsiteX183" fmla="*/ 1586353 w 2369255"/>
              <a:gd name="connsiteY183" fmla="*/ 689610 h 2521011"/>
              <a:gd name="connsiteX184" fmla="*/ 1609213 w 2369255"/>
              <a:gd name="connsiteY184" fmla="*/ 659130 h 2521011"/>
              <a:gd name="connsiteX185" fmla="*/ 1637788 w 2369255"/>
              <a:gd name="connsiteY185" fmla="*/ 645795 h 2521011"/>
              <a:gd name="connsiteX186" fmla="*/ 1649218 w 2369255"/>
              <a:gd name="connsiteY186" fmla="*/ 613410 h 2521011"/>
              <a:gd name="connsiteX187" fmla="*/ 1670173 w 2369255"/>
              <a:gd name="connsiteY187" fmla="*/ 594360 h 2521011"/>
              <a:gd name="connsiteX188" fmla="*/ 1691128 w 2369255"/>
              <a:gd name="connsiteY188" fmla="*/ 609600 h 2521011"/>
              <a:gd name="connsiteX189" fmla="*/ 1685413 w 2369255"/>
              <a:gd name="connsiteY189" fmla="*/ 708660 h 2521011"/>
              <a:gd name="connsiteX190" fmla="*/ 1755898 w 2369255"/>
              <a:gd name="connsiteY190" fmla="*/ 786765 h 2521011"/>
              <a:gd name="connsiteX191" fmla="*/ 1757803 w 2369255"/>
              <a:gd name="connsiteY191" fmla="*/ 851535 h 2521011"/>
              <a:gd name="connsiteX192" fmla="*/ 1733038 w 2369255"/>
              <a:gd name="connsiteY192" fmla="*/ 872490 h 2521011"/>
              <a:gd name="connsiteX193" fmla="*/ 1795903 w 2369255"/>
              <a:gd name="connsiteY193" fmla="*/ 876300 h 2521011"/>
              <a:gd name="connsiteX194" fmla="*/ 2082230 w 2369255"/>
              <a:gd name="connsiteY194" fmla="*/ 811829 h 2521011"/>
              <a:gd name="connsiteX195" fmla="*/ 2102608 w 2369255"/>
              <a:gd name="connsiteY195" fmla="*/ 889635 h 2521011"/>
              <a:gd name="connsiteX196" fmla="*/ 2094988 w 2369255"/>
              <a:gd name="connsiteY196" fmla="*/ 942975 h 2521011"/>
              <a:gd name="connsiteX197" fmla="*/ 2030218 w 2369255"/>
              <a:gd name="connsiteY197" fmla="*/ 952500 h 2521011"/>
              <a:gd name="connsiteX198" fmla="*/ 2030218 w 2369255"/>
              <a:gd name="connsiteY198" fmla="*/ 1022985 h 2521011"/>
              <a:gd name="connsiteX199" fmla="*/ 2074033 w 2369255"/>
              <a:gd name="connsiteY199" fmla="*/ 1028700 h 2521011"/>
              <a:gd name="connsiteX200" fmla="*/ 2114038 w 2369255"/>
              <a:gd name="connsiteY200" fmla="*/ 1002030 h 2521011"/>
              <a:gd name="connsiteX201" fmla="*/ 2093083 w 2369255"/>
              <a:gd name="connsiteY201" fmla="*/ 1057275 h 2521011"/>
              <a:gd name="connsiteX202" fmla="*/ 2089273 w 2369255"/>
              <a:gd name="connsiteY202" fmla="*/ 1137285 h 2521011"/>
              <a:gd name="connsiteX203" fmla="*/ 2287393 w 2369255"/>
              <a:gd name="connsiteY203" fmla="*/ 1135380 h 2521011"/>
              <a:gd name="connsiteX204" fmla="*/ 2287393 w 2369255"/>
              <a:gd name="connsiteY204" fmla="*/ 1091565 h 2521011"/>
              <a:gd name="connsiteX205" fmla="*/ 2296363 w 2369255"/>
              <a:gd name="connsiteY205" fmla="*/ 1088949 h 2521011"/>
              <a:gd name="connsiteX206" fmla="*/ 2369255 w 2369255"/>
              <a:gd name="connsiteY206" fmla="*/ 1229053 h 2521011"/>
              <a:gd name="connsiteX207" fmla="*/ 2303675 w 2369255"/>
              <a:gd name="connsiteY207" fmla="*/ 1218123 h 2521011"/>
              <a:gd name="connsiteX208" fmla="*/ 2285869 w 2369255"/>
              <a:gd name="connsiteY208" fmla="*/ 1136214 h 2521011"/>
              <a:gd name="connsiteX209" fmla="*/ 2093706 w 2369255"/>
              <a:gd name="connsiteY209" fmla="*/ 1138062 h 2521011"/>
              <a:gd name="connsiteX210" fmla="*/ 2142613 w 2369255"/>
              <a:gd name="connsiteY210" fmla="*/ 1226820 h 2521011"/>
              <a:gd name="connsiteX211" fmla="*/ 2083558 w 2369255"/>
              <a:gd name="connsiteY211" fmla="*/ 1257300 h 2521011"/>
              <a:gd name="connsiteX212" fmla="*/ 2093083 w 2369255"/>
              <a:gd name="connsiteY212" fmla="*/ 1295400 h 2521011"/>
              <a:gd name="connsiteX213" fmla="*/ 2047363 w 2369255"/>
              <a:gd name="connsiteY213" fmla="*/ 1350645 h 2521011"/>
              <a:gd name="connsiteX214" fmla="*/ 2174998 w 2369255"/>
              <a:gd name="connsiteY214" fmla="*/ 1419225 h 2521011"/>
              <a:gd name="connsiteX215" fmla="*/ 2152138 w 2369255"/>
              <a:gd name="connsiteY215" fmla="*/ 1451610 h 2521011"/>
              <a:gd name="connsiteX216" fmla="*/ 2203573 w 2369255"/>
              <a:gd name="connsiteY216" fmla="*/ 1527810 h 2521011"/>
              <a:gd name="connsiteX217" fmla="*/ 2197858 w 2369255"/>
              <a:gd name="connsiteY217" fmla="*/ 1565910 h 2521011"/>
              <a:gd name="connsiteX218" fmla="*/ 2163568 w 2369255"/>
              <a:gd name="connsiteY218" fmla="*/ 1581150 h 2521011"/>
              <a:gd name="connsiteX219" fmla="*/ 2131183 w 2369255"/>
              <a:gd name="connsiteY219" fmla="*/ 1657350 h 2521011"/>
              <a:gd name="connsiteX220" fmla="*/ 2165473 w 2369255"/>
              <a:gd name="connsiteY220" fmla="*/ 1691640 h 2521011"/>
              <a:gd name="connsiteX221" fmla="*/ 2129278 w 2369255"/>
              <a:gd name="connsiteY221" fmla="*/ 1737360 h 2521011"/>
              <a:gd name="connsiteX222" fmla="*/ 2213098 w 2369255"/>
              <a:gd name="connsiteY222" fmla="*/ 1722120 h 2521011"/>
              <a:gd name="connsiteX223" fmla="*/ 2131183 w 2369255"/>
              <a:gd name="connsiteY223" fmla="*/ 1739265 h 2521011"/>
              <a:gd name="connsiteX224" fmla="*/ 2030218 w 2369255"/>
              <a:gd name="connsiteY224" fmla="*/ 1644015 h 2521011"/>
              <a:gd name="connsiteX225" fmla="*/ 1940683 w 2369255"/>
              <a:gd name="connsiteY225" fmla="*/ 1708785 h 2521011"/>
              <a:gd name="connsiteX226" fmla="*/ 1809238 w 2369255"/>
              <a:gd name="connsiteY226" fmla="*/ 1737360 h 2521011"/>
              <a:gd name="connsiteX227" fmla="*/ 1795903 w 2369255"/>
              <a:gd name="connsiteY227" fmla="*/ 1722120 h 2521011"/>
              <a:gd name="connsiteX228" fmla="*/ 1738753 w 2369255"/>
              <a:gd name="connsiteY228" fmla="*/ 1737360 h 2521011"/>
              <a:gd name="connsiteX229" fmla="*/ 1734943 w 2369255"/>
              <a:gd name="connsiteY229" fmla="*/ 1760220 h 2521011"/>
              <a:gd name="connsiteX230" fmla="*/ 1683030 w 2369255"/>
              <a:gd name="connsiteY230" fmla="*/ 1773198 h 2521011"/>
              <a:gd name="connsiteX231" fmla="*/ 1681603 w 2369255"/>
              <a:gd name="connsiteY231" fmla="*/ 1771650 h 2521011"/>
              <a:gd name="connsiteX232" fmla="*/ 1637788 w 2369255"/>
              <a:gd name="connsiteY232" fmla="*/ 1811655 h 2521011"/>
              <a:gd name="connsiteX233" fmla="*/ 1618738 w 2369255"/>
              <a:gd name="connsiteY233" fmla="*/ 1811655 h 2521011"/>
              <a:gd name="connsiteX234" fmla="*/ 1546348 w 2369255"/>
              <a:gd name="connsiteY234" fmla="*/ 1903095 h 2521011"/>
              <a:gd name="connsiteX235" fmla="*/ 1538728 w 2369255"/>
              <a:gd name="connsiteY235" fmla="*/ 1952625 h 2521011"/>
              <a:gd name="connsiteX236" fmla="*/ 1513963 w 2369255"/>
              <a:gd name="connsiteY236" fmla="*/ 1918335 h 2521011"/>
              <a:gd name="connsiteX237" fmla="*/ 1475863 w 2369255"/>
              <a:gd name="connsiteY237" fmla="*/ 1986915 h 2521011"/>
              <a:gd name="connsiteX238" fmla="*/ 1460623 w 2369255"/>
              <a:gd name="connsiteY238" fmla="*/ 1986915 h 2521011"/>
              <a:gd name="connsiteX239" fmla="*/ 1414903 w 2369255"/>
              <a:gd name="connsiteY239" fmla="*/ 2019300 h 2521011"/>
              <a:gd name="connsiteX240" fmla="*/ 1418713 w 2369255"/>
              <a:gd name="connsiteY240" fmla="*/ 2038350 h 2521011"/>
              <a:gd name="connsiteX241" fmla="*/ 1376803 w 2369255"/>
              <a:gd name="connsiteY241" fmla="*/ 2066925 h 2521011"/>
              <a:gd name="connsiteX242" fmla="*/ 1390138 w 2369255"/>
              <a:gd name="connsiteY242" fmla="*/ 2097405 h 2521011"/>
              <a:gd name="connsiteX243" fmla="*/ 1319653 w 2369255"/>
              <a:gd name="connsiteY243" fmla="*/ 2106930 h 2521011"/>
              <a:gd name="connsiteX244" fmla="*/ 1300603 w 2369255"/>
              <a:gd name="connsiteY244" fmla="*/ 2143125 h 2521011"/>
              <a:gd name="connsiteX245" fmla="*/ 1273933 w 2369255"/>
              <a:gd name="connsiteY245" fmla="*/ 2164080 h 2521011"/>
              <a:gd name="connsiteX246" fmla="*/ 1239643 w 2369255"/>
              <a:gd name="connsiteY246" fmla="*/ 2141220 h 2521011"/>
              <a:gd name="connsiteX247" fmla="*/ 1225489 w 2369255"/>
              <a:gd name="connsiteY247" fmla="*/ 2157396 h 2521011"/>
              <a:gd name="connsiteX248" fmla="*/ 1224403 w 2369255"/>
              <a:gd name="connsiteY248" fmla="*/ 2156460 h 2521011"/>
              <a:gd name="connsiteX249" fmla="*/ 1096768 w 2369255"/>
              <a:gd name="connsiteY249" fmla="*/ 2042160 h 2521011"/>
              <a:gd name="connsiteX250" fmla="*/ 1049736 w 2369255"/>
              <a:gd name="connsiteY250" fmla="*/ 2104529 h 2521011"/>
              <a:gd name="connsiteX251" fmla="*/ 969133 w 2369255"/>
              <a:gd name="connsiteY251" fmla="*/ 2101216 h 2521011"/>
              <a:gd name="connsiteX252" fmla="*/ 965323 w 2369255"/>
              <a:gd name="connsiteY252" fmla="*/ 2129791 h 2521011"/>
              <a:gd name="connsiteX253" fmla="*/ 807208 w 2369255"/>
              <a:gd name="connsiteY253" fmla="*/ 2129791 h 2521011"/>
              <a:gd name="connsiteX254" fmla="*/ 803398 w 2369255"/>
              <a:gd name="connsiteY254" fmla="*/ 2025016 h 2521011"/>
              <a:gd name="connsiteX255" fmla="*/ 801578 w 2369255"/>
              <a:gd name="connsiteY255" fmla="*/ 2024761 h 2521011"/>
              <a:gd name="connsiteX256" fmla="*/ 818638 w 2369255"/>
              <a:gd name="connsiteY256" fmla="*/ 1973580 h 2521011"/>
              <a:gd name="connsiteX257" fmla="*/ 776728 w 2369255"/>
              <a:gd name="connsiteY257" fmla="*/ 1939290 h 2521011"/>
              <a:gd name="connsiteX258" fmla="*/ 780538 w 2369255"/>
              <a:gd name="connsiteY258" fmla="*/ 1899285 h 2521011"/>
              <a:gd name="connsiteX259" fmla="*/ 791968 w 2369255"/>
              <a:gd name="connsiteY259" fmla="*/ 1836420 h 2521011"/>
              <a:gd name="connsiteX260" fmla="*/ 761488 w 2369255"/>
              <a:gd name="connsiteY260" fmla="*/ 1802130 h 2521011"/>
              <a:gd name="connsiteX261" fmla="*/ 708148 w 2369255"/>
              <a:gd name="connsiteY261" fmla="*/ 1790700 h 2521011"/>
              <a:gd name="connsiteX262" fmla="*/ 637663 w 2369255"/>
              <a:gd name="connsiteY262" fmla="*/ 1731645 h 2521011"/>
              <a:gd name="connsiteX263" fmla="*/ 637663 w 2369255"/>
              <a:gd name="connsiteY263" fmla="*/ 1704975 h 2521011"/>
              <a:gd name="connsiteX264" fmla="*/ 609088 w 2369255"/>
              <a:gd name="connsiteY264" fmla="*/ 1708785 h 2521011"/>
              <a:gd name="connsiteX265" fmla="*/ 504313 w 2369255"/>
              <a:gd name="connsiteY265" fmla="*/ 1638300 h 2521011"/>
              <a:gd name="connsiteX266" fmla="*/ 463237 w 2369255"/>
              <a:gd name="connsiteY266" fmla="*/ 1595581 h 2521011"/>
              <a:gd name="connsiteX267" fmla="*/ 464308 w 2369255"/>
              <a:gd name="connsiteY267" fmla="*/ 1543050 h 2521011"/>
              <a:gd name="connsiteX268" fmla="*/ 420493 w 2369255"/>
              <a:gd name="connsiteY268" fmla="*/ 1522095 h 2521011"/>
              <a:gd name="connsiteX269" fmla="*/ 435733 w 2369255"/>
              <a:gd name="connsiteY269" fmla="*/ 1470660 h 2521011"/>
              <a:gd name="connsiteX270" fmla="*/ 391918 w 2369255"/>
              <a:gd name="connsiteY270" fmla="*/ 1491615 h 2521011"/>
              <a:gd name="connsiteX271" fmla="*/ 359533 w 2369255"/>
              <a:gd name="connsiteY271" fmla="*/ 1491615 h 2521011"/>
              <a:gd name="connsiteX272" fmla="*/ 353818 w 2369255"/>
              <a:gd name="connsiteY272" fmla="*/ 1510665 h 2521011"/>
              <a:gd name="connsiteX273" fmla="*/ 184273 w 2369255"/>
              <a:gd name="connsiteY273" fmla="*/ 1510665 h 2521011"/>
              <a:gd name="connsiteX274" fmla="*/ 163926 w 2369255"/>
              <a:gd name="connsiteY274" fmla="*/ 1573404 h 2521011"/>
              <a:gd name="connsiteX275" fmla="*/ 163885 w 2369255"/>
              <a:gd name="connsiteY275" fmla="*/ 1573328 h 2521011"/>
              <a:gd name="connsiteX276" fmla="*/ 184395 w 2369255"/>
              <a:gd name="connsiteY276" fmla="*/ 1510087 h 2521011"/>
              <a:gd name="connsiteX277" fmla="*/ 203274 w 2369255"/>
              <a:gd name="connsiteY277" fmla="*/ 1510087 h 2521011"/>
              <a:gd name="connsiteX278" fmla="*/ 197608 w 2369255"/>
              <a:gd name="connsiteY278" fmla="*/ 1443990 h 2521011"/>
              <a:gd name="connsiteX279" fmla="*/ 148078 w 2369255"/>
              <a:gd name="connsiteY279" fmla="*/ 1466850 h 2521011"/>
              <a:gd name="connsiteX280" fmla="*/ 127123 w 2369255"/>
              <a:gd name="connsiteY280" fmla="*/ 1390650 h 2521011"/>
              <a:gd name="connsiteX281" fmla="*/ 117598 w 2369255"/>
              <a:gd name="connsiteY281" fmla="*/ 1389648 h 2521011"/>
              <a:gd name="connsiteX282" fmla="*/ 117598 w 2369255"/>
              <a:gd name="connsiteY282" fmla="*/ 1352550 h 2521011"/>
              <a:gd name="connsiteX283" fmla="*/ 148078 w 2369255"/>
              <a:gd name="connsiteY283" fmla="*/ 1314450 h 2521011"/>
              <a:gd name="connsiteX284" fmla="*/ 212848 w 2369255"/>
              <a:gd name="connsiteY284" fmla="*/ 1303020 h 2521011"/>
              <a:gd name="connsiteX285" fmla="*/ 229993 w 2369255"/>
              <a:gd name="connsiteY285" fmla="*/ 1238250 h 2521011"/>
              <a:gd name="connsiteX286" fmla="*/ 218563 w 2369255"/>
              <a:gd name="connsiteY286" fmla="*/ 1143000 h 2521011"/>
              <a:gd name="connsiteX287" fmla="*/ 219377 w 2369255"/>
              <a:gd name="connsiteY287" fmla="*/ 1135131 h 2521011"/>
              <a:gd name="connsiteX288" fmla="*/ 308099 w 2369255"/>
              <a:gd name="connsiteY288" fmla="*/ 1110615 h 2521011"/>
              <a:gd name="connsiteX289" fmla="*/ 325244 w 2369255"/>
              <a:gd name="connsiteY289" fmla="*/ 1022985 h 2521011"/>
              <a:gd name="connsiteX290" fmla="*/ 304289 w 2369255"/>
              <a:gd name="connsiteY290" fmla="*/ 986790 h 2521011"/>
              <a:gd name="connsiteX291" fmla="*/ 174749 w 2369255"/>
              <a:gd name="connsiteY291" fmla="*/ 969645 h 2521011"/>
              <a:gd name="connsiteX292" fmla="*/ 243329 w 2369255"/>
              <a:gd name="connsiteY292" fmla="*/ 843915 h 2521011"/>
              <a:gd name="connsiteX293" fmla="*/ 247139 w 2369255"/>
              <a:gd name="connsiteY293" fmla="*/ 731520 h 2521011"/>
              <a:gd name="connsiteX294" fmla="*/ 169034 w 2369255"/>
              <a:gd name="connsiteY294" fmla="*/ 685800 h 2521011"/>
              <a:gd name="connsiteX295" fmla="*/ 98549 w 2369255"/>
              <a:gd name="connsiteY295" fmla="*/ 641985 h 2521011"/>
              <a:gd name="connsiteX296" fmla="*/ 42112 w 2369255"/>
              <a:gd name="connsiteY296" fmla="*/ 643866 h 2521011"/>
              <a:gd name="connsiteX297" fmla="*/ 41731 w 2369255"/>
              <a:gd name="connsiteY297" fmla="*/ 642127 h 2521011"/>
              <a:gd name="connsiteX298" fmla="*/ 98881 w 2369255"/>
              <a:gd name="connsiteY298" fmla="*/ 640222 h 2521011"/>
              <a:gd name="connsiteX299" fmla="*/ 169366 w 2369255"/>
              <a:gd name="connsiteY299" fmla="*/ 684037 h 2521011"/>
              <a:gd name="connsiteX300" fmla="*/ 222373 w 2369255"/>
              <a:gd name="connsiteY300" fmla="*/ 715066 h 2521011"/>
              <a:gd name="connsiteX301" fmla="*/ 222373 w 2369255"/>
              <a:gd name="connsiteY301" fmla="*/ 567691 h 2521011"/>
              <a:gd name="connsiteX302" fmla="*/ 243328 w 2369255"/>
              <a:gd name="connsiteY302" fmla="*/ 489586 h 2521011"/>
              <a:gd name="connsiteX303" fmla="*/ 212848 w 2369255"/>
              <a:gd name="connsiteY303" fmla="*/ 447676 h 2521011"/>
              <a:gd name="connsiteX304" fmla="*/ 287143 w 2369255"/>
              <a:gd name="connsiteY304" fmla="*/ 449581 h 2521011"/>
              <a:gd name="connsiteX305" fmla="*/ 282547 w 2369255"/>
              <a:gd name="connsiteY305" fmla="*/ 446066 h 2521011"/>
              <a:gd name="connsiteX306" fmla="*/ 287143 w 2369255"/>
              <a:gd name="connsiteY306" fmla="*/ 447675 h 2521011"/>
              <a:gd name="connsiteX307" fmla="*/ 317623 w 2369255"/>
              <a:gd name="connsiteY307" fmla="*/ 382905 h 2521011"/>
              <a:gd name="connsiteX308" fmla="*/ 401443 w 2369255"/>
              <a:gd name="connsiteY308" fmla="*/ 384810 h 2521011"/>
              <a:gd name="connsiteX309" fmla="*/ 447163 w 2369255"/>
              <a:gd name="connsiteY309" fmla="*/ 361950 h 2521011"/>
              <a:gd name="connsiteX310" fmla="*/ 462403 w 2369255"/>
              <a:gd name="connsiteY310" fmla="*/ 335280 h 2521011"/>
              <a:gd name="connsiteX311" fmla="*/ 466213 w 2369255"/>
              <a:gd name="connsiteY311" fmla="*/ 266700 h 2521011"/>
              <a:gd name="connsiteX312" fmla="*/ 443353 w 2369255"/>
              <a:gd name="connsiteY312" fmla="*/ 198120 h 2521011"/>
              <a:gd name="connsiteX313" fmla="*/ 390013 w 2369255"/>
              <a:gd name="connsiteY313" fmla="*/ 137160 h 2521011"/>
              <a:gd name="connsiteX314" fmla="*/ 412873 w 2369255"/>
              <a:gd name="connsiteY314" fmla="*/ 125730 h 2521011"/>
              <a:gd name="connsiteX315" fmla="*/ 411094 w 2369255"/>
              <a:gd name="connsiteY315" fmla="*/ 119401 h 2521011"/>
              <a:gd name="connsiteX316" fmla="*/ 412873 w 2369255"/>
              <a:gd name="connsiteY316" fmla="*/ 120015 h 2521011"/>
              <a:gd name="connsiteX317" fmla="*/ 454783 w 2369255"/>
              <a:gd name="connsiteY317" fmla="*/ 74295 h 2521011"/>
              <a:gd name="connsiteX318" fmla="*/ 521458 w 2369255"/>
              <a:gd name="connsiteY318" fmla="*/ 85725 h 2521011"/>
              <a:gd name="connsiteX319" fmla="*/ 498598 w 2369255"/>
              <a:gd name="connsiteY319" fmla="*/ 49530 h 2521011"/>
              <a:gd name="connsiteX320" fmla="*/ 550033 w 2369255"/>
              <a:gd name="connsiteY320" fmla="*/ 13335 h 2521011"/>
              <a:gd name="connsiteX321" fmla="*/ 654808 w 2369255"/>
              <a:gd name="connsiteY32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10128 w 2369255"/>
              <a:gd name="connsiteY170" fmla="*/ 144780 h 2521011"/>
              <a:gd name="connsiteX171" fmla="*/ 1252978 w 2369255"/>
              <a:gd name="connsiteY171" fmla="*/ 198120 h 2521011"/>
              <a:gd name="connsiteX172" fmla="*/ 1249168 w 2369255"/>
              <a:gd name="connsiteY172" fmla="*/ 240030 h 2521011"/>
              <a:gd name="connsiteX173" fmla="*/ 1273933 w 2369255"/>
              <a:gd name="connsiteY173" fmla="*/ 346710 h 2521011"/>
              <a:gd name="connsiteX174" fmla="*/ 1216783 w 2369255"/>
              <a:gd name="connsiteY174" fmla="*/ 363855 h 2521011"/>
              <a:gd name="connsiteX175" fmla="*/ 1245358 w 2369255"/>
              <a:gd name="connsiteY175" fmla="*/ 510540 h 2521011"/>
              <a:gd name="connsiteX176" fmla="*/ 1266313 w 2369255"/>
              <a:gd name="connsiteY176" fmla="*/ 563880 h 2521011"/>
              <a:gd name="connsiteX177" fmla="*/ 1312033 w 2369255"/>
              <a:gd name="connsiteY177" fmla="*/ 641985 h 2521011"/>
              <a:gd name="connsiteX178" fmla="*/ 1332988 w 2369255"/>
              <a:gd name="connsiteY178" fmla="*/ 645795 h 2521011"/>
              <a:gd name="connsiteX179" fmla="*/ 1361563 w 2369255"/>
              <a:gd name="connsiteY179" fmla="*/ 737235 h 2521011"/>
              <a:gd name="connsiteX180" fmla="*/ 1540633 w 2369255"/>
              <a:gd name="connsiteY180" fmla="*/ 702945 h 2521011"/>
              <a:gd name="connsiteX181" fmla="*/ 1540207 w 2369255"/>
              <a:gd name="connsiteY181" fmla="*/ 700259 h 2521011"/>
              <a:gd name="connsiteX182" fmla="*/ 1586353 w 2369255"/>
              <a:gd name="connsiteY182" fmla="*/ 689610 h 2521011"/>
              <a:gd name="connsiteX183" fmla="*/ 1609213 w 2369255"/>
              <a:gd name="connsiteY183" fmla="*/ 659130 h 2521011"/>
              <a:gd name="connsiteX184" fmla="*/ 1637788 w 2369255"/>
              <a:gd name="connsiteY184" fmla="*/ 645795 h 2521011"/>
              <a:gd name="connsiteX185" fmla="*/ 1649218 w 2369255"/>
              <a:gd name="connsiteY185" fmla="*/ 613410 h 2521011"/>
              <a:gd name="connsiteX186" fmla="*/ 1670173 w 2369255"/>
              <a:gd name="connsiteY186" fmla="*/ 594360 h 2521011"/>
              <a:gd name="connsiteX187" fmla="*/ 1691128 w 2369255"/>
              <a:gd name="connsiteY187" fmla="*/ 609600 h 2521011"/>
              <a:gd name="connsiteX188" fmla="*/ 1685413 w 2369255"/>
              <a:gd name="connsiteY188" fmla="*/ 708660 h 2521011"/>
              <a:gd name="connsiteX189" fmla="*/ 1755898 w 2369255"/>
              <a:gd name="connsiteY189" fmla="*/ 786765 h 2521011"/>
              <a:gd name="connsiteX190" fmla="*/ 1757803 w 2369255"/>
              <a:gd name="connsiteY190" fmla="*/ 851535 h 2521011"/>
              <a:gd name="connsiteX191" fmla="*/ 1733038 w 2369255"/>
              <a:gd name="connsiteY191" fmla="*/ 872490 h 2521011"/>
              <a:gd name="connsiteX192" fmla="*/ 1795903 w 2369255"/>
              <a:gd name="connsiteY192" fmla="*/ 876300 h 2521011"/>
              <a:gd name="connsiteX193" fmla="*/ 2082230 w 2369255"/>
              <a:gd name="connsiteY193" fmla="*/ 811829 h 2521011"/>
              <a:gd name="connsiteX194" fmla="*/ 2102608 w 2369255"/>
              <a:gd name="connsiteY194" fmla="*/ 889635 h 2521011"/>
              <a:gd name="connsiteX195" fmla="*/ 2094988 w 2369255"/>
              <a:gd name="connsiteY195" fmla="*/ 942975 h 2521011"/>
              <a:gd name="connsiteX196" fmla="*/ 2030218 w 2369255"/>
              <a:gd name="connsiteY196" fmla="*/ 952500 h 2521011"/>
              <a:gd name="connsiteX197" fmla="*/ 2030218 w 2369255"/>
              <a:gd name="connsiteY197" fmla="*/ 1022985 h 2521011"/>
              <a:gd name="connsiteX198" fmla="*/ 2074033 w 2369255"/>
              <a:gd name="connsiteY198" fmla="*/ 1028700 h 2521011"/>
              <a:gd name="connsiteX199" fmla="*/ 2114038 w 2369255"/>
              <a:gd name="connsiteY199" fmla="*/ 1002030 h 2521011"/>
              <a:gd name="connsiteX200" fmla="*/ 2093083 w 2369255"/>
              <a:gd name="connsiteY200" fmla="*/ 1057275 h 2521011"/>
              <a:gd name="connsiteX201" fmla="*/ 2089273 w 2369255"/>
              <a:gd name="connsiteY201" fmla="*/ 1137285 h 2521011"/>
              <a:gd name="connsiteX202" fmla="*/ 2287393 w 2369255"/>
              <a:gd name="connsiteY202" fmla="*/ 1135380 h 2521011"/>
              <a:gd name="connsiteX203" fmla="*/ 2287393 w 2369255"/>
              <a:gd name="connsiteY203" fmla="*/ 1091565 h 2521011"/>
              <a:gd name="connsiteX204" fmla="*/ 2296363 w 2369255"/>
              <a:gd name="connsiteY204" fmla="*/ 1088949 h 2521011"/>
              <a:gd name="connsiteX205" fmla="*/ 2369255 w 2369255"/>
              <a:gd name="connsiteY205" fmla="*/ 1229053 h 2521011"/>
              <a:gd name="connsiteX206" fmla="*/ 2303675 w 2369255"/>
              <a:gd name="connsiteY206" fmla="*/ 1218123 h 2521011"/>
              <a:gd name="connsiteX207" fmla="*/ 2285869 w 2369255"/>
              <a:gd name="connsiteY207" fmla="*/ 1136214 h 2521011"/>
              <a:gd name="connsiteX208" fmla="*/ 2093706 w 2369255"/>
              <a:gd name="connsiteY208" fmla="*/ 1138062 h 2521011"/>
              <a:gd name="connsiteX209" fmla="*/ 2142613 w 2369255"/>
              <a:gd name="connsiteY209" fmla="*/ 1226820 h 2521011"/>
              <a:gd name="connsiteX210" fmla="*/ 2083558 w 2369255"/>
              <a:gd name="connsiteY210" fmla="*/ 1257300 h 2521011"/>
              <a:gd name="connsiteX211" fmla="*/ 2093083 w 2369255"/>
              <a:gd name="connsiteY211" fmla="*/ 1295400 h 2521011"/>
              <a:gd name="connsiteX212" fmla="*/ 2047363 w 2369255"/>
              <a:gd name="connsiteY212" fmla="*/ 1350645 h 2521011"/>
              <a:gd name="connsiteX213" fmla="*/ 2174998 w 2369255"/>
              <a:gd name="connsiteY213" fmla="*/ 1419225 h 2521011"/>
              <a:gd name="connsiteX214" fmla="*/ 2152138 w 2369255"/>
              <a:gd name="connsiteY214" fmla="*/ 1451610 h 2521011"/>
              <a:gd name="connsiteX215" fmla="*/ 2203573 w 2369255"/>
              <a:gd name="connsiteY215" fmla="*/ 1527810 h 2521011"/>
              <a:gd name="connsiteX216" fmla="*/ 2197858 w 2369255"/>
              <a:gd name="connsiteY216" fmla="*/ 1565910 h 2521011"/>
              <a:gd name="connsiteX217" fmla="*/ 2163568 w 2369255"/>
              <a:gd name="connsiteY217" fmla="*/ 1581150 h 2521011"/>
              <a:gd name="connsiteX218" fmla="*/ 2131183 w 2369255"/>
              <a:gd name="connsiteY218" fmla="*/ 1657350 h 2521011"/>
              <a:gd name="connsiteX219" fmla="*/ 2165473 w 2369255"/>
              <a:gd name="connsiteY219" fmla="*/ 1691640 h 2521011"/>
              <a:gd name="connsiteX220" fmla="*/ 2129278 w 2369255"/>
              <a:gd name="connsiteY220" fmla="*/ 1737360 h 2521011"/>
              <a:gd name="connsiteX221" fmla="*/ 2213098 w 2369255"/>
              <a:gd name="connsiteY221" fmla="*/ 1722120 h 2521011"/>
              <a:gd name="connsiteX222" fmla="*/ 2131183 w 2369255"/>
              <a:gd name="connsiteY222" fmla="*/ 1739265 h 2521011"/>
              <a:gd name="connsiteX223" fmla="*/ 2030218 w 2369255"/>
              <a:gd name="connsiteY223" fmla="*/ 1644015 h 2521011"/>
              <a:gd name="connsiteX224" fmla="*/ 1940683 w 2369255"/>
              <a:gd name="connsiteY224" fmla="*/ 1708785 h 2521011"/>
              <a:gd name="connsiteX225" fmla="*/ 1809238 w 2369255"/>
              <a:gd name="connsiteY225" fmla="*/ 1737360 h 2521011"/>
              <a:gd name="connsiteX226" fmla="*/ 1795903 w 2369255"/>
              <a:gd name="connsiteY226" fmla="*/ 1722120 h 2521011"/>
              <a:gd name="connsiteX227" fmla="*/ 1738753 w 2369255"/>
              <a:gd name="connsiteY227" fmla="*/ 1737360 h 2521011"/>
              <a:gd name="connsiteX228" fmla="*/ 1734943 w 2369255"/>
              <a:gd name="connsiteY228" fmla="*/ 1760220 h 2521011"/>
              <a:gd name="connsiteX229" fmla="*/ 1683030 w 2369255"/>
              <a:gd name="connsiteY229" fmla="*/ 1773198 h 2521011"/>
              <a:gd name="connsiteX230" fmla="*/ 1681603 w 2369255"/>
              <a:gd name="connsiteY230" fmla="*/ 1771650 h 2521011"/>
              <a:gd name="connsiteX231" fmla="*/ 1637788 w 2369255"/>
              <a:gd name="connsiteY231" fmla="*/ 1811655 h 2521011"/>
              <a:gd name="connsiteX232" fmla="*/ 1618738 w 2369255"/>
              <a:gd name="connsiteY232" fmla="*/ 1811655 h 2521011"/>
              <a:gd name="connsiteX233" fmla="*/ 1546348 w 2369255"/>
              <a:gd name="connsiteY233" fmla="*/ 1903095 h 2521011"/>
              <a:gd name="connsiteX234" fmla="*/ 1538728 w 2369255"/>
              <a:gd name="connsiteY234" fmla="*/ 1952625 h 2521011"/>
              <a:gd name="connsiteX235" fmla="*/ 1513963 w 2369255"/>
              <a:gd name="connsiteY235" fmla="*/ 1918335 h 2521011"/>
              <a:gd name="connsiteX236" fmla="*/ 1475863 w 2369255"/>
              <a:gd name="connsiteY236" fmla="*/ 1986915 h 2521011"/>
              <a:gd name="connsiteX237" fmla="*/ 1460623 w 2369255"/>
              <a:gd name="connsiteY237" fmla="*/ 1986915 h 2521011"/>
              <a:gd name="connsiteX238" fmla="*/ 1414903 w 2369255"/>
              <a:gd name="connsiteY238" fmla="*/ 2019300 h 2521011"/>
              <a:gd name="connsiteX239" fmla="*/ 1418713 w 2369255"/>
              <a:gd name="connsiteY239" fmla="*/ 2038350 h 2521011"/>
              <a:gd name="connsiteX240" fmla="*/ 1376803 w 2369255"/>
              <a:gd name="connsiteY240" fmla="*/ 2066925 h 2521011"/>
              <a:gd name="connsiteX241" fmla="*/ 1390138 w 2369255"/>
              <a:gd name="connsiteY241" fmla="*/ 2097405 h 2521011"/>
              <a:gd name="connsiteX242" fmla="*/ 1319653 w 2369255"/>
              <a:gd name="connsiteY242" fmla="*/ 2106930 h 2521011"/>
              <a:gd name="connsiteX243" fmla="*/ 1300603 w 2369255"/>
              <a:gd name="connsiteY243" fmla="*/ 2143125 h 2521011"/>
              <a:gd name="connsiteX244" fmla="*/ 1273933 w 2369255"/>
              <a:gd name="connsiteY244" fmla="*/ 2164080 h 2521011"/>
              <a:gd name="connsiteX245" fmla="*/ 1239643 w 2369255"/>
              <a:gd name="connsiteY245" fmla="*/ 2141220 h 2521011"/>
              <a:gd name="connsiteX246" fmla="*/ 1225489 w 2369255"/>
              <a:gd name="connsiteY246" fmla="*/ 2157396 h 2521011"/>
              <a:gd name="connsiteX247" fmla="*/ 1224403 w 2369255"/>
              <a:gd name="connsiteY247" fmla="*/ 2156460 h 2521011"/>
              <a:gd name="connsiteX248" fmla="*/ 1096768 w 2369255"/>
              <a:gd name="connsiteY248" fmla="*/ 2042160 h 2521011"/>
              <a:gd name="connsiteX249" fmla="*/ 1049736 w 2369255"/>
              <a:gd name="connsiteY249" fmla="*/ 2104529 h 2521011"/>
              <a:gd name="connsiteX250" fmla="*/ 969133 w 2369255"/>
              <a:gd name="connsiteY250" fmla="*/ 2101216 h 2521011"/>
              <a:gd name="connsiteX251" fmla="*/ 965323 w 2369255"/>
              <a:gd name="connsiteY251" fmla="*/ 2129791 h 2521011"/>
              <a:gd name="connsiteX252" fmla="*/ 807208 w 2369255"/>
              <a:gd name="connsiteY252" fmla="*/ 2129791 h 2521011"/>
              <a:gd name="connsiteX253" fmla="*/ 803398 w 2369255"/>
              <a:gd name="connsiteY253" fmla="*/ 2025016 h 2521011"/>
              <a:gd name="connsiteX254" fmla="*/ 801578 w 2369255"/>
              <a:gd name="connsiteY254" fmla="*/ 2024761 h 2521011"/>
              <a:gd name="connsiteX255" fmla="*/ 818638 w 2369255"/>
              <a:gd name="connsiteY255" fmla="*/ 1973580 h 2521011"/>
              <a:gd name="connsiteX256" fmla="*/ 776728 w 2369255"/>
              <a:gd name="connsiteY256" fmla="*/ 1939290 h 2521011"/>
              <a:gd name="connsiteX257" fmla="*/ 780538 w 2369255"/>
              <a:gd name="connsiteY257" fmla="*/ 1899285 h 2521011"/>
              <a:gd name="connsiteX258" fmla="*/ 791968 w 2369255"/>
              <a:gd name="connsiteY258" fmla="*/ 1836420 h 2521011"/>
              <a:gd name="connsiteX259" fmla="*/ 761488 w 2369255"/>
              <a:gd name="connsiteY259" fmla="*/ 1802130 h 2521011"/>
              <a:gd name="connsiteX260" fmla="*/ 708148 w 2369255"/>
              <a:gd name="connsiteY260" fmla="*/ 1790700 h 2521011"/>
              <a:gd name="connsiteX261" fmla="*/ 637663 w 2369255"/>
              <a:gd name="connsiteY261" fmla="*/ 1731645 h 2521011"/>
              <a:gd name="connsiteX262" fmla="*/ 637663 w 2369255"/>
              <a:gd name="connsiteY262" fmla="*/ 1704975 h 2521011"/>
              <a:gd name="connsiteX263" fmla="*/ 609088 w 2369255"/>
              <a:gd name="connsiteY263" fmla="*/ 1708785 h 2521011"/>
              <a:gd name="connsiteX264" fmla="*/ 504313 w 2369255"/>
              <a:gd name="connsiteY264" fmla="*/ 1638300 h 2521011"/>
              <a:gd name="connsiteX265" fmla="*/ 463237 w 2369255"/>
              <a:gd name="connsiteY265" fmla="*/ 1595581 h 2521011"/>
              <a:gd name="connsiteX266" fmla="*/ 464308 w 2369255"/>
              <a:gd name="connsiteY266" fmla="*/ 1543050 h 2521011"/>
              <a:gd name="connsiteX267" fmla="*/ 420493 w 2369255"/>
              <a:gd name="connsiteY267" fmla="*/ 1522095 h 2521011"/>
              <a:gd name="connsiteX268" fmla="*/ 435733 w 2369255"/>
              <a:gd name="connsiteY268" fmla="*/ 1470660 h 2521011"/>
              <a:gd name="connsiteX269" fmla="*/ 391918 w 2369255"/>
              <a:gd name="connsiteY269" fmla="*/ 1491615 h 2521011"/>
              <a:gd name="connsiteX270" fmla="*/ 359533 w 2369255"/>
              <a:gd name="connsiteY270" fmla="*/ 1491615 h 2521011"/>
              <a:gd name="connsiteX271" fmla="*/ 353818 w 2369255"/>
              <a:gd name="connsiteY271" fmla="*/ 1510665 h 2521011"/>
              <a:gd name="connsiteX272" fmla="*/ 184273 w 2369255"/>
              <a:gd name="connsiteY272" fmla="*/ 1510665 h 2521011"/>
              <a:gd name="connsiteX273" fmla="*/ 163926 w 2369255"/>
              <a:gd name="connsiteY273" fmla="*/ 1573404 h 2521011"/>
              <a:gd name="connsiteX274" fmla="*/ 163885 w 2369255"/>
              <a:gd name="connsiteY274" fmla="*/ 1573328 h 2521011"/>
              <a:gd name="connsiteX275" fmla="*/ 184395 w 2369255"/>
              <a:gd name="connsiteY275" fmla="*/ 1510087 h 2521011"/>
              <a:gd name="connsiteX276" fmla="*/ 203274 w 2369255"/>
              <a:gd name="connsiteY276" fmla="*/ 1510087 h 2521011"/>
              <a:gd name="connsiteX277" fmla="*/ 197608 w 2369255"/>
              <a:gd name="connsiteY277" fmla="*/ 1443990 h 2521011"/>
              <a:gd name="connsiteX278" fmla="*/ 148078 w 2369255"/>
              <a:gd name="connsiteY278" fmla="*/ 1466850 h 2521011"/>
              <a:gd name="connsiteX279" fmla="*/ 127123 w 2369255"/>
              <a:gd name="connsiteY279" fmla="*/ 1390650 h 2521011"/>
              <a:gd name="connsiteX280" fmla="*/ 117598 w 2369255"/>
              <a:gd name="connsiteY280" fmla="*/ 1389648 h 2521011"/>
              <a:gd name="connsiteX281" fmla="*/ 117598 w 2369255"/>
              <a:gd name="connsiteY281" fmla="*/ 1352550 h 2521011"/>
              <a:gd name="connsiteX282" fmla="*/ 148078 w 2369255"/>
              <a:gd name="connsiteY282" fmla="*/ 1314450 h 2521011"/>
              <a:gd name="connsiteX283" fmla="*/ 212848 w 2369255"/>
              <a:gd name="connsiteY283" fmla="*/ 1303020 h 2521011"/>
              <a:gd name="connsiteX284" fmla="*/ 229993 w 2369255"/>
              <a:gd name="connsiteY284" fmla="*/ 1238250 h 2521011"/>
              <a:gd name="connsiteX285" fmla="*/ 218563 w 2369255"/>
              <a:gd name="connsiteY285" fmla="*/ 1143000 h 2521011"/>
              <a:gd name="connsiteX286" fmla="*/ 219377 w 2369255"/>
              <a:gd name="connsiteY286" fmla="*/ 1135131 h 2521011"/>
              <a:gd name="connsiteX287" fmla="*/ 308099 w 2369255"/>
              <a:gd name="connsiteY287" fmla="*/ 1110615 h 2521011"/>
              <a:gd name="connsiteX288" fmla="*/ 325244 w 2369255"/>
              <a:gd name="connsiteY288" fmla="*/ 1022985 h 2521011"/>
              <a:gd name="connsiteX289" fmla="*/ 304289 w 2369255"/>
              <a:gd name="connsiteY289" fmla="*/ 986790 h 2521011"/>
              <a:gd name="connsiteX290" fmla="*/ 174749 w 2369255"/>
              <a:gd name="connsiteY290" fmla="*/ 969645 h 2521011"/>
              <a:gd name="connsiteX291" fmla="*/ 243329 w 2369255"/>
              <a:gd name="connsiteY291" fmla="*/ 843915 h 2521011"/>
              <a:gd name="connsiteX292" fmla="*/ 247139 w 2369255"/>
              <a:gd name="connsiteY292" fmla="*/ 731520 h 2521011"/>
              <a:gd name="connsiteX293" fmla="*/ 169034 w 2369255"/>
              <a:gd name="connsiteY293" fmla="*/ 685800 h 2521011"/>
              <a:gd name="connsiteX294" fmla="*/ 98549 w 2369255"/>
              <a:gd name="connsiteY294" fmla="*/ 641985 h 2521011"/>
              <a:gd name="connsiteX295" fmla="*/ 42112 w 2369255"/>
              <a:gd name="connsiteY295" fmla="*/ 643866 h 2521011"/>
              <a:gd name="connsiteX296" fmla="*/ 41731 w 2369255"/>
              <a:gd name="connsiteY296" fmla="*/ 642127 h 2521011"/>
              <a:gd name="connsiteX297" fmla="*/ 98881 w 2369255"/>
              <a:gd name="connsiteY297" fmla="*/ 640222 h 2521011"/>
              <a:gd name="connsiteX298" fmla="*/ 169366 w 2369255"/>
              <a:gd name="connsiteY298" fmla="*/ 684037 h 2521011"/>
              <a:gd name="connsiteX299" fmla="*/ 222373 w 2369255"/>
              <a:gd name="connsiteY299" fmla="*/ 715066 h 2521011"/>
              <a:gd name="connsiteX300" fmla="*/ 222373 w 2369255"/>
              <a:gd name="connsiteY300" fmla="*/ 567691 h 2521011"/>
              <a:gd name="connsiteX301" fmla="*/ 243328 w 2369255"/>
              <a:gd name="connsiteY301" fmla="*/ 489586 h 2521011"/>
              <a:gd name="connsiteX302" fmla="*/ 212848 w 2369255"/>
              <a:gd name="connsiteY302" fmla="*/ 447676 h 2521011"/>
              <a:gd name="connsiteX303" fmla="*/ 287143 w 2369255"/>
              <a:gd name="connsiteY303" fmla="*/ 449581 h 2521011"/>
              <a:gd name="connsiteX304" fmla="*/ 282547 w 2369255"/>
              <a:gd name="connsiteY304" fmla="*/ 446066 h 2521011"/>
              <a:gd name="connsiteX305" fmla="*/ 287143 w 2369255"/>
              <a:gd name="connsiteY305" fmla="*/ 447675 h 2521011"/>
              <a:gd name="connsiteX306" fmla="*/ 317623 w 2369255"/>
              <a:gd name="connsiteY306" fmla="*/ 382905 h 2521011"/>
              <a:gd name="connsiteX307" fmla="*/ 401443 w 2369255"/>
              <a:gd name="connsiteY307" fmla="*/ 384810 h 2521011"/>
              <a:gd name="connsiteX308" fmla="*/ 447163 w 2369255"/>
              <a:gd name="connsiteY308" fmla="*/ 361950 h 2521011"/>
              <a:gd name="connsiteX309" fmla="*/ 462403 w 2369255"/>
              <a:gd name="connsiteY309" fmla="*/ 335280 h 2521011"/>
              <a:gd name="connsiteX310" fmla="*/ 466213 w 2369255"/>
              <a:gd name="connsiteY310" fmla="*/ 266700 h 2521011"/>
              <a:gd name="connsiteX311" fmla="*/ 443353 w 2369255"/>
              <a:gd name="connsiteY311" fmla="*/ 198120 h 2521011"/>
              <a:gd name="connsiteX312" fmla="*/ 390013 w 2369255"/>
              <a:gd name="connsiteY312" fmla="*/ 137160 h 2521011"/>
              <a:gd name="connsiteX313" fmla="*/ 412873 w 2369255"/>
              <a:gd name="connsiteY313" fmla="*/ 125730 h 2521011"/>
              <a:gd name="connsiteX314" fmla="*/ 411094 w 2369255"/>
              <a:gd name="connsiteY314" fmla="*/ 119401 h 2521011"/>
              <a:gd name="connsiteX315" fmla="*/ 412873 w 2369255"/>
              <a:gd name="connsiteY315" fmla="*/ 120015 h 2521011"/>
              <a:gd name="connsiteX316" fmla="*/ 454783 w 2369255"/>
              <a:gd name="connsiteY316" fmla="*/ 74295 h 2521011"/>
              <a:gd name="connsiteX317" fmla="*/ 521458 w 2369255"/>
              <a:gd name="connsiteY317" fmla="*/ 85725 h 2521011"/>
              <a:gd name="connsiteX318" fmla="*/ 498598 w 2369255"/>
              <a:gd name="connsiteY318" fmla="*/ 49530 h 2521011"/>
              <a:gd name="connsiteX319" fmla="*/ 550033 w 2369255"/>
              <a:gd name="connsiteY319" fmla="*/ 13335 h 2521011"/>
              <a:gd name="connsiteX320" fmla="*/ 654808 w 2369255"/>
              <a:gd name="connsiteY32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252978 w 2369255"/>
              <a:gd name="connsiteY170" fmla="*/ 198120 h 2521011"/>
              <a:gd name="connsiteX171" fmla="*/ 1249168 w 2369255"/>
              <a:gd name="connsiteY171" fmla="*/ 240030 h 2521011"/>
              <a:gd name="connsiteX172" fmla="*/ 1273933 w 2369255"/>
              <a:gd name="connsiteY172" fmla="*/ 346710 h 2521011"/>
              <a:gd name="connsiteX173" fmla="*/ 1216783 w 2369255"/>
              <a:gd name="connsiteY173" fmla="*/ 363855 h 2521011"/>
              <a:gd name="connsiteX174" fmla="*/ 1245358 w 2369255"/>
              <a:gd name="connsiteY174" fmla="*/ 510540 h 2521011"/>
              <a:gd name="connsiteX175" fmla="*/ 1266313 w 2369255"/>
              <a:gd name="connsiteY175" fmla="*/ 563880 h 2521011"/>
              <a:gd name="connsiteX176" fmla="*/ 1312033 w 2369255"/>
              <a:gd name="connsiteY176" fmla="*/ 641985 h 2521011"/>
              <a:gd name="connsiteX177" fmla="*/ 1332988 w 2369255"/>
              <a:gd name="connsiteY177" fmla="*/ 645795 h 2521011"/>
              <a:gd name="connsiteX178" fmla="*/ 1361563 w 2369255"/>
              <a:gd name="connsiteY178" fmla="*/ 737235 h 2521011"/>
              <a:gd name="connsiteX179" fmla="*/ 1540633 w 2369255"/>
              <a:gd name="connsiteY179" fmla="*/ 702945 h 2521011"/>
              <a:gd name="connsiteX180" fmla="*/ 1540207 w 2369255"/>
              <a:gd name="connsiteY180" fmla="*/ 700259 h 2521011"/>
              <a:gd name="connsiteX181" fmla="*/ 1586353 w 2369255"/>
              <a:gd name="connsiteY181" fmla="*/ 689610 h 2521011"/>
              <a:gd name="connsiteX182" fmla="*/ 1609213 w 2369255"/>
              <a:gd name="connsiteY182" fmla="*/ 659130 h 2521011"/>
              <a:gd name="connsiteX183" fmla="*/ 1637788 w 2369255"/>
              <a:gd name="connsiteY183" fmla="*/ 645795 h 2521011"/>
              <a:gd name="connsiteX184" fmla="*/ 1649218 w 2369255"/>
              <a:gd name="connsiteY184" fmla="*/ 613410 h 2521011"/>
              <a:gd name="connsiteX185" fmla="*/ 1670173 w 2369255"/>
              <a:gd name="connsiteY185" fmla="*/ 594360 h 2521011"/>
              <a:gd name="connsiteX186" fmla="*/ 1691128 w 2369255"/>
              <a:gd name="connsiteY186" fmla="*/ 609600 h 2521011"/>
              <a:gd name="connsiteX187" fmla="*/ 1685413 w 2369255"/>
              <a:gd name="connsiteY187" fmla="*/ 708660 h 2521011"/>
              <a:gd name="connsiteX188" fmla="*/ 1755898 w 2369255"/>
              <a:gd name="connsiteY188" fmla="*/ 786765 h 2521011"/>
              <a:gd name="connsiteX189" fmla="*/ 1757803 w 2369255"/>
              <a:gd name="connsiteY189" fmla="*/ 851535 h 2521011"/>
              <a:gd name="connsiteX190" fmla="*/ 1733038 w 2369255"/>
              <a:gd name="connsiteY190" fmla="*/ 872490 h 2521011"/>
              <a:gd name="connsiteX191" fmla="*/ 1795903 w 2369255"/>
              <a:gd name="connsiteY191" fmla="*/ 876300 h 2521011"/>
              <a:gd name="connsiteX192" fmla="*/ 2082230 w 2369255"/>
              <a:gd name="connsiteY192" fmla="*/ 811829 h 2521011"/>
              <a:gd name="connsiteX193" fmla="*/ 2102608 w 2369255"/>
              <a:gd name="connsiteY193" fmla="*/ 889635 h 2521011"/>
              <a:gd name="connsiteX194" fmla="*/ 2094988 w 2369255"/>
              <a:gd name="connsiteY194" fmla="*/ 942975 h 2521011"/>
              <a:gd name="connsiteX195" fmla="*/ 2030218 w 2369255"/>
              <a:gd name="connsiteY195" fmla="*/ 952500 h 2521011"/>
              <a:gd name="connsiteX196" fmla="*/ 2030218 w 2369255"/>
              <a:gd name="connsiteY196" fmla="*/ 1022985 h 2521011"/>
              <a:gd name="connsiteX197" fmla="*/ 2074033 w 2369255"/>
              <a:gd name="connsiteY197" fmla="*/ 1028700 h 2521011"/>
              <a:gd name="connsiteX198" fmla="*/ 2114038 w 2369255"/>
              <a:gd name="connsiteY198" fmla="*/ 1002030 h 2521011"/>
              <a:gd name="connsiteX199" fmla="*/ 2093083 w 2369255"/>
              <a:gd name="connsiteY199" fmla="*/ 1057275 h 2521011"/>
              <a:gd name="connsiteX200" fmla="*/ 2089273 w 2369255"/>
              <a:gd name="connsiteY200" fmla="*/ 1137285 h 2521011"/>
              <a:gd name="connsiteX201" fmla="*/ 2287393 w 2369255"/>
              <a:gd name="connsiteY201" fmla="*/ 1135380 h 2521011"/>
              <a:gd name="connsiteX202" fmla="*/ 2287393 w 2369255"/>
              <a:gd name="connsiteY202" fmla="*/ 1091565 h 2521011"/>
              <a:gd name="connsiteX203" fmla="*/ 2296363 w 2369255"/>
              <a:gd name="connsiteY203" fmla="*/ 1088949 h 2521011"/>
              <a:gd name="connsiteX204" fmla="*/ 2369255 w 2369255"/>
              <a:gd name="connsiteY204" fmla="*/ 1229053 h 2521011"/>
              <a:gd name="connsiteX205" fmla="*/ 2303675 w 2369255"/>
              <a:gd name="connsiteY205" fmla="*/ 1218123 h 2521011"/>
              <a:gd name="connsiteX206" fmla="*/ 2285869 w 2369255"/>
              <a:gd name="connsiteY206" fmla="*/ 1136214 h 2521011"/>
              <a:gd name="connsiteX207" fmla="*/ 2093706 w 2369255"/>
              <a:gd name="connsiteY207" fmla="*/ 1138062 h 2521011"/>
              <a:gd name="connsiteX208" fmla="*/ 2142613 w 2369255"/>
              <a:gd name="connsiteY208" fmla="*/ 1226820 h 2521011"/>
              <a:gd name="connsiteX209" fmla="*/ 2083558 w 2369255"/>
              <a:gd name="connsiteY209" fmla="*/ 1257300 h 2521011"/>
              <a:gd name="connsiteX210" fmla="*/ 2093083 w 2369255"/>
              <a:gd name="connsiteY210" fmla="*/ 1295400 h 2521011"/>
              <a:gd name="connsiteX211" fmla="*/ 2047363 w 2369255"/>
              <a:gd name="connsiteY211" fmla="*/ 1350645 h 2521011"/>
              <a:gd name="connsiteX212" fmla="*/ 2174998 w 2369255"/>
              <a:gd name="connsiteY212" fmla="*/ 1419225 h 2521011"/>
              <a:gd name="connsiteX213" fmla="*/ 2152138 w 2369255"/>
              <a:gd name="connsiteY213" fmla="*/ 1451610 h 2521011"/>
              <a:gd name="connsiteX214" fmla="*/ 2203573 w 2369255"/>
              <a:gd name="connsiteY214" fmla="*/ 1527810 h 2521011"/>
              <a:gd name="connsiteX215" fmla="*/ 2197858 w 2369255"/>
              <a:gd name="connsiteY215" fmla="*/ 1565910 h 2521011"/>
              <a:gd name="connsiteX216" fmla="*/ 2163568 w 2369255"/>
              <a:gd name="connsiteY216" fmla="*/ 1581150 h 2521011"/>
              <a:gd name="connsiteX217" fmla="*/ 2131183 w 2369255"/>
              <a:gd name="connsiteY217" fmla="*/ 1657350 h 2521011"/>
              <a:gd name="connsiteX218" fmla="*/ 2165473 w 2369255"/>
              <a:gd name="connsiteY218" fmla="*/ 1691640 h 2521011"/>
              <a:gd name="connsiteX219" fmla="*/ 2129278 w 2369255"/>
              <a:gd name="connsiteY219" fmla="*/ 1737360 h 2521011"/>
              <a:gd name="connsiteX220" fmla="*/ 2213098 w 2369255"/>
              <a:gd name="connsiteY220" fmla="*/ 1722120 h 2521011"/>
              <a:gd name="connsiteX221" fmla="*/ 2131183 w 2369255"/>
              <a:gd name="connsiteY221" fmla="*/ 1739265 h 2521011"/>
              <a:gd name="connsiteX222" fmla="*/ 2030218 w 2369255"/>
              <a:gd name="connsiteY222" fmla="*/ 1644015 h 2521011"/>
              <a:gd name="connsiteX223" fmla="*/ 1940683 w 2369255"/>
              <a:gd name="connsiteY223" fmla="*/ 1708785 h 2521011"/>
              <a:gd name="connsiteX224" fmla="*/ 1809238 w 2369255"/>
              <a:gd name="connsiteY224" fmla="*/ 1737360 h 2521011"/>
              <a:gd name="connsiteX225" fmla="*/ 1795903 w 2369255"/>
              <a:gd name="connsiteY225" fmla="*/ 1722120 h 2521011"/>
              <a:gd name="connsiteX226" fmla="*/ 1738753 w 2369255"/>
              <a:gd name="connsiteY226" fmla="*/ 1737360 h 2521011"/>
              <a:gd name="connsiteX227" fmla="*/ 1734943 w 2369255"/>
              <a:gd name="connsiteY227" fmla="*/ 1760220 h 2521011"/>
              <a:gd name="connsiteX228" fmla="*/ 1683030 w 2369255"/>
              <a:gd name="connsiteY228" fmla="*/ 1773198 h 2521011"/>
              <a:gd name="connsiteX229" fmla="*/ 1681603 w 2369255"/>
              <a:gd name="connsiteY229" fmla="*/ 1771650 h 2521011"/>
              <a:gd name="connsiteX230" fmla="*/ 1637788 w 2369255"/>
              <a:gd name="connsiteY230" fmla="*/ 1811655 h 2521011"/>
              <a:gd name="connsiteX231" fmla="*/ 1618738 w 2369255"/>
              <a:gd name="connsiteY231" fmla="*/ 1811655 h 2521011"/>
              <a:gd name="connsiteX232" fmla="*/ 1546348 w 2369255"/>
              <a:gd name="connsiteY232" fmla="*/ 1903095 h 2521011"/>
              <a:gd name="connsiteX233" fmla="*/ 1538728 w 2369255"/>
              <a:gd name="connsiteY233" fmla="*/ 1952625 h 2521011"/>
              <a:gd name="connsiteX234" fmla="*/ 1513963 w 2369255"/>
              <a:gd name="connsiteY234" fmla="*/ 1918335 h 2521011"/>
              <a:gd name="connsiteX235" fmla="*/ 1475863 w 2369255"/>
              <a:gd name="connsiteY235" fmla="*/ 1986915 h 2521011"/>
              <a:gd name="connsiteX236" fmla="*/ 1460623 w 2369255"/>
              <a:gd name="connsiteY236" fmla="*/ 1986915 h 2521011"/>
              <a:gd name="connsiteX237" fmla="*/ 1414903 w 2369255"/>
              <a:gd name="connsiteY237" fmla="*/ 2019300 h 2521011"/>
              <a:gd name="connsiteX238" fmla="*/ 1418713 w 2369255"/>
              <a:gd name="connsiteY238" fmla="*/ 2038350 h 2521011"/>
              <a:gd name="connsiteX239" fmla="*/ 1376803 w 2369255"/>
              <a:gd name="connsiteY239" fmla="*/ 2066925 h 2521011"/>
              <a:gd name="connsiteX240" fmla="*/ 1390138 w 2369255"/>
              <a:gd name="connsiteY240" fmla="*/ 2097405 h 2521011"/>
              <a:gd name="connsiteX241" fmla="*/ 1319653 w 2369255"/>
              <a:gd name="connsiteY241" fmla="*/ 2106930 h 2521011"/>
              <a:gd name="connsiteX242" fmla="*/ 1300603 w 2369255"/>
              <a:gd name="connsiteY242" fmla="*/ 2143125 h 2521011"/>
              <a:gd name="connsiteX243" fmla="*/ 1273933 w 2369255"/>
              <a:gd name="connsiteY243" fmla="*/ 2164080 h 2521011"/>
              <a:gd name="connsiteX244" fmla="*/ 1239643 w 2369255"/>
              <a:gd name="connsiteY244" fmla="*/ 2141220 h 2521011"/>
              <a:gd name="connsiteX245" fmla="*/ 1225489 w 2369255"/>
              <a:gd name="connsiteY245" fmla="*/ 2157396 h 2521011"/>
              <a:gd name="connsiteX246" fmla="*/ 1224403 w 2369255"/>
              <a:gd name="connsiteY246" fmla="*/ 2156460 h 2521011"/>
              <a:gd name="connsiteX247" fmla="*/ 1096768 w 2369255"/>
              <a:gd name="connsiteY247" fmla="*/ 2042160 h 2521011"/>
              <a:gd name="connsiteX248" fmla="*/ 1049736 w 2369255"/>
              <a:gd name="connsiteY248" fmla="*/ 2104529 h 2521011"/>
              <a:gd name="connsiteX249" fmla="*/ 969133 w 2369255"/>
              <a:gd name="connsiteY249" fmla="*/ 2101216 h 2521011"/>
              <a:gd name="connsiteX250" fmla="*/ 965323 w 2369255"/>
              <a:gd name="connsiteY250" fmla="*/ 2129791 h 2521011"/>
              <a:gd name="connsiteX251" fmla="*/ 807208 w 2369255"/>
              <a:gd name="connsiteY251" fmla="*/ 2129791 h 2521011"/>
              <a:gd name="connsiteX252" fmla="*/ 803398 w 2369255"/>
              <a:gd name="connsiteY252" fmla="*/ 2025016 h 2521011"/>
              <a:gd name="connsiteX253" fmla="*/ 801578 w 2369255"/>
              <a:gd name="connsiteY253" fmla="*/ 2024761 h 2521011"/>
              <a:gd name="connsiteX254" fmla="*/ 818638 w 2369255"/>
              <a:gd name="connsiteY254" fmla="*/ 1973580 h 2521011"/>
              <a:gd name="connsiteX255" fmla="*/ 776728 w 2369255"/>
              <a:gd name="connsiteY255" fmla="*/ 1939290 h 2521011"/>
              <a:gd name="connsiteX256" fmla="*/ 780538 w 2369255"/>
              <a:gd name="connsiteY256" fmla="*/ 1899285 h 2521011"/>
              <a:gd name="connsiteX257" fmla="*/ 791968 w 2369255"/>
              <a:gd name="connsiteY257" fmla="*/ 1836420 h 2521011"/>
              <a:gd name="connsiteX258" fmla="*/ 761488 w 2369255"/>
              <a:gd name="connsiteY258" fmla="*/ 1802130 h 2521011"/>
              <a:gd name="connsiteX259" fmla="*/ 708148 w 2369255"/>
              <a:gd name="connsiteY259" fmla="*/ 1790700 h 2521011"/>
              <a:gd name="connsiteX260" fmla="*/ 637663 w 2369255"/>
              <a:gd name="connsiteY260" fmla="*/ 1731645 h 2521011"/>
              <a:gd name="connsiteX261" fmla="*/ 637663 w 2369255"/>
              <a:gd name="connsiteY261" fmla="*/ 1704975 h 2521011"/>
              <a:gd name="connsiteX262" fmla="*/ 609088 w 2369255"/>
              <a:gd name="connsiteY262" fmla="*/ 1708785 h 2521011"/>
              <a:gd name="connsiteX263" fmla="*/ 504313 w 2369255"/>
              <a:gd name="connsiteY263" fmla="*/ 1638300 h 2521011"/>
              <a:gd name="connsiteX264" fmla="*/ 463237 w 2369255"/>
              <a:gd name="connsiteY264" fmla="*/ 1595581 h 2521011"/>
              <a:gd name="connsiteX265" fmla="*/ 464308 w 2369255"/>
              <a:gd name="connsiteY265" fmla="*/ 1543050 h 2521011"/>
              <a:gd name="connsiteX266" fmla="*/ 420493 w 2369255"/>
              <a:gd name="connsiteY266" fmla="*/ 1522095 h 2521011"/>
              <a:gd name="connsiteX267" fmla="*/ 435733 w 2369255"/>
              <a:gd name="connsiteY267" fmla="*/ 1470660 h 2521011"/>
              <a:gd name="connsiteX268" fmla="*/ 391918 w 2369255"/>
              <a:gd name="connsiteY268" fmla="*/ 1491615 h 2521011"/>
              <a:gd name="connsiteX269" fmla="*/ 359533 w 2369255"/>
              <a:gd name="connsiteY269" fmla="*/ 1491615 h 2521011"/>
              <a:gd name="connsiteX270" fmla="*/ 353818 w 2369255"/>
              <a:gd name="connsiteY270" fmla="*/ 1510665 h 2521011"/>
              <a:gd name="connsiteX271" fmla="*/ 184273 w 2369255"/>
              <a:gd name="connsiteY271" fmla="*/ 1510665 h 2521011"/>
              <a:gd name="connsiteX272" fmla="*/ 163926 w 2369255"/>
              <a:gd name="connsiteY272" fmla="*/ 1573404 h 2521011"/>
              <a:gd name="connsiteX273" fmla="*/ 163885 w 2369255"/>
              <a:gd name="connsiteY273" fmla="*/ 1573328 h 2521011"/>
              <a:gd name="connsiteX274" fmla="*/ 184395 w 2369255"/>
              <a:gd name="connsiteY274" fmla="*/ 1510087 h 2521011"/>
              <a:gd name="connsiteX275" fmla="*/ 203274 w 2369255"/>
              <a:gd name="connsiteY275" fmla="*/ 1510087 h 2521011"/>
              <a:gd name="connsiteX276" fmla="*/ 197608 w 2369255"/>
              <a:gd name="connsiteY276" fmla="*/ 1443990 h 2521011"/>
              <a:gd name="connsiteX277" fmla="*/ 148078 w 2369255"/>
              <a:gd name="connsiteY277" fmla="*/ 1466850 h 2521011"/>
              <a:gd name="connsiteX278" fmla="*/ 127123 w 2369255"/>
              <a:gd name="connsiteY278" fmla="*/ 1390650 h 2521011"/>
              <a:gd name="connsiteX279" fmla="*/ 117598 w 2369255"/>
              <a:gd name="connsiteY279" fmla="*/ 1389648 h 2521011"/>
              <a:gd name="connsiteX280" fmla="*/ 117598 w 2369255"/>
              <a:gd name="connsiteY280" fmla="*/ 1352550 h 2521011"/>
              <a:gd name="connsiteX281" fmla="*/ 148078 w 2369255"/>
              <a:gd name="connsiteY281" fmla="*/ 1314450 h 2521011"/>
              <a:gd name="connsiteX282" fmla="*/ 212848 w 2369255"/>
              <a:gd name="connsiteY282" fmla="*/ 1303020 h 2521011"/>
              <a:gd name="connsiteX283" fmla="*/ 229993 w 2369255"/>
              <a:gd name="connsiteY283" fmla="*/ 1238250 h 2521011"/>
              <a:gd name="connsiteX284" fmla="*/ 218563 w 2369255"/>
              <a:gd name="connsiteY284" fmla="*/ 1143000 h 2521011"/>
              <a:gd name="connsiteX285" fmla="*/ 219377 w 2369255"/>
              <a:gd name="connsiteY285" fmla="*/ 1135131 h 2521011"/>
              <a:gd name="connsiteX286" fmla="*/ 308099 w 2369255"/>
              <a:gd name="connsiteY286" fmla="*/ 1110615 h 2521011"/>
              <a:gd name="connsiteX287" fmla="*/ 325244 w 2369255"/>
              <a:gd name="connsiteY287" fmla="*/ 1022985 h 2521011"/>
              <a:gd name="connsiteX288" fmla="*/ 304289 w 2369255"/>
              <a:gd name="connsiteY288" fmla="*/ 986790 h 2521011"/>
              <a:gd name="connsiteX289" fmla="*/ 174749 w 2369255"/>
              <a:gd name="connsiteY289" fmla="*/ 969645 h 2521011"/>
              <a:gd name="connsiteX290" fmla="*/ 243329 w 2369255"/>
              <a:gd name="connsiteY290" fmla="*/ 843915 h 2521011"/>
              <a:gd name="connsiteX291" fmla="*/ 247139 w 2369255"/>
              <a:gd name="connsiteY291" fmla="*/ 731520 h 2521011"/>
              <a:gd name="connsiteX292" fmla="*/ 169034 w 2369255"/>
              <a:gd name="connsiteY292" fmla="*/ 685800 h 2521011"/>
              <a:gd name="connsiteX293" fmla="*/ 98549 w 2369255"/>
              <a:gd name="connsiteY293" fmla="*/ 641985 h 2521011"/>
              <a:gd name="connsiteX294" fmla="*/ 42112 w 2369255"/>
              <a:gd name="connsiteY294" fmla="*/ 643866 h 2521011"/>
              <a:gd name="connsiteX295" fmla="*/ 41731 w 2369255"/>
              <a:gd name="connsiteY295" fmla="*/ 642127 h 2521011"/>
              <a:gd name="connsiteX296" fmla="*/ 98881 w 2369255"/>
              <a:gd name="connsiteY296" fmla="*/ 640222 h 2521011"/>
              <a:gd name="connsiteX297" fmla="*/ 169366 w 2369255"/>
              <a:gd name="connsiteY297" fmla="*/ 684037 h 2521011"/>
              <a:gd name="connsiteX298" fmla="*/ 222373 w 2369255"/>
              <a:gd name="connsiteY298" fmla="*/ 715066 h 2521011"/>
              <a:gd name="connsiteX299" fmla="*/ 222373 w 2369255"/>
              <a:gd name="connsiteY299" fmla="*/ 567691 h 2521011"/>
              <a:gd name="connsiteX300" fmla="*/ 243328 w 2369255"/>
              <a:gd name="connsiteY300" fmla="*/ 489586 h 2521011"/>
              <a:gd name="connsiteX301" fmla="*/ 212848 w 2369255"/>
              <a:gd name="connsiteY301" fmla="*/ 447676 h 2521011"/>
              <a:gd name="connsiteX302" fmla="*/ 287143 w 2369255"/>
              <a:gd name="connsiteY302" fmla="*/ 449581 h 2521011"/>
              <a:gd name="connsiteX303" fmla="*/ 282547 w 2369255"/>
              <a:gd name="connsiteY303" fmla="*/ 446066 h 2521011"/>
              <a:gd name="connsiteX304" fmla="*/ 287143 w 2369255"/>
              <a:gd name="connsiteY304" fmla="*/ 447675 h 2521011"/>
              <a:gd name="connsiteX305" fmla="*/ 317623 w 2369255"/>
              <a:gd name="connsiteY305" fmla="*/ 382905 h 2521011"/>
              <a:gd name="connsiteX306" fmla="*/ 401443 w 2369255"/>
              <a:gd name="connsiteY306" fmla="*/ 384810 h 2521011"/>
              <a:gd name="connsiteX307" fmla="*/ 447163 w 2369255"/>
              <a:gd name="connsiteY307" fmla="*/ 361950 h 2521011"/>
              <a:gd name="connsiteX308" fmla="*/ 462403 w 2369255"/>
              <a:gd name="connsiteY308" fmla="*/ 335280 h 2521011"/>
              <a:gd name="connsiteX309" fmla="*/ 466213 w 2369255"/>
              <a:gd name="connsiteY309" fmla="*/ 266700 h 2521011"/>
              <a:gd name="connsiteX310" fmla="*/ 443353 w 2369255"/>
              <a:gd name="connsiteY310" fmla="*/ 198120 h 2521011"/>
              <a:gd name="connsiteX311" fmla="*/ 390013 w 2369255"/>
              <a:gd name="connsiteY311" fmla="*/ 137160 h 2521011"/>
              <a:gd name="connsiteX312" fmla="*/ 412873 w 2369255"/>
              <a:gd name="connsiteY312" fmla="*/ 125730 h 2521011"/>
              <a:gd name="connsiteX313" fmla="*/ 411094 w 2369255"/>
              <a:gd name="connsiteY313" fmla="*/ 119401 h 2521011"/>
              <a:gd name="connsiteX314" fmla="*/ 412873 w 2369255"/>
              <a:gd name="connsiteY314" fmla="*/ 120015 h 2521011"/>
              <a:gd name="connsiteX315" fmla="*/ 454783 w 2369255"/>
              <a:gd name="connsiteY315" fmla="*/ 74295 h 2521011"/>
              <a:gd name="connsiteX316" fmla="*/ 521458 w 2369255"/>
              <a:gd name="connsiteY316" fmla="*/ 85725 h 2521011"/>
              <a:gd name="connsiteX317" fmla="*/ 498598 w 2369255"/>
              <a:gd name="connsiteY317" fmla="*/ 49530 h 2521011"/>
              <a:gd name="connsiteX318" fmla="*/ 550033 w 2369255"/>
              <a:gd name="connsiteY318" fmla="*/ 13335 h 2521011"/>
              <a:gd name="connsiteX319" fmla="*/ 654808 w 2369255"/>
              <a:gd name="connsiteY31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252978 w 2369255"/>
              <a:gd name="connsiteY169" fmla="*/ 198120 h 2521011"/>
              <a:gd name="connsiteX170" fmla="*/ 1249168 w 2369255"/>
              <a:gd name="connsiteY170" fmla="*/ 240030 h 2521011"/>
              <a:gd name="connsiteX171" fmla="*/ 1273933 w 2369255"/>
              <a:gd name="connsiteY171" fmla="*/ 346710 h 2521011"/>
              <a:gd name="connsiteX172" fmla="*/ 1216783 w 2369255"/>
              <a:gd name="connsiteY172" fmla="*/ 363855 h 2521011"/>
              <a:gd name="connsiteX173" fmla="*/ 1245358 w 2369255"/>
              <a:gd name="connsiteY173" fmla="*/ 510540 h 2521011"/>
              <a:gd name="connsiteX174" fmla="*/ 1266313 w 2369255"/>
              <a:gd name="connsiteY174" fmla="*/ 563880 h 2521011"/>
              <a:gd name="connsiteX175" fmla="*/ 1312033 w 2369255"/>
              <a:gd name="connsiteY175" fmla="*/ 641985 h 2521011"/>
              <a:gd name="connsiteX176" fmla="*/ 1332988 w 2369255"/>
              <a:gd name="connsiteY176" fmla="*/ 645795 h 2521011"/>
              <a:gd name="connsiteX177" fmla="*/ 1361563 w 2369255"/>
              <a:gd name="connsiteY177" fmla="*/ 737235 h 2521011"/>
              <a:gd name="connsiteX178" fmla="*/ 1540633 w 2369255"/>
              <a:gd name="connsiteY178" fmla="*/ 702945 h 2521011"/>
              <a:gd name="connsiteX179" fmla="*/ 1540207 w 2369255"/>
              <a:gd name="connsiteY179" fmla="*/ 700259 h 2521011"/>
              <a:gd name="connsiteX180" fmla="*/ 1586353 w 2369255"/>
              <a:gd name="connsiteY180" fmla="*/ 689610 h 2521011"/>
              <a:gd name="connsiteX181" fmla="*/ 1609213 w 2369255"/>
              <a:gd name="connsiteY181" fmla="*/ 659130 h 2521011"/>
              <a:gd name="connsiteX182" fmla="*/ 1637788 w 2369255"/>
              <a:gd name="connsiteY182" fmla="*/ 645795 h 2521011"/>
              <a:gd name="connsiteX183" fmla="*/ 1649218 w 2369255"/>
              <a:gd name="connsiteY183" fmla="*/ 613410 h 2521011"/>
              <a:gd name="connsiteX184" fmla="*/ 1670173 w 2369255"/>
              <a:gd name="connsiteY184" fmla="*/ 594360 h 2521011"/>
              <a:gd name="connsiteX185" fmla="*/ 1691128 w 2369255"/>
              <a:gd name="connsiteY185" fmla="*/ 609600 h 2521011"/>
              <a:gd name="connsiteX186" fmla="*/ 1685413 w 2369255"/>
              <a:gd name="connsiteY186" fmla="*/ 708660 h 2521011"/>
              <a:gd name="connsiteX187" fmla="*/ 1755898 w 2369255"/>
              <a:gd name="connsiteY187" fmla="*/ 786765 h 2521011"/>
              <a:gd name="connsiteX188" fmla="*/ 1757803 w 2369255"/>
              <a:gd name="connsiteY188" fmla="*/ 851535 h 2521011"/>
              <a:gd name="connsiteX189" fmla="*/ 1733038 w 2369255"/>
              <a:gd name="connsiteY189" fmla="*/ 872490 h 2521011"/>
              <a:gd name="connsiteX190" fmla="*/ 1795903 w 2369255"/>
              <a:gd name="connsiteY190" fmla="*/ 876300 h 2521011"/>
              <a:gd name="connsiteX191" fmla="*/ 2082230 w 2369255"/>
              <a:gd name="connsiteY191" fmla="*/ 811829 h 2521011"/>
              <a:gd name="connsiteX192" fmla="*/ 2102608 w 2369255"/>
              <a:gd name="connsiteY192" fmla="*/ 889635 h 2521011"/>
              <a:gd name="connsiteX193" fmla="*/ 2094988 w 2369255"/>
              <a:gd name="connsiteY193" fmla="*/ 942975 h 2521011"/>
              <a:gd name="connsiteX194" fmla="*/ 2030218 w 2369255"/>
              <a:gd name="connsiteY194" fmla="*/ 952500 h 2521011"/>
              <a:gd name="connsiteX195" fmla="*/ 2030218 w 2369255"/>
              <a:gd name="connsiteY195" fmla="*/ 1022985 h 2521011"/>
              <a:gd name="connsiteX196" fmla="*/ 2074033 w 2369255"/>
              <a:gd name="connsiteY196" fmla="*/ 1028700 h 2521011"/>
              <a:gd name="connsiteX197" fmla="*/ 2114038 w 2369255"/>
              <a:gd name="connsiteY197" fmla="*/ 1002030 h 2521011"/>
              <a:gd name="connsiteX198" fmla="*/ 2093083 w 2369255"/>
              <a:gd name="connsiteY198" fmla="*/ 1057275 h 2521011"/>
              <a:gd name="connsiteX199" fmla="*/ 2089273 w 2369255"/>
              <a:gd name="connsiteY199" fmla="*/ 1137285 h 2521011"/>
              <a:gd name="connsiteX200" fmla="*/ 2287393 w 2369255"/>
              <a:gd name="connsiteY200" fmla="*/ 1135380 h 2521011"/>
              <a:gd name="connsiteX201" fmla="*/ 2287393 w 2369255"/>
              <a:gd name="connsiteY201" fmla="*/ 1091565 h 2521011"/>
              <a:gd name="connsiteX202" fmla="*/ 2296363 w 2369255"/>
              <a:gd name="connsiteY202" fmla="*/ 1088949 h 2521011"/>
              <a:gd name="connsiteX203" fmla="*/ 2369255 w 2369255"/>
              <a:gd name="connsiteY203" fmla="*/ 1229053 h 2521011"/>
              <a:gd name="connsiteX204" fmla="*/ 2303675 w 2369255"/>
              <a:gd name="connsiteY204" fmla="*/ 1218123 h 2521011"/>
              <a:gd name="connsiteX205" fmla="*/ 2285869 w 2369255"/>
              <a:gd name="connsiteY205" fmla="*/ 1136214 h 2521011"/>
              <a:gd name="connsiteX206" fmla="*/ 2093706 w 2369255"/>
              <a:gd name="connsiteY206" fmla="*/ 1138062 h 2521011"/>
              <a:gd name="connsiteX207" fmla="*/ 2142613 w 2369255"/>
              <a:gd name="connsiteY207" fmla="*/ 1226820 h 2521011"/>
              <a:gd name="connsiteX208" fmla="*/ 2083558 w 2369255"/>
              <a:gd name="connsiteY208" fmla="*/ 1257300 h 2521011"/>
              <a:gd name="connsiteX209" fmla="*/ 2093083 w 2369255"/>
              <a:gd name="connsiteY209" fmla="*/ 1295400 h 2521011"/>
              <a:gd name="connsiteX210" fmla="*/ 2047363 w 2369255"/>
              <a:gd name="connsiteY210" fmla="*/ 1350645 h 2521011"/>
              <a:gd name="connsiteX211" fmla="*/ 2174998 w 2369255"/>
              <a:gd name="connsiteY211" fmla="*/ 1419225 h 2521011"/>
              <a:gd name="connsiteX212" fmla="*/ 2152138 w 2369255"/>
              <a:gd name="connsiteY212" fmla="*/ 1451610 h 2521011"/>
              <a:gd name="connsiteX213" fmla="*/ 2203573 w 2369255"/>
              <a:gd name="connsiteY213" fmla="*/ 1527810 h 2521011"/>
              <a:gd name="connsiteX214" fmla="*/ 2197858 w 2369255"/>
              <a:gd name="connsiteY214" fmla="*/ 1565910 h 2521011"/>
              <a:gd name="connsiteX215" fmla="*/ 2163568 w 2369255"/>
              <a:gd name="connsiteY215" fmla="*/ 1581150 h 2521011"/>
              <a:gd name="connsiteX216" fmla="*/ 2131183 w 2369255"/>
              <a:gd name="connsiteY216" fmla="*/ 1657350 h 2521011"/>
              <a:gd name="connsiteX217" fmla="*/ 2165473 w 2369255"/>
              <a:gd name="connsiteY217" fmla="*/ 1691640 h 2521011"/>
              <a:gd name="connsiteX218" fmla="*/ 2129278 w 2369255"/>
              <a:gd name="connsiteY218" fmla="*/ 1737360 h 2521011"/>
              <a:gd name="connsiteX219" fmla="*/ 2213098 w 2369255"/>
              <a:gd name="connsiteY219" fmla="*/ 1722120 h 2521011"/>
              <a:gd name="connsiteX220" fmla="*/ 2131183 w 2369255"/>
              <a:gd name="connsiteY220" fmla="*/ 1739265 h 2521011"/>
              <a:gd name="connsiteX221" fmla="*/ 2030218 w 2369255"/>
              <a:gd name="connsiteY221" fmla="*/ 1644015 h 2521011"/>
              <a:gd name="connsiteX222" fmla="*/ 1940683 w 2369255"/>
              <a:gd name="connsiteY222" fmla="*/ 1708785 h 2521011"/>
              <a:gd name="connsiteX223" fmla="*/ 1809238 w 2369255"/>
              <a:gd name="connsiteY223" fmla="*/ 1737360 h 2521011"/>
              <a:gd name="connsiteX224" fmla="*/ 1795903 w 2369255"/>
              <a:gd name="connsiteY224" fmla="*/ 1722120 h 2521011"/>
              <a:gd name="connsiteX225" fmla="*/ 1738753 w 2369255"/>
              <a:gd name="connsiteY225" fmla="*/ 1737360 h 2521011"/>
              <a:gd name="connsiteX226" fmla="*/ 1734943 w 2369255"/>
              <a:gd name="connsiteY226" fmla="*/ 1760220 h 2521011"/>
              <a:gd name="connsiteX227" fmla="*/ 1683030 w 2369255"/>
              <a:gd name="connsiteY227" fmla="*/ 1773198 h 2521011"/>
              <a:gd name="connsiteX228" fmla="*/ 1681603 w 2369255"/>
              <a:gd name="connsiteY228" fmla="*/ 1771650 h 2521011"/>
              <a:gd name="connsiteX229" fmla="*/ 1637788 w 2369255"/>
              <a:gd name="connsiteY229" fmla="*/ 1811655 h 2521011"/>
              <a:gd name="connsiteX230" fmla="*/ 1618738 w 2369255"/>
              <a:gd name="connsiteY230" fmla="*/ 1811655 h 2521011"/>
              <a:gd name="connsiteX231" fmla="*/ 1546348 w 2369255"/>
              <a:gd name="connsiteY231" fmla="*/ 1903095 h 2521011"/>
              <a:gd name="connsiteX232" fmla="*/ 1538728 w 2369255"/>
              <a:gd name="connsiteY232" fmla="*/ 1952625 h 2521011"/>
              <a:gd name="connsiteX233" fmla="*/ 1513963 w 2369255"/>
              <a:gd name="connsiteY233" fmla="*/ 1918335 h 2521011"/>
              <a:gd name="connsiteX234" fmla="*/ 1475863 w 2369255"/>
              <a:gd name="connsiteY234" fmla="*/ 1986915 h 2521011"/>
              <a:gd name="connsiteX235" fmla="*/ 1460623 w 2369255"/>
              <a:gd name="connsiteY235" fmla="*/ 1986915 h 2521011"/>
              <a:gd name="connsiteX236" fmla="*/ 1414903 w 2369255"/>
              <a:gd name="connsiteY236" fmla="*/ 2019300 h 2521011"/>
              <a:gd name="connsiteX237" fmla="*/ 1418713 w 2369255"/>
              <a:gd name="connsiteY237" fmla="*/ 2038350 h 2521011"/>
              <a:gd name="connsiteX238" fmla="*/ 1376803 w 2369255"/>
              <a:gd name="connsiteY238" fmla="*/ 2066925 h 2521011"/>
              <a:gd name="connsiteX239" fmla="*/ 1390138 w 2369255"/>
              <a:gd name="connsiteY239" fmla="*/ 2097405 h 2521011"/>
              <a:gd name="connsiteX240" fmla="*/ 1319653 w 2369255"/>
              <a:gd name="connsiteY240" fmla="*/ 2106930 h 2521011"/>
              <a:gd name="connsiteX241" fmla="*/ 1300603 w 2369255"/>
              <a:gd name="connsiteY241" fmla="*/ 2143125 h 2521011"/>
              <a:gd name="connsiteX242" fmla="*/ 1273933 w 2369255"/>
              <a:gd name="connsiteY242" fmla="*/ 2164080 h 2521011"/>
              <a:gd name="connsiteX243" fmla="*/ 1239643 w 2369255"/>
              <a:gd name="connsiteY243" fmla="*/ 2141220 h 2521011"/>
              <a:gd name="connsiteX244" fmla="*/ 1225489 w 2369255"/>
              <a:gd name="connsiteY244" fmla="*/ 2157396 h 2521011"/>
              <a:gd name="connsiteX245" fmla="*/ 1224403 w 2369255"/>
              <a:gd name="connsiteY245" fmla="*/ 2156460 h 2521011"/>
              <a:gd name="connsiteX246" fmla="*/ 1096768 w 2369255"/>
              <a:gd name="connsiteY246" fmla="*/ 2042160 h 2521011"/>
              <a:gd name="connsiteX247" fmla="*/ 1049736 w 2369255"/>
              <a:gd name="connsiteY247" fmla="*/ 2104529 h 2521011"/>
              <a:gd name="connsiteX248" fmla="*/ 969133 w 2369255"/>
              <a:gd name="connsiteY248" fmla="*/ 2101216 h 2521011"/>
              <a:gd name="connsiteX249" fmla="*/ 965323 w 2369255"/>
              <a:gd name="connsiteY249" fmla="*/ 2129791 h 2521011"/>
              <a:gd name="connsiteX250" fmla="*/ 807208 w 2369255"/>
              <a:gd name="connsiteY250" fmla="*/ 2129791 h 2521011"/>
              <a:gd name="connsiteX251" fmla="*/ 803398 w 2369255"/>
              <a:gd name="connsiteY251" fmla="*/ 2025016 h 2521011"/>
              <a:gd name="connsiteX252" fmla="*/ 801578 w 2369255"/>
              <a:gd name="connsiteY252" fmla="*/ 2024761 h 2521011"/>
              <a:gd name="connsiteX253" fmla="*/ 818638 w 2369255"/>
              <a:gd name="connsiteY253" fmla="*/ 1973580 h 2521011"/>
              <a:gd name="connsiteX254" fmla="*/ 776728 w 2369255"/>
              <a:gd name="connsiteY254" fmla="*/ 1939290 h 2521011"/>
              <a:gd name="connsiteX255" fmla="*/ 780538 w 2369255"/>
              <a:gd name="connsiteY255" fmla="*/ 1899285 h 2521011"/>
              <a:gd name="connsiteX256" fmla="*/ 791968 w 2369255"/>
              <a:gd name="connsiteY256" fmla="*/ 1836420 h 2521011"/>
              <a:gd name="connsiteX257" fmla="*/ 761488 w 2369255"/>
              <a:gd name="connsiteY257" fmla="*/ 1802130 h 2521011"/>
              <a:gd name="connsiteX258" fmla="*/ 708148 w 2369255"/>
              <a:gd name="connsiteY258" fmla="*/ 1790700 h 2521011"/>
              <a:gd name="connsiteX259" fmla="*/ 637663 w 2369255"/>
              <a:gd name="connsiteY259" fmla="*/ 1731645 h 2521011"/>
              <a:gd name="connsiteX260" fmla="*/ 637663 w 2369255"/>
              <a:gd name="connsiteY260" fmla="*/ 1704975 h 2521011"/>
              <a:gd name="connsiteX261" fmla="*/ 609088 w 2369255"/>
              <a:gd name="connsiteY261" fmla="*/ 1708785 h 2521011"/>
              <a:gd name="connsiteX262" fmla="*/ 504313 w 2369255"/>
              <a:gd name="connsiteY262" fmla="*/ 1638300 h 2521011"/>
              <a:gd name="connsiteX263" fmla="*/ 463237 w 2369255"/>
              <a:gd name="connsiteY263" fmla="*/ 1595581 h 2521011"/>
              <a:gd name="connsiteX264" fmla="*/ 464308 w 2369255"/>
              <a:gd name="connsiteY264" fmla="*/ 1543050 h 2521011"/>
              <a:gd name="connsiteX265" fmla="*/ 420493 w 2369255"/>
              <a:gd name="connsiteY265" fmla="*/ 1522095 h 2521011"/>
              <a:gd name="connsiteX266" fmla="*/ 435733 w 2369255"/>
              <a:gd name="connsiteY266" fmla="*/ 1470660 h 2521011"/>
              <a:gd name="connsiteX267" fmla="*/ 391918 w 2369255"/>
              <a:gd name="connsiteY267" fmla="*/ 1491615 h 2521011"/>
              <a:gd name="connsiteX268" fmla="*/ 359533 w 2369255"/>
              <a:gd name="connsiteY268" fmla="*/ 1491615 h 2521011"/>
              <a:gd name="connsiteX269" fmla="*/ 353818 w 2369255"/>
              <a:gd name="connsiteY269" fmla="*/ 1510665 h 2521011"/>
              <a:gd name="connsiteX270" fmla="*/ 184273 w 2369255"/>
              <a:gd name="connsiteY270" fmla="*/ 1510665 h 2521011"/>
              <a:gd name="connsiteX271" fmla="*/ 163926 w 2369255"/>
              <a:gd name="connsiteY271" fmla="*/ 1573404 h 2521011"/>
              <a:gd name="connsiteX272" fmla="*/ 163885 w 2369255"/>
              <a:gd name="connsiteY272" fmla="*/ 1573328 h 2521011"/>
              <a:gd name="connsiteX273" fmla="*/ 184395 w 2369255"/>
              <a:gd name="connsiteY273" fmla="*/ 1510087 h 2521011"/>
              <a:gd name="connsiteX274" fmla="*/ 203274 w 2369255"/>
              <a:gd name="connsiteY274" fmla="*/ 1510087 h 2521011"/>
              <a:gd name="connsiteX275" fmla="*/ 197608 w 2369255"/>
              <a:gd name="connsiteY275" fmla="*/ 1443990 h 2521011"/>
              <a:gd name="connsiteX276" fmla="*/ 148078 w 2369255"/>
              <a:gd name="connsiteY276" fmla="*/ 1466850 h 2521011"/>
              <a:gd name="connsiteX277" fmla="*/ 127123 w 2369255"/>
              <a:gd name="connsiteY277" fmla="*/ 1390650 h 2521011"/>
              <a:gd name="connsiteX278" fmla="*/ 117598 w 2369255"/>
              <a:gd name="connsiteY278" fmla="*/ 1389648 h 2521011"/>
              <a:gd name="connsiteX279" fmla="*/ 117598 w 2369255"/>
              <a:gd name="connsiteY279" fmla="*/ 1352550 h 2521011"/>
              <a:gd name="connsiteX280" fmla="*/ 148078 w 2369255"/>
              <a:gd name="connsiteY280" fmla="*/ 1314450 h 2521011"/>
              <a:gd name="connsiteX281" fmla="*/ 212848 w 2369255"/>
              <a:gd name="connsiteY281" fmla="*/ 1303020 h 2521011"/>
              <a:gd name="connsiteX282" fmla="*/ 229993 w 2369255"/>
              <a:gd name="connsiteY282" fmla="*/ 1238250 h 2521011"/>
              <a:gd name="connsiteX283" fmla="*/ 218563 w 2369255"/>
              <a:gd name="connsiteY283" fmla="*/ 1143000 h 2521011"/>
              <a:gd name="connsiteX284" fmla="*/ 219377 w 2369255"/>
              <a:gd name="connsiteY284" fmla="*/ 1135131 h 2521011"/>
              <a:gd name="connsiteX285" fmla="*/ 308099 w 2369255"/>
              <a:gd name="connsiteY285" fmla="*/ 1110615 h 2521011"/>
              <a:gd name="connsiteX286" fmla="*/ 325244 w 2369255"/>
              <a:gd name="connsiteY286" fmla="*/ 1022985 h 2521011"/>
              <a:gd name="connsiteX287" fmla="*/ 304289 w 2369255"/>
              <a:gd name="connsiteY287" fmla="*/ 986790 h 2521011"/>
              <a:gd name="connsiteX288" fmla="*/ 174749 w 2369255"/>
              <a:gd name="connsiteY288" fmla="*/ 969645 h 2521011"/>
              <a:gd name="connsiteX289" fmla="*/ 243329 w 2369255"/>
              <a:gd name="connsiteY289" fmla="*/ 843915 h 2521011"/>
              <a:gd name="connsiteX290" fmla="*/ 247139 w 2369255"/>
              <a:gd name="connsiteY290" fmla="*/ 731520 h 2521011"/>
              <a:gd name="connsiteX291" fmla="*/ 169034 w 2369255"/>
              <a:gd name="connsiteY291" fmla="*/ 685800 h 2521011"/>
              <a:gd name="connsiteX292" fmla="*/ 98549 w 2369255"/>
              <a:gd name="connsiteY292" fmla="*/ 641985 h 2521011"/>
              <a:gd name="connsiteX293" fmla="*/ 42112 w 2369255"/>
              <a:gd name="connsiteY293" fmla="*/ 643866 h 2521011"/>
              <a:gd name="connsiteX294" fmla="*/ 41731 w 2369255"/>
              <a:gd name="connsiteY294" fmla="*/ 642127 h 2521011"/>
              <a:gd name="connsiteX295" fmla="*/ 98881 w 2369255"/>
              <a:gd name="connsiteY295" fmla="*/ 640222 h 2521011"/>
              <a:gd name="connsiteX296" fmla="*/ 169366 w 2369255"/>
              <a:gd name="connsiteY296" fmla="*/ 684037 h 2521011"/>
              <a:gd name="connsiteX297" fmla="*/ 222373 w 2369255"/>
              <a:gd name="connsiteY297" fmla="*/ 715066 h 2521011"/>
              <a:gd name="connsiteX298" fmla="*/ 222373 w 2369255"/>
              <a:gd name="connsiteY298" fmla="*/ 567691 h 2521011"/>
              <a:gd name="connsiteX299" fmla="*/ 243328 w 2369255"/>
              <a:gd name="connsiteY299" fmla="*/ 489586 h 2521011"/>
              <a:gd name="connsiteX300" fmla="*/ 212848 w 2369255"/>
              <a:gd name="connsiteY300" fmla="*/ 447676 h 2521011"/>
              <a:gd name="connsiteX301" fmla="*/ 287143 w 2369255"/>
              <a:gd name="connsiteY301" fmla="*/ 449581 h 2521011"/>
              <a:gd name="connsiteX302" fmla="*/ 282547 w 2369255"/>
              <a:gd name="connsiteY302" fmla="*/ 446066 h 2521011"/>
              <a:gd name="connsiteX303" fmla="*/ 287143 w 2369255"/>
              <a:gd name="connsiteY303" fmla="*/ 447675 h 2521011"/>
              <a:gd name="connsiteX304" fmla="*/ 317623 w 2369255"/>
              <a:gd name="connsiteY304" fmla="*/ 382905 h 2521011"/>
              <a:gd name="connsiteX305" fmla="*/ 401443 w 2369255"/>
              <a:gd name="connsiteY305" fmla="*/ 384810 h 2521011"/>
              <a:gd name="connsiteX306" fmla="*/ 447163 w 2369255"/>
              <a:gd name="connsiteY306" fmla="*/ 361950 h 2521011"/>
              <a:gd name="connsiteX307" fmla="*/ 462403 w 2369255"/>
              <a:gd name="connsiteY307" fmla="*/ 335280 h 2521011"/>
              <a:gd name="connsiteX308" fmla="*/ 466213 w 2369255"/>
              <a:gd name="connsiteY308" fmla="*/ 266700 h 2521011"/>
              <a:gd name="connsiteX309" fmla="*/ 443353 w 2369255"/>
              <a:gd name="connsiteY309" fmla="*/ 198120 h 2521011"/>
              <a:gd name="connsiteX310" fmla="*/ 390013 w 2369255"/>
              <a:gd name="connsiteY310" fmla="*/ 137160 h 2521011"/>
              <a:gd name="connsiteX311" fmla="*/ 412873 w 2369255"/>
              <a:gd name="connsiteY311" fmla="*/ 125730 h 2521011"/>
              <a:gd name="connsiteX312" fmla="*/ 411094 w 2369255"/>
              <a:gd name="connsiteY312" fmla="*/ 119401 h 2521011"/>
              <a:gd name="connsiteX313" fmla="*/ 412873 w 2369255"/>
              <a:gd name="connsiteY313" fmla="*/ 120015 h 2521011"/>
              <a:gd name="connsiteX314" fmla="*/ 454783 w 2369255"/>
              <a:gd name="connsiteY314" fmla="*/ 74295 h 2521011"/>
              <a:gd name="connsiteX315" fmla="*/ 521458 w 2369255"/>
              <a:gd name="connsiteY315" fmla="*/ 85725 h 2521011"/>
              <a:gd name="connsiteX316" fmla="*/ 498598 w 2369255"/>
              <a:gd name="connsiteY316" fmla="*/ 49530 h 2521011"/>
              <a:gd name="connsiteX317" fmla="*/ 550033 w 2369255"/>
              <a:gd name="connsiteY317" fmla="*/ 13335 h 2521011"/>
              <a:gd name="connsiteX318" fmla="*/ 654808 w 2369255"/>
              <a:gd name="connsiteY31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2053 w 2369255"/>
              <a:gd name="connsiteY129" fmla="*/ 354330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596041 w 2369255"/>
              <a:gd name="connsiteY133" fmla="*/ 138288 h 2521011"/>
              <a:gd name="connsiteX134" fmla="*/ 1955817 w 2369255"/>
              <a:gd name="connsiteY134" fmla="*/ 458364 h 2521011"/>
              <a:gd name="connsiteX135" fmla="*/ 1914013 w 2369255"/>
              <a:gd name="connsiteY135" fmla="*/ 466725 h 2521011"/>
              <a:gd name="connsiteX136" fmla="*/ 1849243 w 2369255"/>
              <a:gd name="connsiteY136" fmla="*/ 459105 h 2521011"/>
              <a:gd name="connsiteX137" fmla="*/ 1824478 w 2369255"/>
              <a:gd name="connsiteY137" fmla="*/ 432435 h 2521011"/>
              <a:gd name="connsiteX138" fmla="*/ 1809238 w 2369255"/>
              <a:gd name="connsiteY138" fmla="*/ 438150 h 2521011"/>
              <a:gd name="connsiteX139" fmla="*/ 1786378 w 2369255"/>
              <a:gd name="connsiteY139" fmla="*/ 401955 h 2521011"/>
              <a:gd name="connsiteX140" fmla="*/ 1717798 w 2369255"/>
              <a:gd name="connsiteY140" fmla="*/ 409575 h 2521011"/>
              <a:gd name="connsiteX141" fmla="*/ 1721608 w 2369255"/>
              <a:gd name="connsiteY141" fmla="*/ 369570 h 2521011"/>
              <a:gd name="connsiteX142" fmla="*/ 1704463 w 2369255"/>
              <a:gd name="connsiteY142" fmla="*/ 365760 h 2521011"/>
              <a:gd name="connsiteX143" fmla="*/ 1725418 w 2369255"/>
              <a:gd name="connsiteY143" fmla="*/ 350520 h 2521011"/>
              <a:gd name="connsiteX144" fmla="*/ 1693033 w 2369255"/>
              <a:gd name="connsiteY144" fmla="*/ 312420 h 2521011"/>
              <a:gd name="connsiteX145" fmla="*/ 1653028 w 2369255"/>
              <a:gd name="connsiteY145" fmla="*/ 358140 h 2521011"/>
              <a:gd name="connsiteX146" fmla="*/ 1624964 w 2369255"/>
              <a:gd name="connsiteY146" fmla="*/ 323060 h 2521011"/>
              <a:gd name="connsiteX147" fmla="*/ 1626358 w 2369255"/>
              <a:gd name="connsiteY147" fmla="*/ 321945 h 2521011"/>
              <a:gd name="connsiteX148" fmla="*/ 1597783 w 2369255"/>
              <a:gd name="connsiteY148" fmla="*/ 281940 h 2521011"/>
              <a:gd name="connsiteX149" fmla="*/ 1590163 w 2369255"/>
              <a:gd name="connsiteY149" fmla="*/ 146685 h 2521011"/>
              <a:gd name="connsiteX150" fmla="*/ 1596041 w 2369255"/>
              <a:gd name="connsiteY150" fmla="*/ 138288 h 2521011"/>
              <a:gd name="connsiteX151" fmla="*/ 654808 w 2369255"/>
              <a:gd name="connsiteY151" fmla="*/ 0 h 2521011"/>
              <a:gd name="connsiteX152" fmla="*/ 681478 w 2369255"/>
              <a:gd name="connsiteY152" fmla="*/ 80010 h 2521011"/>
              <a:gd name="connsiteX153" fmla="*/ 790063 w 2369255"/>
              <a:gd name="connsiteY153" fmla="*/ 51435 h 2521011"/>
              <a:gd name="connsiteX154" fmla="*/ 838950 w 2369255"/>
              <a:gd name="connsiteY154" fmla="*/ 29486 h 2521011"/>
              <a:gd name="connsiteX155" fmla="*/ 862453 w 2369255"/>
              <a:gd name="connsiteY155" fmla="*/ 59055 h 2521011"/>
              <a:gd name="connsiteX156" fmla="*/ 856738 w 2369255"/>
              <a:gd name="connsiteY156" fmla="*/ 89535 h 2521011"/>
              <a:gd name="connsiteX157" fmla="*/ 938653 w 2369255"/>
              <a:gd name="connsiteY157" fmla="*/ 93345 h 2521011"/>
              <a:gd name="connsiteX158" fmla="*/ 951988 w 2369255"/>
              <a:gd name="connsiteY158" fmla="*/ 19050 h 2521011"/>
              <a:gd name="connsiteX159" fmla="*/ 972943 w 2369255"/>
              <a:gd name="connsiteY159" fmla="*/ 47625 h 2521011"/>
              <a:gd name="connsiteX160" fmla="*/ 1064383 w 2369255"/>
              <a:gd name="connsiteY160" fmla="*/ 47625 h 2521011"/>
              <a:gd name="connsiteX161" fmla="*/ 1113913 w 2369255"/>
              <a:gd name="connsiteY161" fmla="*/ 38100 h 2521011"/>
              <a:gd name="connsiteX162" fmla="*/ 1121533 w 2369255"/>
              <a:gd name="connsiteY162" fmla="*/ 9525 h 2521011"/>
              <a:gd name="connsiteX163" fmla="*/ 1182493 w 2369255"/>
              <a:gd name="connsiteY163" fmla="*/ 0 h 2521011"/>
              <a:gd name="connsiteX164" fmla="*/ 1214878 w 2369255"/>
              <a:gd name="connsiteY164" fmla="*/ 102870 h 2521011"/>
              <a:gd name="connsiteX165" fmla="*/ 1228213 w 2369255"/>
              <a:gd name="connsiteY165" fmla="*/ 102870 h 2521011"/>
              <a:gd name="connsiteX166" fmla="*/ 1252978 w 2369255"/>
              <a:gd name="connsiteY166" fmla="*/ 190500 h 2521011"/>
              <a:gd name="connsiteX167" fmla="*/ 1255403 w 2369255"/>
              <a:gd name="connsiteY167" fmla="*/ 195722 h 2521011"/>
              <a:gd name="connsiteX168" fmla="*/ 1252978 w 2369255"/>
              <a:gd name="connsiteY168" fmla="*/ 198120 h 2521011"/>
              <a:gd name="connsiteX169" fmla="*/ 1249168 w 2369255"/>
              <a:gd name="connsiteY169" fmla="*/ 240030 h 2521011"/>
              <a:gd name="connsiteX170" fmla="*/ 1273933 w 2369255"/>
              <a:gd name="connsiteY170" fmla="*/ 346710 h 2521011"/>
              <a:gd name="connsiteX171" fmla="*/ 1216783 w 2369255"/>
              <a:gd name="connsiteY171" fmla="*/ 363855 h 2521011"/>
              <a:gd name="connsiteX172" fmla="*/ 1245358 w 2369255"/>
              <a:gd name="connsiteY172" fmla="*/ 510540 h 2521011"/>
              <a:gd name="connsiteX173" fmla="*/ 1266313 w 2369255"/>
              <a:gd name="connsiteY173" fmla="*/ 563880 h 2521011"/>
              <a:gd name="connsiteX174" fmla="*/ 1312033 w 2369255"/>
              <a:gd name="connsiteY174" fmla="*/ 641985 h 2521011"/>
              <a:gd name="connsiteX175" fmla="*/ 1332988 w 2369255"/>
              <a:gd name="connsiteY175" fmla="*/ 645795 h 2521011"/>
              <a:gd name="connsiteX176" fmla="*/ 1361563 w 2369255"/>
              <a:gd name="connsiteY176" fmla="*/ 737235 h 2521011"/>
              <a:gd name="connsiteX177" fmla="*/ 1540633 w 2369255"/>
              <a:gd name="connsiteY177" fmla="*/ 702945 h 2521011"/>
              <a:gd name="connsiteX178" fmla="*/ 1540207 w 2369255"/>
              <a:gd name="connsiteY178" fmla="*/ 700259 h 2521011"/>
              <a:gd name="connsiteX179" fmla="*/ 1586353 w 2369255"/>
              <a:gd name="connsiteY179" fmla="*/ 689610 h 2521011"/>
              <a:gd name="connsiteX180" fmla="*/ 1609213 w 2369255"/>
              <a:gd name="connsiteY180" fmla="*/ 659130 h 2521011"/>
              <a:gd name="connsiteX181" fmla="*/ 1637788 w 2369255"/>
              <a:gd name="connsiteY181" fmla="*/ 645795 h 2521011"/>
              <a:gd name="connsiteX182" fmla="*/ 1649218 w 2369255"/>
              <a:gd name="connsiteY182" fmla="*/ 613410 h 2521011"/>
              <a:gd name="connsiteX183" fmla="*/ 1670173 w 2369255"/>
              <a:gd name="connsiteY183" fmla="*/ 594360 h 2521011"/>
              <a:gd name="connsiteX184" fmla="*/ 1691128 w 2369255"/>
              <a:gd name="connsiteY184" fmla="*/ 609600 h 2521011"/>
              <a:gd name="connsiteX185" fmla="*/ 1685413 w 2369255"/>
              <a:gd name="connsiteY185" fmla="*/ 708660 h 2521011"/>
              <a:gd name="connsiteX186" fmla="*/ 1755898 w 2369255"/>
              <a:gd name="connsiteY186" fmla="*/ 786765 h 2521011"/>
              <a:gd name="connsiteX187" fmla="*/ 1757803 w 2369255"/>
              <a:gd name="connsiteY187" fmla="*/ 851535 h 2521011"/>
              <a:gd name="connsiteX188" fmla="*/ 1733038 w 2369255"/>
              <a:gd name="connsiteY188" fmla="*/ 872490 h 2521011"/>
              <a:gd name="connsiteX189" fmla="*/ 1795903 w 2369255"/>
              <a:gd name="connsiteY189" fmla="*/ 876300 h 2521011"/>
              <a:gd name="connsiteX190" fmla="*/ 2082230 w 2369255"/>
              <a:gd name="connsiteY190" fmla="*/ 811829 h 2521011"/>
              <a:gd name="connsiteX191" fmla="*/ 2102608 w 2369255"/>
              <a:gd name="connsiteY191" fmla="*/ 889635 h 2521011"/>
              <a:gd name="connsiteX192" fmla="*/ 2094988 w 2369255"/>
              <a:gd name="connsiteY192" fmla="*/ 942975 h 2521011"/>
              <a:gd name="connsiteX193" fmla="*/ 2030218 w 2369255"/>
              <a:gd name="connsiteY193" fmla="*/ 952500 h 2521011"/>
              <a:gd name="connsiteX194" fmla="*/ 2030218 w 2369255"/>
              <a:gd name="connsiteY194" fmla="*/ 1022985 h 2521011"/>
              <a:gd name="connsiteX195" fmla="*/ 2074033 w 2369255"/>
              <a:gd name="connsiteY195" fmla="*/ 1028700 h 2521011"/>
              <a:gd name="connsiteX196" fmla="*/ 2114038 w 2369255"/>
              <a:gd name="connsiteY196" fmla="*/ 1002030 h 2521011"/>
              <a:gd name="connsiteX197" fmla="*/ 2093083 w 2369255"/>
              <a:gd name="connsiteY197" fmla="*/ 1057275 h 2521011"/>
              <a:gd name="connsiteX198" fmla="*/ 2089273 w 2369255"/>
              <a:gd name="connsiteY198" fmla="*/ 1137285 h 2521011"/>
              <a:gd name="connsiteX199" fmla="*/ 2287393 w 2369255"/>
              <a:gd name="connsiteY199" fmla="*/ 1135380 h 2521011"/>
              <a:gd name="connsiteX200" fmla="*/ 2287393 w 2369255"/>
              <a:gd name="connsiteY200" fmla="*/ 1091565 h 2521011"/>
              <a:gd name="connsiteX201" fmla="*/ 2296363 w 2369255"/>
              <a:gd name="connsiteY201" fmla="*/ 1088949 h 2521011"/>
              <a:gd name="connsiteX202" fmla="*/ 2369255 w 2369255"/>
              <a:gd name="connsiteY202" fmla="*/ 1229053 h 2521011"/>
              <a:gd name="connsiteX203" fmla="*/ 2303675 w 2369255"/>
              <a:gd name="connsiteY203" fmla="*/ 1218123 h 2521011"/>
              <a:gd name="connsiteX204" fmla="*/ 2285869 w 2369255"/>
              <a:gd name="connsiteY204" fmla="*/ 1136214 h 2521011"/>
              <a:gd name="connsiteX205" fmla="*/ 2093706 w 2369255"/>
              <a:gd name="connsiteY205" fmla="*/ 1138062 h 2521011"/>
              <a:gd name="connsiteX206" fmla="*/ 2142613 w 2369255"/>
              <a:gd name="connsiteY206" fmla="*/ 1226820 h 2521011"/>
              <a:gd name="connsiteX207" fmla="*/ 2083558 w 2369255"/>
              <a:gd name="connsiteY207" fmla="*/ 1257300 h 2521011"/>
              <a:gd name="connsiteX208" fmla="*/ 2093083 w 2369255"/>
              <a:gd name="connsiteY208" fmla="*/ 1295400 h 2521011"/>
              <a:gd name="connsiteX209" fmla="*/ 2047363 w 2369255"/>
              <a:gd name="connsiteY209" fmla="*/ 1350645 h 2521011"/>
              <a:gd name="connsiteX210" fmla="*/ 2174998 w 2369255"/>
              <a:gd name="connsiteY210" fmla="*/ 1419225 h 2521011"/>
              <a:gd name="connsiteX211" fmla="*/ 2152138 w 2369255"/>
              <a:gd name="connsiteY211" fmla="*/ 1451610 h 2521011"/>
              <a:gd name="connsiteX212" fmla="*/ 2203573 w 2369255"/>
              <a:gd name="connsiteY212" fmla="*/ 1527810 h 2521011"/>
              <a:gd name="connsiteX213" fmla="*/ 2197858 w 2369255"/>
              <a:gd name="connsiteY213" fmla="*/ 1565910 h 2521011"/>
              <a:gd name="connsiteX214" fmla="*/ 2163568 w 2369255"/>
              <a:gd name="connsiteY214" fmla="*/ 1581150 h 2521011"/>
              <a:gd name="connsiteX215" fmla="*/ 2131183 w 2369255"/>
              <a:gd name="connsiteY215" fmla="*/ 1657350 h 2521011"/>
              <a:gd name="connsiteX216" fmla="*/ 2165473 w 2369255"/>
              <a:gd name="connsiteY216" fmla="*/ 1691640 h 2521011"/>
              <a:gd name="connsiteX217" fmla="*/ 2129278 w 2369255"/>
              <a:gd name="connsiteY217" fmla="*/ 1737360 h 2521011"/>
              <a:gd name="connsiteX218" fmla="*/ 2213098 w 2369255"/>
              <a:gd name="connsiteY218" fmla="*/ 1722120 h 2521011"/>
              <a:gd name="connsiteX219" fmla="*/ 2131183 w 2369255"/>
              <a:gd name="connsiteY219" fmla="*/ 1739265 h 2521011"/>
              <a:gd name="connsiteX220" fmla="*/ 2030218 w 2369255"/>
              <a:gd name="connsiteY220" fmla="*/ 1644015 h 2521011"/>
              <a:gd name="connsiteX221" fmla="*/ 1940683 w 2369255"/>
              <a:gd name="connsiteY221" fmla="*/ 1708785 h 2521011"/>
              <a:gd name="connsiteX222" fmla="*/ 1809238 w 2369255"/>
              <a:gd name="connsiteY222" fmla="*/ 1737360 h 2521011"/>
              <a:gd name="connsiteX223" fmla="*/ 1795903 w 2369255"/>
              <a:gd name="connsiteY223" fmla="*/ 1722120 h 2521011"/>
              <a:gd name="connsiteX224" fmla="*/ 1738753 w 2369255"/>
              <a:gd name="connsiteY224" fmla="*/ 1737360 h 2521011"/>
              <a:gd name="connsiteX225" fmla="*/ 1734943 w 2369255"/>
              <a:gd name="connsiteY225" fmla="*/ 1760220 h 2521011"/>
              <a:gd name="connsiteX226" fmla="*/ 1683030 w 2369255"/>
              <a:gd name="connsiteY226" fmla="*/ 1773198 h 2521011"/>
              <a:gd name="connsiteX227" fmla="*/ 1681603 w 2369255"/>
              <a:gd name="connsiteY227" fmla="*/ 1771650 h 2521011"/>
              <a:gd name="connsiteX228" fmla="*/ 1637788 w 2369255"/>
              <a:gd name="connsiteY228" fmla="*/ 1811655 h 2521011"/>
              <a:gd name="connsiteX229" fmla="*/ 1618738 w 2369255"/>
              <a:gd name="connsiteY229" fmla="*/ 1811655 h 2521011"/>
              <a:gd name="connsiteX230" fmla="*/ 1546348 w 2369255"/>
              <a:gd name="connsiteY230" fmla="*/ 1903095 h 2521011"/>
              <a:gd name="connsiteX231" fmla="*/ 1538728 w 2369255"/>
              <a:gd name="connsiteY231" fmla="*/ 1952625 h 2521011"/>
              <a:gd name="connsiteX232" fmla="*/ 1513963 w 2369255"/>
              <a:gd name="connsiteY232" fmla="*/ 1918335 h 2521011"/>
              <a:gd name="connsiteX233" fmla="*/ 1475863 w 2369255"/>
              <a:gd name="connsiteY233" fmla="*/ 1986915 h 2521011"/>
              <a:gd name="connsiteX234" fmla="*/ 1460623 w 2369255"/>
              <a:gd name="connsiteY234" fmla="*/ 1986915 h 2521011"/>
              <a:gd name="connsiteX235" fmla="*/ 1414903 w 2369255"/>
              <a:gd name="connsiteY235" fmla="*/ 2019300 h 2521011"/>
              <a:gd name="connsiteX236" fmla="*/ 1418713 w 2369255"/>
              <a:gd name="connsiteY236" fmla="*/ 2038350 h 2521011"/>
              <a:gd name="connsiteX237" fmla="*/ 1376803 w 2369255"/>
              <a:gd name="connsiteY237" fmla="*/ 2066925 h 2521011"/>
              <a:gd name="connsiteX238" fmla="*/ 1390138 w 2369255"/>
              <a:gd name="connsiteY238" fmla="*/ 2097405 h 2521011"/>
              <a:gd name="connsiteX239" fmla="*/ 1319653 w 2369255"/>
              <a:gd name="connsiteY239" fmla="*/ 2106930 h 2521011"/>
              <a:gd name="connsiteX240" fmla="*/ 1300603 w 2369255"/>
              <a:gd name="connsiteY240" fmla="*/ 2143125 h 2521011"/>
              <a:gd name="connsiteX241" fmla="*/ 1273933 w 2369255"/>
              <a:gd name="connsiteY241" fmla="*/ 2164080 h 2521011"/>
              <a:gd name="connsiteX242" fmla="*/ 1239643 w 2369255"/>
              <a:gd name="connsiteY242" fmla="*/ 2141220 h 2521011"/>
              <a:gd name="connsiteX243" fmla="*/ 1225489 w 2369255"/>
              <a:gd name="connsiteY243" fmla="*/ 2157396 h 2521011"/>
              <a:gd name="connsiteX244" fmla="*/ 1224403 w 2369255"/>
              <a:gd name="connsiteY244" fmla="*/ 2156460 h 2521011"/>
              <a:gd name="connsiteX245" fmla="*/ 1096768 w 2369255"/>
              <a:gd name="connsiteY245" fmla="*/ 2042160 h 2521011"/>
              <a:gd name="connsiteX246" fmla="*/ 1049736 w 2369255"/>
              <a:gd name="connsiteY246" fmla="*/ 2104529 h 2521011"/>
              <a:gd name="connsiteX247" fmla="*/ 969133 w 2369255"/>
              <a:gd name="connsiteY247" fmla="*/ 2101216 h 2521011"/>
              <a:gd name="connsiteX248" fmla="*/ 965323 w 2369255"/>
              <a:gd name="connsiteY248" fmla="*/ 2129791 h 2521011"/>
              <a:gd name="connsiteX249" fmla="*/ 807208 w 2369255"/>
              <a:gd name="connsiteY249" fmla="*/ 2129791 h 2521011"/>
              <a:gd name="connsiteX250" fmla="*/ 803398 w 2369255"/>
              <a:gd name="connsiteY250" fmla="*/ 2025016 h 2521011"/>
              <a:gd name="connsiteX251" fmla="*/ 801578 w 2369255"/>
              <a:gd name="connsiteY251" fmla="*/ 2024761 h 2521011"/>
              <a:gd name="connsiteX252" fmla="*/ 818638 w 2369255"/>
              <a:gd name="connsiteY252" fmla="*/ 1973580 h 2521011"/>
              <a:gd name="connsiteX253" fmla="*/ 776728 w 2369255"/>
              <a:gd name="connsiteY253" fmla="*/ 1939290 h 2521011"/>
              <a:gd name="connsiteX254" fmla="*/ 780538 w 2369255"/>
              <a:gd name="connsiteY254" fmla="*/ 1899285 h 2521011"/>
              <a:gd name="connsiteX255" fmla="*/ 791968 w 2369255"/>
              <a:gd name="connsiteY255" fmla="*/ 1836420 h 2521011"/>
              <a:gd name="connsiteX256" fmla="*/ 761488 w 2369255"/>
              <a:gd name="connsiteY256" fmla="*/ 1802130 h 2521011"/>
              <a:gd name="connsiteX257" fmla="*/ 708148 w 2369255"/>
              <a:gd name="connsiteY257" fmla="*/ 1790700 h 2521011"/>
              <a:gd name="connsiteX258" fmla="*/ 637663 w 2369255"/>
              <a:gd name="connsiteY258" fmla="*/ 1731645 h 2521011"/>
              <a:gd name="connsiteX259" fmla="*/ 637663 w 2369255"/>
              <a:gd name="connsiteY259" fmla="*/ 1704975 h 2521011"/>
              <a:gd name="connsiteX260" fmla="*/ 609088 w 2369255"/>
              <a:gd name="connsiteY260" fmla="*/ 1708785 h 2521011"/>
              <a:gd name="connsiteX261" fmla="*/ 504313 w 2369255"/>
              <a:gd name="connsiteY261" fmla="*/ 1638300 h 2521011"/>
              <a:gd name="connsiteX262" fmla="*/ 463237 w 2369255"/>
              <a:gd name="connsiteY262" fmla="*/ 1595581 h 2521011"/>
              <a:gd name="connsiteX263" fmla="*/ 464308 w 2369255"/>
              <a:gd name="connsiteY263" fmla="*/ 1543050 h 2521011"/>
              <a:gd name="connsiteX264" fmla="*/ 420493 w 2369255"/>
              <a:gd name="connsiteY264" fmla="*/ 1522095 h 2521011"/>
              <a:gd name="connsiteX265" fmla="*/ 435733 w 2369255"/>
              <a:gd name="connsiteY265" fmla="*/ 1470660 h 2521011"/>
              <a:gd name="connsiteX266" fmla="*/ 391918 w 2369255"/>
              <a:gd name="connsiteY266" fmla="*/ 1491615 h 2521011"/>
              <a:gd name="connsiteX267" fmla="*/ 359533 w 2369255"/>
              <a:gd name="connsiteY267" fmla="*/ 1491615 h 2521011"/>
              <a:gd name="connsiteX268" fmla="*/ 353818 w 2369255"/>
              <a:gd name="connsiteY268" fmla="*/ 1510665 h 2521011"/>
              <a:gd name="connsiteX269" fmla="*/ 184273 w 2369255"/>
              <a:gd name="connsiteY269" fmla="*/ 1510665 h 2521011"/>
              <a:gd name="connsiteX270" fmla="*/ 163926 w 2369255"/>
              <a:gd name="connsiteY270" fmla="*/ 1573404 h 2521011"/>
              <a:gd name="connsiteX271" fmla="*/ 163885 w 2369255"/>
              <a:gd name="connsiteY271" fmla="*/ 1573328 h 2521011"/>
              <a:gd name="connsiteX272" fmla="*/ 184395 w 2369255"/>
              <a:gd name="connsiteY272" fmla="*/ 1510087 h 2521011"/>
              <a:gd name="connsiteX273" fmla="*/ 203274 w 2369255"/>
              <a:gd name="connsiteY273" fmla="*/ 1510087 h 2521011"/>
              <a:gd name="connsiteX274" fmla="*/ 197608 w 2369255"/>
              <a:gd name="connsiteY274" fmla="*/ 1443990 h 2521011"/>
              <a:gd name="connsiteX275" fmla="*/ 148078 w 2369255"/>
              <a:gd name="connsiteY275" fmla="*/ 1466850 h 2521011"/>
              <a:gd name="connsiteX276" fmla="*/ 127123 w 2369255"/>
              <a:gd name="connsiteY276" fmla="*/ 1390650 h 2521011"/>
              <a:gd name="connsiteX277" fmla="*/ 117598 w 2369255"/>
              <a:gd name="connsiteY277" fmla="*/ 1389648 h 2521011"/>
              <a:gd name="connsiteX278" fmla="*/ 117598 w 2369255"/>
              <a:gd name="connsiteY278" fmla="*/ 1352550 h 2521011"/>
              <a:gd name="connsiteX279" fmla="*/ 148078 w 2369255"/>
              <a:gd name="connsiteY279" fmla="*/ 1314450 h 2521011"/>
              <a:gd name="connsiteX280" fmla="*/ 212848 w 2369255"/>
              <a:gd name="connsiteY280" fmla="*/ 1303020 h 2521011"/>
              <a:gd name="connsiteX281" fmla="*/ 229993 w 2369255"/>
              <a:gd name="connsiteY281" fmla="*/ 1238250 h 2521011"/>
              <a:gd name="connsiteX282" fmla="*/ 218563 w 2369255"/>
              <a:gd name="connsiteY282" fmla="*/ 1143000 h 2521011"/>
              <a:gd name="connsiteX283" fmla="*/ 219377 w 2369255"/>
              <a:gd name="connsiteY283" fmla="*/ 1135131 h 2521011"/>
              <a:gd name="connsiteX284" fmla="*/ 308099 w 2369255"/>
              <a:gd name="connsiteY284" fmla="*/ 1110615 h 2521011"/>
              <a:gd name="connsiteX285" fmla="*/ 325244 w 2369255"/>
              <a:gd name="connsiteY285" fmla="*/ 1022985 h 2521011"/>
              <a:gd name="connsiteX286" fmla="*/ 304289 w 2369255"/>
              <a:gd name="connsiteY286" fmla="*/ 986790 h 2521011"/>
              <a:gd name="connsiteX287" fmla="*/ 174749 w 2369255"/>
              <a:gd name="connsiteY287" fmla="*/ 969645 h 2521011"/>
              <a:gd name="connsiteX288" fmla="*/ 243329 w 2369255"/>
              <a:gd name="connsiteY288" fmla="*/ 843915 h 2521011"/>
              <a:gd name="connsiteX289" fmla="*/ 247139 w 2369255"/>
              <a:gd name="connsiteY289" fmla="*/ 731520 h 2521011"/>
              <a:gd name="connsiteX290" fmla="*/ 169034 w 2369255"/>
              <a:gd name="connsiteY290" fmla="*/ 685800 h 2521011"/>
              <a:gd name="connsiteX291" fmla="*/ 98549 w 2369255"/>
              <a:gd name="connsiteY291" fmla="*/ 641985 h 2521011"/>
              <a:gd name="connsiteX292" fmla="*/ 42112 w 2369255"/>
              <a:gd name="connsiteY292" fmla="*/ 643866 h 2521011"/>
              <a:gd name="connsiteX293" fmla="*/ 41731 w 2369255"/>
              <a:gd name="connsiteY293" fmla="*/ 642127 h 2521011"/>
              <a:gd name="connsiteX294" fmla="*/ 98881 w 2369255"/>
              <a:gd name="connsiteY294" fmla="*/ 640222 h 2521011"/>
              <a:gd name="connsiteX295" fmla="*/ 169366 w 2369255"/>
              <a:gd name="connsiteY295" fmla="*/ 684037 h 2521011"/>
              <a:gd name="connsiteX296" fmla="*/ 222373 w 2369255"/>
              <a:gd name="connsiteY296" fmla="*/ 715066 h 2521011"/>
              <a:gd name="connsiteX297" fmla="*/ 222373 w 2369255"/>
              <a:gd name="connsiteY297" fmla="*/ 567691 h 2521011"/>
              <a:gd name="connsiteX298" fmla="*/ 243328 w 2369255"/>
              <a:gd name="connsiteY298" fmla="*/ 489586 h 2521011"/>
              <a:gd name="connsiteX299" fmla="*/ 212848 w 2369255"/>
              <a:gd name="connsiteY299" fmla="*/ 447676 h 2521011"/>
              <a:gd name="connsiteX300" fmla="*/ 287143 w 2369255"/>
              <a:gd name="connsiteY300" fmla="*/ 449581 h 2521011"/>
              <a:gd name="connsiteX301" fmla="*/ 282547 w 2369255"/>
              <a:gd name="connsiteY301" fmla="*/ 446066 h 2521011"/>
              <a:gd name="connsiteX302" fmla="*/ 287143 w 2369255"/>
              <a:gd name="connsiteY302" fmla="*/ 447675 h 2521011"/>
              <a:gd name="connsiteX303" fmla="*/ 317623 w 2369255"/>
              <a:gd name="connsiteY303" fmla="*/ 382905 h 2521011"/>
              <a:gd name="connsiteX304" fmla="*/ 401443 w 2369255"/>
              <a:gd name="connsiteY304" fmla="*/ 384810 h 2521011"/>
              <a:gd name="connsiteX305" fmla="*/ 447163 w 2369255"/>
              <a:gd name="connsiteY305" fmla="*/ 361950 h 2521011"/>
              <a:gd name="connsiteX306" fmla="*/ 462403 w 2369255"/>
              <a:gd name="connsiteY306" fmla="*/ 335280 h 2521011"/>
              <a:gd name="connsiteX307" fmla="*/ 466213 w 2369255"/>
              <a:gd name="connsiteY307" fmla="*/ 266700 h 2521011"/>
              <a:gd name="connsiteX308" fmla="*/ 443353 w 2369255"/>
              <a:gd name="connsiteY308" fmla="*/ 198120 h 2521011"/>
              <a:gd name="connsiteX309" fmla="*/ 390013 w 2369255"/>
              <a:gd name="connsiteY309" fmla="*/ 137160 h 2521011"/>
              <a:gd name="connsiteX310" fmla="*/ 412873 w 2369255"/>
              <a:gd name="connsiteY310" fmla="*/ 125730 h 2521011"/>
              <a:gd name="connsiteX311" fmla="*/ 411094 w 2369255"/>
              <a:gd name="connsiteY311" fmla="*/ 119401 h 2521011"/>
              <a:gd name="connsiteX312" fmla="*/ 412873 w 2369255"/>
              <a:gd name="connsiteY312" fmla="*/ 120015 h 2521011"/>
              <a:gd name="connsiteX313" fmla="*/ 454783 w 2369255"/>
              <a:gd name="connsiteY313" fmla="*/ 74295 h 2521011"/>
              <a:gd name="connsiteX314" fmla="*/ 521458 w 2369255"/>
              <a:gd name="connsiteY314" fmla="*/ 85725 h 2521011"/>
              <a:gd name="connsiteX315" fmla="*/ 498598 w 2369255"/>
              <a:gd name="connsiteY315" fmla="*/ 49530 h 2521011"/>
              <a:gd name="connsiteX316" fmla="*/ 550033 w 2369255"/>
              <a:gd name="connsiteY316" fmla="*/ 13335 h 2521011"/>
              <a:gd name="connsiteX317" fmla="*/ 654808 w 2369255"/>
              <a:gd name="connsiteY31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7202 w 2369255"/>
              <a:gd name="connsiteY129" fmla="*/ 375954 h 2521011"/>
              <a:gd name="connsiteX130" fmla="*/ 1473958 w 2369255"/>
              <a:gd name="connsiteY130" fmla="*/ 354330 h 2521011"/>
              <a:gd name="connsiteX131" fmla="*/ 1477202 w 2369255"/>
              <a:gd name="connsiteY131" fmla="*/ 375954 h 2521011"/>
              <a:gd name="connsiteX132" fmla="*/ 1596041 w 2369255"/>
              <a:gd name="connsiteY132" fmla="*/ 138288 h 2521011"/>
              <a:gd name="connsiteX133" fmla="*/ 1955817 w 2369255"/>
              <a:gd name="connsiteY133" fmla="*/ 458364 h 2521011"/>
              <a:gd name="connsiteX134" fmla="*/ 1914013 w 2369255"/>
              <a:gd name="connsiteY134" fmla="*/ 466725 h 2521011"/>
              <a:gd name="connsiteX135" fmla="*/ 1849243 w 2369255"/>
              <a:gd name="connsiteY135" fmla="*/ 459105 h 2521011"/>
              <a:gd name="connsiteX136" fmla="*/ 1824478 w 2369255"/>
              <a:gd name="connsiteY136" fmla="*/ 432435 h 2521011"/>
              <a:gd name="connsiteX137" fmla="*/ 1809238 w 2369255"/>
              <a:gd name="connsiteY137" fmla="*/ 438150 h 2521011"/>
              <a:gd name="connsiteX138" fmla="*/ 1786378 w 2369255"/>
              <a:gd name="connsiteY138" fmla="*/ 401955 h 2521011"/>
              <a:gd name="connsiteX139" fmla="*/ 1717798 w 2369255"/>
              <a:gd name="connsiteY139" fmla="*/ 409575 h 2521011"/>
              <a:gd name="connsiteX140" fmla="*/ 1721608 w 2369255"/>
              <a:gd name="connsiteY140" fmla="*/ 369570 h 2521011"/>
              <a:gd name="connsiteX141" fmla="*/ 1704463 w 2369255"/>
              <a:gd name="connsiteY141" fmla="*/ 365760 h 2521011"/>
              <a:gd name="connsiteX142" fmla="*/ 1725418 w 2369255"/>
              <a:gd name="connsiteY142" fmla="*/ 350520 h 2521011"/>
              <a:gd name="connsiteX143" fmla="*/ 1693033 w 2369255"/>
              <a:gd name="connsiteY143" fmla="*/ 312420 h 2521011"/>
              <a:gd name="connsiteX144" fmla="*/ 1653028 w 2369255"/>
              <a:gd name="connsiteY144" fmla="*/ 358140 h 2521011"/>
              <a:gd name="connsiteX145" fmla="*/ 1624964 w 2369255"/>
              <a:gd name="connsiteY145" fmla="*/ 323060 h 2521011"/>
              <a:gd name="connsiteX146" fmla="*/ 1626358 w 2369255"/>
              <a:gd name="connsiteY146" fmla="*/ 321945 h 2521011"/>
              <a:gd name="connsiteX147" fmla="*/ 1597783 w 2369255"/>
              <a:gd name="connsiteY147" fmla="*/ 281940 h 2521011"/>
              <a:gd name="connsiteX148" fmla="*/ 1590163 w 2369255"/>
              <a:gd name="connsiteY148" fmla="*/ 146685 h 2521011"/>
              <a:gd name="connsiteX149" fmla="*/ 1596041 w 2369255"/>
              <a:gd name="connsiteY149" fmla="*/ 138288 h 2521011"/>
              <a:gd name="connsiteX150" fmla="*/ 654808 w 2369255"/>
              <a:gd name="connsiteY150" fmla="*/ 0 h 2521011"/>
              <a:gd name="connsiteX151" fmla="*/ 681478 w 2369255"/>
              <a:gd name="connsiteY151" fmla="*/ 80010 h 2521011"/>
              <a:gd name="connsiteX152" fmla="*/ 790063 w 2369255"/>
              <a:gd name="connsiteY152" fmla="*/ 51435 h 2521011"/>
              <a:gd name="connsiteX153" fmla="*/ 838950 w 2369255"/>
              <a:gd name="connsiteY153" fmla="*/ 29486 h 2521011"/>
              <a:gd name="connsiteX154" fmla="*/ 862453 w 2369255"/>
              <a:gd name="connsiteY154" fmla="*/ 59055 h 2521011"/>
              <a:gd name="connsiteX155" fmla="*/ 856738 w 2369255"/>
              <a:gd name="connsiteY155" fmla="*/ 89535 h 2521011"/>
              <a:gd name="connsiteX156" fmla="*/ 938653 w 2369255"/>
              <a:gd name="connsiteY156" fmla="*/ 93345 h 2521011"/>
              <a:gd name="connsiteX157" fmla="*/ 951988 w 2369255"/>
              <a:gd name="connsiteY157" fmla="*/ 19050 h 2521011"/>
              <a:gd name="connsiteX158" fmla="*/ 972943 w 2369255"/>
              <a:gd name="connsiteY158" fmla="*/ 47625 h 2521011"/>
              <a:gd name="connsiteX159" fmla="*/ 1064383 w 2369255"/>
              <a:gd name="connsiteY159" fmla="*/ 47625 h 2521011"/>
              <a:gd name="connsiteX160" fmla="*/ 1113913 w 2369255"/>
              <a:gd name="connsiteY160" fmla="*/ 38100 h 2521011"/>
              <a:gd name="connsiteX161" fmla="*/ 1121533 w 2369255"/>
              <a:gd name="connsiteY161" fmla="*/ 9525 h 2521011"/>
              <a:gd name="connsiteX162" fmla="*/ 1182493 w 2369255"/>
              <a:gd name="connsiteY162" fmla="*/ 0 h 2521011"/>
              <a:gd name="connsiteX163" fmla="*/ 1214878 w 2369255"/>
              <a:gd name="connsiteY163" fmla="*/ 102870 h 2521011"/>
              <a:gd name="connsiteX164" fmla="*/ 1228213 w 2369255"/>
              <a:gd name="connsiteY164" fmla="*/ 102870 h 2521011"/>
              <a:gd name="connsiteX165" fmla="*/ 1252978 w 2369255"/>
              <a:gd name="connsiteY165" fmla="*/ 190500 h 2521011"/>
              <a:gd name="connsiteX166" fmla="*/ 1255403 w 2369255"/>
              <a:gd name="connsiteY166" fmla="*/ 195722 h 2521011"/>
              <a:gd name="connsiteX167" fmla="*/ 1252978 w 2369255"/>
              <a:gd name="connsiteY167" fmla="*/ 198120 h 2521011"/>
              <a:gd name="connsiteX168" fmla="*/ 1249168 w 2369255"/>
              <a:gd name="connsiteY168" fmla="*/ 240030 h 2521011"/>
              <a:gd name="connsiteX169" fmla="*/ 1273933 w 2369255"/>
              <a:gd name="connsiteY169" fmla="*/ 346710 h 2521011"/>
              <a:gd name="connsiteX170" fmla="*/ 1216783 w 2369255"/>
              <a:gd name="connsiteY170" fmla="*/ 363855 h 2521011"/>
              <a:gd name="connsiteX171" fmla="*/ 1245358 w 2369255"/>
              <a:gd name="connsiteY171" fmla="*/ 510540 h 2521011"/>
              <a:gd name="connsiteX172" fmla="*/ 1266313 w 2369255"/>
              <a:gd name="connsiteY172" fmla="*/ 563880 h 2521011"/>
              <a:gd name="connsiteX173" fmla="*/ 1312033 w 2369255"/>
              <a:gd name="connsiteY173" fmla="*/ 641985 h 2521011"/>
              <a:gd name="connsiteX174" fmla="*/ 1332988 w 2369255"/>
              <a:gd name="connsiteY174" fmla="*/ 645795 h 2521011"/>
              <a:gd name="connsiteX175" fmla="*/ 1361563 w 2369255"/>
              <a:gd name="connsiteY175" fmla="*/ 737235 h 2521011"/>
              <a:gd name="connsiteX176" fmla="*/ 1540633 w 2369255"/>
              <a:gd name="connsiteY176" fmla="*/ 702945 h 2521011"/>
              <a:gd name="connsiteX177" fmla="*/ 1540207 w 2369255"/>
              <a:gd name="connsiteY177" fmla="*/ 700259 h 2521011"/>
              <a:gd name="connsiteX178" fmla="*/ 1586353 w 2369255"/>
              <a:gd name="connsiteY178" fmla="*/ 689610 h 2521011"/>
              <a:gd name="connsiteX179" fmla="*/ 1609213 w 2369255"/>
              <a:gd name="connsiteY179" fmla="*/ 659130 h 2521011"/>
              <a:gd name="connsiteX180" fmla="*/ 1637788 w 2369255"/>
              <a:gd name="connsiteY180" fmla="*/ 645795 h 2521011"/>
              <a:gd name="connsiteX181" fmla="*/ 1649218 w 2369255"/>
              <a:gd name="connsiteY181" fmla="*/ 613410 h 2521011"/>
              <a:gd name="connsiteX182" fmla="*/ 1670173 w 2369255"/>
              <a:gd name="connsiteY182" fmla="*/ 594360 h 2521011"/>
              <a:gd name="connsiteX183" fmla="*/ 1691128 w 2369255"/>
              <a:gd name="connsiteY183" fmla="*/ 609600 h 2521011"/>
              <a:gd name="connsiteX184" fmla="*/ 1685413 w 2369255"/>
              <a:gd name="connsiteY184" fmla="*/ 708660 h 2521011"/>
              <a:gd name="connsiteX185" fmla="*/ 1755898 w 2369255"/>
              <a:gd name="connsiteY185" fmla="*/ 786765 h 2521011"/>
              <a:gd name="connsiteX186" fmla="*/ 1757803 w 2369255"/>
              <a:gd name="connsiteY186" fmla="*/ 851535 h 2521011"/>
              <a:gd name="connsiteX187" fmla="*/ 1733038 w 2369255"/>
              <a:gd name="connsiteY187" fmla="*/ 872490 h 2521011"/>
              <a:gd name="connsiteX188" fmla="*/ 1795903 w 2369255"/>
              <a:gd name="connsiteY188" fmla="*/ 876300 h 2521011"/>
              <a:gd name="connsiteX189" fmla="*/ 2082230 w 2369255"/>
              <a:gd name="connsiteY189" fmla="*/ 811829 h 2521011"/>
              <a:gd name="connsiteX190" fmla="*/ 2102608 w 2369255"/>
              <a:gd name="connsiteY190" fmla="*/ 889635 h 2521011"/>
              <a:gd name="connsiteX191" fmla="*/ 2094988 w 2369255"/>
              <a:gd name="connsiteY191" fmla="*/ 942975 h 2521011"/>
              <a:gd name="connsiteX192" fmla="*/ 2030218 w 2369255"/>
              <a:gd name="connsiteY192" fmla="*/ 952500 h 2521011"/>
              <a:gd name="connsiteX193" fmla="*/ 2030218 w 2369255"/>
              <a:gd name="connsiteY193" fmla="*/ 1022985 h 2521011"/>
              <a:gd name="connsiteX194" fmla="*/ 2074033 w 2369255"/>
              <a:gd name="connsiteY194" fmla="*/ 1028700 h 2521011"/>
              <a:gd name="connsiteX195" fmla="*/ 2114038 w 2369255"/>
              <a:gd name="connsiteY195" fmla="*/ 1002030 h 2521011"/>
              <a:gd name="connsiteX196" fmla="*/ 2093083 w 2369255"/>
              <a:gd name="connsiteY196" fmla="*/ 1057275 h 2521011"/>
              <a:gd name="connsiteX197" fmla="*/ 2089273 w 2369255"/>
              <a:gd name="connsiteY197" fmla="*/ 1137285 h 2521011"/>
              <a:gd name="connsiteX198" fmla="*/ 2287393 w 2369255"/>
              <a:gd name="connsiteY198" fmla="*/ 1135380 h 2521011"/>
              <a:gd name="connsiteX199" fmla="*/ 2287393 w 2369255"/>
              <a:gd name="connsiteY199" fmla="*/ 1091565 h 2521011"/>
              <a:gd name="connsiteX200" fmla="*/ 2296363 w 2369255"/>
              <a:gd name="connsiteY200" fmla="*/ 1088949 h 2521011"/>
              <a:gd name="connsiteX201" fmla="*/ 2369255 w 2369255"/>
              <a:gd name="connsiteY201" fmla="*/ 1229053 h 2521011"/>
              <a:gd name="connsiteX202" fmla="*/ 2303675 w 2369255"/>
              <a:gd name="connsiteY202" fmla="*/ 1218123 h 2521011"/>
              <a:gd name="connsiteX203" fmla="*/ 2285869 w 2369255"/>
              <a:gd name="connsiteY203" fmla="*/ 1136214 h 2521011"/>
              <a:gd name="connsiteX204" fmla="*/ 2093706 w 2369255"/>
              <a:gd name="connsiteY204" fmla="*/ 1138062 h 2521011"/>
              <a:gd name="connsiteX205" fmla="*/ 2142613 w 2369255"/>
              <a:gd name="connsiteY205" fmla="*/ 1226820 h 2521011"/>
              <a:gd name="connsiteX206" fmla="*/ 2083558 w 2369255"/>
              <a:gd name="connsiteY206" fmla="*/ 1257300 h 2521011"/>
              <a:gd name="connsiteX207" fmla="*/ 2093083 w 2369255"/>
              <a:gd name="connsiteY207" fmla="*/ 1295400 h 2521011"/>
              <a:gd name="connsiteX208" fmla="*/ 2047363 w 2369255"/>
              <a:gd name="connsiteY208" fmla="*/ 1350645 h 2521011"/>
              <a:gd name="connsiteX209" fmla="*/ 2174998 w 2369255"/>
              <a:gd name="connsiteY209" fmla="*/ 1419225 h 2521011"/>
              <a:gd name="connsiteX210" fmla="*/ 2152138 w 2369255"/>
              <a:gd name="connsiteY210" fmla="*/ 1451610 h 2521011"/>
              <a:gd name="connsiteX211" fmla="*/ 2203573 w 2369255"/>
              <a:gd name="connsiteY211" fmla="*/ 1527810 h 2521011"/>
              <a:gd name="connsiteX212" fmla="*/ 2197858 w 2369255"/>
              <a:gd name="connsiteY212" fmla="*/ 1565910 h 2521011"/>
              <a:gd name="connsiteX213" fmla="*/ 2163568 w 2369255"/>
              <a:gd name="connsiteY213" fmla="*/ 1581150 h 2521011"/>
              <a:gd name="connsiteX214" fmla="*/ 2131183 w 2369255"/>
              <a:gd name="connsiteY214" fmla="*/ 1657350 h 2521011"/>
              <a:gd name="connsiteX215" fmla="*/ 2165473 w 2369255"/>
              <a:gd name="connsiteY215" fmla="*/ 1691640 h 2521011"/>
              <a:gd name="connsiteX216" fmla="*/ 2129278 w 2369255"/>
              <a:gd name="connsiteY216" fmla="*/ 1737360 h 2521011"/>
              <a:gd name="connsiteX217" fmla="*/ 2213098 w 2369255"/>
              <a:gd name="connsiteY217" fmla="*/ 1722120 h 2521011"/>
              <a:gd name="connsiteX218" fmla="*/ 2131183 w 2369255"/>
              <a:gd name="connsiteY218" fmla="*/ 1739265 h 2521011"/>
              <a:gd name="connsiteX219" fmla="*/ 2030218 w 2369255"/>
              <a:gd name="connsiteY219" fmla="*/ 1644015 h 2521011"/>
              <a:gd name="connsiteX220" fmla="*/ 1940683 w 2369255"/>
              <a:gd name="connsiteY220" fmla="*/ 1708785 h 2521011"/>
              <a:gd name="connsiteX221" fmla="*/ 1809238 w 2369255"/>
              <a:gd name="connsiteY221" fmla="*/ 1737360 h 2521011"/>
              <a:gd name="connsiteX222" fmla="*/ 1795903 w 2369255"/>
              <a:gd name="connsiteY222" fmla="*/ 1722120 h 2521011"/>
              <a:gd name="connsiteX223" fmla="*/ 1738753 w 2369255"/>
              <a:gd name="connsiteY223" fmla="*/ 1737360 h 2521011"/>
              <a:gd name="connsiteX224" fmla="*/ 1734943 w 2369255"/>
              <a:gd name="connsiteY224" fmla="*/ 1760220 h 2521011"/>
              <a:gd name="connsiteX225" fmla="*/ 1683030 w 2369255"/>
              <a:gd name="connsiteY225" fmla="*/ 1773198 h 2521011"/>
              <a:gd name="connsiteX226" fmla="*/ 1681603 w 2369255"/>
              <a:gd name="connsiteY226" fmla="*/ 1771650 h 2521011"/>
              <a:gd name="connsiteX227" fmla="*/ 1637788 w 2369255"/>
              <a:gd name="connsiteY227" fmla="*/ 1811655 h 2521011"/>
              <a:gd name="connsiteX228" fmla="*/ 1618738 w 2369255"/>
              <a:gd name="connsiteY228" fmla="*/ 1811655 h 2521011"/>
              <a:gd name="connsiteX229" fmla="*/ 1546348 w 2369255"/>
              <a:gd name="connsiteY229" fmla="*/ 1903095 h 2521011"/>
              <a:gd name="connsiteX230" fmla="*/ 1538728 w 2369255"/>
              <a:gd name="connsiteY230" fmla="*/ 1952625 h 2521011"/>
              <a:gd name="connsiteX231" fmla="*/ 1513963 w 2369255"/>
              <a:gd name="connsiteY231" fmla="*/ 1918335 h 2521011"/>
              <a:gd name="connsiteX232" fmla="*/ 1475863 w 2369255"/>
              <a:gd name="connsiteY232" fmla="*/ 1986915 h 2521011"/>
              <a:gd name="connsiteX233" fmla="*/ 1460623 w 2369255"/>
              <a:gd name="connsiteY233" fmla="*/ 1986915 h 2521011"/>
              <a:gd name="connsiteX234" fmla="*/ 1414903 w 2369255"/>
              <a:gd name="connsiteY234" fmla="*/ 2019300 h 2521011"/>
              <a:gd name="connsiteX235" fmla="*/ 1418713 w 2369255"/>
              <a:gd name="connsiteY235" fmla="*/ 2038350 h 2521011"/>
              <a:gd name="connsiteX236" fmla="*/ 1376803 w 2369255"/>
              <a:gd name="connsiteY236" fmla="*/ 2066925 h 2521011"/>
              <a:gd name="connsiteX237" fmla="*/ 1390138 w 2369255"/>
              <a:gd name="connsiteY237" fmla="*/ 2097405 h 2521011"/>
              <a:gd name="connsiteX238" fmla="*/ 1319653 w 2369255"/>
              <a:gd name="connsiteY238" fmla="*/ 2106930 h 2521011"/>
              <a:gd name="connsiteX239" fmla="*/ 1300603 w 2369255"/>
              <a:gd name="connsiteY239" fmla="*/ 2143125 h 2521011"/>
              <a:gd name="connsiteX240" fmla="*/ 1273933 w 2369255"/>
              <a:gd name="connsiteY240" fmla="*/ 2164080 h 2521011"/>
              <a:gd name="connsiteX241" fmla="*/ 1239643 w 2369255"/>
              <a:gd name="connsiteY241" fmla="*/ 2141220 h 2521011"/>
              <a:gd name="connsiteX242" fmla="*/ 1225489 w 2369255"/>
              <a:gd name="connsiteY242" fmla="*/ 2157396 h 2521011"/>
              <a:gd name="connsiteX243" fmla="*/ 1224403 w 2369255"/>
              <a:gd name="connsiteY243" fmla="*/ 2156460 h 2521011"/>
              <a:gd name="connsiteX244" fmla="*/ 1096768 w 2369255"/>
              <a:gd name="connsiteY244" fmla="*/ 2042160 h 2521011"/>
              <a:gd name="connsiteX245" fmla="*/ 1049736 w 2369255"/>
              <a:gd name="connsiteY245" fmla="*/ 2104529 h 2521011"/>
              <a:gd name="connsiteX246" fmla="*/ 969133 w 2369255"/>
              <a:gd name="connsiteY246" fmla="*/ 2101216 h 2521011"/>
              <a:gd name="connsiteX247" fmla="*/ 965323 w 2369255"/>
              <a:gd name="connsiteY247" fmla="*/ 2129791 h 2521011"/>
              <a:gd name="connsiteX248" fmla="*/ 807208 w 2369255"/>
              <a:gd name="connsiteY248" fmla="*/ 2129791 h 2521011"/>
              <a:gd name="connsiteX249" fmla="*/ 803398 w 2369255"/>
              <a:gd name="connsiteY249" fmla="*/ 2025016 h 2521011"/>
              <a:gd name="connsiteX250" fmla="*/ 801578 w 2369255"/>
              <a:gd name="connsiteY250" fmla="*/ 2024761 h 2521011"/>
              <a:gd name="connsiteX251" fmla="*/ 818638 w 2369255"/>
              <a:gd name="connsiteY251" fmla="*/ 1973580 h 2521011"/>
              <a:gd name="connsiteX252" fmla="*/ 776728 w 2369255"/>
              <a:gd name="connsiteY252" fmla="*/ 1939290 h 2521011"/>
              <a:gd name="connsiteX253" fmla="*/ 780538 w 2369255"/>
              <a:gd name="connsiteY253" fmla="*/ 1899285 h 2521011"/>
              <a:gd name="connsiteX254" fmla="*/ 791968 w 2369255"/>
              <a:gd name="connsiteY254" fmla="*/ 1836420 h 2521011"/>
              <a:gd name="connsiteX255" fmla="*/ 761488 w 2369255"/>
              <a:gd name="connsiteY255" fmla="*/ 1802130 h 2521011"/>
              <a:gd name="connsiteX256" fmla="*/ 708148 w 2369255"/>
              <a:gd name="connsiteY256" fmla="*/ 1790700 h 2521011"/>
              <a:gd name="connsiteX257" fmla="*/ 637663 w 2369255"/>
              <a:gd name="connsiteY257" fmla="*/ 1731645 h 2521011"/>
              <a:gd name="connsiteX258" fmla="*/ 637663 w 2369255"/>
              <a:gd name="connsiteY258" fmla="*/ 1704975 h 2521011"/>
              <a:gd name="connsiteX259" fmla="*/ 609088 w 2369255"/>
              <a:gd name="connsiteY259" fmla="*/ 1708785 h 2521011"/>
              <a:gd name="connsiteX260" fmla="*/ 504313 w 2369255"/>
              <a:gd name="connsiteY260" fmla="*/ 1638300 h 2521011"/>
              <a:gd name="connsiteX261" fmla="*/ 463237 w 2369255"/>
              <a:gd name="connsiteY261" fmla="*/ 1595581 h 2521011"/>
              <a:gd name="connsiteX262" fmla="*/ 464308 w 2369255"/>
              <a:gd name="connsiteY262" fmla="*/ 1543050 h 2521011"/>
              <a:gd name="connsiteX263" fmla="*/ 420493 w 2369255"/>
              <a:gd name="connsiteY263" fmla="*/ 1522095 h 2521011"/>
              <a:gd name="connsiteX264" fmla="*/ 435733 w 2369255"/>
              <a:gd name="connsiteY264" fmla="*/ 1470660 h 2521011"/>
              <a:gd name="connsiteX265" fmla="*/ 391918 w 2369255"/>
              <a:gd name="connsiteY265" fmla="*/ 1491615 h 2521011"/>
              <a:gd name="connsiteX266" fmla="*/ 359533 w 2369255"/>
              <a:gd name="connsiteY266" fmla="*/ 1491615 h 2521011"/>
              <a:gd name="connsiteX267" fmla="*/ 353818 w 2369255"/>
              <a:gd name="connsiteY267" fmla="*/ 1510665 h 2521011"/>
              <a:gd name="connsiteX268" fmla="*/ 184273 w 2369255"/>
              <a:gd name="connsiteY268" fmla="*/ 1510665 h 2521011"/>
              <a:gd name="connsiteX269" fmla="*/ 163926 w 2369255"/>
              <a:gd name="connsiteY269" fmla="*/ 1573404 h 2521011"/>
              <a:gd name="connsiteX270" fmla="*/ 163885 w 2369255"/>
              <a:gd name="connsiteY270" fmla="*/ 1573328 h 2521011"/>
              <a:gd name="connsiteX271" fmla="*/ 184395 w 2369255"/>
              <a:gd name="connsiteY271" fmla="*/ 1510087 h 2521011"/>
              <a:gd name="connsiteX272" fmla="*/ 203274 w 2369255"/>
              <a:gd name="connsiteY272" fmla="*/ 1510087 h 2521011"/>
              <a:gd name="connsiteX273" fmla="*/ 197608 w 2369255"/>
              <a:gd name="connsiteY273" fmla="*/ 1443990 h 2521011"/>
              <a:gd name="connsiteX274" fmla="*/ 148078 w 2369255"/>
              <a:gd name="connsiteY274" fmla="*/ 1466850 h 2521011"/>
              <a:gd name="connsiteX275" fmla="*/ 127123 w 2369255"/>
              <a:gd name="connsiteY275" fmla="*/ 1390650 h 2521011"/>
              <a:gd name="connsiteX276" fmla="*/ 117598 w 2369255"/>
              <a:gd name="connsiteY276" fmla="*/ 1389648 h 2521011"/>
              <a:gd name="connsiteX277" fmla="*/ 117598 w 2369255"/>
              <a:gd name="connsiteY277" fmla="*/ 1352550 h 2521011"/>
              <a:gd name="connsiteX278" fmla="*/ 148078 w 2369255"/>
              <a:gd name="connsiteY278" fmla="*/ 1314450 h 2521011"/>
              <a:gd name="connsiteX279" fmla="*/ 212848 w 2369255"/>
              <a:gd name="connsiteY279" fmla="*/ 1303020 h 2521011"/>
              <a:gd name="connsiteX280" fmla="*/ 229993 w 2369255"/>
              <a:gd name="connsiteY280" fmla="*/ 1238250 h 2521011"/>
              <a:gd name="connsiteX281" fmla="*/ 218563 w 2369255"/>
              <a:gd name="connsiteY281" fmla="*/ 1143000 h 2521011"/>
              <a:gd name="connsiteX282" fmla="*/ 219377 w 2369255"/>
              <a:gd name="connsiteY282" fmla="*/ 1135131 h 2521011"/>
              <a:gd name="connsiteX283" fmla="*/ 308099 w 2369255"/>
              <a:gd name="connsiteY283" fmla="*/ 1110615 h 2521011"/>
              <a:gd name="connsiteX284" fmla="*/ 325244 w 2369255"/>
              <a:gd name="connsiteY284" fmla="*/ 1022985 h 2521011"/>
              <a:gd name="connsiteX285" fmla="*/ 304289 w 2369255"/>
              <a:gd name="connsiteY285" fmla="*/ 986790 h 2521011"/>
              <a:gd name="connsiteX286" fmla="*/ 174749 w 2369255"/>
              <a:gd name="connsiteY286" fmla="*/ 969645 h 2521011"/>
              <a:gd name="connsiteX287" fmla="*/ 243329 w 2369255"/>
              <a:gd name="connsiteY287" fmla="*/ 843915 h 2521011"/>
              <a:gd name="connsiteX288" fmla="*/ 247139 w 2369255"/>
              <a:gd name="connsiteY288" fmla="*/ 731520 h 2521011"/>
              <a:gd name="connsiteX289" fmla="*/ 169034 w 2369255"/>
              <a:gd name="connsiteY289" fmla="*/ 685800 h 2521011"/>
              <a:gd name="connsiteX290" fmla="*/ 98549 w 2369255"/>
              <a:gd name="connsiteY290" fmla="*/ 641985 h 2521011"/>
              <a:gd name="connsiteX291" fmla="*/ 42112 w 2369255"/>
              <a:gd name="connsiteY291" fmla="*/ 643866 h 2521011"/>
              <a:gd name="connsiteX292" fmla="*/ 41731 w 2369255"/>
              <a:gd name="connsiteY292" fmla="*/ 642127 h 2521011"/>
              <a:gd name="connsiteX293" fmla="*/ 98881 w 2369255"/>
              <a:gd name="connsiteY293" fmla="*/ 640222 h 2521011"/>
              <a:gd name="connsiteX294" fmla="*/ 169366 w 2369255"/>
              <a:gd name="connsiteY294" fmla="*/ 684037 h 2521011"/>
              <a:gd name="connsiteX295" fmla="*/ 222373 w 2369255"/>
              <a:gd name="connsiteY295" fmla="*/ 715066 h 2521011"/>
              <a:gd name="connsiteX296" fmla="*/ 222373 w 2369255"/>
              <a:gd name="connsiteY296" fmla="*/ 567691 h 2521011"/>
              <a:gd name="connsiteX297" fmla="*/ 243328 w 2369255"/>
              <a:gd name="connsiteY297" fmla="*/ 489586 h 2521011"/>
              <a:gd name="connsiteX298" fmla="*/ 212848 w 2369255"/>
              <a:gd name="connsiteY298" fmla="*/ 447676 h 2521011"/>
              <a:gd name="connsiteX299" fmla="*/ 287143 w 2369255"/>
              <a:gd name="connsiteY299" fmla="*/ 449581 h 2521011"/>
              <a:gd name="connsiteX300" fmla="*/ 282547 w 2369255"/>
              <a:gd name="connsiteY300" fmla="*/ 446066 h 2521011"/>
              <a:gd name="connsiteX301" fmla="*/ 287143 w 2369255"/>
              <a:gd name="connsiteY301" fmla="*/ 447675 h 2521011"/>
              <a:gd name="connsiteX302" fmla="*/ 317623 w 2369255"/>
              <a:gd name="connsiteY302" fmla="*/ 382905 h 2521011"/>
              <a:gd name="connsiteX303" fmla="*/ 401443 w 2369255"/>
              <a:gd name="connsiteY303" fmla="*/ 384810 h 2521011"/>
              <a:gd name="connsiteX304" fmla="*/ 447163 w 2369255"/>
              <a:gd name="connsiteY304" fmla="*/ 361950 h 2521011"/>
              <a:gd name="connsiteX305" fmla="*/ 462403 w 2369255"/>
              <a:gd name="connsiteY305" fmla="*/ 335280 h 2521011"/>
              <a:gd name="connsiteX306" fmla="*/ 466213 w 2369255"/>
              <a:gd name="connsiteY306" fmla="*/ 266700 h 2521011"/>
              <a:gd name="connsiteX307" fmla="*/ 443353 w 2369255"/>
              <a:gd name="connsiteY307" fmla="*/ 198120 h 2521011"/>
              <a:gd name="connsiteX308" fmla="*/ 390013 w 2369255"/>
              <a:gd name="connsiteY308" fmla="*/ 137160 h 2521011"/>
              <a:gd name="connsiteX309" fmla="*/ 412873 w 2369255"/>
              <a:gd name="connsiteY309" fmla="*/ 125730 h 2521011"/>
              <a:gd name="connsiteX310" fmla="*/ 411094 w 2369255"/>
              <a:gd name="connsiteY310" fmla="*/ 119401 h 2521011"/>
              <a:gd name="connsiteX311" fmla="*/ 412873 w 2369255"/>
              <a:gd name="connsiteY311" fmla="*/ 120015 h 2521011"/>
              <a:gd name="connsiteX312" fmla="*/ 454783 w 2369255"/>
              <a:gd name="connsiteY312" fmla="*/ 74295 h 2521011"/>
              <a:gd name="connsiteX313" fmla="*/ 521458 w 2369255"/>
              <a:gd name="connsiteY313" fmla="*/ 85725 h 2521011"/>
              <a:gd name="connsiteX314" fmla="*/ 498598 w 2369255"/>
              <a:gd name="connsiteY314" fmla="*/ 49530 h 2521011"/>
              <a:gd name="connsiteX315" fmla="*/ 550033 w 2369255"/>
              <a:gd name="connsiteY315" fmla="*/ 13335 h 2521011"/>
              <a:gd name="connsiteX316" fmla="*/ 654808 w 2369255"/>
              <a:gd name="connsiteY31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596041 w 2369255"/>
              <a:gd name="connsiteY129" fmla="*/ 138288 h 2521011"/>
              <a:gd name="connsiteX130" fmla="*/ 1955817 w 2369255"/>
              <a:gd name="connsiteY130" fmla="*/ 458364 h 2521011"/>
              <a:gd name="connsiteX131" fmla="*/ 1914013 w 2369255"/>
              <a:gd name="connsiteY131" fmla="*/ 466725 h 2521011"/>
              <a:gd name="connsiteX132" fmla="*/ 1849243 w 2369255"/>
              <a:gd name="connsiteY132" fmla="*/ 459105 h 2521011"/>
              <a:gd name="connsiteX133" fmla="*/ 1824478 w 2369255"/>
              <a:gd name="connsiteY133" fmla="*/ 432435 h 2521011"/>
              <a:gd name="connsiteX134" fmla="*/ 1809238 w 2369255"/>
              <a:gd name="connsiteY134" fmla="*/ 438150 h 2521011"/>
              <a:gd name="connsiteX135" fmla="*/ 1786378 w 2369255"/>
              <a:gd name="connsiteY135" fmla="*/ 401955 h 2521011"/>
              <a:gd name="connsiteX136" fmla="*/ 1717798 w 2369255"/>
              <a:gd name="connsiteY136" fmla="*/ 409575 h 2521011"/>
              <a:gd name="connsiteX137" fmla="*/ 1721608 w 2369255"/>
              <a:gd name="connsiteY137" fmla="*/ 369570 h 2521011"/>
              <a:gd name="connsiteX138" fmla="*/ 1704463 w 2369255"/>
              <a:gd name="connsiteY138" fmla="*/ 365760 h 2521011"/>
              <a:gd name="connsiteX139" fmla="*/ 1725418 w 2369255"/>
              <a:gd name="connsiteY139" fmla="*/ 350520 h 2521011"/>
              <a:gd name="connsiteX140" fmla="*/ 1693033 w 2369255"/>
              <a:gd name="connsiteY140" fmla="*/ 312420 h 2521011"/>
              <a:gd name="connsiteX141" fmla="*/ 1653028 w 2369255"/>
              <a:gd name="connsiteY141" fmla="*/ 358140 h 2521011"/>
              <a:gd name="connsiteX142" fmla="*/ 1624964 w 2369255"/>
              <a:gd name="connsiteY142" fmla="*/ 323060 h 2521011"/>
              <a:gd name="connsiteX143" fmla="*/ 1626358 w 2369255"/>
              <a:gd name="connsiteY143" fmla="*/ 321945 h 2521011"/>
              <a:gd name="connsiteX144" fmla="*/ 1597783 w 2369255"/>
              <a:gd name="connsiteY144" fmla="*/ 281940 h 2521011"/>
              <a:gd name="connsiteX145" fmla="*/ 1590163 w 2369255"/>
              <a:gd name="connsiteY145" fmla="*/ 146685 h 2521011"/>
              <a:gd name="connsiteX146" fmla="*/ 1596041 w 2369255"/>
              <a:gd name="connsiteY146" fmla="*/ 138288 h 2521011"/>
              <a:gd name="connsiteX147" fmla="*/ 654808 w 2369255"/>
              <a:gd name="connsiteY147" fmla="*/ 0 h 2521011"/>
              <a:gd name="connsiteX148" fmla="*/ 681478 w 2369255"/>
              <a:gd name="connsiteY148" fmla="*/ 80010 h 2521011"/>
              <a:gd name="connsiteX149" fmla="*/ 790063 w 2369255"/>
              <a:gd name="connsiteY149" fmla="*/ 51435 h 2521011"/>
              <a:gd name="connsiteX150" fmla="*/ 838950 w 2369255"/>
              <a:gd name="connsiteY150" fmla="*/ 29486 h 2521011"/>
              <a:gd name="connsiteX151" fmla="*/ 862453 w 2369255"/>
              <a:gd name="connsiteY151" fmla="*/ 59055 h 2521011"/>
              <a:gd name="connsiteX152" fmla="*/ 856738 w 2369255"/>
              <a:gd name="connsiteY152" fmla="*/ 89535 h 2521011"/>
              <a:gd name="connsiteX153" fmla="*/ 938653 w 2369255"/>
              <a:gd name="connsiteY153" fmla="*/ 93345 h 2521011"/>
              <a:gd name="connsiteX154" fmla="*/ 951988 w 2369255"/>
              <a:gd name="connsiteY154" fmla="*/ 19050 h 2521011"/>
              <a:gd name="connsiteX155" fmla="*/ 972943 w 2369255"/>
              <a:gd name="connsiteY155" fmla="*/ 47625 h 2521011"/>
              <a:gd name="connsiteX156" fmla="*/ 1064383 w 2369255"/>
              <a:gd name="connsiteY156" fmla="*/ 47625 h 2521011"/>
              <a:gd name="connsiteX157" fmla="*/ 1113913 w 2369255"/>
              <a:gd name="connsiteY157" fmla="*/ 38100 h 2521011"/>
              <a:gd name="connsiteX158" fmla="*/ 1121533 w 2369255"/>
              <a:gd name="connsiteY158" fmla="*/ 9525 h 2521011"/>
              <a:gd name="connsiteX159" fmla="*/ 1182493 w 2369255"/>
              <a:gd name="connsiteY159" fmla="*/ 0 h 2521011"/>
              <a:gd name="connsiteX160" fmla="*/ 1214878 w 2369255"/>
              <a:gd name="connsiteY160" fmla="*/ 102870 h 2521011"/>
              <a:gd name="connsiteX161" fmla="*/ 1228213 w 2369255"/>
              <a:gd name="connsiteY161" fmla="*/ 102870 h 2521011"/>
              <a:gd name="connsiteX162" fmla="*/ 1252978 w 2369255"/>
              <a:gd name="connsiteY162" fmla="*/ 190500 h 2521011"/>
              <a:gd name="connsiteX163" fmla="*/ 1255403 w 2369255"/>
              <a:gd name="connsiteY163" fmla="*/ 195722 h 2521011"/>
              <a:gd name="connsiteX164" fmla="*/ 1252978 w 2369255"/>
              <a:gd name="connsiteY164" fmla="*/ 198120 h 2521011"/>
              <a:gd name="connsiteX165" fmla="*/ 1249168 w 2369255"/>
              <a:gd name="connsiteY165" fmla="*/ 240030 h 2521011"/>
              <a:gd name="connsiteX166" fmla="*/ 1273933 w 2369255"/>
              <a:gd name="connsiteY166" fmla="*/ 346710 h 2521011"/>
              <a:gd name="connsiteX167" fmla="*/ 1216783 w 2369255"/>
              <a:gd name="connsiteY167" fmla="*/ 363855 h 2521011"/>
              <a:gd name="connsiteX168" fmla="*/ 1245358 w 2369255"/>
              <a:gd name="connsiteY168" fmla="*/ 510540 h 2521011"/>
              <a:gd name="connsiteX169" fmla="*/ 1266313 w 2369255"/>
              <a:gd name="connsiteY169" fmla="*/ 563880 h 2521011"/>
              <a:gd name="connsiteX170" fmla="*/ 1312033 w 2369255"/>
              <a:gd name="connsiteY170" fmla="*/ 641985 h 2521011"/>
              <a:gd name="connsiteX171" fmla="*/ 1332988 w 2369255"/>
              <a:gd name="connsiteY171" fmla="*/ 645795 h 2521011"/>
              <a:gd name="connsiteX172" fmla="*/ 1361563 w 2369255"/>
              <a:gd name="connsiteY172" fmla="*/ 737235 h 2521011"/>
              <a:gd name="connsiteX173" fmla="*/ 1540633 w 2369255"/>
              <a:gd name="connsiteY173" fmla="*/ 702945 h 2521011"/>
              <a:gd name="connsiteX174" fmla="*/ 1540207 w 2369255"/>
              <a:gd name="connsiteY174" fmla="*/ 700259 h 2521011"/>
              <a:gd name="connsiteX175" fmla="*/ 1586353 w 2369255"/>
              <a:gd name="connsiteY175" fmla="*/ 689610 h 2521011"/>
              <a:gd name="connsiteX176" fmla="*/ 1609213 w 2369255"/>
              <a:gd name="connsiteY176" fmla="*/ 659130 h 2521011"/>
              <a:gd name="connsiteX177" fmla="*/ 1637788 w 2369255"/>
              <a:gd name="connsiteY177" fmla="*/ 645795 h 2521011"/>
              <a:gd name="connsiteX178" fmla="*/ 1649218 w 2369255"/>
              <a:gd name="connsiteY178" fmla="*/ 613410 h 2521011"/>
              <a:gd name="connsiteX179" fmla="*/ 1670173 w 2369255"/>
              <a:gd name="connsiteY179" fmla="*/ 594360 h 2521011"/>
              <a:gd name="connsiteX180" fmla="*/ 1691128 w 2369255"/>
              <a:gd name="connsiteY180" fmla="*/ 609600 h 2521011"/>
              <a:gd name="connsiteX181" fmla="*/ 1685413 w 2369255"/>
              <a:gd name="connsiteY181" fmla="*/ 708660 h 2521011"/>
              <a:gd name="connsiteX182" fmla="*/ 1755898 w 2369255"/>
              <a:gd name="connsiteY182" fmla="*/ 786765 h 2521011"/>
              <a:gd name="connsiteX183" fmla="*/ 1757803 w 2369255"/>
              <a:gd name="connsiteY183" fmla="*/ 851535 h 2521011"/>
              <a:gd name="connsiteX184" fmla="*/ 1733038 w 2369255"/>
              <a:gd name="connsiteY184" fmla="*/ 872490 h 2521011"/>
              <a:gd name="connsiteX185" fmla="*/ 1795903 w 2369255"/>
              <a:gd name="connsiteY185" fmla="*/ 876300 h 2521011"/>
              <a:gd name="connsiteX186" fmla="*/ 2082230 w 2369255"/>
              <a:gd name="connsiteY186" fmla="*/ 811829 h 2521011"/>
              <a:gd name="connsiteX187" fmla="*/ 2102608 w 2369255"/>
              <a:gd name="connsiteY187" fmla="*/ 889635 h 2521011"/>
              <a:gd name="connsiteX188" fmla="*/ 2094988 w 2369255"/>
              <a:gd name="connsiteY188" fmla="*/ 942975 h 2521011"/>
              <a:gd name="connsiteX189" fmla="*/ 2030218 w 2369255"/>
              <a:gd name="connsiteY189" fmla="*/ 952500 h 2521011"/>
              <a:gd name="connsiteX190" fmla="*/ 2030218 w 2369255"/>
              <a:gd name="connsiteY190" fmla="*/ 1022985 h 2521011"/>
              <a:gd name="connsiteX191" fmla="*/ 2074033 w 2369255"/>
              <a:gd name="connsiteY191" fmla="*/ 1028700 h 2521011"/>
              <a:gd name="connsiteX192" fmla="*/ 2114038 w 2369255"/>
              <a:gd name="connsiteY192" fmla="*/ 1002030 h 2521011"/>
              <a:gd name="connsiteX193" fmla="*/ 2093083 w 2369255"/>
              <a:gd name="connsiteY193" fmla="*/ 1057275 h 2521011"/>
              <a:gd name="connsiteX194" fmla="*/ 2089273 w 2369255"/>
              <a:gd name="connsiteY194" fmla="*/ 1137285 h 2521011"/>
              <a:gd name="connsiteX195" fmla="*/ 2287393 w 2369255"/>
              <a:gd name="connsiteY195" fmla="*/ 1135380 h 2521011"/>
              <a:gd name="connsiteX196" fmla="*/ 2287393 w 2369255"/>
              <a:gd name="connsiteY196" fmla="*/ 1091565 h 2521011"/>
              <a:gd name="connsiteX197" fmla="*/ 2296363 w 2369255"/>
              <a:gd name="connsiteY197" fmla="*/ 1088949 h 2521011"/>
              <a:gd name="connsiteX198" fmla="*/ 2369255 w 2369255"/>
              <a:gd name="connsiteY198" fmla="*/ 1229053 h 2521011"/>
              <a:gd name="connsiteX199" fmla="*/ 2303675 w 2369255"/>
              <a:gd name="connsiteY199" fmla="*/ 1218123 h 2521011"/>
              <a:gd name="connsiteX200" fmla="*/ 2285869 w 2369255"/>
              <a:gd name="connsiteY200" fmla="*/ 1136214 h 2521011"/>
              <a:gd name="connsiteX201" fmla="*/ 2093706 w 2369255"/>
              <a:gd name="connsiteY201" fmla="*/ 1138062 h 2521011"/>
              <a:gd name="connsiteX202" fmla="*/ 2142613 w 2369255"/>
              <a:gd name="connsiteY202" fmla="*/ 1226820 h 2521011"/>
              <a:gd name="connsiteX203" fmla="*/ 2083558 w 2369255"/>
              <a:gd name="connsiteY203" fmla="*/ 1257300 h 2521011"/>
              <a:gd name="connsiteX204" fmla="*/ 2093083 w 2369255"/>
              <a:gd name="connsiteY204" fmla="*/ 1295400 h 2521011"/>
              <a:gd name="connsiteX205" fmla="*/ 2047363 w 2369255"/>
              <a:gd name="connsiteY205" fmla="*/ 1350645 h 2521011"/>
              <a:gd name="connsiteX206" fmla="*/ 2174998 w 2369255"/>
              <a:gd name="connsiteY206" fmla="*/ 1419225 h 2521011"/>
              <a:gd name="connsiteX207" fmla="*/ 2152138 w 2369255"/>
              <a:gd name="connsiteY207" fmla="*/ 1451610 h 2521011"/>
              <a:gd name="connsiteX208" fmla="*/ 2203573 w 2369255"/>
              <a:gd name="connsiteY208" fmla="*/ 1527810 h 2521011"/>
              <a:gd name="connsiteX209" fmla="*/ 2197858 w 2369255"/>
              <a:gd name="connsiteY209" fmla="*/ 1565910 h 2521011"/>
              <a:gd name="connsiteX210" fmla="*/ 2163568 w 2369255"/>
              <a:gd name="connsiteY210" fmla="*/ 1581150 h 2521011"/>
              <a:gd name="connsiteX211" fmla="*/ 2131183 w 2369255"/>
              <a:gd name="connsiteY211" fmla="*/ 1657350 h 2521011"/>
              <a:gd name="connsiteX212" fmla="*/ 2165473 w 2369255"/>
              <a:gd name="connsiteY212" fmla="*/ 1691640 h 2521011"/>
              <a:gd name="connsiteX213" fmla="*/ 2129278 w 2369255"/>
              <a:gd name="connsiteY213" fmla="*/ 1737360 h 2521011"/>
              <a:gd name="connsiteX214" fmla="*/ 2213098 w 2369255"/>
              <a:gd name="connsiteY214" fmla="*/ 1722120 h 2521011"/>
              <a:gd name="connsiteX215" fmla="*/ 2131183 w 2369255"/>
              <a:gd name="connsiteY215" fmla="*/ 1739265 h 2521011"/>
              <a:gd name="connsiteX216" fmla="*/ 2030218 w 2369255"/>
              <a:gd name="connsiteY216" fmla="*/ 1644015 h 2521011"/>
              <a:gd name="connsiteX217" fmla="*/ 1940683 w 2369255"/>
              <a:gd name="connsiteY217" fmla="*/ 1708785 h 2521011"/>
              <a:gd name="connsiteX218" fmla="*/ 1809238 w 2369255"/>
              <a:gd name="connsiteY218" fmla="*/ 1737360 h 2521011"/>
              <a:gd name="connsiteX219" fmla="*/ 1795903 w 2369255"/>
              <a:gd name="connsiteY219" fmla="*/ 1722120 h 2521011"/>
              <a:gd name="connsiteX220" fmla="*/ 1738753 w 2369255"/>
              <a:gd name="connsiteY220" fmla="*/ 1737360 h 2521011"/>
              <a:gd name="connsiteX221" fmla="*/ 1734943 w 2369255"/>
              <a:gd name="connsiteY221" fmla="*/ 1760220 h 2521011"/>
              <a:gd name="connsiteX222" fmla="*/ 1683030 w 2369255"/>
              <a:gd name="connsiteY222" fmla="*/ 1773198 h 2521011"/>
              <a:gd name="connsiteX223" fmla="*/ 1681603 w 2369255"/>
              <a:gd name="connsiteY223" fmla="*/ 1771650 h 2521011"/>
              <a:gd name="connsiteX224" fmla="*/ 1637788 w 2369255"/>
              <a:gd name="connsiteY224" fmla="*/ 1811655 h 2521011"/>
              <a:gd name="connsiteX225" fmla="*/ 1618738 w 2369255"/>
              <a:gd name="connsiteY225" fmla="*/ 1811655 h 2521011"/>
              <a:gd name="connsiteX226" fmla="*/ 1546348 w 2369255"/>
              <a:gd name="connsiteY226" fmla="*/ 1903095 h 2521011"/>
              <a:gd name="connsiteX227" fmla="*/ 1538728 w 2369255"/>
              <a:gd name="connsiteY227" fmla="*/ 1952625 h 2521011"/>
              <a:gd name="connsiteX228" fmla="*/ 1513963 w 2369255"/>
              <a:gd name="connsiteY228" fmla="*/ 1918335 h 2521011"/>
              <a:gd name="connsiteX229" fmla="*/ 1475863 w 2369255"/>
              <a:gd name="connsiteY229" fmla="*/ 1986915 h 2521011"/>
              <a:gd name="connsiteX230" fmla="*/ 1460623 w 2369255"/>
              <a:gd name="connsiteY230" fmla="*/ 1986915 h 2521011"/>
              <a:gd name="connsiteX231" fmla="*/ 1414903 w 2369255"/>
              <a:gd name="connsiteY231" fmla="*/ 2019300 h 2521011"/>
              <a:gd name="connsiteX232" fmla="*/ 1418713 w 2369255"/>
              <a:gd name="connsiteY232" fmla="*/ 2038350 h 2521011"/>
              <a:gd name="connsiteX233" fmla="*/ 1376803 w 2369255"/>
              <a:gd name="connsiteY233" fmla="*/ 2066925 h 2521011"/>
              <a:gd name="connsiteX234" fmla="*/ 1390138 w 2369255"/>
              <a:gd name="connsiteY234" fmla="*/ 2097405 h 2521011"/>
              <a:gd name="connsiteX235" fmla="*/ 1319653 w 2369255"/>
              <a:gd name="connsiteY235" fmla="*/ 2106930 h 2521011"/>
              <a:gd name="connsiteX236" fmla="*/ 1300603 w 2369255"/>
              <a:gd name="connsiteY236" fmla="*/ 2143125 h 2521011"/>
              <a:gd name="connsiteX237" fmla="*/ 1273933 w 2369255"/>
              <a:gd name="connsiteY237" fmla="*/ 2164080 h 2521011"/>
              <a:gd name="connsiteX238" fmla="*/ 1239643 w 2369255"/>
              <a:gd name="connsiteY238" fmla="*/ 2141220 h 2521011"/>
              <a:gd name="connsiteX239" fmla="*/ 1225489 w 2369255"/>
              <a:gd name="connsiteY239" fmla="*/ 2157396 h 2521011"/>
              <a:gd name="connsiteX240" fmla="*/ 1224403 w 2369255"/>
              <a:gd name="connsiteY240" fmla="*/ 2156460 h 2521011"/>
              <a:gd name="connsiteX241" fmla="*/ 1096768 w 2369255"/>
              <a:gd name="connsiteY241" fmla="*/ 2042160 h 2521011"/>
              <a:gd name="connsiteX242" fmla="*/ 1049736 w 2369255"/>
              <a:gd name="connsiteY242" fmla="*/ 2104529 h 2521011"/>
              <a:gd name="connsiteX243" fmla="*/ 969133 w 2369255"/>
              <a:gd name="connsiteY243" fmla="*/ 2101216 h 2521011"/>
              <a:gd name="connsiteX244" fmla="*/ 965323 w 2369255"/>
              <a:gd name="connsiteY244" fmla="*/ 2129791 h 2521011"/>
              <a:gd name="connsiteX245" fmla="*/ 807208 w 2369255"/>
              <a:gd name="connsiteY245" fmla="*/ 2129791 h 2521011"/>
              <a:gd name="connsiteX246" fmla="*/ 803398 w 2369255"/>
              <a:gd name="connsiteY246" fmla="*/ 2025016 h 2521011"/>
              <a:gd name="connsiteX247" fmla="*/ 801578 w 2369255"/>
              <a:gd name="connsiteY247" fmla="*/ 2024761 h 2521011"/>
              <a:gd name="connsiteX248" fmla="*/ 818638 w 2369255"/>
              <a:gd name="connsiteY248" fmla="*/ 1973580 h 2521011"/>
              <a:gd name="connsiteX249" fmla="*/ 776728 w 2369255"/>
              <a:gd name="connsiteY249" fmla="*/ 1939290 h 2521011"/>
              <a:gd name="connsiteX250" fmla="*/ 780538 w 2369255"/>
              <a:gd name="connsiteY250" fmla="*/ 1899285 h 2521011"/>
              <a:gd name="connsiteX251" fmla="*/ 791968 w 2369255"/>
              <a:gd name="connsiteY251" fmla="*/ 1836420 h 2521011"/>
              <a:gd name="connsiteX252" fmla="*/ 761488 w 2369255"/>
              <a:gd name="connsiteY252" fmla="*/ 1802130 h 2521011"/>
              <a:gd name="connsiteX253" fmla="*/ 708148 w 2369255"/>
              <a:gd name="connsiteY253" fmla="*/ 1790700 h 2521011"/>
              <a:gd name="connsiteX254" fmla="*/ 637663 w 2369255"/>
              <a:gd name="connsiteY254" fmla="*/ 1731645 h 2521011"/>
              <a:gd name="connsiteX255" fmla="*/ 637663 w 2369255"/>
              <a:gd name="connsiteY255" fmla="*/ 1704975 h 2521011"/>
              <a:gd name="connsiteX256" fmla="*/ 609088 w 2369255"/>
              <a:gd name="connsiteY256" fmla="*/ 1708785 h 2521011"/>
              <a:gd name="connsiteX257" fmla="*/ 504313 w 2369255"/>
              <a:gd name="connsiteY257" fmla="*/ 1638300 h 2521011"/>
              <a:gd name="connsiteX258" fmla="*/ 463237 w 2369255"/>
              <a:gd name="connsiteY258" fmla="*/ 1595581 h 2521011"/>
              <a:gd name="connsiteX259" fmla="*/ 464308 w 2369255"/>
              <a:gd name="connsiteY259" fmla="*/ 1543050 h 2521011"/>
              <a:gd name="connsiteX260" fmla="*/ 420493 w 2369255"/>
              <a:gd name="connsiteY260" fmla="*/ 1522095 h 2521011"/>
              <a:gd name="connsiteX261" fmla="*/ 435733 w 2369255"/>
              <a:gd name="connsiteY261" fmla="*/ 1470660 h 2521011"/>
              <a:gd name="connsiteX262" fmla="*/ 391918 w 2369255"/>
              <a:gd name="connsiteY262" fmla="*/ 1491615 h 2521011"/>
              <a:gd name="connsiteX263" fmla="*/ 359533 w 2369255"/>
              <a:gd name="connsiteY263" fmla="*/ 1491615 h 2521011"/>
              <a:gd name="connsiteX264" fmla="*/ 353818 w 2369255"/>
              <a:gd name="connsiteY264" fmla="*/ 1510665 h 2521011"/>
              <a:gd name="connsiteX265" fmla="*/ 184273 w 2369255"/>
              <a:gd name="connsiteY265" fmla="*/ 1510665 h 2521011"/>
              <a:gd name="connsiteX266" fmla="*/ 163926 w 2369255"/>
              <a:gd name="connsiteY266" fmla="*/ 1573404 h 2521011"/>
              <a:gd name="connsiteX267" fmla="*/ 163885 w 2369255"/>
              <a:gd name="connsiteY267" fmla="*/ 1573328 h 2521011"/>
              <a:gd name="connsiteX268" fmla="*/ 184395 w 2369255"/>
              <a:gd name="connsiteY268" fmla="*/ 1510087 h 2521011"/>
              <a:gd name="connsiteX269" fmla="*/ 203274 w 2369255"/>
              <a:gd name="connsiteY269" fmla="*/ 1510087 h 2521011"/>
              <a:gd name="connsiteX270" fmla="*/ 197608 w 2369255"/>
              <a:gd name="connsiteY270" fmla="*/ 1443990 h 2521011"/>
              <a:gd name="connsiteX271" fmla="*/ 148078 w 2369255"/>
              <a:gd name="connsiteY271" fmla="*/ 1466850 h 2521011"/>
              <a:gd name="connsiteX272" fmla="*/ 127123 w 2369255"/>
              <a:gd name="connsiteY272" fmla="*/ 1390650 h 2521011"/>
              <a:gd name="connsiteX273" fmla="*/ 117598 w 2369255"/>
              <a:gd name="connsiteY273" fmla="*/ 1389648 h 2521011"/>
              <a:gd name="connsiteX274" fmla="*/ 117598 w 2369255"/>
              <a:gd name="connsiteY274" fmla="*/ 1352550 h 2521011"/>
              <a:gd name="connsiteX275" fmla="*/ 148078 w 2369255"/>
              <a:gd name="connsiteY275" fmla="*/ 1314450 h 2521011"/>
              <a:gd name="connsiteX276" fmla="*/ 212848 w 2369255"/>
              <a:gd name="connsiteY276" fmla="*/ 1303020 h 2521011"/>
              <a:gd name="connsiteX277" fmla="*/ 229993 w 2369255"/>
              <a:gd name="connsiteY277" fmla="*/ 1238250 h 2521011"/>
              <a:gd name="connsiteX278" fmla="*/ 218563 w 2369255"/>
              <a:gd name="connsiteY278" fmla="*/ 1143000 h 2521011"/>
              <a:gd name="connsiteX279" fmla="*/ 219377 w 2369255"/>
              <a:gd name="connsiteY279" fmla="*/ 1135131 h 2521011"/>
              <a:gd name="connsiteX280" fmla="*/ 308099 w 2369255"/>
              <a:gd name="connsiteY280" fmla="*/ 1110615 h 2521011"/>
              <a:gd name="connsiteX281" fmla="*/ 325244 w 2369255"/>
              <a:gd name="connsiteY281" fmla="*/ 1022985 h 2521011"/>
              <a:gd name="connsiteX282" fmla="*/ 304289 w 2369255"/>
              <a:gd name="connsiteY282" fmla="*/ 986790 h 2521011"/>
              <a:gd name="connsiteX283" fmla="*/ 174749 w 2369255"/>
              <a:gd name="connsiteY283" fmla="*/ 969645 h 2521011"/>
              <a:gd name="connsiteX284" fmla="*/ 243329 w 2369255"/>
              <a:gd name="connsiteY284" fmla="*/ 843915 h 2521011"/>
              <a:gd name="connsiteX285" fmla="*/ 247139 w 2369255"/>
              <a:gd name="connsiteY285" fmla="*/ 731520 h 2521011"/>
              <a:gd name="connsiteX286" fmla="*/ 169034 w 2369255"/>
              <a:gd name="connsiteY286" fmla="*/ 685800 h 2521011"/>
              <a:gd name="connsiteX287" fmla="*/ 98549 w 2369255"/>
              <a:gd name="connsiteY287" fmla="*/ 641985 h 2521011"/>
              <a:gd name="connsiteX288" fmla="*/ 42112 w 2369255"/>
              <a:gd name="connsiteY288" fmla="*/ 643866 h 2521011"/>
              <a:gd name="connsiteX289" fmla="*/ 41731 w 2369255"/>
              <a:gd name="connsiteY289" fmla="*/ 642127 h 2521011"/>
              <a:gd name="connsiteX290" fmla="*/ 98881 w 2369255"/>
              <a:gd name="connsiteY290" fmla="*/ 640222 h 2521011"/>
              <a:gd name="connsiteX291" fmla="*/ 169366 w 2369255"/>
              <a:gd name="connsiteY291" fmla="*/ 684037 h 2521011"/>
              <a:gd name="connsiteX292" fmla="*/ 222373 w 2369255"/>
              <a:gd name="connsiteY292" fmla="*/ 715066 h 2521011"/>
              <a:gd name="connsiteX293" fmla="*/ 222373 w 2369255"/>
              <a:gd name="connsiteY293" fmla="*/ 567691 h 2521011"/>
              <a:gd name="connsiteX294" fmla="*/ 243328 w 2369255"/>
              <a:gd name="connsiteY294" fmla="*/ 489586 h 2521011"/>
              <a:gd name="connsiteX295" fmla="*/ 212848 w 2369255"/>
              <a:gd name="connsiteY295" fmla="*/ 447676 h 2521011"/>
              <a:gd name="connsiteX296" fmla="*/ 287143 w 2369255"/>
              <a:gd name="connsiteY296" fmla="*/ 449581 h 2521011"/>
              <a:gd name="connsiteX297" fmla="*/ 282547 w 2369255"/>
              <a:gd name="connsiteY297" fmla="*/ 446066 h 2521011"/>
              <a:gd name="connsiteX298" fmla="*/ 287143 w 2369255"/>
              <a:gd name="connsiteY298" fmla="*/ 447675 h 2521011"/>
              <a:gd name="connsiteX299" fmla="*/ 317623 w 2369255"/>
              <a:gd name="connsiteY299" fmla="*/ 382905 h 2521011"/>
              <a:gd name="connsiteX300" fmla="*/ 401443 w 2369255"/>
              <a:gd name="connsiteY300" fmla="*/ 384810 h 2521011"/>
              <a:gd name="connsiteX301" fmla="*/ 447163 w 2369255"/>
              <a:gd name="connsiteY301" fmla="*/ 361950 h 2521011"/>
              <a:gd name="connsiteX302" fmla="*/ 462403 w 2369255"/>
              <a:gd name="connsiteY302" fmla="*/ 335280 h 2521011"/>
              <a:gd name="connsiteX303" fmla="*/ 466213 w 2369255"/>
              <a:gd name="connsiteY303" fmla="*/ 266700 h 2521011"/>
              <a:gd name="connsiteX304" fmla="*/ 443353 w 2369255"/>
              <a:gd name="connsiteY304" fmla="*/ 198120 h 2521011"/>
              <a:gd name="connsiteX305" fmla="*/ 390013 w 2369255"/>
              <a:gd name="connsiteY305" fmla="*/ 137160 h 2521011"/>
              <a:gd name="connsiteX306" fmla="*/ 412873 w 2369255"/>
              <a:gd name="connsiteY306" fmla="*/ 125730 h 2521011"/>
              <a:gd name="connsiteX307" fmla="*/ 411094 w 2369255"/>
              <a:gd name="connsiteY307" fmla="*/ 119401 h 2521011"/>
              <a:gd name="connsiteX308" fmla="*/ 412873 w 2369255"/>
              <a:gd name="connsiteY308" fmla="*/ 120015 h 2521011"/>
              <a:gd name="connsiteX309" fmla="*/ 454783 w 2369255"/>
              <a:gd name="connsiteY309" fmla="*/ 74295 h 2521011"/>
              <a:gd name="connsiteX310" fmla="*/ 521458 w 2369255"/>
              <a:gd name="connsiteY310" fmla="*/ 85725 h 2521011"/>
              <a:gd name="connsiteX311" fmla="*/ 498598 w 2369255"/>
              <a:gd name="connsiteY311" fmla="*/ 49530 h 2521011"/>
              <a:gd name="connsiteX312" fmla="*/ 550033 w 2369255"/>
              <a:gd name="connsiteY312" fmla="*/ 13335 h 2521011"/>
              <a:gd name="connsiteX313" fmla="*/ 654808 w 2369255"/>
              <a:gd name="connsiteY31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20897 w 2369255"/>
              <a:gd name="connsiteY107" fmla="*/ 578604 h 2521011"/>
              <a:gd name="connsiteX108" fmla="*/ 1506343 w 2369255"/>
              <a:gd name="connsiteY108" fmla="*/ 466725 h 2521011"/>
              <a:gd name="connsiteX109" fmla="*/ 1520897 w 2369255"/>
              <a:gd name="connsiteY109" fmla="*/ 578604 h 2521011"/>
              <a:gd name="connsiteX110" fmla="*/ 1437012 w 2369255"/>
              <a:gd name="connsiteY110" fmla="*/ 446656 h 2521011"/>
              <a:gd name="connsiteX111" fmla="*/ 1439005 w 2369255"/>
              <a:gd name="connsiteY111" fmla="*/ 447233 h 2521011"/>
              <a:gd name="connsiteX112" fmla="*/ 1245358 w 2369255"/>
              <a:gd name="connsiteY112" fmla="*/ 510540 h 2521011"/>
              <a:gd name="connsiteX113" fmla="*/ 1437012 w 2369255"/>
              <a:gd name="connsiteY113" fmla="*/ 446656 h 2521011"/>
              <a:gd name="connsiteX114" fmla="*/ 1456541 w 2369255"/>
              <a:gd name="connsiteY114" fmla="*/ 400594 h 2521011"/>
              <a:gd name="connsiteX115" fmla="*/ 1447288 w 2369255"/>
              <a:gd name="connsiteY115" fmla="*/ 403860 h 2521011"/>
              <a:gd name="connsiteX116" fmla="*/ 1441954 w 2369255"/>
              <a:gd name="connsiteY116" fmla="*/ 420624 h 2521011"/>
              <a:gd name="connsiteX117" fmla="*/ 1443478 w 2369255"/>
              <a:gd name="connsiteY117" fmla="*/ 403860 h 2521011"/>
              <a:gd name="connsiteX118" fmla="*/ 1456541 w 2369255"/>
              <a:gd name="connsiteY118" fmla="*/ 400594 h 2521011"/>
              <a:gd name="connsiteX119" fmla="*/ 1596716 w 2369255"/>
              <a:gd name="connsiteY119" fmla="*/ 393345 h 2521011"/>
              <a:gd name="connsiteX120" fmla="*/ 1593973 w 2369255"/>
              <a:gd name="connsiteY120" fmla="*/ 396240 h 2521011"/>
              <a:gd name="connsiteX121" fmla="*/ 1587306 w 2369255"/>
              <a:gd name="connsiteY121" fmla="*/ 396240 h 2521011"/>
              <a:gd name="connsiteX122" fmla="*/ 1596716 w 2369255"/>
              <a:gd name="connsiteY122" fmla="*/ 393345 h 2521011"/>
              <a:gd name="connsiteX123" fmla="*/ 1548806 w 2369255"/>
              <a:gd name="connsiteY123" fmla="*/ 361656 h 2521011"/>
              <a:gd name="connsiteX124" fmla="*/ 1550158 w 2369255"/>
              <a:gd name="connsiteY124" fmla="*/ 361950 h 2521011"/>
              <a:gd name="connsiteX125" fmla="*/ 1544519 w 2369255"/>
              <a:gd name="connsiteY125" fmla="*/ 384505 h 2521011"/>
              <a:gd name="connsiteX126" fmla="*/ 1540633 w 2369255"/>
              <a:gd name="connsiteY126" fmla="*/ 382905 h 2521011"/>
              <a:gd name="connsiteX127" fmla="*/ 1548806 w 2369255"/>
              <a:gd name="connsiteY127" fmla="*/ 361656 h 2521011"/>
              <a:gd name="connsiteX128" fmla="*/ 1596041 w 2369255"/>
              <a:gd name="connsiteY128" fmla="*/ 138288 h 2521011"/>
              <a:gd name="connsiteX129" fmla="*/ 1955817 w 2369255"/>
              <a:gd name="connsiteY129" fmla="*/ 458364 h 2521011"/>
              <a:gd name="connsiteX130" fmla="*/ 1914013 w 2369255"/>
              <a:gd name="connsiteY130" fmla="*/ 466725 h 2521011"/>
              <a:gd name="connsiteX131" fmla="*/ 1849243 w 2369255"/>
              <a:gd name="connsiteY131" fmla="*/ 459105 h 2521011"/>
              <a:gd name="connsiteX132" fmla="*/ 1824478 w 2369255"/>
              <a:gd name="connsiteY132" fmla="*/ 432435 h 2521011"/>
              <a:gd name="connsiteX133" fmla="*/ 1809238 w 2369255"/>
              <a:gd name="connsiteY133" fmla="*/ 438150 h 2521011"/>
              <a:gd name="connsiteX134" fmla="*/ 1786378 w 2369255"/>
              <a:gd name="connsiteY134" fmla="*/ 401955 h 2521011"/>
              <a:gd name="connsiteX135" fmla="*/ 1717798 w 2369255"/>
              <a:gd name="connsiteY135" fmla="*/ 409575 h 2521011"/>
              <a:gd name="connsiteX136" fmla="*/ 1721608 w 2369255"/>
              <a:gd name="connsiteY136" fmla="*/ 369570 h 2521011"/>
              <a:gd name="connsiteX137" fmla="*/ 1704463 w 2369255"/>
              <a:gd name="connsiteY137" fmla="*/ 365760 h 2521011"/>
              <a:gd name="connsiteX138" fmla="*/ 1725418 w 2369255"/>
              <a:gd name="connsiteY138" fmla="*/ 350520 h 2521011"/>
              <a:gd name="connsiteX139" fmla="*/ 1693033 w 2369255"/>
              <a:gd name="connsiteY139" fmla="*/ 312420 h 2521011"/>
              <a:gd name="connsiteX140" fmla="*/ 1653028 w 2369255"/>
              <a:gd name="connsiteY140" fmla="*/ 358140 h 2521011"/>
              <a:gd name="connsiteX141" fmla="*/ 1624964 w 2369255"/>
              <a:gd name="connsiteY141" fmla="*/ 323060 h 2521011"/>
              <a:gd name="connsiteX142" fmla="*/ 1626358 w 2369255"/>
              <a:gd name="connsiteY142" fmla="*/ 321945 h 2521011"/>
              <a:gd name="connsiteX143" fmla="*/ 1597783 w 2369255"/>
              <a:gd name="connsiteY143" fmla="*/ 281940 h 2521011"/>
              <a:gd name="connsiteX144" fmla="*/ 1590163 w 2369255"/>
              <a:gd name="connsiteY144" fmla="*/ 146685 h 2521011"/>
              <a:gd name="connsiteX145" fmla="*/ 1596041 w 2369255"/>
              <a:gd name="connsiteY145" fmla="*/ 138288 h 2521011"/>
              <a:gd name="connsiteX146" fmla="*/ 654808 w 2369255"/>
              <a:gd name="connsiteY146" fmla="*/ 0 h 2521011"/>
              <a:gd name="connsiteX147" fmla="*/ 681478 w 2369255"/>
              <a:gd name="connsiteY147" fmla="*/ 80010 h 2521011"/>
              <a:gd name="connsiteX148" fmla="*/ 790063 w 2369255"/>
              <a:gd name="connsiteY148" fmla="*/ 51435 h 2521011"/>
              <a:gd name="connsiteX149" fmla="*/ 838950 w 2369255"/>
              <a:gd name="connsiteY149" fmla="*/ 29486 h 2521011"/>
              <a:gd name="connsiteX150" fmla="*/ 862453 w 2369255"/>
              <a:gd name="connsiteY150" fmla="*/ 59055 h 2521011"/>
              <a:gd name="connsiteX151" fmla="*/ 856738 w 2369255"/>
              <a:gd name="connsiteY151" fmla="*/ 89535 h 2521011"/>
              <a:gd name="connsiteX152" fmla="*/ 938653 w 2369255"/>
              <a:gd name="connsiteY152" fmla="*/ 93345 h 2521011"/>
              <a:gd name="connsiteX153" fmla="*/ 951988 w 2369255"/>
              <a:gd name="connsiteY153" fmla="*/ 19050 h 2521011"/>
              <a:gd name="connsiteX154" fmla="*/ 972943 w 2369255"/>
              <a:gd name="connsiteY154" fmla="*/ 47625 h 2521011"/>
              <a:gd name="connsiteX155" fmla="*/ 1064383 w 2369255"/>
              <a:gd name="connsiteY155" fmla="*/ 47625 h 2521011"/>
              <a:gd name="connsiteX156" fmla="*/ 1113913 w 2369255"/>
              <a:gd name="connsiteY156" fmla="*/ 38100 h 2521011"/>
              <a:gd name="connsiteX157" fmla="*/ 1121533 w 2369255"/>
              <a:gd name="connsiteY157" fmla="*/ 9525 h 2521011"/>
              <a:gd name="connsiteX158" fmla="*/ 1182493 w 2369255"/>
              <a:gd name="connsiteY158" fmla="*/ 0 h 2521011"/>
              <a:gd name="connsiteX159" fmla="*/ 1214878 w 2369255"/>
              <a:gd name="connsiteY159" fmla="*/ 102870 h 2521011"/>
              <a:gd name="connsiteX160" fmla="*/ 1228213 w 2369255"/>
              <a:gd name="connsiteY160" fmla="*/ 102870 h 2521011"/>
              <a:gd name="connsiteX161" fmla="*/ 1252978 w 2369255"/>
              <a:gd name="connsiteY161" fmla="*/ 190500 h 2521011"/>
              <a:gd name="connsiteX162" fmla="*/ 1255403 w 2369255"/>
              <a:gd name="connsiteY162" fmla="*/ 195722 h 2521011"/>
              <a:gd name="connsiteX163" fmla="*/ 1252978 w 2369255"/>
              <a:gd name="connsiteY163" fmla="*/ 198120 h 2521011"/>
              <a:gd name="connsiteX164" fmla="*/ 1249168 w 2369255"/>
              <a:gd name="connsiteY164" fmla="*/ 240030 h 2521011"/>
              <a:gd name="connsiteX165" fmla="*/ 1273933 w 2369255"/>
              <a:gd name="connsiteY165" fmla="*/ 346710 h 2521011"/>
              <a:gd name="connsiteX166" fmla="*/ 1216783 w 2369255"/>
              <a:gd name="connsiteY166" fmla="*/ 363855 h 2521011"/>
              <a:gd name="connsiteX167" fmla="*/ 1245358 w 2369255"/>
              <a:gd name="connsiteY167" fmla="*/ 510540 h 2521011"/>
              <a:gd name="connsiteX168" fmla="*/ 1266313 w 2369255"/>
              <a:gd name="connsiteY168" fmla="*/ 563880 h 2521011"/>
              <a:gd name="connsiteX169" fmla="*/ 1312033 w 2369255"/>
              <a:gd name="connsiteY169" fmla="*/ 641985 h 2521011"/>
              <a:gd name="connsiteX170" fmla="*/ 1332988 w 2369255"/>
              <a:gd name="connsiteY170" fmla="*/ 645795 h 2521011"/>
              <a:gd name="connsiteX171" fmla="*/ 1361563 w 2369255"/>
              <a:gd name="connsiteY171" fmla="*/ 737235 h 2521011"/>
              <a:gd name="connsiteX172" fmla="*/ 1540633 w 2369255"/>
              <a:gd name="connsiteY172" fmla="*/ 702945 h 2521011"/>
              <a:gd name="connsiteX173" fmla="*/ 1540207 w 2369255"/>
              <a:gd name="connsiteY173" fmla="*/ 700259 h 2521011"/>
              <a:gd name="connsiteX174" fmla="*/ 1586353 w 2369255"/>
              <a:gd name="connsiteY174" fmla="*/ 689610 h 2521011"/>
              <a:gd name="connsiteX175" fmla="*/ 1609213 w 2369255"/>
              <a:gd name="connsiteY175" fmla="*/ 659130 h 2521011"/>
              <a:gd name="connsiteX176" fmla="*/ 1637788 w 2369255"/>
              <a:gd name="connsiteY176" fmla="*/ 645795 h 2521011"/>
              <a:gd name="connsiteX177" fmla="*/ 1649218 w 2369255"/>
              <a:gd name="connsiteY177" fmla="*/ 613410 h 2521011"/>
              <a:gd name="connsiteX178" fmla="*/ 1670173 w 2369255"/>
              <a:gd name="connsiteY178" fmla="*/ 594360 h 2521011"/>
              <a:gd name="connsiteX179" fmla="*/ 1691128 w 2369255"/>
              <a:gd name="connsiteY179" fmla="*/ 609600 h 2521011"/>
              <a:gd name="connsiteX180" fmla="*/ 1685413 w 2369255"/>
              <a:gd name="connsiteY180" fmla="*/ 708660 h 2521011"/>
              <a:gd name="connsiteX181" fmla="*/ 1755898 w 2369255"/>
              <a:gd name="connsiteY181" fmla="*/ 786765 h 2521011"/>
              <a:gd name="connsiteX182" fmla="*/ 1757803 w 2369255"/>
              <a:gd name="connsiteY182" fmla="*/ 851535 h 2521011"/>
              <a:gd name="connsiteX183" fmla="*/ 1733038 w 2369255"/>
              <a:gd name="connsiteY183" fmla="*/ 872490 h 2521011"/>
              <a:gd name="connsiteX184" fmla="*/ 1795903 w 2369255"/>
              <a:gd name="connsiteY184" fmla="*/ 876300 h 2521011"/>
              <a:gd name="connsiteX185" fmla="*/ 2082230 w 2369255"/>
              <a:gd name="connsiteY185" fmla="*/ 811829 h 2521011"/>
              <a:gd name="connsiteX186" fmla="*/ 2102608 w 2369255"/>
              <a:gd name="connsiteY186" fmla="*/ 889635 h 2521011"/>
              <a:gd name="connsiteX187" fmla="*/ 2094988 w 2369255"/>
              <a:gd name="connsiteY187" fmla="*/ 942975 h 2521011"/>
              <a:gd name="connsiteX188" fmla="*/ 2030218 w 2369255"/>
              <a:gd name="connsiteY188" fmla="*/ 952500 h 2521011"/>
              <a:gd name="connsiteX189" fmla="*/ 2030218 w 2369255"/>
              <a:gd name="connsiteY189" fmla="*/ 1022985 h 2521011"/>
              <a:gd name="connsiteX190" fmla="*/ 2074033 w 2369255"/>
              <a:gd name="connsiteY190" fmla="*/ 1028700 h 2521011"/>
              <a:gd name="connsiteX191" fmla="*/ 2114038 w 2369255"/>
              <a:gd name="connsiteY191" fmla="*/ 1002030 h 2521011"/>
              <a:gd name="connsiteX192" fmla="*/ 2093083 w 2369255"/>
              <a:gd name="connsiteY192" fmla="*/ 1057275 h 2521011"/>
              <a:gd name="connsiteX193" fmla="*/ 2089273 w 2369255"/>
              <a:gd name="connsiteY193" fmla="*/ 1137285 h 2521011"/>
              <a:gd name="connsiteX194" fmla="*/ 2287393 w 2369255"/>
              <a:gd name="connsiteY194" fmla="*/ 1135380 h 2521011"/>
              <a:gd name="connsiteX195" fmla="*/ 2287393 w 2369255"/>
              <a:gd name="connsiteY195" fmla="*/ 1091565 h 2521011"/>
              <a:gd name="connsiteX196" fmla="*/ 2296363 w 2369255"/>
              <a:gd name="connsiteY196" fmla="*/ 1088949 h 2521011"/>
              <a:gd name="connsiteX197" fmla="*/ 2369255 w 2369255"/>
              <a:gd name="connsiteY197" fmla="*/ 1229053 h 2521011"/>
              <a:gd name="connsiteX198" fmla="*/ 2303675 w 2369255"/>
              <a:gd name="connsiteY198" fmla="*/ 1218123 h 2521011"/>
              <a:gd name="connsiteX199" fmla="*/ 2285869 w 2369255"/>
              <a:gd name="connsiteY199" fmla="*/ 1136214 h 2521011"/>
              <a:gd name="connsiteX200" fmla="*/ 2093706 w 2369255"/>
              <a:gd name="connsiteY200" fmla="*/ 1138062 h 2521011"/>
              <a:gd name="connsiteX201" fmla="*/ 2142613 w 2369255"/>
              <a:gd name="connsiteY201" fmla="*/ 1226820 h 2521011"/>
              <a:gd name="connsiteX202" fmla="*/ 2083558 w 2369255"/>
              <a:gd name="connsiteY202" fmla="*/ 1257300 h 2521011"/>
              <a:gd name="connsiteX203" fmla="*/ 2093083 w 2369255"/>
              <a:gd name="connsiteY203" fmla="*/ 1295400 h 2521011"/>
              <a:gd name="connsiteX204" fmla="*/ 2047363 w 2369255"/>
              <a:gd name="connsiteY204" fmla="*/ 1350645 h 2521011"/>
              <a:gd name="connsiteX205" fmla="*/ 2174998 w 2369255"/>
              <a:gd name="connsiteY205" fmla="*/ 1419225 h 2521011"/>
              <a:gd name="connsiteX206" fmla="*/ 2152138 w 2369255"/>
              <a:gd name="connsiteY206" fmla="*/ 1451610 h 2521011"/>
              <a:gd name="connsiteX207" fmla="*/ 2203573 w 2369255"/>
              <a:gd name="connsiteY207" fmla="*/ 1527810 h 2521011"/>
              <a:gd name="connsiteX208" fmla="*/ 2197858 w 2369255"/>
              <a:gd name="connsiteY208" fmla="*/ 1565910 h 2521011"/>
              <a:gd name="connsiteX209" fmla="*/ 2163568 w 2369255"/>
              <a:gd name="connsiteY209" fmla="*/ 1581150 h 2521011"/>
              <a:gd name="connsiteX210" fmla="*/ 2131183 w 2369255"/>
              <a:gd name="connsiteY210" fmla="*/ 1657350 h 2521011"/>
              <a:gd name="connsiteX211" fmla="*/ 2165473 w 2369255"/>
              <a:gd name="connsiteY211" fmla="*/ 1691640 h 2521011"/>
              <a:gd name="connsiteX212" fmla="*/ 2129278 w 2369255"/>
              <a:gd name="connsiteY212" fmla="*/ 1737360 h 2521011"/>
              <a:gd name="connsiteX213" fmla="*/ 2213098 w 2369255"/>
              <a:gd name="connsiteY213" fmla="*/ 1722120 h 2521011"/>
              <a:gd name="connsiteX214" fmla="*/ 2131183 w 2369255"/>
              <a:gd name="connsiteY214" fmla="*/ 1739265 h 2521011"/>
              <a:gd name="connsiteX215" fmla="*/ 2030218 w 2369255"/>
              <a:gd name="connsiteY215" fmla="*/ 1644015 h 2521011"/>
              <a:gd name="connsiteX216" fmla="*/ 1940683 w 2369255"/>
              <a:gd name="connsiteY216" fmla="*/ 1708785 h 2521011"/>
              <a:gd name="connsiteX217" fmla="*/ 1809238 w 2369255"/>
              <a:gd name="connsiteY217" fmla="*/ 1737360 h 2521011"/>
              <a:gd name="connsiteX218" fmla="*/ 1795903 w 2369255"/>
              <a:gd name="connsiteY218" fmla="*/ 1722120 h 2521011"/>
              <a:gd name="connsiteX219" fmla="*/ 1738753 w 2369255"/>
              <a:gd name="connsiteY219" fmla="*/ 1737360 h 2521011"/>
              <a:gd name="connsiteX220" fmla="*/ 1734943 w 2369255"/>
              <a:gd name="connsiteY220" fmla="*/ 1760220 h 2521011"/>
              <a:gd name="connsiteX221" fmla="*/ 1683030 w 2369255"/>
              <a:gd name="connsiteY221" fmla="*/ 1773198 h 2521011"/>
              <a:gd name="connsiteX222" fmla="*/ 1681603 w 2369255"/>
              <a:gd name="connsiteY222" fmla="*/ 1771650 h 2521011"/>
              <a:gd name="connsiteX223" fmla="*/ 1637788 w 2369255"/>
              <a:gd name="connsiteY223" fmla="*/ 1811655 h 2521011"/>
              <a:gd name="connsiteX224" fmla="*/ 1618738 w 2369255"/>
              <a:gd name="connsiteY224" fmla="*/ 1811655 h 2521011"/>
              <a:gd name="connsiteX225" fmla="*/ 1546348 w 2369255"/>
              <a:gd name="connsiteY225" fmla="*/ 1903095 h 2521011"/>
              <a:gd name="connsiteX226" fmla="*/ 1538728 w 2369255"/>
              <a:gd name="connsiteY226" fmla="*/ 1952625 h 2521011"/>
              <a:gd name="connsiteX227" fmla="*/ 1513963 w 2369255"/>
              <a:gd name="connsiteY227" fmla="*/ 1918335 h 2521011"/>
              <a:gd name="connsiteX228" fmla="*/ 1475863 w 2369255"/>
              <a:gd name="connsiteY228" fmla="*/ 1986915 h 2521011"/>
              <a:gd name="connsiteX229" fmla="*/ 1460623 w 2369255"/>
              <a:gd name="connsiteY229" fmla="*/ 1986915 h 2521011"/>
              <a:gd name="connsiteX230" fmla="*/ 1414903 w 2369255"/>
              <a:gd name="connsiteY230" fmla="*/ 2019300 h 2521011"/>
              <a:gd name="connsiteX231" fmla="*/ 1418713 w 2369255"/>
              <a:gd name="connsiteY231" fmla="*/ 2038350 h 2521011"/>
              <a:gd name="connsiteX232" fmla="*/ 1376803 w 2369255"/>
              <a:gd name="connsiteY232" fmla="*/ 2066925 h 2521011"/>
              <a:gd name="connsiteX233" fmla="*/ 1390138 w 2369255"/>
              <a:gd name="connsiteY233" fmla="*/ 2097405 h 2521011"/>
              <a:gd name="connsiteX234" fmla="*/ 1319653 w 2369255"/>
              <a:gd name="connsiteY234" fmla="*/ 2106930 h 2521011"/>
              <a:gd name="connsiteX235" fmla="*/ 1300603 w 2369255"/>
              <a:gd name="connsiteY235" fmla="*/ 2143125 h 2521011"/>
              <a:gd name="connsiteX236" fmla="*/ 1273933 w 2369255"/>
              <a:gd name="connsiteY236" fmla="*/ 2164080 h 2521011"/>
              <a:gd name="connsiteX237" fmla="*/ 1239643 w 2369255"/>
              <a:gd name="connsiteY237" fmla="*/ 2141220 h 2521011"/>
              <a:gd name="connsiteX238" fmla="*/ 1225489 w 2369255"/>
              <a:gd name="connsiteY238" fmla="*/ 2157396 h 2521011"/>
              <a:gd name="connsiteX239" fmla="*/ 1224403 w 2369255"/>
              <a:gd name="connsiteY239" fmla="*/ 2156460 h 2521011"/>
              <a:gd name="connsiteX240" fmla="*/ 1096768 w 2369255"/>
              <a:gd name="connsiteY240" fmla="*/ 2042160 h 2521011"/>
              <a:gd name="connsiteX241" fmla="*/ 1049736 w 2369255"/>
              <a:gd name="connsiteY241" fmla="*/ 2104529 h 2521011"/>
              <a:gd name="connsiteX242" fmla="*/ 969133 w 2369255"/>
              <a:gd name="connsiteY242" fmla="*/ 2101216 h 2521011"/>
              <a:gd name="connsiteX243" fmla="*/ 965323 w 2369255"/>
              <a:gd name="connsiteY243" fmla="*/ 2129791 h 2521011"/>
              <a:gd name="connsiteX244" fmla="*/ 807208 w 2369255"/>
              <a:gd name="connsiteY244" fmla="*/ 2129791 h 2521011"/>
              <a:gd name="connsiteX245" fmla="*/ 803398 w 2369255"/>
              <a:gd name="connsiteY245" fmla="*/ 2025016 h 2521011"/>
              <a:gd name="connsiteX246" fmla="*/ 801578 w 2369255"/>
              <a:gd name="connsiteY246" fmla="*/ 2024761 h 2521011"/>
              <a:gd name="connsiteX247" fmla="*/ 818638 w 2369255"/>
              <a:gd name="connsiteY247" fmla="*/ 1973580 h 2521011"/>
              <a:gd name="connsiteX248" fmla="*/ 776728 w 2369255"/>
              <a:gd name="connsiteY248" fmla="*/ 1939290 h 2521011"/>
              <a:gd name="connsiteX249" fmla="*/ 780538 w 2369255"/>
              <a:gd name="connsiteY249" fmla="*/ 1899285 h 2521011"/>
              <a:gd name="connsiteX250" fmla="*/ 791968 w 2369255"/>
              <a:gd name="connsiteY250" fmla="*/ 1836420 h 2521011"/>
              <a:gd name="connsiteX251" fmla="*/ 761488 w 2369255"/>
              <a:gd name="connsiteY251" fmla="*/ 1802130 h 2521011"/>
              <a:gd name="connsiteX252" fmla="*/ 708148 w 2369255"/>
              <a:gd name="connsiteY252" fmla="*/ 1790700 h 2521011"/>
              <a:gd name="connsiteX253" fmla="*/ 637663 w 2369255"/>
              <a:gd name="connsiteY253" fmla="*/ 1731645 h 2521011"/>
              <a:gd name="connsiteX254" fmla="*/ 637663 w 2369255"/>
              <a:gd name="connsiteY254" fmla="*/ 1704975 h 2521011"/>
              <a:gd name="connsiteX255" fmla="*/ 609088 w 2369255"/>
              <a:gd name="connsiteY255" fmla="*/ 1708785 h 2521011"/>
              <a:gd name="connsiteX256" fmla="*/ 504313 w 2369255"/>
              <a:gd name="connsiteY256" fmla="*/ 1638300 h 2521011"/>
              <a:gd name="connsiteX257" fmla="*/ 463237 w 2369255"/>
              <a:gd name="connsiteY257" fmla="*/ 1595581 h 2521011"/>
              <a:gd name="connsiteX258" fmla="*/ 464308 w 2369255"/>
              <a:gd name="connsiteY258" fmla="*/ 1543050 h 2521011"/>
              <a:gd name="connsiteX259" fmla="*/ 420493 w 2369255"/>
              <a:gd name="connsiteY259" fmla="*/ 1522095 h 2521011"/>
              <a:gd name="connsiteX260" fmla="*/ 435733 w 2369255"/>
              <a:gd name="connsiteY260" fmla="*/ 1470660 h 2521011"/>
              <a:gd name="connsiteX261" fmla="*/ 391918 w 2369255"/>
              <a:gd name="connsiteY261" fmla="*/ 1491615 h 2521011"/>
              <a:gd name="connsiteX262" fmla="*/ 359533 w 2369255"/>
              <a:gd name="connsiteY262" fmla="*/ 1491615 h 2521011"/>
              <a:gd name="connsiteX263" fmla="*/ 353818 w 2369255"/>
              <a:gd name="connsiteY263" fmla="*/ 1510665 h 2521011"/>
              <a:gd name="connsiteX264" fmla="*/ 184273 w 2369255"/>
              <a:gd name="connsiteY264" fmla="*/ 1510665 h 2521011"/>
              <a:gd name="connsiteX265" fmla="*/ 163926 w 2369255"/>
              <a:gd name="connsiteY265" fmla="*/ 1573404 h 2521011"/>
              <a:gd name="connsiteX266" fmla="*/ 163885 w 2369255"/>
              <a:gd name="connsiteY266" fmla="*/ 1573328 h 2521011"/>
              <a:gd name="connsiteX267" fmla="*/ 184395 w 2369255"/>
              <a:gd name="connsiteY267" fmla="*/ 1510087 h 2521011"/>
              <a:gd name="connsiteX268" fmla="*/ 203274 w 2369255"/>
              <a:gd name="connsiteY268" fmla="*/ 1510087 h 2521011"/>
              <a:gd name="connsiteX269" fmla="*/ 197608 w 2369255"/>
              <a:gd name="connsiteY269" fmla="*/ 1443990 h 2521011"/>
              <a:gd name="connsiteX270" fmla="*/ 148078 w 2369255"/>
              <a:gd name="connsiteY270" fmla="*/ 1466850 h 2521011"/>
              <a:gd name="connsiteX271" fmla="*/ 127123 w 2369255"/>
              <a:gd name="connsiteY271" fmla="*/ 1390650 h 2521011"/>
              <a:gd name="connsiteX272" fmla="*/ 117598 w 2369255"/>
              <a:gd name="connsiteY272" fmla="*/ 1389648 h 2521011"/>
              <a:gd name="connsiteX273" fmla="*/ 117598 w 2369255"/>
              <a:gd name="connsiteY273" fmla="*/ 1352550 h 2521011"/>
              <a:gd name="connsiteX274" fmla="*/ 148078 w 2369255"/>
              <a:gd name="connsiteY274" fmla="*/ 1314450 h 2521011"/>
              <a:gd name="connsiteX275" fmla="*/ 212848 w 2369255"/>
              <a:gd name="connsiteY275" fmla="*/ 1303020 h 2521011"/>
              <a:gd name="connsiteX276" fmla="*/ 229993 w 2369255"/>
              <a:gd name="connsiteY276" fmla="*/ 1238250 h 2521011"/>
              <a:gd name="connsiteX277" fmla="*/ 218563 w 2369255"/>
              <a:gd name="connsiteY277" fmla="*/ 1143000 h 2521011"/>
              <a:gd name="connsiteX278" fmla="*/ 219377 w 2369255"/>
              <a:gd name="connsiteY278" fmla="*/ 1135131 h 2521011"/>
              <a:gd name="connsiteX279" fmla="*/ 308099 w 2369255"/>
              <a:gd name="connsiteY279" fmla="*/ 1110615 h 2521011"/>
              <a:gd name="connsiteX280" fmla="*/ 325244 w 2369255"/>
              <a:gd name="connsiteY280" fmla="*/ 1022985 h 2521011"/>
              <a:gd name="connsiteX281" fmla="*/ 304289 w 2369255"/>
              <a:gd name="connsiteY281" fmla="*/ 986790 h 2521011"/>
              <a:gd name="connsiteX282" fmla="*/ 174749 w 2369255"/>
              <a:gd name="connsiteY282" fmla="*/ 969645 h 2521011"/>
              <a:gd name="connsiteX283" fmla="*/ 243329 w 2369255"/>
              <a:gd name="connsiteY283" fmla="*/ 843915 h 2521011"/>
              <a:gd name="connsiteX284" fmla="*/ 247139 w 2369255"/>
              <a:gd name="connsiteY284" fmla="*/ 731520 h 2521011"/>
              <a:gd name="connsiteX285" fmla="*/ 169034 w 2369255"/>
              <a:gd name="connsiteY285" fmla="*/ 685800 h 2521011"/>
              <a:gd name="connsiteX286" fmla="*/ 98549 w 2369255"/>
              <a:gd name="connsiteY286" fmla="*/ 641985 h 2521011"/>
              <a:gd name="connsiteX287" fmla="*/ 42112 w 2369255"/>
              <a:gd name="connsiteY287" fmla="*/ 643866 h 2521011"/>
              <a:gd name="connsiteX288" fmla="*/ 41731 w 2369255"/>
              <a:gd name="connsiteY288" fmla="*/ 642127 h 2521011"/>
              <a:gd name="connsiteX289" fmla="*/ 98881 w 2369255"/>
              <a:gd name="connsiteY289" fmla="*/ 640222 h 2521011"/>
              <a:gd name="connsiteX290" fmla="*/ 169366 w 2369255"/>
              <a:gd name="connsiteY290" fmla="*/ 684037 h 2521011"/>
              <a:gd name="connsiteX291" fmla="*/ 222373 w 2369255"/>
              <a:gd name="connsiteY291" fmla="*/ 715066 h 2521011"/>
              <a:gd name="connsiteX292" fmla="*/ 222373 w 2369255"/>
              <a:gd name="connsiteY292" fmla="*/ 567691 h 2521011"/>
              <a:gd name="connsiteX293" fmla="*/ 243328 w 2369255"/>
              <a:gd name="connsiteY293" fmla="*/ 489586 h 2521011"/>
              <a:gd name="connsiteX294" fmla="*/ 212848 w 2369255"/>
              <a:gd name="connsiteY294" fmla="*/ 447676 h 2521011"/>
              <a:gd name="connsiteX295" fmla="*/ 287143 w 2369255"/>
              <a:gd name="connsiteY295" fmla="*/ 449581 h 2521011"/>
              <a:gd name="connsiteX296" fmla="*/ 282547 w 2369255"/>
              <a:gd name="connsiteY296" fmla="*/ 446066 h 2521011"/>
              <a:gd name="connsiteX297" fmla="*/ 287143 w 2369255"/>
              <a:gd name="connsiteY297" fmla="*/ 447675 h 2521011"/>
              <a:gd name="connsiteX298" fmla="*/ 317623 w 2369255"/>
              <a:gd name="connsiteY298" fmla="*/ 382905 h 2521011"/>
              <a:gd name="connsiteX299" fmla="*/ 401443 w 2369255"/>
              <a:gd name="connsiteY299" fmla="*/ 384810 h 2521011"/>
              <a:gd name="connsiteX300" fmla="*/ 447163 w 2369255"/>
              <a:gd name="connsiteY300" fmla="*/ 361950 h 2521011"/>
              <a:gd name="connsiteX301" fmla="*/ 462403 w 2369255"/>
              <a:gd name="connsiteY301" fmla="*/ 335280 h 2521011"/>
              <a:gd name="connsiteX302" fmla="*/ 466213 w 2369255"/>
              <a:gd name="connsiteY302" fmla="*/ 266700 h 2521011"/>
              <a:gd name="connsiteX303" fmla="*/ 443353 w 2369255"/>
              <a:gd name="connsiteY303" fmla="*/ 198120 h 2521011"/>
              <a:gd name="connsiteX304" fmla="*/ 390013 w 2369255"/>
              <a:gd name="connsiteY304" fmla="*/ 137160 h 2521011"/>
              <a:gd name="connsiteX305" fmla="*/ 412873 w 2369255"/>
              <a:gd name="connsiteY305" fmla="*/ 125730 h 2521011"/>
              <a:gd name="connsiteX306" fmla="*/ 411094 w 2369255"/>
              <a:gd name="connsiteY306" fmla="*/ 119401 h 2521011"/>
              <a:gd name="connsiteX307" fmla="*/ 412873 w 2369255"/>
              <a:gd name="connsiteY307" fmla="*/ 120015 h 2521011"/>
              <a:gd name="connsiteX308" fmla="*/ 454783 w 2369255"/>
              <a:gd name="connsiteY308" fmla="*/ 74295 h 2521011"/>
              <a:gd name="connsiteX309" fmla="*/ 521458 w 2369255"/>
              <a:gd name="connsiteY309" fmla="*/ 85725 h 2521011"/>
              <a:gd name="connsiteX310" fmla="*/ 498598 w 2369255"/>
              <a:gd name="connsiteY310" fmla="*/ 49530 h 2521011"/>
              <a:gd name="connsiteX311" fmla="*/ 550033 w 2369255"/>
              <a:gd name="connsiteY311" fmla="*/ 13335 h 2521011"/>
              <a:gd name="connsiteX312" fmla="*/ 654808 w 2369255"/>
              <a:gd name="connsiteY31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56541 w 2369255"/>
              <a:gd name="connsiteY111" fmla="*/ 400594 h 2521011"/>
              <a:gd name="connsiteX112" fmla="*/ 1447288 w 2369255"/>
              <a:gd name="connsiteY112" fmla="*/ 403860 h 2521011"/>
              <a:gd name="connsiteX113" fmla="*/ 1441954 w 2369255"/>
              <a:gd name="connsiteY113" fmla="*/ 420624 h 2521011"/>
              <a:gd name="connsiteX114" fmla="*/ 1443478 w 2369255"/>
              <a:gd name="connsiteY114" fmla="*/ 403860 h 2521011"/>
              <a:gd name="connsiteX115" fmla="*/ 1456541 w 2369255"/>
              <a:gd name="connsiteY115" fmla="*/ 400594 h 2521011"/>
              <a:gd name="connsiteX116" fmla="*/ 1596716 w 2369255"/>
              <a:gd name="connsiteY116" fmla="*/ 393345 h 2521011"/>
              <a:gd name="connsiteX117" fmla="*/ 1593973 w 2369255"/>
              <a:gd name="connsiteY117" fmla="*/ 396240 h 2521011"/>
              <a:gd name="connsiteX118" fmla="*/ 1587306 w 2369255"/>
              <a:gd name="connsiteY118" fmla="*/ 396240 h 2521011"/>
              <a:gd name="connsiteX119" fmla="*/ 1596716 w 2369255"/>
              <a:gd name="connsiteY119" fmla="*/ 393345 h 2521011"/>
              <a:gd name="connsiteX120" fmla="*/ 1548806 w 2369255"/>
              <a:gd name="connsiteY120" fmla="*/ 361656 h 2521011"/>
              <a:gd name="connsiteX121" fmla="*/ 1550158 w 2369255"/>
              <a:gd name="connsiteY121" fmla="*/ 361950 h 2521011"/>
              <a:gd name="connsiteX122" fmla="*/ 1544519 w 2369255"/>
              <a:gd name="connsiteY122" fmla="*/ 384505 h 2521011"/>
              <a:gd name="connsiteX123" fmla="*/ 1540633 w 2369255"/>
              <a:gd name="connsiteY123" fmla="*/ 382905 h 2521011"/>
              <a:gd name="connsiteX124" fmla="*/ 1548806 w 2369255"/>
              <a:gd name="connsiteY124" fmla="*/ 361656 h 2521011"/>
              <a:gd name="connsiteX125" fmla="*/ 1596041 w 2369255"/>
              <a:gd name="connsiteY125" fmla="*/ 138288 h 2521011"/>
              <a:gd name="connsiteX126" fmla="*/ 1955817 w 2369255"/>
              <a:gd name="connsiteY126" fmla="*/ 458364 h 2521011"/>
              <a:gd name="connsiteX127" fmla="*/ 1914013 w 2369255"/>
              <a:gd name="connsiteY127" fmla="*/ 466725 h 2521011"/>
              <a:gd name="connsiteX128" fmla="*/ 1849243 w 2369255"/>
              <a:gd name="connsiteY128" fmla="*/ 459105 h 2521011"/>
              <a:gd name="connsiteX129" fmla="*/ 1824478 w 2369255"/>
              <a:gd name="connsiteY129" fmla="*/ 432435 h 2521011"/>
              <a:gd name="connsiteX130" fmla="*/ 1809238 w 2369255"/>
              <a:gd name="connsiteY130" fmla="*/ 438150 h 2521011"/>
              <a:gd name="connsiteX131" fmla="*/ 1786378 w 2369255"/>
              <a:gd name="connsiteY131" fmla="*/ 401955 h 2521011"/>
              <a:gd name="connsiteX132" fmla="*/ 1717798 w 2369255"/>
              <a:gd name="connsiteY132" fmla="*/ 409575 h 2521011"/>
              <a:gd name="connsiteX133" fmla="*/ 1721608 w 2369255"/>
              <a:gd name="connsiteY133" fmla="*/ 369570 h 2521011"/>
              <a:gd name="connsiteX134" fmla="*/ 1704463 w 2369255"/>
              <a:gd name="connsiteY134" fmla="*/ 365760 h 2521011"/>
              <a:gd name="connsiteX135" fmla="*/ 1725418 w 2369255"/>
              <a:gd name="connsiteY135" fmla="*/ 350520 h 2521011"/>
              <a:gd name="connsiteX136" fmla="*/ 1693033 w 2369255"/>
              <a:gd name="connsiteY136" fmla="*/ 312420 h 2521011"/>
              <a:gd name="connsiteX137" fmla="*/ 1653028 w 2369255"/>
              <a:gd name="connsiteY137" fmla="*/ 358140 h 2521011"/>
              <a:gd name="connsiteX138" fmla="*/ 1624964 w 2369255"/>
              <a:gd name="connsiteY138" fmla="*/ 323060 h 2521011"/>
              <a:gd name="connsiteX139" fmla="*/ 1626358 w 2369255"/>
              <a:gd name="connsiteY139" fmla="*/ 321945 h 2521011"/>
              <a:gd name="connsiteX140" fmla="*/ 1597783 w 2369255"/>
              <a:gd name="connsiteY140" fmla="*/ 281940 h 2521011"/>
              <a:gd name="connsiteX141" fmla="*/ 1590163 w 2369255"/>
              <a:gd name="connsiteY141" fmla="*/ 146685 h 2521011"/>
              <a:gd name="connsiteX142" fmla="*/ 1596041 w 2369255"/>
              <a:gd name="connsiteY142" fmla="*/ 138288 h 2521011"/>
              <a:gd name="connsiteX143" fmla="*/ 654808 w 2369255"/>
              <a:gd name="connsiteY143" fmla="*/ 0 h 2521011"/>
              <a:gd name="connsiteX144" fmla="*/ 681478 w 2369255"/>
              <a:gd name="connsiteY144" fmla="*/ 80010 h 2521011"/>
              <a:gd name="connsiteX145" fmla="*/ 790063 w 2369255"/>
              <a:gd name="connsiteY145" fmla="*/ 51435 h 2521011"/>
              <a:gd name="connsiteX146" fmla="*/ 838950 w 2369255"/>
              <a:gd name="connsiteY146" fmla="*/ 29486 h 2521011"/>
              <a:gd name="connsiteX147" fmla="*/ 862453 w 2369255"/>
              <a:gd name="connsiteY147" fmla="*/ 59055 h 2521011"/>
              <a:gd name="connsiteX148" fmla="*/ 856738 w 2369255"/>
              <a:gd name="connsiteY148" fmla="*/ 89535 h 2521011"/>
              <a:gd name="connsiteX149" fmla="*/ 938653 w 2369255"/>
              <a:gd name="connsiteY149" fmla="*/ 93345 h 2521011"/>
              <a:gd name="connsiteX150" fmla="*/ 951988 w 2369255"/>
              <a:gd name="connsiteY150" fmla="*/ 19050 h 2521011"/>
              <a:gd name="connsiteX151" fmla="*/ 972943 w 2369255"/>
              <a:gd name="connsiteY151" fmla="*/ 47625 h 2521011"/>
              <a:gd name="connsiteX152" fmla="*/ 1064383 w 2369255"/>
              <a:gd name="connsiteY152" fmla="*/ 47625 h 2521011"/>
              <a:gd name="connsiteX153" fmla="*/ 1113913 w 2369255"/>
              <a:gd name="connsiteY153" fmla="*/ 38100 h 2521011"/>
              <a:gd name="connsiteX154" fmla="*/ 1121533 w 2369255"/>
              <a:gd name="connsiteY154" fmla="*/ 9525 h 2521011"/>
              <a:gd name="connsiteX155" fmla="*/ 1182493 w 2369255"/>
              <a:gd name="connsiteY155" fmla="*/ 0 h 2521011"/>
              <a:gd name="connsiteX156" fmla="*/ 1214878 w 2369255"/>
              <a:gd name="connsiteY156" fmla="*/ 102870 h 2521011"/>
              <a:gd name="connsiteX157" fmla="*/ 1228213 w 2369255"/>
              <a:gd name="connsiteY157" fmla="*/ 102870 h 2521011"/>
              <a:gd name="connsiteX158" fmla="*/ 1252978 w 2369255"/>
              <a:gd name="connsiteY158" fmla="*/ 190500 h 2521011"/>
              <a:gd name="connsiteX159" fmla="*/ 1255403 w 2369255"/>
              <a:gd name="connsiteY159" fmla="*/ 195722 h 2521011"/>
              <a:gd name="connsiteX160" fmla="*/ 1252978 w 2369255"/>
              <a:gd name="connsiteY160" fmla="*/ 198120 h 2521011"/>
              <a:gd name="connsiteX161" fmla="*/ 1249168 w 2369255"/>
              <a:gd name="connsiteY161" fmla="*/ 240030 h 2521011"/>
              <a:gd name="connsiteX162" fmla="*/ 1273933 w 2369255"/>
              <a:gd name="connsiteY162" fmla="*/ 346710 h 2521011"/>
              <a:gd name="connsiteX163" fmla="*/ 1216783 w 2369255"/>
              <a:gd name="connsiteY163" fmla="*/ 363855 h 2521011"/>
              <a:gd name="connsiteX164" fmla="*/ 1245358 w 2369255"/>
              <a:gd name="connsiteY164" fmla="*/ 510540 h 2521011"/>
              <a:gd name="connsiteX165" fmla="*/ 1266313 w 2369255"/>
              <a:gd name="connsiteY165" fmla="*/ 563880 h 2521011"/>
              <a:gd name="connsiteX166" fmla="*/ 1312033 w 2369255"/>
              <a:gd name="connsiteY166" fmla="*/ 641985 h 2521011"/>
              <a:gd name="connsiteX167" fmla="*/ 1332988 w 2369255"/>
              <a:gd name="connsiteY167" fmla="*/ 645795 h 2521011"/>
              <a:gd name="connsiteX168" fmla="*/ 1361563 w 2369255"/>
              <a:gd name="connsiteY168" fmla="*/ 737235 h 2521011"/>
              <a:gd name="connsiteX169" fmla="*/ 1540633 w 2369255"/>
              <a:gd name="connsiteY169" fmla="*/ 702945 h 2521011"/>
              <a:gd name="connsiteX170" fmla="*/ 1540207 w 2369255"/>
              <a:gd name="connsiteY170" fmla="*/ 700259 h 2521011"/>
              <a:gd name="connsiteX171" fmla="*/ 1586353 w 2369255"/>
              <a:gd name="connsiteY171" fmla="*/ 689610 h 2521011"/>
              <a:gd name="connsiteX172" fmla="*/ 1609213 w 2369255"/>
              <a:gd name="connsiteY172" fmla="*/ 659130 h 2521011"/>
              <a:gd name="connsiteX173" fmla="*/ 1637788 w 2369255"/>
              <a:gd name="connsiteY173" fmla="*/ 645795 h 2521011"/>
              <a:gd name="connsiteX174" fmla="*/ 1649218 w 2369255"/>
              <a:gd name="connsiteY174" fmla="*/ 613410 h 2521011"/>
              <a:gd name="connsiteX175" fmla="*/ 1670173 w 2369255"/>
              <a:gd name="connsiteY175" fmla="*/ 594360 h 2521011"/>
              <a:gd name="connsiteX176" fmla="*/ 1691128 w 2369255"/>
              <a:gd name="connsiteY176" fmla="*/ 609600 h 2521011"/>
              <a:gd name="connsiteX177" fmla="*/ 1685413 w 2369255"/>
              <a:gd name="connsiteY177" fmla="*/ 708660 h 2521011"/>
              <a:gd name="connsiteX178" fmla="*/ 1755898 w 2369255"/>
              <a:gd name="connsiteY178" fmla="*/ 786765 h 2521011"/>
              <a:gd name="connsiteX179" fmla="*/ 1757803 w 2369255"/>
              <a:gd name="connsiteY179" fmla="*/ 851535 h 2521011"/>
              <a:gd name="connsiteX180" fmla="*/ 1733038 w 2369255"/>
              <a:gd name="connsiteY180" fmla="*/ 872490 h 2521011"/>
              <a:gd name="connsiteX181" fmla="*/ 1795903 w 2369255"/>
              <a:gd name="connsiteY181" fmla="*/ 876300 h 2521011"/>
              <a:gd name="connsiteX182" fmla="*/ 2082230 w 2369255"/>
              <a:gd name="connsiteY182" fmla="*/ 811829 h 2521011"/>
              <a:gd name="connsiteX183" fmla="*/ 2102608 w 2369255"/>
              <a:gd name="connsiteY183" fmla="*/ 889635 h 2521011"/>
              <a:gd name="connsiteX184" fmla="*/ 2094988 w 2369255"/>
              <a:gd name="connsiteY184" fmla="*/ 942975 h 2521011"/>
              <a:gd name="connsiteX185" fmla="*/ 2030218 w 2369255"/>
              <a:gd name="connsiteY185" fmla="*/ 952500 h 2521011"/>
              <a:gd name="connsiteX186" fmla="*/ 2030218 w 2369255"/>
              <a:gd name="connsiteY186" fmla="*/ 1022985 h 2521011"/>
              <a:gd name="connsiteX187" fmla="*/ 2074033 w 2369255"/>
              <a:gd name="connsiteY187" fmla="*/ 1028700 h 2521011"/>
              <a:gd name="connsiteX188" fmla="*/ 2114038 w 2369255"/>
              <a:gd name="connsiteY188" fmla="*/ 1002030 h 2521011"/>
              <a:gd name="connsiteX189" fmla="*/ 2093083 w 2369255"/>
              <a:gd name="connsiteY189" fmla="*/ 1057275 h 2521011"/>
              <a:gd name="connsiteX190" fmla="*/ 2089273 w 2369255"/>
              <a:gd name="connsiteY190" fmla="*/ 1137285 h 2521011"/>
              <a:gd name="connsiteX191" fmla="*/ 2287393 w 2369255"/>
              <a:gd name="connsiteY191" fmla="*/ 1135380 h 2521011"/>
              <a:gd name="connsiteX192" fmla="*/ 2287393 w 2369255"/>
              <a:gd name="connsiteY192" fmla="*/ 1091565 h 2521011"/>
              <a:gd name="connsiteX193" fmla="*/ 2296363 w 2369255"/>
              <a:gd name="connsiteY193" fmla="*/ 1088949 h 2521011"/>
              <a:gd name="connsiteX194" fmla="*/ 2369255 w 2369255"/>
              <a:gd name="connsiteY194" fmla="*/ 1229053 h 2521011"/>
              <a:gd name="connsiteX195" fmla="*/ 2303675 w 2369255"/>
              <a:gd name="connsiteY195" fmla="*/ 1218123 h 2521011"/>
              <a:gd name="connsiteX196" fmla="*/ 2285869 w 2369255"/>
              <a:gd name="connsiteY196" fmla="*/ 1136214 h 2521011"/>
              <a:gd name="connsiteX197" fmla="*/ 2093706 w 2369255"/>
              <a:gd name="connsiteY197" fmla="*/ 1138062 h 2521011"/>
              <a:gd name="connsiteX198" fmla="*/ 2142613 w 2369255"/>
              <a:gd name="connsiteY198" fmla="*/ 1226820 h 2521011"/>
              <a:gd name="connsiteX199" fmla="*/ 2083558 w 2369255"/>
              <a:gd name="connsiteY199" fmla="*/ 1257300 h 2521011"/>
              <a:gd name="connsiteX200" fmla="*/ 2093083 w 2369255"/>
              <a:gd name="connsiteY200" fmla="*/ 1295400 h 2521011"/>
              <a:gd name="connsiteX201" fmla="*/ 2047363 w 2369255"/>
              <a:gd name="connsiteY201" fmla="*/ 1350645 h 2521011"/>
              <a:gd name="connsiteX202" fmla="*/ 2174998 w 2369255"/>
              <a:gd name="connsiteY202" fmla="*/ 1419225 h 2521011"/>
              <a:gd name="connsiteX203" fmla="*/ 2152138 w 2369255"/>
              <a:gd name="connsiteY203" fmla="*/ 1451610 h 2521011"/>
              <a:gd name="connsiteX204" fmla="*/ 2203573 w 2369255"/>
              <a:gd name="connsiteY204" fmla="*/ 1527810 h 2521011"/>
              <a:gd name="connsiteX205" fmla="*/ 2197858 w 2369255"/>
              <a:gd name="connsiteY205" fmla="*/ 1565910 h 2521011"/>
              <a:gd name="connsiteX206" fmla="*/ 2163568 w 2369255"/>
              <a:gd name="connsiteY206" fmla="*/ 1581150 h 2521011"/>
              <a:gd name="connsiteX207" fmla="*/ 2131183 w 2369255"/>
              <a:gd name="connsiteY207" fmla="*/ 1657350 h 2521011"/>
              <a:gd name="connsiteX208" fmla="*/ 2165473 w 2369255"/>
              <a:gd name="connsiteY208" fmla="*/ 1691640 h 2521011"/>
              <a:gd name="connsiteX209" fmla="*/ 2129278 w 2369255"/>
              <a:gd name="connsiteY209" fmla="*/ 1737360 h 2521011"/>
              <a:gd name="connsiteX210" fmla="*/ 2213098 w 2369255"/>
              <a:gd name="connsiteY210" fmla="*/ 1722120 h 2521011"/>
              <a:gd name="connsiteX211" fmla="*/ 2131183 w 2369255"/>
              <a:gd name="connsiteY211" fmla="*/ 1739265 h 2521011"/>
              <a:gd name="connsiteX212" fmla="*/ 2030218 w 2369255"/>
              <a:gd name="connsiteY212" fmla="*/ 1644015 h 2521011"/>
              <a:gd name="connsiteX213" fmla="*/ 1940683 w 2369255"/>
              <a:gd name="connsiteY213" fmla="*/ 1708785 h 2521011"/>
              <a:gd name="connsiteX214" fmla="*/ 1809238 w 2369255"/>
              <a:gd name="connsiteY214" fmla="*/ 1737360 h 2521011"/>
              <a:gd name="connsiteX215" fmla="*/ 1795903 w 2369255"/>
              <a:gd name="connsiteY215" fmla="*/ 1722120 h 2521011"/>
              <a:gd name="connsiteX216" fmla="*/ 1738753 w 2369255"/>
              <a:gd name="connsiteY216" fmla="*/ 1737360 h 2521011"/>
              <a:gd name="connsiteX217" fmla="*/ 1734943 w 2369255"/>
              <a:gd name="connsiteY217" fmla="*/ 1760220 h 2521011"/>
              <a:gd name="connsiteX218" fmla="*/ 1683030 w 2369255"/>
              <a:gd name="connsiteY218" fmla="*/ 1773198 h 2521011"/>
              <a:gd name="connsiteX219" fmla="*/ 1681603 w 2369255"/>
              <a:gd name="connsiteY219" fmla="*/ 1771650 h 2521011"/>
              <a:gd name="connsiteX220" fmla="*/ 1637788 w 2369255"/>
              <a:gd name="connsiteY220" fmla="*/ 1811655 h 2521011"/>
              <a:gd name="connsiteX221" fmla="*/ 1618738 w 2369255"/>
              <a:gd name="connsiteY221" fmla="*/ 1811655 h 2521011"/>
              <a:gd name="connsiteX222" fmla="*/ 1546348 w 2369255"/>
              <a:gd name="connsiteY222" fmla="*/ 1903095 h 2521011"/>
              <a:gd name="connsiteX223" fmla="*/ 1538728 w 2369255"/>
              <a:gd name="connsiteY223" fmla="*/ 1952625 h 2521011"/>
              <a:gd name="connsiteX224" fmla="*/ 1513963 w 2369255"/>
              <a:gd name="connsiteY224" fmla="*/ 1918335 h 2521011"/>
              <a:gd name="connsiteX225" fmla="*/ 1475863 w 2369255"/>
              <a:gd name="connsiteY225" fmla="*/ 1986915 h 2521011"/>
              <a:gd name="connsiteX226" fmla="*/ 1460623 w 2369255"/>
              <a:gd name="connsiteY226" fmla="*/ 1986915 h 2521011"/>
              <a:gd name="connsiteX227" fmla="*/ 1414903 w 2369255"/>
              <a:gd name="connsiteY227" fmla="*/ 2019300 h 2521011"/>
              <a:gd name="connsiteX228" fmla="*/ 1418713 w 2369255"/>
              <a:gd name="connsiteY228" fmla="*/ 2038350 h 2521011"/>
              <a:gd name="connsiteX229" fmla="*/ 1376803 w 2369255"/>
              <a:gd name="connsiteY229" fmla="*/ 2066925 h 2521011"/>
              <a:gd name="connsiteX230" fmla="*/ 1390138 w 2369255"/>
              <a:gd name="connsiteY230" fmla="*/ 2097405 h 2521011"/>
              <a:gd name="connsiteX231" fmla="*/ 1319653 w 2369255"/>
              <a:gd name="connsiteY231" fmla="*/ 2106930 h 2521011"/>
              <a:gd name="connsiteX232" fmla="*/ 1300603 w 2369255"/>
              <a:gd name="connsiteY232" fmla="*/ 2143125 h 2521011"/>
              <a:gd name="connsiteX233" fmla="*/ 1273933 w 2369255"/>
              <a:gd name="connsiteY233" fmla="*/ 2164080 h 2521011"/>
              <a:gd name="connsiteX234" fmla="*/ 1239643 w 2369255"/>
              <a:gd name="connsiteY234" fmla="*/ 2141220 h 2521011"/>
              <a:gd name="connsiteX235" fmla="*/ 1225489 w 2369255"/>
              <a:gd name="connsiteY235" fmla="*/ 2157396 h 2521011"/>
              <a:gd name="connsiteX236" fmla="*/ 1224403 w 2369255"/>
              <a:gd name="connsiteY236" fmla="*/ 2156460 h 2521011"/>
              <a:gd name="connsiteX237" fmla="*/ 1096768 w 2369255"/>
              <a:gd name="connsiteY237" fmla="*/ 2042160 h 2521011"/>
              <a:gd name="connsiteX238" fmla="*/ 1049736 w 2369255"/>
              <a:gd name="connsiteY238" fmla="*/ 2104529 h 2521011"/>
              <a:gd name="connsiteX239" fmla="*/ 969133 w 2369255"/>
              <a:gd name="connsiteY239" fmla="*/ 2101216 h 2521011"/>
              <a:gd name="connsiteX240" fmla="*/ 965323 w 2369255"/>
              <a:gd name="connsiteY240" fmla="*/ 2129791 h 2521011"/>
              <a:gd name="connsiteX241" fmla="*/ 807208 w 2369255"/>
              <a:gd name="connsiteY241" fmla="*/ 2129791 h 2521011"/>
              <a:gd name="connsiteX242" fmla="*/ 803398 w 2369255"/>
              <a:gd name="connsiteY242" fmla="*/ 2025016 h 2521011"/>
              <a:gd name="connsiteX243" fmla="*/ 801578 w 2369255"/>
              <a:gd name="connsiteY243" fmla="*/ 2024761 h 2521011"/>
              <a:gd name="connsiteX244" fmla="*/ 818638 w 2369255"/>
              <a:gd name="connsiteY244" fmla="*/ 1973580 h 2521011"/>
              <a:gd name="connsiteX245" fmla="*/ 776728 w 2369255"/>
              <a:gd name="connsiteY245" fmla="*/ 1939290 h 2521011"/>
              <a:gd name="connsiteX246" fmla="*/ 780538 w 2369255"/>
              <a:gd name="connsiteY246" fmla="*/ 1899285 h 2521011"/>
              <a:gd name="connsiteX247" fmla="*/ 791968 w 2369255"/>
              <a:gd name="connsiteY247" fmla="*/ 1836420 h 2521011"/>
              <a:gd name="connsiteX248" fmla="*/ 761488 w 2369255"/>
              <a:gd name="connsiteY248" fmla="*/ 1802130 h 2521011"/>
              <a:gd name="connsiteX249" fmla="*/ 708148 w 2369255"/>
              <a:gd name="connsiteY249" fmla="*/ 1790700 h 2521011"/>
              <a:gd name="connsiteX250" fmla="*/ 637663 w 2369255"/>
              <a:gd name="connsiteY250" fmla="*/ 1731645 h 2521011"/>
              <a:gd name="connsiteX251" fmla="*/ 637663 w 2369255"/>
              <a:gd name="connsiteY251" fmla="*/ 1704975 h 2521011"/>
              <a:gd name="connsiteX252" fmla="*/ 609088 w 2369255"/>
              <a:gd name="connsiteY252" fmla="*/ 1708785 h 2521011"/>
              <a:gd name="connsiteX253" fmla="*/ 504313 w 2369255"/>
              <a:gd name="connsiteY253" fmla="*/ 1638300 h 2521011"/>
              <a:gd name="connsiteX254" fmla="*/ 463237 w 2369255"/>
              <a:gd name="connsiteY254" fmla="*/ 1595581 h 2521011"/>
              <a:gd name="connsiteX255" fmla="*/ 464308 w 2369255"/>
              <a:gd name="connsiteY255" fmla="*/ 1543050 h 2521011"/>
              <a:gd name="connsiteX256" fmla="*/ 420493 w 2369255"/>
              <a:gd name="connsiteY256" fmla="*/ 1522095 h 2521011"/>
              <a:gd name="connsiteX257" fmla="*/ 435733 w 2369255"/>
              <a:gd name="connsiteY257" fmla="*/ 1470660 h 2521011"/>
              <a:gd name="connsiteX258" fmla="*/ 391918 w 2369255"/>
              <a:gd name="connsiteY258" fmla="*/ 1491615 h 2521011"/>
              <a:gd name="connsiteX259" fmla="*/ 359533 w 2369255"/>
              <a:gd name="connsiteY259" fmla="*/ 1491615 h 2521011"/>
              <a:gd name="connsiteX260" fmla="*/ 353818 w 2369255"/>
              <a:gd name="connsiteY260" fmla="*/ 1510665 h 2521011"/>
              <a:gd name="connsiteX261" fmla="*/ 184273 w 2369255"/>
              <a:gd name="connsiteY261" fmla="*/ 1510665 h 2521011"/>
              <a:gd name="connsiteX262" fmla="*/ 163926 w 2369255"/>
              <a:gd name="connsiteY262" fmla="*/ 1573404 h 2521011"/>
              <a:gd name="connsiteX263" fmla="*/ 163885 w 2369255"/>
              <a:gd name="connsiteY263" fmla="*/ 1573328 h 2521011"/>
              <a:gd name="connsiteX264" fmla="*/ 184395 w 2369255"/>
              <a:gd name="connsiteY264" fmla="*/ 1510087 h 2521011"/>
              <a:gd name="connsiteX265" fmla="*/ 203274 w 2369255"/>
              <a:gd name="connsiteY265" fmla="*/ 1510087 h 2521011"/>
              <a:gd name="connsiteX266" fmla="*/ 197608 w 2369255"/>
              <a:gd name="connsiteY266" fmla="*/ 1443990 h 2521011"/>
              <a:gd name="connsiteX267" fmla="*/ 148078 w 2369255"/>
              <a:gd name="connsiteY267" fmla="*/ 1466850 h 2521011"/>
              <a:gd name="connsiteX268" fmla="*/ 127123 w 2369255"/>
              <a:gd name="connsiteY268" fmla="*/ 1390650 h 2521011"/>
              <a:gd name="connsiteX269" fmla="*/ 117598 w 2369255"/>
              <a:gd name="connsiteY269" fmla="*/ 1389648 h 2521011"/>
              <a:gd name="connsiteX270" fmla="*/ 117598 w 2369255"/>
              <a:gd name="connsiteY270" fmla="*/ 1352550 h 2521011"/>
              <a:gd name="connsiteX271" fmla="*/ 148078 w 2369255"/>
              <a:gd name="connsiteY271" fmla="*/ 1314450 h 2521011"/>
              <a:gd name="connsiteX272" fmla="*/ 212848 w 2369255"/>
              <a:gd name="connsiteY272" fmla="*/ 1303020 h 2521011"/>
              <a:gd name="connsiteX273" fmla="*/ 229993 w 2369255"/>
              <a:gd name="connsiteY273" fmla="*/ 1238250 h 2521011"/>
              <a:gd name="connsiteX274" fmla="*/ 218563 w 2369255"/>
              <a:gd name="connsiteY274" fmla="*/ 1143000 h 2521011"/>
              <a:gd name="connsiteX275" fmla="*/ 219377 w 2369255"/>
              <a:gd name="connsiteY275" fmla="*/ 1135131 h 2521011"/>
              <a:gd name="connsiteX276" fmla="*/ 308099 w 2369255"/>
              <a:gd name="connsiteY276" fmla="*/ 1110615 h 2521011"/>
              <a:gd name="connsiteX277" fmla="*/ 325244 w 2369255"/>
              <a:gd name="connsiteY277" fmla="*/ 1022985 h 2521011"/>
              <a:gd name="connsiteX278" fmla="*/ 304289 w 2369255"/>
              <a:gd name="connsiteY278" fmla="*/ 986790 h 2521011"/>
              <a:gd name="connsiteX279" fmla="*/ 174749 w 2369255"/>
              <a:gd name="connsiteY279" fmla="*/ 969645 h 2521011"/>
              <a:gd name="connsiteX280" fmla="*/ 243329 w 2369255"/>
              <a:gd name="connsiteY280" fmla="*/ 843915 h 2521011"/>
              <a:gd name="connsiteX281" fmla="*/ 247139 w 2369255"/>
              <a:gd name="connsiteY281" fmla="*/ 731520 h 2521011"/>
              <a:gd name="connsiteX282" fmla="*/ 169034 w 2369255"/>
              <a:gd name="connsiteY282" fmla="*/ 685800 h 2521011"/>
              <a:gd name="connsiteX283" fmla="*/ 98549 w 2369255"/>
              <a:gd name="connsiteY283" fmla="*/ 641985 h 2521011"/>
              <a:gd name="connsiteX284" fmla="*/ 42112 w 2369255"/>
              <a:gd name="connsiteY284" fmla="*/ 643866 h 2521011"/>
              <a:gd name="connsiteX285" fmla="*/ 41731 w 2369255"/>
              <a:gd name="connsiteY285" fmla="*/ 642127 h 2521011"/>
              <a:gd name="connsiteX286" fmla="*/ 98881 w 2369255"/>
              <a:gd name="connsiteY286" fmla="*/ 640222 h 2521011"/>
              <a:gd name="connsiteX287" fmla="*/ 169366 w 2369255"/>
              <a:gd name="connsiteY287" fmla="*/ 684037 h 2521011"/>
              <a:gd name="connsiteX288" fmla="*/ 222373 w 2369255"/>
              <a:gd name="connsiteY288" fmla="*/ 715066 h 2521011"/>
              <a:gd name="connsiteX289" fmla="*/ 222373 w 2369255"/>
              <a:gd name="connsiteY289" fmla="*/ 567691 h 2521011"/>
              <a:gd name="connsiteX290" fmla="*/ 243328 w 2369255"/>
              <a:gd name="connsiteY290" fmla="*/ 489586 h 2521011"/>
              <a:gd name="connsiteX291" fmla="*/ 212848 w 2369255"/>
              <a:gd name="connsiteY291" fmla="*/ 447676 h 2521011"/>
              <a:gd name="connsiteX292" fmla="*/ 287143 w 2369255"/>
              <a:gd name="connsiteY292" fmla="*/ 449581 h 2521011"/>
              <a:gd name="connsiteX293" fmla="*/ 282547 w 2369255"/>
              <a:gd name="connsiteY293" fmla="*/ 446066 h 2521011"/>
              <a:gd name="connsiteX294" fmla="*/ 287143 w 2369255"/>
              <a:gd name="connsiteY294" fmla="*/ 447675 h 2521011"/>
              <a:gd name="connsiteX295" fmla="*/ 317623 w 2369255"/>
              <a:gd name="connsiteY295" fmla="*/ 382905 h 2521011"/>
              <a:gd name="connsiteX296" fmla="*/ 401443 w 2369255"/>
              <a:gd name="connsiteY296" fmla="*/ 384810 h 2521011"/>
              <a:gd name="connsiteX297" fmla="*/ 447163 w 2369255"/>
              <a:gd name="connsiteY297" fmla="*/ 361950 h 2521011"/>
              <a:gd name="connsiteX298" fmla="*/ 462403 w 2369255"/>
              <a:gd name="connsiteY298" fmla="*/ 335280 h 2521011"/>
              <a:gd name="connsiteX299" fmla="*/ 466213 w 2369255"/>
              <a:gd name="connsiteY299" fmla="*/ 266700 h 2521011"/>
              <a:gd name="connsiteX300" fmla="*/ 443353 w 2369255"/>
              <a:gd name="connsiteY300" fmla="*/ 198120 h 2521011"/>
              <a:gd name="connsiteX301" fmla="*/ 390013 w 2369255"/>
              <a:gd name="connsiteY301" fmla="*/ 137160 h 2521011"/>
              <a:gd name="connsiteX302" fmla="*/ 412873 w 2369255"/>
              <a:gd name="connsiteY302" fmla="*/ 125730 h 2521011"/>
              <a:gd name="connsiteX303" fmla="*/ 411094 w 2369255"/>
              <a:gd name="connsiteY303" fmla="*/ 119401 h 2521011"/>
              <a:gd name="connsiteX304" fmla="*/ 412873 w 2369255"/>
              <a:gd name="connsiteY304" fmla="*/ 120015 h 2521011"/>
              <a:gd name="connsiteX305" fmla="*/ 454783 w 2369255"/>
              <a:gd name="connsiteY305" fmla="*/ 74295 h 2521011"/>
              <a:gd name="connsiteX306" fmla="*/ 521458 w 2369255"/>
              <a:gd name="connsiteY306" fmla="*/ 85725 h 2521011"/>
              <a:gd name="connsiteX307" fmla="*/ 498598 w 2369255"/>
              <a:gd name="connsiteY307" fmla="*/ 49530 h 2521011"/>
              <a:gd name="connsiteX308" fmla="*/ 550033 w 2369255"/>
              <a:gd name="connsiteY308" fmla="*/ 13335 h 2521011"/>
              <a:gd name="connsiteX309" fmla="*/ 654808 w 2369255"/>
              <a:gd name="connsiteY30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43478 w 2369255"/>
              <a:gd name="connsiteY111" fmla="*/ 403860 h 2521011"/>
              <a:gd name="connsiteX112" fmla="*/ 1447288 w 2369255"/>
              <a:gd name="connsiteY112" fmla="*/ 403860 h 2521011"/>
              <a:gd name="connsiteX113" fmla="*/ 1441954 w 2369255"/>
              <a:gd name="connsiteY113" fmla="*/ 420624 h 2521011"/>
              <a:gd name="connsiteX114" fmla="*/ 1443478 w 2369255"/>
              <a:gd name="connsiteY114" fmla="*/ 403860 h 2521011"/>
              <a:gd name="connsiteX115" fmla="*/ 1596716 w 2369255"/>
              <a:gd name="connsiteY115" fmla="*/ 393345 h 2521011"/>
              <a:gd name="connsiteX116" fmla="*/ 1593973 w 2369255"/>
              <a:gd name="connsiteY116" fmla="*/ 396240 h 2521011"/>
              <a:gd name="connsiteX117" fmla="*/ 1587306 w 2369255"/>
              <a:gd name="connsiteY117" fmla="*/ 396240 h 2521011"/>
              <a:gd name="connsiteX118" fmla="*/ 1596716 w 2369255"/>
              <a:gd name="connsiteY118" fmla="*/ 393345 h 2521011"/>
              <a:gd name="connsiteX119" fmla="*/ 1548806 w 2369255"/>
              <a:gd name="connsiteY119" fmla="*/ 361656 h 2521011"/>
              <a:gd name="connsiteX120" fmla="*/ 1550158 w 2369255"/>
              <a:gd name="connsiteY120" fmla="*/ 361950 h 2521011"/>
              <a:gd name="connsiteX121" fmla="*/ 1544519 w 2369255"/>
              <a:gd name="connsiteY121" fmla="*/ 384505 h 2521011"/>
              <a:gd name="connsiteX122" fmla="*/ 1540633 w 2369255"/>
              <a:gd name="connsiteY122" fmla="*/ 382905 h 2521011"/>
              <a:gd name="connsiteX123" fmla="*/ 1548806 w 2369255"/>
              <a:gd name="connsiteY123" fmla="*/ 361656 h 2521011"/>
              <a:gd name="connsiteX124" fmla="*/ 1596041 w 2369255"/>
              <a:gd name="connsiteY124" fmla="*/ 138288 h 2521011"/>
              <a:gd name="connsiteX125" fmla="*/ 1955817 w 2369255"/>
              <a:gd name="connsiteY125" fmla="*/ 458364 h 2521011"/>
              <a:gd name="connsiteX126" fmla="*/ 1914013 w 2369255"/>
              <a:gd name="connsiteY126" fmla="*/ 466725 h 2521011"/>
              <a:gd name="connsiteX127" fmla="*/ 1849243 w 2369255"/>
              <a:gd name="connsiteY127" fmla="*/ 459105 h 2521011"/>
              <a:gd name="connsiteX128" fmla="*/ 1824478 w 2369255"/>
              <a:gd name="connsiteY128" fmla="*/ 432435 h 2521011"/>
              <a:gd name="connsiteX129" fmla="*/ 1809238 w 2369255"/>
              <a:gd name="connsiteY129" fmla="*/ 438150 h 2521011"/>
              <a:gd name="connsiteX130" fmla="*/ 1786378 w 2369255"/>
              <a:gd name="connsiteY130" fmla="*/ 401955 h 2521011"/>
              <a:gd name="connsiteX131" fmla="*/ 1717798 w 2369255"/>
              <a:gd name="connsiteY131" fmla="*/ 409575 h 2521011"/>
              <a:gd name="connsiteX132" fmla="*/ 1721608 w 2369255"/>
              <a:gd name="connsiteY132" fmla="*/ 369570 h 2521011"/>
              <a:gd name="connsiteX133" fmla="*/ 1704463 w 2369255"/>
              <a:gd name="connsiteY133" fmla="*/ 365760 h 2521011"/>
              <a:gd name="connsiteX134" fmla="*/ 1725418 w 2369255"/>
              <a:gd name="connsiteY134" fmla="*/ 350520 h 2521011"/>
              <a:gd name="connsiteX135" fmla="*/ 1693033 w 2369255"/>
              <a:gd name="connsiteY135" fmla="*/ 312420 h 2521011"/>
              <a:gd name="connsiteX136" fmla="*/ 1653028 w 2369255"/>
              <a:gd name="connsiteY136" fmla="*/ 358140 h 2521011"/>
              <a:gd name="connsiteX137" fmla="*/ 1624964 w 2369255"/>
              <a:gd name="connsiteY137" fmla="*/ 323060 h 2521011"/>
              <a:gd name="connsiteX138" fmla="*/ 1626358 w 2369255"/>
              <a:gd name="connsiteY138" fmla="*/ 321945 h 2521011"/>
              <a:gd name="connsiteX139" fmla="*/ 1597783 w 2369255"/>
              <a:gd name="connsiteY139" fmla="*/ 281940 h 2521011"/>
              <a:gd name="connsiteX140" fmla="*/ 1590163 w 2369255"/>
              <a:gd name="connsiteY140" fmla="*/ 146685 h 2521011"/>
              <a:gd name="connsiteX141" fmla="*/ 1596041 w 2369255"/>
              <a:gd name="connsiteY141" fmla="*/ 138288 h 2521011"/>
              <a:gd name="connsiteX142" fmla="*/ 654808 w 2369255"/>
              <a:gd name="connsiteY142" fmla="*/ 0 h 2521011"/>
              <a:gd name="connsiteX143" fmla="*/ 681478 w 2369255"/>
              <a:gd name="connsiteY143" fmla="*/ 80010 h 2521011"/>
              <a:gd name="connsiteX144" fmla="*/ 790063 w 2369255"/>
              <a:gd name="connsiteY144" fmla="*/ 51435 h 2521011"/>
              <a:gd name="connsiteX145" fmla="*/ 838950 w 2369255"/>
              <a:gd name="connsiteY145" fmla="*/ 29486 h 2521011"/>
              <a:gd name="connsiteX146" fmla="*/ 862453 w 2369255"/>
              <a:gd name="connsiteY146" fmla="*/ 59055 h 2521011"/>
              <a:gd name="connsiteX147" fmla="*/ 856738 w 2369255"/>
              <a:gd name="connsiteY147" fmla="*/ 89535 h 2521011"/>
              <a:gd name="connsiteX148" fmla="*/ 938653 w 2369255"/>
              <a:gd name="connsiteY148" fmla="*/ 93345 h 2521011"/>
              <a:gd name="connsiteX149" fmla="*/ 951988 w 2369255"/>
              <a:gd name="connsiteY149" fmla="*/ 19050 h 2521011"/>
              <a:gd name="connsiteX150" fmla="*/ 972943 w 2369255"/>
              <a:gd name="connsiteY150" fmla="*/ 47625 h 2521011"/>
              <a:gd name="connsiteX151" fmla="*/ 1064383 w 2369255"/>
              <a:gd name="connsiteY151" fmla="*/ 47625 h 2521011"/>
              <a:gd name="connsiteX152" fmla="*/ 1113913 w 2369255"/>
              <a:gd name="connsiteY152" fmla="*/ 38100 h 2521011"/>
              <a:gd name="connsiteX153" fmla="*/ 1121533 w 2369255"/>
              <a:gd name="connsiteY153" fmla="*/ 9525 h 2521011"/>
              <a:gd name="connsiteX154" fmla="*/ 1182493 w 2369255"/>
              <a:gd name="connsiteY154" fmla="*/ 0 h 2521011"/>
              <a:gd name="connsiteX155" fmla="*/ 1214878 w 2369255"/>
              <a:gd name="connsiteY155" fmla="*/ 102870 h 2521011"/>
              <a:gd name="connsiteX156" fmla="*/ 1228213 w 2369255"/>
              <a:gd name="connsiteY156" fmla="*/ 102870 h 2521011"/>
              <a:gd name="connsiteX157" fmla="*/ 1252978 w 2369255"/>
              <a:gd name="connsiteY157" fmla="*/ 190500 h 2521011"/>
              <a:gd name="connsiteX158" fmla="*/ 1255403 w 2369255"/>
              <a:gd name="connsiteY158" fmla="*/ 195722 h 2521011"/>
              <a:gd name="connsiteX159" fmla="*/ 1252978 w 2369255"/>
              <a:gd name="connsiteY159" fmla="*/ 198120 h 2521011"/>
              <a:gd name="connsiteX160" fmla="*/ 1249168 w 2369255"/>
              <a:gd name="connsiteY160" fmla="*/ 240030 h 2521011"/>
              <a:gd name="connsiteX161" fmla="*/ 1273933 w 2369255"/>
              <a:gd name="connsiteY161" fmla="*/ 346710 h 2521011"/>
              <a:gd name="connsiteX162" fmla="*/ 1216783 w 2369255"/>
              <a:gd name="connsiteY162" fmla="*/ 363855 h 2521011"/>
              <a:gd name="connsiteX163" fmla="*/ 1245358 w 2369255"/>
              <a:gd name="connsiteY163" fmla="*/ 510540 h 2521011"/>
              <a:gd name="connsiteX164" fmla="*/ 1266313 w 2369255"/>
              <a:gd name="connsiteY164" fmla="*/ 563880 h 2521011"/>
              <a:gd name="connsiteX165" fmla="*/ 1312033 w 2369255"/>
              <a:gd name="connsiteY165" fmla="*/ 641985 h 2521011"/>
              <a:gd name="connsiteX166" fmla="*/ 1332988 w 2369255"/>
              <a:gd name="connsiteY166" fmla="*/ 645795 h 2521011"/>
              <a:gd name="connsiteX167" fmla="*/ 1361563 w 2369255"/>
              <a:gd name="connsiteY167" fmla="*/ 737235 h 2521011"/>
              <a:gd name="connsiteX168" fmla="*/ 1540633 w 2369255"/>
              <a:gd name="connsiteY168" fmla="*/ 702945 h 2521011"/>
              <a:gd name="connsiteX169" fmla="*/ 1540207 w 2369255"/>
              <a:gd name="connsiteY169" fmla="*/ 700259 h 2521011"/>
              <a:gd name="connsiteX170" fmla="*/ 1586353 w 2369255"/>
              <a:gd name="connsiteY170" fmla="*/ 689610 h 2521011"/>
              <a:gd name="connsiteX171" fmla="*/ 1609213 w 2369255"/>
              <a:gd name="connsiteY171" fmla="*/ 659130 h 2521011"/>
              <a:gd name="connsiteX172" fmla="*/ 1637788 w 2369255"/>
              <a:gd name="connsiteY172" fmla="*/ 645795 h 2521011"/>
              <a:gd name="connsiteX173" fmla="*/ 1649218 w 2369255"/>
              <a:gd name="connsiteY173" fmla="*/ 613410 h 2521011"/>
              <a:gd name="connsiteX174" fmla="*/ 1670173 w 2369255"/>
              <a:gd name="connsiteY174" fmla="*/ 594360 h 2521011"/>
              <a:gd name="connsiteX175" fmla="*/ 1691128 w 2369255"/>
              <a:gd name="connsiteY175" fmla="*/ 609600 h 2521011"/>
              <a:gd name="connsiteX176" fmla="*/ 1685413 w 2369255"/>
              <a:gd name="connsiteY176" fmla="*/ 708660 h 2521011"/>
              <a:gd name="connsiteX177" fmla="*/ 1755898 w 2369255"/>
              <a:gd name="connsiteY177" fmla="*/ 786765 h 2521011"/>
              <a:gd name="connsiteX178" fmla="*/ 1757803 w 2369255"/>
              <a:gd name="connsiteY178" fmla="*/ 851535 h 2521011"/>
              <a:gd name="connsiteX179" fmla="*/ 1733038 w 2369255"/>
              <a:gd name="connsiteY179" fmla="*/ 872490 h 2521011"/>
              <a:gd name="connsiteX180" fmla="*/ 1795903 w 2369255"/>
              <a:gd name="connsiteY180" fmla="*/ 876300 h 2521011"/>
              <a:gd name="connsiteX181" fmla="*/ 2082230 w 2369255"/>
              <a:gd name="connsiteY181" fmla="*/ 811829 h 2521011"/>
              <a:gd name="connsiteX182" fmla="*/ 2102608 w 2369255"/>
              <a:gd name="connsiteY182" fmla="*/ 889635 h 2521011"/>
              <a:gd name="connsiteX183" fmla="*/ 2094988 w 2369255"/>
              <a:gd name="connsiteY183" fmla="*/ 942975 h 2521011"/>
              <a:gd name="connsiteX184" fmla="*/ 2030218 w 2369255"/>
              <a:gd name="connsiteY184" fmla="*/ 952500 h 2521011"/>
              <a:gd name="connsiteX185" fmla="*/ 2030218 w 2369255"/>
              <a:gd name="connsiteY185" fmla="*/ 1022985 h 2521011"/>
              <a:gd name="connsiteX186" fmla="*/ 2074033 w 2369255"/>
              <a:gd name="connsiteY186" fmla="*/ 1028700 h 2521011"/>
              <a:gd name="connsiteX187" fmla="*/ 2114038 w 2369255"/>
              <a:gd name="connsiteY187" fmla="*/ 1002030 h 2521011"/>
              <a:gd name="connsiteX188" fmla="*/ 2093083 w 2369255"/>
              <a:gd name="connsiteY188" fmla="*/ 1057275 h 2521011"/>
              <a:gd name="connsiteX189" fmla="*/ 2089273 w 2369255"/>
              <a:gd name="connsiteY189" fmla="*/ 1137285 h 2521011"/>
              <a:gd name="connsiteX190" fmla="*/ 2287393 w 2369255"/>
              <a:gd name="connsiteY190" fmla="*/ 1135380 h 2521011"/>
              <a:gd name="connsiteX191" fmla="*/ 2287393 w 2369255"/>
              <a:gd name="connsiteY191" fmla="*/ 1091565 h 2521011"/>
              <a:gd name="connsiteX192" fmla="*/ 2296363 w 2369255"/>
              <a:gd name="connsiteY192" fmla="*/ 1088949 h 2521011"/>
              <a:gd name="connsiteX193" fmla="*/ 2369255 w 2369255"/>
              <a:gd name="connsiteY193" fmla="*/ 1229053 h 2521011"/>
              <a:gd name="connsiteX194" fmla="*/ 2303675 w 2369255"/>
              <a:gd name="connsiteY194" fmla="*/ 1218123 h 2521011"/>
              <a:gd name="connsiteX195" fmla="*/ 2285869 w 2369255"/>
              <a:gd name="connsiteY195" fmla="*/ 1136214 h 2521011"/>
              <a:gd name="connsiteX196" fmla="*/ 2093706 w 2369255"/>
              <a:gd name="connsiteY196" fmla="*/ 1138062 h 2521011"/>
              <a:gd name="connsiteX197" fmla="*/ 2142613 w 2369255"/>
              <a:gd name="connsiteY197" fmla="*/ 1226820 h 2521011"/>
              <a:gd name="connsiteX198" fmla="*/ 2083558 w 2369255"/>
              <a:gd name="connsiteY198" fmla="*/ 1257300 h 2521011"/>
              <a:gd name="connsiteX199" fmla="*/ 2093083 w 2369255"/>
              <a:gd name="connsiteY199" fmla="*/ 1295400 h 2521011"/>
              <a:gd name="connsiteX200" fmla="*/ 2047363 w 2369255"/>
              <a:gd name="connsiteY200" fmla="*/ 1350645 h 2521011"/>
              <a:gd name="connsiteX201" fmla="*/ 2174998 w 2369255"/>
              <a:gd name="connsiteY201" fmla="*/ 1419225 h 2521011"/>
              <a:gd name="connsiteX202" fmla="*/ 2152138 w 2369255"/>
              <a:gd name="connsiteY202" fmla="*/ 1451610 h 2521011"/>
              <a:gd name="connsiteX203" fmla="*/ 2203573 w 2369255"/>
              <a:gd name="connsiteY203" fmla="*/ 1527810 h 2521011"/>
              <a:gd name="connsiteX204" fmla="*/ 2197858 w 2369255"/>
              <a:gd name="connsiteY204" fmla="*/ 1565910 h 2521011"/>
              <a:gd name="connsiteX205" fmla="*/ 2163568 w 2369255"/>
              <a:gd name="connsiteY205" fmla="*/ 1581150 h 2521011"/>
              <a:gd name="connsiteX206" fmla="*/ 2131183 w 2369255"/>
              <a:gd name="connsiteY206" fmla="*/ 1657350 h 2521011"/>
              <a:gd name="connsiteX207" fmla="*/ 2165473 w 2369255"/>
              <a:gd name="connsiteY207" fmla="*/ 1691640 h 2521011"/>
              <a:gd name="connsiteX208" fmla="*/ 2129278 w 2369255"/>
              <a:gd name="connsiteY208" fmla="*/ 1737360 h 2521011"/>
              <a:gd name="connsiteX209" fmla="*/ 2213098 w 2369255"/>
              <a:gd name="connsiteY209" fmla="*/ 1722120 h 2521011"/>
              <a:gd name="connsiteX210" fmla="*/ 2131183 w 2369255"/>
              <a:gd name="connsiteY210" fmla="*/ 1739265 h 2521011"/>
              <a:gd name="connsiteX211" fmla="*/ 2030218 w 2369255"/>
              <a:gd name="connsiteY211" fmla="*/ 1644015 h 2521011"/>
              <a:gd name="connsiteX212" fmla="*/ 1940683 w 2369255"/>
              <a:gd name="connsiteY212" fmla="*/ 1708785 h 2521011"/>
              <a:gd name="connsiteX213" fmla="*/ 1809238 w 2369255"/>
              <a:gd name="connsiteY213" fmla="*/ 1737360 h 2521011"/>
              <a:gd name="connsiteX214" fmla="*/ 1795903 w 2369255"/>
              <a:gd name="connsiteY214" fmla="*/ 1722120 h 2521011"/>
              <a:gd name="connsiteX215" fmla="*/ 1738753 w 2369255"/>
              <a:gd name="connsiteY215" fmla="*/ 1737360 h 2521011"/>
              <a:gd name="connsiteX216" fmla="*/ 1734943 w 2369255"/>
              <a:gd name="connsiteY216" fmla="*/ 1760220 h 2521011"/>
              <a:gd name="connsiteX217" fmla="*/ 1683030 w 2369255"/>
              <a:gd name="connsiteY217" fmla="*/ 1773198 h 2521011"/>
              <a:gd name="connsiteX218" fmla="*/ 1681603 w 2369255"/>
              <a:gd name="connsiteY218" fmla="*/ 1771650 h 2521011"/>
              <a:gd name="connsiteX219" fmla="*/ 1637788 w 2369255"/>
              <a:gd name="connsiteY219" fmla="*/ 1811655 h 2521011"/>
              <a:gd name="connsiteX220" fmla="*/ 1618738 w 2369255"/>
              <a:gd name="connsiteY220" fmla="*/ 1811655 h 2521011"/>
              <a:gd name="connsiteX221" fmla="*/ 1546348 w 2369255"/>
              <a:gd name="connsiteY221" fmla="*/ 1903095 h 2521011"/>
              <a:gd name="connsiteX222" fmla="*/ 1538728 w 2369255"/>
              <a:gd name="connsiteY222" fmla="*/ 1952625 h 2521011"/>
              <a:gd name="connsiteX223" fmla="*/ 1513963 w 2369255"/>
              <a:gd name="connsiteY223" fmla="*/ 1918335 h 2521011"/>
              <a:gd name="connsiteX224" fmla="*/ 1475863 w 2369255"/>
              <a:gd name="connsiteY224" fmla="*/ 1986915 h 2521011"/>
              <a:gd name="connsiteX225" fmla="*/ 1460623 w 2369255"/>
              <a:gd name="connsiteY225" fmla="*/ 1986915 h 2521011"/>
              <a:gd name="connsiteX226" fmla="*/ 1414903 w 2369255"/>
              <a:gd name="connsiteY226" fmla="*/ 2019300 h 2521011"/>
              <a:gd name="connsiteX227" fmla="*/ 1418713 w 2369255"/>
              <a:gd name="connsiteY227" fmla="*/ 2038350 h 2521011"/>
              <a:gd name="connsiteX228" fmla="*/ 1376803 w 2369255"/>
              <a:gd name="connsiteY228" fmla="*/ 2066925 h 2521011"/>
              <a:gd name="connsiteX229" fmla="*/ 1390138 w 2369255"/>
              <a:gd name="connsiteY229" fmla="*/ 2097405 h 2521011"/>
              <a:gd name="connsiteX230" fmla="*/ 1319653 w 2369255"/>
              <a:gd name="connsiteY230" fmla="*/ 2106930 h 2521011"/>
              <a:gd name="connsiteX231" fmla="*/ 1300603 w 2369255"/>
              <a:gd name="connsiteY231" fmla="*/ 2143125 h 2521011"/>
              <a:gd name="connsiteX232" fmla="*/ 1273933 w 2369255"/>
              <a:gd name="connsiteY232" fmla="*/ 2164080 h 2521011"/>
              <a:gd name="connsiteX233" fmla="*/ 1239643 w 2369255"/>
              <a:gd name="connsiteY233" fmla="*/ 2141220 h 2521011"/>
              <a:gd name="connsiteX234" fmla="*/ 1225489 w 2369255"/>
              <a:gd name="connsiteY234" fmla="*/ 2157396 h 2521011"/>
              <a:gd name="connsiteX235" fmla="*/ 1224403 w 2369255"/>
              <a:gd name="connsiteY235" fmla="*/ 2156460 h 2521011"/>
              <a:gd name="connsiteX236" fmla="*/ 1096768 w 2369255"/>
              <a:gd name="connsiteY236" fmla="*/ 2042160 h 2521011"/>
              <a:gd name="connsiteX237" fmla="*/ 1049736 w 2369255"/>
              <a:gd name="connsiteY237" fmla="*/ 2104529 h 2521011"/>
              <a:gd name="connsiteX238" fmla="*/ 969133 w 2369255"/>
              <a:gd name="connsiteY238" fmla="*/ 2101216 h 2521011"/>
              <a:gd name="connsiteX239" fmla="*/ 965323 w 2369255"/>
              <a:gd name="connsiteY239" fmla="*/ 2129791 h 2521011"/>
              <a:gd name="connsiteX240" fmla="*/ 807208 w 2369255"/>
              <a:gd name="connsiteY240" fmla="*/ 2129791 h 2521011"/>
              <a:gd name="connsiteX241" fmla="*/ 803398 w 2369255"/>
              <a:gd name="connsiteY241" fmla="*/ 2025016 h 2521011"/>
              <a:gd name="connsiteX242" fmla="*/ 801578 w 2369255"/>
              <a:gd name="connsiteY242" fmla="*/ 2024761 h 2521011"/>
              <a:gd name="connsiteX243" fmla="*/ 818638 w 2369255"/>
              <a:gd name="connsiteY243" fmla="*/ 1973580 h 2521011"/>
              <a:gd name="connsiteX244" fmla="*/ 776728 w 2369255"/>
              <a:gd name="connsiteY244" fmla="*/ 1939290 h 2521011"/>
              <a:gd name="connsiteX245" fmla="*/ 780538 w 2369255"/>
              <a:gd name="connsiteY245" fmla="*/ 1899285 h 2521011"/>
              <a:gd name="connsiteX246" fmla="*/ 791968 w 2369255"/>
              <a:gd name="connsiteY246" fmla="*/ 1836420 h 2521011"/>
              <a:gd name="connsiteX247" fmla="*/ 761488 w 2369255"/>
              <a:gd name="connsiteY247" fmla="*/ 1802130 h 2521011"/>
              <a:gd name="connsiteX248" fmla="*/ 708148 w 2369255"/>
              <a:gd name="connsiteY248" fmla="*/ 1790700 h 2521011"/>
              <a:gd name="connsiteX249" fmla="*/ 637663 w 2369255"/>
              <a:gd name="connsiteY249" fmla="*/ 1731645 h 2521011"/>
              <a:gd name="connsiteX250" fmla="*/ 637663 w 2369255"/>
              <a:gd name="connsiteY250" fmla="*/ 1704975 h 2521011"/>
              <a:gd name="connsiteX251" fmla="*/ 609088 w 2369255"/>
              <a:gd name="connsiteY251" fmla="*/ 1708785 h 2521011"/>
              <a:gd name="connsiteX252" fmla="*/ 504313 w 2369255"/>
              <a:gd name="connsiteY252" fmla="*/ 1638300 h 2521011"/>
              <a:gd name="connsiteX253" fmla="*/ 463237 w 2369255"/>
              <a:gd name="connsiteY253" fmla="*/ 1595581 h 2521011"/>
              <a:gd name="connsiteX254" fmla="*/ 464308 w 2369255"/>
              <a:gd name="connsiteY254" fmla="*/ 1543050 h 2521011"/>
              <a:gd name="connsiteX255" fmla="*/ 420493 w 2369255"/>
              <a:gd name="connsiteY255" fmla="*/ 1522095 h 2521011"/>
              <a:gd name="connsiteX256" fmla="*/ 435733 w 2369255"/>
              <a:gd name="connsiteY256" fmla="*/ 1470660 h 2521011"/>
              <a:gd name="connsiteX257" fmla="*/ 391918 w 2369255"/>
              <a:gd name="connsiteY257" fmla="*/ 1491615 h 2521011"/>
              <a:gd name="connsiteX258" fmla="*/ 359533 w 2369255"/>
              <a:gd name="connsiteY258" fmla="*/ 1491615 h 2521011"/>
              <a:gd name="connsiteX259" fmla="*/ 353818 w 2369255"/>
              <a:gd name="connsiteY259" fmla="*/ 1510665 h 2521011"/>
              <a:gd name="connsiteX260" fmla="*/ 184273 w 2369255"/>
              <a:gd name="connsiteY260" fmla="*/ 1510665 h 2521011"/>
              <a:gd name="connsiteX261" fmla="*/ 163926 w 2369255"/>
              <a:gd name="connsiteY261" fmla="*/ 1573404 h 2521011"/>
              <a:gd name="connsiteX262" fmla="*/ 163885 w 2369255"/>
              <a:gd name="connsiteY262" fmla="*/ 1573328 h 2521011"/>
              <a:gd name="connsiteX263" fmla="*/ 184395 w 2369255"/>
              <a:gd name="connsiteY263" fmla="*/ 1510087 h 2521011"/>
              <a:gd name="connsiteX264" fmla="*/ 203274 w 2369255"/>
              <a:gd name="connsiteY264" fmla="*/ 1510087 h 2521011"/>
              <a:gd name="connsiteX265" fmla="*/ 197608 w 2369255"/>
              <a:gd name="connsiteY265" fmla="*/ 1443990 h 2521011"/>
              <a:gd name="connsiteX266" fmla="*/ 148078 w 2369255"/>
              <a:gd name="connsiteY266" fmla="*/ 1466850 h 2521011"/>
              <a:gd name="connsiteX267" fmla="*/ 127123 w 2369255"/>
              <a:gd name="connsiteY267" fmla="*/ 1390650 h 2521011"/>
              <a:gd name="connsiteX268" fmla="*/ 117598 w 2369255"/>
              <a:gd name="connsiteY268" fmla="*/ 1389648 h 2521011"/>
              <a:gd name="connsiteX269" fmla="*/ 117598 w 2369255"/>
              <a:gd name="connsiteY269" fmla="*/ 1352550 h 2521011"/>
              <a:gd name="connsiteX270" fmla="*/ 148078 w 2369255"/>
              <a:gd name="connsiteY270" fmla="*/ 1314450 h 2521011"/>
              <a:gd name="connsiteX271" fmla="*/ 212848 w 2369255"/>
              <a:gd name="connsiteY271" fmla="*/ 1303020 h 2521011"/>
              <a:gd name="connsiteX272" fmla="*/ 229993 w 2369255"/>
              <a:gd name="connsiteY272" fmla="*/ 1238250 h 2521011"/>
              <a:gd name="connsiteX273" fmla="*/ 218563 w 2369255"/>
              <a:gd name="connsiteY273" fmla="*/ 1143000 h 2521011"/>
              <a:gd name="connsiteX274" fmla="*/ 219377 w 2369255"/>
              <a:gd name="connsiteY274" fmla="*/ 1135131 h 2521011"/>
              <a:gd name="connsiteX275" fmla="*/ 308099 w 2369255"/>
              <a:gd name="connsiteY275" fmla="*/ 1110615 h 2521011"/>
              <a:gd name="connsiteX276" fmla="*/ 325244 w 2369255"/>
              <a:gd name="connsiteY276" fmla="*/ 1022985 h 2521011"/>
              <a:gd name="connsiteX277" fmla="*/ 304289 w 2369255"/>
              <a:gd name="connsiteY277" fmla="*/ 986790 h 2521011"/>
              <a:gd name="connsiteX278" fmla="*/ 174749 w 2369255"/>
              <a:gd name="connsiteY278" fmla="*/ 969645 h 2521011"/>
              <a:gd name="connsiteX279" fmla="*/ 243329 w 2369255"/>
              <a:gd name="connsiteY279" fmla="*/ 843915 h 2521011"/>
              <a:gd name="connsiteX280" fmla="*/ 247139 w 2369255"/>
              <a:gd name="connsiteY280" fmla="*/ 731520 h 2521011"/>
              <a:gd name="connsiteX281" fmla="*/ 169034 w 2369255"/>
              <a:gd name="connsiteY281" fmla="*/ 685800 h 2521011"/>
              <a:gd name="connsiteX282" fmla="*/ 98549 w 2369255"/>
              <a:gd name="connsiteY282" fmla="*/ 641985 h 2521011"/>
              <a:gd name="connsiteX283" fmla="*/ 42112 w 2369255"/>
              <a:gd name="connsiteY283" fmla="*/ 643866 h 2521011"/>
              <a:gd name="connsiteX284" fmla="*/ 41731 w 2369255"/>
              <a:gd name="connsiteY284" fmla="*/ 642127 h 2521011"/>
              <a:gd name="connsiteX285" fmla="*/ 98881 w 2369255"/>
              <a:gd name="connsiteY285" fmla="*/ 640222 h 2521011"/>
              <a:gd name="connsiteX286" fmla="*/ 169366 w 2369255"/>
              <a:gd name="connsiteY286" fmla="*/ 684037 h 2521011"/>
              <a:gd name="connsiteX287" fmla="*/ 222373 w 2369255"/>
              <a:gd name="connsiteY287" fmla="*/ 715066 h 2521011"/>
              <a:gd name="connsiteX288" fmla="*/ 222373 w 2369255"/>
              <a:gd name="connsiteY288" fmla="*/ 567691 h 2521011"/>
              <a:gd name="connsiteX289" fmla="*/ 243328 w 2369255"/>
              <a:gd name="connsiteY289" fmla="*/ 489586 h 2521011"/>
              <a:gd name="connsiteX290" fmla="*/ 212848 w 2369255"/>
              <a:gd name="connsiteY290" fmla="*/ 447676 h 2521011"/>
              <a:gd name="connsiteX291" fmla="*/ 287143 w 2369255"/>
              <a:gd name="connsiteY291" fmla="*/ 449581 h 2521011"/>
              <a:gd name="connsiteX292" fmla="*/ 282547 w 2369255"/>
              <a:gd name="connsiteY292" fmla="*/ 446066 h 2521011"/>
              <a:gd name="connsiteX293" fmla="*/ 287143 w 2369255"/>
              <a:gd name="connsiteY293" fmla="*/ 447675 h 2521011"/>
              <a:gd name="connsiteX294" fmla="*/ 317623 w 2369255"/>
              <a:gd name="connsiteY294" fmla="*/ 382905 h 2521011"/>
              <a:gd name="connsiteX295" fmla="*/ 401443 w 2369255"/>
              <a:gd name="connsiteY295" fmla="*/ 384810 h 2521011"/>
              <a:gd name="connsiteX296" fmla="*/ 447163 w 2369255"/>
              <a:gd name="connsiteY296" fmla="*/ 361950 h 2521011"/>
              <a:gd name="connsiteX297" fmla="*/ 462403 w 2369255"/>
              <a:gd name="connsiteY297" fmla="*/ 335280 h 2521011"/>
              <a:gd name="connsiteX298" fmla="*/ 466213 w 2369255"/>
              <a:gd name="connsiteY298" fmla="*/ 266700 h 2521011"/>
              <a:gd name="connsiteX299" fmla="*/ 443353 w 2369255"/>
              <a:gd name="connsiteY299" fmla="*/ 198120 h 2521011"/>
              <a:gd name="connsiteX300" fmla="*/ 390013 w 2369255"/>
              <a:gd name="connsiteY300" fmla="*/ 137160 h 2521011"/>
              <a:gd name="connsiteX301" fmla="*/ 412873 w 2369255"/>
              <a:gd name="connsiteY301" fmla="*/ 125730 h 2521011"/>
              <a:gd name="connsiteX302" fmla="*/ 411094 w 2369255"/>
              <a:gd name="connsiteY302" fmla="*/ 119401 h 2521011"/>
              <a:gd name="connsiteX303" fmla="*/ 412873 w 2369255"/>
              <a:gd name="connsiteY303" fmla="*/ 120015 h 2521011"/>
              <a:gd name="connsiteX304" fmla="*/ 454783 w 2369255"/>
              <a:gd name="connsiteY304" fmla="*/ 74295 h 2521011"/>
              <a:gd name="connsiteX305" fmla="*/ 521458 w 2369255"/>
              <a:gd name="connsiteY305" fmla="*/ 85725 h 2521011"/>
              <a:gd name="connsiteX306" fmla="*/ 498598 w 2369255"/>
              <a:gd name="connsiteY306" fmla="*/ 49530 h 2521011"/>
              <a:gd name="connsiteX307" fmla="*/ 550033 w 2369255"/>
              <a:gd name="connsiteY307" fmla="*/ 13335 h 2521011"/>
              <a:gd name="connsiteX308" fmla="*/ 654808 w 2369255"/>
              <a:gd name="connsiteY30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41954 w 2369255"/>
              <a:gd name="connsiteY111" fmla="*/ 420624 h 2521011"/>
              <a:gd name="connsiteX112" fmla="*/ 1447288 w 2369255"/>
              <a:gd name="connsiteY112" fmla="*/ 403860 h 2521011"/>
              <a:gd name="connsiteX113" fmla="*/ 1441954 w 2369255"/>
              <a:gd name="connsiteY113" fmla="*/ 420624 h 2521011"/>
              <a:gd name="connsiteX114" fmla="*/ 1596716 w 2369255"/>
              <a:gd name="connsiteY114" fmla="*/ 393345 h 2521011"/>
              <a:gd name="connsiteX115" fmla="*/ 1593973 w 2369255"/>
              <a:gd name="connsiteY115" fmla="*/ 396240 h 2521011"/>
              <a:gd name="connsiteX116" fmla="*/ 1587306 w 2369255"/>
              <a:gd name="connsiteY116" fmla="*/ 396240 h 2521011"/>
              <a:gd name="connsiteX117" fmla="*/ 1596716 w 2369255"/>
              <a:gd name="connsiteY117" fmla="*/ 393345 h 2521011"/>
              <a:gd name="connsiteX118" fmla="*/ 1548806 w 2369255"/>
              <a:gd name="connsiteY118" fmla="*/ 361656 h 2521011"/>
              <a:gd name="connsiteX119" fmla="*/ 1550158 w 2369255"/>
              <a:gd name="connsiteY119" fmla="*/ 361950 h 2521011"/>
              <a:gd name="connsiteX120" fmla="*/ 1544519 w 2369255"/>
              <a:gd name="connsiteY120" fmla="*/ 384505 h 2521011"/>
              <a:gd name="connsiteX121" fmla="*/ 1540633 w 2369255"/>
              <a:gd name="connsiteY121" fmla="*/ 382905 h 2521011"/>
              <a:gd name="connsiteX122" fmla="*/ 1548806 w 2369255"/>
              <a:gd name="connsiteY122" fmla="*/ 361656 h 2521011"/>
              <a:gd name="connsiteX123" fmla="*/ 1596041 w 2369255"/>
              <a:gd name="connsiteY123" fmla="*/ 138288 h 2521011"/>
              <a:gd name="connsiteX124" fmla="*/ 1955817 w 2369255"/>
              <a:gd name="connsiteY124" fmla="*/ 458364 h 2521011"/>
              <a:gd name="connsiteX125" fmla="*/ 1914013 w 2369255"/>
              <a:gd name="connsiteY125" fmla="*/ 466725 h 2521011"/>
              <a:gd name="connsiteX126" fmla="*/ 1849243 w 2369255"/>
              <a:gd name="connsiteY126" fmla="*/ 459105 h 2521011"/>
              <a:gd name="connsiteX127" fmla="*/ 1824478 w 2369255"/>
              <a:gd name="connsiteY127" fmla="*/ 432435 h 2521011"/>
              <a:gd name="connsiteX128" fmla="*/ 1809238 w 2369255"/>
              <a:gd name="connsiteY128" fmla="*/ 438150 h 2521011"/>
              <a:gd name="connsiteX129" fmla="*/ 1786378 w 2369255"/>
              <a:gd name="connsiteY129" fmla="*/ 401955 h 2521011"/>
              <a:gd name="connsiteX130" fmla="*/ 1717798 w 2369255"/>
              <a:gd name="connsiteY130" fmla="*/ 409575 h 2521011"/>
              <a:gd name="connsiteX131" fmla="*/ 1721608 w 2369255"/>
              <a:gd name="connsiteY131" fmla="*/ 369570 h 2521011"/>
              <a:gd name="connsiteX132" fmla="*/ 1704463 w 2369255"/>
              <a:gd name="connsiteY132" fmla="*/ 365760 h 2521011"/>
              <a:gd name="connsiteX133" fmla="*/ 1725418 w 2369255"/>
              <a:gd name="connsiteY133" fmla="*/ 350520 h 2521011"/>
              <a:gd name="connsiteX134" fmla="*/ 1693033 w 2369255"/>
              <a:gd name="connsiteY134" fmla="*/ 312420 h 2521011"/>
              <a:gd name="connsiteX135" fmla="*/ 1653028 w 2369255"/>
              <a:gd name="connsiteY135" fmla="*/ 358140 h 2521011"/>
              <a:gd name="connsiteX136" fmla="*/ 1624964 w 2369255"/>
              <a:gd name="connsiteY136" fmla="*/ 323060 h 2521011"/>
              <a:gd name="connsiteX137" fmla="*/ 1626358 w 2369255"/>
              <a:gd name="connsiteY137" fmla="*/ 321945 h 2521011"/>
              <a:gd name="connsiteX138" fmla="*/ 1597783 w 2369255"/>
              <a:gd name="connsiteY138" fmla="*/ 281940 h 2521011"/>
              <a:gd name="connsiteX139" fmla="*/ 1590163 w 2369255"/>
              <a:gd name="connsiteY139" fmla="*/ 146685 h 2521011"/>
              <a:gd name="connsiteX140" fmla="*/ 1596041 w 2369255"/>
              <a:gd name="connsiteY140" fmla="*/ 138288 h 2521011"/>
              <a:gd name="connsiteX141" fmla="*/ 654808 w 2369255"/>
              <a:gd name="connsiteY141" fmla="*/ 0 h 2521011"/>
              <a:gd name="connsiteX142" fmla="*/ 681478 w 2369255"/>
              <a:gd name="connsiteY142" fmla="*/ 80010 h 2521011"/>
              <a:gd name="connsiteX143" fmla="*/ 790063 w 2369255"/>
              <a:gd name="connsiteY143" fmla="*/ 51435 h 2521011"/>
              <a:gd name="connsiteX144" fmla="*/ 838950 w 2369255"/>
              <a:gd name="connsiteY144" fmla="*/ 29486 h 2521011"/>
              <a:gd name="connsiteX145" fmla="*/ 862453 w 2369255"/>
              <a:gd name="connsiteY145" fmla="*/ 59055 h 2521011"/>
              <a:gd name="connsiteX146" fmla="*/ 856738 w 2369255"/>
              <a:gd name="connsiteY146" fmla="*/ 89535 h 2521011"/>
              <a:gd name="connsiteX147" fmla="*/ 938653 w 2369255"/>
              <a:gd name="connsiteY147" fmla="*/ 93345 h 2521011"/>
              <a:gd name="connsiteX148" fmla="*/ 951988 w 2369255"/>
              <a:gd name="connsiteY148" fmla="*/ 19050 h 2521011"/>
              <a:gd name="connsiteX149" fmla="*/ 972943 w 2369255"/>
              <a:gd name="connsiteY149" fmla="*/ 47625 h 2521011"/>
              <a:gd name="connsiteX150" fmla="*/ 1064383 w 2369255"/>
              <a:gd name="connsiteY150" fmla="*/ 47625 h 2521011"/>
              <a:gd name="connsiteX151" fmla="*/ 1113913 w 2369255"/>
              <a:gd name="connsiteY151" fmla="*/ 38100 h 2521011"/>
              <a:gd name="connsiteX152" fmla="*/ 1121533 w 2369255"/>
              <a:gd name="connsiteY152" fmla="*/ 9525 h 2521011"/>
              <a:gd name="connsiteX153" fmla="*/ 1182493 w 2369255"/>
              <a:gd name="connsiteY153" fmla="*/ 0 h 2521011"/>
              <a:gd name="connsiteX154" fmla="*/ 1214878 w 2369255"/>
              <a:gd name="connsiteY154" fmla="*/ 102870 h 2521011"/>
              <a:gd name="connsiteX155" fmla="*/ 1228213 w 2369255"/>
              <a:gd name="connsiteY155" fmla="*/ 102870 h 2521011"/>
              <a:gd name="connsiteX156" fmla="*/ 1252978 w 2369255"/>
              <a:gd name="connsiteY156" fmla="*/ 190500 h 2521011"/>
              <a:gd name="connsiteX157" fmla="*/ 1255403 w 2369255"/>
              <a:gd name="connsiteY157" fmla="*/ 195722 h 2521011"/>
              <a:gd name="connsiteX158" fmla="*/ 1252978 w 2369255"/>
              <a:gd name="connsiteY158" fmla="*/ 198120 h 2521011"/>
              <a:gd name="connsiteX159" fmla="*/ 1249168 w 2369255"/>
              <a:gd name="connsiteY159" fmla="*/ 240030 h 2521011"/>
              <a:gd name="connsiteX160" fmla="*/ 1273933 w 2369255"/>
              <a:gd name="connsiteY160" fmla="*/ 346710 h 2521011"/>
              <a:gd name="connsiteX161" fmla="*/ 1216783 w 2369255"/>
              <a:gd name="connsiteY161" fmla="*/ 363855 h 2521011"/>
              <a:gd name="connsiteX162" fmla="*/ 1245358 w 2369255"/>
              <a:gd name="connsiteY162" fmla="*/ 510540 h 2521011"/>
              <a:gd name="connsiteX163" fmla="*/ 1266313 w 2369255"/>
              <a:gd name="connsiteY163" fmla="*/ 563880 h 2521011"/>
              <a:gd name="connsiteX164" fmla="*/ 1312033 w 2369255"/>
              <a:gd name="connsiteY164" fmla="*/ 641985 h 2521011"/>
              <a:gd name="connsiteX165" fmla="*/ 1332988 w 2369255"/>
              <a:gd name="connsiteY165" fmla="*/ 645795 h 2521011"/>
              <a:gd name="connsiteX166" fmla="*/ 1361563 w 2369255"/>
              <a:gd name="connsiteY166" fmla="*/ 737235 h 2521011"/>
              <a:gd name="connsiteX167" fmla="*/ 1540633 w 2369255"/>
              <a:gd name="connsiteY167" fmla="*/ 702945 h 2521011"/>
              <a:gd name="connsiteX168" fmla="*/ 1540207 w 2369255"/>
              <a:gd name="connsiteY168" fmla="*/ 700259 h 2521011"/>
              <a:gd name="connsiteX169" fmla="*/ 1586353 w 2369255"/>
              <a:gd name="connsiteY169" fmla="*/ 689610 h 2521011"/>
              <a:gd name="connsiteX170" fmla="*/ 1609213 w 2369255"/>
              <a:gd name="connsiteY170" fmla="*/ 659130 h 2521011"/>
              <a:gd name="connsiteX171" fmla="*/ 1637788 w 2369255"/>
              <a:gd name="connsiteY171" fmla="*/ 645795 h 2521011"/>
              <a:gd name="connsiteX172" fmla="*/ 1649218 w 2369255"/>
              <a:gd name="connsiteY172" fmla="*/ 613410 h 2521011"/>
              <a:gd name="connsiteX173" fmla="*/ 1670173 w 2369255"/>
              <a:gd name="connsiteY173" fmla="*/ 594360 h 2521011"/>
              <a:gd name="connsiteX174" fmla="*/ 1691128 w 2369255"/>
              <a:gd name="connsiteY174" fmla="*/ 609600 h 2521011"/>
              <a:gd name="connsiteX175" fmla="*/ 1685413 w 2369255"/>
              <a:gd name="connsiteY175" fmla="*/ 708660 h 2521011"/>
              <a:gd name="connsiteX176" fmla="*/ 1755898 w 2369255"/>
              <a:gd name="connsiteY176" fmla="*/ 786765 h 2521011"/>
              <a:gd name="connsiteX177" fmla="*/ 1757803 w 2369255"/>
              <a:gd name="connsiteY177" fmla="*/ 851535 h 2521011"/>
              <a:gd name="connsiteX178" fmla="*/ 1733038 w 2369255"/>
              <a:gd name="connsiteY178" fmla="*/ 872490 h 2521011"/>
              <a:gd name="connsiteX179" fmla="*/ 1795903 w 2369255"/>
              <a:gd name="connsiteY179" fmla="*/ 876300 h 2521011"/>
              <a:gd name="connsiteX180" fmla="*/ 2082230 w 2369255"/>
              <a:gd name="connsiteY180" fmla="*/ 811829 h 2521011"/>
              <a:gd name="connsiteX181" fmla="*/ 2102608 w 2369255"/>
              <a:gd name="connsiteY181" fmla="*/ 889635 h 2521011"/>
              <a:gd name="connsiteX182" fmla="*/ 2094988 w 2369255"/>
              <a:gd name="connsiteY182" fmla="*/ 942975 h 2521011"/>
              <a:gd name="connsiteX183" fmla="*/ 2030218 w 2369255"/>
              <a:gd name="connsiteY183" fmla="*/ 952500 h 2521011"/>
              <a:gd name="connsiteX184" fmla="*/ 2030218 w 2369255"/>
              <a:gd name="connsiteY184" fmla="*/ 1022985 h 2521011"/>
              <a:gd name="connsiteX185" fmla="*/ 2074033 w 2369255"/>
              <a:gd name="connsiteY185" fmla="*/ 1028700 h 2521011"/>
              <a:gd name="connsiteX186" fmla="*/ 2114038 w 2369255"/>
              <a:gd name="connsiteY186" fmla="*/ 1002030 h 2521011"/>
              <a:gd name="connsiteX187" fmla="*/ 2093083 w 2369255"/>
              <a:gd name="connsiteY187" fmla="*/ 1057275 h 2521011"/>
              <a:gd name="connsiteX188" fmla="*/ 2089273 w 2369255"/>
              <a:gd name="connsiteY188" fmla="*/ 1137285 h 2521011"/>
              <a:gd name="connsiteX189" fmla="*/ 2287393 w 2369255"/>
              <a:gd name="connsiteY189" fmla="*/ 1135380 h 2521011"/>
              <a:gd name="connsiteX190" fmla="*/ 2287393 w 2369255"/>
              <a:gd name="connsiteY190" fmla="*/ 1091565 h 2521011"/>
              <a:gd name="connsiteX191" fmla="*/ 2296363 w 2369255"/>
              <a:gd name="connsiteY191" fmla="*/ 1088949 h 2521011"/>
              <a:gd name="connsiteX192" fmla="*/ 2369255 w 2369255"/>
              <a:gd name="connsiteY192" fmla="*/ 1229053 h 2521011"/>
              <a:gd name="connsiteX193" fmla="*/ 2303675 w 2369255"/>
              <a:gd name="connsiteY193" fmla="*/ 1218123 h 2521011"/>
              <a:gd name="connsiteX194" fmla="*/ 2285869 w 2369255"/>
              <a:gd name="connsiteY194" fmla="*/ 1136214 h 2521011"/>
              <a:gd name="connsiteX195" fmla="*/ 2093706 w 2369255"/>
              <a:gd name="connsiteY195" fmla="*/ 1138062 h 2521011"/>
              <a:gd name="connsiteX196" fmla="*/ 2142613 w 2369255"/>
              <a:gd name="connsiteY196" fmla="*/ 1226820 h 2521011"/>
              <a:gd name="connsiteX197" fmla="*/ 2083558 w 2369255"/>
              <a:gd name="connsiteY197" fmla="*/ 1257300 h 2521011"/>
              <a:gd name="connsiteX198" fmla="*/ 2093083 w 2369255"/>
              <a:gd name="connsiteY198" fmla="*/ 1295400 h 2521011"/>
              <a:gd name="connsiteX199" fmla="*/ 2047363 w 2369255"/>
              <a:gd name="connsiteY199" fmla="*/ 1350645 h 2521011"/>
              <a:gd name="connsiteX200" fmla="*/ 2174998 w 2369255"/>
              <a:gd name="connsiteY200" fmla="*/ 1419225 h 2521011"/>
              <a:gd name="connsiteX201" fmla="*/ 2152138 w 2369255"/>
              <a:gd name="connsiteY201" fmla="*/ 1451610 h 2521011"/>
              <a:gd name="connsiteX202" fmla="*/ 2203573 w 2369255"/>
              <a:gd name="connsiteY202" fmla="*/ 1527810 h 2521011"/>
              <a:gd name="connsiteX203" fmla="*/ 2197858 w 2369255"/>
              <a:gd name="connsiteY203" fmla="*/ 1565910 h 2521011"/>
              <a:gd name="connsiteX204" fmla="*/ 2163568 w 2369255"/>
              <a:gd name="connsiteY204" fmla="*/ 1581150 h 2521011"/>
              <a:gd name="connsiteX205" fmla="*/ 2131183 w 2369255"/>
              <a:gd name="connsiteY205" fmla="*/ 1657350 h 2521011"/>
              <a:gd name="connsiteX206" fmla="*/ 2165473 w 2369255"/>
              <a:gd name="connsiteY206" fmla="*/ 1691640 h 2521011"/>
              <a:gd name="connsiteX207" fmla="*/ 2129278 w 2369255"/>
              <a:gd name="connsiteY207" fmla="*/ 1737360 h 2521011"/>
              <a:gd name="connsiteX208" fmla="*/ 2213098 w 2369255"/>
              <a:gd name="connsiteY208" fmla="*/ 1722120 h 2521011"/>
              <a:gd name="connsiteX209" fmla="*/ 2131183 w 2369255"/>
              <a:gd name="connsiteY209" fmla="*/ 1739265 h 2521011"/>
              <a:gd name="connsiteX210" fmla="*/ 2030218 w 2369255"/>
              <a:gd name="connsiteY210" fmla="*/ 1644015 h 2521011"/>
              <a:gd name="connsiteX211" fmla="*/ 1940683 w 2369255"/>
              <a:gd name="connsiteY211" fmla="*/ 1708785 h 2521011"/>
              <a:gd name="connsiteX212" fmla="*/ 1809238 w 2369255"/>
              <a:gd name="connsiteY212" fmla="*/ 1737360 h 2521011"/>
              <a:gd name="connsiteX213" fmla="*/ 1795903 w 2369255"/>
              <a:gd name="connsiteY213" fmla="*/ 1722120 h 2521011"/>
              <a:gd name="connsiteX214" fmla="*/ 1738753 w 2369255"/>
              <a:gd name="connsiteY214" fmla="*/ 1737360 h 2521011"/>
              <a:gd name="connsiteX215" fmla="*/ 1734943 w 2369255"/>
              <a:gd name="connsiteY215" fmla="*/ 1760220 h 2521011"/>
              <a:gd name="connsiteX216" fmla="*/ 1683030 w 2369255"/>
              <a:gd name="connsiteY216" fmla="*/ 1773198 h 2521011"/>
              <a:gd name="connsiteX217" fmla="*/ 1681603 w 2369255"/>
              <a:gd name="connsiteY217" fmla="*/ 1771650 h 2521011"/>
              <a:gd name="connsiteX218" fmla="*/ 1637788 w 2369255"/>
              <a:gd name="connsiteY218" fmla="*/ 1811655 h 2521011"/>
              <a:gd name="connsiteX219" fmla="*/ 1618738 w 2369255"/>
              <a:gd name="connsiteY219" fmla="*/ 1811655 h 2521011"/>
              <a:gd name="connsiteX220" fmla="*/ 1546348 w 2369255"/>
              <a:gd name="connsiteY220" fmla="*/ 1903095 h 2521011"/>
              <a:gd name="connsiteX221" fmla="*/ 1538728 w 2369255"/>
              <a:gd name="connsiteY221" fmla="*/ 1952625 h 2521011"/>
              <a:gd name="connsiteX222" fmla="*/ 1513963 w 2369255"/>
              <a:gd name="connsiteY222" fmla="*/ 1918335 h 2521011"/>
              <a:gd name="connsiteX223" fmla="*/ 1475863 w 2369255"/>
              <a:gd name="connsiteY223" fmla="*/ 1986915 h 2521011"/>
              <a:gd name="connsiteX224" fmla="*/ 1460623 w 2369255"/>
              <a:gd name="connsiteY224" fmla="*/ 1986915 h 2521011"/>
              <a:gd name="connsiteX225" fmla="*/ 1414903 w 2369255"/>
              <a:gd name="connsiteY225" fmla="*/ 2019300 h 2521011"/>
              <a:gd name="connsiteX226" fmla="*/ 1418713 w 2369255"/>
              <a:gd name="connsiteY226" fmla="*/ 2038350 h 2521011"/>
              <a:gd name="connsiteX227" fmla="*/ 1376803 w 2369255"/>
              <a:gd name="connsiteY227" fmla="*/ 2066925 h 2521011"/>
              <a:gd name="connsiteX228" fmla="*/ 1390138 w 2369255"/>
              <a:gd name="connsiteY228" fmla="*/ 2097405 h 2521011"/>
              <a:gd name="connsiteX229" fmla="*/ 1319653 w 2369255"/>
              <a:gd name="connsiteY229" fmla="*/ 2106930 h 2521011"/>
              <a:gd name="connsiteX230" fmla="*/ 1300603 w 2369255"/>
              <a:gd name="connsiteY230" fmla="*/ 2143125 h 2521011"/>
              <a:gd name="connsiteX231" fmla="*/ 1273933 w 2369255"/>
              <a:gd name="connsiteY231" fmla="*/ 2164080 h 2521011"/>
              <a:gd name="connsiteX232" fmla="*/ 1239643 w 2369255"/>
              <a:gd name="connsiteY232" fmla="*/ 2141220 h 2521011"/>
              <a:gd name="connsiteX233" fmla="*/ 1225489 w 2369255"/>
              <a:gd name="connsiteY233" fmla="*/ 2157396 h 2521011"/>
              <a:gd name="connsiteX234" fmla="*/ 1224403 w 2369255"/>
              <a:gd name="connsiteY234" fmla="*/ 2156460 h 2521011"/>
              <a:gd name="connsiteX235" fmla="*/ 1096768 w 2369255"/>
              <a:gd name="connsiteY235" fmla="*/ 2042160 h 2521011"/>
              <a:gd name="connsiteX236" fmla="*/ 1049736 w 2369255"/>
              <a:gd name="connsiteY236" fmla="*/ 2104529 h 2521011"/>
              <a:gd name="connsiteX237" fmla="*/ 969133 w 2369255"/>
              <a:gd name="connsiteY237" fmla="*/ 2101216 h 2521011"/>
              <a:gd name="connsiteX238" fmla="*/ 965323 w 2369255"/>
              <a:gd name="connsiteY238" fmla="*/ 2129791 h 2521011"/>
              <a:gd name="connsiteX239" fmla="*/ 807208 w 2369255"/>
              <a:gd name="connsiteY239" fmla="*/ 2129791 h 2521011"/>
              <a:gd name="connsiteX240" fmla="*/ 803398 w 2369255"/>
              <a:gd name="connsiteY240" fmla="*/ 2025016 h 2521011"/>
              <a:gd name="connsiteX241" fmla="*/ 801578 w 2369255"/>
              <a:gd name="connsiteY241" fmla="*/ 2024761 h 2521011"/>
              <a:gd name="connsiteX242" fmla="*/ 818638 w 2369255"/>
              <a:gd name="connsiteY242" fmla="*/ 1973580 h 2521011"/>
              <a:gd name="connsiteX243" fmla="*/ 776728 w 2369255"/>
              <a:gd name="connsiteY243" fmla="*/ 1939290 h 2521011"/>
              <a:gd name="connsiteX244" fmla="*/ 780538 w 2369255"/>
              <a:gd name="connsiteY244" fmla="*/ 1899285 h 2521011"/>
              <a:gd name="connsiteX245" fmla="*/ 791968 w 2369255"/>
              <a:gd name="connsiteY245" fmla="*/ 1836420 h 2521011"/>
              <a:gd name="connsiteX246" fmla="*/ 761488 w 2369255"/>
              <a:gd name="connsiteY246" fmla="*/ 1802130 h 2521011"/>
              <a:gd name="connsiteX247" fmla="*/ 708148 w 2369255"/>
              <a:gd name="connsiteY247" fmla="*/ 1790700 h 2521011"/>
              <a:gd name="connsiteX248" fmla="*/ 637663 w 2369255"/>
              <a:gd name="connsiteY248" fmla="*/ 1731645 h 2521011"/>
              <a:gd name="connsiteX249" fmla="*/ 637663 w 2369255"/>
              <a:gd name="connsiteY249" fmla="*/ 1704975 h 2521011"/>
              <a:gd name="connsiteX250" fmla="*/ 609088 w 2369255"/>
              <a:gd name="connsiteY250" fmla="*/ 1708785 h 2521011"/>
              <a:gd name="connsiteX251" fmla="*/ 504313 w 2369255"/>
              <a:gd name="connsiteY251" fmla="*/ 1638300 h 2521011"/>
              <a:gd name="connsiteX252" fmla="*/ 463237 w 2369255"/>
              <a:gd name="connsiteY252" fmla="*/ 1595581 h 2521011"/>
              <a:gd name="connsiteX253" fmla="*/ 464308 w 2369255"/>
              <a:gd name="connsiteY253" fmla="*/ 1543050 h 2521011"/>
              <a:gd name="connsiteX254" fmla="*/ 420493 w 2369255"/>
              <a:gd name="connsiteY254" fmla="*/ 1522095 h 2521011"/>
              <a:gd name="connsiteX255" fmla="*/ 435733 w 2369255"/>
              <a:gd name="connsiteY255" fmla="*/ 1470660 h 2521011"/>
              <a:gd name="connsiteX256" fmla="*/ 391918 w 2369255"/>
              <a:gd name="connsiteY256" fmla="*/ 1491615 h 2521011"/>
              <a:gd name="connsiteX257" fmla="*/ 359533 w 2369255"/>
              <a:gd name="connsiteY257" fmla="*/ 1491615 h 2521011"/>
              <a:gd name="connsiteX258" fmla="*/ 353818 w 2369255"/>
              <a:gd name="connsiteY258" fmla="*/ 1510665 h 2521011"/>
              <a:gd name="connsiteX259" fmla="*/ 184273 w 2369255"/>
              <a:gd name="connsiteY259" fmla="*/ 1510665 h 2521011"/>
              <a:gd name="connsiteX260" fmla="*/ 163926 w 2369255"/>
              <a:gd name="connsiteY260" fmla="*/ 1573404 h 2521011"/>
              <a:gd name="connsiteX261" fmla="*/ 163885 w 2369255"/>
              <a:gd name="connsiteY261" fmla="*/ 1573328 h 2521011"/>
              <a:gd name="connsiteX262" fmla="*/ 184395 w 2369255"/>
              <a:gd name="connsiteY262" fmla="*/ 1510087 h 2521011"/>
              <a:gd name="connsiteX263" fmla="*/ 203274 w 2369255"/>
              <a:gd name="connsiteY263" fmla="*/ 1510087 h 2521011"/>
              <a:gd name="connsiteX264" fmla="*/ 197608 w 2369255"/>
              <a:gd name="connsiteY264" fmla="*/ 1443990 h 2521011"/>
              <a:gd name="connsiteX265" fmla="*/ 148078 w 2369255"/>
              <a:gd name="connsiteY265" fmla="*/ 1466850 h 2521011"/>
              <a:gd name="connsiteX266" fmla="*/ 127123 w 2369255"/>
              <a:gd name="connsiteY266" fmla="*/ 1390650 h 2521011"/>
              <a:gd name="connsiteX267" fmla="*/ 117598 w 2369255"/>
              <a:gd name="connsiteY267" fmla="*/ 1389648 h 2521011"/>
              <a:gd name="connsiteX268" fmla="*/ 117598 w 2369255"/>
              <a:gd name="connsiteY268" fmla="*/ 1352550 h 2521011"/>
              <a:gd name="connsiteX269" fmla="*/ 148078 w 2369255"/>
              <a:gd name="connsiteY269" fmla="*/ 1314450 h 2521011"/>
              <a:gd name="connsiteX270" fmla="*/ 212848 w 2369255"/>
              <a:gd name="connsiteY270" fmla="*/ 1303020 h 2521011"/>
              <a:gd name="connsiteX271" fmla="*/ 229993 w 2369255"/>
              <a:gd name="connsiteY271" fmla="*/ 1238250 h 2521011"/>
              <a:gd name="connsiteX272" fmla="*/ 218563 w 2369255"/>
              <a:gd name="connsiteY272" fmla="*/ 1143000 h 2521011"/>
              <a:gd name="connsiteX273" fmla="*/ 219377 w 2369255"/>
              <a:gd name="connsiteY273" fmla="*/ 1135131 h 2521011"/>
              <a:gd name="connsiteX274" fmla="*/ 308099 w 2369255"/>
              <a:gd name="connsiteY274" fmla="*/ 1110615 h 2521011"/>
              <a:gd name="connsiteX275" fmla="*/ 325244 w 2369255"/>
              <a:gd name="connsiteY275" fmla="*/ 1022985 h 2521011"/>
              <a:gd name="connsiteX276" fmla="*/ 304289 w 2369255"/>
              <a:gd name="connsiteY276" fmla="*/ 986790 h 2521011"/>
              <a:gd name="connsiteX277" fmla="*/ 174749 w 2369255"/>
              <a:gd name="connsiteY277" fmla="*/ 969645 h 2521011"/>
              <a:gd name="connsiteX278" fmla="*/ 243329 w 2369255"/>
              <a:gd name="connsiteY278" fmla="*/ 843915 h 2521011"/>
              <a:gd name="connsiteX279" fmla="*/ 247139 w 2369255"/>
              <a:gd name="connsiteY279" fmla="*/ 731520 h 2521011"/>
              <a:gd name="connsiteX280" fmla="*/ 169034 w 2369255"/>
              <a:gd name="connsiteY280" fmla="*/ 685800 h 2521011"/>
              <a:gd name="connsiteX281" fmla="*/ 98549 w 2369255"/>
              <a:gd name="connsiteY281" fmla="*/ 641985 h 2521011"/>
              <a:gd name="connsiteX282" fmla="*/ 42112 w 2369255"/>
              <a:gd name="connsiteY282" fmla="*/ 643866 h 2521011"/>
              <a:gd name="connsiteX283" fmla="*/ 41731 w 2369255"/>
              <a:gd name="connsiteY283" fmla="*/ 642127 h 2521011"/>
              <a:gd name="connsiteX284" fmla="*/ 98881 w 2369255"/>
              <a:gd name="connsiteY284" fmla="*/ 640222 h 2521011"/>
              <a:gd name="connsiteX285" fmla="*/ 169366 w 2369255"/>
              <a:gd name="connsiteY285" fmla="*/ 684037 h 2521011"/>
              <a:gd name="connsiteX286" fmla="*/ 222373 w 2369255"/>
              <a:gd name="connsiteY286" fmla="*/ 715066 h 2521011"/>
              <a:gd name="connsiteX287" fmla="*/ 222373 w 2369255"/>
              <a:gd name="connsiteY287" fmla="*/ 567691 h 2521011"/>
              <a:gd name="connsiteX288" fmla="*/ 243328 w 2369255"/>
              <a:gd name="connsiteY288" fmla="*/ 489586 h 2521011"/>
              <a:gd name="connsiteX289" fmla="*/ 212848 w 2369255"/>
              <a:gd name="connsiteY289" fmla="*/ 447676 h 2521011"/>
              <a:gd name="connsiteX290" fmla="*/ 287143 w 2369255"/>
              <a:gd name="connsiteY290" fmla="*/ 449581 h 2521011"/>
              <a:gd name="connsiteX291" fmla="*/ 282547 w 2369255"/>
              <a:gd name="connsiteY291" fmla="*/ 446066 h 2521011"/>
              <a:gd name="connsiteX292" fmla="*/ 287143 w 2369255"/>
              <a:gd name="connsiteY292" fmla="*/ 447675 h 2521011"/>
              <a:gd name="connsiteX293" fmla="*/ 317623 w 2369255"/>
              <a:gd name="connsiteY293" fmla="*/ 382905 h 2521011"/>
              <a:gd name="connsiteX294" fmla="*/ 401443 w 2369255"/>
              <a:gd name="connsiteY294" fmla="*/ 384810 h 2521011"/>
              <a:gd name="connsiteX295" fmla="*/ 447163 w 2369255"/>
              <a:gd name="connsiteY295" fmla="*/ 361950 h 2521011"/>
              <a:gd name="connsiteX296" fmla="*/ 462403 w 2369255"/>
              <a:gd name="connsiteY296" fmla="*/ 335280 h 2521011"/>
              <a:gd name="connsiteX297" fmla="*/ 466213 w 2369255"/>
              <a:gd name="connsiteY297" fmla="*/ 266700 h 2521011"/>
              <a:gd name="connsiteX298" fmla="*/ 443353 w 2369255"/>
              <a:gd name="connsiteY298" fmla="*/ 198120 h 2521011"/>
              <a:gd name="connsiteX299" fmla="*/ 390013 w 2369255"/>
              <a:gd name="connsiteY299" fmla="*/ 137160 h 2521011"/>
              <a:gd name="connsiteX300" fmla="*/ 412873 w 2369255"/>
              <a:gd name="connsiteY300" fmla="*/ 125730 h 2521011"/>
              <a:gd name="connsiteX301" fmla="*/ 411094 w 2369255"/>
              <a:gd name="connsiteY301" fmla="*/ 119401 h 2521011"/>
              <a:gd name="connsiteX302" fmla="*/ 412873 w 2369255"/>
              <a:gd name="connsiteY302" fmla="*/ 120015 h 2521011"/>
              <a:gd name="connsiteX303" fmla="*/ 454783 w 2369255"/>
              <a:gd name="connsiteY303" fmla="*/ 74295 h 2521011"/>
              <a:gd name="connsiteX304" fmla="*/ 521458 w 2369255"/>
              <a:gd name="connsiteY304" fmla="*/ 85725 h 2521011"/>
              <a:gd name="connsiteX305" fmla="*/ 498598 w 2369255"/>
              <a:gd name="connsiteY305" fmla="*/ 49530 h 2521011"/>
              <a:gd name="connsiteX306" fmla="*/ 550033 w 2369255"/>
              <a:gd name="connsiteY306" fmla="*/ 13335 h 2521011"/>
              <a:gd name="connsiteX307" fmla="*/ 654808 w 2369255"/>
              <a:gd name="connsiteY30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596716 w 2369255"/>
              <a:gd name="connsiteY111" fmla="*/ 393345 h 2521011"/>
              <a:gd name="connsiteX112" fmla="*/ 1593973 w 2369255"/>
              <a:gd name="connsiteY112" fmla="*/ 396240 h 2521011"/>
              <a:gd name="connsiteX113" fmla="*/ 1587306 w 2369255"/>
              <a:gd name="connsiteY113" fmla="*/ 396240 h 2521011"/>
              <a:gd name="connsiteX114" fmla="*/ 1596716 w 2369255"/>
              <a:gd name="connsiteY114" fmla="*/ 393345 h 2521011"/>
              <a:gd name="connsiteX115" fmla="*/ 1548806 w 2369255"/>
              <a:gd name="connsiteY115" fmla="*/ 361656 h 2521011"/>
              <a:gd name="connsiteX116" fmla="*/ 1550158 w 2369255"/>
              <a:gd name="connsiteY116" fmla="*/ 361950 h 2521011"/>
              <a:gd name="connsiteX117" fmla="*/ 1544519 w 2369255"/>
              <a:gd name="connsiteY117" fmla="*/ 384505 h 2521011"/>
              <a:gd name="connsiteX118" fmla="*/ 1540633 w 2369255"/>
              <a:gd name="connsiteY118" fmla="*/ 382905 h 2521011"/>
              <a:gd name="connsiteX119" fmla="*/ 1548806 w 2369255"/>
              <a:gd name="connsiteY119" fmla="*/ 361656 h 2521011"/>
              <a:gd name="connsiteX120" fmla="*/ 1596041 w 2369255"/>
              <a:gd name="connsiteY120" fmla="*/ 138288 h 2521011"/>
              <a:gd name="connsiteX121" fmla="*/ 1955817 w 2369255"/>
              <a:gd name="connsiteY121" fmla="*/ 458364 h 2521011"/>
              <a:gd name="connsiteX122" fmla="*/ 1914013 w 2369255"/>
              <a:gd name="connsiteY122" fmla="*/ 466725 h 2521011"/>
              <a:gd name="connsiteX123" fmla="*/ 1849243 w 2369255"/>
              <a:gd name="connsiteY123" fmla="*/ 459105 h 2521011"/>
              <a:gd name="connsiteX124" fmla="*/ 1824478 w 2369255"/>
              <a:gd name="connsiteY124" fmla="*/ 432435 h 2521011"/>
              <a:gd name="connsiteX125" fmla="*/ 1809238 w 2369255"/>
              <a:gd name="connsiteY125" fmla="*/ 438150 h 2521011"/>
              <a:gd name="connsiteX126" fmla="*/ 1786378 w 2369255"/>
              <a:gd name="connsiteY126" fmla="*/ 401955 h 2521011"/>
              <a:gd name="connsiteX127" fmla="*/ 1717798 w 2369255"/>
              <a:gd name="connsiteY127" fmla="*/ 409575 h 2521011"/>
              <a:gd name="connsiteX128" fmla="*/ 1721608 w 2369255"/>
              <a:gd name="connsiteY128" fmla="*/ 369570 h 2521011"/>
              <a:gd name="connsiteX129" fmla="*/ 1704463 w 2369255"/>
              <a:gd name="connsiteY129" fmla="*/ 365760 h 2521011"/>
              <a:gd name="connsiteX130" fmla="*/ 1725418 w 2369255"/>
              <a:gd name="connsiteY130" fmla="*/ 350520 h 2521011"/>
              <a:gd name="connsiteX131" fmla="*/ 1693033 w 2369255"/>
              <a:gd name="connsiteY131" fmla="*/ 312420 h 2521011"/>
              <a:gd name="connsiteX132" fmla="*/ 1653028 w 2369255"/>
              <a:gd name="connsiteY132" fmla="*/ 358140 h 2521011"/>
              <a:gd name="connsiteX133" fmla="*/ 1624964 w 2369255"/>
              <a:gd name="connsiteY133" fmla="*/ 323060 h 2521011"/>
              <a:gd name="connsiteX134" fmla="*/ 1626358 w 2369255"/>
              <a:gd name="connsiteY134" fmla="*/ 321945 h 2521011"/>
              <a:gd name="connsiteX135" fmla="*/ 1597783 w 2369255"/>
              <a:gd name="connsiteY135" fmla="*/ 281940 h 2521011"/>
              <a:gd name="connsiteX136" fmla="*/ 1590163 w 2369255"/>
              <a:gd name="connsiteY136" fmla="*/ 146685 h 2521011"/>
              <a:gd name="connsiteX137" fmla="*/ 1596041 w 2369255"/>
              <a:gd name="connsiteY137" fmla="*/ 138288 h 2521011"/>
              <a:gd name="connsiteX138" fmla="*/ 654808 w 2369255"/>
              <a:gd name="connsiteY138" fmla="*/ 0 h 2521011"/>
              <a:gd name="connsiteX139" fmla="*/ 681478 w 2369255"/>
              <a:gd name="connsiteY139" fmla="*/ 80010 h 2521011"/>
              <a:gd name="connsiteX140" fmla="*/ 790063 w 2369255"/>
              <a:gd name="connsiteY140" fmla="*/ 51435 h 2521011"/>
              <a:gd name="connsiteX141" fmla="*/ 838950 w 2369255"/>
              <a:gd name="connsiteY141" fmla="*/ 29486 h 2521011"/>
              <a:gd name="connsiteX142" fmla="*/ 862453 w 2369255"/>
              <a:gd name="connsiteY142" fmla="*/ 59055 h 2521011"/>
              <a:gd name="connsiteX143" fmla="*/ 856738 w 2369255"/>
              <a:gd name="connsiteY143" fmla="*/ 89535 h 2521011"/>
              <a:gd name="connsiteX144" fmla="*/ 938653 w 2369255"/>
              <a:gd name="connsiteY144" fmla="*/ 93345 h 2521011"/>
              <a:gd name="connsiteX145" fmla="*/ 951988 w 2369255"/>
              <a:gd name="connsiteY145" fmla="*/ 19050 h 2521011"/>
              <a:gd name="connsiteX146" fmla="*/ 972943 w 2369255"/>
              <a:gd name="connsiteY146" fmla="*/ 47625 h 2521011"/>
              <a:gd name="connsiteX147" fmla="*/ 1064383 w 2369255"/>
              <a:gd name="connsiteY147" fmla="*/ 47625 h 2521011"/>
              <a:gd name="connsiteX148" fmla="*/ 1113913 w 2369255"/>
              <a:gd name="connsiteY148" fmla="*/ 38100 h 2521011"/>
              <a:gd name="connsiteX149" fmla="*/ 1121533 w 2369255"/>
              <a:gd name="connsiteY149" fmla="*/ 9525 h 2521011"/>
              <a:gd name="connsiteX150" fmla="*/ 1182493 w 2369255"/>
              <a:gd name="connsiteY150" fmla="*/ 0 h 2521011"/>
              <a:gd name="connsiteX151" fmla="*/ 1214878 w 2369255"/>
              <a:gd name="connsiteY151" fmla="*/ 102870 h 2521011"/>
              <a:gd name="connsiteX152" fmla="*/ 1228213 w 2369255"/>
              <a:gd name="connsiteY152" fmla="*/ 102870 h 2521011"/>
              <a:gd name="connsiteX153" fmla="*/ 1252978 w 2369255"/>
              <a:gd name="connsiteY153" fmla="*/ 190500 h 2521011"/>
              <a:gd name="connsiteX154" fmla="*/ 1255403 w 2369255"/>
              <a:gd name="connsiteY154" fmla="*/ 195722 h 2521011"/>
              <a:gd name="connsiteX155" fmla="*/ 1252978 w 2369255"/>
              <a:gd name="connsiteY155" fmla="*/ 198120 h 2521011"/>
              <a:gd name="connsiteX156" fmla="*/ 1249168 w 2369255"/>
              <a:gd name="connsiteY156" fmla="*/ 240030 h 2521011"/>
              <a:gd name="connsiteX157" fmla="*/ 1273933 w 2369255"/>
              <a:gd name="connsiteY157" fmla="*/ 346710 h 2521011"/>
              <a:gd name="connsiteX158" fmla="*/ 1216783 w 2369255"/>
              <a:gd name="connsiteY158" fmla="*/ 363855 h 2521011"/>
              <a:gd name="connsiteX159" fmla="*/ 1245358 w 2369255"/>
              <a:gd name="connsiteY159" fmla="*/ 510540 h 2521011"/>
              <a:gd name="connsiteX160" fmla="*/ 1266313 w 2369255"/>
              <a:gd name="connsiteY160" fmla="*/ 563880 h 2521011"/>
              <a:gd name="connsiteX161" fmla="*/ 1312033 w 2369255"/>
              <a:gd name="connsiteY161" fmla="*/ 641985 h 2521011"/>
              <a:gd name="connsiteX162" fmla="*/ 1332988 w 2369255"/>
              <a:gd name="connsiteY162" fmla="*/ 645795 h 2521011"/>
              <a:gd name="connsiteX163" fmla="*/ 1361563 w 2369255"/>
              <a:gd name="connsiteY163" fmla="*/ 737235 h 2521011"/>
              <a:gd name="connsiteX164" fmla="*/ 1540633 w 2369255"/>
              <a:gd name="connsiteY164" fmla="*/ 702945 h 2521011"/>
              <a:gd name="connsiteX165" fmla="*/ 1540207 w 2369255"/>
              <a:gd name="connsiteY165" fmla="*/ 700259 h 2521011"/>
              <a:gd name="connsiteX166" fmla="*/ 1586353 w 2369255"/>
              <a:gd name="connsiteY166" fmla="*/ 689610 h 2521011"/>
              <a:gd name="connsiteX167" fmla="*/ 1609213 w 2369255"/>
              <a:gd name="connsiteY167" fmla="*/ 659130 h 2521011"/>
              <a:gd name="connsiteX168" fmla="*/ 1637788 w 2369255"/>
              <a:gd name="connsiteY168" fmla="*/ 645795 h 2521011"/>
              <a:gd name="connsiteX169" fmla="*/ 1649218 w 2369255"/>
              <a:gd name="connsiteY169" fmla="*/ 613410 h 2521011"/>
              <a:gd name="connsiteX170" fmla="*/ 1670173 w 2369255"/>
              <a:gd name="connsiteY170" fmla="*/ 594360 h 2521011"/>
              <a:gd name="connsiteX171" fmla="*/ 1691128 w 2369255"/>
              <a:gd name="connsiteY171" fmla="*/ 609600 h 2521011"/>
              <a:gd name="connsiteX172" fmla="*/ 1685413 w 2369255"/>
              <a:gd name="connsiteY172" fmla="*/ 708660 h 2521011"/>
              <a:gd name="connsiteX173" fmla="*/ 1755898 w 2369255"/>
              <a:gd name="connsiteY173" fmla="*/ 786765 h 2521011"/>
              <a:gd name="connsiteX174" fmla="*/ 1757803 w 2369255"/>
              <a:gd name="connsiteY174" fmla="*/ 851535 h 2521011"/>
              <a:gd name="connsiteX175" fmla="*/ 1733038 w 2369255"/>
              <a:gd name="connsiteY175" fmla="*/ 872490 h 2521011"/>
              <a:gd name="connsiteX176" fmla="*/ 1795903 w 2369255"/>
              <a:gd name="connsiteY176" fmla="*/ 876300 h 2521011"/>
              <a:gd name="connsiteX177" fmla="*/ 2082230 w 2369255"/>
              <a:gd name="connsiteY177" fmla="*/ 811829 h 2521011"/>
              <a:gd name="connsiteX178" fmla="*/ 2102608 w 2369255"/>
              <a:gd name="connsiteY178" fmla="*/ 889635 h 2521011"/>
              <a:gd name="connsiteX179" fmla="*/ 2094988 w 2369255"/>
              <a:gd name="connsiteY179" fmla="*/ 942975 h 2521011"/>
              <a:gd name="connsiteX180" fmla="*/ 2030218 w 2369255"/>
              <a:gd name="connsiteY180" fmla="*/ 952500 h 2521011"/>
              <a:gd name="connsiteX181" fmla="*/ 2030218 w 2369255"/>
              <a:gd name="connsiteY181" fmla="*/ 1022985 h 2521011"/>
              <a:gd name="connsiteX182" fmla="*/ 2074033 w 2369255"/>
              <a:gd name="connsiteY182" fmla="*/ 1028700 h 2521011"/>
              <a:gd name="connsiteX183" fmla="*/ 2114038 w 2369255"/>
              <a:gd name="connsiteY183" fmla="*/ 1002030 h 2521011"/>
              <a:gd name="connsiteX184" fmla="*/ 2093083 w 2369255"/>
              <a:gd name="connsiteY184" fmla="*/ 1057275 h 2521011"/>
              <a:gd name="connsiteX185" fmla="*/ 2089273 w 2369255"/>
              <a:gd name="connsiteY185" fmla="*/ 1137285 h 2521011"/>
              <a:gd name="connsiteX186" fmla="*/ 2287393 w 2369255"/>
              <a:gd name="connsiteY186" fmla="*/ 1135380 h 2521011"/>
              <a:gd name="connsiteX187" fmla="*/ 2287393 w 2369255"/>
              <a:gd name="connsiteY187" fmla="*/ 1091565 h 2521011"/>
              <a:gd name="connsiteX188" fmla="*/ 2296363 w 2369255"/>
              <a:gd name="connsiteY188" fmla="*/ 1088949 h 2521011"/>
              <a:gd name="connsiteX189" fmla="*/ 2369255 w 2369255"/>
              <a:gd name="connsiteY189" fmla="*/ 1229053 h 2521011"/>
              <a:gd name="connsiteX190" fmla="*/ 2303675 w 2369255"/>
              <a:gd name="connsiteY190" fmla="*/ 1218123 h 2521011"/>
              <a:gd name="connsiteX191" fmla="*/ 2285869 w 2369255"/>
              <a:gd name="connsiteY191" fmla="*/ 1136214 h 2521011"/>
              <a:gd name="connsiteX192" fmla="*/ 2093706 w 2369255"/>
              <a:gd name="connsiteY192" fmla="*/ 1138062 h 2521011"/>
              <a:gd name="connsiteX193" fmla="*/ 2142613 w 2369255"/>
              <a:gd name="connsiteY193" fmla="*/ 1226820 h 2521011"/>
              <a:gd name="connsiteX194" fmla="*/ 2083558 w 2369255"/>
              <a:gd name="connsiteY194" fmla="*/ 1257300 h 2521011"/>
              <a:gd name="connsiteX195" fmla="*/ 2093083 w 2369255"/>
              <a:gd name="connsiteY195" fmla="*/ 1295400 h 2521011"/>
              <a:gd name="connsiteX196" fmla="*/ 2047363 w 2369255"/>
              <a:gd name="connsiteY196" fmla="*/ 1350645 h 2521011"/>
              <a:gd name="connsiteX197" fmla="*/ 2174998 w 2369255"/>
              <a:gd name="connsiteY197" fmla="*/ 1419225 h 2521011"/>
              <a:gd name="connsiteX198" fmla="*/ 2152138 w 2369255"/>
              <a:gd name="connsiteY198" fmla="*/ 1451610 h 2521011"/>
              <a:gd name="connsiteX199" fmla="*/ 2203573 w 2369255"/>
              <a:gd name="connsiteY199" fmla="*/ 1527810 h 2521011"/>
              <a:gd name="connsiteX200" fmla="*/ 2197858 w 2369255"/>
              <a:gd name="connsiteY200" fmla="*/ 1565910 h 2521011"/>
              <a:gd name="connsiteX201" fmla="*/ 2163568 w 2369255"/>
              <a:gd name="connsiteY201" fmla="*/ 1581150 h 2521011"/>
              <a:gd name="connsiteX202" fmla="*/ 2131183 w 2369255"/>
              <a:gd name="connsiteY202" fmla="*/ 1657350 h 2521011"/>
              <a:gd name="connsiteX203" fmla="*/ 2165473 w 2369255"/>
              <a:gd name="connsiteY203" fmla="*/ 1691640 h 2521011"/>
              <a:gd name="connsiteX204" fmla="*/ 2129278 w 2369255"/>
              <a:gd name="connsiteY204" fmla="*/ 1737360 h 2521011"/>
              <a:gd name="connsiteX205" fmla="*/ 2213098 w 2369255"/>
              <a:gd name="connsiteY205" fmla="*/ 1722120 h 2521011"/>
              <a:gd name="connsiteX206" fmla="*/ 2131183 w 2369255"/>
              <a:gd name="connsiteY206" fmla="*/ 1739265 h 2521011"/>
              <a:gd name="connsiteX207" fmla="*/ 2030218 w 2369255"/>
              <a:gd name="connsiteY207" fmla="*/ 1644015 h 2521011"/>
              <a:gd name="connsiteX208" fmla="*/ 1940683 w 2369255"/>
              <a:gd name="connsiteY208" fmla="*/ 1708785 h 2521011"/>
              <a:gd name="connsiteX209" fmla="*/ 1809238 w 2369255"/>
              <a:gd name="connsiteY209" fmla="*/ 1737360 h 2521011"/>
              <a:gd name="connsiteX210" fmla="*/ 1795903 w 2369255"/>
              <a:gd name="connsiteY210" fmla="*/ 1722120 h 2521011"/>
              <a:gd name="connsiteX211" fmla="*/ 1738753 w 2369255"/>
              <a:gd name="connsiteY211" fmla="*/ 1737360 h 2521011"/>
              <a:gd name="connsiteX212" fmla="*/ 1734943 w 2369255"/>
              <a:gd name="connsiteY212" fmla="*/ 1760220 h 2521011"/>
              <a:gd name="connsiteX213" fmla="*/ 1683030 w 2369255"/>
              <a:gd name="connsiteY213" fmla="*/ 1773198 h 2521011"/>
              <a:gd name="connsiteX214" fmla="*/ 1681603 w 2369255"/>
              <a:gd name="connsiteY214" fmla="*/ 1771650 h 2521011"/>
              <a:gd name="connsiteX215" fmla="*/ 1637788 w 2369255"/>
              <a:gd name="connsiteY215" fmla="*/ 1811655 h 2521011"/>
              <a:gd name="connsiteX216" fmla="*/ 1618738 w 2369255"/>
              <a:gd name="connsiteY216" fmla="*/ 1811655 h 2521011"/>
              <a:gd name="connsiteX217" fmla="*/ 1546348 w 2369255"/>
              <a:gd name="connsiteY217" fmla="*/ 1903095 h 2521011"/>
              <a:gd name="connsiteX218" fmla="*/ 1538728 w 2369255"/>
              <a:gd name="connsiteY218" fmla="*/ 1952625 h 2521011"/>
              <a:gd name="connsiteX219" fmla="*/ 1513963 w 2369255"/>
              <a:gd name="connsiteY219" fmla="*/ 1918335 h 2521011"/>
              <a:gd name="connsiteX220" fmla="*/ 1475863 w 2369255"/>
              <a:gd name="connsiteY220" fmla="*/ 1986915 h 2521011"/>
              <a:gd name="connsiteX221" fmla="*/ 1460623 w 2369255"/>
              <a:gd name="connsiteY221" fmla="*/ 1986915 h 2521011"/>
              <a:gd name="connsiteX222" fmla="*/ 1414903 w 2369255"/>
              <a:gd name="connsiteY222" fmla="*/ 2019300 h 2521011"/>
              <a:gd name="connsiteX223" fmla="*/ 1418713 w 2369255"/>
              <a:gd name="connsiteY223" fmla="*/ 2038350 h 2521011"/>
              <a:gd name="connsiteX224" fmla="*/ 1376803 w 2369255"/>
              <a:gd name="connsiteY224" fmla="*/ 2066925 h 2521011"/>
              <a:gd name="connsiteX225" fmla="*/ 1390138 w 2369255"/>
              <a:gd name="connsiteY225" fmla="*/ 2097405 h 2521011"/>
              <a:gd name="connsiteX226" fmla="*/ 1319653 w 2369255"/>
              <a:gd name="connsiteY226" fmla="*/ 2106930 h 2521011"/>
              <a:gd name="connsiteX227" fmla="*/ 1300603 w 2369255"/>
              <a:gd name="connsiteY227" fmla="*/ 2143125 h 2521011"/>
              <a:gd name="connsiteX228" fmla="*/ 1273933 w 2369255"/>
              <a:gd name="connsiteY228" fmla="*/ 2164080 h 2521011"/>
              <a:gd name="connsiteX229" fmla="*/ 1239643 w 2369255"/>
              <a:gd name="connsiteY229" fmla="*/ 2141220 h 2521011"/>
              <a:gd name="connsiteX230" fmla="*/ 1225489 w 2369255"/>
              <a:gd name="connsiteY230" fmla="*/ 2157396 h 2521011"/>
              <a:gd name="connsiteX231" fmla="*/ 1224403 w 2369255"/>
              <a:gd name="connsiteY231" fmla="*/ 2156460 h 2521011"/>
              <a:gd name="connsiteX232" fmla="*/ 1096768 w 2369255"/>
              <a:gd name="connsiteY232" fmla="*/ 2042160 h 2521011"/>
              <a:gd name="connsiteX233" fmla="*/ 1049736 w 2369255"/>
              <a:gd name="connsiteY233" fmla="*/ 2104529 h 2521011"/>
              <a:gd name="connsiteX234" fmla="*/ 969133 w 2369255"/>
              <a:gd name="connsiteY234" fmla="*/ 2101216 h 2521011"/>
              <a:gd name="connsiteX235" fmla="*/ 965323 w 2369255"/>
              <a:gd name="connsiteY235" fmla="*/ 2129791 h 2521011"/>
              <a:gd name="connsiteX236" fmla="*/ 807208 w 2369255"/>
              <a:gd name="connsiteY236" fmla="*/ 2129791 h 2521011"/>
              <a:gd name="connsiteX237" fmla="*/ 803398 w 2369255"/>
              <a:gd name="connsiteY237" fmla="*/ 2025016 h 2521011"/>
              <a:gd name="connsiteX238" fmla="*/ 801578 w 2369255"/>
              <a:gd name="connsiteY238" fmla="*/ 2024761 h 2521011"/>
              <a:gd name="connsiteX239" fmla="*/ 818638 w 2369255"/>
              <a:gd name="connsiteY239" fmla="*/ 1973580 h 2521011"/>
              <a:gd name="connsiteX240" fmla="*/ 776728 w 2369255"/>
              <a:gd name="connsiteY240" fmla="*/ 1939290 h 2521011"/>
              <a:gd name="connsiteX241" fmla="*/ 780538 w 2369255"/>
              <a:gd name="connsiteY241" fmla="*/ 1899285 h 2521011"/>
              <a:gd name="connsiteX242" fmla="*/ 791968 w 2369255"/>
              <a:gd name="connsiteY242" fmla="*/ 1836420 h 2521011"/>
              <a:gd name="connsiteX243" fmla="*/ 761488 w 2369255"/>
              <a:gd name="connsiteY243" fmla="*/ 1802130 h 2521011"/>
              <a:gd name="connsiteX244" fmla="*/ 708148 w 2369255"/>
              <a:gd name="connsiteY244" fmla="*/ 1790700 h 2521011"/>
              <a:gd name="connsiteX245" fmla="*/ 637663 w 2369255"/>
              <a:gd name="connsiteY245" fmla="*/ 1731645 h 2521011"/>
              <a:gd name="connsiteX246" fmla="*/ 637663 w 2369255"/>
              <a:gd name="connsiteY246" fmla="*/ 1704975 h 2521011"/>
              <a:gd name="connsiteX247" fmla="*/ 609088 w 2369255"/>
              <a:gd name="connsiteY247" fmla="*/ 1708785 h 2521011"/>
              <a:gd name="connsiteX248" fmla="*/ 504313 w 2369255"/>
              <a:gd name="connsiteY248" fmla="*/ 1638300 h 2521011"/>
              <a:gd name="connsiteX249" fmla="*/ 463237 w 2369255"/>
              <a:gd name="connsiteY249" fmla="*/ 1595581 h 2521011"/>
              <a:gd name="connsiteX250" fmla="*/ 464308 w 2369255"/>
              <a:gd name="connsiteY250" fmla="*/ 1543050 h 2521011"/>
              <a:gd name="connsiteX251" fmla="*/ 420493 w 2369255"/>
              <a:gd name="connsiteY251" fmla="*/ 1522095 h 2521011"/>
              <a:gd name="connsiteX252" fmla="*/ 435733 w 2369255"/>
              <a:gd name="connsiteY252" fmla="*/ 1470660 h 2521011"/>
              <a:gd name="connsiteX253" fmla="*/ 391918 w 2369255"/>
              <a:gd name="connsiteY253" fmla="*/ 1491615 h 2521011"/>
              <a:gd name="connsiteX254" fmla="*/ 359533 w 2369255"/>
              <a:gd name="connsiteY254" fmla="*/ 1491615 h 2521011"/>
              <a:gd name="connsiteX255" fmla="*/ 353818 w 2369255"/>
              <a:gd name="connsiteY255" fmla="*/ 1510665 h 2521011"/>
              <a:gd name="connsiteX256" fmla="*/ 184273 w 2369255"/>
              <a:gd name="connsiteY256" fmla="*/ 1510665 h 2521011"/>
              <a:gd name="connsiteX257" fmla="*/ 163926 w 2369255"/>
              <a:gd name="connsiteY257" fmla="*/ 1573404 h 2521011"/>
              <a:gd name="connsiteX258" fmla="*/ 163885 w 2369255"/>
              <a:gd name="connsiteY258" fmla="*/ 1573328 h 2521011"/>
              <a:gd name="connsiteX259" fmla="*/ 184395 w 2369255"/>
              <a:gd name="connsiteY259" fmla="*/ 1510087 h 2521011"/>
              <a:gd name="connsiteX260" fmla="*/ 203274 w 2369255"/>
              <a:gd name="connsiteY260" fmla="*/ 1510087 h 2521011"/>
              <a:gd name="connsiteX261" fmla="*/ 197608 w 2369255"/>
              <a:gd name="connsiteY261" fmla="*/ 1443990 h 2521011"/>
              <a:gd name="connsiteX262" fmla="*/ 148078 w 2369255"/>
              <a:gd name="connsiteY262" fmla="*/ 1466850 h 2521011"/>
              <a:gd name="connsiteX263" fmla="*/ 127123 w 2369255"/>
              <a:gd name="connsiteY263" fmla="*/ 1390650 h 2521011"/>
              <a:gd name="connsiteX264" fmla="*/ 117598 w 2369255"/>
              <a:gd name="connsiteY264" fmla="*/ 1389648 h 2521011"/>
              <a:gd name="connsiteX265" fmla="*/ 117598 w 2369255"/>
              <a:gd name="connsiteY265" fmla="*/ 1352550 h 2521011"/>
              <a:gd name="connsiteX266" fmla="*/ 148078 w 2369255"/>
              <a:gd name="connsiteY266" fmla="*/ 1314450 h 2521011"/>
              <a:gd name="connsiteX267" fmla="*/ 212848 w 2369255"/>
              <a:gd name="connsiteY267" fmla="*/ 1303020 h 2521011"/>
              <a:gd name="connsiteX268" fmla="*/ 229993 w 2369255"/>
              <a:gd name="connsiteY268" fmla="*/ 1238250 h 2521011"/>
              <a:gd name="connsiteX269" fmla="*/ 218563 w 2369255"/>
              <a:gd name="connsiteY269" fmla="*/ 1143000 h 2521011"/>
              <a:gd name="connsiteX270" fmla="*/ 219377 w 2369255"/>
              <a:gd name="connsiteY270" fmla="*/ 1135131 h 2521011"/>
              <a:gd name="connsiteX271" fmla="*/ 308099 w 2369255"/>
              <a:gd name="connsiteY271" fmla="*/ 1110615 h 2521011"/>
              <a:gd name="connsiteX272" fmla="*/ 325244 w 2369255"/>
              <a:gd name="connsiteY272" fmla="*/ 1022985 h 2521011"/>
              <a:gd name="connsiteX273" fmla="*/ 304289 w 2369255"/>
              <a:gd name="connsiteY273" fmla="*/ 986790 h 2521011"/>
              <a:gd name="connsiteX274" fmla="*/ 174749 w 2369255"/>
              <a:gd name="connsiteY274" fmla="*/ 969645 h 2521011"/>
              <a:gd name="connsiteX275" fmla="*/ 243329 w 2369255"/>
              <a:gd name="connsiteY275" fmla="*/ 843915 h 2521011"/>
              <a:gd name="connsiteX276" fmla="*/ 247139 w 2369255"/>
              <a:gd name="connsiteY276" fmla="*/ 731520 h 2521011"/>
              <a:gd name="connsiteX277" fmla="*/ 169034 w 2369255"/>
              <a:gd name="connsiteY277" fmla="*/ 685800 h 2521011"/>
              <a:gd name="connsiteX278" fmla="*/ 98549 w 2369255"/>
              <a:gd name="connsiteY278" fmla="*/ 641985 h 2521011"/>
              <a:gd name="connsiteX279" fmla="*/ 42112 w 2369255"/>
              <a:gd name="connsiteY279" fmla="*/ 643866 h 2521011"/>
              <a:gd name="connsiteX280" fmla="*/ 41731 w 2369255"/>
              <a:gd name="connsiteY280" fmla="*/ 642127 h 2521011"/>
              <a:gd name="connsiteX281" fmla="*/ 98881 w 2369255"/>
              <a:gd name="connsiteY281" fmla="*/ 640222 h 2521011"/>
              <a:gd name="connsiteX282" fmla="*/ 169366 w 2369255"/>
              <a:gd name="connsiteY282" fmla="*/ 684037 h 2521011"/>
              <a:gd name="connsiteX283" fmla="*/ 222373 w 2369255"/>
              <a:gd name="connsiteY283" fmla="*/ 715066 h 2521011"/>
              <a:gd name="connsiteX284" fmla="*/ 222373 w 2369255"/>
              <a:gd name="connsiteY284" fmla="*/ 567691 h 2521011"/>
              <a:gd name="connsiteX285" fmla="*/ 243328 w 2369255"/>
              <a:gd name="connsiteY285" fmla="*/ 489586 h 2521011"/>
              <a:gd name="connsiteX286" fmla="*/ 212848 w 2369255"/>
              <a:gd name="connsiteY286" fmla="*/ 447676 h 2521011"/>
              <a:gd name="connsiteX287" fmla="*/ 287143 w 2369255"/>
              <a:gd name="connsiteY287" fmla="*/ 449581 h 2521011"/>
              <a:gd name="connsiteX288" fmla="*/ 282547 w 2369255"/>
              <a:gd name="connsiteY288" fmla="*/ 446066 h 2521011"/>
              <a:gd name="connsiteX289" fmla="*/ 287143 w 2369255"/>
              <a:gd name="connsiteY289" fmla="*/ 447675 h 2521011"/>
              <a:gd name="connsiteX290" fmla="*/ 317623 w 2369255"/>
              <a:gd name="connsiteY290" fmla="*/ 382905 h 2521011"/>
              <a:gd name="connsiteX291" fmla="*/ 401443 w 2369255"/>
              <a:gd name="connsiteY291" fmla="*/ 384810 h 2521011"/>
              <a:gd name="connsiteX292" fmla="*/ 447163 w 2369255"/>
              <a:gd name="connsiteY292" fmla="*/ 361950 h 2521011"/>
              <a:gd name="connsiteX293" fmla="*/ 462403 w 2369255"/>
              <a:gd name="connsiteY293" fmla="*/ 335280 h 2521011"/>
              <a:gd name="connsiteX294" fmla="*/ 466213 w 2369255"/>
              <a:gd name="connsiteY294" fmla="*/ 266700 h 2521011"/>
              <a:gd name="connsiteX295" fmla="*/ 443353 w 2369255"/>
              <a:gd name="connsiteY295" fmla="*/ 198120 h 2521011"/>
              <a:gd name="connsiteX296" fmla="*/ 390013 w 2369255"/>
              <a:gd name="connsiteY296" fmla="*/ 137160 h 2521011"/>
              <a:gd name="connsiteX297" fmla="*/ 412873 w 2369255"/>
              <a:gd name="connsiteY297" fmla="*/ 125730 h 2521011"/>
              <a:gd name="connsiteX298" fmla="*/ 411094 w 2369255"/>
              <a:gd name="connsiteY298" fmla="*/ 119401 h 2521011"/>
              <a:gd name="connsiteX299" fmla="*/ 412873 w 2369255"/>
              <a:gd name="connsiteY299" fmla="*/ 120015 h 2521011"/>
              <a:gd name="connsiteX300" fmla="*/ 454783 w 2369255"/>
              <a:gd name="connsiteY300" fmla="*/ 74295 h 2521011"/>
              <a:gd name="connsiteX301" fmla="*/ 521458 w 2369255"/>
              <a:gd name="connsiteY301" fmla="*/ 85725 h 2521011"/>
              <a:gd name="connsiteX302" fmla="*/ 498598 w 2369255"/>
              <a:gd name="connsiteY302" fmla="*/ 49530 h 2521011"/>
              <a:gd name="connsiteX303" fmla="*/ 550033 w 2369255"/>
              <a:gd name="connsiteY303" fmla="*/ 13335 h 2521011"/>
              <a:gd name="connsiteX304" fmla="*/ 654808 w 2369255"/>
              <a:gd name="connsiteY30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245358 w 2369255"/>
              <a:gd name="connsiteY107" fmla="*/ 510540 h 2521011"/>
              <a:gd name="connsiteX108" fmla="*/ 1439005 w 2369255"/>
              <a:gd name="connsiteY108" fmla="*/ 447233 h 2521011"/>
              <a:gd name="connsiteX109" fmla="*/ 1245358 w 2369255"/>
              <a:gd name="connsiteY109" fmla="*/ 510540 h 2521011"/>
              <a:gd name="connsiteX110" fmla="*/ 1596716 w 2369255"/>
              <a:gd name="connsiteY110" fmla="*/ 393345 h 2521011"/>
              <a:gd name="connsiteX111" fmla="*/ 1593973 w 2369255"/>
              <a:gd name="connsiteY111" fmla="*/ 396240 h 2521011"/>
              <a:gd name="connsiteX112" fmla="*/ 1587306 w 2369255"/>
              <a:gd name="connsiteY112" fmla="*/ 396240 h 2521011"/>
              <a:gd name="connsiteX113" fmla="*/ 1596716 w 2369255"/>
              <a:gd name="connsiteY113" fmla="*/ 393345 h 2521011"/>
              <a:gd name="connsiteX114" fmla="*/ 1548806 w 2369255"/>
              <a:gd name="connsiteY114" fmla="*/ 361656 h 2521011"/>
              <a:gd name="connsiteX115" fmla="*/ 1550158 w 2369255"/>
              <a:gd name="connsiteY115" fmla="*/ 361950 h 2521011"/>
              <a:gd name="connsiteX116" fmla="*/ 1544519 w 2369255"/>
              <a:gd name="connsiteY116" fmla="*/ 384505 h 2521011"/>
              <a:gd name="connsiteX117" fmla="*/ 1540633 w 2369255"/>
              <a:gd name="connsiteY117" fmla="*/ 382905 h 2521011"/>
              <a:gd name="connsiteX118" fmla="*/ 1548806 w 2369255"/>
              <a:gd name="connsiteY118" fmla="*/ 361656 h 2521011"/>
              <a:gd name="connsiteX119" fmla="*/ 1596041 w 2369255"/>
              <a:gd name="connsiteY119" fmla="*/ 138288 h 2521011"/>
              <a:gd name="connsiteX120" fmla="*/ 1955817 w 2369255"/>
              <a:gd name="connsiteY120" fmla="*/ 458364 h 2521011"/>
              <a:gd name="connsiteX121" fmla="*/ 1914013 w 2369255"/>
              <a:gd name="connsiteY121" fmla="*/ 466725 h 2521011"/>
              <a:gd name="connsiteX122" fmla="*/ 1849243 w 2369255"/>
              <a:gd name="connsiteY122" fmla="*/ 459105 h 2521011"/>
              <a:gd name="connsiteX123" fmla="*/ 1824478 w 2369255"/>
              <a:gd name="connsiteY123" fmla="*/ 432435 h 2521011"/>
              <a:gd name="connsiteX124" fmla="*/ 1809238 w 2369255"/>
              <a:gd name="connsiteY124" fmla="*/ 438150 h 2521011"/>
              <a:gd name="connsiteX125" fmla="*/ 1786378 w 2369255"/>
              <a:gd name="connsiteY125" fmla="*/ 401955 h 2521011"/>
              <a:gd name="connsiteX126" fmla="*/ 1717798 w 2369255"/>
              <a:gd name="connsiteY126" fmla="*/ 409575 h 2521011"/>
              <a:gd name="connsiteX127" fmla="*/ 1721608 w 2369255"/>
              <a:gd name="connsiteY127" fmla="*/ 369570 h 2521011"/>
              <a:gd name="connsiteX128" fmla="*/ 1704463 w 2369255"/>
              <a:gd name="connsiteY128" fmla="*/ 365760 h 2521011"/>
              <a:gd name="connsiteX129" fmla="*/ 1725418 w 2369255"/>
              <a:gd name="connsiteY129" fmla="*/ 350520 h 2521011"/>
              <a:gd name="connsiteX130" fmla="*/ 1693033 w 2369255"/>
              <a:gd name="connsiteY130" fmla="*/ 312420 h 2521011"/>
              <a:gd name="connsiteX131" fmla="*/ 1653028 w 2369255"/>
              <a:gd name="connsiteY131" fmla="*/ 358140 h 2521011"/>
              <a:gd name="connsiteX132" fmla="*/ 1624964 w 2369255"/>
              <a:gd name="connsiteY132" fmla="*/ 323060 h 2521011"/>
              <a:gd name="connsiteX133" fmla="*/ 1626358 w 2369255"/>
              <a:gd name="connsiteY133" fmla="*/ 321945 h 2521011"/>
              <a:gd name="connsiteX134" fmla="*/ 1597783 w 2369255"/>
              <a:gd name="connsiteY134" fmla="*/ 281940 h 2521011"/>
              <a:gd name="connsiteX135" fmla="*/ 1590163 w 2369255"/>
              <a:gd name="connsiteY135" fmla="*/ 146685 h 2521011"/>
              <a:gd name="connsiteX136" fmla="*/ 1596041 w 2369255"/>
              <a:gd name="connsiteY136" fmla="*/ 138288 h 2521011"/>
              <a:gd name="connsiteX137" fmla="*/ 654808 w 2369255"/>
              <a:gd name="connsiteY137" fmla="*/ 0 h 2521011"/>
              <a:gd name="connsiteX138" fmla="*/ 681478 w 2369255"/>
              <a:gd name="connsiteY138" fmla="*/ 80010 h 2521011"/>
              <a:gd name="connsiteX139" fmla="*/ 790063 w 2369255"/>
              <a:gd name="connsiteY139" fmla="*/ 51435 h 2521011"/>
              <a:gd name="connsiteX140" fmla="*/ 838950 w 2369255"/>
              <a:gd name="connsiteY140" fmla="*/ 29486 h 2521011"/>
              <a:gd name="connsiteX141" fmla="*/ 862453 w 2369255"/>
              <a:gd name="connsiteY141" fmla="*/ 59055 h 2521011"/>
              <a:gd name="connsiteX142" fmla="*/ 856738 w 2369255"/>
              <a:gd name="connsiteY142" fmla="*/ 89535 h 2521011"/>
              <a:gd name="connsiteX143" fmla="*/ 938653 w 2369255"/>
              <a:gd name="connsiteY143" fmla="*/ 93345 h 2521011"/>
              <a:gd name="connsiteX144" fmla="*/ 951988 w 2369255"/>
              <a:gd name="connsiteY144" fmla="*/ 19050 h 2521011"/>
              <a:gd name="connsiteX145" fmla="*/ 972943 w 2369255"/>
              <a:gd name="connsiteY145" fmla="*/ 47625 h 2521011"/>
              <a:gd name="connsiteX146" fmla="*/ 1064383 w 2369255"/>
              <a:gd name="connsiteY146" fmla="*/ 47625 h 2521011"/>
              <a:gd name="connsiteX147" fmla="*/ 1113913 w 2369255"/>
              <a:gd name="connsiteY147" fmla="*/ 38100 h 2521011"/>
              <a:gd name="connsiteX148" fmla="*/ 1121533 w 2369255"/>
              <a:gd name="connsiteY148" fmla="*/ 9525 h 2521011"/>
              <a:gd name="connsiteX149" fmla="*/ 1182493 w 2369255"/>
              <a:gd name="connsiteY149" fmla="*/ 0 h 2521011"/>
              <a:gd name="connsiteX150" fmla="*/ 1214878 w 2369255"/>
              <a:gd name="connsiteY150" fmla="*/ 102870 h 2521011"/>
              <a:gd name="connsiteX151" fmla="*/ 1228213 w 2369255"/>
              <a:gd name="connsiteY151" fmla="*/ 102870 h 2521011"/>
              <a:gd name="connsiteX152" fmla="*/ 1252978 w 2369255"/>
              <a:gd name="connsiteY152" fmla="*/ 190500 h 2521011"/>
              <a:gd name="connsiteX153" fmla="*/ 1255403 w 2369255"/>
              <a:gd name="connsiteY153" fmla="*/ 195722 h 2521011"/>
              <a:gd name="connsiteX154" fmla="*/ 1252978 w 2369255"/>
              <a:gd name="connsiteY154" fmla="*/ 198120 h 2521011"/>
              <a:gd name="connsiteX155" fmla="*/ 1249168 w 2369255"/>
              <a:gd name="connsiteY155" fmla="*/ 240030 h 2521011"/>
              <a:gd name="connsiteX156" fmla="*/ 1273933 w 2369255"/>
              <a:gd name="connsiteY156" fmla="*/ 346710 h 2521011"/>
              <a:gd name="connsiteX157" fmla="*/ 1216783 w 2369255"/>
              <a:gd name="connsiteY157" fmla="*/ 363855 h 2521011"/>
              <a:gd name="connsiteX158" fmla="*/ 1245358 w 2369255"/>
              <a:gd name="connsiteY158" fmla="*/ 510540 h 2521011"/>
              <a:gd name="connsiteX159" fmla="*/ 1266313 w 2369255"/>
              <a:gd name="connsiteY159" fmla="*/ 563880 h 2521011"/>
              <a:gd name="connsiteX160" fmla="*/ 1312033 w 2369255"/>
              <a:gd name="connsiteY160" fmla="*/ 641985 h 2521011"/>
              <a:gd name="connsiteX161" fmla="*/ 1332988 w 2369255"/>
              <a:gd name="connsiteY161" fmla="*/ 645795 h 2521011"/>
              <a:gd name="connsiteX162" fmla="*/ 1361563 w 2369255"/>
              <a:gd name="connsiteY162" fmla="*/ 737235 h 2521011"/>
              <a:gd name="connsiteX163" fmla="*/ 1540633 w 2369255"/>
              <a:gd name="connsiteY163" fmla="*/ 702945 h 2521011"/>
              <a:gd name="connsiteX164" fmla="*/ 1540207 w 2369255"/>
              <a:gd name="connsiteY164" fmla="*/ 700259 h 2521011"/>
              <a:gd name="connsiteX165" fmla="*/ 1586353 w 2369255"/>
              <a:gd name="connsiteY165" fmla="*/ 689610 h 2521011"/>
              <a:gd name="connsiteX166" fmla="*/ 1609213 w 2369255"/>
              <a:gd name="connsiteY166" fmla="*/ 659130 h 2521011"/>
              <a:gd name="connsiteX167" fmla="*/ 1637788 w 2369255"/>
              <a:gd name="connsiteY167" fmla="*/ 645795 h 2521011"/>
              <a:gd name="connsiteX168" fmla="*/ 1649218 w 2369255"/>
              <a:gd name="connsiteY168" fmla="*/ 613410 h 2521011"/>
              <a:gd name="connsiteX169" fmla="*/ 1670173 w 2369255"/>
              <a:gd name="connsiteY169" fmla="*/ 594360 h 2521011"/>
              <a:gd name="connsiteX170" fmla="*/ 1691128 w 2369255"/>
              <a:gd name="connsiteY170" fmla="*/ 609600 h 2521011"/>
              <a:gd name="connsiteX171" fmla="*/ 1685413 w 2369255"/>
              <a:gd name="connsiteY171" fmla="*/ 708660 h 2521011"/>
              <a:gd name="connsiteX172" fmla="*/ 1755898 w 2369255"/>
              <a:gd name="connsiteY172" fmla="*/ 786765 h 2521011"/>
              <a:gd name="connsiteX173" fmla="*/ 1757803 w 2369255"/>
              <a:gd name="connsiteY173" fmla="*/ 851535 h 2521011"/>
              <a:gd name="connsiteX174" fmla="*/ 1733038 w 2369255"/>
              <a:gd name="connsiteY174" fmla="*/ 872490 h 2521011"/>
              <a:gd name="connsiteX175" fmla="*/ 1795903 w 2369255"/>
              <a:gd name="connsiteY175" fmla="*/ 876300 h 2521011"/>
              <a:gd name="connsiteX176" fmla="*/ 2082230 w 2369255"/>
              <a:gd name="connsiteY176" fmla="*/ 811829 h 2521011"/>
              <a:gd name="connsiteX177" fmla="*/ 2102608 w 2369255"/>
              <a:gd name="connsiteY177" fmla="*/ 889635 h 2521011"/>
              <a:gd name="connsiteX178" fmla="*/ 2094988 w 2369255"/>
              <a:gd name="connsiteY178" fmla="*/ 942975 h 2521011"/>
              <a:gd name="connsiteX179" fmla="*/ 2030218 w 2369255"/>
              <a:gd name="connsiteY179" fmla="*/ 952500 h 2521011"/>
              <a:gd name="connsiteX180" fmla="*/ 2030218 w 2369255"/>
              <a:gd name="connsiteY180" fmla="*/ 1022985 h 2521011"/>
              <a:gd name="connsiteX181" fmla="*/ 2074033 w 2369255"/>
              <a:gd name="connsiteY181" fmla="*/ 1028700 h 2521011"/>
              <a:gd name="connsiteX182" fmla="*/ 2114038 w 2369255"/>
              <a:gd name="connsiteY182" fmla="*/ 1002030 h 2521011"/>
              <a:gd name="connsiteX183" fmla="*/ 2093083 w 2369255"/>
              <a:gd name="connsiteY183" fmla="*/ 1057275 h 2521011"/>
              <a:gd name="connsiteX184" fmla="*/ 2089273 w 2369255"/>
              <a:gd name="connsiteY184" fmla="*/ 1137285 h 2521011"/>
              <a:gd name="connsiteX185" fmla="*/ 2287393 w 2369255"/>
              <a:gd name="connsiteY185" fmla="*/ 1135380 h 2521011"/>
              <a:gd name="connsiteX186" fmla="*/ 2287393 w 2369255"/>
              <a:gd name="connsiteY186" fmla="*/ 1091565 h 2521011"/>
              <a:gd name="connsiteX187" fmla="*/ 2296363 w 2369255"/>
              <a:gd name="connsiteY187" fmla="*/ 1088949 h 2521011"/>
              <a:gd name="connsiteX188" fmla="*/ 2369255 w 2369255"/>
              <a:gd name="connsiteY188" fmla="*/ 1229053 h 2521011"/>
              <a:gd name="connsiteX189" fmla="*/ 2303675 w 2369255"/>
              <a:gd name="connsiteY189" fmla="*/ 1218123 h 2521011"/>
              <a:gd name="connsiteX190" fmla="*/ 2285869 w 2369255"/>
              <a:gd name="connsiteY190" fmla="*/ 1136214 h 2521011"/>
              <a:gd name="connsiteX191" fmla="*/ 2093706 w 2369255"/>
              <a:gd name="connsiteY191" fmla="*/ 1138062 h 2521011"/>
              <a:gd name="connsiteX192" fmla="*/ 2142613 w 2369255"/>
              <a:gd name="connsiteY192" fmla="*/ 1226820 h 2521011"/>
              <a:gd name="connsiteX193" fmla="*/ 2083558 w 2369255"/>
              <a:gd name="connsiteY193" fmla="*/ 1257300 h 2521011"/>
              <a:gd name="connsiteX194" fmla="*/ 2093083 w 2369255"/>
              <a:gd name="connsiteY194" fmla="*/ 1295400 h 2521011"/>
              <a:gd name="connsiteX195" fmla="*/ 2047363 w 2369255"/>
              <a:gd name="connsiteY195" fmla="*/ 1350645 h 2521011"/>
              <a:gd name="connsiteX196" fmla="*/ 2174998 w 2369255"/>
              <a:gd name="connsiteY196" fmla="*/ 1419225 h 2521011"/>
              <a:gd name="connsiteX197" fmla="*/ 2152138 w 2369255"/>
              <a:gd name="connsiteY197" fmla="*/ 1451610 h 2521011"/>
              <a:gd name="connsiteX198" fmla="*/ 2203573 w 2369255"/>
              <a:gd name="connsiteY198" fmla="*/ 1527810 h 2521011"/>
              <a:gd name="connsiteX199" fmla="*/ 2197858 w 2369255"/>
              <a:gd name="connsiteY199" fmla="*/ 1565910 h 2521011"/>
              <a:gd name="connsiteX200" fmla="*/ 2163568 w 2369255"/>
              <a:gd name="connsiteY200" fmla="*/ 1581150 h 2521011"/>
              <a:gd name="connsiteX201" fmla="*/ 2131183 w 2369255"/>
              <a:gd name="connsiteY201" fmla="*/ 1657350 h 2521011"/>
              <a:gd name="connsiteX202" fmla="*/ 2165473 w 2369255"/>
              <a:gd name="connsiteY202" fmla="*/ 1691640 h 2521011"/>
              <a:gd name="connsiteX203" fmla="*/ 2129278 w 2369255"/>
              <a:gd name="connsiteY203" fmla="*/ 1737360 h 2521011"/>
              <a:gd name="connsiteX204" fmla="*/ 2213098 w 2369255"/>
              <a:gd name="connsiteY204" fmla="*/ 1722120 h 2521011"/>
              <a:gd name="connsiteX205" fmla="*/ 2131183 w 2369255"/>
              <a:gd name="connsiteY205" fmla="*/ 1739265 h 2521011"/>
              <a:gd name="connsiteX206" fmla="*/ 2030218 w 2369255"/>
              <a:gd name="connsiteY206" fmla="*/ 1644015 h 2521011"/>
              <a:gd name="connsiteX207" fmla="*/ 1940683 w 2369255"/>
              <a:gd name="connsiteY207" fmla="*/ 1708785 h 2521011"/>
              <a:gd name="connsiteX208" fmla="*/ 1809238 w 2369255"/>
              <a:gd name="connsiteY208" fmla="*/ 1737360 h 2521011"/>
              <a:gd name="connsiteX209" fmla="*/ 1795903 w 2369255"/>
              <a:gd name="connsiteY209" fmla="*/ 1722120 h 2521011"/>
              <a:gd name="connsiteX210" fmla="*/ 1738753 w 2369255"/>
              <a:gd name="connsiteY210" fmla="*/ 1737360 h 2521011"/>
              <a:gd name="connsiteX211" fmla="*/ 1734943 w 2369255"/>
              <a:gd name="connsiteY211" fmla="*/ 1760220 h 2521011"/>
              <a:gd name="connsiteX212" fmla="*/ 1683030 w 2369255"/>
              <a:gd name="connsiteY212" fmla="*/ 1773198 h 2521011"/>
              <a:gd name="connsiteX213" fmla="*/ 1681603 w 2369255"/>
              <a:gd name="connsiteY213" fmla="*/ 1771650 h 2521011"/>
              <a:gd name="connsiteX214" fmla="*/ 1637788 w 2369255"/>
              <a:gd name="connsiteY214" fmla="*/ 1811655 h 2521011"/>
              <a:gd name="connsiteX215" fmla="*/ 1618738 w 2369255"/>
              <a:gd name="connsiteY215" fmla="*/ 1811655 h 2521011"/>
              <a:gd name="connsiteX216" fmla="*/ 1546348 w 2369255"/>
              <a:gd name="connsiteY216" fmla="*/ 1903095 h 2521011"/>
              <a:gd name="connsiteX217" fmla="*/ 1538728 w 2369255"/>
              <a:gd name="connsiteY217" fmla="*/ 1952625 h 2521011"/>
              <a:gd name="connsiteX218" fmla="*/ 1513963 w 2369255"/>
              <a:gd name="connsiteY218" fmla="*/ 1918335 h 2521011"/>
              <a:gd name="connsiteX219" fmla="*/ 1475863 w 2369255"/>
              <a:gd name="connsiteY219" fmla="*/ 1986915 h 2521011"/>
              <a:gd name="connsiteX220" fmla="*/ 1460623 w 2369255"/>
              <a:gd name="connsiteY220" fmla="*/ 1986915 h 2521011"/>
              <a:gd name="connsiteX221" fmla="*/ 1414903 w 2369255"/>
              <a:gd name="connsiteY221" fmla="*/ 2019300 h 2521011"/>
              <a:gd name="connsiteX222" fmla="*/ 1418713 w 2369255"/>
              <a:gd name="connsiteY222" fmla="*/ 2038350 h 2521011"/>
              <a:gd name="connsiteX223" fmla="*/ 1376803 w 2369255"/>
              <a:gd name="connsiteY223" fmla="*/ 2066925 h 2521011"/>
              <a:gd name="connsiteX224" fmla="*/ 1390138 w 2369255"/>
              <a:gd name="connsiteY224" fmla="*/ 2097405 h 2521011"/>
              <a:gd name="connsiteX225" fmla="*/ 1319653 w 2369255"/>
              <a:gd name="connsiteY225" fmla="*/ 2106930 h 2521011"/>
              <a:gd name="connsiteX226" fmla="*/ 1300603 w 2369255"/>
              <a:gd name="connsiteY226" fmla="*/ 2143125 h 2521011"/>
              <a:gd name="connsiteX227" fmla="*/ 1273933 w 2369255"/>
              <a:gd name="connsiteY227" fmla="*/ 2164080 h 2521011"/>
              <a:gd name="connsiteX228" fmla="*/ 1239643 w 2369255"/>
              <a:gd name="connsiteY228" fmla="*/ 2141220 h 2521011"/>
              <a:gd name="connsiteX229" fmla="*/ 1225489 w 2369255"/>
              <a:gd name="connsiteY229" fmla="*/ 2157396 h 2521011"/>
              <a:gd name="connsiteX230" fmla="*/ 1224403 w 2369255"/>
              <a:gd name="connsiteY230" fmla="*/ 2156460 h 2521011"/>
              <a:gd name="connsiteX231" fmla="*/ 1096768 w 2369255"/>
              <a:gd name="connsiteY231" fmla="*/ 2042160 h 2521011"/>
              <a:gd name="connsiteX232" fmla="*/ 1049736 w 2369255"/>
              <a:gd name="connsiteY232" fmla="*/ 2104529 h 2521011"/>
              <a:gd name="connsiteX233" fmla="*/ 969133 w 2369255"/>
              <a:gd name="connsiteY233" fmla="*/ 2101216 h 2521011"/>
              <a:gd name="connsiteX234" fmla="*/ 965323 w 2369255"/>
              <a:gd name="connsiteY234" fmla="*/ 2129791 h 2521011"/>
              <a:gd name="connsiteX235" fmla="*/ 807208 w 2369255"/>
              <a:gd name="connsiteY235" fmla="*/ 2129791 h 2521011"/>
              <a:gd name="connsiteX236" fmla="*/ 803398 w 2369255"/>
              <a:gd name="connsiteY236" fmla="*/ 2025016 h 2521011"/>
              <a:gd name="connsiteX237" fmla="*/ 801578 w 2369255"/>
              <a:gd name="connsiteY237" fmla="*/ 2024761 h 2521011"/>
              <a:gd name="connsiteX238" fmla="*/ 818638 w 2369255"/>
              <a:gd name="connsiteY238" fmla="*/ 1973580 h 2521011"/>
              <a:gd name="connsiteX239" fmla="*/ 776728 w 2369255"/>
              <a:gd name="connsiteY239" fmla="*/ 1939290 h 2521011"/>
              <a:gd name="connsiteX240" fmla="*/ 780538 w 2369255"/>
              <a:gd name="connsiteY240" fmla="*/ 1899285 h 2521011"/>
              <a:gd name="connsiteX241" fmla="*/ 791968 w 2369255"/>
              <a:gd name="connsiteY241" fmla="*/ 1836420 h 2521011"/>
              <a:gd name="connsiteX242" fmla="*/ 761488 w 2369255"/>
              <a:gd name="connsiteY242" fmla="*/ 1802130 h 2521011"/>
              <a:gd name="connsiteX243" fmla="*/ 708148 w 2369255"/>
              <a:gd name="connsiteY243" fmla="*/ 1790700 h 2521011"/>
              <a:gd name="connsiteX244" fmla="*/ 637663 w 2369255"/>
              <a:gd name="connsiteY244" fmla="*/ 1731645 h 2521011"/>
              <a:gd name="connsiteX245" fmla="*/ 637663 w 2369255"/>
              <a:gd name="connsiteY245" fmla="*/ 1704975 h 2521011"/>
              <a:gd name="connsiteX246" fmla="*/ 609088 w 2369255"/>
              <a:gd name="connsiteY246" fmla="*/ 1708785 h 2521011"/>
              <a:gd name="connsiteX247" fmla="*/ 504313 w 2369255"/>
              <a:gd name="connsiteY247" fmla="*/ 1638300 h 2521011"/>
              <a:gd name="connsiteX248" fmla="*/ 463237 w 2369255"/>
              <a:gd name="connsiteY248" fmla="*/ 1595581 h 2521011"/>
              <a:gd name="connsiteX249" fmla="*/ 464308 w 2369255"/>
              <a:gd name="connsiteY249" fmla="*/ 1543050 h 2521011"/>
              <a:gd name="connsiteX250" fmla="*/ 420493 w 2369255"/>
              <a:gd name="connsiteY250" fmla="*/ 1522095 h 2521011"/>
              <a:gd name="connsiteX251" fmla="*/ 435733 w 2369255"/>
              <a:gd name="connsiteY251" fmla="*/ 1470660 h 2521011"/>
              <a:gd name="connsiteX252" fmla="*/ 391918 w 2369255"/>
              <a:gd name="connsiteY252" fmla="*/ 1491615 h 2521011"/>
              <a:gd name="connsiteX253" fmla="*/ 359533 w 2369255"/>
              <a:gd name="connsiteY253" fmla="*/ 1491615 h 2521011"/>
              <a:gd name="connsiteX254" fmla="*/ 353818 w 2369255"/>
              <a:gd name="connsiteY254" fmla="*/ 1510665 h 2521011"/>
              <a:gd name="connsiteX255" fmla="*/ 184273 w 2369255"/>
              <a:gd name="connsiteY255" fmla="*/ 1510665 h 2521011"/>
              <a:gd name="connsiteX256" fmla="*/ 163926 w 2369255"/>
              <a:gd name="connsiteY256" fmla="*/ 1573404 h 2521011"/>
              <a:gd name="connsiteX257" fmla="*/ 163885 w 2369255"/>
              <a:gd name="connsiteY257" fmla="*/ 1573328 h 2521011"/>
              <a:gd name="connsiteX258" fmla="*/ 184395 w 2369255"/>
              <a:gd name="connsiteY258" fmla="*/ 1510087 h 2521011"/>
              <a:gd name="connsiteX259" fmla="*/ 203274 w 2369255"/>
              <a:gd name="connsiteY259" fmla="*/ 1510087 h 2521011"/>
              <a:gd name="connsiteX260" fmla="*/ 197608 w 2369255"/>
              <a:gd name="connsiteY260" fmla="*/ 1443990 h 2521011"/>
              <a:gd name="connsiteX261" fmla="*/ 148078 w 2369255"/>
              <a:gd name="connsiteY261" fmla="*/ 1466850 h 2521011"/>
              <a:gd name="connsiteX262" fmla="*/ 127123 w 2369255"/>
              <a:gd name="connsiteY262" fmla="*/ 1390650 h 2521011"/>
              <a:gd name="connsiteX263" fmla="*/ 117598 w 2369255"/>
              <a:gd name="connsiteY263" fmla="*/ 1389648 h 2521011"/>
              <a:gd name="connsiteX264" fmla="*/ 117598 w 2369255"/>
              <a:gd name="connsiteY264" fmla="*/ 1352550 h 2521011"/>
              <a:gd name="connsiteX265" fmla="*/ 148078 w 2369255"/>
              <a:gd name="connsiteY265" fmla="*/ 1314450 h 2521011"/>
              <a:gd name="connsiteX266" fmla="*/ 212848 w 2369255"/>
              <a:gd name="connsiteY266" fmla="*/ 1303020 h 2521011"/>
              <a:gd name="connsiteX267" fmla="*/ 229993 w 2369255"/>
              <a:gd name="connsiteY267" fmla="*/ 1238250 h 2521011"/>
              <a:gd name="connsiteX268" fmla="*/ 218563 w 2369255"/>
              <a:gd name="connsiteY268" fmla="*/ 1143000 h 2521011"/>
              <a:gd name="connsiteX269" fmla="*/ 219377 w 2369255"/>
              <a:gd name="connsiteY269" fmla="*/ 1135131 h 2521011"/>
              <a:gd name="connsiteX270" fmla="*/ 308099 w 2369255"/>
              <a:gd name="connsiteY270" fmla="*/ 1110615 h 2521011"/>
              <a:gd name="connsiteX271" fmla="*/ 325244 w 2369255"/>
              <a:gd name="connsiteY271" fmla="*/ 1022985 h 2521011"/>
              <a:gd name="connsiteX272" fmla="*/ 304289 w 2369255"/>
              <a:gd name="connsiteY272" fmla="*/ 986790 h 2521011"/>
              <a:gd name="connsiteX273" fmla="*/ 174749 w 2369255"/>
              <a:gd name="connsiteY273" fmla="*/ 969645 h 2521011"/>
              <a:gd name="connsiteX274" fmla="*/ 243329 w 2369255"/>
              <a:gd name="connsiteY274" fmla="*/ 843915 h 2521011"/>
              <a:gd name="connsiteX275" fmla="*/ 247139 w 2369255"/>
              <a:gd name="connsiteY275" fmla="*/ 731520 h 2521011"/>
              <a:gd name="connsiteX276" fmla="*/ 169034 w 2369255"/>
              <a:gd name="connsiteY276" fmla="*/ 685800 h 2521011"/>
              <a:gd name="connsiteX277" fmla="*/ 98549 w 2369255"/>
              <a:gd name="connsiteY277" fmla="*/ 641985 h 2521011"/>
              <a:gd name="connsiteX278" fmla="*/ 42112 w 2369255"/>
              <a:gd name="connsiteY278" fmla="*/ 643866 h 2521011"/>
              <a:gd name="connsiteX279" fmla="*/ 41731 w 2369255"/>
              <a:gd name="connsiteY279" fmla="*/ 642127 h 2521011"/>
              <a:gd name="connsiteX280" fmla="*/ 98881 w 2369255"/>
              <a:gd name="connsiteY280" fmla="*/ 640222 h 2521011"/>
              <a:gd name="connsiteX281" fmla="*/ 169366 w 2369255"/>
              <a:gd name="connsiteY281" fmla="*/ 684037 h 2521011"/>
              <a:gd name="connsiteX282" fmla="*/ 222373 w 2369255"/>
              <a:gd name="connsiteY282" fmla="*/ 715066 h 2521011"/>
              <a:gd name="connsiteX283" fmla="*/ 222373 w 2369255"/>
              <a:gd name="connsiteY283" fmla="*/ 567691 h 2521011"/>
              <a:gd name="connsiteX284" fmla="*/ 243328 w 2369255"/>
              <a:gd name="connsiteY284" fmla="*/ 489586 h 2521011"/>
              <a:gd name="connsiteX285" fmla="*/ 212848 w 2369255"/>
              <a:gd name="connsiteY285" fmla="*/ 447676 h 2521011"/>
              <a:gd name="connsiteX286" fmla="*/ 287143 w 2369255"/>
              <a:gd name="connsiteY286" fmla="*/ 449581 h 2521011"/>
              <a:gd name="connsiteX287" fmla="*/ 282547 w 2369255"/>
              <a:gd name="connsiteY287" fmla="*/ 446066 h 2521011"/>
              <a:gd name="connsiteX288" fmla="*/ 287143 w 2369255"/>
              <a:gd name="connsiteY288" fmla="*/ 447675 h 2521011"/>
              <a:gd name="connsiteX289" fmla="*/ 317623 w 2369255"/>
              <a:gd name="connsiteY289" fmla="*/ 382905 h 2521011"/>
              <a:gd name="connsiteX290" fmla="*/ 401443 w 2369255"/>
              <a:gd name="connsiteY290" fmla="*/ 384810 h 2521011"/>
              <a:gd name="connsiteX291" fmla="*/ 447163 w 2369255"/>
              <a:gd name="connsiteY291" fmla="*/ 361950 h 2521011"/>
              <a:gd name="connsiteX292" fmla="*/ 462403 w 2369255"/>
              <a:gd name="connsiteY292" fmla="*/ 335280 h 2521011"/>
              <a:gd name="connsiteX293" fmla="*/ 466213 w 2369255"/>
              <a:gd name="connsiteY293" fmla="*/ 266700 h 2521011"/>
              <a:gd name="connsiteX294" fmla="*/ 443353 w 2369255"/>
              <a:gd name="connsiteY294" fmla="*/ 198120 h 2521011"/>
              <a:gd name="connsiteX295" fmla="*/ 390013 w 2369255"/>
              <a:gd name="connsiteY295" fmla="*/ 137160 h 2521011"/>
              <a:gd name="connsiteX296" fmla="*/ 412873 w 2369255"/>
              <a:gd name="connsiteY296" fmla="*/ 125730 h 2521011"/>
              <a:gd name="connsiteX297" fmla="*/ 411094 w 2369255"/>
              <a:gd name="connsiteY297" fmla="*/ 119401 h 2521011"/>
              <a:gd name="connsiteX298" fmla="*/ 412873 w 2369255"/>
              <a:gd name="connsiteY298" fmla="*/ 120015 h 2521011"/>
              <a:gd name="connsiteX299" fmla="*/ 454783 w 2369255"/>
              <a:gd name="connsiteY299" fmla="*/ 74295 h 2521011"/>
              <a:gd name="connsiteX300" fmla="*/ 521458 w 2369255"/>
              <a:gd name="connsiteY300" fmla="*/ 85725 h 2521011"/>
              <a:gd name="connsiteX301" fmla="*/ 498598 w 2369255"/>
              <a:gd name="connsiteY301" fmla="*/ 49530 h 2521011"/>
              <a:gd name="connsiteX302" fmla="*/ 550033 w 2369255"/>
              <a:gd name="connsiteY302" fmla="*/ 13335 h 2521011"/>
              <a:gd name="connsiteX303" fmla="*/ 654808 w 2369255"/>
              <a:gd name="connsiteY30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8806 w 2369255"/>
              <a:gd name="connsiteY111" fmla="*/ 361656 h 2521011"/>
              <a:gd name="connsiteX112" fmla="*/ 1550158 w 2369255"/>
              <a:gd name="connsiteY112" fmla="*/ 361950 h 2521011"/>
              <a:gd name="connsiteX113" fmla="*/ 1544519 w 2369255"/>
              <a:gd name="connsiteY113" fmla="*/ 384505 h 2521011"/>
              <a:gd name="connsiteX114" fmla="*/ 1540633 w 2369255"/>
              <a:gd name="connsiteY114" fmla="*/ 382905 h 2521011"/>
              <a:gd name="connsiteX115" fmla="*/ 1548806 w 2369255"/>
              <a:gd name="connsiteY115" fmla="*/ 361656 h 2521011"/>
              <a:gd name="connsiteX116" fmla="*/ 1596041 w 2369255"/>
              <a:gd name="connsiteY116" fmla="*/ 138288 h 2521011"/>
              <a:gd name="connsiteX117" fmla="*/ 1955817 w 2369255"/>
              <a:gd name="connsiteY117" fmla="*/ 458364 h 2521011"/>
              <a:gd name="connsiteX118" fmla="*/ 1914013 w 2369255"/>
              <a:gd name="connsiteY118" fmla="*/ 466725 h 2521011"/>
              <a:gd name="connsiteX119" fmla="*/ 1849243 w 2369255"/>
              <a:gd name="connsiteY119" fmla="*/ 459105 h 2521011"/>
              <a:gd name="connsiteX120" fmla="*/ 1824478 w 2369255"/>
              <a:gd name="connsiteY120" fmla="*/ 432435 h 2521011"/>
              <a:gd name="connsiteX121" fmla="*/ 1809238 w 2369255"/>
              <a:gd name="connsiteY121" fmla="*/ 438150 h 2521011"/>
              <a:gd name="connsiteX122" fmla="*/ 1786378 w 2369255"/>
              <a:gd name="connsiteY122" fmla="*/ 401955 h 2521011"/>
              <a:gd name="connsiteX123" fmla="*/ 1717798 w 2369255"/>
              <a:gd name="connsiteY123" fmla="*/ 409575 h 2521011"/>
              <a:gd name="connsiteX124" fmla="*/ 1721608 w 2369255"/>
              <a:gd name="connsiteY124" fmla="*/ 369570 h 2521011"/>
              <a:gd name="connsiteX125" fmla="*/ 1704463 w 2369255"/>
              <a:gd name="connsiteY125" fmla="*/ 365760 h 2521011"/>
              <a:gd name="connsiteX126" fmla="*/ 1725418 w 2369255"/>
              <a:gd name="connsiteY126" fmla="*/ 350520 h 2521011"/>
              <a:gd name="connsiteX127" fmla="*/ 1693033 w 2369255"/>
              <a:gd name="connsiteY127" fmla="*/ 312420 h 2521011"/>
              <a:gd name="connsiteX128" fmla="*/ 1653028 w 2369255"/>
              <a:gd name="connsiteY128" fmla="*/ 358140 h 2521011"/>
              <a:gd name="connsiteX129" fmla="*/ 1624964 w 2369255"/>
              <a:gd name="connsiteY129" fmla="*/ 323060 h 2521011"/>
              <a:gd name="connsiteX130" fmla="*/ 1626358 w 2369255"/>
              <a:gd name="connsiteY130" fmla="*/ 321945 h 2521011"/>
              <a:gd name="connsiteX131" fmla="*/ 1597783 w 2369255"/>
              <a:gd name="connsiteY131" fmla="*/ 281940 h 2521011"/>
              <a:gd name="connsiteX132" fmla="*/ 1590163 w 2369255"/>
              <a:gd name="connsiteY132" fmla="*/ 146685 h 2521011"/>
              <a:gd name="connsiteX133" fmla="*/ 1596041 w 2369255"/>
              <a:gd name="connsiteY133" fmla="*/ 138288 h 2521011"/>
              <a:gd name="connsiteX134" fmla="*/ 654808 w 2369255"/>
              <a:gd name="connsiteY134" fmla="*/ 0 h 2521011"/>
              <a:gd name="connsiteX135" fmla="*/ 681478 w 2369255"/>
              <a:gd name="connsiteY135" fmla="*/ 80010 h 2521011"/>
              <a:gd name="connsiteX136" fmla="*/ 790063 w 2369255"/>
              <a:gd name="connsiteY136" fmla="*/ 51435 h 2521011"/>
              <a:gd name="connsiteX137" fmla="*/ 838950 w 2369255"/>
              <a:gd name="connsiteY137" fmla="*/ 29486 h 2521011"/>
              <a:gd name="connsiteX138" fmla="*/ 862453 w 2369255"/>
              <a:gd name="connsiteY138" fmla="*/ 59055 h 2521011"/>
              <a:gd name="connsiteX139" fmla="*/ 856738 w 2369255"/>
              <a:gd name="connsiteY139" fmla="*/ 89535 h 2521011"/>
              <a:gd name="connsiteX140" fmla="*/ 938653 w 2369255"/>
              <a:gd name="connsiteY140" fmla="*/ 93345 h 2521011"/>
              <a:gd name="connsiteX141" fmla="*/ 951988 w 2369255"/>
              <a:gd name="connsiteY141" fmla="*/ 19050 h 2521011"/>
              <a:gd name="connsiteX142" fmla="*/ 972943 w 2369255"/>
              <a:gd name="connsiteY142" fmla="*/ 47625 h 2521011"/>
              <a:gd name="connsiteX143" fmla="*/ 1064383 w 2369255"/>
              <a:gd name="connsiteY143" fmla="*/ 47625 h 2521011"/>
              <a:gd name="connsiteX144" fmla="*/ 1113913 w 2369255"/>
              <a:gd name="connsiteY144" fmla="*/ 38100 h 2521011"/>
              <a:gd name="connsiteX145" fmla="*/ 1121533 w 2369255"/>
              <a:gd name="connsiteY145" fmla="*/ 9525 h 2521011"/>
              <a:gd name="connsiteX146" fmla="*/ 1182493 w 2369255"/>
              <a:gd name="connsiteY146" fmla="*/ 0 h 2521011"/>
              <a:gd name="connsiteX147" fmla="*/ 1214878 w 2369255"/>
              <a:gd name="connsiteY147" fmla="*/ 102870 h 2521011"/>
              <a:gd name="connsiteX148" fmla="*/ 1228213 w 2369255"/>
              <a:gd name="connsiteY148" fmla="*/ 102870 h 2521011"/>
              <a:gd name="connsiteX149" fmla="*/ 1252978 w 2369255"/>
              <a:gd name="connsiteY149" fmla="*/ 190500 h 2521011"/>
              <a:gd name="connsiteX150" fmla="*/ 1255403 w 2369255"/>
              <a:gd name="connsiteY150" fmla="*/ 195722 h 2521011"/>
              <a:gd name="connsiteX151" fmla="*/ 1252978 w 2369255"/>
              <a:gd name="connsiteY151" fmla="*/ 198120 h 2521011"/>
              <a:gd name="connsiteX152" fmla="*/ 1249168 w 2369255"/>
              <a:gd name="connsiteY152" fmla="*/ 240030 h 2521011"/>
              <a:gd name="connsiteX153" fmla="*/ 1273933 w 2369255"/>
              <a:gd name="connsiteY153" fmla="*/ 346710 h 2521011"/>
              <a:gd name="connsiteX154" fmla="*/ 1216783 w 2369255"/>
              <a:gd name="connsiteY154" fmla="*/ 363855 h 2521011"/>
              <a:gd name="connsiteX155" fmla="*/ 1245358 w 2369255"/>
              <a:gd name="connsiteY155" fmla="*/ 510540 h 2521011"/>
              <a:gd name="connsiteX156" fmla="*/ 1266313 w 2369255"/>
              <a:gd name="connsiteY156" fmla="*/ 563880 h 2521011"/>
              <a:gd name="connsiteX157" fmla="*/ 1312033 w 2369255"/>
              <a:gd name="connsiteY157" fmla="*/ 641985 h 2521011"/>
              <a:gd name="connsiteX158" fmla="*/ 1332988 w 2369255"/>
              <a:gd name="connsiteY158" fmla="*/ 645795 h 2521011"/>
              <a:gd name="connsiteX159" fmla="*/ 1361563 w 2369255"/>
              <a:gd name="connsiteY159" fmla="*/ 737235 h 2521011"/>
              <a:gd name="connsiteX160" fmla="*/ 1540633 w 2369255"/>
              <a:gd name="connsiteY160" fmla="*/ 702945 h 2521011"/>
              <a:gd name="connsiteX161" fmla="*/ 1540207 w 2369255"/>
              <a:gd name="connsiteY161" fmla="*/ 700259 h 2521011"/>
              <a:gd name="connsiteX162" fmla="*/ 1586353 w 2369255"/>
              <a:gd name="connsiteY162" fmla="*/ 689610 h 2521011"/>
              <a:gd name="connsiteX163" fmla="*/ 1609213 w 2369255"/>
              <a:gd name="connsiteY163" fmla="*/ 659130 h 2521011"/>
              <a:gd name="connsiteX164" fmla="*/ 1637788 w 2369255"/>
              <a:gd name="connsiteY164" fmla="*/ 645795 h 2521011"/>
              <a:gd name="connsiteX165" fmla="*/ 1649218 w 2369255"/>
              <a:gd name="connsiteY165" fmla="*/ 613410 h 2521011"/>
              <a:gd name="connsiteX166" fmla="*/ 1670173 w 2369255"/>
              <a:gd name="connsiteY166" fmla="*/ 594360 h 2521011"/>
              <a:gd name="connsiteX167" fmla="*/ 1691128 w 2369255"/>
              <a:gd name="connsiteY167" fmla="*/ 609600 h 2521011"/>
              <a:gd name="connsiteX168" fmla="*/ 1685413 w 2369255"/>
              <a:gd name="connsiteY168" fmla="*/ 708660 h 2521011"/>
              <a:gd name="connsiteX169" fmla="*/ 1755898 w 2369255"/>
              <a:gd name="connsiteY169" fmla="*/ 786765 h 2521011"/>
              <a:gd name="connsiteX170" fmla="*/ 1757803 w 2369255"/>
              <a:gd name="connsiteY170" fmla="*/ 851535 h 2521011"/>
              <a:gd name="connsiteX171" fmla="*/ 1733038 w 2369255"/>
              <a:gd name="connsiteY171" fmla="*/ 872490 h 2521011"/>
              <a:gd name="connsiteX172" fmla="*/ 1795903 w 2369255"/>
              <a:gd name="connsiteY172" fmla="*/ 876300 h 2521011"/>
              <a:gd name="connsiteX173" fmla="*/ 2082230 w 2369255"/>
              <a:gd name="connsiteY173" fmla="*/ 811829 h 2521011"/>
              <a:gd name="connsiteX174" fmla="*/ 2102608 w 2369255"/>
              <a:gd name="connsiteY174" fmla="*/ 889635 h 2521011"/>
              <a:gd name="connsiteX175" fmla="*/ 2094988 w 2369255"/>
              <a:gd name="connsiteY175" fmla="*/ 942975 h 2521011"/>
              <a:gd name="connsiteX176" fmla="*/ 2030218 w 2369255"/>
              <a:gd name="connsiteY176" fmla="*/ 952500 h 2521011"/>
              <a:gd name="connsiteX177" fmla="*/ 2030218 w 2369255"/>
              <a:gd name="connsiteY177" fmla="*/ 1022985 h 2521011"/>
              <a:gd name="connsiteX178" fmla="*/ 2074033 w 2369255"/>
              <a:gd name="connsiteY178" fmla="*/ 1028700 h 2521011"/>
              <a:gd name="connsiteX179" fmla="*/ 2114038 w 2369255"/>
              <a:gd name="connsiteY179" fmla="*/ 1002030 h 2521011"/>
              <a:gd name="connsiteX180" fmla="*/ 2093083 w 2369255"/>
              <a:gd name="connsiteY180" fmla="*/ 1057275 h 2521011"/>
              <a:gd name="connsiteX181" fmla="*/ 2089273 w 2369255"/>
              <a:gd name="connsiteY181" fmla="*/ 1137285 h 2521011"/>
              <a:gd name="connsiteX182" fmla="*/ 2287393 w 2369255"/>
              <a:gd name="connsiteY182" fmla="*/ 1135380 h 2521011"/>
              <a:gd name="connsiteX183" fmla="*/ 2287393 w 2369255"/>
              <a:gd name="connsiteY183" fmla="*/ 1091565 h 2521011"/>
              <a:gd name="connsiteX184" fmla="*/ 2296363 w 2369255"/>
              <a:gd name="connsiteY184" fmla="*/ 1088949 h 2521011"/>
              <a:gd name="connsiteX185" fmla="*/ 2369255 w 2369255"/>
              <a:gd name="connsiteY185" fmla="*/ 1229053 h 2521011"/>
              <a:gd name="connsiteX186" fmla="*/ 2303675 w 2369255"/>
              <a:gd name="connsiteY186" fmla="*/ 1218123 h 2521011"/>
              <a:gd name="connsiteX187" fmla="*/ 2285869 w 2369255"/>
              <a:gd name="connsiteY187" fmla="*/ 1136214 h 2521011"/>
              <a:gd name="connsiteX188" fmla="*/ 2093706 w 2369255"/>
              <a:gd name="connsiteY188" fmla="*/ 1138062 h 2521011"/>
              <a:gd name="connsiteX189" fmla="*/ 2142613 w 2369255"/>
              <a:gd name="connsiteY189" fmla="*/ 1226820 h 2521011"/>
              <a:gd name="connsiteX190" fmla="*/ 2083558 w 2369255"/>
              <a:gd name="connsiteY190" fmla="*/ 1257300 h 2521011"/>
              <a:gd name="connsiteX191" fmla="*/ 2093083 w 2369255"/>
              <a:gd name="connsiteY191" fmla="*/ 1295400 h 2521011"/>
              <a:gd name="connsiteX192" fmla="*/ 2047363 w 2369255"/>
              <a:gd name="connsiteY192" fmla="*/ 1350645 h 2521011"/>
              <a:gd name="connsiteX193" fmla="*/ 2174998 w 2369255"/>
              <a:gd name="connsiteY193" fmla="*/ 1419225 h 2521011"/>
              <a:gd name="connsiteX194" fmla="*/ 2152138 w 2369255"/>
              <a:gd name="connsiteY194" fmla="*/ 1451610 h 2521011"/>
              <a:gd name="connsiteX195" fmla="*/ 2203573 w 2369255"/>
              <a:gd name="connsiteY195" fmla="*/ 1527810 h 2521011"/>
              <a:gd name="connsiteX196" fmla="*/ 2197858 w 2369255"/>
              <a:gd name="connsiteY196" fmla="*/ 1565910 h 2521011"/>
              <a:gd name="connsiteX197" fmla="*/ 2163568 w 2369255"/>
              <a:gd name="connsiteY197" fmla="*/ 1581150 h 2521011"/>
              <a:gd name="connsiteX198" fmla="*/ 2131183 w 2369255"/>
              <a:gd name="connsiteY198" fmla="*/ 1657350 h 2521011"/>
              <a:gd name="connsiteX199" fmla="*/ 2165473 w 2369255"/>
              <a:gd name="connsiteY199" fmla="*/ 1691640 h 2521011"/>
              <a:gd name="connsiteX200" fmla="*/ 2129278 w 2369255"/>
              <a:gd name="connsiteY200" fmla="*/ 1737360 h 2521011"/>
              <a:gd name="connsiteX201" fmla="*/ 2213098 w 2369255"/>
              <a:gd name="connsiteY201" fmla="*/ 1722120 h 2521011"/>
              <a:gd name="connsiteX202" fmla="*/ 2131183 w 2369255"/>
              <a:gd name="connsiteY202" fmla="*/ 1739265 h 2521011"/>
              <a:gd name="connsiteX203" fmla="*/ 2030218 w 2369255"/>
              <a:gd name="connsiteY203" fmla="*/ 1644015 h 2521011"/>
              <a:gd name="connsiteX204" fmla="*/ 1940683 w 2369255"/>
              <a:gd name="connsiteY204" fmla="*/ 1708785 h 2521011"/>
              <a:gd name="connsiteX205" fmla="*/ 1809238 w 2369255"/>
              <a:gd name="connsiteY205" fmla="*/ 1737360 h 2521011"/>
              <a:gd name="connsiteX206" fmla="*/ 1795903 w 2369255"/>
              <a:gd name="connsiteY206" fmla="*/ 1722120 h 2521011"/>
              <a:gd name="connsiteX207" fmla="*/ 1738753 w 2369255"/>
              <a:gd name="connsiteY207" fmla="*/ 1737360 h 2521011"/>
              <a:gd name="connsiteX208" fmla="*/ 1734943 w 2369255"/>
              <a:gd name="connsiteY208" fmla="*/ 1760220 h 2521011"/>
              <a:gd name="connsiteX209" fmla="*/ 1683030 w 2369255"/>
              <a:gd name="connsiteY209" fmla="*/ 1773198 h 2521011"/>
              <a:gd name="connsiteX210" fmla="*/ 1681603 w 2369255"/>
              <a:gd name="connsiteY210" fmla="*/ 1771650 h 2521011"/>
              <a:gd name="connsiteX211" fmla="*/ 1637788 w 2369255"/>
              <a:gd name="connsiteY211" fmla="*/ 1811655 h 2521011"/>
              <a:gd name="connsiteX212" fmla="*/ 1618738 w 2369255"/>
              <a:gd name="connsiteY212" fmla="*/ 1811655 h 2521011"/>
              <a:gd name="connsiteX213" fmla="*/ 1546348 w 2369255"/>
              <a:gd name="connsiteY213" fmla="*/ 1903095 h 2521011"/>
              <a:gd name="connsiteX214" fmla="*/ 1538728 w 2369255"/>
              <a:gd name="connsiteY214" fmla="*/ 1952625 h 2521011"/>
              <a:gd name="connsiteX215" fmla="*/ 1513963 w 2369255"/>
              <a:gd name="connsiteY215" fmla="*/ 1918335 h 2521011"/>
              <a:gd name="connsiteX216" fmla="*/ 1475863 w 2369255"/>
              <a:gd name="connsiteY216" fmla="*/ 1986915 h 2521011"/>
              <a:gd name="connsiteX217" fmla="*/ 1460623 w 2369255"/>
              <a:gd name="connsiteY217" fmla="*/ 1986915 h 2521011"/>
              <a:gd name="connsiteX218" fmla="*/ 1414903 w 2369255"/>
              <a:gd name="connsiteY218" fmla="*/ 2019300 h 2521011"/>
              <a:gd name="connsiteX219" fmla="*/ 1418713 w 2369255"/>
              <a:gd name="connsiteY219" fmla="*/ 2038350 h 2521011"/>
              <a:gd name="connsiteX220" fmla="*/ 1376803 w 2369255"/>
              <a:gd name="connsiteY220" fmla="*/ 2066925 h 2521011"/>
              <a:gd name="connsiteX221" fmla="*/ 1390138 w 2369255"/>
              <a:gd name="connsiteY221" fmla="*/ 2097405 h 2521011"/>
              <a:gd name="connsiteX222" fmla="*/ 1319653 w 2369255"/>
              <a:gd name="connsiteY222" fmla="*/ 2106930 h 2521011"/>
              <a:gd name="connsiteX223" fmla="*/ 1300603 w 2369255"/>
              <a:gd name="connsiteY223" fmla="*/ 2143125 h 2521011"/>
              <a:gd name="connsiteX224" fmla="*/ 1273933 w 2369255"/>
              <a:gd name="connsiteY224" fmla="*/ 2164080 h 2521011"/>
              <a:gd name="connsiteX225" fmla="*/ 1239643 w 2369255"/>
              <a:gd name="connsiteY225" fmla="*/ 2141220 h 2521011"/>
              <a:gd name="connsiteX226" fmla="*/ 1225489 w 2369255"/>
              <a:gd name="connsiteY226" fmla="*/ 2157396 h 2521011"/>
              <a:gd name="connsiteX227" fmla="*/ 1224403 w 2369255"/>
              <a:gd name="connsiteY227" fmla="*/ 2156460 h 2521011"/>
              <a:gd name="connsiteX228" fmla="*/ 1096768 w 2369255"/>
              <a:gd name="connsiteY228" fmla="*/ 2042160 h 2521011"/>
              <a:gd name="connsiteX229" fmla="*/ 1049736 w 2369255"/>
              <a:gd name="connsiteY229" fmla="*/ 2104529 h 2521011"/>
              <a:gd name="connsiteX230" fmla="*/ 969133 w 2369255"/>
              <a:gd name="connsiteY230" fmla="*/ 2101216 h 2521011"/>
              <a:gd name="connsiteX231" fmla="*/ 965323 w 2369255"/>
              <a:gd name="connsiteY231" fmla="*/ 2129791 h 2521011"/>
              <a:gd name="connsiteX232" fmla="*/ 807208 w 2369255"/>
              <a:gd name="connsiteY232" fmla="*/ 2129791 h 2521011"/>
              <a:gd name="connsiteX233" fmla="*/ 803398 w 2369255"/>
              <a:gd name="connsiteY233" fmla="*/ 2025016 h 2521011"/>
              <a:gd name="connsiteX234" fmla="*/ 801578 w 2369255"/>
              <a:gd name="connsiteY234" fmla="*/ 2024761 h 2521011"/>
              <a:gd name="connsiteX235" fmla="*/ 818638 w 2369255"/>
              <a:gd name="connsiteY235" fmla="*/ 1973580 h 2521011"/>
              <a:gd name="connsiteX236" fmla="*/ 776728 w 2369255"/>
              <a:gd name="connsiteY236" fmla="*/ 1939290 h 2521011"/>
              <a:gd name="connsiteX237" fmla="*/ 780538 w 2369255"/>
              <a:gd name="connsiteY237" fmla="*/ 1899285 h 2521011"/>
              <a:gd name="connsiteX238" fmla="*/ 791968 w 2369255"/>
              <a:gd name="connsiteY238" fmla="*/ 1836420 h 2521011"/>
              <a:gd name="connsiteX239" fmla="*/ 761488 w 2369255"/>
              <a:gd name="connsiteY239" fmla="*/ 1802130 h 2521011"/>
              <a:gd name="connsiteX240" fmla="*/ 708148 w 2369255"/>
              <a:gd name="connsiteY240" fmla="*/ 1790700 h 2521011"/>
              <a:gd name="connsiteX241" fmla="*/ 637663 w 2369255"/>
              <a:gd name="connsiteY241" fmla="*/ 1731645 h 2521011"/>
              <a:gd name="connsiteX242" fmla="*/ 637663 w 2369255"/>
              <a:gd name="connsiteY242" fmla="*/ 1704975 h 2521011"/>
              <a:gd name="connsiteX243" fmla="*/ 609088 w 2369255"/>
              <a:gd name="connsiteY243" fmla="*/ 1708785 h 2521011"/>
              <a:gd name="connsiteX244" fmla="*/ 504313 w 2369255"/>
              <a:gd name="connsiteY244" fmla="*/ 1638300 h 2521011"/>
              <a:gd name="connsiteX245" fmla="*/ 463237 w 2369255"/>
              <a:gd name="connsiteY245" fmla="*/ 1595581 h 2521011"/>
              <a:gd name="connsiteX246" fmla="*/ 464308 w 2369255"/>
              <a:gd name="connsiteY246" fmla="*/ 1543050 h 2521011"/>
              <a:gd name="connsiteX247" fmla="*/ 420493 w 2369255"/>
              <a:gd name="connsiteY247" fmla="*/ 1522095 h 2521011"/>
              <a:gd name="connsiteX248" fmla="*/ 435733 w 2369255"/>
              <a:gd name="connsiteY248" fmla="*/ 1470660 h 2521011"/>
              <a:gd name="connsiteX249" fmla="*/ 391918 w 2369255"/>
              <a:gd name="connsiteY249" fmla="*/ 1491615 h 2521011"/>
              <a:gd name="connsiteX250" fmla="*/ 359533 w 2369255"/>
              <a:gd name="connsiteY250" fmla="*/ 1491615 h 2521011"/>
              <a:gd name="connsiteX251" fmla="*/ 353818 w 2369255"/>
              <a:gd name="connsiteY251" fmla="*/ 1510665 h 2521011"/>
              <a:gd name="connsiteX252" fmla="*/ 184273 w 2369255"/>
              <a:gd name="connsiteY252" fmla="*/ 1510665 h 2521011"/>
              <a:gd name="connsiteX253" fmla="*/ 163926 w 2369255"/>
              <a:gd name="connsiteY253" fmla="*/ 1573404 h 2521011"/>
              <a:gd name="connsiteX254" fmla="*/ 163885 w 2369255"/>
              <a:gd name="connsiteY254" fmla="*/ 1573328 h 2521011"/>
              <a:gd name="connsiteX255" fmla="*/ 184395 w 2369255"/>
              <a:gd name="connsiteY255" fmla="*/ 1510087 h 2521011"/>
              <a:gd name="connsiteX256" fmla="*/ 203274 w 2369255"/>
              <a:gd name="connsiteY256" fmla="*/ 1510087 h 2521011"/>
              <a:gd name="connsiteX257" fmla="*/ 197608 w 2369255"/>
              <a:gd name="connsiteY257" fmla="*/ 1443990 h 2521011"/>
              <a:gd name="connsiteX258" fmla="*/ 148078 w 2369255"/>
              <a:gd name="connsiteY258" fmla="*/ 1466850 h 2521011"/>
              <a:gd name="connsiteX259" fmla="*/ 127123 w 2369255"/>
              <a:gd name="connsiteY259" fmla="*/ 1390650 h 2521011"/>
              <a:gd name="connsiteX260" fmla="*/ 117598 w 2369255"/>
              <a:gd name="connsiteY260" fmla="*/ 1389648 h 2521011"/>
              <a:gd name="connsiteX261" fmla="*/ 117598 w 2369255"/>
              <a:gd name="connsiteY261" fmla="*/ 1352550 h 2521011"/>
              <a:gd name="connsiteX262" fmla="*/ 148078 w 2369255"/>
              <a:gd name="connsiteY262" fmla="*/ 1314450 h 2521011"/>
              <a:gd name="connsiteX263" fmla="*/ 212848 w 2369255"/>
              <a:gd name="connsiteY263" fmla="*/ 1303020 h 2521011"/>
              <a:gd name="connsiteX264" fmla="*/ 229993 w 2369255"/>
              <a:gd name="connsiteY264" fmla="*/ 1238250 h 2521011"/>
              <a:gd name="connsiteX265" fmla="*/ 218563 w 2369255"/>
              <a:gd name="connsiteY265" fmla="*/ 1143000 h 2521011"/>
              <a:gd name="connsiteX266" fmla="*/ 219377 w 2369255"/>
              <a:gd name="connsiteY266" fmla="*/ 1135131 h 2521011"/>
              <a:gd name="connsiteX267" fmla="*/ 308099 w 2369255"/>
              <a:gd name="connsiteY267" fmla="*/ 1110615 h 2521011"/>
              <a:gd name="connsiteX268" fmla="*/ 325244 w 2369255"/>
              <a:gd name="connsiteY268" fmla="*/ 1022985 h 2521011"/>
              <a:gd name="connsiteX269" fmla="*/ 304289 w 2369255"/>
              <a:gd name="connsiteY269" fmla="*/ 986790 h 2521011"/>
              <a:gd name="connsiteX270" fmla="*/ 174749 w 2369255"/>
              <a:gd name="connsiteY270" fmla="*/ 969645 h 2521011"/>
              <a:gd name="connsiteX271" fmla="*/ 243329 w 2369255"/>
              <a:gd name="connsiteY271" fmla="*/ 843915 h 2521011"/>
              <a:gd name="connsiteX272" fmla="*/ 247139 w 2369255"/>
              <a:gd name="connsiteY272" fmla="*/ 731520 h 2521011"/>
              <a:gd name="connsiteX273" fmla="*/ 169034 w 2369255"/>
              <a:gd name="connsiteY273" fmla="*/ 685800 h 2521011"/>
              <a:gd name="connsiteX274" fmla="*/ 98549 w 2369255"/>
              <a:gd name="connsiteY274" fmla="*/ 641985 h 2521011"/>
              <a:gd name="connsiteX275" fmla="*/ 42112 w 2369255"/>
              <a:gd name="connsiteY275" fmla="*/ 643866 h 2521011"/>
              <a:gd name="connsiteX276" fmla="*/ 41731 w 2369255"/>
              <a:gd name="connsiteY276" fmla="*/ 642127 h 2521011"/>
              <a:gd name="connsiteX277" fmla="*/ 98881 w 2369255"/>
              <a:gd name="connsiteY277" fmla="*/ 640222 h 2521011"/>
              <a:gd name="connsiteX278" fmla="*/ 169366 w 2369255"/>
              <a:gd name="connsiteY278" fmla="*/ 684037 h 2521011"/>
              <a:gd name="connsiteX279" fmla="*/ 222373 w 2369255"/>
              <a:gd name="connsiteY279" fmla="*/ 715066 h 2521011"/>
              <a:gd name="connsiteX280" fmla="*/ 222373 w 2369255"/>
              <a:gd name="connsiteY280" fmla="*/ 567691 h 2521011"/>
              <a:gd name="connsiteX281" fmla="*/ 243328 w 2369255"/>
              <a:gd name="connsiteY281" fmla="*/ 489586 h 2521011"/>
              <a:gd name="connsiteX282" fmla="*/ 212848 w 2369255"/>
              <a:gd name="connsiteY282" fmla="*/ 447676 h 2521011"/>
              <a:gd name="connsiteX283" fmla="*/ 287143 w 2369255"/>
              <a:gd name="connsiteY283" fmla="*/ 449581 h 2521011"/>
              <a:gd name="connsiteX284" fmla="*/ 282547 w 2369255"/>
              <a:gd name="connsiteY284" fmla="*/ 446066 h 2521011"/>
              <a:gd name="connsiteX285" fmla="*/ 287143 w 2369255"/>
              <a:gd name="connsiteY285" fmla="*/ 447675 h 2521011"/>
              <a:gd name="connsiteX286" fmla="*/ 317623 w 2369255"/>
              <a:gd name="connsiteY286" fmla="*/ 382905 h 2521011"/>
              <a:gd name="connsiteX287" fmla="*/ 401443 w 2369255"/>
              <a:gd name="connsiteY287" fmla="*/ 384810 h 2521011"/>
              <a:gd name="connsiteX288" fmla="*/ 447163 w 2369255"/>
              <a:gd name="connsiteY288" fmla="*/ 361950 h 2521011"/>
              <a:gd name="connsiteX289" fmla="*/ 462403 w 2369255"/>
              <a:gd name="connsiteY289" fmla="*/ 335280 h 2521011"/>
              <a:gd name="connsiteX290" fmla="*/ 466213 w 2369255"/>
              <a:gd name="connsiteY290" fmla="*/ 266700 h 2521011"/>
              <a:gd name="connsiteX291" fmla="*/ 443353 w 2369255"/>
              <a:gd name="connsiteY291" fmla="*/ 198120 h 2521011"/>
              <a:gd name="connsiteX292" fmla="*/ 390013 w 2369255"/>
              <a:gd name="connsiteY292" fmla="*/ 137160 h 2521011"/>
              <a:gd name="connsiteX293" fmla="*/ 412873 w 2369255"/>
              <a:gd name="connsiteY293" fmla="*/ 125730 h 2521011"/>
              <a:gd name="connsiteX294" fmla="*/ 411094 w 2369255"/>
              <a:gd name="connsiteY294" fmla="*/ 119401 h 2521011"/>
              <a:gd name="connsiteX295" fmla="*/ 412873 w 2369255"/>
              <a:gd name="connsiteY295" fmla="*/ 120015 h 2521011"/>
              <a:gd name="connsiteX296" fmla="*/ 454783 w 2369255"/>
              <a:gd name="connsiteY296" fmla="*/ 74295 h 2521011"/>
              <a:gd name="connsiteX297" fmla="*/ 521458 w 2369255"/>
              <a:gd name="connsiteY297" fmla="*/ 85725 h 2521011"/>
              <a:gd name="connsiteX298" fmla="*/ 498598 w 2369255"/>
              <a:gd name="connsiteY298" fmla="*/ 49530 h 2521011"/>
              <a:gd name="connsiteX299" fmla="*/ 550033 w 2369255"/>
              <a:gd name="connsiteY299" fmla="*/ 13335 h 2521011"/>
              <a:gd name="connsiteX300" fmla="*/ 654808 w 2369255"/>
              <a:gd name="connsiteY30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0633 w 2369255"/>
              <a:gd name="connsiteY111" fmla="*/ 382905 h 2521011"/>
              <a:gd name="connsiteX112" fmla="*/ 1550158 w 2369255"/>
              <a:gd name="connsiteY112" fmla="*/ 361950 h 2521011"/>
              <a:gd name="connsiteX113" fmla="*/ 1544519 w 2369255"/>
              <a:gd name="connsiteY113" fmla="*/ 384505 h 2521011"/>
              <a:gd name="connsiteX114" fmla="*/ 1540633 w 2369255"/>
              <a:gd name="connsiteY114" fmla="*/ 382905 h 2521011"/>
              <a:gd name="connsiteX115" fmla="*/ 1596041 w 2369255"/>
              <a:gd name="connsiteY115" fmla="*/ 138288 h 2521011"/>
              <a:gd name="connsiteX116" fmla="*/ 1955817 w 2369255"/>
              <a:gd name="connsiteY116" fmla="*/ 458364 h 2521011"/>
              <a:gd name="connsiteX117" fmla="*/ 1914013 w 2369255"/>
              <a:gd name="connsiteY117" fmla="*/ 466725 h 2521011"/>
              <a:gd name="connsiteX118" fmla="*/ 1849243 w 2369255"/>
              <a:gd name="connsiteY118" fmla="*/ 459105 h 2521011"/>
              <a:gd name="connsiteX119" fmla="*/ 1824478 w 2369255"/>
              <a:gd name="connsiteY119" fmla="*/ 432435 h 2521011"/>
              <a:gd name="connsiteX120" fmla="*/ 1809238 w 2369255"/>
              <a:gd name="connsiteY120" fmla="*/ 438150 h 2521011"/>
              <a:gd name="connsiteX121" fmla="*/ 1786378 w 2369255"/>
              <a:gd name="connsiteY121" fmla="*/ 401955 h 2521011"/>
              <a:gd name="connsiteX122" fmla="*/ 1717798 w 2369255"/>
              <a:gd name="connsiteY122" fmla="*/ 409575 h 2521011"/>
              <a:gd name="connsiteX123" fmla="*/ 1721608 w 2369255"/>
              <a:gd name="connsiteY123" fmla="*/ 369570 h 2521011"/>
              <a:gd name="connsiteX124" fmla="*/ 1704463 w 2369255"/>
              <a:gd name="connsiteY124" fmla="*/ 365760 h 2521011"/>
              <a:gd name="connsiteX125" fmla="*/ 1725418 w 2369255"/>
              <a:gd name="connsiteY125" fmla="*/ 350520 h 2521011"/>
              <a:gd name="connsiteX126" fmla="*/ 1693033 w 2369255"/>
              <a:gd name="connsiteY126" fmla="*/ 312420 h 2521011"/>
              <a:gd name="connsiteX127" fmla="*/ 1653028 w 2369255"/>
              <a:gd name="connsiteY127" fmla="*/ 358140 h 2521011"/>
              <a:gd name="connsiteX128" fmla="*/ 1624964 w 2369255"/>
              <a:gd name="connsiteY128" fmla="*/ 323060 h 2521011"/>
              <a:gd name="connsiteX129" fmla="*/ 1626358 w 2369255"/>
              <a:gd name="connsiteY129" fmla="*/ 321945 h 2521011"/>
              <a:gd name="connsiteX130" fmla="*/ 1597783 w 2369255"/>
              <a:gd name="connsiteY130" fmla="*/ 281940 h 2521011"/>
              <a:gd name="connsiteX131" fmla="*/ 1590163 w 2369255"/>
              <a:gd name="connsiteY131" fmla="*/ 146685 h 2521011"/>
              <a:gd name="connsiteX132" fmla="*/ 1596041 w 2369255"/>
              <a:gd name="connsiteY132" fmla="*/ 138288 h 2521011"/>
              <a:gd name="connsiteX133" fmla="*/ 654808 w 2369255"/>
              <a:gd name="connsiteY133" fmla="*/ 0 h 2521011"/>
              <a:gd name="connsiteX134" fmla="*/ 681478 w 2369255"/>
              <a:gd name="connsiteY134" fmla="*/ 80010 h 2521011"/>
              <a:gd name="connsiteX135" fmla="*/ 790063 w 2369255"/>
              <a:gd name="connsiteY135" fmla="*/ 51435 h 2521011"/>
              <a:gd name="connsiteX136" fmla="*/ 838950 w 2369255"/>
              <a:gd name="connsiteY136" fmla="*/ 29486 h 2521011"/>
              <a:gd name="connsiteX137" fmla="*/ 862453 w 2369255"/>
              <a:gd name="connsiteY137" fmla="*/ 59055 h 2521011"/>
              <a:gd name="connsiteX138" fmla="*/ 856738 w 2369255"/>
              <a:gd name="connsiteY138" fmla="*/ 89535 h 2521011"/>
              <a:gd name="connsiteX139" fmla="*/ 938653 w 2369255"/>
              <a:gd name="connsiteY139" fmla="*/ 93345 h 2521011"/>
              <a:gd name="connsiteX140" fmla="*/ 951988 w 2369255"/>
              <a:gd name="connsiteY140" fmla="*/ 19050 h 2521011"/>
              <a:gd name="connsiteX141" fmla="*/ 972943 w 2369255"/>
              <a:gd name="connsiteY141" fmla="*/ 47625 h 2521011"/>
              <a:gd name="connsiteX142" fmla="*/ 1064383 w 2369255"/>
              <a:gd name="connsiteY142" fmla="*/ 47625 h 2521011"/>
              <a:gd name="connsiteX143" fmla="*/ 1113913 w 2369255"/>
              <a:gd name="connsiteY143" fmla="*/ 38100 h 2521011"/>
              <a:gd name="connsiteX144" fmla="*/ 1121533 w 2369255"/>
              <a:gd name="connsiteY144" fmla="*/ 9525 h 2521011"/>
              <a:gd name="connsiteX145" fmla="*/ 1182493 w 2369255"/>
              <a:gd name="connsiteY145" fmla="*/ 0 h 2521011"/>
              <a:gd name="connsiteX146" fmla="*/ 1214878 w 2369255"/>
              <a:gd name="connsiteY146" fmla="*/ 102870 h 2521011"/>
              <a:gd name="connsiteX147" fmla="*/ 1228213 w 2369255"/>
              <a:gd name="connsiteY147" fmla="*/ 102870 h 2521011"/>
              <a:gd name="connsiteX148" fmla="*/ 1252978 w 2369255"/>
              <a:gd name="connsiteY148" fmla="*/ 190500 h 2521011"/>
              <a:gd name="connsiteX149" fmla="*/ 1255403 w 2369255"/>
              <a:gd name="connsiteY149" fmla="*/ 195722 h 2521011"/>
              <a:gd name="connsiteX150" fmla="*/ 1252978 w 2369255"/>
              <a:gd name="connsiteY150" fmla="*/ 198120 h 2521011"/>
              <a:gd name="connsiteX151" fmla="*/ 1249168 w 2369255"/>
              <a:gd name="connsiteY151" fmla="*/ 240030 h 2521011"/>
              <a:gd name="connsiteX152" fmla="*/ 1273933 w 2369255"/>
              <a:gd name="connsiteY152" fmla="*/ 346710 h 2521011"/>
              <a:gd name="connsiteX153" fmla="*/ 1216783 w 2369255"/>
              <a:gd name="connsiteY153" fmla="*/ 363855 h 2521011"/>
              <a:gd name="connsiteX154" fmla="*/ 1245358 w 2369255"/>
              <a:gd name="connsiteY154" fmla="*/ 510540 h 2521011"/>
              <a:gd name="connsiteX155" fmla="*/ 1266313 w 2369255"/>
              <a:gd name="connsiteY155" fmla="*/ 563880 h 2521011"/>
              <a:gd name="connsiteX156" fmla="*/ 1312033 w 2369255"/>
              <a:gd name="connsiteY156" fmla="*/ 641985 h 2521011"/>
              <a:gd name="connsiteX157" fmla="*/ 1332988 w 2369255"/>
              <a:gd name="connsiteY157" fmla="*/ 645795 h 2521011"/>
              <a:gd name="connsiteX158" fmla="*/ 1361563 w 2369255"/>
              <a:gd name="connsiteY158" fmla="*/ 737235 h 2521011"/>
              <a:gd name="connsiteX159" fmla="*/ 1540633 w 2369255"/>
              <a:gd name="connsiteY159" fmla="*/ 702945 h 2521011"/>
              <a:gd name="connsiteX160" fmla="*/ 1540207 w 2369255"/>
              <a:gd name="connsiteY160" fmla="*/ 700259 h 2521011"/>
              <a:gd name="connsiteX161" fmla="*/ 1586353 w 2369255"/>
              <a:gd name="connsiteY161" fmla="*/ 689610 h 2521011"/>
              <a:gd name="connsiteX162" fmla="*/ 1609213 w 2369255"/>
              <a:gd name="connsiteY162" fmla="*/ 659130 h 2521011"/>
              <a:gd name="connsiteX163" fmla="*/ 1637788 w 2369255"/>
              <a:gd name="connsiteY163" fmla="*/ 645795 h 2521011"/>
              <a:gd name="connsiteX164" fmla="*/ 1649218 w 2369255"/>
              <a:gd name="connsiteY164" fmla="*/ 613410 h 2521011"/>
              <a:gd name="connsiteX165" fmla="*/ 1670173 w 2369255"/>
              <a:gd name="connsiteY165" fmla="*/ 594360 h 2521011"/>
              <a:gd name="connsiteX166" fmla="*/ 1691128 w 2369255"/>
              <a:gd name="connsiteY166" fmla="*/ 609600 h 2521011"/>
              <a:gd name="connsiteX167" fmla="*/ 1685413 w 2369255"/>
              <a:gd name="connsiteY167" fmla="*/ 708660 h 2521011"/>
              <a:gd name="connsiteX168" fmla="*/ 1755898 w 2369255"/>
              <a:gd name="connsiteY168" fmla="*/ 786765 h 2521011"/>
              <a:gd name="connsiteX169" fmla="*/ 1757803 w 2369255"/>
              <a:gd name="connsiteY169" fmla="*/ 851535 h 2521011"/>
              <a:gd name="connsiteX170" fmla="*/ 1733038 w 2369255"/>
              <a:gd name="connsiteY170" fmla="*/ 872490 h 2521011"/>
              <a:gd name="connsiteX171" fmla="*/ 1795903 w 2369255"/>
              <a:gd name="connsiteY171" fmla="*/ 876300 h 2521011"/>
              <a:gd name="connsiteX172" fmla="*/ 2082230 w 2369255"/>
              <a:gd name="connsiteY172" fmla="*/ 811829 h 2521011"/>
              <a:gd name="connsiteX173" fmla="*/ 2102608 w 2369255"/>
              <a:gd name="connsiteY173" fmla="*/ 889635 h 2521011"/>
              <a:gd name="connsiteX174" fmla="*/ 2094988 w 2369255"/>
              <a:gd name="connsiteY174" fmla="*/ 942975 h 2521011"/>
              <a:gd name="connsiteX175" fmla="*/ 2030218 w 2369255"/>
              <a:gd name="connsiteY175" fmla="*/ 952500 h 2521011"/>
              <a:gd name="connsiteX176" fmla="*/ 2030218 w 2369255"/>
              <a:gd name="connsiteY176" fmla="*/ 1022985 h 2521011"/>
              <a:gd name="connsiteX177" fmla="*/ 2074033 w 2369255"/>
              <a:gd name="connsiteY177" fmla="*/ 1028700 h 2521011"/>
              <a:gd name="connsiteX178" fmla="*/ 2114038 w 2369255"/>
              <a:gd name="connsiteY178" fmla="*/ 1002030 h 2521011"/>
              <a:gd name="connsiteX179" fmla="*/ 2093083 w 2369255"/>
              <a:gd name="connsiteY179" fmla="*/ 1057275 h 2521011"/>
              <a:gd name="connsiteX180" fmla="*/ 2089273 w 2369255"/>
              <a:gd name="connsiteY180" fmla="*/ 1137285 h 2521011"/>
              <a:gd name="connsiteX181" fmla="*/ 2287393 w 2369255"/>
              <a:gd name="connsiteY181" fmla="*/ 1135380 h 2521011"/>
              <a:gd name="connsiteX182" fmla="*/ 2287393 w 2369255"/>
              <a:gd name="connsiteY182" fmla="*/ 1091565 h 2521011"/>
              <a:gd name="connsiteX183" fmla="*/ 2296363 w 2369255"/>
              <a:gd name="connsiteY183" fmla="*/ 1088949 h 2521011"/>
              <a:gd name="connsiteX184" fmla="*/ 2369255 w 2369255"/>
              <a:gd name="connsiteY184" fmla="*/ 1229053 h 2521011"/>
              <a:gd name="connsiteX185" fmla="*/ 2303675 w 2369255"/>
              <a:gd name="connsiteY185" fmla="*/ 1218123 h 2521011"/>
              <a:gd name="connsiteX186" fmla="*/ 2285869 w 2369255"/>
              <a:gd name="connsiteY186" fmla="*/ 1136214 h 2521011"/>
              <a:gd name="connsiteX187" fmla="*/ 2093706 w 2369255"/>
              <a:gd name="connsiteY187" fmla="*/ 1138062 h 2521011"/>
              <a:gd name="connsiteX188" fmla="*/ 2142613 w 2369255"/>
              <a:gd name="connsiteY188" fmla="*/ 1226820 h 2521011"/>
              <a:gd name="connsiteX189" fmla="*/ 2083558 w 2369255"/>
              <a:gd name="connsiteY189" fmla="*/ 1257300 h 2521011"/>
              <a:gd name="connsiteX190" fmla="*/ 2093083 w 2369255"/>
              <a:gd name="connsiteY190" fmla="*/ 1295400 h 2521011"/>
              <a:gd name="connsiteX191" fmla="*/ 2047363 w 2369255"/>
              <a:gd name="connsiteY191" fmla="*/ 1350645 h 2521011"/>
              <a:gd name="connsiteX192" fmla="*/ 2174998 w 2369255"/>
              <a:gd name="connsiteY192" fmla="*/ 1419225 h 2521011"/>
              <a:gd name="connsiteX193" fmla="*/ 2152138 w 2369255"/>
              <a:gd name="connsiteY193" fmla="*/ 1451610 h 2521011"/>
              <a:gd name="connsiteX194" fmla="*/ 2203573 w 2369255"/>
              <a:gd name="connsiteY194" fmla="*/ 1527810 h 2521011"/>
              <a:gd name="connsiteX195" fmla="*/ 2197858 w 2369255"/>
              <a:gd name="connsiteY195" fmla="*/ 1565910 h 2521011"/>
              <a:gd name="connsiteX196" fmla="*/ 2163568 w 2369255"/>
              <a:gd name="connsiteY196" fmla="*/ 1581150 h 2521011"/>
              <a:gd name="connsiteX197" fmla="*/ 2131183 w 2369255"/>
              <a:gd name="connsiteY197" fmla="*/ 1657350 h 2521011"/>
              <a:gd name="connsiteX198" fmla="*/ 2165473 w 2369255"/>
              <a:gd name="connsiteY198" fmla="*/ 1691640 h 2521011"/>
              <a:gd name="connsiteX199" fmla="*/ 2129278 w 2369255"/>
              <a:gd name="connsiteY199" fmla="*/ 1737360 h 2521011"/>
              <a:gd name="connsiteX200" fmla="*/ 2213098 w 2369255"/>
              <a:gd name="connsiteY200" fmla="*/ 1722120 h 2521011"/>
              <a:gd name="connsiteX201" fmla="*/ 2131183 w 2369255"/>
              <a:gd name="connsiteY201" fmla="*/ 1739265 h 2521011"/>
              <a:gd name="connsiteX202" fmla="*/ 2030218 w 2369255"/>
              <a:gd name="connsiteY202" fmla="*/ 1644015 h 2521011"/>
              <a:gd name="connsiteX203" fmla="*/ 1940683 w 2369255"/>
              <a:gd name="connsiteY203" fmla="*/ 1708785 h 2521011"/>
              <a:gd name="connsiteX204" fmla="*/ 1809238 w 2369255"/>
              <a:gd name="connsiteY204" fmla="*/ 1737360 h 2521011"/>
              <a:gd name="connsiteX205" fmla="*/ 1795903 w 2369255"/>
              <a:gd name="connsiteY205" fmla="*/ 1722120 h 2521011"/>
              <a:gd name="connsiteX206" fmla="*/ 1738753 w 2369255"/>
              <a:gd name="connsiteY206" fmla="*/ 1737360 h 2521011"/>
              <a:gd name="connsiteX207" fmla="*/ 1734943 w 2369255"/>
              <a:gd name="connsiteY207" fmla="*/ 1760220 h 2521011"/>
              <a:gd name="connsiteX208" fmla="*/ 1683030 w 2369255"/>
              <a:gd name="connsiteY208" fmla="*/ 1773198 h 2521011"/>
              <a:gd name="connsiteX209" fmla="*/ 1681603 w 2369255"/>
              <a:gd name="connsiteY209" fmla="*/ 1771650 h 2521011"/>
              <a:gd name="connsiteX210" fmla="*/ 1637788 w 2369255"/>
              <a:gd name="connsiteY210" fmla="*/ 1811655 h 2521011"/>
              <a:gd name="connsiteX211" fmla="*/ 1618738 w 2369255"/>
              <a:gd name="connsiteY211" fmla="*/ 1811655 h 2521011"/>
              <a:gd name="connsiteX212" fmla="*/ 1546348 w 2369255"/>
              <a:gd name="connsiteY212" fmla="*/ 1903095 h 2521011"/>
              <a:gd name="connsiteX213" fmla="*/ 1538728 w 2369255"/>
              <a:gd name="connsiteY213" fmla="*/ 1952625 h 2521011"/>
              <a:gd name="connsiteX214" fmla="*/ 1513963 w 2369255"/>
              <a:gd name="connsiteY214" fmla="*/ 1918335 h 2521011"/>
              <a:gd name="connsiteX215" fmla="*/ 1475863 w 2369255"/>
              <a:gd name="connsiteY215" fmla="*/ 1986915 h 2521011"/>
              <a:gd name="connsiteX216" fmla="*/ 1460623 w 2369255"/>
              <a:gd name="connsiteY216" fmla="*/ 1986915 h 2521011"/>
              <a:gd name="connsiteX217" fmla="*/ 1414903 w 2369255"/>
              <a:gd name="connsiteY217" fmla="*/ 2019300 h 2521011"/>
              <a:gd name="connsiteX218" fmla="*/ 1418713 w 2369255"/>
              <a:gd name="connsiteY218" fmla="*/ 2038350 h 2521011"/>
              <a:gd name="connsiteX219" fmla="*/ 1376803 w 2369255"/>
              <a:gd name="connsiteY219" fmla="*/ 2066925 h 2521011"/>
              <a:gd name="connsiteX220" fmla="*/ 1390138 w 2369255"/>
              <a:gd name="connsiteY220" fmla="*/ 2097405 h 2521011"/>
              <a:gd name="connsiteX221" fmla="*/ 1319653 w 2369255"/>
              <a:gd name="connsiteY221" fmla="*/ 2106930 h 2521011"/>
              <a:gd name="connsiteX222" fmla="*/ 1300603 w 2369255"/>
              <a:gd name="connsiteY222" fmla="*/ 2143125 h 2521011"/>
              <a:gd name="connsiteX223" fmla="*/ 1273933 w 2369255"/>
              <a:gd name="connsiteY223" fmla="*/ 2164080 h 2521011"/>
              <a:gd name="connsiteX224" fmla="*/ 1239643 w 2369255"/>
              <a:gd name="connsiteY224" fmla="*/ 2141220 h 2521011"/>
              <a:gd name="connsiteX225" fmla="*/ 1225489 w 2369255"/>
              <a:gd name="connsiteY225" fmla="*/ 2157396 h 2521011"/>
              <a:gd name="connsiteX226" fmla="*/ 1224403 w 2369255"/>
              <a:gd name="connsiteY226" fmla="*/ 2156460 h 2521011"/>
              <a:gd name="connsiteX227" fmla="*/ 1096768 w 2369255"/>
              <a:gd name="connsiteY227" fmla="*/ 2042160 h 2521011"/>
              <a:gd name="connsiteX228" fmla="*/ 1049736 w 2369255"/>
              <a:gd name="connsiteY228" fmla="*/ 2104529 h 2521011"/>
              <a:gd name="connsiteX229" fmla="*/ 969133 w 2369255"/>
              <a:gd name="connsiteY229" fmla="*/ 2101216 h 2521011"/>
              <a:gd name="connsiteX230" fmla="*/ 965323 w 2369255"/>
              <a:gd name="connsiteY230" fmla="*/ 2129791 h 2521011"/>
              <a:gd name="connsiteX231" fmla="*/ 807208 w 2369255"/>
              <a:gd name="connsiteY231" fmla="*/ 2129791 h 2521011"/>
              <a:gd name="connsiteX232" fmla="*/ 803398 w 2369255"/>
              <a:gd name="connsiteY232" fmla="*/ 2025016 h 2521011"/>
              <a:gd name="connsiteX233" fmla="*/ 801578 w 2369255"/>
              <a:gd name="connsiteY233" fmla="*/ 2024761 h 2521011"/>
              <a:gd name="connsiteX234" fmla="*/ 818638 w 2369255"/>
              <a:gd name="connsiteY234" fmla="*/ 1973580 h 2521011"/>
              <a:gd name="connsiteX235" fmla="*/ 776728 w 2369255"/>
              <a:gd name="connsiteY235" fmla="*/ 1939290 h 2521011"/>
              <a:gd name="connsiteX236" fmla="*/ 780538 w 2369255"/>
              <a:gd name="connsiteY236" fmla="*/ 1899285 h 2521011"/>
              <a:gd name="connsiteX237" fmla="*/ 791968 w 2369255"/>
              <a:gd name="connsiteY237" fmla="*/ 1836420 h 2521011"/>
              <a:gd name="connsiteX238" fmla="*/ 761488 w 2369255"/>
              <a:gd name="connsiteY238" fmla="*/ 1802130 h 2521011"/>
              <a:gd name="connsiteX239" fmla="*/ 708148 w 2369255"/>
              <a:gd name="connsiteY239" fmla="*/ 1790700 h 2521011"/>
              <a:gd name="connsiteX240" fmla="*/ 637663 w 2369255"/>
              <a:gd name="connsiteY240" fmla="*/ 1731645 h 2521011"/>
              <a:gd name="connsiteX241" fmla="*/ 637663 w 2369255"/>
              <a:gd name="connsiteY241" fmla="*/ 1704975 h 2521011"/>
              <a:gd name="connsiteX242" fmla="*/ 609088 w 2369255"/>
              <a:gd name="connsiteY242" fmla="*/ 1708785 h 2521011"/>
              <a:gd name="connsiteX243" fmla="*/ 504313 w 2369255"/>
              <a:gd name="connsiteY243" fmla="*/ 1638300 h 2521011"/>
              <a:gd name="connsiteX244" fmla="*/ 463237 w 2369255"/>
              <a:gd name="connsiteY244" fmla="*/ 1595581 h 2521011"/>
              <a:gd name="connsiteX245" fmla="*/ 464308 w 2369255"/>
              <a:gd name="connsiteY245" fmla="*/ 1543050 h 2521011"/>
              <a:gd name="connsiteX246" fmla="*/ 420493 w 2369255"/>
              <a:gd name="connsiteY246" fmla="*/ 1522095 h 2521011"/>
              <a:gd name="connsiteX247" fmla="*/ 435733 w 2369255"/>
              <a:gd name="connsiteY247" fmla="*/ 1470660 h 2521011"/>
              <a:gd name="connsiteX248" fmla="*/ 391918 w 2369255"/>
              <a:gd name="connsiteY248" fmla="*/ 1491615 h 2521011"/>
              <a:gd name="connsiteX249" fmla="*/ 359533 w 2369255"/>
              <a:gd name="connsiteY249" fmla="*/ 1491615 h 2521011"/>
              <a:gd name="connsiteX250" fmla="*/ 353818 w 2369255"/>
              <a:gd name="connsiteY250" fmla="*/ 1510665 h 2521011"/>
              <a:gd name="connsiteX251" fmla="*/ 184273 w 2369255"/>
              <a:gd name="connsiteY251" fmla="*/ 1510665 h 2521011"/>
              <a:gd name="connsiteX252" fmla="*/ 163926 w 2369255"/>
              <a:gd name="connsiteY252" fmla="*/ 1573404 h 2521011"/>
              <a:gd name="connsiteX253" fmla="*/ 163885 w 2369255"/>
              <a:gd name="connsiteY253" fmla="*/ 1573328 h 2521011"/>
              <a:gd name="connsiteX254" fmla="*/ 184395 w 2369255"/>
              <a:gd name="connsiteY254" fmla="*/ 1510087 h 2521011"/>
              <a:gd name="connsiteX255" fmla="*/ 203274 w 2369255"/>
              <a:gd name="connsiteY255" fmla="*/ 1510087 h 2521011"/>
              <a:gd name="connsiteX256" fmla="*/ 197608 w 2369255"/>
              <a:gd name="connsiteY256" fmla="*/ 1443990 h 2521011"/>
              <a:gd name="connsiteX257" fmla="*/ 148078 w 2369255"/>
              <a:gd name="connsiteY257" fmla="*/ 1466850 h 2521011"/>
              <a:gd name="connsiteX258" fmla="*/ 127123 w 2369255"/>
              <a:gd name="connsiteY258" fmla="*/ 1390650 h 2521011"/>
              <a:gd name="connsiteX259" fmla="*/ 117598 w 2369255"/>
              <a:gd name="connsiteY259" fmla="*/ 1389648 h 2521011"/>
              <a:gd name="connsiteX260" fmla="*/ 117598 w 2369255"/>
              <a:gd name="connsiteY260" fmla="*/ 1352550 h 2521011"/>
              <a:gd name="connsiteX261" fmla="*/ 148078 w 2369255"/>
              <a:gd name="connsiteY261" fmla="*/ 1314450 h 2521011"/>
              <a:gd name="connsiteX262" fmla="*/ 212848 w 2369255"/>
              <a:gd name="connsiteY262" fmla="*/ 1303020 h 2521011"/>
              <a:gd name="connsiteX263" fmla="*/ 229993 w 2369255"/>
              <a:gd name="connsiteY263" fmla="*/ 1238250 h 2521011"/>
              <a:gd name="connsiteX264" fmla="*/ 218563 w 2369255"/>
              <a:gd name="connsiteY264" fmla="*/ 1143000 h 2521011"/>
              <a:gd name="connsiteX265" fmla="*/ 219377 w 2369255"/>
              <a:gd name="connsiteY265" fmla="*/ 1135131 h 2521011"/>
              <a:gd name="connsiteX266" fmla="*/ 308099 w 2369255"/>
              <a:gd name="connsiteY266" fmla="*/ 1110615 h 2521011"/>
              <a:gd name="connsiteX267" fmla="*/ 325244 w 2369255"/>
              <a:gd name="connsiteY267" fmla="*/ 1022985 h 2521011"/>
              <a:gd name="connsiteX268" fmla="*/ 304289 w 2369255"/>
              <a:gd name="connsiteY268" fmla="*/ 986790 h 2521011"/>
              <a:gd name="connsiteX269" fmla="*/ 174749 w 2369255"/>
              <a:gd name="connsiteY269" fmla="*/ 969645 h 2521011"/>
              <a:gd name="connsiteX270" fmla="*/ 243329 w 2369255"/>
              <a:gd name="connsiteY270" fmla="*/ 843915 h 2521011"/>
              <a:gd name="connsiteX271" fmla="*/ 247139 w 2369255"/>
              <a:gd name="connsiteY271" fmla="*/ 731520 h 2521011"/>
              <a:gd name="connsiteX272" fmla="*/ 169034 w 2369255"/>
              <a:gd name="connsiteY272" fmla="*/ 685800 h 2521011"/>
              <a:gd name="connsiteX273" fmla="*/ 98549 w 2369255"/>
              <a:gd name="connsiteY273" fmla="*/ 641985 h 2521011"/>
              <a:gd name="connsiteX274" fmla="*/ 42112 w 2369255"/>
              <a:gd name="connsiteY274" fmla="*/ 643866 h 2521011"/>
              <a:gd name="connsiteX275" fmla="*/ 41731 w 2369255"/>
              <a:gd name="connsiteY275" fmla="*/ 642127 h 2521011"/>
              <a:gd name="connsiteX276" fmla="*/ 98881 w 2369255"/>
              <a:gd name="connsiteY276" fmla="*/ 640222 h 2521011"/>
              <a:gd name="connsiteX277" fmla="*/ 169366 w 2369255"/>
              <a:gd name="connsiteY277" fmla="*/ 684037 h 2521011"/>
              <a:gd name="connsiteX278" fmla="*/ 222373 w 2369255"/>
              <a:gd name="connsiteY278" fmla="*/ 715066 h 2521011"/>
              <a:gd name="connsiteX279" fmla="*/ 222373 w 2369255"/>
              <a:gd name="connsiteY279" fmla="*/ 567691 h 2521011"/>
              <a:gd name="connsiteX280" fmla="*/ 243328 w 2369255"/>
              <a:gd name="connsiteY280" fmla="*/ 489586 h 2521011"/>
              <a:gd name="connsiteX281" fmla="*/ 212848 w 2369255"/>
              <a:gd name="connsiteY281" fmla="*/ 447676 h 2521011"/>
              <a:gd name="connsiteX282" fmla="*/ 287143 w 2369255"/>
              <a:gd name="connsiteY282" fmla="*/ 449581 h 2521011"/>
              <a:gd name="connsiteX283" fmla="*/ 282547 w 2369255"/>
              <a:gd name="connsiteY283" fmla="*/ 446066 h 2521011"/>
              <a:gd name="connsiteX284" fmla="*/ 287143 w 2369255"/>
              <a:gd name="connsiteY284" fmla="*/ 447675 h 2521011"/>
              <a:gd name="connsiteX285" fmla="*/ 317623 w 2369255"/>
              <a:gd name="connsiteY285" fmla="*/ 382905 h 2521011"/>
              <a:gd name="connsiteX286" fmla="*/ 401443 w 2369255"/>
              <a:gd name="connsiteY286" fmla="*/ 384810 h 2521011"/>
              <a:gd name="connsiteX287" fmla="*/ 447163 w 2369255"/>
              <a:gd name="connsiteY287" fmla="*/ 361950 h 2521011"/>
              <a:gd name="connsiteX288" fmla="*/ 462403 w 2369255"/>
              <a:gd name="connsiteY288" fmla="*/ 335280 h 2521011"/>
              <a:gd name="connsiteX289" fmla="*/ 466213 w 2369255"/>
              <a:gd name="connsiteY289" fmla="*/ 266700 h 2521011"/>
              <a:gd name="connsiteX290" fmla="*/ 443353 w 2369255"/>
              <a:gd name="connsiteY290" fmla="*/ 198120 h 2521011"/>
              <a:gd name="connsiteX291" fmla="*/ 390013 w 2369255"/>
              <a:gd name="connsiteY291" fmla="*/ 137160 h 2521011"/>
              <a:gd name="connsiteX292" fmla="*/ 412873 w 2369255"/>
              <a:gd name="connsiteY292" fmla="*/ 125730 h 2521011"/>
              <a:gd name="connsiteX293" fmla="*/ 411094 w 2369255"/>
              <a:gd name="connsiteY293" fmla="*/ 119401 h 2521011"/>
              <a:gd name="connsiteX294" fmla="*/ 412873 w 2369255"/>
              <a:gd name="connsiteY294" fmla="*/ 120015 h 2521011"/>
              <a:gd name="connsiteX295" fmla="*/ 454783 w 2369255"/>
              <a:gd name="connsiteY295" fmla="*/ 74295 h 2521011"/>
              <a:gd name="connsiteX296" fmla="*/ 521458 w 2369255"/>
              <a:gd name="connsiteY296" fmla="*/ 85725 h 2521011"/>
              <a:gd name="connsiteX297" fmla="*/ 498598 w 2369255"/>
              <a:gd name="connsiteY297" fmla="*/ 49530 h 2521011"/>
              <a:gd name="connsiteX298" fmla="*/ 550033 w 2369255"/>
              <a:gd name="connsiteY298" fmla="*/ 13335 h 2521011"/>
              <a:gd name="connsiteX299" fmla="*/ 654808 w 2369255"/>
              <a:gd name="connsiteY29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4519 w 2369255"/>
              <a:gd name="connsiteY111" fmla="*/ 384505 h 2521011"/>
              <a:gd name="connsiteX112" fmla="*/ 1550158 w 2369255"/>
              <a:gd name="connsiteY112" fmla="*/ 361950 h 2521011"/>
              <a:gd name="connsiteX113" fmla="*/ 1544519 w 2369255"/>
              <a:gd name="connsiteY113" fmla="*/ 384505 h 2521011"/>
              <a:gd name="connsiteX114" fmla="*/ 1596041 w 2369255"/>
              <a:gd name="connsiteY114" fmla="*/ 138288 h 2521011"/>
              <a:gd name="connsiteX115" fmla="*/ 1955817 w 2369255"/>
              <a:gd name="connsiteY115" fmla="*/ 458364 h 2521011"/>
              <a:gd name="connsiteX116" fmla="*/ 1914013 w 2369255"/>
              <a:gd name="connsiteY116" fmla="*/ 466725 h 2521011"/>
              <a:gd name="connsiteX117" fmla="*/ 1849243 w 2369255"/>
              <a:gd name="connsiteY117" fmla="*/ 459105 h 2521011"/>
              <a:gd name="connsiteX118" fmla="*/ 1824478 w 2369255"/>
              <a:gd name="connsiteY118" fmla="*/ 432435 h 2521011"/>
              <a:gd name="connsiteX119" fmla="*/ 1809238 w 2369255"/>
              <a:gd name="connsiteY119" fmla="*/ 438150 h 2521011"/>
              <a:gd name="connsiteX120" fmla="*/ 1786378 w 2369255"/>
              <a:gd name="connsiteY120" fmla="*/ 401955 h 2521011"/>
              <a:gd name="connsiteX121" fmla="*/ 1717798 w 2369255"/>
              <a:gd name="connsiteY121" fmla="*/ 409575 h 2521011"/>
              <a:gd name="connsiteX122" fmla="*/ 1721608 w 2369255"/>
              <a:gd name="connsiteY122" fmla="*/ 369570 h 2521011"/>
              <a:gd name="connsiteX123" fmla="*/ 1704463 w 2369255"/>
              <a:gd name="connsiteY123" fmla="*/ 365760 h 2521011"/>
              <a:gd name="connsiteX124" fmla="*/ 1725418 w 2369255"/>
              <a:gd name="connsiteY124" fmla="*/ 350520 h 2521011"/>
              <a:gd name="connsiteX125" fmla="*/ 1693033 w 2369255"/>
              <a:gd name="connsiteY125" fmla="*/ 312420 h 2521011"/>
              <a:gd name="connsiteX126" fmla="*/ 1653028 w 2369255"/>
              <a:gd name="connsiteY126" fmla="*/ 358140 h 2521011"/>
              <a:gd name="connsiteX127" fmla="*/ 1624964 w 2369255"/>
              <a:gd name="connsiteY127" fmla="*/ 323060 h 2521011"/>
              <a:gd name="connsiteX128" fmla="*/ 1626358 w 2369255"/>
              <a:gd name="connsiteY128" fmla="*/ 321945 h 2521011"/>
              <a:gd name="connsiteX129" fmla="*/ 1597783 w 2369255"/>
              <a:gd name="connsiteY129" fmla="*/ 281940 h 2521011"/>
              <a:gd name="connsiteX130" fmla="*/ 1590163 w 2369255"/>
              <a:gd name="connsiteY130" fmla="*/ 146685 h 2521011"/>
              <a:gd name="connsiteX131" fmla="*/ 1596041 w 2369255"/>
              <a:gd name="connsiteY131" fmla="*/ 138288 h 2521011"/>
              <a:gd name="connsiteX132" fmla="*/ 654808 w 2369255"/>
              <a:gd name="connsiteY132" fmla="*/ 0 h 2521011"/>
              <a:gd name="connsiteX133" fmla="*/ 681478 w 2369255"/>
              <a:gd name="connsiteY133" fmla="*/ 80010 h 2521011"/>
              <a:gd name="connsiteX134" fmla="*/ 790063 w 2369255"/>
              <a:gd name="connsiteY134" fmla="*/ 51435 h 2521011"/>
              <a:gd name="connsiteX135" fmla="*/ 838950 w 2369255"/>
              <a:gd name="connsiteY135" fmla="*/ 29486 h 2521011"/>
              <a:gd name="connsiteX136" fmla="*/ 862453 w 2369255"/>
              <a:gd name="connsiteY136" fmla="*/ 59055 h 2521011"/>
              <a:gd name="connsiteX137" fmla="*/ 856738 w 2369255"/>
              <a:gd name="connsiteY137" fmla="*/ 89535 h 2521011"/>
              <a:gd name="connsiteX138" fmla="*/ 938653 w 2369255"/>
              <a:gd name="connsiteY138" fmla="*/ 93345 h 2521011"/>
              <a:gd name="connsiteX139" fmla="*/ 951988 w 2369255"/>
              <a:gd name="connsiteY139" fmla="*/ 19050 h 2521011"/>
              <a:gd name="connsiteX140" fmla="*/ 972943 w 2369255"/>
              <a:gd name="connsiteY140" fmla="*/ 47625 h 2521011"/>
              <a:gd name="connsiteX141" fmla="*/ 1064383 w 2369255"/>
              <a:gd name="connsiteY141" fmla="*/ 47625 h 2521011"/>
              <a:gd name="connsiteX142" fmla="*/ 1113913 w 2369255"/>
              <a:gd name="connsiteY142" fmla="*/ 38100 h 2521011"/>
              <a:gd name="connsiteX143" fmla="*/ 1121533 w 2369255"/>
              <a:gd name="connsiteY143" fmla="*/ 9525 h 2521011"/>
              <a:gd name="connsiteX144" fmla="*/ 1182493 w 2369255"/>
              <a:gd name="connsiteY144" fmla="*/ 0 h 2521011"/>
              <a:gd name="connsiteX145" fmla="*/ 1214878 w 2369255"/>
              <a:gd name="connsiteY145" fmla="*/ 102870 h 2521011"/>
              <a:gd name="connsiteX146" fmla="*/ 1228213 w 2369255"/>
              <a:gd name="connsiteY146" fmla="*/ 102870 h 2521011"/>
              <a:gd name="connsiteX147" fmla="*/ 1252978 w 2369255"/>
              <a:gd name="connsiteY147" fmla="*/ 190500 h 2521011"/>
              <a:gd name="connsiteX148" fmla="*/ 1255403 w 2369255"/>
              <a:gd name="connsiteY148" fmla="*/ 195722 h 2521011"/>
              <a:gd name="connsiteX149" fmla="*/ 1252978 w 2369255"/>
              <a:gd name="connsiteY149" fmla="*/ 198120 h 2521011"/>
              <a:gd name="connsiteX150" fmla="*/ 1249168 w 2369255"/>
              <a:gd name="connsiteY150" fmla="*/ 240030 h 2521011"/>
              <a:gd name="connsiteX151" fmla="*/ 1273933 w 2369255"/>
              <a:gd name="connsiteY151" fmla="*/ 346710 h 2521011"/>
              <a:gd name="connsiteX152" fmla="*/ 1216783 w 2369255"/>
              <a:gd name="connsiteY152" fmla="*/ 363855 h 2521011"/>
              <a:gd name="connsiteX153" fmla="*/ 1245358 w 2369255"/>
              <a:gd name="connsiteY153" fmla="*/ 510540 h 2521011"/>
              <a:gd name="connsiteX154" fmla="*/ 1266313 w 2369255"/>
              <a:gd name="connsiteY154" fmla="*/ 563880 h 2521011"/>
              <a:gd name="connsiteX155" fmla="*/ 1312033 w 2369255"/>
              <a:gd name="connsiteY155" fmla="*/ 641985 h 2521011"/>
              <a:gd name="connsiteX156" fmla="*/ 1332988 w 2369255"/>
              <a:gd name="connsiteY156" fmla="*/ 645795 h 2521011"/>
              <a:gd name="connsiteX157" fmla="*/ 1361563 w 2369255"/>
              <a:gd name="connsiteY157" fmla="*/ 737235 h 2521011"/>
              <a:gd name="connsiteX158" fmla="*/ 1540633 w 2369255"/>
              <a:gd name="connsiteY158" fmla="*/ 702945 h 2521011"/>
              <a:gd name="connsiteX159" fmla="*/ 1540207 w 2369255"/>
              <a:gd name="connsiteY159" fmla="*/ 700259 h 2521011"/>
              <a:gd name="connsiteX160" fmla="*/ 1586353 w 2369255"/>
              <a:gd name="connsiteY160" fmla="*/ 689610 h 2521011"/>
              <a:gd name="connsiteX161" fmla="*/ 1609213 w 2369255"/>
              <a:gd name="connsiteY161" fmla="*/ 659130 h 2521011"/>
              <a:gd name="connsiteX162" fmla="*/ 1637788 w 2369255"/>
              <a:gd name="connsiteY162" fmla="*/ 645795 h 2521011"/>
              <a:gd name="connsiteX163" fmla="*/ 1649218 w 2369255"/>
              <a:gd name="connsiteY163" fmla="*/ 613410 h 2521011"/>
              <a:gd name="connsiteX164" fmla="*/ 1670173 w 2369255"/>
              <a:gd name="connsiteY164" fmla="*/ 594360 h 2521011"/>
              <a:gd name="connsiteX165" fmla="*/ 1691128 w 2369255"/>
              <a:gd name="connsiteY165" fmla="*/ 609600 h 2521011"/>
              <a:gd name="connsiteX166" fmla="*/ 1685413 w 2369255"/>
              <a:gd name="connsiteY166" fmla="*/ 708660 h 2521011"/>
              <a:gd name="connsiteX167" fmla="*/ 1755898 w 2369255"/>
              <a:gd name="connsiteY167" fmla="*/ 786765 h 2521011"/>
              <a:gd name="connsiteX168" fmla="*/ 1757803 w 2369255"/>
              <a:gd name="connsiteY168" fmla="*/ 851535 h 2521011"/>
              <a:gd name="connsiteX169" fmla="*/ 1733038 w 2369255"/>
              <a:gd name="connsiteY169" fmla="*/ 872490 h 2521011"/>
              <a:gd name="connsiteX170" fmla="*/ 1795903 w 2369255"/>
              <a:gd name="connsiteY170" fmla="*/ 876300 h 2521011"/>
              <a:gd name="connsiteX171" fmla="*/ 2082230 w 2369255"/>
              <a:gd name="connsiteY171" fmla="*/ 811829 h 2521011"/>
              <a:gd name="connsiteX172" fmla="*/ 2102608 w 2369255"/>
              <a:gd name="connsiteY172" fmla="*/ 889635 h 2521011"/>
              <a:gd name="connsiteX173" fmla="*/ 2094988 w 2369255"/>
              <a:gd name="connsiteY173" fmla="*/ 942975 h 2521011"/>
              <a:gd name="connsiteX174" fmla="*/ 2030218 w 2369255"/>
              <a:gd name="connsiteY174" fmla="*/ 952500 h 2521011"/>
              <a:gd name="connsiteX175" fmla="*/ 2030218 w 2369255"/>
              <a:gd name="connsiteY175" fmla="*/ 1022985 h 2521011"/>
              <a:gd name="connsiteX176" fmla="*/ 2074033 w 2369255"/>
              <a:gd name="connsiteY176" fmla="*/ 1028700 h 2521011"/>
              <a:gd name="connsiteX177" fmla="*/ 2114038 w 2369255"/>
              <a:gd name="connsiteY177" fmla="*/ 1002030 h 2521011"/>
              <a:gd name="connsiteX178" fmla="*/ 2093083 w 2369255"/>
              <a:gd name="connsiteY178" fmla="*/ 1057275 h 2521011"/>
              <a:gd name="connsiteX179" fmla="*/ 2089273 w 2369255"/>
              <a:gd name="connsiteY179" fmla="*/ 1137285 h 2521011"/>
              <a:gd name="connsiteX180" fmla="*/ 2287393 w 2369255"/>
              <a:gd name="connsiteY180" fmla="*/ 1135380 h 2521011"/>
              <a:gd name="connsiteX181" fmla="*/ 2287393 w 2369255"/>
              <a:gd name="connsiteY181" fmla="*/ 1091565 h 2521011"/>
              <a:gd name="connsiteX182" fmla="*/ 2296363 w 2369255"/>
              <a:gd name="connsiteY182" fmla="*/ 1088949 h 2521011"/>
              <a:gd name="connsiteX183" fmla="*/ 2369255 w 2369255"/>
              <a:gd name="connsiteY183" fmla="*/ 1229053 h 2521011"/>
              <a:gd name="connsiteX184" fmla="*/ 2303675 w 2369255"/>
              <a:gd name="connsiteY184" fmla="*/ 1218123 h 2521011"/>
              <a:gd name="connsiteX185" fmla="*/ 2285869 w 2369255"/>
              <a:gd name="connsiteY185" fmla="*/ 1136214 h 2521011"/>
              <a:gd name="connsiteX186" fmla="*/ 2093706 w 2369255"/>
              <a:gd name="connsiteY186" fmla="*/ 1138062 h 2521011"/>
              <a:gd name="connsiteX187" fmla="*/ 2142613 w 2369255"/>
              <a:gd name="connsiteY187" fmla="*/ 1226820 h 2521011"/>
              <a:gd name="connsiteX188" fmla="*/ 2083558 w 2369255"/>
              <a:gd name="connsiteY188" fmla="*/ 1257300 h 2521011"/>
              <a:gd name="connsiteX189" fmla="*/ 2093083 w 2369255"/>
              <a:gd name="connsiteY189" fmla="*/ 1295400 h 2521011"/>
              <a:gd name="connsiteX190" fmla="*/ 2047363 w 2369255"/>
              <a:gd name="connsiteY190" fmla="*/ 1350645 h 2521011"/>
              <a:gd name="connsiteX191" fmla="*/ 2174998 w 2369255"/>
              <a:gd name="connsiteY191" fmla="*/ 1419225 h 2521011"/>
              <a:gd name="connsiteX192" fmla="*/ 2152138 w 2369255"/>
              <a:gd name="connsiteY192" fmla="*/ 1451610 h 2521011"/>
              <a:gd name="connsiteX193" fmla="*/ 2203573 w 2369255"/>
              <a:gd name="connsiteY193" fmla="*/ 1527810 h 2521011"/>
              <a:gd name="connsiteX194" fmla="*/ 2197858 w 2369255"/>
              <a:gd name="connsiteY194" fmla="*/ 1565910 h 2521011"/>
              <a:gd name="connsiteX195" fmla="*/ 2163568 w 2369255"/>
              <a:gd name="connsiteY195" fmla="*/ 1581150 h 2521011"/>
              <a:gd name="connsiteX196" fmla="*/ 2131183 w 2369255"/>
              <a:gd name="connsiteY196" fmla="*/ 1657350 h 2521011"/>
              <a:gd name="connsiteX197" fmla="*/ 2165473 w 2369255"/>
              <a:gd name="connsiteY197" fmla="*/ 1691640 h 2521011"/>
              <a:gd name="connsiteX198" fmla="*/ 2129278 w 2369255"/>
              <a:gd name="connsiteY198" fmla="*/ 1737360 h 2521011"/>
              <a:gd name="connsiteX199" fmla="*/ 2213098 w 2369255"/>
              <a:gd name="connsiteY199" fmla="*/ 1722120 h 2521011"/>
              <a:gd name="connsiteX200" fmla="*/ 2131183 w 2369255"/>
              <a:gd name="connsiteY200" fmla="*/ 1739265 h 2521011"/>
              <a:gd name="connsiteX201" fmla="*/ 2030218 w 2369255"/>
              <a:gd name="connsiteY201" fmla="*/ 1644015 h 2521011"/>
              <a:gd name="connsiteX202" fmla="*/ 1940683 w 2369255"/>
              <a:gd name="connsiteY202" fmla="*/ 1708785 h 2521011"/>
              <a:gd name="connsiteX203" fmla="*/ 1809238 w 2369255"/>
              <a:gd name="connsiteY203" fmla="*/ 1737360 h 2521011"/>
              <a:gd name="connsiteX204" fmla="*/ 1795903 w 2369255"/>
              <a:gd name="connsiteY204" fmla="*/ 1722120 h 2521011"/>
              <a:gd name="connsiteX205" fmla="*/ 1738753 w 2369255"/>
              <a:gd name="connsiteY205" fmla="*/ 1737360 h 2521011"/>
              <a:gd name="connsiteX206" fmla="*/ 1734943 w 2369255"/>
              <a:gd name="connsiteY206" fmla="*/ 1760220 h 2521011"/>
              <a:gd name="connsiteX207" fmla="*/ 1683030 w 2369255"/>
              <a:gd name="connsiteY207" fmla="*/ 1773198 h 2521011"/>
              <a:gd name="connsiteX208" fmla="*/ 1681603 w 2369255"/>
              <a:gd name="connsiteY208" fmla="*/ 1771650 h 2521011"/>
              <a:gd name="connsiteX209" fmla="*/ 1637788 w 2369255"/>
              <a:gd name="connsiteY209" fmla="*/ 1811655 h 2521011"/>
              <a:gd name="connsiteX210" fmla="*/ 1618738 w 2369255"/>
              <a:gd name="connsiteY210" fmla="*/ 1811655 h 2521011"/>
              <a:gd name="connsiteX211" fmla="*/ 1546348 w 2369255"/>
              <a:gd name="connsiteY211" fmla="*/ 1903095 h 2521011"/>
              <a:gd name="connsiteX212" fmla="*/ 1538728 w 2369255"/>
              <a:gd name="connsiteY212" fmla="*/ 1952625 h 2521011"/>
              <a:gd name="connsiteX213" fmla="*/ 1513963 w 2369255"/>
              <a:gd name="connsiteY213" fmla="*/ 1918335 h 2521011"/>
              <a:gd name="connsiteX214" fmla="*/ 1475863 w 2369255"/>
              <a:gd name="connsiteY214" fmla="*/ 1986915 h 2521011"/>
              <a:gd name="connsiteX215" fmla="*/ 1460623 w 2369255"/>
              <a:gd name="connsiteY215" fmla="*/ 1986915 h 2521011"/>
              <a:gd name="connsiteX216" fmla="*/ 1414903 w 2369255"/>
              <a:gd name="connsiteY216" fmla="*/ 2019300 h 2521011"/>
              <a:gd name="connsiteX217" fmla="*/ 1418713 w 2369255"/>
              <a:gd name="connsiteY217" fmla="*/ 2038350 h 2521011"/>
              <a:gd name="connsiteX218" fmla="*/ 1376803 w 2369255"/>
              <a:gd name="connsiteY218" fmla="*/ 2066925 h 2521011"/>
              <a:gd name="connsiteX219" fmla="*/ 1390138 w 2369255"/>
              <a:gd name="connsiteY219" fmla="*/ 2097405 h 2521011"/>
              <a:gd name="connsiteX220" fmla="*/ 1319653 w 2369255"/>
              <a:gd name="connsiteY220" fmla="*/ 2106930 h 2521011"/>
              <a:gd name="connsiteX221" fmla="*/ 1300603 w 2369255"/>
              <a:gd name="connsiteY221" fmla="*/ 2143125 h 2521011"/>
              <a:gd name="connsiteX222" fmla="*/ 1273933 w 2369255"/>
              <a:gd name="connsiteY222" fmla="*/ 2164080 h 2521011"/>
              <a:gd name="connsiteX223" fmla="*/ 1239643 w 2369255"/>
              <a:gd name="connsiteY223" fmla="*/ 2141220 h 2521011"/>
              <a:gd name="connsiteX224" fmla="*/ 1225489 w 2369255"/>
              <a:gd name="connsiteY224" fmla="*/ 2157396 h 2521011"/>
              <a:gd name="connsiteX225" fmla="*/ 1224403 w 2369255"/>
              <a:gd name="connsiteY225" fmla="*/ 2156460 h 2521011"/>
              <a:gd name="connsiteX226" fmla="*/ 1096768 w 2369255"/>
              <a:gd name="connsiteY226" fmla="*/ 2042160 h 2521011"/>
              <a:gd name="connsiteX227" fmla="*/ 1049736 w 2369255"/>
              <a:gd name="connsiteY227" fmla="*/ 2104529 h 2521011"/>
              <a:gd name="connsiteX228" fmla="*/ 969133 w 2369255"/>
              <a:gd name="connsiteY228" fmla="*/ 2101216 h 2521011"/>
              <a:gd name="connsiteX229" fmla="*/ 965323 w 2369255"/>
              <a:gd name="connsiteY229" fmla="*/ 2129791 h 2521011"/>
              <a:gd name="connsiteX230" fmla="*/ 807208 w 2369255"/>
              <a:gd name="connsiteY230" fmla="*/ 2129791 h 2521011"/>
              <a:gd name="connsiteX231" fmla="*/ 803398 w 2369255"/>
              <a:gd name="connsiteY231" fmla="*/ 2025016 h 2521011"/>
              <a:gd name="connsiteX232" fmla="*/ 801578 w 2369255"/>
              <a:gd name="connsiteY232" fmla="*/ 2024761 h 2521011"/>
              <a:gd name="connsiteX233" fmla="*/ 818638 w 2369255"/>
              <a:gd name="connsiteY233" fmla="*/ 1973580 h 2521011"/>
              <a:gd name="connsiteX234" fmla="*/ 776728 w 2369255"/>
              <a:gd name="connsiteY234" fmla="*/ 1939290 h 2521011"/>
              <a:gd name="connsiteX235" fmla="*/ 780538 w 2369255"/>
              <a:gd name="connsiteY235" fmla="*/ 1899285 h 2521011"/>
              <a:gd name="connsiteX236" fmla="*/ 791968 w 2369255"/>
              <a:gd name="connsiteY236" fmla="*/ 1836420 h 2521011"/>
              <a:gd name="connsiteX237" fmla="*/ 761488 w 2369255"/>
              <a:gd name="connsiteY237" fmla="*/ 1802130 h 2521011"/>
              <a:gd name="connsiteX238" fmla="*/ 708148 w 2369255"/>
              <a:gd name="connsiteY238" fmla="*/ 1790700 h 2521011"/>
              <a:gd name="connsiteX239" fmla="*/ 637663 w 2369255"/>
              <a:gd name="connsiteY239" fmla="*/ 1731645 h 2521011"/>
              <a:gd name="connsiteX240" fmla="*/ 637663 w 2369255"/>
              <a:gd name="connsiteY240" fmla="*/ 1704975 h 2521011"/>
              <a:gd name="connsiteX241" fmla="*/ 609088 w 2369255"/>
              <a:gd name="connsiteY241" fmla="*/ 1708785 h 2521011"/>
              <a:gd name="connsiteX242" fmla="*/ 504313 w 2369255"/>
              <a:gd name="connsiteY242" fmla="*/ 1638300 h 2521011"/>
              <a:gd name="connsiteX243" fmla="*/ 463237 w 2369255"/>
              <a:gd name="connsiteY243" fmla="*/ 1595581 h 2521011"/>
              <a:gd name="connsiteX244" fmla="*/ 464308 w 2369255"/>
              <a:gd name="connsiteY244" fmla="*/ 1543050 h 2521011"/>
              <a:gd name="connsiteX245" fmla="*/ 420493 w 2369255"/>
              <a:gd name="connsiteY245" fmla="*/ 1522095 h 2521011"/>
              <a:gd name="connsiteX246" fmla="*/ 435733 w 2369255"/>
              <a:gd name="connsiteY246" fmla="*/ 1470660 h 2521011"/>
              <a:gd name="connsiteX247" fmla="*/ 391918 w 2369255"/>
              <a:gd name="connsiteY247" fmla="*/ 1491615 h 2521011"/>
              <a:gd name="connsiteX248" fmla="*/ 359533 w 2369255"/>
              <a:gd name="connsiteY248" fmla="*/ 1491615 h 2521011"/>
              <a:gd name="connsiteX249" fmla="*/ 353818 w 2369255"/>
              <a:gd name="connsiteY249" fmla="*/ 1510665 h 2521011"/>
              <a:gd name="connsiteX250" fmla="*/ 184273 w 2369255"/>
              <a:gd name="connsiteY250" fmla="*/ 1510665 h 2521011"/>
              <a:gd name="connsiteX251" fmla="*/ 163926 w 2369255"/>
              <a:gd name="connsiteY251" fmla="*/ 1573404 h 2521011"/>
              <a:gd name="connsiteX252" fmla="*/ 163885 w 2369255"/>
              <a:gd name="connsiteY252" fmla="*/ 1573328 h 2521011"/>
              <a:gd name="connsiteX253" fmla="*/ 184395 w 2369255"/>
              <a:gd name="connsiteY253" fmla="*/ 1510087 h 2521011"/>
              <a:gd name="connsiteX254" fmla="*/ 203274 w 2369255"/>
              <a:gd name="connsiteY254" fmla="*/ 1510087 h 2521011"/>
              <a:gd name="connsiteX255" fmla="*/ 197608 w 2369255"/>
              <a:gd name="connsiteY255" fmla="*/ 1443990 h 2521011"/>
              <a:gd name="connsiteX256" fmla="*/ 148078 w 2369255"/>
              <a:gd name="connsiteY256" fmla="*/ 1466850 h 2521011"/>
              <a:gd name="connsiteX257" fmla="*/ 127123 w 2369255"/>
              <a:gd name="connsiteY257" fmla="*/ 1390650 h 2521011"/>
              <a:gd name="connsiteX258" fmla="*/ 117598 w 2369255"/>
              <a:gd name="connsiteY258" fmla="*/ 1389648 h 2521011"/>
              <a:gd name="connsiteX259" fmla="*/ 117598 w 2369255"/>
              <a:gd name="connsiteY259" fmla="*/ 1352550 h 2521011"/>
              <a:gd name="connsiteX260" fmla="*/ 148078 w 2369255"/>
              <a:gd name="connsiteY260" fmla="*/ 1314450 h 2521011"/>
              <a:gd name="connsiteX261" fmla="*/ 212848 w 2369255"/>
              <a:gd name="connsiteY261" fmla="*/ 1303020 h 2521011"/>
              <a:gd name="connsiteX262" fmla="*/ 229993 w 2369255"/>
              <a:gd name="connsiteY262" fmla="*/ 1238250 h 2521011"/>
              <a:gd name="connsiteX263" fmla="*/ 218563 w 2369255"/>
              <a:gd name="connsiteY263" fmla="*/ 1143000 h 2521011"/>
              <a:gd name="connsiteX264" fmla="*/ 219377 w 2369255"/>
              <a:gd name="connsiteY264" fmla="*/ 1135131 h 2521011"/>
              <a:gd name="connsiteX265" fmla="*/ 308099 w 2369255"/>
              <a:gd name="connsiteY265" fmla="*/ 1110615 h 2521011"/>
              <a:gd name="connsiteX266" fmla="*/ 325244 w 2369255"/>
              <a:gd name="connsiteY266" fmla="*/ 1022985 h 2521011"/>
              <a:gd name="connsiteX267" fmla="*/ 304289 w 2369255"/>
              <a:gd name="connsiteY267" fmla="*/ 986790 h 2521011"/>
              <a:gd name="connsiteX268" fmla="*/ 174749 w 2369255"/>
              <a:gd name="connsiteY268" fmla="*/ 969645 h 2521011"/>
              <a:gd name="connsiteX269" fmla="*/ 243329 w 2369255"/>
              <a:gd name="connsiteY269" fmla="*/ 843915 h 2521011"/>
              <a:gd name="connsiteX270" fmla="*/ 247139 w 2369255"/>
              <a:gd name="connsiteY270" fmla="*/ 731520 h 2521011"/>
              <a:gd name="connsiteX271" fmla="*/ 169034 w 2369255"/>
              <a:gd name="connsiteY271" fmla="*/ 685800 h 2521011"/>
              <a:gd name="connsiteX272" fmla="*/ 98549 w 2369255"/>
              <a:gd name="connsiteY272" fmla="*/ 641985 h 2521011"/>
              <a:gd name="connsiteX273" fmla="*/ 42112 w 2369255"/>
              <a:gd name="connsiteY273" fmla="*/ 643866 h 2521011"/>
              <a:gd name="connsiteX274" fmla="*/ 41731 w 2369255"/>
              <a:gd name="connsiteY274" fmla="*/ 642127 h 2521011"/>
              <a:gd name="connsiteX275" fmla="*/ 98881 w 2369255"/>
              <a:gd name="connsiteY275" fmla="*/ 640222 h 2521011"/>
              <a:gd name="connsiteX276" fmla="*/ 169366 w 2369255"/>
              <a:gd name="connsiteY276" fmla="*/ 684037 h 2521011"/>
              <a:gd name="connsiteX277" fmla="*/ 222373 w 2369255"/>
              <a:gd name="connsiteY277" fmla="*/ 715066 h 2521011"/>
              <a:gd name="connsiteX278" fmla="*/ 222373 w 2369255"/>
              <a:gd name="connsiteY278" fmla="*/ 567691 h 2521011"/>
              <a:gd name="connsiteX279" fmla="*/ 243328 w 2369255"/>
              <a:gd name="connsiteY279" fmla="*/ 489586 h 2521011"/>
              <a:gd name="connsiteX280" fmla="*/ 212848 w 2369255"/>
              <a:gd name="connsiteY280" fmla="*/ 447676 h 2521011"/>
              <a:gd name="connsiteX281" fmla="*/ 287143 w 2369255"/>
              <a:gd name="connsiteY281" fmla="*/ 449581 h 2521011"/>
              <a:gd name="connsiteX282" fmla="*/ 282547 w 2369255"/>
              <a:gd name="connsiteY282" fmla="*/ 446066 h 2521011"/>
              <a:gd name="connsiteX283" fmla="*/ 287143 w 2369255"/>
              <a:gd name="connsiteY283" fmla="*/ 447675 h 2521011"/>
              <a:gd name="connsiteX284" fmla="*/ 317623 w 2369255"/>
              <a:gd name="connsiteY284" fmla="*/ 382905 h 2521011"/>
              <a:gd name="connsiteX285" fmla="*/ 401443 w 2369255"/>
              <a:gd name="connsiteY285" fmla="*/ 384810 h 2521011"/>
              <a:gd name="connsiteX286" fmla="*/ 447163 w 2369255"/>
              <a:gd name="connsiteY286" fmla="*/ 361950 h 2521011"/>
              <a:gd name="connsiteX287" fmla="*/ 462403 w 2369255"/>
              <a:gd name="connsiteY287" fmla="*/ 335280 h 2521011"/>
              <a:gd name="connsiteX288" fmla="*/ 466213 w 2369255"/>
              <a:gd name="connsiteY288" fmla="*/ 266700 h 2521011"/>
              <a:gd name="connsiteX289" fmla="*/ 443353 w 2369255"/>
              <a:gd name="connsiteY289" fmla="*/ 198120 h 2521011"/>
              <a:gd name="connsiteX290" fmla="*/ 390013 w 2369255"/>
              <a:gd name="connsiteY290" fmla="*/ 137160 h 2521011"/>
              <a:gd name="connsiteX291" fmla="*/ 412873 w 2369255"/>
              <a:gd name="connsiteY291" fmla="*/ 125730 h 2521011"/>
              <a:gd name="connsiteX292" fmla="*/ 411094 w 2369255"/>
              <a:gd name="connsiteY292" fmla="*/ 119401 h 2521011"/>
              <a:gd name="connsiteX293" fmla="*/ 412873 w 2369255"/>
              <a:gd name="connsiteY293" fmla="*/ 120015 h 2521011"/>
              <a:gd name="connsiteX294" fmla="*/ 454783 w 2369255"/>
              <a:gd name="connsiteY294" fmla="*/ 74295 h 2521011"/>
              <a:gd name="connsiteX295" fmla="*/ 521458 w 2369255"/>
              <a:gd name="connsiteY295" fmla="*/ 85725 h 2521011"/>
              <a:gd name="connsiteX296" fmla="*/ 498598 w 2369255"/>
              <a:gd name="connsiteY296" fmla="*/ 49530 h 2521011"/>
              <a:gd name="connsiteX297" fmla="*/ 550033 w 2369255"/>
              <a:gd name="connsiteY297" fmla="*/ 13335 h 2521011"/>
              <a:gd name="connsiteX298" fmla="*/ 654808 w 2369255"/>
              <a:gd name="connsiteY29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96041 w 2369255"/>
              <a:gd name="connsiteY111" fmla="*/ 138288 h 2521011"/>
              <a:gd name="connsiteX112" fmla="*/ 1955817 w 2369255"/>
              <a:gd name="connsiteY112" fmla="*/ 458364 h 2521011"/>
              <a:gd name="connsiteX113" fmla="*/ 1914013 w 2369255"/>
              <a:gd name="connsiteY113" fmla="*/ 466725 h 2521011"/>
              <a:gd name="connsiteX114" fmla="*/ 1849243 w 2369255"/>
              <a:gd name="connsiteY114" fmla="*/ 459105 h 2521011"/>
              <a:gd name="connsiteX115" fmla="*/ 1824478 w 2369255"/>
              <a:gd name="connsiteY115" fmla="*/ 432435 h 2521011"/>
              <a:gd name="connsiteX116" fmla="*/ 1809238 w 2369255"/>
              <a:gd name="connsiteY116" fmla="*/ 438150 h 2521011"/>
              <a:gd name="connsiteX117" fmla="*/ 1786378 w 2369255"/>
              <a:gd name="connsiteY117" fmla="*/ 401955 h 2521011"/>
              <a:gd name="connsiteX118" fmla="*/ 1717798 w 2369255"/>
              <a:gd name="connsiteY118" fmla="*/ 409575 h 2521011"/>
              <a:gd name="connsiteX119" fmla="*/ 1721608 w 2369255"/>
              <a:gd name="connsiteY119" fmla="*/ 369570 h 2521011"/>
              <a:gd name="connsiteX120" fmla="*/ 1704463 w 2369255"/>
              <a:gd name="connsiteY120" fmla="*/ 365760 h 2521011"/>
              <a:gd name="connsiteX121" fmla="*/ 1725418 w 2369255"/>
              <a:gd name="connsiteY121" fmla="*/ 350520 h 2521011"/>
              <a:gd name="connsiteX122" fmla="*/ 1693033 w 2369255"/>
              <a:gd name="connsiteY122" fmla="*/ 312420 h 2521011"/>
              <a:gd name="connsiteX123" fmla="*/ 1653028 w 2369255"/>
              <a:gd name="connsiteY123" fmla="*/ 358140 h 2521011"/>
              <a:gd name="connsiteX124" fmla="*/ 1624964 w 2369255"/>
              <a:gd name="connsiteY124" fmla="*/ 323060 h 2521011"/>
              <a:gd name="connsiteX125" fmla="*/ 1626358 w 2369255"/>
              <a:gd name="connsiteY125" fmla="*/ 321945 h 2521011"/>
              <a:gd name="connsiteX126" fmla="*/ 1597783 w 2369255"/>
              <a:gd name="connsiteY126" fmla="*/ 281940 h 2521011"/>
              <a:gd name="connsiteX127" fmla="*/ 1590163 w 2369255"/>
              <a:gd name="connsiteY127" fmla="*/ 146685 h 2521011"/>
              <a:gd name="connsiteX128" fmla="*/ 1596041 w 2369255"/>
              <a:gd name="connsiteY128" fmla="*/ 138288 h 2521011"/>
              <a:gd name="connsiteX129" fmla="*/ 654808 w 2369255"/>
              <a:gd name="connsiteY129" fmla="*/ 0 h 2521011"/>
              <a:gd name="connsiteX130" fmla="*/ 681478 w 2369255"/>
              <a:gd name="connsiteY130" fmla="*/ 80010 h 2521011"/>
              <a:gd name="connsiteX131" fmla="*/ 790063 w 2369255"/>
              <a:gd name="connsiteY131" fmla="*/ 51435 h 2521011"/>
              <a:gd name="connsiteX132" fmla="*/ 838950 w 2369255"/>
              <a:gd name="connsiteY132" fmla="*/ 29486 h 2521011"/>
              <a:gd name="connsiteX133" fmla="*/ 862453 w 2369255"/>
              <a:gd name="connsiteY133" fmla="*/ 59055 h 2521011"/>
              <a:gd name="connsiteX134" fmla="*/ 856738 w 2369255"/>
              <a:gd name="connsiteY134" fmla="*/ 89535 h 2521011"/>
              <a:gd name="connsiteX135" fmla="*/ 938653 w 2369255"/>
              <a:gd name="connsiteY135" fmla="*/ 93345 h 2521011"/>
              <a:gd name="connsiteX136" fmla="*/ 951988 w 2369255"/>
              <a:gd name="connsiteY136" fmla="*/ 19050 h 2521011"/>
              <a:gd name="connsiteX137" fmla="*/ 972943 w 2369255"/>
              <a:gd name="connsiteY137" fmla="*/ 47625 h 2521011"/>
              <a:gd name="connsiteX138" fmla="*/ 1064383 w 2369255"/>
              <a:gd name="connsiteY138" fmla="*/ 47625 h 2521011"/>
              <a:gd name="connsiteX139" fmla="*/ 1113913 w 2369255"/>
              <a:gd name="connsiteY139" fmla="*/ 38100 h 2521011"/>
              <a:gd name="connsiteX140" fmla="*/ 1121533 w 2369255"/>
              <a:gd name="connsiteY140" fmla="*/ 9525 h 2521011"/>
              <a:gd name="connsiteX141" fmla="*/ 1182493 w 2369255"/>
              <a:gd name="connsiteY141" fmla="*/ 0 h 2521011"/>
              <a:gd name="connsiteX142" fmla="*/ 1214878 w 2369255"/>
              <a:gd name="connsiteY142" fmla="*/ 102870 h 2521011"/>
              <a:gd name="connsiteX143" fmla="*/ 1228213 w 2369255"/>
              <a:gd name="connsiteY143" fmla="*/ 102870 h 2521011"/>
              <a:gd name="connsiteX144" fmla="*/ 1252978 w 2369255"/>
              <a:gd name="connsiteY144" fmla="*/ 190500 h 2521011"/>
              <a:gd name="connsiteX145" fmla="*/ 1255403 w 2369255"/>
              <a:gd name="connsiteY145" fmla="*/ 195722 h 2521011"/>
              <a:gd name="connsiteX146" fmla="*/ 1252978 w 2369255"/>
              <a:gd name="connsiteY146" fmla="*/ 198120 h 2521011"/>
              <a:gd name="connsiteX147" fmla="*/ 1249168 w 2369255"/>
              <a:gd name="connsiteY147" fmla="*/ 240030 h 2521011"/>
              <a:gd name="connsiteX148" fmla="*/ 1273933 w 2369255"/>
              <a:gd name="connsiteY148" fmla="*/ 346710 h 2521011"/>
              <a:gd name="connsiteX149" fmla="*/ 1216783 w 2369255"/>
              <a:gd name="connsiteY149" fmla="*/ 363855 h 2521011"/>
              <a:gd name="connsiteX150" fmla="*/ 1245358 w 2369255"/>
              <a:gd name="connsiteY150" fmla="*/ 510540 h 2521011"/>
              <a:gd name="connsiteX151" fmla="*/ 1266313 w 2369255"/>
              <a:gd name="connsiteY151" fmla="*/ 563880 h 2521011"/>
              <a:gd name="connsiteX152" fmla="*/ 1312033 w 2369255"/>
              <a:gd name="connsiteY152" fmla="*/ 641985 h 2521011"/>
              <a:gd name="connsiteX153" fmla="*/ 1332988 w 2369255"/>
              <a:gd name="connsiteY153" fmla="*/ 645795 h 2521011"/>
              <a:gd name="connsiteX154" fmla="*/ 1361563 w 2369255"/>
              <a:gd name="connsiteY154" fmla="*/ 737235 h 2521011"/>
              <a:gd name="connsiteX155" fmla="*/ 1540633 w 2369255"/>
              <a:gd name="connsiteY155" fmla="*/ 702945 h 2521011"/>
              <a:gd name="connsiteX156" fmla="*/ 1540207 w 2369255"/>
              <a:gd name="connsiteY156" fmla="*/ 700259 h 2521011"/>
              <a:gd name="connsiteX157" fmla="*/ 1586353 w 2369255"/>
              <a:gd name="connsiteY157" fmla="*/ 689610 h 2521011"/>
              <a:gd name="connsiteX158" fmla="*/ 1609213 w 2369255"/>
              <a:gd name="connsiteY158" fmla="*/ 659130 h 2521011"/>
              <a:gd name="connsiteX159" fmla="*/ 1637788 w 2369255"/>
              <a:gd name="connsiteY159" fmla="*/ 645795 h 2521011"/>
              <a:gd name="connsiteX160" fmla="*/ 1649218 w 2369255"/>
              <a:gd name="connsiteY160" fmla="*/ 613410 h 2521011"/>
              <a:gd name="connsiteX161" fmla="*/ 1670173 w 2369255"/>
              <a:gd name="connsiteY161" fmla="*/ 594360 h 2521011"/>
              <a:gd name="connsiteX162" fmla="*/ 1691128 w 2369255"/>
              <a:gd name="connsiteY162" fmla="*/ 609600 h 2521011"/>
              <a:gd name="connsiteX163" fmla="*/ 1685413 w 2369255"/>
              <a:gd name="connsiteY163" fmla="*/ 708660 h 2521011"/>
              <a:gd name="connsiteX164" fmla="*/ 1755898 w 2369255"/>
              <a:gd name="connsiteY164" fmla="*/ 786765 h 2521011"/>
              <a:gd name="connsiteX165" fmla="*/ 1757803 w 2369255"/>
              <a:gd name="connsiteY165" fmla="*/ 851535 h 2521011"/>
              <a:gd name="connsiteX166" fmla="*/ 1733038 w 2369255"/>
              <a:gd name="connsiteY166" fmla="*/ 872490 h 2521011"/>
              <a:gd name="connsiteX167" fmla="*/ 1795903 w 2369255"/>
              <a:gd name="connsiteY167" fmla="*/ 876300 h 2521011"/>
              <a:gd name="connsiteX168" fmla="*/ 2082230 w 2369255"/>
              <a:gd name="connsiteY168" fmla="*/ 811829 h 2521011"/>
              <a:gd name="connsiteX169" fmla="*/ 2102608 w 2369255"/>
              <a:gd name="connsiteY169" fmla="*/ 889635 h 2521011"/>
              <a:gd name="connsiteX170" fmla="*/ 2094988 w 2369255"/>
              <a:gd name="connsiteY170" fmla="*/ 942975 h 2521011"/>
              <a:gd name="connsiteX171" fmla="*/ 2030218 w 2369255"/>
              <a:gd name="connsiteY171" fmla="*/ 952500 h 2521011"/>
              <a:gd name="connsiteX172" fmla="*/ 2030218 w 2369255"/>
              <a:gd name="connsiteY172" fmla="*/ 1022985 h 2521011"/>
              <a:gd name="connsiteX173" fmla="*/ 2074033 w 2369255"/>
              <a:gd name="connsiteY173" fmla="*/ 1028700 h 2521011"/>
              <a:gd name="connsiteX174" fmla="*/ 2114038 w 2369255"/>
              <a:gd name="connsiteY174" fmla="*/ 1002030 h 2521011"/>
              <a:gd name="connsiteX175" fmla="*/ 2093083 w 2369255"/>
              <a:gd name="connsiteY175" fmla="*/ 1057275 h 2521011"/>
              <a:gd name="connsiteX176" fmla="*/ 2089273 w 2369255"/>
              <a:gd name="connsiteY176" fmla="*/ 1137285 h 2521011"/>
              <a:gd name="connsiteX177" fmla="*/ 2287393 w 2369255"/>
              <a:gd name="connsiteY177" fmla="*/ 1135380 h 2521011"/>
              <a:gd name="connsiteX178" fmla="*/ 2287393 w 2369255"/>
              <a:gd name="connsiteY178" fmla="*/ 1091565 h 2521011"/>
              <a:gd name="connsiteX179" fmla="*/ 2296363 w 2369255"/>
              <a:gd name="connsiteY179" fmla="*/ 1088949 h 2521011"/>
              <a:gd name="connsiteX180" fmla="*/ 2369255 w 2369255"/>
              <a:gd name="connsiteY180" fmla="*/ 1229053 h 2521011"/>
              <a:gd name="connsiteX181" fmla="*/ 2303675 w 2369255"/>
              <a:gd name="connsiteY181" fmla="*/ 1218123 h 2521011"/>
              <a:gd name="connsiteX182" fmla="*/ 2285869 w 2369255"/>
              <a:gd name="connsiteY182" fmla="*/ 1136214 h 2521011"/>
              <a:gd name="connsiteX183" fmla="*/ 2093706 w 2369255"/>
              <a:gd name="connsiteY183" fmla="*/ 1138062 h 2521011"/>
              <a:gd name="connsiteX184" fmla="*/ 2142613 w 2369255"/>
              <a:gd name="connsiteY184" fmla="*/ 1226820 h 2521011"/>
              <a:gd name="connsiteX185" fmla="*/ 2083558 w 2369255"/>
              <a:gd name="connsiteY185" fmla="*/ 1257300 h 2521011"/>
              <a:gd name="connsiteX186" fmla="*/ 2093083 w 2369255"/>
              <a:gd name="connsiteY186" fmla="*/ 1295400 h 2521011"/>
              <a:gd name="connsiteX187" fmla="*/ 2047363 w 2369255"/>
              <a:gd name="connsiteY187" fmla="*/ 1350645 h 2521011"/>
              <a:gd name="connsiteX188" fmla="*/ 2174998 w 2369255"/>
              <a:gd name="connsiteY188" fmla="*/ 1419225 h 2521011"/>
              <a:gd name="connsiteX189" fmla="*/ 2152138 w 2369255"/>
              <a:gd name="connsiteY189" fmla="*/ 1451610 h 2521011"/>
              <a:gd name="connsiteX190" fmla="*/ 2203573 w 2369255"/>
              <a:gd name="connsiteY190" fmla="*/ 1527810 h 2521011"/>
              <a:gd name="connsiteX191" fmla="*/ 2197858 w 2369255"/>
              <a:gd name="connsiteY191" fmla="*/ 1565910 h 2521011"/>
              <a:gd name="connsiteX192" fmla="*/ 2163568 w 2369255"/>
              <a:gd name="connsiteY192" fmla="*/ 1581150 h 2521011"/>
              <a:gd name="connsiteX193" fmla="*/ 2131183 w 2369255"/>
              <a:gd name="connsiteY193" fmla="*/ 1657350 h 2521011"/>
              <a:gd name="connsiteX194" fmla="*/ 2165473 w 2369255"/>
              <a:gd name="connsiteY194" fmla="*/ 1691640 h 2521011"/>
              <a:gd name="connsiteX195" fmla="*/ 2129278 w 2369255"/>
              <a:gd name="connsiteY195" fmla="*/ 1737360 h 2521011"/>
              <a:gd name="connsiteX196" fmla="*/ 2213098 w 2369255"/>
              <a:gd name="connsiteY196" fmla="*/ 1722120 h 2521011"/>
              <a:gd name="connsiteX197" fmla="*/ 2131183 w 2369255"/>
              <a:gd name="connsiteY197" fmla="*/ 1739265 h 2521011"/>
              <a:gd name="connsiteX198" fmla="*/ 2030218 w 2369255"/>
              <a:gd name="connsiteY198" fmla="*/ 1644015 h 2521011"/>
              <a:gd name="connsiteX199" fmla="*/ 1940683 w 2369255"/>
              <a:gd name="connsiteY199" fmla="*/ 1708785 h 2521011"/>
              <a:gd name="connsiteX200" fmla="*/ 1809238 w 2369255"/>
              <a:gd name="connsiteY200" fmla="*/ 1737360 h 2521011"/>
              <a:gd name="connsiteX201" fmla="*/ 1795903 w 2369255"/>
              <a:gd name="connsiteY201" fmla="*/ 1722120 h 2521011"/>
              <a:gd name="connsiteX202" fmla="*/ 1738753 w 2369255"/>
              <a:gd name="connsiteY202" fmla="*/ 1737360 h 2521011"/>
              <a:gd name="connsiteX203" fmla="*/ 1734943 w 2369255"/>
              <a:gd name="connsiteY203" fmla="*/ 1760220 h 2521011"/>
              <a:gd name="connsiteX204" fmla="*/ 1683030 w 2369255"/>
              <a:gd name="connsiteY204" fmla="*/ 1773198 h 2521011"/>
              <a:gd name="connsiteX205" fmla="*/ 1681603 w 2369255"/>
              <a:gd name="connsiteY205" fmla="*/ 1771650 h 2521011"/>
              <a:gd name="connsiteX206" fmla="*/ 1637788 w 2369255"/>
              <a:gd name="connsiteY206" fmla="*/ 1811655 h 2521011"/>
              <a:gd name="connsiteX207" fmla="*/ 1618738 w 2369255"/>
              <a:gd name="connsiteY207" fmla="*/ 1811655 h 2521011"/>
              <a:gd name="connsiteX208" fmla="*/ 1546348 w 2369255"/>
              <a:gd name="connsiteY208" fmla="*/ 1903095 h 2521011"/>
              <a:gd name="connsiteX209" fmla="*/ 1538728 w 2369255"/>
              <a:gd name="connsiteY209" fmla="*/ 1952625 h 2521011"/>
              <a:gd name="connsiteX210" fmla="*/ 1513963 w 2369255"/>
              <a:gd name="connsiteY210" fmla="*/ 1918335 h 2521011"/>
              <a:gd name="connsiteX211" fmla="*/ 1475863 w 2369255"/>
              <a:gd name="connsiteY211" fmla="*/ 1986915 h 2521011"/>
              <a:gd name="connsiteX212" fmla="*/ 1460623 w 2369255"/>
              <a:gd name="connsiteY212" fmla="*/ 1986915 h 2521011"/>
              <a:gd name="connsiteX213" fmla="*/ 1414903 w 2369255"/>
              <a:gd name="connsiteY213" fmla="*/ 2019300 h 2521011"/>
              <a:gd name="connsiteX214" fmla="*/ 1418713 w 2369255"/>
              <a:gd name="connsiteY214" fmla="*/ 2038350 h 2521011"/>
              <a:gd name="connsiteX215" fmla="*/ 1376803 w 2369255"/>
              <a:gd name="connsiteY215" fmla="*/ 2066925 h 2521011"/>
              <a:gd name="connsiteX216" fmla="*/ 1390138 w 2369255"/>
              <a:gd name="connsiteY216" fmla="*/ 2097405 h 2521011"/>
              <a:gd name="connsiteX217" fmla="*/ 1319653 w 2369255"/>
              <a:gd name="connsiteY217" fmla="*/ 2106930 h 2521011"/>
              <a:gd name="connsiteX218" fmla="*/ 1300603 w 2369255"/>
              <a:gd name="connsiteY218" fmla="*/ 2143125 h 2521011"/>
              <a:gd name="connsiteX219" fmla="*/ 1273933 w 2369255"/>
              <a:gd name="connsiteY219" fmla="*/ 2164080 h 2521011"/>
              <a:gd name="connsiteX220" fmla="*/ 1239643 w 2369255"/>
              <a:gd name="connsiteY220" fmla="*/ 2141220 h 2521011"/>
              <a:gd name="connsiteX221" fmla="*/ 1225489 w 2369255"/>
              <a:gd name="connsiteY221" fmla="*/ 2157396 h 2521011"/>
              <a:gd name="connsiteX222" fmla="*/ 1224403 w 2369255"/>
              <a:gd name="connsiteY222" fmla="*/ 2156460 h 2521011"/>
              <a:gd name="connsiteX223" fmla="*/ 1096768 w 2369255"/>
              <a:gd name="connsiteY223" fmla="*/ 2042160 h 2521011"/>
              <a:gd name="connsiteX224" fmla="*/ 1049736 w 2369255"/>
              <a:gd name="connsiteY224" fmla="*/ 2104529 h 2521011"/>
              <a:gd name="connsiteX225" fmla="*/ 969133 w 2369255"/>
              <a:gd name="connsiteY225" fmla="*/ 2101216 h 2521011"/>
              <a:gd name="connsiteX226" fmla="*/ 965323 w 2369255"/>
              <a:gd name="connsiteY226" fmla="*/ 2129791 h 2521011"/>
              <a:gd name="connsiteX227" fmla="*/ 807208 w 2369255"/>
              <a:gd name="connsiteY227" fmla="*/ 2129791 h 2521011"/>
              <a:gd name="connsiteX228" fmla="*/ 803398 w 2369255"/>
              <a:gd name="connsiteY228" fmla="*/ 2025016 h 2521011"/>
              <a:gd name="connsiteX229" fmla="*/ 801578 w 2369255"/>
              <a:gd name="connsiteY229" fmla="*/ 2024761 h 2521011"/>
              <a:gd name="connsiteX230" fmla="*/ 818638 w 2369255"/>
              <a:gd name="connsiteY230" fmla="*/ 1973580 h 2521011"/>
              <a:gd name="connsiteX231" fmla="*/ 776728 w 2369255"/>
              <a:gd name="connsiteY231" fmla="*/ 1939290 h 2521011"/>
              <a:gd name="connsiteX232" fmla="*/ 780538 w 2369255"/>
              <a:gd name="connsiteY232" fmla="*/ 1899285 h 2521011"/>
              <a:gd name="connsiteX233" fmla="*/ 791968 w 2369255"/>
              <a:gd name="connsiteY233" fmla="*/ 1836420 h 2521011"/>
              <a:gd name="connsiteX234" fmla="*/ 761488 w 2369255"/>
              <a:gd name="connsiteY234" fmla="*/ 1802130 h 2521011"/>
              <a:gd name="connsiteX235" fmla="*/ 708148 w 2369255"/>
              <a:gd name="connsiteY235" fmla="*/ 1790700 h 2521011"/>
              <a:gd name="connsiteX236" fmla="*/ 637663 w 2369255"/>
              <a:gd name="connsiteY236" fmla="*/ 1731645 h 2521011"/>
              <a:gd name="connsiteX237" fmla="*/ 637663 w 2369255"/>
              <a:gd name="connsiteY237" fmla="*/ 1704975 h 2521011"/>
              <a:gd name="connsiteX238" fmla="*/ 609088 w 2369255"/>
              <a:gd name="connsiteY238" fmla="*/ 1708785 h 2521011"/>
              <a:gd name="connsiteX239" fmla="*/ 504313 w 2369255"/>
              <a:gd name="connsiteY239" fmla="*/ 1638300 h 2521011"/>
              <a:gd name="connsiteX240" fmla="*/ 463237 w 2369255"/>
              <a:gd name="connsiteY240" fmla="*/ 1595581 h 2521011"/>
              <a:gd name="connsiteX241" fmla="*/ 464308 w 2369255"/>
              <a:gd name="connsiteY241" fmla="*/ 1543050 h 2521011"/>
              <a:gd name="connsiteX242" fmla="*/ 420493 w 2369255"/>
              <a:gd name="connsiteY242" fmla="*/ 1522095 h 2521011"/>
              <a:gd name="connsiteX243" fmla="*/ 435733 w 2369255"/>
              <a:gd name="connsiteY243" fmla="*/ 1470660 h 2521011"/>
              <a:gd name="connsiteX244" fmla="*/ 391918 w 2369255"/>
              <a:gd name="connsiteY244" fmla="*/ 1491615 h 2521011"/>
              <a:gd name="connsiteX245" fmla="*/ 359533 w 2369255"/>
              <a:gd name="connsiteY245" fmla="*/ 1491615 h 2521011"/>
              <a:gd name="connsiteX246" fmla="*/ 353818 w 2369255"/>
              <a:gd name="connsiteY246" fmla="*/ 1510665 h 2521011"/>
              <a:gd name="connsiteX247" fmla="*/ 184273 w 2369255"/>
              <a:gd name="connsiteY247" fmla="*/ 1510665 h 2521011"/>
              <a:gd name="connsiteX248" fmla="*/ 163926 w 2369255"/>
              <a:gd name="connsiteY248" fmla="*/ 1573404 h 2521011"/>
              <a:gd name="connsiteX249" fmla="*/ 163885 w 2369255"/>
              <a:gd name="connsiteY249" fmla="*/ 1573328 h 2521011"/>
              <a:gd name="connsiteX250" fmla="*/ 184395 w 2369255"/>
              <a:gd name="connsiteY250" fmla="*/ 1510087 h 2521011"/>
              <a:gd name="connsiteX251" fmla="*/ 203274 w 2369255"/>
              <a:gd name="connsiteY251" fmla="*/ 1510087 h 2521011"/>
              <a:gd name="connsiteX252" fmla="*/ 197608 w 2369255"/>
              <a:gd name="connsiteY252" fmla="*/ 1443990 h 2521011"/>
              <a:gd name="connsiteX253" fmla="*/ 148078 w 2369255"/>
              <a:gd name="connsiteY253" fmla="*/ 1466850 h 2521011"/>
              <a:gd name="connsiteX254" fmla="*/ 127123 w 2369255"/>
              <a:gd name="connsiteY254" fmla="*/ 1390650 h 2521011"/>
              <a:gd name="connsiteX255" fmla="*/ 117598 w 2369255"/>
              <a:gd name="connsiteY255" fmla="*/ 1389648 h 2521011"/>
              <a:gd name="connsiteX256" fmla="*/ 117598 w 2369255"/>
              <a:gd name="connsiteY256" fmla="*/ 1352550 h 2521011"/>
              <a:gd name="connsiteX257" fmla="*/ 148078 w 2369255"/>
              <a:gd name="connsiteY257" fmla="*/ 1314450 h 2521011"/>
              <a:gd name="connsiteX258" fmla="*/ 212848 w 2369255"/>
              <a:gd name="connsiteY258" fmla="*/ 1303020 h 2521011"/>
              <a:gd name="connsiteX259" fmla="*/ 229993 w 2369255"/>
              <a:gd name="connsiteY259" fmla="*/ 1238250 h 2521011"/>
              <a:gd name="connsiteX260" fmla="*/ 218563 w 2369255"/>
              <a:gd name="connsiteY260" fmla="*/ 1143000 h 2521011"/>
              <a:gd name="connsiteX261" fmla="*/ 219377 w 2369255"/>
              <a:gd name="connsiteY261" fmla="*/ 1135131 h 2521011"/>
              <a:gd name="connsiteX262" fmla="*/ 308099 w 2369255"/>
              <a:gd name="connsiteY262" fmla="*/ 1110615 h 2521011"/>
              <a:gd name="connsiteX263" fmla="*/ 325244 w 2369255"/>
              <a:gd name="connsiteY263" fmla="*/ 1022985 h 2521011"/>
              <a:gd name="connsiteX264" fmla="*/ 304289 w 2369255"/>
              <a:gd name="connsiteY264" fmla="*/ 986790 h 2521011"/>
              <a:gd name="connsiteX265" fmla="*/ 174749 w 2369255"/>
              <a:gd name="connsiteY265" fmla="*/ 969645 h 2521011"/>
              <a:gd name="connsiteX266" fmla="*/ 243329 w 2369255"/>
              <a:gd name="connsiteY266" fmla="*/ 843915 h 2521011"/>
              <a:gd name="connsiteX267" fmla="*/ 247139 w 2369255"/>
              <a:gd name="connsiteY267" fmla="*/ 731520 h 2521011"/>
              <a:gd name="connsiteX268" fmla="*/ 169034 w 2369255"/>
              <a:gd name="connsiteY268" fmla="*/ 685800 h 2521011"/>
              <a:gd name="connsiteX269" fmla="*/ 98549 w 2369255"/>
              <a:gd name="connsiteY269" fmla="*/ 641985 h 2521011"/>
              <a:gd name="connsiteX270" fmla="*/ 42112 w 2369255"/>
              <a:gd name="connsiteY270" fmla="*/ 643866 h 2521011"/>
              <a:gd name="connsiteX271" fmla="*/ 41731 w 2369255"/>
              <a:gd name="connsiteY271" fmla="*/ 642127 h 2521011"/>
              <a:gd name="connsiteX272" fmla="*/ 98881 w 2369255"/>
              <a:gd name="connsiteY272" fmla="*/ 640222 h 2521011"/>
              <a:gd name="connsiteX273" fmla="*/ 169366 w 2369255"/>
              <a:gd name="connsiteY273" fmla="*/ 684037 h 2521011"/>
              <a:gd name="connsiteX274" fmla="*/ 222373 w 2369255"/>
              <a:gd name="connsiteY274" fmla="*/ 715066 h 2521011"/>
              <a:gd name="connsiteX275" fmla="*/ 222373 w 2369255"/>
              <a:gd name="connsiteY275" fmla="*/ 567691 h 2521011"/>
              <a:gd name="connsiteX276" fmla="*/ 243328 w 2369255"/>
              <a:gd name="connsiteY276" fmla="*/ 489586 h 2521011"/>
              <a:gd name="connsiteX277" fmla="*/ 212848 w 2369255"/>
              <a:gd name="connsiteY277" fmla="*/ 447676 h 2521011"/>
              <a:gd name="connsiteX278" fmla="*/ 287143 w 2369255"/>
              <a:gd name="connsiteY278" fmla="*/ 449581 h 2521011"/>
              <a:gd name="connsiteX279" fmla="*/ 282547 w 2369255"/>
              <a:gd name="connsiteY279" fmla="*/ 446066 h 2521011"/>
              <a:gd name="connsiteX280" fmla="*/ 287143 w 2369255"/>
              <a:gd name="connsiteY280" fmla="*/ 447675 h 2521011"/>
              <a:gd name="connsiteX281" fmla="*/ 317623 w 2369255"/>
              <a:gd name="connsiteY281" fmla="*/ 382905 h 2521011"/>
              <a:gd name="connsiteX282" fmla="*/ 401443 w 2369255"/>
              <a:gd name="connsiteY282" fmla="*/ 384810 h 2521011"/>
              <a:gd name="connsiteX283" fmla="*/ 447163 w 2369255"/>
              <a:gd name="connsiteY283" fmla="*/ 361950 h 2521011"/>
              <a:gd name="connsiteX284" fmla="*/ 462403 w 2369255"/>
              <a:gd name="connsiteY284" fmla="*/ 335280 h 2521011"/>
              <a:gd name="connsiteX285" fmla="*/ 466213 w 2369255"/>
              <a:gd name="connsiteY285" fmla="*/ 266700 h 2521011"/>
              <a:gd name="connsiteX286" fmla="*/ 443353 w 2369255"/>
              <a:gd name="connsiteY286" fmla="*/ 198120 h 2521011"/>
              <a:gd name="connsiteX287" fmla="*/ 390013 w 2369255"/>
              <a:gd name="connsiteY287" fmla="*/ 137160 h 2521011"/>
              <a:gd name="connsiteX288" fmla="*/ 412873 w 2369255"/>
              <a:gd name="connsiteY288" fmla="*/ 125730 h 2521011"/>
              <a:gd name="connsiteX289" fmla="*/ 411094 w 2369255"/>
              <a:gd name="connsiteY289" fmla="*/ 119401 h 2521011"/>
              <a:gd name="connsiteX290" fmla="*/ 412873 w 2369255"/>
              <a:gd name="connsiteY290" fmla="*/ 120015 h 2521011"/>
              <a:gd name="connsiteX291" fmla="*/ 454783 w 2369255"/>
              <a:gd name="connsiteY291" fmla="*/ 74295 h 2521011"/>
              <a:gd name="connsiteX292" fmla="*/ 521458 w 2369255"/>
              <a:gd name="connsiteY292" fmla="*/ 85725 h 2521011"/>
              <a:gd name="connsiteX293" fmla="*/ 498598 w 2369255"/>
              <a:gd name="connsiteY293" fmla="*/ 49530 h 2521011"/>
              <a:gd name="connsiteX294" fmla="*/ 550033 w 2369255"/>
              <a:gd name="connsiteY294" fmla="*/ 13335 h 2521011"/>
              <a:gd name="connsiteX295" fmla="*/ 654808 w 2369255"/>
              <a:gd name="connsiteY29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87306 w 2369255"/>
              <a:gd name="connsiteY107" fmla="*/ 396240 h 2521011"/>
              <a:gd name="connsiteX108" fmla="*/ 1593973 w 2369255"/>
              <a:gd name="connsiteY108" fmla="*/ 396240 h 2521011"/>
              <a:gd name="connsiteX109" fmla="*/ 1587306 w 2369255"/>
              <a:gd name="connsiteY109" fmla="*/ 396240 h 2521011"/>
              <a:gd name="connsiteX110" fmla="*/ 1596041 w 2369255"/>
              <a:gd name="connsiteY110" fmla="*/ 138288 h 2521011"/>
              <a:gd name="connsiteX111" fmla="*/ 1955817 w 2369255"/>
              <a:gd name="connsiteY111" fmla="*/ 458364 h 2521011"/>
              <a:gd name="connsiteX112" fmla="*/ 1914013 w 2369255"/>
              <a:gd name="connsiteY112" fmla="*/ 466725 h 2521011"/>
              <a:gd name="connsiteX113" fmla="*/ 1849243 w 2369255"/>
              <a:gd name="connsiteY113" fmla="*/ 459105 h 2521011"/>
              <a:gd name="connsiteX114" fmla="*/ 1824478 w 2369255"/>
              <a:gd name="connsiteY114" fmla="*/ 432435 h 2521011"/>
              <a:gd name="connsiteX115" fmla="*/ 1809238 w 2369255"/>
              <a:gd name="connsiteY115" fmla="*/ 438150 h 2521011"/>
              <a:gd name="connsiteX116" fmla="*/ 1786378 w 2369255"/>
              <a:gd name="connsiteY116" fmla="*/ 401955 h 2521011"/>
              <a:gd name="connsiteX117" fmla="*/ 1717798 w 2369255"/>
              <a:gd name="connsiteY117" fmla="*/ 409575 h 2521011"/>
              <a:gd name="connsiteX118" fmla="*/ 1721608 w 2369255"/>
              <a:gd name="connsiteY118" fmla="*/ 369570 h 2521011"/>
              <a:gd name="connsiteX119" fmla="*/ 1704463 w 2369255"/>
              <a:gd name="connsiteY119" fmla="*/ 365760 h 2521011"/>
              <a:gd name="connsiteX120" fmla="*/ 1725418 w 2369255"/>
              <a:gd name="connsiteY120" fmla="*/ 350520 h 2521011"/>
              <a:gd name="connsiteX121" fmla="*/ 1693033 w 2369255"/>
              <a:gd name="connsiteY121" fmla="*/ 312420 h 2521011"/>
              <a:gd name="connsiteX122" fmla="*/ 1653028 w 2369255"/>
              <a:gd name="connsiteY122" fmla="*/ 358140 h 2521011"/>
              <a:gd name="connsiteX123" fmla="*/ 1624964 w 2369255"/>
              <a:gd name="connsiteY123" fmla="*/ 323060 h 2521011"/>
              <a:gd name="connsiteX124" fmla="*/ 1626358 w 2369255"/>
              <a:gd name="connsiteY124" fmla="*/ 321945 h 2521011"/>
              <a:gd name="connsiteX125" fmla="*/ 1597783 w 2369255"/>
              <a:gd name="connsiteY125" fmla="*/ 281940 h 2521011"/>
              <a:gd name="connsiteX126" fmla="*/ 1590163 w 2369255"/>
              <a:gd name="connsiteY126" fmla="*/ 146685 h 2521011"/>
              <a:gd name="connsiteX127" fmla="*/ 1596041 w 2369255"/>
              <a:gd name="connsiteY127" fmla="*/ 138288 h 2521011"/>
              <a:gd name="connsiteX128" fmla="*/ 654808 w 2369255"/>
              <a:gd name="connsiteY128" fmla="*/ 0 h 2521011"/>
              <a:gd name="connsiteX129" fmla="*/ 681478 w 2369255"/>
              <a:gd name="connsiteY129" fmla="*/ 80010 h 2521011"/>
              <a:gd name="connsiteX130" fmla="*/ 790063 w 2369255"/>
              <a:gd name="connsiteY130" fmla="*/ 51435 h 2521011"/>
              <a:gd name="connsiteX131" fmla="*/ 838950 w 2369255"/>
              <a:gd name="connsiteY131" fmla="*/ 29486 h 2521011"/>
              <a:gd name="connsiteX132" fmla="*/ 862453 w 2369255"/>
              <a:gd name="connsiteY132" fmla="*/ 59055 h 2521011"/>
              <a:gd name="connsiteX133" fmla="*/ 856738 w 2369255"/>
              <a:gd name="connsiteY133" fmla="*/ 89535 h 2521011"/>
              <a:gd name="connsiteX134" fmla="*/ 938653 w 2369255"/>
              <a:gd name="connsiteY134" fmla="*/ 93345 h 2521011"/>
              <a:gd name="connsiteX135" fmla="*/ 951988 w 2369255"/>
              <a:gd name="connsiteY135" fmla="*/ 19050 h 2521011"/>
              <a:gd name="connsiteX136" fmla="*/ 972943 w 2369255"/>
              <a:gd name="connsiteY136" fmla="*/ 47625 h 2521011"/>
              <a:gd name="connsiteX137" fmla="*/ 1064383 w 2369255"/>
              <a:gd name="connsiteY137" fmla="*/ 47625 h 2521011"/>
              <a:gd name="connsiteX138" fmla="*/ 1113913 w 2369255"/>
              <a:gd name="connsiteY138" fmla="*/ 38100 h 2521011"/>
              <a:gd name="connsiteX139" fmla="*/ 1121533 w 2369255"/>
              <a:gd name="connsiteY139" fmla="*/ 9525 h 2521011"/>
              <a:gd name="connsiteX140" fmla="*/ 1182493 w 2369255"/>
              <a:gd name="connsiteY140" fmla="*/ 0 h 2521011"/>
              <a:gd name="connsiteX141" fmla="*/ 1214878 w 2369255"/>
              <a:gd name="connsiteY141" fmla="*/ 102870 h 2521011"/>
              <a:gd name="connsiteX142" fmla="*/ 1228213 w 2369255"/>
              <a:gd name="connsiteY142" fmla="*/ 102870 h 2521011"/>
              <a:gd name="connsiteX143" fmla="*/ 1252978 w 2369255"/>
              <a:gd name="connsiteY143" fmla="*/ 190500 h 2521011"/>
              <a:gd name="connsiteX144" fmla="*/ 1255403 w 2369255"/>
              <a:gd name="connsiteY144" fmla="*/ 195722 h 2521011"/>
              <a:gd name="connsiteX145" fmla="*/ 1252978 w 2369255"/>
              <a:gd name="connsiteY145" fmla="*/ 198120 h 2521011"/>
              <a:gd name="connsiteX146" fmla="*/ 1249168 w 2369255"/>
              <a:gd name="connsiteY146" fmla="*/ 240030 h 2521011"/>
              <a:gd name="connsiteX147" fmla="*/ 1273933 w 2369255"/>
              <a:gd name="connsiteY147" fmla="*/ 346710 h 2521011"/>
              <a:gd name="connsiteX148" fmla="*/ 1216783 w 2369255"/>
              <a:gd name="connsiteY148" fmla="*/ 363855 h 2521011"/>
              <a:gd name="connsiteX149" fmla="*/ 1245358 w 2369255"/>
              <a:gd name="connsiteY149" fmla="*/ 510540 h 2521011"/>
              <a:gd name="connsiteX150" fmla="*/ 1266313 w 2369255"/>
              <a:gd name="connsiteY150" fmla="*/ 563880 h 2521011"/>
              <a:gd name="connsiteX151" fmla="*/ 1312033 w 2369255"/>
              <a:gd name="connsiteY151" fmla="*/ 641985 h 2521011"/>
              <a:gd name="connsiteX152" fmla="*/ 1332988 w 2369255"/>
              <a:gd name="connsiteY152" fmla="*/ 645795 h 2521011"/>
              <a:gd name="connsiteX153" fmla="*/ 1361563 w 2369255"/>
              <a:gd name="connsiteY153" fmla="*/ 737235 h 2521011"/>
              <a:gd name="connsiteX154" fmla="*/ 1540633 w 2369255"/>
              <a:gd name="connsiteY154" fmla="*/ 702945 h 2521011"/>
              <a:gd name="connsiteX155" fmla="*/ 1540207 w 2369255"/>
              <a:gd name="connsiteY155" fmla="*/ 700259 h 2521011"/>
              <a:gd name="connsiteX156" fmla="*/ 1586353 w 2369255"/>
              <a:gd name="connsiteY156" fmla="*/ 689610 h 2521011"/>
              <a:gd name="connsiteX157" fmla="*/ 1609213 w 2369255"/>
              <a:gd name="connsiteY157" fmla="*/ 659130 h 2521011"/>
              <a:gd name="connsiteX158" fmla="*/ 1637788 w 2369255"/>
              <a:gd name="connsiteY158" fmla="*/ 645795 h 2521011"/>
              <a:gd name="connsiteX159" fmla="*/ 1649218 w 2369255"/>
              <a:gd name="connsiteY159" fmla="*/ 613410 h 2521011"/>
              <a:gd name="connsiteX160" fmla="*/ 1670173 w 2369255"/>
              <a:gd name="connsiteY160" fmla="*/ 594360 h 2521011"/>
              <a:gd name="connsiteX161" fmla="*/ 1691128 w 2369255"/>
              <a:gd name="connsiteY161" fmla="*/ 609600 h 2521011"/>
              <a:gd name="connsiteX162" fmla="*/ 1685413 w 2369255"/>
              <a:gd name="connsiteY162" fmla="*/ 708660 h 2521011"/>
              <a:gd name="connsiteX163" fmla="*/ 1755898 w 2369255"/>
              <a:gd name="connsiteY163" fmla="*/ 786765 h 2521011"/>
              <a:gd name="connsiteX164" fmla="*/ 1757803 w 2369255"/>
              <a:gd name="connsiteY164" fmla="*/ 851535 h 2521011"/>
              <a:gd name="connsiteX165" fmla="*/ 1733038 w 2369255"/>
              <a:gd name="connsiteY165" fmla="*/ 872490 h 2521011"/>
              <a:gd name="connsiteX166" fmla="*/ 1795903 w 2369255"/>
              <a:gd name="connsiteY166" fmla="*/ 876300 h 2521011"/>
              <a:gd name="connsiteX167" fmla="*/ 2082230 w 2369255"/>
              <a:gd name="connsiteY167" fmla="*/ 811829 h 2521011"/>
              <a:gd name="connsiteX168" fmla="*/ 2102608 w 2369255"/>
              <a:gd name="connsiteY168" fmla="*/ 889635 h 2521011"/>
              <a:gd name="connsiteX169" fmla="*/ 2094988 w 2369255"/>
              <a:gd name="connsiteY169" fmla="*/ 942975 h 2521011"/>
              <a:gd name="connsiteX170" fmla="*/ 2030218 w 2369255"/>
              <a:gd name="connsiteY170" fmla="*/ 952500 h 2521011"/>
              <a:gd name="connsiteX171" fmla="*/ 2030218 w 2369255"/>
              <a:gd name="connsiteY171" fmla="*/ 1022985 h 2521011"/>
              <a:gd name="connsiteX172" fmla="*/ 2074033 w 2369255"/>
              <a:gd name="connsiteY172" fmla="*/ 1028700 h 2521011"/>
              <a:gd name="connsiteX173" fmla="*/ 2114038 w 2369255"/>
              <a:gd name="connsiteY173" fmla="*/ 1002030 h 2521011"/>
              <a:gd name="connsiteX174" fmla="*/ 2093083 w 2369255"/>
              <a:gd name="connsiteY174" fmla="*/ 1057275 h 2521011"/>
              <a:gd name="connsiteX175" fmla="*/ 2089273 w 2369255"/>
              <a:gd name="connsiteY175" fmla="*/ 1137285 h 2521011"/>
              <a:gd name="connsiteX176" fmla="*/ 2287393 w 2369255"/>
              <a:gd name="connsiteY176" fmla="*/ 1135380 h 2521011"/>
              <a:gd name="connsiteX177" fmla="*/ 2287393 w 2369255"/>
              <a:gd name="connsiteY177" fmla="*/ 1091565 h 2521011"/>
              <a:gd name="connsiteX178" fmla="*/ 2296363 w 2369255"/>
              <a:gd name="connsiteY178" fmla="*/ 1088949 h 2521011"/>
              <a:gd name="connsiteX179" fmla="*/ 2369255 w 2369255"/>
              <a:gd name="connsiteY179" fmla="*/ 1229053 h 2521011"/>
              <a:gd name="connsiteX180" fmla="*/ 2303675 w 2369255"/>
              <a:gd name="connsiteY180" fmla="*/ 1218123 h 2521011"/>
              <a:gd name="connsiteX181" fmla="*/ 2285869 w 2369255"/>
              <a:gd name="connsiteY181" fmla="*/ 1136214 h 2521011"/>
              <a:gd name="connsiteX182" fmla="*/ 2093706 w 2369255"/>
              <a:gd name="connsiteY182" fmla="*/ 1138062 h 2521011"/>
              <a:gd name="connsiteX183" fmla="*/ 2142613 w 2369255"/>
              <a:gd name="connsiteY183" fmla="*/ 1226820 h 2521011"/>
              <a:gd name="connsiteX184" fmla="*/ 2083558 w 2369255"/>
              <a:gd name="connsiteY184" fmla="*/ 1257300 h 2521011"/>
              <a:gd name="connsiteX185" fmla="*/ 2093083 w 2369255"/>
              <a:gd name="connsiteY185" fmla="*/ 1295400 h 2521011"/>
              <a:gd name="connsiteX186" fmla="*/ 2047363 w 2369255"/>
              <a:gd name="connsiteY186" fmla="*/ 1350645 h 2521011"/>
              <a:gd name="connsiteX187" fmla="*/ 2174998 w 2369255"/>
              <a:gd name="connsiteY187" fmla="*/ 1419225 h 2521011"/>
              <a:gd name="connsiteX188" fmla="*/ 2152138 w 2369255"/>
              <a:gd name="connsiteY188" fmla="*/ 1451610 h 2521011"/>
              <a:gd name="connsiteX189" fmla="*/ 2203573 w 2369255"/>
              <a:gd name="connsiteY189" fmla="*/ 1527810 h 2521011"/>
              <a:gd name="connsiteX190" fmla="*/ 2197858 w 2369255"/>
              <a:gd name="connsiteY190" fmla="*/ 1565910 h 2521011"/>
              <a:gd name="connsiteX191" fmla="*/ 2163568 w 2369255"/>
              <a:gd name="connsiteY191" fmla="*/ 1581150 h 2521011"/>
              <a:gd name="connsiteX192" fmla="*/ 2131183 w 2369255"/>
              <a:gd name="connsiteY192" fmla="*/ 1657350 h 2521011"/>
              <a:gd name="connsiteX193" fmla="*/ 2165473 w 2369255"/>
              <a:gd name="connsiteY193" fmla="*/ 1691640 h 2521011"/>
              <a:gd name="connsiteX194" fmla="*/ 2129278 w 2369255"/>
              <a:gd name="connsiteY194" fmla="*/ 1737360 h 2521011"/>
              <a:gd name="connsiteX195" fmla="*/ 2213098 w 2369255"/>
              <a:gd name="connsiteY195" fmla="*/ 1722120 h 2521011"/>
              <a:gd name="connsiteX196" fmla="*/ 2131183 w 2369255"/>
              <a:gd name="connsiteY196" fmla="*/ 1739265 h 2521011"/>
              <a:gd name="connsiteX197" fmla="*/ 2030218 w 2369255"/>
              <a:gd name="connsiteY197" fmla="*/ 1644015 h 2521011"/>
              <a:gd name="connsiteX198" fmla="*/ 1940683 w 2369255"/>
              <a:gd name="connsiteY198" fmla="*/ 1708785 h 2521011"/>
              <a:gd name="connsiteX199" fmla="*/ 1809238 w 2369255"/>
              <a:gd name="connsiteY199" fmla="*/ 1737360 h 2521011"/>
              <a:gd name="connsiteX200" fmla="*/ 1795903 w 2369255"/>
              <a:gd name="connsiteY200" fmla="*/ 1722120 h 2521011"/>
              <a:gd name="connsiteX201" fmla="*/ 1738753 w 2369255"/>
              <a:gd name="connsiteY201" fmla="*/ 1737360 h 2521011"/>
              <a:gd name="connsiteX202" fmla="*/ 1734943 w 2369255"/>
              <a:gd name="connsiteY202" fmla="*/ 1760220 h 2521011"/>
              <a:gd name="connsiteX203" fmla="*/ 1683030 w 2369255"/>
              <a:gd name="connsiteY203" fmla="*/ 1773198 h 2521011"/>
              <a:gd name="connsiteX204" fmla="*/ 1681603 w 2369255"/>
              <a:gd name="connsiteY204" fmla="*/ 1771650 h 2521011"/>
              <a:gd name="connsiteX205" fmla="*/ 1637788 w 2369255"/>
              <a:gd name="connsiteY205" fmla="*/ 1811655 h 2521011"/>
              <a:gd name="connsiteX206" fmla="*/ 1618738 w 2369255"/>
              <a:gd name="connsiteY206" fmla="*/ 1811655 h 2521011"/>
              <a:gd name="connsiteX207" fmla="*/ 1546348 w 2369255"/>
              <a:gd name="connsiteY207" fmla="*/ 1903095 h 2521011"/>
              <a:gd name="connsiteX208" fmla="*/ 1538728 w 2369255"/>
              <a:gd name="connsiteY208" fmla="*/ 1952625 h 2521011"/>
              <a:gd name="connsiteX209" fmla="*/ 1513963 w 2369255"/>
              <a:gd name="connsiteY209" fmla="*/ 1918335 h 2521011"/>
              <a:gd name="connsiteX210" fmla="*/ 1475863 w 2369255"/>
              <a:gd name="connsiteY210" fmla="*/ 1986915 h 2521011"/>
              <a:gd name="connsiteX211" fmla="*/ 1460623 w 2369255"/>
              <a:gd name="connsiteY211" fmla="*/ 1986915 h 2521011"/>
              <a:gd name="connsiteX212" fmla="*/ 1414903 w 2369255"/>
              <a:gd name="connsiteY212" fmla="*/ 2019300 h 2521011"/>
              <a:gd name="connsiteX213" fmla="*/ 1418713 w 2369255"/>
              <a:gd name="connsiteY213" fmla="*/ 2038350 h 2521011"/>
              <a:gd name="connsiteX214" fmla="*/ 1376803 w 2369255"/>
              <a:gd name="connsiteY214" fmla="*/ 2066925 h 2521011"/>
              <a:gd name="connsiteX215" fmla="*/ 1390138 w 2369255"/>
              <a:gd name="connsiteY215" fmla="*/ 2097405 h 2521011"/>
              <a:gd name="connsiteX216" fmla="*/ 1319653 w 2369255"/>
              <a:gd name="connsiteY216" fmla="*/ 2106930 h 2521011"/>
              <a:gd name="connsiteX217" fmla="*/ 1300603 w 2369255"/>
              <a:gd name="connsiteY217" fmla="*/ 2143125 h 2521011"/>
              <a:gd name="connsiteX218" fmla="*/ 1273933 w 2369255"/>
              <a:gd name="connsiteY218" fmla="*/ 2164080 h 2521011"/>
              <a:gd name="connsiteX219" fmla="*/ 1239643 w 2369255"/>
              <a:gd name="connsiteY219" fmla="*/ 2141220 h 2521011"/>
              <a:gd name="connsiteX220" fmla="*/ 1225489 w 2369255"/>
              <a:gd name="connsiteY220" fmla="*/ 2157396 h 2521011"/>
              <a:gd name="connsiteX221" fmla="*/ 1224403 w 2369255"/>
              <a:gd name="connsiteY221" fmla="*/ 2156460 h 2521011"/>
              <a:gd name="connsiteX222" fmla="*/ 1096768 w 2369255"/>
              <a:gd name="connsiteY222" fmla="*/ 2042160 h 2521011"/>
              <a:gd name="connsiteX223" fmla="*/ 1049736 w 2369255"/>
              <a:gd name="connsiteY223" fmla="*/ 2104529 h 2521011"/>
              <a:gd name="connsiteX224" fmla="*/ 969133 w 2369255"/>
              <a:gd name="connsiteY224" fmla="*/ 2101216 h 2521011"/>
              <a:gd name="connsiteX225" fmla="*/ 965323 w 2369255"/>
              <a:gd name="connsiteY225" fmla="*/ 2129791 h 2521011"/>
              <a:gd name="connsiteX226" fmla="*/ 807208 w 2369255"/>
              <a:gd name="connsiteY226" fmla="*/ 2129791 h 2521011"/>
              <a:gd name="connsiteX227" fmla="*/ 803398 w 2369255"/>
              <a:gd name="connsiteY227" fmla="*/ 2025016 h 2521011"/>
              <a:gd name="connsiteX228" fmla="*/ 801578 w 2369255"/>
              <a:gd name="connsiteY228" fmla="*/ 2024761 h 2521011"/>
              <a:gd name="connsiteX229" fmla="*/ 818638 w 2369255"/>
              <a:gd name="connsiteY229" fmla="*/ 1973580 h 2521011"/>
              <a:gd name="connsiteX230" fmla="*/ 776728 w 2369255"/>
              <a:gd name="connsiteY230" fmla="*/ 1939290 h 2521011"/>
              <a:gd name="connsiteX231" fmla="*/ 780538 w 2369255"/>
              <a:gd name="connsiteY231" fmla="*/ 1899285 h 2521011"/>
              <a:gd name="connsiteX232" fmla="*/ 791968 w 2369255"/>
              <a:gd name="connsiteY232" fmla="*/ 1836420 h 2521011"/>
              <a:gd name="connsiteX233" fmla="*/ 761488 w 2369255"/>
              <a:gd name="connsiteY233" fmla="*/ 1802130 h 2521011"/>
              <a:gd name="connsiteX234" fmla="*/ 708148 w 2369255"/>
              <a:gd name="connsiteY234" fmla="*/ 1790700 h 2521011"/>
              <a:gd name="connsiteX235" fmla="*/ 637663 w 2369255"/>
              <a:gd name="connsiteY235" fmla="*/ 1731645 h 2521011"/>
              <a:gd name="connsiteX236" fmla="*/ 637663 w 2369255"/>
              <a:gd name="connsiteY236" fmla="*/ 1704975 h 2521011"/>
              <a:gd name="connsiteX237" fmla="*/ 609088 w 2369255"/>
              <a:gd name="connsiteY237" fmla="*/ 1708785 h 2521011"/>
              <a:gd name="connsiteX238" fmla="*/ 504313 w 2369255"/>
              <a:gd name="connsiteY238" fmla="*/ 1638300 h 2521011"/>
              <a:gd name="connsiteX239" fmla="*/ 463237 w 2369255"/>
              <a:gd name="connsiteY239" fmla="*/ 1595581 h 2521011"/>
              <a:gd name="connsiteX240" fmla="*/ 464308 w 2369255"/>
              <a:gd name="connsiteY240" fmla="*/ 1543050 h 2521011"/>
              <a:gd name="connsiteX241" fmla="*/ 420493 w 2369255"/>
              <a:gd name="connsiteY241" fmla="*/ 1522095 h 2521011"/>
              <a:gd name="connsiteX242" fmla="*/ 435733 w 2369255"/>
              <a:gd name="connsiteY242" fmla="*/ 1470660 h 2521011"/>
              <a:gd name="connsiteX243" fmla="*/ 391918 w 2369255"/>
              <a:gd name="connsiteY243" fmla="*/ 1491615 h 2521011"/>
              <a:gd name="connsiteX244" fmla="*/ 359533 w 2369255"/>
              <a:gd name="connsiteY244" fmla="*/ 1491615 h 2521011"/>
              <a:gd name="connsiteX245" fmla="*/ 353818 w 2369255"/>
              <a:gd name="connsiteY245" fmla="*/ 1510665 h 2521011"/>
              <a:gd name="connsiteX246" fmla="*/ 184273 w 2369255"/>
              <a:gd name="connsiteY246" fmla="*/ 1510665 h 2521011"/>
              <a:gd name="connsiteX247" fmla="*/ 163926 w 2369255"/>
              <a:gd name="connsiteY247" fmla="*/ 1573404 h 2521011"/>
              <a:gd name="connsiteX248" fmla="*/ 163885 w 2369255"/>
              <a:gd name="connsiteY248" fmla="*/ 1573328 h 2521011"/>
              <a:gd name="connsiteX249" fmla="*/ 184395 w 2369255"/>
              <a:gd name="connsiteY249" fmla="*/ 1510087 h 2521011"/>
              <a:gd name="connsiteX250" fmla="*/ 203274 w 2369255"/>
              <a:gd name="connsiteY250" fmla="*/ 1510087 h 2521011"/>
              <a:gd name="connsiteX251" fmla="*/ 197608 w 2369255"/>
              <a:gd name="connsiteY251" fmla="*/ 1443990 h 2521011"/>
              <a:gd name="connsiteX252" fmla="*/ 148078 w 2369255"/>
              <a:gd name="connsiteY252" fmla="*/ 1466850 h 2521011"/>
              <a:gd name="connsiteX253" fmla="*/ 127123 w 2369255"/>
              <a:gd name="connsiteY253" fmla="*/ 1390650 h 2521011"/>
              <a:gd name="connsiteX254" fmla="*/ 117598 w 2369255"/>
              <a:gd name="connsiteY254" fmla="*/ 1389648 h 2521011"/>
              <a:gd name="connsiteX255" fmla="*/ 117598 w 2369255"/>
              <a:gd name="connsiteY255" fmla="*/ 1352550 h 2521011"/>
              <a:gd name="connsiteX256" fmla="*/ 148078 w 2369255"/>
              <a:gd name="connsiteY256" fmla="*/ 1314450 h 2521011"/>
              <a:gd name="connsiteX257" fmla="*/ 212848 w 2369255"/>
              <a:gd name="connsiteY257" fmla="*/ 1303020 h 2521011"/>
              <a:gd name="connsiteX258" fmla="*/ 229993 w 2369255"/>
              <a:gd name="connsiteY258" fmla="*/ 1238250 h 2521011"/>
              <a:gd name="connsiteX259" fmla="*/ 218563 w 2369255"/>
              <a:gd name="connsiteY259" fmla="*/ 1143000 h 2521011"/>
              <a:gd name="connsiteX260" fmla="*/ 219377 w 2369255"/>
              <a:gd name="connsiteY260" fmla="*/ 1135131 h 2521011"/>
              <a:gd name="connsiteX261" fmla="*/ 308099 w 2369255"/>
              <a:gd name="connsiteY261" fmla="*/ 1110615 h 2521011"/>
              <a:gd name="connsiteX262" fmla="*/ 325244 w 2369255"/>
              <a:gd name="connsiteY262" fmla="*/ 1022985 h 2521011"/>
              <a:gd name="connsiteX263" fmla="*/ 304289 w 2369255"/>
              <a:gd name="connsiteY263" fmla="*/ 986790 h 2521011"/>
              <a:gd name="connsiteX264" fmla="*/ 174749 w 2369255"/>
              <a:gd name="connsiteY264" fmla="*/ 969645 h 2521011"/>
              <a:gd name="connsiteX265" fmla="*/ 243329 w 2369255"/>
              <a:gd name="connsiteY265" fmla="*/ 843915 h 2521011"/>
              <a:gd name="connsiteX266" fmla="*/ 247139 w 2369255"/>
              <a:gd name="connsiteY266" fmla="*/ 731520 h 2521011"/>
              <a:gd name="connsiteX267" fmla="*/ 169034 w 2369255"/>
              <a:gd name="connsiteY267" fmla="*/ 685800 h 2521011"/>
              <a:gd name="connsiteX268" fmla="*/ 98549 w 2369255"/>
              <a:gd name="connsiteY268" fmla="*/ 641985 h 2521011"/>
              <a:gd name="connsiteX269" fmla="*/ 42112 w 2369255"/>
              <a:gd name="connsiteY269" fmla="*/ 643866 h 2521011"/>
              <a:gd name="connsiteX270" fmla="*/ 41731 w 2369255"/>
              <a:gd name="connsiteY270" fmla="*/ 642127 h 2521011"/>
              <a:gd name="connsiteX271" fmla="*/ 98881 w 2369255"/>
              <a:gd name="connsiteY271" fmla="*/ 640222 h 2521011"/>
              <a:gd name="connsiteX272" fmla="*/ 169366 w 2369255"/>
              <a:gd name="connsiteY272" fmla="*/ 684037 h 2521011"/>
              <a:gd name="connsiteX273" fmla="*/ 222373 w 2369255"/>
              <a:gd name="connsiteY273" fmla="*/ 715066 h 2521011"/>
              <a:gd name="connsiteX274" fmla="*/ 222373 w 2369255"/>
              <a:gd name="connsiteY274" fmla="*/ 567691 h 2521011"/>
              <a:gd name="connsiteX275" fmla="*/ 243328 w 2369255"/>
              <a:gd name="connsiteY275" fmla="*/ 489586 h 2521011"/>
              <a:gd name="connsiteX276" fmla="*/ 212848 w 2369255"/>
              <a:gd name="connsiteY276" fmla="*/ 447676 h 2521011"/>
              <a:gd name="connsiteX277" fmla="*/ 287143 w 2369255"/>
              <a:gd name="connsiteY277" fmla="*/ 449581 h 2521011"/>
              <a:gd name="connsiteX278" fmla="*/ 282547 w 2369255"/>
              <a:gd name="connsiteY278" fmla="*/ 446066 h 2521011"/>
              <a:gd name="connsiteX279" fmla="*/ 287143 w 2369255"/>
              <a:gd name="connsiteY279" fmla="*/ 447675 h 2521011"/>
              <a:gd name="connsiteX280" fmla="*/ 317623 w 2369255"/>
              <a:gd name="connsiteY280" fmla="*/ 382905 h 2521011"/>
              <a:gd name="connsiteX281" fmla="*/ 401443 w 2369255"/>
              <a:gd name="connsiteY281" fmla="*/ 384810 h 2521011"/>
              <a:gd name="connsiteX282" fmla="*/ 447163 w 2369255"/>
              <a:gd name="connsiteY282" fmla="*/ 361950 h 2521011"/>
              <a:gd name="connsiteX283" fmla="*/ 462403 w 2369255"/>
              <a:gd name="connsiteY283" fmla="*/ 335280 h 2521011"/>
              <a:gd name="connsiteX284" fmla="*/ 466213 w 2369255"/>
              <a:gd name="connsiteY284" fmla="*/ 266700 h 2521011"/>
              <a:gd name="connsiteX285" fmla="*/ 443353 w 2369255"/>
              <a:gd name="connsiteY285" fmla="*/ 198120 h 2521011"/>
              <a:gd name="connsiteX286" fmla="*/ 390013 w 2369255"/>
              <a:gd name="connsiteY286" fmla="*/ 137160 h 2521011"/>
              <a:gd name="connsiteX287" fmla="*/ 412873 w 2369255"/>
              <a:gd name="connsiteY287" fmla="*/ 125730 h 2521011"/>
              <a:gd name="connsiteX288" fmla="*/ 411094 w 2369255"/>
              <a:gd name="connsiteY288" fmla="*/ 119401 h 2521011"/>
              <a:gd name="connsiteX289" fmla="*/ 412873 w 2369255"/>
              <a:gd name="connsiteY289" fmla="*/ 120015 h 2521011"/>
              <a:gd name="connsiteX290" fmla="*/ 454783 w 2369255"/>
              <a:gd name="connsiteY290" fmla="*/ 74295 h 2521011"/>
              <a:gd name="connsiteX291" fmla="*/ 521458 w 2369255"/>
              <a:gd name="connsiteY291" fmla="*/ 85725 h 2521011"/>
              <a:gd name="connsiteX292" fmla="*/ 498598 w 2369255"/>
              <a:gd name="connsiteY292" fmla="*/ 49530 h 2521011"/>
              <a:gd name="connsiteX293" fmla="*/ 550033 w 2369255"/>
              <a:gd name="connsiteY293" fmla="*/ 13335 h 2521011"/>
              <a:gd name="connsiteX294" fmla="*/ 654808 w 2369255"/>
              <a:gd name="connsiteY29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041 w 2369255"/>
              <a:gd name="connsiteY107" fmla="*/ 138288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1590163 w 2369255"/>
              <a:gd name="connsiteY123" fmla="*/ 146685 h 2521011"/>
              <a:gd name="connsiteX124" fmla="*/ 1596041 w 2369255"/>
              <a:gd name="connsiteY124" fmla="*/ 138288 h 2521011"/>
              <a:gd name="connsiteX125" fmla="*/ 654808 w 2369255"/>
              <a:gd name="connsiteY125" fmla="*/ 0 h 2521011"/>
              <a:gd name="connsiteX126" fmla="*/ 681478 w 2369255"/>
              <a:gd name="connsiteY126" fmla="*/ 80010 h 2521011"/>
              <a:gd name="connsiteX127" fmla="*/ 790063 w 2369255"/>
              <a:gd name="connsiteY127" fmla="*/ 51435 h 2521011"/>
              <a:gd name="connsiteX128" fmla="*/ 838950 w 2369255"/>
              <a:gd name="connsiteY128" fmla="*/ 29486 h 2521011"/>
              <a:gd name="connsiteX129" fmla="*/ 862453 w 2369255"/>
              <a:gd name="connsiteY129" fmla="*/ 59055 h 2521011"/>
              <a:gd name="connsiteX130" fmla="*/ 856738 w 2369255"/>
              <a:gd name="connsiteY130" fmla="*/ 89535 h 2521011"/>
              <a:gd name="connsiteX131" fmla="*/ 938653 w 2369255"/>
              <a:gd name="connsiteY131" fmla="*/ 93345 h 2521011"/>
              <a:gd name="connsiteX132" fmla="*/ 951988 w 2369255"/>
              <a:gd name="connsiteY132" fmla="*/ 19050 h 2521011"/>
              <a:gd name="connsiteX133" fmla="*/ 972943 w 2369255"/>
              <a:gd name="connsiteY133" fmla="*/ 47625 h 2521011"/>
              <a:gd name="connsiteX134" fmla="*/ 1064383 w 2369255"/>
              <a:gd name="connsiteY134" fmla="*/ 47625 h 2521011"/>
              <a:gd name="connsiteX135" fmla="*/ 1113913 w 2369255"/>
              <a:gd name="connsiteY135" fmla="*/ 38100 h 2521011"/>
              <a:gd name="connsiteX136" fmla="*/ 1121533 w 2369255"/>
              <a:gd name="connsiteY136" fmla="*/ 9525 h 2521011"/>
              <a:gd name="connsiteX137" fmla="*/ 1182493 w 2369255"/>
              <a:gd name="connsiteY137" fmla="*/ 0 h 2521011"/>
              <a:gd name="connsiteX138" fmla="*/ 1214878 w 2369255"/>
              <a:gd name="connsiteY138" fmla="*/ 102870 h 2521011"/>
              <a:gd name="connsiteX139" fmla="*/ 1228213 w 2369255"/>
              <a:gd name="connsiteY139" fmla="*/ 102870 h 2521011"/>
              <a:gd name="connsiteX140" fmla="*/ 1252978 w 2369255"/>
              <a:gd name="connsiteY140" fmla="*/ 190500 h 2521011"/>
              <a:gd name="connsiteX141" fmla="*/ 1255403 w 2369255"/>
              <a:gd name="connsiteY141" fmla="*/ 195722 h 2521011"/>
              <a:gd name="connsiteX142" fmla="*/ 1252978 w 2369255"/>
              <a:gd name="connsiteY142" fmla="*/ 198120 h 2521011"/>
              <a:gd name="connsiteX143" fmla="*/ 1249168 w 2369255"/>
              <a:gd name="connsiteY143" fmla="*/ 240030 h 2521011"/>
              <a:gd name="connsiteX144" fmla="*/ 1273933 w 2369255"/>
              <a:gd name="connsiteY144" fmla="*/ 346710 h 2521011"/>
              <a:gd name="connsiteX145" fmla="*/ 1216783 w 2369255"/>
              <a:gd name="connsiteY145" fmla="*/ 363855 h 2521011"/>
              <a:gd name="connsiteX146" fmla="*/ 1245358 w 2369255"/>
              <a:gd name="connsiteY146" fmla="*/ 510540 h 2521011"/>
              <a:gd name="connsiteX147" fmla="*/ 1266313 w 2369255"/>
              <a:gd name="connsiteY147" fmla="*/ 563880 h 2521011"/>
              <a:gd name="connsiteX148" fmla="*/ 1312033 w 2369255"/>
              <a:gd name="connsiteY148" fmla="*/ 641985 h 2521011"/>
              <a:gd name="connsiteX149" fmla="*/ 1332988 w 2369255"/>
              <a:gd name="connsiteY149" fmla="*/ 645795 h 2521011"/>
              <a:gd name="connsiteX150" fmla="*/ 1361563 w 2369255"/>
              <a:gd name="connsiteY150" fmla="*/ 737235 h 2521011"/>
              <a:gd name="connsiteX151" fmla="*/ 1540633 w 2369255"/>
              <a:gd name="connsiteY151" fmla="*/ 702945 h 2521011"/>
              <a:gd name="connsiteX152" fmla="*/ 1540207 w 2369255"/>
              <a:gd name="connsiteY152" fmla="*/ 700259 h 2521011"/>
              <a:gd name="connsiteX153" fmla="*/ 1586353 w 2369255"/>
              <a:gd name="connsiteY153" fmla="*/ 689610 h 2521011"/>
              <a:gd name="connsiteX154" fmla="*/ 1609213 w 2369255"/>
              <a:gd name="connsiteY154" fmla="*/ 659130 h 2521011"/>
              <a:gd name="connsiteX155" fmla="*/ 1637788 w 2369255"/>
              <a:gd name="connsiteY155" fmla="*/ 645795 h 2521011"/>
              <a:gd name="connsiteX156" fmla="*/ 1649218 w 2369255"/>
              <a:gd name="connsiteY156" fmla="*/ 613410 h 2521011"/>
              <a:gd name="connsiteX157" fmla="*/ 1670173 w 2369255"/>
              <a:gd name="connsiteY157" fmla="*/ 594360 h 2521011"/>
              <a:gd name="connsiteX158" fmla="*/ 1691128 w 2369255"/>
              <a:gd name="connsiteY158" fmla="*/ 609600 h 2521011"/>
              <a:gd name="connsiteX159" fmla="*/ 1685413 w 2369255"/>
              <a:gd name="connsiteY159" fmla="*/ 708660 h 2521011"/>
              <a:gd name="connsiteX160" fmla="*/ 1755898 w 2369255"/>
              <a:gd name="connsiteY160" fmla="*/ 786765 h 2521011"/>
              <a:gd name="connsiteX161" fmla="*/ 1757803 w 2369255"/>
              <a:gd name="connsiteY161" fmla="*/ 851535 h 2521011"/>
              <a:gd name="connsiteX162" fmla="*/ 1733038 w 2369255"/>
              <a:gd name="connsiteY162" fmla="*/ 872490 h 2521011"/>
              <a:gd name="connsiteX163" fmla="*/ 1795903 w 2369255"/>
              <a:gd name="connsiteY163" fmla="*/ 876300 h 2521011"/>
              <a:gd name="connsiteX164" fmla="*/ 2082230 w 2369255"/>
              <a:gd name="connsiteY164" fmla="*/ 811829 h 2521011"/>
              <a:gd name="connsiteX165" fmla="*/ 2102608 w 2369255"/>
              <a:gd name="connsiteY165" fmla="*/ 889635 h 2521011"/>
              <a:gd name="connsiteX166" fmla="*/ 2094988 w 2369255"/>
              <a:gd name="connsiteY166" fmla="*/ 942975 h 2521011"/>
              <a:gd name="connsiteX167" fmla="*/ 2030218 w 2369255"/>
              <a:gd name="connsiteY167" fmla="*/ 952500 h 2521011"/>
              <a:gd name="connsiteX168" fmla="*/ 2030218 w 2369255"/>
              <a:gd name="connsiteY168" fmla="*/ 1022985 h 2521011"/>
              <a:gd name="connsiteX169" fmla="*/ 2074033 w 2369255"/>
              <a:gd name="connsiteY169" fmla="*/ 1028700 h 2521011"/>
              <a:gd name="connsiteX170" fmla="*/ 2114038 w 2369255"/>
              <a:gd name="connsiteY170" fmla="*/ 1002030 h 2521011"/>
              <a:gd name="connsiteX171" fmla="*/ 2093083 w 2369255"/>
              <a:gd name="connsiteY171" fmla="*/ 1057275 h 2521011"/>
              <a:gd name="connsiteX172" fmla="*/ 2089273 w 2369255"/>
              <a:gd name="connsiteY172" fmla="*/ 1137285 h 2521011"/>
              <a:gd name="connsiteX173" fmla="*/ 2287393 w 2369255"/>
              <a:gd name="connsiteY173" fmla="*/ 1135380 h 2521011"/>
              <a:gd name="connsiteX174" fmla="*/ 2287393 w 2369255"/>
              <a:gd name="connsiteY174" fmla="*/ 1091565 h 2521011"/>
              <a:gd name="connsiteX175" fmla="*/ 2296363 w 2369255"/>
              <a:gd name="connsiteY175" fmla="*/ 1088949 h 2521011"/>
              <a:gd name="connsiteX176" fmla="*/ 2369255 w 2369255"/>
              <a:gd name="connsiteY176" fmla="*/ 1229053 h 2521011"/>
              <a:gd name="connsiteX177" fmla="*/ 2303675 w 2369255"/>
              <a:gd name="connsiteY177" fmla="*/ 1218123 h 2521011"/>
              <a:gd name="connsiteX178" fmla="*/ 2285869 w 2369255"/>
              <a:gd name="connsiteY178" fmla="*/ 1136214 h 2521011"/>
              <a:gd name="connsiteX179" fmla="*/ 2093706 w 2369255"/>
              <a:gd name="connsiteY179" fmla="*/ 1138062 h 2521011"/>
              <a:gd name="connsiteX180" fmla="*/ 2142613 w 2369255"/>
              <a:gd name="connsiteY180" fmla="*/ 1226820 h 2521011"/>
              <a:gd name="connsiteX181" fmla="*/ 2083558 w 2369255"/>
              <a:gd name="connsiteY181" fmla="*/ 1257300 h 2521011"/>
              <a:gd name="connsiteX182" fmla="*/ 2093083 w 2369255"/>
              <a:gd name="connsiteY182" fmla="*/ 1295400 h 2521011"/>
              <a:gd name="connsiteX183" fmla="*/ 2047363 w 2369255"/>
              <a:gd name="connsiteY183" fmla="*/ 1350645 h 2521011"/>
              <a:gd name="connsiteX184" fmla="*/ 2174998 w 2369255"/>
              <a:gd name="connsiteY184" fmla="*/ 1419225 h 2521011"/>
              <a:gd name="connsiteX185" fmla="*/ 2152138 w 2369255"/>
              <a:gd name="connsiteY185" fmla="*/ 1451610 h 2521011"/>
              <a:gd name="connsiteX186" fmla="*/ 2203573 w 2369255"/>
              <a:gd name="connsiteY186" fmla="*/ 1527810 h 2521011"/>
              <a:gd name="connsiteX187" fmla="*/ 2197858 w 2369255"/>
              <a:gd name="connsiteY187" fmla="*/ 1565910 h 2521011"/>
              <a:gd name="connsiteX188" fmla="*/ 2163568 w 2369255"/>
              <a:gd name="connsiteY188" fmla="*/ 1581150 h 2521011"/>
              <a:gd name="connsiteX189" fmla="*/ 2131183 w 2369255"/>
              <a:gd name="connsiteY189" fmla="*/ 1657350 h 2521011"/>
              <a:gd name="connsiteX190" fmla="*/ 2165473 w 2369255"/>
              <a:gd name="connsiteY190" fmla="*/ 1691640 h 2521011"/>
              <a:gd name="connsiteX191" fmla="*/ 2129278 w 2369255"/>
              <a:gd name="connsiteY191" fmla="*/ 1737360 h 2521011"/>
              <a:gd name="connsiteX192" fmla="*/ 2213098 w 2369255"/>
              <a:gd name="connsiteY192" fmla="*/ 1722120 h 2521011"/>
              <a:gd name="connsiteX193" fmla="*/ 2131183 w 2369255"/>
              <a:gd name="connsiteY193" fmla="*/ 1739265 h 2521011"/>
              <a:gd name="connsiteX194" fmla="*/ 2030218 w 2369255"/>
              <a:gd name="connsiteY194" fmla="*/ 1644015 h 2521011"/>
              <a:gd name="connsiteX195" fmla="*/ 1940683 w 2369255"/>
              <a:gd name="connsiteY195" fmla="*/ 1708785 h 2521011"/>
              <a:gd name="connsiteX196" fmla="*/ 1809238 w 2369255"/>
              <a:gd name="connsiteY196" fmla="*/ 1737360 h 2521011"/>
              <a:gd name="connsiteX197" fmla="*/ 1795903 w 2369255"/>
              <a:gd name="connsiteY197" fmla="*/ 1722120 h 2521011"/>
              <a:gd name="connsiteX198" fmla="*/ 1738753 w 2369255"/>
              <a:gd name="connsiteY198" fmla="*/ 1737360 h 2521011"/>
              <a:gd name="connsiteX199" fmla="*/ 1734943 w 2369255"/>
              <a:gd name="connsiteY199" fmla="*/ 1760220 h 2521011"/>
              <a:gd name="connsiteX200" fmla="*/ 1683030 w 2369255"/>
              <a:gd name="connsiteY200" fmla="*/ 1773198 h 2521011"/>
              <a:gd name="connsiteX201" fmla="*/ 1681603 w 2369255"/>
              <a:gd name="connsiteY201" fmla="*/ 1771650 h 2521011"/>
              <a:gd name="connsiteX202" fmla="*/ 1637788 w 2369255"/>
              <a:gd name="connsiteY202" fmla="*/ 1811655 h 2521011"/>
              <a:gd name="connsiteX203" fmla="*/ 1618738 w 2369255"/>
              <a:gd name="connsiteY203" fmla="*/ 1811655 h 2521011"/>
              <a:gd name="connsiteX204" fmla="*/ 1546348 w 2369255"/>
              <a:gd name="connsiteY204" fmla="*/ 1903095 h 2521011"/>
              <a:gd name="connsiteX205" fmla="*/ 1538728 w 2369255"/>
              <a:gd name="connsiteY205" fmla="*/ 1952625 h 2521011"/>
              <a:gd name="connsiteX206" fmla="*/ 1513963 w 2369255"/>
              <a:gd name="connsiteY206" fmla="*/ 1918335 h 2521011"/>
              <a:gd name="connsiteX207" fmla="*/ 1475863 w 2369255"/>
              <a:gd name="connsiteY207" fmla="*/ 1986915 h 2521011"/>
              <a:gd name="connsiteX208" fmla="*/ 1460623 w 2369255"/>
              <a:gd name="connsiteY208" fmla="*/ 1986915 h 2521011"/>
              <a:gd name="connsiteX209" fmla="*/ 1414903 w 2369255"/>
              <a:gd name="connsiteY209" fmla="*/ 2019300 h 2521011"/>
              <a:gd name="connsiteX210" fmla="*/ 1418713 w 2369255"/>
              <a:gd name="connsiteY210" fmla="*/ 2038350 h 2521011"/>
              <a:gd name="connsiteX211" fmla="*/ 1376803 w 2369255"/>
              <a:gd name="connsiteY211" fmla="*/ 2066925 h 2521011"/>
              <a:gd name="connsiteX212" fmla="*/ 1390138 w 2369255"/>
              <a:gd name="connsiteY212" fmla="*/ 2097405 h 2521011"/>
              <a:gd name="connsiteX213" fmla="*/ 1319653 w 2369255"/>
              <a:gd name="connsiteY213" fmla="*/ 2106930 h 2521011"/>
              <a:gd name="connsiteX214" fmla="*/ 1300603 w 2369255"/>
              <a:gd name="connsiteY214" fmla="*/ 2143125 h 2521011"/>
              <a:gd name="connsiteX215" fmla="*/ 1273933 w 2369255"/>
              <a:gd name="connsiteY215" fmla="*/ 2164080 h 2521011"/>
              <a:gd name="connsiteX216" fmla="*/ 1239643 w 2369255"/>
              <a:gd name="connsiteY216" fmla="*/ 2141220 h 2521011"/>
              <a:gd name="connsiteX217" fmla="*/ 1225489 w 2369255"/>
              <a:gd name="connsiteY217" fmla="*/ 2157396 h 2521011"/>
              <a:gd name="connsiteX218" fmla="*/ 1224403 w 2369255"/>
              <a:gd name="connsiteY218" fmla="*/ 2156460 h 2521011"/>
              <a:gd name="connsiteX219" fmla="*/ 1096768 w 2369255"/>
              <a:gd name="connsiteY219" fmla="*/ 2042160 h 2521011"/>
              <a:gd name="connsiteX220" fmla="*/ 1049736 w 2369255"/>
              <a:gd name="connsiteY220" fmla="*/ 2104529 h 2521011"/>
              <a:gd name="connsiteX221" fmla="*/ 969133 w 2369255"/>
              <a:gd name="connsiteY221" fmla="*/ 2101216 h 2521011"/>
              <a:gd name="connsiteX222" fmla="*/ 965323 w 2369255"/>
              <a:gd name="connsiteY222" fmla="*/ 2129791 h 2521011"/>
              <a:gd name="connsiteX223" fmla="*/ 807208 w 2369255"/>
              <a:gd name="connsiteY223" fmla="*/ 2129791 h 2521011"/>
              <a:gd name="connsiteX224" fmla="*/ 803398 w 2369255"/>
              <a:gd name="connsiteY224" fmla="*/ 2025016 h 2521011"/>
              <a:gd name="connsiteX225" fmla="*/ 801578 w 2369255"/>
              <a:gd name="connsiteY225" fmla="*/ 2024761 h 2521011"/>
              <a:gd name="connsiteX226" fmla="*/ 818638 w 2369255"/>
              <a:gd name="connsiteY226" fmla="*/ 1973580 h 2521011"/>
              <a:gd name="connsiteX227" fmla="*/ 776728 w 2369255"/>
              <a:gd name="connsiteY227" fmla="*/ 1939290 h 2521011"/>
              <a:gd name="connsiteX228" fmla="*/ 780538 w 2369255"/>
              <a:gd name="connsiteY228" fmla="*/ 1899285 h 2521011"/>
              <a:gd name="connsiteX229" fmla="*/ 791968 w 2369255"/>
              <a:gd name="connsiteY229" fmla="*/ 1836420 h 2521011"/>
              <a:gd name="connsiteX230" fmla="*/ 761488 w 2369255"/>
              <a:gd name="connsiteY230" fmla="*/ 1802130 h 2521011"/>
              <a:gd name="connsiteX231" fmla="*/ 708148 w 2369255"/>
              <a:gd name="connsiteY231" fmla="*/ 1790700 h 2521011"/>
              <a:gd name="connsiteX232" fmla="*/ 637663 w 2369255"/>
              <a:gd name="connsiteY232" fmla="*/ 1731645 h 2521011"/>
              <a:gd name="connsiteX233" fmla="*/ 637663 w 2369255"/>
              <a:gd name="connsiteY233" fmla="*/ 1704975 h 2521011"/>
              <a:gd name="connsiteX234" fmla="*/ 609088 w 2369255"/>
              <a:gd name="connsiteY234" fmla="*/ 1708785 h 2521011"/>
              <a:gd name="connsiteX235" fmla="*/ 504313 w 2369255"/>
              <a:gd name="connsiteY235" fmla="*/ 1638300 h 2521011"/>
              <a:gd name="connsiteX236" fmla="*/ 463237 w 2369255"/>
              <a:gd name="connsiteY236" fmla="*/ 1595581 h 2521011"/>
              <a:gd name="connsiteX237" fmla="*/ 464308 w 2369255"/>
              <a:gd name="connsiteY237" fmla="*/ 1543050 h 2521011"/>
              <a:gd name="connsiteX238" fmla="*/ 420493 w 2369255"/>
              <a:gd name="connsiteY238" fmla="*/ 1522095 h 2521011"/>
              <a:gd name="connsiteX239" fmla="*/ 435733 w 2369255"/>
              <a:gd name="connsiteY239" fmla="*/ 1470660 h 2521011"/>
              <a:gd name="connsiteX240" fmla="*/ 391918 w 2369255"/>
              <a:gd name="connsiteY240" fmla="*/ 1491615 h 2521011"/>
              <a:gd name="connsiteX241" fmla="*/ 359533 w 2369255"/>
              <a:gd name="connsiteY241" fmla="*/ 1491615 h 2521011"/>
              <a:gd name="connsiteX242" fmla="*/ 353818 w 2369255"/>
              <a:gd name="connsiteY242" fmla="*/ 1510665 h 2521011"/>
              <a:gd name="connsiteX243" fmla="*/ 184273 w 2369255"/>
              <a:gd name="connsiteY243" fmla="*/ 1510665 h 2521011"/>
              <a:gd name="connsiteX244" fmla="*/ 163926 w 2369255"/>
              <a:gd name="connsiteY244" fmla="*/ 1573404 h 2521011"/>
              <a:gd name="connsiteX245" fmla="*/ 163885 w 2369255"/>
              <a:gd name="connsiteY245" fmla="*/ 1573328 h 2521011"/>
              <a:gd name="connsiteX246" fmla="*/ 184395 w 2369255"/>
              <a:gd name="connsiteY246" fmla="*/ 1510087 h 2521011"/>
              <a:gd name="connsiteX247" fmla="*/ 203274 w 2369255"/>
              <a:gd name="connsiteY247" fmla="*/ 1510087 h 2521011"/>
              <a:gd name="connsiteX248" fmla="*/ 197608 w 2369255"/>
              <a:gd name="connsiteY248" fmla="*/ 1443990 h 2521011"/>
              <a:gd name="connsiteX249" fmla="*/ 148078 w 2369255"/>
              <a:gd name="connsiteY249" fmla="*/ 1466850 h 2521011"/>
              <a:gd name="connsiteX250" fmla="*/ 127123 w 2369255"/>
              <a:gd name="connsiteY250" fmla="*/ 1390650 h 2521011"/>
              <a:gd name="connsiteX251" fmla="*/ 117598 w 2369255"/>
              <a:gd name="connsiteY251" fmla="*/ 1389648 h 2521011"/>
              <a:gd name="connsiteX252" fmla="*/ 117598 w 2369255"/>
              <a:gd name="connsiteY252" fmla="*/ 1352550 h 2521011"/>
              <a:gd name="connsiteX253" fmla="*/ 148078 w 2369255"/>
              <a:gd name="connsiteY253" fmla="*/ 1314450 h 2521011"/>
              <a:gd name="connsiteX254" fmla="*/ 212848 w 2369255"/>
              <a:gd name="connsiteY254" fmla="*/ 1303020 h 2521011"/>
              <a:gd name="connsiteX255" fmla="*/ 229993 w 2369255"/>
              <a:gd name="connsiteY255" fmla="*/ 1238250 h 2521011"/>
              <a:gd name="connsiteX256" fmla="*/ 218563 w 2369255"/>
              <a:gd name="connsiteY256" fmla="*/ 1143000 h 2521011"/>
              <a:gd name="connsiteX257" fmla="*/ 219377 w 2369255"/>
              <a:gd name="connsiteY257" fmla="*/ 1135131 h 2521011"/>
              <a:gd name="connsiteX258" fmla="*/ 308099 w 2369255"/>
              <a:gd name="connsiteY258" fmla="*/ 1110615 h 2521011"/>
              <a:gd name="connsiteX259" fmla="*/ 325244 w 2369255"/>
              <a:gd name="connsiteY259" fmla="*/ 1022985 h 2521011"/>
              <a:gd name="connsiteX260" fmla="*/ 304289 w 2369255"/>
              <a:gd name="connsiteY260" fmla="*/ 986790 h 2521011"/>
              <a:gd name="connsiteX261" fmla="*/ 174749 w 2369255"/>
              <a:gd name="connsiteY261" fmla="*/ 969645 h 2521011"/>
              <a:gd name="connsiteX262" fmla="*/ 243329 w 2369255"/>
              <a:gd name="connsiteY262" fmla="*/ 843915 h 2521011"/>
              <a:gd name="connsiteX263" fmla="*/ 247139 w 2369255"/>
              <a:gd name="connsiteY263" fmla="*/ 731520 h 2521011"/>
              <a:gd name="connsiteX264" fmla="*/ 169034 w 2369255"/>
              <a:gd name="connsiteY264" fmla="*/ 685800 h 2521011"/>
              <a:gd name="connsiteX265" fmla="*/ 98549 w 2369255"/>
              <a:gd name="connsiteY265" fmla="*/ 641985 h 2521011"/>
              <a:gd name="connsiteX266" fmla="*/ 42112 w 2369255"/>
              <a:gd name="connsiteY266" fmla="*/ 643866 h 2521011"/>
              <a:gd name="connsiteX267" fmla="*/ 41731 w 2369255"/>
              <a:gd name="connsiteY267" fmla="*/ 642127 h 2521011"/>
              <a:gd name="connsiteX268" fmla="*/ 98881 w 2369255"/>
              <a:gd name="connsiteY268" fmla="*/ 640222 h 2521011"/>
              <a:gd name="connsiteX269" fmla="*/ 169366 w 2369255"/>
              <a:gd name="connsiteY269" fmla="*/ 684037 h 2521011"/>
              <a:gd name="connsiteX270" fmla="*/ 222373 w 2369255"/>
              <a:gd name="connsiteY270" fmla="*/ 715066 h 2521011"/>
              <a:gd name="connsiteX271" fmla="*/ 222373 w 2369255"/>
              <a:gd name="connsiteY271" fmla="*/ 567691 h 2521011"/>
              <a:gd name="connsiteX272" fmla="*/ 243328 w 2369255"/>
              <a:gd name="connsiteY272" fmla="*/ 489586 h 2521011"/>
              <a:gd name="connsiteX273" fmla="*/ 212848 w 2369255"/>
              <a:gd name="connsiteY273" fmla="*/ 447676 h 2521011"/>
              <a:gd name="connsiteX274" fmla="*/ 287143 w 2369255"/>
              <a:gd name="connsiteY274" fmla="*/ 449581 h 2521011"/>
              <a:gd name="connsiteX275" fmla="*/ 282547 w 2369255"/>
              <a:gd name="connsiteY275" fmla="*/ 446066 h 2521011"/>
              <a:gd name="connsiteX276" fmla="*/ 287143 w 2369255"/>
              <a:gd name="connsiteY276" fmla="*/ 447675 h 2521011"/>
              <a:gd name="connsiteX277" fmla="*/ 317623 w 2369255"/>
              <a:gd name="connsiteY277" fmla="*/ 382905 h 2521011"/>
              <a:gd name="connsiteX278" fmla="*/ 401443 w 2369255"/>
              <a:gd name="connsiteY278" fmla="*/ 384810 h 2521011"/>
              <a:gd name="connsiteX279" fmla="*/ 447163 w 2369255"/>
              <a:gd name="connsiteY279" fmla="*/ 361950 h 2521011"/>
              <a:gd name="connsiteX280" fmla="*/ 462403 w 2369255"/>
              <a:gd name="connsiteY280" fmla="*/ 335280 h 2521011"/>
              <a:gd name="connsiteX281" fmla="*/ 466213 w 2369255"/>
              <a:gd name="connsiteY281" fmla="*/ 266700 h 2521011"/>
              <a:gd name="connsiteX282" fmla="*/ 443353 w 2369255"/>
              <a:gd name="connsiteY282" fmla="*/ 198120 h 2521011"/>
              <a:gd name="connsiteX283" fmla="*/ 390013 w 2369255"/>
              <a:gd name="connsiteY283" fmla="*/ 137160 h 2521011"/>
              <a:gd name="connsiteX284" fmla="*/ 412873 w 2369255"/>
              <a:gd name="connsiteY284" fmla="*/ 125730 h 2521011"/>
              <a:gd name="connsiteX285" fmla="*/ 411094 w 2369255"/>
              <a:gd name="connsiteY285" fmla="*/ 119401 h 2521011"/>
              <a:gd name="connsiteX286" fmla="*/ 412873 w 2369255"/>
              <a:gd name="connsiteY286" fmla="*/ 120015 h 2521011"/>
              <a:gd name="connsiteX287" fmla="*/ 454783 w 2369255"/>
              <a:gd name="connsiteY287" fmla="*/ 74295 h 2521011"/>
              <a:gd name="connsiteX288" fmla="*/ 521458 w 2369255"/>
              <a:gd name="connsiteY288" fmla="*/ 85725 h 2521011"/>
              <a:gd name="connsiteX289" fmla="*/ 498598 w 2369255"/>
              <a:gd name="connsiteY289" fmla="*/ 49530 h 2521011"/>
              <a:gd name="connsiteX290" fmla="*/ 550033 w 2369255"/>
              <a:gd name="connsiteY290" fmla="*/ 13335 h 2521011"/>
              <a:gd name="connsiteX291" fmla="*/ 654808 w 2369255"/>
              <a:gd name="connsiteY29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0163 w 2369255"/>
              <a:gd name="connsiteY107" fmla="*/ 146685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1590163 w 2369255"/>
              <a:gd name="connsiteY123" fmla="*/ 146685 h 2521011"/>
              <a:gd name="connsiteX124" fmla="*/ 654808 w 2369255"/>
              <a:gd name="connsiteY124" fmla="*/ 0 h 2521011"/>
              <a:gd name="connsiteX125" fmla="*/ 681478 w 2369255"/>
              <a:gd name="connsiteY125" fmla="*/ 80010 h 2521011"/>
              <a:gd name="connsiteX126" fmla="*/ 790063 w 2369255"/>
              <a:gd name="connsiteY126" fmla="*/ 51435 h 2521011"/>
              <a:gd name="connsiteX127" fmla="*/ 838950 w 2369255"/>
              <a:gd name="connsiteY127" fmla="*/ 29486 h 2521011"/>
              <a:gd name="connsiteX128" fmla="*/ 862453 w 2369255"/>
              <a:gd name="connsiteY128" fmla="*/ 59055 h 2521011"/>
              <a:gd name="connsiteX129" fmla="*/ 856738 w 2369255"/>
              <a:gd name="connsiteY129" fmla="*/ 89535 h 2521011"/>
              <a:gd name="connsiteX130" fmla="*/ 938653 w 2369255"/>
              <a:gd name="connsiteY130" fmla="*/ 93345 h 2521011"/>
              <a:gd name="connsiteX131" fmla="*/ 951988 w 2369255"/>
              <a:gd name="connsiteY131" fmla="*/ 19050 h 2521011"/>
              <a:gd name="connsiteX132" fmla="*/ 972943 w 2369255"/>
              <a:gd name="connsiteY132" fmla="*/ 47625 h 2521011"/>
              <a:gd name="connsiteX133" fmla="*/ 1064383 w 2369255"/>
              <a:gd name="connsiteY133" fmla="*/ 47625 h 2521011"/>
              <a:gd name="connsiteX134" fmla="*/ 1113913 w 2369255"/>
              <a:gd name="connsiteY134" fmla="*/ 38100 h 2521011"/>
              <a:gd name="connsiteX135" fmla="*/ 1121533 w 2369255"/>
              <a:gd name="connsiteY135" fmla="*/ 9525 h 2521011"/>
              <a:gd name="connsiteX136" fmla="*/ 1182493 w 2369255"/>
              <a:gd name="connsiteY136" fmla="*/ 0 h 2521011"/>
              <a:gd name="connsiteX137" fmla="*/ 1214878 w 2369255"/>
              <a:gd name="connsiteY137" fmla="*/ 102870 h 2521011"/>
              <a:gd name="connsiteX138" fmla="*/ 1228213 w 2369255"/>
              <a:gd name="connsiteY138" fmla="*/ 102870 h 2521011"/>
              <a:gd name="connsiteX139" fmla="*/ 1252978 w 2369255"/>
              <a:gd name="connsiteY139" fmla="*/ 190500 h 2521011"/>
              <a:gd name="connsiteX140" fmla="*/ 1255403 w 2369255"/>
              <a:gd name="connsiteY140" fmla="*/ 195722 h 2521011"/>
              <a:gd name="connsiteX141" fmla="*/ 1252978 w 2369255"/>
              <a:gd name="connsiteY141" fmla="*/ 198120 h 2521011"/>
              <a:gd name="connsiteX142" fmla="*/ 1249168 w 2369255"/>
              <a:gd name="connsiteY142" fmla="*/ 240030 h 2521011"/>
              <a:gd name="connsiteX143" fmla="*/ 1273933 w 2369255"/>
              <a:gd name="connsiteY143" fmla="*/ 346710 h 2521011"/>
              <a:gd name="connsiteX144" fmla="*/ 1216783 w 2369255"/>
              <a:gd name="connsiteY144" fmla="*/ 363855 h 2521011"/>
              <a:gd name="connsiteX145" fmla="*/ 1245358 w 2369255"/>
              <a:gd name="connsiteY145" fmla="*/ 510540 h 2521011"/>
              <a:gd name="connsiteX146" fmla="*/ 1266313 w 2369255"/>
              <a:gd name="connsiteY146" fmla="*/ 563880 h 2521011"/>
              <a:gd name="connsiteX147" fmla="*/ 1312033 w 2369255"/>
              <a:gd name="connsiteY147" fmla="*/ 641985 h 2521011"/>
              <a:gd name="connsiteX148" fmla="*/ 1332988 w 2369255"/>
              <a:gd name="connsiteY148" fmla="*/ 645795 h 2521011"/>
              <a:gd name="connsiteX149" fmla="*/ 1361563 w 2369255"/>
              <a:gd name="connsiteY149" fmla="*/ 737235 h 2521011"/>
              <a:gd name="connsiteX150" fmla="*/ 1540633 w 2369255"/>
              <a:gd name="connsiteY150" fmla="*/ 702945 h 2521011"/>
              <a:gd name="connsiteX151" fmla="*/ 1540207 w 2369255"/>
              <a:gd name="connsiteY151" fmla="*/ 700259 h 2521011"/>
              <a:gd name="connsiteX152" fmla="*/ 1586353 w 2369255"/>
              <a:gd name="connsiteY152" fmla="*/ 689610 h 2521011"/>
              <a:gd name="connsiteX153" fmla="*/ 1609213 w 2369255"/>
              <a:gd name="connsiteY153" fmla="*/ 659130 h 2521011"/>
              <a:gd name="connsiteX154" fmla="*/ 1637788 w 2369255"/>
              <a:gd name="connsiteY154" fmla="*/ 645795 h 2521011"/>
              <a:gd name="connsiteX155" fmla="*/ 1649218 w 2369255"/>
              <a:gd name="connsiteY155" fmla="*/ 613410 h 2521011"/>
              <a:gd name="connsiteX156" fmla="*/ 1670173 w 2369255"/>
              <a:gd name="connsiteY156" fmla="*/ 594360 h 2521011"/>
              <a:gd name="connsiteX157" fmla="*/ 1691128 w 2369255"/>
              <a:gd name="connsiteY157" fmla="*/ 609600 h 2521011"/>
              <a:gd name="connsiteX158" fmla="*/ 1685413 w 2369255"/>
              <a:gd name="connsiteY158" fmla="*/ 708660 h 2521011"/>
              <a:gd name="connsiteX159" fmla="*/ 1755898 w 2369255"/>
              <a:gd name="connsiteY159" fmla="*/ 786765 h 2521011"/>
              <a:gd name="connsiteX160" fmla="*/ 1757803 w 2369255"/>
              <a:gd name="connsiteY160" fmla="*/ 851535 h 2521011"/>
              <a:gd name="connsiteX161" fmla="*/ 1733038 w 2369255"/>
              <a:gd name="connsiteY161" fmla="*/ 872490 h 2521011"/>
              <a:gd name="connsiteX162" fmla="*/ 1795903 w 2369255"/>
              <a:gd name="connsiteY162" fmla="*/ 876300 h 2521011"/>
              <a:gd name="connsiteX163" fmla="*/ 2082230 w 2369255"/>
              <a:gd name="connsiteY163" fmla="*/ 811829 h 2521011"/>
              <a:gd name="connsiteX164" fmla="*/ 2102608 w 2369255"/>
              <a:gd name="connsiteY164" fmla="*/ 889635 h 2521011"/>
              <a:gd name="connsiteX165" fmla="*/ 2094988 w 2369255"/>
              <a:gd name="connsiteY165" fmla="*/ 942975 h 2521011"/>
              <a:gd name="connsiteX166" fmla="*/ 2030218 w 2369255"/>
              <a:gd name="connsiteY166" fmla="*/ 952500 h 2521011"/>
              <a:gd name="connsiteX167" fmla="*/ 2030218 w 2369255"/>
              <a:gd name="connsiteY167" fmla="*/ 1022985 h 2521011"/>
              <a:gd name="connsiteX168" fmla="*/ 2074033 w 2369255"/>
              <a:gd name="connsiteY168" fmla="*/ 1028700 h 2521011"/>
              <a:gd name="connsiteX169" fmla="*/ 2114038 w 2369255"/>
              <a:gd name="connsiteY169" fmla="*/ 1002030 h 2521011"/>
              <a:gd name="connsiteX170" fmla="*/ 2093083 w 2369255"/>
              <a:gd name="connsiteY170" fmla="*/ 1057275 h 2521011"/>
              <a:gd name="connsiteX171" fmla="*/ 2089273 w 2369255"/>
              <a:gd name="connsiteY171" fmla="*/ 1137285 h 2521011"/>
              <a:gd name="connsiteX172" fmla="*/ 2287393 w 2369255"/>
              <a:gd name="connsiteY172" fmla="*/ 1135380 h 2521011"/>
              <a:gd name="connsiteX173" fmla="*/ 2287393 w 2369255"/>
              <a:gd name="connsiteY173" fmla="*/ 1091565 h 2521011"/>
              <a:gd name="connsiteX174" fmla="*/ 2296363 w 2369255"/>
              <a:gd name="connsiteY174" fmla="*/ 1088949 h 2521011"/>
              <a:gd name="connsiteX175" fmla="*/ 2369255 w 2369255"/>
              <a:gd name="connsiteY175" fmla="*/ 1229053 h 2521011"/>
              <a:gd name="connsiteX176" fmla="*/ 2303675 w 2369255"/>
              <a:gd name="connsiteY176" fmla="*/ 1218123 h 2521011"/>
              <a:gd name="connsiteX177" fmla="*/ 2285869 w 2369255"/>
              <a:gd name="connsiteY177" fmla="*/ 1136214 h 2521011"/>
              <a:gd name="connsiteX178" fmla="*/ 2093706 w 2369255"/>
              <a:gd name="connsiteY178" fmla="*/ 1138062 h 2521011"/>
              <a:gd name="connsiteX179" fmla="*/ 2142613 w 2369255"/>
              <a:gd name="connsiteY179" fmla="*/ 1226820 h 2521011"/>
              <a:gd name="connsiteX180" fmla="*/ 2083558 w 2369255"/>
              <a:gd name="connsiteY180" fmla="*/ 1257300 h 2521011"/>
              <a:gd name="connsiteX181" fmla="*/ 2093083 w 2369255"/>
              <a:gd name="connsiteY181" fmla="*/ 1295400 h 2521011"/>
              <a:gd name="connsiteX182" fmla="*/ 2047363 w 2369255"/>
              <a:gd name="connsiteY182" fmla="*/ 1350645 h 2521011"/>
              <a:gd name="connsiteX183" fmla="*/ 2174998 w 2369255"/>
              <a:gd name="connsiteY183" fmla="*/ 1419225 h 2521011"/>
              <a:gd name="connsiteX184" fmla="*/ 2152138 w 2369255"/>
              <a:gd name="connsiteY184" fmla="*/ 1451610 h 2521011"/>
              <a:gd name="connsiteX185" fmla="*/ 2203573 w 2369255"/>
              <a:gd name="connsiteY185" fmla="*/ 1527810 h 2521011"/>
              <a:gd name="connsiteX186" fmla="*/ 2197858 w 2369255"/>
              <a:gd name="connsiteY186" fmla="*/ 1565910 h 2521011"/>
              <a:gd name="connsiteX187" fmla="*/ 2163568 w 2369255"/>
              <a:gd name="connsiteY187" fmla="*/ 1581150 h 2521011"/>
              <a:gd name="connsiteX188" fmla="*/ 2131183 w 2369255"/>
              <a:gd name="connsiteY188" fmla="*/ 1657350 h 2521011"/>
              <a:gd name="connsiteX189" fmla="*/ 2165473 w 2369255"/>
              <a:gd name="connsiteY189" fmla="*/ 1691640 h 2521011"/>
              <a:gd name="connsiteX190" fmla="*/ 2129278 w 2369255"/>
              <a:gd name="connsiteY190" fmla="*/ 1737360 h 2521011"/>
              <a:gd name="connsiteX191" fmla="*/ 2213098 w 2369255"/>
              <a:gd name="connsiteY191" fmla="*/ 1722120 h 2521011"/>
              <a:gd name="connsiteX192" fmla="*/ 2131183 w 2369255"/>
              <a:gd name="connsiteY192" fmla="*/ 1739265 h 2521011"/>
              <a:gd name="connsiteX193" fmla="*/ 2030218 w 2369255"/>
              <a:gd name="connsiteY193" fmla="*/ 1644015 h 2521011"/>
              <a:gd name="connsiteX194" fmla="*/ 1940683 w 2369255"/>
              <a:gd name="connsiteY194" fmla="*/ 1708785 h 2521011"/>
              <a:gd name="connsiteX195" fmla="*/ 1809238 w 2369255"/>
              <a:gd name="connsiteY195" fmla="*/ 1737360 h 2521011"/>
              <a:gd name="connsiteX196" fmla="*/ 1795903 w 2369255"/>
              <a:gd name="connsiteY196" fmla="*/ 1722120 h 2521011"/>
              <a:gd name="connsiteX197" fmla="*/ 1738753 w 2369255"/>
              <a:gd name="connsiteY197" fmla="*/ 1737360 h 2521011"/>
              <a:gd name="connsiteX198" fmla="*/ 1734943 w 2369255"/>
              <a:gd name="connsiteY198" fmla="*/ 1760220 h 2521011"/>
              <a:gd name="connsiteX199" fmla="*/ 1683030 w 2369255"/>
              <a:gd name="connsiteY199" fmla="*/ 1773198 h 2521011"/>
              <a:gd name="connsiteX200" fmla="*/ 1681603 w 2369255"/>
              <a:gd name="connsiteY200" fmla="*/ 1771650 h 2521011"/>
              <a:gd name="connsiteX201" fmla="*/ 1637788 w 2369255"/>
              <a:gd name="connsiteY201" fmla="*/ 1811655 h 2521011"/>
              <a:gd name="connsiteX202" fmla="*/ 1618738 w 2369255"/>
              <a:gd name="connsiteY202" fmla="*/ 1811655 h 2521011"/>
              <a:gd name="connsiteX203" fmla="*/ 1546348 w 2369255"/>
              <a:gd name="connsiteY203" fmla="*/ 1903095 h 2521011"/>
              <a:gd name="connsiteX204" fmla="*/ 1538728 w 2369255"/>
              <a:gd name="connsiteY204" fmla="*/ 1952625 h 2521011"/>
              <a:gd name="connsiteX205" fmla="*/ 1513963 w 2369255"/>
              <a:gd name="connsiteY205" fmla="*/ 1918335 h 2521011"/>
              <a:gd name="connsiteX206" fmla="*/ 1475863 w 2369255"/>
              <a:gd name="connsiteY206" fmla="*/ 1986915 h 2521011"/>
              <a:gd name="connsiteX207" fmla="*/ 1460623 w 2369255"/>
              <a:gd name="connsiteY207" fmla="*/ 1986915 h 2521011"/>
              <a:gd name="connsiteX208" fmla="*/ 1414903 w 2369255"/>
              <a:gd name="connsiteY208" fmla="*/ 2019300 h 2521011"/>
              <a:gd name="connsiteX209" fmla="*/ 1418713 w 2369255"/>
              <a:gd name="connsiteY209" fmla="*/ 2038350 h 2521011"/>
              <a:gd name="connsiteX210" fmla="*/ 1376803 w 2369255"/>
              <a:gd name="connsiteY210" fmla="*/ 2066925 h 2521011"/>
              <a:gd name="connsiteX211" fmla="*/ 1390138 w 2369255"/>
              <a:gd name="connsiteY211" fmla="*/ 2097405 h 2521011"/>
              <a:gd name="connsiteX212" fmla="*/ 1319653 w 2369255"/>
              <a:gd name="connsiteY212" fmla="*/ 2106930 h 2521011"/>
              <a:gd name="connsiteX213" fmla="*/ 1300603 w 2369255"/>
              <a:gd name="connsiteY213" fmla="*/ 2143125 h 2521011"/>
              <a:gd name="connsiteX214" fmla="*/ 1273933 w 2369255"/>
              <a:gd name="connsiteY214" fmla="*/ 2164080 h 2521011"/>
              <a:gd name="connsiteX215" fmla="*/ 1239643 w 2369255"/>
              <a:gd name="connsiteY215" fmla="*/ 2141220 h 2521011"/>
              <a:gd name="connsiteX216" fmla="*/ 1225489 w 2369255"/>
              <a:gd name="connsiteY216" fmla="*/ 2157396 h 2521011"/>
              <a:gd name="connsiteX217" fmla="*/ 1224403 w 2369255"/>
              <a:gd name="connsiteY217" fmla="*/ 2156460 h 2521011"/>
              <a:gd name="connsiteX218" fmla="*/ 1096768 w 2369255"/>
              <a:gd name="connsiteY218" fmla="*/ 2042160 h 2521011"/>
              <a:gd name="connsiteX219" fmla="*/ 1049736 w 2369255"/>
              <a:gd name="connsiteY219" fmla="*/ 2104529 h 2521011"/>
              <a:gd name="connsiteX220" fmla="*/ 969133 w 2369255"/>
              <a:gd name="connsiteY220" fmla="*/ 2101216 h 2521011"/>
              <a:gd name="connsiteX221" fmla="*/ 965323 w 2369255"/>
              <a:gd name="connsiteY221" fmla="*/ 2129791 h 2521011"/>
              <a:gd name="connsiteX222" fmla="*/ 807208 w 2369255"/>
              <a:gd name="connsiteY222" fmla="*/ 2129791 h 2521011"/>
              <a:gd name="connsiteX223" fmla="*/ 803398 w 2369255"/>
              <a:gd name="connsiteY223" fmla="*/ 2025016 h 2521011"/>
              <a:gd name="connsiteX224" fmla="*/ 801578 w 2369255"/>
              <a:gd name="connsiteY224" fmla="*/ 2024761 h 2521011"/>
              <a:gd name="connsiteX225" fmla="*/ 818638 w 2369255"/>
              <a:gd name="connsiteY225" fmla="*/ 1973580 h 2521011"/>
              <a:gd name="connsiteX226" fmla="*/ 776728 w 2369255"/>
              <a:gd name="connsiteY226" fmla="*/ 1939290 h 2521011"/>
              <a:gd name="connsiteX227" fmla="*/ 780538 w 2369255"/>
              <a:gd name="connsiteY227" fmla="*/ 1899285 h 2521011"/>
              <a:gd name="connsiteX228" fmla="*/ 791968 w 2369255"/>
              <a:gd name="connsiteY228" fmla="*/ 1836420 h 2521011"/>
              <a:gd name="connsiteX229" fmla="*/ 761488 w 2369255"/>
              <a:gd name="connsiteY229" fmla="*/ 1802130 h 2521011"/>
              <a:gd name="connsiteX230" fmla="*/ 708148 w 2369255"/>
              <a:gd name="connsiteY230" fmla="*/ 1790700 h 2521011"/>
              <a:gd name="connsiteX231" fmla="*/ 637663 w 2369255"/>
              <a:gd name="connsiteY231" fmla="*/ 1731645 h 2521011"/>
              <a:gd name="connsiteX232" fmla="*/ 637663 w 2369255"/>
              <a:gd name="connsiteY232" fmla="*/ 1704975 h 2521011"/>
              <a:gd name="connsiteX233" fmla="*/ 609088 w 2369255"/>
              <a:gd name="connsiteY233" fmla="*/ 1708785 h 2521011"/>
              <a:gd name="connsiteX234" fmla="*/ 504313 w 2369255"/>
              <a:gd name="connsiteY234" fmla="*/ 1638300 h 2521011"/>
              <a:gd name="connsiteX235" fmla="*/ 463237 w 2369255"/>
              <a:gd name="connsiteY235" fmla="*/ 1595581 h 2521011"/>
              <a:gd name="connsiteX236" fmla="*/ 464308 w 2369255"/>
              <a:gd name="connsiteY236" fmla="*/ 1543050 h 2521011"/>
              <a:gd name="connsiteX237" fmla="*/ 420493 w 2369255"/>
              <a:gd name="connsiteY237" fmla="*/ 1522095 h 2521011"/>
              <a:gd name="connsiteX238" fmla="*/ 435733 w 2369255"/>
              <a:gd name="connsiteY238" fmla="*/ 1470660 h 2521011"/>
              <a:gd name="connsiteX239" fmla="*/ 391918 w 2369255"/>
              <a:gd name="connsiteY239" fmla="*/ 1491615 h 2521011"/>
              <a:gd name="connsiteX240" fmla="*/ 359533 w 2369255"/>
              <a:gd name="connsiteY240" fmla="*/ 1491615 h 2521011"/>
              <a:gd name="connsiteX241" fmla="*/ 353818 w 2369255"/>
              <a:gd name="connsiteY241" fmla="*/ 1510665 h 2521011"/>
              <a:gd name="connsiteX242" fmla="*/ 184273 w 2369255"/>
              <a:gd name="connsiteY242" fmla="*/ 1510665 h 2521011"/>
              <a:gd name="connsiteX243" fmla="*/ 163926 w 2369255"/>
              <a:gd name="connsiteY243" fmla="*/ 1573404 h 2521011"/>
              <a:gd name="connsiteX244" fmla="*/ 163885 w 2369255"/>
              <a:gd name="connsiteY244" fmla="*/ 1573328 h 2521011"/>
              <a:gd name="connsiteX245" fmla="*/ 184395 w 2369255"/>
              <a:gd name="connsiteY245" fmla="*/ 1510087 h 2521011"/>
              <a:gd name="connsiteX246" fmla="*/ 203274 w 2369255"/>
              <a:gd name="connsiteY246" fmla="*/ 1510087 h 2521011"/>
              <a:gd name="connsiteX247" fmla="*/ 197608 w 2369255"/>
              <a:gd name="connsiteY247" fmla="*/ 1443990 h 2521011"/>
              <a:gd name="connsiteX248" fmla="*/ 148078 w 2369255"/>
              <a:gd name="connsiteY248" fmla="*/ 1466850 h 2521011"/>
              <a:gd name="connsiteX249" fmla="*/ 127123 w 2369255"/>
              <a:gd name="connsiteY249" fmla="*/ 1390650 h 2521011"/>
              <a:gd name="connsiteX250" fmla="*/ 117598 w 2369255"/>
              <a:gd name="connsiteY250" fmla="*/ 1389648 h 2521011"/>
              <a:gd name="connsiteX251" fmla="*/ 117598 w 2369255"/>
              <a:gd name="connsiteY251" fmla="*/ 1352550 h 2521011"/>
              <a:gd name="connsiteX252" fmla="*/ 148078 w 2369255"/>
              <a:gd name="connsiteY252" fmla="*/ 1314450 h 2521011"/>
              <a:gd name="connsiteX253" fmla="*/ 212848 w 2369255"/>
              <a:gd name="connsiteY253" fmla="*/ 1303020 h 2521011"/>
              <a:gd name="connsiteX254" fmla="*/ 229993 w 2369255"/>
              <a:gd name="connsiteY254" fmla="*/ 1238250 h 2521011"/>
              <a:gd name="connsiteX255" fmla="*/ 218563 w 2369255"/>
              <a:gd name="connsiteY255" fmla="*/ 1143000 h 2521011"/>
              <a:gd name="connsiteX256" fmla="*/ 219377 w 2369255"/>
              <a:gd name="connsiteY256" fmla="*/ 1135131 h 2521011"/>
              <a:gd name="connsiteX257" fmla="*/ 308099 w 2369255"/>
              <a:gd name="connsiteY257" fmla="*/ 1110615 h 2521011"/>
              <a:gd name="connsiteX258" fmla="*/ 325244 w 2369255"/>
              <a:gd name="connsiteY258" fmla="*/ 1022985 h 2521011"/>
              <a:gd name="connsiteX259" fmla="*/ 304289 w 2369255"/>
              <a:gd name="connsiteY259" fmla="*/ 986790 h 2521011"/>
              <a:gd name="connsiteX260" fmla="*/ 174749 w 2369255"/>
              <a:gd name="connsiteY260" fmla="*/ 969645 h 2521011"/>
              <a:gd name="connsiteX261" fmla="*/ 243329 w 2369255"/>
              <a:gd name="connsiteY261" fmla="*/ 843915 h 2521011"/>
              <a:gd name="connsiteX262" fmla="*/ 247139 w 2369255"/>
              <a:gd name="connsiteY262" fmla="*/ 731520 h 2521011"/>
              <a:gd name="connsiteX263" fmla="*/ 169034 w 2369255"/>
              <a:gd name="connsiteY263" fmla="*/ 685800 h 2521011"/>
              <a:gd name="connsiteX264" fmla="*/ 98549 w 2369255"/>
              <a:gd name="connsiteY264" fmla="*/ 641985 h 2521011"/>
              <a:gd name="connsiteX265" fmla="*/ 42112 w 2369255"/>
              <a:gd name="connsiteY265" fmla="*/ 643866 h 2521011"/>
              <a:gd name="connsiteX266" fmla="*/ 41731 w 2369255"/>
              <a:gd name="connsiteY266" fmla="*/ 642127 h 2521011"/>
              <a:gd name="connsiteX267" fmla="*/ 98881 w 2369255"/>
              <a:gd name="connsiteY267" fmla="*/ 640222 h 2521011"/>
              <a:gd name="connsiteX268" fmla="*/ 169366 w 2369255"/>
              <a:gd name="connsiteY268" fmla="*/ 684037 h 2521011"/>
              <a:gd name="connsiteX269" fmla="*/ 222373 w 2369255"/>
              <a:gd name="connsiteY269" fmla="*/ 715066 h 2521011"/>
              <a:gd name="connsiteX270" fmla="*/ 222373 w 2369255"/>
              <a:gd name="connsiteY270" fmla="*/ 567691 h 2521011"/>
              <a:gd name="connsiteX271" fmla="*/ 243328 w 2369255"/>
              <a:gd name="connsiteY271" fmla="*/ 489586 h 2521011"/>
              <a:gd name="connsiteX272" fmla="*/ 212848 w 2369255"/>
              <a:gd name="connsiteY272" fmla="*/ 447676 h 2521011"/>
              <a:gd name="connsiteX273" fmla="*/ 287143 w 2369255"/>
              <a:gd name="connsiteY273" fmla="*/ 449581 h 2521011"/>
              <a:gd name="connsiteX274" fmla="*/ 282547 w 2369255"/>
              <a:gd name="connsiteY274" fmla="*/ 446066 h 2521011"/>
              <a:gd name="connsiteX275" fmla="*/ 287143 w 2369255"/>
              <a:gd name="connsiteY275" fmla="*/ 447675 h 2521011"/>
              <a:gd name="connsiteX276" fmla="*/ 317623 w 2369255"/>
              <a:gd name="connsiteY276" fmla="*/ 382905 h 2521011"/>
              <a:gd name="connsiteX277" fmla="*/ 401443 w 2369255"/>
              <a:gd name="connsiteY277" fmla="*/ 384810 h 2521011"/>
              <a:gd name="connsiteX278" fmla="*/ 447163 w 2369255"/>
              <a:gd name="connsiteY278" fmla="*/ 361950 h 2521011"/>
              <a:gd name="connsiteX279" fmla="*/ 462403 w 2369255"/>
              <a:gd name="connsiteY279" fmla="*/ 335280 h 2521011"/>
              <a:gd name="connsiteX280" fmla="*/ 466213 w 2369255"/>
              <a:gd name="connsiteY280" fmla="*/ 266700 h 2521011"/>
              <a:gd name="connsiteX281" fmla="*/ 443353 w 2369255"/>
              <a:gd name="connsiteY281" fmla="*/ 198120 h 2521011"/>
              <a:gd name="connsiteX282" fmla="*/ 390013 w 2369255"/>
              <a:gd name="connsiteY282" fmla="*/ 137160 h 2521011"/>
              <a:gd name="connsiteX283" fmla="*/ 412873 w 2369255"/>
              <a:gd name="connsiteY283" fmla="*/ 125730 h 2521011"/>
              <a:gd name="connsiteX284" fmla="*/ 411094 w 2369255"/>
              <a:gd name="connsiteY284" fmla="*/ 119401 h 2521011"/>
              <a:gd name="connsiteX285" fmla="*/ 412873 w 2369255"/>
              <a:gd name="connsiteY285" fmla="*/ 120015 h 2521011"/>
              <a:gd name="connsiteX286" fmla="*/ 454783 w 2369255"/>
              <a:gd name="connsiteY286" fmla="*/ 74295 h 2521011"/>
              <a:gd name="connsiteX287" fmla="*/ 521458 w 2369255"/>
              <a:gd name="connsiteY287" fmla="*/ 85725 h 2521011"/>
              <a:gd name="connsiteX288" fmla="*/ 498598 w 2369255"/>
              <a:gd name="connsiteY288" fmla="*/ 49530 h 2521011"/>
              <a:gd name="connsiteX289" fmla="*/ 550033 w 2369255"/>
              <a:gd name="connsiteY289" fmla="*/ 13335 h 2521011"/>
              <a:gd name="connsiteX290" fmla="*/ 654808 w 2369255"/>
              <a:gd name="connsiteY29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7783 w 2369255"/>
              <a:gd name="connsiteY107" fmla="*/ 28194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654808 w 2369255"/>
              <a:gd name="connsiteY123" fmla="*/ 0 h 2521011"/>
              <a:gd name="connsiteX124" fmla="*/ 681478 w 2369255"/>
              <a:gd name="connsiteY124" fmla="*/ 80010 h 2521011"/>
              <a:gd name="connsiteX125" fmla="*/ 790063 w 2369255"/>
              <a:gd name="connsiteY125" fmla="*/ 51435 h 2521011"/>
              <a:gd name="connsiteX126" fmla="*/ 838950 w 2369255"/>
              <a:gd name="connsiteY126" fmla="*/ 29486 h 2521011"/>
              <a:gd name="connsiteX127" fmla="*/ 862453 w 2369255"/>
              <a:gd name="connsiteY127" fmla="*/ 59055 h 2521011"/>
              <a:gd name="connsiteX128" fmla="*/ 856738 w 2369255"/>
              <a:gd name="connsiteY128" fmla="*/ 89535 h 2521011"/>
              <a:gd name="connsiteX129" fmla="*/ 938653 w 2369255"/>
              <a:gd name="connsiteY129" fmla="*/ 93345 h 2521011"/>
              <a:gd name="connsiteX130" fmla="*/ 951988 w 2369255"/>
              <a:gd name="connsiteY130" fmla="*/ 19050 h 2521011"/>
              <a:gd name="connsiteX131" fmla="*/ 972943 w 2369255"/>
              <a:gd name="connsiteY131" fmla="*/ 47625 h 2521011"/>
              <a:gd name="connsiteX132" fmla="*/ 1064383 w 2369255"/>
              <a:gd name="connsiteY132" fmla="*/ 47625 h 2521011"/>
              <a:gd name="connsiteX133" fmla="*/ 1113913 w 2369255"/>
              <a:gd name="connsiteY133" fmla="*/ 38100 h 2521011"/>
              <a:gd name="connsiteX134" fmla="*/ 1121533 w 2369255"/>
              <a:gd name="connsiteY134" fmla="*/ 9525 h 2521011"/>
              <a:gd name="connsiteX135" fmla="*/ 1182493 w 2369255"/>
              <a:gd name="connsiteY135" fmla="*/ 0 h 2521011"/>
              <a:gd name="connsiteX136" fmla="*/ 1214878 w 2369255"/>
              <a:gd name="connsiteY136" fmla="*/ 102870 h 2521011"/>
              <a:gd name="connsiteX137" fmla="*/ 1228213 w 2369255"/>
              <a:gd name="connsiteY137" fmla="*/ 102870 h 2521011"/>
              <a:gd name="connsiteX138" fmla="*/ 1252978 w 2369255"/>
              <a:gd name="connsiteY138" fmla="*/ 190500 h 2521011"/>
              <a:gd name="connsiteX139" fmla="*/ 1255403 w 2369255"/>
              <a:gd name="connsiteY139" fmla="*/ 195722 h 2521011"/>
              <a:gd name="connsiteX140" fmla="*/ 1252978 w 2369255"/>
              <a:gd name="connsiteY140" fmla="*/ 198120 h 2521011"/>
              <a:gd name="connsiteX141" fmla="*/ 1249168 w 2369255"/>
              <a:gd name="connsiteY141" fmla="*/ 240030 h 2521011"/>
              <a:gd name="connsiteX142" fmla="*/ 1273933 w 2369255"/>
              <a:gd name="connsiteY142" fmla="*/ 346710 h 2521011"/>
              <a:gd name="connsiteX143" fmla="*/ 1216783 w 2369255"/>
              <a:gd name="connsiteY143" fmla="*/ 363855 h 2521011"/>
              <a:gd name="connsiteX144" fmla="*/ 1245358 w 2369255"/>
              <a:gd name="connsiteY144" fmla="*/ 510540 h 2521011"/>
              <a:gd name="connsiteX145" fmla="*/ 1266313 w 2369255"/>
              <a:gd name="connsiteY145" fmla="*/ 563880 h 2521011"/>
              <a:gd name="connsiteX146" fmla="*/ 1312033 w 2369255"/>
              <a:gd name="connsiteY146" fmla="*/ 641985 h 2521011"/>
              <a:gd name="connsiteX147" fmla="*/ 1332988 w 2369255"/>
              <a:gd name="connsiteY147" fmla="*/ 645795 h 2521011"/>
              <a:gd name="connsiteX148" fmla="*/ 1361563 w 2369255"/>
              <a:gd name="connsiteY148" fmla="*/ 737235 h 2521011"/>
              <a:gd name="connsiteX149" fmla="*/ 1540633 w 2369255"/>
              <a:gd name="connsiteY149" fmla="*/ 702945 h 2521011"/>
              <a:gd name="connsiteX150" fmla="*/ 1540207 w 2369255"/>
              <a:gd name="connsiteY150" fmla="*/ 700259 h 2521011"/>
              <a:gd name="connsiteX151" fmla="*/ 1586353 w 2369255"/>
              <a:gd name="connsiteY151" fmla="*/ 689610 h 2521011"/>
              <a:gd name="connsiteX152" fmla="*/ 1609213 w 2369255"/>
              <a:gd name="connsiteY152" fmla="*/ 659130 h 2521011"/>
              <a:gd name="connsiteX153" fmla="*/ 1637788 w 2369255"/>
              <a:gd name="connsiteY153" fmla="*/ 645795 h 2521011"/>
              <a:gd name="connsiteX154" fmla="*/ 1649218 w 2369255"/>
              <a:gd name="connsiteY154" fmla="*/ 613410 h 2521011"/>
              <a:gd name="connsiteX155" fmla="*/ 1670173 w 2369255"/>
              <a:gd name="connsiteY155" fmla="*/ 594360 h 2521011"/>
              <a:gd name="connsiteX156" fmla="*/ 1691128 w 2369255"/>
              <a:gd name="connsiteY156" fmla="*/ 609600 h 2521011"/>
              <a:gd name="connsiteX157" fmla="*/ 1685413 w 2369255"/>
              <a:gd name="connsiteY157" fmla="*/ 708660 h 2521011"/>
              <a:gd name="connsiteX158" fmla="*/ 1755898 w 2369255"/>
              <a:gd name="connsiteY158" fmla="*/ 786765 h 2521011"/>
              <a:gd name="connsiteX159" fmla="*/ 1757803 w 2369255"/>
              <a:gd name="connsiteY159" fmla="*/ 851535 h 2521011"/>
              <a:gd name="connsiteX160" fmla="*/ 1733038 w 2369255"/>
              <a:gd name="connsiteY160" fmla="*/ 872490 h 2521011"/>
              <a:gd name="connsiteX161" fmla="*/ 1795903 w 2369255"/>
              <a:gd name="connsiteY161" fmla="*/ 876300 h 2521011"/>
              <a:gd name="connsiteX162" fmla="*/ 2082230 w 2369255"/>
              <a:gd name="connsiteY162" fmla="*/ 811829 h 2521011"/>
              <a:gd name="connsiteX163" fmla="*/ 2102608 w 2369255"/>
              <a:gd name="connsiteY163" fmla="*/ 889635 h 2521011"/>
              <a:gd name="connsiteX164" fmla="*/ 2094988 w 2369255"/>
              <a:gd name="connsiteY164" fmla="*/ 942975 h 2521011"/>
              <a:gd name="connsiteX165" fmla="*/ 2030218 w 2369255"/>
              <a:gd name="connsiteY165" fmla="*/ 952500 h 2521011"/>
              <a:gd name="connsiteX166" fmla="*/ 2030218 w 2369255"/>
              <a:gd name="connsiteY166" fmla="*/ 1022985 h 2521011"/>
              <a:gd name="connsiteX167" fmla="*/ 2074033 w 2369255"/>
              <a:gd name="connsiteY167" fmla="*/ 1028700 h 2521011"/>
              <a:gd name="connsiteX168" fmla="*/ 2114038 w 2369255"/>
              <a:gd name="connsiteY168" fmla="*/ 1002030 h 2521011"/>
              <a:gd name="connsiteX169" fmla="*/ 2093083 w 2369255"/>
              <a:gd name="connsiteY169" fmla="*/ 1057275 h 2521011"/>
              <a:gd name="connsiteX170" fmla="*/ 2089273 w 2369255"/>
              <a:gd name="connsiteY170" fmla="*/ 1137285 h 2521011"/>
              <a:gd name="connsiteX171" fmla="*/ 2287393 w 2369255"/>
              <a:gd name="connsiteY171" fmla="*/ 1135380 h 2521011"/>
              <a:gd name="connsiteX172" fmla="*/ 2287393 w 2369255"/>
              <a:gd name="connsiteY172" fmla="*/ 1091565 h 2521011"/>
              <a:gd name="connsiteX173" fmla="*/ 2296363 w 2369255"/>
              <a:gd name="connsiteY173" fmla="*/ 1088949 h 2521011"/>
              <a:gd name="connsiteX174" fmla="*/ 2369255 w 2369255"/>
              <a:gd name="connsiteY174" fmla="*/ 1229053 h 2521011"/>
              <a:gd name="connsiteX175" fmla="*/ 2303675 w 2369255"/>
              <a:gd name="connsiteY175" fmla="*/ 1218123 h 2521011"/>
              <a:gd name="connsiteX176" fmla="*/ 2285869 w 2369255"/>
              <a:gd name="connsiteY176" fmla="*/ 1136214 h 2521011"/>
              <a:gd name="connsiteX177" fmla="*/ 2093706 w 2369255"/>
              <a:gd name="connsiteY177" fmla="*/ 1138062 h 2521011"/>
              <a:gd name="connsiteX178" fmla="*/ 2142613 w 2369255"/>
              <a:gd name="connsiteY178" fmla="*/ 1226820 h 2521011"/>
              <a:gd name="connsiteX179" fmla="*/ 2083558 w 2369255"/>
              <a:gd name="connsiteY179" fmla="*/ 1257300 h 2521011"/>
              <a:gd name="connsiteX180" fmla="*/ 2093083 w 2369255"/>
              <a:gd name="connsiteY180" fmla="*/ 1295400 h 2521011"/>
              <a:gd name="connsiteX181" fmla="*/ 2047363 w 2369255"/>
              <a:gd name="connsiteY181" fmla="*/ 1350645 h 2521011"/>
              <a:gd name="connsiteX182" fmla="*/ 2174998 w 2369255"/>
              <a:gd name="connsiteY182" fmla="*/ 1419225 h 2521011"/>
              <a:gd name="connsiteX183" fmla="*/ 2152138 w 2369255"/>
              <a:gd name="connsiteY183" fmla="*/ 1451610 h 2521011"/>
              <a:gd name="connsiteX184" fmla="*/ 2203573 w 2369255"/>
              <a:gd name="connsiteY184" fmla="*/ 1527810 h 2521011"/>
              <a:gd name="connsiteX185" fmla="*/ 2197858 w 2369255"/>
              <a:gd name="connsiteY185" fmla="*/ 1565910 h 2521011"/>
              <a:gd name="connsiteX186" fmla="*/ 2163568 w 2369255"/>
              <a:gd name="connsiteY186" fmla="*/ 1581150 h 2521011"/>
              <a:gd name="connsiteX187" fmla="*/ 2131183 w 2369255"/>
              <a:gd name="connsiteY187" fmla="*/ 1657350 h 2521011"/>
              <a:gd name="connsiteX188" fmla="*/ 2165473 w 2369255"/>
              <a:gd name="connsiteY188" fmla="*/ 1691640 h 2521011"/>
              <a:gd name="connsiteX189" fmla="*/ 2129278 w 2369255"/>
              <a:gd name="connsiteY189" fmla="*/ 1737360 h 2521011"/>
              <a:gd name="connsiteX190" fmla="*/ 2213098 w 2369255"/>
              <a:gd name="connsiteY190" fmla="*/ 1722120 h 2521011"/>
              <a:gd name="connsiteX191" fmla="*/ 2131183 w 2369255"/>
              <a:gd name="connsiteY191" fmla="*/ 1739265 h 2521011"/>
              <a:gd name="connsiteX192" fmla="*/ 2030218 w 2369255"/>
              <a:gd name="connsiteY192" fmla="*/ 1644015 h 2521011"/>
              <a:gd name="connsiteX193" fmla="*/ 1940683 w 2369255"/>
              <a:gd name="connsiteY193" fmla="*/ 1708785 h 2521011"/>
              <a:gd name="connsiteX194" fmla="*/ 1809238 w 2369255"/>
              <a:gd name="connsiteY194" fmla="*/ 1737360 h 2521011"/>
              <a:gd name="connsiteX195" fmla="*/ 1795903 w 2369255"/>
              <a:gd name="connsiteY195" fmla="*/ 1722120 h 2521011"/>
              <a:gd name="connsiteX196" fmla="*/ 1738753 w 2369255"/>
              <a:gd name="connsiteY196" fmla="*/ 1737360 h 2521011"/>
              <a:gd name="connsiteX197" fmla="*/ 1734943 w 2369255"/>
              <a:gd name="connsiteY197" fmla="*/ 1760220 h 2521011"/>
              <a:gd name="connsiteX198" fmla="*/ 1683030 w 2369255"/>
              <a:gd name="connsiteY198" fmla="*/ 1773198 h 2521011"/>
              <a:gd name="connsiteX199" fmla="*/ 1681603 w 2369255"/>
              <a:gd name="connsiteY199" fmla="*/ 1771650 h 2521011"/>
              <a:gd name="connsiteX200" fmla="*/ 1637788 w 2369255"/>
              <a:gd name="connsiteY200" fmla="*/ 1811655 h 2521011"/>
              <a:gd name="connsiteX201" fmla="*/ 1618738 w 2369255"/>
              <a:gd name="connsiteY201" fmla="*/ 1811655 h 2521011"/>
              <a:gd name="connsiteX202" fmla="*/ 1546348 w 2369255"/>
              <a:gd name="connsiteY202" fmla="*/ 1903095 h 2521011"/>
              <a:gd name="connsiteX203" fmla="*/ 1538728 w 2369255"/>
              <a:gd name="connsiteY203" fmla="*/ 1952625 h 2521011"/>
              <a:gd name="connsiteX204" fmla="*/ 1513963 w 2369255"/>
              <a:gd name="connsiteY204" fmla="*/ 1918335 h 2521011"/>
              <a:gd name="connsiteX205" fmla="*/ 1475863 w 2369255"/>
              <a:gd name="connsiteY205" fmla="*/ 1986915 h 2521011"/>
              <a:gd name="connsiteX206" fmla="*/ 1460623 w 2369255"/>
              <a:gd name="connsiteY206" fmla="*/ 1986915 h 2521011"/>
              <a:gd name="connsiteX207" fmla="*/ 1414903 w 2369255"/>
              <a:gd name="connsiteY207" fmla="*/ 2019300 h 2521011"/>
              <a:gd name="connsiteX208" fmla="*/ 1418713 w 2369255"/>
              <a:gd name="connsiteY208" fmla="*/ 2038350 h 2521011"/>
              <a:gd name="connsiteX209" fmla="*/ 1376803 w 2369255"/>
              <a:gd name="connsiteY209" fmla="*/ 2066925 h 2521011"/>
              <a:gd name="connsiteX210" fmla="*/ 1390138 w 2369255"/>
              <a:gd name="connsiteY210" fmla="*/ 2097405 h 2521011"/>
              <a:gd name="connsiteX211" fmla="*/ 1319653 w 2369255"/>
              <a:gd name="connsiteY211" fmla="*/ 2106930 h 2521011"/>
              <a:gd name="connsiteX212" fmla="*/ 1300603 w 2369255"/>
              <a:gd name="connsiteY212" fmla="*/ 2143125 h 2521011"/>
              <a:gd name="connsiteX213" fmla="*/ 1273933 w 2369255"/>
              <a:gd name="connsiteY213" fmla="*/ 2164080 h 2521011"/>
              <a:gd name="connsiteX214" fmla="*/ 1239643 w 2369255"/>
              <a:gd name="connsiteY214" fmla="*/ 2141220 h 2521011"/>
              <a:gd name="connsiteX215" fmla="*/ 1225489 w 2369255"/>
              <a:gd name="connsiteY215" fmla="*/ 2157396 h 2521011"/>
              <a:gd name="connsiteX216" fmla="*/ 1224403 w 2369255"/>
              <a:gd name="connsiteY216" fmla="*/ 2156460 h 2521011"/>
              <a:gd name="connsiteX217" fmla="*/ 1096768 w 2369255"/>
              <a:gd name="connsiteY217" fmla="*/ 2042160 h 2521011"/>
              <a:gd name="connsiteX218" fmla="*/ 1049736 w 2369255"/>
              <a:gd name="connsiteY218" fmla="*/ 2104529 h 2521011"/>
              <a:gd name="connsiteX219" fmla="*/ 969133 w 2369255"/>
              <a:gd name="connsiteY219" fmla="*/ 2101216 h 2521011"/>
              <a:gd name="connsiteX220" fmla="*/ 965323 w 2369255"/>
              <a:gd name="connsiteY220" fmla="*/ 2129791 h 2521011"/>
              <a:gd name="connsiteX221" fmla="*/ 807208 w 2369255"/>
              <a:gd name="connsiteY221" fmla="*/ 2129791 h 2521011"/>
              <a:gd name="connsiteX222" fmla="*/ 803398 w 2369255"/>
              <a:gd name="connsiteY222" fmla="*/ 2025016 h 2521011"/>
              <a:gd name="connsiteX223" fmla="*/ 801578 w 2369255"/>
              <a:gd name="connsiteY223" fmla="*/ 2024761 h 2521011"/>
              <a:gd name="connsiteX224" fmla="*/ 818638 w 2369255"/>
              <a:gd name="connsiteY224" fmla="*/ 1973580 h 2521011"/>
              <a:gd name="connsiteX225" fmla="*/ 776728 w 2369255"/>
              <a:gd name="connsiteY225" fmla="*/ 1939290 h 2521011"/>
              <a:gd name="connsiteX226" fmla="*/ 780538 w 2369255"/>
              <a:gd name="connsiteY226" fmla="*/ 1899285 h 2521011"/>
              <a:gd name="connsiteX227" fmla="*/ 791968 w 2369255"/>
              <a:gd name="connsiteY227" fmla="*/ 1836420 h 2521011"/>
              <a:gd name="connsiteX228" fmla="*/ 761488 w 2369255"/>
              <a:gd name="connsiteY228" fmla="*/ 1802130 h 2521011"/>
              <a:gd name="connsiteX229" fmla="*/ 708148 w 2369255"/>
              <a:gd name="connsiteY229" fmla="*/ 1790700 h 2521011"/>
              <a:gd name="connsiteX230" fmla="*/ 637663 w 2369255"/>
              <a:gd name="connsiteY230" fmla="*/ 1731645 h 2521011"/>
              <a:gd name="connsiteX231" fmla="*/ 637663 w 2369255"/>
              <a:gd name="connsiteY231" fmla="*/ 1704975 h 2521011"/>
              <a:gd name="connsiteX232" fmla="*/ 609088 w 2369255"/>
              <a:gd name="connsiteY232" fmla="*/ 1708785 h 2521011"/>
              <a:gd name="connsiteX233" fmla="*/ 504313 w 2369255"/>
              <a:gd name="connsiteY233" fmla="*/ 1638300 h 2521011"/>
              <a:gd name="connsiteX234" fmla="*/ 463237 w 2369255"/>
              <a:gd name="connsiteY234" fmla="*/ 1595581 h 2521011"/>
              <a:gd name="connsiteX235" fmla="*/ 464308 w 2369255"/>
              <a:gd name="connsiteY235" fmla="*/ 1543050 h 2521011"/>
              <a:gd name="connsiteX236" fmla="*/ 420493 w 2369255"/>
              <a:gd name="connsiteY236" fmla="*/ 1522095 h 2521011"/>
              <a:gd name="connsiteX237" fmla="*/ 435733 w 2369255"/>
              <a:gd name="connsiteY237" fmla="*/ 1470660 h 2521011"/>
              <a:gd name="connsiteX238" fmla="*/ 391918 w 2369255"/>
              <a:gd name="connsiteY238" fmla="*/ 1491615 h 2521011"/>
              <a:gd name="connsiteX239" fmla="*/ 359533 w 2369255"/>
              <a:gd name="connsiteY239" fmla="*/ 1491615 h 2521011"/>
              <a:gd name="connsiteX240" fmla="*/ 353818 w 2369255"/>
              <a:gd name="connsiteY240" fmla="*/ 1510665 h 2521011"/>
              <a:gd name="connsiteX241" fmla="*/ 184273 w 2369255"/>
              <a:gd name="connsiteY241" fmla="*/ 1510665 h 2521011"/>
              <a:gd name="connsiteX242" fmla="*/ 163926 w 2369255"/>
              <a:gd name="connsiteY242" fmla="*/ 1573404 h 2521011"/>
              <a:gd name="connsiteX243" fmla="*/ 163885 w 2369255"/>
              <a:gd name="connsiteY243" fmla="*/ 1573328 h 2521011"/>
              <a:gd name="connsiteX244" fmla="*/ 184395 w 2369255"/>
              <a:gd name="connsiteY244" fmla="*/ 1510087 h 2521011"/>
              <a:gd name="connsiteX245" fmla="*/ 203274 w 2369255"/>
              <a:gd name="connsiteY245" fmla="*/ 1510087 h 2521011"/>
              <a:gd name="connsiteX246" fmla="*/ 197608 w 2369255"/>
              <a:gd name="connsiteY246" fmla="*/ 1443990 h 2521011"/>
              <a:gd name="connsiteX247" fmla="*/ 148078 w 2369255"/>
              <a:gd name="connsiteY247" fmla="*/ 1466850 h 2521011"/>
              <a:gd name="connsiteX248" fmla="*/ 127123 w 2369255"/>
              <a:gd name="connsiteY248" fmla="*/ 1390650 h 2521011"/>
              <a:gd name="connsiteX249" fmla="*/ 117598 w 2369255"/>
              <a:gd name="connsiteY249" fmla="*/ 1389648 h 2521011"/>
              <a:gd name="connsiteX250" fmla="*/ 117598 w 2369255"/>
              <a:gd name="connsiteY250" fmla="*/ 1352550 h 2521011"/>
              <a:gd name="connsiteX251" fmla="*/ 148078 w 2369255"/>
              <a:gd name="connsiteY251" fmla="*/ 1314450 h 2521011"/>
              <a:gd name="connsiteX252" fmla="*/ 212848 w 2369255"/>
              <a:gd name="connsiteY252" fmla="*/ 1303020 h 2521011"/>
              <a:gd name="connsiteX253" fmla="*/ 229993 w 2369255"/>
              <a:gd name="connsiteY253" fmla="*/ 1238250 h 2521011"/>
              <a:gd name="connsiteX254" fmla="*/ 218563 w 2369255"/>
              <a:gd name="connsiteY254" fmla="*/ 1143000 h 2521011"/>
              <a:gd name="connsiteX255" fmla="*/ 219377 w 2369255"/>
              <a:gd name="connsiteY255" fmla="*/ 1135131 h 2521011"/>
              <a:gd name="connsiteX256" fmla="*/ 308099 w 2369255"/>
              <a:gd name="connsiteY256" fmla="*/ 1110615 h 2521011"/>
              <a:gd name="connsiteX257" fmla="*/ 325244 w 2369255"/>
              <a:gd name="connsiteY257" fmla="*/ 1022985 h 2521011"/>
              <a:gd name="connsiteX258" fmla="*/ 304289 w 2369255"/>
              <a:gd name="connsiteY258" fmla="*/ 986790 h 2521011"/>
              <a:gd name="connsiteX259" fmla="*/ 174749 w 2369255"/>
              <a:gd name="connsiteY259" fmla="*/ 969645 h 2521011"/>
              <a:gd name="connsiteX260" fmla="*/ 243329 w 2369255"/>
              <a:gd name="connsiteY260" fmla="*/ 843915 h 2521011"/>
              <a:gd name="connsiteX261" fmla="*/ 247139 w 2369255"/>
              <a:gd name="connsiteY261" fmla="*/ 731520 h 2521011"/>
              <a:gd name="connsiteX262" fmla="*/ 169034 w 2369255"/>
              <a:gd name="connsiteY262" fmla="*/ 685800 h 2521011"/>
              <a:gd name="connsiteX263" fmla="*/ 98549 w 2369255"/>
              <a:gd name="connsiteY263" fmla="*/ 641985 h 2521011"/>
              <a:gd name="connsiteX264" fmla="*/ 42112 w 2369255"/>
              <a:gd name="connsiteY264" fmla="*/ 643866 h 2521011"/>
              <a:gd name="connsiteX265" fmla="*/ 41731 w 2369255"/>
              <a:gd name="connsiteY265" fmla="*/ 642127 h 2521011"/>
              <a:gd name="connsiteX266" fmla="*/ 98881 w 2369255"/>
              <a:gd name="connsiteY266" fmla="*/ 640222 h 2521011"/>
              <a:gd name="connsiteX267" fmla="*/ 169366 w 2369255"/>
              <a:gd name="connsiteY267" fmla="*/ 684037 h 2521011"/>
              <a:gd name="connsiteX268" fmla="*/ 222373 w 2369255"/>
              <a:gd name="connsiteY268" fmla="*/ 715066 h 2521011"/>
              <a:gd name="connsiteX269" fmla="*/ 222373 w 2369255"/>
              <a:gd name="connsiteY269" fmla="*/ 567691 h 2521011"/>
              <a:gd name="connsiteX270" fmla="*/ 243328 w 2369255"/>
              <a:gd name="connsiteY270" fmla="*/ 489586 h 2521011"/>
              <a:gd name="connsiteX271" fmla="*/ 212848 w 2369255"/>
              <a:gd name="connsiteY271" fmla="*/ 447676 h 2521011"/>
              <a:gd name="connsiteX272" fmla="*/ 287143 w 2369255"/>
              <a:gd name="connsiteY272" fmla="*/ 449581 h 2521011"/>
              <a:gd name="connsiteX273" fmla="*/ 282547 w 2369255"/>
              <a:gd name="connsiteY273" fmla="*/ 446066 h 2521011"/>
              <a:gd name="connsiteX274" fmla="*/ 287143 w 2369255"/>
              <a:gd name="connsiteY274" fmla="*/ 447675 h 2521011"/>
              <a:gd name="connsiteX275" fmla="*/ 317623 w 2369255"/>
              <a:gd name="connsiteY275" fmla="*/ 382905 h 2521011"/>
              <a:gd name="connsiteX276" fmla="*/ 401443 w 2369255"/>
              <a:gd name="connsiteY276" fmla="*/ 384810 h 2521011"/>
              <a:gd name="connsiteX277" fmla="*/ 447163 w 2369255"/>
              <a:gd name="connsiteY277" fmla="*/ 361950 h 2521011"/>
              <a:gd name="connsiteX278" fmla="*/ 462403 w 2369255"/>
              <a:gd name="connsiteY278" fmla="*/ 335280 h 2521011"/>
              <a:gd name="connsiteX279" fmla="*/ 466213 w 2369255"/>
              <a:gd name="connsiteY279" fmla="*/ 266700 h 2521011"/>
              <a:gd name="connsiteX280" fmla="*/ 443353 w 2369255"/>
              <a:gd name="connsiteY280" fmla="*/ 198120 h 2521011"/>
              <a:gd name="connsiteX281" fmla="*/ 390013 w 2369255"/>
              <a:gd name="connsiteY281" fmla="*/ 137160 h 2521011"/>
              <a:gd name="connsiteX282" fmla="*/ 412873 w 2369255"/>
              <a:gd name="connsiteY282" fmla="*/ 125730 h 2521011"/>
              <a:gd name="connsiteX283" fmla="*/ 411094 w 2369255"/>
              <a:gd name="connsiteY283" fmla="*/ 119401 h 2521011"/>
              <a:gd name="connsiteX284" fmla="*/ 412873 w 2369255"/>
              <a:gd name="connsiteY284" fmla="*/ 120015 h 2521011"/>
              <a:gd name="connsiteX285" fmla="*/ 454783 w 2369255"/>
              <a:gd name="connsiteY285" fmla="*/ 74295 h 2521011"/>
              <a:gd name="connsiteX286" fmla="*/ 521458 w 2369255"/>
              <a:gd name="connsiteY286" fmla="*/ 85725 h 2521011"/>
              <a:gd name="connsiteX287" fmla="*/ 498598 w 2369255"/>
              <a:gd name="connsiteY287" fmla="*/ 49530 h 2521011"/>
              <a:gd name="connsiteX288" fmla="*/ 550033 w 2369255"/>
              <a:gd name="connsiteY288" fmla="*/ 13335 h 2521011"/>
              <a:gd name="connsiteX289" fmla="*/ 654808 w 2369255"/>
              <a:gd name="connsiteY28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6358 w 2369255"/>
              <a:gd name="connsiteY107" fmla="*/ 321945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654808 w 2369255"/>
              <a:gd name="connsiteY122" fmla="*/ 0 h 2521011"/>
              <a:gd name="connsiteX123" fmla="*/ 681478 w 2369255"/>
              <a:gd name="connsiteY123" fmla="*/ 80010 h 2521011"/>
              <a:gd name="connsiteX124" fmla="*/ 790063 w 2369255"/>
              <a:gd name="connsiteY124" fmla="*/ 51435 h 2521011"/>
              <a:gd name="connsiteX125" fmla="*/ 838950 w 2369255"/>
              <a:gd name="connsiteY125" fmla="*/ 29486 h 2521011"/>
              <a:gd name="connsiteX126" fmla="*/ 862453 w 2369255"/>
              <a:gd name="connsiteY126" fmla="*/ 59055 h 2521011"/>
              <a:gd name="connsiteX127" fmla="*/ 856738 w 2369255"/>
              <a:gd name="connsiteY127" fmla="*/ 89535 h 2521011"/>
              <a:gd name="connsiteX128" fmla="*/ 938653 w 2369255"/>
              <a:gd name="connsiteY128" fmla="*/ 93345 h 2521011"/>
              <a:gd name="connsiteX129" fmla="*/ 951988 w 2369255"/>
              <a:gd name="connsiteY129" fmla="*/ 19050 h 2521011"/>
              <a:gd name="connsiteX130" fmla="*/ 972943 w 2369255"/>
              <a:gd name="connsiteY130" fmla="*/ 47625 h 2521011"/>
              <a:gd name="connsiteX131" fmla="*/ 1064383 w 2369255"/>
              <a:gd name="connsiteY131" fmla="*/ 47625 h 2521011"/>
              <a:gd name="connsiteX132" fmla="*/ 1113913 w 2369255"/>
              <a:gd name="connsiteY132" fmla="*/ 38100 h 2521011"/>
              <a:gd name="connsiteX133" fmla="*/ 1121533 w 2369255"/>
              <a:gd name="connsiteY133" fmla="*/ 9525 h 2521011"/>
              <a:gd name="connsiteX134" fmla="*/ 1182493 w 2369255"/>
              <a:gd name="connsiteY134" fmla="*/ 0 h 2521011"/>
              <a:gd name="connsiteX135" fmla="*/ 1214878 w 2369255"/>
              <a:gd name="connsiteY135" fmla="*/ 102870 h 2521011"/>
              <a:gd name="connsiteX136" fmla="*/ 1228213 w 2369255"/>
              <a:gd name="connsiteY136" fmla="*/ 102870 h 2521011"/>
              <a:gd name="connsiteX137" fmla="*/ 1252978 w 2369255"/>
              <a:gd name="connsiteY137" fmla="*/ 190500 h 2521011"/>
              <a:gd name="connsiteX138" fmla="*/ 1255403 w 2369255"/>
              <a:gd name="connsiteY138" fmla="*/ 195722 h 2521011"/>
              <a:gd name="connsiteX139" fmla="*/ 1252978 w 2369255"/>
              <a:gd name="connsiteY139" fmla="*/ 198120 h 2521011"/>
              <a:gd name="connsiteX140" fmla="*/ 1249168 w 2369255"/>
              <a:gd name="connsiteY140" fmla="*/ 240030 h 2521011"/>
              <a:gd name="connsiteX141" fmla="*/ 1273933 w 2369255"/>
              <a:gd name="connsiteY141" fmla="*/ 346710 h 2521011"/>
              <a:gd name="connsiteX142" fmla="*/ 1216783 w 2369255"/>
              <a:gd name="connsiteY142" fmla="*/ 363855 h 2521011"/>
              <a:gd name="connsiteX143" fmla="*/ 1245358 w 2369255"/>
              <a:gd name="connsiteY143" fmla="*/ 510540 h 2521011"/>
              <a:gd name="connsiteX144" fmla="*/ 1266313 w 2369255"/>
              <a:gd name="connsiteY144" fmla="*/ 563880 h 2521011"/>
              <a:gd name="connsiteX145" fmla="*/ 1312033 w 2369255"/>
              <a:gd name="connsiteY145" fmla="*/ 641985 h 2521011"/>
              <a:gd name="connsiteX146" fmla="*/ 1332988 w 2369255"/>
              <a:gd name="connsiteY146" fmla="*/ 645795 h 2521011"/>
              <a:gd name="connsiteX147" fmla="*/ 1361563 w 2369255"/>
              <a:gd name="connsiteY147" fmla="*/ 737235 h 2521011"/>
              <a:gd name="connsiteX148" fmla="*/ 1540633 w 2369255"/>
              <a:gd name="connsiteY148" fmla="*/ 702945 h 2521011"/>
              <a:gd name="connsiteX149" fmla="*/ 1540207 w 2369255"/>
              <a:gd name="connsiteY149" fmla="*/ 700259 h 2521011"/>
              <a:gd name="connsiteX150" fmla="*/ 1586353 w 2369255"/>
              <a:gd name="connsiteY150" fmla="*/ 689610 h 2521011"/>
              <a:gd name="connsiteX151" fmla="*/ 1609213 w 2369255"/>
              <a:gd name="connsiteY151" fmla="*/ 659130 h 2521011"/>
              <a:gd name="connsiteX152" fmla="*/ 1637788 w 2369255"/>
              <a:gd name="connsiteY152" fmla="*/ 645795 h 2521011"/>
              <a:gd name="connsiteX153" fmla="*/ 1649218 w 2369255"/>
              <a:gd name="connsiteY153" fmla="*/ 613410 h 2521011"/>
              <a:gd name="connsiteX154" fmla="*/ 1670173 w 2369255"/>
              <a:gd name="connsiteY154" fmla="*/ 594360 h 2521011"/>
              <a:gd name="connsiteX155" fmla="*/ 1691128 w 2369255"/>
              <a:gd name="connsiteY155" fmla="*/ 609600 h 2521011"/>
              <a:gd name="connsiteX156" fmla="*/ 1685413 w 2369255"/>
              <a:gd name="connsiteY156" fmla="*/ 708660 h 2521011"/>
              <a:gd name="connsiteX157" fmla="*/ 1755898 w 2369255"/>
              <a:gd name="connsiteY157" fmla="*/ 786765 h 2521011"/>
              <a:gd name="connsiteX158" fmla="*/ 1757803 w 2369255"/>
              <a:gd name="connsiteY158" fmla="*/ 851535 h 2521011"/>
              <a:gd name="connsiteX159" fmla="*/ 1733038 w 2369255"/>
              <a:gd name="connsiteY159" fmla="*/ 872490 h 2521011"/>
              <a:gd name="connsiteX160" fmla="*/ 1795903 w 2369255"/>
              <a:gd name="connsiteY160" fmla="*/ 876300 h 2521011"/>
              <a:gd name="connsiteX161" fmla="*/ 2082230 w 2369255"/>
              <a:gd name="connsiteY161" fmla="*/ 811829 h 2521011"/>
              <a:gd name="connsiteX162" fmla="*/ 2102608 w 2369255"/>
              <a:gd name="connsiteY162" fmla="*/ 889635 h 2521011"/>
              <a:gd name="connsiteX163" fmla="*/ 2094988 w 2369255"/>
              <a:gd name="connsiteY163" fmla="*/ 942975 h 2521011"/>
              <a:gd name="connsiteX164" fmla="*/ 2030218 w 2369255"/>
              <a:gd name="connsiteY164" fmla="*/ 952500 h 2521011"/>
              <a:gd name="connsiteX165" fmla="*/ 2030218 w 2369255"/>
              <a:gd name="connsiteY165" fmla="*/ 1022985 h 2521011"/>
              <a:gd name="connsiteX166" fmla="*/ 2074033 w 2369255"/>
              <a:gd name="connsiteY166" fmla="*/ 1028700 h 2521011"/>
              <a:gd name="connsiteX167" fmla="*/ 2114038 w 2369255"/>
              <a:gd name="connsiteY167" fmla="*/ 1002030 h 2521011"/>
              <a:gd name="connsiteX168" fmla="*/ 2093083 w 2369255"/>
              <a:gd name="connsiteY168" fmla="*/ 1057275 h 2521011"/>
              <a:gd name="connsiteX169" fmla="*/ 2089273 w 2369255"/>
              <a:gd name="connsiteY169" fmla="*/ 1137285 h 2521011"/>
              <a:gd name="connsiteX170" fmla="*/ 2287393 w 2369255"/>
              <a:gd name="connsiteY170" fmla="*/ 1135380 h 2521011"/>
              <a:gd name="connsiteX171" fmla="*/ 2287393 w 2369255"/>
              <a:gd name="connsiteY171" fmla="*/ 1091565 h 2521011"/>
              <a:gd name="connsiteX172" fmla="*/ 2296363 w 2369255"/>
              <a:gd name="connsiteY172" fmla="*/ 1088949 h 2521011"/>
              <a:gd name="connsiteX173" fmla="*/ 2369255 w 2369255"/>
              <a:gd name="connsiteY173" fmla="*/ 1229053 h 2521011"/>
              <a:gd name="connsiteX174" fmla="*/ 2303675 w 2369255"/>
              <a:gd name="connsiteY174" fmla="*/ 1218123 h 2521011"/>
              <a:gd name="connsiteX175" fmla="*/ 2285869 w 2369255"/>
              <a:gd name="connsiteY175" fmla="*/ 1136214 h 2521011"/>
              <a:gd name="connsiteX176" fmla="*/ 2093706 w 2369255"/>
              <a:gd name="connsiteY176" fmla="*/ 1138062 h 2521011"/>
              <a:gd name="connsiteX177" fmla="*/ 2142613 w 2369255"/>
              <a:gd name="connsiteY177" fmla="*/ 1226820 h 2521011"/>
              <a:gd name="connsiteX178" fmla="*/ 2083558 w 2369255"/>
              <a:gd name="connsiteY178" fmla="*/ 1257300 h 2521011"/>
              <a:gd name="connsiteX179" fmla="*/ 2093083 w 2369255"/>
              <a:gd name="connsiteY179" fmla="*/ 1295400 h 2521011"/>
              <a:gd name="connsiteX180" fmla="*/ 2047363 w 2369255"/>
              <a:gd name="connsiteY180" fmla="*/ 1350645 h 2521011"/>
              <a:gd name="connsiteX181" fmla="*/ 2174998 w 2369255"/>
              <a:gd name="connsiteY181" fmla="*/ 1419225 h 2521011"/>
              <a:gd name="connsiteX182" fmla="*/ 2152138 w 2369255"/>
              <a:gd name="connsiteY182" fmla="*/ 1451610 h 2521011"/>
              <a:gd name="connsiteX183" fmla="*/ 2203573 w 2369255"/>
              <a:gd name="connsiteY183" fmla="*/ 1527810 h 2521011"/>
              <a:gd name="connsiteX184" fmla="*/ 2197858 w 2369255"/>
              <a:gd name="connsiteY184" fmla="*/ 1565910 h 2521011"/>
              <a:gd name="connsiteX185" fmla="*/ 2163568 w 2369255"/>
              <a:gd name="connsiteY185" fmla="*/ 1581150 h 2521011"/>
              <a:gd name="connsiteX186" fmla="*/ 2131183 w 2369255"/>
              <a:gd name="connsiteY186" fmla="*/ 1657350 h 2521011"/>
              <a:gd name="connsiteX187" fmla="*/ 2165473 w 2369255"/>
              <a:gd name="connsiteY187" fmla="*/ 1691640 h 2521011"/>
              <a:gd name="connsiteX188" fmla="*/ 2129278 w 2369255"/>
              <a:gd name="connsiteY188" fmla="*/ 1737360 h 2521011"/>
              <a:gd name="connsiteX189" fmla="*/ 2213098 w 2369255"/>
              <a:gd name="connsiteY189" fmla="*/ 1722120 h 2521011"/>
              <a:gd name="connsiteX190" fmla="*/ 2131183 w 2369255"/>
              <a:gd name="connsiteY190" fmla="*/ 1739265 h 2521011"/>
              <a:gd name="connsiteX191" fmla="*/ 2030218 w 2369255"/>
              <a:gd name="connsiteY191" fmla="*/ 1644015 h 2521011"/>
              <a:gd name="connsiteX192" fmla="*/ 1940683 w 2369255"/>
              <a:gd name="connsiteY192" fmla="*/ 1708785 h 2521011"/>
              <a:gd name="connsiteX193" fmla="*/ 1809238 w 2369255"/>
              <a:gd name="connsiteY193" fmla="*/ 1737360 h 2521011"/>
              <a:gd name="connsiteX194" fmla="*/ 1795903 w 2369255"/>
              <a:gd name="connsiteY194" fmla="*/ 1722120 h 2521011"/>
              <a:gd name="connsiteX195" fmla="*/ 1738753 w 2369255"/>
              <a:gd name="connsiteY195" fmla="*/ 1737360 h 2521011"/>
              <a:gd name="connsiteX196" fmla="*/ 1734943 w 2369255"/>
              <a:gd name="connsiteY196" fmla="*/ 1760220 h 2521011"/>
              <a:gd name="connsiteX197" fmla="*/ 1683030 w 2369255"/>
              <a:gd name="connsiteY197" fmla="*/ 1773198 h 2521011"/>
              <a:gd name="connsiteX198" fmla="*/ 1681603 w 2369255"/>
              <a:gd name="connsiteY198" fmla="*/ 1771650 h 2521011"/>
              <a:gd name="connsiteX199" fmla="*/ 1637788 w 2369255"/>
              <a:gd name="connsiteY199" fmla="*/ 1811655 h 2521011"/>
              <a:gd name="connsiteX200" fmla="*/ 1618738 w 2369255"/>
              <a:gd name="connsiteY200" fmla="*/ 1811655 h 2521011"/>
              <a:gd name="connsiteX201" fmla="*/ 1546348 w 2369255"/>
              <a:gd name="connsiteY201" fmla="*/ 1903095 h 2521011"/>
              <a:gd name="connsiteX202" fmla="*/ 1538728 w 2369255"/>
              <a:gd name="connsiteY202" fmla="*/ 1952625 h 2521011"/>
              <a:gd name="connsiteX203" fmla="*/ 1513963 w 2369255"/>
              <a:gd name="connsiteY203" fmla="*/ 1918335 h 2521011"/>
              <a:gd name="connsiteX204" fmla="*/ 1475863 w 2369255"/>
              <a:gd name="connsiteY204" fmla="*/ 1986915 h 2521011"/>
              <a:gd name="connsiteX205" fmla="*/ 1460623 w 2369255"/>
              <a:gd name="connsiteY205" fmla="*/ 1986915 h 2521011"/>
              <a:gd name="connsiteX206" fmla="*/ 1414903 w 2369255"/>
              <a:gd name="connsiteY206" fmla="*/ 2019300 h 2521011"/>
              <a:gd name="connsiteX207" fmla="*/ 1418713 w 2369255"/>
              <a:gd name="connsiteY207" fmla="*/ 2038350 h 2521011"/>
              <a:gd name="connsiteX208" fmla="*/ 1376803 w 2369255"/>
              <a:gd name="connsiteY208" fmla="*/ 2066925 h 2521011"/>
              <a:gd name="connsiteX209" fmla="*/ 1390138 w 2369255"/>
              <a:gd name="connsiteY209" fmla="*/ 2097405 h 2521011"/>
              <a:gd name="connsiteX210" fmla="*/ 1319653 w 2369255"/>
              <a:gd name="connsiteY210" fmla="*/ 2106930 h 2521011"/>
              <a:gd name="connsiteX211" fmla="*/ 1300603 w 2369255"/>
              <a:gd name="connsiteY211" fmla="*/ 2143125 h 2521011"/>
              <a:gd name="connsiteX212" fmla="*/ 1273933 w 2369255"/>
              <a:gd name="connsiteY212" fmla="*/ 2164080 h 2521011"/>
              <a:gd name="connsiteX213" fmla="*/ 1239643 w 2369255"/>
              <a:gd name="connsiteY213" fmla="*/ 2141220 h 2521011"/>
              <a:gd name="connsiteX214" fmla="*/ 1225489 w 2369255"/>
              <a:gd name="connsiteY214" fmla="*/ 2157396 h 2521011"/>
              <a:gd name="connsiteX215" fmla="*/ 1224403 w 2369255"/>
              <a:gd name="connsiteY215" fmla="*/ 2156460 h 2521011"/>
              <a:gd name="connsiteX216" fmla="*/ 1096768 w 2369255"/>
              <a:gd name="connsiteY216" fmla="*/ 2042160 h 2521011"/>
              <a:gd name="connsiteX217" fmla="*/ 1049736 w 2369255"/>
              <a:gd name="connsiteY217" fmla="*/ 2104529 h 2521011"/>
              <a:gd name="connsiteX218" fmla="*/ 969133 w 2369255"/>
              <a:gd name="connsiteY218" fmla="*/ 2101216 h 2521011"/>
              <a:gd name="connsiteX219" fmla="*/ 965323 w 2369255"/>
              <a:gd name="connsiteY219" fmla="*/ 2129791 h 2521011"/>
              <a:gd name="connsiteX220" fmla="*/ 807208 w 2369255"/>
              <a:gd name="connsiteY220" fmla="*/ 2129791 h 2521011"/>
              <a:gd name="connsiteX221" fmla="*/ 803398 w 2369255"/>
              <a:gd name="connsiteY221" fmla="*/ 2025016 h 2521011"/>
              <a:gd name="connsiteX222" fmla="*/ 801578 w 2369255"/>
              <a:gd name="connsiteY222" fmla="*/ 2024761 h 2521011"/>
              <a:gd name="connsiteX223" fmla="*/ 818638 w 2369255"/>
              <a:gd name="connsiteY223" fmla="*/ 1973580 h 2521011"/>
              <a:gd name="connsiteX224" fmla="*/ 776728 w 2369255"/>
              <a:gd name="connsiteY224" fmla="*/ 1939290 h 2521011"/>
              <a:gd name="connsiteX225" fmla="*/ 780538 w 2369255"/>
              <a:gd name="connsiteY225" fmla="*/ 1899285 h 2521011"/>
              <a:gd name="connsiteX226" fmla="*/ 791968 w 2369255"/>
              <a:gd name="connsiteY226" fmla="*/ 1836420 h 2521011"/>
              <a:gd name="connsiteX227" fmla="*/ 761488 w 2369255"/>
              <a:gd name="connsiteY227" fmla="*/ 1802130 h 2521011"/>
              <a:gd name="connsiteX228" fmla="*/ 708148 w 2369255"/>
              <a:gd name="connsiteY228" fmla="*/ 1790700 h 2521011"/>
              <a:gd name="connsiteX229" fmla="*/ 637663 w 2369255"/>
              <a:gd name="connsiteY229" fmla="*/ 1731645 h 2521011"/>
              <a:gd name="connsiteX230" fmla="*/ 637663 w 2369255"/>
              <a:gd name="connsiteY230" fmla="*/ 1704975 h 2521011"/>
              <a:gd name="connsiteX231" fmla="*/ 609088 w 2369255"/>
              <a:gd name="connsiteY231" fmla="*/ 1708785 h 2521011"/>
              <a:gd name="connsiteX232" fmla="*/ 504313 w 2369255"/>
              <a:gd name="connsiteY232" fmla="*/ 1638300 h 2521011"/>
              <a:gd name="connsiteX233" fmla="*/ 463237 w 2369255"/>
              <a:gd name="connsiteY233" fmla="*/ 1595581 h 2521011"/>
              <a:gd name="connsiteX234" fmla="*/ 464308 w 2369255"/>
              <a:gd name="connsiteY234" fmla="*/ 1543050 h 2521011"/>
              <a:gd name="connsiteX235" fmla="*/ 420493 w 2369255"/>
              <a:gd name="connsiteY235" fmla="*/ 1522095 h 2521011"/>
              <a:gd name="connsiteX236" fmla="*/ 435733 w 2369255"/>
              <a:gd name="connsiteY236" fmla="*/ 1470660 h 2521011"/>
              <a:gd name="connsiteX237" fmla="*/ 391918 w 2369255"/>
              <a:gd name="connsiteY237" fmla="*/ 1491615 h 2521011"/>
              <a:gd name="connsiteX238" fmla="*/ 359533 w 2369255"/>
              <a:gd name="connsiteY238" fmla="*/ 1491615 h 2521011"/>
              <a:gd name="connsiteX239" fmla="*/ 353818 w 2369255"/>
              <a:gd name="connsiteY239" fmla="*/ 1510665 h 2521011"/>
              <a:gd name="connsiteX240" fmla="*/ 184273 w 2369255"/>
              <a:gd name="connsiteY240" fmla="*/ 1510665 h 2521011"/>
              <a:gd name="connsiteX241" fmla="*/ 163926 w 2369255"/>
              <a:gd name="connsiteY241" fmla="*/ 1573404 h 2521011"/>
              <a:gd name="connsiteX242" fmla="*/ 163885 w 2369255"/>
              <a:gd name="connsiteY242" fmla="*/ 1573328 h 2521011"/>
              <a:gd name="connsiteX243" fmla="*/ 184395 w 2369255"/>
              <a:gd name="connsiteY243" fmla="*/ 1510087 h 2521011"/>
              <a:gd name="connsiteX244" fmla="*/ 203274 w 2369255"/>
              <a:gd name="connsiteY244" fmla="*/ 1510087 h 2521011"/>
              <a:gd name="connsiteX245" fmla="*/ 197608 w 2369255"/>
              <a:gd name="connsiteY245" fmla="*/ 1443990 h 2521011"/>
              <a:gd name="connsiteX246" fmla="*/ 148078 w 2369255"/>
              <a:gd name="connsiteY246" fmla="*/ 1466850 h 2521011"/>
              <a:gd name="connsiteX247" fmla="*/ 127123 w 2369255"/>
              <a:gd name="connsiteY247" fmla="*/ 1390650 h 2521011"/>
              <a:gd name="connsiteX248" fmla="*/ 117598 w 2369255"/>
              <a:gd name="connsiteY248" fmla="*/ 1389648 h 2521011"/>
              <a:gd name="connsiteX249" fmla="*/ 117598 w 2369255"/>
              <a:gd name="connsiteY249" fmla="*/ 1352550 h 2521011"/>
              <a:gd name="connsiteX250" fmla="*/ 148078 w 2369255"/>
              <a:gd name="connsiteY250" fmla="*/ 1314450 h 2521011"/>
              <a:gd name="connsiteX251" fmla="*/ 212848 w 2369255"/>
              <a:gd name="connsiteY251" fmla="*/ 1303020 h 2521011"/>
              <a:gd name="connsiteX252" fmla="*/ 229993 w 2369255"/>
              <a:gd name="connsiteY252" fmla="*/ 1238250 h 2521011"/>
              <a:gd name="connsiteX253" fmla="*/ 218563 w 2369255"/>
              <a:gd name="connsiteY253" fmla="*/ 1143000 h 2521011"/>
              <a:gd name="connsiteX254" fmla="*/ 219377 w 2369255"/>
              <a:gd name="connsiteY254" fmla="*/ 1135131 h 2521011"/>
              <a:gd name="connsiteX255" fmla="*/ 308099 w 2369255"/>
              <a:gd name="connsiteY255" fmla="*/ 1110615 h 2521011"/>
              <a:gd name="connsiteX256" fmla="*/ 325244 w 2369255"/>
              <a:gd name="connsiteY256" fmla="*/ 1022985 h 2521011"/>
              <a:gd name="connsiteX257" fmla="*/ 304289 w 2369255"/>
              <a:gd name="connsiteY257" fmla="*/ 986790 h 2521011"/>
              <a:gd name="connsiteX258" fmla="*/ 174749 w 2369255"/>
              <a:gd name="connsiteY258" fmla="*/ 969645 h 2521011"/>
              <a:gd name="connsiteX259" fmla="*/ 243329 w 2369255"/>
              <a:gd name="connsiteY259" fmla="*/ 843915 h 2521011"/>
              <a:gd name="connsiteX260" fmla="*/ 247139 w 2369255"/>
              <a:gd name="connsiteY260" fmla="*/ 731520 h 2521011"/>
              <a:gd name="connsiteX261" fmla="*/ 169034 w 2369255"/>
              <a:gd name="connsiteY261" fmla="*/ 685800 h 2521011"/>
              <a:gd name="connsiteX262" fmla="*/ 98549 w 2369255"/>
              <a:gd name="connsiteY262" fmla="*/ 641985 h 2521011"/>
              <a:gd name="connsiteX263" fmla="*/ 42112 w 2369255"/>
              <a:gd name="connsiteY263" fmla="*/ 643866 h 2521011"/>
              <a:gd name="connsiteX264" fmla="*/ 41731 w 2369255"/>
              <a:gd name="connsiteY264" fmla="*/ 642127 h 2521011"/>
              <a:gd name="connsiteX265" fmla="*/ 98881 w 2369255"/>
              <a:gd name="connsiteY265" fmla="*/ 640222 h 2521011"/>
              <a:gd name="connsiteX266" fmla="*/ 169366 w 2369255"/>
              <a:gd name="connsiteY266" fmla="*/ 684037 h 2521011"/>
              <a:gd name="connsiteX267" fmla="*/ 222373 w 2369255"/>
              <a:gd name="connsiteY267" fmla="*/ 715066 h 2521011"/>
              <a:gd name="connsiteX268" fmla="*/ 222373 w 2369255"/>
              <a:gd name="connsiteY268" fmla="*/ 567691 h 2521011"/>
              <a:gd name="connsiteX269" fmla="*/ 243328 w 2369255"/>
              <a:gd name="connsiteY269" fmla="*/ 489586 h 2521011"/>
              <a:gd name="connsiteX270" fmla="*/ 212848 w 2369255"/>
              <a:gd name="connsiteY270" fmla="*/ 447676 h 2521011"/>
              <a:gd name="connsiteX271" fmla="*/ 287143 w 2369255"/>
              <a:gd name="connsiteY271" fmla="*/ 449581 h 2521011"/>
              <a:gd name="connsiteX272" fmla="*/ 282547 w 2369255"/>
              <a:gd name="connsiteY272" fmla="*/ 446066 h 2521011"/>
              <a:gd name="connsiteX273" fmla="*/ 287143 w 2369255"/>
              <a:gd name="connsiteY273" fmla="*/ 447675 h 2521011"/>
              <a:gd name="connsiteX274" fmla="*/ 317623 w 2369255"/>
              <a:gd name="connsiteY274" fmla="*/ 382905 h 2521011"/>
              <a:gd name="connsiteX275" fmla="*/ 401443 w 2369255"/>
              <a:gd name="connsiteY275" fmla="*/ 384810 h 2521011"/>
              <a:gd name="connsiteX276" fmla="*/ 447163 w 2369255"/>
              <a:gd name="connsiteY276" fmla="*/ 361950 h 2521011"/>
              <a:gd name="connsiteX277" fmla="*/ 462403 w 2369255"/>
              <a:gd name="connsiteY277" fmla="*/ 335280 h 2521011"/>
              <a:gd name="connsiteX278" fmla="*/ 466213 w 2369255"/>
              <a:gd name="connsiteY278" fmla="*/ 266700 h 2521011"/>
              <a:gd name="connsiteX279" fmla="*/ 443353 w 2369255"/>
              <a:gd name="connsiteY279" fmla="*/ 198120 h 2521011"/>
              <a:gd name="connsiteX280" fmla="*/ 390013 w 2369255"/>
              <a:gd name="connsiteY280" fmla="*/ 137160 h 2521011"/>
              <a:gd name="connsiteX281" fmla="*/ 412873 w 2369255"/>
              <a:gd name="connsiteY281" fmla="*/ 125730 h 2521011"/>
              <a:gd name="connsiteX282" fmla="*/ 411094 w 2369255"/>
              <a:gd name="connsiteY282" fmla="*/ 119401 h 2521011"/>
              <a:gd name="connsiteX283" fmla="*/ 412873 w 2369255"/>
              <a:gd name="connsiteY283" fmla="*/ 120015 h 2521011"/>
              <a:gd name="connsiteX284" fmla="*/ 454783 w 2369255"/>
              <a:gd name="connsiteY284" fmla="*/ 74295 h 2521011"/>
              <a:gd name="connsiteX285" fmla="*/ 521458 w 2369255"/>
              <a:gd name="connsiteY285" fmla="*/ 85725 h 2521011"/>
              <a:gd name="connsiteX286" fmla="*/ 498598 w 2369255"/>
              <a:gd name="connsiteY286" fmla="*/ 49530 h 2521011"/>
              <a:gd name="connsiteX287" fmla="*/ 550033 w 2369255"/>
              <a:gd name="connsiteY287" fmla="*/ 13335 h 2521011"/>
              <a:gd name="connsiteX288" fmla="*/ 654808 w 2369255"/>
              <a:gd name="connsiteY28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654808 w 2369255"/>
              <a:gd name="connsiteY121" fmla="*/ 0 h 2521011"/>
              <a:gd name="connsiteX122" fmla="*/ 681478 w 2369255"/>
              <a:gd name="connsiteY122" fmla="*/ 80010 h 2521011"/>
              <a:gd name="connsiteX123" fmla="*/ 790063 w 2369255"/>
              <a:gd name="connsiteY123" fmla="*/ 51435 h 2521011"/>
              <a:gd name="connsiteX124" fmla="*/ 838950 w 2369255"/>
              <a:gd name="connsiteY124" fmla="*/ 29486 h 2521011"/>
              <a:gd name="connsiteX125" fmla="*/ 862453 w 2369255"/>
              <a:gd name="connsiteY125" fmla="*/ 59055 h 2521011"/>
              <a:gd name="connsiteX126" fmla="*/ 856738 w 2369255"/>
              <a:gd name="connsiteY126" fmla="*/ 89535 h 2521011"/>
              <a:gd name="connsiteX127" fmla="*/ 938653 w 2369255"/>
              <a:gd name="connsiteY127" fmla="*/ 93345 h 2521011"/>
              <a:gd name="connsiteX128" fmla="*/ 951988 w 2369255"/>
              <a:gd name="connsiteY128" fmla="*/ 19050 h 2521011"/>
              <a:gd name="connsiteX129" fmla="*/ 972943 w 2369255"/>
              <a:gd name="connsiteY129" fmla="*/ 47625 h 2521011"/>
              <a:gd name="connsiteX130" fmla="*/ 1064383 w 2369255"/>
              <a:gd name="connsiteY130" fmla="*/ 47625 h 2521011"/>
              <a:gd name="connsiteX131" fmla="*/ 1113913 w 2369255"/>
              <a:gd name="connsiteY131" fmla="*/ 38100 h 2521011"/>
              <a:gd name="connsiteX132" fmla="*/ 1121533 w 2369255"/>
              <a:gd name="connsiteY132" fmla="*/ 9525 h 2521011"/>
              <a:gd name="connsiteX133" fmla="*/ 1182493 w 2369255"/>
              <a:gd name="connsiteY133" fmla="*/ 0 h 2521011"/>
              <a:gd name="connsiteX134" fmla="*/ 1214878 w 2369255"/>
              <a:gd name="connsiteY134" fmla="*/ 102870 h 2521011"/>
              <a:gd name="connsiteX135" fmla="*/ 1228213 w 2369255"/>
              <a:gd name="connsiteY135" fmla="*/ 102870 h 2521011"/>
              <a:gd name="connsiteX136" fmla="*/ 1252978 w 2369255"/>
              <a:gd name="connsiteY136" fmla="*/ 190500 h 2521011"/>
              <a:gd name="connsiteX137" fmla="*/ 1255403 w 2369255"/>
              <a:gd name="connsiteY137" fmla="*/ 195722 h 2521011"/>
              <a:gd name="connsiteX138" fmla="*/ 1252978 w 2369255"/>
              <a:gd name="connsiteY138" fmla="*/ 198120 h 2521011"/>
              <a:gd name="connsiteX139" fmla="*/ 1249168 w 2369255"/>
              <a:gd name="connsiteY139" fmla="*/ 240030 h 2521011"/>
              <a:gd name="connsiteX140" fmla="*/ 1273933 w 2369255"/>
              <a:gd name="connsiteY140" fmla="*/ 346710 h 2521011"/>
              <a:gd name="connsiteX141" fmla="*/ 1216783 w 2369255"/>
              <a:gd name="connsiteY141" fmla="*/ 363855 h 2521011"/>
              <a:gd name="connsiteX142" fmla="*/ 1245358 w 2369255"/>
              <a:gd name="connsiteY142" fmla="*/ 510540 h 2521011"/>
              <a:gd name="connsiteX143" fmla="*/ 1266313 w 2369255"/>
              <a:gd name="connsiteY143" fmla="*/ 563880 h 2521011"/>
              <a:gd name="connsiteX144" fmla="*/ 1312033 w 2369255"/>
              <a:gd name="connsiteY144" fmla="*/ 641985 h 2521011"/>
              <a:gd name="connsiteX145" fmla="*/ 1332988 w 2369255"/>
              <a:gd name="connsiteY145" fmla="*/ 645795 h 2521011"/>
              <a:gd name="connsiteX146" fmla="*/ 1361563 w 2369255"/>
              <a:gd name="connsiteY146" fmla="*/ 737235 h 2521011"/>
              <a:gd name="connsiteX147" fmla="*/ 1540633 w 2369255"/>
              <a:gd name="connsiteY147" fmla="*/ 702945 h 2521011"/>
              <a:gd name="connsiteX148" fmla="*/ 1540207 w 2369255"/>
              <a:gd name="connsiteY148" fmla="*/ 700259 h 2521011"/>
              <a:gd name="connsiteX149" fmla="*/ 1586353 w 2369255"/>
              <a:gd name="connsiteY149" fmla="*/ 689610 h 2521011"/>
              <a:gd name="connsiteX150" fmla="*/ 1609213 w 2369255"/>
              <a:gd name="connsiteY150" fmla="*/ 659130 h 2521011"/>
              <a:gd name="connsiteX151" fmla="*/ 1637788 w 2369255"/>
              <a:gd name="connsiteY151" fmla="*/ 645795 h 2521011"/>
              <a:gd name="connsiteX152" fmla="*/ 1649218 w 2369255"/>
              <a:gd name="connsiteY152" fmla="*/ 613410 h 2521011"/>
              <a:gd name="connsiteX153" fmla="*/ 1670173 w 2369255"/>
              <a:gd name="connsiteY153" fmla="*/ 594360 h 2521011"/>
              <a:gd name="connsiteX154" fmla="*/ 1691128 w 2369255"/>
              <a:gd name="connsiteY154" fmla="*/ 609600 h 2521011"/>
              <a:gd name="connsiteX155" fmla="*/ 1685413 w 2369255"/>
              <a:gd name="connsiteY155" fmla="*/ 708660 h 2521011"/>
              <a:gd name="connsiteX156" fmla="*/ 1755898 w 2369255"/>
              <a:gd name="connsiteY156" fmla="*/ 786765 h 2521011"/>
              <a:gd name="connsiteX157" fmla="*/ 1757803 w 2369255"/>
              <a:gd name="connsiteY157" fmla="*/ 851535 h 2521011"/>
              <a:gd name="connsiteX158" fmla="*/ 1733038 w 2369255"/>
              <a:gd name="connsiteY158" fmla="*/ 872490 h 2521011"/>
              <a:gd name="connsiteX159" fmla="*/ 1795903 w 2369255"/>
              <a:gd name="connsiteY159" fmla="*/ 876300 h 2521011"/>
              <a:gd name="connsiteX160" fmla="*/ 2082230 w 2369255"/>
              <a:gd name="connsiteY160" fmla="*/ 811829 h 2521011"/>
              <a:gd name="connsiteX161" fmla="*/ 2102608 w 2369255"/>
              <a:gd name="connsiteY161" fmla="*/ 889635 h 2521011"/>
              <a:gd name="connsiteX162" fmla="*/ 2094988 w 2369255"/>
              <a:gd name="connsiteY162" fmla="*/ 942975 h 2521011"/>
              <a:gd name="connsiteX163" fmla="*/ 2030218 w 2369255"/>
              <a:gd name="connsiteY163" fmla="*/ 952500 h 2521011"/>
              <a:gd name="connsiteX164" fmla="*/ 2030218 w 2369255"/>
              <a:gd name="connsiteY164" fmla="*/ 1022985 h 2521011"/>
              <a:gd name="connsiteX165" fmla="*/ 2074033 w 2369255"/>
              <a:gd name="connsiteY165" fmla="*/ 1028700 h 2521011"/>
              <a:gd name="connsiteX166" fmla="*/ 2114038 w 2369255"/>
              <a:gd name="connsiteY166" fmla="*/ 1002030 h 2521011"/>
              <a:gd name="connsiteX167" fmla="*/ 2093083 w 2369255"/>
              <a:gd name="connsiteY167" fmla="*/ 1057275 h 2521011"/>
              <a:gd name="connsiteX168" fmla="*/ 2089273 w 2369255"/>
              <a:gd name="connsiteY168" fmla="*/ 1137285 h 2521011"/>
              <a:gd name="connsiteX169" fmla="*/ 2287393 w 2369255"/>
              <a:gd name="connsiteY169" fmla="*/ 1135380 h 2521011"/>
              <a:gd name="connsiteX170" fmla="*/ 2287393 w 2369255"/>
              <a:gd name="connsiteY170" fmla="*/ 1091565 h 2521011"/>
              <a:gd name="connsiteX171" fmla="*/ 2296363 w 2369255"/>
              <a:gd name="connsiteY171" fmla="*/ 1088949 h 2521011"/>
              <a:gd name="connsiteX172" fmla="*/ 2369255 w 2369255"/>
              <a:gd name="connsiteY172" fmla="*/ 1229053 h 2521011"/>
              <a:gd name="connsiteX173" fmla="*/ 2303675 w 2369255"/>
              <a:gd name="connsiteY173" fmla="*/ 1218123 h 2521011"/>
              <a:gd name="connsiteX174" fmla="*/ 2285869 w 2369255"/>
              <a:gd name="connsiteY174" fmla="*/ 1136214 h 2521011"/>
              <a:gd name="connsiteX175" fmla="*/ 2093706 w 2369255"/>
              <a:gd name="connsiteY175" fmla="*/ 1138062 h 2521011"/>
              <a:gd name="connsiteX176" fmla="*/ 2142613 w 2369255"/>
              <a:gd name="connsiteY176" fmla="*/ 1226820 h 2521011"/>
              <a:gd name="connsiteX177" fmla="*/ 2083558 w 2369255"/>
              <a:gd name="connsiteY177" fmla="*/ 1257300 h 2521011"/>
              <a:gd name="connsiteX178" fmla="*/ 2093083 w 2369255"/>
              <a:gd name="connsiteY178" fmla="*/ 1295400 h 2521011"/>
              <a:gd name="connsiteX179" fmla="*/ 2047363 w 2369255"/>
              <a:gd name="connsiteY179" fmla="*/ 1350645 h 2521011"/>
              <a:gd name="connsiteX180" fmla="*/ 2174998 w 2369255"/>
              <a:gd name="connsiteY180" fmla="*/ 1419225 h 2521011"/>
              <a:gd name="connsiteX181" fmla="*/ 2152138 w 2369255"/>
              <a:gd name="connsiteY181" fmla="*/ 1451610 h 2521011"/>
              <a:gd name="connsiteX182" fmla="*/ 2203573 w 2369255"/>
              <a:gd name="connsiteY182" fmla="*/ 1527810 h 2521011"/>
              <a:gd name="connsiteX183" fmla="*/ 2197858 w 2369255"/>
              <a:gd name="connsiteY183" fmla="*/ 1565910 h 2521011"/>
              <a:gd name="connsiteX184" fmla="*/ 2163568 w 2369255"/>
              <a:gd name="connsiteY184" fmla="*/ 1581150 h 2521011"/>
              <a:gd name="connsiteX185" fmla="*/ 2131183 w 2369255"/>
              <a:gd name="connsiteY185" fmla="*/ 1657350 h 2521011"/>
              <a:gd name="connsiteX186" fmla="*/ 2165473 w 2369255"/>
              <a:gd name="connsiteY186" fmla="*/ 1691640 h 2521011"/>
              <a:gd name="connsiteX187" fmla="*/ 2129278 w 2369255"/>
              <a:gd name="connsiteY187" fmla="*/ 1737360 h 2521011"/>
              <a:gd name="connsiteX188" fmla="*/ 2213098 w 2369255"/>
              <a:gd name="connsiteY188" fmla="*/ 1722120 h 2521011"/>
              <a:gd name="connsiteX189" fmla="*/ 2131183 w 2369255"/>
              <a:gd name="connsiteY189" fmla="*/ 1739265 h 2521011"/>
              <a:gd name="connsiteX190" fmla="*/ 2030218 w 2369255"/>
              <a:gd name="connsiteY190" fmla="*/ 1644015 h 2521011"/>
              <a:gd name="connsiteX191" fmla="*/ 1940683 w 2369255"/>
              <a:gd name="connsiteY191" fmla="*/ 1708785 h 2521011"/>
              <a:gd name="connsiteX192" fmla="*/ 1809238 w 2369255"/>
              <a:gd name="connsiteY192" fmla="*/ 1737360 h 2521011"/>
              <a:gd name="connsiteX193" fmla="*/ 1795903 w 2369255"/>
              <a:gd name="connsiteY193" fmla="*/ 1722120 h 2521011"/>
              <a:gd name="connsiteX194" fmla="*/ 1738753 w 2369255"/>
              <a:gd name="connsiteY194" fmla="*/ 1737360 h 2521011"/>
              <a:gd name="connsiteX195" fmla="*/ 1734943 w 2369255"/>
              <a:gd name="connsiteY195" fmla="*/ 1760220 h 2521011"/>
              <a:gd name="connsiteX196" fmla="*/ 1683030 w 2369255"/>
              <a:gd name="connsiteY196" fmla="*/ 1773198 h 2521011"/>
              <a:gd name="connsiteX197" fmla="*/ 1681603 w 2369255"/>
              <a:gd name="connsiteY197" fmla="*/ 1771650 h 2521011"/>
              <a:gd name="connsiteX198" fmla="*/ 1637788 w 2369255"/>
              <a:gd name="connsiteY198" fmla="*/ 1811655 h 2521011"/>
              <a:gd name="connsiteX199" fmla="*/ 1618738 w 2369255"/>
              <a:gd name="connsiteY199" fmla="*/ 1811655 h 2521011"/>
              <a:gd name="connsiteX200" fmla="*/ 1546348 w 2369255"/>
              <a:gd name="connsiteY200" fmla="*/ 1903095 h 2521011"/>
              <a:gd name="connsiteX201" fmla="*/ 1538728 w 2369255"/>
              <a:gd name="connsiteY201" fmla="*/ 1952625 h 2521011"/>
              <a:gd name="connsiteX202" fmla="*/ 1513963 w 2369255"/>
              <a:gd name="connsiteY202" fmla="*/ 1918335 h 2521011"/>
              <a:gd name="connsiteX203" fmla="*/ 1475863 w 2369255"/>
              <a:gd name="connsiteY203" fmla="*/ 1986915 h 2521011"/>
              <a:gd name="connsiteX204" fmla="*/ 1460623 w 2369255"/>
              <a:gd name="connsiteY204" fmla="*/ 1986915 h 2521011"/>
              <a:gd name="connsiteX205" fmla="*/ 1414903 w 2369255"/>
              <a:gd name="connsiteY205" fmla="*/ 2019300 h 2521011"/>
              <a:gd name="connsiteX206" fmla="*/ 1418713 w 2369255"/>
              <a:gd name="connsiteY206" fmla="*/ 2038350 h 2521011"/>
              <a:gd name="connsiteX207" fmla="*/ 1376803 w 2369255"/>
              <a:gd name="connsiteY207" fmla="*/ 2066925 h 2521011"/>
              <a:gd name="connsiteX208" fmla="*/ 1390138 w 2369255"/>
              <a:gd name="connsiteY208" fmla="*/ 2097405 h 2521011"/>
              <a:gd name="connsiteX209" fmla="*/ 1319653 w 2369255"/>
              <a:gd name="connsiteY209" fmla="*/ 2106930 h 2521011"/>
              <a:gd name="connsiteX210" fmla="*/ 1300603 w 2369255"/>
              <a:gd name="connsiteY210" fmla="*/ 2143125 h 2521011"/>
              <a:gd name="connsiteX211" fmla="*/ 1273933 w 2369255"/>
              <a:gd name="connsiteY211" fmla="*/ 2164080 h 2521011"/>
              <a:gd name="connsiteX212" fmla="*/ 1239643 w 2369255"/>
              <a:gd name="connsiteY212" fmla="*/ 2141220 h 2521011"/>
              <a:gd name="connsiteX213" fmla="*/ 1225489 w 2369255"/>
              <a:gd name="connsiteY213" fmla="*/ 2157396 h 2521011"/>
              <a:gd name="connsiteX214" fmla="*/ 1224403 w 2369255"/>
              <a:gd name="connsiteY214" fmla="*/ 2156460 h 2521011"/>
              <a:gd name="connsiteX215" fmla="*/ 1096768 w 2369255"/>
              <a:gd name="connsiteY215" fmla="*/ 2042160 h 2521011"/>
              <a:gd name="connsiteX216" fmla="*/ 1049736 w 2369255"/>
              <a:gd name="connsiteY216" fmla="*/ 2104529 h 2521011"/>
              <a:gd name="connsiteX217" fmla="*/ 969133 w 2369255"/>
              <a:gd name="connsiteY217" fmla="*/ 2101216 h 2521011"/>
              <a:gd name="connsiteX218" fmla="*/ 965323 w 2369255"/>
              <a:gd name="connsiteY218" fmla="*/ 2129791 h 2521011"/>
              <a:gd name="connsiteX219" fmla="*/ 807208 w 2369255"/>
              <a:gd name="connsiteY219" fmla="*/ 2129791 h 2521011"/>
              <a:gd name="connsiteX220" fmla="*/ 803398 w 2369255"/>
              <a:gd name="connsiteY220" fmla="*/ 2025016 h 2521011"/>
              <a:gd name="connsiteX221" fmla="*/ 801578 w 2369255"/>
              <a:gd name="connsiteY221" fmla="*/ 2024761 h 2521011"/>
              <a:gd name="connsiteX222" fmla="*/ 818638 w 2369255"/>
              <a:gd name="connsiteY222" fmla="*/ 1973580 h 2521011"/>
              <a:gd name="connsiteX223" fmla="*/ 776728 w 2369255"/>
              <a:gd name="connsiteY223" fmla="*/ 1939290 h 2521011"/>
              <a:gd name="connsiteX224" fmla="*/ 780538 w 2369255"/>
              <a:gd name="connsiteY224" fmla="*/ 1899285 h 2521011"/>
              <a:gd name="connsiteX225" fmla="*/ 791968 w 2369255"/>
              <a:gd name="connsiteY225" fmla="*/ 1836420 h 2521011"/>
              <a:gd name="connsiteX226" fmla="*/ 761488 w 2369255"/>
              <a:gd name="connsiteY226" fmla="*/ 1802130 h 2521011"/>
              <a:gd name="connsiteX227" fmla="*/ 708148 w 2369255"/>
              <a:gd name="connsiteY227" fmla="*/ 1790700 h 2521011"/>
              <a:gd name="connsiteX228" fmla="*/ 637663 w 2369255"/>
              <a:gd name="connsiteY228" fmla="*/ 1731645 h 2521011"/>
              <a:gd name="connsiteX229" fmla="*/ 637663 w 2369255"/>
              <a:gd name="connsiteY229" fmla="*/ 1704975 h 2521011"/>
              <a:gd name="connsiteX230" fmla="*/ 609088 w 2369255"/>
              <a:gd name="connsiteY230" fmla="*/ 1708785 h 2521011"/>
              <a:gd name="connsiteX231" fmla="*/ 504313 w 2369255"/>
              <a:gd name="connsiteY231" fmla="*/ 1638300 h 2521011"/>
              <a:gd name="connsiteX232" fmla="*/ 463237 w 2369255"/>
              <a:gd name="connsiteY232" fmla="*/ 1595581 h 2521011"/>
              <a:gd name="connsiteX233" fmla="*/ 464308 w 2369255"/>
              <a:gd name="connsiteY233" fmla="*/ 1543050 h 2521011"/>
              <a:gd name="connsiteX234" fmla="*/ 420493 w 2369255"/>
              <a:gd name="connsiteY234" fmla="*/ 1522095 h 2521011"/>
              <a:gd name="connsiteX235" fmla="*/ 435733 w 2369255"/>
              <a:gd name="connsiteY235" fmla="*/ 1470660 h 2521011"/>
              <a:gd name="connsiteX236" fmla="*/ 391918 w 2369255"/>
              <a:gd name="connsiteY236" fmla="*/ 1491615 h 2521011"/>
              <a:gd name="connsiteX237" fmla="*/ 359533 w 2369255"/>
              <a:gd name="connsiteY237" fmla="*/ 1491615 h 2521011"/>
              <a:gd name="connsiteX238" fmla="*/ 353818 w 2369255"/>
              <a:gd name="connsiteY238" fmla="*/ 1510665 h 2521011"/>
              <a:gd name="connsiteX239" fmla="*/ 184273 w 2369255"/>
              <a:gd name="connsiteY239" fmla="*/ 1510665 h 2521011"/>
              <a:gd name="connsiteX240" fmla="*/ 163926 w 2369255"/>
              <a:gd name="connsiteY240" fmla="*/ 1573404 h 2521011"/>
              <a:gd name="connsiteX241" fmla="*/ 163885 w 2369255"/>
              <a:gd name="connsiteY241" fmla="*/ 1573328 h 2521011"/>
              <a:gd name="connsiteX242" fmla="*/ 184395 w 2369255"/>
              <a:gd name="connsiteY242" fmla="*/ 1510087 h 2521011"/>
              <a:gd name="connsiteX243" fmla="*/ 203274 w 2369255"/>
              <a:gd name="connsiteY243" fmla="*/ 1510087 h 2521011"/>
              <a:gd name="connsiteX244" fmla="*/ 197608 w 2369255"/>
              <a:gd name="connsiteY244" fmla="*/ 1443990 h 2521011"/>
              <a:gd name="connsiteX245" fmla="*/ 148078 w 2369255"/>
              <a:gd name="connsiteY245" fmla="*/ 1466850 h 2521011"/>
              <a:gd name="connsiteX246" fmla="*/ 127123 w 2369255"/>
              <a:gd name="connsiteY246" fmla="*/ 1390650 h 2521011"/>
              <a:gd name="connsiteX247" fmla="*/ 117598 w 2369255"/>
              <a:gd name="connsiteY247" fmla="*/ 1389648 h 2521011"/>
              <a:gd name="connsiteX248" fmla="*/ 117598 w 2369255"/>
              <a:gd name="connsiteY248" fmla="*/ 1352550 h 2521011"/>
              <a:gd name="connsiteX249" fmla="*/ 148078 w 2369255"/>
              <a:gd name="connsiteY249" fmla="*/ 1314450 h 2521011"/>
              <a:gd name="connsiteX250" fmla="*/ 212848 w 2369255"/>
              <a:gd name="connsiteY250" fmla="*/ 1303020 h 2521011"/>
              <a:gd name="connsiteX251" fmla="*/ 229993 w 2369255"/>
              <a:gd name="connsiteY251" fmla="*/ 1238250 h 2521011"/>
              <a:gd name="connsiteX252" fmla="*/ 218563 w 2369255"/>
              <a:gd name="connsiteY252" fmla="*/ 1143000 h 2521011"/>
              <a:gd name="connsiteX253" fmla="*/ 219377 w 2369255"/>
              <a:gd name="connsiteY253" fmla="*/ 1135131 h 2521011"/>
              <a:gd name="connsiteX254" fmla="*/ 308099 w 2369255"/>
              <a:gd name="connsiteY254" fmla="*/ 1110615 h 2521011"/>
              <a:gd name="connsiteX255" fmla="*/ 325244 w 2369255"/>
              <a:gd name="connsiteY255" fmla="*/ 1022985 h 2521011"/>
              <a:gd name="connsiteX256" fmla="*/ 304289 w 2369255"/>
              <a:gd name="connsiteY256" fmla="*/ 986790 h 2521011"/>
              <a:gd name="connsiteX257" fmla="*/ 174749 w 2369255"/>
              <a:gd name="connsiteY257" fmla="*/ 969645 h 2521011"/>
              <a:gd name="connsiteX258" fmla="*/ 243329 w 2369255"/>
              <a:gd name="connsiteY258" fmla="*/ 843915 h 2521011"/>
              <a:gd name="connsiteX259" fmla="*/ 247139 w 2369255"/>
              <a:gd name="connsiteY259" fmla="*/ 731520 h 2521011"/>
              <a:gd name="connsiteX260" fmla="*/ 169034 w 2369255"/>
              <a:gd name="connsiteY260" fmla="*/ 685800 h 2521011"/>
              <a:gd name="connsiteX261" fmla="*/ 98549 w 2369255"/>
              <a:gd name="connsiteY261" fmla="*/ 641985 h 2521011"/>
              <a:gd name="connsiteX262" fmla="*/ 42112 w 2369255"/>
              <a:gd name="connsiteY262" fmla="*/ 643866 h 2521011"/>
              <a:gd name="connsiteX263" fmla="*/ 41731 w 2369255"/>
              <a:gd name="connsiteY263" fmla="*/ 642127 h 2521011"/>
              <a:gd name="connsiteX264" fmla="*/ 98881 w 2369255"/>
              <a:gd name="connsiteY264" fmla="*/ 640222 h 2521011"/>
              <a:gd name="connsiteX265" fmla="*/ 169366 w 2369255"/>
              <a:gd name="connsiteY265" fmla="*/ 684037 h 2521011"/>
              <a:gd name="connsiteX266" fmla="*/ 222373 w 2369255"/>
              <a:gd name="connsiteY266" fmla="*/ 715066 h 2521011"/>
              <a:gd name="connsiteX267" fmla="*/ 222373 w 2369255"/>
              <a:gd name="connsiteY267" fmla="*/ 567691 h 2521011"/>
              <a:gd name="connsiteX268" fmla="*/ 243328 w 2369255"/>
              <a:gd name="connsiteY268" fmla="*/ 489586 h 2521011"/>
              <a:gd name="connsiteX269" fmla="*/ 212848 w 2369255"/>
              <a:gd name="connsiteY269" fmla="*/ 447676 h 2521011"/>
              <a:gd name="connsiteX270" fmla="*/ 287143 w 2369255"/>
              <a:gd name="connsiteY270" fmla="*/ 449581 h 2521011"/>
              <a:gd name="connsiteX271" fmla="*/ 282547 w 2369255"/>
              <a:gd name="connsiteY271" fmla="*/ 446066 h 2521011"/>
              <a:gd name="connsiteX272" fmla="*/ 287143 w 2369255"/>
              <a:gd name="connsiteY272" fmla="*/ 447675 h 2521011"/>
              <a:gd name="connsiteX273" fmla="*/ 317623 w 2369255"/>
              <a:gd name="connsiteY273" fmla="*/ 382905 h 2521011"/>
              <a:gd name="connsiteX274" fmla="*/ 401443 w 2369255"/>
              <a:gd name="connsiteY274" fmla="*/ 384810 h 2521011"/>
              <a:gd name="connsiteX275" fmla="*/ 447163 w 2369255"/>
              <a:gd name="connsiteY275" fmla="*/ 361950 h 2521011"/>
              <a:gd name="connsiteX276" fmla="*/ 462403 w 2369255"/>
              <a:gd name="connsiteY276" fmla="*/ 335280 h 2521011"/>
              <a:gd name="connsiteX277" fmla="*/ 466213 w 2369255"/>
              <a:gd name="connsiteY277" fmla="*/ 266700 h 2521011"/>
              <a:gd name="connsiteX278" fmla="*/ 443353 w 2369255"/>
              <a:gd name="connsiteY278" fmla="*/ 198120 h 2521011"/>
              <a:gd name="connsiteX279" fmla="*/ 390013 w 2369255"/>
              <a:gd name="connsiteY279" fmla="*/ 137160 h 2521011"/>
              <a:gd name="connsiteX280" fmla="*/ 412873 w 2369255"/>
              <a:gd name="connsiteY280" fmla="*/ 125730 h 2521011"/>
              <a:gd name="connsiteX281" fmla="*/ 411094 w 2369255"/>
              <a:gd name="connsiteY281" fmla="*/ 119401 h 2521011"/>
              <a:gd name="connsiteX282" fmla="*/ 412873 w 2369255"/>
              <a:gd name="connsiteY282" fmla="*/ 120015 h 2521011"/>
              <a:gd name="connsiteX283" fmla="*/ 454783 w 2369255"/>
              <a:gd name="connsiteY283" fmla="*/ 74295 h 2521011"/>
              <a:gd name="connsiteX284" fmla="*/ 521458 w 2369255"/>
              <a:gd name="connsiteY284" fmla="*/ 85725 h 2521011"/>
              <a:gd name="connsiteX285" fmla="*/ 498598 w 2369255"/>
              <a:gd name="connsiteY285" fmla="*/ 49530 h 2521011"/>
              <a:gd name="connsiteX286" fmla="*/ 550033 w 2369255"/>
              <a:gd name="connsiteY286" fmla="*/ 13335 h 2521011"/>
              <a:gd name="connsiteX287" fmla="*/ 654808 w 2369255"/>
              <a:gd name="connsiteY28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24964 w 2369255"/>
              <a:gd name="connsiteY119" fmla="*/ 323060 h 2521011"/>
              <a:gd name="connsiteX120" fmla="*/ 654808 w 2369255"/>
              <a:gd name="connsiteY120" fmla="*/ 0 h 2521011"/>
              <a:gd name="connsiteX121" fmla="*/ 681478 w 2369255"/>
              <a:gd name="connsiteY121" fmla="*/ 80010 h 2521011"/>
              <a:gd name="connsiteX122" fmla="*/ 790063 w 2369255"/>
              <a:gd name="connsiteY122" fmla="*/ 51435 h 2521011"/>
              <a:gd name="connsiteX123" fmla="*/ 838950 w 2369255"/>
              <a:gd name="connsiteY123" fmla="*/ 29486 h 2521011"/>
              <a:gd name="connsiteX124" fmla="*/ 862453 w 2369255"/>
              <a:gd name="connsiteY124" fmla="*/ 59055 h 2521011"/>
              <a:gd name="connsiteX125" fmla="*/ 856738 w 2369255"/>
              <a:gd name="connsiteY125" fmla="*/ 89535 h 2521011"/>
              <a:gd name="connsiteX126" fmla="*/ 938653 w 2369255"/>
              <a:gd name="connsiteY126" fmla="*/ 93345 h 2521011"/>
              <a:gd name="connsiteX127" fmla="*/ 951988 w 2369255"/>
              <a:gd name="connsiteY127" fmla="*/ 19050 h 2521011"/>
              <a:gd name="connsiteX128" fmla="*/ 972943 w 2369255"/>
              <a:gd name="connsiteY128" fmla="*/ 47625 h 2521011"/>
              <a:gd name="connsiteX129" fmla="*/ 1064383 w 2369255"/>
              <a:gd name="connsiteY129" fmla="*/ 47625 h 2521011"/>
              <a:gd name="connsiteX130" fmla="*/ 1113913 w 2369255"/>
              <a:gd name="connsiteY130" fmla="*/ 38100 h 2521011"/>
              <a:gd name="connsiteX131" fmla="*/ 1121533 w 2369255"/>
              <a:gd name="connsiteY131" fmla="*/ 9525 h 2521011"/>
              <a:gd name="connsiteX132" fmla="*/ 1182493 w 2369255"/>
              <a:gd name="connsiteY132" fmla="*/ 0 h 2521011"/>
              <a:gd name="connsiteX133" fmla="*/ 1214878 w 2369255"/>
              <a:gd name="connsiteY133" fmla="*/ 102870 h 2521011"/>
              <a:gd name="connsiteX134" fmla="*/ 1228213 w 2369255"/>
              <a:gd name="connsiteY134" fmla="*/ 102870 h 2521011"/>
              <a:gd name="connsiteX135" fmla="*/ 1252978 w 2369255"/>
              <a:gd name="connsiteY135" fmla="*/ 190500 h 2521011"/>
              <a:gd name="connsiteX136" fmla="*/ 1255403 w 2369255"/>
              <a:gd name="connsiteY136" fmla="*/ 195722 h 2521011"/>
              <a:gd name="connsiteX137" fmla="*/ 1252978 w 2369255"/>
              <a:gd name="connsiteY137" fmla="*/ 198120 h 2521011"/>
              <a:gd name="connsiteX138" fmla="*/ 1249168 w 2369255"/>
              <a:gd name="connsiteY138" fmla="*/ 240030 h 2521011"/>
              <a:gd name="connsiteX139" fmla="*/ 1273933 w 2369255"/>
              <a:gd name="connsiteY139" fmla="*/ 346710 h 2521011"/>
              <a:gd name="connsiteX140" fmla="*/ 1216783 w 2369255"/>
              <a:gd name="connsiteY140" fmla="*/ 363855 h 2521011"/>
              <a:gd name="connsiteX141" fmla="*/ 1245358 w 2369255"/>
              <a:gd name="connsiteY141" fmla="*/ 510540 h 2521011"/>
              <a:gd name="connsiteX142" fmla="*/ 1266313 w 2369255"/>
              <a:gd name="connsiteY142" fmla="*/ 563880 h 2521011"/>
              <a:gd name="connsiteX143" fmla="*/ 1312033 w 2369255"/>
              <a:gd name="connsiteY143" fmla="*/ 641985 h 2521011"/>
              <a:gd name="connsiteX144" fmla="*/ 1332988 w 2369255"/>
              <a:gd name="connsiteY144" fmla="*/ 645795 h 2521011"/>
              <a:gd name="connsiteX145" fmla="*/ 1361563 w 2369255"/>
              <a:gd name="connsiteY145" fmla="*/ 737235 h 2521011"/>
              <a:gd name="connsiteX146" fmla="*/ 1540633 w 2369255"/>
              <a:gd name="connsiteY146" fmla="*/ 702945 h 2521011"/>
              <a:gd name="connsiteX147" fmla="*/ 1540207 w 2369255"/>
              <a:gd name="connsiteY147" fmla="*/ 700259 h 2521011"/>
              <a:gd name="connsiteX148" fmla="*/ 1586353 w 2369255"/>
              <a:gd name="connsiteY148" fmla="*/ 689610 h 2521011"/>
              <a:gd name="connsiteX149" fmla="*/ 1609213 w 2369255"/>
              <a:gd name="connsiteY149" fmla="*/ 659130 h 2521011"/>
              <a:gd name="connsiteX150" fmla="*/ 1637788 w 2369255"/>
              <a:gd name="connsiteY150" fmla="*/ 645795 h 2521011"/>
              <a:gd name="connsiteX151" fmla="*/ 1649218 w 2369255"/>
              <a:gd name="connsiteY151" fmla="*/ 613410 h 2521011"/>
              <a:gd name="connsiteX152" fmla="*/ 1670173 w 2369255"/>
              <a:gd name="connsiteY152" fmla="*/ 594360 h 2521011"/>
              <a:gd name="connsiteX153" fmla="*/ 1691128 w 2369255"/>
              <a:gd name="connsiteY153" fmla="*/ 609600 h 2521011"/>
              <a:gd name="connsiteX154" fmla="*/ 1685413 w 2369255"/>
              <a:gd name="connsiteY154" fmla="*/ 708660 h 2521011"/>
              <a:gd name="connsiteX155" fmla="*/ 1755898 w 2369255"/>
              <a:gd name="connsiteY155" fmla="*/ 786765 h 2521011"/>
              <a:gd name="connsiteX156" fmla="*/ 1757803 w 2369255"/>
              <a:gd name="connsiteY156" fmla="*/ 851535 h 2521011"/>
              <a:gd name="connsiteX157" fmla="*/ 1733038 w 2369255"/>
              <a:gd name="connsiteY157" fmla="*/ 872490 h 2521011"/>
              <a:gd name="connsiteX158" fmla="*/ 1795903 w 2369255"/>
              <a:gd name="connsiteY158" fmla="*/ 876300 h 2521011"/>
              <a:gd name="connsiteX159" fmla="*/ 2082230 w 2369255"/>
              <a:gd name="connsiteY159" fmla="*/ 811829 h 2521011"/>
              <a:gd name="connsiteX160" fmla="*/ 2102608 w 2369255"/>
              <a:gd name="connsiteY160" fmla="*/ 889635 h 2521011"/>
              <a:gd name="connsiteX161" fmla="*/ 2094988 w 2369255"/>
              <a:gd name="connsiteY161" fmla="*/ 942975 h 2521011"/>
              <a:gd name="connsiteX162" fmla="*/ 2030218 w 2369255"/>
              <a:gd name="connsiteY162" fmla="*/ 952500 h 2521011"/>
              <a:gd name="connsiteX163" fmla="*/ 2030218 w 2369255"/>
              <a:gd name="connsiteY163" fmla="*/ 1022985 h 2521011"/>
              <a:gd name="connsiteX164" fmla="*/ 2074033 w 2369255"/>
              <a:gd name="connsiteY164" fmla="*/ 1028700 h 2521011"/>
              <a:gd name="connsiteX165" fmla="*/ 2114038 w 2369255"/>
              <a:gd name="connsiteY165" fmla="*/ 1002030 h 2521011"/>
              <a:gd name="connsiteX166" fmla="*/ 2093083 w 2369255"/>
              <a:gd name="connsiteY166" fmla="*/ 1057275 h 2521011"/>
              <a:gd name="connsiteX167" fmla="*/ 2089273 w 2369255"/>
              <a:gd name="connsiteY167" fmla="*/ 1137285 h 2521011"/>
              <a:gd name="connsiteX168" fmla="*/ 2287393 w 2369255"/>
              <a:gd name="connsiteY168" fmla="*/ 1135380 h 2521011"/>
              <a:gd name="connsiteX169" fmla="*/ 2287393 w 2369255"/>
              <a:gd name="connsiteY169" fmla="*/ 1091565 h 2521011"/>
              <a:gd name="connsiteX170" fmla="*/ 2296363 w 2369255"/>
              <a:gd name="connsiteY170" fmla="*/ 1088949 h 2521011"/>
              <a:gd name="connsiteX171" fmla="*/ 2369255 w 2369255"/>
              <a:gd name="connsiteY171" fmla="*/ 1229053 h 2521011"/>
              <a:gd name="connsiteX172" fmla="*/ 2303675 w 2369255"/>
              <a:gd name="connsiteY172" fmla="*/ 1218123 h 2521011"/>
              <a:gd name="connsiteX173" fmla="*/ 2285869 w 2369255"/>
              <a:gd name="connsiteY173" fmla="*/ 1136214 h 2521011"/>
              <a:gd name="connsiteX174" fmla="*/ 2093706 w 2369255"/>
              <a:gd name="connsiteY174" fmla="*/ 1138062 h 2521011"/>
              <a:gd name="connsiteX175" fmla="*/ 2142613 w 2369255"/>
              <a:gd name="connsiteY175" fmla="*/ 1226820 h 2521011"/>
              <a:gd name="connsiteX176" fmla="*/ 2083558 w 2369255"/>
              <a:gd name="connsiteY176" fmla="*/ 1257300 h 2521011"/>
              <a:gd name="connsiteX177" fmla="*/ 2093083 w 2369255"/>
              <a:gd name="connsiteY177" fmla="*/ 1295400 h 2521011"/>
              <a:gd name="connsiteX178" fmla="*/ 2047363 w 2369255"/>
              <a:gd name="connsiteY178" fmla="*/ 1350645 h 2521011"/>
              <a:gd name="connsiteX179" fmla="*/ 2174998 w 2369255"/>
              <a:gd name="connsiteY179" fmla="*/ 1419225 h 2521011"/>
              <a:gd name="connsiteX180" fmla="*/ 2152138 w 2369255"/>
              <a:gd name="connsiteY180" fmla="*/ 1451610 h 2521011"/>
              <a:gd name="connsiteX181" fmla="*/ 2203573 w 2369255"/>
              <a:gd name="connsiteY181" fmla="*/ 1527810 h 2521011"/>
              <a:gd name="connsiteX182" fmla="*/ 2197858 w 2369255"/>
              <a:gd name="connsiteY182" fmla="*/ 1565910 h 2521011"/>
              <a:gd name="connsiteX183" fmla="*/ 2163568 w 2369255"/>
              <a:gd name="connsiteY183" fmla="*/ 1581150 h 2521011"/>
              <a:gd name="connsiteX184" fmla="*/ 2131183 w 2369255"/>
              <a:gd name="connsiteY184" fmla="*/ 1657350 h 2521011"/>
              <a:gd name="connsiteX185" fmla="*/ 2165473 w 2369255"/>
              <a:gd name="connsiteY185" fmla="*/ 1691640 h 2521011"/>
              <a:gd name="connsiteX186" fmla="*/ 2129278 w 2369255"/>
              <a:gd name="connsiteY186" fmla="*/ 1737360 h 2521011"/>
              <a:gd name="connsiteX187" fmla="*/ 2213098 w 2369255"/>
              <a:gd name="connsiteY187" fmla="*/ 1722120 h 2521011"/>
              <a:gd name="connsiteX188" fmla="*/ 2131183 w 2369255"/>
              <a:gd name="connsiteY188" fmla="*/ 1739265 h 2521011"/>
              <a:gd name="connsiteX189" fmla="*/ 2030218 w 2369255"/>
              <a:gd name="connsiteY189" fmla="*/ 1644015 h 2521011"/>
              <a:gd name="connsiteX190" fmla="*/ 1940683 w 2369255"/>
              <a:gd name="connsiteY190" fmla="*/ 1708785 h 2521011"/>
              <a:gd name="connsiteX191" fmla="*/ 1809238 w 2369255"/>
              <a:gd name="connsiteY191" fmla="*/ 1737360 h 2521011"/>
              <a:gd name="connsiteX192" fmla="*/ 1795903 w 2369255"/>
              <a:gd name="connsiteY192" fmla="*/ 1722120 h 2521011"/>
              <a:gd name="connsiteX193" fmla="*/ 1738753 w 2369255"/>
              <a:gd name="connsiteY193" fmla="*/ 1737360 h 2521011"/>
              <a:gd name="connsiteX194" fmla="*/ 1734943 w 2369255"/>
              <a:gd name="connsiteY194" fmla="*/ 1760220 h 2521011"/>
              <a:gd name="connsiteX195" fmla="*/ 1683030 w 2369255"/>
              <a:gd name="connsiteY195" fmla="*/ 1773198 h 2521011"/>
              <a:gd name="connsiteX196" fmla="*/ 1681603 w 2369255"/>
              <a:gd name="connsiteY196" fmla="*/ 1771650 h 2521011"/>
              <a:gd name="connsiteX197" fmla="*/ 1637788 w 2369255"/>
              <a:gd name="connsiteY197" fmla="*/ 1811655 h 2521011"/>
              <a:gd name="connsiteX198" fmla="*/ 1618738 w 2369255"/>
              <a:gd name="connsiteY198" fmla="*/ 1811655 h 2521011"/>
              <a:gd name="connsiteX199" fmla="*/ 1546348 w 2369255"/>
              <a:gd name="connsiteY199" fmla="*/ 1903095 h 2521011"/>
              <a:gd name="connsiteX200" fmla="*/ 1538728 w 2369255"/>
              <a:gd name="connsiteY200" fmla="*/ 1952625 h 2521011"/>
              <a:gd name="connsiteX201" fmla="*/ 1513963 w 2369255"/>
              <a:gd name="connsiteY201" fmla="*/ 1918335 h 2521011"/>
              <a:gd name="connsiteX202" fmla="*/ 1475863 w 2369255"/>
              <a:gd name="connsiteY202" fmla="*/ 1986915 h 2521011"/>
              <a:gd name="connsiteX203" fmla="*/ 1460623 w 2369255"/>
              <a:gd name="connsiteY203" fmla="*/ 1986915 h 2521011"/>
              <a:gd name="connsiteX204" fmla="*/ 1414903 w 2369255"/>
              <a:gd name="connsiteY204" fmla="*/ 2019300 h 2521011"/>
              <a:gd name="connsiteX205" fmla="*/ 1418713 w 2369255"/>
              <a:gd name="connsiteY205" fmla="*/ 2038350 h 2521011"/>
              <a:gd name="connsiteX206" fmla="*/ 1376803 w 2369255"/>
              <a:gd name="connsiteY206" fmla="*/ 2066925 h 2521011"/>
              <a:gd name="connsiteX207" fmla="*/ 1390138 w 2369255"/>
              <a:gd name="connsiteY207" fmla="*/ 2097405 h 2521011"/>
              <a:gd name="connsiteX208" fmla="*/ 1319653 w 2369255"/>
              <a:gd name="connsiteY208" fmla="*/ 2106930 h 2521011"/>
              <a:gd name="connsiteX209" fmla="*/ 1300603 w 2369255"/>
              <a:gd name="connsiteY209" fmla="*/ 2143125 h 2521011"/>
              <a:gd name="connsiteX210" fmla="*/ 1273933 w 2369255"/>
              <a:gd name="connsiteY210" fmla="*/ 2164080 h 2521011"/>
              <a:gd name="connsiteX211" fmla="*/ 1239643 w 2369255"/>
              <a:gd name="connsiteY211" fmla="*/ 2141220 h 2521011"/>
              <a:gd name="connsiteX212" fmla="*/ 1225489 w 2369255"/>
              <a:gd name="connsiteY212" fmla="*/ 2157396 h 2521011"/>
              <a:gd name="connsiteX213" fmla="*/ 1224403 w 2369255"/>
              <a:gd name="connsiteY213" fmla="*/ 2156460 h 2521011"/>
              <a:gd name="connsiteX214" fmla="*/ 1096768 w 2369255"/>
              <a:gd name="connsiteY214" fmla="*/ 2042160 h 2521011"/>
              <a:gd name="connsiteX215" fmla="*/ 1049736 w 2369255"/>
              <a:gd name="connsiteY215" fmla="*/ 2104529 h 2521011"/>
              <a:gd name="connsiteX216" fmla="*/ 969133 w 2369255"/>
              <a:gd name="connsiteY216" fmla="*/ 2101216 h 2521011"/>
              <a:gd name="connsiteX217" fmla="*/ 965323 w 2369255"/>
              <a:gd name="connsiteY217" fmla="*/ 2129791 h 2521011"/>
              <a:gd name="connsiteX218" fmla="*/ 807208 w 2369255"/>
              <a:gd name="connsiteY218" fmla="*/ 2129791 h 2521011"/>
              <a:gd name="connsiteX219" fmla="*/ 803398 w 2369255"/>
              <a:gd name="connsiteY219" fmla="*/ 2025016 h 2521011"/>
              <a:gd name="connsiteX220" fmla="*/ 801578 w 2369255"/>
              <a:gd name="connsiteY220" fmla="*/ 2024761 h 2521011"/>
              <a:gd name="connsiteX221" fmla="*/ 818638 w 2369255"/>
              <a:gd name="connsiteY221" fmla="*/ 1973580 h 2521011"/>
              <a:gd name="connsiteX222" fmla="*/ 776728 w 2369255"/>
              <a:gd name="connsiteY222" fmla="*/ 1939290 h 2521011"/>
              <a:gd name="connsiteX223" fmla="*/ 780538 w 2369255"/>
              <a:gd name="connsiteY223" fmla="*/ 1899285 h 2521011"/>
              <a:gd name="connsiteX224" fmla="*/ 791968 w 2369255"/>
              <a:gd name="connsiteY224" fmla="*/ 1836420 h 2521011"/>
              <a:gd name="connsiteX225" fmla="*/ 761488 w 2369255"/>
              <a:gd name="connsiteY225" fmla="*/ 1802130 h 2521011"/>
              <a:gd name="connsiteX226" fmla="*/ 708148 w 2369255"/>
              <a:gd name="connsiteY226" fmla="*/ 1790700 h 2521011"/>
              <a:gd name="connsiteX227" fmla="*/ 637663 w 2369255"/>
              <a:gd name="connsiteY227" fmla="*/ 1731645 h 2521011"/>
              <a:gd name="connsiteX228" fmla="*/ 637663 w 2369255"/>
              <a:gd name="connsiteY228" fmla="*/ 1704975 h 2521011"/>
              <a:gd name="connsiteX229" fmla="*/ 609088 w 2369255"/>
              <a:gd name="connsiteY229" fmla="*/ 1708785 h 2521011"/>
              <a:gd name="connsiteX230" fmla="*/ 504313 w 2369255"/>
              <a:gd name="connsiteY230" fmla="*/ 1638300 h 2521011"/>
              <a:gd name="connsiteX231" fmla="*/ 463237 w 2369255"/>
              <a:gd name="connsiteY231" fmla="*/ 1595581 h 2521011"/>
              <a:gd name="connsiteX232" fmla="*/ 464308 w 2369255"/>
              <a:gd name="connsiteY232" fmla="*/ 1543050 h 2521011"/>
              <a:gd name="connsiteX233" fmla="*/ 420493 w 2369255"/>
              <a:gd name="connsiteY233" fmla="*/ 1522095 h 2521011"/>
              <a:gd name="connsiteX234" fmla="*/ 435733 w 2369255"/>
              <a:gd name="connsiteY234" fmla="*/ 1470660 h 2521011"/>
              <a:gd name="connsiteX235" fmla="*/ 391918 w 2369255"/>
              <a:gd name="connsiteY235" fmla="*/ 1491615 h 2521011"/>
              <a:gd name="connsiteX236" fmla="*/ 359533 w 2369255"/>
              <a:gd name="connsiteY236" fmla="*/ 1491615 h 2521011"/>
              <a:gd name="connsiteX237" fmla="*/ 353818 w 2369255"/>
              <a:gd name="connsiteY237" fmla="*/ 1510665 h 2521011"/>
              <a:gd name="connsiteX238" fmla="*/ 184273 w 2369255"/>
              <a:gd name="connsiteY238" fmla="*/ 1510665 h 2521011"/>
              <a:gd name="connsiteX239" fmla="*/ 163926 w 2369255"/>
              <a:gd name="connsiteY239" fmla="*/ 1573404 h 2521011"/>
              <a:gd name="connsiteX240" fmla="*/ 163885 w 2369255"/>
              <a:gd name="connsiteY240" fmla="*/ 1573328 h 2521011"/>
              <a:gd name="connsiteX241" fmla="*/ 184395 w 2369255"/>
              <a:gd name="connsiteY241" fmla="*/ 1510087 h 2521011"/>
              <a:gd name="connsiteX242" fmla="*/ 203274 w 2369255"/>
              <a:gd name="connsiteY242" fmla="*/ 1510087 h 2521011"/>
              <a:gd name="connsiteX243" fmla="*/ 197608 w 2369255"/>
              <a:gd name="connsiteY243" fmla="*/ 1443990 h 2521011"/>
              <a:gd name="connsiteX244" fmla="*/ 148078 w 2369255"/>
              <a:gd name="connsiteY244" fmla="*/ 1466850 h 2521011"/>
              <a:gd name="connsiteX245" fmla="*/ 127123 w 2369255"/>
              <a:gd name="connsiteY245" fmla="*/ 1390650 h 2521011"/>
              <a:gd name="connsiteX246" fmla="*/ 117598 w 2369255"/>
              <a:gd name="connsiteY246" fmla="*/ 1389648 h 2521011"/>
              <a:gd name="connsiteX247" fmla="*/ 117598 w 2369255"/>
              <a:gd name="connsiteY247" fmla="*/ 1352550 h 2521011"/>
              <a:gd name="connsiteX248" fmla="*/ 148078 w 2369255"/>
              <a:gd name="connsiteY248" fmla="*/ 1314450 h 2521011"/>
              <a:gd name="connsiteX249" fmla="*/ 212848 w 2369255"/>
              <a:gd name="connsiteY249" fmla="*/ 1303020 h 2521011"/>
              <a:gd name="connsiteX250" fmla="*/ 229993 w 2369255"/>
              <a:gd name="connsiteY250" fmla="*/ 1238250 h 2521011"/>
              <a:gd name="connsiteX251" fmla="*/ 218563 w 2369255"/>
              <a:gd name="connsiteY251" fmla="*/ 1143000 h 2521011"/>
              <a:gd name="connsiteX252" fmla="*/ 219377 w 2369255"/>
              <a:gd name="connsiteY252" fmla="*/ 1135131 h 2521011"/>
              <a:gd name="connsiteX253" fmla="*/ 308099 w 2369255"/>
              <a:gd name="connsiteY253" fmla="*/ 1110615 h 2521011"/>
              <a:gd name="connsiteX254" fmla="*/ 325244 w 2369255"/>
              <a:gd name="connsiteY254" fmla="*/ 1022985 h 2521011"/>
              <a:gd name="connsiteX255" fmla="*/ 304289 w 2369255"/>
              <a:gd name="connsiteY255" fmla="*/ 986790 h 2521011"/>
              <a:gd name="connsiteX256" fmla="*/ 174749 w 2369255"/>
              <a:gd name="connsiteY256" fmla="*/ 969645 h 2521011"/>
              <a:gd name="connsiteX257" fmla="*/ 243329 w 2369255"/>
              <a:gd name="connsiteY257" fmla="*/ 843915 h 2521011"/>
              <a:gd name="connsiteX258" fmla="*/ 247139 w 2369255"/>
              <a:gd name="connsiteY258" fmla="*/ 731520 h 2521011"/>
              <a:gd name="connsiteX259" fmla="*/ 169034 w 2369255"/>
              <a:gd name="connsiteY259" fmla="*/ 685800 h 2521011"/>
              <a:gd name="connsiteX260" fmla="*/ 98549 w 2369255"/>
              <a:gd name="connsiteY260" fmla="*/ 641985 h 2521011"/>
              <a:gd name="connsiteX261" fmla="*/ 42112 w 2369255"/>
              <a:gd name="connsiteY261" fmla="*/ 643866 h 2521011"/>
              <a:gd name="connsiteX262" fmla="*/ 41731 w 2369255"/>
              <a:gd name="connsiteY262" fmla="*/ 642127 h 2521011"/>
              <a:gd name="connsiteX263" fmla="*/ 98881 w 2369255"/>
              <a:gd name="connsiteY263" fmla="*/ 640222 h 2521011"/>
              <a:gd name="connsiteX264" fmla="*/ 169366 w 2369255"/>
              <a:gd name="connsiteY264" fmla="*/ 684037 h 2521011"/>
              <a:gd name="connsiteX265" fmla="*/ 222373 w 2369255"/>
              <a:gd name="connsiteY265" fmla="*/ 715066 h 2521011"/>
              <a:gd name="connsiteX266" fmla="*/ 222373 w 2369255"/>
              <a:gd name="connsiteY266" fmla="*/ 567691 h 2521011"/>
              <a:gd name="connsiteX267" fmla="*/ 243328 w 2369255"/>
              <a:gd name="connsiteY267" fmla="*/ 489586 h 2521011"/>
              <a:gd name="connsiteX268" fmla="*/ 212848 w 2369255"/>
              <a:gd name="connsiteY268" fmla="*/ 447676 h 2521011"/>
              <a:gd name="connsiteX269" fmla="*/ 287143 w 2369255"/>
              <a:gd name="connsiteY269" fmla="*/ 449581 h 2521011"/>
              <a:gd name="connsiteX270" fmla="*/ 282547 w 2369255"/>
              <a:gd name="connsiteY270" fmla="*/ 446066 h 2521011"/>
              <a:gd name="connsiteX271" fmla="*/ 287143 w 2369255"/>
              <a:gd name="connsiteY271" fmla="*/ 447675 h 2521011"/>
              <a:gd name="connsiteX272" fmla="*/ 317623 w 2369255"/>
              <a:gd name="connsiteY272" fmla="*/ 382905 h 2521011"/>
              <a:gd name="connsiteX273" fmla="*/ 401443 w 2369255"/>
              <a:gd name="connsiteY273" fmla="*/ 384810 h 2521011"/>
              <a:gd name="connsiteX274" fmla="*/ 447163 w 2369255"/>
              <a:gd name="connsiteY274" fmla="*/ 361950 h 2521011"/>
              <a:gd name="connsiteX275" fmla="*/ 462403 w 2369255"/>
              <a:gd name="connsiteY275" fmla="*/ 335280 h 2521011"/>
              <a:gd name="connsiteX276" fmla="*/ 466213 w 2369255"/>
              <a:gd name="connsiteY276" fmla="*/ 266700 h 2521011"/>
              <a:gd name="connsiteX277" fmla="*/ 443353 w 2369255"/>
              <a:gd name="connsiteY277" fmla="*/ 198120 h 2521011"/>
              <a:gd name="connsiteX278" fmla="*/ 390013 w 2369255"/>
              <a:gd name="connsiteY278" fmla="*/ 137160 h 2521011"/>
              <a:gd name="connsiteX279" fmla="*/ 412873 w 2369255"/>
              <a:gd name="connsiteY279" fmla="*/ 125730 h 2521011"/>
              <a:gd name="connsiteX280" fmla="*/ 411094 w 2369255"/>
              <a:gd name="connsiteY280" fmla="*/ 119401 h 2521011"/>
              <a:gd name="connsiteX281" fmla="*/ 412873 w 2369255"/>
              <a:gd name="connsiteY281" fmla="*/ 120015 h 2521011"/>
              <a:gd name="connsiteX282" fmla="*/ 454783 w 2369255"/>
              <a:gd name="connsiteY282" fmla="*/ 74295 h 2521011"/>
              <a:gd name="connsiteX283" fmla="*/ 521458 w 2369255"/>
              <a:gd name="connsiteY283" fmla="*/ 85725 h 2521011"/>
              <a:gd name="connsiteX284" fmla="*/ 498598 w 2369255"/>
              <a:gd name="connsiteY284" fmla="*/ 49530 h 2521011"/>
              <a:gd name="connsiteX285" fmla="*/ 550033 w 2369255"/>
              <a:gd name="connsiteY285" fmla="*/ 13335 h 2521011"/>
              <a:gd name="connsiteX286" fmla="*/ 654808 w 2369255"/>
              <a:gd name="connsiteY28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24964 w 2369255"/>
              <a:gd name="connsiteY118" fmla="*/ 323060 h 2521011"/>
              <a:gd name="connsiteX119" fmla="*/ 654808 w 2369255"/>
              <a:gd name="connsiteY119" fmla="*/ 0 h 2521011"/>
              <a:gd name="connsiteX120" fmla="*/ 681478 w 2369255"/>
              <a:gd name="connsiteY120" fmla="*/ 80010 h 2521011"/>
              <a:gd name="connsiteX121" fmla="*/ 790063 w 2369255"/>
              <a:gd name="connsiteY121" fmla="*/ 51435 h 2521011"/>
              <a:gd name="connsiteX122" fmla="*/ 838950 w 2369255"/>
              <a:gd name="connsiteY122" fmla="*/ 29486 h 2521011"/>
              <a:gd name="connsiteX123" fmla="*/ 862453 w 2369255"/>
              <a:gd name="connsiteY123" fmla="*/ 59055 h 2521011"/>
              <a:gd name="connsiteX124" fmla="*/ 856738 w 2369255"/>
              <a:gd name="connsiteY124" fmla="*/ 89535 h 2521011"/>
              <a:gd name="connsiteX125" fmla="*/ 938653 w 2369255"/>
              <a:gd name="connsiteY125" fmla="*/ 93345 h 2521011"/>
              <a:gd name="connsiteX126" fmla="*/ 951988 w 2369255"/>
              <a:gd name="connsiteY126" fmla="*/ 19050 h 2521011"/>
              <a:gd name="connsiteX127" fmla="*/ 972943 w 2369255"/>
              <a:gd name="connsiteY127" fmla="*/ 47625 h 2521011"/>
              <a:gd name="connsiteX128" fmla="*/ 1064383 w 2369255"/>
              <a:gd name="connsiteY128" fmla="*/ 47625 h 2521011"/>
              <a:gd name="connsiteX129" fmla="*/ 1113913 w 2369255"/>
              <a:gd name="connsiteY129" fmla="*/ 38100 h 2521011"/>
              <a:gd name="connsiteX130" fmla="*/ 1121533 w 2369255"/>
              <a:gd name="connsiteY130" fmla="*/ 9525 h 2521011"/>
              <a:gd name="connsiteX131" fmla="*/ 1182493 w 2369255"/>
              <a:gd name="connsiteY131" fmla="*/ 0 h 2521011"/>
              <a:gd name="connsiteX132" fmla="*/ 1214878 w 2369255"/>
              <a:gd name="connsiteY132" fmla="*/ 102870 h 2521011"/>
              <a:gd name="connsiteX133" fmla="*/ 1228213 w 2369255"/>
              <a:gd name="connsiteY133" fmla="*/ 102870 h 2521011"/>
              <a:gd name="connsiteX134" fmla="*/ 1252978 w 2369255"/>
              <a:gd name="connsiteY134" fmla="*/ 190500 h 2521011"/>
              <a:gd name="connsiteX135" fmla="*/ 1255403 w 2369255"/>
              <a:gd name="connsiteY135" fmla="*/ 195722 h 2521011"/>
              <a:gd name="connsiteX136" fmla="*/ 1252978 w 2369255"/>
              <a:gd name="connsiteY136" fmla="*/ 198120 h 2521011"/>
              <a:gd name="connsiteX137" fmla="*/ 1249168 w 2369255"/>
              <a:gd name="connsiteY137" fmla="*/ 240030 h 2521011"/>
              <a:gd name="connsiteX138" fmla="*/ 1273933 w 2369255"/>
              <a:gd name="connsiteY138" fmla="*/ 346710 h 2521011"/>
              <a:gd name="connsiteX139" fmla="*/ 1216783 w 2369255"/>
              <a:gd name="connsiteY139" fmla="*/ 363855 h 2521011"/>
              <a:gd name="connsiteX140" fmla="*/ 1245358 w 2369255"/>
              <a:gd name="connsiteY140" fmla="*/ 510540 h 2521011"/>
              <a:gd name="connsiteX141" fmla="*/ 1266313 w 2369255"/>
              <a:gd name="connsiteY141" fmla="*/ 563880 h 2521011"/>
              <a:gd name="connsiteX142" fmla="*/ 1312033 w 2369255"/>
              <a:gd name="connsiteY142" fmla="*/ 641985 h 2521011"/>
              <a:gd name="connsiteX143" fmla="*/ 1332988 w 2369255"/>
              <a:gd name="connsiteY143" fmla="*/ 645795 h 2521011"/>
              <a:gd name="connsiteX144" fmla="*/ 1361563 w 2369255"/>
              <a:gd name="connsiteY144" fmla="*/ 737235 h 2521011"/>
              <a:gd name="connsiteX145" fmla="*/ 1540633 w 2369255"/>
              <a:gd name="connsiteY145" fmla="*/ 702945 h 2521011"/>
              <a:gd name="connsiteX146" fmla="*/ 1540207 w 2369255"/>
              <a:gd name="connsiteY146" fmla="*/ 700259 h 2521011"/>
              <a:gd name="connsiteX147" fmla="*/ 1586353 w 2369255"/>
              <a:gd name="connsiteY147" fmla="*/ 689610 h 2521011"/>
              <a:gd name="connsiteX148" fmla="*/ 1609213 w 2369255"/>
              <a:gd name="connsiteY148" fmla="*/ 659130 h 2521011"/>
              <a:gd name="connsiteX149" fmla="*/ 1637788 w 2369255"/>
              <a:gd name="connsiteY149" fmla="*/ 645795 h 2521011"/>
              <a:gd name="connsiteX150" fmla="*/ 1649218 w 2369255"/>
              <a:gd name="connsiteY150" fmla="*/ 613410 h 2521011"/>
              <a:gd name="connsiteX151" fmla="*/ 1670173 w 2369255"/>
              <a:gd name="connsiteY151" fmla="*/ 594360 h 2521011"/>
              <a:gd name="connsiteX152" fmla="*/ 1691128 w 2369255"/>
              <a:gd name="connsiteY152" fmla="*/ 609600 h 2521011"/>
              <a:gd name="connsiteX153" fmla="*/ 1685413 w 2369255"/>
              <a:gd name="connsiteY153" fmla="*/ 708660 h 2521011"/>
              <a:gd name="connsiteX154" fmla="*/ 1755898 w 2369255"/>
              <a:gd name="connsiteY154" fmla="*/ 786765 h 2521011"/>
              <a:gd name="connsiteX155" fmla="*/ 1757803 w 2369255"/>
              <a:gd name="connsiteY155" fmla="*/ 851535 h 2521011"/>
              <a:gd name="connsiteX156" fmla="*/ 1733038 w 2369255"/>
              <a:gd name="connsiteY156" fmla="*/ 872490 h 2521011"/>
              <a:gd name="connsiteX157" fmla="*/ 1795903 w 2369255"/>
              <a:gd name="connsiteY157" fmla="*/ 876300 h 2521011"/>
              <a:gd name="connsiteX158" fmla="*/ 2082230 w 2369255"/>
              <a:gd name="connsiteY158" fmla="*/ 811829 h 2521011"/>
              <a:gd name="connsiteX159" fmla="*/ 2102608 w 2369255"/>
              <a:gd name="connsiteY159" fmla="*/ 889635 h 2521011"/>
              <a:gd name="connsiteX160" fmla="*/ 2094988 w 2369255"/>
              <a:gd name="connsiteY160" fmla="*/ 942975 h 2521011"/>
              <a:gd name="connsiteX161" fmla="*/ 2030218 w 2369255"/>
              <a:gd name="connsiteY161" fmla="*/ 952500 h 2521011"/>
              <a:gd name="connsiteX162" fmla="*/ 2030218 w 2369255"/>
              <a:gd name="connsiteY162" fmla="*/ 1022985 h 2521011"/>
              <a:gd name="connsiteX163" fmla="*/ 2074033 w 2369255"/>
              <a:gd name="connsiteY163" fmla="*/ 1028700 h 2521011"/>
              <a:gd name="connsiteX164" fmla="*/ 2114038 w 2369255"/>
              <a:gd name="connsiteY164" fmla="*/ 1002030 h 2521011"/>
              <a:gd name="connsiteX165" fmla="*/ 2093083 w 2369255"/>
              <a:gd name="connsiteY165" fmla="*/ 1057275 h 2521011"/>
              <a:gd name="connsiteX166" fmla="*/ 2089273 w 2369255"/>
              <a:gd name="connsiteY166" fmla="*/ 1137285 h 2521011"/>
              <a:gd name="connsiteX167" fmla="*/ 2287393 w 2369255"/>
              <a:gd name="connsiteY167" fmla="*/ 1135380 h 2521011"/>
              <a:gd name="connsiteX168" fmla="*/ 2287393 w 2369255"/>
              <a:gd name="connsiteY168" fmla="*/ 1091565 h 2521011"/>
              <a:gd name="connsiteX169" fmla="*/ 2296363 w 2369255"/>
              <a:gd name="connsiteY169" fmla="*/ 1088949 h 2521011"/>
              <a:gd name="connsiteX170" fmla="*/ 2369255 w 2369255"/>
              <a:gd name="connsiteY170" fmla="*/ 1229053 h 2521011"/>
              <a:gd name="connsiteX171" fmla="*/ 2303675 w 2369255"/>
              <a:gd name="connsiteY171" fmla="*/ 1218123 h 2521011"/>
              <a:gd name="connsiteX172" fmla="*/ 2285869 w 2369255"/>
              <a:gd name="connsiteY172" fmla="*/ 1136214 h 2521011"/>
              <a:gd name="connsiteX173" fmla="*/ 2093706 w 2369255"/>
              <a:gd name="connsiteY173" fmla="*/ 1138062 h 2521011"/>
              <a:gd name="connsiteX174" fmla="*/ 2142613 w 2369255"/>
              <a:gd name="connsiteY174" fmla="*/ 1226820 h 2521011"/>
              <a:gd name="connsiteX175" fmla="*/ 2083558 w 2369255"/>
              <a:gd name="connsiteY175" fmla="*/ 1257300 h 2521011"/>
              <a:gd name="connsiteX176" fmla="*/ 2093083 w 2369255"/>
              <a:gd name="connsiteY176" fmla="*/ 1295400 h 2521011"/>
              <a:gd name="connsiteX177" fmla="*/ 2047363 w 2369255"/>
              <a:gd name="connsiteY177" fmla="*/ 1350645 h 2521011"/>
              <a:gd name="connsiteX178" fmla="*/ 2174998 w 2369255"/>
              <a:gd name="connsiteY178" fmla="*/ 1419225 h 2521011"/>
              <a:gd name="connsiteX179" fmla="*/ 2152138 w 2369255"/>
              <a:gd name="connsiteY179" fmla="*/ 1451610 h 2521011"/>
              <a:gd name="connsiteX180" fmla="*/ 2203573 w 2369255"/>
              <a:gd name="connsiteY180" fmla="*/ 1527810 h 2521011"/>
              <a:gd name="connsiteX181" fmla="*/ 2197858 w 2369255"/>
              <a:gd name="connsiteY181" fmla="*/ 1565910 h 2521011"/>
              <a:gd name="connsiteX182" fmla="*/ 2163568 w 2369255"/>
              <a:gd name="connsiteY182" fmla="*/ 1581150 h 2521011"/>
              <a:gd name="connsiteX183" fmla="*/ 2131183 w 2369255"/>
              <a:gd name="connsiteY183" fmla="*/ 1657350 h 2521011"/>
              <a:gd name="connsiteX184" fmla="*/ 2165473 w 2369255"/>
              <a:gd name="connsiteY184" fmla="*/ 1691640 h 2521011"/>
              <a:gd name="connsiteX185" fmla="*/ 2129278 w 2369255"/>
              <a:gd name="connsiteY185" fmla="*/ 1737360 h 2521011"/>
              <a:gd name="connsiteX186" fmla="*/ 2213098 w 2369255"/>
              <a:gd name="connsiteY186" fmla="*/ 1722120 h 2521011"/>
              <a:gd name="connsiteX187" fmla="*/ 2131183 w 2369255"/>
              <a:gd name="connsiteY187" fmla="*/ 1739265 h 2521011"/>
              <a:gd name="connsiteX188" fmla="*/ 2030218 w 2369255"/>
              <a:gd name="connsiteY188" fmla="*/ 1644015 h 2521011"/>
              <a:gd name="connsiteX189" fmla="*/ 1940683 w 2369255"/>
              <a:gd name="connsiteY189" fmla="*/ 1708785 h 2521011"/>
              <a:gd name="connsiteX190" fmla="*/ 1809238 w 2369255"/>
              <a:gd name="connsiteY190" fmla="*/ 1737360 h 2521011"/>
              <a:gd name="connsiteX191" fmla="*/ 1795903 w 2369255"/>
              <a:gd name="connsiteY191" fmla="*/ 1722120 h 2521011"/>
              <a:gd name="connsiteX192" fmla="*/ 1738753 w 2369255"/>
              <a:gd name="connsiteY192" fmla="*/ 1737360 h 2521011"/>
              <a:gd name="connsiteX193" fmla="*/ 1734943 w 2369255"/>
              <a:gd name="connsiteY193" fmla="*/ 1760220 h 2521011"/>
              <a:gd name="connsiteX194" fmla="*/ 1683030 w 2369255"/>
              <a:gd name="connsiteY194" fmla="*/ 1773198 h 2521011"/>
              <a:gd name="connsiteX195" fmla="*/ 1681603 w 2369255"/>
              <a:gd name="connsiteY195" fmla="*/ 1771650 h 2521011"/>
              <a:gd name="connsiteX196" fmla="*/ 1637788 w 2369255"/>
              <a:gd name="connsiteY196" fmla="*/ 1811655 h 2521011"/>
              <a:gd name="connsiteX197" fmla="*/ 1618738 w 2369255"/>
              <a:gd name="connsiteY197" fmla="*/ 1811655 h 2521011"/>
              <a:gd name="connsiteX198" fmla="*/ 1546348 w 2369255"/>
              <a:gd name="connsiteY198" fmla="*/ 1903095 h 2521011"/>
              <a:gd name="connsiteX199" fmla="*/ 1538728 w 2369255"/>
              <a:gd name="connsiteY199" fmla="*/ 1952625 h 2521011"/>
              <a:gd name="connsiteX200" fmla="*/ 1513963 w 2369255"/>
              <a:gd name="connsiteY200" fmla="*/ 1918335 h 2521011"/>
              <a:gd name="connsiteX201" fmla="*/ 1475863 w 2369255"/>
              <a:gd name="connsiteY201" fmla="*/ 1986915 h 2521011"/>
              <a:gd name="connsiteX202" fmla="*/ 1460623 w 2369255"/>
              <a:gd name="connsiteY202" fmla="*/ 1986915 h 2521011"/>
              <a:gd name="connsiteX203" fmla="*/ 1414903 w 2369255"/>
              <a:gd name="connsiteY203" fmla="*/ 2019300 h 2521011"/>
              <a:gd name="connsiteX204" fmla="*/ 1418713 w 2369255"/>
              <a:gd name="connsiteY204" fmla="*/ 2038350 h 2521011"/>
              <a:gd name="connsiteX205" fmla="*/ 1376803 w 2369255"/>
              <a:gd name="connsiteY205" fmla="*/ 2066925 h 2521011"/>
              <a:gd name="connsiteX206" fmla="*/ 1390138 w 2369255"/>
              <a:gd name="connsiteY206" fmla="*/ 2097405 h 2521011"/>
              <a:gd name="connsiteX207" fmla="*/ 1319653 w 2369255"/>
              <a:gd name="connsiteY207" fmla="*/ 2106930 h 2521011"/>
              <a:gd name="connsiteX208" fmla="*/ 1300603 w 2369255"/>
              <a:gd name="connsiteY208" fmla="*/ 2143125 h 2521011"/>
              <a:gd name="connsiteX209" fmla="*/ 1273933 w 2369255"/>
              <a:gd name="connsiteY209" fmla="*/ 2164080 h 2521011"/>
              <a:gd name="connsiteX210" fmla="*/ 1239643 w 2369255"/>
              <a:gd name="connsiteY210" fmla="*/ 2141220 h 2521011"/>
              <a:gd name="connsiteX211" fmla="*/ 1225489 w 2369255"/>
              <a:gd name="connsiteY211" fmla="*/ 2157396 h 2521011"/>
              <a:gd name="connsiteX212" fmla="*/ 1224403 w 2369255"/>
              <a:gd name="connsiteY212" fmla="*/ 2156460 h 2521011"/>
              <a:gd name="connsiteX213" fmla="*/ 1096768 w 2369255"/>
              <a:gd name="connsiteY213" fmla="*/ 2042160 h 2521011"/>
              <a:gd name="connsiteX214" fmla="*/ 1049736 w 2369255"/>
              <a:gd name="connsiteY214" fmla="*/ 2104529 h 2521011"/>
              <a:gd name="connsiteX215" fmla="*/ 969133 w 2369255"/>
              <a:gd name="connsiteY215" fmla="*/ 2101216 h 2521011"/>
              <a:gd name="connsiteX216" fmla="*/ 965323 w 2369255"/>
              <a:gd name="connsiteY216" fmla="*/ 2129791 h 2521011"/>
              <a:gd name="connsiteX217" fmla="*/ 807208 w 2369255"/>
              <a:gd name="connsiteY217" fmla="*/ 2129791 h 2521011"/>
              <a:gd name="connsiteX218" fmla="*/ 803398 w 2369255"/>
              <a:gd name="connsiteY218" fmla="*/ 2025016 h 2521011"/>
              <a:gd name="connsiteX219" fmla="*/ 801578 w 2369255"/>
              <a:gd name="connsiteY219" fmla="*/ 2024761 h 2521011"/>
              <a:gd name="connsiteX220" fmla="*/ 818638 w 2369255"/>
              <a:gd name="connsiteY220" fmla="*/ 1973580 h 2521011"/>
              <a:gd name="connsiteX221" fmla="*/ 776728 w 2369255"/>
              <a:gd name="connsiteY221" fmla="*/ 1939290 h 2521011"/>
              <a:gd name="connsiteX222" fmla="*/ 780538 w 2369255"/>
              <a:gd name="connsiteY222" fmla="*/ 1899285 h 2521011"/>
              <a:gd name="connsiteX223" fmla="*/ 791968 w 2369255"/>
              <a:gd name="connsiteY223" fmla="*/ 1836420 h 2521011"/>
              <a:gd name="connsiteX224" fmla="*/ 761488 w 2369255"/>
              <a:gd name="connsiteY224" fmla="*/ 1802130 h 2521011"/>
              <a:gd name="connsiteX225" fmla="*/ 708148 w 2369255"/>
              <a:gd name="connsiteY225" fmla="*/ 1790700 h 2521011"/>
              <a:gd name="connsiteX226" fmla="*/ 637663 w 2369255"/>
              <a:gd name="connsiteY226" fmla="*/ 1731645 h 2521011"/>
              <a:gd name="connsiteX227" fmla="*/ 637663 w 2369255"/>
              <a:gd name="connsiteY227" fmla="*/ 1704975 h 2521011"/>
              <a:gd name="connsiteX228" fmla="*/ 609088 w 2369255"/>
              <a:gd name="connsiteY228" fmla="*/ 1708785 h 2521011"/>
              <a:gd name="connsiteX229" fmla="*/ 504313 w 2369255"/>
              <a:gd name="connsiteY229" fmla="*/ 1638300 h 2521011"/>
              <a:gd name="connsiteX230" fmla="*/ 463237 w 2369255"/>
              <a:gd name="connsiteY230" fmla="*/ 1595581 h 2521011"/>
              <a:gd name="connsiteX231" fmla="*/ 464308 w 2369255"/>
              <a:gd name="connsiteY231" fmla="*/ 1543050 h 2521011"/>
              <a:gd name="connsiteX232" fmla="*/ 420493 w 2369255"/>
              <a:gd name="connsiteY232" fmla="*/ 1522095 h 2521011"/>
              <a:gd name="connsiteX233" fmla="*/ 435733 w 2369255"/>
              <a:gd name="connsiteY233" fmla="*/ 1470660 h 2521011"/>
              <a:gd name="connsiteX234" fmla="*/ 391918 w 2369255"/>
              <a:gd name="connsiteY234" fmla="*/ 1491615 h 2521011"/>
              <a:gd name="connsiteX235" fmla="*/ 359533 w 2369255"/>
              <a:gd name="connsiteY235" fmla="*/ 1491615 h 2521011"/>
              <a:gd name="connsiteX236" fmla="*/ 353818 w 2369255"/>
              <a:gd name="connsiteY236" fmla="*/ 1510665 h 2521011"/>
              <a:gd name="connsiteX237" fmla="*/ 184273 w 2369255"/>
              <a:gd name="connsiteY237" fmla="*/ 1510665 h 2521011"/>
              <a:gd name="connsiteX238" fmla="*/ 163926 w 2369255"/>
              <a:gd name="connsiteY238" fmla="*/ 1573404 h 2521011"/>
              <a:gd name="connsiteX239" fmla="*/ 163885 w 2369255"/>
              <a:gd name="connsiteY239" fmla="*/ 1573328 h 2521011"/>
              <a:gd name="connsiteX240" fmla="*/ 184395 w 2369255"/>
              <a:gd name="connsiteY240" fmla="*/ 1510087 h 2521011"/>
              <a:gd name="connsiteX241" fmla="*/ 203274 w 2369255"/>
              <a:gd name="connsiteY241" fmla="*/ 1510087 h 2521011"/>
              <a:gd name="connsiteX242" fmla="*/ 197608 w 2369255"/>
              <a:gd name="connsiteY242" fmla="*/ 1443990 h 2521011"/>
              <a:gd name="connsiteX243" fmla="*/ 148078 w 2369255"/>
              <a:gd name="connsiteY243" fmla="*/ 1466850 h 2521011"/>
              <a:gd name="connsiteX244" fmla="*/ 127123 w 2369255"/>
              <a:gd name="connsiteY244" fmla="*/ 1390650 h 2521011"/>
              <a:gd name="connsiteX245" fmla="*/ 117598 w 2369255"/>
              <a:gd name="connsiteY245" fmla="*/ 1389648 h 2521011"/>
              <a:gd name="connsiteX246" fmla="*/ 117598 w 2369255"/>
              <a:gd name="connsiteY246" fmla="*/ 1352550 h 2521011"/>
              <a:gd name="connsiteX247" fmla="*/ 148078 w 2369255"/>
              <a:gd name="connsiteY247" fmla="*/ 1314450 h 2521011"/>
              <a:gd name="connsiteX248" fmla="*/ 212848 w 2369255"/>
              <a:gd name="connsiteY248" fmla="*/ 1303020 h 2521011"/>
              <a:gd name="connsiteX249" fmla="*/ 229993 w 2369255"/>
              <a:gd name="connsiteY249" fmla="*/ 1238250 h 2521011"/>
              <a:gd name="connsiteX250" fmla="*/ 218563 w 2369255"/>
              <a:gd name="connsiteY250" fmla="*/ 1143000 h 2521011"/>
              <a:gd name="connsiteX251" fmla="*/ 219377 w 2369255"/>
              <a:gd name="connsiteY251" fmla="*/ 1135131 h 2521011"/>
              <a:gd name="connsiteX252" fmla="*/ 308099 w 2369255"/>
              <a:gd name="connsiteY252" fmla="*/ 1110615 h 2521011"/>
              <a:gd name="connsiteX253" fmla="*/ 325244 w 2369255"/>
              <a:gd name="connsiteY253" fmla="*/ 1022985 h 2521011"/>
              <a:gd name="connsiteX254" fmla="*/ 304289 w 2369255"/>
              <a:gd name="connsiteY254" fmla="*/ 986790 h 2521011"/>
              <a:gd name="connsiteX255" fmla="*/ 174749 w 2369255"/>
              <a:gd name="connsiteY255" fmla="*/ 969645 h 2521011"/>
              <a:gd name="connsiteX256" fmla="*/ 243329 w 2369255"/>
              <a:gd name="connsiteY256" fmla="*/ 843915 h 2521011"/>
              <a:gd name="connsiteX257" fmla="*/ 247139 w 2369255"/>
              <a:gd name="connsiteY257" fmla="*/ 731520 h 2521011"/>
              <a:gd name="connsiteX258" fmla="*/ 169034 w 2369255"/>
              <a:gd name="connsiteY258" fmla="*/ 685800 h 2521011"/>
              <a:gd name="connsiteX259" fmla="*/ 98549 w 2369255"/>
              <a:gd name="connsiteY259" fmla="*/ 641985 h 2521011"/>
              <a:gd name="connsiteX260" fmla="*/ 42112 w 2369255"/>
              <a:gd name="connsiteY260" fmla="*/ 643866 h 2521011"/>
              <a:gd name="connsiteX261" fmla="*/ 41731 w 2369255"/>
              <a:gd name="connsiteY261" fmla="*/ 642127 h 2521011"/>
              <a:gd name="connsiteX262" fmla="*/ 98881 w 2369255"/>
              <a:gd name="connsiteY262" fmla="*/ 640222 h 2521011"/>
              <a:gd name="connsiteX263" fmla="*/ 169366 w 2369255"/>
              <a:gd name="connsiteY263" fmla="*/ 684037 h 2521011"/>
              <a:gd name="connsiteX264" fmla="*/ 222373 w 2369255"/>
              <a:gd name="connsiteY264" fmla="*/ 715066 h 2521011"/>
              <a:gd name="connsiteX265" fmla="*/ 222373 w 2369255"/>
              <a:gd name="connsiteY265" fmla="*/ 567691 h 2521011"/>
              <a:gd name="connsiteX266" fmla="*/ 243328 w 2369255"/>
              <a:gd name="connsiteY266" fmla="*/ 489586 h 2521011"/>
              <a:gd name="connsiteX267" fmla="*/ 212848 w 2369255"/>
              <a:gd name="connsiteY267" fmla="*/ 447676 h 2521011"/>
              <a:gd name="connsiteX268" fmla="*/ 287143 w 2369255"/>
              <a:gd name="connsiteY268" fmla="*/ 449581 h 2521011"/>
              <a:gd name="connsiteX269" fmla="*/ 282547 w 2369255"/>
              <a:gd name="connsiteY269" fmla="*/ 446066 h 2521011"/>
              <a:gd name="connsiteX270" fmla="*/ 287143 w 2369255"/>
              <a:gd name="connsiteY270" fmla="*/ 447675 h 2521011"/>
              <a:gd name="connsiteX271" fmla="*/ 317623 w 2369255"/>
              <a:gd name="connsiteY271" fmla="*/ 382905 h 2521011"/>
              <a:gd name="connsiteX272" fmla="*/ 401443 w 2369255"/>
              <a:gd name="connsiteY272" fmla="*/ 384810 h 2521011"/>
              <a:gd name="connsiteX273" fmla="*/ 447163 w 2369255"/>
              <a:gd name="connsiteY273" fmla="*/ 361950 h 2521011"/>
              <a:gd name="connsiteX274" fmla="*/ 462403 w 2369255"/>
              <a:gd name="connsiteY274" fmla="*/ 335280 h 2521011"/>
              <a:gd name="connsiteX275" fmla="*/ 466213 w 2369255"/>
              <a:gd name="connsiteY275" fmla="*/ 266700 h 2521011"/>
              <a:gd name="connsiteX276" fmla="*/ 443353 w 2369255"/>
              <a:gd name="connsiteY276" fmla="*/ 198120 h 2521011"/>
              <a:gd name="connsiteX277" fmla="*/ 390013 w 2369255"/>
              <a:gd name="connsiteY277" fmla="*/ 137160 h 2521011"/>
              <a:gd name="connsiteX278" fmla="*/ 412873 w 2369255"/>
              <a:gd name="connsiteY278" fmla="*/ 125730 h 2521011"/>
              <a:gd name="connsiteX279" fmla="*/ 411094 w 2369255"/>
              <a:gd name="connsiteY279" fmla="*/ 119401 h 2521011"/>
              <a:gd name="connsiteX280" fmla="*/ 412873 w 2369255"/>
              <a:gd name="connsiteY280" fmla="*/ 120015 h 2521011"/>
              <a:gd name="connsiteX281" fmla="*/ 454783 w 2369255"/>
              <a:gd name="connsiteY281" fmla="*/ 74295 h 2521011"/>
              <a:gd name="connsiteX282" fmla="*/ 521458 w 2369255"/>
              <a:gd name="connsiteY282" fmla="*/ 85725 h 2521011"/>
              <a:gd name="connsiteX283" fmla="*/ 498598 w 2369255"/>
              <a:gd name="connsiteY283" fmla="*/ 49530 h 2521011"/>
              <a:gd name="connsiteX284" fmla="*/ 550033 w 2369255"/>
              <a:gd name="connsiteY284" fmla="*/ 13335 h 2521011"/>
              <a:gd name="connsiteX285" fmla="*/ 654808 w 2369255"/>
              <a:gd name="connsiteY28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624964 w 2369255"/>
              <a:gd name="connsiteY117" fmla="*/ 323060 h 2521011"/>
              <a:gd name="connsiteX118" fmla="*/ 654808 w 2369255"/>
              <a:gd name="connsiteY118" fmla="*/ 0 h 2521011"/>
              <a:gd name="connsiteX119" fmla="*/ 681478 w 2369255"/>
              <a:gd name="connsiteY119" fmla="*/ 80010 h 2521011"/>
              <a:gd name="connsiteX120" fmla="*/ 790063 w 2369255"/>
              <a:gd name="connsiteY120" fmla="*/ 51435 h 2521011"/>
              <a:gd name="connsiteX121" fmla="*/ 838950 w 2369255"/>
              <a:gd name="connsiteY121" fmla="*/ 29486 h 2521011"/>
              <a:gd name="connsiteX122" fmla="*/ 862453 w 2369255"/>
              <a:gd name="connsiteY122" fmla="*/ 59055 h 2521011"/>
              <a:gd name="connsiteX123" fmla="*/ 856738 w 2369255"/>
              <a:gd name="connsiteY123" fmla="*/ 89535 h 2521011"/>
              <a:gd name="connsiteX124" fmla="*/ 938653 w 2369255"/>
              <a:gd name="connsiteY124" fmla="*/ 93345 h 2521011"/>
              <a:gd name="connsiteX125" fmla="*/ 951988 w 2369255"/>
              <a:gd name="connsiteY125" fmla="*/ 19050 h 2521011"/>
              <a:gd name="connsiteX126" fmla="*/ 972943 w 2369255"/>
              <a:gd name="connsiteY126" fmla="*/ 47625 h 2521011"/>
              <a:gd name="connsiteX127" fmla="*/ 1064383 w 2369255"/>
              <a:gd name="connsiteY127" fmla="*/ 47625 h 2521011"/>
              <a:gd name="connsiteX128" fmla="*/ 1113913 w 2369255"/>
              <a:gd name="connsiteY128" fmla="*/ 38100 h 2521011"/>
              <a:gd name="connsiteX129" fmla="*/ 1121533 w 2369255"/>
              <a:gd name="connsiteY129" fmla="*/ 9525 h 2521011"/>
              <a:gd name="connsiteX130" fmla="*/ 1182493 w 2369255"/>
              <a:gd name="connsiteY130" fmla="*/ 0 h 2521011"/>
              <a:gd name="connsiteX131" fmla="*/ 1214878 w 2369255"/>
              <a:gd name="connsiteY131" fmla="*/ 102870 h 2521011"/>
              <a:gd name="connsiteX132" fmla="*/ 1228213 w 2369255"/>
              <a:gd name="connsiteY132" fmla="*/ 102870 h 2521011"/>
              <a:gd name="connsiteX133" fmla="*/ 1252978 w 2369255"/>
              <a:gd name="connsiteY133" fmla="*/ 190500 h 2521011"/>
              <a:gd name="connsiteX134" fmla="*/ 1255403 w 2369255"/>
              <a:gd name="connsiteY134" fmla="*/ 195722 h 2521011"/>
              <a:gd name="connsiteX135" fmla="*/ 1252978 w 2369255"/>
              <a:gd name="connsiteY135" fmla="*/ 198120 h 2521011"/>
              <a:gd name="connsiteX136" fmla="*/ 1249168 w 2369255"/>
              <a:gd name="connsiteY136" fmla="*/ 240030 h 2521011"/>
              <a:gd name="connsiteX137" fmla="*/ 1273933 w 2369255"/>
              <a:gd name="connsiteY137" fmla="*/ 346710 h 2521011"/>
              <a:gd name="connsiteX138" fmla="*/ 1216783 w 2369255"/>
              <a:gd name="connsiteY138" fmla="*/ 363855 h 2521011"/>
              <a:gd name="connsiteX139" fmla="*/ 1245358 w 2369255"/>
              <a:gd name="connsiteY139" fmla="*/ 510540 h 2521011"/>
              <a:gd name="connsiteX140" fmla="*/ 1266313 w 2369255"/>
              <a:gd name="connsiteY140" fmla="*/ 563880 h 2521011"/>
              <a:gd name="connsiteX141" fmla="*/ 1312033 w 2369255"/>
              <a:gd name="connsiteY141" fmla="*/ 641985 h 2521011"/>
              <a:gd name="connsiteX142" fmla="*/ 1332988 w 2369255"/>
              <a:gd name="connsiteY142" fmla="*/ 645795 h 2521011"/>
              <a:gd name="connsiteX143" fmla="*/ 1361563 w 2369255"/>
              <a:gd name="connsiteY143" fmla="*/ 737235 h 2521011"/>
              <a:gd name="connsiteX144" fmla="*/ 1540633 w 2369255"/>
              <a:gd name="connsiteY144" fmla="*/ 702945 h 2521011"/>
              <a:gd name="connsiteX145" fmla="*/ 1540207 w 2369255"/>
              <a:gd name="connsiteY145" fmla="*/ 700259 h 2521011"/>
              <a:gd name="connsiteX146" fmla="*/ 1586353 w 2369255"/>
              <a:gd name="connsiteY146" fmla="*/ 689610 h 2521011"/>
              <a:gd name="connsiteX147" fmla="*/ 1609213 w 2369255"/>
              <a:gd name="connsiteY147" fmla="*/ 659130 h 2521011"/>
              <a:gd name="connsiteX148" fmla="*/ 1637788 w 2369255"/>
              <a:gd name="connsiteY148" fmla="*/ 645795 h 2521011"/>
              <a:gd name="connsiteX149" fmla="*/ 1649218 w 2369255"/>
              <a:gd name="connsiteY149" fmla="*/ 613410 h 2521011"/>
              <a:gd name="connsiteX150" fmla="*/ 1670173 w 2369255"/>
              <a:gd name="connsiteY150" fmla="*/ 594360 h 2521011"/>
              <a:gd name="connsiteX151" fmla="*/ 1691128 w 2369255"/>
              <a:gd name="connsiteY151" fmla="*/ 609600 h 2521011"/>
              <a:gd name="connsiteX152" fmla="*/ 1685413 w 2369255"/>
              <a:gd name="connsiteY152" fmla="*/ 708660 h 2521011"/>
              <a:gd name="connsiteX153" fmla="*/ 1755898 w 2369255"/>
              <a:gd name="connsiteY153" fmla="*/ 786765 h 2521011"/>
              <a:gd name="connsiteX154" fmla="*/ 1757803 w 2369255"/>
              <a:gd name="connsiteY154" fmla="*/ 851535 h 2521011"/>
              <a:gd name="connsiteX155" fmla="*/ 1733038 w 2369255"/>
              <a:gd name="connsiteY155" fmla="*/ 872490 h 2521011"/>
              <a:gd name="connsiteX156" fmla="*/ 1795903 w 2369255"/>
              <a:gd name="connsiteY156" fmla="*/ 876300 h 2521011"/>
              <a:gd name="connsiteX157" fmla="*/ 2082230 w 2369255"/>
              <a:gd name="connsiteY157" fmla="*/ 811829 h 2521011"/>
              <a:gd name="connsiteX158" fmla="*/ 2102608 w 2369255"/>
              <a:gd name="connsiteY158" fmla="*/ 889635 h 2521011"/>
              <a:gd name="connsiteX159" fmla="*/ 2094988 w 2369255"/>
              <a:gd name="connsiteY159" fmla="*/ 942975 h 2521011"/>
              <a:gd name="connsiteX160" fmla="*/ 2030218 w 2369255"/>
              <a:gd name="connsiteY160" fmla="*/ 952500 h 2521011"/>
              <a:gd name="connsiteX161" fmla="*/ 2030218 w 2369255"/>
              <a:gd name="connsiteY161" fmla="*/ 1022985 h 2521011"/>
              <a:gd name="connsiteX162" fmla="*/ 2074033 w 2369255"/>
              <a:gd name="connsiteY162" fmla="*/ 1028700 h 2521011"/>
              <a:gd name="connsiteX163" fmla="*/ 2114038 w 2369255"/>
              <a:gd name="connsiteY163" fmla="*/ 1002030 h 2521011"/>
              <a:gd name="connsiteX164" fmla="*/ 2093083 w 2369255"/>
              <a:gd name="connsiteY164" fmla="*/ 1057275 h 2521011"/>
              <a:gd name="connsiteX165" fmla="*/ 2089273 w 2369255"/>
              <a:gd name="connsiteY165" fmla="*/ 1137285 h 2521011"/>
              <a:gd name="connsiteX166" fmla="*/ 2287393 w 2369255"/>
              <a:gd name="connsiteY166" fmla="*/ 1135380 h 2521011"/>
              <a:gd name="connsiteX167" fmla="*/ 2287393 w 2369255"/>
              <a:gd name="connsiteY167" fmla="*/ 1091565 h 2521011"/>
              <a:gd name="connsiteX168" fmla="*/ 2296363 w 2369255"/>
              <a:gd name="connsiteY168" fmla="*/ 1088949 h 2521011"/>
              <a:gd name="connsiteX169" fmla="*/ 2369255 w 2369255"/>
              <a:gd name="connsiteY169" fmla="*/ 1229053 h 2521011"/>
              <a:gd name="connsiteX170" fmla="*/ 2303675 w 2369255"/>
              <a:gd name="connsiteY170" fmla="*/ 1218123 h 2521011"/>
              <a:gd name="connsiteX171" fmla="*/ 2285869 w 2369255"/>
              <a:gd name="connsiteY171" fmla="*/ 1136214 h 2521011"/>
              <a:gd name="connsiteX172" fmla="*/ 2093706 w 2369255"/>
              <a:gd name="connsiteY172" fmla="*/ 1138062 h 2521011"/>
              <a:gd name="connsiteX173" fmla="*/ 2142613 w 2369255"/>
              <a:gd name="connsiteY173" fmla="*/ 1226820 h 2521011"/>
              <a:gd name="connsiteX174" fmla="*/ 2083558 w 2369255"/>
              <a:gd name="connsiteY174" fmla="*/ 1257300 h 2521011"/>
              <a:gd name="connsiteX175" fmla="*/ 2093083 w 2369255"/>
              <a:gd name="connsiteY175" fmla="*/ 1295400 h 2521011"/>
              <a:gd name="connsiteX176" fmla="*/ 2047363 w 2369255"/>
              <a:gd name="connsiteY176" fmla="*/ 1350645 h 2521011"/>
              <a:gd name="connsiteX177" fmla="*/ 2174998 w 2369255"/>
              <a:gd name="connsiteY177" fmla="*/ 1419225 h 2521011"/>
              <a:gd name="connsiteX178" fmla="*/ 2152138 w 2369255"/>
              <a:gd name="connsiteY178" fmla="*/ 1451610 h 2521011"/>
              <a:gd name="connsiteX179" fmla="*/ 2203573 w 2369255"/>
              <a:gd name="connsiteY179" fmla="*/ 1527810 h 2521011"/>
              <a:gd name="connsiteX180" fmla="*/ 2197858 w 2369255"/>
              <a:gd name="connsiteY180" fmla="*/ 1565910 h 2521011"/>
              <a:gd name="connsiteX181" fmla="*/ 2163568 w 2369255"/>
              <a:gd name="connsiteY181" fmla="*/ 1581150 h 2521011"/>
              <a:gd name="connsiteX182" fmla="*/ 2131183 w 2369255"/>
              <a:gd name="connsiteY182" fmla="*/ 1657350 h 2521011"/>
              <a:gd name="connsiteX183" fmla="*/ 2165473 w 2369255"/>
              <a:gd name="connsiteY183" fmla="*/ 1691640 h 2521011"/>
              <a:gd name="connsiteX184" fmla="*/ 2129278 w 2369255"/>
              <a:gd name="connsiteY184" fmla="*/ 1737360 h 2521011"/>
              <a:gd name="connsiteX185" fmla="*/ 2213098 w 2369255"/>
              <a:gd name="connsiteY185" fmla="*/ 1722120 h 2521011"/>
              <a:gd name="connsiteX186" fmla="*/ 2131183 w 2369255"/>
              <a:gd name="connsiteY186" fmla="*/ 1739265 h 2521011"/>
              <a:gd name="connsiteX187" fmla="*/ 2030218 w 2369255"/>
              <a:gd name="connsiteY187" fmla="*/ 1644015 h 2521011"/>
              <a:gd name="connsiteX188" fmla="*/ 1940683 w 2369255"/>
              <a:gd name="connsiteY188" fmla="*/ 1708785 h 2521011"/>
              <a:gd name="connsiteX189" fmla="*/ 1809238 w 2369255"/>
              <a:gd name="connsiteY189" fmla="*/ 1737360 h 2521011"/>
              <a:gd name="connsiteX190" fmla="*/ 1795903 w 2369255"/>
              <a:gd name="connsiteY190" fmla="*/ 1722120 h 2521011"/>
              <a:gd name="connsiteX191" fmla="*/ 1738753 w 2369255"/>
              <a:gd name="connsiteY191" fmla="*/ 1737360 h 2521011"/>
              <a:gd name="connsiteX192" fmla="*/ 1734943 w 2369255"/>
              <a:gd name="connsiteY192" fmla="*/ 1760220 h 2521011"/>
              <a:gd name="connsiteX193" fmla="*/ 1683030 w 2369255"/>
              <a:gd name="connsiteY193" fmla="*/ 1773198 h 2521011"/>
              <a:gd name="connsiteX194" fmla="*/ 1681603 w 2369255"/>
              <a:gd name="connsiteY194" fmla="*/ 1771650 h 2521011"/>
              <a:gd name="connsiteX195" fmla="*/ 1637788 w 2369255"/>
              <a:gd name="connsiteY195" fmla="*/ 1811655 h 2521011"/>
              <a:gd name="connsiteX196" fmla="*/ 1618738 w 2369255"/>
              <a:gd name="connsiteY196" fmla="*/ 1811655 h 2521011"/>
              <a:gd name="connsiteX197" fmla="*/ 1546348 w 2369255"/>
              <a:gd name="connsiteY197" fmla="*/ 1903095 h 2521011"/>
              <a:gd name="connsiteX198" fmla="*/ 1538728 w 2369255"/>
              <a:gd name="connsiteY198" fmla="*/ 1952625 h 2521011"/>
              <a:gd name="connsiteX199" fmla="*/ 1513963 w 2369255"/>
              <a:gd name="connsiteY199" fmla="*/ 1918335 h 2521011"/>
              <a:gd name="connsiteX200" fmla="*/ 1475863 w 2369255"/>
              <a:gd name="connsiteY200" fmla="*/ 1986915 h 2521011"/>
              <a:gd name="connsiteX201" fmla="*/ 1460623 w 2369255"/>
              <a:gd name="connsiteY201" fmla="*/ 1986915 h 2521011"/>
              <a:gd name="connsiteX202" fmla="*/ 1414903 w 2369255"/>
              <a:gd name="connsiteY202" fmla="*/ 2019300 h 2521011"/>
              <a:gd name="connsiteX203" fmla="*/ 1418713 w 2369255"/>
              <a:gd name="connsiteY203" fmla="*/ 2038350 h 2521011"/>
              <a:gd name="connsiteX204" fmla="*/ 1376803 w 2369255"/>
              <a:gd name="connsiteY204" fmla="*/ 2066925 h 2521011"/>
              <a:gd name="connsiteX205" fmla="*/ 1390138 w 2369255"/>
              <a:gd name="connsiteY205" fmla="*/ 2097405 h 2521011"/>
              <a:gd name="connsiteX206" fmla="*/ 1319653 w 2369255"/>
              <a:gd name="connsiteY206" fmla="*/ 2106930 h 2521011"/>
              <a:gd name="connsiteX207" fmla="*/ 1300603 w 2369255"/>
              <a:gd name="connsiteY207" fmla="*/ 2143125 h 2521011"/>
              <a:gd name="connsiteX208" fmla="*/ 1273933 w 2369255"/>
              <a:gd name="connsiteY208" fmla="*/ 2164080 h 2521011"/>
              <a:gd name="connsiteX209" fmla="*/ 1239643 w 2369255"/>
              <a:gd name="connsiteY209" fmla="*/ 2141220 h 2521011"/>
              <a:gd name="connsiteX210" fmla="*/ 1225489 w 2369255"/>
              <a:gd name="connsiteY210" fmla="*/ 2157396 h 2521011"/>
              <a:gd name="connsiteX211" fmla="*/ 1224403 w 2369255"/>
              <a:gd name="connsiteY211" fmla="*/ 2156460 h 2521011"/>
              <a:gd name="connsiteX212" fmla="*/ 1096768 w 2369255"/>
              <a:gd name="connsiteY212" fmla="*/ 2042160 h 2521011"/>
              <a:gd name="connsiteX213" fmla="*/ 1049736 w 2369255"/>
              <a:gd name="connsiteY213" fmla="*/ 2104529 h 2521011"/>
              <a:gd name="connsiteX214" fmla="*/ 969133 w 2369255"/>
              <a:gd name="connsiteY214" fmla="*/ 2101216 h 2521011"/>
              <a:gd name="connsiteX215" fmla="*/ 965323 w 2369255"/>
              <a:gd name="connsiteY215" fmla="*/ 2129791 h 2521011"/>
              <a:gd name="connsiteX216" fmla="*/ 807208 w 2369255"/>
              <a:gd name="connsiteY216" fmla="*/ 2129791 h 2521011"/>
              <a:gd name="connsiteX217" fmla="*/ 803398 w 2369255"/>
              <a:gd name="connsiteY217" fmla="*/ 2025016 h 2521011"/>
              <a:gd name="connsiteX218" fmla="*/ 801578 w 2369255"/>
              <a:gd name="connsiteY218" fmla="*/ 2024761 h 2521011"/>
              <a:gd name="connsiteX219" fmla="*/ 818638 w 2369255"/>
              <a:gd name="connsiteY219" fmla="*/ 1973580 h 2521011"/>
              <a:gd name="connsiteX220" fmla="*/ 776728 w 2369255"/>
              <a:gd name="connsiteY220" fmla="*/ 1939290 h 2521011"/>
              <a:gd name="connsiteX221" fmla="*/ 780538 w 2369255"/>
              <a:gd name="connsiteY221" fmla="*/ 1899285 h 2521011"/>
              <a:gd name="connsiteX222" fmla="*/ 791968 w 2369255"/>
              <a:gd name="connsiteY222" fmla="*/ 1836420 h 2521011"/>
              <a:gd name="connsiteX223" fmla="*/ 761488 w 2369255"/>
              <a:gd name="connsiteY223" fmla="*/ 1802130 h 2521011"/>
              <a:gd name="connsiteX224" fmla="*/ 708148 w 2369255"/>
              <a:gd name="connsiteY224" fmla="*/ 1790700 h 2521011"/>
              <a:gd name="connsiteX225" fmla="*/ 637663 w 2369255"/>
              <a:gd name="connsiteY225" fmla="*/ 1731645 h 2521011"/>
              <a:gd name="connsiteX226" fmla="*/ 637663 w 2369255"/>
              <a:gd name="connsiteY226" fmla="*/ 1704975 h 2521011"/>
              <a:gd name="connsiteX227" fmla="*/ 609088 w 2369255"/>
              <a:gd name="connsiteY227" fmla="*/ 1708785 h 2521011"/>
              <a:gd name="connsiteX228" fmla="*/ 504313 w 2369255"/>
              <a:gd name="connsiteY228" fmla="*/ 1638300 h 2521011"/>
              <a:gd name="connsiteX229" fmla="*/ 463237 w 2369255"/>
              <a:gd name="connsiteY229" fmla="*/ 1595581 h 2521011"/>
              <a:gd name="connsiteX230" fmla="*/ 464308 w 2369255"/>
              <a:gd name="connsiteY230" fmla="*/ 1543050 h 2521011"/>
              <a:gd name="connsiteX231" fmla="*/ 420493 w 2369255"/>
              <a:gd name="connsiteY231" fmla="*/ 1522095 h 2521011"/>
              <a:gd name="connsiteX232" fmla="*/ 435733 w 2369255"/>
              <a:gd name="connsiteY232" fmla="*/ 1470660 h 2521011"/>
              <a:gd name="connsiteX233" fmla="*/ 391918 w 2369255"/>
              <a:gd name="connsiteY233" fmla="*/ 1491615 h 2521011"/>
              <a:gd name="connsiteX234" fmla="*/ 359533 w 2369255"/>
              <a:gd name="connsiteY234" fmla="*/ 1491615 h 2521011"/>
              <a:gd name="connsiteX235" fmla="*/ 353818 w 2369255"/>
              <a:gd name="connsiteY235" fmla="*/ 1510665 h 2521011"/>
              <a:gd name="connsiteX236" fmla="*/ 184273 w 2369255"/>
              <a:gd name="connsiteY236" fmla="*/ 1510665 h 2521011"/>
              <a:gd name="connsiteX237" fmla="*/ 163926 w 2369255"/>
              <a:gd name="connsiteY237" fmla="*/ 1573404 h 2521011"/>
              <a:gd name="connsiteX238" fmla="*/ 163885 w 2369255"/>
              <a:gd name="connsiteY238" fmla="*/ 1573328 h 2521011"/>
              <a:gd name="connsiteX239" fmla="*/ 184395 w 2369255"/>
              <a:gd name="connsiteY239" fmla="*/ 1510087 h 2521011"/>
              <a:gd name="connsiteX240" fmla="*/ 203274 w 2369255"/>
              <a:gd name="connsiteY240" fmla="*/ 1510087 h 2521011"/>
              <a:gd name="connsiteX241" fmla="*/ 197608 w 2369255"/>
              <a:gd name="connsiteY241" fmla="*/ 1443990 h 2521011"/>
              <a:gd name="connsiteX242" fmla="*/ 148078 w 2369255"/>
              <a:gd name="connsiteY242" fmla="*/ 1466850 h 2521011"/>
              <a:gd name="connsiteX243" fmla="*/ 127123 w 2369255"/>
              <a:gd name="connsiteY243" fmla="*/ 1390650 h 2521011"/>
              <a:gd name="connsiteX244" fmla="*/ 117598 w 2369255"/>
              <a:gd name="connsiteY244" fmla="*/ 1389648 h 2521011"/>
              <a:gd name="connsiteX245" fmla="*/ 117598 w 2369255"/>
              <a:gd name="connsiteY245" fmla="*/ 1352550 h 2521011"/>
              <a:gd name="connsiteX246" fmla="*/ 148078 w 2369255"/>
              <a:gd name="connsiteY246" fmla="*/ 1314450 h 2521011"/>
              <a:gd name="connsiteX247" fmla="*/ 212848 w 2369255"/>
              <a:gd name="connsiteY247" fmla="*/ 1303020 h 2521011"/>
              <a:gd name="connsiteX248" fmla="*/ 229993 w 2369255"/>
              <a:gd name="connsiteY248" fmla="*/ 1238250 h 2521011"/>
              <a:gd name="connsiteX249" fmla="*/ 218563 w 2369255"/>
              <a:gd name="connsiteY249" fmla="*/ 1143000 h 2521011"/>
              <a:gd name="connsiteX250" fmla="*/ 219377 w 2369255"/>
              <a:gd name="connsiteY250" fmla="*/ 1135131 h 2521011"/>
              <a:gd name="connsiteX251" fmla="*/ 308099 w 2369255"/>
              <a:gd name="connsiteY251" fmla="*/ 1110615 h 2521011"/>
              <a:gd name="connsiteX252" fmla="*/ 325244 w 2369255"/>
              <a:gd name="connsiteY252" fmla="*/ 1022985 h 2521011"/>
              <a:gd name="connsiteX253" fmla="*/ 304289 w 2369255"/>
              <a:gd name="connsiteY253" fmla="*/ 986790 h 2521011"/>
              <a:gd name="connsiteX254" fmla="*/ 174749 w 2369255"/>
              <a:gd name="connsiteY254" fmla="*/ 969645 h 2521011"/>
              <a:gd name="connsiteX255" fmla="*/ 243329 w 2369255"/>
              <a:gd name="connsiteY255" fmla="*/ 843915 h 2521011"/>
              <a:gd name="connsiteX256" fmla="*/ 247139 w 2369255"/>
              <a:gd name="connsiteY256" fmla="*/ 731520 h 2521011"/>
              <a:gd name="connsiteX257" fmla="*/ 169034 w 2369255"/>
              <a:gd name="connsiteY257" fmla="*/ 685800 h 2521011"/>
              <a:gd name="connsiteX258" fmla="*/ 98549 w 2369255"/>
              <a:gd name="connsiteY258" fmla="*/ 641985 h 2521011"/>
              <a:gd name="connsiteX259" fmla="*/ 42112 w 2369255"/>
              <a:gd name="connsiteY259" fmla="*/ 643866 h 2521011"/>
              <a:gd name="connsiteX260" fmla="*/ 41731 w 2369255"/>
              <a:gd name="connsiteY260" fmla="*/ 642127 h 2521011"/>
              <a:gd name="connsiteX261" fmla="*/ 98881 w 2369255"/>
              <a:gd name="connsiteY261" fmla="*/ 640222 h 2521011"/>
              <a:gd name="connsiteX262" fmla="*/ 169366 w 2369255"/>
              <a:gd name="connsiteY262" fmla="*/ 684037 h 2521011"/>
              <a:gd name="connsiteX263" fmla="*/ 222373 w 2369255"/>
              <a:gd name="connsiteY263" fmla="*/ 715066 h 2521011"/>
              <a:gd name="connsiteX264" fmla="*/ 222373 w 2369255"/>
              <a:gd name="connsiteY264" fmla="*/ 567691 h 2521011"/>
              <a:gd name="connsiteX265" fmla="*/ 243328 w 2369255"/>
              <a:gd name="connsiteY265" fmla="*/ 489586 h 2521011"/>
              <a:gd name="connsiteX266" fmla="*/ 212848 w 2369255"/>
              <a:gd name="connsiteY266" fmla="*/ 447676 h 2521011"/>
              <a:gd name="connsiteX267" fmla="*/ 287143 w 2369255"/>
              <a:gd name="connsiteY267" fmla="*/ 449581 h 2521011"/>
              <a:gd name="connsiteX268" fmla="*/ 282547 w 2369255"/>
              <a:gd name="connsiteY268" fmla="*/ 446066 h 2521011"/>
              <a:gd name="connsiteX269" fmla="*/ 287143 w 2369255"/>
              <a:gd name="connsiteY269" fmla="*/ 447675 h 2521011"/>
              <a:gd name="connsiteX270" fmla="*/ 317623 w 2369255"/>
              <a:gd name="connsiteY270" fmla="*/ 382905 h 2521011"/>
              <a:gd name="connsiteX271" fmla="*/ 401443 w 2369255"/>
              <a:gd name="connsiteY271" fmla="*/ 384810 h 2521011"/>
              <a:gd name="connsiteX272" fmla="*/ 447163 w 2369255"/>
              <a:gd name="connsiteY272" fmla="*/ 361950 h 2521011"/>
              <a:gd name="connsiteX273" fmla="*/ 462403 w 2369255"/>
              <a:gd name="connsiteY273" fmla="*/ 335280 h 2521011"/>
              <a:gd name="connsiteX274" fmla="*/ 466213 w 2369255"/>
              <a:gd name="connsiteY274" fmla="*/ 266700 h 2521011"/>
              <a:gd name="connsiteX275" fmla="*/ 443353 w 2369255"/>
              <a:gd name="connsiteY275" fmla="*/ 198120 h 2521011"/>
              <a:gd name="connsiteX276" fmla="*/ 390013 w 2369255"/>
              <a:gd name="connsiteY276" fmla="*/ 137160 h 2521011"/>
              <a:gd name="connsiteX277" fmla="*/ 412873 w 2369255"/>
              <a:gd name="connsiteY277" fmla="*/ 125730 h 2521011"/>
              <a:gd name="connsiteX278" fmla="*/ 411094 w 2369255"/>
              <a:gd name="connsiteY278" fmla="*/ 119401 h 2521011"/>
              <a:gd name="connsiteX279" fmla="*/ 412873 w 2369255"/>
              <a:gd name="connsiteY279" fmla="*/ 120015 h 2521011"/>
              <a:gd name="connsiteX280" fmla="*/ 454783 w 2369255"/>
              <a:gd name="connsiteY280" fmla="*/ 74295 h 2521011"/>
              <a:gd name="connsiteX281" fmla="*/ 521458 w 2369255"/>
              <a:gd name="connsiteY281" fmla="*/ 85725 h 2521011"/>
              <a:gd name="connsiteX282" fmla="*/ 498598 w 2369255"/>
              <a:gd name="connsiteY282" fmla="*/ 49530 h 2521011"/>
              <a:gd name="connsiteX283" fmla="*/ 550033 w 2369255"/>
              <a:gd name="connsiteY283" fmla="*/ 13335 h 2521011"/>
              <a:gd name="connsiteX284" fmla="*/ 654808 w 2369255"/>
              <a:gd name="connsiteY28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04463 w 2369255"/>
              <a:gd name="connsiteY115" fmla="*/ 365760 h 2521011"/>
              <a:gd name="connsiteX116" fmla="*/ 1624964 w 2369255"/>
              <a:gd name="connsiteY116" fmla="*/ 323060 h 2521011"/>
              <a:gd name="connsiteX117" fmla="*/ 654808 w 2369255"/>
              <a:gd name="connsiteY117" fmla="*/ 0 h 2521011"/>
              <a:gd name="connsiteX118" fmla="*/ 681478 w 2369255"/>
              <a:gd name="connsiteY118" fmla="*/ 80010 h 2521011"/>
              <a:gd name="connsiteX119" fmla="*/ 790063 w 2369255"/>
              <a:gd name="connsiteY119" fmla="*/ 51435 h 2521011"/>
              <a:gd name="connsiteX120" fmla="*/ 838950 w 2369255"/>
              <a:gd name="connsiteY120" fmla="*/ 29486 h 2521011"/>
              <a:gd name="connsiteX121" fmla="*/ 862453 w 2369255"/>
              <a:gd name="connsiteY121" fmla="*/ 59055 h 2521011"/>
              <a:gd name="connsiteX122" fmla="*/ 856738 w 2369255"/>
              <a:gd name="connsiteY122" fmla="*/ 89535 h 2521011"/>
              <a:gd name="connsiteX123" fmla="*/ 938653 w 2369255"/>
              <a:gd name="connsiteY123" fmla="*/ 93345 h 2521011"/>
              <a:gd name="connsiteX124" fmla="*/ 951988 w 2369255"/>
              <a:gd name="connsiteY124" fmla="*/ 19050 h 2521011"/>
              <a:gd name="connsiteX125" fmla="*/ 972943 w 2369255"/>
              <a:gd name="connsiteY125" fmla="*/ 47625 h 2521011"/>
              <a:gd name="connsiteX126" fmla="*/ 1064383 w 2369255"/>
              <a:gd name="connsiteY126" fmla="*/ 47625 h 2521011"/>
              <a:gd name="connsiteX127" fmla="*/ 1113913 w 2369255"/>
              <a:gd name="connsiteY127" fmla="*/ 38100 h 2521011"/>
              <a:gd name="connsiteX128" fmla="*/ 1121533 w 2369255"/>
              <a:gd name="connsiteY128" fmla="*/ 9525 h 2521011"/>
              <a:gd name="connsiteX129" fmla="*/ 1182493 w 2369255"/>
              <a:gd name="connsiteY129" fmla="*/ 0 h 2521011"/>
              <a:gd name="connsiteX130" fmla="*/ 1214878 w 2369255"/>
              <a:gd name="connsiteY130" fmla="*/ 102870 h 2521011"/>
              <a:gd name="connsiteX131" fmla="*/ 1228213 w 2369255"/>
              <a:gd name="connsiteY131" fmla="*/ 102870 h 2521011"/>
              <a:gd name="connsiteX132" fmla="*/ 1252978 w 2369255"/>
              <a:gd name="connsiteY132" fmla="*/ 190500 h 2521011"/>
              <a:gd name="connsiteX133" fmla="*/ 1255403 w 2369255"/>
              <a:gd name="connsiteY133" fmla="*/ 195722 h 2521011"/>
              <a:gd name="connsiteX134" fmla="*/ 1252978 w 2369255"/>
              <a:gd name="connsiteY134" fmla="*/ 198120 h 2521011"/>
              <a:gd name="connsiteX135" fmla="*/ 1249168 w 2369255"/>
              <a:gd name="connsiteY135" fmla="*/ 240030 h 2521011"/>
              <a:gd name="connsiteX136" fmla="*/ 1273933 w 2369255"/>
              <a:gd name="connsiteY136" fmla="*/ 346710 h 2521011"/>
              <a:gd name="connsiteX137" fmla="*/ 1216783 w 2369255"/>
              <a:gd name="connsiteY137" fmla="*/ 363855 h 2521011"/>
              <a:gd name="connsiteX138" fmla="*/ 1245358 w 2369255"/>
              <a:gd name="connsiteY138" fmla="*/ 510540 h 2521011"/>
              <a:gd name="connsiteX139" fmla="*/ 1266313 w 2369255"/>
              <a:gd name="connsiteY139" fmla="*/ 563880 h 2521011"/>
              <a:gd name="connsiteX140" fmla="*/ 1312033 w 2369255"/>
              <a:gd name="connsiteY140" fmla="*/ 641985 h 2521011"/>
              <a:gd name="connsiteX141" fmla="*/ 1332988 w 2369255"/>
              <a:gd name="connsiteY141" fmla="*/ 645795 h 2521011"/>
              <a:gd name="connsiteX142" fmla="*/ 1361563 w 2369255"/>
              <a:gd name="connsiteY142" fmla="*/ 737235 h 2521011"/>
              <a:gd name="connsiteX143" fmla="*/ 1540633 w 2369255"/>
              <a:gd name="connsiteY143" fmla="*/ 702945 h 2521011"/>
              <a:gd name="connsiteX144" fmla="*/ 1540207 w 2369255"/>
              <a:gd name="connsiteY144" fmla="*/ 700259 h 2521011"/>
              <a:gd name="connsiteX145" fmla="*/ 1586353 w 2369255"/>
              <a:gd name="connsiteY145" fmla="*/ 689610 h 2521011"/>
              <a:gd name="connsiteX146" fmla="*/ 1609213 w 2369255"/>
              <a:gd name="connsiteY146" fmla="*/ 659130 h 2521011"/>
              <a:gd name="connsiteX147" fmla="*/ 1637788 w 2369255"/>
              <a:gd name="connsiteY147" fmla="*/ 645795 h 2521011"/>
              <a:gd name="connsiteX148" fmla="*/ 1649218 w 2369255"/>
              <a:gd name="connsiteY148" fmla="*/ 613410 h 2521011"/>
              <a:gd name="connsiteX149" fmla="*/ 1670173 w 2369255"/>
              <a:gd name="connsiteY149" fmla="*/ 594360 h 2521011"/>
              <a:gd name="connsiteX150" fmla="*/ 1691128 w 2369255"/>
              <a:gd name="connsiteY150" fmla="*/ 609600 h 2521011"/>
              <a:gd name="connsiteX151" fmla="*/ 1685413 w 2369255"/>
              <a:gd name="connsiteY151" fmla="*/ 708660 h 2521011"/>
              <a:gd name="connsiteX152" fmla="*/ 1755898 w 2369255"/>
              <a:gd name="connsiteY152" fmla="*/ 786765 h 2521011"/>
              <a:gd name="connsiteX153" fmla="*/ 1757803 w 2369255"/>
              <a:gd name="connsiteY153" fmla="*/ 851535 h 2521011"/>
              <a:gd name="connsiteX154" fmla="*/ 1733038 w 2369255"/>
              <a:gd name="connsiteY154" fmla="*/ 872490 h 2521011"/>
              <a:gd name="connsiteX155" fmla="*/ 1795903 w 2369255"/>
              <a:gd name="connsiteY155" fmla="*/ 876300 h 2521011"/>
              <a:gd name="connsiteX156" fmla="*/ 2082230 w 2369255"/>
              <a:gd name="connsiteY156" fmla="*/ 811829 h 2521011"/>
              <a:gd name="connsiteX157" fmla="*/ 2102608 w 2369255"/>
              <a:gd name="connsiteY157" fmla="*/ 889635 h 2521011"/>
              <a:gd name="connsiteX158" fmla="*/ 2094988 w 2369255"/>
              <a:gd name="connsiteY158" fmla="*/ 942975 h 2521011"/>
              <a:gd name="connsiteX159" fmla="*/ 2030218 w 2369255"/>
              <a:gd name="connsiteY159" fmla="*/ 952500 h 2521011"/>
              <a:gd name="connsiteX160" fmla="*/ 2030218 w 2369255"/>
              <a:gd name="connsiteY160" fmla="*/ 1022985 h 2521011"/>
              <a:gd name="connsiteX161" fmla="*/ 2074033 w 2369255"/>
              <a:gd name="connsiteY161" fmla="*/ 1028700 h 2521011"/>
              <a:gd name="connsiteX162" fmla="*/ 2114038 w 2369255"/>
              <a:gd name="connsiteY162" fmla="*/ 1002030 h 2521011"/>
              <a:gd name="connsiteX163" fmla="*/ 2093083 w 2369255"/>
              <a:gd name="connsiteY163" fmla="*/ 1057275 h 2521011"/>
              <a:gd name="connsiteX164" fmla="*/ 2089273 w 2369255"/>
              <a:gd name="connsiteY164" fmla="*/ 1137285 h 2521011"/>
              <a:gd name="connsiteX165" fmla="*/ 2287393 w 2369255"/>
              <a:gd name="connsiteY165" fmla="*/ 1135380 h 2521011"/>
              <a:gd name="connsiteX166" fmla="*/ 2287393 w 2369255"/>
              <a:gd name="connsiteY166" fmla="*/ 1091565 h 2521011"/>
              <a:gd name="connsiteX167" fmla="*/ 2296363 w 2369255"/>
              <a:gd name="connsiteY167" fmla="*/ 1088949 h 2521011"/>
              <a:gd name="connsiteX168" fmla="*/ 2369255 w 2369255"/>
              <a:gd name="connsiteY168" fmla="*/ 1229053 h 2521011"/>
              <a:gd name="connsiteX169" fmla="*/ 2303675 w 2369255"/>
              <a:gd name="connsiteY169" fmla="*/ 1218123 h 2521011"/>
              <a:gd name="connsiteX170" fmla="*/ 2285869 w 2369255"/>
              <a:gd name="connsiteY170" fmla="*/ 1136214 h 2521011"/>
              <a:gd name="connsiteX171" fmla="*/ 2093706 w 2369255"/>
              <a:gd name="connsiteY171" fmla="*/ 1138062 h 2521011"/>
              <a:gd name="connsiteX172" fmla="*/ 2142613 w 2369255"/>
              <a:gd name="connsiteY172" fmla="*/ 1226820 h 2521011"/>
              <a:gd name="connsiteX173" fmla="*/ 2083558 w 2369255"/>
              <a:gd name="connsiteY173" fmla="*/ 1257300 h 2521011"/>
              <a:gd name="connsiteX174" fmla="*/ 2093083 w 2369255"/>
              <a:gd name="connsiteY174" fmla="*/ 1295400 h 2521011"/>
              <a:gd name="connsiteX175" fmla="*/ 2047363 w 2369255"/>
              <a:gd name="connsiteY175" fmla="*/ 1350645 h 2521011"/>
              <a:gd name="connsiteX176" fmla="*/ 2174998 w 2369255"/>
              <a:gd name="connsiteY176" fmla="*/ 1419225 h 2521011"/>
              <a:gd name="connsiteX177" fmla="*/ 2152138 w 2369255"/>
              <a:gd name="connsiteY177" fmla="*/ 1451610 h 2521011"/>
              <a:gd name="connsiteX178" fmla="*/ 2203573 w 2369255"/>
              <a:gd name="connsiteY178" fmla="*/ 1527810 h 2521011"/>
              <a:gd name="connsiteX179" fmla="*/ 2197858 w 2369255"/>
              <a:gd name="connsiteY179" fmla="*/ 1565910 h 2521011"/>
              <a:gd name="connsiteX180" fmla="*/ 2163568 w 2369255"/>
              <a:gd name="connsiteY180" fmla="*/ 1581150 h 2521011"/>
              <a:gd name="connsiteX181" fmla="*/ 2131183 w 2369255"/>
              <a:gd name="connsiteY181" fmla="*/ 1657350 h 2521011"/>
              <a:gd name="connsiteX182" fmla="*/ 2165473 w 2369255"/>
              <a:gd name="connsiteY182" fmla="*/ 1691640 h 2521011"/>
              <a:gd name="connsiteX183" fmla="*/ 2129278 w 2369255"/>
              <a:gd name="connsiteY183" fmla="*/ 1737360 h 2521011"/>
              <a:gd name="connsiteX184" fmla="*/ 2213098 w 2369255"/>
              <a:gd name="connsiteY184" fmla="*/ 1722120 h 2521011"/>
              <a:gd name="connsiteX185" fmla="*/ 2131183 w 2369255"/>
              <a:gd name="connsiteY185" fmla="*/ 1739265 h 2521011"/>
              <a:gd name="connsiteX186" fmla="*/ 2030218 w 2369255"/>
              <a:gd name="connsiteY186" fmla="*/ 1644015 h 2521011"/>
              <a:gd name="connsiteX187" fmla="*/ 1940683 w 2369255"/>
              <a:gd name="connsiteY187" fmla="*/ 1708785 h 2521011"/>
              <a:gd name="connsiteX188" fmla="*/ 1809238 w 2369255"/>
              <a:gd name="connsiteY188" fmla="*/ 1737360 h 2521011"/>
              <a:gd name="connsiteX189" fmla="*/ 1795903 w 2369255"/>
              <a:gd name="connsiteY189" fmla="*/ 1722120 h 2521011"/>
              <a:gd name="connsiteX190" fmla="*/ 1738753 w 2369255"/>
              <a:gd name="connsiteY190" fmla="*/ 1737360 h 2521011"/>
              <a:gd name="connsiteX191" fmla="*/ 1734943 w 2369255"/>
              <a:gd name="connsiteY191" fmla="*/ 1760220 h 2521011"/>
              <a:gd name="connsiteX192" fmla="*/ 1683030 w 2369255"/>
              <a:gd name="connsiteY192" fmla="*/ 1773198 h 2521011"/>
              <a:gd name="connsiteX193" fmla="*/ 1681603 w 2369255"/>
              <a:gd name="connsiteY193" fmla="*/ 1771650 h 2521011"/>
              <a:gd name="connsiteX194" fmla="*/ 1637788 w 2369255"/>
              <a:gd name="connsiteY194" fmla="*/ 1811655 h 2521011"/>
              <a:gd name="connsiteX195" fmla="*/ 1618738 w 2369255"/>
              <a:gd name="connsiteY195" fmla="*/ 1811655 h 2521011"/>
              <a:gd name="connsiteX196" fmla="*/ 1546348 w 2369255"/>
              <a:gd name="connsiteY196" fmla="*/ 1903095 h 2521011"/>
              <a:gd name="connsiteX197" fmla="*/ 1538728 w 2369255"/>
              <a:gd name="connsiteY197" fmla="*/ 1952625 h 2521011"/>
              <a:gd name="connsiteX198" fmla="*/ 1513963 w 2369255"/>
              <a:gd name="connsiteY198" fmla="*/ 1918335 h 2521011"/>
              <a:gd name="connsiteX199" fmla="*/ 1475863 w 2369255"/>
              <a:gd name="connsiteY199" fmla="*/ 1986915 h 2521011"/>
              <a:gd name="connsiteX200" fmla="*/ 1460623 w 2369255"/>
              <a:gd name="connsiteY200" fmla="*/ 1986915 h 2521011"/>
              <a:gd name="connsiteX201" fmla="*/ 1414903 w 2369255"/>
              <a:gd name="connsiteY201" fmla="*/ 2019300 h 2521011"/>
              <a:gd name="connsiteX202" fmla="*/ 1418713 w 2369255"/>
              <a:gd name="connsiteY202" fmla="*/ 2038350 h 2521011"/>
              <a:gd name="connsiteX203" fmla="*/ 1376803 w 2369255"/>
              <a:gd name="connsiteY203" fmla="*/ 2066925 h 2521011"/>
              <a:gd name="connsiteX204" fmla="*/ 1390138 w 2369255"/>
              <a:gd name="connsiteY204" fmla="*/ 2097405 h 2521011"/>
              <a:gd name="connsiteX205" fmla="*/ 1319653 w 2369255"/>
              <a:gd name="connsiteY205" fmla="*/ 2106930 h 2521011"/>
              <a:gd name="connsiteX206" fmla="*/ 1300603 w 2369255"/>
              <a:gd name="connsiteY206" fmla="*/ 2143125 h 2521011"/>
              <a:gd name="connsiteX207" fmla="*/ 1273933 w 2369255"/>
              <a:gd name="connsiteY207" fmla="*/ 2164080 h 2521011"/>
              <a:gd name="connsiteX208" fmla="*/ 1239643 w 2369255"/>
              <a:gd name="connsiteY208" fmla="*/ 2141220 h 2521011"/>
              <a:gd name="connsiteX209" fmla="*/ 1225489 w 2369255"/>
              <a:gd name="connsiteY209" fmla="*/ 2157396 h 2521011"/>
              <a:gd name="connsiteX210" fmla="*/ 1224403 w 2369255"/>
              <a:gd name="connsiteY210" fmla="*/ 2156460 h 2521011"/>
              <a:gd name="connsiteX211" fmla="*/ 1096768 w 2369255"/>
              <a:gd name="connsiteY211" fmla="*/ 2042160 h 2521011"/>
              <a:gd name="connsiteX212" fmla="*/ 1049736 w 2369255"/>
              <a:gd name="connsiteY212" fmla="*/ 2104529 h 2521011"/>
              <a:gd name="connsiteX213" fmla="*/ 969133 w 2369255"/>
              <a:gd name="connsiteY213" fmla="*/ 2101216 h 2521011"/>
              <a:gd name="connsiteX214" fmla="*/ 965323 w 2369255"/>
              <a:gd name="connsiteY214" fmla="*/ 2129791 h 2521011"/>
              <a:gd name="connsiteX215" fmla="*/ 807208 w 2369255"/>
              <a:gd name="connsiteY215" fmla="*/ 2129791 h 2521011"/>
              <a:gd name="connsiteX216" fmla="*/ 803398 w 2369255"/>
              <a:gd name="connsiteY216" fmla="*/ 2025016 h 2521011"/>
              <a:gd name="connsiteX217" fmla="*/ 801578 w 2369255"/>
              <a:gd name="connsiteY217" fmla="*/ 2024761 h 2521011"/>
              <a:gd name="connsiteX218" fmla="*/ 818638 w 2369255"/>
              <a:gd name="connsiteY218" fmla="*/ 1973580 h 2521011"/>
              <a:gd name="connsiteX219" fmla="*/ 776728 w 2369255"/>
              <a:gd name="connsiteY219" fmla="*/ 1939290 h 2521011"/>
              <a:gd name="connsiteX220" fmla="*/ 780538 w 2369255"/>
              <a:gd name="connsiteY220" fmla="*/ 1899285 h 2521011"/>
              <a:gd name="connsiteX221" fmla="*/ 791968 w 2369255"/>
              <a:gd name="connsiteY221" fmla="*/ 1836420 h 2521011"/>
              <a:gd name="connsiteX222" fmla="*/ 761488 w 2369255"/>
              <a:gd name="connsiteY222" fmla="*/ 1802130 h 2521011"/>
              <a:gd name="connsiteX223" fmla="*/ 708148 w 2369255"/>
              <a:gd name="connsiteY223" fmla="*/ 1790700 h 2521011"/>
              <a:gd name="connsiteX224" fmla="*/ 637663 w 2369255"/>
              <a:gd name="connsiteY224" fmla="*/ 1731645 h 2521011"/>
              <a:gd name="connsiteX225" fmla="*/ 637663 w 2369255"/>
              <a:gd name="connsiteY225" fmla="*/ 1704975 h 2521011"/>
              <a:gd name="connsiteX226" fmla="*/ 609088 w 2369255"/>
              <a:gd name="connsiteY226" fmla="*/ 1708785 h 2521011"/>
              <a:gd name="connsiteX227" fmla="*/ 504313 w 2369255"/>
              <a:gd name="connsiteY227" fmla="*/ 1638300 h 2521011"/>
              <a:gd name="connsiteX228" fmla="*/ 463237 w 2369255"/>
              <a:gd name="connsiteY228" fmla="*/ 1595581 h 2521011"/>
              <a:gd name="connsiteX229" fmla="*/ 464308 w 2369255"/>
              <a:gd name="connsiteY229" fmla="*/ 1543050 h 2521011"/>
              <a:gd name="connsiteX230" fmla="*/ 420493 w 2369255"/>
              <a:gd name="connsiteY230" fmla="*/ 1522095 h 2521011"/>
              <a:gd name="connsiteX231" fmla="*/ 435733 w 2369255"/>
              <a:gd name="connsiteY231" fmla="*/ 1470660 h 2521011"/>
              <a:gd name="connsiteX232" fmla="*/ 391918 w 2369255"/>
              <a:gd name="connsiteY232" fmla="*/ 1491615 h 2521011"/>
              <a:gd name="connsiteX233" fmla="*/ 359533 w 2369255"/>
              <a:gd name="connsiteY233" fmla="*/ 1491615 h 2521011"/>
              <a:gd name="connsiteX234" fmla="*/ 353818 w 2369255"/>
              <a:gd name="connsiteY234" fmla="*/ 1510665 h 2521011"/>
              <a:gd name="connsiteX235" fmla="*/ 184273 w 2369255"/>
              <a:gd name="connsiteY235" fmla="*/ 1510665 h 2521011"/>
              <a:gd name="connsiteX236" fmla="*/ 163926 w 2369255"/>
              <a:gd name="connsiteY236" fmla="*/ 1573404 h 2521011"/>
              <a:gd name="connsiteX237" fmla="*/ 163885 w 2369255"/>
              <a:gd name="connsiteY237" fmla="*/ 1573328 h 2521011"/>
              <a:gd name="connsiteX238" fmla="*/ 184395 w 2369255"/>
              <a:gd name="connsiteY238" fmla="*/ 1510087 h 2521011"/>
              <a:gd name="connsiteX239" fmla="*/ 203274 w 2369255"/>
              <a:gd name="connsiteY239" fmla="*/ 1510087 h 2521011"/>
              <a:gd name="connsiteX240" fmla="*/ 197608 w 2369255"/>
              <a:gd name="connsiteY240" fmla="*/ 1443990 h 2521011"/>
              <a:gd name="connsiteX241" fmla="*/ 148078 w 2369255"/>
              <a:gd name="connsiteY241" fmla="*/ 1466850 h 2521011"/>
              <a:gd name="connsiteX242" fmla="*/ 127123 w 2369255"/>
              <a:gd name="connsiteY242" fmla="*/ 1390650 h 2521011"/>
              <a:gd name="connsiteX243" fmla="*/ 117598 w 2369255"/>
              <a:gd name="connsiteY243" fmla="*/ 1389648 h 2521011"/>
              <a:gd name="connsiteX244" fmla="*/ 117598 w 2369255"/>
              <a:gd name="connsiteY244" fmla="*/ 1352550 h 2521011"/>
              <a:gd name="connsiteX245" fmla="*/ 148078 w 2369255"/>
              <a:gd name="connsiteY245" fmla="*/ 1314450 h 2521011"/>
              <a:gd name="connsiteX246" fmla="*/ 212848 w 2369255"/>
              <a:gd name="connsiteY246" fmla="*/ 1303020 h 2521011"/>
              <a:gd name="connsiteX247" fmla="*/ 229993 w 2369255"/>
              <a:gd name="connsiteY247" fmla="*/ 1238250 h 2521011"/>
              <a:gd name="connsiteX248" fmla="*/ 218563 w 2369255"/>
              <a:gd name="connsiteY248" fmla="*/ 1143000 h 2521011"/>
              <a:gd name="connsiteX249" fmla="*/ 219377 w 2369255"/>
              <a:gd name="connsiteY249" fmla="*/ 1135131 h 2521011"/>
              <a:gd name="connsiteX250" fmla="*/ 308099 w 2369255"/>
              <a:gd name="connsiteY250" fmla="*/ 1110615 h 2521011"/>
              <a:gd name="connsiteX251" fmla="*/ 325244 w 2369255"/>
              <a:gd name="connsiteY251" fmla="*/ 1022985 h 2521011"/>
              <a:gd name="connsiteX252" fmla="*/ 304289 w 2369255"/>
              <a:gd name="connsiteY252" fmla="*/ 986790 h 2521011"/>
              <a:gd name="connsiteX253" fmla="*/ 174749 w 2369255"/>
              <a:gd name="connsiteY253" fmla="*/ 969645 h 2521011"/>
              <a:gd name="connsiteX254" fmla="*/ 243329 w 2369255"/>
              <a:gd name="connsiteY254" fmla="*/ 843915 h 2521011"/>
              <a:gd name="connsiteX255" fmla="*/ 247139 w 2369255"/>
              <a:gd name="connsiteY255" fmla="*/ 731520 h 2521011"/>
              <a:gd name="connsiteX256" fmla="*/ 169034 w 2369255"/>
              <a:gd name="connsiteY256" fmla="*/ 685800 h 2521011"/>
              <a:gd name="connsiteX257" fmla="*/ 98549 w 2369255"/>
              <a:gd name="connsiteY257" fmla="*/ 641985 h 2521011"/>
              <a:gd name="connsiteX258" fmla="*/ 42112 w 2369255"/>
              <a:gd name="connsiteY258" fmla="*/ 643866 h 2521011"/>
              <a:gd name="connsiteX259" fmla="*/ 41731 w 2369255"/>
              <a:gd name="connsiteY259" fmla="*/ 642127 h 2521011"/>
              <a:gd name="connsiteX260" fmla="*/ 98881 w 2369255"/>
              <a:gd name="connsiteY260" fmla="*/ 640222 h 2521011"/>
              <a:gd name="connsiteX261" fmla="*/ 169366 w 2369255"/>
              <a:gd name="connsiteY261" fmla="*/ 684037 h 2521011"/>
              <a:gd name="connsiteX262" fmla="*/ 222373 w 2369255"/>
              <a:gd name="connsiteY262" fmla="*/ 715066 h 2521011"/>
              <a:gd name="connsiteX263" fmla="*/ 222373 w 2369255"/>
              <a:gd name="connsiteY263" fmla="*/ 567691 h 2521011"/>
              <a:gd name="connsiteX264" fmla="*/ 243328 w 2369255"/>
              <a:gd name="connsiteY264" fmla="*/ 489586 h 2521011"/>
              <a:gd name="connsiteX265" fmla="*/ 212848 w 2369255"/>
              <a:gd name="connsiteY265" fmla="*/ 447676 h 2521011"/>
              <a:gd name="connsiteX266" fmla="*/ 287143 w 2369255"/>
              <a:gd name="connsiteY266" fmla="*/ 449581 h 2521011"/>
              <a:gd name="connsiteX267" fmla="*/ 282547 w 2369255"/>
              <a:gd name="connsiteY267" fmla="*/ 446066 h 2521011"/>
              <a:gd name="connsiteX268" fmla="*/ 287143 w 2369255"/>
              <a:gd name="connsiteY268" fmla="*/ 447675 h 2521011"/>
              <a:gd name="connsiteX269" fmla="*/ 317623 w 2369255"/>
              <a:gd name="connsiteY269" fmla="*/ 382905 h 2521011"/>
              <a:gd name="connsiteX270" fmla="*/ 401443 w 2369255"/>
              <a:gd name="connsiteY270" fmla="*/ 384810 h 2521011"/>
              <a:gd name="connsiteX271" fmla="*/ 447163 w 2369255"/>
              <a:gd name="connsiteY271" fmla="*/ 361950 h 2521011"/>
              <a:gd name="connsiteX272" fmla="*/ 462403 w 2369255"/>
              <a:gd name="connsiteY272" fmla="*/ 335280 h 2521011"/>
              <a:gd name="connsiteX273" fmla="*/ 466213 w 2369255"/>
              <a:gd name="connsiteY273" fmla="*/ 266700 h 2521011"/>
              <a:gd name="connsiteX274" fmla="*/ 443353 w 2369255"/>
              <a:gd name="connsiteY274" fmla="*/ 198120 h 2521011"/>
              <a:gd name="connsiteX275" fmla="*/ 390013 w 2369255"/>
              <a:gd name="connsiteY275" fmla="*/ 137160 h 2521011"/>
              <a:gd name="connsiteX276" fmla="*/ 412873 w 2369255"/>
              <a:gd name="connsiteY276" fmla="*/ 125730 h 2521011"/>
              <a:gd name="connsiteX277" fmla="*/ 411094 w 2369255"/>
              <a:gd name="connsiteY277" fmla="*/ 119401 h 2521011"/>
              <a:gd name="connsiteX278" fmla="*/ 412873 w 2369255"/>
              <a:gd name="connsiteY278" fmla="*/ 120015 h 2521011"/>
              <a:gd name="connsiteX279" fmla="*/ 454783 w 2369255"/>
              <a:gd name="connsiteY279" fmla="*/ 74295 h 2521011"/>
              <a:gd name="connsiteX280" fmla="*/ 521458 w 2369255"/>
              <a:gd name="connsiteY280" fmla="*/ 85725 h 2521011"/>
              <a:gd name="connsiteX281" fmla="*/ 498598 w 2369255"/>
              <a:gd name="connsiteY281" fmla="*/ 49530 h 2521011"/>
              <a:gd name="connsiteX282" fmla="*/ 550033 w 2369255"/>
              <a:gd name="connsiteY282" fmla="*/ 13335 h 2521011"/>
              <a:gd name="connsiteX283" fmla="*/ 654808 w 2369255"/>
              <a:gd name="connsiteY28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04463 w 2369255"/>
              <a:gd name="connsiteY114" fmla="*/ 365760 h 2521011"/>
              <a:gd name="connsiteX115" fmla="*/ 1624964 w 2369255"/>
              <a:gd name="connsiteY115" fmla="*/ 323060 h 2521011"/>
              <a:gd name="connsiteX116" fmla="*/ 654808 w 2369255"/>
              <a:gd name="connsiteY116" fmla="*/ 0 h 2521011"/>
              <a:gd name="connsiteX117" fmla="*/ 681478 w 2369255"/>
              <a:gd name="connsiteY117" fmla="*/ 80010 h 2521011"/>
              <a:gd name="connsiteX118" fmla="*/ 790063 w 2369255"/>
              <a:gd name="connsiteY118" fmla="*/ 51435 h 2521011"/>
              <a:gd name="connsiteX119" fmla="*/ 838950 w 2369255"/>
              <a:gd name="connsiteY119" fmla="*/ 29486 h 2521011"/>
              <a:gd name="connsiteX120" fmla="*/ 862453 w 2369255"/>
              <a:gd name="connsiteY120" fmla="*/ 59055 h 2521011"/>
              <a:gd name="connsiteX121" fmla="*/ 856738 w 2369255"/>
              <a:gd name="connsiteY121" fmla="*/ 89535 h 2521011"/>
              <a:gd name="connsiteX122" fmla="*/ 938653 w 2369255"/>
              <a:gd name="connsiteY122" fmla="*/ 93345 h 2521011"/>
              <a:gd name="connsiteX123" fmla="*/ 951988 w 2369255"/>
              <a:gd name="connsiteY123" fmla="*/ 19050 h 2521011"/>
              <a:gd name="connsiteX124" fmla="*/ 972943 w 2369255"/>
              <a:gd name="connsiteY124" fmla="*/ 47625 h 2521011"/>
              <a:gd name="connsiteX125" fmla="*/ 1064383 w 2369255"/>
              <a:gd name="connsiteY125" fmla="*/ 47625 h 2521011"/>
              <a:gd name="connsiteX126" fmla="*/ 1113913 w 2369255"/>
              <a:gd name="connsiteY126" fmla="*/ 38100 h 2521011"/>
              <a:gd name="connsiteX127" fmla="*/ 1121533 w 2369255"/>
              <a:gd name="connsiteY127" fmla="*/ 9525 h 2521011"/>
              <a:gd name="connsiteX128" fmla="*/ 1182493 w 2369255"/>
              <a:gd name="connsiteY128" fmla="*/ 0 h 2521011"/>
              <a:gd name="connsiteX129" fmla="*/ 1214878 w 2369255"/>
              <a:gd name="connsiteY129" fmla="*/ 102870 h 2521011"/>
              <a:gd name="connsiteX130" fmla="*/ 1228213 w 2369255"/>
              <a:gd name="connsiteY130" fmla="*/ 102870 h 2521011"/>
              <a:gd name="connsiteX131" fmla="*/ 1252978 w 2369255"/>
              <a:gd name="connsiteY131" fmla="*/ 190500 h 2521011"/>
              <a:gd name="connsiteX132" fmla="*/ 1255403 w 2369255"/>
              <a:gd name="connsiteY132" fmla="*/ 195722 h 2521011"/>
              <a:gd name="connsiteX133" fmla="*/ 1252978 w 2369255"/>
              <a:gd name="connsiteY133" fmla="*/ 198120 h 2521011"/>
              <a:gd name="connsiteX134" fmla="*/ 1249168 w 2369255"/>
              <a:gd name="connsiteY134" fmla="*/ 240030 h 2521011"/>
              <a:gd name="connsiteX135" fmla="*/ 1273933 w 2369255"/>
              <a:gd name="connsiteY135" fmla="*/ 346710 h 2521011"/>
              <a:gd name="connsiteX136" fmla="*/ 1216783 w 2369255"/>
              <a:gd name="connsiteY136" fmla="*/ 363855 h 2521011"/>
              <a:gd name="connsiteX137" fmla="*/ 1245358 w 2369255"/>
              <a:gd name="connsiteY137" fmla="*/ 510540 h 2521011"/>
              <a:gd name="connsiteX138" fmla="*/ 1266313 w 2369255"/>
              <a:gd name="connsiteY138" fmla="*/ 563880 h 2521011"/>
              <a:gd name="connsiteX139" fmla="*/ 1312033 w 2369255"/>
              <a:gd name="connsiteY139" fmla="*/ 641985 h 2521011"/>
              <a:gd name="connsiteX140" fmla="*/ 1332988 w 2369255"/>
              <a:gd name="connsiteY140" fmla="*/ 645795 h 2521011"/>
              <a:gd name="connsiteX141" fmla="*/ 1361563 w 2369255"/>
              <a:gd name="connsiteY141" fmla="*/ 737235 h 2521011"/>
              <a:gd name="connsiteX142" fmla="*/ 1540633 w 2369255"/>
              <a:gd name="connsiteY142" fmla="*/ 702945 h 2521011"/>
              <a:gd name="connsiteX143" fmla="*/ 1540207 w 2369255"/>
              <a:gd name="connsiteY143" fmla="*/ 700259 h 2521011"/>
              <a:gd name="connsiteX144" fmla="*/ 1586353 w 2369255"/>
              <a:gd name="connsiteY144" fmla="*/ 689610 h 2521011"/>
              <a:gd name="connsiteX145" fmla="*/ 1609213 w 2369255"/>
              <a:gd name="connsiteY145" fmla="*/ 659130 h 2521011"/>
              <a:gd name="connsiteX146" fmla="*/ 1637788 w 2369255"/>
              <a:gd name="connsiteY146" fmla="*/ 645795 h 2521011"/>
              <a:gd name="connsiteX147" fmla="*/ 1649218 w 2369255"/>
              <a:gd name="connsiteY147" fmla="*/ 613410 h 2521011"/>
              <a:gd name="connsiteX148" fmla="*/ 1670173 w 2369255"/>
              <a:gd name="connsiteY148" fmla="*/ 594360 h 2521011"/>
              <a:gd name="connsiteX149" fmla="*/ 1691128 w 2369255"/>
              <a:gd name="connsiteY149" fmla="*/ 609600 h 2521011"/>
              <a:gd name="connsiteX150" fmla="*/ 1685413 w 2369255"/>
              <a:gd name="connsiteY150" fmla="*/ 708660 h 2521011"/>
              <a:gd name="connsiteX151" fmla="*/ 1755898 w 2369255"/>
              <a:gd name="connsiteY151" fmla="*/ 786765 h 2521011"/>
              <a:gd name="connsiteX152" fmla="*/ 1757803 w 2369255"/>
              <a:gd name="connsiteY152" fmla="*/ 851535 h 2521011"/>
              <a:gd name="connsiteX153" fmla="*/ 1733038 w 2369255"/>
              <a:gd name="connsiteY153" fmla="*/ 872490 h 2521011"/>
              <a:gd name="connsiteX154" fmla="*/ 1795903 w 2369255"/>
              <a:gd name="connsiteY154" fmla="*/ 876300 h 2521011"/>
              <a:gd name="connsiteX155" fmla="*/ 2082230 w 2369255"/>
              <a:gd name="connsiteY155" fmla="*/ 811829 h 2521011"/>
              <a:gd name="connsiteX156" fmla="*/ 2102608 w 2369255"/>
              <a:gd name="connsiteY156" fmla="*/ 889635 h 2521011"/>
              <a:gd name="connsiteX157" fmla="*/ 2094988 w 2369255"/>
              <a:gd name="connsiteY157" fmla="*/ 942975 h 2521011"/>
              <a:gd name="connsiteX158" fmla="*/ 2030218 w 2369255"/>
              <a:gd name="connsiteY158" fmla="*/ 952500 h 2521011"/>
              <a:gd name="connsiteX159" fmla="*/ 2030218 w 2369255"/>
              <a:gd name="connsiteY159" fmla="*/ 1022985 h 2521011"/>
              <a:gd name="connsiteX160" fmla="*/ 2074033 w 2369255"/>
              <a:gd name="connsiteY160" fmla="*/ 1028700 h 2521011"/>
              <a:gd name="connsiteX161" fmla="*/ 2114038 w 2369255"/>
              <a:gd name="connsiteY161" fmla="*/ 1002030 h 2521011"/>
              <a:gd name="connsiteX162" fmla="*/ 2093083 w 2369255"/>
              <a:gd name="connsiteY162" fmla="*/ 1057275 h 2521011"/>
              <a:gd name="connsiteX163" fmla="*/ 2089273 w 2369255"/>
              <a:gd name="connsiteY163" fmla="*/ 1137285 h 2521011"/>
              <a:gd name="connsiteX164" fmla="*/ 2287393 w 2369255"/>
              <a:gd name="connsiteY164" fmla="*/ 1135380 h 2521011"/>
              <a:gd name="connsiteX165" fmla="*/ 2287393 w 2369255"/>
              <a:gd name="connsiteY165" fmla="*/ 1091565 h 2521011"/>
              <a:gd name="connsiteX166" fmla="*/ 2296363 w 2369255"/>
              <a:gd name="connsiteY166" fmla="*/ 1088949 h 2521011"/>
              <a:gd name="connsiteX167" fmla="*/ 2369255 w 2369255"/>
              <a:gd name="connsiteY167" fmla="*/ 1229053 h 2521011"/>
              <a:gd name="connsiteX168" fmla="*/ 2303675 w 2369255"/>
              <a:gd name="connsiteY168" fmla="*/ 1218123 h 2521011"/>
              <a:gd name="connsiteX169" fmla="*/ 2285869 w 2369255"/>
              <a:gd name="connsiteY169" fmla="*/ 1136214 h 2521011"/>
              <a:gd name="connsiteX170" fmla="*/ 2093706 w 2369255"/>
              <a:gd name="connsiteY170" fmla="*/ 1138062 h 2521011"/>
              <a:gd name="connsiteX171" fmla="*/ 2142613 w 2369255"/>
              <a:gd name="connsiteY171" fmla="*/ 1226820 h 2521011"/>
              <a:gd name="connsiteX172" fmla="*/ 2083558 w 2369255"/>
              <a:gd name="connsiteY172" fmla="*/ 1257300 h 2521011"/>
              <a:gd name="connsiteX173" fmla="*/ 2093083 w 2369255"/>
              <a:gd name="connsiteY173" fmla="*/ 1295400 h 2521011"/>
              <a:gd name="connsiteX174" fmla="*/ 2047363 w 2369255"/>
              <a:gd name="connsiteY174" fmla="*/ 1350645 h 2521011"/>
              <a:gd name="connsiteX175" fmla="*/ 2174998 w 2369255"/>
              <a:gd name="connsiteY175" fmla="*/ 1419225 h 2521011"/>
              <a:gd name="connsiteX176" fmla="*/ 2152138 w 2369255"/>
              <a:gd name="connsiteY176" fmla="*/ 1451610 h 2521011"/>
              <a:gd name="connsiteX177" fmla="*/ 2203573 w 2369255"/>
              <a:gd name="connsiteY177" fmla="*/ 1527810 h 2521011"/>
              <a:gd name="connsiteX178" fmla="*/ 2197858 w 2369255"/>
              <a:gd name="connsiteY178" fmla="*/ 1565910 h 2521011"/>
              <a:gd name="connsiteX179" fmla="*/ 2163568 w 2369255"/>
              <a:gd name="connsiteY179" fmla="*/ 1581150 h 2521011"/>
              <a:gd name="connsiteX180" fmla="*/ 2131183 w 2369255"/>
              <a:gd name="connsiteY180" fmla="*/ 1657350 h 2521011"/>
              <a:gd name="connsiteX181" fmla="*/ 2165473 w 2369255"/>
              <a:gd name="connsiteY181" fmla="*/ 1691640 h 2521011"/>
              <a:gd name="connsiteX182" fmla="*/ 2129278 w 2369255"/>
              <a:gd name="connsiteY182" fmla="*/ 1737360 h 2521011"/>
              <a:gd name="connsiteX183" fmla="*/ 2213098 w 2369255"/>
              <a:gd name="connsiteY183" fmla="*/ 1722120 h 2521011"/>
              <a:gd name="connsiteX184" fmla="*/ 2131183 w 2369255"/>
              <a:gd name="connsiteY184" fmla="*/ 1739265 h 2521011"/>
              <a:gd name="connsiteX185" fmla="*/ 2030218 w 2369255"/>
              <a:gd name="connsiteY185" fmla="*/ 1644015 h 2521011"/>
              <a:gd name="connsiteX186" fmla="*/ 1940683 w 2369255"/>
              <a:gd name="connsiteY186" fmla="*/ 1708785 h 2521011"/>
              <a:gd name="connsiteX187" fmla="*/ 1809238 w 2369255"/>
              <a:gd name="connsiteY187" fmla="*/ 1737360 h 2521011"/>
              <a:gd name="connsiteX188" fmla="*/ 1795903 w 2369255"/>
              <a:gd name="connsiteY188" fmla="*/ 1722120 h 2521011"/>
              <a:gd name="connsiteX189" fmla="*/ 1738753 w 2369255"/>
              <a:gd name="connsiteY189" fmla="*/ 1737360 h 2521011"/>
              <a:gd name="connsiteX190" fmla="*/ 1734943 w 2369255"/>
              <a:gd name="connsiteY190" fmla="*/ 1760220 h 2521011"/>
              <a:gd name="connsiteX191" fmla="*/ 1683030 w 2369255"/>
              <a:gd name="connsiteY191" fmla="*/ 1773198 h 2521011"/>
              <a:gd name="connsiteX192" fmla="*/ 1681603 w 2369255"/>
              <a:gd name="connsiteY192" fmla="*/ 1771650 h 2521011"/>
              <a:gd name="connsiteX193" fmla="*/ 1637788 w 2369255"/>
              <a:gd name="connsiteY193" fmla="*/ 1811655 h 2521011"/>
              <a:gd name="connsiteX194" fmla="*/ 1618738 w 2369255"/>
              <a:gd name="connsiteY194" fmla="*/ 1811655 h 2521011"/>
              <a:gd name="connsiteX195" fmla="*/ 1546348 w 2369255"/>
              <a:gd name="connsiteY195" fmla="*/ 1903095 h 2521011"/>
              <a:gd name="connsiteX196" fmla="*/ 1538728 w 2369255"/>
              <a:gd name="connsiteY196" fmla="*/ 1952625 h 2521011"/>
              <a:gd name="connsiteX197" fmla="*/ 1513963 w 2369255"/>
              <a:gd name="connsiteY197" fmla="*/ 1918335 h 2521011"/>
              <a:gd name="connsiteX198" fmla="*/ 1475863 w 2369255"/>
              <a:gd name="connsiteY198" fmla="*/ 1986915 h 2521011"/>
              <a:gd name="connsiteX199" fmla="*/ 1460623 w 2369255"/>
              <a:gd name="connsiteY199" fmla="*/ 1986915 h 2521011"/>
              <a:gd name="connsiteX200" fmla="*/ 1414903 w 2369255"/>
              <a:gd name="connsiteY200" fmla="*/ 2019300 h 2521011"/>
              <a:gd name="connsiteX201" fmla="*/ 1418713 w 2369255"/>
              <a:gd name="connsiteY201" fmla="*/ 2038350 h 2521011"/>
              <a:gd name="connsiteX202" fmla="*/ 1376803 w 2369255"/>
              <a:gd name="connsiteY202" fmla="*/ 2066925 h 2521011"/>
              <a:gd name="connsiteX203" fmla="*/ 1390138 w 2369255"/>
              <a:gd name="connsiteY203" fmla="*/ 2097405 h 2521011"/>
              <a:gd name="connsiteX204" fmla="*/ 1319653 w 2369255"/>
              <a:gd name="connsiteY204" fmla="*/ 2106930 h 2521011"/>
              <a:gd name="connsiteX205" fmla="*/ 1300603 w 2369255"/>
              <a:gd name="connsiteY205" fmla="*/ 2143125 h 2521011"/>
              <a:gd name="connsiteX206" fmla="*/ 1273933 w 2369255"/>
              <a:gd name="connsiteY206" fmla="*/ 2164080 h 2521011"/>
              <a:gd name="connsiteX207" fmla="*/ 1239643 w 2369255"/>
              <a:gd name="connsiteY207" fmla="*/ 2141220 h 2521011"/>
              <a:gd name="connsiteX208" fmla="*/ 1225489 w 2369255"/>
              <a:gd name="connsiteY208" fmla="*/ 2157396 h 2521011"/>
              <a:gd name="connsiteX209" fmla="*/ 1224403 w 2369255"/>
              <a:gd name="connsiteY209" fmla="*/ 2156460 h 2521011"/>
              <a:gd name="connsiteX210" fmla="*/ 1096768 w 2369255"/>
              <a:gd name="connsiteY210" fmla="*/ 2042160 h 2521011"/>
              <a:gd name="connsiteX211" fmla="*/ 1049736 w 2369255"/>
              <a:gd name="connsiteY211" fmla="*/ 2104529 h 2521011"/>
              <a:gd name="connsiteX212" fmla="*/ 969133 w 2369255"/>
              <a:gd name="connsiteY212" fmla="*/ 2101216 h 2521011"/>
              <a:gd name="connsiteX213" fmla="*/ 965323 w 2369255"/>
              <a:gd name="connsiteY213" fmla="*/ 2129791 h 2521011"/>
              <a:gd name="connsiteX214" fmla="*/ 807208 w 2369255"/>
              <a:gd name="connsiteY214" fmla="*/ 2129791 h 2521011"/>
              <a:gd name="connsiteX215" fmla="*/ 803398 w 2369255"/>
              <a:gd name="connsiteY215" fmla="*/ 2025016 h 2521011"/>
              <a:gd name="connsiteX216" fmla="*/ 801578 w 2369255"/>
              <a:gd name="connsiteY216" fmla="*/ 2024761 h 2521011"/>
              <a:gd name="connsiteX217" fmla="*/ 818638 w 2369255"/>
              <a:gd name="connsiteY217" fmla="*/ 1973580 h 2521011"/>
              <a:gd name="connsiteX218" fmla="*/ 776728 w 2369255"/>
              <a:gd name="connsiteY218" fmla="*/ 1939290 h 2521011"/>
              <a:gd name="connsiteX219" fmla="*/ 780538 w 2369255"/>
              <a:gd name="connsiteY219" fmla="*/ 1899285 h 2521011"/>
              <a:gd name="connsiteX220" fmla="*/ 791968 w 2369255"/>
              <a:gd name="connsiteY220" fmla="*/ 1836420 h 2521011"/>
              <a:gd name="connsiteX221" fmla="*/ 761488 w 2369255"/>
              <a:gd name="connsiteY221" fmla="*/ 1802130 h 2521011"/>
              <a:gd name="connsiteX222" fmla="*/ 708148 w 2369255"/>
              <a:gd name="connsiteY222" fmla="*/ 1790700 h 2521011"/>
              <a:gd name="connsiteX223" fmla="*/ 637663 w 2369255"/>
              <a:gd name="connsiteY223" fmla="*/ 1731645 h 2521011"/>
              <a:gd name="connsiteX224" fmla="*/ 637663 w 2369255"/>
              <a:gd name="connsiteY224" fmla="*/ 1704975 h 2521011"/>
              <a:gd name="connsiteX225" fmla="*/ 609088 w 2369255"/>
              <a:gd name="connsiteY225" fmla="*/ 1708785 h 2521011"/>
              <a:gd name="connsiteX226" fmla="*/ 504313 w 2369255"/>
              <a:gd name="connsiteY226" fmla="*/ 1638300 h 2521011"/>
              <a:gd name="connsiteX227" fmla="*/ 463237 w 2369255"/>
              <a:gd name="connsiteY227" fmla="*/ 1595581 h 2521011"/>
              <a:gd name="connsiteX228" fmla="*/ 464308 w 2369255"/>
              <a:gd name="connsiteY228" fmla="*/ 1543050 h 2521011"/>
              <a:gd name="connsiteX229" fmla="*/ 420493 w 2369255"/>
              <a:gd name="connsiteY229" fmla="*/ 1522095 h 2521011"/>
              <a:gd name="connsiteX230" fmla="*/ 435733 w 2369255"/>
              <a:gd name="connsiteY230" fmla="*/ 1470660 h 2521011"/>
              <a:gd name="connsiteX231" fmla="*/ 391918 w 2369255"/>
              <a:gd name="connsiteY231" fmla="*/ 1491615 h 2521011"/>
              <a:gd name="connsiteX232" fmla="*/ 359533 w 2369255"/>
              <a:gd name="connsiteY232" fmla="*/ 1491615 h 2521011"/>
              <a:gd name="connsiteX233" fmla="*/ 353818 w 2369255"/>
              <a:gd name="connsiteY233" fmla="*/ 1510665 h 2521011"/>
              <a:gd name="connsiteX234" fmla="*/ 184273 w 2369255"/>
              <a:gd name="connsiteY234" fmla="*/ 1510665 h 2521011"/>
              <a:gd name="connsiteX235" fmla="*/ 163926 w 2369255"/>
              <a:gd name="connsiteY235" fmla="*/ 1573404 h 2521011"/>
              <a:gd name="connsiteX236" fmla="*/ 163885 w 2369255"/>
              <a:gd name="connsiteY236" fmla="*/ 1573328 h 2521011"/>
              <a:gd name="connsiteX237" fmla="*/ 184395 w 2369255"/>
              <a:gd name="connsiteY237" fmla="*/ 1510087 h 2521011"/>
              <a:gd name="connsiteX238" fmla="*/ 203274 w 2369255"/>
              <a:gd name="connsiteY238" fmla="*/ 1510087 h 2521011"/>
              <a:gd name="connsiteX239" fmla="*/ 197608 w 2369255"/>
              <a:gd name="connsiteY239" fmla="*/ 1443990 h 2521011"/>
              <a:gd name="connsiteX240" fmla="*/ 148078 w 2369255"/>
              <a:gd name="connsiteY240" fmla="*/ 1466850 h 2521011"/>
              <a:gd name="connsiteX241" fmla="*/ 127123 w 2369255"/>
              <a:gd name="connsiteY241" fmla="*/ 1390650 h 2521011"/>
              <a:gd name="connsiteX242" fmla="*/ 117598 w 2369255"/>
              <a:gd name="connsiteY242" fmla="*/ 1389648 h 2521011"/>
              <a:gd name="connsiteX243" fmla="*/ 117598 w 2369255"/>
              <a:gd name="connsiteY243" fmla="*/ 1352550 h 2521011"/>
              <a:gd name="connsiteX244" fmla="*/ 148078 w 2369255"/>
              <a:gd name="connsiteY244" fmla="*/ 1314450 h 2521011"/>
              <a:gd name="connsiteX245" fmla="*/ 212848 w 2369255"/>
              <a:gd name="connsiteY245" fmla="*/ 1303020 h 2521011"/>
              <a:gd name="connsiteX246" fmla="*/ 229993 w 2369255"/>
              <a:gd name="connsiteY246" fmla="*/ 1238250 h 2521011"/>
              <a:gd name="connsiteX247" fmla="*/ 218563 w 2369255"/>
              <a:gd name="connsiteY247" fmla="*/ 1143000 h 2521011"/>
              <a:gd name="connsiteX248" fmla="*/ 219377 w 2369255"/>
              <a:gd name="connsiteY248" fmla="*/ 1135131 h 2521011"/>
              <a:gd name="connsiteX249" fmla="*/ 308099 w 2369255"/>
              <a:gd name="connsiteY249" fmla="*/ 1110615 h 2521011"/>
              <a:gd name="connsiteX250" fmla="*/ 325244 w 2369255"/>
              <a:gd name="connsiteY250" fmla="*/ 1022985 h 2521011"/>
              <a:gd name="connsiteX251" fmla="*/ 304289 w 2369255"/>
              <a:gd name="connsiteY251" fmla="*/ 986790 h 2521011"/>
              <a:gd name="connsiteX252" fmla="*/ 174749 w 2369255"/>
              <a:gd name="connsiteY252" fmla="*/ 969645 h 2521011"/>
              <a:gd name="connsiteX253" fmla="*/ 243329 w 2369255"/>
              <a:gd name="connsiteY253" fmla="*/ 843915 h 2521011"/>
              <a:gd name="connsiteX254" fmla="*/ 247139 w 2369255"/>
              <a:gd name="connsiteY254" fmla="*/ 731520 h 2521011"/>
              <a:gd name="connsiteX255" fmla="*/ 169034 w 2369255"/>
              <a:gd name="connsiteY255" fmla="*/ 685800 h 2521011"/>
              <a:gd name="connsiteX256" fmla="*/ 98549 w 2369255"/>
              <a:gd name="connsiteY256" fmla="*/ 641985 h 2521011"/>
              <a:gd name="connsiteX257" fmla="*/ 42112 w 2369255"/>
              <a:gd name="connsiteY257" fmla="*/ 643866 h 2521011"/>
              <a:gd name="connsiteX258" fmla="*/ 41731 w 2369255"/>
              <a:gd name="connsiteY258" fmla="*/ 642127 h 2521011"/>
              <a:gd name="connsiteX259" fmla="*/ 98881 w 2369255"/>
              <a:gd name="connsiteY259" fmla="*/ 640222 h 2521011"/>
              <a:gd name="connsiteX260" fmla="*/ 169366 w 2369255"/>
              <a:gd name="connsiteY260" fmla="*/ 684037 h 2521011"/>
              <a:gd name="connsiteX261" fmla="*/ 222373 w 2369255"/>
              <a:gd name="connsiteY261" fmla="*/ 715066 h 2521011"/>
              <a:gd name="connsiteX262" fmla="*/ 222373 w 2369255"/>
              <a:gd name="connsiteY262" fmla="*/ 567691 h 2521011"/>
              <a:gd name="connsiteX263" fmla="*/ 243328 w 2369255"/>
              <a:gd name="connsiteY263" fmla="*/ 489586 h 2521011"/>
              <a:gd name="connsiteX264" fmla="*/ 212848 w 2369255"/>
              <a:gd name="connsiteY264" fmla="*/ 447676 h 2521011"/>
              <a:gd name="connsiteX265" fmla="*/ 287143 w 2369255"/>
              <a:gd name="connsiteY265" fmla="*/ 449581 h 2521011"/>
              <a:gd name="connsiteX266" fmla="*/ 282547 w 2369255"/>
              <a:gd name="connsiteY266" fmla="*/ 446066 h 2521011"/>
              <a:gd name="connsiteX267" fmla="*/ 287143 w 2369255"/>
              <a:gd name="connsiteY267" fmla="*/ 447675 h 2521011"/>
              <a:gd name="connsiteX268" fmla="*/ 317623 w 2369255"/>
              <a:gd name="connsiteY268" fmla="*/ 382905 h 2521011"/>
              <a:gd name="connsiteX269" fmla="*/ 401443 w 2369255"/>
              <a:gd name="connsiteY269" fmla="*/ 384810 h 2521011"/>
              <a:gd name="connsiteX270" fmla="*/ 447163 w 2369255"/>
              <a:gd name="connsiteY270" fmla="*/ 361950 h 2521011"/>
              <a:gd name="connsiteX271" fmla="*/ 462403 w 2369255"/>
              <a:gd name="connsiteY271" fmla="*/ 335280 h 2521011"/>
              <a:gd name="connsiteX272" fmla="*/ 466213 w 2369255"/>
              <a:gd name="connsiteY272" fmla="*/ 266700 h 2521011"/>
              <a:gd name="connsiteX273" fmla="*/ 443353 w 2369255"/>
              <a:gd name="connsiteY273" fmla="*/ 198120 h 2521011"/>
              <a:gd name="connsiteX274" fmla="*/ 390013 w 2369255"/>
              <a:gd name="connsiteY274" fmla="*/ 137160 h 2521011"/>
              <a:gd name="connsiteX275" fmla="*/ 412873 w 2369255"/>
              <a:gd name="connsiteY275" fmla="*/ 125730 h 2521011"/>
              <a:gd name="connsiteX276" fmla="*/ 411094 w 2369255"/>
              <a:gd name="connsiteY276" fmla="*/ 119401 h 2521011"/>
              <a:gd name="connsiteX277" fmla="*/ 412873 w 2369255"/>
              <a:gd name="connsiteY277" fmla="*/ 120015 h 2521011"/>
              <a:gd name="connsiteX278" fmla="*/ 454783 w 2369255"/>
              <a:gd name="connsiteY278" fmla="*/ 74295 h 2521011"/>
              <a:gd name="connsiteX279" fmla="*/ 521458 w 2369255"/>
              <a:gd name="connsiteY279" fmla="*/ 85725 h 2521011"/>
              <a:gd name="connsiteX280" fmla="*/ 498598 w 2369255"/>
              <a:gd name="connsiteY280" fmla="*/ 49530 h 2521011"/>
              <a:gd name="connsiteX281" fmla="*/ 550033 w 2369255"/>
              <a:gd name="connsiteY281" fmla="*/ 13335 h 2521011"/>
              <a:gd name="connsiteX282" fmla="*/ 654808 w 2369255"/>
              <a:gd name="connsiteY28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04463 w 2369255"/>
              <a:gd name="connsiteY113" fmla="*/ 365760 h 2521011"/>
              <a:gd name="connsiteX114" fmla="*/ 1624964 w 2369255"/>
              <a:gd name="connsiteY114" fmla="*/ 323060 h 2521011"/>
              <a:gd name="connsiteX115" fmla="*/ 654808 w 2369255"/>
              <a:gd name="connsiteY115" fmla="*/ 0 h 2521011"/>
              <a:gd name="connsiteX116" fmla="*/ 681478 w 2369255"/>
              <a:gd name="connsiteY116" fmla="*/ 80010 h 2521011"/>
              <a:gd name="connsiteX117" fmla="*/ 790063 w 2369255"/>
              <a:gd name="connsiteY117" fmla="*/ 51435 h 2521011"/>
              <a:gd name="connsiteX118" fmla="*/ 838950 w 2369255"/>
              <a:gd name="connsiteY118" fmla="*/ 29486 h 2521011"/>
              <a:gd name="connsiteX119" fmla="*/ 862453 w 2369255"/>
              <a:gd name="connsiteY119" fmla="*/ 59055 h 2521011"/>
              <a:gd name="connsiteX120" fmla="*/ 856738 w 2369255"/>
              <a:gd name="connsiteY120" fmla="*/ 89535 h 2521011"/>
              <a:gd name="connsiteX121" fmla="*/ 938653 w 2369255"/>
              <a:gd name="connsiteY121" fmla="*/ 93345 h 2521011"/>
              <a:gd name="connsiteX122" fmla="*/ 951988 w 2369255"/>
              <a:gd name="connsiteY122" fmla="*/ 19050 h 2521011"/>
              <a:gd name="connsiteX123" fmla="*/ 972943 w 2369255"/>
              <a:gd name="connsiteY123" fmla="*/ 47625 h 2521011"/>
              <a:gd name="connsiteX124" fmla="*/ 1064383 w 2369255"/>
              <a:gd name="connsiteY124" fmla="*/ 47625 h 2521011"/>
              <a:gd name="connsiteX125" fmla="*/ 1113913 w 2369255"/>
              <a:gd name="connsiteY125" fmla="*/ 38100 h 2521011"/>
              <a:gd name="connsiteX126" fmla="*/ 1121533 w 2369255"/>
              <a:gd name="connsiteY126" fmla="*/ 9525 h 2521011"/>
              <a:gd name="connsiteX127" fmla="*/ 1182493 w 2369255"/>
              <a:gd name="connsiteY127" fmla="*/ 0 h 2521011"/>
              <a:gd name="connsiteX128" fmla="*/ 1214878 w 2369255"/>
              <a:gd name="connsiteY128" fmla="*/ 102870 h 2521011"/>
              <a:gd name="connsiteX129" fmla="*/ 1228213 w 2369255"/>
              <a:gd name="connsiteY129" fmla="*/ 102870 h 2521011"/>
              <a:gd name="connsiteX130" fmla="*/ 1252978 w 2369255"/>
              <a:gd name="connsiteY130" fmla="*/ 190500 h 2521011"/>
              <a:gd name="connsiteX131" fmla="*/ 1255403 w 2369255"/>
              <a:gd name="connsiteY131" fmla="*/ 195722 h 2521011"/>
              <a:gd name="connsiteX132" fmla="*/ 1252978 w 2369255"/>
              <a:gd name="connsiteY132" fmla="*/ 198120 h 2521011"/>
              <a:gd name="connsiteX133" fmla="*/ 1249168 w 2369255"/>
              <a:gd name="connsiteY133" fmla="*/ 240030 h 2521011"/>
              <a:gd name="connsiteX134" fmla="*/ 1273933 w 2369255"/>
              <a:gd name="connsiteY134" fmla="*/ 346710 h 2521011"/>
              <a:gd name="connsiteX135" fmla="*/ 1216783 w 2369255"/>
              <a:gd name="connsiteY135" fmla="*/ 363855 h 2521011"/>
              <a:gd name="connsiteX136" fmla="*/ 1245358 w 2369255"/>
              <a:gd name="connsiteY136" fmla="*/ 510540 h 2521011"/>
              <a:gd name="connsiteX137" fmla="*/ 1266313 w 2369255"/>
              <a:gd name="connsiteY137" fmla="*/ 563880 h 2521011"/>
              <a:gd name="connsiteX138" fmla="*/ 1312033 w 2369255"/>
              <a:gd name="connsiteY138" fmla="*/ 641985 h 2521011"/>
              <a:gd name="connsiteX139" fmla="*/ 1332988 w 2369255"/>
              <a:gd name="connsiteY139" fmla="*/ 645795 h 2521011"/>
              <a:gd name="connsiteX140" fmla="*/ 1361563 w 2369255"/>
              <a:gd name="connsiteY140" fmla="*/ 737235 h 2521011"/>
              <a:gd name="connsiteX141" fmla="*/ 1540633 w 2369255"/>
              <a:gd name="connsiteY141" fmla="*/ 702945 h 2521011"/>
              <a:gd name="connsiteX142" fmla="*/ 1540207 w 2369255"/>
              <a:gd name="connsiteY142" fmla="*/ 700259 h 2521011"/>
              <a:gd name="connsiteX143" fmla="*/ 1586353 w 2369255"/>
              <a:gd name="connsiteY143" fmla="*/ 689610 h 2521011"/>
              <a:gd name="connsiteX144" fmla="*/ 1609213 w 2369255"/>
              <a:gd name="connsiteY144" fmla="*/ 659130 h 2521011"/>
              <a:gd name="connsiteX145" fmla="*/ 1637788 w 2369255"/>
              <a:gd name="connsiteY145" fmla="*/ 645795 h 2521011"/>
              <a:gd name="connsiteX146" fmla="*/ 1649218 w 2369255"/>
              <a:gd name="connsiteY146" fmla="*/ 613410 h 2521011"/>
              <a:gd name="connsiteX147" fmla="*/ 1670173 w 2369255"/>
              <a:gd name="connsiteY147" fmla="*/ 594360 h 2521011"/>
              <a:gd name="connsiteX148" fmla="*/ 1691128 w 2369255"/>
              <a:gd name="connsiteY148" fmla="*/ 609600 h 2521011"/>
              <a:gd name="connsiteX149" fmla="*/ 1685413 w 2369255"/>
              <a:gd name="connsiteY149" fmla="*/ 708660 h 2521011"/>
              <a:gd name="connsiteX150" fmla="*/ 1755898 w 2369255"/>
              <a:gd name="connsiteY150" fmla="*/ 786765 h 2521011"/>
              <a:gd name="connsiteX151" fmla="*/ 1757803 w 2369255"/>
              <a:gd name="connsiteY151" fmla="*/ 851535 h 2521011"/>
              <a:gd name="connsiteX152" fmla="*/ 1733038 w 2369255"/>
              <a:gd name="connsiteY152" fmla="*/ 872490 h 2521011"/>
              <a:gd name="connsiteX153" fmla="*/ 1795903 w 2369255"/>
              <a:gd name="connsiteY153" fmla="*/ 876300 h 2521011"/>
              <a:gd name="connsiteX154" fmla="*/ 2082230 w 2369255"/>
              <a:gd name="connsiteY154" fmla="*/ 811829 h 2521011"/>
              <a:gd name="connsiteX155" fmla="*/ 2102608 w 2369255"/>
              <a:gd name="connsiteY155" fmla="*/ 889635 h 2521011"/>
              <a:gd name="connsiteX156" fmla="*/ 2094988 w 2369255"/>
              <a:gd name="connsiteY156" fmla="*/ 942975 h 2521011"/>
              <a:gd name="connsiteX157" fmla="*/ 2030218 w 2369255"/>
              <a:gd name="connsiteY157" fmla="*/ 952500 h 2521011"/>
              <a:gd name="connsiteX158" fmla="*/ 2030218 w 2369255"/>
              <a:gd name="connsiteY158" fmla="*/ 1022985 h 2521011"/>
              <a:gd name="connsiteX159" fmla="*/ 2074033 w 2369255"/>
              <a:gd name="connsiteY159" fmla="*/ 1028700 h 2521011"/>
              <a:gd name="connsiteX160" fmla="*/ 2114038 w 2369255"/>
              <a:gd name="connsiteY160" fmla="*/ 1002030 h 2521011"/>
              <a:gd name="connsiteX161" fmla="*/ 2093083 w 2369255"/>
              <a:gd name="connsiteY161" fmla="*/ 1057275 h 2521011"/>
              <a:gd name="connsiteX162" fmla="*/ 2089273 w 2369255"/>
              <a:gd name="connsiteY162" fmla="*/ 1137285 h 2521011"/>
              <a:gd name="connsiteX163" fmla="*/ 2287393 w 2369255"/>
              <a:gd name="connsiteY163" fmla="*/ 1135380 h 2521011"/>
              <a:gd name="connsiteX164" fmla="*/ 2287393 w 2369255"/>
              <a:gd name="connsiteY164" fmla="*/ 1091565 h 2521011"/>
              <a:gd name="connsiteX165" fmla="*/ 2296363 w 2369255"/>
              <a:gd name="connsiteY165" fmla="*/ 1088949 h 2521011"/>
              <a:gd name="connsiteX166" fmla="*/ 2369255 w 2369255"/>
              <a:gd name="connsiteY166" fmla="*/ 1229053 h 2521011"/>
              <a:gd name="connsiteX167" fmla="*/ 2303675 w 2369255"/>
              <a:gd name="connsiteY167" fmla="*/ 1218123 h 2521011"/>
              <a:gd name="connsiteX168" fmla="*/ 2285869 w 2369255"/>
              <a:gd name="connsiteY168" fmla="*/ 1136214 h 2521011"/>
              <a:gd name="connsiteX169" fmla="*/ 2093706 w 2369255"/>
              <a:gd name="connsiteY169" fmla="*/ 1138062 h 2521011"/>
              <a:gd name="connsiteX170" fmla="*/ 2142613 w 2369255"/>
              <a:gd name="connsiteY170" fmla="*/ 1226820 h 2521011"/>
              <a:gd name="connsiteX171" fmla="*/ 2083558 w 2369255"/>
              <a:gd name="connsiteY171" fmla="*/ 1257300 h 2521011"/>
              <a:gd name="connsiteX172" fmla="*/ 2093083 w 2369255"/>
              <a:gd name="connsiteY172" fmla="*/ 1295400 h 2521011"/>
              <a:gd name="connsiteX173" fmla="*/ 2047363 w 2369255"/>
              <a:gd name="connsiteY173" fmla="*/ 1350645 h 2521011"/>
              <a:gd name="connsiteX174" fmla="*/ 2174998 w 2369255"/>
              <a:gd name="connsiteY174" fmla="*/ 1419225 h 2521011"/>
              <a:gd name="connsiteX175" fmla="*/ 2152138 w 2369255"/>
              <a:gd name="connsiteY175" fmla="*/ 1451610 h 2521011"/>
              <a:gd name="connsiteX176" fmla="*/ 2203573 w 2369255"/>
              <a:gd name="connsiteY176" fmla="*/ 1527810 h 2521011"/>
              <a:gd name="connsiteX177" fmla="*/ 2197858 w 2369255"/>
              <a:gd name="connsiteY177" fmla="*/ 1565910 h 2521011"/>
              <a:gd name="connsiteX178" fmla="*/ 2163568 w 2369255"/>
              <a:gd name="connsiteY178" fmla="*/ 1581150 h 2521011"/>
              <a:gd name="connsiteX179" fmla="*/ 2131183 w 2369255"/>
              <a:gd name="connsiteY179" fmla="*/ 1657350 h 2521011"/>
              <a:gd name="connsiteX180" fmla="*/ 2165473 w 2369255"/>
              <a:gd name="connsiteY180" fmla="*/ 1691640 h 2521011"/>
              <a:gd name="connsiteX181" fmla="*/ 2129278 w 2369255"/>
              <a:gd name="connsiteY181" fmla="*/ 1737360 h 2521011"/>
              <a:gd name="connsiteX182" fmla="*/ 2213098 w 2369255"/>
              <a:gd name="connsiteY182" fmla="*/ 1722120 h 2521011"/>
              <a:gd name="connsiteX183" fmla="*/ 2131183 w 2369255"/>
              <a:gd name="connsiteY183" fmla="*/ 1739265 h 2521011"/>
              <a:gd name="connsiteX184" fmla="*/ 2030218 w 2369255"/>
              <a:gd name="connsiteY184" fmla="*/ 1644015 h 2521011"/>
              <a:gd name="connsiteX185" fmla="*/ 1940683 w 2369255"/>
              <a:gd name="connsiteY185" fmla="*/ 1708785 h 2521011"/>
              <a:gd name="connsiteX186" fmla="*/ 1809238 w 2369255"/>
              <a:gd name="connsiteY186" fmla="*/ 1737360 h 2521011"/>
              <a:gd name="connsiteX187" fmla="*/ 1795903 w 2369255"/>
              <a:gd name="connsiteY187" fmla="*/ 1722120 h 2521011"/>
              <a:gd name="connsiteX188" fmla="*/ 1738753 w 2369255"/>
              <a:gd name="connsiteY188" fmla="*/ 1737360 h 2521011"/>
              <a:gd name="connsiteX189" fmla="*/ 1734943 w 2369255"/>
              <a:gd name="connsiteY189" fmla="*/ 1760220 h 2521011"/>
              <a:gd name="connsiteX190" fmla="*/ 1683030 w 2369255"/>
              <a:gd name="connsiteY190" fmla="*/ 1773198 h 2521011"/>
              <a:gd name="connsiteX191" fmla="*/ 1681603 w 2369255"/>
              <a:gd name="connsiteY191" fmla="*/ 1771650 h 2521011"/>
              <a:gd name="connsiteX192" fmla="*/ 1637788 w 2369255"/>
              <a:gd name="connsiteY192" fmla="*/ 1811655 h 2521011"/>
              <a:gd name="connsiteX193" fmla="*/ 1618738 w 2369255"/>
              <a:gd name="connsiteY193" fmla="*/ 1811655 h 2521011"/>
              <a:gd name="connsiteX194" fmla="*/ 1546348 w 2369255"/>
              <a:gd name="connsiteY194" fmla="*/ 1903095 h 2521011"/>
              <a:gd name="connsiteX195" fmla="*/ 1538728 w 2369255"/>
              <a:gd name="connsiteY195" fmla="*/ 1952625 h 2521011"/>
              <a:gd name="connsiteX196" fmla="*/ 1513963 w 2369255"/>
              <a:gd name="connsiteY196" fmla="*/ 1918335 h 2521011"/>
              <a:gd name="connsiteX197" fmla="*/ 1475863 w 2369255"/>
              <a:gd name="connsiteY197" fmla="*/ 1986915 h 2521011"/>
              <a:gd name="connsiteX198" fmla="*/ 1460623 w 2369255"/>
              <a:gd name="connsiteY198" fmla="*/ 1986915 h 2521011"/>
              <a:gd name="connsiteX199" fmla="*/ 1414903 w 2369255"/>
              <a:gd name="connsiteY199" fmla="*/ 2019300 h 2521011"/>
              <a:gd name="connsiteX200" fmla="*/ 1418713 w 2369255"/>
              <a:gd name="connsiteY200" fmla="*/ 2038350 h 2521011"/>
              <a:gd name="connsiteX201" fmla="*/ 1376803 w 2369255"/>
              <a:gd name="connsiteY201" fmla="*/ 2066925 h 2521011"/>
              <a:gd name="connsiteX202" fmla="*/ 1390138 w 2369255"/>
              <a:gd name="connsiteY202" fmla="*/ 2097405 h 2521011"/>
              <a:gd name="connsiteX203" fmla="*/ 1319653 w 2369255"/>
              <a:gd name="connsiteY203" fmla="*/ 2106930 h 2521011"/>
              <a:gd name="connsiteX204" fmla="*/ 1300603 w 2369255"/>
              <a:gd name="connsiteY204" fmla="*/ 2143125 h 2521011"/>
              <a:gd name="connsiteX205" fmla="*/ 1273933 w 2369255"/>
              <a:gd name="connsiteY205" fmla="*/ 2164080 h 2521011"/>
              <a:gd name="connsiteX206" fmla="*/ 1239643 w 2369255"/>
              <a:gd name="connsiteY206" fmla="*/ 2141220 h 2521011"/>
              <a:gd name="connsiteX207" fmla="*/ 1225489 w 2369255"/>
              <a:gd name="connsiteY207" fmla="*/ 2157396 h 2521011"/>
              <a:gd name="connsiteX208" fmla="*/ 1224403 w 2369255"/>
              <a:gd name="connsiteY208" fmla="*/ 2156460 h 2521011"/>
              <a:gd name="connsiteX209" fmla="*/ 1096768 w 2369255"/>
              <a:gd name="connsiteY209" fmla="*/ 2042160 h 2521011"/>
              <a:gd name="connsiteX210" fmla="*/ 1049736 w 2369255"/>
              <a:gd name="connsiteY210" fmla="*/ 2104529 h 2521011"/>
              <a:gd name="connsiteX211" fmla="*/ 969133 w 2369255"/>
              <a:gd name="connsiteY211" fmla="*/ 2101216 h 2521011"/>
              <a:gd name="connsiteX212" fmla="*/ 965323 w 2369255"/>
              <a:gd name="connsiteY212" fmla="*/ 2129791 h 2521011"/>
              <a:gd name="connsiteX213" fmla="*/ 807208 w 2369255"/>
              <a:gd name="connsiteY213" fmla="*/ 2129791 h 2521011"/>
              <a:gd name="connsiteX214" fmla="*/ 803398 w 2369255"/>
              <a:gd name="connsiteY214" fmla="*/ 2025016 h 2521011"/>
              <a:gd name="connsiteX215" fmla="*/ 801578 w 2369255"/>
              <a:gd name="connsiteY215" fmla="*/ 2024761 h 2521011"/>
              <a:gd name="connsiteX216" fmla="*/ 818638 w 2369255"/>
              <a:gd name="connsiteY216" fmla="*/ 1973580 h 2521011"/>
              <a:gd name="connsiteX217" fmla="*/ 776728 w 2369255"/>
              <a:gd name="connsiteY217" fmla="*/ 1939290 h 2521011"/>
              <a:gd name="connsiteX218" fmla="*/ 780538 w 2369255"/>
              <a:gd name="connsiteY218" fmla="*/ 1899285 h 2521011"/>
              <a:gd name="connsiteX219" fmla="*/ 791968 w 2369255"/>
              <a:gd name="connsiteY219" fmla="*/ 1836420 h 2521011"/>
              <a:gd name="connsiteX220" fmla="*/ 761488 w 2369255"/>
              <a:gd name="connsiteY220" fmla="*/ 1802130 h 2521011"/>
              <a:gd name="connsiteX221" fmla="*/ 708148 w 2369255"/>
              <a:gd name="connsiteY221" fmla="*/ 1790700 h 2521011"/>
              <a:gd name="connsiteX222" fmla="*/ 637663 w 2369255"/>
              <a:gd name="connsiteY222" fmla="*/ 1731645 h 2521011"/>
              <a:gd name="connsiteX223" fmla="*/ 637663 w 2369255"/>
              <a:gd name="connsiteY223" fmla="*/ 1704975 h 2521011"/>
              <a:gd name="connsiteX224" fmla="*/ 609088 w 2369255"/>
              <a:gd name="connsiteY224" fmla="*/ 1708785 h 2521011"/>
              <a:gd name="connsiteX225" fmla="*/ 504313 w 2369255"/>
              <a:gd name="connsiteY225" fmla="*/ 1638300 h 2521011"/>
              <a:gd name="connsiteX226" fmla="*/ 463237 w 2369255"/>
              <a:gd name="connsiteY226" fmla="*/ 1595581 h 2521011"/>
              <a:gd name="connsiteX227" fmla="*/ 464308 w 2369255"/>
              <a:gd name="connsiteY227" fmla="*/ 1543050 h 2521011"/>
              <a:gd name="connsiteX228" fmla="*/ 420493 w 2369255"/>
              <a:gd name="connsiteY228" fmla="*/ 1522095 h 2521011"/>
              <a:gd name="connsiteX229" fmla="*/ 435733 w 2369255"/>
              <a:gd name="connsiteY229" fmla="*/ 1470660 h 2521011"/>
              <a:gd name="connsiteX230" fmla="*/ 391918 w 2369255"/>
              <a:gd name="connsiteY230" fmla="*/ 1491615 h 2521011"/>
              <a:gd name="connsiteX231" fmla="*/ 359533 w 2369255"/>
              <a:gd name="connsiteY231" fmla="*/ 1491615 h 2521011"/>
              <a:gd name="connsiteX232" fmla="*/ 353818 w 2369255"/>
              <a:gd name="connsiteY232" fmla="*/ 1510665 h 2521011"/>
              <a:gd name="connsiteX233" fmla="*/ 184273 w 2369255"/>
              <a:gd name="connsiteY233" fmla="*/ 1510665 h 2521011"/>
              <a:gd name="connsiteX234" fmla="*/ 163926 w 2369255"/>
              <a:gd name="connsiteY234" fmla="*/ 1573404 h 2521011"/>
              <a:gd name="connsiteX235" fmla="*/ 163885 w 2369255"/>
              <a:gd name="connsiteY235" fmla="*/ 1573328 h 2521011"/>
              <a:gd name="connsiteX236" fmla="*/ 184395 w 2369255"/>
              <a:gd name="connsiteY236" fmla="*/ 1510087 h 2521011"/>
              <a:gd name="connsiteX237" fmla="*/ 203274 w 2369255"/>
              <a:gd name="connsiteY237" fmla="*/ 1510087 h 2521011"/>
              <a:gd name="connsiteX238" fmla="*/ 197608 w 2369255"/>
              <a:gd name="connsiteY238" fmla="*/ 1443990 h 2521011"/>
              <a:gd name="connsiteX239" fmla="*/ 148078 w 2369255"/>
              <a:gd name="connsiteY239" fmla="*/ 1466850 h 2521011"/>
              <a:gd name="connsiteX240" fmla="*/ 127123 w 2369255"/>
              <a:gd name="connsiteY240" fmla="*/ 1390650 h 2521011"/>
              <a:gd name="connsiteX241" fmla="*/ 117598 w 2369255"/>
              <a:gd name="connsiteY241" fmla="*/ 1389648 h 2521011"/>
              <a:gd name="connsiteX242" fmla="*/ 117598 w 2369255"/>
              <a:gd name="connsiteY242" fmla="*/ 1352550 h 2521011"/>
              <a:gd name="connsiteX243" fmla="*/ 148078 w 2369255"/>
              <a:gd name="connsiteY243" fmla="*/ 1314450 h 2521011"/>
              <a:gd name="connsiteX244" fmla="*/ 212848 w 2369255"/>
              <a:gd name="connsiteY244" fmla="*/ 1303020 h 2521011"/>
              <a:gd name="connsiteX245" fmla="*/ 229993 w 2369255"/>
              <a:gd name="connsiteY245" fmla="*/ 1238250 h 2521011"/>
              <a:gd name="connsiteX246" fmla="*/ 218563 w 2369255"/>
              <a:gd name="connsiteY246" fmla="*/ 1143000 h 2521011"/>
              <a:gd name="connsiteX247" fmla="*/ 219377 w 2369255"/>
              <a:gd name="connsiteY247" fmla="*/ 1135131 h 2521011"/>
              <a:gd name="connsiteX248" fmla="*/ 308099 w 2369255"/>
              <a:gd name="connsiteY248" fmla="*/ 1110615 h 2521011"/>
              <a:gd name="connsiteX249" fmla="*/ 325244 w 2369255"/>
              <a:gd name="connsiteY249" fmla="*/ 1022985 h 2521011"/>
              <a:gd name="connsiteX250" fmla="*/ 304289 w 2369255"/>
              <a:gd name="connsiteY250" fmla="*/ 986790 h 2521011"/>
              <a:gd name="connsiteX251" fmla="*/ 174749 w 2369255"/>
              <a:gd name="connsiteY251" fmla="*/ 969645 h 2521011"/>
              <a:gd name="connsiteX252" fmla="*/ 243329 w 2369255"/>
              <a:gd name="connsiteY252" fmla="*/ 843915 h 2521011"/>
              <a:gd name="connsiteX253" fmla="*/ 247139 w 2369255"/>
              <a:gd name="connsiteY253" fmla="*/ 731520 h 2521011"/>
              <a:gd name="connsiteX254" fmla="*/ 169034 w 2369255"/>
              <a:gd name="connsiteY254" fmla="*/ 685800 h 2521011"/>
              <a:gd name="connsiteX255" fmla="*/ 98549 w 2369255"/>
              <a:gd name="connsiteY255" fmla="*/ 641985 h 2521011"/>
              <a:gd name="connsiteX256" fmla="*/ 42112 w 2369255"/>
              <a:gd name="connsiteY256" fmla="*/ 643866 h 2521011"/>
              <a:gd name="connsiteX257" fmla="*/ 41731 w 2369255"/>
              <a:gd name="connsiteY257" fmla="*/ 642127 h 2521011"/>
              <a:gd name="connsiteX258" fmla="*/ 98881 w 2369255"/>
              <a:gd name="connsiteY258" fmla="*/ 640222 h 2521011"/>
              <a:gd name="connsiteX259" fmla="*/ 169366 w 2369255"/>
              <a:gd name="connsiteY259" fmla="*/ 684037 h 2521011"/>
              <a:gd name="connsiteX260" fmla="*/ 222373 w 2369255"/>
              <a:gd name="connsiteY260" fmla="*/ 715066 h 2521011"/>
              <a:gd name="connsiteX261" fmla="*/ 222373 w 2369255"/>
              <a:gd name="connsiteY261" fmla="*/ 567691 h 2521011"/>
              <a:gd name="connsiteX262" fmla="*/ 243328 w 2369255"/>
              <a:gd name="connsiteY262" fmla="*/ 489586 h 2521011"/>
              <a:gd name="connsiteX263" fmla="*/ 212848 w 2369255"/>
              <a:gd name="connsiteY263" fmla="*/ 447676 h 2521011"/>
              <a:gd name="connsiteX264" fmla="*/ 287143 w 2369255"/>
              <a:gd name="connsiteY264" fmla="*/ 449581 h 2521011"/>
              <a:gd name="connsiteX265" fmla="*/ 282547 w 2369255"/>
              <a:gd name="connsiteY265" fmla="*/ 446066 h 2521011"/>
              <a:gd name="connsiteX266" fmla="*/ 287143 w 2369255"/>
              <a:gd name="connsiteY266" fmla="*/ 447675 h 2521011"/>
              <a:gd name="connsiteX267" fmla="*/ 317623 w 2369255"/>
              <a:gd name="connsiteY267" fmla="*/ 382905 h 2521011"/>
              <a:gd name="connsiteX268" fmla="*/ 401443 w 2369255"/>
              <a:gd name="connsiteY268" fmla="*/ 384810 h 2521011"/>
              <a:gd name="connsiteX269" fmla="*/ 447163 w 2369255"/>
              <a:gd name="connsiteY269" fmla="*/ 361950 h 2521011"/>
              <a:gd name="connsiteX270" fmla="*/ 462403 w 2369255"/>
              <a:gd name="connsiteY270" fmla="*/ 335280 h 2521011"/>
              <a:gd name="connsiteX271" fmla="*/ 466213 w 2369255"/>
              <a:gd name="connsiteY271" fmla="*/ 266700 h 2521011"/>
              <a:gd name="connsiteX272" fmla="*/ 443353 w 2369255"/>
              <a:gd name="connsiteY272" fmla="*/ 198120 h 2521011"/>
              <a:gd name="connsiteX273" fmla="*/ 390013 w 2369255"/>
              <a:gd name="connsiteY273" fmla="*/ 137160 h 2521011"/>
              <a:gd name="connsiteX274" fmla="*/ 412873 w 2369255"/>
              <a:gd name="connsiteY274" fmla="*/ 125730 h 2521011"/>
              <a:gd name="connsiteX275" fmla="*/ 411094 w 2369255"/>
              <a:gd name="connsiteY275" fmla="*/ 119401 h 2521011"/>
              <a:gd name="connsiteX276" fmla="*/ 412873 w 2369255"/>
              <a:gd name="connsiteY276" fmla="*/ 120015 h 2521011"/>
              <a:gd name="connsiteX277" fmla="*/ 454783 w 2369255"/>
              <a:gd name="connsiteY277" fmla="*/ 74295 h 2521011"/>
              <a:gd name="connsiteX278" fmla="*/ 521458 w 2369255"/>
              <a:gd name="connsiteY278" fmla="*/ 85725 h 2521011"/>
              <a:gd name="connsiteX279" fmla="*/ 498598 w 2369255"/>
              <a:gd name="connsiteY279" fmla="*/ 49530 h 2521011"/>
              <a:gd name="connsiteX280" fmla="*/ 550033 w 2369255"/>
              <a:gd name="connsiteY280" fmla="*/ 13335 h 2521011"/>
              <a:gd name="connsiteX281" fmla="*/ 654808 w 2369255"/>
              <a:gd name="connsiteY28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704463 w 2369255"/>
              <a:gd name="connsiteY112" fmla="*/ 365760 h 2521011"/>
              <a:gd name="connsiteX113" fmla="*/ 1624964 w 2369255"/>
              <a:gd name="connsiteY113" fmla="*/ 323060 h 2521011"/>
              <a:gd name="connsiteX114" fmla="*/ 654808 w 2369255"/>
              <a:gd name="connsiteY114" fmla="*/ 0 h 2521011"/>
              <a:gd name="connsiteX115" fmla="*/ 681478 w 2369255"/>
              <a:gd name="connsiteY115" fmla="*/ 80010 h 2521011"/>
              <a:gd name="connsiteX116" fmla="*/ 790063 w 2369255"/>
              <a:gd name="connsiteY116" fmla="*/ 51435 h 2521011"/>
              <a:gd name="connsiteX117" fmla="*/ 838950 w 2369255"/>
              <a:gd name="connsiteY117" fmla="*/ 29486 h 2521011"/>
              <a:gd name="connsiteX118" fmla="*/ 862453 w 2369255"/>
              <a:gd name="connsiteY118" fmla="*/ 59055 h 2521011"/>
              <a:gd name="connsiteX119" fmla="*/ 856738 w 2369255"/>
              <a:gd name="connsiteY119" fmla="*/ 89535 h 2521011"/>
              <a:gd name="connsiteX120" fmla="*/ 938653 w 2369255"/>
              <a:gd name="connsiteY120" fmla="*/ 93345 h 2521011"/>
              <a:gd name="connsiteX121" fmla="*/ 951988 w 2369255"/>
              <a:gd name="connsiteY121" fmla="*/ 19050 h 2521011"/>
              <a:gd name="connsiteX122" fmla="*/ 972943 w 2369255"/>
              <a:gd name="connsiteY122" fmla="*/ 47625 h 2521011"/>
              <a:gd name="connsiteX123" fmla="*/ 1064383 w 2369255"/>
              <a:gd name="connsiteY123" fmla="*/ 47625 h 2521011"/>
              <a:gd name="connsiteX124" fmla="*/ 1113913 w 2369255"/>
              <a:gd name="connsiteY124" fmla="*/ 38100 h 2521011"/>
              <a:gd name="connsiteX125" fmla="*/ 1121533 w 2369255"/>
              <a:gd name="connsiteY125" fmla="*/ 9525 h 2521011"/>
              <a:gd name="connsiteX126" fmla="*/ 1182493 w 2369255"/>
              <a:gd name="connsiteY126" fmla="*/ 0 h 2521011"/>
              <a:gd name="connsiteX127" fmla="*/ 1214878 w 2369255"/>
              <a:gd name="connsiteY127" fmla="*/ 102870 h 2521011"/>
              <a:gd name="connsiteX128" fmla="*/ 1228213 w 2369255"/>
              <a:gd name="connsiteY128" fmla="*/ 102870 h 2521011"/>
              <a:gd name="connsiteX129" fmla="*/ 1252978 w 2369255"/>
              <a:gd name="connsiteY129" fmla="*/ 190500 h 2521011"/>
              <a:gd name="connsiteX130" fmla="*/ 1255403 w 2369255"/>
              <a:gd name="connsiteY130" fmla="*/ 195722 h 2521011"/>
              <a:gd name="connsiteX131" fmla="*/ 1252978 w 2369255"/>
              <a:gd name="connsiteY131" fmla="*/ 198120 h 2521011"/>
              <a:gd name="connsiteX132" fmla="*/ 1249168 w 2369255"/>
              <a:gd name="connsiteY132" fmla="*/ 240030 h 2521011"/>
              <a:gd name="connsiteX133" fmla="*/ 1273933 w 2369255"/>
              <a:gd name="connsiteY133" fmla="*/ 346710 h 2521011"/>
              <a:gd name="connsiteX134" fmla="*/ 1216783 w 2369255"/>
              <a:gd name="connsiteY134" fmla="*/ 363855 h 2521011"/>
              <a:gd name="connsiteX135" fmla="*/ 1245358 w 2369255"/>
              <a:gd name="connsiteY135" fmla="*/ 510540 h 2521011"/>
              <a:gd name="connsiteX136" fmla="*/ 1266313 w 2369255"/>
              <a:gd name="connsiteY136" fmla="*/ 563880 h 2521011"/>
              <a:gd name="connsiteX137" fmla="*/ 1312033 w 2369255"/>
              <a:gd name="connsiteY137" fmla="*/ 641985 h 2521011"/>
              <a:gd name="connsiteX138" fmla="*/ 1332988 w 2369255"/>
              <a:gd name="connsiteY138" fmla="*/ 645795 h 2521011"/>
              <a:gd name="connsiteX139" fmla="*/ 1361563 w 2369255"/>
              <a:gd name="connsiteY139" fmla="*/ 737235 h 2521011"/>
              <a:gd name="connsiteX140" fmla="*/ 1540633 w 2369255"/>
              <a:gd name="connsiteY140" fmla="*/ 702945 h 2521011"/>
              <a:gd name="connsiteX141" fmla="*/ 1540207 w 2369255"/>
              <a:gd name="connsiteY141" fmla="*/ 700259 h 2521011"/>
              <a:gd name="connsiteX142" fmla="*/ 1586353 w 2369255"/>
              <a:gd name="connsiteY142" fmla="*/ 689610 h 2521011"/>
              <a:gd name="connsiteX143" fmla="*/ 1609213 w 2369255"/>
              <a:gd name="connsiteY143" fmla="*/ 659130 h 2521011"/>
              <a:gd name="connsiteX144" fmla="*/ 1637788 w 2369255"/>
              <a:gd name="connsiteY144" fmla="*/ 645795 h 2521011"/>
              <a:gd name="connsiteX145" fmla="*/ 1649218 w 2369255"/>
              <a:gd name="connsiteY145" fmla="*/ 613410 h 2521011"/>
              <a:gd name="connsiteX146" fmla="*/ 1670173 w 2369255"/>
              <a:gd name="connsiteY146" fmla="*/ 594360 h 2521011"/>
              <a:gd name="connsiteX147" fmla="*/ 1691128 w 2369255"/>
              <a:gd name="connsiteY147" fmla="*/ 609600 h 2521011"/>
              <a:gd name="connsiteX148" fmla="*/ 1685413 w 2369255"/>
              <a:gd name="connsiteY148" fmla="*/ 708660 h 2521011"/>
              <a:gd name="connsiteX149" fmla="*/ 1755898 w 2369255"/>
              <a:gd name="connsiteY149" fmla="*/ 786765 h 2521011"/>
              <a:gd name="connsiteX150" fmla="*/ 1757803 w 2369255"/>
              <a:gd name="connsiteY150" fmla="*/ 851535 h 2521011"/>
              <a:gd name="connsiteX151" fmla="*/ 1733038 w 2369255"/>
              <a:gd name="connsiteY151" fmla="*/ 872490 h 2521011"/>
              <a:gd name="connsiteX152" fmla="*/ 1795903 w 2369255"/>
              <a:gd name="connsiteY152" fmla="*/ 876300 h 2521011"/>
              <a:gd name="connsiteX153" fmla="*/ 2082230 w 2369255"/>
              <a:gd name="connsiteY153" fmla="*/ 811829 h 2521011"/>
              <a:gd name="connsiteX154" fmla="*/ 2102608 w 2369255"/>
              <a:gd name="connsiteY154" fmla="*/ 889635 h 2521011"/>
              <a:gd name="connsiteX155" fmla="*/ 2094988 w 2369255"/>
              <a:gd name="connsiteY155" fmla="*/ 942975 h 2521011"/>
              <a:gd name="connsiteX156" fmla="*/ 2030218 w 2369255"/>
              <a:gd name="connsiteY156" fmla="*/ 952500 h 2521011"/>
              <a:gd name="connsiteX157" fmla="*/ 2030218 w 2369255"/>
              <a:gd name="connsiteY157" fmla="*/ 1022985 h 2521011"/>
              <a:gd name="connsiteX158" fmla="*/ 2074033 w 2369255"/>
              <a:gd name="connsiteY158" fmla="*/ 1028700 h 2521011"/>
              <a:gd name="connsiteX159" fmla="*/ 2114038 w 2369255"/>
              <a:gd name="connsiteY159" fmla="*/ 1002030 h 2521011"/>
              <a:gd name="connsiteX160" fmla="*/ 2093083 w 2369255"/>
              <a:gd name="connsiteY160" fmla="*/ 1057275 h 2521011"/>
              <a:gd name="connsiteX161" fmla="*/ 2089273 w 2369255"/>
              <a:gd name="connsiteY161" fmla="*/ 1137285 h 2521011"/>
              <a:gd name="connsiteX162" fmla="*/ 2287393 w 2369255"/>
              <a:gd name="connsiteY162" fmla="*/ 1135380 h 2521011"/>
              <a:gd name="connsiteX163" fmla="*/ 2287393 w 2369255"/>
              <a:gd name="connsiteY163" fmla="*/ 1091565 h 2521011"/>
              <a:gd name="connsiteX164" fmla="*/ 2296363 w 2369255"/>
              <a:gd name="connsiteY164" fmla="*/ 1088949 h 2521011"/>
              <a:gd name="connsiteX165" fmla="*/ 2369255 w 2369255"/>
              <a:gd name="connsiteY165" fmla="*/ 1229053 h 2521011"/>
              <a:gd name="connsiteX166" fmla="*/ 2303675 w 2369255"/>
              <a:gd name="connsiteY166" fmla="*/ 1218123 h 2521011"/>
              <a:gd name="connsiteX167" fmla="*/ 2285869 w 2369255"/>
              <a:gd name="connsiteY167" fmla="*/ 1136214 h 2521011"/>
              <a:gd name="connsiteX168" fmla="*/ 2093706 w 2369255"/>
              <a:gd name="connsiteY168" fmla="*/ 1138062 h 2521011"/>
              <a:gd name="connsiteX169" fmla="*/ 2142613 w 2369255"/>
              <a:gd name="connsiteY169" fmla="*/ 1226820 h 2521011"/>
              <a:gd name="connsiteX170" fmla="*/ 2083558 w 2369255"/>
              <a:gd name="connsiteY170" fmla="*/ 1257300 h 2521011"/>
              <a:gd name="connsiteX171" fmla="*/ 2093083 w 2369255"/>
              <a:gd name="connsiteY171" fmla="*/ 1295400 h 2521011"/>
              <a:gd name="connsiteX172" fmla="*/ 2047363 w 2369255"/>
              <a:gd name="connsiteY172" fmla="*/ 1350645 h 2521011"/>
              <a:gd name="connsiteX173" fmla="*/ 2174998 w 2369255"/>
              <a:gd name="connsiteY173" fmla="*/ 1419225 h 2521011"/>
              <a:gd name="connsiteX174" fmla="*/ 2152138 w 2369255"/>
              <a:gd name="connsiteY174" fmla="*/ 1451610 h 2521011"/>
              <a:gd name="connsiteX175" fmla="*/ 2203573 w 2369255"/>
              <a:gd name="connsiteY175" fmla="*/ 1527810 h 2521011"/>
              <a:gd name="connsiteX176" fmla="*/ 2197858 w 2369255"/>
              <a:gd name="connsiteY176" fmla="*/ 1565910 h 2521011"/>
              <a:gd name="connsiteX177" fmla="*/ 2163568 w 2369255"/>
              <a:gd name="connsiteY177" fmla="*/ 1581150 h 2521011"/>
              <a:gd name="connsiteX178" fmla="*/ 2131183 w 2369255"/>
              <a:gd name="connsiteY178" fmla="*/ 1657350 h 2521011"/>
              <a:gd name="connsiteX179" fmla="*/ 2165473 w 2369255"/>
              <a:gd name="connsiteY179" fmla="*/ 1691640 h 2521011"/>
              <a:gd name="connsiteX180" fmla="*/ 2129278 w 2369255"/>
              <a:gd name="connsiteY180" fmla="*/ 1737360 h 2521011"/>
              <a:gd name="connsiteX181" fmla="*/ 2213098 w 2369255"/>
              <a:gd name="connsiteY181" fmla="*/ 1722120 h 2521011"/>
              <a:gd name="connsiteX182" fmla="*/ 2131183 w 2369255"/>
              <a:gd name="connsiteY182" fmla="*/ 1739265 h 2521011"/>
              <a:gd name="connsiteX183" fmla="*/ 2030218 w 2369255"/>
              <a:gd name="connsiteY183" fmla="*/ 1644015 h 2521011"/>
              <a:gd name="connsiteX184" fmla="*/ 1940683 w 2369255"/>
              <a:gd name="connsiteY184" fmla="*/ 1708785 h 2521011"/>
              <a:gd name="connsiteX185" fmla="*/ 1809238 w 2369255"/>
              <a:gd name="connsiteY185" fmla="*/ 1737360 h 2521011"/>
              <a:gd name="connsiteX186" fmla="*/ 1795903 w 2369255"/>
              <a:gd name="connsiteY186" fmla="*/ 1722120 h 2521011"/>
              <a:gd name="connsiteX187" fmla="*/ 1738753 w 2369255"/>
              <a:gd name="connsiteY187" fmla="*/ 1737360 h 2521011"/>
              <a:gd name="connsiteX188" fmla="*/ 1734943 w 2369255"/>
              <a:gd name="connsiteY188" fmla="*/ 1760220 h 2521011"/>
              <a:gd name="connsiteX189" fmla="*/ 1683030 w 2369255"/>
              <a:gd name="connsiteY189" fmla="*/ 1773198 h 2521011"/>
              <a:gd name="connsiteX190" fmla="*/ 1681603 w 2369255"/>
              <a:gd name="connsiteY190" fmla="*/ 1771650 h 2521011"/>
              <a:gd name="connsiteX191" fmla="*/ 1637788 w 2369255"/>
              <a:gd name="connsiteY191" fmla="*/ 1811655 h 2521011"/>
              <a:gd name="connsiteX192" fmla="*/ 1618738 w 2369255"/>
              <a:gd name="connsiteY192" fmla="*/ 1811655 h 2521011"/>
              <a:gd name="connsiteX193" fmla="*/ 1546348 w 2369255"/>
              <a:gd name="connsiteY193" fmla="*/ 1903095 h 2521011"/>
              <a:gd name="connsiteX194" fmla="*/ 1538728 w 2369255"/>
              <a:gd name="connsiteY194" fmla="*/ 1952625 h 2521011"/>
              <a:gd name="connsiteX195" fmla="*/ 1513963 w 2369255"/>
              <a:gd name="connsiteY195" fmla="*/ 1918335 h 2521011"/>
              <a:gd name="connsiteX196" fmla="*/ 1475863 w 2369255"/>
              <a:gd name="connsiteY196" fmla="*/ 1986915 h 2521011"/>
              <a:gd name="connsiteX197" fmla="*/ 1460623 w 2369255"/>
              <a:gd name="connsiteY197" fmla="*/ 1986915 h 2521011"/>
              <a:gd name="connsiteX198" fmla="*/ 1414903 w 2369255"/>
              <a:gd name="connsiteY198" fmla="*/ 2019300 h 2521011"/>
              <a:gd name="connsiteX199" fmla="*/ 1418713 w 2369255"/>
              <a:gd name="connsiteY199" fmla="*/ 2038350 h 2521011"/>
              <a:gd name="connsiteX200" fmla="*/ 1376803 w 2369255"/>
              <a:gd name="connsiteY200" fmla="*/ 2066925 h 2521011"/>
              <a:gd name="connsiteX201" fmla="*/ 1390138 w 2369255"/>
              <a:gd name="connsiteY201" fmla="*/ 2097405 h 2521011"/>
              <a:gd name="connsiteX202" fmla="*/ 1319653 w 2369255"/>
              <a:gd name="connsiteY202" fmla="*/ 2106930 h 2521011"/>
              <a:gd name="connsiteX203" fmla="*/ 1300603 w 2369255"/>
              <a:gd name="connsiteY203" fmla="*/ 2143125 h 2521011"/>
              <a:gd name="connsiteX204" fmla="*/ 1273933 w 2369255"/>
              <a:gd name="connsiteY204" fmla="*/ 2164080 h 2521011"/>
              <a:gd name="connsiteX205" fmla="*/ 1239643 w 2369255"/>
              <a:gd name="connsiteY205" fmla="*/ 2141220 h 2521011"/>
              <a:gd name="connsiteX206" fmla="*/ 1225489 w 2369255"/>
              <a:gd name="connsiteY206" fmla="*/ 2157396 h 2521011"/>
              <a:gd name="connsiteX207" fmla="*/ 1224403 w 2369255"/>
              <a:gd name="connsiteY207" fmla="*/ 2156460 h 2521011"/>
              <a:gd name="connsiteX208" fmla="*/ 1096768 w 2369255"/>
              <a:gd name="connsiteY208" fmla="*/ 2042160 h 2521011"/>
              <a:gd name="connsiteX209" fmla="*/ 1049736 w 2369255"/>
              <a:gd name="connsiteY209" fmla="*/ 2104529 h 2521011"/>
              <a:gd name="connsiteX210" fmla="*/ 969133 w 2369255"/>
              <a:gd name="connsiteY210" fmla="*/ 2101216 h 2521011"/>
              <a:gd name="connsiteX211" fmla="*/ 965323 w 2369255"/>
              <a:gd name="connsiteY211" fmla="*/ 2129791 h 2521011"/>
              <a:gd name="connsiteX212" fmla="*/ 807208 w 2369255"/>
              <a:gd name="connsiteY212" fmla="*/ 2129791 h 2521011"/>
              <a:gd name="connsiteX213" fmla="*/ 803398 w 2369255"/>
              <a:gd name="connsiteY213" fmla="*/ 2025016 h 2521011"/>
              <a:gd name="connsiteX214" fmla="*/ 801578 w 2369255"/>
              <a:gd name="connsiteY214" fmla="*/ 2024761 h 2521011"/>
              <a:gd name="connsiteX215" fmla="*/ 818638 w 2369255"/>
              <a:gd name="connsiteY215" fmla="*/ 1973580 h 2521011"/>
              <a:gd name="connsiteX216" fmla="*/ 776728 w 2369255"/>
              <a:gd name="connsiteY216" fmla="*/ 1939290 h 2521011"/>
              <a:gd name="connsiteX217" fmla="*/ 780538 w 2369255"/>
              <a:gd name="connsiteY217" fmla="*/ 1899285 h 2521011"/>
              <a:gd name="connsiteX218" fmla="*/ 791968 w 2369255"/>
              <a:gd name="connsiteY218" fmla="*/ 1836420 h 2521011"/>
              <a:gd name="connsiteX219" fmla="*/ 761488 w 2369255"/>
              <a:gd name="connsiteY219" fmla="*/ 1802130 h 2521011"/>
              <a:gd name="connsiteX220" fmla="*/ 708148 w 2369255"/>
              <a:gd name="connsiteY220" fmla="*/ 1790700 h 2521011"/>
              <a:gd name="connsiteX221" fmla="*/ 637663 w 2369255"/>
              <a:gd name="connsiteY221" fmla="*/ 1731645 h 2521011"/>
              <a:gd name="connsiteX222" fmla="*/ 637663 w 2369255"/>
              <a:gd name="connsiteY222" fmla="*/ 1704975 h 2521011"/>
              <a:gd name="connsiteX223" fmla="*/ 609088 w 2369255"/>
              <a:gd name="connsiteY223" fmla="*/ 1708785 h 2521011"/>
              <a:gd name="connsiteX224" fmla="*/ 504313 w 2369255"/>
              <a:gd name="connsiteY224" fmla="*/ 1638300 h 2521011"/>
              <a:gd name="connsiteX225" fmla="*/ 463237 w 2369255"/>
              <a:gd name="connsiteY225" fmla="*/ 1595581 h 2521011"/>
              <a:gd name="connsiteX226" fmla="*/ 464308 w 2369255"/>
              <a:gd name="connsiteY226" fmla="*/ 1543050 h 2521011"/>
              <a:gd name="connsiteX227" fmla="*/ 420493 w 2369255"/>
              <a:gd name="connsiteY227" fmla="*/ 1522095 h 2521011"/>
              <a:gd name="connsiteX228" fmla="*/ 435733 w 2369255"/>
              <a:gd name="connsiteY228" fmla="*/ 1470660 h 2521011"/>
              <a:gd name="connsiteX229" fmla="*/ 391918 w 2369255"/>
              <a:gd name="connsiteY229" fmla="*/ 1491615 h 2521011"/>
              <a:gd name="connsiteX230" fmla="*/ 359533 w 2369255"/>
              <a:gd name="connsiteY230" fmla="*/ 1491615 h 2521011"/>
              <a:gd name="connsiteX231" fmla="*/ 353818 w 2369255"/>
              <a:gd name="connsiteY231" fmla="*/ 1510665 h 2521011"/>
              <a:gd name="connsiteX232" fmla="*/ 184273 w 2369255"/>
              <a:gd name="connsiteY232" fmla="*/ 1510665 h 2521011"/>
              <a:gd name="connsiteX233" fmla="*/ 163926 w 2369255"/>
              <a:gd name="connsiteY233" fmla="*/ 1573404 h 2521011"/>
              <a:gd name="connsiteX234" fmla="*/ 163885 w 2369255"/>
              <a:gd name="connsiteY234" fmla="*/ 1573328 h 2521011"/>
              <a:gd name="connsiteX235" fmla="*/ 184395 w 2369255"/>
              <a:gd name="connsiteY235" fmla="*/ 1510087 h 2521011"/>
              <a:gd name="connsiteX236" fmla="*/ 203274 w 2369255"/>
              <a:gd name="connsiteY236" fmla="*/ 1510087 h 2521011"/>
              <a:gd name="connsiteX237" fmla="*/ 197608 w 2369255"/>
              <a:gd name="connsiteY237" fmla="*/ 1443990 h 2521011"/>
              <a:gd name="connsiteX238" fmla="*/ 148078 w 2369255"/>
              <a:gd name="connsiteY238" fmla="*/ 1466850 h 2521011"/>
              <a:gd name="connsiteX239" fmla="*/ 127123 w 2369255"/>
              <a:gd name="connsiteY239" fmla="*/ 1390650 h 2521011"/>
              <a:gd name="connsiteX240" fmla="*/ 117598 w 2369255"/>
              <a:gd name="connsiteY240" fmla="*/ 1389648 h 2521011"/>
              <a:gd name="connsiteX241" fmla="*/ 117598 w 2369255"/>
              <a:gd name="connsiteY241" fmla="*/ 1352550 h 2521011"/>
              <a:gd name="connsiteX242" fmla="*/ 148078 w 2369255"/>
              <a:gd name="connsiteY242" fmla="*/ 1314450 h 2521011"/>
              <a:gd name="connsiteX243" fmla="*/ 212848 w 2369255"/>
              <a:gd name="connsiteY243" fmla="*/ 1303020 h 2521011"/>
              <a:gd name="connsiteX244" fmla="*/ 229993 w 2369255"/>
              <a:gd name="connsiteY244" fmla="*/ 1238250 h 2521011"/>
              <a:gd name="connsiteX245" fmla="*/ 218563 w 2369255"/>
              <a:gd name="connsiteY245" fmla="*/ 1143000 h 2521011"/>
              <a:gd name="connsiteX246" fmla="*/ 219377 w 2369255"/>
              <a:gd name="connsiteY246" fmla="*/ 1135131 h 2521011"/>
              <a:gd name="connsiteX247" fmla="*/ 308099 w 2369255"/>
              <a:gd name="connsiteY247" fmla="*/ 1110615 h 2521011"/>
              <a:gd name="connsiteX248" fmla="*/ 325244 w 2369255"/>
              <a:gd name="connsiteY248" fmla="*/ 1022985 h 2521011"/>
              <a:gd name="connsiteX249" fmla="*/ 304289 w 2369255"/>
              <a:gd name="connsiteY249" fmla="*/ 986790 h 2521011"/>
              <a:gd name="connsiteX250" fmla="*/ 174749 w 2369255"/>
              <a:gd name="connsiteY250" fmla="*/ 969645 h 2521011"/>
              <a:gd name="connsiteX251" fmla="*/ 243329 w 2369255"/>
              <a:gd name="connsiteY251" fmla="*/ 843915 h 2521011"/>
              <a:gd name="connsiteX252" fmla="*/ 247139 w 2369255"/>
              <a:gd name="connsiteY252" fmla="*/ 731520 h 2521011"/>
              <a:gd name="connsiteX253" fmla="*/ 169034 w 2369255"/>
              <a:gd name="connsiteY253" fmla="*/ 685800 h 2521011"/>
              <a:gd name="connsiteX254" fmla="*/ 98549 w 2369255"/>
              <a:gd name="connsiteY254" fmla="*/ 641985 h 2521011"/>
              <a:gd name="connsiteX255" fmla="*/ 42112 w 2369255"/>
              <a:gd name="connsiteY255" fmla="*/ 643866 h 2521011"/>
              <a:gd name="connsiteX256" fmla="*/ 41731 w 2369255"/>
              <a:gd name="connsiteY256" fmla="*/ 642127 h 2521011"/>
              <a:gd name="connsiteX257" fmla="*/ 98881 w 2369255"/>
              <a:gd name="connsiteY257" fmla="*/ 640222 h 2521011"/>
              <a:gd name="connsiteX258" fmla="*/ 169366 w 2369255"/>
              <a:gd name="connsiteY258" fmla="*/ 684037 h 2521011"/>
              <a:gd name="connsiteX259" fmla="*/ 222373 w 2369255"/>
              <a:gd name="connsiteY259" fmla="*/ 715066 h 2521011"/>
              <a:gd name="connsiteX260" fmla="*/ 222373 w 2369255"/>
              <a:gd name="connsiteY260" fmla="*/ 567691 h 2521011"/>
              <a:gd name="connsiteX261" fmla="*/ 243328 w 2369255"/>
              <a:gd name="connsiteY261" fmla="*/ 489586 h 2521011"/>
              <a:gd name="connsiteX262" fmla="*/ 212848 w 2369255"/>
              <a:gd name="connsiteY262" fmla="*/ 447676 h 2521011"/>
              <a:gd name="connsiteX263" fmla="*/ 287143 w 2369255"/>
              <a:gd name="connsiteY263" fmla="*/ 449581 h 2521011"/>
              <a:gd name="connsiteX264" fmla="*/ 282547 w 2369255"/>
              <a:gd name="connsiteY264" fmla="*/ 446066 h 2521011"/>
              <a:gd name="connsiteX265" fmla="*/ 287143 w 2369255"/>
              <a:gd name="connsiteY265" fmla="*/ 447675 h 2521011"/>
              <a:gd name="connsiteX266" fmla="*/ 317623 w 2369255"/>
              <a:gd name="connsiteY266" fmla="*/ 382905 h 2521011"/>
              <a:gd name="connsiteX267" fmla="*/ 401443 w 2369255"/>
              <a:gd name="connsiteY267" fmla="*/ 384810 h 2521011"/>
              <a:gd name="connsiteX268" fmla="*/ 447163 w 2369255"/>
              <a:gd name="connsiteY268" fmla="*/ 361950 h 2521011"/>
              <a:gd name="connsiteX269" fmla="*/ 462403 w 2369255"/>
              <a:gd name="connsiteY269" fmla="*/ 335280 h 2521011"/>
              <a:gd name="connsiteX270" fmla="*/ 466213 w 2369255"/>
              <a:gd name="connsiteY270" fmla="*/ 266700 h 2521011"/>
              <a:gd name="connsiteX271" fmla="*/ 443353 w 2369255"/>
              <a:gd name="connsiteY271" fmla="*/ 198120 h 2521011"/>
              <a:gd name="connsiteX272" fmla="*/ 390013 w 2369255"/>
              <a:gd name="connsiteY272" fmla="*/ 137160 h 2521011"/>
              <a:gd name="connsiteX273" fmla="*/ 412873 w 2369255"/>
              <a:gd name="connsiteY273" fmla="*/ 125730 h 2521011"/>
              <a:gd name="connsiteX274" fmla="*/ 411094 w 2369255"/>
              <a:gd name="connsiteY274" fmla="*/ 119401 h 2521011"/>
              <a:gd name="connsiteX275" fmla="*/ 412873 w 2369255"/>
              <a:gd name="connsiteY275" fmla="*/ 120015 h 2521011"/>
              <a:gd name="connsiteX276" fmla="*/ 454783 w 2369255"/>
              <a:gd name="connsiteY276" fmla="*/ 74295 h 2521011"/>
              <a:gd name="connsiteX277" fmla="*/ 521458 w 2369255"/>
              <a:gd name="connsiteY277" fmla="*/ 85725 h 2521011"/>
              <a:gd name="connsiteX278" fmla="*/ 498598 w 2369255"/>
              <a:gd name="connsiteY278" fmla="*/ 49530 h 2521011"/>
              <a:gd name="connsiteX279" fmla="*/ 550033 w 2369255"/>
              <a:gd name="connsiteY279" fmla="*/ 13335 h 2521011"/>
              <a:gd name="connsiteX280" fmla="*/ 654808 w 2369255"/>
              <a:gd name="connsiteY28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704463 w 2369255"/>
              <a:gd name="connsiteY111" fmla="*/ 365760 h 2521011"/>
              <a:gd name="connsiteX112" fmla="*/ 1624964 w 2369255"/>
              <a:gd name="connsiteY112" fmla="*/ 323060 h 2521011"/>
              <a:gd name="connsiteX113" fmla="*/ 654808 w 2369255"/>
              <a:gd name="connsiteY113" fmla="*/ 0 h 2521011"/>
              <a:gd name="connsiteX114" fmla="*/ 681478 w 2369255"/>
              <a:gd name="connsiteY114" fmla="*/ 80010 h 2521011"/>
              <a:gd name="connsiteX115" fmla="*/ 790063 w 2369255"/>
              <a:gd name="connsiteY115" fmla="*/ 51435 h 2521011"/>
              <a:gd name="connsiteX116" fmla="*/ 838950 w 2369255"/>
              <a:gd name="connsiteY116" fmla="*/ 29486 h 2521011"/>
              <a:gd name="connsiteX117" fmla="*/ 862453 w 2369255"/>
              <a:gd name="connsiteY117" fmla="*/ 59055 h 2521011"/>
              <a:gd name="connsiteX118" fmla="*/ 856738 w 2369255"/>
              <a:gd name="connsiteY118" fmla="*/ 89535 h 2521011"/>
              <a:gd name="connsiteX119" fmla="*/ 938653 w 2369255"/>
              <a:gd name="connsiteY119" fmla="*/ 93345 h 2521011"/>
              <a:gd name="connsiteX120" fmla="*/ 951988 w 2369255"/>
              <a:gd name="connsiteY120" fmla="*/ 19050 h 2521011"/>
              <a:gd name="connsiteX121" fmla="*/ 972943 w 2369255"/>
              <a:gd name="connsiteY121" fmla="*/ 47625 h 2521011"/>
              <a:gd name="connsiteX122" fmla="*/ 1064383 w 2369255"/>
              <a:gd name="connsiteY122" fmla="*/ 47625 h 2521011"/>
              <a:gd name="connsiteX123" fmla="*/ 1113913 w 2369255"/>
              <a:gd name="connsiteY123" fmla="*/ 38100 h 2521011"/>
              <a:gd name="connsiteX124" fmla="*/ 1121533 w 2369255"/>
              <a:gd name="connsiteY124" fmla="*/ 9525 h 2521011"/>
              <a:gd name="connsiteX125" fmla="*/ 1182493 w 2369255"/>
              <a:gd name="connsiteY125" fmla="*/ 0 h 2521011"/>
              <a:gd name="connsiteX126" fmla="*/ 1214878 w 2369255"/>
              <a:gd name="connsiteY126" fmla="*/ 102870 h 2521011"/>
              <a:gd name="connsiteX127" fmla="*/ 1228213 w 2369255"/>
              <a:gd name="connsiteY127" fmla="*/ 102870 h 2521011"/>
              <a:gd name="connsiteX128" fmla="*/ 1252978 w 2369255"/>
              <a:gd name="connsiteY128" fmla="*/ 190500 h 2521011"/>
              <a:gd name="connsiteX129" fmla="*/ 1255403 w 2369255"/>
              <a:gd name="connsiteY129" fmla="*/ 195722 h 2521011"/>
              <a:gd name="connsiteX130" fmla="*/ 1252978 w 2369255"/>
              <a:gd name="connsiteY130" fmla="*/ 198120 h 2521011"/>
              <a:gd name="connsiteX131" fmla="*/ 1249168 w 2369255"/>
              <a:gd name="connsiteY131" fmla="*/ 240030 h 2521011"/>
              <a:gd name="connsiteX132" fmla="*/ 1273933 w 2369255"/>
              <a:gd name="connsiteY132" fmla="*/ 346710 h 2521011"/>
              <a:gd name="connsiteX133" fmla="*/ 1216783 w 2369255"/>
              <a:gd name="connsiteY133" fmla="*/ 363855 h 2521011"/>
              <a:gd name="connsiteX134" fmla="*/ 1245358 w 2369255"/>
              <a:gd name="connsiteY134" fmla="*/ 510540 h 2521011"/>
              <a:gd name="connsiteX135" fmla="*/ 1266313 w 2369255"/>
              <a:gd name="connsiteY135" fmla="*/ 563880 h 2521011"/>
              <a:gd name="connsiteX136" fmla="*/ 1312033 w 2369255"/>
              <a:gd name="connsiteY136" fmla="*/ 641985 h 2521011"/>
              <a:gd name="connsiteX137" fmla="*/ 1332988 w 2369255"/>
              <a:gd name="connsiteY137" fmla="*/ 645795 h 2521011"/>
              <a:gd name="connsiteX138" fmla="*/ 1361563 w 2369255"/>
              <a:gd name="connsiteY138" fmla="*/ 737235 h 2521011"/>
              <a:gd name="connsiteX139" fmla="*/ 1540633 w 2369255"/>
              <a:gd name="connsiteY139" fmla="*/ 702945 h 2521011"/>
              <a:gd name="connsiteX140" fmla="*/ 1540207 w 2369255"/>
              <a:gd name="connsiteY140" fmla="*/ 700259 h 2521011"/>
              <a:gd name="connsiteX141" fmla="*/ 1586353 w 2369255"/>
              <a:gd name="connsiteY141" fmla="*/ 689610 h 2521011"/>
              <a:gd name="connsiteX142" fmla="*/ 1609213 w 2369255"/>
              <a:gd name="connsiteY142" fmla="*/ 659130 h 2521011"/>
              <a:gd name="connsiteX143" fmla="*/ 1637788 w 2369255"/>
              <a:gd name="connsiteY143" fmla="*/ 645795 h 2521011"/>
              <a:gd name="connsiteX144" fmla="*/ 1649218 w 2369255"/>
              <a:gd name="connsiteY144" fmla="*/ 613410 h 2521011"/>
              <a:gd name="connsiteX145" fmla="*/ 1670173 w 2369255"/>
              <a:gd name="connsiteY145" fmla="*/ 594360 h 2521011"/>
              <a:gd name="connsiteX146" fmla="*/ 1691128 w 2369255"/>
              <a:gd name="connsiteY146" fmla="*/ 609600 h 2521011"/>
              <a:gd name="connsiteX147" fmla="*/ 1685413 w 2369255"/>
              <a:gd name="connsiteY147" fmla="*/ 708660 h 2521011"/>
              <a:gd name="connsiteX148" fmla="*/ 1755898 w 2369255"/>
              <a:gd name="connsiteY148" fmla="*/ 786765 h 2521011"/>
              <a:gd name="connsiteX149" fmla="*/ 1757803 w 2369255"/>
              <a:gd name="connsiteY149" fmla="*/ 851535 h 2521011"/>
              <a:gd name="connsiteX150" fmla="*/ 1733038 w 2369255"/>
              <a:gd name="connsiteY150" fmla="*/ 872490 h 2521011"/>
              <a:gd name="connsiteX151" fmla="*/ 1795903 w 2369255"/>
              <a:gd name="connsiteY151" fmla="*/ 876300 h 2521011"/>
              <a:gd name="connsiteX152" fmla="*/ 2082230 w 2369255"/>
              <a:gd name="connsiteY152" fmla="*/ 811829 h 2521011"/>
              <a:gd name="connsiteX153" fmla="*/ 2102608 w 2369255"/>
              <a:gd name="connsiteY153" fmla="*/ 889635 h 2521011"/>
              <a:gd name="connsiteX154" fmla="*/ 2094988 w 2369255"/>
              <a:gd name="connsiteY154" fmla="*/ 942975 h 2521011"/>
              <a:gd name="connsiteX155" fmla="*/ 2030218 w 2369255"/>
              <a:gd name="connsiteY155" fmla="*/ 952500 h 2521011"/>
              <a:gd name="connsiteX156" fmla="*/ 2030218 w 2369255"/>
              <a:gd name="connsiteY156" fmla="*/ 1022985 h 2521011"/>
              <a:gd name="connsiteX157" fmla="*/ 2074033 w 2369255"/>
              <a:gd name="connsiteY157" fmla="*/ 1028700 h 2521011"/>
              <a:gd name="connsiteX158" fmla="*/ 2114038 w 2369255"/>
              <a:gd name="connsiteY158" fmla="*/ 1002030 h 2521011"/>
              <a:gd name="connsiteX159" fmla="*/ 2093083 w 2369255"/>
              <a:gd name="connsiteY159" fmla="*/ 1057275 h 2521011"/>
              <a:gd name="connsiteX160" fmla="*/ 2089273 w 2369255"/>
              <a:gd name="connsiteY160" fmla="*/ 1137285 h 2521011"/>
              <a:gd name="connsiteX161" fmla="*/ 2287393 w 2369255"/>
              <a:gd name="connsiteY161" fmla="*/ 1135380 h 2521011"/>
              <a:gd name="connsiteX162" fmla="*/ 2287393 w 2369255"/>
              <a:gd name="connsiteY162" fmla="*/ 1091565 h 2521011"/>
              <a:gd name="connsiteX163" fmla="*/ 2296363 w 2369255"/>
              <a:gd name="connsiteY163" fmla="*/ 1088949 h 2521011"/>
              <a:gd name="connsiteX164" fmla="*/ 2369255 w 2369255"/>
              <a:gd name="connsiteY164" fmla="*/ 1229053 h 2521011"/>
              <a:gd name="connsiteX165" fmla="*/ 2303675 w 2369255"/>
              <a:gd name="connsiteY165" fmla="*/ 1218123 h 2521011"/>
              <a:gd name="connsiteX166" fmla="*/ 2285869 w 2369255"/>
              <a:gd name="connsiteY166" fmla="*/ 1136214 h 2521011"/>
              <a:gd name="connsiteX167" fmla="*/ 2093706 w 2369255"/>
              <a:gd name="connsiteY167" fmla="*/ 1138062 h 2521011"/>
              <a:gd name="connsiteX168" fmla="*/ 2142613 w 2369255"/>
              <a:gd name="connsiteY168" fmla="*/ 1226820 h 2521011"/>
              <a:gd name="connsiteX169" fmla="*/ 2083558 w 2369255"/>
              <a:gd name="connsiteY169" fmla="*/ 1257300 h 2521011"/>
              <a:gd name="connsiteX170" fmla="*/ 2093083 w 2369255"/>
              <a:gd name="connsiteY170" fmla="*/ 1295400 h 2521011"/>
              <a:gd name="connsiteX171" fmla="*/ 2047363 w 2369255"/>
              <a:gd name="connsiteY171" fmla="*/ 1350645 h 2521011"/>
              <a:gd name="connsiteX172" fmla="*/ 2174998 w 2369255"/>
              <a:gd name="connsiteY172" fmla="*/ 1419225 h 2521011"/>
              <a:gd name="connsiteX173" fmla="*/ 2152138 w 2369255"/>
              <a:gd name="connsiteY173" fmla="*/ 1451610 h 2521011"/>
              <a:gd name="connsiteX174" fmla="*/ 2203573 w 2369255"/>
              <a:gd name="connsiteY174" fmla="*/ 1527810 h 2521011"/>
              <a:gd name="connsiteX175" fmla="*/ 2197858 w 2369255"/>
              <a:gd name="connsiteY175" fmla="*/ 1565910 h 2521011"/>
              <a:gd name="connsiteX176" fmla="*/ 2163568 w 2369255"/>
              <a:gd name="connsiteY176" fmla="*/ 1581150 h 2521011"/>
              <a:gd name="connsiteX177" fmla="*/ 2131183 w 2369255"/>
              <a:gd name="connsiteY177" fmla="*/ 1657350 h 2521011"/>
              <a:gd name="connsiteX178" fmla="*/ 2165473 w 2369255"/>
              <a:gd name="connsiteY178" fmla="*/ 1691640 h 2521011"/>
              <a:gd name="connsiteX179" fmla="*/ 2129278 w 2369255"/>
              <a:gd name="connsiteY179" fmla="*/ 1737360 h 2521011"/>
              <a:gd name="connsiteX180" fmla="*/ 2213098 w 2369255"/>
              <a:gd name="connsiteY180" fmla="*/ 1722120 h 2521011"/>
              <a:gd name="connsiteX181" fmla="*/ 2131183 w 2369255"/>
              <a:gd name="connsiteY181" fmla="*/ 1739265 h 2521011"/>
              <a:gd name="connsiteX182" fmla="*/ 2030218 w 2369255"/>
              <a:gd name="connsiteY182" fmla="*/ 1644015 h 2521011"/>
              <a:gd name="connsiteX183" fmla="*/ 1940683 w 2369255"/>
              <a:gd name="connsiteY183" fmla="*/ 1708785 h 2521011"/>
              <a:gd name="connsiteX184" fmla="*/ 1809238 w 2369255"/>
              <a:gd name="connsiteY184" fmla="*/ 1737360 h 2521011"/>
              <a:gd name="connsiteX185" fmla="*/ 1795903 w 2369255"/>
              <a:gd name="connsiteY185" fmla="*/ 1722120 h 2521011"/>
              <a:gd name="connsiteX186" fmla="*/ 1738753 w 2369255"/>
              <a:gd name="connsiteY186" fmla="*/ 1737360 h 2521011"/>
              <a:gd name="connsiteX187" fmla="*/ 1734943 w 2369255"/>
              <a:gd name="connsiteY187" fmla="*/ 1760220 h 2521011"/>
              <a:gd name="connsiteX188" fmla="*/ 1683030 w 2369255"/>
              <a:gd name="connsiteY188" fmla="*/ 1773198 h 2521011"/>
              <a:gd name="connsiteX189" fmla="*/ 1681603 w 2369255"/>
              <a:gd name="connsiteY189" fmla="*/ 1771650 h 2521011"/>
              <a:gd name="connsiteX190" fmla="*/ 1637788 w 2369255"/>
              <a:gd name="connsiteY190" fmla="*/ 1811655 h 2521011"/>
              <a:gd name="connsiteX191" fmla="*/ 1618738 w 2369255"/>
              <a:gd name="connsiteY191" fmla="*/ 1811655 h 2521011"/>
              <a:gd name="connsiteX192" fmla="*/ 1546348 w 2369255"/>
              <a:gd name="connsiteY192" fmla="*/ 1903095 h 2521011"/>
              <a:gd name="connsiteX193" fmla="*/ 1538728 w 2369255"/>
              <a:gd name="connsiteY193" fmla="*/ 1952625 h 2521011"/>
              <a:gd name="connsiteX194" fmla="*/ 1513963 w 2369255"/>
              <a:gd name="connsiteY194" fmla="*/ 1918335 h 2521011"/>
              <a:gd name="connsiteX195" fmla="*/ 1475863 w 2369255"/>
              <a:gd name="connsiteY195" fmla="*/ 1986915 h 2521011"/>
              <a:gd name="connsiteX196" fmla="*/ 1460623 w 2369255"/>
              <a:gd name="connsiteY196" fmla="*/ 1986915 h 2521011"/>
              <a:gd name="connsiteX197" fmla="*/ 1414903 w 2369255"/>
              <a:gd name="connsiteY197" fmla="*/ 2019300 h 2521011"/>
              <a:gd name="connsiteX198" fmla="*/ 1418713 w 2369255"/>
              <a:gd name="connsiteY198" fmla="*/ 2038350 h 2521011"/>
              <a:gd name="connsiteX199" fmla="*/ 1376803 w 2369255"/>
              <a:gd name="connsiteY199" fmla="*/ 2066925 h 2521011"/>
              <a:gd name="connsiteX200" fmla="*/ 1390138 w 2369255"/>
              <a:gd name="connsiteY200" fmla="*/ 2097405 h 2521011"/>
              <a:gd name="connsiteX201" fmla="*/ 1319653 w 2369255"/>
              <a:gd name="connsiteY201" fmla="*/ 2106930 h 2521011"/>
              <a:gd name="connsiteX202" fmla="*/ 1300603 w 2369255"/>
              <a:gd name="connsiteY202" fmla="*/ 2143125 h 2521011"/>
              <a:gd name="connsiteX203" fmla="*/ 1273933 w 2369255"/>
              <a:gd name="connsiteY203" fmla="*/ 2164080 h 2521011"/>
              <a:gd name="connsiteX204" fmla="*/ 1239643 w 2369255"/>
              <a:gd name="connsiteY204" fmla="*/ 2141220 h 2521011"/>
              <a:gd name="connsiteX205" fmla="*/ 1225489 w 2369255"/>
              <a:gd name="connsiteY205" fmla="*/ 2157396 h 2521011"/>
              <a:gd name="connsiteX206" fmla="*/ 1224403 w 2369255"/>
              <a:gd name="connsiteY206" fmla="*/ 2156460 h 2521011"/>
              <a:gd name="connsiteX207" fmla="*/ 1096768 w 2369255"/>
              <a:gd name="connsiteY207" fmla="*/ 2042160 h 2521011"/>
              <a:gd name="connsiteX208" fmla="*/ 1049736 w 2369255"/>
              <a:gd name="connsiteY208" fmla="*/ 2104529 h 2521011"/>
              <a:gd name="connsiteX209" fmla="*/ 969133 w 2369255"/>
              <a:gd name="connsiteY209" fmla="*/ 2101216 h 2521011"/>
              <a:gd name="connsiteX210" fmla="*/ 965323 w 2369255"/>
              <a:gd name="connsiteY210" fmla="*/ 2129791 h 2521011"/>
              <a:gd name="connsiteX211" fmla="*/ 807208 w 2369255"/>
              <a:gd name="connsiteY211" fmla="*/ 2129791 h 2521011"/>
              <a:gd name="connsiteX212" fmla="*/ 803398 w 2369255"/>
              <a:gd name="connsiteY212" fmla="*/ 2025016 h 2521011"/>
              <a:gd name="connsiteX213" fmla="*/ 801578 w 2369255"/>
              <a:gd name="connsiteY213" fmla="*/ 2024761 h 2521011"/>
              <a:gd name="connsiteX214" fmla="*/ 818638 w 2369255"/>
              <a:gd name="connsiteY214" fmla="*/ 1973580 h 2521011"/>
              <a:gd name="connsiteX215" fmla="*/ 776728 w 2369255"/>
              <a:gd name="connsiteY215" fmla="*/ 1939290 h 2521011"/>
              <a:gd name="connsiteX216" fmla="*/ 780538 w 2369255"/>
              <a:gd name="connsiteY216" fmla="*/ 1899285 h 2521011"/>
              <a:gd name="connsiteX217" fmla="*/ 791968 w 2369255"/>
              <a:gd name="connsiteY217" fmla="*/ 1836420 h 2521011"/>
              <a:gd name="connsiteX218" fmla="*/ 761488 w 2369255"/>
              <a:gd name="connsiteY218" fmla="*/ 1802130 h 2521011"/>
              <a:gd name="connsiteX219" fmla="*/ 708148 w 2369255"/>
              <a:gd name="connsiteY219" fmla="*/ 1790700 h 2521011"/>
              <a:gd name="connsiteX220" fmla="*/ 637663 w 2369255"/>
              <a:gd name="connsiteY220" fmla="*/ 1731645 h 2521011"/>
              <a:gd name="connsiteX221" fmla="*/ 637663 w 2369255"/>
              <a:gd name="connsiteY221" fmla="*/ 1704975 h 2521011"/>
              <a:gd name="connsiteX222" fmla="*/ 609088 w 2369255"/>
              <a:gd name="connsiteY222" fmla="*/ 1708785 h 2521011"/>
              <a:gd name="connsiteX223" fmla="*/ 504313 w 2369255"/>
              <a:gd name="connsiteY223" fmla="*/ 1638300 h 2521011"/>
              <a:gd name="connsiteX224" fmla="*/ 463237 w 2369255"/>
              <a:gd name="connsiteY224" fmla="*/ 1595581 h 2521011"/>
              <a:gd name="connsiteX225" fmla="*/ 464308 w 2369255"/>
              <a:gd name="connsiteY225" fmla="*/ 1543050 h 2521011"/>
              <a:gd name="connsiteX226" fmla="*/ 420493 w 2369255"/>
              <a:gd name="connsiteY226" fmla="*/ 1522095 h 2521011"/>
              <a:gd name="connsiteX227" fmla="*/ 435733 w 2369255"/>
              <a:gd name="connsiteY227" fmla="*/ 1470660 h 2521011"/>
              <a:gd name="connsiteX228" fmla="*/ 391918 w 2369255"/>
              <a:gd name="connsiteY228" fmla="*/ 1491615 h 2521011"/>
              <a:gd name="connsiteX229" fmla="*/ 359533 w 2369255"/>
              <a:gd name="connsiteY229" fmla="*/ 1491615 h 2521011"/>
              <a:gd name="connsiteX230" fmla="*/ 353818 w 2369255"/>
              <a:gd name="connsiteY230" fmla="*/ 1510665 h 2521011"/>
              <a:gd name="connsiteX231" fmla="*/ 184273 w 2369255"/>
              <a:gd name="connsiteY231" fmla="*/ 1510665 h 2521011"/>
              <a:gd name="connsiteX232" fmla="*/ 163926 w 2369255"/>
              <a:gd name="connsiteY232" fmla="*/ 1573404 h 2521011"/>
              <a:gd name="connsiteX233" fmla="*/ 163885 w 2369255"/>
              <a:gd name="connsiteY233" fmla="*/ 1573328 h 2521011"/>
              <a:gd name="connsiteX234" fmla="*/ 184395 w 2369255"/>
              <a:gd name="connsiteY234" fmla="*/ 1510087 h 2521011"/>
              <a:gd name="connsiteX235" fmla="*/ 203274 w 2369255"/>
              <a:gd name="connsiteY235" fmla="*/ 1510087 h 2521011"/>
              <a:gd name="connsiteX236" fmla="*/ 197608 w 2369255"/>
              <a:gd name="connsiteY236" fmla="*/ 1443990 h 2521011"/>
              <a:gd name="connsiteX237" fmla="*/ 148078 w 2369255"/>
              <a:gd name="connsiteY237" fmla="*/ 1466850 h 2521011"/>
              <a:gd name="connsiteX238" fmla="*/ 127123 w 2369255"/>
              <a:gd name="connsiteY238" fmla="*/ 1390650 h 2521011"/>
              <a:gd name="connsiteX239" fmla="*/ 117598 w 2369255"/>
              <a:gd name="connsiteY239" fmla="*/ 1389648 h 2521011"/>
              <a:gd name="connsiteX240" fmla="*/ 117598 w 2369255"/>
              <a:gd name="connsiteY240" fmla="*/ 1352550 h 2521011"/>
              <a:gd name="connsiteX241" fmla="*/ 148078 w 2369255"/>
              <a:gd name="connsiteY241" fmla="*/ 1314450 h 2521011"/>
              <a:gd name="connsiteX242" fmla="*/ 212848 w 2369255"/>
              <a:gd name="connsiteY242" fmla="*/ 1303020 h 2521011"/>
              <a:gd name="connsiteX243" fmla="*/ 229993 w 2369255"/>
              <a:gd name="connsiteY243" fmla="*/ 1238250 h 2521011"/>
              <a:gd name="connsiteX244" fmla="*/ 218563 w 2369255"/>
              <a:gd name="connsiteY244" fmla="*/ 1143000 h 2521011"/>
              <a:gd name="connsiteX245" fmla="*/ 219377 w 2369255"/>
              <a:gd name="connsiteY245" fmla="*/ 1135131 h 2521011"/>
              <a:gd name="connsiteX246" fmla="*/ 308099 w 2369255"/>
              <a:gd name="connsiteY246" fmla="*/ 1110615 h 2521011"/>
              <a:gd name="connsiteX247" fmla="*/ 325244 w 2369255"/>
              <a:gd name="connsiteY247" fmla="*/ 1022985 h 2521011"/>
              <a:gd name="connsiteX248" fmla="*/ 304289 w 2369255"/>
              <a:gd name="connsiteY248" fmla="*/ 986790 h 2521011"/>
              <a:gd name="connsiteX249" fmla="*/ 174749 w 2369255"/>
              <a:gd name="connsiteY249" fmla="*/ 969645 h 2521011"/>
              <a:gd name="connsiteX250" fmla="*/ 243329 w 2369255"/>
              <a:gd name="connsiteY250" fmla="*/ 843915 h 2521011"/>
              <a:gd name="connsiteX251" fmla="*/ 247139 w 2369255"/>
              <a:gd name="connsiteY251" fmla="*/ 731520 h 2521011"/>
              <a:gd name="connsiteX252" fmla="*/ 169034 w 2369255"/>
              <a:gd name="connsiteY252" fmla="*/ 685800 h 2521011"/>
              <a:gd name="connsiteX253" fmla="*/ 98549 w 2369255"/>
              <a:gd name="connsiteY253" fmla="*/ 641985 h 2521011"/>
              <a:gd name="connsiteX254" fmla="*/ 42112 w 2369255"/>
              <a:gd name="connsiteY254" fmla="*/ 643866 h 2521011"/>
              <a:gd name="connsiteX255" fmla="*/ 41731 w 2369255"/>
              <a:gd name="connsiteY255" fmla="*/ 642127 h 2521011"/>
              <a:gd name="connsiteX256" fmla="*/ 98881 w 2369255"/>
              <a:gd name="connsiteY256" fmla="*/ 640222 h 2521011"/>
              <a:gd name="connsiteX257" fmla="*/ 169366 w 2369255"/>
              <a:gd name="connsiteY257" fmla="*/ 684037 h 2521011"/>
              <a:gd name="connsiteX258" fmla="*/ 222373 w 2369255"/>
              <a:gd name="connsiteY258" fmla="*/ 715066 h 2521011"/>
              <a:gd name="connsiteX259" fmla="*/ 222373 w 2369255"/>
              <a:gd name="connsiteY259" fmla="*/ 567691 h 2521011"/>
              <a:gd name="connsiteX260" fmla="*/ 243328 w 2369255"/>
              <a:gd name="connsiteY260" fmla="*/ 489586 h 2521011"/>
              <a:gd name="connsiteX261" fmla="*/ 212848 w 2369255"/>
              <a:gd name="connsiteY261" fmla="*/ 447676 h 2521011"/>
              <a:gd name="connsiteX262" fmla="*/ 287143 w 2369255"/>
              <a:gd name="connsiteY262" fmla="*/ 449581 h 2521011"/>
              <a:gd name="connsiteX263" fmla="*/ 282547 w 2369255"/>
              <a:gd name="connsiteY263" fmla="*/ 446066 h 2521011"/>
              <a:gd name="connsiteX264" fmla="*/ 287143 w 2369255"/>
              <a:gd name="connsiteY264" fmla="*/ 447675 h 2521011"/>
              <a:gd name="connsiteX265" fmla="*/ 317623 w 2369255"/>
              <a:gd name="connsiteY265" fmla="*/ 382905 h 2521011"/>
              <a:gd name="connsiteX266" fmla="*/ 401443 w 2369255"/>
              <a:gd name="connsiteY266" fmla="*/ 384810 h 2521011"/>
              <a:gd name="connsiteX267" fmla="*/ 447163 w 2369255"/>
              <a:gd name="connsiteY267" fmla="*/ 361950 h 2521011"/>
              <a:gd name="connsiteX268" fmla="*/ 462403 w 2369255"/>
              <a:gd name="connsiteY268" fmla="*/ 335280 h 2521011"/>
              <a:gd name="connsiteX269" fmla="*/ 466213 w 2369255"/>
              <a:gd name="connsiteY269" fmla="*/ 266700 h 2521011"/>
              <a:gd name="connsiteX270" fmla="*/ 443353 w 2369255"/>
              <a:gd name="connsiteY270" fmla="*/ 198120 h 2521011"/>
              <a:gd name="connsiteX271" fmla="*/ 390013 w 2369255"/>
              <a:gd name="connsiteY271" fmla="*/ 137160 h 2521011"/>
              <a:gd name="connsiteX272" fmla="*/ 412873 w 2369255"/>
              <a:gd name="connsiteY272" fmla="*/ 125730 h 2521011"/>
              <a:gd name="connsiteX273" fmla="*/ 411094 w 2369255"/>
              <a:gd name="connsiteY273" fmla="*/ 119401 h 2521011"/>
              <a:gd name="connsiteX274" fmla="*/ 412873 w 2369255"/>
              <a:gd name="connsiteY274" fmla="*/ 120015 h 2521011"/>
              <a:gd name="connsiteX275" fmla="*/ 454783 w 2369255"/>
              <a:gd name="connsiteY275" fmla="*/ 74295 h 2521011"/>
              <a:gd name="connsiteX276" fmla="*/ 521458 w 2369255"/>
              <a:gd name="connsiteY276" fmla="*/ 85725 h 2521011"/>
              <a:gd name="connsiteX277" fmla="*/ 498598 w 2369255"/>
              <a:gd name="connsiteY277" fmla="*/ 49530 h 2521011"/>
              <a:gd name="connsiteX278" fmla="*/ 550033 w 2369255"/>
              <a:gd name="connsiteY278" fmla="*/ 13335 h 2521011"/>
              <a:gd name="connsiteX279" fmla="*/ 654808 w 2369255"/>
              <a:gd name="connsiteY27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704463 w 2369255"/>
              <a:gd name="connsiteY110" fmla="*/ 365760 h 2521011"/>
              <a:gd name="connsiteX111" fmla="*/ 1624964 w 2369255"/>
              <a:gd name="connsiteY111" fmla="*/ 323060 h 2521011"/>
              <a:gd name="connsiteX112" fmla="*/ 654808 w 2369255"/>
              <a:gd name="connsiteY112" fmla="*/ 0 h 2521011"/>
              <a:gd name="connsiteX113" fmla="*/ 681478 w 2369255"/>
              <a:gd name="connsiteY113" fmla="*/ 80010 h 2521011"/>
              <a:gd name="connsiteX114" fmla="*/ 790063 w 2369255"/>
              <a:gd name="connsiteY114" fmla="*/ 51435 h 2521011"/>
              <a:gd name="connsiteX115" fmla="*/ 838950 w 2369255"/>
              <a:gd name="connsiteY115" fmla="*/ 29486 h 2521011"/>
              <a:gd name="connsiteX116" fmla="*/ 862453 w 2369255"/>
              <a:gd name="connsiteY116" fmla="*/ 59055 h 2521011"/>
              <a:gd name="connsiteX117" fmla="*/ 856738 w 2369255"/>
              <a:gd name="connsiteY117" fmla="*/ 89535 h 2521011"/>
              <a:gd name="connsiteX118" fmla="*/ 938653 w 2369255"/>
              <a:gd name="connsiteY118" fmla="*/ 93345 h 2521011"/>
              <a:gd name="connsiteX119" fmla="*/ 951988 w 2369255"/>
              <a:gd name="connsiteY119" fmla="*/ 19050 h 2521011"/>
              <a:gd name="connsiteX120" fmla="*/ 972943 w 2369255"/>
              <a:gd name="connsiteY120" fmla="*/ 47625 h 2521011"/>
              <a:gd name="connsiteX121" fmla="*/ 1064383 w 2369255"/>
              <a:gd name="connsiteY121" fmla="*/ 47625 h 2521011"/>
              <a:gd name="connsiteX122" fmla="*/ 1113913 w 2369255"/>
              <a:gd name="connsiteY122" fmla="*/ 38100 h 2521011"/>
              <a:gd name="connsiteX123" fmla="*/ 1121533 w 2369255"/>
              <a:gd name="connsiteY123" fmla="*/ 9525 h 2521011"/>
              <a:gd name="connsiteX124" fmla="*/ 1182493 w 2369255"/>
              <a:gd name="connsiteY124" fmla="*/ 0 h 2521011"/>
              <a:gd name="connsiteX125" fmla="*/ 1214878 w 2369255"/>
              <a:gd name="connsiteY125" fmla="*/ 102870 h 2521011"/>
              <a:gd name="connsiteX126" fmla="*/ 1228213 w 2369255"/>
              <a:gd name="connsiteY126" fmla="*/ 102870 h 2521011"/>
              <a:gd name="connsiteX127" fmla="*/ 1252978 w 2369255"/>
              <a:gd name="connsiteY127" fmla="*/ 190500 h 2521011"/>
              <a:gd name="connsiteX128" fmla="*/ 1255403 w 2369255"/>
              <a:gd name="connsiteY128" fmla="*/ 195722 h 2521011"/>
              <a:gd name="connsiteX129" fmla="*/ 1252978 w 2369255"/>
              <a:gd name="connsiteY129" fmla="*/ 198120 h 2521011"/>
              <a:gd name="connsiteX130" fmla="*/ 1249168 w 2369255"/>
              <a:gd name="connsiteY130" fmla="*/ 240030 h 2521011"/>
              <a:gd name="connsiteX131" fmla="*/ 1273933 w 2369255"/>
              <a:gd name="connsiteY131" fmla="*/ 346710 h 2521011"/>
              <a:gd name="connsiteX132" fmla="*/ 1216783 w 2369255"/>
              <a:gd name="connsiteY132" fmla="*/ 363855 h 2521011"/>
              <a:gd name="connsiteX133" fmla="*/ 1245358 w 2369255"/>
              <a:gd name="connsiteY133" fmla="*/ 510540 h 2521011"/>
              <a:gd name="connsiteX134" fmla="*/ 1266313 w 2369255"/>
              <a:gd name="connsiteY134" fmla="*/ 563880 h 2521011"/>
              <a:gd name="connsiteX135" fmla="*/ 1312033 w 2369255"/>
              <a:gd name="connsiteY135" fmla="*/ 641985 h 2521011"/>
              <a:gd name="connsiteX136" fmla="*/ 1332988 w 2369255"/>
              <a:gd name="connsiteY136" fmla="*/ 645795 h 2521011"/>
              <a:gd name="connsiteX137" fmla="*/ 1361563 w 2369255"/>
              <a:gd name="connsiteY137" fmla="*/ 737235 h 2521011"/>
              <a:gd name="connsiteX138" fmla="*/ 1540633 w 2369255"/>
              <a:gd name="connsiteY138" fmla="*/ 702945 h 2521011"/>
              <a:gd name="connsiteX139" fmla="*/ 1540207 w 2369255"/>
              <a:gd name="connsiteY139" fmla="*/ 700259 h 2521011"/>
              <a:gd name="connsiteX140" fmla="*/ 1586353 w 2369255"/>
              <a:gd name="connsiteY140" fmla="*/ 689610 h 2521011"/>
              <a:gd name="connsiteX141" fmla="*/ 1609213 w 2369255"/>
              <a:gd name="connsiteY141" fmla="*/ 659130 h 2521011"/>
              <a:gd name="connsiteX142" fmla="*/ 1637788 w 2369255"/>
              <a:gd name="connsiteY142" fmla="*/ 645795 h 2521011"/>
              <a:gd name="connsiteX143" fmla="*/ 1649218 w 2369255"/>
              <a:gd name="connsiteY143" fmla="*/ 613410 h 2521011"/>
              <a:gd name="connsiteX144" fmla="*/ 1670173 w 2369255"/>
              <a:gd name="connsiteY144" fmla="*/ 594360 h 2521011"/>
              <a:gd name="connsiteX145" fmla="*/ 1691128 w 2369255"/>
              <a:gd name="connsiteY145" fmla="*/ 609600 h 2521011"/>
              <a:gd name="connsiteX146" fmla="*/ 1685413 w 2369255"/>
              <a:gd name="connsiteY146" fmla="*/ 708660 h 2521011"/>
              <a:gd name="connsiteX147" fmla="*/ 1755898 w 2369255"/>
              <a:gd name="connsiteY147" fmla="*/ 786765 h 2521011"/>
              <a:gd name="connsiteX148" fmla="*/ 1757803 w 2369255"/>
              <a:gd name="connsiteY148" fmla="*/ 851535 h 2521011"/>
              <a:gd name="connsiteX149" fmla="*/ 1733038 w 2369255"/>
              <a:gd name="connsiteY149" fmla="*/ 872490 h 2521011"/>
              <a:gd name="connsiteX150" fmla="*/ 1795903 w 2369255"/>
              <a:gd name="connsiteY150" fmla="*/ 876300 h 2521011"/>
              <a:gd name="connsiteX151" fmla="*/ 2082230 w 2369255"/>
              <a:gd name="connsiteY151" fmla="*/ 811829 h 2521011"/>
              <a:gd name="connsiteX152" fmla="*/ 2102608 w 2369255"/>
              <a:gd name="connsiteY152" fmla="*/ 889635 h 2521011"/>
              <a:gd name="connsiteX153" fmla="*/ 2094988 w 2369255"/>
              <a:gd name="connsiteY153" fmla="*/ 942975 h 2521011"/>
              <a:gd name="connsiteX154" fmla="*/ 2030218 w 2369255"/>
              <a:gd name="connsiteY154" fmla="*/ 952500 h 2521011"/>
              <a:gd name="connsiteX155" fmla="*/ 2030218 w 2369255"/>
              <a:gd name="connsiteY155" fmla="*/ 1022985 h 2521011"/>
              <a:gd name="connsiteX156" fmla="*/ 2074033 w 2369255"/>
              <a:gd name="connsiteY156" fmla="*/ 1028700 h 2521011"/>
              <a:gd name="connsiteX157" fmla="*/ 2114038 w 2369255"/>
              <a:gd name="connsiteY157" fmla="*/ 1002030 h 2521011"/>
              <a:gd name="connsiteX158" fmla="*/ 2093083 w 2369255"/>
              <a:gd name="connsiteY158" fmla="*/ 1057275 h 2521011"/>
              <a:gd name="connsiteX159" fmla="*/ 2089273 w 2369255"/>
              <a:gd name="connsiteY159" fmla="*/ 1137285 h 2521011"/>
              <a:gd name="connsiteX160" fmla="*/ 2287393 w 2369255"/>
              <a:gd name="connsiteY160" fmla="*/ 1135380 h 2521011"/>
              <a:gd name="connsiteX161" fmla="*/ 2287393 w 2369255"/>
              <a:gd name="connsiteY161" fmla="*/ 1091565 h 2521011"/>
              <a:gd name="connsiteX162" fmla="*/ 2296363 w 2369255"/>
              <a:gd name="connsiteY162" fmla="*/ 1088949 h 2521011"/>
              <a:gd name="connsiteX163" fmla="*/ 2369255 w 2369255"/>
              <a:gd name="connsiteY163" fmla="*/ 1229053 h 2521011"/>
              <a:gd name="connsiteX164" fmla="*/ 2303675 w 2369255"/>
              <a:gd name="connsiteY164" fmla="*/ 1218123 h 2521011"/>
              <a:gd name="connsiteX165" fmla="*/ 2285869 w 2369255"/>
              <a:gd name="connsiteY165" fmla="*/ 1136214 h 2521011"/>
              <a:gd name="connsiteX166" fmla="*/ 2093706 w 2369255"/>
              <a:gd name="connsiteY166" fmla="*/ 1138062 h 2521011"/>
              <a:gd name="connsiteX167" fmla="*/ 2142613 w 2369255"/>
              <a:gd name="connsiteY167" fmla="*/ 1226820 h 2521011"/>
              <a:gd name="connsiteX168" fmla="*/ 2083558 w 2369255"/>
              <a:gd name="connsiteY168" fmla="*/ 1257300 h 2521011"/>
              <a:gd name="connsiteX169" fmla="*/ 2093083 w 2369255"/>
              <a:gd name="connsiteY169" fmla="*/ 1295400 h 2521011"/>
              <a:gd name="connsiteX170" fmla="*/ 2047363 w 2369255"/>
              <a:gd name="connsiteY170" fmla="*/ 1350645 h 2521011"/>
              <a:gd name="connsiteX171" fmla="*/ 2174998 w 2369255"/>
              <a:gd name="connsiteY171" fmla="*/ 1419225 h 2521011"/>
              <a:gd name="connsiteX172" fmla="*/ 2152138 w 2369255"/>
              <a:gd name="connsiteY172" fmla="*/ 1451610 h 2521011"/>
              <a:gd name="connsiteX173" fmla="*/ 2203573 w 2369255"/>
              <a:gd name="connsiteY173" fmla="*/ 1527810 h 2521011"/>
              <a:gd name="connsiteX174" fmla="*/ 2197858 w 2369255"/>
              <a:gd name="connsiteY174" fmla="*/ 1565910 h 2521011"/>
              <a:gd name="connsiteX175" fmla="*/ 2163568 w 2369255"/>
              <a:gd name="connsiteY175" fmla="*/ 1581150 h 2521011"/>
              <a:gd name="connsiteX176" fmla="*/ 2131183 w 2369255"/>
              <a:gd name="connsiteY176" fmla="*/ 1657350 h 2521011"/>
              <a:gd name="connsiteX177" fmla="*/ 2165473 w 2369255"/>
              <a:gd name="connsiteY177" fmla="*/ 1691640 h 2521011"/>
              <a:gd name="connsiteX178" fmla="*/ 2129278 w 2369255"/>
              <a:gd name="connsiteY178" fmla="*/ 1737360 h 2521011"/>
              <a:gd name="connsiteX179" fmla="*/ 2213098 w 2369255"/>
              <a:gd name="connsiteY179" fmla="*/ 1722120 h 2521011"/>
              <a:gd name="connsiteX180" fmla="*/ 2131183 w 2369255"/>
              <a:gd name="connsiteY180" fmla="*/ 1739265 h 2521011"/>
              <a:gd name="connsiteX181" fmla="*/ 2030218 w 2369255"/>
              <a:gd name="connsiteY181" fmla="*/ 1644015 h 2521011"/>
              <a:gd name="connsiteX182" fmla="*/ 1940683 w 2369255"/>
              <a:gd name="connsiteY182" fmla="*/ 1708785 h 2521011"/>
              <a:gd name="connsiteX183" fmla="*/ 1809238 w 2369255"/>
              <a:gd name="connsiteY183" fmla="*/ 1737360 h 2521011"/>
              <a:gd name="connsiteX184" fmla="*/ 1795903 w 2369255"/>
              <a:gd name="connsiteY184" fmla="*/ 1722120 h 2521011"/>
              <a:gd name="connsiteX185" fmla="*/ 1738753 w 2369255"/>
              <a:gd name="connsiteY185" fmla="*/ 1737360 h 2521011"/>
              <a:gd name="connsiteX186" fmla="*/ 1734943 w 2369255"/>
              <a:gd name="connsiteY186" fmla="*/ 1760220 h 2521011"/>
              <a:gd name="connsiteX187" fmla="*/ 1683030 w 2369255"/>
              <a:gd name="connsiteY187" fmla="*/ 1773198 h 2521011"/>
              <a:gd name="connsiteX188" fmla="*/ 1681603 w 2369255"/>
              <a:gd name="connsiteY188" fmla="*/ 1771650 h 2521011"/>
              <a:gd name="connsiteX189" fmla="*/ 1637788 w 2369255"/>
              <a:gd name="connsiteY189" fmla="*/ 1811655 h 2521011"/>
              <a:gd name="connsiteX190" fmla="*/ 1618738 w 2369255"/>
              <a:gd name="connsiteY190" fmla="*/ 1811655 h 2521011"/>
              <a:gd name="connsiteX191" fmla="*/ 1546348 w 2369255"/>
              <a:gd name="connsiteY191" fmla="*/ 1903095 h 2521011"/>
              <a:gd name="connsiteX192" fmla="*/ 1538728 w 2369255"/>
              <a:gd name="connsiteY192" fmla="*/ 1952625 h 2521011"/>
              <a:gd name="connsiteX193" fmla="*/ 1513963 w 2369255"/>
              <a:gd name="connsiteY193" fmla="*/ 1918335 h 2521011"/>
              <a:gd name="connsiteX194" fmla="*/ 1475863 w 2369255"/>
              <a:gd name="connsiteY194" fmla="*/ 1986915 h 2521011"/>
              <a:gd name="connsiteX195" fmla="*/ 1460623 w 2369255"/>
              <a:gd name="connsiteY195" fmla="*/ 1986915 h 2521011"/>
              <a:gd name="connsiteX196" fmla="*/ 1414903 w 2369255"/>
              <a:gd name="connsiteY196" fmla="*/ 2019300 h 2521011"/>
              <a:gd name="connsiteX197" fmla="*/ 1418713 w 2369255"/>
              <a:gd name="connsiteY197" fmla="*/ 2038350 h 2521011"/>
              <a:gd name="connsiteX198" fmla="*/ 1376803 w 2369255"/>
              <a:gd name="connsiteY198" fmla="*/ 2066925 h 2521011"/>
              <a:gd name="connsiteX199" fmla="*/ 1390138 w 2369255"/>
              <a:gd name="connsiteY199" fmla="*/ 2097405 h 2521011"/>
              <a:gd name="connsiteX200" fmla="*/ 1319653 w 2369255"/>
              <a:gd name="connsiteY200" fmla="*/ 2106930 h 2521011"/>
              <a:gd name="connsiteX201" fmla="*/ 1300603 w 2369255"/>
              <a:gd name="connsiteY201" fmla="*/ 2143125 h 2521011"/>
              <a:gd name="connsiteX202" fmla="*/ 1273933 w 2369255"/>
              <a:gd name="connsiteY202" fmla="*/ 2164080 h 2521011"/>
              <a:gd name="connsiteX203" fmla="*/ 1239643 w 2369255"/>
              <a:gd name="connsiteY203" fmla="*/ 2141220 h 2521011"/>
              <a:gd name="connsiteX204" fmla="*/ 1225489 w 2369255"/>
              <a:gd name="connsiteY204" fmla="*/ 2157396 h 2521011"/>
              <a:gd name="connsiteX205" fmla="*/ 1224403 w 2369255"/>
              <a:gd name="connsiteY205" fmla="*/ 2156460 h 2521011"/>
              <a:gd name="connsiteX206" fmla="*/ 1096768 w 2369255"/>
              <a:gd name="connsiteY206" fmla="*/ 2042160 h 2521011"/>
              <a:gd name="connsiteX207" fmla="*/ 1049736 w 2369255"/>
              <a:gd name="connsiteY207" fmla="*/ 2104529 h 2521011"/>
              <a:gd name="connsiteX208" fmla="*/ 969133 w 2369255"/>
              <a:gd name="connsiteY208" fmla="*/ 2101216 h 2521011"/>
              <a:gd name="connsiteX209" fmla="*/ 965323 w 2369255"/>
              <a:gd name="connsiteY209" fmla="*/ 2129791 h 2521011"/>
              <a:gd name="connsiteX210" fmla="*/ 807208 w 2369255"/>
              <a:gd name="connsiteY210" fmla="*/ 2129791 h 2521011"/>
              <a:gd name="connsiteX211" fmla="*/ 803398 w 2369255"/>
              <a:gd name="connsiteY211" fmla="*/ 2025016 h 2521011"/>
              <a:gd name="connsiteX212" fmla="*/ 801578 w 2369255"/>
              <a:gd name="connsiteY212" fmla="*/ 2024761 h 2521011"/>
              <a:gd name="connsiteX213" fmla="*/ 818638 w 2369255"/>
              <a:gd name="connsiteY213" fmla="*/ 1973580 h 2521011"/>
              <a:gd name="connsiteX214" fmla="*/ 776728 w 2369255"/>
              <a:gd name="connsiteY214" fmla="*/ 1939290 h 2521011"/>
              <a:gd name="connsiteX215" fmla="*/ 780538 w 2369255"/>
              <a:gd name="connsiteY215" fmla="*/ 1899285 h 2521011"/>
              <a:gd name="connsiteX216" fmla="*/ 791968 w 2369255"/>
              <a:gd name="connsiteY216" fmla="*/ 1836420 h 2521011"/>
              <a:gd name="connsiteX217" fmla="*/ 761488 w 2369255"/>
              <a:gd name="connsiteY217" fmla="*/ 1802130 h 2521011"/>
              <a:gd name="connsiteX218" fmla="*/ 708148 w 2369255"/>
              <a:gd name="connsiteY218" fmla="*/ 1790700 h 2521011"/>
              <a:gd name="connsiteX219" fmla="*/ 637663 w 2369255"/>
              <a:gd name="connsiteY219" fmla="*/ 1731645 h 2521011"/>
              <a:gd name="connsiteX220" fmla="*/ 637663 w 2369255"/>
              <a:gd name="connsiteY220" fmla="*/ 1704975 h 2521011"/>
              <a:gd name="connsiteX221" fmla="*/ 609088 w 2369255"/>
              <a:gd name="connsiteY221" fmla="*/ 1708785 h 2521011"/>
              <a:gd name="connsiteX222" fmla="*/ 504313 w 2369255"/>
              <a:gd name="connsiteY222" fmla="*/ 1638300 h 2521011"/>
              <a:gd name="connsiteX223" fmla="*/ 463237 w 2369255"/>
              <a:gd name="connsiteY223" fmla="*/ 1595581 h 2521011"/>
              <a:gd name="connsiteX224" fmla="*/ 464308 w 2369255"/>
              <a:gd name="connsiteY224" fmla="*/ 1543050 h 2521011"/>
              <a:gd name="connsiteX225" fmla="*/ 420493 w 2369255"/>
              <a:gd name="connsiteY225" fmla="*/ 1522095 h 2521011"/>
              <a:gd name="connsiteX226" fmla="*/ 435733 w 2369255"/>
              <a:gd name="connsiteY226" fmla="*/ 1470660 h 2521011"/>
              <a:gd name="connsiteX227" fmla="*/ 391918 w 2369255"/>
              <a:gd name="connsiteY227" fmla="*/ 1491615 h 2521011"/>
              <a:gd name="connsiteX228" fmla="*/ 359533 w 2369255"/>
              <a:gd name="connsiteY228" fmla="*/ 1491615 h 2521011"/>
              <a:gd name="connsiteX229" fmla="*/ 353818 w 2369255"/>
              <a:gd name="connsiteY229" fmla="*/ 1510665 h 2521011"/>
              <a:gd name="connsiteX230" fmla="*/ 184273 w 2369255"/>
              <a:gd name="connsiteY230" fmla="*/ 1510665 h 2521011"/>
              <a:gd name="connsiteX231" fmla="*/ 163926 w 2369255"/>
              <a:gd name="connsiteY231" fmla="*/ 1573404 h 2521011"/>
              <a:gd name="connsiteX232" fmla="*/ 163885 w 2369255"/>
              <a:gd name="connsiteY232" fmla="*/ 1573328 h 2521011"/>
              <a:gd name="connsiteX233" fmla="*/ 184395 w 2369255"/>
              <a:gd name="connsiteY233" fmla="*/ 1510087 h 2521011"/>
              <a:gd name="connsiteX234" fmla="*/ 203274 w 2369255"/>
              <a:gd name="connsiteY234" fmla="*/ 1510087 h 2521011"/>
              <a:gd name="connsiteX235" fmla="*/ 197608 w 2369255"/>
              <a:gd name="connsiteY235" fmla="*/ 1443990 h 2521011"/>
              <a:gd name="connsiteX236" fmla="*/ 148078 w 2369255"/>
              <a:gd name="connsiteY236" fmla="*/ 1466850 h 2521011"/>
              <a:gd name="connsiteX237" fmla="*/ 127123 w 2369255"/>
              <a:gd name="connsiteY237" fmla="*/ 1390650 h 2521011"/>
              <a:gd name="connsiteX238" fmla="*/ 117598 w 2369255"/>
              <a:gd name="connsiteY238" fmla="*/ 1389648 h 2521011"/>
              <a:gd name="connsiteX239" fmla="*/ 117598 w 2369255"/>
              <a:gd name="connsiteY239" fmla="*/ 1352550 h 2521011"/>
              <a:gd name="connsiteX240" fmla="*/ 148078 w 2369255"/>
              <a:gd name="connsiteY240" fmla="*/ 1314450 h 2521011"/>
              <a:gd name="connsiteX241" fmla="*/ 212848 w 2369255"/>
              <a:gd name="connsiteY241" fmla="*/ 1303020 h 2521011"/>
              <a:gd name="connsiteX242" fmla="*/ 229993 w 2369255"/>
              <a:gd name="connsiteY242" fmla="*/ 1238250 h 2521011"/>
              <a:gd name="connsiteX243" fmla="*/ 218563 w 2369255"/>
              <a:gd name="connsiteY243" fmla="*/ 1143000 h 2521011"/>
              <a:gd name="connsiteX244" fmla="*/ 219377 w 2369255"/>
              <a:gd name="connsiteY244" fmla="*/ 1135131 h 2521011"/>
              <a:gd name="connsiteX245" fmla="*/ 308099 w 2369255"/>
              <a:gd name="connsiteY245" fmla="*/ 1110615 h 2521011"/>
              <a:gd name="connsiteX246" fmla="*/ 325244 w 2369255"/>
              <a:gd name="connsiteY246" fmla="*/ 1022985 h 2521011"/>
              <a:gd name="connsiteX247" fmla="*/ 304289 w 2369255"/>
              <a:gd name="connsiteY247" fmla="*/ 986790 h 2521011"/>
              <a:gd name="connsiteX248" fmla="*/ 174749 w 2369255"/>
              <a:gd name="connsiteY248" fmla="*/ 969645 h 2521011"/>
              <a:gd name="connsiteX249" fmla="*/ 243329 w 2369255"/>
              <a:gd name="connsiteY249" fmla="*/ 843915 h 2521011"/>
              <a:gd name="connsiteX250" fmla="*/ 247139 w 2369255"/>
              <a:gd name="connsiteY250" fmla="*/ 731520 h 2521011"/>
              <a:gd name="connsiteX251" fmla="*/ 169034 w 2369255"/>
              <a:gd name="connsiteY251" fmla="*/ 685800 h 2521011"/>
              <a:gd name="connsiteX252" fmla="*/ 98549 w 2369255"/>
              <a:gd name="connsiteY252" fmla="*/ 641985 h 2521011"/>
              <a:gd name="connsiteX253" fmla="*/ 42112 w 2369255"/>
              <a:gd name="connsiteY253" fmla="*/ 643866 h 2521011"/>
              <a:gd name="connsiteX254" fmla="*/ 41731 w 2369255"/>
              <a:gd name="connsiteY254" fmla="*/ 642127 h 2521011"/>
              <a:gd name="connsiteX255" fmla="*/ 98881 w 2369255"/>
              <a:gd name="connsiteY255" fmla="*/ 640222 h 2521011"/>
              <a:gd name="connsiteX256" fmla="*/ 169366 w 2369255"/>
              <a:gd name="connsiteY256" fmla="*/ 684037 h 2521011"/>
              <a:gd name="connsiteX257" fmla="*/ 222373 w 2369255"/>
              <a:gd name="connsiteY257" fmla="*/ 715066 h 2521011"/>
              <a:gd name="connsiteX258" fmla="*/ 222373 w 2369255"/>
              <a:gd name="connsiteY258" fmla="*/ 567691 h 2521011"/>
              <a:gd name="connsiteX259" fmla="*/ 243328 w 2369255"/>
              <a:gd name="connsiteY259" fmla="*/ 489586 h 2521011"/>
              <a:gd name="connsiteX260" fmla="*/ 212848 w 2369255"/>
              <a:gd name="connsiteY260" fmla="*/ 447676 h 2521011"/>
              <a:gd name="connsiteX261" fmla="*/ 287143 w 2369255"/>
              <a:gd name="connsiteY261" fmla="*/ 449581 h 2521011"/>
              <a:gd name="connsiteX262" fmla="*/ 282547 w 2369255"/>
              <a:gd name="connsiteY262" fmla="*/ 446066 h 2521011"/>
              <a:gd name="connsiteX263" fmla="*/ 287143 w 2369255"/>
              <a:gd name="connsiteY263" fmla="*/ 447675 h 2521011"/>
              <a:gd name="connsiteX264" fmla="*/ 317623 w 2369255"/>
              <a:gd name="connsiteY264" fmla="*/ 382905 h 2521011"/>
              <a:gd name="connsiteX265" fmla="*/ 401443 w 2369255"/>
              <a:gd name="connsiteY265" fmla="*/ 384810 h 2521011"/>
              <a:gd name="connsiteX266" fmla="*/ 447163 w 2369255"/>
              <a:gd name="connsiteY266" fmla="*/ 361950 h 2521011"/>
              <a:gd name="connsiteX267" fmla="*/ 462403 w 2369255"/>
              <a:gd name="connsiteY267" fmla="*/ 335280 h 2521011"/>
              <a:gd name="connsiteX268" fmla="*/ 466213 w 2369255"/>
              <a:gd name="connsiteY268" fmla="*/ 266700 h 2521011"/>
              <a:gd name="connsiteX269" fmla="*/ 443353 w 2369255"/>
              <a:gd name="connsiteY269" fmla="*/ 198120 h 2521011"/>
              <a:gd name="connsiteX270" fmla="*/ 390013 w 2369255"/>
              <a:gd name="connsiteY270" fmla="*/ 137160 h 2521011"/>
              <a:gd name="connsiteX271" fmla="*/ 412873 w 2369255"/>
              <a:gd name="connsiteY271" fmla="*/ 125730 h 2521011"/>
              <a:gd name="connsiteX272" fmla="*/ 411094 w 2369255"/>
              <a:gd name="connsiteY272" fmla="*/ 119401 h 2521011"/>
              <a:gd name="connsiteX273" fmla="*/ 412873 w 2369255"/>
              <a:gd name="connsiteY273" fmla="*/ 120015 h 2521011"/>
              <a:gd name="connsiteX274" fmla="*/ 454783 w 2369255"/>
              <a:gd name="connsiteY274" fmla="*/ 74295 h 2521011"/>
              <a:gd name="connsiteX275" fmla="*/ 521458 w 2369255"/>
              <a:gd name="connsiteY275" fmla="*/ 85725 h 2521011"/>
              <a:gd name="connsiteX276" fmla="*/ 498598 w 2369255"/>
              <a:gd name="connsiteY276" fmla="*/ 49530 h 2521011"/>
              <a:gd name="connsiteX277" fmla="*/ 550033 w 2369255"/>
              <a:gd name="connsiteY277" fmla="*/ 13335 h 2521011"/>
              <a:gd name="connsiteX278" fmla="*/ 654808 w 2369255"/>
              <a:gd name="connsiteY27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704463 w 2369255"/>
              <a:gd name="connsiteY109" fmla="*/ 365760 h 2521011"/>
              <a:gd name="connsiteX110" fmla="*/ 1624964 w 2369255"/>
              <a:gd name="connsiteY110" fmla="*/ 323060 h 2521011"/>
              <a:gd name="connsiteX111" fmla="*/ 654808 w 2369255"/>
              <a:gd name="connsiteY111" fmla="*/ 0 h 2521011"/>
              <a:gd name="connsiteX112" fmla="*/ 681478 w 2369255"/>
              <a:gd name="connsiteY112" fmla="*/ 80010 h 2521011"/>
              <a:gd name="connsiteX113" fmla="*/ 790063 w 2369255"/>
              <a:gd name="connsiteY113" fmla="*/ 51435 h 2521011"/>
              <a:gd name="connsiteX114" fmla="*/ 838950 w 2369255"/>
              <a:gd name="connsiteY114" fmla="*/ 29486 h 2521011"/>
              <a:gd name="connsiteX115" fmla="*/ 862453 w 2369255"/>
              <a:gd name="connsiteY115" fmla="*/ 59055 h 2521011"/>
              <a:gd name="connsiteX116" fmla="*/ 856738 w 2369255"/>
              <a:gd name="connsiteY116" fmla="*/ 89535 h 2521011"/>
              <a:gd name="connsiteX117" fmla="*/ 938653 w 2369255"/>
              <a:gd name="connsiteY117" fmla="*/ 93345 h 2521011"/>
              <a:gd name="connsiteX118" fmla="*/ 951988 w 2369255"/>
              <a:gd name="connsiteY118" fmla="*/ 19050 h 2521011"/>
              <a:gd name="connsiteX119" fmla="*/ 972943 w 2369255"/>
              <a:gd name="connsiteY119" fmla="*/ 47625 h 2521011"/>
              <a:gd name="connsiteX120" fmla="*/ 1064383 w 2369255"/>
              <a:gd name="connsiteY120" fmla="*/ 47625 h 2521011"/>
              <a:gd name="connsiteX121" fmla="*/ 1113913 w 2369255"/>
              <a:gd name="connsiteY121" fmla="*/ 38100 h 2521011"/>
              <a:gd name="connsiteX122" fmla="*/ 1121533 w 2369255"/>
              <a:gd name="connsiteY122" fmla="*/ 9525 h 2521011"/>
              <a:gd name="connsiteX123" fmla="*/ 1182493 w 2369255"/>
              <a:gd name="connsiteY123" fmla="*/ 0 h 2521011"/>
              <a:gd name="connsiteX124" fmla="*/ 1214878 w 2369255"/>
              <a:gd name="connsiteY124" fmla="*/ 102870 h 2521011"/>
              <a:gd name="connsiteX125" fmla="*/ 1228213 w 2369255"/>
              <a:gd name="connsiteY125" fmla="*/ 102870 h 2521011"/>
              <a:gd name="connsiteX126" fmla="*/ 1252978 w 2369255"/>
              <a:gd name="connsiteY126" fmla="*/ 190500 h 2521011"/>
              <a:gd name="connsiteX127" fmla="*/ 1255403 w 2369255"/>
              <a:gd name="connsiteY127" fmla="*/ 195722 h 2521011"/>
              <a:gd name="connsiteX128" fmla="*/ 1252978 w 2369255"/>
              <a:gd name="connsiteY128" fmla="*/ 198120 h 2521011"/>
              <a:gd name="connsiteX129" fmla="*/ 1249168 w 2369255"/>
              <a:gd name="connsiteY129" fmla="*/ 240030 h 2521011"/>
              <a:gd name="connsiteX130" fmla="*/ 1273933 w 2369255"/>
              <a:gd name="connsiteY130" fmla="*/ 346710 h 2521011"/>
              <a:gd name="connsiteX131" fmla="*/ 1216783 w 2369255"/>
              <a:gd name="connsiteY131" fmla="*/ 363855 h 2521011"/>
              <a:gd name="connsiteX132" fmla="*/ 1245358 w 2369255"/>
              <a:gd name="connsiteY132" fmla="*/ 510540 h 2521011"/>
              <a:gd name="connsiteX133" fmla="*/ 1266313 w 2369255"/>
              <a:gd name="connsiteY133" fmla="*/ 563880 h 2521011"/>
              <a:gd name="connsiteX134" fmla="*/ 1312033 w 2369255"/>
              <a:gd name="connsiteY134" fmla="*/ 641985 h 2521011"/>
              <a:gd name="connsiteX135" fmla="*/ 1332988 w 2369255"/>
              <a:gd name="connsiteY135" fmla="*/ 645795 h 2521011"/>
              <a:gd name="connsiteX136" fmla="*/ 1361563 w 2369255"/>
              <a:gd name="connsiteY136" fmla="*/ 737235 h 2521011"/>
              <a:gd name="connsiteX137" fmla="*/ 1540633 w 2369255"/>
              <a:gd name="connsiteY137" fmla="*/ 702945 h 2521011"/>
              <a:gd name="connsiteX138" fmla="*/ 1540207 w 2369255"/>
              <a:gd name="connsiteY138" fmla="*/ 700259 h 2521011"/>
              <a:gd name="connsiteX139" fmla="*/ 1586353 w 2369255"/>
              <a:gd name="connsiteY139" fmla="*/ 689610 h 2521011"/>
              <a:gd name="connsiteX140" fmla="*/ 1609213 w 2369255"/>
              <a:gd name="connsiteY140" fmla="*/ 659130 h 2521011"/>
              <a:gd name="connsiteX141" fmla="*/ 1637788 w 2369255"/>
              <a:gd name="connsiteY141" fmla="*/ 645795 h 2521011"/>
              <a:gd name="connsiteX142" fmla="*/ 1649218 w 2369255"/>
              <a:gd name="connsiteY142" fmla="*/ 613410 h 2521011"/>
              <a:gd name="connsiteX143" fmla="*/ 1670173 w 2369255"/>
              <a:gd name="connsiteY143" fmla="*/ 594360 h 2521011"/>
              <a:gd name="connsiteX144" fmla="*/ 1691128 w 2369255"/>
              <a:gd name="connsiteY144" fmla="*/ 609600 h 2521011"/>
              <a:gd name="connsiteX145" fmla="*/ 1685413 w 2369255"/>
              <a:gd name="connsiteY145" fmla="*/ 708660 h 2521011"/>
              <a:gd name="connsiteX146" fmla="*/ 1755898 w 2369255"/>
              <a:gd name="connsiteY146" fmla="*/ 786765 h 2521011"/>
              <a:gd name="connsiteX147" fmla="*/ 1757803 w 2369255"/>
              <a:gd name="connsiteY147" fmla="*/ 851535 h 2521011"/>
              <a:gd name="connsiteX148" fmla="*/ 1733038 w 2369255"/>
              <a:gd name="connsiteY148" fmla="*/ 872490 h 2521011"/>
              <a:gd name="connsiteX149" fmla="*/ 1795903 w 2369255"/>
              <a:gd name="connsiteY149" fmla="*/ 876300 h 2521011"/>
              <a:gd name="connsiteX150" fmla="*/ 2082230 w 2369255"/>
              <a:gd name="connsiteY150" fmla="*/ 811829 h 2521011"/>
              <a:gd name="connsiteX151" fmla="*/ 2102608 w 2369255"/>
              <a:gd name="connsiteY151" fmla="*/ 889635 h 2521011"/>
              <a:gd name="connsiteX152" fmla="*/ 2094988 w 2369255"/>
              <a:gd name="connsiteY152" fmla="*/ 942975 h 2521011"/>
              <a:gd name="connsiteX153" fmla="*/ 2030218 w 2369255"/>
              <a:gd name="connsiteY153" fmla="*/ 952500 h 2521011"/>
              <a:gd name="connsiteX154" fmla="*/ 2030218 w 2369255"/>
              <a:gd name="connsiteY154" fmla="*/ 1022985 h 2521011"/>
              <a:gd name="connsiteX155" fmla="*/ 2074033 w 2369255"/>
              <a:gd name="connsiteY155" fmla="*/ 1028700 h 2521011"/>
              <a:gd name="connsiteX156" fmla="*/ 2114038 w 2369255"/>
              <a:gd name="connsiteY156" fmla="*/ 1002030 h 2521011"/>
              <a:gd name="connsiteX157" fmla="*/ 2093083 w 2369255"/>
              <a:gd name="connsiteY157" fmla="*/ 1057275 h 2521011"/>
              <a:gd name="connsiteX158" fmla="*/ 2089273 w 2369255"/>
              <a:gd name="connsiteY158" fmla="*/ 1137285 h 2521011"/>
              <a:gd name="connsiteX159" fmla="*/ 2287393 w 2369255"/>
              <a:gd name="connsiteY159" fmla="*/ 1135380 h 2521011"/>
              <a:gd name="connsiteX160" fmla="*/ 2287393 w 2369255"/>
              <a:gd name="connsiteY160" fmla="*/ 1091565 h 2521011"/>
              <a:gd name="connsiteX161" fmla="*/ 2296363 w 2369255"/>
              <a:gd name="connsiteY161" fmla="*/ 1088949 h 2521011"/>
              <a:gd name="connsiteX162" fmla="*/ 2369255 w 2369255"/>
              <a:gd name="connsiteY162" fmla="*/ 1229053 h 2521011"/>
              <a:gd name="connsiteX163" fmla="*/ 2303675 w 2369255"/>
              <a:gd name="connsiteY163" fmla="*/ 1218123 h 2521011"/>
              <a:gd name="connsiteX164" fmla="*/ 2285869 w 2369255"/>
              <a:gd name="connsiteY164" fmla="*/ 1136214 h 2521011"/>
              <a:gd name="connsiteX165" fmla="*/ 2093706 w 2369255"/>
              <a:gd name="connsiteY165" fmla="*/ 1138062 h 2521011"/>
              <a:gd name="connsiteX166" fmla="*/ 2142613 w 2369255"/>
              <a:gd name="connsiteY166" fmla="*/ 1226820 h 2521011"/>
              <a:gd name="connsiteX167" fmla="*/ 2083558 w 2369255"/>
              <a:gd name="connsiteY167" fmla="*/ 1257300 h 2521011"/>
              <a:gd name="connsiteX168" fmla="*/ 2093083 w 2369255"/>
              <a:gd name="connsiteY168" fmla="*/ 1295400 h 2521011"/>
              <a:gd name="connsiteX169" fmla="*/ 2047363 w 2369255"/>
              <a:gd name="connsiteY169" fmla="*/ 1350645 h 2521011"/>
              <a:gd name="connsiteX170" fmla="*/ 2174998 w 2369255"/>
              <a:gd name="connsiteY170" fmla="*/ 1419225 h 2521011"/>
              <a:gd name="connsiteX171" fmla="*/ 2152138 w 2369255"/>
              <a:gd name="connsiteY171" fmla="*/ 1451610 h 2521011"/>
              <a:gd name="connsiteX172" fmla="*/ 2203573 w 2369255"/>
              <a:gd name="connsiteY172" fmla="*/ 1527810 h 2521011"/>
              <a:gd name="connsiteX173" fmla="*/ 2197858 w 2369255"/>
              <a:gd name="connsiteY173" fmla="*/ 1565910 h 2521011"/>
              <a:gd name="connsiteX174" fmla="*/ 2163568 w 2369255"/>
              <a:gd name="connsiteY174" fmla="*/ 1581150 h 2521011"/>
              <a:gd name="connsiteX175" fmla="*/ 2131183 w 2369255"/>
              <a:gd name="connsiteY175" fmla="*/ 1657350 h 2521011"/>
              <a:gd name="connsiteX176" fmla="*/ 2165473 w 2369255"/>
              <a:gd name="connsiteY176" fmla="*/ 1691640 h 2521011"/>
              <a:gd name="connsiteX177" fmla="*/ 2129278 w 2369255"/>
              <a:gd name="connsiteY177" fmla="*/ 1737360 h 2521011"/>
              <a:gd name="connsiteX178" fmla="*/ 2213098 w 2369255"/>
              <a:gd name="connsiteY178" fmla="*/ 1722120 h 2521011"/>
              <a:gd name="connsiteX179" fmla="*/ 2131183 w 2369255"/>
              <a:gd name="connsiteY179" fmla="*/ 1739265 h 2521011"/>
              <a:gd name="connsiteX180" fmla="*/ 2030218 w 2369255"/>
              <a:gd name="connsiteY180" fmla="*/ 1644015 h 2521011"/>
              <a:gd name="connsiteX181" fmla="*/ 1940683 w 2369255"/>
              <a:gd name="connsiteY181" fmla="*/ 1708785 h 2521011"/>
              <a:gd name="connsiteX182" fmla="*/ 1809238 w 2369255"/>
              <a:gd name="connsiteY182" fmla="*/ 1737360 h 2521011"/>
              <a:gd name="connsiteX183" fmla="*/ 1795903 w 2369255"/>
              <a:gd name="connsiteY183" fmla="*/ 1722120 h 2521011"/>
              <a:gd name="connsiteX184" fmla="*/ 1738753 w 2369255"/>
              <a:gd name="connsiteY184" fmla="*/ 1737360 h 2521011"/>
              <a:gd name="connsiteX185" fmla="*/ 1734943 w 2369255"/>
              <a:gd name="connsiteY185" fmla="*/ 1760220 h 2521011"/>
              <a:gd name="connsiteX186" fmla="*/ 1683030 w 2369255"/>
              <a:gd name="connsiteY186" fmla="*/ 1773198 h 2521011"/>
              <a:gd name="connsiteX187" fmla="*/ 1681603 w 2369255"/>
              <a:gd name="connsiteY187" fmla="*/ 1771650 h 2521011"/>
              <a:gd name="connsiteX188" fmla="*/ 1637788 w 2369255"/>
              <a:gd name="connsiteY188" fmla="*/ 1811655 h 2521011"/>
              <a:gd name="connsiteX189" fmla="*/ 1618738 w 2369255"/>
              <a:gd name="connsiteY189" fmla="*/ 1811655 h 2521011"/>
              <a:gd name="connsiteX190" fmla="*/ 1546348 w 2369255"/>
              <a:gd name="connsiteY190" fmla="*/ 1903095 h 2521011"/>
              <a:gd name="connsiteX191" fmla="*/ 1538728 w 2369255"/>
              <a:gd name="connsiteY191" fmla="*/ 1952625 h 2521011"/>
              <a:gd name="connsiteX192" fmla="*/ 1513963 w 2369255"/>
              <a:gd name="connsiteY192" fmla="*/ 1918335 h 2521011"/>
              <a:gd name="connsiteX193" fmla="*/ 1475863 w 2369255"/>
              <a:gd name="connsiteY193" fmla="*/ 1986915 h 2521011"/>
              <a:gd name="connsiteX194" fmla="*/ 1460623 w 2369255"/>
              <a:gd name="connsiteY194" fmla="*/ 1986915 h 2521011"/>
              <a:gd name="connsiteX195" fmla="*/ 1414903 w 2369255"/>
              <a:gd name="connsiteY195" fmla="*/ 2019300 h 2521011"/>
              <a:gd name="connsiteX196" fmla="*/ 1418713 w 2369255"/>
              <a:gd name="connsiteY196" fmla="*/ 2038350 h 2521011"/>
              <a:gd name="connsiteX197" fmla="*/ 1376803 w 2369255"/>
              <a:gd name="connsiteY197" fmla="*/ 2066925 h 2521011"/>
              <a:gd name="connsiteX198" fmla="*/ 1390138 w 2369255"/>
              <a:gd name="connsiteY198" fmla="*/ 2097405 h 2521011"/>
              <a:gd name="connsiteX199" fmla="*/ 1319653 w 2369255"/>
              <a:gd name="connsiteY199" fmla="*/ 2106930 h 2521011"/>
              <a:gd name="connsiteX200" fmla="*/ 1300603 w 2369255"/>
              <a:gd name="connsiteY200" fmla="*/ 2143125 h 2521011"/>
              <a:gd name="connsiteX201" fmla="*/ 1273933 w 2369255"/>
              <a:gd name="connsiteY201" fmla="*/ 2164080 h 2521011"/>
              <a:gd name="connsiteX202" fmla="*/ 1239643 w 2369255"/>
              <a:gd name="connsiteY202" fmla="*/ 2141220 h 2521011"/>
              <a:gd name="connsiteX203" fmla="*/ 1225489 w 2369255"/>
              <a:gd name="connsiteY203" fmla="*/ 2157396 h 2521011"/>
              <a:gd name="connsiteX204" fmla="*/ 1224403 w 2369255"/>
              <a:gd name="connsiteY204" fmla="*/ 2156460 h 2521011"/>
              <a:gd name="connsiteX205" fmla="*/ 1096768 w 2369255"/>
              <a:gd name="connsiteY205" fmla="*/ 2042160 h 2521011"/>
              <a:gd name="connsiteX206" fmla="*/ 1049736 w 2369255"/>
              <a:gd name="connsiteY206" fmla="*/ 2104529 h 2521011"/>
              <a:gd name="connsiteX207" fmla="*/ 969133 w 2369255"/>
              <a:gd name="connsiteY207" fmla="*/ 2101216 h 2521011"/>
              <a:gd name="connsiteX208" fmla="*/ 965323 w 2369255"/>
              <a:gd name="connsiteY208" fmla="*/ 2129791 h 2521011"/>
              <a:gd name="connsiteX209" fmla="*/ 807208 w 2369255"/>
              <a:gd name="connsiteY209" fmla="*/ 2129791 h 2521011"/>
              <a:gd name="connsiteX210" fmla="*/ 803398 w 2369255"/>
              <a:gd name="connsiteY210" fmla="*/ 2025016 h 2521011"/>
              <a:gd name="connsiteX211" fmla="*/ 801578 w 2369255"/>
              <a:gd name="connsiteY211" fmla="*/ 2024761 h 2521011"/>
              <a:gd name="connsiteX212" fmla="*/ 818638 w 2369255"/>
              <a:gd name="connsiteY212" fmla="*/ 1973580 h 2521011"/>
              <a:gd name="connsiteX213" fmla="*/ 776728 w 2369255"/>
              <a:gd name="connsiteY213" fmla="*/ 1939290 h 2521011"/>
              <a:gd name="connsiteX214" fmla="*/ 780538 w 2369255"/>
              <a:gd name="connsiteY214" fmla="*/ 1899285 h 2521011"/>
              <a:gd name="connsiteX215" fmla="*/ 791968 w 2369255"/>
              <a:gd name="connsiteY215" fmla="*/ 1836420 h 2521011"/>
              <a:gd name="connsiteX216" fmla="*/ 761488 w 2369255"/>
              <a:gd name="connsiteY216" fmla="*/ 1802130 h 2521011"/>
              <a:gd name="connsiteX217" fmla="*/ 708148 w 2369255"/>
              <a:gd name="connsiteY217" fmla="*/ 1790700 h 2521011"/>
              <a:gd name="connsiteX218" fmla="*/ 637663 w 2369255"/>
              <a:gd name="connsiteY218" fmla="*/ 1731645 h 2521011"/>
              <a:gd name="connsiteX219" fmla="*/ 637663 w 2369255"/>
              <a:gd name="connsiteY219" fmla="*/ 1704975 h 2521011"/>
              <a:gd name="connsiteX220" fmla="*/ 609088 w 2369255"/>
              <a:gd name="connsiteY220" fmla="*/ 1708785 h 2521011"/>
              <a:gd name="connsiteX221" fmla="*/ 504313 w 2369255"/>
              <a:gd name="connsiteY221" fmla="*/ 1638300 h 2521011"/>
              <a:gd name="connsiteX222" fmla="*/ 463237 w 2369255"/>
              <a:gd name="connsiteY222" fmla="*/ 1595581 h 2521011"/>
              <a:gd name="connsiteX223" fmla="*/ 464308 w 2369255"/>
              <a:gd name="connsiteY223" fmla="*/ 1543050 h 2521011"/>
              <a:gd name="connsiteX224" fmla="*/ 420493 w 2369255"/>
              <a:gd name="connsiteY224" fmla="*/ 1522095 h 2521011"/>
              <a:gd name="connsiteX225" fmla="*/ 435733 w 2369255"/>
              <a:gd name="connsiteY225" fmla="*/ 1470660 h 2521011"/>
              <a:gd name="connsiteX226" fmla="*/ 391918 w 2369255"/>
              <a:gd name="connsiteY226" fmla="*/ 1491615 h 2521011"/>
              <a:gd name="connsiteX227" fmla="*/ 359533 w 2369255"/>
              <a:gd name="connsiteY227" fmla="*/ 1491615 h 2521011"/>
              <a:gd name="connsiteX228" fmla="*/ 353818 w 2369255"/>
              <a:gd name="connsiteY228" fmla="*/ 1510665 h 2521011"/>
              <a:gd name="connsiteX229" fmla="*/ 184273 w 2369255"/>
              <a:gd name="connsiteY229" fmla="*/ 1510665 h 2521011"/>
              <a:gd name="connsiteX230" fmla="*/ 163926 w 2369255"/>
              <a:gd name="connsiteY230" fmla="*/ 1573404 h 2521011"/>
              <a:gd name="connsiteX231" fmla="*/ 163885 w 2369255"/>
              <a:gd name="connsiteY231" fmla="*/ 1573328 h 2521011"/>
              <a:gd name="connsiteX232" fmla="*/ 184395 w 2369255"/>
              <a:gd name="connsiteY232" fmla="*/ 1510087 h 2521011"/>
              <a:gd name="connsiteX233" fmla="*/ 203274 w 2369255"/>
              <a:gd name="connsiteY233" fmla="*/ 1510087 h 2521011"/>
              <a:gd name="connsiteX234" fmla="*/ 197608 w 2369255"/>
              <a:gd name="connsiteY234" fmla="*/ 1443990 h 2521011"/>
              <a:gd name="connsiteX235" fmla="*/ 148078 w 2369255"/>
              <a:gd name="connsiteY235" fmla="*/ 1466850 h 2521011"/>
              <a:gd name="connsiteX236" fmla="*/ 127123 w 2369255"/>
              <a:gd name="connsiteY236" fmla="*/ 1390650 h 2521011"/>
              <a:gd name="connsiteX237" fmla="*/ 117598 w 2369255"/>
              <a:gd name="connsiteY237" fmla="*/ 1389648 h 2521011"/>
              <a:gd name="connsiteX238" fmla="*/ 117598 w 2369255"/>
              <a:gd name="connsiteY238" fmla="*/ 1352550 h 2521011"/>
              <a:gd name="connsiteX239" fmla="*/ 148078 w 2369255"/>
              <a:gd name="connsiteY239" fmla="*/ 1314450 h 2521011"/>
              <a:gd name="connsiteX240" fmla="*/ 212848 w 2369255"/>
              <a:gd name="connsiteY240" fmla="*/ 1303020 h 2521011"/>
              <a:gd name="connsiteX241" fmla="*/ 229993 w 2369255"/>
              <a:gd name="connsiteY241" fmla="*/ 1238250 h 2521011"/>
              <a:gd name="connsiteX242" fmla="*/ 218563 w 2369255"/>
              <a:gd name="connsiteY242" fmla="*/ 1143000 h 2521011"/>
              <a:gd name="connsiteX243" fmla="*/ 219377 w 2369255"/>
              <a:gd name="connsiteY243" fmla="*/ 1135131 h 2521011"/>
              <a:gd name="connsiteX244" fmla="*/ 308099 w 2369255"/>
              <a:gd name="connsiteY244" fmla="*/ 1110615 h 2521011"/>
              <a:gd name="connsiteX245" fmla="*/ 325244 w 2369255"/>
              <a:gd name="connsiteY245" fmla="*/ 1022985 h 2521011"/>
              <a:gd name="connsiteX246" fmla="*/ 304289 w 2369255"/>
              <a:gd name="connsiteY246" fmla="*/ 986790 h 2521011"/>
              <a:gd name="connsiteX247" fmla="*/ 174749 w 2369255"/>
              <a:gd name="connsiteY247" fmla="*/ 969645 h 2521011"/>
              <a:gd name="connsiteX248" fmla="*/ 243329 w 2369255"/>
              <a:gd name="connsiteY248" fmla="*/ 843915 h 2521011"/>
              <a:gd name="connsiteX249" fmla="*/ 247139 w 2369255"/>
              <a:gd name="connsiteY249" fmla="*/ 731520 h 2521011"/>
              <a:gd name="connsiteX250" fmla="*/ 169034 w 2369255"/>
              <a:gd name="connsiteY250" fmla="*/ 685800 h 2521011"/>
              <a:gd name="connsiteX251" fmla="*/ 98549 w 2369255"/>
              <a:gd name="connsiteY251" fmla="*/ 641985 h 2521011"/>
              <a:gd name="connsiteX252" fmla="*/ 42112 w 2369255"/>
              <a:gd name="connsiteY252" fmla="*/ 643866 h 2521011"/>
              <a:gd name="connsiteX253" fmla="*/ 41731 w 2369255"/>
              <a:gd name="connsiteY253" fmla="*/ 642127 h 2521011"/>
              <a:gd name="connsiteX254" fmla="*/ 98881 w 2369255"/>
              <a:gd name="connsiteY254" fmla="*/ 640222 h 2521011"/>
              <a:gd name="connsiteX255" fmla="*/ 169366 w 2369255"/>
              <a:gd name="connsiteY255" fmla="*/ 684037 h 2521011"/>
              <a:gd name="connsiteX256" fmla="*/ 222373 w 2369255"/>
              <a:gd name="connsiteY256" fmla="*/ 715066 h 2521011"/>
              <a:gd name="connsiteX257" fmla="*/ 222373 w 2369255"/>
              <a:gd name="connsiteY257" fmla="*/ 567691 h 2521011"/>
              <a:gd name="connsiteX258" fmla="*/ 243328 w 2369255"/>
              <a:gd name="connsiteY258" fmla="*/ 489586 h 2521011"/>
              <a:gd name="connsiteX259" fmla="*/ 212848 w 2369255"/>
              <a:gd name="connsiteY259" fmla="*/ 447676 h 2521011"/>
              <a:gd name="connsiteX260" fmla="*/ 287143 w 2369255"/>
              <a:gd name="connsiteY260" fmla="*/ 449581 h 2521011"/>
              <a:gd name="connsiteX261" fmla="*/ 282547 w 2369255"/>
              <a:gd name="connsiteY261" fmla="*/ 446066 h 2521011"/>
              <a:gd name="connsiteX262" fmla="*/ 287143 w 2369255"/>
              <a:gd name="connsiteY262" fmla="*/ 447675 h 2521011"/>
              <a:gd name="connsiteX263" fmla="*/ 317623 w 2369255"/>
              <a:gd name="connsiteY263" fmla="*/ 382905 h 2521011"/>
              <a:gd name="connsiteX264" fmla="*/ 401443 w 2369255"/>
              <a:gd name="connsiteY264" fmla="*/ 384810 h 2521011"/>
              <a:gd name="connsiteX265" fmla="*/ 447163 w 2369255"/>
              <a:gd name="connsiteY265" fmla="*/ 361950 h 2521011"/>
              <a:gd name="connsiteX266" fmla="*/ 462403 w 2369255"/>
              <a:gd name="connsiteY266" fmla="*/ 335280 h 2521011"/>
              <a:gd name="connsiteX267" fmla="*/ 466213 w 2369255"/>
              <a:gd name="connsiteY267" fmla="*/ 266700 h 2521011"/>
              <a:gd name="connsiteX268" fmla="*/ 443353 w 2369255"/>
              <a:gd name="connsiteY268" fmla="*/ 198120 h 2521011"/>
              <a:gd name="connsiteX269" fmla="*/ 390013 w 2369255"/>
              <a:gd name="connsiteY269" fmla="*/ 137160 h 2521011"/>
              <a:gd name="connsiteX270" fmla="*/ 412873 w 2369255"/>
              <a:gd name="connsiteY270" fmla="*/ 125730 h 2521011"/>
              <a:gd name="connsiteX271" fmla="*/ 411094 w 2369255"/>
              <a:gd name="connsiteY271" fmla="*/ 119401 h 2521011"/>
              <a:gd name="connsiteX272" fmla="*/ 412873 w 2369255"/>
              <a:gd name="connsiteY272" fmla="*/ 120015 h 2521011"/>
              <a:gd name="connsiteX273" fmla="*/ 454783 w 2369255"/>
              <a:gd name="connsiteY273" fmla="*/ 74295 h 2521011"/>
              <a:gd name="connsiteX274" fmla="*/ 521458 w 2369255"/>
              <a:gd name="connsiteY274" fmla="*/ 85725 h 2521011"/>
              <a:gd name="connsiteX275" fmla="*/ 498598 w 2369255"/>
              <a:gd name="connsiteY275" fmla="*/ 49530 h 2521011"/>
              <a:gd name="connsiteX276" fmla="*/ 550033 w 2369255"/>
              <a:gd name="connsiteY276" fmla="*/ 13335 h 2521011"/>
              <a:gd name="connsiteX277" fmla="*/ 654808 w 2369255"/>
              <a:gd name="connsiteY27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704463 w 2369255"/>
              <a:gd name="connsiteY108" fmla="*/ 365760 h 2521011"/>
              <a:gd name="connsiteX109" fmla="*/ 1624964 w 2369255"/>
              <a:gd name="connsiteY109" fmla="*/ 323060 h 2521011"/>
              <a:gd name="connsiteX110" fmla="*/ 654808 w 2369255"/>
              <a:gd name="connsiteY110" fmla="*/ 0 h 2521011"/>
              <a:gd name="connsiteX111" fmla="*/ 681478 w 2369255"/>
              <a:gd name="connsiteY111" fmla="*/ 80010 h 2521011"/>
              <a:gd name="connsiteX112" fmla="*/ 790063 w 2369255"/>
              <a:gd name="connsiteY112" fmla="*/ 51435 h 2521011"/>
              <a:gd name="connsiteX113" fmla="*/ 838950 w 2369255"/>
              <a:gd name="connsiteY113" fmla="*/ 29486 h 2521011"/>
              <a:gd name="connsiteX114" fmla="*/ 862453 w 2369255"/>
              <a:gd name="connsiteY114" fmla="*/ 59055 h 2521011"/>
              <a:gd name="connsiteX115" fmla="*/ 856738 w 2369255"/>
              <a:gd name="connsiteY115" fmla="*/ 89535 h 2521011"/>
              <a:gd name="connsiteX116" fmla="*/ 938653 w 2369255"/>
              <a:gd name="connsiteY116" fmla="*/ 93345 h 2521011"/>
              <a:gd name="connsiteX117" fmla="*/ 951988 w 2369255"/>
              <a:gd name="connsiteY117" fmla="*/ 19050 h 2521011"/>
              <a:gd name="connsiteX118" fmla="*/ 972943 w 2369255"/>
              <a:gd name="connsiteY118" fmla="*/ 47625 h 2521011"/>
              <a:gd name="connsiteX119" fmla="*/ 1064383 w 2369255"/>
              <a:gd name="connsiteY119" fmla="*/ 47625 h 2521011"/>
              <a:gd name="connsiteX120" fmla="*/ 1113913 w 2369255"/>
              <a:gd name="connsiteY120" fmla="*/ 38100 h 2521011"/>
              <a:gd name="connsiteX121" fmla="*/ 1121533 w 2369255"/>
              <a:gd name="connsiteY121" fmla="*/ 9525 h 2521011"/>
              <a:gd name="connsiteX122" fmla="*/ 1182493 w 2369255"/>
              <a:gd name="connsiteY122" fmla="*/ 0 h 2521011"/>
              <a:gd name="connsiteX123" fmla="*/ 1214878 w 2369255"/>
              <a:gd name="connsiteY123" fmla="*/ 102870 h 2521011"/>
              <a:gd name="connsiteX124" fmla="*/ 1228213 w 2369255"/>
              <a:gd name="connsiteY124" fmla="*/ 102870 h 2521011"/>
              <a:gd name="connsiteX125" fmla="*/ 1252978 w 2369255"/>
              <a:gd name="connsiteY125" fmla="*/ 190500 h 2521011"/>
              <a:gd name="connsiteX126" fmla="*/ 1255403 w 2369255"/>
              <a:gd name="connsiteY126" fmla="*/ 195722 h 2521011"/>
              <a:gd name="connsiteX127" fmla="*/ 1252978 w 2369255"/>
              <a:gd name="connsiteY127" fmla="*/ 198120 h 2521011"/>
              <a:gd name="connsiteX128" fmla="*/ 1249168 w 2369255"/>
              <a:gd name="connsiteY128" fmla="*/ 240030 h 2521011"/>
              <a:gd name="connsiteX129" fmla="*/ 1273933 w 2369255"/>
              <a:gd name="connsiteY129" fmla="*/ 346710 h 2521011"/>
              <a:gd name="connsiteX130" fmla="*/ 1216783 w 2369255"/>
              <a:gd name="connsiteY130" fmla="*/ 363855 h 2521011"/>
              <a:gd name="connsiteX131" fmla="*/ 1245358 w 2369255"/>
              <a:gd name="connsiteY131" fmla="*/ 510540 h 2521011"/>
              <a:gd name="connsiteX132" fmla="*/ 1266313 w 2369255"/>
              <a:gd name="connsiteY132" fmla="*/ 563880 h 2521011"/>
              <a:gd name="connsiteX133" fmla="*/ 1312033 w 2369255"/>
              <a:gd name="connsiteY133" fmla="*/ 641985 h 2521011"/>
              <a:gd name="connsiteX134" fmla="*/ 1332988 w 2369255"/>
              <a:gd name="connsiteY134" fmla="*/ 645795 h 2521011"/>
              <a:gd name="connsiteX135" fmla="*/ 1361563 w 2369255"/>
              <a:gd name="connsiteY135" fmla="*/ 737235 h 2521011"/>
              <a:gd name="connsiteX136" fmla="*/ 1540633 w 2369255"/>
              <a:gd name="connsiteY136" fmla="*/ 702945 h 2521011"/>
              <a:gd name="connsiteX137" fmla="*/ 1540207 w 2369255"/>
              <a:gd name="connsiteY137" fmla="*/ 700259 h 2521011"/>
              <a:gd name="connsiteX138" fmla="*/ 1586353 w 2369255"/>
              <a:gd name="connsiteY138" fmla="*/ 689610 h 2521011"/>
              <a:gd name="connsiteX139" fmla="*/ 1609213 w 2369255"/>
              <a:gd name="connsiteY139" fmla="*/ 659130 h 2521011"/>
              <a:gd name="connsiteX140" fmla="*/ 1637788 w 2369255"/>
              <a:gd name="connsiteY140" fmla="*/ 645795 h 2521011"/>
              <a:gd name="connsiteX141" fmla="*/ 1649218 w 2369255"/>
              <a:gd name="connsiteY141" fmla="*/ 613410 h 2521011"/>
              <a:gd name="connsiteX142" fmla="*/ 1670173 w 2369255"/>
              <a:gd name="connsiteY142" fmla="*/ 594360 h 2521011"/>
              <a:gd name="connsiteX143" fmla="*/ 1691128 w 2369255"/>
              <a:gd name="connsiteY143" fmla="*/ 609600 h 2521011"/>
              <a:gd name="connsiteX144" fmla="*/ 1685413 w 2369255"/>
              <a:gd name="connsiteY144" fmla="*/ 708660 h 2521011"/>
              <a:gd name="connsiteX145" fmla="*/ 1755898 w 2369255"/>
              <a:gd name="connsiteY145" fmla="*/ 786765 h 2521011"/>
              <a:gd name="connsiteX146" fmla="*/ 1757803 w 2369255"/>
              <a:gd name="connsiteY146" fmla="*/ 851535 h 2521011"/>
              <a:gd name="connsiteX147" fmla="*/ 1733038 w 2369255"/>
              <a:gd name="connsiteY147" fmla="*/ 872490 h 2521011"/>
              <a:gd name="connsiteX148" fmla="*/ 1795903 w 2369255"/>
              <a:gd name="connsiteY148" fmla="*/ 876300 h 2521011"/>
              <a:gd name="connsiteX149" fmla="*/ 2082230 w 2369255"/>
              <a:gd name="connsiteY149" fmla="*/ 811829 h 2521011"/>
              <a:gd name="connsiteX150" fmla="*/ 2102608 w 2369255"/>
              <a:gd name="connsiteY150" fmla="*/ 889635 h 2521011"/>
              <a:gd name="connsiteX151" fmla="*/ 2094988 w 2369255"/>
              <a:gd name="connsiteY151" fmla="*/ 942975 h 2521011"/>
              <a:gd name="connsiteX152" fmla="*/ 2030218 w 2369255"/>
              <a:gd name="connsiteY152" fmla="*/ 952500 h 2521011"/>
              <a:gd name="connsiteX153" fmla="*/ 2030218 w 2369255"/>
              <a:gd name="connsiteY153" fmla="*/ 1022985 h 2521011"/>
              <a:gd name="connsiteX154" fmla="*/ 2074033 w 2369255"/>
              <a:gd name="connsiteY154" fmla="*/ 1028700 h 2521011"/>
              <a:gd name="connsiteX155" fmla="*/ 2114038 w 2369255"/>
              <a:gd name="connsiteY155" fmla="*/ 1002030 h 2521011"/>
              <a:gd name="connsiteX156" fmla="*/ 2093083 w 2369255"/>
              <a:gd name="connsiteY156" fmla="*/ 1057275 h 2521011"/>
              <a:gd name="connsiteX157" fmla="*/ 2089273 w 2369255"/>
              <a:gd name="connsiteY157" fmla="*/ 1137285 h 2521011"/>
              <a:gd name="connsiteX158" fmla="*/ 2287393 w 2369255"/>
              <a:gd name="connsiteY158" fmla="*/ 1135380 h 2521011"/>
              <a:gd name="connsiteX159" fmla="*/ 2287393 w 2369255"/>
              <a:gd name="connsiteY159" fmla="*/ 1091565 h 2521011"/>
              <a:gd name="connsiteX160" fmla="*/ 2296363 w 2369255"/>
              <a:gd name="connsiteY160" fmla="*/ 1088949 h 2521011"/>
              <a:gd name="connsiteX161" fmla="*/ 2369255 w 2369255"/>
              <a:gd name="connsiteY161" fmla="*/ 1229053 h 2521011"/>
              <a:gd name="connsiteX162" fmla="*/ 2303675 w 2369255"/>
              <a:gd name="connsiteY162" fmla="*/ 1218123 h 2521011"/>
              <a:gd name="connsiteX163" fmla="*/ 2285869 w 2369255"/>
              <a:gd name="connsiteY163" fmla="*/ 1136214 h 2521011"/>
              <a:gd name="connsiteX164" fmla="*/ 2093706 w 2369255"/>
              <a:gd name="connsiteY164" fmla="*/ 1138062 h 2521011"/>
              <a:gd name="connsiteX165" fmla="*/ 2142613 w 2369255"/>
              <a:gd name="connsiteY165" fmla="*/ 1226820 h 2521011"/>
              <a:gd name="connsiteX166" fmla="*/ 2083558 w 2369255"/>
              <a:gd name="connsiteY166" fmla="*/ 1257300 h 2521011"/>
              <a:gd name="connsiteX167" fmla="*/ 2093083 w 2369255"/>
              <a:gd name="connsiteY167" fmla="*/ 1295400 h 2521011"/>
              <a:gd name="connsiteX168" fmla="*/ 2047363 w 2369255"/>
              <a:gd name="connsiteY168" fmla="*/ 1350645 h 2521011"/>
              <a:gd name="connsiteX169" fmla="*/ 2174998 w 2369255"/>
              <a:gd name="connsiteY169" fmla="*/ 1419225 h 2521011"/>
              <a:gd name="connsiteX170" fmla="*/ 2152138 w 2369255"/>
              <a:gd name="connsiteY170" fmla="*/ 1451610 h 2521011"/>
              <a:gd name="connsiteX171" fmla="*/ 2203573 w 2369255"/>
              <a:gd name="connsiteY171" fmla="*/ 1527810 h 2521011"/>
              <a:gd name="connsiteX172" fmla="*/ 2197858 w 2369255"/>
              <a:gd name="connsiteY172" fmla="*/ 1565910 h 2521011"/>
              <a:gd name="connsiteX173" fmla="*/ 2163568 w 2369255"/>
              <a:gd name="connsiteY173" fmla="*/ 1581150 h 2521011"/>
              <a:gd name="connsiteX174" fmla="*/ 2131183 w 2369255"/>
              <a:gd name="connsiteY174" fmla="*/ 1657350 h 2521011"/>
              <a:gd name="connsiteX175" fmla="*/ 2165473 w 2369255"/>
              <a:gd name="connsiteY175" fmla="*/ 1691640 h 2521011"/>
              <a:gd name="connsiteX176" fmla="*/ 2129278 w 2369255"/>
              <a:gd name="connsiteY176" fmla="*/ 1737360 h 2521011"/>
              <a:gd name="connsiteX177" fmla="*/ 2213098 w 2369255"/>
              <a:gd name="connsiteY177" fmla="*/ 1722120 h 2521011"/>
              <a:gd name="connsiteX178" fmla="*/ 2131183 w 2369255"/>
              <a:gd name="connsiteY178" fmla="*/ 1739265 h 2521011"/>
              <a:gd name="connsiteX179" fmla="*/ 2030218 w 2369255"/>
              <a:gd name="connsiteY179" fmla="*/ 1644015 h 2521011"/>
              <a:gd name="connsiteX180" fmla="*/ 1940683 w 2369255"/>
              <a:gd name="connsiteY180" fmla="*/ 1708785 h 2521011"/>
              <a:gd name="connsiteX181" fmla="*/ 1809238 w 2369255"/>
              <a:gd name="connsiteY181" fmla="*/ 1737360 h 2521011"/>
              <a:gd name="connsiteX182" fmla="*/ 1795903 w 2369255"/>
              <a:gd name="connsiteY182" fmla="*/ 1722120 h 2521011"/>
              <a:gd name="connsiteX183" fmla="*/ 1738753 w 2369255"/>
              <a:gd name="connsiteY183" fmla="*/ 1737360 h 2521011"/>
              <a:gd name="connsiteX184" fmla="*/ 1734943 w 2369255"/>
              <a:gd name="connsiteY184" fmla="*/ 1760220 h 2521011"/>
              <a:gd name="connsiteX185" fmla="*/ 1683030 w 2369255"/>
              <a:gd name="connsiteY185" fmla="*/ 1773198 h 2521011"/>
              <a:gd name="connsiteX186" fmla="*/ 1681603 w 2369255"/>
              <a:gd name="connsiteY186" fmla="*/ 1771650 h 2521011"/>
              <a:gd name="connsiteX187" fmla="*/ 1637788 w 2369255"/>
              <a:gd name="connsiteY187" fmla="*/ 1811655 h 2521011"/>
              <a:gd name="connsiteX188" fmla="*/ 1618738 w 2369255"/>
              <a:gd name="connsiteY188" fmla="*/ 1811655 h 2521011"/>
              <a:gd name="connsiteX189" fmla="*/ 1546348 w 2369255"/>
              <a:gd name="connsiteY189" fmla="*/ 1903095 h 2521011"/>
              <a:gd name="connsiteX190" fmla="*/ 1538728 w 2369255"/>
              <a:gd name="connsiteY190" fmla="*/ 1952625 h 2521011"/>
              <a:gd name="connsiteX191" fmla="*/ 1513963 w 2369255"/>
              <a:gd name="connsiteY191" fmla="*/ 1918335 h 2521011"/>
              <a:gd name="connsiteX192" fmla="*/ 1475863 w 2369255"/>
              <a:gd name="connsiteY192" fmla="*/ 1986915 h 2521011"/>
              <a:gd name="connsiteX193" fmla="*/ 1460623 w 2369255"/>
              <a:gd name="connsiteY193" fmla="*/ 1986915 h 2521011"/>
              <a:gd name="connsiteX194" fmla="*/ 1414903 w 2369255"/>
              <a:gd name="connsiteY194" fmla="*/ 2019300 h 2521011"/>
              <a:gd name="connsiteX195" fmla="*/ 1418713 w 2369255"/>
              <a:gd name="connsiteY195" fmla="*/ 2038350 h 2521011"/>
              <a:gd name="connsiteX196" fmla="*/ 1376803 w 2369255"/>
              <a:gd name="connsiteY196" fmla="*/ 2066925 h 2521011"/>
              <a:gd name="connsiteX197" fmla="*/ 1390138 w 2369255"/>
              <a:gd name="connsiteY197" fmla="*/ 2097405 h 2521011"/>
              <a:gd name="connsiteX198" fmla="*/ 1319653 w 2369255"/>
              <a:gd name="connsiteY198" fmla="*/ 2106930 h 2521011"/>
              <a:gd name="connsiteX199" fmla="*/ 1300603 w 2369255"/>
              <a:gd name="connsiteY199" fmla="*/ 2143125 h 2521011"/>
              <a:gd name="connsiteX200" fmla="*/ 1273933 w 2369255"/>
              <a:gd name="connsiteY200" fmla="*/ 2164080 h 2521011"/>
              <a:gd name="connsiteX201" fmla="*/ 1239643 w 2369255"/>
              <a:gd name="connsiteY201" fmla="*/ 2141220 h 2521011"/>
              <a:gd name="connsiteX202" fmla="*/ 1225489 w 2369255"/>
              <a:gd name="connsiteY202" fmla="*/ 2157396 h 2521011"/>
              <a:gd name="connsiteX203" fmla="*/ 1224403 w 2369255"/>
              <a:gd name="connsiteY203" fmla="*/ 2156460 h 2521011"/>
              <a:gd name="connsiteX204" fmla="*/ 1096768 w 2369255"/>
              <a:gd name="connsiteY204" fmla="*/ 2042160 h 2521011"/>
              <a:gd name="connsiteX205" fmla="*/ 1049736 w 2369255"/>
              <a:gd name="connsiteY205" fmla="*/ 2104529 h 2521011"/>
              <a:gd name="connsiteX206" fmla="*/ 969133 w 2369255"/>
              <a:gd name="connsiteY206" fmla="*/ 2101216 h 2521011"/>
              <a:gd name="connsiteX207" fmla="*/ 965323 w 2369255"/>
              <a:gd name="connsiteY207" fmla="*/ 2129791 h 2521011"/>
              <a:gd name="connsiteX208" fmla="*/ 807208 w 2369255"/>
              <a:gd name="connsiteY208" fmla="*/ 2129791 h 2521011"/>
              <a:gd name="connsiteX209" fmla="*/ 803398 w 2369255"/>
              <a:gd name="connsiteY209" fmla="*/ 2025016 h 2521011"/>
              <a:gd name="connsiteX210" fmla="*/ 801578 w 2369255"/>
              <a:gd name="connsiteY210" fmla="*/ 2024761 h 2521011"/>
              <a:gd name="connsiteX211" fmla="*/ 818638 w 2369255"/>
              <a:gd name="connsiteY211" fmla="*/ 1973580 h 2521011"/>
              <a:gd name="connsiteX212" fmla="*/ 776728 w 2369255"/>
              <a:gd name="connsiteY212" fmla="*/ 1939290 h 2521011"/>
              <a:gd name="connsiteX213" fmla="*/ 780538 w 2369255"/>
              <a:gd name="connsiteY213" fmla="*/ 1899285 h 2521011"/>
              <a:gd name="connsiteX214" fmla="*/ 791968 w 2369255"/>
              <a:gd name="connsiteY214" fmla="*/ 1836420 h 2521011"/>
              <a:gd name="connsiteX215" fmla="*/ 761488 w 2369255"/>
              <a:gd name="connsiteY215" fmla="*/ 1802130 h 2521011"/>
              <a:gd name="connsiteX216" fmla="*/ 708148 w 2369255"/>
              <a:gd name="connsiteY216" fmla="*/ 1790700 h 2521011"/>
              <a:gd name="connsiteX217" fmla="*/ 637663 w 2369255"/>
              <a:gd name="connsiteY217" fmla="*/ 1731645 h 2521011"/>
              <a:gd name="connsiteX218" fmla="*/ 637663 w 2369255"/>
              <a:gd name="connsiteY218" fmla="*/ 1704975 h 2521011"/>
              <a:gd name="connsiteX219" fmla="*/ 609088 w 2369255"/>
              <a:gd name="connsiteY219" fmla="*/ 1708785 h 2521011"/>
              <a:gd name="connsiteX220" fmla="*/ 504313 w 2369255"/>
              <a:gd name="connsiteY220" fmla="*/ 1638300 h 2521011"/>
              <a:gd name="connsiteX221" fmla="*/ 463237 w 2369255"/>
              <a:gd name="connsiteY221" fmla="*/ 1595581 h 2521011"/>
              <a:gd name="connsiteX222" fmla="*/ 464308 w 2369255"/>
              <a:gd name="connsiteY222" fmla="*/ 1543050 h 2521011"/>
              <a:gd name="connsiteX223" fmla="*/ 420493 w 2369255"/>
              <a:gd name="connsiteY223" fmla="*/ 1522095 h 2521011"/>
              <a:gd name="connsiteX224" fmla="*/ 435733 w 2369255"/>
              <a:gd name="connsiteY224" fmla="*/ 1470660 h 2521011"/>
              <a:gd name="connsiteX225" fmla="*/ 391918 w 2369255"/>
              <a:gd name="connsiteY225" fmla="*/ 1491615 h 2521011"/>
              <a:gd name="connsiteX226" fmla="*/ 359533 w 2369255"/>
              <a:gd name="connsiteY226" fmla="*/ 1491615 h 2521011"/>
              <a:gd name="connsiteX227" fmla="*/ 353818 w 2369255"/>
              <a:gd name="connsiteY227" fmla="*/ 1510665 h 2521011"/>
              <a:gd name="connsiteX228" fmla="*/ 184273 w 2369255"/>
              <a:gd name="connsiteY228" fmla="*/ 1510665 h 2521011"/>
              <a:gd name="connsiteX229" fmla="*/ 163926 w 2369255"/>
              <a:gd name="connsiteY229" fmla="*/ 1573404 h 2521011"/>
              <a:gd name="connsiteX230" fmla="*/ 163885 w 2369255"/>
              <a:gd name="connsiteY230" fmla="*/ 1573328 h 2521011"/>
              <a:gd name="connsiteX231" fmla="*/ 184395 w 2369255"/>
              <a:gd name="connsiteY231" fmla="*/ 1510087 h 2521011"/>
              <a:gd name="connsiteX232" fmla="*/ 203274 w 2369255"/>
              <a:gd name="connsiteY232" fmla="*/ 1510087 h 2521011"/>
              <a:gd name="connsiteX233" fmla="*/ 197608 w 2369255"/>
              <a:gd name="connsiteY233" fmla="*/ 1443990 h 2521011"/>
              <a:gd name="connsiteX234" fmla="*/ 148078 w 2369255"/>
              <a:gd name="connsiteY234" fmla="*/ 1466850 h 2521011"/>
              <a:gd name="connsiteX235" fmla="*/ 127123 w 2369255"/>
              <a:gd name="connsiteY235" fmla="*/ 1390650 h 2521011"/>
              <a:gd name="connsiteX236" fmla="*/ 117598 w 2369255"/>
              <a:gd name="connsiteY236" fmla="*/ 1389648 h 2521011"/>
              <a:gd name="connsiteX237" fmla="*/ 117598 w 2369255"/>
              <a:gd name="connsiteY237" fmla="*/ 1352550 h 2521011"/>
              <a:gd name="connsiteX238" fmla="*/ 148078 w 2369255"/>
              <a:gd name="connsiteY238" fmla="*/ 1314450 h 2521011"/>
              <a:gd name="connsiteX239" fmla="*/ 212848 w 2369255"/>
              <a:gd name="connsiteY239" fmla="*/ 1303020 h 2521011"/>
              <a:gd name="connsiteX240" fmla="*/ 229993 w 2369255"/>
              <a:gd name="connsiteY240" fmla="*/ 1238250 h 2521011"/>
              <a:gd name="connsiteX241" fmla="*/ 218563 w 2369255"/>
              <a:gd name="connsiteY241" fmla="*/ 1143000 h 2521011"/>
              <a:gd name="connsiteX242" fmla="*/ 219377 w 2369255"/>
              <a:gd name="connsiteY242" fmla="*/ 1135131 h 2521011"/>
              <a:gd name="connsiteX243" fmla="*/ 308099 w 2369255"/>
              <a:gd name="connsiteY243" fmla="*/ 1110615 h 2521011"/>
              <a:gd name="connsiteX244" fmla="*/ 325244 w 2369255"/>
              <a:gd name="connsiteY244" fmla="*/ 1022985 h 2521011"/>
              <a:gd name="connsiteX245" fmla="*/ 304289 w 2369255"/>
              <a:gd name="connsiteY245" fmla="*/ 986790 h 2521011"/>
              <a:gd name="connsiteX246" fmla="*/ 174749 w 2369255"/>
              <a:gd name="connsiteY246" fmla="*/ 969645 h 2521011"/>
              <a:gd name="connsiteX247" fmla="*/ 243329 w 2369255"/>
              <a:gd name="connsiteY247" fmla="*/ 843915 h 2521011"/>
              <a:gd name="connsiteX248" fmla="*/ 247139 w 2369255"/>
              <a:gd name="connsiteY248" fmla="*/ 731520 h 2521011"/>
              <a:gd name="connsiteX249" fmla="*/ 169034 w 2369255"/>
              <a:gd name="connsiteY249" fmla="*/ 685800 h 2521011"/>
              <a:gd name="connsiteX250" fmla="*/ 98549 w 2369255"/>
              <a:gd name="connsiteY250" fmla="*/ 641985 h 2521011"/>
              <a:gd name="connsiteX251" fmla="*/ 42112 w 2369255"/>
              <a:gd name="connsiteY251" fmla="*/ 643866 h 2521011"/>
              <a:gd name="connsiteX252" fmla="*/ 41731 w 2369255"/>
              <a:gd name="connsiteY252" fmla="*/ 642127 h 2521011"/>
              <a:gd name="connsiteX253" fmla="*/ 98881 w 2369255"/>
              <a:gd name="connsiteY253" fmla="*/ 640222 h 2521011"/>
              <a:gd name="connsiteX254" fmla="*/ 169366 w 2369255"/>
              <a:gd name="connsiteY254" fmla="*/ 684037 h 2521011"/>
              <a:gd name="connsiteX255" fmla="*/ 222373 w 2369255"/>
              <a:gd name="connsiteY255" fmla="*/ 715066 h 2521011"/>
              <a:gd name="connsiteX256" fmla="*/ 222373 w 2369255"/>
              <a:gd name="connsiteY256" fmla="*/ 567691 h 2521011"/>
              <a:gd name="connsiteX257" fmla="*/ 243328 w 2369255"/>
              <a:gd name="connsiteY257" fmla="*/ 489586 h 2521011"/>
              <a:gd name="connsiteX258" fmla="*/ 212848 w 2369255"/>
              <a:gd name="connsiteY258" fmla="*/ 447676 h 2521011"/>
              <a:gd name="connsiteX259" fmla="*/ 287143 w 2369255"/>
              <a:gd name="connsiteY259" fmla="*/ 449581 h 2521011"/>
              <a:gd name="connsiteX260" fmla="*/ 282547 w 2369255"/>
              <a:gd name="connsiteY260" fmla="*/ 446066 h 2521011"/>
              <a:gd name="connsiteX261" fmla="*/ 287143 w 2369255"/>
              <a:gd name="connsiteY261" fmla="*/ 447675 h 2521011"/>
              <a:gd name="connsiteX262" fmla="*/ 317623 w 2369255"/>
              <a:gd name="connsiteY262" fmla="*/ 382905 h 2521011"/>
              <a:gd name="connsiteX263" fmla="*/ 401443 w 2369255"/>
              <a:gd name="connsiteY263" fmla="*/ 384810 h 2521011"/>
              <a:gd name="connsiteX264" fmla="*/ 447163 w 2369255"/>
              <a:gd name="connsiteY264" fmla="*/ 361950 h 2521011"/>
              <a:gd name="connsiteX265" fmla="*/ 462403 w 2369255"/>
              <a:gd name="connsiteY265" fmla="*/ 335280 h 2521011"/>
              <a:gd name="connsiteX266" fmla="*/ 466213 w 2369255"/>
              <a:gd name="connsiteY266" fmla="*/ 266700 h 2521011"/>
              <a:gd name="connsiteX267" fmla="*/ 443353 w 2369255"/>
              <a:gd name="connsiteY267" fmla="*/ 198120 h 2521011"/>
              <a:gd name="connsiteX268" fmla="*/ 390013 w 2369255"/>
              <a:gd name="connsiteY268" fmla="*/ 137160 h 2521011"/>
              <a:gd name="connsiteX269" fmla="*/ 412873 w 2369255"/>
              <a:gd name="connsiteY269" fmla="*/ 125730 h 2521011"/>
              <a:gd name="connsiteX270" fmla="*/ 411094 w 2369255"/>
              <a:gd name="connsiteY270" fmla="*/ 119401 h 2521011"/>
              <a:gd name="connsiteX271" fmla="*/ 412873 w 2369255"/>
              <a:gd name="connsiteY271" fmla="*/ 120015 h 2521011"/>
              <a:gd name="connsiteX272" fmla="*/ 454783 w 2369255"/>
              <a:gd name="connsiteY272" fmla="*/ 74295 h 2521011"/>
              <a:gd name="connsiteX273" fmla="*/ 521458 w 2369255"/>
              <a:gd name="connsiteY273" fmla="*/ 85725 h 2521011"/>
              <a:gd name="connsiteX274" fmla="*/ 498598 w 2369255"/>
              <a:gd name="connsiteY274" fmla="*/ 49530 h 2521011"/>
              <a:gd name="connsiteX275" fmla="*/ 550033 w 2369255"/>
              <a:gd name="connsiteY275" fmla="*/ 13335 h 2521011"/>
              <a:gd name="connsiteX276" fmla="*/ 654808 w 2369255"/>
              <a:gd name="connsiteY27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42112 w 2369255"/>
              <a:gd name="connsiteY248" fmla="*/ 643866 h 2521011"/>
              <a:gd name="connsiteX249" fmla="*/ 41731 w 2369255"/>
              <a:gd name="connsiteY249" fmla="*/ 642127 h 2521011"/>
              <a:gd name="connsiteX250" fmla="*/ 98881 w 2369255"/>
              <a:gd name="connsiteY250" fmla="*/ 640222 h 2521011"/>
              <a:gd name="connsiteX251" fmla="*/ 169366 w 2369255"/>
              <a:gd name="connsiteY251" fmla="*/ 684037 h 2521011"/>
              <a:gd name="connsiteX252" fmla="*/ 222373 w 2369255"/>
              <a:gd name="connsiteY252" fmla="*/ 715066 h 2521011"/>
              <a:gd name="connsiteX253" fmla="*/ 222373 w 2369255"/>
              <a:gd name="connsiteY253" fmla="*/ 567691 h 2521011"/>
              <a:gd name="connsiteX254" fmla="*/ 243328 w 2369255"/>
              <a:gd name="connsiteY254" fmla="*/ 489586 h 2521011"/>
              <a:gd name="connsiteX255" fmla="*/ 212848 w 2369255"/>
              <a:gd name="connsiteY255" fmla="*/ 447676 h 2521011"/>
              <a:gd name="connsiteX256" fmla="*/ 287143 w 2369255"/>
              <a:gd name="connsiteY256" fmla="*/ 449581 h 2521011"/>
              <a:gd name="connsiteX257" fmla="*/ 282547 w 2369255"/>
              <a:gd name="connsiteY257" fmla="*/ 446066 h 2521011"/>
              <a:gd name="connsiteX258" fmla="*/ 287143 w 2369255"/>
              <a:gd name="connsiteY258" fmla="*/ 447675 h 2521011"/>
              <a:gd name="connsiteX259" fmla="*/ 317623 w 2369255"/>
              <a:gd name="connsiteY259" fmla="*/ 382905 h 2521011"/>
              <a:gd name="connsiteX260" fmla="*/ 401443 w 2369255"/>
              <a:gd name="connsiteY260" fmla="*/ 384810 h 2521011"/>
              <a:gd name="connsiteX261" fmla="*/ 447163 w 2369255"/>
              <a:gd name="connsiteY261" fmla="*/ 361950 h 2521011"/>
              <a:gd name="connsiteX262" fmla="*/ 462403 w 2369255"/>
              <a:gd name="connsiteY262" fmla="*/ 335280 h 2521011"/>
              <a:gd name="connsiteX263" fmla="*/ 466213 w 2369255"/>
              <a:gd name="connsiteY263" fmla="*/ 266700 h 2521011"/>
              <a:gd name="connsiteX264" fmla="*/ 443353 w 2369255"/>
              <a:gd name="connsiteY264" fmla="*/ 198120 h 2521011"/>
              <a:gd name="connsiteX265" fmla="*/ 390013 w 2369255"/>
              <a:gd name="connsiteY265" fmla="*/ 137160 h 2521011"/>
              <a:gd name="connsiteX266" fmla="*/ 412873 w 2369255"/>
              <a:gd name="connsiteY266" fmla="*/ 125730 h 2521011"/>
              <a:gd name="connsiteX267" fmla="*/ 411094 w 2369255"/>
              <a:gd name="connsiteY267" fmla="*/ 119401 h 2521011"/>
              <a:gd name="connsiteX268" fmla="*/ 412873 w 2369255"/>
              <a:gd name="connsiteY268" fmla="*/ 120015 h 2521011"/>
              <a:gd name="connsiteX269" fmla="*/ 454783 w 2369255"/>
              <a:gd name="connsiteY269" fmla="*/ 74295 h 2521011"/>
              <a:gd name="connsiteX270" fmla="*/ 521458 w 2369255"/>
              <a:gd name="connsiteY270" fmla="*/ 85725 h 2521011"/>
              <a:gd name="connsiteX271" fmla="*/ 498598 w 2369255"/>
              <a:gd name="connsiteY271" fmla="*/ 49530 h 2521011"/>
              <a:gd name="connsiteX272" fmla="*/ 550033 w 2369255"/>
              <a:gd name="connsiteY272" fmla="*/ 13335 h 2521011"/>
              <a:gd name="connsiteX273" fmla="*/ 654808 w 2369255"/>
              <a:gd name="connsiteY27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42112 w 2369255"/>
              <a:gd name="connsiteY248" fmla="*/ 643866 h 2521011"/>
              <a:gd name="connsiteX249" fmla="*/ 98881 w 2369255"/>
              <a:gd name="connsiteY249" fmla="*/ 640222 h 2521011"/>
              <a:gd name="connsiteX250" fmla="*/ 169366 w 2369255"/>
              <a:gd name="connsiteY250" fmla="*/ 684037 h 2521011"/>
              <a:gd name="connsiteX251" fmla="*/ 222373 w 2369255"/>
              <a:gd name="connsiteY251" fmla="*/ 715066 h 2521011"/>
              <a:gd name="connsiteX252" fmla="*/ 222373 w 2369255"/>
              <a:gd name="connsiteY252" fmla="*/ 567691 h 2521011"/>
              <a:gd name="connsiteX253" fmla="*/ 243328 w 2369255"/>
              <a:gd name="connsiteY253" fmla="*/ 489586 h 2521011"/>
              <a:gd name="connsiteX254" fmla="*/ 212848 w 2369255"/>
              <a:gd name="connsiteY254" fmla="*/ 447676 h 2521011"/>
              <a:gd name="connsiteX255" fmla="*/ 287143 w 2369255"/>
              <a:gd name="connsiteY255" fmla="*/ 449581 h 2521011"/>
              <a:gd name="connsiteX256" fmla="*/ 282547 w 2369255"/>
              <a:gd name="connsiteY256" fmla="*/ 446066 h 2521011"/>
              <a:gd name="connsiteX257" fmla="*/ 287143 w 2369255"/>
              <a:gd name="connsiteY257" fmla="*/ 447675 h 2521011"/>
              <a:gd name="connsiteX258" fmla="*/ 317623 w 2369255"/>
              <a:gd name="connsiteY258" fmla="*/ 382905 h 2521011"/>
              <a:gd name="connsiteX259" fmla="*/ 401443 w 2369255"/>
              <a:gd name="connsiteY259" fmla="*/ 384810 h 2521011"/>
              <a:gd name="connsiteX260" fmla="*/ 447163 w 2369255"/>
              <a:gd name="connsiteY260" fmla="*/ 361950 h 2521011"/>
              <a:gd name="connsiteX261" fmla="*/ 462403 w 2369255"/>
              <a:gd name="connsiteY261" fmla="*/ 335280 h 2521011"/>
              <a:gd name="connsiteX262" fmla="*/ 466213 w 2369255"/>
              <a:gd name="connsiteY262" fmla="*/ 266700 h 2521011"/>
              <a:gd name="connsiteX263" fmla="*/ 443353 w 2369255"/>
              <a:gd name="connsiteY263" fmla="*/ 198120 h 2521011"/>
              <a:gd name="connsiteX264" fmla="*/ 390013 w 2369255"/>
              <a:gd name="connsiteY264" fmla="*/ 137160 h 2521011"/>
              <a:gd name="connsiteX265" fmla="*/ 412873 w 2369255"/>
              <a:gd name="connsiteY265" fmla="*/ 125730 h 2521011"/>
              <a:gd name="connsiteX266" fmla="*/ 411094 w 2369255"/>
              <a:gd name="connsiteY266" fmla="*/ 119401 h 2521011"/>
              <a:gd name="connsiteX267" fmla="*/ 412873 w 2369255"/>
              <a:gd name="connsiteY267" fmla="*/ 120015 h 2521011"/>
              <a:gd name="connsiteX268" fmla="*/ 454783 w 2369255"/>
              <a:gd name="connsiteY268" fmla="*/ 74295 h 2521011"/>
              <a:gd name="connsiteX269" fmla="*/ 521458 w 2369255"/>
              <a:gd name="connsiteY269" fmla="*/ 85725 h 2521011"/>
              <a:gd name="connsiteX270" fmla="*/ 498598 w 2369255"/>
              <a:gd name="connsiteY270" fmla="*/ 49530 h 2521011"/>
              <a:gd name="connsiteX271" fmla="*/ 550033 w 2369255"/>
              <a:gd name="connsiteY271" fmla="*/ 13335 h 2521011"/>
              <a:gd name="connsiteX272" fmla="*/ 654808 w 2369255"/>
              <a:gd name="connsiteY27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98881 w 2369255"/>
              <a:gd name="connsiteY248" fmla="*/ 640222 h 2521011"/>
              <a:gd name="connsiteX249" fmla="*/ 169366 w 2369255"/>
              <a:gd name="connsiteY249" fmla="*/ 684037 h 2521011"/>
              <a:gd name="connsiteX250" fmla="*/ 222373 w 2369255"/>
              <a:gd name="connsiteY250" fmla="*/ 715066 h 2521011"/>
              <a:gd name="connsiteX251" fmla="*/ 222373 w 2369255"/>
              <a:gd name="connsiteY251" fmla="*/ 567691 h 2521011"/>
              <a:gd name="connsiteX252" fmla="*/ 243328 w 2369255"/>
              <a:gd name="connsiteY252" fmla="*/ 489586 h 2521011"/>
              <a:gd name="connsiteX253" fmla="*/ 212848 w 2369255"/>
              <a:gd name="connsiteY253" fmla="*/ 447676 h 2521011"/>
              <a:gd name="connsiteX254" fmla="*/ 287143 w 2369255"/>
              <a:gd name="connsiteY254" fmla="*/ 449581 h 2521011"/>
              <a:gd name="connsiteX255" fmla="*/ 282547 w 2369255"/>
              <a:gd name="connsiteY255" fmla="*/ 446066 h 2521011"/>
              <a:gd name="connsiteX256" fmla="*/ 287143 w 2369255"/>
              <a:gd name="connsiteY256" fmla="*/ 447675 h 2521011"/>
              <a:gd name="connsiteX257" fmla="*/ 317623 w 2369255"/>
              <a:gd name="connsiteY257" fmla="*/ 382905 h 2521011"/>
              <a:gd name="connsiteX258" fmla="*/ 401443 w 2369255"/>
              <a:gd name="connsiteY258" fmla="*/ 384810 h 2521011"/>
              <a:gd name="connsiteX259" fmla="*/ 447163 w 2369255"/>
              <a:gd name="connsiteY259" fmla="*/ 361950 h 2521011"/>
              <a:gd name="connsiteX260" fmla="*/ 462403 w 2369255"/>
              <a:gd name="connsiteY260" fmla="*/ 335280 h 2521011"/>
              <a:gd name="connsiteX261" fmla="*/ 466213 w 2369255"/>
              <a:gd name="connsiteY261" fmla="*/ 266700 h 2521011"/>
              <a:gd name="connsiteX262" fmla="*/ 443353 w 2369255"/>
              <a:gd name="connsiteY262" fmla="*/ 198120 h 2521011"/>
              <a:gd name="connsiteX263" fmla="*/ 390013 w 2369255"/>
              <a:gd name="connsiteY263" fmla="*/ 137160 h 2521011"/>
              <a:gd name="connsiteX264" fmla="*/ 412873 w 2369255"/>
              <a:gd name="connsiteY264" fmla="*/ 125730 h 2521011"/>
              <a:gd name="connsiteX265" fmla="*/ 411094 w 2369255"/>
              <a:gd name="connsiteY265" fmla="*/ 119401 h 2521011"/>
              <a:gd name="connsiteX266" fmla="*/ 412873 w 2369255"/>
              <a:gd name="connsiteY266" fmla="*/ 120015 h 2521011"/>
              <a:gd name="connsiteX267" fmla="*/ 454783 w 2369255"/>
              <a:gd name="connsiteY267" fmla="*/ 74295 h 2521011"/>
              <a:gd name="connsiteX268" fmla="*/ 521458 w 2369255"/>
              <a:gd name="connsiteY268" fmla="*/ 85725 h 2521011"/>
              <a:gd name="connsiteX269" fmla="*/ 498598 w 2369255"/>
              <a:gd name="connsiteY269" fmla="*/ 49530 h 2521011"/>
              <a:gd name="connsiteX270" fmla="*/ 550033 w 2369255"/>
              <a:gd name="connsiteY270" fmla="*/ 13335 h 2521011"/>
              <a:gd name="connsiteX271" fmla="*/ 654808 w 2369255"/>
              <a:gd name="connsiteY27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169366 w 2369255"/>
              <a:gd name="connsiteY248" fmla="*/ 684037 h 2521011"/>
              <a:gd name="connsiteX249" fmla="*/ 222373 w 2369255"/>
              <a:gd name="connsiteY249" fmla="*/ 715066 h 2521011"/>
              <a:gd name="connsiteX250" fmla="*/ 222373 w 2369255"/>
              <a:gd name="connsiteY250" fmla="*/ 567691 h 2521011"/>
              <a:gd name="connsiteX251" fmla="*/ 243328 w 2369255"/>
              <a:gd name="connsiteY251" fmla="*/ 489586 h 2521011"/>
              <a:gd name="connsiteX252" fmla="*/ 212848 w 2369255"/>
              <a:gd name="connsiteY252" fmla="*/ 447676 h 2521011"/>
              <a:gd name="connsiteX253" fmla="*/ 287143 w 2369255"/>
              <a:gd name="connsiteY253" fmla="*/ 449581 h 2521011"/>
              <a:gd name="connsiteX254" fmla="*/ 282547 w 2369255"/>
              <a:gd name="connsiteY254" fmla="*/ 446066 h 2521011"/>
              <a:gd name="connsiteX255" fmla="*/ 287143 w 2369255"/>
              <a:gd name="connsiteY255" fmla="*/ 447675 h 2521011"/>
              <a:gd name="connsiteX256" fmla="*/ 317623 w 2369255"/>
              <a:gd name="connsiteY256" fmla="*/ 382905 h 2521011"/>
              <a:gd name="connsiteX257" fmla="*/ 401443 w 2369255"/>
              <a:gd name="connsiteY257" fmla="*/ 384810 h 2521011"/>
              <a:gd name="connsiteX258" fmla="*/ 447163 w 2369255"/>
              <a:gd name="connsiteY258" fmla="*/ 361950 h 2521011"/>
              <a:gd name="connsiteX259" fmla="*/ 462403 w 2369255"/>
              <a:gd name="connsiteY259" fmla="*/ 335280 h 2521011"/>
              <a:gd name="connsiteX260" fmla="*/ 466213 w 2369255"/>
              <a:gd name="connsiteY260" fmla="*/ 266700 h 2521011"/>
              <a:gd name="connsiteX261" fmla="*/ 443353 w 2369255"/>
              <a:gd name="connsiteY261" fmla="*/ 198120 h 2521011"/>
              <a:gd name="connsiteX262" fmla="*/ 390013 w 2369255"/>
              <a:gd name="connsiteY262" fmla="*/ 137160 h 2521011"/>
              <a:gd name="connsiteX263" fmla="*/ 412873 w 2369255"/>
              <a:gd name="connsiteY263" fmla="*/ 125730 h 2521011"/>
              <a:gd name="connsiteX264" fmla="*/ 411094 w 2369255"/>
              <a:gd name="connsiteY264" fmla="*/ 119401 h 2521011"/>
              <a:gd name="connsiteX265" fmla="*/ 412873 w 2369255"/>
              <a:gd name="connsiteY265" fmla="*/ 120015 h 2521011"/>
              <a:gd name="connsiteX266" fmla="*/ 454783 w 2369255"/>
              <a:gd name="connsiteY266" fmla="*/ 74295 h 2521011"/>
              <a:gd name="connsiteX267" fmla="*/ 521458 w 2369255"/>
              <a:gd name="connsiteY267" fmla="*/ 85725 h 2521011"/>
              <a:gd name="connsiteX268" fmla="*/ 498598 w 2369255"/>
              <a:gd name="connsiteY268" fmla="*/ 49530 h 2521011"/>
              <a:gd name="connsiteX269" fmla="*/ 550033 w 2369255"/>
              <a:gd name="connsiteY269" fmla="*/ 13335 h 2521011"/>
              <a:gd name="connsiteX270" fmla="*/ 654808 w 2369255"/>
              <a:gd name="connsiteY27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169366 w 2369255"/>
              <a:gd name="connsiteY247" fmla="*/ 684037 h 2521011"/>
              <a:gd name="connsiteX248" fmla="*/ 222373 w 2369255"/>
              <a:gd name="connsiteY248" fmla="*/ 715066 h 2521011"/>
              <a:gd name="connsiteX249" fmla="*/ 222373 w 2369255"/>
              <a:gd name="connsiteY249" fmla="*/ 567691 h 2521011"/>
              <a:gd name="connsiteX250" fmla="*/ 243328 w 2369255"/>
              <a:gd name="connsiteY250" fmla="*/ 489586 h 2521011"/>
              <a:gd name="connsiteX251" fmla="*/ 212848 w 2369255"/>
              <a:gd name="connsiteY251" fmla="*/ 447676 h 2521011"/>
              <a:gd name="connsiteX252" fmla="*/ 287143 w 2369255"/>
              <a:gd name="connsiteY252" fmla="*/ 449581 h 2521011"/>
              <a:gd name="connsiteX253" fmla="*/ 282547 w 2369255"/>
              <a:gd name="connsiteY253" fmla="*/ 446066 h 2521011"/>
              <a:gd name="connsiteX254" fmla="*/ 287143 w 2369255"/>
              <a:gd name="connsiteY254" fmla="*/ 447675 h 2521011"/>
              <a:gd name="connsiteX255" fmla="*/ 317623 w 2369255"/>
              <a:gd name="connsiteY255" fmla="*/ 382905 h 2521011"/>
              <a:gd name="connsiteX256" fmla="*/ 401443 w 2369255"/>
              <a:gd name="connsiteY256" fmla="*/ 384810 h 2521011"/>
              <a:gd name="connsiteX257" fmla="*/ 447163 w 2369255"/>
              <a:gd name="connsiteY257" fmla="*/ 361950 h 2521011"/>
              <a:gd name="connsiteX258" fmla="*/ 462403 w 2369255"/>
              <a:gd name="connsiteY258" fmla="*/ 335280 h 2521011"/>
              <a:gd name="connsiteX259" fmla="*/ 466213 w 2369255"/>
              <a:gd name="connsiteY259" fmla="*/ 266700 h 2521011"/>
              <a:gd name="connsiteX260" fmla="*/ 443353 w 2369255"/>
              <a:gd name="connsiteY260" fmla="*/ 198120 h 2521011"/>
              <a:gd name="connsiteX261" fmla="*/ 390013 w 2369255"/>
              <a:gd name="connsiteY261" fmla="*/ 137160 h 2521011"/>
              <a:gd name="connsiteX262" fmla="*/ 412873 w 2369255"/>
              <a:gd name="connsiteY262" fmla="*/ 125730 h 2521011"/>
              <a:gd name="connsiteX263" fmla="*/ 411094 w 2369255"/>
              <a:gd name="connsiteY263" fmla="*/ 119401 h 2521011"/>
              <a:gd name="connsiteX264" fmla="*/ 412873 w 2369255"/>
              <a:gd name="connsiteY264" fmla="*/ 120015 h 2521011"/>
              <a:gd name="connsiteX265" fmla="*/ 454783 w 2369255"/>
              <a:gd name="connsiteY265" fmla="*/ 74295 h 2521011"/>
              <a:gd name="connsiteX266" fmla="*/ 521458 w 2369255"/>
              <a:gd name="connsiteY266" fmla="*/ 85725 h 2521011"/>
              <a:gd name="connsiteX267" fmla="*/ 498598 w 2369255"/>
              <a:gd name="connsiteY267" fmla="*/ 49530 h 2521011"/>
              <a:gd name="connsiteX268" fmla="*/ 550033 w 2369255"/>
              <a:gd name="connsiteY268" fmla="*/ 13335 h 2521011"/>
              <a:gd name="connsiteX269" fmla="*/ 654808 w 2369255"/>
              <a:gd name="connsiteY26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222373 w 2369255"/>
              <a:gd name="connsiteY247" fmla="*/ 715066 h 2521011"/>
              <a:gd name="connsiteX248" fmla="*/ 222373 w 2369255"/>
              <a:gd name="connsiteY248" fmla="*/ 567691 h 2521011"/>
              <a:gd name="connsiteX249" fmla="*/ 243328 w 2369255"/>
              <a:gd name="connsiteY249" fmla="*/ 489586 h 2521011"/>
              <a:gd name="connsiteX250" fmla="*/ 212848 w 2369255"/>
              <a:gd name="connsiteY250" fmla="*/ 447676 h 2521011"/>
              <a:gd name="connsiteX251" fmla="*/ 287143 w 2369255"/>
              <a:gd name="connsiteY251" fmla="*/ 449581 h 2521011"/>
              <a:gd name="connsiteX252" fmla="*/ 282547 w 2369255"/>
              <a:gd name="connsiteY252" fmla="*/ 446066 h 2521011"/>
              <a:gd name="connsiteX253" fmla="*/ 287143 w 2369255"/>
              <a:gd name="connsiteY253" fmla="*/ 447675 h 2521011"/>
              <a:gd name="connsiteX254" fmla="*/ 317623 w 2369255"/>
              <a:gd name="connsiteY254" fmla="*/ 382905 h 2521011"/>
              <a:gd name="connsiteX255" fmla="*/ 401443 w 2369255"/>
              <a:gd name="connsiteY255" fmla="*/ 384810 h 2521011"/>
              <a:gd name="connsiteX256" fmla="*/ 447163 w 2369255"/>
              <a:gd name="connsiteY256" fmla="*/ 361950 h 2521011"/>
              <a:gd name="connsiteX257" fmla="*/ 462403 w 2369255"/>
              <a:gd name="connsiteY257" fmla="*/ 335280 h 2521011"/>
              <a:gd name="connsiteX258" fmla="*/ 466213 w 2369255"/>
              <a:gd name="connsiteY258" fmla="*/ 266700 h 2521011"/>
              <a:gd name="connsiteX259" fmla="*/ 443353 w 2369255"/>
              <a:gd name="connsiteY259" fmla="*/ 198120 h 2521011"/>
              <a:gd name="connsiteX260" fmla="*/ 390013 w 2369255"/>
              <a:gd name="connsiteY260" fmla="*/ 137160 h 2521011"/>
              <a:gd name="connsiteX261" fmla="*/ 412873 w 2369255"/>
              <a:gd name="connsiteY261" fmla="*/ 125730 h 2521011"/>
              <a:gd name="connsiteX262" fmla="*/ 411094 w 2369255"/>
              <a:gd name="connsiteY262" fmla="*/ 119401 h 2521011"/>
              <a:gd name="connsiteX263" fmla="*/ 412873 w 2369255"/>
              <a:gd name="connsiteY263" fmla="*/ 120015 h 2521011"/>
              <a:gd name="connsiteX264" fmla="*/ 454783 w 2369255"/>
              <a:gd name="connsiteY264" fmla="*/ 74295 h 2521011"/>
              <a:gd name="connsiteX265" fmla="*/ 521458 w 2369255"/>
              <a:gd name="connsiteY265" fmla="*/ 85725 h 2521011"/>
              <a:gd name="connsiteX266" fmla="*/ 498598 w 2369255"/>
              <a:gd name="connsiteY266" fmla="*/ 49530 h 2521011"/>
              <a:gd name="connsiteX267" fmla="*/ 550033 w 2369255"/>
              <a:gd name="connsiteY267" fmla="*/ 13335 h 2521011"/>
              <a:gd name="connsiteX268" fmla="*/ 654808 w 2369255"/>
              <a:gd name="connsiteY26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222373 w 2369255"/>
              <a:gd name="connsiteY246" fmla="*/ 715066 h 2521011"/>
              <a:gd name="connsiteX247" fmla="*/ 222373 w 2369255"/>
              <a:gd name="connsiteY247" fmla="*/ 567691 h 2521011"/>
              <a:gd name="connsiteX248" fmla="*/ 243328 w 2369255"/>
              <a:gd name="connsiteY248" fmla="*/ 489586 h 2521011"/>
              <a:gd name="connsiteX249" fmla="*/ 212848 w 2369255"/>
              <a:gd name="connsiteY249" fmla="*/ 447676 h 2521011"/>
              <a:gd name="connsiteX250" fmla="*/ 287143 w 2369255"/>
              <a:gd name="connsiteY250" fmla="*/ 449581 h 2521011"/>
              <a:gd name="connsiteX251" fmla="*/ 282547 w 2369255"/>
              <a:gd name="connsiteY251" fmla="*/ 446066 h 2521011"/>
              <a:gd name="connsiteX252" fmla="*/ 287143 w 2369255"/>
              <a:gd name="connsiteY252" fmla="*/ 447675 h 2521011"/>
              <a:gd name="connsiteX253" fmla="*/ 317623 w 2369255"/>
              <a:gd name="connsiteY253" fmla="*/ 382905 h 2521011"/>
              <a:gd name="connsiteX254" fmla="*/ 401443 w 2369255"/>
              <a:gd name="connsiteY254" fmla="*/ 384810 h 2521011"/>
              <a:gd name="connsiteX255" fmla="*/ 447163 w 2369255"/>
              <a:gd name="connsiteY255" fmla="*/ 361950 h 2521011"/>
              <a:gd name="connsiteX256" fmla="*/ 462403 w 2369255"/>
              <a:gd name="connsiteY256" fmla="*/ 335280 h 2521011"/>
              <a:gd name="connsiteX257" fmla="*/ 466213 w 2369255"/>
              <a:gd name="connsiteY257" fmla="*/ 266700 h 2521011"/>
              <a:gd name="connsiteX258" fmla="*/ 443353 w 2369255"/>
              <a:gd name="connsiteY258" fmla="*/ 198120 h 2521011"/>
              <a:gd name="connsiteX259" fmla="*/ 390013 w 2369255"/>
              <a:gd name="connsiteY259" fmla="*/ 137160 h 2521011"/>
              <a:gd name="connsiteX260" fmla="*/ 412873 w 2369255"/>
              <a:gd name="connsiteY260" fmla="*/ 125730 h 2521011"/>
              <a:gd name="connsiteX261" fmla="*/ 411094 w 2369255"/>
              <a:gd name="connsiteY261" fmla="*/ 119401 h 2521011"/>
              <a:gd name="connsiteX262" fmla="*/ 412873 w 2369255"/>
              <a:gd name="connsiteY262" fmla="*/ 120015 h 2521011"/>
              <a:gd name="connsiteX263" fmla="*/ 454783 w 2369255"/>
              <a:gd name="connsiteY263" fmla="*/ 74295 h 2521011"/>
              <a:gd name="connsiteX264" fmla="*/ 521458 w 2369255"/>
              <a:gd name="connsiteY264" fmla="*/ 85725 h 2521011"/>
              <a:gd name="connsiteX265" fmla="*/ 498598 w 2369255"/>
              <a:gd name="connsiteY265" fmla="*/ 49530 h 2521011"/>
              <a:gd name="connsiteX266" fmla="*/ 550033 w 2369255"/>
              <a:gd name="connsiteY266" fmla="*/ 13335 h 2521011"/>
              <a:gd name="connsiteX267" fmla="*/ 654808 w 2369255"/>
              <a:gd name="connsiteY26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22681 w 2369255"/>
              <a:gd name="connsiteY100" fmla="*/ 716422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654808 w 2369255"/>
              <a:gd name="connsiteY106" fmla="*/ 0 h 2521011"/>
              <a:gd name="connsiteX107" fmla="*/ 681478 w 2369255"/>
              <a:gd name="connsiteY107" fmla="*/ 80010 h 2521011"/>
              <a:gd name="connsiteX108" fmla="*/ 790063 w 2369255"/>
              <a:gd name="connsiteY108" fmla="*/ 51435 h 2521011"/>
              <a:gd name="connsiteX109" fmla="*/ 838950 w 2369255"/>
              <a:gd name="connsiteY109" fmla="*/ 29486 h 2521011"/>
              <a:gd name="connsiteX110" fmla="*/ 862453 w 2369255"/>
              <a:gd name="connsiteY110" fmla="*/ 59055 h 2521011"/>
              <a:gd name="connsiteX111" fmla="*/ 856738 w 2369255"/>
              <a:gd name="connsiteY111" fmla="*/ 89535 h 2521011"/>
              <a:gd name="connsiteX112" fmla="*/ 938653 w 2369255"/>
              <a:gd name="connsiteY112" fmla="*/ 93345 h 2521011"/>
              <a:gd name="connsiteX113" fmla="*/ 951988 w 2369255"/>
              <a:gd name="connsiteY113" fmla="*/ 19050 h 2521011"/>
              <a:gd name="connsiteX114" fmla="*/ 972943 w 2369255"/>
              <a:gd name="connsiteY114" fmla="*/ 47625 h 2521011"/>
              <a:gd name="connsiteX115" fmla="*/ 1064383 w 2369255"/>
              <a:gd name="connsiteY115" fmla="*/ 47625 h 2521011"/>
              <a:gd name="connsiteX116" fmla="*/ 1113913 w 2369255"/>
              <a:gd name="connsiteY116" fmla="*/ 38100 h 2521011"/>
              <a:gd name="connsiteX117" fmla="*/ 1121533 w 2369255"/>
              <a:gd name="connsiteY117" fmla="*/ 9525 h 2521011"/>
              <a:gd name="connsiteX118" fmla="*/ 1182493 w 2369255"/>
              <a:gd name="connsiteY118" fmla="*/ 0 h 2521011"/>
              <a:gd name="connsiteX119" fmla="*/ 1214878 w 2369255"/>
              <a:gd name="connsiteY119" fmla="*/ 102870 h 2521011"/>
              <a:gd name="connsiteX120" fmla="*/ 1228213 w 2369255"/>
              <a:gd name="connsiteY120" fmla="*/ 102870 h 2521011"/>
              <a:gd name="connsiteX121" fmla="*/ 1252978 w 2369255"/>
              <a:gd name="connsiteY121" fmla="*/ 190500 h 2521011"/>
              <a:gd name="connsiteX122" fmla="*/ 1255403 w 2369255"/>
              <a:gd name="connsiteY122" fmla="*/ 195722 h 2521011"/>
              <a:gd name="connsiteX123" fmla="*/ 1252978 w 2369255"/>
              <a:gd name="connsiteY123" fmla="*/ 198120 h 2521011"/>
              <a:gd name="connsiteX124" fmla="*/ 1249168 w 2369255"/>
              <a:gd name="connsiteY124" fmla="*/ 240030 h 2521011"/>
              <a:gd name="connsiteX125" fmla="*/ 1273933 w 2369255"/>
              <a:gd name="connsiteY125" fmla="*/ 346710 h 2521011"/>
              <a:gd name="connsiteX126" fmla="*/ 1216783 w 2369255"/>
              <a:gd name="connsiteY126" fmla="*/ 363855 h 2521011"/>
              <a:gd name="connsiteX127" fmla="*/ 1245358 w 2369255"/>
              <a:gd name="connsiteY127" fmla="*/ 510540 h 2521011"/>
              <a:gd name="connsiteX128" fmla="*/ 1266313 w 2369255"/>
              <a:gd name="connsiteY128" fmla="*/ 563880 h 2521011"/>
              <a:gd name="connsiteX129" fmla="*/ 1312033 w 2369255"/>
              <a:gd name="connsiteY129" fmla="*/ 641985 h 2521011"/>
              <a:gd name="connsiteX130" fmla="*/ 1332988 w 2369255"/>
              <a:gd name="connsiteY130" fmla="*/ 645795 h 2521011"/>
              <a:gd name="connsiteX131" fmla="*/ 1361563 w 2369255"/>
              <a:gd name="connsiteY131" fmla="*/ 737235 h 2521011"/>
              <a:gd name="connsiteX132" fmla="*/ 1540633 w 2369255"/>
              <a:gd name="connsiteY132" fmla="*/ 702945 h 2521011"/>
              <a:gd name="connsiteX133" fmla="*/ 1540207 w 2369255"/>
              <a:gd name="connsiteY133" fmla="*/ 700259 h 2521011"/>
              <a:gd name="connsiteX134" fmla="*/ 1586353 w 2369255"/>
              <a:gd name="connsiteY134" fmla="*/ 689610 h 2521011"/>
              <a:gd name="connsiteX135" fmla="*/ 1609213 w 2369255"/>
              <a:gd name="connsiteY135" fmla="*/ 659130 h 2521011"/>
              <a:gd name="connsiteX136" fmla="*/ 1637788 w 2369255"/>
              <a:gd name="connsiteY136" fmla="*/ 645795 h 2521011"/>
              <a:gd name="connsiteX137" fmla="*/ 1649218 w 2369255"/>
              <a:gd name="connsiteY137" fmla="*/ 613410 h 2521011"/>
              <a:gd name="connsiteX138" fmla="*/ 1670173 w 2369255"/>
              <a:gd name="connsiteY138" fmla="*/ 594360 h 2521011"/>
              <a:gd name="connsiteX139" fmla="*/ 1691128 w 2369255"/>
              <a:gd name="connsiteY139" fmla="*/ 609600 h 2521011"/>
              <a:gd name="connsiteX140" fmla="*/ 1685413 w 2369255"/>
              <a:gd name="connsiteY140" fmla="*/ 708660 h 2521011"/>
              <a:gd name="connsiteX141" fmla="*/ 1755898 w 2369255"/>
              <a:gd name="connsiteY141" fmla="*/ 786765 h 2521011"/>
              <a:gd name="connsiteX142" fmla="*/ 1757803 w 2369255"/>
              <a:gd name="connsiteY142" fmla="*/ 851535 h 2521011"/>
              <a:gd name="connsiteX143" fmla="*/ 1733038 w 2369255"/>
              <a:gd name="connsiteY143" fmla="*/ 872490 h 2521011"/>
              <a:gd name="connsiteX144" fmla="*/ 1795903 w 2369255"/>
              <a:gd name="connsiteY144" fmla="*/ 876300 h 2521011"/>
              <a:gd name="connsiteX145" fmla="*/ 2082230 w 2369255"/>
              <a:gd name="connsiteY145" fmla="*/ 811829 h 2521011"/>
              <a:gd name="connsiteX146" fmla="*/ 2102608 w 2369255"/>
              <a:gd name="connsiteY146" fmla="*/ 889635 h 2521011"/>
              <a:gd name="connsiteX147" fmla="*/ 2094988 w 2369255"/>
              <a:gd name="connsiteY147" fmla="*/ 942975 h 2521011"/>
              <a:gd name="connsiteX148" fmla="*/ 2030218 w 2369255"/>
              <a:gd name="connsiteY148" fmla="*/ 952500 h 2521011"/>
              <a:gd name="connsiteX149" fmla="*/ 2030218 w 2369255"/>
              <a:gd name="connsiteY149" fmla="*/ 1022985 h 2521011"/>
              <a:gd name="connsiteX150" fmla="*/ 2074033 w 2369255"/>
              <a:gd name="connsiteY150" fmla="*/ 1028700 h 2521011"/>
              <a:gd name="connsiteX151" fmla="*/ 2114038 w 2369255"/>
              <a:gd name="connsiteY151" fmla="*/ 1002030 h 2521011"/>
              <a:gd name="connsiteX152" fmla="*/ 2093083 w 2369255"/>
              <a:gd name="connsiteY152" fmla="*/ 1057275 h 2521011"/>
              <a:gd name="connsiteX153" fmla="*/ 2089273 w 2369255"/>
              <a:gd name="connsiteY153" fmla="*/ 1137285 h 2521011"/>
              <a:gd name="connsiteX154" fmla="*/ 2287393 w 2369255"/>
              <a:gd name="connsiteY154" fmla="*/ 1135380 h 2521011"/>
              <a:gd name="connsiteX155" fmla="*/ 2287393 w 2369255"/>
              <a:gd name="connsiteY155" fmla="*/ 1091565 h 2521011"/>
              <a:gd name="connsiteX156" fmla="*/ 2296363 w 2369255"/>
              <a:gd name="connsiteY156" fmla="*/ 1088949 h 2521011"/>
              <a:gd name="connsiteX157" fmla="*/ 2369255 w 2369255"/>
              <a:gd name="connsiteY157" fmla="*/ 1229053 h 2521011"/>
              <a:gd name="connsiteX158" fmla="*/ 2303675 w 2369255"/>
              <a:gd name="connsiteY158" fmla="*/ 1218123 h 2521011"/>
              <a:gd name="connsiteX159" fmla="*/ 2285869 w 2369255"/>
              <a:gd name="connsiteY159" fmla="*/ 1136214 h 2521011"/>
              <a:gd name="connsiteX160" fmla="*/ 2093706 w 2369255"/>
              <a:gd name="connsiteY160" fmla="*/ 1138062 h 2521011"/>
              <a:gd name="connsiteX161" fmla="*/ 2142613 w 2369255"/>
              <a:gd name="connsiteY161" fmla="*/ 1226820 h 2521011"/>
              <a:gd name="connsiteX162" fmla="*/ 2083558 w 2369255"/>
              <a:gd name="connsiteY162" fmla="*/ 1257300 h 2521011"/>
              <a:gd name="connsiteX163" fmla="*/ 2093083 w 2369255"/>
              <a:gd name="connsiteY163" fmla="*/ 1295400 h 2521011"/>
              <a:gd name="connsiteX164" fmla="*/ 2047363 w 2369255"/>
              <a:gd name="connsiteY164" fmla="*/ 1350645 h 2521011"/>
              <a:gd name="connsiteX165" fmla="*/ 2174998 w 2369255"/>
              <a:gd name="connsiteY165" fmla="*/ 1419225 h 2521011"/>
              <a:gd name="connsiteX166" fmla="*/ 2152138 w 2369255"/>
              <a:gd name="connsiteY166" fmla="*/ 1451610 h 2521011"/>
              <a:gd name="connsiteX167" fmla="*/ 2203573 w 2369255"/>
              <a:gd name="connsiteY167" fmla="*/ 1527810 h 2521011"/>
              <a:gd name="connsiteX168" fmla="*/ 2197858 w 2369255"/>
              <a:gd name="connsiteY168" fmla="*/ 1565910 h 2521011"/>
              <a:gd name="connsiteX169" fmla="*/ 2163568 w 2369255"/>
              <a:gd name="connsiteY169" fmla="*/ 1581150 h 2521011"/>
              <a:gd name="connsiteX170" fmla="*/ 2131183 w 2369255"/>
              <a:gd name="connsiteY170" fmla="*/ 1657350 h 2521011"/>
              <a:gd name="connsiteX171" fmla="*/ 2165473 w 2369255"/>
              <a:gd name="connsiteY171" fmla="*/ 1691640 h 2521011"/>
              <a:gd name="connsiteX172" fmla="*/ 2129278 w 2369255"/>
              <a:gd name="connsiteY172" fmla="*/ 1737360 h 2521011"/>
              <a:gd name="connsiteX173" fmla="*/ 2213098 w 2369255"/>
              <a:gd name="connsiteY173" fmla="*/ 1722120 h 2521011"/>
              <a:gd name="connsiteX174" fmla="*/ 2131183 w 2369255"/>
              <a:gd name="connsiteY174" fmla="*/ 1739265 h 2521011"/>
              <a:gd name="connsiteX175" fmla="*/ 2030218 w 2369255"/>
              <a:gd name="connsiteY175" fmla="*/ 1644015 h 2521011"/>
              <a:gd name="connsiteX176" fmla="*/ 1940683 w 2369255"/>
              <a:gd name="connsiteY176" fmla="*/ 1708785 h 2521011"/>
              <a:gd name="connsiteX177" fmla="*/ 1809238 w 2369255"/>
              <a:gd name="connsiteY177" fmla="*/ 1737360 h 2521011"/>
              <a:gd name="connsiteX178" fmla="*/ 1795903 w 2369255"/>
              <a:gd name="connsiteY178" fmla="*/ 1722120 h 2521011"/>
              <a:gd name="connsiteX179" fmla="*/ 1738753 w 2369255"/>
              <a:gd name="connsiteY179" fmla="*/ 1737360 h 2521011"/>
              <a:gd name="connsiteX180" fmla="*/ 1734943 w 2369255"/>
              <a:gd name="connsiteY180" fmla="*/ 1760220 h 2521011"/>
              <a:gd name="connsiteX181" fmla="*/ 1683030 w 2369255"/>
              <a:gd name="connsiteY181" fmla="*/ 1773198 h 2521011"/>
              <a:gd name="connsiteX182" fmla="*/ 1681603 w 2369255"/>
              <a:gd name="connsiteY182" fmla="*/ 1771650 h 2521011"/>
              <a:gd name="connsiteX183" fmla="*/ 1637788 w 2369255"/>
              <a:gd name="connsiteY183" fmla="*/ 1811655 h 2521011"/>
              <a:gd name="connsiteX184" fmla="*/ 1618738 w 2369255"/>
              <a:gd name="connsiteY184" fmla="*/ 1811655 h 2521011"/>
              <a:gd name="connsiteX185" fmla="*/ 1546348 w 2369255"/>
              <a:gd name="connsiteY185" fmla="*/ 1903095 h 2521011"/>
              <a:gd name="connsiteX186" fmla="*/ 1538728 w 2369255"/>
              <a:gd name="connsiteY186" fmla="*/ 1952625 h 2521011"/>
              <a:gd name="connsiteX187" fmla="*/ 1513963 w 2369255"/>
              <a:gd name="connsiteY187" fmla="*/ 1918335 h 2521011"/>
              <a:gd name="connsiteX188" fmla="*/ 1475863 w 2369255"/>
              <a:gd name="connsiteY188" fmla="*/ 1986915 h 2521011"/>
              <a:gd name="connsiteX189" fmla="*/ 1460623 w 2369255"/>
              <a:gd name="connsiteY189" fmla="*/ 1986915 h 2521011"/>
              <a:gd name="connsiteX190" fmla="*/ 1414903 w 2369255"/>
              <a:gd name="connsiteY190" fmla="*/ 2019300 h 2521011"/>
              <a:gd name="connsiteX191" fmla="*/ 1418713 w 2369255"/>
              <a:gd name="connsiteY191" fmla="*/ 2038350 h 2521011"/>
              <a:gd name="connsiteX192" fmla="*/ 1376803 w 2369255"/>
              <a:gd name="connsiteY192" fmla="*/ 2066925 h 2521011"/>
              <a:gd name="connsiteX193" fmla="*/ 1390138 w 2369255"/>
              <a:gd name="connsiteY193" fmla="*/ 2097405 h 2521011"/>
              <a:gd name="connsiteX194" fmla="*/ 1319653 w 2369255"/>
              <a:gd name="connsiteY194" fmla="*/ 2106930 h 2521011"/>
              <a:gd name="connsiteX195" fmla="*/ 1300603 w 2369255"/>
              <a:gd name="connsiteY195" fmla="*/ 2143125 h 2521011"/>
              <a:gd name="connsiteX196" fmla="*/ 1273933 w 2369255"/>
              <a:gd name="connsiteY196" fmla="*/ 2164080 h 2521011"/>
              <a:gd name="connsiteX197" fmla="*/ 1239643 w 2369255"/>
              <a:gd name="connsiteY197" fmla="*/ 2141220 h 2521011"/>
              <a:gd name="connsiteX198" fmla="*/ 1225489 w 2369255"/>
              <a:gd name="connsiteY198" fmla="*/ 2157396 h 2521011"/>
              <a:gd name="connsiteX199" fmla="*/ 1224403 w 2369255"/>
              <a:gd name="connsiteY199" fmla="*/ 2156460 h 2521011"/>
              <a:gd name="connsiteX200" fmla="*/ 1096768 w 2369255"/>
              <a:gd name="connsiteY200" fmla="*/ 2042160 h 2521011"/>
              <a:gd name="connsiteX201" fmla="*/ 1049736 w 2369255"/>
              <a:gd name="connsiteY201" fmla="*/ 2104529 h 2521011"/>
              <a:gd name="connsiteX202" fmla="*/ 969133 w 2369255"/>
              <a:gd name="connsiteY202" fmla="*/ 2101216 h 2521011"/>
              <a:gd name="connsiteX203" fmla="*/ 965323 w 2369255"/>
              <a:gd name="connsiteY203" fmla="*/ 2129791 h 2521011"/>
              <a:gd name="connsiteX204" fmla="*/ 807208 w 2369255"/>
              <a:gd name="connsiteY204" fmla="*/ 2129791 h 2521011"/>
              <a:gd name="connsiteX205" fmla="*/ 803398 w 2369255"/>
              <a:gd name="connsiteY205" fmla="*/ 2025016 h 2521011"/>
              <a:gd name="connsiteX206" fmla="*/ 801578 w 2369255"/>
              <a:gd name="connsiteY206" fmla="*/ 2024761 h 2521011"/>
              <a:gd name="connsiteX207" fmla="*/ 818638 w 2369255"/>
              <a:gd name="connsiteY207" fmla="*/ 1973580 h 2521011"/>
              <a:gd name="connsiteX208" fmla="*/ 776728 w 2369255"/>
              <a:gd name="connsiteY208" fmla="*/ 1939290 h 2521011"/>
              <a:gd name="connsiteX209" fmla="*/ 780538 w 2369255"/>
              <a:gd name="connsiteY209" fmla="*/ 1899285 h 2521011"/>
              <a:gd name="connsiteX210" fmla="*/ 791968 w 2369255"/>
              <a:gd name="connsiteY210" fmla="*/ 1836420 h 2521011"/>
              <a:gd name="connsiteX211" fmla="*/ 761488 w 2369255"/>
              <a:gd name="connsiteY211" fmla="*/ 1802130 h 2521011"/>
              <a:gd name="connsiteX212" fmla="*/ 708148 w 2369255"/>
              <a:gd name="connsiteY212" fmla="*/ 1790700 h 2521011"/>
              <a:gd name="connsiteX213" fmla="*/ 637663 w 2369255"/>
              <a:gd name="connsiteY213" fmla="*/ 1731645 h 2521011"/>
              <a:gd name="connsiteX214" fmla="*/ 637663 w 2369255"/>
              <a:gd name="connsiteY214" fmla="*/ 1704975 h 2521011"/>
              <a:gd name="connsiteX215" fmla="*/ 609088 w 2369255"/>
              <a:gd name="connsiteY215" fmla="*/ 1708785 h 2521011"/>
              <a:gd name="connsiteX216" fmla="*/ 504313 w 2369255"/>
              <a:gd name="connsiteY216" fmla="*/ 1638300 h 2521011"/>
              <a:gd name="connsiteX217" fmla="*/ 463237 w 2369255"/>
              <a:gd name="connsiteY217" fmla="*/ 1595581 h 2521011"/>
              <a:gd name="connsiteX218" fmla="*/ 464308 w 2369255"/>
              <a:gd name="connsiteY218" fmla="*/ 1543050 h 2521011"/>
              <a:gd name="connsiteX219" fmla="*/ 420493 w 2369255"/>
              <a:gd name="connsiteY219" fmla="*/ 1522095 h 2521011"/>
              <a:gd name="connsiteX220" fmla="*/ 435733 w 2369255"/>
              <a:gd name="connsiteY220" fmla="*/ 1470660 h 2521011"/>
              <a:gd name="connsiteX221" fmla="*/ 391918 w 2369255"/>
              <a:gd name="connsiteY221" fmla="*/ 1491615 h 2521011"/>
              <a:gd name="connsiteX222" fmla="*/ 359533 w 2369255"/>
              <a:gd name="connsiteY222" fmla="*/ 1491615 h 2521011"/>
              <a:gd name="connsiteX223" fmla="*/ 353818 w 2369255"/>
              <a:gd name="connsiteY223" fmla="*/ 1510665 h 2521011"/>
              <a:gd name="connsiteX224" fmla="*/ 184273 w 2369255"/>
              <a:gd name="connsiteY224" fmla="*/ 1510665 h 2521011"/>
              <a:gd name="connsiteX225" fmla="*/ 163926 w 2369255"/>
              <a:gd name="connsiteY225" fmla="*/ 1573404 h 2521011"/>
              <a:gd name="connsiteX226" fmla="*/ 163885 w 2369255"/>
              <a:gd name="connsiteY226" fmla="*/ 1573328 h 2521011"/>
              <a:gd name="connsiteX227" fmla="*/ 184395 w 2369255"/>
              <a:gd name="connsiteY227" fmla="*/ 1510087 h 2521011"/>
              <a:gd name="connsiteX228" fmla="*/ 203274 w 2369255"/>
              <a:gd name="connsiteY228" fmla="*/ 1510087 h 2521011"/>
              <a:gd name="connsiteX229" fmla="*/ 197608 w 2369255"/>
              <a:gd name="connsiteY229" fmla="*/ 1443990 h 2521011"/>
              <a:gd name="connsiteX230" fmla="*/ 148078 w 2369255"/>
              <a:gd name="connsiteY230" fmla="*/ 1466850 h 2521011"/>
              <a:gd name="connsiteX231" fmla="*/ 127123 w 2369255"/>
              <a:gd name="connsiteY231" fmla="*/ 1390650 h 2521011"/>
              <a:gd name="connsiteX232" fmla="*/ 117598 w 2369255"/>
              <a:gd name="connsiteY232" fmla="*/ 1389648 h 2521011"/>
              <a:gd name="connsiteX233" fmla="*/ 117598 w 2369255"/>
              <a:gd name="connsiteY233" fmla="*/ 1352550 h 2521011"/>
              <a:gd name="connsiteX234" fmla="*/ 148078 w 2369255"/>
              <a:gd name="connsiteY234" fmla="*/ 1314450 h 2521011"/>
              <a:gd name="connsiteX235" fmla="*/ 212848 w 2369255"/>
              <a:gd name="connsiteY235" fmla="*/ 1303020 h 2521011"/>
              <a:gd name="connsiteX236" fmla="*/ 229993 w 2369255"/>
              <a:gd name="connsiteY236" fmla="*/ 1238250 h 2521011"/>
              <a:gd name="connsiteX237" fmla="*/ 218563 w 2369255"/>
              <a:gd name="connsiteY237" fmla="*/ 1143000 h 2521011"/>
              <a:gd name="connsiteX238" fmla="*/ 219377 w 2369255"/>
              <a:gd name="connsiteY238" fmla="*/ 1135131 h 2521011"/>
              <a:gd name="connsiteX239" fmla="*/ 308099 w 2369255"/>
              <a:gd name="connsiteY239" fmla="*/ 1110615 h 2521011"/>
              <a:gd name="connsiteX240" fmla="*/ 325244 w 2369255"/>
              <a:gd name="connsiteY240" fmla="*/ 1022985 h 2521011"/>
              <a:gd name="connsiteX241" fmla="*/ 304289 w 2369255"/>
              <a:gd name="connsiteY241" fmla="*/ 986790 h 2521011"/>
              <a:gd name="connsiteX242" fmla="*/ 174749 w 2369255"/>
              <a:gd name="connsiteY242" fmla="*/ 969645 h 2521011"/>
              <a:gd name="connsiteX243" fmla="*/ 243329 w 2369255"/>
              <a:gd name="connsiteY243" fmla="*/ 843915 h 2521011"/>
              <a:gd name="connsiteX244" fmla="*/ 247139 w 2369255"/>
              <a:gd name="connsiteY244" fmla="*/ 731520 h 2521011"/>
              <a:gd name="connsiteX245" fmla="*/ 222373 w 2369255"/>
              <a:gd name="connsiteY245" fmla="*/ 715066 h 2521011"/>
              <a:gd name="connsiteX246" fmla="*/ 222373 w 2369255"/>
              <a:gd name="connsiteY246" fmla="*/ 567691 h 2521011"/>
              <a:gd name="connsiteX247" fmla="*/ 243328 w 2369255"/>
              <a:gd name="connsiteY247" fmla="*/ 489586 h 2521011"/>
              <a:gd name="connsiteX248" fmla="*/ 212848 w 2369255"/>
              <a:gd name="connsiteY248" fmla="*/ 447676 h 2521011"/>
              <a:gd name="connsiteX249" fmla="*/ 287143 w 2369255"/>
              <a:gd name="connsiteY249" fmla="*/ 449581 h 2521011"/>
              <a:gd name="connsiteX250" fmla="*/ 282547 w 2369255"/>
              <a:gd name="connsiteY250" fmla="*/ 446066 h 2521011"/>
              <a:gd name="connsiteX251" fmla="*/ 287143 w 2369255"/>
              <a:gd name="connsiteY251" fmla="*/ 447675 h 2521011"/>
              <a:gd name="connsiteX252" fmla="*/ 317623 w 2369255"/>
              <a:gd name="connsiteY252" fmla="*/ 382905 h 2521011"/>
              <a:gd name="connsiteX253" fmla="*/ 401443 w 2369255"/>
              <a:gd name="connsiteY253" fmla="*/ 384810 h 2521011"/>
              <a:gd name="connsiteX254" fmla="*/ 447163 w 2369255"/>
              <a:gd name="connsiteY254" fmla="*/ 361950 h 2521011"/>
              <a:gd name="connsiteX255" fmla="*/ 462403 w 2369255"/>
              <a:gd name="connsiteY255" fmla="*/ 335280 h 2521011"/>
              <a:gd name="connsiteX256" fmla="*/ 466213 w 2369255"/>
              <a:gd name="connsiteY256" fmla="*/ 266700 h 2521011"/>
              <a:gd name="connsiteX257" fmla="*/ 443353 w 2369255"/>
              <a:gd name="connsiteY257" fmla="*/ 198120 h 2521011"/>
              <a:gd name="connsiteX258" fmla="*/ 390013 w 2369255"/>
              <a:gd name="connsiteY258" fmla="*/ 137160 h 2521011"/>
              <a:gd name="connsiteX259" fmla="*/ 412873 w 2369255"/>
              <a:gd name="connsiteY259" fmla="*/ 125730 h 2521011"/>
              <a:gd name="connsiteX260" fmla="*/ 411094 w 2369255"/>
              <a:gd name="connsiteY260" fmla="*/ 119401 h 2521011"/>
              <a:gd name="connsiteX261" fmla="*/ 412873 w 2369255"/>
              <a:gd name="connsiteY261" fmla="*/ 120015 h 2521011"/>
              <a:gd name="connsiteX262" fmla="*/ 454783 w 2369255"/>
              <a:gd name="connsiteY262" fmla="*/ 74295 h 2521011"/>
              <a:gd name="connsiteX263" fmla="*/ 521458 w 2369255"/>
              <a:gd name="connsiteY263" fmla="*/ 85725 h 2521011"/>
              <a:gd name="connsiteX264" fmla="*/ 498598 w 2369255"/>
              <a:gd name="connsiteY264" fmla="*/ 49530 h 2521011"/>
              <a:gd name="connsiteX265" fmla="*/ 550033 w 2369255"/>
              <a:gd name="connsiteY265" fmla="*/ 13335 h 2521011"/>
              <a:gd name="connsiteX266" fmla="*/ 654808 w 2369255"/>
              <a:gd name="connsiteY26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22681 w 2369255"/>
              <a:gd name="connsiteY100" fmla="*/ 716422 h 2521011"/>
              <a:gd name="connsiteX101" fmla="*/ 22349 w 2369255"/>
              <a:gd name="connsiteY101" fmla="*/ 718185 h 2521011"/>
              <a:gd name="connsiteX102" fmla="*/ 0 w 2369255"/>
              <a:gd name="connsiteY102" fmla="*/ 717508 h 2521011"/>
              <a:gd name="connsiteX103" fmla="*/ 71 w 2369255"/>
              <a:gd name="connsiteY103" fmla="*/ 715737 h 2521011"/>
              <a:gd name="connsiteX104" fmla="*/ 22681 w 2369255"/>
              <a:gd name="connsiteY104" fmla="*/ 716422 h 2521011"/>
              <a:gd name="connsiteX105" fmla="*/ 654808 w 2369255"/>
              <a:gd name="connsiteY105" fmla="*/ 0 h 2521011"/>
              <a:gd name="connsiteX106" fmla="*/ 681478 w 2369255"/>
              <a:gd name="connsiteY106" fmla="*/ 80010 h 2521011"/>
              <a:gd name="connsiteX107" fmla="*/ 790063 w 2369255"/>
              <a:gd name="connsiteY107" fmla="*/ 51435 h 2521011"/>
              <a:gd name="connsiteX108" fmla="*/ 838950 w 2369255"/>
              <a:gd name="connsiteY108" fmla="*/ 29486 h 2521011"/>
              <a:gd name="connsiteX109" fmla="*/ 862453 w 2369255"/>
              <a:gd name="connsiteY109" fmla="*/ 59055 h 2521011"/>
              <a:gd name="connsiteX110" fmla="*/ 856738 w 2369255"/>
              <a:gd name="connsiteY110" fmla="*/ 89535 h 2521011"/>
              <a:gd name="connsiteX111" fmla="*/ 938653 w 2369255"/>
              <a:gd name="connsiteY111" fmla="*/ 93345 h 2521011"/>
              <a:gd name="connsiteX112" fmla="*/ 951988 w 2369255"/>
              <a:gd name="connsiteY112" fmla="*/ 19050 h 2521011"/>
              <a:gd name="connsiteX113" fmla="*/ 972943 w 2369255"/>
              <a:gd name="connsiteY113" fmla="*/ 47625 h 2521011"/>
              <a:gd name="connsiteX114" fmla="*/ 1064383 w 2369255"/>
              <a:gd name="connsiteY114" fmla="*/ 47625 h 2521011"/>
              <a:gd name="connsiteX115" fmla="*/ 1113913 w 2369255"/>
              <a:gd name="connsiteY115" fmla="*/ 38100 h 2521011"/>
              <a:gd name="connsiteX116" fmla="*/ 1121533 w 2369255"/>
              <a:gd name="connsiteY116" fmla="*/ 9525 h 2521011"/>
              <a:gd name="connsiteX117" fmla="*/ 1182493 w 2369255"/>
              <a:gd name="connsiteY117" fmla="*/ 0 h 2521011"/>
              <a:gd name="connsiteX118" fmla="*/ 1214878 w 2369255"/>
              <a:gd name="connsiteY118" fmla="*/ 102870 h 2521011"/>
              <a:gd name="connsiteX119" fmla="*/ 1228213 w 2369255"/>
              <a:gd name="connsiteY119" fmla="*/ 102870 h 2521011"/>
              <a:gd name="connsiteX120" fmla="*/ 1252978 w 2369255"/>
              <a:gd name="connsiteY120" fmla="*/ 190500 h 2521011"/>
              <a:gd name="connsiteX121" fmla="*/ 1255403 w 2369255"/>
              <a:gd name="connsiteY121" fmla="*/ 195722 h 2521011"/>
              <a:gd name="connsiteX122" fmla="*/ 1252978 w 2369255"/>
              <a:gd name="connsiteY122" fmla="*/ 198120 h 2521011"/>
              <a:gd name="connsiteX123" fmla="*/ 1249168 w 2369255"/>
              <a:gd name="connsiteY123" fmla="*/ 240030 h 2521011"/>
              <a:gd name="connsiteX124" fmla="*/ 1273933 w 2369255"/>
              <a:gd name="connsiteY124" fmla="*/ 346710 h 2521011"/>
              <a:gd name="connsiteX125" fmla="*/ 1216783 w 2369255"/>
              <a:gd name="connsiteY125" fmla="*/ 363855 h 2521011"/>
              <a:gd name="connsiteX126" fmla="*/ 1245358 w 2369255"/>
              <a:gd name="connsiteY126" fmla="*/ 510540 h 2521011"/>
              <a:gd name="connsiteX127" fmla="*/ 1266313 w 2369255"/>
              <a:gd name="connsiteY127" fmla="*/ 563880 h 2521011"/>
              <a:gd name="connsiteX128" fmla="*/ 1312033 w 2369255"/>
              <a:gd name="connsiteY128" fmla="*/ 641985 h 2521011"/>
              <a:gd name="connsiteX129" fmla="*/ 1332988 w 2369255"/>
              <a:gd name="connsiteY129" fmla="*/ 645795 h 2521011"/>
              <a:gd name="connsiteX130" fmla="*/ 1361563 w 2369255"/>
              <a:gd name="connsiteY130" fmla="*/ 737235 h 2521011"/>
              <a:gd name="connsiteX131" fmla="*/ 1540633 w 2369255"/>
              <a:gd name="connsiteY131" fmla="*/ 702945 h 2521011"/>
              <a:gd name="connsiteX132" fmla="*/ 1540207 w 2369255"/>
              <a:gd name="connsiteY132" fmla="*/ 700259 h 2521011"/>
              <a:gd name="connsiteX133" fmla="*/ 1586353 w 2369255"/>
              <a:gd name="connsiteY133" fmla="*/ 689610 h 2521011"/>
              <a:gd name="connsiteX134" fmla="*/ 1609213 w 2369255"/>
              <a:gd name="connsiteY134" fmla="*/ 659130 h 2521011"/>
              <a:gd name="connsiteX135" fmla="*/ 1637788 w 2369255"/>
              <a:gd name="connsiteY135" fmla="*/ 645795 h 2521011"/>
              <a:gd name="connsiteX136" fmla="*/ 1649218 w 2369255"/>
              <a:gd name="connsiteY136" fmla="*/ 613410 h 2521011"/>
              <a:gd name="connsiteX137" fmla="*/ 1670173 w 2369255"/>
              <a:gd name="connsiteY137" fmla="*/ 594360 h 2521011"/>
              <a:gd name="connsiteX138" fmla="*/ 1691128 w 2369255"/>
              <a:gd name="connsiteY138" fmla="*/ 609600 h 2521011"/>
              <a:gd name="connsiteX139" fmla="*/ 1685413 w 2369255"/>
              <a:gd name="connsiteY139" fmla="*/ 708660 h 2521011"/>
              <a:gd name="connsiteX140" fmla="*/ 1755898 w 2369255"/>
              <a:gd name="connsiteY140" fmla="*/ 786765 h 2521011"/>
              <a:gd name="connsiteX141" fmla="*/ 1757803 w 2369255"/>
              <a:gd name="connsiteY141" fmla="*/ 851535 h 2521011"/>
              <a:gd name="connsiteX142" fmla="*/ 1733038 w 2369255"/>
              <a:gd name="connsiteY142" fmla="*/ 872490 h 2521011"/>
              <a:gd name="connsiteX143" fmla="*/ 1795903 w 2369255"/>
              <a:gd name="connsiteY143" fmla="*/ 876300 h 2521011"/>
              <a:gd name="connsiteX144" fmla="*/ 2082230 w 2369255"/>
              <a:gd name="connsiteY144" fmla="*/ 811829 h 2521011"/>
              <a:gd name="connsiteX145" fmla="*/ 2102608 w 2369255"/>
              <a:gd name="connsiteY145" fmla="*/ 889635 h 2521011"/>
              <a:gd name="connsiteX146" fmla="*/ 2094988 w 2369255"/>
              <a:gd name="connsiteY146" fmla="*/ 942975 h 2521011"/>
              <a:gd name="connsiteX147" fmla="*/ 2030218 w 2369255"/>
              <a:gd name="connsiteY147" fmla="*/ 952500 h 2521011"/>
              <a:gd name="connsiteX148" fmla="*/ 2030218 w 2369255"/>
              <a:gd name="connsiteY148" fmla="*/ 1022985 h 2521011"/>
              <a:gd name="connsiteX149" fmla="*/ 2074033 w 2369255"/>
              <a:gd name="connsiteY149" fmla="*/ 1028700 h 2521011"/>
              <a:gd name="connsiteX150" fmla="*/ 2114038 w 2369255"/>
              <a:gd name="connsiteY150" fmla="*/ 1002030 h 2521011"/>
              <a:gd name="connsiteX151" fmla="*/ 2093083 w 2369255"/>
              <a:gd name="connsiteY151" fmla="*/ 1057275 h 2521011"/>
              <a:gd name="connsiteX152" fmla="*/ 2089273 w 2369255"/>
              <a:gd name="connsiteY152" fmla="*/ 1137285 h 2521011"/>
              <a:gd name="connsiteX153" fmla="*/ 2287393 w 2369255"/>
              <a:gd name="connsiteY153" fmla="*/ 1135380 h 2521011"/>
              <a:gd name="connsiteX154" fmla="*/ 2287393 w 2369255"/>
              <a:gd name="connsiteY154" fmla="*/ 1091565 h 2521011"/>
              <a:gd name="connsiteX155" fmla="*/ 2296363 w 2369255"/>
              <a:gd name="connsiteY155" fmla="*/ 1088949 h 2521011"/>
              <a:gd name="connsiteX156" fmla="*/ 2369255 w 2369255"/>
              <a:gd name="connsiteY156" fmla="*/ 1229053 h 2521011"/>
              <a:gd name="connsiteX157" fmla="*/ 2303675 w 2369255"/>
              <a:gd name="connsiteY157" fmla="*/ 1218123 h 2521011"/>
              <a:gd name="connsiteX158" fmla="*/ 2285869 w 2369255"/>
              <a:gd name="connsiteY158" fmla="*/ 1136214 h 2521011"/>
              <a:gd name="connsiteX159" fmla="*/ 2093706 w 2369255"/>
              <a:gd name="connsiteY159" fmla="*/ 1138062 h 2521011"/>
              <a:gd name="connsiteX160" fmla="*/ 2142613 w 2369255"/>
              <a:gd name="connsiteY160" fmla="*/ 1226820 h 2521011"/>
              <a:gd name="connsiteX161" fmla="*/ 2083558 w 2369255"/>
              <a:gd name="connsiteY161" fmla="*/ 1257300 h 2521011"/>
              <a:gd name="connsiteX162" fmla="*/ 2093083 w 2369255"/>
              <a:gd name="connsiteY162" fmla="*/ 1295400 h 2521011"/>
              <a:gd name="connsiteX163" fmla="*/ 2047363 w 2369255"/>
              <a:gd name="connsiteY163" fmla="*/ 1350645 h 2521011"/>
              <a:gd name="connsiteX164" fmla="*/ 2174998 w 2369255"/>
              <a:gd name="connsiteY164" fmla="*/ 1419225 h 2521011"/>
              <a:gd name="connsiteX165" fmla="*/ 2152138 w 2369255"/>
              <a:gd name="connsiteY165" fmla="*/ 1451610 h 2521011"/>
              <a:gd name="connsiteX166" fmla="*/ 2203573 w 2369255"/>
              <a:gd name="connsiteY166" fmla="*/ 1527810 h 2521011"/>
              <a:gd name="connsiteX167" fmla="*/ 2197858 w 2369255"/>
              <a:gd name="connsiteY167" fmla="*/ 1565910 h 2521011"/>
              <a:gd name="connsiteX168" fmla="*/ 2163568 w 2369255"/>
              <a:gd name="connsiteY168" fmla="*/ 1581150 h 2521011"/>
              <a:gd name="connsiteX169" fmla="*/ 2131183 w 2369255"/>
              <a:gd name="connsiteY169" fmla="*/ 1657350 h 2521011"/>
              <a:gd name="connsiteX170" fmla="*/ 2165473 w 2369255"/>
              <a:gd name="connsiteY170" fmla="*/ 1691640 h 2521011"/>
              <a:gd name="connsiteX171" fmla="*/ 2129278 w 2369255"/>
              <a:gd name="connsiteY171" fmla="*/ 1737360 h 2521011"/>
              <a:gd name="connsiteX172" fmla="*/ 2213098 w 2369255"/>
              <a:gd name="connsiteY172" fmla="*/ 1722120 h 2521011"/>
              <a:gd name="connsiteX173" fmla="*/ 2131183 w 2369255"/>
              <a:gd name="connsiteY173" fmla="*/ 1739265 h 2521011"/>
              <a:gd name="connsiteX174" fmla="*/ 2030218 w 2369255"/>
              <a:gd name="connsiteY174" fmla="*/ 1644015 h 2521011"/>
              <a:gd name="connsiteX175" fmla="*/ 1940683 w 2369255"/>
              <a:gd name="connsiteY175" fmla="*/ 1708785 h 2521011"/>
              <a:gd name="connsiteX176" fmla="*/ 1809238 w 2369255"/>
              <a:gd name="connsiteY176" fmla="*/ 1737360 h 2521011"/>
              <a:gd name="connsiteX177" fmla="*/ 1795903 w 2369255"/>
              <a:gd name="connsiteY177" fmla="*/ 1722120 h 2521011"/>
              <a:gd name="connsiteX178" fmla="*/ 1738753 w 2369255"/>
              <a:gd name="connsiteY178" fmla="*/ 1737360 h 2521011"/>
              <a:gd name="connsiteX179" fmla="*/ 1734943 w 2369255"/>
              <a:gd name="connsiteY179" fmla="*/ 1760220 h 2521011"/>
              <a:gd name="connsiteX180" fmla="*/ 1683030 w 2369255"/>
              <a:gd name="connsiteY180" fmla="*/ 1773198 h 2521011"/>
              <a:gd name="connsiteX181" fmla="*/ 1681603 w 2369255"/>
              <a:gd name="connsiteY181" fmla="*/ 1771650 h 2521011"/>
              <a:gd name="connsiteX182" fmla="*/ 1637788 w 2369255"/>
              <a:gd name="connsiteY182" fmla="*/ 1811655 h 2521011"/>
              <a:gd name="connsiteX183" fmla="*/ 1618738 w 2369255"/>
              <a:gd name="connsiteY183" fmla="*/ 1811655 h 2521011"/>
              <a:gd name="connsiteX184" fmla="*/ 1546348 w 2369255"/>
              <a:gd name="connsiteY184" fmla="*/ 1903095 h 2521011"/>
              <a:gd name="connsiteX185" fmla="*/ 1538728 w 2369255"/>
              <a:gd name="connsiteY185" fmla="*/ 1952625 h 2521011"/>
              <a:gd name="connsiteX186" fmla="*/ 1513963 w 2369255"/>
              <a:gd name="connsiteY186" fmla="*/ 1918335 h 2521011"/>
              <a:gd name="connsiteX187" fmla="*/ 1475863 w 2369255"/>
              <a:gd name="connsiteY187" fmla="*/ 1986915 h 2521011"/>
              <a:gd name="connsiteX188" fmla="*/ 1460623 w 2369255"/>
              <a:gd name="connsiteY188" fmla="*/ 1986915 h 2521011"/>
              <a:gd name="connsiteX189" fmla="*/ 1414903 w 2369255"/>
              <a:gd name="connsiteY189" fmla="*/ 2019300 h 2521011"/>
              <a:gd name="connsiteX190" fmla="*/ 1418713 w 2369255"/>
              <a:gd name="connsiteY190" fmla="*/ 2038350 h 2521011"/>
              <a:gd name="connsiteX191" fmla="*/ 1376803 w 2369255"/>
              <a:gd name="connsiteY191" fmla="*/ 2066925 h 2521011"/>
              <a:gd name="connsiteX192" fmla="*/ 1390138 w 2369255"/>
              <a:gd name="connsiteY192" fmla="*/ 2097405 h 2521011"/>
              <a:gd name="connsiteX193" fmla="*/ 1319653 w 2369255"/>
              <a:gd name="connsiteY193" fmla="*/ 2106930 h 2521011"/>
              <a:gd name="connsiteX194" fmla="*/ 1300603 w 2369255"/>
              <a:gd name="connsiteY194" fmla="*/ 2143125 h 2521011"/>
              <a:gd name="connsiteX195" fmla="*/ 1273933 w 2369255"/>
              <a:gd name="connsiteY195" fmla="*/ 2164080 h 2521011"/>
              <a:gd name="connsiteX196" fmla="*/ 1239643 w 2369255"/>
              <a:gd name="connsiteY196" fmla="*/ 2141220 h 2521011"/>
              <a:gd name="connsiteX197" fmla="*/ 1225489 w 2369255"/>
              <a:gd name="connsiteY197" fmla="*/ 2157396 h 2521011"/>
              <a:gd name="connsiteX198" fmla="*/ 1224403 w 2369255"/>
              <a:gd name="connsiteY198" fmla="*/ 2156460 h 2521011"/>
              <a:gd name="connsiteX199" fmla="*/ 1096768 w 2369255"/>
              <a:gd name="connsiteY199" fmla="*/ 2042160 h 2521011"/>
              <a:gd name="connsiteX200" fmla="*/ 1049736 w 2369255"/>
              <a:gd name="connsiteY200" fmla="*/ 2104529 h 2521011"/>
              <a:gd name="connsiteX201" fmla="*/ 969133 w 2369255"/>
              <a:gd name="connsiteY201" fmla="*/ 2101216 h 2521011"/>
              <a:gd name="connsiteX202" fmla="*/ 965323 w 2369255"/>
              <a:gd name="connsiteY202" fmla="*/ 2129791 h 2521011"/>
              <a:gd name="connsiteX203" fmla="*/ 807208 w 2369255"/>
              <a:gd name="connsiteY203" fmla="*/ 2129791 h 2521011"/>
              <a:gd name="connsiteX204" fmla="*/ 803398 w 2369255"/>
              <a:gd name="connsiteY204" fmla="*/ 2025016 h 2521011"/>
              <a:gd name="connsiteX205" fmla="*/ 801578 w 2369255"/>
              <a:gd name="connsiteY205" fmla="*/ 2024761 h 2521011"/>
              <a:gd name="connsiteX206" fmla="*/ 818638 w 2369255"/>
              <a:gd name="connsiteY206" fmla="*/ 1973580 h 2521011"/>
              <a:gd name="connsiteX207" fmla="*/ 776728 w 2369255"/>
              <a:gd name="connsiteY207" fmla="*/ 1939290 h 2521011"/>
              <a:gd name="connsiteX208" fmla="*/ 780538 w 2369255"/>
              <a:gd name="connsiteY208" fmla="*/ 1899285 h 2521011"/>
              <a:gd name="connsiteX209" fmla="*/ 791968 w 2369255"/>
              <a:gd name="connsiteY209" fmla="*/ 1836420 h 2521011"/>
              <a:gd name="connsiteX210" fmla="*/ 761488 w 2369255"/>
              <a:gd name="connsiteY210" fmla="*/ 1802130 h 2521011"/>
              <a:gd name="connsiteX211" fmla="*/ 708148 w 2369255"/>
              <a:gd name="connsiteY211" fmla="*/ 1790700 h 2521011"/>
              <a:gd name="connsiteX212" fmla="*/ 637663 w 2369255"/>
              <a:gd name="connsiteY212" fmla="*/ 1731645 h 2521011"/>
              <a:gd name="connsiteX213" fmla="*/ 637663 w 2369255"/>
              <a:gd name="connsiteY213" fmla="*/ 1704975 h 2521011"/>
              <a:gd name="connsiteX214" fmla="*/ 609088 w 2369255"/>
              <a:gd name="connsiteY214" fmla="*/ 1708785 h 2521011"/>
              <a:gd name="connsiteX215" fmla="*/ 504313 w 2369255"/>
              <a:gd name="connsiteY215" fmla="*/ 1638300 h 2521011"/>
              <a:gd name="connsiteX216" fmla="*/ 463237 w 2369255"/>
              <a:gd name="connsiteY216" fmla="*/ 1595581 h 2521011"/>
              <a:gd name="connsiteX217" fmla="*/ 464308 w 2369255"/>
              <a:gd name="connsiteY217" fmla="*/ 1543050 h 2521011"/>
              <a:gd name="connsiteX218" fmla="*/ 420493 w 2369255"/>
              <a:gd name="connsiteY218" fmla="*/ 1522095 h 2521011"/>
              <a:gd name="connsiteX219" fmla="*/ 435733 w 2369255"/>
              <a:gd name="connsiteY219" fmla="*/ 1470660 h 2521011"/>
              <a:gd name="connsiteX220" fmla="*/ 391918 w 2369255"/>
              <a:gd name="connsiteY220" fmla="*/ 1491615 h 2521011"/>
              <a:gd name="connsiteX221" fmla="*/ 359533 w 2369255"/>
              <a:gd name="connsiteY221" fmla="*/ 1491615 h 2521011"/>
              <a:gd name="connsiteX222" fmla="*/ 353818 w 2369255"/>
              <a:gd name="connsiteY222" fmla="*/ 1510665 h 2521011"/>
              <a:gd name="connsiteX223" fmla="*/ 184273 w 2369255"/>
              <a:gd name="connsiteY223" fmla="*/ 1510665 h 2521011"/>
              <a:gd name="connsiteX224" fmla="*/ 163926 w 2369255"/>
              <a:gd name="connsiteY224" fmla="*/ 1573404 h 2521011"/>
              <a:gd name="connsiteX225" fmla="*/ 163885 w 2369255"/>
              <a:gd name="connsiteY225" fmla="*/ 1573328 h 2521011"/>
              <a:gd name="connsiteX226" fmla="*/ 184395 w 2369255"/>
              <a:gd name="connsiteY226" fmla="*/ 1510087 h 2521011"/>
              <a:gd name="connsiteX227" fmla="*/ 203274 w 2369255"/>
              <a:gd name="connsiteY227" fmla="*/ 1510087 h 2521011"/>
              <a:gd name="connsiteX228" fmla="*/ 197608 w 2369255"/>
              <a:gd name="connsiteY228" fmla="*/ 1443990 h 2521011"/>
              <a:gd name="connsiteX229" fmla="*/ 148078 w 2369255"/>
              <a:gd name="connsiteY229" fmla="*/ 1466850 h 2521011"/>
              <a:gd name="connsiteX230" fmla="*/ 127123 w 2369255"/>
              <a:gd name="connsiteY230" fmla="*/ 1390650 h 2521011"/>
              <a:gd name="connsiteX231" fmla="*/ 117598 w 2369255"/>
              <a:gd name="connsiteY231" fmla="*/ 1389648 h 2521011"/>
              <a:gd name="connsiteX232" fmla="*/ 117598 w 2369255"/>
              <a:gd name="connsiteY232" fmla="*/ 1352550 h 2521011"/>
              <a:gd name="connsiteX233" fmla="*/ 148078 w 2369255"/>
              <a:gd name="connsiteY233" fmla="*/ 1314450 h 2521011"/>
              <a:gd name="connsiteX234" fmla="*/ 212848 w 2369255"/>
              <a:gd name="connsiteY234" fmla="*/ 1303020 h 2521011"/>
              <a:gd name="connsiteX235" fmla="*/ 229993 w 2369255"/>
              <a:gd name="connsiteY235" fmla="*/ 1238250 h 2521011"/>
              <a:gd name="connsiteX236" fmla="*/ 218563 w 2369255"/>
              <a:gd name="connsiteY236" fmla="*/ 1143000 h 2521011"/>
              <a:gd name="connsiteX237" fmla="*/ 219377 w 2369255"/>
              <a:gd name="connsiteY237" fmla="*/ 1135131 h 2521011"/>
              <a:gd name="connsiteX238" fmla="*/ 308099 w 2369255"/>
              <a:gd name="connsiteY238" fmla="*/ 1110615 h 2521011"/>
              <a:gd name="connsiteX239" fmla="*/ 325244 w 2369255"/>
              <a:gd name="connsiteY239" fmla="*/ 1022985 h 2521011"/>
              <a:gd name="connsiteX240" fmla="*/ 304289 w 2369255"/>
              <a:gd name="connsiteY240" fmla="*/ 986790 h 2521011"/>
              <a:gd name="connsiteX241" fmla="*/ 174749 w 2369255"/>
              <a:gd name="connsiteY241" fmla="*/ 969645 h 2521011"/>
              <a:gd name="connsiteX242" fmla="*/ 243329 w 2369255"/>
              <a:gd name="connsiteY242" fmla="*/ 843915 h 2521011"/>
              <a:gd name="connsiteX243" fmla="*/ 247139 w 2369255"/>
              <a:gd name="connsiteY243" fmla="*/ 731520 h 2521011"/>
              <a:gd name="connsiteX244" fmla="*/ 222373 w 2369255"/>
              <a:gd name="connsiteY244" fmla="*/ 715066 h 2521011"/>
              <a:gd name="connsiteX245" fmla="*/ 222373 w 2369255"/>
              <a:gd name="connsiteY245" fmla="*/ 567691 h 2521011"/>
              <a:gd name="connsiteX246" fmla="*/ 243328 w 2369255"/>
              <a:gd name="connsiteY246" fmla="*/ 489586 h 2521011"/>
              <a:gd name="connsiteX247" fmla="*/ 212848 w 2369255"/>
              <a:gd name="connsiteY247" fmla="*/ 447676 h 2521011"/>
              <a:gd name="connsiteX248" fmla="*/ 287143 w 2369255"/>
              <a:gd name="connsiteY248" fmla="*/ 449581 h 2521011"/>
              <a:gd name="connsiteX249" fmla="*/ 282547 w 2369255"/>
              <a:gd name="connsiteY249" fmla="*/ 446066 h 2521011"/>
              <a:gd name="connsiteX250" fmla="*/ 287143 w 2369255"/>
              <a:gd name="connsiteY250" fmla="*/ 447675 h 2521011"/>
              <a:gd name="connsiteX251" fmla="*/ 317623 w 2369255"/>
              <a:gd name="connsiteY251" fmla="*/ 382905 h 2521011"/>
              <a:gd name="connsiteX252" fmla="*/ 401443 w 2369255"/>
              <a:gd name="connsiteY252" fmla="*/ 384810 h 2521011"/>
              <a:gd name="connsiteX253" fmla="*/ 447163 w 2369255"/>
              <a:gd name="connsiteY253" fmla="*/ 361950 h 2521011"/>
              <a:gd name="connsiteX254" fmla="*/ 462403 w 2369255"/>
              <a:gd name="connsiteY254" fmla="*/ 335280 h 2521011"/>
              <a:gd name="connsiteX255" fmla="*/ 466213 w 2369255"/>
              <a:gd name="connsiteY255" fmla="*/ 266700 h 2521011"/>
              <a:gd name="connsiteX256" fmla="*/ 443353 w 2369255"/>
              <a:gd name="connsiteY256" fmla="*/ 198120 h 2521011"/>
              <a:gd name="connsiteX257" fmla="*/ 390013 w 2369255"/>
              <a:gd name="connsiteY257" fmla="*/ 137160 h 2521011"/>
              <a:gd name="connsiteX258" fmla="*/ 412873 w 2369255"/>
              <a:gd name="connsiteY258" fmla="*/ 125730 h 2521011"/>
              <a:gd name="connsiteX259" fmla="*/ 411094 w 2369255"/>
              <a:gd name="connsiteY259" fmla="*/ 119401 h 2521011"/>
              <a:gd name="connsiteX260" fmla="*/ 412873 w 2369255"/>
              <a:gd name="connsiteY260" fmla="*/ 120015 h 2521011"/>
              <a:gd name="connsiteX261" fmla="*/ 454783 w 2369255"/>
              <a:gd name="connsiteY261" fmla="*/ 74295 h 2521011"/>
              <a:gd name="connsiteX262" fmla="*/ 521458 w 2369255"/>
              <a:gd name="connsiteY262" fmla="*/ 85725 h 2521011"/>
              <a:gd name="connsiteX263" fmla="*/ 498598 w 2369255"/>
              <a:gd name="connsiteY263" fmla="*/ 49530 h 2521011"/>
              <a:gd name="connsiteX264" fmla="*/ 550033 w 2369255"/>
              <a:gd name="connsiteY264" fmla="*/ 13335 h 2521011"/>
              <a:gd name="connsiteX265" fmla="*/ 654808 w 2369255"/>
              <a:gd name="connsiteY26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71 w 2369255"/>
              <a:gd name="connsiteY100" fmla="*/ 715737 h 2521011"/>
              <a:gd name="connsiteX101" fmla="*/ 22349 w 2369255"/>
              <a:gd name="connsiteY101" fmla="*/ 718185 h 2521011"/>
              <a:gd name="connsiteX102" fmla="*/ 0 w 2369255"/>
              <a:gd name="connsiteY102" fmla="*/ 717508 h 2521011"/>
              <a:gd name="connsiteX103" fmla="*/ 71 w 2369255"/>
              <a:gd name="connsiteY103" fmla="*/ 715737 h 2521011"/>
              <a:gd name="connsiteX104" fmla="*/ 654808 w 2369255"/>
              <a:gd name="connsiteY104" fmla="*/ 0 h 2521011"/>
              <a:gd name="connsiteX105" fmla="*/ 681478 w 2369255"/>
              <a:gd name="connsiteY105" fmla="*/ 80010 h 2521011"/>
              <a:gd name="connsiteX106" fmla="*/ 790063 w 2369255"/>
              <a:gd name="connsiteY106" fmla="*/ 51435 h 2521011"/>
              <a:gd name="connsiteX107" fmla="*/ 838950 w 2369255"/>
              <a:gd name="connsiteY107" fmla="*/ 29486 h 2521011"/>
              <a:gd name="connsiteX108" fmla="*/ 862453 w 2369255"/>
              <a:gd name="connsiteY108" fmla="*/ 59055 h 2521011"/>
              <a:gd name="connsiteX109" fmla="*/ 856738 w 2369255"/>
              <a:gd name="connsiteY109" fmla="*/ 89535 h 2521011"/>
              <a:gd name="connsiteX110" fmla="*/ 938653 w 2369255"/>
              <a:gd name="connsiteY110" fmla="*/ 93345 h 2521011"/>
              <a:gd name="connsiteX111" fmla="*/ 951988 w 2369255"/>
              <a:gd name="connsiteY111" fmla="*/ 19050 h 2521011"/>
              <a:gd name="connsiteX112" fmla="*/ 972943 w 2369255"/>
              <a:gd name="connsiteY112" fmla="*/ 47625 h 2521011"/>
              <a:gd name="connsiteX113" fmla="*/ 1064383 w 2369255"/>
              <a:gd name="connsiteY113" fmla="*/ 47625 h 2521011"/>
              <a:gd name="connsiteX114" fmla="*/ 1113913 w 2369255"/>
              <a:gd name="connsiteY114" fmla="*/ 38100 h 2521011"/>
              <a:gd name="connsiteX115" fmla="*/ 1121533 w 2369255"/>
              <a:gd name="connsiteY115" fmla="*/ 9525 h 2521011"/>
              <a:gd name="connsiteX116" fmla="*/ 1182493 w 2369255"/>
              <a:gd name="connsiteY116" fmla="*/ 0 h 2521011"/>
              <a:gd name="connsiteX117" fmla="*/ 1214878 w 2369255"/>
              <a:gd name="connsiteY117" fmla="*/ 102870 h 2521011"/>
              <a:gd name="connsiteX118" fmla="*/ 1228213 w 2369255"/>
              <a:gd name="connsiteY118" fmla="*/ 102870 h 2521011"/>
              <a:gd name="connsiteX119" fmla="*/ 1252978 w 2369255"/>
              <a:gd name="connsiteY119" fmla="*/ 190500 h 2521011"/>
              <a:gd name="connsiteX120" fmla="*/ 1255403 w 2369255"/>
              <a:gd name="connsiteY120" fmla="*/ 195722 h 2521011"/>
              <a:gd name="connsiteX121" fmla="*/ 1252978 w 2369255"/>
              <a:gd name="connsiteY121" fmla="*/ 198120 h 2521011"/>
              <a:gd name="connsiteX122" fmla="*/ 1249168 w 2369255"/>
              <a:gd name="connsiteY122" fmla="*/ 240030 h 2521011"/>
              <a:gd name="connsiteX123" fmla="*/ 1273933 w 2369255"/>
              <a:gd name="connsiteY123" fmla="*/ 346710 h 2521011"/>
              <a:gd name="connsiteX124" fmla="*/ 1216783 w 2369255"/>
              <a:gd name="connsiteY124" fmla="*/ 363855 h 2521011"/>
              <a:gd name="connsiteX125" fmla="*/ 1245358 w 2369255"/>
              <a:gd name="connsiteY125" fmla="*/ 510540 h 2521011"/>
              <a:gd name="connsiteX126" fmla="*/ 1266313 w 2369255"/>
              <a:gd name="connsiteY126" fmla="*/ 563880 h 2521011"/>
              <a:gd name="connsiteX127" fmla="*/ 1312033 w 2369255"/>
              <a:gd name="connsiteY127" fmla="*/ 641985 h 2521011"/>
              <a:gd name="connsiteX128" fmla="*/ 1332988 w 2369255"/>
              <a:gd name="connsiteY128" fmla="*/ 645795 h 2521011"/>
              <a:gd name="connsiteX129" fmla="*/ 1361563 w 2369255"/>
              <a:gd name="connsiteY129" fmla="*/ 737235 h 2521011"/>
              <a:gd name="connsiteX130" fmla="*/ 1540633 w 2369255"/>
              <a:gd name="connsiteY130" fmla="*/ 702945 h 2521011"/>
              <a:gd name="connsiteX131" fmla="*/ 1540207 w 2369255"/>
              <a:gd name="connsiteY131" fmla="*/ 700259 h 2521011"/>
              <a:gd name="connsiteX132" fmla="*/ 1586353 w 2369255"/>
              <a:gd name="connsiteY132" fmla="*/ 689610 h 2521011"/>
              <a:gd name="connsiteX133" fmla="*/ 1609213 w 2369255"/>
              <a:gd name="connsiteY133" fmla="*/ 659130 h 2521011"/>
              <a:gd name="connsiteX134" fmla="*/ 1637788 w 2369255"/>
              <a:gd name="connsiteY134" fmla="*/ 645795 h 2521011"/>
              <a:gd name="connsiteX135" fmla="*/ 1649218 w 2369255"/>
              <a:gd name="connsiteY135" fmla="*/ 613410 h 2521011"/>
              <a:gd name="connsiteX136" fmla="*/ 1670173 w 2369255"/>
              <a:gd name="connsiteY136" fmla="*/ 594360 h 2521011"/>
              <a:gd name="connsiteX137" fmla="*/ 1691128 w 2369255"/>
              <a:gd name="connsiteY137" fmla="*/ 609600 h 2521011"/>
              <a:gd name="connsiteX138" fmla="*/ 1685413 w 2369255"/>
              <a:gd name="connsiteY138" fmla="*/ 708660 h 2521011"/>
              <a:gd name="connsiteX139" fmla="*/ 1755898 w 2369255"/>
              <a:gd name="connsiteY139" fmla="*/ 786765 h 2521011"/>
              <a:gd name="connsiteX140" fmla="*/ 1757803 w 2369255"/>
              <a:gd name="connsiteY140" fmla="*/ 851535 h 2521011"/>
              <a:gd name="connsiteX141" fmla="*/ 1733038 w 2369255"/>
              <a:gd name="connsiteY141" fmla="*/ 872490 h 2521011"/>
              <a:gd name="connsiteX142" fmla="*/ 1795903 w 2369255"/>
              <a:gd name="connsiteY142" fmla="*/ 876300 h 2521011"/>
              <a:gd name="connsiteX143" fmla="*/ 2082230 w 2369255"/>
              <a:gd name="connsiteY143" fmla="*/ 811829 h 2521011"/>
              <a:gd name="connsiteX144" fmla="*/ 2102608 w 2369255"/>
              <a:gd name="connsiteY144" fmla="*/ 889635 h 2521011"/>
              <a:gd name="connsiteX145" fmla="*/ 2094988 w 2369255"/>
              <a:gd name="connsiteY145" fmla="*/ 942975 h 2521011"/>
              <a:gd name="connsiteX146" fmla="*/ 2030218 w 2369255"/>
              <a:gd name="connsiteY146" fmla="*/ 952500 h 2521011"/>
              <a:gd name="connsiteX147" fmla="*/ 2030218 w 2369255"/>
              <a:gd name="connsiteY147" fmla="*/ 1022985 h 2521011"/>
              <a:gd name="connsiteX148" fmla="*/ 2074033 w 2369255"/>
              <a:gd name="connsiteY148" fmla="*/ 1028700 h 2521011"/>
              <a:gd name="connsiteX149" fmla="*/ 2114038 w 2369255"/>
              <a:gd name="connsiteY149" fmla="*/ 1002030 h 2521011"/>
              <a:gd name="connsiteX150" fmla="*/ 2093083 w 2369255"/>
              <a:gd name="connsiteY150" fmla="*/ 1057275 h 2521011"/>
              <a:gd name="connsiteX151" fmla="*/ 2089273 w 2369255"/>
              <a:gd name="connsiteY151" fmla="*/ 1137285 h 2521011"/>
              <a:gd name="connsiteX152" fmla="*/ 2287393 w 2369255"/>
              <a:gd name="connsiteY152" fmla="*/ 1135380 h 2521011"/>
              <a:gd name="connsiteX153" fmla="*/ 2287393 w 2369255"/>
              <a:gd name="connsiteY153" fmla="*/ 1091565 h 2521011"/>
              <a:gd name="connsiteX154" fmla="*/ 2296363 w 2369255"/>
              <a:gd name="connsiteY154" fmla="*/ 1088949 h 2521011"/>
              <a:gd name="connsiteX155" fmla="*/ 2369255 w 2369255"/>
              <a:gd name="connsiteY155" fmla="*/ 1229053 h 2521011"/>
              <a:gd name="connsiteX156" fmla="*/ 2303675 w 2369255"/>
              <a:gd name="connsiteY156" fmla="*/ 1218123 h 2521011"/>
              <a:gd name="connsiteX157" fmla="*/ 2285869 w 2369255"/>
              <a:gd name="connsiteY157" fmla="*/ 1136214 h 2521011"/>
              <a:gd name="connsiteX158" fmla="*/ 2093706 w 2369255"/>
              <a:gd name="connsiteY158" fmla="*/ 1138062 h 2521011"/>
              <a:gd name="connsiteX159" fmla="*/ 2142613 w 2369255"/>
              <a:gd name="connsiteY159" fmla="*/ 1226820 h 2521011"/>
              <a:gd name="connsiteX160" fmla="*/ 2083558 w 2369255"/>
              <a:gd name="connsiteY160" fmla="*/ 1257300 h 2521011"/>
              <a:gd name="connsiteX161" fmla="*/ 2093083 w 2369255"/>
              <a:gd name="connsiteY161" fmla="*/ 1295400 h 2521011"/>
              <a:gd name="connsiteX162" fmla="*/ 2047363 w 2369255"/>
              <a:gd name="connsiteY162" fmla="*/ 1350645 h 2521011"/>
              <a:gd name="connsiteX163" fmla="*/ 2174998 w 2369255"/>
              <a:gd name="connsiteY163" fmla="*/ 1419225 h 2521011"/>
              <a:gd name="connsiteX164" fmla="*/ 2152138 w 2369255"/>
              <a:gd name="connsiteY164" fmla="*/ 1451610 h 2521011"/>
              <a:gd name="connsiteX165" fmla="*/ 2203573 w 2369255"/>
              <a:gd name="connsiteY165" fmla="*/ 1527810 h 2521011"/>
              <a:gd name="connsiteX166" fmla="*/ 2197858 w 2369255"/>
              <a:gd name="connsiteY166" fmla="*/ 1565910 h 2521011"/>
              <a:gd name="connsiteX167" fmla="*/ 2163568 w 2369255"/>
              <a:gd name="connsiteY167" fmla="*/ 1581150 h 2521011"/>
              <a:gd name="connsiteX168" fmla="*/ 2131183 w 2369255"/>
              <a:gd name="connsiteY168" fmla="*/ 1657350 h 2521011"/>
              <a:gd name="connsiteX169" fmla="*/ 2165473 w 2369255"/>
              <a:gd name="connsiteY169" fmla="*/ 1691640 h 2521011"/>
              <a:gd name="connsiteX170" fmla="*/ 2129278 w 2369255"/>
              <a:gd name="connsiteY170" fmla="*/ 1737360 h 2521011"/>
              <a:gd name="connsiteX171" fmla="*/ 2213098 w 2369255"/>
              <a:gd name="connsiteY171" fmla="*/ 1722120 h 2521011"/>
              <a:gd name="connsiteX172" fmla="*/ 2131183 w 2369255"/>
              <a:gd name="connsiteY172" fmla="*/ 1739265 h 2521011"/>
              <a:gd name="connsiteX173" fmla="*/ 2030218 w 2369255"/>
              <a:gd name="connsiteY173" fmla="*/ 1644015 h 2521011"/>
              <a:gd name="connsiteX174" fmla="*/ 1940683 w 2369255"/>
              <a:gd name="connsiteY174" fmla="*/ 1708785 h 2521011"/>
              <a:gd name="connsiteX175" fmla="*/ 1809238 w 2369255"/>
              <a:gd name="connsiteY175" fmla="*/ 1737360 h 2521011"/>
              <a:gd name="connsiteX176" fmla="*/ 1795903 w 2369255"/>
              <a:gd name="connsiteY176" fmla="*/ 1722120 h 2521011"/>
              <a:gd name="connsiteX177" fmla="*/ 1738753 w 2369255"/>
              <a:gd name="connsiteY177" fmla="*/ 1737360 h 2521011"/>
              <a:gd name="connsiteX178" fmla="*/ 1734943 w 2369255"/>
              <a:gd name="connsiteY178" fmla="*/ 1760220 h 2521011"/>
              <a:gd name="connsiteX179" fmla="*/ 1683030 w 2369255"/>
              <a:gd name="connsiteY179" fmla="*/ 1773198 h 2521011"/>
              <a:gd name="connsiteX180" fmla="*/ 1681603 w 2369255"/>
              <a:gd name="connsiteY180" fmla="*/ 1771650 h 2521011"/>
              <a:gd name="connsiteX181" fmla="*/ 1637788 w 2369255"/>
              <a:gd name="connsiteY181" fmla="*/ 1811655 h 2521011"/>
              <a:gd name="connsiteX182" fmla="*/ 1618738 w 2369255"/>
              <a:gd name="connsiteY182" fmla="*/ 1811655 h 2521011"/>
              <a:gd name="connsiteX183" fmla="*/ 1546348 w 2369255"/>
              <a:gd name="connsiteY183" fmla="*/ 1903095 h 2521011"/>
              <a:gd name="connsiteX184" fmla="*/ 1538728 w 2369255"/>
              <a:gd name="connsiteY184" fmla="*/ 1952625 h 2521011"/>
              <a:gd name="connsiteX185" fmla="*/ 1513963 w 2369255"/>
              <a:gd name="connsiteY185" fmla="*/ 1918335 h 2521011"/>
              <a:gd name="connsiteX186" fmla="*/ 1475863 w 2369255"/>
              <a:gd name="connsiteY186" fmla="*/ 1986915 h 2521011"/>
              <a:gd name="connsiteX187" fmla="*/ 1460623 w 2369255"/>
              <a:gd name="connsiteY187" fmla="*/ 1986915 h 2521011"/>
              <a:gd name="connsiteX188" fmla="*/ 1414903 w 2369255"/>
              <a:gd name="connsiteY188" fmla="*/ 2019300 h 2521011"/>
              <a:gd name="connsiteX189" fmla="*/ 1418713 w 2369255"/>
              <a:gd name="connsiteY189" fmla="*/ 2038350 h 2521011"/>
              <a:gd name="connsiteX190" fmla="*/ 1376803 w 2369255"/>
              <a:gd name="connsiteY190" fmla="*/ 2066925 h 2521011"/>
              <a:gd name="connsiteX191" fmla="*/ 1390138 w 2369255"/>
              <a:gd name="connsiteY191" fmla="*/ 2097405 h 2521011"/>
              <a:gd name="connsiteX192" fmla="*/ 1319653 w 2369255"/>
              <a:gd name="connsiteY192" fmla="*/ 2106930 h 2521011"/>
              <a:gd name="connsiteX193" fmla="*/ 1300603 w 2369255"/>
              <a:gd name="connsiteY193" fmla="*/ 2143125 h 2521011"/>
              <a:gd name="connsiteX194" fmla="*/ 1273933 w 2369255"/>
              <a:gd name="connsiteY194" fmla="*/ 2164080 h 2521011"/>
              <a:gd name="connsiteX195" fmla="*/ 1239643 w 2369255"/>
              <a:gd name="connsiteY195" fmla="*/ 2141220 h 2521011"/>
              <a:gd name="connsiteX196" fmla="*/ 1225489 w 2369255"/>
              <a:gd name="connsiteY196" fmla="*/ 2157396 h 2521011"/>
              <a:gd name="connsiteX197" fmla="*/ 1224403 w 2369255"/>
              <a:gd name="connsiteY197" fmla="*/ 2156460 h 2521011"/>
              <a:gd name="connsiteX198" fmla="*/ 1096768 w 2369255"/>
              <a:gd name="connsiteY198" fmla="*/ 2042160 h 2521011"/>
              <a:gd name="connsiteX199" fmla="*/ 1049736 w 2369255"/>
              <a:gd name="connsiteY199" fmla="*/ 2104529 h 2521011"/>
              <a:gd name="connsiteX200" fmla="*/ 969133 w 2369255"/>
              <a:gd name="connsiteY200" fmla="*/ 2101216 h 2521011"/>
              <a:gd name="connsiteX201" fmla="*/ 965323 w 2369255"/>
              <a:gd name="connsiteY201" fmla="*/ 2129791 h 2521011"/>
              <a:gd name="connsiteX202" fmla="*/ 807208 w 2369255"/>
              <a:gd name="connsiteY202" fmla="*/ 2129791 h 2521011"/>
              <a:gd name="connsiteX203" fmla="*/ 803398 w 2369255"/>
              <a:gd name="connsiteY203" fmla="*/ 2025016 h 2521011"/>
              <a:gd name="connsiteX204" fmla="*/ 801578 w 2369255"/>
              <a:gd name="connsiteY204" fmla="*/ 2024761 h 2521011"/>
              <a:gd name="connsiteX205" fmla="*/ 818638 w 2369255"/>
              <a:gd name="connsiteY205" fmla="*/ 1973580 h 2521011"/>
              <a:gd name="connsiteX206" fmla="*/ 776728 w 2369255"/>
              <a:gd name="connsiteY206" fmla="*/ 1939290 h 2521011"/>
              <a:gd name="connsiteX207" fmla="*/ 780538 w 2369255"/>
              <a:gd name="connsiteY207" fmla="*/ 1899285 h 2521011"/>
              <a:gd name="connsiteX208" fmla="*/ 791968 w 2369255"/>
              <a:gd name="connsiteY208" fmla="*/ 1836420 h 2521011"/>
              <a:gd name="connsiteX209" fmla="*/ 761488 w 2369255"/>
              <a:gd name="connsiteY209" fmla="*/ 1802130 h 2521011"/>
              <a:gd name="connsiteX210" fmla="*/ 708148 w 2369255"/>
              <a:gd name="connsiteY210" fmla="*/ 1790700 h 2521011"/>
              <a:gd name="connsiteX211" fmla="*/ 637663 w 2369255"/>
              <a:gd name="connsiteY211" fmla="*/ 1731645 h 2521011"/>
              <a:gd name="connsiteX212" fmla="*/ 637663 w 2369255"/>
              <a:gd name="connsiteY212" fmla="*/ 1704975 h 2521011"/>
              <a:gd name="connsiteX213" fmla="*/ 609088 w 2369255"/>
              <a:gd name="connsiteY213" fmla="*/ 1708785 h 2521011"/>
              <a:gd name="connsiteX214" fmla="*/ 504313 w 2369255"/>
              <a:gd name="connsiteY214" fmla="*/ 1638300 h 2521011"/>
              <a:gd name="connsiteX215" fmla="*/ 463237 w 2369255"/>
              <a:gd name="connsiteY215" fmla="*/ 1595581 h 2521011"/>
              <a:gd name="connsiteX216" fmla="*/ 464308 w 2369255"/>
              <a:gd name="connsiteY216" fmla="*/ 1543050 h 2521011"/>
              <a:gd name="connsiteX217" fmla="*/ 420493 w 2369255"/>
              <a:gd name="connsiteY217" fmla="*/ 1522095 h 2521011"/>
              <a:gd name="connsiteX218" fmla="*/ 435733 w 2369255"/>
              <a:gd name="connsiteY218" fmla="*/ 1470660 h 2521011"/>
              <a:gd name="connsiteX219" fmla="*/ 391918 w 2369255"/>
              <a:gd name="connsiteY219" fmla="*/ 1491615 h 2521011"/>
              <a:gd name="connsiteX220" fmla="*/ 359533 w 2369255"/>
              <a:gd name="connsiteY220" fmla="*/ 1491615 h 2521011"/>
              <a:gd name="connsiteX221" fmla="*/ 353818 w 2369255"/>
              <a:gd name="connsiteY221" fmla="*/ 1510665 h 2521011"/>
              <a:gd name="connsiteX222" fmla="*/ 184273 w 2369255"/>
              <a:gd name="connsiteY222" fmla="*/ 1510665 h 2521011"/>
              <a:gd name="connsiteX223" fmla="*/ 163926 w 2369255"/>
              <a:gd name="connsiteY223" fmla="*/ 1573404 h 2521011"/>
              <a:gd name="connsiteX224" fmla="*/ 163885 w 2369255"/>
              <a:gd name="connsiteY224" fmla="*/ 1573328 h 2521011"/>
              <a:gd name="connsiteX225" fmla="*/ 184395 w 2369255"/>
              <a:gd name="connsiteY225" fmla="*/ 1510087 h 2521011"/>
              <a:gd name="connsiteX226" fmla="*/ 203274 w 2369255"/>
              <a:gd name="connsiteY226" fmla="*/ 1510087 h 2521011"/>
              <a:gd name="connsiteX227" fmla="*/ 197608 w 2369255"/>
              <a:gd name="connsiteY227" fmla="*/ 1443990 h 2521011"/>
              <a:gd name="connsiteX228" fmla="*/ 148078 w 2369255"/>
              <a:gd name="connsiteY228" fmla="*/ 1466850 h 2521011"/>
              <a:gd name="connsiteX229" fmla="*/ 127123 w 2369255"/>
              <a:gd name="connsiteY229" fmla="*/ 1390650 h 2521011"/>
              <a:gd name="connsiteX230" fmla="*/ 117598 w 2369255"/>
              <a:gd name="connsiteY230" fmla="*/ 1389648 h 2521011"/>
              <a:gd name="connsiteX231" fmla="*/ 117598 w 2369255"/>
              <a:gd name="connsiteY231" fmla="*/ 1352550 h 2521011"/>
              <a:gd name="connsiteX232" fmla="*/ 148078 w 2369255"/>
              <a:gd name="connsiteY232" fmla="*/ 1314450 h 2521011"/>
              <a:gd name="connsiteX233" fmla="*/ 212848 w 2369255"/>
              <a:gd name="connsiteY233" fmla="*/ 1303020 h 2521011"/>
              <a:gd name="connsiteX234" fmla="*/ 229993 w 2369255"/>
              <a:gd name="connsiteY234" fmla="*/ 1238250 h 2521011"/>
              <a:gd name="connsiteX235" fmla="*/ 218563 w 2369255"/>
              <a:gd name="connsiteY235" fmla="*/ 1143000 h 2521011"/>
              <a:gd name="connsiteX236" fmla="*/ 219377 w 2369255"/>
              <a:gd name="connsiteY236" fmla="*/ 1135131 h 2521011"/>
              <a:gd name="connsiteX237" fmla="*/ 308099 w 2369255"/>
              <a:gd name="connsiteY237" fmla="*/ 1110615 h 2521011"/>
              <a:gd name="connsiteX238" fmla="*/ 325244 w 2369255"/>
              <a:gd name="connsiteY238" fmla="*/ 1022985 h 2521011"/>
              <a:gd name="connsiteX239" fmla="*/ 304289 w 2369255"/>
              <a:gd name="connsiteY239" fmla="*/ 986790 h 2521011"/>
              <a:gd name="connsiteX240" fmla="*/ 174749 w 2369255"/>
              <a:gd name="connsiteY240" fmla="*/ 969645 h 2521011"/>
              <a:gd name="connsiteX241" fmla="*/ 243329 w 2369255"/>
              <a:gd name="connsiteY241" fmla="*/ 843915 h 2521011"/>
              <a:gd name="connsiteX242" fmla="*/ 247139 w 2369255"/>
              <a:gd name="connsiteY242" fmla="*/ 731520 h 2521011"/>
              <a:gd name="connsiteX243" fmla="*/ 222373 w 2369255"/>
              <a:gd name="connsiteY243" fmla="*/ 715066 h 2521011"/>
              <a:gd name="connsiteX244" fmla="*/ 222373 w 2369255"/>
              <a:gd name="connsiteY244" fmla="*/ 567691 h 2521011"/>
              <a:gd name="connsiteX245" fmla="*/ 243328 w 2369255"/>
              <a:gd name="connsiteY245" fmla="*/ 489586 h 2521011"/>
              <a:gd name="connsiteX246" fmla="*/ 212848 w 2369255"/>
              <a:gd name="connsiteY246" fmla="*/ 447676 h 2521011"/>
              <a:gd name="connsiteX247" fmla="*/ 287143 w 2369255"/>
              <a:gd name="connsiteY247" fmla="*/ 449581 h 2521011"/>
              <a:gd name="connsiteX248" fmla="*/ 282547 w 2369255"/>
              <a:gd name="connsiteY248" fmla="*/ 446066 h 2521011"/>
              <a:gd name="connsiteX249" fmla="*/ 287143 w 2369255"/>
              <a:gd name="connsiteY249" fmla="*/ 447675 h 2521011"/>
              <a:gd name="connsiteX250" fmla="*/ 317623 w 2369255"/>
              <a:gd name="connsiteY250" fmla="*/ 382905 h 2521011"/>
              <a:gd name="connsiteX251" fmla="*/ 401443 w 2369255"/>
              <a:gd name="connsiteY251" fmla="*/ 384810 h 2521011"/>
              <a:gd name="connsiteX252" fmla="*/ 447163 w 2369255"/>
              <a:gd name="connsiteY252" fmla="*/ 361950 h 2521011"/>
              <a:gd name="connsiteX253" fmla="*/ 462403 w 2369255"/>
              <a:gd name="connsiteY253" fmla="*/ 335280 h 2521011"/>
              <a:gd name="connsiteX254" fmla="*/ 466213 w 2369255"/>
              <a:gd name="connsiteY254" fmla="*/ 266700 h 2521011"/>
              <a:gd name="connsiteX255" fmla="*/ 443353 w 2369255"/>
              <a:gd name="connsiteY255" fmla="*/ 198120 h 2521011"/>
              <a:gd name="connsiteX256" fmla="*/ 390013 w 2369255"/>
              <a:gd name="connsiteY256" fmla="*/ 137160 h 2521011"/>
              <a:gd name="connsiteX257" fmla="*/ 412873 w 2369255"/>
              <a:gd name="connsiteY257" fmla="*/ 125730 h 2521011"/>
              <a:gd name="connsiteX258" fmla="*/ 411094 w 2369255"/>
              <a:gd name="connsiteY258" fmla="*/ 119401 h 2521011"/>
              <a:gd name="connsiteX259" fmla="*/ 412873 w 2369255"/>
              <a:gd name="connsiteY259" fmla="*/ 120015 h 2521011"/>
              <a:gd name="connsiteX260" fmla="*/ 454783 w 2369255"/>
              <a:gd name="connsiteY260" fmla="*/ 74295 h 2521011"/>
              <a:gd name="connsiteX261" fmla="*/ 521458 w 2369255"/>
              <a:gd name="connsiteY261" fmla="*/ 85725 h 2521011"/>
              <a:gd name="connsiteX262" fmla="*/ 498598 w 2369255"/>
              <a:gd name="connsiteY262" fmla="*/ 49530 h 2521011"/>
              <a:gd name="connsiteX263" fmla="*/ 550033 w 2369255"/>
              <a:gd name="connsiteY263" fmla="*/ 13335 h 2521011"/>
              <a:gd name="connsiteX264" fmla="*/ 654808 w 2369255"/>
              <a:gd name="connsiteY26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0 w 2369255"/>
              <a:gd name="connsiteY100" fmla="*/ 717508 h 2521011"/>
              <a:gd name="connsiteX101" fmla="*/ 22349 w 2369255"/>
              <a:gd name="connsiteY101" fmla="*/ 718185 h 2521011"/>
              <a:gd name="connsiteX102" fmla="*/ 0 w 2369255"/>
              <a:gd name="connsiteY102" fmla="*/ 717508 h 2521011"/>
              <a:gd name="connsiteX103" fmla="*/ 654808 w 2369255"/>
              <a:gd name="connsiteY103" fmla="*/ 0 h 2521011"/>
              <a:gd name="connsiteX104" fmla="*/ 681478 w 2369255"/>
              <a:gd name="connsiteY104" fmla="*/ 80010 h 2521011"/>
              <a:gd name="connsiteX105" fmla="*/ 790063 w 2369255"/>
              <a:gd name="connsiteY105" fmla="*/ 51435 h 2521011"/>
              <a:gd name="connsiteX106" fmla="*/ 838950 w 2369255"/>
              <a:gd name="connsiteY106" fmla="*/ 29486 h 2521011"/>
              <a:gd name="connsiteX107" fmla="*/ 862453 w 2369255"/>
              <a:gd name="connsiteY107" fmla="*/ 59055 h 2521011"/>
              <a:gd name="connsiteX108" fmla="*/ 856738 w 2369255"/>
              <a:gd name="connsiteY108" fmla="*/ 89535 h 2521011"/>
              <a:gd name="connsiteX109" fmla="*/ 938653 w 2369255"/>
              <a:gd name="connsiteY109" fmla="*/ 93345 h 2521011"/>
              <a:gd name="connsiteX110" fmla="*/ 951988 w 2369255"/>
              <a:gd name="connsiteY110" fmla="*/ 19050 h 2521011"/>
              <a:gd name="connsiteX111" fmla="*/ 972943 w 2369255"/>
              <a:gd name="connsiteY111" fmla="*/ 47625 h 2521011"/>
              <a:gd name="connsiteX112" fmla="*/ 1064383 w 2369255"/>
              <a:gd name="connsiteY112" fmla="*/ 47625 h 2521011"/>
              <a:gd name="connsiteX113" fmla="*/ 1113913 w 2369255"/>
              <a:gd name="connsiteY113" fmla="*/ 38100 h 2521011"/>
              <a:gd name="connsiteX114" fmla="*/ 1121533 w 2369255"/>
              <a:gd name="connsiteY114" fmla="*/ 9525 h 2521011"/>
              <a:gd name="connsiteX115" fmla="*/ 1182493 w 2369255"/>
              <a:gd name="connsiteY115" fmla="*/ 0 h 2521011"/>
              <a:gd name="connsiteX116" fmla="*/ 1214878 w 2369255"/>
              <a:gd name="connsiteY116" fmla="*/ 102870 h 2521011"/>
              <a:gd name="connsiteX117" fmla="*/ 1228213 w 2369255"/>
              <a:gd name="connsiteY117" fmla="*/ 102870 h 2521011"/>
              <a:gd name="connsiteX118" fmla="*/ 1252978 w 2369255"/>
              <a:gd name="connsiteY118" fmla="*/ 190500 h 2521011"/>
              <a:gd name="connsiteX119" fmla="*/ 1255403 w 2369255"/>
              <a:gd name="connsiteY119" fmla="*/ 195722 h 2521011"/>
              <a:gd name="connsiteX120" fmla="*/ 1252978 w 2369255"/>
              <a:gd name="connsiteY120" fmla="*/ 198120 h 2521011"/>
              <a:gd name="connsiteX121" fmla="*/ 1249168 w 2369255"/>
              <a:gd name="connsiteY121" fmla="*/ 240030 h 2521011"/>
              <a:gd name="connsiteX122" fmla="*/ 1273933 w 2369255"/>
              <a:gd name="connsiteY122" fmla="*/ 346710 h 2521011"/>
              <a:gd name="connsiteX123" fmla="*/ 1216783 w 2369255"/>
              <a:gd name="connsiteY123" fmla="*/ 363855 h 2521011"/>
              <a:gd name="connsiteX124" fmla="*/ 1245358 w 2369255"/>
              <a:gd name="connsiteY124" fmla="*/ 510540 h 2521011"/>
              <a:gd name="connsiteX125" fmla="*/ 1266313 w 2369255"/>
              <a:gd name="connsiteY125" fmla="*/ 563880 h 2521011"/>
              <a:gd name="connsiteX126" fmla="*/ 1312033 w 2369255"/>
              <a:gd name="connsiteY126" fmla="*/ 641985 h 2521011"/>
              <a:gd name="connsiteX127" fmla="*/ 1332988 w 2369255"/>
              <a:gd name="connsiteY127" fmla="*/ 645795 h 2521011"/>
              <a:gd name="connsiteX128" fmla="*/ 1361563 w 2369255"/>
              <a:gd name="connsiteY128" fmla="*/ 737235 h 2521011"/>
              <a:gd name="connsiteX129" fmla="*/ 1540633 w 2369255"/>
              <a:gd name="connsiteY129" fmla="*/ 702945 h 2521011"/>
              <a:gd name="connsiteX130" fmla="*/ 1540207 w 2369255"/>
              <a:gd name="connsiteY130" fmla="*/ 700259 h 2521011"/>
              <a:gd name="connsiteX131" fmla="*/ 1586353 w 2369255"/>
              <a:gd name="connsiteY131" fmla="*/ 689610 h 2521011"/>
              <a:gd name="connsiteX132" fmla="*/ 1609213 w 2369255"/>
              <a:gd name="connsiteY132" fmla="*/ 659130 h 2521011"/>
              <a:gd name="connsiteX133" fmla="*/ 1637788 w 2369255"/>
              <a:gd name="connsiteY133" fmla="*/ 645795 h 2521011"/>
              <a:gd name="connsiteX134" fmla="*/ 1649218 w 2369255"/>
              <a:gd name="connsiteY134" fmla="*/ 613410 h 2521011"/>
              <a:gd name="connsiteX135" fmla="*/ 1670173 w 2369255"/>
              <a:gd name="connsiteY135" fmla="*/ 594360 h 2521011"/>
              <a:gd name="connsiteX136" fmla="*/ 1691128 w 2369255"/>
              <a:gd name="connsiteY136" fmla="*/ 609600 h 2521011"/>
              <a:gd name="connsiteX137" fmla="*/ 1685413 w 2369255"/>
              <a:gd name="connsiteY137" fmla="*/ 708660 h 2521011"/>
              <a:gd name="connsiteX138" fmla="*/ 1755898 w 2369255"/>
              <a:gd name="connsiteY138" fmla="*/ 786765 h 2521011"/>
              <a:gd name="connsiteX139" fmla="*/ 1757803 w 2369255"/>
              <a:gd name="connsiteY139" fmla="*/ 851535 h 2521011"/>
              <a:gd name="connsiteX140" fmla="*/ 1733038 w 2369255"/>
              <a:gd name="connsiteY140" fmla="*/ 872490 h 2521011"/>
              <a:gd name="connsiteX141" fmla="*/ 1795903 w 2369255"/>
              <a:gd name="connsiteY141" fmla="*/ 876300 h 2521011"/>
              <a:gd name="connsiteX142" fmla="*/ 2082230 w 2369255"/>
              <a:gd name="connsiteY142" fmla="*/ 811829 h 2521011"/>
              <a:gd name="connsiteX143" fmla="*/ 2102608 w 2369255"/>
              <a:gd name="connsiteY143" fmla="*/ 889635 h 2521011"/>
              <a:gd name="connsiteX144" fmla="*/ 2094988 w 2369255"/>
              <a:gd name="connsiteY144" fmla="*/ 942975 h 2521011"/>
              <a:gd name="connsiteX145" fmla="*/ 2030218 w 2369255"/>
              <a:gd name="connsiteY145" fmla="*/ 952500 h 2521011"/>
              <a:gd name="connsiteX146" fmla="*/ 2030218 w 2369255"/>
              <a:gd name="connsiteY146" fmla="*/ 1022985 h 2521011"/>
              <a:gd name="connsiteX147" fmla="*/ 2074033 w 2369255"/>
              <a:gd name="connsiteY147" fmla="*/ 1028700 h 2521011"/>
              <a:gd name="connsiteX148" fmla="*/ 2114038 w 2369255"/>
              <a:gd name="connsiteY148" fmla="*/ 1002030 h 2521011"/>
              <a:gd name="connsiteX149" fmla="*/ 2093083 w 2369255"/>
              <a:gd name="connsiteY149" fmla="*/ 1057275 h 2521011"/>
              <a:gd name="connsiteX150" fmla="*/ 2089273 w 2369255"/>
              <a:gd name="connsiteY150" fmla="*/ 1137285 h 2521011"/>
              <a:gd name="connsiteX151" fmla="*/ 2287393 w 2369255"/>
              <a:gd name="connsiteY151" fmla="*/ 1135380 h 2521011"/>
              <a:gd name="connsiteX152" fmla="*/ 2287393 w 2369255"/>
              <a:gd name="connsiteY152" fmla="*/ 1091565 h 2521011"/>
              <a:gd name="connsiteX153" fmla="*/ 2296363 w 2369255"/>
              <a:gd name="connsiteY153" fmla="*/ 1088949 h 2521011"/>
              <a:gd name="connsiteX154" fmla="*/ 2369255 w 2369255"/>
              <a:gd name="connsiteY154" fmla="*/ 1229053 h 2521011"/>
              <a:gd name="connsiteX155" fmla="*/ 2303675 w 2369255"/>
              <a:gd name="connsiteY155" fmla="*/ 1218123 h 2521011"/>
              <a:gd name="connsiteX156" fmla="*/ 2285869 w 2369255"/>
              <a:gd name="connsiteY156" fmla="*/ 1136214 h 2521011"/>
              <a:gd name="connsiteX157" fmla="*/ 2093706 w 2369255"/>
              <a:gd name="connsiteY157" fmla="*/ 1138062 h 2521011"/>
              <a:gd name="connsiteX158" fmla="*/ 2142613 w 2369255"/>
              <a:gd name="connsiteY158" fmla="*/ 1226820 h 2521011"/>
              <a:gd name="connsiteX159" fmla="*/ 2083558 w 2369255"/>
              <a:gd name="connsiteY159" fmla="*/ 1257300 h 2521011"/>
              <a:gd name="connsiteX160" fmla="*/ 2093083 w 2369255"/>
              <a:gd name="connsiteY160" fmla="*/ 1295400 h 2521011"/>
              <a:gd name="connsiteX161" fmla="*/ 2047363 w 2369255"/>
              <a:gd name="connsiteY161" fmla="*/ 1350645 h 2521011"/>
              <a:gd name="connsiteX162" fmla="*/ 2174998 w 2369255"/>
              <a:gd name="connsiteY162" fmla="*/ 1419225 h 2521011"/>
              <a:gd name="connsiteX163" fmla="*/ 2152138 w 2369255"/>
              <a:gd name="connsiteY163" fmla="*/ 1451610 h 2521011"/>
              <a:gd name="connsiteX164" fmla="*/ 2203573 w 2369255"/>
              <a:gd name="connsiteY164" fmla="*/ 1527810 h 2521011"/>
              <a:gd name="connsiteX165" fmla="*/ 2197858 w 2369255"/>
              <a:gd name="connsiteY165" fmla="*/ 1565910 h 2521011"/>
              <a:gd name="connsiteX166" fmla="*/ 2163568 w 2369255"/>
              <a:gd name="connsiteY166" fmla="*/ 1581150 h 2521011"/>
              <a:gd name="connsiteX167" fmla="*/ 2131183 w 2369255"/>
              <a:gd name="connsiteY167" fmla="*/ 1657350 h 2521011"/>
              <a:gd name="connsiteX168" fmla="*/ 2165473 w 2369255"/>
              <a:gd name="connsiteY168" fmla="*/ 1691640 h 2521011"/>
              <a:gd name="connsiteX169" fmla="*/ 2129278 w 2369255"/>
              <a:gd name="connsiteY169" fmla="*/ 1737360 h 2521011"/>
              <a:gd name="connsiteX170" fmla="*/ 2213098 w 2369255"/>
              <a:gd name="connsiteY170" fmla="*/ 1722120 h 2521011"/>
              <a:gd name="connsiteX171" fmla="*/ 2131183 w 2369255"/>
              <a:gd name="connsiteY171" fmla="*/ 1739265 h 2521011"/>
              <a:gd name="connsiteX172" fmla="*/ 2030218 w 2369255"/>
              <a:gd name="connsiteY172" fmla="*/ 1644015 h 2521011"/>
              <a:gd name="connsiteX173" fmla="*/ 1940683 w 2369255"/>
              <a:gd name="connsiteY173" fmla="*/ 1708785 h 2521011"/>
              <a:gd name="connsiteX174" fmla="*/ 1809238 w 2369255"/>
              <a:gd name="connsiteY174" fmla="*/ 1737360 h 2521011"/>
              <a:gd name="connsiteX175" fmla="*/ 1795903 w 2369255"/>
              <a:gd name="connsiteY175" fmla="*/ 1722120 h 2521011"/>
              <a:gd name="connsiteX176" fmla="*/ 1738753 w 2369255"/>
              <a:gd name="connsiteY176" fmla="*/ 1737360 h 2521011"/>
              <a:gd name="connsiteX177" fmla="*/ 1734943 w 2369255"/>
              <a:gd name="connsiteY177" fmla="*/ 1760220 h 2521011"/>
              <a:gd name="connsiteX178" fmla="*/ 1683030 w 2369255"/>
              <a:gd name="connsiteY178" fmla="*/ 1773198 h 2521011"/>
              <a:gd name="connsiteX179" fmla="*/ 1681603 w 2369255"/>
              <a:gd name="connsiteY179" fmla="*/ 1771650 h 2521011"/>
              <a:gd name="connsiteX180" fmla="*/ 1637788 w 2369255"/>
              <a:gd name="connsiteY180" fmla="*/ 1811655 h 2521011"/>
              <a:gd name="connsiteX181" fmla="*/ 1618738 w 2369255"/>
              <a:gd name="connsiteY181" fmla="*/ 1811655 h 2521011"/>
              <a:gd name="connsiteX182" fmla="*/ 1546348 w 2369255"/>
              <a:gd name="connsiteY182" fmla="*/ 1903095 h 2521011"/>
              <a:gd name="connsiteX183" fmla="*/ 1538728 w 2369255"/>
              <a:gd name="connsiteY183" fmla="*/ 1952625 h 2521011"/>
              <a:gd name="connsiteX184" fmla="*/ 1513963 w 2369255"/>
              <a:gd name="connsiteY184" fmla="*/ 1918335 h 2521011"/>
              <a:gd name="connsiteX185" fmla="*/ 1475863 w 2369255"/>
              <a:gd name="connsiteY185" fmla="*/ 1986915 h 2521011"/>
              <a:gd name="connsiteX186" fmla="*/ 1460623 w 2369255"/>
              <a:gd name="connsiteY186" fmla="*/ 1986915 h 2521011"/>
              <a:gd name="connsiteX187" fmla="*/ 1414903 w 2369255"/>
              <a:gd name="connsiteY187" fmla="*/ 2019300 h 2521011"/>
              <a:gd name="connsiteX188" fmla="*/ 1418713 w 2369255"/>
              <a:gd name="connsiteY188" fmla="*/ 2038350 h 2521011"/>
              <a:gd name="connsiteX189" fmla="*/ 1376803 w 2369255"/>
              <a:gd name="connsiteY189" fmla="*/ 2066925 h 2521011"/>
              <a:gd name="connsiteX190" fmla="*/ 1390138 w 2369255"/>
              <a:gd name="connsiteY190" fmla="*/ 2097405 h 2521011"/>
              <a:gd name="connsiteX191" fmla="*/ 1319653 w 2369255"/>
              <a:gd name="connsiteY191" fmla="*/ 2106930 h 2521011"/>
              <a:gd name="connsiteX192" fmla="*/ 1300603 w 2369255"/>
              <a:gd name="connsiteY192" fmla="*/ 2143125 h 2521011"/>
              <a:gd name="connsiteX193" fmla="*/ 1273933 w 2369255"/>
              <a:gd name="connsiteY193" fmla="*/ 2164080 h 2521011"/>
              <a:gd name="connsiteX194" fmla="*/ 1239643 w 2369255"/>
              <a:gd name="connsiteY194" fmla="*/ 2141220 h 2521011"/>
              <a:gd name="connsiteX195" fmla="*/ 1225489 w 2369255"/>
              <a:gd name="connsiteY195" fmla="*/ 2157396 h 2521011"/>
              <a:gd name="connsiteX196" fmla="*/ 1224403 w 2369255"/>
              <a:gd name="connsiteY196" fmla="*/ 2156460 h 2521011"/>
              <a:gd name="connsiteX197" fmla="*/ 1096768 w 2369255"/>
              <a:gd name="connsiteY197" fmla="*/ 2042160 h 2521011"/>
              <a:gd name="connsiteX198" fmla="*/ 1049736 w 2369255"/>
              <a:gd name="connsiteY198" fmla="*/ 2104529 h 2521011"/>
              <a:gd name="connsiteX199" fmla="*/ 969133 w 2369255"/>
              <a:gd name="connsiteY199" fmla="*/ 2101216 h 2521011"/>
              <a:gd name="connsiteX200" fmla="*/ 965323 w 2369255"/>
              <a:gd name="connsiteY200" fmla="*/ 2129791 h 2521011"/>
              <a:gd name="connsiteX201" fmla="*/ 807208 w 2369255"/>
              <a:gd name="connsiteY201" fmla="*/ 2129791 h 2521011"/>
              <a:gd name="connsiteX202" fmla="*/ 803398 w 2369255"/>
              <a:gd name="connsiteY202" fmla="*/ 2025016 h 2521011"/>
              <a:gd name="connsiteX203" fmla="*/ 801578 w 2369255"/>
              <a:gd name="connsiteY203" fmla="*/ 2024761 h 2521011"/>
              <a:gd name="connsiteX204" fmla="*/ 818638 w 2369255"/>
              <a:gd name="connsiteY204" fmla="*/ 1973580 h 2521011"/>
              <a:gd name="connsiteX205" fmla="*/ 776728 w 2369255"/>
              <a:gd name="connsiteY205" fmla="*/ 1939290 h 2521011"/>
              <a:gd name="connsiteX206" fmla="*/ 780538 w 2369255"/>
              <a:gd name="connsiteY206" fmla="*/ 1899285 h 2521011"/>
              <a:gd name="connsiteX207" fmla="*/ 791968 w 2369255"/>
              <a:gd name="connsiteY207" fmla="*/ 1836420 h 2521011"/>
              <a:gd name="connsiteX208" fmla="*/ 761488 w 2369255"/>
              <a:gd name="connsiteY208" fmla="*/ 1802130 h 2521011"/>
              <a:gd name="connsiteX209" fmla="*/ 708148 w 2369255"/>
              <a:gd name="connsiteY209" fmla="*/ 1790700 h 2521011"/>
              <a:gd name="connsiteX210" fmla="*/ 637663 w 2369255"/>
              <a:gd name="connsiteY210" fmla="*/ 1731645 h 2521011"/>
              <a:gd name="connsiteX211" fmla="*/ 637663 w 2369255"/>
              <a:gd name="connsiteY211" fmla="*/ 1704975 h 2521011"/>
              <a:gd name="connsiteX212" fmla="*/ 609088 w 2369255"/>
              <a:gd name="connsiteY212" fmla="*/ 1708785 h 2521011"/>
              <a:gd name="connsiteX213" fmla="*/ 504313 w 2369255"/>
              <a:gd name="connsiteY213" fmla="*/ 1638300 h 2521011"/>
              <a:gd name="connsiteX214" fmla="*/ 463237 w 2369255"/>
              <a:gd name="connsiteY214" fmla="*/ 1595581 h 2521011"/>
              <a:gd name="connsiteX215" fmla="*/ 464308 w 2369255"/>
              <a:gd name="connsiteY215" fmla="*/ 1543050 h 2521011"/>
              <a:gd name="connsiteX216" fmla="*/ 420493 w 2369255"/>
              <a:gd name="connsiteY216" fmla="*/ 1522095 h 2521011"/>
              <a:gd name="connsiteX217" fmla="*/ 435733 w 2369255"/>
              <a:gd name="connsiteY217" fmla="*/ 1470660 h 2521011"/>
              <a:gd name="connsiteX218" fmla="*/ 391918 w 2369255"/>
              <a:gd name="connsiteY218" fmla="*/ 1491615 h 2521011"/>
              <a:gd name="connsiteX219" fmla="*/ 359533 w 2369255"/>
              <a:gd name="connsiteY219" fmla="*/ 1491615 h 2521011"/>
              <a:gd name="connsiteX220" fmla="*/ 353818 w 2369255"/>
              <a:gd name="connsiteY220" fmla="*/ 1510665 h 2521011"/>
              <a:gd name="connsiteX221" fmla="*/ 184273 w 2369255"/>
              <a:gd name="connsiteY221" fmla="*/ 1510665 h 2521011"/>
              <a:gd name="connsiteX222" fmla="*/ 163926 w 2369255"/>
              <a:gd name="connsiteY222" fmla="*/ 1573404 h 2521011"/>
              <a:gd name="connsiteX223" fmla="*/ 163885 w 2369255"/>
              <a:gd name="connsiteY223" fmla="*/ 1573328 h 2521011"/>
              <a:gd name="connsiteX224" fmla="*/ 184395 w 2369255"/>
              <a:gd name="connsiteY224" fmla="*/ 1510087 h 2521011"/>
              <a:gd name="connsiteX225" fmla="*/ 203274 w 2369255"/>
              <a:gd name="connsiteY225" fmla="*/ 1510087 h 2521011"/>
              <a:gd name="connsiteX226" fmla="*/ 197608 w 2369255"/>
              <a:gd name="connsiteY226" fmla="*/ 1443990 h 2521011"/>
              <a:gd name="connsiteX227" fmla="*/ 148078 w 2369255"/>
              <a:gd name="connsiteY227" fmla="*/ 1466850 h 2521011"/>
              <a:gd name="connsiteX228" fmla="*/ 127123 w 2369255"/>
              <a:gd name="connsiteY228" fmla="*/ 1390650 h 2521011"/>
              <a:gd name="connsiteX229" fmla="*/ 117598 w 2369255"/>
              <a:gd name="connsiteY229" fmla="*/ 1389648 h 2521011"/>
              <a:gd name="connsiteX230" fmla="*/ 117598 w 2369255"/>
              <a:gd name="connsiteY230" fmla="*/ 1352550 h 2521011"/>
              <a:gd name="connsiteX231" fmla="*/ 148078 w 2369255"/>
              <a:gd name="connsiteY231" fmla="*/ 1314450 h 2521011"/>
              <a:gd name="connsiteX232" fmla="*/ 212848 w 2369255"/>
              <a:gd name="connsiteY232" fmla="*/ 1303020 h 2521011"/>
              <a:gd name="connsiteX233" fmla="*/ 229993 w 2369255"/>
              <a:gd name="connsiteY233" fmla="*/ 1238250 h 2521011"/>
              <a:gd name="connsiteX234" fmla="*/ 218563 w 2369255"/>
              <a:gd name="connsiteY234" fmla="*/ 1143000 h 2521011"/>
              <a:gd name="connsiteX235" fmla="*/ 219377 w 2369255"/>
              <a:gd name="connsiteY235" fmla="*/ 1135131 h 2521011"/>
              <a:gd name="connsiteX236" fmla="*/ 308099 w 2369255"/>
              <a:gd name="connsiteY236" fmla="*/ 1110615 h 2521011"/>
              <a:gd name="connsiteX237" fmla="*/ 325244 w 2369255"/>
              <a:gd name="connsiteY237" fmla="*/ 1022985 h 2521011"/>
              <a:gd name="connsiteX238" fmla="*/ 304289 w 2369255"/>
              <a:gd name="connsiteY238" fmla="*/ 986790 h 2521011"/>
              <a:gd name="connsiteX239" fmla="*/ 174749 w 2369255"/>
              <a:gd name="connsiteY239" fmla="*/ 969645 h 2521011"/>
              <a:gd name="connsiteX240" fmla="*/ 243329 w 2369255"/>
              <a:gd name="connsiteY240" fmla="*/ 843915 h 2521011"/>
              <a:gd name="connsiteX241" fmla="*/ 247139 w 2369255"/>
              <a:gd name="connsiteY241" fmla="*/ 731520 h 2521011"/>
              <a:gd name="connsiteX242" fmla="*/ 222373 w 2369255"/>
              <a:gd name="connsiteY242" fmla="*/ 715066 h 2521011"/>
              <a:gd name="connsiteX243" fmla="*/ 222373 w 2369255"/>
              <a:gd name="connsiteY243" fmla="*/ 567691 h 2521011"/>
              <a:gd name="connsiteX244" fmla="*/ 243328 w 2369255"/>
              <a:gd name="connsiteY244" fmla="*/ 489586 h 2521011"/>
              <a:gd name="connsiteX245" fmla="*/ 212848 w 2369255"/>
              <a:gd name="connsiteY245" fmla="*/ 447676 h 2521011"/>
              <a:gd name="connsiteX246" fmla="*/ 287143 w 2369255"/>
              <a:gd name="connsiteY246" fmla="*/ 449581 h 2521011"/>
              <a:gd name="connsiteX247" fmla="*/ 282547 w 2369255"/>
              <a:gd name="connsiteY247" fmla="*/ 446066 h 2521011"/>
              <a:gd name="connsiteX248" fmla="*/ 287143 w 2369255"/>
              <a:gd name="connsiteY248" fmla="*/ 447675 h 2521011"/>
              <a:gd name="connsiteX249" fmla="*/ 317623 w 2369255"/>
              <a:gd name="connsiteY249" fmla="*/ 382905 h 2521011"/>
              <a:gd name="connsiteX250" fmla="*/ 401443 w 2369255"/>
              <a:gd name="connsiteY250" fmla="*/ 384810 h 2521011"/>
              <a:gd name="connsiteX251" fmla="*/ 447163 w 2369255"/>
              <a:gd name="connsiteY251" fmla="*/ 361950 h 2521011"/>
              <a:gd name="connsiteX252" fmla="*/ 462403 w 2369255"/>
              <a:gd name="connsiteY252" fmla="*/ 335280 h 2521011"/>
              <a:gd name="connsiteX253" fmla="*/ 466213 w 2369255"/>
              <a:gd name="connsiteY253" fmla="*/ 266700 h 2521011"/>
              <a:gd name="connsiteX254" fmla="*/ 443353 w 2369255"/>
              <a:gd name="connsiteY254" fmla="*/ 198120 h 2521011"/>
              <a:gd name="connsiteX255" fmla="*/ 390013 w 2369255"/>
              <a:gd name="connsiteY255" fmla="*/ 137160 h 2521011"/>
              <a:gd name="connsiteX256" fmla="*/ 412873 w 2369255"/>
              <a:gd name="connsiteY256" fmla="*/ 125730 h 2521011"/>
              <a:gd name="connsiteX257" fmla="*/ 411094 w 2369255"/>
              <a:gd name="connsiteY257" fmla="*/ 119401 h 2521011"/>
              <a:gd name="connsiteX258" fmla="*/ 412873 w 2369255"/>
              <a:gd name="connsiteY258" fmla="*/ 120015 h 2521011"/>
              <a:gd name="connsiteX259" fmla="*/ 454783 w 2369255"/>
              <a:gd name="connsiteY259" fmla="*/ 74295 h 2521011"/>
              <a:gd name="connsiteX260" fmla="*/ 521458 w 2369255"/>
              <a:gd name="connsiteY260" fmla="*/ 85725 h 2521011"/>
              <a:gd name="connsiteX261" fmla="*/ 498598 w 2369255"/>
              <a:gd name="connsiteY261" fmla="*/ 49530 h 2521011"/>
              <a:gd name="connsiteX262" fmla="*/ 550033 w 2369255"/>
              <a:gd name="connsiteY262" fmla="*/ 13335 h 2521011"/>
              <a:gd name="connsiteX263" fmla="*/ 654808 w 2369255"/>
              <a:gd name="connsiteY263"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12498 w 2251657"/>
              <a:gd name="connsiteY95" fmla="*/ 1078284 h 2521011"/>
              <a:gd name="connsiteX96" fmla="*/ 12965 w 2251657"/>
              <a:gd name="connsiteY96" fmla="*/ 1078457 h 2521011"/>
              <a:gd name="connsiteX97" fmla="*/ 5715 w 2251657"/>
              <a:gd name="connsiteY97" fmla="*/ 1120140 h 2521011"/>
              <a:gd name="connsiteX98" fmla="*/ 5279 w 2251657"/>
              <a:gd name="connsiteY98" fmla="*/ 1119797 h 2521011"/>
              <a:gd name="connsiteX99" fmla="*/ 12498 w 2251657"/>
              <a:gd name="connsiteY99" fmla="*/ 1078284 h 2521011"/>
              <a:gd name="connsiteX100" fmla="*/ 537210 w 2251657"/>
              <a:gd name="connsiteY100" fmla="*/ 0 h 2521011"/>
              <a:gd name="connsiteX101" fmla="*/ 563880 w 2251657"/>
              <a:gd name="connsiteY101" fmla="*/ 80010 h 2521011"/>
              <a:gd name="connsiteX102" fmla="*/ 672465 w 2251657"/>
              <a:gd name="connsiteY102" fmla="*/ 51435 h 2521011"/>
              <a:gd name="connsiteX103" fmla="*/ 721352 w 2251657"/>
              <a:gd name="connsiteY103" fmla="*/ 29486 h 2521011"/>
              <a:gd name="connsiteX104" fmla="*/ 744855 w 2251657"/>
              <a:gd name="connsiteY104" fmla="*/ 59055 h 2521011"/>
              <a:gd name="connsiteX105" fmla="*/ 739140 w 2251657"/>
              <a:gd name="connsiteY105" fmla="*/ 89535 h 2521011"/>
              <a:gd name="connsiteX106" fmla="*/ 821055 w 2251657"/>
              <a:gd name="connsiteY106" fmla="*/ 93345 h 2521011"/>
              <a:gd name="connsiteX107" fmla="*/ 834390 w 2251657"/>
              <a:gd name="connsiteY107" fmla="*/ 19050 h 2521011"/>
              <a:gd name="connsiteX108" fmla="*/ 855345 w 2251657"/>
              <a:gd name="connsiteY108" fmla="*/ 47625 h 2521011"/>
              <a:gd name="connsiteX109" fmla="*/ 946785 w 2251657"/>
              <a:gd name="connsiteY109" fmla="*/ 47625 h 2521011"/>
              <a:gd name="connsiteX110" fmla="*/ 996315 w 2251657"/>
              <a:gd name="connsiteY110" fmla="*/ 38100 h 2521011"/>
              <a:gd name="connsiteX111" fmla="*/ 1003935 w 2251657"/>
              <a:gd name="connsiteY111" fmla="*/ 9525 h 2521011"/>
              <a:gd name="connsiteX112" fmla="*/ 1064895 w 2251657"/>
              <a:gd name="connsiteY112" fmla="*/ 0 h 2521011"/>
              <a:gd name="connsiteX113" fmla="*/ 1097280 w 2251657"/>
              <a:gd name="connsiteY113" fmla="*/ 102870 h 2521011"/>
              <a:gd name="connsiteX114" fmla="*/ 1110615 w 2251657"/>
              <a:gd name="connsiteY114" fmla="*/ 102870 h 2521011"/>
              <a:gd name="connsiteX115" fmla="*/ 1135380 w 2251657"/>
              <a:gd name="connsiteY115" fmla="*/ 190500 h 2521011"/>
              <a:gd name="connsiteX116" fmla="*/ 1137805 w 2251657"/>
              <a:gd name="connsiteY116" fmla="*/ 195722 h 2521011"/>
              <a:gd name="connsiteX117" fmla="*/ 1135380 w 2251657"/>
              <a:gd name="connsiteY117" fmla="*/ 198120 h 2521011"/>
              <a:gd name="connsiteX118" fmla="*/ 1131570 w 2251657"/>
              <a:gd name="connsiteY118" fmla="*/ 240030 h 2521011"/>
              <a:gd name="connsiteX119" fmla="*/ 1156335 w 2251657"/>
              <a:gd name="connsiteY119" fmla="*/ 346710 h 2521011"/>
              <a:gd name="connsiteX120" fmla="*/ 1099185 w 2251657"/>
              <a:gd name="connsiteY120" fmla="*/ 363855 h 2521011"/>
              <a:gd name="connsiteX121" fmla="*/ 1127760 w 2251657"/>
              <a:gd name="connsiteY121" fmla="*/ 510540 h 2521011"/>
              <a:gd name="connsiteX122" fmla="*/ 1148715 w 2251657"/>
              <a:gd name="connsiteY122" fmla="*/ 563880 h 2521011"/>
              <a:gd name="connsiteX123" fmla="*/ 1194435 w 2251657"/>
              <a:gd name="connsiteY123" fmla="*/ 641985 h 2521011"/>
              <a:gd name="connsiteX124" fmla="*/ 1215390 w 2251657"/>
              <a:gd name="connsiteY124" fmla="*/ 645795 h 2521011"/>
              <a:gd name="connsiteX125" fmla="*/ 1243965 w 2251657"/>
              <a:gd name="connsiteY125" fmla="*/ 737235 h 2521011"/>
              <a:gd name="connsiteX126" fmla="*/ 1423035 w 2251657"/>
              <a:gd name="connsiteY126" fmla="*/ 702945 h 2521011"/>
              <a:gd name="connsiteX127" fmla="*/ 1422609 w 2251657"/>
              <a:gd name="connsiteY127" fmla="*/ 700259 h 2521011"/>
              <a:gd name="connsiteX128" fmla="*/ 1468755 w 2251657"/>
              <a:gd name="connsiteY128" fmla="*/ 689610 h 2521011"/>
              <a:gd name="connsiteX129" fmla="*/ 1491615 w 2251657"/>
              <a:gd name="connsiteY129" fmla="*/ 659130 h 2521011"/>
              <a:gd name="connsiteX130" fmla="*/ 1520190 w 2251657"/>
              <a:gd name="connsiteY130" fmla="*/ 645795 h 2521011"/>
              <a:gd name="connsiteX131" fmla="*/ 1531620 w 2251657"/>
              <a:gd name="connsiteY131" fmla="*/ 613410 h 2521011"/>
              <a:gd name="connsiteX132" fmla="*/ 1552575 w 2251657"/>
              <a:gd name="connsiteY132" fmla="*/ 594360 h 2521011"/>
              <a:gd name="connsiteX133" fmla="*/ 1573530 w 2251657"/>
              <a:gd name="connsiteY133" fmla="*/ 609600 h 2521011"/>
              <a:gd name="connsiteX134" fmla="*/ 1567815 w 2251657"/>
              <a:gd name="connsiteY134" fmla="*/ 708660 h 2521011"/>
              <a:gd name="connsiteX135" fmla="*/ 1638300 w 2251657"/>
              <a:gd name="connsiteY135" fmla="*/ 786765 h 2521011"/>
              <a:gd name="connsiteX136" fmla="*/ 1640205 w 2251657"/>
              <a:gd name="connsiteY136" fmla="*/ 851535 h 2521011"/>
              <a:gd name="connsiteX137" fmla="*/ 1615440 w 2251657"/>
              <a:gd name="connsiteY137" fmla="*/ 872490 h 2521011"/>
              <a:gd name="connsiteX138" fmla="*/ 1678305 w 2251657"/>
              <a:gd name="connsiteY138" fmla="*/ 876300 h 2521011"/>
              <a:gd name="connsiteX139" fmla="*/ 1964632 w 2251657"/>
              <a:gd name="connsiteY139" fmla="*/ 811829 h 2521011"/>
              <a:gd name="connsiteX140" fmla="*/ 1985010 w 2251657"/>
              <a:gd name="connsiteY140" fmla="*/ 889635 h 2521011"/>
              <a:gd name="connsiteX141" fmla="*/ 1977390 w 2251657"/>
              <a:gd name="connsiteY141" fmla="*/ 942975 h 2521011"/>
              <a:gd name="connsiteX142" fmla="*/ 1912620 w 2251657"/>
              <a:gd name="connsiteY142" fmla="*/ 952500 h 2521011"/>
              <a:gd name="connsiteX143" fmla="*/ 1912620 w 2251657"/>
              <a:gd name="connsiteY143" fmla="*/ 1022985 h 2521011"/>
              <a:gd name="connsiteX144" fmla="*/ 1956435 w 2251657"/>
              <a:gd name="connsiteY144" fmla="*/ 1028700 h 2521011"/>
              <a:gd name="connsiteX145" fmla="*/ 1996440 w 2251657"/>
              <a:gd name="connsiteY145" fmla="*/ 1002030 h 2521011"/>
              <a:gd name="connsiteX146" fmla="*/ 1975485 w 2251657"/>
              <a:gd name="connsiteY146" fmla="*/ 1057275 h 2521011"/>
              <a:gd name="connsiteX147" fmla="*/ 1971675 w 2251657"/>
              <a:gd name="connsiteY147" fmla="*/ 1137285 h 2521011"/>
              <a:gd name="connsiteX148" fmla="*/ 2169795 w 2251657"/>
              <a:gd name="connsiteY148" fmla="*/ 1135380 h 2521011"/>
              <a:gd name="connsiteX149" fmla="*/ 2169795 w 2251657"/>
              <a:gd name="connsiteY149" fmla="*/ 1091565 h 2521011"/>
              <a:gd name="connsiteX150" fmla="*/ 2178765 w 2251657"/>
              <a:gd name="connsiteY150" fmla="*/ 1088949 h 2521011"/>
              <a:gd name="connsiteX151" fmla="*/ 2251657 w 2251657"/>
              <a:gd name="connsiteY151" fmla="*/ 1229053 h 2521011"/>
              <a:gd name="connsiteX152" fmla="*/ 2186077 w 2251657"/>
              <a:gd name="connsiteY152" fmla="*/ 1218123 h 2521011"/>
              <a:gd name="connsiteX153" fmla="*/ 2168271 w 2251657"/>
              <a:gd name="connsiteY153" fmla="*/ 1136214 h 2521011"/>
              <a:gd name="connsiteX154" fmla="*/ 1976108 w 2251657"/>
              <a:gd name="connsiteY154" fmla="*/ 1138062 h 2521011"/>
              <a:gd name="connsiteX155" fmla="*/ 2025015 w 2251657"/>
              <a:gd name="connsiteY155" fmla="*/ 1226820 h 2521011"/>
              <a:gd name="connsiteX156" fmla="*/ 1965960 w 2251657"/>
              <a:gd name="connsiteY156" fmla="*/ 1257300 h 2521011"/>
              <a:gd name="connsiteX157" fmla="*/ 1975485 w 2251657"/>
              <a:gd name="connsiteY157" fmla="*/ 1295400 h 2521011"/>
              <a:gd name="connsiteX158" fmla="*/ 1929765 w 2251657"/>
              <a:gd name="connsiteY158" fmla="*/ 1350645 h 2521011"/>
              <a:gd name="connsiteX159" fmla="*/ 2057400 w 2251657"/>
              <a:gd name="connsiteY159" fmla="*/ 1419225 h 2521011"/>
              <a:gd name="connsiteX160" fmla="*/ 2034540 w 2251657"/>
              <a:gd name="connsiteY160" fmla="*/ 1451610 h 2521011"/>
              <a:gd name="connsiteX161" fmla="*/ 2085975 w 2251657"/>
              <a:gd name="connsiteY161" fmla="*/ 1527810 h 2521011"/>
              <a:gd name="connsiteX162" fmla="*/ 2080260 w 2251657"/>
              <a:gd name="connsiteY162" fmla="*/ 1565910 h 2521011"/>
              <a:gd name="connsiteX163" fmla="*/ 2045970 w 2251657"/>
              <a:gd name="connsiteY163" fmla="*/ 1581150 h 2521011"/>
              <a:gd name="connsiteX164" fmla="*/ 2013585 w 2251657"/>
              <a:gd name="connsiteY164" fmla="*/ 1657350 h 2521011"/>
              <a:gd name="connsiteX165" fmla="*/ 2047875 w 2251657"/>
              <a:gd name="connsiteY165" fmla="*/ 1691640 h 2521011"/>
              <a:gd name="connsiteX166" fmla="*/ 2011680 w 2251657"/>
              <a:gd name="connsiteY166" fmla="*/ 1737360 h 2521011"/>
              <a:gd name="connsiteX167" fmla="*/ 2095500 w 2251657"/>
              <a:gd name="connsiteY167" fmla="*/ 1722120 h 2521011"/>
              <a:gd name="connsiteX168" fmla="*/ 2013585 w 2251657"/>
              <a:gd name="connsiteY168" fmla="*/ 1739265 h 2521011"/>
              <a:gd name="connsiteX169" fmla="*/ 1912620 w 2251657"/>
              <a:gd name="connsiteY169" fmla="*/ 1644015 h 2521011"/>
              <a:gd name="connsiteX170" fmla="*/ 1823085 w 2251657"/>
              <a:gd name="connsiteY170" fmla="*/ 1708785 h 2521011"/>
              <a:gd name="connsiteX171" fmla="*/ 1691640 w 2251657"/>
              <a:gd name="connsiteY171" fmla="*/ 1737360 h 2521011"/>
              <a:gd name="connsiteX172" fmla="*/ 1678305 w 2251657"/>
              <a:gd name="connsiteY172" fmla="*/ 1722120 h 2521011"/>
              <a:gd name="connsiteX173" fmla="*/ 1621155 w 2251657"/>
              <a:gd name="connsiteY173" fmla="*/ 1737360 h 2521011"/>
              <a:gd name="connsiteX174" fmla="*/ 1617345 w 2251657"/>
              <a:gd name="connsiteY174" fmla="*/ 1760220 h 2521011"/>
              <a:gd name="connsiteX175" fmla="*/ 1565432 w 2251657"/>
              <a:gd name="connsiteY175" fmla="*/ 1773198 h 2521011"/>
              <a:gd name="connsiteX176" fmla="*/ 1564005 w 2251657"/>
              <a:gd name="connsiteY176" fmla="*/ 1771650 h 2521011"/>
              <a:gd name="connsiteX177" fmla="*/ 1520190 w 2251657"/>
              <a:gd name="connsiteY177" fmla="*/ 1811655 h 2521011"/>
              <a:gd name="connsiteX178" fmla="*/ 1501140 w 2251657"/>
              <a:gd name="connsiteY178" fmla="*/ 1811655 h 2521011"/>
              <a:gd name="connsiteX179" fmla="*/ 1428750 w 2251657"/>
              <a:gd name="connsiteY179" fmla="*/ 1903095 h 2521011"/>
              <a:gd name="connsiteX180" fmla="*/ 1421130 w 2251657"/>
              <a:gd name="connsiteY180" fmla="*/ 1952625 h 2521011"/>
              <a:gd name="connsiteX181" fmla="*/ 1396365 w 2251657"/>
              <a:gd name="connsiteY181" fmla="*/ 1918335 h 2521011"/>
              <a:gd name="connsiteX182" fmla="*/ 1358265 w 2251657"/>
              <a:gd name="connsiteY182" fmla="*/ 1986915 h 2521011"/>
              <a:gd name="connsiteX183" fmla="*/ 1343025 w 2251657"/>
              <a:gd name="connsiteY183" fmla="*/ 1986915 h 2521011"/>
              <a:gd name="connsiteX184" fmla="*/ 1297305 w 2251657"/>
              <a:gd name="connsiteY184" fmla="*/ 2019300 h 2521011"/>
              <a:gd name="connsiteX185" fmla="*/ 1301115 w 2251657"/>
              <a:gd name="connsiteY185" fmla="*/ 2038350 h 2521011"/>
              <a:gd name="connsiteX186" fmla="*/ 1259205 w 2251657"/>
              <a:gd name="connsiteY186" fmla="*/ 2066925 h 2521011"/>
              <a:gd name="connsiteX187" fmla="*/ 1272540 w 2251657"/>
              <a:gd name="connsiteY187" fmla="*/ 2097405 h 2521011"/>
              <a:gd name="connsiteX188" fmla="*/ 1202055 w 2251657"/>
              <a:gd name="connsiteY188" fmla="*/ 2106930 h 2521011"/>
              <a:gd name="connsiteX189" fmla="*/ 1183005 w 2251657"/>
              <a:gd name="connsiteY189" fmla="*/ 2143125 h 2521011"/>
              <a:gd name="connsiteX190" fmla="*/ 1156335 w 2251657"/>
              <a:gd name="connsiteY190" fmla="*/ 2164080 h 2521011"/>
              <a:gd name="connsiteX191" fmla="*/ 1122045 w 2251657"/>
              <a:gd name="connsiteY191" fmla="*/ 2141220 h 2521011"/>
              <a:gd name="connsiteX192" fmla="*/ 1107891 w 2251657"/>
              <a:gd name="connsiteY192" fmla="*/ 2157396 h 2521011"/>
              <a:gd name="connsiteX193" fmla="*/ 1106805 w 2251657"/>
              <a:gd name="connsiteY193" fmla="*/ 2156460 h 2521011"/>
              <a:gd name="connsiteX194" fmla="*/ 979170 w 2251657"/>
              <a:gd name="connsiteY194" fmla="*/ 2042160 h 2521011"/>
              <a:gd name="connsiteX195" fmla="*/ 932138 w 2251657"/>
              <a:gd name="connsiteY195" fmla="*/ 2104529 h 2521011"/>
              <a:gd name="connsiteX196" fmla="*/ 851535 w 2251657"/>
              <a:gd name="connsiteY196" fmla="*/ 2101216 h 2521011"/>
              <a:gd name="connsiteX197" fmla="*/ 847725 w 2251657"/>
              <a:gd name="connsiteY197" fmla="*/ 2129791 h 2521011"/>
              <a:gd name="connsiteX198" fmla="*/ 689610 w 2251657"/>
              <a:gd name="connsiteY198" fmla="*/ 2129791 h 2521011"/>
              <a:gd name="connsiteX199" fmla="*/ 685800 w 2251657"/>
              <a:gd name="connsiteY199" fmla="*/ 2025016 h 2521011"/>
              <a:gd name="connsiteX200" fmla="*/ 683980 w 2251657"/>
              <a:gd name="connsiteY200" fmla="*/ 2024761 h 2521011"/>
              <a:gd name="connsiteX201" fmla="*/ 701040 w 2251657"/>
              <a:gd name="connsiteY201" fmla="*/ 1973580 h 2521011"/>
              <a:gd name="connsiteX202" fmla="*/ 659130 w 2251657"/>
              <a:gd name="connsiteY202" fmla="*/ 1939290 h 2521011"/>
              <a:gd name="connsiteX203" fmla="*/ 662940 w 2251657"/>
              <a:gd name="connsiteY203" fmla="*/ 1899285 h 2521011"/>
              <a:gd name="connsiteX204" fmla="*/ 674370 w 2251657"/>
              <a:gd name="connsiteY204" fmla="*/ 1836420 h 2521011"/>
              <a:gd name="connsiteX205" fmla="*/ 643890 w 2251657"/>
              <a:gd name="connsiteY205" fmla="*/ 1802130 h 2521011"/>
              <a:gd name="connsiteX206" fmla="*/ 590550 w 2251657"/>
              <a:gd name="connsiteY206" fmla="*/ 1790700 h 2521011"/>
              <a:gd name="connsiteX207" fmla="*/ 520065 w 2251657"/>
              <a:gd name="connsiteY207" fmla="*/ 1731645 h 2521011"/>
              <a:gd name="connsiteX208" fmla="*/ 520065 w 2251657"/>
              <a:gd name="connsiteY208" fmla="*/ 1704975 h 2521011"/>
              <a:gd name="connsiteX209" fmla="*/ 491490 w 2251657"/>
              <a:gd name="connsiteY209" fmla="*/ 1708785 h 2521011"/>
              <a:gd name="connsiteX210" fmla="*/ 386715 w 2251657"/>
              <a:gd name="connsiteY210" fmla="*/ 1638300 h 2521011"/>
              <a:gd name="connsiteX211" fmla="*/ 345639 w 2251657"/>
              <a:gd name="connsiteY211" fmla="*/ 1595581 h 2521011"/>
              <a:gd name="connsiteX212" fmla="*/ 346710 w 2251657"/>
              <a:gd name="connsiteY212" fmla="*/ 1543050 h 2521011"/>
              <a:gd name="connsiteX213" fmla="*/ 302895 w 2251657"/>
              <a:gd name="connsiteY213" fmla="*/ 1522095 h 2521011"/>
              <a:gd name="connsiteX214" fmla="*/ 318135 w 2251657"/>
              <a:gd name="connsiteY214" fmla="*/ 1470660 h 2521011"/>
              <a:gd name="connsiteX215" fmla="*/ 274320 w 2251657"/>
              <a:gd name="connsiteY215" fmla="*/ 1491615 h 2521011"/>
              <a:gd name="connsiteX216" fmla="*/ 241935 w 2251657"/>
              <a:gd name="connsiteY216" fmla="*/ 1491615 h 2521011"/>
              <a:gd name="connsiteX217" fmla="*/ 236220 w 2251657"/>
              <a:gd name="connsiteY217" fmla="*/ 1510665 h 2521011"/>
              <a:gd name="connsiteX218" fmla="*/ 66675 w 2251657"/>
              <a:gd name="connsiteY218" fmla="*/ 1510665 h 2521011"/>
              <a:gd name="connsiteX219" fmla="*/ 46328 w 2251657"/>
              <a:gd name="connsiteY219" fmla="*/ 1573404 h 2521011"/>
              <a:gd name="connsiteX220" fmla="*/ 46287 w 2251657"/>
              <a:gd name="connsiteY220" fmla="*/ 1573328 h 2521011"/>
              <a:gd name="connsiteX221" fmla="*/ 66797 w 2251657"/>
              <a:gd name="connsiteY221" fmla="*/ 1510087 h 2521011"/>
              <a:gd name="connsiteX222" fmla="*/ 85676 w 2251657"/>
              <a:gd name="connsiteY222" fmla="*/ 1510087 h 2521011"/>
              <a:gd name="connsiteX223" fmla="*/ 80010 w 2251657"/>
              <a:gd name="connsiteY223" fmla="*/ 1443990 h 2521011"/>
              <a:gd name="connsiteX224" fmla="*/ 30480 w 2251657"/>
              <a:gd name="connsiteY224" fmla="*/ 1466850 h 2521011"/>
              <a:gd name="connsiteX225" fmla="*/ 9525 w 2251657"/>
              <a:gd name="connsiteY225" fmla="*/ 1390650 h 2521011"/>
              <a:gd name="connsiteX226" fmla="*/ 0 w 2251657"/>
              <a:gd name="connsiteY226" fmla="*/ 1389648 h 2521011"/>
              <a:gd name="connsiteX227" fmla="*/ 0 w 2251657"/>
              <a:gd name="connsiteY227" fmla="*/ 1352550 h 2521011"/>
              <a:gd name="connsiteX228" fmla="*/ 30480 w 2251657"/>
              <a:gd name="connsiteY228" fmla="*/ 1314450 h 2521011"/>
              <a:gd name="connsiteX229" fmla="*/ 95250 w 2251657"/>
              <a:gd name="connsiteY229" fmla="*/ 1303020 h 2521011"/>
              <a:gd name="connsiteX230" fmla="*/ 112395 w 2251657"/>
              <a:gd name="connsiteY230" fmla="*/ 1238250 h 2521011"/>
              <a:gd name="connsiteX231" fmla="*/ 100965 w 2251657"/>
              <a:gd name="connsiteY231" fmla="*/ 1143000 h 2521011"/>
              <a:gd name="connsiteX232" fmla="*/ 101779 w 2251657"/>
              <a:gd name="connsiteY232" fmla="*/ 1135131 h 2521011"/>
              <a:gd name="connsiteX233" fmla="*/ 190501 w 2251657"/>
              <a:gd name="connsiteY233" fmla="*/ 1110615 h 2521011"/>
              <a:gd name="connsiteX234" fmla="*/ 207646 w 2251657"/>
              <a:gd name="connsiteY234" fmla="*/ 1022985 h 2521011"/>
              <a:gd name="connsiteX235" fmla="*/ 186691 w 2251657"/>
              <a:gd name="connsiteY235" fmla="*/ 986790 h 2521011"/>
              <a:gd name="connsiteX236" fmla="*/ 57151 w 2251657"/>
              <a:gd name="connsiteY236" fmla="*/ 969645 h 2521011"/>
              <a:gd name="connsiteX237" fmla="*/ 125731 w 2251657"/>
              <a:gd name="connsiteY237" fmla="*/ 843915 h 2521011"/>
              <a:gd name="connsiteX238" fmla="*/ 129541 w 2251657"/>
              <a:gd name="connsiteY238" fmla="*/ 731520 h 2521011"/>
              <a:gd name="connsiteX239" fmla="*/ 104775 w 2251657"/>
              <a:gd name="connsiteY239" fmla="*/ 715066 h 2521011"/>
              <a:gd name="connsiteX240" fmla="*/ 104775 w 2251657"/>
              <a:gd name="connsiteY240" fmla="*/ 567691 h 2521011"/>
              <a:gd name="connsiteX241" fmla="*/ 125730 w 2251657"/>
              <a:gd name="connsiteY241" fmla="*/ 489586 h 2521011"/>
              <a:gd name="connsiteX242" fmla="*/ 95250 w 2251657"/>
              <a:gd name="connsiteY242" fmla="*/ 447676 h 2521011"/>
              <a:gd name="connsiteX243" fmla="*/ 169545 w 2251657"/>
              <a:gd name="connsiteY243" fmla="*/ 449581 h 2521011"/>
              <a:gd name="connsiteX244" fmla="*/ 164949 w 2251657"/>
              <a:gd name="connsiteY244" fmla="*/ 446066 h 2521011"/>
              <a:gd name="connsiteX245" fmla="*/ 169545 w 2251657"/>
              <a:gd name="connsiteY245" fmla="*/ 447675 h 2521011"/>
              <a:gd name="connsiteX246" fmla="*/ 200025 w 2251657"/>
              <a:gd name="connsiteY246" fmla="*/ 382905 h 2521011"/>
              <a:gd name="connsiteX247" fmla="*/ 283845 w 2251657"/>
              <a:gd name="connsiteY247" fmla="*/ 384810 h 2521011"/>
              <a:gd name="connsiteX248" fmla="*/ 329565 w 2251657"/>
              <a:gd name="connsiteY248" fmla="*/ 361950 h 2521011"/>
              <a:gd name="connsiteX249" fmla="*/ 344805 w 2251657"/>
              <a:gd name="connsiteY249" fmla="*/ 335280 h 2521011"/>
              <a:gd name="connsiteX250" fmla="*/ 348615 w 2251657"/>
              <a:gd name="connsiteY250" fmla="*/ 266700 h 2521011"/>
              <a:gd name="connsiteX251" fmla="*/ 325755 w 2251657"/>
              <a:gd name="connsiteY251" fmla="*/ 198120 h 2521011"/>
              <a:gd name="connsiteX252" fmla="*/ 272415 w 2251657"/>
              <a:gd name="connsiteY252" fmla="*/ 137160 h 2521011"/>
              <a:gd name="connsiteX253" fmla="*/ 295275 w 2251657"/>
              <a:gd name="connsiteY253" fmla="*/ 125730 h 2521011"/>
              <a:gd name="connsiteX254" fmla="*/ 293496 w 2251657"/>
              <a:gd name="connsiteY254" fmla="*/ 119401 h 2521011"/>
              <a:gd name="connsiteX255" fmla="*/ 295275 w 2251657"/>
              <a:gd name="connsiteY255" fmla="*/ 120015 h 2521011"/>
              <a:gd name="connsiteX256" fmla="*/ 337185 w 2251657"/>
              <a:gd name="connsiteY256" fmla="*/ 74295 h 2521011"/>
              <a:gd name="connsiteX257" fmla="*/ 403860 w 2251657"/>
              <a:gd name="connsiteY257" fmla="*/ 85725 h 2521011"/>
              <a:gd name="connsiteX258" fmla="*/ 381000 w 2251657"/>
              <a:gd name="connsiteY258" fmla="*/ 49530 h 2521011"/>
              <a:gd name="connsiteX259" fmla="*/ 432435 w 2251657"/>
              <a:gd name="connsiteY259" fmla="*/ 13335 h 2521011"/>
              <a:gd name="connsiteX260" fmla="*/ 537210 w 2251657"/>
              <a:gd name="connsiteY260"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279 w 2251657"/>
              <a:gd name="connsiteY95" fmla="*/ 1119797 h 2521011"/>
              <a:gd name="connsiteX96" fmla="*/ 12965 w 2251657"/>
              <a:gd name="connsiteY96" fmla="*/ 1078457 h 2521011"/>
              <a:gd name="connsiteX97" fmla="*/ 5715 w 2251657"/>
              <a:gd name="connsiteY97" fmla="*/ 1120140 h 2521011"/>
              <a:gd name="connsiteX98" fmla="*/ 5279 w 2251657"/>
              <a:gd name="connsiteY98" fmla="*/ 1119797 h 2521011"/>
              <a:gd name="connsiteX99" fmla="*/ 537210 w 2251657"/>
              <a:gd name="connsiteY99" fmla="*/ 0 h 2521011"/>
              <a:gd name="connsiteX100" fmla="*/ 563880 w 2251657"/>
              <a:gd name="connsiteY100" fmla="*/ 80010 h 2521011"/>
              <a:gd name="connsiteX101" fmla="*/ 672465 w 2251657"/>
              <a:gd name="connsiteY101" fmla="*/ 51435 h 2521011"/>
              <a:gd name="connsiteX102" fmla="*/ 721352 w 2251657"/>
              <a:gd name="connsiteY102" fmla="*/ 29486 h 2521011"/>
              <a:gd name="connsiteX103" fmla="*/ 744855 w 2251657"/>
              <a:gd name="connsiteY103" fmla="*/ 59055 h 2521011"/>
              <a:gd name="connsiteX104" fmla="*/ 739140 w 2251657"/>
              <a:gd name="connsiteY104" fmla="*/ 89535 h 2521011"/>
              <a:gd name="connsiteX105" fmla="*/ 821055 w 2251657"/>
              <a:gd name="connsiteY105" fmla="*/ 93345 h 2521011"/>
              <a:gd name="connsiteX106" fmla="*/ 834390 w 2251657"/>
              <a:gd name="connsiteY106" fmla="*/ 19050 h 2521011"/>
              <a:gd name="connsiteX107" fmla="*/ 855345 w 2251657"/>
              <a:gd name="connsiteY107" fmla="*/ 47625 h 2521011"/>
              <a:gd name="connsiteX108" fmla="*/ 946785 w 2251657"/>
              <a:gd name="connsiteY108" fmla="*/ 47625 h 2521011"/>
              <a:gd name="connsiteX109" fmla="*/ 996315 w 2251657"/>
              <a:gd name="connsiteY109" fmla="*/ 38100 h 2521011"/>
              <a:gd name="connsiteX110" fmla="*/ 1003935 w 2251657"/>
              <a:gd name="connsiteY110" fmla="*/ 9525 h 2521011"/>
              <a:gd name="connsiteX111" fmla="*/ 1064895 w 2251657"/>
              <a:gd name="connsiteY111" fmla="*/ 0 h 2521011"/>
              <a:gd name="connsiteX112" fmla="*/ 1097280 w 2251657"/>
              <a:gd name="connsiteY112" fmla="*/ 102870 h 2521011"/>
              <a:gd name="connsiteX113" fmla="*/ 1110615 w 2251657"/>
              <a:gd name="connsiteY113" fmla="*/ 102870 h 2521011"/>
              <a:gd name="connsiteX114" fmla="*/ 1135380 w 2251657"/>
              <a:gd name="connsiteY114" fmla="*/ 190500 h 2521011"/>
              <a:gd name="connsiteX115" fmla="*/ 1137805 w 2251657"/>
              <a:gd name="connsiteY115" fmla="*/ 195722 h 2521011"/>
              <a:gd name="connsiteX116" fmla="*/ 1135380 w 2251657"/>
              <a:gd name="connsiteY116" fmla="*/ 198120 h 2521011"/>
              <a:gd name="connsiteX117" fmla="*/ 1131570 w 2251657"/>
              <a:gd name="connsiteY117" fmla="*/ 240030 h 2521011"/>
              <a:gd name="connsiteX118" fmla="*/ 1156335 w 2251657"/>
              <a:gd name="connsiteY118" fmla="*/ 346710 h 2521011"/>
              <a:gd name="connsiteX119" fmla="*/ 1099185 w 2251657"/>
              <a:gd name="connsiteY119" fmla="*/ 363855 h 2521011"/>
              <a:gd name="connsiteX120" fmla="*/ 1127760 w 2251657"/>
              <a:gd name="connsiteY120" fmla="*/ 510540 h 2521011"/>
              <a:gd name="connsiteX121" fmla="*/ 1148715 w 2251657"/>
              <a:gd name="connsiteY121" fmla="*/ 563880 h 2521011"/>
              <a:gd name="connsiteX122" fmla="*/ 1194435 w 2251657"/>
              <a:gd name="connsiteY122" fmla="*/ 641985 h 2521011"/>
              <a:gd name="connsiteX123" fmla="*/ 1215390 w 2251657"/>
              <a:gd name="connsiteY123" fmla="*/ 645795 h 2521011"/>
              <a:gd name="connsiteX124" fmla="*/ 1243965 w 2251657"/>
              <a:gd name="connsiteY124" fmla="*/ 737235 h 2521011"/>
              <a:gd name="connsiteX125" fmla="*/ 1423035 w 2251657"/>
              <a:gd name="connsiteY125" fmla="*/ 702945 h 2521011"/>
              <a:gd name="connsiteX126" fmla="*/ 1422609 w 2251657"/>
              <a:gd name="connsiteY126" fmla="*/ 700259 h 2521011"/>
              <a:gd name="connsiteX127" fmla="*/ 1468755 w 2251657"/>
              <a:gd name="connsiteY127" fmla="*/ 689610 h 2521011"/>
              <a:gd name="connsiteX128" fmla="*/ 1491615 w 2251657"/>
              <a:gd name="connsiteY128" fmla="*/ 659130 h 2521011"/>
              <a:gd name="connsiteX129" fmla="*/ 1520190 w 2251657"/>
              <a:gd name="connsiteY129" fmla="*/ 645795 h 2521011"/>
              <a:gd name="connsiteX130" fmla="*/ 1531620 w 2251657"/>
              <a:gd name="connsiteY130" fmla="*/ 613410 h 2521011"/>
              <a:gd name="connsiteX131" fmla="*/ 1552575 w 2251657"/>
              <a:gd name="connsiteY131" fmla="*/ 594360 h 2521011"/>
              <a:gd name="connsiteX132" fmla="*/ 1573530 w 2251657"/>
              <a:gd name="connsiteY132" fmla="*/ 609600 h 2521011"/>
              <a:gd name="connsiteX133" fmla="*/ 1567815 w 2251657"/>
              <a:gd name="connsiteY133" fmla="*/ 708660 h 2521011"/>
              <a:gd name="connsiteX134" fmla="*/ 1638300 w 2251657"/>
              <a:gd name="connsiteY134" fmla="*/ 786765 h 2521011"/>
              <a:gd name="connsiteX135" fmla="*/ 1640205 w 2251657"/>
              <a:gd name="connsiteY135" fmla="*/ 851535 h 2521011"/>
              <a:gd name="connsiteX136" fmla="*/ 1615440 w 2251657"/>
              <a:gd name="connsiteY136" fmla="*/ 872490 h 2521011"/>
              <a:gd name="connsiteX137" fmla="*/ 1678305 w 2251657"/>
              <a:gd name="connsiteY137" fmla="*/ 876300 h 2521011"/>
              <a:gd name="connsiteX138" fmla="*/ 1964632 w 2251657"/>
              <a:gd name="connsiteY138" fmla="*/ 811829 h 2521011"/>
              <a:gd name="connsiteX139" fmla="*/ 1985010 w 2251657"/>
              <a:gd name="connsiteY139" fmla="*/ 889635 h 2521011"/>
              <a:gd name="connsiteX140" fmla="*/ 1977390 w 2251657"/>
              <a:gd name="connsiteY140" fmla="*/ 942975 h 2521011"/>
              <a:gd name="connsiteX141" fmla="*/ 1912620 w 2251657"/>
              <a:gd name="connsiteY141" fmla="*/ 952500 h 2521011"/>
              <a:gd name="connsiteX142" fmla="*/ 1912620 w 2251657"/>
              <a:gd name="connsiteY142" fmla="*/ 1022985 h 2521011"/>
              <a:gd name="connsiteX143" fmla="*/ 1956435 w 2251657"/>
              <a:gd name="connsiteY143" fmla="*/ 1028700 h 2521011"/>
              <a:gd name="connsiteX144" fmla="*/ 1996440 w 2251657"/>
              <a:gd name="connsiteY144" fmla="*/ 1002030 h 2521011"/>
              <a:gd name="connsiteX145" fmla="*/ 1975485 w 2251657"/>
              <a:gd name="connsiteY145" fmla="*/ 1057275 h 2521011"/>
              <a:gd name="connsiteX146" fmla="*/ 1971675 w 2251657"/>
              <a:gd name="connsiteY146" fmla="*/ 1137285 h 2521011"/>
              <a:gd name="connsiteX147" fmla="*/ 2169795 w 2251657"/>
              <a:gd name="connsiteY147" fmla="*/ 1135380 h 2521011"/>
              <a:gd name="connsiteX148" fmla="*/ 2169795 w 2251657"/>
              <a:gd name="connsiteY148" fmla="*/ 1091565 h 2521011"/>
              <a:gd name="connsiteX149" fmla="*/ 2178765 w 2251657"/>
              <a:gd name="connsiteY149" fmla="*/ 1088949 h 2521011"/>
              <a:gd name="connsiteX150" fmla="*/ 2251657 w 2251657"/>
              <a:gd name="connsiteY150" fmla="*/ 1229053 h 2521011"/>
              <a:gd name="connsiteX151" fmla="*/ 2186077 w 2251657"/>
              <a:gd name="connsiteY151" fmla="*/ 1218123 h 2521011"/>
              <a:gd name="connsiteX152" fmla="*/ 2168271 w 2251657"/>
              <a:gd name="connsiteY152" fmla="*/ 1136214 h 2521011"/>
              <a:gd name="connsiteX153" fmla="*/ 1976108 w 2251657"/>
              <a:gd name="connsiteY153" fmla="*/ 1138062 h 2521011"/>
              <a:gd name="connsiteX154" fmla="*/ 2025015 w 2251657"/>
              <a:gd name="connsiteY154" fmla="*/ 1226820 h 2521011"/>
              <a:gd name="connsiteX155" fmla="*/ 1965960 w 2251657"/>
              <a:gd name="connsiteY155" fmla="*/ 1257300 h 2521011"/>
              <a:gd name="connsiteX156" fmla="*/ 1975485 w 2251657"/>
              <a:gd name="connsiteY156" fmla="*/ 1295400 h 2521011"/>
              <a:gd name="connsiteX157" fmla="*/ 1929765 w 2251657"/>
              <a:gd name="connsiteY157" fmla="*/ 1350645 h 2521011"/>
              <a:gd name="connsiteX158" fmla="*/ 2057400 w 2251657"/>
              <a:gd name="connsiteY158" fmla="*/ 1419225 h 2521011"/>
              <a:gd name="connsiteX159" fmla="*/ 2034540 w 2251657"/>
              <a:gd name="connsiteY159" fmla="*/ 1451610 h 2521011"/>
              <a:gd name="connsiteX160" fmla="*/ 2085975 w 2251657"/>
              <a:gd name="connsiteY160" fmla="*/ 1527810 h 2521011"/>
              <a:gd name="connsiteX161" fmla="*/ 2080260 w 2251657"/>
              <a:gd name="connsiteY161" fmla="*/ 1565910 h 2521011"/>
              <a:gd name="connsiteX162" fmla="*/ 2045970 w 2251657"/>
              <a:gd name="connsiteY162" fmla="*/ 1581150 h 2521011"/>
              <a:gd name="connsiteX163" fmla="*/ 2013585 w 2251657"/>
              <a:gd name="connsiteY163" fmla="*/ 1657350 h 2521011"/>
              <a:gd name="connsiteX164" fmla="*/ 2047875 w 2251657"/>
              <a:gd name="connsiteY164" fmla="*/ 1691640 h 2521011"/>
              <a:gd name="connsiteX165" fmla="*/ 2011680 w 2251657"/>
              <a:gd name="connsiteY165" fmla="*/ 1737360 h 2521011"/>
              <a:gd name="connsiteX166" fmla="*/ 2095500 w 2251657"/>
              <a:gd name="connsiteY166" fmla="*/ 1722120 h 2521011"/>
              <a:gd name="connsiteX167" fmla="*/ 2013585 w 2251657"/>
              <a:gd name="connsiteY167" fmla="*/ 1739265 h 2521011"/>
              <a:gd name="connsiteX168" fmla="*/ 1912620 w 2251657"/>
              <a:gd name="connsiteY168" fmla="*/ 1644015 h 2521011"/>
              <a:gd name="connsiteX169" fmla="*/ 1823085 w 2251657"/>
              <a:gd name="connsiteY169" fmla="*/ 1708785 h 2521011"/>
              <a:gd name="connsiteX170" fmla="*/ 1691640 w 2251657"/>
              <a:gd name="connsiteY170" fmla="*/ 1737360 h 2521011"/>
              <a:gd name="connsiteX171" fmla="*/ 1678305 w 2251657"/>
              <a:gd name="connsiteY171" fmla="*/ 1722120 h 2521011"/>
              <a:gd name="connsiteX172" fmla="*/ 1621155 w 2251657"/>
              <a:gd name="connsiteY172" fmla="*/ 1737360 h 2521011"/>
              <a:gd name="connsiteX173" fmla="*/ 1617345 w 2251657"/>
              <a:gd name="connsiteY173" fmla="*/ 1760220 h 2521011"/>
              <a:gd name="connsiteX174" fmla="*/ 1565432 w 2251657"/>
              <a:gd name="connsiteY174" fmla="*/ 1773198 h 2521011"/>
              <a:gd name="connsiteX175" fmla="*/ 1564005 w 2251657"/>
              <a:gd name="connsiteY175" fmla="*/ 1771650 h 2521011"/>
              <a:gd name="connsiteX176" fmla="*/ 1520190 w 2251657"/>
              <a:gd name="connsiteY176" fmla="*/ 1811655 h 2521011"/>
              <a:gd name="connsiteX177" fmla="*/ 1501140 w 2251657"/>
              <a:gd name="connsiteY177" fmla="*/ 1811655 h 2521011"/>
              <a:gd name="connsiteX178" fmla="*/ 1428750 w 2251657"/>
              <a:gd name="connsiteY178" fmla="*/ 1903095 h 2521011"/>
              <a:gd name="connsiteX179" fmla="*/ 1421130 w 2251657"/>
              <a:gd name="connsiteY179" fmla="*/ 1952625 h 2521011"/>
              <a:gd name="connsiteX180" fmla="*/ 1396365 w 2251657"/>
              <a:gd name="connsiteY180" fmla="*/ 1918335 h 2521011"/>
              <a:gd name="connsiteX181" fmla="*/ 1358265 w 2251657"/>
              <a:gd name="connsiteY181" fmla="*/ 1986915 h 2521011"/>
              <a:gd name="connsiteX182" fmla="*/ 1343025 w 2251657"/>
              <a:gd name="connsiteY182" fmla="*/ 1986915 h 2521011"/>
              <a:gd name="connsiteX183" fmla="*/ 1297305 w 2251657"/>
              <a:gd name="connsiteY183" fmla="*/ 2019300 h 2521011"/>
              <a:gd name="connsiteX184" fmla="*/ 1301115 w 2251657"/>
              <a:gd name="connsiteY184" fmla="*/ 2038350 h 2521011"/>
              <a:gd name="connsiteX185" fmla="*/ 1259205 w 2251657"/>
              <a:gd name="connsiteY185" fmla="*/ 2066925 h 2521011"/>
              <a:gd name="connsiteX186" fmla="*/ 1272540 w 2251657"/>
              <a:gd name="connsiteY186" fmla="*/ 2097405 h 2521011"/>
              <a:gd name="connsiteX187" fmla="*/ 1202055 w 2251657"/>
              <a:gd name="connsiteY187" fmla="*/ 2106930 h 2521011"/>
              <a:gd name="connsiteX188" fmla="*/ 1183005 w 2251657"/>
              <a:gd name="connsiteY188" fmla="*/ 2143125 h 2521011"/>
              <a:gd name="connsiteX189" fmla="*/ 1156335 w 2251657"/>
              <a:gd name="connsiteY189" fmla="*/ 2164080 h 2521011"/>
              <a:gd name="connsiteX190" fmla="*/ 1122045 w 2251657"/>
              <a:gd name="connsiteY190" fmla="*/ 2141220 h 2521011"/>
              <a:gd name="connsiteX191" fmla="*/ 1107891 w 2251657"/>
              <a:gd name="connsiteY191" fmla="*/ 2157396 h 2521011"/>
              <a:gd name="connsiteX192" fmla="*/ 1106805 w 2251657"/>
              <a:gd name="connsiteY192" fmla="*/ 2156460 h 2521011"/>
              <a:gd name="connsiteX193" fmla="*/ 979170 w 2251657"/>
              <a:gd name="connsiteY193" fmla="*/ 2042160 h 2521011"/>
              <a:gd name="connsiteX194" fmla="*/ 932138 w 2251657"/>
              <a:gd name="connsiteY194" fmla="*/ 2104529 h 2521011"/>
              <a:gd name="connsiteX195" fmla="*/ 851535 w 2251657"/>
              <a:gd name="connsiteY195" fmla="*/ 2101216 h 2521011"/>
              <a:gd name="connsiteX196" fmla="*/ 847725 w 2251657"/>
              <a:gd name="connsiteY196" fmla="*/ 2129791 h 2521011"/>
              <a:gd name="connsiteX197" fmla="*/ 689610 w 2251657"/>
              <a:gd name="connsiteY197" fmla="*/ 2129791 h 2521011"/>
              <a:gd name="connsiteX198" fmla="*/ 685800 w 2251657"/>
              <a:gd name="connsiteY198" fmla="*/ 2025016 h 2521011"/>
              <a:gd name="connsiteX199" fmla="*/ 683980 w 2251657"/>
              <a:gd name="connsiteY199" fmla="*/ 2024761 h 2521011"/>
              <a:gd name="connsiteX200" fmla="*/ 701040 w 2251657"/>
              <a:gd name="connsiteY200" fmla="*/ 1973580 h 2521011"/>
              <a:gd name="connsiteX201" fmla="*/ 659130 w 2251657"/>
              <a:gd name="connsiteY201" fmla="*/ 1939290 h 2521011"/>
              <a:gd name="connsiteX202" fmla="*/ 662940 w 2251657"/>
              <a:gd name="connsiteY202" fmla="*/ 1899285 h 2521011"/>
              <a:gd name="connsiteX203" fmla="*/ 674370 w 2251657"/>
              <a:gd name="connsiteY203" fmla="*/ 1836420 h 2521011"/>
              <a:gd name="connsiteX204" fmla="*/ 643890 w 2251657"/>
              <a:gd name="connsiteY204" fmla="*/ 1802130 h 2521011"/>
              <a:gd name="connsiteX205" fmla="*/ 590550 w 2251657"/>
              <a:gd name="connsiteY205" fmla="*/ 1790700 h 2521011"/>
              <a:gd name="connsiteX206" fmla="*/ 520065 w 2251657"/>
              <a:gd name="connsiteY206" fmla="*/ 1731645 h 2521011"/>
              <a:gd name="connsiteX207" fmla="*/ 520065 w 2251657"/>
              <a:gd name="connsiteY207" fmla="*/ 1704975 h 2521011"/>
              <a:gd name="connsiteX208" fmla="*/ 491490 w 2251657"/>
              <a:gd name="connsiteY208" fmla="*/ 1708785 h 2521011"/>
              <a:gd name="connsiteX209" fmla="*/ 386715 w 2251657"/>
              <a:gd name="connsiteY209" fmla="*/ 1638300 h 2521011"/>
              <a:gd name="connsiteX210" fmla="*/ 345639 w 2251657"/>
              <a:gd name="connsiteY210" fmla="*/ 1595581 h 2521011"/>
              <a:gd name="connsiteX211" fmla="*/ 346710 w 2251657"/>
              <a:gd name="connsiteY211" fmla="*/ 1543050 h 2521011"/>
              <a:gd name="connsiteX212" fmla="*/ 302895 w 2251657"/>
              <a:gd name="connsiteY212" fmla="*/ 1522095 h 2521011"/>
              <a:gd name="connsiteX213" fmla="*/ 318135 w 2251657"/>
              <a:gd name="connsiteY213" fmla="*/ 1470660 h 2521011"/>
              <a:gd name="connsiteX214" fmla="*/ 274320 w 2251657"/>
              <a:gd name="connsiteY214" fmla="*/ 1491615 h 2521011"/>
              <a:gd name="connsiteX215" fmla="*/ 241935 w 2251657"/>
              <a:gd name="connsiteY215" fmla="*/ 1491615 h 2521011"/>
              <a:gd name="connsiteX216" fmla="*/ 236220 w 2251657"/>
              <a:gd name="connsiteY216" fmla="*/ 1510665 h 2521011"/>
              <a:gd name="connsiteX217" fmla="*/ 66675 w 2251657"/>
              <a:gd name="connsiteY217" fmla="*/ 1510665 h 2521011"/>
              <a:gd name="connsiteX218" fmla="*/ 46328 w 2251657"/>
              <a:gd name="connsiteY218" fmla="*/ 1573404 h 2521011"/>
              <a:gd name="connsiteX219" fmla="*/ 46287 w 2251657"/>
              <a:gd name="connsiteY219" fmla="*/ 1573328 h 2521011"/>
              <a:gd name="connsiteX220" fmla="*/ 66797 w 2251657"/>
              <a:gd name="connsiteY220" fmla="*/ 1510087 h 2521011"/>
              <a:gd name="connsiteX221" fmla="*/ 85676 w 2251657"/>
              <a:gd name="connsiteY221" fmla="*/ 1510087 h 2521011"/>
              <a:gd name="connsiteX222" fmla="*/ 80010 w 2251657"/>
              <a:gd name="connsiteY222" fmla="*/ 1443990 h 2521011"/>
              <a:gd name="connsiteX223" fmla="*/ 30480 w 2251657"/>
              <a:gd name="connsiteY223" fmla="*/ 1466850 h 2521011"/>
              <a:gd name="connsiteX224" fmla="*/ 9525 w 2251657"/>
              <a:gd name="connsiteY224" fmla="*/ 1390650 h 2521011"/>
              <a:gd name="connsiteX225" fmla="*/ 0 w 2251657"/>
              <a:gd name="connsiteY225" fmla="*/ 1389648 h 2521011"/>
              <a:gd name="connsiteX226" fmla="*/ 0 w 2251657"/>
              <a:gd name="connsiteY226" fmla="*/ 1352550 h 2521011"/>
              <a:gd name="connsiteX227" fmla="*/ 30480 w 2251657"/>
              <a:gd name="connsiteY227" fmla="*/ 1314450 h 2521011"/>
              <a:gd name="connsiteX228" fmla="*/ 95250 w 2251657"/>
              <a:gd name="connsiteY228" fmla="*/ 1303020 h 2521011"/>
              <a:gd name="connsiteX229" fmla="*/ 112395 w 2251657"/>
              <a:gd name="connsiteY229" fmla="*/ 1238250 h 2521011"/>
              <a:gd name="connsiteX230" fmla="*/ 100965 w 2251657"/>
              <a:gd name="connsiteY230" fmla="*/ 1143000 h 2521011"/>
              <a:gd name="connsiteX231" fmla="*/ 101779 w 2251657"/>
              <a:gd name="connsiteY231" fmla="*/ 1135131 h 2521011"/>
              <a:gd name="connsiteX232" fmla="*/ 190501 w 2251657"/>
              <a:gd name="connsiteY232" fmla="*/ 1110615 h 2521011"/>
              <a:gd name="connsiteX233" fmla="*/ 207646 w 2251657"/>
              <a:gd name="connsiteY233" fmla="*/ 1022985 h 2521011"/>
              <a:gd name="connsiteX234" fmla="*/ 186691 w 2251657"/>
              <a:gd name="connsiteY234" fmla="*/ 986790 h 2521011"/>
              <a:gd name="connsiteX235" fmla="*/ 57151 w 2251657"/>
              <a:gd name="connsiteY235" fmla="*/ 969645 h 2521011"/>
              <a:gd name="connsiteX236" fmla="*/ 125731 w 2251657"/>
              <a:gd name="connsiteY236" fmla="*/ 843915 h 2521011"/>
              <a:gd name="connsiteX237" fmla="*/ 129541 w 2251657"/>
              <a:gd name="connsiteY237" fmla="*/ 731520 h 2521011"/>
              <a:gd name="connsiteX238" fmla="*/ 104775 w 2251657"/>
              <a:gd name="connsiteY238" fmla="*/ 715066 h 2521011"/>
              <a:gd name="connsiteX239" fmla="*/ 104775 w 2251657"/>
              <a:gd name="connsiteY239" fmla="*/ 567691 h 2521011"/>
              <a:gd name="connsiteX240" fmla="*/ 125730 w 2251657"/>
              <a:gd name="connsiteY240" fmla="*/ 489586 h 2521011"/>
              <a:gd name="connsiteX241" fmla="*/ 95250 w 2251657"/>
              <a:gd name="connsiteY241" fmla="*/ 447676 h 2521011"/>
              <a:gd name="connsiteX242" fmla="*/ 169545 w 2251657"/>
              <a:gd name="connsiteY242" fmla="*/ 449581 h 2521011"/>
              <a:gd name="connsiteX243" fmla="*/ 164949 w 2251657"/>
              <a:gd name="connsiteY243" fmla="*/ 446066 h 2521011"/>
              <a:gd name="connsiteX244" fmla="*/ 169545 w 2251657"/>
              <a:gd name="connsiteY244" fmla="*/ 447675 h 2521011"/>
              <a:gd name="connsiteX245" fmla="*/ 200025 w 2251657"/>
              <a:gd name="connsiteY245" fmla="*/ 382905 h 2521011"/>
              <a:gd name="connsiteX246" fmla="*/ 283845 w 2251657"/>
              <a:gd name="connsiteY246" fmla="*/ 384810 h 2521011"/>
              <a:gd name="connsiteX247" fmla="*/ 329565 w 2251657"/>
              <a:gd name="connsiteY247" fmla="*/ 361950 h 2521011"/>
              <a:gd name="connsiteX248" fmla="*/ 344805 w 2251657"/>
              <a:gd name="connsiteY248" fmla="*/ 335280 h 2521011"/>
              <a:gd name="connsiteX249" fmla="*/ 348615 w 2251657"/>
              <a:gd name="connsiteY249" fmla="*/ 266700 h 2521011"/>
              <a:gd name="connsiteX250" fmla="*/ 325755 w 2251657"/>
              <a:gd name="connsiteY250" fmla="*/ 198120 h 2521011"/>
              <a:gd name="connsiteX251" fmla="*/ 272415 w 2251657"/>
              <a:gd name="connsiteY251" fmla="*/ 137160 h 2521011"/>
              <a:gd name="connsiteX252" fmla="*/ 295275 w 2251657"/>
              <a:gd name="connsiteY252" fmla="*/ 125730 h 2521011"/>
              <a:gd name="connsiteX253" fmla="*/ 293496 w 2251657"/>
              <a:gd name="connsiteY253" fmla="*/ 119401 h 2521011"/>
              <a:gd name="connsiteX254" fmla="*/ 295275 w 2251657"/>
              <a:gd name="connsiteY254" fmla="*/ 120015 h 2521011"/>
              <a:gd name="connsiteX255" fmla="*/ 337185 w 2251657"/>
              <a:gd name="connsiteY255" fmla="*/ 74295 h 2521011"/>
              <a:gd name="connsiteX256" fmla="*/ 403860 w 2251657"/>
              <a:gd name="connsiteY256" fmla="*/ 85725 h 2521011"/>
              <a:gd name="connsiteX257" fmla="*/ 381000 w 2251657"/>
              <a:gd name="connsiteY257" fmla="*/ 49530 h 2521011"/>
              <a:gd name="connsiteX258" fmla="*/ 432435 w 2251657"/>
              <a:gd name="connsiteY258" fmla="*/ 13335 h 2521011"/>
              <a:gd name="connsiteX259" fmla="*/ 537210 w 2251657"/>
              <a:gd name="connsiteY259"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279 w 2251657"/>
              <a:gd name="connsiteY95" fmla="*/ 1119797 h 2521011"/>
              <a:gd name="connsiteX96" fmla="*/ 5715 w 2251657"/>
              <a:gd name="connsiteY96" fmla="*/ 1120140 h 2521011"/>
              <a:gd name="connsiteX97" fmla="*/ 5279 w 2251657"/>
              <a:gd name="connsiteY97" fmla="*/ 1119797 h 2521011"/>
              <a:gd name="connsiteX98" fmla="*/ 537210 w 2251657"/>
              <a:gd name="connsiteY98" fmla="*/ 0 h 2521011"/>
              <a:gd name="connsiteX99" fmla="*/ 563880 w 2251657"/>
              <a:gd name="connsiteY99" fmla="*/ 80010 h 2521011"/>
              <a:gd name="connsiteX100" fmla="*/ 672465 w 2251657"/>
              <a:gd name="connsiteY100" fmla="*/ 51435 h 2521011"/>
              <a:gd name="connsiteX101" fmla="*/ 721352 w 2251657"/>
              <a:gd name="connsiteY101" fmla="*/ 29486 h 2521011"/>
              <a:gd name="connsiteX102" fmla="*/ 744855 w 2251657"/>
              <a:gd name="connsiteY102" fmla="*/ 59055 h 2521011"/>
              <a:gd name="connsiteX103" fmla="*/ 739140 w 2251657"/>
              <a:gd name="connsiteY103" fmla="*/ 89535 h 2521011"/>
              <a:gd name="connsiteX104" fmla="*/ 821055 w 2251657"/>
              <a:gd name="connsiteY104" fmla="*/ 93345 h 2521011"/>
              <a:gd name="connsiteX105" fmla="*/ 834390 w 2251657"/>
              <a:gd name="connsiteY105" fmla="*/ 19050 h 2521011"/>
              <a:gd name="connsiteX106" fmla="*/ 855345 w 2251657"/>
              <a:gd name="connsiteY106" fmla="*/ 47625 h 2521011"/>
              <a:gd name="connsiteX107" fmla="*/ 946785 w 2251657"/>
              <a:gd name="connsiteY107" fmla="*/ 47625 h 2521011"/>
              <a:gd name="connsiteX108" fmla="*/ 996315 w 2251657"/>
              <a:gd name="connsiteY108" fmla="*/ 38100 h 2521011"/>
              <a:gd name="connsiteX109" fmla="*/ 1003935 w 2251657"/>
              <a:gd name="connsiteY109" fmla="*/ 9525 h 2521011"/>
              <a:gd name="connsiteX110" fmla="*/ 1064895 w 2251657"/>
              <a:gd name="connsiteY110" fmla="*/ 0 h 2521011"/>
              <a:gd name="connsiteX111" fmla="*/ 1097280 w 2251657"/>
              <a:gd name="connsiteY111" fmla="*/ 102870 h 2521011"/>
              <a:gd name="connsiteX112" fmla="*/ 1110615 w 2251657"/>
              <a:gd name="connsiteY112" fmla="*/ 102870 h 2521011"/>
              <a:gd name="connsiteX113" fmla="*/ 1135380 w 2251657"/>
              <a:gd name="connsiteY113" fmla="*/ 190500 h 2521011"/>
              <a:gd name="connsiteX114" fmla="*/ 1137805 w 2251657"/>
              <a:gd name="connsiteY114" fmla="*/ 195722 h 2521011"/>
              <a:gd name="connsiteX115" fmla="*/ 1135380 w 2251657"/>
              <a:gd name="connsiteY115" fmla="*/ 198120 h 2521011"/>
              <a:gd name="connsiteX116" fmla="*/ 1131570 w 2251657"/>
              <a:gd name="connsiteY116" fmla="*/ 240030 h 2521011"/>
              <a:gd name="connsiteX117" fmla="*/ 1156335 w 2251657"/>
              <a:gd name="connsiteY117" fmla="*/ 346710 h 2521011"/>
              <a:gd name="connsiteX118" fmla="*/ 1099185 w 2251657"/>
              <a:gd name="connsiteY118" fmla="*/ 363855 h 2521011"/>
              <a:gd name="connsiteX119" fmla="*/ 1127760 w 2251657"/>
              <a:gd name="connsiteY119" fmla="*/ 510540 h 2521011"/>
              <a:gd name="connsiteX120" fmla="*/ 1148715 w 2251657"/>
              <a:gd name="connsiteY120" fmla="*/ 563880 h 2521011"/>
              <a:gd name="connsiteX121" fmla="*/ 1194435 w 2251657"/>
              <a:gd name="connsiteY121" fmla="*/ 641985 h 2521011"/>
              <a:gd name="connsiteX122" fmla="*/ 1215390 w 2251657"/>
              <a:gd name="connsiteY122" fmla="*/ 645795 h 2521011"/>
              <a:gd name="connsiteX123" fmla="*/ 1243965 w 2251657"/>
              <a:gd name="connsiteY123" fmla="*/ 737235 h 2521011"/>
              <a:gd name="connsiteX124" fmla="*/ 1423035 w 2251657"/>
              <a:gd name="connsiteY124" fmla="*/ 702945 h 2521011"/>
              <a:gd name="connsiteX125" fmla="*/ 1422609 w 2251657"/>
              <a:gd name="connsiteY125" fmla="*/ 700259 h 2521011"/>
              <a:gd name="connsiteX126" fmla="*/ 1468755 w 2251657"/>
              <a:gd name="connsiteY126" fmla="*/ 689610 h 2521011"/>
              <a:gd name="connsiteX127" fmla="*/ 1491615 w 2251657"/>
              <a:gd name="connsiteY127" fmla="*/ 659130 h 2521011"/>
              <a:gd name="connsiteX128" fmla="*/ 1520190 w 2251657"/>
              <a:gd name="connsiteY128" fmla="*/ 645795 h 2521011"/>
              <a:gd name="connsiteX129" fmla="*/ 1531620 w 2251657"/>
              <a:gd name="connsiteY129" fmla="*/ 613410 h 2521011"/>
              <a:gd name="connsiteX130" fmla="*/ 1552575 w 2251657"/>
              <a:gd name="connsiteY130" fmla="*/ 594360 h 2521011"/>
              <a:gd name="connsiteX131" fmla="*/ 1573530 w 2251657"/>
              <a:gd name="connsiteY131" fmla="*/ 609600 h 2521011"/>
              <a:gd name="connsiteX132" fmla="*/ 1567815 w 2251657"/>
              <a:gd name="connsiteY132" fmla="*/ 708660 h 2521011"/>
              <a:gd name="connsiteX133" fmla="*/ 1638300 w 2251657"/>
              <a:gd name="connsiteY133" fmla="*/ 786765 h 2521011"/>
              <a:gd name="connsiteX134" fmla="*/ 1640205 w 2251657"/>
              <a:gd name="connsiteY134" fmla="*/ 851535 h 2521011"/>
              <a:gd name="connsiteX135" fmla="*/ 1615440 w 2251657"/>
              <a:gd name="connsiteY135" fmla="*/ 872490 h 2521011"/>
              <a:gd name="connsiteX136" fmla="*/ 1678305 w 2251657"/>
              <a:gd name="connsiteY136" fmla="*/ 876300 h 2521011"/>
              <a:gd name="connsiteX137" fmla="*/ 1964632 w 2251657"/>
              <a:gd name="connsiteY137" fmla="*/ 811829 h 2521011"/>
              <a:gd name="connsiteX138" fmla="*/ 1985010 w 2251657"/>
              <a:gd name="connsiteY138" fmla="*/ 889635 h 2521011"/>
              <a:gd name="connsiteX139" fmla="*/ 1977390 w 2251657"/>
              <a:gd name="connsiteY139" fmla="*/ 942975 h 2521011"/>
              <a:gd name="connsiteX140" fmla="*/ 1912620 w 2251657"/>
              <a:gd name="connsiteY140" fmla="*/ 952500 h 2521011"/>
              <a:gd name="connsiteX141" fmla="*/ 1912620 w 2251657"/>
              <a:gd name="connsiteY141" fmla="*/ 1022985 h 2521011"/>
              <a:gd name="connsiteX142" fmla="*/ 1956435 w 2251657"/>
              <a:gd name="connsiteY142" fmla="*/ 1028700 h 2521011"/>
              <a:gd name="connsiteX143" fmla="*/ 1996440 w 2251657"/>
              <a:gd name="connsiteY143" fmla="*/ 1002030 h 2521011"/>
              <a:gd name="connsiteX144" fmla="*/ 1975485 w 2251657"/>
              <a:gd name="connsiteY144" fmla="*/ 1057275 h 2521011"/>
              <a:gd name="connsiteX145" fmla="*/ 1971675 w 2251657"/>
              <a:gd name="connsiteY145" fmla="*/ 1137285 h 2521011"/>
              <a:gd name="connsiteX146" fmla="*/ 2169795 w 2251657"/>
              <a:gd name="connsiteY146" fmla="*/ 1135380 h 2521011"/>
              <a:gd name="connsiteX147" fmla="*/ 2169795 w 2251657"/>
              <a:gd name="connsiteY147" fmla="*/ 1091565 h 2521011"/>
              <a:gd name="connsiteX148" fmla="*/ 2178765 w 2251657"/>
              <a:gd name="connsiteY148" fmla="*/ 1088949 h 2521011"/>
              <a:gd name="connsiteX149" fmla="*/ 2251657 w 2251657"/>
              <a:gd name="connsiteY149" fmla="*/ 1229053 h 2521011"/>
              <a:gd name="connsiteX150" fmla="*/ 2186077 w 2251657"/>
              <a:gd name="connsiteY150" fmla="*/ 1218123 h 2521011"/>
              <a:gd name="connsiteX151" fmla="*/ 2168271 w 2251657"/>
              <a:gd name="connsiteY151" fmla="*/ 1136214 h 2521011"/>
              <a:gd name="connsiteX152" fmla="*/ 1976108 w 2251657"/>
              <a:gd name="connsiteY152" fmla="*/ 1138062 h 2521011"/>
              <a:gd name="connsiteX153" fmla="*/ 2025015 w 2251657"/>
              <a:gd name="connsiteY153" fmla="*/ 1226820 h 2521011"/>
              <a:gd name="connsiteX154" fmla="*/ 1965960 w 2251657"/>
              <a:gd name="connsiteY154" fmla="*/ 1257300 h 2521011"/>
              <a:gd name="connsiteX155" fmla="*/ 1975485 w 2251657"/>
              <a:gd name="connsiteY155" fmla="*/ 1295400 h 2521011"/>
              <a:gd name="connsiteX156" fmla="*/ 1929765 w 2251657"/>
              <a:gd name="connsiteY156" fmla="*/ 1350645 h 2521011"/>
              <a:gd name="connsiteX157" fmla="*/ 2057400 w 2251657"/>
              <a:gd name="connsiteY157" fmla="*/ 1419225 h 2521011"/>
              <a:gd name="connsiteX158" fmla="*/ 2034540 w 2251657"/>
              <a:gd name="connsiteY158" fmla="*/ 1451610 h 2521011"/>
              <a:gd name="connsiteX159" fmla="*/ 2085975 w 2251657"/>
              <a:gd name="connsiteY159" fmla="*/ 1527810 h 2521011"/>
              <a:gd name="connsiteX160" fmla="*/ 2080260 w 2251657"/>
              <a:gd name="connsiteY160" fmla="*/ 1565910 h 2521011"/>
              <a:gd name="connsiteX161" fmla="*/ 2045970 w 2251657"/>
              <a:gd name="connsiteY161" fmla="*/ 1581150 h 2521011"/>
              <a:gd name="connsiteX162" fmla="*/ 2013585 w 2251657"/>
              <a:gd name="connsiteY162" fmla="*/ 1657350 h 2521011"/>
              <a:gd name="connsiteX163" fmla="*/ 2047875 w 2251657"/>
              <a:gd name="connsiteY163" fmla="*/ 1691640 h 2521011"/>
              <a:gd name="connsiteX164" fmla="*/ 2011680 w 2251657"/>
              <a:gd name="connsiteY164" fmla="*/ 1737360 h 2521011"/>
              <a:gd name="connsiteX165" fmla="*/ 2095500 w 2251657"/>
              <a:gd name="connsiteY165" fmla="*/ 1722120 h 2521011"/>
              <a:gd name="connsiteX166" fmla="*/ 2013585 w 2251657"/>
              <a:gd name="connsiteY166" fmla="*/ 1739265 h 2521011"/>
              <a:gd name="connsiteX167" fmla="*/ 1912620 w 2251657"/>
              <a:gd name="connsiteY167" fmla="*/ 1644015 h 2521011"/>
              <a:gd name="connsiteX168" fmla="*/ 1823085 w 2251657"/>
              <a:gd name="connsiteY168" fmla="*/ 1708785 h 2521011"/>
              <a:gd name="connsiteX169" fmla="*/ 1691640 w 2251657"/>
              <a:gd name="connsiteY169" fmla="*/ 1737360 h 2521011"/>
              <a:gd name="connsiteX170" fmla="*/ 1678305 w 2251657"/>
              <a:gd name="connsiteY170" fmla="*/ 1722120 h 2521011"/>
              <a:gd name="connsiteX171" fmla="*/ 1621155 w 2251657"/>
              <a:gd name="connsiteY171" fmla="*/ 1737360 h 2521011"/>
              <a:gd name="connsiteX172" fmla="*/ 1617345 w 2251657"/>
              <a:gd name="connsiteY172" fmla="*/ 1760220 h 2521011"/>
              <a:gd name="connsiteX173" fmla="*/ 1565432 w 2251657"/>
              <a:gd name="connsiteY173" fmla="*/ 1773198 h 2521011"/>
              <a:gd name="connsiteX174" fmla="*/ 1564005 w 2251657"/>
              <a:gd name="connsiteY174" fmla="*/ 1771650 h 2521011"/>
              <a:gd name="connsiteX175" fmla="*/ 1520190 w 2251657"/>
              <a:gd name="connsiteY175" fmla="*/ 1811655 h 2521011"/>
              <a:gd name="connsiteX176" fmla="*/ 1501140 w 2251657"/>
              <a:gd name="connsiteY176" fmla="*/ 1811655 h 2521011"/>
              <a:gd name="connsiteX177" fmla="*/ 1428750 w 2251657"/>
              <a:gd name="connsiteY177" fmla="*/ 1903095 h 2521011"/>
              <a:gd name="connsiteX178" fmla="*/ 1421130 w 2251657"/>
              <a:gd name="connsiteY178" fmla="*/ 1952625 h 2521011"/>
              <a:gd name="connsiteX179" fmla="*/ 1396365 w 2251657"/>
              <a:gd name="connsiteY179" fmla="*/ 1918335 h 2521011"/>
              <a:gd name="connsiteX180" fmla="*/ 1358265 w 2251657"/>
              <a:gd name="connsiteY180" fmla="*/ 1986915 h 2521011"/>
              <a:gd name="connsiteX181" fmla="*/ 1343025 w 2251657"/>
              <a:gd name="connsiteY181" fmla="*/ 1986915 h 2521011"/>
              <a:gd name="connsiteX182" fmla="*/ 1297305 w 2251657"/>
              <a:gd name="connsiteY182" fmla="*/ 2019300 h 2521011"/>
              <a:gd name="connsiteX183" fmla="*/ 1301115 w 2251657"/>
              <a:gd name="connsiteY183" fmla="*/ 2038350 h 2521011"/>
              <a:gd name="connsiteX184" fmla="*/ 1259205 w 2251657"/>
              <a:gd name="connsiteY184" fmla="*/ 2066925 h 2521011"/>
              <a:gd name="connsiteX185" fmla="*/ 1272540 w 2251657"/>
              <a:gd name="connsiteY185" fmla="*/ 2097405 h 2521011"/>
              <a:gd name="connsiteX186" fmla="*/ 1202055 w 2251657"/>
              <a:gd name="connsiteY186" fmla="*/ 2106930 h 2521011"/>
              <a:gd name="connsiteX187" fmla="*/ 1183005 w 2251657"/>
              <a:gd name="connsiteY187" fmla="*/ 2143125 h 2521011"/>
              <a:gd name="connsiteX188" fmla="*/ 1156335 w 2251657"/>
              <a:gd name="connsiteY188" fmla="*/ 2164080 h 2521011"/>
              <a:gd name="connsiteX189" fmla="*/ 1122045 w 2251657"/>
              <a:gd name="connsiteY189" fmla="*/ 2141220 h 2521011"/>
              <a:gd name="connsiteX190" fmla="*/ 1107891 w 2251657"/>
              <a:gd name="connsiteY190" fmla="*/ 2157396 h 2521011"/>
              <a:gd name="connsiteX191" fmla="*/ 1106805 w 2251657"/>
              <a:gd name="connsiteY191" fmla="*/ 2156460 h 2521011"/>
              <a:gd name="connsiteX192" fmla="*/ 979170 w 2251657"/>
              <a:gd name="connsiteY192" fmla="*/ 2042160 h 2521011"/>
              <a:gd name="connsiteX193" fmla="*/ 932138 w 2251657"/>
              <a:gd name="connsiteY193" fmla="*/ 2104529 h 2521011"/>
              <a:gd name="connsiteX194" fmla="*/ 851535 w 2251657"/>
              <a:gd name="connsiteY194" fmla="*/ 2101216 h 2521011"/>
              <a:gd name="connsiteX195" fmla="*/ 847725 w 2251657"/>
              <a:gd name="connsiteY195" fmla="*/ 2129791 h 2521011"/>
              <a:gd name="connsiteX196" fmla="*/ 689610 w 2251657"/>
              <a:gd name="connsiteY196" fmla="*/ 2129791 h 2521011"/>
              <a:gd name="connsiteX197" fmla="*/ 685800 w 2251657"/>
              <a:gd name="connsiteY197" fmla="*/ 2025016 h 2521011"/>
              <a:gd name="connsiteX198" fmla="*/ 683980 w 2251657"/>
              <a:gd name="connsiteY198" fmla="*/ 2024761 h 2521011"/>
              <a:gd name="connsiteX199" fmla="*/ 701040 w 2251657"/>
              <a:gd name="connsiteY199" fmla="*/ 1973580 h 2521011"/>
              <a:gd name="connsiteX200" fmla="*/ 659130 w 2251657"/>
              <a:gd name="connsiteY200" fmla="*/ 1939290 h 2521011"/>
              <a:gd name="connsiteX201" fmla="*/ 662940 w 2251657"/>
              <a:gd name="connsiteY201" fmla="*/ 1899285 h 2521011"/>
              <a:gd name="connsiteX202" fmla="*/ 674370 w 2251657"/>
              <a:gd name="connsiteY202" fmla="*/ 1836420 h 2521011"/>
              <a:gd name="connsiteX203" fmla="*/ 643890 w 2251657"/>
              <a:gd name="connsiteY203" fmla="*/ 1802130 h 2521011"/>
              <a:gd name="connsiteX204" fmla="*/ 590550 w 2251657"/>
              <a:gd name="connsiteY204" fmla="*/ 1790700 h 2521011"/>
              <a:gd name="connsiteX205" fmla="*/ 520065 w 2251657"/>
              <a:gd name="connsiteY205" fmla="*/ 1731645 h 2521011"/>
              <a:gd name="connsiteX206" fmla="*/ 520065 w 2251657"/>
              <a:gd name="connsiteY206" fmla="*/ 1704975 h 2521011"/>
              <a:gd name="connsiteX207" fmla="*/ 491490 w 2251657"/>
              <a:gd name="connsiteY207" fmla="*/ 1708785 h 2521011"/>
              <a:gd name="connsiteX208" fmla="*/ 386715 w 2251657"/>
              <a:gd name="connsiteY208" fmla="*/ 1638300 h 2521011"/>
              <a:gd name="connsiteX209" fmla="*/ 345639 w 2251657"/>
              <a:gd name="connsiteY209" fmla="*/ 1595581 h 2521011"/>
              <a:gd name="connsiteX210" fmla="*/ 346710 w 2251657"/>
              <a:gd name="connsiteY210" fmla="*/ 1543050 h 2521011"/>
              <a:gd name="connsiteX211" fmla="*/ 302895 w 2251657"/>
              <a:gd name="connsiteY211" fmla="*/ 1522095 h 2521011"/>
              <a:gd name="connsiteX212" fmla="*/ 318135 w 2251657"/>
              <a:gd name="connsiteY212" fmla="*/ 1470660 h 2521011"/>
              <a:gd name="connsiteX213" fmla="*/ 274320 w 2251657"/>
              <a:gd name="connsiteY213" fmla="*/ 1491615 h 2521011"/>
              <a:gd name="connsiteX214" fmla="*/ 241935 w 2251657"/>
              <a:gd name="connsiteY214" fmla="*/ 1491615 h 2521011"/>
              <a:gd name="connsiteX215" fmla="*/ 236220 w 2251657"/>
              <a:gd name="connsiteY215" fmla="*/ 1510665 h 2521011"/>
              <a:gd name="connsiteX216" fmla="*/ 66675 w 2251657"/>
              <a:gd name="connsiteY216" fmla="*/ 1510665 h 2521011"/>
              <a:gd name="connsiteX217" fmla="*/ 46328 w 2251657"/>
              <a:gd name="connsiteY217" fmla="*/ 1573404 h 2521011"/>
              <a:gd name="connsiteX218" fmla="*/ 46287 w 2251657"/>
              <a:gd name="connsiteY218" fmla="*/ 1573328 h 2521011"/>
              <a:gd name="connsiteX219" fmla="*/ 66797 w 2251657"/>
              <a:gd name="connsiteY219" fmla="*/ 1510087 h 2521011"/>
              <a:gd name="connsiteX220" fmla="*/ 85676 w 2251657"/>
              <a:gd name="connsiteY220" fmla="*/ 1510087 h 2521011"/>
              <a:gd name="connsiteX221" fmla="*/ 80010 w 2251657"/>
              <a:gd name="connsiteY221" fmla="*/ 1443990 h 2521011"/>
              <a:gd name="connsiteX222" fmla="*/ 30480 w 2251657"/>
              <a:gd name="connsiteY222" fmla="*/ 1466850 h 2521011"/>
              <a:gd name="connsiteX223" fmla="*/ 9525 w 2251657"/>
              <a:gd name="connsiteY223" fmla="*/ 1390650 h 2521011"/>
              <a:gd name="connsiteX224" fmla="*/ 0 w 2251657"/>
              <a:gd name="connsiteY224" fmla="*/ 1389648 h 2521011"/>
              <a:gd name="connsiteX225" fmla="*/ 0 w 2251657"/>
              <a:gd name="connsiteY225" fmla="*/ 1352550 h 2521011"/>
              <a:gd name="connsiteX226" fmla="*/ 30480 w 2251657"/>
              <a:gd name="connsiteY226" fmla="*/ 1314450 h 2521011"/>
              <a:gd name="connsiteX227" fmla="*/ 95250 w 2251657"/>
              <a:gd name="connsiteY227" fmla="*/ 1303020 h 2521011"/>
              <a:gd name="connsiteX228" fmla="*/ 112395 w 2251657"/>
              <a:gd name="connsiteY228" fmla="*/ 1238250 h 2521011"/>
              <a:gd name="connsiteX229" fmla="*/ 100965 w 2251657"/>
              <a:gd name="connsiteY229" fmla="*/ 1143000 h 2521011"/>
              <a:gd name="connsiteX230" fmla="*/ 101779 w 2251657"/>
              <a:gd name="connsiteY230" fmla="*/ 1135131 h 2521011"/>
              <a:gd name="connsiteX231" fmla="*/ 190501 w 2251657"/>
              <a:gd name="connsiteY231" fmla="*/ 1110615 h 2521011"/>
              <a:gd name="connsiteX232" fmla="*/ 207646 w 2251657"/>
              <a:gd name="connsiteY232" fmla="*/ 1022985 h 2521011"/>
              <a:gd name="connsiteX233" fmla="*/ 186691 w 2251657"/>
              <a:gd name="connsiteY233" fmla="*/ 986790 h 2521011"/>
              <a:gd name="connsiteX234" fmla="*/ 57151 w 2251657"/>
              <a:gd name="connsiteY234" fmla="*/ 969645 h 2521011"/>
              <a:gd name="connsiteX235" fmla="*/ 125731 w 2251657"/>
              <a:gd name="connsiteY235" fmla="*/ 843915 h 2521011"/>
              <a:gd name="connsiteX236" fmla="*/ 129541 w 2251657"/>
              <a:gd name="connsiteY236" fmla="*/ 731520 h 2521011"/>
              <a:gd name="connsiteX237" fmla="*/ 104775 w 2251657"/>
              <a:gd name="connsiteY237" fmla="*/ 715066 h 2521011"/>
              <a:gd name="connsiteX238" fmla="*/ 104775 w 2251657"/>
              <a:gd name="connsiteY238" fmla="*/ 567691 h 2521011"/>
              <a:gd name="connsiteX239" fmla="*/ 125730 w 2251657"/>
              <a:gd name="connsiteY239" fmla="*/ 489586 h 2521011"/>
              <a:gd name="connsiteX240" fmla="*/ 95250 w 2251657"/>
              <a:gd name="connsiteY240" fmla="*/ 447676 h 2521011"/>
              <a:gd name="connsiteX241" fmla="*/ 169545 w 2251657"/>
              <a:gd name="connsiteY241" fmla="*/ 449581 h 2521011"/>
              <a:gd name="connsiteX242" fmla="*/ 164949 w 2251657"/>
              <a:gd name="connsiteY242" fmla="*/ 446066 h 2521011"/>
              <a:gd name="connsiteX243" fmla="*/ 169545 w 2251657"/>
              <a:gd name="connsiteY243" fmla="*/ 447675 h 2521011"/>
              <a:gd name="connsiteX244" fmla="*/ 200025 w 2251657"/>
              <a:gd name="connsiteY244" fmla="*/ 382905 h 2521011"/>
              <a:gd name="connsiteX245" fmla="*/ 283845 w 2251657"/>
              <a:gd name="connsiteY245" fmla="*/ 384810 h 2521011"/>
              <a:gd name="connsiteX246" fmla="*/ 329565 w 2251657"/>
              <a:gd name="connsiteY246" fmla="*/ 361950 h 2521011"/>
              <a:gd name="connsiteX247" fmla="*/ 344805 w 2251657"/>
              <a:gd name="connsiteY247" fmla="*/ 335280 h 2521011"/>
              <a:gd name="connsiteX248" fmla="*/ 348615 w 2251657"/>
              <a:gd name="connsiteY248" fmla="*/ 266700 h 2521011"/>
              <a:gd name="connsiteX249" fmla="*/ 325755 w 2251657"/>
              <a:gd name="connsiteY249" fmla="*/ 198120 h 2521011"/>
              <a:gd name="connsiteX250" fmla="*/ 272415 w 2251657"/>
              <a:gd name="connsiteY250" fmla="*/ 137160 h 2521011"/>
              <a:gd name="connsiteX251" fmla="*/ 295275 w 2251657"/>
              <a:gd name="connsiteY251" fmla="*/ 125730 h 2521011"/>
              <a:gd name="connsiteX252" fmla="*/ 293496 w 2251657"/>
              <a:gd name="connsiteY252" fmla="*/ 119401 h 2521011"/>
              <a:gd name="connsiteX253" fmla="*/ 295275 w 2251657"/>
              <a:gd name="connsiteY253" fmla="*/ 120015 h 2521011"/>
              <a:gd name="connsiteX254" fmla="*/ 337185 w 2251657"/>
              <a:gd name="connsiteY254" fmla="*/ 74295 h 2521011"/>
              <a:gd name="connsiteX255" fmla="*/ 403860 w 2251657"/>
              <a:gd name="connsiteY255" fmla="*/ 85725 h 2521011"/>
              <a:gd name="connsiteX256" fmla="*/ 381000 w 2251657"/>
              <a:gd name="connsiteY256" fmla="*/ 49530 h 2521011"/>
              <a:gd name="connsiteX257" fmla="*/ 432435 w 2251657"/>
              <a:gd name="connsiteY257" fmla="*/ 13335 h 2521011"/>
              <a:gd name="connsiteX258" fmla="*/ 537210 w 2251657"/>
              <a:gd name="connsiteY258"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169795 w 2251657"/>
              <a:gd name="connsiteY144" fmla="*/ 1091565 h 2521011"/>
              <a:gd name="connsiteX145" fmla="*/ 2178765 w 2251657"/>
              <a:gd name="connsiteY145" fmla="*/ 1088949 h 2521011"/>
              <a:gd name="connsiteX146" fmla="*/ 2251657 w 2251657"/>
              <a:gd name="connsiteY146" fmla="*/ 1229053 h 2521011"/>
              <a:gd name="connsiteX147" fmla="*/ 2186077 w 2251657"/>
              <a:gd name="connsiteY147" fmla="*/ 1218123 h 2521011"/>
              <a:gd name="connsiteX148" fmla="*/ 2168271 w 2251657"/>
              <a:gd name="connsiteY148" fmla="*/ 1136214 h 2521011"/>
              <a:gd name="connsiteX149" fmla="*/ 1976108 w 2251657"/>
              <a:gd name="connsiteY149" fmla="*/ 1138062 h 2521011"/>
              <a:gd name="connsiteX150" fmla="*/ 2025015 w 2251657"/>
              <a:gd name="connsiteY150" fmla="*/ 1226820 h 2521011"/>
              <a:gd name="connsiteX151" fmla="*/ 1965960 w 2251657"/>
              <a:gd name="connsiteY151" fmla="*/ 1257300 h 2521011"/>
              <a:gd name="connsiteX152" fmla="*/ 1975485 w 2251657"/>
              <a:gd name="connsiteY152" fmla="*/ 1295400 h 2521011"/>
              <a:gd name="connsiteX153" fmla="*/ 1929765 w 2251657"/>
              <a:gd name="connsiteY153" fmla="*/ 1350645 h 2521011"/>
              <a:gd name="connsiteX154" fmla="*/ 2057400 w 2251657"/>
              <a:gd name="connsiteY154" fmla="*/ 1419225 h 2521011"/>
              <a:gd name="connsiteX155" fmla="*/ 2034540 w 2251657"/>
              <a:gd name="connsiteY155" fmla="*/ 1451610 h 2521011"/>
              <a:gd name="connsiteX156" fmla="*/ 2085975 w 2251657"/>
              <a:gd name="connsiteY156" fmla="*/ 1527810 h 2521011"/>
              <a:gd name="connsiteX157" fmla="*/ 2080260 w 2251657"/>
              <a:gd name="connsiteY157" fmla="*/ 1565910 h 2521011"/>
              <a:gd name="connsiteX158" fmla="*/ 2045970 w 2251657"/>
              <a:gd name="connsiteY158" fmla="*/ 1581150 h 2521011"/>
              <a:gd name="connsiteX159" fmla="*/ 2013585 w 2251657"/>
              <a:gd name="connsiteY159" fmla="*/ 1657350 h 2521011"/>
              <a:gd name="connsiteX160" fmla="*/ 2047875 w 2251657"/>
              <a:gd name="connsiteY160" fmla="*/ 1691640 h 2521011"/>
              <a:gd name="connsiteX161" fmla="*/ 2011680 w 2251657"/>
              <a:gd name="connsiteY161" fmla="*/ 1737360 h 2521011"/>
              <a:gd name="connsiteX162" fmla="*/ 2095500 w 2251657"/>
              <a:gd name="connsiteY162" fmla="*/ 1722120 h 2521011"/>
              <a:gd name="connsiteX163" fmla="*/ 2013585 w 2251657"/>
              <a:gd name="connsiteY163" fmla="*/ 1739265 h 2521011"/>
              <a:gd name="connsiteX164" fmla="*/ 1912620 w 2251657"/>
              <a:gd name="connsiteY164" fmla="*/ 1644015 h 2521011"/>
              <a:gd name="connsiteX165" fmla="*/ 1823085 w 2251657"/>
              <a:gd name="connsiteY165" fmla="*/ 1708785 h 2521011"/>
              <a:gd name="connsiteX166" fmla="*/ 1691640 w 2251657"/>
              <a:gd name="connsiteY166" fmla="*/ 1737360 h 2521011"/>
              <a:gd name="connsiteX167" fmla="*/ 1678305 w 2251657"/>
              <a:gd name="connsiteY167" fmla="*/ 1722120 h 2521011"/>
              <a:gd name="connsiteX168" fmla="*/ 1621155 w 2251657"/>
              <a:gd name="connsiteY168" fmla="*/ 1737360 h 2521011"/>
              <a:gd name="connsiteX169" fmla="*/ 1617345 w 2251657"/>
              <a:gd name="connsiteY169" fmla="*/ 1760220 h 2521011"/>
              <a:gd name="connsiteX170" fmla="*/ 1565432 w 2251657"/>
              <a:gd name="connsiteY170" fmla="*/ 1773198 h 2521011"/>
              <a:gd name="connsiteX171" fmla="*/ 1564005 w 2251657"/>
              <a:gd name="connsiteY171" fmla="*/ 1771650 h 2521011"/>
              <a:gd name="connsiteX172" fmla="*/ 1520190 w 2251657"/>
              <a:gd name="connsiteY172" fmla="*/ 1811655 h 2521011"/>
              <a:gd name="connsiteX173" fmla="*/ 1501140 w 2251657"/>
              <a:gd name="connsiteY173" fmla="*/ 1811655 h 2521011"/>
              <a:gd name="connsiteX174" fmla="*/ 1428750 w 2251657"/>
              <a:gd name="connsiteY174" fmla="*/ 1903095 h 2521011"/>
              <a:gd name="connsiteX175" fmla="*/ 1421130 w 2251657"/>
              <a:gd name="connsiteY175" fmla="*/ 1952625 h 2521011"/>
              <a:gd name="connsiteX176" fmla="*/ 1396365 w 2251657"/>
              <a:gd name="connsiteY176" fmla="*/ 1918335 h 2521011"/>
              <a:gd name="connsiteX177" fmla="*/ 1358265 w 2251657"/>
              <a:gd name="connsiteY177" fmla="*/ 1986915 h 2521011"/>
              <a:gd name="connsiteX178" fmla="*/ 1343025 w 2251657"/>
              <a:gd name="connsiteY178" fmla="*/ 1986915 h 2521011"/>
              <a:gd name="connsiteX179" fmla="*/ 1297305 w 2251657"/>
              <a:gd name="connsiteY179" fmla="*/ 2019300 h 2521011"/>
              <a:gd name="connsiteX180" fmla="*/ 1301115 w 2251657"/>
              <a:gd name="connsiteY180" fmla="*/ 2038350 h 2521011"/>
              <a:gd name="connsiteX181" fmla="*/ 1259205 w 2251657"/>
              <a:gd name="connsiteY181" fmla="*/ 2066925 h 2521011"/>
              <a:gd name="connsiteX182" fmla="*/ 1272540 w 2251657"/>
              <a:gd name="connsiteY182" fmla="*/ 2097405 h 2521011"/>
              <a:gd name="connsiteX183" fmla="*/ 1202055 w 2251657"/>
              <a:gd name="connsiteY183" fmla="*/ 2106930 h 2521011"/>
              <a:gd name="connsiteX184" fmla="*/ 1183005 w 2251657"/>
              <a:gd name="connsiteY184" fmla="*/ 2143125 h 2521011"/>
              <a:gd name="connsiteX185" fmla="*/ 1156335 w 2251657"/>
              <a:gd name="connsiteY185" fmla="*/ 2164080 h 2521011"/>
              <a:gd name="connsiteX186" fmla="*/ 1122045 w 2251657"/>
              <a:gd name="connsiteY186" fmla="*/ 2141220 h 2521011"/>
              <a:gd name="connsiteX187" fmla="*/ 1107891 w 2251657"/>
              <a:gd name="connsiteY187" fmla="*/ 2157396 h 2521011"/>
              <a:gd name="connsiteX188" fmla="*/ 1106805 w 2251657"/>
              <a:gd name="connsiteY188" fmla="*/ 2156460 h 2521011"/>
              <a:gd name="connsiteX189" fmla="*/ 979170 w 2251657"/>
              <a:gd name="connsiteY189" fmla="*/ 2042160 h 2521011"/>
              <a:gd name="connsiteX190" fmla="*/ 932138 w 2251657"/>
              <a:gd name="connsiteY190" fmla="*/ 2104529 h 2521011"/>
              <a:gd name="connsiteX191" fmla="*/ 851535 w 2251657"/>
              <a:gd name="connsiteY191" fmla="*/ 2101216 h 2521011"/>
              <a:gd name="connsiteX192" fmla="*/ 847725 w 2251657"/>
              <a:gd name="connsiteY192" fmla="*/ 2129791 h 2521011"/>
              <a:gd name="connsiteX193" fmla="*/ 689610 w 2251657"/>
              <a:gd name="connsiteY193" fmla="*/ 2129791 h 2521011"/>
              <a:gd name="connsiteX194" fmla="*/ 685800 w 2251657"/>
              <a:gd name="connsiteY194" fmla="*/ 2025016 h 2521011"/>
              <a:gd name="connsiteX195" fmla="*/ 683980 w 2251657"/>
              <a:gd name="connsiteY195" fmla="*/ 2024761 h 2521011"/>
              <a:gd name="connsiteX196" fmla="*/ 701040 w 2251657"/>
              <a:gd name="connsiteY196" fmla="*/ 1973580 h 2521011"/>
              <a:gd name="connsiteX197" fmla="*/ 659130 w 2251657"/>
              <a:gd name="connsiteY197" fmla="*/ 1939290 h 2521011"/>
              <a:gd name="connsiteX198" fmla="*/ 662940 w 2251657"/>
              <a:gd name="connsiteY198" fmla="*/ 1899285 h 2521011"/>
              <a:gd name="connsiteX199" fmla="*/ 674370 w 2251657"/>
              <a:gd name="connsiteY199" fmla="*/ 1836420 h 2521011"/>
              <a:gd name="connsiteX200" fmla="*/ 643890 w 2251657"/>
              <a:gd name="connsiteY200" fmla="*/ 1802130 h 2521011"/>
              <a:gd name="connsiteX201" fmla="*/ 590550 w 2251657"/>
              <a:gd name="connsiteY201" fmla="*/ 1790700 h 2521011"/>
              <a:gd name="connsiteX202" fmla="*/ 520065 w 2251657"/>
              <a:gd name="connsiteY202" fmla="*/ 1731645 h 2521011"/>
              <a:gd name="connsiteX203" fmla="*/ 520065 w 2251657"/>
              <a:gd name="connsiteY203" fmla="*/ 1704975 h 2521011"/>
              <a:gd name="connsiteX204" fmla="*/ 491490 w 2251657"/>
              <a:gd name="connsiteY204" fmla="*/ 1708785 h 2521011"/>
              <a:gd name="connsiteX205" fmla="*/ 386715 w 2251657"/>
              <a:gd name="connsiteY205" fmla="*/ 1638300 h 2521011"/>
              <a:gd name="connsiteX206" fmla="*/ 345639 w 2251657"/>
              <a:gd name="connsiteY206" fmla="*/ 1595581 h 2521011"/>
              <a:gd name="connsiteX207" fmla="*/ 346710 w 2251657"/>
              <a:gd name="connsiteY207" fmla="*/ 1543050 h 2521011"/>
              <a:gd name="connsiteX208" fmla="*/ 302895 w 2251657"/>
              <a:gd name="connsiteY208" fmla="*/ 1522095 h 2521011"/>
              <a:gd name="connsiteX209" fmla="*/ 318135 w 2251657"/>
              <a:gd name="connsiteY209" fmla="*/ 1470660 h 2521011"/>
              <a:gd name="connsiteX210" fmla="*/ 274320 w 2251657"/>
              <a:gd name="connsiteY210" fmla="*/ 1491615 h 2521011"/>
              <a:gd name="connsiteX211" fmla="*/ 241935 w 2251657"/>
              <a:gd name="connsiteY211" fmla="*/ 1491615 h 2521011"/>
              <a:gd name="connsiteX212" fmla="*/ 236220 w 2251657"/>
              <a:gd name="connsiteY212" fmla="*/ 1510665 h 2521011"/>
              <a:gd name="connsiteX213" fmla="*/ 66675 w 2251657"/>
              <a:gd name="connsiteY213" fmla="*/ 1510665 h 2521011"/>
              <a:gd name="connsiteX214" fmla="*/ 46328 w 2251657"/>
              <a:gd name="connsiteY214" fmla="*/ 1573404 h 2521011"/>
              <a:gd name="connsiteX215" fmla="*/ 46287 w 2251657"/>
              <a:gd name="connsiteY215" fmla="*/ 1573328 h 2521011"/>
              <a:gd name="connsiteX216" fmla="*/ 66797 w 2251657"/>
              <a:gd name="connsiteY216" fmla="*/ 1510087 h 2521011"/>
              <a:gd name="connsiteX217" fmla="*/ 85676 w 2251657"/>
              <a:gd name="connsiteY217" fmla="*/ 1510087 h 2521011"/>
              <a:gd name="connsiteX218" fmla="*/ 80010 w 2251657"/>
              <a:gd name="connsiteY218" fmla="*/ 1443990 h 2521011"/>
              <a:gd name="connsiteX219" fmla="*/ 30480 w 2251657"/>
              <a:gd name="connsiteY219" fmla="*/ 1466850 h 2521011"/>
              <a:gd name="connsiteX220" fmla="*/ 9525 w 2251657"/>
              <a:gd name="connsiteY220" fmla="*/ 1390650 h 2521011"/>
              <a:gd name="connsiteX221" fmla="*/ 0 w 2251657"/>
              <a:gd name="connsiteY221" fmla="*/ 1389648 h 2521011"/>
              <a:gd name="connsiteX222" fmla="*/ 0 w 2251657"/>
              <a:gd name="connsiteY222" fmla="*/ 1352550 h 2521011"/>
              <a:gd name="connsiteX223" fmla="*/ 30480 w 2251657"/>
              <a:gd name="connsiteY223" fmla="*/ 1314450 h 2521011"/>
              <a:gd name="connsiteX224" fmla="*/ 95250 w 2251657"/>
              <a:gd name="connsiteY224" fmla="*/ 1303020 h 2521011"/>
              <a:gd name="connsiteX225" fmla="*/ 112395 w 2251657"/>
              <a:gd name="connsiteY225" fmla="*/ 1238250 h 2521011"/>
              <a:gd name="connsiteX226" fmla="*/ 100965 w 2251657"/>
              <a:gd name="connsiteY226" fmla="*/ 1143000 h 2521011"/>
              <a:gd name="connsiteX227" fmla="*/ 101779 w 2251657"/>
              <a:gd name="connsiteY227" fmla="*/ 1135131 h 2521011"/>
              <a:gd name="connsiteX228" fmla="*/ 190501 w 2251657"/>
              <a:gd name="connsiteY228" fmla="*/ 1110615 h 2521011"/>
              <a:gd name="connsiteX229" fmla="*/ 207646 w 2251657"/>
              <a:gd name="connsiteY229" fmla="*/ 1022985 h 2521011"/>
              <a:gd name="connsiteX230" fmla="*/ 186691 w 2251657"/>
              <a:gd name="connsiteY230" fmla="*/ 986790 h 2521011"/>
              <a:gd name="connsiteX231" fmla="*/ 57151 w 2251657"/>
              <a:gd name="connsiteY231" fmla="*/ 969645 h 2521011"/>
              <a:gd name="connsiteX232" fmla="*/ 125731 w 2251657"/>
              <a:gd name="connsiteY232" fmla="*/ 843915 h 2521011"/>
              <a:gd name="connsiteX233" fmla="*/ 129541 w 2251657"/>
              <a:gd name="connsiteY233" fmla="*/ 731520 h 2521011"/>
              <a:gd name="connsiteX234" fmla="*/ 104775 w 2251657"/>
              <a:gd name="connsiteY234" fmla="*/ 715066 h 2521011"/>
              <a:gd name="connsiteX235" fmla="*/ 104775 w 2251657"/>
              <a:gd name="connsiteY235" fmla="*/ 567691 h 2521011"/>
              <a:gd name="connsiteX236" fmla="*/ 125730 w 2251657"/>
              <a:gd name="connsiteY236" fmla="*/ 489586 h 2521011"/>
              <a:gd name="connsiteX237" fmla="*/ 95250 w 2251657"/>
              <a:gd name="connsiteY237" fmla="*/ 447676 h 2521011"/>
              <a:gd name="connsiteX238" fmla="*/ 169545 w 2251657"/>
              <a:gd name="connsiteY238" fmla="*/ 449581 h 2521011"/>
              <a:gd name="connsiteX239" fmla="*/ 164949 w 2251657"/>
              <a:gd name="connsiteY239" fmla="*/ 446066 h 2521011"/>
              <a:gd name="connsiteX240" fmla="*/ 169545 w 2251657"/>
              <a:gd name="connsiteY240" fmla="*/ 447675 h 2521011"/>
              <a:gd name="connsiteX241" fmla="*/ 200025 w 2251657"/>
              <a:gd name="connsiteY241" fmla="*/ 382905 h 2521011"/>
              <a:gd name="connsiteX242" fmla="*/ 283845 w 2251657"/>
              <a:gd name="connsiteY242" fmla="*/ 384810 h 2521011"/>
              <a:gd name="connsiteX243" fmla="*/ 329565 w 2251657"/>
              <a:gd name="connsiteY243" fmla="*/ 361950 h 2521011"/>
              <a:gd name="connsiteX244" fmla="*/ 344805 w 2251657"/>
              <a:gd name="connsiteY244" fmla="*/ 335280 h 2521011"/>
              <a:gd name="connsiteX245" fmla="*/ 348615 w 2251657"/>
              <a:gd name="connsiteY245" fmla="*/ 266700 h 2521011"/>
              <a:gd name="connsiteX246" fmla="*/ 325755 w 2251657"/>
              <a:gd name="connsiteY246" fmla="*/ 198120 h 2521011"/>
              <a:gd name="connsiteX247" fmla="*/ 272415 w 2251657"/>
              <a:gd name="connsiteY247" fmla="*/ 137160 h 2521011"/>
              <a:gd name="connsiteX248" fmla="*/ 295275 w 2251657"/>
              <a:gd name="connsiteY248" fmla="*/ 125730 h 2521011"/>
              <a:gd name="connsiteX249" fmla="*/ 293496 w 2251657"/>
              <a:gd name="connsiteY249" fmla="*/ 119401 h 2521011"/>
              <a:gd name="connsiteX250" fmla="*/ 295275 w 2251657"/>
              <a:gd name="connsiteY250" fmla="*/ 120015 h 2521011"/>
              <a:gd name="connsiteX251" fmla="*/ 337185 w 2251657"/>
              <a:gd name="connsiteY251" fmla="*/ 74295 h 2521011"/>
              <a:gd name="connsiteX252" fmla="*/ 403860 w 2251657"/>
              <a:gd name="connsiteY252" fmla="*/ 85725 h 2521011"/>
              <a:gd name="connsiteX253" fmla="*/ 381000 w 2251657"/>
              <a:gd name="connsiteY253" fmla="*/ 49530 h 2521011"/>
              <a:gd name="connsiteX254" fmla="*/ 432435 w 2251657"/>
              <a:gd name="connsiteY254" fmla="*/ 13335 h 2521011"/>
              <a:gd name="connsiteX255" fmla="*/ 537210 w 2251657"/>
              <a:gd name="connsiteY255"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169795 w 2251657"/>
              <a:gd name="connsiteY144" fmla="*/ 1091565 h 2521011"/>
              <a:gd name="connsiteX145" fmla="*/ 2251657 w 2251657"/>
              <a:gd name="connsiteY145" fmla="*/ 1229053 h 2521011"/>
              <a:gd name="connsiteX146" fmla="*/ 2186077 w 2251657"/>
              <a:gd name="connsiteY146" fmla="*/ 1218123 h 2521011"/>
              <a:gd name="connsiteX147" fmla="*/ 2168271 w 2251657"/>
              <a:gd name="connsiteY147" fmla="*/ 1136214 h 2521011"/>
              <a:gd name="connsiteX148" fmla="*/ 1976108 w 2251657"/>
              <a:gd name="connsiteY148" fmla="*/ 1138062 h 2521011"/>
              <a:gd name="connsiteX149" fmla="*/ 2025015 w 2251657"/>
              <a:gd name="connsiteY149" fmla="*/ 1226820 h 2521011"/>
              <a:gd name="connsiteX150" fmla="*/ 1965960 w 2251657"/>
              <a:gd name="connsiteY150" fmla="*/ 1257300 h 2521011"/>
              <a:gd name="connsiteX151" fmla="*/ 1975485 w 2251657"/>
              <a:gd name="connsiteY151" fmla="*/ 1295400 h 2521011"/>
              <a:gd name="connsiteX152" fmla="*/ 1929765 w 2251657"/>
              <a:gd name="connsiteY152" fmla="*/ 1350645 h 2521011"/>
              <a:gd name="connsiteX153" fmla="*/ 2057400 w 2251657"/>
              <a:gd name="connsiteY153" fmla="*/ 1419225 h 2521011"/>
              <a:gd name="connsiteX154" fmla="*/ 2034540 w 2251657"/>
              <a:gd name="connsiteY154" fmla="*/ 1451610 h 2521011"/>
              <a:gd name="connsiteX155" fmla="*/ 2085975 w 2251657"/>
              <a:gd name="connsiteY155" fmla="*/ 1527810 h 2521011"/>
              <a:gd name="connsiteX156" fmla="*/ 2080260 w 2251657"/>
              <a:gd name="connsiteY156" fmla="*/ 1565910 h 2521011"/>
              <a:gd name="connsiteX157" fmla="*/ 2045970 w 2251657"/>
              <a:gd name="connsiteY157" fmla="*/ 1581150 h 2521011"/>
              <a:gd name="connsiteX158" fmla="*/ 2013585 w 2251657"/>
              <a:gd name="connsiteY158" fmla="*/ 1657350 h 2521011"/>
              <a:gd name="connsiteX159" fmla="*/ 2047875 w 2251657"/>
              <a:gd name="connsiteY159" fmla="*/ 1691640 h 2521011"/>
              <a:gd name="connsiteX160" fmla="*/ 2011680 w 2251657"/>
              <a:gd name="connsiteY160" fmla="*/ 1737360 h 2521011"/>
              <a:gd name="connsiteX161" fmla="*/ 2095500 w 2251657"/>
              <a:gd name="connsiteY161" fmla="*/ 1722120 h 2521011"/>
              <a:gd name="connsiteX162" fmla="*/ 2013585 w 2251657"/>
              <a:gd name="connsiteY162" fmla="*/ 1739265 h 2521011"/>
              <a:gd name="connsiteX163" fmla="*/ 1912620 w 2251657"/>
              <a:gd name="connsiteY163" fmla="*/ 1644015 h 2521011"/>
              <a:gd name="connsiteX164" fmla="*/ 1823085 w 2251657"/>
              <a:gd name="connsiteY164" fmla="*/ 1708785 h 2521011"/>
              <a:gd name="connsiteX165" fmla="*/ 1691640 w 2251657"/>
              <a:gd name="connsiteY165" fmla="*/ 1737360 h 2521011"/>
              <a:gd name="connsiteX166" fmla="*/ 1678305 w 2251657"/>
              <a:gd name="connsiteY166" fmla="*/ 1722120 h 2521011"/>
              <a:gd name="connsiteX167" fmla="*/ 1621155 w 2251657"/>
              <a:gd name="connsiteY167" fmla="*/ 1737360 h 2521011"/>
              <a:gd name="connsiteX168" fmla="*/ 1617345 w 2251657"/>
              <a:gd name="connsiteY168" fmla="*/ 1760220 h 2521011"/>
              <a:gd name="connsiteX169" fmla="*/ 1565432 w 2251657"/>
              <a:gd name="connsiteY169" fmla="*/ 1773198 h 2521011"/>
              <a:gd name="connsiteX170" fmla="*/ 1564005 w 2251657"/>
              <a:gd name="connsiteY170" fmla="*/ 1771650 h 2521011"/>
              <a:gd name="connsiteX171" fmla="*/ 1520190 w 2251657"/>
              <a:gd name="connsiteY171" fmla="*/ 1811655 h 2521011"/>
              <a:gd name="connsiteX172" fmla="*/ 1501140 w 2251657"/>
              <a:gd name="connsiteY172" fmla="*/ 1811655 h 2521011"/>
              <a:gd name="connsiteX173" fmla="*/ 1428750 w 2251657"/>
              <a:gd name="connsiteY173" fmla="*/ 1903095 h 2521011"/>
              <a:gd name="connsiteX174" fmla="*/ 1421130 w 2251657"/>
              <a:gd name="connsiteY174" fmla="*/ 1952625 h 2521011"/>
              <a:gd name="connsiteX175" fmla="*/ 1396365 w 2251657"/>
              <a:gd name="connsiteY175" fmla="*/ 1918335 h 2521011"/>
              <a:gd name="connsiteX176" fmla="*/ 1358265 w 2251657"/>
              <a:gd name="connsiteY176" fmla="*/ 1986915 h 2521011"/>
              <a:gd name="connsiteX177" fmla="*/ 1343025 w 2251657"/>
              <a:gd name="connsiteY177" fmla="*/ 1986915 h 2521011"/>
              <a:gd name="connsiteX178" fmla="*/ 1297305 w 2251657"/>
              <a:gd name="connsiteY178" fmla="*/ 2019300 h 2521011"/>
              <a:gd name="connsiteX179" fmla="*/ 1301115 w 2251657"/>
              <a:gd name="connsiteY179" fmla="*/ 2038350 h 2521011"/>
              <a:gd name="connsiteX180" fmla="*/ 1259205 w 2251657"/>
              <a:gd name="connsiteY180" fmla="*/ 2066925 h 2521011"/>
              <a:gd name="connsiteX181" fmla="*/ 1272540 w 2251657"/>
              <a:gd name="connsiteY181" fmla="*/ 2097405 h 2521011"/>
              <a:gd name="connsiteX182" fmla="*/ 1202055 w 2251657"/>
              <a:gd name="connsiteY182" fmla="*/ 2106930 h 2521011"/>
              <a:gd name="connsiteX183" fmla="*/ 1183005 w 2251657"/>
              <a:gd name="connsiteY183" fmla="*/ 2143125 h 2521011"/>
              <a:gd name="connsiteX184" fmla="*/ 1156335 w 2251657"/>
              <a:gd name="connsiteY184" fmla="*/ 2164080 h 2521011"/>
              <a:gd name="connsiteX185" fmla="*/ 1122045 w 2251657"/>
              <a:gd name="connsiteY185" fmla="*/ 2141220 h 2521011"/>
              <a:gd name="connsiteX186" fmla="*/ 1107891 w 2251657"/>
              <a:gd name="connsiteY186" fmla="*/ 2157396 h 2521011"/>
              <a:gd name="connsiteX187" fmla="*/ 1106805 w 2251657"/>
              <a:gd name="connsiteY187" fmla="*/ 2156460 h 2521011"/>
              <a:gd name="connsiteX188" fmla="*/ 979170 w 2251657"/>
              <a:gd name="connsiteY188" fmla="*/ 2042160 h 2521011"/>
              <a:gd name="connsiteX189" fmla="*/ 932138 w 2251657"/>
              <a:gd name="connsiteY189" fmla="*/ 2104529 h 2521011"/>
              <a:gd name="connsiteX190" fmla="*/ 851535 w 2251657"/>
              <a:gd name="connsiteY190" fmla="*/ 2101216 h 2521011"/>
              <a:gd name="connsiteX191" fmla="*/ 847725 w 2251657"/>
              <a:gd name="connsiteY191" fmla="*/ 2129791 h 2521011"/>
              <a:gd name="connsiteX192" fmla="*/ 689610 w 2251657"/>
              <a:gd name="connsiteY192" fmla="*/ 2129791 h 2521011"/>
              <a:gd name="connsiteX193" fmla="*/ 685800 w 2251657"/>
              <a:gd name="connsiteY193" fmla="*/ 2025016 h 2521011"/>
              <a:gd name="connsiteX194" fmla="*/ 683980 w 2251657"/>
              <a:gd name="connsiteY194" fmla="*/ 2024761 h 2521011"/>
              <a:gd name="connsiteX195" fmla="*/ 701040 w 2251657"/>
              <a:gd name="connsiteY195" fmla="*/ 1973580 h 2521011"/>
              <a:gd name="connsiteX196" fmla="*/ 659130 w 2251657"/>
              <a:gd name="connsiteY196" fmla="*/ 1939290 h 2521011"/>
              <a:gd name="connsiteX197" fmla="*/ 662940 w 2251657"/>
              <a:gd name="connsiteY197" fmla="*/ 1899285 h 2521011"/>
              <a:gd name="connsiteX198" fmla="*/ 674370 w 2251657"/>
              <a:gd name="connsiteY198" fmla="*/ 1836420 h 2521011"/>
              <a:gd name="connsiteX199" fmla="*/ 643890 w 2251657"/>
              <a:gd name="connsiteY199" fmla="*/ 1802130 h 2521011"/>
              <a:gd name="connsiteX200" fmla="*/ 590550 w 2251657"/>
              <a:gd name="connsiteY200" fmla="*/ 1790700 h 2521011"/>
              <a:gd name="connsiteX201" fmla="*/ 520065 w 2251657"/>
              <a:gd name="connsiteY201" fmla="*/ 1731645 h 2521011"/>
              <a:gd name="connsiteX202" fmla="*/ 520065 w 2251657"/>
              <a:gd name="connsiteY202" fmla="*/ 1704975 h 2521011"/>
              <a:gd name="connsiteX203" fmla="*/ 491490 w 2251657"/>
              <a:gd name="connsiteY203" fmla="*/ 1708785 h 2521011"/>
              <a:gd name="connsiteX204" fmla="*/ 386715 w 2251657"/>
              <a:gd name="connsiteY204" fmla="*/ 1638300 h 2521011"/>
              <a:gd name="connsiteX205" fmla="*/ 345639 w 2251657"/>
              <a:gd name="connsiteY205" fmla="*/ 1595581 h 2521011"/>
              <a:gd name="connsiteX206" fmla="*/ 346710 w 2251657"/>
              <a:gd name="connsiteY206" fmla="*/ 1543050 h 2521011"/>
              <a:gd name="connsiteX207" fmla="*/ 302895 w 2251657"/>
              <a:gd name="connsiteY207" fmla="*/ 1522095 h 2521011"/>
              <a:gd name="connsiteX208" fmla="*/ 318135 w 2251657"/>
              <a:gd name="connsiteY208" fmla="*/ 1470660 h 2521011"/>
              <a:gd name="connsiteX209" fmla="*/ 274320 w 2251657"/>
              <a:gd name="connsiteY209" fmla="*/ 1491615 h 2521011"/>
              <a:gd name="connsiteX210" fmla="*/ 241935 w 2251657"/>
              <a:gd name="connsiteY210" fmla="*/ 1491615 h 2521011"/>
              <a:gd name="connsiteX211" fmla="*/ 236220 w 2251657"/>
              <a:gd name="connsiteY211" fmla="*/ 1510665 h 2521011"/>
              <a:gd name="connsiteX212" fmla="*/ 66675 w 2251657"/>
              <a:gd name="connsiteY212" fmla="*/ 1510665 h 2521011"/>
              <a:gd name="connsiteX213" fmla="*/ 46328 w 2251657"/>
              <a:gd name="connsiteY213" fmla="*/ 1573404 h 2521011"/>
              <a:gd name="connsiteX214" fmla="*/ 46287 w 2251657"/>
              <a:gd name="connsiteY214" fmla="*/ 1573328 h 2521011"/>
              <a:gd name="connsiteX215" fmla="*/ 66797 w 2251657"/>
              <a:gd name="connsiteY215" fmla="*/ 1510087 h 2521011"/>
              <a:gd name="connsiteX216" fmla="*/ 85676 w 2251657"/>
              <a:gd name="connsiteY216" fmla="*/ 1510087 h 2521011"/>
              <a:gd name="connsiteX217" fmla="*/ 80010 w 2251657"/>
              <a:gd name="connsiteY217" fmla="*/ 1443990 h 2521011"/>
              <a:gd name="connsiteX218" fmla="*/ 30480 w 2251657"/>
              <a:gd name="connsiteY218" fmla="*/ 1466850 h 2521011"/>
              <a:gd name="connsiteX219" fmla="*/ 9525 w 2251657"/>
              <a:gd name="connsiteY219" fmla="*/ 1390650 h 2521011"/>
              <a:gd name="connsiteX220" fmla="*/ 0 w 2251657"/>
              <a:gd name="connsiteY220" fmla="*/ 1389648 h 2521011"/>
              <a:gd name="connsiteX221" fmla="*/ 0 w 2251657"/>
              <a:gd name="connsiteY221" fmla="*/ 1352550 h 2521011"/>
              <a:gd name="connsiteX222" fmla="*/ 30480 w 2251657"/>
              <a:gd name="connsiteY222" fmla="*/ 1314450 h 2521011"/>
              <a:gd name="connsiteX223" fmla="*/ 95250 w 2251657"/>
              <a:gd name="connsiteY223" fmla="*/ 1303020 h 2521011"/>
              <a:gd name="connsiteX224" fmla="*/ 112395 w 2251657"/>
              <a:gd name="connsiteY224" fmla="*/ 1238250 h 2521011"/>
              <a:gd name="connsiteX225" fmla="*/ 100965 w 2251657"/>
              <a:gd name="connsiteY225" fmla="*/ 1143000 h 2521011"/>
              <a:gd name="connsiteX226" fmla="*/ 101779 w 2251657"/>
              <a:gd name="connsiteY226" fmla="*/ 1135131 h 2521011"/>
              <a:gd name="connsiteX227" fmla="*/ 190501 w 2251657"/>
              <a:gd name="connsiteY227" fmla="*/ 1110615 h 2521011"/>
              <a:gd name="connsiteX228" fmla="*/ 207646 w 2251657"/>
              <a:gd name="connsiteY228" fmla="*/ 1022985 h 2521011"/>
              <a:gd name="connsiteX229" fmla="*/ 186691 w 2251657"/>
              <a:gd name="connsiteY229" fmla="*/ 986790 h 2521011"/>
              <a:gd name="connsiteX230" fmla="*/ 57151 w 2251657"/>
              <a:gd name="connsiteY230" fmla="*/ 969645 h 2521011"/>
              <a:gd name="connsiteX231" fmla="*/ 125731 w 2251657"/>
              <a:gd name="connsiteY231" fmla="*/ 843915 h 2521011"/>
              <a:gd name="connsiteX232" fmla="*/ 129541 w 2251657"/>
              <a:gd name="connsiteY232" fmla="*/ 731520 h 2521011"/>
              <a:gd name="connsiteX233" fmla="*/ 104775 w 2251657"/>
              <a:gd name="connsiteY233" fmla="*/ 715066 h 2521011"/>
              <a:gd name="connsiteX234" fmla="*/ 104775 w 2251657"/>
              <a:gd name="connsiteY234" fmla="*/ 567691 h 2521011"/>
              <a:gd name="connsiteX235" fmla="*/ 125730 w 2251657"/>
              <a:gd name="connsiteY235" fmla="*/ 489586 h 2521011"/>
              <a:gd name="connsiteX236" fmla="*/ 95250 w 2251657"/>
              <a:gd name="connsiteY236" fmla="*/ 447676 h 2521011"/>
              <a:gd name="connsiteX237" fmla="*/ 169545 w 2251657"/>
              <a:gd name="connsiteY237" fmla="*/ 449581 h 2521011"/>
              <a:gd name="connsiteX238" fmla="*/ 164949 w 2251657"/>
              <a:gd name="connsiteY238" fmla="*/ 446066 h 2521011"/>
              <a:gd name="connsiteX239" fmla="*/ 169545 w 2251657"/>
              <a:gd name="connsiteY239" fmla="*/ 447675 h 2521011"/>
              <a:gd name="connsiteX240" fmla="*/ 200025 w 2251657"/>
              <a:gd name="connsiteY240" fmla="*/ 382905 h 2521011"/>
              <a:gd name="connsiteX241" fmla="*/ 283845 w 2251657"/>
              <a:gd name="connsiteY241" fmla="*/ 384810 h 2521011"/>
              <a:gd name="connsiteX242" fmla="*/ 329565 w 2251657"/>
              <a:gd name="connsiteY242" fmla="*/ 361950 h 2521011"/>
              <a:gd name="connsiteX243" fmla="*/ 344805 w 2251657"/>
              <a:gd name="connsiteY243" fmla="*/ 335280 h 2521011"/>
              <a:gd name="connsiteX244" fmla="*/ 348615 w 2251657"/>
              <a:gd name="connsiteY244" fmla="*/ 266700 h 2521011"/>
              <a:gd name="connsiteX245" fmla="*/ 325755 w 2251657"/>
              <a:gd name="connsiteY245" fmla="*/ 198120 h 2521011"/>
              <a:gd name="connsiteX246" fmla="*/ 272415 w 2251657"/>
              <a:gd name="connsiteY246" fmla="*/ 137160 h 2521011"/>
              <a:gd name="connsiteX247" fmla="*/ 295275 w 2251657"/>
              <a:gd name="connsiteY247" fmla="*/ 125730 h 2521011"/>
              <a:gd name="connsiteX248" fmla="*/ 293496 w 2251657"/>
              <a:gd name="connsiteY248" fmla="*/ 119401 h 2521011"/>
              <a:gd name="connsiteX249" fmla="*/ 295275 w 2251657"/>
              <a:gd name="connsiteY249" fmla="*/ 120015 h 2521011"/>
              <a:gd name="connsiteX250" fmla="*/ 337185 w 2251657"/>
              <a:gd name="connsiteY250" fmla="*/ 74295 h 2521011"/>
              <a:gd name="connsiteX251" fmla="*/ 403860 w 2251657"/>
              <a:gd name="connsiteY251" fmla="*/ 85725 h 2521011"/>
              <a:gd name="connsiteX252" fmla="*/ 381000 w 2251657"/>
              <a:gd name="connsiteY252" fmla="*/ 49530 h 2521011"/>
              <a:gd name="connsiteX253" fmla="*/ 432435 w 2251657"/>
              <a:gd name="connsiteY253" fmla="*/ 13335 h 2521011"/>
              <a:gd name="connsiteX254" fmla="*/ 537210 w 2251657"/>
              <a:gd name="connsiteY254"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251657 w 2251657"/>
              <a:gd name="connsiteY144" fmla="*/ 1229053 h 2521011"/>
              <a:gd name="connsiteX145" fmla="*/ 2186077 w 2251657"/>
              <a:gd name="connsiteY145" fmla="*/ 1218123 h 2521011"/>
              <a:gd name="connsiteX146" fmla="*/ 2168271 w 2251657"/>
              <a:gd name="connsiteY146" fmla="*/ 1136214 h 2521011"/>
              <a:gd name="connsiteX147" fmla="*/ 1976108 w 2251657"/>
              <a:gd name="connsiteY147" fmla="*/ 1138062 h 2521011"/>
              <a:gd name="connsiteX148" fmla="*/ 2025015 w 2251657"/>
              <a:gd name="connsiteY148" fmla="*/ 1226820 h 2521011"/>
              <a:gd name="connsiteX149" fmla="*/ 1965960 w 2251657"/>
              <a:gd name="connsiteY149" fmla="*/ 1257300 h 2521011"/>
              <a:gd name="connsiteX150" fmla="*/ 1975485 w 2251657"/>
              <a:gd name="connsiteY150" fmla="*/ 1295400 h 2521011"/>
              <a:gd name="connsiteX151" fmla="*/ 1929765 w 2251657"/>
              <a:gd name="connsiteY151" fmla="*/ 1350645 h 2521011"/>
              <a:gd name="connsiteX152" fmla="*/ 2057400 w 2251657"/>
              <a:gd name="connsiteY152" fmla="*/ 1419225 h 2521011"/>
              <a:gd name="connsiteX153" fmla="*/ 2034540 w 2251657"/>
              <a:gd name="connsiteY153" fmla="*/ 1451610 h 2521011"/>
              <a:gd name="connsiteX154" fmla="*/ 2085975 w 2251657"/>
              <a:gd name="connsiteY154" fmla="*/ 1527810 h 2521011"/>
              <a:gd name="connsiteX155" fmla="*/ 2080260 w 2251657"/>
              <a:gd name="connsiteY155" fmla="*/ 1565910 h 2521011"/>
              <a:gd name="connsiteX156" fmla="*/ 2045970 w 2251657"/>
              <a:gd name="connsiteY156" fmla="*/ 1581150 h 2521011"/>
              <a:gd name="connsiteX157" fmla="*/ 2013585 w 2251657"/>
              <a:gd name="connsiteY157" fmla="*/ 1657350 h 2521011"/>
              <a:gd name="connsiteX158" fmla="*/ 2047875 w 2251657"/>
              <a:gd name="connsiteY158" fmla="*/ 1691640 h 2521011"/>
              <a:gd name="connsiteX159" fmla="*/ 2011680 w 2251657"/>
              <a:gd name="connsiteY159" fmla="*/ 1737360 h 2521011"/>
              <a:gd name="connsiteX160" fmla="*/ 2095500 w 2251657"/>
              <a:gd name="connsiteY160" fmla="*/ 1722120 h 2521011"/>
              <a:gd name="connsiteX161" fmla="*/ 2013585 w 2251657"/>
              <a:gd name="connsiteY161" fmla="*/ 1739265 h 2521011"/>
              <a:gd name="connsiteX162" fmla="*/ 1912620 w 2251657"/>
              <a:gd name="connsiteY162" fmla="*/ 1644015 h 2521011"/>
              <a:gd name="connsiteX163" fmla="*/ 1823085 w 2251657"/>
              <a:gd name="connsiteY163" fmla="*/ 1708785 h 2521011"/>
              <a:gd name="connsiteX164" fmla="*/ 1691640 w 2251657"/>
              <a:gd name="connsiteY164" fmla="*/ 1737360 h 2521011"/>
              <a:gd name="connsiteX165" fmla="*/ 1678305 w 2251657"/>
              <a:gd name="connsiteY165" fmla="*/ 1722120 h 2521011"/>
              <a:gd name="connsiteX166" fmla="*/ 1621155 w 2251657"/>
              <a:gd name="connsiteY166" fmla="*/ 1737360 h 2521011"/>
              <a:gd name="connsiteX167" fmla="*/ 1617345 w 2251657"/>
              <a:gd name="connsiteY167" fmla="*/ 1760220 h 2521011"/>
              <a:gd name="connsiteX168" fmla="*/ 1565432 w 2251657"/>
              <a:gd name="connsiteY168" fmla="*/ 1773198 h 2521011"/>
              <a:gd name="connsiteX169" fmla="*/ 1564005 w 2251657"/>
              <a:gd name="connsiteY169" fmla="*/ 1771650 h 2521011"/>
              <a:gd name="connsiteX170" fmla="*/ 1520190 w 2251657"/>
              <a:gd name="connsiteY170" fmla="*/ 1811655 h 2521011"/>
              <a:gd name="connsiteX171" fmla="*/ 1501140 w 2251657"/>
              <a:gd name="connsiteY171" fmla="*/ 1811655 h 2521011"/>
              <a:gd name="connsiteX172" fmla="*/ 1428750 w 2251657"/>
              <a:gd name="connsiteY172" fmla="*/ 1903095 h 2521011"/>
              <a:gd name="connsiteX173" fmla="*/ 1421130 w 2251657"/>
              <a:gd name="connsiteY173" fmla="*/ 1952625 h 2521011"/>
              <a:gd name="connsiteX174" fmla="*/ 1396365 w 2251657"/>
              <a:gd name="connsiteY174" fmla="*/ 1918335 h 2521011"/>
              <a:gd name="connsiteX175" fmla="*/ 1358265 w 2251657"/>
              <a:gd name="connsiteY175" fmla="*/ 1986915 h 2521011"/>
              <a:gd name="connsiteX176" fmla="*/ 1343025 w 2251657"/>
              <a:gd name="connsiteY176" fmla="*/ 1986915 h 2521011"/>
              <a:gd name="connsiteX177" fmla="*/ 1297305 w 2251657"/>
              <a:gd name="connsiteY177" fmla="*/ 2019300 h 2521011"/>
              <a:gd name="connsiteX178" fmla="*/ 1301115 w 2251657"/>
              <a:gd name="connsiteY178" fmla="*/ 2038350 h 2521011"/>
              <a:gd name="connsiteX179" fmla="*/ 1259205 w 2251657"/>
              <a:gd name="connsiteY179" fmla="*/ 2066925 h 2521011"/>
              <a:gd name="connsiteX180" fmla="*/ 1272540 w 2251657"/>
              <a:gd name="connsiteY180" fmla="*/ 2097405 h 2521011"/>
              <a:gd name="connsiteX181" fmla="*/ 1202055 w 2251657"/>
              <a:gd name="connsiteY181" fmla="*/ 2106930 h 2521011"/>
              <a:gd name="connsiteX182" fmla="*/ 1183005 w 2251657"/>
              <a:gd name="connsiteY182" fmla="*/ 2143125 h 2521011"/>
              <a:gd name="connsiteX183" fmla="*/ 1156335 w 2251657"/>
              <a:gd name="connsiteY183" fmla="*/ 2164080 h 2521011"/>
              <a:gd name="connsiteX184" fmla="*/ 1122045 w 2251657"/>
              <a:gd name="connsiteY184" fmla="*/ 2141220 h 2521011"/>
              <a:gd name="connsiteX185" fmla="*/ 1107891 w 2251657"/>
              <a:gd name="connsiteY185" fmla="*/ 2157396 h 2521011"/>
              <a:gd name="connsiteX186" fmla="*/ 1106805 w 2251657"/>
              <a:gd name="connsiteY186" fmla="*/ 2156460 h 2521011"/>
              <a:gd name="connsiteX187" fmla="*/ 979170 w 2251657"/>
              <a:gd name="connsiteY187" fmla="*/ 2042160 h 2521011"/>
              <a:gd name="connsiteX188" fmla="*/ 932138 w 2251657"/>
              <a:gd name="connsiteY188" fmla="*/ 2104529 h 2521011"/>
              <a:gd name="connsiteX189" fmla="*/ 851535 w 2251657"/>
              <a:gd name="connsiteY189" fmla="*/ 2101216 h 2521011"/>
              <a:gd name="connsiteX190" fmla="*/ 847725 w 2251657"/>
              <a:gd name="connsiteY190" fmla="*/ 2129791 h 2521011"/>
              <a:gd name="connsiteX191" fmla="*/ 689610 w 2251657"/>
              <a:gd name="connsiteY191" fmla="*/ 2129791 h 2521011"/>
              <a:gd name="connsiteX192" fmla="*/ 685800 w 2251657"/>
              <a:gd name="connsiteY192" fmla="*/ 2025016 h 2521011"/>
              <a:gd name="connsiteX193" fmla="*/ 683980 w 2251657"/>
              <a:gd name="connsiteY193" fmla="*/ 2024761 h 2521011"/>
              <a:gd name="connsiteX194" fmla="*/ 701040 w 2251657"/>
              <a:gd name="connsiteY194" fmla="*/ 1973580 h 2521011"/>
              <a:gd name="connsiteX195" fmla="*/ 659130 w 2251657"/>
              <a:gd name="connsiteY195" fmla="*/ 1939290 h 2521011"/>
              <a:gd name="connsiteX196" fmla="*/ 662940 w 2251657"/>
              <a:gd name="connsiteY196" fmla="*/ 1899285 h 2521011"/>
              <a:gd name="connsiteX197" fmla="*/ 674370 w 2251657"/>
              <a:gd name="connsiteY197" fmla="*/ 1836420 h 2521011"/>
              <a:gd name="connsiteX198" fmla="*/ 643890 w 2251657"/>
              <a:gd name="connsiteY198" fmla="*/ 1802130 h 2521011"/>
              <a:gd name="connsiteX199" fmla="*/ 590550 w 2251657"/>
              <a:gd name="connsiteY199" fmla="*/ 1790700 h 2521011"/>
              <a:gd name="connsiteX200" fmla="*/ 520065 w 2251657"/>
              <a:gd name="connsiteY200" fmla="*/ 1731645 h 2521011"/>
              <a:gd name="connsiteX201" fmla="*/ 520065 w 2251657"/>
              <a:gd name="connsiteY201" fmla="*/ 1704975 h 2521011"/>
              <a:gd name="connsiteX202" fmla="*/ 491490 w 2251657"/>
              <a:gd name="connsiteY202" fmla="*/ 1708785 h 2521011"/>
              <a:gd name="connsiteX203" fmla="*/ 386715 w 2251657"/>
              <a:gd name="connsiteY203" fmla="*/ 1638300 h 2521011"/>
              <a:gd name="connsiteX204" fmla="*/ 345639 w 2251657"/>
              <a:gd name="connsiteY204" fmla="*/ 1595581 h 2521011"/>
              <a:gd name="connsiteX205" fmla="*/ 346710 w 2251657"/>
              <a:gd name="connsiteY205" fmla="*/ 1543050 h 2521011"/>
              <a:gd name="connsiteX206" fmla="*/ 302895 w 2251657"/>
              <a:gd name="connsiteY206" fmla="*/ 1522095 h 2521011"/>
              <a:gd name="connsiteX207" fmla="*/ 318135 w 2251657"/>
              <a:gd name="connsiteY207" fmla="*/ 1470660 h 2521011"/>
              <a:gd name="connsiteX208" fmla="*/ 274320 w 2251657"/>
              <a:gd name="connsiteY208" fmla="*/ 1491615 h 2521011"/>
              <a:gd name="connsiteX209" fmla="*/ 241935 w 2251657"/>
              <a:gd name="connsiteY209" fmla="*/ 1491615 h 2521011"/>
              <a:gd name="connsiteX210" fmla="*/ 236220 w 2251657"/>
              <a:gd name="connsiteY210" fmla="*/ 1510665 h 2521011"/>
              <a:gd name="connsiteX211" fmla="*/ 66675 w 2251657"/>
              <a:gd name="connsiteY211" fmla="*/ 1510665 h 2521011"/>
              <a:gd name="connsiteX212" fmla="*/ 46328 w 2251657"/>
              <a:gd name="connsiteY212" fmla="*/ 1573404 h 2521011"/>
              <a:gd name="connsiteX213" fmla="*/ 46287 w 2251657"/>
              <a:gd name="connsiteY213" fmla="*/ 1573328 h 2521011"/>
              <a:gd name="connsiteX214" fmla="*/ 66797 w 2251657"/>
              <a:gd name="connsiteY214" fmla="*/ 1510087 h 2521011"/>
              <a:gd name="connsiteX215" fmla="*/ 85676 w 2251657"/>
              <a:gd name="connsiteY215" fmla="*/ 1510087 h 2521011"/>
              <a:gd name="connsiteX216" fmla="*/ 80010 w 2251657"/>
              <a:gd name="connsiteY216" fmla="*/ 1443990 h 2521011"/>
              <a:gd name="connsiteX217" fmla="*/ 30480 w 2251657"/>
              <a:gd name="connsiteY217" fmla="*/ 1466850 h 2521011"/>
              <a:gd name="connsiteX218" fmla="*/ 9525 w 2251657"/>
              <a:gd name="connsiteY218" fmla="*/ 1390650 h 2521011"/>
              <a:gd name="connsiteX219" fmla="*/ 0 w 2251657"/>
              <a:gd name="connsiteY219" fmla="*/ 1389648 h 2521011"/>
              <a:gd name="connsiteX220" fmla="*/ 0 w 2251657"/>
              <a:gd name="connsiteY220" fmla="*/ 1352550 h 2521011"/>
              <a:gd name="connsiteX221" fmla="*/ 30480 w 2251657"/>
              <a:gd name="connsiteY221" fmla="*/ 1314450 h 2521011"/>
              <a:gd name="connsiteX222" fmla="*/ 95250 w 2251657"/>
              <a:gd name="connsiteY222" fmla="*/ 1303020 h 2521011"/>
              <a:gd name="connsiteX223" fmla="*/ 112395 w 2251657"/>
              <a:gd name="connsiteY223" fmla="*/ 1238250 h 2521011"/>
              <a:gd name="connsiteX224" fmla="*/ 100965 w 2251657"/>
              <a:gd name="connsiteY224" fmla="*/ 1143000 h 2521011"/>
              <a:gd name="connsiteX225" fmla="*/ 101779 w 2251657"/>
              <a:gd name="connsiteY225" fmla="*/ 1135131 h 2521011"/>
              <a:gd name="connsiteX226" fmla="*/ 190501 w 2251657"/>
              <a:gd name="connsiteY226" fmla="*/ 1110615 h 2521011"/>
              <a:gd name="connsiteX227" fmla="*/ 207646 w 2251657"/>
              <a:gd name="connsiteY227" fmla="*/ 1022985 h 2521011"/>
              <a:gd name="connsiteX228" fmla="*/ 186691 w 2251657"/>
              <a:gd name="connsiteY228" fmla="*/ 986790 h 2521011"/>
              <a:gd name="connsiteX229" fmla="*/ 57151 w 2251657"/>
              <a:gd name="connsiteY229" fmla="*/ 969645 h 2521011"/>
              <a:gd name="connsiteX230" fmla="*/ 125731 w 2251657"/>
              <a:gd name="connsiteY230" fmla="*/ 843915 h 2521011"/>
              <a:gd name="connsiteX231" fmla="*/ 129541 w 2251657"/>
              <a:gd name="connsiteY231" fmla="*/ 731520 h 2521011"/>
              <a:gd name="connsiteX232" fmla="*/ 104775 w 2251657"/>
              <a:gd name="connsiteY232" fmla="*/ 715066 h 2521011"/>
              <a:gd name="connsiteX233" fmla="*/ 104775 w 2251657"/>
              <a:gd name="connsiteY233" fmla="*/ 567691 h 2521011"/>
              <a:gd name="connsiteX234" fmla="*/ 125730 w 2251657"/>
              <a:gd name="connsiteY234" fmla="*/ 489586 h 2521011"/>
              <a:gd name="connsiteX235" fmla="*/ 95250 w 2251657"/>
              <a:gd name="connsiteY235" fmla="*/ 447676 h 2521011"/>
              <a:gd name="connsiteX236" fmla="*/ 169545 w 2251657"/>
              <a:gd name="connsiteY236" fmla="*/ 449581 h 2521011"/>
              <a:gd name="connsiteX237" fmla="*/ 164949 w 2251657"/>
              <a:gd name="connsiteY237" fmla="*/ 446066 h 2521011"/>
              <a:gd name="connsiteX238" fmla="*/ 169545 w 2251657"/>
              <a:gd name="connsiteY238" fmla="*/ 447675 h 2521011"/>
              <a:gd name="connsiteX239" fmla="*/ 200025 w 2251657"/>
              <a:gd name="connsiteY239" fmla="*/ 382905 h 2521011"/>
              <a:gd name="connsiteX240" fmla="*/ 283845 w 2251657"/>
              <a:gd name="connsiteY240" fmla="*/ 384810 h 2521011"/>
              <a:gd name="connsiteX241" fmla="*/ 329565 w 2251657"/>
              <a:gd name="connsiteY241" fmla="*/ 361950 h 2521011"/>
              <a:gd name="connsiteX242" fmla="*/ 344805 w 2251657"/>
              <a:gd name="connsiteY242" fmla="*/ 335280 h 2521011"/>
              <a:gd name="connsiteX243" fmla="*/ 348615 w 2251657"/>
              <a:gd name="connsiteY243" fmla="*/ 266700 h 2521011"/>
              <a:gd name="connsiteX244" fmla="*/ 325755 w 2251657"/>
              <a:gd name="connsiteY244" fmla="*/ 198120 h 2521011"/>
              <a:gd name="connsiteX245" fmla="*/ 272415 w 2251657"/>
              <a:gd name="connsiteY245" fmla="*/ 137160 h 2521011"/>
              <a:gd name="connsiteX246" fmla="*/ 295275 w 2251657"/>
              <a:gd name="connsiteY246" fmla="*/ 125730 h 2521011"/>
              <a:gd name="connsiteX247" fmla="*/ 293496 w 2251657"/>
              <a:gd name="connsiteY247" fmla="*/ 119401 h 2521011"/>
              <a:gd name="connsiteX248" fmla="*/ 295275 w 2251657"/>
              <a:gd name="connsiteY248" fmla="*/ 120015 h 2521011"/>
              <a:gd name="connsiteX249" fmla="*/ 337185 w 2251657"/>
              <a:gd name="connsiteY249" fmla="*/ 74295 h 2521011"/>
              <a:gd name="connsiteX250" fmla="*/ 403860 w 2251657"/>
              <a:gd name="connsiteY250" fmla="*/ 85725 h 2521011"/>
              <a:gd name="connsiteX251" fmla="*/ 381000 w 2251657"/>
              <a:gd name="connsiteY251" fmla="*/ 49530 h 2521011"/>
              <a:gd name="connsiteX252" fmla="*/ 432435 w 2251657"/>
              <a:gd name="connsiteY252" fmla="*/ 13335 h 2521011"/>
              <a:gd name="connsiteX253" fmla="*/ 537210 w 2251657"/>
              <a:gd name="connsiteY253"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251657 w 2251657"/>
              <a:gd name="connsiteY144" fmla="*/ 1229053 h 2521011"/>
              <a:gd name="connsiteX145" fmla="*/ 2186077 w 2251657"/>
              <a:gd name="connsiteY145" fmla="*/ 1218123 h 2521011"/>
              <a:gd name="connsiteX146" fmla="*/ 1976108 w 2251657"/>
              <a:gd name="connsiteY146" fmla="*/ 1138062 h 2521011"/>
              <a:gd name="connsiteX147" fmla="*/ 2025015 w 2251657"/>
              <a:gd name="connsiteY147" fmla="*/ 1226820 h 2521011"/>
              <a:gd name="connsiteX148" fmla="*/ 1965960 w 2251657"/>
              <a:gd name="connsiteY148" fmla="*/ 1257300 h 2521011"/>
              <a:gd name="connsiteX149" fmla="*/ 1975485 w 2251657"/>
              <a:gd name="connsiteY149" fmla="*/ 1295400 h 2521011"/>
              <a:gd name="connsiteX150" fmla="*/ 1929765 w 2251657"/>
              <a:gd name="connsiteY150" fmla="*/ 1350645 h 2521011"/>
              <a:gd name="connsiteX151" fmla="*/ 2057400 w 2251657"/>
              <a:gd name="connsiteY151" fmla="*/ 1419225 h 2521011"/>
              <a:gd name="connsiteX152" fmla="*/ 2034540 w 2251657"/>
              <a:gd name="connsiteY152" fmla="*/ 1451610 h 2521011"/>
              <a:gd name="connsiteX153" fmla="*/ 2085975 w 2251657"/>
              <a:gd name="connsiteY153" fmla="*/ 1527810 h 2521011"/>
              <a:gd name="connsiteX154" fmla="*/ 2080260 w 2251657"/>
              <a:gd name="connsiteY154" fmla="*/ 1565910 h 2521011"/>
              <a:gd name="connsiteX155" fmla="*/ 2045970 w 2251657"/>
              <a:gd name="connsiteY155" fmla="*/ 1581150 h 2521011"/>
              <a:gd name="connsiteX156" fmla="*/ 2013585 w 2251657"/>
              <a:gd name="connsiteY156" fmla="*/ 1657350 h 2521011"/>
              <a:gd name="connsiteX157" fmla="*/ 2047875 w 2251657"/>
              <a:gd name="connsiteY157" fmla="*/ 1691640 h 2521011"/>
              <a:gd name="connsiteX158" fmla="*/ 2011680 w 2251657"/>
              <a:gd name="connsiteY158" fmla="*/ 1737360 h 2521011"/>
              <a:gd name="connsiteX159" fmla="*/ 2095500 w 2251657"/>
              <a:gd name="connsiteY159" fmla="*/ 1722120 h 2521011"/>
              <a:gd name="connsiteX160" fmla="*/ 2013585 w 2251657"/>
              <a:gd name="connsiteY160" fmla="*/ 1739265 h 2521011"/>
              <a:gd name="connsiteX161" fmla="*/ 1912620 w 2251657"/>
              <a:gd name="connsiteY161" fmla="*/ 1644015 h 2521011"/>
              <a:gd name="connsiteX162" fmla="*/ 1823085 w 2251657"/>
              <a:gd name="connsiteY162" fmla="*/ 1708785 h 2521011"/>
              <a:gd name="connsiteX163" fmla="*/ 1691640 w 2251657"/>
              <a:gd name="connsiteY163" fmla="*/ 1737360 h 2521011"/>
              <a:gd name="connsiteX164" fmla="*/ 1678305 w 2251657"/>
              <a:gd name="connsiteY164" fmla="*/ 1722120 h 2521011"/>
              <a:gd name="connsiteX165" fmla="*/ 1621155 w 2251657"/>
              <a:gd name="connsiteY165" fmla="*/ 1737360 h 2521011"/>
              <a:gd name="connsiteX166" fmla="*/ 1617345 w 2251657"/>
              <a:gd name="connsiteY166" fmla="*/ 1760220 h 2521011"/>
              <a:gd name="connsiteX167" fmla="*/ 1565432 w 2251657"/>
              <a:gd name="connsiteY167" fmla="*/ 1773198 h 2521011"/>
              <a:gd name="connsiteX168" fmla="*/ 1564005 w 2251657"/>
              <a:gd name="connsiteY168" fmla="*/ 1771650 h 2521011"/>
              <a:gd name="connsiteX169" fmla="*/ 1520190 w 2251657"/>
              <a:gd name="connsiteY169" fmla="*/ 1811655 h 2521011"/>
              <a:gd name="connsiteX170" fmla="*/ 1501140 w 2251657"/>
              <a:gd name="connsiteY170" fmla="*/ 1811655 h 2521011"/>
              <a:gd name="connsiteX171" fmla="*/ 1428750 w 2251657"/>
              <a:gd name="connsiteY171" fmla="*/ 1903095 h 2521011"/>
              <a:gd name="connsiteX172" fmla="*/ 1421130 w 2251657"/>
              <a:gd name="connsiteY172" fmla="*/ 1952625 h 2521011"/>
              <a:gd name="connsiteX173" fmla="*/ 1396365 w 2251657"/>
              <a:gd name="connsiteY173" fmla="*/ 1918335 h 2521011"/>
              <a:gd name="connsiteX174" fmla="*/ 1358265 w 2251657"/>
              <a:gd name="connsiteY174" fmla="*/ 1986915 h 2521011"/>
              <a:gd name="connsiteX175" fmla="*/ 1343025 w 2251657"/>
              <a:gd name="connsiteY175" fmla="*/ 1986915 h 2521011"/>
              <a:gd name="connsiteX176" fmla="*/ 1297305 w 2251657"/>
              <a:gd name="connsiteY176" fmla="*/ 2019300 h 2521011"/>
              <a:gd name="connsiteX177" fmla="*/ 1301115 w 2251657"/>
              <a:gd name="connsiteY177" fmla="*/ 2038350 h 2521011"/>
              <a:gd name="connsiteX178" fmla="*/ 1259205 w 2251657"/>
              <a:gd name="connsiteY178" fmla="*/ 2066925 h 2521011"/>
              <a:gd name="connsiteX179" fmla="*/ 1272540 w 2251657"/>
              <a:gd name="connsiteY179" fmla="*/ 2097405 h 2521011"/>
              <a:gd name="connsiteX180" fmla="*/ 1202055 w 2251657"/>
              <a:gd name="connsiteY180" fmla="*/ 2106930 h 2521011"/>
              <a:gd name="connsiteX181" fmla="*/ 1183005 w 2251657"/>
              <a:gd name="connsiteY181" fmla="*/ 2143125 h 2521011"/>
              <a:gd name="connsiteX182" fmla="*/ 1156335 w 2251657"/>
              <a:gd name="connsiteY182" fmla="*/ 2164080 h 2521011"/>
              <a:gd name="connsiteX183" fmla="*/ 1122045 w 2251657"/>
              <a:gd name="connsiteY183" fmla="*/ 2141220 h 2521011"/>
              <a:gd name="connsiteX184" fmla="*/ 1107891 w 2251657"/>
              <a:gd name="connsiteY184" fmla="*/ 2157396 h 2521011"/>
              <a:gd name="connsiteX185" fmla="*/ 1106805 w 2251657"/>
              <a:gd name="connsiteY185" fmla="*/ 2156460 h 2521011"/>
              <a:gd name="connsiteX186" fmla="*/ 979170 w 2251657"/>
              <a:gd name="connsiteY186" fmla="*/ 2042160 h 2521011"/>
              <a:gd name="connsiteX187" fmla="*/ 932138 w 2251657"/>
              <a:gd name="connsiteY187" fmla="*/ 2104529 h 2521011"/>
              <a:gd name="connsiteX188" fmla="*/ 851535 w 2251657"/>
              <a:gd name="connsiteY188" fmla="*/ 2101216 h 2521011"/>
              <a:gd name="connsiteX189" fmla="*/ 847725 w 2251657"/>
              <a:gd name="connsiteY189" fmla="*/ 2129791 h 2521011"/>
              <a:gd name="connsiteX190" fmla="*/ 689610 w 2251657"/>
              <a:gd name="connsiteY190" fmla="*/ 2129791 h 2521011"/>
              <a:gd name="connsiteX191" fmla="*/ 685800 w 2251657"/>
              <a:gd name="connsiteY191" fmla="*/ 2025016 h 2521011"/>
              <a:gd name="connsiteX192" fmla="*/ 683980 w 2251657"/>
              <a:gd name="connsiteY192" fmla="*/ 2024761 h 2521011"/>
              <a:gd name="connsiteX193" fmla="*/ 701040 w 2251657"/>
              <a:gd name="connsiteY193" fmla="*/ 1973580 h 2521011"/>
              <a:gd name="connsiteX194" fmla="*/ 659130 w 2251657"/>
              <a:gd name="connsiteY194" fmla="*/ 1939290 h 2521011"/>
              <a:gd name="connsiteX195" fmla="*/ 662940 w 2251657"/>
              <a:gd name="connsiteY195" fmla="*/ 1899285 h 2521011"/>
              <a:gd name="connsiteX196" fmla="*/ 674370 w 2251657"/>
              <a:gd name="connsiteY196" fmla="*/ 1836420 h 2521011"/>
              <a:gd name="connsiteX197" fmla="*/ 643890 w 2251657"/>
              <a:gd name="connsiteY197" fmla="*/ 1802130 h 2521011"/>
              <a:gd name="connsiteX198" fmla="*/ 590550 w 2251657"/>
              <a:gd name="connsiteY198" fmla="*/ 1790700 h 2521011"/>
              <a:gd name="connsiteX199" fmla="*/ 520065 w 2251657"/>
              <a:gd name="connsiteY199" fmla="*/ 1731645 h 2521011"/>
              <a:gd name="connsiteX200" fmla="*/ 520065 w 2251657"/>
              <a:gd name="connsiteY200" fmla="*/ 1704975 h 2521011"/>
              <a:gd name="connsiteX201" fmla="*/ 491490 w 2251657"/>
              <a:gd name="connsiteY201" fmla="*/ 1708785 h 2521011"/>
              <a:gd name="connsiteX202" fmla="*/ 386715 w 2251657"/>
              <a:gd name="connsiteY202" fmla="*/ 1638300 h 2521011"/>
              <a:gd name="connsiteX203" fmla="*/ 345639 w 2251657"/>
              <a:gd name="connsiteY203" fmla="*/ 1595581 h 2521011"/>
              <a:gd name="connsiteX204" fmla="*/ 346710 w 2251657"/>
              <a:gd name="connsiteY204" fmla="*/ 1543050 h 2521011"/>
              <a:gd name="connsiteX205" fmla="*/ 302895 w 2251657"/>
              <a:gd name="connsiteY205" fmla="*/ 1522095 h 2521011"/>
              <a:gd name="connsiteX206" fmla="*/ 318135 w 2251657"/>
              <a:gd name="connsiteY206" fmla="*/ 1470660 h 2521011"/>
              <a:gd name="connsiteX207" fmla="*/ 274320 w 2251657"/>
              <a:gd name="connsiteY207" fmla="*/ 1491615 h 2521011"/>
              <a:gd name="connsiteX208" fmla="*/ 241935 w 2251657"/>
              <a:gd name="connsiteY208" fmla="*/ 1491615 h 2521011"/>
              <a:gd name="connsiteX209" fmla="*/ 236220 w 2251657"/>
              <a:gd name="connsiteY209" fmla="*/ 1510665 h 2521011"/>
              <a:gd name="connsiteX210" fmla="*/ 66675 w 2251657"/>
              <a:gd name="connsiteY210" fmla="*/ 1510665 h 2521011"/>
              <a:gd name="connsiteX211" fmla="*/ 46328 w 2251657"/>
              <a:gd name="connsiteY211" fmla="*/ 1573404 h 2521011"/>
              <a:gd name="connsiteX212" fmla="*/ 46287 w 2251657"/>
              <a:gd name="connsiteY212" fmla="*/ 1573328 h 2521011"/>
              <a:gd name="connsiteX213" fmla="*/ 66797 w 2251657"/>
              <a:gd name="connsiteY213" fmla="*/ 1510087 h 2521011"/>
              <a:gd name="connsiteX214" fmla="*/ 85676 w 2251657"/>
              <a:gd name="connsiteY214" fmla="*/ 1510087 h 2521011"/>
              <a:gd name="connsiteX215" fmla="*/ 80010 w 2251657"/>
              <a:gd name="connsiteY215" fmla="*/ 1443990 h 2521011"/>
              <a:gd name="connsiteX216" fmla="*/ 30480 w 2251657"/>
              <a:gd name="connsiteY216" fmla="*/ 1466850 h 2521011"/>
              <a:gd name="connsiteX217" fmla="*/ 9525 w 2251657"/>
              <a:gd name="connsiteY217" fmla="*/ 1390650 h 2521011"/>
              <a:gd name="connsiteX218" fmla="*/ 0 w 2251657"/>
              <a:gd name="connsiteY218" fmla="*/ 1389648 h 2521011"/>
              <a:gd name="connsiteX219" fmla="*/ 0 w 2251657"/>
              <a:gd name="connsiteY219" fmla="*/ 1352550 h 2521011"/>
              <a:gd name="connsiteX220" fmla="*/ 30480 w 2251657"/>
              <a:gd name="connsiteY220" fmla="*/ 1314450 h 2521011"/>
              <a:gd name="connsiteX221" fmla="*/ 95250 w 2251657"/>
              <a:gd name="connsiteY221" fmla="*/ 1303020 h 2521011"/>
              <a:gd name="connsiteX222" fmla="*/ 112395 w 2251657"/>
              <a:gd name="connsiteY222" fmla="*/ 1238250 h 2521011"/>
              <a:gd name="connsiteX223" fmla="*/ 100965 w 2251657"/>
              <a:gd name="connsiteY223" fmla="*/ 1143000 h 2521011"/>
              <a:gd name="connsiteX224" fmla="*/ 101779 w 2251657"/>
              <a:gd name="connsiteY224" fmla="*/ 1135131 h 2521011"/>
              <a:gd name="connsiteX225" fmla="*/ 190501 w 2251657"/>
              <a:gd name="connsiteY225" fmla="*/ 1110615 h 2521011"/>
              <a:gd name="connsiteX226" fmla="*/ 207646 w 2251657"/>
              <a:gd name="connsiteY226" fmla="*/ 1022985 h 2521011"/>
              <a:gd name="connsiteX227" fmla="*/ 186691 w 2251657"/>
              <a:gd name="connsiteY227" fmla="*/ 986790 h 2521011"/>
              <a:gd name="connsiteX228" fmla="*/ 57151 w 2251657"/>
              <a:gd name="connsiteY228" fmla="*/ 969645 h 2521011"/>
              <a:gd name="connsiteX229" fmla="*/ 125731 w 2251657"/>
              <a:gd name="connsiteY229" fmla="*/ 843915 h 2521011"/>
              <a:gd name="connsiteX230" fmla="*/ 129541 w 2251657"/>
              <a:gd name="connsiteY230" fmla="*/ 731520 h 2521011"/>
              <a:gd name="connsiteX231" fmla="*/ 104775 w 2251657"/>
              <a:gd name="connsiteY231" fmla="*/ 715066 h 2521011"/>
              <a:gd name="connsiteX232" fmla="*/ 104775 w 2251657"/>
              <a:gd name="connsiteY232" fmla="*/ 567691 h 2521011"/>
              <a:gd name="connsiteX233" fmla="*/ 125730 w 2251657"/>
              <a:gd name="connsiteY233" fmla="*/ 489586 h 2521011"/>
              <a:gd name="connsiteX234" fmla="*/ 95250 w 2251657"/>
              <a:gd name="connsiteY234" fmla="*/ 447676 h 2521011"/>
              <a:gd name="connsiteX235" fmla="*/ 169545 w 2251657"/>
              <a:gd name="connsiteY235" fmla="*/ 449581 h 2521011"/>
              <a:gd name="connsiteX236" fmla="*/ 164949 w 2251657"/>
              <a:gd name="connsiteY236" fmla="*/ 446066 h 2521011"/>
              <a:gd name="connsiteX237" fmla="*/ 169545 w 2251657"/>
              <a:gd name="connsiteY237" fmla="*/ 447675 h 2521011"/>
              <a:gd name="connsiteX238" fmla="*/ 200025 w 2251657"/>
              <a:gd name="connsiteY238" fmla="*/ 382905 h 2521011"/>
              <a:gd name="connsiteX239" fmla="*/ 283845 w 2251657"/>
              <a:gd name="connsiteY239" fmla="*/ 384810 h 2521011"/>
              <a:gd name="connsiteX240" fmla="*/ 329565 w 2251657"/>
              <a:gd name="connsiteY240" fmla="*/ 361950 h 2521011"/>
              <a:gd name="connsiteX241" fmla="*/ 344805 w 2251657"/>
              <a:gd name="connsiteY241" fmla="*/ 335280 h 2521011"/>
              <a:gd name="connsiteX242" fmla="*/ 348615 w 2251657"/>
              <a:gd name="connsiteY242" fmla="*/ 266700 h 2521011"/>
              <a:gd name="connsiteX243" fmla="*/ 325755 w 2251657"/>
              <a:gd name="connsiteY243" fmla="*/ 198120 h 2521011"/>
              <a:gd name="connsiteX244" fmla="*/ 272415 w 2251657"/>
              <a:gd name="connsiteY244" fmla="*/ 137160 h 2521011"/>
              <a:gd name="connsiteX245" fmla="*/ 295275 w 2251657"/>
              <a:gd name="connsiteY245" fmla="*/ 125730 h 2521011"/>
              <a:gd name="connsiteX246" fmla="*/ 293496 w 2251657"/>
              <a:gd name="connsiteY246" fmla="*/ 119401 h 2521011"/>
              <a:gd name="connsiteX247" fmla="*/ 295275 w 2251657"/>
              <a:gd name="connsiteY247" fmla="*/ 120015 h 2521011"/>
              <a:gd name="connsiteX248" fmla="*/ 337185 w 2251657"/>
              <a:gd name="connsiteY248" fmla="*/ 74295 h 2521011"/>
              <a:gd name="connsiteX249" fmla="*/ 403860 w 2251657"/>
              <a:gd name="connsiteY249" fmla="*/ 85725 h 2521011"/>
              <a:gd name="connsiteX250" fmla="*/ 381000 w 2251657"/>
              <a:gd name="connsiteY250" fmla="*/ 49530 h 2521011"/>
              <a:gd name="connsiteX251" fmla="*/ 432435 w 2251657"/>
              <a:gd name="connsiteY251" fmla="*/ 13335 h 2521011"/>
              <a:gd name="connsiteX252" fmla="*/ 537210 w 2251657"/>
              <a:gd name="connsiteY252"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251657 w 2251657"/>
              <a:gd name="connsiteY143" fmla="*/ 1229053 h 2521011"/>
              <a:gd name="connsiteX144" fmla="*/ 2186077 w 2251657"/>
              <a:gd name="connsiteY144" fmla="*/ 1218123 h 2521011"/>
              <a:gd name="connsiteX145" fmla="*/ 1976108 w 2251657"/>
              <a:gd name="connsiteY145" fmla="*/ 1138062 h 2521011"/>
              <a:gd name="connsiteX146" fmla="*/ 2025015 w 2251657"/>
              <a:gd name="connsiteY146" fmla="*/ 1226820 h 2521011"/>
              <a:gd name="connsiteX147" fmla="*/ 1965960 w 2251657"/>
              <a:gd name="connsiteY147" fmla="*/ 1257300 h 2521011"/>
              <a:gd name="connsiteX148" fmla="*/ 1975485 w 2251657"/>
              <a:gd name="connsiteY148" fmla="*/ 1295400 h 2521011"/>
              <a:gd name="connsiteX149" fmla="*/ 1929765 w 2251657"/>
              <a:gd name="connsiteY149" fmla="*/ 1350645 h 2521011"/>
              <a:gd name="connsiteX150" fmla="*/ 2057400 w 2251657"/>
              <a:gd name="connsiteY150" fmla="*/ 1419225 h 2521011"/>
              <a:gd name="connsiteX151" fmla="*/ 2034540 w 2251657"/>
              <a:gd name="connsiteY151" fmla="*/ 1451610 h 2521011"/>
              <a:gd name="connsiteX152" fmla="*/ 2085975 w 2251657"/>
              <a:gd name="connsiteY152" fmla="*/ 1527810 h 2521011"/>
              <a:gd name="connsiteX153" fmla="*/ 2080260 w 2251657"/>
              <a:gd name="connsiteY153" fmla="*/ 1565910 h 2521011"/>
              <a:gd name="connsiteX154" fmla="*/ 2045970 w 2251657"/>
              <a:gd name="connsiteY154" fmla="*/ 1581150 h 2521011"/>
              <a:gd name="connsiteX155" fmla="*/ 2013585 w 2251657"/>
              <a:gd name="connsiteY155" fmla="*/ 1657350 h 2521011"/>
              <a:gd name="connsiteX156" fmla="*/ 2047875 w 2251657"/>
              <a:gd name="connsiteY156" fmla="*/ 1691640 h 2521011"/>
              <a:gd name="connsiteX157" fmla="*/ 2011680 w 2251657"/>
              <a:gd name="connsiteY157" fmla="*/ 1737360 h 2521011"/>
              <a:gd name="connsiteX158" fmla="*/ 2095500 w 2251657"/>
              <a:gd name="connsiteY158" fmla="*/ 1722120 h 2521011"/>
              <a:gd name="connsiteX159" fmla="*/ 2013585 w 2251657"/>
              <a:gd name="connsiteY159" fmla="*/ 1739265 h 2521011"/>
              <a:gd name="connsiteX160" fmla="*/ 1912620 w 2251657"/>
              <a:gd name="connsiteY160" fmla="*/ 1644015 h 2521011"/>
              <a:gd name="connsiteX161" fmla="*/ 1823085 w 2251657"/>
              <a:gd name="connsiteY161" fmla="*/ 1708785 h 2521011"/>
              <a:gd name="connsiteX162" fmla="*/ 1691640 w 2251657"/>
              <a:gd name="connsiteY162" fmla="*/ 1737360 h 2521011"/>
              <a:gd name="connsiteX163" fmla="*/ 1678305 w 2251657"/>
              <a:gd name="connsiteY163" fmla="*/ 1722120 h 2521011"/>
              <a:gd name="connsiteX164" fmla="*/ 1621155 w 2251657"/>
              <a:gd name="connsiteY164" fmla="*/ 1737360 h 2521011"/>
              <a:gd name="connsiteX165" fmla="*/ 1617345 w 2251657"/>
              <a:gd name="connsiteY165" fmla="*/ 1760220 h 2521011"/>
              <a:gd name="connsiteX166" fmla="*/ 1565432 w 2251657"/>
              <a:gd name="connsiteY166" fmla="*/ 1773198 h 2521011"/>
              <a:gd name="connsiteX167" fmla="*/ 1564005 w 2251657"/>
              <a:gd name="connsiteY167" fmla="*/ 1771650 h 2521011"/>
              <a:gd name="connsiteX168" fmla="*/ 1520190 w 2251657"/>
              <a:gd name="connsiteY168" fmla="*/ 1811655 h 2521011"/>
              <a:gd name="connsiteX169" fmla="*/ 1501140 w 2251657"/>
              <a:gd name="connsiteY169" fmla="*/ 1811655 h 2521011"/>
              <a:gd name="connsiteX170" fmla="*/ 1428750 w 2251657"/>
              <a:gd name="connsiteY170" fmla="*/ 1903095 h 2521011"/>
              <a:gd name="connsiteX171" fmla="*/ 1421130 w 2251657"/>
              <a:gd name="connsiteY171" fmla="*/ 1952625 h 2521011"/>
              <a:gd name="connsiteX172" fmla="*/ 1396365 w 2251657"/>
              <a:gd name="connsiteY172" fmla="*/ 1918335 h 2521011"/>
              <a:gd name="connsiteX173" fmla="*/ 1358265 w 2251657"/>
              <a:gd name="connsiteY173" fmla="*/ 1986915 h 2521011"/>
              <a:gd name="connsiteX174" fmla="*/ 1343025 w 2251657"/>
              <a:gd name="connsiteY174" fmla="*/ 1986915 h 2521011"/>
              <a:gd name="connsiteX175" fmla="*/ 1297305 w 2251657"/>
              <a:gd name="connsiteY175" fmla="*/ 2019300 h 2521011"/>
              <a:gd name="connsiteX176" fmla="*/ 1301115 w 2251657"/>
              <a:gd name="connsiteY176" fmla="*/ 2038350 h 2521011"/>
              <a:gd name="connsiteX177" fmla="*/ 1259205 w 2251657"/>
              <a:gd name="connsiteY177" fmla="*/ 2066925 h 2521011"/>
              <a:gd name="connsiteX178" fmla="*/ 1272540 w 2251657"/>
              <a:gd name="connsiteY178" fmla="*/ 2097405 h 2521011"/>
              <a:gd name="connsiteX179" fmla="*/ 1202055 w 2251657"/>
              <a:gd name="connsiteY179" fmla="*/ 2106930 h 2521011"/>
              <a:gd name="connsiteX180" fmla="*/ 1183005 w 2251657"/>
              <a:gd name="connsiteY180" fmla="*/ 2143125 h 2521011"/>
              <a:gd name="connsiteX181" fmla="*/ 1156335 w 2251657"/>
              <a:gd name="connsiteY181" fmla="*/ 2164080 h 2521011"/>
              <a:gd name="connsiteX182" fmla="*/ 1122045 w 2251657"/>
              <a:gd name="connsiteY182" fmla="*/ 2141220 h 2521011"/>
              <a:gd name="connsiteX183" fmla="*/ 1107891 w 2251657"/>
              <a:gd name="connsiteY183" fmla="*/ 2157396 h 2521011"/>
              <a:gd name="connsiteX184" fmla="*/ 1106805 w 2251657"/>
              <a:gd name="connsiteY184" fmla="*/ 2156460 h 2521011"/>
              <a:gd name="connsiteX185" fmla="*/ 979170 w 2251657"/>
              <a:gd name="connsiteY185" fmla="*/ 2042160 h 2521011"/>
              <a:gd name="connsiteX186" fmla="*/ 932138 w 2251657"/>
              <a:gd name="connsiteY186" fmla="*/ 2104529 h 2521011"/>
              <a:gd name="connsiteX187" fmla="*/ 851535 w 2251657"/>
              <a:gd name="connsiteY187" fmla="*/ 2101216 h 2521011"/>
              <a:gd name="connsiteX188" fmla="*/ 847725 w 2251657"/>
              <a:gd name="connsiteY188" fmla="*/ 2129791 h 2521011"/>
              <a:gd name="connsiteX189" fmla="*/ 689610 w 2251657"/>
              <a:gd name="connsiteY189" fmla="*/ 2129791 h 2521011"/>
              <a:gd name="connsiteX190" fmla="*/ 685800 w 2251657"/>
              <a:gd name="connsiteY190" fmla="*/ 2025016 h 2521011"/>
              <a:gd name="connsiteX191" fmla="*/ 683980 w 2251657"/>
              <a:gd name="connsiteY191" fmla="*/ 2024761 h 2521011"/>
              <a:gd name="connsiteX192" fmla="*/ 701040 w 2251657"/>
              <a:gd name="connsiteY192" fmla="*/ 1973580 h 2521011"/>
              <a:gd name="connsiteX193" fmla="*/ 659130 w 2251657"/>
              <a:gd name="connsiteY193" fmla="*/ 1939290 h 2521011"/>
              <a:gd name="connsiteX194" fmla="*/ 662940 w 2251657"/>
              <a:gd name="connsiteY194" fmla="*/ 1899285 h 2521011"/>
              <a:gd name="connsiteX195" fmla="*/ 674370 w 2251657"/>
              <a:gd name="connsiteY195" fmla="*/ 1836420 h 2521011"/>
              <a:gd name="connsiteX196" fmla="*/ 643890 w 2251657"/>
              <a:gd name="connsiteY196" fmla="*/ 1802130 h 2521011"/>
              <a:gd name="connsiteX197" fmla="*/ 590550 w 2251657"/>
              <a:gd name="connsiteY197" fmla="*/ 1790700 h 2521011"/>
              <a:gd name="connsiteX198" fmla="*/ 520065 w 2251657"/>
              <a:gd name="connsiteY198" fmla="*/ 1731645 h 2521011"/>
              <a:gd name="connsiteX199" fmla="*/ 520065 w 2251657"/>
              <a:gd name="connsiteY199" fmla="*/ 1704975 h 2521011"/>
              <a:gd name="connsiteX200" fmla="*/ 491490 w 2251657"/>
              <a:gd name="connsiteY200" fmla="*/ 1708785 h 2521011"/>
              <a:gd name="connsiteX201" fmla="*/ 386715 w 2251657"/>
              <a:gd name="connsiteY201" fmla="*/ 1638300 h 2521011"/>
              <a:gd name="connsiteX202" fmla="*/ 345639 w 2251657"/>
              <a:gd name="connsiteY202" fmla="*/ 1595581 h 2521011"/>
              <a:gd name="connsiteX203" fmla="*/ 346710 w 2251657"/>
              <a:gd name="connsiteY203" fmla="*/ 1543050 h 2521011"/>
              <a:gd name="connsiteX204" fmla="*/ 302895 w 2251657"/>
              <a:gd name="connsiteY204" fmla="*/ 1522095 h 2521011"/>
              <a:gd name="connsiteX205" fmla="*/ 318135 w 2251657"/>
              <a:gd name="connsiteY205" fmla="*/ 1470660 h 2521011"/>
              <a:gd name="connsiteX206" fmla="*/ 274320 w 2251657"/>
              <a:gd name="connsiteY206" fmla="*/ 1491615 h 2521011"/>
              <a:gd name="connsiteX207" fmla="*/ 241935 w 2251657"/>
              <a:gd name="connsiteY207" fmla="*/ 1491615 h 2521011"/>
              <a:gd name="connsiteX208" fmla="*/ 236220 w 2251657"/>
              <a:gd name="connsiteY208" fmla="*/ 1510665 h 2521011"/>
              <a:gd name="connsiteX209" fmla="*/ 66675 w 2251657"/>
              <a:gd name="connsiteY209" fmla="*/ 1510665 h 2521011"/>
              <a:gd name="connsiteX210" fmla="*/ 46328 w 2251657"/>
              <a:gd name="connsiteY210" fmla="*/ 1573404 h 2521011"/>
              <a:gd name="connsiteX211" fmla="*/ 46287 w 2251657"/>
              <a:gd name="connsiteY211" fmla="*/ 1573328 h 2521011"/>
              <a:gd name="connsiteX212" fmla="*/ 66797 w 2251657"/>
              <a:gd name="connsiteY212" fmla="*/ 1510087 h 2521011"/>
              <a:gd name="connsiteX213" fmla="*/ 85676 w 2251657"/>
              <a:gd name="connsiteY213" fmla="*/ 1510087 h 2521011"/>
              <a:gd name="connsiteX214" fmla="*/ 80010 w 2251657"/>
              <a:gd name="connsiteY214" fmla="*/ 1443990 h 2521011"/>
              <a:gd name="connsiteX215" fmla="*/ 30480 w 2251657"/>
              <a:gd name="connsiteY215" fmla="*/ 1466850 h 2521011"/>
              <a:gd name="connsiteX216" fmla="*/ 9525 w 2251657"/>
              <a:gd name="connsiteY216" fmla="*/ 1390650 h 2521011"/>
              <a:gd name="connsiteX217" fmla="*/ 0 w 2251657"/>
              <a:gd name="connsiteY217" fmla="*/ 1389648 h 2521011"/>
              <a:gd name="connsiteX218" fmla="*/ 0 w 2251657"/>
              <a:gd name="connsiteY218" fmla="*/ 1352550 h 2521011"/>
              <a:gd name="connsiteX219" fmla="*/ 30480 w 2251657"/>
              <a:gd name="connsiteY219" fmla="*/ 1314450 h 2521011"/>
              <a:gd name="connsiteX220" fmla="*/ 95250 w 2251657"/>
              <a:gd name="connsiteY220" fmla="*/ 1303020 h 2521011"/>
              <a:gd name="connsiteX221" fmla="*/ 112395 w 2251657"/>
              <a:gd name="connsiteY221" fmla="*/ 1238250 h 2521011"/>
              <a:gd name="connsiteX222" fmla="*/ 100965 w 2251657"/>
              <a:gd name="connsiteY222" fmla="*/ 1143000 h 2521011"/>
              <a:gd name="connsiteX223" fmla="*/ 101779 w 2251657"/>
              <a:gd name="connsiteY223" fmla="*/ 1135131 h 2521011"/>
              <a:gd name="connsiteX224" fmla="*/ 190501 w 2251657"/>
              <a:gd name="connsiteY224" fmla="*/ 1110615 h 2521011"/>
              <a:gd name="connsiteX225" fmla="*/ 207646 w 2251657"/>
              <a:gd name="connsiteY225" fmla="*/ 1022985 h 2521011"/>
              <a:gd name="connsiteX226" fmla="*/ 186691 w 2251657"/>
              <a:gd name="connsiteY226" fmla="*/ 986790 h 2521011"/>
              <a:gd name="connsiteX227" fmla="*/ 57151 w 2251657"/>
              <a:gd name="connsiteY227" fmla="*/ 969645 h 2521011"/>
              <a:gd name="connsiteX228" fmla="*/ 125731 w 2251657"/>
              <a:gd name="connsiteY228" fmla="*/ 843915 h 2521011"/>
              <a:gd name="connsiteX229" fmla="*/ 129541 w 2251657"/>
              <a:gd name="connsiteY229" fmla="*/ 731520 h 2521011"/>
              <a:gd name="connsiteX230" fmla="*/ 104775 w 2251657"/>
              <a:gd name="connsiteY230" fmla="*/ 715066 h 2521011"/>
              <a:gd name="connsiteX231" fmla="*/ 104775 w 2251657"/>
              <a:gd name="connsiteY231" fmla="*/ 567691 h 2521011"/>
              <a:gd name="connsiteX232" fmla="*/ 125730 w 2251657"/>
              <a:gd name="connsiteY232" fmla="*/ 489586 h 2521011"/>
              <a:gd name="connsiteX233" fmla="*/ 95250 w 2251657"/>
              <a:gd name="connsiteY233" fmla="*/ 447676 h 2521011"/>
              <a:gd name="connsiteX234" fmla="*/ 169545 w 2251657"/>
              <a:gd name="connsiteY234" fmla="*/ 449581 h 2521011"/>
              <a:gd name="connsiteX235" fmla="*/ 164949 w 2251657"/>
              <a:gd name="connsiteY235" fmla="*/ 446066 h 2521011"/>
              <a:gd name="connsiteX236" fmla="*/ 169545 w 2251657"/>
              <a:gd name="connsiteY236" fmla="*/ 447675 h 2521011"/>
              <a:gd name="connsiteX237" fmla="*/ 200025 w 2251657"/>
              <a:gd name="connsiteY237" fmla="*/ 382905 h 2521011"/>
              <a:gd name="connsiteX238" fmla="*/ 283845 w 2251657"/>
              <a:gd name="connsiteY238" fmla="*/ 384810 h 2521011"/>
              <a:gd name="connsiteX239" fmla="*/ 329565 w 2251657"/>
              <a:gd name="connsiteY239" fmla="*/ 361950 h 2521011"/>
              <a:gd name="connsiteX240" fmla="*/ 344805 w 2251657"/>
              <a:gd name="connsiteY240" fmla="*/ 335280 h 2521011"/>
              <a:gd name="connsiteX241" fmla="*/ 348615 w 2251657"/>
              <a:gd name="connsiteY241" fmla="*/ 266700 h 2521011"/>
              <a:gd name="connsiteX242" fmla="*/ 325755 w 2251657"/>
              <a:gd name="connsiteY242" fmla="*/ 198120 h 2521011"/>
              <a:gd name="connsiteX243" fmla="*/ 272415 w 2251657"/>
              <a:gd name="connsiteY243" fmla="*/ 137160 h 2521011"/>
              <a:gd name="connsiteX244" fmla="*/ 295275 w 2251657"/>
              <a:gd name="connsiteY244" fmla="*/ 125730 h 2521011"/>
              <a:gd name="connsiteX245" fmla="*/ 293496 w 2251657"/>
              <a:gd name="connsiteY245" fmla="*/ 119401 h 2521011"/>
              <a:gd name="connsiteX246" fmla="*/ 295275 w 2251657"/>
              <a:gd name="connsiteY246" fmla="*/ 120015 h 2521011"/>
              <a:gd name="connsiteX247" fmla="*/ 337185 w 2251657"/>
              <a:gd name="connsiteY247" fmla="*/ 74295 h 2521011"/>
              <a:gd name="connsiteX248" fmla="*/ 403860 w 2251657"/>
              <a:gd name="connsiteY248" fmla="*/ 85725 h 2521011"/>
              <a:gd name="connsiteX249" fmla="*/ 381000 w 2251657"/>
              <a:gd name="connsiteY249" fmla="*/ 49530 h 2521011"/>
              <a:gd name="connsiteX250" fmla="*/ 432435 w 2251657"/>
              <a:gd name="connsiteY250" fmla="*/ 13335 h 2521011"/>
              <a:gd name="connsiteX251" fmla="*/ 537210 w 2251657"/>
              <a:gd name="connsiteY251" fmla="*/ 0 h 2521011"/>
              <a:gd name="connsiteX0" fmla="*/ 1303020 w 2186077"/>
              <a:gd name="connsiteY0" fmla="*/ 2505075 h 2521011"/>
              <a:gd name="connsiteX1" fmla="*/ 1313778 w 2186077"/>
              <a:gd name="connsiteY1" fmla="*/ 2518138 h 2521011"/>
              <a:gd name="connsiteX2" fmla="*/ 1313044 w 2186077"/>
              <a:gd name="connsiteY2" fmla="*/ 2518254 h 2521011"/>
              <a:gd name="connsiteX3" fmla="*/ 1304272 w 2186077"/>
              <a:gd name="connsiteY3" fmla="*/ 2507602 h 2521011"/>
              <a:gd name="connsiteX4" fmla="*/ 1303010 w 2186077"/>
              <a:gd name="connsiteY4" fmla="*/ 2510306 h 2521011"/>
              <a:gd name="connsiteX5" fmla="*/ 1309957 w 2186077"/>
              <a:gd name="connsiteY5" fmla="*/ 2518741 h 2521011"/>
              <a:gd name="connsiteX6" fmla="*/ 1295584 w 2186077"/>
              <a:gd name="connsiteY6" fmla="*/ 2521011 h 2521011"/>
              <a:gd name="connsiteX7" fmla="*/ 1303020 w 2186077"/>
              <a:gd name="connsiteY7" fmla="*/ 2505075 h 2521011"/>
              <a:gd name="connsiteX8" fmla="*/ 1215390 w 2186077"/>
              <a:gd name="connsiteY8" fmla="*/ 2388870 h 2521011"/>
              <a:gd name="connsiteX9" fmla="*/ 1243965 w 2186077"/>
              <a:gd name="connsiteY9" fmla="*/ 2432685 h 2521011"/>
              <a:gd name="connsiteX10" fmla="*/ 1243656 w 2186077"/>
              <a:gd name="connsiteY10" fmla="*/ 2432818 h 2521011"/>
              <a:gd name="connsiteX11" fmla="*/ 1216642 w 2186077"/>
              <a:gd name="connsiteY11" fmla="*/ 2391397 h 2521011"/>
              <a:gd name="connsiteX12" fmla="*/ 1151872 w 2186077"/>
              <a:gd name="connsiteY12" fmla="*/ 2433307 h 2521011"/>
              <a:gd name="connsiteX13" fmla="*/ 1113772 w 2186077"/>
              <a:gd name="connsiteY13" fmla="*/ 2400922 h 2521011"/>
              <a:gd name="connsiteX14" fmla="*/ 1114623 w 2186077"/>
              <a:gd name="connsiteY14" fmla="*/ 2400183 h 2521011"/>
              <a:gd name="connsiteX15" fmla="*/ 1150620 w 2186077"/>
              <a:gd name="connsiteY15" fmla="*/ 2430780 h 2521011"/>
              <a:gd name="connsiteX16" fmla="*/ 1215390 w 2186077"/>
              <a:gd name="connsiteY16" fmla="*/ 2388870 h 2521011"/>
              <a:gd name="connsiteX17" fmla="*/ 712594 w 2186077"/>
              <a:gd name="connsiteY17" fmla="*/ 2361639 h 2521011"/>
              <a:gd name="connsiteX18" fmla="*/ 785736 w 2186077"/>
              <a:gd name="connsiteY18" fmla="*/ 2365296 h 2521011"/>
              <a:gd name="connsiteX19" fmla="*/ 827791 w 2186077"/>
              <a:gd name="connsiteY19" fmla="*/ 2379924 h 2521011"/>
              <a:gd name="connsiteX20" fmla="*/ 828675 w 2186077"/>
              <a:gd name="connsiteY20" fmla="*/ 2381250 h 2521011"/>
              <a:gd name="connsiteX21" fmla="*/ 784860 w 2186077"/>
              <a:gd name="connsiteY21" fmla="*/ 2366010 h 2521011"/>
              <a:gd name="connsiteX22" fmla="*/ 713471 w 2186077"/>
              <a:gd name="connsiteY22" fmla="*/ 2362441 h 2521011"/>
              <a:gd name="connsiteX23" fmla="*/ 712594 w 2186077"/>
              <a:gd name="connsiteY23" fmla="*/ 2361639 h 2521011"/>
              <a:gd name="connsiteX24" fmla="*/ 1102640 w 2186077"/>
              <a:gd name="connsiteY24" fmla="*/ 2338077 h 2521011"/>
              <a:gd name="connsiteX25" fmla="*/ 1156335 w 2186077"/>
              <a:gd name="connsiteY25" fmla="*/ 2360295 h 2521011"/>
              <a:gd name="connsiteX26" fmla="*/ 1154770 w 2186077"/>
              <a:gd name="connsiteY26" fmla="*/ 2361656 h 2521011"/>
              <a:gd name="connsiteX27" fmla="*/ 1102342 w 2186077"/>
              <a:gd name="connsiteY27" fmla="*/ 2339962 h 2521011"/>
              <a:gd name="connsiteX28" fmla="*/ 1102640 w 2186077"/>
              <a:gd name="connsiteY28" fmla="*/ 2338077 h 2521011"/>
              <a:gd name="connsiteX29" fmla="*/ 838132 w 2186077"/>
              <a:gd name="connsiteY29" fmla="*/ 2302711 h 2521011"/>
              <a:gd name="connsiteX30" fmla="*/ 838200 w 2186077"/>
              <a:gd name="connsiteY30" fmla="*/ 2303145 h 2521011"/>
              <a:gd name="connsiteX31" fmla="*/ 787894 w 2186077"/>
              <a:gd name="connsiteY31" fmla="*/ 2318051 h 2521011"/>
              <a:gd name="connsiteX32" fmla="*/ 787641 w 2186077"/>
              <a:gd name="connsiteY32" fmla="*/ 2317671 h 2521011"/>
              <a:gd name="connsiteX33" fmla="*/ 838132 w 2186077"/>
              <a:gd name="connsiteY33" fmla="*/ 2302711 h 2521011"/>
              <a:gd name="connsiteX34" fmla="*/ 1138418 w 2186077"/>
              <a:gd name="connsiteY34" fmla="*/ 2269355 h 2521011"/>
              <a:gd name="connsiteX35" fmla="*/ 1202055 w 2186077"/>
              <a:gd name="connsiteY35" fmla="*/ 2297430 h 2521011"/>
              <a:gd name="connsiteX36" fmla="*/ 1197951 w 2186077"/>
              <a:gd name="connsiteY36" fmla="*/ 2297594 h 2521011"/>
              <a:gd name="connsiteX37" fmla="*/ 1138537 w 2186077"/>
              <a:gd name="connsiteY37" fmla="*/ 2271382 h 2521011"/>
              <a:gd name="connsiteX38" fmla="*/ 1138418 w 2186077"/>
              <a:gd name="connsiteY38" fmla="*/ 2269355 h 2521011"/>
              <a:gd name="connsiteX39" fmla="*/ 1083951 w 2186077"/>
              <a:gd name="connsiteY39" fmla="*/ 2188714 h 2521011"/>
              <a:gd name="connsiteX40" fmla="*/ 1135380 w 2186077"/>
              <a:gd name="connsiteY40" fmla="*/ 2236470 h 2521011"/>
              <a:gd name="connsiteX41" fmla="*/ 1135465 w 2186077"/>
              <a:gd name="connsiteY41" fmla="*/ 2237914 h 2521011"/>
              <a:gd name="connsiteX42" fmla="*/ 1083292 w 2186077"/>
              <a:gd name="connsiteY42" fmla="*/ 2189467 h 2521011"/>
              <a:gd name="connsiteX43" fmla="*/ 1083951 w 2186077"/>
              <a:gd name="connsiteY43" fmla="*/ 2188714 h 2521011"/>
              <a:gd name="connsiteX44" fmla="*/ 891973 w 2186077"/>
              <a:gd name="connsiteY44" fmla="*/ 2157791 h 2521011"/>
              <a:gd name="connsiteX45" fmla="*/ 891540 w 2186077"/>
              <a:gd name="connsiteY45" fmla="*/ 2158365 h 2521011"/>
              <a:gd name="connsiteX46" fmla="*/ 820091 w 2186077"/>
              <a:gd name="connsiteY46" fmla="*/ 2180928 h 2521011"/>
              <a:gd name="connsiteX47" fmla="*/ 820026 w 2186077"/>
              <a:gd name="connsiteY47" fmla="*/ 2180511 h 2521011"/>
              <a:gd name="connsiteX48" fmla="*/ 891973 w 2186077"/>
              <a:gd name="connsiteY48" fmla="*/ 2157791 h 2521011"/>
              <a:gd name="connsiteX49" fmla="*/ 2105953 w 2186077"/>
              <a:gd name="connsiteY49" fmla="*/ 1753479 h 2521011"/>
              <a:gd name="connsiteX50" fmla="*/ 2141220 w 2186077"/>
              <a:gd name="connsiteY50" fmla="*/ 1786890 h 2521011"/>
              <a:gd name="connsiteX51" fmla="*/ 2155873 w 2186077"/>
              <a:gd name="connsiteY51" fmla="*/ 1782460 h 2521011"/>
              <a:gd name="connsiteX52" fmla="*/ 1873629 w 2186077"/>
              <a:gd name="connsiteY52" fmla="*/ 2429740 h 2521011"/>
              <a:gd name="connsiteX53" fmla="*/ 1789584 w 2186077"/>
              <a:gd name="connsiteY53" fmla="*/ 2443011 h 2521011"/>
              <a:gd name="connsiteX54" fmla="*/ 1787746 w 2186077"/>
              <a:gd name="connsiteY54" fmla="*/ 2439575 h 2521011"/>
              <a:gd name="connsiteX55" fmla="*/ 1799176 w 2186077"/>
              <a:gd name="connsiteY55" fmla="*/ 2346230 h 2521011"/>
              <a:gd name="connsiteX56" fmla="*/ 1837276 w 2186077"/>
              <a:gd name="connsiteY56" fmla="*/ 2275745 h 2521011"/>
              <a:gd name="connsiteX57" fmla="*/ 1835426 w 2186077"/>
              <a:gd name="connsiteY57" fmla="*/ 2210976 h 2521011"/>
              <a:gd name="connsiteX58" fmla="*/ 1827751 w 2186077"/>
              <a:gd name="connsiteY58" fmla="*/ 2210976 h 2521011"/>
              <a:gd name="connsiteX59" fmla="*/ 1807860 w 2186077"/>
              <a:gd name="connsiteY59" fmla="*/ 2140455 h 2521011"/>
              <a:gd name="connsiteX60" fmla="*/ 1806796 w 2186077"/>
              <a:gd name="connsiteY60" fmla="*/ 2140490 h 2521011"/>
              <a:gd name="connsiteX61" fmla="*/ 1793461 w 2186077"/>
              <a:gd name="connsiteY61" fmla="*/ 2104295 h 2521011"/>
              <a:gd name="connsiteX62" fmla="*/ 1562956 w 2186077"/>
              <a:gd name="connsiteY62" fmla="*/ 1776635 h 2521011"/>
              <a:gd name="connsiteX63" fmla="*/ 1565691 w 2186077"/>
              <a:gd name="connsiteY63" fmla="*/ 1775952 h 2521011"/>
              <a:gd name="connsiteX64" fmla="*/ 1794510 w 2186077"/>
              <a:gd name="connsiteY64" fmla="*/ 2101215 h 2521011"/>
              <a:gd name="connsiteX65" fmla="*/ 1807845 w 2186077"/>
              <a:gd name="connsiteY65" fmla="*/ 2137410 h 2521011"/>
              <a:gd name="connsiteX66" fmla="*/ 1864995 w 2186077"/>
              <a:gd name="connsiteY66" fmla="*/ 2135505 h 2521011"/>
              <a:gd name="connsiteX67" fmla="*/ 1906905 w 2186077"/>
              <a:gd name="connsiteY67" fmla="*/ 2093595 h 2521011"/>
              <a:gd name="connsiteX68" fmla="*/ 1853565 w 2186077"/>
              <a:gd name="connsiteY68" fmla="*/ 2019300 h 2521011"/>
              <a:gd name="connsiteX69" fmla="*/ 1905000 w 2186077"/>
              <a:gd name="connsiteY69" fmla="*/ 2013585 h 2521011"/>
              <a:gd name="connsiteX70" fmla="*/ 1889760 w 2186077"/>
              <a:gd name="connsiteY70" fmla="*/ 1943100 h 2521011"/>
              <a:gd name="connsiteX71" fmla="*/ 1918335 w 2186077"/>
              <a:gd name="connsiteY71" fmla="*/ 1956435 h 2521011"/>
              <a:gd name="connsiteX72" fmla="*/ 1931670 w 2186077"/>
              <a:gd name="connsiteY72" fmla="*/ 1924050 h 2521011"/>
              <a:gd name="connsiteX73" fmla="*/ 1958340 w 2186077"/>
              <a:gd name="connsiteY73" fmla="*/ 1924050 h 2521011"/>
              <a:gd name="connsiteX74" fmla="*/ 2021205 w 2186077"/>
              <a:gd name="connsiteY74" fmla="*/ 1861185 h 2521011"/>
              <a:gd name="connsiteX75" fmla="*/ 2057400 w 2186077"/>
              <a:gd name="connsiteY75" fmla="*/ 1861185 h 2521011"/>
              <a:gd name="connsiteX76" fmla="*/ 2034540 w 2186077"/>
              <a:gd name="connsiteY76" fmla="*/ 1821180 h 2521011"/>
              <a:gd name="connsiteX77" fmla="*/ 2106930 w 2186077"/>
              <a:gd name="connsiteY77" fmla="*/ 1756410 h 2521011"/>
              <a:gd name="connsiteX78" fmla="*/ 2105953 w 2186077"/>
              <a:gd name="connsiteY78" fmla="*/ 1753479 h 2521011"/>
              <a:gd name="connsiteX79" fmla="*/ 165097 w 2186077"/>
              <a:gd name="connsiteY79" fmla="*/ 1712267 h 2521011"/>
              <a:gd name="connsiteX80" fmla="*/ 165400 w 2186077"/>
              <a:gd name="connsiteY80" fmla="*/ 1713201 h 2521011"/>
              <a:gd name="connsiteX81" fmla="*/ 142909 w 2186077"/>
              <a:gd name="connsiteY81" fmla="*/ 1753900 h 2521011"/>
              <a:gd name="connsiteX82" fmla="*/ 142506 w 2186077"/>
              <a:gd name="connsiteY82" fmla="*/ 1753147 h 2521011"/>
              <a:gd name="connsiteX83" fmla="*/ 165097 w 2186077"/>
              <a:gd name="connsiteY83" fmla="*/ 1712267 h 2521011"/>
              <a:gd name="connsiteX84" fmla="*/ 338452 w 2186077"/>
              <a:gd name="connsiteY84" fmla="*/ 1588442 h 2521011"/>
              <a:gd name="connsiteX85" fmla="*/ 338961 w 2186077"/>
              <a:gd name="connsiteY85" fmla="*/ 1588971 h 2521011"/>
              <a:gd name="connsiteX86" fmla="*/ 249555 w 2186077"/>
              <a:gd name="connsiteY86" fmla="*/ 1727835 h 2521011"/>
              <a:gd name="connsiteX87" fmla="*/ 220980 w 2186077"/>
              <a:gd name="connsiteY87" fmla="*/ 1724025 h 2521011"/>
              <a:gd name="connsiteX88" fmla="*/ 215265 w 2186077"/>
              <a:gd name="connsiteY88" fmla="*/ 1777365 h 2521011"/>
              <a:gd name="connsiteX89" fmla="*/ 188595 w 2186077"/>
              <a:gd name="connsiteY89" fmla="*/ 1783080 h 2521011"/>
              <a:gd name="connsiteX90" fmla="*/ 188454 w 2186077"/>
              <a:gd name="connsiteY90" fmla="*/ 1782646 h 2521011"/>
              <a:gd name="connsiteX91" fmla="*/ 214627 w 2186077"/>
              <a:gd name="connsiteY91" fmla="*/ 1777037 h 2521011"/>
              <a:gd name="connsiteX92" fmla="*/ 220342 w 2186077"/>
              <a:gd name="connsiteY92" fmla="*/ 1723697 h 2521011"/>
              <a:gd name="connsiteX93" fmla="*/ 248917 w 2186077"/>
              <a:gd name="connsiteY93" fmla="*/ 1727507 h 2521011"/>
              <a:gd name="connsiteX94" fmla="*/ 338452 w 2186077"/>
              <a:gd name="connsiteY94" fmla="*/ 1588442 h 2521011"/>
              <a:gd name="connsiteX95" fmla="*/ 537210 w 2186077"/>
              <a:gd name="connsiteY95" fmla="*/ 0 h 2521011"/>
              <a:gd name="connsiteX96" fmla="*/ 563880 w 2186077"/>
              <a:gd name="connsiteY96" fmla="*/ 80010 h 2521011"/>
              <a:gd name="connsiteX97" fmla="*/ 672465 w 2186077"/>
              <a:gd name="connsiteY97" fmla="*/ 51435 h 2521011"/>
              <a:gd name="connsiteX98" fmla="*/ 721352 w 2186077"/>
              <a:gd name="connsiteY98" fmla="*/ 29486 h 2521011"/>
              <a:gd name="connsiteX99" fmla="*/ 744855 w 2186077"/>
              <a:gd name="connsiteY99" fmla="*/ 59055 h 2521011"/>
              <a:gd name="connsiteX100" fmla="*/ 739140 w 2186077"/>
              <a:gd name="connsiteY100" fmla="*/ 89535 h 2521011"/>
              <a:gd name="connsiteX101" fmla="*/ 821055 w 2186077"/>
              <a:gd name="connsiteY101" fmla="*/ 93345 h 2521011"/>
              <a:gd name="connsiteX102" fmla="*/ 834390 w 2186077"/>
              <a:gd name="connsiteY102" fmla="*/ 19050 h 2521011"/>
              <a:gd name="connsiteX103" fmla="*/ 855345 w 2186077"/>
              <a:gd name="connsiteY103" fmla="*/ 47625 h 2521011"/>
              <a:gd name="connsiteX104" fmla="*/ 946785 w 2186077"/>
              <a:gd name="connsiteY104" fmla="*/ 47625 h 2521011"/>
              <a:gd name="connsiteX105" fmla="*/ 996315 w 2186077"/>
              <a:gd name="connsiteY105" fmla="*/ 38100 h 2521011"/>
              <a:gd name="connsiteX106" fmla="*/ 1003935 w 2186077"/>
              <a:gd name="connsiteY106" fmla="*/ 9525 h 2521011"/>
              <a:gd name="connsiteX107" fmla="*/ 1064895 w 2186077"/>
              <a:gd name="connsiteY107" fmla="*/ 0 h 2521011"/>
              <a:gd name="connsiteX108" fmla="*/ 1097280 w 2186077"/>
              <a:gd name="connsiteY108" fmla="*/ 102870 h 2521011"/>
              <a:gd name="connsiteX109" fmla="*/ 1110615 w 2186077"/>
              <a:gd name="connsiteY109" fmla="*/ 102870 h 2521011"/>
              <a:gd name="connsiteX110" fmla="*/ 1135380 w 2186077"/>
              <a:gd name="connsiteY110" fmla="*/ 190500 h 2521011"/>
              <a:gd name="connsiteX111" fmla="*/ 1137805 w 2186077"/>
              <a:gd name="connsiteY111" fmla="*/ 195722 h 2521011"/>
              <a:gd name="connsiteX112" fmla="*/ 1135380 w 2186077"/>
              <a:gd name="connsiteY112" fmla="*/ 198120 h 2521011"/>
              <a:gd name="connsiteX113" fmla="*/ 1131570 w 2186077"/>
              <a:gd name="connsiteY113" fmla="*/ 240030 h 2521011"/>
              <a:gd name="connsiteX114" fmla="*/ 1156335 w 2186077"/>
              <a:gd name="connsiteY114" fmla="*/ 346710 h 2521011"/>
              <a:gd name="connsiteX115" fmla="*/ 1099185 w 2186077"/>
              <a:gd name="connsiteY115" fmla="*/ 363855 h 2521011"/>
              <a:gd name="connsiteX116" fmla="*/ 1127760 w 2186077"/>
              <a:gd name="connsiteY116" fmla="*/ 510540 h 2521011"/>
              <a:gd name="connsiteX117" fmla="*/ 1148715 w 2186077"/>
              <a:gd name="connsiteY117" fmla="*/ 563880 h 2521011"/>
              <a:gd name="connsiteX118" fmla="*/ 1194435 w 2186077"/>
              <a:gd name="connsiteY118" fmla="*/ 641985 h 2521011"/>
              <a:gd name="connsiteX119" fmla="*/ 1215390 w 2186077"/>
              <a:gd name="connsiteY119" fmla="*/ 645795 h 2521011"/>
              <a:gd name="connsiteX120" fmla="*/ 1243965 w 2186077"/>
              <a:gd name="connsiteY120" fmla="*/ 737235 h 2521011"/>
              <a:gd name="connsiteX121" fmla="*/ 1423035 w 2186077"/>
              <a:gd name="connsiteY121" fmla="*/ 702945 h 2521011"/>
              <a:gd name="connsiteX122" fmla="*/ 1422609 w 2186077"/>
              <a:gd name="connsiteY122" fmla="*/ 700259 h 2521011"/>
              <a:gd name="connsiteX123" fmla="*/ 1468755 w 2186077"/>
              <a:gd name="connsiteY123" fmla="*/ 689610 h 2521011"/>
              <a:gd name="connsiteX124" fmla="*/ 1491615 w 2186077"/>
              <a:gd name="connsiteY124" fmla="*/ 659130 h 2521011"/>
              <a:gd name="connsiteX125" fmla="*/ 1520190 w 2186077"/>
              <a:gd name="connsiteY125" fmla="*/ 645795 h 2521011"/>
              <a:gd name="connsiteX126" fmla="*/ 1531620 w 2186077"/>
              <a:gd name="connsiteY126" fmla="*/ 613410 h 2521011"/>
              <a:gd name="connsiteX127" fmla="*/ 1552575 w 2186077"/>
              <a:gd name="connsiteY127" fmla="*/ 594360 h 2521011"/>
              <a:gd name="connsiteX128" fmla="*/ 1573530 w 2186077"/>
              <a:gd name="connsiteY128" fmla="*/ 609600 h 2521011"/>
              <a:gd name="connsiteX129" fmla="*/ 1567815 w 2186077"/>
              <a:gd name="connsiteY129" fmla="*/ 708660 h 2521011"/>
              <a:gd name="connsiteX130" fmla="*/ 1638300 w 2186077"/>
              <a:gd name="connsiteY130" fmla="*/ 786765 h 2521011"/>
              <a:gd name="connsiteX131" fmla="*/ 1640205 w 2186077"/>
              <a:gd name="connsiteY131" fmla="*/ 851535 h 2521011"/>
              <a:gd name="connsiteX132" fmla="*/ 1615440 w 2186077"/>
              <a:gd name="connsiteY132" fmla="*/ 872490 h 2521011"/>
              <a:gd name="connsiteX133" fmla="*/ 1678305 w 2186077"/>
              <a:gd name="connsiteY133" fmla="*/ 876300 h 2521011"/>
              <a:gd name="connsiteX134" fmla="*/ 1964632 w 2186077"/>
              <a:gd name="connsiteY134" fmla="*/ 811829 h 2521011"/>
              <a:gd name="connsiteX135" fmla="*/ 1985010 w 2186077"/>
              <a:gd name="connsiteY135" fmla="*/ 889635 h 2521011"/>
              <a:gd name="connsiteX136" fmla="*/ 1977390 w 2186077"/>
              <a:gd name="connsiteY136" fmla="*/ 942975 h 2521011"/>
              <a:gd name="connsiteX137" fmla="*/ 1912620 w 2186077"/>
              <a:gd name="connsiteY137" fmla="*/ 952500 h 2521011"/>
              <a:gd name="connsiteX138" fmla="*/ 1912620 w 2186077"/>
              <a:gd name="connsiteY138" fmla="*/ 1022985 h 2521011"/>
              <a:gd name="connsiteX139" fmla="*/ 1956435 w 2186077"/>
              <a:gd name="connsiteY139" fmla="*/ 1028700 h 2521011"/>
              <a:gd name="connsiteX140" fmla="*/ 1996440 w 2186077"/>
              <a:gd name="connsiteY140" fmla="*/ 1002030 h 2521011"/>
              <a:gd name="connsiteX141" fmla="*/ 1975485 w 2186077"/>
              <a:gd name="connsiteY141" fmla="*/ 1057275 h 2521011"/>
              <a:gd name="connsiteX142" fmla="*/ 1971675 w 2186077"/>
              <a:gd name="connsiteY142" fmla="*/ 1137285 h 2521011"/>
              <a:gd name="connsiteX143" fmla="*/ 2186077 w 2186077"/>
              <a:gd name="connsiteY143" fmla="*/ 1218123 h 2521011"/>
              <a:gd name="connsiteX144" fmla="*/ 1976108 w 2186077"/>
              <a:gd name="connsiteY144" fmla="*/ 1138062 h 2521011"/>
              <a:gd name="connsiteX145" fmla="*/ 2025015 w 2186077"/>
              <a:gd name="connsiteY145" fmla="*/ 1226820 h 2521011"/>
              <a:gd name="connsiteX146" fmla="*/ 1965960 w 2186077"/>
              <a:gd name="connsiteY146" fmla="*/ 1257300 h 2521011"/>
              <a:gd name="connsiteX147" fmla="*/ 1975485 w 2186077"/>
              <a:gd name="connsiteY147" fmla="*/ 1295400 h 2521011"/>
              <a:gd name="connsiteX148" fmla="*/ 1929765 w 2186077"/>
              <a:gd name="connsiteY148" fmla="*/ 1350645 h 2521011"/>
              <a:gd name="connsiteX149" fmla="*/ 2057400 w 2186077"/>
              <a:gd name="connsiteY149" fmla="*/ 1419225 h 2521011"/>
              <a:gd name="connsiteX150" fmla="*/ 2034540 w 2186077"/>
              <a:gd name="connsiteY150" fmla="*/ 1451610 h 2521011"/>
              <a:gd name="connsiteX151" fmla="*/ 2085975 w 2186077"/>
              <a:gd name="connsiteY151" fmla="*/ 1527810 h 2521011"/>
              <a:gd name="connsiteX152" fmla="*/ 2080260 w 2186077"/>
              <a:gd name="connsiteY152" fmla="*/ 1565910 h 2521011"/>
              <a:gd name="connsiteX153" fmla="*/ 2045970 w 2186077"/>
              <a:gd name="connsiteY153" fmla="*/ 1581150 h 2521011"/>
              <a:gd name="connsiteX154" fmla="*/ 2013585 w 2186077"/>
              <a:gd name="connsiteY154" fmla="*/ 1657350 h 2521011"/>
              <a:gd name="connsiteX155" fmla="*/ 2047875 w 2186077"/>
              <a:gd name="connsiteY155" fmla="*/ 1691640 h 2521011"/>
              <a:gd name="connsiteX156" fmla="*/ 2011680 w 2186077"/>
              <a:gd name="connsiteY156" fmla="*/ 1737360 h 2521011"/>
              <a:gd name="connsiteX157" fmla="*/ 2095500 w 2186077"/>
              <a:gd name="connsiteY157" fmla="*/ 1722120 h 2521011"/>
              <a:gd name="connsiteX158" fmla="*/ 2013585 w 2186077"/>
              <a:gd name="connsiteY158" fmla="*/ 1739265 h 2521011"/>
              <a:gd name="connsiteX159" fmla="*/ 1912620 w 2186077"/>
              <a:gd name="connsiteY159" fmla="*/ 1644015 h 2521011"/>
              <a:gd name="connsiteX160" fmla="*/ 1823085 w 2186077"/>
              <a:gd name="connsiteY160" fmla="*/ 1708785 h 2521011"/>
              <a:gd name="connsiteX161" fmla="*/ 1691640 w 2186077"/>
              <a:gd name="connsiteY161" fmla="*/ 1737360 h 2521011"/>
              <a:gd name="connsiteX162" fmla="*/ 1678305 w 2186077"/>
              <a:gd name="connsiteY162" fmla="*/ 1722120 h 2521011"/>
              <a:gd name="connsiteX163" fmla="*/ 1621155 w 2186077"/>
              <a:gd name="connsiteY163" fmla="*/ 1737360 h 2521011"/>
              <a:gd name="connsiteX164" fmla="*/ 1617345 w 2186077"/>
              <a:gd name="connsiteY164" fmla="*/ 1760220 h 2521011"/>
              <a:gd name="connsiteX165" fmla="*/ 1565432 w 2186077"/>
              <a:gd name="connsiteY165" fmla="*/ 1773198 h 2521011"/>
              <a:gd name="connsiteX166" fmla="*/ 1564005 w 2186077"/>
              <a:gd name="connsiteY166" fmla="*/ 1771650 h 2521011"/>
              <a:gd name="connsiteX167" fmla="*/ 1520190 w 2186077"/>
              <a:gd name="connsiteY167" fmla="*/ 1811655 h 2521011"/>
              <a:gd name="connsiteX168" fmla="*/ 1501140 w 2186077"/>
              <a:gd name="connsiteY168" fmla="*/ 1811655 h 2521011"/>
              <a:gd name="connsiteX169" fmla="*/ 1428750 w 2186077"/>
              <a:gd name="connsiteY169" fmla="*/ 1903095 h 2521011"/>
              <a:gd name="connsiteX170" fmla="*/ 1421130 w 2186077"/>
              <a:gd name="connsiteY170" fmla="*/ 1952625 h 2521011"/>
              <a:gd name="connsiteX171" fmla="*/ 1396365 w 2186077"/>
              <a:gd name="connsiteY171" fmla="*/ 1918335 h 2521011"/>
              <a:gd name="connsiteX172" fmla="*/ 1358265 w 2186077"/>
              <a:gd name="connsiteY172" fmla="*/ 1986915 h 2521011"/>
              <a:gd name="connsiteX173" fmla="*/ 1343025 w 2186077"/>
              <a:gd name="connsiteY173" fmla="*/ 1986915 h 2521011"/>
              <a:gd name="connsiteX174" fmla="*/ 1297305 w 2186077"/>
              <a:gd name="connsiteY174" fmla="*/ 2019300 h 2521011"/>
              <a:gd name="connsiteX175" fmla="*/ 1301115 w 2186077"/>
              <a:gd name="connsiteY175" fmla="*/ 2038350 h 2521011"/>
              <a:gd name="connsiteX176" fmla="*/ 1259205 w 2186077"/>
              <a:gd name="connsiteY176" fmla="*/ 2066925 h 2521011"/>
              <a:gd name="connsiteX177" fmla="*/ 1272540 w 2186077"/>
              <a:gd name="connsiteY177" fmla="*/ 2097405 h 2521011"/>
              <a:gd name="connsiteX178" fmla="*/ 1202055 w 2186077"/>
              <a:gd name="connsiteY178" fmla="*/ 2106930 h 2521011"/>
              <a:gd name="connsiteX179" fmla="*/ 1183005 w 2186077"/>
              <a:gd name="connsiteY179" fmla="*/ 2143125 h 2521011"/>
              <a:gd name="connsiteX180" fmla="*/ 1156335 w 2186077"/>
              <a:gd name="connsiteY180" fmla="*/ 2164080 h 2521011"/>
              <a:gd name="connsiteX181" fmla="*/ 1122045 w 2186077"/>
              <a:gd name="connsiteY181" fmla="*/ 2141220 h 2521011"/>
              <a:gd name="connsiteX182" fmla="*/ 1107891 w 2186077"/>
              <a:gd name="connsiteY182" fmla="*/ 2157396 h 2521011"/>
              <a:gd name="connsiteX183" fmla="*/ 1106805 w 2186077"/>
              <a:gd name="connsiteY183" fmla="*/ 2156460 h 2521011"/>
              <a:gd name="connsiteX184" fmla="*/ 979170 w 2186077"/>
              <a:gd name="connsiteY184" fmla="*/ 2042160 h 2521011"/>
              <a:gd name="connsiteX185" fmla="*/ 932138 w 2186077"/>
              <a:gd name="connsiteY185" fmla="*/ 2104529 h 2521011"/>
              <a:gd name="connsiteX186" fmla="*/ 851535 w 2186077"/>
              <a:gd name="connsiteY186" fmla="*/ 2101216 h 2521011"/>
              <a:gd name="connsiteX187" fmla="*/ 847725 w 2186077"/>
              <a:gd name="connsiteY187" fmla="*/ 2129791 h 2521011"/>
              <a:gd name="connsiteX188" fmla="*/ 689610 w 2186077"/>
              <a:gd name="connsiteY188" fmla="*/ 2129791 h 2521011"/>
              <a:gd name="connsiteX189" fmla="*/ 685800 w 2186077"/>
              <a:gd name="connsiteY189" fmla="*/ 2025016 h 2521011"/>
              <a:gd name="connsiteX190" fmla="*/ 683980 w 2186077"/>
              <a:gd name="connsiteY190" fmla="*/ 2024761 h 2521011"/>
              <a:gd name="connsiteX191" fmla="*/ 701040 w 2186077"/>
              <a:gd name="connsiteY191" fmla="*/ 1973580 h 2521011"/>
              <a:gd name="connsiteX192" fmla="*/ 659130 w 2186077"/>
              <a:gd name="connsiteY192" fmla="*/ 1939290 h 2521011"/>
              <a:gd name="connsiteX193" fmla="*/ 662940 w 2186077"/>
              <a:gd name="connsiteY193" fmla="*/ 1899285 h 2521011"/>
              <a:gd name="connsiteX194" fmla="*/ 674370 w 2186077"/>
              <a:gd name="connsiteY194" fmla="*/ 1836420 h 2521011"/>
              <a:gd name="connsiteX195" fmla="*/ 643890 w 2186077"/>
              <a:gd name="connsiteY195" fmla="*/ 1802130 h 2521011"/>
              <a:gd name="connsiteX196" fmla="*/ 590550 w 2186077"/>
              <a:gd name="connsiteY196" fmla="*/ 1790700 h 2521011"/>
              <a:gd name="connsiteX197" fmla="*/ 520065 w 2186077"/>
              <a:gd name="connsiteY197" fmla="*/ 1731645 h 2521011"/>
              <a:gd name="connsiteX198" fmla="*/ 520065 w 2186077"/>
              <a:gd name="connsiteY198" fmla="*/ 1704975 h 2521011"/>
              <a:gd name="connsiteX199" fmla="*/ 491490 w 2186077"/>
              <a:gd name="connsiteY199" fmla="*/ 1708785 h 2521011"/>
              <a:gd name="connsiteX200" fmla="*/ 386715 w 2186077"/>
              <a:gd name="connsiteY200" fmla="*/ 1638300 h 2521011"/>
              <a:gd name="connsiteX201" fmla="*/ 345639 w 2186077"/>
              <a:gd name="connsiteY201" fmla="*/ 1595581 h 2521011"/>
              <a:gd name="connsiteX202" fmla="*/ 346710 w 2186077"/>
              <a:gd name="connsiteY202" fmla="*/ 1543050 h 2521011"/>
              <a:gd name="connsiteX203" fmla="*/ 302895 w 2186077"/>
              <a:gd name="connsiteY203" fmla="*/ 1522095 h 2521011"/>
              <a:gd name="connsiteX204" fmla="*/ 318135 w 2186077"/>
              <a:gd name="connsiteY204" fmla="*/ 1470660 h 2521011"/>
              <a:gd name="connsiteX205" fmla="*/ 274320 w 2186077"/>
              <a:gd name="connsiteY205" fmla="*/ 1491615 h 2521011"/>
              <a:gd name="connsiteX206" fmla="*/ 241935 w 2186077"/>
              <a:gd name="connsiteY206" fmla="*/ 1491615 h 2521011"/>
              <a:gd name="connsiteX207" fmla="*/ 236220 w 2186077"/>
              <a:gd name="connsiteY207" fmla="*/ 1510665 h 2521011"/>
              <a:gd name="connsiteX208" fmla="*/ 66675 w 2186077"/>
              <a:gd name="connsiteY208" fmla="*/ 1510665 h 2521011"/>
              <a:gd name="connsiteX209" fmla="*/ 46328 w 2186077"/>
              <a:gd name="connsiteY209" fmla="*/ 1573404 h 2521011"/>
              <a:gd name="connsiteX210" fmla="*/ 46287 w 2186077"/>
              <a:gd name="connsiteY210" fmla="*/ 1573328 h 2521011"/>
              <a:gd name="connsiteX211" fmla="*/ 66797 w 2186077"/>
              <a:gd name="connsiteY211" fmla="*/ 1510087 h 2521011"/>
              <a:gd name="connsiteX212" fmla="*/ 85676 w 2186077"/>
              <a:gd name="connsiteY212" fmla="*/ 1510087 h 2521011"/>
              <a:gd name="connsiteX213" fmla="*/ 80010 w 2186077"/>
              <a:gd name="connsiteY213" fmla="*/ 1443990 h 2521011"/>
              <a:gd name="connsiteX214" fmla="*/ 30480 w 2186077"/>
              <a:gd name="connsiteY214" fmla="*/ 1466850 h 2521011"/>
              <a:gd name="connsiteX215" fmla="*/ 9525 w 2186077"/>
              <a:gd name="connsiteY215" fmla="*/ 1390650 h 2521011"/>
              <a:gd name="connsiteX216" fmla="*/ 0 w 2186077"/>
              <a:gd name="connsiteY216" fmla="*/ 1389648 h 2521011"/>
              <a:gd name="connsiteX217" fmla="*/ 0 w 2186077"/>
              <a:gd name="connsiteY217" fmla="*/ 1352550 h 2521011"/>
              <a:gd name="connsiteX218" fmla="*/ 30480 w 2186077"/>
              <a:gd name="connsiteY218" fmla="*/ 1314450 h 2521011"/>
              <a:gd name="connsiteX219" fmla="*/ 95250 w 2186077"/>
              <a:gd name="connsiteY219" fmla="*/ 1303020 h 2521011"/>
              <a:gd name="connsiteX220" fmla="*/ 112395 w 2186077"/>
              <a:gd name="connsiteY220" fmla="*/ 1238250 h 2521011"/>
              <a:gd name="connsiteX221" fmla="*/ 100965 w 2186077"/>
              <a:gd name="connsiteY221" fmla="*/ 1143000 h 2521011"/>
              <a:gd name="connsiteX222" fmla="*/ 101779 w 2186077"/>
              <a:gd name="connsiteY222" fmla="*/ 1135131 h 2521011"/>
              <a:gd name="connsiteX223" fmla="*/ 190501 w 2186077"/>
              <a:gd name="connsiteY223" fmla="*/ 1110615 h 2521011"/>
              <a:gd name="connsiteX224" fmla="*/ 207646 w 2186077"/>
              <a:gd name="connsiteY224" fmla="*/ 1022985 h 2521011"/>
              <a:gd name="connsiteX225" fmla="*/ 186691 w 2186077"/>
              <a:gd name="connsiteY225" fmla="*/ 986790 h 2521011"/>
              <a:gd name="connsiteX226" fmla="*/ 57151 w 2186077"/>
              <a:gd name="connsiteY226" fmla="*/ 969645 h 2521011"/>
              <a:gd name="connsiteX227" fmla="*/ 125731 w 2186077"/>
              <a:gd name="connsiteY227" fmla="*/ 843915 h 2521011"/>
              <a:gd name="connsiteX228" fmla="*/ 129541 w 2186077"/>
              <a:gd name="connsiteY228" fmla="*/ 731520 h 2521011"/>
              <a:gd name="connsiteX229" fmla="*/ 104775 w 2186077"/>
              <a:gd name="connsiteY229" fmla="*/ 715066 h 2521011"/>
              <a:gd name="connsiteX230" fmla="*/ 104775 w 2186077"/>
              <a:gd name="connsiteY230" fmla="*/ 567691 h 2521011"/>
              <a:gd name="connsiteX231" fmla="*/ 125730 w 2186077"/>
              <a:gd name="connsiteY231" fmla="*/ 489586 h 2521011"/>
              <a:gd name="connsiteX232" fmla="*/ 95250 w 2186077"/>
              <a:gd name="connsiteY232" fmla="*/ 447676 h 2521011"/>
              <a:gd name="connsiteX233" fmla="*/ 169545 w 2186077"/>
              <a:gd name="connsiteY233" fmla="*/ 449581 h 2521011"/>
              <a:gd name="connsiteX234" fmla="*/ 164949 w 2186077"/>
              <a:gd name="connsiteY234" fmla="*/ 446066 h 2521011"/>
              <a:gd name="connsiteX235" fmla="*/ 169545 w 2186077"/>
              <a:gd name="connsiteY235" fmla="*/ 447675 h 2521011"/>
              <a:gd name="connsiteX236" fmla="*/ 200025 w 2186077"/>
              <a:gd name="connsiteY236" fmla="*/ 382905 h 2521011"/>
              <a:gd name="connsiteX237" fmla="*/ 283845 w 2186077"/>
              <a:gd name="connsiteY237" fmla="*/ 384810 h 2521011"/>
              <a:gd name="connsiteX238" fmla="*/ 329565 w 2186077"/>
              <a:gd name="connsiteY238" fmla="*/ 361950 h 2521011"/>
              <a:gd name="connsiteX239" fmla="*/ 344805 w 2186077"/>
              <a:gd name="connsiteY239" fmla="*/ 335280 h 2521011"/>
              <a:gd name="connsiteX240" fmla="*/ 348615 w 2186077"/>
              <a:gd name="connsiteY240" fmla="*/ 266700 h 2521011"/>
              <a:gd name="connsiteX241" fmla="*/ 325755 w 2186077"/>
              <a:gd name="connsiteY241" fmla="*/ 198120 h 2521011"/>
              <a:gd name="connsiteX242" fmla="*/ 272415 w 2186077"/>
              <a:gd name="connsiteY242" fmla="*/ 137160 h 2521011"/>
              <a:gd name="connsiteX243" fmla="*/ 295275 w 2186077"/>
              <a:gd name="connsiteY243" fmla="*/ 125730 h 2521011"/>
              <a:gd name="connsiteX244" fmla="*/ 293496 w 2186077"/>
              <a:gd name="connsiteY244" fmla="*/ 119401 h 2521011"/>
              <a:gd name="connsiteX245" fmla="*/ 295275 w 2186077"/>
              <a:gd name="connsiteY245" fmla="*/ 120015 h 2521011"/>
              <a:gd name="connsiteX246" fmla="*/ 337185 w 2186077"/>
              <a:gd name="connsiteY246" fmla="*/ 74295 h 2521011"/>
              <a:gd name="connsiteX247" fmla="*/ 403860 w 2186077"/>
              <a:gd name="connsiteY247" fmla="*/ 85725 h 2521011"/>
              <a:gd name="connsiteX248" fmla="*/ 381000 w 2186077"/>
              <a:gd name="connsiteY248" fmla="*/ 49530 h 2521011"/>
              <a:gd name="connsiteX249" fmla="*/ 432435 w 2186077"/>
              <a:gd name="connsiteY249" fmla="*/ 13335 h 2521011"/>
              <a:gd name="connsiteX250" fmla="*/ 537210 w 2186077"/>
              <a:gd name="connsiteY250"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46328 w 2155873"/>
              <a:gd name="connsiteY208" fmla="*/ 1573404 h 2521011"/>
              <a:gd name="connsiteX209" fmla="*/ 46287 w 2155873"/>
              <a:gd name="connsiteY209" fmla="*/ 1573328 h 2521011"/>
              <a:gd name="connsiteX210" fmla="*/ 66797 w 2155873"/>
              <a:gd name="connsiteY210" fmla="*/ 1510087 h 2521011"/>
              <a:gd name="connsiteX211" fmla="*/ 85676 w 2155873"/>
              <a:gd name="connsiteY211" fmla="*/ 1510087 h 2521011"/>
              <a:gd name="connsiteX212" fmla="*/ 80010 w 2155873"/>
              <a:gd name="connsiteY212" fmla="*/ 1443990 h 2521011"/>
              <a:gd name="connsiteX213" fmla="*/ 30480 w 2155873"/>
              <a:gd name="connsiteY213" fmla="*/ 1466850 h 2521011"/>
              <a:gd name="connsiteX214" fmla="*/ 9525 w 2155873"/>
              <a:gd name="connsiteY214" fmla="*/ 1390650 h 2521011"/>
              <a:gd name="connsiteX215" fmla="*/ 0 w 2155873"/>
              <a:gd name="connsiteY215" fmla="*/ 1389648 h 2521011"/>
              <a:gd name="connsiteX216" fmla="*/ 0 w 2155873"/>
              <a:gd name="connsiteY216" fmla="*/ 1352550 h 2521011"/>
              <a:gd name="connsiteX217" fmla="*/ 30480 w 2155873"/>
              <a:gd name="connsiteY217" fmla="*/ 1314450 h 2521011"/>
              <a:gd name="connsiteX218" fmla="*/ 95250 w 2155873"/>
              <a:gd name="connsiteY218" fmla="*/ 1303020 h 2521011"/>
              <a:gd name="connsiteX219" fmla="*/ 112395 w 2155873"/>
              <a:gd name="connsiteY219" fmla="*/ 1238250 h 2521011"/>
              <a:gd name="connsiteX220" fmla="*/ 100965 w 2155873"/>
              <a:gd name="connsiteY220" fmla="*/ 1143000 h 2521011"/>
              <a:gd name="connsiteX221" fmla="*/ 101779 w 2155873"/>
              <a:gd name="connsiteY221" fmla="*/ 1135131 h 2521011"/>
              <a:gd name="connsiteX222" fmla="*/ 190501 w 2155873"/>
              <a:gd name="connsiteY222" fmla="*/ 1110615 h 2521011"/>
              <a:gd name="connsiteX223" fmla="*/ 207646 w 2155873"/>
              <a:gd name="connsiteY223" fmla="*/ 1022985 h 2521011"/>
              <a:gd name="connsiteX224" fmla="*/ 186691 w 2155873"/>
              <a:gd name="connsiteY224" fmla="*/ 986790 h 2521011"/>
              <a:gd name="connsiteX225" fmla="*/ 57151 w 2155873"/>
              <a:gd name="connsiteY225" fmla="*/ 969645 h 2521011"/>
              <a:gd name="connsiteX226" fmla="*/ 125731 w 2155873"/>
              <a:gd name="connsiteY226" fmla="*/ 843915 h 2521011"/>
              <a:gd name="connsiteX227" fmla="*/ 129541 w 2155873"/>
              <a:gd name="connsiteY227" fmla="*/ 731520 h 2521011"/>
              <a:gd name="connsiteX228" fmla="*/ 104775 w 2155873"/>
              <a:gd name="connsiteY228" fmla="*/ 715066 h 2521011"/>
              <a:gd name="connsiteX229" fmla="*/ 104775 w 2155873"/>
              <a:gd name="connsiteY229" fmla="*/ 567691 h 2521011"/>
              <a:gd name="connsiteX230" fmla="*/ 125730 w 2155873"/>
              <a:gd name="connsiteY230" fmla="*/ 489586 h 2521011"/>
              <a:gd name="connsiteX231" fmla="*/ 95250 w 2155873"/>
              <a:gd name="connsiteY231" fmla="*/ 447676 h 2521011"/>
              <a:gd name="connsiteX232" fmla="*/ 169545 w 2155873"/>
              <a:gd name="connsiteY232" fmla="*/ 449581 h 2521011"/>
              <a:gd name="connsiteX233" fmla="*/ 164949 w 2155873"/>
              <a:gd name="connsiteY233" fmla="*/ 446066 h 2521011"/>
              <a:gd name="connsiteX234" fmla="*/ 169545 w 2155873"/>
              <a:gd name="connsiteY234" fmla="*/ 447675 h 2521011"/>
              <a:gd name="connsiteX235" fmla="*/ 200025 w 2155873"/>
              <a:gd name="connsiteY235" fmla="*/ 382905 h 2521011"/>
              <a:gd name="connsiteX236" fmla="*/ 283845 w 2155873"/>
              <a:gd name="connsiteY236" fmla="*/ 384810 h 2521011"/>
              <a:gd name="connsiteX237" fmla="*/ 329565 w 2155873"/>
              <a:gd name="connsiteY237" fmla="*/ 361950 h 2521011"/>
              <a:gd name="connsiteX238" fmla="*/ 344805 w 2155873"/>
              <a:gd name="connsiteY238" fmla="*/ 335280 h 2521011"/>
              <a:gd name="connsiteX239" fmla="*/ 348615 w 2155873"/>
              <a:gd name="connsiteY239" fmla="*/ 266700 h 2521011"/>
              <a:gd name="connsiteX240" fmla="*/ 325755 w 2155873"/>
              <a:gd name="connsiteY240" fmla="*/ 198120 h 2521011"/>
              <a:gd name="connsiteX241" fmla="*/ 272415 w 2155873"/>
              <a:gd name="connsiteY241" fmla="*/ 137160 h 2521011"/>
              <a:gd name="connsiteX242" fmla="*/ 295275 w 2155873"/>
              <a:gd name="connsiteY242" fmla="*/ 125730 h 2521011"/>
              <a:gd name="connsiteX243" fmla="*/ 293496 w 2155873"/>
              <a:gd name="connsiteY243" fmla="*/ 119401 h 2521011"/>
              <a:gd name="connsiteX244" fmla="*/ 295275 w 2155873"/>
              <a:gd name="connsiteY244" fmla="*/ 120015 h 2521011"/>
              <a:gd name="connsiteX245" fmla="*/ 337185 w 2155873"/>
              <a:gd name="connsiteY245" fmla="*/ 74295 h 2521011"/>
              <a:gd name="connsiteX246" fmla="*/ 403860 w 2155873"/>
              <a:gd name="connsiteY246" fmla="*/ 85725 h 2521011"/>
              <a:gd name="connsiteX247" fmla="*/ 381000 w 2155873"/>
              <a:gd name="connsiteY247" fmla="*/ 49530 h 2521011"/>
              <a:gd name="connsiteX248" fmla="*/ 432435 w 2155873"/>
              <a:gd name="connsiteY248" fmla="*/ 13335 h 2521011"/>
              <a:gd name="connsiteX249" fmla="*/ 537210 w 2155873"/>
              <a:gd name="connsiteY249"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46328 w 2155873"/>
              <a:gd name="connsiteY208" fmla="*/ 1573404 h 2521011"/>
              <a:gd name="connsiteX209" fmla="*/ 66797 w 2155873"/>
              <a:gd name="connsiteY209" fmla="*/ 1510087 h 2521011"/>
              <a:gd name="connsiteX210" fmla="*/ 85676 w 2155873"/>
              <a:gd name="connsiteY210" fmla="*/ 1510087 h 2521011"/>
              <a:gd name="connsiteX211" fmla="*/ 80010 w 2155873"/>
              <a:gd name="connsiteY211" fmla="*/ 1443990 h 2521011"/>
              <a:gd name="connsiteX212" fmla="*/ 30480 w 2155873"/>
              <a:gd name="connsiteY212" fmla="*/ 1466850 h 2521011"/>
              <a:gd name="connsiteX213" fmla="*/ 9525 w 2155873"/>
              <a:gd name="connsiteY213" fmla="*/ 1390650 h 2521011"/>
              <a:gd name="connsiteX214" fmla="*/ 0 w 2155873"/>
              <a:gd name="connsiteY214" fmla="*/ 1389648 h 2521011"/>
              <a:gd name="connsiteX215" fmla="*/ 0 w 2155873"/>
              <a:gd name="connsiteY215" fmla="*/ 1352550 h 2521011"/>
              <a:gd name="connsiteX216" fmla="*/ 30480 w 2155873"/>
              <a:gd name="connsiteY216" fmla="*/ 1314450 h 2521011"/>
              <a:gd name="connsiteX217" fmla="*/ 95250 w 2155873"/>
              <a:gd name="connsiteY217" fmla="*/ 1303020 h 2521011"/>
              <a:gd name="connsiteX218" fmla="*/ 112395 w 2155873"/>
              <a:gd name="connsiteY218" fmla="*/ 1238250 h 2521011"/>
              <a:gd name="connsiteX219" fmla="*/ 100965 w 2155873"/>
              <a:gd name="connsiteY219" fmla="*/ 1143000 h 2521011"/>
              <a:gd name="connsiteX220" fmla="*/ 101779 w 2155873"/>
              <a:gd name="connsiteY220" fmla="*/ 1135131 h 2521011"/>
              <a:gd name="connsiteX221" fmla="*/ 190501 w 2155873"/>
              <a:gd name="connsiteY221" fmla="*/ 1110615 h 2521011"/>
              <a:gd name="connsiteX222" fmla="*/ 207646 w 2155873"/>
              <a:gd name="connsiteY222" fmla="*/ 1022985 h 2521011"/>
              <a:gd name="connsiteX223" fmla="*/ 186691 w 2155873"/>
              <a:gd name="connsiteY223" fmla="*/ 986790 h 2521011"/>
              <a:gd name="connsiteX224" fmla="*/ 57151 w 2155873"/>
              <a:gd name="connsiteY224" fmla="*/ 969645 h 2521011"/>
              <a:gd name="connsiteX225" fmla="*/ 125731 w 2155873"/>
              <a:gd name="connsiteY225" fmla="*/ 843915 h 2521011"/>
              <a:gd name="connsiteX226" fmla="*/ 129541 w 2155873"/>
              <a:gd name="connsiteY226" fmla="*/ 731520 h 2521011"/>
              <a:gd name="connsiteX227" fmla="*/ 104775 w 2155873"/>
              <a:gd name="connsiteY227" fmla="*/ 715066 h 2521011"/>
              <a:gd name="connsiteX228" fmla="*/ 104775 w 2155873"/>
              <a:gd name="connsiteY228" fmla="*/ 567691 h 2521011"/>
              <a:gd name="connsiteX229" fmla="*/ 125730 w 2155873"/>
              <a:gd name="connsiteY229" fmla="*/ 489586 h 2521011"/>
              <a:gd name="connsiteX230" fmla="*/ 95250 w 2155873"/>
              <a:gd name="connsiteY230" fmla="*/ 447676 h 2521011"/>
              <a:gd name="connsiteX231" fmla="*/ 169545 w 2155873"/>
              <a:gd name="connsiteY231" fmla="*/ 449581 h 2521011"/>
              <a:gd name="connsiteX232" fmla="*/ 164949 w 2155873"/>
              <a:gd name="connsiteY232" fmla="*/ 446066 h 2521011"/>
              <a:gd name="connsiteX233" fmla="*/ 169545 w 2155873"/>
              <a:gd name="connsiteY233" fmla="*/ 447675 h 2521011"/>
              <a:gd name="connsiteX234" fmla="*/ 200025 w 2155873"/>
              <a:gd name="connsiteY234" fmla="*/ 382905 h 2521011"/>
              <a:gd name="connsiteX235" fmla="*/ 283845 w 2155873"/>
              <a:gd name="connsiteY235" fmla="*/ 384810 h 2521011"/>
              <a:gd name="connsiteX236" fmla="*/ 329565 w 2155873"/>
              <a:gd name="connsiteY236" fmla="*/ 361950 h 2521011"/>
              <a:gd name="connsiteX237" fmla="*/ 344805 w 2155873"/>
              <a:gd name="connsiteY237" fmla="*/ 335280 h 2521011"/>
              <a:gd name="connsiteX238" fmla="*/ 348615 w 2155873"/>
              <a:gd name="connsiteY238" fmla="*/ 266700 h 2521011"/>
              <a:gd name="connsiteX239" fmla="*/ 325755 w 2155873"/>
              <a:gd name="connsiteY239" fmla="*/ 198120 h 2521011"/>
              <a:gd name="connsiteX240" fmla="*/ 272415 w 2155873"/>
              <a:gd name="connsiteY240" fmla="*/ 137160 h 2521011"/>
              <a:gd name="connsiteX241" fmla="*/ 295275 w 2155873"/>
              <a:gd name="connsiteY241" fmla="*/ 125730 h 2521011"/>
              <a:gd name="connsiteX242" fmla="*/ 293496 w 2155873"/>
              <a:gd name="connsiteY242" fmla="*/ 119401 h 2521011"/>
              <a:gd name="connsiteX243" fmla="*/ 295275 w 2155873"/>
              <a:gd name="connsiteY243" fmla="*/ 120015 h 2521011"/>
              <a:gd name="connsiteX244" fmla="*/ 337185 w 2155873"/>
              <a:gd name="connsiteY244" fmla="*/ 74295 h 2521011"/>
              <a:gd name="connsiteX245" fmla="*/ 403860 w 2155873"/>
              <a:gd name="connsiteY245" fmla="*/ 85725 h 2521011"/>
              <a:gd name="connsiteX246" fmla="*/ 381000 w 2155873"/>
              <a:gd name="connsiteY246" fmla="*/ 49530 h 2521011"/>
              <a:gd name="connsiteX247" fmla="*/ 432435 w 2155873"/>
              <a:gd name="connsiteY247" fmla="*/ 13335 h 2521011"/>
              <a:gd name="connsiteX248" fmla="*/ 537210 w 2155873"/>
              <a:gd name="connsiteY248"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66797 w 2155873"/>
              <a:gd name="connsiteY208" fmla="*/ 1510087 h 2521011"/>
              <a:gd name="connsiteX209" fmla="*/ 85676 w 2155873"/>
              <a:gd name="connsiteY209" fmla="*/ 1510087 h 2521011"/>
              <a:gd name="connsiteX210" fmla="*/ 80010 w 2155873"/>
              <a:gd name="connsiteY210" fmla="*/ 1443990 h 2521011"/>
              <a:gd name="connsiteX211" fmla="*/ 30480 w 2155873"/>
              <a:gd name="connsiteY211" fmla="*/ 1466850 h 2521011"/>
              <a:gd name="connsiteX212" fmla="*/ 9525 w 2155873"/>
              <a:gd name="connsiteY212" fmla="*/ 1390650 h 2521011"/>
              <a:gd name="connsiteX213" fmla="*/ 0 w 2155873"/>
              <a:gd name="connsiteY213" fmla="*/ 1389648 h 2521011"/>
              <a:gd name="connsiteX214" fmla="*/ 0 w 2155873"/>
              <a:gd name="connsiteY214" fmla="*/ 1352550 h 2521011"/>
              <a:gd name="connsiteX215" fmla="*/ 30480 w 2155873"/>
              <a:gd name="connsiteY215" fmla="*/ 1314450 h 2521011"/>
              <a:gd name="connsiteX216" fmla="*/ 95250 w 2155873"/>
              <a:gd name="connsiteY216" fmla="*/ 1303020 h 2521011"/>
              <a:gd name="connsiteX217" fmla="*/ 112395 w 2155873"/>
              <a:gd name="connsiteY217" fmla="*/ 1238250 h 2521011"/>
              <a:gd name="connsiteX218" fmla="*/ 100965 w 2155873"/>
              <a:gd name="connsiteY218" fmla="*/ 1143000 h 2521011"/>
              <a:gd name="connsiteX219" fmla="*/ 101779 w 2155873"/>
              <a:gd name="connsiteY219" fmla="*/ 1135131 h 2521011"/>
              <a:gd name="connsiteX220" fmla="*/ 190501 w 2155873"/>
              <a:gd name="connsiteY220" fmla="*/ 1110615 h 2521011"/>
              <a:gd name="connsiteX221" fmla="*/ 207646 w 2155873"/>
              <a:gd name="connsiteY221" fmla="*/ 1022985 h 2521011"/>
              <a:gd name="connsiteX222" fmla="*/ 186691 w 2155873"/>
              <a:gd name="connsiteY222" fmla="*/ 986790 h 2521011"/>
              <a:gd name="connsiteX223" fmla="*/ 57151 w 2155873"/>
              <a:gd name="connsiteY223" fmla="*/ 969645 h 2521011"/>
              <a:gd name="connsiteX224" fmla="*/ 125731 w 2155873"/>
              <a:gd name="connsiteY224" fmla="*/ 843915 h 2521011"/>
              <a:gd name="connsiteX225" fmla="*/ 129541 w 2155873"/>
              <a:gd name="connsiteY225" fmla="*/ 731520 h 2521011"/>
              <a:gd name="connsiteX226" fmla="*/ 104775 w 2155873"/>
              <a:gd name="connsiteY226" fmla="*/ 715066 h 2521011"/>
              <a:gd name="connsiteX227" fmla="*/ 104775 w 2155873"/>
              <a:gd name="connsiteY227" fmla="*/ 567691 h 2521011"/>
              <a:gd name="connsiteX228" fmla="*/ 125730 w 2155873"/>
              <a:gd name="connsiteY228" fmla="*/ 489586 h 2521011"/>
              <a:gd name="connsiteX229" fmla="*/ 95250 w 2155873"/>
              <a:gd name="connsiteY229" fmla="*/ 447676 h 2521011"/>
              <a:gd name="connsiteX230" fmla="*/ 169545 w 2155873"/>
              <a:gd name="connsiteY230" fmla="*/ 449581 h 2521011"/>
              <a:gd name="connsiteX231" fmla="*/ 164949 w 2155873"/>
              <a:gd name="connsiteY231" fmla="*/ 446066 h 2521011"/>
              <a:gd name="connsiteX232" fmla="*/ 169545 w 2155873"/>
              <a:gd name="connsiteY232" fmla="*/ 447675 h 2521011"/>
              <a:gd name="connsiteX233" fmla="*/ 200025 w 2155873"/>
              <a:gd name="connsiteY233" fmla="*/ 382905 h 2521011"/>
              <a:gd name="connsiteX234" fmla="*/ 283845 w 2155873"/>
              <a:gd name="connsiteY234" fmla="*/ 384810 h 2521011"/>
              <a:gd name="connsiteX235" fmla="*/ 329565 w 2155873"/>
              <a:gd name="connsiteY235" fmla="*/ 361950 h 2521011"/>
              <a:gd name="connsiteX236" fmla="*/ 344805 w 2155873"/>
              <a:gd name="connsiteY236" fmla="*/ 335280 h 2521011"/>
              <a:gd name="connsiteX237" fmla="*/ 348615 w 2155873"/>
              <a:gd name="connsiteY237" fmla="*/ 266700 h 2521011"/>
              <a:gd name="connsiteX238" fmla="*/ 325755 w 2155873"/>
              <a:gd name="connsiteY238" fmla="*/ 198120 h 2521011"/>
              <a:gd name="connsiteX239" fmla="*/ 272415 w 2155873"/>
              <a:gd name="connsiteY239" fmla="*/ 137160 h 2521011"/>
              <a:gd name="connsiteX240" fmla="*/ 295275 w 2155873"/>
              <a:gd name="connsiteY240" fmla="*/ 125730 h 2521011"/>
              <a:gd name="connsiteX241" fmla="*/ 293496 w 2155873"/>
              <a:gd name="connsiteY241" fmla="*/ 119401 h 2521011"/>
              <a:gd name="connsiteX242" fmla="*/ 295275 w 2155873"/>
              <a:gd name="connsiteY242" fmla="*/ 120015 h 2521011"/>
              <a:gd name="connsiteX243" fmla="*/ 337185 w 2155873"/>
              <a:gd name="connsiteY243" fmla="*/ 74295 h 2521011"/>
              <a:gd name="connsiteX244" fmla="*/ 403860 w 2155873"/>
              <a:gd name="connsiteY244" fmla="*/ 85725 h 2521011"/>
              <a:gd name="connsiteX245" fmla="*/ 381000 w 2155873"/>
              <a:gd name="connsiteY245" fmla="*/ 49530 h 2521011"/>
              <a:gd name="connsiteX246" fmla="*/ 432435 w 2155873"/>
              <a:gd name="connsiteY246" fmla="*/ 13335 h 2521011"/>
              <a:gd name="connsiteX247" fmla="*/ 537210 w 2155873"/>
              <a:gd name="connsiteY247"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85676 w 2155873"/>
              <a:gd name="connsiteY208" fmla="*/ 1510087 h 2521011"/>
              <a:gd name="connsiteX209" fmla="*/ 80010 w 2155873"/>
              <a:gd name="connsiteY209" fmla="*/ 1443990 h 2521011"/>
              <a:gd name="connsiteX210" fmla="*/ 30480 w 2155873"/>
              <a:gd name="connsiteY210" fmla="*/ 1466850 h 2521011"/>
              <a:gd name="connsiteX211" fmla="*/ 9525 w 2155873"/>
              <a:gd name="connsiteY211" fmla="*/ 1390650 h 2521011"/>
              <a:gd name="connsiteX212" fmla="*/ 0 w 2155873"/>
              <a:gd name="connsiteY212" fmla="*/ 1389648 h 2521011"/>
              <a:gd name="connsiteX213" fmla="*/ 0 w 2155873"/>
              <a:gd name="connsiteY213" fmla="*/ 1352550 h 2521011"/>
              <a:gd name="connsiteX214" fmla="*/ 30480 w 2155873"/>
              <a:gd name="connsiteY214" fmla="*/ 1314450 h 2521011"/>
              <a:gd name="connsiteX215" fmla="*/ 95250 w 2155873"/>
              <a:gd name="connsiteY215" fmla="*/ 1303020 h 2521011"/>
              <a:gd name="connsiteX216" fmla="*/ 112395 w 2155873"/>
              <a:gd name="connsiteY216" fmla="*/ 1238250 h 2521011"/>
              <a:gd name="connsiteX217" fmla="*/ 100965 w 2155873"/>
              <a:gd name="connsiteY217" fmla="*/ 1143000 h 2521011"/>
              <a:gd name="connsiteX218" fmla="*/ 101779 w 2155873"/>
              <a:gd name="connsiteY218" fmla="*/ 1135131 h 2521011"/>
              <a:gd name="connsiteX219" fmla="*/ 190501 w 2155873"/>
              <a:gd name="connsiteY219" fmla="*/ 1110615 h 2521011"/>
              <a:gd name="connsiteX220" fmla="*/ 207646 w 2155873"/>
              <a:gd name="connsiteY220" fmla="*/ 1022985 h 2521011"/>
              <a:gd name="connsiteX221" fmla="*/ 186691 w 2155873"/>
              <a:gd name="connsiteY221" fmla="*/ 986790 h 2521011"/>
              <a:gd name="connsiteX222" fmla="*/ 57151 w 2155873"/>
              <a:gd name="connsiteY222" fmla="*/ 969645 h 2521011"/>
              <a:gd name="connsiteX223" fmla="*/ 125731 w 2155873"/>
              <a:gd name="connsiteY223" fmla="*/ 843915 h 2521011"/>
              <a:gd name="connsiteX224" fmla="*/ 129541 w 2155873"/>
              <a:gd name="connsiteY224" fmla="*/ 731520 h 2521011"/>
              <a:gd name="connsiteX225" fmla="*/ 104775 w 2155873"/>
              <a:gd name="connsiteY225" fmla="*/ 715066 h 2521011"/>
              <a:gd name="connsiteX226" fmla="*/ 104775 w 2155873"/>
              <a:gd name="connsiteY226" fmla="*/ 567691 h 2521011"/>
              <a:gd name="connsiteX227" fmla="*/ 125730 w 2155873"/>
              <a:gd name="connsiteY227" fmla="*/ 489586 h 2521011"/>
              <a:gd name="connsiteX228" fmla="*/ 95250 w 2155873"/>
              <a:gd name="connsiteY228" fmla="*/ 447676 h 2521011"/>
              <a:gd name="connsiteX229" fmla="*/ 169545 w 2155873"/>
              <a:gd name="connsiteY229" fmla="*/ 449581 h 2521011"/>
              <a:gd name="connsiteX230" fmla="*/ 164949 w 2155873"/>
              <a:gd name="connsiteY230" fmla="*/ 446066 h 2521011"/>
              <a:gd name="connsiteX231" fmla="*/ 169545 w 2155873"/>
              <a:gd name="connsiteY231" fmla="*/ 447675 h 2521011"/>
              <a:gd name="connsiteX232" fmla="*/ 200025 w 2155873"/>
              <a:gd name="connsiteY232" fmla="*/ 382905 h 2521011"/>
              <a:gd name="connsiteX233" fmla="*/ 283845 w 2155873"/>
              <a:gd name="connsiteY233" fmla="*/ 384810 h 2521011"/>
              <a:gd name="connsiteX234" fmla="*/ 329565 w 2155873"/>
              <a:gd name="connsiteY234" fmla="*/ 361950 h 2521011"/>
              <a:gd name="connsiteX235" fmla="*/ 344805 w 2155873"/>
              <a:gd name="connsiteY235" fmla="*/ 335280 h 2521011"/>
              <a:gd name="connsiteX236" fmla="*/ 348615 w 2155873"/>
              <a:gd name="connsiteY236" fmla="*/ 266700 h 2521011"/>
              <a:gd name="connsiteX237" fmla="*/ 325755 w 2155873"/>
              <a:gd name="connsiteY237" fmla="*/ 198120 h 2521011"/>
              <a:gd name="connsiteX238" fmla="*/ 272415 w 2155873"/>
              <a:gd name="connsiteY238" fmla="*/ 137160 h 2521011"/>
              <a:gd name="connsiteX239" fmla="*/ 295275 w 2155873"/>
              <a:gd name="connsiteY239" fmla="*/ 125730 h 2521011"/>
              <a:gd name="connsiteX240" fmla="*/ 293496 w 2155873"/>
              <a:gd name="connsiteY240" fmla="*/ 119401 h 2521011"/>
              <a:gd name="connsiteX241" fmla="*/ 295275 w 2155873"/>
              <a:gd name="connsiteY241" fmla="*/ 120015 h 2521011"/>
              <a:gd name="connsiteX242" fmla="*/ 337185 w 2155873"/>
              <a:gd name="connsiteY242" fmla="*/ 74295 h 2521011"/>
              <a:gd name="connsiteX243" fmla="*/ 403860 w 2155873"/>
              <a:gd name="connsiteY243" fmla="*/ 85725 h 2521011"/>
              <a:gd name="connsiteX244" fmla="*/ 381000 w 2155873"/>
              <a:gd name="connsiteY244" fmla="*/ 49530 h 2521011"/>
              <a:gd name="connsiteX245" fmla="*/ 432435 w 2155873"/>
              <a:gd name="connsiteY245" fmla="*/ 13335 h 2521011"/>
              <a:gd name="connsiteX246" fmla="*/ 537210 w 2155873"/>
              <a:gd name="connsiteY246"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85676 w 2155873"/>
              <a:gd name="connsiteY207" fmla="*/ 1510087 h 2521011"/>
              <a:gd name="connsiteX208" fmla="*/ 80010 w 2155873"/>
              <a:gd name="connsiteY208" fmla="*/ 1443990 h 2521011"/>
              <a:gd name="connsiteX209" fmla="*/ 30480 w 2155873"/>
              <a:gd name="connsiteY209" fmla="*/ 1466850 h 2521011"/>
              <a:gd name="connsiteX210" fmla="*/ 9525 w 2155873"/>
              <a:gd name="connsiteY210" fmla="*/ 1390650 h 2521011"/>
              <a:gd name="connsiteX211" fmla="*/ 0 w 2155873"/>
              <a:gd name="connsiteY211" fmla="*/ 1389648 h 2521011"/>
              <a:gd name="connsiteX212" fmla="*/ 0 w 2155873"/>
              <a:gd name="connsiteY212" fmla="*/ 1352550 h 2521011"/>
              <a:gd name="connsiteX213" fmla="*/ 30480 w 2155873"/>
              <a:gd name="connsiteY213" fmla="*/ 1314450 h 2521011"/>
              <a:gd name="connsiteX214" fmla="*/ 95250 w 2155873"/>
              <a:gd name="connsiteY214" fmla="*/ 1303020 h 2521011"/>
              <a:gd name="connsiteX215" fmla="*/ 112395 w 2155873"/>
              <a:gd name="connsiteY215" fmla="*/ 1238250 h 2521011"/>
              <a:gd name="connsiteX216" fmla="*/ 100965 w 2155873"/>
              <a:gd name="connsiteY216" fmla="*/ 1143000 h 2521011"/>
              <a:gd name="connsiteX217" fmla="*/ 101779 w 2155873"/>
              <a:gd name="connsiteY217" fmla="*/ 1135131 h 2521011"/>
              <a:gd name="connsiteX218" fmla="*/ 190501 w 2155873"/>
              <a:gd name="connsiteY218" fmla="*/ 1110615 h 2521011"/>
              <a:gd name="connsiteX219" fmla="*/ 207646 w 2155873"/>
              <a:gd name="connsiteY219" fmla="*/ 1022985 h 2521011"/>
              <a:gd name="connsiteX220" fmla="*/ 186691 w 2155873"/>
              <a:gd name="connsiteY220" fmla="*/ 986790 h 2521011"/>
              <a:gd name="connsiteX221" fmla="*/ 57151 w 2155873"/>
              <a:gd name="connsiteY221" fmla="*/ 969645 h 2521011"/>
              <a:gd name="connsiteX222" fmla="*/ 125731 w 2155873"/>
              <a:gd name="connsiteY222" fmla="*/ 843915 h 2521011"/>
              <a:gd name="connsiteX223" fmla="*/ 129541 w 2155873"/>
              <a:gd name="connsiteY223" fmla="*/ 731520 h 2521011"/>
              <a:gd name="connsiteX224" fmla="*/ 104775 w 2155873"/>
              <a:gd name="connsiteY224" fmla="*/ 715066 h 2521011"/>
              <a:gd name="connsiteX225" fmla="*/ 104775 w 2155873"/>
              <a:gd name="connsiteY225" fmla="*/ 567691 h 2521011"/>
              <a:gd name="connsiteX226" fmla="*/ 125730 w 2155873"/>
              <a:gd name="connsiteY226" fmla="*/ 489586 h 2521011"/>
              <a:gd name="connsiteX227" fmla="*/ 95250 w 2155873"/>
              <a:gd name="connsiteY227" fmla="*/ 447676 h 2521011"/>
              <a:gd name="connsiteX228" fmla="*/ 169545 w 2155873"/>
              <a:gd name="connsiteY228" fmla="*/ 449581 h 2521011"/>
              <a:gd name="connsiteX229" fmla="*/ 164949 w 2155873"/>
              <a:gd name="connsiteY229" fmla="*/ 446066 h 2521011"/>
              <a:gd name="connsiteX230" fmla="*/ 169545 w 2155873"/>
              <a:gd name="connsiteY230" fmla="*/ 447675 h 2521011"/>
              <a:gd name="connsiteX231" fmla="*/ 200025 w 2155873"/>
              <a:gd name="connsiteY231" fmla="*/ 382905 h 2521011"/>
              <a:gd name="connsiteX232" fmla="*/ 283845 w 2155873"/>
              <a:gd name="connsiteY232" fmla="*/ 384810 h 2521011"/>
              <a:gd name="connsiteX233" fmla="*/ 329565 w 2155873"/>
              <a:gd name="connsiteY233" fmla="*/ 361950 h 2521011"/>
              <a:gd name="connsiteX234" fmla="*/ 344805 w 2155873"/>
              <a:gd name="connsiteY234" fmla="*/ 335280 h 2521011"/>
              <a:gd name="connsiteX235" fmla="*/ 348615 w 2155873"/>
              <a:gd name="connsiteY235" fmla="*/ 266700 h 2521011"/>
              <a:gd name="connsiteX236" fmla="*/ 325755 w 2155873"/>
              <a:gd name="connsiteY236" fmla="*/ 198120 h 2521011"/>
              <a:gd name="connsiteX237" fmla="*/ 272415 w 2155873"/>
              <a:gd name="connsiteY237" fmla="*/ 137160 h 2521011"/>
              <a:gd name="connsiteX238" fmla="*/ 295275 w 2155873"/>
              <a:gd name="connsiteY238" fmla="*/ 125730 h 2521011"/>
              <a:gd name="connsiteX239" fmla="*/ 293496 w 2155873"/>
              <a:gd name="connsiteY239" fmla="*/ 119401 h 2521011"/>
              <a:gd name="connsiteX240" fmla="*/ 295275 w 2155873"/>
              <a:gd name="connsiteY240" fmla="*/ 120015 h 2521011"/>
              <a:gd name="connsiteX241" fmla="*/ 337185 w 2155873"/>
              <a:gd name="connsiteY241" fmla="*/ 74295 h 2521011"/>
              <a:gd name="connsiteX242" fmla="*/ 403860 w 2155873"/>
              <a:gd name="connsiteY242" fmla="*/ 85725 h 2521011"/>
              <a:gd name="connsiteX243" fmla="*/ 381000 w 2155873"/>
              <a:gd name="connsiteY243" fmla="*/ 49530 h 2521011"/>
              <a:gd name="connsiteX244" fmla="*/ 432435 w 2155873"/>
              <a:gd name="connsiteY244" fmla="*/ 13335 h 2521011"/>
              <a:gd name="connsiteX245" fmla="*/ 537210 w 2155873"/>
              <a:gd name="connsiteY245"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42506 w 2155873"/>
              <a:gd name="connsiteY79" fmla="*/ 175314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338452 w 2155873"/>
              <a:gd name="connsiteY83" fmla="*/ 1588442 h 2521011"/>
              <a:gd name="connsiteX84" fmla="*/ 338961 w 2155873"/>
              <a:gd name="connsiteY84" fmla="*/ 1588971 h 2521011"/>
              <a:gd name="connsiteX85" fmla="*/ 249555 w 2155873"/>
              <a:gd name="connsiteY85" fmla="*/ 1727835 h 2521011"/>
              <a:gd name="connsiteX86" fmla="*/ 220980 w 2155873"/>
              <a:gd name="connsiteY86" fmla="*/ 1724025 h 2521011"/>
              <a:gd name="connsiteX87" fmla="*/ 215265 w 2155873"/>
              <a:gd name="connsiteY87" fmla="*/ 1777365 h 2521011"/>
              <a:gd name="connsiteX88" fmla="*/ 188595 w 2155873"/>
              <a:gd name="connsiteY88" fmla="*/ 1783080 h 2521011"/>
              <a:gd name="connsiteX89" fmla="*/ 188454 w 2155873"/>
              <a:gd name="connsiteY89" fmla="*/ 1782646 h 2521011"/>
              <a:gd name="connsiteX90" fmla="*/ 214627 w 2155873"/>
              <a:gd name="connsiteY90" fmla="*/ 1777037 h 2521011"/>
              <a:gd name="connsiteX91" fmla="*/ 220342 w 2155873"/>
              <a:gd name="connsiteY91" fmla="*/ 1723697 h 2521011"/>
              <a:gd name="connsiteX92" fmla="*/ 248917 w 2155873"/>
              <a:gd name="connsiteY92" fmla="*/ 1727507 h 2521011"/>
              <a:gd name="connsiteX93" fmla="*/ 338452 w 2155873"/>
              <a:gd name="connsiteY93" fmla="*/ 1588442 h 2521011"/>
              <a:gd name="connsiteX94" fmla="*/ 537210 w 2155873"/>
              <a:gd name="connsiteY94" fmla="*/ 0 h 2521011"/>
              <a:gd name="connsiteX95" fmla="*/ 563880 w 2155873"/>
              <a:gd name="connsiteY95" fmla="*/ 80010 h 2521011"/>
              <a:gd name="connsiteX96" fmla="*/ 672465 w 2155873"/>
              <a:gd name="connsiteY96" fmla="*/ 51435 h 2521011"/>
              <a:gd name="connsiteX97" fmla="*/ 721352 w 2155873"/>
              <a:gd name="connsiteY97" fmla="*/ 29486 h 2521011"/>
              <a:gd name="connsiteX98" fmla="*/ 744855 w 2155873"/>
              <a:gd name="connsiteY98" fmla="*/ 59055 h 2521011"/>
              <a:gd name="connsiteX99" fmla="*/ 739140 w 2155873"/>
              <a:gd name="connsiteY99" fmla="*/ 89535 h 2521011"/>
              <a:gd name="connsiteX100" fmla="*/ 821055 w 2155873"/>
              <a:gd name="connsiteY100" fmla="*/ 93345 h 2521011"/>
              <a:gd name="connsiteX101" fmla="*/ 834390 w 2155873"/>
              <a:gd name="connsiteY101" fmla="*/ 19050 h 2521011"/>
              <a:gd name="connsiteX102" fmla="*/ 855345 w 2155873"/>
              <a:gd name="connsiteY102" fmla="*/ 47625 h 2521011"/>
              <a:gd name="connsiteX103" fmla="*/ 946785 w 2155873"/>
              <a:gd name="connsiteY103" fmla="*/ 47625 h 2521011"/>
              <a:gd name="connsiteX104" fmla="*/ 996315 w 2155873"/>
              <a:gd name="connsiteY104" fmla="*/ 38100 h 2521011"/>
              <a:gd name="connsiteX105" fmla="*/ 1003935 w 2155873"/>
              <a:gd name="connsiteY105" fmla="*/ 9525 h 2521011"/>
              <a:gd name="connsiteX106" fmla="*/ 1064895 w 2155873"/>
              <a:gd name="connsiteY106" fmla="*/ 0 h 2521011"/>
              <a:gd name="connsiteX107" fmla="*/ 1097280 w 2155873"/>
              <a:gd name="connsiteY107" fmla="*/ 102870 h 2521011"/>
              <a:gd name="connsiteX108" fmla="*/ 1110615 w 2155873"/>
              <a:gd name="connsiteY108" fmla="*/ 102870 h 2521011"/>
              <a:gd name="connsiteX109" fmla="*/ 1135380 w 2155873"/>
              <a:gd name="connsiteY109" fmla="*/ 190500 h 2521011"/>
              <a:gd name="connsiteX110" fmla="*/ 1137805 w 2155873"/>
              <a:gd name="connsiteY110" fmla="*/ 195722 h 2521011"/>
              <a:gd name="connsiteX111" fmla="*/ 1135380 w 2155873"/>
              <a:gd name="connsiteY111" fmla="*/ 198120 h 2521011"/>
              <a:gd name="connsiteX112" fmla="*/ 1131570 w 2155873"/>
              <a:gd name="connsiteY112" fmla="*/ 240030 h 2521011"/>
              <a:gd name="connsiteX113" fmla="*/ 1156335 w 2155873"/>
              <a:gd name="connsiteY113" fmla="*/ 346710 h 2521011"/>
              <a:gd name="connsiteX114" fmla="*/ 1099185 w 2155873"/>
              <a:gd name="connsiteY114" fmla="*/ 363855 h 2521011"/>
              <a:gd name="connsiteX115" fmla="*/ 1127760 w 2155873"/>
              <a:gd name="connsiteY115" fmla="*/ 510540 h 2521011"/>
              <a:gd name="connsiteX116" fmla="*/ 1148715 w 2155873"/>
              <a:gd name="connsiteY116" fmla="*/ 563880 h 2521011"/>
              <a:gd name="connsiteX117" fmla="*/ 1194435 w 2155873"/>
              <a:gd name="connsiteY117" fmla="*/ 641985 h 2521011"/>
              <a:gd name="connsiteX118" fmla="*/ 1215390 w 2155873"/>
              <a:gd name="connsiteY118" fmla="*/ 645795 h 2521011"/>
              <a:gd name="connsiteX119" fmla="*/ 1243965 w 2155873"/>
              <a:gd name="connsiteY119" fmla="*/ 737235 h 2521011"/>
              <a:gd name="connsiteX120" fmla="*/ 1423035 w 2155873"/>
              <a:gd name="connsiteY120" fmla="*/ 702945 h 2521011"/>
              <a:gd name="connsiteX121" fmla="*/ 1422609 w 2155873"/>
              <a:gd name="connsiteY121" fmla="*/ 700259 h 2521011"/>
              <a:gd name="connsiteX122" fmla="*/ 1468755 w 2155873"/>
              <a:gd name="connsiteY122" fmla="*/ 689610 h 2521011"/>
              <a:gd name="connsiteX123" fmla="*/ 1491615 w 2155873"/>
              <a:gd name="connsiteY123" fmla="*/ 659130 h 2521011"/>
              <a:gd name="connsiteX124" fmla="*/ 1520190 w 2155873"/>
              <a:gd name="connsiteY124" fmla="*/ 645795 h 2521011"/>
              <a:gd name="connsiteX125" fmla="*/ 1531620 w 2155873"/>
              <a:gd name="connsiteY125" fmla="*/ 613410 h 2521011"/>
              <a:gd name="connsiteX126" fmla="*/ 1552575 w 2155873"/>
              <a:gd name="connsiteY126" fmla="*/ 594360 h 2521011"/>
              <a:gd name="connsiteX127" fmla="*/ 1573530 w 2155873"/>
              <a:gd name="connsiteY127" fmla="*/ 609600 h 2521011"/>
              <a:gd name="connsiteX128" fmla="*/ 1567815 w 2155873"/>
              <a:gd name="connsiteY128" fmla="*/ 708660 h 2521011"/>
              <a:gd name="connsiteX129" fmla="*/ 1638300 w 2155873"/>
              <a:gd name="connsiteY129" fmla="*/ 786765 h 2521011"/>
              <a:gd name="connsiteX130" fmla="*/ 1640205 w 2155873"/>
              <a:gd name="connsiteY130" fmla="*/ 851535 h 2521011"/>
              <a:gd name="connsiteX131" fmla="*/ 1615440 w 2155873"/>
              <a:gd name="connsiteY131" fmla="*/ 872490 h 2521011"/>
              <a:gd name="connsiteX132" fmla="*/ 1678305 w 2155873"/>
              <a:gd name="connsiteY132" fmla="*/ 876300 h 2521011"/>
              <a:gd name="connsiteX133" fmla="*/ 1964632 w 2155873"/>
              <a:gd name="connsiteY133" fmla="*/ 811829 h 2521011"/>
              <a:gd name="connsiteX134" fmla="*/ 1985010 w 2155873"/>
              <a:gd name="connsiteY134" fmla="*/ 889635 h 2521011"/>
              <a:gd name="connsiteX135" fmla="*/ 1977390 w 2155873"/>
              <a:gd name="connsiteY135" fmla="*/ 942975 h 2521011"/>
              <a:gd name="connsiteX136" fmla="*/ 1912620 w 2155873"/>
              <a:gd name="connsiteY136" fmla="*/ 952500 h 2521011"/>
              <a:gd name="connsiteX137" fmla="*/ 1912620 w 2155873"/>
              <a:gd name="connsiteY137" fmla="*/ 1022985 h 2521011"/>
              <a:gd name="connsiteX138" fmla="*/ 1956435 w 2155873"/>
              <a:gd name="connsiteY138" fmla="*/ 1028700 h 2521011"/>
              <a:gd name="connsiteX139" fmla="*/ 1996440 w 2155873"/>
              <a:gd name="connsiteY139" fmla="*/ 1002030 h 2521011"/>
              <a:gd name="connsiteX140" fmla="*/ 1975485 w 2155873"/>
              <a:gd name="connsiteY140" fmla="*/ 1057275 h 2521011"/>
              <a:gd name="connsiteX141" fmla="*/ 1971675 w 2155873"/>
              <a:gd name="connsiteY141" fmla="*/ 1137285 h 2521011"/>
              <a:gd name="connsiteX142" fmla="*/ 1976108 w 2155873"/>
              <a:gd name="connsiteY142" fmla="*/ 1138062 h 2521011"/>
              <a:gd name="connsiteX143" fmla="*/ 2025015 w 2155873"/>
              <a:gd name="connsiteY143" fmla="*/ 1226820 h 2521011"/>
              <a:gd name="connsiteX144" fmla="*/ 1965960 w 2155873"/>
              <a:gd name="connsiteY144" fmla="*/ 1257300 h 2521011"/>
              <a:gd name="connsiteX145" fmla="*/ 1975485 w 2155873"/>
              <a:gd name="connsiteY145" fmla="*/ 1295400 h 2521011"/>
              <a:gd name="connsiteX146" fmla="*/ 1929765 w 2155873"/>
              <a:gd name="connsiteY146" fmla="*/ 1350645 h 2521011"/>
              <a:gd name="connsiteX147" fmla="*/ 2057400 w 2155873"/>
              <a:gd name="connsiteY147" fmla="*/ 1419225 h 2521011"/>
              <a:gd name="connsiteX148" fmla="*/ 2034540 w 2155873"/>
              <a:gd name="connsiteY148" fmla="*/ 1451610 h 2521011"/>
              <a:gd name="connsiteX149" fmla="*/ 2085975 w 2155873"/>
              <a:gd name="connsiteY149" fmla="*/ 1527810 h 2521011"/>
              <a:gd name="connsiteX150" fmla="*/ 2080260 w 2155873"/>
              <a:gd name="connsiteY150" fmla="*/ 1565910 h 2521011"/>
              <a:gd name="connsiteX151" fmla="*/ 2045970 w 2155873"/>
              <a:gd name="connsiteY151" fmla="*/ 1581150 h 2521011"/>
              <a:gd name="connsiteX152" fmla="*/ 2013585 w 2155873"/>
              <a:gd name="connsiteY152" fmla="*/ 1657350 h 2521011"/>
              <a:gd name="connsiteX153" fmla="*/ 2047875 w 2155873"/>
              <a:gd name="connsiteY153" fmla="*/ 1691640 h 2521011"/>
              <a:gd name="connsiteX154" fmla="*/ 2011680 w 2155873"/>
              <a:gd name="connsiteY154" fmla="*/ 1737360 h 2521011"/>
              <a:gd name="connsiteX155" fmla="*/ 2095500 w 2155873"/>
              <a:gd name="connsiteY155" fmla="*/ 1722120 h 2521011"/>
              <a:gd name="connsiteX156" fmla="*/ 2013585 w 2155873"/>
              <a:gd name="connsiteY156" fmla="*/ 1739265 h 2521011"/>
              <a:gd name="connsiteX157" fmla="*/ 1912620 w 2155873"/>
              <a:gd name="connsiteY157" fmla="*/ 1644015 h 2521011"/>
              <a:gd name="connsiteX158" fmla="*/ 1823085 w 2155873"/>
              <a:gd name="connsiteY158" fmla="*/ 1708785 h 2521011"/>
              <a:gd name="connsiteX159" fmla="*/ 1691640 w 2155873"/>
              <a:gd name="connsiteY159" fmla="*/ 1737360 h 2521011"/>
              <a:gd name="connsiteX160" fmla="*/ 1678305 w 2155873"/>
              <a:gd name="connsiteY160" fmla="*/ 1722120 h 2521011"/>
              <a:gd name="connsiteX161" fmla="*/ 1621155 w 2155873"/>
              <a:gd name="connsiteY161" fmla="*/ 1737360 h 2521011"/>
              <a:gd name="connsiteX162" fmla="*/ 1617345 w 2155873"/>
              <a:gd name="connsiteY162" fmla="*/ 1760220 h 2521011"/>
              <a:gd name="connsiteX163" fmla="*/ 1565432 w 2155873"/>
              <a:gd name="connsiteY163" fmla="*/ 1773198 h 2521011"/>
              <a:gd name="connsiteX164" fmla="*/ 1564005 w 2155873"/>
              <a:gd name="connsiteY164" fmla="*/ 1771650 h 2521011"/>
              <a:gd name="connsiteX165" fmla="*/ 1520190 w 2155873"/>
              <a:gd name="connsiteY165" fmla="*/ 1811655 h 2521011"/>
              <a:gd name="connsiteX166" fmla="*/ 1501140 w 2155873"/>
              <a:gd name="connsiteY166" fmla="*/ 1811655 h 2521011"/>
              <a:gd name="connsiteX167" fmla="*/ 1428750 w 2155873"/>
              <a:gd name="connsiteY167" fmla="*/ 1903095 h 2521011"/>
              <a:gd name="connsiteX168" fmla="*/ 1421130 w 2155873"/>
              <a:gd name="connsiteY168" fmla="*/ 1952625 h 2521011"/>
              <a:gd name="connsiteX169" fmla="*/ 1396365 w 2155873"/>
              <a:gd name="connsiteY169" fmla="*/ 1918335 h 2521011"/>
              <a:gd name="connsiteX170" fmla="*/ 1358265 w 2155873"/>
              <a:gd name="connsiteY170" fmla="*/ 1986915 h 2521011"/>
              <a:gd name="connsiteX171" fmla="*/ 1343025 w 2155873"/>
              <a:gd name="connsiteY171" fmla="*/ 1986915 h 2521011"/>
              <a:gd name="connsiteX172" fmla="*/ 1297305 w 2155873"/>
              <a:gd name="connsiteY172" fmla="*/ 2019300 h 2521011"/>
              <a:gd name="connsiteX173" fmla="*/ 1301115 w 2155873"/>
              <a:gd name="connsiteY173" fmla="*/ 2038350 h 2521011"/>
              <a:gd name="connsiteX174" fmla="*/ 1259205 w 2155873"/>
              <a:gd name="connsiteY174" fmla="*/ 2066925 h 2521011"/>
              <a:gd name="connsiteX175" fmla="*/ 1272540 w 2155873"/>
              <a:gd name="connsiteY175" fmla="*/ 2097405 h 2521011"/>
              <a:gd name="connsiteX176" fmla="*/ 1202055 w 2155873"/>
              <a:gd name="connsiteY176" fmla="*/ 2106930 h 2521011"/>
              <a:gd name="connsiteX177" fmla="*/ 1183005 w 2155873"/>
              <a:gd name="connsiteY177" fmla="*/ 2143125 h 2521011"/>
              <a:gd name="connsiteX178" fmla="*/ 1156335 w 2155873"/>
              <a:gd name="connsiteY178" fmla="*/ 2164080 h 2521011"/>
              <a:gd name="connsiteX179" fmla="*/ 1122045 w 2155873"/>
              <a:gd name="connsiteY179" fmla="*/ 2141220 h 2521011"/>
              <a:gd name="connsiteX180" fmla="*/ 1107891 w 2155873"/>
              <a:gd name="connsiteY180" fmla="*/ 2157396 h 2521011"/>
              <a:gd name="connsiteX181" fmla="*/ 1106805 w 2155873"/>
              <a:gd name="connsiteY181" fmla="*/ 2156460 h 2521011"/>
              <a:gd name="connsiteX182" fmla="*/ 979170 w 2155873"/>
              <a:gd name="connsiteY182" fmla="*/ 2042160 h 2521011"/>
              <a:gd name="connsiteX183" fmla="*/ 932138 w 2155873"/>
              <a:gd name="connsiteY183" fmla="*/ 2104529 h 2521011"/>
              <a:gd name="connsiteX184" fmla="*/ 851535 w 2155873"/>
              <a:gd name="connsiteY184" fmla="*/ 2101216 h 2521011"/>
              <a:gd name="connsiteX185" fmla="*/ 847725 w 2155873"/>
              <a:gd name="connsiteY185" fmla="*/ 2129791 h 2521011"/>
              <a:gd name="connsiteX186" fmla="*/ 689610 w 2155873"/>
              <a:gd name="connsiteY186" fmla="*/ 2129791 h 2521011"/>
              <a:gd name="connsiteX187" fmla="*/ 685800 w 2155873"/>
              <a:gd name="connsiteY187" fmla="*/ 2025016 h 2521011"/>
              <a:gd name="connsiteX188" fmla="*/ 683980 w 2155873"/>
              <a:gd name="connsiteY188" fmla="*/ 2024761 h 2521011"/>
              <a:gd name="connsiteX189" fmla="*/ 701040 w 2155873"/>
              <a:gd name="connsiteY189" fmla="*/ 1973580 h 2521011"/>
              <a:gd name="connsiteX190" fmla="*/ 659130 w 2155873"/>
              <a:gd name="connsiteY190" fmla="*/ 1939290 h 2521011"/>
              <a:gd name="connsiteX191" fmla="*/ 662940 w 2155873"/>
              <a:gd name="connsiteY191" fmla="*/ 1899285 h 2521011"/>
              <a:gd name="connsiteX192" fmla="*/ 674370 w 2155873"/>
              <a:gd name="connsiteY192" fmla="*/ 1836420 h 2521011"/>
              <a:gd name="connsiteX193" fmla="*/ 643890 w 2155873"/>
              <a:gd name="connsiteY193" fmla="*/ 1802130 h 2521011"/>
              <a:gd name="connsiteX194" fmla="*/ 590550 w 2155873"/>
              <a:gd name="connsiteY194" fmla="*/ 1790700 h 2521011"/>
              <a:gd name="connsiteX195" fmla="*/ 520065 w 2155873"/>
              <a:gd name="connsiteY195" fmla="*/ 1731645 h 2521011"/>
              <a:gd name="connsiteX196" fmla="*/ 520065 w 2155873"/>
              <a:gd name="connsiteY196" fmla="*/ 1704975 h 2521011"/>
              <a:gd name="connsiteX197" fmla="*/ 491490 w 2155873"/>
              <a:gd name="connsiteY197" fmla="*/ 1708785 h 2521011"/>
              <a:gd name="connsiteX198" fmla="*/ 386715 w 2155873"/>
              <a:gd name="connsiteY198" fmla="*/ 1638300 h 2521011"/>
              <a:gd name="connsiteX199" fmla="*/ 345639 w 2155873"/>
              <a:gd name="connsiteY199" fmla="*/ 1595581 h 2521011"/>
              <a:gd name="connsiteX200" fmla="*/ 346710 w 2155873"/>
              <a:gd name="connsiteY200" fmla="*/ 1543050 h 2521011"/>
              <a:gd name="connsiteX201" fmla="*/ 302895 w 2155873"/>
              <a:gd name="connsiteY201" fmla="*/ 1522095 h 2521011"/>
              <a:gd name="connsiteX202" fmla="*/ 318135 w 2155873"/>
              <a:gd name="connsiteY202" fmla="*/ 1470660 h 2521011"/>
              <a:gd name="connsiteX203" fmla="*/ 274320 w 2155873"/>
              <a:gd name="connsiteY203" fmla="*/ 1491615 h 2521011"/>
              <a:gd name="connsiteX204" fmla="*/ 241935 w 2155873"/>
              <a:gd name="connsiteY204" fmla="*/ 1491615 h 2521011"/>
              <a:gd name="connsiteX205" fmla="*/ 236220 w 2155873"/>
              <a:gd name="connsiteY205" fmla="*/ 1510665 h 2521011"/>
              <a:gd name="connsiteX206" fmla="*/ 85676 w 2155873"/>
              <a:gd name="connsiteY206" fmla="*/ 1510087 h 2521011"/>
              <a:gd name="connsiteX207" fmla="*/ 80010 w 2155873"/>
              <a:gd name="connsiteY207" fmla="*/ 1443990 h 2521011"/>
              <a:gd name="connsiteX208" fmla="*/ 30480 w 2155873"/>
              <a:gd name="connsiteY208" fmla="*/ 1466850 h 2521011"/>
              <a:gd name="connsiteX209" fmla="*/ 9525 w 2155873"/>
              <a:gd name="connsiteY209" fmla="*/ 1390650 h 2521011"/>
              <a:gd name="connsiteX210" fmla="*/ 0 w 2155873"/>
              <a:gd name="connsiteY210" fmla="*/ 1389648 h 2521011"/>
              <a:gd name="connsiteX211" fmla="*/ 0 w 2155873"/>
              <a:gd name="connsiteY211" fmla="*/ 1352550 h 2521011"/>
              <a:gd name="connsiteX212" fmla="*/ 30480 w 2155873"/>
              <a:gd name="connsiteY212" fmla="*/ 1314450 h 2521011"/>
              <a:gd name="connsiteX213" fmla="*/ 95250 w 2155873"/>
              <a:gd name="connsiteY213" fmla="*/ 1303020 h 2521011"/>
              <a:gd name="connsiteX214" fmla="*/ 112395 w 2155873"/>
              <a:gd name="connsiteY214" fmla="*/ 1238250 h 2521011"/>
              <a:gd name="connsiteX215" fmla="*/ 100965 w 2155873"/>
              <a:gd name="connsiteY215" fmla="*/ 1143000 h 2521011"/>
              <a:gd name="connsiteX216" fmla="*/ 101779 w 2155873"/>
              <a:gd name="connsiteY216" fmla="*/ 1135131 h 2521011"/>
              <a:gd name="connsiteX217" fmla="*/ 190501 w 2155873"/>
              <a:gd name="connsiteY217" fmla="*/ 1110615 h 2521011"/>
              <a:gd name="connsiteX218" fmla="*/ 207646 w 2155873"/>
              <a:gd name="connsiteY218" fmla="*/ 1022985 h 2521011"/>
              <a:gd name="connsiteX219" fmla="*/ 186691 w 2155873"/>
              <a:gd name="connsiteY219" fmla="*/ 986790 h 2521011"/>
              <a:gd name="connsiteX220" fmla="*/ 57151 w 2155873"/>
              <a:gd name="connsiteY220" fmla="*/ 969645 h 2521011"/>
              <a:gd name="connsiteX221" fmla="*/ 125731 w 2155873"/>
              <a:gd name="connsiteY221" fmla="*/ 843915 h 2521011"/>
              <a:gd name="connsiteX222" fmla="*/ 129541 w 2155873"/>
              <a:gd name="connsiteY222" fmla="*/ 731520 h 2521011"/>
              <a:gd name="connsiteX223" fmla="*/ 104775 w 2155873"/>
              <a:gd name="connsiteY223" fmla="*/ 715066 h 2521011"/>
              <a:gd name="connsiteX224" fmla="*/ 104775 w 2155873"/>
              <a:gd name="connsiteY224" fmla="*/ 567691 h 2521011"/>
              <a:gd name="connsiteX225" fmla="*/ 125730 w 2155873"/>
              <a:gd name="connsiteY225" fmla="*/ 489586 h 2521011"/>
              <a:gd name="connsiteX226" fmla="*/ 95250 w 2155873"/>
              <a:gd name="connsiteY226" fmla="*/ 447676 h 2521011"/>
              <a:gd name="connsiteX227" fmla="*/ 169545 w 2155873"/>
              <a:gd name="connsiteY227" fmla="*/ 449581 h 2521011"/>
              <a:gd name="connsiteX228" fmla="*/ 164949 w 2155873"/>
              <a:gd name="connsiteY228" fmla="*/ 446066 h 2521011"/>
              <a:gd name="connsiteX229" fmla="*/ 169545 w 2155873"/>
              <a:gd name="connsiteY229" fmla="*/ 447675 h 2521011"/>
              <a:gd name="connsiteX230" fmla="*/ 200025 w 2155873"/>
              <a:gd name="connsiteY230" fmla="*/ 382905 h 2521011"/>
              <a:gd name="connsiteX231" fmla="*/ 283845 w 2155873"/>
              <a:gd name="connsiteY231" fmla="*/ 384810 h 2521011"/>
              <a:gd name="connsiteX232" fmla="*/ 329565 w 2155873"/>
              <a:gd name="connsiteY232" fmla="*/ 361950 h 2521011"/>
              <a:gd name="connsiteX233" fmla="*/ 344805 w 2155873"/>
              <a:gd name="connsiteY233" fmla="*/ 335280 h 2521011"/>
              <a:gd name="connsiteX234" fmla="*/ 348615 w 2155873"/>
              <a:gd name="connsiteY234" fmla="*/ 266700 h 2521011"/>
              <a:gd name="connsiteX235" fmla="*/ 325755 w 2155873"/>
              <a:gd name="connsiteY235" fmla="*/ 198120 h 2521011"/>
              <a:gd name="connsiteX236" fmla="*/ 272415 w 2155873"/>
              <a:gd name="connsiteY236" fmla="*/ 137160 h 2521011"/>
              <a:gd name="connsiteX237" fmla="*/ 295275 w 2155873"/>
              <a:gd name="connsiteY237" fmla="*/ 125730 h 2521011"/>
              <a:gd name="connsiteX238" fmla="*/ 293496 w 2155873"/>
              <a:gd name="connsiteY238" fmla="*/ 119401 h 2521011"/>
              <a:gd name="connsiteX239" fmla="*/ 295275 w 2155873"/>
              <a:gd name="connsiteY239" fmla="*/ 120015 h 2521011"/>
              <a:gd name="connsiteX240" fmla="*/ 337185 w 2155873"/>
              <a:gd name="connsiteY240" fmla="*/ 74295 h 2521011"/>
              <a:gd name="connsiteX241" fmla="*/ 403860 w 2155873"/>
              <a:gd name="connsiteY241" fmla="*/ 85725 h 2521011"/>
              <a:gd name="connsiteX242" fmla="*/ 381000 w 2155873"/>
              <a:gd name="connsiteY242" fmla="*/ 49530 h 2521011"/>
              <a:gd name="connsiteX243" fmla="*/ 432435 w 2155873"/>
              <a:gd name="connsiteY243" fmla="*/ 13335 h 2521011"/>
              <a:gd name="connsiteX244" fmla="*/ 537210 w 2155873"/>
              <a:gd name="connsiteY244"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42506 w 2155873"/>
              <a:gd name="connsiteY79" fmla="*/ 1753147 h 2521011"/>
              <a:gd name="connsiteX80" fmla="*/ 142909 w 2155873"/>
              <a:gd name="connsiteY80" fmla="*/ 1753900 h 2521011"/>
              <a:gd name="connsiteX81" fmla="*/ 142506 w 2155873"/>
              <a:gd name="connsiteY81" fmla="*/ 1753147 h 2521011"/>
              <a:gd name="connsiteX82" fmla="*/ 338452 w 2155873"/>
              <a:gd name="connsiteY82" fmla="*/ 1588442 h 2521011"/>
              <a:gd name="connsiteX83" fmla="*/ 338961 w 2155873"/>
              <a:gd name="connsiteY83" fmla="*/ 1588971 h 2521011"/>
              <a:gd name="connsiteX84" fmla="*/ 249555 w 2155873"/>
              <a:gd name="connsiteY84" fmla="*/ 1727835 h 2521011"/>
              <a:gd name="connsiteX85" fmla="*/ 220980 w 2155873"/>
              <a:gd name="connsiteY85" fmla="*/ 1724025 h 2521011"/>
              <a:gd name="connsiteX86" fmla="*/ 215265 w 2155873"/>
              <a:gd name="connsiteY86" fmla="*/ 1777365 h 2521011"/>
              <a:gd name="connsiteX87" fmla="*/ 188595 w 2155873"/>
              <a:gd name="connsiteY87" fmla="*/ 1783080 h 2521011"/>
              <a:gd name="connsiteX88" fmla="*/ 188454 w 2155873"/>
              <a:gd name="connsiteY88" fmla="*/ 1782646 h 2521011"/>
              <a:gd name="connsiteX89" fmla="*/ 214627 w 2155873"/>
              <a:gd name="connsiteY89" fmla="*/ 1777037 h 2521011"/>
              <a:gd name="connsiteX90" fmla="*/ 220342 w 2155873"/>
              <a:gd name="connsiteY90" fmla="*/ 1723697 h 2521011"/>
              <a:gd name="connsiteX91" fmla="*/ 248917 w 2155873"/>
              <a:gd name="connsiteY91" fmla="*/ 1727507 h 2521011"/>
              <a:gd name="connsiteX92" fmla="*/ 338452 w 2155873"/>
              <a:gd name="connsiteY92" fmla="*/ 1588442 h 2521011"/>
              <a:gd name="connsiteX93" fmla="*/ 537210 w 2155873"/>
              <a:gd name="connsiteY93" fmla="*/ 0 h 2521011"/>
              <a:gd name="connsiteX94" fmla="*/ 563880 w 2155873"/>
              <a:gd name="connsiteY94" fmla="*/ 80010 h 2521011"/>
              <a:gd name="connsiteX95" fmla="*/ 672465 w 2155873"/>
              <a:gd name="connsiteY95" fmla="*/ 51435 h 2521011"/>
              <a:gd name="connsiteX96" fmla="*/ 721352 w 2155873"/>
              <a:gd name="connsiteY96" fmla="*/ 29486 h 2521011"/>
              <a:gd name="connsiteX97" fmla="*/ 744855 w 2155873"/>
              <a:gd name="connsiteY97" fmla="*/ 59055 h 2521011"/>
              <a:gd name="connsiteX98" fmla="*/ 739140 w 2155873"/>
              <a:gd name="connsiteY98" fmla="*/ 89535 h 2521011"/>
              <a:gd name="connsiteX99" fmla="*/ 821055 w 2155873"/>
              <a:gd name="connsiteY99" fmla="*/ 93345 h 2521011"/>
              <a:gd name="connsiteX100" fmla="*/ 834390 w 2155873"/>
              <a:gd name="connsiteY100" fmla="*/ 19050 h 2521011"/>
              <a:gd name="connsiteX101" fmla="*/ 855345 w 2155873"/>
              <a:gd name="connsiteY101" fmla="*/ 47625 h 2521011"/>
              <a:gd name="connsiteX102" fmla="*/ 946785 w 2155873"/>
              <a:gd name="connsiteY102" fmla="*/ 47625 h 2521011"/>
              <a:gd name="connsiteX103" fmla="*/ 996315 w 2155873"/>
              <a:gd name="connsiteY103" fmla="*/ 38100 h 2521011"/>
              <a:gd name="connsiteX104" fmla="*/ 1003935 w 2155873"/>
              <a:gd name="connsiteY104" fmla="*/ 9525 h 2521011"/>
              <a:gd name="connsiteX105" fmla="*/ 1064895 w 2155873"/>
              <a:gd name="connsiteY105" fmla="*/ 0 h 2521011"/>
              <a:gd name="connsiteX106" fmla="*/ 1097280 w 2155873"/>
              <a:gd name="connsiteY106" fmla="*/ 102870 h 2521011"/>
              <a:gd name="connsiteX107" fmla="*/ 1110615 w 2155873"/>
              <a:gd name="connsiteY107" fmla="*/ 102870 h 2521011"/>
              <a:gd name="connsiteX108" fmla="*/ 1135380 w 2155873"/>
              <a:gd name="connsiteY108" fmla="*/ 190500 h 2521011"/>
              <a:gd name="connsiteX109" fmla="*/ 1137805 w 2155873"/>
              <a:gd name="connsiteY109" fmla="*/ 195722 h 2521011"/>
              <a:gd name="connsiteX110" fmla="*/ 1135380 w 2155873"/>
              <a:gd name="connsiteY110" fmla="*/ 198120 h 2521011"/>
              <a:gd name="connsiteX111" fmla="*/ 1131570 w 2155873"/>
              <a:gd name="connsiteY111" fmla="*/ 240030 h 2521011"/>
              <a:gd name="connsiteX112" fmla="*/ 1156335 w 2155873"/>
              <a:gd name="connsiteY112" fmla="*/ 346710 h 2521011"/>
              <a:gd name="connsiteX113" fmla="*/ 1099185 w 2155873"/>
              <a:gd name="connsiteY113" fmla="*/ 363855 h 2521011"/>
              <a:gd name="connsiteX114" fmla="*/ 1127760 w 2155873"/>
              <a:gd name="connsiteY114" fmla="*/ 510540 h 2521011"/>
              <a:gd name="connsiteX115" fmla="*/ 1148715 w 2155873"/>
              <a:gd name="connsiteY115" fmla="*/ 563880 h 2521011"/>
              <a:gd name="connsiteX116" fmla="*/ 1194435 w 2155873"/>
              <a:gd name="connsiteY116" fmla="*/ 641985 h 2521011"/>
              <a:gd name="connsiteX117" fmla="*/ 1215390 w 2155873"/>
              <a:gd name="connsiteY117" fmla="*/ 645795 h 2521011"/>
              <a:gd name="connsiteX118" fmla="*/ 1243965 w 2155873"/>
              <a:gd name="connsiteY118" fmla="*/ 737235 h 2521011"/>
              <a:gd name="connsiteX119" fmla="*/ 1423035 w 2155873"/>
              <a:gd name="connsiteY119" fmla="*/ 702945 h 2521011"/>
              <a:gd name="connsiteX120" fmla="*/ 1422609 w 2155873"/>
              <a:gd name="connsiteY120" fmla="*/ 700259 h 2521011"/>
              <a:gd name="connsiteX121" fmla="*/ 1468755 w 2155873"/>
              <a:gd name="connsiteY121" fmla="*/ 689610 h 2521011"/>
              <a:gd name="connsiteX122" fmla="*/ 1491615 w 2155873"/>
              <a:gd name="connsiteY122" fmla="*/ 659130 h 2521011"/>
              <a:gd name="connsiteX123" fmla="*/ 1520190 w 2155873"/>
              <a:gd name="connsiteY123" fmla="*/ 645795 h 2521011"/>
              <a:gd name="connsiteX124" fmla="*/ 1531620 w 2155873"/>
              <a:gd name="connsiteY124" fmla="*/ 613410 h 2521011"/>
              <a:gd name="connsiteX125" fmla="*/ 1552575 w 2155873"/>
              <a:gd name="connsiteY125" fmla="*/ 594360 h 2521011"/>
              <a:gd name="connsiteX126" fmla="*/ 1573530 w 2155873"/>
              <a:gd name="connsiteY126" fmla="*/ 609600 h 2521011"/>
              <a:gd name="connsiteX127" fmla="*/ 1567815 w 2155873"/>
              <a:gd name="connsiteY127" fmla="*/ 708660 h 2521011"/>
              <a:gd name="connsiteX128" fmla="*/ 1638300 w 2155873"/>
              <a:gd name="connsiteY128" fmla="*/ 786765 h 2521011"/>
              <a:gd name="connsiteX129" fmla="*/ 1640205 w 2155873"/>
              <a:gd name="connsiteY129" fmla="*/ 851535 h 2521011"/>
              <a:gd name="connsiteX130" fmla="*/ 1615440 w 2155873"/>
              <a:gd name="connsiteY130" fmla="*/ 872490 h 2521011"/>
              <a:gd name="connsiteX131" fmla="*/ 1678305 w 2155873"/>
              <a:gd name="connsiteY131" fmla="*/ 876300 h 2521011"/>
              <a:gd name="connsiteX132" fmla="*/ 1964632 w 2155873"/>
              <a:gd name="connsiteY132" fmla="*/ 811829 h 2521011"/>
              <a:gd name="connsiteX133" fmla="*/ 1985010 w 2155873"/>
              <a:gd name="connsiteY133" fmla="*/ 889635 h 2521011"/>
              <a:gd name="connsiteX134" fmla="*/ 1977390 w 2155873"/>
              <a:gd name="connsiteY134" fmla="*/ 942975 h 2521011"/>
              <a:gd name="connsiteX135" fmla="*/ 1912620 w 2155873"/>
              <a:gd name="connsiteY135" fmla="*/ 952500 h 2521011"/>
              <a:gd name="connsiteX136" fmla="*/ 1912620 w 2155873"/>
              <a:gd name="connsiteY136" fmla="*/ 1022985 h 2521011"/>
              <a:gd name="connsiteX137" fmla="*/ 1956435 w 2155873"/>
              <a:gd name="connsiteY137" fmla="*/ 1028700 h 2521011"/>
              <a:gd name="connsiteX138" fmla="*/ 1996440 w 2155873"/>
              <a:gd name="connsiteY138" fmla="*/ 1002030 h 2521011"/>
              <a:gd name="connsiteX139" fmla="*/ 1975485 w 2155873"/>
              <a:gd name="connsiteY139" fmla="*/ 1057275 h 2521011"/>
              <a:gd name="connsiteX140" fmla="*/ 1971675 w 2155873"/>
              <a:gd name="connsiteY140" fmla="*/ 1137285 h 2521011"/>
              <a:gd name="connsiteX141" fmla="*/ 1976108 w 2155873"/>
              <a:gd name="connsiteY141" fmla="*/ 1138062 h 2521011"/>
              <a:gd name="connsiteX142" fmla="*/ 2025015 w 2155873"/>
              <a:gd name="connsiteY142" fmla="*/ 1226820 h 2521011"/>
              <a:gd name="connsiteX143" fmla="*/ 1965960 w 2155873"/>
              <a:gd name="connsiteY143" fmla="*/ 1257300 h 2521011"/>
              <a:gd name="connsiteX144" fmla="*/ 1975485 w 2155873"/>
              <a:gd name="connsiteY144" fmla="*/ 1295400 h 2521011"/>
              <a:gd name="connsiteX145" fmla="*/ 1929765 w 2155873"/>
              <a:gd name="connsiteY145" fmla="*/ 1350645 h 2521011"/>
              <a:gd name="connsiteX146" fmla="*/ 2057400 w 2155873"/>
              <a:gd name="connsiteY146" fmla="*/ 1419225 h 2521011"/>
              <a:gd name="connsiteX147" fmla="*/ 2034540 w 2155873"/>
              <a:gd name="connsiteY147" fmla="*/ 1451610 h 2521011"/>
              <a:gd name="connsiteX148" fmla="*/ 2085975 w 2155873"/>
              <a:gd name="connsiteY148" fmla="*/ 1527810 h 2521011"/>
              <a:gd name="connsiteX149" fmla="*/ 2080260 w 2155873"/>
              <a:gd name="connsiteY149" fmla="*/ 1565910 h 2521011"/>
              <a:gd name="connsiteX150" fmla="*/ 2045970 w 2155873"/>
              <a:gd name="connsiteY150" fmla="*/ 1581150 h 2521011"/>
              <a:gd name="connsiteX151" fmla="*/ 2013585 w 2155873"/>
              <a:gd name="connsiteY151" fmla="*/ 1657350 h 2521011"/>
              <a:gd name="connsiteX152" fmla="*/ 2047875 w 2155873"/>
              <a:gd name="connsiteY152" fmla="*/ 1691640 h 2521011"/>
              <a:gd name="connsiteX153" fmla="*/ 2011680 w 2155873"/>
              <a:gd name="connsiteY153" fmla="*/ 1737360 h 2521011"/>
              <a:gd name="connsiteX154" fmla="*/ 2095500 w 2155873"/>
              <a:gd name="connsiteY154" fmla="*/ 1722120 h 2521011"/>
              <a:gd name="connsiteX155" fmla="*/ 2013585 w 2155873"/>
              <a:gd name="connsiteY155" fmla="*/ 1739265 h 2521011"/>
              <a:gd name="connsiteX156" fmla="*/ 1912620 w 2155873"/>
              <a:gd name="connsiteY156" fmla="*/ 1644015 h 2521011"/>
              <a:gd name="connsiteX157" fmla="*/ 1823085 w 2155873"/>
              <a:gd name="connsiteY157" fmla="*/ 1708785 h 2521011"/>
              <a:gd name="connsiteX158" fmla="*/ 1691640 w 2155873"/>
              <a:gd name="connsiteY158" fmla="*/ 1737360 h 2521011"/>
              <a:gd name="connsiteX159" fmla="*/ 1678305 w 2155873"/>
              <a:gd name="connsiteY159" fmla="*/ 1722120 h 2521011"/>
              <a:gd name="connsiteX160" fmla="*/ 1621155 w 2155873"/>
              <a:gd name="connsiteY160" fmla="*/ 1737360 h 2521011"/>
              <a:gd name="connsiteX161" fmla="*/ 1617345 w 2155873"/>
              <a:gd name="connsiteY161" fmla="*/ 1760220 h 2521011"/>
              <a:gd name="connsiteX162" fmla="*/ 1565432 w 2155873"/>
              <a:gd name="connsiteY162" fmla="*/ 1773198 h 2521011"/>
              <a:gd name="connsiteX163" fmla="*/ 1564005 w 2155873"/>
              <a:gd name="connsiteY163" fmla="*/ 1771650 h 2521011"/>
              <a:gd name="connsiteX164" fmla="*/ 1520190 w 2155873"/>
              <a:gd name="connsiteY164" fmla="*/ 1811655 h 2521011"/>
              <a:gd name="connsiteX165" fmla="*/ 1501140 w 2155873"/>
              <a:gd name="connsiteY165" fmla="*/ 1811655 h 2521011"/>
              <a:gd name="connsiteX166" fmla="*/ 1428750 w 2155873"/>
              <a:gd name="connsiteY166" fmla="*/ 1903095 h 2521011"/>
              <a:gd name="connsiteX167" fmla="*/ 1421130 w 2155873"/>
              <a:gd name="connsiteY167" fmla="*/ 1952625 h 2521011"/>
              <a:gd name="connsiteX168" fmla="*/ 1396365 w 2155873"/>
              <a:gd name="connsiteY168" fmla="*/ 1918335 h 2521011"/>
              <a:gd name="connsiteX169" fmla="*/ 1358265 w 2155873"/>
              <a:gd name="connsiteY169" fmla="*/ 1986915 h 2521011"/>
              <a:gd name="connsiteX170" fmla="*/ 1343025 w 2155873"/>
              <a:gd name="connsiteY170" fmla="*/ 1986915 h 2521011"/>
              <a:gd name="connsiteX171" fmla="*/ 1297305 w 2155873"/>
              <a:gd name="connsiteY171" fmla="*/ 2019300 h 2521011"/>
              <a:gd name="connsiteX172" fmla="*/ 1301115 w 2155873"/>
              <a:gd name="connsiteY172" fmla="*/ 2038350 h 2521011"/>
              <a:gd name="connsiteX173" fmla="*/ 1259205 w 2155873"/>
              <a:gd name="connsiteY173" fmla="*/ 2066925 h 2521011"/>
              <a:gd name="connsiteX174" fmla="*/ 1272540 w 2155873"/>
              <a:gd name="connsiteY174" fmla="*/ 2097405 h 2521011"/>
              <a:gd name="connsiteX175" fmla="*/ 1202055 w 2155873"/>
              <a:gd name="connsiteY175" fmla="*/ 2106930 h 2521011"/>
              <a:gd name="connsiteX176" fmla="*/ 1183005 w 2155873"/>
              <a:gd name="connsiteY176" fmla="*/ 2143125 h 2521011"/>
              <a:gd name="connsiteX177" fmla="*/ 1156335 w 2155873"/>
              <a:gd name="connsiteY177" fmla="*/ 2164080 h 2521011"/>
              <a:gd name="connsiteX178" fmla="*/ 1122045 w 2155873"/>
              <a:gd name="connsiteY178" fmla="*/ 2141220 h 2521011"/>
              <a:gd name="connsiteX179" fmla="*/ 1107891 w 2155873"/>
              <a:gd name="connsiteY179" fmla="*/ 2157396 h 2521011"/>
              <a:gd name="connsiteX180" fmla="*/ 1106805 w 2155873"/>
              <a:gd name="connsiteY180" fmla="*/ 2156460 h 2521011"/>
              <a:gd name="connsiteX181" fmla="*/ 979170 w 2155873"/>
              <a:gd name="connsiteY181" fmla="*/ 2042160 h 2521011"/>
              <a:gd name="connsiteX182" fmla="*/ 932138 w 2155873"/>
              <a:gd name="connsiteY182" fmla="*/ 2104529 h 2521011"/>
              <a:gd name="connsiteX183" fmla="*/ 851535 w 2155873"/>
              <a:gd name="connsiteY183" fmla="*/ 2101216 h 2521011"/>
              <a:gd name="connsiteX184" fmla="*/ 847725 w 2155873"/>
              <a:gd name="connsiteY184" fmla="*/ 2129791 h 2521011"/>
              <a:gd name="connsiteX185" fmla="*/ 689610 w 2155873"/>
              <a:gd name="connsiteY185" fmla="*/ 2129791 h 2521011"/>
              <a:gd name="connsiteX186" fmla="*/ 685800 w 2155873"/>
              <a:gd name="connsiteY186" fmla="*/ 2025016 h 2521011"/>
              <a:gd name="connsiteX187" fmla="*/ 683980 w 2155873"/>
              <a:gd name="connsiteY187" fmla="*/ 2024761 h 2521011"/>
              <a:gd name="connsiteX188" fmla="*/ 701040 w 2155873"/>
              <a:gd name="connsiteY188" fmla="*/ 1973580 h 2521011"/>
              <a:gd name="connsiteX189" fmla="*/ 659130 w 2155873"/>
              <a:gd name="connsiteY189" fmla="*/ 1939290 h 2521011"/>
              <a:gd name="connsiteX190" fmla="*/ 662940 w 2155873"/>
              <a:gd name="connsiteY190" fmla="*/ 1899285 h 2521011"/>
              <a:gd name="connsiteX191" fmla="*/ 674370 w 2155873"/>
              <a:gd name="connsiteY191" fmla="*/ 1836420 h 2521011"/>
              <a:gd name="connsiteX192" fmla="*/ 643890 w 2155873"/>
              <a:gd name="connsiteY192" fmla="*/ 1802130 h 2521011"/>
              <a:gd name="connsiteX193" fmla="*/ 590550 w 2155873"/>
              <a:gd name="connsiteY193" fmla="*/ 1790700 h 2521011"/>
              <a:gd name="connsiteX194" fmla="*/ 520065 w 2155873"/>
              <a:gd name="connsiteY194" fmla="*/ 1731645 h 2521011"/>
              <a:gd name="connsiteX195" fmla="*/ 520065 w 2155873"/>
              <a:gd name="connsiteY195" fmla="*/ 1704975 h 2521011"/>
              <a:gd name="connsiteX196" fmla="*/ 491490 w 2155873"/>
              <a:gd name="connsiteY196" fmla="*/ 1708785 h 2521011"/>
              <a:gd name="connsiteX197" fmla="*/ 386715 w 2155873"/>
              <a:gd name="connsiteY197" fmla="*/ 1638300 h 2521011"/>
              <a:gd name="connsiteX198" fmla="*/ 345639 w 2155873"/>
              <a:gd name="connsiteY198" fmla="*/ 1595581 h 2521011"/>
              <a:gd name="connsiteX199" fmla="*/ 346710 w 2155873"/>
              <a:gd name="connsiteY199" fmla="*/ 1543050 h 2521011"/>
              <a:gd name="connsiteX200" fmla="*/ 302895 w 2155873"/>
              <a:gd name="connsiteY200" fmla="*/ 1522095 h 2521011"/>
              <a:gd name="connsiteX201" fmla="*/ 318135 w 2155873"/>
              <a:gd name="connsiteY201" fmla="*/ 1470660 h 2521011"/>
              <a:gd name="connsiteX202" fmla="*/ 274320 w 2155873"/>
              <a:gd name="connsiteY202" fmla="*/ 1491615 h 2521011"/>
              <a:gd name="connsiteX203" fmla="*/ 241935 w 2155873"/>
              <a:gd name="connsiteY203" fmla="*/ 1491615 h 2521011"/>
              <a:gd name="connsiteX204" fmla="*/ 236220 w 2155873"/>
              <a:gd name="connsiteY204" fmla="*/ 1510665 h 2521011"/>
              <a:gd name="connsiteX205" fmla="*/ 85676 w 2155873"/>
              <a:gd name="connsiteY205" fmla="*/ 1510087 h 2521011"/>
              <a:gd name="connsiteX206" fmla="*/ 80010 w 2155873"/>
              <a:gd name="connsiteY206" fmla="*/ 1443990 h 2521011"/>
              <a:gd name="connsiteX207" fmla="*/ 30480 w 2155873"/>
              <a:gd name="connsiteY207" fmla="*/ 1466850 h 2521011"/>
              <a:gd name="connsiteX208" fmla="*/ 9525 w 2155873"/>
              <a:gd name="connsiteY208" fmla="*/ 1390650 h 2521011"/>
              <a:gd name="connsiteX209" fmla="*/ 0 w 2155873"/>
              <a:gd name="connsiteY209" fmla="*/ 1389648 h 2521011"/>
              <a:gd name="connsiteX210" fmla="*/ 0 w 2155873"/>
              <a:gd name="connsiteY210" fmla="*/ 1352550 h 2521011"/>
              <a:gd name="connsiteX211" fmla="*/ 30480 w 2155873"/>
              <a:gd name="connsiteY211" fmla="*/ 1314450 h 2521011"/>
              <a:gd name="connsiteX212" fmla="*/ 95250 w 2155873"/>
              <a:gd name="connsiteY212" fmla="*/ 1303020 h 2521011"/>
              <a:gd name="connsiteX213" fmla="*/ 112395 w 2155873"/>
              <a:gd name="connsiteY213" fmla="*/ 1238250 h 2521011"/>
              <a:gd name="connsiteX214" fmla="*/ 100965 w 2155873"/>
              <a:gd name="connsiteY214" fmla="*/ 1143000 h 2521011"/>
              <a:gd name="connsiteX215" fmla="*/ 101779 w 2155873"/>
              <a:gd name="connsiteY215" fmla="*/ 1135131 h 2521011"/>
              <a:gd name="connsiteX216" fmla="*/ 190501 w 2155873"/>
              <a:gd name="connsiteY216" fmla="*/ 1110615 h 2521011"/>
              <a:gd name="connsiteX217" fmla="*/ 207646 w 2155873"/>
              <a:gd name="connsiteY217" fmla="*/ 1022985 h 2521011"/>
              <a:gd name="connsiteX218" fmla="*/ 186691 w 2155873"/>
              <a:gd name="connsiteY218" fmla="*/ 986790 h 2521011"/>
              <a:gd name="connsiteX219" fmla="*/ 57151 w 2155873"/>
              <a:gd name="connsiteY219" fmla="*/ 969645 h 2521011"/>
              <a:gd name="connsiteX220" fmla="*/ 125731 w 2155873"/>
              <a:gd name="connsiteY220" fmla="*/ 843915 h 2521011"/>
              <a:gd name="connsiteX221" fmla="*/ 129541 w 2155873"/>
              <a:gd name="connsiteY221" fmla="*/ 731520 h 2521011"/>
              <a:gd name="connsiteX222" fmla="*/ 104775 w 2155873"/>
              <a:gd name="connsiteY222" fmla="*/ 715066 h 2521011"/>
              <a:gd name="connsiteX223" fmla="*/ 104775 w 2155873"/>
              <a:gd name="connsiteY223" fmla="*/ 567691 h 2521011"/>
              <a:gd name="connsiteX224" fmla="*/ 125730 w 2155873"/>
              <a:gd name="connsiteY224" fmla="*/ 489586 h 2521011"/>
              <a:gd name="connsiteX225" fmla="*/ 95250 w 2155873"/>
              <a:gd name="connsiteY225" fmla="*/ 447676 h 2521011"/>
              <a:gd name="connsiteX226" fmla="*/ 169545 w 2155873"/>
              <a:gd name="connsiteY226" fmla="*/ 449581 h 2521011"/>
              <a:gd name="connsiteX227" fmla="*/ 164949 w 2155873"/>
              <a:gd name="connsiteY227" fmla="*/ 446066 h 2521011"/>
              <a:gd name="connsiteX228" fmla="*/ 169545 w 2155873"/>
              <a:gd name="connsiteY228" fmla="*/ 447675 h 2521011"/>
              <a:gd name="connsiteX229" fmla="*/ 200025 w 2155873"/>
              <a:gd name="connsiteY229" fmla="*/ 382905 h 2521011"/>
              <a:gd name="connsiteX230" fmla="*/ 283845 w 2155873"/>
              <a:gd name="connsiteY230" fmla="*/ 384810 h 2521011"/>
              <a:gd name="connsiteX231" fmla="*/ 329565 w 2155873"/>
              <a:gd name="connsiteY231" fmla="*/ 361950 h 2521011"/>
              <a:gd name="connsiteX232" fmla="*/ 344805 w 2155873"/>
              <a:gd name="connsiteY232" fmla="*/ 335280 h 2521011"/>
              <a:gd name="connsiteX233" fmla="*/ 348615 w 2155873"/>
              <a:gd name="connsiteY233" fmla="*/ 266700 h 2521011"/>
              <a:gd name="connsiteX234" fmla="*/ 325755 w 2155873"/>
              <a:gd name="connsiteY234" fmla="*/ 198120 h 2521011"/>
              <a:gd name="connsiteX235" fmla="*/ 272415 w 2155873"/>
              <a:gd name="connsiteY235" fmla="*/ 137160 h 2521011"/>
              <a:gd name="connsiteX236" fmla="*/ 295275 w 2155873"/>
              <a:gd name="connsiteY236" fmla="*/ 125730 h 2521011"/>
              <a:gd name="connsiteX237" fmla="*/ 293496 w 2155873"/>
              <a:gd name="connsiteY237" fmla="*/ 119401 h 2521011"/>
              <a:gd name="connsiteX238" fmla="*/ 295275 w 2155873"/>
              <a:gd name="connsiteY238" fmla="*/ 120015 h 2521011"/>
              <a:gd name="connsiteX239" fmla="*/ 337185 w 2155873"/>
              <a:gd name="connsiteY239" fmla="*/ 74295 h 2521011"/>
              <a:gd name="connsiteX240" fmla="*/ 403860 w 2155873"/>
              <a:gd name="connsiteY240" fmla="*/ 85725 h 2521011"/>
              <a:gd name="connsiteX241" fmla="*/ 381000 w 2155873"/>
              <a:gd name="connsiteY241" fmla="*/ 49530 h 2521011"/>
              <a:gd name="connsiteX242" fmla="*/ 432435 w 2155873"/>
              <a:gd name="connsiteY242" fmla="*/ 13335 h 2521011"/>
              <a:gd name="connsiteX243" fmla="*/ 537210 w 2155873"/>
              <a:gd name="connsiteY243"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188595 w 2155873"/>
              <a:gd name="connsiteY84" fmla="*/ 1783080 h 2521011"/>
              <a:gd name="connsiteX85" fmla="*/ 188454 w 2155873"/>
              <a:gd name="connsiteY85" fmla="*/ 1782646 h 2521011"/>
              <a:gd name="connsiteX86" fmla="*/ 214627 w 2155873"/>
              <a:gd name="connsiteY86" fmla="*/ 1777037 h 2521011"/>
              <a:gd name="connsiteX87" fmla="*/ 220342 w 2155873"/>
              <a:gd name="connsiteY87" fmla="*/ 1723697 h 2521011"/>
              <a:gd name="connsiteX88" fmla="*/ 248917 w 2155873"/>
              <a:gd name="connsiteY88" fmla="*/ 1727507 h 2521011"/>
              <a:gd name="connsiteX89" fmla="*/ 338452 w 2155873"/>
              <a:gd name="connsiteY89" fmla="*/ 1588442 h 2521011"/>
              <a:gd name="connsiteX90" fmla="*/ 537210 w 2155873"/>
              <a:gd name="connsiteY90" fmla="*/ 0 h 2521011"/>
              <a:gd name="connsiteX91" fmla="*/ 563880 w 2155873"/>
              <a:gd name="connsiteY91" fmla="*/ 80010 h 2521011"/>
              <a:gd name="connsiteX92" fmla="*/ 672465 w 2155873"/>
              <a:gd name="connsiteY92" fmla="*/ 51435 h 2521011"/>
              <a:gd name="connsiteX93" fmla="*/ 721352 w 2155873"/>
              <a:gd name="connsiteY93" fmla="*/ 29486 h 2521011"/>
              <a:gd name="connsiteX94" fmla="*/ 744855 w 2155873"/>
              <a:gd name="connsiteY94" fmla="*/ 59055 h 2521011"/>
              <a:gd name="connsiteX95" fmla="*/ 739140 w 2155873"/>
              <a:gd name="connsiteY95" fmla="*/ 89535 h 2521011"/>
              <a:gd name="connsiteX96" fmla="*/ 821055 w 2155873"/>
              <a:gd name="connsiteY96" fmla="*/ 93345 h 2521011"/>
              <a:gd name="connsiteX97" fmla="*/ 834390 w 2155873"/>
              <a:gd name="connsiteY97" fmla="*/ 19050 h 2521011"/>
              <a:gd name="connsiteX98" fmla="*/ 855345 w 2155873"/>
              <a:gd name="connsiteY98" fmla="*/ 47625 h 2521011"/>
              <a:gd name="connsiteX99" fmla="*/ 946785 w 2155873"/>
              <a:gd name="connsiteY99" fmla="*/ 47625 h 2521011"/>
              <a:gd name="connsiteX100" fmla="*/ 996315 w 2155873"/>
              <a:gd name="connsiteY100" fmla="*/ 38100 h 2521011"/>
              <a:gd name="connsiteX101" fmla="*/ 1003935 w 2155873"/>
              <a:gd name="connsiteY101" fmla="*/ 9525 h 2521011"/>
              <a:gd name="connsiteX102" fmla="*/ 1064895 w 2155873"/>
              <a:gd name="connsiteY102" fmla="*/ 0 h 2521011"/>
              <a:gd name="connsiteX103" fmla="*/ 1097280 w 2155873"/>
              <a:gd name="connsiteY103" fmla="*/ 102870 h 2521011"/>
              <a:gd name="connsiteX104" fmla="*/ 1110615 w 2155873"/>
              <a:gd name="connsiteY104" fmla="*/ 102870 h 2521011"/>
              <a:gd name="connsiteX105" fmla="*/ 1135380 w 2155873"/>
              <a:gd name="connsiteY105" fmla="*/ 190500 h 2521011"/>
              <a:gd name="connsiteX106" fmla="*/ 1137805 w 2155873"/>
              <a:gd name="connsiteY106" fmla="*/ 195722 h 2521011"/>
              <a:gd name="connsiteX107" fmla="*/ 1135380 w 2155873"/>
              <a:gd name="connsiteY107" fmla="*/ 198120 h 2521011"/>
              <a:gd name="connsiteX108" fmla="*/ 1131570 w 2155873"/>
              <a:gd name="connsiteY108" fmla="*/ 240030 h 2521011"/>
              <a:gd name="connsiteX109" fmla="*/ 1156335 w 2155873"/>
              <a:gd name="connsiteY109" fmla="*/ 346710 h 2521011"/>
              <a:gd name="connsiteX110" fmla="*/ 1099185 w 2155873"/>
              <a:gd name="connsiteY110" fmla="*/ 363855 h 2521011"/>
              <a:gd name="connsiteX111" fmla="*/ 1127760 w 2155873"/>
              <a:gd name="connsiteY111" fmla="*/ 510540 h 2521011"/>
              <a:gd name="connsiteX112" fmla="*/ 1148715 w 2155873"/>
              <a:gd name="connsiteY112" fmla="*/ 563880 h 2521011"/>
              <a:gd name="connsiteX113" fmla="*/ 1194435 w 2155873"/>
              <a:gd name="connsiteY113" fmla="*/ 641985 h 2521011"/>
              <a:gd name="connsiteX114" fmla="*/ 1215390 w 2155873"/>
              <a:gd name="connsiteY114" fmla="*/ 645795 h 2521011"/>
              <a:gd name="connsiteX115" fmla="*/ 1243965 w 2155873"/>
              <a:gd name="connsiteY115" fmla="*/ 737235 h 2521011"/>
              <a:gd name="connsiteX116" fmla="*/ 1423035 w 2155873"/>
              <a:gd name="connsiteY116" fmla="*/ 702945 h 2521011"/>
              <a:gd name="connsiteX117" fmla="*/ 1422609 w 2155873"/>
              <a:gd name="connsiteY117" fmla="*/ 700259 h 2521011"/>
              <a:gd name="connsiteX118" fmla="*/ 1468755 w 2155873"/>
              <a:gd name="connsiteY118" fmla="*/ 689610 h 2521011"/>
              <a:gd name="connsiteX119" fmla="*/ 1491615 w 2155873"/>
              <a:gd name="connsiteY119" fmla="*/ 659130 h 2521011"/>
              <a:gd name="connsiteX120" fmla="*/ 1520190 w 2155873"/>
              <a:gd name="connsiteY120" fmla="*/ 645795 h 2521011"/>
              <a:gd name="connsiteX121" fmla="*/ 1531620 w 2155873"/>
              <a:gd name="connsiteY121" fmla="*/ 613410 h 2521011"/>
              <a:gd name="connsiteX122" fmla="*/ 1552575 w 2155873"/>
              <a:gd name="connsiteY122" fmla="*/ 594360 h 2521011"/>
              <a:gd name="connsiteX123" fmla="*/ 1573530 w 2155873"/>
              <a:gd name="connsiteY123" fmla="*/ 609600 h 2521011"/>
              <a:gd name="connsiteX124" fmla="*/ 1567815 w 2155873"/>
              <a:gd name="connsiteY124" fmla="*/ 708660 h 2521011"/>
              <a:gd name="connsiteX125" fmla="*/ 1638300 w 2155873"/>
              <a:gd name="connsiteY125" fmla="*/ 786765 h 2521011"/>
              <a:gd name="connsiteX126" fmla="*/ 1640205 w 2155873"/>
              <a:gd name="connsiteY126" fmla="*/ 851535 h 2521011"/>
              <a:gd name="connsiteX127" fmla="*/ 1615440 w 2155873"/>
              <a:gd name="connsiteY127" fmla="*/ 872490 h 2521011"/>
              <a:gd name="connsiteX128" fmla="*/ 1678305 w 2155873"/>
              <a:gd name="connsiteY128" fmla="*/ 876300 h 2521011"/>
              <a:gd name="connsiteX129" fmla="*/ 1964632 w 2155873"/>
              <a:gd name="connsiteY129" fmla="*/ 811829 h 2521011"/>
              <a:gd name="connsiteX130" fmla="*/ 1985010 w 2155873"/>
              <a:gd name="connsiteY130" fmla="*/ 889635 h 2521011"/>
              <a:gd name="connsiteX131" fmla="*/ 1977390 w 2155873"/>
              <a:gd name="connsiteY131" fmla="*/ 942975 h 2521011"/>
              <a:gd name="connsiteX132" fmla="*/ 1912620 w 2155873"/>
              <a:gd name="connsiteY132" fmla="*/ 952500 h 2521011"/>
              <a:gd name="connsiteX133" fmla="*/ 1912620 w 2155873"/>
              <a:gd name="connsiteY133" fmla="*/ 1022985 h 2521011"/>
              <a:gd name="connsiteX134" fmla="*/ 1956435 w 2155873"/>
              <a:gd name="connsiteY134" fmla="*/ 1028700 h 2521011"/>
              <a:gd name="connsiteX135" fmla="*/ 1996440 w 2155873"/>
              <a:gd name="connsiteY135" fmla="*/ 1002030 h 2521011"/>
              <a:gd name="connsiteX136" fmla="*/ 1975485 w 2155873"/>
              <a:gd name="connsiteY136" fmla="*/ 1057275 h 2521011"/>
              <a:gd name="connsiteX137" fmla="*/ 1971675 w 2155873"/>
              <a:gd name="connsiteY137" fmla="*/ 1137285 h 2521011"/>
              <a:gd name="connsiteX138" fmla="*/ 1976108 w 2155873"/>
              <a:gd name="connsiteY138" fmla="*/ 1138062 h 2521011"/>
              <a:gd name="connsiteX139" fmla="*/ 2025015 w 2155873"/>
              <a:gd name="connsiteY139" fmla="*/ 1226820 h 2521011"/>
              <a:gd name="connsiteX140" fmla="*/ 1965960 w 2155873"/>
              <a:gd name="connsiteY140" fmla="*/ 1257300 h 2521011"/>
              <a:gd name="connsiteX141" fmla="*/ 1975485 w 2155873"/>
              <a:gd name="connsiteY141" fmla="*/ 1295400 h 2521011"/>
              <a:gd name="connsiteX142" fmla="*/ 1929765 w 2155873"/>
              <a:gd name="connsiteY142" fmla="*/ 1350645 h 2521011"/>
              <a:gd name="connsiteX143" fmla="*/ 2057400 w 2155873"/>
              <a:gd name="connsiteY143" fmla="*/ 1419225 h 2521011"/>
              <a:gd name="connsiteX144" fmla="*/ 2034540 w 2155873"/>
              <a:gd name="connsiteY144" fmla="*/ 1451610 h 2521011"/>
              <a:gd name="connsiteX145" fmla="*/ 2085975 w 2155873"/>
              <a:gd name="connsiteY145" fmla="*/ 1527810 h 2521011"/>
              <a:gd name="connsiteX146" fmla="*/ 2080260 w 2155873"/>
              <a:gd name="connsiteY146" fmla="*/ 1565910 h 2521011"/>
              <a:gd name="connsiteX147" fmla="*/ 2045970 w 2155873"/>
              <a:gd name="connsiteY147" fmla="*/ 1581150 h 2521011"/>
              <a:gd name="connsiteX148" fmla="*/ 2013585 w 2155873"/>
              <a:gd name="connsiteY148" fmla="*/ 1657350 h 2521011"/>
              <a:gd name="connsiteX149" fmla="*/ 2047875 w 2155873"/>
              <a:gd name="connsiteY149" fmla="*/ 1691640 h 2521011"/>
              <a:gd name="connsiteX150" fmla="*/ 2011680 w 2155873"/>
              <a:gd name="connsiteY150" fmla="*/ 1737360 h 2521011"/>
              <a:gd name="connsiteX151" fmla="*/ 2095500 w 2155873"/>
              <a:gd name="connsiteY151" fmla="*/ 1722120 h 2521011"/>
              <a:gd name="connsiteX152" fmla="*/ 2013585 w 2155873"/>
              <a:gd name="connsiteY152" fmla="*/ 1739265 h 2521011"/>
              <a:gd name="connsiteX153" fmla="*/ 1912620 w 2155873"/>
              <a:gd name="connsiteY153" fmla="*/ 1644015 h 2521011"/>
              <a:gd name="connsiteX154" fmla="*/ 1823085 w 2155873"/>
              <a:gd name="connsiteY154" fmla="*/ 1708785 h 2521011"/>
              <a:gd name="connsiteX155" fmla="*/ 1691640 w 2155873"/>
              <a:gd name="connsiteY155" fmla="*/ 1737360 h 2521011"/>
              <a:gd name="connsiteX156" fmla="*/ 1678305 w 2155873"/>
              <a:gd name="connsiteY156" fmla="*/ 1722120 h 2521011"/>
              <a:gd name="connsiteX157" fmla="*/ 1621155 w 2155873"/>
              <a:gd name="connsiteY157" fmla="*/ 1737360 h 2521011"/>
              <a:gd name="connsiteX158" fmla="*/ 1617345 w 2155873"/>
              <a:gd name="connsiteY158" fmla="*/ 1760220 h 2521011"/>
              <a:gd name="connsiteX159" fmla="*/ 1565432 w 2155873"/>
              <a:gd name="connsiteY159" fmla="*/ 1773198 h 2521011"/>
              <a:gd name="connsiteX160" fmla="*/ 1564005 w 2155873"/>
              <a:gd name="connsiteY160" fmla="*/ 1771650 h 2521011"/>
              <a:gd name="connsiteX161" fmla="*/ 1520190 w 2155873"/>
              <a:gd name="connsiteY161" fmla="*/ 1811655 h 2521011"/>
              <a:gd name="connsiteX162" fmla="*/ 1501140 w 2155873"/>
              <a:gd name="connsiteY162" fmla="*/ 1811655 h 2521011"/>
              <a:gd name="connsiteX163" fmla="*/ 1428750 w 2155873"/>
              <a:gd name="connsiteY163" fmla="*/ 1903095 h 2521011"/>
              <a:gd name="connsiteX164" fmla="*/ 1421130 w 2155873"/>
              <a:gd name="connsiteY164" fmla="*/ 1952625 h 2521011"/>
              <a:gd name="connsiteX165" fmla="*/ 1396365 w 2155873"/>
              <a:gd name="connsiteY165" fmla="*/ 1918335 h 2521011"/>
              <a:gd name="connsiteX166" fmla="*/ 1358265 w 2155873"/>
              <a:gd name="connsiteY166" fmla="*/ 1986915 h 2521011"/>
              <a:gd name="connsiteX167" fmla="*/ 1343025 w 2155873"/>
              <a:gd name="connsiteY167" fmla="*/ 1986915 h 2521011"/>
              <a:gd name="connsiteX168" fmla="*/ 1297305 w 2155873"/>
              <a:gd name="connsiteY168" fmla="*/ 2019300 h 2521011"/>
              <a:gd name="connsiteX169" fmla="*/ 1301115 w 2155873"/>
              <a:gd name="connsiteY169" fmla="*/ 2038350 h 2521011"/>
              <a:gd name="connsiteX170" fmla="*/ 1259205 w 2155873"/>
              <a:gd name="connsiteY170" fmla="*/ 2066925 h 2521011"/>
              <a:gd name="connsiteX171" fmla="*/ 1272540 w 2155873"/>
              <a:gd name="connsiteY171" fmla="*/ 2097405 h 2521011"/>
              <a:gd name="connsiteX172" fmla="*/ 1202055 w 2155873"/>
              <a:gd name="connsiteY172" fmla="*/ 2106930 h 2521011"/>
              <a:gd name="connsiteX173" fmla="*/ 1183005 w 2155873"/>
              <a:gd name="connsiteY173" fmla="*/ 2143125 h 2521011"/>
              <a:gd name="connsiteX174" fmla="*/ 1156335 w 2155873"/>
              <a:gd name="connsiteY174" fmla="*/ 2164080 h 2521011"/>
              <a:gd name="connsiteX175" fmla="*/ 1122045 w 2155873"/>
              <a:gd name="connsiteY175" fmla="*/ 2141220 h 2521011"/>
              <a:gd name="connsiteX176" fmla="*/ 1107891 w 2155873"/>
              <a:gd name="connsiteY176" fmla="*/ 2157396 h 2521011"/>
              <a:gd name="connsiteX177" fmla="*/ 1106805 w 2155873"/>
              <a:gd name="connsiteY177" fmla="*/ 2156460 h 2521011"/>
              <a:gd name="connsiteX178" fmla="*/ 979170 w 2155873"/>
              <a:gd name="connsiteY178" fmla="*/ 2042160 h 2521011"/>
              <a:gd name="connsiteX179" fmla="*/ 932138 w 2155873"/>
              <a:gd name="connsiteY179" fmla="*/ 2104529 h 2521011"/>
              <a:gd name="connsiteX180" fmla="*/ 851535 w 2155873"/>
              <a:gd name="connsiteY180" fmla="*/ 2101216 h 2521011"/>
              <a:gd name="connsiteX181" fmla="*/ 847725 w 2155873"/>
              <a:gd name="connsiteY181" fmla="*/ 2129791 h 2521011"/>
              <a:gd name="connsiteX182" fmla="*/ 689610 w 2155873"/>
              <a:gd name="connsiteY182" fmla="*/ 2129791 h 2521011"/>
              <a:gd name="connsiteX183" fmla="*/ 685800 w 2155873"/>
              <a:gd name="connsiteY183" fmla="*/ 2025016 h 2521011"/>
              <a:gd name="connsiteX184" fmla="*/ 683980 w 2155873"/>
              <a:gd name="connsiteY184" fmla="*/ 2024761 h 2521011"/>
              <a:gd name="connsiteX185" fmla="*/ 701040 w 2155873"/>
              <a:gd name="connsiteY185" fmla="*/ 1973580 h 2521011"/>
              <a:gd name="connsiteX186" fmla="*/ 659130 w 2155873"/>
              <a:gd name="connsiteY186" fmla="*/ 1939290 h 2521011"/>
              <a:gd name="connsiteX187" fmla="*/ 662940 w 2155873"/>
              <a:gd name="connsiteY187" fmla="*/ 1899285 h 2521011"/>
              <a:gd name="connsiteX188" fmla="*/ 674370 w 2155873"/>
              <a:gd name="connsiteY188" fmla="*/ 1836420 h 2521011"/>
              <a:gd name="connsiteX189" fmla="*/ 643890 w 2155873"/>
              <a:gd name="connsiteY189" fmla="*/ 1802130 h 2521011"/>
              <a:gd name="connsiteX190" fmla="*/ 590550 w 2155873"/>
              <a:gd name="connsiteY190" fmla="*/ 1790700 h 2521011"/>
              <a:gd name="connsiteX191" fmla="*/ 520065 w 2155873"/>
              <a:gd name="connsiteY191" fmla="*/ 1731645 h 2521011"/>
              <a:gd name="connsiteX192" fmla="*/ 520065 w 2155873"/>
              <a:gd name="connsiteY192" fmla="*/ 1704975 h 2521011"/>
              <a:gd name="connsiteX193" fmla="*/ 491490 w 2155873"/>
              <a:gd name="connsiteY193" fmla="*/ 1708785 h 2521011"/>
              <a:gd name="connsiteX194" fmla="*/ 386715 w 2155873"/>
              <a:gd name="connsiteY194" fmla="*/ 1638300 h 2521011"/>
              <a:gd name="connsiteX195" fmla="*/ 345639 w 2155873"/>
              <a:gd name="connsiteY195" fmla="*/ 1595581 h 2521011"/>
              <a:gd name="connsiteX196" fmla="*/ 346710 w 2155873"/>
              <a:gd name="connsiteY196" fmla="*/ 1543050 h 2521011"/>
              <a:gd name="connsiteX197" fmla="*/ 302895 w 2155873"/>
              <a:gd name="connsiteY197" fmla="*/ 1522095 h 2521011"/>
              <a:gd name="connsiteX198" fmla="*/ 318135 w 2155873"/>
              <a:gd name="connsiteY198" fmla="*/ 1470660 h 2521011"/>
              <a:gd name="connsiteX199" fmla="*/ 274320 w 2155873"/>
              <a:gd name="connsiteY199" fmla="*/ 1491615 h 2521011"/>
              <a:gd name="connsiteX200" fmla="*/ 241935 w 2155873"/>
              <a:gd name="connsiteY200" fmla="*/ 1491615 h 2521011"/>
              <a:gd name="connsiteX201" fmla="*/ 236220 w 2155873"/>
              <a:gd name="connsiteY201" fmla="*/ 1510665 h 2521011"/>
              <a:gd name="connsiteX202" fmla="*/ 85676 w 2155873"/>
              <a:gd name="connsiteY202" fmla="*/ 1510087 h 2521011"/>
              <a:gd name="connsiteX203" fmla="*/ 80010 w 2155873"/>
              <a:gd name="connsiteY203" fmla="*/ 1443990 h 2521011"/>
              <a:gd name="connsiteX204" fmla="*/ 30480 w 2155873"/>
              <a:gd name="connsiteY204" fmla="*/ 1466850 h 2521011"/>
              <a:gd name="connsiteX205" fmla="*/ 9525 w 2155873"/>
              <a:gd name="connsiteY205" fmla="*/ 1390650 h 2521011"/>
              <a:gd name="connsiteX206" fmla="*/ 0 w 2155873"/>
              <a:gd name="connsiteY206" fmla="*/ 1389648 h 2521011"/>
              <a:gd name="connsiteX207" fmla="*/ 0 w 2155873"/>
              <a:gd name="connsiteY207" fmla="*/ 1352550 h 2521011"/>
              <a:gd name="connsiteX208" fmla="*/ 30480 w 2155873"/>
              <a:gd name="connsiteY208" fmla="*/ 1314450 h 2521011"/>
              <a:gd name="connsiteX209" fmla="*/ 95250 w 2155873"/>
              <a:gd name="connsiteY209" fmla="*/ 1303020 h 2521011"/>
              <a:gd name="connsiteX210" fmla="*/ 112395 w 2155873"/>
              <a:gd name="connsiteY210" fmla="*/ 1238250 h 2521011"/>
              <a:gd name="connsiteX211" fmla="*/ 100965 w 2155873"/>
              <a:gd name="connsiteY211" fmla="*/ 1143000 h 2521011"/>
              <a:gd name="connsiteX212" fmla="*/ 101779 w 2155873"/>
              <a:gd name="connsiteY212" fmla="*/ 1135131 h 2521011"/>
              <a:gd name="connsiteX213" fmla="*/ 190501 w 2155873"/>
              <a:gd name="connsiteY213" fmla="*/ 1110615 h 2521011"/>
              <a:gd name="connsiteX214" fmla="*/ 207646 w 2155873"/>
              <a:gd name="connsiteY214" fmla="*/ 1022985 h 2521011"/>
              <a:gd name="connsiteX215" fmla="*/ 186691 w 2155873"/>
              <a:gd name="connsiteY215" fmla="*/ 986790 h 2521011"/>
              <a:gd name="connsiteX216" fmla="*/ 57151 w 2155873"/>
              <a:gd name="connsiteY216" fmla="*/ 969645 h 2521011"/>
              <a:gd name="connsiteX217" fmla="*/ 125731 w 2155873"/>
              <a:gd name="connsiteY217" fmla="*/ 843915 h 2521011"/>
              <a:gd name="connsiteX218" fmla="*/ 129541 w 2155873"/>
              <a:gd name="connsiteY218" fmla="*/ 731520 h 2521011"/>
              <a:gd name="connsiteX219" fmla="*/ 104775 w 2155873"/>
              <a:gd name="connsiteY219" fmla="*/ 715066 h 2521011"/>
              <a:gd name="connsiteX220" fmla="*/ 104775 w 2155873"/>
              <a:gd name="connsiteY220" fmla="*/ 567691 h 2521011"/>
              <a:gd name="connsiteX221" fmla="*/ 125730 w 2155873"/>
              <a:gd name="connsiteY221" fmla="*/ 489586 h 2521011"/>
              <a:gd name="connsiteX222" fmla="*/ 95250 w 2155873"/>
              <a:gd name="connsiteY222" fmla="*/ 447676 h 2521011"/>
              <a:gd name="connsiteX223" fmla="*/ 169545 w 2155873"/>
              <a:gd name="connsiteY223" fmla="*/ 449581 h 2521011"/>
              <a:gd name="connsiteX224" fmla="*/ 164949 w 2155873"/>
              <a:gd name="connsiteY224" fmla="*/ 446066 h 2521011"/>
              <a:gd name="connsiteX225" fmla="*/ 169545 w 2155873"/>
              <a:gd name="connsiteY225" fmla="*/ 447675 h 2521011"/>
              <a:gd name="connsiteX226" fmla="*/ 200025 w 2155873"/>
              <a:gd name="connsiteY226" fmla="*/ 382905 h 2521011"/>
              <a:gd name="connsiteX227" fmla="*/ 283845 w 2155873"/>
              <a:gd name="connsiteY227" fmla="*/ 384810 h 2521011"/>
              <a:gd name="connsiteX228" fmla="*/ 329565 w 2155873"/>
              <a:gd name="connsiteY228" fmla="*/ 361950 h 2521011"/>
              <a:gd name="connsiteX229" fmla="*/ 344805 w 2155873"/>
              <a:gd name="connsiteY229" fmla="*/ 335280 h 2521011"/>
              <a:gd name="connsiteX230" fmla="*/ 348615 w 2155873"/>
              <a:gd name="connsiteY230" fmla="*/ 266700 h 2521011"/>
              <a:gd name="connsiteX231" fmla="*/ 325755 w 2155873"/>
              <a:gd name="connsiteY231" fmla="*/ 198120 h 2521011"/>
              <a:gd name="connsiteX232" fmla="*/ 272415 w 2155873"/>
              <a:gd name="connsiteY232" fmla="*/ 137160 h 2521011"/>
              <a:gd name="connsiteX233" fmla="*/ 295275 w 2155873"/>
              <a:gd name="connsiteY233" fmla="*/ 125730 h 2521011"/>
              <a:gd name="connsiteX234" fmla="*/ 293496 w 2155873"/>
              <a:gd name="connsiteY234" fmla="*/ 119401 h 2521011"/>
              <a:gd name="connsiteX235" fmla="*/ 295275 w 2155873"/>
              <a:gd name="connsiteY235" fmla="*/ 120015 h 2521011"/>
              <a:gd name="connsiteX236" fmla="*/ 337185 w 2155873"/>
              <a:gd name="connsiteY236" fmla="*/ 74295 h 2521011"/>
              <a:gd name="connsiteX237" fmla="*/ 403860 w 2155873"/>
              <a:gd name="connsiteY237" fmla="*/ 85725 h 2521011"/>
              <a:gd name="connsiteX238" fmla="*/ 381000 w 2155873"/>
              <a:gd name="connsiteY238" fmla="*/ 49530 h 2521011"/>
              <a:gd name="connsiteX239" fmla="*/ 432435 w 2155873"/>
              <a:gd name="connsiteY239" fmla="*/ 13335 h 2521011"/>
              <a:gd name="connsiteX240" fmla="*/ 537210 w 2155873"/>
              <a:gd name="connsiteY240"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188595 w 2155873"/>
              <a:gd name="connsiteY84" fmla="*/ 1783080 h 2521011"/>
              <a:gd name="connsiteX85" fmla="*/ 214627 w 2155873"/>
              <a:gd name="connsiteY85" fmla="*/ 1777037 h 2521011"/>
              <a:gd name="connsiteX86" fmla="*/ 220342 w 2155873"/>
              <a:gd name="connsiteY86" fmla="*/ 1723697 h 2521011"/>
              <a:gd name="connsiteX87" fmla="*/ 248917 w 2155873"/>
              <a:gd name="connsiteY87" fmla="*/ 1727507 h 2521011"/>
              <a:gd name="connsiteX88" fmla="*/ 338452 w 2155873"/>
              <a:gd name="connsiteY88" fmla="*/ 1588442 h 2521011"/>
              <a:gd name="connsiteX89" fmla="*/ 537210 w 2155873"/>
              <a:gd name="connsiteY89" fmla="*/ 0 h 2521011"/>
              <a:gd name="connsiteX90" fmla="*/ 563880 w 2155873"/>
              <a:gd name="connsiteY90" fmla="*/ 80010 h 2521011"/>
              <a:gd name="connsiteX91" fmla="*/ 672465 w 2155873"/>
              <a:gd name="connsiteY91" fmla="*/ 51435 h 2521011"/>
              <a:gd name="connsiteX92" fmla="*/ 721352 w 2155873"/>
              <a:gd name="connsiteY92" fmla="*/ 29486 h 2521011"/>
              <a:gd name="connsiteX93" fmla="*/ 744855 w 2155873"/>
              <a:gd name="connsiteY93" fmla="*/ 59055 h 2521011"/>
              <a:gd name="connsiteX94" fmla="*/ 739140 w 2155873"/>
              <a:gd name="connsiteY94" fmla="*/ 89535 h 2521011"/>
              <a:gd name="connsiteX95" fmla="*/ 821055 w 2155873"/>
              <a:gd name="connsiteY95" fmla="*/ 93345 h 2521011"/>
              <a:gd name="connsiteX96" fmla="*/ 834390 w 2155873"/>
              <a:gd name="connsiteY96" fmla="*/ 19050 h 2521011"/>
              <a:gd name="connsiteX97" fmla="*/ 855345 w 2155873"/>
              <a:gd name="connsiteY97" fmla="*/ 47625 h 2521011"/>
              <a:gd name="connsiteX98" fmla="*/ 946785 w 2155873"/>
              <a:gd name="connsiteY98" fmla="*/ 47625 h 2521011"/>
              <a:gd name="connsiteX99" fmla="*/ 996315 w 2155873"/>
              <a:gd name="connsiteY99" fmla="*/ 38100 h 2521011"/>
              <a:gd name="connsiteX100" fmla="*/ 1003935 w 2155873"/>
              <a:gd name="connsiteY100" fmla="*/ 9525 h 2521011"/>
              <a:gd name="connsiteX101" fmla="*/ 1064895 w 2155873"/>
              <a:gd name="connsiteY101" fmla="*/ 0 h 2521011"/>
              <a:gd name="connsiteX102" fmla="*/ 1097280 w 2155873"/>
              <a:gd name="connsiteY102" fmla="*/ 102870 h 2521011"/>
              <a:gd name="connsiteX103" fmla="*/ 1110615 w 2155873"/>
              <a:gd name="connsiteY103" fmla="*/ 102870 h 2521011"/>
              <a:gd name="connsiteX104" fmla="*/ 1135380 w 2155873"/>
              <a:gd name="connsiteY104" fmla="*/ 190500 h 2521011"/>
              <a:gd name="connsiteX105" fmla="*/ 1137805 w 2155873"/>
              <a:gd name="connsiteY105" fmla="*/ 195722 h 2521011"/>
              <a:gd name="connsiteX106" fmla="*/ 1135380 w 2155873"/>
              <a:gd name="connsiteY106" fmla="*/ 198120 h 2521011"/>
              <a:gd name="connsiteX107" fmla="*/ 1131570 w 2155873"/>
              <a:gd name="connsiteY107" fmla="*/ 240030 h 2521011"/>
              <a:gd name="connsiteX108" fmla="*/ 1156335 w 2155873"/>
              <a:gd name="connsiteY108" fmla="*/ 346710 h 2521011"/>
              <a:gd name="connsiteX109" fmla="*/ 1099185 w 2155873"/>
              <a:gd name="connsiteY109" fmla="*/ 363855 h 2521011"/>
              <a:gd name="connsiteX110" fmla="*/ 1127760 w 2155873"/>
              <a:gd name="connsiteY110" fmla="*/ 510540 h 2521011"/>
              <a:gd name="connsiteX111" fmla="*/ 1148715 w 2155873"/>
              <a:gd name="connsiteY111" fmla="*/ 563880 h 2521011"/>
              <a:gd name="connsiteX112" fmla="*/ 1194435 w 2155873"/>
              <a:gd name="connsiteY112" fmla="*/ 641985 h 2521011"/>
              <a:gd name="connsiteX113" fmla="*/ 1215390 w 2155873"/>
              <a:gd name="connsiteY113" fmla="*/ 645795 h 2521011"/>
              <a:gd name="connsiteX114" fmla="*/ 1243965 w 2155873"/>
              <a:gd name="connsiteY114" fmla="*/ 737235 h 2521011"/>
              <a:gd name="connsiteX115" fmla="*/ 1423035 w 2155873"/>
              <a:gd name="connsiteY115" fmla="*/ 702945 h 2521011"/>
              <a:gd name="connsiteX116" fmla="*/ 1422609 w 2155873"/>
              <a:gd name="connsiteY116" fmla="*/ 700259 h 2521011"/>
              <a:gd name="connsiteX117" fmla="*/ 1468755 w 2155873"/>
              <a:gd name="connsiteY117" fmla="*/ 689610 h 2521011"/>
              <a:gd name="connsiteX118" fmla="*/ 1491615 w 2155873"/>
              <a:gd name="connsiteY118" fmla="*/ 659130 h 2521011"/>
              <a:gd name="connsiteX119" fmla="*/ 1520190 w 2155873"/>
              <a:gd name="connsiteY119" fmla="*/ 645795 h 2521011"/>
              <a:gd name="connsiteX120" fmla="*/ 1531620 w 2155873"/>
              <a:gd name="connsiteY120" fmla="*/ 613410 h 2521011"/>
              <a:gd name="connsiteX121" fmla="*/ 1552575 w 2155873"/>
              <a:gd name="connsiteY121" fmla="*/ 594360 h 2521011"/>
              <a:gd name="connsiteX122" fmla="*/ 1573530 w 2155873"/>
              <a:gd name="connsiteY122" fmla="*/ 609600 h 2521011"/>
              <a:gd name="connsiteX123" fmla="*/ 1567815 w 2155873"/>
              <a:gd name="connsiteY123" fmla="*/ 708660 h 2521011"/>
              <a:gd name="connsiteX124" fmla="*/ 1638300 w 2155873"/>
              <a:gd name="connsiteY124" fmla="*/ 786765 h 2521011"/>
              <a:gd name="connsiteX125" fmla="*/ 1640205 w 2155873"/>
              <a:gd name="connsiteY125" fmla="*/ 851535 h 2521011"/>
              <a:gd name="connsiteX126" fmla="*/ 1615440 w 2155873"/>
              <a:gd name="connsiteY126" fmla="*/ 872490 h 2521011"/>
              <a:gd name="connsiteX127" fmla="*/ 1678305 w 2155873"/>
              <a:gd name="connsiteY127" fmla="*/ 876300 h 2521011"/>
              <a:gd name="connsiteX128" fmla="*/ 1964632 w 2155873"/>
              <a:gd name="connsiteY128" fmla="*/ 811829 h 2521011"/>
              <a:gd name="connsiteX129" fmla="*/ 1985010 w 2155873"/>
              <a:gd name="connsiteY129" fmla="*/ 889635 h 2521011"/>
              <a:gd name="connsiteX130" fmla="*/ 1977390 w 2155873"/>
              <a:gd name="connsiteY130" fmla="*/ 942975 h 2521011"/>
              <a:gd name="connsiteX131" fmla="*/ 1912620 w 2155873"/>
              <a:gd name="connsiteY131" fmla="*/ 952500 h 2521011"/>
              <a:gd name="connsiteX132" fmla="*/ 1912620 w 2155873"/>
              <a:gd name="connsiteY132" fmla="*/ 1022985 h 2521011"/>
              <a:gd name="connsiteX133" fmla="*/ 1956435 w 2155873"/>
              <a:gd name="connsiteY133" fmla="*/ 1028700 h 2521011"/>
              <a:gd name="connsiteX134" fmla="*/ 1996440 w 2155873"/>
              <a:gd name="connsiteY134" fmla="*/ 1002030 h 2521011"/>
              <a:gd name="connsiteX135" fmla="*/ 1975485 w 2155873"/>
              <a:gd name="connsiteY135" fmla="*/ 1057275 h 2521011"/>
              <a:gd name="connsiteX136" fmla="*/ 1971675 w 2155873"/>
              <a:gd name="connsiteY136" fmla="*/ 1137285 h 2521011"/>
              <a:gd name="connsiteX137" fmla="*/ 1976108 w 2155873"/>
              <a:gd name="connsiteY137" fmla="*/ 1138062 h 2521011"/>
              <a:gd name="connsiteX138" fmla="*/ 2025015 w 2155873"/>
              <a:gd name="connsiteY138" fmla="*/ 1226820 h 2521011"/>
              <a:gd name="connsiteX139" fmla="*/ 1965960 w 2155873"/>
              <a:gd name="connsiteY139" fmla="*/ 1257300 h 2521011"/>
              <a:gd name="connsiteX140" fmla="*/ 1975485 w 2155873"/>
              <a:gd name="connsiteY140" fmla="*/ 1295400 h 2521011"/>
              <a:gd name="connsiteX141" fmla="*/ 1929765 w 2155873"/>
              <a:gd name="connsiteY141" fmla="*/ 1350645 h 2521011"/>
              <a:gd name="connsiteX142" fmla="*/ 2057400 w 2155873"/>
              <a:gd name="connsiteY142" fmla="*/ 1419225 h 2521011"/>
              <a:gd name="connsiteX143" fmla="*/ 2034540 w 2155873"/>
              <a:gd name="connsiteY143" fmla="*/ 1451610 h 2521011"/>
              <a:gd name="connsiteX144" fmla="*/ 2085975 w 2155873"/>
              <a:gd name="connsiteY144" fmla="*/ 1527810 h 2521011"/>
              <a:gd name="connsiteX145" fmla="*/ 2080260 w 2155873"/>
              <a:gd name="connsiteY145" fmla="*/ 1565910 h 2521011"/>
              <a:gd name="connsiteX146" fmla="*/ 2045970 w 2155873"/>
              <a:gd name="connsiteY146" fmla="*/ 1581150 h 2521011"/>
              <a:gd name="connsiteX147" fmla="*/ 2013585 w 2155873"/>
              <a:gd name="connsiteY147" fmla="*/ 1657350 h 2521011"/>
              <a:gd name="connsiteX148" fmla="*/ 2047875 w 2155873"/>
              <a:gd name="connsiteY148" fmla="*/ 1691640 h 2521011"/>
              <a:gd name="connsiteX149" fmla="*/ 2011680 w 2155873"/>
              <a:gd name="connsiteY149" fmla="*/ 1737360 h 2521011"/>
              <a:gd name="connsiteX150" fmla="*/ 2095500 w 2155873"/>
              <a:gd name="connsiteY150" fmla="*/ 1722120 h 2521011"/>
              <a:gd name="connsiteX151" fmla="*/ 2013585 w 2155873"/>
              <a:gd name="connsiteY151" fmla="*/ 1739265 h 2521011"/>
              <a:gd name="connsiteX152" fmla="*/ 1912620 w 2155873"/>
              <a:gd name="connsiteY152" fmla="*/ 1644015 h 2521011"/>
              <a:gd name="connsiteX153" fmla="*/ 1823085 w 2155873"/>
              <a:gd name="connsiteY153" fmla="*/ 1708785 h 2521011"/>
              <a:gd name="connsiteX154" fmla="*/ 1691640 w 2155873"/>
              <a:gd name="connsiteY154" fmla="*/ 1737360 h 2521011"/>
              <a:gd name="connsiteX155" fmla="*/ 1678305 w 2155873"/>
              <a:gd name="connsiteY155" fmla="*/ 1722120 h 2521011"/>
              <a:gd name="connsiteX156" fmla="*/ 1621155 w 2155873"/>
              <a:gd name="connsiteY156" fmla="*/ 1737360 h 2521011"/>
              <a:gd name="connsiteX157" fmla="*/ 1617345 w 2155873"/>
              <a:gd name="connsiteY157" fmla="*/ 1760220 h 2521011"/>
              <a:gd name="connsiteX158" fmla="*/ 1565432 w 2155873"/>
              <a:gd name="connsiteY158" fmla="*/ 1773198 h 2521011"/>
              <a:gd name="connsiteX159" fmla="*/ 1564005 w 2155873"/>
              <a:gd name="connsiteY159" fmla="*/ 1771650 h 2521011"/>
              <a:gd name="connsiteX160" fmla="*/ 1520190 w 2155873"/>
              <a:gd name="connsiteY160" fmla="*/ 1811655 h 2521011"/>
              <a:gd name="connsiteX161" fmla="*/ 1501140 w 2155873"/>
              <a:gd name="connsiteY161" fmla="*/ 1811655 h 2521011"/>
              <a:gd name="connsiteX162" fmla="*/ 1428750 w 2155873"/>
              <a:gd name="connsiteY162" fmla="*/ 1903095 h 2521011"/>
              <a:gd name="connsiteX163" fmla="*/ 1421130 w 2155873"/>
              <a:gd name="connsiteY163" fmla="*/ 1952625 h 2521011"/>
              <a:gd name="connsiteX164" fmla="*/ 1396365 w 2155873"/>
              <a:gd name="connsiteY164" fmla="*/ 1918335 h 2521011"/>
              <a:gd name="connsiteX165" fmla="*/ 1358265 w 2155873"/>
              <a:gd name="connsiteY165" fmla="*/ 1986915 h 2521011"/>
              <a:gd name="connsiteX166" fmla="*/ 1343025 w 2155873"/>
              <a:gd name="connsiteY166" fmla="*/ 1986915 h 2521011"/>
              <a:gd name="connsiteX167" fmla="*/ 1297305 w 2155873"/>
              <a:gd name="connsiteY167" fmla="*/ 2019300 h 2521011"/>
              <a:gd name="connsiteX168" fmla="*/ 1301115 w 2155873"/>
              <a:gd name="connsiteY168" fmla="*/ 2038350 h 2521011"/>
              <a:gd name="connsiteX169" fmla="*/ 1259205 w 2155873"/>
              <a:gd name="connsiteY169" fmla="*/ 2066925 h 2521011"/>
              <a:gd name="connsiteX170" fmla="*/ 1272540 w 2155873"/>
              <a:gd name="connsiteY170" fmla="*/ 2097405 h 2521011"/>
              <a:gd name="connsiteX171" fmla="*/ 1202055 w 2155873"/>
              <a:gd name="connsiteY171" fmla="*/ 2106930 h 2521011"/>
              <a:gd name="connsiteX172" fmla="*/ 1183005 w 2155873"/>
              <a:gd name="connsiteY172" fmla="*/ 2143125 h 2521011"/>
              <a:gd name="connsiteX173" fmla="*/ 1156335 w 2155873"/>
              <a:gd name="connsiteY173" fmla="*/ 2164080 h 2521011"/>
              <a:gd name="connsiteX174" fmla="*/ 1122045 w 2155873"/>
              <a:gd name="connsiteY174" fmla="*/ 2141220 h 2521011"/>
              <a:gd name="connsiteX175" fmla="*/ 1107891 w 2155873"/>
              <a:gd name="connsiteY175" fmla="*/ 2157396 h 2521011"/>
              <a:gd name="connsiteX176" fmla="*/ 1106805 w 2155873"/>
              <a:gd name="connsiteY176" fmla="*/ 2156460 h 2521011"/>
              <a:gd name="connsiteX177" fmla="*/ 979170 w 2155873"/>
              <a:gd name="connsiteY177" fmla="*/ 2042160 h 2521011"/>
              <a:gd name="connsiteX178" fmla="*/ 932138 w 2155873"/>
              <a:gd name="connsiteY178" fmla="*/ 2104529 h 2521011"/>
              <a:gd name="connsiteX179" fmla="*/ 851535 w 2155873"/>
              <a:gd name="connsiteY179" fmla="*/ 2101216 h 2521011"/>
              <a:gd name="connsiteX180" fmla="*/ 847725 w 2155873"/>
              <a:gd name="connsiteY180" fmla="*/ 2129791 h 2521011"/>
              <a:gd name="connsiteX181" fmla="*/ 689610 w 2155873"/>
              <a:gd name="connsiteY181" fmla="*/ 2129791 h 2521011"/>
              <a:gd name="connsiteX182" fmla="*/ 685800 w 2155873"/>
              <a:gd name="connsiteY182" fmla="*/ 2025016 h 2521011"/>
              <a:gd name="connsiteX183" fmla="*/ 683980 w 2155873"/>
              <a:gd name="connsiteY183" fmla="*/ 2024761 h 2521011"/>
              <a:gd name="connsiteX184" fmla="*/ 701040 w 2155873"/>
              <a:gd name="connsiteY184" fmla="*/ 1973580 h 2521011"/>
              <a:gd name="connsiteX185" fmla="*/ 659130 w 2155873"/>
              <a:gd name="connsiteY185" fmla="*/ 1939290 h 2521011"/>
              <a:gd name="connsiteX186" fmla="*/ 662940 w 2155873"/>
              <a:gd name="connsiteY186" fmla="*/ 1899285 h 2521011"/>
              <a:gd name="connsiteX187" fmla="*/ 674370 w 2155873"/>
              <a:gd name="connsiteY187" fmla="*/ 1836420 h 2521011"/>
              <a:gd name="connsiteX188" fmla="*/ 643890 w 2155873"/>
              <a:gd name="connsiteY188" fmla="*/ 1802130 h 2521011"/>
              <a:gd name="connsiteX189" fmla="*/ 590550 w 2155873"/>
              <a:gd name="connsiteY189" fmla="*/ 1790700 h 2521011"/>
              <a:gd name="connsiteX190" fmla="*/ 520065 w 2155873"/>
              <a:gd name="connsiteY190" fmla="*/ 1731645 h 2521011"/>
              <a:gd name="connsiteX191" fmla="*/ 520065 w 2155873"/>
              <a:gd name="connsiteY191" fmla="*/ 1704975 h 2521011"/>
              <a:gd name="connsiteX192" fmla="*/ 491490 w 2155873"/>
              <a:gd name="connsiteY192" fmla="*/ 1708785 h 2521011"/>
              <a:gd name="connsiteX193" fmla="*/ 386715 w 2155873"/>
              <a:gd name="connsiteY193" fmla="*/ 1638300 h 2521011"/>
              <a:gd name="connsiteX194" fmla="*/ 345639 w 2155873"/>
              <a:gd name="connsiteY194" fmla="*/ 1595581 h 2521011"/>
              <a:gd name="connsiteX195" fmla="*/ 346710 w 2155873"/>
              <a:gd name="connsiteY195" fmla="*/ 1543050 h 2521011"/>
              <a:gd name="connsiteX196" fmla="*/ 302895 w 2155873"/>
              <a:gd name="connsiteY196" fmla="*/ 1522095 h 2521011"/>
              <a:gd name="connsiteX197" fmla="*/ 318135 w 2155873"/>
              <a:gd name="connsiteY197" fmla="*/ 1470660 h 2521011"/>
              <a:gd name="connsiteX198" fmla="*/ 274320 w 2155873"/>
              <a:gd name="connsiteY198" fmla="*/ 1491615 h 2521011"/>
              <a:gd name="connsiteX199" fmla="*/ 241935 w 2155873"/>
              <a:gd name="connsiteY199" fmla="*/ 1491615 h 2521011"/>
              <a:gd name="connsiteX200" fmla="*/ 236220 w 2155873"/>
              <a:gd name="connsiteY200" fmla="*/ 1510665 h 2521011"/>
              <a:gd name="connsiteX201" fmla="*/ 85676 w 2155873"/>
              <a:gd name="connsiteY201" fmla="*/ 1510087 h 2521011"/>
              <a:gd name="connsiteX202" fmla="*/ 80010 w 2155873"/>
              <a:gd name="connsiteY202" fmla="*/ 1443990 h 2521011"/>
              <a:gd name="connsiteX203" fmla="*/ 30480 w 2155873"/>
              <a:gd name="connsiteY203" fmla="*/ 1466850 h 2521011"/>
              <a:gd name="connsiteX204" fmla="*/ 9525 w 2155873"/>
              <a:gd name="connsiteY204" fmla="*/ 1390650 h 2521011"/>
              <a:gd name="connsiteX205" fmla="*/ 0 w 2155873"/>
              <a:gd name="connsiteY205" fmla="*/ 1389648 h 2521011"/>
              <a:gd name="connsiteX206" fmla="*/ 0 w 2155873"/>
              <a:gd name="connsiteY206" fmla="*/ 1352550 h 2521011"/>
              <a:gd name="connsiteX207" fmla="*/ 30480 w 2155873"/>
              <a:gd name="connsiteY207" fmla="*/ 1314450 h 2521011"/>
              <a:gd name="connsiteX208" fmla="*/ 95250 w 2155873"/>
              <a:gd name="connsiteY208" fmla="*/ 1303020 h 2521011"/>
              <a:gd name="connsiteX209" fmla="*/ 112395 w 2155873"/>
              <a:gd name="connsiteY209" fmla="*/ 1238250 h 2521011"/>
              <a:gd name="connsiteX210" fmla="*/ 100965 w 2155873"/>
              <a:gd name="connsiteY210" fmla="*/ 1143000 h 2521011"/>
              <a:gd name="connsiteX211" fmla="*/ 101779 w 2155873"/>
              <a:gd name="connsiteY211" fmla="*/ 1135131 h 2521011"/>
              <a:gd name="connsiteX212" fmla="*/ 190501 w 2155873"/>
              <a:gd name="connsiteY212" fmla="*/ 1110615 h 2521011"/>
              <a:gd name="connsiteX213" fmla="*/ 207646 w 2155873"/>
              <a:gd name="connsiteY213" fmla="*/ 1022985 h 2521011"/>
              <a:gd name="connsiteX214" fmla="*/ 186691 w 2155873"/>
              <a:gd name="connsiteY214" fmla="*/ 986790 h 2521011"/>
              <a:gd name="connsiteX215" fmla="*/ 57151 w 2155873"/>
              <a:gd name="connsiteY215" fmla="*/ 969645 h 2521011"/>
              <a:gd name="connsiteX216" fmla="*/ 125731 w 2155873"/>
              <a:gd name="connsiteY216" fmla="*/ 843915 h 2521011"/>
              <a:gd name="connsiteX217" fmla="*/ 129541 w 2155873"/>
              <a:gd name="connsiteY217" fmla="*/ 731520 h 2521011"/>
              <a:gd name="connsiteX218" fmla="*/ 104775 w 2155873"/>
              <a:gd name="connsiteY218" fmla="*/ 715066 h 2521011"/>
              <a:gd name="connsiteX219" fmla="*/ 104775 w 2155873"/>
              <a:gd name="connsiteY219" fmla="*/ 567691 h 2521011"/>
              <a:gd name="connsiteX220" fmla="*/ 125730 w 2155873"/>
              <a:gd name="connsiteY220" fmla="*/ 489586 h 2521011"/>
              <a:gd name="connsiteX221" fmla="*/ 95250 w 2155873"/>
              <a:gd name="connsiteY221" fmla="*/ 447676 h 2521011"/>
              <a:gd name="connsiteX222" fmla="*/ 169545 w 2155873"/>
              <a:gd name="connsiteY222" fmla="*/ 449581 h 2521011"/>
              <a:gd name="connsiteX223" fmla="*/ 164949 w 2155873"/>
              <a:gd name="connsiteY223" fmla="*/ 446066 h 2521011"/>
              <a:gd name="connsiteX224" fmla="*/ 169545 w 2155873"/>
              <a:gd name="connsiteY224" fmla="*/ 447675 h 2521011"/>
              <a:gd name="connsiteX225" fmla="*/ 200025 w 2155873"/>
              <a:gd name="connsiteY225" fmla="*/ 382905 h 2521011"/>
              <a:gd name="connsiteX226" fmla="*/ 283845 w 2155873"/>
              <a:gd name="connsiteY226" fmla="*/ 384810 h 2521011"/>
              <a:gd name="connsiteX227" fmla="*/ 329565 w 2155873"/>
              <a:gd name="connsiteY227" fmla="*/ 361950 h 2521011"/>
              <a:gd name="connsiteX228" fmla="*/ 344805 w 2155873"/>
              <a:gd name="connsiteY228" fmla="*/ 335280 h 2521011"/>
              <a:gd name="connsiteX229" fmla="*/ 348615 w 2155873"/>
              <a:gd name="connsiteY229" fmla="*/ 266700 h 2521011"/>
              <a:gd name="connsiteX230" fmla="*/ 325755 w 2155873"/>
              <a:gd name="connsiteY230" fmla="*/ 198120 h 2521011"/>
              <a:gd name="connsiteX231" fmla="*/ 272415 w 2155873"/>
              <a:gd name="connsiteY231" fmla="*/ 137160 h 2521011"/>
              <a:gd name="connsiteX232" fmla="*/ 295275 w 2155873"/>
              <a:gd name="connsiteY232" fmla="*/ 125730 h 2521011"/>
              <a:gd name="connsiteX233" fmla="*/ 293496 w 2155873"/>
              <a:gd name="connsiteY233" fmla="*/ 119401 h 2521011"/>
              <a:gd name="connsiteX234" fmla="*/ 295275 w 2155873"/>
              <a:gd name="connsiteY234" fmla="*/ 120015 h 2521011"/>
              <a:gd name="connsiteX235" fmla="*/ 337185 w 2155873"/>
              <a:gd name="connsiteY235" fmla="*/ 74295 h 2521011"/>
              <a:gd name="connsiteX236" fmla="*/ 403860 w 2155873"/>
              <a:gd name="connsiteY236" fmla="*/ 85725 h 2521011"/>
              <a:gd name="connsiteX237" fmla="*/ 381000 w 2155873"/>
              <a:gd name="connsiteY237" fmla="*/ 49530 h 2521011"/>
              <a:gd name="connsiteX238" fmla="*/ 432435 w 2155873"/>
              <a:gd name="connsiteY238" fmla="*/ 13335 h 2521011"/>
              <a:gd name="connsiteX239" fmla="*/ 537210 w 2155873"/>
              <a:gd name="connsiteY239"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214627 w 2155873"/>
              <a:gd name="connsiteY84" fmla="*/ 1777037 h 2521011"/>
              <a:gd name="connsiteX85" fmla="*/ 220342 w 2155873"/>
              <a:gd name="connsiteY85" fmla="*/ 1723697 h 2521011"/>
              <a:gd name="connsiteX86" fmla="*/ 248917 w 2155873"/>
              <a:gd name="connsiteY86" fmla="*/ 1727507 h 2521011"/>
              <a:gd name="connsiteX87" fmla="*/ 338452 w 2155873"/>
              <a:gd name="connsiteY87" fmla="*/ 1588442 h 2521011"/>
              <a:gd name="connsiteX88" fmla="*/ 537210 w 2155873"/>
              <a:gd name="connsiteY88" fmla="*/ 0 h 2521011"/>
              <a:gd name="connsiteX89" fmla="*/ 563880 w 2155873"/>
              <a:gd name="connsiteY89" fmla="*/ 80010 h 2521011"/>
              <a:gd name="connsiteX90" fmla="*/ 672465 w 2155873"/>
              <a:gd name="connsiteY90" fmla="*/ 51435 h 2521011"/>
              <a:gd name="connsiteX91" fmla="*/ 721352 w 2155873"/>
              <a:gd name="connsiteY91" fmla="*/ 29486 h 2521011"/>
              <a:gd name="connsiteX92" fmla="*/ 744855 w 2155873"/>
              <a:gd name="connsiteY92" fmla="*/ 59055 h 2521011"/>
              <a:gd name="connsiteX93" fmla="*/ 739140 w 2155873"/>
              <a:gd name="connsiteY93" fmla="*/ 89535 h 2521011"/>
              <a:gd name="connsiteX94" fmla="*/ 821055 w 2155873"/>
              <a:gd name="connsiteY94" fmla="*/ 93345 h 2521011"/>
              <a:gd name="connsiteX95" fmla="*/ 834390 w 2155873"/>
              <a:gd name="connsiteY95" fmla="*/ 19050 h 2521011"/>
              <a:gd name="connsiteX96" fmla="*/ 855345 w 2155873"/>
              <a:gd name="connsiteY96" fmla="*/ 47625 h 2521011"/>
              <a:gd name="connsiteX97" fmla="*/ 946785 w 2155873"/>
              <a:gd name="connsiteY97" fmla="*/ 47625 h 2521011"/>
              <a:gd name="connsiteX98" fmla="*/ 996315 w 2155873"/>
              <a:gd name="connsiteY98" fmla="*/ 38100 h 2521011"/>
              <a:gd name="connsiteX99" fmla="*/ 1003935 w 2155873"/>
              <a:gd name="connsiteY99" fmla="*/ 9525 h 2521011"/>
              <a:gd name="connsiteX100" fmla="*/ 1064895 w 2155873"/>
              <a:gd name="connsiteY100" fmla="*/ 0 h 2521011"/>
              <a:gd name="connsiteX101" fmla="*/ 1097280 w 2155873"/>
              <a:gd name="connsiteY101" fmla="*/ 102870 h 2521011"/>
              <a:gd name="connsiteX102" fmla="*/ 1110615 w 2155873"/>
              <a:gd name="connsiteY102" fmla="*/ 102870 h 2521011"/>
              <a:gd name="connsiteX103" fmla="*/ 1135380 w 2155873"/>
              <a:gd name="connsiteY103" fmla="*/ 190500 h 2521011"/>
              <a:gd name="connsiteX104" fmla="*/ 1137805 w 2155873"/>
              <a:gd name="connsiteY104" fmla="*/ 195722 h 2521011"/>
              <a:gd name="connsiteX105" fmla="*/ 1135380 w 2155873"/>
              <a:gd name="connsiteY105" fmla="*/ 198120 h 2521011"/>
              <a:gd name="connsiteX106" fmla="*/ 1131570 w 2155873"/>
              <a:gd name="connsiteY106" fmla="*/ 240030 h 2521011"/>
              <a:gd name="connsiteX107" fmla="*/ 1156335 w 2155873"/>
              <a:gd name="connsiteY107" fmla="*/ 346710 h 2521011"/>
              <a:gd name="connsiteX108" fmla="*/ 1099185 w 2155873"/>
              <a:gd name="connsiteY108" fmla="*/ 363855 h 2521011"/>
              <a:gd name="connsiteX109" fmla="*/ 1127760 w 2155873"/>
              <a:gd name="connsiteY109" fmla="*/ 510540 h 2521011"/>
              <a:gd name="connsiteX110" fmla="*/ 1148715 w 2155873"/>
              <a:gd name="connsiteY110" fmla="*/ 563880 h 2521011"/>
              <a:gd name="connsiteX111" fmla="*/ 1194435 w 2155873"/>
              <a:gd name="connsiteY111" fmla="*/ 641985 h 2521011"/>
              <a:gd name="connsiteX112" fmla="*/ 1215390 w 2155873"/>
              <a:gd name="connsiteY112" fmla="*/ 645795 h 2521011"/>
              <a:gd name="connsiteX113" fmla="*/ 1243965 w 2155873"/>
              <a:gd name="connsiteY113" fmla="*/ 737235 h 2521011"/>
              <a:gd name="connsiteX114" fmla="*/ 1423035 w 2155873"/>
              <a:gd name="connsiteY114" fmla="*/ 702945 h 2521011"/>
              <a:gd name="connsiteX115" fmla="*/ 1422609 w 2155873"/>
              <a:gd name="connsiteY115" fmla="*/ 700259 h 2521011"/>
              <a:gd name="connsiteX116" fmla="*/ 1468755 w 2155873"/>
              <a:gd name="connsiteY116" fmla="*/ 689610 h 2521011"/>
              <a:gd name="connsiteX117" fmla="*/ 1491615 w 2155873"/>
              <a:gd name="connsiteY117" fmla="*/ 659130 h 2521011"/>
              <a:gd name="connsiteX118" fmla="*/ 1520190 w 2155873"/>
              <a:gd name="connsiteY118" fmla="*/ 645795 h 2521011"/>
              <a:gd name="connsiteX119" fmla="*/ 1531620 w 2155873"/>
              <a:gd name="connsiteY119" fmla="*/ 613410 h 2521011"/>
              <a:gd name="connsiteX120" fmla="*/ 1552575 w 2155873"/>
              <a:gd name="connsiteY120" fmla="*/ 594360 h 2521011"/>
              <a:gd name="connsiteX121" fmla="*/ 1573530 w 2155873"/>
              <a:gd name="connsiteY121" fmla="*/ 609600 h 2521011"/>
              <a:gd name="connsiteX122" fmla="*/ 1567815 w 2155873"/>
              <a:gd name="connsiteY122" fmla="*/ 708660 h 2521011"/>
              <a:gd name="connsiteX123" fmla="*/ 1638300 w 2155873"/>
              <a:gd name="connsiteY123" fmla="*/ 786765 h 2521011"/>
              <a:gd name="connsiteX124" fmla="*/ 1640205 w 2155873"/>
              <a:gd name="connsiteY124" fmla="*/ 851535 h 2521011"/>
              <a:gd name="connsiteX125" fmla="*/ 1615440 w 2155873"/>
              <a:gd name="connsiteY125" fmla="*/ 872490 h 2521011"/>
              <a:gd name="connsiteX126" fmla="*/ 1678305 w 2155873"/>
              <a:gd name="connsiteY126" fmla="*/ 876300 h 2521011"/>
              <a:gd name="connsiteX127" fmla="*/ 1964632 w 2155873"/>
              <a:gd name="connsiteY127" fmla="*/ 811829 h 2521011"/>
              <a:gd name="connsiteX128" fmla="*/ 1985010 w 2155873"/>
              <a:gd name="connsiteY128" fmla="*/ 889635 h 2521011"/>
              <a:gd name="connsiteX129" fmla="*/ 1977390 w 2155873"/>
              <a:gd name="connsiteY129" fmla="*/ 942975 h 2521011"/>
              <a:gd name="connsiteX130" fmla="*/ 1912620 w 2155873"/>
              <a:gd name="connsiteY130" fmla="*/ 952500 h 2521011"/>
              <a:gd name="connsiteX131" fmla="*/ 1912620 w 2155873"/>
              <a:gd name="connsiteY131" fmla="*/ 1022985 h 2521011"/>
              <a:gd name="connsiteX132" fmla="*/ 1956435 w 2155873"/>
              <a:gd name="connsiteY132" fmla="*/ 1028700 h 2521011"/>
              <a:gd name="connsiteX133" fmla="*/ 1996440 w 2155873"/>
              <a:gd name="connsiteY133" fmla="*/ 1002030 h 2521011"/>
              <a:gd name="connsiteX134" fmla="*/ 1975485 w 2155873"/>
              <a:gd name="connsiteY134" fmla="*/ 1057275 h 2521011"/>
              <a:gd name="connsiteX135" fmla="*/ 1971675 w 2155873"/>
              <a:gd name="connsiteY135" fmla="*/ 1137285 h 2521011"/>
              <a:gd name="connsiteX136" fmla="*/ 1976108 w 2155873"/>
              <a:gd name="connsiteY136" fmla="*/ 1138062 h 2521011"/>
              <a:gd name="connsiteX137" fmla="*/ 2025015 w 2155873"/>
              <a:gd name="connsiteY137" fmla="*/ 1226820 h 2521011"/>
              <a:gd name="connsiteX138" fmla="*/ 1965960 w 2155873"/>
              <a:gd name="connsiteY138" fmla="*/ 1257300 h 2521011"/>
              <a:gd name="connsiteX139" fmla="*/ 1975485 w 2155873"/>
              <a:gd name="connsiteY139" fmla="*/ 1295400 h 2521011"/>
              <a:gd name="connsiteX140" fmla="*/ 1929765 w 2155873"/>
              <a:gd name="connsiteY140" fmla="*/ 1350645 h 2521011"/>
              <a:gd name="connsiteX141" fmla="*/ 2057400 w 2155873"/>
              <a:gd name="connsiteY141" fmla="*/ 1419225 h 2521011"/>
              <a:gd name="connsiteX142" fmla="*/ 2034540 w 2155873"/>
              <a:gd name="connsiteY142" fmla="*/ 1451610 h 2521011"/>
              <a:gd name="connsiteX143" fmla="*/ 2085975 w 2155873"/>
              <a:gd name="connsiteY143" fmla="*/ 1527810 h 2521011"/>
              <a:gd name="connsiteX144" fmla="*/ 2080260 w 2155873"/>
              <a:gd name="connsiteY144" fmla="*/ 1565910 h 2521011"/>
              <a:gd name="connsiteX145" fmla="*/ 2045970 w 2155873"/>
              <a:gd name="connsiteY145" fmla="*/ 1581150 h 2521011"/>
              <a:gd name="connsiteX146" fmla="*/ 2013585 w 2155873"/>
              <a:gd name="connsiteY146" fmla="*/ 1657350 h 2521011"/>
              <a:gd name="connsiteX147" fmla="*/ 2047875 w 2155873"/>
              <a:gd name="connsiteY147" fmla="*/ 1691640 h 2521011"/>
              <a:gd name="connsiteX148" fmla="*/ 2011680 w 2155873"/>
              <a:gd name="connsiteY148" fmla="*/ 1737360 h 2521011"/>
              <a:gd name="connsiteX149" fmla="*/ 2095500 w 2155873"/>
              <a:gd name="connsiteY149" fmla="*/ 1722120 h 2521011"/>
              <a:gd name="connsiteX150" fmla="*/ 2013585 w 2155873"/>
              <a:gd name="connsiteY150" fmla="*/ 1739265 h 2521011"/>
              <a:gd name="connsiteX151" fmla="*/ 1912620 w 2155873"/>
              <a:gd name="connsiteY151" fmla="*/ 1644015 h 2521011"/>
              <a:gd name="connsiteX152" fmla="*/ 1823085 w 2155873"/>
              <a:gd name="connsiteY152" fmla="*/ 1708785 h 2521011"/>
              <a:gd name="connsiteX153" fmla="*/ 1691640 w 2155873"/>
              <a:gd name="connsiteY153" fmla="*/ 1737360 h 2521011"/>
              <a:gd name="connsiteX154" fmla="*/ 1678305 w 2155873"/>
              <a:gd name="connsiteY154" fmla="*/ 1722120 h 2521011"/>
              <a:gd name="connsiteX155" fmla="*/ 1621155 w 2155873"/>
              <a:gd name="connsiteY155" fmla="*/ 1737360 h 2521011"/>
              <a:gd name="connsiteX156" fmla="*/ 1617345 w 2155873"/>
              <a:gd name="connsiteY156" fmla="*/ 1760220 h 2521011"/>
              <a:gd name="connsiteX157" fmla="*/ 1565432 w 2155873"/>
              <a:gd name="connsiteY157" fmla="*/ 1773198 h 2521011"/>
              <a:gd name="connsiteX158" fmla="*/ 1564005 w 2155873"/>
              <a:gd name="connsiteY158" fmla="*/ 1771650 h 2521011"/>
              <a:gd name="connsiteX159" fmla="*/ 1520190 w 2155873"/>
              <a:gd name="connsiteY159" fmla="*/ 1811655 h 2521011"/>
              <a:gd name="connsiteX160" fmla="*/ 1501140 w 2155873"/>
              <a:gd name="connsiteY160" fmla="*/ 1811655 h 2521011"/>
              <a:gd name="connsiteX161" fmla="*/ 1428750 w 2155873"/>
              <a:gd name="connsiteY161" fmla="*/ 1903095 h 2521011"/>
              <a:gd name="connsiteX162" fmla="*/ 1421130 w 2155873"/>
              <a:gd name="connsiteY162" fmla="*/ 1952625 h 2521011"/>
              <a:gd name="connsiteX163" fmla="*/ 1396365 w 2155873"/>
              <a:gd name="connsiteY163" fmla="*/ 1918335 h 2521011"/>
              <a:gd name="connsiteX164" fmla="*/ 1358265 w 2155873"/>
              <a:gd name="connsiteY164" fmla="*/ 1986915 h 2521011"/>
              <a:gd name="connsiteX165" fmla="*/ 1343025 w 2155873"/>
              <a:gd name="connsiteY165" fmla="*/ 1986915 h 2521011"/>
              <a:gd name="connsiteX166" fmla="*/ 1297305 w 2155873"/>
              <a:gd name="connsiteY166" fmla="*/ 2019300 h 2521011"/>
              <a:gd name="connsiteX167" fmla="*/ 1301115 w 2155873"/>
              <a:gd name="connsiteY167" fmla="*/ 2038350 h 2521011"/>
              <a:gd name="connsiteX168" fmla="*/ 1259205 w 2155873"/>
              <a:gd name="connsiteY168" fmla="*/ 2066925 h 2521011"/>
              <a:gd name="connsiteX169" fmla="*/ 1272540 w 2155873"/>
              <a:gd name="connsiteY169" fmla="*/ 2097405 h 2521011"/>
              <a:gd name="connsiteX170" fmla="*/ 1202055 w 2155873"/>
              <a:gd name="connsiteY170" fmla="*/ 2106930 h 2521011"/>
              <a:gd name="connsiteX171" fmla="*/ 1183005 w 2155873"/>
              <a:gd name="connsiteY171" fmla="*/ 2143125 h 2521011"/>
              <a:gd name="connsiteX172" fmla="*/ 1156335 w 2155873"/>
              <a:gd name="connsiteY172" fmla="*/ 2164080 h 2521011"/>
              <a:gd name="connsiteX173" fmla="*/ 1122045 w 2155873"/>
              <a:gd name="connsiteY173" fmla="*/ 2141220 h 2521011"/>
              <a:gd name="connsiteX174" fmla="*/ 1107891 w 2155873"/>
              <a:gd name="connsiteY174" fmla="*/ 2157396 h 2521011"/>
              <a:gd name="connsiteX175" fmla="*/ 1106805 w 2155873"/>
              <a:gd name="connsiteY175" fmla="*/ 2156460 h 2521011"/>
              <a:gd name="connsiteX176" fmla="*/ 979170 w 2155873"/>
              <a:gd name="connsiteY176" fmla="*/ 2042160 h 2521011"/>
              <a:gd name="connsiteX177" fmla="*/ 932138 w 2155873"/>
              <a:gd name="connsiteY177" fmla="*/ 2104529 h 2521011"/>
              <a:gd name="connsiteX178" fmla="*/ 851535 w 2155873"/>
              <a:gd name="connsiteY178" fmla="*/ 2101216 h 2521011"/>
              <a:gd name="connsiteX179" fmla="*/ 847725 w 2155873"/>
              <a:gd name="connsiteY179" fmla="*/ 2129791 h 2521011"/>
              <a:gd name="connsiteX180" fmla="*/ 689610 w 2155873"/>
              <a:gd name="connsiteY180" fmla="*/ 2129791 h 2521011"/>
              <a:gd name="connsiteX181" fmla="*/ 685800 w 2155873"/>
              <a:gd name="connsiteY181" fmla="*/ 2025016 h 2521011"/>
              <a:gd name="connsiteX182" fmla="*/ 683980 w 2155873"/>
              <a:gd name="connsiteY182" fmla="*/ 2024761 h 2521011"/>
              <a:gd name="connsiteX183" fmla="*/ 701040 w 2155873"/>
              <a:gd name="connsiteY183" fmla="*/ 1973580 h 2521011"/>
              <a:gd name="connsiteX184" fmla="*/ 659130 w 2155873"/>
              <a:gd name="connsiteY184" fmla="*/ 1939290 h 2521011"/>
              <a:gd name="connsiteX185" fmla="*/ 662940 w 2155873"/>
              <a:gd name="connsiteY185" fmla="*/ 1899285 h 2521011"/>
              <a:gd name="connsiteX186" fmla="*/ 674370 w 2155873"/>
              <a:gd name="connsiteY186" fmla="*/ 1836420 h 2521011"/>
              <a:gd name="connsiteX187" fmla="*/ 643890 w 2155873"/>
              <a:gd name="connsiteY187" fmla="*/ 1802130 h 2521011"/>
              <a:gd name="connsiteX188" fmla="*/ 590550 w 2155873"/>
              <a:gd name="connsiteY188" fmla="*/ 1790700 h 2521011"/>
              <a:gd name="connsiteX189" fmla="*/ 520065 w 2155873"/>
              <a:gd name="connsiteY189" fmla="*/ 1731645 h 2521011"/>
              <a:gd name="connsiteX190" fmla="*/ 520065 w 2155873"/>
              <a:gd name="connsiteY190" fmla="*/ 1704975 h 2521011"/>
              <a:gd name="connsiteX191" fmla="*/ 491490 w 2155873"/>
              <a:gd name="connsiteY191" fmla="*/ 1708785 h 2521011"/>
              <a:gd name="connsiteX192" fmla="*/ 386715 w 2155873"/>
              <a:gd name="connsiteY192" fmla="*/ 1638300 h 2521011"/>
              <a:gd name="connsiteX193" fmla="*/ 345639 w 2155873"/>
              <a:gd name="connsiteY193" fmla="*/ 1595581 h 2521011"/>
              <a:gd name="connsiteX194" fmla="*/ 346710 w 2155873"/>
              <a:gd name="connsiteY194" fmla="*/ 1543050 h 2521011"/>
              <a:gd name="connsiteX195" fmla="*/ 302895 w 2155873"/>
              <a:gd name="connsiteY195" fmla="*/ 1522095 h 2521011"/>
              <a:gd name="connsiteX196" fmla="*/ 318135 w 2155873"/>
              <a:gd name="connsiteY196" fmla="*/ 1470660 h 2521011"/>
              <a:gd name="connsiteX197" fmla="*/ 274320 w 2155873"/>
              <a:gd name="connsiteY197" fmla="*/ 1491615 h 2521011"/>
              <a:gd name="connsiteX198" fmla="*/ 241935 w 2155873"/>
              <a:gd name="connsiteY198" fmla="*/ 1491615 h 2521011"/>
              <a:gd name="connsiteX199" fmla="*/ 236220 w 2155873"/>
              <a:gd name="connsiteY199" fmla="*/ 1510665 h 2521011"/>
              <a:gd name="connsiteX200" fmla="*/ 85676 w 2155873"/>
              <a:gd name="connsiteY200" fmla="*/ 1510087 h 2521011"/>
              <a:gd name="connsiteX201" fmla="*/ 80010 w 2155873"/>
              <a:gd name="connsiteY201" fmla="*/ 1443990 h 2521011"/>
              <a:gd name="connsiteX202" fmla="*/ 30480 w 2155873"/>
              <a:gd name="connsiteY202" fmla="*/ 1466850 h 2521011"/>
              <a:gd name="connsiteX203" fmla="*/ 9525 w 2155873"/>
              <a:gd name="connsiteY203" fmla="*/ 1390650 h 2521011"/>
              <a:gd name="connsiteX204" fmla="*/ 0 w 2155873"/>
              <a:gd name="connsiteY204" fmla="*/ 1389648 h 2521011"/>
              <a:gd name="connsiteX205" fmla="*/ 0 w 2155873"/>
              <a:gd name="connsiteY205" fmla="*/ 1352550 h 2521011"/>
              <a:gd name="connsiteX206" fmla="*/ 30480 w 2155873"/>
              <a:gd name="connsiteY206" fmla="*/ 1314450 h 2521011"/>
              <a:gd name="connsiteX207" fmla="*/ 95250 w 2155873"/>
              <a:gd name="connsiteY207" fmla="*/ 1303020 h 2521011"/>
              <a:gd name="connsiteX208" fmla="*/ 112395 w 2155873"/>
              <a:gd name="connsiteY208" fmla="*/ 1238250 h 2521011"/>
              <a:gd name="connsiteX209" fmla="*/ 100965 w 2155873"/>
              <a:gd name="connsiteY209" fmla="*/ 1143000 h 2521011"/>
              <a:gd name="connsiteX210" fmla="*/ 101779 w 2155873"/>
              <a:gd name="connsiteY210" fmla="*/ 1135131 h 2521011"/>
              <a:gd name="connsiteX211" fmla="*/ 190501 w 2155873"/>
              <a:gd name="connsiteY211" fmla="*/ 1110615 h 2521011"/>
              <a:gd name="connsiteX212" fmla="*/ 207646 w 2155873"/>
              <a:gd name="connsiteY212" fmla="*/ 1022985 h 2521011"/>
              <a:gd name="connsiteX213" fmla="*/ 186691 w 2155873"/>
              <a:gd name="connsiteY213" fmla="*/ 986790 h 2521011"/>
              <a:gd name="connsiteX214" fmla="*/ 57151 w 2155873"/>
              <a:gd name="connsiteY214" fmla="*/ 969645 h 2521011"/>
              <a:gd name="connsiteX215" fmla="*/ 125731 w 2155873"/>
              <a:gd name="connsiteY215" fmla="*/ 843915 h 2521011"/>
              <a:gd name="connsiteX216" fmla="*/ 129541 w 2155873"/>
              <a:gd name="connsiteY216" fmla="*/ 731520 h 2521011"/>
              <a:gd name="connsiteX217" fmla="*/ 104775 w 2155873"/>
              <a:gd name="connsiteY217" fmla="*/ 715066 h 2521011"/>
              <a:gd name="connsiteX218" fmla="*/ 104775 w 2155873"/>
              <a:gd name="connsiteY218" fmla="*/ 567691 h 2521011"/>
              <a:gd name="connsiteX219" fmla="*/ 125730 w 2155873"/>
              <a:gd name="connsiteY219" fmla="*/ 489586 h 2521011"/>
              <a:gd name="connsiteX220" fmla="*/ 95250 w 2155873"/>
              <a:gd name="connsiteY220" fmla="*/ 447676 h 2521011"/>
              <a:gd name="connsiteX221" fmla="*/ 169545 w 2155873"/>
              <a:gd name="connsiteY221" fmla="*/ 449581 h 2521011"/>
              <a:gd name="connsiteX222" fmla="*/ 164949 w 2155873"/>
              <a:gd name="connsiteY222" fmla="*/ 446066 h 2521011"/>
              <a:gd name="connsiteX223" fmla="*/ 169545 w 2155873"/>
              <a:gd name="connsiteY223" fmla="*/ 447675 h 2521011"/>
              <a:gd name="connsiteX224" fmla="*/ 200025 w 2155873"/>
              <a:gd name="connsiteY224" fmla="*/ 382905 h 2521011"/>
              <a:gd name="connsiteX225" fmla="*/ 283845 w 2155873"/>
              <a:gd name="connsiteY225" fmla="*/ 384810 h 2521011"/>
              <a:gd name="connsiteX226" fmla="*/ 329565 w 2155873"/>
              <a:gd name="connsiteY226" fmla="*/ 361950 h 2521011"/>
              <a:gd name="connsiteX227" fmla="*/ 344805 w 2155873"/>
              <a:gd name="connsiteY227" fmla="*/ 335280 h 2521011"/>
              <a:gd name="connsiteX228" fmla="*/ 348615 w 2155873"/>
              <a:gd name="connsiteY228" fmla="*/ 266700 h 2521011"/>
              <a:gd name="connsiteX229" fmla="*/ 325755 w 2155873"/>
              <a:gd name="connsiteY229" fmla="*/ 198120 h 2521011"/>
              <a:gd name="connsiteX230" fmla="*/ 272415 w 2155873"/>
              <a:gd name="connsiteY230" fmla="*/ 137160 h 2521011"/>
              <a:gd name="connsiteX231" fmla="*/ 295275 w 2155873"/>
              <a:gd name="connsiteY231" fmla="*/ 125730 h 2521011"/>
              <a:gd name="connsiteX232" fmla="*/ 293496 w 2155873"/>
              <a:gd name="connsiteY232" fmla="*/ 119401 h 2521011"/>
              <a:gd name="connsiteX233" fmla="*/ 295275 w 2155873"/>
              <a:gd name="connsiteY233" fmla="*/ 120015 h 2521011"/>
              <a:gd name="connsiteX234" fmla="*/ 337185 w 2155873"/>
              <a:gd name="connsiteY234" fmla="*/ 74295 h 2521011"/>
              <a:gd name="connsiteX235" fmla="*/ 403860 w 2155873"/>
              <a:gd name="connsiteY235" fmla="*/ 85725 h 2521011"/>
              <a:gd name="connsiteX236" fmla="*/ 381000 w 2155873"/>
              <a:gd name="connsiteY236" fmla="*/ 49530 h 2521011"/>
              <a:gd name="connsiteX237" fmla="*/ 432435 w 2155873"/>
              <a:gd name="connsiteY237" fmla="*/ 13335 h 2521011"/>
              <a:gd name="connsiteX238" fmla="*/ 537210 w 2155873"/>
              <a:gd name="connsiteY238"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220342 w 2155873"/>
              <a:gd name="connsiteY84" fmla="*/ 1723697 h 2521011"/>
              <a:gd name="connsiteX85" fmla="*/ 248917 w 2155873"/>
              <a:gd name="connsiteY85" fmla="*/ 1727507 h 2521011"/>
              <a:gd name="connsiteX86" fmla="*/ 338452 w 2155873"/>
              <a:gd name="connsiteY86" fmla="*/ 1588442 h 2521011"/>
              <a:gd name="connsiteX87" fmla="*/ 537210 w 2155873"/>
              <a:gd name="connsiteY87" fmla="*/ 0 h 2521011"/>
              <a:gd name="connsiteX88" fmla="*/ 563880 w 2155873"/>
              <a:gd name="connsiteY88" fmla="*/ 80010 h 2521011"/>
              <a:gd name="connsiteX89" fmla="*/ 672465 w 2155873"/>
              <a:gd name="connsiteY89" fmla="*/ 51435 h 2521011"/>
              <a:gd name="connsiteX90" fmla="*/ 721352 w 2155873"/>
              <a:gd name="connsiteY90" fmla="*/ 29486 h 2521011"/>
              <a:gd name="connsiteX91" fmla="*/ 744855 w 2155873"/>
              <a:gd name="connsiteY91" fmla="*/ 59055 h 2521011"/>
              <a:gd name="connsiteX92" fmla="*/ 739140 w 2155873"/>
              <a:gd name="connsiteY92" fmla="*/ 89535 h 2521011"/>
              <a:gd name="connsiteX93" fmla="*/ 821055 w 2155873"/>
              <a:gd name="connsiteY93" fmla="*/ 93345 h 2521011"/>
              <a:gd name="connsiteX94" fmla="*/ 834390 w 2155873"/>
              <a:gd name="connsiteY94" fmla="*/ 19050 h 2521011"/>
              <a:gd name="connsiteX95" fmla="*/ 855345 w 2155873"/>
              <a:gd name="connsiteY95" fmla="*/ 47625 h 2521011"/>
              <a:gd name="connsiteX96" fmla="*/ 946785 w 2155873"/>
              <a:gd name="connsiteY96" fmla="*/ 47625 h 2521011"/>
              <a:gd name="connsiteX97" fmla="*/ 996315 w 2155873"/>
              <a:gd name="connsiteY97" fmla="*/ 38100 h 2521011"/>
              <a:gd name="connsiteX98" fmla="*/ 1003935 w 2155873"/>
              <a:gd name="connsiteY98" fmla="*/ 9525 h 2521011"/>
              <a:gd name="connsiteX99" fmla="*/ 1064895 w 2155873"/>
              <a:gd name="connsiteY99" fmla="*/ 0 h 2521011"/>
              <a:gd name="connsiteX100" fmla="*/ 1097280 w 2155873"/>
              <a:gd name="connsiteY100" fmla="*/ 102870 h 2521011"/>
              <a:gd name="connsiteX101" fmla="*/ 1110615 w 2155873"/>
              <a:gd name="connsiteY101" fmla="*/ 102870 h 2521011"/>
              <a:gd name="connsiteX102" fmla="*/ 1135380 w 2155873"/>
              <a:gd name="connsiteY102" fmla="*/ 190500 h 2521011"/>
              <a:gd name="connsiteX103" fmla="*/ 1137805 w 2155873"/>
              <a:gd name="connsiteY103" fmla="*/ 195722 h 2521011"/>
              <a:gd name="connsiteX104" fmla="*/ 1135380 w 2155873"/>
              <a:gd name="connsiteY104" fmla="*/ 198120 h 2521011"/>
              <a:gd name="connsiteX105" fmla="*/ 1131570 w 2155873"/>
              <a:gd name="connsiteY105" fmla="*/ 240030 h 2521011"/>
              <a:gd name="connsiteX106" fmla="*/ 1156335 w 2155873"/>
              <a:gd name="connsiteY106" fmla="*/ 346710 h 2521011"/>
              <a:gd name="connsiteX107" fmla="*/ 1099185 w 2155873"/>
              <a:gd name="connsiteY107" fmla="*/ 363855 h 2521011"/>
              <a:gd name="connsiteX108" fmla="*/ 1127760 w 2155873"/>
              <a:gd name="connsiteY108" fmla="*/ 510540 h 2521011"/>
              <a:gd name="connsiteX109" fmla="*/ 1148715 w 2155873"/>
              <a:gd name="connsiteY109" fmla="*/ 563880 h 2521011"/>
              <a:gd name="connsiteX110" fmla="*/ 1194435 w 2155873"/>
              <a:gd name="connsiteY110" fmla="*/ 641985 h 2521011"/>
              <a:gd name="connsiteX111" fmla="*/ 1215390 w 2155873"/>
              <a:gd name="connsiteY111" fmla="*/ 645795 h 2521011"/>
              <a:gd name="connsiteX112" fmla="*/ 1243965 w 2155873"/>
              <a:gd name="connsiteY112" fmla="*/ 737235 h 2521011"/>
              <a:gd name="connsiteX113" fmla="*/ 1423035 w 2155873"/>
              <a:gd name="connsiteY113" fmla="*/ 702945 h 2521011"/>
              <a:gd name="connsiteX114" fmla="*/ 1422609 w 2155873"/>
              <a:gd name="connsiteY114" fmla="*/ 700259 h 2521011"/>
              <a:gd name="connsiteX115" fmla="*/ 1468755 w 2155873"/>
              <a:gd name="connsiteY115" fmla="*/ 689610 h 2521011"/>
              <a:gd name="connsiteX116" fmla="*/ 1491615 w 2155873"/>
              <a:gd name="connsiteY116" fmla="*/ 659130 h 2521011"/>
              <a:gd name="connsiteX117" fmla="*/ 1520190 w 2155873"/>
              <a:gd name="connsiteY117" fmla="*/ 645795 h 2521011"/>
              <a:gd name="connsiteX118" fmla="*/ 1531620 w 2155873"/>
              <a:gd name="connsiteY118" fmla="*/ 613410 h 2521011"/>
              <a:gd name="connsiteX119" fmla="*/ 1552575 w 2155873"/>
              <a:gd name="connsiteY119" fmla="*/ 594360 h 2521011"/>
              <a:gd name="connsiteX120" fmla="*/ 1573530 w 2155873"/>
              <a:gd name="connsiteY120" fmla="*/ 609600 h 2521011"/>
              <a:gd name="connsiteX121" fmla="*/ 1567815 w 2155873"/>
              <a:gd name="connsiteY121" fmla="*/ 708660 h 2521011"/>
              <a:gd name="connsiteX122" fmla="*/ 1638300 w 2155873"/>
              <a:gd name="connsiteY122" fmla="*/ 786765 h 2521011"/>
              <a:gd name="connsiteX123" fmla="*/ 1640205 w 2155873"/>
              <a:gd name="connsiteY123" fmla="*/ 851535 h 2521011"/>
              <a:gd name="connsiteX124" fmla="*/ 1615440 w 2155873"/>
              <a:gd name="connsiteY124" fmla="*/ 872490 h 2521011"/>
              <a:gd name="connsiteX125" fmla="*/ 1678305 w 2155873"/>
              <a:gd name="connsiteY125" fmla="*/ 876300 h 2521011"/>
              <a:gd name="connsiteX126" fmla="*/ 1964632 w 2155873"/>
              <a:gd name="connsiteY126" fmla="*/ 811829 h 2521011"/>
              <a:gd name="connsiteX127" fmla="*/ 1985010 w 2155873"/>
              <a:gd name="connsiteY127" fmla="*/ 889635 h 2521011"/>
              <a:gd name="connsiteX128" fmla="*/ 1977390 w 2155873"/>
              <a:gd name="connsiteY128" fmla="*/ 942975 h 2521011"/>
              <a:gd name="connsiteX129" fmla="*/ 1912620 w 2155873"/>
              <a:gd name="connsiteY129" fmla="*/ 952500 h 2521011"/>
              <a:gd name="connsiteX130" fmla="*/ 1912620 w 2155873"/>
              <a:gd name="connsiteY130" fmla="*/ 1022985 h 2521011"/>
              <a:gd name="connsiteX131" fmla="*/ 1956435 w 2155873"/>
              <a:gd name="connsiteY131" fmla="*/ 1028700 h 2521011"/>
              <a:gd name="connsiteX132" fmla="*/ 1996440 w 2155873"/>
              <a:gd name="connsiteY132" fmla="*/ 1002030 h 2521011"/>
              <a:gd name="connsiteX133" fmla="*/ 1975485 w 2155873"/>
              <a:gd name="connsiteY133" fmla="*/ 1057275 h 2521011"/>
              <a:gd name="connsiteX134" fmla="*/ 1971675 w 2155873"/>
              <a:gd name="connsiteY134" fmla="*/ 1137285 h 2521011"/>
              <a:gd name="connsiteX135" fmla="*/ 1976108 w 2155873"/>
              <a:gd name="connsiteY135" fmla="*/ 1138062 h 2521011"/>
              <a:gd name="connsiteX136" fmla="*/ 2025015 w 2155873"/>
              <a:gd name="connsiteY136" fmla="*/ 1226820 h 2521011"/>
              <a:gd name="connsiteX137" fmla="*/ 1965960 w 2155873"/>
              <a:gd name="connsiteY137" fmla="*/ 1257300 h 2521011"/>
              <a:gd name="connsiteX138" fmla="*/ 1975485 w 2155873"/>
              <a:gd name="connsiteY138" fmla="*/ 1295400 h 2521011"/>
              <a:gd name="connsiteX139" fmla="*/ 1929765 w 2155873"/>
              <a:gd name="connsiteY139" fmla="*/ 1350645 h 2521011"/>
              <a:gd name="connsiteX140" fmla="*/ 2057400 w 2155873"/>
              <a:gd name="connsiteY140" fmla="*/ 1419225 h 2521011"/>
              <a:gd name="connsiteX141" fmla="*/ 2034540 w 2155873"/>
              <a:gd name="connsiteY141" fmla="*/ 1451610 h 2521011"/>
              <a:gd name="connsiteX142" fmla="*/ 2085975 w 2155873"/>
              <a:gd name="connsiteY142" fmla="*/ 1527810 h 2521011"/>
              <a:gd name="connsiteX143" fmla="*/ 2080260 w 2155873"/>
              <a:gd name="connsiteY143" fmla="*/ 1565910 h 2521011"/>
              <a:gd name="connsiteX144" fmla="*/ 2045970 w 2155873"/>
              <a:gd name="connsiteY144" fmla="*/ 1581150 h 2521011"/>
              <a:gd name="connsiteX145" fmla="*/ 2013585 w 2155873"/>
              <a:gd name="connsiteY145" fmla="*/ 1657350 h 2521011"/>
              <a:gd name="connsiteX146" fmla="*/ 2047875 w 2155873"/>
              <a:gd name="connsiteY146" fmla="*/ 1691640 h 2521011"/>
              <a:gd name="connsiteX147" fmla="*/ 2011680 w 2155873"/>
              <a:gd name="connsiteY147" fmla="*/ 1737360 h 2521011"/>
              <a:gd name="connsiteX148" fmla="*/ 2095500 w 2155873"/>
              <a:gd name="connsiteY148" fmla="*/ 1722120 h 2521011"/>
              <a:gd name="connsiteX149" fmla="*/ 2013585 w 2155873"/>
              <a:gd name="connsiteY149" fmla="*/ 1739265 h 2521011"/>
              <a:gd name="connsiteX150" fmla="*/ 1912620 w 2155873"/>
              <a:gd name="connsiteY150" fmla="*/ 1644015 h 2521011"/>
              <a:gd name="connsiteX151" fmla="*/ 1823085 w 2155873"/>
              <a:gd name="connsiteY151" fmla="*/ 1708785 h 2521011"/>
              <a:gd name="connsiteX152" fmla="*/ 1691640 w 2155873"/>
              <a:gd name="connsiteY152" fmla="*/ 1737360 h 2521011"/>
              <a:gd name="connsiteX153" fmla="*/ 1678305 w 2155873"/>
              <a:gd name="connsiteY153" fmla="*/ 1722120 h 2521011"/>
              <a:gd name="connsiteX154" fmla="*/ 1621155 w 2155873"/>
              <a:gd name="connsiteY154" fmla="*/ 1737360 h 2521011"/>
              <a:gd name="connsiteX155" fmla="*/ 1617345 w 2155873"/>
              <a:gd name="connsiteY155" fmla="*/ 1760220 h 2521011"/>
              <a:gd name="connsiteX156" fmla="*/ 1565432 w 2155873"/>
              <a:gd name="connsiteY156" fmla="*/ 1773198 h 2521011"/>
              <a:gd name="connsiteX157" fmla="*/ 1564005 w 2155873"/>
              <a:gd name="connsiteY157" fmla="*/ 1771650 h 2521011"/>
              <a:gd name="connsiteX158" fmla="*/ 1520190 w 2155873"/>
              <a:gd name="connsiteY158" fmla="*/ 1811655 h 2521011"/>
              <a:gd name="connsiteX159" fmla="*/ 1501140 w 2155873"/>
              <a:gd name="connsiteY159" fmla="*/ 1811655 h 2521011"/>
              <a:gd name="connsiteX160" fmla="*/ 1428750 w 2155873"/>
              <a:gd name="connsiteY160" fmla="*/ 1903095 h 2521011"/>
              <a:gd name="connsiteX161" fmla="*/ 1421130 w 2155873"/>
              <a:gd name="connsiteY161" fmla="*/ 1952625 h 2521011"/>
              <a:gd name="connsiteX162" fmla="*/ 1396365 w 2155873"/>
              <a:gd name="connsiteY162" fmla="*/ 1918335 h 2521011"/>
              <a:gd name="connsiteX163" fmla="*/ 1358265 w 2155873"/>
              <a:gd name="connsiteY163" fmla="*/ 1986915 h 2521011"/>
              <a:gd name="connsiteX164" fmla="*/ 1343025 w 2155873"/>
              <a:gd name="connsiteY164" fmla="*/ 1986915 h 2521011"/>
              <a:gd name="connsiteX165" fmla="*/ 1297305 w 2155873"/>
              <a:gd name="connsiteY165" fmla="*/ 2019300 h 2521011"/>
              <a:gd name="connsiteX166" fmla="*/ 1301115 w 2155873"/>
              <a:gd name="connsiteY166" fmla="*/ 2038350 h 2521011"/>
              <a:gd name="connsiteX167" fmla="*/ 1259205 w 2155873"/>
              <a:gd name="connsiteY167" fmla="*/ 2066925 h 2521011"/>
              <a:gd name="connsiteX168" fmla="*/ 1272540 w 2155873"/>
              <a:gd name="connsiteY168" fmla="*/ 2097405 h 2521011"/>
              <a:gd name="connsiteX169" fmla="*/ 1202055 w 2155873"/>
              <a:gd name="connsiteY169" fmla="*/ 2106930 h 2521011"/>
              <a:gd name="connsiteX170" fmla="*/ 1183005 w 2155873"/>
              <a:gd name="connsiteY170" fmla="*/ 2143125 h 2521011"/>
              <a:gd name="connsiteX171" fmla="*/ 1156335 w 2155873"/>
              <a:gd name="connsiteY171" fmla="*/ 2164080 h 2521011"/>
              <a:gd name="connsiteX172" fmla="*/ 1122045 w 2155873"/>
              <a:gd name="connsiteY172" fmla="*/ 2141220 h 2521011"/>
              <a:gd name="connsiteX173" fmla="*/ 1107891 w 2155873"/>
              <a:gd name="connsiteY173" fmla="*/ 2157396 h 2521011"/>
              <a:gd name="connsiteX174" fmla="*/ 1106805 w 2155873"/>
              <a:gd name="connsiteY174" fmla="*/ 2156460 h 2521011"/>
              <a:gd name="connsiteX175" fmla="*/ 979170 w 2155873"/>
              <a:gd name="connsiteY175" fmla="*/ 2042160 h 2521011"/>
              <a:gd name="connsiteX176" fmla="*/ 932138 w 2155873"/>
              <a:gd name="connsiteY176" fmla="*/ 2104529 h 2521011"/>
              <a:gd name="connsiteX177" fmla="*/ 851535 w 2155873"/>
              <a:gd name="connsiteY177" fmla="*/ 2101216 h 2521011"/>
              <a:gd name="connsiteX178" fmla="*/ 847725 w 2155873"/>
              <a:gd name="connsiteY178" fmla="*/ 2129791 h 2521011"/>
              <a:gd name="connsiteX179" fmla="*/ 689610 w 2155873"/>
              <a:gd name="connsiteY179" fmla="*/ 2129791 h 2521011"/>
              <a:gd name="connsiteX180" fmla="*/ 685800 w 2155873"/>
              <a:gd name="connsiteY180" fmla="*/ 2025016 h 2521011"/>
              <a:gd name="connsiteX181" fmla="*/ 683980 w 2155873"/>
              <a:gd name="connsiteY181" fmla="*/ 2024761 h 2521011"/>
              <a:gd name="connsiteX182" fmla="*/ 701040 w 2155873"/>
              <a:gd name="connsiteY182" fmla="*/ 1973580 h 2521011"/>
              <a:gd name="connsiteX183" fmla="*/ 659130 w 2155873"/>
              <a:gd name="connsiteY183" fmla="*/ 1939290 h 2521011"/>
              <a:gd name="connsiteX184" fmla="*/ 662940 w 2155873"/>
              <a:gd name="connsiteY184" fmla="*/ 1899285 h 2521011"/>
              <a:gd name="connsiteX185" fmla="*/ 674370 w 2155873"/>
              <a:gd name="connsiteY185" fmla="*/ 1836420 h 2521011"/>
              <a:gd name="connsiteX186" fmla="*/ 643890 w 2155873"/>
              <a:gd name="connsiteY186" fmla="*/ 1802130 h 2521011"/>
              <a:gd name="connsiteX187" fmla="*/ 590550 w 2155873"/>
              <a:gd name="connsiteY187" fmla="*/ 1790700 h 2521011"/>
              <a:gd name="connsiteX188" fmla="*/ 520065 w 2155873"/>
              <a:gd name="connsiteY188" fmla="*/ 1731645 h 2521011"/>
              <a:gd name="connsiteX189" fmla="*/ 520065 w 2155873"/>
              <a:gd name="connsiteY189" fmla="*/ 1704975 h 2521011"/>
              <a:gd name="connsiteX190" fmla="*/ 491490 w 2155873"/>
              <a:gd name="connsiteY190" fmla="*/ 1708785 h 2521011"/>
              <a:gd name="connsiteX191" fmla="*/ 386715 w 2155873"/>
              <a:gd name="connsiteY191" fmla="*/ 1638300 h 2521011"/>
              <a:gd name="connsiteX192" fmla="*/ 345639 w 2155873"/>
              <a:gd name="connsiteY192" fmla="*/ 1595581 h 2521011"/>
              <a:gd name="connsiteX193" fmla="*/ 346710 w 2155873"/>
              <a:gd name="connsiteY193" fmla="*/ 1543050 h 2521011"/>
              <a:gd name="connsiteX194" fmla="*/ 302895 w 2155873"/>
              <a:gd name="connsiteY194" fmla="*/ 1522095 h 2521011"/>
              <a:gd name="connsiteX195" fmla="*/ 318135 w 2155873"/>
              <a:gd name="connsiteY195" fmla="*/ 1470660 h 2521011"/>
              <a:gd name="connsiteX196" fmla="*/ 274320 w 2155873"/>
              <a:gd name="connsiteY196" fmla="*/ 1491615 h 2521011"/>
              <a:gd name="connsiteX197" fmla="*/ 241935 w 2155873"/>
              <a:gd name="connsiteY197" fmla="*/ 1491615 h 2521011"/>
              <a:gd name="connsiteX198" fmla="*/ 236220 w 2155873"/>
              <a:gd name="connsiteY198" fmla="*/ 1510665 h 2521011"/>
              <a:gd name="connsiteX199" fmla="*/ 85676 w 2155873"/>
              <a:gd name="connsiteY199" fmla="*/ 1510087 h 2521011"/>
              <a:gd name="connsiteX200" fmla="*/ 80010 w 2155873"/>
              <a:gd name="connsiteY200" fmla="*/ 1443990 h 2521011"/>
              <a:gd name="connsiteX201" fmla="*/ 30480 w 2155873"/>
              <a:gd name="connsiteY201" fmla="*/ 1466850 h 2521011"/>
              <a:gd name="connsiteX202" fmla="*/ 9525 w 2155873"/>
              <a:gd name="connsiteY202" fmla="*/ 1390650 h 2521011"/>
              <a:gd name="connsiteX203" fmla="*/ 0 w 2155873"/>
              <a:gd name="connsiteY203" fmla="*/ 1389648 h 2521011"/>
              <a:gd name="connsiteX204" fmla="*/ 0 w 2155873"/>
              <a:gd name="connsiteY204" fmla="*/ 1352550 h 2521011"/>
              <a:gd name="connsiteX205" fmla="*/ 30480 w 2155873"/>
              <a:gd name="connsiteY205" fmla="*/ 1314450 h 2521011"/>
              <a:gd name="connsiteX206" fmla="*/ 95250 w 2155873"/>
              <a:gd name="connsiteY206" fmla="*/ 1303020 h 2521011"/>
              <a:gd name="connsiteX207" fmla="*/ 112395 w 2155873"/>
              <a:gd name="connsiteY207" fmla="*/ 1238250 h 2521011"/>
              <a:gd name="connsiteX208" fmla="*/ 100965 w 2155873"/>
              <a:gd name="connsiteY208" fmla="*/ 1143000 h 2521011"/>
              <a:gd name="connsiteX209" fmla="*/ 101779 w 2155873"/>
              <a:gd name="connsiteY209" fmla="*/ 1135131 h 2521011"/>
              <a:gd name="connsiteX210" fmla="*/ 190501 w 2155873"/>
              <a:gd name="connsiteY210" fmla="*/ 1110615 h 2521011"/>
              <a:gd name="connsiteX211" fmla="*/ 207646 w 2155873"/>
              <a:gd name="connsiteY211" fmla="*/ 1022985 h 2521011"/>
              <a:gd name="connsiteX212" fmla="*/ 186691 w 2155873"/>
              <a:gd name="connsiteY212" fmla="*/ 986790 h 2521011"/>
              <a:gd name="connsiteX213" fmla="*/ 57151 w 2155873"/>
              <a:gd name="connsiteY213" fmla="*/ 969645 h 2521011"/>
              <a:gd name="connsiteX214" fmla="*/ 125731 w 2155873"/>
              <a:gd name="connsiteY214" fmla="*/ 843915 h 2521011"/>
              <a:gd name="connsiteX215" fmla="*/ 129541 w 2155873"/>
              <a:gd name="connsiteY215" fmla="*/ 731520 h 2521011"/>
              <a:gd name="connsiteX216" fmla="*/ 104775 w 2155873"/>
              <a:gd name="connsiteY216" fmla="*/ 715066 h 2521011"/>
              <a:gd name="connsiteX217" fmla="*/ 104775 w 2155873"/>
              <a:gd name="connsiteY217" fmla="*/ 567691 h 2521011"/>
              <a:gd name="connsiteX218" fmla="*/ 125730 w 2155873"/>
              <a:gd name="connsiteY218" fmla="*/ 489586 h 2521011"/>
              <a:gd name="connsiteX219" fmla="*/ 95250 w 2155873"/>
              <a:gd name="connsiteY219" fmla="*/ 447676 h 2521011"/>
              <a:gd name="connsiteX220" fmla="*/ 169545 w 2155873"/>
              <a:gd name="connsiteY220" fmla="*/ 449581 h 2521011"/>
              <a:gd name="connsiteX221" fmla="*/ 164949 w 2155873"/>
              <a:gd name="connsiteY221" fmla="*/ 446066 h 2521011"/>
              <a:gd name="connsiteX222" fmla="*/ 169545 w 2155873"/>
              <a:gd name="connsiteY222" fmla="*/ 447675 h 2521011"/>
              <a:gd name="connsiteX223" fmla="*/ 200025 w 2155873"/>
              <a:gd name="connsiteY223" fmla="*/ 382905 h 2521011"/>
              <a:gd name="connsiteX224" fmla="*/ 283845 w 2155873"/>
              <a:gd name="connsiteY224" fmla="*/ 384810 h 2521011"/>
              <a:gd name="connsiteX225" fmla="*/ 329565 w 2155873"/>
              <a:gd name="connsiteY225" fmla="*/ 361950 h 2521011"/>
              <a:gd name="connsiteX226" fmla="*/ 344805 w 2155873"/>
              <a:gd name="connsiteY226" fmla="*/ 335280 h 2521011"/>
              <a:gd name="connsiteX227" fmla="*/ 348615 w 2155873"/>
              <a:gd name="connsiteY227" fmla="*/ 266700 h 2521011"/>
              <a:gd name="connsiteX228" fmla="*/ 325755 w 2155873"/>
              <a:gd name="connsiteY228" fmla="*/ 198120 h 2521011"/>
              <a:gd name="connsiteX229" fmla="*/ 272415 w 2155873"/>
              <a:gd name="connsiteY229" fmla="*/ 137160 h 2521011"/>
              <a:gd name="connsiteX230" fmla="*/ 295275 w 2155873"/>
              <a:gd name="connsiteY230" fmla="*/ 125730 h 2521011"/>
              <a:gd name="connsiteX231" fmla="*/ 293496 w 2155873"/>
              <a:gd name="connsiteY231" fmla="*/ 119401 h 2521011"/>
              <a:gd name="connsiteX232" fmla="*/ 295275 w 2155873"/>
              <a:gd name="connsiteY232" fmla="*/ 120015 h 2521011"/>
              <a:gd name="connsiteX233" fmla="*/ 337185 w 2155873"/>
              <a:gd name="connsiteY233" fmla="*/ 74295 h 2521011"/>
              <a:gd name="connsiteX234" fmla="*/ 403860 w 2155873"/>
              <a:gd name="connsiteY234" fmla="*/ 85725 h 2521011"/>
              <a:gd name="connsiteX235" fmla="*/ 381000 w 2155873"/>
              <a:gd name="connsiteY235" fmla="*/ 49530 h 2521011"/>
              <a:gd name="connsiteX236" fmla="*/ 432435 w 2155873"/>
              <a:gd name="connsiteY236" fmla="*/ 13335 h 2521011"/>
              <a:gd name="connsiteX237" fmla="*/ 537210 w 2155873"/>
              <a:gd name="connsiteY237"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20342 w 2155873"/>
              <a:gd name="connsiteY83" fmla="*/ 1723697 h 2521011"/>
              <a:gd name="connsiteX84" fmla="*/ 248917 w 2155873"/>
              <a:gd name="connsiteY84" fmla="*/ 1727507 h 2521011"/>
              <a:gd name="connsiteX85" fmla="*/ 338452 w 2155873"/>
              <a:gd name="connsiteY85" fmla="*/ 1588442 h 2521011"/>
              <a:gd name="connsiteX86" fmla="*/ 537210 w 2155873"/>
              <a:gd name="connsiteY86" fmla="*/ 0 h 2521011"/>
              <a:gd name="connsiteX87" fmla="*/ 563880 w 2155873"/>
              <a:gd name="connsiteY87" fmla="*/ 80010 h 2521011"/>
              <a:gd name="connsiteX88" fmla="*/ 672465 w 2155873"/>
              <a:gd name="connsiteY88" fmla="*/ 51435 h 2521011"/>
              <a:gd name="connsiteX89" fmla="*/ 721352 w 2155873"/>
              <a:gd name="connsiteY89" fmla="*/ 29486 h 2521011"/>
              <a:gd name="connsiteX90" fmla="*/ 744855 w 2155873"/>
              <a:gd name="connsiteY90" fmla="*/ 59055 h 2521011"/>
              <a:gd name="connsiteX91" fmla="*/ 739140 w 2155873"/>
              <a:gd name="connsiteY91" fmla="*/ 89535 h 2521011"/>
              <a:gd name="connsiteX92" fmla="*/ 821055 w 2155873"/>
              <a:gd name="connsiteY92" fmla="*/ 93345 h 2521011"/>
              <a:gd name="connsiteX93" fmla="*/ 834390 w 2155873"/>
              <a:gd name="connsiteY93" fmla="*/ 19050 h 2521011"/>
              <a:gd name="connsiteX94" fmla="*/ 855345 w 2155873"/>
              <a:gd name="connsiteY94" fmla="*/ 47625 h 2521011"/>
              <a:gd name="connsiteX95" fmla="*/ 946785 w 2155873"/>
              <a:gd name="connsiteY95" fmla="*/ 47625 h 2521011"/>
              <a:gd name="connsiteX96" fmla="*/ 996315 w 2155873"/>
              <a:gd name="connsiteY96" fmla="*/ 38100 h 2521011"/>
              <a:gd name="connsiteX97" fmla="*/ 1003935 w 2155873"/>
              <a:gd name="connsiteY97" fmla="*/ 9525 h 2521011"/>
              <a:gd name="connsiteX98" fmla="*/ 1064895 w 2155873"/>
              <a:gd name="connsiteY98" fmla="*/ 0 h 2521011"/>
              <a:gd name="connsiteX99" fmla="*/ 1097280 w 2155873"/>
              <a:gd name="connsiteY99" fmla="*/ 102870 h 2521011"/>
              <a:gd name="connsiteX100" fmla="*/ 1110615 w 2155873"/>
              <a:gd name="connsiteY100" fmla="*/ 102870 h 2521011"/>
              <a:gd name="connsiteX101" fmla="*/ 1135380 w 2155873"/>
              <a:gd name="connsiteY101" fmla="*/ 190500 h 2521011"/>
              <a:gd name="connsiteX102" fmla="*/ 1137805 w 2155873"/>
              <a:gd name="connsiteY102" fmla="*/ 195722 h 2521011"/>
              <a:gd name="connsiteX103" fmla="*/ 1135380 w 2155873"/>
              <a:gd name="connsiteY103" fmla="*/ 198120 h 2521011"/>
              <a:gd name="connsiteX104" fmla="*/ 1131570 w 2155873"/>
              <a:gd name="connsiteY104" fmla="*/ 240030 h 2521011"/>
              <a:gd name="connsiteX105" fmla="*/ 1156335 w 2155873"/>
              <a:gd name="connsiteY105" fmla="*/ 346710 h 2521011"/>
              <a:gd name="connsiteX106" fmla="*/ 1099185 w 2155873"/>
              <a:gd name="connsiteY106" fmla="*/ 363855 h 2521011"/>
              <a:gd name="connsiteX107" fmla="*/ 1127760 w 2155873"/>
              <a:gd name="connsiteY107" fmla="*/ 510540 h 2521011"/>
              <a:gd name="connsiteX108" fmla="*/ 1148715 w 2155873"/>
              <a:gd name="connsiteY108" fmla="*/ 563880 h 2521011"/>
              <a:gd name="connsiteX109" fmla="*/ 1194435 w 2155873"/>
              <a:gd name="connsiteY109" fmla="*/ 641985 h 2521011"/>
              <a:gd name="connsiteX110" fmla="*/ 1215390 w 2155873"/>
              <a:gd name="connsiteY110" fmla="*/ 645795 h 2521011"/>
              <a:gd name="connsiteX111" fmla="*/ 1243965 w 2155873"/>
              <a:gd name="connsiteY111" fmla="*/ 737235 h 2521011"/>
              <a:gd name="connsiteX112" fmla="*/ 1423035 w 2155873"/>
              <a:gd name="connsiteY112" fmla="*/ 702945 h 2521011"/>
              <a:gd name="connsiteX113" fmla="*/ 1422609 w 2155873"/>
              <a:gd name="connsiteY113" fmla="*/ 700259 h 2521011"/>
              <a:gd name="connsiteX114" fmla="*/ 1468755 w 2155873"/>
              <a:gd name="connsiteY114" fmla="*/ 689610 h 2521011"/>
              <a:gd name="connsiteX115" fmla="*/ 1491615 w 2155873"/>
              <a:gd name="connsiteY115" fmla="*/ 659130 h 2521011"/>
              <a:gd name="connsiteX116" fmla="*/ 1520190 w 2155873"/>
              <a:gd name="connsiteY116" fmla="*/ 645795 h 2521011"/>
              <a:gd name="connsiteX117" fmla="*/ 1531620 w 2155873"/>
              <a:gd name="connsiteY117" fmla="*/ 613410 h 2521011"/>
              <a:gd name="connsiteX118" fmla="*/ 1552575 w 2155873"/>
              <a:gd name="connsiteY118" fmla="*/ 594360 h 2521011"/>
              <a:gd name="connsiteX119" fmla="*/ 1573530 w 2155873"/>
              <a:gd name="connsiteY119" fmla="*/ 609600 h 2521011"/>
              <a:gd name="connsiteX120" fmla="*/ 1567815 w 2155873"/>
              <a:gd name="connsiteY120" fmla="*/ 708660 h 2521011"/>
              <a:gd name="connsiteX121" fmla="*/ 1638300 w 2155873"/>
              <a:gd name="connsiteY121" fmla="*/ 786765 h 2521011"/>
              <a:gd name="connsiteX122" fmla="*/ 1640205 w 2155873"/>
              <a:gd name="connsiteY122" fmla="*/ 851535 h 2521011"/>
              <a:gd name="connsiteX123" fmla="*/ 1615440 w 2155873"/>
              <a:gd name="connsiteY123" fmla="*/ 872490 h 2521011"/>
              <a:gd name="connsiteX124" fmla="*/ 1678305 w 2155873"/>
              <a:gd name="connsiteY124" fmla="*/ 876300 h 2521011"/>
              <a:gd name="connsiteX125" fmla="*/ 1964632 w 2155873"/>
              <a:gd name="connsiteY125" fmla="*/ 811829 h 2521011"/>
              <a:gd name="connsiteX126" fmla="*/ 1985010 w 2155873"/>
              <a:gd name="connsiteY126" fmla="*/ 889635 h 2521011"/>
              <a:gd name="connsiteX127" fmla="*/ 1977390 w 2155873"/>
              <a:gd name="connsiteY127" fmla="*/ 942975 h 2521011"/>
              <a:gd name="connsiteX128" fmla="*/ 1912620 w 2155873"/>
              <a:gd name="connsiteY128" fmla="*/ 952500 h 2521011"/>
              <a:gd name="connsiteX129" fmla="*/ 1912620 w 2155873"/>
              <a:gd name="connsiteY129" fmla="*/ 1022985 h 2521011"/>
              <a:gd name="connsiteX130" fmla="*/ 1956435 w 2155873"/>
              <a:gd name="connsiteY130" fmla="*/ 1028700 h 2521011"/>
              <a:gd name="connsiteX131" fmla="*/ 1996440 w 2155873"/>
              <a:gd name="connsiteY131" fmla="*/ 1002030 h 2521011"/>
              <a:gd name="connsiteX132" fmla="*/ 1975485 w 2155873"/>
              <a:gd name="connsiteY132" fmla="*/ 1057275 h 2521011"/>
              <a:gd name="connsiteX133" fmla="*/ 1971675 w 2155873"/>
              <a:gd name="connsiteY133" fmla="*/ 1137285 h 2521011"/>
              <a:gd name="connsiteX134" fmla="*/ 1976108 w 2155873"/>
              <a:gd name="connsiteY134" fmla="*/ 1138062 h 2521011"/>
              <a:gd name="connsiteX135" fmla="*/ 2025015 w 2155873"/>
              <a:gd name="connsiteY135" fmla="*/ 1226820 h 2521011"/>
              <a:gd name="connsiteX136" fmla="*/ 1965960 w 2155873"/>
              <a:gd name="connsiteY136" fmla="*/ 1257300 h 2521011"/>
              <a:gd name="connsiteX137" fmla="*/ 1975485 w 2155873"/>
              <a:gd name="connsiteY137" fmla="*/ 1295400 h 2521011"/>
              <a:gd name="connsiteX138" fmla="*/ 1929765 w 2155873"/>
              <a:gd name="connsiteY138" fmla="*/ 1350645 h 2521011"/>
              <a:gd name="connsiteX139" fmla="*/ 2057400 w 2155873"/>
              <a:gd name="connsiteY139" fmla="*/ 1419225 h 2521011"/>
              <a:gd name="connsiteX140" fmla="*/ 2034540 w 2155873"/>
              <a:gd name="connsiteY140" fmla="*/ 1451610 h 2521011"/>
              <a:gd name="connsiteX141" fmla="*/ 2085975 w 2155873"/>
              <a:gd name="connsiteY141" fmla="*/ 1527810 h 2521011"/>
              <a:gd name="connsiteX142" fmla="*/ 2080260 w 2155873"/>
              <a:gd name="connsiteY142" fmla="*/ 1565910 h 2521011"/>
              <a:gd name="connsiteX143" fmla="*/ 2045970 w 2155873"/>
              <a:gd name="connsiteY143" fmla="*/ 1581150 h 2521011"/>
              <a:gd name="connsiteX144" fmla="*/ 2013585 w 2155873"/>
              <a:gd name="connsiteY144" fmla="*/ 1657350 h 2521011"/>
              <a:gd name="connsiteX145" fmla="*/ 2047875 w 2155873"/>
              <a:gd name="connsiteY145" fmla="*/ 1691640 h 2521011"/>
              <a:gd name="connsiteX146" fmla="*/ 2011680 w 2155873"/>
              <a:gd name="connsiteY146" fmla="*/ 1737360 h 2521011"/>
              <a:gd name="connsiteX147" fmla="*/ 2095500 w 2155873"/>
              <a:gd name="connsiteY147" fmla="*/ 1722120 h 2521011"/>
              <a:gd name="connsiteX148" fmla="*/ 2013585 w 2155873"/>
              <a:gd name="connsiteY148" fmla="*/ 1739265 h 2521011"/>
              <a:gd name="connsiteX149" fmla="*/ 1912620 w 2155873"/>
              <a:gd name="connsiteY149" fmla="*/ 1644015 h 2521011"/>
              <a:gd name="connsiteX150" fmla="*/ 1823085 w 2155873"/>
              <a:gd name="connsiteY150" fmla="*/ 1708785 h 2521011"/>
              <a:gd name="connsiteX151" fmla="*/ 1691640 w 2155873"/>
              <a:gd name="connsiteY151" fmla="*/ 1737360 h 2521011"/>
              <a:gd name="connsiteX152" fmla="*/ 1678305 w 2155873"/>
              <a:gd name="connsiteY152" fmla="*/ 1722120 h 2521011"/>
              <a:gd name="connsiteX153" fmla="*/ 1621155 w 2155873"/>
              <a:gd name="connsiteY153" fmla="*/ 1737360 h 2521011"/>
              <a:gd name="connsiteX154" fmla="*/ 1617345 w 2155873"/>
              <a:gd name="connsiteY154" fmla="*/ 1760220 h 2521011"/>
              <a:gd name="connsiteX155" fmla="*/ 1565432 w 2155873"/>
              <a:gd name="connsiteY155" fmla="*/ 1773198 h 2521011"/>
              <a:gd name="connsiteX156" fmla="*/ 1564005 w 2155873"/>
              <a:gd name="connsiteY156" fmla="*/ 1771650 h 2521011"/>
              <a:gd name="connsiteX157" fmla="*/ 1520190 w 2155873"/>
              <a:gd name="connsiteY157" fmla="*/ 1811655 h 2521011"/>
              <a:gd name="connsiteX158" fmla="*/ 1501140 w 2155873"/>
              <a:gd name="connsiteY158" fmla="*/ 1811655 h 2521011"/>
              <a:gd name="connsiteX159" fmla="*/ 1428750 w 2155873"/>
              <a:gd name="connsiteY159" fmla="*/ 1903095 h 2521011"/>
              <a:gd name="connsiteX160" fmla="*/ 1421130 w 2155873"/>
              <a:gd name="connsiteY160" fmla="*/ 1952625 h 2521011"/>
              <a:gd name="connsiteX161" fmla="*/ 1396365 w 2155873"/>
              <a:gd name="connsiteY161" fmla="*/ 1918335 h 2521011"/>
              <a:gd name="connsiteX162" fmla="*/ 1358265 w 2155873"/>
              <a:gd name="connsiteY162" fmla="*/ 1986915 h 2521011"/>
              <a:gd name="connsiteX163" fmla="*/ 1343025 w 2155873"/>
              <a:gd name="connsiteY163" fmla="*/ 1986915 h 2521011"/>
              <a:gd name="connsiteX164" fmla="*/ 1297305 w 2155873"/>
              <a:gd name="connsiteY164" fmla="*/ 2019300 h 2521011"/>
              <a:gd name="connsiteX165" fmla="*/ 1301115 w 2155873"/>
              <a:gd name="connsiteY165" fmla="*/ 2038350 h 2521011"/>
              <a:gd name="connsiteX166" fmla="*/ 1259205 w 2155873"/>
              <a:gd name="connsiteY166" fmla="*/ 2066925 h 2521011"/>
              <a:gd name="connsiteX167" fmla="*/ 1272540 w 2155873"/>
              <a:gd name="connsiteY167" fmla="*/ 2097405 h 2521011"/>
              <a:gd name="connsiteX168" fmla="*/ 1202055 w 2155873"/>
              <a:gd name="connsiteY168" fmla="*/ 2106930 h 2521011"/>
              <a:gd name="connsiteX169" fmla="*/ 1183005 w 2155873"/>
              <a:gd name="connsiteY169" fmla="*/ 2143125 h 2521011"/>
              <a:gd name="connsiteX170" fmla="*/ 1156335 w 2155873"/>
              <a:gd name="connsiteY170" fmla="*/ 2164080 h 2521011"/>
              <a:gd name="connsiteX171" fmla="*/ 1122045 w 2155873"/>
              <a:gd name="connsiteY171" fmla="*/ 2141220 h 2521011"/>
              <a:gd name="connsiteX172" fmla="*/ 1107891 w 2155873"/>
              <a:gd name="connsiteY172" fmla="*/ 2157396 h 2521011"/>
              <a:gd name="connsiteX173" fmla="*/ 1106805 w 2155873"/>
              <a:gd name="connsiteY173" fmla="*/ 2156460 h 2521011"/>
              <a:gd name="connsiteX174" fmla="*/ 979170 w 2155873"/>
              <a:gd name="connsiteY174" fmla="*/ 2042160 h 2521011"/>
              <a:gd name="connsiteX175" fmla="*/ 932138 w 2155873"/>
              <a:gd name="connsiteY175" fmla="*/ 2104529 h 2521011"/>
              <a:gd name="connsiteX176" fmla="*/ 851535 w 2155873"/>
              <a:gd name="connsiteY176" fmla="*/ 2101216 h 2521011"/>
              <a:gd name="connsiteX177" fmla="*/ 847725 w 2155873"/>
              <a:gd name="connsiteY177" fmla="*/ 2129791 h 2521011"/>
              <a:gd name="connsiteX178" fmla="*/ 689610 w 2155873"/>
              <a:gd name="connsiteY178" fmla="*/ 2129791 h 2521011"/>
              <a:gd name="connsiteX179" fmla="*/ 685800 w 2155873"/>
              <a:gd name="connsiteY179" fmla="*/ 2025016 h 2521011"/>
              <a:gd name="connsiteX180" fmla="*/ 683980 w 2155873"/>
              <a:gd name="connsiteY180" fmla="*/ 2024761 h 2521011"/>
              <a:gd name="connsiteX181" fmla="*/ 701040 w 2155873"/>
              <a:gd name="connsiteY181" fmla="*/ 1973580 h 2521011"/>
              <a:gd name="connsiteX182" fmla="*/ 659130 w 2155873"/>
              <a:gd name="connsiteY182" fmla="*/ 1939290 h 2521011"/>
              <a:gd name="connsiteX183" fmla="*/ 662940 w 2155873"/>
              <a:gd name="connsiteY183" fmla="*/ 1899285 h 2521011"/>
              <a:gd name="connsiteX184" fmla="*/ 674370 w 2155873"/>
              <a:gd name="connsiteY184" fmla="*/ 1836420 h 2521011"/>
              <a:gd name="connsiteX185" fmla="*/ 643890 w 2155873"/>
              <a:gd name="connsiteY185" fmla="*/ 1802130 h 2521011"/>
              <a:gd name="connsiteX186" fmla="*/ 590550 w 2155873"/>
              <a:gd name="connsiteY186" fmla="*/ 1790700 h 2521011"/>
              <a:gd name="connsiteX187" fmla="*/ 520065 w 2155873"/>
              <a:gd name="connsiteY187" fmla="*/ 1731645 h 2521011"/>
              <a:gd name="connsiteX188" fmla="*/ 520065 w 2155873"/>
              <a:gd name="connsiteY188" fmla="*/ 1704975 h 2521011"/>
              <a:gd name="connsiteX189" fmla="*/ 491490 w 2155873"/>
              <a:gd name="connsiteY189" fmla="*/ 1708785 h 2521011"/>
              <a:gd name="connsiteX190" fmla="*/ 386715 w 2155873"/>
              <a:gd name="connsiteY190" fmla="*/ 1638300 h 2521011"/>
              <a:gd name="connsiteX191" fmla="*/ 345639 w 2155873"/>
              <a:gd name="connsiteY191" fmla="*/ 1595581 h 2521011"/>
              <a:gd name="connsiteX192" fmla="*/ 346710 w 2155873"/>
              <a:gd name="connsiteY192" fmla="*/ 1543050 h 2521011"/>
              <a:gd name="connsiteX193" fmla="*/ 302895 w 2155873"/>
              <a:gd name="connsiteY193" fmla="*/ 1522095 h 2521011"/>
              <a:gd name="connsiteX194" fmla="*/ 318135 w 2155873"/>
              <a:gd name="connsiteY194" fmla="*/ 1470660 h 2521011"/>
              <a:gd name="connsiteX195" fmla="*/ 274320 w 2155873"/>
              <a:gd name="connsiteY195" fmla="*/ 1491615 h 2521011"/>
              <a:gd name="connsiteX196" fmla="*/ 241935 w 2155873"/>
              <a:gd name="connsiteY196" fmla="*/ 1491615 h 2521011"/>
              <a:gd name="connsiteX197" fmla="*/ 236220 w 2155873"/>
              <a:gd name="connsiteY197" fmla="*/ 1510665 h 2521011"/>
              <a:gd name="connsiteX198" fmla="*/ 85676 w 2155873"/>
              <a:gd name="connsiteY198" fmla="*/ 1510087 h 2521011"/>
              <a:gd name="connsiteX199" fmla="*/ 80010 w 2155873"/>
              <a:gd name="connsiteY199" fmla="*/ 1443990 h 2521011"/>
              <a:gd name="connsiteX200" fmla="*/ 30480 w 2155873"/>
              <a:gd name="connsiteY200" fmla="*/ 1466850 h 2521011"/>
              <a:gd name="connsiteX201" fmla="*/ 9525 w 2155873"/>
              <a:gd name="connsiteY201" fmla="*/ 1390650 h 2521011"/>
              <a:gd name="connsiteX202" fmla="*/ 0 w 2155873"/>
              <a:gd name="connsiteY202" fmla="*/ 1389648 h 2521011"/>
              <a:gd name="connsiteX203" fmla="*/ 0 w 2155873"/>
              <a:gd name="connsiteY203" fmla="*/ 1352550 h 2521011"/>
              <a:gd name="connsiteX204" fmla="*/ 30480 w 2155873"/>
              <a:gd name="connsiteY204" fmla="*/ 1314450 h 2521011"/>
              <a:gd name="connsiteX205" fmla="*/ 95250 w 2155873"/>
              <a:gd name="connsiteY205" fmla="*/ 1303020 h 2521011"/>
              <a:gd name="connsiteX206" fmla="*/ 112395 w 2155873"/>
              <a:gd name="connsiteY206" fmla="*/ 1238250 h 2521011"/>
              <a:gd name="connsiteX207" fmla="*/ 100965 w 2155873"/>
              <a:gd name="connsiteY207" fmla="*/ 1143000 h 2521011"/>
              <a:gd name="connsiteX208" fmla="*/ 101779 w 2155873"/>
              <a:gd name="connsiteY208" fmla="*/ 1135131 h 2521011"/>
              <a:gd name="connsiteX209" fmla="*/ 190501 w 2155873"/>
              <a:gd name="connsiteY209" fmla="*/ 1110615 h 2521011"/>
              <a:gd name="connsiteX210" fmla="*/ 207646 w 2155873"/>
              <a:gd name="connsiteY210" fmla="*/ 1022985 h 2521011"/>
              <a:gd name="connsiteX211" fmla="*/ 186691 w 2155873"/>
              <a:gd name="connsiteY211" fmla="*/ 986790 h 2521011"/>
              <a:gd name="connsiteX212" fmla="*/ 57151 w 2155873"/>
              <a:gd name="connsiteY212" fmla="*/ 969645 h 2521011"/>
              <a:gd name="connsiteX213" fmla="*/ 125731 w 2155873"/>
              <a:gd name="connsiteY213" fmla="*/ 843915 h 2521011"/>
              <a:gd name="connsiteX214" fmla="*/ 129541 w 2155873"/>
              <a:gd name="connsiteY214" fmla="*/ 731520 h 2521011"/>
              <a:gd name="connsiteX215" fmla="*/ 104775 w 2155873"/>
              <a:gd name="connsiteY215" fmla="*/ 715066 h 2521011"/>
              <a:gd name="connsiteX216" fmla="*/ 104775 w 2155873"/>
              <a:gd name="connsiteY216" fmla="*/ 567691 h 2521011"/>
              <a:gd name="connsiteX217" fmla="*/ 125730 w 2155873"/>
              <a:gd name="connsiteY217" fmla="*/ 489586 h 2521011"/>
              <a:gd name="connsiteX218" fmla="*/ 95250 w 2155873"/>
              <a:gd name="connsiteY218" fmla="*/ 447676 h 2521011"/>
              <a:gd name="connsiteX219" fmla="*/ 169545 w 2155873"/>
              <a:gd name="connsiteY219" fmla="*/ 449581 h 2521011"/>
              <a:gd name="connsiteX220" fmla="*/ 164949 w 2155873"/>
              <a:gd name="connsiteY220" fmla="*/ 446066 h 2521011"/>
              <a:gd name="connsiteX221" fmla="*/ 169545 w 2155873"/>
              <a:gd name="connsiteY221" fmla="*/ 447675 h 2521011"/>
              <a:gd name="connsiteX222" fmla="*/ 200025 w 2155873"/>
              <a:gd name="connsiteY222" fmla="*/ 382905 h 2521011"/>
              <a:gd name="connsiteX223" fmla="*/ 283845 w 2155873"/>
              <a:gd name="connsiteY223" fmla="*/ 384810 h 2521011"/>
              <a:gd name="connsiteX224" fmla="*/ 329565 w 2155873"/>
              <a:gd name="connsiteY224" fmla="*/ 361950 h 2521011"/>
              <a:gd name="connsiteX225" fmla="*/ 344805 w 2155873"/>
              <a:gd name="connsiteY225" fmla="*/ 335280 h 2521011"/>
              <a:gd name="connsiteX226" fmla="*/ 348615 w 2155873"/>
              <a:gd name="connsiteY226" fmla="*/ 266700 h 2521011"/>
              <a:gd name="connsiteX227" fmla="*/ 325755 w 2155873"/>
              <a:gd name="connsiteY227" fmla="*/ 198120 h 2521011"/>
              <a:gd name="connsiteX228" fmla="*/ 272415 w 2155873"/>
              <a:gd name="connsiteY228" fmla="*/ 137160 h 2521011"/>
              <a:gd name="connsiteX229" fmla="*/ 295275 w 2155873"/>
              <a:gd name="connsiteY229" fmla="*/ 125730 h 2521011"/>
              <a:gd name="connsiteX230" fmla="*/ 293496 w 2155873"/>
              <a:gd name="connsiteY230" fmla="*/ 119401 h 2521011"/>
              <a:gd name="connsiteX231" fmla="*/ 295275 w 2155873"/>
              <a:gd name="connsiteY231" fmla="*/ 120015 h 2521011"/>
              <a:gd name="connsiteX232" fmla="*/ 337185 w 2155873"/>
              <a:gd name="connsiteY232" fmla="*/ 74295 h 2521011"/>
              <a:gd name="connsiteX233" fmla="*/ 403860 w 2155873"/>
              <a:gd name="connsiteY233" fmla="*/ 85725 h 2521011"/>
              <a:gd name="connsiteX234" fmla="*/ 381000 w 2155873"/>
              <a:gd name="connsiteY234" fmla="*/ 49530 h 2521011"/>
              <a:gd name="connsiteX235" fmla="*/ 432435 w 2155873"/>
              <a:gd name="connsiteY235" fmla="*/ 13335 h 2521011"/>
              <a:gd name="connsiteX236" fmla="*/ 537210 w 2155873"/>
              <a:gd name="connsiteY236"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48917 w 2155873"/>
              <a:gd name="connsiteY83" fmla="*/ 1727507 h 2521011"/>
              <a:gd name="connsiteX84" fmla="*/ 338452 w 2155873"/>
              <a:gd name="connsiteY84" fmla="*/ 1588442 h 2521011"/>
              <a:gd name="connsiteX85" fmla="*/ 537210 w 2155873"/>
              <a:gd name="connsiteY85" fmla="*/ 0 h 2521011"/>
              <a:gd name="connsiteX86" fmla="*/ 563880 w 2155873"/>
              <a:gd name="connsiteY86" fmla="*/ 80010 h 2521011"/>
              <a:gd name="connsiteX87" fmla="*/ 672465 w 2155873"/>
              <a:gd name="connsiteY87" fmla="*/ 51435 h 2521011"/>
              <a:gd name="connsiteX88" fmla="*/ 721352 w 2155873"/>
              <a:gd name="connsiteY88" fmla="*/ 29486 h 2521011"/>
              <a:gd name="connsiteX89" fmla="*/ 744855 w 2155873"/>
              <a:gd name="connsiteY89" fmla="*/ 59055 h 2521011"/>
              <a:gd name="connsiteX90" fmla="*/ 739140 w 2155873"/>
              <a:gd name="connsiteY90" fmla="*/ 89535 h 2521011"/>
              <a:gd name="connsiteX91" fmla="*/ 821055 w 2155873"/>
              <a:gd name="connsiteY91" fmla="*/ 93345 h 2521011"/>
              <a:gd name="connsiteX92" fmla="*/ 834390 w 2155873"/>
              <a:gd name="connsiteY92" fmla="*/ 19050 h 2521011"/>
              <a:gd name="connsiteX93" fmla="*/ 855345 w 2155873"/>
              <a:gd name="connsiteY93" fmla="*/ 47625 h 2521011"/>
              <a:gd name="connsiteX94" fmla="*/ 946785 w 2155873"/>
              <a:gd name="connsiteY94" fmla="*/ 47625 h 2521011"/>
              <a:gd name="connsiteX95" fmla="*/ 996315 w 2155873"/>
              <a:gd name="connsiteY95" fmla="*/ 38100 h 2521011"/>
              <a:gd name="connsiteX96" fmla="*/ 1003935 w 2155873"/>
              <a:gd name="connsiteY96" fmla="*/ 9525 h 2521011"/>
              <a:gd name="connsiteX97" fmla="*/ 1064895 w 2155873"/>
              <a:gd name="connsiteY97" fmla="*/ 0 h 2521011"/>
              <a:gd name="connsiteX98" fmla="*/ 1097280 w 2155873"/>
              <a:gd name="connsiteY98" fmla="*/ 102870 h 2521011"/>
              <a:gd name="connsiteX99" fmla="*/ 1110615 w 2155873"/>
              <a:gd name="connsiteY99" fmla="*/ 102870 h 2521011"/>
              <a:gd name="connsiteX100" fmla="*/ 1135380 w 2155873"/>
              <a:gd name="connsiteY100" fmla="*/ 190500 h 2521011"/>
              <a:gd name="connsiteX101" fmla="*/ 1137805 w 2155873"/>
              <a:gd name="connsiteY101" fmla="*/ 195722 h 2521011"/>
              <a:gd name="connsiteX102" fmla="*/ 1135380 w 2155873"/>
              <a:gd name="connsiteY102" fmla="*/ 198120 h 2521011"/>
              <a:gd name="connsiteX103" fmla="*/ 1131570 w 2155873"/>
              <a:gd name="connsiteY103" fmla="*/ 240030 h 2521011"/>
              <a:gd name="connsiteX104" fmla="*/ 1156335 w 2155873"/>
              <a:gd name="connsiteY104" fmla="*/ 346710 h 2521011"/>
              <a:gd name="connsiteX105" fmla="*/ 1099185 w 2155873"/>
              <a:gd name="connsiteY105" fmla="*/ 363855 h 2521011"/>
              <a:gd name="connsiteX106" fmla="*/ 1127760 w 2155873"/>
              <a:gd name="connsiteY106" fmla="*/ 510540 h 2521011"/>
              <a:gd name="connsiteX107" fmla="*/ 1148715 w 2155873"/>
              <a:gd name="connsiteY107" fmla="*/ 563880 h 2521011"/>
              <a:gd name="connsiteX108" fmla="*/ 1194435 w 2155873"/>
              <a:gd name="connsiteY108" fmla="*/ 641985 h 2521011"/>
              <a:gd name="connsiteX109" fmla="*/ 1215390 w 2155873"/>
              <a:gd name="connsiteY109" fmla="*/ 645795 h 2521011"/>
              <a:gd name="connsiteX110" fmla="*/ 1243965 w 2155873"/>
              <a:gd name="connsiteY110" fmla="*/ 737235 h 2521011"/>
              <a:gd name="connsiteX111" fmla="*/ 1423035 w 2155873"/>
              <a:gd name="connsiteY111" fmla="*/ 702945 h 2521011"/>
              <a:gd name="connsiteX112" fmla="*/ 1422609 w 2155873"/>
              <a:gd name="connsiteY112" fmla="*/ 700259 h 2521011"/>
              <a:gd name="connsiteX113" fmla="*/ 1468755 w 2155873"/>
              <a:gd name="connsiteY113" fmla="*/ 689610 h 2521011"/>
              <a:gd name="connsiteX114" fmla="*/ 1491615 w 2155873"/>
              <a:gd name="connsiteY114" fmla="*/ 659130 h 2521011"/>
              <a:gd name="connsiteX115" fmla="*/ 1520190 w 2155873"/>
              <a:gd name="connsiteY115" fmla="*/ 645795 h 2521011"/>
              <a:gd name="connsiteX116" fmla="*/ 1531620 w 2155873"/>
              <a:gd name="connsiteY116" fmla="*/ 613410 h 2521011"/>
              <a:gd name="connsiteX117" fmla="*/ 1552575 w 2155873"/>
              <a:gd name="connsiteY117" fmla="*/ 594360 h 2521011"/>
              <a:gd name="connsiteX118" fmla="*/ 1573530 w 2155873"/>
              <a:gd name="connsiteY118" fmla="*/ 609600 h 2521011"/>
              <a:gd name="connsiteX119" fmla="*/ 1567815 w 2155873"/>
              <a:gd name="connsiteY119" fmla="*/ 708660 h 2521011"/>
              <a:gd name="connsiteX120" fmla="*/ 1638300 w 2155873"/>
              <a:gd name="connsiteY120" fmla="*/ 786765 h 2521011"/>
              <a:gd name="connsiteX121" fmla="*/ 1640205 w 2155873"/>
              <a:gd name="connsiteY121" fmla="*/ 851535 h 2521011"/>
              <a:gd name="connsiteX122" fmla="*/ 1615440 w 2155873"/>
              <a:gd name="connsiteY122" fmla="*/ 872490 h 2521011"/>
              <a:gd name="connsiteX123" fmla="*/ 1678305 w 2155873"/>
              <a:gd name="connsiteY123" fmla="*/ 876300 h 2521011"/>
              <a:gd name="connsiteX124" fmla="*/ 1964632 w 2155873"/>
              <a:gd name="connsiteY124" fmla="*/ 811829 h 2521011"/>
              <a:gd name="connsiteX125" fmla="*/ 1985010 w 2155873"/>
              <a:gd name="connsiteY125" fmla="*/ 889635 h 2521011"/>
              <a:gd name="connsiteX126" fmla="*/ 1977390 w 2155873"/>
              <a:gd name="connsiteY126" fmla="*/ 942975 h 2521011"/>
              <a:gd name="connsiteX127" fmla="*/ 1912620 w 2155873"/>
              <a:gd name="connsiteY127" fmla="*/ 952500 h 2521011"/>
              <a:gd name="connsiteX128" fmla="*/ 1912620 w 2155873"/>
              <a:gd name="connsiteY128" fmla="*/ 1022985 h 2521011"/>
              <a:gd name="connsiteX129" fmla="*/ 1956435 w 2155873"/>
              <a:gd name="connsiteY129" fmla="*/ 1028700 h 2521011"/>
              <a:gd name="connsiteX130" fmla="*/ 1996440 w 2155873"/>
              <a:gd name="connsiteY130" fmla="*/ 1002030 h 2521011"/>
              <a:gd name="connsiteX131" fmla="*/ 1975485 w 2155873"/>
              <a:gd name="connsiteY131" fmla="*/ 1057275 h 2521011"/>
              <a:gd name="connsiteX132" fmla="*/ 1971675 w 2155873"/>
              <a:gd name="connsiteY132" fmla="*/ 1137285 h 2521011"/>
              <a:gd name="connsiteX133" fmla="*/ 1976108 w 2155873"/>
              <a:gd name="connsiteY133" fmla="*/ 1138062 h 2521011"/>
              <a:gd name="connsiteX134" fmla="*/ 2025015 w 2155873"/>
              <a:gd name="connsiteY134" fmla="*/ 1226820 h 2521011"/>
              <a:gd name="connsiteX135" fmla="*/ 1965960 w 2155873"/>
              <a:gd name="connsiteY135" fmla="*/ 1257300 h 2521011"/>
              <a:gd name="connsiteX136" fmla="*/ 1975485 w 2155873"/>
              <a:gd name="connsiteY136" fmla="*/ 1295400 h 2521011"/>
              <a:gd name="connsiteX137" fmla="*/ 1929765 w 2155873"/>
              <a:gd name="connsiteY137" fmla="*/ 1350645 h 2521011"/>
              <a:gd name="connsiteX138" fmla="*/ 2057400 w 2155873"/>
              <a:gd name="connsiteY138" fmla="*/ 1419225 h 2521011"/>
              <a:gd name="connsiteX139" fmla="*/ 2034540 w 2155873"/>
              <a:gd name="connsiteY139" fmla="*/ 1451610 h 2521011"/>
              <a:gd name="connsiteX140" fmla="*/ 2085975 w 2155873"/>
              <a:gd name="connsiteY140" fmla="*/ 1527810 h 2521011"/>
              <a:gd name="connsiteX141" fmla="*/ 2080260 w 2155873"/>
              <a:gd name="connsiteY141" fmla="*/ 1565910 h 2521011"/>
              <a:gd name="connsiteX142" fmla="*/ 2045970 w 2155873"/>
              <a:gd name="connsiteY142" fmla="*/ 1581150 h 2521011"/>
              <a:gd name="connsiteX143" fmla="*/ 2013585 w 2155873"/>
              <a:gd name="connsiteY143" fmla="*/ 1657350 h 2521011"/>
              <a:gd name="connsiteX144" fmla="*/ 2047875 w 2155873"/>
              <a:gd name="connsiteY144" fmla="*/ 1691640 h 2521011"/>
              <a:gd name="connsiteX145" fmla="*/ 2011680 w 2155873"/>
              <a:gd name="connsiteY145" fmla="*/ 1737360 h 2521011"/>
              <a:gd name="connsiteX146" fmla="*/ 2095500 w 2155873"/>
              <a:gd name="connsiteY146" fmla="*/ 1722120 h 2521011"/>
              <a:gd name="connsiteX147" fmla="*/ 2013585 w 2155873"/>
              <a:gd name="connsiteY147" fmla="*/ 1739265 h 2521011"/>
              <a:gd name="connsiteX148" fmla="*/ 1912620 w 2155873"/>
              <a:gd name="connsiteY148" fmla="*/ 1644015 h 2521011"/>
              <a:gd name="connsiteX149" fmla="*/ 1823085 w 2155873"/>
              <a:gd name="connsiteY149" fmla="*/ 1708785 h 2521011"/>
              <a:gd name="connsiteX150" fmla="*/ 1691640 w 2155873"/>
              <a:gd name="connsiteY150" fmla="*/ 1737360 h 2521011"/>
              <a:gd name="connsiteX151" fmla="*/ 1678305 w 2155873"/>
              <a:gd name="connsiteY151" fmla="*/ 1722120 h 2521011"/>
              <a:gd name="connsiteX152" fmla="*/ 1621155 w 2155873"/>
              <a:gd name="connsiteY152" fmla="*/ 1737360 h 2521011"/>
              <a:gd name="connsiteX153" fmla="*/ 1617345 w 2155873"/>
              <a:gd name="connsiteY153" fmla="*/ 1760220 h 2521011"/>
              <a:gd name="connsiteX154" fmla="*/ 1565432 w 2155873"/>
              <a:gd name="connsiteY154" fmla="*/ 1773198 h 2521011"/>
              <a:gd name="connsiteX155" fmla="*/ 1564005 w 2155873"/>
              <a:gd name="connsiteY155" fmla="*/ 1771650 h 2521011"/>
              <a:gd name="connsiteX156" fmla="*/ 1520190 w 2155873"/>
              <a:gd name="connsiteY156" fmla="*/ 1811655 h 2521011"/>
              <a:gd name="connsiteX157" fmla="*/ 1501140 w 2155873"/>
              <a:gd name="connsiteY157" fmla="*/ 1811655 h 2521011"/>
              <a:gd name="connsiteX158" fmla="*/ 1428750 w 2155873"/>
              <a:gd name="connsiteY158" fmla="*/ 1903095 h 2521011"/>
              <a:gd name="connsiteX159" fmla="*/ 1421130 w 2155873"/>
              <a:gd name="connsiteY159" fmla="*/ 1952625 h 2521011"/>
              <a:gd name="connsiteX160" fmla="*/ 1396365 w 2155873"/>
              <a:gd name="connsiteY160" fmla="*/ 1918335 h 2521011"/>
              <a:gd name="connsiteX161" fmla="*/ 1358265 w 2155873"/>
              <a:gd name="connsiteY161" fmla="*/ 1986915 h 2521011"/>
              <a:gd name="connsiteX162" fmla="*/ 1343025 w 2155873"/>
              <a:gd name="connsiteY162" fmla="*/ 1986915 h 2521011"/>
              <a:gd name="connsiteX163" fmla="*/ 1297305 w 2155873"/>
              <a:gd name="connsiteY163" fmla="*/ 2019300 h 2521011"/>
              <a:gd name="connsiteX164" fmla="*/ 1301115 w 2155873"/>
              <a:gd name="connsiteY164" fmla="*/ 2038350 h 2521011"/>
              <a:gd name="connsiteX165" fmla="*/ 1259205 w 2155873"/>
              <a:gd name="connsiteY165" fmla="*/ 2066925 h 2521011"/>
              <a:gd name="connsiteX166" fmla="*/ 1272540 w 2155873"/>
              <a:gd name="connsiteY166" fmla="*/ 2097405 h 2521011"/>
              <a:gd name="connsiteX167" fmla="*/ 1202055 w 2155873"/>
              <a:gd name="connsiteY167" fmla="*/ 2106930 h 2521011"/>
              <a:gd name="connsiteX168" fmla="*/ 1183005 w 2155873"/>
              <a:gd name="connsiteY168" fmla="*/ 2143125 h 2521011"/>
              <a:gd name="connsiteX169" fmla="*/ 1156335 w 2155873"/>
              <a:gd name="connsiteY169" fmla="*/ 2164080 h 2521011"/>
              <a:gd name="connsiteX170" fmla="*/ 1122045 w 2155873"/>
              <a:gd name="connsiteY170" fmla="*/ 2141220 h 2521011"/>
              <a:gd name="connsiteX171" fmla="*/ 1107891 w 2155873"/>
              <a:gd name="connsiteY171" fmla="*/ 2157396 h 2521011"/>
              <a:gd name="connsiteX172" fmla="*/ 1106805 w 2155873"/>
              <a:gd name="connsiteY172" fmla="*/ 2156460 h 2521011"/>
              <a:gd name="connsiteX173" fmla="*/ 979170 w 2155873"/>
              <a:gd name="connsiteY173" fmla="*/ 2042160 h 2521011"/>
              <a:gd name="connsiteX174" fmla="*/ 932138 w 2155873"/>
              <a:gd name="connsiteY174" fmla="*/ 2104529 h 2521011"/>
              <a:gd name="connsiteX175" fmla="*/ 851535 w 2155873"/>
              <a:gd name="connsiteY175" fmla="*/ 2101216 h 2521011"/>
              <a:gd name="connsiteX176" fmla="*/ 847725 w 2155873"/>
              <a:gd name="connsiteY176" fmla="*/ 2129791 h 2521011"/>
              <a:gd name="connsiteX177" fmla="*/ 689610 w 2155873"/>
              <a:gd name="connsiteY177" fmla="*/ 2129791 h 2521011"/>
              <a:gd name="connsiteX178" fmla="*/ 685800 w 2155873"/>
              <a:gd name="connsiteY178" fmla="*/ 2025016 h 2521011"/>
              <a:gd name="connsiteX179" fmla="*/ 683980 w 2155873"/>
              <a:gd name="connsiteY179" fmla="*/ 2024761 h 2521011"/>
              <a:gd name="connsiteX180" fmla="*/ 701040 w 2155873"/>
              <a:gd name="connsiteY180" fmla="*/ 1973580 h 2521011"/>
              <a:gd name="connsiteX181" fmla="*/ 659130 w 2155873"/>
              <a:gd name="connsiteY181" fmla="*/ 1939290 h 2521011"/>
              <a:gd name="connsiteX182" fmla="*/ 662940 w 2155873"/>
              <a:gd name="connsiteY182" fmla="*/ 1899285 h 2521011"/>
              <a:gd name="connsiteX183" fmla="*/ 674370 w 2155873"/>
              <a:gd name="connsiteY183" fmla="*/ 1836420 h 2521011"/>
              <a:gd name="connsiteX184" fmla="*/ 643890 w 2155873"/>
              <a:gd name="connsiteY184" fmla="*/ 1802130 h 2521011"/>
              <a:gd name="connsiteX185" fmla="*/ 590550 w 2155873"/>
              <a:gd name="connsiteY185" fmla="*/ 1790700 h 2521011"/>
              <a:gd name="connsiteX186" fmla="*/ 520065 w 2155873"/>
              <a:gd name="connsiteY186" fmla="*/ 1731645 h 2521011"/>
              <a:gd name="connsiteX187" fmla="*/ 520065 w 2155873"/>
              <a:gd name="connsiteY187" fmla="*/ 1704975 h 2521011"/>
              <a:gd name="connsiteX188" fmla="*/ 491490 w 2155873"/>
              <a:gd name="connsiteY188" fmla="*/ 1708785 h 2521011"/>
              <a:gd name="connsiteX189" fmla="*/ 386715 w 2155873"/>
              <a:gd name="connsiteY189" fmla="*/ 1638300 h 2521011"/>
              <a:gd name="connsiteX190" fmla="*/ 345639 w 2155873"/>
              <a:gd name="connsiteY190" fmla="*/ 1595581 h 2521011"/>
              <a:gd name="connsiteX191" fmla="*/ 346710 w 2155873"/>
              <a:gd name="connsiteY191" fmla="*/ 1543050 h 2521011"/>
              <a:gd name="connsiteX192" fmla="*/ 302895 w 2155873"/>
              <a:gd name="connsiteY192" fmla="*/ 1522095 h 2521011"/>
              <a:gd name="connsiteX193" fmla="*/ 318135 w 2155873"/>
              <a:gd name="connsiteY193" fmla="*/ 1470660 h 2521011"/>
              <a:gd name="connsiteX194" fmla="*/ 274320 w 2155873"/>
              <a:gd name="connsiteY194" fmla="*/ 1491615 h 2521011"/>
              <a:gd name="connsiteX195" fmla="*/ 241935 w 2155873"/>
              <a:gd name="connsiteY195" fmla="*/ 1491615 h 2521011"/>
              <a:gd name="connsiteX196" fmla="*/ 236220 w 2155873"/>
              <a:gd name="connsiteY196" fmla="*/ 1510665 h 2521011"/>
              <a:gd name="connsiteX197" fmla="*/ 85676 w 2155873"/>
              <a:gd name="connsiteY197" fmla="*/ 1510087 h 2521011"/>
              <a:gd name="connsiteX198" fmla="*/ 80010 w 2155873"/>
              <a:gd name="connsiteY198" fmla="*/ 1443990 h 2521011"/>
              <a:gd name="connsiteX199" fmla="*/ 30480 w 2155873"/>
              <a:gd name="connsiteY199" fmla="*/ 1466850 h 2521011"/>
              <a:gd name="connsiteX200" fmla="*/ 9525 w 2155873"/>
              <a:gd name="connsiteY200" fmla="*/ 1390650 h 2521011"/>
              <a:gd name="connsiteX201" fmla="*/ 0 w 2155873"/>
              <a:gd name="connsiteY201" fmla="*/ 1389648 h 2521011"/>
              <a:gd name="connsiteX202" fmla="*/ 0 w 2155873"/>
              <a:gd name="connsiteY202" fmla="*/ 1352550 h 2521011"/>
              <a:gd name="connsiteX203" fmla="*/ 30480 w 2155873"/>
              <a:gd name="connsiteY203" fmla="*/ 1314450 h 2521011"/>
              <a:gd name="connsiteX204" fmla="*/ 95250 w 2155873"/>
              <a:gd name="connsiteY204" fmla="*/ 1303020 h 2521011"/>
              <a:gd name="connsiteX205" fmla="*/ 112395 w 2155873"/>
              <a:gd name="connsiteY205" fmla="*/ 1238250 h 2521011"/>
              <a:gd name="connsiteX206" fmla="*/ 100965 w 2155873"/>
              <a:gd name="connsiteY206" fmla="*/ 1143000 h 2521011"/>
              <a:gd name="connsiteX207" fmla="*/ 101779 w 2155873"/>
              <a:gd name="connsiteY207" fmla="*/ 1135131 h 2521011"/>
              <a:gd name="connsiteX208" fmla="*/ 190501 w 2155873"/>
              <a:gd name="connsiteY208" fmla="*/ 1110615 h 2521011"/>
              <a:gd name="connsiteX209" fmla="*/ 207646 w 2155873"/>
              <a:gd name="connsiteY209" fmla="*/ 1022985 h 2521011"/>
              <a:gd name="connsiteX210" fmla="*/ 186691 w 2155873"/>
              <a:gd name="connsiteY210" fmla="*/ 986790 h 2521011"/>
              <a:gd name="connsiteX211" fmla="*/ 57151 w 2155873"/>
              <a:gd name="connsiteY211" fmla="*/ 969645 h 2521011"/>
              <a:gd name="connsiteX212" fmla="*/ 125731 w 2155873"/>
              <a:gd name="connsiteY212" fmla="*/ 843915 h 2521011"/>
              <a:gd name="connsiteX213" fmla="*/ 129541 w 2155873"/>
              <a:gd name="connsiteY213" fmla="*/ 731520 h 2521011"/>
              <a:gd name="connsiteX214" fmla="*/ 104775 w 2155873"/>
              <a:gd name="connsiteY214" fmla="*/ 715066 h 2521011"/>
              <a:gd name="connsiteX215" fmla="*/ 104775 w 2155873"/>
              <a:gd name="connsiteY215" fmla="*/ 567691 h 2521011"/>
              <a:gd name="connsiteX216" fmla="*/ 125730 w 2155873"/>
              <a:gd name="connsiteY216" fmla="*/ 489586 h 2521011"/>
              <a:gd name="connsiteX217" fmla="*/ 95250 w 2155873"/>
              <a:gd name="connsiteY217" fmla="*/ 447676 h 2521011"/>
              <a:gd name="connsiteX218" fmla="*/ 169545 w 2155873"/>
              <a:gd name="connsiteY218" fmla="*/ 449581 h 2521011"/>
              <a:gd name="connsiteX219" fmla="*/ 164949 w 2155873"/>
              <a:gd name="connsiteY219" fmla="*/ 446066 h 2521011"/>
              <a:gd name="connsiteX220" fmla="*/ 169545 w 2155873"/>
              <a:gd name="connsiteY220" fmla="*/ 447675 h 2521011"/>
              <a:gd name="connsiteX221" fmla="*/ 200025 w 2155873"/>
              <a:gd name="connsiteY221" fmla="*/ 382905 h 2521011"/>
              <a:gd name="connsiteX222" fmla="*/ 283845 w 2155873"/>
              <a:gd name="connsiteY222" fmla="*/ 384810 h 2521011"/>
              <a:gd name="connsiteX223" fmla="*/ 329565 w 2155873"/>
              <a:gd name="connsiteY223" fmla="*/ 361950 h 2521011"/>
              <a:gd name="connsiteX224" fmla="*/ 344805 w 2155873"/>
              <a:gd name="connsiteY224" fmla="*/ 335280 h 2521011"/>
              <a:gd name="connsiteX225" fmla="*/ 348615 w 2155873"/>
              <a:gd name="connsiteY225" fmla="*/ 266700 h 2521011"/>
              <a:gd name="connsiteX226" fmla="*/ 325755 w 2155873"/>
              <a:gd name="connsiteY226" fmla="*/ 198120 h 2521011"/>
              <a:gd name="connsiteX227" fmla="*/ 272415 w 2155873"/>
              <a:gd name="connsiteY227" fmla="*/ 137160 h 2521011"/>
              <a:gd name="connsiteX228" fmla="*/ 295275 w 2155873"/>
              <a:gd name="connsiteY228" fmla="*/ 125730 h 2521011"/>
              <a:gd name="connsiteX229" fmla="*/ 293496 w 2155873"/>
              <a:gd name="connsiteY229" fmla="*/ 119401 h 2521011"/>
              <a:gd name="connsiteX230" fmla="*/ 295275 w 2155873"/>
              <a:gd name="connsiteY230" fmla="*/ 120015 h 2521011"/>
              <a:gd name="connsiteX231" fmla="*/ 337185 w 2155873"/>
              <a:gd name="connsiteY231" fmla="*/ 74295 h 2521011"/>
              <a:gd name="connsiteX232" fmla="*/ 403860 w 2155873"/>
              <a:gd name="connsiteY232" fmla="*/ 85725 h 2521011"/>
              <a:gd name="connsiteX233" fmla="*/ 381000 w 2155873"/>
              <a:gd name="connsiteY233" fmla="*/ 49530 h 2521011"/>
              <a:gd name="connsiteX234" fmla="*/ 432435 w 2155873"/>
              <a:gd name="connsiteY234" fmla="*/ 13335 h 2521011"/>
              <a:gd name="connsiteX235" fmla="*/ 537210 w 2155873"/>
              <a:gd name="connsiteY235"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48917 w 2155873"/>
              <a:gd name="connsiteY82" fmla="*/ 1727507 h 2521011"/>
              <a:gd name="connsiteX83" fmla="*/ 338452 w 2155873"/>
              <a:gd name="connsiteY83" fmla="*/ 1588442 h 2521011"/>
              <a:gd name="connsiteX84" fmla="*/ 537210 w 2155873"/>
              <a:gd name="connsiteY84" fmla="*/ 0 h 2521011"/>
              <a:gd name="connsiteX85" fmla="*/ 563880 w 2155873"/>
              <a:gd name="connsiteY85" fmla="*/ 80010 h 2521011"/>
              <a:gd name="connsiteX86" fmla="*/ 672465 w 2155873"/>
              <a:gd name="connsiteY86" fmla="*/ 51435 h 2521011"/>
              <a:gd name="connsiteX87" fmla="*/ 721352 w 2155873"/>
              <a:gd name="connsiteY87" fmla="*/ 29486 h 2521011"/>
              <a:gd name="connsiteX88" fmla="*/ 744855 w 2155873"/>
              <a:gd name="connsiteY88" fmla="*/ 59055 h 2521011"/>
              <a:gd name="connsiteX89" fmla="*/ 739140 w 2155873"/>
              <a:gd name="connsiteY89" fmla="*/ 89535 h 2521011"/>
              <a:gd name="connsiteX90" fmla="*/ 821055 w 2155873"/>
              <a:gd name="connsiteY90" fmla="*/ 93345 h 2521011"/>
              <a:gd name="connsiteX91" fmla="*/ 834390 w 2155873"/>
              <a:gd name="connsiteY91" fmla="*/ 19050 h 2521011"/>
              <a:gd name="connsiteX92" fmla="*/ 855345 w 2155873"/>
              <a:gd name="connsiteY92" fmla="*/ 47625 h 2521011"/>
              <a:gd name="connsiteX93" fmla="*/ 946785 w 2155873"/>
              <a:gd name="connsiteY93" fmla="*/ 47625 h 2521011"/>
              <a:gd name="connsiteX94" fmla="*/ 996315 w 2155873"/>
              <a:gd name="connsiteY94" fmla="*/ 38100 h 2521011"/>
              <a:gd name="connsiteX95" fmla="*/ 1003935 w 2155873"/>
              <a:gd name="connsiteY95" fmla="*/ 9525 h 2521011"/>
              <a:gd name="connsiteX96" fmla="*/ 1064895 w 2155873"/>
              <a:gd name="connsiteY96" fmla="*/ 0 h 2521011"/>
              <a:gd name="connsiteX97" fmla="*/ 1097280 w 2155873"/>
              <a:gd name="connsiteY97" fmla="*/ 102870 h 2521011"/>
              <a:gd name="connsiteX98" fmla="*/ 1110615 w 2155873"/>
              <a:gd name="connsiteY98" fmla="*/ 102870 h 2521011"/>
              <a:gd name="connsiteX99" fmla="*/ 1135380 w 2155873"/>
              <a:gd name="connsiteY99" fmla="*/ 190500 h 2521011"/>
              <a:gd name="connsiteX100" fmla="*/ 1137805 w 2155873"/>
              <a:gd name="connsiteY100" fmla="*/ 195722 h 2521011"/>
              <a:gd name="connsiteX101" fmla="*/ 1135380 w 2155873"/>
              <a:gd name="connsiteY101" fmla="*/ 198120 h 2521011"/>
              <a:gd name="connsiteX102" fmla="*/ 1131570 w 2155873"/>
              <a:gd name="connsiteY102" fmla="*/ 240030 h 2521011"/>
              <a:gd name="connsiteX103" fmla="*/ 1156335 w 2155873"/>
              <a:gd name="connsiteY103" fmla="*/ 346710 h 2521011"/>
              <a:gd name="connsiteX104" fmla="*/ 1099185 w 2155873"/>
              <a:gd name="connsiteY104" fmla="*/ 363855 h 2521011"/>
              <a:gd name="connsiteX105" fmla="*/ 1127760 w 2155873"/>
              <a:gd name="connsiteY105" fmla="*/ 510540 h 2521011"/>
              <a:gd name="connsiteX106" fmla="*/ 1148715 w 2155873"/>
              <a:gd name="connsiteY106" fmla="*/ 563880 h 2521011"/>
              <a:gd name="connsiteX107" fmla="*/ 1194435 w 2155873"/>
              <a:gd name="connsiteY107" fmla="*/ 641985 h 2521011"/>
              <a:gd name="connsiteX108" fmla="*/ 1215390 w 2155873"/>
              <a:gd name="connsiteY108" fmla="*/ 645795 h 2521011"/>
              <a:gd name="connsiteX109" fmla="*/ 1243965 w 2155873"/>
              <a:gd name="connsiteY109" fmla="*/ 737235 h 2521011"/>
              <a:gd name="connsiteX110" fmla="*/ 1423035 w 2155873"/>
              <a:gd name="connsiteY110" fmla="*/ 702945 h 2521011"/>
              <a:gd name="connsiteX111" fmla="*/ 1422609 w 2155873"/>
              <a:gd name="connsiteY111" fmla="*/ 700259 h 2521011"/>
              <a:gd name="connsiteX112" fmla="*/ 1468755 w 2155873"/>
              <a:gd name="connsiteY112" fmla="*/ 689610 h 2521011"/>
              <a:gd name="connsiteX113" fmla="*/ 1491615 w 2155873"/>
              <a:gd name="connsiteY113" fmla="*/ 659130 h 2521011"/>
              <a:gd name="connsiteX114" fmla="*/ 1520190 w 2155873"/>
              <a:gd name="connsiteY114" fmla="*/ 645795 h 2521011"/>
              <a:gd name="connsiteX115" fmla="*/ 1531620 w 2155873"/>
              <a:gd name="connsiteY115" fmla="*/ 613410 h 2521011"/>
              <a:gd name="connsiteX116" fmla="*/ 1552575 w 2155873"/>
              <a:gd name="connsiteY116" fmla="*/ 594360 h 2521011"/>
              <a:gd name="connsiteX117" fmla="*/ 1573530 w 2155873"/>
              <a:gd name="connsiteY117" fmla="*/ 609600 h 2521011"/>
              <a:gd name="connsiteX118" fmla="*/ 1567815 w 2155873"/>
              <a:gd name="connsiteY118" fmla="*/ 708660 h 2521011"/>
              <a:gd name="connsiteX119" fmla="*/ 1638300 w 2155873"/>
              <a:gd name="connsiteY119" fmla="*/ 786765 h 2521011"/>
              <a:gd name="connsiteX120" fmla="*/ 1640205 w 2155873"/>
              <a:gd name="connsiteY120" fmla="*/ 851535 h 2521011"/>
              <a:gd name="connsiteX121" fmla="*/ 1615440 w 2155873"/>
              <a:gd name="connsiteY121" fmla="*/ 872490 h 2521011"/>
              <a:gd name="connsiteX122" fmla="*/ 1678305 w 2155873"/>
              <a:gd name="connsiteY122" fmla="*/ 876300 h 2521011"/>
              <a:gd name="connsiteX123" fmla="*/ 1964632 w 2155873"/>
              <a:gd name="connsiteY123" fmla="*/ 811829 h 2521011"/>
              <a:gd name="connsiteX124" fmla="*/ 1985010 w 2155873"/>
              <a:gd name="connsiteY124" fmla="*/ 889635 h 2521011"/>
              <a:gd name="connsiteX125" fmla="*/ 1977390 w 2155873"/>
              <a:gd name="connsiteY125" fmla="*/ 942975 h 2521011"/>
              <a:gd name="connsiteX126" fmla="*/ 1912620 w 2155873"/>
              <a:gd name="connsiteY126" fmla="*/ 952500 h 2521011"/>
              <a:gd name="connsiteX127" fmla="*/ 1912620 w 2155873"/>
              <a:gd name="connsiteY127" fmla="*/ 1022985 h 2521011"/>
              <a:gd name="connsiteX128" fmla="*/ 1956435 w 2155873"/>
              <a:gd name="connsiteY128" fmla="*/ 1028700 h 2521011"/>
              <a:gd name="connsiteX129" fmla="*/ 1996440 w 2155873"/>
              <a:gd name="connsiteY129" fmla="*/ 1002030 h 2521011"/>
              <a:gd name="connsiteX130" fmla="*/ 1975485 w 2155873"/>
              <a:gd name="connsiteY130" fmla="*/ 1057275 h 2521011"/>
              <a:gd name="connsiteX131" fmla="*/ 1971675 w 2155873"/>
              <a:gd name="connsiteY131" fmla="*/ 1137285 h 2521011"/>
              <a:gd name="connsiteX132" fmla="*/ 1976108 w 2155873"/>
              <a:gd name="connsiteY132" fmla="*/ 1138062 h 2521011"/>
              <a:gd name="connsiteX133" fmla="*/ 2025015 w 2155873"/>
              <a:gd name="connsiteY133" fmla="*/ 1226820 h 2521011"/>
              <a:gd name="connsiteX134" fmla="*/ 1965960 w 2155873"/>
              <a:gd name="connsiteY134" fmla="*/ 1257300 h 2521011"/>
              <a:gd name="connsiteX135" fmla="*/ 1975485 w 2155873"/>
              <a:gd name="connsiteY135" fmla="*/ 1295400 h 2521011"/>
              <a:gd name="connsiteX136" fmla="*/ 1929765 w 2155873"/>
              <a:gd name="connsiteY136" fmla="*/ 1350645 h 2521011"/>
              <a:gd name="connsiteX137" fmla="*/ 2057400 w 2155873"/>
              <a:gd name="connsiteY137" fmla="*/ 1419225 h 2521011"/>
              <a:gd name="connsiteX138" fmla="*/ 2034540 w 2155873"/>
              <a:gd name="connsiteY138" fmla="*/ 1451610 h 2521011"/>
              <a:gd name="connsiteX139" fmla="*/ 2085975 w 2155873"/>
              <a:gd name="connsiteY139" fmla="*/ 1527810 h 2521011"/>
              <a:gd name="connsiteX140" fmla="*/ 2080260 w 2155873"/>
              <a:gd name="connsiteY140" fmla="*/ 1565910 h 2521011"/>
              <a:gd name="connsiteX141" fmla="*/ 2045970 w 2155873"/>
              <a:gd name="connsiteY141" fmla="*/ 1581150 h 2521011"/>
              <a:gd name="connsiteX142" fmla="*/ 2013585 w 2155873"/>
              <a:gd name="connsiteY142" fmla="*/ 1657350 h 2521011"/>
              <a:gd name="connsiteX143" fmla="*/ 2047875 w 2155873"/>
              <a:gd name="connsiteY143" fmla="*/ 1691640 h 2521011"/>
              <a:gd name="connsiteX144" fmla="*/ 2011680 w 2155873"/>
              <a:gd name="connsiteY144" fmla="*/ 1737360 h 2521011"/>
              <a:gd name="connsiteX145" fmla="*/ 2095500 w 2155873"/>
              <a:gd name="connsiteY145" fmla="*/ 1722120 h 2521011"/>
              <a:gd name="connsiteX146" fmla="*/ 2013585 w 2155873"/>
              <a:gd name="connsiteY146" fmla="*/ 1739265 h 2521011"/>
              <a:gd name="connsiteX147" fmla="*/ 1912620 w 2155873"/>
              <a:gd name="connsiteY147" fmla="*/ 1644015 h 2521011"/>
              <a:gd name="connsiteX148" fmla="*/ 1823085 w 2155873"/>
              <a:gd name="connsiteY148" fmla="*/ 1708785 h 2521011"/>
              <a:gd name="connsiteX149" fmla="*/ 1691640 w 2155873"/>
              <a:gd name="connsiteY149" fmla="*/ 1737360 h 2521011"/>
              <a:gd name="connsiteX150" fmla="*/ 1678305 w 2155873"/>
              <a:gd name="connsiteY150" fmla="*/ 1722120 h 2521011"/>
              <a:gd name="connsiteX151" fmla="*/ 1621155 w 2155873"/>
              <a:gd name="connsiteY151" fmla="*/ 1737360 h 2521011"/>
              <a:gd name="connsiteX152" fmla="*/ 1617345 w 2155873"/>
              <a:gd name="connsiteY152" fmla="*/ 1760220 h 2521011"/>
              <a:gd name="connsiteX153" fmla="*/ 1565432 w 2155873"/>
              <a:gd name="connsiteY153" fmla="*/ 1773198 h 2521011"/>
              <a:gd name="connsiteX154" fmla="*/ 1564005 w 2155873"/>
              <a:gd name="connsiteY154" fmla="*/ 1771650 h 2521011"/>
              <a:gd name="connsiteX155" fmla="*/ 1520190 w 2155873"/>
              <a:gd name="connsiteY155" fmla="*/ 1811655 h 2521011"/>
              <a:gd name="connsiteX156" fmla="*/ 1501140 w 2155873"/>
              <a:gd name="connsiteY156" fmla="*/ 1811655 h 2521011"/>
              <a:gd name="connsiteX157" fmla="*/ 1428750 w 2155873"/>
              <a:gd name="connsiteY157" fmla="*/ 1903095 h 2521011"/>
              <a:gd name="connsiteX158" fmla="*/ 1421130 w 2155873"/>
              <a:gd name="connsiteY158" fmla="*/ 1952625 h 2521011"/>
              <a:gd name="connsiteX159" fmla="*/ 1396365 w 2155873"/>
              <a:gd name="connsiteY159" fmla="*/ 1918335 h 2521011"/>
              <a:gd name="connsiteX160" fmla="*/ 1358265 w 2155873"/>
              <a:gd name="connsiteY160" fmla="*/ 1986915 h 2521011"/>
              <a:gd name="connsiteX161" fmla="*/ 1343025 w 2155873"/>
              <a:gd name="connsiteY161" fmla="*/ 1986915 h 2521011"/>
              <a:gd name="connsiteX162" fmla="*/ 1297305 w 2155873"/>
              <a:gd name="connsiteY162" fmla="*/ 2019300 h 2521011"/>
              <a:gd name="connsiteX163" fmla="*/ 1301115 w 2155873"/>
              <a:gd name="connsiteY163" fmla="*/ 2038350 h 2521011"/>
              <a:gd name="connsiteX164" fmla="*/ 1259205 w 2155873"/>
              <a:gd name="connsiteY164" fmla="*/ 2066925 h 2521011"/>
              <a:gd name="connsiteX165" fmla="*/ 1272540 w 2155873"/>
              <a:gd name="connsiteY165" fmla="*/ 2097405 h 2521011"/>
              <a:gd name="connsiteX166" fmla="*/ 1202055 w 2155873"/>
              <a:gd name="connsiteY166" fmla="*/ 2106930 h 2521011"/>
              <a:gd name="connsiteX167" fmla="*/ 1183005 w 2155873"/>
              <a:gd name="connsiteY167" fmla="*/ 2143125 h 2521011"/>
              <a:gd name="connsiteX168" fmla="*/ 1156335 w 2155873"/>
              <a:gd name="connsiteY168" fmla="*/ 2164080 h 2521011"/>
              <a:gd name="connsiteX169" fmla="*/ 1122045 w 2155873"/>
              <a:gd name="connsiteY169" fmla="*/ 2141220 h 2521011"/>
              <a:gd name="connsiteX170" fmla="*/ 1107891 w 2155873"/>
              <a:gd name="connsiteY170" fmla="*/ 2157396 h 2521011"/>
              <a:gd name="connsiteX171" fmla="*/ 1106805 w 2155873"/>
              <a:gd name="connsiteY171" fmla="*/ 2156460 h 2521011"/>
              <a:gd name="connsiteX172" fmla="*/ 979170 w 2155873"/>
              <a:gd name="connsiteY172" fmla="*/ 2042160 h 2521011"/>
              <a:gd name="connsiteX173" fmla="*/ 932138 w 2155873"/>
              <a:gd name="connsiteY173" fmla="*/ 2104529 h 2521011"/>
              <a:gd name="connsiteX174" fmla="*/ 851535 w 2155873"/>
              <a:gd name="connsiteY174" fmla="*/ 2101216 h 2521011"/>
              <a:gd name="connsiteX175" fmla="*/ 847725 w 2155873"/>
              <a:gd name="connsiteY175" fmla="*/ 2129791 h 2521011"/>
              <a:gd name="connsiteX176" fmla="*/ 689610 w 2155873"/>
              <a:gd name="connsiteY176" fmla="*/ 2129791 h 2521011"/>
              <a:gd name="connsiteX177" fmla="*/ 685800 w 2155873"/>
              <a:gd name="connsiteY177" fmla="*/ 2025016 h 2521011"/>
              <a:gd name="connsiteX178" fmla="*/ 683980 w 2155873"/>
              <a:gd name="connsiteY178" fmla="*/ 2024761 h 2521011"/>
              <a:gd name="connsiteX179" fmla="*/ 701040 w 2155873"/>
              <a:gd name="connsiteY179" fmla="*/ 1973580 h 2521011"/>
              <a:gd name="connsiteX180" fmla="*/ 659130 w 2155873"/>
              <a:gd name="connsiteY180" fmla="*/ 1939290 h 2521011"/>
              <a:gd name="connsiteX181" fmla="*/ 662940 w 2155873"/>
              <a:gd name="connsiteY181" fmla="*/ 1899285 h 2521011"/>
              <a:gd name="connsiteX182" fmla="*/ 674370 w 2155873"/>
              <a:gd name="connsiteY182" fmla="*/ 1836420 h 2521011"/>
              <a:gd name="connsiteX183" fmla="*/ 643890 w 2155873"/>
              <a:gd name="connsiteY183" fmla="*/ 1802130 h 2521011"/>
              <a:gd name="connsiteX184" fmla="*/ 590550 w 2155873"/>
              <a:gd name="connsiteY184" fmla="*/ 1790700 h 2521011"/>
              <a:gd name="connsiteX185" fmla="*/ 520065 w 2155873"/>
              <a:gd name="connsiteY185" fmla="*/ 1731645 h 2521011"/>
              <a:gd name="connsiteX186" fmla="*/ 520065 w 2155873"/>
              <a:gd name="connsiteY186" fmla="*/ 1704975 h 2521011"/>
              <a:gd name="connsiteX187" fmla="*/ 491490 w 2155873"/>
              <a:gd name="connsiteY187" fmla="*/ 1708785 h 2521011"/>
              <a:gd name="connsiteX188" fmla="*/ 386715 w 2155873"/>
              <a:gd name="connsiteY188" fmla="*/ 1638300 h 2521011"/>
              <a:gd name="connsiteX189" fmla="*/ 345639 w 2155873"/>
              <a:gd name="connsiteY189" fmla="*/ 1595581 h 2521011"/>
              <a:gd name="connsiteX190" fmla="*/ 346710 w 2155873"/>
              <a:gd name="connsiteY190" fmla="*/ 1543050 h 2521011"/>
              <a:gd name="connsiteX191" fmla="*/ 302895 w 2155873"/>
              <a:gd name="connsiteY191" fmla="*/ 1522095 h 2521011"/>
              <a:gd name="connsiteX192" fmla="*/ 318135 w 2155873"/>
              <a:gd name="connsiteY192" fmla="*/ 1470660 h 2521011"/>
              <a:gd name="connsiteX193" fmla="*/ 274320 w 2155873"/>
              <a:gd name="connsiteY193" fmla="*/ 1491615 h 2521011"/>
              <a:gd name="connsiteX194" fmla="*/ 241935 w 2155873"/>
              <a:gd name="connsiteY194" fmla="*/ 1491615 h 2521011"/>
              <a:gd name="connsiteX195" fmla="*/ 236220 w 2155873"/>
              <a:gd name="connsiteY195" fmla="*/ 1510665 h 2521011"/>
              <a:gd name="connsiteX196" fmla="*/ 85676 w 2155873"/>
              <a:gd name="connsiteY196" fmla="*/ 1510087 h 2521011"/>
              <a:gd name="connsiteX197" fmla="*/ 80010 w 2155873"/>
              <a:gd name="connsiteY197" fmla="*/ 1443990 h 2521011"/>
              <a:gd name="connsiteX198" fmla="*/ 30480 w 2155873"/>
              <a:gd name="connsiteY198" fmla="*/ 1466850 h 2521011"/>
              <a:gd name="connsiteX199" fmla="*/ 9525 w 2155873"/>
              <a:gd name="connsiteY199" fmla="*/ 1390650 h 2521011"/>
              <a:gd name="connsiteX200" fmla="*/ 0 w 2155873"/>
              <a:gd name="connsiteY200" fmla="*/ 1389648 h 2521011"/>
              <a:gd name="connsiteX201" fmla="*/ 0 w 2155873"/>
              <a:gd name="connsiteY201" fmla="*/ 1352550 h 2521011"/>
              <a:gd name="connsiteX202" fmla="*/ 30480 w 2155873"/>
              <a:gd name="connsiteY202" fmla="*/ 1314450 h 2521011"/>
              <a:gd name="connsiteX203" fmla="*/ 95250 w 2155873"/>
              <a:gd name="connsiteY203" fmla="*/ 1303020 h 2521011"/>
              <a:gd name="connsiteX204" fmla="*/ 112395 w 2155873"/>
              <a:gd name="connsiteY204" fmla="*/ 1238250 h 2521011"/>
              <a:gd name="connsiteX205" fmla="*/ 100965 w 2155873"/>
              <a:gd name="connsiteY205" fmla="*/ 1143000 h 2521011"/>
              <a:gd name="connsiteX206" fmla="*/ 101779 w 2155873"/>
              <a:gd name="connsiteY206" fmla="*/ 1135131 h 2521011"/>
              <a:gd name="connsiteX207" fmla="*/ 190501 w 2155873"/>
              <a:gd name="connsiteY207" fmla="*/ 1110615 h 2521011"/>
              <a:gd name="connsiteX208" fmla="*/ 207646 w 2155873"/>
              <a:gd name="connsiteY208" fmla="*/ 1022985 h 2521011"/>
              <a:gd name="connsiteX209" fmla="*/ 186691 w 2155873"/>
              <a:gd name="connsiteY209" fmla="*/ 986790 h 2521011"/>
              <a:gd name="connsiteX210" fmla="*/ 57151 w 2155873"/>
              <a:gd name="connsiteY210" fmla="*/ 969645 h 2521011"/>
              <a:gd name="connsiteX211" fmla="*/ 125731 w 2155873"/>
              <a:gd name="connsiteY211" fmla="*/ 843915 h 2521011"/>
              <a:gd name="connsiteX212" fmla="*/ 129541 w 2155873"/>
              <a:gd name="connsiteY212" fmla="*/ 731520 h 2521011"/>
              <a:gd name="connsiteX213" fmla="*/ 104775 w 2155873"/>
              <a:gd name="connsiteY213" fmla="*/ 715066 h 2521011"/>
              <a:gd name="connsiteX214" fmla="*/ 104775 w 2155873"/>
              <a:gd name="connsiteY214" fmla="*/ 567691 h 2521011"/>
              <a:gd name="connsiteX215" fmla="*/ 125730 w 2155873"/>
              <a:gd name="connsiteY215" fmla="*/ 489586 h 2521011"/>
              <a:gd name="connsiteX216" fmla="*/ 95250 w 2155873"/>
              <a:gd name="connsiteY216" fmla="*/ 447676 h 2521011"/>
              <a:gd name="connsiteX217" fmla="*/ 169545 w 2155873"/>
              <a:gd name="connsiteY217" fmla="*/ 449581 h 2521011"/>
              <a:gd name="connsiteX218" fmla="*/ 164949 w 2155873"/>
              <a:gd name="connsiteY218" fmla="*/ 446066 h 2521011"/>
              <a:gd name="connsiteX219" fmla="*/ 169545 w 2155873"/>
              <a:gd name="connsiteY219" fmla="*/ 447675 h 2521011"/>
              <a:gd name="connsiteX220" fmla="*/ 200025 w 2155873"/>
              <a:gd name="connsiteY220" fmla="*/ 382905 h 2521011"/>
              <a:gd name="connsiteX221" fmla="*/ 283845 w 2155873"/>
              <a:gd name="connsiteY221" fmla="*/ 384810 h 2521011"/>
              <a:gd name="connsiteX222" fmla="*/ 329565 w 2155873"/>
              <a:gd name="connsiteY222" fmla="*/ 361950 h 2521011"/>
              <a:gd name="connsiteX223" fmla="*/ 344805 w 2155873"/>
              <a:gd name="connsiteY223" fmla="*/ 335280 h 2521011"/>
              <a:gd name="connsiteX224" fmla="*/ 348615 w 2155873"/>
              <a:gd name="connsiteY224" fmla="*/ 266700 h 2521011"/>
              <a:gd name="connsiteX225" fmla="*/ 325755 w 2155873"/>
              <a:gd name="connsiteY225" fmla="*/ 198120 h 2521011"/>
              <a:gd name="connsiteX226" fmla="*/ 272415 w 2155873"/>
              <a:gd name="connsiteY226" fmla="*/ 137160 h 2521011"/>
              <a:gd name="connsiteX227" fmla="*/ 295275 w 2155873"/>
              <a:gd name="connsiteY227" fmla="*/ 125730 h 2521011"/>
              <a:gd name="connsiteX228" fmla="*/ 293496 w 2155873"/>
              <a:gd name="connsiteY228" fmla="*/ 119401 h 2521011"/>
              <a:gd name="connsiteX229" fmla="*/ 295275 w 2155873"/>
              <a:gd name="connsiteY229" fmla="*/ 120015 h 2521011"/>
              <a:gd name="connsiteX230" fmla="*/ 337185 w 2155873"/>
              <a:gd name="connsiteY230" fmla="*/ 74295 h 2521011"/>
              <a:gd name="connsiteX231" fmla="*/ 403860 w 2155873"/>
              <a:gd name="connsiteY231" fmla="*/ 85725 h 2521011"/>
              <a:gd name="connsiteX232" fmla="*/ 381000 w 2155873"/>
              <a:gd name="connsiteY232" fmla="*/ 49530 h 2521011"/>
              <a:gd name="connsiteX233" fmla="*/ 432435 w 2155873"/>
              <a:gd name="connsiteY233" fmla="*/ 13335 h 2521011"/>
              <a:gd name="connsiteX234" fmla="*/ 537210 w 2155873"/>
              <a:gd name="connsiteY234"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338452 w 2155873"/>
              <a:gd name="connsiteY82" fmla="*/ 1588442 h 2521011"/>
              <a:gd name="connsiteX83" fmla="*/ 537210 w 2155873"/>
              <a:gd name="connsiteY83" fmla="*/ 0 h 2521011"/>
              <a:gd name="connsiteX84" fmla="*/ 563880 w 2155873"/>
              <a:gd name="connsiteY84" fmla="*/ 80010 h 2521011"/>
              <a:gd name="connsiteX85" fmla="*/ 672465 w 2155873"/>
              <a:gd name="connsiteY85" fmla="*/ 51435 h 2521011"/>
              <a:gd name="connsiteX86" fmla="*/ 721352 w 2155873"/>
              <a:gd name="connsiteY86" fmla="*/ 29486 h 2521011"/>
              <a:gd name="connsiteX87" fmla="*/ 744855 w 2155873"/>
              <a:gd name="connsiteY87" fmla="*/ 59055 h 2521011"/>
              <a:gd name="connsiteX88" fmla="*/ 739140 w 2155873"/>
              <a:gd name="connsiteY88" fmla="*/ 89535 h 2521011"/>
              <a:gd name="connsiteX89" fmla="*/ 821055 w 2155873"/>
              <a:gd name="connsiteY89" fmla="*/ 93345 h 2521011"/>
              <a:gd name="connsiteX90" fmla="*/ 834390 w 2155873"/>
              <a:gd name="connsiteY90" fmla="*/ 19050 h 2521011"/>
              <a:gd name="connsiteX91" fmla="*/ 855345 w 2155873"/>
              <a:gd name="connsiteY91" fmla="*/ 47625 h 2521011"/>
              <a:gd name="connsiteX92" fmla="*/ 946785 w 2155873"/>
              <a:gd name="connsiteY92" fmla="*/ 47625 h 2521011"/>
              <a:gd name="connsiteX93" fmla="*/ 996315 w 2155873"/>
              <a:gd name="connsiteY93" fmla="*/ 38100 h 2521011"/>
              <a:gd name="connsiteX94" fmla="*/ 1003935 w 2155873"/>
              <a:gd name="connsiteY94" fmla="*/ 9525 h 2521011"/>
              <a:gd name="connsiteX95" fmla="*/ 1064895 w 2155873"/>
              <a:gd name="connsiteY95" fmla="*/ 0 h 2521011"/>
              <a:gd name="connsiteX96" fmla="*/ 1097280 w 2155873"/>
              <a:gd name="connsiteY96" fmla="*/ 102870 h 2521011"/>
              <a:gd name="connsiteX97" fmla="*/ 1110615 w 2155873"/>
              <a:gd name="connsiteY97" fmla="*/ 102870 h 2521011"/>
              <a:gd name="connsiteX98" fmla="*/ 1135380 w 2155873"/>
              <a:gd name="connsiteY98" fmla="*/ 190500 h 2521011"/>
              <a:gd name="connsiteX99" fmla="*/ 1137805 w 2155873"/>
              <a:gd name="connsiteY99" fmla="*/ 195722 h 2521011"/>
              <a:gd name="connsiteX100" fmla="*/ 1135380 w 2155873"/>
              <a:gd name="connsiteY100" fmla="*/ 198120 h 2521011"/>
              <a:gd name="connsiteX101" fmla="*/ 1131570 w 2155873"/>
              <a:gd name="connsiteY101" fmla="*/ 240030 h 2521011"/>
              <a:gd name="connsiteX102" fmla="*/ 1156335 w 2155873"/>
              <a:gd name="connsiteY102" fmla="*/ 346710 h 2521011"/>
              <a:gd name="connsiteX103" fmla="*/ 1099185 w 2155873"/>
              <a:gd name="connsiteY103" fmla="*/ 363855 h 2521011"/>
              <a:gd name="connsiteX104" fmla="*/ 1127760 w 2155873"/>
              <a:gd name="connsiteY104" fmla="*/ 510540 h 2521011"/>
              <a:gd name="connsiteX105" fmla="*/ 1148715 w 2155873"/>
              <a:gd name="connsiteY105" fmla="*/ 563880 h 2521011"/>
              <a:gd name="connsiteX106" fmla="*/ 1194435 w 2155873"/>
              <a:gd name="connsiteY106" fmla="*/ 641985 h 2521011"/>
              <a:gd name="connsiteX107" fmla="*/ 1215390 w 2155873"/>
              <a:gd name="connsiteY107" fmla="*/ 645795 h 2521011"/>
              <a:gd name="connsiteX108" fmla="*/ 1243965 w 2155873"/>
              <a:gd name="connsiteY108" fmla="*/ 737235 h 2521011"/>
              <a:gd name="connsiteX109" fmla="*/ 1423035 w 2155873"/>
              <a:gd name="connsiteY109" fmla="*/ 702945 h 2521011"/>
              <a:gd name="connsiteX110" fmla="*/ 1422609 w 2155873"/>
              <a:gd name="connsiteY110" fmla="*/ 700259 h 2521011"/>
              <a:gd name="connsiteX111" fmla="*/ 1468755 w 2155873"/>
              <a:gd name="connsiteY111" fmla="*/ 689610 h 2521011"/>
              <a:gd name="connsiteX112" fmla="*/ 1491615 w 2155873"/>
              <a:gd name="connsiteY112" fmla="*/ 659130 h 2521011"/>
              <a:gd name="connsiteX113" fmla="*/ 1520190 w 2155873"/>
              <a:gd name="connsiteY113" fmla="*/ 645795 h 2521011"/>
              <a:gd name="connsiteX114" fmla="*/ 1531620 w 2155873"/>
              <a:gd name="connsiteY114" fmla="*/ 613410 h 2521011"/>
              <a:gd name="connsiteX115" fmla="*/ 1552575 w 2155873"/>
              <a:gd name="connsiteY115" fmla="*/ 594360 h 2521011"/>
              <a:gd name="connsiteX116" fmla="*/ 1573530 w 2155873"/>
              <a:gd name="connsiteY116" fmla="*/ 609600 h 2521011"/>
              <a:gd name="connsiteX117" fmla="*/ 1567815 w 2155873"/>
              <a:gd name="connsiteY117" fmla="*/ 708660 h 2521011"/>
              <a:gd name="connsiteX118" fmla="*/ 1638300 w 2155873"/>
              <a:gd name="connsiteY118" fmla="*/ 786765 h 2521011"/>
              <a:gd name="connsiteX119" fmla="*/ 1640205 w 2155873"/>
              <a:gd name="connsiteY119" fmla="*/ 851535 h 2521011"/>
              <a:gd name="connsiteX120" fmla="*/ 1615440 w 2155873"/>
              <a:gd name="connsiteY120" fmla="*/ 872490 h 2521011"/>
              <a:gd name="connsiteX121" fmla="*/ 1678305 w 2155873"/>
              <a:gd name="connsiteY121" fmla="*/ 876300 h 2521011"/>
              <a:gd name="connsiteX122" fmla="*/ 1964632 w 2155873"/>
              <a:gd name="connsiteY122" fmla="*/ 811829 h 2521011"/>
              <a:gd name="connsiteX123" fmla="*/ 1985010 w 2155873"/>
              <a:gd name="connsiteY123" fmla="*/ 889635 h 2521011"/>
              <a:gd name="connsiteX124" fmla="*/ 1977390 w 2155873"/>
              <a:gd name="connsiteY124" fmla="*/ 942975 h 2521011"/>
              <a:gd name="connsiteX125" fmla="*/ 1912620 w 2155873"/>
              <a:gd name="connsiteY125" fmla="*/ 952500 h 2521011"/>
              <a:gd name="connsiteX126" fmla="*/ 1912620 w 2155873"/>
              <a:gd name="connsiteY126" fmla="*/ 1022985 h 2521011"/>
              <a:gd name="connsiteX127" fmla="*/ 1956435 w 2155873"/>
              <a:gd name="connsiteY127" fmla="*/ 1028700 h 2521011"/>
              <a:gd name="connsiteX128" fmla="*/ 1996440 w 2155873"/>
              <a:gd name="connsiteY128" fmla="*/ 1002030 h 2521011"/>
              <a:gd name="connsiteX129" fmla="*/ 1975485 w 2155873"/>
              <a:gd name="connsiteY129" fmla="*/ 1057275 h 2521011"/>
              <a:gd name="connsiteX130" fmla="*/ 1971675 w 2155873"/>
              <a:gd name="connsiteY130" fmla="*/ 1137285 h 2521011"/>
              <a:gd name="connsiteX131" fmla="*/ 1976108 w 2155873"/>
              <a:gd name="connsiteY131" fmla="*/ 1138062 h 2521011"/>
              <a:gd name="connsiteX132" fmla="*/ 2025015 w 2155873"/>
              <a:gd name="connsiteY132" fmla="*/ 1226820 h 2521011"/>
              <a:gd name="connsiteX133" fmla="*/ 1965960 w 2155873"/>
              <a:gd name="connsiteY133" fmla="*/ 1257300 h 2521011"/>
              <a:gd name="connsiteX134" fmla="*/ 1975485 w 2155873"/>
              <a:gd name="connsiteY134" fmla="*/ 1295400 h 2521011"/>
              <a:gd name="connsiteX135" fmla="*/ 1929765 w 2155873"/>
              <a:gd name="connsiteY135" fmla="*/ 1350645 h 2521011"/>
              <a:gd name="connsiteX136" fmla="*/ 2057400 w 2155873"/>
              <a:gd name="connsiteY136" fmla="*/ 1419225 h 2521011"/>
              <a:gd name="connsiteX137" fmla="*/ 2034540 w 2155873"/>
              <a:gd name="connsiteY137" fmla="*/ 1451610 h 2521011"/>
              <a:gd name="connsiteX138" fmla="*/ 2085975 w 2155873"/>
              <a:gd name="connsiteY138" fmla="*/ 1527810 h 2521011"/>
              <a:gd name="connsiteX139" fmla="*/ 2080260 w 2155873"/>
              <a:gd name="connsiteY139" fmla="*/ 1565910 h 2521011"/>
              <a:gd name="connsiteX140" fmla="*/ 2045970 w 2155873"/>
              <a:gd name="connsiteY140" fmla="*/ 1581150 h 2521011"/>
              <a:gd name="connsiteX141" fmla="*/ 2013585 w 2155873"/>
              <a:gd name="connsiteY141" fmla="*/ 1657350 h 2521011"/>
              <a:gd name="connsiteX142" fmla="*/ 2047875 w 2155873"/>
              <a:gd name="connsiteY142" fmla="*/ 1691640 h 2521011"/>
              <a:gd name="connsiteX143" fmla="*/ 2011680 w 2155873"/>
              <a:gd name="connsiteY143" fmla="*/ 1737360 h 2521011"/>
              <a:gd name="connsiteX144" fmla="*/ 2095500 w 2155873"/>
              <a:gd name="connsiteY144" fmla="*/ 1722120 h 2521011"/>
              <a:gd name="connsiteX145" fmla="*/ 2013585 w 2155873"/>
              <a:gd name="connsiteY145" fmla="*/ 1739265 h 2521011"/>
              <a:gd name="connsiteX146" fmla="*/ 1912620 w 2155873"/>
              <a:gd name="connsiteY146" fmla="*/ 1644015 h 2521011"/>
              <a:gd name="connsiteX147" fmla="*/ 1823085 w 2155873"/>
              <a:gd name="connsiteY147" fmla="*/ 1708785 h 2521011"/>
              <a:gd name="connsiteX148" fmla="*/ 1691640 w 2155873"/>
              <a:gd name="connsiteY148" fmla="*/ 1737360 h 2521011"/>
              <a:gd name="connsiteX149" fmla="*/ 1678305 w 2155873"/>
              <a:gd name="connsiteY149" fmla="*/ 1722120 h 2521011"/>
              <a:gd name="connsiteX150" fmla="*/ 1621155 w 2155873"/>
              <a:gd name="connsiteY150" fmla="*/ 1737360 h 2521011"/>
              <a:gd name="connsiteX151" fmla="*/ 1617345 w 2155873"/>
              <a:gd name="connsiteY151" fmla="*/ 1760220 h 2521011"/>
              <a:gd name="connsiteX152" fmla="*/ 1565432 w 2155873"/>
              <a:gd name="connsiteY152" fmla="*/ 1773198 h 2521011"/>
              <a:gd name="connsiteX153" fmla="*/ 1564005 w 2155873"/>
              <a:gd name="connsiteY153" fmla="*/ 1771650 h 2521011"/>
              <a:gd name="connsiteX154" fmla="*/ 1520190 w 2155873"/>
              <a:gd name="connsiteY154" fmla="*/ 1811655 h 2521011"/>
              <a:gd name="connsiteX155" fmla="*/ 1501140 w 2155873"/>
              <a:gd name="connsiteY155" fmla="*/ 1811655 h 2521011"/>
              <a:gd name="connsiteX156" fmla="*/ 1428750 w 2155873"/>
              <a:gd name="connsiteY156" fmla="*/ 1903095 h 2521011"/>
              <a:gd name="connsiteX157" fmla="*/ 1421130 w 2155873"/>
              <a:gd name="connsiteY157" fmla="*/ 1952625 h 2521011"/>
              <a:gd name="connsiteX158" fmla="*/ 1396365 w 2155873"/>
              <a:gd name="connsiteY158" fmla="*/ 1918335 h 2521011"/>
              <a:gd name="connsiteX159" fmla="*/ 1358265 w 2155873"/>
              <a:gd name="connsiteY159" fmla="*/ 1986915 h 2521011"/>
              <a:gd name="connsiteX160" fmla="*/ 1343025 w 2155873"/>
              <a:gd name="connsiteY160" fmla="*/ 1986915 h 2521011"/>
              <a:gd name="connsiteX161" fmla="*/ 1297305 w 2155873"/>
              <a:gd name="connsiteY161" fmla="*/ 2019300 h 2521011"/>
              <a:gd name="connsiteX162" fmla="*/ 1301115 w 2155873"/>
              <a:gd name="connsiteY162" fmla="*/ 2038350 h 2521011"/>
              <a:gd name="connsiteX163" fmla="*/ 1259205 w 2155873"/>
              <a:gd name="connsiteY163" fmla="*/ 2066925 h 2521011"/>
              <a:gd name="connsiteX164" fmla="*/ 1272540 w 2155873"/>
              <a:gd name="connsiteY164" fmla="*/ 2097405 h 2521011"/>
              <a:gd name="connsiteX165" fmla="*/ 1202055 w 2155873"/>
              <a:gd name="connsiteY165" fmla="*/ 2106930 h 2521011"/>
              <a:gd name="connsiteX166" fmla="*/ 1183005 w 2155873"/>
              <a:gd name="connsiteY166" fmla="*/ 2143125 h 2521011"/>
              <a:gd name="connsiteX167" fmla="*/ 1156335 w 2155873"/>
              <a:gd name="connsiteY167" fmla="*/ 2164080 h 2521011"/>
              <a:gd name="connsiteX168" fmla="*/ 1122045 w 2155873"/>
              <a:gd name="connsiteY168" fmla="*/ 2141220 h 2521011"/>
              <a:gd name="connsiteX169" fmla="*/ 1107891 w 2155873"/>
              <a:gd name="connsiteY169" fmla="*/ 2157396 h 2521011"/>
              <a:gd name="connsiteX170" fmla="*/ 1106805 w 2155873"/>
              <a:gd name="connsiteY170" fmla="*/ 2156460 h 2521011"/>
              <a:gd name="connsiteX171" fmla="*/ 979170 w 2155873"/>
              <a:gd name="connsiteY171" fmla="*/ 2042160 h 2521011"/>
              <a:gd name="connsiteX172" fmla="*/ 932138 w 2155873"/>
              <a:gd name="connsiteY172" fmla="*/ 2104529 h 2521011"/>
              <a:gd name="connsiteX173" fmla="*/ 851535 w 2155873"/>
              <a:gd name="connsiteY173" fmla="*/ 2101216 h 2521011"/>
              <a:gd name="connsiteX174" fmla="*/ 847725 w 2155873"/>
              <a:gd name="connsiteY174" fmla="*/ 2129791 h 2521011"/>
              <a:gd name="connsiteX175" fmla="*/ 689610 w 2155873"/>
              <a:gd name="connsiteY175" fmla="*/ 2129791 h 2521011"/>
              <a:gd name="connsiteX176" fmla="*/ 685800 w 2155873"/>
              <a:gd name="connsiteY176" fmla="*/ 2025016 h 2521011"/>
              <a:gd name="connsiteX177" fmla="*/ 683980 w 2155873"/>
              <a:gd name="connsiteY177" fmla="*/ 2024761 h 2521011"/>
              <a:gd name="connsiteX178" fmla="*/ 701040 w 2155873"/>
              <a:gd name="connsiteY178" fmla="*/ 1973580 h 2521011"/>
              <a:gd name="connsiteX179" fmla="*/ 659130 w 2155873"/>
              <a:gd name="connsiteY179" fmla="*/ 1939290 h 2521011"/>
              <a:gd name="connsiteX180" fmla="*/ 662940 w 2155873"/>
              <a:gd name="connsiteY180" fmla="*/ 1899285 h 2521011"/>
              <a:gd name="connsiteX181" fmla="*/ 674370 w 2155873"/>
              <a:gd name="connsiteY181" fmla="*/ 1836420 h 2521011"/>
              <a:gd name="connsiteX182" fmla="*/ 643890 w 2155873"/>
              <a:gd name="connsiteY182" fmla="*/ 1802130 h 2521011"/>
              <a:gd name="connsiteX183" fmla="*/ 590550 w 2155873"/>
              <a:gd name="connsiteY183" fmla="*/ 1790700 h 2521011"/>
              <a:gd name="connsiteX184" fmla="*/ 520065 w 2155873"/>
              <a:gd name="connsiteY184" fmla="*/ 1731645 h 2521011"/>
              <a:gd name="connsiteX185" fmla="*/ 520065 w 2155873"/>
              <a:gd name="connsiteY185" fmla="*/ 1704975 h 2521011"/>
              <a:gd name="connsiteX186" fmla="*/ 491490 w 2155873"/>
              <a:gd name="connsiteY186" fmla="*/ 1708785 h 2521011"/>
              <a:gd name="connsiteX187" fmla="*/ 386715 w 2155873"/>
              <a:gd name="connsiteY187" fmla="*/ 1638300 h 2521011"/>
              <a:gd name="connsiteX188" fmla="*/ 345639 w 2155873"/>
              <a:gd name="connsiteY188" fmla="*/ 1595581 h 2521011"/>
              <a:gd name="connsiteX189" fmla="*/ 346710 w 2155873"/>
              <a:gd name="connsiteY189" fmla="*/ 1543050 h 2521011"/>
              <a:gd name="connsiteX190" fmla="*/ 302895 w 2155873"/>
              <a:gd name="connsiteY190" fmla="*/ 1522095 h 2521011"/>
              <a:gd name="connsiteX191" fmla="*/ 318135 w 2155873"/>
              <a:gd name="connsiteY191" fmla="*/ 1470660 h 2521011"/>
              <a:gd name="connsiteX192" fmla="*/ 274320 w 2155873"/>
              <a:gd name="connsiteY192" fmla="*/ 1491615 h 2521011"/>
              <a:gd name="connsiteX193" fmla="*/ 241935 w 2155873"/>
              <a:gd name="connsiteY193" fmla="*/ 1491615 h 2521011"/>
              <a:gd name="connsiteX194" fmla="*/ 236220 w 2155873"/>
              <a:gd name="connsiteY194" fmla="*/ 1510665 h 2521011"/>
              <a:gd name="connsiteX195" fmla="*/ 85676 w 2155873"/>
              <a:gd name="connsiteY195" fmla="*/ 1510087 h 2521011"/>
              <a:gd name="connsiteX196" fmla="*/ 80010 w 2155873"/>
              <a:gd name="connsiteY196" fmla="*/ 1443990 h 2521011"/>
              <a:gd name="connsiteX197" fmla="*/ 30480 w 2155873"/>
              <a:gd name="connsiteY197" fmla="*/ 1466850 h 2521011"/>
              <a:gd name="connsiteX198" fmla="*/ 9525 w 2155873"/>
              <a:gd name="connsiteY198" fmla="*/ 1390650 h 2521011"/>
              <a:gd name="connsiteX199" fmla="*/ 0 w 2155873"/>
              <a:gd name="connsiteY199" fmla="*/ 1389648 h 2521011"/>
              <a:gd name="connsiteX200" fmla="*/ 0 w 2155873"/>
              <a:gd name="connsiteY200" fmla="*/ 1352550 h 2521011"/>
              <a:gd name="connsiteX201" fmla="*/ 30480 w 2155873"/>
              <a:gd name="connsiteY201" fmla="*/ 1314450 h 2521011"/>
              <a:gd name="connsiteX202" fmla="*/ 95250 w 2155873"/>
              <a:gd name="connsiteY202" fmla="*/ 1303020 h 2521011"/>
              <a:gd name="connsiteX203" fmla="*/ 112395 w 2155873"/>
              <a:gd name="connsiteY203" fmla="*/ 1238250 h 2521011"/>
              <a:gd name="connsiteX204" fmla="*/ 100965 w 2155873"/>
              <a:gd name="connsiteY204" fmla="*/ 1143000 h 2521011"/>
              <a:gd name="connsiteX205" fmla="*/ 101779 w 2155873"/>
              <a:gd name="connsiteY205" fmla="*/ 1135131 h 2521011"/>
              <a:gd name="connsiteX206" fmla="*/ 190501 w 2155873"/>
              <a:gd name="connsiteY206" fmla="*/ 1110615 h 2521011"/>
              <a:gd name="connsiteX207" fmla="*/ 207646 w 2155873"/>
              <a:gd name="connsiteY207" fmla="*/ 1022985 h 2521011"/>
              <a:gd name="connsiteX208" fmla="*/ 186691 w 2155873"/>
              <a:gd name="connsiteY208" fmla="*/ 986790 h 2521011"/>
              <a:gd name="connsiteX209" fmla="*/ 57151 w 2155873"/>
              <a:gd name="connsiteY209" fmla="*/ 969645 h 2521011"/>
              <a:gd name="connsiteX210" fmla="*/ 125731 w 2155873"/>
              <a:gd name="connsiteY210" fmla="*/ 843915 h 2521011"/>
              <a:gd name="connsiteX211" fmla="*/ 129541 w 2155873"/>
              <a:gd name="connsiteY211" fmla="*/ 731520 h 2521011"/>
              <a:gd name="connsiteX212" fmla="*/ 104775 w 2155873"/>
              <a:gd name="connsiteY212" fmla="*/ 715066 h 2521011"/>
              <a:gd name="connsiteX213" fmla="*/ 104775 w 2155873"/>
              <a:gd name="connsiteY213" fmla="*/ 567691 h 2521011"/>
              <a:gd name="connsiteX214" fmla="*/ 125730 w 2155873"/>
              <a:gd name="connsiteY214" fmla="*/ 489586 h 2521011"/>
              <a:gd name="connsiteX215" fmla="*/ 95250 w 2155873"/>
              <a:gd name="connsiteY215" fmla="*/ 447676 h 2521011"/>
              <a:gd name="connsiteX216" fmla="*/ 169545 w 2155873"/>
              <a:gd name="connsiteY216" fmla="*/ 449581 h 2521011"/>
              <a:gd name="connsiteX217" fmla="*/ 164949 w 2155873"/>
              <a:gd name="connsiteY217" fmla="*/ 446066 h 2521011"/>
              <a:gd name="connsiteX218" fmla="*/ 169545 w 2155873"/>
              <a:gd name="connsiteY218" fmla="*/ 447675 h 2521011"/>
              <a:gd name="connsiteX219" fmla="*/ 200025 w 2155873"/>
              <a:gd name="connsiteY219" fmla="*/ 382905 h 2521011"/>
              <a:gd name="connsiteX220" fmla="*/ 283845 w 2155873"/>
              <a:gd name="connsiteY220" fmla="*/ 384810 h 2521011"/>
              <a:gd name="connsiteX221" fmla="*/ 329565 w 2155873"/>
              <a:gd name="connsiteY221" fmla="*/ 361950 h 2521011"/>
              <a:gd name="connsiteX222" fmla="*/ 344805 w 2155873"/>
              <a:gd name="connsiteY222" fmla="*/ 335280 h 2521011"/>
              <a:gd name="connsiteX223" fmla="*/ 348615 w 2155873"/>
              <a:gd name="connsiteY223" fmla="*/ 266700 h 2521011"/>
              <a:gd name="connsiteX224" fmla="*/ 325755 w 2155873"/>
              <a:gd name="connsiteY224" fmla="*/ 198120 h 2521011"/>
              <a:gd name="connsiteX225" fmla="*/ 272415 w 2155873"/>
              <a:gd name="connsiteY225" fmla="*/ 137160 h 2521011"/>
              <a:gd name="connsiteX226" fmla="*/ 295275 w 2155873"/>
              <a:gd name="connsiteY226" fmla="*/ 125730 h 2521011"/>
              <a:gd name="connsiteX227" fmla="*/ 293496 w 2155873"/>
              <a:gd name="connsiteY227" fmla="*/ 119401 h 2521011"/>
              <a:gd name="connsiteX228" fmla="*/ 295275 w 2155873"/>
              <a:gd name="connsiteY228" fmla="*/ 120015 h 2521011"/>
              <a:gd name="connsiteX229" fmla="*/ 337185 w 2155873"/>
              <a:gd name="connsiteY229" fmla="*/ 74295 h 2521011"/>
              <a:gd name="connsiteX230" fmla="*/ 403860 w 2155873"/>
              <a:gd name="connsiteY230" fmla="*/ 85725 h 2521011"/>
              <a:gd name="connsiteX231" fmla="*/ 381000 w 2155873"/>
              <a:gd name="connsiteY231" fmla="*/ 49530 h 2521011"/>
              <a:gd name="connsiteX232" fmla="*/ 432435 w 2155873"/>
              <a:gd name="connsiteY232" fmla="*/ 13335 h 2521011"/>
              <a:gd name="connsiteX233" fmla="*/ 537210 w 2155873"/>
              <a:gd name="connsiteY233"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338452 w 2155873"/>
              <a:gd name="connsiteY81" fmla="*/ 1588442 h 2521011"/>
              <a:gd name="connsiteX82" fmla="*/ 537210 w 2155873"/>
              <a:gd name="connsiteY82" fmla="*/ 0 h 2521011"/>
              <a:gd name="connsiteX83" fmla="*/ 563880 w 2155873"/>
              <a:gd name="connsiteY83" fmla="*/ 80010 h 2521011"/>
              <a:gd name="connsiteX84" fmla="*/ 672465 w 2155873"/>
              <a:gd name="connsiteY84" fmla="*/ 51435 h 2521011"/>
              <a:gd name="connsiteX85" fmla="*/ 721352 w 2155873"/>
              <a:gd name="connsiteY85" fmla="*/ 29486 h 2521011"/>
              <a:gd name="connsiteX86" fmla="*/ 744855 w 2155873"/>
              <a:gd name="connsiteY86" fmla="*/ 59055 h 2521011"/>
              <a:gd name="connsiteX87" fmla="*/ 739140 w 2155873"/>
              <a:gd name="connsiteY87" fmla="*/ 89535 h 2521011"/>
              <a:gd name="connsiteX88" fmla="*/ 821055 w 2155873"/>
              <a:gd name="connsiteY88" fmla="*/ 93345 h 2521011"/>
              <a:gd name="connsiteX89" fmla="*/ 834390 w 2155873"/>
              <a:gd name="connsiteY89" fmla="*/ 19050 h 2521011"/>
              <a:gd name="connsiteX90" fmla="*/ 855345 w 2155873"/>
              <a:gd name="connsiteY90" fmla="*/ 47625 h 2521011"/>
              <a:gd name="connsiteX91" fmla="*/ 946785 w 2155873"/>
              <a:gd name="connsiteY91" fmla="*/ 47625 h 2521011"/>
              <a:gd name="connsiteX92" fmla="*/ 996315 w 2155873"/>
              <a:gd name="connsiteY92" fmla="*/ 38100 h 2521011"/>
              <a:gd name="connsiteX93" fmla="*/ 1003935 w 2155873"/>
              <a:gd name="connsiteY93" fmla="*/ 9525 h 2521011"/>
              <a:gd name="connsiteX94" fmla="*/ 1064895 w 2155873"/>
              <a:gd name="connsiteY94" fmla="*/ 0 h 2521011"/>
              <a:gd name="connsiteX95" fmla="*/ 1097280 w 2155873"/>
              <a:gd name="connsiteY95" fmla="*/ 102870 h 2521011"/>
              <a:gd name="connsiteX96" fmla="*/ 1110615 w 2155873"/>
              <a:gd name="connsiteY96" fmla="*/ 102870 h 2521011"/>
              <a:gd name="connsiteX97" fmla="*/ 1135380 w 2155873"/>
              <a:gd name="connsiteY97" fmla="*/ 190500 h 2521011"/>
              <a:gd name="connsiteX98" fmla="*/ 1137805 w 2155873"/>
              <a:gd name="connsiteY98" fmla="*/ 195722 h 2521011"/>
              <a:gd name="connsiteX99" fmla="*/ 1135380 w 2155873"/>
              <a:gd name="connsiteY99" fmla="*/ 198120 h 2521011"/>
              <a:gd name="connsiteX100" fmla="*/ 1131570 w 2155873"/>
              <a:gd name="connsiteY100" fmla="*/ 240030 h 2521011"/>
              <a:gd name="connsiteX101" fmla="*/ 1156335 w 2155873"/>
              <a:gd name="connsiteY101" fmla="*/ 346710 h 2521011"/>
              <a:gd name="connsiteX102" fmla="*/ 1099185 w 2155873"/>
              <a:gd name="connsiteY102" fmla="*/ 363855 h 2521011"/>
              <a:gd name="connsiteX103" fmla="*/ 1127760 w 2155873"/>
              <a:gd name="connsiteY103" fmla="*/ 510540 h 2521011"/>
              <a:gd name="connsiteX104" fmla="*/ 1148715 w 2155873"/>
              <a:gd name="connsiteY104" fmla="*/ 563880 h 2521011"/>
              <a:gd name="connsiteX105" fmla="*/ 1194435 w 2155873"/>
              <a:gd name="connsiteY105" fmla="*/ 641985 h 2521011"/>
              <a:gd name="connsiteX106" fmla="*/ 1215390 w 2155873"/>
              <a:gd name="connsiteY106" fmla="*/ 645795 h 2521011"/>
              <a:gd name="connsiteX107" fmla="*/ 1243965 w 2155873"/>
              <a:gd name="connsiteY107" fmla="*/ 737235 h 2521011"/>
              <a:gd name="connsiteX108" fmla="*/ 1423035 w 2155873"/>
              <a:gd name="connsiteY108" fmla="*/ 702945 h 2521011"/>
              <a:gd name="connsiteX109" fmla="*/ 1422609 w 2155873"/>
              <a:gd name="connsiteY109" fmla="*/ 700259 h 2521011"/>
              <a:gd name="connsiteX110" fmla="*/ 1468755 w 2155873"/>
              <a:gd name="connsiteY110" fmla="*/ 689610 h 2521011"/>
              <a:gd name="connsiteX111" fmla="*/ 1491615 w 2155873"/>
              <a:gd name="connsiteY111" fmla="*/ 659130 h 2521011"/>
              <a:gd name="connsiteX112" fmla="*/ 1520190 w 2155873"/>
              <a:gd name="connsiteY112" fmla="*/ 645795 h 2521011"/>
              <a:gd name="connsiteX113" fmla="*/ 1531620 w 2155873"/>
              <a:gd name="connsiteY113" fmla="*/ 613410 h 2521011"/>
              <a:gd name="connsiteX114" fmla="*/ 1552575 w 2155873"/>
              <a:gd name="connsiteY114" fmla="*/ 594360 h 2521011"/>
              <a:gd name="connsiteX115" fmla="*/ 1573530 w 2155873"/>
              <a:gd name="connsiteY115" fmla="*/ 609600 h 2521011"/>
              <a:gd name="connsiteX116" fmla="*/ 1567815 w 2155873"/>
              <a:gd name="connsiteY116" fmla="*/ 708660 h 2521011"/>
              <a:gd name="connsiteX117" fmla="*/ 1638300 w 2155873"/>
              <a:gd name="connsiteY117" fmla="*/ 786765 h 2521011"/>
              <a:gd name="connsiteX118" fmla="*/ 1640205 w 2155873"/>
              <a:gd name="connsiteY118" fmla="*/ 851535 h 2521011"/>
              <a:gd name="connsiteX119" fmla="*/ 1615440 w 2155873"/>
              <a:gd name="connsiteY119" fmla="*/ 872490 h 2521011"/>
              <a:gd name="connsiteX120" fmla="*/ 1678305 w 2155873"/>
              <a:gd name="connsiteY120" fmla="*/ 876300 h 2521011"/>
              <a:gd name="connsiteX121" fmla="*/ 1964632 w 2155873"/>
              <a:gd name="connsiteY121" fmla="*/ 811829 h 2521011"/>
              <a:gd name="connsiteX122" fmla="*/ 1985010 w 2155873"/>
              <a:gd name="connsiteY122" fmla="*/ 889635 h 2521011"/>
              <a:gd name="connsiteX123" fmla="*/ 1977390 w 2155873"/>
              <a:gd name="connsiteY123" fmla="*/ 942975 h 2521011"/>
              <a:gd name="connsiteX124" fmla="*/ 1912620 w 2155873"/>
              <a:gd name="connsiteY124" fmla="*/ 952500 h 2521011"/>
              <a:gd name="connsiteX125" fmla="*/ 1912620 w 2155873"/>
              <a:gd name="connsiteY125" fmla="*/ 1022985 h 2521011"/>
              <a:gd name="connsiteX126" fmla="*/ 1956435 w 2155873"/>
              <a:gd name="connsiteY126" fmla="*/ 1028700 h 2521011"/>
              <a:gd name="connsiteX127" fmla="*/ 1996440 w 2155873"/>
              <a:gd name="connsiteY127" fmla="*/ 1002030 h 2521011"/>
              <a:gd name="connsiteX128" fmla="*/ 1975485 w 2155873"/>
              <a:gd name="connsiteY128" fmla="*/ 1057275 h 2521011"/>
              <a:gd name="connsiteX129" fmla="*/ 1971675 w 2155873"/>
              <a:gd name="connsiteY129" fmla="*/ 1137285 h 2521011"/>
              <a:gd name="connsiteX130" fmla="*/ 1976108 w 2155873"/>
              <a:gd name="connsiteY130" fmla="*/ 1138062 h 2521011"/>
              <a:gd name="connsiteX131" fmla="*/ 2025015 w 2155873"/>
              <a:gd name="connsiteY131" fmla="*/ 1226820 h 2521011"/>
              <a:gd name="connsiteX132" fmla="*/ 1965960 w 2155873"/>
              <a:gd name="connsiteY132" fmla="*/ 1257300 h 2521011"/>
              <a:gd name="connsiteX133" fmla="*/ 1975485 w 2155873"/>
              <a:gd name="connsiteY133" fmla="*/ 1295400 h 2521011"/>
              <a:gd name="connsiteX134" fmla="*/ 1929765 w 2155873"/>
              <a:gd name="connsiteY134" fmla="*/ 1350645 h 2521011"/>
              <a:gd name="connsiteX135" fmla="*/ 2057400 w 2155873"/>
              <a:gd name="connsiteY135" fmla="*/ 1419225 h 2521011"/>
              <a:gd name="connsiteX136" fmla="*/ 2034540 w 2155873"/>
              <a:gd name="connsiteY136" fmla="*/ 1451610 h 2521011"/>
              <a:gd name="connsiteX137" fmla="*/ 2085975 w 2155873"/>
              <a:gd name="connsiteY137" fmla="*/ 1527810 h 2521011"/>
              <a:gd name="connsiteX138" fmla="*/ 2080260 w 2155873"/>
              <a:gd name="connsiteY138" fmla="*/ 1565910 h 2521011"/>
              <a:gd name="connsiteX139" fmla="*/ 2045970 w 2155873"/>
              <a:gd name="connsiteY139" fmla="*/ 1581150 h 2521011"/>
              <a:gd name="connsiteX140" fmla="*/ 2013585 w 2155873"/>
              <a:gd name="connsiteY140" fmla="*/ 1657350 h 2521011"/>
              <a:gd name="connsiteX141" fmla="*/ 2047875 w 2155873"/>
              <a:gd name="connsiteY141" fmla="*/ 1691640 h 2521011"/>
              <a:gd name="connsiteX142" fmla="*/ 2011680 w 2155873"/>
              <a:gd name="connsiteY142" fmla="*/ 1737360 h 2521011"/>
              <a:gd name="connsiteX143" fmla="*/ 2095500 w 2155873"/>
              <a:gd name="connsiteY143" fmla="*/ 1722120 h 2521011"/>
              <a:gd name="connsiteX144" fmla="*/ 2013585 w 2155873"/>
              <a:gd name="connsiteY144" fmla="*/ 1739265 h 2521011"/>
              <a:gd name="connsiteX145" fmla="*/ 1912620 w 2155873"/>
              <a:gd name="connsiteY145" fmla="*/ 1644015 h 2521011"/>
              <a:gd name="connsiteX146" fmla="*/ 1823085 w 2155873"/>
              <a:gd name="connsiteY146" fmla="*/ 1708785 h 2521011"/>
              <a:gd name="connsiteX147" fmla="*/ 1691640 w 2155873"/>
              <a:gd name="connsiteY147" fmla="*/ 1737360 h 2521011"/>
              <a:gd name="connsiteX148" fmla="*/ 1678305 w 2155873"/>
              <a:gd name="connsiteY148" fmla="*/ 1722120 h 2521011"/>
              <a:gd name="connsiteX149" fmla="*/ 1621155 w 2155873"/>
              <a:gd name="connsiteY149" fmla="*/ 1737360 h 2521011"/>
              <a:gd name="connsiteX150" fmla="*/ 1617345 w 2155873"/>
              <a:gd name="connsiteY150" fmla="*/ 1760220 h 2521011"/>
              <a:gd name="connsiteX151" fmla="*/ 1565432 w 2155873"/>
              <a:gd name="connsiteY151" fmla="*/ 1773198 h 2521011"/>
              <a:gd name="connsiteX152" fmla="*/ 1564005 w 2155873"/>
              <a:gd name="connsiteY152" fmla="*/ 1771650 h 2521011"/>
              <a:gd name="connsiteX153" fmla="*/ 1520190 w 2155873"/>
              <a:gd name="connsiteY153" fmla="*/ 1811655 h 2521011"/>
              <a:gd name="connsiteX154" fmla="*/ 1501140 w 2155873"/>
              <a:gd name="connsiteY154" fmla="*/ 1811655 h 2521011"/>
              <a:gd name="connsiteX155" fmla="*/ 1428750 w 2155873"/>
              <a:gd name="connsiteY155" fmla="*/ 1903095 h 2521011"/>
              <a:gd name="connsiteX156" fmla="*/ 1421130 w 2155873"/>
              <a:gd name="connsiteY156" fmla="*/ 1952625 h 2521011"/>
              <a:gd name="connsiteX157" fmla="*/ 1396365 w 2155873"/>
              <a:gd name="connsiteY157" fmla="*/ 1918335 h 2521011"/>
              <a:gd name="connsiteX158" fmla="*/ 1358265 w 2155873"/>
              <a:gd name="connsiteY158" fmla="*/ 1986915 h 2521011"/>
              <a:gd name="connsiteX159" fmla="*/ 1343025 w 2155873"/>
              <a:gd name="connsiteY159" fmla="*/ 1986915 h 2521011"/>
              <a:gd name="connsiteX160" fmla="*/ 1297305 w 2155873"/>
              <a:gd name="connsiteY160" fmla="*/ 2019300 h 2521011"/>
              <a:gd name="connsiteX161" fmla="*/ 1301115 w 2155873"/>
              <a:gd name="connsiteY161" fmla="*/ 2038350 h 2521011"/>
              <a:gd name="connsiteX162" fmla="*/ 1259205 w 2155873"/>
              <a:gd name="connsiteY162" fmla="*/ 2066925 h 2521011"/>
              <a:gd name="connsiteX163" fmla="*/ 1272540 w 2155873"/>
              <a:gd name="connsiteY163" fmla="*/ 2097405 h 2521011"/>
              <a:gd name="connsiteX164" fmla="*/ 1202055 w 2155873"/>
              <a:gd name="connsiteY164" fmla="*/ 2106930 h 2521011"/>
              <a:gd name="connsiteX165" fmla="*/ 1183005 w 2155873"/>
              <a:gd name="connsiteY165" fmla="*/ 2143125 h 2521011"/>
              <a:gd name="connsiteX166" fmla="*/ 1156335 w 2155873"/>
              <a:gd name="connsiteY166" fmla="*/ 2164080 h 2521011"/>
              <a:gd name="connsiteX167" fmla="*/ 1122045 w 2155873"/>
              <a:gd name="connsiteY167" fmla="*/ 2141220 h 2521011"/>
              <a:gd name="connsiteX168" fmla="*/ 1107891 w 2155873"/>
              <a:gd name="connsiteY168" fmla="*/ 2157396 h 2521011"/>
              <a:gd name="connsiteX169" fmla="*/ 1106805 w 2155873"/>
              <a:gd name="connsiteY169" fmla="*/ 2156460 h 2521011"/>
              <a:gd name="connsiteX170" fmla="*/ 979170 w 2155873"/>
              <a:gd name="connsiteY170" fmla="*/ 2042160 h 2521011"/>
              <a:gd name="connsiteX171" fmla="*/ 932138 w 2155873"/>
              <a:gd name="connsiteY171" fmla="*/ 2104529 h 2521011"/>
              <a:gd name="connsiteX172" fmla="*/ 851535 w 2155873"/>
              <a:gd name="connsiteY172" fmla="*/ 2101216 h 2521011"/>
              <a:gd name="connsiteX173" fmla="*/ 847725 w 2155873"/>
              <a:gd name="connsiteY173" fmla="*/ 2129791 h 2521011"/>
              <a:gd name="connsiteX174" fmla="*/ 689610 w 2155873"/>
              <a:gd name="connsiteY174" fmla="*/ 2129791 h 2521011"/>
              <a:gd name="connsiteX175" fmla="*/ 685800 w 2155873"/>
              <a:gd name="connsiteY175" fmla="*/ 2025016 h 2521011"/>
              <a:gd name="connsiteX176" fmla="*/ 683980 w 2155873"/>
              <a:gd name="connsiteY176" fmla="*/ 2024761 h 2521011"/>
              <a:gd name="connsiteX177" fmla="*/ 701040 w 2155873"/>
              <a:gd name="connsiteY177" fmla="*/ 1973580 h 2521011"/>
              <a:gd name="connsiteX178" fmla="*/ 659130 w 2155873"/>
              <a:gd name="connsiteY178" fmla="*/ 1939290 h 2521011"/>
              <a:gd name="connsiteX179" fmla="*/ 662940 w 2155873"/>
              <a:gd name="connsiteY179" fmla="*/ 1899285 h 2521011"/>
              <a:gd name="connsiteX180" fmla="*/ 674370 w 2155873"/>
              <a:gd name="connsiteY180" fmla="*/ 1836420 h 2521011"/>
              <a:gd name="connsiteX181" fmla="*/ 643890 w 2155873"/>
              <a:gd name="connsiteY181" fmla="*/ 1802130 h 2521011"/>
              <a:gd name="connsiteX182" fmla="*/ 590550 w 2155873"/>
              <a:gd name="connsiteY182" fmla="*/ 1790700 h 2521011"/>
              <a:gd name="connsiteX183" fmla="*/ 520065 w 2155873"/>
              <a:gd name="connsiteY183" fmla="*/ 1731645 h 2521011"/>
              <a:gd name="connsiteX184" fmla="*/ 520065 w 2155873"/>
              <a:gd name="connsiteY184" fmla="*/ 1704975 h 2521011"/>
              <a:gd name="connsiteX185" fmla="*/ 491490 w 2155873"/>
              <a:gd name="connsiteY185" fmla="*/ 1708785 h 2521011"/>
              <a:gd name="connsiteX186" fmla="*/ 386715 w 2155873"/>
              <a:gd name="connsiteY186" fmla="*/ 1638300 h 2521011"/>
              <a:gd name="connsiteX187" fmla="*/ 345639 w 2155873"/>
              <a:gd name="connsiteY187" fmla="*/ 1595581 h 2521011"/>
              <a:gd name="connsiteX188" fmla="*/ 346710 w 2155873"/>
              <a:gd name="connsiteY188" fmla="*/ 1543050 h 2521011"/>
              <a:gd name="connsiteX189" fmla="*/ 302895 w 2155873"/>
              <a:gd name="connsiteY189" fmla="*/ 1522095 h 2521011"/>
              <a:gd name="connsiteX190" fmla="*/ 318135 w 2155873"/>
              <a:gd name="connsiteY190" fmla="*/ 1470660 h 2521011"/>
              <a:gd name="connsiteX191" fmla="*/ 274320 w 2155873"/>
              <a:gd name="connsiteY191" fmla="*/ 1491615 h 2521011"/>
              <a:gd name="connsiteX192" fmla="*/ 241935 w 2155873"/>
              <a:gd name="connsiteY192" fmla="*/ 1491615 h 2521011"/>
              <a:gd name="connsiteX193" fmla="*/ 236220 w 2155873"/>
              <a:gd name="connsiteY193" fmla="*/ 1510665 h 2521011"/>
              <a:gd name="connsiteX194" fmla="*/ 85676 w 2155873"/>
              <a:gd name="connsiteY194" fmla="*/ 1510087 h 2521011"/>
              <a:gd name="connsiteX195" fmla="*/ 80010 w 2155873"/>
              <a:gd name="connsiteY195" fmla="*/ 1443990 h 2521011"/>
              <a:gd name="connsiteX196" fmla="*/ 30480 w 2155873"/>
              <a:gd name="connsiteY196" fmla="*/ 1466850 h 2521011"/>
              <a:gd name="connsiteX197" fmla="*/ 9525 w 2155873"/>
              <a:gd name="connsiteY197" fmla="*/ 1390650 h 2521011"/>
              <a:gd name="connsiteX198" fmla="*/ 0 w 2155873"/>
              <a:gd name="connsiteY198" fmla="*/ 1389648 h 2521011"/>
              <a:gd name="connsiteX199" fmla="*/ 0 w 2155873"/>
              <a:gd name="connsiteY199" fmla="*/ 1352550 h 2521011"/>
              <a:gd name="connsiteX200" fmla="*/ 30480 w 2155873"/>
              <a:gd name="connsiteY200" fmla="*/ 1314450 h 2521011"/>
              <a:gd name="connsiteX201" fmla="*/ 95250 w 2155873"/>
              <a:gd name="connsiteY201" fmla="*/ 1303020 h 2521011"/>
              <a:gd name="connsiteX202" fmla="*/ 112395 w 2155873"/>
              <a:gd name="connsiteY202" fmla="*/ 1238250 h 2521011"/>
              <a:gd name="connsiteX203" fmla="*/ 100965 w 2155873"/>
              <a:gd name="connsiteY203" fmla="*/ 1143000 h 2521011"/>
              <a:gd name="connsiteX204" fmla="*/ 101779 w 2155873"/>
              <a:gd name="connsiteY204" fmla="*/ 1135131 h 2521011"/>
              <a:gd name="connsiteX205" fmla="*/ 190501 w 2155873"/>
              <a:gd name="connsiteY205" fmla="*/ 1110615 h 2521011"/>
              <a:gd name="connsiteX206" fmla="*/ 207646 w 2155873"/>
              <a:gd name="connsiteY206" fmla="*/ 1022985 h 2521011"/>
              <a:gd name="connsiteX207" fmla="*/ 186691 w 2155873"/>
              <a:gd name="connsiteY207" fmla="*/ 986790 h 2521011"/>
              <a:gd name="connsiteX208" fmla="*/ 57151 w 2155873"/>
              <a:gd name="connsiteY208" fmla="*/ 969645 h 2521011"/>
              <a:gd name="connsiteX209" fmla="*/ 125731 w 2155873"/>
              <a:gd name="connsiteY209" fmla="*/ 843915 h 2521011"/>
              <a:gd name="connsiteX210" fmla="*/ 129541 w 2155873"/>
              <a:gd name="connsiteY210" fmla="*/ 731520 h 2521011"/>
              <a:gd name="connsiteX211" fmla="*/ 104775 w 2155873"/>
              <a:gd name="connsiteY211" fmla="*/ 715066 h 2521011"/>
              <a:gd name="connsiteX212" fmla="*/ 104775 w 2155873"/>
              <a:gd name="connsiteY212" fmla="*/ 567691 h 2521011"/>
              <a:gd name="connsiteX213" fmla="*/ 125730 w 2155873"/>
              <a:gd name="connsiteY213" fmla="*/ 489586 h 2521011"/>
              <a:gd name="connsiteX214" fmla="*/ 95250 w 2155873"/>
              <a:gd name="connsiteY214" fmla="*/ 447676 h 2521011"/>
              <a:gd name="connsiteX215" fmla="*/ 169545 w 2155873"/>
              <a:gd name="connsiteY215" fmla="*/ 449581 h 2521011"/>
              <a:gd name="connsiteX216" fmla="*/ 164949 w 2155873"/>
              <a:gd name="connsiteY216" fmla="*/ 446066 h 2521011"/>
              <a:gd name="connsiteX217" fmla="*/ 169545 w 2155873"/>
              <a:gd name="connsiteY217" fmla="*/ 447675 h 2521011"/>
              <a:gd name="connsiteX218" fmla="*/ 200025 w 2155873"/>
              <a:gd name="connsiteY218" fmla="*/ 382905 h 2521011"/>
              <a:gd name="connsiteX219" fmla="*/ 283845 w 2155873"/>
              <a:gd name="connsiteY219" fmla="*/ 384810 h 2521011"/>
              <a:gd name="connsiteX220" fmla="*/ 329565 w 2155873"/>
              <a:gd name="connsiteY220" fmla="*/ 361950 h 2521011"/>
              <a:gd name="connsiteX221" fmla="*/ 344805 w 2155873"/>
              <a:gd name="connsiteY221" fmla="*/ 335280 h 2521011"/>
              <a:gd name="connsiteX222" fmla="*/ 348615 w 2155873"/>
              <a:gd name="connsiteY222" fmla="*/ 266700 h 2521011"/>
              <a:gd name="connsiteX223" fmla="*/ 325755 w 2155873"/>
              <a:gd name="connsiteY223" fmla="*/ 198120 h 2521011"/>
              <a:gd name="connsiteX224" fmla="*/ 272415 w 2155873"/>
              <a:gd name="connsiteY224" fmla="*/ 137160 h 2521011"/>
              <a:gd name="connsiteX225" fmla="*/ 295275 w 2155873"/>
              <a:gd name="connsiteY225" fmla="*/ 125730 h 2521011"/>
              <a:gd name="connsiteX226" fmla="*/ 293496 w 2155873"/>
              <a:gd name="connsiteY226" fmla="*/ 119401 h 2521011"/>
              <a:gd name="connsiteX227" fmla="*/ 295275 w 2155873"/>
              <a:gd name="connsiteY227" fmla="*/ 120015 h 2521011"/>
              <a:gd name="connsiteX228" fmla="*/ 337185 w 2155873"/>
              <a:gd name="connsiteY228" fmla="*/ 74295 h 2521011"/>
              <a:gd name="connsiteX229" fmla="*/ 403860 w 2155873"/>
              <a:gd name="connsiteY229" fmla="*/ 85725 h 2521011"/>
              <a:gd name="connsiteX230" fmla="*/ 381000 w 2155873"/>
              <a:gd name="connsiteY230" fmla="*/ 49530 h 2521011"/>
              <a:gd name="connsiteX231" fmla="*/ 432435 w 2155873"/>
              <a:gd name="connsiteY231" fmla="*/ 13335 h 2521011"/>
              <a:gd name="connsiteX232" fmla="*/ 537210 w 2155873"/>
              <a:gd name="connsiteY232"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338452 w 2155873"/>
              <a:gd name="connsiteY81" fmla="*/ 1588442 h 2521011"/>
              <a:gd name="connsiteX82" fmla="*/ 537210 w 2155873"/>
              <a:gd name="connsiteY82" fmla="*/ 0 h 2521011"/>
              <a:gd name="connsiteX83" fmla="*/ 563880 w 2155873"/>
              <a:gd name="connsiteY83" fmla="*/ 80010 h 2521011"/>
              <a:gd name="connsiteX84" fmla="*/ 672465 w 2155873"/>
              <a:gd name="connsiteY84" fmla="*/ 51435 h 2521011"/>
              <a:gd name="connsiteX85" fmla="*/ 721352 w 2155873"/>
              <a:gd name="connsiteY85" fmla="*/ 29486 h 2521011"/>
              <a:gd name="connsiteX86" fmla="*/ 744855 w 2155873"/>
              <a:gd name="connsiteY86" fmla="*/ 59055 h 2521011"/>
              <a:gd name="connsiteX87" fmla="*/ 739140 w 2155873"/>
              <a:gd name="connsiteY87" fmla="*/ 89535 h 2521011"/>
              <a:gd name="connsiteX88" fmla="*/ 821055 w 2155873"/>
              <a:gd name="connsiteY88" fmla="*/ 93345 h 2521011"/>
              <a:gd name="connsiteX89" fmla="*/ 834390 w 2155873"/>
              <a:gd name="connsiteY89" fmla="*/ 19050 h 2521011"/>
              <a:gd name="connsiteX90" fmla="*/ 855345 w 2155873"/>
              <a:gd name="connsiteY90" fmla="*/ 47625 h 2521011"/>
              <a:gd name="connsiteX91" fmla="*/ 946785 w 2155873"/>
              <a:gd name="connsiteY91" fmla="*/ 47625 h 2521011"/>
              <a:gd name="connsiteX92" fmla="*/ 996315 w 2155873"/>
              <a:gd name="connsiteY92" fmla="*/ 38100 h 2521011"/>
              <a:gd name="connsiteX93" fmla="*/ 1003935 w 2155873"/>
              <a:gd name="connsiteY93" fmla="*/ 9525 h 2521011"/>
              <a:gd name="connsiteX94" fmla="*/ 1064895 w 2155873"/>
              <a:gd name="connsiteY94" fmla="*/ 0 h 2521011"/>
              <a:gd name="connsiteX95" fmla="*/ 1097280 w 2155873"/>
              <a:gd name="connsiteY95" fmla="*/ 102870 h 2521011"/>
              <a:gd name="connsiteX96" fmla="*/ 1110615 w 2155873"/>
              <a:gd name="connsiteY96" fmla="*/ 102870 h 2521011"/>
              <a:gd name="connsiteX97" fmla="*/ 1135380 w 2155873"/>
              <a:gd name="connsiteY97" fmla="*/ 190500 h 2521011"/>
              <a:gd name="connsiteX98" fmla="*/ 1137805 w 2155873"/>
              <a:gd name="connsiteY98" fmla="*/ 195722 h 2521011"/>
              <a:gd name="connsiteX99" fmla="*/ 1135380 w 2155873"/>
              <a:gd name="connsiteY99" fmla="*/ 198120 h 2521011"/>
              <a:gd name="connsiteX100" fmla="*/ 1131570 w 2155873"/>
              <a:gd name="connsiteY100" fmla="*/ 240030 h 2521011"/>
              <a:gd name="connsiteX101" fmla="*/ 1156335 w 2155873"/>
              <a:gd name="connsiteY101" fmla="*/ 346710 h 2521011"/>
              <a:gd name="connsiteX102" fmla="*/ 1099185 w 2155873"/>
              <a:gd name="connsiteY102" fmla="*/ 363855 h 2521011"/>
              <a:gd name="connsiteX103" fmla="*/ 1127760 w 2155873"/>
              <a:gd name="connsiteY103" fmla="*/ 510540 h 2521011"/>
              <a:gd name="connsiteX104" fmla="*/ 1148715 w 2155873"/>
              <a:gd name="connsiteY104" fmla="*/ 563880 h 2521011"/>
              <a:gd name="connsiteX105" fmla="*/ 1194435 w 2155873"/>
              <a:gd name="connsiteY105" fmla="*/ 641985 h 2521011"/>
              <a:gd name="connsiteX106" fmla="*/ 1215390 w 2155873"/>
              <a:gd name="connsiteY106" fmla="*/ 645795 h 2521011"/>
              <a:gd name="connsiteX107" fmla="*/ 1243965 w 2155873"/>
              <a:gd name="connsiteY107" fmla="*/ 737235 h 2521011"/>
              <a:gd name="connsiteX108" fmla="*/ 1423035 w 2155873"/>
              <a:gd name="connsiteY108" fmla="*/ 702945 h 2521011"/>
              <a:gd name="connsiteX109" fmla="*/ 1422609 w 2155873"/>
              <a:gd name="connsiteY109" fmla="*/ 700259 h 2521011"/>
              <a:gd name="connsiteX110" fmla="*/ 1468755 w 2155873"/>
              <a:gd name="connsiteY110" fmla="*/ 689610 h 2521011"/>
              <a:gd name="connsiteX111" fmla="*/ 1491615 w 2155873"/>
              <a:gd name="connsiteY111" fmla="*/ 659130 h 2521011"/>
              <a:gd name="connsiteX112" fmla="*/ 1520190 w 2155873"/>
              <a:gd name="connsiteY112" fmla="*/ 645795 h 2521011"/>
              <a:gd name="connsiteX113" fmla="*/ 1531620 w 2155873"/>
              <a:gd name="connsiteY113" fmla="*/ 613410 h 2521011"/>
              <a:gd name="connsiteX114" fmla="*/ 1552575 w 2155873"/>
              <a:gd name="connsiteY114" fmla="*/ 594360 h 2521011"/>
              <a:gd name="connsiteX115" fmla="*/ 1573530 w 2155873"/>
              <a:gd name="connsiteY115" fmla="*/ 609600 h 2521011"/>
              <a:gd name="connsiteX116" fmla="*/ 1567815 w 2155873"/>
              <a:gd name="connsiteY116" fmla="*/ 708660 h 2521011"/>
              <a:gd name="connsiteX117" fmla="*/ 1638300 w 2155873"/>
              <a:gd name="connsiteY117" fmla="*/ 786765 h 2521011"/>
              <a:gd name="connsiteX118" fmla="*/ 1640205 w 2155873"/>
              <a:gd name="connsiteY118" fmla="*/ 851535 h 2521011"/>
              <a:gd name="connsiteX119" fmla="*/ 1615440 w 2155873"/>
              <a:gd name="connsiteY119" fmla="*/ 872490 h 2521011"/>
              <a:gd name="connsiteX120" fmla="*/ 1678305 w 2155873"/>
              <a:gd name="connsiteY120" fmla="*/ 876300 h 2521011"/>
              <a:gd name="connsiteX121" fmla="*/ 1964632 w 2155873"/>
              <a:gd name="connsiteY121" fmla="*/ 811829 h 2521011"/>
              <a:gd name="connsiteX122" fmla="*/ 1985010 w 2155873"/>
              <a:gd name="connsiteY122" fmla="*/ 889635 h 2521011"/>
              <a:gd name="connsiteX123" fmla="*/ 1977390 w 2155873"/>
              <a:gd name="connsiteY123" fmla="*/ 942975 h 2521011"/>
              <a:gd name="connsiteX124" fmla="*/ 1912620 w 2155873"/>
              <a:gd name="connsiteY124" fmla="*/ 952500 h 2521011"/>
              <a:gd name="connsiteX125" fmla="*/ 1912620 w 2155873"/>
              <a:gd name="connsiteY125" fmla="*/ 1022985 h 2521011"/>
              <a:gd name="connsiteX126" fmla="*/ 1956435 w 2155873"/>
              <a:gd name="connsiteY126" fmla="*/ 1028700 h 2521011"/>
              <a:gd name="connsiteX127" fmla="*/ 1996440 w 2155873"/>
              <a:gd name="connsiteY127" fmla="*/ 1002030 h 2521011"/>
              <a:gd name="connsiteX128" fmla="*/ 1975485 w 2155873"/>
              <a:gd name="connsiteY128" fmla="*/ 1057275 h 2521011"/>
              <a:gd name="connsiteX129" fmla="*/ 1971675 w 2155873"/>
              <a:gd name="connsiteY129" fmla="*/ 1137285 h 2521011"/>
              <a:gd name="connsiteX130" fmla="*/ 1976108 w 2155873"/>
              <a:gd name="connsiteY130" fmla="*/ 1138062 h 2521011"/>
              <a:gd name="connsiteX131" fmla="*/ 2025015 w 2155873"/>
              <a:gd name="connsiteY131" fmla="*/ 1226820 h 2521011"/>
              <a:gd name="connsiteX132" fmla="*/ 1965960 w 2155873"/>
              <a:gd name="connsiteY132" fmla="*/ 1257300 h 2521011"/>
              <a:gd name="connsiteX133" fmla="*/ 1975485 w 2155873"/>
              <a:gd name="connsiteY133" fmla="*/ 1295400 h 2521011"/>
              <a:gd name="connsiteX134" fmla="*/ 1929765 w 2155873"/>
              <a:gd name="connsiteY134" fmla="*/ 1350645 h 2521011"/>
              <a:gd name="connsiteX135" fmla="*/ 2057400 w 2155873"/>
              <a:gd name="connsiteY135" fmla="*/ 1419225 h 2521011"/>
              <a:gd name="connsiteX136" fmla="*/ 2034540 w 2155873"/>
              <a:gd name="connsiteY136" fmla="*/ 1451610 h 2521011"/>
              <a:gd name="connsiteX137" fmla="*/ 2085975 w 2155873"/>
              <a:gd name="connsiteY137" fmla="*/ 1527810 h 2521011"/>
              <a:gd name="connsiteX138" fmla="*/ 2080260 w 2155873"/>
              <a:gd name="connsiteY138" fmla="*/ 1565910 h 2521011"/>
              <a:gd name="connsiteX139" fmla="*/ 2045970 w 2155873"/>
              <a:gd name="connsiteY139" fmla="*/ 1581150 h 2521011"/>
              <a:gd name="connsiteX140" fmla="*/ 2013585 w 2155873"/>
              <a:gd name="connsiteY140" fmla="*/ 1657350 h 2521011"/>
              <a:gd name="connsiteX141" fmla="*/ 2047875 w 2155873"/>
              <a:gd name="connsiteY141" fmla="*/ 1691640 h 2521011"/>
              <a:gd name="connsiteX142" fmla="*/ 2011680 w 2155873"/>
              <a:gd name="connsiteY142" fmla="*/ 1737360 h 2521011"/>
              <a:gd name="connsiteX143" fmla="*/ 2013585 w 2155873"/>
              <a:gd name="connsiteY143" fmla="*/ 1739265 h 2521011"/>
              <a:gd name="connsiteX144" fmla="*/ 1912620 w 2155873"/>
              <a:gd name="connsiteY144" fmla="*/ 1644015 h 2521011"/>
              <a:gd name="connsiteX145" fmla="*/ 1823085 w 2155873"/>
              <a:gd name="connsiteY145" fmla="*/ 1708785 h 2521011"/>
              <a:gd name="connsiteX146" fmla="*/ 1691640 w 2155873"/>
              <a:gd name="connsiteY146" fmla="*/ 1737360 h 2521011"/>
              <a:gd name="connsiteX147" fmla="*/ 1678305 w 2155873"/>
              <a:gd name="connsiteY147" fmla="*/ 1722120 h 2521011"/>
              <a:gd name="connsiteX148" fmla="*/ 1621155 w 2155873"/>
              <a:gd name="connsiteY148" fmla="*/ 1737360 h 2521011"/>
              <a:gd name="connsiteX149" fmla="*/ 1617345 w 2155873"/>
              <a:gd name="connsiteY149" fmla="*/ 1760220 h 2521011"/>
              <a:gd name="connsiteX150" fmla="*/ 1565432 w 2155873"/>
              <a:gd name="connsiteY150" fmla="*/ 1773198 h 2521011"/>
              <a:gd name="connsiteX151" fmla="*/ 1564005 w 2155873"/>
              <a:gd name="connsiteY151" fmla="*/ 1771650 h 2521011"/>
              <a:gd name="connsiteX152" fmla="*/ 1520190 w 2155873"/>
              <a:gd name="connsiteY152" fmla="*/ 1811655 h 2521011"/>
              <a:gd name="connsiteX153" fmla="*/ 1501140 w 2155873"/>
              <a:gd name="connsiteY153" fmla="*/ 1811655 h 2521011"/>
              <a:gd name="connsiteX154" fmla="*/ 1428750 w 2155873"/>
              <a:gd name="connsiteY154" fmla="*/ 1903095 h 2521011"/>
              <a:gd name="connsiteX155" fmla="*/ 1421130 w 2155873"/>
              <a:gd name="connsiteY155" fmla="*/ 1952625 h 2521011"/>
              <a:gd name="connsiteX156" fmla="*/ 1396365 w 2155873"/>
              <a:gd name="connsiteY156" fmla="*/ 1918335 h 2521011"/>
              <a:gd name="connsiteX157" fmla="*/ 1358265 w 2155873"/>
              <a:gd name="connsiteY157" fmla="*/ 1986915 h 2521011"/>
              <a:gd name="connsiteX158" fmla="*/ 1343025 w 2155873"/>
              <a:gd name="connsiteY158" fmla="*/ 1986915 h 2521011"/>
              <a:gd name="connsiteX159" fmla="*/ 1297305 w 2155873"/>
              <a:gd name="connsiteY159" fmla="*/ 2019300 h 2521011"/>
              <a:gd name="connsiteX160" fmla="*/ 1301115 w 2155873"/>
              <a:gd name="connsiteY160" fmla="*/ 2038350 h 2521011"/>
              <a:gd name="connsiteX161" fmla="*/ 1259205 w 2155873"/>
              <a:gd name="connsiteY161" fmla="*/ 2066925 h 2521011"/>
              <a:gd name="connsiteX162" fmla="*/ 1272540 w 2155873"/>
              <a:gd name="connsiteY162" fmla="*/ 2097405 h 2521011"/>
              <a:gd name="connsiteX163" fmla="*/ 1202055 w 2155873"/>
              <a:gd name="connsiteY163" fmla="*/ 2106930 h 2521011"/>
              <a:gd name="connsiteX164" fmla="*/ 1183005 w 2155873"/>
              <a:gd name="connsiteY164" fmla="*/ 2143125 h 2521011"/>
              <a:gd name="connsiteX165" fmla="*/ 1156335 w 2155873"/>
              <a:gd name="connsiteY165" fmla="*/ 2164080 h 2521011"/>
              <a:gd name="connsiteX166" fmla="*/ 1122045 w 2155873"/>
              <a:gd name="connsiteY166" fmla="*/ 2141220 h 2521011"/>
              <a:gd name="connsiteX167" fmla="*/ 1107891 w 2155873"/>
              <a:gd name="connsiteY167" fmla="*/ 2157396 h 2521011"/>
              <a:gd name="connsiteX168" fmla="*/ 1106805 w 2155873"/>
              <a:gd name="connsiteY168" fmla="*/ 2156460 h 2521011"/>
              <a:gd name="connsiteX169" fmla="*/ 979170 w 2155873"/>
              <a:gd name="connsiteY169" fmla="*/ 2042160 h 2521011"/>
              <a:gd name="connsiteX170" fmla="*/ 932138 w 2155873"/>
              <a:gd name="connsiteY170" fmla="*/ 2104529 h 2521011"/>
              <a:gd name="connsiteX171" fmla="*/ 851535 w 2155873"/>
              <a:gd name="connsiteY171" fmla="*/ 2101216 h 2521011"/>
              <a:gd name="connsiteX172" fmla="*/ 847725 w 2155873"/>
              <a:gd name="connsiteY172" fmla="*/ 2129791 h 2521011"/>
              <a:gd name="connsiteX173" fmla="*/ 689610 w 2155873"/>
              <a:gd name="connsiteY173" fmla="*/ 2129791 h 2521011"/>
              <a:gd name="connsiteX174" fmla="*/ 685800 w 2155873"/>
              <a:gd name="connsiteY174" fmla="*/ 2025016 h 2521011"/>
              <a:gd name="connsiteX175" fmla="*/ 683980 w 2155873"/>
              <a:gd name="connsiteY175" fmla="*/ 2024761 h 2521011"/>
              <a:gd name="connsiteX176" fmla="*/ 701040 w 2155873"/>
              <a:gd name="connsiteY176" fmla="*/ 1973580 h 2521011"/>
              <a:gd name="connsiteX177" fmla="*/ 659130 w 2155873"/>
              <a:gd name="connsiteY177" fmla="*/ 1939290 h 2521011"/>
              <a:gd name="connsiteX178" fmla="*/ 662940 w 2155873"/>
              <a:gd name="connsiteY178" fmla="*/ 1899285 h 2521011"/>
              <a:gd name="connsiteX179" fmla="*/ 674370 w 2155873"/>
              <a:gd name="connsiteY179" fmla="*/ 1836420 h 2521011"/>
              <a:gd name="connsiteX180" fmla="*/ 643890 w 2155873"/>
              <a:gd name="connsiteY180" fmla="*/ 1802130 h 2521011"/>
              <a:gd name="connsiteX181" fmla="*/ 590550 w 2155873"/>
              <a:gd name="connsiteY181" fmla="*/ 1790700 h 2521011"/>
              <a:gd name="connsiteX182" fmla="*/ 520065 w 2155873"/>
              <a:gd name="connsiteY182" fmla="*/ 1731645 h 2521011"/>
              <a:gd name="connsiteX183" fmla="*/ 520065 w 2155873"/>
              <a:gd name="connsiteY183" fmla="*/ 1704975 h 2521011"/>
              <a:gd name="connsiteX184" fmla="*/ 491490 w 2155873"/>
              <a:gd name="connsiteY184" fmla="*/ 1708785 h 2521011"/>
              <a:gd name="connsiteX185" fmla="*/ 386715 w 2155873"/>
              <a:gd name="connsiteY185" fmla="*/ 1638300 h 2521011"/>
              <a:gd name="connsiteX186" fmla="*/ 345639 w 2155873"/>
              <a:gd name="connsiteY186" fmla="*/ 1595581 h 2521011"/>
              <a:gd name="connsiteX187" fmla="*/ 346710 w 2155873"/>
              <a:gd name="connsiteY187" fmla="*/ 1543050 h 2521011"/>
              <a:gd name="connsiteX188" fmla="*/ 302895 w 2155873"/>
              <a:gd name="connsiteY188" fmla="*/ 1522095 h 2521011"/>
              <a:gd name="connsiteX189" fmla="*/ 318135 w 2155873"/>
              <a:gd name="connsiteY189" fmla="*/ 1470660 h 2521011"/>
              <a:gd name="connsiteX190" fmla="*/ 274320 w 2155873"/>
              <a:gd name="connsiteY190" fmla="*/ 1491615 h 2521011"/>
              <a:gd name="connsiteX191" fmla="*/ 241935 w 2155873"/>
              <a:gd name="connsiteY191" fmla="*/ 1491615 h 2521011"/>
              <a:gd name="connsiteX192" fmla="*/ 236220 w 2155873"/>
              <a:gd name="connsiteY192" fmla="*/ 1510665 h 2521011"/>
              <a:gd name="connsiteX193" fmla="*/ 85676 w 2155873"/>
              <a:gd name="connsiteY193" fmla="*/ 1510087 h 2521011"/>
              <a:gd name="connsiteX194" fmla="*/ 80010 w 2155873"/>
              <a:gd name="connsiteY194" fmla="*/ 1443990 h 2521011"/>
              <a:gd name="connsiteX195" fmla="*/ 30480 w 2155873"/>
              <a:gd name="connsiteY195" fmla="*/ 1466850 h 2521011"/>
              <a:gd name="connsiteX196" fmla="*/ 9525 w 2155873"/>
              <a:gd name="connsiteY196" fmla="*/ 1390650 h 2521011"/>
              <a:gd name="connsiteX197" fmla="*/ 0 w 2155873"/>
              <a:gd name="connsiteY197" fmla="*/ 1389648 h 2521011"/>
              <a:gd name="connsiteX198" fmla="*/ 0 w 2155873"/>
              <a:gd name="connsiteY198" fmla="*/ 1352550 h 2521011"/>
              <a:gd name="connsiteX199" fmla="*/ 30480 w 2155873"/>
              <a:gd name="connsiteY199" fmla="*/ 1314450 h 2521011"/>
              <a:gd name="connsiteX200" fmla="*/ 95250 w 2155873"/>
              <a:gd name="connsiteY200" fmla="*/ 1303020 h 2521011"/>
              <a:gd name="connsiteX201" fmla="*/ 112395 w 2155873"/>
              <a:gd name="connsiteY201" fmla="*/ 1238250 h 2521011"/>
              <a:gd name="connsiteX202" fmla="*/ 100965 w 2155873"/>
              <a:gd name="connsiteY202" fmla="*/ 1143000 h 2521011"/>
              <a:gd name="connsiteX203" fmla="*/ 101779 w 2155873"/>
              <a:gd name="connsiteY203" fmla="*/ 1135131 h 2521011"/>
              <a:gd name="connsiteX204" fmla="*/ 190501 w 2155873"/>
              <a:gd name="connsiteY204" fmla="*/ 1110615 h 2521011"/>
              <a:gd name="connsiteX205" fmla="*/ 207646 w 2155873"/>
              <a:gd name="connsiteY205" fmla="*/ 1022985 h 2521011"/>
              <a:gd name="connsiteX206" fmla="*/ 186691 w 2155873"/>
              <a:gd name="connsiteY206" fmla="*/ 986790 h 2521011"/>
              <a:gd name="connsiteX207" fmla="*/ 57151 w 2155873"/>
              <a:gd name="connsiteY207" fmla="*/ 969645 h 2521011"/>
              <a:gd name="connsiteX208" fmla="*/ 125731 w 2155873"/>
              <a:gd name="connsiteY208" fmla="*/ 843915 h 2521011"/>
              <a:gd name="connsiteX209" fmla="*/ 129541 w 2155873"/>
              <a:gd name="connsiteY209" fmla="*/ 731520 h 2521011"/>
              <a:gd name="connsiteX210" fmla="*/ 104775 w 2155873"/>
              <a:gd name="connsiteY210" fmla="*/ 715066 h 2521011"/>
              <a:gd name="connsiteX211" fmla="*/ 104775 w 2155873"/>
              <a:gd name="connsiteY211" fmla="*/ 567691 h 2521011"/>
              <a:gd name="connsiteX212" fmla="*/ 125730 w 2155873"/>
              <a:gd name="connsiteY212" fmla="*/ 489586 h 2521011"/>
              <a:gd name="connsiteX213" fmla="*/ 95250 w 2155873"/>
              <a:gd name="connsiteY213" fmla="*/ 447676 h 2521011"/>
              <a:gd name="connsiteX214" fmla="*/ 169545 w 2155873"/>
              <a:gd name="connsiteY214" fmla="*/ 449581 h 2521011"/>
              <a:gd name="connsiteX215" fmla="*/ 164949 w 2155873"/>
              <a:gd name="connsiteY215" fmla="*/ 446066 h 2521011"/>
              <a:gd name="connsiteX216" fmla="*/ 169545 w 2155873"/>
              <a:gd name="connsiteY216" fmla="*/ 447675 h 2521011"/>
              <a:gd name="connsiteX217" fmla="*/ 200025 w 2155873"/>
              <a:gd name="connsiteY217" fmla="*/ 382905 h 2521011"/>
              <a:gd name="connsiteX218" fmla="*/ 283845 w 2155873"/>
              <a:gd name="connsiteY218" fmla="*/ 384810 h 2521011"/>
              <a:gd name="connsiteX219" fmla="*/ 329565 w 2155873"/>
              <a:gd name="connsiteY219" fmla="*/ 361950 h 2521011"/>
              <a:gd name="connsiteX220" fmla="*/ 344805 w 2155873"/>
              <a:gd name="connsiteY220" fmla="*/ 335280 h 2521011"/>
              <a:gd name="connsiteX221" fmla="*/ 348615 w 2155873"/>
              <a:gd name="connsiteY221" fmla="*/ 266700 h 2521011"/>
              <a:gd name="connsiteX222" fmla="*/ 325755 w 2155873"/>
              <a:gd name="connsiteY222" fmla="*/ 198120 h 2521011"/>
              <a:gd name="connsiteX223" fmla="*/ 272415 w 2155873"/>
              <a:gd name="connsiteY223" fmla="*/ 137160 h 2521011"/>
              <a:gd name="connsiteX224" fmla="*/ 295275 w 2155873"/>
              <a:gd name="connsiteY224" fmla="*/ 125730 h 2521011"/>
              <a:gd name="connsiteX225" fmla="*/ 293496 w 2155873"/>
              <a:gd name="connsiteY225" fmla="*/ 119401 h 2521011"/>
              <a:gd name="connsiteX226" fmla="*/ 295275 w 2155873"/>
              <a:gd name="connsiteY226" fmla="*/ 120015 h 2521011"/>
              <a:gd name="connsiteX227" fmla="*/ 337185 w 2155873"/>
              <a:gd name="connsiteY227" fmla="*/ 74295 h 2521011"/>
              <a:gd name="connsiteX228" fmla="*/ 403860 w 2155873"/>
              <a:gd name="connsiteY228" fmla="*/ 85725 h 2521011"/>
              <a:gd name="connsiteX229" fmla="*/ 381000 w 2155873"/>
              <a:gd name="connsiteY229" fmla="*/ 49530 h 2521011"/>
              <a:gd name="connsiteX230" fmla="*/ 432435 w 2155873"/>
              <a:gd name="connsiteY230" fmla="*/ 13335 h 2521011"/>
              <a:gd name="connsiteX231" fmla="*/ 537210 w 2155873"/>
              <a:gd name="connsiteY231"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6930 w 2155873"/>
              <a:gd name="connsiteY49" fmla="*/ 1756410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338452 w 2155873"/>
              <a:gd name="connsiteY78" fmla="*/ 1588442 h 2521011"/>
              <a:gd name="connsiteX79" fmla="*/ 338961 w 2155873"/>
              <a:gd name="connsiteY79" fmla="*/ 1588971 h 2521011"/>
              <a:gd name="connsiteX80" fmla="*/ 338452 w 2155873"/>
              <a:gd name="connsiteY80" fmla="*/ 1588442 h 2521011"/>
              <a:gd name="connsiteX81" fmla="*/ 537210 w 2155873"/>
              <a:gd name="connsiteY81" fmla="*/ 0 h 2521011"/>
              <a:gd name="connsiteX82" fmla="*/ 563880 w 2155873"/>
              <a:gd name="connsiteY82" fmla="*/ 80010 h 2521011"/>
              <a:gd name="connsiteX83" fmla="*/ 672465 w 2155873"/>
              <a:gd name="connsiteY83" fmla="*/ 51435 h 2521011"/>
              <a:gd name="connsiteX84" fmla="*/ 721352 w 2155873"/>
              <a:gd name="connsiteY84" fmla="*/ 29486 h 2521011"/>
              <a:gd name="connsiteX85" fmla="*/ 744855 w 2155873"/>
              <a:gd name="connsiteY85" fmla="*/ 59055 h 2521011"/>
              <a:gd name="connsiteX86" fmla="*/ 739140 w 2155873"/>
              <a:gd name="connsiteY86" fmla="*/ 89535 h 2521011"/>
              <a:gd name="connsiteX87" fmla="*/ 821055 w 2155873"/>
              <a:gd name="connsiteY87" fmla="*/ 93345 h 2521011"/>
              <a:gd name="connsiteX88" fmla="*/ 834390 w 2155873"/>
              <a:gd name="connsiteY88" fmla="*/ 19050 h 2521011"/>
              <a:gd name="connsiteX89" fmla="*/ 855345 w 2155873"/>
              <a:gd name="connsiteY89" fmla="*/ 47625 h 2521011"/>
              <a:gd name="connsiteX90" fmla="*/ 946785 w 2155873"/>
              <a:gd name="connsiteY90" fmla="*/ 47625 h 2521011"/>
              <a:gd name="connsiteX91" fmla="*/ 996315 w 2155873"/>
              <a:gd name="connsiteY91" fmla="*/ 38100 h 2521011"/>
              <a:gd name="connsiteX92" fmla="*/ 1003935 w 2155873"/>
              <a:gd name="connsiteY92" fmla="*/ 9525 h 2521011"/>
              <a:gd name="connsiteX93" fmla="*/ 1064895 w 2155873"/>
              <a:gd name="connsiteY93" fmla="*/ 0 h 2521011"/>
              <a:gd name="connsiteX94" fmla="*/ 1097280 w 2155873"/>
              <a:gd name="connsiteY94" fmla="*/ 102870 h 2521011"/>
              <a:gd name="connsiteX95" fmla="*/ 1110615 w 2155873"/>
              <a:gd name="connsiteY95" fmla="*/ 102870 h 2521011"/>
              <a:gd name="connsiteX96" fmla="*/ 1135380 w 2155873"/>
              <a:gd name="connsiteY96" fmla="*/ 190500 h 2521011"/>
              <a:gd name="connsiteX97" fmla="*/ 1137805 w 2155873"/>
              <a:gd name="connsiteY97" fmla="*/ 195722 h 2521011"/>
              <a:gd name="connsiteX98" fmla="*/ 1135380 w 2155873"/>
              <a:gd name="connsiteY98" fmla="*/ 198120 h 2521011"/>
              <a:gd name="connsiteX99" fmla="*/ 1131570 w 2155873"/>
              <a:gd name="connsiteY99" fmla="*/ 240030 h 2521011"/>
              <a:gd name="connsiteX100" fmla="*/ 1156335 w 2155873"/>
              <a:gd name="connsiteY100" fmla="*/ 346710 h 2521011"/>
              <a:gd name="connsiteX101" fmla="*/ 1099185 w 2155873"/>
              <a:gd name="connsiteY101" fmla="*/ 363855 h 2521011"/>
              <a:gd name="connsiteX102" fmla="*/ 1127760 w 2155873"/>
              <a:gd name="connsiteY102" fmla="*/ 510540 h 2521011"/>
              <a:gd name="connsiteX103" fmla="*/ 1148715 w 2155873"/>
              <a:gd name="connsiteY103" fmla="*/ 563880 h 2521011"/>
              <a:gd name="connsiteX104" fmla="*/ 1194435 w 2155873"/>
              <a:gd name="connsiteY104" fmla="*/ 641985 h 2521011"/>
              <a:gd name="connsiteX105" fmla="*/ 1215390 w 2155873"/>
              <a:gd name="connsiteY105" fmla="*/ 645795 h 2521011"/>
              <a:gd name="connsiteX106" fmla="*/ 1243965 w 2155873"/>
              <a:gd name="connsiteY106" fmla="*/ 737235 h 2521011"/>
              <a:gd name="connsiteX107" fmla="*/ 1423035 w 2155873"/>
              <a:gd name="connsiteY107" fmla="*/ 702945 h 2521011"/>
              <a:gd name="connsiteX108" fmla="*/ 1422609 w 2155873"/>
              <a:gd name="connsiteY108" fmla="*/ 700259 h 2521011"/>
              <a:gd name="connsiteX109" fmla="*/ 1468755 w 2155873"/>
              <a:gd name="connsiteY109" fmla="*/ 689610 h 2521011"/>
              <a:gd name="connsiteX110" fmla="*/ 1491615 w 2155873"/>
              <a:gd name="connsiteY110" fmla="*/ 659130 h 2521011"/>
              <a:gd name="connsiteX111" fmla="*/ 1520190 w 2155873"/>
              <a:gd name="connsiteY111" fmla="*/ 645795 h 2521011"/>
              <a:gd name="connsiteX112" fmla="*/ 1531620 w 2155873"/>
              <a:gd name="connsiteY112" fmla="*/ 613410 h 2521011"/>
              <a:gd name="connsiteX113" fmla="*/ 1552575 w 2155873"/>
              <a:gd name="connsiteY113" fmla="*/ 594360 h 2521011"/>
              <a:gd name="connsiteX114" fmla="*/ 1573530 w 2155873"/>
              <a:gd name="connsiteY114" fmla="*/ 609600 h 2521011"/>
              <a:gd name="connsiteX115" fmla="*/ 1567815 w 2155873"/>
              <a:gd name="connsiteY115" fmla="*/ 708660 h 2521011"/>
              <a:gd name="connsiteX116" fmla="*/ 1638300 w 2155873"/>
              <a:gd name="connsiteY116" fmla="*/ 786765 h 2521011"/>
              <a:gd name="connsiteX117" fmla="*/ 1640205 w 2155873"/>
              <a:gd name="connsiteY117" fmla="*/ 851535 h 2521011"/>
              <a:gd name="connsiteX118" fmla="*/ 1615440 w 2155873"/>
              <a:gd name="connsiteY118" fmla="*/ 872490 h 2521011"/>
              <a:gd name="connsiteX119" fmla="*/ 1678305 w 2155873"/>
              <a:gd name="connsiteY119" fmla="*/ 876300 h 2521011"/>
              <a:gd name="connsiteX120" fmla="*/ 1964632 w 2155873"/>
              <a:gd name="connsiteY120" fmla="*/ 811829 h 2521011"/>
              <a:gd name="connsiteX121" fmla="*/ 1985010 w 2155873"/>
              <a:gd name="connsiteY121" fmla="*/ 889635 h 2521011"/>
              <a:gd name="connsiteX122" fmla="*/ 1977390 w 2155873"/>
              <a:gd name="connsiteY122" fmla="*/ 942975 h 2521011"/>
              <a:gd name="connsiteX123" fmla="*/ 1912620 w 2155873"/>
              <a:gd name="connsiteY123" fmla="*/ 952500 h 2521011"/>
              <a:gd name="connsiteX124" fmla="*/ 1912620 w 2155873"/>
              <a:gd name="connsiteY124" fmla="*/ 1022985 h 2521011"/>
              <a:gd name="connsiteX125" fmla="*/ 1956435 w 2155873"/>
              <a:gd name="connsiteY125" fmla="*/ 1028700 h 2521011"/>
              <a:gd name="connsiteX126" fmla="*/ 1996440 w 2155873"/>
              <a:gd name="connsiteY126" fmla="*/ 1002030 h 2521011"/>
              <a:gd name="connsiteX127" fmla="*/ 1975485 w 2155873"/>
              <a:gd name="connsiteY127" fmla="*/ 1057275 h 2521011"/>
              <a:gd name="connsiteX128" fmla="*/ 1971675 w 2155873"/>
              <a:gd name="connsiteY128" fmla="*/ 1137285 h 2521011"/>
              <a:gd name="connsiteX129" fmla="*/ 1976108 w 2155873"/>
              <a:gd name="connsiteY129" fmla="*/ 1138062 h 2521011"/>
              <a:gd name="connsiteX130" fmla="*/ 2025015 w 2155873"/>
              <a:gd name="connsiteY130" fmla="*/ 1226820 h 2521011"/>
              <a:gd name="connsiteX131" fmla="*/ 1965960 w 2155873"/>
              <a:gd name="connsiteY131" fmla="*/ 1257300 h 2521011"/>
              <a:gd name="connsiteX132" fmla="*/ 1975485 w 2155873"/>
              <a:gd name="connsiteY132" fmla="*/ 1295400 h 2521011"/>
              <a:gd name="connsiteX133" fmla="*/ 1929765 w 2155873"/>
              <a:gd name="connsiteY133" fmla="*/ 1350645 h 2521011"/>
              <a:gd name="connsiteX134" fmla="*/ 2057400 w 2155873"/>
              <a:gd name="connsiteY134" fmla="*/ 1419225 h 2521011"/>
              <a:gd name="connsiteX135" fmla="*/ 2034540 w 2155873"/>
              <a:gd name="connsiteY135" fmla="*/ 1451610 h 2521011"/>
              <a:gd name="connsiteX136" fmla="*/ 2085975 w 2155873"/>
              <a:gd name="connsiteY136" fmla="*/ 1527810 h 2521011"/>
              <a:gd name="connsiteX137" fmla="*/ 2080260 w 2155873"/>
              <a:gd name="connsiteY137" fmla="*/ 1565910 h 2521011"/>
              <a:gd name="connsiteX138" fmla="*/ 2045970 w 2155873"/>
              <a:gd name="connsiteY138" fmla="*/ 1581150 h 2521011"/>
              <a:gd name="connsiteX139" fmla="*/ 2013585 w 2155873"/>
              <a:gd name="connsiteY139" fmla="*/ 1657350 h 2521011"/>
              <a:gd name="connsiteX140" fmla="*/ 2047875 w 2155873"/>
              <a:gd name="connsiteY140" fmla="*/ 1691640 h 2521011"/>
              <a:gd name="connsiteX141" fmla="*/ 2011680 w 2155873"/>
              <a:gd name="connsiteY141" fmla="*/ 1737360 h 2521011"/>
              <a:gd name="connsiteX142" fmla="*/ 2013585 w 2155873"/>
              <a:gd name="connsiteY142" fmla="*/ 1739265 h 2521011"/>
              <a:gd name="connsiteX143" fmla="*/ 1912620 w 2155873"/>
              <a:gd name="connsiteY143" fmla="*/ 1644015 h 2521011"/>
              <a:gd name="connsiteX144" fmla="*/ 1823085 w 2155873"/>
              <a:gd name="connsiteY144" fmla="*/ 1708785 h 2521011"/>
              <a:gd name="connsiteX145" fmla="*/ 1691640 w 2155873"/>
              <a:gd name="connsiteY145" fmla="*/ 1737360 h 2521011"/>
              <a:gd name="connsiteX146" fmla="*/ 1678305 w 2155873"/>
              <a:gd name="connsiteY146" fmla="*/ 1722120 h 2521011"/>
              <a:gd name="connsiteX147" fmla="*/ 1621155 w 2155873"/>
              <a:gd name="connsiteY147" fmla="*/ 1737360 h 2521011"/>
              <a:gd name="connsiteX148" fmla="*/ 1617345 w 2155873"/>
              <a:gd name="connsiteY148" fmla="*/ 1760220 h 2521011"/>
              <a:gd name="connsiteX149" fmla="*/ 1565432 w 2155873"/>
              <a:gd name="connsiteY149" fmla="*/ 1773198 h 2521011"/>
              <a:gd name="connsiteX150" fmla="*/ 1564005 w 2155873"/>
              <a:gd name="connsiteY150" fmla="*/ 1771650 h 2521011"/>
              <a:gd name="connsiteX151" fmla="*/ 1520190 w 2155873"/>
              <a:gd name="connsiteY151" fmla="*/ 1811655 h 2521011"/>
              <a:gd name="connsiteX152" fmla="*/ 1501140 w 2155873"/>
              <a:gd name="connsiteY152" fmla="*/ 1811655 h 2521011"/>
              <a:gd name="connsiteX153" fmla="*/ 1428750 w 2155873"/>
              <a:gd name="connsiteY153" fmla="*/ 1903095 h 2521011"/>
              <a:gd name="connsiteX154" fmla="*/ 1421130 w 2155873"/>
              <a:gd name="connsiteY154" fmla="*/ 1952625 h 2521011"/>
              <a:gd name="connsiteX155" fmla="*/ 1396365 w 2155873"/>
              <a:gd name="connsiteY155" fmla="*/ 1918335 h 2521011"/>
              <a:gd name="connsiteX156" fmla="*/ 1358265 w 2155873"/>
              <a:gd name="connsiteY156" fmla="*/ 1986915 h 2521011"/>
              <a:gd name="connsiteX157" fmla="*/ 1343025 w 2155873"/>
              <a:gd name="connsiteY157" fmla="*/ 1986915 h 2521011"/>
              <a:gd name="connsiteX158" fmla="*/ 1297305 w 2155873"/>
              <a:gd name="connsiteY158" fmla="*/ 2019300 h 2521011"/>
              <a:gd name="connsiteX159" fmla="*/ 1301115 w 2155873"/>
              <a:gd name="connsiteY159" fmla="*/ 2038350 h 2521011"/>
              <a:gd name="connsiteX160" fmla="*/ 1259205 w 2155873"/>
              <a:gd name="connsiteY160" fmla="*/ 2066925 h 2521011"/>
              <a:gd name="connsiteX161" fmla="*/ 1272540 w 2155873"/>
              <a:gd name="connsiteY161" fmla="*/ 2097405 h 2521011"/>
              <a:gd name="connsiteX162" fmla="*/ 1202055 w 2155873"/>
              <a:gd name="connsiteY162" fmla="*/ 2106930 h 2521011"/>
              <a:gd name="connsiteX163" fmla="*/ 1183005 w 2155873"/>
              <a:gd name="connsiteY163" fmla="*/ 2143125 h 2521011"/>
              <a:gd name="connsiteX164" fmla="*/ 1156335 w 2155873"/>
              <a:gd name="connsiteY164" fmla="*/ 2164080 h 2521011"/>
              <a:gd name="connsiteX165" fmla="*/ 1122045 w 2155873"/>
              <a:gd name="connsiteY165" fmla="*/ 2141220 h 2521011"/>
              <a:gd name="connsiteX166" fmla="*/ 1107891 w 2155873"/>
              <a:gd name="connsiteY166" fmla="*/ 2157396 h 2521011"/>
              <a:gd name="connsiteX167" fmla="*/ 1106805 w 2155873"/>
              <a:gd name="connsiteY167" fmla="*/ 2156460 h 2521011"/>
              <a:gd name="connsiteX168" fmla="*/ 979170 w 2155873"/>
              <a:gd name="connsiteY168" fmla="*/ 2042160 h 2521011"/>
              <a:gd name="connsiteX169" fmla="*/ 932138 w 2155873"/>
              <a:gd name="connsiteY169" fmla="*/ 2104529 h 2521011"/>
              <a:gd name="connsiteX170" fmla="*/ 851535 w 2155873"/>
              <a:gd name="connsiteY170" fmla="*/ 2101216 h 2521011"/>
              <a:gd name="connsiteX171" fmla="*/ 847725 w 2155873"/>
              <a:gd name="connsiteY171" fmla="*/ 2129791 h 2521011"/>
              <a:gd name="connsiteX172" fmla="*/ 689610 w 2155873"/>
              <a:gd name="connsiteY172" fmla="*/ 2129791 h 2521011"/>
              <a:gd name="connsiteX173" fmla="*/ 685800 w 2155873"/>
              <a:gd name="connsiteY173" fmla="*/ 2025016 h 2521011"/>
              <a:gd name="connsiteX174" fmla="*/ 683980 w 2155873"/>
              <a:gd name="connsiteY174" fmla="*/ 2024761 h 2521011"/>
              <a:gd name="connsiteX175" fmla="*/ 701040 w 2155873"/>
              <a:gd name="connsiteY175" fmla="*/ 1973580 h 2521011"/>
              <a:gd name="connsiteX176" fmla="*/ 659130 w 2155873"/>
              <a:gd name="connsiteY176" fmla="*/ 1939290 h 2521011"/>
              <a:gd name="connsiteX177" fmla="*/ 662940 w 2155873"/>
              <a:gd name="connsiteY177" fmla="*/ 1899285 h 2521011"/>
              <a:gd name="connsiteX178" fmla="*/ 674370 w 2155873"/>
              <a:gd name="connsiteY178" fmla="*/ 1836420 h 2521011"/>
              <a:gd name="connsiteX179" fmla="*/ 643890 w 2155873"/>
              <a:gd name="connsiteY179" fmla="*/ 1802130 h 2521011"/>
              <a:gd name="connsiteX180" fmla="*/ 590550 w 2155873"/>
              <a:gd name="connsiteY180" fmla="*/ 1790700 h 2521011"/>
              <a:gd name="connsiteX181" fmla="*/ 520065 w 2155873"/>
              <a:gd name="connsiteY181" fmla="*/ 1731645 h 2521011"/>
              <a:gd name="connsiteX182" fmla="*/ 520065 w 2155873"/>
              <a:gd name="connsiteY182" fmla="*/ 1704975 h 2521011"/>
              <a:gd name="connsiteX183" fmla="*/ 491490 w 2155873"/>
              <a:gd name="connsiteY183" fmla="*/ 1708785 h 2521011"/>
              <a:gd name="connsiteX184" fmla="*/ 386715 w 2155873"/>
              <a:gd name="connsiteY184" fmla="*/ 1638300 h 2521011"/>
              <a:gd name="connsiteX185" fmla="*/ 345639 w 2155873"/>
              <a:gd name="connsiteY185" fmla="*/ 1595581 h 2521011"/>
              <a:gd name="connsiteX186" fmla="*/ 346710 w 2155873"/>
              <a:gd name="connsiteY186" fmla="*/ 1543050 h 2521011"/>
              <a:gd name="connsiteX187" fmla="*/ 302895 w 2155873"/>
              <a:gd name="connsiteY187" fmla="*/ 1522095 h 2521011"/>
              <a:gd name="connsiteX188" fmla="*/ 318135 w 2155873"/>
              <a:gd name="connsiteY188" fmla="*/ 1470660 h 2521011"/>
              <a:gd name="connsiteX189" fmla="*/ 274320 w 2155873"/>
              <a:gd name="connsiteY189" fmla="*/ 1491615 h 2521011"/>
              <a:gd name="connsiteX190" fmla="*/ 241935 w 2155873"/>
              <a:gd name="connsiteY190" fmla="*/ 1491615 h 2521011"/>
              <a:gd name="connsiteX191" fmla="*/ 236220 w 2155873"/>
              <a:gd name="connsiteY191" fmla="*/ 1510665 h 2521011"/>
              <a:gd name="connsiteX192" fmla="*/ 85676 w 2155873"/>
              <a:gd name="connsiteY192" fmla="*/ 1510087 h 2521011"/>
              <a:gd name="connsiteX193" fmla="*/ 80010 w 2155873"/>
              <a:gd name="connsiteY193" fmla="*/ 1443990 h 2521011"/>
              <a:gd name="connsiteX194" fmla="*/ 30480 w 2155873"/>
              <a:gd name="connsiteY194" fmla="*/ 1466850 h 2521011"/>
              <a:gd name="connsiteX195" fmla="*/ 9525 w 2155873"/>
              <a:gd name="connsiteY195" fmla="*/ 1390650 h 2521011"/>
              <a:gd name="connsiteX196" fmla="*/ 0 w 2155873"/>
              <a:gd name="connsiteY196" fmla="*/ 1389648 h 2521011"/>
              <a:gd name="connsiteX197" fmla="*/ 0 w 2155873"/>
              <a:gd name="connsiteY197" fmla="*/ 1352550 h 2521011"/>
              <a:gd name="connsiteX198" fmla="*/ 30480 w 2155873"/>
              <a:gd name="connsiteY198" fmla="*/ 1314450 h 2521011"/>
              <a:gd name="connsiteX199" fmla="*/ 95250 w 2155873"/>
              <a:gd name="connsiteY199" fmla="*/ 1303020 h 2521011"/>
              <a:gd name="connsiteX200" fmla="*/ 112395 w 2155873"/>
              <a:gd name="connsiteY200" fmla="*/ 1238250 h 2521011"/>
              <a:gd name="connsiteX201" fmla="*/ 100965 w 2155873"/>
              <a:gd name="connsiteY201" fmla="*/ 1143000 h 2521011"/>
              <a:gd name="connsiteX202" fmla="*/ 101779 w 2155873"/>
              <a:gd name="connsiteY202" fmla="*/ 1135131 h 2521011"/>
              <a:gd name="connsiteX203" fmla="*/ 190501 w 2155873"/>
              <a:gd name="connsiteY203" fmla="*/ 1110615 h 2521011"/>
              <a:gd name="connsiteX204" fmla="*/ 207646 w 2155873"/>
              <a:gd name="connsiteY204" fmla="*/ 1022985 h 2521011"/>
              <a:gd name="connsiteX205" fmla="*/ 186691 w 2155873"/>
              <a:gd name="connsiteY205" fmla="*/ 986790 h 2521011"/>
              <a:gd name="connsiteX206" fmla="*/ 57151 w 2155873"/>
              <a:gd name="connsiteY206" fmla="*/ 969645 h 2521011"/>
              <a:gd name="connsiteX207" fmla="*/ 125731 w 2155873"/>
              <a:gd name="connsiteY207" fmla="*/ 843915 h 2521011"/>
              <a:gd name="connsiteX208" fmla="*/ 129541 w 2155873"/>
              <a:gd name="connsiteY208" fmla="*/ 731520 h 2521011"/>
              <a:gd name="connsiteX209" fmla="*/ 104775 w 2155873"/>
              <a:gd name="connsiteY209" fmla="*/ 715066 h 2521011"/>
              <a:gd name="connsiteX210" fmla="*/ 104775 w 2155873"/>
              <a:gd name="connsiteY210" fmla="*/ 567691 h 2521011"/>
              <a:gd name="connsiteX211" fmla="*/ 125730 w 2155873"/>
              <a:gd name="connsiteY211" fmla="*/ 489586 h 2521011"/>
              <a:gd name="connsiteX212" fmla="*/ 95250 w 2155873"/>
              <a:gd name="connsiteY212" fmla="*/ 447676 h 2521011"/>
              <a:gd name="connsiteX213" fmla="*/ 169545 w 2155873"/>
              <a:gd name="connsiteY213" fmla="*/ 449581 h 2521011"/>
              <a:gd name="connsiteX214" fmla="*/ 164949 w 2155873"/>
              <a:gd name="connsiteY214" fmla="*/ 446066 h 2521011"/>
              <a:gd name="connsiteX215" fmla="*/ 169545 w 2155873"/>
              <a:gd name="connsiteY215" fmla="*/ 447675 h 2521011"/>
              <a:gd name="connsiteX216" fmla="*/ 200025 w 2155873"/>
              <a:gd name="connsiteY216" fmla="*/ 382905 h 2521011"/>
              <a:gd name="connsiteX217" fmla="*/ 283845 w 2155873"/>
              <a:gd name="connsiteY217" fmla="*/ 384810 h 2521011"/>
              <a:gd name="connsiteX218" fmla="*/ 329565 w 2155873"/>
              <a:gd name="connsiteY218" fmla="*/ 361950 h 2521011"/>
              <a:gd name="connsiteX219" fmla="*/ 344805 w 2155873"/>
              <a:gd name="connsiteY219" fmla="*/ 335280 h 2521011"/>
              <a:gd name="connsiteX220" fmla="*/ 348615 w 2155873"/>
              <a:gd name="connsiteY220" fmla="*/ 266700 h 2521011"/>
              <a:gd name="connsiteX221" fmla="*/ 325755 w 2155873"/>
              <a:gd name="connsiteY221" fmla="*/ 198120 h 2521011"/>
              <a:gd name="connsiteX222" fmla="*/ 272415 w 2155873"/>
              <a:gd name="connsiteY222" fmla="*/ 137160 h 2521011"/>
              <a:gd name="connsiteX223" fmla="*/ 295275 w 2155873"/>
              <a:gd name="connsiteY223" fmla="*/ 125730 h 2521011"/>
              <a:gd name="connsiteX224" fmla="*/ 293496 w 2155873"/>
              <a:gd name="connsiteY224" fmla="*/ 119401 h 2521011"/>
              <a:gd name="connsiteX225" fmla="*/ 295275 w 2155873"/>
              <a:gd name="connsiteY225" fmla="*/ 120015 h 2521011"/>
              <a:gd name="connsiteX226" fmla="*/ 337185 w 2155873"/>
              <a:gd name="connsiteY226" fmla="*/ 74295 h 2521011"/>
              <a:gd name="connsiteX227" fmla="*/ 403860 w 2155873"/>
              <a:gd name="connsiteY227" fmla="*/ 85725 h 2521011"/>
              <a:gd name="connsiteX228" fmla="*/ 381000 w 2155873"/>
              <a:gd name="connsiteY228" fmla="*/ 49530 h 2521011"/>
              <a:gd name="connsiteX229" fmla="*/ 432435 w 2155873"/>
              <a:gd name="connsiteY229" fmla="*/ 13335 h 2521011"/>
              <a:gd name="connsiteX230" fmla="*/ 537210 w 2155873"/>
              <a:gd name="connsiteY230" fmla="*/ 0 h 2521011"/>
              <a:gd name="connsiteX0" fmla="*/ 1303020 w 2141220"/>
              <a:gd name="connsiteY0" fmla="*/ 2505075 h 2521011"/>
              <a:gd name="connsiteX1" fmla="*/ 1313778 w 2141220"/>
              <a:gd name="connsiteY1" fmla="*/ 2518138 h 2521011"/>
              <a:gd name="connsiteX2" fmla="*/ 1313044 w 2141220"/>
              <a:gd name="connsiteY2" fmla="*/ 2518254 h 2521011"/>
              <a:gd name="connsiteX3" fmla="*/ 1304272 w 2141220"/>
              <a:gd name="connsiteY3" fmla="*/ 2507602 h 2521011"/>
              <a:gd name="connsiteX4" fmla="*/ 1303010 w 2141220"/>
              <a:gd name="connsiteY4" fmla="*/ 2510306 h 2521011"/>
              <a:gd name="connsiteX5" fmla="*/ 1309957 w 2141220"/>
              <a:gd name="connsiteY5" fmla="*/ 2518741 h 2521011"/>
              <a:gd name="connsiteX6" fmla="*/ 1295584 w 2141220"/>
              <a:gd name="connsiteY6" fmla="*/ 2521011 h 2521011"/>
              <a:gd name="connsiteX7" fmla="*/ 1303020 w 2141220"/>
              <a:gd name="connsiteY7" fmla="*/ 2505075 h 2521011"/>
              <a:gd name="connsiteX8" fmla="*/ 1215390 w 2141220"/>
              <a:gd name="connsiteY8" fmla="*/ 2388870 h 2521011"/>
              <a:gd name="connsiteX9" fmla="*/ 1243965 w 2141220"/>
              <a:gd name="connsiteY9" fmla="*/ 2432685 h 2521011"/>
              <a:gd name="connsiteX10" fmla="*/ 1243656 w 2141220"/>
              <a:gd name="connsiteY10" fmla="*/ 2432818 h 2521011"/>
              <a:gd name="connsiteX11" fmla="*/ 1216642 w 2141220"/>
              <a:gd name="connsiteY11" fmla="*/ 2391397 h 2521011"/>
              <a:gd name="connsiteX12" fmla="*/ 1151872 w 2141220"/>
              <a:gd name="connsiteY12" fmla="*/ 2433307 h 2521011"/>
              <a:gd name="connsiteX13" fmla="*/ 1113772 w 2141220"/>
              <a:gd name="connsiteY13" fmla="*/ 2400922 h 2521011"/>
              <a:gd name="connsiteX14" fmla="*/ 1114623 w 2141220"/>
              <a:gd name="connsiteY14" fmla="*/ 2400183 h 2521011"/>
              <a:gd name="connsiteX15" fmla="*/ 1150620 w 2141220"/>
              <a:gd name="connsiteY15" fmla="*/ 2430780 h 2521011"/>
              <a:gd name="connsiteX16" fmla="*/ 1215390 w 2141220"/>
              <a:gd name="connsiteY16" fmla="*/ 2388870 h 2521011"/>
              <a:gd name="connsiteX17" fmla="*/ 712594 w 2141220"/>
              <a:gd name="connsiteY17" fmla="*/ 2361639 h 2521011"/>
              <a:gd name="connsiteX18" fmla="*/ 785736 w 2141220"/>
              <a:gd name="connsiteY18" fmla="*/ 2365296 h 2521011"/>
              <a:gd name="connsiteX19" fmla="*/ 827791 w 2141220"/>
              <a:gd name="connsiteY19" fmla="*/ 2379924 h 2521011"/>
              <a:gd name="connsiteX20" fmla="*/ 828675 w 2141220"/>
              <a:gd name="connsiteY20" fmla="*/ 2381250 h 2521011"/>
              <a:gd name="connsiteX21" fmla="*/ 784860 w 2141220"/>
              <a:gd name="connsiteY21" fmla="*/ 2366010 h 2521011"/>
              <a:gd name="connsiteX22" fmla="*/ 713471 w 2141220"/>
              <a:gd name="connsiteY22" fmla="*/ 2362441 h 2521011"/>
              <a:gd name="connsiteX23" fmla="*/ 712594 w 2141220"/>
              <a:gd name="connsiteY23" fmla="*/ 2361639 h 2521011"/>
              <a:gd name="connsiteX24" fmla="*/ 1102640 w 2141220"/>
              <a:gd name="connsiteY24" fmla="*/ 2338077 h 2521011"/>
              <a:gd name="connsiteX25" fmla="*/ 1156335 w 2141220"/>
              <a:gd name="connsiteY25" fmla="*/ 2360295 h 2521011"/>
              <a:gd name="connsiteX26" fmla="*/ 1154770 w 2141220"/>
              <a:gd name="connsiteY26" fmla="*/ 2361656 h 2521011"/>
              <a:gd name="connsiteX27" fmla="*/ 1102342 w 2141220"/>
              <a:gd name="connsiteY27" fmla="*/ 2339962 h 2521011"/>
              <a:gd name="connsiteX28" fmla="*/ 1102640 w 2141220"/>
              <a:gd name="connsiteY28" fmla="*/ 2338077 h 2521011"/>
              <a:gd name="connsiteX29" fmla="*/ 838132 w 2141220"/>
              <a:gd name="connsiteY29" fmla="*/ 2302711 h 2521011"/>
              <a:gd name="connsiteX30" fmla="*/ 838200 w 2141220"/>
              <a:gd name="connsiteY30" fmla="*/ 2303145 h 2521011"/>
              <a:gd name="connsiteX31" fmla="*/ 787894 w 2141220"/>
              <a:gd name="connsiteY31" fmla="*/ 2318051 h 2521011"/>
              <a:gd name="connsiteX32" fmla="*/ 787641 w 2141220"/>
              <a:gd name="connsiteY32" fmla="*/ 2317671 h 2521011"/>
              <a:gd name="connsiteX33" fmla="*/ 838132 w 2141220"/>
              <a:gd name="connsiteY33" fmla="*/ 2302711 h 2521011"/>
              <a:gd name="connsiteX34" fmla="*/ 1138418 w 2141220"/>
              <a:gd name="connsiteY34" fmla="*/ 2269355 h 2521011"/>
              <a:gd name="connsiteX35" fmla="*/ 1202055 w 2141220"/>
              <a:gd name="connsiteY35" fmla="*/ 2297430 h 2521011"/>
              <a:gd name="connsiteX36" fmla="*/ 1197951 w 2141220"/>
              <a:gd name="connsiteY36" fmla="*/ 2297594 h 2521011"/>
              <a:gd name="connsiteX37" fmla="*/ 1138537 w 2141220"/>
              <a:gd name="connsiteY37" fmla="*/ 2271382 h 2521011"/>
              <a:gd name="connsiteX38" fmla="*/ 1138418 w 2141220"/>
              <a:gd name="connsiteY38" fmla="*/ 2269355 h 2521011"/>
              <a:gd name="connsiteX39" fmla="*/ 1083951 w 2141220"/>
              <a:gd name="connsiteY39" fmla="*/ 2188714 h 2521011"/>
              <a:gd name="connsiteX40" fmla="*/ 1135380 w 2141220"/>
              <a:gd name="connsiteY40" fmla="*/ 2236470 h 2521011"/>
              <a:gd name="connsiteX41" fmla="*/ 1135465 w 2141220"/>
              <a:gd name="connsiteY41" fmla="*/ 2237914 h 2521011"/>
              <a:gd name="connsiteX42" fmla="*/ 1083292 w 2141220"/>
              <a:gd name="connsiteY42" fmla="*/ 2189467 h 2521011"/>
              <a:gd name="connsiteX43" fmla="*/ 1083951 w 2141220"/>
              <a:gd name="connsiteY43" fmla="*/ 2188714 h 2521011"/>
              <a:gd name="connsiteX44" fmla="*/ 891973 w 2141220"/>
              <a:gd name="connsiteY44" fmla="*/ 2157791 h 2521011"/>
              <a:gd name="connsiteX45" fmla="*/ 891540 w 2141220"/>
              <a:gd name="connsiteY45" fmla="*/ 2158365 h 2521011"/>
              <a:gd name="connsiteX46" fmla="*/ 820091 w 2141220"/>
              <a:gd name="connsiteY46" fmla="*/ 2180928 h 2521011"/>
              <a:gd name="connsiteX47" fmla="*/ 820026 w 2141220"/>
              <a:gd name="connsiteY47" fmla="*/ 2180511 h 2521011"/>
              <a:gd name="connsiteX48" fmla="*/ 891973 w 2141220"/>
              <a:gd name="connsiteY48" fmla="*/ 2157791 h 2521011"/>
              <a:gd name="connsiteX49" fmla="*/ 2106930 w 2141220"/>
              <a:gd name="connsiteY49" fmla="*/ 1756410 h 2521011"/>
              <a:gd name="connsiteX50" fmla="*/ 2141220 w 2141220"/>
              <a:gd name="connsiteY50" fmla="*/ 1786890 h 2521011"/>
              <a:gd name="connsiteX51" fmla="*/ 1873629 w 2141220"/>
              <a:gd name="connsiteY51" fmla="*/ 2429740 h 2521011"/>
              <a:gd name="connsiteX52" fmla="*/ 1789584 w 2141220"/>
              <a:gd name="connsiteY52" fmla="*/ 2443011 h 2521011"/>
              <a:gd name="connsiteX53" fmla="*/ 1787746 w 2141220"/>
              <a:gd name="connsiteY53" fmla="*/ 2439575 h 2521011"/>
              <a:gd name="connsiteX54" fmla="*/ 1799176 w 2141220"/>
              <a:gd name="connsiteY54" fmla="*/ 2346230 h 2521011"/>
              <a:gd name="connsiteX55" fmla="*/ 1837276 w 2141220"/>
              <a:gd name="connsiteY55" fmla="*/ 2275745 h 2521011"/>
              <a:gd name="connsiteX56" fmla="*/ 1835426 w 2141220"/>
              <a:gd name="connsiteY56" fmla="*/ 2210976 h 2521011"/>
              <a:gd name="connsiteX57" fmla="*/ 1827751 w 2141220"/>
              <a:gd name="connsiteY57" fmla="*/ 2210976 h 2521011"/>
              <a:gd name="connsiteX58" fmla="*/ 1807860 w 2141220"/>
              <a:gd name="connsiteY58" fmla="*/ 2140455 h 2521011"/>
              <a:gd name="connsiteX59" fmla="*/ 1806796 w 2141220"/>
              <a:gd name="connsiteY59" fmla="*/ 2140490 h 2521011"/>
              <a:gd name="connsiteX60" fmla="*/ 1793461 w 2141220"/>
              <a:gd name="connsiteY60" fmla="*/ 2104295 h 2521011"/>
              <a:gd name="connsiteX61" fmla="*/ 1562956 w 2141220"/>
              <a:gd name="connsiteY61" fmla="*/ 1776635 h 2521011"/>
              <a:gd name="connsiteX62" fmla="*/ 1565691 w 2141220"/>
              <a:gd name="connsiteY62" fmla="*/ 1775952 h 2521011"/>
              <a:gd name="connsiteX63" fmla="*/ 1794510 w 2141220"/>
              <a:gd name="connsiteY63" fmla="*/ 2101215 h 2521011"/>
              <a:gd name="connsiteX64" fmla="*/ 1807845 w 2141220"/>
              <a:gd name="connsiteY64" fmla="*/ 2137410 h 2521011"/>
              <a:gd name="connsiteX65" fmla="*/ 1864995 w 2141220"/>
              <a:gd name="connsiteY65" fmla="*/ 2135505 h 2521011"/>
              <a:gd name="connsiteX66" fmla="*/ 1906905 w 2141220"/>
              <a:gd name="connsiteY66" fmla="*/ 2093595 h 2521011"/>
              <a:gd name="connsiteX67" fmla="*/ 1853565 w 2141220"/>
              <a:gd name="connsiteY67" fmla="*/ 2019300 h 2521011"/>
              <a:gd name="connsiteX68" fmla="*/ 1905000 w 2141220"/>
              <a:gd name="connsiteY68" fmla="*/ 2013585 h 2521011"/>
              <a:gd name="connsiteX69" fmla="*/ 1889760 w 2141220"/>
              <a:gd name="connsiteY69" fmla="*/ 1943100 h 2521011"/>
              <a:gd name="connsiteX70" fmla="*/ 1918335 w 2141220"/>
              <a:gd name="connsiteY70" fmla="*/ 1956435 h 2521011"/>
              <a:gd name="connsiteX71" fmla="*/ 1931670 w 2141220"/>
              <a:gd name="connsiteY71" fmla="*/ 1924050 h 2521011"/>
              <a:gd name="connsiteX72" fmla="*/ 1958340 w 2141220"/>
              <a:gd name="connsiteY72" fmla="*/ 1924050 h 2521011"/>
              <a:gd name="connsiteX73" fmla="*/ 2021205 w 2141220"/>
              <a:gd name="connsiteY73" fmla="*/ 1861185 h 2521011"/>
              <a:gd name="connsiteX74" fmla="*/ 2057400 w 2141220"/>
              <a:gd name="connsiteY74" fmla="*/ 1861185 h 2521011"/>
              <a:gd name="connsiteX75" fmla="*/ 2034540 w 2141220"/>
              <a:gd name="connsiteY75" fmla="*/ 1821180 h 2521011"/>
              <a:gd name="connsiteX76" fmla="*/ 2106930 w 2141220"/>
              <a:gd name="connsiteY76" fmla="*/ 1756410 h 2521011"/>
              <a:gd name="connsiteX77" fmla="*/ 338452 w 2141220"/>
              <a:gd name="connsiteY77" fmla="*/ 1588442 h 2521011"/>
              <a:gd name="connsiteX78" fmla="*/ 338961 w 2141220"/>
              <a:gd name="connsiteY78" fmla="*/ 1588971 h 2521011"/>
              <a:gd name="connsiteX79" fmla="*/ 338452 w 2141220"/>
              <a:gd name="connsiteY79" fmla="*/ 1588442 h 2521011"/>
              <a:gd name="connsiteX80" fmla="*/ 537210 w 2141220"/>
              <a:gd name="connsiteY80" fmla="*/ 0 h 2521011"/>
              <a:gd name="connsiteX81" fmla="*/ 563880 w 2141220"/>
              <a:gd name="connsiteY81" fmla="*/ 80010 h 2521011"/>
              <a:gd name="connsiteX82" fmla="*/ 672465 w 2141220"/>
              <a:gd name="connsiteY82" fmla="*/ 51435 h 2521011"/>
              <a:gd name="connsiteX83" fmla="*/ 721352 w 2141220"/>
              <a:gd name="connsiteY83" fmla="*/ 29486 h 2521011"/>
              <a:gd name="connsiteX84" fmla="*/ 744855 w 2141220"/>
              <a:gd name="connsiteY84" fmla="*/ 59055 h 2521011"/>
              <a:gd name="connsiteX85" fmla="*/ 739140 w 2141220"/>
              <a:gd name="connsiteY85" fmla="*/ 89535 h 2521011"/>
              <a:gd name="connsiteX86" fmla="*/ 821055 w 2141220"/>
              <a:gd name="connsiteY86" fmla="*/ 93345 h 2521011"/>
              <a:gd name="connsiteX87" fmla="*/ 834390 w 2141220"/>
              <a:gd name="connsiteY87" fmla="*/ 19050 h 2521011"/>
              <a:gd name="connsiteX88" fmla="*/ 855345 w 2141220"/>
              <a:gd name="connsiteY88" fmla="*/ 47625 h 2521011"/>
              <a:gd name="connsiteX89" fmla="*/ 946785 w 2141220"/>
              <a:gd name="connsiteY89" fmla="*/ 47625 h 2521011"/>
              <a:gd name="connsiteX90" fmla="*/ 996315 w 2141220"/>
              <a:gd name="connsiteY90" fmla="*/ 38100 h 2521011"/>
              <a:gd name="connsiteX91" fmla="*/ 1003935 w 2141220"/>
              <a:gd name="connsiteY91" fmla="*/ 9525 h 2521011"/>
              <a:gd name="connsiteX92" fmla="*/ 1064895 w 2141220"/>
              <a:gd name="connsiteY92" fmla="*/ 0 h 2521011"/>
              <a:gd name="connsiteX93" fmla="*/ 1097280 w 2141220"/>
              <a:gd name="connsiteY93" fmla="*/ 102870 h 2521011"/>
              <a:gd name="connsiteX94" fmla="*/ 1110615 w 2141220"/>
              <a:gd name="connsiteY94" fmla="*/ 102870 h 2521011"/>
              <a:gd name="connsiteX95" fmla="*/ 1135380 w 2141220"/>
              <a:gd name="connsiteY95" fmla="*/ 190500 h 2521011"/>
              <a:gd name="connsiteX96" fmla="*/ 1137805 w 2141220"/>
              <a:gd name="connsiteY96" fmla="*/ 195722 h 2521011"/>
              <a:gd name="connsiteX97" fmla="*/ 1135380 w 2141220"/>
              <a:gd name="connsiteY97" fmla="*/ 198120 h 2521011"/>
              <a:gd name="connsiteX98" fmla="*/ 1131570 w 2141220"/>
              <a:gd name="connsiteY98" fmla="*/ 240030 h 2521011"/>
              <a:gd name="connsiteX99" fmla="*/ 1156335 w 2141220"/>
              <a:gd name="connsiteY99" fmla="*/ 346710 h 2521011"/>
              <a:gd name="connsiteX100" fmla="*/ 1099185 w 2141220"/>
              <a:gd name="connsiteY100" fmla="*/ 363855 h 2521011"/>
              <a:gd name="connsiteX101" fmla="*/ 1127760 w 2141220"/>
              <a:gd name="connsiteY101" fmla="*/ 510540 h 2521011"/>
              <a:gd name="connsiteX102" fmla="*/ 1148715 w 2141220"/>
              <a:gd name="connsiteY102" fmla="*/ 563880 h 2521011"/>
              <a:gd name="connsiteX103" fmla="*/ 1194435 w 2141220"/>
              <a:gd name="connsiteY103" fmla="*/ 641985 h 2521011"/>
              <a:gd name="connsiteX104" fmla="*/ 1215390 w 2141220"/>
              <a:gd name="connsiteY104" fmla="*/ 645795 h 2521011"/>
              <a:gd name="connsiteX105" fmla="*/ 1243965 w 2141220"/>
              <a:gd name="connsiteY105" fmla="*/ 737235 h 2521011"/>
              <a:gd name="connsiteX106" fmla="*/ 1423035 w 2141220"/>
              <a:gd name="connsiteY106" fmla="*/ 702945 h 2521011"/>
              <a:gd name="connsiteX107" fmla="*/ 1422609 w 2141220"/>
              <a:gd name="connsiteY107" fmla="*/ 700259 h 2521011"/>
              <a:gd name="connsiteX108" fmla="*/ 1468755 w 2141220"/>
              <a:gd name="connsiteY108" fmla="*/ 689610 h 2521011"/>
              <a:gd name="connsiteX109" fmla="*/ 1491615 w 2141220"/>
              <a:gd name="connsiteY109" fmla="*/ 659130 h 2521011"/>
              <a:gd name="connsiteX110" fmla="*/ 1520190 w 2141220"/>
              <a:gd name="connsiteY110" fmla="*/ 645795 h 2521011"/>
              <a:gd name="connsiteX111" fmla="*/ 1531620 w 2141220"/>
              <a:gd name="connsiteY111" fmla="*/ 613410 h 2521011"/>
              <a:gd name="connsiteX112" fmla="*/ 1552575 w 2141220"/>
              <a:gd name="connsiteY112" fmla="*/ 594360 h 2521011"/>
              <a:gd name="connsiteX113" fmla="*/ 1573530 w 2141220"/>
              <a:gd name="connsiteY113" fmla="*/ 609600 h 2521011"/>
              <a:gd name="connsiteX114" fmla="*/ 1567815 w 2141220"/>
              <a:gd name="connsiteY114" fmla="*/ 708660 h 2521011"/>
              <a:gd name="connsiteX115" fmla="*/ 1638300 w 2141220"/>
              <a:gd name="connsiteY115" fmla="*/ 786765 h 2521011"/>
              <a:gd name="connsiteX116" fmla="*/ 1640205 w 2141220"/>
              <a:gd name="connsiteY116" fmla="*/ 851535 h 2521011"/>
              <a:gd name="connsiteX117" fmla="*/ 1615440 w 2141220"/>
              <a:gd name="connsiteY117" fmla="*/ 872490 h 2521011"/>
              <a:gd name="connsiteX118" fmla="*/ 1678305 w 2141220"/>
              <a:gd name="connsiteY118" fmla="*/ 876300 h 2521011"/>
              <a:gd name="connsiteX119" fmla="*/ 1964632 w 2141220"/>
              <a:gd name="connsiteY119" fmla="*/ 811829 h 2521011"/>
              <a:gd name="connsiteX120" fmla="*/ 1985010 w 2141220"/>
              <a:gd name="connsiteY120" fmla="*/ 889635 h 2521011"/>
              <a:gd name="connsiteX121" fmla="*/ 1977390 w 2141220"/>
              <a:gd name="connsiteY121" fmla="*/ 942975 h 2521011"/>
              <a:gd name="connsiteX122" fmla="*/ 1912620 w 2141220"/>
              <a:gd name="connsiteY122" fmla="*/ 952500 h 2521011"/>
              <a:gd name="connsiteX123" fmla="*/ 1912620 w 2141220"/>
              <a:gd name="connsiteY123" fmla="*/ 1022985 h 2521011"/>
              <a:gd name="connsiteX124" fmla="*/ 1956435 w 2141220"/>
              <a:gd name="connsiteY124" fmla="*/ 1028700 h 2521011"/>
              <a:gd name="connsiteX125" fmla="*/ 1996440 w 2141220"/>
              <a:gd name="connsiteY125" fmla="*/ 1002030 h 2521011"/>
              <a:gd name="connsiteX126" fmla="*/ 1975485 w 2141220"/>
              <a:gd name="connsiteY126" fmla="*/ 1057275 h 2521011"/>
              <a:gd name="connsiteX127" fmla="*/ 1971675 w 2141220"/>
              <a:gd name="connsiteY127" fmla="*/ 1137285 h 2521011"/>
              <a:gd name="connsiteX128" fmla="*/ 1976108 w 2141220"/>
              <a:gd name="connsiteY128" fmla="*/ 1138062 h 2521011"/>
              <a:gd name="connsiteX129" fmla="*/ 2025015 w 2141220"/>
              <a:gd name="connsiteY129" fmla="*/ 1226820 h 2521011"/>
              <a:gd name="connsiteX130" fmla="*/ 1965960 w 2141220"/>
              <a:gd name="connsiteY130" fmla="*/ 1257300 h 2521011"/>
              <a:gd name="connsiteX131" fmla="*/ 1975485 w 2141220"/>
              <a:gd name="connsiteY131" fmla="*/ 1295400 h 2521011"/>
              <a:gd name="connsiteX132" fmla="*/ 1929765 w 2141220"/>
              <a:gd name="connsiteY132" fmla="*/ 1350645 h 2521011"/>
              <a:gd name="connsiteX133" fmla="*/ 2057400 w 2141220"/>
              <a:gd name="connsiteY133" fmla="*/ 1419225 h 2521011"/>
              <a:gd name="connsiteX134" fmla="*/ 2034540 w 2141220"/>
              <a:gd name="connsiteY134" fmla="*/ 1451610 h 2521011"/>
              <a:gd name="connsiteX135" fmla="*/ 2085975 w 2141220"/>
              <a:gd name="connsiteY135" fmla="*/ 1527810 h 2521011"/>
              <a:gd name="connsiteX136" fmla="*/ 2080260 w 2141220"/>
              <a:gd name="connsiteY136" fmla="*/ 1565910 h 2521011"/>
              <a:gd name="connsiteX137" fmla="*/ 2045970 w 2141220"/>
              <a:gd name="connsiteY137" fmla="*/ 1581150 h 2521011"/>
              <a:gd name="connsiteX138" fmla="*/ 2013585 w 2141220"/>
              <a:gd name="connsiteY138" fmla="*/ 1657350 h 2521011"/>
              <a:gd name="connsiteX139" fmla="*/ 2047875 w 2141220"/>
              <a:gd name="connsiteY139" fmla="*/ 1691640 h 2521011"/>
              <a:gd name="connsiteX140" fmla="*/ 2011680 w 2141220"/>
              <a:gd name="connsiteY140" fmla="*/ 1737360 h 2521011"/>
              <a:gd name="connsiteX141" fmla="*/ 2013585 w 2141220"/>
              <a:gd name="connsiteY141" fmla="*/ 1739265 h 2521011"/>
              <a:gd name="connsiteX142" fmla="*/ 1912620 w 2141220"/>
              <a:gd name="connsiteY142" fmla="*/ 1644015 h 2521011"/>
              <a:gd name="connsiteX143" fmla="*/ 1823085 w 2141220"/>
              <a:gd name="connsiteY143" fmla="*/ 1708785 h 2521011"/>
              <a:gd name="connsiteX144" fmla="*/ 1691640 w 2141220"/>
              <a:gd name="connsiteY144" fmla="*/ 1737360 h 2521011"/>
              <a:gd name="connsiteX145" fmla="*/ 1678305 w 2141220"/>
              <a:gd name="connsiteY145" fmla="*/ 1722120 h 2521011"/>
              <a:gd name="connsiteX146" fmla="*/ 1621155 w 2141220"/>
              <a:gd name="connsiteY146" fmla="*/ 1737360 h 2521011"/>
              <a:gd name="connsiteX147" fmla="*/ 1617345 w 2141220"/>
              <a:gd name="connsiteY147" fmla="*/ 1760220 h 2521011"/>
              <a:gd name="connsiteX148" fmla="*/ 1565432 w 2141220"/>
              <a:gd name="connsiteY148" fmla="*/ 1773198 h 2521011"/>
              <a:gd name="connsiteX149" fmla="*/ 1564005 w 2141220"/>
              <a:gd name="connsiteY149" fmla="*/ 1771650 h 2521011"/>
              <a:gd name="connsiteX150" fmla="*/ 1520190 w 2141220"/>
              <a:gd name="connsiteY150" fmla="*/ 1811655 h 2521011"/>
              <a:gd name="connsiteX151" fmla="*/ 1501140 w 2141220"/>
              <a:gd name="connsiteY151" fmla="*/ 1811655 h 2521011"/>
              <a:gd name="connsiteX152" fmla="*/ 1428750 w 2141220"/>
              <a:gd name="connsiteY152" fmla="*/ 1903095 h 2521011"/>
              <a:gd name="connsiteX153" fmla="*/ 1421130 w 2141220"/>
              <a:gd name="connsiteY153" fmla="*/ 1952625 h 2521011"/>
              <a:gd name="connsiteX154" fmla="*/ 1396365 w 2141220"/>
              <a:gd name="connsiteY154" fmla="*/ 1918335 h 2521011"/>
              <a:gd name="connsiteX155" fmla="*/ 1358265 w 2141220"/>
              <a:gd name="connsiteY155" fmla="*/ 1986915 h 2521011"/>
              <a:gd name="connsiteX156" fmla="*/ 1343025 w 2141220"/>
              <a:gd name="connsiteY156" fmla="*/ 1986915 h 2521011"/>
              <a:gd name="connsiteX157" fmla="*/ 1297305 w 2141220"/>
              <a:gd name="connsiteY157" fmla="*/ 2019300 h 2521011"/>
              <a:gd name="connsiteX158" fmla="*/ 1301115 w 2141220"/>
              <a:gd name="connsiteY158" fmla="*/ 2038350 h 2521011"/>
              <a:gd name="connsiteX159" fmla="*/ 1259205 w 2141220"/>
              <a:gd name="connsiteY159" fmla="*/ 2066925 h 2521011"/>
              <a:gd name="connsiteX160" fmla="*/ 1272540 w 2141220"/>
              <a:gd name="connsiteY160" fmla="*/ 2097405 h 2521011"/>
              <a:gd name="connsiteX161" fmla="*/ 1202055 w 2141220"/>
              <a:gd name="connsiteY161" fmla="*/ 2106930 h 2521011"/>
              <a:gd name="connsiteX162" fmla="*/ 1183005 w 2141220"/>
              <a:gd name="connsiteY162" fmla="*/ 2143125 h 2521011"/>
              <a:gd name="connsiteX163" fmla="*/ 1156335 w 2141220"/>
              <a:gd name="connsiteY163" fmla="*/ 2164080 h 2521011"/>
              <a:gd name="connsiteX164" fmla="*/ 1122045 w 2141220"/>
              <a:gd name="connsiteY164" fmla="*/ 2141220 h 2521011"/>
              <a:gd name="connsiteX165" fmla="*/ 1107891 w 2141220"/>
              <a:gd name="connsiteY165" fmla="*/ 2157396 h 2521011"/>
              <a:gd name="connsiteX166" fmla="*/ 1106805 w 2141220"/>
              <a:gd name="connsiteY166" fmla="*/ 2156460 h 2521011"/>
              <a:gd name="connsiteX167" fmla="*/ 979170 w 2141220"/>
              <a:gd name="connsiteY167" fmla="*/ 2042160 h 2521011"/>
              <a:gd name="connsiteX168" fmla="*/ 932138 w 2141220"/>
              <a:gd name="connsiteY168" fmla="*/ 2104529 h 2521011"/>
              <a:gd name="connsiteX169" fmla="*/ 851535 w 2141220"/>
              <a:gd name="connsiteY169" fmla="*/ 2101216 h 2521011"/>
              <a:gd name="connsiteX170" fmla="*/ 847725 w 2141220"/>
              <a:gd name="connsiteY170" fmla="*/ 2129791 h 2521011"/>
              <a:gd name="connsiteX171" fmla="*/ 689610 w 2141220"/>
              <a:gd name="connsiteY171" fmla="*/ 2129791 h 2521011"/>
              <a:gd name="connsiteX172" fmla="*/ 685800 w 2141220"/>
              <a:gd name="connsiteY172" fmla="*/ 2025016 h 2521011"/>
              <a:gd name="connsiteX173" fmla="*/ 683980 w 2141220"/>
              <a:gd name="connsiteY173" fmla="*/ 2024761 h 2521011"/>
              <a:gd name="connsiteX174" fmla="*/ 701040 w 2141220"/>
              <a:gd name="connsiteY174" fmla="*/ 1973580 h 2521011"/>
              <a:gd name="connsiteX175" fmla="*/ 659130 w 2141220"/>
              <a:gd name="connsiteY175" fmla="*/ 1939290 h 2521011"/>
              <a:gd name="connsiteX176" fmla="*/ 662940 w 2141220"/>
              <a:gd name="connsiteY176" fmla="*/ 1899285 h 2521011"/>
              <a:gd name="connsiteX177" fmla="*/ 674370 w 2141220"/>
              <a:gd name="connsiteY177" fmla="*/ 1836420 h 2521011"/>
              <a:gd name="connsiteX178" fmla="*/ 643890 w 2141220"/>
              <a:gd name="connsiteY178" fmla="*/ 1802130 h 2521011"/>
              <a:gd name="connsiteX179" fmla="*/ 590550 w 2141220"/>
              <a:gd name="connsiteY179" fmla="*/ 1790700 h 2521011"/>
              <a:gd name="connsiteX180" fmla="*/ 520065 w 2141220"/>
              <a:gd name="connsiteY180" fmla="*/ 1731645 h 2521011"/>
              <a:gd name="connsiteX181" fmla="*/ 520065 w 2141220"/>
              <a:gd name="connsiteY181" fmla="*/ 1704975 h 2521011"/>
              <a:gd name="connsiteX182" fmla="*/ 491490 w 2141220"/>
              <a:gd name="connsiteY182" fmla="*/ 1708785 h 2521011"/>
              <a:gd name="connsiteX183" fmla="*/ 386715 w 2141220"/>
              <a:gd name="connsiteY183" fmla="*/ 1638300 h 2521011"/>
              <a:gd name="connsiteX184" fmla="*/ 345639 w 2141220"/>
              <a:gd name="connsiteY184" fmla="*/ 1595581 h 2521011"/>
              <a:gd name="connsiteX185" fmla="*/ 346710 w 2141220"/>
              <a:gd name="connsiteY185" fmla="*/ 1543050 h 2521011"/>
              <a:gd name="connsiteX186" fmla="*/ 302895 w 2141220"/>
              <a:gd name="connsiteY186" fmla="*/ 1522095 h 2521011"/>
              <a:gd name="connsiteX187" fmla="*/ 318135 w 2141220"/>
              <a:gd name="connsiteY187" fmla="*/ 1470660 h 2521011"/>
              <a:gd name="connsiteX188" fmla="*/ 274320 w 2141220"/>
              <a:gd name="connsiteY188" fmla="*/ 1491615 h 2521011"/>
              <a:gd name="connsiteX189" fmla="*/ 241935 w 2141220"/>
              <a:gd name="connsiteY189" fmla="*/ 1491615 h 2521011"/>
              <a:gd name="connsiteX190" fmla="*/ 236220 w 2141220"/>
              <a:gd name="connsiteY190" fmla="*/ 1510665 h 2521011"/>
              <a:gd name="connsiteX191" fmla="*/ 85676 w 2141220"/>
              <a:gd name="connsiteY191" fmla="*/ 1510087 h 2521011"/>
              <a:gd name="connsiteX192" fmla="*/ 80010 w 2141220"/>
              <a:gd name="connsiteY192" fmla="*/ 1443990 h 2521011"/>
              <a:gd name="connsiteX193" fmla="*/ 30480 w 2141220"/>
              <a:gd name="connsiteY193" fmla="*/ 1466850 h 2521011"/>
              <a:gd name="connsiteX194" fmla="*/ 9525 w 2141220"/>
              <a:gd name="connsiteY194" fmla="*/ 1390650 h 2521011"/>
              <a:gd name="connsiteX195" fmla="*/ 0 w 2141220"/>
              <a:gd name="connsiteY195" fmla="*/ 1389648 h 2521011"/>
              <a:gd name="connsiteX196" fmla="*/ 0 w 2141220"/>
              <a:gd name="connsiteY196" fmla="*/ 1352550 h 2521011"/>
              <a:gd name="connsiteX197" fmla="*/ 30480 w 2141220"/>
              <a:gd name="connsiteY197" fmla="*/ 1314450 h 2521011"/>
              <a:gd name="connsiteX198" fmla="*/ 95250 w 2141220"/>
              <a:gd name="connsiteY198" fmla="*/ 1303020 h 2521011"/>
              <a:gd name="connsiteX199" fmla="*/ 112395 w 2141220"/>
              <a:gd name="connsiteY199" fmla="*/ 1238250 h 2521011"/>
              <a:gd name="connsiteX200" fmla="*/ 100965 w 2141220"/>
              <a:gd name="connsiteY200" fmla="*/ 1143000 h 2521011"/>
              <a:gd name="connsiteX201" fmla="*/ 101779 w 2141220"/>
              <a:gd name="connsiteY201" fmla="*/ 1135131 h 2521011"/>
              <a:gd name="connsiteX202" fmla="*/ 190501 w 2141220"/>
              <a:gd name="connsiteY202" fmla="*/ 1110615 h 2521011"/>
              <a:gd name="connsiteX203" fmla="*/ 207646 w 2141220"/>
              <a:gd name="connsiteY203" fmla="*/ 1022985 h 2521011"/>
              <a:gd name="connsiteX204" fmla="*/ 186691 w 2141220"/>
              <a:gd name="connsiteY204" fmla="*/ 986790 h 2521011"/>
              <a:gd name="connsiteX205" fmla="*/ 57151 w 2141220"/>
              <a:gd name="connsiteY205" fmla="*/ 969645 h 2521011"/>
              <a:gd name="connsiteX206" fmla="*/ 125731 w 2141220"/>
              <a:gd name="connsiteY206" fmla="*/ 843915 h 2521011"/>
              <a:gd name="connsiteX207" fmla="*/ 129541 w 2141220"/>
              <a:gd name="connsiteY207" fmla="*/ 731520 h 2521011"/>
              <a:gd name="connsiteX208" fmla="*/ 104775 w 2141220"/>
              <a:gd name="connsiteY208" fmla="*/ 715066 h 2521011"/>
              <a:gd name="connsiteX209" fmla="*/ 104775 w 2141220"/>
              <a:gd name="connsiteY209" fmla="*/ 567691 h 2521011"/>
              <a:gd name="connsiteX210" fmla="*/ 125730 w 2141220"/>
              <a:gd name="connsiteY210" fmla="*/ 489586 h 2521011"/>
              <a:gd name="connsiteX211" fmla="*/ 95250 w 2141220"/>
              <a:gd name="connsiteY211" fmla="*/ 447676 h 2521011"/>
              <a:gd name="connsiteX212" fmla="*/ 169545 w 2141220"/>
              <a:gd name="connsiteY212" fmla="*/ 449581 h 2521011"/>
              <a:gd name="connsiteX213" fmla="*/ 164949 w 2141220"/>
              <a:gd name="connsiteY213" fmla="*/ 446066 h 2521011"/>
              <a:gd name="connsiteX214" fmla="*/ 169545 w 2141220"/>
              <a:gd name="connsiteY214" fmla="*/ 447675 h 2521011"/>
              <a:gd name="connsiteX215" fmla="*/ 200025 w 2141220"/>
              <a:gd name="connsiteY215" fmla="*/ 382905 h 2521011"/>
              <a:gd name="connsiteX216" fmla="*/ 283845 w 2141220"/>
              <a:gd name="connsiteY216" fmla="*/ 384810 h 2521011"/>
              <a:gd name="connsiteX217" fmla="*/ 329565 w 2141220"/>
              <a:gd name="connsiteY217" fmla="*/ 361950 h 2521011"/>
              <a:gd name="connsiteX218" fmla="*/ 344805 w 2141220"/>
              <a:gd name="connsiteY218" fmla="*/ 335280 h 2521011"/>
              <a:gd name="connsiteX219" fmla="*/ 348615 w 2141220"/>
              <a:gd name="connsiteY219" fmla="*/ 266700 h 2521011"/>
              <a:gd name="connsiteX220" fmla="*/ 325755 w 2141220"/>
              <a:gd name="connsiteY220" fmla="*/ 198120 h 2521011"/>
              <a:gd name="connsiteX221" fmla="*/ 272415 w 2141220"/>
              <a:gd name="connsiteY221" fmla="*/ 137160 h 2521011"/>
              <a:gd name="connsiteX222" fmla="*/ 295275 w 2141220"/>
              <a:gd name="connsiteY222" fmla="*/ 125730 h 2521011"/>
              <a:gd name="connsiteX223" fmla="*/ 293496 w 2141220"/>
              <a:gd name="connsiteY223" fmla="*/ 119401 h 2521011"/>
              <a:gd name="connsiteX224" fmla="*/ 295275 w 2141220"/>
              <a:gd name="connsiteY224" fmla="*/ 120015 h 2521011"/>
              <a:gd name="connsiteX225" fmla="*/ 337185 w 2141220"/>
              <a:gd name="connsiteY225" fmla="*/ 74295 h 2521011"/>
              <a:gd name="connsiteX226" fmla="*/ 403860 w 2141220"/>
              <a:gd name="connsiteY226" fmla="*/ 85725 h 2521011"/>
              <a:gd name="connsiteX227" fmla="*/ 381000 w 2141220"/>
              <a:gd name="connsiteY227" fmla="*/ 49530 h 2521011"/>
              <a:gd name="connsiteX228" fmla="*/ 432435 w 2141220"/>
              <a:gd name="connsiteY228" fmla="*/ 13335 h 2521011"/>
              <a:gd name="connsiteX229" fmla="*/ 537210 w 2141220"/>
              <a:gd name="connsiteY229" fmla="*/ 0 h 2521011"/>
              <a:gd name="connsiteX0" fmla="*/ 1303020 w 2106930"/>
              <a:gd name="connsiteY0" fmla="*/ 2505075 h 2521011"/>
              <a:gd name="connsiteX1" fmla="*/ 1313778 w 2106930"/>
              <a:gd name="connsiteY1" fmla="*/ 2518138 h 2521011"/>
              <a:gd name="connsiteX2" fmla="*/ 1313044 w 2106930"/>
              <a:gd name="connsiteY2" fmla="*/ 2518254 h 2521011"/>
              <a:gd name="connsiteX3" fmla="*/ 1304272 w 2106930"/>
              <a:gd name="connsiteY3" fmla="*/ 2507602 h 2521011"/>
              <a:gd name="connsiteX4" fmla="*/ 1303010 w 2106930"/>
              <a:gd name="connsiteY4" fmla="*/ 2510306 h 2521011"/>
              <a:gd name="connsiteX5" fmla="*/ 1309957 w 2106930"/>
              <a:gd name="connsiteY5" fmla="*/ 2518741 h 2521011"/>
              <a:gd name="connsiteX6" fmla="*/ 1295584 w 2106930"/>
              <a:gd name="connsiteY6" fmla="*/ 2521011 h 2521011"/>
              <a:gd name="connsiteX7" fmla="*/ 1303020 w 2106930"/>
              <a:gd name="connsiteY7" fmla="*/ 2505075 h 2521011"/>
              <a:gd name="connsiteX8" fmla="*/ 1215390 w 2106930"/>
              <a:gd name="connsiteY8" fmla="*/ 2388870 h 2521011"/>
              <a:gd name="connsiteX9" fmla="*/ 1243965 w 2106930"/>
              <a:gd name="connsiteY9" fmla="*/ 2432685 h 2521011"/>
              <a:gd name="connsiteX10" fmla="*/ 1243656 w 2106930"/>
              <a:gd name="connsiteY10" fmla="*/ 2432818 h 2521011"/>
              <a:gd name="connsiteX11" fmla="*/ 1216642 w 2106930"/>
              <a:gd name="connsiteY11" fmla="*/ 2391397 h 2521011"/>
              <a:gd name="connsiteX12" fmla="*/ 1151872 w 2106930"/>
              <a:gd name="connsiteY12" fmla="*/ 2433307 h 2521011"/>
              <a:gd name="connsiteX13" fmla="*/ 1113772 w 2106930"/>
              <a:gd name="connsiteY13" fmla="*/ 2400922 h 2521011"/>
              <a:gd name="connsiteX14" fmla="*/ 1114623 w 2106930"/>
              <a:gd name="connsiteY14" fmla="*/ 2400183 h 2521011"/>
              <a:gd name="connsiteX15" fmla="*/ 1150620 w 2106930"/>
              <a:gd name="connsiteY15" fmla="*/ 2430780 h 2521011"/>
              <a:gd name="connsiteX16" fmla="*/ 1215390 w 2106930"/>
              <a:gd name="connsiteY16" fmla="*/ 2388870 h 2521011"/>
              <a:gd name="connsiteX17" fmla="*/ 712594 w 2106930"/>
              <a:gd name="connsiteY17" fmla="*/ 2361639 h 2521011"/>
              <a:gd name="connsiteX18" fmla="*/ 785736 w 2106930"/>
              <a:gd name="connsiteY18" fmla="*/ 2365296 h 2521011"/>
              <a:gd name="connsiteX19" fmla="*/ 827791 w 2106930"/>
              <a:gd name="connsiteY19" fmla="*/ 2379924 h 2521011"/>
              <a:gd name="connsiteX20" fmla="*/ 828675 w 2106930"/>
              <a:gd name="connsiteY20" fmla="*/ 2381250 h 2521011"/>
              <a:gd name="connsiteX21" fmla="*/ 784860 w 2106930"/>
              <a:gd name="connsiteY21" fmla="*/ 2366010 h 2521011"/>
              <a:gd name="connsiteX22" fmla="*/ 713471 w 2106930"/>
              <a:gd name="connsiteY22" fmla="*/ 2362441 h 2521011"/>
              <a:gd name="connsiteX23" fmla="*/ 712594 w 2106930"/>
              <a:gd name="connsiteY23" fmla="*/ 2361639 h 2521011"/>
              <a:gd name="connsiteX24" fmla="*/ 1102640 w 2106930"/>
              <a:gd name="connsiteY24" fmla="*/ 2338077 h 2521011"/>
              <a:gd name="connsiteX25" fmla="*/ 1156335 w 2106930"/>
              <a:gd name="connsiteY25" fmla="*/ 2360295 h 2521011"/>
              <a:gd name="connsiteX26" fmla="*/ 1154770 w 2106930"/>
              <a:gd name="connsiteY26" fmla="*/ 2361656 h 2521011"/>
              <a:gd name="connsiteX27" fmla="*/ 1102342 w 2106930"/>
              <a:gd name="connsiteY27" fmla="*/ 2339962 h 2521011"/>
              <a:gd name="connsiteX28" fmla="*/ 1102640 w 2106930"/>
              <a:gd name="connsiteY28" fmla="*/ 2338077 h 2521011"/>
              <a:gd name="connsiteX29" fmla="*/ 838132 w 2106930"/>
              <a:gd name="connsiteY29" fmla="*/ 2302711 h 2521011"/>
              <a:gd name="connsiteX30" fmla="*/ 838200 w 2106930"/>
              <a:gd name="connsiteY30" fmla="*/ 2303145 h 2521011"/>
              <a:gd name="connsiteX31" fmla="*/ 787894 w 2106930"/>
              <a:gd name="connsiteY31" fmla="*/ 2318051 h 2521011"/>
              <a:gd name="connsiteX32" fmla="*/ 787641 w 2106930"/>
              <a:gd name="connsiteY32" fmla="*/ 2317671 h 2521011"/>
              <a:gd name="connsiteX33" fmla="*/ 838132 w 2106930"/>
              <a:gd name="connsiteY33" fmla="*/ 2302711 h 2521011"/>
              <a:gd name="connsiteX34" fmla="*/ 1138418 w 2106930"/>
              <a:gd name="connsiteY34" fmla="*/ 2269355 h 2521011"/>
              <a:gd name="connsiteX35" fmla="*/ 1202055 w 2106930"/>
              <a:gd name="connsiteY35" fmla="*/ 2297430 h 2521011"/>
              <a:gd name="connsiteX36" fmla="*/ 1197951 w 2106930"/>
              <a:gd name="connsiteY36" fmla="*/ 2297594 h 2521011"/>
              <a:gd name="connsiteX37" fmla="*/ 1138537 w 2106930"/>
              <a:gd name="connsiteY37" fmla="*/ 2271382 h 2521011"/>
              <a:gd name="connsiteX38" fmla="*/ 1138418 w 2106930"/>
              <a:gd name="connsiteY38" fmla="*/ 2269355 h 2521011"/>
              <a:gd name="connsiteX39" fmla="*/ 1083951 w 2106930"/>
              <a:gd name="connsiteY39" fmla="*/ 2188714 h 2521011"/>
              <a:gd name="connsiteX40" fmla="*/ 1135380 w 2106930"/>
              <a:gd name="connsiteY40" fmla="*/ 2236470 h 2521011"/>
              <a:gd name="connsiteX41" fmla="*/ 1135465 w 2106930"/>
              <a:gd name="connsiteY41" fmla="*/ 2237914 h 2521011"/>
              <a:gd name="connsiteX42" fmla="*/ 1083292 w 2106930"/>
              <a:gd name="connsiteY42" fmla="*/ 2189467 h 2521011"/>
              <a:gd name="connsiteX43" fmla="*/ 1083951 w 2106930"/>
              <a:gd name="connsiteY43" fmla="*/ 2188714 h 2521011"/>
              <a:gd name="connsiteX44" fmla="*/ 891973 w 2106930"/>
              <a:gd name="connsiteY44" fmla="*/ 2157791 h 2521011"/>
              <a:gd name="connsiteX45" fmla="*/ 891540 w 2106930"/>
              <a:gd name="connsiteY45" fmla="*/ 2158365 h 2521011"/>
              <a:gd name="connsiteX46" fmla="*/ 820091 w 2106930"/>
              <a:gd name="connsiteY46" fmla="*/ 2180928 h 2521011"/>
              <a:gd name="connsiteX47" fmla="*/ 820026 w 2106930"/>
              <a:gd name="connsiteY47" fmla="*/ 2180511 h 2521011"/>
              <a:gd name="connsiteX48" fmla="*/ 891973 w 2106930"/>
              <a:gd name="connsiteY48" fmla="*/ 2157791 h 2521011"/>
              <a:gd name="connsiteX49" fmla="*/ 2106930 w 2106930"/>
              <a:gd name="connsiteY49" fmla="*/ 1756410 h 2521011"/>
              <a:gd name="connsiteX50" fmla="*/ 1873629 w 2106930"/>
              <a:gd name="connsiteY50" fmla="*/ 2429740 h 2521011"/>
              <a:gd name="connsiteX51" fmla="*/ 1789584 w 2106930"/>
              <a:gd name="connsiteY51" fmla="*/ 2443011 h 2521011"/>
              <a:gd name="connsiteX52" fmla="*/ 1787746 w 2106930"/>
              <a:gd name="connsiteY52" fmla="*/ 2439575 h 2521011"/>
              <a:gd name="connsiteX53" fmla="*/ 1799176 w 2106930"/>
              <a:gd name="connsiteY53" fmla="*/ 2346230 h 2521011"/>
              <a:gd name="connsiteX54" fmla="*/ 1837276 w 2106930"/>
              <a:gd name="connsiteY54" fmla="*/ 2275745 h 2521011"/>
              <a:gd name="connsiteX55" fmla="*/ 1835426 w 2106930"/>
              <a:gd name="connsiteY55" fmla="*/ 2210976 h 2521011"/>
              <a:gd name="connsiteX56" fmla="*/ 1827751 w 2106930"/>
              <a:gd name="connsiteY56" fmla="*/ 2210976 h 2521011"/>
              <a:gd name="connsiteX57" fmla="*/ 1807860 w 2106930"/>
              <a:gd name="connsiteY57" fmla="*/ 2140455 h 2521011"/>
              <a:gd name="connsiteX58" fmla="*/ 1806796 w 2106930"/>
              <a:gd name="connsiteY58" fmla="*/ 2140490 h 2521011"/>
              <a:gd name="connsiteX59" fmla="*/ 1793461 w 2106930"/>
              <a:gd name="connsiteY59" fmla="*/ 2104295 h 2521011"/>
              <a:gd name="connsiteX60" fmla="*/ 1562956 w 2106930"/>
              <a:gd name="connsiteY60" fmla="*/ 1776635 h 2521011"/>
              <a:gd name="connsiteX61" fmla="*/ 1565691 w 2106930"/>
              <a:gd name="connsiteY61" fmla="*/ 1775952 h 2521011"/>
              <a:gd name="connsiteX62" fmla="*/ 1794510 w 2106930"/>
              <a:gd name="connsiteY62" fmla="*/ 2101215 h 2521011"/>
              <a:gd name="connsiteX63" fmla="*/ 1807845 w 2106930"/>
              <a:gd name="connsiteY63" fmla="*/ 2137410 h 2521011"/>
              <a:gd name="connsiteX64" fmla="*/ 1864995 w 2106930"/>
              <a:gd name="connsiteY64" fmla="*/ 2135505 h 2521011"/>
              <a:gd name="connsiteX65" fmla="*/ 1906905 w 2106930"/>
              <a:gd name="connsiteY65" fmla="*/ 2093595 h 2521011"/>
              <a:gd name="connsiteX66" fmla="*/ 1853565 w 2106930"/>
              <a:gd name="connsiteY66" fmla="*/ 2019300 h 2521011"/>
              <a:gd name="connsiteX67" fmla="*/ 1905000 w 2106930"/>
              <a:gd name="connsiteY67" fmla="*/ 2013585 h 2521011"/>
              <a:gd name="connsiteX68" fmla="*/ 1889760 w 2106930"/>
              <a:gd name="connsiteY68" fmla="*/ 1943100 h 2521011"/>
              <a:gd name="connsiteX69" fmla="*/ 1918335 w 2106930"/>
              <a:gd name="connsiteY69" fmla="*/ 1956435 h 2521011"/>
              <a:gd name="connsiteX70" fmla="*/ 1931670 w 2106930"/>
              <a:gd name="connsiteY70" fmla="*/ 1924050 h 2521011"/>
              <a:gd name="connsiteX71" fmla="*/ 1958340 w 2106930"/>
              <a:gd name="connsiteY71" fmla="*/ 1924050 h 2521011"/>
              <a:gd name="connsiteX72" fmla="*/ 2021205 w 2106930"/>
              <a:gd name="connsiteY72" fmla="*/ 1861185 h 2521011"/>
              <a:gd name="connsiteX73" fmla="*/ 2057400 w 2106930"/>
              <a:gd name="connsiteY73" fmla="*/ 1861185 h 2521011"/>
              <a:gd name="connsiteX74" fmla="*/ 2034540 w 2106930"/>
              <a:gd name="connsiteY74" fmla="*/ 1821180 h 2521011"/>
              <a:gd name="connsiteX75" fmla="*/ 2106930 w 2106930"/>
              <a:gd name="connsiteY75" fmla="*/ 1756410 h 2521011"/>
              <a:gd name="connsiteX76" fmla="*/ 338452 w 2106930"/>
              <a:gd name="connsiteY76" fmla="*/ 1588442 h 2521011"/>
              <a:gd name="connsiteX77" fmla="*/ 338961 w 2106930"/>
              <a:gd name="connsiteY77" fmla="*/ 1588971 h 2521011"/>
              <a:gd name="connsiteX78" fmla="*/ 338452 w 2106930"/>
              <a:gd name="connsiteY78" fmla="*/ 1588442 h 2521011"/>
              <a:gd name="connsiteX79" fmla="*/ 537210 w 2106930"/>
              <a:gd name="connsiteY79" fmla="*/ 0 h 2521011"/>
              <a:gd name="connsiteX80" fmla="*/ 563880 w 2106930"/>
              <a:gd name="connsiteY80" fmla="*/ 80010 h 2521011"/>
              <a:gd name="connsiteX81" fmla="*/ 672465 w 2106930"/>
              <a:gd name="connsiteY81" fmla="*/ 51435 h 2521011"/>
              <a:gd name="connsiteX82" fmla="*/ 721352 w 2106930"/>
              <a:gd name="connsiteY82" fmla="*/ 29486 h 2521011"/>
              <a:gd name="connsiteX83" fmla="*/ 744855 w 2106930"/>
              <a:gd name="connsiteY83" fmla="*/ 59055 h 2521011"/>
              <a:gd name="connsiteX84" fmla="*/ 739140 w 2106930"/>
              <a:gd name="connsiteY84" fmla="*/ 89535 h 2521011"/>
              <a:gd name="connsiteX85" fmla="*/ 821055 w 2106930"/>
              <a:gd name="connsiteY85" fmla="*/ 93345 h 2521011"/>
              <a:gd name="connsiteX86" fmla="*/ 834390 w 2106930"/>
              <a:gd name="connsiteY86" fmla="*/ 19050 h 2521011"/>
              <a:gd name="connsiteX87" fmla="*/ 855345 w 2106930"/>
              <a:gd name="connsiteY87" fmla="*/ 47625 h 2521011"/>
              <a:gd name="connsiteX88" fmla="*/ 946785 w 2106930"/>
              <a:gd name="connsiteY88" fmla="*/ 47625 h 2521011"/>
              <a:gd name="connsiteX89" fmla="*/ 996315 w 2106930"/>
              <a:gd name="connsiteY89" fmla="*/ 38100 h 2521011"/>
              <a:gd name="connsiteX90" fmla="*/ 1003935 w 2106930"/>
              <a:gd name="connsiteY90" fmla="*/ 9525 h 2521011"/>
              <a:gd name="connsiteX91" fmla="*/ 1064895 w 2106930"/>
              <a:gd name="connsiteY91" fmla="*/ 0 h 2521011"/>
              <a:gd name="connsiteX92" fmla="*/ 1097280 w 2106930"/>
              <a:gd name="connsiteY92" fmla="*/ 102870 h 2521011"/>
              <a:gd name="connsiteX93" fmla="*/ 1110615 w 2106930"/>
              <a:gd name="connsiteY93" fmla="*/ 102870 h 2521011"/>
              <a:gd name="connsiteX94" fmla="*/ 1135380 w 2106930"/>
              <a:gd name="connsiteY94" fmla="*/ 190500 h 2521011"/>
              <a:gd name="connsiteX95" fmla="*/ 1137805 w 2106930"/>
              <a:gd name="connsiteY95" fmla="*/ 195722 h 2521011"/>
              <a:gd name="connsiteX96" fmla="*/ 1135380 w 2106930"/>
              <a:gd name="connsiteY96" fmla="*/ 198120 h 2521011"/>
              <a:gd name="connsiteX97" fmla="*/ 1131570 w 2106930"/>
              <a:gd name="connsiteY97" fmla="*/ 240030 h 2521011"/>
              <a:gd name="connsiteX98" fmla="*/ 1156335 w 2106930"/>
              <a:gd name="connsiteY98" fmla="*/ 346710 h 2521011"/>
              <a:gd name="connsiteX99" fmla="*/ 1099185 w 2106930"/>
              <a:gd name="connsiteY99" fmla="*/ 363855 h 2521011"/>
              <a:gd name="connsiteX100" fmla="*/ 1127760 w 2106930"/>
              <a:gd name="connsiteY100" fmla="*/ 510540 h 2521011"/>
              <a:gd name="connsiteX101" fmla="*/ 1148715 w 2106930"/>
              <a:gd name="connsiteY101" fmla="*/ 563880 h 2521011"/>
              <a:gd name="connsiteX102" fmla="*/ 1194435 w 2106930"/>
              <a:gd name="connsiteY102" fmla="*/ 641985 h 2521011"/>
              <a:gd name="connsiteX103" fmla="*/ 1215390 w 2106930"/>
              <a:gd name="connsiteY103" fmla="*/ 645795 h 2521011"/>
              <a:gd name="connsiteX104" fmla="*/ 1243965 w 2106930"/>
              <a:gd name="connsiteY104" fmla="*/ 737235 h 2521011"/>
              <a:gd name="connsiteX105" fmla="*/ 1423035 w 2106930"/>
              <a:gd name="connsiteY105" fmla="*/ 702945 h 2521011"/>
              <a:gd name="connsiteX106" fmla="*/ 1422609 w 2106930"/>
              <a:gd name="connsiteY106" fmla="*/ 700259 h 2521011"/>
              <a:gd name="connsiteX107" fmla="*/ 1468755 w 2106930"/>
              <a:gd name="connsiteY107" fmla="*/ 689610 h 2521011"/>
              <a:gd name="connsiteX108" fmla="*/ 1491615 w 2106930"/>
              <a:gd name="connsiteY108" fmla="*/ 659130 h 2521011"/>
              <a:gd name="connsiteX109" fmla="*/ 1520190 w 2106930"/>
              <a:gd name="connsiteY109" fmla="*/ 645795 h 2521011"/>
              <a:gd name="connsiteX110" fmla="*/ 1531620 w 2106930"/>
              <a:gd name="connsiteY110" fmla="*/ 613410 h 2521011"/>
              <a:gd name="connsiteX111" fmla="*/ 1552575 w 2106930"/>
              <a:gd name="connsiteY111" fmla="*/ 594360 h 2521011"/>
              <a:gd name="connsiteX112" fmla="*/ 1573530 w 2106930"/>
              <a:gd name="connsiteY112" fmla="*/ 609600 h 2521011"/>
              <a:gd name="connsiteX113" fmla="*/ 1567815 w 2106930"/>
              <a:gd name="connsiteY113" fmla="*/ 708660 h 2521011"/>
              <a:gd name="connsiteX114" fmla="*/ 1638300 w 2106930"/>
              <a:gd name="connsiteY114" fmla="*/ 786765 h 2521011"/>
              <a:gd name="connsiteX115" fmla="*/ 1640205 w 2106930"/>
              <a:gd name="connsiteY115" fmla="*/ 851535 h 2521011"/>
              <a:gd name="connsiteX116" fmla="*/ 1615440 w 2106930"/>
              <a:gd name="connsiteY116" fmla="*/ 872490 h 2521011"/>
              <a:gd name="connsiteX117" fmla="*/ 1678305 w 2106930"/>
              <a:gd name="connsiteY117" fmla="*/ 876300 h 2521011"/>
              <a:gd name="connsiteX118" fmla="*/ 1964632 w 2106930"/>
              <a:gd name="connsiteY118" fmla="*/ 811829 h 2521011"/>
              <a:gd name="connsiteX119" fmla="*/ 1985010 w 2106930"/>
              <a:gd name="connsiteY119" fmla="*/ 889635 h 2521011"/>
              <a:gd name="connsiteX120" fmla="*/ 1977390 w 2106930"/>
              <a:gd name="connsiteY120" fmla="*/ 942975 h 2521011"/>
              <a:gd name="connsiteX121" fmla="*/ 1912620 w 2106930"/>
              <a:gd name="connsiteY121" fmla="*/ 952500 h 2521011"/>
              <a:gd name="connsiteX122" fmla="*/ 1912620 w 2106930"/>
              <a:gd name="connsiteY122" fmla="*/ 1022985 h 2521011"/>
              <a:gd name="connsiteX123" fmla="*/ 1956435 w 2106930"/>
              <a:gd name="connsiteY123" fmla="*/ 1028700 h 2521011"/>
              <a:gd name="connsiteX124" fmla="*/ 1996440 w 2106930"/>
              <a:gd name="connsiteY124" fmla="*/ 1002030 h 2521011"/>
              <a:gd name="connsiteX125" fmla="*/ 1975485 w 2106930"/>
              <a:gd name="connsiteY125" fmla="*/ 1057275 h 2521011"/>
              <a:gd name="connsiteX126" fmla="*/ 1971675 w 2106930"/>
              <a:gd name="connsiteY126" fmla="*/ 1137285 h 2521011"/>
              <a:gd name="connsiteX127" fmla="*/ 1976108 w 2106930"/>
              <a:gd name="connsiteY127" fmla="*/ 1138062 h 2521011"/>
              <a:gd name="connsiteX128" fmla="*/ 2025015 w 2106930"/>
              <a:gd name="connsiteY128" fmla="*/ 1226820 h 2521011"/>
              <a:gd name="connsiteX129" fmla="*/ 1965960 w 2106930"/>
              <a:gd name="connsiteY129" fmla="*/ 1257300 h 2521011"/>
              <a:gd name="connsiteX130" fmla="*/ 1975485 w 2106930"/>
              <a:gd name="connsiteY130" fmla="*/ 1295400 h 2521011"/>
              <a:gd name="connsiteX131" fmla="*/ 1929765 w 2106930"/>
              <a:gd name="connsiteY131" fmla="*/ 1350645 h 2521011"/>
              <a:gd name="connsiteX132" fmla="*/ 2057400 w 2106930"/>
              <a:gd name="connsiteY132" fmla="*/ 1419225 h 2521011"/>
              <a:gd name="connsiteX133" fmla="*/ 2034540 w 2106930"/>
              <a:gd name="connsiteY133" fmla="*/ 1451610 h 2521011"/>
              <a:gd name="connsiteX134" fmla="*/ 2085975 w 2106930"/>
              <a:gd name="connsiteY134" fmla="*/ 1527810 h 2521011"/>
              <a:gd name="connsiteX135" fmla="*/ 2080260 w 2106930"/>
              <a:gd name="connsiteY135" fmla="*/ 1565910 h 2521011"/>
              <a:gd name="connsiteX136" fmla="*/ 2045970 w 2106930"/>
              <a:gd name="connsiteY136" fmla="*/ 1581150 h 2521011"/>
              <a:gd name="connsiteX137" fmla="*/ 2013585 w 2106930"/>
              <a:gd name="connsiteY137" fmla="*/ 1657350 h 2521011"/>
              <a:gd name="connsiteX138" fmla="*/ 2047875 w 2106930"/>
              <a:gd name="connsiteY138" fmla="*/ 1691640 h 2521011"/>
              <a:gd name="connsiteX139" fmla="*/ 2011680 w 2106930"/>
              <a:gd name="connsiteY139" fmla="*/ 1737360 h 2521011"/>
              <a:gd name="connsiteX140" fmla="*/ 2013585 w 2106930"/>
              <a:gd name="connsiteY140" fmla="*/ 1739265 h 2521011"/>
              <a:gd name="connsiteX141" fmla="*/ 1912620 w 2106930"/>
              <a:gd name="connsiteY141" fmla="*/ 1644015 h 2521011"/>
              <a:gd name="connsiteX142" fmla="*/ 1823085 w 2106930"/>
              <a:gd name="connsiteY142" fmla="*/ 1708785 h 2521011"/>
              <a:gd name="connsiteX143" fmla="*/ 1691640 w 2106930"/>
              <a:gd name="connsiteY143" fmla="*/ 1737360 h 2521011"/>
              <a:gd name="connsiteX144" fmla="*/ 1678305 w 2106930"/>
              <a:gd name="connsiteY144" fmla="*/ 1722120 h 2521011"/>
              <a:gd name="connsiteX145" fmla="*/ 1621155 w 2106930"/>
              <a:gd name="connsiteY145" fmla="*/ 1737360 h 2521011"/>
              <a:gd name="connsiteX146" fmla="*/ 1617345 w 2106930"/>
              <a:gd name="connsiteY146" fmla="*/ 1760220 h 2521011"/>
              <a:gd name="connsiteX147" fmla="*/ 1565432 w 2106930"/>
              <a:gd name="connsiteY147" fmla="*/ 1773198 h 2521011"/>
              <a:gd name="connsiteX148" fmla="*/ 1564005 w 2106930"/>
              <a:gd name="connsiteY148" fmla="*/ 1771650 h 2521011"/>
              <a:gd name="connsiteX149" fmla="*/ 1520190 w 2106930"/>
              <a:gd name="connsiteY149" fmla="*/ 1811655 h 2521011"/>
              <a:gd name="connsiteX150" fmla="*/ 1501140 w 2106930"/>
              <a:gd name="connsiteY150" fmla="*/ 1811655 h 2521011"/>
              <a:gd name="connsiteX151" fmla="*/ 1428750 w 2106930"/>
              <a:gd name="connsiteY151" fmla="*/ 1903095 h 2521011"/>
              <a:gd name="connsiteX152" fmla="*/ 1421130 w 2106930"/>
              <a:gd name="connsiteY152" fmla="*/ 1952625 h 2521011"/>
              <a:gd name="connsiteX153" fmla="*/ 1396365 w 2106930"/>
              <a:gd name="connsiteY153" fmla="*/ 1918335 h 2521011"/>
              <a:gd name="connsiteX154" fmla="*/ 1358265 w 2106930"/>
              <a:gd name="connsiteY154" fmla="*/ 1986915 h 2521011"/>
              <a:gd name="connsiteX155" fmla="*/ 1343025 w 2106930"/>
              <a:gd name="connsiteY155" fmla="*/ 1986915 h 2521011"/>
              <a:gd name="connsiteX156" fmla="*/ 1297305 w 2106930"/>
              <a:gd name="connsiteY156" fmla="*/ 2019300 h 2521011"/>
              <a:gd name="connsiteX157" fmla="*/ 1301115 w 2106930"/>
              <a:gd name="connsiteY157" fmla="*/ 2038350 h 2521011"/>
              <a:gd name="connsiteX158" fmla="*/ 1259205 w 2106930"/>
              <a:gd name="connsiteY158" fmla="*/ 2066925 h 2521011"/>
              <a:gd name="connsiteX159" fmla="*/ 1272540 w 2106930"/>
              <a:gd name="connsiteY159" fmla="*/ 2097405 h 2521011"/>
              <a:gd name="connsiteX160" fmla="*/ 1202055 w 2106930"/>
              <a:gd name="connsiteY160" fmla="*/ 2106930 h 2521011"/>
              <a:gd name="connsiteX161" fmla="*/ 1183005 w 2106930"/>
              <a:gd name="connsiteY161" fmla="*/ 2143125 h 2521011"/>
              <a:gd name="connsiteX162" fmla="*/ 1156335 w 2106930"/>
              <a:gd name="connsiteY162" fmla="*/ 2164080 h 2521011"/>
              <a:gd name="connsiteX163" fmla="*/ 1122045 w 2106930"/>
              <a:gd name="connsiteY163" fmla="*/ 2141220 h 2521011"/>
              <a:gd name="connsiteX164" fmla="*/ 1107891 w 2106930"/>
              <a:gd name="connsiteY164" fmla="*/ 2157396 h 2521011"/>
              <a:gd name="connsiteX165" fmla="*/ 1106805 w 2106930"/>
              <a:gd name="connsiteY165" fmla="*/ 2156460 h 2521011"/>
              <a:gd name="connsiteX166" fmla="*/ 979170 w 2106930"/>
              <a:gd name="connsiteY166" fmla="*/ 2042160 h 2521011"/>
              <a:gd name="connsiteX167" fmla="*/ 932138 w 2106930"/>
              <a:gd name="connsiteY167" fmla="*/ 2104529 h 2521011"/>
              <a:gd name="connsiteX168" fmla="*/ 851535 w 2106930"/>
              <a:gd name="connsiteY168" fmla="*/ 2101216 h 2521011"/>
              <a:gd name="connsiteX169" fmla="*/ 847725 w 2106930"/>
              <a:gd name="connsiteY169" fmla="*/ 2129791 h 2521011"/>
              <a:gd name="connsiteX170" fmla="*/ 689610 w 2106930"/>
              <a:gd name="connsiteY170" fmla="*/ 2129791 h 2521011"/>
              <a:gd name="connsiteX171" fmla="*/ 685800 w 2106930"/>
              <a:gd name="connsiteY171" fmla="*/ 2025016 h 2521011"/>
              <a:gd name="connsiteX172" fmla="*/ 683980 w 2106930"/>
              <a:gd name="connsiteY172" fmla="*/ 2024761 h 2521011"/>
              <a:gd name="connsiteX173" fmla="*/ 701040 w 2106930"/>
              <a:gd name="connsiteY173" fmla="*/ 1973580 h 2521011"/>
              <a:gd name="connsiteX174" fmla="*/ 659130 w 2106930"/>
              <a:gd name="connsiteY174" fmla="*/ 1939290 h 2521011"/>
              <a:gd name="connsiteX175" fmla="*/ 662940 w 2106930"/>
              <a:gd name="connsiteY175" fmla="*/ 1899285 h 2521011"/>
              <a:gd name="connsiteX176" fmla="*/ 674370 w 2106930"/>
              <a:gd name="connsiteY176" fmla="*/ 1836420 h 2521011"/>
              <a:gd name="connsiteX177" fmla="*/ 643890 w 2106930"/>
              <a:gd name="connsiteY177" fmla="*/ 1802130 h 2521011"/>
              <a:gd name="connsiteX178" fmla="*/ 590550 w 2106930"/>
              <a:gd name="connsiteY178" fmla="*/ 1790700 h 2521011"/>
              <a:gd name="connsiteX179" fmla="*/ 520065 w 2106930"/>
              <a:gd name="connsiteY179" fmla="*/ 1731645 h 2521011"/>
              <a:gd name="connsiteX180" fmla="*/ 520065 w 2106930"/>
              <a:gd name="connsiteY180" fmla="*/ 1704975 h 2521011"/>
              <a:gd name="connsiteX181" fmla="*/ 491490 w 2106930"/>
              <a:gd name="connsiteY181" fmla="*/ 1708785 h 2521011"/>
              <a:gd name="connsiteX182" fmla="*/ 386715 w 2106930"/>
              <a:gd name="connsiteY182" fmla="*/ 1638300 h 2521011"/>
              <a:gd name="connsiteX183" fmla="*/ 345639 w 2106930"/>
              <a:gd name="connsiteY183" fmla="*/ 1595581 h 2521011"/>
              <a:gd name="connsiteX184" fmla="*/ 346710 w 2106930"/>
              <a:gd name="connsiteY184" fmla="*/ 1543050 h 2521011"/>
              <a:gd name="connsiteX185" fmla="*/ 302895 w 2106930"/>
              <a:gd name="connsiteY185" fmla="*/ 1522095 h 2521011"/>
              <a:gd name="connsiteX186" fmla="*/ 318135 w 2106930"/>
              <a:gd name="connsiteY186" fmla="*/ 1470660 h 2521011"/>
              <a:gd name="connsiteX187" fmla="*/ 274320 w 2106930"/>
              <a:gd name="connsiteY187" fmla="*/ 1491615 h 2521011"/>
              <a:gd name="connsiteX188" fmla="*/ 241935 w 2106930"/>
              <a:gd name="connsiteY188" fmla="*/ 1491615 h 2521011"/>
              <a:gd name="connsiteX189" fmla="*/ 236220 w 2106930"/>
              <a:gd name="connsiteY189" fmla="*/ 1510665 h 2521011"/>
              <a:gd name="connsiteX190" fmla="*/ 85676 w 2106930"/>
              <a:gd name="connsiteY190" fmla="*/ 1510087 h 2521011"/>
              <a:gd name="connsiteX191" fmla="*/ 80010 w 2106930"/>
              <a:gd name="connsiteY191" fmla="*/ 1443990 h 2521011"/>
              <a:gd name="connsiteX192" fmla="*/ 30480 w 2106930"/>
              <a:gd name="connsiteY192" fmla="*/ 1466850 h 2521011"/>
              <a:gd name="connsiteX193" fmla="*/ 9525 w 2106930"/>
              <a:gd name="connsiteY193" fmla="*/ 1390650 h 2521011"/>
              <a:gd name="connsiteX194" fmla="*/ 0 w 2106930"/>
              <a:gd name="connsiteY194" fmla="*/ 1389648 h 2521011"/>
              <a:gd name="connsiteX195" fmla="*/ 0 w 2106930"/>
              <a:gd name="connsiteY195" fmla="*/ 1352550 h 2521011"/>
              <a:gd name="connsiteX196" fmla="*/ 30480 w 2106930"/>
              <a:gd name="connsiteY196" fmla="*/ 1314450 h 2521011"/>
              <a:gd name="connsiteX197" fmla="*/ 95250 w 2106930"/>
              <a:gd name="connsiteY197" fmla="*/ 1303020 h 2521011"/>
              <a:gd name="connsiteX198" fmla="*/ 112395 w 2106930"/>
              <a:gd name="connsiteY198" fmla="*/ 1238250 h 2521011"/>
              <a:gd name="connsiteX199" fmla="*/ 100965 w 2106930"/>
              <a:gd name="connsiteY199" fmla="*/ 1143000 h 2521011"/>
              <a:gd name="connsiteX200" fmla="*/ 101779 w 2106930"/>
              <a:gd name="connsiteY200" fmla="*/ 1135131 h 2521011"/>
              <a:gd name="connsiteX201" fmla="*/ 190501 w 2106930"/>
              <a:gd name="connsiteY201" fmla="*/ 1110615 h 2521011"/>
              <a:gd name="connsiteX202" fmla="*/ 207646 w 2106930"/>
              <a:gd name="connsiteY202" fmla="*/ 1022985 h 2521011"/>
              <a:gd name="connsiteX203" fmla="*/ 186691 w 2106930"/>
              <a:gd name="connsiteY203" fmla="*/ 986790 h 2521011"/>
              <a:gd name="connsiteX204" fmla="*/ 57151 w 2106930"/>
              <a:gd name="connsiteY204" fmla="*/ 969645 h 2521011"/>
              <a:gd name="connsiteX205" fmla="*/ 125731 w 2106930"/>
              <a:gd name="connsiteY205" fmla="*/ 843915 h 2521011"/>
              <a:gd name="connsiteX206" fmla="*/ 129541 w 2106930"/>
              <a:gd name="connsiteY206" fmla="*/ 731520 h 2521011"/>
              <a:gd name="connsiteX207" fmla="*/ 104775 w 2106930"/>
              <a:gd name="connsiteY207" fmla="*/ 715066 h 2521011"/>
              <a:gd name="connsiteX208" fmla="*/ 104775 w 2106930"/>
              <a:gd name="connsiteY208" fmla="*/ 567691 h 2521011"/>
              <a:gd name="connsiteX209" fmla="*/ 125730 w 2106930"/>
              <a:gd name="connsiteY209" fmla="*/ 489586 h 2521011"/>
              <a:gd name="connsiteX210" fmla="*/ 95250 w 2106930"/>
              <a:gd name="connsiteY210" fmla="*/ 447676 h 2521011"/>
              <a:gd name="connsiteX211" fmla="*/ 169545 w 2106930"/>
              <a:gd name="connsiteY211" fmla="*/ 449581 h 2521011"/>
              <a:gd name="connsiteX212" fmla="*/ 164949 w 2106930"/>
              <a:gd name="connsiteY212" fmla="*/ 446066 h 2521011"/>
              <a:gd name="connsiteX213" fmla="*/ 169545 w 2106930"/>
              <a:gd name="connsiteY213" fmla="*/ 447675 h 2521011"/>
              <a:gd name="connsiteX214" fmla="*/ 200025 w 2106930"/>
              <a:gd name="connsiteY214" fmla="*/ 382905 h 2521011"/>
              <a:gd name="connsiteX215" fmla="*/ 283845 w 2106930"/>
              <a:gd name="connsiteY215" fmla="*/ 384810 h 2521011"/>
              <a:gd name="connsiteX216" fmla="*/ 329565 w 2106930"/>
              <a:gd name="connsiteY216" fmla="*/ 361950 h 2521011"/>
              <a:gd name="connsiteX217" fmla="*/ 344805 w 2106930"/>
              <a:gd name="connsiteY217" fmla="*/ 335280 h 2521011"/>
              <a:gd name="connsiteX218" fmla="*/ 348615 w 2106930"/>
              <a:gd name="connsiteY218" fmla="*/ 266700 h 2521011"/>
              <a:gd name="connsiteX219" fmla="*/ 325755 w 2106930"/>
              <a:gd name="connsiteY219" fmla="*/ 198120 h 2521011"/>
              <a:gd name="connsiteX220" fmla="*/ 272415 w 2106930"/>
              <a:gd name="connsiteY220" fmla="*/ 137160 h 2521011"/>
              <a:gd name="connsiteX221" fmla="*/ 295275 w 2106930"/>
              <a:gd name="connsiteY221" fmla="*/ 125730 h 2521011"/>
              <a:gd name="connsiteX222" fmla="*/ 293496 w 2106930"/>
              <a:gd name="connsiteY222" fmla="*/ 119401 h 2521011"/>
              <a:gd name="connsiteX223" fmla="*/ 295275 w 2106930"/>
              <a:gd name="connsiteY223" fmla="*/ 120015 h 2521011"/>
              <a:gd name="connsiteX224" fmla="*/ 337185 w 2106930"/>
              <a:gd name="connsiteY224" fmla="*/ 74295 h 2521011"/>
              <a:gd name="connsiteX225" fmla="*/ 403860 w 2106930"/>
              <a:gd name="connsiteY225" fmla="*/ 85725 h 2521011"/>
              <a:gd name="connsiteX226" fmla="*/ 381000 w 2106930"/>
              <a:gd name="connsiteY226" fmla="*/ 49530 h 2521011"/>
              <a:gd name="connsiteX227" fmla="*/ 432435 w 2106930"/>
              <a:gd name="connsiteY227" fmla="*/ 13335 h 2521011"/>
              <a:gd name="connsiteX228" fmla="*/ 537210 w 2106930"/>
              <a:gd name="connsiteY22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34540 w 2085975"/>
              <a:gd name="connsiteY49" fmla="*/ 182118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2057400 w 2085975"/>
              <a:gd name="connsiteY73" fmla="*/ 1861185 h 2521011"/>
              <a:gd name="connsiteX74" fmla="*/ 2034540 w 2085975"/>
              <a:gd name="connsiteY74" fmla="*/ 1821180 h 2521011"/>
              <a:gd name="connsiteX75" fmla="*/ 338452 w 2085975"/>
              <a:gd name="connsiteY75" fmla="*/ 1588442 h 2521011"/>
              <a:gd name="connsiteX76" fmla="*/ 338961 w 2085975"/>
              <a:gd name="connsiteY76" fmla="*/ 1588971 h 2521011"/>
              <a:gd name="connsiteX77" fmla="*/ 338452 w 2085975"/>
              <a:gd name="connsiteY77" fmla="*/ 1588442 h 2521011"/>
              <a:gd name="connsiteX78" fmla="*/ 537210 w 2085975"/>
              <a:gd name="connsiteY78" fmla="*/ 0 h 2521011"/>
              <a:gd name="connsiteX79" fmla="*/ 563880 w 2085975"/>
              <a:gd name="connsiteY79" fmla="*/ 80010 h 2521011"/>
              <a:gd name="connsiteX80" fmla="*/ 672465 w 2085975"/>
              <a:gd name="connsiteY80" fmla="*/ 51435 h 2521011"/>
              <a:gd name="connsiteX81" fmla="*/ 721352 w 2085975"/>
              <a:gd name="connsiteY81" fmla="*/ 29486 h 2521011"/>
              <a:gd name="connsiteX82" fmla="*/ 744855 w 2085975"/>
              <a:gd name="connsiteY82" fmla="*/ 59055 h 2521011"/>
              <a:gd name="connsiteX83" fmla="*/ 739140 w 2085975"/>
              <a:gd name="connsiteY83" fmla="*/ 89535 h 2521011"/>
              <a:gd name="connsiteX84" fmla="*/ 821055 w 2085975"/>
              <a:gd name="connsiteY84" fmla="*/ 93345 h 2521011"/>
              <a:gd name="connsiteX85" fmla="*/ 834390 w 2085975"/>
              <a:gd name="connsiteY85" fmla="*/ 19050 h 2521011"/>
              <a:gd name="connsiteX86" fmla="*/ 855345 w 2085975"/>
              <a:gd name="connsiteY86" fmla="*/ 47625 h 2521011"/>
              <a:gd name="connsiteX87" fmla="*/ 946785 w 2085975"/>
              <a:gd name="connsiteY87" fmla="*/ 47625 h 2521011"/>
              <a:gd name="connsiteX88" fmla="*/ 996315 w 2085975"/>
              <a:gd name="connsiteY88" fmla="*/ 38100 h 2521011"/>
              <a:gd name="connsiteX89" fmla="*/ 1003935 w 2085975"/>
              <a:gd name="connsiteY89" fmla="*/ 9525 h 2521011"/>
              <a:gd name="connsiteX90" fmla="*/ 1064895 w 2085975"/>
              <a:gd name="connsiteY90" fmla="*/ 0 h 2521011"/>
              <a:gd name="connsiteX91" fmla="*/ 1097280 w 2085975"/>
              <a:gd name="connsiteY91" fmla="*/ 102870 h 2521011"/>
              <a:gd name="connsiteX92" fmla="*/ 1110615 w 2085975"/>
              <a:gd name="connsiteY92" fmla="*/ 102870 h 2521011"/>
              <a:gd name="connsiteX93" fmla="*/ 1135380 w 2085975"/>
              <a:gd name="connsiteY93" fmla="*/ 190500 h 2521011"/>
              <a:gd name="connsiteX94" fmla="*/ 1137805 w 2085975"/>
              <a:gd name="connsiteY94" fmla="*/ 195722 h 2521011"/>
              <a:gd name="connsiteX95" fmla="*/ 1135380 w 2085975"/>
              <a:gd name="connsiteY95" fmla="*/ 198120 h 2521011"/>
              <a:gd name="connsiteX96" fmla="*/ 1131570 w 2085975"/>
              <a:gd name="connsiteY96" fmla="*/ 240030 h 2521011"/>
              <a:gd name="connsiteX97" fmla="*/ 1156335 w 2085975"/>
              <a:gd name="connsiteY97" fmla="*/ 346710 h 2521011"/>
              <a:gd name="connsiteX98" fmla="*/ 1099185 w 2085975"/>
              <a:gd name="connsiteY98" fmla="*/ 363855 h 2521011"/>
              <a:gd name="connsiteX99" fmla="*/ 1127760 w 2085975"/>
              <a:gd name="connsiteY99" fmla="*/ 510540 h 2521011"/>
              <a:gd name="connsiteX100" fmla="*/ 1148715 w 2085975"/>
              <a:gd name="connsiteY100" fmla="*/ 563880 h 2521011"/>
              <a:gd name="connsiteX101" fmla="*/ 1194435 w 2085975"/>
              <a:gd name="connsiteY101" fmla="*/ 641985 h 2521011"/>
              <a:gd name="connsiteX102" fmla="*/ 1215390 w 2085975"/>
              <a:gd name="connsiteY102" fmla="*/ 645795 h 2521011"/>
              <a:gd name="connsiteX103" fmla="*/ 1243965 w 2085975"/>
              <a:gd name="connsiteY103" fmla="*/ 737235 h 2521011"/>
              <a:gd name="connsiteX104" fmla="*/ 1423035 w 2085975"/>
              <a:gd name="connsiteY104" fmla="*/ 702945 h 2521011"/>
              <a:gd name="connsiteX105" fmla="*/ 1422609 w 2085975"/>
              <a:gd name="connsiteY105" fmla="*/ 700259 h 2521011"/>
              <a:gd name="connsiteX106" fmla="*/ 1468755 w 2085975"/>
              <a:gd name="connsiteY106" fmla="*/ 689610 h 2521011"/>
              <a:gd name="connsiteX107" fmla="*/ 1491615 w 2085975"/>
              <a:gd name="connsiteY107" fmla="*/ 659130 h 2521011"/>
              <a:gd name="connsiteX108" fmla="*/ 1520190 w 2085975"/>
              <a:gd name="connsiteY108" fmla="*/ 645795 h 2521011"/>
              <a:gd name="connsiteX109" fmla="*/ 1531620 w 2085975"/>
              <a:gd name="connsiteY109" fmla="*/ 613410 h 2521011"/>
              <a:gd name="connsiteX110" fmla="*/ 1552575 w 2085975"/>
              <a:gd name="connsiteY110" fmla="*/ 594360 h 2521011"/>
              <a:gd name="connsiteX111" fmla="*/ 1573530 w 2085975"/>
              <a:gd name="connsiteY111" fmla="*/ 609600 h 2521011"/>
              <a:gd name="connsiteX112" fmla="*/ 1567815 w 2085975"/>
              <a:gd name="connsiteY112" fmla="*/ 708660 h 2521011"/>
              <a:gd name="connsiteX113" fmla="*/ 1638300 w 2085975"/>
              <a:gd name="connsiteY113" fmla="*/ 786765 h 2521011"/>
              <a:gd name="connsiteX114" fmla="*/ 1640205 w 2085975"/>
              <a:gd name="connsiteY114" fmla="*/ 851535 h 2521011"/>
              <a:gd name="connsiteX115" fmla="*/ 1615440 w 2085975"/>
              <a:gd name="connsiteY115" fmla="*/ 872490 h 2521011"/>
              <a:gd name="connsiteX116" fmla="*/ 1678305 w 2085975"/>
              <a:gd name="connsiteY116" fmla="*/ 876300 h 2521011"/>
              <a:gd name="connsiteX117" fmla="*/ 1964632 w 2085975"/>
              <a:gd name="connsiteY117" fmla="*/ 811829 h 2521011"/>
              <a:gd name="connsiteX118" fmla="*/ 1985010 w 2085975"/>
              <a:gd name="connsiteY118" fmla="*/ 889635 h 2521011"/>
              <a:gd name="connsiteX119" fmla="*/ 1977390 w 2085975"/>
              <a:gd name="connsiteY119" fmla="*/ 942975 h 2521011"/>
              <a:gd name="connsiteX120" fmla="*/ 1912620 w 2085975"/>
              <a:gd name="connsiteY120" fmla="*/ 952500 h 2521011"/>
              <a:gd name="connsiteX121" fmla="*/ 1912620 w 2085975"/>
              <a:gd name="connsiteY121" fmla="*/ 1022985 h 2521011"/>
              <a:gd name="connsiteX122" fmla="*/ 1956435 w 2085975"/>
              <a:gd name="connsiteY122" fmla="*/ 1028700 h 2521011"/>
              <a:gd name="connsiteX123" fmla="*/ 1996440 w 2085975"/>
              <a:gd name="connsiteY123" fmla="*/ 1002030 h 2521011"/>
              <a:gd name="connsiteX124" fmla="*/ 1975485 w 2085975"/>
              <a:gd name="connsiteY124" fmla="*/ 1057275 h 2521011"/>
              <a:gd name="connsiteX125" fmla="*/ 1971675 w 2085975"/>
              <a:gd name="connsiteY125" fmla="*/ 1137285 h 2521011"/>
              <a:gd name="connsiteX126" fmla="*/ 1976108 w 2085975"/>
              <a:gd name="connsiteY126" fmla="*/ 1138062 h 2521011"/>
              <a:gd name="connsiteX127" fmla="*/ 2025015 w 2085975"/>
              <a:gd name="connsiteY127" fmla="*/ 1226820 h 2521011"/>
              <a:gd name="connsiteX128" fmla="*/ 1965960 w 2085975"/>
              <a:gd name="connsiteY128" fmla="*/ 1257300 h 2521011"/>
              <a:gd name="connsiteX129" fmla="*/ 1975485 w 2085975"/>
              <a:gd name="connsiteY129" fmla="*/ 1295400 h 2521011"/>
              <a:gd name="connsiteX130" fmla="*/ 1929765 w 2085975"/>
              <a:gd name="connsiteY130" fmla="*/ 1350645 h 2521011"/>
              <a:gd name="connsiteX131" fmla="*/ 2057400 w 2085975"/>
              <a:gd name="connsiteY131" fmla="*/ 1419225 h 2521011"/>
              <a:gd name="connsiteX132" fmla="*/ 2034540 w 2085975"/>
              <a:gd name="connsiteY132" fmla="*/ 1451610 h 2521011"/>
              <a:gd name="connsiteX133" fmla="*/ 2085975 w 2085975"/>
              <a:gd name="connsiteY133" fmla="*/ 1527810 h 2521011"/>
              <a:gd name="connsiteX134" fmla="*/ 2080260 w 2085975"/>
              <a:gd name="connsiteY134" fmla="*/ 1565910 h 2521011"/>
              <a:gd name="connsiteX135" fmla="*/ 2045970 w 2085975"/>
              <a:gd name="connsiteY135" fmla="*/ 1581150 h 2521011"/>
              <a:gd name="connsiteX136" fmla="*/ 2013585 w 2085975"/>
              <a:gd name="connsiteY136" fmla="*/ 1657350 h 2521011"/>
              <a:gd name="connsiteX137" fmla="*/ 2047875 w 2085975"/>
              <a:gd name="connsiteY137" fmla="*/ 1691640 h 2521011"/>
              <a:gd name="connsiteX138" fmla="*/ 2011680 w 2085975"/>
              <a:gd name="connsiteY138" fmla="*/ 1737360 h 2521011"/>
              <a:gd name="connsiteX139" fmla="*/ 2013585 w 2085975"/>
              <a:gd name="connsiteY139" fmla="*/ 1739265 h 2521011"/>
              <a:gd name="connsiteX140" fmla="*/ 1912620 w 2085975"/>
              <a:gd name="connsiteY140" fmla="*/ 1644015 h 2521011"/>
              <a:gd name="connsiteX141" fmla="*/ 1823085 w 2085975"/>
              <a:gd name="connsiteY141" fmla="*/ 1708785 h 2521011"/>
              <a:gd name="connsiteX142" fmla="*/ 1691640 w 2085975"/>
              <a:gd name="connsiteY142" fmla="*/ 1737360 h 2521011"/>
              <a:gd name="connsiteX143" fmla="*/ 1678305 w 2085975"/>
              <a:gd name="connsiteY143" fmla="*/ 1722120 h 2521011"/>
              <a:gd name="connsiteX144" fmla="*/ 1621155 w 2085975"/>
              <a:gd name="connsiteY144" fmla="*/ 1737360 h 2521011"/>
              <a:gd name="connsiteX145" fmla="*/ 1617345 w 2085975"/>
              <a:gd name="connsiteY145" fmla="*/ 1760220 h 2521011"/>
              <a:gd name="connsiteX146" fmla="*/ 1565432 w 2085975"/>
              <a:gd name="connsiteY146" fmla="*/ 1773198 h 2521011"/>
              <a:gd name="connsiteX147" fmla="*/ 1564005 w 2085975"/>
              <a:gd name="connsiteY147" fmla="*/ 1771650 h 2521011"/>
              <a:gd name="connsiteX148" fmla="*/ 1520190 w 2085975"/>
              <a:gd name="connsiteY148" fmla="*/ 1811655 h 2521011"/>
              <a:gd name="connsiteX149" fmla="*/ 1501140 w 2085975"/>
              <a:gd name="connsiteY149" fmla="*/ 1811655 h 2521011"/>
              <a:gd name="connsiteX150" fmla="*/ 1428750 w 2085975"/>
              <a:gd name="connsiteY150" fmla="*/ 1903095 h 2521011"/>
              <a:gd name="connsiteX151" fmla="*/ 1421130 w 2085975"/>
              <a:gd name="connsiteY151" fmla="*/ 1952625 h 2521011"/>
              <a:gd name="connsiteX152" fmla="*/ 1396365 w 2085975"/>
              <a:gd name="connsiteY152" fmla="*/ 1918335 h 2521011"/>
              <a:gd name="connsiteX153" fmla="*/ 1358265 w 2085975"/>
              <a:gd name="connsiteY153" fmla="*/ 1986915 h 2521011"/>
              <a:gd name="connsiteX154" fmla="*/ 1343025 w 2085975"/>
              <a:gd name="connsiteY154" fmla="*/ 1986915 h 2521011"/>
              <a:gd name="connsiteX155" fmla="*/ 1297305 w 2085975"/>
              <a:gd name="connsiteY155" fmla="*/ 2019300 h 2521011"/>
              <a:gd name="connsiteX156" fmla="*/ 1301115 w 2085975"/>
              <a:gd name="connsiteY156" fmla="*/ 2038350 h 2521011"/>
              <a:gd name="connsiteX157" fmla="*/ 1259205 w 2085975"/>
              <a:gd name="connsiteY157" fmla="*/ 2066925 h 2521011"/>
              <a:gd name="connsiteX158" fmla="*/ 1272540 w 2085975"/>
              <a:gd name="connsiteY158" fmla="*/ 2097405 h 2521011"/>
              <a:gd name="connsiteX159" fmla="*/ 1202055 w 2085975"/>
              <a:gd name="connsiteY159" fmla="*/ 2106930 h 2521011"/>
              <a:gd name="connsiteX160" fmla="*/ 1183005 w 2085975"/>
              <a:gd name="connsiteY160" fmla="*/ 2143125 h 2521011"/>
              <a:gd name="connsiteX161" fmla="*/ 1156335 w 2085975"/>
              <a:gd name="connsiteY161" fmla="*/ 2164080 h 2521011"/>
              <a:gd name="connsiteX162" fmla="*/ 1122045 w 2085975"/>
              <a:gd name="connsiteY162" fmla="*/ 2141220 h 2521011"/>
              <a:gd name="connsiteX163" fmla="*/ 1107891 w 2085975"/>
              <a:gd name="connsiteY163" fmla="*/ 2157396 h 2521011"/>
              <a:gd name="connsiteX164" fmla="*/ 1106805 w 2085975"/>
              <a:gd name="connsiteY164" fmla="*/ 2156460 h 2521011"/>
              <a:gd name="connsiteX165" fmla="*/ 979170 w 2085975"/>
              <a:gd name="connsiteY165" fmla="*/ 2042160 h 2521011"/>
              <a:gd name="connsiteX166" fmla="*/ 932138 w 2085975"/>
              <a:gd name="connsiteY166" fmla="*/ 2104529 h 2521011"/>
              <a:gd name="connsiteX167" fmla="*/ 851535 w 2085975"/>
              <a:gd name="connsiteY167" fmla="*/ 2101216 h 2521011"/>
              <a:gd name="connsiteX168" fmla="*/ 847725 w 2085975"/>
              <a:gd name="connsiteY168" fmla="*/ 2129791 h 2521011"/>
              <a:gd name="connsiteX169" fmla="*/ 689610 w 2085975"/>
              <a:gd name="connsiteY169" fmla="*/ 2129791 h 2521011"/>
              <a:gd name="connsiteX170" fmla="*/ 685800 w 2085975"/>
              <a:gd name="connsiteY170" fmla="*/ 2025016 h 2521011"/>
              <a:gd name="connsiteX171" fmla="*/ 683980 w 2085975"/>
              <a:gd name="connsiteY171" fmla="*/ 2024761 h 2521011"/>
              <a:gd name="connsiteX172" fmla="*/ 701040 w 2085975"/>
              <a:gd name="connsiteY172" fmla="*/ 1973580 h 2521011"/>
              <a:gd name="connsiteX173" fmla="*/ 659130 w 2085975"/>
              <a:gd name="connsiteY173" fmla="*/ 1939290 h 2521011"/>
              <a:gd name="connsiteX174" fmla="*/ 662940 w 2085975"/>
              <a:gd name="connsiteY174" fmla="*/ 1899285 h 2521011"/>
              <a:gd name="connsiteX175" fmla="*/ 674370 w 2085975"/>
              <a:gd name="connsiteY175" fmla="*/ 1836420 h 2521011"/>
              <a:gd name="connsiteX176" fmla="*/ 643890 w 2085975"/>
              <a:gd name="connsiteY176" fmla="*/ 1802130 h 2521011"/>
              <a:gd name="connsiteX177" fmla="*/ 590550 w 2085975"/>
              <a:gd name="connsiteY177" fmla="*/ 1790700 h 2521011"/>
              <a:gd name="connsiteX178" fmla="*/ 520065 w 2085975"/>
              <a:gd name="connsiteY178" fmla="*/ 1731645 h 2521011"/>
              <a:gd name="connsiteX179" fmla="*/ 520065 w 2085975"/>
              <a:gd name="connsiteY179" fmla="*/ 1704975 h 2521011"/>
              <a:gd name="connsiteX180" fmla="*/ 491490 w 2085975"/>
              <a:gd name="connsiteY180" fmla="*/ 1708785 h 2521011"/>
              <a:gd name="connsiteX181" fmla="*/ 386715 w 2085975"/>
              <a:gd name="connsiteY181" fmla="*/ 1638300 h 2521011"/>
              <a:gd name="connsiteX182" fmla="*/ 345639 w 2085975"/>
              <a:gd name="connsiteY182" fmla="*/ 1595581 h 2521011"/>
              <a:gd name="connsiteX183" fmla="*/ 346710 w 2085975"/>
              <a:gd name="connsiteY183" fmla="*/ 1543050 h 2521011"/>
              <a:gd name="connsiteX184" fmla="*/ 302895 w 2085975"/>
              <a:gd name="connsiteY184" fmla="*/ 1522095 h 2521011"/>
              <a:gd name="connsiteX185" fmla="*/ 318135 w 2085975"/>
              <a:gd name="connsiteY185" fmla="*/ 1470660 h 2521011"/>
              <a:gd name="connsiteX186" fmla="*/ 274320 w 2085975"/>
              <a:gd name="connsiteY186" fmla="*/ 1491615 h 2521011"/>
              <a:gd name="connsiteX187" fmla="*/ 241935 w 2085975"/>
              <a:gd name="connsiteY187" fmla="*/ 1491615 h 2521011"/>
              <a:gd name="connsiteX188" fmla="*/ 236220 w 2085975"/>
              <a:gd name="connsiteY188" fmla="*/ 1510665 h 2521011"/>
              <a:gd name="connsiteX189" fmla="*/ 85676 w 2085975"/>
              <a:gd name="connsiteY189" fmla="*/ 1510087 h 2521011"/>
              <a:gd name="connsiteX190" fmla="*/ 80010 w 2085975"/>
              <a:gd name="connsiteY190" fmla="*/ 1443990 h 2521011"/>
              <a:gd name="connsiteX191" fmla="*/ 30480 w 2085975"/>
              <a:gd name="connsiteY191" fmla="*/ 1466850 h 2521011"/>
              <a:gd name="connsiteX192" fmla="*/ 9525 w 2085975"/>
              <a:gd name="connsiteY192" fmla="*/ 1390650 h 2521011"/>
              <a:gd name="connsiteX193" fmla="*/ 0 w 2085975"/>
              <a:gd name="connsiteY193" fmla="*/ 1389648 h 2521011"/>
              <a:gd name="connsiteX194" fmla="*/ 0 w 2085975"/>
              <a:gd name="connsiteY194" fmla="*/ 1352550 h 2521011"/>
              <a:gd name="connsiteX195" fmla="*/ 30480 w 2085975"/>
              <a:gd name="connsiteY195" fmla="*/ 1314450 h 2521011"/>
              <a:gd name="connsiteX196" fmla="*/ 95250 w 2085975"/>
              <a:gd name="connsiteY196" fmla="*/ 1303020 h 2521011"/>
              <a:gd name="connsiteX197" fmla="*/ 112395 w 2085975"/>
              <a:gd name="connsiteY197" fmla="*/ 1238250 h 2521011"/>
              <a:gd name="connsiteX198" fmla="*/ 100965 w 2085975"/>
              <a:gd name="connsiteY198" fmla="*/ 1143000 h 2521011"/>
              <a:gd name="connsiteX199" fmla="*/ 101779 w 2085975"/>
              <a:gd name="connsiteY199" fmla="*/ 1135131 h 2521011"/>
              <a:gd name="connsiteX200" fmla="*/ 190501 w 2085975"/>
              <a:gd name="connsiteY200" fmla="*/ 1110615 h 2521011"/>
              <a:gd name="connsiteX201" fmla="*/ 207646 w 2085975"/>
              <a:gd name="connsiteY201" fmla="*/ 1022985 h 2521011"/>
              <a:gd name="connsiteX202" fmla="*/ 186691 w 2085975"/>
              <a:gd name="connsiteY202" fmla="*/ 986790 h 2521011"/>
              <a:gd name="connsiteX203" fmla="*/ 57151 w 2085975"/>
              <a:gd name="connsiteY203" fmla="*/ 969645 h 2521011"/>
              <a:gd name="connsiteX204" fmla="*/ 125731 w 2085975"/>
              <a:gd name="connsiteY204" fmla="*/ 843915 h 2521011"/>
              <a:gd name="connsiteX205" fmla="*/ 129541 w 2085975"/>
              <a:gd name="connsiteY205" fmla="*/ 731520 h 2521011"/>
              <a:gd name="connsiteX206" fmla="*/ 104775 w 2085975"/>
              <a:gd name="connsiteY206" fmla="*/ 715066 h 2521011"/>
              <a:gd name="connsiteX207" fmla="*/ 104775 w 2085975"/>
              <a:gd name="connsiteY207" fmla="*/ 567691 h 2521011"/>
              <a:gd name="connsiteX208" fmla="*/ 125730 w 2085975"/>
              <a:gd name="connsiteY208" fmla="*/ 489586 h 2521011"/>
              <a:gd name="connsiteX209" fmla="*/ 95250 w 2085975"/>
              <a:gd name="connsiteY209" fmla="*/ 447676 h 2521011"/>
              <a:gd name="connsiteX210" fmla="*/ 169545 w 2085975"/>
              <a:gd name="connsiteY210" fmla="*/ 449581 h 2521011"/>
              <a:gd name="connsiteX211" fmla="*/ 164949 w 2085975"/>
              <a:gd name="connsiteY211" fmla="*/ 446066 h 2521011"/>
              <a:gd name="connsiteX212" fmla="*/ 169545 w 2085975"/>
              <a:gd name="connsiteY212" fmla="*/ 447675 h 2521011"/>
              <a:gd name="connsiteX213" fmla="*/ 200025 w 2085975"/>
              <a:gd name="connsiteY213" fmla="*/ 382905 h 2521011"/>
              <a:gd name="connsiteX214" fmla="*/ 283845 w 2085975"/>
              <a:gd name="connsiteY214" fmla="*/ 384810 h 2521011"/>
              <a:gd name="connsiteX215" fmla="*/ 329565 w 2085975"/>
              <a:gd name="connsiteY215" fmla="*/ 361950 h 2521011"/>
              <a:gd name="connsiteX216" fmla="*/ 344805 w 2085975"/>
              <a:gd name="connsiteY216" fmla="*/ 335280 h 2521011"/>
              <a:gd name="connsiteX217" fmla="*/ 348615 w 2085975"/>
              <a:gd name="connsiteY217" fmla="*/ 266700 h 2521011"/>
              <a:gd name="connsiteX218" fmla="*/ 325755 w 2085975"/>
              <a:gd name="connsiteY218" fmla="*/ 198120 h 2521011"/>
              <a:gd name="connsiteX219" fmla="*/ 272415 w 2085975"/>
              <a:gd name="connsiteY219" fmla="*/ 137160 h 2521011"/>
              <a:gd name="connsiteX220" fmla="*/ 295275 w 2085975"/>
              <a:gd name="connsiteY220" fmla="*/ 125730 h 2521011"/>
              <a:gd name="connsiteX221" fmla="*/ 293496 w 2085975"/>
              <a:gd name="connsiteY221" fmla="*/ 119401 h 2521011"/>
              <a:gd name="connsiteX222" fmla="*/ 295275 w 2085975"/>
              <a:gd name="connsiteY222" fmla="*/ 120015 h 2521011"/>
              <a:gd name="connsiteX223" fmla="*/ 337185 w 2085975"/>
              <a:gd name="connsiteY223" fmla="*/ 74295 h 2521011"/>
              <a:gd name="connsiteX224" fmla="*/ 403860 w 2085975"/>
              <a:gd name="connsiteY224" fmla="*/ 85725 h 2521011"/>
              <a:gd name="connsiteX225" fmla="*/ 381000 w 2085975"/>
              <a:gd name="connsiteY225" fmla="*/ 49530 h 2521011"/>
              <a:gd name="connsiteX226" fmla="*/ 432435 w 2085975"/>
              <a:gd name="connsiteY226" fmla="*/ 13335 h 2521011"/>
              <a:gd name="connsiteX227" fmla="*/ 537210 w 2085975"/>
              <a:gd name="connsiteY22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57400 w 2085975"/>
              <a:gd name="connsiteY49" fmla="*/ 18611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2057400 w 2085975"/>
              <a:gd name="connsiteY73" fmla="*/ 1861185 h 2521011"/>
              <a:gd name="connsiteX74" fmla="*/ 338452 w 2085975"/>
              <a:gd name="connsiteY74" fmla="*/ 1588442 h 2521011"/>
              <a:gd name="connsiteX75" fmla="*/ 338961 w 2085975"/>
              <a:gd name="connsiteY75" fmla="*/ 1588971 h 2521011"/>
              <a:gd name="connsiteX76" fmla="*/ 338452 w 2085975"/>
              <a:gd name="connsiteY76" fmla="*/ 1588442 h 2521011"/>
              <a:gd name="connsiteX77" fmla="*/ 537210 w 2085975"/>
              <a:gd name="connsiteY77" fmla="*/ 0 h 2521011"/>
              <a:gd name="connsiteX78" fmla="*/ 563880 w 2085975"/>
              <a:gd name="connsiteY78" fmla="*/ 80010 h 2521011"/>
              <a:gd name="connsiteX79" fmla="*/ 672465 w 2085975"/>
              <a:gd name="connsiteY79" fmla="*/ 51435 h 2521011"/>
              <a:gd name="connsiteX80" fmla="*/ 721352 w 2085975"/>
              <a:gd name="connsiteY80" fmla="*/ 29486 h 2521011"/>
              <a:gd name="connsiteX81" fmla="*/ 744855 w 2085975"/>
              <a:gd name="connsiteY81" fmla="*/ 59055 h 2521011"/>
              <a:gd name="connsiteX82" fmla="*/ 739140 w 2085975"/>
              <a:gd name="connsiteY82" fmla="*/ 89535 h 2521011"/>
              <a:gd name="connsiteX83" fmla="*/ 821055 w 2085975"/>
              <a:gd name="connsiteY83" fmla="*/ 93345 h 2521011"/>
              <a:gd name="connsiteX84" fmla="*/ 834390 w 2085975"/>
              <a:gd name="connsiteY84" fmla="*/ 19050 h 2521011"/>
              <a:gd name="connsiteX85" fmla="*/ 855345 w 2085975"/>
              <a:gd name="connsiteY85" fmla="*/ 47625 h 2521011"/>
              <a:gd name="connsiteX86" fmla="*/ 946785 w 2085975"/>
              <a:gd name="connsiteY86" fmla="*/ 47625 h 2521011"/>
              <a:gd name="connsiteX87" fmla="*/ 996315 w 2085975"/>
              <a:gd name="connsiteY87" fmla="*/ 38100 h 2521011"/>
              <a:gd name="connsiteX88" fmla="*/ 1003935 w 2085975"/>
              <a:gd name="connsiteY88" fmla="*/ 9525 h 2521011"/>
              <a:gd name="connsiteX89" fmla="*/ 1064895 w 2085975"/>
              <a:gd name="connsiteY89" fmla="*/ 0 h 2521011"/>
              <a:gd name="connsiteX90" fmla="*/ 1097280 w 2085975"/>
              <a:gd name="connsiteY90" fmla="*/ 102870 h 2521011"/>
              <a:gd name="connsiteX91" fmla="*/ 1110615 w 2085975"/>
              <a:gd name="connsiteY91" fmla="*/ 102870 h 2521011"/>
              <a:gd name="connsiteX92" fmla="*/ 1135380 w 2085975"/>
              <a:gd name="connsiteY92" fmla="*/ 190500 h 2521011"/>
              <a:gd name="connsiteX93" fmla="*/ 1137805 w 2085975"/>
              <a:gd name="connsiteY93" fmla="*/ 195722 h 2521011"/>
              <a:gd name="connsiteX94" fmla="*/ 1135380 w 2085975"/>
              <a:gd name="connsiteY94" fmla="*/ 198120 h 2521011"/>
              <a:gd name="connsiteX95" fmla="*/ 1131570 w 2085975"/>
              <a:gd name="connsiteY95" fmla="*/ 240030 h 2521011"/>
              <a:gd name="connsiteX96" fmla="*/ 1156335 w 2085975"/>
              <a:gd name="connsiteY96" fmla="*/ 346710 h 2521011"/>
              <a:gd name="connsiteX97" fmla="*/ 1099185 w 2085975"/>
              <a:gd name="connsiteY97" fmla="*/ 363855 h 2521011"/>
              <a:gd name="connsiteX98" fmla="*/ 1127760 w 2085975"/>
              <a:gd name="connsiteY98" fmla="*/ 510540 h 2521011"/>
              <a:gd name="connsiteX99" fmla="*/ 1148715 w 2085975"/>
              <a:gd name="connsiteY99" fmla="*/ 563880 h 2521011"/>
              <a:gd name="connsiteX100" fmla="*/ 1194435 w 2085975"/>
              <a:gd name="connsiteY100" fmla="*/ 641985 h 2521011"/>
              <a:gd name="connsiteX101" fmla="*/ 1215390 w 2085975"/>
              <a:gd name="connsiteY101" fmla="*/ 645795 h 2521011"/>
              <a:gd name="connsiteX102" fmla="*/ 1243965 w 2085975"/>
              <a:gd name="connsiteY102" fmla="*/ 737235 h 2521011"/>
              <a:gd name="connsiteX103" fmla="*/ 1423035 w 2085975"/>
              <a:gd name="connsiteY103" fmla="*/ 702945 h 2521011"/>
              <a:gd name="connsiteX104" fmla="*/ 1422609 w 2085975"/>
              <a:gd name="connsiteY104" fmla="*/ 700259 h 2521011"/>
              <a:gd name="connsiteX105" fmla="*/ 1468755 w 2085975"/>
              <a:gd name="connsiteY105" fmla="*/ 689610 h 2521011"/>
              <a:gd name="connsiteX106" fmla="*/ 1491615 w 2085975"/>
              <a:gd name="connsiteY106" fmla="*/ 659130 h 2521011"/>
              <a:gd name="connsiteX107" fmla="*/ 1520190 w 2085975"/>
              <a:gd name="connsiteY107" fmla="*/ 645795 h 2521011"/>
              <a:gd name="connsiteX108" fmla="*/ 1531620 w 2085975"/>
              <a:gd name="connsiteY108" fmla="*/ 613410 h 2521011"/>
              <a:gd name="connsiteX109" fmla="*/ 1552575 w 2085975"/>
              <a:gd name="connsiteY109" fmla="*/ 594360 h 2521011"/>
              <a:gd name="connsiteX110" fmla="*/ 1573530 w 2085975"/>
              <a:gd name="connsiteY110" fmla="*/ 609600 h 2521011"/>
              <a:gd name="connsiteX111" fmla="*/ 1567815 w 2085975"/>
              <a:gd name="connsiteY111" fmla="*/ 708660 h 2521011"/>
              <a:gd name="connsiteX112" fmla="*/ 1638300 w 2085975"/>
              <a:gd name="connsiteY112" fmla="*/ 786765 h 2521011"/>
              <a:gd name="connsiteX113" fmla="*/ 1640205 w 2085975"/>
              <a:gd name="connsiteY113" fmla="*/ 851535 h 2521011"/>
              <a:gd name="connsiteX114" fmla="*/ 1615440 w 2085975"/>
              <a:gd name="connsiteY114" fmla="*/ 872490 h 2521011"/>
              <a:gd name="connsiteX115" fmla="*/ 1678305 w 2085975"/>
              <a:gd name="connsiteY115" fmla="*/ 876300 h 2521011"/>
              <a:gd name="connsiteX116" fmla="*/ 1964632 w 2085975"/>
              <a:gd name="connsiteY116" fmla="*/ 811829 h 2521011"/>
              <a:gd name="connsiteX117" fmla="*/ 1985010 w 2085975"/>
              <a:gd name="connsiteY117" fmla="*/ 889635 h 2521011"/>
              <a:gd name="connsiteX118" fmla="*/ 1977390 w 2085975"/>
              <a:gd name="connsiteY118" fmla="*/ 942975 h 2521011"/>
              <a:gd name="connsiteX119" fmla="*/ 1912620 w 2085975"/>
              <a:gd name="connsiteY119" fmla="*/ 952500 h 2521011"/>
              <a:gd name="connsiteX120" fmla="*/ 1912620 w 2085975"/>
              <a:gd name="connsiteY120" fmla="*/ 1022985 h 2521011"/>
              <a:gd name="connsiteX121" fmla="*/ 1956435 w 2085975"/>
              <a:gd name="connsiteY121" fmla="*/ 1028700 h 2521011"/>
              <a:gd name="connsiteX122" fmla="*/ 1996440 w 2085975"/>
              <a:gd name="connsiteY122" fmla="*/ 1002030 h 2521011"/>
              <a:gd name="connsiteX123" fmla="*/ 1975485 w 2085975"/>
              <a:gd name="connsiteY123" fmla="*/ 1057275 h 2521011"/>
              <a:gd name="connsiteX124" fmla="*/ 1971675 w 2085975"/>
              <a:gd name="connsiteY124" fmla="*/ 1137285 h 2521011"/>
              <a:gd name="connsiteX125" fmla="*/ 1976108 w 2085975"/>
              <a:gd name="connsiteY125" fmla="*/ 1138062 h 2521011"/>
              <a:gd name="connsiteX126" fmla="*/ 2025015 w 2085975"/>
              <a:gd name="connsiteY126" fmla="*/ 1226820 h 2521011"/>
              <a:gd name="connsiteX127" fmla="*/ 1965960 w 2085975"/>
              <a:gd name="connsiteY127" fmla="*/ 1257300 h 2521011"/>
              <a:gd name="connsiteX128" fmla="*/ 1975485 w 2085975"/>
              <a:gd name="connsiteY128" fmla="*/ 1295400 h 2521011"/>
              <a:gd name="connsiteX129" fmla="*/ 1929765 w 2085975"/>
              <a:gd name="connsiteY129" fmla="*/ 1350645 h 2521011"/>
              <a:gd name="connsiteX130" fmla="*/ 2057400 w 2085975"/>
              <a:gd name="connsiteY130" fmla="*/ 1419225 h 2521011"/>
              <a:gd name="connsiteX131" fmla="*/ 2034540 w 2085975"/>
              <a:gd name="connsiteY131" fmla="*/ 1451610 h 2521011"/>
              <a:gd name="connsiteX132" fmla="*/ 2085975 w 2085975"/>
              <a:gd name="connsiteY132" fmla="*/ 1527810 h 2521011"/>
              <a:gd name="connsiteX133" fmla="*/ 2080260 w 2085975"/>
              <a:gd name="connsiteY133" fmla="*/ 1565910 h 2521011"/>
              <a:gd name="connsiteX134" fmla="*/ 2045970 w 2085975"/>
              <a:gd name="connsiteY134" fmla="*/ 1581150 h 2521011"/>
              <a:gd name="connsiteX135" fmla="*/ 2013585 w 2085975"/>
              <a:gd name="connsiteY135" fmla="*/ 1657350 h 2521011"/>
              <a:gd name="connsiteX136" fmla="*/ 2047875 w 2085975"/>
              <a:gd name="connsiteY136" fmla="*/ 1691640 h 2521011"/>
              <a:gd name="connsiteX137" fmla="*/ 2011680 w 2085975"/>
              <a:gd name="connsiteY137" fmla="*/ 1737360 h 2521011"/>
              <a:gd name="connsiteX138" fmla="*/ 2013585 w 2085975"/>
              <a:gd name="connsiteY138" fmla="*/ 1739265 h 2521011"/>
              <a:gd name="connsiteX139" fmla="*/ 1912620 w 2085975"/>
              <a:gd name="connsiteY139" fmla="*/ 1644015 h 2521011"/>
              <a:gd name="connsiteX140" fmla="*/ 1823085 w 2085975"/>
              <a:gd name="connsiteY140" fmla="*/ 1708785 h 2521011"/>
              <a:gd name="connsiteX141" fmla="*/ 1691640 w 2085975"/>
              <a:gd name="connsiteY141" fmla="*/ 1737360 h 2521011"/>
              <a:gd name="connsiteX142" fmla="*/ 1678305 w 2085975"/>
              <a:gd name="connsiteY142" fmla="*/ 1722120 h 2521011"/>
              <a:gd name="connsiteX143" fmla="*/ 1621155 w 2085975"/>
              <a:gd name="connsiteY143" fmla="*/ 1737360 h 2521011"/>
              <a:gd name="connsiteX144" fmla="*/ 1617345 w 2085975"/>
              <a:gd name="connsiteY144" fmla="*/ 1760220 h 2521011"/>
              <a:gd name="connsiteX145" fmla="*/ 1565432 w 2085975"/>
              <a:gd name="connsiteY145" fmla="*/ 1773198 h 2521011"/>
              <a:gd name="connsiteX146" fmla="*/ 1564005 w 2085975"/>
              <a:gd name="connsiteY146" fmla="*/ 1771650 h 2521011"/>
              <a:gd name="connsiteX147" fmla="*/ 1520190 w 2085975"/>
              <a:gd name="connsiteY147" fmla="*/ 1811655 h 2521011"/>
              <a:gd name="connsiteX148" fmla="*/ 1501140 w 2085975"/>
              <a:gd name="connsiteY148" fmla="*/ 1811655 h 2521011"/>
              <a:gd name="connsiteX149" fmla="*/ 1428750 w 2085975"/>
              <a:gd name="connsiteY149" fmla="*/ 1903095 h 2521011"/>
              <a:gd name="connsiteX150" fmla="*/ 1421130 w 2085975"/>
              <a:gd name="connsiteY150" fmla="*/ 1952625 h 2521011"/>
              <a:gd name="connsiteX151" fmla="*/ 1396365 w 2085975"/>
              <a:gd name="connsiteY151" fmla="*/ 1918335 h 2521011"/>
              <a:gd name="connsiteX152" fmla="*/ 1358265 w 2085975"/>
              <a:gd name="connsiteY152" fmla="*/ 1986915 h 2521011"/>
              <a:gd name="connsiteX153" fmla="*/ 1343025 w 2085975"/>
              <a:gd name="connsiteY153" fmla="*/ 1986915 h 2521011"/>
              <a:gd name="connsiteX154" fmla="*/ 1297305 w 2085975"/>
              <a:gd name="connsiteY154" fmla="*/ 2019300 h 2521011"/>
              <a:gd name="connsiteX155" fmla="*/ 1301115 w 2085975"/>
              <a:gd name="connsiteY155" fmla="*/ 2038350 h 2521011"/>
              <a:gd name="connsiteX156" fmla="*/ 1259205 w 2085975"/>
              <a:gd name="connsiteY156" fmla="*/ 2066925 h 2521011"/>
              <a:gd name="connsiteX157" fmla="*/ 1272540 w 2085975"/>
              <a:gd name="connsiteY157" fmla="*/ 2097405 h 2521011"/>
              <a:gd name="connsiteX158" fmla="*/ 1202055 w 2085975"/>
              <a:gd name="connsiteY158" fmla="*/ 2106930 h 2521011"/>
              <a:gd name="connsiteX159" fmla="*/ 1183005 w 2085975"/>
              <a:gd name="connsiteY159" fmla="*/ 2143125 h 2521011"/>
              <a:gd name="connsiteX160" fmla="*/ 1156335 w 2085975"/>
              <a:gd name="connsiteY160" fmla="*/ 2164080 h 2521011"/>
              <a:gd name="connsiteX161" fmla="*/ 1122045 w 2085975"/>
              <a:gd name="connsiteY161" fmla="*/ 2141220 h 2521011"/>
              <a:gd name="connsiteX162" fmla="*/ 1107891 w 2085975"/>
              <a:gd name="connsiteY162" fmla="*/ 2157396 h 2521011"/>
              <a:gd name="connsiteX163" fmla="*/ 1106805 w 2085975"/>
              <a:gd name="connsiteY163" fmla="*/ 2156460 h 2521011"/>
              <a:gd name="connsiteX164" fmla="*/ 979170 w 2085975"/>
              <a:gd name="connsiteY164" fmla="*/ 2042160 h 2521011"/>
              <a:gd name="connsiteX165" fmla="*/ 932138 w 2085975"/>
              <a:gd name="connsiteY165" fmla="*/ 2104529 h 2521011"/>
              <a:gd name="connsiteX166" fmla="*/ 851535 w 2085975"/>
              <a:gd name="connsiteY166" fmla="*/ 2101216 h 2521011"/>
              <a:gd name="connsiteX167" fmla="*/ 847725 w 2085975"/>
              <a:gd name="connsiteY167" fmla="*/ 2129791 h 2521011"/>
              <a:gd name="connsiteX168" fmla="*/ 689610 w 2085975"/>
              <a:gd name="connsiteY168" fmla="*/ 2129791 h 2521011"/>
              <a:gd name="connsiteX169" fmla="*/ 685800 w 2085975"/>
              <a:gd name="connsiteY169" fmla="*/ 2025016 h 2521011"/>
              <a:gd name="connsiteX170" fmla="*/ 683980 w 2085975"/>
              <a:gd name="connsiteY170" fmla="*/ 2024761 h 2521011"/>
              <a:gd name="connsiteX171" fmla="*/ 701040 w 2085975"/>
              <a:gd name="connsiteY171" fmla="*/ 1973580 h 2521011"/>
              <a:gd name="connsiteX172" fmla="*/ 659130 w 2085975"/>
              <a:gd name="connsiteY172" fmla="*/ 1939290 h 2521011"/>
              <a:gd name="connsiteX173" fmla="*/ 662940 w 2085975"/>
              <a:gd name="connsiteY173" fmla="*/ 1899285 h 2521011"/>
              <a:gd name="connsiteX174" fmla="*/ 674370 w 2085975"/>
              <a:gd name="connsiteY174" fmla="*/ 1836420 h 2521011"/>
              <a:gd name="connsiteX175" fmla="*/ 643890 w 2085975"/>
              <a:gd name="connsiteY175" fmla="*/ 1802130 h 2521011"/>
              <a:gd name="connsiteX176" fmla="*/ 590550 w 2085975"/>
              <a:gd name="connsiteY176" fmla="*/ 1790700 h 2521011"/>
              <a:gd name="connsiteX177" fmla="*/ 520065 w 2085975"/>
              <a:gd name="connsiteY177" fmla="*/ 1731645 h 2521011"/>
              <a:gd name="connsiteX178" fmla="*/ 520065 w 2085975"/>
              <a:gd name="connsiteY178" fmla="*/ 1704975 h 2521011"/>
              <a:gd name="connsiteX179" fmla="*/ 491490 w 2085975"/>
              <a:gd name="connsiteY179" fmla="*/ 1708785 h 2521011"/>
              <a:gd name="connsiteX180" fmla="*/ 386715 w 2085975"/>
              <a:gd name="connsiteY180" fmla="*/ 1638300 h 2521011"/>
              <a:gd name="connsiteX181" fmla="*/ 345639 w 2085975"/>
              <a:gd name="connsiteY181" fmla="*/ 1595581 h 2521011"/>
              <a:gd name="connsiteX182" fmla="*/ 346710 w 2085975"/>
              <a:gd name="connsiteY182" fmla="*/ 1543050 h 2521011"/>
              <a:gd name="connsiteX183" fmla="*/ 302895 w 2085975"/>
              <a:gd name="connsiteY183" fmla="*/ 1522095 h 2521011"/>
              <a:gd name="connsiteX184" fmla="*/ 318135 w 2085975"/>
              <a:gd name="connsiteY184" fmla="*/ 1470660 h 2521011"/>
              <a:gd name="connsiteX185" fmla="*/ 274320 w 2085975"/>
              <a:gd name="connsiteY185" fmla="*/ 1491615 h 2521011"/>
              <a:gd name="connsiteX186" fmla="*/ 241935 w 2085975"/>
              <a:gd name="connsiteY186" fmla="*/ 1491615 h 2521011"/>
              <a:gd name="connsiteX187" fmla="*/ 236220 w 2085975"/>
              <a:gd name="connsiteY187" fmla="*/ 1510665 h 2521011"/>
              <a:gd name="connsiteX188" fmla="*/ 85676 w 2085975"/>
              <a:gd name="connsiteY188" fmla="*/ 1510087 h 2521011"/>
              <a:gd name="connsiteX189" fmla="*/ 80010 w 2085975"/>
              <a:gd name="connsiteY189" fmla="*/ 1443990 h 2521011"/>
              <a:gd name="connsiteX190" fmla="*/ 30480 w 2085975"/>
              <a:gd name="connsiteY190" fmla="*/ 1466850 h 2521011"/>
              <a:gd name="connsiteX191" fmla="*/ 9525 w 2085975"/>
              <a:gd name="connsiteY191" fmla="*/ 1390650 h 2521011"/>
              <a:gd name="connsiteX192" fmla="*/ 0 w 2085975"/>
              <a:gd name="connsiteY192" fmla="*/ 1389648 h 2521011"/>
              <a:gd name="connsiteX193" fmla="*/ 0 w 2085975"/>
              <a:gd name="connsiteY193" fmla="*/ 1352550 h 2521011"/>
              <a:gd name="connsiteX194" fmla="*/ 30480 w 2085975"/>
              <a:gd name="connsiteY194" fmla="*/ 1314450 h 2521011"/>
              <a:gd name="connsiteX195" fmla="*/ 95250 w 2085975"/>
              <a:gd name="connsiteY195" fmla="*/ 1303020 h 2521011"/>
              <a:gd name="connsiteX196" fmla="*/ 112395 w 2085975"/>
              <a:gd name="connsiteY196" fmla="*/ 1238250 h 2521011"/>
              <a:gd name="connsiteX197" fmla="*/ 100965 w 2085975"/>
              <a:gd name="connsiteY197" fmla="*/ 1143000 h 2521011"/>
              <a:gd name="connsiteX198" fmla="*/ 101779 w 2085975"/>
              <a:gd name="connsiteY198" fmla="*/ 1135131 h 2521011"/>
              <a:gd name="connsiteX199" fmla="*/ 190501 w 2085975"/>
              <a:gd name="connsiteY199" fmla="*/ 1110615 h 2521011"/>
              <a:gd name="connsiteX200" fmla="*/ 207646 w 2085975"/>
              <a:gd name="connsiteY200" fmla="*/ 1022985 h 2521011"/>
              <a:gd name="connsiteX201" fmla="*/ 186691 w 2085975"/>
              <a:gd name="connsiteY201" fmla="*/ 986790 h 2521011"/>
              <a:gd name="connsiteX202" fmla="*/ 57151 w 2085975"/>
              <a:gd name="connsiteY202" fmla="*/ 969645 h 2521011"/>
              <a:gd name="connsiteX203" fmla="*/ 125731 w 2085975"/>
              <a:gd name="connsiteY203" fmla="*/ 843915 h 2521011"/>
              <a:gd name="connsiteX204" fmla="*/ 129541 w 2085975"/>
              <a:gd name="connsiteY204" fmla="*/ 731520 h 2521011"/>
              <a:gd name="connsiteX205" fmla="*/ 104775 w 2085975"/>
              <a:gd name="connsiteY205" fmla="*/ 715066 h 2521011"/>
              <a:gd name="connsiteX206" fmla="*/ 104775 w 2085975"/>
              <a:gd name="connsiteY206" fmla="*/ 567691 h 2521011"/>
              <a:gd name="connsiteX207" fmla="*/ 125730 w 2085975"/>
              <a:gd name="connsiteY207" fmla="*/ 489586 h 2521011"/>
              <a:gd name="connsiteX208" fmla="*/ 95250 w 2085975"/>
              <a:gd name="connsiteY208" fmla="*/ 447676 h 2521011"/>
              <a:gd name="connsiteX209" fmla="*/ 169545 w 2085975"/>
              <a:gd name="connsiteY209" fmla="*/ 449581 h 2521011"/>
              <a:gd name="connsiteX210" fmla="*/ 164949 w 2085975"/>
              <a:gd name="connsiteY210" fmla="*/ 446066 h 2521011"/>
              <a:gd name="connsiteX211" fmla="*/ 169545 w 2085975"/>
              <a:gd name="connsiteY211" fmla="*/ 447675 h 2521011"/>
              <a:gd name="connsiteX212" fmla="*/ 200025 w 2085975"/>
              <a:gd name="connsiteY212" fmla="*/ 382905 h 2521011"/>
              <a:gd name="connsiteX213" fmla="*/ 283845 w 2085975"/>
              <a:gd name="connsiteY213" fmla="*/ 384810 h 2521011"/>
              <a:gd name="connsiteX214" fmla="*/ 329565 w 2085975"/>
              <a:gd name="connsiteY214" fmla="*/ 361950 h 2521011"/>
              <a:gd name="connsiteX215" fmla="*/ 344805 w 2085975"/>
              <a:gd name="connsiteY215" fmla="*/ 335280 h 2521011"/>
              <a:gd name="connsiteX216" fmla="*/ 348615 w 2085975"/>
              <a:gd name="connsiteY216" fmla="*/ 266700 h 2521011"/>
              <a:gd name="connsiteX217" fmla="*/ 325755 w 2085975"/>
              <a:gd name="connsiteY217" fmla="*/ 198120 h 2521011"/>
              <a:gd name="connsiteX218" fmla="*/ 272415 w 2085975"/>
              <a:gd name="connsiteY218" fmla="*/ 137160 h 2521011"/>
              <a:gd name="connsiteX219" fmla="*/ 295275 w 2085975"/>
              <a:gd name="connsiteY219" fmla="*/ 125730 h 2521011"/>
              <a:gd name="connsiteX220" fmla="*/ 293496 w 2085975"/>
              <a:gd name="connsiteY220" fmla="*/ 119401 h 2521011"/>
              <a:gd name="connsiteX221" fmla="*/ 295275 w 2085975"/>
              <a:gd name="connsiteY221" fmla="*/ 120015 h 2521011"/>
              <a:gd name="connsiteX222" fmla="*/ 337185 w 2085975"/>
              <a:gd name="connsiteY222" fmla="*/ 74295 h 2521011"/>
              <a:gd name="connsiteX223" fmla="*/ 403860 w 2085975"/>
              <a:gd name="connsiteY223" fmla="*/ 85725 h 2521011"/>
              <a:gd name="connsiteX224" fmla="*/ 381000 w 2085975"/>
              <a:gd name="connsiteY224" fmla="*/ 49530 h 2521011"/>
              <a:gd name="connsiteX225" fmla="*/ 432435 w 2085975"/>
              <a:gd name="connsiteY225" fmla="*/ 13335 h 2521011"/>
              <a:gd name="connsiteX226" fmla="*/ 537210 w 2085975"/>
              <a:gd name="connsiteY22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21205 w 2085975"/>
              <a:gd name="connsiteY49" fmla="*/ 18611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338452 w 2085975"/>
              <a:gd name="connsiteY73" fmla="*/ 1588442 h 2521011"/>
              <a:gd name="connsiteX74" fmla="*/ 338961 w 2085975"/>
              <a:gd name="connsiteY74" fmla="*/ 1588971 h 2521011"/>
              <a:gd name="connsiteX75" fmla="*/ 338452 w 2085975"/>
              <a:gd name="connsiteY75" fmla="*/ 1588442 h 2521011"/>
              <a:gd name="connsiteX76" fmla="*/ 537210 w 2085975"/>
              <a:gd name="connsiteY76" fmla="*/ 0 h 2521011"/>
              <a:gd name="connsiteX77" fmla="*/ 563880 w 2085975"/>
              <a:gd name="connsiteY77" fmla="*/ 80010 h 2521011"/>
              <a:gd name="connsiteX78" fmla="*/ 672465 w 2085975"/>
              <a:gd name="connsiteY78" fmla="*/ 51435 h 2521011"/>
              <a:gd name="connsiteX79" fmla="*/ 721352 w 2085975"/>
              <a:gd name="connsiteY79" fmla="*/ 29486 h 2521011"/>
              <a:gd name="connsiteX80" fmla="*/ 744855 w 2085975"/>
              <a:gd name="connsiteY80" fmla="*/ 59055 h 2521011"/>
              <a:gd name="connsiteX81" fmla="*/ 739140 w 2085975"/>
              <a:gd name="connsiteY81" fmla="*/ 89535 h 2521011"/>
              <a:gd name="connsiteX82" fmla="*/ 821055 w 2085975"/>
              <a:gd name="connsiteY82" fmla="*/ 93345 h 2521011"/>
              <a:gd name="connsiteX83" fmla="*/ 834390 w 2085975"/>
              <a:gd name="connsiteY83" fmla="*/ 19050 h 2521011"/>
              <a:gd name="connsiteX84" fmla="*/ 855345 w 2085975"/>
              <a:gd name="connsiteY84" fmla="*/ 47625 h 2521011"/>
              <a:gd name="connsiteX85" fmla="*/ 946785 w 2085975"/>
              <a:gd name="connsiteY85" fmla="*/ 47625 h 2521011"/>
              <a:gd name="connsiteX86" fmla="*/ 996315 w 2085975"/>
              <a:gd name="connsiteY86" fmla="*/ 38100 h 2521011"/>
              <a:gd name="connsiteX87" fmla="*/ 1003935 w 2085975"/>
              <a:gd name="connsiteY87" fmla="*/ 9525 h 2521011"/>
              <a:gd name="connsiteX88" fmla="*/ 1064895 w 2085975"/>
              <a:gd name="connsiteY88" fmla="*/ 0 h 2521011"/>
              <a:gd name="connsiteX89" fmla="*/ 1097280 w 2085975"/>
              <a:gd name="connsiteY89" fmla="*/ 102870 h 2521011"/>
              <a:gd name="connsiteX90" fmla="*/ 1110615 w 2085975"/>
              <a:gd name="connsiteY90" fmla="*/ 102870 h 2521011"/>
              <a:gd name="connsiteX91" fmla="*/ 1135380 w 2085975"/>
              <a:gd name="connsiteY91" fmla="*/ 190500 h 2521011"/>
              <a:gd name="connsiteX92" fmla="*/ 1137805 w 2085975"/>
              <a:gd name="connsiteY92" fmla="*/ 195722 h 2521011"/>
              <a:gd name="connsiteX93" fmla="*/ 1135380 w 2085975"/>
              <a:gd name="connsiteY93" fmla="*/ 198120 h 2521011"/>
              <a:gd name="connsiteX94" fmla="*/ 1131570 w 2085975"/>
              <a:gd name="connsiteY94" fmla="*/ 240030 h 2521011"/>
              <a:gd name="connsiteX95" fmla="*/ 1156335 w 2085975"/>
              <a:gd name="connsiteY95" fmla="*/ 346710 h 2521011"/>
              <a:gd name="connsiteX96" fmla="*/ 1099185 w 2085975"/>
              <a:gd name="connsiteY96" fmla="*/ 363855 h 2521011"/>
              <a:gd name="connsiteX97" fmla="*/ 1127760 w 2085975"/>
              <a:gd name="connsiteY97" fmla="*/ 510540 h 2521011"/>
              <a:gd name="connsiteX98" fmla="*/ 1148715 w 2085975"/>
              <a:gd name="connsiteY98" fmla="*/ 563880 h 2521011"/>
              <a:gd name="connsiteX99" fmla="*/ 1194435 w 2085975"/>
              <a:gd name="connsiteY99" fmla="*/ 641985 h 2521011"/>
              <a:gd name="connsiteX100" fmla="*/ 1215390 w 2085975"/>
              <a:gd name="connsiteY100" fmla="*/ 645795 h 2521011"/>
              <a:gd name="connsiteX101" fmla="*/ 1243965 w 2085975"/>
              <a:gd name="connsiteY101" fmla="*/ 737235 h 2521011"/>
              <a:gd name="connsiteX102" fmla="*/ 1423035 w 2085975"/>
              <a:gd name="connsiteY102" fmla="*/ 702945 h 2521011"/>
              <a:gd name="connsiteX103" fmla="*/ 1422609 w 2085975"/>
              <a:gd name="connsiteY103" fmla="*/ 700259 h 2521011"/>
              <a:gd name="connsiteX104" fmla="*/ 1468755 w 2085975"/>
              <a:gd name="connsiteY104" fmla="*/ 689610 h 2521011"/>
              <a:gd name="connsiteX105" fmla="*/ 1491615 w 2085975"/>
              <a:gd name="connsiteY105" fmla="*/ 659130 h 2521011"/>
              <a:gd name="connsiteX106" fmla="*/ 1520190 w 2085975"/>
              <a:gd name="connsiteY106" fmla="*/ 645795 h 2521011"/>
              <a:gd name="connsiteX107" fmla="*/ 1531620 w 2085975"/>
              <a:gd name="connsiteY107" fmla="*/ 613410 h 2521011"/>
              <a:gd name="connsiteX108" fmla="*/ 1552575 w 2085975"/>
              <a:gd name="connsiteY108" fmla="*/ 594360 h 2521011"/>
              <a:gd name="connsiteX109" fmla="*/ 1573530 w 2085975"/>
              <a:gd name="connsiteY109" fmla="*/ 609600 h 2521011"/>
              <a:gd name="connsiteX110" fmla="*/ 1567815 w 2085975"/>
              <a:gd name="connsiteY110" fmla="*/ 708660 h 2521011"/>
              <a:gd name="connsiteX111" fmla="*/ 1638300 w 2085975"/>
              <a:gd name="connsiteY111" fmla="*/ 786765 h 2521011"/>
              <a:gd name="connsiteX112" fmla="*/ 1640205 w 2085975"/>
              <a:gd name="connsiteY112" fmla="*/ 851535 h 2521011"/>
              <a:gd name="connsiteX113" fmla="*/ 1615440 w 2085975"/>
              <a:gd name="connsiteY113" fmla="*/ 872490 h 2521011"/>
              <a:gd name="connsiteX114" fmla="*/ 1678305 w 2085975"/>
              <a:gd name="connsiteY114" fmla="*/ 876300 h 2521011"/>
              <a:gd name="connsiteX115" fmla="*/ 1964632 w 2085975"/>
              <a:gd name="connsiteY115" fmla="*/ 811829 h 2521011"/>
              <a:gd name="connsiteX116" fmla="*/ 1985010 w 2085975"/>
              <a:gd name="connsiteY116" fmla="*/ 889635 h 2521011"/>
              <a:gd name="connsiteX117" fmla="*/ 1977390 w 2085975"/>
              <a:gd name="connsiteY117" fmla="*/ 942975 h 2521011"/>
              <a:gd name="connsiteX118" fmla="*/ 1912620 w 2085975"/>
              <a:gd name="connsiteY118" fmla="*/ 952500 h 2521011"/>
              <a:gd name="connsiteX119" fmla="*/ 1912620 w 2085975"/>
              <a:gd name="connsiteY119" fmla="*/ 1022985 h 2521011"/>
              <a:gd name="connsiteX120" fmla="*/ 1956435 w 2085975"/>
              <a:gd name="connsiteY120" fmla="*/ 1028700 h 2521011"/>
              <a:gd name="connsiteX121" fmla="*/ 1996440 w 2085975"/>
              <a:gd name="connsiteY121" fmla="*/ 1002030 h 2521011"/>
              <a:gd name="connsiteX122" fmla="*/ 1975485 w 2085975"/>
              <a:gd name="connsiteY122" fmla="*/ 1057275 h 2521011"/>
              <a:gd name="connsiteX123" fmla="*/ 1971675 w 2085975"/>
              <a:gd name="connsiteY123" fmla="*/ 1137285 h 2521011"/>
              <a:gd name="connsiteX124" fmla="*/ 1976108 w 2085975"/>
              <a:gd name="connsiteY124" fmla="*/ 1138062 h 2521011"/>
              <a:gd name="connsiteX125" fmla="*/ 2025015 w 2085975"/>
              <a:gd name="connsiteY125" fmla="*/ 1226820 h 2521011"/>
              <a:gd name="connsiteX126" fmla="*/ 1965960 w 2085975"/>
              <a:gd name="connsiteY126" fmla="*/ 1257300 h 2521011"/>
              <a:gd name="connsiteX127" fmla="*/ 1975485 w 2085975"/>
              <a:gd name="connsiteY127" fmla="*/ 1295400 h 2521011"/>
              <a:gd name="connsiteX128" fmla="*/ 1929765 w 2085975"/>
              <a:gd name="connsiteY128" fmla="*/ 1350645 h 2521011"/>
              <a:gd name="connsiteX129" fmla="*/ 2057400 w 2085975"/>
              <a:gd name="connsiteY129" fmla="*/ 1419225 h 2521011"/>
              <a:gd name="connsiteX130" fmla="*/ 2034540 w 2085975"/>
              <a:gd name="connsiteY130" fmla="*/ 1451610 h 2521011"/>
              <a:gd name="connsiteX131" fmla="*/ 2085975 w 2085975"/>
              <a:gd name="connsiteY131" fmla="*/ 1527810 h 2521011"/>
              <a:gd name="connsiteX132" fmla="*/ 2080260 w 2085975"/>
              <a:gd name="connsiteY132" fmla="*/ 1565910 h 2521011"/>
              <a:gd name="connsiteX133" fmla="*/ 2045970 w 2085975"/>
              <a:gd name="connsiteY133" fmla="*/ 1581150 h 2521011"/>
              <a:gd name="connsiteX134" fmla="*/ 2013585 w 2085975"/>
              <a:gd name="connsiteY134" fmla="*/ 1657350 h 2521011"/>
              <a:gd name="connsiteX135" fmla="*/ 2047875 w 2085975"/>
              <a:gd name="connsiteY135" fmla="*/ 1691640 h 2521011"/>
              <a:gd name="connsiteX136" fmla="*/ 2011680 w 2085975"/>
              <a:gd name="connsiteY136" fmla="*/ 1737360 h 2521011"/>
              <a:gd name="connsiteX137" fmla="*/ 2013585 w 2085975"/>
              <a:gd name="connsiteY137" fmla="*/ 1739265 h 2521011"/>
              <a:gd name="connsiteX138" fmla="*/ 1912620 w 2085975"/>
              <a:gd name="connsiteY138" fmla="*/ 1644015 h 2521011"/>
              <a:gd name="connsiteX139" fmla="*/ 1823085 w 2085975"/>
              <a:gd name="connsiteY139" fmla="*/ 1708785 h 2521011"/>
              <a:gd name="connsiteX140" fmla="*/ 1691640 w 2085975"/>
              <a:gd name="connsiteY140" fmla="*/ 1737360 h 2521011"/>
              <a:gd name="connsiteX141" fmla="*/ 1678305 w 2085975"/>
              <a:gd name="connsiteY141" fmla="*/ 1722120 h 2521011"/>
              <a:gd name="connsiteX142" fmla="*/ 1621155 w 2085975"/>
              <a:gd name="connsiteY142" fmla="*/ 1737360 h 2521011"/>
              <a:gd name="connsiteX143" fmla="*/ 1617345 w 2085975"/>
              <a:gd name="connsiteY143" fmla="*/ 1760220 h 2521011"/>
              <a:gd name="connsiteX144" fmla="*/ 1565432 w 2085975"/>
              <a:gd name="connsiteY144" fmla="*/ 1773198 h 2521011"/>
              <a:gd name="connsiteX145" fmla="*/ 1564005 w 2085975"/>
              <a:gd name="connsiteY145" fmla="*/ 1771650 h 2521011"/>
              <a:gd name="connsiteX146" fmla="*/ 1520190 w 2085975"/>
              <a:gd name="connsiteY146" fmla="*/ 1811655 h 2521011"/>
              <a:gd name="connsiteX147" fmla="*/ 1501140 w 2085975"/>
              <a:gd name="connsiteY147" fmla="*/ 1811655 h 2521011"/>
              <a:gd name="connsiteX148" fmla="*/ 1428750 w 2085975"/>
              <a:gd name="connsiteY148" fmla="*/ 1903095 h 2521011"/>
              <a:gd name="connsiteX149" fmla="*/ 1421130 w 2085975"/>
              <a:gd name="connsiteY149" fmla="*/ 1952625 h 2521011"/>
              <a:gd name="connsiteX150" fmla="*/ 1396365 w 2085975"/>
              <a:gd name="connsiteY150" fmla="*/ 1918335 h 2521011"/>
              <a:gd name="connsiteX151" fmla="*/ 1358265 w 2085975"/>
              <a:gd name="connsiteY151" fmla="*/ 1986915 h 2521011"/>
              <a:gd name="connsiteX152" fmla="*/ 1343025 w 2085975"/>
              <a:gd name="connsiteY152" fmla="*/ 1986915 h 2521011"/>
              <a:gd name="connsiteX153" fmla="*/ 1297305 w 2085975"/>
              <a:gd name="connsiteY153" fmla="*/ 2019300 h 2521011"/>
              <a:gd name="connsiteX154" fmla="*/ 1301115 w 2085975"/>
              <a:gd name="connsiteY154" fmla="*/ 2038350 h 2521011"/>
              <a:gd name="connsiteX155" fmla="*/ 1259205 w 2085975"/>
              <a:gd name="connsiteY155" fmla="*/ 2066925 h 2521011"/>
              <a:gd name="connsiteX156" fmla="*/ 1272540 w 2085975"/>
              <a:gd name="connsiteY156" fmla="*/ 2097405 h 2521011"/>
              <a:gd name="connsiteX157" fmla="*/ 1202055 w 2085975"/>
              <a:gd name="connsiteY157" fmla="*/ 2106930 h 2521011"/>
              <a:gd name="connsiteX158" fmla="*/ 1183005 w 2085975"/>
              <a:gd name="connsiteY158" fmla="*/ 2143125 h 2521011"/>
              <a:gd name="connsiteX159" fmla="*/ 1156335 w 2085975"/>
              <a:gd name="connsiteY159" fmla="*/ 2164080 h 2521011"/>
              <a:gd name="connsiteX160" fmla="*/ 1122045 w 2085975"/>
              <a:gd name="connsiteY160" fmla="*/ 2141220 h 2521011"/>
              <a:gd name="connsiteX161" fmla="*/ 1107891 w 2085975"/>
              <a:gd name="connsiteY161" fmla="*/ 2157396 h 2521011"/>
              <a:gd name="connsiteX162" fmla="*/ 1106805 w 2085975"/>
              <a:gd name="connsiteY162" fmla="*/ 2156460 h 2521011"/>
              <a:gd name="connsiteX163" fmla="*/ 979170 w 2085975"/>
              <a:gd name="connsiteY163" fmla="*/ 2042160 h 2521011"/>
              <a:gd name="connsiteX164" fmla="*/ 932138 w 2085975"/>
              <a:gd name="connsiteY164" fmla="*/ 2104529 h 2521011"/>
              <a:gd name="connsiteX165" fmla="*/ 851535 w 2085975"/>
              <a:gd name="connsiteY165" fmla="*/ 2101216 h 2521011"/>
              <a:gd name="connsiteX166" fmla="*/ 847725 w 2085975"/>
              <a:gd name="connsiteY166" fmla="*/ 2129791 h 2521011"/>
              <a:gd name="connsiteX167" fmla="*/ 689610 w 2085975"/>
              <a:gd name="connsiteY167" fmla="*/ 2129791 h 2521011"/>
              <a:gd name="connsiteX168" fmla="*/ 685800 w 2085975"/>
              <a:gd name="connsiteY168" fmla="*/ 2025016 h 2521011"/>
              <a:gd name="connsiteX169" fmla="*/ 683980 w 2085975"/>
              <a:gd name="connsiteY169" fmla="*/ 2024761 h 2521011"/>
              <a:gd name="connsiteX170" fmla="*/ 701040 w 2085975"/>
              <a:gd name="connsiteY170" fmla="*/ 1973580 h 2521011"/>
              <a:gd name="connsiteX171" fmla="*/ 659130 w 2085975"/>
              <a:gd name="connsiteY171" fmla="*/ 1939290 h 2521011"/>
              <a:gd name="connsiteX172" fmla="*/ 662940 w 2085975"/>
              <a:gd name="connsiteY172" fmla="*/ 1899285 h 2521011"/>
              <a:gd name="connsiteX173" fmla="*/ 674370 w 2085975"/>
              <a:gd name="connsiteY173" fmla="*/ 1836420 h 2521011"/>
              <a:gd name="connsiteX174" fmla="*/ 643890 w 2085975"/>
              <a:gd name="connsiteY174" fmla="*/ 1802130 h 2521011"/>
              <a:gd name="connsiteX175" fmla="*/ 590550 w 2085975"/>
              <a:gd name="connsiteY175" fmla="*/ 1790700 h 2521011"/>
              <a:gd name="connsiteX176" fmla="*/ 520065 w 2085975"/>
              <a:gd name="connsiteY176" fmla="*/ 1731645 h 2521011"/>
              <a:gd name="connsiteX177" fmla="*/ 520065 w 2085975"/>
              <a:gd name="connsiteY177" fmla="*/ 1704975 h 2521011"/>
              <a:gd name="connsiteX178" fmla="*/ 491490 w 2085975"/>
              <a:gd name="connsiteY178" fmla="*/ 1708785 h 2521011"/>
              <a:gd name="connsiteX179" fmla="*/ 386715 w 2085975"/>
              <a:gd name="connsiteY179" fmla="*/ 1638300 h 2521011"/>
              <a:gd name="connsiteX180" fmla="*/ 345639 w 2085975"/>
              <a:gd name="connsiteY180" fmla="*/ 1595581 h 2521011"/>
              <a:gd name="connsiteX181" fmla="*/ 346710 w 2085975"/>
              <a:gd name="connsiteY181" fmla="*/ 1543050 h 2521011"/>
              <a:gd name="connsiteX182" fmla="*/ 302895 w 2085975"/>
              <a:gd name="connsiteY182" fmla="*/ 1522095 h 2521011"/>
              <a:gd name="connsiteX183" fmla="*/ 318135 w 2085975"/>
              <a:gd name="connsiteY183" fmla="*/ 1470660 h 2521011"/>
              <a:gd name="connsiteX184" fmla="*/ 274320 w 2085975"/>
              <a:gd name="connsiteY184" fmla="*/ 1491615 h 2521011"/>
              <a:gd name="connsiteX185" fmla="*/ 241935 w 2085975"/>
              <a:gd name="connsiteY185" fmla="*/ 1491615 h 2521011"/>
              <a:gd name="connsiteX186" fmla="*/ 236220 w 2085975"/>
              <a:gd name="connsiteY186" fmla="*/ 1510665 h 2521011"/>
              <a:gd name="connsiteX187" fmla="*/ 85676 w 2085975"/>
              <a:gd name="connsiteY187" fmla="*/ 1510087 h 2521011"/>
              <a:gd name="connsiteX188" fmla="*/ 80010 w 2085975"/>
              <a:gd name="connsiteY188" fmla="*/ 1443990 h 2521011"/>
              <a:gd name="connsiteX189" fmla="*/ 30480 w 2085975"/>
              <a:gd name="connsiteY189" fmla="*/ 1466850 h 2521011"/>
              <a:gd name="connsiteX190" fmla="*/ 9525 w 2085975"/>
              <a:gd name="connsiteY190" fmla="*/ 1390650 h 2521011"/>
              <a:gd name="connsiteX191" fmla="*/ 0 w 2085975"/>
              <a:gd name="connsiteY191" fmla="*/ 1389648 h 2521011"/>
              <a:gd name="connsiteX192" fmla="*/ 0 w 2085975"/>
              <a:gd name="connsiteY192" fmla="*/ 1352550 h 2521011"/>
              <a:gd name="connsiteX193" fmla="*/ 30480 w 2085975"/>
              <a:gd name="connsiteY193" fmla="*/ 1314450 h 2521011"/>
              <a:gd name="connsiteX194" fmla="*/ 95250 w 2085975"/>
              <a:gd name="connsiteY194" fmla="*/ 1303020 h 2521011"/>
              <a:gd name="connsiteX195" fmla="*/ 112395 w 2085975"/>
              <a:gd name="connsiteY195" fmla="*/ 1238250 h 2521011"/>
              <a:gd name="connsiteX196" fmla="*/ 100965 w 2085975"/>
              <a:gd name="connsiteY196" fmla="*/ 1143000 h 2521011"/>
              <a:gd name="connsiteX197" fmla="*/ 101779 w 2085975"/>
              <a:gd name="connsiteY197" fmla="*/ 1135131 h 2521011"/>
              <a:gd name="connsiteX198" fmla="*/ 190501 w 2085975"/>
              <a:gd name="connsiteY198" fmla="*/ 1110615 h 2521011"/>
              <a:gd name="connsiteX199" fmla="*/ 207646 w 2085975"/>
              <a:gd name="connsiteY199" fmla="*/ 1022985 h 2521011"/>
              <a:gd name="connsiteX200" fmla="*/ 186691 w 2085975"/>
              <a:gd name="connsiteY200" fmla="*/ 986790 h 2521011"/>
              <a:gd name="connsiteX201" fmla="*/ 57151 w 2085975"/>
              <a:gd name="connsiteY201" fmla="*/ 969645 h 2521011"/>
              <a:gd name="connsiteX202" fmla="*/ 125731 w 2085975"/>
              <a:gd name="connsiteY202" fmla="*/ 843915 h 2521011"/>
              <a:gd name="connsiteX203" fmla="*/ 129541 w 2085975"/>
              <a:gd name="connsiteY203" fmla="*/ 731520 h 2521011"/>
              <a:gd name="connsiteX204" fmla="*/ 104775 w 2085975"/>
              <a:gd name="connsiteY204" fmla="*/ 715066 h 2521011"/>
              <a:gd name="connsiteX205" fmla="*/ 104775 w 2085975"/>
              <a:gd name="connsiteY205" fmla="*/ 567691 h 2521011"/>
              <a:gd name="connsiteX206" fmla="*/ 125730 w 2085975"/>
              <a:gd name="connsiteY206" fmla="*/ 489586 h 2521011"/>
              <a:gd name="connsiteX207" fmla="*/ 95250 w 2085975"/>
              <a:gd name="connsiteY207" fmla="*/ 447676 h 2521011"/>
              <a:gd name="connsiteX208" fmla="*/ 169545 w 2085975"/>
              <a:gd name="connsiteY208" fmla="*/ 449581 h 2521011"/>
              <a:gd name="connsiteX209" fmla="*/ 164949 w 2085975"/>
              <a:gd name="connsiteY209" fmla="*/ 446066 h 2521011"/>
              <a:gd name="connsiteX210" fmla="*/ 169545 w 2085975"/>
              <a:gd name="connsiteY210" fmla="*/ 447675 h 2521011"/>
              <a:gd name="connsiteX211" fmla="*/ 200025 w 2085975"/>
              <a:gd name="connsiteY211" fmla="*/ 382905 h 2521011"/>
              <a:gd name="connsiteX212" fmla="*/ 283845 w 2085975"/>
              <a:gd name="connsiteY212" fmla="*/ 384810 h 2521011"/>
              <a:gd name="connsiteX213" fmla="*/ 329565 w 2085975"/>
              <a:gd name="connsiteY213" fmla="*/ 361950 h 2521011"/>
              <a:gd name="connsiteX214" fmla="*/ 344805 w 2085975"/>
              <a:gd name="connsiteY214" fmla="*/ 335280 h 2521011"/>
              <a:gd name="connsiteX215" fmla="*/ 348615 w 2085975"/>
              <a:gd name="connsiteY215" fmla="*/ 266700 h 2521011"/>
              <a:gd name="connsiteX216" fmla="*/ 325755 w 2085975"/>
              <a:gd name="connsiteY216" fmla="*/ 198120 h 2521011"/>
              <a:gd name="connsiteX217" fmla="*/ 272415 w 2085975"/>
              <a:gd name="connsiteY217" fmla="*/ 137160 h 2521011"/>
              <a:gd name="connsiteX218" fmla="*/ 295275 w 2085975"/>
              <a:gd name="connsiteY218" fmla="*/ 125730 h 2521011"/>
              <a:gd name="connsiteX219" fmla="*/ 293496 w 2085975"/>
              <a:gd name="connsiteY219" fmla="*/ 119401 h 2521011"/>
              <a:gd name="connsiteX220" fmla="*/ 295275 w 2085975"/>
              <a:gd name="connsiteY220" fmla="*/ 120015 h 2521011"/>
              <a:gd name="connsiteX221" fmla="*/ 337185 w 2085975"/>
              <a:gd name="connsiteY221" fmla="*/ 74295 h 2521011"/>
              <a:gd name="connsiteX222" fmla="*/ 403860 w 2085975"/>
              <a:gd name="connsiteY222" fmla="*/ 85725 h 2521011"/>
              <a:gd name="connsiteX223" fmla="*/ 381000 w 2085975"/>
              <a:gd name="connsiteY223" fmla="*/ 49530 h 2521011"/>
              <a:gd name="connsiteX224" fmla="*/ 432435 w 2085975"/>
              <a:gd name="connsiteY224" fmla="*/ 13335 h 2521011"/>
              <a:gd name="connsiteX225" fmla="*/ 537210 w 2085975"/>
              <a:gd name="connsiteY22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58340 w 2085975"/>
              <a:gd name="connsiteY49" fmla="*/ 192405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338452 w 2085975"/>
              <a:gd name="connsiteY72" fmla="*/ 1588442 h 2521011"/>
              <a:gd name="connsiteX73" fmla="*/ 338961 w 2085975"/>
              <a:gd name="connsiteY73" fmla="*/ 1588971 h 2521011"/>
              <a:gd name="connsiteX74" fmla="*/ 338452 w 2085975"/>
              <a:gd name="connsiteY74" fmla="*/ 1588442 h 2521011"/>
              <a:gd name="connsiteX75" fmla="*/ 537210 w 2085975"/>
              <a:gd name="connsiteY75" fmla="*/ 0 h 2521011"/>
              <a:gd name="connsiteX76" fmla="*/ 563880 w 2085975"/>
              <a:gd name="connsiteY76" fmla="*/ 80010 h 2521011"/>
              <a:gd name="connsiteX77" fmla="*/ 672465 w 2085975"/>
              <a:gd name="connsiteY77" fmla="*/ 51435 h 2521011"/>
              <a:gd name="connsiteX78" fmla="*/ 721352 w 2085975"/>
              <a:gd name="connsiteY78" fmla="*/ 29486 h 2521011"/>
              <a:gd name="connsiteX79" fmla="*/ 744855 w 2085975"/>
              <a:gd name="connsiteY79" fmla="*/ 59055 h 2521011"/>
              <a:gd name="connsiteX80" fmla="*/ 739140 w 2085975"/>
              <a:gd name="connsiteY80" fmla="*/ 89535 h 2521011"/>
              <a:gd name="connsiteX81" fmla="*/ 821055 w 2085975"/>
              <a:gd name="connsiteY81" fmla="*/ 93345 h 2521011"/>
              <a:gd name="connsiteX82" fmla="*/ 834390 w 2085975"/>
              <a:gd name="connsiteY82" fmla="*/ 19050 h 2521011"/>
              <a:gd name="connsiteX83" fmla="*/ 855345 w 2085975"/>
              <a:gd name="connsiteY83" fmla="*/ 47625 h 2521011"/>
              <a:gd name="connsiteX84" fmla="*/ 946785 w 2085975"/>
              <a:gd name="connsiteY84" fmla="*/ 47625 h 2521011"/>
              <a:gd name="connsiteX85" fmla="*/ 996315 w 2085975"/>
              <a:gd name="connsiteY85" fmla="*/ 38100 h 2521011"/>
              <a:gd name="connsiteX86" fmla="*/ 1003935 w 2085975"/>
              <a:gd name="connsiteY86" fmla="*/ 9525 h 2521011"/>
              <a:gd name="connsiteX87" fmla="*/ 1064895 w 2085975"/>
              <a:gd name="connsiteY87" fmla="*/ 0 h 2521011"/>
              <a:gd name="connsiteX88" fmla="*/ 1097280 w 2085975"/>
              <a:gd name="connsiteY88" fmla="*/ 102870 h 2521011"/>
              <a:gd name="connsiteX89" fmla="*/ 1110615 w 2085975"/>
              <a:gd name="connsiteY89" fmla="*/ 102870 h 2521011"/>
              <a:gd name="connsiteX90" fmla="*/ 1135380 w 2085975"/>
              <a:gd name="connsiteY90" fmla="*/ 190500 h 2521011"/>
              <a:gd name="connsiteX91" fmla="*/ 1137805 w 2085975"/>
              <a:gd name="connsiteY91" fmla="*/ 195722 h 2521011"/>
              <a:gd name="connsiteX92" fmla="*/ 1135380 w 2085975"/>
              <a:gd name="connsiteY92" fmla="*/ 198120 h 2521011"/>
              <a:gd name="connsiteX93" fmla="*/ 1131570 w 2085975"/>
              <a:gd name="connsiteY93" fmla="*/ 240030 h 2521011"/>
              <a:gd name="connsiteX94" fmla="*/ 1156335 w 2085975"/>
              <a:gd name="connsiteY94" fmla="*/ 346710 h 2521011"/>
              <a:gd name="connsiteX95" fmla="*/ 1099185 w 2085975"/>
              <a:gd name="connsiteY95" fmla="*/ 363855 h 2521011"/>
              <a:gd name="connsiteX96" fmla="*/ 1127760 w 2085975"/>
              <a:gd name="connsiteY96" fmla="*/ 510540 h 2521011"/>
              <a:gd name="connsiteX97" fmla="*/ 1148715 w 2085975"/>
              <a:gd name="connsiteY97" fmla="*/ 563880 h 2521011"/>
              <a:gd name="connsiteX98" fmla="*/ 1194435 w 2085975"/>
              <a:gd name="connsiteY98" fmla="*/ 641985 h 2521011"/>
              <a:gd name="connsiteX99" fmla="*/ 1215390 w 2085975"/>
              <a:gd name="connsiteY99" fmla="*/ 645795 h 2521011"/>
              <a:gd name="connsiteX100" fmla="*/ 1243965 w 2085975"/>
              <a:gd name="connsiteY100" fmla="*/ 737235 h 2521011"/>
              <a:gd name="connsiteX101" fmla="*/ 1423035 w 2085975"/>
              <a:gd name="connsiteY101" fmla="*/ 702945 h 2521011"/>
              <a:gd name="connsiteX102" fmla="*/ 1422609 w 2085975"/>
              <a:gd name="connsiteY102" fmla="*/ 700259 h 2521011"/>
              <a:gd name="connsiteX103" fmla="*/ 1468755 w 2085975"/>
              <a:gd name="connsiteY103" fmla="*/ 689610 h 2521011"/>
              <a:gd name="connsiteX104" fmla="*/ 1491615 w 2085975"/>
              <a:gd name="connsiteY104" fmla="*/ 659130 h 2521011"/>
              <a:gd name="connsiteX105" fmla="*/ 1520190 w 2085975"/>
              <a:gd name="connsiteY105" fmla="*/ 645795 h 2521011"/>
              <a:gd name="connsiteX106" fmla="*/ 1531620 w 2085975"/>
              <a:gd name="connsiteY106" fmla="*/ 613410 h 2521011"/>
              <a:gd name="connsiteX107" fmla="*/ 1552575 w 2085975"/>
              <a:gd name="connsiteY107" fmla="*/ 594360 h 2521011"/>
              <a:gd name="connsiteX108" fmla="*/ 1573530 w 2085975"/>
              <a:gd name="connsiteY108" fmla="*/ 609600 h 2521011"/>
              <a:gd name="connsiteX109" fmla="*/ 1567815 w 2085975"/>
              <a:gd name="connsiteY109" fmla="*/ 708660 h 2521011"/>
              <a:gd name="connsiteX110" fmla="*/ 1638300 w 2085975"/>
              <a:gd name="connsiteY110" fmla="*/ 786765 h 2521011"/>
              <a:gd name="connsiteX111" fmla="*/ 1640205 w 2085975"/>
              <a:gd name="connsiteY111" fmla="*/ 851535 h 2521011"/>
              <a:gd name="connsiteX112" fmla="*/ 1615440 w 2085975"/>
              <a:gd name="connsiteY112" fmla="*/ 872490 h 2521011"/>
              <a:gd name="connsiteX113" fmla="*/ 1678305 w 2085975"/>
              <a:gd name="connsiteY113" fmla="*/ 876300 h 2521011"/>
              <a:gd name="connsiteX114" fmla="*/ 1964632 w 2085975"/>
              <a:gd name="connsiteY114" fmla="*/ 811829 h 2521011"/>
              <a:gd name="connsiteX115" fmla="*/ 1985010 w 2085975"/>
              <a:gd name="connsiteY115" fmla="*/ 889635 h 2521011"/>
              <a:gd name="connsiteX116" fmla="*/ 1977390 w 2085975"/>
              <a:gd name="connsiteY116" fmla="*/ 942975 h 2521011"/>
              <a:gd name="connsiteX117" fmla="*/ 1912620 w 2085975"/>
              <a:gd name="connsiteY117" fmla="*/ 952500 h 2521011"/>
              <a:gd name="connsiteX118" fmla="*/ 1912620 w 2085975"/>
              <a:gd name="connsiteY118" fmla="*/ 1022985 h 2521011"/>
              <a:gd name="connsiteX119" fmla="*/ 1956435 w 2085975"/>
              <a:gd name="connsiteY119" fmla="*/ 1028700 h 2521011"/>
              <a:gd name="connsiteX120" fmla="*/ 1996440 w 2085975"/>
              <a:gd name="connsiteY120" fmla="*/ 1002030 h 2521011"/>
              <a:gd name="connsiteX121" fmla="*/ 1975485 w 2085975"/>
              <a:gd name="connsiteY121" fmla="*/ 1057275 h 2521011"/>
              <a:gd name="connsiteX122" fmla="*/ 1971675 w 2085975"/>
              <a:gd name="connsiteY122" fmla="*/ 1137285 h 2521011"/>
              <a:gd name="connsiteX123" fmla="*/ 1976108 w 2085975"/>
              <a:gd name="connsiteY123" fmla="*/ 1138062 h 2521011"/>
              <a:gd name="connsiteX124" fmla="*/ 2025015 w 2085975"/>
              <a:gd name="connsiteY124" fmla="*/ 1226820 h 2521011"/>
              <a:gd name="connsiteX125" fmla="*/ 1965960 w 2085975"/>
              <a:gd name="connsiteY125" fmla="*/ 1257300 h 2521011"/>
              <a:gd name="connsiteX126" fmla="*/ 1975485 w 2085975"/>
              <a:gd name="connsiteY126" fmla="*/ 1295400 h 2521011"/>
              <a:gd name="connsiteX127" fmla="*/ 1929765 w 2085975"/>
              <a:gd name="connsiteY127" fmla="*/ 1350645 h 2521011"/>
              <a:gd name="connsiteX128" fmla="*/ 2057400 w 2085975"/>
              <a:gd name="connsiteY128" fmla="*/ 1419225 h 2521011"/>
              <a:gd name="connsiteX129" fmla="*/ 2034540 w 2085975"/>
              <a:gd name="connsiteY129" fmla="*/ 1451610 h 2521011"/>
              <a:gd name="connsiteX130" fmla="*/ 2085975 w 2085975"/>
              <a:gd name="connsiteY130" fmla="*/ 1527810 h 2521011"/>
              <a:gd name="connsiteX131" fmla="*/ 2080260 w 2085975"/>
              <a:gd name="connsiteY131" fmla="*/ 1565910 h 2521011"/>
              <a:gd name="connsiteX132" fmla="*/ 2045970 w 2085975"/>
              <a:gd name="connsiteY132" fmla="*/ 1581150 h 2521011"/>
              <a:gd name="connsiteX133" fmla="*/ 2013585 w 2085975"/>
              <a:gd name="connsiteY133" fmla="*/ 1657350 h 2521011"/>
              <a:gd name="connsiteX134" fmla="*/ 2047875 w 2085975"/>
              <a:gd name="connsiteY134" fmla="*/ 1691640 h 2521011"/>
              <a:gd name="connsiteX135" fmla="*/ 2011680 w 2085975"/>
              <a:gd name="connsiteY135" fmla="*/ 1737360 h 2521011"/>
              <a:gd name="connsiteX136" fmla="*/ 2013585 w 2085975"/>
              <a:gd name="connsiteY136" fmla="*/ 1739265 h 2521011"/>
              <a:gd name="connsiteX137" fmla="*/ 1912620 w 2085975"/>
              <a:gd name="connsiteY137" fmla="*/ 1644015 h 2521011"/>
              <a:gd name="connsiteX138" fmla="*/ 1823085 w 2085975"/>
              <a:gd name="connsiteY138" fmla="*/ 1708785 h 2521011"/>
              <a:gd name="connsiteX139" fmla="*/ 1691640 w 2085975"/>
              <a:gd name="connsiteY139" fmla="*/ 1737360 h 2521011"/>
              <a:gd name="connsiteX140" fmla="*/ 1678305 w 2085975"/>
              <a:gd name="connsiteY140" fmla="*/ 1722120 h 2521011"/>
              <a:gd name="connsiteX141" fmla="*/ 1621155 w 2085975"/>
              <a:gd name="connsiteY141" fmla="*/ 1737360 h 2521011"/>
              <a:gd name="connsiteX142" fmla="*/ 1617345 w 2085975"/>
              <a:gd name="connsiteY142" fmla="*/ 1760220 h 2521011"/>
              <a:gd name="connsiteX143" fmla="*/ 1565432 w 2085975"/>
              <a:gd name="connsiteY143" fmla="*/ 1773198 h 2521011"/>
              <a:gd name="connsiteX144" fmla="*/ 1564005 w 2085975"/>
              <a:gd name="connsiteY144" fmla="*/ 1771650 h 2521011"/>
              <a:gd name="connsiteX145" fmla="*/ 1520190 w 2085975"/>
              <a:gd name="connsiteY145" fmla="*/ 1811655 h 2521011"/>
              <a:gd name="connsiteX146" fmla="*/ 1501140 w 2085975"/>
              <a:gd name="connsiteY146" fmla="*/ 1811655 h 2521011"/>
              <a:gd name="connsiteX147" fmla="*/ 1428750 w 2085975"/>
              <a:gd name="connsiteY147" fmla="*/ 1903095 h 2521011"/>
              <a:gd name="connsiteX148" fmla="*/ 1421130 w 2085975"/>
              <a:gd name="connsiteY148" fmla="*/ 1952625 h 2521011"/>
              <a:gd name="connsiteX149" fmla="*/ 1396365 w 2085975"/>
              <a:gd name="connsiteY149" fmla="*/ 1918335 h 2521011"/>
              <a:gd name="connsiteX150" fmla="*/ 1358265 w 2085975"/>
              <a:gd name="connsiteY150" fmla="*/ 1986915 h 2521011"/>
              <a:gd name="connsiteX151" fmla="*/ 1343025 w 2085975"/>
              <a:gd name="connsiteY151" fmla="*/ 1986915 h 2521011"/>
              <a:gd name="connsiteX152" fmla="*/ 1297305 w 2085975"/>
              <a:gd name="connsiteY152" fmla="*/ 2019300 h 2521011"/>
              <a:gd name="connsiteX153" fmla="*/ 1301115 w 2085975"/>
              <a:gd name="connsiteY153" fmla="*/ 2038350 h 2521011"/>
              <a:gd name="connsiteX154" fmla="*/ 1259205 w 2085975"/>
              <a:gd name="connsiteY154" fmla="*/ 2066925 h 2521011"/>
              <a:gd name="connsiteX155" fmla="*/ 1272540 w 2085975"/>
              <a:gd name="connsiteY155" fmla="*/ 2097405 h 2521011"/>
              <a:gd name="connsiteX156" fmla="*/ 1202055 w 2085975"/>
              <a:gd name="connsiteY156" fmla="*/ 2106930 h 2521011"/>
              <a:gd name="connsiteX157" fmla="*/ 1183005 w 2085975"/>
              <a:gd name="connsiteY157" fmla="*/ 2143125 h 2521011"/>
              <a:gd name="connsiteX158" fmla="*/ 1156335 w 2085975"/>
              <a:gd name="connsiteY158" fmla="*/ 2164080 h 2521011"/>
              <a:gd name="connsiteX159" fmla="*/ 1122045 w 2085975"/>
              <a:gd name="connsiteY159" fmla="*/ 2141220 h 2521011"/>
              <a:gd name="connsiteX160" fmla="*/ 1107891 w 2085975"/>
              <a:gd name="connsiteY160" fmla="*/ 2157396 h 2521011"/>
              <a:gd name="connsiteX161" fmla="*/ 1106805 w 2085975"/>
              <a:gd name="connsiteY161" fmla="*/ 2156460 h 2521011"/>
              <a:gd name="connsiteX162" fmla="*/ 979170 w 2085975"/>
              <a:gd name="connsiteY162" fmla="*/ 2042160 h 2521011"/>
              <a:gd name="connsiteX163" fmla="*/ 932138 w 2085975"/>
              <a:gd name="connsiteY163" fmla="*/ 2104529 h 2521011"/>
              <a:gd name="connsiteX164" fmla="*/ 851535 w 2085975"/>
              <a:gd name="connsiteY164" fmla="*/ 2101216 h 2521011"/>
              <a:gd name="connsiteX165" fmla="*/ 847725 w 2085975"/>
              <a:gd name="connsiteY165" fmla="*/ 2129791 h 2521011"/>
              <a:gd name="connsiteX166" fmla="*/ 689610 w 2085975"/>
              <a:gd name="connsiteY166" fmla="*/ 2129791 h 2521011"/>
              <a:gd name="connsiteX167" fmla="*/ 685800 w 2085975"/>
              <a:gd name="connsiteY167" fmla="*/ 2025016 h 2521011"/>
              <a:gd name="connsiteX168" fmla="*/ 683980 w 2085975"/>
              <a:gd name="connsiteY168" fmla="*/ 2024761 h 2521011"/>
              <a:gd name="connsiteX169" fmla="*/ 701040 w 2085975"/>
              <a:gd name="connsiteY169" fmla="*/ 1973580 h 2521011"/>
              <a:gd name="connsiteX170" fmla="*/ 659130 w 2085975"/>
              <a:gd name="connsiteY170" fmla="*/ 1939290 h 2521011"/>
              <a:gd name="connsiteX171" fmla="*/ 662940 w 2085975"/>
              <a:gd name="connsiteY171" fmla="*/ 1899285 h 2521011"/>
              <a:gd name="connsiteX172" fmla="*/ 674370 w 2085975"/>
              <a:gd name="connsiteY172" fmla="*/ 1836420 h 2521011"/>
              <a:gd name="connsiteX173" fmla="*/ 643890 w 2085975"/>
              <a:gd name="connsiteY173" fmla="*/ 1802130 h 2521011"/>
              <a:gd name="connsiteX174" fmla="*/ 590550 w 2085975"/>
              <a:gd name="connsiteY174" fmla="*/ 1790700 h 2521011"/>
              <a:gd name="connsiteX175" fmla="*/ 520065 w 2085975"/>
              <a:gd name="connsiteY175" fmla="*/ 1731645 h 2521011"/>
              <a:gd name="connsiteX176" fmla="*/ 520065 w 2085975"/>
              <a:gd name="connsiteY176" fmla="*/ 1704975 h 2521011"/>
              <a:gd name="connsiteX177" fmla="*/ 491490 w 2085975"/>
              <a:gd name="connsiteY177" fmla="*/ 1708785 h 2521011"/>
              <a:gd name="connsiteX178" fmla="*/ 386715 w 2085975"/>
              <a:gd name="connsiteY178" fmla="*/ 1638300 h 2521011"/>
              <a:gd name="connsiteX179" fmla="*/ 345639 w 2085975"/>
              <a:gd name="connsiteY179" fmla="*/ 1595581 h 2521011"/>
              <a:gd name="connsiteX180" fmla="*/ 346710 w 2085975"/>
              <a:gd name="connsiteY180" fmla="*/ 1543050 h 2521011"/>
              <a:gd name="connsiteX181" fmla="*/ 302895 w 2085975"/>
              <a:gd name="connsiteY181" fmla="*/ 1522095 h 2521011"/>
              <a:gd name="connsiteX182" fmla="*/ 318135 w 2085975"/>
              <a:gd name="connsiteY182" fmla="*/ 1470660 h 2521011"/>
              <a:gd name="connsiteX183" fmla="*/ 274320 w 2085975"/>
              <a:gd name="connsiteY183" fmla="*/ 1491615 h 2521011"/>
              <a:gd name="connsiteX184" fmla="*/ 241935 w 2085975"/>
              <a:gd name="connsiteY184" fmla="*/ 1491615 h 2521011"/>
              <a:gd name="connsiteX185" fmla="*/ 236220 w 2085975"/>
              <a:gd name="connsiteY185" fmla="*/ 1510665 h 2521011"/>
              <a:gd name="connsiteX186" fmla="*/ 85676 w 2085975"/>
              <a:gd name="connsiteY186" fmla="*/ 1510087 h 2521011"/>
              <a:gd name="connsiteX187" fmla="*/ 80010 w 2085975"/>
              <a:gd name="connsiteY187" fmla="*/ 1443990 h 2521011"/>
              <a:gd name="connsiteX188" fmla="*/ 30480 w 2085975"/>
              <a:gd name="connsiteY188" fmla="*/ 1466850 h 2521011"/>
              <a:gd name="connsiteX189" fmla="*/ 9525 w 2085975"/>
              <a:gd name="connsiteY189" fmla="*/ 1390650 h 2521011"/>
              <a:gd name="connsiteX190" fmla="*/ 0 w 2085975"/>
              <a:gd name="connsiteY190" fmla="*/ 1389648 h 2521011"/>
              <a:gd name="connsiteX191" fmla="*/ 0 w 2085975"/>
              <a:gd name="connsiteY191" fmla="*/ 1352550 h 2521011"/>
              <a:gd name="connsiteX192" fmla="*/ 30480 w 2085975"/>
              <a:gd name="connsiteY192" fmla="*/ 1314450 h 2521011"/>
              <a:gd name="connsiteX193" fmla="*/ 95250 w 2085975"/>
              <a:gd name="connsiteY193" fmla="*/ 1303020 h 2521011"/>
              <a:gd name="connsiteX194" fmla="*/ 112395 w 2085975"/>
              <a:gd name="connsiteY194" fmla="*/ 1238250 h 2521011"/>
              <a:gd name="connsiteX195" fmla="*/ 100965 w 2085975"/>
              <a:gd name="connsiteY195" fmla="*/ 1143000 h 2521011"/>
              <a:gd name="connsiteX196" fmla="*/ 101779 w 2085975"/>
              <a:gd name="connsiteY196" fmla="*/ 1135131 h 2521011"/>
              <a:gd name="connsiteX197" fmla="*/ 190501 w 2085975"/>
              <a:gd name="connsiteY197" fmla="*/ 1110615 h 2521011"/>
              <a:gd name="connsiteX198" fmla="*/ 207646 w 2085975"/>
              <a:gd name="connsiteY198" fmla="*/ 1022985 h 2521011"/>
              <a:gd name="connsiteX199" fmla="*/ 186691 w 2085975"/>
              <a:gd name="connsiteY199" fmla="*/ 986790 h 2521011"/>
              <a:gd name="connsiteX200" fmla="*/ 57151 w 2085975"/>
              <a:gd name="connsiteY200" fmla="*/ 969645 h 2521011"/>
              <a:gd name="connsiteX201" fmla="*/ 125731 w 2085975"/>
              <a:gd name="connsiteY201" fmla="*/ 843915 h 2521011"/>
              <a:gd name="connsiteX202" fmla="*/ 129541 w 2085975"/>
              <a:gd name="connsiteY202" fmla="*/ 731520 h 2521011"/>
              <a:gd name="connsiteX203" fmla="*/ 104775 w 2085975"/>
              <a:gd name="connsiteY203" fmla="*/ 715066 h 2521011"/>
              <a:gd name="connsiteX204" fmla="*/ 104775 w 2085975"/>
              <a:gd name="connsiteY204" fmla="*/ 567691 h 2521011"/>
              <a:gd name="connsiteX205" fmla="*/ 125730 w 2085975"/>
              <a:gd name="connsiteY205" fmla="*/ 489586 h 2521011"/>
              <a:gd name="connsiteX206" fmla="*/ 95250 w 2085975"/>
              <a:gd name="connsiteY206" fmla="*/ 447676 h 2521011"/>
              <a:gd name="connsiteX207" fmla="*/ 169545 w 2085975"/>
              <a:gd name="connsiteY207" fmla="*/ 449581 h 2521011"/>
              <a:gd name="connsiteX208" fmla="*/ 164949 w 2085975"/>
              <a:gd name="connsiteY208" fmla="*/ 446066 h 2521011"/>
              <a:gd name="connsiteX209" fmla="*/ 169545 w 2085975"/>
              <a:gd name="connsiteY209" fmla="*/ 447675 h 2521011"/>
              <a:gd name="connsiteX210" fmla="*/ 200025 w 2085975"/>
              <a:gd name="connsiteY210" fmla="*/ 382905 h 2521011"/>
              <a:gd name="connsiteX211" fmla="*/ 283845 w 2085975"/>
              <a:gd name="connsiteY211" fmla="*/ 384810 h 2521011"/>
              <a:gd name="connsiteX212" fmla="*/ 329565 w 2085975"/>
              <a:gd name="connsiteY212" fmla="*/ 361950 h 2521011"/>
              <a:gd name="connsiteX213" fmla="*/ 344805 w 2085975"/>
              <a:gd name="connsiteY213" fmla="*/ 335280 h 2521011"/>
              <a:gd name="connsiteX214" fmla="*/ 348615 w 2085975"/>
              <a:gd name="connsiteY214" fmla="*/ 266700 h 2521011"/>
              <a:gd name="connsiteX215" fmla="*/ 325755 w 2085975"/>
              <a:gd name="connsiteY215" fmla="*/ 198120 h 2521011"/>
              <a:gd name="connsiteX216" fmla="*/ 272415 w 2085975"/>
              <a:gd name="connsiteY216" fmla="*/ 137160 h 2521011"/>
              <a:gd name="connsiteX217" fmla="*/ 295275 w 2085975"/>
              <a:gd name="connsiteY217" fmla="*/ 125730 h 2521011"/>
              <a:gd name="connsiteX218" fmla="*/ 293496 w 2085975"/>
              <a:gd name="connsiteY218" fmla="*/ 119401 h 2521011"/>
              <a:gd name="connsiteX219" fmla="*/ 295275 w 2085975"/>
              <a:gd name="connsiteY219" fmla="*/ 120015 h 2521011"/>
              <a:gd name="connsiteX220" fmla="*/ 337185 w 2085975"/>
              <a:gd name="connsiteY220" fmla="*/ 74295 h 2521011"/>
              <a:gd name="connsiteX221" fmla="*/ 403860 w 2085975"/>
              <a:gd name="connsiteY221" fmla="*/ 85725 h 2521011"/>
              <a:gd name="connsiteX222" fmla="*/ 381000 w 2085975"/>
              <a:gd name="connsiteY222" fmla="*/ 49530 h 2521011"/>
              <a:gd name="connsiteX223" fmla="*/ 432435 w 2085975"/>
              <a:gd name="connsiteY223" fmla="*/ 13335 h 2521011"/>
              <a:gd name="connsiteX224" fmla="*/ 537210 w 2085975"/>
              <a:gd name="connsiteY224"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31670 w 2085975"/>
              <a:gd name="connsiteY49" fmla="*/ 192405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338452 w 2085975"/>
              <a:gd name="connsiteY71" fmla="*/ 1588442 h 2521011"/>
              <a:gd name="connsiteX72" fmla="*/ 338961 w 2085975"/>
              <a:gd name="connsiteY72" fmla="*/ 1588971 h 2521011"/>
              <a:gd name="connsiteX73" fmla="*/ 338452 w 2085975"/>
              <a:gd name="connsiteY73" fmla="*/ 1588442 h 2521011"/>
              <a:gd name="connsiteX74" fmla="*/ 537210 w 2085975"/>
              <a:gd name="connsiteY74" fmla="*/ 0 h 2521011"/>
              <a:gd name="connsiteX75" fmla="*/ 563880 w 2085975"/>
              <a:gd name="connsiteY75" fmla="*/ 80010 h 2521011"/>
              <a:gd name="connsiteX76" fmla="*/ 672465 w 2085975"/>
              <a:gd name="connsiteY76" fmla="*/ 51435 h 2521011"/>
              <a:gd name="connsiteX77" fmla="*/ 721352 w 2085975"/>
              <a:gd name="connsiteY77" fmla="*/ 29486 h 2521011"/>
              <a:gd name="connsiteX78" fmla="*/ 744855 w 2085975"/>
              <a:gd name="connsiteY78" fmla="*/ 59055 h 2521011"/>
              <a:gd name="connsiteX79" fmla="*/ 739140 w 2085975"/>
              <a:gd name="connsiteY79" fmla="*/ 89535 h 2521011"/>
              <a:gd name="connsiteX80" fmla="*/ 821055 w 2085975"/>
              <a:gd name="connsiteY80" fmla="*/ 93345 h 2521011"/>
              <a:gd name="connsiteX81" fmla="*/ 834390 w 2085975"/>
              <a:gd name="connsiteY81" fmla="*/ 19050 h 2521011"/>
              <a:gd name="connsiteX82" fmla="*/ 855345 w 2085975"/>
              <a:gd name="connsiteY82" fmla="*/ 47625 h 2521011"/>
              <a:gd name="connsiteX83" fmla="*/ 946785 w 2085975"/>
              <a:gd name="connsiteY83" fmla="*/ 47625 h 2521011"/>
              <a:gd name="connsiteX84" fmla="*/ 996315 w 2085975"/>
              <a:gd name="connsiteY84" fmla="*/ 38100 h 2521011"/>
              <a:gd name="connsiteX85" fmla="*/ 1003935 w 2085975"/>
              <a:gd name="connsiteY85" fmla="*/ 9525 h 2521011"/>
              <a:gd name="connsiteX86" fmla="*/ 1064895 w 2085975"/>
              <a:gd name="connsiteY86" fmla="*/ 0 h 2521011"/>
              <a:gd name="connsiteX87" fmla="*/ 1097280 w 2085975"/>
              <a:gd name="connsiteY87" fmla="*/ 102870 h 2521011"/>
              <a:gd name="connsiteX88" fmla="*/ 1110615 w 2085975"/>
              <a:gd name="connsiteY88" fmla="*/ 102870 h 2521011"/>
              <a:gd name="connsiteX89" fmla="*/ 1135380 w 2085975"/>
              <a:gd name="connsiteY89" fmla="*/ 190500 h 2521011"/>
              <a:gd name="connsiteX90" fmla="*/ 1137805 w 2085975"/>
              <a:gd name="connsiteY90" fmla="*/ 195722 h 2521011"/>
              <a:gd name="connsiteX91" fmla="*/ 1135380 w 2085975"/>
              <a:gd name="connsiteY91" fmla="*/ 198120 h 2521011"/>
              <a:gd name="connsiteX92" fmla="*/ 1131570 w 2085975"/>
              <a:gd name="connsiteY92" fmla="*/ 240030 h 2521011"/>
              <a:gd name="connsiteX93" fmla="*/ 1156335 w 2085975"/>
              <a:gd name="connsiteY93" fmla="*/ 346710 h 2521011"/>
              <a:gd name="connsiteX94" fmla="*/ 1099185 w 2085975"/>
              <a:gd name="connsiteY94" fmla="*/ 363855 h 2521011"/>
              <a:gd name="connsiteX95" fmla="*/ 1127760 w 2085975"/>
              <a:gd name="connsiteY95" fmla="*/ 510540 h 2521011"/>
              <a:gd name="connsiteX96" fmla="*/ 1148715 w 2085975"/>
              <a:gd name="connsiteY96" fmla="*/ 563880 h 2521011"/>
              <a:gd name="connsiteX97" fmla="*/ 1194435 w 2085975"/>
              <a:gd name="connsiteY97" fmla="*/ 641985 h 2521011"/>
              <a:gd name="connsiteX98" fmla="*/ 1215390 w 2085975"/>
              <a:gd name="connsiteY98" fmla="*/ 645795 h 2521011"/>
              <a:gd name="connsiteX99" fmla="*/ 1243965 w 2085975"/>
              <a:gd name="connsiteY99" fmla="*/ 737235 h 2521011"/>
              <a:gd name="connsiteX100" fmla="*/ 1423035 w 2085975"/>
              <a:gd name="connsiteY100" fmla="*/ 702945 h 2521011"/>
              <a:gd name="connsiteX101" fmla="*/ 1422609 w 2085975"/>
              <a:gd name="connsiteY101" fmla="*/ 700259 h 2521011"/>
              <a:gd name="connsiteX102" fmla="*/ 1468755 w 2085975"/>
              <a:gd name="connsiteY102" fmla="*/ 689610 h 2521011"/>
              <a:gd name="connsiteX103" fmla="*/ 1491615 w 2085975"/>
              <a:gd name="connsiteY103" fmla="*/ 659130 h 2521011"/>
              <a:gd name="connsiteX104" fmla="*/ 1520190 w 2085975"/>
              <a:gd name="connsiteY104" fmla="*/ 645795 h 2521011"/>
              <a:gd name="connsiteX105" fmla="*/ 1531620 w 2085975"/>
              <a:gd name="connsiteY105" fmla="*/ 613410 h 2521011"/>
              <a:gd name="connsiteX106" fmla="*/ 1552575 w 2085975"/>
              <a:gd name="connsiteY106" fmla="*/ 594360 h 2521011"/>
              <a:gd name="connsiteX107" fmla="*/ 1573530 w 2085975"/>
              <a:gd name="connsiteY107" fmla="*/ 609600 h 2521011"/>
              <a:gd name="connsiteX108" fmla="*/ 1567815 w 2085975"/>
              <a:gd name="connsiteY108" fmla="*/ 708660 h 2521011"/>
              <a:gd name="connsiteX109" fmla="*/ 1638300 w 2085975"/>
              <a:gd name="connsiteY109" fmla="*/ 786765 h 2521011"/>
              <a:gd name="connsiteX110" fmla="*/ 1640205 w 2085975"/>
              <a:gd name="connsiteY110" fmla="*/ 851535 h 2521011"/>
              <a:gd name="connsiteX111" fmla="*/ 1615440 w 2085975"/>
              <a:gd name="connsiteY111" fmla="*/ 872490 h 2521011"/>
              <a:gd name="connsiteX112" fmla="*/ 1678305 w 2085975"/>
              <a:gd name="connsiteY112" fmla="*/ 876300 h 2521011"/>
              <a:gd name="connsiteX113" fmla="*/ 1964632 w 2085975"/>
              <a:gd name="connsiteY113" fmla="*/ 811829 h 2521011"/>
              <a:gd name="connsiteX114" fmla="*/ 1985010 w 2085975"/>
              <a:gd name="connsiteY114" fmla="*/ 889635 h 2521011"/>
              <a:gd name="connsiteX115" fmla="*/ 1977390 w 2085975"/>
              <a:gd name="connsiteY115" fmla="*/ 942975 h 2521011"/>
              <a:gd name="connsiteX116" fmla="*/ 1912620 w 2085975"/>
              <a:gd name="connsiteY116" fmla="*/ 952500 h 2521011"/>
              <a:gd name="connsiteX117" fmla="*/ 1912620 w 2085975"/>
              <a:gd name="connsiteY117" fmla="*/ 1022985 h 2521011"/>
              <a:gd name="connsiteX118" fmla="*/ 1956435 w 2085975"/>
              <a:gd name="connsiteY118" fmla="*/ 1028700 h 2521011"/>
              <a:gd name="connsiteX119" fmla="*/ 1996440 w 2085975"/>
              <a:gd name="connsiteY119" fmla="*/ 1002030 h 2521011"/>
              <a:gd name="connsiteX120" fmla="*/ 1975485 w 2085975"/>
              <a:gd name="connsiteY120" fmla="*/ 1057275 h 2521011"/>
              <a:gd name="connsiteX121" fmla="*/ 1971675 w 2085975"/>
              <a:gd name="connsiteY121" fmla="*/ 1137285 h 2521011"/>
              <a:gd name="connsiteX122" fmla="*/ 1976108 w 2085975"/>
              <a:gd name="connsiteY122" fmla="*/ 1138062 h 2521011"/>
              <a:gd name="connsiteX123" fmla="*/ 2025015 w 2085975"/>
              <a:gd name="connsiteY123" fmla="*/ 1226820 h 2521011"/>
              <a:gd name="connsiteX124" fmla="*/ 1965960 w 2085975"/>
              <a:gd name="connsiteY124" fmla="*/ 1257300 h 2521011"/>
              <a:gd name="connsiteX125" fmla="*/ 1975485 w 2085975"/>
              <a:gd name="connsiteY125" fmla="*/ 1295400 h 2521011"/>
              <a:gd name="connsiteX126" fmla="*/ 1929765 w 2085975"/>
              <a:gd name="connsiteY126" fmla="*/ 1350645 h 2521011"/>
              <a:gd name="connsiteX127" fmla="*/ 2057400 w 2085975"/>
              <a:gd name="connsiteY127" fmla="*/ 1419225 h 2521011"/>
              <a:gd name="connsiteX128" fmla="*/ 2034540 w 2085975"/>
              <a:gd name="connsiteY128" fmla="*/ 1451610 h 2521011"/>
              <a:gd name="connsiteX129" fmla="*/ 2085975 w 2085975"/>
              <a:gd name="connsiteY129" fmla="*/ 1527810 h 2521011"/>
              <a:gd name="connsiteX130" fmla="*/ 2080260 w 2085975"/>
              <a:gd name="connsiteY130" fmla="*/ 1565910 h 2521011"/>
              <a:gd name="connsiteX131" fmla="*/ 2045970 w 2085975"/>
              <a:gd name="connsiteY131" fmla="*/ 1581150 h 2521011"/>
              <a:gd name="connsiteX132" fmla="*/ 2013585 w 2085975"/>
              <a:gd name="connsiteY132" fmla="*/ 1657350 h 2521011"/>
              <a:gd name="connsiteX133" fmla="*/ 2047875 w 2085975"/>
              <a:gd name="connsiteY133" fmla="*/ 1691640 h 2521011"/>
              <a:gd name="connsiteX134" fmla="*/ 2011680 w 2085975"/>
              <a:gd name="connsiteY134" fmla="*/ 1737360 h 2521011"/>
              <a:gd name="connsiteX135" fmla="*/ 2013585 w 2085975"/>
              <a:gd name="connsiteY135" fmla="*/ 1739265 h 2521011"/>
              <a:gd name="connsiteX136" fmla="*/ 1912620 w 2085975"/>
              <a:gd name="connsiteY136" fmla="*/ 1644015 h 2521011"/>
              <a:gd name="connsiteX137" fmla="*/ 1823085 w 2085975"/>
              <a:gd name="connsiteY137" fmla="*/ 1708785 h 2521011"/>
              <a:gd name="connsiteX138" fmla="*/ 1691640 w 2085975"/>
              <a:gd name="connsiteY138" fmla="*/ 1737360 h 2521011"/>
              <a:gd name="connsiteX139" fmla="*/ 1678305 w 2085975"/>
              <a:gd name="connsiteY139" fmla="*/ 1722120 h 2521011"/>
              <a:gd name="connsiteX140" fmla="*/ 1621155 w 2085975"/>
              <a:gd name="connsiteY140" fmla="*/ 1737360 h 2521011"/>
              <a:gd name="connsiteX141" fmla="*/ 1617345 w 2085975"/>
              <a:gd name="connsiteY141" fmla="*/ 1760220 h 2521011"/>
              <a:gd name="connsiteX142" fmla="*/ 1565432 w 2085975"/>
              <a:gd name="connsiteY142" fmla="*/ 1773198 h 2521011"/>
              <a:gd name="connsiteX143" fmla="*/ 1564005 w 2085975"/>
              <a:gd name="connsiteY143" fmla="*/ 1771650 h 2521011"/>
              <a:gd name="connsiteX144" fmla="*/ 1520190 w 2085975"/>
              <a:gd name="connsiteY144" fmla="*/ 1811655 h 2521011"/>
              <a:gd name="connsiteX145" fmla="*/ 1501140 w 2085975"/>
              <a:gd name="connsiteY145" fmla="*/ 1811655 h 2521011"/>
              <a:gd name="connsiteX146" fmla="*/ 1428750 w 2085975"/>
              <a:gd name="connsiteY146" fmla="*/ 1903095 h 2521011"/>
              <a:gd name="connsiteX147" fmla="*/ 1421130 w 2085975"/>
              <a:gd name="connsiteY147" fmla="*/ 1952625 h 2521011"/>
              <a:gd name="connsiteX148" fmla="*/ 1396365 w 2085975"/>
              <a:gd name="connsiteY148" fmla="*/ 1918335 h 2521011"/>
              <a:gd name="connsiteX149" fmla="*/ 1358265 w 2085975"/>
              <a:gd name="connsiteY149" fmla="*/ 1986915 h 2521011"/>
              <a:gd name="connsiteX150" fmla="*/ 1343025 w 2085975"/>
              <a:gd name="connsiteY150" fmla="*/ 1986915 h 2521011"/>
              <a:gd name="connsiteX151" fmla="*/ 1297305 w 2085975"/>
              <a:gd name="connsiteY151" fmla="*/ 2019300 h 2521011"/>
              <a:gd name="connsiteX152" fmla="*/ 1301115 w 2085975"/>
              <a:gd name="connsiteY152" fmla="*/ 2038350 h 2521011"/>
              <a:gd name="connsiteX153" fmla="*/ 1259205 w 2085975"/>
              <a:gd name="connsiteY153" fmla="*/ 2066925 h 2521011"/>
              <a:gd name="connsiteX154" fmla="*/ 1272540 w 2085975"/>
              <a:gd name="connsiteY154" fmla="*/ 2097405 h 2521011"/>
              <a:gd name="connsiteX155" fmla="*/ 1202055 w 2085975"/>
              <a:gd name="connsiteY155" fmla="*/ 2106930 h 2521011"/>
              <a:gd name="connsiteX156" fmla="*/ 1183005 w 2085975"/>
              <a:gd name="connsiteY156" fmla="*/ 2143125 h 2521011"/>
              <a:gd name="connsiteX157" fmla="*/ 1156335 w 2085975"/>
              <a:gd name="connsiteY157" fmla="*/ 2164080 h 2521011"/>
              <a:gd name="connsiteX158" fmla="*/ 1122045 w 2085975"/>
              <a:gd name="connsiteY158" fmla="*/ 2141220 h 2521011"/>
              <a:gd name="connsiteX159" fmla="*/ 1107891 w 2085975"/>
              <a:gd name="connsiteY159" fmla="*/ 2157396 h 2521011"/>
              <a:gd name="connsiteX160" fmla="*/ 1106805 w 2085975"/>
              <a:gd name="connsiteY160" fmla="*/ 2156460 h 2521011"/>
              <a:gd name="connsiteX161" fmla="*/ 979170 w 2085975"/>
              <a:gd name="connsiteY161" fmla="*/ 2042160 h 2521011"/>
              <a:gd name="connsiteX162" fmla="*/ 932138 w 2085975"/>
              <a:gd name="connsiteY162" fmla="*/ 2104529 h 2521011"/>
              <a:gd name="connsiteX163" fmla="*/ 851535 w 2085975"/>
              <a:gd name="connsiteY163" fmla="*/ 2101216 h 2521011"/>
              <a:gd name="connsiteX164" fmla="*/ 847725 w 2085975"/>
              <a:gd name="connsiteY164" fmla="*/ 2129791 h 2521011"/>
              <a:gd name="connsiteX165" fmla="*/ 689610 w 2085975"/>
              <a:gd name="connsiteY165" fmla="*/ 2129791 h 2521011"/>
              <a:gd name="connsiteX166" fmla="*/ 685800 w 2085975"/>
              <a:gd name="connsiteY166" fmla="*/ 2025016 h 2521011"/>
              <a:gd name="connsiteX167" fmla="*/ 683980 w 2085975"/>
              <a:gd name="connsiteY167" fmla="*/ 2024761 h 2521011"/>
              <a:gd name="connsiteX168" fmla="*/ 701040 w 2085975"/>
              <a:gd name="connsiteY168" fmla="*/ 1973580 h 2521011"/>
              <a:gd name="connsiteX169" fmla="*/ 659130 w 2085975"/>
              <a:gd name="connsiteY169" fmla="*/ 1939290 h 2521011"/>
              <a:gd name="connsiteX170" fmla="*/ 662940 w 2085975"/>
              <a:gd name="connsiteY170" fmla="*/ 1899285 h 2521011"/>
              <a:gd name="connsiteX171" fmla="*/ 674370 w 2085975"/>
              <a:gd name="connsiteY171" fmla="*/ 1836420 h 2521011"/>
              <a:gd name="connsiteX172" fmla="*/ 643890 w 2085975"/>
              <a:gd name="connsiteY172" fmla="*/ 1802130 h 2521011"/>
              <a:gd name="connsiteX173" fmla="*/ 590550 w 2085975"/>
              <a:gd name="connsiteY173" fmla="*/ 1790700 h 2521011"/>
              <a:gd name="connsiteX174" fmla="*/ 520065 w 2085975"/>
              <a:gd name="connsiteY174" fmla="*/ 1731645 h 2521011"/>
              <a:gd name="connsiteX175" fmla="*/ 520065 w 2085975"/>
              <a:gd name="connsiteY175" fmla="*/ 1704975 h 2521011"/>
              <a:gd name="connsiteX176" fmla="*/ 491490 w 2085975"/>
              <a:gd name="connsiteY176" fmla="*/ 1708785 h 2521011"/>
              <a:gd name="connsiteX177" fmla="*/ 386715 w 2085975"/>
              <a:gd name="connsiteY177" fmla="*/ 1638300 h 2521011"/>
              <a:gd name="connsiteX178" fmla="*/ 345639 w 2085975"/>
              <a:gd name="connsiteY178" fmla="*/ 1595581 h 2521011"/>
              <a:gd name="connsiteX179" fmla="*/ 346710 w 2085975"/>
              <a:gd name="connsiteY179" fmla="*/ 1543050 h 2521011"/>
              <a:gd name="connsiteX180" fmla="*/ 302895 w 2085975"/>
              <a:gd name="connsiteY180" fmla="*/ 1522095 h 2521011"/>
              <a:gd name="connsiteX181" fmla="*/ 318135 w 2085975"/>
              <a:gd name="connsiteY181" fmla="*/ 1470660 h 2521011"/>
              <a:gd name="connsiteX182" fmla="*/ 274320 w 2085975"/>
              <a:gd name="connsiteY182" fmla="*/ 1491615 h 2521011"/>
              <a:gd name="connsiteX183" fmla="*/ 241935 w 2085975"/>
              <a:gd name="connsiteY183" fmla="*/ 1491615 h 2521011"/>
              <a:gd name="connsiteX184" fmla="*/ 236220 w 2085975"/>
              <a:gd name="connsiteY184" fmla="*/ 1510665 h 2521011"/>
              <a:gd name="connsiteX185" fmla="*/ 85676 w 2085975"/>
              <a:gd name="connsiteY185" fmla="*/ 1510087 h 2521011"/>
              <a:gd name="connsiteX186" fmla="*/ 80010 w 2085975"/>
              <a:gd name="connsiteY186" fmla="*/ 1443990 h 2521011"/>
              <a:gd name="connsiteX187" fmla="*/ 30480 w 2085975"/>
              <a:gd name="connsiteY187" fmla="*/ 1466850 h 2521011"/>
              <a:gd name="connsiteX188" fmla="*/ 9525 w 2085975"/>
              <a:gd name="connsiteY188" fmla="*/ 1390650 h 2521011"/>
              <a:gd name="connsiteX189" fmla="*/ 0 w 2085975"/>
              <a:gd name="connsiteY189" fmla="*/ 1389648 h 2521011"/>
              <a:gd name="connsiteX190" fmla="*/ 0 w 2085975"/>
              <a:gd name="connsiteY190" fmla="*/ 1352550 h 2521011"/>
              <a:gd name="connsiteX191" fmla="*/ 30480 w 2085975"/>
              <a:gd name="connsiteY191" fmla="*/ 1314450 h 2521011"/>
              <a:gd name="connsiteX192" fmla="*/ 95250 w 2085975"/>
              <a:gd name="connsiteY192" fmla="*/ 1303020 h 2521011"/>
              <a:gd name="connsiteX193" fmla="*/ 112395 w 2085975"/>
              <a:gd name="connsiteY193" fmla="*/ 1238250 h 2521011"/>
              <a:gd name="connsiteX194" fmla="*/ 100965 w 2085975"/>
              <a:gd name="connsiteY194" fmla="*/ 1143000 h 2521011"/>
              <a:gd name="connsiteX195" fmla="*/ 101779 w 2085975"/>
              <a:gd name="connsiteY195" fmla="*/ 1135131 h 2521011"/>
              <a:gd name="connsiteX196" fmla="*/ 190501 w 2085975"/>
              <a:gd name="connsiteY196" fmla="*/ 1110615 h 2521011"/>
              <a:gd name="connsiteX197" fmla="*/ 207646 w 2085975"/>
              <a:gd name="connsiteY197" fmla="*/ 1022985 h 2521011"/>
              <a:gd name="connsiteX198" fmla="*/ 186691 w 2085975"/>
              <a:gd name="connsiteY198" fmla="*/ 986790 h 2521011"/>
              <a:gd name="connsiteX199" fmla="*/ 57151 w 2085975"/>
              <a:gd name="connsiteY199" fmla="*/ 969645 h 2521011"/>
              <a:gd name="connsiteX200" fmla="*/ 125731 w 2085975"/>
              <a:gd name="connsiteY200" fmla="*/ 843915 h 2521011"/>
              <a:gd name="connsiteX201" fmla="*/ 129541 w 2085975"/>
              <a:gd name="connsiteY201" fmla="*/ 731520 h 2521011"/>
              <a:gd name="connsiteX202" fmla="*/ 104775 w 2085975"/>
              <a:gd name="connsiteY202" fmla="*/ 715066 h 2521011"/>
              <a:gd name="connsiteX203" fmla="*/ 104775 w 2085975"/>
              <a:gd name="connsiteY203" fmla="*/ 567691 h 2521011"/>
              <a:gd name="connsiteX204" fmla="*/ 125730 w 2085975"/>
              <a:gd name="connsiteY204" fmla="*/ 489586 h 2521011"/>
              <a:gd name="connsiteX205" fmla="*/ 95250 w 2085975"/>
              <a:gd name="connsiteY205" fmla="*/ 447676 h 2521011"/>
              <a:gd name="connsiteX206" fmla="*/ 169545 w 2085975"/>
              <a:gd name="connsiteY206" fmla="*/ 449581 h 2521011"/>
              <a:gd name="connsiteX207" fmla="*/ 164949 w 2085975"/>
              <a:gd name="connsiteY207" fmla="*/ 446066 h 2521011"/>
              <a:gd name="connsiteX208" fmla="*/ 169545 w 2085975"/>
              <a:gd name="connsiteY208" fmla="*/ 447675 h 2521011"/>
              <a:gd name="connsiteX209" fmla="*/ 200025 w 2085975"/>
              <a:gd name="connsiteY209" fmla="*/ 382905 h 2521011"/>
              <a:gd name="connsiteX210" fmla="*/ 283845 w 2085975"/>
              <a:gd name="connsiteY210" fmla="*/ 384810 h 2521011"/>
              <a:gd name="connsiteX211" fmla="*/ 329565 w 2085975"/>
              <a:gd name="connsiteY211" fmla="*/ 361950 h 2521011"/>
              <a:gd name="connsiteX212" fmla="*/ 344805 w 2085975"/>
              <a:gd name="connsiteY212" fmla="*/ 335280 h 2521011"/>
              <a:gd name="connsiteX213" fmla="*/ 348615 w 2085975"/>
              <a:gd name="connsiteY213" fmla="*/ 266700 h 2521011"/>
              <a:gd name="connsiteX214" fmla="*/ 325755 w 2085975"/>
              <a:gd name="connsiteY214" fmla="*/ 198120 h 2521011"/>
              <a:gd name="connsiteX215" fmla="*/ 272415 w 2085975"/>
              <a:gd name="connsiteY215" fmla="*/ 137160 h 2521011"/>
              <a:gd name="connsiteX216" fmla="*/ 295275 w 2085975"/>
              <a:gd name="connsiteY216" fmla="*/ 125730 h 2521011"/>
              <a:gd name="connsiteX217" fmla="*/ 293496 w 2085975"/>
              <a:gd name="connsiteY217" fmla="*/ 119401 h 2521011"/>
              <a:gd name="connsiteX218" fmla="*/ 295275 w 2085975"/>
              <a:gd name="connsiteY218" fmla="*/ 120015 h 2521011"/>
              <a:gd name="connsiteX219" fmla="*/ 337185 w 2085975"/>
              <a:gd name="connsiteY219" fmla="*/ 74295 h 2521011"/>
              <a:gd name="connsiteX220" fmla="*/ 403860 w 2085975"/>
              <a:gd name="connsiteY220" fmla="*/ 85725 h 2521011"/>
              <a:gd name="connsiteX221" fmla="*/ 381000 w 2085975"/>
              <a:gd name="connsiteY221" fmla="*/ 49530 h 2521011"/>
              <a:gd name="connsiteX222" fmla="*/ 432435 w 2085975"/>
              <a:gd name="connsiteY222" fmla="*/ 13335 h 2521011"/>
              <a:gd name="connsiteX223" fmla="*/ 537210 w 2085975"/>
              <a:gd name="connsiteY223"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18335 w 2085975"/>
              <a:gd name="connsiteY49" fmla="*/ 195643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338452 w 2085975"/>
              <a:gd name="connsiteY70" fmla="*/ 1588442 h 2521011"/>
              <a:gd name="connsiteX71" fmla="*/ 338961 w 2085975"/>
              <a:gd name="connsiteY71" fmla="*/ 1588971 h 2521011"/>
              <a:gd name="connsiteX72" fmla="*/ 338452 w 2085975"/>
              <a:gd name="connsiteY72" fmla="*/ 1588442 h 2521011"/>
              <a:gd name="connsiteX73" fmla="*/ 537210 w 2085975"/>
              <a:gd name="connsiteY73" fmla="*/ 0 h 2521011"/>
              <a:gd name="connsiteX74" fmla="*/ 563880 w 2085975"/>
              <a:gd name="connsiteY74" fmla="*/ 80010 h 2521011"/>
              <a:gd name="connsiteX75" fmla="*/ 672465 w 2085975"/>
              <a:gd name="connsiteY75" fmla="*/ 51435 h 2521011"/>
              <a:gd name="connsiteX76" fmla="*/ 721352 w 2085975"/>
              <a:gd name="connsiteY76" fmla="*/ 29486 h 2521011"/>
              <a:gd name="connsiteX77" fmla="*/ 744855 w 2085975"/>
              <a:gd name="connsiteY77" fmla="*/ 59055 h 2521011"/>
              <a:gd name="connsiteX78" fmla="*/ 739140 w 2085975"/>
              <a:gd name="connsiteY78" fmla="*/ 89535 h 2521011"/>
              <a:gd name="connsiteX79" fmla="*/ 821055 w 2085975"/>
              <a:gd name="connsiteY79" fmla="*/ 93345 h 2521011"/>
              <a:gd name="connsiteX80" fmla="*/ 834390 w 2085975"/>
              <a:gd name="connsiteY80" fmla="*/ 19050 h 2521011"/>
              <a:gd name="connsiteX81" fmla="*/ 855345 w 2085975"/>
              <a:gd name="connsiteY81" fmla="*/ 47625 h 2521011"/>
              <a:gd name="connsiteX82" fmla="*/ 946785 w 2085975"/>
              <a:gd name="connsiteY82" fmla="*/ 47625 h 2521011"/>
              <a:gd name="connsiteX83" fmla="*/ 996315 w 2085975"/>
              <a:gd name="connsiteY83" fmla="*/ 38100 h 2521011"/>
              <a:gd name="connsiteX84" fmla="*/ 1003935 w 2085975"/>
              <a:gd name="connsiteY84" fmla="*/ 9525 h 2521011"/>
              <a:gd name="connsiteX85" fmla="*/ 1064895 w 2085975"/>
              <a:gd name="connsiteY85" fmla="*/ 0 h 2521011"/>
              <a:gd name="connsiteX86" fmla="*/ 1097280 w 2085975"/>
              <a:gd name="connsiteY86" fmla="*/ 102870 h 2521011"/>
              <a:gd name="connsiteX87" fmla="*/ 1110615 w 2085975"/>
              <a:gd name="connsiteY87" fmla="*/ 102870 h 2521011"/>
              <a:gd name="connsiteX88" fmla="*/ 1135380 w 2085975"/>
              <a:gd name="connsiteY88" fmla="*/ 190500 h 2521011"/>
              <a:gd name="connsiteX89" fmla="*/ 1137805 w 2085975"/>
              <a:gd name="connsiteY89" fmla="*/ 195722 h 2521011"/>
              <a:gd name="connsiteX90" fmla="*/ 1135380 w 2085975"/>
              <a:gd name="connsiteY90" fmla="*/ 198120 h 2521011"/>
              <a:gd name="connsiteX91" fmla="*/ 1131570 w 2085975"/>
              <a:gd name="connsiteY91" fmla="*/ 240030 h 2521011"/>
              <a:gd name="connsiteX92" fmla="*/ 1156335 w 2085975"/>
              <a:gd name="connsiteY92" fmla="*/ 346710 h 2521011"/>
              <a:gd name="connsiteX93" fmla="*/ 1099185 w 2085975"/>
              <a:gd name="connsiteY93" fmla="*/ 363855 h 2521011"/>
              <a:gd name="connsiteX94" fmla="*/ 1127760 w 2085975"/>
              <a:gd name="connsiteY94" fmla="*/ 510540 h 2521011"/>
              <a:gd name="connsiteX95" fmla="*/ 1148715 w 2085975"/>
              <a:gd name="connsiteY95" fmla="*/ 563880 h 2521011"/>
              <a:gd name="connsiteX96" fmla="*/ 1194435 w 2085975"/>
              <a:gd name="connsiteY96" fmla="*/ 641985 h 2521011"/>
              <a:gd name="connsiteX97" fmla="*/ 1215390 w 2085975"/>
              <a:gd name="connsiteY97" fmla="*/ 645795 h 2521011"/>
              <a:gd name="connsiteX98" fmla="*/ 1243965 w 2085975"/>
              <a:gd name="connsiteY98" fmla="*/ 737235 h 2521011"/>
              <a:gd name="connsiteX99" fmla="*/ 1423035 w 2085975"/>
              <a:gd name="connsiteY99" fmla="*/ 702945 h 2521011"/>
              <a:gd name="connsiteX100" fmla="*/ 1422609 w 2085975"/>
              <a:gd name="connsiteY100" fmla="*/ 700259 h 2521011"/>
              <a:gd name="connsiteX101" fmla="*/ 1468755 w 2085975"/>
              <a:gd name="connsiteY101" fmla="*/ 689610 h 2521011"/>
              <a:gd name="connsiteX102" fmla="*/ 1491615 w 2085975"/>
              <a:gd name="connsiteY102" fmla="*/ 659130 h 2521011"/>
              <a:gd name="connsiteX103" fmla="*/ 1520190 w 2085975"/>
              <a:gd name="connsiteY103" fmla="*/ 645795 h 2521011"/>
              <a:gd name="connsiteX104" fmla="*/ 1531620 w 2085975"/>
              <a:gd name="connsiteY104" fmla="*/ 613410 h 2521011"/>
              <a:gd name="connsiteX105" fmla="*/ 1552575 w 2085975"/>
              <a:gd name="connsiteY105" fmla="*/ 594360 h 2521011"/>
              <a:gd name="connsiteX106" fmla="*/ 1573530 w 2085975"/>
              <a:gd name="connsiteY106" fmla="*/ 609600 h 2521011"/>
              <a:gd name="connsiteX107" fmla="*/ 1567815 w 2085975"/>
              <a:gd name="connsiteY107" fmla="*/ 708660 h 2521011"/>
              <a:gd name="connsiteX108" fmla="*/ 1638300 w 2085975"/>
              <a:gd name="connsiteY108" fmla="*/ 786765 h 2521011"/>
              <a:gd name="connsiteX109" fmla="*/ 1640205 w 2085975"/>
              <a:gd name="connsiteY109" fmla="*/ 851535 h 2521011"/>
              <a:gd name="connsiteX110" fmla="*/ 1615440 w 2085975"/>
              <a:gd name="connsiteY110" fmla="*/ 872490 h 2521011"/>
              <a:gd name="connsiteX111" fmla="*/ 1678305 w 2085975"/>
              <a:gd name="connsiteY111" fmla="*/ 876300 h 2521011"/>
              <a:gd name="connsiteX112" fmla="*/ 1964632 w 2085975"/>
              <a:gd name="connsiteY112" fmla="*/ 811829 h 2521011"/>
              <a:gd name="connsiteX113" fmla="*/ 1985010 w 2085975"/>
              <a:gd name="connsiteY113" fmla="*/ 889635 h 2521011"/>
              <a:gd name="connsiteX114" fmla="*/ 1977390 w 2085975"/>
              <a:gd name="connsiteY114" fmla="*/ 942975 h 2521011"/>
              <a:gd name="connsiteX115" fmla="*/ 1912620 w 2085975"/>
              <a:gd name="connsiteY115" fmla="*/ 952500 h 2521011"/>
              <a:gd name="connsiteX116" fmla="*/ 1912620 w 2085975"/>
              <a:gd name="connsiteY116" fmla="*/ 1022985 h 2521011"/>
              <a:gd name="connsiteX117" fmla="*/ 1956435 w 2085975"/>
              <a:gd name="connsiteY117" fmla="*/ 1028700 h 2521011"/>
              <a:gd name="connsiteX118" fmla="*/ 1996440 w 2085975"/>
              <a:gd name="connsiteY118" fmla="*/ 1002030 h 2521011"/>
              <a:gd name="connsiteX119" fmla="*/ 1975485 w 2085975"/>
              <a:gd name="connsiteY119" fmla="*/ 1057275 h 2521011"/>
              <a:gd name="connsiteX120" fmla="*/ 1971675 w 2085975"/>
              <a:gd name="connsiteY120" fmla="*/ 1137285 h 2521011"/>
              <a:gd name="connsiteX121" fmla="*/ 1976108 w 2085975"/>
              <a:gd name="connsiteY121" fmla="*/ 1138062 h 2521011"/>
              <a:gd name="connsiteX122" fmla="*/ 2025015 w 2085975"/>
              <a:gd name="connsiteY122" fmla="*/ 1226820 h 2521011"/>
              <a:gd name="connsiteX123" fmla="*/ 1965960 w 2085975"/>
              <a:gd name="connsiteY123" fmla="*/ 1257300 h 2521011"/>
              <a:gd name="connsiteX124" fmla="*/ 1975485 w 2085975"/>
              <a:gd name="connsiteY124" fmla="*/ 1295400 h 2521011"/>
              <a:gd name="connsiteX125" fmla="*/ 1929765 w 2085975"/>
              <a:gd name="connsiteY125" fmla="*/ 1350645 h 2521011"/>
              <a:gd name="connsiteX126" fmla="*/ 2057400 w 2085975"/>
              <a:gd name="connsiteY126" fmla="*/ 1419225 h 2521011"/>
              <a:gd name="connsiteX127" fmla="*/ 2034540 w 2085975"/>
              <a:gd name="connsiteY127" fmla="*/ 1451610 h 2521011"/>
              <a:gd name="connsiteX128" fmla="*/ 2085975 w 2085975"/>
              <a:gd name="connsiteY128" fmla="*/ 1527810 h 2521011"/>
              <a:gd name="connsiteX129" fmla="*/ 2080260 w 2085975"/>
              <a:gd name="connsiteY129" fmla="*/ 1565910 h 2521011"/>
              <a:gd name="connsiteX130" fmla="*/ 2045970 w 2085975"/>
              <a:gd name="connsiteY130" fmla="*/ 1581150 h 2521011"/>
              <a:gd name="connsiteX131" fmla="*/ 2013585 w 2085975"/>
              <a:gd name="connsiteY131" fmla="*/ 1657350 h 2521011"/>
              <a:gd name="connsiteX132" fmla="*/ 2047875 w 2085975"/>
              <a:gd name="connsiteY132" fmla="*/ 1691640 h 2521011"/>
              <a:gd name="connsiteX133" fmla="*/ 2011680 w 2085975"/>
              <a:gd name="connsiteY133" fmla="*/ 1737360 h 2521011"/>
              <a:gd name="connsiteX134" fmla="*/ 2013585 w 2085975"/>
              <a:gd name="connsiteY134" fmla="*/ 1739265 h 2521011"/>
              <a:gd name="connsiteX135" fmla="*/ 1912620 w 2085975"/>
              <a:gd name="connsiteY135" fmla="*/ 1644015 h 2521011"/>
              <a:gd name="connsiteX136" fmla="*/ 1823085 w 2085975"/>
              <a:gd name="connsiteY136" fmla="*/ 1708785 h 2521011"/>
              <a:gd name="connsiteX137" fmla="*/ 1691640 w 2085975"/>
              <a:gd name="connsiteY137" fmla="*/ 1737360 h 2521011"/>
              <a:gd name="connsiteX138" fmla="*/ 1678305 w 2085975"/>
              <a:gd name="connsiteY138" fmla="*/ 1722120 h 2521011"/>
              <a:gd name="connsiteX139" fmla="*/ 1621155 w 2085975"/>
              <a:gd name="connsiteY139" fmla="*/ 1737360 h 2521011"/>
              <a:gd name="connsiteX140" fmla="*/ 1617345 w 2085975"/>
              <a:gd name="connsiteY140" fmla="*/ 1760220 h 2521011"/>
              <a:gd name="connsiteX141" fmla="*/ 1565432 w 2085975"/>
              <a:gd name="connsiteY141" fmla="*/ 1773198 h 2521011"/>
              <a:gd name="connsiteX142" fmla="*/ 1564005 w 2085975"/>
              <a:gd name="connsiteY142" fmla="*/ 1771650 h 2521011"/>
              <a:gd name="connsiteX143" fmla="*/ 1520190 w 2085975"/>
              <a:gd name="connsiteY143" fmla="*/ 1811655 h 2521011"/>
              <a:gd name="connsiteX144" fmla="*/ 1501140 w 2085975"/>
              <a:gd name="connsiteY144" fmla="*/ 1811655 h 2521011"/>
              <a:gd name="connsiteX145" fmla="*/ 1428750 w 2085975"/>
              <a:gd name="connsiteY145" fmla="*/ 1903095 h 2521011"/>
              <a:gd name="connsiteX146" fmla="*/ 1421130 w 2085975"/>
              <a:gd name="connsiteY146" fmla="*/ 1952625 h 2521011"/>
              <a:gd name="connsiteX147" fmla="*/ 1396365 w 2085975"/>
              <a:gd name="connsiteY147" fmla="*/ 1918335 h 2521011"/>
              <a:gd name="connsiteX148" fmla="*/ 1358265 w 2085975"/>
              <a:gd name="connsiteY148" fmla="*/ 1986915 h 2521011"/>
              <a:gd name="connsiteX149" fmla="*/ 1343025 w 2085975"/>
              <a:gd name="connsiteY149" fmla="*/ 1986915 h 2521011"/>
              <a:gd name="connsiteX150" fmla="*/ 1297305 w 2085975"/>
              <a:gd name="connsiteY150" fmla="*/ 2019300 h 2521011"/>
              <a:gd name="connsiteX151" fmla="*/ 1301115 w 2085975"/>
              <a:gd name="connsiteY151" fmla="*/ 2038350 h 2521011"/>
              <a:gd name="connsiteX152" fmla="*/ 1259205 w 2085975"/>
              <a:gd name="connsiteY152" fmla="*/ 2066925 h 2521011"/>
              <a:gd name="connsiteX153" fmla="*/ 1272540 w 2085975"/>
              <a:gd name="connsiteY153" fmla="*/ 2097405 h 2521011"/>
              <a:gd name="connsiteX154" fmla="*/ 1202055 w 2085975"/>
              <a:gd name="connsiteY154" fmla="*/ 2106930 h 2521011"/>
              <a:gd name="connsiteX155" fmla="*/ 1183005 w 2085975"/>
              <a:gd name="connsiteY155" fmla="*/ 2143125 h 2521011"/>
              <a:gd name="connsiteX156" fmla="*/ 1156335 w 2085975"/>
              <a:gd name="connsiteY156" fmla="*/ 2164080 h 2521011"/>
              <a:gd name="connsiteX157" fmla="*/ 1122045 w 2085975"/>
              <a:gd name="connsiteY157" fmla="*/ 2141220 h 2521011"/>
              <a:gd name="connsiteX158" fmla="*/ 1107891 w 2085975"/>
              <a:gd name="connsiteY158" fmla="*/ 2157396 h 2521011"/>
              <a:gd name="connsiteX159" fmla="*/ 1106805 w 2085975"/>
              <a:gd name="connsiteY159" fmla="*/ 2156460 h 2521011"/>
              <a:gd name="connsiteX160" fmla="*/ 979170 w 2085975"/>
              <a:gd name="connsiteY160" fmla="*/ 2042160 h 2521011"/>
              <a:gd name="connsiteX161" fmla="*/ 932138 w 2085975"/>
              <a:gd name="connsiteY161" fmla="*/ 2104529 h 2521011"/>
              <a:gd name="connsiteX162" fmla="*/ 851535 w 2085975"/>
              <a:gd name="connsiteY162" fmla="*/ 2101216 h 2521011"/>
              <a:gd name="connsiteX163" fmla="*/ 847725 w 2085975"/>
              <a:gd name="connsiteY163" fmla="*/ 2129791 h 2521011"/>
              <a:gd name="connsiteX164" fmla="*/ 689610 w 2085975"/>
              <a:gd name="connsiteY164" fmla="*/ 2129791 h 2521011"/>
              <a:gd name="connsiteX165" fmla="*/ 685800 w 2085975"/>
              <a:gd name="connsiteY165" fmla="*/ 2025016 h 2521011"/>
              <a:gd name="connsiteX166" fmla="*/ 683980 w 2085975"/>
              <a:gd name="connsiteY166" fmla="*/ 2024761 h 2521011"/>
              <a:gd name="connsiteX167" fmla="*/ 701040 w 2085975"/>
              <a:gd name="connsiteY167" fmla="*/ 1973580 h 2521011"/>
              <a:gd name="connsiteX168" fmla="*/ 659130 w 2085975"/>
              <a:gd name="connsiteY168" fmla="*/ 1939290 h 2521011"/>
              <a:gd name="connsiteX169" fmla="*/ 662940 w 2085975"/>
              <a:gd name="connsiteY169" fmla="*/ 1899285 h 2521011"/>
              <a:gd name="connsiteX170" fmla="*/ 674370 w 2085975"/>
              <a:gd name="connsiteY170" fmla="*/ 1836420 h 2521011"/>
              <a:gd name="connsiteX171" fmla="*/ 643890 w 2085975"/>
              <a:gd name="connsiteY171" fmla="*/ 1802130 h 2521011"/>
              <a:gd name="connsiteX172" fmla="*/ 590550 w 2085975"/>
              <a:gd name="connsiteY172" fmla="*/ 1790700 h 2521011"/>
              <a:gd name="connsiteX173" fmla="*/ 520065 w 2085975"/>
              <a:gd name="connsiteY173" fmla="*/ 1731645 h 2521011"/>
              <a:gd name="connsiteX174" fmla="*/ 520065 w 2085975"/>
              <a:gd name="connsiteY174" fmla="*/ 1704975 h 2521011"/>
              <a:gd name="connsiteX175" fmla="*/ 491490 w 2085975"/>
              <a:gd name="connsiteY175" fmla="*/ 1708785 h 2521011"/>
              <a:gd name="connsiteX176" fmla="*/ 386715 w 2085975"/>
              <a:gd name="connsiteY176" fmla="*/ 1638300 h 2521011"/>
              <a:gd name="connsiteX177" fmla="*/ 345639 w 2085975"/>
              <a:gd name="connsiteY177" fmla="*/ 1595581 h 2521011"/>
              <a:gd name="connsiteX178" fmla="*/ 346710 w 2085975"/>
              <a:gd name="connsiteY178" fmla="*/ 1543050 h 2521011"/>
              <a:gd name="connsiteX179" fmla="*/ 302895 w 2085975"/>
              <a:gd name="connsiteY179" fmla="*/ 1522095 h 2521011"/>
              <a:gd name="connsiteX180" fmla="*/ 318135 w 2085975"/>
              <a:gd name="connsiteY180" fmla="*/ 1470660 h 2521011"/>
              <a:gd name="connsiteX181" fmla="*/ 274320 w 2085975"/>
              <a:gd name="connsiteY181" fmla="*/ 1491615 h 2521011"/>
              <a:gd name="connsiteX182" fmla="*/ 241935 w 2085975"/>
              <a:gd name="connsiteY182" fmla="*/ 1491615 h 2521011"/>
              <a:gd name="connsiteX183" fmla="*/ 236220 w 2085975"/>
              <a:gd name="connsiteY183" fmla="*/ 1510665 h 2521011"/>
              <a:gd name="connsiteX184" fmla="*/ 85676 w 2085975"/>
              <a:gd name="connsiteY184" fmla="*/ 1510087 h 2521011"/>
              <a:gd name="connsiteX185" fmla="*/ 80010 w 2085975"/>
              <a:gd name="connsiteY185" fmla="*/ 1443990 h 2521011"/>
              <a:gd name="connsiteX186" fmla="*/ 30480 w 2085975"/>
              <a:gd name="connsiteY186" fmla="*/ 1466850 h 2521011"/>
              <a:gd name="connsiteX187" fmla="*/ 9525 w 2085975"/>
              <a:gd name="connsiteY187" fmla="*/ 1390650 h 2521011"/>
              <a:gd name="connsiteX188" fmla="*/ 0 w 2085975"/>
              <a:gd name="connsiteY188" fmla="*/ 1389648 h 2521011"/>
              <a:gd name="connsiteX189" fmla="*/ 0 w 2085975"/>
              <a:gd name="connsiteY189" fmla="*/ 1352550 h 2521011"/>
              <a:gd name="connsiteX190" fmla="*/ 30480 w 2085975"/>
              <a:gd name="connsiteY190" fmla="*/ 1314450 h 2521011"/>
              <a:gd name="connsiteX191" fmla="*/ 95250 w 2085975"/>
              <a:gd name="connsiteY191" fmla="*/ 1303020 h 2521011"/>
              <a:gd name="connsiteX192" fmla="*/ 112395 w 2085975"/>
              <a:gd name="connsiteY192" fmla="*/ 1238250 h 2521011"/>
              <a:gd name="connsiteX193" fmla="*/ 100965 w 2085975"/>
              <a:gd name="connsiteY193" fmla="*/ 1143000 h 2521011"/>
              <a:gd name="connsiteX194" fmla="*/ 101779 w 2085975"/>
              <a:gd name="connsiteY194" fmla="*/ 1135131 h 2521011"/>
              <a:gd name="connsiteX195" fmla="*/ 190501 w 2085975"/>
              <a:gd name="connsiteY195" fmla="*/ 1110615 h 2521011"/>
              <a:gd name="connsiteX196" fmla="*/ 207646 w 2085975"/>
              <a:gd name="connsiteY196" fmla="*/ 1022985 h 2521011"/>
              <a:gd name="connsiteX197" fmla="*/ 186691 w 2085975"/>
              <a:gd name="connsiteY197" fmla="*/ 986790 h 2521011"/>
              <a:gd name="connsiteX198" fmla="*/ 57151 w 2085975"/>
              <a:gd name="connsiteY198" fmla="*/ 969645 h 2521011"/>
              <a:gd name="connsiteX199" fmla="*/ 125731 w 2085975"/>
              <a:gd name="connsiteY199" fmla="*/ 843915 h 2521011"/>
              <a:gd name="connsiteX200" fmla="*/ 129541 w 2085975"/>
              <a:gd name="connsiteY200" fmla="*/ 731520 h 2521011"/>
              <a:gd name="connsiteX201" fmla="*/ 104775 w 2085975"/>
              <a:gd name="connsiteY201" fmla="*/ 715066 h 2521011"/>
              <a:gd name="connsiteX202" fmla="*/ 104775 w 2085975"/>
              <a:gd name="connsiteY202" fmla="*/ 567691 h 2521011"/>
              <a:gd name="connsiteX203" fmla="*/ 125730 w 2085975"/>
              <a:gd name="connsiteY203" fmla="*/ 489586 h 2521011"/>
              <a:gd name="connsiteX204" fmla="*/ 95250 w 2085975"/>
              <a:gd name="connsiteY204" fmla="*/ 447676 h 2521011"/>
              <a:gd name="connsiteX205" fmla="*/ 169545 w 2085975"/>
              <a:gd name="connsiteY205" fmla="*/ 449581 h 2521011"/>
              <a:gd name="connsiteX206" fmla="*/ 164949 w 2085975"/>
              <a:gd name="connsiteY206" fmla="*/ 446066 h 2521011"/>
              <a:gd name="connsiteX207" fmla="*/ 169545 w 2085975"/>
              <a:gd name="connsiteY207" fmla="*/ 447675 h 2521011"/>
              <a:gd name="connsiteX208" fmla="*/ 200025 w 2085975"/>
              <a:gd name="connsiteY208" fmla="*/ 382905 h 2521011"/>
              <a:gd name="connsiteX209" fmla="*/ 283845 w 2085975"/>
              <a:gd name="connsiteY209" fmla="*/ 384810 h 2521011"/>
              <a:gd name="connsiteX210" fmla="*/ 329565 w 2085975"/>
              <a:gd name="connsiteY210" fmla="*/ 361950 h 2521011"/>
              <a:gd name="connsiteX211" fmla="*/ 344805 w 2085975"/>
              <a:gd name="connsiteY211" fmla="*/ 335280 h 2521011"/>
              <a:gd name="connsiteX212" fmla="*/ 348615 w 2085975"/>
              <a:gd name="connsiteY212" fmla="*/ 266700 h 2521011"/>
              <a:gd name="connsiteX213" fmla="*/ 325755 w 2085975"/>
              <a:gd name="connsiteY213" fmla="*/ 198120 h 2521011"/>
              <a:gd name="connsiteX214" fmla="*/ 272415 w 2085975"/>
              <a:gd name="connsiteY214" fmla="*/ 137160 h 2521011"/>
              <a:gd name="connsiteX215" fmla="*/ 295275 w 2085975"/>
              <a:gd name="connsiteY215" fmla="*/ 125730 h 2521011"/>
              <a:gd name="connsiteX216" fmla="*/ 293496 w 2085975"/>
              <a:gd name="connsiteY216" fmla="*/ 119401 h 2521011"/>
              <a:gd name="connsiteX217" fmla="*/ 295275 w 2085975"/>
              <a:gd name="connsiteY217" fmla="*/ 120015 h 2521011"/>
              <a:gd name="connsiteX218" fmla="*/ 337185 w 2085975"/>
              <a:gd name="connsiteY218" fmla="*/ 74295 h 2521011"/>
              <a:gd name="connsiteX219" fmla="*/ 403860 w 2085975"/>
              <a:gd name="connsiteY219" fmla="*/ 85725 h 2521011"/>
              <a:gd name="connsiteX220" fmla="*/ 381000 w 2085975"/>
              <a:gd name="connsiteY220" fmla="*/ 49530 h 2521011"/>
              <a:gd name="connsiteX221" fmla="*/ 432435 w 2085975"/>
              <a:gd name="connsiteY221" fmla="*/ 13335 h 2521011"/>
              <a:gd name="connsiteX222" fmla="*/ 537210 w 2085975"/>
              <a:gd name="connsiteY222"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18335 w 2085975"/>
              <a:gd name="connsiteY49" fmla="*/ 195643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918335 w 2085975"/>
              <a:gd name="connsiteY68" fmla="*/ 1956435 h 2521011"/>
              <a:gd name="connsiteX69" fmla="*/ 338452 w 2085975"/>
              <a:gd name="connsiteY69" fmla="*/ 1588442 h 2521011"/>
              <a:gd name="connsiteX70" fmla="*/ 338961 w 2085975"/>
              <a:gd name="connsiteY70" fmla="*/ 1588971 h 2521011"/>
              <a:gd name="connsiteX71" fmla="*/ 338452 w 2085975"/>
              <a:gd name="connsiteY71" fmla="*/ 1588442 h 2521011"/>
              <a:gd name="connsiteX72" fmla="*/ 537210 w 2085975"/>
              <a:gd name="connsiteY72" fmla="*/ 0 h 2521011"/>
              <a:gd name="connsiteX73" fmla="*/ 563880 w 2085975"/>
              <a:gd name="connsiteY73" fmla="*/ 80010 h 2521011"/>
              <a:gd name="connsiteX74" fmla="*/ 672465 w 2085975"/>
              <a:gd name="connsiteY74" fmla="*/ 51435 h 2521011"/>
              <a:gd name="connsiteX75" fmla="*/ 721352 w 2085975"/>
              <a:gd name="connsiteY75" fmla="*/ 29486 h 2521011"/>
              <a:gd name="connsiteX76" fmla="*/ 744855 w 2085975"/>
              <a:gd name="connsiteY76" fmla="*/ 59055 h 2521011"/>
              <a:gd name="connsiteX77" fmla="*/ 739140 w 2085975"/>
              <a:gd name="connsiteY77" fmla="*/ 89535 h 2521011"/>
              <a:gd name="connsiteX78" fmla="*/ 821055 w 2085975"/>
              <a:gd name="connsiteY78" fmla="*/ 93345 h 2521011"/>
              <a:gd name="connsiteX79" fmla="*/ 834390 w 2085975"/>
              <a:gd name="connsiteY79" fmla="*/ 19050 h 2521011"/>
              <a:gd name="connsiteX80" fmla="*/ 855345 w 2085975"/>
              <a:gd name="connsiteY80" fmla="*/ 47625 h 2521011"/>
              <a:gd name="connsiteX81" fmla="*/ 946785 w 2085975"/>
              <a:gd name="connsiteY81" fmla="*/ 47625 h 2521011"/>
              <a:gd name="connsiteX82" fmla="*/ 996315 w 2085975"/>
              <a:gd name="connsiteY82" fmla="*/ 38100 h 2521011"/>
              <a:gd name="connsiteX83" fmla="*/ 1003935 w 2085975"/>
              <a:gd name="connsiteY83" fmla="*/ 9525 h 2521011"/>
              <a:gd name="connsiteX84" fmla="*/ 1064895 w 2085975"/>
              <a:gd name="connsiteY84" fmla="*/ 0 h 2521011"/>
              <a:gd name="connsiteX85" fmla="*/ 1097280 w 2085975"/>
              <a:gd name="connsiteY85" fmla="*/ 102870 h 2521011"/>
              <a:gd name="connsiteX86" fmla="*/ 1110615 w 2085975"/>
              <a:gd name="connsiteY86" fmla="*/ 102870 h 2521011"/>
              <a:gd name="connsiteX87" fmla="*/ 1135380 w 2085975"/>
              <a:gd name="connsiteY87" fmla="*/ 190500 h 2521011"/>
              <a:gd name="connsiteX88" fmla="*/ 1137805 w 2085975"/>
              <a:gd name="connsiteY88" fmla="*/ 195722 h 2521011"/>
              <a:gd name="connsiteX89" fmla="*/ 1135380 w 2085975"/>
              <a:gd name="connsiteY89" fmla="*/ 198120 h 2521011"/>
              <a:gd name="connsiteX90" fmla="*/ 1131570 w 2085975"/>
              <a:gd name="connsiteY90" fmla="*/ 240030 h 2521011"/>
              <a:gd name="connsiteX91" fmla="*/ 1156335 w 2085975"/>
              <a:gd name="connsiteY91" fmla="*/ 346710 h 2521011"/>
              <a:gd name="connsiteX92" fmla="*/ 1099185 w 2085975"/>
              <a:gd name="connsiteY92" fmla="*/ 363855 h 2521011"/>
              <a:gd name="connsiteX93" fmla="*/ 1127760 w 2085975"/>
              <a:gd name="connsiteY93" fmla="*/ 510540 h 2521011"/>
              <a:gd name="connsiteX94" fmla="*/ 1148715 w 2085975"/>
              <a:gd name="connsiteY94" fmla="*/ 563880 h 2521011"/>
              <a:gd name="connsiteX95" fmla="*/ 1194435 w 2085975"/>
              <a:gd name="connsiteY95" fmla="*/ 641985 h 2521011"/>
              <a:gd name="connsiteX96" fmla="*/ 1215390 w 2085975"/>
              <a:gd name="connsiteY96" fmla="*/ 645795 h 2521011"/>
              <a:gd name="connsiteX97" fmla="*/ 1243965 w 2085975"/>
              <a:gd name="connsiteY97" fmla="*/ 737235 h 2521011"/>
              <a:gd name="connsiteX98" fmla="*/ 1423035 w 2085975"/>
              <a:gd name="connsiteY98" fmla="*/ 702945 h 2521011"/>
              <a:gd name="connsiteX99" fmla="*/ 1422609 w 2085975"/>
              <a:gd name="connsiteY99" fmla="*/ 700259 h 2521011"/>
              <a:gd name="connsiteX100" fmla="*/ 1468755 w 2085975"/>
              <a:gd name="connsiteY100" fmla="*/ 689610 h 2521011"/>
              <a:gd name="connsiteX101" fmla="*/ 1491615 w 2085975"/>
              <a:gd name="connsiteY101" fmla="*/ 659130 h 2521011"/>
              <a:gd name="connsiteX102" fmla="*/ 1520190 w 2085975"/>
              <a:gd name="connsiteY102" fmla="*/ 645795 h 2521011"/>
              <a:gd name="connsiteX103" fmla="*/ 1531620 w 2085975"/>
              <a:gd name="connsiteY103" fmla="*/ 613410 h 2521011"/>
              <a:gd name="connsiteX104" fmla="*/ 1552575 w 2085975"/>
              <a:gd name="connsiteY104" fmla="*/ 594360 h 2521011"/>
              <a:gd name="connsiteX105" fmla="*/ 1573530 w 2085975"/>
              <a:gd name="connsiteY105" fmla="*/ 609600 h 2521011"/>
              <a:gd name="connsiteX106" fmla="*/ 1567815 w 2085975"/>
              <a:gd name="connsiteY106" fmla="*/ 708660 h 2521011"/>
              <a:gd name="connsiteX107" fmla="*/ 1638300 w 2085975"/>
              <a:gd name="connsiteY107" fmla="*/ 786765 h 2521011"/>
              <a:gd name="connsiteX108" fmla="*/ 1640205 w 2085975"/>
              <a:gd name="connsiteY108" fmla="*/ 851535 h 2521011"/>
              <a:gd name="connsiteX109" fmla="*/ 1615440 w 2085975"/>
              <a:gd name="connsiteY109" fmla="*/ 872490 h 2521011"/>
              <a:gd name="connsiteX110" fmla="*/ 1678305 w 2085975"/>
              <a:gd name="connsiteY110" fmla="*/ 876300 h 2521011"/>
              <a:gd name="connsiteX111" fmla="*/ 1964632 w 2085975"/>
              <a:gd name="connsiteY111" fmla="*/ 811829 h 2521011"/>
              <a:gd name="connsiteX112" fmla="*/ 1985010 w 2085975"/>
              <a:gd name="connsiteY112" fmla="*/ 889635 h 2521011"/>
              <a:gd name="connsiteX113" fmla="*/ 1977390 w 2085975"/>
              <a:gd name="connsiteY113" fmla="*/ 942975 h 2521011"/>
              <a:gd name="connsiteX114" fmla="*/ 1912620 w 2085975"/>
              <a:gd name="connsiteY114" fmla="*/ 952500 h 2521011"/>
              <a:gd name="connsiteX115" fmla="*/ 1912620 w 2085975"/>
              <a:gd name="connsiteY115" fmla="*/ 1022985 h 2521011"/>
              <a:gd name="connsiteX116" fmla="*/ 1956435 w 2085975"/>
              <a:gd name="connsiteY116" fmla="*/ 1028700 h 2521011"/>
              <a:gd name="connsiteX117" fmla="*/ 1996440 w 2085975"/>
              <a:gd name="connsiteY117" fmla="*/ 1002030 h 2521011"/>
              <a:gd name="connsiteX118" fmla="*/ 1975485 w 2085975"/>
              <a:gd name="connsiteY118" fmla="*/ 1057275 h 2521011"/>
              <a:gd name="connsiteX119" fmla="*/ 1971675 w 2085975"/>
              <a:gd name="connsiteY119" fmla="*/ 1137285 h 2521011"/>
              <a:gd name="connsiteX120" fmla="*/ 1976108 w 2085975"/>
              <a:gd name="connsiteY120" fmla="*/ 1138062 h 2521011"/>
              <a:gd name="connsiteX121" fmla="*/ 2025015 w 2085975"/>
              <a:gd name="connsiteY121" fmla="*/ 1226820 h 2521011"/>
              <a:gd name="connsiteX122" fmla="*/ 1965960 w 2085975"/>
              <a:gd name="connsiteY122" fmla="*/ 1257300 h 2521011"/>
              <a:gd name="connsiteX123" fmla="*/ 1975485 w 2085975"/>
              <a:gd name="connsiteY123" fmla="*/ 1295400 h 2521011"/>
              <a:gd name="connsiteX124" fmla="*/ 1929765 w 2085975"/>
              <a:gd name="connsiteY124" fmla="*/ 1350645 h 2521011"/>
              <a:gd name="connsiteX125" fmla="*/ 2057400 w 2085975"/>
              <a:gd name="connsiteY125" fmla="*/ 1419225 h 2521011"/>
              <a:gd name="connsiteX126" fmla="*/ 2034540 w 2085975"/>
              <a:gd name="connsiteY126" fmla="*/ 1451610 h 2521011"/>
              <a:gd name="connsiteX127" fmla="*/ 2085975 w 2085975"/>
              <a:gd name="connsiteY127" fmla="*/ 1527810 h 2521011"/>
              <a:gd name="connsiteX128" fmla="*/ 2080260 w 2085975"/>
              <a:gd name="connsiteY128" fmla="*/ 1565910 h 2521011"/>
              <a:gd name="connsiteX129" fmla="*/ 2045970 w 2085975"/>
              <a:gd name="connsiteY129" fmla="*/ 1581150 h 2521011"/>
              <a:gd name="connsiteX130" fmla="*/ 2013585 w 2085975"/>
              <a:gd name="connsiteY130" fmla="*/ 1657350 h 2521011"/>
              <a:gd name="connsiteX131" fmla="*/ 2047875 w 2085975"/>
              <a:gd name="connsiteY131" fmla="*/ 1691640 h 2521011"/>
              <a:gd name="connsiteX132" fmla="*/ 2011680 w 2085975"/>
              <a:gd name="connsiteY132" fmla="*/ 1737360 h 2521011"/>
              <a:gd name="connsiteX133" fmla="*/ 2013585 w 2085975"/>
              <a:gd name="connsiteY133" fmla="*/ 1739265 h 2521011"/>
              <a:gd name="connsiteX134" fmla="*/ 1912620 w 2085975"/>
              <a:gd name="connsiteY134" fmla="*/ 1644015 h 2521011"/>
              <a:gd name="connsiteX135" fmla="*/ 1823085 w 2085975"/>
              <a:gd name="connsiteY135" fmla="*/ 1708785 h 2521011"/>
              <a:gd name="connsiteX136" fmla="*/ 1691640 w 2085975"/>
              <a:gd name="connsiteY136" fmla="*/ 1737360 h 2521011"/>
              <a:gd name="connsiteX137" fmla="*/ 1678305 w 2085975"/>
              <a:gd name="connsiteY137" fmla="*/ 1722120 h 2521011"/>
              <a:gd name="connsiteX138" fmla="*/ 1621155 w 2085975"/>
              <a:gd name="connsiteY138" fmla="*/ 1737360 h 2521011"/>
              <a:gd name="connsiteX139" fmla="*/ 1617345 w 2085975"/>
              <a:gd name="connsiteY139" fmla="*/ 1760220 h 2521011"/>
              <a:gd name="connsiteX140" fmla="*/ 1565432 w 2085975"/>
              <a:gd name="connsiteY140" fmla="*/ 1773198 h 2521011"/>
              <a:gd name="connsiteX141" fmla="*/ 1564005 w 2085975"/>
              <a:gd name="connsiteY141" fmla="*/ 1771650 h 2521011"/>
              <a:gd name="connsiteX142" fmla="*/ 1520190 w 2085975"/>
              <a:gd name="connsiteY142" fmla="*/ 1811655 h 2521011"/>
              <a:gd name="connsiteX143" fmla="*/ 1501140 w 2085975"/>
              <a:gd name="connsiteY143" fmla="*/ 1811655 h 2521011"/>
              <a:gd name="connsiteX144" fmla="*/ 1428750 w 2085975"/>
              <a:gd name="connsiteY144" fmla="*/ 1903095 h 2521011"/>
              <a:gd name="connsiteX145" fmla="*/ 1421130 w 2085975"/>
              <a:gd name="connsiteY145" fmla="*/ 1952625 h 2521011"/>
              <a:gd name="connsiteX146" fmla="*/ 1396365 w 2085975"/>
              <a:gd name="connsiteY146" fmla="*/ 1918335 h 2521011"/>
              <a:gd name="connsiteX147" fmla="*/ 1358265 w 2085975"/>
              <a:gd name="connsiteY147" fmla="*/ 1986915 h 2521011"/>
              <a:gd name="connsiteX148" fmla="*/ 1343025 w 2085975"/>
              <a:gd name="connsiteY148" fmla="*/ 1986915 h 2521011"/>
              <a:gd name="connsiteX149" fmla="*/ 1297305 w 2085975"/>
              <a:gd name="connsiteY149" fmla="*/ 2019300 h 2521011"/>
              <a:gd name="connsiteX150" fmla="*/ 1301115 w 2085975"/>
              <a:gd name="connsiteY150" fmla="*/ 2038350 h 2521011"/>
              <a:gd name="connsiteX151" fmla="*/ 1259205 w 2085975"/>
              <a:gd name="connsiteY151" fmla="*/ 2066925 h 2521011"/>
              <a:gd name="connsiteX152" fmla="*/ 1272540 w 2085975"/>
              <a:gd name="connsiteY152" fmla="*/ 2097405 h 2521011"/>
              <a:gd name="connsiteX153" fmla="*/ 1202055 w 2085975"/>
              <a:gd name="connsiteY153" fmla="*/ 2106930 h 2521011"/>
              <a:gd name="connsiteX154" fmla="*/ 1183005 w 2085975"/>
              <a:gd name="connsiteY154" fmla="*/ 2143125 h 2521011"/>
              <a:gd name="connsiteX155" fmla="*/ 1156335 w 2085975"/>
              <a:gd name="connsiteY155" fmla="*/ 2164080 h 2521011"/>
              <a:gd name="connsiteX156" fmla="*/ 1122045 w 2085975"/>
              <a:gd name="connsiteY156" fmla="*/ 2141220 h 2521011"/>
              <a:gd name="connsiteX157" fmla="*/ 1107891 w 2085975"/>
              <a:gd name="connsiteY157" fmla="*/ 2157396 h 2521011"/>
              <a:gd name="connsiteX158" fmla="*/ 1106805 w 2085975"/>
              <a:gd name="connsiteY158" fmla="*/ 2156460 h 2521011"/>
              <a:gd name="connsiteX159" fmla="*/ 979170 w 2085975"/>
              <a:gd name="connsiteY159" fmla="*/ 2042160 h 2521011"/>
              <a:gd name="connsiteX160" fmla="*/ 932138 w 2085975"/>
              <a:gd name="connsiteY160" fmla="*/ 2104529 h 2521011"/>
              <a:gd name="connsiteX161" fmla="*/ 851535 w 2085975"/>
              <a:gd name="connsiteY161" fmla="*/ 2101216 h 2521011"/>
              <a:gd name="connsiteX162" fmla="*/ 847725 w 2085975"/>
              <a:gd name="connsiteY162" fmla="*/ 2129791 h 2521011"/>
              <a:gd name="connsiteX163" fmla="*/ 689610 w 2085975"/>
              <a:gd name="connsiteY163" fmla="*/ 2129791 h 2521011"/>
              <a:gd name="connsiteX164" fmla="*/ 685800 w 2085975"/>
              <a:gd name="connsiteY164" fmla="*/ 2025016 h 2521011"/>
              <a:gd name="connsiteX165" fmla="*/ 683980 w 2085975"/>
              <a:gd name="connsiteY165" fmla="*/ 2024761 h 2521011"/>
              <a:gd name="connsiteX166" fmla="*/ 701040 w 2085975"/>
              <a:gd name="connsiteY166" fmla="*/ 1973580 h 2521011"/>
              <a:gd name="connsiteX167" fmla="*/ 659130 w 2085975"/>
              <a:gd name="connsiteY167" fmla="*/ 1939290 h 2521011"/>
              <a:gd name="connsiteX168" fmla="*/ 662940 w 2085975"/>
              <a:gd name="connsiteY168" fmla="*/ 1899285 h 2521011"/>
              <a:gd name="connsiteX169" fmla="*/ 674370 w 2085975"/>
              <a:gd name="connsiteY169" fmla="*/ 1836420 h 2521011"/>
              <a:gd name="connsiteX170" fmla="*/ 643890 w 2085975"/>
              <a:gd name="connsiteY170" fmla="*/ 1802130 h 2521011"/>
              <a:gd name="connsiteX171" fmla="*/ 590550 w 2085975"/>
              <a:gd name="connsiteY171" fmla="*/ 1790700 h 2521011"/>
              <a:gd name="connsiteX172" fmla="*/ 520065 w 2085975"/>
              <a:gd name="connsiteY172" fmla="*/ 1731645 h 2521011"/>
              <a:gd name="connsiteX173" fmla="*/ 520065 w 2085975"/>
              <a:gd name="connsiteY173" fmla="*/ 1704975 h 2521011"/>
              <a:gd name="connsiteX174" fmla="*/ 491490 w 2085975"/>
              <a:gd name="connsiteY174" fmla="*/ 1708785 h 2521011"/>
              <a:gd name="connsiteX175" fmla="*/ 386715 w 2085975"/>
              <a:gd name="connsiteY175" fmla="*/ 1638300 h 2521011"/>
              <a:gd name="connsiteX176" fmla="*/ 345639 w 2085975"/>
              <a:gd name="connsiteY176" fmla="*/ 1595581 h 2521011"/>
              <a:gd name="connsiteX177" fmla="*/ 346710 w 2085975"/>
              <a:gd name="connsiteY177" fmla="*/ 1543050 h 2521011"/>
              <a:gd name="connsiteX178" fmla="*/ 302895 w 2085975"/>
              <a:gd name="connsiteY178" fmla="*/ 1522095 h 2521011"/>
              <a:gd name="connsiteX179" fmla="*/ 318135 w 2085975"/>
              <a:gd name="connsiteY179" fmla="*/ 1470660 h 2521011"/>
              <a:gd name="connsiteX180" fmla="*/ 274320 w 2085975"/>
              <a:gd name="connsiteY180" fmla="*/ 1491615 h 2521011"/>
              <a:gd name="connsiteX181" fmla="*/ 241935 w 2085975"/>
              <a:gd name="connsiteY181" fmla="*/ 1491615 h 2521011"/>
              <a:gd name="connsiteX182" fmla="*/ 236220 w 2085975"/>
              <a:gd name="connsiteY182" fmla="*/ 1510665 h 2521011"/>
              <a:gd name="connsiteX183" fmla="*/ 85676 w 2085975"/>
              <a:gd name="connsiteY183" fmla="*/ 1510087 h 2521011"/>
              <a:gd name="connsiteX184" fmla="*/ 80010 w 2085975"/>
              <a:gd name="connsiteY184" fmla="*/ 1443990 h 2521011"/>
              <a:gd name="connsiteX185" fmla="*/ 30480 w 2085975"/>
              <a:gd name="connsiteY185" fmla="*/ 1466850 h 2521011"/>
              <a:gd name="connsiteX186" fmla="*/ 9525 w 2085975"/>
              <a:gd name="connsiteY186" fmla="*/ 1390650 h 2521011"/>
              <a:gd name="connsiteX187" fmla="*/ 0 w 2085975"/>
              <a:gd name="connsiteY187" fmla="*/ 1389648 h 2521011"/>
              <a:gd name="connsiteX188" fmla="*/ 0 w 2085975"/>
              <a:gd name="connsiteY188" fmla="*/ 1352550 h 2521011"/>
              <a:gd name="connsiteX189" fmla="*/ 30480 w 2085975"/>
              <a:gd name="connsiteY189" fmla="*/ 1314450 h 2521011"/>
              <a:gd name="connsiteX190" fmla="*/ 95250 w 2085975"/>
              <a:gd name="connsiteY190" fmla="*/ 1303020 h 2521011"/>
              <a:gd name="connsiteX191" fmla="*/ 112395 w 2085975"/>
              <a:gd name="connsiteY191" fmla="*/ 1238250 h 2521011"/>
              <a:gd name="connsiteX192" fmla="*/ 100965 w 2085975"/>
              <a:gd name="connsiteY192" fmla="*/ 1143000 h 2521011"/>
              <a:gd name="connsiteX193" fmla="*/ 101779 w 2085975"/>
              <a:gd name="connsiteY193" fmla="*/ 1135131 h 2521011"/>
              <a:gd name="connsiteX194" fmla="*/ 190501 w 2085975"/>
              <a:gd name="connsiteY194" fmla="*/ 1110615 h 2521011"/>
              <a:gd name="connsiteX195" fmla="*/ 207646 w 2085975"/>
              <a:gd name="connsiteY195" fmla="*/ 1022985 h 2521011"/>
              <a:gd name="connsiteX196" fmla="*/ 186691 w 2085975"/>
              <a:gd name="connsiteY196" fmla="*/ 986790 h 2521011"/>
              <a:gd name="connsiteX197" fmla="*/ 57151 w 2085975"/>
              <a:gd name="connsiteY197" fmla="*/ 969645 h 2521011"/>
              <a:gd name="connsiteX198" fmla="*/ 125731 w 2085975"/>
              <a:gd name="connsiteY198" fmla="*/ 843915 h 2521011"/>
              <a:gd name="connsiteX199" fmla="*/ 129541 w 2085975"/>
              <a:gd name="connsiteY199" fmla="*/ 731520 h 2521011"/>
              <a:gd name="connsiteX200" fmla="*/ 104775 w 2085975"/>
              <a:gd name="connsiteY200" fmla="*/ 715066 h 2521011"/>
              <a:gd name="connsiteX201" fmla="*/ 104775 w 2085975"/>
              <a:gd name="connsiteY201" fmla="*/ 567691 h 2521011"/>
              <a:gd name="connsiteX202" fmla="*/ 125730 w 2085975"/>
              <a:gd name="connsiteY202" fmla="*/ 489586 h 2521011"/>
              <a:gd name="connsiteX203" fmla="*/ 95250 w 2085975"/>
              <a:gd name="connsiteY203" fmla="*/ 447676 h 2521011"/>
              <a:gd name="connsiteX204" fmla="*/ 169545 w 2085975"/>
              <a:gd name="connsiteY204" fmla="*/ 449581 h 2521011"/>
              <a:gd name="connsiteX205" fmla="*/ 164949 w 2085975"/>
              <a:gd name="connsiteY205" fmla="*/ 446066 h 2521011"/>
              <a:gd name="connsiteX206" fmla="*/ 169545 w 2085975"/>
              <a:gd name="connsiteY206" fmla="*/ 447675 h 2521011"/>
              <a:gd name="connsiteX207" fmla="*/ 200025 w 2085975"/>
              <a:gd name="connsiteY207" fmla="*/ 382905 h 2521011"/>
              <a:gd name="connsiteX208" fmla="*/ 283845 w 2085975"/>
              <a:gd name="connsiteY208" fmla="*/ 384810 h 2521011"/>
              <a:gd name="connsiteX209" fmla="*/ 329565 w 2085975"/>
              <a:gd name="connsiteY209" fmla="*/ 361950 h 2521011"/>
              <a:gd name="connsiteX210" fmla="*/ 344805 w 2085975"/>
              <a:gd name="connsiteY210" fmla="*/ 335280 h 2521011"/>
              <a:gd name="connsiteX211" fmla="*/ 348615 w 2085975"/>
              <a:gd name="connsiteY211" fmla="*/ 266700 h 2521011"/>
              <a:gd name="connsiteX212" fmla="*/ 325755 w 2085975"/>
              <a:gd name="connsiteY212" fmla="*/ 198120 h 2521011"/>
              <a:gd name="connsiteX213" fmla="*/ 272415 w 2085975"/>
              <a:gd name="connsiteY213" fmla="*/ 137160 h 2521011"/>
              <a:gd name="connsiteX214" fmla="*/ 295275 w 2085975"/>
              <a:gd name="connsiteY214" fmla="*/ 125730 h 2521011"/>
              <a:gd name="connsiteX215" fmla="*/ 293496 w 2085975"/>
              <a:gd name="connsiteY215" fmla="*/ 119401 h 2521011"/>
              <a:gd name="connsiteX216" fmla="*/ 295275 w 2085975"/>
              <a:gd name="connsiteY216" fmla="*/ 120015 h 2521011"/>
              <a:gd name="connsiteX217" fmla="*/ 337185 w 2085975"/>
              <a:gd name="connsiteY217" fmla="*/ 74295 h 2521011"/>
              <a:gd name="connsiteX218" fmla="*/ 403860 w 2085975"/>
              <a:gd name="connsiteY218" fmla="*/ 85725 h 2521011"/>
              <a:gd name="connsiteX219" fmla="*/ 381000 w 2085975"/>
              <a:gd name="connsiteY219" fmla="*/ 49530 h 2521011"/>
              <a:gd name="connsiteX220" fmla="*/ 432435 w 2085975"/>
              <a:gd name="connsiteY220" fmla="*/ 13335 h 2521011"/>
              <a:gd name="connsiteX221" fmla="*/ 537210 w 2085975"/>
              <a:gd name="connsiteY221"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05000 w 2085975"/>
              <a:gd name="connsiteY49" fmla="*/ 20135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338452 w 2085975"/>
              <a:gd name="connsiteY68" fmla="*/ 1588442 h 2521011"/>
              <a:gd name="connsiteX69" fmla="*/ 338961 w 2085975"/>
              <a:gd name="connsiteY69" fmla="*/ 1588971 h 2521011"/>
              <a:gd name="connsiteX70" fmla="*/ 338452 w 2085975"/>
              <a:gd name="connsiteY70" fmla="*/ 1588442 h 2521011"/>
              <a:gd name="connsiteX71" fmla="*/ 537210 w 2085975"/>
              <a:gd name="connsiteY71" fmla="*/ 0 h 2521011"/>
              <a:gd name="connsiteX72" fmla="*/ 563880 w 2085975"/>
              <a:gd name="connsiteY72" fmla="*/ 80010 h 2521011"/>
              <a:gd name="connsiteX73" fmla="*/ 672465 w 2085975"/>
              <a:gd name="connsiteY73" fmla="*/ 51435 h 2521011"/>
              <a:gd name="connsiteX74" fmla="*/ 721352 w 2085975"/>
              <a:gd name="connsiteY74" fmla="*/ 29486 h 2521011"/>
              <a:gd name="connsiteX75" fmla="*/ 744855 w 2085975"/>
              <a:gd name="connsiteY75" fmla="*/ 59055 h 2521011"/>
              <a:gd name="connsiteX76" fmla="*/ 739140 w 2085975"/>
              <a:gd name="connsiteY76" fmla="*/ 89535 h 2521011"/>
              <a:gd name="connsiteX77" fmla="*/ 821055 w 2085975"/>
              <a:gd name="connsiteY77" fmla="*/ 93345 h 2521011"/>
              <a:gd name="connsiteX78" fmla="*/ 834390 w 2085975"/>
              <a:gd name="connsiteY78" fmla="*/ 19050 h 2521011"/>
              <a:gd name="connsiteX79" fmla="*/ 855345 w 2085975"/>
              <a:gd name="connsiteY79" fmla="*/ 47625 h 2521011"/>
              <a:gd name="connsiteX80" fmla="*/ 946785 w 2085975"/>
              <a:gd name="connsiteY80" fmla="*/ 47625 h 2521011"/>
              <a:gd name="connsiteX81" fmla="*/ 996315 w 2085975"/>
              <a:gd name="connsiteY81" fmla="*/ 38100 h 2521011"/>
              <a:gd name="connsiteX82" fmla="*/ 1003935 w 2085975"/>
              <a:gd name="connsiteY82" fmla="*/ 9525 h 2521011"/>
              <a:gd name="connsiteX83" fmla="*/ 1064895 w 2085975"/>
              <a:gd name="connsiteY83" fmla="*/ 0 h 2521011"/>
              <a:gd name="connsiteX84" fmla="*/ 1097280 w 2085975"/>
              <a:gd name="connsiteY84" fmla="*/ 102870 h 2521011"/>
              <a:gd name="connsiteX85" fmla="*/ 1110615 w 2085975"/>
              <a:gd name="connsiteY85" fmla="*/ 102870 h 2521011"/>
              <a:gd name="connsiteX86" fmla="*/ 1135380 w 2085975"/>
              <a:gd name="connsiteY86" fmla="*/ 190500 h 2521011"/>
              <a:gd name="connsiteX87" fmla="*/ 1137805 w 2085975"/>
              <a:gd name="connsiteY87" fmla="*/ 195722 h 2521011"/>
              <a:gd name="connsiteX88" fmla="*/ 1135380 w 2085975"/>
              <a:gd name="connsiteY88" fmla="*/ 198120 h 2521011"/>
              <a:gd name="connsiteX89" fmla="*/ 1131570 w 2085975"/>
              <a:gd name="connsiteY89" fmla="*/ 240030 h 2521011"/>
              <a:gd name="connsiteX90" fmla="*/ 1156335 w 2085975"/>
              <a:gd name="connsiteY90" fmla="*/ 346710 h 2521011"/>
              <a:gd name="connsiteX91" fmla="*/ 1099185 w 2085975"/>
              <a:gd name="connsiteY91" fmla="*/ 363855 h 2521011"/>
              <a:gd name="connsiteX92" fmla="*/ 1127760 w 2085975"/>
              <a:gd name="connsiteY92" fmla="*/ 510540 h 2521011"/>
              <a:gd name="connsiteX93" fmla="*/ 1148715 w 2085975"/>
              <a:gd name="connsiteY93" fmla="*/ 563880 h 2521011"/>
              <a:gd name="connsiteX94" fmla="*/ 1194435 w 2085975"/>
              <a:gd name="connsiteY94" fmla="*/ 641985 h 2521011"/>
              <a:gd name="connsiteX95" fmla="*/ 1215390 w 2085975"/>
              <a:gd name="connsiteY95" fmla="*/ 645795 h 2521011"/>
              <a:gd name="connsiteX96" fmla="*/ 1243965 w 2085975"/>
              <a:gd name="connsiteY96" fmla="*/ 737235 h 2521011"/>
              <a:gd name="connsiteX97" fmla="*/ 1423035 w 2085975"/>
              <a:gd name="connsiteY97" fmla="*/ 702945 h 2521011"/>
              <a:gd name="connsiteX98" fmla="*/ 1422609 w 2085975"/>
              <a:gd name="connsiteY98" fmla="*/ 700259 h 2521011"/>
              <a:gd name="connsiteX99" fmla="*/ 1468755 w 2085975"/>
              <a:gd name="connsiteY99" fmla="*/ 689610 h 2521011"/>
              <a:gd name="connsiteX100" fmla="*/ 1491615 w 2085975"/>
              <a:gd name="connsiteY100" fmla="*/ 659130 h 2521011"/>
              <a:gd name="connsiteX101" fmla="*/ 1520190 w 2085975"/>
              <a:gd name="connsiteY101" fmla="*/ 645795 h 2521011"/>
              <a:gd name="connsiteX102" fmla="*/ 1531620 w 2085975"/>
              <a:gd name="connsiteY102" fmla="*/ 613410 h 2521011"/>
              <a:gd name="connsiteX103" fmla="*/ 1552575 w 2085975"/>
              <a:gd name="connsiteY103" fmla="*/ 594360 h 2521011"/>
              <a:gd name="connsiteX104" fmla="*/ 1573530 w 2085975"/>
              <a:gd name="connsiteY104" fmla="*/ 609600 h 2521011"/>
              <a:gd name="connsiteX105" fmla="*/ 1567815 w 2085975"/>
              <a:gd name="connsiteY105" fmla="*/ 708660 h 2521011"/>
              <a:gd name="connsiteX106" fmla="*/ 1638300 w 2085975"/>
              <a:gd name="connsiteY106" fmla="*/ 786765 h 2521011"/>
              <a:gd name="connsiteX107" fmla="*/ 1640205 w 2085975"/>
              <a:gd name="connsiteY107" fmla="*/ 851535 h 2521011"/>
              <a:gd name="connsiteX108" fmla="*/ 1615440 w 2085975"/>
              <a:gd name="connsiteY108" fmla="*/ 872490 h 2521011"/>
              <a:gd name="connsiteX109" fmla="*/ 1678305 w 2085975"/>
              <a:gd name="connsiteY109" fmla="*/ 876300 h 2521011"/>
              <a:gd name="connsiteX110" fmla="*/ 1964632 w 2085975"/>
              <a:gd name="connsiteY110" fmla="*/ 811829 h 2521011"/>
              <a:gd name="connsiteX111" fmla="*/ 1985010 w 2085975"/>
              <a:gd name="connsiteY111" fmla="*/ 889635 h 2521011"/>
              <a:gd name="connsiteX112" fmla="*/ 1977390 w 2085975"/>
              <a:gd name="connsiteY112" fmla="*/ 942975 h 2521011"/>
              <a:gd name="connsiteX113" fmla="*/ 1912620 w 2085975"/>
              <a:gd name="connsiteY113" fmla="*/ 952500 h 2521011"/>
              <a:gd name="connsiteX114" fmla="*/ 1912620 w 2085975"/>
              <a:gd name="connsiteY114" fmla="*/ 1022985 h 2521011"/>
              <a:gd name="connsiteX115" fmla="*/ 1956435 w 2085975"/>
              <a:gd name="connsiteY115" fmla="*/ 1028700 h 2521011"/>
              <a:gd name="connsiteX116" fmla="*/ 1996440 w 2085975"/>
              <a:gd name="connsiteY116" fmla="*/ 1002030 h 2521011"/>
              <a:gd name="connsiteX117" fmla="*/ 1975485 w 2085975"/>
              <a:gd name="connsiteY117" fmla="*/ 1057275 h 2521011"/>
              <a:gd name="connsiteX118" fmla="*/ 1971675 w 2085975"/>
              <a:gd name="connsiteY118" fmla="*/ 1137285 h 2521011"/>
              <a:gd name="connsiteX119" fmla="*/ 1976108 w 2085975"/>
              <a:gd name="connsiteY119" fmla="*/ 1138062 h 2521011"/>
              <a:gd name="connsiteX120" fmla="*/ 2025015 w 2085975"/>
              <a:gd name="connsiteY120" fmla="*/ 1226820 h 2521011"/>
              <a:gd name="connsiteX121" fmla="*/ 1965960 w 2085975"/>
              <a:gd name="connsiteY121" fmla="*/ 1257300 h 2521011"/>
              <a:gd name="connsiteX122" fmla="*/ 1975485 w 2085975"/>
              <a:gd name="connsiteY122" fmla="*/ 1295400 h 2521011"/>
              <a:gd name="connsiteX123" fmla="*/ 1929765 w 2085975"/>
              <a:gd name="connsiteY123" fmla="*/ 1350645 h 2521011"/>
              <a:gd name="connsiteX124" fmla="*/ 2057400 w 2085975"/>
              <a:gd name="connsiteY124" fmla="*/ 1419225 h 2521011"/>
              <a:gd name="connsiteX125" fmla="*/ 2034540 w 2085975"/>
              <a:gd name="connsiteY125" fmla="*/ 1451610 h 2521011"/>
              <a:gd name="connsiteX126" fmla="*/ 2085975 w 2085975"/>
              <a:gd name="connsiteY126" fmla="*/ 1527810 h 2521011"/>
              <a:gd name="connsiteX127" fmla="*/ 2080260 w 2085975"/>
              <a:gd name="connsiteY127" fmla="*/ 1565910 h 2521011"/>
              <a:gd name="connsiteX128" fmla="*/ 2045970 w 2085975"/>
              <a:gd name="connsiteY128" fmla="*/ 1581150 h 2521011"/>
              <a:gd name="connsiteX129" fmla="*/ 2013585 w 2085975"/>
              <a:gd name="connsiteY129" fmla="*/ 1657350 h 2521011"/>
              <a:gd name="connsiteX130" fmla="*/ 2047875 w 2085975"/>
              <a:gd name="connsiteY130" fmla="*/ 1691640 h 2521011"/>
              <a:gd name="connsiteX131" fmla="*/ 2011680 w 2085975"/>
              <a:gd name="connsiteY131" fmla="*/ 1737360 h 2521011"/>
              <a:gd name="connsiteX132" fmla="*/ 2013585 w 2085975"/>
              <a:gd name="connsiteY132" fmla="*/ 1739265 h 2521011"/>
              <a:gd name="connsiteX133" fmla="*/ 1912620 w 2085975"/>
              <a:gd name="connsiteY133" fmla="*/ 1644015 h 2521011"/>
              <a:gd name="connsiteX134" fmla="*/ 1823085 w 2085975"/>
              <a:gd name="connsiteY134" fmla="*/ 1708785 h 2521011"/>
              <a:gd name="connsiteX135" fmla="*/ 1691640 w 2085975"/>
              <a:gd name="connsiteY135" fmla="*/ 1737360 h 2521011"/>
              <a:gd name="connsiteX136" fmla="*/ 1678305 w 2085975"/>
              <a:gd name="connsiteY136" fmla="*/ 1722120 h 2521011"/>
              <a:gd name="connsiteX137" fmla="*/ 1621155 w 2085975"/>
              <a:gd name="connsiteY137" fmla="*/ 1737360 h 2521011"/>
              <a:gd name="connsiteX138" fmla="*/ 1617345 w 2085975"/>
              <a:gd name="connsiteY138" fmla="*/ 1760220 h 2521011"/>
              <a:gd name="connsiteX139" fmla="*/ 1565432 w 2085975"/>
              <a:gd name="connsiteY139" fmla="*/ 1773198 h 2521011"/>
              <a:gd name="connsiteX140" fmla="*/ 1564005 w 2085975"/>
              <a:gd name="connsiteY140" fmla="*/ 1771650 h 2521011"/>
              <a:gd name="connsiteX141" fmla="*/ 1520190 w 2085975"/>
              <a:gd name="connsiteY141" fmla="*/ 1811655 h 2521011"/>
              <a:gd name="connsiteX142" fmla="*/ 1501140 w 2085975"/>
              <a:gd name="connsiteY142" fmla="*/ 1811655 h 2521011"/>
              <a:gd name="connsiteX143" fmla="*/ 1428750 w 2085975"/>
              <a:gd name="connsiteY143" fmla="*/ 1903095 h 2521011"/>
              <a:gd name="connsiteX144" fmla="*/ 1421130 w 2085975"/>
              <a:gd name="connsiteY144" fmla="*/ 1952625 h 2521011"/>
              <a:gd name="connsiteX145" fmla="*/ 1396365 w 2085975"/>
              <a:gd name="connsiteY145" fmla="*/ 1918335 h 2521011"/>
              <a:gd name="connsiteX146" fmla="*/ 1358265 w 2085975"/>
              <a:gd name="connsiteY146" fmla="*/ 1986915 h 2521011"/>
              <a:gd name="connsiteX147" fmla="*/ 1343025 w 2085975"/>
              <a:gd name="connsiteY147" fmla="*/ 1986915 h 2521011"/>
              <a:gd name="connsiteX148" fmla="*/ 1297305 w 2085975"/>
              <a:gd name="connsiteY148" fmla="*/ 2019300 h 2521011"/>
              <a:gd name="connsiteX149" fmla="*/ 1301115 w 2085975"/>
              <a:gd name="connsiteY149" fmla="*/ 2038350 h 2521011"/>
              <a:gd name="connsiteX150" fmla="*/ 1259205 w 2085975"/>
              <a:gd name="connsiteY150" fmla="*/ 2066925 h 2521011"/>
              <a:gd name="connsiteX151" fmla="*/ 1272540 w 2085975"/>
              <a:gd name="connsiteY151" fmla="*/ 2097405 h 2521011"/>
              <a:gd name="connsiteX152" fmla="*/ 1202055 w 2085975"/>
              <a:gd name="connsiteY152" fmla="*/ 2106930 h 2521011"/>
              <a:gd name="connsiteX153" fmla="*/ 1183005 w 2085975"/>
              <a:gd name="connsiteY153" fmla="*/ 2143125 h 2521011"/>
              <a:gd name="connsiteX154" fmla="*/ 1156335 w 2085975"/>
              <a:gd name="connsiteY154" fmla="*/ 2164080 h 2521011"/>
              <a:gd name="connsiteX155" fmla="*/ 1122045 w 2085975"/>
              <a:gd name="connsiteY155" fmla="*/ 2141220 h 2521011"/>
              <a:gd name="connsiteX156" fmla="*/ 1107891 w 2085975"/>
              <a:gd name="connsiteY156" fmla="*/ 2157396 h 2521011"/>
              <a:gd name="connsiteX157" fmla="*/ 1106805 w 2085975"/>
              <a:gd name="connsiteY157" fmla="*/ 2156460 h 2521011"/>
              <a:gd name="connsiteX158" fmla="*/ 979170 w 2085975"/>
              <a:gd name="connsiteY158" fmla="*/ 2042160 h 2521011"/>
              <a:gd name="connsiteX159" fmla="*/ 932138 w 2085975"/>
              <a:gd name="connsiteY159" fmla="*/ 2104529 h 2521011"/>
              <a:gd name="connsiteX160" fmla="*/ 851535 w 2085975"/>
              <a:gd name="connsiteY160" fmla="*/ 2101216 h 2521011"/>
              <a:gd name="connsiteX161" fmla="*/ 847725 w 2085975"/>
              <a:gd name="connsiteY161" fmla="*/ 2129791 h 2521011"/>
              <a:gd name="connsiteX162" fmla="*/ 689610 w 2085975"/>
              <a:gd name="connsiteY162" fmla="*/ 2129791 h 2521011"/>
              <a:gd name="connsiteX163" fmla="*/ 685800 w 2085975"/>
              <a:gd name="connsiteY163" fmla="*/ 2025016 h 2521011"/>
              <a:gd name="connsiteX164" fmla="*/ 683980 w 2085975"/>
              <a:gd name="connsiteY164" fmla="*/ 2024761 h 2521011"/>
              <a:gd name="connsiteX165" fmla="*/ 701040 w 2085975"/>
              <a:gd name="connsiteY165" fmla="*/ 1973580 h 2521011"/>
              <a:gd name="connsiteX166" fmla="*/ 659130 w 2085975"/>
              <a:gd name="connsiteY166" fmla="*/ 1939290 h 2521011"/>
              <a:gd name="connsiteX167" fmla="*/ 662940 w 2085975"/>
              <a:gd name="connsiteY167" fmla="*/ 1899285 h 2521011"/>
              <a:gd name="connsiteX168" fmla="*/ 674370 w 2085975"/>
              <a:gd name="connsiteY168" fmla="*/ 1836420 h 2521011"/>
              <a:gd name="connsiteX169" fmla="*/ 643890 w 2085975"/>
              <a:gd name="connsiteY169" fmla="*/ 1802130 h 2521011"/>
              <a:gd name="connsiteX170" fmla="*/ 590550 w 2085975"/>
              <a:gd name="connsiteY170" fmla="*/ 1790700 h 2521011"/>
              <a:gd name="connsiteX171" fmla="*/ 520065 w 2085975"/>
              <a:gd name="connsiteY171" fmla="*/ 1731645 h 2521011"/>
              <a:gd name="connsiteX172" fmla="*/ 520065 w 2085975"/>
              <a:gd name="connsiteY172" fmla="*/ 1704975 h 2521011"/>
              <a:gd name="connsiteX173" fmla="*/ 491490 w 2085975"/>
              <a:gd name="connsiteY173" fmla="*/ 1708785 h 2521011"/>
              <a:gd name="connsiteX174" fmla="*/ 386715 w 2085975"/>
              <a:gd name="connsiteY174" fmla="*/ 1638300 h 2521011"/>
              <a:gd name="connsiteX175" fmla="*/ 345639 w 2085975"/>
              <a:gd name="connsiteY175" fmla="*/ 1595581 h 2521011"/>
              <a:gd name="connsiteX176" fmla="*/ 346710 w 2085975"/>
              <a:gd name="connsiteY176" fmla="*/ 1543050 h 2521011"/>
              <a:gd name="connsiteX177" fmla="*/ 302895 w 2085975"/>
              <a:gd name="connsiteY177" fmla="*/ 1522095 h 2521011"/>
              <a:gd name="connsiteX178" fmla="*/ 318135 w 2085975"/>
              <a:gd name="connsiteY178" fmla="*/ 1470660 h 2521011"/>
              <a:gd name="connsiteX179" fmla="*/ 274320 w 2085975"/>
              <a:gd name="connsiteY179" fmla="*/ 1491615 h 2521011"/>
              <a:gd name="connsiteX180" fmla="*/ 241935 w 2085975"/>
              <a:gd name="connsiteY180" fmla="*/ 1491615 h 2521011"/>
              <a:gd name="connsiteX181" fmla="*/ 236220 w 2085975"/>
              <a:gd name="connsiteY181" fmla="*/ 1510665 h 2521011"/>
              <a:gd name="connsiteX182" fmla="*/ 85676 w 2085975"/>
              <a:gd name="connsiteY182" fmla="*/ 1510087 h 2521011"/>
              <a:gd name="connsiteX183" fmla="*/ 80010 w 2085975"/>
              <a:gd name="connsiteY183" fmla="*/ 1443990 h 2521011"/>
              <a:gd name="connsiteX184" fmla="*/ 30480 w 2085975"/>
              <a:gd name="connsiteY184" fmla="*/ 1466850 h 2521011"/>
              <a:gd name="connsiteX185" fmla="*/ 9525 w 2085975"/>
              <a:gd name="connsiteY185" fmla="*/ 1390650 h 2521011"/>
              <a:gd name="connsiteX186" fmla="*/ 0 w 2085975"/>
              <a:gd name="connsiteY186" fmla="*/ 1389648 h 2521011"/>
              <a:gd name="connsiteX187" fmla="*/ 0 w 2085975"/>
              <a:gd name="connsiteY187" fmla="*/ 1352550 h 2521011"/>
              <a:gd name="connsiteX188" fmla="*/ 30480 w 2085975"/>
              <a:gd name="connsiteY188" fmla="*/ 1314450 h 2521011"/>
              <a:gd name="connsiteX189" fmla="*/ 95250 w 2085975"/>
              <a:gd name="connsiteY189" fmla="*/ 1303020 h 2521011"/>
              <a:gd name="connsiteX190" fmla="*/ 112395 w 2085975"/>
              <a:gd name="connsiteY190" fmla="*/ 1238250 h 2521011"/>
              <a:gd name="connsiteX191" fmla="*/ 100965 w 2085975"/>
              <a:gd name="connsiteY191" fmla="*/ 1143000 h 2521011"/>
              <a:gd name="connsiteX192" fmla="*/ 101779 w 2085975"/>
              <a:gd name="connsiteY192" fmla="*/ 1135131 h 2521011"/>
              <a:gd name="connsiteX193" fmla="*/ 190501 w 2085975"/>
              <a:gd name="connsiteY193" fmla="*/ 1110615 h 2521011"/>
              <a:gd name="connsiteX194" fmla="*/ 207646 w 2085975"/>
              <a:gd name="connsiteY194" fmla="*/ 1022985 h 2521011"/>
              <a:gd name="connsiteX195" fmla="*/ 186691 w 2085975"/>
              <a:gd name="connsiteY195" fmla="*/ 986790 h 2521011"/>
              <a:gd name="connsiteX196" fmla="*/ 57151 w 2085975"/>
              <a:gd name="connsiteY196" fmla="*/ 969645 h 2521011"/>
              <a:gd name="connsiteX197" fmla="*/ 125731 w 2085975"/>
              <a:gd name="connsiteY197" fmla="*/ 843915 h 2521011"/>
              <a:gd name="connsiteX198" fmla="*/ 129541 w 2085975"/>
              <a:gd name="connsiteY198" fmla="*/ 731520 h 2521011"/>
              <a:gd name="connsiteX199" fmla="*/ 104775 w 2085975"/>
              <a:gd name="connsiteY199" fmla="*/ 715066 h 2521011"/>
              <a:gd name="connsiteX200" fmla="*/ 104775 w 2085975"/>
              <a:gd name="connsiteY200" fmla="*/ 567691 h 2521011"/>
              <a:gd name="connsiteX201" fmla="*/ 125730 w 2085975"/>
              <a:gd name="connsiteY201" fmla="*/ 489586 h 2521011"/>
              <a:gd name="connsiteX202" fmla="*/ 95250 w 2085975"/>
              <a:gd name="connsiteY202" fmla="*/ 447676 h 2521011"/>
              <a:gd name="connsiteX203" fmla="*/ 169545 w 2085975"/>
              <a:gd name="connsiteY203" fmla="*/ 449581 h 2521011"/>
              <a:gd name="connsiteX204" fmla="*/ 164949 w 2085975"/>
              <a:gd name="connsiteY204" fmla="*/ 446066 h 2521011"/>
              <a:gd name="connsiteX205" fmla="*/ 169545 w 2085975"/>
              <a:gd name="connsiteY205" fmla="*/ 447675 h 2521011"/>
              <a:gd name="connsiteX206" fmla="*/ 200025 w 2085975"/>
              <a:gd name="connsiteY206" fmla="*/ 382905 h 2521011"/>
              <a:gd name="connsiteX207" fmla="*/ 283845 w 2085975"/>
              <a:gd name="connsiteY207" fmla="*/ 384810 h 2521011"/>
              <a:gd name="connsiteX208" fmla="*/ 329565 w 2085975"/>
              <a:gd name="connsiteY208" fmla="*/ 361950 h 2521011"/>
              <a:gd name="connsiteX209" fmla="*/ 344805 w 2085975"/>
              <a:gd name="connsiteY209" fmla="*/ 335280 h 2521011"/>
              <a:gd name="connsiteX210" fmla="*/ 348615 w 2085975"/>
              <a:gd name="connsiteY210" fmla="*/ 266700 h 2521011"/>
              <a:gd name="connsiteX211" fmla="*/ 325755 w 2085975"/>
              <a:gd name="connsiteY211" fmla="*/ 198120 h 2521011"/>
              <a:gd name="connsiteX212" fmla="*/ 272415 w 2085975"/>
              <a:gd name="connsiteY212" fmla="*/ 137160 h 2521011"/>
              <a:gd name="connsiteX213" fmla="*/ 295275 w 2085975"/>
              <a:gd name="connsiteY213" fmla="*/ 125730 h 2521011"/>
              <a:gd name="connsiteX214" fmla="*/ 293496 w 2085975"/>
              <a:gd name="connsiteY214" fmla="*/ 119401 h 2521011"/>
              <a:gd name="connsiteX215" fmla="*/ 295275 w 2085975"/>
              <a:gd name="connsiteY215" fmla="*/ 120015 h 2521011"/>
              <a:gd name="connsiteX216" fmla="*/ 337185 w 2085975"/>
              <a:gd name="connsiteY216" fmla="*/ 74295 h 2521011"/>
              <a:gd name="connsiteX217" fmla="*/ 403860 w 2085975"/>
              <a:gd name="connsiteY217" fmla="*/ 85725 h 2521011"/>
              <a:gd name="connsiteX218" fmla="*/ 381000 w 2085975"/>
              <a:gd name="connsiteY218" fmla="*/ 49530 h 2521011"/>
              <a:gd name="connsiteX219" fmla="*/ 432435 w 2085975"/>
              <a:gd name="connsiteY219" fmla="*/ 13335 h 2521011"/>
              <a:gd name="connsiteX220" fmla="*/ 537210 w 2085975"/>
              <a:gd name="connsiteY220"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53565 w 2085975"/>
              <a:gd name="connsiteY49" fmla="*/ 201930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338452 w 2085975"/>
              <a:gd name="connsiteY67" fmla="*/ 1588442 h 2521011"/>
              <a:gd name="connsiteX68" fmla="*/ 338961 w 2085975"/>
              <a:gd name="connsiteY68" fmla="*/ 1588971 h 2521011"/>
              <a:gd name="connsiteX69" fmla="*/ 338452 w 2085975"/>
              <a:gd name="connsiteY69" fmla="*/ 1588442 h 2521011"/>
              <a:gd name="connsiteX70" fmla="*/ 537210 w 2085975"/>
              <a:gd name="connsiteY70" fmla="*/ 0 h 2521011"/>
              <a:gd name="connsiteX71" fmla="*/ 563880 w 2085975"/>
              <a:gd name="connsiteY71" fmla="*/ 80010 h 2521011"/>
              <a:gd name="connsiteX72" fmla="*/ 672465 w 2085975"/>
              <a:gd name="connsiteY72" fmla="*/ 51435 h 2521011"/>
              <a:gd name="connsiteX73" fmla="*/ 721352 w 2085975"/>
              <a:gd name="connsiteY73" fmla="*/ 29486 h 2521011"/>
              <a:gd name="connsiteX74" fmla="*/ 744855 w 2085975"/>
              <a:gd name="connsiteY74" fmla="*/ 59055 h 2521011"/>
              <a:gd name="connsiteX75" fmla="*/ 739140 w 2085975"/>
              <a:gd name="connsiteY75" fmla="*/ 89535 h 2521011"/>
              <a:gd name="connsiteX76" fmla="*/ 821055 w 2085975"/>
              <a:gd name="connsiteY76" fmla="*/ 93345 h 2521011"/>
              <a:gd name="connsiteX77" fmla="*/ 834390 w 2085975"/>
              <a:gd name="connsiteY77" fmla="*/ 19050 h 2521011"/>
              <a:gd name="connsiteX78" fmla="*/ 855345 w 2085975"/>
              <a:gd name="connsiteY78" fmla="*/ 47625 h 2521011"/>
              <a:gd name="connsiteX79" fmla="*/ 946785 w 2085975"/>
              <a:gd name="connsiteY79" fmla="*/ 47625 h 2521011"/>
              <a:gd name="connsiteX80" fmla="*/ 996315 w 2085975"/>
              <a:gd name="connsiteY80" fmla="*/ 38100 h 2521011"/>
              <a:gd name="connsiteX81" fmla="*/ 1003935 w 2085975"/>
              <a:gd name="connsiteY81" fmla="*/ 9525 h 2521011"/>
              <a:gd name="connsiteX82" fmla="*/ 1064895 w 2085975"/>
              <a:gd name="connsiteY82" fmla="*/ 0 h 2521011"/>
              <a:gd name="connsiteX83" fmla="*/ 1097280 w 2085975"/>
              <a:gd name="connsiteY83" fmla="*/ 102870 h 2521011"/>
              <a:gd name="connsiteX84" fmla="*/ 1110615 w 2085975"/>
              <a:gd name="connsiteY84" fmla="*/ 102870 h 2521011"/>
              <a:gd name="connsiteX85" fmla="*/ 1135380 w 2085975"/>
              <a:gd name="connsiteY85" fmla="*/ 190500 h 2521011"/>
              <a:gd name="connsiteX86" fmla="*/ 1137805 w 2085975"/>
              <a:gd name="connsiteY86" fmla="*/ 195722 h 2521011"/>
              <a:gd name="connsiteX87" fmla="*/ 1135380 w 2085975"/>
              <a:gd name="connsiteY87" fmla="*/ 198120 h 2521011"/>
              <a:gd name="connsiteX88" fmla="*/ 1131570 w 2085975"/>
              <a:gd name="connsiteY88" fmla="*/ 240030 h 2521011"/>
              <a:gd name="connsiteX89" fmla="*/ 1156335 w 2085975"/>
              <a:gd name="connsiteY89" fmla="*/ 346710 h 2521011"/>
              <a:gd name="connsiteX90" fmla="*/ 1099185 w 2085975"/>
              <a:gd name="connsiteY90" fmla="*/ 363855 h 2521011"/>
              <a:gd name="connsiteX91" fmla="*/ 1127760 w 2085975"/>
              <a:gd name="connsiteY91" fmla="*/ 510540 h 2521011"/>
              <a:gd name="connsiteX92" fmla="*/ 1148715 w 2085975"/>
              <a:gd name="connsiteY92" fmla="*/ 563880 h 2521011"/>
              <a:gd name="connsiteX93" fmla="*/ 1194435 w 2085975"/>
              <a:gd name="connsiteY93" fmla="*/ 641985 h 2521011"/>
              <a:gd name="connsiteX94" fmla="*/ 1215390 w 2085975"/>
              <a:gd name="connsiteY94" fmla="*/ 645795 h 2521011"/>
              <a:gd name="connsiteX95" fmla="*/ 1243965 w 2085975"/>
              <a:gd name="connsiteY95" fmla="*/ 737235 h 2521011"/>
              <a:gd name="connsiteX96" fmla="*/ 1423035 w 2085975"/>
              <a:gd name="connsiteY96" fmla="*/ 702945 h 2521011"/>
              <a:gd name="connsiteX97" fmla="*/ 1422609 w 2085975"/>
              <a:gd name="connsiteY97" fmla="*/ 700259 h 2521011"/>
              <a:gd name="connsiteX98" fmla="*/ 1468755 w 2085975"/>
              <a:gd name="connsiteY98" fmla="*/ 689610 h 2521011"/>
              <a:gd name="connsiteX99" fmla="*/ 1491615 w 2085975"/>
              <a:gd name="connsiteY99" fmla="*/ 659130 h 2521011"/>
              <a:gd name="connsiteX100" fmla="*/ 1520190 w 2085975"/>
              <a:gd name="connsiteY100" fmla="*/ 645795 h 2521011"/>
              <a:gd name="connsiteX101" fmla="*/ 1531620 w 2085975"/>
              <a:gd name="connsiteY101" fmla="*/ 613410 h 2521011"/>
              <a:gd name="connsiteX102" fmla="*/ 1552575 w 2085975"/>
              <a:gd name="connsiteY102" fmla="*/ 594360 h 2521011"/>
              <a:gd name="connsiteX103" fmla="*/ 1573530 w 2085975"/>
              <a:gd name="connsiteY103" fmla="*/ 609600 h 2521011"/>
              <a:gd name="connsiteX104" fmla="*/ 1567815 w 2085975"/>
              <a:gd name="connsiteY104" fmla="*/ 708660 h 2521011"/>
              <a:gd name="connsiteX105" fmla="*/ 1638300 w 2085975"/>
              <a:gd name="connsiteY105" fmla="*/ 786765 h 2521011"/>
              <a:gd name="connsiteX106" fmla="*/ 1640205 w 2085975"/>
              <a:gd name="connsiteY106" fmla="*/ 851535 h 2521011"/>
              <a:gd name="connsiteX107" fmla="*/ 1615440 w 2085975"/>
              <a:gd name="connsiteY107" fmla="*/ 872490 h 2521011"/>
              <a:gd name="connsiteX108" fmla="*/ 1678305 w 2085975"/>
              <a:gd name="connsiteY108" fmla="*/ 876300 h 2521011"/>
              <a:gd name="connsiteX109" fmla="*/ 1964632 w 2085975"/>
              <a:gd name="connsiteY109" fmla="*/ 811829 h 2521011"/>
              <a:gd name="connsiteX110" fmla="*/ 1985010 w 2085975"/>
              <a:gd name="connsiteY110" fmla="*/ 889635 h 2521011"/>
              <a:gd name="connsiteX111" fmla="*/ 1977390 w 2085975"/>
              <a:gd name="connsiteY111" fmla="*/ 942975 h 2521011"/>
              <a:gd name="connsiteX112" fmla="*/ 1912620 w 2085975"/>
              <a:gd name="connsiteY112" fmla="*/ 952500 h 2521011"/>
              <a:gd name="connsiteX113" fmla="*/ 1912620 w 2085975"/>
              <a:gd name="connsiteY113" fmla="*/ 1022985 h 2521011"/>
              <a:gd name="connsiteX114" fmla="*/ 1956435 w 2085975"/>
              <a:gd name="connsiteY114" fmla="*/ 1028700 h 2521011"/>
              <a:gd name="connsiteX115" fmla="*/ 1996440 w 2085975"/>
              <a:gd name="connsiteY115" fmla="*/ 1002030 h 2521011"/>
              <a:gd name="connsiteX116" fmla="*/ 1975485 w 2085975"/>
              <a:gd name="connsiteY116" fmla="*/ 1057275 h 2521011"/>
              <a:gd name="connsiteX117" fmla="*/ 1971675 w 2085975"/>
              <a:gd name="connsiteY117" fmla="*/ 1137285 h 2521011"/>
              <a:gd name="connsiteX118" fmla="*/ 1976108 w 2085975"/>
              <a:gd name="connsiteY118" fmla="*/ 1138062 h 2521011"/>
              <a:gd name="connsiteX119" fmla="*/ 2025015 w 2085975"/>
              <a:gd name="connsiteY119" fmla="*/ 1226820 h 2521011"/>
              <a:gd name="connsiteX120" fmla="*/ 1965960 w 2085975"/>
              <a:gd name="connsiteY120" fmla="*/ 1257300 h 2521011"/>
              <a:gd name="connsiteX121" fmla="*/ 1975485 w 2085975"/>
              <a:gd name="connsiteY121" fmla="*/ 1295400 h 2521011"/>
              <a:gd name="connsiteX122" fmla="*/ 1929765 w 2085975"/>
              <a:gd name="connsiteY122" fmla="*/ 1350645 h 2521011"/>
              <a:gd name="connsiteX123" fmla="*/ 2057400 w 2085975"/>
              <a:gd name="connsiteY123" fmla="*/ 1419225 h 2521011"/>
              <a:gd name="connsiteX124" fmla="*/ 2034540 w 2085975"/>
              <a:gd name="connsiteY124" fmla="*/ 1451610 h 2521011"/>
              <a:gd name="connsiteX125" fmla="*/ 2085975 w 2085975"/>
              <a:gd name="connsiteY125" fmla="*/ 1527810 h 2521011"/>
              <a:gd name="connsiteX126" fmla="*/ 2080260 w 2085975"/>
              <a:gd name="connsiteY126" fmla="*/ 1565910 h 2521011"/>
              <a:gd name="connsiteX127" fmla="*/ 2045970 w 2085975"/>
              <a:gd name="connsiteY127" fmla="*/ 1581150 h 2521011"/>
              <a:gd name="connsiteX128" fmla="*/ 2013585 w 2085975"/>
              <a:gd name="connsiteY128" fmla="*/ 1657350 h 2521011"/>
              <a:gd name="connsiteX129" fmla="*/ 2047875 w 2085975"/>
              <a:gd name="connsiteY129" fmla="*/ 1691640 h 2521011"/>
              <a:gd name="connsiteX130" fmla="*/ 2011680 w 2085975"/>
              <a:gd name="connsiteY130" fmla="*/ 1737360 h 2521011"/>
              <a:gd name="connsiteX131" fmla="*/ 2013585 w 2085975"/>
              <a:gd name="connsiteY131" fmla="*/ 1739265 h 2521011"/>
              <a:gd name="connsiteX132" fmla="*/ 1912620 w 2085975"/>
              <a:gd name="connsiteY132" fmla="*/ 1644015 h 2521011"/>
              <a:gd name="connsiteX133" fmla="*/ 1823085 w 2085975"/>
              <a:gd name="connsiteY133" fmla="*/ 1708785 h 2521011"/>
              <a:gd name="connsiteX134" fmla="*/ 1691640 w 2085975"/>
              <a:gd name="connsiteY134" fmla="*/ 1737360 h 2521011"/>
              <a:gd name="connsiteX135" fmla="*/ 1678305 w 2085975"/>
              <a:gd name="connsiteY135" fmla="*/ 1722120 h 2521011"/>
              <a:gd name="connsiteX136" fmla="*/ 1621155 w 2085975"/>
              <a:gd name="connsiteY136" fmla="*/ 1737360 h 2521011"/>
              <a:gd name="connsiteX137" fmla="*/ 1617345 w 2085975"/>
              <a:gd name="connsiteY137" fmla="*/ 1760220 h 2521011"/>
              <a:gd name="connsiteX138" fmla="*/ 1565432 w 2085975"/>
              <a:gd name="connsiteY138" fmla="*/ 1773198 h 2521011"/>
              <a:gd name="connsiteX139" fmla="*/ 1564005 w 2085975"/>
              <a:gd name="connsiteY139" fmla="*/ 1771650 h 2521011"/>
              <a:gd name="connsiteX140" fmla="*/ 1520190 w 2085975"/>
              <a:gd name="connsiteY140" fmla="*/ 1811655 h 2521011"/>
              <a:gd name="connsiteX141" fmla="*/ 1501140 w 2085975"/>
              <a:gd name="connsiteY141" fmla="*/ 1811655 h 2521011"/>
              <a:gd name="connsiteX142" fmla="*/ 1428750 w 2085975"/>
              <a:gd name="connsiteY142" fmla="*/ 1903095 h 2521011"/>
              <a:gd name="connsiteX143" fmla="*/ 1421130 w 2085975"/>
              <a:gd name="connsiteY143" fmla="*/ 1952625 h 2521011"/>
              <a:gd name="connsiteX144" fmla="*/ 1396365 w 2085975"/>
              <a:gd name="connsiteY144" fmla="*/ 1918335 h 2521011"/>
              <a:gd name="connsiteX145" fmla="*/ 1358265 w 2085975"/>
              <a:gd name="connsiteY145" fmla="*/ 1986915 h 2521011"/>
              <a:gd name="connsiteX146" fmla="*/ 1343025 w 2085975"/>
              <a:gd name="connsiteY146" fmla="*/ 1986915 h 2521011"/>
              <a:gd name="connsiteX147" fmla="*/ 1297305 w 2085975"/>
              <a:gd name="connsiteY147" fmla="*/ 2019300 h 2521011"/>
              <a:gd name="connsiteX148" fmla="*/ 1301115 w 2085975"/>
              <a:gd name="connsiteY148" fmla="*/ 2038350 h 2521011"/>
              <a:gd name="connsiteX149" fmla="*/ 1259205 w 2085975"/>
              <a:gd name="connsiteY149" fmla="*/ 2066925 h 2521011"/>
              <a:gd name="connsiteX150" fmla="*/ 1272540 w 2085975"/>
              <a:gd name="connsiteY150" fmla="*/ 2097405 h 2521011"/>
              <a:gd name="connsiteX151" fmla="*/ 1202055 w 2085975"/>
              <a:gd name="connsiteY151" fmla="*/ 2106930 h 2521011"/>
              <a:gd name="connsiteX152" fmla="*/ 1183005 w 2085975"/>
              <a:gd name="connsiteY152" fmla="*/ 2143125 h 2521011"/>
              <a:gd name="connsiteX153" fmla="*/ 1156335 w 2085975"/>
              <a:gd name="connsiteY153" fmla="*/ 2164080 h 2521011"/>
              <a:gd name="connsiteX154" fmla="*/ 1122045 w 2085975"/>
              <a:gd name="connsiteY154" fmla="*/ 2141220 h 2521011"/>
              <a:gd name="connsiteX155" fmla="*/ 1107891 w 2085975"/>
              <a:gd name="connsiteY155" fmla="*/ 2157396 h 2521011"/>
              <a:gd name="connsiteX156" fmla="*/ 1106805 w 2085975"/>
              <a:gd name="connsiteY156" fmla="*/ 2156460 h 2521011"/>
              <a:gd name="connsiteX157" fmla="*/ 979170 w 2085975"/>
              <a:gd name="connsiteY157" fmla="*/ 2042160 h 2521011"/>
              <a:gd name="connsiteX158" fmla="*/ 932138 w 2085975"/>
              <a:gd name="connsiteY158" fmla="*/ 2104529 h 2521011"/>
              <a:gd name="connsiteX159" fmla="*/ 851535 w 2085975"/>
              <a:gd name="connsiteY159" fmla="*/ 2101216 h 2521011"/>
              <a:gd name="connsiteX160" fmla="*/ 847725 w 2085975"/>
              <a:gd name="connsiteY160" fmla="*/ 2129791 h 2521011"/>
              <a:gd name="connsiteX161" fmla="*/ 689610 w 2085975"/>
              <a:gd name="connsiteY161" fmla="*/ 2129791 h 2521011"/>
              <a:gd name="connsiteX162" fmla="*/ 685800 w 2085975"/>
              <a:gd name="connsiteY162" fmla="*/ 2025016 h 2521011"/>
              <a:gd name="connsiteX163" fmla="*/ 683980 w 2085975"/>
              <a:gd name="connsiteY163" fmla="*/ 2024761 h 2521011"/>
              <a:gd name="connsiteX164" fmla="*/ 701040 w 2085975"/>
              <a:gd name="connsiteY164" fmla="*/ 1973580 h 2521011"/>
              <a:gd name="connsiteX165" fmla="*/ 659130 w 2085975"/>
              <a:gd name="connsiteY165" fmla="*/ 1939290 h 2521011"/>
              <a:gd name="connsiteX166" fmla="*/ 662940 w 2085975"/>
              <a:gd name="connsiteY166" fmla="*/ 1899285 h 2521011"/>
              <a:gd name="connsiteX167" fmla="*/ 674370 w 2085975"/>
              <a:gd name="connsiteY167" fmla="*/ 1836420 h 2521011"/>
              <a:gd name="connsiteX168" fmla="*/ 643890 w 2085975"/>
              <a:gd name="connsiteY168" fmla="*/ 1802130 h 2521011"/>
              <a:gd name="connsiteX169" fmla="*/ 590550 w 2085975"/>
              <a:gd name="connsiteY169" fmla="*/ 1790700 h 2521011"/>
              <a:gd name="connsiteX170" fmla="*/ 520065 w 2085975"/>
              <a:gd name="connsiteY170" fmla="*/ 1731645 h 2521011"/>
              <a:gd name="connsiteX171" fmla="*/ 520065 w 2085975"/>
              <a:gd name="connsiteY171" fmla="*/ 1704975 h 2521011"/>
              <a:gd name="connsiteX172" fmla="*/ 491490 w 2085975"/>
              <a:gd name="connsiteY172" fmla="*/ 1708785 h 2521011"/>
              <a:gd name="connsiteX173" fmla="*/ 386715 w 2085975"/>
              <a:gd name="connsiteY173" fmla="*/ 1638300 h 2521011"/>
              <a:gd name="connsiteX174" fmla="*/ 345639 w 2085975"/>
              <a:gd name="connsiteY174" fmla="*/ 1595581 h 2521011"/>
              <a:gd name="connsiteX175" fmla="*/ 346710 w 2085975"/>
              <a:gd name="connsiteY175" fmla="*/ 1543050 h 2521011"/>
              <a:gd name="connsiteX176" fmla="*/ 302895 w 2085975"/>
              <a:gd name="connsiteY176" fmla="*/ 1522095 h 2521011"/>
              <a:gd name="connsiteX177" fmla="*/ 318135 w 2085975"/>
              <a:gd name="connsiteY177" fmla="*/ 1470660 h 2521011"/>
              <a:gd name="connsiteX178" fmla="*/ 274320 w 2085975"/>
              <a:gd name="connsiteY178" fmla="*/ 1491615 h 2521011"/>
              <a:gd name="connsiteX179" fmla="*/ 241935 w 2085975"/>
              <a:gd name="connsiteY179" fmla="*/ 1491615 h 2521011"/>
              <a:gd name="connsiteX180" fmla="*/ 236220 w 2085975"/>
              <a:gd name="connsiteY180" fmla="*/ 1510665 h 2521011"/>
              <a:gd name="connsiteX181" fmla="*/ 85676 w 2085975"/>
              <a:gd name="connsiteY181" fmla="*/ 1510087 h 2521011"/>
              <a:gd name="connsiteX182" fmla="*/ 80010 w 2085975"/>
              <a:gd name="connsiteY182" fmla="*/ 1443990 h 2521011"/>
              <a:gd name="connsiteX183" fmla="*/ 30480 w 2085975"/>
              <a:gd name="connsiteY183" fmla="*/ 1466850 h 2521011"/>
              <a:gd name="connsiteX184" fmla="*/ 9525 w 2085975"/>
              <a:gd name="connsiteY184" fmla="*/ 1390650 h 2521011"/>
              <a:gd name="connsiteX185" fmla="*/ 0 w 2085975"/>
              <a:gd name="connsiteY185" fmla="*/ 1389648 h 2521011"/>
              <a:gd name="connsiteX186" fmla="*/ 0 w 2085975"/>
              <a:gd name="connsiteY186" fmla="*/ 1352550 h 2521011"/>
              <a:gd name="connsiteX187" fmla="*/ 30480 w 2085975"/>
              <a:gd name="connsiteY187" fmla="*/ 1314450 h 2521011"/>
              <a:gd name="connsiteX188" fmla="*/ 95250 w 2085975"/>
              <a:gd name="connsiteY188" fmla="*/ 1303020 h 2521011"/>
              <a:gd name="connsiteX189" fmla="*/ 112395 w 2085975"/>
              <a:gd name="connsiteY189" fmla="*/ 1238250 h 2521011"/>
              <a:gd name="connsiteX190" fmla="*/ 100965 w 2085975"/>
              <a:gd name="connsiteY190" fmla="*/ 1143000 h 2521011"/>
              <a:gd name="connsiteX191" fmla="*/ 101779 w 2085975"/>
              <a:gd name="connsiteY191" fmla="*/ 1135131 h 2521011"/>
              <a:gd name="connsiteX192" fmla="*/ 190501 w 2085975"/>
              <a:gd name="connsiteY192" fmla="*/ 1110615 h 2521011"/>
              <a:gd name="connsiteX193" fmla="*/ 207646 w 2085975"/>
              <a:gd name="connsiteY193" fmla="*/ 1022985 h 2521011"/>
              <a:gd name="connsiteX194" fmla="*/ 186691 w 2085975"/>
              <a:gd name="connsiteY194" fmla="*/ 986790 h 2521011"/>
              <a:gd name="connsiteX195" fmla="*/ 57151 w 2085975"/>
              <a:gd name="connsiteY195" fmla="*/ 969645 h 2521011"/>
              <a:gd name="connsiteX196" fmla="*/ 125731 w 2085975"/>
              <a:gd name="connsiteY196" fmla="*/ 843915 h 2521011"/>
              <a:gd name="connsiteX197" fmla="*/ 129541 w 2085975"/>
              <a:gd name="connsiteY197" fmla="*/ 731520 h 2521011"/>
              <a:gd name="connsiteX198" fmla="*/ 104775 w 2085975"/>
              <a:gd name="connsiteY198" fmla="*/ 715066 h 2521011"/>
              <a:gd name="connsiteX199" fmla="*/ 104775 w 2085975"/>
              <a:gd name="connsiteY199" fmla="*/ 567691 h 2521011"/>
              <a:gd name="connsiteX200" fmla="*/ 125730 w 2085975"/>
              <a:gd name="connsiteY200" fmla="*/ 489586 h 2521011"/>
              <a:gd name="connsiteX201" fmla="*/ 95250 w 2085975"/>
              <a:gd name="connsiteY201" fmla="*/ 447676 h 2521011"/>
              <a:gd name="connsiteX202" fmla="*/ 169545 w 2085975"/>
              <a:gd name="connsiteY202" fmla="*/ 449581 h 2521011"/>
              <a:gd name="connsiteX203" fmla="*/ 164949 w 2085975"/>
              <a:gd name="connsiteY203" fmla="*/ 446066 h 2521011"/>
              <a:gd name="connsiteX204" fmla="*/ 169545 w 2085975"/>
              <a:gd name="connsiteY204" fmla="*/ 447675 h 2521011"/>
              <a:gd name="connsiteX205" fmla="*/ 200025 w 2085975"/>
              <a:gd name="connsiteY205" fmla="*/ 382905 h 2521011"/>
              <a:gd name="connsiteX206" fmla="*/ 283845 w 2085975"/>
              <a:gd name="connsiteY206" fmla="*/ 384810 h 2521011"/>
              <a:gd name="connsiteX207" fmla="*/ 329565 w 2085975"/>
              <a:gd name="connsiteY207" fmla="*/ 361950 h 2521011"/>
              <a:gd name="connsiteX208" fmla="*/ 344805 w 2085975"/>
              <a:gd name="connsiteY208" fmla="*/ 335280 h 2521011"/>
              <a:gd name="connsiteX209" fmla="*/ 348615 w 2085975"/>
              <a:gd name="connsiteY209" fmla="*/ 266700 h 2521011"/>
              <a:gd name="connsiteX210" fmla="*/ 325755 w 2085975"/>
              <a:gd name="connsiteY210" fmla="*/ 198120 h 2521011"/>
              <a:gd name="connsiteX211" fmla="*/ 272415 w 2085975"/>
              <a:gd name="connsiteY211" fmla="*/ 137160 h 2521011"/>
              <a:gd name="connsiteX212" fmla="*/ 295275 w 2085975"/>
              <a:gd name="connsiteY212" fmla="*/ 125730 h 2521011"/>
              <a:gd name="connsiteX213" fmla="*/ 293496 w 2085975"/>
              <a:gd name="connsiteY213" fmla="*/ 119401 h 2521011"/>
              <a:gd name="connsiteX214" fmla="*/ 295275 w 2085975"/>
              <a:gd name="connsiteY214" fmla="*/ 120015 h 2521011"/>
              <a:gd name="connsiteX215" fmla="*/ 337185 w 2085975"/>
              <a:gd name="connsiteY215" fmla="*/ 74295 h 2521011"/>
              <a:gd name="connsiteX216" fmla="*/ 403860 w 2085975"/>
              <a:gd name="connsiteY216" fmla="*/ 85725 h 2521011"/>
              <a:gd name="connsiteX217" fmla="*/ 381000 w 2085975"/>
              <a:gd name="connsiteY217" fmla="*/ 49530 h 2521011"/>
              <a:gd name="connsiteX218" fmla="*/ 432435 w 2085975"/>
              <a:gd name="connsiteY218" fmla="*/ 13335 h 2521011"/>
              <a:gd name="connsiteX219" fmla="*/ 537210 w 2085975"/>
              <a:gd name="connsiteY219"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06905 w 2085975"/>
              <a:gd name="connsiteY49" fmla="*/ 209359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338452 w 2085975"/>
              <a:gd name="connsiteY66" fmla="*/ 1588442 h 2521011"/>
              <a:gd name="connsiteX67" fmla="*/ 338961 w 2085975"/>
              <a:gd name="connsiteY67" fmla="*/ 1588971 h 2521011"/>
              <a:gd name="connsiteX68" fmla="*/ 338452 w 2085975"/>
              <a:gd name="connsiteY68" fmla="*/ 1588442 h 2521011"/>
              <a:gd name="connsiteX69" fmla="*/ 537210 w 2085975"/>
              <a:gd name="connsiteY69" fmla="*/ 0 h 2521011"/>
              <a:gd name="connsiteX70" fmla="*/ 563880 w 2085975"/>
              <a:gd name="connsiteY70" fmla="*/ 80010 h 2521011"/>
              <a:gd name="connsiteX71" fmla="*/ 672465 w 2085975"/>
              <a:gd name="connsiteY71" fmla="*/ 51435 h 2521011"/>
              <a:gd name="connsiteX72" fmla="*/ 721352 w 2085975"/>
              <a:gd name="connsiteY72" fmla="*/ 29486 h 2521011"/>
              <a:gd name="connsiteX73" fmla="*/ 744855 w 2085975"/>
              <a:gd name="connsiteY73" fmla="*/ 59055 h 2521011"/>
              <a:gd name="connsiteX74" fmla="*/ 739140 w 2085975"/>
              <a:gd name="connsiteY74" fmla="*/ 89535 h 2521011"/>
              <a:gd name="connsiteX75" fmla="*/ 821055 w 2085975"/>
              <a:gd name="connsiteY75" fmla="*/ 93345 h 2521011"/>
              <a:gd name="connsiteX76" fmla="*/ 834390 w 2085975"/>
              <a:gd name="connsiteY76" fmla="*/ 19050 h 2521011"/>
              <a:gd name="connsiteX77" fmla="*/ 855345 w 2085975"/>
              <a:gd name="connsiteY77" fmla="*/ 47625 h 2521011"/>
              <a:gd name="connsiteX78" fmla="*/ 946785 w 2085975"/>
              <a:gd name="connsiteY78" fmla="*/ 47625 h 2521011"/>
              <a:gd name="connsiteX79" fmla="*/ 996315 w 2085975"/>
              <a:gd name="connsiteY79" fmla="*/ 38100 h 2521011"/>
              <a:gd name="connsiteX80" fmla="*/ 1003935 w 2085975"/>
              <a:gd name="connsiteY80" fmla="*/ 9525 h 2521011"/>
              <a:gd name="connsiteX81" fmla="*/ 1064895 w 2085975"/>
              <a:gd name="connsiteY81" fmla="*/ 0 h 2521011"/>
              <a:gd name="connsiteX82" fmla="*/ 1097280 w 2085975"/>
              <a:gd name="connsiteY82" fmla="*/ 102870 h 2521011"/>
              <a:gd name="connsiteX83" fmla="*/ 1110615 w 2085975"/>
              <a:gd name="connsiteY83" fmla="*/ 102870 h 2521011"/>
              <a:gd name="connsiteX84" fmla="*/ 1135380 w 2085975"/>
              <a:gd name="connsiteY84" fmla="*/ 190500 h 2521011"/>
              <a:gd name="connsiteX85" fmla="*/ 1137805 w 2085975"/>
              <a:gd name="connsiteY85" fmla="*/ 195722 h 2521011"/>
              <a:gd name="connsiteX86" fmla="*/ 1135380 w 2085975"/>
              <a:gd name="connsiteY86" fmla="*/ 198120 h 2521011"/>
              <a:gd name="connsiteX87" fmla="*/ 1131570 w 2085975"/>
              <a:gd name="connsiteY87" fmla="*/ 240030 h 2521011"/>
              <a:gd name="connsiteX88" fmla="*/ 1156335 w 2085975"/>
              <a:gd name="connsiteY88" fmla="*/ 346710 h 2521011"/>
              <a:gd name="connsiteX89" fmla="*/ 1099185 w 2085975"/>
              <a:gd name="connsiteY89" fmla="*/ 363855 h 2521011"/>
              <a:gd name="connsiteX90" fmla="*/ 1127760 w 2085975"/>
              <a:gd name="connsiteY90" fmla="*/ 510540 h 2521011"/>
              <a:gd name="connsiteX91" fmla="*/ 1148715 w 2085975"/>
              <a:gd name="connsiteY91" fmla="*/ 563880 h 2521011"/>
              <a:gd name="connsiteX92" fmla="*/ 1194435 w 2085975"/>
              <a:gd name="connsiteY92" fmla="*/ 641985 h 2521011"/>
              <a:gd name="connsiteX93" fmla="*/ 1215390 w 2085975"/>
              <a:gd name="connsiteY93" fmla="*/ 645795 h 2521011"/>
              <a:gd name="connsiteX94" fmla="*/ 1243965 w 2085975"/>
              <a:gd name="connsiteY94" fmla="*/ 737235 h 2521011"/>
              <a:gd name="connsiteX95" fmla="*/ 1423035 w 2085975"/>
              <a:gd name="connsiteY95" fmla="*/ 702945 h 2521011"/>
              <a:gd name="connsiteX96" fmla="*/ 1422609 w 2085975"/>
              <a:gd name="connsiteY96" fmla="*/ 700259 h 2521011"/>
              <a:gd name="connsiteX97" fmla="*/ 1468755 w 2085975"/>
              <a:gd name="connsiteY97" fmla="*/ 689610 h 2521011"/>
              <a:gd name="connsiteX98" fmla="*/ 1491615 w 2085975"/>
              <a:gd name="connsiteY98" fmla="*/ 659130 h 2521011"/>
              <a:gd name="connsiteX99" fmla="*/ 1520190 w 2085975"/>
              <a:gd name="connsiteY99" fmla="*/ 645795 h 2521011"/>
              <a:gd name="connsiteX100" fmla="*/ 1531620 w 2085975"/>
              <a:gd name="connsiteY100" fmla="*/ 613410 h 2521011"/>
              <a:gd name="connsiteX101" fmla="*/ 1552575 w 2085975"/>
              <a:gd name="connsiteY101" fmla="*/ 594360 h 2521011"/>
              <a:gd name="connsiteX102" fmla="*/ 1573530 w 2085975"/>
              <a:gd name="connsiteY102" fmla="*/ 609600 h 2521011"/>
              <a:gd name="connsiteX103" fmla="*/ 1567815 w 2085975"/>
              <a:gd name="connsiteY103" fmla="*/ 708660 h 2521011"/>
              <a:gd name="connsiteX104" fmla="*/ 1638300 w 2085975"/>
              <a:gd name="connsiteY104" fmla="*/ 786765 h 2521011"/>
              <a:gd name="connsiteX105" fmla="*/ 1640205 w 2085975"/>
              <a:gd name="connsiteY105" fmla="*/ 851535 h 2521011"/>
              <a:gd name="connsiteX106" fmla="*/ 1615440 w 2085975"/>
              <a:gd name="connsiteY106" fmla="*/ 872490 h 2521011"/>
              <a:gd name="connsiteX107" fmla="*/ 1678305 w 2085975"/>
              <a:gd name="connsiteY107" fmla="*/ 876300 h 2521011"/>
              <a:gd name="connsiteX108" fmla="*/ 1964632 w 2085975"/>
              <a:gd name="connsiteY108" fmla="*/ 811829 h 2521011"/>
              <a:gd name="connsiteX109" fmla="*/ 1985010 w 2085975"/>
              <a:gd name="connsiteY109" fmla="*/ 889635 h 2521011"/>
              <a:gd name="connsiteX110" fmla="*/ 1977390 w 2085975"/>
              <a:gd name="connsiteY110" fmla="*/ 942975 h 2521011"/>
              <a:gd name="connsiteX111" fmla="*/ 1912620 w 2085975"/>
              <a:gd name="connsiteY111" fmla="*/ 952500 h 2521011"/>
              <a:gd name="connsiteX112" fmla="*/ 1912620 w 2085975"/>
              <a:gd name="connsiteY112" fmla="*/ 1022985 h 2521011"/>
              <a:gd name="connsiteX113" fmla="*/ 1956435 w 2085975"/>
              <a:gd name="connsiteY113" fmla="*/ 1028700 h 2521011"/>
              <a:gd name="connsiteX114" fmla="*/ 1996440 w 2085975"/>
              <a:gd name="connsiteY114" fmla="*/ 1002030 h 2521011"/>
              <a:gd name="connsiteX115" fmla="*/ 1975485 w 2085975"/>
              <a:gd name="connsiteY115" fmla="*/ 1057275 h 2521011"/>
              <a:gd name="connsiteX116" fmla="*/ 1971675 w 2085975"/>
              <a:gd name="connsiteY116" fmla="*/ 1137285 h 2521011"/>
              <a:gd name="connsiteX117" fmla="*/ 1976108 w 2085975"/>
              <a:gd name="connsiteY117" fmla="*/ 1138062 h 2521011"/>
              <a:gd name="connsiteX118" fmla="*/ 2025015 w 2085975"/>
              <a:gd name="connsiteY118" fmla="*/ 1226820 h 2521011"/>
              <a:gd name="connsiteX119" fmla="*/ 1965960 w 2085975"/>
              <a:gd name="connsiteY119" fmla="*/ 1257300 h 2521011"/>
              <a:gd name="connsiteX120" fmla="*/ 1975485 w 2085975"/>
              <a:gd name="connsiteY120" fmla="*/ 1295400 h 2521011"/>
              <a:gd name="connsiteX121" fmla="*/ 1929765 w 2085975"/>
              <a:gd name="connsiteY121" fmla="*/ 1350645 h 2521011"/>
              <a:gd name="connsiteX122" fmla="*/ 2057400 w 2085975"/>
              <a:gd name="connsiteY122" fmla="*/ 1419225 h 2521011"/>
              <a:gd name="connsiteX123" fmla="*/ 2034540 w 2085975"/>
              <a:gd name="connsiteY123" fmla="*/ 1451610 h 2521011"/>
              <a:gd name="connsiteX124" fmla="*/ 2085975 w 2085975"/>
              <a:gd name="connsiteY124" fmla="*/ 1527810 h 2521011"/>
              <a:gd name="connsiteX125" fmla="*/ 2080260 w 2085975"/>
              <a:gd name="connsiteY125" fmla="*/ 1565910 h 2521011"/>
              <a:gd name="connsiteX126" fmla="*/ 2045970 w 2085975"/>
              <a:gd name="connsiteY126" fmla="*/ 1581150 h 2521011"/>
              <a:gd name="connsiteX127" fmla="*/ 2013585 w 2085975"/>
              <a:gd name="connsiteY127" fmla="*/ 1657350 h 2521011"/>
              <a:gd name="connsiteX128" fmla="*/ 2047875 w 2085975"/>
              <a:gd name="connsiteY128" fmla="*/ 1691640 h 2521011"/>
              <a:gd name="connsiteX129" fmla="*/ 2011680 w 2085975"/>
              <a:gd name="connsiteY129" fmla="*/ 1737360 h 2521011"/>
              <a:gd name="connsiteX130" fmla="*/ 2013585 w 2085975"/>
              <a:gd name="connsiteY130" fmla="*/ 1739265 h 2521011"/>
              <a:gd name="connsiteX131" fmla="*/ 1912620 w 2085975"/>
              <a:gd name="connsiteY131" fmla="*/ 1644015 h 2521011"/>
              <a:gd name="connsiteX132" fmla="*/ 1823085 w 2085975"/>
              <a:gd name="connsiteY132" fmla="*/ 1708785 h 2521011"/>
              <a:gd name="connsiteX133" fmla="*/ 1691640 w 2085975"/>
              <a:gd name="connsiteY133" fmla="*/ 1737360 h 2521011"/>
              <a:gd name="connsiteX134" fmla="*/ 1678305 w 2085975"/>
              <a:gd name="connsiteY134" fmla="*/ 1722120 h 2521011"/>
              <a:gd name="connsiteX135" fmla="*/ 1621155 w 2085975"/>
              <a:gd name="connsiteY135" fmla="*/ 1737360 h 2521011"/>
              <a:gd name="connsiteX136" fmla="*/ 1617345 w 2085975"/>
              <a:gd name="connsiteY136" fmla="*/ 1760220 h 2521011"/>
              <a:gd name="connsiteX137" fmla="*/ 1565432 w 2085975"/>
              <a:gd name="connsiteY137" fmla="*/ 1773198 h 2521011"/>
              <a:gd name="connsiteX138" fmla="*/ 1564005 w 2085975"/>
              <a:gd name="connsiteY138" fmla="*/ 1771650 h 2521011"/>
              <a:gd name="connsiteX139" fmla="*/ 1520190 w 2085975"/>
              <a:gd name="connsiteY139" fmla="*/ 1811655 h 2521011"/>
              <a:gd name="connsiteX140" fmla="*/ 1501140 w 2085975"/>
              <a:gd name="connsiteY140" fmla="*/ 1811655 h 2521011"/>
              <a:gd name="connsiteX141" fmla="*/ 1428750 w 2085975"/>
              <a:gd name="connsiteY141" fmla="*/ 1903095 h 2521011"/>
              <a:gd name="connsiteX142" fmla="*/ 1421130 w 2085975"/>
              <a:gd name="connsiteY142" fmla="*/ 1952625 h 2521011"/>
              <a:gd name="connsiteX143" fmla="*/ 1396365 w 2085975"/>
              <a:gd name="connsiteY143" fmla="*/ 1918335 h 2521011"/>
              <a:gd name="connsiteX144" fmla="*/ 1358265 w 2085975"/>
              <a:gd name="connsiteY144" fmla="*/ 1986915 h 2521011"/>
              <a:gd name="connsiteX145" fmla="*/ 1343025 w 2085975"/>
              <a:gd name="connsiteY145" fmla="*/ 1986915 h 2521011"/>
              <a:gd name="connsiteX146" fmla="*/ 1297305 w 2085975"/>
              <a:gd name="connsiteY146" fmla="*/ 2019300 h 2521011"/>
              <a:gd name="connsiteX147" fmla="*/ 1301115 w 2085975"/>
              <a:gd name="connsiteY147" fmla="*/ 2038350 h 2521011"/>
              <a:gd name="connsiteX148" fmla="*/ 1259205 w 2085975"/>
              <a:gd name="connsiteY148" fmla="*/ 2066925 h 2521011"/>
              <a:gd name="connsiteX149" fmla="*/ 1272540 w 2085975"/>
              <a:gd name="connsiteY149" fmla="*/ 2097405 h 2521011"/>
              <a:gd name="connsiteX150" fmla="*/ 1202055 w 2085975"/>
              <a:gd name="connsiteY150" fmla="*/ 2106930 h 2521011"/>
              <a:gd name="connsiteX151" fmla="*/ 1183005 w 2085975"/>
              <a:gd name="connsiteY151" fmla="*/ 2143125 h 2521011"/>
              <a:gd name="connsiteX152" fmla="*/ 1156335 w 2085975"/>
              <a:gd name="connsiteY152" fmla="*/ 2164080 h 2521011"/>
              <a:gd name="connsiteX153" fmla="*/ 1122045 w 2085975"/>
              <a:gd name="connsiteY153" fmla="*/ 2141220 h 2521011"/>
              <a:gd name="connsiteX154" fmla="*/ 1107891 w 2085975"/>
              <a:gd name="connsiteY154" fmla="*/ 2157396 h 2521011"/>
              <a:gd name="connsiteX155" fmla="*/ 1106805 w 2085975"/>
              <a:gd name="connsiteY155" fmla="*/ 2156460 h 2521011"/>
              <a:gd name="connsiteX156" fmla="*/ 979170 w 2085975"/>
              <a:gd name="connsiteY156" fmla="*/ 2042160 h 2521011"/>
              <a:gd name="connsiteX157" fmla="*/ 932138 w 2085975"/>
              <a:gd name="connsiteY157" fmla="*/ 2104529 h 2521011"/>
              <a:gd name="connsiteX158" fmla="*/ 851535 w 2085975"/>
              <a:gd name="connsiteY158" fmla="*/ 2101216 h 2521011"/>
              <a:gd name="connsiteX159" fmla="*/ 847725 w 2085975"/>
              <a:gd name="connsiteY159" fmla="*/ 2129791 h 2521011"/>
              <a:gd name="connsiteX160" fmla="*/ 689610 w 2085975"/>
              <a:gd name="connsiteY160" fmla="*/ 2129791 h 2521011"/>
              <a:gd name="connsiteX161" fmla="*/ 685800 w 2085975"/>
              <a:gd name="connsiteY161" fmla="*/ 2025016 h 2521011"/>
              <a:gd name="connsiteX162" fmla="*/ 683980 w 2085975"/>
              <a:gd name="connsiteY162" fmla="*/ 2024761 h 2521011"/>
              <a:gd name="connsiteX163" fmla="*/ 701040 w 2085975"/>
              <a:gd name="connsiteY163" fmla="*/ 1973580 h 2521011"/>
              <a:gd name="connsiteX164" fmla="*/ 659130 w 2085975"/>
              <a:gd name="connsiteY164" fmla="*/ 1939290 h 2521011"/>
              <a:gd name="connsiteX165" fmla="*/ 662940 w 2085975"/>
              <a:gd name="connsiteY165" fmla="*/ 1899285 h 2521011"/>
              <a:gd name="connsiteX166" fmla="*/ 674370 w 2085975"/>
              <a:gd name="connsiteY166" fmla="*/ 1836420 h 2521011"/>
              <a:gd name="connsiteX167" fmla="*/ 643890 w 2085975"/>
              <a:gd name="connsiteY167" fmla="*/ 1802130 h 2521011"/>
              <a:gd name="connsiteX168" fmla="*/ 590550 w 2085975"/>
              <a:gd name="connsiteY168" fmla="*/ 1790700 h 2521011"/>
              <a:gd name="connsiteX169" fmla="*/ 520065 w 2085975"/>
              <a:gd name="connsiteY169" fmla="*/ 1731645 h 2521011"/>
              <a:gd name="connsiteX170" fmla="*/ 520065 w 2085975"/>
              <a:gd name="connsiteY170" fmla="*/ 1704975 h 2521011"/>
              <a:gd name="connsiteX171" fmla="*/ 491490 w 2085975"/>
              <a:gd name="connsiteY171" fmla="*/ 1708785 h 2521011"/>
              <a:gd name="connsiteX172" fmla="*/ 386715 w 2085975"/>
              <a:gd name="connsiteY172" fmla="*/ 1638300 h 2521011"/>
              <a:gd name="connsiteX173" fmla="*/ 345639 w 2085975"/>
              <a:gd name="connsiteY173" fmla="*/ 1595581 h 2521011"/>
              <a:gd name="connsiteX174" fmla="*/ 346710 w 2085975"/>
              <a:gd name="connsiteY174" fmla="*/ 1543050 h 2521011"/>
              <a:gd name="connsiteX175" fmla="*/ 302895 w 2085975"/>
              <a:gd name="connsiteY175" fmla="*/ 1522095 h 2521011"/>
              <a:gd name="connsiteX176" fmla="*/ 318135 w 2085975"/>
              <a:gd name="connsiteY176" fmla="*/ 1470660 h 2521011"/>
              <a:gd name="connsiteX177" fmla="*/ 274320 w 2085975"/>
              <a:gd name="connsiteY177" fmla="*/ 1491615 h 2521011"/>
              <a:gd name="connsiteX178" fmla="*/ 241935 w 2085975"/>
              <a:gd name="connsiteY178" fmla="*/ 1491615 h 2521011"/>
              <a:gd name="connsiteX179" fmla="*/ 236220 w 2085975"/>
              <a:gd name="connsiteY179" fmla="*/ 1510665 h 2521011"/>
              <a:gd name="connsiteX180" fmla="*/ 85676 w 2085975"/>
              <a:gd name="connsiteY180" fmla="*/ 1510087 h 2521011"/>
              <a:gd name="connsiteX181" fmla="*/ 80010 w 2085975"/>
              <a:gd name="connsiteY181" fmla="*/ 1443990 h 2521011"/>
              <a:gd name="connsiteX182" fmla="*/ 30480 w 2085975"/>
              <a:gd name="connsiteY182" fmla="*/ 1466850 h 2521011"/>
              <a:gd name="connsiteX183" fmla="*/ 9525 w 2085975"/>
              <a:gd name="connsiteY183" fmla="*/ 1390650 h 2521011"/>
              <a:gd name="connsiteX184" fmla="*/ 0 w 2085975"/>
              <a:gd name="connsiteY184" fmla="*/ 1389648 h 2521011"/>
              <a:gd name="connsiteX185" fmla="*/ 0 w 2085975"/>
              <a:gd name="connsiteY185" fmla="*/ 1352550 h 2521011"/>
              <a:gd name="connsiteX186" fmla="*/ 30480 w 2085975"/>
              <a:gd name="connsiteY186" fmla="*/ 1314450 h 2521011"/>
              <a:gd name="connsiteX187" fmla="*/ 95250 w 2085975"/>
              <a:gd name="connsiteY187" fmla="*/ 1303020 h 2521011"/>
              <a:gd name="connsiteX188" fmla="*/ 112395 w 2085975"/>
              <a:gd name="connsiteY188" fmla="*/ 1238250 h 2521011"/>
              <a:gd name="connsiteX189" fmla="*/ 100965 w 2085975"/>
              <a:gd name="connsiteY189" fmla="*/ 1143000 h 2521011"/>
              <a:gd name="connsiteX190" fmla="*/ 101779 w 2085975"/>
              <a:gd name="connsiteY190" fmla="*/ 1135131 h 2521011"/>
              <a:gd name="connsiteX191" fmla="*/ 190501 w 2085975"/>
              <a:gd name="connsiteY191" fmla="*/ 1110615 h 2521011"/>
              <a:gd name="connsiteX192" fmla="*/ 207646 w 2085975"/>
              <a:gd name="connsiteY192" fmla="*/ 1022985 h 2521011"/>
              <a:gd name="connsiteX193" fmla="*/ 186691 w 2085975"/>
              <a:gd name="connsiteY193" fmla="*/ 986790 h 2521011"/>
              <a:gd name="connsiteX194" fmla="*/ 57151 w 2085975"/>
              <a:gd name="connsiteY194" fmla="*/ 969645 h 2521011"/>
              <a:gd name="connsiteX195" fmla="*/ 125731 w 2085975"/>
              <a:gd name="connsiteY195" fmla="*/ 843915 h 2521011"/>
              <a:gd name="connsiteX196" fmla="*/ 129541 w 2085975"/>
              <a:gd name="connsiteY196" fmla="*/ 731520 h 2521011"/>
              <a:gd name="connsiteX197" fmla="*/ 104775 w 2085975"/>
              <a:gd name="connsiteY197" fmla="*/ 715066 h 2521011"/>
              <a:gd name="connsiteX198" fmla="*/ 104775 w 2085975"/>
              <a:gd name="connsiteY198" fmla="*/ 567691 h 2521011"/>
              <a:gd name="connsiteX199" fmla="*/ 125730 w 2085975"/>
              <a:gd name="connsiteY199" fmla="*/ 489586 h 2521011"/>
              <a:gd name="connsiteX200" fmla="*/ 95250 w 2085975"/>
              <a:gd name="connsiteY200" fmla="*/ 447676 h 2521011"/>
              <a:gd name="connsiteX201" fmla="*/ 169545 w 2085975"/>
              <a:gd name="connsiteY201" fmla="*/ 449581 h 2521011"/>
              <a:gd name="connsiteX202" fmla="*/ 164949 w 2085975"/>
              <a:gd name="connsiteY202" fmla="*/ 446066 h 2521011"/>
              <a:gd name="connsiteX203" fmla="*/ 169545 w 2085975"/>
              <a:gd name="connsiteY203" fmla="*/ 447675 h 2521011"/>
              <a:gd name="connsiteX204" fmla="*/ 200025 w 2085975"/>
              <a:gd name="connsiteY204" fmla="*/ 382905 h 2521011"/>
              <a:gd name="connsiteX205" fmla="*/ 283845 w 2085975"/>
              <a:gd name="connsiteY205" fmla="*/ 384810 h 2521011"/>
              <a:gd name="connsiteX206" fmla="*/ 329565 w 2085975"/>
              <a:gd name="connsiteY206" fmla="*/ 361950 h 2521011"/>
              <a:gd name="connsiteX207" fmla="*/ 344805 w 2085975"/>
              <a:gd name="connsiteY207" fmla="*/ 335280 h 2521011"/>
              <a:gd name="connsiteX208" fmla="*/ 348615 w 2085975"/>
              <a:gd name="connsiteY208" fmla="*/ 266700 h 2521011"/>
              <a:gd name="connsiteX209" fmla="*/ 325755 w 2085975"/>
              <a:gd name="connsiteY209" fmla="*/ 198120 h 2521011"/>
              <a:gd name="connsiteX210" fmla="*/ 272415 w 2085975"/>
              <a:gd name="connsiteY210" fmla="*/ 137160 h 2521011"/>
              <a:gd name="connsiteX211" fmla="*/ 295275 w 2085975"/>
              <a:gd name="connsiteY211" fmla="*/ 125730 h 2521011"/>
              <a:gd name="connsiteX212" fmla="*/ 293496 w 2085975"/>
              <a:gd name="connsiteY212" fmla="*/ 119401 h 2521011"/>
              <a:gd name="connsiteX213" fmla="*/ 295275 w 2085975"/>
              <a:gd name="connsiteY213" fmla="*/ 120015 h 2521011"/>
              <a:gd name="connsiteX214" fmla="*/ 337185 w 2085975"/>
              <a:gd name="connsiteY214" fmla="*/ 74295 h 2521011"/>
              <a:gd name="connsiteX215" fmla="*/ 403860 w 2085975"/>
              <a:gd name="connsiteY215" fmla="*/ 85725 h 2521011"/>
              <a:gd name="connsiteX216" fmla="*/ 381000 w 2085975"/>
              <a:gd name="connsiteY216" fmla="*/ 49530 h 2521011"/>
              <a:gd name="connsiteX217" fmla="*/ 432435 w 2085975"/>
              <a:gd name="connsiteY217" fmla="*/ 13335 h 2521011"/>
              <a:gd name="connsiteX218" fmla="*/ 537210 w 2085975"/>
              <a:gd name="connsiteY21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338452 w 2085975"/>
              <a:gd name="connsiteY65" fmla="*/ 1588442 h 2521011"/>
              <a:gd name="connsiteX66" fmla="*/ 338961 w 2085975"/>
              <a:gd name="connsiteY66" fmla="*/ 1588971 h 2521011"/>
              <a:gd name="connsiteX67" fmla="*/ 338452 w 2085975"/>
              <a:gd name="connsiteY67" fmla="*/ 1588442 h 2521011"/>
              <a:gd name="connsiteX68" fmla="*/ 537210 w 2085975"/>
              <a:gd name="connsiteY68" fmla="*/ 0 h 2521011"/>
              <a:gd name="connsiteX69" fmla="*/ 563880 w 2085975"/>
              <a:gd name="connsiteY69" fmla="*/ 80010 h 2521011"/>
              <a:gd name="connsiteX70" fmla="*/ 672465 w 2085975"/>
              <a:gd name="connsiteY70" fmla="*/ 51435 h 2521011"/>
              <a:gd name="connsiteX71" fmla="*/ 721352 w 2085975"/>
              <a:gd name="connsiteY71" fmla="*/ 29486 h 2521011"/>
              <a:gd name="connsiteX72" fmla="*/ 744855 w 2085975"/>
              <a:gd name="connsiteY72" fmla="*/ 59055 h 2521011"/>
              <a:gd name="connsiteX73" fmla="*/ 739140 w 2085975"/>
              <a:gd name="connsiteY73" fmla="*/ 89535 h 2521011"/>
              <a:gd name="connsiteX74" fmla="*/ 821055 w 2085975"/>
              <a:gd name="connsiteY74" fmla="*/ 93345 h 2521011"/>
              <a:gd name="connsiteX75" fmla="*/ 834390 w 2085975"/>
              <a:gd name="connsiteY75" fmla="*/ 19050 h 2521011"/>
              <a:gd name="connsiteX76" fmla="*/ 855345 w 2085975"/>
              <a:gd name="connsiteY76" fmla="*/ 47625 h 2521011"/>
              <a:gd name="connsiteX77" fmla="*/ 946785 w 2085975"/>
              <a:gd name="connsiteY77" fmla="*/ 47625 h 2521011"/>
              <a:gd name="connsiteX78" fmla="*/ 996315 w 2085975"/>
              <a:gd name="connsiteY78" fmla="*/ 38100 h 2521011"/>
              <a:gd name="connsiteX79" fmla="*/ 1003935 w 2085975"/>
              <a:gd name="connsiteY79" fmla="*/ 9525 h 2521011"/>
              <a:gd name="connsiteX80" fmla="*/ 1064895 w 2085975"/>
              <a:gd name="connsiteY80" fmla="*/ 0 h 2521011"/>
              <a:gd name="connsiteX81" fmla="*/ 1097280 w 2085975"/>
              <a:gd name="connsiteY81" fmla="*/ 102870 h 2521011"/>
              <a:gd name="connsiteX82" fmla="*/ 1110615 w 2085975"/>
              <a:gd name="connsiteY82" fmla="*/ 102870 h 2521011"/>
              <a:gd name="connsiteX83" fmla="*/ 1135380 w 2085975"/>
              <a:gd name="connsiteY83" fmla="*/ 190500 h 2521011"/>
              <a:gd name="connsiteX84" fmla="*/ 1137805 w 2085975"/>
              <a:gd name="connsiteY84" fmla="*/ 195722 h 2521011"/>
              <a:gd name="connsiteX85" fmla="*/ 1135380 w 2085975"/>
              <a:gd name="connsiteY85" fmla="*/ 198120 h 2521011"/>
              <a:gd name="connsiteX86" fmla="*/ 1131570 w 2085975"/>
              <a:gd name="connsiteY86" fmla="*/ 240030 h 2521011"/>
              <a:gd name="connsiteX87" fmla="*/ 1156335 w 2085975"/>
              <a:gd name="connsiteY87" fmla="*/ 346710 h 2521011"/>
              <a:gd name="connsiteX88" fmla="*/ 1099185 w 2085975"/>
              <a:gd name="connsiteY88" fmla="*/ 363855 h 2521011"/>
              <a:gd name="connsiteX89" fmla="*/ 1127760 w 2085975"/>
              <a:gd name="connsiteY89" fmla="*/ 510540 h 2521011"/>
              <a:gd name="connsiteX90" fmla="*/ 1148715 w 2085975"/>
              <a:gd name="connsiteY90" fmla="*/ 563880 h 2521011"/>
              <a:gd name="connsiteX91" fmla="*/ 1194435 w 2085975"/>
              <a:gd name="connsiteY91" fmla="*/ 641985 h 2521011"/>
              <a:gd name="connsiteX92" fmla="*/ 1215390 w 2085975"/>
              <a:gd name="connsiteY92" fmla="*/ 645795 h 2521011"/>
              <a:gd name="connsiteX93" fmla="*/ 1243965 w 2085975"/>
              <a:gd name="connsiteY93" fmla="*/ 737235 h 2521011"/>
              <a:gd name="connsiteX94" fmla="*/ 1423035 w 2085975"/>
              <a:gd name="connsiteY94" fmla="*/ 702945 h 2521011"/>
              <a:gd name="connsiteX95" fmla="*/ 1422609 w 2085975"/>
              <a:gd name="connsiteY95" fmla="*/ 700259 h 2521011"/>
              <a:gd name="connsiteX96" fmla="*/ 1468755 w 2085975"/>
              <a:gd name="connsiteY96" fmla="*/ 689610 h 2521011"/>
              <a:gd name="connsiteX97" fmla="*/ 1491615 w 2085975"/>
              <a:gd name="connsiteY97" fmla="*/ 659130 h 2521011"/>
              <a:gd name="connsiteX98" fmla="*/ 1520190 w 2085975"/>
              <a:gd name="connsiteY98" fmla="*/ 645795 h 2521011"/>
              <a:gd name="connsiteX99" fmla="*/ 1531620 w 2085975"/>
              <a:gd name="connsiteY99" fmla="*/ 613410 h 2521011"/>
              <a:gd name="connsiteX100" fmla="*/ 1552575 w 2085975"/>
              <a:gd name="connsiteY100" fmla="*/ 594360 h 2521011"/>
              <a:gd name="connsiteX101" fmla="*/ 1573530 w 2085975"/>
              <a:gd name="connsiteY101" fmla="*/ 609600 h 2521011"/>
              <a:gd name="connsiteX102" fmla="*/ 1567815 w 2085975"/>
              <a:gd name="connsiteY102" fmla="*/ 708660 h 2521011"/>
              <a:gd name="connsiteX103" fmla="*/ 1638300 w 2085975"/>
              <a:gd name="connsiteY103" fmla="*/ 786765 h 2521011"/>
              <a:gd name="connsiteX104" fmla="*/ 1640205 w 2085975"/>
              <a:gd name="connsiteY104" fmla="*/ 851535 h 2521011"/>
              <a:gd name="connsiteX105" fmla="*/ 1615440 w 2085975"/>
              <a:gd name="connsiteY105" fmla="*/ 872490 h 2521011"/>
              <a:gd name="connsiteX106" fmla="*/ 1678305 w 2085975"/>
              <a:gd name="connsiteY106" fmla="*/ 876300 h 2521011"/>
              <a:gd name="connsiteX107" fmla="*/ 1964632 w 2085975"/>
              <a:gd name="connsiteY107" fmla="*/ 811829 h 2521011"/>
              <a:gd name="connsiteX108" fmla="*/ 1985010 w 2085975"/>
              <a:gd name="connsiteY108" fmla="*/ 889635 h 2521011"/>
              <a:gd name="connsiteX109" fmla="*/ 1977390 w 2085975"/>
              <a:gd name="connsiteY109" fmla="*/ 942975 h 2521011"/>
              <a:gd name="connsiteX110" fmla="*/ 1912620 w 2085975"/>
              <a:gd name="connsiteY110" fmla="*/ 952500 h 2521011"/>
              <a:gd name="connsiteX111" fmla="*/ 1912620 w 2085975"/>
              <a:gd name="connsiteY111" fmla="*/ 1022985 h 2521011"/>
              <a:gd name="connsiteX112" fmla="*/ 1956435 w 2085975"/>
              <a:gd name="connsiteY112" fmla="*/ 1028700 h 2521011"/>
              <a:gd name="connsiteX113" fmla="*/ 1996440 w 2085975"/>
              <a:gd name="connsiteY113" fmla="*/ 1002030 h 2521011"/>
              <a:gd name="connsiteX114" fmla="*/ 1975485 w 2085975"/>
              <a:gd name="connsiteY114" fmla="*/ 1057275 h 2521011"/>
              <a:gd name="connsiteX115" fmla="*/ 1971675 w 2085975"/>
              <a:gd name="connsiteY115" fmla="*/ 1137285 h 2521011"/>
              <a:gd name="connsiteX116" fmla="*/ 1976108 w 2085975"/>
              <a:gd name="connsiteY116" fmla="*/ 1138062 h 2521011"/>
              <a:gd name="connsiteX117" fmla="*/ 2025015 w 2085975"/>
              <a:gd name="connsiteY117" fmla="*/ 1226820 h 2521011"/>
              <a:gd name="connsiteX118" fmla="*/ 1965960 w 2085975"/>
              <a:gd name="connsiteY118" fmla="*/ 1257300 h 2521011"/>
              <a:gd name="connsiteX119" fmla="*/ 1975485 w 2085975"/>
              <a:gd name="connsiteY119" fmla="*/ 1295400 h 2521011"/>
              <a:gd name="connsiteX120" fmla="*/ 1929765 w 2085975"/>
              <a:gd name="connsiteY120" fmla="*/ 1350645 h 2521011"/>
              <a:gd name="connsiteX121" fmla="*/ 2057400 w 2085975"/>
              <a:gd name="connsiteY121" fmla="*/ 1419225 h 2521011"/>
              <a:gd name="connsiteX122" fmla="*/ 2034540 w 2085975"/>
              <a:gd name="connsiteY122" fmla="*/ 1451610 h 2521011"/>
              <a:gd name="connsiteX123" fmla="*/ 2085975 w 2085975"/>
              <a:gd name="connsiteY123" fmla="*/ 1527810 h 2521011"/>
              <a:gd name="connsiteX124" fmla="*/ 2080260 w 2085975"/>
              <a:gd name="connsiteY124" fmla="*/ 1565910 h 2521011"/>
              <a:gd name="connsiteX125" fmla="*/ 2045970 w 2085975"/>
              <a:gd name="connsiteY125" fmla="*/ 1581150 h 2521011"/>
              <a:gd name="connsiteX126" fmla="*/ 2013585 w 2085975"/>
              <a:gd name="connsiteY126" fmla="*/ 1657350 h 2521011"/>
              <a:gd name="connsiteX127" fmla="*/ 2047875 w 2085975"/>
              <a:gd name="connsiteY127" fmla="*/ 1691640 h 2521011"/>
              <a:gd name="connsiteX128" fmla="*/ 2011680 w 2085975"/>
              <a:gd name="connsiteY128" fmla="*/ 1737360 h 2521011"/>
              <a:gd name="connsiteX129" fmla="*/ 2013585 w 2085975"/>
              <a:gd name="connsiteY129" fmla="*/ 1739265 h 2521011"/>
              <a:gd name="connsiteX130" fmla="*/ 1912620 w 2085975"/>
              <a:gd name="connsiteY130" fmla="*/ 1644015 h 2521011"/>
              <a:gd name="connsiteX131" fmla="*/ 1823085 w 2085975"/>
              <a:gd name="connsiteY131" fmla="*/ 1708785 h 2521011"/>
              <a:gd name="connsiteX132" fmla="*/ 1691640 w 2085975"/>
              <a:gd name="connsiteY132" fmla="*/ 1737360 h 2521011"/>
              <a:gd name="connsiteX133" fmla="*/ 1678305 w 2085975"/>
              <a:gd name="connsiteY133" fmla="*/ 1722120 h 2521011"/>
              <a:gd name="connsiteX134" fmla="*/ 1621155 w 2085975"/>
              <a:gd name="connsiteY134" fmla="*/ 1737360 h 2521011"/>
              <a:gd name="connsiteX135" fmla="*/ 1617345 w 2085975"/>
              <a:gd name="connsiteY135" fmla="*/ 1760220 h 2521011"/>
              <a:gd name="connsiteX136" fmla="*/ 1565432 w 2085975"/>
              <a:gd name="connsiteY136" fmla="*/ 1773198 h 2521011"/>
              <a:gd name="connsiteX137" fmla="*/ 1564005 w 2085975"/>
              <a:gd name="connsiteY137" fmla="*/ 1771650 h 2521011"/>
              <a:gd name="connsiteX138" fmla="*/ 1520190 w 2085975"/>
              <a:gd name="connsiteY138" fmla="*/ 1811655 h 2521011"/>
              <a:gd name="connsiteX139" fmla="*/ 1501140 w 2085975"/>
              <a:gd name="connsiteY139" fmla="*/ 1811655 h 2521011"/>
              <a:gd name="connsiteX140" fmla="*/ 1428750 w 2085975"/>
              <a:gd name="connsiteY140" fmla="*/ 1903095 h 2521011"/>
              <a:gd name="connsiteX141" fmla="*/ 1421130 w 2085975"/>
              <a:gd name="connsiteY141" fmla="*/ 1952625 h 2521011"/>
              <a:gd name="connsiteX142" fmla="*/ 1396365 w 2085975"/>
              <a:gd name="connsiteY142" fmla="*/ 1918335 h 2521011"/>
              <a:gd name="connsiteX143" fmla="*/ 1358265 w 2085975"/>
              <a:gd name="connsiteY143" fmla="*/ 1986915 h 2521011"/>
              <a:gd name="connsiteX144" fmla="*/ 1343025 w 2085975"/>
              <a:gd name="connsiteY144" fmla="*/ 1986915 h 2521011"/>
              <a:gd name="connsiteX145" fmla="*/ 1297305 w 2085975"/>
              <a:gd name="connsiteY145" fmla="*/ 2019300 h 2521011"/>
              <a:gd name="connsiteX146" fmla="*/ 1301115 w 2085975"/>
              <a:gd name="connsiteY146" fmla="*/ 2038350 h 2521011"/>
              <a:gd name="connsiteX147" fmla="*/ 1259205 w 2085975"/>
              <a:gd name="connsiteY147" fmla="*/ 2066925 h 2521011"/>
              <a:gd name="connsiteX148" fmla="*/ 1272540 w 2085975"/>
              <a:gd name="connsiteY148" fmla="*/ 2097405 h 2521011"/>
              <a:gd name="connsiteX149" fmla="*/ 1202055 w 2085975"/>
              <a:gd name="connsiteY149" fmla="*/ 2106930 h 2521011"/>
              <a:gd name="connsiteX150" fmla="*/ 1183005 w 2085975"/>
              <a:gd name="connsiteY150" fmla="*/ 2143125 h 2521011"/>
              <a:gd name="connsiteX151" fmla="*/ 1156335 w 2085975"/>
              <a:gd name="connsiteY151" fmla="*/ 2164080 h 2521011"/>
              <a:gd name="connsiteX152" fmla="*/ 1122045 w 2085975"/>
              <a:gd name="connsiteY152" fmla="*/ 2141220 h 2521011"/>
              <a:gd name="connsiteX153" fmla="*/ 1107891 w 2085975"/>
              <a:gd name="connsiteY153" fmla="*/ 2157396 h 2521011"/>
              <a:gd name="connsiteX154" fmla="*/ 1106805 w 2085975"/>
              <a:gd name="connsiteY154" fmla="*/ 2156460 h 2521011"/>
              <a:gd name="connsiteX155" fmla="*/ 979170 w 2085975"/>
              <a:gd name="connsiteY155" fmla="*/ 2042160 h 2521011"/>
              <a:gd name="connsiteX156" fmla="*/ 932138 w 2085975"/>
              <a:gd name="connsiteY156" fmla="*/ 2104529 h 2521011"/>
              <a:gd name="connsiteX157" fmla="*/ 851535 w 2085975"/>
              <a:gd name="connsiteY157" fmla="*/ 2101216 h 2521011"/>
              <a:gd name="connsiteX158" fmla="*/ 847725 w 2085975"/>
              <a:gd name="connsiteY158" fmla="*/ 2129791 h 2521011"/>
              <a:gd name="connsiteX159" fmla="*/ 689610 w 2085975"/>
              <a:gd name="connsiteY159" fmla="*/ 2129791 h 2521011"/>
              <a:gd name="connsiteX160" fmla="*/ 685800 w 2085975"/>
              <a:gd name="connsiteY160" fmla="*/ 2025016 h 2521011"/>
              <a:gd name="connsiteX161" fmla="*/ 683980 w 2085975"/>
              <a:gd name="connsiteY161" fmla="*/ 2024761 h 2521011"/>
              <a:gd name="connsiteX162" fmla="*/ 701040 w 2085975"/>
              <a:gd name="connsiteY162" fmla="*/ 1973580 h 2521011"/>
              <a:gd name="connsiteX163" fmla="*/ 659130 w 2085975"/>
              <a:gd name="connsiteY163" fmla="*/ 1939290 h 2521011"/>
              <a:gd name="connsiteX164" fmla="*/ 662940 w 2085975"/>
              <a:gd name="connsiteY164" fmla="*/ 1899285 h 2521011"/>
              <a:gd name="connsiteX165" fmla="*/ 674370 w 2085975"/>
              <a:gd name="connsiteY165" fmla="*/ 1836420 h 2521011"/>
              <a:gd name="connsiteX166" fmla="*/ 643890 w 2085975"/>
              <a:gd name="connsiteY166" fmla="*/ 1802130 h 2521011"/>
              <a:gd name="connsiteX167" fmla="*/ 590550 w 2085975"/>
              <a:gd name="connsiteY167" fmla="*/ 1790700 h 2521011"/>
              <a:gd name="connsiteX168" fmla="*/ 520065 w 2085975"/>
              <a:gd name="connsiteY168" fmla="*/ 1731645 h 2521011"/>
              <a:gd name="connsiteX169" fmla="*/ 520065 w 2085975"/>
              <a:gd name="connsiteY169" fmla="*/ 1704975 h 2521011"/>
              <a:gd name="connsiteX170" fmla="*/ 491490 w 2085975"/>
              <a:gd name="connsiteY170" fmla="*/ 1708785 h 2521011"/>
              <a:gd name="connsiteX171" fmla="*/ 386715 w 2085975"/>
              <a:gd name="connsiteY171" fmla="*/ 1638300 h 2521011"/>
              <a:gd name="connsiteX172" fmla="*/ 345639 w 2085975"/>
              <a:gd name="connsiteY172" fmla="*/ 1595581 h 2521011"/>
              <a:gd name="connsiteX173" fmla="*/ 346710 w 2085975"/>
              <a:gd name="connsiteY173" fmla="*/ 1543050 h 2521011"/>
              <a:gd name="connsiteX174" fmla="*/ 302895 w 2085975"/>
              <a:gd name="connsiteY174" fmla="*/ 1522095 h 2521011"/>
              <a:gd name="connsiteX175" fmla="*/ 318135 w 2085975"/>
              <a:gd name="connsiteY175" fmla="*/ 1470660 h 2521011"/>
              <a:gd name="connsiteX176" fmla="*/ 274320 w 2085975"/>
              <a:gd name="connsiteY176" fmla="*/ 1491615 h 2521011"/>
              <a:gd name="connsiteX177" fmla="*/ 241935 w 2085975"/>
              <a:gd name="connsiteY177" fmla="*/ 1491615 h 2521011"/>
              <a:gd name="connsiteX178" fmla="*/ 236220 w 2085975"/>
              <a:gd name="connsiteY178" fmla="*/ 1510665 h 2521011"/>
              <a:gd name="connsiteX179" fmla="*/ 85676 w 2085975"/>
              <a:gd name="connsiteY179" fmla="*/ 1510087 h 2521011"/>
              <a:gd name="connsiteX180" fmla="*/ 80010 w 2085975"/>
              <a:gd name="connsiteY180" fmla="*/ 1443990 h 2521011"/>
              <a:gd name="connsiteX181" fmla="*/ 30480 w 2085975"/>
              <a:gd name="connsiteY181" fmla="*/ 1466850 h 2521011"/>
              <a:gd name="connsiteX182" fmla="*/ 9525 w 2085975"/>
              <a:gd name="connsiteY182" fmla="*/ 1390650 h 2521011"/>
              <a:gd name="connsiteX183" fmla="*/ 0 w 2085975"/>
              <a:gd name="connsiteY183" fmla="*/ 1389648 h 2521011"/>
              <a:gd name="connsiteX184" fmla="*/ 0 w 2085975"/>
              <a:gd name="connsiteY184" fmla="*/ 1352550 h 2521011"/>
              <a:gd name="connsiteX185" fmla="*/ 30480 w 2085975"/>
              <a:gd name="connsiteY185" fmla="*/ 1314450 h 2521011"/>
              <a:gd name="connsiteX186" fmla="*/ 95250 w 2085975"/>
              <a:gd name="connsiteY186" fmla="*/ 1303020 h 2521011"/>
              <a:gd name="connsiteX187" fmla="*/ 112395 w 2085975"/>
              <a:gd name="connsiteY187" fmla="*/ 1238250 h 2521011"/>
              <a:gd name="connsiteX188" fmla="*/ 100965 w 2085975"/>
              <a:gd name="connsiteY188" fmla="*/ 1143000 h 2521011"/>
              <a:gd name="connsiteX189" fmla="*/ 101779 w 2085975"/>
              <a:gd name="connsiteY189" fmla="*/ 1135131 h 2521011"/>
              <a:gd name="connsiteX190" fmla="*/ 190501 w 2085975"/>
              <a:gd name="connsiteY190" fmla="*/ 1110615 h 2521011"/>
              <a:gd name="connsiteX191" fmla="*/ 207646 w 2085975"/>
              <a:gd name="connsiteY191" fmla="*/ 1022985 h 2521011"/>
              <a:gd name="connsiteX192" fmla="*/ 186691 w 2085975"/>
              <a:gd name="connsiteY192" fmla="*/ 986790 h 2521011"/>
              <a:gd name="connsiteX193" fmla="*/ 57151 w 2085975"/>
              <a:gd name="connsiteY193" fmla="*/ 969645 h 2521011"/>
              <a:gd name="connsiteX194" fmla="*/ 125731 w 2085975"/>
              <a:gd name="connsiteY194" fmla="*/ 843915 h 2521011"/>
              <a:gd name="connsiteX195" fmla="*/ 129541 w 2085975"/>
              <a:gd name="connsiteY195" fmla="*/ 731520 h 2521011"/>
              <a:gd name="connsiteX196" fmla="*/ 104775 w 2085975"/>
              <a:gd name="connsiteY196" fmla="*/ 715066 h 2521011"/>
              <a:gd name="connsiteX197" fmla="*/ 104775 w 2085975"/>
              <a:gd name="connsiteY197" fmla="*/ 567691 h 2521011"/>
              <a:gd name="connsiteX198" fmla="*/ 125730 w 2085975"/>
              <a:gd name="connsiteY198" fmla="*/ 489586 h 2521011"/>
              <a:gd name="connsiteX199" fmla="*/ 95250 w 2085975"/>
              <a:gd name="connsiteY199" fmla="*/ 447676 h 2521011"/>
              <a:gd name="connsiteX200" fmla="*/ 169545 w 2085975"/>
              <a:gd name="connsiteY200" fmla="*/ 449581 h 2521011"/>
              <a:gd name="connsiteX201" fmla="*/ 164949 w 2085975"/>
              <a:gd name="connsiteY201" fmla="*/ 446066 h 2521011"/>
              <a:gd name="connsiteX202" fmla="*/ 169545 w 2085975"/>
              <a:gd name="connsiteY202" fmla="*/ 447675 h 2521011"/>
              <a:gd name="connsiteX203" fmla="*/ 200025 w 2085975"/>
              <a:gd name="connsiteY203" fmla="*/ 382905 h 2521011"/>
              <a:gd name="connsiteX204" fmla="*/ 283845 w 2085975"/>
              <a:gd name="connsiteY204" fmla="*/ 384810 h 2521011"/>
              <a:gd name="connsiteX205" fmla="*/ 329565 w 2085975"/>
              <a:gd name="connsiteY205" fmla="*/ 361950 h 2521011"/>
              <a:gd name="connsiteX206" fmla="*/ 344805 w 2085975"/>
              <a:gd name="connsiteY206" fmla="*/ 335280 h 2521011"/>
              <a:gd name="connsiteX207" fmla="*/ 348615 w 2085975"/>
              <a:gd name="connsiteY207" fmla="*/ 266700 h 2521011"/>
              <a:gd name="connsiteX208" fmla="*/ 325755 w 2085975"/>
              <a:gd name="connsiteY208" fmla="*/ 198120 h 2521011"/>
              <a:gd name="connsiteX209" fmla="*/ 272415 w 2085975"/>
              <a:gd name="connsiteY209" fmla="*/ 137160 h 2521011"/>
              <a:gd name="connsiteX210" fmla="*/ 295275 w 2085975"/>
              <a:gd name="connsiteY210" fmla="*/ 125730 h 2521011"/>
              <a:gd name="connsiteX211" fmla="*/ 293496 w 2085975"/>
              <a:gd name="connsiteY211" fmla="*/ 119401 h 2521011"/>
              <a:gd name="connsiteX212" fmla="*/ 295275 w 2085975"/>
              <a:gd name="connsiteY212" fmla="*/ 120015 h 2521011"/>
              <a:gd name="connsiteX213" fmla="*/ 337185 w 2085975"/>
              <a:gd name="connsiteY213" fmla="*/ 74295 h 2521011"/>
              <a:gd name="connsiteX214" fmla="*/ 403860 w 2085975"/>
              <a:gd name="connsiteY214" fmla="*/ 85725 h 2521011"/>
              <a:gd name="connsiteX215" fmla="*/ 381000 w 2085975"/>
              <a:gd name="connsiteY215" fmla="*/ 49530 h 2521011"/>
              <a:gd name="connsiteX216" fmla="*/ 432435 w 2085975"/>
              <a:gd name="connsiteY216" fmla="*/ 13335 h 2521011"/>
              <a:gd name="connsiteX217" fmla="*/ 537210 w 2085975"/>
              <a:gd name="connsiteY21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807845 w 2085975"/>
              <a:gd name="connsiteY62" fmla="*/ 2137410 h 2521011"/>
              <a:gd name="connsiteX63" fmla="*/ 1864995 w 2085975"/>
              <a:gd name="connsiteY63" fmla="*/ 2135505 h 2521011"/>
              <a:gd name="connsiteX64" fmla="*/ 338452 w 2085975"/>
              <a:gd name="connsiteY64" fmla="*/ 1588442 h 2521011"/>
              <a:gd name="connsiteX65" fmla="*/ 338961 w 2085975"/>
              <a:gd name="connsiteY65" fmla="*/ 1588971 h 2521011"/>
              <a:gd name="connsiteX66" fmla="*/ 338452 w 2085975"/>
              <a:gd name="connsiteY66" fmla="*/ 1588442 h 2521011"/>
              <a:gd name="connsiteX67" fmla="*/ 537210 w 2085975"/>
              <a:gd name="connsiteY67" fmla="*/ 0 h 2521011"/>
              <a:gd name="connsiteX68" fmla="*/ 563880 w 2085975"/>
              <a:gd name="connsiteY68" fmla="*/ 80010 h 2521011"/>
              <a:gd name="connsiteX69" fmla="*/ 672465 w 2085975"/>
              <a:gd name="connsiteY69" fmla="*/ 51435 h 2521011"/>
              <a:gd name="connsiteX70" fmla="*/ 721352 w 2085975"/>
              <a:gd name="connsiteY70" fmla="*/ 29486 h 2521011"/>
              <a:gd name="connsiteX71" fmla="*/ 744855 w 2085975"/>
              <a:gd name="connsiteY71" fmla="*/ 59055 h 2521011"/>
              <a:gd name="connsiteX72" fmla="*/ 739140 w 2085975"/>
              <a:gd name="connsiteY72" fmla="*/ 89535 h 2521011"/>
              <a:gd name="connsiteX73" fmla="*/ 821055 w 2085975"/>
              <a:gd name="connsiteY73" fmla="*/ 93345 h 2521011"/>
              <a:gd name="connsiteX74" fmla="*/ 834390 w 2085975"/>
              <a:gd name="connsiteY74" fmla="*/ 19050 h 2521011"/>
              <a:gd name="connsiteX75" fmla="*/ 855345 w 2085975"/>
              <a:gd name="connsiteY75" fmla="*/ 47625 h 2521011"/>
              <a:gd name="connsiteX76" fmla="*/ 946785 w 2085975"/>
              <a:gd name="connsiteY76" fmla="*/ 47625 h 2521011"/>
              <a:gd name="connsiteX77" fmla="*/ 996315 w 2085975"/>
              <a:gd name="connsiteY77" fmla="*/ 38100 h 2521011"/>
              <a:gd name="connsiteX78" fmla="*/ 1003935 w 2085975"/>
              <a:gd name="connsiteY78" fmla="*/ 9525 h 2521011"/>
              <a:gd name="connsiteX79" fmla="*/ 1064895 w 2085975"/>
              <a:gd name="connsiteY79" fmla="*/ 0 h 2521011"/>
              <a:gd name="connsiteX80" fmla="*/ 1097280 w 2085975"/>
              <a:gd name="connsiteY80" fmla="*/ 102870 h 2521011"/>
              <a:gd name="connsiteX81" fmla="*/ 1110615 w 2085975"/>
              <a:gd name="connsiteY81" fmla="*/ 102870 h 2521011"/>
              <a:gd name="connsiteX82" fmla="*/ 1135380 w 2085975"/>
              <a:gd name="connsiteY82" fmla="*/ 190500 h 2521011"/>
              <a:gd name="connsiteX83" fmla="*/ 1137805 w 2085975"/>
              <a:gd name="connsiteY83" fmla="*/ 195722 h 2521011"/>
              <a:gd name="connsiteX84" fmla="*/ 1135380 w 2085975"/>
              <a:gd name="connsiteY84" fmla="*/ 198120 h 2521011"/>
              <a:gd name="connsiteX85" fmla="*/ 1131570 w 2085975"/>
              <a:gd name="connsiteY85" fmla="*/ 240030 h 2521011"/>
              <a:gd name="connsiteX86" fmla="*/ 1156335 w 2085975"/>
              <a:gd name="connsiteY86" fmla="*/ 346710 h 2521011"/>
              <a:gd name="connsiteX87" fmla="*/ 1099185 w 2085975"/>
              <a:gd name="connsiteY87" fmla="*/ 363855 h 2521011"/>
              <a:gd name="connsiteX88" fmla="*/ 1127760 w 2085975"/>
              <a:gd name="connsiteY88" fmla="*/ 510540 h 2521011"/>
              <a:gd name="connsiteX89" fmla="*/ 1148715 w 2085975"/>
              <a:gd name="connsiteY89" fmla="*/ 563880 h 2521011"/>
              <a:gd name="connsiteX90" fmla="*/ 1194435 w 2085975"/>
              <a:gd name="connsiteY90" fmla="*/ 641985 h 2521011"/>
              <a:gd name="connsiteX91" fmla="*/ 1215390 w 2085975"/>
              <a:gd name="connsiteY91" fmla="*/ 645795 h 2521011"/>
              <a:gd name="connsiteX92" fmla="*/ 1243965 w 2085975"/>
              <a:gd name="connsiteY92" fmla="*/ 737235 h 2521011"/>
              <a:gd name="connsiteX93" fmla="*/ 1423035 w 2085975"/>
              <a:gd name="connsiteY93" fmla="*/ 702945 h 2521011"/>
              <a:gd name="connsiteX94" fmla="*/ 1422609 w 2085975"/>
              <a:gd name="connsiteY94" fmla="*/ 700259 h 2521011"/>
              <a:gd name="connsiteX95" fmla="*/ 1468755 w 2085975"/>
              <a:gd name="connsiteY95" fmla="*/ 689610 h 2521011"/>
              <a:gd name="connsiteX96" fmla="*/ 1491615 w 2085975"/>
              <a:gd name="connsiteY96" fmla="*/ 659130 h 2521011"/>
              <a:gd name="connsiteX97" fmla="*/ 1520190 w 2085975"/>
              <a:gd name="connsiteY97" fmla="*/ 645795 h 2521011"/>
              <a:gd name="connsiteX98" fmla="*/ 1531620 w 2085975"/>
              <a:gd name="connsiteY98" fmla="*/ 613410 h 2521011"/>
              <a:gd name="connsiteX99" fmla="*/ 1552575 w 2085975"/>
              <a:gd name="connsiteY99" fmla="*/ 594360 h 2521011"/>
              <a:gd name="connsiteX100" fmla="*/ 1573530 w 2085975"/>
              <a:gd name="connsiteY100" fmla="*/ 609600 h 2521011"/>
              <a:gd name="connsiteX101" fmla="*/ 1567815 w 2085975"/>
              <a:gd name="connsiteY101" fmla="*/ 708660 h 2521011"/>
              <a:gd name="connsiteX102" fmla="*/ 1638300 w 2085975"/>
              <a:gd name="connsiteY102" fmla="*/ 786765 h 2521011"/>
              <a:gd name="connsiteX103" fmla="*/ 1640205 w 2085975"/>
              <a:gd name="connsiteY103" fmla="*/ 851535 h 2521011"/>
              <a:gd name="connsiteX104" fmla="*/ 1615440 w 2085975"/>
              <a:gd name="connsiteY104" fmla="*/ 872490 h 2521011"/>
              <a:gd name="connsiteX105" fmla="*/ 1678305 w 2085975"/>
              <a:gd name="connsiteY105" fmla="*/ 876300 h 2521011"/>
              <a:gd name="connsiteX106" fmla="*/ 1964632 w 2085975"/>
              <a:gd name="connsiteY106" fmla="*/ 811829 h 2521011"/>
              <a:gd name="connsiteX107" fmla="*/ 1985010 w 2085975"/>
              <a:gd name="connsiteY107" fmla="*/ 889635 h 2521011"/>
              <a:gd name="connsiteX108" fmla="*/ 1977390 w 2085975"/>
              <a:gd name="connsiteY108" fmla="*/ 942975 h 2521011"/>
              <a:gd name="connsiteX109" fmla="*/ 1912620 w 2085975"/>
              <a:gd name="connsiteY109" fmla="*/ 952500 h 2521011"/>
              <a:gd name="connsiteX110" fmla="*/ 1912620 w 2085975"/>
              <a:gd name="connsiteY110" fmla="*/ 1022985 h 2521011"/>
              <a:gd name="connsiteX111" fmla="*/ 1956435 w 2085975"/>
              <a:gd name="connsiteY111" fmla="*/ 1028700 h 2521011"/>
              <a:gd name="connsiteX112" fmla="*/ 1996440 w 2085975"/>
              <a:gd name="connsiteY112" fmla="*/ 1002030 h 2521011"/>
              <a:gd name="connsiteX113" fmla="*/ 1975485 w 2085975"/>
              <a:gd name="connsiteY113" fmla="*/ 1057275 h 2521011"/>
              <a:gd name="connsiteX114" fmla="*/ 1971675 w 2085975"/>
              <a:gd name="connsiteY114" fmla="*/ 1137285 h 2521011"/>
              <a:gd name="connsiteX115" fmla="*/ 1976108 w 2085975"/>
              <a:gd name="connsiteY115" fmla="*/ 1138062 h 2521011"/>
              <a:gd name="connsiteX116" fmla="*/ 2025015 w 2085975"/>
              <a:gd name="connsiteY116" fmla="*/ 1226820 h 2521011"/>
              <a:gd name="connsiteX117" fmla="*/ 1965960 w 2085975"/>
              <a:gd name="connsiteY117" fmla="*/ 1257300 h 2521011"/>
              <a:gd name="connsiteX118" fmla="*/ 1975485 w 2085975"/>
              <a:gd name="connsiteY118" fmla="*/ 1295400 h 2521011"/>
              <a:gd name="connsiteX119" fmla="*/ 1929765 w 2085975"/>
              <a:gd name="connsiteY119" fmla="*/ 1350645 h 2521011"/>
              <a:gd name="connsiteX120" fmla="*/ 2057400 w 2085975"/>
              <a:gd name="connsiteY120" fmla="*/ 1419225 h 2521011"/>
              <a:gd name="connsiteX121" fmla="*/ 2034540 w 2085975"/>
              <a:gd name="connsiteY121" fmla="*/ 1451610 h 2521011"/>
              <a:gd name="connsiteX122" fmla="*/ 2085975 w 2085975"/>
              <a:gd name="connsiteY122" fmla="*/ 1527810 h 2521011"/>
              <a:gd name="connsiteX123" fmla="*/ 2080260 w 2085975"/>
              <a:gd name="connsiteY123" fmla="*/ 1565910 h 2521011"/>
              <a:gd name="connsiteX124" fmla="*/ 2045970 w 2085975"/>
              <a:gd name="connsiteY124" fmla="*/ 1581150 h 2521011"/>
              <a:gd name="connsiteX125" fmla="*/ 2013585 w 2085975"/>
              <a:gd name="connsiteY125" fmla="*/ 1657350 h 2521011"/>
              <a:gd name="connsiteX126" fmla="*/ 2047875 w 2085975"/>
              <a:gd name="connsiteY126" fmla="*/ 1691640 h 2521011"/>
              <a:gd name="connsiteX127" fmla="*/ 2011680 w 2085975"/>
              <a:gd name="connsiteY127" fmla="*/ 1737360 h 2521011"/>
              <a:gd name="connsiteX128" fmla="*/ 2013585 w 2085975"/>
              <a:gd name="connsiteY128" fmla="*/ 1739265 h 2521011"/>
              <a:gd name="connsiteX129" fmla="*/ 1912620 w 2085975"/>
              <a:gd name="connsiteY129" fmla="*/ 1644015 h 2521011"/>
              <a:gd name="connsiteX130" fmla="*/ 1823085 w 2085975"/>
              <a:gd name="connsiteY130" fmla="*/ 1708785 h 2521011"/>
              <a:gd name="connsiteX131" fmla="*/ 1691640 w 2085975"/>
              <a:gd name="connsiteY131" fmla="*/ 1737360 h 2521011"/>
              <a:gd name="connsiteX132" fmla="*/ 1678305 w 2085975"/>
              <a:gd name="connsiteY132" fmla="*/ 1722120 h 2521011"/>
              <a:gd name="connsiteX133" fmla="*/ 1621155 w 2085975"/>
              <a:gd name="connsiteY133" fmla="*/ 1737360 h 2521011"/>
              <a:gd name="connsiteX134" fmla="*/ 1617345 w 2085975"/>
              <a:gd name="connsiteY134" fmla="*/ 1760220 h 2521011"/>
              <a:gd name="connsiteX135" fmla="*/ 1565432 w 2085975"/>
              <a:gd name="connsiteY135" fmla="*/ 1773198 h 2521011"/>
              <a:gd name="connsiteX136" fmla="*/ 1564005 w 2085975"/>
              <a:gd name="connsiteY136" fmla="*/ 1771650 h 2521011"/>
              <a:gd name="connsiteX137" fmla="*/ 1520190 w 2085975"/>
              <a:gd name="connsiteY137" fmla="*/ 1811655 h 2521011"/>
              <a:gd name="connsiteX138" fmla="*/ 1501140 w 2085975"/>
              <a:gd name="connsiteY138" fmla="*/ 1811655 h 2521011"/>
              <a:gd name="connsiteX139" fmla="*/ 1428750 w 2085975"/>
              <a:gd name="connsiteY139" fmla="*/ 1903095 h 2521011"/>
              <a:gd name="connsiteX140" fmla="*/ 1421130 w 2085975"/>
              <a:gd name="connsiteY140" fmla="*/ 1952625 h 2521011"/>
              <a:gd name="connsiteX141" fmla="*/ 1396365 w 2085975"/>
              <a:gd name="connsiteY141" fmla="*/ 1918335 h 2521011"/>
              <a:gd name="connsiteX142" fmla="*/ 1358265 w 2085975"/>
              <a:gd name="connsiteY142" fmla="*/ 1986915 h 2521011"/>
              <a:gd name="connsiteX143" fmla="*/ 1343025 w 2085975"/>
              <a:gd name="connsiteY143" fmla="*/ 1986915 h 2521011"/>
              <a:gd name="connsiteX144" fmla="*/ 1297305 w 2085975"/>
              <a:gd name="connsiteY144" fmla="*/ 2019300 h 2521011"/>
              <a:gd name="connsiteX145" fmla="*/ 1301115 w 2085975"/>
              <a:gd name="connsiteY145" fmla="*/ 2038350 h 2521011"/>
              <a:gd name="connsiteX146" fmla="*/ 1259205 w 2085975"/>
              <a:gd name="connsiteY146" fmla="*/ 2066925 h 2521011"/>
              <a:gd name="connsiteX147" fmla="*/ 1272540 w 2085975"/>
              <a:gd name="connsiteY147" fmla="*/ 2097405 h 2521011"/>
              <a:gd name="connsiteX148" fmla="*/ 1202055 w 2085975"/>
              <a:gd name="connsiteY148" fmla="*/ 2106930 h 2521011"/>
              <a:gd name="connsiteX149" fmla="*/ 1183005 w 2085975"/>
              <a:gd name="connsiteY149" fmla="*/ 2143125 h 2521011"/>
              <a:gd name="connsiteX150" fmla="*/ 1156335 w 2085975"/>
              <a:gd name="connsiteY150" fmla="*/ 2164080 h 2521011"/>
              <a:gd name="connsiteX151" fmla="*/ 1122045 w 2085975"/>
              <a:gd name="connsiteY151" fmla="*/ 2141220 h 2521011"/>
              <a:gd name="connsiteX152" fmla="*/ 1107891 w 2085975"/>
              <a:gd name="connsiteY152" fmla="*/ 2157396 h 2521011"/>
              <a:gd name="connsiteX153" fmla="*/ 1106805 w 2085975"/>
              <a:gd name="connsiteY153" fmla="*/ 2156460 h 2521011"/>
              <a:gd name="connsiteX154" fmla="*/ 979170 w 2085975"/>
              <a:gd name="connsiteY154" fmla="*/ 2042160 h 2521011"/>
              <a:gd name="connsiteX155" fmla="*/ 932138 w 2085975"/>
              <a:gd name="connsiteY155" fmla="*/ 2104529 h 2521011"/>
              <a:gd name="connsiteX156" fmla="*/ 851535 w 2085975"/>
              <a:gd name="connsiteY156" fmla="*/ 2101216 h 2521011"/>
              <a:gd name="connsiteX157" fmla="*/ 847725 w 2085975"/>
              <a:gd name="connsiteY157" fmla="*/ 2129791 h 2521011"/>
              <a:gd name="connsiteX158" fmla="*/ 689610 w 2085975"/>
              <a:gd name="connsiteY158" fmla="*/ 2129791 h 2521011"/>
              <a:gd name="connsiteX159" fmla="*/ 685800 w 2085975"/>
              <a:gd name="connsiteY159" fmla="*/ 2025016 h 2521011"/>
              <a:gd name="connsiteX160" fmla="*/ 683980 w 2085975"/>
              <a:gd name="connsiteY160" fmla="*/ 2024761 h 2521011"/>
              <a:gd name="connsiteX161" fmla="*/ 701040 w 2085975"/>
              <a:gd name="connsiteY161" fmla="*/ 1973580 h 2521011"/>
              <a:gd name="connsiteX162" fmla="*/ 659130 w 2085975"/>
              <a:gd name="connsiteY162" fmla="*/ 1939290 h 2521011"/>
              <a:gd name="connsiteX163" fmla="*/ 662940 w 2085975"/>
              <a:gd name="connsiteY163" fmla="*/ 1899285 h 2521011"/>
              <a:gd name="connsiteX164" fmla="*/ 674370 w 2085975"/>
              <a:gd name="connsiteY164" fmla="*/ 1836420 h 2521011"/>
              <a:gd name="connsiteX165" fmla="*/ 643890 w 2085975"/>
              <a:gd name="connsiteY165" fmla="*/ 1802130 h 2521011"/>
              <a:gd name="connsiteX166" fmla="*/ 590550 w 2085975"/>
              <a:gd name="connsiteY166" fmla="*/ 1790700 h 2521011"/>
              <a:gd name="connsiteX167" fmla="*/ 520065 w 2085975"/>
              <a:gd name="connsiteY167" fmla="*/ 1731645 h 2521011"/>
              <a:gd name="connsiteX168" fmla="*/ 520065 w 2085975"/>
              <a:gd name="connsiteY168" fmla="*/ 1704975 h 2521011"/>
              <a:gd name="connsiteX169" fmla="*/ 491490 w 2085975"/>
              <a:gd name="connsiteY169" fmla="*/ 1708785 h 2521011"/>
              <a:gd name="connsiteX170" fmla="*/ 386715 w 2085975"/>
              <a:gd name="connsiteY170" fmla="*/ 1638300 h 2521011"/>
              <a:gd name="connsiteX171" fmla="*/ 345639 w 2085975"/>
              <a:gd name="connsiteY171" fmla="*/ 1595581 h 2521011"/>
              <a:gd name="connsiteX172" fmla="*/ 346710 w 2085975"/>
              <a:gd name="connsiteY172" fmla="*/ 1543050 h 2521011"/>
              <a:gd name="connsiteX173" fmla="*/ 302895 w 2085975"/>
              <a:gd name="connsiteY173" fmla="*/ 1522095 h 2521011"/>
              <a:gd name="connsiteX174" fmla="*/ 318135 w 2085975"/>
              <a:gd name="connsiteY174" fmla="*/ 1470660 h 2521011"/>
              <a:gd name="connsiteX175" fmla="*/ 274320 w 2085975"/>
              <a:gd name="connsiteY175" fmla="*/ 1491615 h 2521011"/>
              <a:gd name="connsiteX176" fmla="*/ 241935 w 2085975"/>
              <a:gd name="connsiteY176" fmla="*/ 1491615 h 2521011"/>
              <a:gd name="connsiteX177" fmla="*/ 236220 w 2085975"/>
              <a:gd name="connsiteY177" fmla="*/ 1510665 h 2521011"/>
              <a:gd name="connsiteX178" fmla="*/ 85676 w 2085975"/>
              <a:gd name="connsiteY178" fmla="*/ 1510087 h 2521011"/>
              <a:gd name="connsiteX179" fmla="*/ 80010 w 2085975"/>
              <a:gd name="connsiteY179" fmla="*/ 1443990 h 2521011"/>
              <a:gd name="connsiteX180" fmla="*/ 30480 w 2085975"/>
              <a:gd name="connsiteY180" fmla="*/ 1466850 h 2521011"/>
              <a:gd name="connsiteX181" fmla="*/ 9525 w 2085975"/>
              <a:gd name="connsiteY181" fmla="*/ 1390650 h 2521011"/>
              <a:gd name="connsiteX182" fmla="*/ 0 w 2085975"/>
              <a:gd name="connsiteY182" fmla="*/ 1389648 h 2521011"/>
              <a:gd name="connsiteX183" fmla="*/ 0 w 2085975"/>
              <a:gd name="connsiteY183" fmla="*/ 1352550 h 2521011"/>
              <a:gd name="connsiteX184" fmla="*/ 30480 w 2085975"/>
              <a:gd name="connsiteY184" fmla="*/ 1314450 h 2521011"/>
              <a:gd name="connsiteX185" fmla="*/ 95250 w 2085975"/>
              <a:gd name="connsiteY185" fmla="*/ 1303020 h 2521011"/>
              <a:gd name="connsiteX186" fmla="*/ 112395 w 2085975"/>
              <a:gd name="connsiteY186" fmla="*/ 1238250 h 2521011"/>
              <a:gd name="connsiteX187" fmla="*/ 100965 w 2085975"/>
              <a:gd name="connsiteY187" fmla="*/ 1143000 h 2521011"/>
              <a:gd name="connsiteX188" fmla="*/ 101779 w 2085975"/>
              <a:gd name="connsiteY188" fmla="*/ 1135131 h 2521011"/>
              <a:gd name="connsiteX189" fmla="*/ 190501 w 2085975"/>
              <a:gd name="connsiteY189" fmla="*/ 1110615 h 2521011"/>
              <a:gd name="connsiteX190" fmla="*/ 207646 w 2085975"/>
              <a:gd name="connsiteY190" fmla="*/ 1022985 h 2521011"/>
              <a:gd name="connsiteX191" fmla="*/ 186691 w 2085975"/>
              <a:gd name="connsiteY191" fmla="*/ 986790 h 2521011"/>
              <a:gd name="connsiteX192" fmla="*/ 57151 w 2085975"/>
              <a:gd name="connsiteY192" fmla="*/ 969645 h 2521011"/>
              <a:gd name="connsiteX193" fmla="*/ 125731 w 2085975"/>
              <a:gd name="connsiteY193" fmla="*/ 843915 h 2521011"/>
              <a:gd name="connsiteX194" fmla="*/ 129541 w 2085975"/>
              <a:gd name="connsiteY194" fmla="*/ 731520 h 2521011"/>
              <a:gd name="connsiteX195" fmla="*/ 104775 w 2085975"/>
              <a:gd name="connsiteY195" fmla="*/ 715066 h 2521011"/>
              <a:gd name="connsiteX196" fmla="*/ 104775 w 2085975"/>
              <a:gd name="connsiteY196" fmla="*/ 567691 h 2521011"/>
              <a:gd name="connsiteX197" fmla="*/ 125730 w 2085975"/>
              <a:gd name="connsiteY197" fmla="*/ 489586 h 2521011"/>
              <a:gd name="connsiteX198" fmla="*/ 95250 w 2085975"/>
              <a:gd name="connsiteY198" fmla="*/ 447676 h 2521011"/>
              <a:gd name="connsiteX199" fmla="*/ 169545 w 2085975"/>
              <a:gd name="connsiteY199" fmla="*/ 449581 h 2521011"/>
              <a:gd name="connsiteX200" fmla="*/ 164949 w 2085975"/>
              <a:gd name="connsiteY200" fmla="*/ 446066 h 2521011"/>
              <a:gd name="connsiteX201" fmla="*/ 169545 w 2085975"/>
              <a:gd name="connsiteY201" fmla="*/ 447675 h 2521011"/>
              <a:gd name="connsiteX202" fmla="*/ 200025 w 2085975"/>
              <a:gd name="connsiteY202" fmla="*/ 382905 h 2521011"/>
              <a:gd name="connsiteX203" fmla="*/ 283845 w 2085975"/>
              <a:gd name="connsiteY203" fmla="*/ 384810 h 2521011"/>
              <a:gd name="connsiteX204" fmla="*/ 329565 w 2085975"/>
              <a:gd name="connsiteY204" fmla="*/ 361950 h 2521011"/>
              <a:gd name="connsiteX205" fmla="*/ 344805 w 2085975"/>
              <a:gd name="connsiteY205" fmla="*/ 335280 h 2521011"/>
              <a:gd name="connsiteX206" fmla="*/ 348615 w 2085975"/>
              <a:gd name="connsiteY206" fmla="*/ 266700 h 2521011"/>
              <a:gd name="connsiteX207" fmla="*/ 325755 w 2085975"/>
              <a:gd name="connsiteY207" fmla="*/ 198120 h 2521011"/>
              <a:gd name="connsiteX208" fmla="*/ 272415 w 2085975"/>
              <a:gd name="connsiteY208" fmla="*/ 137160 h 2521011"/>
              <a:gd name="connsiteX209" fmla="*/ 295275 w 2085975"/>
              <a:gd name="connsiteY209" fmla="*/ 125730 h 2521011"/>
              <a:gd name="connsiteX210" fmla="*/ 293496 w 2085975"/>
              <a:gd name="connsiteY210" fmla="*/ 119401 h 2521011"/>
              <a:gd name="connsiteX211" fmla="*/ 295275 w 2085975"/>
              <a:gd name="connsiteY211" fmla="*/ 120015 h 2521011"/>
              <a:gd name="connsiteX212" fmla="*/ 337185 w 2085975"/>
              <a:gd name="connsiteY212" fmla="*/ 74295 h 2521011"/>
              <a:gd name="connsiteX213" fmla="*/ 403860 w 2085975"/>
              <a:gd name="connsiteY213" fmla="*/ 85725 h 2521011"/>
              <a:gd name="connsiteX214" fmla="*/ 381000 w 2085975"/>
              <a:gd name="connsiteY214" fmla="*/ 49530 h 2521011"/>
              <a:gd name="connsiteX215" fmla="*/ 432435 w 2085975"/>
              <a:gd name="connsiteY215" fmla="*/ 13335 h 2521011"/>
              <a:gd name="connsiteX216" fmla="*/ 537210 w 2085975"/>
              <a:gd name="connsiteY21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1807845 w 2085975"/>
              <a:gd name="connsiteY61" fmla="*/ 2137410 h 2521011"/>
              <a:gd name="connsiteX62" fmla="*/ 1864995 w 2085975"/>
              <a:gd name="connsiteY62" fmla="*/ 2135505 h 2521011"/>
              <a:gd name="connsiteX63" fmla="*/ 338452 w 2085975"/>
              <a:gd name="connsiteY63" fmla="*/ 1588442 h 2521011"/>
              <a:gd name="connsiteX64" fmla="*/ 338961 w 2085975"/>
              <a:gd name="connsiteY64" fmla="*/ 1588971 h 2521011"/>
              <a:gd name="connsiteX65" fmla="*/ 338452 w 2085975"/>
              <a:gd name="connsiteY65" fmla="*/ 1588442 h 2521011"/>
              <a:gd name="connsiteX66" fmla="*/ 537210 w 2085975"/>
              <a:gd name="connsiteY66" fmla="*/ 0 h 2521011"/>
              <a:gd name="connsiteX67" fmla="*/ 563880 w 2085975"/>
              <a:gd name="connsiteY67" fmla="*/ 80010 h 2521011"/>
              <a:gd name="connsiteX68" fmla="*/ 672465 w 2085975"/>
              <a:gd name="connsiteY68" fmla="*/ 51435 h 2521011"/>
              <a:gd name="connsiteX69" fmla="*/ 721352 w 2085975"/>
              <a:gd name="connsiteY69" fmla="*/ 29486 h 2521011"/>
              <a:gd name="connsiteX70" fmla="*/ 744855 w 2085975"/>
              <a:gd name="connsiteY70" fmla="*/ 59055 h 2521011"/>
              <a:gd name="connsiteX71" fmla="*/ 739140 w 2085975"/>
              <a:gd name="connsiteY71" fmla="*/ 89535 h 2521011"/>
              <a:gd name="connsiteX72" fmla="*/ 821055 w 2085975"/>
              <a:gd name="connsiteY72" fmla="*/ 93345 h 2521011"/>
              <a:gd name="connsiteX73" fmla="*/ 834390 w 2085975"/>
              <a:gd name="connsiteY73" fmla="*/ 19050 h 2521011"/>
              <a:gd name="connsiteX74" fmla="*/ 855345 w 2085975"/>
              <a:gd name="connsiteY74" fmla="*/ 47625 h 2521011"/>
              <a:gd name="connsiteX75" fmla="*/ 946785 w 2085975"/>
              <a:gd name="connsiteY75" fmla="*/ 47625 h 2521011"/>
              <a:gd name="connsiteX76" fmla="*/ 996315 w 2085975"/>
              <a:gd name="connsiteY76" fmla="*/ 38100 h 2521011"/>
              <a:gd name="connsiteX77" fmla="*/ 1003935 w 2085975"/>
              <a:gd name="connsiteY77" fmla="*/ 9525 h 2521011"/>
              <a:gd name="connsiteX78" fmla="*/ 1064895 w 2085975"/>
              <a:gd name="connsiteY78" fmla="*/ 0 h 2521011"/>
              <a:gd name="connsiteX79" fmla="*/ 1097280 w 2085975"/>
              <a:gd name="connsiteY79" fmla="*/ 102870 h 2521011"/>
              <a:gd name="connsiteX80" fmla="*/ 1110615 w 2085975"/>
              <a:gd name="connsiteY80" fmla="*/ 102870 h 2521011"/>
              <a:gd name="connsiteX81" fmla="*/ 1135380 w 2085975"/>
              <a:gd name="connsiteY81" fmla="*/ 190500 h 2521011"/>
              <a:gd name="connsiteX82" fmla="*/ 1137805 w 2085975"/>
              <a:gd name="connsiteY82" fmla="*/ 195722 h 2521011"/>
              <a:gd name="connsiteX83" fmla="*/ 1135380 w 2085975"/>
              <a:gd name="connsiteY83" fmla="*/ 198120 h 2521011"/>
              <a:gd name="connsiteX84" fmla="*/ 1131570 w 2085975"/>
              <a:gd name="connsiteY84" fmla="*/ 240030 h 2521011"/>
              <a:gd name="connsiteX85" fmla="*/ 1156335 w 2085975"/>
              <a:gd name="connsiteY85" fmla="*/ 346710 h 2521011"/>
              <a:gd name="connsiteX86" fmla="*/ 1099185 w 2085975"/>
              <a:gd name="connsiteY86" fmla="*/ 363855 h 2521011"/>
              <a:gd name="connsiteX87" fmla="*/ 1127760 w 2085975"/>
              <a:gd name="connsiteY87" fmla="*/ 510540 h 2521011"/>
              <a:gd name="connsiteX88" fmla="*/ 1148715 w 2085975"/>
              <a:gd name="connsiteY88" fmla="*/ 563880 h 2521011"/>
              <a:gd name="connsiteX89" fmla="*/ 1194435 w 2085975"/>
              <a:gd name="connsiteY89" fmla="*/ 641985 h 2521011"/>
              <a:gd name="connsiteX90" fmla="*/ 1215390 w 2085975"/>
              <a:gd name="connsiteY90" fmla="*/ 645795 h 2521011"/>
              <a:gd name="connsiteX91" fmla="*/ 1243965 w 2085975"/>
              <a:gd name="connsiteY91" fmla="*/ 737235 h 2521011"/>
              <a:gd name="connsiteX92" fmla="*/ 1423035 w 2085975"/>
              <a:gd name="connsiteY92" fmla="*/ 702945 h 2521011"/>
              <a:gd name="connsiteX93" fmla="*/ 1422609 w 2085975"/>
              <a:gd name="connsiteY93" fmla="*/ 700259 h 2521011"/>
              <a:gd name="connsiteX94" fmla="*/ 1468755 w 2085975"/>
              <a:gd name="connsiteY94" fmla="*/ 689610 h 2521011"/>
              <a:gd name="connsiteX95" fmla="*/ 1491615 w 2085975"/>
              <a:gd name="connsiteY95" fmla="*/ 659130 h 2521011"/>
              <a:gd name="connsiteX96" fmla="*/ 1520190 w 2085975"/>
              <a:gd name="connsiteY96" fmla="*/ 645795 h 2521011"/>
              <a:gd name="connsiteX97" fmla="*/ 1531620 w 2085975"/>
              <a:gd name="connsiteY97" fmla="*/ 613410 h 2521011"/>
              <a:gd name="connsiteX98" fmla="*/ 1552575 w 2085975"/>
              <a:gd name="connsiteY98" fmla="*/ 594360 h 2521011"/>
              <a:gd name="connsiteX99" fmla="*/ 1573530 w 2085975"/>
              <a:gd name="connsiteY99" fmla="*/ 609600 h 2521011"/>
              <a:gd name="connsiteX100" fmla="*/ 1567815 w 2085975"/>
              <a:gd name="connsiteY100" fmla="*/ 708660 h 2521011"/>
              <a:gd name="connsiteX101" fmla="*/ 1638300 w 2085975"/>
              <a:gd name="connsiteY101" fmla="*/ 786765 h 2521011"/>
              <a:gd name="connsiteX102" fmla="*/ 1640205 w 2085975"/>
              <a:gd name="connsiteY102" fmla="*/ 851535 h 2521011"/>
              <a:gd name="connsiteX103" fmla="*/ 1615440 w 2085975"/>
              <a:gd name="connsiteY103" fmla="*/ 872490 h 2521011"/>
              <a:gd name="connsiteX104" fmla="*/ 1678305 w 2085975"/>
              <a:gd name="connsiteY104" fmla="*/ 876300 h 2521011"/>
              <a:gd name="connsiteX105" fmla="*/ 1964632 w 2085975"/>
              <a:gd name="connsiteY105" fmla="*/ 811829 h 2521011"/>
              <a:gd name="connsiteX106" fmla="*/ 1985010 w 2085975"/>
              <a:gd name="connsiteY106" fmla="*/ 889635 h 2521011"/>
              <a:gd name="connsiteX107" fmla="*/ 1977390 w 2085975"/>
              <a:gd name="connsiteY107" fmla="*/ 942975 h 2521011"/>
              <a:gd name="connsiteX108" fmla="*/ 1912620 w 2085975"/>
              <a:gd name="connsiteY108" fmla="*/ 952500 h 2521011"/>
              <a:gd name="connsiteX109" fmla="*/ 1912620 w 2085975"/>
              <a:gd name="connsiteY109" fmla="*/ 1022985 h 2521011"/>
              <a:gd name="connsiteX110" fmla="*/ 1956435 w 2085975"/>
              <a:gd name="connsiteY110" fmla="*/ 1028700 h 2521011"/>
              <a:gd name="connsiteX111" fmla="*/ 1996440 w 2085975"/>
              <a:gd name="connsiteY111" fmla="*/ 1002030 h 2521011"/>
              <a:gd name="connsiteX112" fmla="*/ 1975485 w 2085975"/>
              <a:gd name="connsiteY112" fmla="*/ 1057275 h 2521011"/>
              <a:gd name="connsiteX113" fmla="*/ 1971675 w 2085975"/>
              <a:gd name="connsiteY113" fmla="*/ 1137285 h 2521011"/>
              <a:gd name="connsiteX114" fmla="*/ 1976108 w 2085975"/>
              <a:gd name="connsiteY114" fmla="*/ 1138062 h 2521011"/>
              <a:gd name="connsiteX115" fmla="*/ 2025015 w 2085975"/>
              <a:gd name="connsiteY115" fmla="*/ 1226820 h 2521011"/>
              <a:gd name="connsiteX116" fmla="*/ 1965960 w 2085975"/>
              <a:gd name="connsiteY116" fmla="*/ 1257300 h 2521011"/>
              <a:gd name="connsiteX117" fmla="*/ 1975485 w 2085975"/>
              <a:gd name="connsiteY117" fmla="*/ 1295400 h 2521011"/>
              <a:gd name="connsiteX118" fmla="*/ 1929765 w 2085975"/>
              <a:gd name="connsiteY118" fmla="*/ 1350645 h 2521011"/>
              <a:gd name="connsiteX119" fmla="*/ 2057400 w 2085975"/>
              <a:gd name="connsiteY119" fmla="*/ 1419225 h 2521011"/>
              <a:gd name="connsiteX120" fmla="*/ 2034540 w 2085975"/>
              <a:gd name="connsiteY120" fmla="*/ 1451610 h 2521011"/>
              <a:gd name="connsiteX121" fmla="*/ 2085975 w 2085975"/>
              <a:gd name="connsiteY121" fmla="*/ 1527810 h 2521011"/>
              <a:gd name="connsiteX122" fmla="*/ 2080260 w 2085975"/>
              <a:gd name="connsiteY122" fmla="*/ 1565910 h 2521011"/>
              <a:gd name="connsiteX123" fmla="*/ 2045970 w 2085975"/>
              <a:gd name="connsiteY123" fmla="*/ 1581150 h 2521011"/>
              <a:gd name="connsiteX124" fmla="*/ 2013585 w 2085975"/>
              <a:gd name="connsiteY124" fmla="*/ 1657350 h 2521011"/>
              <a:gd name="connsiteX125" fmla="*/ 2047875 w 2085975"/>
              <a:gd name="connsiteY125" fmla="*/ 1691640 h 2521011"/>
              <a:gd name="connsiteX126" fmla="*/ 2011680 w 2085975"/>
              <a:gd name="connsiteY126" fmla="*/ 1737360 h 2521011"/>
              <a:gd name="connsiteX127" fmla="*/ 2013585 w 2085975"/>
              <a:gd name="connsiteY127" fmla="*/ 1739265 h 2521011"/>
              <a:gd name="connsiteX128" fmla="*/ 1912620 w 2085975"/>
              <a:gd name="connsiteY128" fmla="*/ 1644015 h 2521011"/>
              <a:gd name="connsiteX129" fmla="*/ 1823085 w 2085975"/>
              <a:gd name="connsiteY129" fmla="*/ 1708785 h 2521011"/>
              <a:gd name="connsiteX130" fmla="*/ 1691640 w 2085975"/>
              <a:gd name="connsiteY130" fmla="*/ 1737360 h 2521011"/>
              <a:gd name="connsiteX131" fmla="*/ 1678305 w 2085975"/>
              <a:gd name="connsiteY131" fmla="*/ 1722120 h 2521011"/>
              <a:gd name="connsiteX132" fmla="*/ 1621155 w 2085975"/>
              <a:gd name="connsiteY132" fmla="*/ 1737360 h 2521011"/>
              <a:gd name="connsiteX133" fmla="*/ 1617345 w 2085975"/>
              <a:gd name="connsiteY133" fmla="*/ 1760220 h 2521011"/>
              <a:gd name="connsiteX134" fmla="*/ 1565432 w 2085975"/>
              <a:gd name="connsiteY134" fmla="*/ 1773198 h 2521011"/>
              <a:gd name="connsiteX135" fmla="*/ 1564005 w 2085975"/>
              <a:gd name="connsiteY135" fmla="*/ 1771650 h 2521011"/>
              <a:gd name="connsiteX136" fmla="*/ 1520190 w 2085975"/>
              <a:gd name="connsiteY136" fmla="*/ 1811655 h 2521011"/>
              <a:gd name="connsiteX137" fmla="*/ 1501140 w 2085975"/>
              <a:gd name="connsiteY137" fmla="*/ 1811655 h 2521011"/>
              <a:gd name="connsiteX138" fmla="*/ 1428750 w 2085975"/>
              <a:gd name="connsiteY138" fmla="*/ 1903095 h 2521011"/>
              <a:gd name="connsiteX139" fmla="*/ 1421130 w 2085975"/>
              <a:gd name="connsiteY139" fmla="*/ 1952625 h 2521011"/>
              <a:gd name="connsiteX140" fmla="*/ 1396365 w 2085975"/>
              <a:gd name="connsiteY140" fmla="*/ 1918335 h 2521011"/>
              <a:gd name="connsiteX141" fmla="*/ 1358265 w 2085975"/>
              <a:gd name="connsiteY141" fmla="*/ 1986915 h 2521011"/>
              <a:gd name="connsiteX142" fmla="*/ 1343025 w 2085975"/>
              <a:gd name="connsiteY142" fmla="*/ 1986915 h 2521011"/>
              <a:gd name="connsiteX143" fmla="*/ 1297305 w 2085975"/>
              <a:gd name="connsiteY143" fmla="*/ 2019300 h 2521011"/>
              <a:gd name="connsiteX144" fmla="*/ 1301115 w 2085975"/>
              <a:gd name="connsiteY144" fmla="*/ 2038350 h 2521011"/>
              <a:gd name="connsiteX145" fmla="*/ 1259205 w 2085975"/>
              <a:gd name="connsiteY145" fmla="*/ 2066925 h 2521011"/>
              <a:gd name="connsiteX146" fmla="*/ 1272540 w 2085975"/>
              <a:gd name="connsiteY146" fmla="*/ 2097405 h 2521011"/>
              <a:gd name="connsiteX147" fmla="*/ 1202055 w 2085975"/>
              <a:gd name="connsiteY147" fmla="*/ 2106930 h 2521011"/>
              <a:gd name="connsiteX148" fmla="*/ 1183005 w 2085975"/>
              <a:gd name="connsiteY148" fmla="*/ 2143125 h 2521011"/>
              <a:gd name="connsiteX149" fmla="*/ 1156335 w 2085975"/>
              <a:gd name="connsiteY149" fmla="*/ 2164080 h 2521011"/>
              <a:gd name="connsiteX150" fmla="*/ 1122045 w 2085975"/>
              <a:gd name="connsiteY150" fmla="*/ 2141220 h 2521011"/>
              <a:gd name="connsiteX151" fmla="*/ 1107891 w 2085975"/>
              <a:gd name="connsiteY151" fmla="*/ 2157396 h 2521011"/>
              <a:gd name="connsiteX152" fmla="*/ 1106805 w 2085975"/>
              <a:gd name="connsiteY152" fmla="*/ 2156460 h 2521011"/>
              <a:gd name="connsiteX153" fmla="*/ 979170 w 2085975"/>
              <a:gd name="connsiteY153" fmla="*/ 2042160 h 2521011"/>
              <a:gd name="connsiteX154" fmla="*/ 932138 w 2085975"/>
              <a:gd name="connsiteY154" fmla="*/ 2104529 h 2521011"/>
              <a:gd name="connsiteX155" fmla="*/ 851535 w 2085975"/>
              <a:gd name="connsiteY155" fmla="*/ 2101216 h 2521011"/>
              <a:gd name="connsiteX156" fmla="*/ 847725 w 2085975"/>
              <a:gd name="connsiteY156" fmla="*/ 2129791 h 2521011"/>
              <a:gd name="connsiteX157" fmla="*/ 689610 w 2085975"/>
              <a:gd name="connsiteY157" fmla="*/ 2129791 h 2521011"/>
              <a:gd name="connsiteX158" fmla="*/ 685800 w 2085975"/>
              <a:gd name="connsiteY158" fmla="*/ 2025016 h 2521011"/>
              <a:gd name="connsiteX159" fmla="*/ 683980 w 2085975"/>
              <a:gd name="connsiteY159" fmla="*/ 2024761 h 2521011"/>
              <a:gd name="connsiteX160" fmla="*/ 701040 w 2085975"/>
              <a:gd name="connsiteY160" fmla="*/ 1973580 h 2521011"/>
              <a:gd name="connsiteX161" fmla="*/ 659130 w 2085975"/>
              <a:gd name="connsiteY161" fmla="*/ 1939290 h 2521011"/>
              <a:gd name="connsiteX162" fmla="*/ 662940 w 2085975"/>
              <a:gd name="connsiteY162" fmla="*/ 1899285 h 2521011"/>
              <a:gd name="connsiteX163" fmla="*/ 674370 w 2085975"/>
              <a:gd name="connsiteY163" fmla="*/ 1836420 h 2521011"/>
              <a:gd name="connsiteX164" fmla="*/ 643890 w 2085975"/>
              <a:gd name="connsiteY164" fmla="*/ 1802130 h 2521011"/>
              <a:gd name="connsiteX165" fmla="*/ 590550 w 2085975"/>
              <a:gd name="connsiteY165" fmla="*/ 1790700 h 2521011"/>
              <a:gd name="connsiteX166" fmla="*/ 520065 w 2085975"/>
              <a:gd name="connsiteY166" fmla="*/ 1731645 h 2521011"/>
              <a:gd name="connsiteX167" fmla="*/ 520065 w 2085975"/>
              <a:gd name="connsiteY167" fmla="*/ 1704975 h 2521011"/>
              <a:gd name="connsiteX168" fmla="*/ 491490 w 2085975"/>
              <a:gd name="connsiteY168" fmla="*/ 1708785 h 2521011"/>
              <a:gd name="connsiteX169" fmla="*/ 386715 w 2085975"/>
              <a:gd name="connsiteY169" fmla="*/ 1638300 h 2521011"/>
              <a:gd name="connsiteX170" fmla="*/ 345639 w 2085975"/>
              <a:gd name="connsiteY170" fmla="*/ 1595581 h 2521011"/>
              <a:gd name="connsiteX171" fmla="*/ 346710 w 2085975"/>
              <a:gd name="connsiteY171" fmla="*/ 1543050 h 2521011"/>
              <a:gd name="connsiteX172" fmla="*/ 302895 w 2085975"/>
              <a:gd name="connsiteY172" fmla="*/ 1522095 h 2521011"/>
              <a:gd name="connsiteX173" fmla="*/ 318135 w 2085975"/>
              <a:gd name="connsiteY173" fmla="*/ 1470660 h 2521011"/>
              <a:gd name="connsiteX174" fmla="*/ 274320 w 2085975"/>
              <a:gd name="connsiteY174" fmla="*/ 1491615 h 2521011"/>
              <a:gd name="connsiteX175" fmla="*/ 241935 w 2085975"/>
              <a:gd name="connsiteY175" fmla="*/ 1491615 h 2521011"/>
              <a:gd name="connsiteX176" fmla="*/ 236220 w 2085975"/>
              <a:gd name="connsiteY176" fmla="*/ 1510665 h 2521011"/>
              <a:gd name="connsiteX177" fmla="*/ 85676 w 2085975"/>
              <a:gd name="connsiteY177" fmla="*/ 1510087 h 2521011"/>
              <a:gd name="connsiteX178" fmla="*/ 80010 w 2085975"/>
              <a:gd name="connsiteY178" fmla="*/ 1443990 h 2521011"/>
              <a:gd name="connsiteX179" fmla="*/ 30480 w 2085975"/>
              <a:gd name="connsiteY179" fmla="*/ 1466850 h 2521011"/>
              <a:gd name="connsiteX180" fmla="*/ 9525 w 2085975"/>
              <a:gd name="connsiteY180" fmla="*/ 1390650 h 2521011"/>
              <a:gd name="connsiteX181" fmla="*/ 0 w 2085975"/>
              <a:gd name="connsiteY181" fmla="*/ 1389648 h 2521011"/>
              <a:gd name="connsiteX182" fmla="*/ 0 w 2085975"/>
              <a:gd name="connsiteY182" fmla="*/ 1352550 h 2521011"/>
              <a:gd name="connsiteX183" fmla="*/ 30480 w 2085975"/>
              <a:gd name="connsiteY183" fmla="*/ 1314450 h 2521011"/>
              <a:gd name="connsiteX184" fmla="*/ 95250 w 2085975"/>
              <a:gd name="connsiteY184" fmla="*/ 1303020 h 2521011"/>
              <a:gd name="connsiteX185" fmla="*/ 112395 w 2085975"/>
              <a:gd name="connsiteY185" fmla="*/ 1238250 h 2521011"/>
              <a:gd name="connsiteX186" fmla="*/ 100965 w 2085975"/>
              <a:gd name="connsiteY186" fmla="*/ 1143000 h 2521011"/>
              <a:gd name="connsiteX187" fmla="*/ 101779 w 2085975"/>
              <a:gd name="connsiteY187" fmla="*/ 1135131 h 2521011"/>
              <a:gd name="connsiteX188" fmla="*/ 190501 w 2085975"/>
              <a:gd name="connsiteY188" fmla="*/ 1110615 h 2521011"/>
              <a:gd name="connsiteX189" fmla="*/ 207646 w 2085975"/>
              <a:gd name="connsiteY189" fmla="*/ 1022985 h 2521011"/>
              <a:gd name="connsiteX190" fmla="*/ 186691 w 2085975"/>
              <a:gd name="connsiteY190" fmla="*/ 986790 h 2521011"/>
              <a:gd name="connsiteX191" fmla="*/ 57151 w 2085975"/>
              <a:gd name="connsiteY191" fmla="*/ 969645 h 2521011"/>
              <a:gd name="connsiteX192" fmla="*/ 125731 w 2085975"/>
              <a:gd name="connsiteY192" fmla="*/ 843915 h 2521011"/>
              <a:gd name="connsiteX193" fmla="*/ 129541 w 2085975"/>
              <a:gd name="connsiteY193" fmla="*/ 731520 h 2521011"/>
              <a:gd name="connsiteX194" fmla="*/ 104775 w 2085975"/>
              <a:gd name="connsiteY194" fmla="*/ 715066 h 2521011"/>
              <a:gd name="connsiteX195" fmla="*/ 104775 w 2085975"/>
              <a:gd name="connsiteY195" fmla="*/ 567691 h 2521011"/>
              <a:gd name="connsiteX196" fmla="*/ 125730 w 2085975"/>
              <a:gd name="connsiteY196" fmla="*/ 489586 h 2521011"/>
              <a:gd name="connsiteX197" fmla="*/ 95250 w 2085975"/>
              <a:gd name="connsiteY197" fmla="*/ 447676 h 2521011"/>
              <a:gd name="connsiteX198" fmla="*/ 169545 w 2085975"/>
              <a:gd name="connsiteY198" fmla="*/ 449581 h 2521011"/>
              <a:gd name="connsiteX199" fmla="*/ 164949 w 2085975"/>
              <a:gd name="connsiteY199" fmla="*/ 446066 h 2521011"/>
              <a:gd name="connsiteX200" fmla="*/ 169545 w 2085975"/>
              <a:gd name="connsiteY200" fmla="*/ 447675 h 2521011"/>
              <a:gd name="connsiteX201" fmla="*/ 200025 w 2085975"/>
              <a:gd name="connsiteY201" fmla="*/ 382905 h 2521011"/>
              <a:gd name="connsiteX202" fmla="*/ 283845 w 2085975"/>
              <a:gd name="connsiteY202" fmla="*/ 384810 h 2521011"/>
              <a:gd name="connsiteX203" fmla="*/ 329565 w 2085975"/>
              <a:gd name="connsiteY203" fmla="*/ 361950 h 2521011"/>
              <a:gd name="connsiteX204" fmla="*/ 344805 w 2085975"/>
              <a:gd name="connsiteY204" fmla="*/ 335280 h 2521011"/>
              <a:gd name="connsiteX205" fmla="*/ 348615 w 2085975"/>
              <a:gd name="connsiteY205" fmla="*/ 266700 h 2521011"/>
              <a:gd name="connsiteX206" fmla="*/ 325755 w 2085975"/>
              <a:gd name="connsiteY206" fmla="*/ 198120 h 2521011"/>
              <a:gd name="connsiteX207" fmla="*/ 272415 w 2085975"/>
              <a:gd name="connsiteY207" fmla="*/ 137160 h 2521011"/>
              <a:gd name="connsiteX208" fmla="*/ 295275 w 2085975"/>
              <a:gd name="connsiteY208" fmla="*/ 125730 h 2521011"/>
              <a:gd name="connsiteX209" fmla="*/ 293496 w 2085975"/>
              <a:gd name="connsiteY209" fmla="*/ 119401 h 2521011"/>
              <a:gd name="connsiteX210" fmla="*/ 295275 w 2085975"/>
              <a:gd name="connsiteY210" fmla="*/ 120015 h 2521011"/>
              <a:gd name="connsiteX211" fmla="*/ 337185 w 2085975"/>
              <a:gd name="connsiteY211" fmla="*/ 74295 h 2521011"/>
              <a:gd name="connsiteX212" fmla="*/ 403860 w 2085975"/>
              <a:gd name="connsiteY212" fmla="*/ 85725 h 2521011"/>
              <a:gd name="connsiteX213" fmla="*/ 381000 w 2085975"/>
              <a:gd name="connsiteY213" fmla="*/ 49530 h 2521011"/>
              <a:gd name="connsiteX214" fmla="*/ 432435 w 2085975"/>
              <a:gd name="connsiteY214" fmla="*/ 13335 h 2521011"/>
              <a:gd name="connsiteX215" fmla="*/ 537210 w 2085975"/>
              <a:gd name="connsiteY21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1864995 w 2085975"/>
              <a:gd name="connsiteY61" fmla="*/ 2135505 h 2521011"/>
              <a:gd name="connsiteX62" fmla="*/ 338452 w 2085975"/>
              <a:gd name="connsiteY62" fmla="*/ 1588442 h 2521011"/>
              <a:gd name="connsiteX63" fmla="*/ 338961 w 2085975"/>
              <a:gd name="connsiteY63" fmla="*/ 1588971 h 2521011"/>
              <a:gd name="connsiteX64" fmla="*/ 338452 w 2085975"/>
              <a:gd name="connsiteY64" fmla="*/ 1588442 h 2521011"/>
              <a:gd name="connsiteX65" fmla="*/ 537210 w 2085975"/>
              <a:gd name="connsiteY65" fmla="*/ 0 h 2521011"/>
              <a:gd name="connsiteX66" fmla="*/ 563880 w 2085975"/>
              <a:gd name="connsiteY66" fmla="*/ 80010 h 2521011"/>
              <a:gd name="connsiteX67" fmla="*/ 672465 w 2085975"/>
              <a:gd name="connsiteY67" fmla="*/ 51435 h 2521011"/>
              <a:gd name="connsiteX68" fmla="*/ 721352 w 2085975"/>
              <a:gd name="connsiteY68" fmla="*/ 29486 h 2521011"/>
              <a:gd name="connsiteX69" fmla="*/ 744855 w 2085975"/>
              <a:gd name="connsiteY69" fmla="*/ 59055 h 2521011"/>
              <a:gd name="connsiteX70" fmla="*/ 739140 w 2085975"/>
              <a:gd name="connsiteY70" fmla="*/ 89535 h 2521011"/>
              <a:gd name="connsiteX71" fmla="*/ 821055 w 2085975"/>
              <a:gd name="connsiteY71" fmla="*/ 93345 h 2521011"/>
              <a:gd name="connsiteX72" fmla="*/ 834390 w 2085975"/>
              <a:gd name="connsiteY72" fmla="*/ 19050 h 2521011"/>
              <a:gd name="connsiteX73" fmla="*/ 855345 w 2085975"/>
              <a:gd name="connsiteY73" fmla="*/ 47625 h 2521011"/>
              <a:gd name="connsiteX74" fmla="*/ 946785 w 2085975"/>
              <a:gd name="connsiteY74" fmla="*/ 47625 h 2521011"/>
              <a:gd name="connsiteX75" fmla="*/ 996315 w 2085975"/>
              <a:gd name="connsiteY75" fmla="*/ 38100 h 2521011"/>
              <a:gd name="connsiteX76" fmla="*/ 1003935 w 2085975"/>
              <a:gd name="connsiteY76" fmla="*/ 9525 h 2521011"/>
              <a:gd name="connsiteX77" fmla="*/ 1064895 w 2085975"/>
              <a:gd name="connsiteY77" fmla="*/ 0 h 2521011"/>
              <a:gd name="connsiteX78" fmla="*/ 1097280 w 2085975"/>
              <a:gd name="connsiteY78" fmla="*/ 102870 h 2521011"/>
              <a:gd name="connsiteX79" fmla="*/ 1110615 w 2085975"/>
              <a:gd name="connsiteY79" fmla="*/ 102870 h 2521011"/>
              <a:gd name="connsiteX80" fmla="*/ 1135380 w 2085975"/>
              <a:gd name="connsiteY80" fmla="*/ 190500 h 2521011"/>
              <a:gd name="connsiteX81" fmla="*/ 1137805 w 2085975"/>
              <a:gd name="connsiteY81" fmla="*/ 195722 h 2521011"/>
              <a:gd name="connsiteX82" fmla="*/ 1135380 w 2085975"/>
              <a:gd name="connsiteY82" fmla="*/ 198120 h 2521011"/>
              <a:gd name="connsiteX83" fmla="*/ 1131570 w 2085975"/>
              <a:gd name="connsiteY83" fmla="*/ 240030 h 2521011"/>
              <a:gd name="connsiteX84" fmla="*/ 1156335 w 2085975"/>
              <a:gd name="connsiteY84" fmla="*/ 346710 h 2521011"/>
              <a:gd name="connsiteX85" fmla="*/ 1099185 w 2085975"/>
              <a:gd name="connsiteY85" fmla="*/ 363855 h 2521011"/>
              <a:gd name="connsiteX86" fmla="*/ 1127760 w 2085975"/>
              <a:gd name="connsiteY86" fmla="*/ 510540 h 2521011"/>
              <a:gd name="connsiteX87" fmla="*/ 1148715 w 2085975"/>
              <a:gd name="connsiteY87" fmla="*/ 563880 h 2521011"/>
              <a:gd name="connsiteX88" fmla="*/ 1194435 w 2085975"/>
              <a:gd name="connsiteY88" fmla="*/ 641985 h 2521011"/>
              <a:gd name="connsiteX89" fmla="*/ 1215390 w 2085975"/>
              <a:gd name="connsiteY89" fmla="*/ 645795 h 2521011"/>
              <a:gd name="connsiteX90" fmla="*/ 1243965 w 2085975"/>
              <a:gd name="connsiteY90" fmla="*/ 737235 h 2521011"/>
              <a:gd name="connsiteX91" fmla="*/ 1423035 w 2085975"/>
              <a:gd name="connsiteY91" fmla="*/ 702945 h 2521011"/>
              <a:gd name="connsiteX92" fmla="*/ 1422609 w 2085975"/>
              <a:gd name="connsiteY92" fmla="*/ 700259 h 2521011"/>
              <a:gd name="connsiteX93" fmla="*/ 1468755 w 2085975"/>
              <a:gd name="connsiteY93" fmla="*/ 689610 h 2521011"/>
              <a:gd name="connsiteX94" fmla="*/ 1491615 w 2085975"/>
              <a:gd name="connsiteY94" fmla="*/ 659130 h 2521011"/>
              <a:gd name="connsiteX95" fmla="*/ 1520190 w 2085975"/>
              <a:gd name="connsiteY95" fmla="*/ 645795 h 2521011"/>
              <a:gd name="connsiteX96" fmla="*/ 1531620 w 2085975"/>
              <a:gd name="connsiteY96" fmla="*/ 613410 h 2521011"/>
              <a:gd name="connsiteX97" fmla="*/ 1552575 w 2085975"/>
              <a:gd name="connsiteY97" fmla="*/ 594360 h 2521011"/>
              <a:gd name="connsiteX98" fmla="*/ 1573530 w 2085975"/>
              <a:gd name="connsiteY98" fmla="*/ 609600 h 2521011"/>
              <a:gd name="connsiteX99" fmla="*/ 1567815 w 2085975"/>
              <a:gd name="connsiteY99" fmla="*/ 708660 h 2521011"/>
              <a:gd name="connsiteX100" fmla="*/ 1638300 w 2085975"/>
              <a:gd name="connsiteY100" fmla="*/ 786765 h 2521011"/>
              <a:gd name="connsiteX101" fmla="*/ 1640205 w 2085975"/>
              <a:gd name="connsiteY101" fmla="*/ 851535 h 2521011"/>
              <a:gd name="connsiteX102" fmla="*/ 1615440 w 2085975"/>
              <a:gd name="connsiteY102" fmla="*/ 872490 h 2521011"/>
              <a:gd name="connsiteX103" fmla="*/ 1678305 w 2085975"/>
              <a:gd name="connsiteY103" fmla="*/ 876300 h 2521011"/>
              <a:gd name="connsiteX104" fmla="*/ 1964632 w 2085975"/>
              <a:gd name="connsiteY104" fmla="*/ 811829 h 2521011"/>
              <a:gd name="connsiteX105" fmla="*/ 1985010 w 2085975"/>
              <a:gd name="connsiteY105" fmla="*/ 889635 h 2521011"/>
              <a:gd name="connsiteX106" fmla="*/ 1977390 w 2085975"/>
              <a:gd name="connsiteY106" fmla="*/ 942975 h 2521011"/>
              <a:gd name="connsiteX107" fmla="*/ 1912620 w 2085975"/>
              <a:gd name="connsiteY107" fmla="*/ 952500 h 2521011"/>
              <a:gd name="connsiteX108" fmla="*/ 1912620 w 2085975"/>
              <a:gd name="connsiteY108" fmla="*/ 1022985 h 2521011"/>
              <a:gd name="connsiteX109" fmla="*/ 1956435 w 2085975"/>
              <a:gd name="connsiteY109" fmla="*/ 1028700 h 2521011"/>
              <a:gd name="connsiteX110" fmla="*/ 1996440 w 2085975"/>
              <a:gd name="connsiteY110" fmla="*/ 1002030 h 2521011"/>
              <a:gd name="connsiteX111" fmla="*/ 1975485 w 2085975"/>
              <a:gd name="connsiteY111" fmla="*/ 1057275 h 2521011"/>
              <a:gd name="connsiteX112" fmla="*/ 1971675 w 2085975"/>
              <a:gd name="connsiteY112" fmla="*/ 1137285 h 2521011"/>
              <a:gd name="connsiteX113" fmla="*/ 1976108 w 2085975"/>
              <a:gd name="connsiteY113" fmla="*/ 1138062 h 2521011"/>
              <a:gd name="connsiteX114" fmla="*/ 2025015 w 2085975"/>
              <a:gd name="connsiteY114" fmla="*/ 1226820 h 2521011"/>
              <a:gd name="connsiteX115" fmla="*/ 1965960 w 2085975"/>
              <a:gd name="connsiteY115" fmla="*/ 1257300 h 2521011"/>
              <a:gd name="connsiteX116" fmla="*/ 1975485 w 2085975"/>
              <a:gd name="connsiteY116" fmla="*/ 1295400 h 2521011"/>
              <a:gd name="connsiteX117" fmla="*/ 1929765 w 2085975"/>
              <a:gd name="connsiteY117" fmla="*/ 1350645 h 2521011"/>
              <a:gd name="connsiteX118" fmla="*/ 2057400 w 2085975"/>
              <a:gd name="connsiteY118" fmla="*/ 1419225 h 2521011"/>
              <a:gd name="connsiteX119" fmla="*/ 2034540 w 2085975"/>
              <a:gd name="connsiteY119" fmla="*/ 1451610 h 2521011"/>
              <a:gd name="connsiteX120" fmla="*/ 2085975 w 2085975"/>
              <a:gd name="connsiteY120" fmla="*/ 1527810 h 2521011"/>
              <a:gd name="connsiteX121" fmla="*/ 2080260 w 2085975"/>
              <a:gd name="connsiteY121" fmla="*/ 1565910 h 2521011"/>
              <a:gd name="connsiteX122" fmla="*/ 2045970 w 2085975"/>
              <a:gd name="connsiteY122" fmla="*/ 1581150 h 2521011"/>
              <a:gd name="connsiteX123" fmla="*/ 2013585 w 2085975"/>
              <a:gd name="connsiteY123" fmla="*/ 1657350 h 2521011"/>
              <a:gd name="connsiteX124" fmla="*/ 2047875 w 2085975"/>
              <a:gd name="connsiteY124" fmla="*/ 1691640 h 2521011"/>
              <a:gd name="connsiteX125" fmla="*/ 2011680 w 2085975"/>
              <a:gd name="connsiteY125" fmla="*/ 1737360 h 2521011"/>
              <a:gd name="connsiteX126" fmla="*/ 2013585 w 2085975"/>
              <a:gd name="connsiteY126" fmla="*/ 1739265 h 2521011"/>
              <a:gd name="connsiteX127" fmla="*/ 1912620 w 2085975"/>
              <a:gd name="connsiteY127" fmla="*/ 1644015 h 2521011"/>
              <a:gd name="connsiteX128" fmla="*/ 1823085 w 2085975"/>
              <a:gd name="connsiteY128" fmla="*/ 1708785 h 2521011"/>
              <a:gd name="connsiteX129" fmla="*/ 1691640 w 2085975"/>
              <a:gd name="connsiteY129" fmla="*/ 1737360 h 2521011"/>
              <a:gd name="connsiteX130" fmla="*/ 1678305 w 2085975"/>
              <a:gd name="connsiteY130" fmla="*/ 1722120 h 2521011"/>
              <a:gd name="connsiteX131" fmla="*/ 1621155 w 2085975"/>
              <a:gd name="connsiteY131" fmla="*/ 1737360 h 2521011"/>
              <a:gd name="connsiteX132" fmla="*/ 1617345 w 2085975"/>
              <a:gd name="connsiteY132" fmla="*/ 1760220 h 2521011"/>
              <a:gd name="connsiteX133" fmla="*/ 1565432 w 2085975"/>
              <a:gd name="connsiteY133" fmla="*/ 1773198 h 2521011"/>
              <a:gd name="connsiteX134" fmla="*/ 1564005 w 2085975"/>
              <a:gd name="connsiteY134" fmla="*/ 1771650 h 2521011"/>
              <a:gd name="connsiteX135" fmla="*/ 1520190 w 2085975"/>
              <a:gd name="connsiteY135" fmla="*/ 1811655 h 2521011"/>
              <a:gd name="connsiteX136" fmla="*/ 1501140 w 2085975"/>
              <a:gd name="connsiteY136" fmla="*/ 1811655 h 2521011"/>
              <a:gd name="connsiteX137" fmla="*/ 1428750 w 2085975"/>
              <a:gd name="connsiteY137" fmla="*/ 1903095 h 2521011"/>
              <a:gd name="connsiteX138" fmla="*/ 1421130 w 2085975"/>
              <a:gd name="connsiteY138" fmla="*/ 1952625 h 2521011"/>
              <a:gd name="connsiteX139" fmla="*/ 1396365 w 2085975"/>
              <a:gd name="connsiteY139" fmla="*/ 1918335 h 2521011"/>
              <a:gd name="connsiteX140" fmla="*/ 1358265 w 2085975"/>
              <a:gd name="connsiteY140" fmla="*/ 1986915 h 2521011"/>
              <a:gd name="connsiteX141" fmla="*/ 1343025 w 2085975"/>
              <a:gd name="connsiteY141" fmla="*/ 1986915 h 2521011"/>
              <a:gd name="connsiteX142" fmla="*/ 1297305 w 2085975"/>
              <a:gd name="connsiteY142" fmla="*/ 2019300 h 2521011"/>
              <a:gd name="connsiteX143" fmla="*/ 1301115 w 2085975"/>
              <a:gd name="connsiteY143" fmla="*/ 2038350 h 2521011"/>
              <a:gd name="connsiteX144" fmla="*/ 1259205 w 2085975"/>
              <a:gd name="connsiteY144" fmla="*/ 2066925 h 2521011"/>
              <a:gd name="connsiteX145" fmla="*/ 1272540 w 2085975"/>
              <a:gd name="connsiteY145" fmla="*/ 2097405 h 2521011"/>
              <a:gd name="connsiteX146" fmla="*/ 1202055 w 2085975"/>
              <a:gd name="connsiteY146" fmla="*/ 2106930 h 2521011"/>
              <a:gd name="connsiteX147" fmla="*/ 1183005 w 2085975"/>
              <a:gd name="connsiteY147" fmla="*/ 2143125 h 2521011"/>
              <a:gd name="connsiteX148" fmla="*/ 1156335 w 2085975"/>
              <a:gd name="connsiteY148" fmla="*/ 2164080 h 2521011"/>
              <a:gd name="connsiteX149" fmla="*/ 1122045 w 2085975"/>
              <a:gd name="connsiteY149" fmla="*/ 2141220 h 2521011"/>
              <a:gd name="connsiteX150" fmla="*/ 1107891 w 2085975"/>
              <a:gd name="connsiteY150" fmla="*/ 2157396 h 2521011"/>
              <a:gd name="connsiteX151" fmla="*/ 1106805 w 2085975"/>
              <a:gd name="connsiteY151" fmla="*/ 2156460 h 2521011"/>
              <a:gd name="connsiteX152" fmla="*/ 979170 w 2085975"/>
              <a:gd name="connsiteY152" fmla="*/ 2042160 h 2521011"/>
              <a:gd name="connsiteX153" fmla="*/ 932138 w 2085975"/>
              <a:gd name="connsiteY153" fmla="*/ 2104529 h 2521011"/>
              <a:gd name="connsiteX154" fmla="*/ 851535 w 2085975"/>
              <a:gd name="connsiteY154" fmla="*/ 2101216 h 2521011"/>
              <a:gd name="connsiteX155" fmla="*/ 847725 w 2085975"/>
              <a:gd name="connsiteY155" fmla="*/ 2129791 h 2521011"/>
              <a:gd name="connsiteX156" fmla="*/ 689610 w 2085975"/>
              <a:gd name="connsiteY156" fmla="*/ 2129791 h 2521011"/>
              <a:gd name="connsiteX157" fmla="*/ 685800 w 2085975"/>
              <a:gd name="connsiteY157" fmla="*/ 2025016 h 2521011"/>
              <a:gd name="connsiteX158" fmla="*/ 683980 w 2085975"/>
              <a:gd name="connsiteY158" fmla="*/ 2024761 h 2521011"/>
              <a:gd name="connsiteX159" fmla="*/ 701040 w 2085975"/>
              <a:gd name="connsiteY159" fmla="*/ 1973580 h 2521011"/>
              <a:gd name="connsiteX160" fmla="*/ 659130 w 2085975"/>
              <a:gd name="connsiteY160" fmla="*/ 1939290 h 2521011"/>
              <a:gd name="connsiteX161" fmla="*/ 662940 w 2085975"/>
              <a:gd name="connsiteY161" fmla="*/ 1899285 h 2521011"/>
              <a:gd name="connsiteX162" fmla="*/ 674370 w 2085975"/>
              <a:gd name="connsiteY162" fmla="*/ 1836420 h 2521011"/>
              <a:gd name="connsiteX163" fmla="*/ 643890 w 2085975"/>
              <a:gd name="connsiteY163" fmla="*/ 1802130 h 2521011"/>
              <a:gd name="connsiteX164" fmla="*/ 590550 w 2085975"/>
              <a:gd name="connsiteY164" fmla="*/ 1790700 h 2521011"/>
              <a:gd name="connsiteX165" fmla="*/ 520065 w 2085975"/>
              <a:gd name="connsiteY165" fmla="*/ 1731645 h 2521011"/>
              <a:gd name="connsiteX166" fmla="*/ 520065 w 2085975"/>
              <a:gd name="connsiteY166" fmla="*/ 1704975 h 2521011"/>
              <a:gd name="connsiteX167" fmla="*/ 491490 w 2085975"/>
              <a:gd name="connsiteY167" fmla="*/ 1708785 h 2521011"/>
              <a:gd name="connsiteX168" fmla="*/ 386715 w 2085975"/>
              <a:gd name="connsiteY168" fmla="*/ 1638300 h 2521011"/>
              <a:gd name="connsiteX169" fmla="*/ 345639 w 2085975"/>
              <a:gd name="connsiteY169" fmla="*/ 1595581 h 2521011"/>
              <a:gd name="connsiteX170" fmla="*/ 346710 w 2085975"/>
              <a:gd name="connsiteY170" fmla="*/ 1543050 h 2521011"/>
              <a:gd name="connsiteX171" fmla="*/ 302895 w 2085975"/>
              <a:gd name="connsiteY171" fmla="*/ 1522095 h 2521011"/>
              <a:gd name="connsiteX172" fmla="*/ 318135 w 2085975"/>
              <a:gd name="connsiteY172" fmla="*/ 1470660 h 2521011"/>
              <a:gd name="connsiteX173" fmla="*/ 274320 w 2085975"/>
              <a:gd name="connsiteY173" fmla="*/ 1491615 h 2521011"/>
              <a:gd name="connsiteX174" fmla="*/ 241935 w 2085975"/>
              <a:gd name="connsiteY174" fmla="*/ 1491615 h 2521011"/>
              <a:gd name="connsiteX175" fmla="*/ 236220 w 2085975"/>
              <a:gd name="connsiteY175" fmla="*/ 1510665 h 2521011"/>
              <a:gd name="connsiteX176" fmla="*/ 85676 w 2085975"/>
              <a:gd name="connsiteY176" fmla="*/ 1510087 h 2521011"/>
              <a:gd name="connsiteX177" fmla="*/ 80010 w 2085975"/>
              <a:gd name="connsiteY177" fmla="*/ 1443990 h 2521011"/>
              <a:gd name="connsiteX178" fmla="*/ 30480 w 2085975"/>
              <a:gd name="connsiteY178" fmla="*/ 1466850 h 2521011"/>
              <a:gd name="connsiteX179" fmla="*/ 9525 w 2085975"/>
              <a:gd name="connsiteY179" fmla="*/ 1390650 h 2521011"/>
              <a:gd name="connsiteX180" fmla="*/ 0 w 2085975"/>
              <a:gd name="connsiteY180" fmla="*/ 1389648 h 2521011"/>
              <a:gd name="connsiteX181" fmla="*/ 0 w 2085975"/>
              <a:gd name="connsiteY181" fmla="*/ 1352550 h 2521011"/>
              <a:gd name="connsiteX182" fmla="*/ 30480 w 2085975"/>
              <a:gd name="connsiteY182" fmla="*/ 1314450 h 2521011"/>
              <a:gd name="connsiteX183" fmla="*/ 95250 w 2085975"/>
              <a:gd name="connsiteY183" fmla="*/ 1303020 h 2521011"/>
              <a:gd name="connsiteX184" fmla="*/ 112395 w 2085975"/>
              <a:gd name="connsiteY184" fmla="*/ 1238250 h 2521011"/>
              <a:gd name="connsiteX185" fmla="*/ 100965 w 2085975"/>
              <a:gd name="connsiteY185" fmla="*/ 1143000 h 2521011"/>
              <a:gd name="connsiteX186" fmla="*/ 101779 w 2085975"/>
              <a:gd name="connsiteY186" fmla="*/ 1135131 h 2521011"/>
              <a:gd name="connsiteX187" fmla="*/ 190501 w 2085975"/>
              <a:gd name="connsiteY187" fmla="*/ 1110615 h 2521011"/>
              <a:gd name="connsiteX188" fmla="*/ 207646 w 2085975"/>
              <a:gd name="connsiteY188" fmla="*/ 1022985 h 2521011"/>
              <a:gd name="connsiteX189" fmla="*/ 186691 w 2085975"/>
              <a:gd name="connsiteY189" fmla="*/ 986790 h 2521011"/>
              <a:gd name="connsiteX190" fmla="*/ 57151 w 2085975"/>
              <a:gd name="connsiteY190" fmla="*/ 969645 h 2521011"/>
              <a:gd name="connsiteX191" fmla="*/ 125731 w 2085975"/>
              <a:gd name="connsiteY191" fmla="*/ 843915 h 2521011"/>
              <a:gd name="connsiteX192" fmla="*/ 129541 w 2085975"/>
              <a:gd name="connsiteY192" fmla="*/ 731520 h 2521011"/>
              <a:gd name="connsiteX193" fmla="*/ 104775 w 2085975"/>
              <a:gd name="connsiteY193" fmla="*/ 715066 h 2521011"/>
              <a:gd name="connsiteX194" fmla="*/ 104775 w 2085975"/>
              <a:gd name="connsiteY194" fmla="*/ 567691 h 2521011"/>
              <a:gd name="connsiteX195" fmla="*/ 125730 w 2085975"/>
              <a:gd name="connsiteY195" fmla="*/ 489586 h 2521011"/>
              <a:gd name="connsiteX196" fmla="*/ 95250 w 2085975"/>
              <a:gd name="connsiteY196" fmla="*/ 447676 h 2521011"/>
              <a:gd name="connsiteX197" fmla="*/ 169545 w 2085975"/>
              <a:gd name="connsiteY197" fmla="*/ 449581 h 2521011"/>
              <a:gd name="connsiteX198" fmla="*/ 164949 w 2085975"/>
              <a:gd name="connsiteY198" fmla="*/ 446066 h 2521011"/>
              <a:gd name="connsiteX199" fmla="*/ 169545 w 2085975"/>
              <a:gd name="connsiteY199" fmla="*/ 447675 h 2521011"/>
              <a:gd name="connsiteX200" fmla="*/ 200025 w 2085975"/>
              <a:gd name="connsiteY200" fmla="*/ 382905 h 2521011"/>
              <a:gd name="connsiteX201" fmla="*/ 283845 w 2085975"/>
              <a:gd name="connsiteY201" fmla="*/ 384810 h 2521011"/>
              <a:gd name="connsiteX202" fmla="*/ 329565 w 2085975"/>
              <a:gd name="connsiteY202" fmla="*/ 361950 h 2521011"/>
              <a:gd name="connsiteX203" fmla="*/ 344805 w 2085975"/>
              <a:gd name="connsiteY203" fmla="*/ 335280 h 2521011"/>
              <a:gd name="connsiteX204" fmla="*/ 348615 w 2085975"/>
              <a:gd name="connsiteY204" fmla="*/ 266700 h 2521011"/>
              <a:gd name="connsiteX205" fmla="*/ 325755 w 2085975"/>
              <a:gd name="connsiteY205" fmla="*/ 198120 h 2521011"/>
              <a:gd name="connsiteX206" fmla="*/ 272415 w 2085975"/>
              <a:gd name="connsiteY206" fmla="*/ 137160 h 2521011"/>
              <a:gd name="connsiteX207" fmla="*/ 295275 w 2085975"/>
              <a:gd name="connsiteY207" fmla="*/ 125730 h 2521011"/>
              <a:gd name="connsiteX208" fmla="*/ 293496 w 2085975"/>
              <a:gd name="connsiteY208" fmla="*/ 119401 h 2521011"/>
              <a:gd name="connsiteX209" fmla="*/ 295275 w 2085975"/>
              <a:gd name="connsiteY209" fmla="*/ 120015 h 2521011"/>
              <a:gd name="connsiteX210" fmla="*/ 337185 w 2085975"/>
              <a:gd name="connsiteY210" fmla="*/ 74295 h 2521011"/>
              <a:gd name="connsiteX211" fmla="*/ 403860 w 2085975"/>
              <a:gd name="connsiteY211" fmla="*/ 85725 h 2521011"/>
              <a:gd name="connsiteX212" fmla="*/ 381000 w 2085975"/>
              <a:gd name="connsiteY212" fmla="*/ 49530 h 2521011"/>
              <a:gd name="connsiteX213" fmla="*/ 432435 w 2085975"/>
              <a:gd name="connsiteY213" fmla="*/ 13335 h 2521011"/>
              <a:gd name="connsiteX214" fmla="*/ 537210 w 2085975"/>
              <a:gd name="connsiteY214"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338452 w 2085975"/>
              <a:gd name="connsiteY61" fmla="*/ 1588442 h 2521011"/>
              <a:gd name="connsiteX62" fmla="*/ 338961 w 2085975"/>
              <a:gd name="connsiteY62" fmla="*/ 1588971 h 2521011"/>
              <a:gd name="connsiteX63" fmla="*/ 338452 w 2085975"/>
              <a:gd name="connsiteY63" fmla="*/ 1588442 h 2521011"/>
              <a:gd name="connsiteX64" fmla="*/ 537210 w 2085975"/>
              <a:gd name="connsiteY64" fmla="*/ 0 h 2521011"/>
              <a:gd name="connsiteX65" fmla="*/ 563880 w 2085975"/>
              <a:gd name="connsiteY65" fmla="*/ 80010 h 2521011"/>
              <a:gd name="connsiteX66" fmla="*/ 672465 w 2085975"/>
              <a:gd name="connsiteY66" fmla="*/ 51435 h 2521011"/>
              <a:gd name="connsiteX67" fmla="*/ 721352 w 2085975"/>
              <a:gd name="connsiteY67" fmla="*/ 29486 h 2521011"/>
              <a:gd name="connsiteX68" fmla="*/ 744855 w 2085975"/>
              <a:gd name="connsiteY68" fmla="*/ 59055 h 2521011"/>
              <a:gd name="connsiteX69" fmla="*/ 739140 w 2085975"/>
              <a:gd name="connsiteY69" fmla="*/ 89535 h 2521011"/>
              <a:gd name="connsiteX70" fmla="*/ 821055 w 2085975"/>
              <a:gd name="connsiteY70" fmla="*/ 93345 h 2521011"/>
              <a:gd name="connsiteX71" fmla="*/ 834390 w 2085975"/>
              <a:gd name="connsiteY71" fmla="*/ 19050 h 2521011"/>
              <a:gd name="connsiteX72" fmla="*/ 855345 w 2085975"/>
              <a:gd name="connsiteY72" fmla="*/ 47625 h 2521011"/>
              <a:gd name="connsiteX73" fmla="*/ 946785 w 2085975"/>
              <a:gd name="connsiteY73" fmla="*/ 47625 h 2521011"/>
              <a:gd name="connsiteX74" fmla="*/ 996315 w 2085975"/>
              <a:gd name="connsiteY74" fmla="*/ 38100 h 2521011"/>
              <a:gd name="connsiteX75" fmla="*/ 1003935 w 2085975"/>
              <a:gd name="connsiteY75" fmla="*/ 9525 h 2521011"/>
              <a:gd name="connsiteX76" fmla="*/ 1064895 w 2085975"/>
              <a:gd name="connsiteY76" fmla="*/ 0 h 2521011"/>
              <a:gd name="connsiteX77" fmla="*/ 1097280 w 2085975"/>
              <a:gd name="connsiteY77" fmla="*/ 102870 h 2521011"/>
              <a:gd name="connsiteX78" fmla="*/ 1110615 w 2085975"/>
              <a:gd name="connsiteY78" fmla="*/ 102870 h 2521011"/>
              <a:gd name="connsiteX79" fmla="*/ 1135380 w 2085975"/>
              <a:gd name="connsiteY79" fmla="*/ 190500 h 2521011"/>
              <a:gd name="connsiteX80" fmla="*/ 1137805 w 2085975"/>
              <a:gd name="connsiteY80" fmla="*/ 195722 h 2521011"/>
              <a:gd name="connsiteX81" fmla="*/ 1135380 w 2085975"/>
              <a:gd name="connsiteY81" fmla="*/ 198120 h 2521011"/>
              <a:gd name="connsiteX82" fmla="*/ 1131570 w 2085975"/>
              <a:gd name="connsiteY82" fmla="*/ 240030 h 2521011"/>
              <a:gd name="connsiteX83" fmla="*/ 1156335 w 2085975"/>
              <a:gd name="connsiteY83" fmla="*/ 346710 h 2521011"/>
              <a:gd name="connsiteX84" fmla="*/ 1099185 w 2085975"/>
              <a:gd name="connsiteY84" fmla="*/ 363855 h 2521011"/>
              <a:gd name="connsiteX85" fmla="*/ 1127760 w 2085975"/>
              <a:gd name="connsiteY85" fmla="*/ 510540 h 2521011"/>
              <a:gd name="connsiteX86" fmla="*/ 1148715 w 2085975"/>
              <a:gd name="connsiteY86" fmla="*/ 563880 h 2521011"/>
              <a:gd name="connsiteX87" fmla="*/ 1194435 w 2085975"/>
              <a:gd name="connsiteY87" fmla="*/ 641985 h 2521011"/>
              <a:gd name="connsiteX88" fmla="*/ 1215390 w 2085975"/>
              <a:gd name="connsiteY88" fmla="*/ 645795 h 2521011"/>
              <a:gd name="connsiteX89" fmla="*/ 1243965 w 2085975"/>
              <a:gd name="connsiteY89" fmla="*/ 737235 h 2521011"/>
              <a:gd name="connsiteX90" fmla="*/ 1423035 w 2085975"/>
              <a:gd name="connsiteY90" fmla="*/ 702945 h 2521011"/>
              <a:gd name="connsiteX91" fmla="*/ 1422609 w 2085975"/>
              <a:gd name="connsiteY91" fmla="*/ 700259 h 2521011"/>
              <a:gd name="connsiteX92" fmla="*/ 1468755 w 2085975"/>
              <a:gd name="connsiteY92" fmla="*/ 689610 h 2521011"/>
              <a:gd name="connsiteX93" fmla="*/ 1491615 w 2085975"/>
              <a:gd name="connsiteY93" fmla="*/ 659130 h 2521011"/>
              <a:gd name="connsiteX94" fmla="*/ 1520190 w 2085975"/>
              <a:gd name="connsiteY94" fmla="*/ 645795 h 2521011"/>
              <a:gd name="connsiteX95" fmla="*/ 1531620 w 2085975"/>
              <a:gd name="connsiteY95" fmla="*/ 613410 h 2521011"/>
              <a:gd name="connsiteX96" fmla="*/ 1552575 w 2085975"/>
              <a:gd name="connsiteY96" fmla="*/ 594360 h 2521011"/>
              <a:gd name="connsiteX97" fmla="*/ 1573530 w 2085975"/>
              <a:gd name="connsiteY97" fmla="*/ 609600 h 2521011"/>
              <a:gd name="connsiteX98" fmla="*/ 1567815 w 2085975"/>
              <a:gd name="connsiteY98" fmla="*/ 708660 h 2521011"/>
              <a:gd name="connsiteX99" fmla="*/ 1638300 w 2085975"/>
              <a:gd name="connsiteY99" fmla="*/ 786765 h 2521011"/>
              <a:gd name="connsiteX100" fmla="*/ 1640205 w 2085975"/>
              <a:gd name="connsiteY100" fmla="*/ 851535 h 2521011"/>
              <a:gd name="connsiteX101" fmla="*/ 1615440 w 2085975"/>
              <a:gd name="connsiteY101" fmla="*/ 872490 h 2521011"/>
              <a:gd name="connsiteX102" fmla="*/ 1678305 w 2085975"/>
              <a:gd name="connsiteY102" fmla="*/ 876300 h 2521011"/>
              <a:gd name="connsiteX103" fmla="*/ 1964632 w 2085975"/>
              <a:gd name="connsiteY103" fmla="*/ 811829 h 2521011"/>
              <a:gd name="connsiteX104" fmla="*/ 1985010 w 2085975"/>
              <a:gd name="connsiteY104" fmla="*/ 889635 h 2521011"/>
              <a:gd name="connsiteX105" fmla="*/ 1977390 w 2085975"/>
              <a:gd name="connsiteY105" fmla="*/ 942975 h 2521011"/>
              <a:gd name="connsiteX106" fmla="*/ 1912620 w 2085975"/>
              <a:gd name="connsiteY106" fmla="*/ 952500 h 2521011"/>
              <a:gd name="connsiteX107" fmla="*/ 1912620 w 2085975"/>
              <a:gd name="connsiteY107" fmla="*/ 1022985 h 2521011"/>
              <a:gd name="connsiteX108" fmla="*/ 1956435 w 2085975"/>
              <a:gd name="connsiteY108" fmla="*/ 1028700 h 2521011"/>
              <a:gd name="connsiteX109" fmla="*/ 1996440 w 2085975"/>
              <a:gd name="connsiteY109" fmla="*/ 1002030 h 2521011"/>
              <a:gd name="connsiteX110" fmla="*/ 1975485 w 2085975"/>
              <a:gd name="connsiteY110" fmla="*/ 1057275 h 2521011"/>
              <a:gd name="connsiteX111" fmla="*/ 1971675 w 2085975"/>
              <a:gd name="connsiteY111" fmla="*/ 1137285 h 2521011"/>
              <a:gd name="connsiteX112" fmla="*/ 1976108 w 2085975"/>
              <a:gd name="connsiteY112" fmla="*/ 1138062 h 2521011"/>
              <a:gd name="connsiteX113" fmla="*/ 2025015 w 2085975"/>
              <a:gd name="connsiteY113" fmla="*/ 1226820 h 2521011"/>
              <a:gd name="connsiteX114" fmla="*/ 1965960 w 2085975"/>
              <a:gd name="connsiteY114" fmla="*/ 1257300 h 2521011"/>
              <a:gd name="connsiteX115" fmla="*/ 1975485 w 2085975"/>
              <a:gd name="connsiteY115" fmla="*/ 1295400 h 2521011"/>
              <a:gd name="connsiteX116" fmla="*/ 1929765 w 2085975"/>
              <a:gd name="connsiteY116" fmla="*/ 1350645 h 2521011"/>
              <a:gd name="connsiteX117" fmla="*/ 2057400 w 2085975"/>
              <a:gd name="connsiteY117" fmla="*/ 1419225 h 2521011"/>
              <a:gd name="connsiteX118" fmla="*/ 2034540 w 2085975"/>
              <a:gd name="connsiteY118" fmla="*/ 1451610 h 2521011"/>
              <a:gd name="connsiteX119" fmla="*/ 2085975 w 2085975"/>
              <a:gd name="connsiteY119" fmla="*/ 1527810 h 2521011"/>
              <a:gd name="connsiteX120" fmla="*/ 2080260 w 2085975"/>
              <a:gd name="connsiteY120" fmla="*/ 1565910 h 2521011"/>
              <a:gd name="connsiteX121" fmla="*/ 2045970 w 2085975"/>
              <a:gd name="connsiteY121" fmla="*/ 1581150 h 2521011"/>
              <a:gd name="connsiteX122" fmla="*/ 2013585 w 2085975"/>
              <a:gd name="connsiteY122" fmla="*/ 1657350 h 2521011"/>
              <a:gd name="connsiteX123" fmla="*/ 2047875 w 2085975"/>
              <a:gd name="connsiteY123" fmla="*/ 1691640 h 2521011"/>
              <a:gd name="connsiteX124" fmla="*/ 2011680 w 2085975"/>
              <a:gd name="connsiteY124" fmla="*/ 1737360 h 2521011"/>
              <a:gd name="connsiteX125" fmla="*/ 2013585 w 2085975"/>
              <a:gd name="connsiteY125" fmla="*/ 1739265 h 2521011"/>
              <a:gd name="connsiteX126" fmla="*/ 1912620 w 2085975"/>
              <a:gd name="connsiteY126" fmla="*/ 1644015 h 2521011"/>
              <a:gd name="connsiteX127" fmla="*/ 1823085 w 2085975"/>
              <a:gd name="connsiteY127" fmla="*/ 1708785 h 2521011"/>
              <a:gd name="connsiteX128" fmla="*/ 1691640 w 2085975"/>
              <a:gd name="connsiteY128" fmla="*/ 1737360 h 2521011"/>
              <a:gd name="connsiteX129" fmla="*/ 1678305 w 2085975"/>
              <a:gd name="connsiteY129" fmla="*/ 1722120 h 2521011"/>
              <a:gd name="connsiteX130" fmla="*/ 1621155 w 2085975"/>
              <a:gd name="connsiteY130" fmla="*/ 1737360 h 2521011"/>
              <a:gd name="connsiteX131" fmla="*/ 1617345 w 2085975"/>
              <a:gd name="connsiteY131" fmla="*/ 1760220 h 2521011"/>
              <a:gd name="connsiteX132" fmla="*/ 1565432 w 2085975"/>
              <a:gd name="connsiteY132" fmla="*/ 1773198 h 2521011"/>
              <a:gd name="connsiteX133" fmla="*/ 1564005 w 2085975"/>
              <a:gd name="connsiteY133" fmla="*/ 1771650 h 2521011"/>
              <a:gd name="connsiteX134" fmla="*/ 1520190 w 2085975"/>
              <a:gd name="connsiteY134" fmla="*/ 1811655 h 2521011"/>
              <a:gd name="connsiteX135" fmla="*/ 1501140 w 2085975"/>
              <a:gd name="connsiteY135" fmla="*/ 1811655 h 2521011"/>
              <a:gd name="connsiteX136" fmla="*/ 1428750 w 2085975"/>
              <a:gd name="connsiteY136" fmla="*/ 1903095 h 2521011"/>
              <a:gd name="connsiteX137" fmla="*/ 1421130 w 2085975"/>
              <a:gd name="connsiteY137" fmla="*/ 1952625 h 2521011"/>
              <a:gd name="connsiteX138" fmla="*/ 1396365 w 2085975"/>
              <a:gd name="connsiteY138" fmla="*/ 1918335 h 2521011"/>
              <a:gd name="connsiteX139" fmla="*/ 1358265 w 2085975"/>
              <a:gd name="connsiteY139" fmla="*/ 1986915 h 2521011"/>
              <a:gd name="connsiteX140" fmla="*/ 1343025 w 2085975"/>
              <a:gd name="connsiteY140" fmla="*/ 1986915 h 2521011"/>
              <a:gd name="connsiteX141" fmla="*/ 1297305 w 2085975"/>
              <a:gd name="connsiteY141" fmla="*/ 2019300 h 2521011"/>
              <a:gd name="connsiteX142" fmla="*/ 1301115 w 2085975"/>
              <a:gd name="connsiteY142" fmla="*/ 2038350 h 2521011"/>
              <a:gd name="connsiteX143" fmla="*/ 1259205 w 2085975"/>
              <a:gd name="connsiteY143" fmla="*/ 2066925 h 2521011"/>
              <a:gd name="connsiteX144" fmla="*/ 1272540 w 2085975"/>
              <a:gd name="connsiteY144" fmla="*/ 2097405 h 2521011"/>
              <a:gd name="connsiteX145" fmla="*/ 1202055 w 2085975"/>
              <a:gd name="connsiteY145" fmla="*/ 2106930 h 2521011"/>
              <a:gd name="connsiteX146" fmla="*/ 1183005 w 2085975"/>
              <a:gd name="connsiteY146" fmla="*/ 2143125 h 2521011"/>
              <a:gd name="connsiteX147" fmla="*/ 1156335 w 2085975"/>
              <a:gd name="connsiteY147" fmla="*/ 2164080 h 2521011"/>
              <a:gd name="connsiteX148" fmla="*/ 1122045 w 2085975"/>
              <a:gd name="connsiteY148" fmla="*/ 2141220 h 2521011"/>
              <a:gd name="connsiteX149" fmla="*/ 1107891 w 2085975"/>
              <a:gd name="connsiteY149" fmla="*/ 2157396 h 2521011"/>
              <a:gd name="connsiteX150" fmla="*/ 1106805 w 2085975"/>
              <a:gd name="connsiteY150" fmla="*/ 2156460 h 2521011"/>
              <a:gd name="connsiteX151" fmla="*/ 979170 w 2085975"/>
              <a:gd name="connsiteY151" fmla="*/ 2042160 h 2521011"/>
              <a:gd name="connsiteX152" fmla="*/ 932138 w 2085975"/>
              <a:gd name="connsiteY152" fmla="*/ 2104529 h 2521011"/>
              <a:gd name="connsiteX153" fmla="*/ 851535 w 2085975"/>
              <a:gd name="connsiteY153" fmla="*/ 2101216 h 2521011"/>
              <a:gd name="connsiteX154" fmla="*/ 847725 w 2085975"/>
              <a:gd name="connsiteY154" fmla="*/ 2129791 h 2521011"/>
              <a:gd name="connsiteX155" fmla="*/ 689610 w 2085975"/>
              <a:gd name="connsiteY155" fmla="*/ 2129791 h 2521011"/>
              <a:gd name="connsiteX156" fmla="*/ 685800 w 2085975"/>
              <a:gd name="connsiteY156" fmla="*/ 2025016 h 2521011"/>
              <a:gd name="connsiteX157" fmla="*/ 683980 w 2085975"/>
              <a:gd name="connsiteY157" fmla="*/ 2024761 h 2521011"/>
              <a:gd name="connsiteX158" fmla="*/ 701040 w 2085975"/>
              <a:gd name="connsiteY158" fmla="*/ 1973580 h 2521011"/>
              <a:gd name="connsiteX159" fmla="*/ 659130 w 2085975"/>
              <a:gd name="connsiteY159" fmla="*/ 1939290 h 2521011"/>
              <a:gd name="connsiteX160" fmla="*/ 662940 w 2085975"/>
              <a:gd name="connsiteY160" fmla="*/ 1899285 h 2521011"/>
              <a:gd name="connsiteX161" fmla="*/ 674370 w 2085975"/>
              <a:gd name="connsiteY161" fmla="*/ 1836420 h 2521011"/>
              <a:gd name="connsiteX162" fmla="*/ 643890 w 2085975"/>
              <a:gd name="connsiteY162" fmla="*/ 1802130 h 2521011"/>
              <a:gd name="connsiteX163" fmla="*/ 590550 w 2085975"/>
              <a:gd name="connsiteY163" fmla="*/ 1790700 h 2521011"/>
              <a:gd name="connsiteX164" fmla="*/ 520065 w 2085975"/>
              <a:gd name="connsiteY164" fmla="*/ 1731645 h 2521011"/>
              <a:gd name="connsiteX165" fmla="*/ 520065 w 2085975"/>
              <a:gd name="connsiteY165" fmla="*/ 1704975 h 2521011"/>
              <a:gd name="connsiteX166" fmla="*/ 491490 w 2085975"/>
              <a:gd name="connsiteY166" fmla="*/ 1708785 h 2521011"/>
              <a:gd name="connsiteX167" fmla="*/ 386715 w 2085975"/>
              <a:gd name="connsiteY167" fmla="*/ 1638300 h 2521011"/>
              <a:gd name="connsiteX168" fmla="*/ 345639 w 2085975"/>
              <a:gd name="connsiteY168" fmla="*/ 1595581 h 2521011"/>
              <a:gd name="connsiteX169" fmla="*/ 346710 w 2085975"/>
              <a:gd name="connsiteY169" fmla="*/ 1543050 h 2521011"/>
              <a:gd name="connsiteX170" fmla="*/ 302895 w 2085975"/>
              <a:gd name="connsiteY170" fmla="*/ 1522095 h 2521011"/>
              <a:gd name="connsiteX171" fmla="*/ 318135 w 2085975"/>
              <a:gd name="connsiteY171" fmla="*/ 1470660 h 2521011"/>
              <a:gd name="connsiteX172" fmla="*/ 274320 w 2085975"/>
              <a:gd name="connsiteY172" fmla="*/ 1491615 h 2521011"/>
              <a:gd name="connsiteX173" fmla="*/ 241935 w 2085975"/>
              <a:gd name="connsiteY173" fmla="*/ 1491615 h 2521011"/>
              <a:gd name="connsiteX174" fmla="*/ 236220 w 2085975"/>
              <a:gd name="connsiteY174" fmla="*/ 1510665 h 2521011"/>
              <a:gd name="connsiteX175" fmla="*/ 85676 w 2085975"/>
              <a:gd name="connsiteY175" fmla="*/ 1510087 h 2521011"/>
              <a:gd name="connsiteX176" fmla="*/ 80010 w 2085975"/>
              <a:gd name="connsiteY176" fmla="*/ 1443990 h 2521011"/>
              <a:gd name="connsiteX177" fmla="*/ 30480 w 2085975"/>
              <a:gd name="connsiteY177" fmla="*/ 1466850 h 2521011"/>
              <a:gd name="connsiteX178" fmla="*/ 9525 w 2085975"/>
              <a:gd name="connsiteY178" fmla="*/ 1390650 h 2521011"/>
              <a:gd name="connsiteX179" fmla="*/ 0 w 2085975"/>
              <a:gd name="connsiteY179" fmla="*/ 1389648 h 2521011"/>
              <a:gd name="connsiteX180" fmla="*/ 0 w 2085975"/>
              <a:gd name="connsiteY180" fmla="*/ 1352550 h 2521011"/>
              <a:gd name="connsiteX181" fmla="*/ 30480 w 2085975"/>
              <a:gd name="connsiteY181" fmla="*/ 1314450 h 2521011"/>
              <a:gd name="connsiteX182" fmla="*/ 95250 w 2085975"/>
              <a:gd name="connsiteY182" fmla="*/ 1303020 h 2521011"/>
              <a:gd name="connsiteX183" fmla="*/ 112395 w 2085975"/>
              <a:gd name="connsiteY183" fmla="*/ 1238250 h 2521011"/>
              <a:gd name="connsiteX184" fmla="*/ 100965 w 2085975"/>
              <a:gd name="connsiteY184" fmla="*/ 1143000 h 2521011"/>
              <a:gd name="connsiteX185" fmla="*/ 101779 w 2085975"/>
              <a:gd name="connsiteY185" fmla="*/ 1135131 h 2521011"/>
              <a:gd name="connsiteX186" fmla="*/ 190501 w 2085975"/>
              <a:gd name="connsiteY186" fmla="*/ 1110615 h 2521011"/>
              <a:gd name="connsiteX187" fmla="*/ 207646 w 2085975"/>
              <a:gd name="connsiteY187" fmla="*/ 1022985 h 2521011"/>
              <a:gd name="connsiteX188" fmla="*/ 186691 w 2085975"/>
              <a:gd name="connsiteY188" fmla="*/ 986790 h 2521011"/>
              <a:gd name="connsiteX189" fmla="*/ 57151 w 2085975"/>
              <a:gd name="connsiteY189" fmla="*/ 969645 h 2521011"/>
              <a:gd name="connsiteX190" fmla="*/ 125731 w 2085975"/>
              <a:gd name="connsiteY190" fmla="*/ 843915 h 2521011"/>
              <a:gd name="connsiteX191" fmla="*/ 129541 w 2085975"/>
              <a:gd name="connsiteY191" fmla="*/ 731520 h 2521011"/>
              <a:gd name="connsiteX192" fmla="*/ 104775 w 2085975"/>
              <a:gd name="connsiteY192" fmla="*/ 715066 h 2521011"/>
              <a:gd name="connsiteX193" fmla="*/ 104775 w 2085975"/>
              <a:gd name="connsiteY193" fmla="*/ 567691 h 2521011"/>
              <a:gd name="connsiteX194" fmla="*/ 125730 w 2085975"/>
              <a:gd name="connsiteY194" fmla="*/ 489586 h 2521011"/>
              <a:gd name="connsiteX195" fmla="*/ 95250 w 2085975"/>
              <a:gd name="connsiteY195" fmla="*/ 447676 h 2521011"/>
              <a:gd name="connsiteX196" fmla="*/ 169545 w 2085975"/>
              <a:gd name="connsiteY196" fmla="*/ 449581 h 2521011"/>
              <a:gd name="connsiteX197" fmla="*/ 164949 w 2085975"/>
              <a:gd name="connsiteY197" fmla="*/ 446066 h 2521011"/>
              <a:gd name="connsiteX198" fmla="*/ 169545 w 2085975"/>
              <a:gd name="connsiteY198" fmla="*/ 447675 h 2521011"/>
              <a:gd name="connsiteX199" fmla="*/ 200025 w 2085975"/>
              <a:gd name="connsiteY199" fmla="*/ 382905 h 2521011"/>
              <a:gd name="connsiteX200" fmla="*/ 283845 w 2085975"/>
              <a:gd name="connsiteY200" fmla="*/ 384810 h 2521011"/>
              <a:gd name="connsiteX201" fmla="*/ 329565 w 2085975"/>
              <a:gd name="connsiteY201" fmla="*/ 361950 h 2521011"/>
              <a:gd name="connsiteX202" fmla="*/ 344805 w 2085975"/>
              <a:gd name="connsiteY202" fmla="*/ 335280 h 2521011"/>
              <a:gd name="connsiteX203" fmla="*/ 348615 w 2085975"/>
              <a:gd name="connsiteY203" fmla="*/ 266700 h 2521011"/>
              <a:gd name="connsiteX204" fmla="*/ 325755 w 2085975"/>
              <a:gd name="connsiteY204" fmla="*/ 198120 h 2521011"/>
              <a:gd name="connsiteX205" fmla="*/ 272415 w 2085975"/>
              <a:gd name="connsiteY205" fmla="*/ 137160 h 2521011"/>
              <a:gd name="connsiteX206" fmla="*/ 295275 w 2085975"/>
              <a:gd name="connsiteY206" fmla="*/ 125730 h 2521011"/>
              <a:gd name="connsiteX207" fmla="*/ 293496 w 2085975"/>
              <a:gd name="connsiteY207" fmla="*/ 119401 h 2521011"/>
              <a:gd name="connsiteX208" fmla="*/ 295275 w 2085975"/>
              <a:gd name="connsiteY208" fmla="*/ 120015 h 2521011"/>
              <a:gd name="connsiteX209" fmla="*/ 337185 w 2085975"/>
              <a:gd name="connsiteY209" fmla="*/ 74295 h 2521011"/>
              <a:gd name="connsiteX210" fmla="*/ 403860 w 2085975"/>
              <a:gd name="connsiteY210" fmla="*/ 85725 h 2521011"/>
              <a:gd name="connsiteX211" fmla="*/ 381000 w 2085975"/>
              <a:gd name="connsiteY211" fmla="*/ 49530 h 2521011"/>
              <a:gd name="connsiteX212" fmla="*/ 432435 w 2085975"/>
              <a:gd name="connsiteY212" fmla="*/ 13335 h 2521011"/>
              <a:gd name="connsiteX213" fmla="*/ 537210 w 2085975"/>
              <a:gd name="connsiteY213"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562956 w 2085975"/>
              <a:gd name="connsiteY58" fmla="*/ 1776635 h 2521011"/>
              <a:gd name="connsiteX59" fmla="*/ 1565691 w 2085975"/>
              <a:gd name="connsiteY59" fmla="*/ 1775952 h 2521011"/>
              <a:gd name="connsiteX60" fmla="*/ 338452 w 2085975"/>
              <a:gd name="connsiteY60" fmla="*/ 1588442 h 2521011"/>
              <a:gd name="connsiteX61" fmla="*/ 338961 w 2085975"/>
              <a:gd name="connsiteY61" fmla="*/ 1588971 h 2521011"/>
              <a:gd name="connsiteX62" fmla="*/ 338452 w 2085975"/>
              <a:gd name="connsiteY62" fmla="*/ 1588442 h 2521011"/>
              <a:gd name="connsiteX63" fmla="*/ 537210 w 2085975"/>
              <a:gd name="connsiteY63" fmla="*/ 0 h 2521011"/>
              <a:gd name="connsiteX64" fmla="*/ 563880 w 2085975"/>
              <a:gd name="connsiteY64" fmla="*/ 80010 h 2521011"/>
              <a:gd name="connsiteX65" fmla="*/ 672465 w 2085975"/>
              <a:gd name="connsiteY65" fmla="*/ 51435 h 2521011"/>
              <a:gd name="connsiteX66" fmla="*/ 721352 w 2085975"/>
              <a:gd name="connsiteY66" fmla="*/ 29486 h 2521011"/>
              <a:gd name="connsiteX67" fmla="*/ 744855 w 2085975"/>
              <a:gd name="connsiteY67" fmla="*/ 59055 h 2521011"/>
              <a:gd name="connsiteX68" fmla="*/ 739140 w 2085975"/>
              <a:gd name="connsiteY68" fmla="*/ 89535 h 2521011"/>
              <a:gd name="connsiteX69" fmla="*/ 821055 w 2085975"/>
              <a:gd name="connsiteY69" fmla="*/ 93345 h 2521011"/>
              <a:gd name="connsiteX70" fmla="*/ 834390 w 2085975"/>
              <a:gd name="connsiteY70" fmla="*/ 19050 h 2521011"/>
              <a:gd name="connsiteX71" fmla="*/ 855345 w 2085975"/>
              <a:gd name="connsiteY71" fmla="*/ 47625 h 2521011"/>
              <a:gd name="connsiteX72" fmla="*/ 946785 w 2085975"/>
              <a:gd name="connsiteY72" fmla="*/ 47625 h 2521011"/>
              <a:gd name="connsiteX73" fmla="*/ 996315 w 2085975"/>
              <a:gd name="connsiteY73" fmla="*/ 38100 h 2521011"/>
              <a:gd name="connsiteX74" fmla="*/ 1003935 w 2085975"/>
              <a:gd name="connsiteY74" fmla="*/ 9525 h 2521011"/>
              <a:gd name="connsiteX75" fmla="*/ 1064895 w 2085975"/>
              <a:gd name="connsiteY75" fmla="*/ 0 h 2521011"/>
              <a:gd name="connsiteX76" fmla="*/ 1097280 w 2085975"/>
              <a:gd name="connsiteY76" fmla="*/ 102870 h 2521011"/>
              <a:gd name="connsiteX77" fmla="*/ 1110615 w 2085975"/>
              <a:gd name="connsiteY77" fmla="*/ 102870 h 2521011"/>
              <a:gd name="connsiteX78" fmla="*/ 1135380 w 2085975"/>
              <a:gd name="connsiteY78" fmla="*/ 190500 h 2521011"/>
              <a:gd name="connsiteX79" fmla="*/ 1137805 w 2085975"/>
              <a:gd name="connsiteY79" fmla="*/ 195722 h 2521011"/>
              <a:gd name="connsiteX80" fmla="*/ 1135380 w 2085975"/>
              <a:gd name="connsiteY80" fmla="*/ 198120 h 2521011"/>
              <a:gd name="connsiteX81" fmla="*/ 1131570 w 2085975"/>
              <a:gd name="connsiteY81" fmla="*/ 240030 h 2521011"/>
              <a:gd name="connsiteX82" fmla="*/ 1156335 w 2085975"/>
              <a:gd name="connsiteY82" fmla="*/ 346710 h 2521011"/>
              <a:gd name="connsiteX83" fmla="*/ 1099185 w 2085975"/>
              <a:gd name="connsiteY83" fmla="*/ 363855 h 2521011"/>
              <a:gd name="connsiteX84" fmla="*/ 1127760 w 2085975"/>
              <a:gd name="connsiteY84" fmla="*/ 510540 h 2521011"/>
              <a:gd name="connsiteX85" fmla="*/ 1148715 w 2085975"/>
              <a:gd name="connsiteY85" fmla="*/ 563880 h 2521011"/>
              <a:gd name="connsiteX86" fmla="*/ 1194435 w 2085975"/>
              <a:gd name="connsiteY86" fmla="*/ 641985 h 2521011"/>
              <a:gd name="connsiteX87" fmla="*/ 1215390 w 2085975"/>
              <a:gd name="connsiteY87" fmla="*/ 645795 h 2521011"/>
              <a:gd name="connsiteX88" fmla="*/ 1243965 w 2085975"/>
              <a:gd name="connsiteY88" fmla="*/ 737235 h 2521011"/>
              <a:gd name="connsiteX89" fmla="*/ 1423035 w 2085975"/>
              <a:gd name="connsiteY89" fmla="*/ 702945 h 2521011"/>
              <a:gd name="connsiteX90" fmla="*/ 1422609 w 2085975"/>
              <a:gd name="connsiteY90" fmla="*/ 700259 h 2521011"/>
              <a:gd name="connsiteX91" fmla="*/ 1468755 w 2085975"/>
              <a:gd name="connsiteY91" fmla="*/ 689610 h 2521011"/>
              <a:gd name="connsiteX92" fmla="*/ 1491615 w 2085975"/>
              <a:gd name="connsiteY92" fmla="*/ 659130 h 2521011"/>
              <a:gd name="connsiteX93" fmla="*/ 1520190 w 2085975"/>
              <a:gd name="connsiteY93" fmla="*/ 645795 h 2521011"/>
              <a:gd name="connsiteX94" fmla="*/ 1531620 w 2085975"/>
              <a:gd name="connsiteY94" fmla="*/ 613410 h 2521011"/>
              <a:gd name="connsiteX95" fmla="*/ 1552575 w 2085975"/>
              <a:gd name="connsiteY95" fmla="*/ 594360 h 2521011"/>
              <a:gd name="connsiteX96" fmla="*/ 1573530 w 2085975"/>
              <a:gd name="connsiteY96" fmla="*/ 609600 h 2521011"/>
              <a:gd name="connsiteX97" fmla="*/ 1567815 w 2085975"/>
              <a:gd name="connsiteY97" fmla="*/ 708660 h 2521011"/>
              <a:gd name="connsiteX98" fmla="*/ 1638300 w 2085975"/>
              <a:gd name="connsiteY98" fmla="*/ 786765 h 2521011"/>
              <a:gd name="connsiteX99" fmla="*/ 1640205 w 2085975"/>
              <a:gd name="connsiteY99" fmla="*/ 851535 h 2521011"/>
              <a:gd name="connsiteX100" fmla="*/ 1615440 w 2085975"/>
              <a:gd name="connsiteY100" fmla="*/ 872490 h 2521011"/>
              <a:gd name="connsiteX101" fmla="*/ 1678305 w 2085975"/>
              <a:gd name="connsiteY101" fmla="*/ 876300 h 2521011"/>
              <a:gd name="connsiteX102" fmla="*/ 1964632 w 2085975"/>
              <a:gd name="connsiteY102" fmla="*/ 811829 h 2521011"/>
              <a:gd name="connsiteX103" fmla="*/ 1985010 w 2085975"/>
              <a:gd name="connsiteY103" fmla="*/ 889635 h 2521011"/>
              <a:gd name="connsiteX104" fmla="*/ 1977390 w 2085975"/>
              <a:gd name="connsiteY104" fmla="*/ 942975 h 2521011"/>
              <a:gd name="connsiteX105" fmla="*/ 1912620 w 2085975"/>
              <a:gd name="connsiteY105" fmla="*/ 952500 h 2521011"/>
              <a:gd name="connsiteX106" fmla="*/ 1912620 w 2085975"/>
              <a:gd name="connsiteY106" fmla="*/ 1022985 h 2521011"/>
              <a:gd name="connsiteX107" fmla="*/ 1956435 w 2085975"/>
              <a:gd name="connsiteY107" fmla="*/ 1028700 h 2521011"/>
              <a:gd name="connsiteX108" fmla="*/ 1996440 w 2085975"/>
              <a:gd name="connsiteY108" fmla="*/ 1002030 h 2521011"/>
              <a:gd name="connsiteX109" fmla="*/ 1975485 w 2085975"/>
              <a:gd name="connsiteY109" fmla="*/ 1057275 h 2521011"/>
              <a:gd name="connsiteX110" fmla="*/ 1971675 w 2085975"/>
              <a:gd name="connsiteY110" fmla="*/ 1137285 h 2521011"/>
              <a:gd name="connsiteX111" fmla="*/ 1976108 w 2085975"/>
              <a:gd name="connsiteY111" fmla="*/ 1138062 h 2521011"/>
              <a:gd name="connsiteX112" fmla="*/ 2025015 w 2085975"/>
              <a:gd name="connsiteY112" fmla="*/ 1226820 h 2521011"/>
              <a:gd name="connsiteX113" fmla="*/ 1965960 w 2085975"/>
              <a:gd name="connsiteY113" fmla="*/ 1257300 h 2521011"/>
              <a:gd name="connsiteX114" fmla="*/ 1975485 w 2085975"/>
              <a:gd name="connsiteY114" fmla="*/ 1295400 h 2521011"/>
              <a:gd name="connsiteX115" fmla="*/ 1929765 w 2085975"/>
              <a:gd name="connsiteY115" fmla="*/ 1350645 h 2521011"/>
              <a:gd name="connsiteX116" fmla="*/ 2057400 w 2085975"/>
              <a:gd name="connsiteY116" fmla="*/ 1419225 h 2521011"/>
              <a:gd name="connsiteX117" fmla="*/ 2034540 w 2085975"/>
              <a:gd name="connsiteY117" fmla="*/ 1451610 h 2521011"/>
              <a:gd name="connsiteX118" fmla="*/ 2085975 w 2085975"/>
              <a:gd name="connsiteY118" fmla="*/ 1527810 h 2521011"/>
              <a:gd name="connsiteX119" fmla="*/ 2080260 w 2085975"/>
              <a:gd name="connsiteY119" fmla="*/ 1565910 h 2521011"/>
              <a:gd name="connsiteX120" fmla="*/ 2045970 w 2085975"/>
              <a:gd name="connsiteY120" fmla="*/ 1581150 h 2521011"/>
              <a:gd name="connsiteX121" fmla="*/ 2013585 w 2085975"/>
              <a:gd name="connsiteY121" fmla="*/ 1657350 h 2521011"/>
              <a:gd name="connsiteX122" fmla="*/ 2047875 w 2085975"/>
              <a:gd name="connsiteY122" fmla="*/ 1691640 h 2521011"/>
              <a:gd name="connsiteX123" fmla="*/ 2011680 w 2085975"/>
              <a:gd name="connsiteY123" fmla="*/ 1737360 h 2521011"/>
              <a:gd name="connsiteX124" fmla="*/ 2013585 w 2085975"/>
              <a:gd name="connsiteY124" fmla="*/ 1739265 h 2521011"/>
              <a:gd name="connsiteX125" fmla="*/ 1912620 w 2085975"/>
              <a:gd name="connsiteY125" fmla="*/ 1644015 h 2521011"/>
              <a:gd name="connsiteX126" fmla="*/ 1823085 w 2085975"/>
              <a:gd name="connsiteY126" fmla="*/ 1708785 h 2521011"/>
              <a:gd name="connsiteX127" fmla="*/ 1691640 w 2085975"/>
              <a:gd name="connsiteY127" fmla="*/ 1737360 h 2521011"/>
              <a:gd name="connsiteX128" fmla="*/ 1678305 w 2085975"/>
              <a:gd name="connsiteY128" fmla="*/ 1722120 h 2521011"/>
              <a:gd name="connsiteX129" fmla="*/ 1621155 w 2085975"/>
              <a:gd name="connsiteY129" fmla="*/ 1737360 h 2521011"/>
              <a:gd name="connsiteX130" fmla="*/ 1617345 w 2085975"/>
              <a:gd name="connsiteY130" fmla="*/ 1760220 h 2521011"/>
              <a:gd name="connsiteX131" fmla="*/ 1565432 w 2085975"/>
              <a:gd name="connsiteY131" fmla="*/ 1773198 h 2521011"/>
              <a:gd name="connsiteX132" fmla="*/ 1564005 w 2085975"/>
              <a:gd name="connsiteY132" fmla="*/ 1771650 h 2521011"/>
              <a:gd name="connsiteX133" fmla="*/ 1520190 w 2085975"/>
              <a:gd name="connsiteY133" fmla="*/ 1811655 h 2521011"/>
              <a:gd name="connsiteX134" fmla="*/ 1501140 w 2085975"/>
              <a:gd name="connsiteY134" fmla="*/ 1811655 h 2521011"/>
              <a:gd name="connsiteX135" fmla="*/ 1428750 w 2085975"/>
              <a:gd name="connsiteY135" fmla="*/ 1903095 h 2521011"/>
              <a:gd name="connsiteX136" fmla="*/ 1421130 w 2085975"/>
              <a:gd name="connsiteY136" fmla="*/ 1952625 h 2521011"/>
              <a:gd name="connsiteX137" fmla="*/ 1396365 w 2085975"/>
              <a:gd name="connsiteY137" fmla="*/ 1918335 h 2521011"/>
              <a:gd name="connsiteX138" fmla="*/ 1358265 w 2085975"/>
              <a:gd name="connsiteY138" fmla="*/ 1986915 h 2521011"/>
              <a:gd name="connsiteX139" fmla="*/ 1343025 w 2085975"/>
              <a:gd name="connsiteY139" fmla="*/ 1986915 h 2521011"/>
              <a:gd name="connsiteX140" fmla="*/ 1297305 w 2085975"/>
              <a:gd name="connsiteY140" fmla="*/ 2019300 h 2521011"/>
              <a:gd name="connsiteX141" fmla="*/ 1301115 w 2085975"/>
              <a:gd name="connsiteY141" fmla="*/ 2038350 h 2521011"/>
              <a:gd name="connsiteX142" fmla="*/ 1259205 w 2085975"/>
              <a:gd name="connsiteY142" fmla="*/ 2066925 h 2521011"/>
              <a:gd name="connsiteX143" fmla="*/ 1272540 w 2085975"/>
              <a:gd name="connsiteY143" fmla="*/ 2097405 h 2521011"/>
              <a:gd name="connsiteX144" fmla="*/ 1202055 w 2085975"/>
              <a:gd name="connsiteY144" fmla="*/ 2106930 h 2521011"/>
              <a:gd name="connsiteX145" fmla="*/ 1183005 w 2085975"/>
              <a:gd name="connsiteY145" fmla="*/ 2143125 h 2521011"/>
              <a:gd name="connsiteX146" fmla="*/ 1156335 w 2085975"/>
              <a:gd name="connsiteY146" fmla="*/ 2164080 h 2521011"/>
              <a:gd name="connsiteX147" fmla="*/ 1122045 w 2085975"/>
              <a:gd name="connsiteY147" fmla="*/ 2141220 h 2521011"/>
              <a:gd name="connsiteX148" fmla="*/ 1107891 w 2085975"/>
              <a:gd name="connsiteY148" fmla="*/ 2157396 h 2521011"/>
              <a:gd name="connsiteX149" fmla="*/ 1106805 w 2085975"/>
              <a:gd name="connsiteY149" fmla="*/ 2156460 h 2521011"/>
              <a:gd name="connsiteX150" fmla="*/ 979170 w 2085975"/>
              <a:gd name="connsiteY150" fmla="*/ 2042160 h 2521011"/>
              <a:gd name="connsiteX151" fmla="*/ 932138 w 2085975"/>
              <a:gd name="connsiteY151" fmla="*/ 2104529 h 2521011"/>
              <a:gd name="connsiteX152" fmla="*/ 851535 w 2085975"/>
              <a:gd name="connsiteY152" fmla="*/ 2101216 h 2521011"/>
              <a:gd name="connsiteX153" fmla="*/ 847725 w 2085975"/>
              <a:gd name="connsiteY153" fmla="*/ 2129791 h 2521011"/>
              <a:gd name="connsiteX154" fmla="*/ 689610 w 2085975"/>
              <a:gd name="connsiteY154" fmla="*/ 2129791 h 2521011"/>
              <a:gd name="connsiteX155" fmla="*/ 685800 w 2085975"/>
              <a:gd name="connsiteY155" fmla="*/ 2025016 h 2521011"/>
              <a:gd name="connsiteX156" fmla="*/ 683980 w 2085975"/>
              <a:gd name="connsiteY156" fmla="*/ 2024761 h 2521011"/>
              <a:gd name="connsiteX157" fmla="*/ 701040 w 2085975"/>
              <a:gd name="connsiteY157" fmla="*/ 1973580 h 2521011"/>
              <a:gd name="connsiteX158" fmla="*/ 659130 w 2085975"/>
              <a:gd name="connsiteY158" fmla="*/ 1939290 h 2521011"/>
              <a:gd name="connsiteX159" fmla="*/ 662940 w 2085975"/>
              <a:gd name="connsiteY159" fmla="*/ 1899285 h 2521011"/>
              <a:gd name="connsiteX160" fmla="*/ 674370 w 2085975"/>
              <a:gd name="connsiteY160" fmla="*/ 1836420 h 2521011"/>
              <a:gd name="connsiteX161" fmla="*/ 643890 w 2085975"/>
              <a:gd name="connsiteY161" fmla="*/ 1802130 h 2521011"/>
              <a:gd name="connsiteX162" fmla="*/ 590550 w 2085975"/>
              <a:gd name="connsiteY162" fmla="*/ 1790700 h 2521011"/>
              <a:gd name="connsiteX163" fmla="*/ 520065 w 2085975"/>
              <a:gd name="connsiteY163" fmla="*/ 1731645 h 2521011"/>
              <a:gd name="connsiteX164" fmla="*/ 520065 w 2085975"/>
              <a:gd name="connsiteY164" fmla="*/ 1704975 h 2521011"/>
              <a:gd name="connsiteX165" fmla="*/ 491490 w 2085975"/>
              <a:gd name="connsiteY165" fmla="*/ 1708785 h 2521011"/>
              <a:gd name="connsiteX166" fmla="*/ 386715 w 2085975"/>
              <a:gd name="connsiteY166" fmla="*/ 1638300 h 2521011"/>
              <a:gd name="connsiteX167" fmla="*/ 345639 w 2085975"/>
              <a:gd name="connsiteY167" fmla="*/ 1595581 h 2521011"/>
              <a:gd name="connsiteX168" fmla="*/ 346710 w 2085975"/>
              <a:gd name="connsiteY168" fmla="*/ 1543050 h 2521011"/>
              <a:gd name="connsiteX169" fmla="*/ 302895 w 2085975"/>
              <a:gd name="connsiteY169" fmla="*/ 1522095 h 2521011"/>
              <a:gd name="connsiteX170" fmla="*/ 318135 w 2085975"/>
              <a:gd name="connsiteY170" fmla="*/ 1470660 h 2521011"/>
              <a:gd name="connsiteX171" fmla="*/ 274320 w 2085975"/>
              <a:gd name="connsiteY171" fmla="*/ 1491615 h 2521011"/>
              <a:gd name="connsiteX172" fmla="*/ 241935 w 2085975"/>
              <a:gd name="connsiteY172" fmla="*/ 1491615 h 2521011"/>
              <a:gd name="connsiteX173" fmla="*/ 236220 w 2085975"/>
              <a:gd name="connsiteY173" fmla="*/ 1510665 h 2521011"/>
              <a:gd name="connsiteX174" fmla="*/ 85676 w 2085975"/>
              <a:gd name="connsiteY174" fmla="*/ 1510087 h 2521011"/>
              <a:gd name="connsiteX175" fmla="*/ 80010 w 2085975"/>
              <a:gd name="connsiteY175" fmla="*/ 1443990 h 2521011"/>
              <a:gd name="connsiteX176" fmla="*/ 30480 w 2085975"/>
              <a:gd name="connsiteY176" fmla="*/ 1466850 h 2521011"/>
              <a:gd name="connsiteX177" fmla="*/ 9525 w 2085975"/>
              <a:gd name="connsiteY177" fmla="*/ 1390650 h 2521011"/>
              <a:gd name="connsiteX178" fmla="*/ 0 w 2085975"/>
              <a:gd name="connsiteY178" fmla="*/ 1389648 h 2521011"/>
              <a:gd name="connsiteX179" fmla="*/ 0 w 2085975"/>
              <a:gd name="connsiteY179" fmla="*/ 1352550 h 2521011"/>
              <a:gd name="connsiteX180" fmla="*/ 30480 w 2085975"/>
              <a:gd name="connsiteY180" fmla="*/ 1314450 h 2521011"/>
              <a:gd name="connsiteX181" fmla="*/ 95250 w 2085975"/>
              <a:gd name="connsiteY181" fmla="*/ 1303020 h 2521011"/>
              <a:gd name="connsiteX182" fmla="*/ 112395 w 2085975"/>
              <a:gd name="connsiteY182" fmla="*/ 1238250 h 2521011"/>
              <a:gd name="connsiteX183" fmla="*/ 100965 w 2085975"/>
              <a:gd name="connsiteY183" fmla="*/ 1143000 h 2521011"/>
              <a:gd name="connsiteX184" fmla="*/ 101779 w 2085975"/>
              <a:gd name="connsiteY184" fmla="*/ 1135131 h 2521011"/>
              <a:gd name="connsiteX185" fmla="*/ 190501 w 2085975"/>
              <a:gd name="connsiteY185" fmla="*/ 1110615 h 2521011"/>
              <a:gd name="connsiteX186" fmla="*/ 207646 w 2085975"/>
              <a:gd name="connsiteY186" fmla="*/ 1022985 h 2521011"/>
              <a:gd name="connsiteX187" fmla="*/ 186691 w 2085975"/>
              <a:gd name="connsiteY187" fmla="*/ 986790 h 2521011"/>
              <a:gd name="connsiteX188" fmla="*/ 57151 w 2085975"/>
              <a:gd name="connsiteY188" fmla="*/ 969645 h 2521011"/>
              <a:gd name="connsiteX189" fmla="*/ 125731 w 2085975"/>
              <a:gd name="connsiteY189" fmla="*/ 843915 h 2521011"/>
              <a:gd name="connsiteX190" fmla="*/ 129541 w 2085975"/>
              <a:gd name="connsiteY190" fmla="*/ 731520 h 2521011"/>
              <a:gd name="connsiteX191" fmla="*/ 104775 w 2085975"/>
              <a:gd name="connsiteY191" fmla="*/ 715066 h 2521011"/>
              <a:gd name="connsiteX192" fmla="*/ 104775 w 2085975"/>
              <a:gd name="connsiteY192" fmla="*/ 567691 h 2521011"/>
              <a:gd name="connsiteX193" fmla="*/ 125730 w 2085975"/>
              <a:gd name="connsiteY193" fmla="*/ 489586 h 2521011"/>
              <a:gd name="connsiteX194" fmla="*/ 95250 w 2085975"/>
              <a:gd name="connsiteY194" fmla="*/ 447676 h 2521011"/>
              <a:gd name="connsiteX195" fmla="*/ 169545 w 2085975"/>
              <a:gd name="connsiteY195" fmla="*/ 449581 h 2521011"/>
              <a:gd name="connsiteX196" fmla="*/ 164949 w 2085975"/>
              <a:gd name="connsiteY196" fmla="*/ 446066 h 2521011"/>
              <a:gd name="connsiteX197" fmla="*/ 169545 w 2085975"/>
              <a:gd name="connsiteY197" fmla="*/ 447675 h 2521011"/>
              <a:gd name="connsiteX198" fmla="*/ 200025 w 2085975"/>
              <a:gd name="connsiteY198" fmla="*/ 382905 h 2521011"/>
              <a:gd name="connsiteX199" fmla="*/ 283845 w 2085975"/>
              <a:gd name="connsiteY199" fmla="*/ 384810 h 2521011"/>
              <a:gd name="connsiteX200" fmla="*/ 329565 w 2085975"/>
              <a:gd name="connsiteY200" fmla="*/ 361950 h 2521011"/>
              <a:gd name="connsiteX201" fmla="*/ 344805 w 2085975"/>
              <a:gd name="connsiteY201" fmla="*/ 335280 h 2521011"/>
              <a:gd name="connsiteX202" fmla="*/ 348615 w 2085975"/>
              <a:gd name="connsiteY202" fmla="*/ 266700 h 2521011"/>
              <a:gd name="connsiteX203" fmla="*/ 325755 w 2085975"/>
              <a:gd name="connsiteY203" fmla="*/ 198120 h 2521011"/>
              <a:gd name="connsiteX204" fmla="*/ 272415 w 2085975"/>
              <a:gd name="connsiteY204" fmla="*/ 137160 h 2521011"/>
              <a:gd name="connsiteX205" fmla="*/ 295275 w 2085975"/>
              <a:gd name="connsiteY205" fmla="*/ 125730 h 2521011"/>
              <a:gd name="connsiteX206" fmla="*/ 293496 w 2085975"/>
              <a:gd name="connsiteY206" fmla="*/ 119401 h 2521011"/>
              <a:gd name="connsiteX207" fmla="*/ 295275 w 2085975"/>
              <a:gd name="connsiteY207" fmla="*/ 120015 h 2521011"/>
              <a:gd name="connsiteX208" fmla="*/ 337185 w 2085975"/>
              <a:gd name="connsiteY208" fmla="*/ 74295 h 2521011"/>
              <a:gd name="connsiteX209" fmla="*/ 403860 w 2085975"/>
              <a:gd name="connsiteY209" fmla="*/ 85725 h 2521011"/>
              <a:gd name="connsiteX210" fmla="*/ 381000 w 2085975"/>
              <a:gd name="connsiteY210" fmla="*/ 49530 h 2521011"/>
              <a:gd name="connsiteX211" fmla="*/ 432435 w 2085975"/>
              <a:gd name="connsiteY211" fmla="*/ 13335 h 2521011"/>
              <a:gd name="connsiteX212" fmla="*/ 537210 w 2085975"/>
              <a:gd name="connsiteY212"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07860 w 2085975"/>
              <a:gd name="connsiteY56" fmla="*/ 2140455 h 2521011"/>
              <a:gd name="connsiteX57" fmla="*/ 1562956 w 2085975"/>
              <a:gd name="connsiteY57" fmla="*/ 1776635 h 2521011"/>
              <a:gd name="connsiteX58" fmla="*/ 1565691 w 2085975"/>
              <a:gd name="connsiteY58" fmla="*/ 1775952 h 2521011"/>
              <a:gd name="connsiteX59" fmla="*/ 338452 w 2085975"/>
              <a:gd name="connsiteY59" fmla="*/ 1588442 h 2521011"/>
              <a:gd name="connsiteX60" fmla="*/ 338961 w 2085975"/>
              <a:gd name="connsiteY60" fmla="*/ 1588971 h 2521011"/>
              <a:gd name="connsiteX61" fmla="*/ 338452 w 2085975"/>
              <a:gd name="connsiteY61" fmla="*/ 1588442 h 2521011"/>
              <a:gd name="connsiteX62" fmla="*/ 537210 w 2085975"/>
              <a:gd name="connsiteY62" fmla="*/ 0 h 2521011"/>
              <a:gd name="connsiteX63" fmla="*/ 563880 w 2085975"/>
              <a:gd name="connsiteY63" fmla="*/ 80010 h 2521011"/>
              <a:gd name="connsiteX64" fmla="*/ 672465 w 2085975"/>
              <a:gd name="connsiteY64" fmla="*/ 51435 h 2521011"/>
              <a:gd name="connsiteX65" fmla="*/ 721352 w 2085975"/>
              <a:gd name="connsiteY65" fmla="*/ 29486 h 2521011"/>
              <a:gd name="connsiteX66" fmla="*/ 744855 w 2085975"/>
              <a:gd name="connsiteY66" fmla="*/ 59055 h 2521011"/>
              <a:gd name="connsiteX67" fmla="*/ 739140 w 2085975"/>
              <a:gd name="connsiteY67" fmla="*/ 89535 h 2521011"/>
              <a:gd name="connsiteX68" fmla="*/ 821055 w 2085975"/>
              <a:gd name="connsiteY68" fmla="*/ 93345 h 2521011"/>
              <a:gd name="connsiteX69" fmla="*/ 834390 w 2085975"/>
              <a:gd name="connsiteY69" fmla="*/ 19050 h 2521011"/>
              <a:gd name="connsiteX70" fmla="*/ 855345 w 2085975"/>
              <a:gd name="connsiteY70" fmla="*/ 47625 h 2521011"/>
              <a:gd name="connsiteX71" fmla="*/ 946785 w 2085975"/>
              <a:gd name="connsiteY71" fmla="*/ 47625 h 2521011"/>
              <a:gd name="connsiteX72" fmla="*/ 996315 w 2085975"/>
              <a:gd name="connsiteY72" fmla="*/ 38100 h 2521011"/>
              <a:gd name="connsiteX73" fmla="*/ 1003935 w 2085975"/>
              <a:gd name="connsiteY73" fmla="*/ 9525 h 2521011"/>
              <a:gd name="connsiteX74" fmla="*/ 1064895 w 2085975"/>
              <a:gd name="connsiteY74" fmla="*/ 0 h 2521011"/>
              <a:gd name="connsiteX75" fmla="*/ 1097280 w 2085975"/>
              <a:gd name="connsiteY75" fmla="*/ 102870 h 2521011"/>
              <a:gd name="connsiteX76" fmla="*/ 1110615 w 2085975"/>
              <a:gd name="connsiteY76" fmla="*/ 102870 h 2521011"/>
              <a:gd name="connsiteX77" fmla="*/ 1135380 w 2085975"/>
              <a:gd name="connsiteY77" fmla="*/ 190500 h 2521011"/>
              <a:gd name="connsiteX78" fmla="*/ 1137805 w 2085975"/>
              <a:gd name="connsiteY78" fmla="*/ 195722 h 2521011"/>
              <a:gd name="connsiteX79" fmla="*/ 1135380 w 2085975"/>
              <a:gd name="connsiteY79" fmla="*/ 198120 h 2521011"/>
              <a:gd name="connsiteX80" fmla="*/ 1131570 w 2085975"/>
              <a:gd name="connsiteY80" fmla="*/ 240030 h 2521011"/>
              <a:gd name="connsiteX81" fmla="*/ 1156335 w 2085975"/>
              <a:gd name="connsiteY81" fmla="*/ 346710 h 2521011"/>
              <a:gd name="connsiteX82" fmla="*/ 1099185 w 2085975"/>
              <a:gd name="connsiteY82" fmla="*/ 363855 h 2521011"/>
              <a:gd name="connsiteX83" fmla="*/ 1127760 w 2085975"/>
              <a:gd name="connsiteY83" fmla="*/ 510540 h 2521011"/>
              <a:gd name="connsiteX84" fmla="*/ 1148715 w 2085975"/>
              <a:gd name="connsiteY84" fmla="*/ 563880 h 2521011"/>
              <a:gd name="connsiteX85" fmla="*/ 1194435 w 2085975"/>
              <a:gd name="connsiteY85" fmla="*/ 641985 h 2521011"/>
              <a:gd name="connsiteX86" fmla="*/ 1215390 w 2085975"/>
              <a:gd name="connsiteY86" fmla="*/ 645795 h 2521011"/>
              <a:gd name="connsiteX87" fmla="*/ 1243965 w 2085975"/>
              <a:gd name="connsiteY87" fmla="*/ 737235 h 2521011"/>
              <a:gd name="connsiteX88" fmla="*/ 1423035 w 2085975"/>
              <a:gd name="connsiteY88" fmla="*/ 702945 h 2521011"/>
              <a:gd name="connsiteX89" fmla="*/ 1422609 w 2085975"/>
              <a:gd name="connsiteY89" fmla="*/ 700259 h 2521011"/>
              <a:gd name="connsiteX90" fmla="*/ 1468755 w 2085975"/>
              <a:gd name="connsiteY90" fmla="*/ 689610 h 2521011"/>
              <a:gd name="connsiteX91" fmla="*/ 1491615 w 2085975"/>
              <a:gd name="connsiteY91" fmla="*/ 659130 h 2521011"/>
              <a:gd name="connsiteX92" fmla="*/ 1520190 w 2085975"/>
              <a:gd name="connsiteY92" fmla="*/ 645795 h 2521011"/>
              <a:gd name="connsiteX93" fmla="*/ 1531620 w 2085975"/>
              <a:gd name="connsiteY93" fmla="*/ 613410 h 2521011"/>
              <a:gd name="connsiteX94" fmla="*/ 1552575 w 2085975"/>
              <a:gd name="connsiteY94" fmla="*/ 594360 h 2521011"/>
              <a:gd name="connsiteX95" fmla="*/ 1573530 w 2085975"/>
              <a:gd name="connsiteY95" fmla="*/ 609600 h 2521011"/>
              <a:gd name="connsiteX96" fmla="*/ 1567815 w 2085975"/>
              <a:gd name="connsiteY96" fmla="*/ 708660 h 2521011"/>
              <a:gd name="connsiteX97" fmla="*/ 1638300 w 2085975"/>
              <a:gd name="connsiteY97" fmla="*/ 786765 h 2521011"/>
              <a:gd name="connsiteX98" fmla="*/ 1640205 w 2085975"/>
              <a:gd name="connsiteY98" fmla="*/ 851535 h 2521011"/>
              <a:gd name="connsiteX99" fmla="*/ 1615440 w 2085975"/>
              <a:gd name="connsiteY99" fmla="*/ 872490 h 2521011"/>
              <a:gd name="connsiteX100" fmla="*/ 1678305 w 2085975"/>
              <a:gd name="connsiteY100" fmla="*/ 876300 h 2521011"/>
              <a:gd name="connsiteX101" fmla="*/ 1964632 w 2085975"/>
              <a:gd name="connsiteY101" fmla="*/ 811829 h 2521011"/>
              <a:gd name="connsiteX102" fmla="*/ 1985010 w 2085975"/>
              <a:gd name="connsiteY102" fmla="*/ 889635 h 2521011"/>
              <a:gd name="connsiteX103" fmla="*/ 1977390 w 2085975"/>
              <a:gd name="connsiteY103" fmla="*/ 942975 h 2521011"/>
              <a:gd name="connsiteX104" fmla="*/ 1912620 w 2085975"/>
              <a:gd name="connsiteY104" fmla="*/ 952500 h 2521011"/>
              <a:gd name="connsiteX105" fmla="*/ 1912620 w 2085975"/>
              <a:gd name="connsiteY105" fmla="*/ 1022985 h 2521011"/>
              <a:gd name="connsiteX106" fmla="*/ 1956435 w 2085975"/>
              <a:gd name="connsiteY106" fmla="*/ 1028700 h 2521011"/>
              <a:gd name="connsiteX107" fmla="*/ 1996440 w 2085975"/>
              <a:gd name="connsiteY107" fmla="*/ 1002030 h 2521011"/>
              <a:gd name="connsiteX108" fmla="*/ 1975485 w 2085975"/>
              <a:gd name="connsiteY108" fmla="*/ 1057275 h 2521011"/>
              <a:gd name="connsiteX109" fmla="*/ 1971675 w 2085975"/>
              <a:gd name="connsiteY109" fmla="*/ 1137285 h 2521011"/>
              <a:gd name="connsiteX110" fmla="*/ 1976108 w 2085975"/>
              <a:gd name="connsiteY110" fmla="*/ 1138062 h 2521011"/>
              <a:gd name="connsiteX111" fmla="*/ 2025015 w 2085975"/>
              <a:gd name="connsiteY111" fmla="*/ 1226820 h 2521011"/>
              <a:gd name="connsiteX112" fmla="*/ 1965960 w 2085975"/>
              <a:gd name="connsiteY112" fmla="*/ 1257300 h 2521011"/>
              <a:gd name="connsiteX113" fmla="*/ 1975485 w 2085975"/>
              <a:gd name="connsiteY113" fmla="*/ 1295400 h 2521011"/>
              <a:gd name="connsiteX114" fmla="*/ 1929765 w 2085975"/>
              <a:gd name="connsiteY114" fmla="*/ 1350645 h 2521011"/>
              <a:gd name="connsiteX115" fmla="*/ 2057400 w 2085975"/>
              <a:gd name="connsiteY115" fmla="*/ 1419225 h 2521011"/>
              <a:gd name="connsiteX116" fmla="*/ 2034540 w 2085975"/>
              <a:gd name="connsiteY116" fmla="*/ 1451610 h 2521011"/>
              <a:gd name="connsiteX117" fmla="*/ 2085975 w 2085975"/>
              <a:gd name="connsiteY117" fmla="*/ 1527810 h 2521011"/>
              <a:gd name="connsiteX118" fmla="*/ 2080260 w 2085975"/>
              <a:gd name="connsiteY118" fmla="*/ 1565910 h 2521011"/>
              <a:gd name="connsiteX119" fmla="*/ 2045970 w 2085975"/>
              <a:gd name="connsiteY119" fmla="*/ 1581150 h 2521011"/>
              <a:gd name="connsiteX120" fmla="*/ 2013585 w 2085975"/>
              <a:gd name="connsiteY120" fmla="*/ 1657350 h 2521011"/>
              <a:gd name="connsiteX121" fmla="*/ 2047875 w 2085975"/>
              <a:gd name="connsiteY121" fmla="*/ 1691640 h 2521011"/>
              <a:gd name="connsiteX122" fmla="*/ 2011680 w 2085975"/>
              <a:gd name="connsiteY122" fmla="*/ 1737360 h 2521011"/>
              <a:gd name="connsiteX123" fmla="*/ 2013585 w 2085975"/>
              <a:gd name="connsiteY123" fmla="*/ 1739265 h 2521011"/>
              <a:gd name="connsiteX124" fmla="*/ 1912620 w 2085975"/>
              <a:gd name="connsiteY124" fmla="*/ 1644015 h 2521011"/>
              <a:gd name="connsiteX125" fmla="*/ 1823085 w 2085975"/>
              <a:gd name="connsiteY125" fmla="*/ 1708785 h 2521011"/>
              <a:gd name="connsiteX126" fmla="*/ 1691640 w 2085975"/>
              <a:gd name="connsiteY126" fmla="*/ 1737360 h 2521011"/>
              <a:gd name="connsiteX127" fmla="*/ 1678305 w 2085975"/>
              <a:gd name="connsiteY127" fmla="*/ 1722120 h 2521011"/>
              <a:gd name="connsiteX128" fmla="*/ 1621155 w 2085975"/>
              <a:gd name="connsiteY128" fmla="*/ 1737360 h 2521011"/>
              <a:gd name="connsiteX129" fmla="*/ 1617345 w 2085975"/>
              <a:gd name="connsiteY129" fmla="*/ 1760220 h 2521011"/>
              <a:gd name="connsiteX130" fmla="*/ 1565432 w 2085975"/>
              <a:gd name="connsiteY130" fmla="*/ 1773198 h 2521011"/>
              <a:gd name="connsiteX131" fmla="*/ 1564005 w 2085975"/>
              <a:gd name="connsiteY131" fmla="*/ 1771650 h 2521011"/>
              <a:gd name="connsiteX132" fmla="*/ 1520190 w 2085975"/>
              <a:gd name="connsiteY132" fmla="*/ 1811655 h 2521011"/>
              <a:gd name="connsiteX133" fmla="*/ 1501140 w 2085975"/>
              <a:gd name="connsiteY133" fmla="*/ 1811655 h 2521011"/>
              <a:gd name="connsiteX134" fmla="*/ 1428750 w 2085975"/>
              <a:gd name="connsiteY134" fmla="*/ 1903095 h 2521011"/>
              <a:gd name="connsiteX135" fmla="*/ 1421130 w 2085975"/>
              <a:gd name="connsiteY135" fmla="*/ 1952625 h 2521011"/>
              <a:gd name="connsiteX136" fmla="*/ 1396365 w 2085975"/>
              <a:gd name="connsiteY136" fmla="*/ 1918335 h 2521011"/>
              <a:gd name="connsiteX137" fmla="*/ 1358265 w 2085975"/>
              <a:gd name="connsiteY137" fmla="*/ 1986915 h 2521011"/>
              <a:gd name="connsiteX138" fmla="*/ 1343025 w 2085975"/>
              <a:gd name="connsiteY138" fmla="*/ 1986915 h 2521011"/>
              <a:gd name="connsiteX139" fmla="*/ 1297305 w 2085975"/>
              <a:gd name="connsiteY139" fmla="*/ 2019300 h 2521011"/>
              <a:gd name="connsiteX140" fmla="*/ 1301115 w 2085975"/>
              <a:gd name="connsiteY140" fmla="*/ 2038350 h 2521011"/>
              <a:gd name="connsiteX141" fmla="*/ 1259205 w 2085975"/>
              <a:gd name="connsiteY141" fmla="*/ 2066925 h 2521011"/>
              <a:gd name="connsiteX142" fmla="*/ 1272540 w 2085975"/>
              <a:gd name="connsiteY142" fmla="*/ 2097405 h 2521011"/>
              <a:gd name="connsiteX143" fmla="*/ 1202055 w 2085975"/>
              <a:gd name="connsiteY143" fmla="*/ 2106930 h 2521011"/>
              <a:gd name="connsiteX144" fmla="*/ 1183005 w 2085975"/>
              <a:gd name="connsiteY144" fmla="*/ 2143125 h 2521011"/>
              <a:gd name="connsiteX145" fmla="*/ 1156335 w 2085975"/>
              <a:gd name="connsiteY145" fmla="*/ 2164080 h 2521011"/>
              <a:gd name="connsiteX146" fmla="*/ 1122045 w 2085975"/>
              <a:gd name="connsiteY146" fmla="*/ 2141220 h 2521011"/>
              <a:gd name="connsiteX147" fmla="*/ 1107891 w 2085975"/>
              <a:gd name="connsiteY147" fmla="*/ 2157396 h 2521011"/>
              <a:gd name="connsiteX148" fmla="*/ 1106805 w 2085975"/>
              <a:gd name="connsiteY148" fmla="*/ 2156460 h 2521011"/>
              <a:gd name="connsiteX149" fmla="*/ 979170 w 2085975"/>
              <a:gd name="connsiteY149" fmla="*/ 2042160 h 2521011"/>
              <a:gd name="connsiteX150" fmla="*/ 932138 w 2085975"/>
              <a:gd name="connsiteY150" fmla="*/ 2104529 h 2521011"/>
              <a:gd name="connsiteX151" fmla="*/ 851535 w 2085975"/>
              <a:gd name="connsiteY151" fmla="*/ 2101216 h 2521011"/>
              <a:gd name="connsiteX152" fmla="*/ 847725 w 2085975"/>
              <a:gd name="connsiteY152" fmla="*/ 2129791 h 2521011"/>
              <a:gd name="connsiteX153" fmla="*/ 689610 w 2085975"/>
              <a:gd name="connsiteY153" fmla="*/ 2129791 h 2521011"/>
              <a:gd name="connsiteX154" fmla="*/ 685800 w 2085975"/>
              <a:gd name="connsiteY154" fmla="*/ 2025016 h 2521011"/>
              <a:gd name="connsiteX155" fmla="*/ 683980 w 2085975"/>
              <a:gd name="connsiteY155" fmla="*/ 2024761 h 2521011"/>
              <a:gd name="connsiteX156" fmla="*/ 701040 w 2085975"/>
              <a:gd name="connsiteY156" fmla="*/ 1973580 h 2521011"/>
              <a:gd name="connsiteX157" fmla="*/ 659130 w 2085975"/>
              <a:gd name="connsiteY157" fmla="*/ 1939290 h 2521011"/>
              <a:gd name="connsiteX158" fmla="*/ 662940 w 2085975"/>
              <a:gd name="connsiteY158" fmla="*/ 1899285 h 2521011"/>
              <a:gd name="connsiteX159" fmla="*/ 674370 w 2085975"/>
              <a:gd name="connsiteY159" fmla="*/ 1836420 h 2521011"/>
              <a:gd name="connsiteX160" fmla="*/ 643890 w 2085975"/>
              <a:gd name="connsiteY160" fmla="*/ 1802130 h 2521011"/>
              <a:gd name="connsiteX161" fmla="*/ 590550 w 2085975"/>
              <a:gd name="connsiteY161" fmla="*/ 1790700 h 2521011"/>
              <a:gd name="connsiteX162" fmla="*/ 520065 w 2085975"/>
              <a:gd name="connsiteY162" fmla="*/ 1731645 h 2521011"/>
              <a:gd name="connsiteX163" fmla="*/ 520065 w 2085975"/>
              <a:gd name="connsiteY163" fmla="*/ 1704975 h 2521011"/>
              <a:gd name="connsiteX164" fmla="*/ 491490 w 2085975"/>
              <a:gd name="connsiteY164" fmla="*/ 1708785 h 2521011"/>
              <a:gd name="connsiteX165" fmla="*/ 386715 w 2085975"/>
              <a:gd name="connsiteY165" fmla="*/ 1638300 h 2521011"/>
              <a:gd name="connsiteX166" fmla="*/ 345639 w 2085975"/>
              <a:gd name="connsiteY166" fmla="*/ 1595581 h 2521011"/>
              <a:gd name="connsiteX167" fmla="*/ 346710 w 2085975"/>
              <a:gd name="connsiteY167" fmla="*/ 1543050 h 2521011"/>
              <a:gd name="connsiteX168" fmla="*/ 302895 w 2085975"/>
              <a:gd name="connsiteY168" fmla="*/ 1522095 h 2521011"/>
              <a:gd name="connsiteX169" fmla="*/ 318135 w 2085975"/>
              <a:gd name="connsiteY169" fmla="*/ 1470660 h 2521011"/>
              <a:gd name="connsiteX170" fmla="*/ 274320 w 2085975"/>
              <a:gd name="connsiteY170" fmla="*/ 1491615 h 2521011"/>
              <a:gd name="connsiteX171" fmla="*/ 241935 w 2085975"/>
              <a:gd name="connsiteY171" fmla="*/ 1491615 h 2521011"/>
              <a:gd name="connsiteX172" fmla="*/ 236220 w 2085975"/>
              <a:gd name="connsiteY172" fmla="*/ 1510665 h 2521011"/>
              <a:gd name="connsiteX173" fmla="*/ 85676 w 2085975"/>
              <a:gd name="connsiteY173" fmla="*/ 1510087 h 2521011"/>
              <a:gd name="connsiteX174" fmla="*/ 80010 w 2085975"/>
              <a:gd name="connsiteY174" fmla="*/ 1443990 h 2521011"/>
              <a:gd name="connsiteX175" fmla="*/ 30480 w 2085975"/>
              <a:gd name="connsiteY175" fmla="*/ 1466850 h 2521011"/>
              <a:gd name="connsiteX176" fmla="*/ 9525 w 2085975"/>
              <a:gd name="connsiteY176" fmla="*/ 1390650 h 2521011"/>
              <a:gd name="connsiteX177" fmla="*/ 0 w 2085975"/>
              <a:gd name="connsiteY177" fmla="*/ 1389648 h 2521011"/>
              <a:gd name="connsiteX178" fmla="*/ 0 w 2085975"/>
              <a:gd name="connsiteY178" fmla="*/ 1352550 h 2521011"/>
              <a:gd name="connsiteX179" fmla="*/ 30480 w 2085975"/>
              <a:gd name="connsiteY179" fmla="*/ 1314450 h 2521011"/>
              <a:gd name="connsiteX180" fmla="*/ 95250 w 2085975"/>
              <a:gd name="connsiteY180" fmla="*/ 1303020 h 2521011"/>
              <a:gd name="connsiteX181" fmla="*/ 112395 w 2085975"/>
              <a:gd name="connsiteY181" fmla="*/ 1238250 h 2521011"/>
              <a:gd name="connsiteX182" fmla="*/ 100965 w 2085975"/>
              <a:gd name="connsiteY182" fmla="*/ 1143000 h 2521011"/>
              <a:gd name="connsiteX183" fmla="*/ 101779 w 2085975"/>
              <a:gd name="connsiteY183" fmla="*/ 1135131 h 2521011"/>
              <a:gd name="connsiteX184" fmla="*/ 190501 w 2085975"/>
              <a:gd name="connsiteY184" fmla="*/ 1110615 h 2521011"/>
              <a:gd name="connsiteX185" fmla="*/ 207646 w 2085975"/>
              <a:gd name="connsiteY185" fmla="*/ 1022985 h 2521011"/>
              <a:gd name="connsiteX186" fmla="*/ 186691 w 2085975"/>
              <a:gd name="connsiteY186" fmla="*/ 986790 h 2521011"/>
              <a:gd name="connsiteX187" fmla="*/ 57151 w 2085975"/>
              <a:gd name="connsiteY187" fmla="*/ 969645 h 2521011"/>
              <a:gd name="connsiteX188" fmla="*/ 125731 w 2085975"/>
              <a:gd name="connsiteY188" fmla="*/ 843915 h 2521011"/>
              <a:gd name="connsiteX189" fmla="*/ 129541 w 2085975"/>
              <a:gd name="connsiteY189" fmla="*/ 731520 h 2521011"/>
              <a:gd name="connsiteX190" fmla="*/ 104775 w 2085975"/>
              <a:gd name="connsiteY190" fmla="*/ 715066 h 2521011"/>
              <a:gd name="connsiteX191" fmla="*/ 104775 w 2085975"/>
              <a:gd name="connsiteY191" fmla="*/ 567691 h 2521011"/>
              <a:gd name="connsiteX192" fmla="*/ 125730 w 2085975"/>
              <a:gd name="connsiteY192" fmla="*/ 489586 h 2521011"/>
              <a:gd name="connsiteX193" fmla="*/ 95250 w 2085975"/>
              <a:gd name="connsiteY193" fmla="*/ 447676 h 2521011"/>
              <a:gd name="connsiteX194" fmla="*/ 169545 w 2085975"/>
              <a:gd name="connsiteY194" fmla="*/ 449581 h 2521011"/>
              <a:gd name="connsiteX195" fmla="*/ 164949 w 2085975"/>
              <a:gd name="connsiteY195" fmla="*/ 446066 h 2521011"/>
              <a:gd name="connsiteX196" fmla="*/ 169545 w 2085975"/>
              <a:gd name="connsiteY196" fmla="*/ 447675 h 2521011"/>
              <a:gd name="connsiteX197" fmla="*/ 200025 w 2085975"/>
              <a:gd name="connsiteY197" fmla="*/ 382905 h 2521011"/>
              <a:gd name="connsiteX198" fmla="*/ 283845 w 2085975"/>
              <a:gd name="connsiteY198" fmla="*/ 384810 h 2521011"/>
              <a:gd name="connsiteX199" fmla="*/ 329565 w 2085975"/>
              <a:gd name="connsiteY199" fmla="*/ 361950 h 2521011"/>
              <a:gd name="connsiteX200" fmla="*/ 344805 w 2085975"/>
              <a:gd name="connsiteY200" fmla="*/ 335280 h 2521011"/>
              <a:gd name="connsiteX201" fmla="*/ 348615 w 2085975"/>
              <a:gd name="connsiteY201" fmla="*/ 266700 h 2521011"/>
              <a:gd name="connsiteX202" fmla="*/ 325755 w 2085975"/>
              <a:gd name="connsiteY202" fmla="*/ 198120 h 2521011"/>
              <a:gd name="connsiteX203" fmla="*/ 272415 w 2085975"/>
              <a:gd name="connsiteY203" fmla="*/ 137160 h 2521011"/>
              <a:gd name="connsiteX204" fmla="*/ 295275 w 2085975"/>
              <a:gd name="connsiteY204" fmla="*/ 125730 h 2521011"/>
              <a:gd name="connsiteX205" fmla="*/ 293496 w 2085975"/>
              <a:gd name="connsiteY205" fmla="*/ 119401 h 2521011"/>
              <a:gd name="connsiteX206" fmla="*/ 295275 w 2085975"/>
              <a:gd name="connsiteY206" fmla="*/ 120015 h 2521011"/>
              <a:gd name="connsiteX207" fmla="*/ 337185 w 2085975"/>
              <a:gd name="connsiteY207" fmla="*/ 74295 h 2521011"/>
              <a:gd name="connsiteX208" fmla="*/ 403860 w 2085975"/>
              <a:gd name="connsiteY208" fmla="*/ 85725 h 2521011"/>
              <a:gd name="connsiteX209" fmla="*/ 381000 w 2085975"/>
              <a:gd name="connsiteY209" fmla="*/ 49530 h 2521011"/>
              <a:gd name="connsiteX210" fmla="*/ 432435 w 2085975"/>
              <a:gd name="connsiteY210" fmla="*/ 13335 h 2521011"/>
              <a:gd name="connsiteX211" fmla="*/ 537210 w 2085975"/>
              <a:gd name="connsiteY211"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562956 w 2085975"/>
              <a:gd name="connsiteY56" fmla="*/ 1776635 h 2521011"/>
              <a:gd name="connsiteX57" fmla="*/ 1565691 w 2085975"/>
              <a:gd name="connsiteY57" fmla="*/ 1775952 h 2521011"/>
              <a:gd name="connsiteX58" fmla="*/ 338452 w 2085975"/>
              <a:gd name="connsiteY58" fmla="*/ 1588442 h 2521011"/>
              <a:gd name="connsiteX59" fmla="*/ 338961 w 2085975"/>
              <a:gd name="connsiteY59" fmla="*/ 1588971 h 2521011"/>
              <a:gd name="connsiteX60" fmla="*/ 338452 w 2085975"/>
              <a:gd name="connsiteY60" fmla="*/ 1588442 h 2521011"/>
              <a:gd name="connsiteX61" fmla="*/ 537210 w 2085975"/>
              <a:gd name="connsiteY61" fmla="*/ 0 h 2521011"/>
              <a:gd name="connsiteX62" fmla="*/ 563880 w 2085975"/>
              <a:gd name="connsiteY62" fmla="*/ 80010 h 2521011"/>
              <a:gd name="connsiteX63" fmla="*/ 672465 w 2085975"/>
              <a:gd name="connsiteY63" fmla="*/ 51435 h 2521011"/>
              <a:gd name="connsiteX64" fmla="*/ 721352 w 2085975"/>
              <a:gd name="connsiteY64" fmla="*/ 29486 h 2521011"/>
              <a:gd name="connsiteX65" fmla="*/ 744855 w 2085975"/>
              <a:gd name="connsiteY65" fmla="*/ 59055 h 2521011"/>
              <a:gd name="connsiteX66" fmla="*/ 739140 w 2085975"/>
              <a:gd name="connsiteY66" fmla="*/ 89535 h 2521011"/>
              <a:gd name="connsiteX67" fmla="*/ 821055 w 2085975"/>
              <a:gd name="connsiteY67" fmla="*/ 93345 h 2521011"/>
              <a:gd name="connsiteX68" fmla="*/ 834390 w 2085975"/>
              <a:gd name="connsiteY68" fmla="*/ 19050 h 2521011"/>
              <a:gd name="connsiteX69" fmla="*/ 855345 w 2085975"/>
              <a:gd name="connsiteY69" fmla="*/ 47625 h 2521011"/>
              <a:gd name="connsiteX70" fmla="*/ 946785 w 2085975"/>
              <a:gd name="connsiteY70" fmla="*/ 47625 h 2521011"/>
              <a:gd name="connsiteX71" fmla="*/ 996315 w 2085975"/>
              <a:gd name="connsiteY71" fmla="*/ 38100 h 2521011"/>
              <a:gd name="connsiteX72" fmla="*/ 1003935 w 2085975"/>
              <a:gd name="connsiteY72" fmla="*/ 9525 h 2521011"/>
              <a:gd name="connsiteX73" fmla="*/ 1064895 w 2085975"/>
              <a:gd name="connsiteY73" fmla="*/ 0 h 2521011"/>
              <a:gd name="connsiteX74" fmla="*/ 1097280 w 2085975"/>
              <a:gd name="connsiteY74" fmla="*/ 102870 h 2521011"/>
              <a:gd name="connsiteX75" fmla="*/ 1110615 w 2085975"/>
              <a:gd name="connsiteY75" fmla="*/ 102870 h 2521011"/>
              <a:gd name="connsiteX76" fmla="*/ 1135380 w 2085975"/>
              <a:gd name="connsiteY76" fmla="*/ 190500 h 2521011"/>
              <a:gd name="connsiteX77" fmla="*/ 1137805 w 2085975"/>
              <a:gd name="connsiteY77" fmla="*/ 195722 h 2521011"/>
              <a:gd name="connsiteX78" fmla="*/ 1135380 w 2085975"/>
              <a:gd name="connsiteY78" fmla="*/ 198120 h 2521011"/>
              <a:gd name="connsiteX79" fmla="*/ 1131570 w 2085975"/>
              <a:gd name="connsiteY79" fmla="*/ 240030 h 2521011"/>
              <a:gd name="connsiteX80" fmla="*/ 1156335 w 2085975"/>
              <a:gd name="connsiteY80" fmla="*/ 346710 h 2521011"/>
              <a:gd name="connsiteX81" fmla="*/ 1099185 w 2085975"/>
              <a:gd name="connsiteY81" fmla="*/ 363855 h 2521011"/>
              <a:gd name="connsiteX82" fmla="*/ 1127760 w 2085975"/>
              <a:gd name="connsiteY82" fmla="*/ 510540 h 2521011"/>
              <a:gd name="connsiteX83" fmla="*/ 1148715 w 2085975"/>
              <a:gd name="connsiteY83" fmla="*/ 563880 h 2521011"/>
              <a:gd name="connsiteX84" fmla="*/ 1194435 w 2085975"/>
              <a:gd name="connsiteY84" fmla="*/ 641985 h 2521011"/>
              <a:gd name="connsiteX85" fmla="*/ 1215390 w 2085975"/>
              <a:gd name="connsiteY85" fmla="*/ 645795 h 2521011"/>
              <a:gd name="connsiteX86" fmla="*/ 1243965 w 2085975"/>
              <a:gd name="connsiteY86" fmla="*/ 737235 h 2521011"/>
              <a:gd name="connsiteX87" fmla="*/ 1423035 w 2085975"/>
              <a:gd name="connsiteY87" fmla="*/ 702945 h 2521011"/>
              <a:gd name="connsiteX88" fmla="*/ 1422609 w 2085975"/>
              <a:gd name="connsiteY88" fmla="*/ 700259 h 2521011"/>
              <a:gd name="connsiteX89" fmla="*/ 1468755 w 2085975"/>
              <a:gd name="connsiteY89" fmla="*/ 689610 h 2521011"/>
              <a:gd name="connsiteX90" fmla="*/ 1491615 w 2085975"/>
              <a:gd name="connsiteY90" fmla="*/ 659130 h 2521011"/>
              <a:gd name="connsiteX91" fmla="*/ 1520190 w 2085975"/>
              <a:gd name="connsiteY91" fmla="*/ 645795 h 2521011"/>
              <a:gd name="connsiteX92" fmla="*/ 1531620 w 2085975"/>
              <a:gd name="connsiteY92" fmla="*/ 613410 h 2521011"/>
              <a:gd name="connsiteX93" fmla="*/ 1552575 w 2085975"/>
              <a:gd name="connsiteY93" fmla="*/ 594360 h 2521011"/>
              <a:gd name="connsiteX94" fmla="*/ 1573530 w 2085975"/>
              <a:gd name="connsiteY94" fmla="*/ 609600 h 2521011"/>
              <a:gd name="connsiteX95" fmla="*/ 1567815 w 2085975"/>
              <a:gd name="connsiteY95" fmla="*/ 708660 h 2521011"/>
              <a:gd name="connsiteX96" fmla="*/ 1638300 w 2085975"/>
              <a:gd name="connsiteY96" fmla="*/ 786765 h 2521011"/>
              <a:gd name="connsiteX97" fmla="*/ 1640205 w 2085975"/>
              <a:gd name="connsiteY97" fmla="*/ 851535 h 2521011"/>
              <a:gd name="connsiteX98" fmla="*/ 1615440 w 2085975"/>
              <a:gd name="connsiteY98" fmla="*/ 872490 h 2521011"/>
              <a:gd name="connsiteX99" fmla="*/ 1678305 w 2085975"/>
              <a:gd name="connsiteY99" fmla="*/ 876300 h 2521011"/>
              <a:gd name="connsiteX100" fmla="*/ 1964632 w 2085975"/>
              <a:gd name="connsiteY100" fmla="*/ 811829 h 2521011"/>
              <a:gd name="connsiteX101" fmla="*/ 1985010 w 2085975"/>
              <a:gd name="connsiteY101" fmla="*/ 889635 h 2521011"/>
              <a:gd name="connsiteX102" fmla="*/ 1977390 w 2085975"/>
              <a:gd name="connsiteY102" fmla="*/ 942975 h 2521011"/>
              <a:gd name="connsiteX103" fmla="*/ 1912620 w 2085975"/>
              <a:gd name="connsiteY103" fmla="*/ 952500 h 2521011"/>
              <a:gd name="connsiteX104" fmla="*/ 1912620 w 2085975"/>
              <a:gd name="connsiteY104" fmla="*/ 1022985 h 2521011"/>
              <a:gd name="connsiteX105" fmla="*/ 1956435 w 2085975"/>
              <a:gd name="connsiteY105" fmla="*/ 1028700 h 2521011"/>
              <a:gd name="connsiteX106" fmla="*/ 1996440 w 2085975"/>
              <a:gd name="connsiteY106" fmla="*/ 1002030 h 2521011"/>
              <a:gd name="connsiteX107" fmla="*/ 1975485 w 2085975"/>
              <a:gd name="connsiteY107" fmla="*/ 1057275 h 2521011"/>
              <a:gd name="connsiteX108" fmla="*/ 1971675 w 2085975"/>
              <a:gd name="connsiteY108" fmla="*/ 1137285 h 2521011"/>
              <a:gd name="connsiteX109" fmla="*/ 1976108 w 2085975"/>
              <a:gd name="connsiteY109" fmla="*/ 1138062 h 2521011"/>
              <a:gd name="connsiteX110" fmla="*/ 2025015 w 2085975"/>
              <a:gd name="connsiteY110" fmla="*/ 1226820 h 2521011"/>
              <a:gd name="connsiteX111" fmla="*/ 1965960 w 2085975"/>
              <a:gd name="connsiteY111" fmla="*/ 1257300 h 2521011"/>
              <a:gd name="connsiteX112" fmla="*/ 1975485 w 2085975"/>
              <a:gd name="connsiteY112" fmla="*/ 1295400 h 2521011"/>
              <a:gd name="connsiteX113" fmla="*/ 1929765 w 2085975"/>
              <a:gd name="connsiteY113" fmla="*/ 1350645 h 2521011"/>
              <a:gd name="connsiteX114" fmla="*/ 2057400 w 2085975"/>
              <a:gd name="connsiteY114" fmla="*/ 1419225 h 2521011"/>
              <a:gd name="connsiteX115" fmla="*/ 2034540 w 2085975"/>
              <a:gd name="connsiteY115" fmla="*/ 1451610 h 2521011"/>
              <a:gd name="connsiteX116" fmla="*/ 2085975 w 2085975"/>
              <a:gd name="connsiteY116" fmla="*/ 1527810 h 2521011"/>
              <a:gd name="connsiteX117" fmla="*/ 2080260 w 2085975"/>
              <a:gd name="connsiteY117" fmla="*/ 1565910 h 2521011"/>
              <a:gd name="connsiteX118" fmla="*/ 2045970 w 2085975"/>
              <a:gd name="connsiteY118" fmla="*/ 1581150 h 2521011"/>
              <a:gd name="connsiteX119" fmla="*/ 2013585 w 2085975"/>
              <a:gd name="connsiteY119" fmla="*/ 1657350 h 2521011"/>
              <a:gd name="connsiteX120" fmla="*/ 2047875 w 2085975"/>
              <a:gd name="connsiteY120" fmla="*/ 1691640 h 2521011"/>
              <a:gd name="connsiteX121" fmla="*/ 2011680 w 2085975"/>
              <a:gd name="connsiteY121" fmla="*/ 1737360 h 2521011"/>
              <a:gd name="connsiteX122" fmla="*/ 2013585 w 2085975"/>
              <a:gd name="connsiteY122" fmla="*/ 1739265 h 2521011"/>
              <a:gd name="connsiteX123" fmla="*/ 1912620 w 2085975"/>
              <a:gd name="connsiteY123" fmla="*/ 1644015 h 2521011"/>
              <a:gd name="connsiteX124" fmla="*/ 1823085 w 2085975"/>
              <a:gd name="connsiteY124" fmla="*/ 1708785 h 2521011"/>
              <a:gd name="connsiteX125" fmla="*/ 1691640 w 2085975"/>
              <a:gd name="connsiteY125" fmla="*/ 1737360 h 2521011"/>
              <a:gd name="connsiteX126" fmla="*/ 1678305 w 2085975"/>
              <a:gd name="connsiteY126" fmla="*/ 1722120 h 2521011"/>
              <a:gd name="connsiteX127" fmla="*/ 1621155 w 2085975"/>
              <a:gd name="connsiteY127" fmla="*/ 1737360 h 2521011"/>
              <a:gd name="connsiteX128" fmla="*/ 1617345 w 2085975"/>
              <a:gd name="connsiteY128" fmla="*/ 1760220 h 2521011"/>
              <a:gd name="connsiteX129" fmla="*/ 1565432 w 2085975"/>
              <a:gd name="connsiteY129" fmla="*/ 1773198 h 2521011"/>
              <a:gd name="connsiteX130" fmla="*/ 1564005 w 2085975"/>
              <a:gd name="connsiteY130" fmla="*/ 1771650 h 2521011"/>
              <a:gd name="connsiteX131" fmla="*/ 1520190 w 2085975"/>
              <a:gd name="connsiteY131" fmla="*/ 1811655 h 2521011"/>
              <a:gd name="connsiteX132" fmla="*/ 1501140 w 2085975"/>
              <a:gd name="connsiteY132" fmla="*/ 1811655 h 2521011"/>
              <a:gd name="connsiteX133" fmla="*/ 1428750 w 2085975"/>
              <a:gd name="connsiteY133" fmla="*/ 1903095 h 2521011"/>
              <a:gd name="connsiteX134" fmla="*/ 1421130 w 2085975"/>
              <a:gd name="connsiteY134" fmla="*/ 1952625 h 2521011"/>
              <a:gd name="connsiteX135" fmla="*/ 1396365 w 2085975"/>
              <a:gd name="connsiteY135" fmla="*/ 1918335 h 2521011"/>
              <a:gd name="connsiteX136" fmla="*/ 1358265 w 2085975"/>
              <a:gd name="connsiteY136" fmla="*/ 1986915 h 2521011"/>
              <a:gd name="connsiteX137" fmla="*/ 1343025 w 2085975"/>
              <a:gd name="connsiteY137" fmla="*/ 1986915 h 2521011"/>
              <a:gd name="connsiteX138" fmla="*/ 1297305 w 2085975"/>
              <a:gd name="connsiteY138" fmla="*/ 2019300 h 2521011"/>
              <a:gd name="connsiteX139" fmla="*/ 1301115 w 2085975"/>
              <a:gd name="connsiteY139" fmla="*/ 2038350 h 2521011"/>
              <a:gd name="connsiteX140" fmla="*/ 1259205 w 2085975"/>
              <a:gd name="connsiteY140" fmla="*/ 2066925 h 2521011"/>
              <a:gd name="connsiteX141" fmla="*/ 1272540 w 2085975"/>
              <a:gd name="connsiteY141" fmla="*/ 2097405 h 2521011"/>
              <a:gd name="connsiteX142" fmla="*/ 1202055 w 2085975"/>
              <a:gd name="connsiteY142" fmla="*/ 2106930 h 2521011"/>
              <a:gd name="connsiteX143" fmla="*/ 1183005 w 2085975"/>
              <a:gd name="connsiteY143" fmla="*/ 2143125 h 2521011"/>
              <a:gd name="connsiteX144" fmla="*/ 1156335 w 2085975"/>
              <a:gd name="connsiteY144" fmla="*/ 2164080 h 2521011"/>
              <a:gd name="connsiteX145" fmla="*/ 1122045 w 2085975"/>
              <a:gd name="connsiteY145" fmla="*/ 2141220 h 2521011"/>
              <a:gd name="connsiteX146" fmla="*/ 1107891 w 2085975"/>
              <a:gd name="connsiteY146" fmla="*/ 2157396 h 2521011"/>
              <a:gd name="connsiteX147" fmla="*/ 1106805 w 2085975"/>
              <a:gd name="connsiteY147" fmla="*/ 2156460 h 2521011"/>
              <a:gd name="connsiteX148" fmla="*/ 979170 w 2085975"/>
              <a:gd name="connsiteY148" fmla="*/ 2042160 h 2521011"/>
              <a:gd name="connsiteX149" fmla="*/ 932138 w 2085975"/>
              <a:gd name="connsiteY149" fmla="*/ 2104529 h 2521011"/>
              <a:gd name="connsiteX150" fmla="*/ 851535 w 2085975"/>
              <a:gd name="connsiteY150" fmla="*/ 2101216 h 2521011"/>
              <a:gd name="connsiteX151" fmla="*/ 847725 w 2085975"/>
              <a:gd name="connsiteY151" fmla="*/ 2129791 h 2521011"/>
              <a:gd name="connsiteX152" fmla="*/ 689610 w 2085975"/>
              <a:gd name="connsiteY152" fmla="*/ 2129791 h 2521011"/>
              <a:gd name="connsiteX153" fmla="*/ 685800 w 2085975"/>
              <a:gd name="connsiteY153" fmla="*/ 2025016 h 2521011"/>
              <a:gd name="connsiteX154" fmla="*/ 683980 w 2085975"/>
              <a:gd name="connsiteY154" fmla="*/ 2024761 h 2521011"/>
              <a:gd name="connsiteX155" fmla="*/ 701040 w 2085975"/>
              <a:gd name="connsiteY155" fmla="*/ 1973580 h 2521011"/>
              <a:gd name="connsiteX156" fmla="*/ 659130 w 2085975"/>
              <a:gd name="connsiteY156" fmla="*/ 1939290 h 2521011"/>
              <a:gd name="connsiteX157" fmla="*/ 662940 w 2085975"/>
              <a:gd name="connsiteY157" fmla="*/ 1899285 h 2521011"/>
              <a:gd name="connsiteX158" fmla="*/ 674370 w 2085975"/>
              <a:gd name="connsiteY158" fmla="*/ 1836420 h 2521011"/>
              <a:gd name="connsiteX159" fmla="*/ 643890 w 2085975"/>
              <a:gd name="connsiteY159" fmla="*/ 1802130 h 2521011"/>
              <a:gd name="connsiteX160" fmla="*/ 590550 w 2085975"/>
              <a:gd name="connsiteY160" fmla="*/ 1790700 h 2521011"/>
              <a:gd name="connsiteX161" fmla="*/ 520065 w 2085975"/>
              <a:gd name="connsiteY161" fmla="*/ 1731645 h 2521011"/>
              <a:gd name="connsiteX162" fmla="*/ 520065 w 2085975"/>
              <a:gd name="connsiteY162" fmla="*/ 1704975 h 2521011"/>
              <a:gd name="connsiteX163" fmla="*/ 491490 w 2085975"/>
              <a:gd name="connsiteY163" fmla="*/ 1708785 h 2521011"/>
              <a:gd name="connsiteX164" fmla="*/ 386715 w 2085975"/>
              <a:gd name="connsiteY164" fmla="*/ 1638300 h 2521011"/>
              <a:gd name="connsiteX165" fmla="*/ 345639 w 2085975"/>
              <a:gd name="connsiteY165" fmla="*/ 1595581 h 2521011"/>
              <a:gd name="connsiteX166" fmla="*/ 346710 w 2085975"/>
              <a:gd name="connsiteY166" fmla="*/ 1543050 h 2521011"/>
              <a:gd name="connsiteX167" fmla="*/ 302895 w 2085975"/>
              <a:gd name="connsiteY167" fmla="*/ 1522095 h 2521011"/>
              <a:gd name="connsiteX168" fmla="*/ 318135 w 2085975"/>
              <a:gd name="connsiteY168" fmla="*/ 1470660 h 2521011"/>
              <a:gd name="connsiteX169" fmla="*/ 274320 w 2085975"/>
              <a:gd name="connsiteY169" fmla="*/ 1491615 h 2521011"/>
              <a:gd name="connsiteX170" fmla="*/ 241935 w 2085975"/>
              <a:gd name="connsiteY170" fmla="*/ 1491615 h 2521011"/>
              <a:gd name="connsiteX171" fmla="*/ 236220 w 2085975"/>
              <a:gd name="connsiteY171" fmla="*/ 1510665 h 2521011"/>
              <a:gd name="connsiteX172" fmla="*/ 85676 w 2085975"/>
              <a:gd name="connsiteY172" fmla="*/ 1510087 h 2521011"/>
              <a:gd name="connsiteX173" fmla="*/ 80010 w 2085975"/>
              <a:gd name="connsiteY173" fmla="*/ 1443990 h 2521011"/>
              <a:gd name="connsiteX174" fmla="*/ 30480 w 2085975"/>
              <a:gd name="connsiteY174" fmla="*/ 1466850 h 2521011"/>
              <a:gd name="connsiteX175" fmla="*/ 9525 w 2085975"/>
              <a:gd name="connsiteY175" fmla="*/ 1390650 h 2521011"/>
              <a:gd name="connsiteX176" fmla="*/ 0 w 2085975"/>
              <a:gd name="connsiteY176" fmla="*/ 1389648 h 2521011"/>
              <a:gd name="connsiteX177" fmla="*/ 0 w 2085975"/>
              <a:gd name="connsiteY177" fmla="*/ 1352550 h 2521011"/>
              <a:gd name="connsiteX178" fmla="*/ 30480 w 2085975"/>
              <a:gd name="connsiteY178" fmla="*/ 1314450 h 2521011"/>
              <a:gd name="connsiteX179" fmla="*/ 95250 w 2085975"/>
              <a:gd name="connsiteY179" fmla="*/ 1303020 h 2521011"/>
              <a:gd name="connsiteX180" fmla="*/ 112395 w 2085975"/>
              <a:gd name="connsiteY180" fmla="*/ 1238250 h 2521011"/>
              <a:gd name="connsiteX181" fmla="*/ 100965 w 2085975"/>
              <a:gd name="connsiteY181" fmla="*/ 1143000 h 2521011"/>
              <a:gd name="connsiteX182" fmla="*/ 101779 w 2085975"/>
              <a:gd name="connsiteY182" fmla="*/ 1135131 h 2521011"/>
              <a:gd name="connsiteX183" fmla="*/ 190501 w 2085975"/>
              <a:gd name="connsiteY183" fmla="*/ 1110615 h 2521011"/>
              <a:gd name="connsiteX184" fmla="*/ 207646 w 2085975"/>
              <a:gd name="connsiteY184" fmla="*/ 1022985 h 2521011"/>
              <a:gd name="connsiteX185" fmla="*/ 186691 w 2085975"/>
              <a:gd name="connsiteY185" fmla="*/ 986790 h 2521011"/>
              <a:gd name="connsiteX186" fmla="*/ 57151 w 2085975"/>
              <a:gd name="connsiteY186" fmla="*/ 969645 h 2521011"/>
              <a:gd name="connsiteX187" fmla="*/ 125731 w 2085975"/>
              <a:gd name="connsiteY187" fmla="*/ 843915 h 2521011"/>
              <a:gd name="connsiteX188" fmla="*/ 129541 w 2085975"/>
              <a:gd name="connsiteY188" fmla="*/ 731520 h 2521011"/>
              <a:gd name="connsiteX189" fmla="*/ 104775 w 2085975"/>
              <a:gd name="connsiteY189" fmla="*/ 715066 h 2521011"/>
              <a:gd name="connsiteX190" fmla="*/ 104775 w 2085975"/>
              <a:gd name="connsiteY190" fmla="*/ 567691 h 2521011"/>
              <a:gd name="connsiteX191" fmla="*/ 125730 w 2085975"/>
              <a:gd name="connsiteY191" fmla="*/ 489586 h 2521011"/>
              <a:gd name="connsiteX192" fmla="*/ 95250 w 2085975"/>
              <a:gd name="connsiteY192" fmla="*/ 447676 h 2521011"/>
              <a:gd name="connsiteX193" fmla="*/ 169545 w 2085975"/>
              <a:gd name="connsiteY193" fmla="*/ 449581 h 2521011"/>
              <a:gd name="connsiteX194" fmla="*/ 164949 w 2085975"/>
              <a:gd name="connsiteY194" fmla="*/ 446066 h 2521011"/>
              <a:gd name="connsiteX195" fmla="*/ 169545 w 2085975"/>
              <a:gd name="connsiteY195" fmla="*/ 447675 h 2521011"/>
              <a:gd name="connsiteX196" fmla="*/ 200025 w 2085975"/>
              <a:gd name="connsiteY196" fmla="*/ 382905 h 2521011"/>
              <a:gd name="connsiteX197" fmla="*/ 283845 w 2085975"/>
              <a:gd name="connsiteY197" fmla="*/ 384810 h 2521011"/>
              <a:gd name="connsiteX198" fmla="*/ 329565 w 2085975"/>
              <a:gd name="connsiteY198" fmla="*/ 361950 h 2521011"/>
              <a:gd name="connsiteX199" fmla="*/ 344805 w 2085975"/>
              <a:gd name="connsiteY199" fmla="*/ 335280 h 2521011"/>
              <a:gd name="connsiteX200" fmla="*/ 348615 w 2085975"/>
              <a:gd name="connsiteY200" fmla="*/ 266700 h 2521011"/>
              <a:gd name="connsiteX201" fmla="*/ 325755 w 2085975"/>
              <a:gd name="connsiteY201" fmla="*/ 198120 h 2521011"/>
              <a:gd name="connsiteX202" fmla="*/ 272415 w 2085975"/>
              <a:gd name="connsiteY202" fmla="*/ 137160 h 2521011"/>
              <a:gd name="connsiteX203" fmla="*/ 295275 w 2085975"/>
              <a:gd name="connsiteY203" fmla="*/ 125730 h 2521011"/>
              <a:gd name="connsiteX204" fmla="*/ 293496 w 2085975"/>
              <a:gd name="connsiteY204" fmla="*/ 119401 h 2521011"/>
              <a:gd name="connsiteX205" fmla="*/ 295275 w 2085975"/>
              <a:gd name="connsiteY205" fmla="*/ 120015 h 2521011"/>
              <a:gd name="connsiteX206" fmla="*/ 337185 w 2085975"/>
              <a:gd name="connsiteY206" fmla="*/ 74295 h 2521011"/>
              <a:gd name="connsiteX207" fmla="*/ 403860 w 2085975"/>
              <a:gd name="connsiteY207" fmla="*/ 85725 h 2521011"/>
              <a:gd name="connsiteX208" fmla="*/ 381000 w 2085975"/>
              <a:gd name="connsiteY208" fmla="*/ 49530 h 2521011"/>
              <a:gd name="connsiteX209" fmla="*/ 432435 w 2085975"/>
              <a:gd name="connsiteY209" fmla="*/ 13335 h 2521011"/>
              <a:gd name="connsiteX210" fmla="*/ 537210 w 2085975"/>
              <a:gd name="connsiteY210"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562956 w 2085975"/>
              <a:gd name="connsiteY55" fmla="*/ 1776635 h 2521011"/>
              <a:gd name="connsiteX56" fmla="*/ 1565691 w 2085975"/>
              <a:gd name="connsiteY56" fmla="*/ 1775952 h 2521011"/>
              <a:gd name="connsiteX57" fmla="*/ 338452 w 2085975"/>
              <a:gd name="connsiteY57" fmla="*/ 1588442 h 2521011"/>
              <a:gd name="connsiteX58" fmla="*/ 338961 w 2085975"/>
              <a:gd name="connsiteY58" fmla="*/ 1588971 h 2521011"/>
              <a:gd name="connsiteX59" fmla="*/ 338452 w 2085975"/>
              <a:gd name="connsiteY59" fmla="*/ 1588442 h 2521011"/>
              <a:gd name="connsiteX60" fmla="*/ 537210 w 2085975"/>
              <a:gd name="connsiteY60" fmla="*/ 0 h 2521011"/>
              <a:gd name="connsiteX61" fmla="*/ 563880 w 2085975"/>
              <a:gd name="connsiteY61" fmla="*/ 80010 h 2521011"/>
              <a:gd name="connsiteX62" fmla="*/ 672465 w 2085975"/>
              <a:gd name="connsiteY62" fmla="*/ 51435 h 2521011"/>
              <a:gd name="connsiteX63" fmla="*/ 721352 w 2085975"/>
              <a:gd name="connsiteY63" fmla="*/ 29486 h 2521011"/>
              <a:gd name="connsiteX64" fmla="*/ 744855 w 2085975"/>
              <a:gd name="connsiteY64" fmla="*/ 59055 h 2521011"/>
              <a:gd name="connsiteX65" fmla="*/ 739140 w 2085975"/>
              <a:gd name="connsiteY65" fmla="*/ 89535 h 2521011"/>
              <a:gd name="connsiteX66" fmla="*/ 821055 w 2085975"/>
              <a:gd name="connsiteY66" fmla="*/ 93345 h 2521011"/>
              <a:gd name="connsiteX67" fmla="*/ 834390 w 2085975"/>
              <a:gd name="connsiteY67" fmla="*/ 19050 h 2521011"/>
              <a:gd name="connsiteX68" fmla="*/ 855345 w 2085975"/>
              <a:gd name="connsiteY68" fmla="*/ 47625 h 2521011"/>
              <a:gd name="connsiteX69" fmla="*/ 946785 w 2085975"/>
              <a:gd name="connsiteY69" fmla="*/ 47625 h 2521011"/>
              <a:gd name="connsiteX70" fmla="*/ 996315 w 2085975"/>
              <a:gd name="connsiteY70" fmla="*/ 38100 h 2521011"/>
              <a:gd name="connsiteX71" fmla="*/ 1003935 w 2085975"/>
              <a:gd name="connsiteY71" fmla="*/ 9525 h 2521011"/>
              <a:gd name="connsiteX72" fmla="*/ 1064895 w 2085975"/>
              <a:gd name="connsiteY72" fmla="*/ 0 h 2521011"/>
              <a:gd name="connsiteX73" fmla="*/ 1097280 w 2085975"/>
              <a:gd name="connsiteY73" fmla="*/ 102870 h 2521011"/>
              <a:gd name="connsiteX74" fmla="*/ 1110615 w 2085975"/>
              <a:gd name="connsiteY74" fmla="*/ 102870 h 2521011"/>
              <a:gd name="connsiteX75" fmla="*/ 1135380 w 2085975"/>
              <a:gd name="connsiteY75" fmla="*/ 190500 h 2521011"/>
              <a:gd name="connsiteX76" fmla="*/ 1137805 w 2085975"/>
              <a:gd name="connsiteY76" fmla="*/ 195722 h 2521011"/>
              <a:gd name="connsiteX77" fmla="*/ 1135380 w 2085975"/>
              <a:gd name="connsiteY77" fmla="*/ 198120 h 2521011"/>
              <a:gd name="connsiteX78" fmla="*/ 1131570 w 2085975"/>
              <a:gd name="connsiteY78" fmla="*/ 240030 h 2521011"/>
              <a:gd name="connsiteX79" fmla="*/ 1156335 w 2085975"/>
              <a:gd name="connsiteY79" fmla="*/ 346710 h 2521011"/>
              <a:gd name="connsiteX80" fmla="*/ 1099185 w 2085975"/>
              <a:gd name="connsiteY80" fmla="*/ 363855 h 2521011"/>
              <a:gd name="connsiteX81" fmla="*/ 1127760 w 2085975"/>
              <a:gd name="connsiteY81" fmla="*/ 510540 h 2521011"/>
              <a:gd name="connsiteX82" fmla="*/ 1148715 w 2085975"/>
              <a:gd name="connsiteY82" fmla="*/ 563880 h 2521011"/>
              <a:gd name="connsiteX83" fmla="*/ 1194435 w 2085975"/>
              <a:gd name="connsiteY83" fmla="*/ 641985 h 2521011"/>
              <a:gd name="connsiteX84" fmla="*/ 1215390 w 2085975"/>
              <a:gd name="connsiteY84" fmla="*/ 645795 h 2521011"/>
              <a:gd name="connsiteX85" fmla="*/ 1243965 w 2085975"/>
              <a:gd name="connsiteY85" fmla="*/ 737235 h 2521011"/>
              <a:gd name="connsiteX86" fmla="*/ 1423035 w 2085975"/>
              <a:gd name="connsiteY86" fmla="*/ 702945 h 2521011"/>
              <a:gd name="connsiteX87" fmla="*/ 1422609 w 2085975"/>
              <a:gd name="connsiteY87" fmla="*/ 700259 h 2521011"/>
              <a:gd name="connsiteX88" fmla="*/ 1468755 w 2085975"/>
              <a:gd name="connsiteY88" fmla="*/ 689610 h 2521011"/>
              <a:gd name="connsiteX89" fmla="*/ 1491615 w 2085975"/>
              <a:gd name="connsiteY89" fmla="*/ 659130 h 2521011"/>
              <a:gd name="connsiteX90" fmla="*/ 1520190 w 2085975"/>
              <a:gd name="connsiteY90" fmla="*/ 645795 h 2521011"/>
              <a:gd name="connsiteX91" fmla="*/ 1531620 w 2085975"/>
              <a:gd name="connsiteY91" fmla="*/ 613410 h 2521011"/>
              <a:gd name="connsiteX92" fmla="*/ 1552575 w 2085975"/>
              <a:gd name="connsiteY92" fmla="*/ 594360 h 2521011"/>
              <a:gd name="connsiteX93" fmla="*/ 1573530 w 2085975"/>
              <a:gd name="connsiteY93" fmla="*/ 609600 h 2521011"/>
              <a:gd name="connsiteX94" fmla="*/ 1567815 w 2085975"/>
              <a:gd name="connsiteY94" fmla="*/ 708660 h 2521011"/>
              <a:gd name="connsiteX95" fmla="*/ 1638300 w 2085975"/>
              <a:gd name="connsiteY95" fmla="*/ 786765 h 2521011"/>
              <a:gd name="connsiteX96" fmla="*/ 1640205 w 2085975"/>
              <a:gd name="connsiteY96" fmla="*/ 851535 h 2521011"/>
              <a:gd name="connsiteX97" fmla="*/ 1615440 w 2085975"/>
              <a:gd name="connsiteY97" fmla="*/ 872490 h 2521011"/>
              <a:gd name="connsiteX98" fmla="*/ 1678305 w 2085975"/>
              <a:gd name="connsiteY98" fmla="*/ 876300 h 2521011"/>
              <a:gd name="connsiteX99" fmla="*/ 1964632 w 2085975"/>
              <a:gd name="connsiteY99" fmla="*/ 811829 h 2521011"/>
              <a:gd name="connsiteX100" fmla="*/ 1985010 w 2085975"/>
              <a:gd name="connsiteY100" fmla="*/ 889635 h 2521011"/>
              <a:gd name="connsiteX101" fmla="*/ 1977390 w 2085975"/>
              <a:gd name="connsiteY101" fmla="*/ 942975 h 2521011"/>
              <a:gd name="connsiteX102" fmla="*/ 1912620 w 2085975"/>
              <a:gd name="connsiteY102" fmla="*/ 952500 h 2521011"/>
              <a:gd name="connsiteX103" fmla="*/ 1912620 w 2085975"/>
              <a:gd name="connsiteY103" fmla="*/ 1022985 h 2521011"/>
              <a:gd name="connsiteX104" fmla="*/ 1956435 w 2085975"/>
              <a:gd name="connsiteY104" fmla="*/ 1028700 h 2521011"/>
              <a:gd name="connsiteX105" fmla="*/ 1996440 w 2085975"/>
              <a:gd name="connsiteY105" fmla="*/ 1002030 h 2521011"/>
              <a:gd name="connsiteX106" fmla="*/ 1975485 w 2085975"/>
              <a:gd name="connsiteY106" fmla="*/ 1057275 h 2521011"/>
              <a:gd name="connsiteX107" fmla="*/ 1971675 w 2085975"/>
              <a:gd name="connsiteY107" fmla="*/ 1137285 h 2521011"/>
              <a:gd name="connsiteX108" fmla="*/ 1976108 w 2085975"/>
              <a:gd name="connsiteY108" fmla="*/ 1138062 h 2521011"/>
              <a:gd name="connsiteX109" fmla="*/ 2025015 w 2085975"/>
              <a:gd name="connsiteY109" fmla="*/ 1226820 h 2521011"/>
              <a:gd name="connsiteX110" fmla="*/ 1965960 w 2085975"/>
              <a:gd name="connsiteY110" fmla="*/ 1257300 h 2521011"/>
              <a:gd name="connsiteX111" fmla="*/ 1975485 w 2085975"/>
              <a:gd name="connsiteY111" fmla="*/ 1295400 h 2521011"/>
              <a:gd name="connsiteX112" fmla="*/ 1929765 w 2085975"/>
              <a:gd name="connsiteY112" fmla="*/ 1350645 h 2521011"/>
              <a:gd name="connsiteX113" fmla="*/ 2057400 w 2085975"/>
              <a:gd name="connsiteY113" fmla="*/ 1419225 h 2521011"/>
              <a:gd name="connsiteX114" fmla="*/ 2034540 w 2085975"/>
              <a:gd name="connsiteY114" fmla="*/ 1451610 h 2521011"/>
              <a:gd name="connsiteX115" fmla="*/ 2085975 w 2085975"/>
              <a:gd name="connsiteY115" fmla="*/ 1527810 h 2521011"/>
              <a:gd name="connsiteX116" fmla="*/ 2080260 w 2085975"/>
              <a:gd name="connsiteY116" fmla="*/ 1565910 h 2521011"/>
              <a:gd name="connsiteX117" fmla="*/ 2045970 w 2085975"/>
              <a:gd name="connsiteY117" fmla="*/ 1581150 h 2521011"/>
              <a:gd name="connsiteX118" fmla="*/ 2013585 w 2085975"/>
              <a:gd name="connsiteY118" fmla="*/ 1657350 h 2521011"/>
              <a:gd name="connsiteX119" fmla="*/ 2047875 w 2085975"/>
              <a:gd name="connsiteY119" fmla="*/ 1691640 h 2521011"/>
              <a:gd name="connsiteX120" fmla="*/ 2011680 w 2085975"/>
              <a:gd name="connsiteY120" fmla="*/ 1737360 h 2521011"/>
              <a:gd name="connsiteX121" fmla="*/ 2013585 w 2085975"/>
              <a:gd name="connsiteY121" fmla="*/ 1739265 h 2521011"/>
              <a:gd name="connsiteX122" fmla="*/ 1912620 w 2085975"/>
              <a:gd name="connsiteY122" fmla="*/ 1644015 h 2521011"/>
              <a:gd name="connsiteX123" fmla="*/ 1823085 w 2085975"/>
              <a:gd name="connsiteY123" fmla="*/ 1708785 h 2521011"/>
              <a:gd name="connsiteX124" fmla="*/ 1691640 w 2085975"/>
              <a:gd name="connsiteY124" fmla="*/ 1737360 h 2521011"/>
              <a:gd name="connsiteX125" fmla="*/ 1678305 w 2085975"/>
              <a:gd name="connsiteY125" fmla="*/ 1722120 h 2521011"/>
              <a:gd name="connsiteX126" fmla="*/ 1621155 w 2085975"/>
              <a:gd name="connsiteY126" fmla="*/ 1737360 h 2521011"/>
              <a:gd name="connsiteX127" fmla="*/ 1617345 w 2085975"/>
              <a:gd name="connsiteY127" fmla="*/ 1760220 h 2521011"/>
              <a:gd name="connsiteX128" fmla="*/ 1565432 w 2085975"/>
              <a:gd name="connsiteY128" fmla="*/ 1773198 h 2521011"/>
              <a:gd name="connsiteX129" fmla="*/ 1564005 w 2085975"/>
              <a:gd name="connsiteY129" fmla="*/ 1771650 h 2521011"/>
              <a:gd name="connsiteX130" fmla="*/ 1520190 w 2085975"/>
              <a:gd name="connsiteY130" fmla="*/ 1811655 h 2521011"/>
              <a:gd name="connsiteX131" fmla="*/ 1501140 w 2085975"/>
              <a:gd name="connsiteY131" fmla="*/ 1811655 h 2521011"/>
              <a:gd name="connsiteX132" fmla="*/ 1428750 w 2085975"/>
              <a:gd name="connsiteY132" fmla="*/ 1903095 h 2521011"/>
              <a:gd name="connsiteX133" fmla="*/ 1421130 w 2085975"/>
              <a:gd name="connsiteY133" fmla="*/ 1952625 h 2521011"/>
              <a:gd name="connsiteX134" fmla="*/ 1396365 w 2085975"/>
              <a:gd name="connsiteY134" fmla="*/ 1918335 h 2521011"/>
              <a:gd name="connsiteX135" fmla="*/ 1358265 w 2085975"/>
              <a:gd name="connsiteY135" fmla="*/ 1986915 h 2521011"/>
              <a:gd name="connsiteX136" fmla="*/ 1343025 w 2085975"/>
              <a:gd name="connsiteY136" fmla="*/ 1986915 h 2521011"/>
              <a:gd name="connsiteX137" fmla="*/ 1297305 w 2085975"/>
              <a:gd name="connsiteY137" fmla="*/ 2019300 h 2521011"/>
              <a:gd name="connsiteX138" fmla="*/ 1301115 w 2085975"/>
              <a:gd name="connsiteY138" fmla="*/ 2038350 h 2521011"/>
              <a:gd name="connsiteX139" fmla="*/ 1259205 w 2085975"/>
              <a:gd name="connsiteY139" fmla="*/ 2066925 h 2521011"/>
              <a:gd name="connsiteX140" fmla="*/ 1272540 w 2085975"/>
              <a:gd name="connsiteY140" fmla="*/ 2097405 h 2521011"/>
              <a:gd name="connsiteX141" fmla="*/ 1202055 w 2085975"/>
              <a:gd name="connsiteY141" fmla="*/ 2106930 h 2521011"/>
              <a:gd name="connsiteX142" fmla="*/ 1183005 w 2085975"/>
              <a:gd name="connsiteY142" fmla="*/ 2143125 h 2521011"/>
              <a:gd name="connsiteX143" fmla="*/ 1156335 w 2085975"/>
              <a:gd name="connsiteY143" fmla="*/ 2164080 h 2521011"/>
              <a:gd name="connsiteX144" fmla="*/ 1122045 w 2085975"/>
              <a:gd name="connsiteY144" fmla="*/ 2141220 h 2521011"/>
              <a:gd name="connsiteX145" fmla="*/ 1107891 w 2085975"/>
              <a:gd name="connsiteY145" fmla="*/ 2157396 h 2521011"/>
              <a:gd name="connsiteX146" fmla="*/ 1106805 w 2085975"/>
              <a:gd name="connsiteY146" fmla="*/ 2156460 h 2521011"/>
              <a:gd name="connsiteX147" fmla="*/ 979170 w 2085975"/>
              <a:gd name="connsiteY147" fmla="*/ 2042160 h 2521011"/>
              <a:gd name="connsiteX148" fmla="*/ 932138 w 2085975"/>
              <a:gd name="connsiteY148" fmla="*/ 2104529 h 2521011"/>
              <a:gd name="connsiteX149" fmla="*/ 851535 w 2085975"/>
              <a:gd name="connsiteY149" fmla="*/ 2101216 h 2521011"/>
              <a:gd name="connsiteX150" fmla="*/ 847725 w 2085975"/>
              <a:gd name="connsiteY150" fmla="*/ 2129791 h 2521011"/>
              <a:gd name="connsiteX151" fmla="*/ 689610 w 2085975"/>
              <a:gd name="connsiteY151" fmla="*/ 2129791 h 2521011"/>
              <a:gd name="connsiteX152" fmla="*/ 685800 w 2085975"/>
              <a:gd name="connsiteY152" fmla="*/ 2025016 h 2521011"/>
              <a:gd name="connsiteX153" fmla="*/ 683980 w 2085975"/>
              <a:gd name="connsiteY153" fmla="*/ 2024761 h 2521011"/>
              <a:gd name="connsiteX154" fmla="*/ 701040 w 2085975"/>
              <a:gd name="connsiteY154" fmla="*/ 1973580 h 2521011"/>
              <a:gd name="connsiteX155" fmla="*/ 659130 w 2085975"/>
              <a:gd name="connsiteY155" fmla="*/ 1939290 h 2521011"/>
              <a:gd name="connsiteX156" fmla="*/ 662940 w 2085975"/>
              <a:gd name="connsiteY156" fmla="*/ 1899285 h 2521011"/>
              <a:gd name="connsiteX157" fmla="*/ 674370 w 2085975"/>
              <a:gd name="connsiteY157" fmla="*/ 1836420 h 2521011"/>
              <a:gd name="connsiteX158" fmla="*/ 643890 w 2085975"/>
              <a:gd name="connsiteY158" fmla="*/ 1802130 h 2521011"/>
              <a:gd name="connsiteX159" fmla="*/ 590550 w 2085975"/>
              <a:gd name="connsiteY159" fmla="*/ 1790700 h 2521011"/>
              <a:gd name="connsiteX160" fmla="*/ 520065 w 2085975"/>
              <a:gd name="connsiteY160" fmla="*/ 1731645 h 2521011"/>
              <a:gd name="connsiteX161" fmla="*/ 520065 w 2085975"/>
              <a:gd name="connsiteY161" fmla="*/ 1704975 h 2521011"/>
              <a:gd name="connsiteX162" fmla="*/ 491490 w 2085975"/>
              <a:gd name="connsiteY162" fmla="*/ 1708785 h 2521011"/>
              <a:gd name="connsiteX163" fmla="*/ 386715 w 2085975"/>
              <a:gd name="connsiteY163" fmla="*/ 1638300 h 2521011"/>
              <a:gd name="connsiteX164" fmla="*/ 345639 w 2085975"/>
              <a:gd name="connsiteY164" fmla="*/ 1595581 h 2521011"/>
              <a:gd name="connsiteX165" fmla="*/ 346710 w 2085975"/>
              <a:gd name="connsiteY165" fmla="*/ 1543050 h 2521011"/>
              <a:gd name="connsiteX166" fmla="*/ 302895 w 2085975"/>
              <a:gd name="connsiteY166" fmla="*/ 1522095 h 2521011"/>
              <a:gd name="connsiteX167" fmla="*/ 318135 w 2085975"/>
              <a:gd name="connsiteY167" fmla="*/ 1470660 h 2521011"/>
              <a:gd name="connsiteX168" fmla="*/ 274320 w 2085975"/>
              <a:gd name="connsiteY168" fmla="*/ 1491615 h 2521011"/>
              <a:gd name="connsiteX169" fmla="*/ 241935 w 2085975"/>
              <a:gd name="connsiteY169" fmla="*/ 1491615 h 2521011"/>
              <a:gd name="connsiteX170" fmla="*/ 236220 w 2085975"/>
              <a:gd name="connsiteY170" fmla="*/ 1510665 h 2521011"/>
              <a:gd name="connsiteX171" fmla="*/ 85676 w 2085975"/>
              <a:gd name="connsiteY171" fmla="*/ 1510087 h 2521011"/>
              <a:gd name="connsiteX172" fmla="*/ 80010 w 2085975"/>
              <a:gd name="connsiteY172" fmla="*/ 1443990 h 2521011"/>
              <a:gd name="connsiteX173" fmla="*/ 30480 w 2085975"/>
              <a:gd name="connsiteY173" fmla="*/ 1466850 h 2521011"/>
              <a:gd name="connsiteX174" fmla="*/ 9525 w 2085975"/>
              <a:gd name="connsiteY174" fmla="*/ 1390650 h 2521011"/>
              <a:gd name="connsiteX175" fmla="*/ 0 w 2085975"/>
              <a:gd name="connsiteY175" fmla="*/ 1389648 h 2521011"/>
              <a:gd name="connsiteX176" fmla="*/ 0 w 2085975"/>
              <a:gd name="connsiteY176" fmla="*/ 1352550 h 2521011"/>
              <a:gd name="connsiteX177" fmla="*/ 30480 w 2085975"/>
              <a:gd name="connsiteY177" fmla="*/ 1314450 h 2521011"/>
              <a:gd name="connsiteX178" fmla="*/ 95250 w 2085975"/>
              <a:gd name="connsiteY178" fmla="*/ 1303020 h 2521011"/>
              <a:gd name="connsiteX179" fmla="*/ 112395 w 2085975"/>
              <a:gd name="connsiteY179" fmla="*/ 1238250 h 2521011"/>
              <a:gd name="connsiteX180" fmla="*/ 100965 w 2085975"/>
              <a:gd name="connsiteY180" fmla="*/ 1143000 h 2521011"/>
              <a:gd name="connsiteX181" fmla="*/ 101779 w 2085975"/>
              <a:gd name="connsiteY181" fmla="*/ 1135131 h 2521011"/>
              <a:gd name="connsiteX182" fmla="*/ 190501 w 2085975"/>
              <a:gd name="connsiteY182" fmla="*/ 1110615 h 2521011"/>
              <a:gd name="connsiteX183" fmla="*/ 207646 w 2085975"/>
              <a:gd name="connsiteY183" fmla="*/ 1022985 h 2521011"/>
              <a:gd name="connsiteX184" fmla="*/ 186691 w 2085975"/>
              <a:gd name="connsiteY184" fmla="*/ 986790 h 2521011"/>
              <a:gd name="connsiteX185" fmla="*/ 57151 w 2085975"/>
              <a:gd name="connsiteY185" fmla="*/ 969645 h 2521011"/>
              <a:gd name="connsiteX186" fmla="*/ 125731 w 2085975"/>
              <a:gd name="connsiteY186" fmla="*/ 843915 h 2521011"/>
              <a:gd name="connsiteX187" fmla="*/ 129541 w 2085975"/>
              <a:gd name="connsiteY187" fmla="*/ 731520 h 2521011"/>
              <a:gd name="connsiteX188" fmla="*/ 104775 w 2085975"/>
              <a:gd name="connsiteY188" fmla="*/ 715066 h 2521011"/>
              <a:gd name="connsiteX189" fmla="*/ 104775 w 2085975"/>
              <a:gd name="connsiteY189" fmla="*/ 567691 h 2521011"/>
              <a:gd name="connsiteX190" fmla="*/ 125730 w 2085975"/>
              <a:gd name="connsiteY190" fmla="*/ 489586 h 2521011"/>
              <a:gd name="connsiteX191" fmla="*/ 95250 w 2085975"/>
              <a:gd name="connsiteY191" fmla="*/ 447676 h 2521011"/>
              <a:gd name="connsiteX192" fmla="*/ 169545 w 2085975"/>
              <a:gd name="connsiteY192" fmla="*/ 449581 h 2521011"/>
              <a:gd name="connsiteX193" fmla="*/ 164949 w 2085975"/>
              <a:gd name="connsiteY193" fmla="*/ 446066 h 2521011"/>
              <a:gd name="connsiteX194" fmla="*/ 169545 w 2085975"/>
              <a:gd name="connsiteY194" fmla="*/ 447675 h 2521011"/>
              <a:gd name="connsiteX195" fmla="*/ 200025 w 2085975"/>
              <a:gd name="connsiteY195" fmla="*/ 382905 h 2521011"/>
              <a:gd name="connsiteX196" fmla="*/ 283845 w 2085975"/>
              <a:gd name="connsiteY196" fmla="*/ 384810 h 2521011"/>
              <a:gd name="connsiteX197" fmla="*/ 329565 w 2085975"/>
              <a:gd name="connsiteY197" fmla="*/ 361950 h 2521011"/>
              <a:gd name="connsiteX198" fmla="*/ 344805 w 2085975"/>
              <a:gd name="connsiteY198" fmla="*/ 335280 h 2521011"/>
              <a:gd name="connsiteX199" fmla="*/ 348615 w 2085975"/>
              <a:gd name="connsiteY199" fmla="*/ 266700 h 2521011"/>
              <a:gd name="connsiteX200" fmla="*/ 325755 w 2085975"/>
              <a:gd name="connsiteY200" fmla="*/ 198120 h 2521011"/>
              <a:gd name="connsiteX201" fmla="*/ 272415 w 2085975"/>
              <a:gd name="connsiteY201" fmla="*/ 137160 h 2521011"/>
              <a:gd name="connsiteX202" fmla="*/ 295275 w 2085975"/>
              <a:gd name="connsiteY202" fmla="*/ 125730 h 2521011"/>
              <a:gd name="connsiteX203" fmla="*/ 293496 w 2085975"/>
              <a:gd name="connsiteY203" fmla="*/ 119401 h 2521011"/>
              <a:gd name="connsiteX204" fmla="*/ 295275 w 2085975"/>
              <a:gd name="connsiteY204" fmla="*/ 120015 h 2521011"/>
              <a:gd name="connsiteX205" fmla="*/ 337185 w 2085975"/>
              <a:gd name="connsiteY205" fmla="*/ 74295 h 2521011"/>
              <a:gd name="connsiteX206" fmla="*/ 403860 w 2085975"/>
              <a:gd name="connsiteY206" fmla="*/ 85725 h 2521011"/>
              <a:gd name="connsiteX207" fmla="*/ 381000 w 2085975"/>
              <a:gd name="connsiteY207" fmla="*/ 49530 h 2521011"/>
              <a:gd name="connsiteX208" fmla="*/ 432435 w 2085975"/>
              <a:gd name="connsiteY208" fmla="*/ 13335 h 2521011"/>
              <a:gd name="connsiteX209" fmla="*/ 537210 w 2085975"/>
              <a:gd name="connsiteY209"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562956 w 2085975"/>
              <a:gd name="connsiteY54" fmla="*/ 1776635 h 2521011"/>
              <a:gd name="connsiteX55" fmla="*/ 1565691 w 2085975"/>
              <a:gd name="connsiteY55" fmla="*/ 1775952 h 2521011"/>
              <a:gd name="connsiteX56" fmla="*/ 338452 w 2085975"/>
              <a:gd name="connsiteY56" fmla="*/ 1588442 h 2521011"/>
              <a:gd name="connsiteX57" fmla="*/ 338961 w 2085975"/>
              <a:gd name="connsiteY57" fmla="*/ 1588971 h 2521011"/>
              <a:gd name="connsiteX58" fmla="*/ 338452 w 2085975"/>
              <a:gd name="connsiteY58" fmla="*/ 1588442 h 2521011"/>
              <a:gd name="connsiteX59" fmla="*/ 537210 w 2085975"/>
              <a:gd name="connsiteY59" fmla="*/ 0 h 2521011"/>
              <a:gd name="connsiteX60" fmla="*/ 563880 w 2085975"/>
              <a:gd name="connsiteY60" fmla="*/ 80010 h 2521011"/>
              <a:gd name="connsiteX61" fmla="*/ 672465 w 2085975"/>
              <a:gd name="connsiteY61" fmla="*/ 51435 h 2521011"/>
              <a:gd name="connsiteX62" fmla="*/ 721352 w 2085975"/>
              <a:gd name="connsiteY62" fmla="*/ 29486 h 2521011"/>
              <a:gd name="connsiteX63" fmla="*/ 744855 w 2085975"/>
              <a:gd name="connsiteY63" fmla="*/ 59055 h 2521011"/>
              <a:gd name="connsiteX64" fmla="*/ 739140 w 2085975"/>
              <a:gd name="connsiteY64" fmla="*/ 89535 h 2521011"/>
              <a:gd name="connsiteX65" fmla="*/ 821055 w 2085975"/>
              <a:gd name="connsiteY65" fmla="*/ 93345 h 2521011"/>
              <a:gd name="connsiteX66" fmla="*/ 834390 w 2085975"/>
              <a:gd name="connsiteY66" fmla="*/ 19050 h 2521011"/>
              <a:gd name="connsiteX67" fmla="*/ 855345 w 2085975"/>
              <a:gd name="connsiteY67" fmla="*/ 47625 h 2521011"/>
              <a:gd name="connsiteX68" fmla="*/ 946785 w 2085975"/>
              <a:gd name="connsiteY68" fmla="*/ 47625 h 2521011"/>
              <a:gd name="connsiteX69" fmla="*/ 996315 w 2085975"/>
              <a:gd name="connsiteY69" fmla="*/ 38100 h 2521011"/>
              <a:gd name="connsiteX70" fmla="*/ 1003935 w 2085975"/>
              <a:gd name="connsiteY70" fmla="*/ 9525 h 2521011"/>
              <a:gd name="connsiteX71" fmla="*/ 1064895 w 2085975"/>
              <a:gd name="connsiteY71" fmla="*/ 0 h 2521011"/>
              <a:gd name="connsiteX72" fmla="*/ 1097280 w 2085975"/>
              <a:gd name="connsiteY72" fmla="*/ 102870 h 2521011"/>
              <a:gd name="connsiteX73" fmla="*/ 1110615 w 2085975"/>
              <a:gd name="connsiteY73" fmla="*/ 102870 h 2521011"/>
              <a:gd name="connsiteX74" fmla="*/ 1135380 w 2085975"/>
              <a:gd name="connsiteY74" fmla="*/ 190500 h 2521011"/>
              <a:gd name="connsiteX75" fmla="*/ 1137805 w 2085975"/>
              <a:gd name="connsiteY75" fmla="*/ 195722 h 2521011"/>
              <a:gd name="connsiteX76" fmla="*/ 1135380 w 2085975"/>
              <a:gd name="connsiteY76" fmla="*/ 198120 h 2521011"/>
              <a:gd name="connsiteX77" fmla="*/ 1131570 w 2085975"/>
              <a:gd name="connsiteY77" fmla="*/ 240030 h 2521011"/>
              <a:gd name="connsiteX78" fmla="*/ 1156335 w 2085975"/>
              <a:gd name="connsiteY78" fmla="*/ 346710 h 2521011"/>
              <a:gd name="connsiteX79" fmla="*/ 1099185 w 2085975"/>
              <a:gd name="connsiteY79" fmla="*/ 363855 h 2521011"/>
              <a:gd name="connsiteX80" fmla="*/ 1127760 w 2085975"/>
              <a:gd name="connsiteY80" fmla="*/ 510540 h 2521011"/>
              <a:gd name="connsiteX81" fmla="*/ 1148715 w 2085975"/>
              <a:gd name="connsiteY81" fmla="*/ 563880 h 2521011"/>
              <a:gd name="connsiteX82" fmla="*/ 1194435 w 2085975"/>
              <a:gd name="connsiteY82" fmla="*/ 641985 h 2521011"/>
              <a:gd name="connsiteX83" fmla="*/ 1215390 w 2085975"/>
              <a:gd name="connsiteY83" fmla="*/ 645795 h 2521011"/>
              <a:gd name="connsiteX84" fmla="*/ 1243965 w 2085975"/>
              <a:gd name="connsiteY84" fmla="*/ 737235 h 2521011"/>
              <a:gd name="connsiteX85" fmla="*/ 1423035 w 2085975"/>
              <a:gd name="connsiteY85" fmla="*/ 702945 h 2521011"/>
              <a:gd name="connsiteX86" fmla="*/ 1422609 w 2085975"/>
              <a:gd name="connsiteY86" fmla="*/ 700259 h 2521011"/>
              <a:gd name="connsiteX87" fmla="*/ 1468755 w 2085975"/>
              <a:gd name="connsiteY87" fmla="*/ 689610 h 2521011"/>
              <a:gd name="connsiteX88" fmla="*/ 1491615 w 2085975"/>
              <a:gd name="connsiteY88" fmla="*/ 659130 h 2521011"/>
              <a:gd name="connsiteX89" fmla="*/ 1520190 w 2085975"/>
              <a:gd name="connsiteY89" fmla="*/ 645795 h 2521011"/>
              <a:gd name="connsiteX90" fmla="*/ 1531620 w 2085975"/>
              <a:gd name="connsiteY90" fmla="*/ 613410 h 2521011"/>
              <a:gd name="connsiteX91" fmla="*/ 1552575 w 2085975"/>
              <a:gd name="connsiteY91" fmla="*/ 594360 h 2521011"/>
              <a:gd name="connsiteX92" fmla="*/ 1573530 w 2085975"/>
              <a:gd name="connsiteY92" fmla="*/ 609600 h 2521011"/>
              <a:gd name="connsiteX93" fmla="*/ 1567815 w 2085975"/>
              <a:gd name="connsiteY93" fmla="*/ 708660 h 2521011"/>
              <a:gd name="connsiteX94" fmla="*/ 1638300 w 2085975"/>
              <a:gd name="connsiteY94" fmla="*/ 786765 h 2521011"/>
              <a:gd name="connsiteX95" fmla="*/ 1640205 w 2085975"/>
              <a:gd name="connsiteY95" fmla="*/ 851535 h 2521011"/>
              <a:gd name="connsiteX96" fmla="*/ 1615440 w 2085975"/>
              <a:gd name="connsiteY96" fmla="*/ 872490 h 2521011"/>
              <a:gd name="connsiteX97" fmla="*/ 1678305 w 2085975"/>
              <a:gd name="connsiteY97" fmla="*/ 876300 h 2521011"/>
              <a:gd name="connsiteX98" fmla="*/ 1964632 w 2085975"/>
              <a:gd name="connsiteY98" fmla="*/ 811829 h 2521011"/>
              <a:gd name="connsiteX99" fmla="*/ 1985010 w 2085975"/>
              <a:gd name="connsiteY99" fmla="*/ 889635 h 2521011"/>
              <a:gd name="connsiteX100" fmla="*/ 1977390 w 2085975"/>
              <a:gd name="connsiteY100" fmla="*/ 942975 h 2521011"/>
              <a:gd name="connsiteX101" fmla="*/ 1912620 w 2085975"/>
              <a:gd name="connsiteY101" fmla="*/ 952500 h 2521011"/>
              <a:gd name="connsiteX102" fmla="*/ 1912620 w 2085975"/>
              <a:gd name="connsiteY102" fmla="*/ 1022985 h 2521011"/>
              <a:gd name="connsiteX103" fmla="*/ 1956435 w 2085975"/>
              <a:gd name="connsiteY103" fmla="*/ 1028700 h 2521011"/>
              <a:gd name="connsiteX104" fmla="*/ 1996440 w 2085975"/>
              <a:gd name="connsiteY104" fmla="*/ 1002030 h 2521011"/>
              <a:gd name="connsiteX105" fmla="*/ 1975485 w 2085975"/>
              <a:gd name="connsiteY105" fmla="*/ 1057275 h 2521011"/>
              <a:gd name="connsiteX106" fmla="*/ 1971675 w 2085975"/>
              <a:gd name="connsiteY106" fmla="*/ 1137285 h 2521011"/>
              <a:gd name="connsiteX107" fmla="*/ 1976108 w 2085975"/>
              <a:gd name="connsiteY107" fmla="*/ 1138062 h 2521011"/>
              <a:gd name="connsiteX108" fmla="*/ 2025015 w 2085975"/>
              <a:gd name="connsiteY108" fmla="*/ 1226820 h 2521011"/>
              <a:gd name="connsiteX109" fmla="*/ 1965960 w 2085975"/>
              <a:gd name="connsiteY109" fmla="*/ 1257300 h 2521011"/>
              <a:gd name="connsiteX110" fmla="*/ 1975485 w 2085975"/>
              <a:gd name="connsiteY110" fmla="*/ 1295400 h 2521011"/>
              <a:gd name="connsiteX111" fmla="*/ 1929765 w 2085975"/>
              <a:gd name="connsiteY111" fmla="*/ 1350645 h 2521011"/>
              <a:gd name="connsiteX112" fmla="*/ 2057400 w 2085975"/>
              <a:gd name="connsiteY112" fmla="*/ 1419225 h 2521011"/>
              <a:gd name="connsiteX113" fmla="*/ 2034540 w 2085975"/>
              <a:gd name="connsiteY113" fmla="*/ 1451610 h 2521011"/>
              <a:gd name="connsiteX114" fmla="*/ 2085975 w 2085975"/>
              <a:gd name="connsiteY114" fmla="*/ 1527810 h 2521011"/>
              <a:gd name="connsiteX115" fmla="*/ 2080260 w 2085975"/>
              <a:gd name="connsiteY115" fmla="*/ 1565910 h 2521011"/>
              <a:gd name="connsiteX116" fmla="*/ 2045970 w 2085975"/>
              <a:gd name="connsiteY116" fmla="*/ 1581150 h 2521011"/>
              <a:gd name="connsiteX117" fmla="*/ 2013585 w 2085975"/>
              <a:gd name="connsiteY117" fmla="*/ 1657350 h 2521011"/>
              <a:gd name="connsiteX118" fmla="*/ 2047875 w 2085975"/>
              <a:gd name="connsiteY118" fmla="*/ 1691640 h 2521011"/>
              <a:gd name="connsiteX119" fmla="*/ 2011680 w 2085975"/>
              <a:gd name="connsiteY119" fmla="*/ 1737360 h 2521011"/>
              <a:gd name="connsiteX120" fmla="*/ 2013585 w 2085975"/>
              <a:gd name="connsiteY120" fmla="*/ 1739265 h 2521011"/>
              <a:gd name="connsiteX121" fmla="*/ 1912620 w 2085975"/>
              <a:gd name="connsiteY121" fmla="*/ 1644015 h 2521011"/>
              <a:gd name="connsiteX122" fmla="*/ 1823085 w 2085975"/>
              <a:gd name="connsiteY122" fmla="*/ 1708785 h 2521011"/>
              <a:gd name="connsiteX123" fmla="*/ 1691640 w 2085975"/>
              <a:gd name="connsiteY123" fmla="*/ 1737360 h 2521011"/>
              <a:gd name="connsiteX124" fmla="*/ 1678305 w 2085975"/>
              <a:gd name="connsiteY124" fmla="*/ 1722120 h 2521011"/>
              <a:gd name="connsiteX125" fmla="*/ 1621155 w 2085975"/>
              <a:gd name="connsiteY125" fmla="*/ 1737360 h 2521011"/>
              <a:gd name="connsiteX126" fmla="*/ 1617345 w 2085975"/>
              <a:gd name="connsiteY126" fmla="*/ 1760220 h 2521011"/>
              <a:gd name="connsiteX127" fmla="*/ 1565432 w 2085975"/>
              <a:gd name="connsiteY127" fmla="*/ 1773198 h 2521011"/>
              <a:gd name="connsiteX128" fmla="*/ 1564005 w 2085975"/>
              <a:gd name="connsiteY128" fmla="*/ 1771650 h 2521011"/>
              <a:gd name="connsiteX129" fmla="*/ 1520190 w 2085975"/>
              <a:gd name="connsiteY129" fmla="*/ 1811655 h 2521011"/>
              <a:gd name="connsiteX130" fmla="*/ 1501140 w 2085975"/>
              <a:gd name="connsiteY130" fmla="*/ 1811655 h 2521011"/>
              <a:gd name="connsiteX131" fmla="*/ 1428750 w 2085975"/>
              <a:gd name="connsiteY131" fmla="*/ 1903095 h 2521011"/>
              <a:gd name="connsiteX132" fmla="*/ 1421130 w 2085975"/>
              <a:gd name="connsiteY132" fmla="*/ 1952625 h 2521011"/>
              <a:gd name="connsiteX133" fmla="*/ 1396365 w 2085975"/>
              <a:gd name="connsiteY133" fmla="*/ 1918335 h 2521011"/>
              <a:gd name="connsiteX134" fmla="*/ 1358265 w 2085975"/>
              <a:gd name="connsiteY134" fmla="*/ 1986915 h 2521011"/>
              <a:gd name="connsiteX135" fmla="*/ 1343025 w 2085975"/>
              <a:gd name="connsiteY135" fmla="*/ 1986915 h 2521011"/>
              <a:gd name="connsiteX136" fmla="*/ 1297305 w 2085975"/>
              <a:gd name="connsiteY136" fmla="*/ 2019300 h 2521011"/>
              <a:gd name="connsiteX137" fmla="*/ 1301115 w 2085975"/>
              <a:gd name="connsiteY137" fmla="*/ 2038350 h 2521011"/>
              <a:gd name="connsiteX138" fmla="*/ 1259205 w 2085975"/>
              <a:gd name="connsiteY138" fmla="*/ 2066925 h 2521011"/>
              <a:gd name="connsiteX139" fmla="*/ 1272540 w 2085975"/>
              <a:gd name="connsiteY139" fmla="*/ 2097405 h 2521011"/>
              <a:gd name="connsiteX140" fmla="*/ 1202055 w 2085975"/>
              <a:gd name="connsiteY140" fmla="*/ 2106930 h 2521011"/>
              <a:gd name="connsiteX141" fmla="*/ 1183005 w 2085975"/>
              <a:gd name="connsiteY141" fmla="*/ 2143125 h 2521011"/>
              <a:gd name="connsiteX142" fmla="*/ 1156335 w 2085975"/>
              <a:gd name="connsiteY142" fmla="*/ 2164080 h 2521011"/>
              <a:gd name="connsiteX143" fmla="*/ 1122045 w 2085975"/>
              <a:gd name="connsiteY143" fmla="*/ 2141220 h 2521011"/>
              <a:gd name="connsiteX144" fmla="*/ 1107891 w 2085975"/>
              <a:gd name="connsiteY144" fmla="*/ 2157396 h 2521011"/>
              <a:gd name="connsiteX145" fmla="*/ 1106805 w 2085975"/>
              <a:gd name="connsiteY145" fmla="*/ 2156460 h 2521011"/>
              <a:gd name="connsiteX146" fmla="*/ 979170 w 2085975"/>
              <a:gd name="connsiteY146" fmla="*/ 2042160 h 2521011"/>
              <a:gd name="connsiteX147" fmla="*/ 932138 w 2085975"/>
              <a:gd name="connsiteY147" fmla="*/ 2104529 h 2521011"/>
              <a:gd name="connsiteX148" fmla="*/ 851535 w 2085975"/>
              <a:gd name="connsiteY148" fmla="*/ 2101216 h 2521011"/>
              <a:gd name="connsiteX149" fmla="*/ 847725 w 2085975"/>
              <a:gd name="connsiteY149" fmla="*/ 2129791 h 2521011"/>
              <a:gd name="connsiteX150" fmla="*/ 689610 w 2085975"/>
              <a:gd name="connsiteY150" fmla="*/ 2129791 h 2521011"/>
              <a:gd name="connsiteX151" fmla="*/ 685800 w 2085975"/>
              <a:gd name="connsiteY151" fmla="*/ 2025016 h 2521011"/>
              <a:gd name="connsiteX152" fmla="*/ 683980 w 2085975"/>
              <a:gd name="connsiteY152" fmla="*/ 2024761 h 2521011"/>
              <a:gd name="connsiteX153" fmla="*/ 701040 w 2085975"/>
              <a:gd name="connsiteY153" fmla="*/ 1973580 h 2521011"/>
              <a:gd name="connsiteX154" fmla="*/ 659130 w 2085975"/>
              <a:gd name="connsiteY154" fmla="*/ 1939290 h 2521011"/>
              <a:gd name="connsiteX155" fmla="*/ 662940 w 2085975"/>
              <a:gd name="connsiteY155" fmla="*/ 1899285 h 2521011"/>
              <a:gd name="connsiteX156" fmla="*/ 674370 w 2085975"/>
              <a:gd name="connsiteY156" fmla="*/ 1836420 h 2521011"/>
              <a:gd name="connsiteX157" fmla="*/ 643890 w 2085975"/>
              <a:gd name="connsiteY157" fmla="*/ 1802130 h 2521011"/>
              <a:gd name="connsiteX158" fmla="*/ 590550 w 2085975"/>
              <a:gd name="connsiteY158" fmla="*/ 1790700 h 2521011"/>
              <a:gd name="connsiteX159" fmla="*/ 520065 w 2085975"/>
              <a:gd name="connsiteY159" fmla="*/ 1731645 h 2521011"/>
              <a:gd name="connsiteX160" fmla="*/ 520065 w 2085975"/>
              <a:gd name="connsiteY160" fmla="*/ 1704975 h 2521011"/>
              <a:gd name="connsiteX161" fmla="*/ 491490 w 2085975"/>
              <a:gd name="connsiteY161" fmla="*/ 1708785 h 2521011"/>
              <a:gd name="connsiteX162" fmla="*/ 386715 w 2085975"/>
              <a:gd name="connsiteY162" fmla="*/ 1638300 h 2521011"/>
              <a:gd name="connsiteX163" fmla="*/ 345639 w 2085975"/>
              <a:gd name="connsiteY163" fmla="*/ 1595581 h 2521011"/>
              <a:gd name="connsiteX164" fmla="*/ 346710 w 2085975"/>
              <a:gd name="connsiteY164" fmla="*/ 1543050 h 2521011"/>
              <a:gd name="connsiteX165" fmla="*/ 302895 w 2085975"/>
              <a:gd name="connsiteY165" fmla="*/ 1522095 h 2521011"/>
              <a:gd name="connsiteX166" fmla="*/ 318135 w 2085975"/>
              <a:gd name="connsiteY166" fmla="*/ 1470660 h 2521011"/>
              <a:gd name="connsiteX167" fmla="*/ 274320 w 2085975"/>
              <a:gd name="connsiteY167" fmla="*/ 1491615 h 2521011"/>
              <a:gd name="connsiteX168" fmla="*/ 241935 w 2085975"/>
              <a:gd name="connsiteY168" fmla="*/ 1491615 h 2521011"/>
              <a:gd name="connsiteX169" fmla="*/ 236220 w 2085975"/>
              <a:gd name="connsiteY169" fmla="*/ 1510665 h 2521011"/>
              <a:gd name="connsiteX170" fmla="*/ 85676 w 2085975"/>
              <a:gd name="connsiteY170" fmla="*/ 1510087 h 2521011"/>
              <a:gd name="connsiteX171" fmla="*/ 80010 w 2085975"/>
              <a:gd name="connsiteY171" fmla="*/ 1443990 h 2521011"/>
              <a:gd name="connsiteX172" fmla="*/ 30480 w 2085975"/>
              <a:gd name="connsiteY172" fmla="*/ 1466850 h 2521011"/>
              <a:gd name="connsiteX173" fmla="*/ 9525 w 2085975"/>
              <a:gd name="connsiteY173" fmla="*/ 1390650 h 2521011"/>
              <a:gd name="connsiteX174" fmla="*/ 0 w 2085975"/>
              <a:gd name="connsiteY174" fmla="*/ 1389648 h 2521011"/>
              <a:gd name="connsiteX175" fmla="*/ 0 w 2085975"/>
              <a:gd name="connsiteY175" fmla="*/ 1352550 h 2521011"/>
              <a:gd name="connsiteX176" fmla="*/ 30480 w 2085975"/>
              <a:gd name="connsiteY176" fmla="*/ 1314450 h 2521011"/>
              <a:gd name="connsiteX177" fmla="*/ 95250 w 2085975"/>
              <a:gd name="connsiteY177" fmla="*/ 1303020 h 2521011"/>
              <a:gd name="connsiteX178" fmla="*/ 112395 w 2085975"/>
              <a:gd name="connsiteY178" fmla="*/ 1238250 h 2521011"/>
              <a:gd name="connsiteX179" fmla="*/ 100965 w 2085975"/>
              <a:gd name="connsiteY179" fmla="*/ 1143000 h 2521011"/>
              <a:gd name="connsiteX180" fmla="*/ 101779 w 2085975"/>
              <a:gd name="connsiteY180" fmla="*/ 1135131 h 2521011"/>
              <a:gd name="connsiteX181" fmla="*/ 190501 w 2085975"/>
              <a:gd name="connsiteY181" fmla="*/ 1110615 h 2521011"/>
              <a:gd name="connsiteX182" fmla="*/ 207646 w 2085975"/>
              <a:gd name="connsiteY182" fmla="*/ 1022985 h 2521011"/>
              <a:gd name="connsiteX183" fmla="*/ 186691 w 2085975"/>
              <a:gd name="connsiteY183" fmla="*/ 986790 h 2521011"/>
              <a:gd name="connsiteX184" fmla="*/ 57151 w 2085975"/>
              <a:gd name="connsiteY184" fmla="*/ 969645 h 2521011"/>
              <a:gd name="connsiteX185" fmla="*/ 125731 w 2085975"/>
              <a:gd name="connsiteY185" fmla="*/ 843915 h 2521011"/>
              <a:gd name="connsiteX186" fmla="*/ 129541 w 2085975"/>
              <a:gd name="connsiteY186" fmla="*/ 731520 h 2521011"/>
              <a:gd name="connsiteX187" fmla="*/ 104775 w 2085975"/>
              <a:gd name="connsiteY187" fmla="*/ 715066 h 2521011"/>
              <a:gd name="connsiteX188" fmla="*/ 104775 w 2085975"/>
              <a:gd name="connsiteY188" fmla="*/ 567691 h 2521011"/>
              <a:gd name="connsiteX189" fmla="*/ 125730 w 2085975"/>
              <a:gd name="connsiteY189" fmla="*/ 489586 h 2521011"/>
              <a:gd name="connsiteX190" fmla="*/ 95250 w 2085975"/>
              <a:gd name="connsiteY190" fmla="*/ 447676 h 2521011"/>
              <a:gd name="connsiteX191" fmla="*/ 169545 w 2085975"/>
              <a:gd name="connsiteY191" fmla="*/ 449581 h 2521011"/>
              <a:gd name="connsiteX192" fmla="*/ 164949 w 2085975"/>
              <a:gd name="connsiteY192" fmla="*/ 446066 h 2521011"/>
              <a:gd name="connsiteX193" fmla="*/ 169545 w 2085975"/>
              <a:gd name="connsiteY193" fmla="*/ 447675 h 2521011"/>
              <a:gd name="connsiteX194" fmla="*/ 200025 w 2085975"/>
              <a:gd name="connsiteY194" fmla="*/ 382905 h 2521011"/>
              <a:gd name="connsiteX195" fmla="*/ 283845 w 2085975"/>
              <a:gd name="connsiteY195" fmla="*/ 384810 h 2521011"/>
              <a:gd name="connsiteX196" fmla="*/ 329565 w 2085975"/>
              <a:gd name="connsiteY196" fmla="*/ 361950 h 2521011"/>
              <a:gd name="connsiteX197" fmla="*/ 344805 w 2085975"/>
              <a:gd name="connsiteY197" fmla="*/ 335280 h 2521011"/>
              <a:gd name="connsiteX198" fmla="*/ 348615 w 2085975"/>
              <a:gd name="connsiteY198" fmla="*/ 266700 h 2521011"/>
              <a:gd name="connsiteX199" fmla="*/ 325755 w 2085975"/>
              <a:gd name="connsiteY199" fmla="*/ 198120 h 2521011"/>
              <a:gd name="connsiteX200" fmla="*/ 272415 w 2085975"/>
              <a:gd name="connsiteY200" fmla="*/ 137160 h 2521011"/>
              <a:gd name="connsiteX201" fmla="*/ 295275 w 2085975"/>
              <a:gd name="connsiteY201" fmla="*/ 125730 h 2521011"/>
              <a:gd name="connsiteX202" fmla="*/ 293496 w 2085975"/>
              <a:gd name="connsiteY202" fmla="*/ 119401 h 2521011"/>
              <a:gd name="connsiteX203" fmla="*/ 295275 w 2085975"/>
              <a:gd name="connsiteY203" fmla="*/ 120015 h 2521011"/>
              <a:gd name="connsiteX204" fmla="*/ 337185 w 2085975"/>
              <a:gd name="connsiteY204" fmla="*/ 74295 h 2521011"/>
              <a:gd name="connsiteX205" fmla="*/ 403860 w 2085975"/>
              <a:gd name="connsiteY205" fmla="*/ 85725 h 2521011"/>
              <a:gd name="connsiteX206" fmla="*/ 381000 w 2085975"/>
              <a:gd name="connsiteY206" fmla="*/ 49530 h 2521011"/>
              <a:gd name="connsiteX207" fmla="*/ 432435 w 2085975"/>
              <a:gd name="connsiteY207" fmla="*/ 13335 h 2521011"/>
              <a:gd name="connsiteX208" fmla="*/ 537210 w 2085975"/>
              <a:gd name="connsiteY20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89584 w 2085975"/>
              <a:gd name="connsiteY50" fmla="*/ 2443011 h 2521011"/>
              <a:gd name="connsiteX51" fmla="*/ 1787746 w 2085975"/>
              <a:gd name="connsiteY51" fmla="*/ 2439575 h 2521011"/>
              <a:gd name="connsiteX52" fmla="*/ 1799176 w 2085975"/>
              <a:gd name="connsiteY52" fmla="*/ 2346230 h 2521011"/>
              <a:gd name="connsiteX53" fmla="*/ 1562956 w 2085975"/>
              <a:gd name="connsiteY53" fmla="*/ 1776635 h 2521011"/>
              <a:gd name="connsiteX54" fmla="*/ 1565691 w 2085975"/>
              <a:gd name="connsiteY54" fmla="*/ 1775952 h 2521011"/>
              <a:gd name="connsiteX55" fmla="*/ 338452 w 2085975"/>
              <a:gd name="connsiteY55" fmla="*/ 1588442 h 2521011"/>
              <a:gd name="connsiteX56" fmla="*/ 338961 w 2085975"/>
              <a:gd name="connsiteY56" fmla="*/ 1588971 h 2521011"/>
              <a:gd name="connsiteX57" fmla="*/ 338452 w 2085975"/>
              <a:gd name="connsiteY57" fmla="*/ 1588442 h 2521011"/>
              <a:gd name="connsiteX58" fmla="*/ 537210 w 2085975"/>
              <a:gd name="connsiteY58" fmla="*/ 0 h 2521011"/>
              <a:gd name="connsiteX59" fmla="*/ 563880 w 2085975"/>
              <a:gd name="connsiteY59" fmla="*/ 80010 h 2521011"/>
              <a:gd name="connsiteX60" fmla="*/ 672465 w 2085975"/>
              <a:gd name="connsiteY60" fmla="*/ 51435 h 2521011"/>
              <a:gd name="connsiteX61" fmla="*/ 721352 w 2085975"/>
              <a:gd name="connsiteY61" fmla="*/ 29486 h 2521011"/>
              <a:gd name="connsiteX62" fmla="*/ 744855 w 2085975"/>
              <a:gd name="connsiteY62" fmla="*/ 59055 h 2521011"/>
              <a:gd name="connsiteX63" fmla="*/ 739140 w 2085975"/>
              <a:gd name="connsiteY63" fmla="*/ 89535 h 2521011"/>
              <a:gd name="connsiteX64" fmla="*/ 821055 w 2085975"/>
              <a:gd name="connsiteY64" fmla="*/ 93345 h 2521011"/>
              <a:gd name="connsiteX65" fmla="*/ 834390 w 2085975"/>
              <a:gd name="connsiteY65" fmla="*/ 19050 h 2521011"/>
              <a:gd name="connsiteX66" fmla="*/ 855345 w 2085975"/>
              <a:gd name="connsiteY66" fmla="*/ 47625 h 2521011"/>
              <a:gd name="connsiteX67" fmla="*/ 946785 w 2085975"/>
              <a:gd name="connsiteY67" fmla="*/ 47625 h 2521011"/>
              <a:gd name="connsiteX68" fmla="*/ 996315 w 2085975"/>
              <a:gd name="connsiteY68" fmla="*/ 38100 h 2521011"/>
              <a:gd name="connsiteX69" fmla="*/ 1003935 w 2085975"/>
              <a:gd name="connsiteY69" fmla="*/ 9525 h 2521011"/>
              <a:gd name="connsiteX70" fmla="*/ 1064895 w 2085975"/>
              <a:gd name="connsiteY70" fmla="*/ 0 h 2521011"/>
              <a:gd name="connsiteX71" fmla="*/ 1097280 w 2085975"/>
              <a:gd name="connsiteY71" fmla="*/ 102870 h 2521011"/>
              <a:gd name="connsiteX72" fmla="*/ 1110615 w 2085975"/>
              <a:gd name="connsiteY72" fmla="*/ 102870 h 2521011"/>
              <a:gd name="connsiteX73" fmla="*/ 1135380 w 2085975"/>
              <a:gd name="connsiteY73" fmla="*/ 190500 h 2521011"/>
              <a:gd name="connsiteX74" fmla="*/ 1137805 w 2085975"/>
              <a:gd name="connsiteY74" fmla="*/ 195722 h 2521011"/>
              <a:gd name="connsiteX75" fmla="*/ 1135380 w 2085975"/>
              <a:gd name="connsiteY75" fmla="*/ 198120 h 2521011"/>
              <a:gd name="connsiteX76" fmla="*/ 1131570 w 2085975"/>
              <a:gd name="connsiteY76" fmla="*/ 240030 h 2521011"/>
              <a:gd name="connsiteX77" fmla="*/ 1156335 w 2085975"/>
              <a:gd name="connsiteY77" fmla="*/ 346710 h 2521011"/>
              <a:gd name="connsiteX78" fmla="*/ 1099185 w 2085975"/>
              <a:gd name="connsiteY78" fmla="*/ 363855 h 2521011"/>
              <a:gd name="connsiteX79" fmla="*/ 1127760 w 2085975"/>
              <a:gd name="connsiteY79" fmla="*/ 510540 h 2521011"/>
              <a:gd name="connsiteX80" fmla="*/ 1148715 w 2085975"/>
              <a:gd name="connsiteY80" fmla="*/ 563880 h 2521011"/>
              <a:gd name="connsiteX81" fmla="*/ 1194435 w 2085975"/>
              <a:gd name="connsiteY81" fmla="*/ 641985 h 2521011"/>
              <a:gd name="connsiteX82" fmla="*/ 1215390 w 2085975"/>
              <a:gd name="connsiteY82" fmla="*/ 645795 h 2521011"/>
              <a:gd name="connsiteX83" fmla="*/ 1243965 w 2085975"/>
              <a:gd name="connsiteY83" fmla="*/ 737235 h 2521011"/>
              <a:gd name="connsiteX84" fmla="*/ 1423035 w 2085975"/>
              <a:gd name="connsiteY84" fmla="*/ 702945 h 2521011"/>
              <a:gd name="connsiteX85" fmla="*/ 1422609 w 2085975"/>
              <a:gd name="connsiteY85" fmla="*/ 700259 h 2521011"/>
              <a:gd name="connsiteX86" fmla="*/ 1468755 w 2085975"/>
              <a:gd name="connsiteY86" fmla="*/ 689610 h 2521011"/>
              <a:gd name="connsiteX87" fmla="*/ 1491615 w 2085975"/>
              <a:gd name="connsiteY87" fmla="*/ 659130 h 2521011"/>
              <a:gd name="connsiteX88" fmla="*/ 1520190 w 2085975"/>
              <a:gd name="connsiteY88" fmla="*/ 645795 h 2521011"/>
              <a:gd name="connsiteX89" fmla="*/ 1531620 w 2085975"/>
              <a:gd name="connsiteY89" fmla="*/ 613410 h 2521011"/>
              <a:gd name="connsiteX90" fmla="*/ 1552575 w 2085975"/>
              <a:gd name="connsiteY90" fmla="*/ 594360 h 2521011"/>
              <a:gd name="connsiteX91" fmla="*/ 1573530 w 2085975"/>
              <a:gd name="connsiteY91" fmla="*/ 609600 h 2521011"/>
              <a:gd name="connsiteX92" fmla="*/ 1567815 w 2085975"/>
              <a:gd name="connsiteY92" fmla="*/ 708660 h 2521011"/>
              <a:gd name="connsiteX93" fmla="*/ 1638300 w 2085975"/>
              <a:gd name="connsiteY93" fmla="*/ 786765 h 2521011"/>
              <a:gd name="connsiteX94" fmla="*/ 1640205 w 2085975"/>
              <a:gd name="connsiteY94" fmla="*/ 851535 h 2521011"/>
              <a:gd name="connsiteX95" fmla="*/ 1615440 w 2085975"/>
              <a:gd name="connsiteY95" fmla="*/ 872490 h 2521011"/>
              <a:gd name="connsiteX96" fmla="*/ 1678305 w 2085975"/>
              <a:gd name="connsiteY96" fmla="*/ 876300 h 2521011"/>
              <a:gd name="connsiteX97" fmla="*/ 1964632 w 2085975"/>
              <a:gd name="connsiteY97" fmla="*/ 811829 h 2521011"/>
              <a:gd name="connsiteX98" fmla="*/ 1985010 w 2085975"/>
              <a:gd name="connsiteY98" fmla="*/ 889635 h 2521011"/>
              <a:gd name="connsiteX99" fmla="*/ 1977390 w 2085975"/>
              <a:gd name="connsiteY99" fmla="*/ 942975 h 2521011"/>
              <a:gd name="connsiteX100" fmla="*/ 1912620 w 2085975"/>
              <a:gd name="connsiteY100" fmla="*/ 952500 h 2521011"/>
              <a:gd name="connsiteX101" fmla="*/ 1912620 w 2085975"/>
              <a:gd name="connsiteY101" fmla="*/ 1022985 h 2521011"/>
              <a:gd name="connsiteX102" fmla="*/ 1956435 w 2085975"/>
              <a:gd name="connsiteY102" fmla="*/ 1028700 h 2521011"/>
              <a:gd name="connsiteX103" fmla="*/ 1996440 w 2085975"/>
              <a:gd name="connsiteY103" fmla="*/ 1002030 h 2521011"/>
              <a:gd name="connsiteX104" fmla="*/ 1975485 w 2085975"/>
              <a:gd name="connsiteY104" fmla="*/ 1057275 h 2521011"/>
              <a:gd name="connsiteX105" fmla="*/ 1971675 w 2085975"/>
              <a:gd name="connsiteY105" fmla="*/ 1137285 h 2521011"/>
              <a:gd name="connsiteX106" fmla="*/ 1976108 w 2085975"/>
              <a:gd name="connsiteY106" fmla="*/ 1138062 h 2521011"/>
              <a:gd name="connsiteX107" fmla="*/ 2025015 w 2085975"/>
              <a:gd name="connsiteY107" fmla="*/ 1226820 h 2521011"/>
              <a:gd name="connsiteX108" fmla="*/ 1965960 w 2085975"/>
              <a:gd name="connsiteY108" fmla="*/ 1257300 h 2521011"/>
              <a:gd name="connsiteX109" fmla="*/ 1975485 w 2085975"/>
              <a:gd name="connsiteY109" fmla="*/ 1295400 h 2521011"/>
              <a:gd name="connsiteX110" fmla="*/ 1929765 w 2085975"/>
              <a:gd name="connsiteY110" fmla="*/ 1350645 h 2521011"/>
              <a:gd name="connsiteX111" fmla="*/ 2057400 w 2085975"/>
              <a:gd name="connsiteY111" fmla="*/ 1419225 h 2521011"/>
              <a:gd name="connsiteX112" fmla="*/ 2034540 w 2085975"/>
              <a:gd name="connsiteY112" fmla="*/ 1451610 h 2521011"/>
              <a:gd name="connsiteX113" fmla="*/ 2085975 w 2085975"/>
              <a:gd name="connsiteY113" fmla="*/ 1527810 h 2521011"/>
              <a:gd name="connsiteX114" fmla="*/ 2080260 w 2085975"/>
              <a:gd name="connsiteY114" fmla="*/ 1565910 h 2521011"/>
              <a:gd name="connsiteX115" fmla="*/ 2045970 w 2085975"/>
              <a:gd name="connsiteY115" fmla="*/ 1581150 h 2521011"/>
              <a:gd name="connsiteX116" fmla="*/ 2013585 w 2085975"/>
              <a:gd name="connsiteY116" fmla="*/ 1657350 h 2521011"/>
              <a:gd name="connsiteX117" fmla="*/ 2047875 w 2085975"/>
              <a:gd name="connsiteY117" fmla="*/ 1691640 h 2521011"/>
              <a:gd name="connsiteX118" fmla="*/ 2011680 w 2085975"/>
              <a:gd name="connsiteY118" fmla="*/ 1737360 h 2521011"/>
              <a:gd name="connsiteX119" fmla="*/ 2013585 w 2085975"/>
              <a:gd name="connsiteY119" fmla="*/ 1739265 h 2521011"/>
              <a:gd name="connsiteX120" fmla="*/ 1912620 w 2085975"/>
              <a:gd name="connsiteY120" fmla="*/ 1644015 h 2521011"/>
              <a:gd name="connsiteX121" fmla="*/ 1823085 w 2085975"/>
              <a:gd name="connsiteY121" fmla="*/ 1708785 h 2521011"/>
              <a:gd name="connsiteX122" fmla="*/ 1691640 w 2085975"/>
              <a:gd name="connsiteY122" fmla="*/ 1737360 h 2521011"/>
              <a:gd name="connsiteX123" fmla="*/ 1678305 w 2085975"/>
              <a:gd name="connsiteY123" fmla="*/ 1722120 h 2521011"/>
              <a:gd name="connsiteX124" fmla="*/ 1621155 w 2085975"/>
              <a:gd name="connsiteY124" fmla="*/ 1737360 h 2521011"/>
              <a:gd name="connsiteX125" fmla="*/ 1617345 w 2085975"/>
              <a:gd name="connsiteY125" fmla="*/ 1760220 h 2521011"/>
              <a:gd name="connsiteX126" fmla="*/ 1565432 w 2085975"/>
              <a:gd name="connsiteY126" fmla="*/ 1773198 h 2521011"/>
              <a:gd name="connsiteX127" fmla="*/ 1564005 w 2085975"/>
              <a:gd name="connsiteY127" fmla="*/ 1771650 h 2521011"/>
              <a:gd name="connsiteX128" fmla="*/ 1520190 w 2085975"/>
              <a:gd name="connsiteY128" fmla="*/ 1811655 h 2521011"/>
              <a:gd name="connsiteX129" fmla="*/ 1501140 w 2085975"/>
              <a:gd name="connsiteY129" fmla="*/ 1811655 h 2521011"/>
              <a:gd name="connsiteX130" fmla="*/ 1428750 w 2085975"/>
              <a:gd name="connsiteY130" fmla="*/ 1903095 h 2521011"/>
              <a:gd name="connsiteX131" fmla="*/ 1421130 w 2085975"/>
              <a:gd name="connsiteY131" fmla="*/ 1952625 h 2521011"/>
              <a:gd name="connsiteX132" fmla="*/ 1396365 w 2085975"/>
              <a:gd name="connsiteY132" fmla="*/ 1918335 h 2521011"/>
              <a:gd name="connsiteX133" fmla="*/ 1358265 w 2085975"/>
              <a:gd name="connsiteY133" fmla="*/ 1986915 h 2521011"/>
              <a:gd name="connsiteX134" fmla="*/ 1343025 w 2085975"/>
              <a:gd name="connsiteY134" fmla="*/ 1986915 h 2521011"/>
              <a:gd name="connsiteX135" fmla="*/ 1297305 w 2085975"/>
              <a:gd name="connsiteY135" fmla="*/ 2019300 h 2521011"/>
              <a:gd name="connsiteX136" fmla="*/ 1301115 w 2085975"/>
              <a:gd name="connsiteY136" fmla="*/ 2038350 h 2521011"/>
              <a:gd name="connsiteX137" fmla="*/ 1259205 w 2085975"/>
              <a:gd name="connsiteY137" fmla="*/ 2066925 h 2521011"/>
              <a:gd name="connsiteX138" fmla="*/ 1272540 w 2085975"/>
              <a:gd name="connsiteY138" fmla="*/ 2097405 h 2521011"/>
              <a:gd name="connsiteX139" fmla="*/ 1202055 w 2085975"/>
              <a:gd name="connsiteY139" fmla="*/ 2106930 h 2521011"/>
              <a:gd name="connsiteX140" fmla="*/ 1183005 w 2085975"/>
              <a:gd name="connsiteY140" fmla="*/ 2143125 h 2521011"/>
              <a:gd name="connsiteX141" fmla="*/ 1156335 w 2085975"/>
              <a:gd name="connsiteY141" fmla="*/ 2164080 h 2521011"/>
              <a:gd name="connsiteX142" fmla="*/ 1122045 w 2085975"/>
              <a:gd name="connsiteY142" fmla="*/ 2141220 h 2521011"/>
              <a:gd name="connsiteX143" fmla="*/ 1107891 w 2085975"/>
              <a:gd name="connsiteY143" fmla="*/ 2157396 h 2521011"/>
              <a:gd name="connsiteX144" fmla="*/ 1106805 w 2085975"/>
              <a:gd name="connsiteY144" fmla="*/ 2156460 h 2521011"/>
              <a:gd name="connsiteX145" fmla="*/ 979170 w 2085975"/>
              <a:gd name="connsiteY145" fmla="*/ 2042160 h 2521011"/>
              <a:gd name="connsiteX146" fmla="*/ 932138 w 2085975"/>
              <a:gd name="connsiteY146" fmla="*/ 2104529 h 2521011"/>
              <a:gd name="connsiteX147" fmla="*/ 851535 w 2085975"/>
              <a:gd name="connsiteY147" fmla="*/ 2101216 h 2521011"/>
              <a:gd name="connsiteX148" fmla="*/ 847725 w 2085975"/>
              <a:gd name="connsiteY148" fmla="*/ 2129791 h 2521011"/>
              <a:gd name="connsiteX149" fmla="*/ 689610 w 2085975"/>
              <a:gd name="connsiteY149" fmla="*/ 2129791 h 2521011"/>
              <a:gd name="connsiteX150" fmla="*/ 685800 w 2085975"/>
              <a:gd name="connsiteY150" fmla="*/ 2025016 h 2521011"/>
              <a:gd name="connsiteX151" fmla="*/ 683980 w 2085975"/>
              <a:gd name="connsiteY151" fmla="*/ 2024761 h 2521011"/>
              <a:gd name="connsiteX152" fmla="*/ 701040 w 2085975"/>
              <a:gd name="connsiteY152" fmla="*/ 1973580 h 2521011"/>
              <a:gd name="connsiteX153" fmla="*/ 659130 w 2085975"/>
              <a:gd name="connsiteY153" fmla="*/ 1939290 h 2521011"/>
              <a:gd name="connsiteX154" fmla="*/ 662940 w 2085975"/>
              <a:gd name="connsiteY154" fmla="*/ 1899285 h 2521011"/>
              <a:gd name="connsiteX155" fmla="*/ 674370 w 2085975"/>
              <a:gd name="connsiteY155" fmla="*/ 1836420 h 2521011"/>
              <a:gd name="connsiteX156" fmla="*/ 643890 w 2085975"/>
              <a:gd name="connsiteY156" fmla="*/ 1802130 h 2521011"/>
              <a:gd name="connsiteX157" fmla="*/ 590550 w 2085975"/>
              <a:gd name="connsiteY157" fmla="*/ 1790700 h 2521011"/>
              <a:gd name="connsiteX158" fmla="*/ 520065 w 2085975"/>
              <a:gd name="connsiteY158" fmla="*/ 1731645 h 2521011"/>
              <a:gd name="connsiteX159" fmla="*/ 520065 w 2085975"/>
              <a:gd name="connsiteY159" fmla="*/ 1704975 h 2521011"/>
              <a:gd name="connsiteX160" fmla="*/ 491490 w 2085975"/>
              <a:gd name="connsiteY160" fmla="*/ 1708785 h 2521011"/>
              <a:gd name="connsiteX161" fmla="*/ 386715 w 2085975"/>
              <a:gd name="connsiteY161" fmla="*/ 1638300 h 2521011"/>
              <a:gd name="connsiteX162" fmla="*/ 345639 w 2085975"/>
              <a:gd name="connsiteY162" fmla="*/ 1595581 h 2521011"/>
              <a:gd name="connsiteX163" fmla="*/ 346710 w 2085975"/>
              <a:gd name="connsiteY163" fmla="*/ 1543050 h 2521011"/>
              <a:gd name="connsiteX164" fmla="*/ 302895 w 2085975"/>
              <a:gd name="connsiteY164" fmla="*/ 1522095 h 2521011"/>
              <a:gd name="connsiteX165" fmla="*/ 318135 w 2085975"/>
              <a:gd name="connsiteY165" fmla="*/ 1470660 h 2521011"/>
              <a:gd name="connsiteX166" fmla="*/ 274320 w 2085975"/>
              <a:gd name="connsiteY166" fmla="*/ 1491615 h 2521011"/>
              <a:gd name="connsiteX167" fmla="*/ 241935 w 2085975"/>
              <a:gd name="connsiteY167" fmla="*/ 1491615 h 2521011"/>
              <a:gd name="connsiteX168" fmla="*/ 236220 w 2085975"/>
              <a:gd name="connsiteY168" fmla="*/ 1510665 h 2521011"/>
              <a:gd name="connsiteX169" fmla="*/ 85676 w 2085975"/>
              <a:gd name="connsiteY169" fmla="*/ 1510087 h 2521011"/>
              <a:gd name="connsiteX170" fmla="*/ 80010 w 2085975"/>
              <a:gd name="connsiteY170" fmla="*/ 1443990 h 2521011"/>
              <a:gd name="connsiteX171" fmla="*/ 30480 w 2085975"/>
              <a:gd name="connsiteY171" fmla="*/ 1466850 h 2521011"/>
              <a:gd name="connsiteX172" fmla="*/ 9525 w 2085975"/>
              <a:gd name="connsiteY172" fmla="*/ 1390650 h 2521011"/>
              <a:gd name="connsiteX173" fmla="*/ 0 w 2085975"/>
              <a:gd name="connsiteY173" fmla="*/ 1389648 h 2521011"/>
              <a:gd name="connsiteX174" fmla="*/ 0 w 2085975"/>
              <a:gd name="connsiteY174" fmla="*/ 1352550 h 2521011"/>
              <a:gd name="connsiteX175" fmla="*/ 30480 w 2085975"/>
              <a:gd name="connsiteY175" fmla="*/ 1314450 h 2521011"/>
              <a:gd name="connsiteX176" fmla="*/ 95250 w 2085975"/>
              <a:gd name="connsiteY176" fmla="*/ 1303020 h 2521011"/>
              <a:gd name="connsiteX177" fmla="*/ 112395 w 2085975"/>
              <a:gd name="connsiteY177" fmla="*/ 1238250 h 2521011"/>
              <a:gd name="connsiteX178" fmla="*/ 100965 w 2085975"/>
              <a:gd name="connsiteY178" fmla="*/ 1143000 h 2521011"/>
              <a:gd name="connsiteX179" fmla="*/ 101779 w 2085975"/>
              <a:gd name="connsiteY179" fmla="*/ 1135131 h 2521011"/>
              <a:gd name="connsiteX180" fmla="*/ 190501 w 2085975"/>
              <a:gd name="connsiteY180" fmla="*/ 1110615 h 2521011"/>
              <a:gd name="connsiteX181" fmla="*/ 207646 w 2085975"/>
              <a:gd name="connsiteY181" fmla="*/ 1022985 h 2521011"/>
              <a:gd name="connsiteX182" fmla="*/ 186691 w 2085975"/>
              <a:gd name="connsiteY182" fmla="*/ 986790 h 2521011"/>
              <a:gd name="connsiteX183" fmla="*/ 57151 w 2085975"/>
              <a:gd name="connsiteY183" fmla="*/ 969645 h 2521011"/>
              <a:gd name="connsiteX184" fmla="*/ 125731 w 2085975"/>
              <a:gd name="connsiteY184" fmla="*/ 843915 h 2521011"/>
              <a:gd name="connsiteX185" fmla="*/ 129541 w 2085975"/>
              <a:gd name="connsiteY185" fmla="*/ 731520 h 2521011"/>
              <a:gd name="connsiteX186" fmla="*/ 104775 w 2085975"/>
              <a:gd name="connsiteY186" fmla="*/ 715066 h 2521011"/>
              <a:gd name="connsiteX187" fmla="*/ 104775 w 2085975"/>
              <a:gd name="connsiteY187" fmla="*/ 567691 h 2521011"/>
              <a:gd name="connsiteX188" fmla="*/ 125730 w 2085975"/>
              <a:gd name="connsiteY188" fmla="*/ 489586 h 2521011"/>
              <a:gd name="connsiteX189" fmla="*/ 95250 w 2085975"/>
              <a:gd name="connsiteY189" fmla="*/ 447676 h 2521011"/>
              <a:gd name="connsiteX190" fmla="*/ 169545 w 2085975"/>
              <a:gd name="connsiteY190" fmla="*/ 449581 h 2521011"/>
              <a:gd name="connsiteX191" fmla="*/ 164949 w 2085975"/>
              <a:gd name="connsiteY191" fmla="*/ 446066 h 2521011"/>
              <a:gd name="connsiteX192" fmla="*/ 169545 w 2085975"/>
              <a:gd name="connsiteY192" fmla="*/ 447675 h 2521011"/>
              <a:gd name="connsiteX193" fmla="*/ 200025 w 2085975"/>
              <a:gd name="connsiteY193" fmla="*/ 382905 h 2521011"/>
              <a:gd name="connsiteX194" fmla="*/ 283845 w 2085975"/>
              <a:gd name="connsiteY194" fmla="*/ 384810 h 2521011"/>
              <a:gd name="connsiteX195" fmla="*/ 329565 w 2085975"/>
              <a:gd name="connsiteY195" fmla="*/ 361950 h 2521011"/>
              <a:gd name="connsiteX196" fmla="*/ 344805 w 2085975"/>
              <a:gd name="connsiteY196" fmla="*/ 335280 h 2521011"/>
              <a:gd name="connsiteX197" fmla="*/ 348615 w 2085975"/>
              <a:gd name="connsiteY197" fmla="*/ 266700 h 2521011"/>
              <a:gd name="connsiteX198" fmla="*/ 325755 w 2085975"/>
              <a:gd name="connsiteY198" fmla="*/ 198120 h 2521011"/>
              <a:gd name="connsiteX199" fmla="*/ 272415 w 2085975"/>
              <a:gd name="connsiteY199" fmla="*/ 137160 h 2521011"/>
              <a:gd name="connsiteX200" fmla="*/ 295275 w 2085975"/>
              <a:gd name="connsiteY200" fmla="*/ 125730 h 2521011"/>
              <a:gd name="connsiteX201" fmla="*/ 293496 w 2085975"/>
              <a:gd name="connsiteY201" fmla="*/ 119401 h 2521011"/>
              <a:gd name="connsiteX202" fmla="*/ 295275 w 2085975"/>
              <a:gd name="connsiteY202" fmla="*/ 120015 h 2521011"/>
              <a:gd name="connsiteX203" fmla="*/ 337185 w 2085975"/>
              <a:gd name="connsiteY203" fmla="*/ 74295 h 2521011"/>
              <a:gd name="connsiteX204" fmla="*/ 403860 w 2085975"/>
              <a:gd name="connsiteY204" fmla="*/ 85725 h 2521011"/>
              <a:gd name="connsiteX205" fmla="*/ 381000 w 2085975"/>
              <a:gd name="connsiteY205" fmla="*/ 49530 h 2521011"/>
              <a:gd name="connsiteX206" fmla="*/ 432435 w 2085975"/>
              <a:gd name="connsiteY206" fmla="*/ 13335 h 2521011"/>
              <a:gd name="connsiteX207" fmla="*/ 537210 w 2085975"/>
              <a:gd name="connsiteY20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89584 w 2085975"/>
              <a:gd name="connsiteY50" fmla="*/ 2443011 h 2521011"/>
              <a:gd name="connsiteX51" fmla="*/ 1799176 w 2085975"/>
              <a:gd name="connsiteY51" fmla="*/ 2346230 h 2521011"/>
              <a:gd name="connsiteX52" fmla="*/ 1562956 w 2085975"/>
              <a:gd name="connsiteY52" fmla="*/ 1776635 h 2521011"/>
              <a:gd name="connsiteX53" fmla="*/ 1565691 w 2085975"/>
              <a:gd name="connsiteY53" fmla="*/ 1775952 h 2521011"/>
              <a:gd name="connsiteX54" fmla="*/ 338452 w 2085975"/>
              <a:gd name="connsiteY54" fmla="*/ 1588442 h 2521011"/>
              <a:gd name="connsiteX55" fmla="*/ 338961 w 2085975"/>
              <a:gd name="connsiteY55" fmla="*/ 1588971 h 2521011"/>
              <a:gd name="connsiteX56" fmla="*/ 338452 w 2085975"/>
              <a:gd name="connsiteY56" fmla="*/ 1588442 h 2521011"/>
              <a:gd name="connsiteX57" fmla="*/ 537210 w 2085975"/>
              <a:gd name="connsiteY57" fmla="*/ 0 h 2521011"/>
              <a:gd name="connsiteX58" fmla="*/ 563880 w 2085975"/>
              <a:gd name="connsiteY58" fmla="*/ 80010 h 2521011"/>
              <a:gd name="connsiteX59" fmla="*/ 672465 w 2085975"/>
              <a:gd name="connsiteY59" fmla="*/ 51435 h 2521011"/>
              <a:gd name="connsiteX60" fmla="*/ 721352 w 2085975"/>
              <a:gd name="connsiteY60" fmla="*/ 29486 h 2521011"/>
              <a:gd name="connsiteX61" fmla="*/ 744855 w 2085975"/>
              <a:gd name="connsiteY61" fmla="*/ 59055 h 2521011"/>
              <a:gd name="connsiteX62" fmla="*/ 739140 w 2085975"/>
              <a:gd name="connsiteY62" fmla="*/ 89535 h 2521011"/>
              <a:gd name="connsiteX63" fmla="*/ 821055 w 2085975"/>
              <a:gd name="connsiteY63" fmla="*/ 93345 h 2521011"/>
              <a:gd name="connsiteX64" fmla="*/ 834390 w 2085975"/>
              <a:gd name="connsiteY64" fmla="*/ 19050 h 2521011"/>
              <a:gd name="connsiteX65" fmla="*/ 855345 w 2085975"/>
              <a:gd name="connsiteY65" fmla="*/ 47625 h 2521011"/>
              <a:gd name="connsiteX66" fmla="*/ 946785 w 2085975"/>
              <a:gd name="connsiteY66" fmla="*/ 47625 h 2521011"/>
              <a:gd name="connsiteX67" fmla="*/ 996315 w 2085975"/>
              <a:gd name="connsiteY67" fmla="*/ 38100 h 2521011"/>
              <a:gd name="connsiteX68" fmla="*/ 1003935 w 2085975"/>
              <a:gd name="connsiteY68" fmla="*/ 9525 h 2521011"/>
              <a:gd name="connsiteX69" fmla="*/ 1064895 w 2085975"/>
              <a:gd name="connsiteY69" fmla="*/ 0 h 2521011"/>
              <a:gd name="connsiteX70" fmla="*/ 1097280 w 2085975"/>
              <a:gd name="connsiteY70" fmla="*/ 102870 h 2521011"/>
              <a:gd name="connsiteX71" fmla="*/ 1110615 w 2085975"/>
              <a:gd name="connsiteY71" fmla="*/ 102870 h 2521011"/>
              <a:gd name="connsiteX72" fmla="*/ 1135380 w 2085975"/>
              <a:gd name="connsiteY72" fmla="*/ 190500 h 2521011"/>
              <a:gd name="connsiteX73" fmla="*/ 1137805 w 2085975"/>
              <a:gd name="connsiteY73" fmla="*/ 195722 h 2521011"/>
              <a:gd name="connsiteX74" fmla="*/ 1135380 w 2085975"/>
              <a:gd name="connsiteY74" fmla="*/ 198120 h 2521011"/>
              <a:gd name="connsiteX75" fmla="*/ 1131570 w 2085975"/>
              <a:gd name="connsiteY75" fmla="*/ 240030 h 2521011"/>
              <a:gd name="connsiteX76" fmla="*/ 1156335 w 2085975"/>
              <a:gd name="connsiteY76" fmla="*/ 346710 h 2521011"/>
              <a:gd name="connsiteX77" fmla="*/ 1099185 w 2085975"/>
              <a:gd name="connsiteY77" fmla="*/ 363855 h 2521011"/>
              <a:gd name="connsiteX78" fmla="*/ 1127760 w 2085975"/>
              <a:gd name="connsiteY78" fmla="*/ 510540 h 2521011"/>
              <a:gd name="connsiteX79" fmla="*/ 1148715 w 2085975"/>
              <a:gd name="connsiteY79" fmla="*/ 563880 h 2521011"/>
              <a:gd name="connsiteX80" fmla="*/ 1194435 w 2085975"/>
              <a:gd name="connsiteY80" fmla="*/ 641985 h 2521011"/>
              <a:gd name="connsiteX81" fmla="*/ 1215390 w 2085975"/>
              <a:gd name="connsiteY81" fmla="*/ 645795 h 2521011"/>
              <a:gd name="connsiteX82" fmla="*/ 1243965 w 2085975"/>
              <a:gd name="connsiteY82" fmla="*/ 737235 h 2521011"/>
              <a:gd name="connsiteX83" fmla="*/ 1423035 w 2085975"/>
              <a:gd name="connsiteY83" fmla="*/ 702945 h 2521011"/>
              <a:gd name="connsiteX84" fmla="*/ 1422609 w 2085975"/>
              <a:gd name="connsiteY84" fmla="*/ 700259 h 2521011"/>
              <a:gd name="connsiteX85" fmla="*/ 1468755 w 2085975"/>
              <a:gd name="connsiteY85" fmla="*/ 689610 h 2521011"/>
              <a:gd name="connsiteX86" fmla="*/ 1491615 w 2085975"/>
              <a:gd name="connsiteY86" fmla="*/ 659130 h 2521011"/>
              <a:gd name="connsiteX87" fmla="*/ 1520190 w 2085975"/>
              <a:gd name="connsiteY87" fmla="*/ 645795 h 2521011"/>
              <a:gd name="connsiteX88" fmla="*/ 1531620 w 2085975"/>
              <a:gd name="connsiteY88" fmla="*/ 613410 h 2521011"/>
              <a:gd name="connsiteX89" fmla="*/ 1552575 w 2085975"/>
              <a:gd name="connsiteY89" fmla="*/ 594360 h 2521011"/>
              <a:gd name="connsiteX90" fmla="*/ 1573530 w 2085975"/>
              <a:gd name="connsiteY90" fmla="*/ 609600 h 2521011"/>
              <a:gd name="connsiteX91" fmla="*/ 1567815 w 2085975"/>
              <a:gd name="connsiteY91" fmla="*/ 708660 h 2521011"/>
              <a:gd name="connsiteX92" fmla="*/ 1638300 w 2085975"/>
              <a:gd name="connsiteY92" fmla="*/ 786765 h 2521011"/>
              <a:gd name="connsiteX93" fmla="*/ 1640205 w 2085975"/>
              <a:gd name="connsiteY93" fmla="*/ 851535 h 2521011"/>
              <a:gd name="connsiteX94" fmla="*/ 1615440 w 2085975"/>
              <a:gd name="connsiteY94" fmla="*/ 872490 h 2521011"/>
              <a:gd name="connsiteX95" fmla="*/ 1678305 w 2085975"/>
              <a:gd name="connsiteY95" fmla="*/ 876300 h 2521011"/>
              <a:gd name="connsiteX96" fmla="*/ 1964632 w 2085975"/>
              <a:gd name="connsiteY96" fmla="*/ 811829 h 2521011"/>
              <a:gd name="connsiteX97" fmla="*/ 1985010 w 2085975"/>
              <a:gd name="connsiteY97" fmla="*/ 889635 h 2521011"/>
              <a:gd name="connsiteX98" fmla="*/ 1977390 w 2085975"/>
              <a:gd name="connsiteY98" fmla="*/ 942975 h 2521011"/>
              <a:gd name="connsiteX99" fmla="*/ 1912620 w 2085975"/>
              <a:gd name="connsiteY99" fmla="*/ 952500 h 2521011"/>
              <a:gd name="connsiteX100" fmla="*/ 1912620 w 2085975"/>
              <a:gd name="connsiteY100" fmla="*/ 1022985 h 2521011"/>
              <a:gd name="connsiteX101" fmla="*/ 1956435 w 2085975"/>
              <a:gd name="connsiteY101" fmla="*/ 1028700 h 2521011"/>
              <a:gd name="connsiteX102" fmla="*/ 1996440 w 2085975"/>
              <a:gd name="connsiteY102" fmla="*/ 1002030 h 2521011"/>
              <a:gd name="connsiteX103" fmla="*/ 1975485 w 2085975"/>
              <a:gd name="connsiteY103" fmla="*/ 1057275 h 2521011"/>
              <a:gd name="connsiteX104" fmla="*/ 1971675 w 2085975"/>
              <a:gd name="connsiteY104" fmla="*/ 1137285 h 2521011"/>
              <a:gd name="connsiteX105" fmla="*/ 1976108 w 2085975"/>
              <a:gd name="connsiteY105" fmla="*/ 1138062 h 2521011"/>
              <a:gd name="connsiteX106" fmla="*/ 2025015 w 2085975"/>
              <a:gd name="connsiteY106" fmla="*/ 1226820 h 2521011"/>
              <a:gd name="connsiteX107" fmla="*/ 1965960 w 2085975"/>
              <a:gd name="connsiteY107" fmla="*/ 1257300 h 2521011"/>
              <a:gd name="connsiteX108" fmla="*/ 1975485 w 2085975"/>
              <a:gd name="connsiteY108" fmla="*/ 1295400 h 2521011"/>
              <a:gd name="connsiteX109" fmla="*/ 1929765 w 2085975"/>
              <a:gd name="connsiteY109" fmla="*/ 1350645 h 2521011"/>
              <a:gd name="connsiteX110" fmla="*/ 2057400 w 2085975"/>
              <a:gd name="connsiteY110" fmla="*/ 1419225 h 2521011"/>
              <a:gd name="connsiteX111" fmla="*/ 2034540 w 2085975"/>
              <a:gd name="connsiteY111" fmla="*/ 1451610 h 2521011"/>
              <a:gd name="connsiteX112" fmla="*/ 2085975 w 2085975"/>
              <a:gd name="connsiteY112" fmla="*/ 1527810 h 2521011"/>
              <a:gd name="connsiteX113" fmla="*/ 2080260 w 2085975"/>
              <a:gd name="connsiteY113" fmla="*/ 1565910 h 2521011"/>
              <a:gd name="connsiteX114" fmla="*/ 2045970 w 2085975"/>
              <a:gd name="connsiteY114" fmla="*/ 1581150 h 2521011"/>
              <a:gd name="connsiteX115" fmla="*/ 2013585 w 2085975"/>
              <a:gd name="connsiteY115" fmla="*/ 1657350 h 2521011"/>
              <a:gd name="connsiteX116" fmla="*/ 2047875 w 2085975"/>
              <a:gd name="connsiteY116" fmla="*/ 1691640 h 2521011"/>
              <a:gd name="connsiteX117" fmla="*/ 2011680 w 2085975"/>
              <a:gd name="connsiteY117" fmla="*/ 1737360 h 2521011"/>
              <a:gd name="connsiteX118" fmla="*/ 2013585 w 2085975"/>
              <a:gd name="connsiteY118" fmla="*/ 1739265 h 2521011"/>
              <a:gd name="connsiteX119" fmla="*/ 1912620 w 2085975"/>
              <a:gd name="connsiteY119" fmla="*/ 1644015 h 2521011"/>
              <a:gd name="connsiteX120" fmla="*/ 1823085 w 2085975"/>
              <a:gd name="connsiteY120" fmla="*/ 1708785 h 2521011"/>
              <a:gd name="connsiteX121" fmla="*/ 1691640 w 2085975"/>
              <a:gd name="connsiteY121" fmla="*/ 1737360 h 2521011"/>
              <a:gd name="connsiteX122" fmla="*/ 1678305 w 2085975"/>
              <a:gd name="connsiteY122" fmla="*/ 1722120 h 2521011"/>
              <a:gd name="connsiteX123" fmla="*/ 1621155 w 2085975"/>
              <a:gd name="connsiteY123" fmla="*/ 1737360 h 2521011"/>
              <a:gd name="connsiteX124" fmla="*/ 1617345 w 2085975"/>
              <a:gd name="connsiteY124" fmla="*/ 1760220 h 2521011"/>
              <a:gd name="connsiteX125" fmla="*/ 1565432 w 2085975"/>
              <a:gd name="connsiteY125" fmla="*/ 1773198 h 2521011"/>
              <a:gd name="connsiteX126" fmla="*/ 1564005 w 2085975"/>
              <a:gd name="connsiteY126" fmla="*/ 1771650 h 2521011"/>
              <a:gd name="connsiteX127" fmla="*/ 1520190 w 2085975"/>
              <a:gd name="connsiteY127" fmla="*/ 1811655 h 2521011"/>
              <a:gd name="connsiteX128" fmla="*/ 1501140 w 2085975"/>
              <a:gd name="connsiteY128" fmla="*/ 1811655 h 2521011"/>
              <a:gd name="connsiteX129" fmla="*/ 1428750 w 2085975"/>
              <a:gd name="connsiteY129" fmla="*/ 1903095 h 2521011"/>
              <a:gd name="connsiteX130" fmla="*/ 1421130 w 2085975"/>
              <a:gd name="connsiteY130" fmla="*/ 1952625 h 2521011"/>
              <a:gd name="connsiteX131" fmla="*/ 1396365 w 2085975"/>
              <a:gd name="connsiteY131" fmla="*/ 1918335 h 2521011"/>
              <a:gd name="connsiteX132" fmla="*/ 1358265 w 2085975"/>
              <a:gd name="connsiteY132" fmla="*/ 1986915 h 2521011"/>
              <a:gd name="connsiteX133" fmla="*/ 1343025 w 2085975"/>
              <a:gd name="connsiteY133" fmla="*/ 1986915 h 2521011"/>
              <a:gd name="connsiteX134" fmla="*/ 1297305 w 2085975"/>
              <a:gd name="connsiteY134" fmla="*/ 2019300 h 2521011"/>
              <a:gd name="connsiteX135" fmla="*/ 1301115 w 2085975"/>
              <a:gd name="connsiteY135" fmla="*/ 2038350 h 2521011"/>
              <a:gd name="connsiteX136" fmla="*/ 1259205 w 2085975"/>
              <a:gd name="connsiteY136" fmla="*/ 2066925 h 2521011"/>
              <a:gd name="connsiteX137" fmla="*/ 1272540 w 2085975"/>
              <a:gd name="connsiteY137" fmla="*/ 2097405 h 2521011"/>
              <a:gd name="connsiteX138" fmla="*/ 1202055 w 2085975"/>
              <a:gd name="connsiteY138" fmla="*/ 2106930 h 2521011"/>
              <a:gd name="connsiteX139" fmla="*/ 1183005 w 2085975"/>
              <a:gd name="connsiteY139" fmla="*/ 2143125 h 2521011"/>
              <a:gd name="connsiteX140" fmla="*/ 1156335 w 2085975"/>
              <a:gd name="connsiteY140" fmla="*/ 2164080 h 2521011"/>
              <a:gd name="connsiteX141" fmla="*/ 1122045 w 2085975"/>
              <a:gd name="connsiteY141" fmla="*/ 2141220 h 2521011"/>
              <a:gd name="connsiteX142" fmla="*/ 1107891 w 2085975"/>
              <a:gd name="connsiteY142" fmla="*/ 2157396 h 2521011"/>
              <a:gd name="connsiteX143" fmla="*/ 1106805 w 2085975"/>
              <a:gd name="connsiteY143" fmla="*/ 2156460 h 2521011"/>
              <a:gd name="connsiteX144" fmla="*/ 979170 w 2085975"/>
              <a:gd name="connsiteY144" fmla="*/ 2042160 h 2521011"/>
              <a:gd name="connsiteX145" fmla="*/ 932138 w 2085975"/>
              <a:gd name="connsiteY145" fmla="*/ 2104529 h 2521011"/>
              <a:gd name="connsiteX146" fmla="*/ 851535 w 2085975"/>
              <a:gd name="connsiteY146" fmla="*/ 2101216 h 2521011"/>
              <a:gd name="connsiteX147" fmla="*/ 847725 w 2085975"/>
              <a:gd name="connsiteY147" fmla="*/ 2129791 h 2521011"/>
              <a:gd name="connsiteX148" fmla="*/ 689610 w 2085975"/>
              <a:gd name="connsiteY148" fmla="*/ 2129791 h 2521011"/>
              <a:gd name="connsiteX149" fmla="*/ 685800 w 2085975"/>
              <a:gd name="connsiteY149" fmla="*/ 2025016 h 2521011"/>
              <a:gd name="connsiteX150" fmla="*/ 683980 w 2085975"/>
              <a:gd name="connsiteY150" fmla="*/ 2024761 h 2521011"/>
              <a:gd name="connsiteX151" fmla="*/ 701040 w 2085975"/>
              <a:gd name="connsiteY151" fmla="*/ 1973580 h 2521011"/>
              <a:gd name="connsiteX152" fmla="*/ 659130 w 2085975"/>
              <a:gd name="connsiteY152" fmla="*/ 1939290 h 2521011"/>
              <a:gd name="connsiteX153" fmla="*/ 662940 w 2085975"/>
              <a:gd name="connsiteY153" fmla="*/ 1899285 h 2521011"/>
              <a:gd name="connsiteX154" fmla="*/ 674370 w 2085975"/>
              <a:gd name="connsiteY154" fmla="*/ 1836420 h 2521011"/>
              <a:gd name="connsiteX155" fmla="*/ 643890 w 2085975"/>
              <a:gd name="connsiteY155" fmla="*/ 1802130 h 2521011"/>
              <a:gd name="connsiteX156" fmla="*/ 590550 w 2085975"/>
              <a:gd name="connsiteY156" fmla="*/ 1790700 h 2521011"/>
              <a:gd name="connsiteX157" fmla="*/ 520065 w 2085975"/>
              <a:gd name="connsiteY157" fmla="*/ 1731645 h 2521011"/>
              <a:gd name="connsiteX158" fmla="*/ 520065 w 2085975"/>
              <a:gd name="connsiteY158" fmla="*/ 1704975 h 2521011"/>
              <a:gd name="connsiteX159" fmla="*/ 491490 w 2085975"/>
              <a:gd name="connsiteY159" fmla="*/ 1708785 h 2521011"/>
              <a:gd name="connsiteX160" fmla="*/ 386715 w 2085975"/>
              <a:gd name="connsiteY160" fmla="*/ 1638300 h 2521011"/>
              <a:gd name="connsiteX161" fmla="*/ 345639 w 2085975"/>
              <a:gd name="connsiteY161" fmla="*/ 1595581 h 2521011"/>
              <a:gd name="connsiteX162" fmla="*/ 346710 w 2085975"/>
              <a:gd name="connsiteY162" fmla="*/ 1543050 h 2521011"/>
              <a:gd name="connsiteX163" fmla="*/ 302895 w 2085975"/>
              <a:gd name="connsiteY163" fmla="*/ 1522095 h 2521011"/>
              <a:gd name="connsiteX164" fmla="*/ 318135 w 2085975"/>
              <a:gd name="connsiteY164" fmla="*/ 1470660 h 2521011"/>
              <a:gd name="connsiteX165" fmla="*/ 274320 w 2085975"/>
              <a:gd name="connsiteY165" fmla="*/ 1491615 h 2521011"/>
              <a:gd name="connsiteX166" fmla="*/ 241935 w 2085975"/>
              <a:gd name="connsiteY166" fmla="*/ 1491615 h 2521011"/>
              <a:gd name="connsiteX167" fmla="*/ 236220 w 2085975"/>
              <a:gd name="connsiteY167" fmla="*/ 1510665 h 2521011"/>
              <a:gd name="connsiteX168" fmla="*/ 85676 w 2085975"/>
              <a:gd name="connsiteY168" fmla="*/ 1510087 h 2521011"/>
              <a:gd name="connsiteX169" fmla="*/ 80010 w 2085975"/>
              <a:gd name="connsiteY169" fmla="*/ 1443990 h 2521011"/>
              <a:gd name="connsiteX170" fmla="*/ 30480 w 2085975"/>
              <a:gd name="connsiteY170" fmla="*/ 1466850 h 2521011"/>
              <a:gd name="connsiteX171" fmla="*/ 9525 w 2085975"/>
              <a:gd name="connsiteY171" fmla="*/ 1390650 h 2521011"/>
              <a:gd name="connsiteX172" fmla="*/ 0 w 2085975"/>
              <a:gd name="connsiteY172" fmla="*/ 1389648 h 2521011"/>
              <a:gd name="connsiteX173" fmla="*/ 0 w 2085975"/>
              <a:gd name="connsiteY173" fmla="*/ 1352550 h 2521011"/>
              <a:gd name="connsiteX174" fmla="*/ 30480 w 2085975"/>
              <a:gd name="connsiteY174" fmla="*/ 1314450 h 2521011"/>
              <a:gd name="connsiteX175" fmla="*/ 95250 w 2085975"/>
              <a:gd name="connsiteY175" fmla="*/ 1303020 h 2521011"/>
              <a:gd name="connsiteX176" fmla="*/ 112395 w 2085975"/>
              <a:gd name="connsiteY176" fmla="*/ 1238250 h 2521011"/>
              <a:gd name="connsiteX177" fmla="*/ 100965 w 2085975"/>
              <a:gd name="connsiteY177" fmla="*/ 1143000 h 2521011"/>
              <a:gd name="connsiteX178" fmla="*/ 101779 w 2085975"/>
              <a:gd name="connsiteY178" fmla="*/ 1135131 h 2521011"/>
              <a:gd name="connsiteX179" fmla="*/ 190501 w 2085975"/>
              <a:gd name="connsiteY179" fmla="*/ 1110615 h 2521011"/>
              <a:gd name="connsiteX180" fmla="*/ 207646 w 2085975"/>
              <a:gd name="connsiteY180" fmla="*/ 1022985 h 2521011"/>
              <a:gd name="connsiteX181" fmla="*/ 186691 w 2085975"/>
              <a:gd name="connsiteY181" fmla="*/ 986790 h 2521011"/>
              <a:gd name="connsiteX182" fmla="*/ 57151 w 2085975"/>
              <a:gd name="connsiteY182" fmla="*/ 969645 h 2521011"/>
              <a:gd name="connsiteX183" fmla="*/ 125731 w 2085975"/>
              <a:gd name="connsiteY183" fmla="*/ 843915 h 2521011"/>
              <a:gd name="connsiteX184" fmla="*/ 129541 w 2085975"/>
              <a:gd name="connsiteY184" fmla="*/ 731520 h 2521011"/>
              <a:gd name="connsiteX185" fmla="*/ 104775 w 2085975"/>
              <a:gd name="connsiteY185" fmla="*/ 715066 h 2521011"/>
              <a:gd name="connsiteX186" fmla="*/ 104775 w 2085975"/>
              <a:gd name="connsiteY186" fmla="*/ 567691 h 2521011"/>
              <a:gd name="connsiteX187" fmla="*/ 125730 w 2085975"/>
              <a:gd name="connsiteY187" fmla="*/ 489586 h 2521011"/>
              <a:gd name="connsiteX188" fmla="*/ 95250 w 2085975"/>
              <a:gd name="connsiteY188" fmla="*/ 447676 h 2521011"/>
              <a:gd name="connsiteX189" fmla="*/ 169545 w 2085975"/>
              <a:gd name="connsiteY189" fmla="*/ 449581 h 2521011"/>
              <a:gd name="connsiteX190" fmla="*/ 164949 w 2085975"/>
              <a:gd name="connsiteY190" fmla="*/ 446066 h 2521011"/>
              <a:gd name="connsiteX191" fmla="*/ 169545 w 2085975"/>
              <a:gd name="connsiteY191" fmla="*/ 447675 h 2521011"/>
              <a:gd name="connsiteX192" fmla="*/ 200025 w 2085975"/>
              <a:gd name="connsiteY192" fmla="*/ 382905 h 2521011"/>
              <a:gd name="connsiteX193" fmla="*/ 283845 w 2085975"/>
              <a:gd name="connsiteY193" fmla="*/ 384810 h 2521011"/>
              <a:gd name="connsiteX194" fmla="*/ 329565 w 2085975"/>
              <a:gd name="connsiteY194" fmla="*/ 361950 h 2521011"/>
              <a:gd name="connsiteX195" fmla="*/ 344805 w 2085975"/>
              <a:gd name="connsiteY195" fmla="*/ 335280 h 2521011"/>
              <a:gd name="connsiteX196" fmla="*/ 348615 w 2085975"/>
              <a:gd name="connsiteY196" fmla="*/ 266700 h 2521011"/>
              <a:gd name="connsiteX197" fmla="*/ 325755 w 2085975"/>
              <a:gd name="connsiteY197" fmla="*/ 198120 h 2521011"/>
              <a:gd name="connsiteX198" fmla="*/ 272415 w 2085975"/>
              <a:gd name="connsiteY198" fmla="*/ 137160 h 2521011"/>
              <a:gd name="connsiteX199" fmla="*/ 295275 w 2085975"/>
              <a:gd name="connsiteY199" fmla="*/ 125730 h 2521011"/>
              <a:gd name="connsiteX200" fmla="*/ 293496 w 2085975"/>
              <a:gd name="connsiteY200" fmla="*/ 119401 h 2521011"/>
              <a:gd name="connsiteX201" fmla="*/ 295275 w 2085975"/>
              <a:gd name="connsiteY201" fmla="*/ 120015 h 2521011"/>
              <a:gd name="connsiteX202" fmla="*/ 337185 w 2085975"/>
              <a:gd name="connsiteY202" fmla="*/ 74295 h 2521011"/>
              <a:gd name="connsiteX203" fmla="*/ 403860 w 2085975"/>
              <a:gd name="connsiteY203" fmla="*/ 85725 h 2521011"/>
              <a:gd name="connsiteX204" fmla="*/ 381000 w 2085975"/>
              <a:gd name="connsiteY204" fmla="*/ 49530 h 2521011"/>
              <a:gd name="connsiteX205" fmla="*/ 432435 w 2085975"/>
              <a:gd name="connsiteY205" fmla="*/ 13335 h 2521011"/>
              <a:gd name="connsiteX206" fmla="*/ 537210 w 2085975"/>
              <a:gd name="connsiteY20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99176 w 2085975"/>
              <a:gd name="connsiteY50" fmla="*/ 2346230 h 2521011"/>
              <a:gd name="connsiteX51" fmla="*/ 1562956 w 2085975"/>
              <a:gd name="connsiteY51" fmla="*/ 1776635 h 2521011"/>
              <a:gd name="connsiteX52" fmla="*/ 1565691 w 2085975"/>
              <a:gd name="connsiteY52" fmla="*/ 1775952 h 2521011"/>
              <a:gd name="connsiteX53" fmla="*/ 338452 w 2085975"/>
              <a:gd name="connsiteY53" fmla="*/ 1588442 h 2521011"/>
              <a:gd name="connsiteX54" fmla="*/ 338961 w 2085975"/>
              <a:gd name="connsiteY54" fmla="*/ 1588971 h 2521011"/>
              <a:gd name="connsiteX55" fmla="*/ 338452 w 2085975"/>
              <a:gd name="connsiteY55" fmla="*/ 1588442 h 2521011"/>
              <a:gd name="connsiteX56" fmla="*/ 537210 w 2085975"/>
              <a:gd name="connsiteY56" fmla="*/ 0 h 2521011"/>
              <a:gd name="connsiteX57" fmla="*/ 563880 w 2085975"/>
              <a:gd name="connsiteY57" fmla="*/ 80010 h 2521011"/>
              <a:gd name="connsiteX58" fmla="*/ 672465 w 2085975"/>
              <a:gd name="connsiteY58" fmla="*/ 51435 h 2521011"/>
              <a:gd name="connsiteX59" fmla="*/ 721352 w 2085975"/>
              <a:gd name="connsiteY59" fmla="*/ 29486 h 2521011"/>
              <a:gd name="connsiteX60" fmla="*/ 744855 w 2085975"/>
              <a:gd name="connsiteY60" fmla="*/ 59055 h 2521011"/>
              <a:gd name="connsiteX61" fmla="*/ 739140 w 2085975"/>
              <a:gd name="connsiteY61" fmla="*/ 89535 h 2521011"/>
              <a:gd name="connsiteX62" fmla="*/ 821055 w 2085975"/>
              <a:gd name="connsiteY62" fmla="*/ 93345 h 2521011"/>
              <a:gd name="connsiteX63" fmla="*/ 834390 w 2085975"/>
              <a:gd name="connsiteY63" fmla="*/ 19050 h 2521011"/>
              <a:gd name="connsiteX64" fmla="*/ 855345 w 2085975"/>
              <a:gd name="connsiteY64" fmla="*/ 47625 h 2521011"/>
              <a:gd name="connsiteX65" fmla="*/ 946785 w 2085975"/>
              <a:gd name="connsiteY65" fmla="*/ 47625 h 2521011"/>
              <a:gd name="connsiteX66" fmla="*/ 996315 w 2085975"/>
              <a:gd name="connsiteY66" fmla="*/ 38100 h 2521011"/>
              <a:gd name="connsiteX67" fmla="*/ 1003935 w 2085975"/>
              <a:gd name="connsiteY67" fmla="*/ 9525 h 2521011"/>
              <a:gd name="connsiteX68" fmla="*/ 1064895 w 2085975"/>
              <a:gd name="connsiteY68" fmla="*/ 0 h 2521011"/>
              <a:gd name="connsiteX69" fmla="*/ 1097280 w 2085975"/>
              <a:gd name="connsiteY69" fmla="*/ 102870 h 2521011"/>
              <a:gd name="connsiteX70" fmla="*/ 1110615 w 2085975"/>
              <a:gd name="connsiteY70" fmla="*/ 102870 h 2521011"/>
              <a:gd name="connsiteX71" fmla="*/ 1135380 w 2085975"/>
              <a:gd name="connsiteY71" fmla="*/ 190500 h 2521011"/>
              <a:gd name="connsiteX72" fmla="*/ 1137805 w 2085975"/>
              <a:gd name="connsiteY72" fmla="*/ 195722 h 2521011"/>
              <a:gd name="connsiteX73" fmla="*/ 1135380 w 2085975"/>
              <a:gd name="connsiteY73" fmla="*/ 198120 h 2521011"/>
              <a:gd name="connsiteX74" fmla="*/ 1131570 w 2085975"/>
              <a:gd name="connsiteY74" fmla="*/ 240030 h 2521011"/>
              <a:gd name="connsiteX75" fmla="*/ 1156335 w 2085975"/>
              <a:gd name="connsiteY75" fmla="*/ 346710 h 2521011"/>
              <a:gd name="connsiteX76" fmla="*/ 1099185 w 2085975"/>
              <a:gd name="connsiteY76" fmla="*/ 363855 h 2521011"/>
              <a:gd name="connsiteX77" fmla="*/ 1127760 w 2085975"/>
              <a:gd name="connsiteY77" fmla="*/ 510540 h 2521011"/>
              <a:gd name="connsiteX78" fmla="*/ 1148715 w 2085975"/>
              <a:gd name="connsiteY78" fmla="*/ 563880 h 2521011"/>
              <a:gd name="connsiteX79" fmla="*/ 1194435 w 2085975"/>
              <a:gd name="connsiteY79" fmla="*/ 641985 h 2521011"/>
              <a:gd name="connsiteX80" fmla="*/ 1215390 w 2085975"/>
              <a:gd name="connsiteY80" fmla="*/ 645795 h 2521011"/>
              <a:gd name="connsiteX81" fmla="*/ 1243965 w 2085975"/>
              <a:gd name="connsiteY81" fmla="*/ 737235 h 2521011"/>
              <a:gd name="connsiteX82" fmla="*/ 1423035 w 2085975"/>
              <a:gd name="connsiteY82" fmla="*/ 702945 h 2521011"/>
              <a:gd name="connsiteX83" fmla="*/ 1422609 w 2085975"/>
              <a:gd name="connsiteY83" fmla="*/ 700259 h 2521011"/>
              <a:gd name="connsiteX84" fmla="*/ 1468755 w 2085975"/>
              <a:gd name="connsiteY84" fmla="*/ 689610 h 2521011"/>
              <a:gd name="connsiteX85" fmla="*/ 1491615 w 2085975"/>
              <a:gd name="connsiteY85" fmla="*/ 659130 h 2521011"/>
              <a:gd name="connsiteX86" fmla="*/ 1520190 w 2085975"/>
              <a:gd name="connsiteY86" fmla="*/ 645795 h 2521011"/>
              <a:gd name="connsiteX87" fmla="*/ 1531620 w 2085975"/>
              <a:gd name="connsiteY87" fmla="*/ 613410 h 2521011"/>
              <a:gd name="connsiteX88" fmla="*/ 1552575 w 2085975"/>
              <a:gd name="connsiteY88" fmla="*/ 594360 h 2521011"/>
              <a:gd name="connsiteX89" fmla="*/ 1573530 w 2085975"/>
              <a:gd name="connsiteY89" fmla="*/ 609600 h 2521011"/>
              <a:gd name="connsiteX90" fmla="*/ 1567815 w 2085975"/>
              <a:gd name="connsiteY90" fmla="*/ 708660 h 2521011"/>
              <a:gd name="connsiteX91" fmla="*/ 1638300 w 2085975"/>
              <a:gd name="connsiteY91" fmla="*/ 786765 h 2521011"/>
              <a:gd name="connsiteX92" fmla="*/ 1640205 w 2085975"/>
              <a:gd name="connsiteY92" fmla="*/ 851535 h 2521011"/>
              <a:gd name="connsiteX93" fmla="*/ 1615440 w 2085975"/>
              <a:gd name="connsiteY93" fmla="*/ 872490 h 2521011"/>
              <a:gd name="connsiteX94" fmla="*/ 1678305 w 2085975"/>
              <a:gd name="connsiteY94" fmla="*/ 876300 h 2521011"/>
              <a:gd name="connsiteX95" fmla="*/ 1964632 w 2085975"/>
              <a:gd name="connsiteY95" fmla="*/ 811829 h 2521011"/>
              <a:gd name="connsiteX96" fmla="*/ 1985010 w 2085975"/>
              <a:gd name="connsiteY96" fmla="*/ 889635 h 2521011"/>
              <a:gd name="connsiteX97" fmla="*/ 1977390 w 2085975"/>
              <a:gd name="connsiteY97" fmla="*/ 942975 h 2521011"/>
              <a:gd name="connsiteX98" fmla="*/ 1912620 w 2085975"/>
              <a:gd name="connsiteY98" fmla="*/ 952500 h 2521011"/>
              <a:gd name="connsiteX99" fmla="*/ 1912620 w 2085975"/>
              <a:gd name="connsiteY99" fmla="*/ 1022985 h 2521011"/>
              <a:gd name="connsiteX100" fmla="*/ 1956435 w 2085975"/>
              <a:gd name="connsiteY100" fmla="*/ 1028700 h 2521011"/>
              <a:gd name="connsiteX101" fmla="*/ 1996440 w 2085975"/>
              <a:gd name="connsiteY101" fmla="*/ 1002030 h 2521011"/>
              <a:gd name="connsiteX102" fmla="*/ 1975485 w 2085975"/>
              <a:gd name="connsiteY102" fmla="*/ 1057275 h 2521011"/>
              <a:gd name="connsiteX103" fmla="*/ 1971675 w 2085975"/>
              <a:gd name="connsiteY103" fmla="*/ 1137285 h 2521011"/>
              <a:gd name="connsiteX104" fmla="*/ 1976108 w 2085975"/>
              <a:gd name="connsiteY104" fmla="*/ 1138062 h 2521011"/>
              <a:gd name="connsiteX105" fmla="*/ 2025015 w 2085975"/>
              <a:gd name="connsiteY105" fmla="*/ 1226820 h 2521011"/>
              <a:gd name="connsiteX106" fmla="*/ 1965960 w 2085975"/>
              <a:gd name="connsiteY106" fmla="*/ 1257300 h 2521011"/>
              <a:gd name="connsiteX107" fmla="*/ 1975485 w 2085975"/>
              <a:gd name="connsiteY107" fmla="*/ 1295400 h 2521011"/>
              <a:gd name="connsiteX108" fmla="*/ 1929765 w 2085975"/>
              <a:gd name="connsiteY108" fmla="*/ 1350645 h 2521011"/>
              <a:gd name="connsiteX109" fmla="*/ 2057400 w 2085975"/>
              <a:gd name="connsiteY109" fmla="*/ 1419225 h 2521011"/>
              <a:gd name="connsiteX110" fmla="*/ 2034540 w 2085975"/>
              <a:gd name="connsiteY110" fmla="*/ 1451610 h 2521011"/>
              <a:gd name="connsiteX111" fmla="*/ 2085975 w 2085975"/>
              <a:gd name="connsiteY111" fmla="*/ 1527810 h 2521011"/>
              <a:gd name="connsiteX112" fmla="*/ 2080260 w 2085975"/>
              <a:gd name="connsiteY112" fmla="*/ 1565910 h 2521011"/>
              <a:gd name="connsiteX113" fmla="*/ 2045970 w 2085975"/>
              <a:gd name="connsiteY113" fmla="*/ 1581150 h 2521011"/>
              <a:gd name="connsiteX114" fmla="*/ 2013585 w 2085975"/>
              <a:gd name="connsiteY114" fmla="*/ 1657350 h 2521011"/>
              <a:gd name="connsiteX115" fmla="*/ 2047875 w 2085975"/>
              <a:gd name="connsiteY115" fmla="*/ 1691640 h 2521011"/>
              <a:gd name="connsiteX116" fmla="*/ 2011680 w 2085975"/>
              <a:gd name="connsiteY116" fmla="*/ 1737360 h 2521011"/>
              <a:gd name="connsiteX117" fmla="*/ 2013585 w 2085975"/>
              <a:gd name="connsiteY117" fmla="*/ 1739265 h 2521011"/>
              <a:gd name="connsiteX118" fmla="*/ 1912620 w 2085975"/>
              <a:gd name="connsiteY118" fmla="*/ 1644015 h 2521011"/>
              <a:gd name="connsiteX119" fmla="*/ 1823085 w 2085975"/>
              <a:gd name="connsiteY119" fmla="*/ 1708785 h 2521011"/>
              <a:gd name="connsiteX120" fmla="*/ 1691640 w 2085975"/>
              <a:gd name="connsiteY120" fmla="*/ 1737360 h 2521011"/>
              <a:gd name="connsiteX121" fmla="*/ 1678305 w 2085975"/>
              <a:gd name="connsiteY121" fmla="*/ 1722120 h 2521011"/>
              <a:gd name="connsiteX122" fmla="*/ 1621155 w 2085975"/>
              <a:gd name="connsiteY122" fmla="*/ 1737360 h 2521011"/>
              <a:gd name="connsiteX123" fmla="*/ 1617345 w 2085975"/>
              <a:gd name="connsiteY123" fmla="*/ 1760220 h 2521011"/>
              <a:gd name="connsiteX124" fmla="*/ 1565432 w 2085975"/>
              <a:gd name="connsiteY124" fmla="*/ 1773198 h 2521011"/>
              <a:gd name="connsiteX125" fmla="*/ 1564005 w 2085975"/>
              <a:gd name="connsiteY125" fmla="*/ 1771650 h 2521011"/>
              <a:gd name="connsiteX126" fmla="*/ 1520190 w 2085975"/>
              <a:gd name="connsiteY126" fmla="*/ 1811655 h 2521011"/>
              <a:gd name="connsiteX127" fmla="*/ 1501140 w 2085975"/>
              <a:gd name="connsiteY127" fmla="*/ 1811655 h 2521011"/>
              <a:gd name="connsiteX128" fmla="*/ 1428750 w 2085975"/>
              <a:gd name="connsiteY128" fmla="*/ 1903095 h 2521011"/>
              <a:gd name="connsiteX129" fmla="*/ 1421130 w 2085975"/>
              <a:gd name="connsiteY129" fmla="*/ 1952625 h 2521011"/>
              <a:gd name="connsiteX130" fmla="*/ 1396365 w 2085975"/>
              <a:gd name="connsiteY130" fmla="*/ 1918335 h 2521011"/>
              <a:gd name="connsiteX131" fmla="*/ 1358265 w 2085975"/>
              <a:gd name="connsiteY131" fmla="*/ 1986915 h 2521011"/>
              <a:gd name="connsiteX132" fmla="*/ 1343025 w 2085975"/>
              <a:gd name="connsiteY132" fmla="*/ 1986915 h 2521011"/>
              <a:gd name="connsiteX133" fmla="*/ 1297305 w 2085975"/>
              <a:gd name="connsiteY133" fmla="*/ 2019300 h 2521011"/>
              <a:gd name="connsiteX134" fmla="*/ 1301115 w 2085975"/>
              <a:gd name="connsiteY134" fmla="*/ 2038350 h 2521011"/>
              <a:gd name="connsiteX135" fmla="*/ 1259205 w 2085975"/>
              <a:gd name="connsiteY135" fmla="*/ 2066925 h 2521011"/>
              <a:gd name="connsiteX136" fmla="*/ 1272540 w 2085975"/>
              <a:gd name="connsiteY136" fmla="*/ 2097405 h 2521011"/>
              <a:gd name="connsiteX137" fmla="*/ 1202055 w 2085975"/>
              <a:gd name="connsiteY137" fmla="*/ 2106930 h 2521011"/>
              <a:gd name="connsiteX138" fmla="*/ 1183005 w 2085975"/>
              <a:gd name="connsiteY138" fmla="*/ 2143125 h 2521011"/>
              <a:gd name="connsiteX139" fmla="*/ 1156335 w 2085975"/>
              <a:gd name="connsiteY139" fmla="*/ 2164080 h 2521011"/>
              <a:gd name="connsiteX140" fmla="*/ 1122045 w 2085975"/>
              <a:gd name="connsiteY140" fmla="*/ 2141220 h 2521011"/>
              <a:gd name="connsiteX141" fmla="*/ 1107891 w 2085975"/>
              <a:gd name="connsiteY141" fmla="*/ 2157396 h 2521011"/>
              <a:gd name="connsiteX142" fmla="*/ 1106805 w 2085975"/>
              <a:gd name="connsiteY142" fmla="*/ 2156460 h 2521011"/>
              <a:gd name="connsiteX143" fmla="*/ 979170 w 2085975"/>
              <a:gd name="connsiteY143" fmla="*/ 2042160 h 2521011"/>
              <a:gd name="connsiteX144" fmla="*/ 932138 w 2085975"/>
              <a:gd name="connsiteY144" fmla="*/ 2104529 h 2521011"/>
              <a:gd name="connsiteX145" fmla="*/ 851535 w 2085975"/>
              <a:gd name="connsiteY145" fmla="*/ 2101216 h 2521011"/>
              <a:gd name="connsiteX146" fmla="*/ 847725 w 2085975"/>
              <a:gd name="connsiteY146" fmla="*/ 2129791 h 2521011"/>
              <a:gd name="connsiteX147" fmla="*/ 689610 w 2085975"/>
              <a:gd name="connsiteY147" fmla="*/ 2129791 h 2521011"/>
              <a:gd name="connsiteX148" fmla="*/ 685800 w 2085975"/>
              <a:gd name="connsiteY148" fmla="*/ 2025016 h 2521011"/>
              <a:gd name="connsiteX149" fmla="*/ 683980 w 2085975"/>
              <a:gd name="connsiteY149" fmla="*/ 2024761 h 2521011"/>
              <a:gd name="connsiteX150" fmla="*/ 701040 w 2085975"/>
              <a:gd name="connsiteY150" fmla="*/ 1973580 h 2521011"/>
              <a:gd name="connsiteX151" fmla="*/ 659130 w 2085975"/>
              <a:gd name="connsiteY151" fmla="*/ 1939290 h 2521011"/>
              <a:gd name="connsiteX152" fmla="*/ 662940 w 2085975"/>
              <a:gd name="connsiteY152" fmla="*/ 1899285 h 2521011"/>
              <a:gd name="connsiteX153" fmla="*/ 674370 w 2085975"/>
              <a:gd name="connsiteY153" fmla="*/ 1836420 h 2521011"/>
              <a:gd name="connsiteX154" fmla="*/ 643890 w 2085975"/>
              <a:gd name="connsiteY154" fmla="*/ 1802130 h 2521011"/>
              <a:gd name="connsiteX155" fmla="*/ 590550 w 2085975"/>
              <a:gd name="connsiteY155" fmla="*/ 1790700 h 2521011"/>
              <a:gd name="connsiteX156" fmla="*/ 520065 w 2085975"/>
              <a:gd name="connsiteY156" fmla="*/ 1731645 h 2521011"/>
              <a:gd name="connsiteX157" fmla="*/ 520065 w 2085975"/>
              <a:gd name="connsiteY157" fmla="*/ 1704975 h 2521011"/>
              <a:gd name="connsiteX158" fmla="*/ 491490 w 2085975"/>
              <a:gd name="connsiteY158" fmla="*/ 1708785 h 2521011"/>
              <a:gd name="connsiteX159" fmla="*/ 386715 w 2085975"/>
              <a:gd name="connsiteY159" fmla="*/ 1638300 h 2521011"/>
              <a:gd name="connsiteX160" fmla="*/ 345639 w 2085975"/>
              <a:gd name="connsiteY160" fmla="*/ 1595581 h 2521011"/>
              <a:gd name="connsiteX161" fmla="*/ 346710 w 2085975"/>
              <a:gd name="connsiteY161" fmla="*/ 1543050 h 2521011"/>
              <a:gd name="connsiteX162" fmla="*/ 302895 w 2085975"/>
              <a:gd name="connsiteY162" fmla="*/ 1522095 h 2521011"/>
              <a:gd name="connsiteX163" fmla="*/ 318135 w 2085975"/>
              <a:gd name="connsiteY163" fmla="*/ 1470660 h 2521011"/>
              <a:gd name="connsiteX164" fmla="*/ 274320 w 2085975"/>
              <a:gd name="connsiteY164" fmla="*/ 1491615 h 2521011"/>
              <a:gd name="connsiteX165" fmla="*/ 241935 w 2085975"/>
              <a:gd name="connsiteY165" fmla="*/ 1491615 h 2521011"/>
              <a:gd name="connsiteX166" fmla="*/ 236220 w 2085975"/>
              <a:gd name="connsiteY166" fmla="*/ 1510665 h 2521011"/>
              <a:gd name="connsiteX167" fmla="*/ 85676 w 2085975"/>
              <a:gd name="connsiteY167" fmla="*/ 1510087 h 2521011"/>
              <a:gd name="connsiteX168" fmla="*/ 80010 w 2085975"/>
              <a:gd name="connsiteY168" fmla="*/ 1443990 h 2521011"/>
              <a:gd name="connsiteX169" fmla="*/ 30480 w 2085975"/>
              <a:gd name="connsiteY169" fmla="*/ 1466850 h 2521011"/>
              <a:gd name="connsiteX170" fmla="*/ 9525 w 2085975"/>
              <a:gd name="connsiteY170" fmla="*/ 1390650 h 2521011"/>
              <a:gd name="connsiteX171" fmla="*/ 0 w 2085975"/>
              <a:gd name="connsiteY171" fmla="*/ 1389648 h 2521011"/>
              <a:gd name="connsiteX172" fmla="*/ 0 w 2085975"/>
              <a:gd name="connsiteY172" fmla="*/ 1352550 h 2521011"/>
              <a:gd name="connsiteX173" fmla="*/ 30480 w 2085975"/>
              <a:gd name="connsiteY173" fmla="*/ 1314450 h 2521011"/>
              <a:gd name="connsiteX174" fmla="*/ 95250 w 2085975"/>
              <a:gd name="connsiteY174" fmla="*/ 1303020 h 2521011"/>
              <a:gd name="connsiteX175" fmla="*/ 112395 w 2085975"/>
              <a:gd name="connsiteY175" fmla="*/ 1238250 h 2521011"/>
              <a:gd name="connsiteX176" fmla="*/ 100965 w 2085975"/>
              <a:gd name="connsiteY176" fmla="*/ 1143000 h 2521011"/>
              <a:gd name="connsiteX177" fmla="*/ 101779 w 2085975"/>
              <a:gd name="connsiteY177" fmla="*/ 1135131 h 2521011"/>
              <a:gd name="connsiteX178" fmla="*/ 190501 w 2085975"/>
              <a:gd name="connsiteY178" fmla="*/ 1110615 h 2521011"/>
              <a:gd name="connsiteX179" fmla="*/ 207646 w 2085975"/>
              <a:gd name="connsiteY179" fmla="*/ 1022985 h 2521011"/>
              <a:gd name="connsiteX180" fmla="*/ 186691 w 2085975"/>
              <a:gd name="connsiteY180" fmla="*/ 986790 h 2521011"/>
              <a:gd name="connsiteX181" fmla="*/ 57151 w 2085975"/>
              <a:gd name="connsiteY181" fmla="*/ 969645 h 2521011"/>
              <a:gd name="connsiteX182" fmla="*/ 125731 w 2085975"/>
              <a:gd name="connsiteY182" fmla="*/ 843915 h 2521011"/>
              <a:gd name="connsiteX183" fmla="*/ 129541 w 2085975"/>
              <a:gd name="connsiteY183" fmla="*/ 731520 h 2521011"/>
              <a:gd name="connsiteX184" fmla="*/ 104775 w 2085975"/>
              <a:gd name="connsiteY184" fmla="*/ 715066 h 2521011"/>
              <a:gd name="connsiteX185" fmla="*/ 104775 w 2085975"/>
              <a:gd name="connsiteY185" fmla="*/ 567691 h 2521011"/>
              <a:gd name="connsiteX186" fmla="*/ 125730 w 2085975"/>
              <a:gd name="connsiteY186" fmla="*/ 489586 h 2521011"/>
              <a:gd name="connsiteX187" fmla="*/ 95250 w 2085975"/>
              <a:gd name="connsiteY187" fmla="*/ 447676 h 2521011"/>
              <a:gd name="connsiteX188" fmla="*/ 169545 w 2085975"/>
              <a:gd name="connsiteY188" fmla="*/ 449581 h 2521011"/>
              <a:gd name="connsiteX189" fmla="*/ 164949 w 2085975"/>
              <a:gd name="connsiteY189" fmla="*/ 446066 h 2521011"/>
              <a:gd name="connsiteX190" fmla="*/ 169545 w 2085975"/>
              <a:gd name="connsiteY190" fmla="*/ 447675 h 2521011"/>
              <a:gd name="connsiteX191" fmla="*/ 200025 w 2085975"/>
              <a:gd name="connsiteY191" fmla="*/ 382905 h 2521011"/>
              <a:gd name="connsiteX192" fmla="*/ 283845 w 2085975"/>
              <a:gd name="connsiteY192" fmla="*/ 384810 h 2521011"/>
              <a:gd name="connsiteX193" fmla="*/ 329565 w 2085975"/>
              <a:gd name="connsiteY193" fmla="*/ 361950 h 2521011"/>
              <a:gd name="connsiteX194" fmla="*/ 344805 w 2085975"/>
              <a:gd name="connsiteY194" fmla="*/ 335280 h 2521011"/>
              <a:gd name="connsiteX195" fmla="*/ 348615 w 2085975"/>
              <a:gd name="connsiteY195" fmla="*/ 266700 h 2521011"/>
              <a:gd name="connsiteX196" fmla="*/ 325755 w 2085975"/>
              <a:gd name="connsiteY196" fmla="*/ 198120 h 2521011"/>
              <a:gd name="connsiteX197" fmla="*/ 272415 w 2085975"/>
              <a:gd name="connsiteY197" fmla="*/ 137160 h 2521011"/>
              <a:gd name="connsiteX198" fmla="*/ 295275 w 2085975"/>
              <a:gd name="connsiteY198" fmla="*/ 125730 h 2521011"/>
              <a:gd name="connsiteX199" fmla="*/ 293496 w 2085975"/>
              <a:gd name="connsiteY199" fmla="*/ 119401 h 2521011"/>
              <a:gd name="connsiteX200" fmla="*/ 295275 w 2085975"/>
              <a:gd name="connsiteY200" fmla="*/ 120015 h 2521011"/>
              <a:gd name="connsiteX201" fmla="*/ 337185 w 2085975"/>
              <a:gd name="connsiteY201" fmla="*/ 74295 h 2521011"/>
              <a:gd name="connsiteX202" fmla="*/ 403860 w 2085975"/>
              <a:gd name="connsiteY202" fmla="*/ 85725 h 2521011"/>
              <a:gd name="connsiteX203" fmla="*/ 381000 w 2085975"/>
              <a:gd name="connsiteY203" fmla="*/ 49530 h 2521011"/>
              <a:gd name="connsiteX204" fmla="*/ 432435 w 2085975"/>
              <a:gd name="connsiteY204" fmla="*/ 13335 h 2521011"/>
              <a:gd name="connsiteX205" fmla="*/ 537210 w 2085975"/>
              <a:gd name="connsiteY20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562956 w 2085975"/>
              <a:gd name="connsiteY50" fmla="*/ 1776635 h 2521011"/>
              <a:gd name="connsiteX51" fmla="*/ 1565691 w 2085975"/>
              <a:gd name="connsiteY51" fmla="*/ 1775952 h 2521011"/>
              <a:gd name="connsiteX52" fmla="*/ 338452 w 2085975"/>
              <a:gd name="connsiteY52" fmla="*/ 1588442 h 2521011"/>
              <a:gd name="connsiteX53" fmla="*/ 338961 w 2085975"/>
              <a:gd name="connsiteY53" fmla="*/ 1588971 h 2521011"/>
              <a:gd name="connsiteX54" fmla="*/ 338452 w 2085975"/>
              <a:gd name="connsiteY54" fmla="*/ 1588442 h 2521011"/>
              <a:gd name="connsiteX55" fmla="*/ 537210 w 2085975"/>
              <a:gd name="connsiteY55" fmla="*/ 0 h 2521011"/>
              <a:gd name="connsiteX56" fmla="*/ 563880 w 2085975"/>
              <a:gd name="connsiteY56" fmla="*/ 80010 h 2521011"/>
              <a:gd name="connsiteX57" fmla="*/ 672465 w 2085975"/>
              <a:gd name="connsiteY57" fmla="*/ 51435 h 2521011"/>
              <a:gd name="connsiteX58" fmla="*/ 721352 w 2085975"/>
              <a:gd name="connsiteY58" fmla="*/ 29486 h 2521011"/>
              <a:gd name="connsiteX59" fmla="*/ 744855 w 2085975"/>
              <a:gd name="connsiteY59" fmla="*/ 59055 h 2521011"/>
              <a:gd name="connsiteX60" fmla="*/ 739140 w 2085975"/>
              <a:gd name="connsiteY60" fmla="*/ 89535 h 2521011"/>
              <a:gd name="connsiteX61" fmla="*/ 821055 w 2085975"/>
              <a:gd name="connsiteY61" fmla="*/ 93345 h 2521011"/>
              <a:gd name="connsiteX62" fmla="*/ 834390 w 2085975"/>
              <a:gd name="connsiteY62" fmla="*/ 19050 h 2521011"/>
              <a:gd name="connsiteX63" fmla="*/ 855345 w 2085975"/>
              <a:gd name="connsiteY63" fmla="*/ 47625 h 2521011"/>
              <a:gd name="connsiteX64" fmla="*/ 946785 w 2085975"/>
              <a:gd name="connsiteY64" fmla="*/ 47625 h 2521011"/>
              <a:gd name="connsiteX65" fmla="*/ 996315 w 2085975"/>
              <a:gd name="connsiteY65" fmla="*/ 38100 h 2521011"/>
              <a:gd name="connsiteX66" fmla="*/ 1003935 w 2085975"/>
              <a:gd name="connsiteY66" fmla="*/ 9525 h 2521011"/>
              <a:gd name="connsiteX67" fmla="*/ 1064895 w 2085975"/>
              <a:gd name="connsiteY67" fmla="*/ 0 h 2521011"/>
              <a:gd name="connsiteX68" fmla="*/ 1097280 w 2085975"/>
              <a:gd name="connsiteY68" fmla="*/ 102870 h 2521011"/>
              <a:gd name="connsiteX69" fmla="*/ 1110615 w 2085975"/>
              <a:gd name="connsiteY69" fmla="*/ 102870 h 2521011"/>
              <a:gd name="connsiteX70" fmla="*/ 1135380 w 2085975"/>
              <a:gd name="connsiteY70" fmla="*/ 190500 h 2521011"/>
              <a:gd name="connsiteX71" fmla="*/ 1137805 w 2085975"/>
              <a:gd name="connsiteY71" fmla="*/ 195722 h 2521011"/>
              <a:gd name="connsiteX72" fmla="*/ 1135380 w 2085975"/>
              <a:gd name="connsiteY72" fmla="*/ 198120 h 2521011"/>
              <a:gd name="connsiteX73" fmla="*/ 1131570 w 2085975"/>
              <a:gd name="connsiteY73" fmla="*/ 240030 h 2521011"/>
              <a:gd name="connsiteX74" fmla="*/ 1156335 w 2085975"/>
              <a:gd name="connsiteY74" fmla="*/ 346710 h 2521011"/>
              <a:gd name="connsiteX75" fmla="*/ 1099185 w 2085975"/>
              <a:gd name="connsiteY75" fmla="*/ 363855 h 2521011"/>
              <a:gd name="connsiteX76" fmla="*/ 1127760 w 2085975"/>
              <a:gd name="connsiteY76" fmla="*/ 510540 h 2521011"/>
              <a:gd name="connsiteX77" fmla="*/ 1148715 w 2085975"/>
              <a:gd name="connsiteY77" fmla="*/ 563880 h 2521011"/>
              <a:gd name="connsiteX78" fmla="*/ 1194435 w 2085975"/>
              <a:gd name="connsiteY78" fmla="*/ 641985 h 2521011"/>
              <a:gd name="connsiteX79" fmla="*/ 1215390 w 2085975"/>
              <a:gd name="connsiteY79" fmla="*/ 645795 h 2521011"/>
              <a:gd name="connsiteX80" fmla="*/ 1243965 w 2085975"/>
              <a:gd name="connsiteY80" fmla="*/ 737235 h 2521011"/>
              <a:gd name="connsiteX81" fmla="*/ 1423035 w 2085975"/>
              <a:gd name="connsiteY81" fmla="*/ 702945 h 2521011"/>
              <a:gd name="connsiteX82" fmla="*/ 1422609 w 2085975"/>
              <a:gd name="connsiteY82" fmla="*/ 700259 h 2521011"/>
              <a:gd name="connsiteX83" fmla="*/ 1468755 w 2085975"/>
              <a:gd name="connsiteY83" fmla="*/ 689610 h 2521011"/>
              <a:gd name="connsiteX84" fmla="*/ 1491615 w 2085975"/>
              <a:gd name="connsiteY84" fmla="*/ 659130 h 2521011"/>
              <a:gd name="connsiteX85" fmla="*/ 1520190 w 2085975"/>
              <a:gd name="connsiteY85" fmla="*/ 645795 h 2521011"/>
              <a:gd name="connsiteX86" fmla="*/ 1531620 w 2085975"/>
              <a:gd name="connsiteY86" fmla="*/ 613410 h 2521011"/>
              <a:gd name="connsiteX87" fmla="*/ 1552575 w 2085975"/>
              <a:gd name="connsiteY87" fmla="*/ 594360 h 2521011"/>
              <a:gd name="connsiteX88" fmla="*/ 1573530 w 2085975"/>
              <a:gd name="connsiteY88" fmla="*/ 609600 h 2521011"/>
              <a:gd name="connsiteX89" fmla="*/ 1567815 w 2085975"/>
              <a:gd name="connsiteY89" fmla="*/ 708660 h 2521011"/>
              <a:gd name="connsiteX90" fmla="*/ 1638300 w 2085975"/>
              <a:gd name="connsiteY90" fmla="*/ 786765 h 2521011"/>
              <a:gd name="connsiteX91" fmla="*/ 1640205 w 2085975"/>
              <a:gd name="connsiteY91" fmla="*/ 851535 h 2521011"/>
              <a:gd name="connsiteX92" fmla="*/ 1615440 w 2085975"/>
              <a:gd name="connsiteY92" fmla="*/ 872490 h 2521011"/>
              <a:gd name="connsiteX93" fmla="*/ 1678305 w 2085975"/>
              <a:gd name="connsiteY93" fmla="*/ 876300 h 2521011"/>
              <a:gd name="connsiteX94" fmla="*/ 1964632 w 2085975"/>
              <a:gd name="connsiteY94" fmla="*/ 811829 h 2521011"/>
              <a:gd name="connsiteX95" fmla="*/ 1985010 w 2085975"/>
              <a:gd name="connsiteY95" fmla="*/ 889635 h 2521011"/>
              <a:gd name="connsiteX96" fmla="*/ 1977390 w 2085975"/>
              <a:gd name="connsiteY96" fmla="*/ 942975 h 2521011"/>
              <a:gd name="connsiteX97" fmla="*/ 1912620 w 2085975"/>
              <a:gd name="connsiteY97" fmla="*/ 952500 h 2521011"/>
              <a:gd name="connsiteX98" fmla="*/ 1912620 w 2085975"/>
              <a:gd name="connsiteY98" fmla="*/ 1022985 h 2521011"/>
              <a:gd name="connsiteX99" fmla="*/ 1956435 w 2085975"/>
              <a:gd name="connsiteY99" fmla="*/ 1028700 h 2521011"/>
              <a:gd name="connsiteX100" fmla="*/ 1996440 w 2085975"/>
              <a:gd name="connsiteY100" fmla="*/ 1002030 h 2521011"/>
              <a:gd name="connsiteX101" fmla="*/ 1975485 w 2085975"/>
              <a:gd name="connsiteY101" fmla="*/ 1057275 h 2521011"/>
              <a:gd name="connsiteX102" fmla="*/ 1971675 w 2085975"/>
              <a:gd name="connsiteY102" fmla="*/ 1137285 h 2521011"/>
              <a:gd name="connsiteX103" fmla="*/ 1976108 w 2085975"/>
              <a:gd name="connsiteY103" fmla="*/ 1138062 h 2521011"/>
              <a:gd name="connsiteX104" fmla="*/ 2025015 w 2085975"/>
              <a:gd name="connsiteY104" fmla="*/ 1226820 h 2521011"/>
              <a:gd name="connsiteX105" fmla="*/ 1965960 w 2085975"/>
              <a:gd name="connsiteY105" fmla="*/ 1257300 h 2521011"/>
              <a:gd name="connsiteX106" fmla="*/ 1975485 w 2085975"/>
              <a:gd name="connsiteY106" fmla="*/ 1295400 h 2521011"/>
              <a:gd name="connsiteX107" fmla="*/ 1929765 w 2085975"/>
              <a:gd name="connsiteY107" fmla="*/ 1350645 h 2521011"/>
              <a:gd name="connsiteX108" fmla="*/ 2057400 w 2085975"/>
              <a:gd name="connsiteY108" fmla="*/ 1419225 h 2521011"/>
              <a:gd name="connsiteX109" fmla="*/ 2034540 w 2085975"/>
              <a:gd name="connsiteY109" fmla="*/ 1451610 h 2521011"/>
              <a:gd name="connsiteX110" fmla="*/ 2085975 w 2085975"/>
              <a:gd name="connsiteY110" fmla="*/ 1527810 h 2521011"/>
              <a:gd name="connsiteX111" fmla="*/ 2080260 w 2085975"/>
              <a:gd name="connsiteY111" fmla="*/ 1565910 h 2521011"/>
              <a:gd name="connsiteX112" fmla="*/ 2045970 w 2085975"/>
              <a:gd name="connsiteY112" fmla="*/ 1581150 h 2521011"/>
              <a:gd name="connsiteX113" fmla="*/ 2013585 w 2085975"/>
              <a:gd name="connsiteY113" fmla="*/ 1657350 h 2521011"/>
              <a:gd name="connsiteX114" fmla="*/ 2047875 w 2085975"/>
              <a:gd name="connsiteY114" fmla="*/ 1691640 h 2521011"/>
              <a:gd name="connsiteX115" fmla="*/ 2011680 w 2085975"/>
              <a:gd name="connsiteY115" fmla="*/ 1737360 h 2521011"/>
              <a:gd name="connsiteX116" fmla="*/ 2013585 w 2085975"/>
              <a:gd name="connsiteY116" fmla="*/ 1739265 h 2521011"/>
              <a:gd name="connsiteX117" fmla="*/ 1912620 w 2085975"/>
              <a:gd name="connsiteY117" fmla="*/ 1644015 h 2521011"/>
              <a:gd name="connsiteX118" fmla="*/ 1823085 w 2085975"/>
              <a:gd name="connsiteY118" fmla="*/ 1708785 h 2521011"/>
              <a:gd name="connsiteX119" fmla="*/ 1691640 w 2085975"/>
              <a:gd name="connsiteY119" fmla="*/ 1737360 h 2521011"/>
              <a:gd name="connsiteX120" fmla="*/ 1678305 w 2085975"/>
              <a:gd name="connsiteY120" fmla="*/ 1722120 h 2521011"/>
              <a:gd name="connsiteX121" fmla="*/ 1621155 w 2085975"/>
              <a:gd name="connsiteY121" fmla="*/ 1737360 h 2521011"/>
              <a:gd name="connsiteX122" fmla="*/ 1617345 w 2085975"/>
              <a:gd name="connsiteY122" fmla="*/ 1760220 h 2521011"/>
              <a:gd name="connsiteX123" fmla="*/ 1565432 w 2085975"/>
              <a:gd name="connsiteY123" fmla="*/ 1773198 h 2521011"/>
              <a:gd name="connsiteX124" fmla="*/ 1564005 w 2085975"/>
              <a:gd name="connsiteY124" fmla="*/ 1771650 h 2521011"/>
              <a:gd name="connsiteX125" fmla="*/ 1520190 w 2085975"/>
              <a:gd name="connsiteY125" fmla="*/ 1811655 h 2521011"/>
              <a:gd name="connsiteX126" fmla="*/ 1501140 w 2085975"/>
              <a:gd name="connsiteY126" fmla="*/ 1811655 h 2521011"/>
              <a:gd name="connsiteX127" fmla="*/ 1428750 w 2085975"/>
              <a:gd name="connsiteY127" fmla="*/ 1903095 h 2521011"/>
              <a:gd name="connsiteX128" fmla="*/ 1421130 w 2085975"/>
              <a:gd name="connsiteY128" fmla="*/ 1952625 h 2521011"/>
              <a:gd name="connsiteX129" fmla="*/ 1396365 w 2085975"/>
              <a:gd name="connsiteY129" fmla="*/ 1918335 h 2521011"/>
              <a:gd name="connsiteX130" fmla="*/ 1358265 w 2085975"/>
              <a:gd name="connsiteY130" fmla="*/ 1986915 h 2521011"/>
              <a:gd name="connsiteX131" fmla="*/ 1343025 w 2085975"/>
              <a:gd name="connsiteY131" fmla="*/ 1986915 h 2521011"/>
              <a:gd name="connsiteX132" fmla="*/ 1297305 w 2085975"/>
              <a:gd name="connsiteY132" fmla="*/ 2019300 h 2521011"/>
              <a:gd name="connsiteX133" fmla="*/ 1301115 w 2085975"/>
              <a:gd name="connsiteY133" fmla="*/ 2038350 h 2521011"/>
              <a:gd name="connsiteX134" fmla="*/ 1259205 w 2085975"/>
              <a:gd name="connsiteY134" fmla="*/ 2066925 h 2521011"/>
              <a:gd name="connsiteX135" fmla="*/ 1272540 w 2085975"/>
              <a:gd name="connsiteY135" fmla="*/ 2097405 h 2521011"/>
              <a:gd name="connsiteX136" fmla="*/ 1202055 w 2085975"/>
              <a:gd name="connsiteY136" fmla="*/ 2106930 h 2521011"/>
              <a:gd name="connsiteX137" fmla="*/ 1183005 w 2085975"/>
              <a:gd name="connsiteY137" fmla="*/ 2143125 h 2521011"/>
              <a:gd name="connsiteX138" fmla="*/ 1156335 w 2085975"/>
              <a:gd name="connsiteY138" fmla="*/ 2164080 h 2521011"/>
              <a:gd name="connsiteX139" fmla="*/ 1122045 w 2085975"/>
              <a:gd name="connsiteY139" fmla="*/ 2141220 h 2521011"/>
              <a:gd name="connsiteX140" fmla="*/ 1107891 w 2085975"/>
              <a:gd name="connsiteY140" fmla="*/ 2157396 h 2521011"/>
              <a:gd name="connsiteX141" fmla="*/ 1106805 w 2085975"/>
              <a:gd name="connsiteY141" fmla="*/ 2156460 h 2521011"/>
              <a:gd name="connsiteX142" fmla="*/ 979170 w 2085975"/>
              <a:gd name="connsiteY142" fmla="*/ 2042160 h 2521011"/>
              <a:gd name="connsiteX143" fmla="*/ 932138 w 2085975"/>
              <a:gd name="connsiteY143" fmla="*/ 2104529 h 2521011"/>
              <a:gd name="connsiteX144" fmla="*/ 851535 w 2085975"/>
              <a:gd name="connsiteY144" fmla="*/ 2101216 h 2521011"/>
              <a:gd name="connsiteX145" fmla="*/ 847725 w 2085975"/>
              <a:gd name="connsiteY145" fmla="*/ 2129791 h 2521011"/>
              <a:gd name="connsiteX146" fmla="*/ 689610 w 2085975"/>
              <a:gd name="connsiteY146" fmla="*/ 2129791 h 2521011"/>
              <a:gd name="connsiteX147" fmla="*/ 685800 w 2085975"/>
              <a:gd name="connsiteY147" fmla="*/ 2025016 h 2521011"/>
              <a:gd name="connsiteX148" fmla="*/ 683980 w 2085975"/>
              <a:gd name="connsiteY148" fmla="*/ 2024761 h 2521011"/>
              <a:gd name="connsiteX149" fmla="*/ 701040 w 2085975"/>
              <a:gd name="connsiteY149" fmla="*/ 1973580 h 2521011"/>
              <a:gd name="connsiteX150" fmla="*/ 659130 w 2085975"/>
              <a:gd name="connsiteY150" fmla="*/ 1939290 h 2521011"/>
              <a:gd name="connsiteX151" fmla="*/ 662940 w 2085975"/>
              <a:gd name="connsiteY151" fmla="*/ 1899285 h 2521011"/>
              <a:gd name="connsiteX152" fmla="*/ 674370 w 2085975"/>
              <a:gd name="connsiteY152" fmla="*/ 1836420 h 2521011"/>
              <a:gd name="connsiteX153" fmla="*/ 643890 w 2085975"/>
              <a:gd name="connsiteY153" fmla="*/ 1802130 h 2521011"/>
              <a:gd name="connsiteX154" fmla="*/ 590550 w 2085975"/>
              <a:gd name="connsiteY154" fmla="*/ 1790700 h 2521011"/>
              <a:gd name="connsiteX155" fmla="*/ 520065 w 2085975"/>
              <a:gd name="connsiteY155" fmla="*/ 1731645 h 2521011"/>
              <a:gd name="connsiteX156" fmla="*/ 520065 w 2085975"/>
              <a:gd name="connsiteY156" fmla="*/ 1704975 h 2521011"/>
              <a:gd name="connsiteX157" fmla="*/ 491490 w 2085975"/>
              <a:gd name="connsiteY157" fmla="*/ 1708785 h 2521011"/>
              <a:gd name="connsiteX158" fmla="*/ 386715 w 2085975"/>
              <a:gd name="connsiteY158" fmla="*/ 1638300 h 2521011"/>
              <a:gd name="connsiteX159" fmla="*/ 345639 w 2085975"/>
              <a:gd name="connsiteY159" fmla="*/ 1595581 h 2521011"/>
              <a:gd name="connsiteX160" fmla="*/ 346710 w 2085975"/>
              <a:gd name="connsiteY160" fmla="*/ 1543050 h 2521011"/>
              <a:gd name="connsiteX161" fmla="*/ 302895 w 2085975"/>
              <a:gd name="connsiteY161" fmla="*/ 1522095 h 2521011"/>
              <a:gd name="connsiteX162" fmla="*/ 318135 w 2085975"/>
              <a:gd name="connsiteY162" fmla="*/ 1470660 h 2521011"/>
              <a:gd name="connsiteX163" fmla="*/ 274320 w 2085975"/>
              <a:gd name="connsiteY163" fmla="*/ 1491615 h 2521011"/>
              <a:gd name="connsiteX164" fmla="*/ 241935 w 2085975"/>
              <a:gd name="connsiteY164" fmla="*/ 1491615 h 2521011"/>
              <a:gd name="connsiteX165" fmla="*/ 236220 w 2085975"/>
              <a:gd name="connsiteY165" fmla="*/ 1510665 h 2521011"/>
              <a:gd name="connsiteX166" fmla="*/ 85676 w 2085975"/>
              <a:gd name="connsiteY166" fmla="*/ 1510087 h 2521011"/>
              <a:gd name="connsiteX167" fmla="*/ 80010 w 2085975"/>
              <a:gd name="connsiteY167" fmla="*/ 1443990 h 2521011"/>
              <a:gd name="connsiteX168" fmla="*/ 30480 w 2085975"/>
              <a:gd name="connsiteY168" fmla="*/ 1466850 h 2521011"/>
              <a:gd name="connsiteX169" fmla="*/ 9525 w 2085975"/>
              <a:gd name="connsiteY169" fmla="*/ 1390650 h 2521011"/>
              <a:gd name="connsiteX170" fmla="*/ 0 w 2085975"/>
              <a:gd name="connsiteY170" fmla="*/ 1389648 h 2521011"/>
              <a:gd name="connsiteX171" fmla="*/ 0 w 2085975"/>
              <a:gd name="connsiteY171" fmla="*/ 1352550 h 2521011"/>
              <a:gd name="connsiteX172" fmla="*/ 30480 w 2085975"/>
              <a:gd name="connsiteY172" fmla="*/ 1314450 h 2521011"/>
              <a:gd name="connsiteX173" fmla="*/ 95250 w 2085975"/>
              <a:gd name="connsiteY173" fmla="*/ 1303020 h 2521011"/>
              <a:gd name="connsiteX174" fmla="*/ 112395 w 2085975"/>
              <a:gd name="connsiteY174" fmla="*/ 1238250 h 2521011"/>
              <a:gd name="connsiteX175" fmla="*/ 100965 w 2085975"/>
              <a:gd name="connsiteY175" fmla="*/ 1143000 h 2521011"/>
              <a:gd name="connsiteX176" fmla="*/ 101779 w 2085975"/>
              <a:gd name="connsiteY176" fmla="*/ 1135131 h 2521011"/>
              <a:gd name="connsiteX177" fmla="*/ 190501 w 2085975"/>
              <a:gd name="connsiteY177" fmla="*/ 1110615 h 2521011"/>
              <a:gd name="connsiteX178" fmla="*/ 207646 w 2085975"/>
              <a:gd name="connsiteY178" fmla="*/ 1022985 h 2521011"/>
              <a:gd name="connsiteX179" fmla="*/ 186691 w 2085975"/>
              <a:gd name="connsiteY179" fmla="*/ 986790 h 2521011"/>
              <a:gd name="connsiteX180" fmla="*/ 57151 w 2085975"/>
              <a:gd name="connsiteY180" fmla="*/ 969645 h 2521011"/>
              <a:gd name="connsiteX181" fmla="*/ 125731 w 2085975"/>
              <a:gd name="connsiteY181" fmla="*/ 843915 h 2521011"/>
              <a:gd name="connsiteX182" fmla="*/ 129541 w 2085975"/>
              <a:gd name="connsiteY182" fmla="*/ 731520 h 2521011"/>
              <a:gd name="connsiteX183" fmla="*/ 104775 w 2085975"/>
              <a:gd name="connsiteY183" fmla="*/ 715066 h 2521011"/>
              <a:gd name="connsiteX184" fmla="*/ 104775 w 2085975"/>
              <a:gd name="connsiteY184" fmla="*/ 567691 h 2521011"/>
              <a:gd name="connsiteX185" fmla="*/ 125730 w 2085975"/>
              <a:gd name="connsiteY185" fmla="*/ 489586 h 2521011"/>
              <a:gd name="connsiteX186" fmla="*/ 95250 w 2085975"/>
              <a:gd name="connsiteY186" fmla="*/ 447676 h 2521011"/>
              <a:gd name="connsiteX187" fmla="*/ 169545 w 2085975"/>
              <a:gd name="connsiteY187" fmla="*/ 449581 h 2521011"/>
              <a:gd name="connsiteX188" fmla="*/ 164949 w 2085975"/>
              <a:gd name="connsiteY188" fmla="*/ 446066 h 2521011"/>
              <a:gd name="connsiteX189" fmla="*/ 169545 w 2085975"/>
              <a:gd name="connsiteY189" fmla="*/ 447675 h 2521011"/>
              <a:gd name="connsiteX190" fmla="*/ 200025 w 2085975"/>
              <a:gd name="connsiteY190" fmla="*/ 382905 h 2521011"/>
              <a:gd name="connsiteX191" fmla="*/ 283845 w 2085975"/>
              <a:gd name="connsiteY191" fmla="*/ 384810 h 2521011"/>
              <a:gd name="connsiteX192" fmla="*/ 329565 w 2085975"/>
              <a:gd name="connsiteY192" fmla="*/ 361950 h 2521011"/>
              <a:gd name="connsiteX193" fmla="*/ 344805 w 2085975"/>
              <a:gd name="connsiteY193" fmla="*/ 335280 h 2521011"/>
              <a:gd name="connsiteX194" fmla="*/ 348615 w 2085975"/>
              <a:gd name="connsiteY194" fmla="*/ 266700 h 2521011"/>
              <a:gd name="connsiteX195" fmla="*/ 325755 w 2085975"/>
              <a:gd name="connsiteY195" fmla="*/ 198120 h 2521011"/>
              <a:gd name="connsiteX196" fmla="*/ 272415 w 2085975"/>
              <a:gd name="connsiteY196" fmla="*/ 137160 h 2521011"/>
              <a:gd name="connsiteX197" fmla="*/ 295275 w 2085975"/>
              <a:gd name="connsiteY197" fmla="*/ 125730 h 2521011"/>
              <a:gd name="connsiteX198" fmla="*/ 293496 w 2085975"/>
              <a:gd name="connsiteY198" fmla="*/ 119401 h 2521011"/>
              <a:gd name="connsiteX199" fmla="*/ 295275 w 2085975"/>
              <a:gd name="connsiteY199" fmla="*/ 120015 h 2521011"/>
              <a:gd name="connsiteX200" fmla="*/ 337185 w 2085975"/>
              <a:gd name="connsiteY200" fmla="*/ 74295 h 2521011"/>
              <a:gd name="connsiteX201" fmla="*/ 403860 w 2085975"/>
              <a:gd name="connsiteY201" fmla="*/ 85725 h 2521011"/>
              <a:gd name="connsiteX202" fmla="*/ 381000 w 2085975"/>
              <a:gd name="connsiteY202" fmla="*/ 49530 h 2521011"/>
              <a:gd name="connsiteX203" fmla="*/ 432435 w 2085975"/>
              <a:gd name="connsiteY203" fmla="*/ 13335 h 2521011"/>
              <a:gd name="connsiteX204" fmla="*/ 537210 w 2085975"/>
              <a:gd name="connsiteY204" fmla="*/ 0 h 2521011"/>
              <a:gd name="connsiteX0" fmla="*/ 1295584 w 2085975"/>
              <a:gd name="connsiteY0" fmla="*/ 2521011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215390 w 2085975"/>
              <a:gd name="connsiteY7" fmla="*/ 2388870 h 2521011"/>
              <a:gd name="connsiteX8" fmla="*/ 1243965 w 2085975"/>
              <a:gd name="connsiteY8" fmla="*/ 2432685 h 2521011"/>
              <a:gd name="connsiteX9" fmla="*/ 1243656 w 2085975"/>
              <a:gd name="connsiteY9" fmla="*/ 2432818 h 2521011"/>
              <a:gd name="connsiteX10" fmla="*/ 1216642 w 2085975"/>
              <a:gd name="connsiteY10" fmla="*/ 2391397 h 2521011"/>
              <a:gd name="connsiteX11" fmla="*/ 1151872 w 2085975"/>
              <a:gd name="connsiteY11" fmla="*/ 2433307 h 2521011"/>
              <a:gd name="connsiteX12" fmla="*/ 1113772 w 2085975"/>
              <a:gd name="connsiteY12" fmla="*/ 2400922 h 2521011"/>
              <a:gd name="connsiteX13" fmla="*/ 1114623 w 2085975"/>
              <a:gd name="connsiteY13" fmla="*/ 2400183 h 2521011"/>
              <a:gd name="connsiteX14" fmla="*/ 1150620 w 2085975"/>
              <a:gd name="connsiteY14" fmla="*/ 2430780 h 2521011"/>
              <a:gd name="connsiteX15" fmla="*/ 1215390 w 2085975"/>
              <a:gd name="connsiteY15" fmla="*/ 2388870 h 2521011"/>
              <a:gd name="connsiteX16" fmla="*/ 712594 w 2085975"/>
              <a:gd name="connsiteY16" fmla="*/ 2361639 h 2521011"/>
              <a:gd name="connsiteX17" fmla="*/ 785736 w 2085975"/>
              <a:gd name="connsiteY17" fmla="*/ 2365296 h 2521011"/>
              <a:gd name="connsiteX18" fmla="*/ 827791 w 2085975"/>
              <a:gd name="connsiteY18" fmla="*/ 2379924 h 2521011"/>
              <a:gd name="connsiteX19" fmla="*/ 828675 w 2085975"/>
              <a:gd name="connsiteY19" fmla="*/ 2381250 h 2521011"/>
              <a:gd name="connsiteX20" fmla="*/ 784860 w 2085975"/>
              <a:gd name="connsiteY20" fmla="*/ 2366010 h 2521011"/>
              <a:gd name="connsiteX21" fmla="*/ 713471 w 2085975"/>
              <a:gd name="connsiteY21" fmla="*/ 2362441 h 2521011"/>
              <a:gd name="connsiteX22" fmla="*/ 712594 w 2085975"/>
              <a:gd name="connsiteY22" fmla="*/ 2361639 h 2521011"/>
              <a:gd name="connsiteX23" fmla="*/ 1102640 w 2085975"/>
              <a:gd name="connsiteY23" fmla="*/ 2338077 h 2521011"/>
              <a:gd name="connsiteX24" fmla="*/ 1156335 w 2085975"/>
              <a:gd name="connsiteY24" fmla="*/ 2360295 h 2521011"/>
              <a:gd name="connsiteX25" fmla="*/ 1154770 w 2085975"/>
              <a:gd name="connsiteY25" fmla="*/ 2361656 h 2521011"/>
              <a:gd name="connsiteX26" fmla="*/ 1102342 w 2085975"/>
              <a:gd name="connsiteY26" fmla="*/ 2339962 h 2521011"/>
              <a:gd name="connsiteX27" fmla="*/ 1102640 w 2085975"/>
              <a:gd name="connsiteY27" fmla="*/ 2338077 h 2521011"/>
              <a:gd name="connsiteX28" fmla="*/ 838132 w 2085975"/>
              <a:gd name="connsiteY28" fmla="*/ 2302711 h 2521011"/>
              <a:gd name="connsiteX29" fmla="*/ 838200 w 2085975"/>
              <a:gd name="connsiteY29" fmla="*/ 2303145 h 2521011"/>
              <a:gd name="connsiteX30" fmla="*/ 787894 w 2085975"/>
              <a:gd name="connsiteY30" fmla="*/ 2318051 h 2521011"/>
              <a:gd name="connsiteX31" fmla="*/ 787641 w 2085975"/>
              <a:gd name="connsiteY31" fmla="*/ 2317671 h 2521011"/>
              <a:gd name="connsiteX32" fmla="*/ 838132 w 2085975"/>
              <a:gd name="connsiteY32" fmla="*/ 2302711 h 2521011"/>
              <a:gd name="connsiteX33" fmla="*/ 1138418 w 2085975"/>
              <a:gd name="connsiteY33" fmla="*/ 2269355 h 2521011"/>
              <a:gd name="connsiteX34" fmla="*/ 1202055 w 2085975"/>
              <a:gd name="connsiteY34" fmla="*/ 2297430 h 2521011"/>
              <a:gd name="connsiteX35" fmla="*/ 1197951 w 2085975"/>
              <a:gd name="connsiteY35" fmla="*/ 2297594 h 2521011"/>
              <a:gd name="connsiteX36" fmla="*/ 1138537 w 2085975"/>
              <a:gd name="connsiteY36" fmla="*/ 2271382 h 2521011"/>
              <a:gd name="connsiteX37" fmla="*/ 1138418 w 2085975"/>
              <a:gd name="connsiteY37" fmla="*/ 2269355 h 2521011"/>
              <a:gd name="connsiteX38" fmla="*/ 1083951 w 2085975"/>
              <a:gd name="connsiteY38" fmla="*/ 2188714 h 2521011"/>
              <a:gd name="connsiteX39" fmla="*/ 1135380 w 2085975"/>
              <a:gd name="connsiteY39" fmla="*/ 2236470 h 2521011"/>
              <a:gd name="connsiteX40" fmla="*/ 1135465 w 2085975"/>
              <a:gd name="connsiteY40" fmla="*/ 2237914 h 2521011"/>
              <a:gd name="connsiteX41" fmla="*/ 1083292 w 2085975"/>
              <a:gd name="connsiteY41" fmla="*/ 2189467 h 2521011"/>
              <a:gd name="connsiteX42" fmla="*/ 1083951 w 2085975"/>
              <a:gd name="connsiteY42" fmla="*/ 2188714 h 2521011"/>
              <a:gd name="connsiteX43" fmla="*/ 891973 w 2085975"/>
              <a:gd name="connsiteY43" fmla="*/ 2157791 h 2521011"/>
              <a:gd name="connsiteX44" fmla="*/ 891540 w 2085975"/>
              <a:gd name="connsiteY44" fmla="*/ 2158365 h 2521011"/>
              <a:gd name="connsiteX45" fmla="*/ 820091 w 2085975"/>
              <a:gd name="connsiteY45" fmla="*/ 2180928 h 2521011"/>
              <a:gd name="connsiteX46" fmla="*/ 820026 w 2085975"/>
              <a:gd name="connsiteY46" fmla="*/ 2180511 h 2521011"/>
              <a:gd name="connsiteX47" fmla="*/ 891973 w 2085975"/>
              <a:gd name="connsiteY47" fmla="*/ 2157791 h 2521011"/>
              <a:gd name="connsiteX48" fmla="*/ 1565691 w 2085975"/>
              <a:gd name="connsiteY48" fmla="*/ 1775952 h 2521011"/>
              <a:gd name="connsiteX49" fmla="*/ 1562956 w 2085975"/>
              <a:gd name="connsiteY49" fmla="*/ 1776635 h 2521011"/>
              <a:gd name="connsiteX50" fmla="*/ 1565691 w 2085975"/>
              <a:gd name="connsiteY50" fmla="*/ 1775952 h 2521011"/>
              <a:gd name="connsiteX51" fmla="*/ 338452 w 2085975"/>
              <a:gd name="connsiteY51" fmla="*/ 1588442 h 2521011"/>
              <a:gd name="connsiteX52" fmla="*/ 338961 w 2085975"/>
              <a:gd name="connsiteY52" fmla="*/ 1588971 h 2521011"/>
              <a:gd name="connsiteX53" fmla="*/ 338452 w 2085975"/>
              <a:gd name="connsiteY53" fmla="*/ 1588442 h 2521011"/>
              <a:gd name="connsiteX54" fmla="*/ 537210 w 2085975"/>
              <a:gd name="connsiteY54" fmla="*/ 0 h 2521011"/>
              <a:gd name="connsiteX55" fmla="*/ 563880 w 2085975"/>
              <a:gd name="connsiteY55" fmla="*/ 80010 h 2521011"/>
              <a:gd name="connsiteX56" fmla="*/ 672465 w 2085975"/>
              <a:gd name="connsiteY56" fmla="*/ 51435 h 2521011"/>
              <a:gd name="connsiteX57" fmla="*/ 721352 w 2085975"/>
              <a:gd name="connsiteY57" fmla="*/ 29486 h 2521011"/>
              <a:gd name="connsiteX58" fmla="*/ 744855 w 2085975"/>
              <a:gd name="connsiteY58" fmla="*/ 59055 h 2521011"/>
              <a:gd name="connsiteX59" fmla="*/ 739140 w 2085975"/>
              <a:gd name="connsiteY59" fmla="*/ 89535 h 2521011"/>
              <a:gd name="connsiteX60" fmla="*/ 821055 w 2085975"/>
              <a:gd name="connsiteY60" fmla="*/ 93345 h 2521011"/>
              <a:gd name="connsiteX61" fmla="*/ 834390 w 2085975"/>
              <a:gd name="connsiteY61" fmla="*/ 19050 h 2521011"/>
              <a:gd name="connsiteX62" fmla="*/ 855345 w 2085975"/>
              <a:gd name="connsiteY62" fmla="*/ 47625 h 2521011"/>
              <a:gd name="connsiteX63" fmla="*/ 946785 w 2085975"/>
              <a:gd name="connsiteY63" fmla="*/ 47625 h 2521011"/>
              <a:gd name="connsiteX64" fmla="*/ 996315 w 2085975"/>
              <a:gd name="connsiteY64" fmla="*/ 38100 h 2521011"/>
              <a:gd name="connsiteX65" fmla="*/ 1003935 w 2085975"/>
              <a:gd name="connsiteY65" fmla="*/ 9525 h 2521011"/>
              <a:gd name="connsiteX66" fmla="*/ 1064895 w 2085975"/>
              <a:gd name="connsiteY66" fmla="*/ 0 h 2521011"/>
              <a:gd name="connsiteX67" fmla="*/ 1097280 w 2085975"/>
              <a:gd name="connsiteY67" fmla="*/ 102870 h 2521011"/>
              <a:gd name="connsiteX68" fmla="*/ 1110615 w 2085975"/>
              <a:gd name="connsiteY68" fmla="*/ 102870 h 2521011"/>
              <a:gd name="connsiteX69" fmla="*/ 1135380 w 2085975"/>
              <a:gd name="connsiteY69" fmla="*/ 190500 h 2521011"/>
              <a:gd name="connsiteX70" fmla="*/ 1137805 w 2085975"/>
              <a:gd name="connsiteY70" fmla="*/ 195722 h 2521011"/>
              <a:gd name="connsiteX71" fmla="*/ 1135380 w 2085975"/>
              <a:gd name="connsiteY71" fmla="*/ 198120 h 2521011"/>
              <a:gd name="connsiteX72" fmla="*/ 1131570 w 2085975"/>
              <a:gd name="connsiteY72" fmla="*/ 240030 h 2521011"/>
              <a:gd name="connsiteX73" fmla="*/ 1156335 w 2085975"/>
              <a:gd name="connsiteY73" fmla="*/ 346710 h 2521011"/>
              <a:gd name="connsiteX74" fmla="*/ 1099185 w 2085975"/>
              <a:gd name="connsiteY74" fmla="*/ 363855 h 2521011"/>
              <a:gd name="connsiteX75" fmla="*/ 1127760 w 2085975"/>
              <a:gd name="connsiteY75" fmla="*/ 510540 h 2521011"/>
              <a:gd name="connsiteX76" fmla="*/ 1148715 w 2085975"/>
              <a:gd name="connsiteY76" fmla="*/ 563880 h 2521011"/>
              <a:gd name="connsiteX77" fmla="*/ 1194435 w 2085975"/>
              <a:gd name="connsiteY77" fmla="*/ 641985 h 2521011"/>
              <a:gd name="connsiteX78" fmla="*/ 1215390 w 2085975"/>
              <a:gd name="connsiteY78" fmla="*/ 645795 h 2521011"/>
              <a:gd name="connsiteX79" fmla="*/ 1243965 w 2085975"/>
              <a:gd name="connsiteY79" fmla="*/ 737235 h 2521011"/>
              <a:gd name="connsiteX80" fmla="*/ 1423035 w 2085975"/>
              <a:gd name="connsiteY80" fmla="*/ 702945 h 2521011"/>
              <a:gd name="connsiteX81" fmla="*/ 1422609 w 2085975"/>
              <a:gd name="connsiteY81" fmla="*/ 700259 h 2521011"/>
              <a:gd name="connsiteX82" fmla="*/ 1468755 w 2085975"/>
              <a:gd name="connsiteY82" fmla="*/ 689610 h 2521011"/>
              <a:gd name="connsiteX83" fmla="*/ 1491615 w 2085975"/>
              <a:gd name="connsiteY83" fmla="*/ 659130 h 2521011"/>
              <a:gd name="connsiteX84" fmla="*/ 1520190 w 2085975"/>
              <a:gd name="connsiteY84" fmla="*/ 645795 h 2521011"/>
              <a:gd name="connsiteX85" fmla="*/ 1531620 w 2085975"/>
              <a:gd name="connsiteY85" fmla="*/ 613410 h 2521011"/>
              <a:gd name="connsiteX86" fmla="*/ 1552575 w 2085975"/>
              <a:gd name="connsiteY86" fmla="*/ 594360 h 2521011"/>
              <a:gd name="connsiteX87" fmla="*/ 1573530 w 2085975"/>
              <a:gd name="connsiteY87" fmla="*/ 609600 h 2521011"/>
              <a:gd name="connsiteX88" fmla="*/ 1567815 w 2085975"/>
              <a:gd name="connsiteY88" fmla="*/ 708660 h 2521011"/>
              <a:gd name="connsiteX89" fmla="*/ 1638300 w 2085975"/>
              <a:gd name="connsiteY89" fmla="*/ 786765 h 2521011"/>
              <a:gd name="connsiteX90" fmla="*/ 1640205 w 2085975"/>
              <a:gd name="connsiteY90" fmla="*/ 851535 h 2521011"/>
              <a:gd name="connsiteX91" fmla="*/ 1615440 w 2085975"/>
              <a:gd name="connsiteY91" fmla="*/ 872490 h 2521011"/>
              <a:gd name="connsiteX92" fmla="*/ 1678305 w 2085975"/>
              <a:gd name="connsiteY92" fmla="*/ 876300 h 2521011"/>
              <a:gd name="connsiteX93" fmla="*/ 1964632 w 2085975"/>
              <a:gd name="connsiteY93" fmla="*/ 811829 h 2521011"/>
              <a:gd name="connsiteX94" fmla="*/ 1985010 w 2085975"/>
              <a:gd name="connsiteY94" fmla="*/ 889635 h 2521011"/>
              <a:gd name="connsiteX95" fmla="*/ 1977390 w 2085975"/>
              <a:gd name="connsiteY95" fmla="*/ 942975 h 2521011"/>
              <a:gd name="connsiteX96" fmla="*/ 1912620 w 2085975"/>
              <a:gd name="connsiteY96" fmla="*/ 952500 h 2521011"/>
              <a:gd name="connsiteX97" fmla="*/ 1912620 w 2085975"/>
              <a:gd name="connsiteY97" fmla="*/ 1022985 h 2521011"/>
              <a:gd name="connsiteX98" fmla="*/ 1956435 w 2085975"/>
              <a:gd name="connsiteY98" fmla="*/ 1028700 h 2521011"/>
              <a:gd name="connsiteX99" fmla="*/ 1996440 w 2085975"/>
              <a:gd name="connsiteY99" fmla="*/ 1002030 h 2521011"/>
              <a:gd name="connsiteX100" fmla="*/ 1975485 w 2085975"/>
              <a:gd name="connsiteY100" fmla="*/ 1057275 h 2521011"/>
              <a:gd name="connsiteX101" fmla="*/ 1971675 w 2085975"/>
              <a:gd name="connsiteY101" fmla="*/ 1137285 h 2521011"/>
              <a:gd name="connsiteX102" fmla="*/ 1976108 w 2085975"/>
              <a:gd name="connsiteY102" fmla="*/ 1138062 h 2521011"/>
              <a:gd name="connsiteX103" fmla="*/ 2025015 w 2085975"/>
              <a:gd name="connsiteY103" fmla="*/ 1226820 h 2521011"/>
              <a:gd name="connsiteX104" fmla="*/ 1965960 w 2085975"/>
              <a:gd name="connsiteY104" fmla="*/ 1257300 h 2521011"/>
              <a:gd name="connsiteX105" fmla="*/ 1975485 w 2085975"/>
              <a:gd name="connsiteY105" fmla="*/ 1295400 h 2521011"/>
              <a:gd name="connsiteX106" fmla="*/ 1929765 w 2085975"/>
              <a:gd name="connsiteY106" fmla="*/ 1350645 h 2521011"/>
              <a:gd name="connsiteX107" fmla="*/ 2057400 w 2085975"/>
              <a:gd name="connsiteY107" fmla="*/ 1419225 h 2521011"/>
              <a:gd name="connsiteX108" fmla="*/ 2034540 w 2085975"/>
              <a:gd name="connsiteY108" fmla="*/ 1451610 h 2521011"/>
              <a:gd name="connsiteX109" fmla="*/ 2085975 w 2085975"/>
              <a:gd name="connsiteY109" fmla="*/ 1527810 h 2521011"/>
              <a:gd name="connsiteX110" fmla="*/ 2080260 w 2085975"/>
              <a:gd name="connsiteY110" fmla="*/ 1565910 h 2521011"/>
              <a:gd name="connsiteX111" fmla="*/ 2045970 w 2085975"/>
              <a:gd name="connsiteY111" fmla="*/ 1581150 h 2521011"/>
              <a:gd name="connsiteX112" fmla="*/ 2013585 w 2085975"/>
              <a:gd name="connsiteY112" fmla="*/ 1657350 h 2521011"/>
              <a:gd name="connsiteX113" fmla="*/ 2047875 w 2085975"/>
              <a:gd name="connsiteY113" fmla="*/ 1691640 h 2521011"/>
              <a:gd name="connsiteX114" fmla="*/ 2011680 w 2085975"/>
              <a:gd name="connsiteY114" fmla="*/ 1737360 h 2521011"/>
              <a:gd name="connsiteX115" fmla="*/ 2013585 w 2085975"/>
              <a:gd name="connsiteY115" fmla="*/ 1739265 h 2521011"/>
              <a:gd name="connsiteX116" fmla="*/ 1912620 w 2085975"/>
              <a:gd name="connsiteY116" fmla="*/ 1644015 h 2521011"/>
              <a:gd name="connsiteX117" fmla="*/ 1823085 w 2085975"/>
              <a:gd name="connsiteY117" fmla="*/ 1708785 h 2521011"/>
              <a:gd name="connsiteX118" fmla="*/ 1691640 w 2085975"/>
              <a:gd name="connsiteY118" fmla="*/ 1737360 h 2521011"/>
              <a:gd name="connsiteX119" fmla="*/ 1678305 w 2085975"/>
              <a:gd name="connsiteY119" fmla="*/ 1722120 h 2521011"/>
              <a:gd name="connsiteX120" fmla="*/ 1621155 w 2085975"/>
              <a:gd name="connsiteY120" fmla="*/ 1737360 h 2521011"/>
              <a:gd name="connsiteX121" fmla="*/ 1617345 w 2085975"/>
              <a:gd name="connsiteY121" fmla="*/ 1760220 h 2521011"/>
              <a:gd name="connsiteX122" fmla="*/ 1565432 w 2085975"/>
              <a:gd name="connsiteY122" fmla="*/ 1773198 h 2521011"/>
              <a:gd name="connsiteX123" fmla="*/ 1564005 w 2085975"/>
              <a:gd name="connsiteY123" fmla="*/ 1771650 h 2521011"/>
              <a:gd name="connsiteX124" fmla="*/ 1520190 w 2085975"/>
              <a:gd name="connsiteY124" fmla="*/ 1811655 h 2521011"/>
              <a:gd name="connsiteX125" fmla="*/ 1501140 w 2085975"/>
              <a:gd name="connsiteY125" fmla="*/ 1811655 h 2521011"/>
              <a:gd name="connsiteX126" fmla="*/ 1428750 w 2085975"/>
              <a:gd name="connsiteY126" fmla="*/ 1903095 h 2521011"/>
              <a:gd name="connsiteX127" fmla="*/ 1421130 w 2085975"/>
              <a:gd name="connsiteY127" fmla="*/ 1952625 h 2521011"/>
              <a:gd name="connsiteX128" fmla="*/ 1396365 w 2085975"/>
              <a:gd name="connsiteY128" fmla="*/ 1918335 h 2521011"/>
              <a:gd name="connsiteX129" fmla="*/ 1358265 w 2085975"/>
              <a:gd name="connsiteY129" fmla="*/ 1986915 h 2521011"/>
              <a:gd name="connsiteX130" fmla="*/ 1343025 w 2085975"/>
              <a:gd name="connsiteY130" fmla="*/ 1986915 h 2521011"/>
              <a:gd name="connsiteX131" fmla="*/ 1297305 w 2085975"/>
              <a:gd name="connsiteY131" fmla="*/ 2019300 h 2521011"/>
              <a:gd name="connsiteX132" fmla="*/ 1301115 w 2085975"/>
              <a:gd name="connsiteY132" fmla="*/ 2038350 h 2521011"/>
              <a:gd name="connsiteX133" fmla="*/ 1259205 w 2085975"/>
              <a:gd name="connsiteY133" fmla="*/ 2066925 h 2521011"/>
              <a:gd name="connsiteX134" fmla="*/ 1272540 w 2085975"/>
              <a:gd name="connsiteY134" fmla="*/ 2097405 h 2521011"/>
              <a:gd name="connsiteX135" fmla="*/ 1202055 w 2085975"/>
              <a:gd name="connsiteY135" fmla="*/ 2106930 h 2521011"/>
              <a:gd name="connsiteX136" fmla="*/ 1183005 w 2085975"/>
              <a:gd name="connsiteY136" fmla="*/ 2143125 h 2521011"/>
              <a:gd name="connsiteX137" fmla="*/ 1156335 w 2085975"/>
              <a:gd name="connsiteY137" fmla="*/ 2164080 h 2521011"/>
              <a:gd name="connsiteX138" fmla="*/ 1122045 w 2085975"/>
              <a:gd name="connsiteY138" fmla="*/ 2141220 h 2521011"/>
              <a:gd name="connsiteX139" fmla="*/ 1107891 w 2085975"/>
              <a:gd name="connsiteY139" fmla="*/ 2157396 h 2521011"/>
              <a:gd name="connsiteX140" fmla="*/ 1106805 w 2085975"/>
              <a:gd name="connsiteY140" fmla="*/ 2156460 h 2521011"/>
              <a:gd name="connsiteX141" fmla="*/ 979170 w 2085975"/>
              <a:gd name="connsiteY141" fmla="*/ 2042160 h 2521011"/>
              <a:gd name="connsiteX142" fmla="*/ 932138 w 2085975"/>
              <a:gd name="connsiteY142" fmla="*/ 2104529 h 2521011"/>
              <a:gd name="connsiteX143" fmla="*/ 851535 w 2085975"/>
              <a:gd name="connsiteY143" fmla="*/ 2101216 h 2521011"/>
              <a:gd name="connsiteX144" fmla="*/ 847725 w 2085975"/>
              <a:gd name="connsiteY144" fmla="*/ 2129791 h 2521011"/>
              <a:gd name="connsiteX145" fmla="*/ 689610 w 2085975"/>
              <a:gd name="connsiteY145" fmla="*/ 2129791 h 2521011"/>
              <a:gd name="connsiteX146" fmla="*/ 685800 w 2085975"/>
              <a:gd name="connsiteY146" fmla="*/ 2025016 h 2521011"/>
              <a:gd name="connsiteX147" fmla="*/ 683980 w 2085975"/>
              <a:gd name="connsiteY147" fmla="*/ 2024761 h 2521011"/>
              <a:gd name="connsiteX148" fmla="*/ 701040 w 2085975"/>
              <a:gd name="connsiteY148" fmla="*/ 1973580 h 2521011"/>
              <a:gd name="connsiteX149" fmla="*/ 659130 w 2085975"/>
              <a:gd name="connsiteY149" fmla="*/ 1939290 h 2521011"/>
              <a:gd name="connsiteX150" fmla="*/ 662940 w 2085975"/>
              <a:gd name="connsiteY150" fmla="*/ 1899285 h 2521011"/>
              <a:gd name="connsiteX151" fmla="*/ 674370 w 2085975"/>
              <a:gd name="connsiteY151" fmla="*/ 1836420 h 2521011"/>
              <a:gd name="connsiteX152" fmla="*/ 643890 w 2085975"/>
              <a:gd name="connsiteY152" fmla="*/ 1802130 h 2521011"/>
              <a:gd name="connsiteX153" fmla="*/ 590550 w 2085975"/>
              <a:gd name="connsiteY153" fmla="*/ 1790700 h 2521011"/>
              <a:gd name="connsiteX154" fmla="*/ 520065 w 2085975"/>
              <a:gd name="connsiteY154" fmla="*/ 1731645 h 2521011"/>
              <a:gd name="connsiteX155" fmla="*/ 520065 w 2085975"/>
              <a:gd name="connsiteY155" fmla="*/ 1704975 h 2521011"/>
              <a:gd name="connsiteX156" fmla="*/ 491490 w 2085975"/>
              <a:gd name="connsiteY156" fmla="*/ 1708785 h 2521011"/>
              <a:gd name="connsiteX157" fmla="*/ 386715 w 2085975"/>
              <a:gd name="connsiteY157" fmla="*/ 1638300 h 2521011"/>
              <a:gd name="connsiteX158" fmla="*/ 345639 w 2085975"/>
              <a:gd name="connsiteY158" fmla="*/ 1595581 h 2521011"/>
              <a:gd name="connsiteX159" fmla="*/ 346710 w 2085975"/>
              <a:gd name="connsiteY159" fmla="*/ 1543050 h 2521011"/>
              <a:gd name="connsiteX160" fmla="*/ 302895 w 2085975"/>
              <a:gd name="connsiteY160" fmla="*/ 1522095 h 2521011"/>
              <a:gd name="connsiteX161" fmla="*/ 318135 w 2085975"/>
              <a:gd name="connsiteY161" fmla="*/ 1470660 h 2521011"/>
              <a:gd name="connsiteX162" fmla="*/ 274320 w 2085975"/>
              <a:gd name="connsiteY162" fmla="*/ 1491615 h 2521011"/>
              <a:gd name="connsiteX163" fmla="*/ 241935 w 2085975"/>
              <a:gd name="connsiteY163" fmla="*/ 1491615 h 2521011"/>
              <a:gd name="connsiteX164" fmla="*/ 236220 w 2085975"/>
              <a:gd name="connsiteY164" fmla="*/ 1510665 h 2521011"/>
              <a:gd name="connsiteX165" fmla="*/ 85676 w 2085975"/>
              <a:gd name="connsiteY165" fmla="*/ 1510087 h 2521011"/>
              <a:gd name="connsiteX166" fmla="*/ 80010 w 2085975"/>
              <a:gd name="connsiteY166" fmla="*/ 1443990 h 2521011"/>
              <a:gd name="connsiteX167" fmla="*/ 30480 w 2085975"/>
              <a:gd name="connsiteY167" fmla="*/ 1466850 h 2521011"/>
              <a:gd name="connsiteX168" fmla="*/ 9525 w 2085975"/>
              <a:gd name="connsiteY168" fmla="*/ 1390650 h 2521011"/>
              <a:gd name="connsiteX169" fmla="*/ 0 w 2085975"/>
              <a:gd name="connsiteY169" fmla="*/ 1389648 h 2521011"/>
              <a:gd name="connsiteX170" fmla="*/ 0 w 2085975"/>
              <a:gd name="connsiteY170" fmla="*/ 1352550 h 2521011"/>
              <a:gd name="connsiteX171" fmla="*/ 30480 w 2085975"/>
              <a:gd name="connsiteY171" fmla="*/ 1314450 h 2521011"/>
              <a:gd name="connsiteX172" fmla="*/ 95250 w 2085975"/>
              <a:gd name="connsiteY172" fmla="*/ 1303020 h 2521011"/>
              <a:gd name="connsiteX173" fmla="*/ 112395 w 2085975"/>
              <a:gd name="connsiteY173" fmla="*/ 1238250 h 2521011"/>
              <a:gd name="connsiteX174" fmla="*/ 100965 w 2085975"/>
              <a:gd name="connsiteY174" fmla="*/ 1143000 h 2521011"/>
              <a:gd name="connsiteX175" fmla="*/ 101779 w 2085975"/>
              <a:gd name="connsiteY175" fmla="*/ 1135131 h 2521011"/>
              <a:gd name="connsiteX176" fmla="*/ 190501 w 2085975"/>
              <a:gd name="connsiteY176" fmla="*/ 1110615 h 2521011"/>
              <a:gd name="connsiteX177" fmla="*/ 207646 w 2085975"/>
              <a:gd name="connsiteY177" fmla="*/ 1022985 h 2521011"/>
              <a:gd name="connsiteX178" fmla="*/ 186691 w 2085975"/>
              <a:gd name="connsiteY178" fmla="*/ 986790 h 2521011"/>
              <a:gd name="connsiteX179" fmla="*/ 57151 w 2085975"/>
              <a:gd name="connsiteY179" fmla="*/ 969645 h 2521011"/>
              <a:gd name="connsiteX180" fmla="*/ 125731 w 2085975"/>
              <a:gd name="connsiteY180" fmla="*/ 843915 h 2521011"/>
              <a:gd name="connsiteX181" fmla="*/ 129541 w 2085975"/>
              <a:gd name="connsiteY181" fmla="*/ 731520 h 2521011"/>
              <a:gd name="connsiteX182" fmla="*/ 104775 w 2085975"/>
              <a:gd name="connsiteY182" fmla="*/ 715066 h 2521011"/>
              <a:gd name="connsiteX183" fmla="*/ 104775 w 2085975"/>
              <a:gd name="connsiteY183" fmla="*/ 567691 h 2521011"/>
              <a:gd name="connsiteX184" fmla="*/ 125730 w 2085975"/>
              <a:gd name="connsiteY184" fmla="*/ 489586 h 2521011"/>
              <a:gd name="connsiteX185" fmla="*/ 95250 w 2085975"/>
              <a:gd name="connsiteY185" fmla="*/ 447676 h 2521011"/>
              <a:gd name="connsiteX186" fmla="*/ 169545 w 2085975"/>
              <a:gd name="connsiteY186" fmla="*/ 449581 h 2521011"/>
              <a:gd name="connsiteX187" fmla="*/ 164949 w 2085975"/>
              <a:gd name="connsiteY187" fmla="*/ 446066 h 2521011"/>
              <a:gd name="connsiteX188" fmla="*/ 169545 w 2085975"/>
              <a:gd name="connsiteY188" fmla="*/ 447675 h 2521011"/>
              <a:gd name="connsiteX189" fmla="*/ 200025 w 2085975"/>
              <a:gd name="connsiteY189" fmla="*/ 382905 h 2521011"/>
              <a:gd name="connsiteX190" fmla="*/ 283845 w 2085975"/>
              <a:gd name="connsiteY190" fmla="*/ 384810 h 2521011"/>
              <a:gd name="connsiteX191" fmla="*/ 329565 w 2085975"/>
              <a:gd name="connsiteY191" fmla="*/ 361950 h 2521011"/>
              <a:gd name="connsiteX192" fmla="*/ 344805 w 2085975"/>
              <a:gd name="connsiteY192" fmla="*/ 335280 h 2521011"/>
              <a:gd name="connsiteX193" fmla="*/ 348615 w 2085975"/>
              <a:gd name="connsiteY193" fmla="*/ 266700 h 2521011"/>
              <a:gd name="connsiteX194" fmla="*/ 325755 w 2085975"/>
              <a:gd name="connsiteY194" fmla="*/ 198120 h 2521011"/>
              <a:gd name="connsiteX195" fmla="*/ 272415 w 2085975"/>
              <a:gd name="connsiteY195" fmla="*/ 137160 h 2521011"/>
              <a:gd name="connsiteX196" fmla="*/ 295275 w 2085975"/>
              <a:gd name="connsiteY196" fmla="*/ 125730 h 2521011"/>
              <a:gd name="connsiteX197" fmla="*/ 293496 w 2085975"/>
              <a:gd name="connsiteY197" fmla="*/ 119401 h 2521011"/>
              <a:gd name="connsiteX198" fmla="*/ 295275 w 2085975"/>
              <a:gd name="connsiteY198" fmla="*/ 120015 h 2521011"/>
              <a:gd name="connsiteX199" fmla="*/ 337185 w 2085975"/>
              <a:gd name="connsiteY199" fmla="*/ 74295 h 2521011"/>
              <a:gd name="connsiteX200" fmla="*/ 403860 w 2085975"/>
              <a:gd name="connsiteY200" fmla="*/ 85725 h 2521011"/>
              <a:gd name="connsiteX201" fmla="*/ 381000 w 2085975"/>
              <a:gd name="connsiteY201" fmla="*/ 49530 h 2521011"/>
              <a:gd name="connsiteX202" fmla="*/ 432435 w 2085975"/>
              <a:gd name="connsiteY202" fmla="*/ 13335 h 2521011"/>
              <a:gd name="connsiteX203" fmla="*/ 537210 w 2085975"/>
              <a:gd name="connsiteY203" fmla="*/ 0 h 2521011"/>
              <a:gd name="connsiteX0" fmla="*/ 1309957 w 2085975"/>
              <a:gd name="connsiteY0" fmla="*/ 2518741 h 2518741"/>
              <a:gd name="connsiteX1" fmla="*/ 1313778 w 2085975"/>
              <a:gd name="connsiteY1" fmla="*/ 2518138 h 2518741"/>
              <a:gd name="connsiteX2" fmla="*/ 1313044 w 2085975"/>
              <a:gd name="connsiteY2" fmla="*/ 2518254 h 2518741"/>
              <a:gd name="connsiteX3" fmla="*/ 1304272 w 2085975"/>
              <a:gd name="connsiteY3" fmla="*/ 2507602 h 2518741"/>
              <a:gd name="connsiteX4" fmla="*/ 1303010 w 2085975"/>
              <a:gd name="connsiteY4" fmla="*/ 2510306 h 2518741"/>
              <a:gd name="connsiteX5" fmla="*/ 1309957 w 2085975"/>
              <a:gd name="connsiteY5" fmla="*/ 2518741 h 2518741"/>
              <a:gd name="connsiteX6" fmla="*/ 1215390 w 2085975"/>
              <a:gd name="connsiteY6" fmla="*/ 2388870 h 2518741"/>
              <a:gd name="connsiteX7" fmla="*/ 1243965 w 2085975"/>
              <a:gd name="connsiteY7" fmla="*/ 2432685 h 2518741"/>
              <a:gd name="connsiteX8" fmla="*/ 1243656 w 2085975"/>
              <a:gd name="connsiteY8" fmla="*/ 2432818 h 2518741"/>
              <a:gd name="connsiteX9" fmla="*/ 1216642 w 2085975"/>
              <a:gd name="connsiteY9" fmla="*/ 2391397 h 2518741"/>
              <a:gd name="connsiteX10" fmla="*/ 1151872 w 2085975"/>
              <a:gd name="connsiteY10" fmla="*/ 2433307 h 2518741"/>
              <a:gd name="connsiteX11" fmla="*/ 1113772 w 2085975"/>
              <a:gd name="connsiteY11" fmla="*/ 2400922 h 2518741"/>
              <a:gd name="connsiteX12" fmla="*/ 1114623 w 2085975"/>
              <a:gd name="connsiteY12" fmla="*/ 2400183 h 2518741"/>
              <a:gd name="connsiteX13" fmla="*/ 1150620 w 2085975"/>
              <a:gd name="connsiteY13" fmla="*/ 2430780 h 2518741"/>
              <a:gd name="connsiteX14" fmla="*/ 1215390 w 2085975"/>
              <a:gd name="connsiteY14" fmla="*/ 2388870 h 2518741"/>
              <a:gd name="connsiteX15" fmla="*/ 712594 w 2085975"/>
              <a:gd name="connsiteY15" fmla="*/ 2361639 h 2518741"/>
              <a:gd name="connsiteX16" fmla="*/ 785736 w 2085975"/>
              <a:gd name="connsiteY16" fmla="*/ 2365296 h 2518741"/>
              <a:gd name="connsiteX17" fmla="*/ 827791 w 2085975"/>
              <a:gd name="connsiteY17" fmla="*/ 2379924 h 2518741"/>
              <a:gd name="connsiteX18" fmla="*/ 828675 w 2085975"/>
              <a:gd name="connsiteY18" fmla="*/ 2381250 h 2518741"/>
              <a:gd name="connsiteX19" fmla="*/ 784860 w 2085975"/>
              <a:gd name="connsiteY19" fmla="*/ 2366010 h 2518741"/>
              <a:gd name="connsiteX20" fmla="*/ 713471 w 2085975"/>
              <a:gd name="connsiteY20" fmla="*/ 2362441 h 2518741"/>
              <a:gd name="connsiteX21" fmla="*/ 712594 w 2085975"/>
              <a:gd name="connsiteY21" fmla="*/ 2361639 h 2518741"/>
              <a:gd name="connsiteX22" fmla="*/ 1102640 w 2085975"/>
              <a:gd name="connsiteY22" fmla="*/ 2338077 h 2518741"/>
              <a:gd name="connsiteX23" fmla="*/ 1156335 w 2085975"/>
              <a:gd name="connsiteY23" fmla="*/ 2360295 h 2518741"/>
              <a:gd name="connsiteX24" fmla="*/ 1154770 w 2085975"/>
              <a:gd name="connsiteY24" fmla="*/ 2361656 h 2518741"/>
              <a:gd name="connsiteX25" fmla="*/ 1102342 w 2085975"/>
              <a:gd name="connsiteY25" fmla="*/ 2339962 h 2518741"/>
              <a:gd name="connsiteX26" fmla="*/ 1102640 w 2085975"/>
              <a:gd name="connsiteY26" fmla="*/ 2338077 h 2518741"/>
              <a:gd name="connsiteX27" fmla="*/ 838132 w 2085975"/>
              <a:gd name="connsiteY27" fmla="*/ 2302711 h 2518741"/>
              <a:gd name="connsiteX28" fmla="*/ 838200 w 2085975"/>
              <a:gd name="connsiteY28" fmla="*/ 2303145 h 2518741"/>
              <a:gd name="connsiteX29" fmla="*/ 787894 w 2085975"/>
              <a:gd name="connsiteY29" fmla="*/ 2318051 h 2518741"/>
              <a:gd name="connsiteX30" fmla="*/ 787641 w 2085975"/>
              <a:gd name="connsiteY30" fmla="*/ 2317671 h 2518741"/>
              <a:gd name="connsiteX31" fmla="*/ 838132 w 2085975"/>
              <a:gd name="connsiteY31" fmla="*/ 2302711 h 2518741"/>
              <a:gd name="connsiteX32" fmla="*/ 1138418 w 2085975"/>
              <a:gd name="connsiteY32" fmla="*/ 2269355 h 2518741"/>
              <a:gd name="connsiteX33" fmla="*/ 1202055 w 2085975"/>
              <a:gd name="connsiteY33" fmla="*/ 2297430 h 2518741"/>
              <a:gd name="connsiteX34" fmla="*/ 1197951 w 2085975"/>
              <a:gd name="connsiteY34" fmla="*/ 2297594 h 2518741"/>
              <a:gd name="connsiteX35" fmla="*/ 1138537 w 2085975"/>
              <a:gd name="connsiteY35" fmla="*/ 2271382 h 2518741"/>
              <a:gd name="connsiteX36" fmla="*/ 1138418 w 2085975"/>
              <a:gd name="connsiteY36" fmla="*/ 2269355 h 2518741"/>
              <a:gd name="connsiteX37" fmla="*/ 1083951 w 2085975"/>
              <a:gd name="connsiteY37" fmla="*/ 2188714 h 2518741"/>
              <a:gd name="connsiteX38" fmla="*/ 1135380 w 2085975"/>
              <a:gd name="connsiteY38" fmla="*/ 2236470 h 2518741"/>
              <a:gd name="connsiteX39" fmla="*/ 1135465 w 2085975"/>
              <a:gd name="connsiteY39" fmla="*/ 2237914 h 2518741"/>
              <a:gd name="connsiteX40" fmla="*/ 1083292 w 2085975"/>
              <a:gd name="connsiteY40" fmla="*/ 2189467 h 2518741"/>
              <a:gd name="connsiteX41" fmla="*/ 1083951 w 2085975"/>
              <a:gd name="connsiteY41" fmla="*/ 2188714 h 2518741"/>
              <a:gd name="connsiteX42" fmla="*/ 891973 w 2085975"/>
              <a:gd name="connsiteY42" fmla="*/ 2157791 h 2518741"/>
              <a:gd name="connsiteX43" fmla="*/ 891540 w 2085975"/>
              <a:gd name="connsiteY43" fmla="*/ 2158365 h 2518741"/>
              <a:gd name="connsiteX44" fmla="*/ 820091 w 2085975"/>
              <a:gd name="connsiteY44" fmla="*/ 2180928 h 2518741"/>
              <a:gd name="connsiteX45" fmla="*/ 820026 w 2085975"/>
              <a:gd name="connsiteY45" fmla="*/ 2180511 h 2518741"/>
              <a:gd name="connsiteX46" fmla="*/ 891973 w 2085975"/>
              <a:gd name="connsiteY46" fmla="*/ 2157791 h 2518741"/>
              <a:gd name="connsiteX47" fmla="*/ 1565691 w 2085975"/>
              <a:gd name="connsiteY47" fmla="*/ 1775952 h 2518741"/>
              <a:gd name="connsiteX48" fmla="*/ 1562956 w 2085975"/>
              <a:gd name="connsiteY48" fmla="*/ 1776635 h 2518741"/>
              <a:gd name="connsiteX49" fmla="*/ 1565691 w 2085975"/>
              <a:gd name="connsiteY49" fmla="*/ 1775952 h 2518741"/>
              <a:gd name="connsiteX50" fmla="*/ 338452 w 2085975"/>
              <a:gd name="connsiteY50" fmla="*/ 1588442 h 2518741"/>
              <a:gd name="connsiteX51" fmla="*/ 338961 w 2085975"/>
              <a:gd name="connsiteY51" fmla="*/ 1588971 h 2518741"/>
              <a:gd name="connsiteX52" fmla="*/ 338452 w 2085975"/>
              <a:gd name="connsiteY52" fmla="*/ 1588442 h 2518741"/>
              <a:gd name="connsiteX53" fmla="*/ 537210 w 2085975"/>
              <a:gd name="connsiteY53" fmla="*/ 0 h 2518741"/>
              <a:gd name="connsiteX54" fmla="*/ 563880 w 2085975"/>
              <a:gd name="connsiteY54" fmla="*/ 80010 h 2518741"/>
              <a:gd name="connsiteX55" fmla="*/ 672465 w 2085975"/>
              <a:gd name="connsiteY55" fmla="*/ 51435 h 2518741"/>
              <a:gd name="connsiteX56" fmla="*/ 721352 w 2085975"/>
              <a:gd name="connsiteY56" fmla="*/ 29486 h 2518741"/>
              <a:gd name="connsiteX57" fmla="*/ 744855 w 2085975"/>
              <a:gd name="connsiteY57" fmla="*/ 59055 h 2518741"/>
              <a:gd name="connsiteX58" fmla="*/ 739140 w 2085975"/>
              <a:gd name="connsiteY58" fmla="*/ 89535 h 2518741"/>
              <a:gd name="connsiteX59" fmla="*/ 821055 w 2085975"/>
              <a:gd name="connsiteY59" fmla="*/ 93345 h 2518741"/>
              <a:gd name="connsiteX60" fmla="*/ 834390 w 2085975"/>
              <a:gd name="connsiteY60" fmla="*/ 19050 h 2518741"/>
              <a:gd name="connsiteX61" fmla="*/ 855345 w 2085975"/>
              <a:gd name="connsiteY61" fmla="*/ 47625 h 2518741"/>
              <a:gd name="connsiteX62" fmla="*/ 946785 w 2085975"/>
              <a:gd name="connsiteY62" fmla="*/ 47625 h 2518741"/>
              <a:gd name="connsiteX63" fmla="*/ 996315 w 2085975"/>
              <a:gd name="connsiteY63" fmla="*/ 38100 h 2518741"/>
              <a:gd name="connsiteX64" fmla="*/ 1003935 w 2085975"/>
              <a:gd name="connsiteY64" fmla="*/ 9525 h 2518741"/>
              <a:gd name="connsiteX65" fmla="*/ 1064895 w 2085975"/>
              <a:gd name="connsiteY65" fmla="*/ 0 h 2518741"/>
              <a:gd name="connsiteX66" fmla="*/ 1097280 w 2085975"/>
              <a:gd name="connsiteY66" fmla="*/ 102870 h 2518741"/>
              <a:gd name="connsiteX67" fmla="*/ 1110615 w 2085975"/>
              <a:gd name="connsiteY67" fmla="*/ 102870 h 2518741"/>
              <a:gd name="connsiteX68" fmla="*/ 1135380 w 2085975"/>
              <a:gd name="connsiteY68" fmla="*/ 190500 h 2518741"/>
              <a:gd name="connsiteX69" fmla="*/ 1137805 w 2085975"/>
              <a:gd name="connsiteY69" fmla="*/ 195722 h 2518741"/>
              <a:gd name="connsiteX70" fmla="*/ 1135380 w 2085975"/>
              <a:gd name="connsiteY70" fmla="*/ 198120 h 2518741"/>
              <a:gd name="connsiteX71" fmla="*/ 1131570 w 2085975"/>
              <a:gd name="connsiteY71" fmla="*/ 240030 h 2518741"/>
              <a:gd name="connsiteX72" fmla="*/ 1156335 w 2085975"/>
              <a:gd name="connsiteY72" fmla="*/ 346710 h 2518741"/>
              <a:gd name="connsiteX73" fmla="*/ 1099185 w 2085975"/>
              <a:gd name="connsiteY73" fmla="*/ 363855 h 2518741"/>
              <a:gd name="connsiteX74" fmla="*/ 1127760 w 2085975"/>
              <a:gd name="connsiteY74" fmla="*/ 510540 h 2518741"/>
              <a:gd name="connsiteX75" fmla="*/ 1148715 w 2085975"/>
              <a:gd name="connsiteY75" fmla="*/ 563880 h 2518741"/>
              <a:gd name="connsiteX76" fmla="*/ 1194435 w 2085975"/>
              <a:gd name="connsiteY76" fmla="*/ 641985 h 2518741"/>
              <a:gd name="connsiteX77" fmla="*/ 1215390 w 2085975"/>
              <a:gd name="connsiteY77" fmla="*/ 645795 h 2518741"/>
              <a:gd name="connsiteX78" fmla="*/ 1243965 w 2085975"/>
              <a:gd name="connsiteY78" fmla="*/ 737235 h 2518741"/>
              <a:gd name="connsiteX79" fmla="*/ 1423035 w 2085975"/>
              <a:gd name="connsiteY79" fmla="*/ 702945 h 2518741"/>
              <a:gd name="connsiteX80" fmla="*/ 1422609 w 2085975"/>
              <a:gd name="connsiteY80" fmla="*/ 700259 h 2518741"/>
              <a:gd name="connsiteX81" fmla="*/ 1468755 w 2085975"/>
              <a:gd name="connsiteY81" fmla="*/ 689610 h 2518741"/>
              <a:gd name="connsiteX82" fmla="*/ 1491615 w 2085975"/>
              <a:gd name="connsiteY82" fmla="*/ 659130 h 2518741"/>
              <a:gd name="connsiteX83" fmla="*/ 1520190 w 2085975"/>
              <a:gd name="connsiteY83" fmla="*/ 645795 h 2518741"/>
              <a:gd name="connsiteX84" fmla="*/ 1531620 w 2085975"/>
              <a:gd name="connsiteY84" fmla="*/ 613410 h 2518741"/>
              <a:gd name="connsiteX85" fmla="*/ 1552575 w 2085975"/>
              <a:gd name="connsiteY85" fmla="*/ 594360 h 2518741"/>
              <a:gd name="connsiteX86" fmla="*/ 1573530 w 2085975"/>
              <a:gd name="connsiteY86" fmla="*/ 609600 h 2518741"/>
              <a:gd name="connsiteX87" fmla="*/ 1567815 w 2085975"/>
              <a:gd name="connsiteY87" fmla="*/ 708660 h 2518741"/>
              <a:gd name="connsiteX88" fmla="*/ 1638300 w 2085975"/>
              <a:gd name="connsiteY88" fmla="*/ 786765 h 2518741"/>
              <a:gd name="connsiteX89" fmla="*/ 1640205 w 2085975"/>
              <a:gd name="connsiteY89" fmla="*/ 851535 h 2518741"/>
              <a:gd name="connsiteX90" fmla="*/ 1615440 w 2085975"/>
              <a:gd name="connsiteY90" fmla="*/ 872490 h 2518741"/>
              <a:gd name="connsiteX91" fmla="*/ 1678305 w 2085975"/>
              <a:gd name="connsiteY91" fmla="*/ 876300 h 2518741"/>
              <a:gd name="connsiteX92" fmla="*/ 1964632 w 2085975"/>
              <a:gd name="connsiteY92" fmla="*/ 811829 h 2518741"/>
              <a:gd name="connsiteX93" fmla="*/ 1985010 w 2085975"/>
              <a:gd name="connsiteY93" fmla="*/ 889635 h 2518741"/>
              <a:gd name="connsiteX94" fmla="*/ 1977390 w 2085975"/>
              <a:gd name="connsiteY94" fmla="*/ 942975 h 2518741"/>
              <a:gd name="connsiteX95" fmla="*/ 1912620 w 2085975"/>
              <a:gd name="connsiteY95" fmla="*/ 952500 h 2518741"/>
              <a:gd name="connsiteX96" fmla="*/ 1912620 w 2085975"/>
              <a:gd name="connsiteY96" fmla="*/ 1022985 h 2518741"/>
              <a:gd name="connsiteX97" fmla="*/ 1956435 w 2085975"/>
              <a:gd name="connsiteY97" fmla="*/ 1028700 h 2518741"/>
              <a:gd name="connsiteX98" fmla="*/ 1996440 w 2085975"/>
              <a:gd name="connsiteY98" fmla="*/ 1002030 h 2518741"/>
              <a:gd name="connsiteX99" fmla="*/ 1975485 w 2085975"/>
              <a:gd name="connsiteY99" fmla="*/ 1057275 h 2518741"/>
              <a:gd name="connsiteX100" fmla="*/ 1971675 w 2085975"/>
              <a:gd name="connsiteY100" fmla="*/ 1137285 h 2518741"/>
              <a:gd name="connsiteX101" fmla="*/ 1976108 w 2085975"/>
              <a:gd name="connsiteY101" fmla="*/ 1138062 h 2518741"/>
              <a:gd name="connsiteX102" fmla="*/ 2025015 w 2085975"/>
              <a:gd name="connsiteY102" fmla="*/ 1226820 h 2518741"/>
              <a:gd name="connsiteX103" fmla="*/ 1965960 w 2085975"/>
              <a:gd name="connsiteY103" fmla="*/ 1257300 h 2518741"/>
              <a:gd name="connsiteX104" fmla="*/ 1975485 w 2085975"/>
              <a:gd name="connsiteY104" fmla="*/ 1295400 h 2518741"/>
              <a:gd name="connsiteX105" fmla="*/ 1929765 w 2085975"/>
              <a:gd name="connsiteY105" fmla="*/ 1350645 h 2518741"/>
              <a:gd name="connsiteX106" fmla="*/ 2057400 w 2085975"/>
              <a:gd name="connsiteY106" fmla="*/ 1419225 h 2518741"/>
              <a:gd name="connsiteX107" fmla="*/ 2034540 w 2085975"/>
              <a:gd name="connsiteY107" fmla="*/ 1451610 h 2518741"/>
              <a:gd name="connsiteX108" fmla="*/ 2085975 w 2085975"/>
              <a:gd name="connsiteY108" fmla="*/ 1527810 h 2518741"/>
              <a:gd name="connsiteX109" fmla="*/ 2080260 w 2085975"/>
              <a:gd name="connsiteY109" fmla="*/ 1565910 h 2518741"/>
              <a:gd name="connsiteX110" fmla="*/ 2045970 w 2085975"/>
              <a:gd name="connsiteY110" fmla="*/ 1581150 h 2518741"/>
              <a:gd name="connsiteX111" fmla="*/ 2013585 w 2085975"/>
              <a:gd name="connsiteY111" fmla="*/ 1657350 h 2518741"/>
              <a:gd name="connsiteX112" fmla="*/ 2047875 w 2085975"/>
              <a:gd name="connsiteY112" fmla="*/ 1691640 h 2518741"/>
              <a:gd name="connsiteX113" fmla="*/ 2011680 w 2085975"/>
              <a:gd name="connsiteY113" fmla="*/ 1737360 h 2518741"/>
              <a:gd name="connsiteX114" fmla="*/ 2013585 w 2085975"/>
              <a:gd name="connsiteY114" fmla="*/ 1739265 h 2518741"/>
              <a:gd name="connsiteX115" fmla="*/ 1912620 w 2085975"/>
              <a:gd name="connsiteY115" fmla="*/ 1644015 h 2518741"/>
              <a:gd name="connsiteX116" fmla="*/ 1823085 w 2085975"/>
              <a:gd name="connsiteY116" fmla="*/ 1708785 h 2518741"/>
              <a:gd name="connsiteX117" fmla="*/ 1691640 w 2085975"/>
              <a:gd name="connsiteY117" fmla="*/ 1737360 h 2518741"/>
              <a:gd name="connsiteX118" fmla="*/ 1678305 w 2085975"/>
              <a:gd name="connsiteY118" fmla="*/ 1722120 h 2518741"/>
              <a:gd name="connsiteX119" fmla="*/ 1621155 w 2085975"/>
              <a:gd name="connsiteY119" fmla="*/ 1737360 h 2518741"/>
              <a:gd name="connsiteX120" fmla="*/ 1617345 w 2085975"/>
              <a:gd name="connsiteY120" fmla="*/ 1760220 h 2518741"/>
              <a:gd name="connsiteX121" fmla="*/ 1565432 w 2085975"/>
              <a:gd name="connsiteY121" fmla="*/ 1773198 h 2518741"/>
              <a:gd name="connsiteX122" fmla="*/ 1564005 w 2085975"/>
              <a:gd name="connsiteY122" fmla="*/ 1771650 h 2518741"/>
              <a:gd name="connsiteX123" fmla="*/ 1520190 w 2085975"/>
              <a:gd name="connsiteY123" fmla="*/ 1811655 h 2518741"/>
              <a:gd name="connsiteX124" fmla="*/ 1501140 w 2085975"/>
              <a:gd name="connsiteY124" fmla="*/ 1811655 h 2518741"/>
              <a:gd name="connsiteX125" fmla="*/ 1428750 w 2085975"/>
              <a:gd name="connsiteY125" fmla="*/ 1903095 h 2518741"/>
              <a:gd name="connsiteX126" fmla="*/ 1421130 w 2085975"/>
              <a:gd name="connsiteY126" fmla="*/ 1952625 h 2518741"/>
              <a:gd name="connsiteX127" fmla="*/ 1396365 w 2085975"/>
              <a:gd name="connsiteY127" fmla="*/ 1918335 h 2518741"/>
              <a:gd name="connsiteX128" fmla="*/ 1358265 w 2085975"/>
              <a:gd name="connsiteY128" fmla="*/ 1986915 h 2518741"/>
              <a:gd name="connsiteX129" fmla="*/ 1343025 w 2085975"/>
              <a:gd name="connsiteY129" fmla="*/ 1986915 h 2518741"/>
              <a:gd name="connsiteX130" fmla="*/ 1297305 w 2085975"/>
              <a:gd name="connsiteY130" fmla="*/ 2019300 h 2518741"/>
              <a:gd name="connsiteX131" fmla="*/ 1301115 w 2085975"/>
              <a:gd name="connsiteY131" fmla="*/ 2038350 h 2518741"/>
              <a:gd name="connsiteX132" fmla="*/ 1259205 w 2085975"/>
              <a:gd name="connsiteY132" fmla="*/ 2066925 h 2518741"/>
              <a:gd name="connsiteX133" fmla="*/ 1272540 w 2085975"/>
              <a:gd name="connsiteY133" fmla="*/ 2097405 h 2518741"/>
              <a:gd name="connsiteX134" fmla="*/ 1202055 w 2085975"/>
              <a:gd name="connsiteY134" fmla="*/ 2106930 h 2518741"/>
              <a:gd name="connsiteX135" fmla="*/ 1183005 w 2085975"/>
              <a:gd name="connsiteY135" fmla="*/ 2143125 h 2518741"/>
              <a:gd name="connsiteX136" fmla="*/ 1156335 w 2085975"/>
              <a:gd name="connsiteY136" fmla="*/ 2164080 h 2518741"/>
              <a:gd name="connsiteX137" fmla="*/ 1122045 w 2085975"/>
              <a:gd name="connsiteY137" fmla="*/ 2141220 h 2518741"/>
              <a:gd name="connsiteX138" fmla="*/ 1107891 w 2085975"/>
              <a:gd name="connsiteY138" fmla="*/ 2157396 h 2518741"/>
              <a:gd name="connsiteX139" fmla="*/ 1106805 w 2085975"/>
              <a:gd name="connsiteY139" fmla="*/ 2156460 h 2518741"/>
              <a:gd name="connsiteX140" fmla="*/ 979170 w 2085975"/>
              <a:gd name="connsiteY140" fmla="*/ 2042160 h 2518741"/>
              <a:gd name="connsiteX141" fmla="*/ 932138 w 2085975"/>
              <a:gd name="connsiteY141" fmla="*/ 2104529 h 2518741"/>
              <a:gd name="connsiteX142" fmla="*/ 851535 w 2085975"/>
              <a:gd name="connsiteY142" fmla="*/ 2101216 h 2518741"/>
              <a:gd name="connsiteX143" fmla="*/ 847725 w 2085975"/>
              <a:gd name="connsiteY143" fmla="*/ 2129791 h 2518741"/>
              <a:gd name="connsiteX144" fmla="*/ 689610 w 2085975"/>
              <a:gd name="connsiteY144" fmla="*/ 2129791 h 2518741"/>
              <a:gd name="connsiteX145" fmla="*/ 685800 w 2085975"/>
              <a:gd name="connsiteY145" fmla="*/ 2025016 h 2518741"/>
              <a:gd name="connsiteX146" fmla="*/ 683980 w 2085975"/>
              <a:gd name="connsiteY146" fmla="*/ 2024761 h 2518741"/>
              <a:gd name="connsiteX147" fmla="*/ 701040 w 2085975"/>
              <a:gd name="connsiteY147" fmla="*/ 1973580 h 2518741"/>
              <a:gd name="connsiteX148" fmla="*/ 659130 w 2085975"/>
              <a:gd name="connsiteY148" fmla="*/ 1939290 h 2518741"/>
              <a:gd name="connsiteX149" fmla="*/ 662940 w 2085975"/>
              <a:gd name="connsiteY149" fmla="*/ 1899285 h 2518741"/>
              <a:gd name="connsiteX150" fmla="*/ 674370 w 2085975"/>
              <a:gd name="connsiteY150" fmla="*/ 1836420 h 2518741"/>
              <a:gd name="connsiteX151" fmla="*/ 643890 w 2085975"/>
              <a:gd name="connsiteY151" fmla="*/ 1802130 h 2518741"/>
              <a:gd name="connsiteX152" fmla="*/ 590550 w 2085975"/>
              <a:gd name="connsiteY152" fmla="*/ 1790700 h 2518741"/>
              <a:gd name="connsiteX153" fmla="*/ 520065 w 2085975"/>
              <a:gd name="connsiteY153" fmla="*/ 1731645 h 2518741"/>
              <a:gd name="connsiteX154" fmla="*/ 520065 w 2085975"/>
              <a:gd name="connsiteY154" fmla="*/ 1704975 h 2518741"/>
              <a:gd name="connsiteX155" fmla="*/ 491490 w 2085975"/>
              <a:gd name="connsiteY155" fmla="*/ 1708785 h 2518741"/>
              <a:gd name="connsiteX156" fmla="*/ 386715 w 2085975"/>
              <a:gd name="connsiteY156" fmla="*/ 1638300 h 2518741"/>
              <a:gd name="connsiteX157" fmla="*/ 345639 w 2085975"/>
              <a:gd name="connsiteY157" fmla="*/ 1595581 h 2518741"/>
              <a:gd name="connsiteX158" fmla="*/ 346710 w 2085975"/>
              <a:gd name="connsiteY158" fmla="*/ 1543050 h 2518741"/>
              <a:gd name="connsiteX159" fmla="*/ 302895 w 2085975"/>
              <a:gd name="connsiteY159" fmla="*/ 1522095 h 2518741"/>
              <a:gd name="connsiteX160" fmla="*/ 318135 w 2085975"/>
              <a:gd name="connsiteY160" fmla="*/ 1470660 h 2518741"/>
              <a:gd name="connsiteX161" fmla="*/ 274320 w 2085975"/>
              <a:gd name="connsiteY161" fmla="*/ 1491615 h 2518741"/>
              <a:gd name="connsiteX162" fmla="*/ 241935 w 2085975"/>
              <a:gd name="connsiteY162" fmla="*/ 1491615 h 2518741"/>
              <a:gd name="connsiteX163" fmla="*/ 236220 w 2085975"/>
              <a:gd name="connsiteY163" fmla="*/ 1510665 h 2518741"/>
              <a:gd name="connsiteX164" fmla="*/ 85676 w 2085975"/>
              <a:gd name="connsiteY164" fmla="*/ 1510087 h 2518741"/>
              <a:gd name="connsiteX165" fmla="*/ 80010 w 2085975"/>
              <a:gd name="connsiteY165" fmla="*/ 1443990 h 2518741"/>
              <a:gd name="connsiteX166" fmla="*/ 30480 w 2085975"/>
              <a:gd name="connsiteY166" fmla="*/ 1466850 h 2518741"/>
              <a:gd name="connsiteX167" fmla="*/ 9525 w 2085975"/>
              <a:gd name="connsiteY167" fmla="*/ 1390650 h 2518741"/>
              <a:gd name="connsiteX168" fmla="*/ 0 w 2085975"/>
              <a:gd name="connsiteY168" fmla="*/ 1389648 h 2518741"/>
              <a:gd name="connsiteX169" fmla="*/ 0 w 2085975"/>
              <a:gd name="connsiteY169" fmla="*/ 1352550 h 2518741"/>
              <a:gd name="connsiteX170" fmla="*/ 30480 w 2085975"/>
              <a:gd name="connsiteY170" fmla="*/ 1314450 h 2518741"/>
              <a:gd name="connsiteX171" fmla="*/ 95250 w 2085975"/>
              <a:gd name="connsiteY171" fmla="*/ 1303020 h 2518741"/>
              <a:gd name="connsiteX172" fmla="*/ 112395 w 2085975"/>
              <a:gd name="connsiteY172" fmla="*/ 1238250 h 2518741"/>
              <a:gd name="connsiteX173" fmla="*/ 100965 w 2085975"/>
              <a:gd name="connsiteY173" fmla="*/ 1143000 h 2518741"/>
              <a:gd name="connsiteX174" fmla="*/ 101779 w 2085975"/>
              <a:gd name="connsiteY174" fmla="*/ 1135131 h 2518741"/>
              <a:gd name="connsiteX175" fmla="*/ 190501 w 2085975"/>
              <a:gd name="connsiteY175" fmla="*/ 1110615 h 2518741"/>
              <a:gd name="connsiteX176" fmla="*/ 207646 w 2085975"/>
              <a:gd name="connsiteY176" fmla="*/ 1022985 h 2518741"/>
              <a:gd name="connsiteX177" fmla="*/ 186691 w 2085975"/>
              <a:gd name="connsiteY177" fmla="*/ 986790 h 2518741"/>
              <a:gd name="connsiteX178" fmla="*/ 57151 w 2085975"/>
              <a:gd name="connsiteY178" fmla="*/ 969645 h 2518741"/>
              <a:gd name="connsiteX179" fmla="*/ 125731 w 2085975"/>
              <a:gd name="connsiteY179" fmla="*/ 843915 h 2518741"/>
              <a:gd name="connsiteX180" fmla="*/ 129541 w 2085975"/>
              <a:gd name="connsiteY180" fmla="*/ 731520 h 2518741"/>
              <a:gd name="connsiteX181" fmla="*/ 104775 w 2085975"/>
              <a:gd name="connsiteY181" fmla="*/ 715066 h 2518741"/>
              <a:gd name="connsiteX182" fmla="*/ 104775 w 2085975"/>
              <a:gd name="connsiteY182" fmla="*/ 567691 h 2518741"/>
              <a:gd name="connsiteX183" fmla="*/ 125730 w 2085975"/>
              <a:gd name="connsiteY183" fmla="*/ 489586 h 2518741"/>
              <a:gd name="connsiteX184" fmla="*/ 95250 w 2085975"/>
              <a:gd name="connsiteY184" fmla="*/ 447676 h 2518741"/>
              <a:gd name="connsiteX185" fmla="*/ 169545 w 2085975"/>
              <a:gd name="connsiteY185" fmla="*/ 449581 h 2518741"/>
              <a:gd name="connsiteX186" fmla="*/ 164949 w 2085975"/>
              <a:gd name="connsiteY186" fmla="*/ 446066 h 2518741"/>
              <a:gd name="connsiteX187" fmla="*/ 169545 w 2085975"/>
              <a:gd name="connsiteY187" fmla="*/ 447675 h 2518741"/>
              <a:gd name="connsiteX188" fmla="*/ 200025 w 2085975"/>
              <a:gd name="connsiteY188" fmla="*/ 382905 h 2518741"/>
              <a:gd name="connsiteX189" fmla="*/ 283845 w 2085975"/>
              <a:gd name="connsiteY189" fmla="*/ 384810 h 2518741"/>
              <a:gd name="connsiteX190" fmla="*/ 329565 w 2085975"/>
              <a:gd name="connsiteY190" fmla="*/ 361950 h 2518741"/>
              <a:gd name="connsiteX191" fmla="*/ 344805 w 2085975"/>
              <a:gd name="connsiteY191" fmla="*/ 335280 h 2518741"/>
              <a:gd name="connsiteX192" fmla="*/ 348615 w 2085975"/>
              <a:gd name="connsiteY192" fmla="*/ 266700 h 2518741"/>
              <a:gd name="connsiteX193" fmla="*/ 325755 w 2085975"/>
              <a:gd name="connsiteY193" fmla="*/ 198120 h 2518741"/>
              <a:gd name="connsiteX194" fmla="*/ 272415 w 2085975"/>
              <a:gd name="connsiteY194" fmla="*/ 137160 h 2518741"/>
              <a:gd name="connsiteX195" fmla="*/ 295275 w 2085975"/>
              <a:gd name="connsiteY195" fmla="*/ 125730 h 2518741"/>
              <a:gd name="connsiteX196" fmla="*/ 293496 w 2085975"/>
              <a:gd name="connsiteY196" fmla="*/ 119401 h 2518741"/>
              <a:gd name="connsiteX197" fmla="*/ 295275 w 2085975"/>
              <a:gd name="connsiteY197" fmla="*/ 120015 h 2518741"/>
              <a:gd name="connsiteX198" fmla="*/ 337185 w 2085975"/>
              <a:gd name="connsiteY198" fmla="*/ 74295 h 2518741"/>
              <a:gd name="connsiteX199" fmla="*/ 403860 w 2085975"/>
              <a:gd name="connsiteY199" fmla="*/ 85725 h 2518741"/>
              <a:gd name="connsiteX200" fmla="*/ 381000 w 2085975"/>
              <a:gd name="connsiteY200" fmla="*/ 49530 h 2518741"/>
              <a:gd name="connsiteX201" fmla="*/ 432435 w 2085975"/>
              <a:gd name="connsiteY201" fmla="*/ 13335 h 2518741"/>
              <a:gd name="connsiteX202" fmla="*/ 537210 w 2085975"/>
              <a:gd name="connsiteY202" fmla="*/ 0 h 2518741"/>
              <a:gd name="connsiteX0" fmla="*/ 1303010 w 2085975"/>
              <a:gd name="connsiteY0" fmla="*/ 2510306 h 2518254"/>
              <a:gd name="connsiteX1" fmla="*/ 1313778 w 2085975"/>
              <a:gd name="connsiteY1" fmla="*/ 2518138 h 2518254"/>
              <a:gd name="connsiteX2" fmla="*/ 1313044 w 2085975"/>
              <a:gd name="connsiteY2" fmla="*/ 2518254 h 2518254"/>
              <a:gd name="connsiteX3" fmla="*/ 1304272 w 2085975"/>
              <a:gd name="connsiteY3" fmla="*/ 2507602 h 2518254"/>
              <a:gd name="connsiteX4" fmla="*/ 1303010 w 2085975"/>
              <a:gd name="connsiteY4" fmla="*/ 2510306 h 2518254"/>
              <a:gd name="connsiteX5" fmla="*/ 1215390 w 2085975"/>
              <a:gd name="connsiteY5" fmla="*/ 2388870 h 2518254"/>
              <a:gd name="connsiteX6" fmla="*/ 1243965 w 2085975"/>
              <a:gd name="connsiteY6" fmla="*/ 2432685 h 2518254"/>
              <a:gd name="connsiteX7" fmla="*/ 1243656 w 2085975"/>
              <a:gd name="connsiteY7" fmla="*/ 2432818 h 2518254"/>
              <a:gd name="connsiteX8" fmla="*/ 1216642 w 2085975"/>
              <a:gd name="connsiteY8" fmla="*/ 2391397 h 2518254"/>
              <a:gd name="connsiteX9" fmla="*/ 1151872 w 2085975"/>
              <a:gd name="connsiteY9" fmla="*/ 2433307 h 2518254"/>
              <a:gd name="connsiteX10" fmla="*/ 1113772 w 2085975"/>
              <a:gd name="connsiteY10" fmla="*/ 2400922 h 2518254"/>
              <a:gd name="connsiteX11" fmla="*/ 1114623 w 2085975"/>
              <a:gd name="connsiteY11" fmla="*/ 2400183 h 2518254"/>
              <a:gd name="connsiteX12" fmla="*/ 1150620 w 2085975"/>
              <a:gd name="connsiteY12" fmla="*/ 2430780 h 2518254"/>
              <a:gd name="connsiteX13" fmla="*/ 1215390 w 2085975"/>
              <a:gd name="connsiteY13" fmla="*/ 2388870 h 2518254"/>
              <a:gd name="connsiteX14" fmla="*/ 712594 w 2085975"/>
              <a:gd name="connsiteY14" fmla="*/ 2361639 h 2518254"/>
              <a:gd name="connsiteX15" fmla="*/ 785736 w 2085975"/>
              <a:gd name="connsiteY15" fmla="*/ 2365296 h 2518254"/>
              <a:gd name="connsiteX16" fmla="*/ 827791 w 2085975"/>
              <a:gd name="connsiteY16" fmla="*/ 2379924 h 2518254"/>
              <a:gd name="connsiteX17" fmla="*/ 828675 w 2085975"/>
              <a:gd name="connsiteY17" fmla="*/ 2381250 h 2518254"/>
              <a:gd name="connsiteX18" fmla="*/ 784860 w 2085975"/>
              <a:gd name="connsiteY18" fmla="*/ 2366010 h 2518254"/>
              <a:gd name="connsiteX19" fmla="*/ 713471 w 2085975"/>
              <a:gd name="connsiteY19" fmla="*/ 2362441 h 2518254"/>
              <a:gd name="connsiteX20" fmla="*/ 712594 w 2085975"/>
              <a:gd name="connsiteY20" fmla="*/ 2361639 h 2518254"/>
              <a:gd name="connsiteX21" fmla="*/ 1102640 w 2085975"/>
              <a:gd name="connsiteY21" fmla="*/ 2338077 h 2518254"/>
              <a:gd name="connsiteX22" fmla="*/ 1156335 w 2085975"/>
              <a:gd name="connsiteY22" fmla="*/ 2360295 h 2518254"/>
              <a:gd name="connsiteX23" fmla="*/ 1154770 w 2085975"/>
              <a:gd name="connsiteY23" fmla="*/ 2361656 h 2518254"/>
              <a:gd name="connsiteX24" fmla="*/ 1102342 w 2085975"/>
              <a:gd name="connsiteY24" fmla="*/ 2339962 h 2518254"/>
              <a:gd name="connsiteX25" fmla="*/ 1102640 w 2085975"/>
              <a:gd name="connsiteY25" fmla="*/ 2338077 h 2518254"/>
              <a:gd name="connsiteX26" fmla="*/ 838132 w 2085975"/>
              <a:gd name="connsiteY26" fmla="*/ 2302711 h 2518254"/>
              <a:gd name="connsiteX27" fmla="*/ 838200 w 2085975"/>
              <a:gd name="connsiteY27" fmla="*/ 2303145 h 2518254"/>
              <a:gd name="connsiteX28" fmla="*/ 787894 w 2085975"/>
              <a:gd name="connsiteY28" fmla="*/ 2318051 h 2518254"/>
              <a:gd name="connsiteX29" fmla="*/ 787641 w 2085975"/>
              <a:gd name="connsiteY29" fmla="*/ 2317671 h 2518254"/>
              <a:gd name="connsiteX30" fmla="*/ 838132 w 2085975"/>
              <a:gd name="connsiteY30" fmla="*/ 2302711 h 2518254"/>
              <a:gd name="connsiteX31" fmla="*/ 1138418 w 2085975"/>
              <a:gd name="connsiteY31" fmla="*/ 2269355 h 2518254"/>
              <a:gd name="connsiteX32" fmla="*/ 1202055 w 2085975"/>
              <a:gd name="connsiteY32" fmla="*/ 2297430 h 2518254"/>
              <a:gd name="connsiteX33" fmla="*/ 1197951 w 2085975"/>
              <a:gd name="connsiteY33" fmla="*/ 2297594 h 2518254"/>
              <a:gd name="connsiteX34" fmla="*/ 1138537 w 2085975"/>
              <a:gd name="connsiteY34" fmla="*/ 2271382 h 2518254"/>
              <a:gd name="connsiteX35" fmla="*/ 1138418 w 2085975"/>
              <a:gd name="connsiteY35" fmla="*/ 2269355 h 2518254"/>
              <a:gd name="connsiteX36" fmla="*/ 1083951 w 2085975"/>
              <a:gd name="connsiteY36" fmla="*/ 2188714 h 2518254"/>
              <a:gd name="connsiteX37" fmla="*/ 1135380 w 2085975"/>
              <a:gd name="connsiteY37" fmla="*/ 2236470 h 2518254"/>
              <a:gd name="connsiteX38" fmla="*/ 1135465 w 2085975"/>
              <a:gd name="connsiteY38" fmla="*/ 2237914 h 2518254"/>
              <a:gd name="connsiteX39" fmla="*/ 1083292 w 2085975"/>
              <a:gd name="connsiteY39" fmla="*/ 2189467 h 2518254"/>
              <a:gd name="connsiteX40" fmla="*/ 1083951 w 2085975"/>
              <a:gd name="connsiteY40" fmla="*/ 2188714 h 2518254"/>
              <a:gd name="connsiteX41" fmla="*/ 891973 w 2085975"/>
              <a:gd name="connsiteY41" fmla="*/ 2157791 h 2518254"/>
              <a:gd name="connsiteX42" fmla="*/ 891540 w 2085975"/>
              <a:gd name="connsiteY42" fmla="*/ 2158365 h 2518254"/>
              <a:gd name="connsiteX43" fmla="*/ 820091 w 2085975"/>
              <a:gd name="connsiteY43" fmla="*/ 2180928 h 2518254"/>
              <a:gd name="connsiteX44" fmla="*/ 820026 w 2085975"/>
              <a:gd name="connsiteY44" fmla="*/ 2180511 h 2518254"/>
              <a:gd name="connsiteX45" fmla="*/ 891973 w 2085975"/>
              <a:gd name="connsiteY45" fmla="*/ 2157791 h 2518254"/>
              <a:gd name="connsiteX46" fmla="*/ 1565691 w 2085975"/>
              <a:gd name="connsiteY46" fmla="*/ 1775952 h 2518254"/>
              <a:gd name="connsiteX47" fmla="*/ 1562956 w 2085975"/>
              <a:gd name="connsiteY47" fmla="*/ 1776635 h 2518254"/>
              <a:gd name="connsiteX48" fmla="*/ 1565691 w 2085975"/>
              <a:gd name="connsiteY48" fmla="*/ 1775952 h 2518254"/>
              <a:gd name="connsiteX49" fmla="*/ 338452 w 2085975"/>
              <a:gd name="connsiteY49" fmla="*/ 1588442 h 2518254"/>
              <a:gd name="connsiteX50" fmla="*/ 338961 w 2085975"/>
              <a:gd name="connsiteY50" fmla="*/ 1588971 h 2518254"/>
              <a:gd name="connsiteX51" fmla="*/ 338452 w 2085975"/>
              <a:gd name="connsiteY51" fmla="*/ 1588442 h 2518254"/>
              <a:gd name="connsiteX52" fmla="*/ 537210 w 2085975"/>
              <a:gd name="connsiteY52" fmla="*/ 0 h 2518254"/>
              <a:gd name="connsiteX53" fmla="*/ 563880 w 2085975"/>
              <a:gd name="connsiteY53" fmla="*/ 80010 h 2518254"/>
              <a:gd name="connsiteX54" fmla="*/ 672465 w 2085975"/>
              <a:gd name="connsiteY54" fmla="*/ 51435 h 2518254"/>
              <a:gd name="connsiteX55" fmla="*/ 721352 w 2085975"/>
              <a:gd name="connsiteY55" fmla="*/ 29486 h 2518254"/>
              <a:gd name="connsiteX56" fmla="*/ 744855 w 2085975"/>
              <a:gd name="connsiteY56" fmla="*/ 59055 h 2518254"/>
              <a:gd name="connsiteX57" fmla="*/ 739140 w 2085975"/>
              <a:gd name="connsiteY57" fmla="*/ 89535 h 2518254"/>
              <a:gd name="connsiteX58" fmla="*/ 821055 w 2085975"/>
              <a:gd name="connsiteY58" fmla="*/ 93345 h 2518254"/>
              <a:gd name="connsiteX59" fmla="*/ 834390 w 2085975"/>
              <a:gd name="connsiteY59" fmla="*/ 19050 h 2518254"/>
              <a:gd name="connsiteX60" fmla="*/ 855345 w 2085975"/>
              <a:gd name="connsiteY60" fmla="*/ 47625 h 2518254"/>
              <a:gd name="connsiteX61" fmla="*/ 946785 w 2085975"/>
              <a:gd name="connsiteY61" fmla="*/ 47625 h 2518254"/>
              <a:gd name="connsiteX62" fmla="*/ 996315 w 2085975"/>
              <a:gd name="connsiteY62" fmla="*/ 38100 h 2518254"/>
              <a:gd name="connsiteX63" fmla="*/ 1003935 w 2085975"/>
              <a:gd name="connsiteY63" fmla="*/ 9525 h 2518254"/>
              <a:gd name="connsiteX64" fmla="*/ 1064895 w 2085975"/>
              <a:gd name="connsiteY64" fmla="*/ 0 h 2518254"/>
              <a:gd name="connsiteX65" fmla="*/ 1097280 w 2085975"/>
              <a:gd name="connsiteY65" fmla="*/ 102870 h 2518254"/>
              <a:gd name="connsiteX66" fmla="*/ 1110615 w 2085975"/>
              <a:gd name="connsiteY66" fmla="*/ 102870 h 2518254"/>
              <a:gd name="connsiteX67" fmla="*/ 1135380 w 2085975"/>
              <a:gd name="connsiteY67" fmla="*/ 190500 h 2518254"/>
              <a:gd name="connsiteX68" fmla="*/ 1137805 w 2085975"/>
              <a:gd name="connsiteY68" fmla="*/ 195722 h 2518254"/>
              <a:gd name="connsiteX69" fmla="*/ 1135380 w 2085975"/>
              <a:gd name="connsiteY69" fmla="*/ 198120 h 2518254"/>
              <a:gd name="connsiteX70" fmla="*/ 1131570 w 2085975"/>
              <a:gd name="connsiteY70" fmla="*/ 240030 h 2518254"/>
              <a:gd name="connsiteX71" fmla="*/ 1156335 w 2085975"/>
              <a:gd name="connsiteY71" fmla="*/ 346710 h 2518254"/>
              <a:gd name="connsiteX72" fmla="*/ 1099185 w 2085975"/>
              <a:gd name="connsiteY72" fmla="*/ 363855 h 2518254"/>
              <a:gd name="connsiteX73" fmla="*/ 1127760 w 2085975"/>
              <a:gd name="connsiteY73" fmla="*/ 510540 h 2518254"/>
              <a:gd name="connsiteX74" fmla="*/ 1148715 w 2085975"/>
              <a:gd name="connsiteY74" fmla="*/ 563880 h 2518254"/>
              <a:gd name="connsiteX75" fmla="*/ 1194435 w 2085975"/>
              <a:gd name="connsiteY75" fmla="*/ 641985 h 2518254"/>
              <a:gd name="connsiteX76" fmla="*/ 1215390 w 2085975"/>
              <a:gd name="connsiteY76" fmla="*/ 645795 h 2518254"/>
              <a:gd name="connsiteX77" fmla="*/ 1243965 w 2085975"/>
              <a:gd name="connsiteY77" fmla="*/ 737235 h 2518254"/>
              <a:gd name="connsiteX78" fmla="*/ 1423035 w 2085975"/>
              <a:gd name="connsiteY78" fmla="*/ 702945 h 2518254"/>
              <a:gd name="connsiteX79" fmla="*/ 1422609 w 2085975"/>
              <a:gd name="connsiteY79" fmla="*/ 700259 h 2518254"/>
              <a:gd name="connsiteX80" fmla="*/ 1468755 w 2085975"/>
              <a:gd name="connsiteY80" fmla="*/ 689610 h 2518254"/>
              <a:gd name="connsiteX81" fmla="*/ 1491615 w 2085975"/>
              <a:gd name="connsiteY81" fmla="*/ 659130 h 2518254"/>
              <a:gd name="connsiteX82" fmla="*/ 1520190 w 2085975"/>
              <a:gd name="connsiteY82" fmla="*/ 645795 h 2518254"/>
              <a:gd name="connsiteX83" fmla="*/ 1531620 w 2085975"/>
              <a:gd name="connsiteY83" fmla="*/ 613410 h 2518254"/>
              <a:gd name="connsiteX84" fmla="*/ 1552575 w 2085975"/>
              <a:gd name="connsiteY84" fmla="*/ 594360 h 2518254"/>
              <a:gd name="connsiteX85" fmla="*/ 1573530 w 2085975"/>
              <a:gd name="connsiteY85" fmla="*/ 609600 h 2518254"/>
              <a:gd name="connsiteX86" fmla="*/ 1567815 w 2085975"/>
              <a:gd name="connsiteY86" fmla="*/ 708660 h 2518254"/>
              <a:gd name="connsiteX87" fmla="*/ 1638300 w 2085975"/>
              <a:gd name="connsiteY87" fmla="*/ 786765 h 2518254"/>
              <a:gd name="connsiteX88" fmla="*/ 1640205 w 2085975"/>
              <a:gd name="connsiteY88" fmla="*/ 851535 h 2518254"/>
              <a:gd name="connsiteX89" fmla="*/ 1615440 w 2085975"/>
              <a:gd name="connsiteY89" fmla="*/ 872490 h 2518254"/>
              <a:gd name="connsiteX90" fmla="*/ 1678305 w 2085975"/>
              <a:gd name="connsiteY90" fmla="*/ 876300 h 2518254"/>
              <a:gd name="connsiteX91" fmla="*/ 1964632 w 2085975"/>
              <a:gd name="connsiteY91" fmla="*/ 811829 h 2518254"/>
              <a:gd name="connsiteX92" fmla="*/ 1985010 w 2085975"/>
              <a:gd name="connsiteY92" fmla="*/ 889635 h 2518254"/>
              <a:gd name="connsiteX93" fmla="*/ 1977390 w 2085975"/>
              <a:gd name="connsiteY93" fmla="*/ 942975 h 2518254"/>
              <a:gd name="connsiteX94" fmla="*/ 1912620 w 2085975"/>
              <a:gd name="connsiteY94" fmla="*/ 952500 h 2518254"/>
              <a:gd name="connsiteX95" fmla="*/ 1912620 w 2085975"/>
              <a:gd name="connsiteY95" fmla="*/ 1022985 h 2518254"/>
              <a:gd name="connsiteX96" fmla="*/ 1956435 w 2085975"/>
              <a:gd name="connsiteY96" fmla="*/ 1028700 h 2518254"/>
              <a:gd name="connsiteX97" fmla="*/ 1996440 w 2085975"/>
              <a:gd name="connsiteY97" fmla="*/ 1002030 h 2518254"/>
              <a:gd name="connsiteX98" fmla="*/ 1975485 w 2085975"/>
              <a:gd name="connsiteY98" fmla="*/ 1057275 h 2518254"/>
              <a:gd name="connsiteX99" fmla="*/ 1971675 w 2085975"/>
              <a:gd name="connsiteY99" fmla="*/ 1137285 h 2518254"/>
              <a:gd name="connsiteX100" fmla="*/ 1976108 w 2085975"/>
              <a:gd name="connsiteY100" fmla="*/ 1138062 h 2518254"/>
              <a:gd name="connsiteX101" fmla="*/ 2025015 w 2085975"/>
              <a:gd name="connsiteY101" fmla="*/ 1226820 h 2518254"/>
              <a:gd name="connsiteX102" fmla="*/ 1965960 w 2085975"/>
              <a:gd name="connsiteY102" fmla="*/ 1257300 h 2518254"/>
              <a:gd name="connsiteX103" fmla="*/ 1975485 w 2085975"/>
              <a:gd name="connsiteY103" fmla="*/ 1295400 h 2518254"/>
              <a:gd name="connsiteX104" fmla="*/ 1929765 w 2085975"/>
              <a:gd name="connsiteY104" fmla="*/ 1350645 h 2518254"/>
              <a:gd name="connsiteX105" fmla="*/ 2057400 w 2085975"/>
              <a:gd name="connsiteY105" fmla="*/ 1419225 h 2518254"/>
              <a:gd name="connsiteX106" fmla="*/ 2034540 w 2085975"/>
              <a:gd name="connsiteY106" fmla="*/ 1451610 h 2518254"/>
              <a:gd name="connsiteX107" fmla="*/ 2085975 w 2085975"/>
              <a:gd name="connsiteY107" fmla="*/ 1527810 h 2518254"/>
              <a:gd name="connsiteX108" fmla="*/ 2080260 w 2085975"/>
              <a:gd name="connsiteY108" fmla="*/ 1565910 h 2518254"/>
              <a:gd name="connsiteX109" fmla="*/ 2045970 w 2085975"/>
              <a:gd name="connsiteY109" fmla="*/ 1581150 h 2518254"/>
              <a:gd name="connsiteX110" fmla="*/ 2013585 w 2085975"/>
              <a:gd name="connsiteY110" fmla="*/ 1657350 h 2518254"/>
              <a:gd name="connsiteX111" fmla="*/ 2047875 w 2085975"/>
              <a:gd name="connsiteY111" fmla="*/ 1691640 h 2518254"/>
              <a:gd name="connsiteX112" fmla="*/ 2011680 w 2085975"/>
              <a:gd name="connsiteY112" fmla="*/ 1737360 h 2518254"/>
              <a:gd name="connsiteX113" fmla="*/ 2013585 w 2085975"/>
              <a:gd name="connsiteY113" fmla="*/ 1739265 h 2518254"/>
              <a:gd name="connsiteX114" fmla="*/ 1912620 w 2085975"/>
              <a:gd name="connsiteY114" fmla="*/ 1644015 h 2518254"/>
              <a:gd name="connsiteX115" fmla="*/ 1823085 w 2085975"/>
              <a:gd name="connsiteY115" fmla="*/ 1708785 h 2518254"/>
              <a:gd name="connsiteX116" fmla="*/ 1691640 w 2085975"/>
              <a:gd name="connsiteY116" fmla="*/ 1737360 h 2518254"/>
              <a:gd name="connsiteX117" fmla="*/ 1678305 w 2085975"/>
              <a:gd name="connsiteY117" fmla="*/ 1722120 h 2518254"/>
              <a:gd name="connsiteX118" fmla="*/ 1621155 w 2085975"/>
              <a:gd name="connsiteY118" fmla="*/ 1737360 h 2518254"/>
              <a:gd name="connsiteX119" fmla="*/ 1617345 w 2085975"/>
              <a:gd name="connsiteY119" fmla="*/ 1760220 h 2518254"/>
              <a:gd name="connsiteX120" fmla="*/ 1565432 w 2085975"/>
              <a:gd name="connsiteY120" fmla="*/ 1773198 h 2518254"/>
              <a:gd name="connsiteX121" fmla="*/ 1564005 w 2085975"/>
              <a:gd name="connsiteY121" fmla="*/ 1771650 h 2518254"/>
              <a:gd name="connsiteX122" fmla="*/ 1520190 w 2085975"/>
              <a:gd name="connsiteY122" fmla="*/ 1811655 h 2518254"/>
              <a:gd name="connsiteX123" fmla="*/ 1501140 w 2085975"/>
              <a:gd name="connsiteY123" fmla="*/ 1811655 h 2518254"/>
              <a:gd name="connsiteX124" fmla="*/ 1428750 w 2085975"/>
              <a:gd name="connsiteY124" fmla="*/ 1903095 h 2518254"/>
              <a:gd name="connsiteX125" fmla="*/ 1421130 w 2085975"/>
              <a:gd name="connsiteY125" fmla="*/ 1952625 h 2518254"/>
              <a:gd name="connsiteX126" fmla="*/ 1396365 w 2085975"/>
              <a:gd name="connsiteY126" fmla="*/ 1918335 h 2518254"/>
              <a:gd name="connsiteX127" fmla="*/ 1358265 w 2085975"/>
              <a:gd name="connsiteY127" fmla="*/ 1986915 h 2518254"/>
              <a:gd name="connsiteX128" fmla="*/ 1343025 w 2085975"/>
              <a:gd name="connsiteY128" fmla="*/ 1986915 h 2518254"/>
              <a:gd name="connsiteX129" fmla="*/ 1297305 w 2085975"/>
              <a:gd name="connsiteY129" fmla="*/ 2019300 h 2518254"/>
              <a:gd name="connsiteX130" fmla="*/ 1301115 w 2085975"/>
              <a:gd name="connsiteY130" fmla="*/ 2038350 h 2518254"/>
              <a:gd name="connsiteX131" fmla="*/ 1259205 w 2085975"/>
              <a:gd name="connsiteY131" fmla="*/ 2066925 h 2518254"/>
              <a:gd name="connsiteX132" fmla="*/ 1272540 w 2085975"/>
              <a:gd name="connsiteY132" fmla="*/ 2097405 h 2518254"/>
              <a:gd name="connsiteX133" fmla="*/ 1202055 w 2085975"/>
              <a:gd name="connsiteY133" fmla="*/ 2106930 h 2518254"/>
              <a:gd name="connsiteX134" fmla="*/ 1183005 w 2085975"/>
              <a:gd name="connsiteY134" fmla="*/ 2143125 h 2518254"/>
              <a:gd name="connsiteX135" fmla="*/ 1156335 w 2085975"/>
              <a:gd name="connsiteY135" fmla="*/ 2164080 h 2518254"/>
              <a:gd name="connsiteX136" fmla="*/ 1122045 w 2085975"/>
              <a:gd name="connsiteY136" fmla="*/ 2141220 h 2518254"/>
              <a:gd name="connsiteX137" fmla="*/ 1107891 w 2085975"/>
              <a:gd name="connsiteY137" fmla="*/ 2157396 h 2518254"/>
              <a:gd name="connsiteX138" fmla="*/ 1106805 w 2085975"/>
              <a:gd name="connsiteY138" fmla="*/ 2156460 h 2518254"/>
              <a:gd name="connsiteX139" fmla="*/ 979170 w 2085975"/>
              <a:gd name="connsiteY139" fmla="*/ 2042160 h 2518254"/>
              <a:gd name="connsiteX140" fmla="*/ 932138 w 2085975"/>
              <a:gd name="connsiteY140" fmla="*/ 2104529 h 2518254"/>
              <a:gd name="connsiteX141" fmla="*/ 851535 w 2085975"/>
              <a:gd name="connsiteY141" fmla="*/ 2101216 h 2518254"/>
              <a:gd name="connsiteX142" fmla="*/ 847725 w 2085975"/>
              <a:gd name="connsiteY142" fmla="*/ 2129791 h 2518254"/>
              <a:gd name="connsiteX143" fmla="*/ 689610 w 2085975"/>
              <a:gd name="connsiteY143" fmla="*/ 2129791 h 2518254"/>
              <a:gd name="connsiteX144" fmla="*/ 685800 w 2085975"/>
              <a:gd name="connsiteY144" fmla="*/ 2025016 h 2518254"/>
              <a:gd name="connsiteX145" fmla="*/ 683980 w 2085975"/>
              <a:gd name="connsiteY145" fmla="*/ 2024761 h 2518254"/>
              <a:gd name="connsiteX146" fmla="*/ 701040 w 2085975"/>
              <a:gd name="connsiteY146" fmla="*/ 1973580 h 2518254"/>
              <a:gd name="connsiteX147" fmla="*/ 659130 w 2085975"/>
              <a:gd name="connsiteY147" fmla="*/ 1939290 h 2518254"/>
              <a:gd name="connsiteX148" fmla="*/ 662940 w 2085975"/>
              <a:gd name="connsiteY148" fmla="*/ 1899285 h 2518254"/>
              <a:gd name="connsiteX149" fmla="*/ 674370 w 2085975"/>
              <a:gd name="connsiteY149" fmla="*/ 1836420 h 2518254"/>
              <a:gd name="connsiteX150" fmla="*/ 643890 w 2085975"/>
              <a:gd name="connsiteY150" fmla="*/ 1802130 h 2518254"/>
              <a:gd name="connsiteX151" fmla="*/ 590550 w 2085975"/>
              <a:gd name="connsiteY151" fmla="*/ 1790700 h 2518254"/>
              <a:gd name="connsiteX152" fmla="*/ 520065 w 2085975"/>
              <a:gd name="connsiteY152" fmla="*/ 1731645 h 2518254"/>
              <a:gd name="connsiteX153" fmla="*/ 520065 w 2085975"/>
              <a:gd name="connsiteY153" fmla="*/ 1704975 h 2518254"/>
              <a:gd name="connsiteX154" fmla="*/ 491490 w 2085975"/>
              <a:gd name="connsiteY154" fmla="*/ 1708785 h 2518254"/>
              <a:gd name="connsiteX155" fmla="*/ 386715 w 2085975"/>
              <a:gd name="connsiteY155" fmla="*/ 1638300 h 2518254"/>
              <a:gd name="connsiteX156" fmla="*/ 345639 w 2085975"/>
              <a:gd name="connsiteY156" fmla="*/ 1595581 h 2518254"/>
              <a:gd name="connsiteX157" fmla="*/ 346710 w 2085975"/>
              <a:gd name="connsiteY157" fmla="*/ 1543050 h 2518254"/>
              <a:gd name="connsiteX158" fmla="*/ 302895 w 2085975"/>
              <a:gd name="connsiteY158" fmla="*/ 1522095 h 2518254"/>
              <a:gd name="connsiteX159" fmla="*/ 318135 w 2085975"/>
              <a:gd name="connsiteY159" fmla="*/ 1470660 h 2518254"/>
              <a:gd name="connsiteX160" fmla="*/ 274320 w 2085975"/>
              <a:gd name="connsiteY160" fmla="*/ 1491615 h 2518254"/>
              <a:gd name="connsiteX161" fmla="*/ 241935 w 2085975"/>
              <a:gd name="connsiteY161" fmla="*/ 1491615 h 2518254"/>
              <a:gd name="connsiteX162" fmla="*/ 236220 w 2085975"/>
              <a:gd name="connsiteY162" fmla="*/ 1510665 h 2518254"/>
              <a:gd name="connsiteX163" fmla="*/ 85676 w 2085975"/>
              <a:gd name="connsiteY163" fmla="*/ 1510087 h 2518254"/>
              <a:gd name="connsiteX164" fmla="*/ 80010 w 2085975"/>
              <a:gd name="connsiteY164" fmla="*/ 1443990 h 2518254"/>
              <a:gd name="connsiteX165" fmla="*/ 30480 w 2085975"/>
              <a:gd name="connsiteY165" fmla="*/ 1466850 h 2518254"/>
              <a:gd name="connsiteX166" fmla="*/ 9525 w 2085975"/>
              <a:gd name="connsiteY166" fmla="*/ 1390650 h 2518254"/>
              <a:gd name="connsiteX167" fmla="*/ 0 w 2085975"/>
              <a:gd name="connsiteY167" fmla="*/ 1389648 h 2518254"/>
              <a:gd name="connsiteX168" fmla="*/ 0 w 2085975"/>
              <a:gd name="connsiteY168" fmla="*/ 1352550 h 2518254"/>
              <a:gd name="connsiteX169" fmla="*/ 30480 w 2085975"/>
              <a:gd name="connsiteY169" fmla="*/ 1314450 h 2518254"/>
              <a:gd name="connsiteX170" fmla="*/ 95250 w 2085975"/>
              <a:gd name="connsiteY170" fmla="*/ 1303020 h 2518254"/>
              <a:gd name="connsiteX171" fmla="*/ 112395 w 2085975"/>
              <a:gd name="connsiteY171" fmla="*/ 1238250 h 2518254"/>
              <a:gd name="connsiteX172" fmla="*/ 100965 w 2085975"/>
              <a:gd name="connsiteY172" fmla="*/ 1143000 h 2518254"/>
              <a:gd name="connsiteX173" fmla="*/ 101779 w 2085975"/>
              <a:gd name="connsiteY173" fmla="*/ 1135131 h 2518254"/>
              <a:gd name="connsiteX174" fmla="*/ 190501 w 2085975"/>
              <a:gd name="connsiteY174" fmla="*/ 1110615 h 2518254"/>
              <a:gd name="connsiteX175" fmla="*/ 207646 w 2085975"/>
              <a:gd name="connsiteY175" fmla="*/ 1022985 h 2518254"/>
              <a:gd name="connsiteX176" fmla="*/ 186691 w 2085975"/>
              <a:gd name="connsiteY176" fmla="*/ 986790 h 2518254"/>
              <a:gd name="connsiteX177" fmla="*/ 57151 w 2085975"/>
              <a:gd name="connsiteY177" fmla="*/ 969645 h 2518254"/>
              <a:gd name="connsiteX178" fmla="*/ 125731 w 2085975"/>
              <a:gd name="connsiteY178" fmla="*/ 843915 h 2518254"/>
              <a:gd name="connsiteX179" fmla="*/ 129541 w 2085975"/>
              <a:gd name="connsiteY179" fmla="*/ 731520 h 2518254"/>
              <a:gd name="connsiteX180" fmla="*/ 104775 w 2085975"/>
              <a:gd name="connsiteY180" fmla="*/ 715066 h 2518254"/>
              <a:gd name="connsiteX181" fmla="*/ 104775 w 2085975"/>
              <a:gd name="connsiteY181" fmla="*/ 567691 h 2518254"/>
              <a:gd name="connsiteX182" fmla="*/ 125730 w 2085975"/>
              <a:gd name="connsiteY182" fmla="*/ 489586 h 2518254"/>
              <a:gd name="connsiteX183" fmla="*/ 95250 w 2085975"/>
              <a:gd name="connsiteY183" fmla="*/ 447676 h 2518254"/>
              <a:gd name="connsiteX184" fmla="*/ 169545 w 2085975"/>
              <a:gd name="connsiteY184" fmla="*/ 449581 h 2518254"/>
              <a:gd name="connsiteX185" fmla="*/ 164949 w 2085975"/>
              <a:gd name="connsiteY185" fmla="*/ 446066 h 2518254"/>
              <a:gd name="connsiteX186" fmla="*/ 169545 w 2085975"/>
              <a:gd name="connsiteY186" fmla="*/ 447675 h 2518254"/>
              <a:gd name="connsiteX187" fmla="*/ 200025 w 2085975"/>
              <a:gd name="connsiteY187" fmla="*/ 382905 h 2518254"/>
              <a:gd name="connsiteX188" fmla="*/ 283845 w 2085975"/>
              <a:gd name="connsiteY188" fmla="*/ 384810 h 2518254"/>
              <a:gd name="connsiteX189" fmla="*/ 329565 w 2085975"/>
              <a:gd name="connsiteY189" fmla="*/ 361950 h 2518254"/>
              <a:gd name="connsiteX190" fmla="*/ 344805 w 2085975"/>
              <a:gd name="connsiteY190" fmla="*/ 335280 h 2518254"/>
              <a:gd name="connsiteX191" fmla="*/ 348615 w 2085975"/>
              <a:gd name="connsiteY191" fmla="*/ 266700 h 2518254"/>
              <a:gd name="connsiteX192" fmla="*/ 325755 w 2085975"/>
              <a:gd name="connsiteY192" fmla="*/ 198120 h 2518254"/>
              <a:gd name="connsiteX193" fmla="*/ 272415 w 2085975"/>
              <a:gd name="connsiteY193" fmla="*/ 137160 h 2518254"/>
              <a:gd name="connsiteX194" fmla="*/ 295275 w 2085975"/>
              <a:gd name="connsiteY194" fmla="*/ 125730 h 2518254"/>
              <a:gd name="connsiteX195" fmla="*/ 293496 w 2085975"/>
              <a:gd name="connsiteY195" fmla="*/ 119401 h 2518254"/>
              <a:gd name="connsiteX196" fmla="*/ 295275 w 2085975"/>
              <a:gd name="connsiteY196" fmla="*/ 120015 h 2518254"/>
              <a:gd name="connsiteX197" fmla="*/ 337185 w 2085975"/>
              <a:gd name="connsiteY197" fmla="*/ 74295 h 2518254"/>
              <a:gd name="connsiteX198" fmla="*/ 403860 w 2085975"/>
              <a:gd name="connsiteY198" fmla="*/ 85725 h 2518254"/>
              <a:gd name="connsiteX199" fmla="*/ 381000 w 2085975"/>
              <a:gd name="connsiteY199" fmla="*/ 49530 h 2518254"/>
              <a:gd name="connsiteX200" fmla="*/ 432435 w 2085975"/>
              <a:gd name="connsiteY200" fmla="*/ 13335 h 2518254"/>
              <a:gd name="connsiteX201" fmla="*/ 537210 w 2085975"/>
              <a:gd name="connsiteY201" fmla="*/ 0 h 2518254"/>
              <a:gd name="connsiteX0" fmla="*/ 1304272 w 2085975"/>
              <a:gd name="connsiteY0" fmla="*/ 2507602 h 2518254"/>
              <a:gd name="connsiteX1" fmla="*/ 1313778 w 2085975"/>
              <a:gd name="connsiteY1" fmla="*/ 2518138 h 2518254"/>
              <a:gd name="connsiteX2" fmla="*/ 1313044 w 2085975"/>
              <a:gd name="connsiteY2" fmla="*/ 2518254 h 2518254"/>
              <a:gd name="connsiteX3" fmla="*/ 1304272 w 2085975"/>
              <a:gd name="connsiteY3" fmla="*/ 2507602 h 2518254"/>
              <a:gd name="connsiteX4" fmla="*/ 1215390 w 2085975"/>
              <a:gd name="connsiteY4" fmla="*/ 2388870 h 2518254"/>
              <a:gd name="connsiteX5" fmla="*/ 1243965 w 2085975"/>
              <a:gd name="connsiteY5" fmla="*/ 2432685 h 2518254"/>
              <a:gd name="connsiteX6" fmla="*/ 1243656 w 2085975"/>
              <a:gd name="connsiteY6" fmla="*/ 2432818 h 2518254"/>
              <a:gd name="connsiteX7" fmla="*/ 1216642 w 2085975"/>
              <a:gd name="connsiteY7" fmla="*/ 2391397 h 2518254"/>
              <a:gd name="connsiteX8" fmla="*/ 1151872 w 2085975"/>
              <a:gd name="connsiteY8" fmla="*/ 2433307 h 2518254"/>
              <a:gd name="connsiteX9" fmla="*/ 1113772 w 2085975"/>
              <a:gd name="connsiteY9" fmla="*/ 2400922 h 2518254"/>
              <a:gd name="connsiteX10" fmla="*/ 1114623 w 2085975"/>
              <a:gd name="connsiteY10" fmla="*/ 2400183 h 2518254"/>
              <a:gd name="connsiteX11" fmla="*/ 1150620 w 2085975"/>
              <a:gd name="connsiteY11" fmla="*/ 2430780 h 2518254"/>
              <a:gd name="connsiteX12" fmla="*/ 1215390 w 2085975"/>
              <a:gd name="connsiteY12" fmla="*/ 2388870 h 2518254"/>
              <a:gd name="connsiteX13" fmla="*/ 712594 w 2085975"/>
              <a:gd name="connsiteY13" fmla="*/ 2361639 h 2518254"/>
              <a:gd name="connsiteX14" fmla="*/ 785736 w 2085975"/>
              <a:gd name="connsiteY14" fmla="*/ 2365296 h 2518254"/>
              <a:gd name="connsiteX15" fmla="*/ 827791 w 2085975"/>
              <a:gd name="connsiteY15" fmla="*/ 2379924 h 2518254"/>
              <a:gd name="connsiteX16" fmla="*/ 828675 w 2085975"/>
              <a:gd name="connsiteY16" fmla="*/ 2381250 h 2518254"/>
              <a:gd name="connsiteX17" fmla="*/ 784860 w 2085975"/>
              <a:gd name="connsiteY17" fmla="*/ 2366010 h 2518254"/>
              <a:gd name="connsiteX18" fmla="*/ 713471 w 2085975"/>
              <a:gd name="connsiteY18" fmla="*/ 2362441 h 2518254"/>
              <a:gd name="connsiteX19" fmla="*/ 712594 w 2085975"/>
              <a:gd name="connsiteY19" fmla="*/ 2361639 h 2518254"/>
              <a:gd name="connsiteX20" fmla="*/ 1102640 w 2085975"/>
              <a:gd name="connsiteY20" fmla="*/ 2338077 h 2518254"/>
              <a:gd name="connsiteX21" fmla="*/ 1156335 w 2085975"/>
              <a:gd name="connsiteY21" fmla="*/ 2360295 h 2518254"/>
              <a:gd name="connsiteX22" fmla="*/ 1154770 w 2085975"/>
              <a:gd name="connsiteY22" fmla="*/ 2361656 h 2518254"/>
              <a:gd name="connsiteX23" fmla="*/ 1102342 w 2085975"/>
              <a:gd name="connsiteY23" fmla="*/ 2339962 h 2518254"/>
              <a:gd name="connsiteX24" fmla="*/ 1102640 w 2085975"/>
              <a:gd name="connsiteY24" fmla="*/ 2338077 h 2518254"/>
              <a:gd name="connsiteX25" fmla="*/ 838132 w 2085975"/>
              <a:gd name="connsiteY25" fmla="*/ 2302711 h 2518254"/>
              <a:gd name="connsiteX26" fmla="*/ 838200 w 2085975"/>
              <a:gd name="connsiteY26" fmla="*/ 2303145 h 2518254"/>
              <a:gd name="connsiteX27" fmla="*/ 787894 w 2085975"/>
              <a:gd name="connsiteY27" fmla="*/ 2318051 h 2518254"/>
              <a:gd name="connsiteX28" fmla="*/ 787641 w 2085975"/>
              <a:gd name="connsiteY28" fmla="*/ 2317671 h 2518254"/>
              <a:gd name="connsiteX29" fmla="*/ 838132 w 2085975"/>
              <a:gd name="connsiteY29" fmla="*/ 2302711 h 2518254"/>
              <a:gd name="connsiteX30" fmla="*/ 1138418 w 2085975"/>
              <a:gd name="connsiteY30" fmla="*/ 2269355 h 2518254"/>
              <a:gd name="connsiteX31" fmla="*/ 1202055 w 2085975"/>
              <a:gd name="connsiteY31" fmla="*/ 2297430 h 2518254"/>
              <a:gd name="connsiteX32" fmla="*/ 1197951 w 2085975"/>
              <a:gd name="connsiteY32" fmla="*/ 2297594 h 2518254"/>
              <a:gd name="connsiteX33" fmla="*/ 1138537 w 2085975"/>
              <a:gd name="connsiteY33" fmla="*/ 2271382 h 2518254"/>
              <a:gd name="connsiteX34" fmla="*/ 1138418 w 2085975"/>
              <a:gd name="connsiteY34" fmla="*/ 2269355 h 2518254"/>
              <a:gd name="connsiteX35" fmla="*/ 1083951 w 2085975"/>
              <a:gd name="connsiteY35" fmla="*/ 2188714 h 2518254"/>
              <a:gd name="connsiteX36" fmla="*/ 1135380 w 2085975"/>
              <a:gd name="connsiteY36" fmla="*/ 2236470 h 2518254"/>
              <a:gd name="connsiteX37" fmla="*/ 1135465 w 2085975"/>
              <a:gd name="connsiteY37" fmla="*/ 2237914 h 2518254"/>
              <a:gd name="connsiteX38" fmla="*/ 1083292 w 2085975"/>
              <a:gd name="connsiteY38" fmla="*/ 2189467 h 2518254"/>
              <a:gd name="connsiteX39" fmla="*/ 1083951 w 2085975"/>
              <a:gd name="connsiteY39" fmla="*/ 2188714 h 2518254"/>
              <a:gd name="connsiteX40" fmla="*/ 891973 w 2085975"/>
              <a:gd name="connsiteY40" fmla="*/ 2157791 h 2518254"/>
              <a:gd name="connsiteX41" fmla="*/ 891540 w 2085975"/>
              <a:gd name="connsiteY41" fmla="*/ 2158365 h 2518254"/>
              <a:gd name="connsiteX42" fmla="*/ 820091 w 2085975"/>
              <a:gd name="connsiteY42" fmla="*/ 2180928 h 2518254"/>
              <a:gd name="connsiteX43" fmla="*/ 820026 w 2085975"/>
              <a:gd name="connsiteY43" fmla="*/ 2180511 h 2518254"/>
              <a:gd name="connsiteX44" fmla="*/ 891973 w 2085975"/>
              <a:gd name="connsiteY44" fmla="*/ 2157791 h 2518254"/>
              <a:gd name="connsiteX45" fmla="*/ 1565691 w 2085975"/>
              <a:gd name="connsiteY45" fmla="*/ 1775952 h 2518254"/>
              <a:gd name="connsiteX46" fmla="*/ 1562956 w 2085975"/>
              <a:gd name="connsiteY46" fmla="*/ 1776635 h 2518254"/>
              <a:gd name="connsiteX47" fmla="*/ 1565691 w 2085975"/>
              <a:gd name="connsiteY47" fmla="*/ 1775952 h 2518254"/>
              <a:gd name="connsiteX48" fmla="*/ 338452 w 2085975"/>
              <a:gd name="connsiteY48" fmla="*/ 1588442 h 2518254"/>
              <a:gd name="connsiteX49" fmla="*/ 338961 w 2085975"/>
              <a:gd name="connsiteY49" fmla="*/ 1588971 h 2518254"/>
              <a:gd name="connsiteX50" fmla="*/ 338452 w 2085975"/>
              <a:gd name="connsiteY50" fmla="*/ 1588442 h 2518254"/>
              <a:gd name="connsiteX51" fmla="*/ 537210 w 2085975"/>
              <a:gd name="connsiteY51" fmla="*/ 0 h 2518254"/>
              <a:gd name="connsiteX52" fmla="*/ 563880 w 2085975"/>
              <a:gd name="connsiteY52" fmla="*/ 80010 h 2518254"/>
              <a:gd name="connsiteX53" fmla="*/ 672465 w 2085975"/>
              <a:gd name="connsiteY53" fmla="*/ 51435 h 2518254"/>
              <a:gd name="connsiteX54" fmla="*/ 721352 w 2085975"/>
              <a:gd name="connsiteY54" fmla="*/ 29486 h 2518254"/>
              <a:gd name="connsiteX55" fmla="*/ 744855 w 2085975"/>
              <a:gd name="connsiteY55" fmla="*/ 59055 h 2518254"/>
              <a:gd name="connsiteX56" fmla="*/ 739140 w 2085975"/>
              <a:gd name="connsiteY56" fmla="*/ 89535 h 2518254"/>
              <a:gd name="connsiteX57" fmla="*/ 821055 w 2085975"/>
              <a:gd name="connsiteY57" fmla="*/ 93345 h 2518254"/>
              <a:gd name="connsiteX58" fmla="*/ 834390 w 2085975"/>
              <a:gd name="connsiteY58" fmla="*/ 19050 h 2518254"/>
              <a:gd name="connsiteX59" fmla="*/ 855345 w 2085975"/>
              <a:gd name="connsiteY59" fmla="*/ 47625 h 2518254"/>
              <a:gd name="connsiteX60" fmla="*/ 946785 w 2085975"/>
              <a:gd name="connsiteY60" fmla="*/ 47625 h 2518254"/>
              <a:gd name="connsiteX61" fmla="*/ 996315 w 2085975"/>
              <a:gd name="connsiteY61" fmla="*/ 38100 h 2518254"/>
              <a:gd name="connsiteX62" fmla="*/ 1003935 w 2085975"/>
              <a:gd name="connsiteY62" fmla="*/ 9525 h 2518254"/>
              <a:gd name="connsiteX63" fmla="*/ 1064895 w 2085975"/>
              <a:gd name="connsiteY63" fmla="*/ 0 h 2518254"/>
              <a:gd name="connsiteX64" fmla="*/ 1097280 w 2085975"/>
              <a:gd name="connsiteY64" fmla="*/ 102870 h 2518254"/>
              <a:gd name="connsiteX65" fmla="*/ 1110615 w 2085975"/>
              <a:gd name="connsiteY65" fmla="*/ 102870 h 2518254"/>
              <a:gd name="connsiteX66" fmla="*/ 1135380 w 2085975"/>
              <a:gd name="connsiteY66" fmla="*/ 190500 h 2518254"/>
              <a:gd name="connsiteX67" fmla="*/ 1137805 w 2085975"/>
              <a:gd name="connsiteY67" fmla="*/ 195722 h 2518254"/>
              <a:gd name="connsiteX68" fmla="*/ 1135380 w 2085975"/>
              <a:gd name="connsiteY68" fmla="*/ 198120 h 2518254"/>
              <a:gd name="connsiteX69" fmla="*/ 1131570 w 2085975"/>
              <a:gd name="connsiteY69" fmla="*/ 240030 h 2518254"/>
              <a:gd name="connsiteX70" fmla="*/ 1156335 w 2085975"/>
              <a:gd name="connsiteY70" fmla="*/ 346710 h 2518254"/>
              <a:gd name="connsiteX71" fmla="*/ 1099185 w 2085975"/>
              <a:gd name="connsiteY71" fmla="*/ 363855 h 2518254"/>
              <a:gd name="connsiteX72" fmla="*/ 1127760 w 2085975"/>
              <a:gd name="connsiteY72" fmla="*/ 510540 h 2518254"/>
              <a:gd name="connsiteX73" fmla="*/ 1148715 w 2085975"/>
              <a:gd name="connsiteY73" fmla="*/ 563880 h 2518254"/>
              <a:gd name="connsiteX74" fmla="*/ 1194435 w 2085975"/>
              <a:gd name="connsiteY74" fmla="*/ 641985 h 2518254"/>
              <a:gd name="connsiteX75" fmla="*/ 1215390 w 2085975"/>
              <a:gd name="connsiteY75" fmla="*/ 645795 h 2518254"/>
              <a:gd name="connsiteX76" fmla="*/ 1243965 w 2085975"/>
              <a:gd name="connsiteY76" fmla="*/ 737235 h 2518254"/>
              <a:gd name="connsiteX77" fmla="*/ 1423035 w 2085975"/>
              <a:gd name="connsiteY77" fmla="*/ 702945 h 2518254"/>
              <a:gd name="connsiteX78" fmla="*/ 1422609 w 2085975"/>
              <a:gd name="connsiteY78" fmla="*/ 700259 h 2518254"/>
              <a:gd name="connsiteX79" fmla="*/ 1468755 w 2085975"/>
              <a:gd name="connsiteY79" fmla="*/ 689610 h 2518254"/>
              <a:gd name="connsiteX80" fmla="*/ 1491615 w 2085975"/>
              <a:gd name="connsiteY80" fmla="*/ 659130 h 2518254"/>
              <a:gd name="connsiteX81" fmla="*/ 1520190 w 2085975"/>
              <a:gd name="connsiteY81" fmla="*/ 645795 h 2518254"/>
              <a:gd name="connsiteX82" fmla="*/ 1531620 w 2085975"/>
              <a:gd name="connsiteY82" fmla="*/ 613410 h 2518254"/>
              <a:gd name="connsiteX83" fmla="*/ 1552575 w 2085975"/>
              <a:gd name="connsiteY83" fmla="*/ 594360 h 2518254"/>
              <a:gd name="connsiteX84" fmla="*/ 1573530 w 2085975"/>
              <a:gd name="connsiteY84" fmla="*/ 609600 h 2518254"/>
              <a:gd name="connsiteX85" fmla="*/ 1567815 w 2085975"/>
              <a:gd name="connsiteY85" fmla="*/ 708660 h 2518254"/>
              <a:gd name="connsiteX86" fmla="*/ 1638300 w 2085975"/>
              <a:gd name="connsiteY86" fmla="*/ 786765 h 2518254"/>
              <a:gd name="connsiteX87" fmla="*/ 1640205 w 2085975"/>
              <a:gd name="connsiteY87" fmla="*/ 851535 h 2518254"/>
              <a:gd name="connsiteX88" fmla="*/ 1615440 w 2085975"/>
              <a:gd name="connsiteY88" fmla="*/ 872490 h 2518254"/>
              <a:gd name="connsiteX89" fmla="*/ 1678305 w 2085975"/>
              <a:gd name="connsiteY89" fmla="*/ 876300 h 2518254"/>
              <a:gd name="connsiteX90" fmla="*/ 1964632 w 2085975"/>
              <a:gd name="connsiteY90" fmla="*/ 811829 h 2518254"/>
              <a:gd name="connsiteX91" fmla="*/ 1985010 w 2085975"/>
              <a:gd name="connsiteY91" fmla="*/ 889635 h 2518254"/>
              <a:gd name="connsiteX92" fmla="*/ 1977390 w 2085975"/>
              <a:gd name="connsiteY92" fmla="*/ 942975 h 2518254"/>
              <a:gd name="connsiteX93" fmla="*/ 1912620 w 2085975"/>
              <a:gd name="connsiteY93" fmla="*/ 952500 h 2518254"/>
              <a:gd name="connsiteX94" fmla="*/ 1912620 w 2085975"/>
              <a:gd name="connsiteY94" fmla="*/ 1022985 h 2518254"/>
              <a:gd name="connsiteX95" fmla="*/ 1956435 w 2085975"/>
              <a:gd name="connsiteY95" fmla="*/ 1028700 h 2518254"/>
              <a:gd name="connsiteX96" fmla="*/ 1996440 w 2085975"/>
              <a:gd name="connsiteY96" fmla="*/ 1002030 h 2518254"/>
              <a:gd name="connsiteX97" fmla="*/ 1975485 w 2085975"/>
              <a:gd name="connsiteY97" fmla="*/ 1057275 h 2518254"/>
              <a:gd name="connsiteX98" fmla="*/ 1971675 w 2085975"/>
              <a:gd name="connsiteY98" fmla="*/ 1137285 h 2518254"/>
              <a:gd name="connsiteX99" fmla="*/ 1976108 w 2085975"/>
              <a:gd name="connsiteY99" fmla="*/ 1138062 h 2518254"/>
              <a:gd name="connsiteX100" fmla="*/ 2025015 w 2085975"/>
              <a:gd name="connsiteY100" fmla="*/ 1226820 h 2518254"/>
              <a:gd name="connsiteX101" fmla="*/ 1965960 w 2085975"/>
              <a:gd name="connsiteY101" fmla="*/ 1257300 h 2518254"/>
              <a:gd name="connsiteX102" fmla="*/ 1975485 w 2085975"/>
              <a:gd name="connsiteY102" fmla="*/ 1295400 h 2518254"/>
              <a:gd name="connsiteX103" fmla="*/ 1929765 w 2085975"/>
              <a:gd name="connsiteY103" fmla="*/ 1350645 h 2518254"/>
              <a:gd name="connsiteX104" fmla="*/ 2057400 w 2085975"/>
              <a:gd name="connsiteY104" fmla="*/ 1419225 h 2518254"/>
              <a:gd name="connsiteX105" fmla="*/ 2034540 w 2085975"/>
              <a:gd name="connsiteY105" fmla="*/ 1451610 h 2518254"/>
              <a:gd name="connsiteX106" fmla="*/ 2085975 w 2085975"/>
              <a:gd name="connsiteY106" fmla="*/ 1527810 h 2518254"/>
              <a:gd name="connsiteX107" fmla="*/ 2080260 w 2085975"/>
              <a:gd name="connsiteY107" fmla="*/ 1565910 h 2518254"/>
              <a:gd name="connsiteX108" fmla="*/ 2045970 w 2085975"/>
              <a:gd name="connsiteY108" fmla="*/ 1581150 h 2518254"/>
              <a:gd name="connsiteX109" fmla="*/ 2013585 w 2085975"/>
              <a:gd name="connsiteY109" fmla="*/ 1657350 h 2518254"/>
              <a:gd name="connsiteX110" fmla="*/ 2047875 w 2085975"/>
              <a:gd name="connsiteY110" fmla="*/ 1691640 h 2518254"/>
              <a:gd name="connsiteX111" fmla="*/ 2011680 w 2085975"/>
              <a:gd name="connsiteY111" fmla="*/ 1737360 h 2518254"/>
              <a:gd name="connsiteX112" fmla="*/ 2013585 w 2085975"/>
              <a:gd name="connsiteY112" fmla="*/ 1739265 h 2518254"/>
              <a:gd name="connsiteX113" fmla="*/ 1912620 w 2085975"/>
              <a:gd name="connsiteY113" fmla="*/ 1644015 h 2518254"/>
              <a:gd name="connsiteX114" fmla="*/ 1823085 w 2085975"/>
              <a:gd name="connsiteY114" fmla="*/ 1708785 h 2518254"/>
              <a:gd name="connsiteX115" fmla="*/ 1691640 w 2085975"/>
              <a:gd name="connsiteY115" fmla="*/ 1737360 h 2518254"/>
              <a:gd name="connsiteX116" fmla="*/ 1678305 w 2085975"/>
              <a:gd name="connsiteY116" fmla="*/ 1722120 h 2518254"/>
              <a:gd name="connsiteX117" fmla="*/ 1621155 w 2085975"/>
              <a:gd name="connsiteY117" fmla="*/ 1737360 h 2518254"/>
              <a:gd name="connsiteX118" fmla="*/ 1617345 w 2085975"/>
              <a:gd name="connsiteY118" fmla="*/ 1760220 h 2518254"/>
              <a:gd name="connsiteX119" fmla="*/ 1565432 w 2085975"/>
              <a:gd name="connsiteY119" fmla="*/ 1773198 h 2518254"/>
              <a:gd name="connsiteX120" fmla="*/ 1564005 w 2085975"/>
              <a:gd name="connsiteY120" fmla="*/ 1771650 h 2518254"/>
              <a:gd name="connsiteX121" fmla="*/ 1520190 w 2085975"/>
              <a:gd name="connsiteY121" fmla="*/ 1811655 h 2518254"/>
              <a:gd name="connsiteX122" fmla="*/ 1501140 w 2085975"/>
              <a:gd name="connsiteY122" fmla="*/ 1811655 h 2518254"/>
              <a:gd name="connsiteX123" fmla="*/ 1428750 w 2085975"/>
              <a:gd name="connsiteY123" fmla="*/ 1903095 h 2518254"/>
              <a:gd name="connsiteX124" fmla="*/ 1421130 w 2085975"/>
              <a:gd name="connsiteY124" fmla="*/ 1952625 h 2518254"/>
              <a:gd name="connsiteX125" fmla="*/ 1396365 w 2085975"/>
              <a:gd name="connsiteY125" fmla="*/ 1918335 h 2518254"/>
              <a:gd name="connsiteX126" fmla="*/ 1358265 w 2085975"/>
              <a:gd name="connsiteY126" fmla="*/ 1986915 h 2518254"/>
              <a:gd name="connsiteX127" fmla="*/ 1343025 w 2085975"/>
              <a:gd name="connsiteY127" fmla="*/ 1986915 h 2518254"/>
              <a:gd name="connsiteX128" fmla="*/ 1297305 w 2085975"/>
              <a:gd name="connsiteY128" fmla="*/ 2019300 h 2518254"/>
              <a:gd name="connsiteX129" fmla="*/ 1301115 w 2085975"/>
              <a:gd name="connsiteY129" fmla="*/ 2038350 h 2518254"/>
              <a:gd name="connsiteX130" fmla="*/ 1259205 w 2085975"/>
              <a:gd name="connsiteY130" fmla="*/ 2066925 h 2518254"/>
              <a:gd name="connsiteX131" fmla="*/ 1272540 w 2085975"/>
              <a:gd name="connsiteY131" fmla="*/ 2097405 h 2518254"/>
              <a:gd name="connsiteX132" fmla="*/ 1202055 w 2085975"/>
              <a:gd name="connsiteY132" fmla="*/ 2106930 h 2518254"/>
              <a:gd name="connsiteX133" fmla="*/ 1183005 w 2085975"/>
              <a:gd name="connsiteY133" fmla="*/ 2143125 h 2518254"/>
              <a:gd name="connsiteX134" fmla="*/ 1156335 w 2085975"/>
              <a:gd name="connsiteY134" fmla="*/ 2164080 h 2518254"/>
              <a:gd name="connsiteX135" fmla="*/ 1122045 w 2085975"/>
              <a:gd name="connsiteY135" fmla="*/ 2141220 h 2518254"/>
              <a:gd name="connsiteX136" fmla="*/ 1107891 w 2085975"/>
              <a:gd name="connsiteY136" fmla="*/ 2157396 h 2518254"/>
              <a:gd name="connsiteX137" fmla="*/ 1106805 w 2085975"/>
              <a:gd name="connsiteY137" fmla="*/ 2156460 h 2518254"/>
              <a:gd name="connsiteX138" fmla="*/ 979170 w 2085975"/>
              <a:gd name="connsiteY138" fmla="*/ 2042160 h 2518254"/>
              <a:gd name="connsiteX139" fmla="*/ 932138 w 2085975"/>
              <a:gd name="connsiteY139" fmla="*/ 2104529 h 2518254"/>
              <a:gd name="connsiteX140" fmla="*/ 851535 w 2085975"/>
              <a:gd name="connsiteY140" fmla="*/ 2101216 h 2518254"/>
              <a:gd name="connsiteX141" fmla="*/ 847725 w 2085975"/>
              <a:gd name="connsiteY141" fmla="*/ 2129791 h 2518254"/>
              <a:gd name="connsiteX142" fmla="*/ 689610 w 2085975"/>
              <a:gd name="connsiteY142" fmla="*/ 2129791 h 2518254"/>
              <a:gd name="connsiteX143" fmla="*/ 685800 w 2085975"/>
              <a:gd name="connsiteY143" fmla="*/ 2025016 h 2518254"/>
              <a:gd name="connsiteX144" fmla="*/ 683980 w 2085975"/>
              <a:gd name="connsiteY144" fmla="*/ 2024761 h 2518254"/>
              <a:gd name="connsiteX145" fmla="*/ 701040 w 2085975"/>
              <a:gd name="connsiteY145" fmla="*/ 1973580 h 2518254"/>
              <a:gd name="connsiteX146" fmla="*/ 659130 w 2085975"/>
              <a:gd name="connsiteY146" fmla="*/ 1939290 h 2518254"/>
              <a:gd name="connsiteX147" fmla="*/ 662940 w 2085975"/>
              <a:gd name="connsiteY147" fmla="*/ 1899285 h 2518254"/>
              <a:gd name="connsiteX148" fmla="*/ 674370 w 2085975"/>
              <a:gd name="connsiteY148" fmla="*/ 1836420 h 2518254"/>
              <a:gd name="connsiteX149" fmla="*/ 643890 w 2085975"/>
              <a:gd name="connsiteY149" fmla="*/ 1802130 h 2518254"/>
              <a:gd name="connsiteX150" fmla="*/ 590550 w 2085975"/>
              <a:gd name="connsiteY150" fmla="*/ 1790700 h 2518254"/>
              <a:gd name="connsiteX151" fmla="*/ 520065 w 2085975"/>
              <a:gd name="connsiteY151" fmla="*/ 1731645 h 2518254"/>
              <a:gd name="connsiteX152" fmla="*/ 520065 w 2085975"/>
              <a:gd name="connsiteY152" fmla="*/ 1704975 h 2518254"/>
              <a:gd name="connsiteX153" fmla="*/ 491490 w 2085975"/>
              <a:gd name="connsiteY153" fmla="*/ 1708785 h 2518254"/>
              <a:gd name="connsiteX154" fmla="*/ 386715 w 2085975"/>
              <a:gd name="connsiteY154" fmla="*/ 1638300 h 2518254"/>
              <a:gd name="connsiteX155" fmla="*/ 345639 w 2085975"/>
              <a:gd name="connsiteY155" fmla="*/ 1595581 h 2518254"/>
              <a:gd name="connsiteX156" fmla="*/ 346710 w 2085975"/>
              <a:gd name="connsiteY156" fmla="*/ 1543050 h 2518254"/>
              <a:gd name="connsiteX157" fmla="*/ 302895 w 2085975"/>
              <a:gd name="connsiteY157" fmla="*/ 1522095 h 2518254"/>
              <a:gd name="connsiteX158" fmla="*/ 318135 w 2085975"/>
              <a:gd name="connsiteY158" fmla="*/ 1470660 h 2518254"/>
              <a:gd name="connsiteX159" fmla="*/ 274320 w 2085975"/>
              <a:gd name="connsiteY159" fmla="*/ 1491615 h 2518254"/>
              <a:gd name="connsiteX160" fmla="*/ 241935 w 2085975"/>
              <a:gd name="connsiteY160" fmla="*/ 1491615 h 2518254"/>
              <a:gd name="connsiteX161" fmla="*/ 236220 w 2085975"/>
              <a:gd name="connsiteY161" fmla="*/ 1510665 h 2518254"/>
              <a:gd name="connsiteX162" fmla="*/ 85676 w 2085975"/>
              <a:gd name="connsiteY162" fmla="*/ 1510087 h 2518254"/>
              <a:gd name="connsiteX163" fmla="*/ 80010 w 2085975"/>
              <a:gd name="connsiteY163" fmla="*/ 1443990 h 2518254"/>
              <a:gd name="connsiteX164" fmla="*/ 30480 w 2085975"/>
              <a:gd name="connsiteY164" fmla="*/ 1466850 h 2518254"/>
              <a:gd name="connsiteX165" fmla="*/ 9525 w 2085975"/>
              <a:gd name="connsiteY165" fmla="*/ 1390650 h 2518254"/>
              <a:gd name="connsiteX166" fmla="*/ 0 w 2085975"/>
              <a:gd name="connsiteY166" fmla="*/ 1389648 h 2518254"/>
              <a:gd name="connsiteX167" fmla="*/ 0 w 2085975"/>
              <a:gd name="connsiteY167" fmla="*/ 1352550 h 2518254"/>
              <a:gd name="connsiteX168" fmla="*/ 30480 w 2085975"/>
              <a:gd name="connsiteY168" fmla="*/ 1314450 h 2518254"/>
              <a:gd name="connsiteX169" fmla="*/ 95250 w 2085975"/>
              <a:gd name="connsiteY169" fmla="*/ 1303020 h 2518254"/>
              <a:gd name="connsiteX170" fmla="*/ 112395 w 2085975"/>
              <a:gd name="connsiteY170" fmla="*/ 1238250 h 2518254"/>
              <a:gd name="connsiteX171" fmla="*/ 100965 w 2085975"/>
              <a:gd name="connsiteY171" fmla="*/ 1143000 h 2518254"/>
              <a:gd name="connsiteX172" fmla="*/ 101779 w 2085975"/>
              <a:gd name="connsiteY172" fmla="*/ 1135131 h 2518254"/>
              <a:gd name="connsiteX173" fmla="*/ 190501 w 2085975"/>
              <a:gd name="connsiteY173" fmla="*/ 1110615 h 2518254"/>
              <a:gd name="connsiteX174" fmla="*/ 207646 w 2085975"/>
              <a:gd name="connsiteY174" fmla="*/ 1022985 h 2518254"/>
              <a:gd name="connsiteX175" fmla="*/ 186691 w 2085975"/>
              <a:gd name="connsiteY175" fmla="*/ 986790 h 2518254"/>
              <a:gd name="connsiteX176" fmla="*/ 57151 w 2085975"/>
              <a:gd name="connsiteY176" fmla="*/ 969645 h 2518254"/>
              <a:gd name="connsiteX177" fmla="*/ 125731 w 2085975"/>
              <a:gd name="connsiteY177" fmla="*/ 843915 h 2518254"/>
              <a:gd name="connsiteX178" fmla="*/ 129541 w 2085975"/>
              <a:gd name="connsiteY178" fmla="*/ 731520 h 2518254"/>
              <a:gd name="connsiteX179" fmla="*/ 104775 w 2085975"/>
              <a:gd name="connsiteY179" fmla="*/ 715066 h 2518254"/>
              <a:gd name="connsiteX180" fmla="*/ 104775 w 2085975"/>
              <a:gd name="connsiteY180" fmla="*/ 567691 h 2518254"/>
              <a:gd name="connsiteX181" fmla="*/ 125730 w 2085975"/>
              <a:gd name="connsiteY181" fmla="*/ 489586 h 2518254"/>
              <a:gd name="connsiteX182" fmla="*/ 95250 w 2085975"/>
              <a:gd name="connsiteY182" fmla="*/ 447676 h 2518254"/>
              <a:gd name="connsiteX183" fmla="*/ 169545 w 2085975"/>
              <a:gd name="connsiteY183" fmla="*/ 449581 h 2518254"/>
              <a:gd name="connsiteX184" fmla="*/ 164949 w 2085975"/>
              <a:gd name="connsiteY184" fmla="*/ 446066 h 2518254"/>
              <a:gd name="connsiteX185" fmla="*/ 169545 w 2085975"/>
              <a:gd name="connsiteY185" fmla="*/ 447675 h 2518254"/>
              <a:gd name="connsiteX186" fmla="*/ 200025 w 2085975"/>
              <a:gd name="connsiteY186" fmla="*/ 382905 h 2518254"/>
              <a:gd name="connsiteX187" fmla="*/ 283845 w 2085975"/>
              <a:gd name="connsiteY187" fmla="*/ 384810 h 2518254"/>
              <a:gd name="connsiteX188" fmla="*/ 329565 w 2085975"/>
              <a:gd name="connsiteY188" fmla="*/ 361950 h 2518254"/>
              <a:gd name="connsiteX189" fmla="*/ 344805 w 2085975"/>
              <a:gd name="connsiteY189" fmla="*/ 335280 h 2518254"/>
              <a:gd name="connsiteX190" fmla="*/ 348615 w 2085975"/>
              <a:gd name="connsiteY190" fmla="*/ 266700 h 2518254"/>
              <a:gd name="connsiteX191" fmla="*/ 325755 w 2085975"/>
              <a:gd name="connsiteY191" fmla="*/ 198120 h 2518254"/>
              <a:gd name="connsiteX192" fmla="*/ 272415 w 2085975"/>
              <a:gd name="connsiteY192" fmla="*/ 137160 h 2518254"/>
              <a:gd name="connsiteX193" fmla="*/ 295275 w 2085975"/>
              <a:gd name="connsiteY193" fmla="*/ 125730 h 2518254"/>
              <a:gd name="connsiteX194" fmla="*/ 293496 w 2085975"/>
              <a:gd name="connsiteY194" fmla="*/ 119401 h 2518254"/>
              <a:gd name="connsiteX195" fmla="*/ 295275 w 2085975"/>
              <a:gd name="connsiteY195" fmla="*/ 120015 h 2518254"/>
              <a:gd name="connsiteX196" fmla="*/ 337185 w 2085975"/>
              <a:gd name="connsiteY196" fmla="*/ 74295 h 2518254"/>
              <a:gd name="connsiteX197" fmla="*/ 403860 w 2085975"/>
              <a:gd name="connsiteY197" fmla="*/ 85725 h 2518254"/>
              <a:gd name="connsiteX198" fmla="*/ 381000 w 2085975"/>
              <a:gd name="connsiteY198" fmla="*/ 49530 h 2518254"/>
              <a:gd name="connsiteX199" fmla="*/ 432435 w 2085975"/>
              <a:gd name="connsiteY199" fmla="*/ 13335 h 2518254"/>
              <a:gd name="connsiteX200" fmla="*/ 537210 w 2085975"/>
              <a:gd name="connsiteY200" fmla="*/ 0 h 2518254"/>
              <a:gd name="connsiteX0" fmla="*/ 1313044 w 2085975"/>
              <a:gd name="connsiteY0" fmla="*/ 2518254 h 2518254"/>
              <a:gd name="connsiteX1" fmla="*/ 1313778 w 2085975"/>
              <a:gd name="connsiteY1" fmla="*/ 2518138 h 2518254"/>
              <a:gd name="connsiteX2" fmla="*/ 1313044 w 2085975"/>
              <a:gd name="connsiteY2" fmla="*/ 2518254 h 2518254"/>
              <a:gd name="connsiteX3" fmla="*/ 1215390 w 2085975"/>
              <a:gd name="connsiteY3" fmla="*/ 2388870 h 2518254"/>
              <a:gd name="connsiteX4" fmla="*/ 1243965 w 2085975"/>
              <a:gd name="connsiteY4" fmla="*/ 2432685 h 2518254"/>
              <a:gd name="connsiteX5" fmla="*/ 1243656 w 2085975"/>
              <a:gd name="connsiteY5" fmla="*/ 2432818 h 2518254"/>
              <a:gd name="connsiteX6" fmla="*/ 1216642 w 2085975"/>
              <a:gd name="connsiteY6" fmla="*/ 2391397 h 2518254"/>
              <a:gd name="connsiteX7" fmla="*/ 1151872 w 2085975"/>
              <a:gd name="connsiteY7" fmla="*/ 2433307 h 2518254"/>
              <a:gd name="connsiteX8" fmla="*/ 1113772 w 2085975"/>
              <a:gd name="connsiteY8" fmla="*/ 2400922 h 2518254"/>
              <a:gd name="connsiteX9" fmla="*/ 1114623 w 2085975"/>
              <a:gd name="connsiteY9" fmla="*/ 2400183 h 2518254"/>
              <a:gd name="connsiteX10" fmla="*/ 1150620 w 2085975"/>
              <a:gd name="connsiteY10" fmla="*/ 2430780 h 2518254"/>
              <a:gd name="connsiteX11" fmla="*/ 1215390 w 2085975"/>
              <a:gd name="connsiteY11" fmla="*/ 2388870 h 2518254"/>
              <a:gd name="connsiteX12" fmla="*/ 712594 w 2085975"/>
              <a:gd name="connsiteY12" fmla="*/ 2361639 h 2518254"/>
              <a:gd name="connsiteX13" fmla="*/ 785736 w 2085975"/>
              <a:gd name="connsiteY13" fmla="*/ 2365296 h 2518254"/>
              <a:gd name="connsiteX14" fmla="*/ 827791 w 2085975"/>
              <a:gd name="connsiteY14" fmla="*/ 2379924 h 2518254"/>
              <a:gd name="connsiteX15" fmla="*/ 828675 w 2085975"/>
              <a:gd name="connsiteY15" fmla="*/ 2381250 h 2518254"/>
              <a:gd name="connsiteX16" fmla="*/ 784860 w 2085975"/>
              <a:gd name="connsiteY16" fmla="*/ 2366010 h 2518254"/>
              <a:gd name="connsiteX17" fmla="*/ 713471 w 2085975"/>
              <a:gd name="connsiteY17" fmla="*/ 2362441 h 2518254"/>
              <a:gd name="connsiteX18" fmla="*/ 712594 w 2085975"/>
              <a:gd name="connsiteY18" fmla="*/ 2361639 h 2518254"/>
              <a:gd name="connsiteX19" fmla="*/ 1102640 w 2085975"/>
              <a:gd name="connsiteY19" fmla="*/ 2338077 h 2518254"/>
              <a:gd name="connsiteX20" fmla="*/ 1156335 w 2085975"/>
              <a:gd name="connsiteY20" fmla="*/ 2360295 h 2518254"/>
              <a:gd name="connsiteX21" fmla="*/ 1154770 w 2085975"/>
              <a:gd name="connsiteY21" fmla="*/ 2361656 h 2518254"/>
              <a:gd name="connsiteX22" fmla="*/ 1102342 w 2085975"/>
              <a:gd name="connsiteY22" fmla="*/ 2339962 h 2518254"/>
              <a:gd name="connsiteX23" fmla="*/ 1102640 w 2085975"/>
              <a:gd name="connsiteY23" fmla="*/ 2338077 h 2518254"/>
              <a:gd name="connsiteX24" fmla="*/ 838132 w 2085975"/>
              <a:gd name="connsiteY24" fmla="*/ 2302711 h 2518254"/>
              <a:gd name="connsiteX25" fmla="*/ 838200 w 2085975"/>
              <a:gd name="connsiteY25" fmla="*/ 2303145 h 2518254"/>
              <a:gd name="connsiteX26" fmla="*/ 787894 w 2085975"/>
              <a:gd name="connsiteY26" fmla="*/ 2318051 h 2518254"/>
              <a:gd name="connsiteX27" fmla="*/ 787641 w 2085975"/>
              <a:gd name="connsiteY27" fmla="*/ 2317671 h 2518254"/>
              <a:gd name="connsiteX28" fmla="*/ 838132 w 2085975"/>
              <a:gd name="connsiteY28" fmla="*/ 2302711 h 2518254"/>
              <a:gd name="connsiteX29" fmla="*/ 1138418 w 2085975"/>
              <a:gd name="connsiteY29" fmla="*/ 2269355 h 2518254"/>
              <a:gd name="connsiteX30" fmla="*/ 1202055 w 2085975"/>
              <a:gd name="connsiteY30" fmla="*/ 2297430 h 2518254"/>
              <a:gd name="connsiteX31" fmla="*/ 1197951 w 2085975"/>
              <a:gd name="connsiteY31" fmla="*/ 2297594 h 2518254"/>
              <a:gd name="connsiteX32" fmla="*/ 1138537 w 2085975"/>
              <a:gd name="connsiteY32" fmla="*/ 2271382 h 2518254"/>
              <a:gd name="connsiteX33" fmla="*/ 1138418 w 2085975"/>
              <a:gd name="connsiteY33" fmla="*/ 2269355 h 2518254"/>
              <a:gd name="connsiteX34" fmla="*/ 1083951 w 2085975"/>
              <a:gd name="connsiteY34" fmla="*/ 2188714 h 2518254"/>
              <a:gd name="connsiteX35" fmla="*/ 1135380 w 2085975"/>
              <a:gd name="connsiteY35" fmla="*/ 2236470 h 2518254"/>
              <a:gd name="connsiteX36" fmla="*/ 1135465 w 2085975"/>
              <a:gd name="connsiteY36" fmla="*/ 2237914 h 2518254"/>
              <a:gd name="connsiteX37" fmla="*/ 1083292 w 2085975"/>
              <a:gd name="connsiteY37" fmla="*/ 2189467 h 2518254"/>
              <a:gd name="connsiteX38" fmla="*/ 1083951 w 2085975"/>
              <a:gd name="connsiteY38" fmla="*/ 2188714 h 2518254"/>
              <a:gd name="connsiteX39" fmla="*/ 891973 w 2085975"/>
              <a:gd name="connsiteY39" fmla="*/ 2157791 h 2518254"/>
              <a:gd name="connsiteX40" fmla="*/ 891540 w 2085975"/>
              <a:gd name="connsiteY40" fmla="*/ 2158365 h 2518254"/>
              <a:gd name="connsiteX41" fmla="*/ 820091 w 2085975"/>
              <a:gd name="connsiteY41" fmla="*/ 2180928 h 2518254"/>
              <a:gd name="connsiteX42" fmla="*/ 820026 w 2085975"/>
              <a:gd name="connsiteY42" fmla="*/ 2180511 h 2518254"/>
              <a:gd name="connsiteX43" fmla="*/ 891973 w 2085975"/>
              <a:gd name="connsiteY43" fmla="*/ 2157791 h 2518254"/>
              <a:gd name="connsiteX44" fmla="*/ 1565691 w 2085975"/>
              <a:gd name="connsiteY44" fmla="*/ 1775952 h 2518254"/>
              <a:gd name="connsiteX45" fmla="*/ 1562956 w 2085975"/>
              <a:gd name="connsiteY45" fmla="*/ 1776635 h 2518254"/>
              <a:gd name="connsiteX46" fmla="*/ 1565691 w 2085975"/>
              <a:gd name="connsiteY46" fmla="*/ 1775952 h 2518254"/>
              <a:gd name="connsiteX47" fmla="*/ 338452 w 2085975"/>
              <a:gd name="connsiteY47" fmla="*/ 1588442 h 2518254"/>
              <a:gd name="connsiteX48" fmla="*/ 338961 w 2085975"/>
              <a:gd name="connsiteY48" fmla="*/ 1588971 h 2518254"/>
              <a:gd name="connsiteX49" fmla="*/ 338452 w 2085975"/>
              <a:gd name="connsiteY49" fmla="*/ 1588442 h 2518254"/>
              <a:gd name="connsiteX50" fmla="*/ 537210 w 2085975"/>
              <a:gd name="connsiteY50" fmla="*/ 0 h 2518254"/>
              <a:gd name="connsiteX51" fmla="*/ 563880 w 2085975"/>
              <a:gd name="connsiteY51" fmla="*/ 80010 h 2518254"/>
              <a:gd name="connsiteX52" fmla="*/ 672465 w 2085975"/>
              <a:gd name="connsiteY52" fmla="*/ 51435 h 2518254"/>
              <a:gd name="connsiteX53" fmla="*/ 721352 w 2085975"/>
              <a:gd name="connsiteY53" fmla="*/ 29486 h 2518254"/>
              <a:gd name="connsiteX54" fmla="*/ 744855 w 2085975"/>
              <a:gd name="connsiteY54" fmla="*/ 59055 h 2518254"/>
              <a:gd name="connsiteX55" fmla="*/ 739140 w 2085975"/>
              <a:gd name="connsiteY55" fmla="*/ 89535 h 2518254"/>
              <a:gd name="connsiteX56" fmla="*/ 821055 w 2085975"/>
              <a:gd name="connsiteY56" fmla="*/ 93345 h 2518254"/>
              <a:gd name="connsiteX57" fmla="*/ 834390 w 2085975"/>
              <a:gd name="connsiteY57" fmla="*/ 19050 h 2518254"/>
              <a:gd name="connsiteX58" fmla="*/ 855345 w 2085975"/>
              <a:gd name="connsiteY58" fmla="*/ 47625 h 2518254"/>
              <a:gd name="connsiteX59" fmla="*/ 946785 w 2085975"/>
              <a:gd name="connsiteY59" fmla="*/ 47625 h 2518254"/>
              <a:gd name="connsiteX60" fmla="*/ 996315 w 2085975"/>
              <a:gd name="connsiteY60" fmla="*/ 38100 h 2518254"/>
              <a:gd name="connsiteX61" fmla="*/ 1003935 w 2085975"/>
              <a:gd name="connsiteY61" fmla="*/ 9525 h 2518254"/>
              <a:gd name="connsiteX62" fmla="*/ 1064895 w 2085975"/>
              <a:gd name="connsiteY62" fmla="*/ 0 h 2518254"/>
              <a:gd name="connsiteX63" fmla="*/ 1097280 w 2085975"/>
              <a:gd name="connsiteY63" fmla="*/ 102870 h 2518254"/>
              <a:gd name="connsiteX64" fmla="*/ 1110615 w 2085975"/>
              <a:gd name="connsiteY64" fmla="*/ 102870 h 2518254"/>
              <a:gd name="connsiteX65" fmla="*/ 1135380 w 2085975"/>
              <a:gd name="connsiteY65" fmla="*/ 190500 h 2518254"/>
              <a:gd name="connsiteX66" fmla="*/ 1137805 w 2085975"/>
              <a:gd name="connsiteY66" fmla="*/ 195722 h 2518254"/>
              <a:gd name="connsiteX67" fmla="*/ 1135380 w 2085975"/>
              <a:gd name="connsiteY67" fmla="*/ 198120 h 2518254"/>
              <a:gd name="connsiteX68" fmla="*/ 1131570 w 2085975"/>
              <a:gd name="connsiteY68" fmla="*/ 240030 h 2518254"/>
              <a:gd name="connsiteX69" fmla="*/ 1156335 w 2085975"/>
              <a:gd name="connsiteY69" fmla="*/ 346710 h 2518254"/>
              <a:gd name="connsiteX70" fmla="*/ 1099185 w 2085975"/>
              <a:gd name="connsiteY70" fmla="*/ 363855 h 2518254"/>
              <a:gd name="connsiteX71" fmla="*/ 1127760 w 2085975"/>
              <a:gd name="connsiteY71" fmla="*/ 510540 h 2518254"/>
              <a:gd name="connsiteX72" fmla="*/ 1148715 w 2085975"/>
              <a:gd name="connsiteY72" fmla="*/ 563880 h 2518254"/>
              <a:gd name="connsiteX73" fmla="*/ 1194435 w 2085975"/>
              <a:gd name="connsiteY73" fmla="*/ 641985 h 2518254"/>
              <a:gd name="connsiteX74" fmla="*/ 1215390 w 2085975"/>
              <a:gd name="connsiteY74" fmla="*/ 645795 h 2518254"/>
              <a:gd name="connsiteX75" fmla="*/ 1243965 w 2085975"/>
              <a:gd name="connsiteY75" fmla="*/ 737235 h 2518254"/>
              <a:gd name="connsiteX76" fmla="*/ 1423035 w 2085975"/>
              <a:gd name="connsiteY76" fmla="*/ 702945 h 2518254"/>
              <a:gd name="connsiteX77" fmla="*/ 1422609 w 2085975"/>
              <a:gd name="connsiteY77" fmla="*/ 700259 h 2518254"/>
              <a:gd name="connsiteX78" fmla="*/ 1468755 w 2085975"/>
              <a:gd name="connsiteY78" fmla="*/ 689610 h 2518254"/>
              <a:gd name="connsiteX79" fmla="*/ 1491615 w 2085975"/>
              <a:gd name="connsiteY79" fmla="*/ 659130 h 2518254"/>
              <a:gd name="connsiteX80" fmla="*/ 1520190 w 2085975"/>
              <a:gd name="connsiteY80" fmla="*/ 645795 h 2518254"/>
              <a:gd name="connsiteX81" fmla="*/ 1531620 w 2085975"/>
              <a:gd name="connsiteY81" fmla="*/ 613410 h 2518254"/>
              <a:gd name="connsiteX82" fmla="*/ 1552575 w 2085975"/>
              <a:gd name="connsiteY82" fmla="*/ 594360 h 2518254"/>
              <a:gd name="connsiteX83" fmla="*/ 1573530 w 2085975"/>
              <a:gd name="connsiteY83" fmla="*/ 609600 h 2518254"/>
              <a:gd name="connsiteX84" fmla="*/ 1567815 w 2085975"/>
              <a:gd name="connsiteY84" fmla="*/ 708660 h 2518254"/>
              <a:gd name="connsiteX85" fmla="*/ 1638300 w 2085975"/>
              <a:gd name="connsiteY85" fmla="*/ 786765 h 2518254"/>
              <a:gd name="connsiteX86" fmla="*/ 1640205 w 2085975"/>
              <a:gd name="connsiteY86" fmla="*/ 851535 h 2518254"/>
              <a:gd name="connsiteX87" fmla="*/ 1615440 w 2085975"/>
              <a:gd name="connsiteY87" fmla="*/ 872490 h 2518254"/>
              <a:gd name="connsiteX88" fmla="*/ 1678305 w 2085975"/>
              <a:gd name="connsiteY88" fmla="*/ 876300 h 2518254"/>
              <a:gd name="connsiteX89" fmla="*/ 1964632 w 2085975"/>
              <a:gd name="connsiteY89" fmla="*/ 811829 h 2518254"/>
              <a:gd name="connsiteX90" fmla="*/ 1985010 w 2085975"/>
              <a:gd name="connsiteY90" fmla="*/ 889635 h 2518254"/>
              <a:gd name="connsiteX91" fmla="*/ 1977390 w 2085975"/>
              <a:gd name="connsiteY91" fmla="*/ 942975 h 2518254"/>
              <a:gd name="connsiteX92" fmla="*/ 1912620 w 2085975"/>
              <a:gd name="connsiteY92" fmla="*/ 952500 h 2518254"/>
              <a:gd name="connsiteX93" fmla="*/ 1912620 w 2085975"/>
              <a:gd name="connsiteY93" fmla="*/ 1022985 h 2518254"/>
              <a:gd name="connsiteX94" fmla="*/ 1956435 w 2085975"/>
              <a:gd name="connsiteY94" fmla="*/ 1028700 h 2518254"/>
              <a:gd name="connsiteX95" fmla="*/ 1996440 w 2085975"/>
              <a:gd name="connsiteY95" fmla="*/ 1002030 h 2518254"/>
              <a:gd name="connsiteX96" fmla="*/ 1975485 w 2085975"/>
              <a:gd name="connsiteY96" fmla="*/ 1057275 h 2518254"/>
              <a:gd name="connsiteX97" fmla="*/ 1971675 w 2085975"/>
              <a:gd name="connsiteY97" fmla="*/ 1137285 h 2518254"/>
              <a:gd name="connsiteX98" fmla="*/ 1976108 w 2085975"/>
              <a:gd name="connsiteY98" fmla="*/ 1138062 h 2518254"/>
              <a:gd name="connsiteX99" fmla="*/ 2025015 w 2085975"/>
              <a:gd name="connsiteY99" fmla="*/ 1226820 h 2518254"/>
              <a:gd name="connsiteX100" fmla="*/ 1965960 w 2085975"/>
              <a:gd name="connsiteY100" fmla="*/ 1257300 h 2518254"/>
              <a:gd name="connsiteX101" fmla="*/ 1975485 w 2085975"/>
              <a:gd name="connsiteY101" fmla="*/ 1295400 h 2518254"/>
              <a:gd name="connsiteX102" fmla="*/ 1929765 w 2085975"/>
              <a:gd name="connsiteY102" fmla="*/ 1350645 h 2518254"/>
              <a:gd name="connsiteX103" fmla="*/ 2057400 w 2085975"/>
              <a:gd name="connsiteY103" fmla="*/ 1419225 h 2518254"/>
              <a:gd name="connsiteX104" fmla="*/ 2034540 w 2085975"/>
              <a:gd name="connsiteY104" fmla="*/ 1451610 h 2518254"/>
              <a:gd name="connsiteX105" fmla="*/ 2085975 w 2085975"/>
              <a:gd name="connsiteY105" fmla="*/ 1527810 h 2518254"/>
              <a:gd name="connsiteX106" fmla="*/ 2080260 w 2085975"/>
              <a:gd name="connsiteY106" fmla="*/ 1565910 h 2518254"/>
              <a:gd name="connsiteX107" fmla="*/ 2045970 w 2085975"/>
              <a:gd name="connsiteY107" fmla="*/ 1581150 h 2518254"/>
              <a:gd name="connsiteX108" fmla="*/ 2013585 w 2085975"/>
              <a:gd name="connsiteY108" fmla="*/ 1657350 h 2518254"/>
              <a:gd name="connsiteX109" fmla="*/ 2047875 w 2085975"/>
              <a:gd name="connsiteY109" fmla="*/ 1691640 h 2518254"/>
              <a:gd name="connsiteX110" fmla="*/ 2011680 w 2085975"/>
              <a:gd name="connsiteY110" fmla="*/ 1737360 h 2518254"/>
              <a:gd name="connsiteX111" fmla="*/ 2013585 w 2085975"/>
              <a:gd name="connsiteY111" fmla="*/ 1739265 h 2518254"/>
              <a:gd name="connsiteX112" fmla="*/ 1912620 w 2085975"/>
              <a:gd name="connsiteY112" fmla="*/ 1644015 h 2518254"/>
              <a:gd name="connsiteX113" fmla="*/ 1823085 w 2085975"/>
              <a:gd name="connsiteY113" fmla="*/ 1708785 h 2518254"/>
              <a:gd name="connsiteX114" fmla="*/ 1691640 w 2085975"/>
              <a:gd name="connsiteY114" fmla="*/ 1737360 h 2518254"/>
              <a:gd name="connsiteX115" fmla="*/ 1678305 w 2085975"/>
              <a:gd name="connsiteY115" fmla="*/ 1722120 h 2518254"/>
              <a:gd name="connsiteX116" fmla="*/ 1621155 w 2085975"/>
              <a:gd name="connsiteY116" fmla="*/ 1737360 h 2518254"/>
              <a:gd name="connsiteX117" fmla="*/ 1617345 w 2085975"/>
              <a:gd name="connsiteY117" fmla="*/ 1760220 h 2518254"/>
              <a:gd name="connsiteX118" fmla="*/ 1565432 w 2085975"/>
              <a:gd name="connsiteY118" fmla="*/ 1773198 h 2518254"/>
              <a:gd name="connsiteX119" fmla="*/ 1564005 w 2085975"/>
              <a:gd name="connsiteY119" fmla="*/ 1771650 h 2518254"/>
              <a:gd name="connsiteX120" fmla="*/ 1520190 w 2085975"/>
              <a:gd name="connsiteY120" fmla="*/ 1811655 h 2518254"/>
              <a:gd name="connsiteX121" fmla="*/ 1501140 w 2085975"/>
              <a:gd name="connsiteY121" fmla="*/ 1811655 h 2518254"/>
              <a:gd name="connsiteX122" fmla="*/ 1428750 w 2085975"/>
              <a:gd name="connsiteY122" fmla="*/ 1903095 h 2518254"/>
              <a:gd name="connsiteX123" fmla="*/ 1421130 w 2085975"/>
              <a:gd name="connsiteY123" fmla="*/ 1952625 h 2518254"/>
              <a:gd name="connsiteX124" fmla="*/ 1396365 w 2085975"/>
              <a:gd name="connsiteY124" fmla="*/ 1918335 h 2518254"/>
              <a:gd name="connsiteX125" fmla="*/ 1358265 w 2085975"/>
              <a:gd name="connsiteY125" fmla="*/ 1986915 h 2518254"/>
              <a:gd name="connsiteX126" fmla="*/ 1343025 w 2085975"/>
              <a:gd name="connsiteY126" fmla="*/ 1986915 h 2518254"/>
              <a:gd name="connsiteX127" fmla="*/ 1297305 w 2085975"/>
              <a:gd name="connsiteY127" fmla="*/ 2019300 h 2518254"/>
              <a:gd name="connsiteX128" fmla="*/ 1301115 w 2085975"/>
              <a:gd name="connsiteY128" fmla="*/ 2038350 h 2518254"/>
              <a:gd name="connsiteX129" fmla="*/ 1259205 w 2085975"/>
              <a:gd name="connsiteY129" fmla="*/ 2066925 h 2518254"/>
              <a:gd name="connsiteX130" fmla="*/ 1272540 w 2085975"/>
              <a:gd name="connsiteY130" fmla="*/ 2097405 h 2518254"/>
              <a:gd name="connsiteX131" fmla="*/ 1202055 w 2085975"/>
              <a:gd name="connsiteY131" fmla="*/ 2106930 h 2518254"/>
              <a:gd name="connsiteX132" fmla="*/ 1183005 w 2085975"/>
              <a:gd name="connsiteY132" fmla="*/ 2143125 h 2518254"/>
              <a:gd name="connsiteX133" fmla="*/ 1156335 w 2085975"/>
              <a:gd name="connsiteY133" fmla="*/ 2164080 h 2518254"/>
              <a:gd name="connsiteX134" fmla="*/ 1122045 w 2085975"/>
              <a:gd name="connsiteY134" fmla="*/ 2141220 h 2518254"/>
              <a:gd name="connsiteX135" fmla="*/ 1107891 w 2085975"/>
              <a:gd name="connsiteY135" fmla="*/ 2157396 h 2518254"/>
              <a:gd name="connsiteX136" fmla="*/ 1106805 w 2085975"/>
              <a:gd name="connsiteY136" fmla="*/ 2156460 h 2518254"/>
              <a:gd name="connsiteX137" fmla="*/ 979170 w 2085975"/>
              <a:gd name="connsiteY137" fmla="*/ 2042160 h 2518254"/>
              <a:gd name="connsiteX138" fmla="*/ 932138 w 2085975"/>
              <a:gd name="connsiteY138" fmla="*/ 2104529 h 2518254"/>
              <a:gd name="connsiteX139" fmla="*/ 851535 w 2085975"/>
              <a:gd name="connsiteY139" fmla="*/ 2101216 h 2518254"/>
              <a:gd name="connsiteX140" fmla="*/ 847725 w 2085975"/>
              <a:gd name="connsiteY140" fmla="*/ 2129791 h 2518254"/>
              <a:gd name="connsiteX141" fmla="*/ 689610 w 2085975"/>
              <a:gd name="connsiteY141" fmla="*/ 2129791 h 2518254"/>
              <a:gd name="connsiteX142" fmla="*/ 685800 w 2085975"/>
              <a:gd name="connsiteY142" fmla="*/ 2025016 h 2518254"/>
              <a:gd name="connsiteX143" fmla="*/ 683980 w 2085975"/>
              <a:gd name="connsiteY143" fmla="*/ 2024761 h 2518254"/>
              <a:gd name="connsiteX144" fmla="*/ 701040 w 2085975"/>
              <a:gd name="connsiteY144" fmla="*/ 1973580 h 2518254"/>
              <a:gd name="connsiteX145" fmla="*/ 659130 w 2085975"/>
              <a:gd name="connsiteY145" fmla="*/ 1939290 h 2518254"/>
              <a:gd name="connsiteX146" fmla="*/ 662940 w 2085975"/>
              <a:gd name="connsiteY146" fmla="*/ 1899285 h 2518254"/>
              <a:gd name="connsiteX147" fmla="*/ 674370 w 2085975"/>
              <a:gd name="connsiteY147" fmla="*/ 1836420 h 2518254"/>
              <a:gd name="connsiteX148" fmla="*/ 643890 w 2085975"/>
              <a:gd name="connsiteY148" fmla="*/ 1802130 h 2518254"/>
              <a:gd name="connsiteX149" fmla="*/ 590550 w 2085975"/>
              <a:gd name="connsiteY149" fmla="*/ 1790700 h 2518254"/>
              <a:gd name="connsiteX150" fmla="*/ 520065 w 2085975"/>
              <a:gd name="connsiteY150" fmla="*/ 1731645 h 2518254"/>
              <a:gd name="connsiteX151" fmla="*/ 520065 w 2085975"/>
              <a:gd name="connsiteY151" fmla="*/ 1704975 h 2518254"/>
              <a:gd name="connsiteX152" fmla="*/ 491490 w 2085975"/>
              <a:gd name="connsiteY152" fmla="*/ 1708785 h 2518254"/>
              <a:gd name="connsiteX153" fmla="*/ 386715 w 2085975"/>
              <a:gd name="connsiteY153" fmla="*/ 1638300 h 2518254"/>
              <a:gd name="connsiteX154" fmla="*/ 345639 w 2085975"/>
              <a:gd name="connsiteY154" fmla="*/ 1595581 h 2518254"/>
              <a:gd name="connsiteX155" fmla="*/ 346710 w 2085975"/>
              <a:gd name="connsiteY155" fmla="*/ 1543050 h 2518254"/>
              <a:gd name="connsiteX156" fmla="*/ 302895 w 2085975"/>
              <a:gd name="connsiteY156" fmla="*/ 1522095 h 2518254"/>
              <a:gd name="connsiteX157" fmla="*/ 318135 w 2085975"/>
              <a:gd name="connsiteY157" fmla="*/ 1470660 h 2518254"/>
              <a:gd name="connsiteX158" fmla="*/ 274320 w 2085975"/>
              <a:gd name="connsiteY158" fmla="*/ 1491615 h 2518254"/>
              <a:gd name="connsiteX159" fmla="*/ 241935 w 2085975"/>
              <a:gd name="connsiteY159" fmla="*/ 1491615 h 2518254"/>
              <a:gd name="connsiteX160" fmla="*/ 236220 w 2085975"/>
              <a:gd name="connsiteY160" fmla="*/ 1510665 h 2518254"/>
              <a:gd name="connsiteX161" fmla="*/ 85676 w 2085975"/>
              <a:gd name="connsiteY161" fmla="*/ 1510087 h 2518254"/>
              <a:gd name="connsiteX162" fmla="*/ 80010 w 2085975"/>
              <a:gd name="connsiteY162" fmla="*/ 1443990 h 2518254"/>
              <a:gd name="connsiteX163" fmla="*/ 30480 w 2085975"/>
              <a:gd name="connsiteY163" fmla="*/ 1466850 h 2518254"/>
              <a:gd name="connsiteX164" fmla="*/ 9525 w 2085975"/>
              <a:gd name="connsiteY164" fmla="*/ 1390650 h 2518254"/>
              <a:gd name="connsiteX165" fmla="*/ 0 w 2085975"/>
              <a:gd name="connsiteY165" fmla="*/ 1389648 h 2518254"/>
              <a:gd name="connsiteX166" fmla="*/ 0 w 2085975"/>
              <a:gd name="connsiteY166" fmla="*/ 1352550 h 2518254"/>
              <a:gd name="connsiteX167" fmla="*/ 30480 w 2085975"/>
              <a:gd name="connsiteY167" fmla="*/ 1314450 h 2518254"/>
              <a:gd name="connsiteX168" fmla="*/ 95250 w 2085975"/>
              <a:gd name="connsiteY168" fmla="*/ 1303020 h 2518254"/>
              <a:gd name="connsiteX169" fmla="*/ 112395 w 2085975"/>
              <a:gd name="connsiteY169" fmla="*/ 1238250 h 2518254"/>
              <a:gd name="connsiteX170" fmla="*/ 100965 w 2085975"/>
              <a:gd name="connsiteY170" fmla="*/ 1143000 h 2518254"/>
              <a:gd name="connsiteX171" fmla="*/ 101779 w 2085975"/>
              <a:gd name="connsiteY171" fmla="*/ 1135131 h 2518254"/>
              <a:gd name="connsiteX172" fmla="*/ 190501 w 2085975"/>
              <a:gd name="connsiteY172" fmla="*/ 1110615 h 2518254"/>
              <a:gd name="connsiteX173" fmla="*/ 207646 w 2085975"/>
              <a:gd name="connsiteY173" fmla="*/ 1022985 h 2518254"/>
              <a:gd name="connsiteX174" fmla="*/ 186691 w 2085975"/>
              <a:gd name="connsiteY174" fmla="*/ 986790 h 2518254"/>
              <a:gd name="connsiteX175" fmla="*/ 57151 w 2085975"/>
              <a:gd name="connsiteY175" fmla="*/ 969645 h 2518254"/>
              <a:gd name="connsiteX176" fmla="*/ 125731 w 2085975"/>
              <a:gd name="connsiteY176" fmla="*/ 843915 h 2518254"/>
              <a:gd name="connsiteX177" fmla="*/ 129541 w 2085975"/>
              <a:gd name="connsiteY177" fmla="*/ 731520 h 2518254"/>
              <a:gd name="connsiteX178" fmla="*/ 104775 w 2085975"/>
              <a:gd name="connsiteY178" fmla="*/ 715066 h 2518254"/>
              <a:gd name="connsiteX179" fmla="*/ 104775 w 2085975"/>
              <a:gd name="connsiteY179" fmla="*/ 567691 h 2518254"/>
              <a:gd name="connsiteX180" fmla="*/ 125730 w 2085975"/>
              <a:gd name="connsiteY180" fmla="*/ 489586 h 2518254"/>
              <a:gd name="connsiteX181" fmla="*/ 95250 w 2085975"/>
              <a:gd name="connsiteY181" fmla="*/ 447676 h 2518254"/>
              <a:gd name="connsiteX182" fmla="*/ 169545 w 2085975"/>
              <a:gd name="connsiteY182" fmla="*/ 449581 h 2518254"/>
              <a:gd name="connsiteX183" fmla="*/ 164949 w 2085975"/>
              <a:gd name="connsiteY183" fmla="*/ 446066 h 2518254"/>
              <a:gd name="connsiteX184" fmla="*/ 169545 w 2085975"/>
              <a:gd name="connsiteY184" fmla="*/ 447675 h 2518254"/>
              <a:gd name="connsiteX185" fmla="*/ 200025 w 2085975"/>
              <a:gd name="connsiteY185" fmla="*/ 382905 h 2518254"/>
              <a:gd name="connsiteX186" fmla="*/ 283845 w 2085975"/>
              <a:gd name="connsiteY186" fmla="*/ 384810 h 2518254"/>
              <a:gd name="connsiteX187" fmla="*/ 329565 w 2085975"/>
              <a:gd name="connsiteY187" fmla="*/ 361950 h 2518254"/>
              <a:gd name="connsiteX188" fmla="*/ 344805 w 2085975"/>
              <a:gd name="connsiteY188" fmla="*/ 335280 h 2518254"/>
              <a:gd name="connsiteX189" fmla="*/ 348615 w 2085975"/>
              <a:gd name="connsiteY189" fmla="*/ 266700 h 2518254"/>
              <a:gd name="connsiteX190" fmla="*/ 325755 w 2085975"/>
              <a:gd name="connsiteY190" fmla="*/ 198120 h 2518254"/>
              <a:gd name="connsiteX191" fmla="*/ 272415 w 2085975"/>
              <a:gd name="connsiteY191" fmla="*/ 137160 h 2518254"/>
              <a:gd name="connsiteX192" fmla="*/ 295275 w 2085975"/>
              <a:gd name="connsiteY192" fmla="*/ 125730 h 2518254"/>
              <a:gd name="connsiteX193" fmla="*/ 293496 w 2085975"/>
              <a:gd name="connsiteY193" fmla="*/ 119401 h 2518254"/>
              <a:gd name="connsiteX194" fmla="*/ 295275 w 2085975"/>
              <a:gd name="connsiteY194" fmla="*/ 120015 h 2518254"/>
              <a:gd name="connsiteX195" fmla="*/ 337185 w 2085975"/>
              <a:gd name="connsiteY195" fmla="*/ 74295 h 2518254"/>
              <a:gd name="connsiteX196" fmla="*/ 403860 w 2085975"/>
              <a:gd name="connsiteY196" fmla="*/ 85725 h 2518254"/>
              <a:gd name="connsiteX197" fmla="*/ 381000 w 2085975"/>
              <a:gd name="connsiteY197" fmla="*/ 49530 h 2518254"/>
              <a:gd name="connsiteX198" fmla="*/ 432435 w 2085975"/>
              <a:gd name="connsiteY198" fmla="*/ 13335 h 2518254"/>
              <a:gd name="connsiteX199" fmla="*/ 537210 w 2085975"/>
              <a:gd name="connsiteY199" fmla="*/ 0 h 2518254"/>
              <a:gd name="connsiteX0" fmla="*/ 1215390 w 2085975"/>
              <a:gd name="connsiteY0" fmla="*/ 2388870 h 2433307"/>
              <a:gd name="connsiteX1" fmla="*/ 1243965 w 2085975"/>
              <a:gd name="connsiteY1" fmla="*/ 2432685 h 2433307"/>
              <a:gd name="connsiteX2" fmla="*/ 1243656 w 2085975"/>
              <a:gd name="connsiteY2" fmla="*/ 2432818 h 2433307"/>
              <a:gd name="connsiteX3" fmla="*/ 1216642 w 2085975"/>
              <a:gd name="connsiteY3" fmla="*/ 2391397 h 2433307"/>
              <a:gd name="connsiteX4" fmla="*/ 1151872 w 2085975"/>
              <a:gd name="connsiteY4" fmla="*/ 2433307 h 2433307"/>
              <a:gd name="connsiteX5" fmla="*/ 1113772 w 2085975"/>
              <a:gd name="connsiteY5" fmla="*/ 2400922 h 2433307"/>
              <a:gd name="connsiteX6" fmla="*/ 1114623 w 2085975"/>
              <a:gd name="connsiteY6" fmla="*/ 2400183 h 2433307"/>
              <a:gd name="connsiteX7" fmla="*/ 1150620 w 2085975"/>
              <a:gd name="connsiteY7" fmla="*/ 2430780 h 2433307"/>
              <a:gd name="connsiteX8" fmla="*/ 1215390 w 2085975"/>
              <a:gd name="connsiteY8" fmla="*/ 2388870 h 2433307"/>
              <a:gd name="connsiteX9" fmla="*/ 712594 w 2085975"/>
              <a:gd name="connsiteY9" fmla="*/ 2361639 h 2433307"/>
              <a:gd name="connsiteX10" fmla="*/ 785736 w 2085975"/>
              <a:gd name="connsiteY10" fmla="*/ 2365296 h 2433307"/>
              <a:gd name="connsiteX11" fmla="*/ 827791 w 2085975"/>
              <a:gd name="connsiteY11" fmla="*/ 2379924 h 2433307"/>
              <a:gd name="connsiteX12" fmla="*/ 828675 w 2085975"/>
              <a:gd name="connsiteY12" fmla="*/ 2381250 h 2433307"/>
              <a:gd name="connsiteX13" fmla="*/ 784860 w 2085975"/>
              <a:gd name="connsiteY13" fmla="*/ 2366010 h 2433307"/>
              <a:gd name="connsiteX14" fmla="*/ 713471 w 2085975"/>
              <a:gd name="connsiteY14" fmla="*/ 2362441 h 2433307"/>
              <a:gd name="connsiteX15" fmla="*/ 712594 w 2085975"/>
              <a:gd name="connsiteY15" fmla="*/ 2361639 h 2433307"/>
              <a:gd name="connsiteX16" fmla="*/ 1102640 w 2085975"/>
              <a:gd name="connsiteY16" fmla="*/ 2338077 h 2433307"/>
              <a:gd name="connsiteX17" fmla="*/ 1156335 w 2085975"/>
              <a:gd name="connsiteY17" fmla="*/ 2360295 h 2433307"/>
              <a:gd name="connsiteX18" fmla="*/ 1154770 w 2085975"/>
              <a:gd name="connsiteY18" fmla="*/ 2361656 h 2433307"/>
              <a:gd name="connsiteX19" fmla="*/ 1102342 w 2085975"/>
              <a:gd name="connsiteY19" fmla="*/ 2339962 h 2433307"/>
              <a:gd name="connsiteX20" fmla="*/ 1102640 w 2085975"/>
              <a:gd name="connsiteY20" fmla="*/ 2338077 h 2433307"/>
              <a:gd name="connsiteX21" fmla="*/ 838132 w 2085975"/>
              <a:gd name="connsiteY21" fmla="*/ 2302711 h 2433307"/>
              <a:gd name="connsiteX22" fmla="*/ 838200 w 2085975"/>
              <a:gd name="connsiteY22" fmla="*/ 2303145 h 2433307"/>
              <a:gd name="connsiteX23" fmla="*/ 787894 w 2085975"/>
              <a:gd name="connsiteY23" fmla="*/ 2318051 h 2433307"/>
              <a:gd name="connsiteX24" fmla="*/ 787641 w 2085975"/>
              <a:gd name="connsiteY24" fmla="*/ 2317671 h 2433307"/>
              <a:gd name="connsiteX25" fmla="*/ 838132 w 2085975"/>
              <a:gd name="connsiteY25" fmla="*/ 2302711 h 2433307"/>
              <a:gd name="connsiteX26" fmla="*/ 1138418 w 2085975"/>
              <a:gd name="connsiteY26" fmla="*/ 2269355 h 2433307"/>
              <a:gd name="connsiteX27" fmla="*/ 1202055 w 2085975"/>
              <a:gd name="connsiteY27" fmla="*/ 2297430 h 2433307"/>
              <a:gd name="connsiteX28" fmla="*/ 1197951 w 2085975"/>
              <a:gd name="connsiteY28" fmla="*/ 2297594 h 2433307"/>
              <a:gd name="connsiteX29" fmla="*/ 1138537 w 2085975"/>
              <a:gd name="connsiteY29" fmla="*/ 2271382 h 2433307"/>
              <a:gd name="connsiteX30" fmla="*/ 1138418 w 2085975"/>
              <a:gd name="connsiteY30" fmla="*/ 2269355 h 2433307"/>
              <a:gd name="connsiteX31" fmla="*/ 1083951 w 2085975"/>
              <a:gd name="connsiteY31" fmla="*/ 2188714 h 2433307"/>
              <a:gd name="connsiteX32" fmla="*/ 1135380 w 2085975"/>
              <a:gd name="connsiteY32" fmla="*/ 2236470 h 2433307"/>
              <a:gd name="connsiteX33" fmla="*/ 1135465 w 2085975"/>
              <a:gd name="connsiteY33" fmla="*/ 2237914 h 2433307"/>
              <a:gd name="connsiteX34" fmla="*/ 1083292 w 2085975"/>
              <a:gd name="connsiteY34" fmla="*/ 2189467 h 2433307"/>
              <a:gd name="connsiteX35" fmla="*/ 1083951 w 2085975"/>
              <a:gd name="connsiteY35" fmla="*/ 2188714 h 2433307"/>
              <a:gd name="connsiteX36" fmla="*/ 891973 w 2085975"/>
              <a:gd name="connsiteY36" fmla="*/ 2157791 h 2433307"/>
              <a:gd name="connsiteX37" fmla="*/ 891540 w 2085975"/>
              <a:gd name="connsiteY37" fmla="*/ 2158365 h 2433307"/>
              <a:gd name="connsiteX38" fmla="*/ 820091 w 2085975"/>
              <a:gd name="connsiteY38" fmla="*/ 2180928 h 2433307"/>
              <a:gd name="connsiteX39" fmla="*/ 820026 w 2085975"/>
              <a:gd name="connsiteY39" fmla="*/ 2180511 h 2433307"/>
              <a:gd name="connsiteX40" fmla="*/ 891973 w 2085975"/>
              <a:gd name="connsiteY40" fmla="*/ 2157791 h 2433307"/>
              <a:gd name="connsiteX41" fmla="*/ 1565691 w 2085975"/>
              <a:gd name="connsiteY41" fmla="*/ 1775952 h 2433307"/>
              <a:gd name="connsiteX42" fmla="*/ 1562956 w 2085975"/>
              <a:gd name="connsiteY42" fmla="*/ 1776635 h 2433307"/>
              <a:gd name="connsiteX43" fmla="*/ 1565691 w 2085975"/>
              <a:gd name="connsiteY43" fmla="*/ 1775952 h 2433307"/>
              <a:gd name="connsiteX44" fmla="*/ 338452 w 2085975"/>
              <a:gd name="connsiteY44" fmla="*/ 1588442 h 2433307"/>
              <a:gd name="connsiteX45" fmla="*/ 338961 w 2085975"/>
              <a:gd name="connsiteY45" fmla="*/ 1588971 h 2433307"/>
              <a:gd name="connsiteX46" fmla="*/ 338452 w 2085975"/>
              <a:gd name="connsiteY46" fmla="*/ 1588442 h 2433307"/>
              <a:gd name="connsiteX47" fmla="*/ 537210 w 2085975"/>
              <a:gd name="connsiteY47" fmla="*/ 0 h 2433307"/>
              <a:gd name="connsiteX48" fmla="*/ 563880 w 2085975"/>
              <a:gd name="connsiteY48" fmla="*/ 80010 h 2433307"/>
              <a:gd name="connsiteX49" fmla="*/ 672465 w 2085975"/>
              <a:gd name="connsiteY49" fmla="*/ 51435 h 2433307"/>
              <a:gd name="connsiteX50" fmla="*/ 721352 w 2085975"/>
              <a:gd name="connsiteY50" fmla="*/ 29486 h 2433307"/>
              <a:gd name="connsiteX51" fmla="*/ 744855 w 2085975"/>
              <a:gd name="connsiteY51" fmla="*/ 59055 h 2433307"/>
              <a:gd name="connsiteX52" fmla="*/ 739140 w 2085975"/>
              <a:gd name="connsiteY52" fmla="*/ 89535 h 2433307"/>
              <a:gd name="connsiteX53" fmla="*/ 821055 w 2085975"/>
              <a:gd name="connsiteY53" fmla="*/ 93345 h 2433307"/>
              <a:gd name="connsiteX54" fmla="*/ 834390 w 2085975"/>
              <a:gd name="connsiteY54" fmla="*/ 19050 h 2433307"/>
              <a:gd name="connsiteX55" fmla="*/ 855345 w 2085975"/>
              <a:gd name="connsiteY55" fmla="*/ 47625 h 2433307"/>
              <a:gd name="connsiteX56" fmla="*/ 946785 w 2085975"/>
              <a:gd name="connsiteY56" fmla="*/ 47625 h 2433307"/>
              <a:gd name="connsiteX57" fmla="*/ 996315 w 2085975"/>
              <a:gd name="connsiteY57" fmla="*/ 38100 h 2433307"/>
              <a:gd name="connsiteX58" fmla="*/ 1003935 w 2085975"/>
              <a:gd name="connsiteY58" fmla="*/ 9525 h 2433307"/>
              <a:gd name="connsiteX59" fmla="*/ 1064895 w 2085975"/>
              <a:gd name="connsiteY59" fmla="*/ 0 h 2433307"/>
              <a:gd name="connsiteX60" fmla="*/ 1097280 w 2085975"/>
              <a:gd name="connsiteY60" fmla="*/ 102870 h 2433307"/>
              <a:gd name="connsiteX61" fmla="*/ 1110615 w 2085975"/>
              <a:gd name="connsiteY61" fmla="*/ 102870 h 2433307"/>
              <a:gd name="connsiteX62" fmla="*/ 1135380 w 2085975"/>
              <a:gd name="connsiteY62" fmla="*/ 190500 h 2433307"/>
              <a:gd name="connsiteX63" fmla="*/ 1137805 w 2085975"/>
              <a:gd name="connsiteY63" fmla="*/ 195722 h 2433307"/>
              <a:gd name="connsiteX64" fmla="*/ 1135380 w 2085975"/>
              <a:gd name="connsiteY64" fmla="*/ 198120 h 2433307"/>
              <a:gd name="connsiteX65" fmla="*/ 1131570 w 2085975"/>
              <a:gd name="connsiteY65" fmla="*/ 240030 h 2433307"/>
              <a:gd name="connsiteX66" fmla="*/ 1156335 w 2085975"/>
              <a:gd name="connsiteY66" fmla="*/ 346710 h 2433307"/>
              <a:gd name="connsiteX67" fmla="*/ 1099185 w 2085975"/>
              <a:gd name="connsiteY67" fmla="*/ 363855 h 2433307"/>
              <a:gd name="connsiteX68" fmla="*/ 1127760 w 2085975"/>
              <a:gd name="connsiteY68" fmla="*/ 510540 h 2433307"/>
              <a:gd name="connsiteX69" fmla="*/ 1148715 w 2085975"/>
              <a:gd name="connsiteY69" fmla="*/ 563880 h 2433307"/>
              <a:gd name="connsiteX70" fmla="*/ 1194435 w 2085975"/>
              <a:gd name="connsiteY70" fmla="*/ 641985 h 2433307"/>
              <a:gd name="connsiteX71" fmla="*/ 1215390 w 2085975"/>
              <a:gd name="connsiteY71" fmla="*/ 645795 h 2433307"/>
              <a:gd name="connsiteX72" fmla="*/ 1243965 w 2085975"/>
              <a:gd name="connsiteY72" fmla="*/ 737235 h 2433307"/>
              <a:gd name="connsiteX73" fmla="*/ 1423035 w 2085975"/>
              <a:gd name="connsiteY73" fmla="*/ 702945 h 2433307"/>
              <a:gd name="connsiteX74" fmla="*/ 1422609 w 2085975"/>
              <a:gd name="connsiteY74" fmla="*/ 700259 h 2433307"/>
              <a:gd name="connsiteX75" fmla="*/ 1468755 w 2085975"/>
              <a:gd name="connsiteY75" fmla="*/ 689610 h 2433307"/>
              <a:gd name="connsiteX76" fmla="*/ 1491615 w 2085975"/>
              <a:gd name="connsiteY76" fmla="*/ 659130 h 2433307"/>
              <a:gd name="connsiteX77" fmla="*/ 1520190 w 2085975"/>
              <a:gd name="connsiteY77" fmla="*/ 645795 h 2433307"/>
              <a:gd name="connsiteX78" fmla="*/ 1531620 w 2085975"/>
              <a:gd name="connsiteY78" fmla="*/ 613410 h 2433307"/>
              <a:gd name="connsiteX79" fmla="*/ 1552575 w 2085975"/>
              <a:gd name="connsiteY79" fmla="*/ 594360 h 2433307"/>
              <a:gd name="connsiteX80" fmla="*/ 1573530 w 2085975"/>
              <a:gd name="connsiteY80" fmla="*/ 609600 h 2433307"/>
              <a:gd name="connsiteX81" fmla="*/ 1567815 w 2085975"/>
              <a:gd name="connsiteY81" fmla="*/ 708660 h 2433307"/>
              <a:gd name="connsiteX82" fmla="*/ 1638300 w 2085975"/>
              <a:gd name="connsiteY82" fmla="*/ 786765 h 2433307"/>
              <a:gd name="connsiteX83" fmla="*/ 1640205 w 2085975"/>
              <a:gd name="connsiteY83" fmla="*/ 851535 h 2433307"/>
              <a:gd name="connsiteX84" fmla="*/ 1615440 w 2085975"/>
              <a:gd name="connsiteY84" fmla="*/ 872490 h 2433307"/>
              <a:gd name="connsiteX85" fmla="*/ 1678305 w 2085975"/>
              <a:gd name="connsiteY85" fmla="*/ 876300 h 2433307"/>
              <a:gd name="connsiteX86" fmla="*/ 1964632 w 2085975"/>
              <a:gd name="connsiteY86" fmla="*/ 811829 h 2433307"/>
              <a:gd name="connsiteX87" fmla="*/ 1985010 w 2085975"/>
              <a:gd name="connsiteY87" fmla="*/ 889635 h 2433307"/>
              <a:gd name="connsiteX88" fmla="*/ 1977390 w 2085975"/>
              <a:gd name="connsiteY88" fmla="*/ 942975 h 2433307"/>
              <a:gd name="connsiteX89" fmla="*/ 1912620 w 2085975"/>
              <a:gd name="connsiteY89" fmla="*/ 952500 h 2433307"/>
              <a:gd name="connsiteX90" fmla="*/ 1912620 w 2085975"/>
              <a:gd name="connsiteY90" fmla="*/ 1022985 h 2433307"/>
              <a:gd name="connsiteX91" fmla="*/ 1956435 w 2085975"/>
              <a:gd name="connsiteY91" fmla="*/ 1028700 h 2433307"/>
              <a:gd name="connsiteX92" fmla="*/ 1996440 w 2085975"/>
              <a:gd name="connsiteY92" fmla="*/ 1002030 h 2433307"/>
              <a:gd name="connsiteX93" fmla="*/ 1975485 w 2085975"/>
              <a:gd name="connsiteY93" fmla="*/ 1057275 h 2433307"/>
              <a:gd name="connsiteX94" fmla="*/ 1971675 w 2085975"/>
              <a:gd name="connsiteY94" fmla="*/ 1137285 h 2433307"/>
              <a:gd name="connsiteX95" fmla="*/ 1976108 w 2085975"/>
              <a:gd name="connsiteY95" fmla="*/ 1138062 h 2433307"/>
              <a:gd name="connsiteX96" fmla="*/ 2025015 w 2085975"/>
              <a:gd name="connsiteY96" fmla="*/ 1226820 h 2433307"/>
              <a:gd name="connsiteX97" fmla="*/ 1965960 w 2085975"/>
              <a:gd name="connsiteY97" fmla="*/ 1257300 h 2433307"/>
              <a:gd name="connsiteX98" fmla="*/ 1975485 w 2085975"/>
              <a:gd name="connsiteY98" fmla="*/ 1295400 h 2433307"/>
              <a:gd name="connsiteX99" fmla="*/ 1929765 w 2085975"/>
              <a:gd name="connsiteY99" fmla="*/ 1350645 h 2433307"/>
              <a:gd name="connsiteX100" fmla="*/ 2057400 w 2085975"/>
              <a:gd name="connsiteY100" fmla="*/ 1419225 h 2433307"/>
              <a:gd name="connsiteX101" fmla="*/ 2034540 w 2085975"/>
              <a:gd name="connsiteY101" fmla="*/ 1451610 h 2433307"/>
              <a:gd name="connsiteX102" fmla="*/ 2085975 w 2085975"/>
              <a:gd name="connsiteY102" fmla="*/ 1527810 h 2433307"/>
              <a:gd name="connsiteX103" fmla="*/ 2080260 w 2085975"/>
              <a:gd name="connsiteY103" fmla="*/ 1565910 h 2433307"/>
              <a:gd name="connsiteX104" fmla="*/ 2045970 w 2085975"/>
              <a:gd name="connsiteY104" fmla="*/ 1581150 h 2433307"/>
              <a:gd name="connsiteX105" fmla="*/ 2013585 w 2085975"/>
              <a:gd name="connsiteY105" fmla="*/ 1657350 h 2433307"/>
              <a:gd name="connsiteX106" fmla="*/ 2047875 w 2085975"/>
              <a:gd name="connsiteY106" fmla="*/ 1691640 h 2433307"/>
              <a:gd name="connsiteX107" fmla="*/ 2011680 w 2085975"/>
              <a:gd name="connsiteY107" fmla="*/ 1737360 h 2433307"/>
              <a:gd name="connsiteX108" fmla="*/ 2013585 w 2085975"/>
              <a:gd name="connsiteY108" fmla="*/ 1739265 h 2433307"/>
              <a:gd name="connsiteX109" fmla="*/ 1912620 w 2085975"/>
              <a:gd name="connsiteY109" fmla="*/ 1644015 h 2433307"/>
              <a:gd name="connsiteX110" fmla="*/ 1823085 w 2085975"/>
              <a:gd name="connsiteY110" fmla="*/ 1708785 h 2433307"/>
              <a:gd name="connsiteX111" fmla="*/ 1691640 w 2085975"/>
              <a:gd name="connsiteY111" fmla="*/ 1737360 h 2433307"/>
              <a:gd name="connsiteX112" fmla="*/ 1678305 w 2085975"/>
              <a:gd name="connsiteY112" fmla="*/ 1722120 h 2433307"/>
              <a:gd name="connsiteX113" fmla="*/ 1621155 w 2085975"/>
              <a:gd name="connsiteY113" fmla="*/ 1737360 h 2433307"/>
              <a:gd name="connsiteX114" fmla="*/ 1617345 w 2085975"/>
              <a:gd name="connsiteY114" fmla="*/ 1760220 h 2433307"/>
              <a:gd name="connsiteX115" fmla="*/ 1565432 w 2085975"/>
              <a:gd name="connsiteY115" fmla="*/ 1773198 h 2433307"/>
              <a:gd name="connsiteX116" fmla="*/ 1564005 w 2085975"/>
              <a:gd name="connsiteY116" fmla="*/ 1771650 h 2433307"/>
              <a:gd name="connsiteX117" fmla="*/ 1520190 w 2085975"/>
              <a:gd name="connsiteY117" fmla="*/ 1811655 h 2433307"/>
              <a:gd name="connsiteX118" fmla="*/ 1501140 w 2085975"/>
              <a:gd name="connsiteY118" fmla="*/ 1811655 h 2433307"/>
              <a:gd name="connsiteX119" fmla="*/ 1428750 w 2085975"/>
              <a:gd name="connsiteY119" fmla="*/ 1903095 h 2433307"/>
              <a:gd name="connsiteX120" fmla="*/ 1421130 w 2085975"/>
              <a:gd name="connsiteY120" fmla="*/ 1952625 h 2433307"/>
              <a:gd name="connsiteX121" fmla="*/ 1396365 w 2085975"/>
              <a:gd name="connsiteY121" fmla="*/ 1918335 h 2433307"/>
              <a:gd name="connsiteX122" fmla="*/ 1358265 w 2085975"/>
              <a:gd name="connsiteY122" fmla="*/ 1986915 h 2433307"/>
              <a:gd name="connsiteX123" fmla="*/ 1343025 w 2085975"/>
              <a:gd name="connsiteY123" fmla="*/ 1986915 h 2433307"/>
              <a:gd name="connsiteX124" fmla="*/ 1297305 w 2085975"/>
              <a:gd name="connsiteY124" fmla="*/ 2019300 h 2433307"/>
              <a:gd name="connsiteX125" fmla="*/ 1301115 w 2085975"/>
              <a:gd name="connsiteY125" fmla="*/ 2038350 h 2433307"/>
              <a:gd name="connsiteX126" fmla="*/ 1259205 w 2085975"/>
              <a:gd name="connsiteY126" fmla="*/ 2066925 h 2433307"/>
              <a:gd name="connsiteX127" fmla="*/ 1272540 w 2085975"/>
              <a:gd name="connsiteY127" fmla="*/ 2097405 h 2433307"/>
              <a:gd name="connsiteX128" fmla="*/ 1202055 w 2085975"/>
              <a:gd name="connsiteY128" fmla="*/ 2106930 h 2433307"/>
              <a:gd name="connsiteX129" fmla="*/ 1183005 w 2085975"/>
              <a:gd name="connsiteY129" fmla="*/ 2143125 h 2433307"/>
              <a:gd name="connsiteX130" fmla="*/ 1156335 w 2085975"/>
              <a:gd name="connsiteY130" fmla="*/ 2164080 h 2433307"/>
              <a:gd name="connsiteX131" fmla="*/ 1122045 w 2085975"/>
              <a:gd name="connsiteY131" fmla="*/ 2141220 h 2433307"/>
              <a:gd name="connsiteX132" fmla="*/ 1107891 w 2085975"/>
              <a:gd name="connsiteY132" fmla="*/ 2157396 h 2433307"/>
              <a:gd name="connsiteX133" fmla="*/ 1106805 w 2085975"/>
              <a:gd name="connsiteY133" fmla="*/ 2156460 h 2433307"/>
              <a:gd name="connsiteX134" fmla="*/ 979170 w 2085975"/>
              <a:gd name="connsiteY134" fmla="*/ 2042160 h 2433307"/>
              <a:gd name="connsiteX135" fmla="*/ 932138 w 2085975"/>
              <a:gd name="connsiteY135" fmla="*/ 2104529 h 2433307"/>
              <a:gd name="connsiteX136" fmla="*/ 851535 w 2085975"/>
              <a:gd name="connsiteY136" fmla="*/ 2101216 h 2433307"/>
              <a:gd name="connsiteX137" fmla="*/ 847725 w 2085975"/>
              <a:gd name="connsiteY137" fmla="*/ 2129791 h 2433307"/>
              <a:gd name="connsiteX138" fmla="*/ 689610 w 2085975"/>
              <a:gd name="connsiteY138" fmla="*/ 2129791 h 2433307"/>
              <a:gd name="connsiteX139" fmla="*/ 685800 w 2085975"/>
              <a:gd name="connsiteY139" fmla="*/ 2025016 h 2433307"/>
              <a:gd name="connsiteX140" fmla="*/ 683980 w 2085975"/>
              <a:gd name="connsiteY140" fmla="*/ 2024761 h 2433307"/>
              <a:gd name="connsiteX141" fmla="*/ 701040 w 2085975"/>
              <a:gd name="connsiteY141" fmla="*/ 1973580 h 2433307"/>
              <a:gd name="connsiteX142" fmla="*/ 659130 w 2085975"/>
              <a:gd name="connsiteY142" fmla="*/ 1939290 h 2433307"/>
              <a:gd name="connsiteX143" fmla="*/ 662940 w 2085975"/>
              <a:gd name="connsiteY143" fmla="*/ 1899285 h 2433307"/>
              <a:gd name="connsiteX144" fmla="*/ 674370 w 2085975"/>
              <a:gd name="connsiteY144" fmla="*/ 1836420 h 2433307"/>
              <a:gd name="connsiteX145" fmla="*/ 643890 w 2085975"/>
              <a:gd name="connsiteY145" fmla="*/ 1802130 h 2433307"/>
              <a:gd name="connsiteX146" fmla="*/ 590550 w 2085975"/>
              <a:gd name="connsiteY146" fmla="*/ 1790700 h 2433307"/>
              <a:gd name="connsiteX147" fmla="*/ 520065 w 2085975"/>
              <a:gd name="connsiteY147" fmla="*/ 1731645 h 2433307"/>
              <a:gd name="connsiteX148" fmla="*/ 520065 w 2085975"/>
              <a:gd name="connsiteY148" fmla="*/ 1704975 h 2433307"/>
              <a:gd name="connsiteX149" fmla="*/ 491490 w 2085975"/>
              <a:gd name="connsiteY149" fmla="*/ 1708785 h 2433307"/>
              <a:gd name="connsiteX150" fmla="*/ 386715 w 2085975"/>
              <a:gd name="connsiteY150" fmla="*/ 1638300 h 2433307"/>
              <a:gd name="connsiteX151" fmla="*/ 345639 w 2085975"/>
              <a:gd name="connsiteY151" fmla="*/ 1595581 h 2433307"/>
              <a:gd name="connsiteX152" fmla="*/ 346710 w 2085975"/>
              <a:gd name="connsiteY152" fmla="*/ 1543050 h 2433307"/>
              <a:gd name="connsiteX153" fmla="*/ 302895 w 2085975"/>
              <a:gd name="connsiteY153" fmla="*/ 1522095 h 2433307"/>
              <a:gd name="connsiteX154" fmla="*/ 318135 w 2085975"/>
              <a:gd name="connsiteY154" fmla="*/ 1470660 h 2433307"/>
              <a:gd name="connsiteX155" fmla="*/ 274320 w 2085975"/>
              <a:gd name="connsiteY155" fmla="*/ 1491615 h 2433307"/>
              <a:gd name="connsiteX156" fmla="*/ 241935 w 2085975"/>
              <a:gd name="connsiteY156" fmla="*/ 1491615 h 2433307"/>
              <a:gd name="connsiteX157" fmla="*/ 236220 w 2085975"/>
              <a:gd name="connsiteY157" fmla="*/ 1510665 h 2433307"/>
              <a:gd name="connsiteX158" fmla="*/ 85676 w 2085975"/>
              <a:gd name="connsiteY158" fmla="*/ 1510087 h 2433307"/>
              <a:gd name="connsiteX159" fmla="*/ 80010 w 2085975"/>
              <a:gd name="connsiteY159" fmla="*/ 1443990 h 2433307"/>
              <a:gd name="connsiteX160" fmla="*/ 30480 w 2085975"/>
              <a:gd name="connsiteY160" fmla="*/ 1466850 h 2433307"/>
              <a:gd name="connsiteX161" fmla="*/ 9525 w 2085975"/>
              <a:gd name="connsiteY161" fmla="*/ 1390650 h 2433307"/>
              <a:gd name="connsiteX162" fmla="*/ 0 w 2085975"/>
              <a:gd name="connsiteY162" fmla="*/ 1389648 h 2433307"/>
              <a:gd name="connsiteX163" fmla="*/ 0 w 2085975"/>
              <a:gd name="connsiteY163" fmla="*/ 1352550 h 2433307"/>
              <a:gd name="connsiteX164" fmla="*/ 30480 w 2085975"/>
              <a:gd name="connsiteY164" fmla="*/ 1314450 h 2433307"/>
              <a:gd name="connsiteX165" fmla="*/ 95250 w 2085975"/>
              <a:gd name="connsiteY165" fmla="*/ 1303020 h 2433307"/>
              <a:gd name="connsiteX166" fmla="*/ 112395 w 2085975"/>
              <a:gd name="connsiteY166" fmla="*/ 1238250 h 2433307"/>
              <a:gd name="connsiteX167" fmla="*/ 100965 w 2085975"/>
              <a:gd name="connsiteY167" fmla="*/ 1143000 h 2433307"/>
              <a:gd name="connsiteX168" fmla="*/ 101779 w 2085975"/>
              <a:gd name="connsiteY168" fmla="*/ 1135131 h 2433307"/>
              <a:gd name="connsiteX169" fmla="*/ 190501 w 2085975"/>
              <a:gd name="connsiteY169" fmla="*/ 1110615 h 2433307"/>
              <a:gd name="connsiteX170" fmla="*/ 207646 w 2085975"/>
              <a:gd name="connsiteY170" fmla="*/ 1022985 h 2433307"/>
              <a:gd name="connsiteX171" fmla="*/ 186691 w 2085975"/>
              <a:gd name="connsiteY171" fmla="*/ 986790 h 2433307"/>
              <a:gd name="connsiteX172" fmla="*/ 57151 w 2085975"/>
              <a:gd name="connsiteY172" fmla="*/ 969645 h 2433307"/>
              <a:gd name="connsiteX173" fmla="*/ 125731 w 2085975"/>
              <a:gd name="connsiteY173" fmla="*/ 843915 h 2433307"/>
              <a:gd name="connsiteX174" fmla="*/ 129541 w 2085975"/>
              <a:gd name="connsiteY174" fmla="*/ 731520 h 2433307"/>
              <a:gd name="connsiteX175" fmla="*/ 104775 w 2085975"/>
              <a:gd name="connsiteY175" fmla="*/ 715066 h 2433307"/>
              <a:gd name="connsiteX176" fmla="*/ 104775 w 2085975"/>
              <a:gd name="connsiteY176" fmla="*/ 567691 h 2433307"/>
              <a:gd name="connsiteX177" fmla="*/ 125730 w 2085975"/>
              <a:gd name="connsiteY177" fmla="*/ 489586 h 2433307"/>
              <a:gd name="connsiteX178" fmla="*/ 95250 w 2085975"/>
              <a:gd name="connsiteY178" fmla="*/ 447676 h 2433307"/>
              <a:gd name="connsiteX179" fmla="*/ 169545 w 2085975"/>
              <a:gd name="connsiteY179" fmla="*/ 449581 h 2433307"/>
              <a:gd name="connsiteX180" fmla="*/ 164949 w 2085975"/>
              <a:gd name="connsiteY180" fmla="*/ 446066 h 2433307"/>
              <a:gd name="connsiteX181" fmla="*/ 169545 w 2085975"/>
              <a:gd name="connsiteY181" fmla="*/ 447675 h 2433307"/>
              <a:gd name="connsiteX182" fmla="*/ 200025 w 2085975"/>
              <a:gd name="connsiteY182" fmla="*/ 382905 h 2433307"/>
              <a:gd name="connsiteX183" fmla="*/ 283845 w 2085975"/>
              <a:gd name="connsiteY183" fmla="*/ 384810 h 2433307"/>
              <a:gd name="connsiteX184" fmla="*/ 329565 w 2085975"/>
              <a:gd name="connsiteY184" fmla="*/ 361950 h 2433307"/>
              <a:gd name="connsiteX185" fmla="*/ 344805 w 2085975"/>
              <a:gd name="connsiteY185" fmla="*/ 335280 h 2433307"/>
              <a:gd name="connsiteX186" fmla="*/ 348615 w 2085975"/>
              <a:gd name="connsiteY186" fmla="*/ 266700 h 2433307"/>
              <a:gd name="connsiteX187" fmla="*/ 325755 w 2085975"/>
              <a:gd name="connsiteY187" fmla="*/ 198120 h 2433307"/>
              <a:gd name="connsiteX188" fmla="*/ 272415 w 2085975"/>
              <a:gd name="connsiteY188" fmla="*/ 137160 h 2433307"/>
              <a:gd name="connsiteX189" fmla="*/ 295275 w 2085975"/>
              <a:gd name="connsiteY189" fmla="*/ 125730 h 2433307"/>
              <a:gd name="connsiteX190" fmla="*/ 293496 w 2085975"/>
              <a:gd name="connsiteY190" fmla="*/ 119401 h 2433307"/>
              <a:gd name="connsiteX191" fmla="*/ 295275 w 2085975"/>
              <a:gd name="connsiteY191" fmla="*/ 120015 h 2433307"/>
              <a:gd name="connsiteX192" fmla="*/ 337185 w 2085975"/>
              <a:gd name="connsiteY192" fmla="*/ 74295 h 2433307"/>
              <a:gd name="connsiteX193" fmla="*/ 403860 w 2085975"/>
              <a:gd name="connsiteY193" fmla="*/ 85725 h 2433307"/>
              <a:gd name="connsiteX194" fmla="*/ 381000 w 2085975"/>
              <a:gd name="connsiteY194" fmla="*/ 49530 h 2433307"/>
              <a:gd name="connsiteX195" fmla="*/ 432435 w 2085975"/>
              <a:gd name="connsiteY195" fmla="*/ 13335 h 2433307"/>
              <a:gd name="connsiteX196" fmla="*/ 537210 w 2085975"/>
              <a:gd name="connsiteY196" fmla="*/ 0 h 2433307"/>
              <a:gd name="connsiteX0" fmla="*/ 1215390 w 2085975"/>
              <a:gd name="connsiteY0" fmla="*/ 2388870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1150620 w 2085975"/>
              <a:gd name="connsiteY6" fmla="*/ 2430780 h 2433307"/>
              <a:gd name="connsiteX7" fmla="*/ 1215390 w 2085975"/>
              <a:gd name="connsiteY7" fmla="*/ 2388870 h 2433307"/>
              <a:gd name="connsiteX8" fmla="*/ 712594 w 2085975"/>
              <a:gd name="connsiteY8" fmla="*/ 2361639 h 2433307"/>
              <a:gd name="connsiteX9" fmla="*/ 785736 w 2085975"/>
              <a:gd name="connsiteY9" fmla="*/ 2365296 h 2433307"/>
              <a:gd name="connsiteX10" fmla="*/ 827791 w 2085975"/>
              <a:gd name="connsiteY10" fmla="*/ 2379924 h 2433307"/>
              <a:gd name="connsiteX11" fmla="*/ 828675 w 2085975"/>
              <a:gd name="connsiteY11" fmla="*/ 2381250 h 2433307"/>
              <a:gd name="connsiteX12" fmla="*/ 784860 w 2085975"/>
              <a:gd name="connsiteY12" fmla="*/ 2366010 h 2433307"/>
              <a:gd name="connsiteX13" fmla="*/ 713471 w 2085975"/>
              <a:gd name="connsiteY13" fmla="*/ 2362441 h 2433307"/>
              <a:gd name="connsiteX14" fmla="*/ 712594 w 2085975"/>
              <a:gd name="connsiteY14" fmla="*/ 2361639 h 2433307"/>
              <a:gd name="connsiteX15" fmla="*/ 1102640 w 2085975"/>
              <a:gd name="connsiteY15" fmla="*/ 2338077 h 2433307"/>
              <a:gd name="connsiteX16" fmla="*/ 1156335 w 2085975"/>
              <a:gd name="connsiteY16" fmla="*/ 2360295 h 2433307"/>
              <a:gd name="connsiteX17" fmla="*/ 1154770 w 2085975"/>
              <a:gd name="connsiteY17" fmla="*/ 2361656 h 2433307"/>
              <a:gd name="connsiteX18" fmla="*/ 1102342 w 2085975"/>
              <a:gd name="connsiteY18" fmla="*/ 2339962 h 2433307"/>
              <a:gd name="connsiteX19" fmla="*/ 1102640 w 2085975"/>
              <a:gd name="connsiteY19" fmla="*/ 2338077 h 2433307"/>
              <a:gd name="connsiteX20" fmla="*/ 838132 w 2085975"/>
              <a:gd name="connsiteY20" fmla="*/ 2302711 h 2433307"/>
              <a:gd name="connsiteX21" fmla="*/ 838200 w 2085975"/>
              <a:gd name="connsiteY21" fmla="*/ 2303145 h 2433307"/>
              <a:gd name="connsiteX22" fmla="*/ 787894 w 2085975"/>
              <a:gd name="connsiteY22" fmla="*/ 2318051 h 2433307"/>
              <a:gd name="connsiteX23" fmla="*/ 787641 w 2085975"/>
              <a:gd name="connsiteY23" fmla="*/ 2317671 h 2433307"/>
              <a:gd name="connsiteX24" fmla="*/ 838132 w 2085975"/>
              <a:gd name="connsiteY24" fmla="*/ 2302711 h 2433307"/>
              <a:gd name="connsiteX25" fmla="*/ 1138418 w 2085975"/>
              <a:gd name="connsiteY25" fmla="*/ 2269355 h 2433307"/>
              <a:gd name="connsiteX26" fmla="*/ 1202055 w 2085975"/>
              <a:gd name="connsiteY26" fmla="*/ 2297430 h 2433307"/>
              <a:gd name="connsiteX27" fmla="*/ 1197951 w 2085975"/>
              <a:gd name="connsiteY27" fmla="*/ 2297594 h 2433307"/>
              <a:gd name="connsiteX28" fmla="*/ 1138537 w 2085975"/>
              <a:gd name="connsiteY28" fmla="*/ 2271382 h 2433307"/>
              <a:gd name="connsiteX29" fmla="*/ 1138418 w 2085975"/>
              <a:gd name="connsiteY29" fmla="*/ 2269355 h 2433307"/>
              <a:gd name="connsiteX30" fmla="*/ 1083951 w 2085975"/>
              <a:gd name="connsiteY30" fmla="*/ 2188714 h 2433307"/>
              <a:gd name="connsiteX31" fmla="*/ 1135380 w 2085975"/>
              <a:gd name="connsiteY31" fmla="*/ 2236470 h 2433307"/>
              <a:gd name="connsiteX32" fmla="*/ 1135465 w 2085975"/>
              <a:gd name="connsiteY32" fmla="*/ 2237914 h 2433307"/>
              <a:gd name="connsiteX33" fmla="*/ 1083292 w 2085975"/>
              <a:gd name="connsiteY33" fmla="*/ 2189467 h 2433307"/>
              <a:gd name="connsiteX34" fmla="*/ 1083951 w 2085975"/>
              <a:gd name="connsiteY34" fmla="*/ 2188714 h 2433307"/>
              <a:gd name="connsiteX35" fmla="*/ 891973 w 2085975"/>
              <a:gd name="connsiteY35" fmla="*/ 2157791 h 2433307"/>
              <a:gd name="connsiteX36" fmla="*/ 891540 w 2085975"/>
              <a:gd name="connsiteY36" fmla="*/ 2158365 h 2433307"/>
              <a:gd name="connsiteX37" fmla="*/ 820091 w 2085975"/>
              <a:gd name="connsiteY37" fmla="*/ 2180928 h 2433307"/>
              <a:gd name="connsiteX38" fmla="*/ 820026 w 2085975"/>
              <a:gd name="connsiteY38" fmla="*/ 2180511 h 2433307"/>
              <a:gd name="connsiteX39" fmla="*/ 891973 w 2085975"/>
              <a:gd name="connsiteY39" fmla="*/ 2157791 h 2433307"/>
              <a:gd name="connsiteX40" fmla="*/ 1565691 w 2085975"/>
              <a:gd name="connsiteY40" fmla="*/ 1775952 h 2433307"/>
              <a:gd name="connsiteX41" fmla="*/ 1562956 w 2085975"/>
              <a:gd name="connsiteY41" fmla="*/ 1776635 h 2433307"/>
              <a:gd name="connsiteX42" fmla="*/ 1565691 w 2085975"/>
              <a:gd name="connsiteY42" fmla="*/ 1775952 h 2433307"/>
              <a:gd name="connsiteX43" fmla="*/ 338452 w 2085975"/>
              <a:gd name="connsiteY43" fmla="*/ 1588442 h 2433307"/>
              <a:gd name="connsiteX44" fmla="*/ 338961 w 2085975"/>
              <a:gd name="connsiteY44" fmla="*/ 1588971 h 2433307"/>
              <a:gd name="connsiteX45" fmla="*/ 338452 w 2085975"/>
              <a:gd name="connsiteY45" fmla="*/ 1588442 h 2433307"/>
              <a:gd name="connsiteX46" fmla="*/ 537210 w 2085975"/>
              <a:gd name="connsiteY46" fmla="*/ 0 h 2433307"/>
              <a:gd name="connsiteX47" fmla="*/ 563880 w 2085975"/>
              <a:gd name="connsiteY47" fmla="*/ 80010 h 2433307"/>
              <a:gd name="connsiteX48" fmla="*/ 672465 w 2085975"/>
              <a:gd name="connsiteY48" fmla="*/ 51435 h 2433307"/>
              <a:gd name="connsiteX49" fmla="*/ 721352 w 2085975"/>
              <a:gd name="connsiteY49" fmla="*/ 29486 h 2433307"/>
              <a:gd name="connsiteX50" fmla="*/ 744855 w 2085975"/>
              <a:gd name="connsiteY50" fmla="*/ 59055 h 2433307"/>
              <a:gd name="connsiteX51" fmla="*/ 739140 w 2085975"/>
              <a:gd name="connsiteY51" fmla="*/ 89535 h 2433307"/>
              <a:gd name="connsiteX52" fmla="*/ 821055 w 2085975"/>
              <a:gd name="connsiteY52" fmla="*/ 93345 h 2433307"/>
              <a:gd name="connsiteX53" fmla="*/ 834390 w 2085975"/>
              <a:gd name="connsiteY53" fmla="*/ 19050 h 2433307"/>
              <a:gd name="connsiteX54" fmla="*/ 855345 w 2085975"/>
              <a:gd name="connsiteY54" fmla="*/ 47625 h 2433307"/>
              <a:gd name="connsiteX55" fmla="*/ 946785 w 2085975"/>
              <a:gd name="connsiteY55" fmla="*/ 47625 h 2433307"/>
              <a:gd name="connsiteX56" fmla="*/ 996315 w 2085975"/>
              <a:gd name="connsiteY56" fmla="*/ 38100 h 2433307"/>
              <a:gd name="connsiteX57" fmla="*/ 1003935 w 2085975"/>
              <a:gd name="connsiteY57" fmla="*/ 9525 h 2433307"/>
              <a:gd name="connsiteX58" fmla="*/ 1064895 w 2085975"/>
              <a:gd name="connsiteY58" fmla="*/ 0 h 2433307"/>
              <a:gd name="connsiteX59" fmla="*/ 1097280 w 2085975"/>
              <a:gd name="connsiteY59" fmla="*/ 102870 h 2433307"/>
              <a:gd name="connsiteX60" fmla="*/ 1110615 w 2085975"/>
              <a:gd name="connsiteY60" fmla="*/ 102870 h 2433307"/>
              <a:gd name="connsiteX61" fmla="*/ 1135380 w 2085975"/>
              <a:gd name="connsiteY61" fmla="*/ 190500 h 2433307"/>
              <a:gd name="connsiteX62" fmla="*/ 1137805 w 2085975"/>
              <a:gd name="connsiteY62" fmla="*/ 195722 h 2433307"/>
              <a:gd name="connsiteX63" fmla="*/ 1135380 w 2085975"/>
              <a:gd name="connsiteY63" fmla="*/ 198120 h 2433307"/>
              <a:gd name="connsiteX64" fmla="*/ 1131570 w 2085975"/>
              <a:gd name="connsiteY64" fmla="*/ 240030 h 2433307"/>
              <a:gd name="connsiteX65" fmla="*/ 1156335 w 2085975"/>
              <a:gd name="connsiteY65" fmla="*/ 346710 h 2433307"/>
              <a:gd name="connsiteX66" fmla="*/ 1099185 w 2085975"/>
              <a:gd name="connsiteY66" fmla="*/ 363855 h 2433307"/>
              <a:gd name="connsiteX67" fmla="*/ 1127760 w 2085975"/>
              <a:gd name="connsiteY67" fmla="*/ 510540 h 2433307"/>
              <a:gd name="connsiteX68" fmla="*/ 1148715 w 2085975"/>
              <a:gd name="connsiteY68" fmla="*/ 563880 h 2433307"/>
              <a:gd name="connsiteX69" fmla="*/ 1194435 w 2085975"/>
              <a:gd name="connsiteY69" fmla="*/ 641985 h 2433307"/>
              <a:gd name="connsiteX70" fmla="*/ 1215390 w 2085975"/>
              <a:gd name="connsiteY70" fmla="*/ 645795 h 2433307"/>
              <a:gd name="connsiteX71" fmla="*/ 1243965 w 2085975"/>
              <a:gd name="connsiteY71" fmla="*/ 737235 h 2433307"/>
              <a:gd name="connsiteX72" fmla="*/ 1423035 w 2085975"/>
              <a:gd name="connsiteY72" fmla="*/ 702945 h 2433307"/>
              <a:gd name="connsiteX73" fmla="*/ 1422609 w 2085975"/>
              <a:gd name="connsiteY73" fmla="*/ 700259 h 2433307"/>
              <a:gd name="connsiteX74" fmla="*/ 1468755 w 2085975"/>
              <a:gd name="connsiteY74" fmla="*/ 689610 h 2433307"/>
              <a:gd name="connsiteX75" fmla="*/ 1491615 w 2085975"/>
              <a:gd name="connsiteY75" fmla="*/ 659130 h 2433307"/>
              <a:gd name="connsiteX76" fmla="*/ 1520190 w 2085975"/>
              <a:gd name="connsiteY76" fmla="*/ 645795 h 2433307"/>
              <a:gd name="connsiteX77" fmla="*/ 1531620 w 2085975"/>
              <a:gd name="connsiteY77" fmla="*/ 613410 h 2433307"/>
              <a:gd name="connsiteX78" fmla="*/ 1552575 w 2085975"/>
              <a:gd name="connsiteY78" fmla="*/ 594360 h 2433307"/>
              <a:gd name="connsiteX79" fmla="*/ 1573530 w 2085975"/>
              <a:gd name="connsiteY79" fmla="*/ 609600 h 2433307"/>
              <a:gd name="connsiteX80" fmla="*/ 1567815 w 2085975"/>
              <a:gd name="connsiteY80" fmla="*/ 708660 h 2433307"/>
              <a:gd name="connsiteX81" fmla="*/ 1638300 w 2085975"/>
              <a:gd name="connsiteY81" fmla="*/ 786765 h 2433307"/>
              <a:gd name="connsiteX82" fmla="*/ 1640205 w 2085975"/>
              <a:gd name="connsiteY82" fmla="*/ 851535 h 2433307"/>
              <a:gd name="connsiteX83" fmla="*/ 1615440 w 2085975"/>
              <a:gd name="connsiteY83" fmla="*/ 872490 h 2433307"/>
              <a:gd name="connsiteX84" fmla="*/ 1678305 w 2085975"/>
              <a:gd name="connsiteY84" fmla="*/ 876300 h 2433307"/>
              <a:gd name="connsiteX85" fmla="*/ 1964632 w 2085975"/>
              <a:gd name="connsiteY85" fmla="*/ 811829 h 2433307"/>
              <a:gd name="connsiteX86" fmla="*/ 1985010 w 2085975"/>
              <a:gd name="connsiteY86" fmla="*/ 889635 h 2433307"/>
              <a:gd name="connsiteX87" fmla="*/ 1977390 w 2085975"/>
              <a:gd name="connsiteY87" fmla="*/ 942975 h 2433307"/>
              <a:gd name="connsiteX88" fmla="*/ 1912620 w 2085975"/>
              <a:gd name="connsiteY88" fmla="*/ 952500 h 2433307"/>
              <a:gd name="connsiteX89" fmla="*/ 1912620 w 2085975"/>
              <a:gd name="connsiteY89" fmla="*/ 1022985 h 2433307"/>
              <a:gd name="connsiteX90" fmla="*/ 1956435 w 2085975"/>
              <a:gd name="connsiteY90" fmla="*/ 1028700 h 2433307"/>
              <a:gd name="connsiteX91" fmla="*/ 1996440 w 2085975"/>
              <a:gd name="connsiteY91" fmla="*/ 1002030 h 2433307"/>
              <a:gd name="connsiteX92" fmla="*/ 1975485 w 2085975"/>
              <a:gd name="connsiteY92" fmla="*/ 1057275 h 2433307"/>
              <a:gd name="connsiteX93" fmla="*/ 1971675 w 2085975"/>
              <a:gd name="connsiteY93" fmla="*/ 1137285 h 2433307"/>
              <a:gd name="connsiteX94" fmla="*/ 1976108 w 2085975"/>
              <a:gd name="connsiteY94" fmla="*/ 1138062 h 2433307"/>
              <a:gd name="connsiteX95" fmla="*/ 2025015 w 2085975"/>
              <a:gd name="connsiteY95" fmla="*/ 1226820 h 2433307"/>
              <a:gd name="connsiteX96" fmla="*/ 1965960 w 2085975"/>
              <a:gd name="connsiteY96" fmla="*/ 1257300 h 2433307"/>
              <a:gd name="connsiteX97" fmla="*/ 1975485 w 2085975"/>
              <a:gd name="connsiteY97" fmla="*/ 1295400 h 2433307"/>
              <a:gd name="connsiteX98" fmla="*/ 1929765 w 2085975"/>
              <a:gd name="connsiteY98" fmla="*/ 1350645 h 2433307"/>
              <a:gd name="connsiteX99" fmla="*/ 2057400 w 2085975"/>
              <a:gd name="connsiteY99" fmla="*/ 1419225 h 2433307"/>
              <a:gd name="connsiteX100" fmla="*/ 2034540 w 2085975"/>
              <a:gd name="connsiteY100" fmla="*/ 1451610 h 2433307"/>
              <a:gd name="connsiteX101" fmla="*/ 2085975 w 2085975"/>
              <a:gd name="connsiteY101" fmla="*/ 1527810 h 2433307"/>
              <a:gd name="connsiteX102" fmla="*/ 2080260 w 2085975"/>
              <a:gd name="connsiteY102" fmla="*/ 1565910 h 2433307"/>
              <a:gd name="connsiteX103" fmla="*/ 2045970 w 2085975"/>
              <a:gd name="connsiteY103" fmla="*/ 1581150 h 2433307"/>
              <a:gd name="connsiteX104" fmla="*/ 2013585 w 2085975"/>
              <a:gd name="connsiteY104" fmla="*/ 1657350 h 2433307"/>
              <a:gd name="connsiteX105" fmla="*/ 2047875 w 2085975"/>
              <a:gd name="connsiteY105" fmla="*/ 1691640 h 2433307"/>
              <a:gd name="connsiteX106" fmla="*/ 2011680 w 2085975"/>
              <a:gd name="connsiteY106" fmla="*/ 1737360 h 2433307"/>
              <a:gd name="connsiteX107" fmla="*/ 2013585 w 2085975"/>
              <a:gd name="connsiteY107" fmla="*/ 1739265 h 2433307"/>
              <a:gd name="connsiteX108" fmla="*/ 1912620 w 2085975"/>
              <a:gd name="connsiteY108" fmla="*/ 1644015 h 2433307"/>
              <a:gd name="connsiteX109" fmla="*/ 1823085 w 2085975"/>
              <a:gd name="connsiteY109" fmla="*/ 1708785 h 2433307"/>
              <a:gd name="connsiteX110" fmla="*/ 1691640 w 2085975"/>
              <a:gd name="connsiteY110" fmla="*/ 1737360 h 2433307"/>
              <a:gd name="connsiteX111" fmla="*/ 1678305 w 2085975"/>
              <a:gd name="connsiteY111" fmla="*/ 1722120 h 2433307"/>
              <a:gd name="connsiteX112" fmla="*/ 1621155 w 2085975"/>
              <a:gd name="connsiteY112" fmla="*/ 1737360 h 2433307"/>
              <a:gd name="connsiteX113" fmla="*/ 1617345 w 2085975"/>
              <a:gd name="connsiteY113" fmla="*/ 1760220 h 2433307"/>
              <a:gd name="connsiteX114" fmla="*/ 1565432 w 2085975"/>
              <a:gd name="connsiteY114" fmla="*/ 1773198 h 2433307"/>
              <a:gd name="connsiteX115" fmla="*/ 1564005 w 2085975"/>
              <a:gd name="connsiteY115" fmla="*/ 1771650 h 2433307"/>
              <a:gd name="connsiteX116" fmla="*/ 1520190 w 2085975"/>
              <a:gd name="connsiteY116" fmla="*/ 1811655 h 2433307"/>
              <a:gd name="connsiteX117" fmla="*/ 1501140 w 2085975"/>
              <a:gd name="connsiteY117" fmla="*/ 1811655 h 2433307"/>
              <a:gd name="connsiteX118" fmla="*/ 1428750 w 2085975"/>
              <a:gd name="connsiteY118" fmla="*/ 1903095 h 2433307"/>
              <a:gd name="connsiteX119" fmla="*/ 1421130 w 2085975"/>
              <a:gd name="connsiteY119" fmla="*/ 1952625 h 2433307"/>
              <a:gd name="connsiteX120" fmla="*/ 1396365 w 2085975"/>
              <a:gd name="connsiteY120" fmla="*/ 1918335 h 2433307"/>
              <a:gd name="connsiteX121" fmla="*/ 1358265 w 2085975"/>
              <a:gd name="connsiteY121" fmla="*/ 1986915 h 2433307"/>
              <a:gd name="connsiteX122" fmla="*/ 1343025 w 2085975"/>
              <a:gd name="connsiteY122" fmla="*/ 1986915 h 2433307"/>
              <a:gd name="connsiteX123" fmla="*/ 1297305 w 2085975"/>
              <a:gd name="connsiteY123" fmla="*/ 2019300 h 2433307"/>
              <a:gd name="connsiteX124" fmla="*/ 1301115 w 2085975"/>
              <a:gd name="connsiteY124" fmla="*/ 2038350 h 2433307"/>
              <a:gd name="connsiteX125" fmla="*/ 1259205 w 2085975"/>
              <a:gd name="connsiteY125" fmla="*/ 2066925 h 2433307"/>
              <a:gd name="connsiteX126" fmla="*/ 1272540 w 2085975"/>
              <a:gd name="connsiteY126" fmla="*/ 2097405 h 2433307"/>
              <a:gd name="connsiteX127" fmla="*/ 1202055 w 2085975"/>
              <a:gd name="connsiteY127" fmla="*/ 2106930 h 2433307"/>
              <a:gd name="connsiteX128" fmla="*/ 1183005 w 2085975"/>
              <a:gd name="connsiteY128" fmla="*/ 2143125 h 2433307"/>
              <a:gd name="connsiteX129" fmla="*/ 1156335 w 2085975"/>
              <a:gd name="connsiteY129" fmla="*/ 2164080 h 2433307"/>
              <a:gd name="connsiteX130" fmla="*/ 1122045 w 2085975"/>
              <a:gd name="connsiteY130" fmla="*/ 2141220 h 2433307"/>
              <a:gd name="connsiteX131" fmla="*/ 1107891 w 2085975"/>
              <a:gd name="connsiteY131" fmla="*/ 2157396 h 2433307"/>
              <a:gd name="connsiteX132" fmla="*/ 1106805 w 2085975"/>
              <a:gd name="connsiteY132" fmla="*/ 2156460 h 2433307"/>
              <a:gd name="connsiteX133" fmla="*/ 979170 w 2085975"/>
              <a:gd name="connsiteY133" fmla="*/ 2042160 h 2433307"/>
              <a:gd name="connsiteX134" fmla="*/ 932138 w 2085975"/>
              <a:gd name="connsiteY134" fmla="*/ 2104529 h 2433307"/>
              <a:gd name="connsiteX135" fmla="*/ 851535 w 2085975"/>
              <a:gd name="connsiteY135" fmla="*/ 2101216 h 2433307"/>
              <a:gd name="connsiteX136" fmla="*/ 847725 w 2085975"/>
              <a:gd name="connsiteY136" fmla="*/ 2129791 h 2433307"/>
              <a:gd name="connsiteX137" fmla="*/ 689610 w 2085975"/>
              <a:gd name="connsiteY137" fmla="*/ 2129791 h 2433307"/>
              <a:gd name="connsiteX138" fmla="*/ 685800 w 2085975"/>
              <a:gd name="connsiteY138" fmla="*/ 2025016 h 2433307"/>
              <a:gd name="connsiteX139" fmla="*/ 683980 w 2085975"/>
              <a:gd name="connsiteY139" fmla="*/ 2024761 h 2433307"/>
              <a:gd name="connsiteX140" fmla="*/ 701040 w 2085975"/>
              <a:gd name="connsiteY140" fmla="*/ 1973580 h 2433307"/>
              <a:gd name="connsiteX141" fmla="*/ 659130 w 2085975"/>
              <a:gd name="connsiteY141" fmla="*/ 1939290 h 2433307"/>
              <a:gd name="connsiteX142" fmla="*/ 662940 w 2085975"/>
              <a:gd name="connsiteY142" fmla="*/ 1899285 h 2433307"/>
              <a:gd name="connsiteX143" fmla="*/ 674370 w 2085975"/>
              <a:gd name="connsiteY143" fmla="*/ 1836420 h 2433307"/>
              <a:gd name="connsiteX144" fmla="*/ 643890 w 2085975"/>
              <a:gd name="connsiteY144" fmla="*/ 1802130 h 2433307"/>
              <a:gd name="connsiteX145" fmla="*/ 590550 w 2085975"/>
              <a:gd name="connsiteY145" fmla="*/ 1790700 h 2433307"/>
              <a:gd name="connsiteX146" fmla="*/ 520065 w 2085975"/>
              <a:gd name="connsiteY146" fmla="*/ 1731645 h 2433307"/>
              <a:gd name="connsiteX147" fmla="*/ 520065 w 2085975"/>
              <a:gd name="connsiteY147" fmla="*/ 1704975 h 2433307"/>
              <a:gd name="connsiteX148" fmla="*/ 491490 w 2085975"/>
              <a:gd name="connsiteY148" fmla="*/ 1708785 h 2433307"/>
              <a:gd name="connsiteX149" fmla="*/ 386715 w 2085975"/>
              <a:gd name="connsiteY149" fmla="*/ 1638300 h 2433307"/>
              <a:gd name="connsiteX150" fmla="*/ 345639 w 2085975"/>
              <a:gd name="connsiteY150" fmla="*/ 1595581 h 2433307"/>
              <a:gd name="connsiteX151" fmla="*/ 346710 w 2085975"/>
              <a:gd name="connsiteY151" fmla="*/ 1543050 h 2433307"/>
              <a:gd name="connsiteX152" fmla="*/ 302895 w 2085975"/>
              <a:gd name="connsiteY152" fmla="*/ 1522095 h 2433307"/>
              <a:gd name="connsiteX153" fmla="*/ 318135 w 2085975"/>
              <a:gd name="connsiteY153" fmla="*/ 1470660 h 2433307"/>
              <a:gd name="connsiteX154" fmla="*/ 274320 w 2085975"/>
              <a:gd name="connsiteY154" fmla="*/ 1491615 h 2433307"/>
              <a:gd name="connsiteX155" fmla="*/ 241935 w 2085975"/>
              <a:gd name="connsiteY155" fmla="*/ 1491615 h 2433307"/>
              <a:gd name="connsiteX156" fmla="*/ 236220 w 2085975"/>
              <a:gd name="connsiteY156" fmla="*/ 1510665 h 2433307"/>
              <a:gd name="connsiteX157" fmla="*/ 85676 w 2085975"/>
              <a:gd name="connsiteY157" fmla="*/ 1510087 h 2433307"/>
              <a:gd name="connsiteX158" fmla="*/ 80010 w 2085975"/>
              <a:gd name="connsiteY158" fmla="*/ 1443990 h 2433307"/>
              <a:gd name="connsiteX159" fmla="*/ 30480 w 2085975"/>
              <a:gd name="connsiteY159" fmla="*/ 1466850 h 2433307"/>
              <a:gd name="connsiteX160" fmla="*/ 9525 w 2085975"/>
              <a:gd name="connsiteY160" fmla="*/ 1390650 h 2433307"/>
              <a:gd name="connsiteX161" fmla="*/ 0 w 2085975"/>
              <a:gd name="connsiteY161" fmla="*/ 1389648 h 2433307"/>
              <a:gd name="connsiteX162" fmla="*/ 0 w 2085975"/>
              <a:gd name="connsiteY162" fmla="*/ 1352550 h 2433307"/>
              <a:gd name="connsiteX163" fmla="*/ 30480 w 2085975"/>
              <a:gd name="connsiteY163" fmla="*/ 1314450 h 2433307"/>
              <a:gd name="connsiteX164" fmla="*/ 95250 w 2085975"/>
              <a:gd name="connsiteY164" fmla="*/ 1303020 h 2433307"/>
              <a:gd name="connsiteX165" fmla="*/ 112395 w 2085975"/>
              <a:gd name="connsiteY165" fmla="*/ 1238250 h 2433307"/>
              <a:gd name="connsiteX166" fmla="*/ 100965 w 2085975"/>
              <a:gd name="connsiteY166" fmla="*/ 1143000 h 2433307"/>
              <a:gd name="connsiteX167" fmla="*/ 101779 w 2085975"/>
              <a:gd name="connsiteY167" fmla="*/ 1135131 h 2433307"/>
              <a:gd name="connsiteX168" fmla="*/ 190501 w 2085975"/>
              <a:gd name="connsiteY168" fmla="*/ 1110615 h 2433307"/>
              <a:gd name="connsiteX169" fmla="*/ 207646 w 2085975"/>
              <a:gd name="connsiteY169" fmla="*/ 1022985 h 2433307"/>
              <a:gd name="connsiteX170" fmla="*/ 186691 w 2085975"/>
              <a:gd name="connsiteY170" fmla="*/ 986790 h 2433307"/>
              <a:gd name="connsiteX171" fmla="*/ 57151 w 2085975"/>
              <a:gd name="connsiteY171" fmla="*/ 969645 h 2433307"/>
              <a:gd name="connsiteX172" fmla="*/ 125731 w 2085975"/>
              <a:gd name="connsiteY172" fmla="*/ 843915 h 2433307"/>
              <a:gd name="connsiteX173" fmla="*/ 129541 w 2085975"/>
              <a:gd name="connsiteY173" fmla="*/ 731520 h 2433307"/>
              <a:gd name="connsiteX174" fmla="*/ 104775 w 2085975"/>
              <a:gd name="connsiteY174" fmla="*/ 715066 h 2433307"/>
              <a:gd name="connsiteX175" fmla="*/ 104775 w 2085975"/>
              <a:gd name="connsiteY175" fmla="*/ 567691 h 2433307"/>
              <a:gd name="connsiteX176" fmla="*/ 125730 w 2085975"/>
              <a:gd name="connsiteY176" fmla="*/ 489586 h 2433307"/>
              <a:gd name="connsiteX177" fmla="*/ 95250 w 2085975"/>
              <a:gd name="connsiteY177" fmla="*/ 447676 h 2433307"/>
              <a:gd name="connsiteX178" fmla="*/ 169545 w 2085975"/>
              <a:gd name="connsiteY178" fmla="*/ 449581 h 2433307"/>
              <a:gd name="connsiteX179" fmla="*/ 164949 w 2085975"/>
              <a:gd name="connsiteY179" fmla="*/ 446066 h 2433307"/>
              <a:gd name="connsiteX180" fmla="*/ 169545 w 2085975"/>
              <a:gd name="connsiteY180" fmla="*/ 447675 h 2433307"/>
              <a:gd name="connsiteX181" fmla="*/ 200025 w 2085975"/>
              <a:gd name="connsiteY181" fmla="*/ 382905 h 2433307"/>
              <a:gd name="connsiteX182" fmla="*/ 283845 w 2085975"/>
              <a:gd name="connsiteY182" fmla="*/ 384810 h 2433307"/>
              <a:gd name="connsiteX183" fmla="*/ 329565 w 2085975"/>
              <a:gd name="connsiteY183" fmla="*/ 361950 h 2433307"/>
              <a:gd name="connsiteX184" fmla="*/ 344805 w 2085975"/>
              <a:gd name="connsiteY184" fmla="*/ 335280 h 2433307"/>
              <a:gd name="connsiteX185" fmla="*/ 348615 w 2085975"/>
              <a:gd name="connsiteY185" fmla="*/ 266700 h 2433307"/>
              <a:gd name="connsiteX186" fmla="*/ 325755 w 2085975"/>
              <a:gd name="connsiteY186" fmla="*/ 198120 h 2433307"/>
              <a:gd name="connsiteX187" fmla="*/ 272415 w 2085975"/>
              <a:gd name="connsiteY187" fmla="*/ 137160 h 2433307"/>
              <a:gd name="connsiteX188" fmla="*/ 295275 w 2085975"/>
              <a:gd name="connsiteY188" fmla="*/ 125730 h 2433307"/>
              <a:gd name="connsiteX189" fmla="*/ 293496 w 2085975"/>
              <a:gd name="connsiteY189" fmla="*/ 119401 h 2433307"/>
              <a:gd name="connsiteX190" fmla="*/ 295275 w 2085975"/>
              <a:gd name="connsiteY190" fmla="*/ 120015 h 2433307"/>
              <a:gd name="connsiteX191" fmla="*/ 337185 w 2085975"/>
              <a:gd name="connsiteY191" fmla="*/ 74295 h 2433307"/>
              <a:gd name="connsiteX192" fmla="*/ 403860 w 2085975"/>
              <a:gd name="connsiteY192" fmla="*/ 85725 h 2433307"/>
              <a:gd name="connsiteX193" fmla="*/ 381000 w 2085975"/>
              <a:gd name="connsiteY193" fmla="*/ 49530 h 2433307"/>
              <a:gd name="connsiteX194" fmla="*/ 432435 w 2085975"/>
              <a:gd name="connsiteY194" fmla="*/ 13335 h 2433307"/>
              <a:gd name="connsiteX195" fmla="*/ 537210 w 2085975"/>
              <a:gd name="connsiteY195" fmla="*/ 0 h 2433307"/>
              <a:gd name="connsiteX0" fmla="*/ 1150620 w 2085975"/>
              <a:gd name="connsiteY0" fmla="*/ 2430780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1150620 w 2085975"/>
              <a:gd name="connsiteY6" fmla="*/ 2430780 h 2433307"/>
              <a:gd name="connsiteX7" fmla="*/ 712594 w 2085975"/>
              <a:gd name="connsiteY7" fmla="*/ 2361639 h 2433307"/>
              <a:gd name="connsiteX8" fmla="*/ 785736 w 2085975"/>
              <a:gd name="connsiteY8" fmla="*/ 2365296 h 2433307"/>
              <a:gd name="connsiteX9" fmla="*/ 827791 w 2085975"/>
              <a:gd name="connsiteY9" fmla="*/ 2379924 h 2433307"/>
              <a:gd name="connsiteX10" fmla="*/ 828675 w 2085975"/>
              <a:gd name="connsiteY10" fmla="*/ 2381250 h 2433307"/>
              <a:gd name="connsiteX11" fmla="*/ 784860 w 2085975"/>
              <a:gd name="connsiteY11" fmla="*/ 2366010 h 2433307"/>
              <a:gd name="connsiteX12" fmla="*/ 713471 w 2085975"/>
              <a:gd name="connsiteY12" fmla="*/ 2362441 h 2433307"/>
              <a:gd name="connsiteX13" fmla="*/ 712594 w 2085975"/>
              <a:gd name="connsiteY13" fmla="*/ 2361639 h 2433307"/>
              <a:gd name="connsiteX14" fmla="*/ 1102640 w 2085975"/>
              <a:gd name="connsiteY14" fmla="*/ 2338077 h 2433307"/>
              <a:gd name="connsiteX15" fmla="*/ 1156335 w 2085975"/>
              <a:gd name="connsiteY15" fmla="*/ 2360295 h 2433307"/>
              <a:gd name="connsiteX16" fmla="*/ 1154770 w 2085975"/>
              <a:gd name="connsiteY16" fmla="*/ 2361656 h 2433307"/>
              <a:gd name="connsiteX17" fmla="*/ 1102342 w 2085975"/>
              <a:gd name="connsiteY17" fmla="*/ 2339962 h 2433307"/>
              <a:gd name="connsiteX18" fmla="*/ 1102640 w 2085975"/>
              <a:gd name="connsiteY18" fmla="*/ 2338077 h 2433307"/>
              <a:gd name="connsiteX19" fmla="*/ 838132 w 2085975"/>
              <a:gd name="connsiteY19" fmla="*/ 2302711 h 2433307"/>
              <a:gd name="connsiteX20" fmla="*/ 838200 w 2085975"/>
              <a:gd name="connsiteY20" fmla="*/ 2303145 h 2433307"/>
              <a:gd name="connsiteX21" fmla="*/ 787894 w 2085975"/>
              <a:gd name="connsiteY21" fmla="*/ 2318051 h 2433307"/>
              <a:gd name="connsiteX22" fmla="*/ 787641 w 2085975"/>
              <a:gd name="connsiteY22" fmla="*/ 2317671 h 2433307"/>
              <a:gd name="connsiteX23" fmla="*/ 838132 w 2085975"/>
              <a:gd name="connsiteY23" fmla="*/ 2302711 h 2433307"/>
              <a:gd name="connsiteX24" fmla="*/ 1138418 w 2085975"/>
              <a:gd name="connsiteY24" fmla="*/ 2269355 h 2433307"/>
              <a:gd name="connsiteX25" fmla="*/ 1202055 w 2085975"/>
              <a:gd name="connsiteY25" fmla="*/ 2297430 h 2433307"/>
              <a:gd name="connsiteX26" fmla="*/ 1197951 w 2085975"/>
              <a:gd name="connsiteY26" fmla="*/ 2297594 h 2433307"/>
              <a:gd name="connsiteX27" fmla="*/ 1138537 w 2085975"/>
              <a:gd name="connsiteY27" fmla="*/ 2271382 h 2433307"/>
              <a:gd name="connsiteX28" fmla="*/ 1138418 w 2085975"/>
              <a:gd name="connsiteY28" fmla="*/ 2269355 h 2433307"/>
              <a:gd name="connsiteX29" fmla="*/ 1083951 w 2085975"/>
              <a:gd name="connsiteY29" fmla="*/ 2188714 h 2433307"/>
              <a:gd name="connsiteX30" fmla="*/ 1135380 w 2085975"/>
              <a:gd name="connsiteY30" fmla="*/ 2236470 h 2433307"/>
              <a:gd name="connsiteX31" fmla="*/ 1135465 w 2085975"/>
              <a:gd name="connsiteY31" fmla="*/ 2237914 h 2433307"/>
              <a:gd name="connsiteX32" fmla="*/ 1083292 w 2085975"/>
              <a:gd name="connsiteY32" fmla="*/ 2189467 h 2433307"/>
              <a:gd name="connsiteX33" fmla="*/ 1083951 w 2085975"/>
              <a:gd name="connsiteY33" fmla="*/ 2188714 h 2433307"/>
              <a:gd name="connsiteX34" fmla="*/ 891973 w 2085975"/>
              <a:gd name="connsiteY34" fmla="*/ 2157791 h 2433307"/>
              <a:gd name="connsiteX35" fmla="*/ 891540 w 2085975"/>
              <a:gd name="connsiteY35" fmla="*/ 2158365 h 2433307"/>
              <a:gd name="connsiteX36" fmla="*/ 820091 w 2085975"/>
              <a:gd name="connsiteY36" fmla="*/ 2180928 h 2433307"/>
              <a:gd name="connsiteX37" fmla="*/ 820026 w 2085975"/>
              <a:gd name="connsiteY37" fmla="*/ 2180511 h 2433307"/>
              <a:gd name="connsiteX38" fmla="*/ 891973 w 2085975"/>
              <a:gd name="connsiteY38" fmla="*/ 2157791 h 2433307"/>
              <a:gd name="connsiteX39" fmla="*/ 1565691 w 2085975"/>
              <a:gd name="connsiteY39" fmla="*/ 1775952 h 2433307"/>
              <a:gd name="connsiteX40" fmla="*/ 1562956 w 2085975"/>
              <a:gd name="connsiteY40" fmla="*/ 1776635 h 2433307"/>
              <a:gd name="connsiteX41" fmla="*/ 1565691 w 2085975"/>
              <a:gd name="connsiteY41" fmla="*/ 1775952 h 2433307"/>
              <a:gd name="connsiteX42" fmla="*/ 338452 w 2085975"/>
              <a:gd name="connsiteY42" fmla="*/ 1588442 h 2433307"/>
              <a:gd name="connsiteX43" fmla="*/ 338961 w 2085975"/>
              <a:gd name="connsiteY43" fmla="*/ 1588971 h 2433307"/>
              <a:gd name="connsiteX44" fmla="*/ 338452 w 2085975"/>
              <a:gd name="connsiteY44" fmla="*/ 1588442 h 2433307"/>
              <a:gd name="connsiteX45" fmla="*/ 537210 w 2085975"/>
              <a:gd name="connsiteY45" fmla="*/ 0 h 2433307"/>
              <a:gd name="connsiteX46" fmla="*/ 563880 w 2085975"/>
              <a:gd name="connsiteY46" fmla="*/ 80010 h 2433307"/>
              <a:gd name="connsiteX47" fmla="*/ 672465 w 2085975"/>
              <a:gd name="connsiteY47" fmla="*/ 51435 h 2433307"/>
              <a:gd name="connsiteX48" fmla="*/ 721352 w 2085975"/>
              <a:gd name="connsiteY48" fmla="*/ 29486 h 2433307"/>
              <a:gd name="connsiteX49" fmla="*/ 744855 w 2085975"/>
              <a:gd name="connsiteY49" fmla="*/ 59055 h 2433307"/>
              <a:gd name="connsiteX50" fmla="*/ 739140 w 2085975"/>
              <a:gd name="connsiteY50" fmla="*/ 89535 h 2433307"/>
              <a:gd name="connsiteX51" fmla="*/ 821055 w 2085975"/>
              <a:gd name="connsiteY51" fmla="*/ 93345 h 2433307"/>
              <a:gd name="connsiteX52" fmla="*/ 834390 w 2085975"/>
              <a:gd name="connsiteY52" fmla="*/ 19050 h 2433307"/>
              <a:gd name="connsiteX53" fmla="*/ 855345 w 2085975"/>
              <a:gd name="connsiteY53" fmla="*/ 47625 h 2433307"/>
              <a:gd name="connsiteX54" fmla="*/ 946785 w 2085975"/>
              <a:gd name="connsiteY54" fmla="*/ 47625 h 2433307"/>
              <a:gd name="connsiteX55" fmla="*/ 996315 w 2085975"/>
              <a:gd name="connsiteY55" fmla="*/ 38100 h 2433307"/>
              <a:gd name="connsiteX56" fmla="*/ 1003935 w 2085975"/>
              <a:gd name="connsiteY56" fmla="*/ 9525 h 2433307"/>
              <a:gd name="connsiteX57" fmla="*/ 1064895 w 2085975"/>
              <a:gd name="connsiteY57" fmla="*/ 0 h 2433307"/>
              <a:gd name="connsiteX58" fmla="*/ 1097280 w 2085975"/>
              <a:gd name="connsiteY58" fmla="*/ 102870 h 2433307"/>
              <a:gd name="connsiteX59" fmla="*/ 1110615 w 2085975"/>
              <a:gd name="connsiteY59" fmla="*/ 102870 h 2433307"/>
              <a:gd name="connsiteX60" fmla="*/ 1135380 w 2085975"/>
              <a:gd name="connsiteY60" fmla="*/ 190500 h 2433307"/>
              <a:gd name="connsiteX61" fmla="*/ 1137805 w 2085975"/>
              <a:gd name="connsiteY61" fmla="*/ 195722 h 2433307"/>
              <a:gd name="connsiteX62" fmla="*/ 1135380 w 2085975"/>
              <a:gd name="connsiteY62" fmla="*/ 198120 h 2433307"/>
              <a:gd name="connsiteX63" fmla="*/ 1131570 w 2085975"/>
              <a:gd name="connsiteY63" fmla="*/ 240030 h 2433307"/>
              <a:gd name="connsiteX64" fmla="*/ 1156335 w 2085975"/>
              <a:gd name="connsiteY64" fmla="*/ 346710 h 2433307"/>
              <a:gd name="connsiteX65" fmla="*/ 1099185 w 2085975"/>
              <a:gd name="connsiteY65" fmla="*/ 363855 h 2433307"/>
              <a:gd name="connsiteX66" fmla="*/ 1127760 w 2085975"/>
              <a:gd name="connsiteY66" fmla="*/ 510540 h 2433307"/>
              <a:gd name="connsiteX67" fmla="*/ 1148715 w 2085975"/>
              <a:gd name="connsiteY67" fmla="*/ 563880 h 2433307"/>
              <a:gd name="connsiteX68" fmla="*/ 1194435 w 2085975"/>
              <a:gd name="connsiteY68" fmla="*/ 641985 h 2433307"/>
              <a:gd name="connsiteX69" fmla="*/ 1215390 w 2085975"/>
              <a:gd name="connsiteY69" fmla="*/ 645795 h 2433307"/>
              <a:gd name="connsiteX70" fmla="*/ 1243965 w 2085975"/>
              <a:gd name="connsiteY70" fmla="*/ 737235 h 2433307"/>
              <a:gd name="connsiteX71" fmla="*/ 1423035 w 2085975"/>
              <a:gd name="connsiteY71" fmla="*/ 702945 h 2433307"/>
              <a:gd name="connsiteX72" fmla="*/ 1422609 w 2085975"/>
              <a:gd name="connsiteY72" fmla="*/ 700259 h 2433307"/>
              <a:gd name="connsiteX73" fmla="*/ 1468755 w 2085975"/>
              <a:gd name="connsiteY73" fmla="*/ 689610 h 2433307"/>
              <a:gd name="connsiteX74" fmla="*/ 1491615 w 2085975"/>
              <a:gd name="connsiteY74" fmla="*/ 659130 h 2433307"/>
              <a:gd name="connsiteX75" fmla="*/ 1520190 w 2085975"/>
              <a:gd name="connsiteY75" fmla="*/ 645795 h 2433307"/>
              <a:gd name="connsiteX76" fmla="*/ 1531620 w 2085975"/>
              <a:gd name="connsiteY76" fmla="*/ 613410 h 2433307"/>
              <a:gd name="connsiteX77" fmla="*/ 1552575 w 2085975"/>
              <a:gd name="connsiteY77" fmla="*/ 594360 h 2433307"/>
              <a:gd name="connsiteX78" fmla="*/ 1573530 w 2085975"/>
              <a:gd name="connsiteY78" fmla="*/ 609600 h 2433307"/>
              <a:gd name="connsiteX79" fmla="*/ 1567815 w 2085975"/>
              <a:gd name="connsiteY79" fmla="*/ 708660 h 2433307"/>
              <a:gd name="connsiteX80" fmla="*/ 1638300 w 2085975"/>
              <a:gd name="connsiteY80" fmla="*/ 786765 h 2433307"/>
              <a:gd name="connsiteX81" fmla="*/ 1640205 w 2085975"/>
              <a:gd name="connsiteY81" fmla="*/ 851535 h 2433307"/>
              <a:gd name="connsiteX82" fmla="*/ 1615440 w 2085975"/>
              <a:gd name="connsiteY82" fmla="*/ 872490 h 2433307"/>
              <a:gd name="connsiteX83" fmla="*/ 1678305 w 2085975"/>
              <a:gd name="connsiteY83" fmla="*/ 876300 h 2433307"/>
              <a:gd name="connsiteX84" fmla="*/ 1964632 w 2085975"/>
              <a:gd name="connsiteY84" fmla="*/ 811829 h 2433307"/>
              <a:gd name="connsiteX85" fmla="*/ 1985010 w 2085975"/>
              <a:gd name="connsiteY85" fmla="*/ 889635 h 2433307"/>
              <a:gd name="connsiteX86" fmla="*/ 1977390 w 2085975"/>
              <a:gd name="connsiteY86" fmla="*/ 942975 h 2433307"/>
              <a:gd name="connsiteX87" fmla="*/ 1912620 w 2085975"/>
              <a:gd name="connsiteY87" fmla="*/ 952500 h 2433307"/>
              <a:gd name="connsiteX88" fmla="*/ 1912620 w 2085975"/>
              <a:gd name="connsiteY88" fmla="*/ 1022985 h 2433307"/>
              <a:gd name="connsiteX89" fmla="*/ 1956435 w 2085975"/>
              <a:gd name="connsiteY89" fmla="*/ 1028700 h 2433307"/>
              <a:gd name="connsiteX90" fmla="*/ 1996440 w 2085975"/>
              <a:gd name="connsiteY90" fmla="*/ 1002030 h 2433307"/>
              <a:gd name="connsiteX91" fmla="*/ 1975485 w 2085975"/>
              <a:gd name="connsiteY91" fmla="*/ 1057275 h 2433307"/>
              <a:gd name="connsiteX92" fmla="*/ 1971675 w 2085975"/>
              <a:gd name="connsiteY92" fmla="*/ 1137285 h 2433307"/>
              <a:gd name="connsiteX93" fmla="*/ 1976108 w 2085975"/>
              <a:gd name="connsiteY93" fmla="*/ 1138062 h 2433307"/>
              <a:gd name="connsiteX94" fmla="*/ 2025015 w 2085975"/>
              <a:gd name="connsiteY94" fmla="*/ 1226820 h 2433307"/>
              <a:gd name="connsiteX95" fmla="*/ 1965960 w 2085975"/>
              <a:gd name="connsiteY95" fmla="*/ 1257300 h 2433307"/>
              <a:gd name="connsiteX96" fmla="*/ 1975485 w 2085975"/>
              <a:gd name="connsiteY96" fmla="*/ 1295400 h 2433307"/>
              <a:gd name="connsiteX97" fmla="*/ 1929765 w 2085975"/>
              <a:gd name="connsiteY97" fmla="*/ 1350645 h 2433307"/>
              <a:gd name="connsiteX98" fmla="*/ 2057400 w 2085975"/>
              <a:gd name="connsiteY98" fmla="*/ 1419225 h 2433307"/>
              <a:gd name="connsiteX99" fmla="*/ 2034540 w 2085975"/>
              <a:gd name="connsiteY99" fmla="*/ 1451610 h 2433307"/>
              <a:gd name="connsiteX100" fmla="*/ 2085975 w 2085975"/>
              <a:gd name="connsiteY100" fmla="*/ 1527810 h 2433307"/>
              <a:gd name="connsiteX101" fmla="*/ 2080260 w 2085975"/>
              <a:gd name="connsiteY101" fmla="*/ 1565910 h 2433307"/>
              <a:gd name="connsiteX102" fmla="*/ 2045970 w 2085975"/>
              <a:gd name="connsiteY102" fmla="*/ 1581150 h 2433307"/>
              <a:gd name="connsiteX103" fmla="*/ 2013585 w 2085975"/>
              <a:gd name="connsiteY103" fmla="*/ 1657350 h 2433307"/>
              <a:gd name="connsiteX104" fmla="*/ 2047875 w 2085975"/>
              <a:gd name="connsiteY104" fmla="*/ 1691640 h 2433307"/>
              <a:gd name="connsiteX105" fmla="*/ 2011680 w 2085975"/>
              <a:gd name="connsiteY105" fmla="*/ 1737360 h 2433307"/>
              <a:gd name="connsiteX106" fmla="*/ 2013585 w 2085975"/>
              <a:gd name="connsiteY106" fmla="*/ 1739265 h 2433307"/>
              <a:gd name="connsiteX107" fmla="*/ 1912620 w 2085975"/>
              <a:gd name="connsiteY107" fmla="*/ 1644015 h 2433307"/>
              <a:gd name="connsiteX108" fmla="*/ 1823085 w 2085975"/>
              <a:gd name="connsiteY108" fmla="*/ 1708785 h 2433307"/>
              <a:gd name="connsiteX109" fmla="*/ 1691640 w 2085975"/>
              <a:gd name="connsiteY109" fmla="*/ 1737360 h 2433307"/>
              <a:gd name="connsiteX110" fmla="*/ 1678305 w 2085975"/>
              <a:gd name="connsiteY110" fmla="*/ 1722120 h 2433307"/>
              <a:gd name="connsiteX111" fmla="*/ 1621155 w 2085975"/>
              <a:gd name="connsiteY111" fmla="*/ 1737360 h 2433307"/>
              <a:gd name="connsiteX112" fmla="*/ 1617345 w 2085975"/>
              <a:gd name="connsiteY112" fmla="*/ 1760220 h 2433307"/>
              <a:gd name="connsiteX113" fmla="*/ 1565432 w 2085975"/>
              <a:gd name="connsiteY113" fmla="*/ 1773198 h 2433307"/>
              <a:gd name="connsiteX114" fmla="*/ 1564005 w 2085975"/>
              <a:gd name="connsiteY114" fmla="*/ 1771650 h 2433307"/>
              <a:gd name="connsiteX115" fmla="*/ 1520190 w 2085975"/>
              <a:gd name="connsiteY115" fmla="*/ 1811655 h 2433307"/>
              <a:gd name="connsiteX116" fmla="*/ 1501140 w 2085975"/>
              <a:gd name="connsiteY116" fmla="*/ 1811655 h 2433307"/>
              <a:gd name="connsiteX117" fmla="*/ 1428750 w 2085975"/>
              <a:gd name="connsiteY117" fmla="*/ 1903095 h 2433307"/>
              <a:gd name="connsiteX118" fmla="*/ 1421130 w 2085975"/>
              <a:gd name="connsiteY118" fmla="*/ 1952625 h 2433307"/>
              <a:gd name="connsiteX119" fmla="*/ 1396365 w 2085975"/>
              <a:gd name="connsiteY119" fmla="*/ 1918335 h 2433307"/>
              <a:gd name="connsiteX120" fmla="*/ 1358265 w 2085975"/>
              <a:gd name="connsiteY120" fmla="*/ 1986915 h 2433307"/>
              <a:gd name="connsiteX121" fmla="*/ 1343025 w 2085975"/>
              <a:gd name="connsiteY121" fmla="*/ 1986915 h 2433307"/>
              <a:gd name="connsiteX122" fmla="*/ 1297305 w 2085975"/>
              <a:gd name="connsiteY122" fmla="*/ 2019300 h 2433307"/>
              <a:gd name="connsiteX123" fmla="*/ 1301115 w 2085975"/>
              <a:gd name="connsiteY123" fmla="*/ 2038350 h 2433307"/>
              <a:gd name="connsiteX124" fmla="*/ 1259205 w 2085975"/>
              <a:gd name="connsiteY124" fmla="*/ 2066925 h 2433307"/>
              <a:gd name="connsiteX125" fmla="*/ 1272540 w 2085975"/>
              <a:gd name="connsiteY125" fmla="*/ 2097405 h 2433307"/>
              <a:gd name="connsiteX126" fmla="*/ 1202055 w 2085975"/>
              <a:gd name="connsiteY126" fmla="*/ 2106930 h 2433307"/>
              <a:gd name="connsiteX127" fmla="*/ 1183005 w 2085975"/>
              <a:gd name="connsiteY127" fmla="*/ 2143125 h 2433307"/>
              <a:gd name="connsiteX128" fmla="*/ 1156335 w 2085975"/>
              <a:gd name="connsiteY128" fmla="*/ 2164080 h 2433307"/>
              <a:gd name="connsiteX129" fmla="*/ 1122045 w 2085975"/>
              <a:gd name="connsiteY129" fmla="*/ 2141220 h 2433307"/>
              <a:gd name="connsiteX130" fmla="*/ 1107891 w 2085975"/>
              <a:gd name="connsiteY130" fmla="*/ 2157396 h 2433307"/>
              <a:gd name="connsiteX131" fmla="*/ 1106805 w 2085975"/>
              <a:gd name="connsiteY131" fmla="*/ 2156460 h 2433307"/>
              <a:gd name="connsiteX132" fmla="*/ 979170 w 2085975"/>
              <a:gd name="connsiteY132" fmla="*/ 2042160 h 2433307"/>
              <a:gd name="connsiteX133" fmla="*/ 932138 w 2085975"/>
              <a:gd name="connsiteY133" fmla="*/ 2104529 h 2433307"/>
              <a:gd name="connsiteX134" fmla="*/ 851535 w 2085975"/>
              <a:gd name="connsiteY134" fmla="*/ 2101216 h 2433307"/>
              <a:gd name="connsiteX135" fmla="*/ 847725 w 2085975"/>
              <a:gd name="connsiteY135" fmla="*/ 2129791 h 2433307"/>
              <a:gd name="connsiteX136" fmla="*/ 689610 w 2085975"/>
              <a:gd name="connsiteY136" fmla="*/ 2129791 h 2433307"/>
              <a:gd name="connsiteX137" fmla="*/ 685800 w 2085975"/>
              <a:gd name="connsiteY137" fmla="*/ 2025016 h 2433307"/>
              <a:gd name="connsiteX138" fmla="*/ 683980 w 2085975"/>
              <a:gd name="connsiteY138" fmla="*/ 2024761 h 2433307"/>
              <a:gd name="connsiteX139" fmla="*/ 701040 w 2085975"/>
              <a:gd name="connsiteY139" fmla="*/ 1973580 h 2433307"/>
              <a:gd name="connsiteX140" fmla="*/ 659130 w 2085975"/>
              <a:gd name="connsiteY140" fmla="*/ 1939290 h 2433307"/>
              <a:gd name="connsiteX141" fmla="*/ 662940 w 2085975"/>
              <a:gd name="connsiteY141" fmla="*/ 1899285 h 2433307"/>
              <a:gd name="connsiteX142" fmla="*/ 674370 w 2085975"/>
              <a:gd name="connsiteY142" fmla="*/ 1836420 h 2433307"/>
              <a:gd name="connsiteX143" fmla="*/ 643890 w 2085975"/>
              <a:gd name="connsiteY143" fmla="*/ 1802130 h 2433307"/>
              <a:gd name="connsiteX144" fmla="*/ 590550 w 2085975"/>
              <a:gd name="connsiteY144" fmla="*/ 1790700 h 2433307"/>
              <a:gd name="connsiteX145" fmla="*/ 520065 w 2085975"/>
              <a:gd name="connsiteY145" fmla="*/ 1731645 h 2433307"/>
              <a:gd name="connsiteX146" fmla="*/ 520065 w 2085975"/>
              <a:gd name="connsiteY146" fmla="*/ 1704975 h 2433307"/>
              <a:gd name="connsiteX147" fmla="*/ 491490 w 2085975"/>
              <a:gd name="connsiteY147" fmla="*/ 1708785 h 2433307"/>
              <a:gd name="connsiteX148" fmla="*/ 386715 w 2085975"/>
              <a:gd name="connsiteY148" fmla="*/ 1638300 h 2433307"/>
              <a:gd name="connsiteX149" fmla="*/ 345639 w 2085975"/>
              <a:gd name="connsiteY149" fmla="*/ 1595581 h 2433307"/>
              <a:gd name="connsiteX150" fmla="*/ 346710 w 2085975"/>
              <a:gd name="connsiteY150" fmla="*/ 1543050 h 2433307"/>
              <a:gd name="connsiteX151" fmla="*/ 302895 w 2085975"/>
              <a:gd name="connsiteY151" fmla="*/ 1522095 h 2433307"/>
              <a:gd name="connsiteX152" fmla="*/ 318135 w 2085975"/>
              <a:gd name="connsiteY152" fmla="*/ 1470660 h 2433307"/>
              <a:gd name="connsiteX153" fmla="*/ 274320 w 2085975"/>
              <a:gd name="connsiteY153" fmla="*/ 1491615 h 2433307"/>
              <a:gd name="connsiteX154" fmla="*/ 241935 w 2085975"/>
              <a:gd name="connsiteY154" fmla="*/ 1491615 h 2433307"/>
              <a:gd name="connsiteX155" fmla="*/ 236220 w 2085975"/>
              <a:gd name="connsiteY155" fmla="*/ 1510665 h 2433307"/>
              <a:gd name="connsiteX156" fmla="*/ 85676 w 2085975"/>
              <a:gd name="connsiteY156" fmla="*/ 1510087 h 2433307"/>
              <a:gd name="connsiteX157" fmla="*/ 80010 w 2085975"/>
              <a:gd name="connsiteY157" fmla="*/ 1443990 h 2433307"/>
              <a:gd name="connsiteX158" fmla="*/ 30480 w 2085975"/>
              <a:gd name="connsiteY158" fmla="*/ 1466850 h 2433307"/>
              <a:gd name="connsiteX159" fmla="*/ 9525 w 2085975"/>
              <a:gd name="connsiteY159" fmla="*/ 1390650 h 2433307"/>
              <a:gd name="connsiteX160" fmla="*/ 0 w 2085975"/>
              <a:gd name="connsiteY160" fmla="*/ 1389648 h 2433307"/>
              <a:gd name="connsiteX161" fmla="*/ 0 w 2085975"/>
              <a:gd name="connsiteY161" fmla="*/ 1352550 h 2433307"/>
              <a:gd name="connsiteX162" fmla="*/ 30480 w 2085975"/>
              <a:gd name="connsiteY162" fmla="*/ 1314450 h 2433307"/>
              <a:gd name="connsiteX163" fmla="*/ 95250 w 2085975"/>
              <a:gd name="connsiteY163" fmla="*/ 1303020 h 2433307"/>
              <a:gd name="connsiteX164" fmla="*/ 112395 w 2085975"/>
              <a:gd name="connsiteY164" fmla="*/ 1238250 h 2433307"/>
              <a:gd name="connsiteX165" fmla="*/ 100965 w 2085975"/>
              <a:gd name="connsiteY165" fmla="*/ 1143000 h 2433307"/>
              <a:gd name="connsiteX166" fmla="*/ 101779 w 2085975"/>
              <a:gd name="connsiteY166" fmla="*/ 1135131 h 2433307"/>
              <a:gd name="connsiteX167" fmla="*/ 190501 w 2085975"/>
              <a:gd name="connsiteY167" fmla="*/ 1110615 h 2433307"/>
              <a:gd name="connsiteX168" fmla="*/ 207646 w 2085975"/>
              <a:gd name="connsiteY168" fmla="*/ 1022985 h 2433307"/>
              <a:gd name="connsiteX169" fmla="*/ 186691 w 2085975"/>
              <a:gd name="connsiteY169" fmla="*/ 986790 h 2433307"/>
              <a:gd name="connsiteX170" fmla="*/ 57151 w 2085975"/>
              <a:gd name="connsiteY170" fmla="*/ 969645 h 2433307"/>
              <a:gd name="connsiteX171" fmla="*/ 125731 w 2085975"/>
              <a:gd name="connsiteY171" fmla="*/ 843915 h 2433307"/>
              <a:gd name="connsiteX172" fmla="*/ 129541 w 2085975"/>
              <a:gd name="connsiteY172" fmla="*/ 731520 h 2433307"/>
              <a:gd name="connsiteX173" fmla="*/ 104775 w 2085975"/>
              <a:gd name="connsiteY173" fmla="*/ 715066 h 2433307"/>
              <a:gd name="connsiteX174" fmla="*/ 104775 w 2085975"/>
              <a:gd name="connsiteY174" fmla="*/ 567691 h 2433307"/>
              <a:gd name="connsiteX175" fmla="*/ 125730 w 2085975"/>
              <a:gd name="connsiteY175" fmla="*/ 489586 h 2433307"/>
              <a:gd name="connsiteX176" fmla="*/ 95250 w 2085975"/>
              <a:gd name="connsiteY176" fmla="*/ 447676 h 2433307"/>
              <a:gd name="connsiteX177" fmla="*/ 169545 w 2085975"/>
              <a:gd name="connsiteY177" fmla="*/ 449581 h 2433307"/>
              <a:gd name="connsiteX178" fmla="*/ 164949 w 2085975"/>
              <a:gd name="connsiteY178" fmla="*/ 446066 h 2433307"/>
              <a:gd name="connsiteX179" fmla="*/ 169545 w 2085975"/>
              <a:gd name="connsiteY179" fmla="*/ 447675 h 2433307"/>
              <a:gd name="connsiteX180" fmla="*/ 200025 w 2085975"/>
              <a:gd name="connsiteY180" fmla="*/ 382905 h 2433307"/>
              <a:gd name="connsiteX181" fmla="*/ 283845 w 2085975"/>
              <a:gd name="connsiteY181" fmla="*/ 384810 h 2433307"/>
              <a:gd name="connsiteX182" fmla="*/ 329565 w 2085975"/>
              <a:gd name="connsiteY182" fmla="*/ 361950 h 2433307"/>
              <a:gd name="connsiteX183" fmla="*/ 344805 w 2085975"/>
              <a:gd name="connsiteY183" fmla="*/ 335280 h 2433307"/>
              <a:gd name="connsiteX184" fmla="*/ 348615 w 2085975"/>
              <a:gd name="connsiteY184" fmla="*/ 266700 h 2433307"/>
              <a:gd name="connsiteX185" fmla="*/ 325755 w 2085975"/>
              <a:gd name="connsiteY185" fmla="*/ 198120 h 2433307"/>
              <a:gd name="connsiteX186" fmla="*/ 272415 w 2085975"/>
              <a:gd name="connsiteY186" fmla="*/ 137160 h 2433307"/>
              <a:gd name="connsiteX187" fmla="*/ 295275 w 2085975"/>
              <a:gd name="connsiteY187" fmla="*/ 125730 h 2433307"/>
              <a:gd name="connsiteX188" fmla="*/ 293496 w 2085975"/>
              <a:gd name="connsiteY188" fmla="*/ 119401 h 2433307"/>
              <a:gd name="connsiteX189" fmla="*/ 295275 w 2085975"/>
              <a:gd name="connsiteY189" fmla="*/ 120015 h 2433307"/>
              <a:gd name="connsiteX190" fmla="*/ 337185 w 2085975"/>
              <a:gd name="connsiteY190" fmla="*/ 74295 h 2433307"/>
              <a:gd name="connsiteX191" fmla="*/ 403860 w 2085975"/>
              <a:gd name="connsiteY191" fmla="*/ 85725 h 2433307"/>
              <a:gd name="connsiteX192" fmla="*/ 381000 w 2085975"/>
              <a:gd name="connsiteY192" fmla="*/ 49530 h 2433307"/>
              <a:gd name="connsiteX193" fmla="*/ 432435 w 2085975"/>
              <a:gd name="connsiteY193" fmla="*/ 13335 h 2433307"/>
              <a:gd name="connsiteX194" fmla="*/ 537210 w 2085975"/>
              <a:gd name="connsiteY194" fmla="*/ 0 h 2433307"/>
              <a:gd name="connsiteX0" fmla="*/ 1114623 w 2085975"/>
              <a:gd name="connsiteY0" fmla="*/ 2400183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712594 w 2085975"/>
              <a:gd name="connsiteY6" fmla="*/ 2361639 h 2433307"/>
              <a:gd name="connsiteX7" fmla="*/ 785736 w 2085975"/>
              <a:gd name="connsiteY7" fmla="*/ 2365296 h 2433307"/>
              <a:gd name="connsiteX8" fmla="*/ 827791 w 2085975"/>
              <a:gd name="connsiteY8" fmla="*/ 2379924 h 2433307"/>
              <a:gd name="connsiteX9" fmla="*/ 828675 w 2085975"/>
              <a:gd name="connsiteY9" fmla="*/ 2381250 h 2433307"/>
              <a:gd name="connsiteX10" fmla="*/ 784860 w 2085975"/>
              <a:gd name="connsiteY10" fmla="*/ 2366010 h 2433307"/>
              <a:gd name="connsiteX11" fmla="*/ 713471 w 2085975"/>
              <a:gd name="connsiteY11" fmla="*/ 2362441 h 2433307"/>
              <a:gd name="connsiteX12" fmla="*/ 712594 w 2085975"/>
              <a:gd name="connsiteY12" fmla="*/ 2361639 h 2433307"/>
              <a:gd name="connsiteX13" fmla="*/ 1102640 w 2085975"/>
              <a:gd name="connsiteY13" fmla="*/ 2338077 h 2433307"/>
              <a:gd name="connsiteX14" fmla="*/ 1156335 w 2085975"/>
              <a:gd name="connsiteY14" fmla="*/ 2360295 h 2433307"/>
              <a:gd name="connsiteX15" fmla="*/ 1154770 w 2085975"/>
              <a:gd name="connsiteY15" fmla="*/ 2361656 h 2433307"/>
              <a:gd name="connsiteX16" fmla="*/ 1102342 w 2085975"/>
              <a:gd name="connsiteY16" fmla="*/ 2339962 h 2433307"/>
              <a:gd name="connsiteX17" fmla="*/ 1102640 w 2085975"/>
              <a:gd name="connsiteY17" fmla="*/ 2338077 h 2433307"/>
              <a:gd name="connsiteX18" fmla="*/ 838132 w 2085975"/>
              <a:gd name="connsiteY18" fmla="*/ 2302711 h 2433307"/>
              <a:gd name="connsiteX19" fmla="*/ 838200 w 2085975"/>
              <a:gd name="connsiteY19" fmla="*/ 2303145 h 2433307"/>
              <a:gd name="connsiteX20" fmla="*/ 787894 w 2085975"/>
              <a:gd name="connsiteY20" fmla="*/ 2318051 h 2433307"/>
              <a:gd name="connsiteX21" fmla="*/ 787641 w 2085975"/>
              <a:gd name="connsiteY21" fmla="*/ 2317671 h 2433307"/>
              <a:gd name="connsiteX22" fmla="*/ 838132 w 2085975"/>
              <a:gd name="connsiteY22" fmla="*/ 2302711 h 2433307"/>
              <a:gd name="connsiteX23" fmla="*/ 1138418 w 2085975"/>
              <a:gd name="connsiteY23" fmla="*/ 2269355 h 2433307"/>
              <a:gd name="connsiteX24" fmla="*/ 1202055 w 2085975"/>
              <a:gd name="connsiteY24" fmla="*/ 2297430 h 2433307"/>
              <a:gd name="connsiteX25" fmla="*/ 1197951 w 2085975"/>
              <a:gd name="connsiteY25" fmla="*/ 2297594 h 2433307"/>
              <a:gd name="connsiteX26" fmla="*/ 1138537 w 2085975"/>
              <a:gd name="connsiteY26" fmla="*/ 2271382 h 2433307"/>
              <a:gd name="connsiteX27" fmla="*/ 1138418 w 2085975"/>
              <a:gd name="connsiteY27" fmla="*/ 2269355 h 2433307"/>
              <a:gd name="connsiteX28" fmla="*/ 1083951 w 2085975"/>
              <a:gd name="connsiteY28" fmla="*/ 2188714 h 2433307"/>
              <a:gd name="connsiteX29" fmla="*/ 1135380 w 2085975"/>
              <a:gd name="connsiteY29" fmla="*/ 2236470 h 2433307"/>
              <a:gd name="connsiteX30" fmla="*/ 1135465 w 2085975"/>
              <a:gd name="connsiteY30" fmla="*/ 2237914 h 2433307"/>
              <a:gd name="connsiteX31" fmla="*/ 1083292 w 2085975"/>
              <a:gd name="connsiteY31" fmla="*/ 2189467 h 2433307"/>
              <a:gd name="connsiteX32" fmla="*/ 1083951 w 2085975"/>
              <a:gd name="connsiteY32" fmla="*/ 2188714 h 2433307"/>
              <a:gd name="connsiteX33" fmla="*/ 891973 w 2085975"/>
              <a:gd name="connsiteY33" fmla="*/ 2157791 h 2433307"/>
              <a:gd name="connsiteX34" fmla="*/ 891540 w 2085975"/>
              <a:gd name="connsiteY34" fmla="*/ 2158365 h 2433307"/>
              <a:gd name="connsiteX35" fmla="*/ 820091 w 2085975"/>
              <a:gd name="connsiteY35" fmla="*/ 2180928 h 2433307"/>
              <a:gd name="connsiteX36" fmla="*/ 820026 w 2085975"/>
              <a:gd name="connsiteY36" fmla="*/ 2180511 h 2433307"/>
              <a:gd name="connsiteX37" fmla="*/ 891973 w 2085975"/>
              <a:gd name="connsiteY37" fmla="*/ 2157791 h 2433307"/>
              <a:gd name="connsiteX38" fmla="*/ 1565691 w 2085975"/>
              <a:gd name="connsiteY38" fmla="*/ 1775952 h 2433307"/>
              <a:gd name="connsiteX39" fmla="*/ 1562956 w 2085975"/>
              <a:gd name="connsiteY39" fmla="*/ 1776635 h 2433307"/>
              <a:gd name="connsiteX40" fmla="*/ 1565691 w 2085975"/>
              <a:gd name="connsiteY40" fmla="*/ 1775952 h 2433307"/>
              <a:gd name="connsiteX41" fmla="*/ 338452 w 2085975"/>
              <a:gd name="connsiteY41" fmla="*/ 1588442 h 2433307"/>
              <a:gd name="connsiteX42" fmla="*/ 338961 w 2085975"/>
              <a:gd name="connsiteY42" fmla="*/ 1588971 h 2433307"/>
              <a:gd name="connsiteX43" fmla="*/ 338452 w 2085975"/>
              <a:gd name="connsiteY43" fmla="*/ 1588442 h 2433307"/>
              <a:gd name="connsiteX44" fmla="*/ 537210 w 2085975"/>
              <a:gd name="connsiteY44" fmla="*/ 0 h 2433307"/>
              <a:gd name="connsiteX45" fmla="*/ 563880 w 2085975"/>
              <a:gd name="connsiteY45" fmla="*/ 80010 h 2433307"/>
              <a:gd name="connsiteX46" fmla="*/ 672465 w 2085975"/>
              <a:gd name="connsiteY46" fmla="*/ 51435 h 2433307"/>
              <a:gd name="connsiteX47" fmla="*/ 721352 w 2085975"/>
              <a:gd name="connsiteY47" fmla="*/ 29486 h 2433307"/>
              <a:gd name="connsiteX48" fmla="*/ 744855 w 2085975"/>
              <a:gd name="connsiteY48" fmla="*/ 59055 h 2433307"/>
              <a:gd name="connsiteX49" fmla="*/ 739140 w 2085975"/>
              <a:gd name="connsiteY49" fmla="*/ 89535 h 2433307"/>
              <a:gd name="connsiteX50" fmla="*/ 821055 w 2085975"/>
              <a:gd name="connsiteY50" fmla="*/ 93345 h 2433307"/>
              <a:gd name="connsiteX51" fmla="*/ 834390 w 2085975"/>
              <a:gd name="connsiteY51" fmla="*/ 19050 h 2433307"/>
              <a:gd name="connsiteX52" fmla="*/ 855345 w 2085975"/>
              <a:gd name="connsiteY52" fmla="*/ 47625 h 2433307"/>
              <a:gd name="connsiteX53" fmla="*/ 946785 w 2085975"/>
              <a:gd name="connsiteY53" fmla="*/ 47625 h 2433307"/>
              <a:gd name="connsiteX54" fmla="*/ 996315 w 2085975"/>
              <a:gd name="connsiteY54" fmla="*/ 38100 h 2433307"/>
              <a:gd name="connsiteX55" fmla="*/ 1003935 w 2085975"/>
              <a:gd name="connsiteY55" fmla="*/ 9525 h 2433307"/>
              <a:gd name="connsiteX56" fmla="*/ 1064895 w 2085975"/>
              <a:gd name="connsiteY56" fmla="*/ 0 h 2433307"/>
              <a:gd name="connsiteX57" fmla="*/ 1097280 w 2085975"/>
              <a:gd name="connsiteY57" fmla="*/ 102870 h 2433307"/>
              <a:gd name="connsiteX58" fmla="*/ 1110615 w 2085975"/>
              <a:gd name="connsiteY58" fmla="*/ 102870 h 2433307"/>
              <a:gd name="connsiteX59" fmla="*/ 1135380 w 2085975"/>
              <a:gd name="connsiteY59" fmla="*/ 190500 h 2433307"/>
              <a:gd name="connsiteX60" fmla="*/ 1137805 w 2085975"/>
              <a:gd name="connsiteY60" fmla="*/ 195722 h 2433307"/>
              <a:gd name="connsiteX61" fmla="*/ 1135380 w 2085975"/>
              <a:gd name="connsiteY61" fmla="*/ 198120 h 2433307"/>
              <a:gd name="connsiteX62" fmla="*/ 1131570 w 2085975"/>
              <a:gd name="connsiteY62" fmla="*/ 240030 h 2433307"/>
              <a:gd name="connsiteX63" fmla="*/ 1156335 w 2085975"/>
              <a:gd name="connsiteY63" fmla="*/ 346710 h 2433307"/>
              <a:gd name="connsiteX64" fmla="*/ 1099185 w 2085975"/>
              <a:gd name="connsiteY64" fmla="*/ 363855 h 2433307"/>
              <a:gd name="connsiteX65" fmla="*/ 1127760 w 2085975"/>
              <a:gd name="connsiteY65" fmla="*/ 510540 h 2433307"/>
              <a:gd name="connsiteX66" fmla="*/ 1148715 w 2085975"/>
              <a:gd name="connsiteY66" fmla="*/ 563880 h 2433307"/>
              <a:gd name="connsiteX67" fmla="*/ 1194435 w 2085975"/>
              <a:gd name="connsiteY67" fmla="*/ 641985 h 2433307"/>
              <a:gd name="connsiteX68" fmla="*/ 1215390 w 2085975"/>
              <a:gd name="connsiteY68" fmla="*/ 645795 h 2433307"/>
              <a:gd name="connsiteX69" fmla="*/ 1243965 w 2085975"/>
              <a:gd name="connsiteY69" fmla="*/ 737235 h 2433307"/>
              <a:gd name="connsiteX70" fmla="*/ 1423035 w 2085975"/>
              <a:gd name="connsiteY70" fmla="*/ 702945 h 2433307"/>
              <a:gd name="connsiteX71" fmla="*/ 1422609 w 2085975"/>
              <a:gd name="connsiteY71" fmla="*/ 700259 h 2433307"/>
              <a:gd name="connsiteX72" fmla="*/ 1468755 w 2085975"/>
              <a:gd name="connsiteY72" fmla="*/ 689610 h 2433307"/>
              <a:gd name="connsiteX73" fmla="*/ 1491615 w 2085975"/>
              <a:gd name="connsiteY73" fmla="*/ 659130 h 2433307"/>
              <a:gd name="connsiteX74" fmla="*/ 1520190 w 2085975"/>
              <a:gd name="connsiteY74" fmla="*/ 645795 h 2433307"/>
              <a:gd name="connsiteX75" fmla="*/ 1531620 w 2085975"/>
              <a:gd name="connsiteY75" fmla="*/ 613410 h 2433307"/>
              <a:gd name="connsiteX76" fmla="*/ 1552575 w 2085975"/>
              <a:gd name="connsiteY76" fmla="*/ 594360 h 2433307"/>
              <a:gd name="connsiteX77" fmla="*/ 1573530 w 2085975"/>
              <a:gd name="connsiteY77" fmla="*/ 609600 h 2433307"/>
              <a:gd name="connsiteX78" fmla="*/ 1567815 w 2085975"/>
              <a:gd name="connsiteY78" fmla="*/ 708660 h 2433307"/>
              <a:gd name="connsiteX79" fmla="*/ 1638300 w 2085975"/>
              <a:gd name="connsiteY79" fmla="*/ 786765 h 2433307"/>
              <a:gd name="connsiteX80" fmla="*/ 1640205 w 2085975"/>
              <a:gd name="connsiteY80" fmla="*/ 851535 h 2433307"/>
              <a:gd name="connsiteX81" fmla="*/ 1615440 w 2085975"/>
              <a:gd name="connsiteY81" fmla="*/ 872490 h 2433307"/>
              <a:gd name="connsiteX82" fmla="*/ 1678305 w 2085975"/>
              <a:gd name="connsiteY82" fmla="*/ 876300 h 2433307"/>
              <a:gd name="connsiteX83" fmla="*/ 1964632 w 2085975"/>
              <a:gd name="connsiteY83" fmla="*/ 811829 h 2433307"/>
              <a:gd name="connsiteX84" fmla="*/ 1985010 w 2085975"/>
              <a:gd name="connsiteY84" fmla="*/ 889635 h 2433307"/>
              <a:gd name="connsiteX85" fmla="*/ 1977390 w 2085975"/>
              <a:gd name="connsiteY85" fmla="*/ 942975 h 2433307"/>
              <a:gd name="connsiteX86" fmla="*/ 1912620 w 2085975"/>
              <a:gd name="connsiteY86" fmla="*/ 952500 h 2433307"/>
              <a:gd name="connsiteX87" fmla="*/ 1912620 w 2085975"/>
              <a:gd name="connsiteY87" fmla="*/ 1022985 h 2433307"/>
              <a:gd name="connsiteX88" fmla="*/ 1956435 w 2085975"/>
              <a:gd name="connsiteY88" fmla="*/ 1028700 h 2433307"/>
              <a:gd name="connsiteX89" fmla="*/ 1996440 w 2085975"/>
              <a:gd name="connsiteY89" fmla="*/ 1002030 h 2433307"/>
              <a:gd name="connsiteX90" fmla="*/ 1975485 w 2085975"/>
              <a:gd name="connsiteY90" fmla="*/ 1057275 h 2433307"/>
              <a:gd name="connsiteX91" fmla="*/ 1971675 w 2085975"/>
              <a:gd name="connsiteY91" fmla="*/ 1137285 h 2433307"/>
              <a:gd name="connsiteX92" fmla="*/ 1976108 w 2085975"/>
              <a:gd name="connsiteY92" fmla="*/ 1138062 h 2433307"/>
              <a:gd name="connsiteX93" fmla="*/ 2025015 w 2085975"/>
              <a:gd name="connsiteY93" fmla="*/ 1226820 h 2433307"/>
              <a:gd name="connsiteX94" fmla="*/ 1965960 w 2085975"/>
              <a:gd name="connsiteY94" fmla="*/ 1257300 h 2433307"/>
              <a:gd name="connsiteX95" fmla="*/ 1975485 w 2085975"/>
              <a:gd name="connsiteY95" fmla="*/ 1295400 h 2433307"/>
              <a:gd name="connsiteX96" fmla="*/ 1929765 w 2085975"/>
              <a:gd name="connsiteY96" fmla="*/ 1350645 h 2433307"/>
              <a:gd name="connsiteX97" fmla="*/ 2057400 w 2085975"/>
              <a:gd name="connsiteY97" fmla="*/ 1419225 h 2433307"/>
              <a:gd name="connsiteX98" fmla="*/ 2034540 w 2085975"/>
              <a:gd name="connsiteY98" fmla="*/ 1451610 h 2433307"/>
              <a:gd name="connsiteX99" fmla="*/ 2085975 w 2085975"/>
              <a:gd name="connsiteY99" fmla="*/ 1527810 h 2433307"/>
              <a:gd name="connsiteX100" fmla="*/ 2080260 w 2085975"/>
              <a:gd name="connsiteY100" fmla="*/ 1565910 h 2433307"/>
              <a:gd name="connsiteX101" fmla="*/ 2045970 w 2085975"/>
              <a:gd name="connsiteY101" fmla="*/ 1581150 h 2433307"/>
              <a:gd name="connsiteX102" fmla="*/ 2013585 w 2085975"/>
              <a:gd name="connsiteY102" fmla="*/ 1657350 h 2433307"/>
              <a:gd name="connsiteX103" fmla="*/ 2047875 w 2085975"/>
              <a:gd name="connsiteY103" fmla="*/ 1691640 h 2433307"/>
              <a:gd name="connsiteX104" fmla="*/ 2011680 w 2085975"/>
              <a:gd name="connsiteY104" fmla="*/ 1737360 h 2433307"/>
              <a:gd name="connsiteX105" fmla="*/ 2013585 w 2085975"/>
              <a:gd name="connsiteY105" fmla="*/ 1739265 h 2433307"/>
              <a:gd name="connsiteX106" fmla="*/ 1912620 w 2085975"/>
              <a:gd name="connsiteY106" fmla="*/ 1644015 h 2433307"/>
              <a:gd name="connsiteX107" fmla="*/ 1823085 w 2085975"/>
              <a:gd name="connsiteY107" fmla="*/ 1708785 h 2433307"/>
              <a:gd name="connsiteX108" fmla="*/ 1691640 w 2085975"/>
              <a:gd name="connsiteY108" fmla="*/ 1737360 h 2433307"/>
              <a:gd name="connsiteX109" fmla="*/ 1678305 w 2085975"/>
              <a:gd name="connsiteY109" fmla="*/ 1722120 h 2433307"/>
              <a:gd name="connsiteX110" fmla="*/ 1621155 w 2085975"/>
              <a:gd name="connsiteY110" fmla="*/ 1737360 h 2433307"/>
              <a:gd name="connsiteX111" fmla="*/ 1617345 w 2085975"/>
              <a:gd name="connsiteY111" fmla="*/ 1760220 h 2433307"/>
              <a:gd name="connsiteX112" fmla="*/ 1565432 w 2085975"/>
              <a:gd name="connsiteY112" fmla="*/ 1773198 h 2433307"/>
              <a:gd name="connsiteX113" fmla="*/ 1564005 w 2085975"/>
              <a:gd name="connsiteY113" fmla="*/ 1771650 h 2433307"/>
              <a:gd name="connsiteX114" fmla="*/ 1520190 w 2085975"/>
              <a:gd name="connsiteY114" fmla="*/ 1811655 h 2433307"/>
              <a:gd name="connsiteX115" fmla="*/ 1501140 w 2085975"/>
              <a:gd name="connsiteY115" fmla="*/ 1811655 h 2433307"/>
              <a:gd name="connsiteX116" fmla="*/ 1428750 w 2085975"/>
              <a:gd name="connsiteY116" fmla="*/ 1903095 h 2433307"/>
              <a:gd name="connsiteX117" fmla="*/ 1421130 w 2085975"/>
              <a:gd name="connsiteY117" fmla="*/ 1952625 h 2433307"/>
              <a:gd name="connsiteX118" fmla="*/ 1396365 w 2085975"/>
              <a:gd name="connsiteY118" fmla="*/ 1918335 h 2433307"/>
              <a:gd name="connsiteX119" fmla="*/ 1358265 w 2085975"/>
              <a:gd name="connsiteY119" fmla="*/ 1986915 h 2433307"/>
              <a:gd name="connsiteX120" fmla="*/ 1343025 w 2085975"/>
              <a:gd name="connsiteY120" fmla="*/ 1986915 h 2433307"/>
              <a:gd name="connsiteX121" fmla="*/ 1297305 w 2085975"/>
              <a:gd name="connsiteY121" fmla="*/ 2019300 h 2433307"/>
              <a:gd name="connsiteX122" fmla="*/ 1301115 w 2085975"/>
              <a:gd name="connsiteY122" fmla="*/ 2038350 h 2433307"/>
              <a:gd name="connsiteX123" fmla="*/ 1259205 w 2085975"/>
              <a:gd name="connsiteY123" fmla="*/ 2066925 h 2433307"/>
              <a:gd name="connsiteX124" fmla="*/ 1272540 w 2085975"/>
              <a:gd name="connsiteY124" fmla="*/ 2097405 h 2433307"/>
              <a:gd name="connsiteX125" fmla="*/ 1202055 w 2085975"/>
              <a:gd name="connsiteY125" fmla="*/ 2106930 h 2433307"/>
              <a:gd name="connsiteX126" fmla="*/ 1183005 w 2085975"/>
              <a:gd name="connsiteY126" fmla="*/ 2143125 h 2433307"/>
              <a:gd name="connsiteX127" fmla="*/ 1156335 w 2085975"/>
              <a:gd name="connsiteY127" fmla="*/ 2164080 h 2433307"/>
              <a:gd name="connsiteX128" fmla="*/ 1122045 w 2085975"/>
              <a:gd name="connsiteY128" fmla="*/ 2141220 h 2433307"/>
              <a:gd name="connsiteX129" fmla="*/ 1107891 w 2085975"/>
              <a:gd name="connsiteY129" fmla="*/ 2157396 h 2433307"/>
              <a:gd name="connsiteX130" fmla="*/ 1106805 w 2085975"/>
              <a:gd name="connsiteY130" fmla="*/ 2156460 h 2433307"/>
              <a:gd name="connsiteX131" fmla="*/ 979170 w 2085975"/>
              <a:gd name="connsiteY131" fmla="*/ 2042160 h 2433307"/>
              <a:gd name="connsiteX132" fmla="*/ 932138 w 2085975"/>
              <a:gd name="connsiteY132" fmla="*/ 2104529 h 2433307"/>
              <a:gd name="connsiteX133" fmla="*/ 851535 w 2085975"/>
              <a:gd name="connsiteY133" fmla="*/ 2101216 h 2433307"/>
              <a:gd name="connsiteX134" fmla="*/ 847725 w 2085975"/>
              <a:gd name="connsiteY134" fmla="*/ 2129791 h 2433307"/>
              <a:gd name="connsiteX135" fmla="*/ 689610 w 2085975"/>
              <a:gd name="connsiteY135" fmla="*/ 2129791 h 2433307"/>
              <a:gd name="connsiteX136" fmla="*/ 685800 w 2085975"/>
              <a:gd name="connsiteY136" fmla="*/ 2025016 h 2433307"/>
              <a:gd name="connsiteX137" fmla="*/ 683980 w 2085975"/>
              <a:gd name="connsiteY137" fmla="*/ 2024761 h 2433307"/>
              <a:gd name="connsiteX138" fmla="*/ 701040 w 2085975"/>
              <a:gd name="connsiteY138" fmla="*/ 1973580 h 2433307"/>
              <a:gd name="connsiteX139" fmla="*/ 659130 w 2085975"/>
              <a:gd name="connsiteY139" fmla="*/ 1939290 h 2433307"/>
              <a:gd name="connsiteX140" fmla="*/ 662940 w 2085975"/>
              <a:gd name="connsiteY140" fmla="*/ 1899285 h 2433307"/>
              <a:gd name="connsiteX141" fmla="*/ 674370 w 2085975"/>
              <a:gd name="connsiteY141" fmla="*/ 1836420 h 2433307"/>
              <a:gd name="connsiteX142" fmla="*/ 643890 w 2085975"/>
              <a:gd name="connsiteY142" fmla="*/ 1802130 h 2433307"/>
              <a:gd name="connsiteX143" fmla="*/ 590550 w 2085975"/>
              <a:gd name="connsiteY143" fmla="*/ 1790700 h 2433307"/>
              <a:gd name="connsiteX144" fmla="*/ 520065 w 2085975"/>
              <a:gd name="connsiteY144" fmla="*/ 1731645 h 2433307"/>
              <a:gd name="connsiteX145" fmla="*/ 520065 w 2085975"/>
              <a:gd name="connsiteY145" fmla="*/ 1704975 h 2433307"/>
              <a:gd name="connsiteX146" fmla="*/ 491490 w 2085975"/>
              <a:gd name="connsiteY146" fmla="*/ 1708785 h 2433307"/>
              <a:gd name="connsiteX147" fmla="*/ 386715 w 2085975"/>
              <a:gd name="connsiteY147" fmla="*/ 1638300 h 2433307"/>
              <a:gd name="connsiteX148" fmla="*/ 345639 w 2085975"/>
              <a:gd name="connsiteY148" fmla="*/ 1595581 h 2433307"/>
              <a:gd name="connsiteX149" fmla="*/ 346710 w 2085975"/>
              <a:gd name="connsiteY149" fmla="*/ 1543050 h 2433307"/>
              <a:gd name="connsiteX150" fmla="*/ 302895 w 2085975"/>
              <a:gd name="connsiteY150" fmla="*/ 1522095 h 2433307"/>
              <a:gd name="connsiteX151" fmla="*/ 318135 w 2085975"/>
              <a:gd name="connsiteY151" fmla="*/ 1470660 h 2433307"/>
              <a:gd name="connsiteX152" fmla="*/ 274320 w 2085975"/>
              <a:gd name="connsiteY152" fmla="*/ 1491615 h 2433307"/>
              <a:gd name="connsiteX153" fmla="*/ 241935 w 2085975"/>
              <a:gd name="connsiteY153" fmla="*/ 1491615 h 2433307"/>
              <a:gd name="connsiteX154" fmla="*/ 236220 w 2085975"/>
              <a:gd name="connsiteY154" fmla="*/ 1510665 h 2433307"/>
              <a:gd name="connsiteX155" fmla="*/ 85676 w 2085975"/>
              <a:gd name="connsiteY155" fmla="*/ 1510087 h 2433307"/>
              <a:gd name="connsiteX156" fmla="*/ 80010 w 2085975"/>
              <a:gd name="connsiteY156" fmla="*/ 1443990 h 2433307"/>
              <a:gd name="connsiteX157" fmla="*/ 30480 w 2085975"/>
              <a:gd name="connsiteY157" fmla="*/ 1466850 h 2433307"/>
              <a:gd name="connsiteX158" fmla="*/ 9525 w 2085975"/>
              <a:gd name="connsiteY158" fmla="*/ 1390650 h 2433307"/>
              <a:gd name="connsiteX159" fmla="*/ 0 w 2085975"/>
              <a:gd name="connsiteY159" fmla="*/ 1389648 h 2433307"/>
              <a:gd name="connsiteX160" fmla="*/ 0 w 2085975"/>
              <a:gd name="connsiteY160" fmla="*/ 1352550 h 2433307"/>
              <a:gd name="connsiteX161" fmla="*/ 30480 w 2085975"/>
              <a:gd name="connsiteY161" fmla="*/ 1314450 h 2433307"/>
              <a:gd name="connsiteX162" fmla="*/ 95250 w 2085975"/>
              <a:gd name="connsiteY162" fmla="*/ 1303020 h 2433307"/>
              <a:gd name="connsiteX163" fmla="*/ 112395 w 2085975"/>
              <a:gd name="connsiteY163" fmla="*/ 1238250 h 2433307"/>
              <a:gd name="connsiteX164" fmla="*/ 100965 w 2085975"/>
              <a:gd name="connsiteY164" fmla="*/ 1143000 h 2433307"/>
              <a:gd name="connsiteX165" fmla="*/ 101779 w 2085975"/>
              <a:gd name="connsiteY165" fmla="*/ 1135131 h 2433307"/>
              <a:gd name="connsiteX166" fmla="*/ 190501 w 2085975"/>
              <a:gd name="connsiteY166" fmla="*/ 1110615 h 2433307"/>
              <a:gd name="connsiteX167" fmla="*/ 207646 w 2085975"/>
              <a:gd name="connsiteY167" fmla="*/ 1022985 h 2433307"/>
              <a:gd name="connsiteX168" fmla="*/ 186691 w 2085975"/>
              <a:gd name="connsiteY168" fmla="*/ 986790 h 2433307"/>
              <a:gd name="connsiteX169" fmla="*/ 57151 w 2085975"/>
              <a:gd name="connsiteY169" fmla="*/ 969645 h 2433307"/>
              <a:gd name="connsiteX170" fmla="*/ 125731 w 2085975"/>
              <a:gd name="connsiteY170" fmla="*/ 843915 h 2433307"/>
              <a:gd name="connsiteX171" fmla="*/ 129541 w 2085975"/>
              <a:gd name="connsiteY171" fmla="*/ 731520 h 2433307"/>
              <a:gd name="connsiteX172" fmla="*/ 104775 w 2085975"/>
              <a:gd name="connsiteY172" fmla="*/ 715066 h 2433307"/>
              <a:gd name="connsiteX173" fmla="*/ 104775 w 2085975"/>
              <a:gd name="connsiteY173" fmla="*/ 567691 h 2433307"/>
              <a:gd name="connsiteX174" fmla="*/ 125730 w 2085975"/>
              <a:gd name="connsiteY174" fmla="*/ 489586 h 2433307"/>
              <a:gd name="connsiteX175" fmla="*/ 95250 w 2085975"/>
              <a:gd name="connsiteY175" fmla="*/ 447676 h 2433307"/>
              <a:gd name="connsiteX176" fmla="*/ 169545 w 2085975"/>
              <a:gd name="connsiteY176" fmla="*/ 449581 h 2433307"/>
              <a:gd name="connsiteX177" fmla="*/ 164949 w 2085975"/>
              <a:gd name="connsiteY177" fmla="*/ 446066 h 2433307"/>
              <a:gd name="connsiteX178" fmla="*/ 169545 w 2085975"/>
              <a:gd name="connsiteY178" fmla="*/ 447675 h 2433307"/>
              <a:gd name="connsiteX179" fmla="*/ 200025 w 2085975"/>
              <a:gd name="connsiteY179" fmla="*/ 382905 h 2433307"/>
              <a:gd name="connsiteX180" fmla="*/ 283845 w 2085975"/>
              <a:gd name="connsiteY180" fmla="*/ 384810 h 2433307"/>
              <a:gd name="connsiteX181" fmla="*/ 329565 w 2085975"/>
              <a:gd name="connsiteY181" fmla="*/ 361950 h 2433307"/>
              <a:gd name="connsiteX182" fmla="*/ 344805 w 2085975"/>
              <a:gd name="connsiteY182" fmla="*/ 335280 h 2433307"/>
              <a:gd name="connsiteX183" fmla="*/ 348615 w 2085975"/>
              <a:gd name="connsiteY183" fmla="*/ 266700 h 2433307"/>
              <a:gd name="connsiteX184" fmla="*/ 325755 w 2085975"/>
              <a:gd name="connsiteY184" fmla="*/ 198120 h 2433307"/>
              <a:gd name="connsiteX185" fmla="*/ 272415 w 2085975"/>
              <a:gd name="connsiteY185" fmla="*/ 137160 h 2433307"/>
              <a:gd name="connsiteX186" fmla="*/ 295275 w 2085975"/>
              <a:gd name="connsiteY186" fmla="*/ 125730 h 2433307"/>
              <a:gd name="connsiteX187" fmla="*/ 293496 w 2085975"/>
              <a:gd name="connsiteY187" fmla="*/ 119401 h 2433307"/>
              <a:gd name="connsiteX188" fmla="*/ 295275 w 2085975"/>
              <a:gd name="connsiteY188" fmla="*/ 120015 h 2433307"/>
              <a:gd name="connsiteX189" fmla="*/ 337185 w 2085975"/>
              <a:gd name="connsiteY189" fmla="*/ 74295 h 2433307"/>
              <a:gd name="connsiteX190" fmla="*/ 403860 w 2085975"/>
              <a:gd name="connsiteY190" fmla="*/ 85725 h 2433307"/>
              <a:gd name="connsiteX191" fmla="*/ 381000 w 2085975"/>
              <a:gd name="connsiteY191" fmla="*/ 49530 h 2433307"/>
              <a:gd name="connsiteX192" fmla="*/ 432435 w 2085975"/>
              <a:gd name="connsiteY192" fmla="*/ 13335 h 2433307"/>
              <a:gd name="connsiteX193" fmla="*/ 537210 w 2085975"/>
              <a:gd name="connsiteY193" fmla="*/ 0 h 2433307"/>
              <a:gd name="connsiteX0" fmla="*/ 1113772 w 2085975"/>
              <a:gd name="connsiteY0" fmla="*/ 2400922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712594 w 2085975"/>
              <a:gd name="connsiteY5" fmla="*/ 2361639 h 2433307"/>
              <a:gd name="connsiteX6" fmla="*/ 785736 w 2085975"/>
              <a:gd name="connsiteY6" fmla="*/ 2365296 h 2433307"/>
              <a:gd name="connsiteX7" fmla="*/ 827791 w 2085975"/>
              <a:gd name="connsiteY7" fmla="*/ 2379924 h 2433307"/>
              <a:gd name="connsiteX8" fmla="*/ 828675 w 2085975"/>
              <a:gd name="connsiteY8" fmla="*/ 2381250 h 2433307"/>
              <a:gd name="connsiteX9" fmla="*/ 784860 w 2085975"/>
              <a:gd name="connsiteY9" fmla="*/ 2366010 h 2433307"/>
              <a:gd name="connsiteX10" fmla="*/ 713471 w 2085975"/>
              <a:gd name="connsiteY10" fmla="*/ 2362441 h 2433307"/>
              <a:gd name="connsiteX11" fmla="*/ 712594 w 2085975"/>
              <a:gd name="connsiteY11" fmla="*/ 2361639 h 2433307"/>
              <a:gd name="connsiteX12" fmla="*/ 1102640 w 2085975"/>
              <a:gd name="connsiteY12" fmla="*/ 2338077 h 2433307"/>
              <a:gd name="connsiteX13" fmla="*/ 1156335 w 2085975"/>
              <a:gd name="connsiteY13" fmla="*/ 2360295 h 2433307"/>
              <a:gd name="connsiteX14" fmla="*/ 1154770 w 2085975"/>
              <a:gd name="connsiteY14" fmla="*/ 2361656 h 2433307"/>
              <a:gd name="connsiteX15" fmla="*/ 1102342 w 2085975"/>
              <a:gd name="connsiteY15" fmla="*/ 2339962 h 2433307"/>
              <a:gd name="connsiteX16" fmla="*/ 1102640 w 2085975"/>
              <a:gd name="connsiteY16" fmla="*/ 2338077 h 2433307"/>
              <a:gd name="connsiteX17" fmla="*/ 838132 w 2085975"/>
              <a:gd name="connsiteY17" fmla="*/ 2302711 h 2433307"/>
              <a:gd name="connsiteX18" fmla="*/ 838200 w 2085975"/>
              <a:gd name="connsiteY18" fmla="*/ 2303145 h 2433307"/>
              <a:gd name="connsiteX19" fmla="*/ 787894 w 2085975"/>
              <a:gd name="connsiteY19" fmla="*/ 2318051 h 2433307"/>
              <a:gd name="connsiteX20" fmla="*/ 787641 w 2085975"/>
              <a:gd name="connsiteY20" fmla="*/ 2317671 h 2433307"/>
              <a:gd name="connsiteX21" fmla="*/ 838132 w 2085975"/>
              <a:gd name="connsiteY21" fmla="*/ 2302711 h 2433307"/>
              <a:gd name="connsiteX22" fmla="*/ 1138418 w 2085975"/>
              <a:gd name="connsiteY22" fmla="*/ 2269355 h 2433307"/>
              <a:gd name="connsiteX23" fmla="*/ 1202055 w 2085975"/>
              <a:gd name="connsiteY23" fmla="*/ 2297430 h 2433307"/>
              <a:gd name="connsiteX24" fmla="*/ 1197951 w 2085975"/>
              <a:gd name="connsiteY24" fmla="*/ 2297594 h 2433307"/>
              <a:gd name="connsiteX25" fmla="*/ 1138537 w 2085975"/>
              <a:gd name="connsiteY25" fmla="*/ 2271382 h 2433307"/>
              <a:gd name="connsiteX26" fmla="*/ 1138418 w 2085975"/>
              <a:gd name="connsiteY26" fmla="*/ 2269355 h 2433307"/>
              <a:gd name="connsiteX27" fmla="*/ 1083951 w 2085975"/>
              <a:gd name="connsiteY27" fmla="*/ 2188714 h 2433307"/>
              <a:gd name="connsiteX28" fmla="*/ 1135380 w 2085975"/>
              <a:gd name="connsiteY28" fmla="*/ 2236470 h 2433307"/>
              <a:gd name="connsiteX29" fmla="*/ 1135465 w 2085975"/>
              <a:gd name="connsiteY29" fmla="*/ 2237914 h 2433307"/>
              <a:gd name="connsiteX30" fmla="*/ 1083292 w 2085975"/>
              <a:gd name="connsiteY30" fmla="*/ 2189467 h 2433307"/>
              <a:gd name="connsiteX31" fmla="*/ 1083951 w 2085975"/>
              <a:gd name="connsiteY31" fmla="*/ 2188714 h 2433307"/>
              <a:gd name="connsiteX32" fmla="*/ 891973 w 2085975"/>
              <a:gd name="connsiteY32" fmla="*/ 2157791 h 2433307"/>
              <a:gd name="connsiteX33" fmla="*/ 891540 w 2085975"/>
              <a:gd name="connsiteY33" fmla="*/ 2158365 h 2433307"/>
              <a:gd name="connsiteX34" fmla="*/ 820091 w 2085975"/>
              <a:gd name="connsiteY34" fmla="*/ 2180928 h 2433307"/>
              <a:gd name="connsiteX35" fmla="*/ 820026 w 2085975"/>
              <a:gd name="connsiteY35" fmla="*/ 2180511 h 2433307"/>
              <a:gd name="connsiteX36" fmla="*/ 891973 w 2085975"/>
              <a:gd name="connsiteY36" fmla="*/ 2157791 h 2433307"/>
              <a:gd name="connsiteX37" fmla="*/ 1565691 w 2085975"/>
              <a:gd name="connsiteY37" fmla="*/ 1775952 h 2433307"/>
              <a:gd name="connsiteX38" fmla="*/ 1562956 w 2085975"/>
              <a:gd name="connsiteY38" fmla="*/ 1776635 h 2433307"/>
              <a:gd name="connsiteX39" fmla="*/ 1565691 w 2085975"/>
              <a:gd name="connsiteY39" fmla="*/ 1775952 h 2433307"/>
              <a:gd name="connsiteX40" fmla="*/ 338452 w 2085975"/>
              <a:gd name="connsiteY40" fmla="*/ 1588442 h 2433307"/>
              <a:gd name="connsiteX41" fmla="*/ 338961 w 2085975"/>
              <a:gd name="connsiteY41" fmla="*/ 1588971 h 2433307"/>
              <a:gd name="connsiteX42" fmla="*/ 338452 w 2085975"/>
              <a:gd name="connsiteY42" fmla="*/ 1588442 h 2433307"/>
              <a:gd name="connsiteX43" fmla="*/ 537210 w 2085975"/>
              <a:gd name="connsiteY43" fmla="*/ 0 h 2433307"/>
              <a:gd name="connsiteX44" fmla="*/ 563880 w 2085975"/>
              <a:gd name="connsiteY44" fmla="*/ 80010 h 2433307"/>
              <a:gd name="connsiteX45" fmla="*/ 672465 w 2085975"/>
              <a:gd name="connsiteY45" fmla="*/ 51435 h 2433307"/>
              <a:gd name="connsiteX46" fmla="*/ 721352 w 2085975"/>
              <a:gd name="connsiteY46" fmla="*/ 29486 h 2433307"/>
              <a:gd name="connsiteX47" fmla="*/ 744855 w 2085975"/>
              <a:gd name="connsiteY47" fmla="*/ 59055 h 2433307"/>
              <a:gd name="connsiteX48" fmla="*/ 739140 w 2085975"/>
              <a:gd name="connsiteY48" fmla="*/ 89535 h 2433307"/>
              <a:gd name="connsiteX49" fmla="*/ 821055 w 2085975"/>
              <a:gd name="connsiteY49" fmla="*/ 93345 h 2433307"/>
              <a:gd name="connsiteX50" fmla="*/ 834390 w 2085975"/>
              <a:gd name="connsiteY50" fmla="*/ 19050 h 2433307"/>
              <a:gd name="connsiteX51" fmla="*/ 855345 w 2085975"/>
              <a:gd name="connsiteY51" fmla="*/ 47625 h 2433307"/>
              <a:gd name="connsiteX52" fmla="*/ 946785 w 2085975"/>
              <a:gd name="connsiteY52" fmla="*/ 47625 h 2433307"/>
              <a:gd name="connsiteX53" fmla="*/ 996315 w 2085975"/>
              <a:gd name="connsiteY53" fmla="*/ 38100 h 2433307"/>
              <a:gd name="connsiteX54" fmla="*/ 1003935 w 2085975"/>
              <a:gd name="connsiteY54" fmla="*/ 9525 h 2433307"/>
              <a:gd name="connsiteX55" fmla="*/ 1064895 w 2085975"/>
              <a:gd name="connsiteY55" fmla="*/ 0 h 2433307"/>
              <a:gd name="connsiteX56" fmla="*/ 1097280 w 2085975"/>
              <a:gd name="connsiteY56" fmla="*/ 102870 h 2433307"/>
              <a:gd name="connsiteX57" fmla="*/ 1110615 w 2085975"/>
              <a:gd name="connsiteY57" fmla="*/ 102870 h 2433307"/>
              <a:gd name="connsiteX58" fmla="*/ 1135380 w 2085975"/>
              <a:gd name="connsiteY58" fmla="*/ 190500 h 2433307"/>
              <a:gd name="connsiteX59" fmla="*/ 1137805 w 2085975"/>
              <a:gd name="connsiteY59" fmla="*/ 195722 h 2433307"/>
              <a:gd name="connsiteX60" fmla="*/ 1135380 w 2085975"/>
              <a:gd name="connsiteY60" fmla="*/ 198120 h 2433307"/>
              <a:gd name="connsiteX61" fmla="*/ 1131570 w 2085975"/>
              <a:gd name="connsiteY61" fmla="*/ 240030 h 2433307"/>
              <a:gd name="connsiteX62" fmla="*/ 1156335 w 2085975"/>
              <a:gd name="connsiteY62" fmla="*/ 346710 h 2433307"/>
              <a:gd name="connsiteX63" fmla="*/ 1099185 w 2085975"/>
              <a:gd name="connsiteY63" fmla="*/ 363855 h 2433307"/>
              <a:gd name="connsiteX64" fmla="*/ 1127760 w 2085975"/>
              <a:gd name="connsiteY64" fmla="*/ 510540 h 2433307"/>
              <a:gd name="connsiteX65" fmla="*/ 1148715 w 2085975"/>
              <a:gd name="connsiteY65" fmla="*/ 563880 h 2433307"/>
              <a:gd name="connsiteX66" fmla="*/ 1194435 w 2085975"/>
              <a:gd name="connsiteY66" fmla="*/ 641985 h 2433307"/>
              <a:gd name="connsiteX67" fmla="*/ 1215390 w 2085975"/>
              <a:gd name="connsiteY67" fmla="*/ 645795 h 2433307"/>
              <a:gd name="connsiteX68" fmla="*/ 1243965 w 2085975"/>
              <a:gd name="connsiteY68" fmla="*/ 737235 h 2433307"/>
              <a:gd name="connsiteX69" fmla="*/ 1423035 w 2085975"/>
              <a:gd name="connsiteY69" fmla="*/ 702945 h 2433307"/>
              <a:gd name="connsiteX70" fmla="*/ 1422609 w 2085975"/>
              <a:gd name="connsiteY70" fmla="*/ 700259 h 2433307"/>
              <a:gd name="connsiteX71" fmla="*/ 1468755 w 2085975"/>
              <a:gd name="connsiteY71" fmla="*/ 689610 h 2433307"/>
              <a:gd name="connsiteX72" fmla="*/ 1491615 w 2085975"/>
              <a:gd name="connsiteY72" fmla="*/ 659130 h 2433307"/>
              <a:gd name="connsiteX73" fmla="*/ 1520190 w 2085975"/>
              <a:gd name="connsiteY73" fmla="*/ 645795 h 2433307"/>
              <a:gd name="connsiteX74" fmla="*/ 1531620 w 2085975"/>
              <a:gd name="connsiteY74" fmla="*/ 613410 h 2433307"/>
              <a:gd name="connsiteX75" fmla="*/ 1552575 w 2085975"/>
              <a:gd name="connsiteY75" fmla="*/ 594360 h 2433307"/>
              <a:gd name="connsiteX76" fmla="*/ 1573530 w 2085975"/>
              <a:gd name="connsiteY76" fmla="*/ 609600 h 2433307"/>
              <a:gd name="connsiteX77" fmla="*/ 1567815 w 2085975"/>
              <a:gd name="connsiteY77" fmla="*/ 708660 h 2433307"/>
              <a:gd name="connsiteX78" fmla="*/ 1638300 w 2085975"/>
              <a:gd name="connsiteY78" fmla="*/ 786765 h 2433307"/>
              <a:gd name="connsiteX79" fmla="*/ 1640205 w 2085975"/>
              <a:gd name="connsiteY79" fmla="*/ 851535 h 2433307"/>
              <a:gd name="connsiteX80" fmla="*/ 1615440 w 2085975"/>
              <a:gd name="connsiteY80" fmla="*/ 872490 h 2433307"/>
              <a:gd name="connsiteX81" fmla="*/ 1678305 w 2085975"/>
              <a:gd name="connsiteY81" fmla="*/ 876300 h 2433307"/>
              <a:gd name="connsiteX82" fmla="*/ 1964632 w 2085975"/>
              <a:gd name="connsiteY82" fmla="*/ 811829 h 2433307"/>
              <a:gd name="connsiteX83" fmla="*/ 1985010 w 2085975"/>
              <a:gd name="connsiteY83" fmla="*/ 889635 h 2433307"/>
              <a:gd name="connsiteX84" fmla="*/ 1977390 w 2085975"/>
              <a:gd name="connsiteY84" fmla="*/ 942975 h 2433307"/>
              <a:gd name="connsiteX85" fmla="*/ 1912620 w 2085975"/>
              <a:gd name="connsiteY85" fmla="*/ 952500 h 2433307"/>
              <a:gd name="connsiteX86" fmla="*/ 1912620 w 2085975"/>
              <a:gd name="connsiteY86" fmla="*/ 1022985 h 2433307"/>
              <a:gd name="connsiteX87" fmla="*/ 1956435 w 2085975"/>
              <a:gd name="connsiteY87" fmla="*/ 1028700 h 2433307"/>
              <a:gd name="connsiteX88" fmla="*/ 1996440 w 2085975"/>
              <a:gd name="connsiteY88" fmla="*/ 1002030 h 2433307"/>
              <a:gd name="connsiteX89" fmla="*/ 1975485 w 2085975"/>
              <a:gd name="connsiteY89" fmla="*/ 1057275 h 2433307"/>
              <a:gd name="connsiteX90" fmla="*/ 1971675 w 2085975"/>
              <a:gd name="connsiteY90" fmla="*/ 1137285 h 2433307"/>
              <a:gd name="connsiteX91" fmla="*/ 1976108 w 2085975"/>
              <a:gd name="connsiteY91" fmla="*/ 1138062 h 2433307"/>
              <a:gd name="connsiteX92" fmla="*/ 2025015 w 2085975"/>
              <a:gd name="connsiteY92" fmla="*/ 1226820 h 2433307"/>
              <a:gd name="connsiteX93" fmla="*/ 1965960 w 2085975"/>
              <a:gd name="connsiteY93" fmla="*/ 1257300 h 2433307"/>
              <a:gd name="connsiteX94" fmla="*/ 1975485 w 2085975"/>
              <a:gd name="connsiteY94" fmla="*/ 1295400 h 2433307"/>
              <a:gd name="connsiteX95" fmla="*/ 1929765 w 2085975"/>
              <a:gd name="connsiteY95" fmla="*/ 1350645 h 2433307"/>
              <a:gd name="connsiteX96" fmla="*/ 2057400 w 2085975"/>
              <a:gd name="connsiteY96" fmla="*/ 1419225 h 2433307"/>
              <a:gd name="connsiteX97" fmla="*/ 2034540 w 2085975"/>
              <a:gd name="connsiteY97" fmla="*/ 1451610 h 2433307"/>
              <a:gd name="connsiteX98" fmla="*/ 2085975 w 2085975"/>
              <a:gd name="connsiteY98" fmla="*/ 1527810 h 2433307"/>
              <a:gd name="connsiteX99" fmla="*/ 2080260 w 2085975"/>
              <a:gd name="connsiteY99" fmla="*/ 1565910 h 2433307"/>
              <a:gd name="connsiteX100" fmla="*/ 2045970 w 2085975"/>
              <a:gd name="connsiteY100" fmla="*/ 1581150 h 2433307"/>
              <a:gd name="connsiteX101" fmla="*/ 2013585 w 2085975"/>
              <a:gd name="connsiteY101" fmla="*/ 1657350 h 2433307"/>
              <a:gd name="connsiteX102" fmla="*/ 2047875 w 2085975"/>
              <a:gd name="connsiteY102" fmla="*/ 1691640 h 2433307"/>
              <a:gd name="connsiteX103" fmla="*/ 2011680 w 2085975"/>
              <a:gd name="connsiteY103" fmla="*/ 1737360 h 2433307"/>
              <a:gd name="connsiteX104" fmla="*/ 2013585 w 2085975"/>
              <a:gd name="connsiteY104" fmla="*/ 1739265 h 2433307"/>
              <a:gd name="connsiteX105" fmla="*/ 1912620 w 2085975"/>
              <a:gd name="connsiteY105" fmla="*/ 1644015 h 2433307"/>
              <a:gd name="connsiteX106" fmla="*/ 1823085 w 2085975"/>
              <a:gd name="connsiteY106" fmla="*/ 1708785 h 2433307"/>
              <a:gd name="connsiteX107" fmla="*/ 1691640 w 2085975"/>
              <a:gd name="connsiteY107" fmla="*/ 1737360 h 2433307"/>
              <a:gd name="connsiteX108" fmla="*/ 1678305 w 2085975"/>
              <a:gd name="connsiteY108" fmla="*/ 1722120 h 2433307"/>
              <a:gd name="connsiteX109" fmla="*/ 1621155 w 2085975"/>
              <a:gd name="connsiteY109" fmla="*/ 1737360 h 2433307"/>
              <a:gd name="connsiteX110" fmla="*/ 1617345 w 2085975"/>
              <a:gd name="connsiteY110" fmla="*/ 1760220 h 2433307"/>
              <a:gd name="connsiteX111" fmla="*/ 1565432 w 2085975"/>
              <a:gd name="connsiteY111" fmla="*/ 1773198 h 2433307"/>
              <a:gd name="connsiteX112" fmla="*/ 1564005 w 2085975"/>
              <a:gd name="connsiteY112" fmla="*/ 1771650 h 2433307"/>
              <a:gd name="connsiteX113" fmla="*/ 1520190 w 2085975"/>
              <a:gd name="connsiteY113" fmla="*/ 1811655 h 2433307"/>
              <a:gd name="connsiteX114" fmla="*/ 1501140 w 2085975"/>
              <a:gd name="connsiteY114" fmla="*/ 1811655 h 2433307"/>
              <a:gd name="connsiteX115" fmla="*/ 1428750 w 2085975"/>
              <a:gd name="connsiteY115" fmla="*/ 1903095 h 2433307"/>
              <a:gd name="connsiteX116" fmla="*/ 1421130 w 2085975"/>
              <a:gd name="connsiteY116" fmla="*/ 1952625 h 2433307"/>
              <a:gd name="connsiteX117" fmla="*/ 1396365 w 2085975"/>
              <a:gd name="connsiteY117" fmla="*/ 1918335 h 2433307"/>
              <a:gd name="connsiteX118" fmla="*/ 1358265 w 2085975"/>
              <a:gd name="connsiteY118" fmla="*/ 1986915 h 2433307"/>
              <a:gd name="connsiteX119" fmla="*/ 1343025 w 2085975"/>
              <a:gd name="connsiteY119" fmla="*/ 1986915 h 2433307"/>
              <a:gd name="connsiteX120" fmla="*/ 1297305 w 2085975"/>
              <a:gd name="connsiteY120" fmla="*/ 2019300 h 2433307"/>
              <a:gd name="connsiteX121" fmla="*/ 1301115 w 2085975"/>
              <a:gd name="connsiteY121" fmla="*/ 2038350 h 2433307"/>
              <a:gd name="connsiteX122" fmla="*/ 1259205 w 2085975"/>
              <a:gd name="connsiteY122" fmla="*/ 2066925 h 2433307"/>
              <a:gd name="connsiteX123" fmla="*/ 1272540 w 2085975"/>
              <a:gd name="connsiteY123" fmla="*/ 2097405 h 2433307"/>
              <a:gd name="connsiteX124" fmla="*/ 1202055 w 2085975"/>
              <a:gd name="connsiteY124" fmla="*/ 2106930 h 2433307"/>
              <a:gd name="connsiteX125" fmla="*/ 1183005 w 2085975"/>
              <a:gd name="connsiteY125" fmla="*/ 2143125 h 2433307"/>
              <a:gd name="connsiteX126" fmla="*/ 1156335 w 2085975"/>
              <a:gd name="connsiteY126" fmla="*/ 2164080 h 2433307"/>
              <a:gd name="connsiteX127" fmla="*/ 1122045 w 2085975"/>
              <a:gd name="connsiteY127" fmla="*/ 2141220 h 2433307"/>
              <a:gd name="connsiteX128" fmla="*/ 1107891 w 2085975"/>
              <a:gd name="connsiteY128" fmla="*/ 2157396 h 2433307"/>
              <a:gd name="connsiteX129" fmla="*/ 1106805 w 2085975"/>
              <a:gd name="connsiteY129" fmla="*/ 2156460 h 2433307"/>
              <a:gd name="connsiteX130" fmla="*/ 979170 w 2085975"/>
              <a:gd name="connsiteY130" fmla="*/ 2042160 h 2433307"/>
              <a:gd name="connsiteX131" fmla="*/ 932138 w 2085975"/>
              <a:gd name="connsiteY131" fmla="*/ 2104529 h 2433307"/>
              <a:gd name="connsiteX132" fmla="*/ 851535 w 2085975"/>
              <a:gd name="connsiteY132" fmla="*/ 2101216 h 2433307"/>
              <a:gd name="connsiteX133" fmla="*/ 847725 w 2085975"/>
              <a:gd name="connsiteY133" fmla="*/ 2129791 h 2433307"/>
              <a:gd name="connsiteX134" fmla="*/ 689610 w 2085975"/>
              <a:gd name="connsiteY134" fmla="*/ 2129791 h 2433307"/>
              <a:gd name="connsiteX135" fmla="*/ 685800 w 2085975"/>
              <a:gd name="connsiteY135" fmla="*/ 2025016 h 2433307"/>
              <a:gd name="connsiteX136" fmla="*/ 683980 w 2085975"/>
              <a:gd name="connsiteY136" fmla="*/ 2024761 h 2433307"/>
              <a:gd name="connsiteX137" fmla="*/ 701040 w 2085975"/>
              <a:gd name="connsiteY137" fmla="*/ 1973580 h 2433307"/>
              <a:gd name="connsiteX138" fmla="*/ 659130 w 2085975"/>
              <a:gd name="connsiteY138" fmla="*/ 1939290 h 2433307"/>
              <a:gd name="connsiteX139" fmla="*/ 662940 w 2085975"/>
              <a:gd name="connsiteY139" fmla="*/ 1899285 h 2433307"/>
              <a:gd name="connsiteX140" fmla="*/ 674370 w 2085975"/>
              <a:gd name="connsiteY140" fmla="*/ 1836420 h 2433307"/>
              <a:gd name="connsiteX141" fmla="*/ 643890 w 2085975"/>
              <a:gd name="connsiteY141" fmla="*/ 1802130 h 2433307"/>
              <a:gd name="connsiteX142" fmla="*/ 590550 w 2085975"/>
              <a:gd name="connsiteY142" fmla="*/ 1790700 h 2433307"/>
              <a:gd name="connsiteX143" fmla="*/ 520065 w 2085975"/>
              <a:gd name="connsiteY143" fmla="*/ 1731645 h 2433307"/>
              <a:gd name="connsiteX144" fmla="*/ 520065 w 2085975"/>
              <a:gd name="connsiteY144" fmla="*/ 1704975 h 2433307"/>
              <a:gd name="connsiteX145" fmla="*/ 491490 w 2085975"/>
              <a:gd name="connsiteY145" fmla="*/ 1708785 h 2433307"/>
              <a:gd name="connsiteX146" fmla="*/ 386715 w 2085975"/>
              <a:gd name="connsiteY146" fmla="*/ 1638300 h 2433307"/>
              <a:gd name="connsiteX147" fmla="*/ 345639 w 2085975"/>
              <a:gd name="connsiteY147" fmla="*/ 1595581 h 2433307"/>
              <a:gd name="connsiteX148" fmla="*/ 346710 w 2085975"/>
              <a:gd name="connsiteY148" fmla="*/ 1543050 h 2433307"/>
              <a:gd name="connsiteX149" fmla="*/ 302895 w 2085975"/>
              <a:gd name="connsiteY149" fmla="*/ 1522095 h 2433307"/>
              <a:gd name="connsiteX150" fmla="*/ 318135 w 2085975"/>
              <a:gd name="connsiteY150" fmla="*/ 1470660 h 2433307"/>
              <a:gd name="connsiteX151" fmla="*/ 274320 w 2085975"/>
              <a:gd name="connsiteY151" fmla="*/ 1491615 h 2433307"/>
              <a:gd name="connsiteX152" fmla="*/ 241935 w 2085975"/>
              <a:gd name="connsiteY152" fmla="*/ 1491615 h 2433307"/>
              <a:gd name="connsiteX153" fmla="*/ 236220 w 2085975"/>
              <a:gd name="connsiteY153" fmla="*/ 1510665 h 2433307"/>
              <a:gd name="connsiteX154" fmla="*/ 85676 w 2085975"/>
              <a:gd name="connsiteY154" fmla="*/ 1510087 h 2433307"/>
              <a:gd name="connsiteX155" fmla="*/ 80010 w 2085975"/>
              <a:gd name="connsiteY155" fmla="*/ 1443990 h 2433307"/>
              <a:gd name="connsiteX156" fmla="*/ 30480 w 2085975"/>
              <a:gd name="connsiteY156" fmla="*/ 1466850 h 2433307"/>
              <a:gd name="connsiteX157" fmla="*/ 9525 w 2085975"/>
              <a:gd name="connsiteY157" fmla="*/ 1390650 h 2433307"/>
              <a:gd name="connsiteX158" fmla="*/ 0 w 2085975"/>
              <a:gd name="connsiteY158" fmla="*/ 1389648 h 2433307"/>
              <a:gd name="connsiteX159" fmla="*/ 0 w 2085975"/>
              <a:gd name="connsiteY159" fmla="*/ 1352550 h 2433307"/>
              <a:gd name="connsiteX160" fmla="*/ 30480 w 2085975"/>
              <a:gd name="connsiteY160" fmla="*/ 1314450 h 2433307"/>
              <a:gd name="connsiteX161" fmla="*/ 95250 w 2085975"/>
              <a:gd name="connsiteY161" fmla="*/ 1303020 h 2433307"/>
              <a:gd name="connsiteX162" fmla="*/ 112395 w 2085975"/>
              <a:gd name="connsiteY162" fmla="*/ 1238250 h 2433307"/>
              <a:gd name="connsiteX163" fmla="*/ 100965 w 2085975"/>
              <a:gd name="connsiteY163" fmla="*/ 1143000 h 2433307"/>
              <a:gd name="connsiteX164" fmla="*/ 101779 w 2085975"/>
              <a:gd name="connsiteY164" fmla="*/ 1135131 h 2433307"/>
              <a:gd name="connsiteX165" fmla="*/ 190501 w 2085975"/>
              <a:gd name="connsiteY165" fmla="*/ 1110615 h 2433307"/>
              <a:gd name="connsiteX166" fmla="*/ 207646 w 2085975"/>
              <a:gd name="connsiteY166" fmla="*/ 1022985 h 2433307"/>
              <a:gd name="connsiteX167" fmla="*/ 186691 w 2085975"/>
              <a:gd name="connsiteY167" fmla="*/ 986790 h 2433307"/>
              <a:gd name="connsiteX168" fmla="*/ 57151 w 2085975"/>
              <a:gd name="connsiteY168" fmla="*/ 969645 h 2433307"/>
              <a:gd name="connsiteX169" fmla="*/ 125731 w 2085975"/>
              <a:gd name="connsiteY169" fmla="*/ 843915 h 2433307"/>
              <a:gd name="connsiteX170" fmla="*/ 129541 w 2085975"/>
              <a:gd name="connsiteY170" fmla="*/ 731520 h 2433307"/>
              <a:gd name="connsiteX171" fmla="*/ 104775 w 2085975"/>
              <a:gd name="connsiteY171" fmla="*/ 715066 h 2433307"/>
              <a:gd name="connsiteX172" fmla="*/ 104775 w 2085975"/>
              <a:gd name="connsiteY172" fmla="*/ 567691 h 2433307"/>
              <a:gd name="connsiteX173" fmla="*/ 125730 w 2085975"/>
              <a:gd name="connsiteY173" fmla="*/ 489586 h 2433307"/>
              <a:gd name="connsiteX174" fmla="*/ 95250 w 2085975"/>
              <a:gd name="connsiteY174" fmla="*/ 447676 h 2433307"/>
              <a:gd name="connsiteX175" fmla="*/ 169545 w 2085975"/>
              <a:gd name="connsiteY175" fmla="*/ 449581 h 2433307"/>
              <a:gd name="connsiteX176" fmla="*/ 164949 w 2085975"/>
              <a:gd name="connsiteY176" fmla="*/ 446066 h 2433307"/>
              <a:gd name="connsiteX177" fmla="*/ 169545 w 2085975"/>
              <a:gd name="connsiteY177" fmla="*/ 447675 h 2433307"/>
              <a:gd name="connsiteX178" fmla="*/ 200025 w 2085975"/>
              <a:gd name="connsiteY178" fmla="*/ 382905 h 2433307"/>
              <a:gd name="connsiteX179" fmla="*/ 283845 w 2085975"/>
              <a:gd name="connsiteY179" fmla="*/ 384810 h 2433307"/>
              <a:gd name="connsiteX180" fmla="*/ 329565 w 2085975"/>
              <a:gd name="connsiteY180" fmla="*/ 361950 h 2433307"/>
              <a:gd name="connsiteX181" fmla="*/ 344805 w 2085975"/>
              <a:gd name="connsiteY181" fmla="*/ 335280 h 2433307"/>
              <a:gd name="connsiteX182" fmla="*/ 348615 w 2085975"/>
              <a:gd name="connsiteY182" fmla="*/ 266700 h 2433307"/>
              <a:gd name="connsiteX183" fmla="*/ 325755 w 2085975"/>
              <a:gd name="connsiteY183" fmla="*/ 198120 h 2433307"/>
              <a:gd name="connsiteX184" fmla="*/ 272415 w 2085975"/>
              <a:gd name="connsiteY184" fmla="*/ 137160 h 2433307"/>
              <a:gd name="connsiteX185" fmla="*/ 295275 w 2085975"/>
              <a:gd name="connsiteY185" fmla="*/ 125730 h 2433307"/>
              <a:gd name="connsiteX186" fmla="*/ 293496 w 2085975"/>
              <a:gd name="connsiteY186" fmla="*/ 119401 h 2433307"/>
              <a:gd name="connsiteX187" fmla="*/ 295275 w 2085975"/>
              <a:gd name="connsiteY187" fmla="*/ 120015 h 2433307"/>
              <a:gd name="connsiteX188" fmla="*/ 337185 w 2085975"/>
              <a:gd name="connsiteY188" fmla="*/ 74295 h 2433307"/>
              <a:gd name="connsiteX189" fmla="*/ 403860 w 2085975"/>
              <a:gd name="connsiteY189" fmla="*/ 85725 h 2433307"/>
              <a:gd name="connsiteX190" fmla="*/ 381000 w 2085975"/>
              <a:gd name="connsiteY190" fmla="*/ 49530 h 2433307"/>
              <a:gd name="connsiteX191" fmla="*/ 432435 w 2085975"/>
              <a:gd name="connsiteY191" fmla="*/ 13335 h 2433307"/>
              <a:gd name="connsiteX192" fmla="*/ 537210 w 2085975"/>
              <a:gd name="connsiteY192" fmla="*/ 0 h 2433307"/>
              <a:gd name="connsiteX0" fmla="*/ 1113772 w 2085975"/>
              <a:gd name="connsiteY0" fmla="*/ 2400922 h 2433307"/>
              <a:gd name="connsiteX1" fmla="*/ 1243965 w 2085975"/>
              <a:gd name="connsiteY1" fmla="*/ 2432685 h 2433307"/>
              <a:gd name="connsiteX2" fmla="*/ 1151872 w 2085975"/>
              <a:gd name="connsiteY2" fmla="*/ 2433307 h 2433307"/>
              <a:gd name="connsiteX3" fmla="*/ 1113772 w 2085975"/>
              <a:gd name="connsiteY3" fmla="*/ 2400922 h 2433307"/>
              <a:gd name="connsiteX4" fmla="*/ 712594 w 2085975"/>
              <a:gd name="connsiteY4" fmla="*/ 2361639 h 2433307"/>
              <a:gd name="connsiteX5" fmla="*/ 785736 w 2085975"/>
              <a:gd name="connsiteY5" fmla="*/ 2365296 h 2433307"/>
              <a:gd name="connsiteX6" fmla="*/ 827791 w 2085975"/>
              <a:gd name="connsiteY6" fmla="*/ 2379924 h 2433307"/>
              <a:gd name="connsiteX7" fmla="*/ 828675 w 2085975"/>
              <a:gd name="connsiteY7" fmla="*/ 2381250 h 2433307"/>
              <a:gd name="connsiteX8" fmla="*/ 784860 w 2085975"/>
              <a:gd name="connsiteY8" fmla="*/ 2366010 h 2433307"/>
              <a:gd name="connsiteX9" fmla="*/ 713471 w 2085975"/>
              <a:gd name="connsiteY9" fmla="*/ 2362441 h 2433307"/>
              <a:gd name="connsiteX10" fmla="*/ 712594 w 2085975"/>
              <a:gd name="connsiteY10" fmla="*/ 2361639 h 2433307"/>
              <a:gd name="connsiteX11" fmla="*/ 1102640 w 2085975"/>
              <a:gd name="connsiteY11" fmla="*/ 2338077 h 2433307"/>
              <a:gd name="connsiteX12" fmla="*/ 1156335 w 2085975"/>
              <a:gd name="connsiteY12" fmla="*/ 2360295 h 2433307"/>
              <a:gd name="connsiteX13" fmla="*/ 1154770 w 2085975"/>
              <a:gd name="connsiteY13" fmla="*/ 2361656 h 2433307"/>
              <a:gd name="connsiteX14" fmla="*/ 1102342 w 2085975"/>
              <a:gd name="connsiteY14" fmla="*/ 2339962 h 2433307"/>
              <a:gd name="connsiteX15" fmla="*/ 1102640 w 2085975"/>
              <a:gd name="connsiteY15" fmla="*/ 2338077 h 2433307"/>
              <a:gd name="connsiteX16" fmla="*/ 838132 w 2085975"/>
              <a:gd name="connsiteY16" fmla="*/ 2302711 h 2433307"/>
              <a:gd name="connsiteX17" fmla="*/ 838200 w 2085975"/>
              <a:gd name="connsiteY17" fmla="*/ 2303145 h 2433307"/>
              <a:gd name="connsiteX18" fmla="*/ 787894 w 2085975"/>
              <a:gd name="connsiteY18" fmla="*/ 2318051 h 2433307"/>
              <a:gd name="connsiteX19" fmla="*/ 787641 w 2085975"/>
              <a:gd name="connsiteY19" fmla="*/ 2317671 h 2433307"/>
              <a:gd name="connsiteX20" fmla="*/ 838132 w 2085975"/>
              <a:gd name="connsiteY20" fmla="*/ 2302711 h 2433307"/>
              <a:gd name="connsiteX21" fmla="*/ 1138418 w 2085975"/>
              <a:gd name="connsiteY21" fmla="*/ 2269355 h 2433307"/>
              <a:gd name="connsiteX22" fmla="*/ 1202055 w 2085975"/>
              <a:gd name="connsiteY22" fmla="*/ 2297430 h 2433307"/>
              <a:gd name="connsiteX23" fmla="*/ 1197951 w 2085975"/>
              <a:gd name="connsiteY23" fmla="*/ 2297594 h 2433307"/>
              <a:gd name="connsiteX24" fmla="*/ 1138537 w 2085975"/>
              <a:gd name="connsiteY24" fmla="*/ 2271382 h 2433307"/>
              <a:gd name="connsiteX25" fmla="*/ 1138418 w 2085975"/>
              <a:gd name="connsiteY25" fmla="*/ 2269355 h 2433307"/>
              <a:gd name="connsiteX26" fmla="*/ 1083951 w 2085975"/>
              <a:gd name="connsiteY26" fmla="*/ 2188714 h 2433307"/>
              <a:gd name="connsiteX27" fmla="*/ 1135380 w 2085975"/>
              <a:gd name="connsiteY27" fmla="*/ 2236470 h 2433307"/>
              <a:gd name="connsiteX28" fmla="*/ 1135465 w 2085975"/>
              <a:gd name="connsiteY28" fmla="*/ 2237914 h 2433307"/>
              <a:gd name="connsiteX29" fmla="*/ 1083292 w 2085975"/>
              <a:gd name="connsiteY29" fmla="*/ 2189467 h 2433307"/>
              <a:gd name="connsiteX30" fmla="*/ 1083951 w 2085975"/>
              <a:gd name="connsiteY30" fmla="*/ 2188714 h 2433307"/>
              <a:gd name="connsiteX31" fmla="*/ 891973 w 2085975"/>
              <a:gd name="connsiteY31" fmla="*/ 2157791 h 2433307"/>
              <a:gd name="connsiteX32" fmla="*/ 891540 w 2085975"/>
              <a:gd name="connsiteY32" fmla="*/ 2158365 h 2433307"/>
              <a:gd name="connsiteX33" fmla="*/ 820091 w 2085975"/>
              <a:gd name="connsiteY33" fmla="*/ 2180928 h 2433307"/>
              <a:gd name="connsiteX34" fmla="*/ 820026 w 2085975"/>
              <a:gd name="connsiteY34" fmla="*/ 2180511 h 2433307"/>
              <a:gd name="connsiteX35" fmla="*/ 891973 w 2085975"/>
              <a:gd name="connsiteY35" fmla="*/ 2157791 h 2433307"/>
              <a:gd name="connsiteX36" fmla="*/ 1565691 w 2085975"/>
              <a:gd name="connsiteY36" fmla="*/ 1775952 h 2433307"/>
              <a:gd name="connsiteX37" fmla="*/ 1562956 w 2085975"/>
              <a:gd name="connsiteY37" fmla="*/ 1776635 h 2433307"/>
              <a:gd name="connsiteX38" fmla="*/ 1565691 w 2085975"/>
              <a:gd name="connsiteY38" fmla="*/ 1775952 h 2433307"/>
              <a:gd name="connsiteX39" fmla="*/ 338452 w 2085975"/>
              <a:gd name="connsiteY39" fmla="*/ 1588442 h 2433307"/>
              <a:gd name="connsiteX40" fmla="*/ 338961 w 2085975"/>
              <a:gd name="connsiteY40" fmla="*/ 1588971 h 2433307"/>
              <a:gd name="connsiteX41" fmla="*/ 338452 w 2085975"/>
              <a:gd name="connsiteY41" fmla="*/ 1588442 h 2433307"/>
              <a:gd name="connsiteX42" fmla="*/ 537210 w 2085975"/>
              <a:gd name="connsiteY42" fmla="*/ 0 h 2433307"/>
              <a:gd name="connsiteX43" fmla="*/ 563880 w 2085975"/>
              <a:gd name="connsiteY43" fmla="*/ 80010 h 2433307"/>
              <a:gd name="connsiteX44" fmla="*/ 672465 w 2085975"/>
              <a:gd name="connsiteY44" fmla="*/ 51435 h 2433307"/>
              <a:gd name="connsiteX45" fmla="*/ 721352 w 2085975"/>
              <a:gd name="connsiteY45" fmla="*/ 29486 h 2433307"/>
              <a:gd name="connsiteX46" fmla="*/ 744855 w 2085975"/>
              <a:gd name="connsiteY46" fmla="*/ 59055 h 2433307"/>
              <a:gd name="connsiteX47" fmla="*/ 739140 w 2085975"/>
              <a:gd name="connsiteY47" fmla="*/ 89535 h 2433307"/>
              <a:gd name="connsiteX48" fmla="*/ 821055 w 2085975"/>
              <a:gd name="connsiteY48" fmla="*/ 93345 h 2433307"/>
              <a:gd name="connsiteX49" fmla="*/ 834390 w 2085975"/>
              <a:gd name="connsiteY49" fmla="*/ 19050 h 2433307"/>
              <a:gd name="connsiteX50" fmla="*/ 855345 w 2085975"/>
              <a:gd name="connsiteY50" fmla="*/ 47625 h 2433307"/>
              <a:gd name="connsiteX51" fmla="*/ 946785 w 2085975"/>
              <a:gd name="connsiteY51" fmla="*/ 47625 h 2433307"/>
              <a:gd name="connsiteX52" fmla="*/ 996315 w 2085975"/>
              <a:gd name="connsiteY52" fmla="*/ 38100 h 2433307"/>
              <a:gd name="connsiteX53" fmla="*/ 1003935 w 2085975"/>
              <a:gd name="connsiteY53" fmla="*/ 9525 h 2433307"/>
              <a:gd name="connsiteX54" fmla="*/ 1064895 w 2085975"/>
              <a:gd name="connsiteY54" fmla="*/ 0 h 2433307"/>
              <a:gd name="connsiteX55" fmla="*/ 1097280 w 2085975"/>
              <a:gd name="connsiteY55" fmla="*/ 102870 h 2433307"/>
              <a:gd name="connsiteX56" fmla="*/ 1110615 w 2085975"/>
              <a:gd name="connsiteY56" fmla="*/ 102870 h 2433307"/>
              <a:gd name="connsiteX57" fmla="*/ 1135380 w 2085975"/>
              <a:gd name="connsiteY57" fmla="*/ 190500 h 2433307"/>
              <a:gd name="connsiteX58" fmla="*/ 1137805 w 2085975"/>
              <a:gd name="connsiteY58" fmla="*/ 195722 h 2433307"/>
              <a:gd name="connsiteX59" fmla="*/ 1135380 w 2085975"/>
              <a:gd name="connsiteY59" fmla="*/ 198120 h 2433307"/>
              <a:gd name="connsiteX60" fmla="*/ 1131570 w 2085975"/>
              <a:gd name="connsiteY60" fmla="*/ 240030 h 2433307"/>
              <a:gd name="connsiteX61" fmla="*/ 1156335 w 2085975"/>
              <a:gd name="connsiteY61" fmla="*/ 346710 h 2433307"/>
              <a:gd name="connsiteX62" fmla="*/ 1099185 w 2085975"/>
              <a:gd name="connsiteY62" fmla="*/ 363855 h 2433307"/>
              <a:gd name="connsiteX63" fmla="*/ 1127760 w 2085975"/>
              <a:gd name="connsiteY63" fmla="*/ 510540 h 2433307"/>
              <a:gd name="connsiteX64" fmla="*/ 1148715 w 2085975"/>
              <a:gd name="connsiteY64" fmla="*/ 563880 h 2433307"/>
              <a:gd name="connsiteX65" fmla="*/ 1194435 w 2085975"/>
              <a:gd name="connsiteY65" fmla="*/ 641985 h 2433307"/>
              <a:gd name="connsiteX66" fmla="*/ 1215390 w 2085975"/>
              <a:gd name="connsiteY66" fmla="*/ 645795 h 2433307"/>
              <a:gd name="connsiteX67" fmla="*/ 1243965 w 2085975"/>
              <a:gd name="connsiteY67" fmla="*/ 737235 h 2433307"/>
              <a:gd name="connsiteX68" fmla="*/ 1423035 w 2085975"/>
              <a:gd name="connsiteY68" fmla="*/ 702945 h 2433307"/>
              <a:gd name="connsiteX69" fmla="*/ 1422609 w 2085975"/>
              <a:gd name="connsiteY69" fmla="*/ 700259 h 2433307"/>
              <a:gd name="connsiteX70" fmla="*/ 1468755 w 2085975"/>
              <a:gd name="connsiteY70" fmla="*/ 689610 h 2433307"/>
              <a:gd name="connsiteX71" fmla="*/ 1491615 w 2085975"/>
              <a:gd name="connsiteY71" fmla="*/ 659130 h 2433307"/>
              <a:gd name="connsiteX72" fmla="*/ 1520190 w 2085975"/>
              <a:gd name="connsiteY72" fmla="*/ 645795 h 2433307"/>
              <a:gd name="connsiteX73" fmla="*/ 1531620 w 2085975"/>
              <a:gd name="connsiteY73" fmla="*/ 613410 h 2433307"/>
              <a:gd name="connsiteX74" fmla="*/ 1552575 w 2085975"/>
              <a:gd name="connsiteY74" fmla="*/ 594360 h 2433307"/>
              <a:gd name="connsiteX75" fmla="*/ 1573530 w 2085975"/>
              <a:gd name="connsiteY75" fmla="*/ 609600 h 2433307"/>
              <a:gd name="connsiteX76" fmla="*/ 1567815 w 2085975"/>
              <a:gd name="connsiteY76" fmla="*/ 708660 h 2433307"/>
              <a:gd name="connsiteX77" fmla="*/ 1638300 w 2085975"/>
              <a:gd name="connsiteY77" fmla="*/ 786765 h 2433307"/>
              <a:gd name="connsiteX78" fmla="*/ 1640205 w 2085975"/>
              <a:gd name="connsiteY78" fmla="*/ 851535 h 2433307"/>
              <a:gd name="connsiteX79" fmla="*/ 1615440 w 2085975"/>
              <a:gd name="connsiteY79" fmla="*/ 872490 h 2433307"/>
              <a:gd name="connsiteX80" fmla="*/ 1678305 w 2085975"/>
              <a:gd name="connsiteY80" fmla="*/ 876300 h 2433307"/>
              <a:gd name="connsiteX81" fmla="*/ 1964632 w 2085975"/>
              <a:gd name="connsiteY81" fmla="*/ 811829 h 2433307"/>
              <a:gd name="connsiteX82" fmla="*/ 1985010 w 2085975"/>
              <a:gd name="connsiteY82" fmla="*/ 889635 h 2433307"/>
              <a:gd name="connsiteX83" fmla="*/ 1977390 w 2085975"/>
              <a:gd name="connsiteY83" fmla="*/ 942975 h 2433307"/>
              <a:gd name="connsiteX84" fmla="*/ 1912620 w 2085975"/>
              <a:gd name="connsiteY84" fmla="*/ 952500 h 2433307"/>
              <a:gd name="connsiteX85" fmla="*/ 1912620 w 2085975"/>
              <a:gd name="connsiteY85" fmla="*/ 1022985 h 2433307"/>
              <a:gd name="connsiteX86" fmla="*/ 1956435 w 2085975"/>
              <a:gd name="connsiteY86" fmla="*/ 1028700 h 2433307"/>
              <a:gd name="connsiteX87" fmla="*/ 1996440 w 2085975"/>
              <a:gd name="connsiteY87" fmla="*/ 1002030 h 2433307"/>
              <a:gd name="connsiteX88" fmla="*/ 1975485 w 2085975"/>
              <a:gd name="connsiteY88" fmla="*/ 1057275 h 2433307"/>
              <a:gd name="connsiteX89" fmla="*/ 1971675 w 2085975"/>
              <a:gd name="connsiteY89" fmla="*/ 1137285 h 2433307"/>
              <a:gd name="connsiteX90" fmla="*/ 1976108 w 2085975"/>
              <a:gd name="connsiteY90" fmla="*/ 1138062 h 2433307"/>
              <a:gd name="connsiteX91" fmla="*/ 2025015 w 2085975"/>
              <a:gd name="connsiteY91" fmla="*/ 1226820 h 2433307"/>
              <a:gd name="connsiteX92" fmla="*/ 1965960 w 2085975"/>
              <a:gd name="connsiteY92" fmla="*/ 1257300 h 2433307"/>
              <a:gd name="connsiteX93" fmla="*/ 1975485 w 2085975"/>
              <a:gd name="connsiteY93" fmla="*/ 1295400 h 2433307"/>
              <a:gd name="connsiteX94" fmla="*/ 1929765 w 2085975"/>
              <a:gd name="connsiteY94" fmla="*/ 1350645 h 2433307"/>
              <a:gd name="connsiteX95" fmla="*/ 2057400 w 2085975"/>
              <a:gd name="connsiteY95" fmla="*/ 1419225 h 2433307"/>
              <a:gd name="connsiteX96" fmla="*/ 2034540 w 2085975"/>
              <a:gd name="connsiteY96" fmla="*/ 1451610 h 2433307"/>
              <a:gd name="connsiteX97" fmla="*/ 2085975 w 2085975"/>
              <a:gd name="connsiteY97" fmla="*/ 1527810 h 2433307"/>
              <a:gd name="connsiteX98" fmla="*/ 2080260 w 2085975"/>
              <a:gd name="connsiteY98" fmla="*/ 1565910 h 2433307"/>
              <a:gd name="connsiteX99" fmla="*/ 2045970 w 2085975"/>
              <a:gd name="connsiteY99" fmla="*/ 1581150 h 2433307"/>
              <a:gd name="connsiteX100" fmla="*/ 2013585 w 2085975"/>
              <a:gd name="connsiteY100" fmla="*/ 1657350 h 2433307"/>
              <a:gd name="connsiteX101" fmla="*/ 2047875 w 2085975"/>
              <a:gd name="connsiteY101" fmla="*/ 1691640 h 2433307"/>
              <a:gd name="connsiteX102" fmla="*/ 2011680 w 2085975"/>
              <a:gd name="connsiteY102" fmla="*/ 1737360 h 2433307"/>
              <a:gd name="connsiteX103" fmla="*/ 2013585 w 2085975"/>
              <a:gd name="connsiteY103" fmla="*/ 1739265 h 2433307"/>
              <a:gd name="connsiteX104" fmla="*/ 1912620 w 2085975"/>
              <a:gd name="connsiteY104" fmla="*/ 1644015 h 2433307"/>
              <a:gd name="connsiteX105" fmla="*/ 1823085 w 2085975"/>
              <a:gd name="connsiteY105" fmla="*/ 1708785 h 2433307"/>
              <a:gd name="connsiteX106" fmla="*/ 1691640 w 2085975"/>
              <a:gd name="connsiteY106" fmla="*/ 1737360 h 2433307"/>
              <a:gd name="connsiteX107" fmla="*/ 1678305 w 2085975"/>
              <a:gd name="connsiteY107" fmla="*/ 1722120 h 2433307"/>
              <a:gd name="connsiteX108" fmla="*/ 1621155 w 2085975"/>
              <a:gd name="connsiteY108" fmla="*/ 1737360 h 2433307"/>
              <a:gd name="connsiteX109" fmla="*/ 1617345 w 2085975"/>
              <a:gd name="connsiteY109" fmla="*/ 1760220 h 2433307"/>
              <a:gd name="connsiteX110" fmla="*/ 1565432 w 2085975"/>
              <a:gd name="connsiteY110" fmla="*/ 1773198 h 2433307"/>
              <a:gd name="connsiteX111" fmla="*/ 1564005 w 2085975"/>
              <a:gd name="connsiteY111" fmla="*/ 1771650 h 2433307"/>
              <a:gd name="connsiteX112" fmla="*/ 1520190 w 2085975"/>
              <a:gd name="connsiteY112" fmla="*/ 1811655 h 2433307"/>
              <a:gd name="connsiteX113" fmla="*/ 1501140 w 2085975"/>
              <a:gd name="connsiteY113" fmla="*/ 1811655 h 2433307"/>
              <a:gd name="connsiteX114" fmla="*/ 1428750 w 2085975"/>
              <a:gd name="connsiteY114" fmla="*/ 1903095 h 2433307"/>
              <a:gd name="connsiteX115" fmla="*/ 1421130 w 2085975"/>
              <a:gd name="connsiteY115" fmla="*/ 1952625 h 2433307"/>
              <a:gd name="connsiteX116" fmla="*/ 1396365 w 2085975"/>
              <a:gd name="connsiteY116" fmla="*/ 1918335 h 2433307"/>
              <a:gd name="connsiteX117" fmla="*/ 1358265 w 2085975"/>
              <a:gd name="connsiteY117" fmla="*/ 1986915 h 2433307"/>
              <a:gd name="connsiteX118" fmla="*/ 1343025 w 2085975"/>
              <a:gd name="connsiteY118" fmla="*/ 1986915 h 2433307"/>
              <a:gd name="connsiteX119" fmla="*/ 1297305 w 2085975"/>
              <a:gd name="connsiteY119" fmla="*/ 2019300 h 2433307"/>
              <a:gd name="connsiteX120" fmla="*/ 1301115 w 2085975"/>
              <a:gd name="connsiteY120" fmla="*/ 2038350 h 2433307"/>
              <a:gd name="connsiteX121" fmla="*/ 1259205 w 2085975"/>
              <a:gd name="connsiteY121" fmla="*/ 2066925 h 2433307"/>
              <a:gd name="connsiteX122" fmla="*/ 1272540 w 2085975"/>
              <a:gd name="connsiteY122" fmla="*/ 2097405 h 2433307"/>
              <a:gd name="connsiteX123" fmla="*/ 1202055 w 2085975"/>
              <a:gd name="connsiteY123" fmla="*/ 2106930 h 2433307"/>
              <a:gd name="connsiteX124" fmla="*/ 1183005 w 2085975"/>
              <a:gd name="connsiteY124" fmla="*/ 2143125 h 2433307"/>
              <a:gd name="connsiteX125" fmla="*/ 1156335 w 2085975"/>
              <a:gd name="connsiteY125" fmla="*/ 2164080 h 2433307"/>
              <a:gd name="connsiteX126" fmla="*/ 1122045 w 2085975"/>
              <a:gd name="connsiteY126" fmla="*/ 2141220 h 2433307"/>
              <a:gd name="connsiteX127" fmla="*/ 1107891 w 2085975"/>
              <a:gd name="connsiteY127" fmla="*/ 2157396 h 2433307"/>
              <a:gd name="connsiteX128" fmla="*/ 1106805 w 2085975"/>
              <a:gd name="connsiteY128" fmla="*/ 2156460 h 2433307"/>
              <a:gd name="connsiteX129" fmla="*/ 979170 w 2085975"/>
              <a:gd name="connsiteY129" fmla="*/ 2042160 h 2433307"/>
              <a:gd name="connsiteX130" fmla="*/ 932138 w 2085975"/>
              <a:gd name="connsiteY130" fmla="*/ 2104529 h 2433307"/>
              <a:gd name="connsiteX131" fmla="*/ 851535 w 2085975"/>
              <a:gd name="connsiteY131" fmla="*/ 2101216 h 2433307"/>
              <a:gd name="connsiteX132" fmla="*/ 847725 w 2085975"/>
              <a:gd name="connsiteY132" fmla="*/ 2129791 h 2433307"/>
              <a:gd name="connsiteX133" fmla="*/ 689610 w 2085975"/>
              <a:gd name="connsiteY133" fmla="*/ 2129791 h 2433307"/>
              <a:gd name="connsiteX134" fmla="*/ 685800 w 2085975"/>
              <a:gd name="connsiteY134" fmla="*/ 2025016 h 2433307"/>
              <a:gd name="connsiteX135" fmla="*/ 683980 w 2085975"/>
              <a:gd name="connsiteY135" fmla="*/ 2024761 h 2433307"/>
              <a:gd name="connsiteX136" fmla="*/ 701040 w 2085975"/>
              <a:gd name="connsiteY136" fmla="*/ 1973580 h 2433307"/>
              <a:gd name="connsiteX137" fmla="*/ 659130 w 2085975"/>
              <a:gd name="connsiteY137" fmla="*/ 1939290 h 2433307"/>
              <a:gd name="connsiteX138" fmla="*/ 662940 w 2085975"/>
              <a:gd name="connsiteY138" fmla="*/ 1899285 h 2433307"/>
              <a:gd name="connsiteX139" fmla="*/ 674370 w 2085975"/>
              <a:gd name="connsiteY139" fmla="*/ 1836420 h 2433307"/>
              <a:gd name="connsiteX140" fmla="*/ 643890 w 2085975"/>
              <a:gd name="connsiteY140" fmla="*/ 1802130 h 2433307"/>
              <a:gd name="connsiteX141" fmla="*/ 590550 w 2085975"/>
              <a:gd name="connsiteY141" fmla="*/ 1790700 h 2433307"/>
              <a:gd name="connsiteX142" fmla="*/ 520065 w 2085975"/>
              <a:gd name="connsiteY142" fmla="*/ 1731645 h 2433307"/>
              <a:gd name="connsiteX143" fmla="*/ 520065 w 2085975"/>
              <a:gd name="connsiteY143" fmla="*/ 1704975 h 2433307"/>
              <a:gd name="connsiteX144" fmla="*/ 491490 w 2085975"/>
              <a:gd name="connsiteY144" fmla="*/ 1708785 h 2433307"/>
              <a:gd name="connsiteX145" fmla="*/ 386715 w 2085975"/>
              <a:gd name="connsiteY145" fmla="*/ 1638300 h 2433307"/>
              <a:gd name="connsiteX146" fmla="*/ 345639 w 2085975"/>
              <a:gd name="connsiteY146" fmla="*/ 1595581 h 2433307"/>
              <a:gd name="connsiteX147" fmla="*/ 346710 w 2085975"/>
              <a:gd name="connsiteY147" fmla="*/ 1543050 h 2433307"/>
              <a:gd name="connsiteX148" fmla="*/ 302895 w 2085975"/>
              <a:gd name="connsiteY148" fmla="*/ 1522095 h 2433307"/>
              <a:gd name="connsiteX149" fmla="*/ 318135 w 2085975"/>
              <a:gd name="connsiteY149" fmla="*/ 1470660 h 2433307"/>
              <a:gd name="connsiteX150" fmla="*/ 274320 w 2085975"/>
              <a:gd name="connsiteY150" fmla="*/ 1491615 h 2433307"/>
              <a:gd name="connsiteX151" fmla="*/ 241935 w 2085975"/>
              <a:gd name="connsiteY151" fmla="*/ 1491615 h 2433307"/>
              <a:gd name="connsiteX152" fmla="*/ 236220 w 2085975"/>
              <a:gd name="connsiteY152" fmla="*/ 1510665 h 2433307"/>
              <a:gd name="connsiteX153" fmla="*/ 85676 w 2085975"/>
              <a:gd name="connsiteY153" fmla="*/ 1510087 h 2433307"/>
              <a:gd name="connsiteX154" fmla="*/ 80010 w 2085975"/>
              <a:gd name="connsiteY154" fmla="*/ 1443990 h 2433307"/>
              <a:gd name="connsiteX155" fmla="*/ 30480 w 2085975"/>
              <a:gd name="connsiteY155" fmla="*/ 1466850 h 2433307"/>
              <a:gd name="connsiteX156" fmla="*/ 9525 w 2085975"/>
              <a:gd name="connsiteY156" fmla="*/ 1390650 h 2433307"/>
              <a:gd name="connsiteX157" fmla="*/ 0 w 2085975"/>
              <a:gd name="connsiteY157" fmla="*/ 1389648 h 2433307"/>
              <a:gd name="connsiteX158" fmla="*/ 0 w 2085975"/>
              <a:gd name="connsiteY158" fmla="*/ 1352550 h 2433307"/>
              <a:gd name="connsiteX159" fmla="*/ 30480 w 2085975"/>
              <a:gd name="connsiteY159" fmla="*/ 1314450 h 2433307"/>
              <a:gd name="connsiteX160" fmla="*/ 95250 w 2085975"/>
              <a:gd name="connsiteY160" fmla="*/ 1303020 h 2433307"/>
              <a:gd name="connsiteX161" fmla="*/ 112395 w 2085975"/>
              <a:gd name="connsiteY161" fmla="*/ 1238250 h 2433307"/>
              <a:gd name="connsiteX162" fmla="*/ 100965 w 2085975"/>
              <a:gd name="connsiteY162" fmla="*/ 1143000 h 2433307"/>
              <a:gd name="connsiteX163" fmla="*/ 101779 w 2085975"/>
              <a:gd name="connsiteY163" fmla="*/ 1135131 h 2433307"/>
              <a:gd name="connsiteX164" fmla="*/ 190501 w 2085975"/>
              <a:gd name="connsiteY164" fmla="*/ 1110615 h 2433307"/>
              <a:gd name="connsiteX165" fmla="*/ 207646 w 2085975"/>
              <a:gd name="connsiteY165" fmla="*/ 1022985 h 2433307"/>
              <a:gd name="connsiteX166" fmla="*/ 186691 w 2085975"/>
              <a:gd name="connsiteY166" fmla="*/ 986790 h 2433307"/>
              <a:gd name="connsiteX167" fmla="*/ 57151 w 2085975"/>
              <a:gd name="connsiteY167" fmla="*/ 969645 h 2433307"/>
              <a:gd name="connsiteX168" fmla="*/ 125731 w 2085975"/>
              <a:gd name="connsiteY168" fmla="*/ 843915 h 2433307"/>
              <a:gd name="connsiteX169" fmla="*/ 129541 w 2085975"/>
              <a:gd name="connsiteY169" fmla="*/ 731520 h 2433307"/>
              <a:gd name="connsiteX170" fmla="*/ 104775 w 2085975"/>
              <a:gd name="connsiteY170" fmla="*/ 715066 h 2433307"/>
              <a:gd name="connsiteX171" fmla="*/ 104775 w 2085975"/>
              <a:gd name="connsiteY171" fmla="*/ 567691 h 2433307"/>
              <a:gd name="connsiteX172" fmla="*/ 125730 w 2085975"/>
              <a:gd name="connsiteY172" fmla="*/ 489586 h 2433307"/>
              <a:gd name="connsiteX173" fmla="*/ 95250 w 2085975"/>
              <a:gd name="connsiteY173" fmla="*/ 447676 h 2433307"/>
              <a:gd name="connsiteX174" fmla="*/ 169545 w 2085975"/>
              <a:gd name="connsiteY174" fmla="*/ 449581 h 2433307"/>
              <a:gd name="connsiteX175" fmla="*/ 164949 w 2085975"/>
              <a:gd name="connsiteY175" fmla="*/ 446066 h 2433307"/>
              <a:gd name="connsiteX176" fmla="*/ 169545 w 2085975"/>
              <a:gd name="connsiteY176" fmla="*/ 447675 h 2433307"/>
              <a:gd name="connsiteX177" fmla="*/ 200025 w 2085975"/>
              <a:gd name="connsiteY177" fmla="*/ 382905 h 2433307"/>
              <a:gd name="connsiteX178" fmla="*/ 283845 w 2085975"/>
              <a:gd name="connsiteY178" fmla="*/ 384810 h 2433307"/>
              <a:gd name="connsiteX179" fmla="*/ 329565 w 2085975"/>
              <a:gd name="connsiteY179" fmla="*/ 361950 h 2433307"/>
              <a:gd name="connsiteX180" fmla="*/ 344805 w 2085975"/>
              <a:gd name="connsiteY180" fmla="*/ 335280 h 2433307"/>
              <a:gd name="connsiteX181" fmla="*/ 348615 w 2085975"/>
              <a:gd name="connsiteY181" fmla="*/ 266700 h 2433307"/>
              <a:gd name="connsiteX182" fmla="*/ 325755 w 2085975"/>
              <a:gd name="connsiteY182" fmla="*/ 198120 h 2433307"/>
              <a:gd name="connsiteX183" fmla="*/ 272415 w 2085975"/>
              <a:gd name="connsiteY183" fmla="*/ 137160 h 2433307"/>
              <a:gd name="connsiteX184" fmla="*/ 295275 w 2085975"/>
              <a:gd name="connsiteY184" fmla="*/ 125730 h 2433307"/>
              <a:gd name="connsiteX185" fmla="*/ 293496 w 2085975"/>
              <a:gd name="connsiteY185" fmla="*/ 119401 h 2433307"/>
              <a:gd name="connsiteX186" fmla="*/ 295275 w 2085975"/>
              <a:gd name="connsiteY186" fmla="*/ 120015 h 2433307"/>
              <a:gd name="connsiteX187" fmla="*/ 337185 w 2085975"/>
              <a:gd name="connsiteY187" fmla="*/ 74295 h 2433307"/>
              <a:gd name="connsiteX188" fmla="*/ 403860 w 2085975"/>
              <a:gd name="connsiteY188" fmla="*/ 85725 h 2433307"/>
              <a:gd name="connsiteX189" fmla="*/ 381000 w 2085975"/>
              <a:gd name="connsiteY189" fmla="*/ 49530 h 2433307"/>
              <a:gd name="connsiteX190" fmla="*/ 432435 w 2085975"/>
              <a:gd name="connsiteY190" fmla="*/ 13335 h 2433307"/>
              <a:gd name="connsiteX191" fmla="*/ 537210 w 2085975"/>
              <a:gd name="connsiteY191" fmla="*/ 0 h 2433307"/>
              <a:gd name="connsiteX0" fmla="*/ 1113772 w 2085975"/>
              <a:gd name="connsiteY0" fmla="*/ 2400922 h 2433307"/>
              <a:gd name="connsiteX1" fmla="*/ 1151872 w 2085975"/>
              <a:gd name="connsiteY1" fmla="*/ 2433307 h 2433307"/>
              <a:gd name="connsiteX2" fmla="*/ 1113772 w 2085975"/>
              <a:gd name="connsiteY2" fmla="*/ 2400922 h 2433307"/>
              <a:gd name="connsiteX3" fmla="*/ 712594 w 2085975"/>
              <a:gd name="connsiteY3" fmla="*/ 2361639 h 2433307"/>
              <a:gd name="connsiteX4" fmla="*/ 785736 w 2085975"/>
              <a:gd name="connsiteY4" fmla="*/ 2365296 h 2433307"/>
              <a:gd name="connsiteX5" fmla="*/ 827791 w 2085975"/>
              <a:gd name="connsiteY5" fmla="*/ 2379924 h 2433307"/>
              <a:gd name="connsiteX6" fmla="*/ 828675 w 2085975"/>
              <a:gd name="connsiteY6" fmla="*/ 2381250 h 2433307"/>
              <a:gd name="connsiteX7" fmla="*/ 784860 w 2085975"/>
              <a:gd name="connsiteY7" fmla="*/ 2366010 h 2433307"/>
              <a:gd name="connsiteX8" fmla="*/ 713471 w 2085975"/>
              <a:gd name="connsiteY8" fmla="*/ 2362441 h 2433307"/>
              <a:gd name="connsiteX9" fmla="*/ 712594 w 2085975"/>
              <a:gd name="connsiteY9" fmla="*/ 2361639 h 2433307"/>
              <a:gd name="connsiteX10" fmla="*/ 1102640 w 2085975"/>
              <a:gd name="connsiteY10" fmla="*/ 2338077 h 2433307"/>
              <a:gd name="connsiteX11" fmla="*/ 1156335 w 2085975"/>
              <a:gd name="connsiteY11" fmla="*/ 2360295 h 2433307"/>
              <a:gd name="connsiteX12" fmla="*/ 1154770 w 2085975"/>
              <a:gd name="connsiteY12" fmla="*/ 2361656 h 2433307"/>
              <a:gd name="connsiteX13" fmla="*/ 1102342 w 2085975"/>
              <a:gd name="connsiteY13" fmla="*/ 2339962 h 2433307"/>
              <a:gd name="connsiteX14" fmla="*/ 1102640 w 2085975"/>
              <a:gd name="connsiteY14" fmla="*/ 2338077 h 2433307"/>
              <a:gd name="connsiteX15" fmla="*/ 838132 w 2085975"/>
              <a:gd name="connsiteY15" fmla="*/ 2302711 h 2433307"/>
              <a:gd name="connsiteX16" fmla="*/ 838200 w 2085975"/>
              <a:gd name="connsiteY16" fmla="*/ 2303145 h 2433307"/>
              <a:gd name="connsiteX17" fmla="*/ 787894 w 2085975"/>
              <a:gd name="connsiteY17" fmla="*/ 2318051 h 2433307"/>
              <a:gd name="connsiteX18" fmla="*/ 787641 w 2085975"/>
              <a:gd name="connsiteY18" fmla="*/ 2317671 h 2433307"/>
              <a:gd name="connsiteX19" fmla="*/ 838132 w 2085975"/>
              <a:gd name="connsiteY19" fmla="*/ 2302711 h 2433307"/>
              <a:gd name="connsiteX20" fmla="*/ 1138418 w 2085975"/>
              <a:gd name="connsiteY20" fmla="*/ 2269355 h 2433307"/>
              <a:gd name="connsiteX21" fmla="*/ 1202055 w 2085975"/>
              <a:gd name="connsiteY21" fmla="*/ 2297430 h 2433307"/>
              <a:gd name="connsiteX22" fmla="*/ 1197951 w 2085975"/>
              <a:gd name="connsiteY22" fmla="*/ 2297594 h 2433307"/>
              <a:gd name="connsiteX23" fmla="*/ 1138537 w 2085975"/>
              <a:gd name="connsiteY23" fmla="*/ 2271382 h 2433307"/>
              <a:gd name="connsiteX24" fmla="*/ 1138418 w 2085975"/>
              <a:gd name="connsiteY24" fmla="*/ 2269355 h 2433307"/>
              <a:gd name="connsiteX25" fmla="*/ 1083951 w 2085975"/>
              <a:gd name="connsiteY25" fmla="*/ 2188714 h 2433307"/>
              <a:gd name="connsiteX26" fmla="*/ 1135380 w 2085975"/>
              <a:gd name="connsiteY26" fmla="*/ 2236470 h 2433307"/>
              <a:gd name="connsiteX27" fmla="*/ 1135465 w 2085975"/>
              <a:gd name="connsiteY27" fmla="*/ 2237914 h 2433307"/>
              <a:gd name="connsiteX28" fmla="*/ 1083292 w 2085975"/>
              <a:gd name="connsiteY28" fmla="*/ 2189467 h 2433307"/>
              <a:gd name="connsiteX29" fmla="*/ 1083951 w 2085975"/>
              <a:gd name="connsiteY29" fmla="*/ 2188714 h 2433307"/>
              <a:gd name="connsiteX30" fmla="*/ 891973 w 2085975"/>
              <a:gd name="connsiteY30" fmla="*/ 2157791 h 2433307"/>
              <a:gd name="connsiteX31" fmla="*/ 891540 w 2085975"/>
              <a:gd name="connsiteY31" fmla="*/ 2158365 h 2433307"/>
              <a:gd name="connsiteX32" fmla="*/ 820091 w 2085975"/>
              <a:gd name="connsiteY32" fmla="*/ 2180928 h 2433307"/>
              <a:gd name="connsiteX33" fmla="*/ 820026 w 2085975"/>
              <a:gd name="connsiteY33" fmla="*/ 2180511 h 2433307"/>
              <a:gd name="connsiteX34" fmla="*/ 891973 w 2085975"/>
              <a:gd name="connsiteY34" fmla="*/ 2157791 h 2433307"/>
              <a:gd name="connsiteX35" fmla="*/ 1565691 w 2085975"/>
              <a:gd name="connsiteY35" fmla="*/ 1775952 h 2433307"/>
              <a:gd name="connsiteX36" fmla="*/ 1562956 w 2085975"/>
              <a:gd name="connsiteY36" fmla="*/ 1776635 h 2433307"/>
              <a:gd name="connsiteX37" fmla="*/ 1565691 w 2085975"/>
              <a:gd name="connsiteY37" fmla="*/ 1775952 h 2433307"/>
              <a:gd name="connsiteX38" fmla="*/ 338452 w 2085975"/>
              <a:gd name="connsiteY38" fmla="*/ 1588442 h 2433307"/>
              <a:gd name="connsiteX39" fmla="*/ 338961 w 2085975"/>
              <a:gd name="connsiteY39" fmla="*/ 1588971 h 2433307"/>
              <a:gd name="connsiteX40" fmla="*/ 338452 w 2085975"/>
              <a:gd name="connsiteY40" fmla="*/ 1588442 h 2433307"/>
              <a:gd name="connsiteX41" fmla="*/ 537210 w 2085975"/>
              <a:gd name="connsiteY41" fmla="*/ 0 h 2433307"/>
              <a:gd name="connsiteX42" fmla="*/ 563880 w 2085975"/>
              <a:gd name="connsiteY42" fmla="*/ 80010 h 2433307"/>
              <a:gd name="connsiteX43" fmla="*/ 672465 w 2085975"/>
              <a:gd name="connsiteY43" fmla="*/ 51435 h 2433307"/>
              <a:gd name="connsiteX44" fmla="*/ 721352 w 2085975"/>
              <a:gd name="connsiteY44" fmla="*/ 29486 h 2433307"/>
              <a:gd name="connsiteX45" fmla="*/ 744855 w 2085975"/>
              <a:gd name="connsiteY45" fmla="*/ 59055 h 2433307"/>
              <a:gd name="connsiteX46" fmla="*/ 739140 w 2085975"/>
              <a:gd name="connsiteY46" fmla="*/ 89535 h 2433307"/>
              <a:gd name="connsiteX47" fmla="*/ 821055 w 2085975"/>
              <a:gd name="connsiteY47" fmla="*/ 93345 h 2433307"/>
              <a:gd name="connsiteX48" fmla="*/ 834390 w 2085975"/>
              <a:gd name="connsiteY48" fmla="*/ 19050 h 2433307"/>
              <a:gd name="connsiteX49" fmla="*/ 855345 w 2085975"/>
              <a:gd name="connsiteY49" fmla="*/ 47625 h 2433307"/>
              <a:gd name="connsiteX50" fmla="*/ 946785 w 2085975"/>
              <a:gd name="connsiteY50" fmla="*/ 47625 h 2433307"/>
              <a:gd name="connsiteX51" fmla="*/ 996315 w 2085975"/>
              <a:gd name="connsiteY51" fmla="*/ 38100 h 2433307"/>
              <a:gd name="connsiteX52" fmla="*/ 1003935 w 2085975"/>
              <a:gd name="connsiteY52" fmla="*/ 9525 h 2433307"/>
              <a:gd name="connsiteX53" fmla="*/ 1064895 w 2085975"/>
              <a:gd name="connsiteY53" fmla="*/ 0 h 2433307"/>
              <a:gd name="connsiteX54" fmla="*/ 1097280 w 2085975"/>
              <a:gd name="connsiteY54" fmla="*/ 102870 h 2433307"/>
              <a:gd name="connsiteX55" fmla="*/ 1110615 w 2085975"/>
              <a:gd name="connsiteY55" fmla="*/ 102870 h 2433307"/>
              <a:gd name="connsiteX56" fmla="*/ 1135380 w 2085975"/>
              <a:gd name="connsiteY56" fmla="*/ 190500 h 2433307"/>
              <a:gd name="connsiteX57" fmla="*/ 1137805 w 2085975"/>
              <a:gd name="connsiteY57" fmla="*/ 195722 h 2433307"/>
              <a:gd name="connsiteX58" fmla="*/ 1135380 w 2085975"/>
              <a:gd name="connsiteY58" fmla="*/ 198120 h 2433307"/>
              <a:gd name="connsiteX59" fmla="*/ 1131570 w 2085975"/>
              <a:gd name="connsiteY59" fmla="*/ 240030 h 2433307"/>
              <a:gd name="connsiteX60" fmla="*/ 1156335 w 2085975"/>
              <a:gd name="connsiteY60" fmla="*/ 346710 h 2433307"/>
              <a:gd name="connsiteX61" fmla="*/ 1099185 w 2085975"/>
              <a:gd name="connsiteY61" fmla="*/ 363855 h 2433307"/>
              <a:gd name="connsiteX62" fmla="*/ 1127760 w 2085975"/>
              <a:gd name="connsiteY62" fmla="*/ 510540 h 2433307"/>
              <a:gd name="connsiteX63" fmla="*/ 1148715 w 2085975"/>
              <a:gd name="connsiteY63" fmla="*/ 563880 h 2433307"/>
              <a:gd name="connsiteX64" fmla="*/ 1194435 w 2085975"/>
              <a:gd name="connsiteY64" fmla="*/ 641985 h 2433307"/>
              <a:gd name="connsiteX65" fmla="*/ 1215390 w 2085975"/>
              <a:gd name="connsiteY65" fmla="*/ 645795 h 2433307"/>
              <a:gd name="connsiteX66" fmla="*/ 1243965 w 2085975"/>
              <a:gd name="connsiteY66" fmla="*/ 737235 h 2433307"/>
              <a:gd name="connsiteX67" fmla="*/ 1423035 w 2085975"/>
              <a:gd name="connsiteY67" fmla="*/ 702945 h 2433307"/>
              <a:gd name="connsiteX68" fmla="*/ 1422609 w 2085975"/>
              <a:gd name="connsiteY68" fmla="*/ 700259 h 2433307"/>
              <a:gd name="connsiteX69" fmla="*/ 1468755 w 2085975"/>
              <a:gd name="connsiteY69" fmla="*/ 689610 h 2433307"/>
              <a:gd name="connsiteX70" fmla="*/ 1491615 w 2085975"/>
              <a:gd name="connsiteY70" fmla="*/ 659130 h 2433307"/>
              <a:gd name="connsiteX71" fmla="*/ 1520190 w 2085975"/>
              <a:gd name="connsiteY71" fmla="*/ 645795 h 2433307"/>
              <a:gd name="connsiteX72" fmla="*/ 1531620 w 2085975"/>
              <a:gd name="connsiteY72" fmla="*/ 613410 h 2433307"/>
              <a:gd name="connsiteX73" fmla="*/ 1552575 w 2085975"/>
              <a:gd name="connsiteY73" fmla="*/ 594360 h 2433307"/>
              <a:gd name="connsiteX74" fmla="*/ 1573530 w 2085975"/>
              <a:gd name="connsiteY74" fmla="*/ 609600 h 2433307"/>
              <a:gd name="connsiteX75" fmla="*/ 1567815 w 2085975"/>
              <a:gd name="connsiteY75" fmla="*/ 708660 h 2433307"/>
              <a:gd name="connsiteX76" fmla="*/ 1638300 w 2085975"/>
              <a:gd name="connsiteY76" fmla="*/ 786765 h 2433307"/>
              <a:gd name="connsiteX77" fmla="*/ 1640205 w 2085975"/>
              <a:gd name="connsiteY77" fmla="*/ 851535 h 2433307"/>
              <a:gd name="connsiteX78" fmla="*/ 1615440 w 2085975"/>
              <a:gd name="connsiteY78" fmla="*/ 872490 h 2433307"/>
              <a:gd name="connsiteX79" fmla="*/ 1678305 w 2085975"/>
              <a:gd name="connsiteY79" fmla="*/ 876300 h 2433307"/>
              <a:gd name="connsiteX80" fmla="*/ 1964632 w 2085975"/>
              <a:gd name="connsiteY80" fmla="*/ 811829 h 2433307"/>
              <a:gd name="connsiteX81" fmla="*/ 1985010 w 2085975"/>
              <a:gd name="connsiteY81" fmla="*/ 889635 h 2433307"/>
              <a:gd name="connsiteX82" fmla="*/ 1977390 w 2085975"/>
              <a:gd name="connsiteY82" fmla="*/ 942975 h 2433307"/>
              <a:gd name="connsiteX83" fmla="*/ 1912620 w 2085975"/>
              <a:gd name="connsiteY83" fmla="*/ 952500 h 2433307"/>
              <a:gd name="connsiteX84" fmla="*/ 1912620 w 2085975"/>
              <a:gd name="connsiteY84" fmla="*/ 1022985 h 2433307"/>
              <a:gd name="connsiteX85" fmla="*/ 1956435 w 2085975"/>
              <a:gd name="connsiteY85" fmla="*/ 1028700 h 2433307"/>
              <a:gd name="connsiteX86" fmla="*/ 1996440 w 2085975"/>
              <a:gd name="connsiteY86" fmla="*/ 1002030 h 2433307"/>
              <a:gd name="connsiteX87" fmla="*/ 1975485 w 2085975"/>
              <a:gd name="connsiteY87" fmla="*/ 1057275 h 2433307"/>
              <a:gd name="connsiteX88" fmla="*/ 1971675 w 2085975"/>
              <a:gd name="connsiteY88" fmla="*/ 1137285 h 2433307"/>
              <a:gd name="connsiteX89" fmla="*/ 1976108 w 2085975"/>
              <a:gd name="connsiteY89" fmla="*/ 1138062 h 2433307"/>
              <a:gd name="connsiteX90" fmla="*/ 2025015 w 2085975"/>
              <a:gd name="connsiteY90" fmla="*/ 1226820 h 2433307"/>
              <a:gd name="connsiteX91" fmla="*/ 1965960 w 2085975"/>
              <a:gd name="connsiteY91" fmla="*/ 1257300 h 2433307"/>
              <a:gd name="connsiteX92" fmla="*/ 1975485 w 2085975"/>
              <a:gd name="connsiteY92" fmla="*/ 1295400 h 2433307"/>
              <a:gd name="connsiteX93" fmla="*/ 1929765 w 2085975"/>
              <a:gd name="connsiteY93" fmla="*/ 1350645 h 2433307"/>
              <a:gd name="connsiteX94" fmla="*/ 2057400 w 2085975"/>
              <a:gd name="connsiteY94" fmla="*/ 1419225 h 2433307"/>
              <a:gd name="connsiteX95" fmla="*/ 2034540 w 2085975"/>
              <a:gd name="connsiteY95" fmla="*/ 1451610 h 2433307"/>
              <a:gd name="connsiteX96" fmla="*/ 2085975 w 2085975"/>
              <a:gd name="connsiteY96" fmla="*/ 1527810 h 2433307"/>
              <a:gd name="connsiteX97" fmla="*/ 2080260 w 2085975"/>
              <a:gd name="connsiteY97" fmla="*/ 1565910 h 2433307"/>
              <a:gd name="connsiteX98" fmla="*/ 2045970 w 2085975"/>
              <a:gd name="connsiteY98" fmla="*/ 1581150 h 2433307"/>
              <a:gd name="connsiteX99" fmla="*/ 2013585 w 2085975"/>
              <a:gd name="connsiteY99" fmla="*/ 1657350 h 2433307"/>
              <a:gd name="connsiteX100" fmla="*/ 2047875 w 2085975"/>
              <a:gd name="connsiteY100" fmla="*/ 1691640 h 2433307"/>
              <a:gd name="connsiteX101" fmla="*/ 2011680 w 2085975"/>
              <a:gd name="connsiteY101" fmla="*/ 1737360 h 2433307"/>
              <a:gd name="connsiteX102" fmla="*/ 2013585 w 2085975"/>
              <a:gd name="connsiteY102" fmla="*/ 1739265 h 2433307"/>
              <a:gd name="connsiteX103" fmla="*/ 1912620 w 2085975"/>
              <a:gd name="connsiteY103" fmla="*/ 1644015 h 2433307"/>
              <a:gd name="connsiteX104" fmla="*/ 1823085 w 2085975"/>
              <a:gd name="connsiteY104" fmla="*/ 1708785 h 2433307"/>
              <a:gd name="connsiteX105" fmla="*/ 1691640 w 2085975"/>
              <a:gd name="connsiteY105" fmla="*/ 1737360 h 2433307"/>
              <a:gd name="connsiteX106" fmla="*/ 1678305 w 2085975"/>
              <a:gd name="connsiteY106" fmla="*/ 1722120 h 2433307"/>
              <a:gd name="connsiteX107" fmla="*/ 1621155 w 2085975"/>
              <a:gd name="connsiteY107" fmla="*/ 1737360 h 2433307"/>
              <a:gd name="connsiteX108" fmla="*/ 1617345 w 2085975"/>
              <a:gd name="connsiteY108" fmla="*/ 1760220 h 2433307"/>
              <a:gd name="connsiteX109" fmla="*/ 1565432 w 2085975"/>
              <a:gd name="connsiteY109" fmla="*/ 1773198 h 2433307"/>
              <a:gd name="connsiteX110" fmla="*/ 1564005 w 2085975"/>
              <a:gd name="connsiteY110" fmla="*/ 1771650 h 2433307"/>
              <a:gd name="connsiteX111" fmla="*/ 1520190 w 2085975"/>
              <a:gd name="connsiteY111" fmla="*/ 1811655 h 2433307"/>
              <a:gd name="connsiteX112" fmla="*/ 1501140 w 2085975"/>
              <a:gd name="connsiteY112" fmla="*/ 1811655 h 2433307"/>
              <a:gd name="connsiteX113" fmla="*/ 1428750 w 2085975"/>
              <a:gd name="connsiteY113" fmla="*/ 1903095 h 2433307"/>
              <a:gd name="connsiteX114" fmla="*/ 1421130 w 2085975"/>
              <a:gd name="connsiteY114" fmla="*/ 1952625 h 2433307"/>
              <a:gd name="connsiteX115" fmla="*/ 1396365 w 2085975"/>
              <a:gd name="connsiteY115" fmla="*/ 1918335 h 2433307"/>
              <a:gd name="connsiteX116" fmla="*/ 1358265 w 2085975"/>
              <a:gd name="connsiteY116" fmla="*/ 1986915 h 2433307"/>
              <a:gd name="connsiteX117" fmla="*/ 1343025 w 2085975"/>
              <a:gd name="connsiteY117" fmla="*/ 1986915 h 2433307"/>
              <a:gd name="connsiteX118" fmla="*/ 1297305 w 2085975"/>
              <a:gd name="connsiteY118" fmla="*/ 2019300 h 2433307"/>
              <a:gd name="connsiteX119" fmla="*/ 1301115 w 2085975"/>
              <a:gd name="connsiteY119" fmla="*/ 2038350 h 2433307"/>
              <a:gd name="connsiteX120" fmla="*/ 1259205 w 2085975"/>
              <a:gd name="connsiteY120" fmla="*/ 2066925 h 2433307"/>
              <a:gd name="connsiteX121" fmla="*/ 1272540 w 2085975"/>
              <a:gd name="connsiteY121" fmla="*/ 2097405 h 2433307"/>
              <a:gd name="connsiteX122" fmla="*/ 1202055 w 2085975"/>
              <a:gd name="connsiteY122" fmla="*/ 2106930 h 2433307"/>
              <a:gd name="connsiteX123" fmla="*/ 1183005 w 2085975"/>
              <a:gd name="connsiteY123" fmla="*/ 2143125 h 2433307"/>
              <a:gd name="connsiteX124" fmla="*/ 1156335 w 2085975"/>
              <a:gd name="connsiteY124" fmla="*/ 2164080 h 2433307"/>
              <a:gd name="connsiteX125" fmla="*/ 1122045 w 2085975"/>
              <a:gd name="connsiteY125" fmla="*/ 2141220 h 2433307"/>
              <a:gd name="connsiteX126" fmla="*/ 1107891 w 2085975"/>
              <a:gd name="connsiteY126" fmla="*/ 2157396 h 2433307"/>
              <a:gd name="connsiteX127" fmla="*/ 1106805 w 2085975"/>
              <a:gd name="connsiteY127" fmla="*/ 2156460 h 2433307"/>
              <a:gd name="connsiteX128" fmla="*/ 979170 w 2085975"/>
              <a:gd name="connsiteY128" fmla="*/ 2042160 h 2433307"/>
              <a:gd name="connsiteX129" fmla="*/ 932138 w 2085975"/>
              <a:gd name="connsiteY129" fmla="*/ 2104529 h 2433307"/>
              <a:gd name="connsiteX130" fmla="*/ 851535 w 2085975"/>
              <a:gd name="connsiteY130" fmla="*/ 2101216 h 2433307"/>
              <a:gd name="connsiteX131" fmla="*/ 847725 w 2085975"/>
              <a:gd name="connsiteY131" fmla="*/ 2129791 h 2433307"/>
              <a:gd name="connsiteX132" fmla="*/ 689610 w 2085975"/>
              <a:gd name="connsiteY132" fmla="*/ 2129791 h 2433307"/>
              <a:gd name="connsiteX133" fmla="*/ 685800 w 2085975"/>
              <a:gd name="connsiteY133" fmla="*/ 2025016 h 2433307"/>
              <a:gd name="connsiteX134" fmla="*/ 683980 w 2085975"/>
              <a:gd name="connsiteY134" fmla="*/ 2024761 h 2433307"/>
              <a:gd name="connsiteX135" fmla="*/ 701040 w 2085975"/>
              <a:gd name="connsiteY135" fmla="*/ 1973580 h 2433307"/>
              <a:gd name="connsiteX136" fmla="*/ 659130 w 2085975"/>
              <a:gd name="connsiteY136" fmla="*/ 1939290 h 2433307"/>
              <a:gd name="connsiteX137" fmla="*/ 662940 w 2085975"/>
              <a:gd name="connsiteY137" fmla="*/ 1899285 h 2433307"/>
              <a:gd name="connsiteX138" fmla="*/ 674370 w 2085975"/>
              <a:gd name="connsiteY138" fmla="*/ 1836420 h 2433307"/>
              <a:gd name="connsiteX139" fmla="*/ 643890 w 2085975"/>
              <a:gd name="connsiteY139" fmla="*/ 1802130 h 2433307"/>
              <a:gd name="connsiteX140" fmla="*/ 590550 w 2085975"/>
              <a:gd name="connsiteY140" fmla="*/ 1790700 h 2433307"/>
              <a:gd name="connsiteX141" fmla="*/ 520065 w 2085975"/>
              <a:gd name="connsiteY141" fmla="*/ 1731645 h 2433307"/>
              <a:gd name="connsiteX142" fmla="*/ 520065 w 2085975"/>
              <a:gd name="connsiteY142" fmla="*/ 1704975 h 2433307"/>
              <a:gd name="connsiteX143" fmla="*/ 491490 w 2085975"/>
              <a:gd name="connsiteY143" fmla="*/ 1708785 h 2433307"/>
              <a:gd name="connsiteX144" fmla="*/ 386715 w 2085975"/>
              <a:gd name="connsiteY144" fmla="*/ 1638300 h 2433307"/>
              <a:gd name="connsiteX145" fmla="*/ 345639 w 2085975"/>
              <a:gd name="connsiteY145" fmla="*/ 1595581 h 2433307"/>
              <a:gd name="connsiteX146" fmla="*/ 346710 w 2085975"/>
              <a:gd name="connsiteY146" fmla="*/ 1543050 h 2433307"/>
              <a:gd name="connsiteX147" fmla="*/ 302895 w 2085975"/>
              <a:gd name="connsiteY147" fmla="*/ 1522095 h 2433307"/>
              <a:gd name="connsiteX148" fmla="*/ 318135 w 2085975"/>
              <a:gd name="connsiteY148" fmla="*/ 1470660 h 2433307"/>
              <a:gd name="connsiteX149" fmla="*/ 274320 w 2085975"/>
              <a:gd name="connsiteY149" fmla="*/ 1491615 h 2433307"/>
              <a:gd name="connsiteX150" fmla="*/ 241935 w 2085975"/>
              <a:gd name="connsiteY150" fmla="*/ 1491615 h 2433307"/>
              <a:gd name="connsiteX151" fmla="*/ 236220 w 2085975"/>
              <a:gd name="connsiteY151" fmla="*/ 1510665 h 2433307"/>
              <a:gd name="connsiteX152" fmla="*/ 85676 w 2085975"/>
              <a:gd name="connsiteY152" fmla="*/ 1510087 h 2433307"/>
              <a:gd name="connsiteX153" fmla="*/ 80010 w 2085975"/>
              <a:gd name="connsiteY153" fmla="*/ 1443990 h 2433307"/>
              <a:gd name="connsiteX154" fmla="*/ 30480 w 2085975"/>
              <a:gd name="connsiteY154" fmla="*/ 1466850 h 2433307"/>
              <a:gd name="connsiteX155" fmla="*/ 9525 w 2085975"/>
              <a:gd name="connsiteY155" fmla="*/ 1390650 h 2433307"/>
              <a:gd name="connsiteX156" fmla="*/ 0 w 2085975"/>
              <a:gd name="connsiteY156" fmla="*/ 1389648 h 2433307"/>
              <a:gd name="connsiteX157" fmla="*/ 0 w 2085975"/>
              <a:gd name="connsiteY157" fmla="*/ 1352550 h 2433307"/>
              <a:gd name="connsiteX158" fmla="*/ 30480 w 2085975"/>
              <a:gd name="connsiteY158" fmla="*/ 1314450 h 2433307"/>
              <a:gd name="connsiteX159" fmla="*/ 95250 w 2085975"/>
              <a:gd name="connsiteY159" fmla="*/ 1303020 h 2433307"/>
              <a:gd name="connsiteX160" fmla="*/ 112395 w 2085975"/>
              <a:gd name="connsiteY160" fmla="*/ 1238250 h 2433307"/>
              <a:gd name="connsiteX161" fmla="*/ 100965 w 2085975"/>
              <a:gd name="connsiteY161" fmla="*/ 1143000 h 2433307"/>
              <a:gd name="connsiteX162" fmla="*/ 101779 w 2085975"/>
              <a:gd name="connsiteY162" fmla="*/ 1135131 h 2433307"/>
              <a:gd name="connsiteX163" fmla="*/ 190501 w 2085975"/>
              <a:gd name="connsiteY163" fmla="*/ 1110615 h 2433307"/>
              <a:gd name="connsiteX164" fmla="*/ 207646 w 2085975"/>
              <a:gd name="connsiteY164" fmla="*/ 1022985 h 2433307"/>
              <a:gd name="connsiteX165" fmla="*/ 186691 w 2085975"/>
              <a:gd name="connsiteY165" fmla="*/ 986790 h 2433307"/>
              <a:gd name="connsiteX166" fmla="*/ 57151 w 2085975"/>
              <a:gd name="connsiteY166" fmla="*/ 969645 h 2433307"/>
              <a:gd name="connsiteX167" fmla="*/ 125731 w 2085975"/>
              <a:gd name="connsiteY167" fmla="*/ 843915 h 2433307"/>
              <a:gd name="connsiteX168" fmla="*/ 129541 w 2085975"/>
              <a:gd name="connsiteY168" fmla="*/ 731520 h 2433307"/>
              <a:gd name="connsiteX169" fmla="*/ 104775 w 2085975"/>
              <a:gd name="connsiteY169" fmla="*/ 715066 h 2433307"/>
              <a:gd name="connsiteX170" fmla="*/ 104775 w 2085975"/>
              <a:gd name="connsiteY170" fmla="*/ 567691 h 2433307"/>
              <a:gd name="connsiteX171" fmla="*/ 125730 w 2085975"/>
              <a:gd name="connsiteY171" fmla="*/ 489586 h 2433307"/>
              <a:gd name="connsiteX172" fmla="*/ 95250 w 2085975"/>
              <a:gd name="connsiteY172" fmla="*/ 447676 h 2433307"/>
              <a:gd name="connsiteX173" fmla="*/ 169545 w 2085975"/>
              <a:gd name="connsiteY173" fmla="*/ 449581 h 2433307"/>
              <a:gd name="connsiteX174" fmla="*/ 164949 w 2085975"/>
              <a:gd name="connsiteY174" fmla="*/ 446066 h 2433307"/>
              <a:gd name="connsiteX175" fmla="*/ 169545 w 2085975"/>
              <a:gd name="connsiteY175" fmla="*/ 447675 h 2433307"/>
              <a:gd name="connsiteX176" fmla="*/ 200025 w 2085975"/>
              <a:gd name="connsiteY176" fmla="*/ 382905 h 2433307"/>
              <a:gd name="connsiteX177" fmla="*/ 283845 w 2085975"/>
              <a:gd name="connsiteY177" fmla="*/ 384810 h 2433307"/>
              <a:gd name="connsiteX178" fmla="*/ 329565 w 2085975"/>
              <a:gd name="connsiteY178" fmla="*/ 361950 h 2433307"/>
              <a:gd name="connsiteX179" fmla="*/ 344805 w 2085975"/>
              <a:gd name="connsiteY179" fmla="*/ 335280 h 2433307"/>
              <a:gd name="connsiteX180" fmla="*/ 348615 w 2085975"/>
              <a:gd name="connsiteY180" fmla="*/ 266700 h 2433307"/>
              <a:gd name="connsiteX181" fmla="*/ 325755 w 2085975"/>
              <a:gd name="connsiteY181" fmla="*/ 198120 h 2433307"/>
              <a:gd name="connsiteX182" fmla="*/ 272415 w 2085975"/>
              <a:gd name="connsiteY182" fmla="*/ 137160 h 2433307"/>
              <a:gd name="connsiteX183" fmla="*/ 295275 w 2085975"/>
              <a:gd name="connsiteY183" fmla="*/ 125730 h 2433307"/>
              <a:gd name="connsiteX184" fmla="*/ 293496 w 2085975"/>
              <a:gd name="connsiteY184" fmla="*/ 119401 h 2433307"/>
              <a:gd name="connsiteX185" fmla="*/ 295275 w 2085975"/>
              <a:gd name="connsiteY185" fmla="*/ 120015 h 2433307"/>
              <a:gd name="connsiteX186" fmla="*/ 337185 w 2085975"/>
              <a:gd name="connsiteY186" fmla="*/ 74295 h 2433307"/>
              <a:gd name="connsiteX187" fmla="*/ 403860 w 2085975"/>
              <a:gd name="connsiteY187" fmla="*/ 85725 h 2433307"/>
              <a:gd name="connsiteX188" fmla="*/ 381000 w 2085975"/>
              <a:gd name="connsiteY188" fmla="*/ 49530 h 2433307"/>
              <a:gd name="connsiteX189" fmla="*/ 432435 w 2085975"/>
              <a:gd name="connsiteY189" fmla="*/ 13335 h 2433307"/>
              <a:gd name="connsiteX190" fmla="*/ 537210 w 2085975"/>
              <a:gd name="connsiteY190" fmla="*/ 0 h 2433307"/>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56335 w 2085975"/>
              <a:gd name="connsiteY8" fmla="*/ 2360295 h 2381250"/>
              <a:gd name="connsiteX9" fmla="*/ 1154770 w 2085975"/>
              <a:gd name="connsiteY9" fmla="*/ 2361656 h 2381250"/>
              <a:gd name="connsiteX10" fmla="*/ 1102342 w 2085975"/>
              <a:gd name="connsiteY10" fmla="*/ 2339962 h 2381250"/>
              <a:gd name="connsiteX11" fmla="*/ 1102640 w 2085975"/>
              <a:gd name="connsiteY11" fmla="*/ 2338077 h 2381250"/>
              <a:gd name="connsiteX12" fmla="*/ 838132 w 2085975"/>
              <a:gd name="connsiteY12" fmla="*/ 2302711 h 2381250"/>
              <a:gd name="connsiteX13" fmla="*/ 838200 w 2085975"/>
              <a:gd name="connsiteY13" fmla="*/ 2303145 h 2381250"/>
              <a:gd name="connsiteX14" fmla="*/ 787894 w 2085975"/>
              <a:gd name="connsiteY14" fmla="*/ 2318051 h 2381250"/>
              <a:gd name="connsiteX15" fmla="*/ 787641 w 2085975"/>
              <a:gd name="connsiteY15" fmla="*/ 2317671 h 2381250"/>
              <a:gd name="connsiteX16" fmla="*/ 838132 w 2085975"/>
              <a:gd name="connsiteY16" fmla="*/ 2302711 h 2381250"/>
              <a:gd name="connsiteX17" fmla="*/ 1138418 w 2085975"/>
              <a:gd name="connsiteY17" fmla="*/ 2269355 h 2381250"/>
              <a:gd name="connsiteX18" fmla="*/ 1202055 w 2085975"/>
              <a:gd name="connsiteY18" fmla="*/ 2297430 h 2381250"/>
              <a:gd name="connsiteX19" fmla="*/ 1197951 w 2085975"/>
              <a:gd name="connsiteY19" fmla="*/ 2297594 h 2381250"/>
              <a:gd name="connsiteX20" fmla="*/ 1138537 w 2085975"/>
              <a:gd name="connsiteY20" fmla="*/ 2271382 h 2381250"/>
              <a:gd name="connsiteX21" fmla="*/ 1138418 w 2085975"/>
              <a:gd name="connsiteY21" fmla="*/ 2269355 h 2381250"/>
              <a:gd name="connsiteX22" fmla="*/ 1083951 w 2085975"/>
              <a:gd name="connsiteY22" fmla="*/ 2188714 h 2381250"/>
              <a:gd name="connsiteX23" fmla="*/ 1135380 w 2085975"/>
              <a:gd name="connsiteY23" fmla="*/ 2236470 h 2381250"/>
              <a:gd name="connsiteX24" fmla="*/ 1135465 w 2085975"/>
              <a:gd name="connsiteY24" fmla="*/ 2237914 h 2381250"/>
              <a:gd name="connsiteX25" fmla="*/ 1083292 w 2085975"/>
              <a:gd name="connsiteY25" fmla="*/ 2189467 h 2381250"/>
              <a:gd name="connsiteX26" fmla="*/ 1083951 w 2085975"/>
              <a:gd name="connsiteY26" fmla="*/ 2188714 h 2381250"/>
              <a:gd name="connsiteX27" fmla="*/ 891973 w 2085975"/>
              <a:gd name="connsiteY27" fmla="*/ 2157791 h 2381250"/>
              <a:gd name="connsiteX28" fmla="*/ 891540 w 2085975"/>
              <a:gd name="connsiteY28" fmla="*/ 2158365 h 2381250"/>
              <a:gd name="connsiteX29" fmla="*/ 820091 w 2085975"/>
              <a:gd name="connsiteY29" fmla="*/ 2180928 h 2381250"/>
              <a:gd name="connsiteX30" fmla="*/ 820026 w 2085975"/>
              <a:gd name="connsiteY30" fmla="*/ 2180511 h 2381250"/>
              <a:gd name="connsiteX31" fmla="*/ 891973 w 2085975"/>
              <a:gd name="connsiteY31" fmla="*/ 2157791 h 2381250"/>
              <a:gd name="connsiteX32" fmla="*/ 1565691 w 2085975"/>
              <a:gd name="connsiteY32" fmla="*/ 1775952 h 2381250"/>
              <a:gd name="connsiteX33" fmla="*/ 1562956 w 2085975"/>
              <a:gd name="connsiteY33" fmla="*/ 1776635 h 2381250"/>
              <a:gd name="connsiteX34" fmla="*/ 1565691 w 2085975"/>
              <a:gd name="connsiteY34" fmla="*/ 1775952 h 2381250"/>
              <a:gd name="connsiteX35" fmla="*/ 338452 w 2085975"/>
              <a:gd name="connsiteY35" fmla="*/ 1588442 h 2381250"/>
              <a:gd name="connsiteX36" fmla="*/ 338961 w 2085975"/>
              <a:gd name="connsiteY36" fmla="*/ 1588971 h 2381250"/>
              <a:gd name="connsiteX37" fmla="*/ 338452 w 2085975"/>
              <a:gd name="connsiteY37" fmla="*/ 1588442 h 2381250"/>
              <a:gd name="connsiteX38" fmla="*/ 537210 w 2085975"/>
              <a:gd name="connsiteY38" fmla="*/ 0 h 2381250"/>
              <a:gd name="connsiteX39" fmla="*/ 563880 w 2085975"/>
              <a:gd name="connsiteY39" fmla="*/ 80010 h 2381250"/>
              <a:gd name="connsiteX40" fmla="*/ 672465 w 2085975"/>
              <a:gd name="connsiteY40" fmla="*/ 51435 h 2381250"/>
              <a:gd name="connsiteX41" fmla="*/ 721352 w 2085975"/>
              <a:gd name="connsiteY41" fmla="*/ 29486 h 2381250"/>
              <a:gd name="connsiteX42" fmla="*/ 744855 w 2085975"/>
              <a:gd name="connsiteY42" fmla="*/ 59055 h 2381250"/>
              <a:gd name="connsiteX43" fmla="*/ 739140 w 2085975"/>
              <a:gd name="connsiteY43" fmla="*/ 89535 h 2381250"/>
              <a:gd name="connsiteX44" fmla="*/ 821055 w 2085975"/>
              <a:gd name="connsiteY44" fmla="*/ 93345 h 2381250"/>
              <a:gd name="connsiteX45" fmla="*/ 834390 w 2085975"/>
              <a:gd name="connsiteY45" fmla="*/ 19050 h 2381250"/>
              <a:gd name="connsiteX46" fmla="*/ 855345 w 2085975"/>
              <a:gd name="connsiteY46" fmla="*/ 47625 h 2381250"/>
              <a:gd name="connsiteX47" fmla="*/ 946785 w 2085975"/>
              <a:gd name="connsiteY47" fmla="*/ 47625 h 2381250"/>
              <a:gd name="connsiteX48" fmla="*/ 996315 w 2085975"/>
              <a:gd name="connsiteY48" fmla="*/ 38100 h 2381250"/>
              <a:gd name="connsiteX49" fmla="*/ 1003935 w 2085975"/>
              <a:gd name="connsiteY49" fmla="*/ 9525 h 2381250"/>
              <a:gd name="connsiteX50" fmla="*/ 1064895 w 2085975"/>
              <a:gd name="connsiteY50" fmla="*/ 0 h 2381250"/>
              <a:gd name="connsiteX51" fmla="*/ 1097280 w 2085975"/>
              <a:gd name="connsiteY51" fmla="*/ 102870 h 2381250"/>
              <a:gd name="connsiteX52" fmla="*/ 1110615 w 2085975"/>
              <a:gd name="connsiteY52" fmla="*/ 102870 h 2381250"/>
              <a:gd name="connsiteX53" fmla="*/ 1135380 w 2085975"/>
              <a:gd name="connsiteY53" fmla="*/ 190500 h 2381250"/>
              <a:gd name="connsiteX54" fmla="*/ 1137805 w 2085975"/>
              <a:gd name="connsiteY54" fmla="*/ 195722 h 2381250"/>
              <a:gd name="connsiteX55" fmla="*/ 1135380 w 2085975"/>
              <a:gd name="connsiteY55" fmla="*/ 198120 h 2381250"/>
              <a:gd name="connsiteX56" fmla="*/ 1131570 w 2085975"/>
              <a:gd name="connsiteY56" fmla="*/ 240030 h 2381250"/>
              <a:gd name="connsiteX57" fmla="*/ 1156335 w 2085975"/>
              <a:gd name="connsiteY57" fmla="*/ 346710 h 2381250"/>
              <a:gd name="connsiteX58" fmla="*/ 1099185 w 2085975"/>
              <a:gd name="connsiteY58" fmla="*/ 363855 h 2381250"/>
              <a:gd name="connsiteX59" fmla="*/ 1127760 w 2085975"/>
              <a:gd name="connsiteY59" fmla="*/ 510540 h 2381250"/>
              <a:gd name="connsiteX60" fmla="*/ 1148715 w 2085975"/>
              <a:gd name="connsiteY60" fmla="*/ 563880 h 2381250"/>
              <a:gd name="connsiteX61" fmla="*/ 1194435 w 2085975"/>
              <a:gd name="connsiteY61" fmla="*/ 641985 h 2381250"/>
              <a:gd name="connsiteX62" fmla="*/ 1215390 w 2085975"/>
              <a:gd name="connsiteY62" fmla="*/ 645795 h 2381250"/>
              <a:gd name="connsiteX63" fmla="*/ 1243965 w 2085975"/>
              <a:gd name="connsiteY63" fmla="*/ 737235 h 2381250"/>
              <a:gd name="connsiteX64" fmla="*/ 1423035 w 2085975"/>
              <a:gd name="connsiteY64" fmla="*/ 702945 h 2381250"/>
              <a:gd name="connsiteX65" fmla="*/ 1422609 w 2085975"/>
              <a:gd name="connsiteY65" fmla="*/ 700259 h 2381250"/>
              <a:gd name="connsiteX66" fmla="*/ 1468755 w 2085975"/>
              <a:gd name="connsiteY66" fmla="*/ 689610 h 2381250"/>
              <a:gd name="connsiteX67" fmla="*/ 1491615 w 2085975"/>
              <a:gd name="connsiteY67" fmla="*/ 659130 h 2381250"/>
              <a:gd name="connsiteX68" fmla="*/ 1520190 w 2085975"/>
              <a:gd name="connsiteY68" fmla="*/ 645795 h 2381250"/>
              <a:gd name="connsiteX69" fmla="*/ 1531620 w 2085975"/>
              <a:gd name="connsiteY69" fmla="*/ 613410 h 2381250"/>
              <a:gd name="connsiteX70" fmla="*/ 1552575 w 2085975"/>
              <a:gd name="connsiteY70" fmla="*/ 594360 h 2381250"/>
              <a:gd name="connsiteX71" fmla="*/ 1573530 w 2085975"/>
              <a:gd name="connsiteY71" fmla="*/ 609600 h 2381250"/>
              <a:gd name="connsiteX72" fmla="*/ 1567815 w 2085975"/>
              <a:gd name="connsiteY72" fmla="*/ 708660 h 2381250"/>
              <a:gd name="connsiteX73" fmla="*/ 1638300 w 2085975"/>
              <a:gd name="connsiteY73" fmla="*/ 786765 h 2381250"/>
              <a:gd name="connsiteX74" fmla="*/ 1640205 w 2085975"/>
              <a:gd name="connsiteY74" fmla="*/ 851535 h 2381250"/>
              <a:gd name="connsiteX75" fmla="*/ 1615440 w 2085975"/>
              <a:gd name="connsiteY75" fmla="*/ 872490 h 2381250"/>
              <a:gd name="connsiteX76" fmla="*/ 1678305 w 2085975"/>
              <a:gd name="connsiteY76" fmla="*/ 876300 h 2381250"/>
              <a:gd name="connsiteX77" fmla="*/ 1964632 w 2085975"/>
              <a:gd name="connsiteY77" fmla="*/ 811829 h 2381250"/>
              <a:gd name="connsiteX78" fmla="*/ 1985010 w 2085975"/>
              <a:gd name="connsiteY78" fmla="*/ 889635 h 2381250"/>
              <a:gd name="connsiteX79" fmla="*/ 1977390 w 2085975"/>
              <a:gd name="connsiteY79" fmla="*/ 942975 h 2381250"/>
              <a:gd name="connsiteX80" fmla="*/ 1912620 w 2085975"/>
              <a:gd name="connsiteY80" fmla="*/ 952500 h 2381250"/>
              <a:gd name="connsiteX81" fmla="*/ 1912620 w 2085975"/>
              <a:gd name="connsiteY81" fmla="*/ 1022985 h 2381250"/>
              <a:gd name="connsiteX82" fmla="*/ 1956435 w 2085975"/>
              <a:gd name="connsiteY82" fmla="*/ 1028700 h 2381250"/>
              <a:gd name="connsiteX83" fmla="*/ 1996440 w 2085975"/>
              <a:gd name="connsiteY83" fmla="*/ 1002030 h 2381250"/>
              <a:gd name="connsiteX84" fmla="*/ 1975485 w 2085975"/>
              <a:gd name="connsiteY84" fmla="*/ 1057275 h 2381250"/>
              <a:gd name="connsiteX85" fmla="*/ 1971675 w 2085975"/>
              <a:gd name="connsiteY85" fmla="*/ 1137285 h 2381250"/>
              <a:gd name="connsiteX86" fmla="*/ 1976108 w 2085975"/>
              <a:gd name="connsiteY86" fmla="*/ 1138062 h 2381250"/>
              <a:gd name="connsiteX87" fmla="*/ 2025015 w 2085975"/>
              <a:gd name="connsiteY87" fmla="*/ 1226820 h 2381250"/>
              <a:gd name="connsiteX88" fmla="*/ 1965960 w 2085975"/>
              <a:gd name="connsiteY88" fmla="*/ 1257300 h 2381250"/>
              <a:gd name="connsiteX89" fmla="*/ 1975485 w 2085975"/>
              <a:gd name="connsiteY89" fmla="*/ 1295400 h 2381250"/>
              <a:gd name="connsiteX90" fmla="*/ 1929765 w 2085975"/>
              <a:gd name="connsiteY90" fmla="*/ 1350645 h 2381250"/>
              <a:gd name="connsiteX91" fmla="*/ 2057400 w 2085975"/>
              <a:gd name="connsiteY91" fmla="*/ 1419225 h 2381250"/>
              <a:gd name="connsiteX92" fmla="*/ 2034540 w 2085975"/>
              <a:gd name="connsiteY92" fmla="*/ 1451610 h 2381250"/>
              <a:gd name="connsiteX93" fmla="*/ 2085975 w 2085975"/>
              <a:gd name="connsiteY93" fmla="*/ 1527810 h 2381250"/>
              <a:gd name="connsiteX94" fmla="*/ 2080260 w 2085975"/>
              <a:gd name="connsiteY94" fmla="*/ 1565910 h 2381250"/>
              <a:gd name="connsiteX95" fmla="*/ 2045970 w 2085975"/>
              <a:gd name="connsiteY95" fmla="*/ 1581150 h 2381250"/>
              <a:gd name="connsiteX96" fmla="*/ 2013585 w 2085975"/>
              <a:gd name="connsiteY96" fmla="*/ 1657350 h 2381250"/>
              <a:gd name="connsiteX97" fmla="*/ 2047875 w 2085975"/>
              <a:gd name="connsiteY97" fmla="*/ 1691640 h 2381250"/>
              <a:gd name="connsiteX98" fmla="*/ 2011680 w 2085975"/>
              <a:gd name="connsiteY98" fmla="*/ 1737360 h 2381250"/>
              <a:gd name="connsiteX99" fmla="*/ 2013585 w 2085975"/>
              <a:gd name="connsiteY99" fmla="*/ 1739265 h 2381250"/>
              <a:gd name="connsiteX100" fmla="*/ 1912620 w 2085975"/>
              <a:gd name="connsiteY100" fmla="*/ 1644015 h 2381250"/>
              <a:gd name="connsiteX101" fmla="*/ 1823085 w 2085975"/>
              <a:gd name="connsiteY101" fmla="*/ 1708785 h 2381250"/>
              <a:gd name="connsiteX102" fmla="*/ 1691640 w 2085975"/>
              <a:gd name="connsiteY102" fmla="*/ 1737360 h 2381250"/>
              <a:gd name="connsiteX103" fmla="*/ 1678305 w 2085975"/>
              <a:gd name="connsiteY103" fmla="*/ 1722120 h 2381250"/>
              <a:gd name="connsiteX104" fmla="*/ 1621155 w 2085975"/>
              <a:gd name="connsiteY104" fmla="*/ 1737360 h 2381250"/>
              <a:gd name="connsiteX105" fmla="*/ 1617345 w 2085975"/>
              <a:gd name="connsiteY105" fmla="*/ 1760220 h 2381250"/>
              <a:gd name="connsiteX106" fmla="*/ 1565432 w 2085975"/>
              <a:gd name="connsiteY106" fmla="*/ 1773198 h 2381250"/>
              <a:gd name="connsiteX107" fmla="*/ 1564005 w 2085975"/>
              <a:gd name="connsiteY107" fmla="*/ 1771650 h 2381250"/>
              <a:gd name="connsiteX108" fmla="*/ 1520190 w 2085975"/>
              <a:gd name="connsiteY108" fmla="*/ 1811655 h 2381250"/>
              <a:gd name="connsiteX109" fmla="*/ 1501140 w 2085975"/>
              <a:gd name="connsiteY109" fmla="*/ 1811655 h 2381250"/>
              <a:gd name="connsiteX110" fmla="*/ 1428750 w 2085975"/>
              <a:gd name="connsiteY110" fmla="*/ 1903095 h 2381250"/>
              <a:gd name="connsiteX111" fmla="*/ 1421130 w 2085975"/>
              <a:gd name="connsiteY111" fmla="*/ 1952625 h 2381250"/>
              <a:gd name="connsiteX112" fmla="*/ 1396365 w 2085975"/>
              <a:gd name="connsiteY112" fmla="*/ 1918335 h 2381250"/>
              <a:gd name="connsiteX113" fmla="*/ 1358265 w 2085975"/>
              <a:gd name="connsiteY113" fmla="*/ 1986915 h 2381250"/>
              <a:gd name="connsiteX114" fmla="*/ 1343025 w 2085975"/>
              <a:gd name="connsiteY114" fmla="*/ 1986915 h 2381250"/>
              <a:gd name="connsiteX115" fmla="*/ 1297305 w 2085975"/>
              <a:gd name="connsiteY115" fmla="*/ 2019300 h 2381250"/>
              <a:gd name="connsiteX116" fmla="*/ 1301115 w 2085975"/>
              <a:gd name="connsiteY116" fmla="*/ 2038350 h 2381250"/>
              <a:gd name="connsiteX117" fmla="*/ 1259205 w 2085975"/>
              <a:gd name="connsiteY117" fmla="*/ 2066925 h 2381250"/>
              <a:gd name="connsiteX118" fmla="*/ 1272540 w 2085975"/>
              <a:gd name="connsiteY118" fmla="*/ 2097405 h 2381250"/>
              <a:gd name="connsiteX119" fmla="*/ 1202055 w 2085975"/>
              <a:gd name="connsiteY119" fmla="*/ 2106930 h 2381250"/>
              <a:gd name="connsiteX120" fmla="*/ 1183005 w 2085975"/>
              <a:gd name="connsiteY120" fmla="*/ 2143125 h 2381250"/>
              <a:gd name="connsiteX121" fmla="*/ 1156335 w 2085975"/>
              <a:gd name="connsiteY121" fmla="*/ 2164080 h 2381250"/>
              <a:gd name="connsiteX122" fmla="*/ 1122045 w 2085975"/>
              <a:gd name="connsiteY122" fmla="*/ 2141220 h 2381250"/>
              <a:gd name="connsiteX123" fmla="*/ 1107891 w 2085975"/>
              <a:gd name="connsiteY123" fmla="*/ 2157396 h 2381250"/>
              <a:gd name="connsiteX124" fmla="*/ 1106805 w 2085975"/>
              <a:gd name="connsiteY124" fmla="*/ 2156460 h 2381250"/>
              <a:gd name="connsiteX125" fmla="*/ 979170 w 2085975"/>
              <a:gd name="connsiteY125" fmla="*/ 2042160 h 2381250"/>
              <a:gd name="connsiteX126" fmla="*/ 932138 w 2085975"/>
              <a:gd name="connsiteY126" fmla="*/ 2104529 h 2381250"/>
              <a:gd name="connsiteX127" fmla="*/ 851535 w 2085975"/>
              <a:gd name="connsiteY127" fmla="*/ 2101216 h 2381250"/>
              <a:gd name="connsiteX128" fmla="*/ 847725 w 2085975"/>
              <a:gd name="connsiteY128" fmla="*/ 2129791 h 2381250"/>
              <a:gd name="connsiteX129" fmla="*/ 689610 w 2085975"/>
              <a:gd name="connsiteY129" fmla="*/ 2129791 h 2381250"/>
              <a:gd name="connsiteX130" fmla="*/ 685800 w 2085975"/>
              <a:gd name="connsiteY130" fmla="*/ 2025016 h 2381250"/>
              <a:gd name="connsiteX131" fmla="*/ 683980 w 2085975"/>
              <a:gd name="connsiteY131" fmla="*/ 2024761 h 2381250"/>
              <a:gd name="connsiteX132" fmla="*/ 701040 w 2085975"/>
              <a:gd name="connsiteY132" fmla="*/ 1973580 h 2381250"/>
              <a:gd name="connsiteX133" fmla="*/ 659130 w 2085975"/>
              <a:gd name="connsiteY133" fmla="*/ 1939290 h 2381250"/>
              <a:gd name="connsiteX134" fmla="*/ 662940 w 2085975"/>
              <a:gd name="connsiteY134" fmla="*/ 1899285 h 2381250"/>
              <a:gd name="connsiteX135" fmla="*/ 674370 w 2085975"/>
              <a:gd name="connsiteY135" fmla="*/ 1836420 h 2381250"/>
              <a:gd name="connsiteX136" fmla="*/ 643890 w 2085975"/>
              <a:gd name="connsiteY136" fmla="*/ 1802130 h 2381250"/>
              <a:gd name="connsiteX137" fmla="*/ 590550 w 2085975"/>
              <a:gd name="connsiteY137" fmla="*/ 1790700 h 2381250"/>
              <a:gd name="connsiteX138" fmla="*/ 520065 w 2085975"/>
              <a:gd name="connsiteY138" fmla="*/ 1731645 h 2381250"/>
              <a:gd name="connsiteX139" fmla="*/ 520065 w 2085975"/>
              <a:gd name="connsiteY139" fmla="*/ 1704975 h 2381250"/>
              <a:gd name="connsiteX140" fmla="*/ 491490 w 2085975"/>
              <a:gd name="connsiteY140" fmla="*/ 1708785 h 2381250"/>
              <a:gd name="connsiteX141" fmla="*/ 386715 w 2085975"/>
              <a:gd name="connsiteY141" fmla="*/ 1638300 h 2381250"/>
              <a:gd name="connsiteX142" fmla="*/ 345639 w 2085975"/>
              <a:gd name="connsiteY142" fmla="*/ 1595581 h 2381250"/>
              <a:gd name="connsiteX143" fmla="*/ 346710 w 2085975"/>
              <a:gd name="connsiteY143" fmla="*/ 1543050 h 2381250"/>
              <a:gd name="connsiteX144" fmla="*/ 302895 w 2085975"/>
              <a:gd name="connsiteY144" fmla="*/ 1522095 h 2381250"/>
              <a:gd name="connsiteX145" fmla="*/ 318135 w 2085975"/>
              <a:gd name="connsiteY145" fmla="*/ 1470660 h 2381250"/>
              <a:gd name="connsiteX146" fmla="*/ 274320 w 2085975"/>
              <a:gd name="connsiteY146" fmla="*/ 1491615 h 2381250"/>
              <a:gd name="connsiteX147" fmla="*/ 241935 w 2085975"/>
              <a:gd name="connsiteY147" fmla="*/ 1491615 h 2381250"/>
              <a:gd name="connsiteX148" fmla="*/ 236220 w 2085975"/>
              <a:gd name="connsiteY148" fmla="*/ 1510665 h 2381250"/>
              <a:gd name="connsiteX149" fmla="*/ 85676 w 2085975"/>
              <a:gd name="connsiteY149" fmla="*/ 1510087 h 2381250"/>
              <a:gd name="connsiteX150" fmla="*/ 80010 w 2085975"/>
              <a:gd name="connsiteY150" fmla="*/ 1443990 h 2381250"/>
              <a:gd name="connsiteX151" fmla="*/ 30480 w 2085975"/>
              <a:gd name="connsiteY151" fmla="*/ 1466850 h 2381250"/>
              <a:gd name="connsiteX152" fmla="*/ 9525 w 2085975"/>
              <a:gd name="connsiteY152" fmla="*/ 1390650 h 2381250"/>
              <a:gd name="connsiteX153" fmla="*/ 0 w 2085975"/>
              <a:gd name="connsiteY153" fmla="*/ 1389648 h 2381250"/>
              <a:gd name="connsiteX154" fmla="*/ 0 w 2085975"/>
              <a:gd name="connsiteY154" fmla="*/ 1352550 h 2381250"/>
              <a:gd name="connsiteX155" fmla="*/ 30480 w 2085975"/>
              <a:gd name="connsiteY155" fmla="*/ 1314450 h 2381250"/>
              <a:gd name="connsiteX156" fmla="*/ 95250 w 2085975"/>
              <a:gd name="connsiteY156" fmla="*/ 1303020 h 2381250"/>
              <a:gd name="connsiteX157" fmla="*/ 112395 w 2085975"/>
              <a:gd name="connsiteY157" fmla="*/ 1238250 h 2381250"/>
              <a:gd name="connsiteX158" fmla="*/ 100965 w 2085975"/>
              <a:gd name="connsiteY158" fmla="*/ 1143000 h 2381250"/>
              <a:gd name="connsiteX159" fmla="*/ 101779 w 2085975"/>
              <a:gd name="connsiteY159" fmla="*/ 1135131 h 2381250"/>
              <a:gd name="connsiteX160" fmla="*/ 190501 w 2085975"/>
              <a:gd name="connsiteY160" fmla="*/ 1110615 h 2381250"/>
              <a:gd name="connsiteX161" fmla="*/ 207646 w 2085975"/>
              <a:gd name="connsiteY161" fmla="*/ 1022985 h 2381250"/>
              <a:gd name="connsiteX162" fmla="*/ 186691 w 2085975"/>
              <a:gd name="connsiteY162" fmla="*/ 986790 h 2381250"/>
              <a:gd name="connsiteX163" fmla="*/ 57151 w 2085975"/>
              <a:gd name="connsiteY163" fmla="*/ 969645 h 2381250"/>
              <a:gd name="connsiteX164" fmla="*/ 125731 w 2085975"/>
              <a:gd name="connsiteY164" fmla="*/ 843915 h 2381250"/>
              <a:gd name="connsiteX165" fmla="*/ 129541 w 2085975"/>
              <a:gd name="connsiteY165" fmla="*/ 731520 h 2381250"/>
              <a:gd name="connsiteX166" fmla="*/ 104775 w 2085975"/>
              <a:gd name="connsiteY166" fmla="*/ 715066 h 2381250"/>
              <a:gd name="connsiteX167" fmla="*/ 104775 w 2085975"/>
              <a:gd name="connsiteY167" fmla="*/ 567691 h 2381250"/>
              <a:gd name="connsiteX168" fmla="*/ 125730 w 2085975"/>
              <a:gd name="connsiteY168" fmla="*/ 489586 h 2381250"/>
              <a:gd name="connsiteX169" fmla="*/ 95250 w 2085975"/>
              <a:gd name="connsiteY169" fmla="*/ 447676 h 2381250"/>
              <a:gd name="connsiteX170" fmla="*/ 169545 w 2085975"/>
              <a:gd name="connsiteY170" fmla="*/ 449581 h 2381250"/>
              <a:gd name="connsiteX171" fmla="*/ 164949 w 2085975"/>
              <a:gd name="connsiteY171" fmla="*/ 446066 h 2381250"/>
              <a:gd name="connsiteX172" fmla="*/ 169545 w 2085975"/>
              <a:gd name="connsiteY172" fmla="*/ 447675 h 2381250"/>
              <a:gd name="connsiteX173" fmla="*/ 200025 w 2085975"/>
              <a:gd name="connsiteY173" fmla="*/ 382905 h 2381250"/>
              <a:gd name="connsiteX174" fmla="*/ 283845 w 2085975"/>
              <a:gd name="connsiteY174" fmla="*/ 384810 h 2381250"/>
              <a:gd name="connsiteX175" fmla="*/ 329565 w 2085975"/>
              <a:gd name="connsiteY175" fmla="*/ 361950 h 2381250"/>
              <a:gd name="connsiteX176" fmla="*/ 344805 w 2085975"/>
              <a:gd name="connsiteY176" fmla="*/ 335280 h 2381250"/>
              <a:gd name="connsiteX177" fmla="*/ 348615 w 2085975"/>
              <a:gd name="connsiteY177" fmla="*/ 266700 h 2381250"/>
              <a:gd name="connsiteX178" fmla="*/ 325755 w 2085975"/>
              <a:gd name="connsiteY178" fmla="*/ 198120 h 2381250"/>
              <a:gd name="connsiteX179" fmla="*/ 272415 w 2085975"/>
              <a:gd name="connsiteY179" fmla="*/ 137160 h 2381250"/>
              <a:gd name="connsiteX180" fmla="*/ 295275 w 2085975"/>
              <a:gd name="connsiteY180" fmla="*/ 125730 h 2381250"/>
              <a:gd name="connsiteX181" fmla="*/ 293496 w 2085975"/>
              <a:gd name="connsiteY181" fmla="*/ 119401 h 2381250"/>
              <a:gd name="connsiteX182" fmla="*/ 295275 w 2085975"/>
              <a:gd name="connsiteY182" fmla="*/ 120015 h 2381250"/>
              <a:gd name="connsiteX183" fmla="*/ 337185 w 2085975"/>
              <a:gd name="connsiteY183" fmla="*/ 74295 h 2381250"/>
              <a:gd name="connsiteX184" fmla="*/ 403860 w 2085975"/>
              <a:gd name="connsiteY184" fmla="*/ 85725 h 2381250"/>
              <a:gd name="connsiteX185" fmla="*/ 381000 w 2085975"/>
              <a:gd name="connsiteY185" fmla="*/ 49530 h 2381250"/>
              <a:gd name="connsiteX186" fmla="*/ 432435 w 2085975"/>
              <a:gd name="connsiteY186" fmla="*/ 13335 h 2381250"/>
              <a:gd name="connsiteX187" fmla="*/ 537210 w 2085975"/>
              <a:gd name="connsiteY18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56335 w 2085975"/>
              <a:gd name="connsiteY8" fmla="*/ 2360295 h 2381250"/>
              <a:gd name="connsiteX9" fmla="*/ 1102342 w 2085975"/>
              <a:gd name="connsiteY9" fmla="*/ 2339962 h 2381250"/>
              <a:gd name="connsiteX10" fmla="*/ 1102640 w 2085975"/>
              <a:gd name="connsiteY10" fmla="*/ 2338077 h 2381250"/>
              <a:gd name="connsiteX11" fmla="*/ 838132 w 2085975"/>
              <a:gd name="connsiteY11" fmla="*/ 2302711 h 2381250"/>
              <a:gd name="connsiteX12" fmla="*/ 838200 w 2085975"/>
              <a:gd name="connsiteY12" fmla="*/ 2303145 h 2381250"/>
              <a:gd name="connsiteX13" fmla="*/ 787894 w 2085975"/>
              <a:gd name="connsiteY13" fmla="*/ 2318051 h 2381250"/>
              <a:gd name="connsiteX14" fmla="*/ 787641 w 2085975"/>
              <a:gd name="connsiteY14" fmla="*/ 2317671 h 2381250"/>
              <a:gd name="connsiteX15" fmla="*/ 838132 w 2085975"/>
              <a:gd name="connsiteY15" fmla="*/ 2302711 h 2381250"/>
              <a:gd name="connsiteX16" fmla="*/ 1138418 w 2085975"/>
              <a:gd name="connsiteY16" fmla="*/ 2269355 h 2381250"/>
              <a:gd name="connsiteX17" fmla="*/ 1202055 w 2085975"/>
              <a:gd name="connsiteY17" fmla="*/ 2297430 h 2381250"/>
              <a:gd name="connsiteX18" fmla="*/ 1197951 w 2085975"/>
              <a:gd name="connsiteY18" fmla="*/ 2297594 h 2381250"/>
              <a:gd name="connsiteX19" fmla="*/ 1138537 w 2085975"/>
              <a:gd name="connsiteY19" fmla="*/ 2271382 h 2381250"/>
              <a:gd name="connsiteX20" fmla="*/ 1138418 w 2085975"/>
              <a:gd name="connsiteY20" fmla="*/ 2269355 h 2381250"/>
              <a:gd name="connsiteX21" fmla="*/ 1083951 w 2085975"/>
              <a:gd name="connsiteY21" fmla="*/ 2188714 h 2381250"/>
              <a:gd name="connsiteX22" fmla="*/ 1135380 w 2085975"/>
              <a:gd name="connsiteY22" fmla="*/ 2236470 h 2381250"/>
              <a:gd name="connsiteX23" fmla="*/ 1135465 w 2085975"/>
              <a:gd name="connsiteY23" fmla="*/ 2237914 h 2381250"/>
              <a:gd name="connsiteX24" fmla="*/ 1083292 w 2085975"/>
              <a:gd name="connsiteY24" fmla="*/ 2189467 h 2381250"/>
              <a:gd name="connsiteX25" fmla="*/ 1083951 w 2085975"/>
              <a:gd name="connsiteY25" fmla="*/ 2188714 h 2381250"/>
              <a:gd name="connsiteX26" fmla="*/ 891973 w 2085975"/>
              <a:gd name="connsiteY26" fmla="*/ 2157791 h 2381250"/>
              <a:gd name="connsiteX27" fmla="*/ 891540 w 2085975"/>
              <a:gd name="connsiteY27" fmla="*/ 2158365 h 2381250"/>
              <a:gd name="connsiteX28" fmla="*/ 820091 w 2085975"/>
              <a:gd name="connsiteY28" fmla="*/ 2180928 h 2381250"/>
              <a:gd name="connsiteX29" fmla="*/ 820026 w 2085975"/>
              <a:gd name="connsiteY29" fmla="*/ 2180511 h 2381250"/>
              <a:gd name="connsiteX30" fmla="*/ 891973 w 2085975"/>
              <a:gd name="connsiteY30" fmla="*/ 2157791 h 2381250"/>
              <a:gd name="connsiteX31" fmla="*/ 1565691 w 2085975"/>
              <a:gd name="connsiteY31" fmla="*/ 1775952 h 2381250"/>
              <a:gd name="connsiteX32" fmla="*/ 1562956 w 2085975"/>
              <a:gd name="connsiteY32" fmla="*/ 1776635 h 2381250"/>
              <a:gd name="connsiteX33" fmla="*/ 1565691 w 2085975"/>
              <a:gd name="connsiteY33" fmla="*/ 1775952 h 2381250"/>
              <a:gd name="connsiteX34" fmla="*/ 338452 w 2085975"/>
              <a:gd name="connsiteY34" fmla="*/ 1588442 h 2381250"/>
              <a:gd name="connsiteX35" fmla="*/ 338961 w 2085975"/>
              <a:gd name="connsiteY35" fmla="*/ 1588971 h 2381250"/>
              <a:gd name="connsiteX36" fmla="*/ 338452 w 2085975"/>
              <a:gd name="connsiteY36" fmla="*/ 1588442 h 2381250"/>
              <a:gd name="connsiteX37" fmla="*/ 537210 w 2085975"/>
              <a:gd name="connsiteY37" fmla="*/ 0 h 2381250"/>
              <a:gd name="connsiteX38" fmla="*/ 563880 w 2085975"/>
              <a:gd name="connsiteY38" fmla="*/ 80010 h 2381250"/>
              <a:gd name="connsiteX39" fmla="*/ 672465 w 2085975"/>
              <a:gd name="connsiteY39" fmla="*/ 51435 h 2381250"/>
              <a:gd name="connsiteX40" fmla="*/ 721352 w 2085975"/>
              <a:gd name="connsiteY40" fmla="*/ 29486 h 2381250"/>
              <a:gd name="connsiteX41" fmla="*/ 744855 w 2085975"/>
              <a:gd name="connsiteY41" fmla="*/ 59055 h 2381250"/>
              <a:gd name="connsiteX42" fmla="*/ 739140 w 2085975"/>
              <a:gd name="connsiteY42" fmla="*/ 89535 h 2381250"/>
              <a:gd name="connsiteX43" fmla="*/ 821055 w 2085975"/>
              <a:gd name="connsiteY43" fmla="*/ 93345 h 2381250"/>
              <a:gd name="connsiteX44" fmla="*/ 834390 w 2085975"/>
              <a:gd name="connsiteY44" fmla="*/ 19050 h 2381250"/>
              <a:gd name="connsiteX45" fmla="*/ 855345 w 2085975"/>
              <a:gd name="connsiteY45" fmla="*/ 47625 h 2381250"/>
              <a:gd name="connsiteX46" fmla="*/ 946785 w 2085975"/>
              <a:gd name="connsiteY46" fmla="*/ 47625 h 2381250"/>
              <a:gd name="connsiteX47" fmla="*/ 996315 w 2085975"/>
              <a:gd name="connsiteY47" fmla="*/ 38100 h 2381250"/>
              <a:gd name="connsiteX48" fmla="*/ 1003935 w 2085975"/>
              <a:gd name="connsiteY48" fmla="*/ 9525 h 2381250"/>
              <a:gd name="connsiteX49" fmla="*/ 1064895 w 2085975"/>
              <a:gd name="connsiteY49" fmla="*/ 0 h 2381250"/>
              <a:gd name="connsiteX50" fmla="*/ 1097280 w 2085975"/>
              <a:gd name="connsiteY50" fmla="*/ 102870 h 2381250"/>
              <a:gd name="connsiteX51" fmla="*/ 1110615 w 2085975"/>
              <a:gd name="connsiteY51" fmla="*/ 102870 h 2381250"/>
              <a:gd name="connsiteX52" fmla="*/ 1135380 w 2085975"/>
              <a:gd name="connsiteY52" fmla="*/ 190500 h 2381250"/>
              <a:gd name="connsiteX53" fmla="*/ 1137805 w 2085975"/>
              <a:gd name="connsiteY53" fmla="*/ 195722 h 2381250"/>
              <a:gd name="connsiteX54" fmla="*/ 1135380 w 2085975"/>
              <a:gd name="connsiteY54" fmla="*/ 198120 h 2381250"/>
              <a:gd name="connsiteX55" fmla="*/ 1131570 w 2085975"/>
              <a:gd name="connsiteY55" fmla="*/ 240030 h 2381250"/>
              <a:gd name="connsiteX56" fmla="*/ 1156335 w 2085975"/>
              <a:gd name="connsiteY56" fmla="*/ 346710 h 2381250"/>
              <a:gd name="connsiteX57" fmla="*/ 1099185 w 2085975"/>
              <a:gd name="connsiteY57" fmla="*/ 363855 h 2381250"/>
              <a:gd name="connsiteX58" fmla="*/ 1127760 w 2085975"/>
              <a:gd name="connsiteY58" fmla="*/ 510540 h 2381250"/>
              <a:gd name="connsiteX59" fmla="*/ 1148715 w 2085975"/>
              <a:gd name="connsiteY59" fmla="*/ 563880 h 2381250"/>
              <a:gd name="connsiteX60" fmla="*/ 1194435 w 2085975"/>
              <a:gd name="connsiteY60" fmla="*/ 641985 h 2381250"/>
              <a:gd name="connsiteX61" fmla="*/ 1215390 w 2085975"/>
              <a:gd name="connsiteY61" fmla="*/ 645795 h 2381250"/>
              <a:gd name="connsiteX62" fmla="*/ 1243965 w 2085975"/>
              <a:gd name="connsiteY62" fmla="*/ 737235 h 2381250"/>
              <a:gd name="connsiteX63" fmla="*/ 1423035 w 2085975"/>
              <a:gd name="connsiteY63" fmla="*/ 702945 h 2381250"/>
              <a:gd name="connsiteX64" fmla="*/ 1422609 w 2085975"/>
              <a:gd name="connsiteY64" fmla="*/ 700259 h 2381250"/>
              <a:gd name="connsiteX65" fmla="*/ 1468755 w 2085975"/>
              <a:gd name="connsiteY65" fmla="*/ 689610 h 2381250"/>
              <a:gd name="connsiteX66" fmla="*/ 1491615 w 2085975"/>
              <a:gd name="connsiteY66" fmla="*/ 659130 h 2381250"/>
              <a:gd name="connsiteX67" fmla="*/ 1520190 w 2085975"/>
              <a:gd name="connsiteY67" fmla="*/ 645795 h 2381250"/>
              <a:gd name="connsiteX68" fmla="*/ 1531620 w 2085975"/>
              <a:gd name="connsiteY68" fmla="*/ 613410 h 2381250"/>
              <a:gd name="connsiteX69" fmla="*/ 1552575 w 2085975"/>
              <a:gd name="connsiteY69" fmla="*/ 594360 h 2381250"/>
              <a:gd name="connsiteX70" fmla="*/ 1573530 w 2085975"/>
              <a:gd name="connsiteY70" fmla="*/ 609600 h 2381250"/>
              <a:gd name="connsiteX71" fmla="*/ 1567815 w 2085975"/>
              <a:gd name="connsiteY71" fmla="*/ 708660 h 2381250"/>
              <a:gd name="connsiteX72" fmla="*/ 1638300 w 2085975"/>
              <a:gd name="connsiteY72" fmla="*/ 786765 h 2381250"/>
              <a:gd name="connsiteX73" fmla="*/ 1640205 w 2085975"/>
              <a:gd name="connsiteY73" fmla="*/ 851535 h 2381250"/>
              <a:gd name="connsiteX74" fmla="*/ 1615440 w 2085975"/>
              <a:gd name="connsiteY74" fmla="*/ 872490 h 2381250"/>
              <a:gd name="connsiteX75" fmla="*/ 1678305 w 2085975"/>
              <a:gd name="connsiteY75" fmla="*/ 876300 h 2381250"/>
              <a:gd name="connsiteX76" fmla="*/ 1964632 w 2085975"/>
              <a:gd name="connsiteY76" fmla="*/ 811829 h 2381250"/>
              <a:gd name="connsiteX77" fmla="*/ 1985010 w 2085975"/>
              <a:gd name="connsiteY77" fmla="*/ 889635 h 2381250"/>
              <a:gd name="connsiteX78" fmla="*/ 1977390 w 2085975"/>
              <a:gd name="connsiteY78" fmla="*/ 942975 h 2381250"/>
              <a:gd name="connsiteX79" fmla="*/ 1912620 w 2085975"/>
              <a:gd name="connsiteY79" fmla="*/ 952500 h 2381250"/>
              <a:gd name="connsiteX80" fmla="*/ 1912620 w 2085975"/>
              <a:gd name="connsiteY80" fmla="*/ 1022985 h 2381250"/>
              <a:gd name="connsiteX81" fmla="*/ 1956435 w 2085975"/>
              <a:gd name="connsiteY81" fmla="*/ 1028700 h 2381250"/>
              <a:gd name="connsiteX82" fmla="*/ 1996440 w 2085975"/>
              <a:gd name="connsiteY82" fmla="*/ 1002030 h 2381250"/>
              <a:gd name="connsiteX83" fmla="*/ 1975485 w 2085975"/>
              <a:gd name="connsiteY83" fmla="*/ 1057275 h 2381250"/>
              <a:gd name="connsiteX84" fmla="*/ 1971675 w 2085975"/>
              <a:gd name="connsiteY84" fmla="*/ 1137285 h 2381250"/>
              <a:gd name="connsiteX85" fmla="*/ 1976108 w 2085975"/>
              <a:gd name="connsiteY85" fmla="*/ 1138062 h 2381250"/>
              <a:gd name="connsiteX86" fmla="*/ 2025015 w 2085975"/>
              <a:gd name="connsiteY86" fmla="*/ 1226820 h 2381250"/>
              <a:gd name="connsiteX87" fmla="*/ 1965960 w 2085975"/>
              <a:gd name="connsiteY87" fmla="*/ 1257300 h 2381250"/>
              <a:gd name="connsiteX88" fmla="*/ 1975485 w 2085975"/>
              <a:gd name="connsiteY88" fmla="*/ 1295400 h 2381250"/>
              <a:gd name="connsiteX89" fmla="*/ 1929765 w 2085975"/>
              <a:gd name="connsiteY89" fmla="*/ 1350645 h 2381250"/>
              <a:gd name="connsiteX90" fmla="*/ 2057400 w 2085975"/>
              <a:gd name="connsiteY90" fmla="*/ 1419225 h 2381250"/>
              <a:gd name="connsiteX91" fmla="*/ 2034540 w 2085975"/>
              <a:gd name="connsiteY91" fmla="*/ 1451610 h 2381250"/>
              <a:gd name="connsiteX92" fmla="*/ 2085975 w 2085975"/>
              <a:gd name="connsiteY92" fmla="*/ 1527810 h 2381250"/>
              <a:gd name="connsiteX93" fmla="*/ 2080260 w 2085975"/>
              <a:gd name="connsiteY93" fmla="*/ 1565910 h 2381250"/>
              <a:gd name="connsiteX94" fmla="*/ 2045970 w 2085975"/>
              <a:gd name="connsiteY94" fmla="*/ 1581150 h 2381250"/>
              <a:gd name="connsiteX95" fmla="*/ 2013585 w 2085975"/>
              <a:gd name="connsiteY95" fmla="*/ 1657350 h 2381250"/>
              <a:gd name="connsiteX96" fmla="*/ 2047875 w 2085975"/>
              <a:gd name="connsiteY96" fmla="*/ 1691640 h 2381250"/>
              <a:gd name="connsiteX97" fmla="*/ 2011680 w 2085975"/>
              <a:gd name="connsiteY97" fmla="*/ 1737360 h 2381250"/>
              <a:gd name="connsiteX98" fmla="*/ 2013585 w 2085975"/>
              <a:gd name="connsiteY98" fmla="*/ 1739265 h 2381250"/>
              <a:gd name="connsiteX99" fmla="*/ 1912620 w 2085975"/>
              <a:gd name="connsiteY99" fmla="*/ 1644015 h 2381250"/>
              <a:gd name="connsiteX100" fmla="*/ 1823085 w 2085975"/>
              <a:gd name="connsiteY100" fmla="*/ 1708785 h 2381250"/>
              <a:gd name="connsiteX101" fmla="*/ 1691640 w 2085975"/>
              <a:gd name="connsiteY101" fmla="*/ 1737360 h 2381250"/>
              <a:gd name="connsiteX102" fmla="*/ 1678305 w 2085975"/>
              <a:gd name="connsiteY102" fmla="*/ 1722120 h 2381250"/>
              <a:gd name="connsiteX103" fmla="*/ 1621155 w 2085975"/>
              <a:gd name="connsiteY103" fmla="*/ 1737360 h 2381250"/>
              <a:gd name="connsiteX104" fmla="*/ 1617345 w 2085975"/>
              <a:gd name="connsiteY104" fmla="*/ 1760220 h 2381250"/>
              <a:gd name="connsiteX105" fmla="*/ 1565432 w 2085975"/>
              <a:gd name="connsiteY105" fmla="*/ 1773198 h 2381250"/>
              <a:gd name="connsiteX106" fmla="*/ 1564005 w 2085975"/>
              <a:gd name="connsiteY106" fmla="*/ 1771650 h 2381250"/>
              <a:gd name="connsiteX107" fmla="*/ 1520190 w 2085975"/>
              <a:gd name="connsiteY107" fmla="*/ 1811655 h 2381250"/>
              <a:gd name="connsiteX108" fmla="*/ 1501140 w 2085975"/>
              <a:gd name="connsiteY108" fmla="*/ 1811655 h 2381250"/>
              <a:gd name="connsiteX109" fmla="*/ 1428750 w 2085975"/>
              <a:gd name="connsiteY109" fmla="*/ 1903095 h 2381250"/>
              <a:gd name="connsiteX110" fmla="*/ 1421130 w 2085975"/>
              <a:gd name="connsiteY110" fmla="*/ 1952625 h 2381250"/>
              <a:gd name="connsiteX111" fmla="*/ 1396365 w 2085975"/>
              <a:gd name="connsiteY111" fmla="*/ 1918335 h 2381250"/>
              <a:gd name="connsiteX112" fmla="*/ 1358265 w 2085975"/>
              <a:gd name="connsiteY112" fmla="*/ 1986915 h 2381250"/>
              <a:gd name="connsiteX113" fmla="*/ 1343025 w 2085975"/>
              <a:gd name="connsiteY113" fmla="*/ 1986915 h 2381250"/>
              <a:gd name="connsiteX114" fmla="*/ 1297305 w 2085975"/>
              <a:gd name="connsiteY114" fmla="*/ 2019300 h 2381250"/>
              <a:gd name="connsiteX115" fmla="*/ 1301115 w 2085975"/>
              <a:gd name="connsiteY115" fmla="*/ 2038350 h 2381250"/>
              <a:gd name="connsiteX116" fmla="*/ 1259205 w 2085975"/>
              <a:gd name="connsiteY116" fmla="*/ 2066925 h 2381250"/>
              <a:gd name="connsiteX117" fmla="*/ 1272540 w 2085975"/>
              <a:gd name="connsiteY117" fmla="*/ 2097405 h 2381250"/>
              <a:gd name="connsiteX118" fmla="*/ 1202055 w 2085975"/>
              <a:gd name="connsiteY118" fmla="*/ 2106930 h 2381250"/>
              <a:gd name="connsiteX119" fmla="*/ 1183005 w 2085975"/>
              <a:gd name="connsiteY119" fmla="*/ 2143125 h 2381250"/>
              <a:gd name="connsiteX120" fmla="*/ 1156335 w 2085975"/>
              <a:gd name="connsiteY120" fmla="*/ 2164080 h 2381250"/>
              <a:gd name="connsiteX121" fmla="*/ 1122045 w 2085975"/>
              <a:gd name="connsiteY121" fmla="*/ 2141220 h 2381250"/>
              <a:gd name="connsiteX122" fmla="*/ 1107891 w 2085975"/>
              <a:gd name="connsiteY122" fmla="*/ 2157396 h 2381250"/>
              <a:gd name="connsiteX123" fmla="*/ 1106805 w 2085975"/>
              <a:gd name="connsiteY123" fmla="*/ 2156460 h 2381250"/>
              <a:gd name="connsiteX124" fmla="*/ 979170 w 2085975"/>
              <a:gd name="connsiteY124" fmla="*/ 2042160 h 2381250"/>
              <a:gd name="connsiteX125" fmla="*/ 932138 w 2085975"/>
              <a:gd name="connsiteY125" fmla="*/ 2104529 h 2381250"/>
              <a:gd name="connsiteX126" fmla="*/ 851535 w 2085975"/>
              <a:gd name="connsiteY126" fmla="*/ 2101216 h 2381250"/>
              <a:gd name="connsiteX127" fmla="*/ 847725 w 2085975"/>
              <a:gd name="connsiteY127" fmla="*/ 2129791 h 2381250"/>
              <a:gd name="connsiteX128" fmla="*/ 689610 w 2085975"/>
              <a:gd name="connsiteY128" fmla="*/ 2129791 h 2381250"/>
              <a:gd name="connsiteX129" fmla="*/ 685800 w 2085975"/>
              <a:gd name="connsiteY129" fmla="*/ 2025016 h 2381250"/>
              <a:gd name="connsiteX130" fmla="*/ 683980 w 2085975"/>
              <a:gd name="connsiteY130" fmla="*/ 2024761 h 2381250"/>
              <a:gd name="connsiteX131" fmla="*/ 701040 w 2085975"/>
              <a:gd name="connsiteY131" fmla="*/ 1973580 h 2381250"/>
              <a:gd name="connsiteX132" fmla="*/ 659130 w 2085975"/>
              <a:gd name="connsiteY132" fmla="*/ 1939290 h 2381250"/>
              <a:gd name="connsiteX133" fmla="*/ 662940 w 2085975"/>
              <a:gd name="connsiteY133" fmla="*/ 1899285 h 2381250"/>
              <a:gd name="connsiteX134" fmla="*/ 674370 w 2085975"/>
              <a:gd name="connsiteY134" fmla="*/ 1836420 h 2381250"/>
              <a:gd name="connsiteX135" fmla="*/ 643890 w 2085975"/>
              <a:gd name="connsiteY135" fmla="*/ 1802130 h 2381250"/>
              <a:gd name="connsiteX136" fmla="*/ 590550 w 2085975"/>
              <a:gd name="connsiteY136" fmla="*/ 1790700 h 2381250"/>
              <a:gd name="connsiteX137" fmla="*/ 520065 w 2085975"/>
              <a:gd name="connsiteY137" fmla="*/ 1731645 h 2381250"/>
              <a:gd name="connsiteX138" fmla="*/ 520065 w 2085975"/>
              <a:gd name="connsiteY138" fmla="*/ 1704975 h 2381250"/>
              <a:gd name="connsiteX139" fmla="*/ 491490 w 2085975"/>
              <a:gd name="connsiteY139" fmla="*/ 1708785 h 2381250"/>
              <a:gd name="connsiteX140" fmla="*/ 386715 w 2085975"/>
              <a:gd name="connsiteY140" fmla="*/ 1638300 h 2381250"/>
              <a:gd name="connsiteX141" fmla="*/ 345639 w 2085975"/>
              <a:gd name="connsiteY141" fmla="*/ 1595581 h 2381250"/>
              <a:gd name="connsiteX142" fmla="*/ 346710 w 2085975"/>
              <a:gd name="connsiteY142" fmla="*/ 1543050 h 2381250"/>
              <a:gd name="connsiteX143" fmla="*/ 302895 w 2085975"/>
              <a:gd name="connsiteY143" fmla="*/ 1522095 h 2381250"/>
              <a:gd name="connsiteX144" fmla="*/ 318135 w 2085975"/>
              <a:gd name="connsiteY144" fmla="*/ 1470660 h 2381250"/>
              <a:gd name="connsiteX145" fmla="*/ 274320 w 2085975"/>
              <a:gd name="connsiteY145" fmla="*/ 1491615 h 2381250"/>
              <a:gd name="connsiteX146" fmla="*/ 241935 w 2085975"/>
              <a:gd name="connsiteY146" fmla="*/ 1491615 h 2381250"/>
              <a:gd name="connsiteX147" fmla="*/ 236220 w 2085975"/>
              <a:gd name="connsiteY147" fmla="*/ 1510665 h 2381250"/>
              <a:gd name="connsiteX148" fmla="*/ 85676 w 2085975"/>
              <a:gd name="connsiteY148" fmla="*/ 1510087 h 2381250"/>
              <a:gd name="connsiteX149" fmla="*/ 80010 w 2085975"/>
              <a:gd name="connsiteY149" fmla="*/ 1443990 h 2381250"/>
              <a:gd name="connsiteX150" fmla="*/ 30480 w 2085975"/>
              <a:gd name="connsiteY150" fmla="*/ 1466850 h 2381250"/>
              <a:gd name="connsiteX151" fmla="*/ 9525 w 2085975"/>
              <a:gd name="connsiteY151" fmla="*/ 1390650 h 2381250"/>
              <a:gd name="connsiteX152" fmla="*/ 0 w 2085975"/>
              <a:gd name="connsiteY152" fmla="*/ 1389648 h 2381250"/>
              <a:gd name="connsiteX153" fmla="*/ 0 w 2085975"/>
              <a:gd name="connsiteY153" fmla="*/ 1352550 h 2381250"/>
              <a:gd name="connsiteX154" fmla="*/ 30480 w 2085975"/>
              <a:gd name="connsiteY154" fmla="*/ 1314450 h 2381250"/>
              <a:gd name="connsiteX155" fmla="*/ 95250 w 2085975"/>
              <a:gd name="connsiteY155" fmla="*/ 1303020 h 2381250"/>
              <a:gd name="connsiteX156" fmla="*/ 112395 w 2085975"/>
              <a:gd name="connsiteY156" fmla="*/ 1238250 h 2381250"/>
              <a:gd name="connsiteX157" fmla="*/ 100965 w 2085975"/>
              <a:gd name="connsiteY157" fmla="*/ 1143000 h 2381250"/>
              <a:gd name="connsiteX158" fmla="*/ 101779 w 2085975"/>
              <a:gd name="connsiteY158" fmla="*/ 1135131 h 2381250"/>
              <a:gd name="connsiteX159" fmla="*/ 190501 w 2085975"/>
              <a:gd name="connsiteY159" fmla="*/ 1110615 h 2381250"/>
              <a:gd name="connsiteX160" fmla="*/ 207646 w 2085975"/>
              <a:gd name="connsiteY160" fmla="*/ 1022985 h 2381250"/>
              <a:gd name="connsiteX161" fmla="*/ 186691 w 2085975"/>
              <a:gd name="connsiteY161" fmla="*/ 986790 h 2381250"/>
              <a:gd name="connsiteX162" fmla="*/ 57151 w 2085975"/>
              <a:gd name="connsiteY162" fmla="*/ 969645 h 2381250"/>
              <a:gd name="connsiteX163" fmla="*/ 125731 w 2085975"/>
              <a:gd name="connsiteY163" fmla="*/ 843915 h 2381250"/>
              <a:gd name="connsiteX164" fmla="*/ 129541 w 2085975"/>
              <a:gd name="connsiteY164" fmla="*/ 731520 h 2381250"/>
              <a:gd name="connsiteX165" fmla="*/ 104775 w 2085975"/>
              <a:gd name="connsiteY165" fmla="*/ 715066 h 2381250"/>
              <a:gd name="connsiteX166" fmla="*/ 104775 w 2085975"/>
              <a:gd name="connsiteY166" fmla="*/ 567691 h 2381250"/>
              <a:gd name="connsiteX167" fmla="*/ 125730 w 2085975"/>
              <a:gd name="connsiteY167" fmla="*/ 489586 h 2381250"/>
              <a:gd name="connsiteX168" fmla="*/ 95250 w 2085975"/>
              <a:gd name="connsiteY168" fmla="*/ 447676 h 2381250"/>
              <a:gd name="connsiteX169" fmla="*/ 169545 w 2085975"/>
              <a:gd name="connsiteY169" fmla="*/ 449581 h 2381250"/>
              <a:gd name="connsiteX170" fmla="*/ 164949 w 2085975"/>
              <a:gd name="connsiteY170" fmla="*/ 446066 h 2381250"/>
              <a:gd name="connsiteX171" fmla="*/ 169545 w 2085975"/>
              <a:gd name="connsiteY171" fmla="*/ 447675 h 2381250"/>
              <a:gd name="connsiteX172" fmla="*/ 200025 w 2085975"/>
              <a:gd name="connsiteY172" fmla="*/ 382905 h 2381250"/>
              <a:gd name="connsiteX173" fmla="*/ 283845 w 2085975"/>
              <a:gd name="connsiteY173" fmla="*/ 384810 h 2381250"/>
              <a:gd name="connsiteX174" fmla="*/ 329565 w 2085975"/>
              <a:gd name="connsiteY174" fmla="*/ 361950 h 2381250"/>
              <a:gd name="connsiteX175" fmla="*/ 344805 w 2085975"/>
              <a:gd name="connsiteY175" fmla="*/ 335280 h 2381250"/>
              <a:gd name="connsiteX176" fmla="*/ 348615 w 2085975"/>
              <a:gd name="connsiteY176" fmla="*/ 266700 h 2381250"/>
              <a:gd name="connsiteX177" fmla="*/ 325755 w 2085975"/>
              <a:gd name="connsiteY177" fmla="*/ 198120 h 2381250"/>
              <a:gd name="connsiteX178" fmla="*/ 272415 w 2085975"/>
              <a:gd name="connsiteY178" fmla="*/ 137160 h 2381250"/>
              <a:gd name="connsiteX179" fmla="*/ 295275 w 2085975"/>
              <a:gd name="connsiteY179" fmla="*/ 125730 h 2381250"/>
              <a:gd name="connsiteX180" fmla="*/ 293496 w 2085975"/>
              <a:gd name="connsiteY180" fmla="*/ 119401 h 2381250"/>
              <a:gd name="connsiteX181" fmla="*/ 295275 w 2085975"/>
              <a:gd name="connsiteY181" fmla="*/ 120015 h 2381250"/>
              <a:gd name="connsiteX182" fmla="*/ 337185 w 2085975"/>
              <a:gd name="connsiteY182" fmla="*/ 74295 h 2381250"/>
              <a:gd name="connsiteX183" fmla="*/ 403860 w 2085975"/>
              <a:gd name="connsiteY183" fmla="*/ 85725 h 2381250"/>
              <a:gd name="connsiteX184" fmla="*/ 381000 w 2085975"/>
              <a:gd name="connsiteY184" fmla="*/ 49530 h 2381250"/>
              <a:gd name="connsiteX185" fmla="*/ 432435 w 2085975"/>
              <a:gd name="connsiteY185" fmla="*/ 13335 h 2381250"/>
              <a:gd name="connsiteX186" fmla="*/ 537210 w 2085975"/>
              <a:gd name="connsiteY18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02342 w 2085975"/>
              <a:gd name="connsiteY8" fmla="*/ 2339962 h 2381250"/>
              <a:gd name="connsiteX9" fmla="*/ 1102640 w 2085975"/>
              <a:gd name="connsiteY9" fmla="*/ 2338077 h 2381250"/>
              <a:gd name="connsiteX10" fmla="*/ 838132 w 2085975"/>
              <a:gd name="connsiteY10" fmla="*/ 2302711 h 2381250"/>
              <a:gd name="connsiteX11" fmla="*/ 838200 w 2085975"/>
              <a:gd name="connsiteY11" fmla="*/ 2303145 h 2381250"/>
              <a:gd name="connsiteX12" fmla="*/ 787894 w 2085975"/>
              <a:gd name="connsiteY12" fmla="*/ 2318051 h 2381250"/>
              <a:gd name="connsiteX13" fmla="*/ 787641 w 2085975"/>
              <a:gd name="connsiteY13" fmla="*/ 2317671 h 2381250"/>
              <a:gd name="connsiteX14" fmla="*/ 838132 w 2085975"/>
              <a:gd name="connsiteY14" fmla="*/ 2302711 h 2381250"/>
              <a:gd name="connsiteX15" fmla="*/ 1138418 w 2085975"/>
              <a:gd name="connsiteY15" fmla="*/ 2269355 h 2381250"/>
              <a:gd name="connsiteX16" fmla="*/ 1202055 w 2085975"/>
              <a:gd name="connsiteY16" fmla="*/ 2297430 h 2381250"/>
              <a:gd name="connsiteX17" fmla="*/ 1197951 w 2085975"/>
              <a:gd name="connsiteY17" fmla="*/ 2297594 h 2381250"/>
              <a:gd name="connsiteX18" fmla="*/ 1138537 w 2085975"/>
              <a:gd name="connsiteY18" fmla="*/ 2271382 h 2381250"/>
              <a:gd name="connsiteX19" fmla="*/ 1138418 w 2085975"/>
              <a:gd name="connsiteY19" fmla="*/ 2269355 h 2381250"/>
              <a:gd name="connsiteX20" fmla="*/ 1083951 w 2085975"/>
              <a:gd name="connsiteY20" fmla="*/ 2188714 h 2381250"/>
              <a:gd name="connsiteX21" fmla="*/ 1135380 w 2085975"/>
              <a:gd name="connsiteY21" fmla="*/ 2236470 h 2381250"/>
              <a:gd name="connsiteX22" fmla="*/ 1135465 w 2085975"/>
              <a:gd name="connsiteY22" fmla="*/ 2237914 h 2381250"/>
              <a:gd name="connsiteX23" fmla="*/ 1083292 w 2085975"/>
              <a:gd name="connsiteY23" fmla="*/ 2189467 h 2381250"/>
              <a:gd name="connsiteX24" fmla="*/ 1083951 w 2085975"/>
              <a:gd name="connsiteY24" fmla="*/ 2188714 h 2381250"/>
              <a:gd name="connsiteX25" fmla="*/ 891973 w 2085975"/>
              <a:gd name="connsiteY25" fmla="*/ 2157791 h 2381250"/>
              <a:gd name="connsiteX26" fmla="*/ 891540 w 2085975"/>
              <a:gd name="connsiteY26" fmla="*/ 2158365 h 2381250"/>
              <a:gd name="connsiteX27" fmla="*/ 820091 w 2085975"/>
              <a:gd name="connsiteY27" fmla="*/ 2180928 h 2381250"/>
              <a:gd name="connsiteX28" fmla="*/ 820026 w 2085975"/>
              <a:gd name="connsiteY28" fmla="*/ 2180511 h 2381250"/>
              <a:gd name="connsiteX29" fmla="*/ 891973 w 2085975"/>
              <a:gd name="connsiteY29" fmla="*/ 2157791 h 2381250"/>
              <a:gd name="connsiteX30" fmla="*/ 1565691 w 2085975"/>
              <a:gd name="connsiteY30" fmla="*/ 1775952 h 2381250"/>
              <a:gd name="connsiteX31" fmla="*/ 1562956 w 2085975"/>
              <a:gd name="connsiteY31" fmla="*/ 1776635 h 2381250"/>
              <a:gd name="connsiteX32" fmla="*/ 1565691 w 2085975"/>
              <a:gd name="connsiteY32" fmla="*/ 1775952 h 2381250"/>
              <a:gd name="connsiteX33" fmla="*/ 338452 w 2085975"/>
              <a:gd name="connsiteY33" fmla="*/ 1588442 h 2381250"/>
              <a:gd name="connsiteX34" fmla="*/ 338961 w 2085975"/>
              <a:gd name="connsiteY34" fmla="*/ 1588971 h 2381250"/>
              <a:gd name="connsiteX35" fmla="*/ 338452 w 2085975"/>
              <a:gd name="connsiteY35" fmla="*/ 1588442 h 2381250"/>
              <a:gd name="connsiteX36" fmla="*/ 537210 w 2085975"/>
              <a:gd name="connsiteY36" fmla="*/ 0 h 2381250"/>
              <a:gd name="connsiteX37" fmla="*/ 563880 w 2085975"/>
              <a:gd name="connsiteY37" fmla="*/ 80010 h 2381250"/>
              <a:gd name="connsiteX38" fmla="*/ 672465 w 2085975"/>
              <a:gd name="connsiteY38" fmla="*/ 51435 h 2381250"/>
              <a:gd name="connsiteX39" fmla="*/ 721352 w 2085975"/>
              <a:gd name="connsiteY39" fmla="*/ 29486 h 2381250"/>
              <a:gd name="connsiteX40" fmla="*/ 744855 w 2085975"/>
              <a:gd name="connsiteY40" fmla="*/ 59055 h 2381250"/>
              <a:gd name="connsiteX41" fmla="*/ 739140 w 2085975"/>
              <a:gd name="connsiteY41" fmla="*/ 89535 h 2381250"/>
              <a:gd name="connsiteX42" fmla="*/ 821055 w 2085975"/>
              <a:gd name="connsiteY42" fmla="*/ 93345 h 2381250"/>
              <a:gd name="connsiteX43" fmla="*/ 834390 w 2085975"/>
              <a:gd name="connsiteY43" fmla="*/ 19050 h 2381250"/>
              <a:gd name="connsiteX44" fmla="*/ 855345 w 2085975"/>
              <a:gd name="connsiteY44" fmla="*/ 47625 h 2381250"/>
              <a:gd name="connsiteX45" fmla="*/ 946785 w 2085975"/>
              <a:gd name="connsiteY45" fmla="*/ 47625 h 2381250"/>
              <a:gd name="connsiteX46" fmla="*/ 996315 w 2085975"/>
              <a:gd name="connsiteY46" fmla="*/ 38100 h 2381250"/>
              <a:gd name="connsiteX47" fmla="*/ 1003935 w 2085975"/>
              <a:gd name="connsiteY47" fmla="*/ 9525 h 2381250"/>
              <a:gd name="connsiteX48" fmla="*/ 1064895 w 2085975"/>
              <a:gd name="connsiteY48" fmla="*/ 0 h 2381250"/>
              <a:gd name="connsiteX49" fmla="*/ 1097280 w 2085975"/>
              <a:gd name="connsiteY49" fmla="*/ 102870 h 2381250"/>
              <a:gd name="connsiteX50" fmla="*/ 1110615 w 2085975"/>
              <a:gd name="connsiteY50" fmla="*/ 102870 h 2381250"/>
              <a:gd name="connsiteX51" fmla="*/ 1135380 w 2085975"/>
              <a:gd name="connsiteY51" fmla="*/ 190500 h 2381250"/>
              <a:gd name="connsiteX52" fmla="*/ 1137805 w 2085975"/>
              <a:gd name="connsiteY52" fmla="*/ 195722 h 2381250"/>
              <a:gd name="connsiteX53" fmla="*/ 1135380 w 2085975"/>
              <a:gd name="connsiteY53" fmla="*/ 198120 h 2381250"/>
              <a:gd name="connsiteX54" fmla="*/ 1131570 w 2085975"/>
              <a:gd name="connsiteY54" fmla="*/ 240030 h 2381250"/>
              <a:gd name="connsiteX55" fmla="*/ 1156335 w 2085975"/>
              <a:gd name="connsiteY55" fmla="*/ 346710 h 2381250"/>
              <a:gd name="connsiteX56" fmla="*/ 1099185 w 2085975"/>
              <a:gd name="connsiteY56" fmla="*/ 363855 h 2381250"/>
              <a:gd name="connsiteX57" fmla="*/ 1127760 w 2085975"/>
              <a:gd name="connsiteY57" fmla="*/ 510540 h 2381250"/>
              <a:gd name="connsiteX58" fmla="*/ 1148715 w 2085975"/>
              <a:gd name="connsiteY58" fmla="*/ 563880 h 2381250"/>
              <a:gd name="connsiteX59" fmla="*/ 1194435 w 2085975"/>
              <a:gd name="connsiteY59" fmla="*/ 641985 h 2381250"/>
              <a:gd name="connsiteX60" fmla="*/ 1215390 w 2085975"/>
              <a:gd name="connsiteY60" fmla="*/ 645795 h 2381250"/>
              <a:gd name="connsiteX61" fmla="*/ 1243965 w 2085975"/>
              <a:gd name="connsiteY61" fmla="*/ 737235 h 2381250"/>
              <a:gd name="connsiteX62" fmla="*/ 1423035 w 2085975"/>
              <a:gd name="connsiteY62" fmla="*/ 702945 h 2381250"/>
              <a:gd name="connsiteX63" fmla="*/ 1422609 w 2085975"/>
              <a:gd name="connsiteY63" fmla="*/ 700259 h 2381250"/>
              <a:gd name="connsiteX64" fmla="*/ 1468755 w 2085975"/>
              <a:gd name="connsiteY64" fmla="*/ 689610 h 2381250"/>
              <a:gd name="connsiteX65" fmla="*/ 1491615 w 2085975"/>
              <a:gd name="connsiteY65" fmla="*/ 659130 h 2381250"/>
              <a:gd name="connsiteX66" fmla="*/ 1520190 w 2085975"/>
              <a:gd name="connsiteY66" fmla="*/ 645795 h 2381250"/>
              <a:gd name="connsiteX67" fmla="*/ 1531620 w 2085975"/>
              <a:gd name="connsiteY67" fmla="*/ 613410 h 2381250"/>
              <a:gd name="connsiteX68" fmla="*/ 1552575 w 2085975"/>
              <a:gd name="connsiteY68" fmla="*/ 594360 h 2381250"/>
              <a:gd name="connsiteX69" fmla="*/ 1573530 w 2085975"/>
              <a:gd name="connsiteY69" fmla="*/ 609600 h 2381250"/>
              <a:gd name="connsiteX70" fmla="*/ 1567815 w 2085975"/>
              <a:gd name="connsiteY70" fmla="*/ 708660 h 2381250"/>
              <a:gd name="connsiteX71" fmla="*/ 1638300 w 2085975"/>
              <a:gd name="connsiteY71" fmla="*/ 786765 h 2381250"/>
              <a:gd name="connsiteX72" fmla="*/ 1640205 w 2085975"/>
              <a:gd name="connsiteY72" fmla="*/ 851535 h 2381250"/>
              <a:gd name="connsiteX73" fmla="*/ 1615440 w 2085975"/>
              <a:gd name="connsiteY73" fmla="*/ 872490 h 2381250"/>
              <a:gd name="connsiteX74" fmla="*/ 1678305 w 2085975"/>
              <a:gd name="connsiteY74" fmla="*/ 876300 h 2381250"/>
              <a:gd name="connsiteX75" fmla="*/ 1964632 w 2085975"/>
              <a:gd name="connsiteY75" fmla="*/ 811829 h 2381250"/>
              <a:gd name="connsiteX76" fmla="*/ 1985010 w 2085975"/>
              <a:gd name="connsiteY76" fmla="*/ 889635 h 2381250"/>
              <a:gd name="connsiteX77" fmla="*/ 1977390 w 2085975"/>
              <a:gd name="connsiteY77" fmla="*/ 942975 h 2381250"/>
              <a:gd name="connsiteX78" fmla="*/ 1912620 w 2085975"/>
              <a:gd name="connsiteY78" fmla="*/ 952500 h 2381250"/>
              <a:gd name="connsiteX79" fmla="*/ 1912620 w 2085975"/>
              <a:gd name="connsiteY79" fmla="*/ 1022985 h 2381250"/>
              <a:gd name="connsiteX80" fmla="*/ 1956435 w 2085975"/>
              <a:gd name="connsiteY80" fmla="*/ 1028700 h 2381250"/>
              <a:gd name="connsiteX81" fmla="*/ 1996440 w 2085975"/>
              <a:gd name="connsiteY81" fmla="*/ 1002030 h 2381250"/>
              <a:gd name="connsiteX82" fmla="*/ 1975485 w 2085975"/>
              <a:gd name="connsiteY82" fmla="*/ 1057275 h 2381250"/>
              <a:gd name="connsiteX83" fmla="*/ 1971675 w 2085975"/>
              <a:gd name="connsiteY83" fmla="*/ 1137285 h 2381250"/>
              <a:gd name="connsiteX84" fmla="*/ 1976108 w 2085975"/>
              <a:gd name="connsiteY84" fmla="*/ 1138062 h 2381250"/>
              <a:gd name="connsiteX85" fmla="*/ 2025015 w 2085975"/>
              <a:gd name="connsiteY85" fmla="*/ 1226820 h 2381250"/>
              <a:gd name="connsiteX86" fmla="*/ 1965960 w 2085975"/>
              <a:gd name="connsiteY86" fmla="*/ 1257300 h 2381250"/>
              <a:gd name="connsiteX87" fmla="*/ 1975485 w 2085975"/>
              <a:gd name="connsiteY87" fmla="*/ 1295400 h 2381250"/>
              <a:gd name="connsiteX88" fmla="*/ 1929765 w 2085975"/>
              <a:gd name="connsiteY88" fmla="*/ 1350645 h 2381250"/>
              <a:gd name="connsiteX89" fmla="*/ 2057400 w 2085975"/>
              <a:gd name="connsiteY89" fmla="*/ 1419225 h 2381250"/>
              <a:gd name="connsiteX90" fmla="*/ 2034540 w 2085975"/>
              <a:gd name="connsiteY90" fmla="*/ 1451610 h 2381250"/>
              <a:gd name="connsiteX91" fmla="*/ 2085975 w 2085975"/>
              <a:gd name="connsiteY91" fmla="*/ 1527810 h 2381250"/>
              <a:gd name="connsiteX92" fmla="*/ 2080260 w 2085975"/>
              <a:gd name="connsiteY92" fmla="*/ 1565910 h 2381250"/>
              <a:gd name="connsiteX93" fmla="*/ 2045970 w 2085975"/>
              <a:gd name="connsiteY93" fmla="*/ 1581150 h 2381250"/>
              <a:gd name="connsiteX94" fmla="*/ 2013585 w 2085975"/>
              <a:gd name="connsiteY94" fmla="*/ 1657350 h 2381250"/>
              <a:gd name="connsiteX95" fmla="*/ 2047875 w 2085975"/>
              <a:gd name="connsiteY95" fmla="*/ 1691640 h 2381250"/>
              <a:gd name="connsiteX96" fmla="*/ 2011680 w 2085975"/>
              <a:gd name="connsiteY96" fmla="*/ 1737360 h 2381250"/>
              <a:gd name="connsiteX97" fmla="*/ 2013585 w 2085975"/>
              <a:gd name="connsiteY97" fmla="*/ 1739265 h 2381250"/>
              <a:gd name="connsiteX98" fmla="*/ 1912620 w 2085975"/>
              <a:gd name="connsiteY98" fmla="*/ 1644015 h 2381250"/>
              <a:gd name="connsiteX99" fmla="*/ 1823085 w 2085975"/>
              <a:gd name="connsiteY99" fmla="*/ 1708785 h 2381250"/>
              <a:gd name="connsiteX100" fmla="*/ 1691640 w 2085975"/>
              <a:gd name="connsiteY100" fmla="*/ 1737360 h 2381250"/>
              <a:gd name="connsiteX101" fmla="*/ 1678305 w 2085975"/>
              <a:gd name="connsiteY101" fmla="*/ 1722120 h 2381250"/>
              <a:gd name="connsiteX102" fmla="*/ 1621155 w 2085975"/>
              <a:gd name="connsiteY102" fmla="*/ 1737360 h 2381250"/>
              <a:gd name="connsiteX103" fmla="*/ 1617345 w 2085975"/>
              <a:gd name="connsiteY103" fmla="*/ 1760220 h 2381250"/>
              <a:gd name="connsiteX104" fmla="*/ 1565432 w 2085975"/>
              <a:gd name="connsiteY104" fmla="*/ 1773198 h 2381250"/>
              <a:gd name="connsiteX105" fmla="*/ 1564005 w 2085975"/>
              <a:gd name="connsiteY105" fmla="*/ 1771650 h 2381250"/>
              <a:gd name="connsiteX106" fmla="*/ 1520190 w 2085975"/>
              <a:gd name="connsiteY106" fmla="*/ 1811655 h 2381250"/>
              <a:gd name="connsiteX107" fmla="*/ 1501140 w 2085975"/>
              <a:gd name="connsiteY107" fmla="*/ 1811655 h 2381250"/>
              <a:gd name="connsiteX108" fmla="*/ 1428750 w 2085975"/>
              <a:gd name="connsiteY108" fmla="*/ 1903095 h 2381250"/>
              <a:gd name="connsiteX109" fmla="*/ 1421130 w 2085975"/>
              <a:gd name="connsiteY109" fmla="*/ 1952625 h 2381250"/>
              <a:gd name="connsiteX110" fmla="*/ 1396365 w 2085975"/>
              <a:gd name="connsiteY110" fmla="*/ 1918335 h 2381250"/>
              <a:gd name="connsiteX111" fmla="*/ 1358265 w 2085975"/>
              <a:gd name="connsiteY111" fmla="*/ 1986915 h 2381250"/>
              <a:gd name="connsiteX112" fmla="*/ 1343025 w 2085975"/>
              <a:gd name="connsiteY112" fmla="*/ 1986915 h 2381250"/>
              <a:gd name="connsiteX113" fmla="*/ 1297305 w 2085975"/>
              <a:gd name="connsiteY113" fmla="*/ 2019300 h 2381250"/>
              <a:gd name="connsiteX114" fmla="*/ 1301115 w 2085975"/>
              <a:gd name="connsiteY114" fmla="*/ 2038350 h 2381250"/>
              <a:gd name="connsiteX115" fmla="*/ 1259205 w 2085975"/>
              <a:gd name="connsiteY115" fmla="*/ 2066925 h 2381250"/>
              <a:gd name="connsiteX116" fmla="*/ 1272540 w 2085975"/>
              <a:gd name="connsiteY116" fmla="*/ 2097405 h 2381250"/>
              <a:gd name="connsiteX117" fmla="*/ 1202055 w 2085975"/>
              <a:gd name="connsiteY117" fmla="*/ 2106930 h 2381250"/>
              <a:gd name="connsiteX118" fmla="*/ 1183005 w 2085975"/>
              <a:gd name="connsiteY118" fmla="*/ 2143125 h 2381250"/>
              <a:gd name="connsiteX119" fmla="*/ 1156335 w 2085975"/>
              <a:gd name="connsiteY119" fmla="*/ 2164080 h 2381250"/>
              <a:gd name="connsiteX120" fmla="*/ 1122045 w 2085975"/>
              <a:gd name="connsiteY120" fmla="*/ 2141220 h 2381250"/>
              <a:gd name="connsiteX121" fmla="*/ 1107891 w 2085975"/>
              <a:gd name="connsiteY121" fmla="*/ 2157396 h 2381250"/>
              <a:gd name="connsiteX122" fmla="*/ 1106805 w 2085975"/>
              <a:gd name="connsiteY122" fmla="*/ 2156460 h 2381250"/>
              <a:gd name="connsiteX123" fmla="*/ 979170 w 2085975"/>
              <a:gd name="connsiteY123" fmla="*/ 2042160 h 2381250"/>
              <a:gd name="connsiteX124" fmla="*/ 932138 w 2085975"/>
              <a:gd name="connsiteY124" fmla="*/ 2104529 h 2381250"/>
              <a:gd name="connsiteX125" fmla="*/ 851535 w 2085975"/>
              <a:gd name="connsiteY125" fmla="*/ 2101216 h 2381250"/>
              <a:gd name="connsiteX126" fmla="*/ 847725 w 2085975"/>
              <a:gd name="connsiteY126" fmla="*/ 2129791 h 2381250"/>
              <a:gd name="connsiteX127" fmla="*/ 689610 w 2085975"/>
              <a:gd name="connsiteY127" fmla="*/ 2129791 h 2381250"/>
              <a:gd name="connsiteX128" fmla="*/ 685800 w 2085975"/>
              <a:gd name="connsiteY128" fmla="*/ 2025016 h 2381250"/>
              <a:gd name="connsiteX129" fmla="*/ 683980 w 2085975"/>
              <a:gd name="connsiteY129" fmla="*/ 2024761 h 2381250"/>
              <a:gd name="connsiteX130" fmla="*/ 701040 w 2085975"/>
              <a:gd name="connsiteY130" fmla="*/ 1973580 h 2381250"/>
              <a:gd name="connsiteX131" fmla="*/ 659130 w 2085975"/>
              <a:gd name="connsiteY131" fmla="*/ 1939290 h 2381250"/>
              <a:gd name="connsiteX132" fmla="*/ 662940 w 2085975"/>
              <a:gd name="connsiteY132" fmla="*/ 1899285 h 2381250"/>
              <a:gd name="connsiteX133" fmla="*/ 674370 w 2085975"/>
              <a:gd name="connsiteY133" fmla="*/ 1836420 h 2381250"/>
              <a:gd name="connsiteX134" fmla="*/ 643890 w 2085975"/>
              <a:gd name="connsiteY134" fmla="*/ 1802130 h 2381250"/>
              <a:gd name="connsiteX135" fmla="*/ 590550 w 2085975"/>
              <a:gd name="connsiteY135" fmla="*/ 1790700 h 2381250"/>
              <a:gd name="connsiteX136" fmla="*/ 520065 w 2085975"/>
              <a:gd name="connsiteY136" fmla="*/ 1731645 h 2381250"/>
              <a:gd name="connsiteX137" fmla="*/ 520065 w 2085975"/>
              <a:gd name="connsiteY137" fmla="*/ 1704975 h 2381250"/>
              <a:gd name="connsiteX138" fmla="*/ 491490 w 2085975"/>
              <a:gd name="connsiteY138" fmla="*/ 1708785 h 2381250"/>
              <a:gd name="connsiteX139" fmla="*/ 386715 w 2085975"/>
              <a:gd name="connsiteY139" fmla="*/ 1638300 h 2381250"/>
              <a:gd name="connsiteX140" fmla="*/ 345639 w 2085975"/>
              <a:gd name="connsiteY140" fmla="*/ 1595581 h 2381250"/>
              <a:gd name="connsiteX141" fmla="*/ 346710 w 2085975"/>
              <a:gd name="connsiteY141" fmla="*/ 1543050 h 2381250"/>
              <a:gd name="connsiteX142" fmla="*/ 302895 w 2085975"/>
              <a:gd name="connsiteY142" fmla="*/ 1522095 h 2381250"/>
              <a:gd name="connsiteX143" fmla="*/ 318135 w 2085975"/>
              <a:gd name="connsiteY143" fmla="*/ 1470660 h 2381250"/>
              <a:gd name="connsiteX144" fmla="*/ 274320 w 2085975"/>
              <a:gd name="connsiteY144" fmla="*/ 1491615 h 2381250"/>
              <a:gd name="connsiteX145" fmla="*/ 241935 w 2085975"/>
              <a:gd name="connsiteY145" fmla="*/ 1491615 h 2381250"/>
              <a:gd name="connsiteX146" fmla="*/ 236220 w 2085975"/>
              <a:gd name="connsiteY146" fmla="*/ 1510665 h 2381250"/>
              <a:gd name="connsiteX147" fmla="*/ 85676 w 2085975"/>
              <a:gd name="connsiteY147" fmla="*/ 1510087 h 2381250"/>
              <a:gd name="connsiteX148" fmla="*/ 80010 w 2085975"/>
              <a:gd name="connsiteY148" fmla="*/ 1443990 h 2381250"/>
              <a:gd name="connsiteX149" fmla="*/ 30480 w 2085975"/>
              <a:gd name="connsiteY149" fmla="*/ 1466850 h 2381250"/>
              <a:gd name="connsiteX150" fmla="*/ 9525 w 2085975"/>
              <a:gd name="connsiteY150" fmla="*/ 1390650 h 2381250"/>
              <a:gd name="connsiteX151" fmla="*/ 0 w 2085975"/>
              <a:gd name="connsiteY151" fmla="*/ 1389648 h 2381250"/>
              <a:gd name="connsiteX152" fmla="*/ 0 w 2085975"/>
              <a:gd name="connsiteY152" fmla="*/ 1352550 h 2381250"/>
              <a:gd name="connsiteX153" fmla="*/ 30480 w 2085975"/>
              <a:gd name="connsiteY153" fmla="*/ 1314450 h 2381250"/>
              <a:gd name="connsiteX154" fmla="*/ 95250 w 2085975"/>
              <a:gd name="connsiteY154" fmla="*/ 1303020 h 2381250"/>
              <a:gd name="connsiteX155" fmla="*/ 112395 w 2085975"/>
              <a:gd name="connsiteY155" fmla="*/ 1238250 h 2381250"/>
              <a:gd name="connsiteX156" fmla="*/ 100965 w 2085975"/>
              <a:gd name="connsiteY156" fmla="*/ 1143000 h 2381250"/>
              <a:gd name="connsiteX157" fmla="*/ 101779 w 2085975"/>
              <a:gd name="connsiteY157" fmla="*/ 1135131 h 2381250"/>
              <a:gd name="connsiteX158" fmla="*/ 190501 w 2085975"/>
              <a:gd name="connsiteY158" fmla="*/ 1110615 h 2381250"/>
              <a:gd name="connsiteX159" fmla="*/ 207646 w 2085975"/>
              <a:gd name="connsiteY159" fmla="*/ 1022985 h 2381250"/>
              <a:gd name="connsiteX160" fmla="*/ 186691 w 2085975"/>
              <a:gd name="connsiteY160" fmla="*/ 986790 h 2381250"/>
              <a:gd name="connsiteX161" fmla="*/ 57151 w 2085975"/>
              <a:gd name="connsiteY161" fmla="*/ 969645 h 2381250"/>
              <a:gd name="connsiteX162" fmla="*/ 125731 w 2085975"/>
              <a:gd name="connsiteY162" fmla="*/ 843915 h 2381250"/>
              <a:gd name="connsiteX163" fmla="*/ 129541 w 2085975"/>
              <a:gd name="connsiteY163" fmla="*/ 731520 h 2381250"/>
              <a:gd name="connsiteX164" fmla="*/ 104775 w 2085975"/>
              <a:gd name="connsiteY164" fmla="*/ 715066 h 2381250"/>
              <a:gd name="connsiteX165" fmla="*/ 104775 w 2085975"/>
              <a:gd name="connsiteY165" fmla="*/ 567691 h 2381250"/>
              <a:gd name="connsiteX166" fmla="*/ 125730 w 2085975"/>
              <a:gd name="connsiteY166" fmla="*/ 489586 h 2381250"/>
              <a:gd name="connsiteX167" fmla="*/ 95250 w 2085975"/>
              <a:gd name="connsiteY167" fmla="*/ 447676 h 2381250"/>
              <a:gd name="connsiteX168" fmla="*/ 169545 w 2085975"/>
              <a:gd name="connsiteY168" fmla="*/ 449581 h 2381250"/>
              <a:gd name="connsiteX169" fmla="*/ 164949 w 2085975"/>
              <a:gd name="connsiteY169" fmla="*/ 446066 h 2381250"/>
              <a:gd name="connsiteX170" fmla="*/ 169545 w 2085975"/>
              <a:gd name="connsiteY170" fmla="*/ 447675 h 2381250"/>
              <a:gd name="connsiteX171" fmla="*/ 200025 w 2085975"/>
              <a:gd name="connsiteY171" fmla="*/ 382905 h 2381250"/>
              <a:gd name="connsiteX172" fmla="*/ 283845 w 2085975"/>
              <a:gd name="connsiteY172" fmla="*/ 384810 h 2381250"/>
              <a:gd name="connsiteX173" fmla="*/ 329565 w 2085975"/>
              <a:gd name="connsiteY173" fmla="*/ 361950 h 2381250"/>
              <a:gd name="connsiteX174" fmla="*/ 344805 w 2085975"/>
              <a:gd name="connsiteY174" fmla="*/ 335280 h 2381250"/>
              <a:gd name="connsiteX175" fmla="*/ 348615 w 2085975"/>
              <a:gd name="connsiteY175" fmla="*/ 266700 h 2381250"/>
              <a:gd name="connsiteX176" fmla="*/ 325755 w 2085975"/>
              <a:gd name="connsiteY176" fmla="*/ 198120 h 2381250"/>
              <a:gd name="connsiteX177" fmla="*/ 272415 w 2085975"/>
              <a:gd name="connsiteY177" fmla="*/ 137160 h 2381250"/>
              <a:gd name="connsiteX178" fmla="*/ 295275 w 2085975"/>
              <a:gd name="connsiteY178" fmla="*/ 125730 h 2381250"/>
              <a:gd name="connsiteX179" fmla="*/ 293496 w 2085975"/>
              <a:gd name="connsiteY179" fmla="*/ 119401 h 2381250"/>
              <a:gd name="connsiteX180" fmla="*/ 295275 w 2085975"/>
              <a:gd name="connsiteY180" fmla="*/ 120015 h 2381250"/>
              <a:gd name="connsiteX181" fmla="*/ 337185 w 2085975"/>
              <a:gd name="connsiteY181" fmla="*/ 74295 h 2381250"/>
              <a:gd name="connsiteX182" fmla="*/ 403860 w 2085975"/>
              <a:gd name="connsiteY182" fmla="*/ 85725 h 2381250"/>
              <a:gd name="connsiteX183" fmla="*/ 381000 w 2085975"/>
              <a:gd name="connsiteY183" fmla="*/ 49530 h 2381250"/>
              <a:gd name="connsiteX184" fmla="*/ 432435 w 2085975"/>
              <a:gd name="connsiteY184" fmla="*/ 13335 h 2381250"/>
              <a:gd name="connsiteX185" fmla="*/ 537210 w 2085975"/>
              <a:gd name="connsiteY18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202055 w 2085975"/>
              <a:gd name="connsiteY13" fmla="*/ 2297430 h 2381250"/>
              <a:gd name="connsiteX14" fmla="*/ 1197951 w 2085975"/>
              <a:gd name="connsiteY14" fmla="*/ 2297594 h 2381250"/>
              <a:gd name="connsiteX15" fmla="*/ 1138537 w 2085975"/>
              <a:gd name="connsiteY15" fmla="*/ 2271382 h 2381250"/>
              <a:gd name="connsiteX16" fmla="*/ 1138418 w 2085975"/>
              <a:gd name="connsiteY16" fmla="*/ 2269355 h 2381250"/>
              <a:gd name="connsiteX17" fmla="*/ 1083951 w 2085975"/>
              <a:gd name="connsiteY17" fmla="*/ 2188714 h 2381250"/>
              <a:gd name="connsiteX18" fmla="*/ 1135380 w 2085975"/>
              <a:gd name="connsiteY18" fmla="*/ 2236470 h 2381250"/>
              <a:gd name="connsiteX19" fmla="*/ 1135465 w 2085975"/>
              <a:gd name="connsiteY19" fmla="*/ 2237914 h 2381250"/>
              <a:gd name="connsiteX20" fmla="*/ 1083292 w 2085975"/>
              <a:gd name="connsiteY20" fmla="*/ 2189467 h 2381250"/>
              <a:gd name="connsiteX21" fmla="*/ 1083951 w 2085975"/>
              <a:gd name="connsiteY21" fmla="*/ 2188714 h 2381250"/>
              <a:gd name="connsiteX22" fmla="*/ 891973 w 2085975"/>
              <a:gd name="connsiteY22" fmla="*/ 2157791 h 2381250"/>
              <a:gd name="connsiteX23" fmla="*/ 891540 w 2085975"/>
              <a:gd name="connsiteY23" fmla="*/ 2158365 h 2381250"/>
              <a:gd name="connsiteX24" fmla="*/ 820091 w 2085975"/>
              <a:gd name="connsiteY24" fmla="*/ 2180928 h 2381250"/>
              <a:gd name="connsiteX25" fmla="*/ 820026 w 2085975"/>
              <a:gd name="connsiteY25" fmla="*/ 2180511 h 2381250"/>
              <a:gd name="connsiteX26" fmla="*/ 891973 w 2085975"/>
              <a:gd name="connsiteY26" fmla="*/ 2157791 h 2381250"/>
              <a:gd name="connsiteX27" fmla="*/ 1565691 w 2085975"/>
              <a:gd name="connsiteY27" fmla="*/ 1775952 h 2381250"/>
              <a:gd name="connsiteX28" fmla="*/ 1562956 w 2085975"/>
              <a:gd name="connsiteY28" fmla="*/ 1776635 h 2381250"/>
              <a:gd name="connsiteX29" fmla="*/ 1565691 w 2085975"/>
              <a:gd name="connsiteY29" fmla="*/ 1775952 h 2381250"/>
              <a:gd name="connsiteX30" fmla="*/ 338452 w 2085975"/>
              <a:gd name="connsiteY30" fmla="*/ 1588442 h 2381250"/>
              <a:gd name="connsiteX31" fmla="*/ 338961 w 2085975"/>
              <a:gd name="connsiteY31" fmla="*/ 1588971 h 2381250"/>
              <a:gd name="connsiteX32" fmla="*/ 338452 w 2085975"/>
              <a:gd name="connsiteY32" fmla="*/ 1588442 h 2381250"/>
              <a:gd name="connsiteX33" fmla="*/ 537210 w 2085975"/>
              <a:gd name="connsiteY33" fmla="*/ 0 h 2381250"/>
              <a:gd name="connsiteX34" fmla="*/ 563880 w 2085975"/>
              <a:gd name="connsiteY34" fmla="*/ 80010 h 2381250"/>
              <a:gd name="connsiteX35" fmla="*/ 672465 w 2085975"/>
              <a:gd name="connsiteY35" fmla="*/ 51435 h 2381250"/>
              <a:gd name="connsiteX36" fmla="*/ 721352 w 2085975"/>
              <a:gd name="connsiteY36" fmla="*/ 29486 h 2381250"/>
              <a:gd name="connsiteX37" fmla="*/ 744855 w 2085975"/>
              <a:gd name="connsiteY37" fmla="*/ 59055 h 2381250"/>
              <a:gd name="connsiteX38" fmla="*/ 739140 w 2085975"/>
              <a:gd name="connsiteY38" fmla="*/ 89535 h 2381250"/>
              <a:gd name="connsiteX39" fmla="*/ 821055 w 2085975"/>
              <a:gd name="connsiteY39" fmla="*/ 93345 h 2381250"/>
              <a:gd name="connsiteX40" fmla="*/ 834390 w 2085975"/>
              <a:gd name="connsiteY40" fmla="*/ 19050 h 2381250"/>
              <a:gd name="connsiteX41" fmla="*/ 855345 w 2085975"/>
              <a:gd name="connsiteY41" fmla="*/ 47625 h 2381250"/>
              <a:gd name="connsiteX42" fmla="*/ 946785 w 2085975"/>
              <a:gd name="connsiteY42" fmla="*/ 47625 h 2381250"/>
              <a:gd name="connsiteX43" fmla="*/ 996315 w 2085975"/>
              <a:gd name="connsiteY43" fmla="*/ 38100 h 2381250"/>
              <a:gd name="connsiteX44" fmla="*/ 1003935 w 2085975"/>
              <a:gd name="connsiteY44" fmla="*/ 9525 h 2381250"/>
              <a:gd name="connsiteX45" fmla="*/ 1064895 w 2085975"/>
              <a:gd name="connsiteY45" fmla="*/ 0 h 2381250"/>
              <a:gd name="connsiteX46" fmla="*/ 1097280 w 2085975"/>
              <a:gd name="connsiteY46" fmla="*/ 102870 h 2381250"/>
              <a:gd name="connsiteX47" fmla="*/ 1110615 w 2085975"/>
              <a:gd name="connsiteY47" fmla="*/ 102870 h 2381250"/>
              <a:gd name="connsiteX48" fmla="*/ 1135380 w 2085975"/>
              <a:gd name="connsiteY48" fmla="*/ 190500 h 2381250"/>
              <a:gd name="connsiteX49" fmla="*/ 1137805 w 2085975"/>
              <a:gd name="connsiteY49" fmla="*/ 195722 h 2381250"/>
              <a:gd name="connsiteX50" fmla="*/ 1135380 w 2085975"/>
              <a:gd name="connsiteY50" fmla="*/ 198120 h 2381250"/>
              <a:gd name="connsiteX51" fmla="*/ 1131570 w 2085975"/>
              <a:gd name="connsiteY51" fmla="*/ 240030 h 2381250"/>
              <a:gd name="connsiteX52" fmla="*/ 1156335 w 2085975"/>
              <a:gd name="connsiteY52" fmla="*/ 346710 h 2381250"/>
              <a:gd name="connsiteX53" fmla="*/ 1099185 w 2085975"/>
              <a:gd name="connsiteY53" fmla="*/ 363855 h 2381250"/>
              <a:gd name="connsiteX54" fmla="*/ 1127760 w 2085975"/>
              <a:gd name="connsiteY54" fmla="*/ 510540 h 2381250"/>
              <a:gd name="connsiteX55" fmla="*/ 1148715 w 2085975"/>
              <a:gd name="connsiteY55" fmla="*/ 563880 h 2381250"/>
              <a:gd name="connsiteX56" fmla="*/ 1194435 w 2085975"/>
              <a:gd name="connsiteY56" fmla="*/ 641985 h 2381250"/>
              <a:gd name="connsiteX57" fmla="*/ 1215390 w 2085975"/>
              <a:gd name="connsiteY57" fmla="*/ 645795 h 2381250"/>
              <a:gd name="connsiteX58" fmla="*/ 1243965 w 2085975"/>
              <a:gd name="connsiteY58" fmla="*/ 737235 h 2381250"/>
              <a:gd name="connsiteX59" fmla="*/ 1423035 w 2085975"/>
              <a:gd name="connsiteY59" fmla="*/ 702945 h 2381250"/>
              <a:gd name="connsiteX60" fmla="*/ 1422609 w 2085975"/>
              <a:gd name="connsiteY60" fmla="*/ 700259 h 2381250"/>
              <a:gd name="connsiteX61" fmla="*/ 1468755 w 2085975"/>
              <a:gd name="connsiteY61" fmla="*/ 689610 h 2381250"/>
              <a:gd name="connsiteX62" fmla="*/ 1491615 w 2085975"/>
              <a:gd name="connsiteY62" fmla="*/ 659130 h 2381250"/>
              <a:gd name="connsiteX63" fmla="*/ 1520190 w 2085975"/>
              <a:gd name="connsiteY63" fmla="*/ 645795 h 2381250"/>
              <a:gd name="connsiteX64" fmla="*/ 1531620 w 2085975"/>
              <a:gd name="connsiteY64" fmla="*/ 613410 h 2381250"/>
              <a:gd name="connsiteX65" fmla="*/ 1552575 w 2085975"/>
              <a:gd name="connsiteY65" fmla="*/ 594360 h 2381250"/>
              <a:gd name="connsiteX66" fmla="*/ 1573530 w 2085975"/>
              <a:gd name="connsiteY66" fmla="*/ 609600 h 2381250"/>
              <a:gd name="connsiteX67" fmla="*/ 1567815 w 2085975"/>
              <a:gd name="connsiteY67" fmla="*/ 708660 h 2381250"/>
              <a:gd name="connsiteX68" fmla="*/ 1638300 w 2085975"/>
              <a:gd name="connsiteY68" fmla="*/ 786765 h 2381250"/>
              <a:gd name="connsiteX69" fmla="*/ 1640205 w 2085975"/>
              <a:gd name="connsiteY69" fmla="*/ 851535 h 2381250"/>
              <a:gd name="connsiteX70" fmla="*/ 1615440 w 2085975"/>
              <a:gd name="connsiteY70" fmla="*/ 872490 h 2381250"/>
              <a:gd name="connsiteX71" fmla="*/ 1678305 w 2085975"/>
              <a:gd name="connsiteY71" fmla="*/ 876300 h 2381250"/>
              <a:gd name="connsiteX72" fmla="*/ 1964632 w 2085975"/>
              <a:gd name="connsiteY72" fmla="*/ 811829 h 2381250"/>
              <a:gd name="connsiteX73" fmla="*/ 1985010 w 2085975"/>
              <a:gd name="connsiteY73" fmla="*/ 889635 h 2381250"/>
              <a:gd name="connsiteX74" fmla="*/ 1977390 w 2085975"/>
              <a:gd name="connsiteY74" fmla="*/ 942975 h 2381250"/>
              <a:gd name="connsiteX75" fmla="*/ 1912620 w 2085975"/>
              <a:gd name="connsiteY75" fmla="*/ 952500 h 2381250"/>
              <a:gd name="connsiteX76" fmla="*/ 1912620 w 2085975"/>
              <a:gd name="connsiteY76" fmla="*/ 1022985 h 2381250"/>
              <a:gd name="connsiteX77" fmla="*/ 1956435 w 2085975"/>
              <a:gd name="connsiteY77" fmla="*/ 1028700 h 2381250"/>
              <a:gd name="connsiteX78" fmla="*/ 1996440 w 2085975"/>
              <a:gd name="connsiteY78" fmla="*/ 1002030 h 2381250"/>
              <a:gd name="connsiteX79" fmla="*/ 1975485 w 2085975"/>
              <a:gd name="connsiteY79" fmla="*/ 1057275 h 2381250"/>
              <a:gd name="connsiteX80" fmla="*/ 1971675 w 2085975"/>
              <a:gd name="connsiteY80" fmla="*/ 1137285 h 2381250"/>
              <a:gd name="connsiteX81" fmla="*/ 1976108 w 2085975"/>
              <a:gd name="connsiteY81" fmla="*/ 1138062 h 2381250"/>
              <a:gd name="connsiteX82" fmla="*/ 2025015 w 2085975"/>
              <a:gd name="connsiteY82" fmla="*/ 1226820 h 2381250"/>
              <a:gd name="connsiteX83" fmla="*/ 1965960 w 2085975"/>
              <a:gd name="connsiteY83" fmla="*/ 1257300 h 2381250"/>
              <a:gd name="connsiteX84" fmla="*/ 1975485 w 2085975"/>
              <a:gd name="connsiteY84" fmla="*/ 1295400 h 2381250"/>
              <a:gd name="connsiteX85" fmla="*/ 1929765 w 2085975"/>
              <a:gd name="connsiteY85" fmla="*/ 1350645 h 2381250"/>
              <a:gd name="connsiteX86" fmla="*/ 2057400 w 2085975"/>
              <a:gd name="connsiteY86" fmla="*/ 1419225 h 2381250"/>
              <a:gd name="connsiteX87" fmla="*/ 2034540 w 2085975"/>
              <a:gd name="connsiteY87" fmla="*/ 1451610 h 2381250"/>
              <a:gd name="connsiteX88" fmla="*/ 2085975 w 2085975"/>
              <a:gd name="connsiteY88" fmla="*/ 1527810 h 2381250"/>
              <a:gd name="connsiteX89" fmla="*/ 2080260 w 2085975"/>
              <a:gd name="connsiteY89" fmla="*/ 1565910 h 2381250"/>
              <a:gd name="connsiteX90" fmla="*/ 2045970 w 2085975"/>
              <a:gd name="connsiteY90" fmla="*/ 1581150 h 2381250"/>
              <a:gd name="connsiteX91" fmla="*/ 2013585 w 2085975"/>
              <a:gd name="connsiteY91" fmla="*/ 1657350 h 2381250"/>
              <a:gd name="connsiteX92" fmla="*/ 2047875 w 2085975"/>
              <a:gd name="connsiteY92" fmla="*/ 1691640 h 2381250"/>
              <a:gd name="connsiteX93" fmla="*/ 2011680 w 2085975"/>
              <a:gd name="connsiteY93" fmla="*/ 1737360 h 2381250"/>
              <a:gd name="connsiteX94" fmla="*/ 2013585 w 2085975"/>
              <a:gd name="connsiteY94" fmla="*/ 1739265 h 2381250"/>
              <a:gd name="connsiteX95" fmla="*/ 1912620 w 2085975"/>
              <a:gd name="connsiteY95" fmla="*/ 1644015 h 2381250"/>
              <a:gd name="connsiteX96" fmla="*/ 1823085 w 2085975"/>
              <a:gd name="connsiteY96" fmla="*/ 1708785 h 2381250"/>
              <a:gd name="connsiteX97" fmla="*/ 1691640 w 2085975"/>
              <a:gd name="connsiteY97" fmla="*/ 1737360 h 2381250"/>
              <a:gd name="connsiteX98" fmla="*/ 1678305 w 2085975"/>
              <a:gd name="connsiteY98" fmla="*/ 1722120 h 2381250"/>
              <a:gd name="connsiteX99" fmla="*/ 1621155 w 2085975"/>
              <a:gd name="connsiteY99" fmla="*/ 1737360 h 2381250"/>
              <a:gd name="connsiteX100" fmla="*/ 1617345 w 2085975"/>
              <a:gd name="connsiteY100" fmla="*/ 1760220 h 2381250"/>
              <a:gd name="connsiteX101" fmla="*/ 1565432 w 2085975"/>
              <a:gd name="connsiteY101" fmla="*/ 1773198 h 2381250"/>
              <a:gd name="connsiteX102" fmla="*/ 1564005 w 2085975"/>
              <a:gd name="connsiteY102" fmla="*/ 1771650 h 2381250"/>
              <a:gd name="connsiteX103" fmla="*/ 1520190 w 2085975"/>
              <a:gd name="connsiteY103" fmla="*/ 1811655 h 2381250"/>
              <a:gd name="connsiteX104" fmla="*/ 1501140 w 2085975"/>
              <a:gd name="connsiteY104" fmla="*/ 1811655 h 2381250"/>
              <a:gd name="connsiteX105" fmla="*/ 1428750 w 2085975"/>
              <a:gd name="connsiteY105" fmla="*/ 1903095 h 2381250"/>
              <a:gd name="connsiteX106" fmla="*/ 1421130 w 2085975"/>
              <a:gd name="connsiteY106" fmla="*/ 1952625 h 2381250"/>
              <a:gd name="connsiteX107" fmla="*/ 1396365 w 2085975"/>
              <a:gd name="connsiteY107" fmla="*/ 1918335 h 2381250"/>
              <a:gd name="connsiteX108" fmla="*/ 1358265 w 2085975"/>
              <a:gd name="connsiteY108" fmla="*/ 1986915 h 2381250"/>
              <a:gd name="connsiteX109" fmla="*/ 1343025 w 2085975"/>
              <a:gd name="connsiteY109" fmla="*/ 1986915 h 2381250"/>
              <a:gd name="connsiteX110" fmla="*/ 1297305 w 2085975"/>
              <a:gd name="connsiteY110" fmla="*/ 2019300 h 2381250"/>
              <a:gd name="connsiteX111" fmla="*/ 1301115 w 2085975"/>
              <a:gd name="connsiteY111" fmla="*/ 2038350 h 2381250"/>
              <a:gd name="connsiteX112" fmla="*/ 1259205 w 2085975"/>
              <a:gd name="connsiteY112" fmla="*/ 2066925 h 2381250"/>
              <a:gd name="connsiteX113" fmla="*/ 1272540 w 2085975"/>
              <a:gd name="connsiteY113" fmla="*/ 2097405 h 2381250"/>
              <a:gd name="connsiteX114" fmla="*/ 1202055 w 2085975"/>
              <a:gd name="connsiteY114" fmla="*/ 2106930 h 2381250"/>
              <a:gd name="connsiteX115" fmla="*/ 1183005 w 2085975"/>
              <a:gd name="connsiteY115" fmla="*/ 2143125 h 2381250"/>
              <a:gd name="connsiteX116" fmla="*/ 1156335 w 2085975"/>
              <a:gd name="connsiteY116" fmla="*/ 2164080 h 2381250"/>
              <a:gd name="connsiteX117" fmla="*/ 1122045 w 2085975"/>
              <a:gd name="connsiteY117" fmla="*/ 2141220 h 2381250"/>
              <a:gd name="connsiteX118" fmla="*/ 1107891 w 2085975"/>
              <a:gd name="connsiteY118" fmla="*/ 2157396 h 2381250"/>
              <a:gd name="connsiteX119" fmla="*/ 1106805 w 2085975"/>
              <a:gd name="connsiteY119" fmla="*/ 2156460 h 2381250"/>
              <a:gd name="connsiteX120" fmla="*/ 979170 w 2085975"/>
              <a:gd name="connsiteY120" fmla="*/ 2042160 h 2381250"/>
              <a:gd name="connsiteX121" fmla="*/ 932138 w 2085975"/>
              <a:gd name="connsiteY121" fmla="*/ 2104529 h 2381250"/>
              <a:gd name="connsiteX122" fmla="*/ 851535 w 2085975"/>
              <a:gd name="connsiteY122" fmla="*/ 2101216 h 2381250"/>
              <a:gd name="connsiteX123" fmla="*/ 847725 w 2085975"/>
              <a:gd name="connsiteY123" fmla="*/ 2129791 h 2381250"/>
              <a:gd name="connsiteX124" fmla="*/ 689610 w 2085975"/>
              <a:gd name="connsiteY124" fmla="*/ 2129791 h 2381250"/>
              <a:gd name="connsiteX125" fmla="*/ 685800 w 2085975"/>
              <a:gd name="connsiteY125" fmla="*/ 2025016 h 2381250"/>
              <a:gd name="connsiteX126" fmla="*/ 683980 w 2085975"/>
              <a:gd name="connsiteY126" fmla="*/ 2024761 h 2381250"/>
              <a:gd name="connsiteX127" fmla="*/ 701040 w 2085975"/>
              <a:gd name="connsiteY127" fmla="*/ 1973580 h 2381250"/>
              <a:gd name="connsiteX128" fmla="*/ 659130 w 2085975"/>
              <a:gd name="connsiteY128" fmla="*/ 1939290 h 2381250"/>
              <a:gd name="connsiteX129" fmla="*/ 662940 w 2085975"/>
              <a:gd name="connsiteY129" fmla="*/ 1899285 h 2381250"/>
              <a:gd name="connsiteX130" fmla="*/ 674370 w 2085975"/>
              <a:gd name="connsiteY130" fmla="*/ 1836420 h 2381250"/>
              <a:gd name="connsiteX131" fmla="*/ 643890 w 2085975"/>
              <a:gd name="connsiteY131" fmla="*/ 1802130 h 2381250"/>
              <a:gd name="connsiteX132" fmla="*/ 590550 w 2085975"/>
              <a:gd name="connsiteY132" fmla="*/ 1790700 h 2381250"/>
              <a:gd name="connsiteX133" fmla="*/ 520065 w 2085975"/>
              <a:gd name="connsiteY133" fmla="*/ 1731645 h 2381250"/>
              <a:gd name="connsiteX134" fmla="*/ 520065 w 2085975"/>
              <a:gd name="connsiteY134" fmla="*/ 1704975 h 2381250"/>
              <a:gd name="connsiteX135" fmla="*/ 491490 w 2085975"/>
              <a:gd name="connsiteY135" fmla="*/ 1708785 h 2381250"/>
              <a:gd name="connsiteX136" fmla="*/ 386715 w 2085975"/>
              <a:gd name="connsiteY136" fmla="*/ 1638300 h 2381250"/>
              <a:gd name="connsiteX137" fmla="*/ 345639 w 2085975"/>
              <a:gd name="connsiteY137" fmla="*/ 1595581 h 2381250"/>
              <a:gd name="connsiteX138" fmla="*/ 346710 w 2085975"/>
              <a:gd name="connsiteY138" fmla="*/ 1543050 h 2381250"/>
              <a:gd name="connsiteX139" fmla="*/ 302895 w 2085975"/>
              <a:gd name="connsiteY139" fmla="*/ 1522095 h 2381250"/>
              <a:gd name="connsiteX140" fmla="*/ 318135 w 2085975"/>
              <a:gd name="connsiteY140" fmla="*/ 1470660 h 2381250"/>
              <a:gd name="connsiteX141" fmla="*/ 274320 w 2085975"/>
              <a:gd name="connsiteY141" fmla="*/ 1491615 h 2381250"/>
              <a:gd name="connsiteX142" fmla="*/ 241935 w 2085975"/>
              <a:gd name="connsiteY142" fmla="*/ 1491615 h 2381250"/>
              <a:gd name="connsiteX143" fmla="*/ 236220 w 2085975"/>
              <a:gd name="connsiteY143" fmla="*/ 1510665 h 2381250"/>
              <a:gd name="connsiteX144" fmla="*/ 85676 w 2085975"/>
              <a:gd name="connsiteY144" fmla="*/ 1510087 h 2381250"/>
              <a:gd name="connsiteX145" fmla="*/ 80010 w 2085975"/>
              <a:gd name="connsiteY145" fmla="*/ 1443990 h 2381250"/>
              <a:gd name="connsiteX146" fmla="*/ 30480 w 2085975"/>
              <a:gd name="connsiteY146" fmla="*/ 1466850 h 2381250"/>
              <a:gd name="connsiteX147" fmla="*/ 9525 w 2085975"/>
              <a:gd name="connsiteY147" fmla="*/ 1390650 h 2381250"/>
              <a:gd name="connsiteX148" fmla="*/ 0 w 2085975"/>
              <a:gd name="connsiteY148" fmla="*/ 1389648 h 2381250"/>
              <a:gd name="connsiteX149" fmla="*/ 0 w 2085975"/>
              <a:gd name="connsiteY149" fmla="*/ 1352550 h 2381250"/>
              <a:gd name="connsiteX150" fmla="*/ 30480 w 2085975"/>
              <a:gd name="connsiteY150" fmla="*/ 1314450 h 2381250"/>
              <a:gd name="connsiteX151" fmla="*/ 95250 w 2085975"/>
              <a:gd name="connsiteY151" fmla="*/ 1303020 h 2381250"/>
              <a:gd name="connsiteX152" fmla="*/ 112395 w 2085975"/>
              <a:gd name="connsiteY152" fmla="*/ 1238250 h 2381250"/>
              <a:gd name="connsiteX153" fmla="*/ 100965 w 2085975"/>
              <a:gd name="connsiteY153" fmla="*/ 1143000 h 2381250"/>
              <a:gd name="connsiteX154" fmla="*/ 101779 w 2085975"/>
              <a:gd name="connsiteY154" fmla="*/ 1135131 h 2381250"/>
              <a:gd name="connsiteX155" fmla="*/ 190501 w 2085975"/>
              <a:gd name="connsiteY155" fmla="*/ 1110615 h 2381250"/>
              <a:gd name="connsiteX156" fmla="*/ 207646 w 2085975"/>
              <a:gd name="connsiteY156" fmla="*/ 1022985 h 2381250"/>
              <a:gd name="connsiteX157" fmla="*/ 186691 w 2085975"/>
              <a:gd name="connsiteY157" fmla="*/ 986790 h 2381250"/>
              <a:gd name="connsiteX158" fmla="*/ 57151 w 2085975"/>
              <a:gd name="connsiteY158" fmla="*/ 969645 h 2381250"/>
              <a:gd name="connsiteX159" fmla="*/ 125731 w 2085975"/>
              <a:gd name="connsiteY159" fmla="*/ 843915 h 2381250"/>
              <a:gd name="connsiteX160" fmla="*/ 129541 w 2085975"/>
              <a:gd name="connsiteY160" fmla="*/ 731520 h 2381250"/>
              <a:gd name="connsiteX161" fmla="*/ 104775 w 2085975"/>
              <a:gd name="connsiteY161" fmla="*/ 715066 h 2381250"/>
              <a:gd name="connsiteX162" fmla="*/ 104775 w 2085975"/>
              <a:gd name="connsiteY162" fmla="*/ 567691 h 2381250"/>
              <a:gd name="connsiteX163" fmla="*/ 125730 w 2085975"/>
              <a:gd name="connsiteY163" fmla="*/ 489586 h 2381250"/>
              <a:gd name="connsiteX164" fmla="*/ 95250 w 2085975"/>
              <a:gd name="connsiteY164" fmla="*/ 447676 h 2381250"/>
              <a:gd name="connsiteX165" fmla="*/ 169545 w 2085975"/>
              <a:gd name="connsiteY165" fmla="*/ 449581 h 2381250"/>
              <a:gd name="connsiteX166" fmla="*/ 164949 w 2085975"/>
              <a:gd name="connsiteY166" fmla="*/ 446066 h 2381250"/>
              <a:gd name="connsiteX167" fmla="*/ 169545 w 2085975"/>
              <a:gd name="connsiteY167" fmla="*/ 447675 h 2381250"/>
              <a:gd name="connsiteX168" fmla="*/ 200025 w 2085975"/>
              <a:gd name="connsiteY168" fmla="*/ 382905 h 2381250"/>
              <a:gd name="connsiteX169" fmla="*/ 283845 w 2085975"/>
              <a:gd name="connsiteY169" fmla="*/ 384810 h 2381250"/>
              <a:gd name="connsiteX170" fmla="*/ 329565 w 2085975"/>
              <a:gd name="connsiteY170" fmla="*/ 361950 h 2381250"/>
              <a:gd name="connsiteX171" fmla="*/ 344805 w 2085975"/>
              <a:gd name="connsiteY171" fmla="*/ 335280 h 2381250"/>
              <a:gd name="connsiteX172" fmla="*/ 348615 w 2085975"/>
              <a:gd name="connsiteY172" fmla="*/ 266700 h 2381250"/>
              <a:gd name="connsiteX173" fmla="*/ 325755 w 2085975"/>
              <a:gd name="connsiteY173" fmla="*/ 198120 h 2381250"/>
              <a:gd name="connsiteX174" fmla="*/ 272415 w 2085975"/>
              <a:gd name="connsiteY174" fmla="*/ 137160 h 2381250"/>
              <a:gd name="connsiteX175" fmla="*/ 295275 w 2085975"/>
              <a:gd name="connsiteY175" fmla="*/ 125730 h 2381250"/>
              <a:gd name="connsiteX176" fmla="*/ 293496 w 2085975"/>
              <a:gd name="connsiteY176" fmla="*/ 119401 h 2381250"/>
              <a:gd name="connsiteX177" fmla="*/ 295275 w 2085975"/>
              <a:gd name="connsiteY177" fmla="*/ 120015 h 2381250"/>
              <a:gd name="connsiteX178" fmla="*/ 337185 w 2085975"/>
              <a:gd name="connsiteY178" fmla="*/ 74295 h 2381250"/>
              <a:gd name="connsiteX179" fmla="*/ 403860 w 2085975"/>
              <a:gd name="connsiteY179" fmla="*/ 85725 h 2381250"/>
              <a:gd name="connsiteX180" fmla="*/ 381000 w 2085975"/>
              <a:gd name="connsiteY180" fmla="*/ 49530 h 2381250"/>
              <a:gd name="connsiteX181" fmla="*/ 432435 w 2085975"/>
              <a:gd name="connsiteY181" fmla="*/ 13335 h 2381250"/>
              <a:gd name="connsiteX182" fmla="*/ 537210 w 2085975"/>
              <a:gd name="connsiteY182"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202055 w 2085975"/>
              <a:gd name="connsiteY13" fmla="*/ 2297430 h 2381250"/>
              <a:gd name="connsiteX14" fmla="*/ 1138537 w 2085975"/>
              <a:gd name="connsiteY14" fmla="*/ 2271382 h 2381250"/>
              <a:gd name="connsiteX15" fmla="*/ 1138418 w 2085975"/>
              <a:gd name="connsiteY15" fmla="*/ 2269355 h 2381250"/>
              <a:gd name="connsiteX16" fmla="*/ 1083951 w 2085975"/>
              <a:gd name="connsiteY16" fmla="*/ 2188714 h 2381250"/>
              <a:gd name="connsiteX17" fmla="*/ 1135380 w 2085975"/>
              <a:gd name="connsiteY17" fmla="*/ 2236470 h 2381250"/>
              <a:gd name="connsiteX18" fmla="*/ 1135465 w 2085975"/>
              <a:gd name="connsiteY18" fmla="*/ 2237914 h 2381250"/>
              <a:gd name="connsiteX19" fmla="*/ 1083292 w 2085975"/>
              <a:gd name="connsiteY19" fmla="*/ 2189467 h 2381250"/>
              <a:gd name="connsiteX20" fmla="*/ 1083951 w 2085975"/>
              <a:gd name="connsiteY20" fmla="*/ 2188714 h 2381250"/>
              <a:gd name="connsiteX21" fmla="*/ 891973 w 2085975"/>
              <a:gd name="connsiteY21" fmla="*/ 2157791 h 2381250"/>
              <a:gd name="connsiteX22" fmla="*/ 891540 w 2085975"/>
              <a:gd name="connsiteY22" fmla="*/ 2158365 h 2381250"/>
              <a:gd name="connsiteX23" fmla="*/ 820091 w 2085975"/>
              <a:gd name="connsiteY23" fmla="*/ 2180928 h 2381250"/>
              <a:gd name="connsiteX24" fmla="*/ 820026 w 2085975"/>
              <a:gd name="connsiteY24" fmla="*/ 2180511 h 2381250"/>
              <a:gd name="connsiteX25" fmla="*/ 891973 w 2085975"/>
              <a:gd name="connsiteY25" fmla="*/ 2157791 h 2381250"/>
              <a:gd name="connsiteX26" fmla="*/ 1565691 w 2085975"/>
              <a:gd name="connsiteY26" fmla="*/ 1775952 h 2381250"/>
              <a:gd name="connsiteX27" fmla="*/ 1562956 w 2085975"/>
              <a:gd name="connsiteY27" fmla="*/ 1776635 h 2381250"/>
              <a:gd name="connsiteX28" fmla="*/ 1565691 w 2085975"/>
              <a:gd name="connsiteY28" fmla="*/ 1775952 h 2381250"/>
              <a:gd name="connsiteX29" fmla="*/ 338452 w 2085975"/>
              <a:gd name="connsiteY29" fmla="*/ 1588442 h 2381250"/>
              <a:gd name="connsiteX30" fmla="*/ 338961 w 2085975"/>
              <a:gd name="connsiteY30" fmla="*/ 1588971 h 2381250"/>
              <a:gd name="connsiteX31" fmla="*/ 338452 w 2085975"/>
              <a:gd name="connsiteY31" fmla="*/ 1588442 h 2381250"/>
              <a:gd name="connsiteX32" fmla="*/ 537210 w 2085975"/>
              <a:gd name="connsiteY32" fmla="*/ 0 h 2381250"/>
              <a:gd name="connsiteX33" fmla="*/ 563880 w 2085975"/>
              <a:gd name="connsiteY33" fmla="*/ 80010 h 2381250"/>
              <a:gd name="connsiteX34" fmla="*/ 672465 w 2085975"/>
              <a:gd name="connsiteY34" fmla="*/ 51435 h 2381250"/>
              <a:gd name="connsiteX35" fmla="*/ 721352 w 2085975"/>
              <a:gd name="connsiteY35" fmla="*/ 29486 h 2381250"/>
              <a:gd name="connsiteX36" fmla="*/ 744855 w 2085975"/>
              <a:gd name="connsiteY36" fmla="*/ 59055 h 2381250"/>
              <a:gd name="connsiteX37" fmla="*/ 739140 w 2085975"/>
              <a:gd name="connsiteY37" fmla="*/ 89535 h 2381250"/>
              <a:gd name="connsiteX38" fmla="*/ 821055 w 2085975"/>
              <a:gd name="connsiteY38" fmla="*/ 93345 h 2381250"/>
              <a:gd name="connsiteX39" fmla="*/ 834390 w 2085975"/>
              <a:gd name="connsiteY39" fmla="*/ 19050 h 2381250"/>
              <a:gd name="connsiteX40" fmla="*/ 855345 w 2085975"/>
              <a:gd name="connsiteY40" fmla="*/ 47625 h 2381250"/>
              <a:gd name="connsiteX41" fmla="*/ 946785 w 2085975"/>
              <a:gd name="connsiteY41" fmla="*/ 47625 h 2381250"/>
              <a:gd name="connsiteX42" fmla="*/ 996315 w 2085975"/>
              <a:gd name="connsiteY42" fmla="*/ 38100 h 2381250"/>
              <a:gd name="connsiteX43" fmla="*/ 1003935 w 2085975"/>
              <a:gd name="connsiteY43" fmla="*/ 9525 h 2381250"/>
              <a:gd name="connsiteX44" fmla="*/ 1064895 w 2085975"/>
              <a:gd name="connsiteY44" fmla="*/ 0 h 2381250"/>
              <a:gd name="connsiteX45" fmla="*/ 1097280 w 2085975"/>
              <a:gd name="connsiteY45" fmla="*/ 102870 h 2381250"/>
              <a:gd name="connsiteX46" fmla="*/ 1110615 w 2085975"/>
              <a:gd name="connsiteY46" fmla="*/ 102870 h 2381250"/>
              <a:gd name="connsiteX47" fmla="*/ 1135380 w 2085975"/>
              <a:gd name="connsiteY47" fmla="*/ 190500 h 2381250"/>
              <a:gd name="connsiteX48" fmla="*/ 1137805 w 2085975"/>
              <a:gd name="connsiteY48" fmla="*/ 195722 h 2381250"/>
              <a:gd name="connsiteX49" fmla="*/ 1135380 w 2085975"/>
              <a:gd name="connsiteY49" fmla="*/ 198120 h 2381250"/>
              <a:gd name="connsiteX50" fmla="*/ 1131570 w 2085975"/>
              <a:gd name="connsiteY50" fmla="*/ 240030 h 2381250"/>
              <a:gd name="connsiteX51" fmla="*/ 1156335 w 2085975"/>
              <a:gd name="connsiteY51" fmla="*/ 346710 h 2381250"/>
              <a:gd name="connsiteX52" fmla="*/ 1099185 w 2085975"/>
              <a:gd name="connsiteY52" fmla="*/ 363855 h 2381250"/>
              <a:gd name="connsiteX53" fmla="*/ 1127760 w 2085975"/>
              <a:gd name="connsiteY53" fmla="*/ 510540 h 2381250"/>
              <a:gd name="connsiteX54" fmla="*/ 1148715 w 2085975"/>
              <a:gd name="connsiteY54" fmla="*/ 563880 h 2381250"/>
              <a:gd name="connsiteX55" fmla="*/ 1194435 w 2085975"/>
              <a:gd name="connsiteY55" fmla="*/ 641985 h 2381250"/>
              <a:gd name="connsiteX56" fmla="*/ 1215390 w 2085975"/>
              <a:gd name="connsiteY56" fmla="*/ 645795 h 2381250"/>
              <a:gd name="connsiteX57" fmla="*/ 1243965 w 2085975"/>
              <a:gd name="connsiteY57" fmla="*/ 737235 h 2381250"/>
              <a:gd name="connsiteX58" fmla="*/ 1423035 w 2085975"/>
              <a:gd name="connsiteY58" fmla="*/ 702945 h 2381250"/>
              <a:gd name="connsiteX59" fmla="*/ 1422609 w 2085975"/>
              <a:gd name="connsiteY59" fmla="*/ 700259 h 2381250"/>
              <a:gd name="connsiteX60" fmla="*/ 1468755 w 2085975"/>
              <a:gd name="connsiteY60" fmla="*/ 689610 h 2381250"/>
              <a:gd name="connsiteX61" fmla="*/ 1491615 w 2085975"/>
              <a:gd name="connsiteY61" fmla="*/ 659130 h 2381250"/>
              <a:gd name="connsiteX62" fmla="*/ 1520190 w 2085975"/>
              <a:gd name="connsiteY62" fmla="*/ 645795 h 2381250"/>
              <a:gd name="connsiteX63" fmla="*/ 1531620 w 2085975"/>
              <a:gd name="connsiteY63" fmla="*/ 613410 h 2381250"/>
              <a:gd name="connsiteX64" fmla="*/ 1552575 w 2085975"/>
              <a:gd name="connsiteY64" fmla="*/ 594360 h 2381250"/>
              <a:gd name="connsiteX65" fmla="*/ 1573530 w 2085975"/>
              <a:gd name="connsiteY65" fmla="*/ 609600 h 2381250"/>
              <a:gd name="connsiteX66" fmla="*/ 1567815 w 2085975"/>
              <a:gd name="connsiteY66" fmla="*/ 708660 h 2381250"/>
              <a:gd name="connsiteX67" fmla="*/ 1638300 w 2085975"/>
              <a:gd name="connsiteY67" fmla="*/ 786765 h 2381250"/>
              <a:gd name="connsiteX68" fmla="*/ 1640205 w 2085975"/>
              <a:gd name="connsiteY68" fmla="*/ 851535 h 2381250"/>
              <a:gd name="connsiteX69" fmla="*/ 1615440 w 2085975"/>
              <a:gd name="connsiteY69" fmla="*/ 872490 h 2381250"/>
              <a:gd name="connsiteX70" fmla="*/ 1678305 w 2085975"/>
              <a:gd name="connsiteY70" fmla="*/ 876300 h 2381250"/>
              <a:gd name="connsiteX71" fmla="*/ 1964632 w 2085975"/>
              <a:gd name="connsiteY71" fmla="*/ 811829 h 2381250"/>
              <a:gd name="connsiteX72" fmla="*/ 1985010 w 2085975"/>
              <a:gd name="connsiteY72" fmla="*/ 889635 h 2381250"/>
              <a:gd name="connsiteX73" fmla="*/ 1977390 w 2085975"/>
              <a:gd name="connsiteY73" fmla="*/ 942975 h 2381250"/>
              <a:gd name="connsiteX74" fmla="*/ 1912620 w 2085975"/>
              <a:gd name="connsiteY74" fmla="*/ 952500 h 2381250"/>
              <a:gd name="connsiteX75" fmla="*/ 1912620 w 2085975"/>
              <a:gd name="connsiteY75" fmla="*/ 1022985 h 2381250"/>
              <a:gd name="connsiteX76" fmla="*/ 1956435 w 2085975"/>
              <a:gd name="connsiteY76" fmla="*/ 1028700 h 2381250"/>
              <a:gd name="connsiteX77" fmla="*/ 1996440 w 2085975"/>
              <a:gd name="connsiteY77" fmla="*/ 1002030 h 2381250"/>
              <a:gd name="connsiteX78" fmla="*/ 1975485 w 2085975"/>
              <a:gd name="connsiteY78" fmla="*/ 1057275 h 2381250"/>
              <a:gd name="connsiteX79" fmla="*/ 1971675 w 2085975"/>
              <a:gd name="connsiteY79" fmla="*/ 1137285 h 2381250"/>
              <a:gd name="connsiteX80" fmla="*/ 1976108 w 2085975"/>
              <a:gd name="connsiteY80" fmla="*/ 1138062 h 2381250"/>
              <a:gd name="connsiteX81" fmla="*/ 2025015 w 2085975"/>
              <a:gd name="connsiteY81" fmla="*/ 1226820 h 2381250"/>
              <a:gd name="connsiteX82" fmla="*/ 1965960 w 2085975"/>
              <a:gd name="connsiteY82" fmla="*/ 1257300 h 2381250"/>
              <a:gd name="connsiteX83" fmla="*/ 1975485 w 2085975"/>
              <a:gd name="connsiteY83" fmla="*/ 1295400 h 2381250"/>
              <a:gd name="connsiteX84" fmla="*/ 1929765 w 2085975"/>
              <a:gd name="connsiteY84" fmla="*/ 1350645 h 2381250"/>
              <a:gd name="connsiteX85" fmla="*/ 2057400 w 2085975"/>
              <a:gd name="connsiteY85" fmla="*/ 1419225 h 2381250"/>
              <a:gd name="connsiteX86" fmla="*/ 2034540 w 2085975"/>
              <a:gd name="connsiteY86" fmla="*/ 1451610 h 2381250"/>
              <a:gd name="connsiteX87" fmla="*/ 2085975 w 2085975"/>
              <a:gd name="connsiteY87" fmla="*/ 1527810 h 2381250"/>
              <a:gd name="connsiteX88" fmla="*/ 2080260 w 2085975"/>
              <a:gd name="connsiteY88" fmla="*/ 1565910 h 2381250"/>
              <a:gd name="connsiteX89" fmla="*/ 2045970 w 2085975"/>
              <a:gd name="connsiteY89" fmla="*/ 1581150 h 2381250"/>
              <a:gd name="connsiteX90" fmla="*/ 2013585 w 2085975"/>
              <a:gd name="connsiteY90" fmla="*/ 1657350 h 2381250"/>
              <a:gd name="connsiteX91" fmla="*/ 2047875 w 2085975"/>
              <a:gd name="connsiteY91" fmla="*/ 1691640 h 2381250"/>
              <a:gd name="connsiteX92" fmla="*/ 2011680 w 2085975"/>
              <a:gd name="connsiteY92" fmla="*/ 1737360 h 2381250"/>
              <a:gd name="connsiteX93" fmla="*/ 2013585 w 2085975"/>
              <a:gd name="connsiteY93" fmla="*/ 1739265 h 2381250"/>
              <a:gd name="connsiteX94" fmla="*/ 1912620 w 2085975"/>
              <a:gd name="connsiteY94" fmla="*/ 1644015 h 2381250"/>
              <a:gd name="connsiteX95" fmla="*/ 1823085 w 2085975"/>
              <a:gd name="connsiteY95" fmla="*/ 1708785 h 2381250"/>
              <a:gd name="connsiteX96" fmla="*/ 1691640 w 2085975"/>
              <a:gd name="connsiteY96" fmla="*/ 1737360 h 2381250"/>
              <a:gd name="connsiteX97" fmla="*/ 1678305 w 2085975"/>
              <a:gd name="connsiteY97" fmla="*/ 1722120 h 2381250"/>
              <a:gd name="connsiteX98" fmla="*/ 1621155 w 2085975"/>
              <a:gd name="connsiteY98" fmla="*/ 1737360 h 2381250"/>
              <a:gd name="connsiteX99" fmla="*/ 1617345 w 2085975"/>
              <a:gd name="connsiteY99" fmla="*/ 1760220 h 2381250"/>
              <a:gd name="connsiteX100" fmla="*/ 1565432 w 2085975"/>
              <a:gd name="connsiteY100" fmla="*/ 1773198 h 2381250"/>
              <a:gd name="connsiteX101" fmla="*/ 1564005 w 2085975"/>
              <a:gd name="connsiteY101" fmla="*/ 1771650 h 2381250"/>
              <a:gd name="connsiteX102" fmla="*/ 1520190 w 2085975"/>
              <a:gd name="connsiteY102" fmla="*/ 1811655 h 2381250"/>
              <a:gd name="connsiteX103" fmla="*/ 1501140 w 2085975"/>
              <a:gd name="connsiteY103" fmla="*/ 1811655 h 2381250"/>
              <a:gd name="connsiteX104" fmla="*/ 1428750 w 2085975"/>
              <a:gd name="connsiteY104" fmla="*/ 1903095 h 2381250"/>
              <a:gd name="connsiteX105" fmla="*/ 1421130 w 2085975"/>
              <a:gd name="connsiteY105" fmla="*/ 1952625 h 2381250"/>
              <a:gd name="connsiteX106" fmla="*/ 1396365 w 2085975"/>
              <a:gd name="connsiteY106" fmla="*/ 1918335 h 2381250"/>
              <a:gd name="connsiteX107" fmla="*/ 1358265 w 2085975"/>
              <a:gd name="connsiteY107" fmla="*/ 1986915 h 2381250"/>
              <a:gd name="connsiteX108" fmla="*/ 1343025 w 2085975"/>
              <a:gd name="connsiteY108" fmla="*/ 1986915 h 2381250"/>
              <a:gd name="connsiteX109" fmla="*/ 1297305 w 2085975"/>
              <a:gd name="connsiteY109" fmla="*/ 2019300 h 2381250"/>
              <a:gd name="connsiteX110" fmla="*/ 1301115 w 2085975"/>
              <a:gd name="connsiteY110" fmla="*/ 2038350 h 2381250"/>
              <a:gd name="connsiteX111" fmla="*/ 1259205 w 2085975"/>
              <a:gd name="connsiteY111" fmla="*/ 2066925 h 2381250"/>
              <a:gd name="connsiteX112" fmla="*/ 1272540 w 2085975"/>
              <a:gd name="connsiteY112" fmla="*/ 2097405 h 2381250"/>
              <a:gd name="connsiteX113" fmla="*/ 1202055 w 2085975"/>
              <a:gd name="connsiteY113" fmla="*/ 2106930 h 2381250"/>
              <a:gd name="connsiteX114" fmla="*/ 1183005 w 2085975"/>
              <a:gd name="connsiteY114" fmla="*/ 2143125 h 2381250"/>
              <a:gd name="connsiteX115" fmla="*/ 1156335 w 2085975"/>
              <a:gd name="connsiteY115" fmla="*/ 2164080 h 2381250"/>
              <a:gd name="connsiteX116" fmla="*/ 1122045 w 2085975"/>
              <a:gd name="connsiteY116" fmla="*/ 2141220 h 2381250"/>
              <a:gd name="connsiteX117" fmla="*/ 1107891 w 2085975"/>
              <a:gd name="connsiteY117" fmla="*/ 2157396 h 2381250"/>
              <a:gd name="connsiteX118" fmla="*/ 1106805 w 2085975"/>
              <a:gd name="connsiteY118" fmla="*/ 2156460 h 2381250"/>
              <a:gd name="connsiteX119" fmla="*/ 979170 w 2085975"/>
              <a:gd name="connsiteY119" fmla="*/ 2042160 h 2381250"/>
              <a:gd name="connsiteX120" fmla="*/ 932138 w 2085975"/>
              <a:gd name="connsiteY120" fmla="*/ 2104529 h 2381250"/>
              <a:gd name="connsiteX121" fmla="*/ 851535 w 2085975"/>
              <a:gd name="connsiteY121" fmla="*/ 2101216 h 2381250"/>
              <a:gd name="connsiteX122" fmla="*/ 847725 w 2085975"/>
              <a:gd name="connsiteY122" fmla="*/ 2129791 h 2381250"/>
              <a:gd name="connsiteX123" fmla="*/ 689610 w 2085975"/>
              <a:gd name="connsiteY123" fmla="*/ 2129791 h 2381250"/>
              <a:gd name="connsiteX124" fmla="*/ 685800 w 2085975"/>
              <a:gd name="connsiteY124" fmla="*/ 2025016 h 2381250"/>
              <a:gd name="connsiteX125" fmla="*/ 683980 w 2085975"/>
              <a:gd name="connsiteY125" fmla="*/ 2024761 h 2381250"/>
              <a:gd name="connsiteX126" fmla="*/ 701040 w 2085975"/>
              <a:gd name="connsiteY126" fmla="*/ 1973580 h 2381250"/>
              <a:gd name="connsiteX127" fmla="*/ 659130 w 2085975"/>
              <a:gd name="connsiteY127" fmla="*/ 1939290 h 2381250"/>
              <a:gd name="connsiteX128" fmla="*/ 662940 w 2085975"/>
              <a:gd name="connsiteY128" fmla="*/ 1899285 h 2381250"/>
              <a:gd name="connsiteX129" fmla="*/ 674370 w 2085975"/>
              <a:gd name="connsiteY129" fmla="*/ 1836420 h 2381250"/>
              <a:gd name="connsiteX130" fmla="*/ 643890 w 2085975"/>
              <a:gd name="connsiteY130" fmla="*/ 1802130 h 2381250"/>
              <a:gd name="connsiteX131" fmla="*/ 590550 w 2085975"/>
              <a:gd name="connsiteY131" fmla="*/ 1790700 h 2381250"/>
              <a:gd name="connsiteX132" fmla="*/ 520065 w 2085975"/>
              <a:gd name="connsiteY132" fmla="*/ 1731645 h 2381250"/>
              <a:gd name="connsiteX133" fmla="*/ 520065 w 2085975"/>
              <a:gd name="connsiteY133" fmla="*/ 1704975 h 2381250"/>
              <a:gd name="connsiteX134" fmla="*/ 491490 w 2085975"/>
              <a:gd name="connsiteY134" fmla="*/ 1708785 h 2381250"/>
              <a:gd name="connsiteX135" fmla="*/ 386715 w 2085975"/>
              <a:gd name="connsiteY135" fmla="*/ 1638300 h 2381250"/>
              <a:gd name="connsiteX136" fmla="*/ 345639 w 2085975"/>
              <a:gd name="connsiteY136" fmla="*/ 1595581 h 2381250"/>
              <a:gd name="connsiteX137" fmla="*/ 346710 w 2085975"/>
              <a:gd name="connsiteY137" fmla="*/ 1543050 h 2381250"/>
              <a:gd name="connsiteX138" fmla="*/ 302895 w 2085975"/>
              <a:gd name="connsiteY138" fmla="*/ 1522095 h 2381250"/>
              <a:gd name="connsiteX139" fmla="*/ 318135 w 2085975"/>
              <a:gd name="connsiteY139" fmla="*/ 1470660 h 2381250"/>
              <a:gd name="connsiteX140" fmla="*/ 274320 w 2085975"/>
              <a:gd name="connsiteY140" fmla="*/ 1491615 h 2381250"/>
              <a:gd name="connsiteX141" fmla="*/ 241935 w 2085975"/>
              <a:gd name="connsiteY141" fmla="*/ 1491615 h 2381250"/>
              <a:gd name="connsiteX142" fmla="*/ 236220 w 2085975"/>
              <a:gd name="connsiteY142" fmla="*/ 1510665 h 2381250"/>
              <a:gd name="connsiteX143" fmla="*/ 85676 w 2085975"/>
              <a:gd name="connsiteY143" fmla="*/ 1510087 h 2381250"/>
              <a:gd name="connsiteX144" fmla="*/ 80010 w 2085975"/>
              <a:gd name="connsiteY144" fmla="*/ 1443990 h 2381250"/>
              <a:gd name="connsiteX145" fmla="*/ 30480 w 2085975"/>
              <a:gd name="connsiteY145" fmla="*/ 1466850 h 2381250"/>
              <a:gd name="connsiteX146" fmla="*/ 9525 w 2085975"/>
              <a:gd name="connsiteY146" fmla="*/ 1390650 h 2381250"/>
              <a:gd name="connsiteX147" fmla="*/ 0 w 2085975"/>
              <a:gd name="connsiteY147" fmla="*/ 1389648 h 2381250"/>
              <a:gd name="connsiteX148" fmla="*/ 0 w 2085975"/>
              <a:gd name="connsiteY148" fmla="*/ 1352550 h 2381250"/>
              <a:gd name="connsiteX149" fmla="*/ 30480 w 2085975"/>
              <a:gd name="connsiteY149" fmla="*/ 1314450 h 2381250"/>
              <a:gd name="connsiteX150" fmla="*/ 95250 w 2085975"/>
              <a:gd name="connsiteY150" fmla="*/ 1303020 h 2381250"/>
              <a:gd name="connsiteX151" fmla="*/ 112395 w 2085975"/>
              <a:gd name="connsiteY151" fmla="*/ 1238250 h 2381250"/>
              <a:gd name="connsiteX152" fmla="*/ 100965 w 2085975"/>
              <a:gd name="connsiteY152" fmla="*/ 1143000 h 2381250"/>
              <a:gd name="connsiteX153" fmla="*/ 101779 w 2085975"/>
              <a:gd name="connsiteY153" fmla="*/ 1135131 h 2381250"/>
              <a:gd name="connsiteX154" fmla="*/ 190501 w 2085975"/>
              <a:gd name="connsiteY154" fmla="*/ 1110615 h 2381250"/>
              <a:gd name="connsiteX155" fmla="*/ 207646 w 2085975"/>
              <a:gd name="connsiteY155" fmla="*/ 1022985 h 2381250"/>
              <a:gd name="connsiteX156" fmla="*/ 186691 w 2085975"/>
              <a:gd name="connsiteY156" fmla="*/ 986790 h 2381250"/>
              <a:gd name="connsiteX157" fmla="*/ 57151 w 2085975"/>
              <a:gd name="connsiteY157" fmla="*/ 969645 h 2381250"/>
              <a:gd name="connsiteX158" fmla="*/ 125731 w 2085975"/>
              <a:gd name="connsiteY158" fmla="*/ 843915 h 2381250"/>
              <a:gd name="connsiteX159" fmla="*/ 129541 w 2085975"/>
              <a:gd name="connsiteY159" fmla="*/ 731520 h 2381250"/>
              <a:gd name="connsiteX160" fmla="*/ 104775 w 2085975"/>
              <a:gd name="connsiteY160" fmla="*/ 715066 h 2381250"/>
              <a:gd name="connsiteX161" fmla="*/ 104775 w 2085975"/>
              <a:gd name="connsiteY161" fmla="*/ 567691 h 2381250"/>
              <a:gd name="connsiteX162" fmla="*/ 125730 w 2085975"/>
              <a:gd name="connsiteY162" fmla="*/ 489586 h 2381250"/>
              <a:gd name="connsiteX163" fmla="*/ 95250 w 2085975"/>
              <a:gd name="connsiteY163" fmla="*/ 447676 h 2381250"/>
              <a:gd name="connsiteX164" fmla="*/ 169545 w 2085975"/>
              <a:gd name="connsiteY164" fmla="*/ 449581 h 2381250"/>
              <a:gd name="connsiteX165" fmla="*/ 164949 w 2085975"/>
              <a:gd name="connsiteY165" fmla="*/ 446066 h 2381250"/>
              <a:gd name="connsiteX166" fmla="*/ 169545 w 2085975"/>
              <a:gd name="connsiteY166" fmla="*/ 447675 h 2381250"/>
              <a:gd name="connsiteX167" fmla="*/ 200025 w 2085975"/>
              <a:gd name="connsiteY167" fmla="*/ 382905 h 2381250"/>
              <a:gd name="connsiteX168" fmla="*/ 283845 w 2085975"/>
              <a:gd name="connsiteY168" fmla="*/ 384810 h 2381250"/>
              <a:gd name="connsiteX169" fmla="*/ 329565 w 2085975"/>
              <a:gd name="connsiteY169" fmla="*/ 361950 h 2381250"/>
              <a:gd name="connsiteX170" fmla="*/ 344805 w 2085975"/>
              <a:gd name="connsiteY170" fmla="*/ 335280 h 2381250"/>
              <a:gd name="connsiteX171" fmla="*/ 348615 w 2085975"/>
              <a:gd name="connsiteY171" fmla="*/ 266700 h 2381250"/>
              <a:gd name="connsiteX172" fmla="*/ 325755 w 2085975"/>
              <a:gd name="connsiteY172" fmla="*/ 198120 h 2381250"/>
              <a:gd name="connsiteX173" fmla="*/ 272415 w 2085975"/>
              <a:gd name="connsiteY173" fmla="*/ 137160 h 2381250"/>
              <a:gd name="connsiteX174" fmla="*/ 295275 w 2085975"/>
              <a:gd name="connsiteY174" fmla="*/ 125730 h 2381250"/>
              <a:gd name="connsiteX175" fmla="*/ 293496 w 2085975"/>
              <a:gd name="connsiteY175" fmla="*/ 119401 h 2381250"/>
              <a:gd name="connsiteX176" fmla="*/ 295275 w 2085975"/>
              <a:gd name="connsiteY176" fmla="*/ 120015 h 2381250"/>
              <a:gd name="connsiteX177" fmla="*/ 337185 w 2085975"/>
              <a:gd name="connsiteY177" fmla="*/ 74295 h 2381250"/>
              <a:gd name="connsiteX178" fmla="*/ 403860 w 2085975"/>
              <a:gd name="connsiteY178" fmla="*/ 85725 h 2381250"/>
              <a:gd name="connsiteX179" fmla="*/ 381000 w 2085975"/>
              <a:gd name="connsiteY179" fmla="*/ 49530 h 2381250"/>
              <a:gd name="connsiteX180" fmla="*/ 432435 w 2085975"/>
              <a:gd name="connsiteY180" fmla="*/ 13335 h 2381250"/>
              <a:gd name="connsiteX181" fmla="*/ 537210 w 2085975"/>
              <a:gd name="connsiteY181"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138537 w 2085975"/>
              <a:gd name="connsiteY13" fmla="*/ 2271382 h 2381250"/>
              <a:gd name="connsiteX14" fmla="*/ 1138418 w 2085975"/>
              <a:gd name="connsiteY14" fmla="*/ 2269355 h 2381250"/>
              <a:gd name="connsiteX15" fmla="*/ 1083951 w 2085975"/>
              <a:gd name="connsiteY15" fmla="*/ 2188714 h 2381250"/>
              <a:gd name="connsiteX16" fmla="*/ 1135380 w 2085975"/>
              <a:gd name="connsiteY16" fmla="*/ 2236470 h 2381250"/>
              <a:gd name="connsiteX17" fmla="*/ 1135465 w 2085975"/>
              <a:gd name="connsiteY17" fmla="*/ 2237914 h 2381250"/>
              <a:gd name="connsiteX18" fmla="*/ 1083292 w 2085975"/>
              <a:gd name="connsiteY18" fmla="*/ 2189467 h 2381250"/>
              <a:gd name="connsiteX19" fmla="*/ 1083951 w 2085975"/>
              <a:gd name="connsiteY19" fmla="*/ 2188714 h 2381250"/>
              <a:gd name="connsiteX20" fmla="*/ 891973 w 2085975"/>
              <a:gd name="connsiteY20" fmla="*/ 2157791 h 2381250"/>
              <a:gd name="connsiteX21" fmla="*/ 891540 w 2085975"/>
              <a:gd name="connsiteY21" fmla="*/ 2158365 h 2381250"/>
              <a:gd name="connsiteX22" fmla="*/ 820091 w 2085975"/>
              <a:gd name="connsiteY22" fmla="*/ 2180928 h 2381250"/>
              <a:gd name="connsiteX23" fmla="*/ 820026 w 2085975"/>
              <a:gd name="connsiteY23" fmla="*/ 2180511 h 2381250"/>
              <a:gd name="connsiteX24" fmla="*/ 891973 w 2085975"/>
              <a:gd name="connsiteY24" fmla="*/ 2157791 h 2381250"/>
              <a:gd name="connsiteX25" fmla="*/ 1565691 w 2085975"/>
              <a:gd name="connsiteY25" fmla="*/ 1775952 h 2381250"/>
              <a:gd name="connsiteX26" fmla="*/ 1562956 w 2085975"/>
              <a:gd name="connsiteY26" fmla="*/ 1776635 h 2381250"/>
              <a:gd name="connsiteX27" fmla="*/ 1565691 w 2085975"/>
              <a:gd name="connsiteY27" fmla="*/ 1775952 h 2381250"/>
              <a:gd name="connsiteX28" fmla="*/ 338452 w 2085975"/>
              <a:gd name="connsiteY28" fmla="*/ 1588442 h 2381250"/>
              <a:gd name="connsiteX29" fmla="*/ 338961 w 2085975"/>
              <a:gd name="connsiteY29" fmla="*/ 1588971 h 2381250"/>
              <a:gd name="connsiteX30" fmla="*/ 338452 w 2085975"/>
              <a:gd name="connsiteY30" fmla="*/ 1588442 h 2381250"/>
              <a:gd name="connsiteX31" fmla="*/ 537210 w 2085975"/>
              <a:gd name="connsiteY31" fmla="*/ 0 h 2381250"/>
              <a:gd name="connsiteX32" fmla="*/ 563880 w 2085975"/>
              <a:gd name="connsiteY32" fmla="*/ 80010 h 2381250"/>
              <a:gd name="connsiteX33" fmla="*/ 672465 w 2085975"/>
              <a:gd name="connsiteY33" fmla="*/ 51435 h 2381250"/>
              <a:gd name="connsiteX34" fmla="*/ 721352 w 2085975"/>
              <a:gd name="connsiteY34" fmla="*/ 29486 h 2381250"/>
              <a:gd name="connsiteX35" fmla="*/ 744855 w 2085975"/>
              <a:gd name="connsiteY35" fmla="*/ 59055 h 2381250"/>
              <a:gd name="connsiteX36" fmla="*/ 739140 w 2085975"/>
              <a:gd name="connsiteY36" fmla="*/ 89535 h 2381250"/>
              <a:gd name="connsiteX37" fmla="*/ 821055 w 2085975"/>
              <a:gd name="connsiteY37" fmla="*/ 93345 h 2381250"/>
              <a:gd name="connsiteX38" fmla="*/ 834390 w 2085975"/>
              <a:gd name="connsiteY38" fmla="*/ 19050 h 2381250"/>
              <a:gd name="connsiteX39" fmla="*/ 855345 w 2085975"/>
              <a:gd name="connsiteY39" fmla="*/ 47625 h 2381250"/>
              <a:gd name="connsiteX40" fmla="*/ 946785 w 2085975"/>
              <a:gd name="connsiteY40" fmla="*/ 47625 h 2381250"/>
              <a:gd name="connsiteX41" fmla="*/ 996315 w 2085975"/>
              <a:gd name="connsiteY41" fmla="*/ 38100 h 2381250"/>
              <a:gd name="connsiteX42" fmla="*/ 1003935 w 2085975"/>
              <a:gd name="connsiteY42" fmla="*/ 9525 h 2381250"/>
              <a:gd name="connsiteX43" fmla="*/ 1064895 w 2085975"/>
              <a:gd name="connsiteY43" fmla="*/ 0 h 2381250"/>
              <a:gd name="connsiteX44" fmla="*/ 1097280 w 2085975"/>
              <a:gd name="connsiteY44" fmla="*/ 102870 h 2381250"/>
              <a:gd name="connsiteX45" fmla="*/ 1110615 w 2085975"/>
              <a:gd name="connsiteY45" fmla="*/ 102870 h 2381250"/>
              <a:gd name="connsiteX46" fmla="*/ 1135380 w 2085975"/>
              <a:gd name="connsiteY46" fmla="*/ 190500 h 2381250"/>
              <a:gd name="connsiteX47" fmla="*/ 1137805 w 2085975"/>
              <a:gd name="connsiteY47" fmla="*/ 195722 h 2381250"/>
              <a:gd name="connsiteX48" fmla="*/ 1135380 w 2085975"/>
              <a:gd name="connsiteY48" fmla="*/ 198120 h 2381250"/>
              <a:gd name="connsiteX49" fmla="*/ 1131570 w 2085975"/>
              <a:gd name="connsiteY49" fmla="*/ 240030 h 2381250"/>
              <a:gd name="connsiteX50" fmla="*/ 1156335 w 2085975"/>
              <a:gd name="connsiteY50" fmla="*/ 346710 h 2381250"/>
              <a:gd name="connsiteX51" fmla="*/ 1099185 w 2085975"/>
              <a:gd name="connsiteY51" fmla="*/ 363855 h 2381250"/>
              <a:gd name="connsiteX52" fmla="*/ 1127760 w 2085975"/>
              <a:gd name="connsiteY52" fmla="*/ 510540 h 2381250"/>
              <a:gd name="connsiteX53" fmla="*/ 1148715 w 2085975"/>
              <a:gd name="connsiteY53" fmla="*/ 563880 h 2381250"/>
              <a:gd name="connsiteX54" fmla="*/ 1194435 w 2085975"/>
              <a:gd name="connsiteY54" fmla="*/ 641985 h 2381250"/>
              <a:gd name="connsiteX55" fmla="*/ 1215390 w 2085975"/>
              <a:gd name="connsiteY55" fmla="*/ 645795 h 2381250"/>
              <a:gd name="connsiteX56" fmla="*/ 1243965 w 2085975"/>
              <a:gd name="connsiteY56" fmla="*/ 737235 h 2381250"/>
              <a:gd name="connsiteX57" fmla="*/ 1423035 w 2085975"/>
              <a:gd name="connsiteY57" fmla="*/ 702945 h 2381250"/>
              <a:gd name="connsiteX58" fmla="*/ 1422609 w 2085975"/>
              <a:gd name="connsiteY58" fmla="*/ 700259 h 2381250"/>
              <a:gd name="connsiteX59" fmla="*/ 1468755 w 2085975"/>
              <a:gd name="connsiteY59" fmla="*/ 689610 h 2381250"/>
              <a:gd name="connsiteX60" fmla="*/ 1491615 w 2085975"/>
              <a:gd name="connsiteY60" fmla="*/ 659130 h 2381250"/>
              <a:gd name="connsiteX61" fmla="*/ 1520190 w 2085975"/>
              <a:gd name="connsiteY61" fmla="*/ 645795 h 2381250"/>
              <a:gd name="connsiteX62" fmla="*/ 1531620 w 2085975"/>
              <a:gd name="connsiteY62" fmla="*/ 613410 h 2381250"/>
              <a:gd name="connsiteX63" fmla="*/ 1552575 w 2085975"/>
              <a:gd name="connsiteY63" fmla="*/ 594360 h 2381250"/>
              <a:gd name="connsiteX64" fmla="*/ 1573530 w 2085975"/>
              <a:gd name="connsiteY64" fmla="*/ 609600 h 2381250"/>
              <a:gd name="connsiteX65" fmla="*/ 1567815 w 2085975"/>
              <a:gd name="connsiteY65" fmla="*/ 708660 h 2381250"/>
              <a:gd name="connsiteX66" fmla="*/ 1638300 w 2085975"/>
              <a:gd name="connsiteY66" fmla="*/ 786765 h 2381250"/>
              <a:gd name="connsiteX67" fmla="*/ 1640205 w 2085975"/>
              <a:gd name="connsiteY67" fmla="*/ 851535 h 2381250"/>
              <a:gd name="connsiteX68" fmla="*/ 1615440 w 2085975"/>
              <a:gd name="connsiteY68" fmla="*/ 872490 h 2381250"/>
              <a:gd name="connsiteX69" fmla="*/ 1678305 w 2085975"/>
              <a:gd name="connsiteY69" fmla="*/ 876300 h 2381250"/>
              <a:gd name="connsiteX70" fmla="*/ 1964632 w 2085975"/>
              <a:gd name="connsiteY70" fmla="*/ 811829 h 2381250"/>
              <a:gd name="connsiteX71" fmla="*/ 1985010 w 2085975"/>
              <a:gd name="connsiteY71" fmla="*/ 889635 h 2381250"/>
              <a:gd name="connsiteX72" fmla="*/ 1977390 w 2085975"/>
              <a:gd name="connsiteY72" fmla="*/ 942975 h 2381250"/>
              <a:gd name="connsiteX73" fmla="*/ 1912620 w 2085975"/>
              <a:gd name="connsiteY73" fmla="*/ 952500 h 2381250"/>
              <a:gd name="connsiteX74" fmla="*/ 1912620 w 2085975"/>
              <a:gd name="connsiteY74" fmla="*/ 1022985 h 2381250"/>
              <a:gd name="connsiteX75" fmla="*/ 1956435 w 2085975"/>
              <a:gd name="connsiteY75" fmla="*/ 1028700 h 2381250"/>
              <a:gd name="connsiteX76" fmla="*/ 1996440 w 2085975"/>
              <a:gd name="connsiteY76" fmla="*/ 1002030 h 2381250"/>
              <a:gd name="connsiteX77" fmla="*/ 1975485 w 2085975"/>
              <a:gd name="connsiteY77" fmla="*/ 1057275 h 2381250"/>
              <a:gd name="connsiteX78" fmla="*/ 1971675 w 2085975"/>
              <a:gd name="connsiteY78" fmla="*/ 1137285 h 2381250"/>
              <a:gd name="connsiteX79" fmla="*/ 1976108 w 2085975"/>
              <a:gd name="connsiteY79" fmla="*/ 1138062 h 2381250"/>
              <a:gd name="connsiteX80" fmla="*/ 2025015 w 2085975"/>
              <a:gd name="connsiteY80" fmla="*/ 1226820 h 2381250"/>
              <a:gd name="connsiteX81" fmla="*/ 1965960 w 2085975"/>
              <a:gd name="connsiteY81" fmla="*/ 1257300 h 2381250"/>
              <a:gd name="connsiteX82" fmla="*/ 1975485 w 2085975"/>
              <a:gd name="connsiteY82" fmla="*/ 1295400 h 2381250"/>
              <a:gd name="connsiteX83" fmla="*/ 1929765 w 2085975"/>
              <a:gd name="connsiteY83" fmla="*/ 1350645 h 2381250"/>
              <a:gd name="connsiteX84" fmla="*/ 2057400 w 2085975"/>
              <a:gd name="connsiteY84" fmla="*/ 1419225 h 2381250"/>
              <a:gd name="connsiteX85" fmla="*/ 2034540 w 2085975"/>
              <a:gd name="connsiteY85" fmla="*/ 1451610 h 2381250"/>
              <a:gd name="connsiteX86" fmla="*/ 2085975 w 2085975"/>
              <a:gd name="connsiteY86" fmla="*/ 1527810 h 2381250"/>
              <a:gd name="connsiteX87" fmla="*/ 2080260 w 2085975"/>
              <a:gd name="connsiteY87" fmla="*/ 1565910 h 2381250"/>
              <a:gd name="connsiteX88" fmla="*/ 2045970 w 2085975"/>
              <a:gd name="connsiteY88" fmla="*/ 1581150 h 2381250"/>
              <a:gd name="connsiteX89" fmla="*/ 2013585 w 2085975"/>
              <a:gd name="connsiteY89" fmla="*/ 1657350 h 2381250"/>
              <a:gd name="connsiteX90" fmla="*/ 2047875 w 2085975"/>
              <a:gd name="connsiteY90" fmla="*/ 1691640 h 2381250"/>
              <a:gd name="connsiteX91" fmla="*/ 2011680 w 2085975"/>
              <a:gd name="connsiteY91" fmla="*/ 1737360 h 2381250"/>
              <a:gd name="connsiteX92" fmla="*/ 2013585 w 2085975"/>
              <a:gd name="connsiteY92" fmla="*/ 1739265 h 2381250"/>
              <a:gd name="connsiteX93" fmla="*/ 1912620 w 2085975"/>
              <a:gd name="connsiteY93" fmla="*/ 1644015 h 2381250"/>
              <a:gd name="connsiteX94" fmla="*/ 1823085 w 2085975"/>
              <a:gd name="connsiteY94" fmla="*/ 1708785 h 2381250"/>
              <a:gd name="connsiteX95" fmla="*/ 1691640 w 2085975"/>
              <a:gd name="connsiteY95" fmla="*/ 1737360 h 2381250"/>
              <a:gd name="connsiteX96" fmla="*/ 1678305 w 2085975"/>
              <a:gd name="connsiteY96" fmla="*/ 1722120 h 2381250"/>
              <a:gd name="connsiteX97" fmla="*/ 1621155 w 2085975"/>
              <a:gd name="connsiteY97" fmla="*/ 1737360 h 2381250"/>
              <a:gd name="connsiteX98" fmla="*/ 1617345 w 2085975"/>
              <a:gd name="connsiteY98" fmla="*/ 1760220 h 2381250"/>
              <a:gd name="connsiteX99" fmla="*/ 1565432 w 2085975"/>
              <a:gd name="connsiteY99" fmla="*/ 1773198 h 2381250"/>
              <a:gd name="connsiteX100" fmla="*/ 1564005 w 2085975"/>
              <a:gd name="connsiteY100" fmla="*/ 1771650 h 2381250"/>
              <a:gd name="connsiteX101" fmla="*/ 1520190 w 2085975"/>
              <a:gd name="connsiteY101" fmla="*/ 1811655 h 2381250"/>
              <a:gd name="connsiteX102" fmla="*/ 1501140 w 2085975"/>
              <a:gd name="connsiteY102" fmla="*/ 1811655 h 2381250"/>
              <a:gd name="connsiteX103" fmla="*/ 1428750 w 2085975"/>
              <a:gd name="connsiteY103" fmla="*/ 1903095 h 2381250"/>
              <a:gd name="connsiteX104" fmla="*/ 1421130 w 2085975"/>
              <a:gd name="connsiteY104" fmla="*/ 1952625 h 2381250"/>
              <a:gd name="connsiteX105" fmla="*/ 1396365 w 2085975"/>
              <a:gd name="connsiteY105" fmla="*/ 1918335 h 2381250"/>
              <a:gd name="connsiteX106" fmla="*/ 1358265 w 2085975"/>
              <a:gd name="connsiteY106" fmla="*/ 1986915 h 2381250"/>
              <a:gd name="connsiteX107" fmla="*/ 1343025 w 2085975"/>
              <a:gd name="connsiteY107" fmla="*/ 1986915 h 2381250"/>
              <a:gd name="connsiteX108" fmla="*/ 1297305 w 2085975"/>
              <a:gd name="connsiteY108" fmla="*/ 2019300 h 2381250"/>
              <a:gd name="connsiteX109" fmla="*/ 1301115 w 2085975"/>
              <a:gd name="connsiteY109" fmla="*/ 2038350 h 2381250"/>
              <a:gd name="connsiteX110" fmla="*/ 1259205 w 2085975"/>
              <a:gd name="connsiteY110" fmla="*/ 2066925 h 2381250"/>
              <a:gd name="connsiteX111" fmla="*/ 1272540 w 2085975"/>
              <a:gd name="connsiteY111" fmla="*/ 2097405 h 2381250"/>
              <a:gd name="connsiteX112" fmla="*/ 1202055 w 2085975"/>
              <a:gd name="connsiteY112" fmla="*/ 2106930 h 2381250"/>
              <a:gd name="connsiteX113" fmla="*/ 1183005 w 2085975"/>
              <a:gd name="connsiteY113" fmla="*/ 2143125 h 2381250"/>
              <a:gd name="connsiteX114" fmla="*/ 1156335 w 2085975"/>
              <a:gd name="connsiteY114" fmla="*/ 2164080 h 2381250"/>
              <a:gd name="connsiteX115" fmla="*/ 1122045 w 2085975"/>
              <a:gd name="connsiteY115" fmla="*/ 2141220 h 2381250"/>
              <a:gd name="connsiteX116" fmla="*/ 1107891 w 2085975"/>
              <a:gd name="connsiteY116" fmla="*/ 2157396 h 2381250"/>
              <a:gd name="connsiteX117" fmla="*/ 1106805 w 2085975"/>
              <a:gd name="connsiteY117" fmla="*/ 2156460 h 2381250"/>
              <a:gd name="connsiteX118" fmla="*/ 979170 w 2085975"/>
              <a:gd name="connsiteY118" fmla="*/ 2042160 h 2381250"/>
              <a:gd name="connsiteX119" fmla="*/ 932138 w 2085975"/>
              <a:gd name="connsiteY119" fmla="*/ 2104529 h 2381250"/>
              <a:gd name="connsiteX120" fmla="*/ 851535 w 2085975"/>
              <a:gd name="connsiteY120" fmla="*/ 2101216 h 2381250"/>
              <a:gd name="connsiteX121" fmla="*/ 847725 w 2085975"/>
              <a:gd name="connsiteY121" fmla="*/ 2129791 h 2381250"/>
              <a:gd name="connsiteX122" fmla="*/ 689610 w 2085975"/>
              <a:gd name="connsiteY122" fmla="*/ 2129791 h 2381250"/>
              <a:gd name="connsiteX123" fmla="*/ 685800 w 2085975"/>
              <a:gd name="connsiteY123" fmla="*/ 2025016 h 2381250"/>
              <a:gd name="connsiteX124" fmla="*/ 683980 w 2085975"/>
              <a:gd name="connsiteY124" fmla="*/ 2024761 h 2381250"/>
              <a:gd name="connsiteX125" fmla="*/ 701040 w 2085975"/>
              <a:gd name="connsiteY125" fmla="*/ 1973580 h 2381250"/>
              <a:gd name="connsiteX126" fmla="*/ 659130 w 2085975"/>
              <a:gd name="connsiteY126" fmla="*/ 1939290 h 2381250"/>
              <a:gd name="connsiteX127" fmla="*/ 662940 w 2085975"/>
              <a:gd name="connsiteY127" fmla="*/ 1899285 h 2381250"/>
              <a:gd name="connsiteX128" fmla="*/ 674370 w 2085975"/>
              <a:gd name="connsiteY128" fmla="*/ 1836420 h 2381250"/>
              <a:gd name="connsiteX129" fmla="*/ 643890 w 2085975"/>
              <a:gd name="connsiteY129" fmla="*/ 1802130 h 2381250"/>
              <a:gd name="connsiteX130" fmla="*/ 590550 w 2085975"/>
              <a:gd name="connsiteY130" fmla="*/ 1790700 h 2381250"/>
              <a:gd name="connsiteX131" fmla="*/ 520065 w 2085975"/>
              <a:gd name="connsiteY131" fmla="*/ 1731645 h 2381250"/>
              <a:gd name="connsiteX132" fmla="*/ 520065 w 2085975"/>
              <a:gd name="connsiteY132" fmla="*/ 1704975 h 2381250"/>
              <a:gd name="connsiteX133" fmla="*/ 491490 w 2085975"/>
              <a:gd name="connsiteY133" fmla="*/ 1708785 h 2381250"/>
              <a:gd name="connsiteX134" fmla="*/ 386715 w 2085975"/>
              <a:gd name="connsiteY134" fmla="*/ 1638300 h 2381250"/>
              <a:gd name="connsiteX135" fmla="*/ 345639 w 2085975"/>
              <a:gd name="connsiteY135" fmla="*/ 1595581 h 2381250"/>
              <a:gd name="connsiteX136" fmla="*/ 346710 w 2085975"/>
              <a:gd name="connsiteY136" fmla="*/ 1543050 h 2381250"/>
              <a:gd name="connsiteX137" fmla="*/ 302895 w 2085975"/>
              <a:gd name="connsiteY137" fmla="*/ 1522095 h 2381250"/>
              <a:gd name="connsiteX138" fmla="*/ 318135 w 2085975"/>
              <a:gd name="connsiteY138" fmla="*/ 1470660 h 2381250"/>
              <a:gd name="connsiteX139" fmla="*/ 274320 w 2085975"/>
              <a:gd name="connsiteY139" fmla="*/ 1491615 h 2381250"/>
              <a:gd name="connsiteX140" fmla="*/ 241935 w 2085975"/>
              <a:gd name="connsiteY140" fmla="*/ 1491615 h 2381250"/>
              <a:gd name="connsiteX141" fmla="*/ 236220 w 2085975"/>
              <a:gd name="connsiteY141" fmla="*/ 1510665 h 2381250"/>
              <a:gd name="connsiteX142" fmla="*/ 85676 w 2085975"/>
              <a:gd name="connsiteY142" fmla="*/ 1510087 h 2381250"/>
              <a:gd name="connsiteX143" fmla="*/ 80010 w 2085975"/>
              <a:gd name="connsiteY143" fmla="*/ 1443990 h 2381250"/>
              <a:gd name="connsiteX144" fmla="*/ 30480 w 2085975"/>
              <a:gd name="connsiteY144" fmla="*/ 1466850 h 2381250"/>
              <a:gd name="connsiteX145" fmla="*/ 9525 w 2085975"/>
              <a:gd name="connsiteY145" fmla="*/ 1390650 h 2381250"/>
              <a:gd name="connsiteX146" fmla="*/ 0 w 2085975"/>
              <a:gd name="connsiteY146" fmla="*/ 1389648 h 2381250"/>
              <a:gd name="connsiteX147" fmla="*/ 0 w 2085975"/>
              <a:gd name="connsiteY147" fmla="*/ 1352550 h 2381250"/>
              <a:gd name="connsiteX148" fmla="*/ 30480 w 2085975"/>
              <a:gd name="connsiteY148" fmla="*/ 1314450 h 2381250"/>
              <a:gd name="connsiteX149" fmla="*/ 95250 w 2085975"/>
              <a:gd name="connsiteY149" fmla="*/ 1303020 h 2381250"/>
              <a:gd name="connsiteX150" fmla="*/ 112395 w 2085975"/>
              <a:gd name="connsiteY150" fmla="*/ 1238250 h 2381250"/>
              <a:gd name="connsiteX151" fmla="*/ 100965 w 2085975"/>
              <a:gd name="connsiteY151" fmla="*/ 1143000 h 2381250"/>
              <a:gd name="connsiteX152" fmla="*/ 101779 w 2085975"/>
              <a:gd name="connsiteY152" fmla="*/ 1135131 h 2381250"/>
              <a:gd name="connsiteX153" fmla="*/ 190501 w 2085975"/>
              <a:gd name="connsiteY153" fmla="*/ 1110615 h 2381250"/>
              <a:gd name="connsiteX154" fmla="*/ 207646 w 2085975"/>
              <a:gd name="connsiteY154" fmla="*/ 1022985 h 2381250"/>
              <a:gd name="connsiteX155" fmla="*/ 186691 w 2085975"/>
              <a:gd name="connsiteY155" fmla="*/ 986790 h 2381250"/>
              <a:gd name="connsiteX156" fmla="*/ 57151 w 2085975"/>
              <a:gd name="connsiteY156" fmla="*/ 969645 h 2381250"/>
              <a:gd name="connsiteX157" fmla="*/ 125731 w 2085975"/>
              <a:gd name="connsiteY157" fmla="*/ 843915 h 2381250"/>
              <a:gd name="connsiteX158" fmla="*/ 129541 w 2085975"/>
              <a:gd name="connsiteY158" fmla="*/ 731520 h 2381250"/>
              <a:gd name="connsiteX159" fmla="*/ 104775 w 2085975"/>
              <a:gd name="connsiteY159" fmla="*/ 715066 h 2381250"/>
              <a:gd name="connsiteX160" fmla="*/ 104775 w 2085975"/>
              <a:gd name="connsiteY160" fmla="*/ 567691 h 2381250"/>
              <a:gd name="connsiteX161" fmla="*/ 125730 w 2085975"/>
              <a:gd name="connsiteY161" fmla="*/ 489586 h 2381250"/>
              <a:gd name="connsiteX162" fmla="*/ 95250 w 2085975"/>
              <a:gd name="connsiteY162" fmla="*/ 447676 h 2381250"/>
              <a:gd name="connsiteX163" fmla="*/ 169545 w 2085975"/>
              <a:gd name="connsiteY163" fmla="*/ 449581 h 2381250"/>
              <a:gd name="connsiteX164" fmla="*/ 164949 w 2085975"/>
              <a:gd name="connsiteY164" fmla="*/ 446066 h 2381250"/>
              <a:gd name="connsiteX165" fmla="*/ 169545 w 2085975"/>
              <a:gd name="connsiteY165" fmla="*/ 447675 h 2381250"/>
              <a:gd name="connsiteX166" fmla="*/ 200025 w 2085975"/>
              <a:gd name="connsiteY166" fmla="*/ 382905 h 2381250"/>
              <a:gd name="connsiteX167" fmla="*/ 283845 w 2085975"/>
              <a:gd name="connsiteY167" fmla="*/ 384810 h 2381250"/>
              <a:gd name="connsiteX168" fmla="*/ 329565 w 2085975"/>
              <a:gd name="connsiteY168" fmla="*/ 361950 h 2381250"/>
              <a:gd name="connsiteX169" fmla="*/ 344805 w 2085975"/>
              <a:gd name="connsiteY169" fmla="*/ 335280 h 2381250"/>
              <a:gd name="connsiteX170" fmla="*/ 348615 w 2085975"/>
              <a:gd name="connsiteY170" fmla="*/ 266700 h 2381250"/>
              <a:gd name="connsiteX171" fmla="*/ 325755 w 2085975"/>
              <a:gd name="connsiteY171" fmla="*/ 198120 h 2381250"/>
              <a:gd name="connsiteX172" fmla="*/ 272415 w 2085975"/>
              <a:gd name="connsiteY172" fmla="*/ 137160 h 2381250"/>
              <a:gd name="connsiteX173" fmla="*/ 295275 w 2085975"/>
              <a:gd name="connsiteY173" fmla="*/ 125730 h 2381250"/>
              <a:gd name="connsiteX174" fmla="*/ 293496 w 2085975"/>
              <a:gd name="connsiteY174" fmla="*/ 119401 h 2381250"/>
              <a:gd name="connsiteX175" fmla="*/ 295275 w 2085975"/>
              <a:gd name="connsiteY175" fmla="*/ 120015 h 2381250"/>
              <a:gd name="connsiteX176" fmla="*/ 337185 w 2085975"/>
              <a:gd name="connsiteY176" fmla="*/ 74295 h 2381250"/>
              <a:gd name="connsiteX177" fmla="*/ 403860 w 2085975"/>
              <a:gd name="connsiteY177" fmla="*/ 85725 h 2381250"/>
              <a:gd name="connsiteX178" fmla="*/ 381000 w 2085975"/>
              <a:gd name="connsiteY178" fmla="*/ 49530 h 2381250"/>
              <a:gd name="connsiteX179" fmla="*/ 432435 w 2085975"/>
              <a:gd name="connsiteY179" fmla="*/ 13335 h 2381250"/>
              <a:gd name="connsiteX180" fmla="*/ 537210 w 2085975"/>
              <a:gd name="connsiteY180"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135380 w 2085975"/>
              <a:gd name="connsiteY13" fmla="*/ 2236470 h 2381250"/>
              <a:gd name="connsiteX14" fmla="*/ 1135465 w 2085975"/>
              <a:gd name="connsiteY14" fmla="*/ 2237914 h 2381250"/>
              <a:gd name="connsiteX15" fmla="*/ 1083292 w 2085975"/>
              <a:gd name="connsiteY15" fmla="*/ 2189467 h 2381250"/>
              <a:gd name="connsiteX16" fmla="*/ 1083951 w 2085975"/>
              <a:gd name="connsiteY16" fmla="*/ 2188714 h 2381250"/>
              <a:gd name="connsiteX17" fmla="*/ 891973 w 2085975"/>
              <a:gd name="connsiteY17" fmla="*/ 2157791 h 2381250"/>
              <a:gd name="connsiteX18" fmla="*/ 891540 w 2085975"/>
              <a:gd name="connsiteY18" fmla="*/ 2158365 h 2381250"/>
              <a:gd name="connsiteX19" fmla="*/ 820091 w 2085975"/>
              <a:gd name="connsiteY19" fmla="*/ 2180928 h 2381250"/>
              <a:gd name="connsiteX20" fmla="*/ 820026 w 2085975"/>
              <a:gd name="connsiteY20" fmla="*/ 2180511 h 2381250"/>
              <a:gd name="connsiteX21" fmla="*/ 891973 w 2085975"/>
              <a:gd name="connsiteY21" fmla="*/ 2157791 h 2381250"/>
              <a:gd name="connsiteX22" fmla="*/ 1565691 w 2085975"/>
              <a:gd name="connsiteY22" fmla="*/ 1775952 h 2381250"/>
              <a:gd name="connsiteX23" fmla="*/ 1562956 w 2085975"/>
              <a:gd name="connsiteY23" fmla="*/ 1776635 h 2381250"/>
              <a:gd name="connsiteX24" fmla="*/ 1565691 w 2085975"/>
              <a:gd name="connsiteY24" fmla="*/ 1775952 h 2381250"/>
              <a:gd name="connsiteX25" fmla="*/ 338452 w 2085975"/>
              <a:gd name="connsiteY25" fmla="*/ 1588442 h 2381250"/>
              <a:gd name="connsiteX26" fmla="*/ 338961 w 2085975"/>
              <a:gd name="connsiteY26" fmla="*/ 1588971 h 2381250"/>
              <a:gd name="connsiteX27" fmla="*/ 338452 w 2085975"/>
              <a:gd name="connsiteY27" fmla="*/ 1588442 h 2381250"/>
              <a:gd name="connsiteX28" fmla="*/ 537210 w 2085975"/>
              <a:gd name="connsiteY28" fmla="*/ 0 h 2381250"/>
              <a:gd name="connsiteX29" fmla="*/ 563880 w 2085975"/>
              <a:gd name="connsiteY29" fmla="*/ 80010 h 2381250"/>
              <a:gd name="connsiteX30" fmla="*/ 672465 w 2085975"/>
              <a:gd name="connsiteY30" fmla="*/ 51435 h 2381250"/>
              <a:gd name="connsiteX31" fmla="*/ 721352 w 2085975"/>
              <a:gd name="connsiteY31" fmla="*/ 29486 h 2381250"/>
              <a:gd name="connsiteX32" fmla="*/ 744855 w 2085975"/>
              <a:gd name="connsiteY32" fmla="*/ 59055 h 2381250"/>
              <a:gd name="connsiteX33" fmla="*/ 739140 w 2085975"/>
              <a:gd name="connsiteY33" fmla="*/ 89535 h 2381250"/>
              <a:gd name="connsiteX34" fmla="*/ 821055 w 2085975"/>
              <a:gd name="connsiteY34" fmla="*/ 93345 h 2381250"/>
              <a:gd name="connsiteX35" fmla="*/ 834390 w 2085975"/>
              <a:gd name="connsiteY35" fmla="*/ 19050 h 2381250"/>
              <a:gd name="connsiteX36" fmla="*/ 855345 w 2085975"/>
              <a:gd name="connsiteY36" fmla="*/ 47625 h 2381250"/>
              <a:gd name="connsiteX37" fmla="*/ 946785 w 2085975"/>
              <a:gd name="connsiteY37" fmla="*/ 47625 h 2381250"/>
              <a:gd name="connsiteX38" fmla="*/ 996315 w 2085975"/>
              <a:gd name="connsiteY38" fmla="*/ 38100 h 2381250"/>
              <a:gd name="connsiteX39" fmla="*/ 1003935 w 2085975"/>
              <a:gd name="connsiteY39" fmla="*/ 9525 h 2381250"/>
              <a:gd name="connsiteX40" fmla="*/ 1064895 w 2085975"/>
              <a:gd name="connsiteY40" fmla="*/ 0 h 2381250"/>
              <a:gd name="connsiteX41" fmla="*/ 1097280 w 2085975"/>
              <a:gd name="connsiteY41" fmla="*/ 102870 h 2381250"/>
              <a:gd name="connsiteX42" fmla="*/ 1110615 w 2085975"/>
              <a:gd name="connsiteY42" fmla="*/ 102870 h 2381250"/>
              <a:gd name="connsiteX43" fmla="*/ 1135380 w 2085975"/>
              <a:gd name="connsiteY43" fmla="*/ 190500 h 2381250"/>
              <a:gd name="connsiteX44" fmla="*/ 1137805 w 2085975"/>
              <a:gd name="connsiteY44" fmla="*/ 195722 h 2381250"/>
              <a:gd name="connsiteX45" fmla="*/ 1135380 w 2085975"/>
              <a:gd name="connsiteY45" fmla="*/ 198120 h 2381250"/>
              <a:gd name="connsiteX46" fmla="*/ 1131570 w 2085975"/>
              <a:gd name="connsiteY46" fmla="*/ 240030 h 2381250"/>
              <a:gd name="connsiteX47" fmla="*/ 1156335 w 2085975"/>
              <a:gd name="connsiteY47" fmla="*/ 346710 h 2381250"/>
              <a:gd name="connsiteX48" fmla="*/ 1099185 w 2085975"/>
              <a:gd name="connsiteY48" fmla="*/ 363855 h 2381250"/>
              <a:gd name="connsiteX49" fmla="*/ 1127760 w 2085975"/>
              <a:gd name="connsiteY49" fmla="*/ 510540 h 2381250"/>
              <a:gd name="connsiteX50" fmla="*/ 1148715 w 2085975"/>
              <a:gd name="connsiteY50" fmla="*/ 563880 h 2381250"/>
              <a:gd name="connsiteX51" fmla="*/ 1194435 w 2085975"/>
              <a:gd name="connsiteY51" fmla="*/ 641985 h 2381250"/>
              <a:gd name="connsiteX52" fmla="*/ 1215390 w 2085975"/>
              <a:gd name="connsiteY52" fmla="*/ 645795 h 2381250"/>
              <a:gd name="connsiteX53" fmla="*/ 1243965 w 2085975"/>
              <a:gd name="connsiteY53" fmla="*/ 737235 h 2381250"/>
              <a:gd name="connsiteX54" fmla="*/ 1423035 w 2085975"/>
              <a:gd name="connsiteY54" fmla="*/ 702945 h 2381250"/>
              <a:gd name="connsiteX55" fmla="*/ 1422609 w 2085975"/>
              <a:gd name="connsiteY55" fmla="*/ 700259 h 2381250"/>
              <a:gd name="connsiteX56" fmla="*/ 1468755 w 2085975"/>
              <a:gd name="connsiteY56" fmla="*/ 689610 h 2381250"/>
              <a:gd name="connsiteX57" fmla="*/ 1491615 w 2085975"/>
              <a:gd name="connsiteY57" fmla="*/ 659130 h 2381250"/>
              <a:gd name="connsiteX58" fmla="*/ 1520190 w 2085975"/>
              <a:gd name="connsiteY58" fmla="*/ 645795 h 2381250"/>
              <a:gd name="connsiteX59" fmla="*/ 1531620 w 2085975"/>
              <a:gd name="connsiteY59" fmla="*/ 613410 h 2381250"/>
              <a:gd name="connsiteX60" fmla="*/ 1552575 w 2085975"/>
              <a:gd name="connsiteY60" fmla="*/ 594360 h 2381250"/>
              <a:gd name="connsiteX61" fmla="*/ 1573530 w 2085975"/>
              <a:gd name="connsiteY61" fmla="*/ 609600 h 2381250"/>
              <a:gd name="connsiteX62" fmla="*/ 1567815 w 2085975"/>
              <a:gd name="connsiteY62" fmla="*/ 708660 h 2381250"/>
              <a:gd name="connsiteX63" fmla="*/ 1638300 w 2085975"/>
              <a:gd name="connsiteY63" fmla="*/ 786765 h 2381250"/>
              <a:gd name="connsiteX64" fmla="*/ 1640205 w 2085975"/>
              <a:gd name="connsiteY64" fmla="*/ 851535 h 2381250"/>
              <a:gd name="connsiteX65" fmla="*/ 1615440 w 2085975"/>
              <a:gd name="connsiteY65" fmla="*/ 872490 h 2381250"/>
              <a:gd name="connsiteX66" fmla="*/ 1678305 w 2085975"/>
              <a:gd name="connsiteY66" fmla="*/ 876300 h 2381250"/>
              <a:gd name="connsiteX67" fmla="*/ 1964632 w 2085975"/>
              <a:gd name="connsiteY67" fmla="*/ 811829 h 2381250"/>
              <a:gd name="connsiteX68" fmla="*/ 1985010 w 2085975"/>
              <a:gd name="connsiteY68" fmla="*/ 889635 h 2381250"/>
              <a:gd name="connsiteX69" fmla="*/ 1977390 w 2085975"/>
              <a:gd name="connsiteY69" fmla="*/ 942975 h 2381250"/>
              <a:gd name="connsiteX70" fmla="*/ 1912620 w 2085975"/>
              <a:gd name="connsiteY70" fmla="*/ 952500 h 2381250"/>
              <a:gd name="connsiteX71" fmla="*/ 1912620 w 2085975"/>
              <a:gd name="connsiteY71" fmla="*/ 1022985 h 2381250"/>
              <a:gd name="connsiteX72" fmla="*/ 1956435 w 2085975"/>
              <a:gd name="connsiteY72" fmla="*/ 1028700 h 2381250"/>
              <a:gd name="connsiteX73" fmla="*/ 1996440 w 2085975"/>
              <a:gd name="connsiteY73" fmla="*/ 1002030 h 2381250"/>
              <a:gd name="connsiteX74" fmla="*/ 1975485 w 2085975"/>
              <a:gd name="connsiteY74" fmla="*/ 1057275 h 2381250"/>
              <a:gd name="connsiteX75" fmla="*/ 1971675 w 2085975"/>
              <a:gd name="connsiteY75" fmla="*/ 1137285 h 2381250"/>
              <a:gd name="connsiteX76" fmla="*/ 1976108 w 2085975"/>
              <a:gd name="connsiteY76" fmla="*/ 1138062 h 2381250"/>
              <a:gd name="connsiteX77" fmla="*/ 2025015 w 2085975"/>
              <a:gd name="connsiteY77" fmla="*/ 1226820 h 2381250"/>
              <a:gd name="connsiteX78" fmla="*/ 1965960 w 2085975"/>
              <a:gd name="connsiteY78" fmla="*/ 1257300 h 2381250"/>
              <a:gd name="connsiteX79" fmla="*/ 1975485 w 2085975"/>
              <a:gd name="connsiteY79" fmla="*/ 1295400 h 2381250"/>
              <a:gd name="connsiteX80" fmla="*/ 1929765 w 2085975"/>
              <a:gd name="connsiteY80" fmla="*/ 1350645 h 2381250"/>
              <a:gd name="connsiteX81" fmla="*/ 2057400 w 2085975"/>
              <a:gd name="connsiteY81" fmla="*/ 1419225 h 2381250"/>
              <a:gd name="connsiteX82" fmla="*/ 2034540 w 2085975"/>
              <a:gd name="connsiteY82" fmla="*/ 1451610 h 2381250"/>
              <a:gd name="connsiteX83" fmla="*/ 2085975 w 2085975"/>
              <a:gd name="connsiteY83" fmla="*/ 1527810 h 2381250"/>
              <a:gd name="connsiteX84" fmla="*/ 2080260 w 2085975"/>
              <a:gd name="connsiteY84" fmla="*/ 1565910 h 2381250"/>
              <a:gd name="connsiteX85" fmla="*/ 2045970 w 2085975"/>
              <a:gd name="connsiteY85" fmla="*/ 1581150 h 2381250"/>
              <a:gd name="connsiteX86" fmla="*/ 2013585 w 2085975"/>
              <a:gd name="connsiteY86" fmla="*/ 1657350 h 2381250"/>
              <a:gd name="connsiteX87" fmla="*/ 2047875 w 2085975"/>
              <a:gd name="connsiteY87" fmla="*/ 1691640 h 2381250"/>
              <a:gd name="connsiteX88" fmla="*/ 2011680 w 2085975"/>
              <a:gd name="connsiteY88" fmla="*/ 1737360 h 2381250"/>
              <a:gd name="connsiteX89" fmla="*/ 2013585 w 2085975"/>
              <a:gd name="connsiteY89" fmla="*/ 1739265 h 2381250"/>
              <a:gd name="connsiteX90" fmla="*/ 1912620 w 2085975"/>
              <a:gd name="connsiteY90" fmla="*/ 1644015 h 2381250"/>
              <a:gd name="connsiteX91" fmla="*/ 1823085 w 2085975"/>
              <a:gd name="connsiteY91" fmla="*/ 1708785 h 2381250"/>
              <a:gd name="connsiteX92" fmla="*/ 1691640 w 2085975"/>
              <a:gd name="connsiteY92" fmla="*/ 1737360 h 2381250"/>
              <a:gd name="connsiteX93" fmla="*/ 1678305 w 2085975"/>
              <a:gd name="connsiteY93" fmla="*/ 1722120 h 2381250"/>
              <a:gd name="connsiteX94" fmla="*/ 1621155 w 2085975"/>
              <a:gd name="connsiteY94" fmla="*/ 1737360 h 2381250"/>
              <a:gd name="connsiteX95" fmla="*/ 1617345 w 2085975"/>
              <a:gd name="connsiteY95" fmla="*/ 1760220 h 2381250"/>
              <a:gd name="connsiteX96" fmla="*/ 1565432 w 2085975"/>
              <a:gd name="connsiteY96" fmla="*/ 1773198 h 2381250"/>
              <a:gd name="connsiteX97" fmla="*/ 1564005 w 2085975"/>
              <a:gd name="connsiteY97" fmla="*/ 1771650 h 2381250"/>
              <a:gd name="connsiteX98" fmla="*/ 1520190 w 2085975"/>
              <a:gd name="connsiteY98" fmla="*/ 1811655 h 2381250"/>
              <a:gd name="connsiteX99" fmla="*/ 1501140 w 2085975"/>
              <a:gd name="connsiteY99" fmla="*/ 1811655 h 2381250"/>
              <a:gd name="connsiteX100" fmla="*/ 1428750 w 2085975"/>
              <a:gd name="connsiteY100" fmla="*/ 1903095 h 2381250"/>
              <a:gd name="connsiteX101" fmla="*/ 1421130 w 2085975"/>
              <a:gd name="connsiteY101" fmla="*/ 1952625 h 2381250"/>
              <a:gd name="connsiteX102" fmla="*/ 1396365 w 2085975"/>
              <a:gd name="connsiteY102" fmla="*/ 1918335 h 2381250"/>
              <a:gd name="connsiteX103" fmla="*/ 1358265 w 2085975"/>
              <a:gd name="connsiteY103" fmla="*/ 1986915 h 2381250"/>
              <a:gd name="connsiteX104" fmla="*/ 1343025 w 2085975"/>
              <a:gd name="connsiteY104" fmla="*/ 1986915 h 2381250"/>
              <a:gd name="connsiteX105" fmla="*/ 1297305 w 2085975"/>
              <a:gd name="connsiteY105" fmla="*/ 2019300 h 2381250"/>
              <a:gd name="connsiteX106" fmla="*/ 1301115 w 2085975"/>
              <a:gd name="connsiteY106" fmla="*/ 2038350 h 2381250"/>
              <a:gd name="connsiteX107" fmla="*/ 1259205 w 2085975"/>
              <a:gd name="connsiteY107" fmla="*/ 2066925 h 2381250"/>
              <a:gd name="connsiteX108" fmla="*/ 1272540 w 2085975"/>
              <a:gd name="connsiteY108" fmla="*/ 2097405 h 2381250"/>
              <a:gd name="connsiteX109" fmla="*/ 1202055 w 2085975"/>
              <a:gd name="connsiteY109" fmla="*/ 2106930 h 2381250"/>
              <a:gd name="connsiteX110" fmla="*/ 1183005 w 2085975"/>
              <a:gd name="connsiteY110" fmla="*/ 2143125 h 2381250"/>
              <a:gd name="connsiteX111" fmla="*/ 1156335 w 2085975"/>
              <a:gd name="connsiteY111" fmla="*/ 2164080 h 2381250"/>
              <a:gd name="connsiteX112" fmla="*/ 1122045 w 2085975"/>
              <a:gd name="connsiteY112" fmla="*/ 2141220 h 2381250"/>
              <a:gd name="connsiteX113" fmla="*/ 1107891 w 2085975"/>
              <a:gd name="connsiteY113" fmla="*/ 2157396 h 2381250"/>
              <a:gd name="connsiteX114" fmla="*/ 1106805 w 2085975"/>
              <a:gd name="connsiteY114" fmla="*/ 2156460 h 2381250"/>
              <a:gd name="connsiteX115" fmla="*/ 979170 w 2085975"/>
              <a:gd name="connsiteY115" fmla="*/ 2042160 h 2381250"/>
              <a:gd name="connsiteX116" fmla="*/ 932138 w 2085975"/>
              <a:gd name="connsiteY116" fmla="*/ 2104529 h 2381250"/>
              <a:gd name="connsiteX117" fmla="*/ 851535 w 2085975"/>
              <a:gd name="connsiteY117" fmla="*/ 2101216 h 2381250"/>
              <a:gd name="connsiteX118" fmla="*/ 847725 w 2085975"/>
              <a:gd name="connsiteY118" fmla="*/ 2129791 h 2381250"/>
              <a:gd name="connsiteX119" fmla="*/ 689610 w 2085975"/>
              <a:gd name="connsiteY119" fmla="*/ 2129791 h 2381250"/>
              <a:gd name="connsiteX120" fmla="*/ 685800 w 2085975"/>
              <a:gd name="connsiteY120" fmla="*/ 2025016 h 2381250"/>
              <a:gd name="connsiteX121" fmla="*/ 683980 w 2085975"/>
              <a:gd name="connsiteY121" fmla="*/ 2024761 h 2381250"/>
              <a:gd name="connsiteX122" fmla="*/ 701040 w 2085975"/>
              <a:gd name="connsiteY122" fmla="*/ 1973580 h 2381250"/>
              <a:gd name="connsiteX123" fmla="*/ 659130 w 2085975"/>
              <a:gd name="connsiteY123" fmla="*/ 1939290 h 2381250"/>
              <a:gd name="connsiteX124" fmla="*/ 662940 w 2085975"/>
              <a:gd name="connsiteY124" fmla="*/ 1899285 h 2381250"/>
              <a:gd name="connsiteX125" fmla="*/ 674370 w 2085975"/>
              <a:gd name="connsiteY125" fmla="*/ 1836420 h 2381250"/>
              <a:gd name="connsiteX126" fmla="*/ 643890 w 2085975"/>
              <a:gd name="connsiteY126" fmla="*/ 1802130 h 2381250"/>
              <a:gd name="connsiteX127" fmla="*/ 590550 w 2085975"/>
              <a:gd name="connsiteY127" fmla="*/ 1790700 h 2381250"/>
              <a:gd name="connsiteX128" fmla="*/ 520065 w 2085975"/>
              <a:gd name="connsiteY128" fmla="*/ 1731645 h 2381250"/>
              <a:gd name="connsiteX129" fmla="*/ 520065 w 2085975"/>
              <a:gd name="connsiteY129" fmla="*/ 1704975 h 2381250"/>
              <a:gd name="connsiteX130" fmla="*/ 491490 w 2085975"/>
              <a:gd name="connsiteY130" fmla="*/ 1708785 h 2381250"/>
              <a:gd name="connsiteX131" fmla="*/ 386715 w 2085975"/>
              <a:gd name="connsiteY131" fmla="*/ 1638300 h 2381250"/>
              <a:gd name="connsiteX132" fmla="*/ 345639 w 2085975"/>
              <a:gd name="connsiteY132" fmla="*/ 1595581 h 2381250"/>
              <a:gd name="connsiteX133" fmla="*/ 346710 w 2085975"/>
              <a:gd name="connsiteY133" fmla="*/ 1543050 h 2381250"/>
              <a:gd name="connsiteX134" fmla="*/ 302895 w 2085975"/>
              <a:gd name="connsiteY134" fmla="*/ 1522095 h 2381250"/>
              <a:gd name="connsiteX135" fmla="*/ 318135 w 2085975"/>
              <a:gd name="connsiteY135" fmla="*/ 1470660 h 2381250"/>
              <a:gd name="connsiteX136" fmla="*/ 274320 w 2085975"/>
              <a:gd name="connsiteY136" fmla="*/ 1491615 h 2381250"/>
              <a:gd name="connsiteX137" fmla="*/ 241935 w 2085975"/>
              <a:gd name="connsiteY137" fmla="*/ 1491615 h 2381250"/>
              <a:gd name="connsiteX138" fmla="*/ 236220 w 2085975"/>
              <a:gd name="connsiteY138" fmla="*/ 1510665 h 2381250"/>
              <a:gd name="connsiteX139" fmla="*/ 85676 w 2085975"/>
              <a:gd name="connsiteY139" fmla="*/ 1510087 h 2381250"/>
              <a:gd name="connsiteX140" fmla="*/ 80010 w 2085975"/>
              <a:gd name="connsiteY140" fmla="*/ 1443990 h 2381250"/>
              <a:gd name="connsiteX141" fmla="*/ 30480 w 2085975"/>
              <a:gd name="connsiteY141" fmla="*/ 1466850 h 2381250"/>
              <a:gd name="connsiteX142" fmla="*/ 9525 w 2085975"/>
              <a:gd name="connsiteY142" fmla="*/ 1390650 h 2381250"/>
              <a:gd name="connsiteX143" fmla="*/ 0 w 2085975"/>
              <a:gd name="connsiteY143" fmla="*/ 1389648 h 2381250"/>
              <a:gd name="connsiteX144" fmla="*/ 0 w 2085975"/>
              <a:gd name="connsiteY144" fmla="*/ 1352550 h 2381250"/>
              <a:gd name="connsiteX145" fmla="*/ 30480 w 2085975"/>
              <a:gd name="connsiteY145" fmla="*/ 1314450 h 2381250"/>
              <a:gd name="connsiteX146" fmla="*/ 95250 w 2085975"/>
              <a:gd name="connsiteY146" fmla="*/ 1303020 h 2381250"/>
              <a:gd name="connsiteX147" fmla="*/ 112395 w 2085975"/>
              <a:gd name="connsiteY147" fmla="*/ 1238250 h 2381250"/>
              <a:gd name="connsiteX148" fmla="*/ 100965 w 2085975"/>
              <a:gd name="connsiteY148" fmla="*/ 1143000 h 2381250"/>
              <a:gd name="connsiteX149" fmla="*/ 101779 w 2085975"/>
              <a:gd name="connsiteY149" fmla="*/ 1135131 h 2381250"/>
              <a:gd name="connsiteX150" fmla="*/ 190501 w 2085975"/>
              <a:gd name="connsiteY150" fmla="*/ 1110615 h 2381250"/>
              <a:gd name="connsiteX151" fmla="*/ 207646 w 2085975"/>
              <a:gd name="connsiteY151" fmla="*/ 1022985 h 2381250"/>
              <a:gd name="connsiteX152" fmla="*/ 186691 w 2085975"/>
              <a:gd name="connsiteY152" fmla="*/ 986790 h 2381250"/>
              <a:gd name="connsiteX153" fmla="*/ 57151 w 2085975"/>
              <a:gd name="connsiteY153" fmla="*/ 969645 h 2381250"/>
              <a:gd name="connsiteX154" fmla="*/ 125731 w 2085975"/>
              <a:gd name="connsiteY154" fmla="*/ 843915 h 2381250"/>
              <a:gd name="connsiteX155" fmla="*/ 129541 w 2085975"/>
              <a:gd name="connsiteY155" fmla="*/ 731520 h 2381250"/>
              <a:gd name="connsiteX156" fmla="*/ 104775 w 2085975"/>
              <a:gd name="connsiteY156" fmla="*/ 715066 h 2381250"/>
              <a:gd name="connsiteX157" fmla="*/ 104775 w 2085975"/>
              <a:gd name="connsiteY157" fmla="*/ 567691 h 2381250"/>
              <a:gd name="connsiteX158" fmla="*/ 125730 w 2085975"/>
              <a:gd name="connsiteY158" fmla="*/ 489586 h 2381250"/>
              <a:gd name="connsiteX159" fmla="*/ 95250 w 2085975"/>
              <a:gd name="connsiteY159" fmla="*/ 447676 h 2381250"/>
              <a:gd name="connsiteX160" fmla="*/ 169545 w 2085975"/>
              <a:gd name="connsiteY160" fmla="*/ 449581 h 2381250"/>
              <a:gd name="connsiteX161" fmla="*/ 164949 w 2085975"/>
              <a:gd name="connsiteY161" fmla="*/ 446066 h 2381250"/>
              <a:gd name="connsiteX162" fmla="*/ 169545 w 2085975"/>
              <a:gd name="connsiteY162" fmla="*/ 447675 h 2381250"/>
              <a:gd name="connsiteX163" fmla="*/ 200025 w 2085975"/>
              <a:gd name="connsiteY163" fmla="*/ 382905 h 2381250"/>
              <a:gd name="connsiteX164" fmla="*/ 283845 w 2085975"/>
              <a:gd name="connsiteY164" fmla="*/ 384810 h 2381250"/>
              <a:gd name="connsiteX165" fmla="*/ 329565 w 2085975"/>
              <a:gd name="connsiteY165" fmla="*/ 361950 h 2381250"/>
              <a:gd name="connsiteX166" fmla="*/ 344805 w 2085975"/>
              <a:gd name="connsiteY166" fmla="*/ 335280 h 2381250"/>
              <a:gd name="connsiteX167" fmla="*/ 348615 w 2085975"/>
              <a:gd name="connsiteY167" fmla="*/ 266700 h 2381250"/>
              <a:gd name="connsiteX168" fmla="*/ 325755 w 2085975"/>
              <a:gd name="connsiteY168" fmla="*/ 198120 h 2381250"/>
              <a:gd name="connsiteX169" fmla="*/ 272415 w 2085975"/>
              <a:gd name="connsiteY169" fmla="*/ 137160 h 2381250"/>
              <a:gd name="connsiteX170" fmla="*/ 295275 w 2085975"/>
              <a:gd name="connsiteY170" fmla="*/ 125730 h 2381250"/>
              <a:gd name="connsiteX171" fmla="*/ 293496 w 2085975"/>
              <a:gd name="connsiteY171" fmla="*/ 119401 h 2381250"/>
              <a:gd name="connsiteX172" fmla="*/ 295275 w 2085975"/>
              <a:gd name="connsiteY172" fmla="*/ 120015 h 2381250"/>
              <a:gd name="connsiteX173" fmla="*/ 337185 w 2085975"/>
              <a:gd name="connsiteY173" fmla="*/ 74295 h 2381250"/>
              <a:gd name="connsiteX174" fmla="*/ 403860 w 2085975"/>
              <a:gd name="connsiteY174" fmla="*/ 85725 h 2381250"/>
              <a:gd name="connsiteX175" fmla="*/ 381000 w 2085975"/>
              <a:gd name="connsiteY175" fmla="*/ 49530 h 2381250"/>
              <a:gd name="connsiteX176" fmla="*/ 432435 w 2085975"/>
              <a:gd name="connsiteY176" fmla="*/ 13335 h 2381250"/>
              <a:gd name="connsiteX177" fmla="*/ 537210 w 2085975"/>
              <a:gd name="connsiteY17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135380 w 2085975"/>
              <a:gd name="connsiteY13" fmla="*/ 2236470 h 2381250"/>
              <a:gd name="connsiteX14" fmla="*/ 1083292 w 2085975"/>
              <a:gd name="connsiteY14" fmla="*/ 2189467 h 2381250"/>
              <a:gd name="connsiteX15" fmla="*/ 1083951 w 2085975"/>
              <a:gd name="connsiteY15" fmla="*/ 2188714 h 2381250"/>
              <a:gd name="connsiteX16" fmla="*/ 891973 w 2085975"/>
              <a:gd name="connsiteY16" fmla="*/ 2157791 h 2381250"/>
              <a:gd name="connsiteX17" fmla="*/ 891540 w 2085975"/>
              <a:gd name="connsiteY17" fmla="*/ 2158365 h 2381250"/>
              <a:gd name="connsiteX18" fmla="*/ 820091 w 2085975"/>
              <a:gd name="connsiteY18" fmla="*/ 2180928 h 2381250"/>
              <a:gd name="connsiteX19" fmla="*/ 820026 w 2085975"/>
              <a:gd name="connsiteY19" fmla="*/ 2180511 h 2381250"/>
              <a:gd name="connsiteX20" fmla="*/ 891973 w 2085975"/>
              <a:gd name="connsiteY20" fmla="*/ 2157791 h 2381250"/>
              <a:gd name="connsiteX21" fmla="*/ 1565691 w 2085975"/>
              <a:gd name="connsiteY21" fmla="*/ 1775952 h 2381250"/>
              <a:gd name="connsiteX22" fmla="*/ 1562956 w 2085975"/>
              <a:gd name="connsiteY22" fmla="*/ 1776635 h 2381250"/>
              <a:gd name="connsiteX23" fmla="*/ 1565691 w 2085975"/>
              <a:gd name="connsiteY23" fmla="*/ 1775952 h 2381250"/>
              <a:gd name="connsiteX24" fmla="*/ 338452 w 2085975"/>
              <a:gd name="connsiteY24" fmla="*/ 1588442 h 2381250"/>
              <a:gd name="connsiteX25" fmla="*/ 338961 w 2085975"/>
              <a:gd name="connsiteY25" fmla="*/ 1588971 h 2381250"/>
              <a:gd name="connsiteX26" fmla="*/ 338452 w 2085975"/>
              <a:gd name="connsiteY26" fmla="*/ 1588442 h 2381250"/>
              <a:gd name="connsiteX27" fmla="*/ 537210 w 2085975"/>
              <a:gd name="connsiteY27" fmla="*/ 0 h 2381250"/>
              <a:gd name="connsiteX28" fmla="*/ 563880 w 2085975"/>
              <a:gd name="connsiteY28" fmla="*/ 80010 h 2381250"/>
              <a:gd name="connsiteX29" fmla="*/ 672465 w 2085975"/>
              <a:gd name="connsiteY29" fmla="*/ 51435 h 2381250"/>
              <a:gd name="connsiteX30" fmla="*/ 721352 w 2085975"/>
              <a:gd name="connsiteY30" fmla="*/ 29486 h 2381250"/>
              <a:gd name="connsiteX31" fmla="*/ 744855 w 2085975"/>
              <a:gd name="connsiteY31" fmla="*/ 59055 h 2381250"/>
              <a:gd name="connsiteX32" fmla="*/ 739140 w 2085975"/>
              <a:gd name="connsiteY32" fmla="*/ 89535 h 2381250"/>
              <a:gd name="connsiteX33" fmla="*/ 821055 w 2085975"/>
              <a:gd name="connsiteY33" fmla="*/ 93345 h 2381250"/>
              <a:gd name="connsiteX34" fmla="*/ 834390 w 2085975"/>
              <a:gd name="connsiteY34" fmla="*/ 19050 h 2381250"/>
              <a:gd name="connsiteX35" fmla="*/ 855345 w 2085975"/>
              <a:gd name="connsiteY35" fmla="*/ 47625 h 2381250"/>
              <a:gd name="connsiteX36" fmla="*/ 946785 w 2085975"/>
              <a:gd name="connsiteY36" fmla="*/ 47625 h 2381250"/>
              <a:gd name="connsiteX37" fmla="*/ 996315 w 2085975"/>
              <a:gd name="connsiteY37" fmla="*/ 38100 h 2381250"/>
              <a:gd name="connsiteX38" fmla="*/ 1003935 w 2085975"/>
              <a:gd name="connsiteY38" fmla="*/ 9525 h 2381250"/>
              <a:gd name="connsiteX39" fmla="*/ 1064895 w 2085975"/>
              <a:gd name="connsiteY39" fmla="*/ 0 h 2381250"/>
              <a:gd name="connsiteX40" fmla="*/ 1097280 w 2085975"/>
              <a:gd name="connsiteY40" fmla="*/ 102870 h 2381250"/>
              <a:gd name="connsiteX41" fmla="*/ 1110615 w 2085975"/>
              <a:gd name="connsiteY41" fmla="*/ 102870 h 2381250"/>
              <a:gd name="connsiteX42" fmla="*/ 1135380 w 2085975"/>
              <a:gd name="connsiteY42" fmla="*/ 190500 h 2381250"/>
              <a:gd name="connsiteX43" fmla="*/ 1137805 w 2085975"/>
              <a:gd name="connsiteY43" fmla="*/ 195722 h 2381250"/>
              <a:gd name="connsiteX44" fmla="*/ 1135380 w 2085975"/>
              <a:gd name="connsiteY44" fmla="*/ 198120 h 2381250"/>
              <a:gd name="connsiteX45" fmla="*/ 1131570 w 2085975"/>
              <a:gd name="connsiteY45" fmla="*/ 240030 h 2381250"/>
              <a:gd name="connsiteX46" fmla="*/ 1156335 w 2085975"/>
              <a:gd name="connsiteY46" fmla="*/ 346710 h 2381250"/>
              <a:gd name="connsiteX47" fmla="*/ 1099185 w 2085975"/>
              <a:gd name="connsiteY47" fmla="*/ 363855 h 2381250"/>
              <a:gd name="connsiteX48" fmla="*/ 1127760 w 2085975"/>
              <a:gd name="connsiteY48" fmla="*/ 510540 h 2381250"/>
              <a:gd name="connsiteX49" fmla="*/ 1148715 w 2085975"/>
              <a:gd name="connsiteY49" fmla="*/ 563880 h 2381250"/>
              <a:gd name="connsiteX50" fmla="*/ 1194435 w 2085975"/>
              <a:gd name="connsiteY50" fmla="*/ 641985 h 2381250"/>
              <a:gd name="connsiteX51" fmla="*/ 1215390 w 2085975"/>
              <a:gd name="connsiteY51" fmla="*/ 645795 h 2381250"/>
              <a:gd name="connsiteX52" fmla="*/ 1243965 w 2085975"/>
              <a:gd name="connsiteY52" fmla="*/ 737235 h 2381250"/>
              <a:gd name="connsiteX53" fmla="*/ 1423035 w 2085975"/>
              <a:gd name="connsiteY53" fmla="*/ 702945 h 2381250"/>
              <a:gd name="connsiteX54" fmla="*/ 1422609 w 2085975"/>
              <a:gd name="connsiteY54" fmla="*/ 700259 h 2381250"/>
              <a:gd name="connsiteX55" fmla="*/ 1468755 w 2085975"/>
              <a:gd name="connsiteY55" fmla="*/ 689610 h 2381250"/>
              <a:gd name="connsiteX56" fmla="*/ 1491615 w 2085975"/>
              <a:gd name="connsiteY56" fmla="*/ 659130 h 2381250"/>
              <a:gd name="connsiteX57" fmla="*/ 1520190 w 2085975"/>
              <a:gd name="connsiteY57" fmla="*/ 645795 h 2381250"/>
              <a:gd name="connsiteX58" fmla="*/ 1531620 w 2085975"/>
              <a:gd name="connsiteY58" fmla="*/ 613410 h 2381250"/>
              <a:gd name="connsiteX59" fmla="*/ 1552575 w 2085975"/>
              <a:gd name="connsiteY59" fmla="*/ 594360 h 2381250"/>
              <a:gd name="connsiteX60" fmla="*/ 1573530 w 2085975"/>
              <a:gd name="connsiteY60" fmla="*/ 609600 h 2381250"/>
              <a:gd name="connsiteX61" fmla="*/ 1567815 w 2085975"/>
              <a:gd name="connsiteY61" fmla="*/ 708660 h 2381250"/>
              <a:gd name="connsiteX62" fmla="*/ 1638300 w 2085975"/>
              <a:gd name="connsiteY62" fmla="*/ 786765 h 2381250"/>
              <a:gd name="connsiteX63" fmla="*/ 1640205 w 2085975"/>
              <a:gd name="connsiteY63" fmla="*/ 851535 h 2381250"/>
              <a:gd name="connsiteX64" fmla="*/ 1615440 w 2085975"/>
              <a:gd name="connsiteY64" fmla="*/ 872490 h 2381250"/>
              <a:gd name="connsiteX65" fmla="*/ 1678305 w 2085975"/>
              <a:gd name="connsiteY65" fmla="*/ 876300 h 2381250"/>
              <a:gd name="connsiteX66" fmla="*/ 1964632 w 2085975"/>
              <a:gd name="connsiteY66" fmla="*/ 811829 h 2381250"/>
              <a:gd name="connsiteX67" fmla="*/ 1985010 w 2085975"/>
              <a:gd name="connsiteY67" fmla="*/ 889635 h 2381250"/>
              <a:gd name="connsiteX68" fmla="*/ 1977390 w 2085975"/>
              <a:gd name="connsiteY68" fmla="*/ 942975 h 2381250"/>
              <a:gd name="connsiteX69" fmla="*/ 1912620 w 2085975"/>
              <a:gd name="connsiteY69" fmla="*/ 952500 h 2381250"/>
              <a:gd name="connsiteX70" fmla="*/ 1912620 w 2085975"/>
              <a:gd name="connsiteY70" fmla="*/ 1022985 h 2381250"/>
              <a:gd name="connsiteX71" fmla="*/ 1956435 w 2085975"/>
              <a:gd name="connsiteY71" fmla="*/ 1028700 h 2381250"/>
              <a:gd name="connsiteX72" fmla="*/ 1996440 w 2085975"/>
              <a:gd name="connsiteY72" fmla="*/ 1002030 h 2381250"/>
              <a:gd name="connsiteX73" fmla="*/ 1975485 w 2085975"/>
              <a:gd name="connsiteY73" fmla="*/ 1057275 h 2381250"/>
              <a:gd name="connsiteX74" fmla="*/ 1971675 w 2085975"/>
              <a:gd name="connsiteY74" fmla="*/ 1137285 h 2381250"/>
              <a:gd name="connsiteX75" fmla="*/ 1976108 w 2085975"/>
              <a:gd name="connsiteY75" fmla="*/ 1138062 h 2381250"/>
              <a:gd name="connsiteX76" fmla="*/ 2025015 w 2085975"/>
              <a:gd name="connsiteY76" fmla="*/ 1226820 h 2381250"/>
              <a:gd name="connsiteX77" fmla="*/ 1965960 w 2085975"/>
              <a:gd name="connsiteY77" fmla="*/ 1257300 h 2381250"/>
              <a:gd name="connsiteX78" fmla="*/ 1975485 w 2085975"/>
              <a:gd name="connsiteY78" fmla="*/ 1295400 h 2381250"/>
              <a:gd name="connsiteX79" fmla="*/ 1929765 w 2085975"/>
              <a:gd name="connsiteY79" fmla="*/ 1350645 h 2381250"/>
              <a:gd name="connsiteX80" fmla="*/ 2057400 w 2085975"/>
              <a:gd name="connsiteY80" fmla="*/ 1419225 h 2381250"/>
              <a:gd name="connsiteX81" fmla="*/ 2034540 w 2085975"/>
              <a:gd name="connsiteY81" fmla="*/ 1451610 h 2381250"/>
              <a:gd name="connsiteX82" fmla="*/ 2085975 w 2085975"/>
              <a:gd name="connsiteY82" fmla="*/ 1527810 h 2381250"/>
              <a:gd name="connsiteX83" fmla="*/ 2080260 w 2085975"/>
              <a:gd name="connsiteY83" fmla="*/ 1565910 h 2381250"/>
              <a:gd name="connsiteX84" fmla="*/ 2045970 w 2085975"/>
              <a:gd name="connsiteY84" fmla="*/ 1581150 h 2381250"/>
              <a:gd name="connsiteX85" fmla="*/ 2013585 w 2085975"/>
              <a:gd name="connsiteY85" fmla="*/ 1657350 h 2381250"/>
              <a:gd name="connsiteX86" fmla="*/ 2047875 w 2085975"/>
              <a:gd name="connsiteY86" fmla="*/ 1691640 h 2381250"/>
              <a:gd name="connsiteX87" fmla="*/ 2011680 w 2085975"/>
              <a:gd name="connsiteY87" fmla="*/ 1737360 h 2381250"/>
              <a:gd name="connsiteX88" fmla="*/ 2013585 w 2085975"/>
              <a:gd name="connsiteY88" fmla="*/ 1739265 h 2381250"/>
              <a:gd name="connsiteX89" fmla="*/ 1912620 w 2085975"/>
              <a:gd name="connsiteY89" fmla="*/ 1644015 h 2381250"/>
              <a:gd name="connsiteX90" fmla="*/ 1823085 w 2085975"/>
              <a:gd name="connsiteY90" fmla="*/ 1708785 h 2381250"/>
              <a:gd name="connsiteX91" fmla="*/ 1691640 w 2085975"/>
              <a:gd name="connsiteY91" fmla="*/ 1737360 h 2381250"/>
              <a:gd name="connsiteX92" fmla="*/ 1678305 w 2085975"/>
              <a:gd name="connsiteY92" fmla="*/ 1722120 h 2381250"/>
              <a:gd name="connsiteX93" fmla="*/ 1621155 w 2085975"/>
              <a:gd name="connsiteY93" fmla="*/ 1737360 h 2381250"/>
              <a:gd name="connsiteX94" fmla="*/ 1617345 w 2085975"/>
              <a:gd name="connsiteY94" fmla="*/ 1760220 h 2381250"/>
              <a:gd name="connsiteX95" fmla="*/ 1565432 w 2085975"/>
              <a:gd name="connsiteY95" fmla="*/ 1773198 h 2381250"/>
              <a:gd name="connsiteX96" fmla="*/ 1564005 w 2085975"/>
              <a:gd name="connsiteY96" fmla="*/ 1771650 h 2381250"/>
              <a:gd name="connsiteX97" fmla="*/ 1520190 w 2085975"/>
              <a:gd name="connsiteY97" fmla="*/ 1811655 h 2381250"/>
              <a:gd name="connsiteX98" fmla="*/ 1501140 w 2085975"/>
              <a:gd name="connsiteY98" fmla="*/ 1811655 h 2381250"/>
              <a:gd name="connsiteX99" fmla="*/ 1428750 w 2085975"/>
              <a:gd name="connsiteY99" fmla="*/ 1903095 h 2381250"/>
              <a:gd name="connsiteX100" fmla="*/ 1421130 w 2085975"/>
              <a:gd name="connsiteY100" fmla="*/ 1952625 h 2381250"/>
              <a:gd name="connsiteX101" fmla="*/ 1396365 w 2085975"/>
              <a:gd name="connsiteY101" fmla="*/ 1918335 h 2381250"/>
              <a:gd name="connsiteX102" fmla="*/ 1358265 w 2085975"/>
              <a:gd name="connsiteY102" fmla="*/ 1986915 h 2381250"/>
              <a:gd name="connsiteX103" fmla="*/ 1343025 w 2085975"/>
              <a:gd name="connsiteY103" fmla="*/ 1986915 h 2381250"/>
              <a:gd name="connsiteX104" fmla="*/ 1297305 w 2085975"/>
              <a:gd name="connsiteY104" fmla="*/ 2019300 h 2381250"/>
              <a:gd name="connsiteX105" fmla="*/ 1301115 w 2085975"/>
              <a:gd name="connsiteY105" fmla="*/ 2038350 h 2381250"/>
              <a:gd name="connsiteX106" fmla="*/ 1259205 w 2085975"/>
              <a:gd name="connsiteY106" fmla="*/ 2066925 h 2381250"/>
              <a:gd name="connsiteX107" fmla="*/ 1272540 w 2085975"/>
              <a:gd name="connsiteY107" fmla="*/ 2097405 h 2381250"/>
              <a:gd name="connsiteX108" fmla="*/ 1202055 w 2085975"/>
              <a:gd name="connsiteY108" fmla="*/ 2106930 h 2381250"/>
              <a:gd name="connsiteX109" fmla="*/ 1183005 w 2085975"/>
              <a:gd name="connsiteY109" fmla="*/ 2143125 h 2381250"/>
              <a:gd name="connsiteX110" fmla="*/ 1156335 w 2085975"/>
              <a:gd name="connsiteY110" fmla="*/ 2164080 h 2381250"/>
              <a:gd name="connsiteX111" fmla="*/ 1122045 w 2085975"/>
              <a:gd name="connsiteY111" fmla="*/ 2141220 h 2381250"/>
              <a:gd name="connsiteX112" fmla="*/ 1107891 w 2085975"/>
              <a:gd name="connsiteY112" fmla="*/ 2157396 h 2381250"/>
              <a:gd name="connsiteX113" fmla="*/ 1106805 w 2085975"/>
              <a:gd name="connsiteY113" fmla="*/ 2156460 h 2381250"/>
              <a:gd name="connsiteX114" fmla="*/ 979170 w 2085975"/>
              <a:gd name="connsiteY114" fmla="*/ 2042160 h 2381250"/>
              <a:gd name="connsiteX115" fmla="*/ 932138 w 2085975"/>
              <a:gd name="connsiteY115" fmla="*/ 2104529 h 2381250"/>
              <a:gd name="connsiteX116" fmla="*/ 851535 w 2085975"/>
              <a:gd name="connsiteY116" fmla="*/ 2101216 h 2381250"/>
              <a:gd name="connsiteX117" fmla="*/ 847725 w 2085975"/>
              <a:gd name="connsiteY117" fmla="*/ 2129791 h 2381250"/>
              <a:gd name="connsiteX118" fmla="*/ 689610 w 2085975"/>
              <a:gd name="connsiteY118" fmla="*/ 2129791 h 2381250"/>
              <a:gd name="connsiteX119" fmla="*/ 685800 w 2085975"/>
              <a:gd name="connsiteY119" fmla="*/ 2025016 h 2381250"/>
              <a:gd name="connsiteX120" fmla="*/ 683980 w 2085975"/>
              <a:gd name="connsiteY120" fmla="*/ 2024761 h 2381250"/>
              <a:gd name="connsiteX121" fmla="*/ 701040 w 2085975"/>
              <a:gd name="connsiteY121" fmla="*/ 1973580 h 2381250"/>
              <a:gd name="connsiteX122" fmla="*/ 659130 w 2085975"/>
              <a:gd name="connsiteY122" fmla="*/ 1939290 h 2381250"/>
              <a:gd name="connsiteX123" fmla="*/ 662940 w 2085975"/>
              <a:gd name="connsiteY123" fmla="*/ 1899285 h 2381250"/>
              <a:gd name="connsiteX124" fmla="*/ 674370 w 2085975"/>
              <a:gd name="connsiteY124" fmla="*/ 1836420 h 2381250"/>
              <a:gd name="connsiteX125" fmla="*/ 643890 w 2085975"/>
              <a:gd name="connsiteY125" fmla="*/ 1802130 h 2381250"/>
              <a:gd name="connsiteX126" fmla="*/ 590550 w 2085975"/>
              <a:gd name="connsiteY126" fmla="*/ 1790700 h 2381250"/>
              <a:gd name="connsiteX127" fmla="*/ 520065 w 2085975"/>
              <a:gd name="connsiteY127" fmla="*/ 1731645 h 2381250"/>
              <a:gd name="connsiteX128" fmla="*/ 520065 w 2085975"/>
              <a:gd name="connsiteY128" fmla="*/ 1704975 h 2381250"/>
              <a:gd name="connsiteX129" fmla="*/ 491490 w 2085975"/>
              <a:gd name="connsiteY129" fmla="*/ 1708785 h 2381250"/>
              <a:gd name="connsiteX130" fmla="*/ 386715 w 2085975"/>
              <a:gd name="connsiteY130" fmla="*/ 1638300 h 2381250"/>
              <a:gd name="connsiteX131" fmla="*/ 345639 w 2085975"/>
              <a:gd name="connsiteY131" fmla="*/ 1595581 h 2381250"/>
              <a:gd name="connsiteX132" fmla="*/ 346710 w 2085975"/>
              <a:gd name="connsiteY132" fmla="*/ 1543050 h 2381250"/>
              <a:gd name="connsiteX133" fmla="*/ 302895 w 2085975"/>
              <a:gd name="connsiteY133" fmla="*/ 1522095 h 2381250"/>
              <a:gd name="connsiteX134" fmla="*/ 318135 w 2085975"/>
              <a:gd name="connsiteY134" fmla="*/ 1470660 h 2381250"/>
              <a:gd name="connsiteX135" fmla="*/ 274320 w 2085975"/>
              <a:gd name="connsiteY135" fmla="*/ 1491615 h 2381250"/>
              <a:gd name="connsiteX136" fmla="*/ 241935 w 2085975"/>
              <a:gd name="connsiteY136" fmla="*/ 1491615 h 2381250"/>
              <a:gd name="connsiteX137" fmla="*/ 236220 w 2085975"/>
              <a:gd name="connsiteY137" fmla="*/ 1510665 h 2381250"/>
              <a:gd name="connsiteX138" fmla="*/ 85676 w 2085975"/>
              <a:gd name="connsiteY138" fmla="*/ 1510087 h 2381250"/>
              <a:gd name="connsiteX139" fmla="*/ 80010 w 2085975"/>
              <a:gd name="connsiteY139" fmla="*/ 1443990 h 2381250"/>
              <a:gd name="connsiteX140" fmla="*/ 30480 w 2085975"/>
              <a:gd name="connsiteY140" fmla="*/ 1466850 h 2381250"/>
              <a:gd name="connsiteX141" fmla="*/ 9525 w 2085975"/>
              <a:gd name="connsiteY141" fmla="*/ 1390650 h 2381250"/>
              <a:gd name="connsiteX142" fmla="*/ 0 w 2085975"/>
              <a:gd name="connsiteY142" fmla="*/ 1389648 h 2381250"/>
              <a:gd name="connsiteX143" fmla="*/ 0 w 2085975"/>
              <a:gd name="connsiteY143" fmla="*/ 1352550 h 2381250"/>
              <a:gd name="connsiteX144" fmla="*/ 30480 w 2085975"/>
              <a:gd name="connsiteY144" fmla="*/ 1314450 h 2381250"/>
              <a:gd name="connsiteX145" fmla="*/ 95250 w 2085975"/>
              <a:gd name="connsiteY145" fmla="*/ 1303020 h 2381250"/>
              <a:gd name="connsiteX146" fmla="*/ 112395 w 2085975"/>
              <a:gd name="connsiteY146" fmla="*/ 1238250 h 2381250"/>
              <a:gd name="connsiteX147" fmla="*/ 100965 w 2085975"/>
              <a:gd name="connsiteY147" fmla="*/ 1143000 h 2381250"/>
              <a:gd name="connsiteX148" fmla="*/ 101779 w 2085975"/>
              <a:gd name="connsiteY148" fmla="*/ 1135131 h 2381250"/>
              <a:gd name="connsiteX149" fmla="*/ 190501 w 2085975"/>
              <a:gd name="connsiteY149" fmla="*/ 1110615 h 2381250"/>
              <a:gd name="connsiteX150" fmla="*/ 207646 w 2085975"/>
              <a:gd name="connsiteY150" fmla="*/ 1022985 h 2381250"/>
              <a:gd name="connsiteX151" fmla="*/ 186691 w 2085975"/>
              <a:gd name="connsiteY151" fmla="*/ 986790 h 2381250"/>
              <a:gd name="connsiteX152" fmla="*/ 57151 w 2085975"/>
              <a:gd name="connsiteY152" fmla="*/ 969645 h 2381250"/>
              <a:gd name="connsiteX153" fmla="*/ 125731 w 2085975"/>
              <a:gd name="connsiteY153" fmla="*/ 843915 h 2381250"/>
              <a:gd name="connsiteX154" fmla="*/ 129541 w 2085975"/>
              <a:gd name="connsiteY154" fmla="*/ 731520 h 2381250"/>
              <a:gd name="connsiteX155" fmla="*/ 104775 w 2085975"/>
              <a:gd name="connsiteY155" fmla="*/ 715066 h 2381250"/>
              <a:gd name="connsiteX156" fmla="*/ 104775 w 2085975"/>
              <a:gd name="connsiteY156" fmla="*/ 567691 h 2381250"/>
              <a:gd name="connsiteX157" fmla="*/ 125730 w 2085975"/>
              <a:gd name="connsiteY157" fmla="*/ 489586 h 2381250"/>
              <a:gd name="connsiteX158" fmla="*/ 95250 w 2085975"/>
              <a:gd name="connsiteY158" fmla="*/ 447676 h 2381250"/>
              <a:gd name="connsiteX159" fmla="*/ 169545 w 2085975"/>
              <a:gd name="connsiteY159" fmla="*/ 449581 h 2381250"/>
              <a:gd name="connsiteX160" fmla="*/ 164949 w 2085975"/>
              <a:gd name="connsiteY160" fmla="*/ 446066 h 2381250"/>
              <a:gd name="connsiteX161" fmla="*/ 169545 w 2085975"/>
              <a:gd name="connsiteY161" fmla="*/ 447675 h 2381250"/>
              <a:gd name="connsiteX162" fmla="*/ 200025 w 2085975"/>
              <a:gd name="connsiteY162" fmla="*/ 382905 h 2381250"/>
              <a:gd name="connsiteX163" fmla="*/ 283845 w 2085975"/>
              <a:gd name="connsiteY163" fmla="*/ 384810 h 2381250"/>
              <a:gd name="connsiteX164" fmla="*/ 329565 w 2085975"/>
              <a:gd name="connsiteY164" fmla="*/ 361950 h 2381250"/>
              <a:gd name="connsiteX165" fmla="*/ 344805 w 2085975"/>
              <a:gd name="connsiteY165" fmla="*/ 335280 h 2381250"/>
              <a:gd name="connsiteX166" fmla="*/ 348615 w 2085975"/>
              <a:gd name="connsiteY166" fmla="*/ 266700 h 2381250"/>
              <a:gd name="connsiteX167" fmla="*/ 325755 w 2085975"/>
              <a:gd name="connsiteY167" fmla="*/ 198120 h 2381250"/>
              <a:gd name="connsiteX168" fmla="*/ 272415 w 2085975"/>
              <a:gd name="connsiteY168" fmla="*/ 137160 h 2381250"/>
              <a:gd name="connsiteX169" fmla="*/ 295275 w 2085975"/>
              <a:gd name="connsiteY169" fmla="*/ 125730 h 2381250"/>
              <a:gd name="connsiteX170" fmla="*/ 293496 w 2085975"/>
              <a:gd name="connsiteY170" fmla="*/ 119401 h 2381250"/>
              <a:gd name="connsiteX171" fmla="*/ 295275 w 2085975"/>
              <a:gd name="connsiteY171" fmla="*/ 120015 h 2381250"/>
              <a:gd name="connsiteX172" fmla="*/ 337185 w 2085975"/>
              <a:gd name="connsiteY172" fmla="*/ 74295 h 2381250"/>
              <a:gd name="connsiteX173" fmla="*/ 403860 w 2085975"/>
              <a:gd name="connsiteY173" fmla="*/ 85725 h 2381250"/>
              <a:gd name="connsiteX174" fmla="*/ 381000 w 2085975"/>
              <a:gd name="connsiteY174" fmla="*/ 49530 h 2381250"/>
              <a:gd name="connsiteX175" fmla="*/ 432435 w 2085975"/>
              <a:gd name="connsiteY175" fmla="*/ 13335 h 2381250"/>
              <a:gd name="connsiteX176" fmla="*/ 537210 w 2085975"/>
              <a:gd name="connsiteY17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083292 w 2085975"/>
              <a:gd name="connsiteY13" fmla="*/ 2189467 h 2381250"/>
              <a:gd name="connsiteX14" fmla="*/ 1083951 w 2085975"/>
              <a:gd name="connsiteY14" fmla="*/ 2188714 h 2381250"/>
              <a:gd name="connsiteX15" fmla="*/ 891973 w 2085975"/>
              <a:gd name="connsiteY15" fmla="*/ 2157791 h 2381250"/>
              <a:gd name="connsiteX16" fmla="*/ 891540 w 2085975"/>
              <a:gd name="connsiteY16" fmla="*/ 2158365 h 2381250"/>
              <a:gd name="connsiteX17" fmla="*/ 820091 w 2085975"/>
              <a:gd name="connsiteY17" fmla="*/ 2180928 h 2381250"/>
              <a:gd name="connsiteX18" fmla="*/ 820026 w 2085975"/>
              <a:gd name="connsiteY18" fmla="*/ 2180511 h 2381250"/>
              <a:gd name="connsiteX19" fmla="*/ 891973 w 2085975"/>
              <a:gd name="connsiteY19" fmla="*/ 2157791 h 2381250"/>
              <a:gd name="connsiteX20" fmla="*/ 1565691 w 2085975"/>
              <a:gd name="connsiteY20" fmla="*/ 1775952 h 2381250"/>
              <a:gd name="connsiteX21" fmla="*/ 1562956 w 2085975"/>
              <a:gd name="connsiteY21" fmla="*/ 1776635 h 2381250"/>
              <a:gd name="connsiteX22" fmla="*/ 1565691 w 2085975"/>
              <a:gd name="connsiteY22" fmla="*/ 1775952 h 2381250"/>
              <a:gd name="connsiteX23" fmla="*/ 338452 w 2085975"/>
              <a:gd name="connsiteY23" fmla="*/ 1588442 h 2381250"/>
              <a:gd name="connsiteX24" fmla="*/ 338961 w 2085975"/>
              <a:gd name="connsiteY24" fmla="*/ 1588971 h 2381250"/>
              <a:gd name="connsiteX25" fmla="*/ 338452 w 2085975"/>
              <a:gd name="connsiteY25" fmla="*/ 1588442 h 2381250"/>
              <a:gd name="connsiteX26" fmla="*/ 537210 w 2085975"/>
              <a:gd name="connsiteY26" fmla="*/ 0 h 2381250"/>
              <a:gd name="connsiteX27" fmla="*/ 563880 w 2085975"/>
              <a:gd name="connsiteY27" fmla="*/ 80010 h 2381250"/>
              <a:gd name="connsiteX28" fmla="*/ 672465 w 2085975"/>
              <a:gd name="connsiteY28" fmla="*/ 51435 h 2381250"/>
              <a:gd name="connsiteX29" fmla="*/ 721352 w 2085975"/>
              <a:gd name="connsiteY29" fmla="*/ 29486 h 2381250"/>
              <a:gd name="connsiteX30" fmla="*/ 744855 w 2085975"/>
              <a:gd name="connsiteY30" fmla="*/ 59055 h 2381250"/>
              <a:gd name="connsiteX31" fmla="*/ 739140 w 2085975"/>
              <a:gd name="connsiteY31" fmla="*/ 89535 h 2381250"/>
              <a:gd name="connsiteX32" fmla="*/ 821055 w 2085975"/>
              <a:gd name="connsiteY32" fmla="*/ 93345 h 2381250"/>
              <a:gd name="connsiteX33" fmla="*/ 834390 w 2085975"/>
              <a:gd name="connsiteY33" fmla="*/ 19050 h 2381250"/>
              <a:gd name="connsiteX34" fmla="*/ 855345 w 2085975"/>
              <a:gd name="connsiteY34" fmla="*/ 47625 h 2381250"/>
              <a:gd name="connsiteX35" fmla="*/ 946785 w 2085975"/>
              <a:gd name="connsiteY35" fmla="*/ 47625 h 2381250"/>
              <a:gd name="connsiteX36" fmla="*/ 996315 w 2085975"/>
              <a:gd name="connsiteY36" fmla="*/ 38100 h 2381250"/>
              <a:gd name="connsiteX37" fmla="*/ 1003935 w 2085975"/>
              <a:gd name="connsiteY37" fmla="*/ 9525 h 2381250"/>
              <a:gd name="connsiteX38" fmla="*/ 1064895 w 2085975"/>
              <a:gd name="connsiteY38" fmla="*/ 0 h 2381250"/>
              <a:gd name="connsiteX39" fmla="*/ 1097280 w 2085975"/>
              <a:gd name="connsiteY39" fmla="*/ 102870 h 2381250"/>
              <a:gd name="connsiteX40" fmla="*/ 1110615 w 2085975"/>
              <a:gd name="connsiteY40" fmla="*/ 102870 h 2381250"/>
              <a:gd name="connsiteX41" fmla="*/ 1135380 w 2085975"/>
              <a:gd name="connsiteY41" fmla="*/ 190500 h 2381250"/>
              <a:gd name="connsiteX42" fmla="*/ 1137805 w 2085975"/>
              <a:gd name="connsiteY42" fmla="*/ 195722 h 2381250"/>
              <a:gd name="connsiteX43" fmla="*/ 1135380 w 2085975"/>
              <a:gd name="connsiteY43" fmla="*/ 198120 h 2381250"/>
              <a:gd name="connsiteX44" fmla="*/ 1131570 w 2085975"/>
              <a:gd name="connsiteY44" fmla="*/ 240030 h 2381250"/>
              <a:gd name="connsiteX45" fmla="*/ 1156335 w 2085975"/>
              <a:gd name="connsiteY45" fmla="*/ 346710 h 2381250"/>
              <a:gd name="connsiteX46" fmla="*/ 1099185 w 2085975"/>
              <a:gd name="connsiteY46" fmla="*/ 363855 h 2381250"/>
              <a:gd name="connsiteX47" fmla="*/ 1127760 w 2085975"/>
              <a:gd name="connsiteY47" fmla="*/ 510540 h 2381250"/>
              <a:gd name="connsiteX48" fmla="*/ 1148715 w 2085975"/>
              <a:gd name="connsiteY48" fmla="*/ 563880 h 2381250"/>
              <a:gd name="connsiteX49" fmla="*/ 1194435 w 2085975"/>
              <a:gd name="connsiteY49" fmla="*/ 641985 h 2381250"/>
              <a:gd name="connsiteX50" fmla="*/ 1215390 w 2085975"/>
              <a:gd name="connsiteY50" fmla="*/ 645795 h 2381250"/>
              <a:gd name="connsiteX51" fmla="*/ 1243965 w 2085975"/>
              <a:gd name="connsiteY51" fmla="*/ 737235 h 2381250"/>
              <a:gd name="connsiteX52" fmla="*/ 1423035 w 2085975"/>
              <a:gd name="connsiteY52" fmla="*/ 702945 h 2381250"/>
              <a:gd name="connsiteX53" fmla="*/ 1422609 w 2085975"/>
              <a:gd name="connsiteY53" fmla="*/ 700259 h 2381250"/>
              <a:gd name="connsiteX54" fmla="*/ 1468755 w 2085975"/>
              <a:gd name="connsiteY54" fmla="*/ 689610 h 2381250"/>
              <a:gd name="connsiteX55" fmla="*/ 1491615 w 2085975"/>
              <a:gd name="connsiteY55" fmla="*/ 659130 h 2381250"/>
              <a:gd name="connsiteX56" fmla="*/ 1520190 w 2085975"/>
              <a:gd name="connsiteY56" fmla="*/ 645795 h 2381250"/>
              <a:gd name="connsiteX57" fmla="*/ 1531620 w 2085975"/>
              <a:gd name="connsiteY57" fmla="*/ 613410 h 2381250"/>
              <a:gd name="connsiteX58" fmla="*/ 1552575 w 2085975"/>
              <a:gd name="connsiteY58" fmla="*/ 594360 h 2381250"/>
              <a:gd name="connsiteX59" fmla="*/ 1573530 w 2085975"/>
              <a:gd name="connsiteY59" fmla="*/ 609600 h 2381250"/>
              <a:gd name="connsiteX60" fmla="*/ 1567815 w 2085975"/>
              <a:gd name="connsiteY60" fmla="*/ 708660 h 2381250"/>
              <a:gd name="connsiteX61" fmla="*/ 1638300 w 2085975"/>
              <a:gd name="connsiteY61" fmla="*/ 786765 h 2381250"/>
              <a:gd name="connsiteX62" fmla="*/ 1640205 w 2085975"/>
              <a:gd name="connsiteY62" fmla="*/ 851535 h 2381250"/>
              <a:gd name="connsiteX63" fmla="*/ 1615440 w 2085975"/>
              <a:gd name="connsiteY63" fmla="*/ 872490 h 2381250"/>
              <a:gd name="connsiteX64" fmla="*/ 1678305 w 2085975"/>
              <a:gd name="connsiteY64" fmla="*/ 876300 h 2381250"/>
              <a:gd name="connsiteX65" fmla="*/ 1964632 w 2085975"/>
              <a:gd name="connsiteY65" fmla="*/ 811829 h 2381250"/>
              <a:gd name="connsiteX66" fmla="*/ 1985010 w 2085975"/>
              <a:gd name="connsiteY66" fmla="*/ 889635 h 2381250"/>
              <a:gd name="connsiteX67" fmla="*/ 1977390 w 2085975"/>
              <a:gd name="connsiteY67" fmla="*/ 942975 h 2381250"/>
              <a:gd name="connsiteX68" fmla="*/ 1912620 w 2085975"/>
              <a:gd name="connsiteY68" fmla="*/ 952500 h 2381250"/>
              <a:gd name="connsiteX69" fmla="*/ 1912620 w 2085975"/>
              <a:gd name="connsiteY69" fmla="*/ 1022985 h 2381250"/>
              <a:gd name="connsiteX70" fmla="*/ 1956435 w 2085975"/>
              <a:gd name="connsiteY70" fmla="*/ 1028700 h 2381250"/>
              <a:gd name="connsiteX71" fmla="*/ 1996440 w 2085975"/>
              <a:gd name="connsiteY71" fmla="*/ 1002030 h 2381250"/>
              <a:gd name="connsiteX72" fmla="*/ 1975485 w 2085975"/>
              <a:gd name="connsiteY72" fmla="*/ 1057275 h 2381250"/>
              <a:gd name="connsiteX73" fmla="*/ 1971675 w 2085975"/>
              <a:gd name="connsiteY73" fmla="*/ 1137285 h 2381250"/>
              <a:gd name="connsiteX74" fmla="*/ 1976108 w 2085975"/>
              <a:gd name="connsiteY74" fmla="*/ 1138062 h 2381250"/>
              <a:gd name="connsiteX75" fmla="*/ 2025015 w 2085975"/>
              <a:gd name="connsiteY75" fmla="*/ 1226820 h 2381250"/>
              <a:gd name="connsiteX76" fmla="*/ 1965960 w 2085975"/>
              <a:gd name="connsiteY76" fmla="*/ 1257300 h 2381250"/>
              <a:gd name="connsiteX77" fmla="*/ 1975485 w 2085975"/>
              <a:gd name="connsiteY77" fmla="*/ 1295400 h 2381250"/>
              <a:gd name="connsiteX78" fmla="*/ 1929765 w 2085975"/>
              <a:gd name="connsiteY78" fmla="*/ 1350645 h 2381250"/>
              <a:gd name="connsiteX79" fmla="*/ 2057400 w 2085975"/>
              <a:gd name="connsiteY79" fmla="*/ 1419225 h 2381250"/>
              <a:gd name="connsiteX80" fmla="*/ 2034540 w 2085975"/>
              <a:gd name="connsiteY80" fmla="*/ 1451610 h 2381250"/>
              <a:gd name="connsiteX81" fmla="*/ 2085975 w 2085975"/>
              <a:gd name="connsiteY81" fmla="*/ 1527810 h 2381250"/>
              <a:gd name="connsiteX82" fmla="*/ 2080260 w 2085975"/>
              <a:gd name="connsiteY82" fmla="*/ 1565910 h 2381250"/>
              <a:gd name="connsiteX83" fmla="*/ 2045970 w 2085975"/>
              <a:gd name="connsiteY83" fmla="*/ 1581150 h 2381250"/>
              <a:gd name="connsiteX84" fmla="*/ 2013585 w 2085975"/>
              <a:gd name="connsiteY84" fmla="*/ 1657350 h 2381250"/>
              <a:gd name="connsiteX85" fmla="*/ 2047875 w 2085975"/>
              <a:gd name="connsiteY85" fmla="*/ 1691640 h 2381250"/>
              <a:gd name="connsiteX86" fmla="*/ 2011680 w 2085975"/>
              <a:gd name="connsiteY86" fmla="*/ 1737360 h 2381250"/>
              <a:gd name="connsiteX87" fmla="*/ 2013585 w 2085975"/>
              <a:gd name="connsiteY87" fmla="*/ 1739265 h 2381250"/>
              <a:gd name="connsiteX88" fmla="*/ 1912620 w 2085975"/>
              <a:gd name="connsiteY88" fmla="*/ 1644015 h 2381250"/>
              <a:gd name="connsiteX89" fmla="*/ 1823085 w 2085975"/>
              <a:gd name="connsiteY89" fmla="*/ 1708785 h 2381250"/>
              <a:gd name="connsiteX90" fmla="*/ 1691640 w 2085975"/>
              <a:gd name="connsiteY90" fmla="*/ 1737360 h 2381250"/>
              <a:gd name="connsiteX91" fmla="*/ 1678305 w 2085975"/>
              <a:gd name="connsiteY91" fmla="*/ 1722120 h 2381250"/>
              <a:gd name="connsiteX92" fmla="*/ 1621155 w 2085975"/>
              <a:gd name="connsiteY92" fmla="*/ 1737360 h 2381250"/>
              <a:gd name="connsiteX93" fmla="*/ 1617345 w 2085975"/>
              <a:gd name="connsiteY93" fmla="*/ 1760220 h 2381250"/>
              <a:gd name="connsiteX94" fmla="*/ 1565432 w 2085975"/>
              <a:gd name="connsiteY94" fmla="*/ 1773198 h 2381250"/>
              <a:gd name="connsiteX95" fmla="*/ 1564005 w 2085975"/>
              <a:gd name="connsiteY95" fmla="*/ 1771650 h 2381250"/>
              <a:gd name="connsiteX96" fmla="*/ 1520190 w 2085975"/>
              <a:gd name="connsiteY96" fmla="*/ 1811655 h 2381250"/>
              <a:gd name="connsiteX97" fmla="*/ 1501140 w 2085975"/>
              <a:gd name="connsiteY97" fmla="*/ 1811655 h 2381250"/>
              <a:gd name="connsiteX98" fmla="*/ 1428750 w 2085975"/>
              <a:gd name="connsiteY98" fmla="*/ 1903095 h 2381250"/>
              <a:gd name="connsiteX99" fmla="*/ 1421130 w 2085975"/>
              <a:gd name="connsiteY99" fmla="*/ 1952625 h 2381250"/>
              <a:gd name="connsiteX100" fmla="*/ 1396365 w 2085975"/>
              <a:gd name="connsiteY100" fmla="*/ 1918335 h 2381250"/>
              <a:gd name="connsiteX101" fmla="*/ 1358265 w 2085975"/>
              <a:gd name="connsiteY101" fmla="*/ 1986915 h 2381250"/>
              <a:gd name="connsiteX102" fmla="*/ 1343025 w 2085975"/>
              <a:gd name="connsiteY102" fmla="*/ 1986915 h 2381250"/>
              <a:gd name="connsiteX103" fmla="*/ 1297305 w 2085975"/>
              <a:gd name="connsiteY103" fmla="*/ 2019300 h 2381250"/>
              <a:gd name="connsiteX104" fmla="*/ 1301115 w 2085975"/>
              <a:gd name="connsiteY104" fmla="*/ 2038350 h 2381250"/>
              <a:gd name="connsiteX105" fmla="*/ 1259205 w 2085975"/>
              <a:gd name="connsiteY105" fmla="*/ 2066925 h 2381250"/>
              <a:gd name="connsiteX106" fmla="*/ 1272540 w 2085975"/>
              <a:gd name="connsiteY106" fmla="*/ 2097405 h 2381250"/>
              <a:gd name="connsiteX107" fmla="*/ 1202055 w 2085975"/>
              <a:gd name="connsiteY107" fmla="*/ 2106930 h 2381250"/>
              <a:gd name="connsiteX108" fmla="*/ 1183005 w 2085975"/>
              <a:gd name="connsiteY108" fmla="*/ 2143125 h 2381250"/>
              <a:gd name="connsiteX109" fmla="*/ 1156335 w 2085975"/>
              <a:gd name="connsiteY109" fmla="*/ 2164080 h 2381250"/>
              <a:gd name="connsiteX110" fmla="*/ 1122045 w 2085975"/>
              <a:gd name="connsiteY110" fmla="*/ 2141220 h 2381250"/>
              <a:gd name="connsiteX111" fmla="*/ 1107891 w 2085975"/>
              <a:gd name="connsiteY111" fmla="*/ 2157396 h 2381250"/>
              <a:gd name="connsiteX112" fmla="*/ 1106805 w 2085975"/>
              <a:gd name="connsiteY112" fmla="*/ 2156460 h 2381250"/>
              <a:gd name="connsiteX113" fmla="*/ 979170 w 2085975"/>
              <a:gd name="connsiteY113" fmla="*/ 2042160 h 2381250"/>
              <a:gd name="connsiteX114" fmla="*/ 932138 w 2085975"/>
              <a:gd name="connsiteY114" fmla="*/ 2104529 h 2381250"/>
              <a:gd name="connsiteX115" fmla="*/ 851535 w 2085975"/>
              <a:gd name="connsiteY115" fmla="*/ 2101216 h 2381250"/>
              <a:gd name="connsiteX116" fmla="*/ 847725 w 2085975"/>
              <a:gd name="connsiteY116" fmla="*/ 2129791 h 2381250"/>
              <a:gd name="connsiteX117" fmla="*/ 689610 w 2085975"/>
              <a:gd name="connsiteY117" fmla="*/ 2129791 h 2381250"/>
              <a:gd name="connsiteX118" fmla="*/ 685800 w 2085975"/>
              <a:gd name="connsiteY118" fmla="*/ 2025016 h 2381250"/>
              <a:gd name="connsiteX119" fmla="*/ 683980 w 2085975"/>
              <a:gd name="connsiteY119" fmla="*/ 2024761 h 2381250"/>
              <a:gd name="connsiteX120" fmla="*/ 701040 w 2085975"/>
              <a:gd name="connsiteY120" fmla="*/ 1973580 h 2381250"/>
              <a:gd name="connsiteX121" fmla="*/ 659130 w 2085975"/>
              <a:gd name="connsiteY121" fmla="*/ 1939290 h 2381250"/>
              <a:gd name="connsiteX122" fmla="*/ 662940 w 2085975"/>
              <a:gd name="connsiteY122" fmla="*/ 1899285 h 2381250"/>
              <a:gd name="connsiteX123" fmla="*/ 674370 w 2085975"/>
              <a:gd name="connsiteY123" fmla="*/ 1836420 h 2381250"/>
              <a:gd name="connsiteX124" fmla="*/ 643890 w 2085975"/>
              <a:gd name="connsiteY124" fmla="*/ 1802130 h 2381250"/>
              <a:gd name="connsiteX125" fmla="*/ 590550 w 2085975"/>
              <a:gd name="connsiteY125" fmla="*/ 1790700 h 2381250"/>
              <a:gd name="connsiteX126" fmla="*/ 520065 w 2085975"/>
              <a:gd name="connsiteY126" fmla="*/ 1731645 h 2381250"/>
              <a:gd name="connsiteX127" fmla="*/ 520065 w 2085975"/>
              <a:gd name="connsiteY127" fmla="*/ 1704975 h 2381250"/>
              <a:gd name="connsiteX128" fmla="*/ 491490 w 2085975"/>
              <a:gd name="connsiteY128" fmla="*/ 1708785 h 2381250"/>
              <a:gd name="connsiteX129" fmla="*/ 386715 w 2085975"/>
              <a:gd name="connsiteY129" fmla="*/ 1638300 h 2381250"/>
              <a:gd name="connsiteX130" fmla="*/ 345639 w 2085975"/>
              <a:gd name="connsiteY130" fmla="*/ 1595581 h 2381250"/>
              <a:gd name="connsiteX131" fmla="*/ 346710 w 2085975"/>
              <a:gd name="connsiteY131" fmla="*/ 1543050 h 2381250"/>
              <a:gd name="connsiteX132" fmla="*/ 302895 w 2085975"/>
              <a:gd name="connsiteY132" fmla="*/ 1522095 h 2381250"/>
              <a:gd name="connsiteX133" fmla="*/ 318135 w 2085975"/>
              <a:gd name="connsiteY133" fmla="*/ 1470660 h 2381250"/>
              <a:gd name="connsiteX134" fmla="*/ 274320 w 2085975"/>
              <a:gd name="connsiteY134" fmla="*/ 1491615 h 2381250"/>
              <a:gd name="connsiteX135" fmla="*/ 241935 w 2085975"/>
              <a:gd name="connsiteY135" fmla="*/ 1491615 h 2381250"/>
              <a:gd name="connsiteX136" fmla="*/ 236220 w 2085975"/>
              <a:gd name="connsiteY136" fmla="*/ 1510665 h 2381250"/>
              <a:gd name="connsiteX137" fmla="*/ 85676 w 2085975"/>
              <a:gd name="connsiteY137" fmla="*/ 1510087 h 2381250"/>
              <a:gd name="connsiteX138" fmla="*/ 80010 w 2085975"/>
              <a:gd name="connsiteY138" fmla="*/ 1443990 h 2381250"/>
              <a:gd name="connsiteX139" fmla="*/ 30480 w 2085975"/>
              <a:gd name="connsiteY139" fmla="*/ 1466850 h 2381250"/>
              <a:gd name="connsiteX140" fmla="*/ 9525 w 2085975"/>
              <a:gd name="connsiteY140" fmla="*/ 1390650 h 2381250"/>
              <a:gd name="connsiteX141" fmla="*/ 0 w 2085975"/>
              <a:gd name="connsiteY141" fmla="*/ 1389648 h 2381250"/>
              <a:gd name="connsiteX142" fmla="*/ 0 w 2085975"/>
              <a:gd name="connsiteY142" fmla="*/ 1352550 h 2381250"/>
              <a:gd name="connsiteX143" fmla="*/ 30480 w 2085975"/>
              <a:gd name="connsiteY143" fmla="*/ 1314450 h 2381250"/>
              <a:gd name="connsiteX144" fmla="*/ 95250 w 2085975"/>
              <a:gd name="connsiteY144" fmla="*/ 1303020 h 2381250"/>
              <a:gd name="connsiteX145" fmla="*/ 112395 w 2085975"/>
              <a:gd name="connsiteY145" fmla="*/ 1238250 h 2381250"/>
              <a:gd name="connsiteX146" fmla="*/ 100965 w 2085975"/>
              <a:gd name="connsiteY146" fmla="*/ 1143000 h 2381250"/>
              <a:gd name="connsiteX147" fmla="*/ 101779 w 2085975"/>
              <a:gd name="connsiteY147" fmla="*/ 1135131 h 2381250"/>
              <a:gd name="connsiteX148" fmla="*/ 190501 w 2085975"/>
              <a:gd name="connsiteY148" fmla="*/ 1110615 h 2381250"/>
              <a:gd name="connsiteX149" fmla="*/ 207646 w 2085975"/>
              <a:gd name="connsiteY149" fmla="*/ 1022985 h 2381250"/>
              <a:gd name="connsiteX150" fmla="*/ 186691 w 2085975"/>
              <a:gd name="connsiteY150" fmla="*/ 986790 h 2381250"/>
              <a:gd name="connsiteX151" fmla="*/ 57151 w 2085975"/>
              <a:gd name="connsiteY151" fmla="*/ 969645 h 2381250"/>
              <a:gd name="connsiteX152" fmla="*/ 125731 w 2085975"/>
              <a:gd name="connsiteY152" fmla="*/ 843915 h 2381250"/>
              <a:gd name="connsiteX153" fmla="*/ 129541 w 2085975"/>
              <a:gd name="connsiteY153" fmla="*/ 731520 h 2381250"/>
              <a:gd name="connsiteX154" fmla="*/ 104775 w 2085975"/>
              <a:gd name="connsiteY154" fmla="*/ 715066 h 2381250"/>
              <a:gd name="connsiteX155" fmla="*/ 104775 w 2085975"/>
              <a:gd name="connsiteY155" fmla="*/ 567691 h 2381250"/>
              <a:gd name="connsiteX156" fmla="*/ 125730 w 2085975"/>
              <a:gd name="connsiteY156" fmla="*/ 489586 h 2381250"/>
              <a:gd name="connsiteX157" fmla="*/ 95250 w 2085975"/>
              <a:gd name="connsiteY157" fmla="*/ 447676 h 2381250"/>
              <a:gd name="connsiteX158" fmla="*/ 169545 w 2085975"/>
              <a:gd name="connsiteY158" fmla="*/ 449581 h 2381250"/>
              <a:gd name="connsiteX159" fmla="*/ 164949 w 2085975"/>
              <a:gd name="connsiteY159" fmla="*/ 446066 h 2381250"/>
              <a:gd name="connsiteX160" fmla="*/ 169545 w 2085975"/>
              <a:gd name="connsiteY160" fmla="*/ 447675 h 2381250"/>
              <a:gd name="connsiteX161" fmla="*/ 200025 w 2085975"/>
              <a:gd name="connsiteY161" fmla="*/ 382905 h 2381250"/>
              <a:gd name="connsiteX162" fmla="*/ 283845 w 2085975"/>
              <a:gd name="connsiteY162" fmla="*/ 384810 h 2381250"/>
              <a:gd name="connsiteX163" fmla="*/ 329565 w 2085975"/>
              <a:gd name="connsiteY163" fmla="*/ 361950 h 2381250"/>
              <a:gd name="connsiteX164" fmla="*/ 344805 w 2085975"/>
              <a:gd name="connsiteY164" fmla="*/ 335280 h 2381250"/>
              <a:gd name="connsiteX165" fmla="*/ 348615 w 2085975"/>
              <a:gd name="connsiteY165" fmla="*/ 266700 h 2381250"/>
              <a:gd name="connsiteX166" fmla="*/ 325755 w 2085975"/>
              <a:gd name="connsiteY166" fmla="*/ 198120 h 2381250"/>
              <a:gd name="connsiteX167" fmla="*/ 272415 w 2085975"/>
              <a:gd name="connsiteY167" fmla="*/ 137160 h 2381250"/>
              <a:gd name="connsiteX168" fmla="*/ 295275 w 2085975"/>
              <a:gd name="connsiteY168" fmla="*/ 125730 h 2381250"/>
              <a:gd name="connsiteX169" fmla="*/ 293496 w 2085975"/>
              <a:gd name="connsiteY169" fmla="*/ 119401 h 2381250"/>
              <a:gd name="connsiteX170" fmla="*/ 295275 w 2085975"/>
              <a:gd name="connsiteY170" fmla="*/ 120015 h 2381250"/>
              <a:gd name="connsiteX171" fmla="*/ 337185 w 2085975"/>
              <a:gd name="connsiteY171" fmla="*/ 74295 h 2381250"/>
              <a:gd name="connsiteX172" fmla="*/ 403860 w 2085975"/>
              <a:gd name="connsiteY172" fmla="*/ 85725 h 2381250"/>
              <a:gd name="connsiteX173" fmla="*/ 381000 w 2085975"/>
              <a:gd name="connsiteY173" fmla="*/ 49530 h 2381250"/>
              <a:gd name="connsiteX174" fmla="*/ 432435 w 2085975"/>
              <a:gd name="connsiteY174" fmla="*/ 13335 h 2381250"/>
              <a:gd name="connsiteX175" fmla="*/ 537210 w 2085975"/>
              <a:gd name="connsiteY17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91973 w 2085975"/>
              <a:gd name="connsiteY12" fmla="*/ 2157791 h 2381250"/>
              <a:gd name="connsiteX13" fmla="*/ 891540 w 2085975"/>
              <a:gd name="connsiteY13" fmla="*/ 2158365 h 2381250"/>
              <a:gd name="connsiteX14" fmla="*/ 820091 w 2085975"/>
              <a:gd name="connsiteY14" fmla="*/ 2180928 h 2381250"/>
              <a:gd name="connsiteX15" fmla="*/ 820026 w 2085975"/>
              <a:gd name="connsiteY15" fmla="*/ 2180511 h 2381250"/>
              <a:gd name="connsiteX16" fmla="*/ 891973 w 2085975"/>
              <a:gd name="connsiteY16" fmla="*/ 2157791 h 2381250"/>
              <a:gd name="connsiteX17" fmla="*/ 1565691 w 2085975"/>
              <a:gd name="connsiteY17" fmla="*/ 1775952 h 2381250"/>
              <a:gd name="connsiteX18" fmla="*/ 1562956 w 2085975"/>
              <a:gd name="connsiteY18" fmla="*/ 1776635 h 2381250"/>
              <a:gd name="connsiteX19" fmla="*/ 1565691 w 2085975"/>
              <a:gd name="connsiteY19" fmla="*/ 1775952 h 2381250"/>
              <a:gd name="connsiteX20" fmla="*/ 338452 w 2085975"/>
              <a:gd name="connsiteY20" fmla="*/ 1588442 h 2381250"/>
              <a:gd name="connsiteX21" fmla="*/ 338961 w 2085975"/>
              <a:gd name="connsiteY21" fmla="*/ 1588971 h 2381250"/>
              <a:gd name="connsiteX22" fmla="*/ 338452 w 2085975"/>
              <a:gd name="connsiteY22" fmla="*/ 1588442 h 2381250"/>
              <a:gd name="connsiteX23" fmla="*/ 537210 w 2085975"/>
              <a:gd name="connsiteY23" fmla="*/ 0 h 2381250"/>
              <a:gd name="connsiteX24" fmla="*/ 563880 w 2085975"/>
              <a:gd name="connsiteY24" fmla="*/ 80010 h 2381250"/>
              <a:gd name="connsiteX25" fmla="*/ 672465 w 2085975"/>
              <a:gd name="connsiteY25" fmla="*/ 51435 h 2381250"/>
              <a:gd name="connsiteX26" fmla="*/ 721352 w 2085975"/>
              <a:gd name="connsiteY26" fmla="*/ 29486 h 2381250"/>
              <a:gd name="connsiteX27" fmla="*/ 744855 w 2085975"/>
              <a:gd name="connsiteY27" fmla="*/ 59055 h 2381250"/>
              <a:gd name="connsiteX28" fmla="*/ 739140 w 2085975"/>
              <a:gd name="connsiteY28" fmla="*/ 89535 h 2381250"/>
              <a:gd name="connsiteX29" fmla="*/ 821055 w 2085975"/>
              <a:gd name="connsiteY29" fmla="*/ 93345 h 2381250"/>
              <a:gd name="connsiteX30" fmla="*/ 834390 w 2085975"/>
              <a:gd name="connsiteY30" fmla="*/ 19050 h 2381250"/>
              <a:gd name="connsiteX31" fmla="*/ 855345 w 2085975"/>
              <a:gd name="connsiteY31" fmla="*/ 47625 h 2381250"/>
              <a:gd name="connsiteX32" fmla="*/ 946785 w 2085975"/>
              <a:gd name="connsiteY32" fmla="*/ 47625 h 2381250"/>
              <a:gd name="connsiteX33" fmla="*/ 996315 w 2085975"/>
              <a:gd name="connsiteY33" fmla="*/ 38100 h 2381250"/>
              <a:gd name="connsiteX34" fmla="*/ 1003935 w 2085975"/>
              <a:gd name="connsiteY34" fmla="*/ 9525 h 2381250"/>
              <a:gd name="connsiteX35" fmla="*/ 1064895 w 2085975"/>
              <a:gd name="connsiteY35" fmla="*/ 0 h 2381250"/>
              <a:gd name="connsiteX36" fmla="*/ 1097280 w 2085975"/>
              <a:gd name="connsiteY36" fmla="*/ 102870 h 2381250"/>
              <a:gd name="connsiteX37" fmla="*/ 1110615 w 2085975"/>
              <a:gd name="connsiteY37" fmla="*/ 102870 h 2381250"/>
              <a:gd name="connsiteX38" fmla="*/ 1135380 w 2085975"/>
              <a:gd name="connsiteY38" fmla="*/ 190500 h 2381250"/>
              <a:gd name="connsiteX39" fmla="*/ 1137805 w 2085975"/>
              <a:gd name="connsiteY39" fmla="*/ 195722 h 2381250"/>
              <a:gd name="connsiteX40" fmla="*/ 1135380 w 2085975"/>
              <a:gd name="connsiteY40" fmla="*/ 198120 h 2381250"/>
              <a:gd name="connsiteX41" fmla="*/ 1131570 w 2085975"/>
              <a:gd name="connsiteY41" fmla="*/ 240030 h 2381250"/>
              <a:gd name="connsiteX42" fmla="*/ 1156335 w 2085975"/>
              <a:gd name="connsiteY42" fmla="*/ 346710 h 2381250"/>
              <a:gd name="connsiteX43" fmla="*/ 1099185 w 2085975"/>
              <a:gd name="connsiteY43" fmla="*/ 363855 h 2381250"/>
              <a:gd name="connsiteX44" fmla="*/ 1127760 w 2085975"/>
              <a:gd name="connsiteY44" fmla="*/ 510540 h 2381250"/>
              <a:gd name="connsiteX45" fmla="*/ 1148715 w 2085975"/>
              <a:gd name="connsiteY45" fmla="*/ 563880 h 2381250"/>
              <a:gd name="connsiteX46" fmla="*/ 1194435 w 2085975"/>
              <a:gd name="connsiteY46" fmla="*/ 641985 h 2381250"/>
              <a:gd name="connsiteX47" fmla="*/ 1215390 w 2085975"/>
              <a:gd name="connsiteY47" fmla="*/ 645795 h 2381250"/>
              <a:gd name="connsiteX48" fmla="*/ 1243965 w 2085975"/>
              <a:gd name="connsiteY48" fmla="*/ 737235 h 2381250"/>
              <a:gd name="connsiteX49" fmla="*/ 1423035 w 2085975"/>
              <a:gd name="connsiteY49" fmla="*/ 702945 h 2381250"/>
              <a:gd name="connsiteX50" fmla="*/ 1422609 w 2085975"/>
              <a:gd name="connsiteY50" fmla="*/ 700259 h 2381250"/>
              <a:gd name="connsiteX51" fmla="*/ 1468755 w 2085975"/>
              <a:gd name="connsiteY51" fmla="*/ 689610 h 2381250"/>
              <a:gd name="connsiteX52" fmla="*/ 1491615 w 2085975"/>
              <a:gd name="connsiteY52" fmla="*/ 659130 h 2381250"/>
              <a:gd name="connsiteX53" fmla="*/ 1520190 w 2085975"/>
              <a:gd name="connsiteY53" fmla="*/ 645795 h 2381250"/>
              <a:gd name="connsiteX54" fmla="*/ 1531620 w 2085975"/>
              <a:gd name="connsiteY54" fmla="*/ 613410 h 2381250"/>
              <a:gd name="connsiteX55" fmla="*/ 1552575 w 2085975"/>
              <a:gd name="connsiteY55" fmla="*/ 594360 h 2381250"/>
              <a:gd name="connsiteX56" fmla="*/ 1573530 w 2085975"/>
              <a:gd name="connsiteY56" fmla="*/ 609600 h 2381250"/>
              <a:gd name="connsiteX57" fmla="*/ 1567815 w 2085975"/>
              <a:gd name="connsiteY57" fmla="*/ 708660 h 2381250"/>
              <a:gd name="connsiteX58" fmla="*/ 1638300 w 2085975"/>
              <a:gd name="connsiteY58" fmla="*/ 786765 h 2381250"/>
              <a:gd name="connsiteX59" fmla="*/ 1640205 w 2085975"/>
              <a:gd name="connsiteY59" fmla="*/ 851535 h 2381250"/>
              <a:gd name="connsiteX60" fmla="*/ 1615440 w 2085975"/>
              <a:gd name="connsiteY60" fmla="*/ 872490 h 2381250"/>
              <a:gd name="connsiteX61" fmla="*/ 1678305 w 2085975"/>
              <a:gd name="connsiteY61" fmla="*/ 876300 h 2381250"/>
              <a:gd name="connsiteX62" fmla="*/ 1964632 w 2085975"/>
              <a:gd name="connsiteY62" fmla="*/ 811829 h 2381250"/>
              <a:gd name="connsiteX63" fmla="*/ 1985010 w 2085975"/>
              <a:gd name="connsiteY63" fmla="*/ 889635 h 2381250"/>
              <a:gd name="connsiteX64" fmla="*/ 1977390 w 2085975"/>
              <a:gd name="connsiteY64" fmla="*/ 942975 h 2381250"/>
              <a:gd name="connsiteX65" fmla="*/ 1912620 w 2085975"/>
              <a:gd name="connsiteY65" fmla="*/ 952500 h 2381250"/>
              <a:gd name="connsiteX66" fmla="*/ 1912620 w 2085975"/>
              <a:gd name="connsiteY66" fmla="*/ 1022985 h 2381250"/>
              <a:gd name="connsiteX67" fmla="*/ 1956435 w 2085975"/>
              <a:gd name="connsiteY67" fmla="*/ 1028700 h 2381250"/>
              <a:gd name="connsiteX68" fmla="*/ 1996440 w 2085975"/>
              <a:gd name="connsiteY68" fmla="*/ 1002030 h 2381250"/>
              <a:gd name="connsiteX69" fmla="*/ 1975485 w 2085975"/>
              <a:gd name="connsiteY69" fmla="*/ 1057275 h 2381250"/>
              <a:gd name="connsiteX70" fmla="*/ 1971675 w 2085975"/>
              <a:gd name="connsiteY70" fmla="*/ 1137285 h 2381250"/>
              <a:gd name="connsiteX71" fmla="*/ 1976108 w 2085975"/>
              <a:gd name="connsiteY71" fmla="*/ 1138062 h 2381250"/>
              <a:gd name="connsiteX72" fmla="*/ 2025015 w 2085975"/>
              <a:gd name="connsiteY72" fmla="*/ 1226820 h 2381250"/>
              <a:gd name="connsiteX73" fmla="*/ 1965960 w 2085975"/>
              <a:gd name="connsiteY73" fmla="*/ 1257300 h 2381250"/>
              <a:gd name="connsiteX74" fmla="*/ 1975485 w 2085975"/>
              <a:gd name="connsiteY74" fmla="*/ 1295400 h 2381250"/>
              <a:gd name="connsiteX75" fmla="*/ 1929765 w 2085975"/>
              <a:gd name="connsiteY75" fmla="*/ 1350645 h 2381250"/>
              <a:gd name="connsiteX76" fmla="*/ 2057400 w 2085975"/>
              <a:gd name="connsiteY76" fmla="*/ 1419225 h 2381250"/>
              <a:gd name="connsiteX77" fmla="*/ 2034540 w 2085975"/>
              <a:gd name="connsiteY77" fmla="*/ 1451610 h 2381250"/>
              <a:gd name="connsiteX78" fmla="*/ 2085975 w 2085975"/>
              <a:gd name="connsiteY78" fmla="*/ 1527810 h 2381250"/>
              <a:gd name="connsiteX79" fmla="*/ 2080260 w 2085975"/>
              <a:gd name="connsiteY79" fmla="*/ 1565910 h 2381250"/>
              <a:gd name="connsiteX80" fmla="*/ 2045970 w 2085975"/>
              <a:gd name="connsiteY80" fmla="*/ 1581150 h 2381250"/>
              <a:gd name="connsiteX81" fmla="*/ 2013585 w 2085975"/>
              <a:gd name="connsiteY81" fmla="*/ 1657350 h 2381250"/>
              <a:gd name="connsiteX82" fmla="*/ 2047875 w 2085975"/>
              <a:gd name="connsiteY82" fmla="*/ 1691640 h 2381250"/>
              <a:gd name="connsiteX83" fmla="*/ 2011680 w 2085975"/>
              <a:gd name="connsiteY83" fmla="*/ 1737360 h 2381250"/>
              <a:gd name="connsiteX84" fmla="*/ 2013585 w 2085975"/>
              <a:gd name="connsiteY84" fmla="*/ 1739265 h 2381250"/>
              <a:gd name="connsiteX85" fmla="*/ 1912620 w 2085975"/>
              <a:gd name="connsiteY85" fmla="*/ 1644015 h 2381250"/>
              <a:gd name="connsiteX86" fmla="*/ 1823085 w 2085975"/>
              <a:gd name="connsiteY86" fmla="*/ 1708785 h 2381250"/>
              <a:gd name="connsiteX87" fmla="*/ 1691640 w 2085975"/>
              <a:gd name="connsiteY87" fmla="*/ 1737360 h 2381250"/>
              <a:gd name="connsiteX88" fmla="*/ 1678305 w 2085975"/>
              <a:gd name="connsiteY88" fmla="*/ 1722120 h 2381250"/>
              <a:gd name="connsiteX89" fmla="*/ 1621155 w 2085975"/>
              <a:gd name="connsiteY89" fmla="*/ 1737360 h 2381250"/>
              <a:gd name="connsiteX90" fmla="*/ 1617345 w 2085975"/>
              <a:gd name="connsiteY90" fmla="*/ 1760220 h 2381250"/>
              <a:gd name="connsiteX91" fmla="*/ 1565432 w 2085975"/>
              <a:gd name="connsiteY91" fmla="*/ 1773198 h 2381250"/>
              <a:gd name="connsiteX92" fmla="*/ 1564005 w 2085975"/>
              <a:gd name="connsiteY92" fmla="*/ 1771650 h 2381250"/>
              <a:gd name="connsiteX93" fmla="*/ 1520190 w 2085975"/>
              <a:gd name="connsiteY93" fmla="*/ 1811655 h 2381250"/>
              <a:gd name="connsiteX94" fmla="*/ 1501140 w 2085975"/>
              <a:gd name="connsiteY94" fmla="*/ 1811655 h 2381250"/>
              <a:gd name="connsiteX95" fmla="*/ 1428750 w 2085975"/>
              <a:gd name="connsiteY95" fmla="*/ 1903095 h 2381250"/>
              <a:gd name="connsiteX96" fmla="*/ 1421130 w 2085975"/>
              <a:gd name="connsiteY96" fmla="*/ 1952625 h 2381250"/>
              <a:gd name="connsiteX97" fmla="*/ 1396365 w 2085975"/>
              <a:gd name="connsiteY97" fmla="*/ 1918335 h 2381250"/>
              <a:gd name="connsiteX98" fmla="*/ 1358265 w 2085975"/>
              <a:gd name="connsiteY98" fmla="*/ 1986915 h 2381250"/>
              <a:gd name="connsiteX99" fmla="*/ 1343025 w 2085975"/>
              <a:gd name="connsiteY99" fmla="*/ 1986915 h 2381250"/>
              <a:gd name="connsiteX100" fmla="*/ 1297305 w 2085975"/>
              <a:gd name="connsiteY100" fmla="*/ 2019300 h 2381250"/>
              <a:gd name="connsiteX101" fmla="*/ 1301115 w 2085975"/>
              <a:gd name="connsiteY101" fmla="*/ 2038350 h 2381250"/>
              <a:gd name="connsiteX102" fmla="*/ 1259205 w 2085975"/>
              <a:gd name="connsiteY102" fmla="*/ 2066925 h 2381250"/>
              <a:gd name="connsiteX103" fmla="*/ 1272540 w 2085975"/>
              <a:gd name="connsiteY103" fmla="*/ 2097405 h 2381250"/>
              <a:gd name="connsiteX104" fmla="*/ 1202055 w 2085975"/>
              <a:gd name="connsiteY104" fmla="*/ 2106930 h 2381250"/>
              <a:gd name="connsiteX105" fmla="*/ 1183005 w 2085975"/>
              <a:gd name="connsiteY105" fmla="*/ 2143125 h 2381250"/>
              <a:gd name="connsiteX106" fmla="*/ 1156335 w 2085975"/>
              <a:gd name="connsiteY106" fmla="*/ 2164080 h 2381250"/>
              <a:gd name="connsiteX107" fmla="*/ 1122045 w 2085975"/>
              <a:gd name="connsiteY107" fmla="*/ 2141220 h 2381250"/>
              <a:gd name="connsiteX108" fmla="*/ 1107891 w 2085975"/>
              <a:gd name="connsiteY108" fmla="*/ 2157396 h 2381250"/>
              <a:gd name="connsiteX109" fmla="*/ 1106805 w 2085975"/>
              <a:gd name="connsiteY109" fmla="*/ 2156460 h 2381250"/>
              <a:gd name="connsiteX110" fmla="*/ 979170 w 2085975"/>
              <a:gd name="connsiteY110" fmla="*/ 2042160 h 2381250"/>
              <a:gd name="connsiteX111" fmla="*/ 932138 w 2085975"/>
              <a:gd name="connsiteY111" fmla="*/ 2104529 h 2381250"/>
              <a:gd name="connsiteX112" fmla="*/ 851535 w 2085975"/>
              <a:gd name="connsiteY112" fmla="*/ 2101216 h 2381250"/>
              <a:gd name="connsiteX113" fmla="*/ 847725 w 2085975"/>
              <a:gd name="connsiteY113" fmla="*/ 2129791 h 2381250"/>
              <a:gd name="connsiteX114" fmla="*/ 689610 w 2085975"/>
              <a:gd name="connsiteY114" fmla="*/ 2129791 h 2381250"/>
              <a:gd name="connsiteX115" fmla="*/ 685800 w 2085975"/>
              <a:gd name="connsiteY115" fmla="*/ 2025016 h 2381250"/>
              <a:gd name="connsiteX116" fmla="*/ 683980 w 2085975"/>
              <a:gd name="connsiteY116" fmla="*/ 2024761 h 2381250"/>
              <a:gd name="connsiteX117" fmla="*/ 701040 w 2085975"/>
              <a:gd name="connsiteY117" fmla="*/ 1973580 h 2381250"/>
              <a:gd name="connsiteX118" fmla="*/ 659130 w 2085975"/>
              <a:gd name="connsiteY118" fmla="*/ 1939290 h 2381250"/>
              <a:gd name="connsiteX119" fmla="*/ 662940 w 2085975"/>
              <a:gd name="connsiteY119" fmla="*/ 1899285 h 2381250"/>
              <a:gd name="connsiteX120" fmla="*/ 674370 w 2085975"/>
              <a:gd name="connsiteY120" fmla="*/ 1836420 h 2381250"/>
              <a:gd name="connsiteX121" fmla="*/ 643890 w 2085975"/>
              <a:gd name="connsiteY121" fmla="*/ 1802130 h 2381250"/>
              <a:gd name="connsiteX122" fmla="*/ 590550 w 2085975"/>
              <a:gd name="connsiteY122" fmla="*/ 1790700 h 2381250"/>
              <a:gd name="connsiteX123" fmla="*/ 520065 w 2085975"/>
              <a:gd name="connsiteY123" fmla="*/ 1731645 h 2381250"/>
              <a:gd name="connsiteX124" fmla="*/ 520065 w 2085975"/>
              <a:gd name="connsiteY124" fmla="*/ 1704975 h 2381250"/>
              <a:gd name="connsiteX125" fmla="*/ 491490 w 2085975"/>
              <a:gd name="connsiteY125" fmla="*/ 1708785 h 2381250"/>
              <a:gd name="connsiteX126" fmla="*/ 386715 w 2085975"/>
              <a:gd name="connsiteY126" fmla="*/ 1638300 h 2381250"/>
              <a:gd name="connsiteX127" fmla="*/ 345639 w 2085975"/>
              <a:gd name="connsiteY127" fmla="*/ 1595581 h 2381250"/>
              <a:gd name="connsiteX128" fmla="*/ 346710 w 2085975"/>
              <a:gd name="connsiteY128" fmla="*/ 1543050 h 2381250"/>
              <a:gd name="connsiteX129" fmla="*/ 302895 w 2085975"/>
              <a:gd name="connsiteY129" fmla="*/ 1522095 h 2381250"/>
              <a:gd name="connsiteX130" fmla="*/ 318135 w 2085975"/>
              <a:gd name="connsiteY130" fmla="*/ 1470660 h 2381250"/>
              <a:gd name="connsiteX131" fmla="*/ 274320 w 2085975"/>
              <a:gd name="connsiteY131" fmla="*/ 1491615 h 2381250"/>
              <a:gd name="connsiteX132" fmla="*/ 241935 w 2085975"/>
              <a:gd name="connsiteY132" fmla="*/ 1491615 h 2381250"/>
              <a:gd name="connsiteX133" fmla="*/ 236220 w 2085975"/>
              <a:gd name="connsiteY133" fmla="*/ 1510665 h 2381250"/>
              <a:gd name="connsiteX134" fmla="*/ 85676 w 2085975"/>
              <a:gd name="connsiteY134" fmla="*/ 1510087 h 2381250"/>
              <a:gd name="connsiteX135" fmla="*/ 80010 w 2085975"/>
              <a:gd name="connsiteY135" fmla="*/ 1443990 h 2381250"/>
              <a:gd name="connsiteX136" fmla="*/ 30480 w 2085975"/>
              <a:gd name="connsiteY136" fmla="*/ 1466850 h 2381250"/>
              <a:gd name="connsiteX137" fmla="*/ 9525 w 2085975"/>
              <a:gd name="connsiteY137" fmla="*/ 1390650 h 2381250"/>
              <a:gd name="connsiteX138" fmla="*/ 0 w 2085975"/>
              <a:gd name="connsiteY138" fmla="*/ 1389648 h 2381250"/>
              <a:gd name="connsiteX139" fmla="*/ 0 w 2085975"/>
              <a:gd name="connsiteY139" fmla="*/ 1352550 h 2381250"/>
              <a:gd name="connsiteX140" fmla="*/ 30480 w 2085975"/>
              <a:gd name="connsiteY140" fmla="*/ 1314450 h 2381250"/>
              <a:gd name="connsiteX141" fmla="*/ 95250 w 2085975"/>
              <a:gd name="connsiteY141" fmla="*/ 1303020 h 2381250"/>
              <a:gd name="connsiteX142" fmla="*/ 112395 w 2085975"/>
              <a:gd name="connsiteY142" fmla="*/ 1238250 h 2381250"/>
              <a:gd name="connsiteX143" fmla="*/ 100965 w 2085975"/>
              <a:gd name="connsiteY143" fmla="*/ 1143000 h 2381250"/>
              <a:gd name="connsiteX144" fmla="*/ 101779 w 2085975"/>
              <a:gd name="connsiteY144" fmla="*/ 1135131 h 2381250"/>
              <a:gd name="connsiteX145" fmla="*/ 190501 w 2085975"/>
              <a:gd name="connsiteY145" fmla="*/ 1110615 h 2381250"/>
              <a:gd name="connsiteX146" fmla="*/ 207646 w 2085975"/>
              <a:gd name="connsiteY146" fmla="*/ 1022985 h 2381250"/>
              <a:gd name="connsiteX147" fmla="*/ 186691 w 2085975"/>
              <a:gd name="connsiteY147" fmla="*/ 986790 h 2381250"/>
              <a:gd name="connsiteX148" fmla="*/ 57151 w 2085975"/>
              <a:gd name="connsiteY148" fmla="*/ 969645 h 2381250"/>
              <a:gd name="connsiteX149" fmla="*/ 125731 w 2085975"/>
              <a:gd name="connsiteY149" fmla="*/ 843915 h 2381250"/>
              <a:gd name="connsiteX150" fmla="*/ 129541 w 2085975"/>
              <a:gd name="connsiteY150" fmla="*/ 731520 h 2381250"/>
              <a:gd name="connsiteX151" fmla="*/ 104775 w 2085975"/>
              <a:gd name="connsiteY151" fmla="*/ 715066 h 2381250"/>
              <a:gd name="connsiteX152" fmla="*/ 104775 w 2085975"/>
              <a:gd name="connsiteY152" fmla="*/ 567691 h 2381250"/>
              <a:gd name="connsiteX153" fmla="*/ 125730 w 2085975"/>
              <a:gd name="connsiteY153" fmla="*/ 489586 h 2381250"/>
              <a:gd name="connsiteX154" fmla="*/ 95250 w 2085975"/>
              <a:gd name="connsiteY154" fmla="*/ 447676 h 2381250"/>
              <a:gd name="connsiteX155" fmla="*/ 169545 w 2085975"/>
              <a:gd name="connsiteY155" fmla="*/ 449581 h 2381250"/>
              <a:gd name="connsiteX156" fmla="*/ 164949 w 2085975"/>
              <a:gd name="connsiteY156" fmla="*/ 446066 h 2381250"/>
              <a:gd name="connsiteX157" fmla="*/ 169545 w 2085975"/>
              <a:gd name="connsiteY157" fmla="*/ 447675 h 2381250"/>
              <a:gd name="connsiteX158" fmla="*/ 200025 w 2085975"/>
              <a:gd name="connsiteY158" fmla="*/ 382905 h 2381250"/>
              <a:gd name="connsiteX159" fmla="*/ 283845 w 2085975"/>
              <a:gd name="connsiteY159" fmla="*/ 384810 h 2381250"/>
              <a:gd name="connsiteX160" fmla="*/ 329565 w 2085975"/>
              <a:gd name="connsiteY160" fmla="*/ 361950 h 2381250"/>
              <a:gd name="connsiteX161" fmla="*/ 344805 w 2085975"/>
              <a:gd name="connsiteY161" fmla="*/ 335280 h 2381250"/>
              <a:gd name="connsiteX162" fmla="*/ 348615 w 2085975"/>
              <a:gd name="connsiteY162" fmla="*/ 266700 h 2381250"/>
              <a:gd name="connsiteX163" fmla="*/ 325755 w 2085975"/>
              <a:gd name="connsiteY163" fmla="*/ 198120 h 2381250"/>
              <a:gd name="connsiteX164" fmla="*/ 272415 w 2085975"/>
              <a:gd name="connsiteY164" fmla="*/ 137160 h 2381250"/>
              <a:gd name="connsiteX165" fmla="*/ 295275 w 2085975"/>
              <a:gd name="connsiteY165" fmla="*/ 125730 h 2381250"/>
              <a:gd name="connsiteX166" fmla="*/ 293496 w 2085975"/>
              <a:gd name="connsiteY166" fmla="*/ 119401 h 2381250"/>
              <a:gd name="connsiteX167" fmla="*/ 295275 w 2085975"/>
              <a:gd name="connsiteY167" fmla="*/ 120015 h 2381250"/>
              <a:gd name="connsiteX168" fmla="*/ 337185 w 2085975"/>
              <a:gd name="connsiteY168" fmla="*/ 74295 h 2381250"/>
              <a:gd name="connsiteX169" fmla="*/ 403860 w 2085975"/>
              <a:gd name="connsiteY169" fmla="*/ 85725 h 2381250"/>
              <a:gd name="connsiteX170" fmla="*/ 381000 w 2085975"/>
              <a:gd name="connsiteY170" fmla="*/ 49530 h 2381250"/>
              <a:gd name="connsiteX171" fmla="*/ 432435 w 2085975"/>
              <a:gd name="connsiteY171" fmla="*/ 13335 h 2381250"/>
              <a:gd name="connsiteX172" fmla="*/ 537210 w 2085975"/>
              <a:gd name="connsiteY172"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20026 w 2085975"/>
              <a:gd name="connsiteY12" fmla="*/ 2180511 h 2381250"/>
              <a:gd name="connsiteX13" fmla="*/ 891540 w 2085975"/>
              <a:gd name="connsiteY13" fmla="*/ 2158365 h 2381250"/>
              <a:gd name="connsiteX14" fmla="*/ 820091 w 2085975"/>
              <a:gd name="connsiteY14" fmla="*/ 2180928 h 2381250"/>
              <a:gd name="connsiteX15" fmla="*/ 820026 w 2085975"/>
              <a:gd name="connsiteY15" fmla="*/ 2180511 h 2381250"/>
              <a:gd name="connsiteX16" fmla="*/ 1565691 w 2085975"/>
              <a:gd name="connsiteY16" fmla="*/ 1775952 h 2381250"/>
              <a:gd name="connsiteX17" fmla="*/ 1562956 w 2085975"/>
              <a:gd name="connsiteY17" fmla="*/ 1776635 h 2381250"/>
              <a:gd name="connsiteX18" fmla="*/ 1565691 w 2085975"/>
              <a:gd name="connsiteY18" fmla="*/ 1775952 h 2381250"/>
              <a:gd name="connsiteX19" fmla="*/ 338452 w 2085975"/>
              <a:gd name="connsiteY19" fmla="*/ 1588442 h 2381250"/>
              <a:gd name="connsiteX20" fmla="*/ 338961 w 2085975"/>
              <a:gd name="connsiteY20" fmla="*/ 1588971 h 2381250"/>
              <a:gd name="connsiteX21" fmla="*/ 338452 w 2085975"/>
              <a:gd name="connsiteY21" fmla="*/ 1588442 h 2381250"/>
              <a:gd name="connsiteX22" fmla="*/ 537210 w 2085975"/>
              <a:gd name="connsiteY22" fmla="*/ 0 h 2381250"/>
              <a:gd name="connsiteX23" fmla="*/ 563880 w 2085975"/>
              <a:gd name="connsiteY23" fmla="*/ 80010 h 2381250"/>
              <a:gd name="connsiteX24" fmla="*/ 672465 w 2085975"/>
              <a:gd name="connsiteY24" fmla="*/ 51435 h 2381250"/>
              <a:gd name="connsiteX25" fmla="*/ 721352 w 2085975"/>
              <a:gd name="connsiteY25" fmla="*/ 29486 h 2381250"/>
              <a:gd name="connsiteX26" fmla="*/ 744855 w 2085975"/>
              <a:gd name="connsiteY26" fmla="*/ 59055 h 2381250"/>
              <a:gd name="connsiteX27" fmla="*/ 739140 w 2085975"/>
              <a:gd name="connsiteY27" fmla="*/ 89535 h 2381250"/>
              <a:gd name="connsiteX28" fmla="*/ 821055 w 2085975"/>
              <a:gd name="connsiteY28" fmla="*/ 93345 h 2381250"/>
              <a:gd name="connsiteX29" fmla="*/ 834390 w 2085975"/>
              <a:gd name="connsiteY29" fmla="*/ 19050 h 2381250"/>
              <a:gd name="connsiteX30" fmla="*/ 855345 w 2085975"/>
              <a:gd name="connsiteY30" fmla="*/ 47625 h 2381250"/>
              <a:gd name="connsiteX31" fmla="*/ 946785 w 2085975"/>
              <a:gd name="connsiteY31" fmla="*/ 47625 h 2381250"/>
              <a:gd name="connsiteX32" fmla="*/ 996315 w 2085975"/>
              <a:gd name="connsiteY32" fmla="*/ 38100 h 2381250"/>
              <a:gd name="connsiteX33" fmla="*/ 1003935 w 2085975"/>
              <a:gd name="connsiteY33" fmla="*/ 9525 h 2381250"/>
              <a:gd name="connsiteX34" fmla="*/ 1064895 w 2085975"/>
              <a:gd name="connsiteY34" fmla="*/ 0 h 2381250"/>
              <a:gd name="connsiteX35" fmla="*/ 1097280 w 2085975"/>
              <a:gd name="connsiteY35" fmla="*/ 102870 h 2381250"/>
              <a:gd name="connsiteX36" fmla="*/ 1110615 w 2085975"/>
              <a:gd name="connsiteY36" fmla="*/ 102870 h 2381250"/>
              <a:gd name="connsiteX37" fmla="*/ 1135380 w 2085975"/>
              <a:gd name="connsiteY37" fmla="*/ 190500 h 2381250"/>
              <a:gd name="connsiteX38" fmla="*/ 1137805 w 2085975"/>
              <a:gd name="connsiteY38" fmla="*/ 195722 h 2381250"/>
              <a:gd name="connsiteX39" fmla="*/ 1135380 w 2085975"/>
              <a:gd name="connsiteY39" fmla="*/ 198120 h 2381250"/>
              <a:gd name="connsiteX40" fmla="*/ 1131570 w 2085975"/>
              <a:gd name="connsiteY40" fmla="*/ 240030 h 2381250"/>
              <a:gd name="connsiteX41" fmla="*/ 1156335 w 2085975"/>
              <a:gd name="connsiteY41" fmla="*/ 346710 h 2381250"/>
              <a:gd name="connsiteX42" fmla="*/ 1099185 w 2085975"/>
              <a:gd name="connsiteY42" fmla="*/ 363855 h 2381250"/>
              <a:gd name="connsiteX43" fmla="*/ 1127760 w 2085975"/>
              <a:gd name="connsiteY43" fmla="*/ 510540 h 2381250"/>
              <a:gd name="connsiteX44" fmla="*/ 1148715 w 2085975"/>
              <a:gd name="connsiteY44" fmla="*/ 563880 h 2381250"/>
              <a:gd name="connsiteX45" fmla="*/ 1194435 w 2085975"/>
              <a:gd name="connsiteY45" fmla="*/ 641985 h 2381250"/>
              <a:gd name="connsiteX46" fmla="*/ 1215390 w 2085975"/>
              <a:gd name="connsiteY46" fmla="*/ 645795 h 2381250"/>
              <a:gd name="connsiteX47" fmla="*/ 1243965 w 2085975"/>
              <a:gd name="connsiteY47" fmla="*/ 737235 h 2381250"/>
              <a:gd name="connsiteX48" fmla="*/ 1423035 w 2085975"/>
              <a:gd name="connsiteY48" fmla="*/ 702945 h 2381250"/>
              <a:gd name="connsiteX49" fmla="*/ 1422609 w 2085975"/>
              <a:gd name="connsiteY49" fmla="*/ 700259 h 2381250"/>
              <a:gd name="connsiteX50" fmla="*/ 1468755 w 2085975"/>
              <a:gd name="connsiteY50" fmla="*/ 689610 h 2381250"/>
              <a:gd name="connsiteX51" fmla="*/ 1491615 w 2085975"/>
              <a:gd name="connsiteY51" fmla="*/ 659130 h 2381250"/>
              <a:gd name="connsiteX52" fmla="*/ 1520190 w 2085975"/>
              <a:gd name="connsiteY52" fmla="*/ 645795 h 2381250"/>
              <a:gd name="connsiteX53" fmla="*/ 1531620 w 2085975"/>
              <a:gd name="connsiteY53" fmla="*/ 613410 h 2381250"/>
              <a:gd name="connsiteX54" fmla="*/ 1552575 w 2085975"/>
              <a:gd name="connsiteY54" fmla="*/ 594360 h 2381250"/>
              <a:gd name="connsiteX55" fmla="*/ 1573530 w 2085975"/>
              <a:gd name="connsiteY55" fmla="*/ 609600 h 2381250"/>
              <a:gd name="connsiteX56" fmla="*/ 1567815 w 2085975"/>
              <a:gd name="connsiteY56" fmla="*/ 708660 h 2381250"/>
              <a:gd name="connsiteX57" fmla="*/ 1638300 w 2085975"/>
              <a:gd name="connsiteY57" fmla="*/ 786765 h 2381250"/>
              <a:gd name="connsiteX58" fmla="*/ 1640205 w 2085975"/>
              <a:gd name="connsiteY58" fmla="*/ 851535 h 2381250"/>
              <a:gd name="connsiteX59" fmla="*/ 1615440 w 2085975"/>
              <a:gd name="connsiteY59" fmla="*/ 872490 h 2381250"/>
              <a:gd name="connsiteX60" fmla="*/ 1678305 w 2085975"/>
              <a:gd name="connsiteY60" fmla="*/ 876300 h 2381250"/>
              <a:gd name="connsiteX61" fmla="*/ 1964632 w 2085975"/>
              <a:gd name="connsiteY61" fmla="*/ 811829 h 2381250"/>
              <a:gd name="connsiteX62" fmla="*/ 1985010 w 2085975"/>
              <a:gd name="connsiteY62" fmla="*/ 889635 h 2381250"/>
              <a:gd name="connsiteX63" fmla="*/ 1977390 w 2085975"/>
              <a:gd name="connsiteY63" fmla="*/ 942975 h 2381250"/>
              <a:gd name="connsiteX64" fmla="*/ 1912620 w 2085975"/>
              <a:gd name="connsiteY64" fmla="*/ 952500 h 2381250"/>
              <a:gd name="connsiteX65" fmla="*/ 1912620 w 2085975"/>
              <a:gd name="connsiteY65" fmla="*/ 1022985 h 2381250"/>
              <a:gd name="connsiteX66" fmla="*/ 1956435 w 2085975"/>
              <a:gd name="connsiteY66" fmla="*/ 1028700 h 2381250"/>
              <a:gd name="connsiteX67" fmla="*/ 1996440 w 2085975"/>
              <a:gd name="connsiteY67" fmla="*/ 1002030 h 2381250"/>
              <a:gd name="connsiteX68" fmla="*/ 1975485 w 2085975"/>
              <a:gd name="connsiteY68" fmla="*/ 1057275 h 2381250"/>
              <a:gd name="connsiteX69" fmla="*/ 1971675 w 2085975"/>
              <a:gd name="connsiteY69" fmla="*/ 1137285 h 2381250"/>
              <a:gd name="connsiteX70" fmla="*/ 1976108 w 2085975"/>
              <a:gd name="connsiteY70" fmla="*/ 1138062 h 2381250"/>
              <a:gd name="connsiteX71" fmla="*/ 2025015 w 2085975"/>
              <a:gd name="connsiteY71" fmla="*/ 1226820 h 2381250"/>
              <a:gd name="connsiteX72" fmla="*/ 1965960 w 2085975"/>
              <a:gd name="connsiteY72" fmla="*/ 1257300 h 2381250"/>
              <a:gd name="connsiteX73" fmla="*/ 1975485 w 2085975"/>
              <a:gd name="connsiteY73" fmla="*/ 1295400 h 2381250"/>
              <a:gd name="connsiteX74" fmla="*/ 1929765 w 2085975"/>
              <a:gd name="connsiteY74" fmla="*/ 1350645 h 2381250"/>
              <a:gd name="connsiteX75" fmla="*/ 2057400 w 2085975"/>
              <a:gd name="connsiteY75" fmla="*/ 1419225 h 2381250"/>
              <a:gd name="connsiteX76" fmla="*/ 2034540 w 2085975"/>
              <a:gd name="connsiteY76" fmla="*/ 1451610 h 2381250"/>
              <a:gd name="connsiteX77" fmla="*/ 2085975 w 2085975"/>
              <a:gd name="connsiteY77" fmla="*/ 1527810 h 2381250"/>
              <a:gd name="connsiteX78" fmla="*/ 2080260 w 2085975"/>
              <a:gd name="connsiteY78" fmla="*/ 1565910 h 2381250"/>
              <a:gd name="connsiteX79" fmla="*/ 2045970 w 2085975"/>
              <a:gd name="connsiteY79" fmla="*/ 1581150 h 2381250"/>
              <a:gd name="connsiteX80" fmla="*/ 2013585 w 2085975"/>
              <a:gd name="connsiteY80" fmla="*/ 1657350 h 2381250"/>
              <a:gd name="connsiteX81" fmla="*/ 2047875 w 2085975"/>
              <a:gd name="connsiteY81" fmla="*/ 1691640 h 2381250"/>
              <a:gd name="connsiteX82" fmla="*/ 2011680 w 2085975"/>
              <a:gd name="connsiteY82" fmla="*/ 1737360 h 2381250"/>
              <a:gd name="connsiteX83" fmla="*/ 2013585 w 2085975"/>
              <a:gd name="connsiteY83" fmla="*/ 1739265 h 2381250"/>
              <a:gd name="connsiteX84" fmla="*/ 1912620 w 2085975"/>
              <a:gd name="connsiteY84" fmla="*/ 1644015 h 2381250"/>
              <a:gd name="connsiteX85" fmla="*/ 1823085 w 2085975"/>
              <a:gd name="connsiteY85" fmla="*/ 1708785 h 2381250"/>
              <a:gd name="connsiteX86" fmla="*/ 1691640 w 2085975"/>
              <a:gd name="connsiteY86" fmla="*/ 1737360 h 2381250"/>
              <a:gd name="connsiteX87" fmla="*/ 1678305 w 2085975"/>
              <a:gd name="connsiteY87" fmla="*/ 1722120 h 2381250"/>
              <a:gd name="connsiteX88" fmla="*/ 1621155 w 2085975"/>
              <a:gd name="connsiteY88" fmla="*/ 1737360 h 2381250"/>
              <a:gd name="connsiteX89" fmla="*/ 1617345 w 2085975"/>
              <a:gd name="connsiteY89" fmla="*/ 1760220 h 2381250"/>
              <a:gd name="connsiteX90" fmla="*/ 1565432 w 2085975"/>
              <a:gd name="connsiteY90" fmla="*/ 1773198 h 2381250"/>
              <a:gd name="connsiteX91" fmla="*/ 1564005 w 2085975"/>
              <a:gd name="connsiteY91" fmla="*/ 1771650 h 2381250"/>
              <a:gd name="connsiteX92" fmla="*/ 1520190 w 2085975"/>
              <a:gd name="connsiteY92" fmla="*/ 1811655 h 2381250"/>
              <a:gd name="connsiteX93" fmla="*/ 1501140 w 2085975"/>
              <a:gd name="connsiteY93" fmla="*/ 1811655 h 2381250"/>
              <a:gd name="connsiteX94" fmla="*/ 1428750 w 2085975"/>
              <a:gd name="connsiteY94" fmla="*/ 1903095 h 2381250"/>
              <a:gd name="connsiteX95" fmla="*/ 1421130 w 2085975"/>
              <a:gd name="connsiteY95" fmla="*/ 1952625 h 2381250"/>
              <a:gd name="connsiteX96" fmla="*/ 1396365 w 2085975"/>
              <a:gd name="connsiteY96" fmla="*/ 1918335 h 2381250"/>
              <a:gd name="connsiteX97" fmla="*/ 1358265 w 2085975"/>
              <a:gd name="connsiteY97" fmla="*/ 1986915 h 2381250"/>
              <a:gd name="connsiteX98" fmla="*/ 1343025 w 2085975"/>
              <a:gd name="connsiteY98" fmla="*/ 1986915 h 2381250"/>
              <a:gd name="connsiteX99" fmla="*/ 1297305 w 2085975"/>
              <a:gd name="connsiteY99" fmla="*/ 2019300 h 2381250"/>
              <a:gd name="connsiteX100" fmla="*/ 1301115 w 2085975"/>
              <a:gd name="connsiteY100" fmla="*/ 2038350 h 2381250"/>
              <a:gd name="connsiteX101" fmla="*/ 1259205 w 2085975"/>
              <a:gd name="connsiteY101" fmla="*/ 2066925 h 2381250"/>
              <a:gd name="connsiteX102" fmla="*/ 1272540 w 2085975"/>
              <a:gd name="connsiteY102" fmla="*/ 2097405 h 2381250"/>
              <a:gd name="connsiteX103" fmla="*/ 1202055 w 2085975"/>
              <a:gd name="connsiteY103" fmla="*/ 2106930 h 2381250"/>
              <a:gd name="connsiteX104" fmla="*/ 1183005 w 2085975"/>
              <a:gd name="connsiteY104" fmla="*/ 2143125 h 2381250"/>
              <a:gd name="connsiteX105" fmla="*/ 1156335 w 2085975"/>
              <a:gd name="connsiteY105" fmla="*/ 2164080 h 2381250"/>
              <a:gd name="connsiteX106" fmla="*/ 1122045 w 2085975"/>
              <a:gd name="connsiteY106" fmla="*/ 2141220 h 2381250"/>
              <a:gd name="connsiteX107" fmla="*/ 1107891 w 2085975"/>
              <a:gd name="connsiteY107" fmla="*/ 2157396 h 2381250"/>
              <a:gd name="connsiteX108" fmla="*/ 1106805 w 2085975"/>
              <a:gd name="connsiteY108" fmla="*/ 2156460 h 2381250"/>
              <a:gd name="connsiteX109" fmla="*/ 979170 w 2085975"/>
              <a:gd name="connsiteY109" fmla="*/ 2042160 h 2381250"/>
              <a:gd name="connsiteX110" fmla="*/ 932138 w 2085975"/>
              <a:gd name="connsiteY110" fmla="*/ 2104529 h 2381250"/>
              <a:gd name="connsiteX111" fmla="*/ 851535 w 2085975"/>
              <a:gd name="connsiteY111" fmla="*/ 2101216 h 2381250"/>
              <a:gd name="connsiteX112" fmla="*/ 847725 w 2085975"/>
              <a:gd name="connsiteY112" fmla="*/ 2129791 h 2381250"/>
              <a:gd name="connsiteX113" fmla="*/ 689610 w 2085975"/>
              <a:gd name="connsiteY113" fmla="*/ 2129791 h 2381250"/>
              <a:gd name="connsiteX114" fmla="*/ 685800 w 2085975"/>
              <a:gd name="connsiteY114" fmla="*/ 2025016 h 2381250"/>
              <a:gd name="connsiteX115" fmla="*/ 683980 w 2085975"/>
              <a:gd name="connsiteY115" fmla="*/ 2024761 h 2381250"/>
              <a:gd name="connsiteX116" fmla="*/ 701040 w 2085975"/>
              <a:gd name="connsiteY116" fmla="*/ 1973580 h 2381250"/>
              <a:gd name="connsiteX117" fmla="*/ 659130 w 2085975"/>
              <a:gd name="connsiteY117" fmla="*/ 1939290 h 2381250"/>
              <a:gd name="connsiteX118" fmla="*/ 662940 w 2085975"/>
              <a:gd name="connsiteY118" fmla="*/ 1899285 h 2381250"/>
              <a:gd name="connsiteX119" fmla="*/ 674370 w 2085975"/>
              <a:gd name="connsiteY119" fmla="*/ 1836420 h 2381250"/>
              <a:gd name="connsiteX120" fmla="*/ 643890 w 2085975"/>
              <a:gd name="connsiteY120" fmla="*/ 1802130 h 2381250"/>
              <a:gd name="connsiteX121" fmla="*/ 590550 w 2085975"/>
              <a:gd name="connsiteY121" fmla="*/ 1790700 h 2381250"/>
              <a:gd name="connsiteX122" fmla="*/ 520065 w 2085975"/>
              <a:gd name="connsiteY122" fmla="*/ 1731645 h 2381250"/>
              <a:gd name="connsiteX123" fmla="*/ 520065 w 2085975"/>
              <a:gd name="connsiteY123" fmla="*/ 1704975 h 2381250"/>
              <a:gd name="connsiteX124" fmla="*/ 491490 w 2085975"/>
              <a:gd name="connsiteY124" fmla="*/ 1708785 h 2381250"/>
              <a:gd name="connsiteX125" fmla="*/ 386715 w 2085975"/>
              <a:gd name="connsiteY125" fmla="*/ 1638300 h 2381250"/>
              <a:gd name="connsiteX126" fmla="*/ 345639 w 2085975"/>
              <a:gd name="connsiteY126" fmla="*/ 1595581 h 2381250"/>
              <a:gd name="connsiteX127" fmla="*/ 346710 w 2085975"/>
              <a:gd name="connsiteY127" fmla="*/ 1543050 h 2381250"/>
              <a:gd name="connsiteX128" fmla="*/ 302895 w 2085975"/>
              <a:gd name="connsiteY128" fmla="*/ 1522095 h 2381250"/>
              <a:gd name="connsiteX129" fmla="*/ 318135 w 2085975"/>
              <a:gd name="connsiteY129" fmla="*/ 1470660 h 2381250"/>
              <a:gd name="connsiteX130" fmla="*/ 274320 w 2085975"/>
              <a:gd name="connsiteY130" fmla="*/ 1491615 h 2381250"/>
              <a:gd name="connsiteX131" fmla="*/ 241935 w 2085975"/>
              <a:gd name="connsiteY131" fmla="*/ 1491615 h 2381250"/>
              <a:gd name="connsiteX132" fmla="*/ 236220 w 2085975"/>
              <a:gd name="connsiteY132" fmla="*/ 1510665 h 2381250"/>
              <a:gd name="connsiteX133" fmla="*/ 85676 w 2085975"/>
              <a:gd name="connsiteY133" fmla="*/ 1510087 h 2381250"/>
              <a:gd name="connsiteX134" fmla="*/ 80010 w 2085975"/>
              <a:gd name="connsiteY134" fmla="*/ 1443990 h 2381250"/>
              <a:gd name="connsiteX135" fmla="*/ 30480 w 2085975"/>
              <a:gd name="connsiteY135" fmla="*/ 1466850 h 2381250"/>
              <a:gd name="connsiteX136" fmla="*/ 9525 w 2085975"/>
              <a:gd name="connsiteY136" fmla="*/ 1390650 h 2381250"/>
              <a:gd name="connsiteX137" fmla="*/ 0 w 2085975"/>
              <a:gd name="connsiteY137" fmla="*/ 1389648 h 2381250"/>
              <a:gd name="connsiteX138" fmla="*/ 0 w 2085975"/>
              <a:gd name="connsiteY138" fmla="*/ 1352550 h 2381250"/>
              <a:gd name="connsiteX139" fmla="*/ 30480 w 2085975"/>
              <a:gd name="connsiteY139" fmla="*/ 1314450 h 2381250"/>
              <a:gd name="connsiteX140" fmla="*/ 95250 w 2085975"/>
              <a:gd name="connsiteY140" fmla="*/ 1303020 h 2381250"/>
              <a:gd name="connsiteX141" fmla="*/ 112395 w 2085975"/>
              <a:gd name="connsiteY141" fmla="*/ 1238250 h 2381250"/>
              <a:gd name="connsiteX142" fmla="*/ 100965 w 2085975"/>
              <a:gd name="connsiteY142" fmla="*/ 1143000 h 2381250"/>
              <a:gd name="connsiteX143" fmla="*/ 101779 w 2085975"/>
              <a:gd name="connsiteY143" fmla="*/ 1135131 h 2381250"/>
              <a:gd name="connsiteX144" fmla="*/ 190501 w 2085975"/>
              <a:gd name="connsiteY144" fmla="*/ 1110615 h 2381250"/>
              <a:gd name="connsiteX145" fmla="*/ 207646 w 2085975"/>
              <a:gd name="connsiteY145" fmla="*/ 1022985 h 2381250"/>
              <a:gd name="connsiteX146" fmla="*/ 186691 w 2085975"/>
              <a:gd name="connsiteY146" fmla="*/ 986790 h 2381250"/>
              <a:gd name="connsiteX147" fmla="*/ 57151 w 2085975"/>
              <a:gd name="connsiteY147" fmla="*/ 969645 h 2381250"/>
              <a:gd name="connsiteX148" fmla="*/ 125731 w 2085975"/>
              <a:gd name="connsiteY148" fmla="*/ 843915 h 2381250"/>
              <a:gd name="connsiteX149" fmla="*/ 129541 w 2085975"/>
              <a:gd name="connsiteY149" fmla="*/ 731520 h 2381250"/>
              <a:gd name="connsiteX150" fmla="*/ 104775 w 2085975"/>
              <a:gd name="connsiteY150" fmla="*/ 715066 h 2381250"/>
              <a:gd name="connsiteX151" fmla="*/ 104775 w 2085975"/>
              <a:gd name="connsiteY151" fmla="*/ 567691 h 2381250"/>
              <a:gd name="connsiteX152" fmla="*/ 125730 w 2085975"/>
              <a:gd name="connsiteY152" fmla="*/ 489586 h 2381250"/>
              <a:gd name="connsiteX153" fmla="*/ 95250 w 2085975"/>
              <a:gd name="connsiteY153" fmla="*/ 447676 h 2381250"/>
              <a:gd name="connsiteX154" fmla="*/ 169545 w 2085975"/>
              <a:gd name="connsiteY154" fmla="*/ 449581 h 2381250"/>
              <a:gd name="connsiteX155" fmla="*/ 164949 w 2085975"/>
              <a:gd name="connsiteY155" fmla="*/ 446066 h 2381250"/>
              <a:gd name="connsiteX156" fmla="*/ 169545 w 2085975"/>
              <a:gd name="connsiteY156" fmla="*/ 447675 h 2381250"/>
              <a:gd name="connsiteX157" fmla="*/ 200025 w 2085975"/>
              <a:gd name="connsiteY157" fmla="*/ 382905 h 2381250"/>
              <a:gd name="connsiteX158" fmla="*/ 283845 w 2085975"/>
              <a:gd name="connsiteY158" fmla="*/ 384810 h 2381250"/>
              <a:gd name="connsiteX159" fmla="*/ 329565 w 2085975"/>
              <a:gd name="connsiteY159" fmla="*/ 361950 h 2381250"/>
              <a:gd name="connsiteX160" fmla="*/ 344805 w 2085975"/>
              <a:gd name="connsiteY160" fmla="*/ 335280 h 2381250"/>
              <a:gd name="connsiteX161" fmla="*/ 348615 w 2085975"/>
              <a:gd name="connsiteY161" fmla="*/ 266700 h 2381250"/>
              <a:gd name="connsiteX162" fmla="*/ 325755 w 2085975"/>
              <a:gd name="connsiteY162" fmla="*/ 198120 h 2381250"/>
              <a:gd name="connsiteX163" fmla="*/ 272415 w 2085975"/>
              <a:gd name="connsiteY163" fmla="*/ 137160 h 2381250"/>
              <a:gd name="connsiteX164" fmla="*/ 295275 w 2085975"/>
              <a:gd name="connsiteY164" fmla="*/ 125730 h 2381250"/>
              <a:gd name="connsiteX165" fmla="*/ 293496 w 2085975"/>
              <a:gd name="connsiteY165" fmla="*/ 119401 h 2381250"/>
              <a:gd name="connsiteX166" fmla="*/ 295275 w 2085975"/>
              <a:gd name="connsiteY166" fmla="*/ 120015 h 2381250"/>
              <a:gd name="connsiteX167" fmla="*/ 337185 w 2085975"/>
              <a:gd name="connsiteY167" fmla="*/ 74295 h 2381250"/>
              <a:gd name="connsiteX168" fmla="*/ 403860 w 2085975"/>
              <a:gd name="connsiteY168" fmla="*/ 85725 h 2381250"/>
              <a:gd name="connsiteX169" fmla="*/ 381000 w 2085975"/>
              <a:gd name="connsiteY169" fmla="*/ 49530 h 2381250"/>
              <a:gd name="connsiteX170" fmla="*/ 432435 w 2085975"/>
              <a:gd name="connsiteY170" fmla="*/ 13335 h 2381250"/>
              <a:gd name="connsiteX171" fmla="*/ 537210 w 2085975"/>
              <a:gd name="connsiteY171"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20026 w 2085975"/>
              <a:gd name="connsiteY12" fmla="*/ 2180511 h 2381250"/>
              <a:gd name="connsiteX13" fmla="*/ 820091 w 2085975"/>
              <a:gd name="connsiteY13" fmla="*/ 2180928 h 2381250"/>
              <a:gd name="connsiteX14" fmla="*/ 820026 w 2085975"/>
              <a:gd name="connsiteY14" fmla="*/ 2180511 h 2381250"/>
              <a:gd name="connsiteX15" fmla="*/ 1565691 w 2085975"/>
              <a:gd name="connsiteY15" fmla="*/ 1775952 h 2381250"/>
              <a:gd name="connsiteX16" fmla="*/ 1562956 w 2085975"/>
              <a:gd name="connsiteY16" fmla="*/ 1776635 h 2381250"/>
              <a:gd name="connsiteX17" fmla="*/ 1565691 w 2085975"/>
              <a:gd name="connsiteY17" fmla="*/ 1775952 h 2381250"/>
              <a:gd name="connsiteX18" fmla="*/ 338452 w 2085975"/>
              <a:gd name="connsiteY18" fmla="*/ 1588442 h 2381250"/>
              <a:gd name="connsiteX19" fmla="*/ 338961 w 2085975"/>
              <a:gd name="connsiteY19" fmla="*/ 1588971 h 2381250"/>
              <a:gd name="connsiteX20" fmla="*/ 338452 w 2085975"/>
              <a:gd name="connsiteY20" fmla="*/ 1588442 h 2381250"/>
              <a:gd name="connsiteX21" fmla="*/ 537210 w 2085975"/>
              <a:gd name="connsiteY21" fmla="*/ 0 h 2381250"/>
              <a:gd name="connsiteX22" fmla="*/ 563880 w 2085975"/>
              <a:gd name="connsiteY22" fmla="*/ 80010 h 2381250"/>
              <a:gd name="connsiteX23" fmla="*/ 672465 w 2085975"/>
              <a:gd name="connsiteY23" fmla="*/ 51435 h 2381250"/>
              <a:gd name="connsiteX24" fmla="*/ 721352 w 2085975"/>
              <a:gd name="connsiteY24" fmla="*/ 29486 h 2381250"/>
              <a:gd name="connsiteX25" fmla="*/ 744855 w 2085975"/>
              <a:gd name="connsiteY25" fmla="*/ 59055 h 2381250"/>
              <a:gd name="connsiteX26" fmla="*/ 739140 w 2085975"/>
              <a:gd name="connsiteY26" fmla="*/ 89535 h 2381250"/>
              <a:gd name="connsiteX27" fmla="*/ 821055 w 2085975"/>
              <a:gd name="connsiteY27" fmla="*/ 93345 h 2381250"/>
              <a:gd name="connsiteX28" fmla="*/ 834390 w 2085975"/>
              <a:gd name="connsiteY28" fmla="*/ 19050 h 2381250"/>
              <a:gd name="connsiteX29" fmla="*/ 855345 w 2085975"/>
              <a:gd name="connsiteY29" fmla="*/ 47625 h 2381250"/>
              <a:gd name="connsiteX30" fmla="*/ 946785 w 2085975"/>
              <a:gd name="connsiteY30" fmla="*/ 47625 h 2381250"/>
              <a:gd name="connsiteX31" fmla="*/ 996315 w 2085975"/>
              <a:gd name="connsiteY31" fmla="*/ 38100 h 2381250"/>
              <a:gd name="connsiteX32" fmla="*/ 1003935 w 2085975"/>
              <a:gd name="connsiteY32" fmla="*/ 9525 h 2381250"/>
              <a:gd name="connsiteX33" fmla="*/ 1064895 w 2085975"/>
              <a:gd name="connsiteY33" fmla="*/ 0 h 2381250"/>
              <a:gd name="connsiteX34" fmla="*/ 1097280 w 2085975"/>
              <a:gd name="connsiteY34" fmla="*/ 102870 h 2381250"/>
              <a:gd name="connsiteX35" fmla="*/ 1110615 w 2085975"/>
              <a:gd name="connsiteY35" fmla="*/ 102870 h 2381250"/>
              <a:gd name="connsiteX36" fmla="*/ 1135380 w 2085975"/>
              <a:gd name="connsiteY36" fmla="*/ 190500 h 2381250"/>
              <a:gd name="connsiteX37" fmla="*/ 1137805 w 2085975"/>
              <a:gd name="connsiteY37" fmla="*/ 195722 h 2381250"/>
              <a:gd name="connsiteX38" fmla="*/ 1135380 w 2085975"/>
              <a:gd name="connsiteY38" fmla="*/ 198120 h 2381250"/>
              <a:gd name="connsiteX39" fmla="*/ 1131570 w 2085975"/>
              <a:gd name="connsiteY39" fmla="*/ 240030 h 2381250"/>
              <a:gd name="connsiteX40" fmla="*/ 1156335 w 2085975"/>
              <a:gd name="connsiteY40" fmla="*/ 346710 h 2381250"/>
              <a:gd name="connsiteX41" fmla="*/ 1099185 w 2085975"/>
              <a:gd name="connsiteY41" fmla="*/ 363855 h 2381250"/>
              <a:gd name="connsiteX42" fmla="*/ 1127760 w 2085975"/>
              <a:gd name="connsiteY42" fmla="*/ 510540 h 2381250"/>
              <a:gd name="connsiteX43" fmla="*/ 1148715 w 2085975"/>
              <a:gd name="connsiteY43" fmla="*/ 563880 h 2381250"/>
              <a:gd name="connsiteX44" fmla="*/ 1194435 w 2085975"/>
              <a:gd name="connsiteY44" fmla="*/ 641985 h 2381250"/>
              <a:gd name="connsiteX45" fmla="*/ 1215390 w 2085975"/>
              <a:gd name="connsiteY45" fmla="*/ 645795 h 2381250"/>
              <a:gd name="connsiteX46" fmla="*/ 1243965 w 2085975"/>
              <a:gd name="connsiteY46" fmla="*/ 737235 h 2381250"/>
              <a:gd name="connsiteX47" fmla="*/ 1423035 w 2085975"/>
              <a:gd name="connsiteY47" fmla="*/ 702945 h 2381250"/>
              <a:gd name="connsiteX48" fmla="*/ 1422609 w 2085975"/>
              <a:gd name="connsiteY48" fmla="*/ 700259 h 2381250"/>
              <a:gd name="connsiteX49" fmla="*/ 1468755 w 2085975"/>
              <a:gd name="connsiteY49" fmla="*/ 689610 h 2381250"/>
              <a:gd name="connsiteX50" fmla="*/ 1491615 w 2085975"/>
              <a:gd name="connsiteY50" fmla="*/ 659130 h 2381250"/>
              <a:gd name="connsiteX51" fmla="*/ 1520190 w 2085975"/>
              <a:gd name="connsiteY51" fmla="*/ 645795 h 2381250"/>
              <a:gd name="connsiteX52" fmla="*/ 1531620 w 2085975"/>
              <a:gd name="connsiteY52" fmla="*/ 613410 h 2381250"/>
              <a:gd name="connsiteX53" fmla="*/ 1552575 w 2085975"/>
              <a:gd name="connsiteY53" fmla="*/ 594360 h 2381250"/>
              <a:gd name="connsiteX54" fmla="*/ 1573530 w 2085975"/>
              <a:gd name="connsiteY54" fmla="*/ 609600 h 2381250"/>
              <a:gd name="connsiteX55" fmla="*/ 1567815 w 2085975"/>
              <a:gd name="connsiteY55" fmla="*/ 708660 h 2381250"/>
              <a:gd name="connsiteX56" fmla="*/ 1638300 w 2085975"/>
              <a:gd name="connsiteY56" fmla="*/ 786765 h 2381250"/>
              <a:gd name="connsiteX57" fmla="*/ 1640205 w 2085975"/>
              <a:gd name="connsiteY57" fmla="*/ 851535 h 2381250"/>
              <a:gd name="connsiteX58" fmla="*/ 1615440 w 2085975"/>
              <a:gd name="connsiteY58" fmla="*/ 872490 h 2381250"/>
              <a:gd name="connsiteX59" fmla="*/ 1678305 w 2085975"/>
              <a:gd name="connsiteY59" fmla="*/ 876300 h 2381250"/>
              <a:gd name="connsiteX60" fmla="*/ 1964632 w 2085975"/>
              <a:gd name="connsiteY60" fmla="*/ 811829 h 2381250"/>
              <a:gd name="connsiteX61" fmla="*/ 1985010 w 2085975"/>
              <a:gd name="connsiteY61" fmla="*/ 889635 h 2381250"/>
              <a:gd name="connsiteX62" fmla="*/ 1977390 w 2085975"/>
              <a:gd name="connsiteY62" fmla="*/ 942975 h 2381250"/>
              <a:gd name="connsiteX63" fmla="*/ 1912620 w 2085975"/>
              <a:gd name="connsiteY63" fmla="*/ 952500 h 2381250"/>
              <a:gd name="connsiteX64" fmla="*/ 1912620 w 2085975"/>
              <a:gd name="connsiteY64" fmla="*/ 1022985 h 2381250"/>
              <a:gd name="connsiteX65" fmla="*/ 1956435 w 2085975"/>
              <a:gd name="connsiteY65" fmla="*/ 1028700 h 2381250"/>
              <a:gd name="connsiteX66" fmla="*/ 1996440 w 2085975"/>
              <a:gd name="connsiteY66" fmla="*/ 1002030 h 2381250"/>
              <a:gd name="connsiteX67" fmla="*/ 1975485 w 2085975"/>
              <a:gd name="connsiteY67" fmla="*/ 1057275 h 2381250"/>
              <a:gd name="connsiteX68" fmla="*/ 1971675 w 2085975"/>
              <a:gd name="connsiteY68" fmla="*/ 1137285 h 2381250"/>
              <a:gd name="connsiteX69" fmla="*/ 1976108 w 2085975"/>
              <a:gd name="connsiteY69" fmla="*/ 1138062 h 2381250"/>
              <a:gd name="connsiteX70" fmla="*/ 2025015 w 2085975"/>
              <a:gd name="connsiteY70" fmla="*/ 1226820 h 2381250"/>
              <a:gd name="connsiteX71" fmla="*/ 1965960 w 2085975"/>
              <a:gd name="connsiteY71" fmla="*/ 1257300 h 2381250"/>
              <a:gd name="connsiteX72" fmla="*/ 1975485 w 2085975"/>
              <a:gd name="connsiteY72" fmla="*/ 1295400 h 2381250"/>
              <a:gd name="connsiteX73" fmla="*/ 1929765 w 2085975"/>
              <a:gd name="connsiteY73" fmla="*/ 1350645 h 2381250"/>
              <a:gd name="connsiteX74" fmla="*/ 2057400 w 2085975"/>
              <a:gd name="connsiteY74" fmla="*/ 1419225 h 2381250"/>
              <a:gd name="connsiteX75" fmla="*/ 2034540 w 2085975"/>
              <a:gd name="connsiteY75" fmla="*/ 1451610 h 2381250"/>
              <a:gd name="connsiteX76" fmla="*/ 2085975 w 2085975"/>
              <a:gd name="connsiteY76" fmla="*/ 1527810 h 2381250"/>
              <a:gd name="connsiteX77" fmla="*/ 2080260 w 2085975"/>
              <a:gd name="connsiteY77" fmla="*/ 1565910 h 2381250"/>
              <a:gd name="connsiteX78" fmla="*/ 2045970 w 2085975"/>
              <a:gd name="connsiteY78" fmla="*/ 1581150 h 2381250"/>
              <a:gd name="connsiteX79" fmla="*/ 2013585 w 2085975"/>
              <a:gd name="connsiteY79" fmla="*/ 1657350 h 2381250"/>
              <a:gd name="connsiteX80" fmla="*/ 2047875 w 2085975"/>
              <a:gd name="connsiteY80" fmla="*/ 1691640 h 2381250"/>
              <a:gd name="connsiteX81" fmla="*/ 2011680 w 2085975"/>
              <a:gd name="connsiteY81" fmla="*/ 1737360 h 2381250"/>
              <a:gd name="connsiteX82" fmla="*/ 2013585 w 2085975"/>
              <a:gd name="connsiteY82" fmla="*/ 1739265 h 2381250"/>
              <a:gd name="connsiteX83" fmla="*/ 1912620 w 2085975"/>
              <a:gd name="connsiteY83" fmla="*/ 1644015 h 2381250"/>
              <a:gd name="connsiteX84" fmla="*/ 1823085 w 2085975"/>
              <a:gd name="connsiteY84" fmla="*/ 1708785 h 2381250"/>
              <a:gd name="connsiteX85" fmla="*/ 1691640 w 2085975"/>
              <a:gd name="connsiteY85" fmla="*/ 1737360 h 2381250"/>
              <a:gd name="connsiteX86" fmla="*/ 1678305 w 2085975"/>
              <a:gd name="connsiteY86" fmla="*/ 1722120 h 2381250"/>
              <a:gd name="connsiteX87" fmla="*/ 1621155 w 2085975"/>
              <a:gd name="connsiteY87" fmla="*/ 1737360 h 2381250"/>
              <a:gd name="connsiteX88" fmla="*/ 1617345 w 2085975"/>
              <a:gd name="connsiteY88" fmla="*/ 1760220 h 2381250"/>
              <a:gd name="connsiteX89" fmla="*/ 1565432 w 2085975"/>
              <a:gd name="connsiteY89" fmla="*/ 1773198 h 2381250"/>
              <a:gd name="connsiteX90" fmla="*/ 1564005 w 2085975"/>
              <a:gd name="connsiteY90" fmla="*/ 1771650 h 2381250"/>
              <a:gd name="connsiteX91" fmla="*/ 1520190 w 2085975"/>
              <a:gd name="connsiteY91" fmla="*/ 1811655 h 2381250"/>
              <a:gd name="connsiteX92" fmla="*/ 1501140 w 2085975"/>
              <a:gd name="connsiteY92" fmla="*/ 1811655 h 2381250"/>
              <a:gd name="connsiteX93" fmla="*/ 1428750 w 2085975"/>
              <a:gd name="connsiteY93" fmla="*/ 1903095 h 2381250"/>
              <a:gd name="connsiteX94" fmla="*/ 1421130 w 2085975"/>
              <a:gd name="connsiteY94" fmla="*/ 1952625 h 2381250"/>
              <a:gd name="connsiteX95" fmla="*/ 1396365 w 2085975"/>
              <a:gd name="connsiteY95" fmla="*/ 1918335 h 2381250"/>
              <a:gd name="connsiteX96" fmla="*/ 1358265 w 2085975"/>
              <a:gd name="connsiteY96" fmla="*/ 1986915 h 2381250"/>
              <a:gd name="connsiteX97" fmla="*/ 1343025 w 2085975"/>
              <a:gd name="connsiteY97" fmla="*/ 1986915 h 2381250"/>
              <a:gd name="connsiteX98" fmla="*/ 1297305 w 2085975"/>
              <a:gd name="connsiteY98" fmla="*/ 2019300 h 2381250"/>
              <a:gd name="connsiteX99" fmla="*/ 1301115 w 2085975"/>
              <a:gd name="connsiteY99" fmla="*/ 2038350 h 2381250"/>
              <a:gd name="connsiteX100" fmla="*/ 1259205 w 2085975"/>
              <a:gd name="connsiteY100" fmla="*/ 2066925 h 2381250"/>
              <a:gd name="connsiteX101" fmla="*/ 1272540 w 2085975"/>
              <a:gd name="connsiteY101" fmla="*/ 2097405 h 2381250"/>
              <a:gd name="connsiteX102" fmla="*/ 1202055 w 2085975"/>
              <a:gd name="connsiteY102" fmla="*/ 2106930 h 2381250"/>
              <a:gd name="connsiteX103" fmla="*/ 1183005 w 2085975"/>
              <a:gd name="connsiteY103" fmla="*/ 2143125 h 2381250"/>
              <a:gd name="connsiteX104" fmla="*/ 1156335 w 2085975"/>
              <a:gd name="connsiteY104" fmla="*/ 2164080 h 2381250"/>
              <a:gd name="connsiteX105" fmla="*/ 1122045 w 2085975"/>
              <a:gd name="connsiteY105" fmla="*/ 2141220 h 2381250"/>
              <a:gd name="connsiteX106" fmla="*/ 1107891 w 2085975"/>
              <a:gd name="connsiteY106" fmla="*/ 2157396 h 2381250"/>
              <a:gd name="connsiteX107" fmla="*/ 1106805 w 2085975"/>
              <a:gd name="connsiteY107" fmla="*/ 2156460 h 2381250"/>
              <a:gd name="connsiteX108" fmla="*/ 979170 w 2085975"/>
              <a:gd name="connsiteY108" fmla="*/ 2042160 h 2381250"/>
              <a:gd name="connsiteX109" fmla="*/ 932138 w 2085975"/>
              <a:gd name="connsiteY109" fmla="*/ 2104529 h 2381250"/>
              <a:gd name="connsiteX110" fmla="*/ 851535 w 2085975"/>
              <a:gd name="connsiteY110" fmla="*/ 2101216 h 2381250"/>
              <a:gd name="connsiteX111" fmla="*/ 847725 w 2085975"/>
              <a:gd name="connsiteY111" fmla="*/ 2129791 h 2381250"/>
              <a:gd name="connsiteX112" fmla="*/ 689610 w 2085975"/>
              <a:gd name="connsiteY112" fmla="*/ 2129791 h 2381250"/>
              <a:gd name="connsiteX113" fmla="*/ 685800 w 2085975"/>
              <a:gd name="connsiteY113" fmla="*/ 2025016 h 2381250"/>
              <a:gd name="connsiteX114" fmla="*/ 683980 w 2085975"/>
              <a:gd name="connsiteY114" fmla="*/ 2024761 h 2381250"/>
              <a:gd name="connsiteX115" fmla="*/ 701040 w 2085975"/>
              <a:gd name="connsiteY115" fmla="*/ 1973580 h 2381250"/>
              <a:gd name="connsiteX116" fmla="*/ 659130 w 2085975"/>
              <a:gd name="connsiteY116" fmla="*/ 1939290 h 2381250"/>
              <a:gd name="connsiteX117" fmla="*/ 662940 w 2085975"/>
              <a:gd name="connsiteY117" fmla="*/ 1899285 h 2381250"/>
              <a:gd name="connsiteX118" fmla="*/ 674370 w 2085975"/>
              <a:gd name="connsiteY118" fmla="*/ 1836420 h 2381250"/>
              <a:gd name="connsiteX119" fmla="*/ 643890 w 2085975"/>
              <a:gd name="connsiteY119" fmla="*/ 1802130 h 2381250"/>
              <a:gd name="connsiteX120" fmla="*/ 590550 w 2085975"/>
              <a:gd name="connsiteY120" fmla="*/ 1790700 h 2381250"/>
              <a:gd name="connsiteX121" fmla="*/ 520065 w 2085975"/>
              <a:gd name="connsiteY121" fmla="*/ 1731645 h 2381250"/>
              <a:gd name="connsiteX122" fmla="*/ 520065 w 2085975"/>
              <a:gd name="connsiteY122" fmla="*/ 1704975 h 2381250"/>
              <a:gd name="connsiteX123" fmla="*/ 491490 w 2085975"/>
              <a:gd name="connsiteY123" fmla="*/ 1708785 h 2381250"/>
              <a:gd name="connsiteX124" fmla="*/ 386715 w 2085975"/>
              <a:gd name="connsiteY124" fmla="*/ 1638300 h 2381250"/>
              <a:gd name="connsiteX125" fmla="*/ 345639 w 2085975"/>
              <a:gd name="connsiteY125" fmla="*/ 1595581 h 2381250"/>
              <a:gd name="connsiteX126" fmla="*/ 346710 w 2085975"/>
              <a:gd name="connsiteY126" fmla="*/ 1543050 h 2381250"/>
              <a:gd name="connsiteX127" fmla="*/ 302895 w 2085975"/>
              <a:gd name="connsiteY127" fmla="*/ 1522095 h 2381250"/>
              <a:gd name="connsiteX128" fmla="*/ 318135 w 2085975"/>
              <a:gd name="connsiteY128" fmla="*/ 1470660 h 2381250"/>
              <a:gd name="connsiteX129" fmla="*/ 274320 w 2085975"/>
              <a:gd name="connsiteY129" fmla="*/ 1491615 h 2381250"/>
              <a:gd name="connsiteX130" fmla="*/ 241935 w 2085975"/>
              <a:gd name="connsiteY130" fmla="*/ 1491615 h 2381250"/>
              <a:gd name="connsiteX131" fmla="*/ 236220 w 2085975"/>
              <a:gd name="connsiteY131" fmla="*/ 1510665 h 2381250"/>
              <a:gd name="connsiteX132" fmla="*/ 85676 w 2085975"/>
              <a:gd name="connsiteY132" fmla="*/ 1510087 h 2381250"/>
              <a:gd name="connsiteX133" fmla="*/ 80010 w 2085975"/>
              <a:gd name="connsiteY133" fmla="*/ 1443990 h 2381250"/>
              <a:gd name="connsiteX134" fmla="*/ 30480 w 2085975"/>
              <a:gd name="connsiteY134" fmla="*/ 1466850 h 2381250"/>
              <a:gd name="connsiteX135" fmla="*/ 9525 w 2085975"/>
              <a:gd name="connsiteY135" fmla="*/ 1390650 h 2381250"/>
              <a:gd name="connsiteX136" fmla="*/ 0 w 2085975"/>
              <a:gd name="connsiteY136" fmla="*/ 1389648 h 2381250"/>
              <a:gd name="connsiteX137" fmla="*/ 0 w 2085975"/>
              <a:gd name="connsiteY137" fmla="*/ 1352550 h 2381250"/>
              <a:gd name="connsiteX138" fmla="*/ 30480 w 2085975"/>
              <a:gd name="connsiteY138" fmla="*/ 1314450 h 2381250"/>
              <a:gd name="connsiteX139" fmla="*/ 95250 w 2085975"/>
              <a:gd name="connsiteY139" fmla="*/ 1303020 h 2381250"/>
              <a:gd name="connsiteX140" fmla="*/ 112395 w 2085975"/>
              <a:gd name="connsiteY140" fmla="*/ 1238250 h 2381250"/>
              <a:gd name="connsiteX141" fmla="*/ 100965 w 2085975"/>
              <a:gd name="connsiteY141" fmla="*/ 1143000 h 2381250"/>
              <a:gd name="connsiteX142" fmla="*/ 101779 w 2085975"/>
              <a:gd name="connsiteY142" fmla="*/ 1135131 h 2381250"/>
              <a:gd name="connsiteX143" fmla="*/ 190501 w 2085975"/>
              <a:gd name="connsiteY143" fmla="*/ 1110615 h 2381250"/>
              <a:gd name="connsiteX144" fmla="*/ 207646 w 2085975"/>
              <a:gd name="connsiteY144" fmla="*/ 1022985 h 2381250"/>
              <a:gd name="connsiteX145" fmla="*/ 186691 w 2085975"/>
              <a:gd name="connsiteY145" fmla="*/ 986790 h 2381250"/>
              <a:gd name="connsiteX146" fmla="*/ 57151 w 2085975"/>
              <a:gd name="connsiteY146" fmla="*/ 969645 h 2381250"/>
              <a:gd name="connsiteX147" fmla="*/ 125731 w 2085975"/>
              <a:gd name="connsiteY147" fmla="*/ 843915 h 2381250"/>
              <a:gd name="connsiteX148" fmla="*/ 129541 w 2085975"/>
              <a:gd name="connsiteY148" fmla="*/ 731520 h 2381250"/>
              <a:gd name="connsiteX149" fmla="*/ 104775 w 2085975"/>
              <a:gd name="connsiteY149" fmla="*/ 715066 h 2381250"/>
              <a:gd name="connsiteX150" fmla="*/ 104775 w 2085975"/>
              <a:gd name="connsiteY150" fmla="*/ 567691 h 2381250"/>
              <a:gd name="connsiteX151" fmla="*/ 125730 w 2085975"/>
              <a:gd name="connsiteY151" fmla="*/ 489586 h 2381250"/>
              <a:gd name="connsiteX152" fmla="*/ 95250 w 2085975"/>
              <a:gd name="connsiteY152" fmla="*/ 447676 h 2381250"/>
              <a:gd name="connsiteX153" fmla="*/ 169545 w 2085975"/>
              <a:gd name="connsiteY153" fmla="*/ 449581 h 2381250"/>
              <a:gd name="connsiteX154" fmla="*/ 164949 w 2085975"/>
              <a:gd name="connsiteY154" fmla="*/ 446066 h 2381250"/>
              <a:gd name="connsiteX155" fmla="*/ 169545 w 2085975"/>
              <a:gd name="connsiteY155" fmla="*/ 447675 h 2381250"/>
              <a:gd name="connsiteX156" fmla="*/ 200025 w 2085975"/>
              <a:gd name="connsiteY156" fmla="*/ 382905 h 2381250"/>
              <a:gd name="connsiteX157" fmla="*/ 283845 w 2085975"/>
              <a:gd name="connsiteY157" fmla="*/ 384810 h 2381250"/>
              <a:gd name="connsiteX158" fmla="*/ 329565 w 2085975"/>
              <a:gd name="connsiteY158" fmla="*/ 361950 h 2381250"/>
              <a:gd name="connsiteX159" fmla="*/ 344805 w 2085975"/>
              <a:gd name="connsiteY159" fmla="*/ 335280 h 2381250"/>
              <a:gd name="connsiteX160" fmla="*/ 348615 w 2085975"/>
              <a:gd name="connsiteY160" fmla="*/ 266700 h 2381250"/>
              <a:gd name="connsiteX161" fmla="*/ 325755 w 2085975"/>
              <a:gd name="connsiteY161" fmla="*/ 198120 h 2381250"/>
              <a:gd name="connsiteX162" fmla="*/ 272415 w 2085975"/>
              <a:gd name="connsiteY162" fmla="*/ 137160 h 2381250"/>
              <a:gd name="connsiteX163" fmla="*/ 295275 w 2085975"/>
              <a:gd name="connsiteY163" fmla="*/ 125730 h 2381250"/>
              <a:gd name="connsiteX164" fmla="*/ 293496 w 2085975"/>
              <a:gd name="connsiteY164" fmla="*/ 119401 h 2381250"/>
              <a:gd name="connsiteX165" fmla="*/ 295275 w 2085975"/>
              <a:gd name="connsiteY165" fmla="*/ 120015 h 2381250"/>
              <a:gd name="connsiteX166" fmla="*/ 337185 w 2085975"/>
              <a:gd name="connsiteY166" fmla="*/ 74295 h 2381250"/>
              <a:gd name="connsiteX167" fmla="*/ 403860 w 2085975"/>
              <a:gd name="connsiteY167" fmla="*/ 85725 h 2381250"/>
              <a:gd name="connsiteX168" fmla="*/ 381000 w 2085975"/>
              <a:gd name="connsiteY168" fmla="*/ 49530 h 2381250"/>
              <a:gd name="connsiteX169" fmla="*/ 432435 w 2085975"/>
              <a:gd name="connsiteY169" fmla="*/ 13335 h 2381250"/>
              <a:gd name="connsiteX170" fmla="*/ 537210 w 2085975"/>
              <a:gd name="connsiteY170"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565691 w 2085975"/>
              <a:gd name="connsiteY12" fmla="*/ 1775952 h 2381250"/>
              <a:gd name="connsiteX13" fmla="*/ 1562956 w 2085975"/>
              <a:gd name="connsiteY13" fmla="*/ 1776635 h 2381250"/>
              <a:gd name="connsiteX14" fmla="*/ 1565691 w 2085975"/>
              <a:gd name="connsiteY14" fmla="*/ 1775952 h 2381250"/>
              <a:gd name="connsiteX15" fmla="*/ 338452 w 2085975"/>
              <a:gd name="connsiteY15" fmla="*/ 1588442 h 2381250"/>
              <a:gd name="connsiteX16" fmla="*/ 338961 w 2085975"/>
              <a:gd name="connsiteY16" fmla="*/ 1588971 h 2381250"/>
              <a:gd name="connsiteX17" fmla="*/ 338452 w 2085975"/>
              <a:gd name="connsiteY17" fmla="*/ 1588442 h 2381250"/>
              <a:gd name="connsiteX18" fmla="*/ 537210 w 2085975"/>
              <a:gd name="connsiteY18" fmla="*/ 0 h 2381250"/>
              <a:gd name="connsiteX19" fmla="*/ 563880 w 2085975"/>
              <a:gd name="connsiteY19" fmla="*/ 80010 h 2381250"/>
              <a:gd name="connsiteX20" fmla="*/ 672465 w 2085975"/>
              <a:gd name="connsiteY20" fmla="*/ 51435 h 2381250"/>
              <a:gd name="connsiteX21" fmla="*/ 721352 w 2085975"/>
              <a:gd name="connsiteY21" fmla="*/ 29486 h 2381250"/>
              <a:gd name="connsiteX22" fmla="*/ 744855 w 2085975"/>
              <a:gd name="connsiteY22" fmla="*/ 59055 h 2381250"/>
              <a:gd name="connsiteX23" fmla="*/ 739140 w 2085975"/>
              <a:gd name="connsiteY23" fmla="*/ 89535 h 2381250"/>
              <a:gd name="connsiteX24" fmla="*/ 821055 w 2085975"/>
              <a:gd name="connsiteY24" fmla="*/ 93345 h 2381250"/>
              <a:gd name="connsiteX25" fmla="*/ 834390 w 2085975"/>
              <a:gd name="connsiteY25" fmla="*/ 19050 h 2381250"/>
              <a:gd name="connsiteX26" fmla="*/ 855345 w 2085975"/>
              <a:gd name="connsiteY26" fmla="*/ 47625 h 2381250"/>
              <a:gd name="connsiteX27" fmla="*/ 946785 w 2085975"/>
              <a:gd name="connsiteY27" fmla="*/ 47625 h 2381250"/>
              <a:gd name="connsiteX28" fmla="*/ 996315 w 2085975"/>
              <a:gd name="connsiteY28" fmla="*/ 38100 h 2381250"/>
              <a:gd name="connsiteX29" fmla="*/ 1003935 w 2085975"/>
              <a:gd name="connsiteY29" fmla="*/ 9525 h 2381250"/>
              <a:gd name="connsiteX30" fmla="*/ 1064895 w 2085975"/>
              <a:gd name="connsiteY30" fmla="*/ 0 h 2381250"/>
              <a:gd name="connsiteX31" fmla="*/ 1097280 w 2085975"/>
              <a:gd name="connsiteY31" fmla="*/ 102870 h 2381250"/>
              <a:gd name="connsiteX32" fmla="*/ 1110615 w 2085975"/>
              <a:gd name="connsiteY32" fmla="*/ 102870 h 2381250"/>
              <a:gd name="connsiteX33" fmla="*/ 1135380 w 2085975"/>
              <a:gd name="connsiteY33" fmla="*/ 190500 h 2381250"/>
              <a:gd name="connsiteX34" fmla="*/ 1137805 w 2085975"/>
              <a:gd name="connsiteY34" fmla="*/ 195722 h 2381250"/>
              <a:gd name="connsiteX35" fmla="*/ 1135380 w 2085975"/>
              <a:gd name="connsiteY35" fmla="*/ 198120 h 2381250"/>
              <a:gd name="connsiteX36" fmla="*/ 1131570 w 2085975"/>
              <a:gd name="connsiteY36" fmla="*/ 240030 h 2381250"/>
              <a:gd name="connsiteX37" fmla="*/ 1156335 w 2085975"/>
              <a:gd name="connsiteY37" fmla="*/ 346710 h 2381250"/>
              <a:gd name="connsiteX38" fmla="*/ 1099185 w 2085975"/>
              <a:gd name="connsiteY38" fmla="*/ 363855 h 2381250"/>
              <a:gd name="connsiteX39" fmla="*/ 1127760 w 2085975"/>
              <a:gd name="connsiteY39" fmla="*/ 510540 h 2381250"/>
              <a:gd name="connsiteX40" fmla="*/ 1148715 w 2085975"/>
              <a:gd name="connsiteY40" fmla="*/ 563880 h 2381250"/>
              <a:gd name="connsiteX41" fmla="*/ 1194435 w 2085975"/>
              <a:gd name="connsiteY41" fmla="*/ 641985 h 2381250"/>
              <a:gd name="connsiteX42" fmla="*/ 1215390 w 2085975"/>
              <a:gd name="connsiteY42" fmla="*/ 645795 h 2381250"/>
              <a:gd name="connsiteX43" fmla="*/ 1243965 w 2085975"/>
              <a:gd name="connsiteY43" fmla="*/ 737235 h 2381250"/>
              <a:gd name="connsiteX44" fmla="*/ 1423035 w 2085975"/>
              <a:gd name="connsiteY44" fmla="*/ 702945 h 2381250"/>
              <a:gd name="connsiteX45" fmla="*/ 1422609 w 2085975"/>
              <a:gd name="connsiteY45" fmla="*/ 700259 h 2381250"/>
              <a:gd name="connsiteX46" fmla="*/ 1468755 w 2085975"/>
              <a:gd name="connsiteY46" fmla="*/ 689610 h 2381250"/>
              <a:gd name="connsiteX47" fmla="*/ 1491615 w 2085975"/>
              <a:gd name="connsiteY47" fmla="*/ 659130 h 2381250"/>
              <a:gd name="connsiteX48" fmla="*/ 1520190 w 2085975"/>
              <a:gd name="connsiteY48" fmla="*/ 645795 h 2381250"/>
              <a:gd name="connsiteX49" fmla="*/ 1531620 w 2085975"/>
              <a:gd name="connsiteY49" fmla="*/ 613410 h 2381250"/>
              <a:gd name="connsiteX50" fmla="*/ 1552575 w 2085975"/>
              <a:gd name="connsiteY50" fmla="*/ 594360 h 2381250"/>
              <a:gd name="connsiteX51" fmla="*/ 1573530 w 2085975"/>
              <a:gd name="connsiteY51" fmla="*/ 609600 h 2381250"/>
              <a:gd name="connsiteX52" fmla="*/ 1567815 w 2085975"/>
              <a:gd name="connsiteY52" fmla="*/ 708660 h 2381250"/>
              <a:gd name="connsiteX53" fmla="*/ 1638300 w 2085975"/>
              <a:gd name="connsiteY53" fmla="*/ 786765 h 2381250"/>
              <a:gd name="connsiteX54" fmla="*/ 1640205 w 2085975"/>
              <a:gd name="connsiteY54" fmla="*/ 851535 h 2381250"/>
              <a:gd name="connsiteX55" fmla="*/ 1615440 w 2085975"/>
              <a:gd name="connsiteY55" fmla="*/ 872490 h 2381250"/>
              <a:gd name="connsiteX56" fmla="*/ 1678305 w 2085975"/>
              <a:gd name="connsiteY56" fmla="*/ 876300 h 2381250"/>
              <a:gd name="connsiteX57" fmla="*/ 1964632 w 2085975"/>
              <a:gd name="connsiteY57" fmla="*/ 811829 h 2381250"/>
              <a:gd name="connsiteX58" fmla="*/ 1985010 w 2085975"/>
              <a:gd name="connsiteY58" fmla="*/ 889635 h 2381250"/>
              <a:gd name="connsiteX59" fmla="*/ 1977390 w 2085975"/>
              <a:gd name="connsiteY59" fmla="*/ 942975 h 2381250"/>
              <a:gd name="connsiteX60" fmla="*/ 1912620 w 2085975"/>
              <a:gd name="connsiteY60" fmla="*/ 952500 h 2381250"/>
              <a:gd name="connsiteX61" fmla="*/ 1912620 w 2085975"/>
              <a:gd name="connsiteY61" fmla="*/ 1022985 h 2381250"/>
              <a:gd name="connsiteX62" fmla="*/ 1956435 w 2085975"/>
              <a:gd name="connsiteY62" fmla="*/ 1028700 h 2381250"/>
              <a:gd name="connsiteX63" fmla="*/ 1996440 w 2085975"/>
              <a:gd name="connsiteY63" fmla="*/ 1002030 h 2381250"/>
              <a:gd name="connsiteX64" fmla="*/ 1975485 w 2085975"/>
              <a:gd name="connsiteY64" fmla="*/ 1057275 h 2381250"/>
              <a:gd name="connsiteX65" fmla="*/ 1971675 w 2085975"/>
              <a:gd name="connsiteY65" fmla="*/ 1137285 h 2381250"/>
              <a:gd name="connsiteX66" fmla="*/ 1976108 w 2085975"/>
              <a:gd name="connsiteY66" fmla="*/ 1138062 h 2381250"/>
              <a:gd name="connsiteX67" fmla="*/ 2025015 w 2085975"/>
              <a:gd name="connsiteY67" fmla="*/ 1226820 h 2381250"/>
              <a:gd name="connsiteX68" fmla="*/ 1965960 w 2085975"/>
              <a:gd name="connsiteY68" fmla="*/ 1257300 h 2381250"/>
              <a:gd name="connsiteX69" fmla="*/ 1975485 w 2085975"/>
              <a:gd name="connsiteY69" fmla="*/ 1295400 h 2381250"/>
              <a:gd name="connsiteX70" fmla="*/ 1929765 w 2085975"/>
              <a:gd name="connsiteY70" fmla="*/ 1350645 h 2381250"/>
              <a:gd name="connsiteX71" fmla="*/ 2057400 w 2085975"/>
              <a:gd name="connsiteY71" fmla="*/ 1419225 h 2381250"/>
              <a:gd name="connsiteX72" fmla="*/ 2034540 w 2085975"/>
              <a:gd name="connsiteY72" fmla="*/ 1451610 h 2381250"/>
              <a:gd name="connsiteX73" fmla="*/ 2085975 w 2085975"/>
              <a:gd name="connsiteY73" fmla="*/ 1527810 h 2381250"/>
              <a:gd name="connsiteX74" fmla="*/ 2080260 w 2085975"/>
              <a:gd name="connsiteY74" fmla="*/ 1565910 h 2381250"/>
              <a:gd name="connsiteX75" fmla="*/ 2045970 w 2085975"/>
              <a:gd name="connsiteY75" fmla="*/ 1581150 h 2381250"/>
              <a:gd name="connsiteX76" fmla="*/ 2013585 w 2085975"/>
              <a:gd name="connsiteY76" fmla="*/ 1657350 h 2381250"/>
              <a:gd name="connsiteX77" fmla="*/ 2047875 w 2085975"/>
              <a:gd name="connsiteY77" fmla="*/ 1691640 h 2381250"/>
              <a:gd name="connsiteX78" fmla="*/ 2011680 w 2085975"/>
              <a:gd name="connsiteY78" fmla="*/ 1737360 h 2381250"/>
              <a:gd name="connsiteX79" fmla="*/ 2013585 w 2085975"/>
              <a:gd name="connsiteY79" fmla="*/ 1739265 h 2381250"/>
              <a:gd name="connsiteX80" fmla="*/ 1912620 w 2085975"/>
              <a:gd name="connsiteY80" fmla="*/ 1644015 h 2381250"/>
              <a:gd name="connsiteX81" fmla="*/ 1823085 w 2085975"/>
              <a:gd name="connsiteY81" fmla="*/ 1708785 h 2381250"/>
              <a:gd name="connsiteX82" fmla="*/ 1691640 w 2085975"/>
              <a:gd name="connsiteY82" fmla="*/ 1737360 h 2381250"/>
              <a:gd name="connsiteX83" fmla="*/ 1678305 w 2085975"/>
              <a:gd name="connsiteY83" fmla="*/ 1722120 h 2381250"/>
              <a:gd name="connsiteX84" fmla="*/ 1621155 w 2085975"/>
              <a:gd name="connsiteY84" fmla="*/ 1737360 h 2381250"/>
              <a:gd name="connsiteX85" fmla="*/ 1617345 w 2085975"/>
              <a:gd name="connsiteY85" fmla="*/ 1760220 h 2381250"/>
              <a:gd name="connsiteX86" fmla="*/ 1565432 w 2085975"/>
              <a:gd name="connsiteY86" fmla="*/ 1773198 h 2381250"/>
              <a:gd name="connsiteX87" fmla="*/ 1564005 w 2085975"/>
              <a:gd name="connsiteY87" fmla="*/ 1771650 h 2381250"/>
              <a:gd name="connsiteX88" fmla="*/ 1520190 w 2085975"/>
              <a:gd name="connsiteY88" fmla="*/ 1811655 h 2381250"/>
              <a:gd name="connsiteX89" fmla="*/ 1501140 w 2085975"/>
              <a:gd name="connsiteY89" fmla="*/ 1811655 h 2381250"/>
              <a:gd name="connsiteX90" fmla="*/ 1428750 w 2085975"/>
              <a:gd name="connsiteY90" fmla="*/ 1903095 h 2381250"/>
              <a:gd name="connsiteX91" fmla="*/ 1421130 w 2085975"/>
              <a:gd name="connsiteY91" fmla="*/ 1952625 h 2381250"/>
              <a:gd name="connsiteX92" fmla="*/ 1396365 w 2085975"/>
              <a:gd name="connsiteY92" fmla="*/ 1918335 h 2381250"/>
              <a:gd name="connsiteX93" fmla="*/ 1358265 w 2085975"/>
              <a:gd name="connsiteY93" fmla="*/ 1986915 h 2381250"/>
              <a:gd name="connsiteX94" fmla="*/ 1343025 w 2085975"/>
              <a:gd name="connsiteY94" fmla="*/ 1986915 h 2381250"/>
              <a:gd name="connsiteX95" fmla="*/ 1297305 w 2085975"/>
              <a:gd name="connsiteY95" fmla="*/ 2019300 h 2381250"/>
              <a:gd name="connsiteX96" fmla="*/ 1301115 w 2085975"/>
              <a:gd name="connsiteY96" fmla="*/ 2038350 h 2381250"/>
              <a:gd name="connsiteX97" fmla="*/ 1259205 w 2085975"/>
              <a:gd name="connsiteY97" fmla="*/ 2066925 h 2381250"/>
              <a:gd name="connsiteX98" fmla="*/ 1272540 w 2085975"/>
              <a:gd name="connsiteY98" fmla="*/ 2097405 h 2381250"/>
              <a:gd name="connsiteX99" fmla="*/ 1202055 w 2085975"/>
              <a:gd name="connsiteY99" fmla="*/ 2106930 h 2381250"/>
              <a:gd name="connsiteX100" fmla="*/ 1183005 w 2085975"/>
              <a:gd name="connsiteY100" fmla="*/ 2143125 h 2381250"/>
              <a:gd name="connsiteX101" fmla="*/ 1156335 w 2085975"/>
              <a:gd name="connsiteY101" fmla="*/ 2164080 h 2381250"/>
              <a:gd name="connsiteX102" fmla="*/ 1122045 w 2085975"/>
              <a:gd name="connsiteY102" fmla="*/ 2141220 h 2381250"/>
              <a:gd name="connsiteX103" fmla="*/ 1107891 w 2085975"/>
              <a:gd name="connsiteY103" fmla="*/ 2157396 h 2381250"/>
              <a:gd name="connsiteX104" fmla="*/ 1106805 w 2085975"/>
              <a:gd name="connsiteY104" fmla="*/ 2156460 h 2381250"/>
              <a:gd name="connsiteX105" fmla="*/ 979170 w 2085975"/>
              <a:gd name="connsiteY105" fmla="*/ 2042160 h 2381250"/>
              <a:gd name="connsiteX106" fmla="*/ 932138 w 2085975"/>
              <a:gd name="connsiteY106" fmla="*/ 2104529 h 2381250"/>
              <a:gd name="connsiteX107" fmla="*/ 851535 w 2085975"/>
              <a:gd name="connsiteY107" fmla="*/ 2101216 h 2381250"/>
              <a:gd name="connsiteX108" fmla="*/ 847725 w 2085975"/>
              <a:gd name="connsiteY108" fmla="*/ 2129791 h 2381250"/>
              <a:gd name="connsiteX109" fmla="*/ 689610 w 2085975"/>
              <a:gd name="connsiteY109" fmla="*/ 2129791 h 2381250"/>
              <a:gd name="connsiteX110" fmla="*/ 685800 w 2085975"/>
              <a:gd name="connsiteY110" fmla="*/ 2025016 h 2381250"/>
              <a:gd name="connsiteX111" fmla="*/ 683980 w 2085975"/>
              <a:gd name="connsiteY111" fmla="*/ 2024761 h 2381250"/>
              <a:gd name="connsiteX112" fmla="*/ 701040 w 2085975"/>
              <a:gd name="connsiteY112" fmla="*/ 1973580 h 2381250"/>
              <a:gd name="connsiteX113" fmla="*/ 659130 w 2085975"/>
              <a:gd name="connsiteY113" fmla="*/ 1939290 h 2381250"/>
              <a:gd name="connsiteX114" fmla="*/ 662940 w 2085975"/>
              <a:gd name="connsiteY114" fmla="*/ 1899285 h 2381250"/>
              <a:gd name="connsiteX115" fmla="*/ 674370 w 2085975"/>
              <a:gd name="connsiteY115" fmla="*/ 1836420 h 2381250"/>
              <a:gd name="connsiteX116" fmla="*/ 643890 w 2085975"/>
              <a:gd name="connsiteY116" fmla="*/ 1802130 h 2381250"/>
              <a:gd name="connsiteX117" fmla="*/ 590550 w 2085975"/>
              <a:gd name="connsiteY117" fmla="*/ 1790700 h 2381250"/>
              <a:gd name="connsiteX118" fmla="*/ 520065 w 2085975"/>
              <a:gd name="connsiteY118" fmla="*/ 1731645 h 2381250"/>
              <a:gd name="connsiteX119" fmla="*/ 520065 w 2085975"/>
              <a:gd name="connsiteY119" fmla="*/ 1704975 h 2381250"/>
              <a:gd name="connsiteX120" fmla="*/ 491490 w 2085975"/>
              <a:gd name="connsiteY120" fmla="*/ 1708785 h 2381250"/>
              <a:gd name="connsiteX121" fmla="*/ 386715 w 2085975"/>
              <a:gd name="connsiteY121" fmla="*/ 1638300 h 2381250"/>
              <a:gd name="connsiteX122" fmla="*/ 345639 w 2085975"/>
              <a:gd name="connsiteY122" fmla="*/ 1595581 h 2381250"/>
              <a:gd name="connsiteX123" fmla="*/ 346710 w 2085975"/>
              <a:gd name="connsiteY123" fmla="*/ 1543050 h 2381250"/>
              <a:gd name="connsiteX124" fmla="*/ 302895 w 2085975"/>
              <a:gd name="connsiteY124" fmla="*/ 1522095 h 2381250"/>
              <a:gd name="connsiteX125" fmla="*/ 318135 w 2085975"/>
              <a:gd name="connsiteY125" fmla="*/ 1470660 h 2381250"/>
              <a:gd name="connsiteX126" fmla="*/ 274320 w 2085975"/>
              <a:gd name="connsiteY126" fmla="*/ 1491615 h 2381250"/>
              <a:gd name="connsiteX127" fmla="*/ 241935 w 2085975"/>
              <a:gd name="connsiteY127" fmla="*/ 1491615 h 2381250"/>
              <a:gd name="connsiteX128" fmla="*/ 236220 w 2085975"/>
              <a:gd name="connsiteY128" fmla="*/ 1510665 h 2381250"/>
              <a:gd name="connsiteX129" fmla="*/ 85676 w 2085975"/>
              <a:gd name="connsiteY129" fmla="*/ 1510087 h 2381250"/>
              <a:gd name="connsiteX130" fmla="*/ 80010 w 2085975"/>
              <a:gd name="connsiteY130" fmla="*/ 1443990 h 2381250"/>
              <a:gd name="connsiteX131" fmla="*/ 30480 w 2085975"/>
              <a:gd name="connsiteY131" fmla="*/ 1466850 h 2381250"/>
              <a:gd name="connsiteX132" fmla="*/ 9525 w 2085975"/>
              <a:gd name="connsiteY132" fmla="*/ 1390650 h 2381250"/>
              <a:gd name="connsiteX133" fmla="*/ 0 w 2085975"/>
              <a:gd name="connsiteY133" fmla="*/ 1389648 h 2381250"/>
              <a:gd name="connsiteX134" fmla="*/ 0 w 2085975"/>
              <a:gd name="connsiteY134" fmla="*/ 1352550 h 2381250"/>
              <a:gd name="connsiteX135" fmla="*/ 30480 w 2085975"/>
              <a:gd name="connsiteY135" fmla="*/ 1314450 h 2381250"/>
              <a:gd name="connsiteX136" fmla="*/ 95250 w 2085975"/>
              <a:gd name="connsiteY136" fmla="*/ 1303020 h 2381250"/>
              <a:gd name="connsiteX137" fmla="*/ 112395 w 2085975"/>
              <a:gd name="connsiteY137" fmla="*/ 1238250 h 2381250"/>
              <a:gd name="connsiteX138" fmla="*/ 100965 w 2085975"/>
              <a:gd name="connsiteY138" fmla="*/ 1143000 h 2381250"/>
              <a:gd name="connsiteX139" fmla="*/ 101779 w 2085975"/>
              <a:gd name="connsiteY139" fmla="*/ 1135131 h 2381250"/>
              <a:gd name="connsiteX140" fmla="*/ 190501 w 2085975"/>
              <a:gd name="connsiteY140" fmla="*/ 1110615 h 2381250"/>
              <a:gd name="connsiteX141" fmla="*/ 207646 w 2085975"/>
              <a:gd name="connsiteY141" fmla="*/ 1022985 h 2381250"/>
              <a:gd name="connsiteX142" fmla="*/ 186691 w 2085975"/>
              <a:gd name="connsiteY142" fmla="*/ 986790 h 2381250"/>
              <a:gd name="connsiteX143" fmla="*/ 57151 w 2085975"/>
              <a:gd name="connsiteY143" fmla="*/ 969645 h 2381250"/>
              <a:gd name="connsiteX144" fmla="*/ 125731 w 2085975"/>
              <a:gd name="connsiteY144" fmla="*/ 843915 h 2381250"/>
              <a:gd name="connsiteX145" fmla="*/ 129541 w 2085975"/>
              <a:gd name="connsiteY145" fmla="*/ 731520 h 2381250"/>
              <a:gd name="connsiteX146" fmla="*/ 104775 w 2085975"/>
              <a:gd name="connsiteY146" fmla="*/ 715066 h 2381250"/>
              <a:gd name="connsiteX147" fmla="*/ 104775 w 2085975"/>
              <a:gd name="connsiteY147" fmla="*/ 567691 h 2381250"/>
              <a:gd name="connsiteX148" fmla="*/ 125730 w 2085975"/>
              <a:gd name="connsiteY148" fmla="*/ 489586 h 2381250"/>
              <a:gd name="connsiteX149" fmla="*/ 95250 w 2085975"/>
              <a:gd name="connsiteY149" fmla="*/ 447676 h 2381250"/>
              <a:gd name="connsiteX150" fmla="*/ 169545 w 2085975"/>
              <a:gd name="connsiteY150" fmla="*/ 449581 h 2381250"/>
              <a:gd name="connsiteX151" fmla="*/ 164949 w 2085975"/>
              <a:gd name="connsiteY151" fmla="*/ 446066 h 2381250"/>
              <a:gd name="connsiteX152" fmla="*/ 169545 w 2085975"/>
              <a:gd name="connsiteY152" fmla="*/ 447675 h 2381250"/>
              <a:gd name="connsiteX153" fmla="*/ 200025 w 2085975"/>
              <a:gd name="connsiteY153" fmla="*/ 382905 h 2381250"/>
              <a:gd name="connsiteX154" fmla="*/ 283845 w 2085975"/>
              <a:gd name="connsiteY154" fmla="*/ 384810 h 2381250"/>
              <a:gd name="connsiteX155" fmla="*/ 329565 w 2085975"/>
              <a:gd name="connsiteY155" fmla="*/ 361950 h 2381250"/>
              <a:gd name="connsiteX156" fmla="*/ 344805 w 2085975"/>
              <a:gd name="connsiteY156" fmla="*/ 335280 h 2381250"/>
              <a:gd name="connsiteX157" fmla="*/ 348615 w 2085975"/>
              <a:gd name="connsiteY157" fmla="*/ 266700 h 2381250"/>
              <a:gd name="connsiteX158" fmla="*/ 325755 w 2085975"/>
              <a:gd name="connsiteY158" fmla="*/ 198120 h 2381250"/>
              <a:gd name="connsiteX159" fmla="*/ 272415 w 2085975"/>
              <a:gd name="connsiteY159" fmla="*/ 137160 h 2381250"/>
              <a:gd name="connsiteX160" fmla="*/ 295275 w 2085975"/>
              <a:gd name="connsiteY160" fmla="*/ 125730 h 2381250"/>
              <a:gd name="connsiteX161" fmla="*/ 293496 w 2085975"/>
              <a:gd name="connsiteY161" fmla="*/ 119401 h 2381250"/>
              <a:gd name="connsiteX162" fmla="*/ 295275 w 2085975"/>
              <a:gd name="connsiteY162" fmla="*/ 120015 h 2381250"/>
              <a:gd name="connsiteX163" fmla="*/ 337185 w 2085975"/>
              <a:gd name="connsiteY163" fmla="*/ 74295 h 2381250"/>
              <a:gd name="connsiteX164" fmla="*/ 403860 w 2085975"/>
              <a:gd name="connsiteY164" fmla="*/ 85725 h 2381250"/>
              <a:gd name="connsiteX165" fmla="*/ 381000 w 2085975"/>
              <a:gd name="connsiteY165" fmla="*/ 49530 h 2381250"/>
              <a:gd name="connsiteX166" fmla="*/ 432435 w 2085975"/>
              <a:gd name="connsiteY166" fmla="*/ 13335 h 2381250"/>
              <a:gd name="connsiteX167" fmla="*/ 537210 w 2085975"/>
              <a:gd name="connsiteY16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787641 w 2085975"/>
              <a:gd name="connsiteY7" fmla="*/ 231767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1565691 w 2085975"/>
              <a:gd name="connsiteY11" fmla="*/ 1775952 h 2381250"/>
              <a:gd name="connsiteX12" fmla="*/ 1562956 w 2085975"/>
              <a:gd name="connsiteY12" fmla="*/ 1776635 h 2381250"/>
              <a:gd name="connsiteX13" fmla="*/ 1565691 w 2085975"/>
              <a:gd name="connsiteY13" fmla="*/ 1775952 h 2381250"/>
              <a:gd name="connsiteX14" fmla="*/ 338452 w 2085975"/>
              <a:gd name="connsiteY14" fmla="*/ 1588442 h 2381250"/>
              <a:gd name="connsiteX15" fmla="*/ 338961 w 2085975"/>
              <a:gd name="connsiteY15" fmla="*/ 1588971 h 2381250"/>
              <a:gd name="connsiteX16" fmla="*/ 338452 w 2085975"/>
              <a:gd name="connsiteY16" fmla="*/ 1588442 h 2381250"/>
              <a:gd name="connsiteX17" fmla="*/ 537210 w 2085975"/>
              <a:gd name="connsiteY17" fmla="*/ 0 h 2381250"/>
              <a:gd name="connsiteX18" fmla="*/ 563880 w 2085975"/>
              <a:gd name="connsiteY18" fmla="*/ 80010 h 2381250"/>
              <a:gd name="connsiteX19" fmla="*/ 672465 w 2085975"/>
              <a:gd name="connsiteY19" fmla="*/ 51435 h 2381250"/>
              <a:gd name="connsiteX20" fmla="*/ 721352 w 2085975"/>
              <a:gd name="connsiteY20" fmla="*/ 29486 h 2381250"/>
              <a:gd name="connsiteX21" fmla="*/ 744855 w 2085975"/>
              <a:gd name="connsiteY21" fmla="*/ 59055 h 2381250"/>
              <a:gd name="connsiteX22" fmla="*/ 739140 w 2085975"/>
              <a:gd name="connsiteY22" fmla="*/ 89535 h 2381250"/>
              <a:gd name="connsiteX23" fmla="*/ 821055 w 2085975"/>
              <a:gd name="connsiteY23" fmla="*/ 93345 h 2381250"/>
              <a:gd name="connsiteX24" fmla="*/ 834390 w 2085975"/>
              <a:gd name="connsiteY24" fmla="*/ 19050 h 2381250"/>
              <a:gd name="connsiteX25" fmla="*/ 855345 w 2085975"/>
              <a:gd name="connsiteY25" fmla="*/ 47625 h 2381250"/>
              <a:gd name="connsiteX26" fmla="*/ 946785 w 2085975"/>
              <a:gd name="connsiteY26" fmla="*/ 47625 h 2381250"/>
              <a:gd name="connsiteX27" fmla="*/ 996315 w 2085975"/>
              <a:gd name="connsiteY27" fmla="*/ 38100 h 2381250"/>
              <a:gd name="connsiteX28" fmla="*/ 1003935 w 2085975"/>
              <a:gd name="connsiteY28" fmla="*/ 9525 h 2381250"/>
              <a:gd name="connsiteX29" fmla="*/ 1064895 w 2085975"/>
              <a:gd name="connsiteY29" fmla="*/ 0 h 2381250"/>
              <a:gd name="connsiteX30" fmla="*/ 1097280 w 2085975"/>
              <a:gd name="connsiteY30" fmla="*/ 102870 h 2381250"/>
              <a:gd name="connsiteX31" fmla="*/ 1110615 w 2085975"/>
              <a:gd name="connsiteY31" fmla="*/ 102870 h 2381250"/>
              <a:gd name="connsiteX32" fmla="*/ 1135380 w 2085975"/>
              <a:gd name="connsiteY32" fmla="*/ 190500 h 2381250"/>
              <a:gd name="connsiteX33" fmla="*/ 1137805 w 2085975"/>
              <a:gd name="connsiteY33" fmla="*/ 195722 h 2381250"/>
              <a:gd name="connsiteX34" fmla="*/ 1135380 w 2085975"/>
              <a:gd name="connsiteY34" fmla="*/ 198120 h 2381250"/>
              <a:gd name="connsiteX35" fmla="*/ 1131570 w 2085975"/>
              <a:gd name="connsiteY35" fmla="*/ 240030 h 2381250"/>
              <a:gd name="connsiteX36" fmla="*/ 1156335 w 2085975"/>
              <a:gd name="connsiteY36" fmla="*/ 346710 h 2381250"/>
              <a:gd name="connsiteX37" fmla="*/ 1099185 w 2085975"/>
              <a:gd name="connsiteY37" fmla="*/ 363855 h 2381250"/>
              <a:gd name="connsiteX38" fmla="*/ 1127760 w 2085975"/>
              <a:gd name="connsiteY38" fmla="*/ 510540 h 2381250"/>
              <a:gd name="connsiteX39" fmla="*/ 1148715 w 2085975"/>
              <a:gd name="connsiteY39" fmla="*/ 563880 h 2381250"/>
              <a:gd name="connsiteX40" fmla="*/ 1194435 w 2085975"/>
              <a:gd name="connsiteY40" fmla="*/ 641985 h 2381250"/>
              <a:gd name="connsiteX41" fmla="*/ 1215390 w 2085975"/>
              <a:gd name="connsiteY41" fmla="*/ 645795 h 2381250"/>
              <a:gd name="connsiteX42" fmla="*/ 1243965 w 2085975"/>
              <a:gd name="connsiteY42" fmla="*/ 737235 h 2381250"/>
              <a:gd name="connsiteX43" fmla="*/ 1423035 w 2085975"/>
              <a:gd name="connsiteY43" fmla="*/ 702945 h 2381250"/>
              <a:gd name="connsiteX44" fmla="*/ 1422609 w 2085975"/>
              <a:gd name="connsiteY44" fmla="*/ 700259 h 2381250"/>
              <a:gd name="connsiteX45" fmla="*/ 1468755 w 2085975"/>
              <a:gd name="connsiteY45" fmla="*/ 689610 h 2381250"/>
              <a:gd name="connsiteX46" fmla="*/ 1491615 w 2085975"/>
              <a:gd name="connsiteY46" fmla="*/ 659130 h 2381250"/>
              <a:gd name="connsiteX47" fmla="*/ 1520190 w 2085975"/>
              <a:gd name="connsiteY47" fmla="*/ 645795 h 2381250"/>
              <a:gd name="connsiteX48" fmla="*/ 1531620 w 2085975"/>
              <a:gd name="connsiteY48" fmla="*/ 613410 h 2381250"/>
              <a:gd name="connsiteX49" fmla="*/ 1552575 w 2085975"/>
              <a:gd name="connsiteY49" fmla="*/ 594360 h 2381250"/>
              <a:gd name="connsiteX50" fmla="*/ 1573530 w 2085975"/>
              <a:gd name="connsiteY50" fmla="*/ 609600 h 2381250"/>
              <a:gd name="connsiteX51" fmla="*/ 1567815 w 2085975"/>
              <a:gd name="connsiteY51" fmla="*/ 708660 h 2381250"/>
              <a:gd name="connsiteX52" fmla="*/ 1638300 w 2085975"/>
              <a:gd name="connsiteY52" fmla="*/ 786765 h 2381250"/>
              <a:gd name="connsiteX53" fmla="*/ 1640205 w 2085975"/>
              <a:gd name="connsiteY53" fmla="*/ 851535 h 2381250"/>
              <a:gd name="connsiteX54" fmla="*/ 1615440 w 2085975"/>
              <a:gd name="connsiteY54" fmla="*/ 872490 h 2381250"/>
              <a:gd name="connsiteX55" fmla="*/ 1678305 w 2085975"/>
              <a:gd name="connsiteY55" fmla="*/ 876300 h 2381250"/>
              <a:gd name="connsiteX56" fmla="*/ 1964632 w 2085975"/>
              <a:gd name="connsiteY56" fmla="*/ 811829 h 2381250"/>
              <a:gd name="connsiteX57" fmla="*/ 1985010 w 2085975"/>
              <a:gd name="connsiteY57" fmla="*/ 889635 h 2381250"/>
              <a:gd name="connsiteX58" fmla="*/ 1977390 w 2085975"/>
              <a:gd name="connsiteY58" fmla="*/ 942975 h 2381250"/>
              <a:gd name="connsiteX59" fmla="*/ 1912620 w 2085975"/>
              <a:gd name="connsiteY59" fmla="*/ 952500 h 2381250"/>
              <a:gd name="connsiteX60" fmla="*/ 1912620 w 2085975"/>
              <a:gd name="connsiteY60" fmla="*/ 1022985 h 2381250"/>
              <a:gd name="connsiteX61" fmla="*/ 1956435 w 2085975"/>
              <a:gd name="connsiteY61" fmla="*/ 1028700 h 2381250"/>
              <a:gd name="connsiteX62" fmla="*/ 1996440 w 2085975"/>
              <a:gd name="connsiteY62" fmla="*/ 1002030 h 2381250"/>
              <a:gd name="connsiteX63" fmla="*/ 1975485 w 2085975"/>
              <a:gd name="connsiteY63" fmla="*/ 1057275 h 2381250"/>
              <a:gd name="connsiteX64" fmla="*/ 1971675 w 2085975"/>
              <a:gd name="connsiteY64" fmla="*/ 1137285 h 2381250"/>
              <a:gd name="connsiteX65" fmla="*/ 1976108 w 2085975"/>
              <a:gd name="connsiteY65" fmla="*/ 1138062 h 2381250"/>
              <a:gd name="connsiteX66" fmla="*/ 2025015 w 2085975"/>
              <a:gd name="connsiteY66" fmla="*/ 1226820 h 2381250"/>
              <a:gd name="connsiteX67" fmla="*/ 1965960 w 2085975"/>
              <a:gd name="connsiteY67" fmla="*/ 1257300 h 2381250"/>
              <a:gd name="connsiteX68" fmla="*/ 1975485 w 2085975"/>
              <a:gd name="connsiteY68" fmla="*/ 1295400 h 2381250"/>
              <a:gd name="connsiteX69" fmla="*/ 1929765 w 2085975"/>
              <a:gd name="connsiteY69" fmla="*/ 1350645 h 2381250"/>
              <a:gd name="connsiteX70" fmla="*/ 2057400 w 2085975"/>
              <a:gd name="connsiteY70" fmla="*/ 1419225 h 2381250"/>
              <a:gd name="connsiteX71" fmla="*/ 2034540 w 2085975"/>
              <a:gd name="connsiteY71" fmla="*/ 1451610 h 2381250"/>
              <a:gd name="connsiteX72" fmla="*/ 2085975 w 2085975"/>
              <a:gd name="connsiteY72" fmla="*/ 1527810 h 2381250"/>
              <a:gd name="connsiteX73" fmla="*/ 2080260 w 2085975"/>
              <a:gd name="connsiteY73" fmla="*/ 1565910 h 2381250"/>
              <a:gd name="connsiteX74" fmla="*/ 2045970 w 2085975"/>
              <a:gd name="connsiteY74" fmla="*/ 1581150 h 2381250"/>
              <a:gd name="connsiteX75" fmla="*/ 2013585 w 2085975"/>
              <a:gd name="connsiteY75" fmla="*/ 1657350 h 2381250"/>
              <a:gd name="connsiteX76" fmla="*/ 2047875 w 2085975"/>
              <a:gd name="connsiteY76" fmla="*/ 1691640 h 2381250"/>
              <a:gd name="connsiteX77" fmla="*/ 2011680 w 2085975"/>
              <a:gd name="connsiteY77" fmla="*/ 1737360 h 2381250"/>
              <a:gd name="connsiteX78" fmla="*/ 2013585 w 2085975"/>
              <a:gd name="connsiteY78" fmla="*/ 1739265 h 2381250"/>
              <a:gd name="connsiteX79" fmla="*/ 1912620 w 2085975"/>
              <a:gd name="connsiteY79" fmla="*/ 1644015 h 2381250"/>
              <a:gd name="connsiteX80" fmla="*/ 1823085 w 2085975"/>
              <a:gd name="connsiteY80" fmla="*/ 1708785 h 2381250"/>
              <a:gd name="connsiteX81" fmla="*/ 1691640 w 2085975"/>
              <a:gd name="connsiteY81" fmla="*/ 1737360 h 2381250"/>
              <a:gd name="connsiteX82" fmla="*/ 1678305 w 2085975"/>
              <a:gd name="connsiteY82" fmla="*/ 1722120 h 2381250"/>
              <a:gd name="connsiteX83" fmla="*/ 1621155 w 2085975"/>
              <a:gd name="connsiteY83" fmla="*/ 1737360 h 2381250"/>
              <a:gd name="connsiteX84" fmla="*/ 1617345 w 2085975"/>
              <a:gd name="connsiteY84" fmla="*/ 1760220 h 2381250"/>
              <a:gd name="connsiteX85" fmla="*/ 1565432 w 2085975"/>
              <a:gd name="connsiteY85" fmla="*/ 1773198 h 2381250"/>
              <a:gd name="connsiteX86" fmla="*/ 1564005 w 2085975"/>
              <a:gd name="connsiteY86" fmla="*/ 1771650 h 2381250"/>
              <a:gd name="connsiteX87" fmla="*/ 1520190 w 2085975"/>
              <a:gd name="connsiteY87" fmla="*/ 1811655 h 2381250"/>
              <a:gd name="connsiteX88" fmla="*/ 1501140 w 2085975"/>
              <a:gd name="connsiteY88" fmla="*/ 1811655 h 2381250"/>
              <a:gd name="connsiteX89" fmla="*/ 1428750 w 2085975"/>
              <a:gd name="connsiteY89" fmla="*/ 1903095 h 2381250"/>
              <a:gd name="connsiteX90" fmla="*/ 1421130 w 2085975"/>
              <a:gd name="connsiteY90" fmla="*/ 1952625 h 2381250"/>
              <a:gd name="connsiteX91" fmla="*/ 1396365 w 2085975"/>
              <a:gd name="connsiteY91" fmla="*/ 1918335 h 2381250"/>
              <a:gd name="connsiteX92" fmla="*/ 1358265 w 2085975"/>
              <a:gd name="connsiteY92" fmla="*/ 1986915 h 2381250"/>
              <a:gd name="connsiteX93" fmla="*/ 1343025 w 2085975"/>
              <a:gd name="connsiteY93" fmla="*/ 1986915 h 2381250"/>
              <a:gd name="connsiteX94" fmla="*/ 1297305 w 2085975"/>
              <a:gd name="connsiteY94" fmla="*/ 2019300 h 2381250"/>
              <a:gd name="connsiteX95" fmla="*/ 1301115 w 2085975"/>
              <a:gd name="connsiteY95" fmla="*/ 2038350 h 2381250"/>
              <a:gd name="connsiteX96" fmla="*/ 1259205 w 2085975"/>
              <a:gd name="connsiteY96" fmla="*/ 2066925 h 2381250"/>
              <a:gd name="connsiteX97" fmla="*/ 1272540 w 2085975"/>
              <a:gd name="connsiteY97" fmla="*/ 2097405 h 2381250"/>
              <a:gd name="connsiteX98" fmla="*/ 1202055 w 2085975"/>
              <a:gd name="connsiteY98" fmla="*/ 2106930 h 2381250"/>
              <a:gd name="connsiteX99" fmla="*/ 1183005 w 2085975"/>
              <a:gd name="connsiteY99" fmla="*/ 2143125 h 2381250"/>
              <a:gd name="connsiteX100" fmla="*/ 1156335 w 2085975"/>
              <a:gd name="connsiteY100" fmla="*/ 2164080 h 2381250"/>
              <a:gd name="connsiteX101" fmla="*/ 1122045 w 2085975"/>
              <a:gd name="connsiteY101" fmla="*/ 2141220 h 2381250"/>
              <a:gd name="connsiteX102" fmla="*/ 1107891 w 2085975"/>
              <a:gd name="connsiteY102" fmla="*/ 2157396 h 2381250"/>
              <a:gd name="connsiteX103" fmla="*/ 1106805 w 2085975"/>
              <a:gd name="connsiteY103" fmla="*/ 2156460 h 2381250"/>
              <a:gd name="connsiteX104" fmla="*/ 979170 w 2085975"/>
              <a:gd name="connsiteY104" fmla="*/ 2042160 h 2381250"/>
              <a:gd name="connsiteX105" fmla="*/ 932138 w 2085975"/>
              <a:gd name="connsiteY105" fmla="*/ 2104529 h 2381250"/>
              <a:gd name="connsiteX106" fmla="*/ 851535 w 2085975"/>
              <a:gd name="connsiteY106" fmla="*/ 2101216 h 2381250"/>
              <a:gd name="connsiteX107" fmla="*/ 847725 w 2085975"/>
              <a:gd name="connsiteY107" fmla="*/ 2129791 h 2381250"/>
              <a:gd name="connsiteX108" fmla="*/ 689610 w 2085975"/>
              <a:gd name="connsiteY108" fmla="*/ 2129791 h 2381250"/>
              <a:gd name="connsiteX109" fmla="*/ 685800 w 2085975"/>
              <a:gd name="connsiteY109" fmla="*/ 2025016 h 2381250"/>
              <a:gd name="connsiteX110" fmla="*/ 683980 w 2085975"/>
              <a:gd name="connsiteY110" fmla="*/ 2024761 h 2381250"/>
              <a:gd name="connsiteX111" fmla="*/ 701040 w 2085975"/>
              <a:gd name="connsiteY111" fmla="*/ 1973580 h 2381250"/>
              <a:gd name="connsiteX112" fmla="*/ 659130 w 2085975"/>
              <a:gd name="connsiteY112" fmla="*/ 1939290 h 2381250"/>
              <a:gd name="connsiteX113" fmla="*/ 662940 w 2085975"/>
              <a:gd name="connsiteY113" fmla="*/ 1899285 h 2381250"/>
              <a:gd name="connsiteX114" fmla="*/ 674370 w 2085975"/>
              <a:gd name="connsiteY114" fmla="*/ 1836420 h 2381250"/>
              <a:gd name="connsiteX115" fmla="*/ 643890 w 2085975"/>
              <a:gd name="connsiteY115" fmla="*/ 1802130 h 2381250"/>
              <a:gd name="connsiteX116" fmla="*/ 590550 w 2085975"/>
              <a:gd name="connsiteY116" fmla="*/ 1790700 h 2381250"/>
              <a:gd name="connsiteX117" fmla="*/ 520065 w 2085975"/>
              <a:gd name="connsiteY117" fmla="*/ 1731645 h 2381250"/>
              <a:gd name="connsiteX118" fmla="*/ 520065 w 2085975"/>
              <a:gd name="connsiteY118" fmla="*/ 1704975 h 2381250"/>
              <a:gd name="connsiteX119" fmla="*/ 491490 w 2085975"/>
              <a:gd name="connsiteY119" fmla="*/ 1708785 h 2381250"/>
              <a:gd name="connsiteX120" fmla="*/ 386715 w 2085975"/>
              <a:gd name="connsiteY120" fmla="*/ 1638300 h 2381250"/>
              <a:gd name="connsiteX121" fmla="*/ 345639 w 2085975"/>
              <a:gd name="connsiteY121" fmla="*/ 1595581 h 2381250"/>
              <a:gd name="connsiteX122" fmla="*/ 346710 w 2085975"/>
              <a:gd name="connsiteY122" fmla="*/ 1543050 h 2381250"/>
              <a:gd name="connsiteX123" fmla="*/ 302895 w 2085975"/>
              <a:gd name="connsiteY123" fmla="*/ 1522095 h 2381250"/>
              <a:gd name="connsiteX124" fmla="*/ 318135 w 2085975"/>
              <a:gd name="connsiteY124" fmla="*/ 1470660 h 2381250"/>
              <a:gd name="connsiteX125" fmla="*/ 274320 w 2085975"/>
              <a:gd name="connsiteY125" fmla="*/ 1491615 h 2381250"/>
              <a:gd name="connsiteX126" fmla="*/ 241935 w 2085975"/>
              <a:gd name="connsiteY126" fmla="*/ 1491615 h 2381250"/>
              <a:gd name="connsiteX127" fmla="*/ 236220 w 2085975"/>
              <a:gd name="connsiteY127" fmla="*/ 1510665 h 2381250"/>
              <a:gd name="connsiteX128" fmla="*/ 85676 w 2085975"/>
              <a:gd name="connsiteY128" fmla="*/ 1510087 h 2381250"/>
              <a:gd name="connsiteX129" fmla="*/ 80010 w 2085975"/>
              <a:gd name="connsiteY129" fmla="*/ 1443990 h 2381250"/>
              <a:gd name="connsiteX130" fmla="*/ 30480 w 2085975"/>
              <a:gd name="connsiteY130" fmla="*/ 1466850 h 2381250"/>
              <a:gd name="connsiteX131" fmla="*/ 9525 w 2085975"/>
              <a:gd name="connsiteY131" fmla="*/ 1390650 h 2381250"/>
              <a:gd name="connsiteX132" fmla="*/ 0 w 2085975"/>
              <a:gd name="connsiteY132" fmla="*/ 1389648 h 2381250"/>
              <a:gd name="connsiteX133" fmla="*/ 0 w 2085975"/>
              <a:gd name="connsiteY133" fmla="*/ 1352550 h 2381250"/>
              <a:gd name="connsiteX134" fmla="*/ 30480 w 2085975"/>
              <a:gd name="connsiteY134" fmla="*/ 1314450 h 2381250"/>
              <a:gd name="connsiteX135" fmla="*/ 95250 w 2085975"/>
              <a:gd name="connsiteY135" fmla="*/ 1303020 h 2381250"/>
              <a:gd name="connsiteX136" fmla="*/ 112395 w 2085975"/>
              <a:gd name="connsiteY136" fmla="*/ 1238250 h 2381250"/>
              <a:gd name="connsiteX137" fmla="*/ 100965 w 2085975"/>
              <a:gd name="connsiteY137" fmla="*/ 1143000 h 2381250"/>
              <a:gd name="connsiteX138" fmla="*/ 101779 w 2085975"/>
              <a:gd name="connsiteY138" fmla="*/ 1135131 h 2381250"/>
              <a:gd name="connsiteX139" fmla="*/ 190501 w 2085975"/>
              <a:gd name="connsiteY139" fmla="*/ 1110615 h 2381250"/>
              <a:gd name="connsiteX140" fmla="*/ 207646 w 2085975"/>
              <a:gd name="connsiteY140" fmla="*/ 1022985 h 2381250"/>
              <a:gd name="connsiteX141" fmla="*/ 186691 w 2085975"/>
              <a:gd name="connsiteY141" fmla="*/ 986790 h 2381250"/>
              <a:gd name="connsiteX142" fmla="*/ 57151 w 2085975"/>
              <a:gd name="connsiteY142" fmla="*/ 969645 h 2381250"/>
              <a:gd name="connsiteX143" fmla="*/ 125731 w 2085975"/>
              <a:gd name="connsiteY143" fmla="*/ 843915 h 2381250"/>
              <a:gd name="connsiteX144" fmla="*/ 129541 w 2085975"/>
              <a:gd name="connsiteY144" fmla="*/ 731520 h 2381250"/>
              <a:gd name="connsiteX145" fmla="*/ 104775 w 2085975"/>
              <a:gd name="connsiteY145" fmla="*/ 715066 h 2381250"/>
              <a:gd name="connsiteX146" fmla="*/ 104775 w 2085975"/>
              <a:gd name="connsiteY146" fmla="*/ 567691 h 2381250"/>
              <a:gd name="connsiteX147" fmla="*/ 125730 w 2085975"/>
              <a:gd name="connsiteY147" fmla="*/ 489586 h 2381250"/>
              <a:gd name="connsiteX148" fmla="*/ 95250 w 2085975"/>
              <a:gd name="connsiteY148" fmla="*/ 447676 h 2381250"/>
              <a:gd name="connsiteX149" fmla="*/ 169545 w 2085975"/>
              <a:gd name="connsiteY149" fmla="*/ 449581 h 2381250"/>
              <a:gd name="connsiteX150" fmla="*/ 164949 w 2085975"/>
              <a:gd name="connsiteY150" fmla="*/ 446066 h 2381250"/>
              <a:gd name="connsiteX151" fmla="*/ 169545 w 2085975"/>
              <a:gd name="connsiteY151" fmla="*/ 447675 h 2381250"/>
              <a:gd name="connsiteX152" fmla="*/ 200025 w 2085975"/>
              <a:gd name="connsiteY152" fmla="*/ 382905 h 2381250"/>
              <a:gd name="connsiteX153" fmla="*/ 283845 w 2085975"/>
              <a:gd name="connsiteY153" fmla="*/ 384810 h 2381250"/>
              <a:gd name="connsiteX154" fmla="*/ 329565 w 2085975"/>
              <a:gd name="connsiteY154" fmla="*/ 361950 h 2381250"/>
              <a:gd name="connsiteX155" fmla="*/ 344805 w 2085975"/>
              <a:gd name="connsiteY155" fmla="*/ 335280 h 2381250"/>
              <a:gd name="connsiteX156" fmla="*/ 348615 w 2085975"/>
              <a:gd name="connsiteY156" fmla="*/ 266700 h 2381250"/>
              <a:gd name="connsiteX157" fmla="*/ 325755 w 2085975"/>
              <a:gd name="connsiteY157" fmla="*/ 198120 h 2381250"/>
              <a:gd name="connsiteX158" fmla="*/ 272415 w 2085975"/>
              <a:gd name="connsiteY158" fmla="*/ 137160 h 2381250"/>
              <a:gd name="connsiteX159" fmla="*/ 295275 w 2085975"/>
              <a:gd name="connsiteY159" fmla="*/ 125730 h 2381250"/>
              <a:gd name="connsiteX160" fmla="*/ 293496 w 2085975"/>
              <a:gd name="connsiteY160" fmla="*/ 119401 h 2381250"/>
              <a:gd name="connsiteX161" fmla="*/ 295275 w 2085975"/>
              <a:gd name="connsiteY161" fmla="*/ 120015 h 2381250"/>
              <a:gd name="connsiteX162" fmla="*/ 337185 w 2085975"/>
              <a:gd name="connsiteY162" fmla="*/ 74295 h 2381250"/>
              <a:gd name="connsiteX163" fmla="*/ 403860 w 2085975"/>
              <a:gd name="connsiteY163" fmla="*/ 85725 h 2381250"/>
              <a:gd name="connsiteX164" fmla="*/ 381000 w 2085975"/>
              <a:gd name="connsiteY164" fmla="*/ 49530 h 2381250"/>
              <a:gd name="connsiteX165" fmla="*/ 432435 w 2085975"/>
              <a:gd name="connsiteY165" fmla="*/ 13335 h 2381250"/>
              <a:gd name="connsiteX166" fmla="*/ 537210 w 2085975"/>
              <a:gd name="connsiteY16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787641 w 2085975"/>
              <a:gd name="connsiteY7" fmla="*/ 2317671 h 2381250"/>
              <a:gd name="connsiteX8" fmla="*/ 787894 w 2085975"/>
              <a:gd name="connsiteY8" fmla="*/ 2318051 h 2381250"/>
              <a:gd name="connsiteX9" fmla="*/ 787641 w 2085975"/>
              <a:gd name="connsiteY9" fmla="*/ 2317671 h 2381250"/>
              <a:gd name="connsiteX10" fmla="*/ 1565691 w 2085975"/>
              <a:gd name="connsiteY10" fmla="*/ 1775952 h 2381250"/>
              <a:gd name="connsiteX11" fmla="*/ 1562956 w 2085975"/>
              <a:gd name="connsiteY11" fmla="*/ 1776635 h 2381250"/>
              <a:gd name="connsiteX12" fmla="*/ 1565691 w 2085975"/>
              <a:gd name="connsiteY12" fmla="*/ 1775952 h 2381250"/>
              <a:gd name="connsiteX13" fmla="*/ 338452 w 2085975"/>
              <a:gd name="connsiteY13" fmla="*/ 1588442 h 2381250"/>
              <a:gd name="connsiteX14" fmla="*/ 338961 w 2085975"/>
              <a:gd name="connsiteY14" fmla="*/ 1588971 h 2381250"/>
              <a:gd name="connsiteX15" fmla="*/ 338452 w 2085975"/>
              <a:gd name="connsiteY15" fmla="*/ 1588442 h 2381250"/>
              <a:gd name="connsiteX16" fmla="*/ 537210 w 2085975"/>
              <a:gd name="connsiteY16" fmla="*/ 0 h 2381250"/>
              <a:gd name="connsiteX17" fmla="*/ 563880 w 2085975"/>
              <a:gd name="connsiteY17" fmla="*/ 80010 h 2381250"/>
              <a:gd name="connsiteX18" fmla="*/ 672465 w 2085975"/>
              <a:gd name="connsiteY18" fmla="*/ 51435 h 2381250"/>
              <a:gd name="connsiteX19" fmla="*/ 721352 w 2085975"/>
              <a:gd name="connsiteY19" fmla="*/ 29486 h 2381250"/>
              <a:gd name="connsiteX20" fmla="*/ 744855 w 2085975"/>
              <a:gd name="connsiteY20" fmla="*/ 59055 h 2381250"/>
              <a:gd name="connsiteX21" fmla="*/ 739140 w 2085975"/>
              <a:gd name="connsiteY21" fmla="*/ 89535 h 2381250"/>
              <a:gd name="connsiteX22" fmla="*/ 821055 w 2085975"/>
              <a:gd name="connsiteY22" fmla="*/ 93345 h 2381250"/>
              <a:gd name="connsiteX23" fmla="*/ 834390 w 2085975"/>
              <a:gd name="connsiteY23" fmla="*/ 19050 h 2381250"/>
              <a:gd name="connsiteX24" fmla="*/ 855345 w 2085975"/>
              <a:gd name="connsiteY24" fmla="*/ 47625 h 2381250"/>
              <a:gd name="connsiteX25" fmla="*/ 946785 w 2085975"/>
              <a:gd name="connsiteY25" fmla="*/ 47625 h 2381250"/>
              <a:gd name="connsiteX26" fmla="*/ 996315 w 2085975"/>
              <a:gd name="connsiteY26" fmla="*/ 38100 h 2381250"/>
              <a:gd name="connsiteX27" fmla="*/ 1003935 w 2085975"/>
              <a:gd name="connsiteY27" fmla="*/ 9525 h 2381250"/>
              <a:gd name="connsiteX28" fmla="*/ 1064895 w 2085975"/>
              <a:gd name="connsiteY28" fmla="*/ 0 h 2381250"/>
              <a:gd name="connsiteX29" fmla="*/ 1097280 w 2085975"/>
              <a:gd name="connsiteY29" fmla="*/ 102870 h 2381250"/>
              <a:gd name="connsiteX30" fmla="*/ 1110615 w 2085975"/>
              <a:gd name="connsiteY30" fmla="*/ 102870 h 2381250"/>
              <a:gd name="connsiteX31" fmla="*/ 1135380 w 2085975"/>
              <a:gd name="connsiteY31" fmla="*/ 190500 h 2381250"/>
              <a:gd name="connsiteX32" fmla="*/ 1137805 w 2085975"/>
              <a:gd name="connsiteY32" fmla="*/ 195722 h 2381250"/>
              <a:gd name="connsiteX33" fmla="*/ 1135380 w 2085975"/>
              <a:gd name="connsiteY33" fmla="*/ 198120 h 2381250"/>
              <a:gd name="connsiteX34" fmla="*/ 1131570 w 2085975"/>
              <a:gd name="connsiteY34" fmla="*/ 240030 h 2381250"/>
              <a:gd name="connsiteX35" fmla="*/ 1156335 w 2085975"/>
              <a:gd name="connsiteY35" fmla="*/ 346710 h 2381250"/>
              <a:gd name="connsiteX36" fmla="*/ 1099185 w 2085975"/>
              <a:gd name="connsiteY36" fmla="*/ 363855 h 2381250"/>
              <a:gd name="connsiteX37" fmla="*/ 1127760 w 2085975"/>
              <a:gd name="connsiteY37" fmla="*/ 510540 h 2381250"/>
              <a:gd name="connsiteX38" fmla="*/ 1148715 w 2085975"/>
              <a:gd name="connsiteY38" fmla="*/ 563880 h 2381250"/>
              <a:gd name="connsiteX39" fmla="*/ 1194435 w 2085975"/>
              <a:gd name="connsiteY39" fmla="*/ 641985 h 2381250"/>
              <a:gd name="connsiteX40" fmla="*/ 1215390 w 2085975"/>
              <a:gd name="connsiteY40" fmla="*/ 645795 h 2381250"/>
              <a:gd name="connsiteX41" fmla="*/ 1243965 w 2085975"/>
              <a:gd name="connsiteY41" fmla="*/ 737235 h 2381250"/>
              <a:gd name="connsiteX42" fmla="*/ 1423035 w 2085975"/>
              <a:gd name="connsiteY42" fmla="*/ 702945 h 2381250"/>
              <a:gd name="connsiteX43" fmla="*/ 1422609 w 2085975"/>
              <a:gd name="connsiteY43" fmla="*/ 700259 h 2381250"/>
              <a:gd name="connsiteX44" fmla="*/ 1468755 w 2085975"/>
              <a:gd name="connsiteY44" fmla="*/ 689610 h 2381250"/>
              <a:gd name="connsiteX45" fmla="*/ 1491615 w 2085975"/>
              <a:gd name="connsiteY45" fmla="*/ 659130 h 2381250"/>
              <a:gd name="connsiteX46" fmla="*/ 1520190 w 2085975"/>
              <a:gd name="connsiteY46" fmla="*/ 645795 h 2381250"/>
              <a:gd name="connsiteX47" fmla="*/ 1531620 w 2085975"/>
              <a:gd name="connsiteY47" fmla="*/ 613410 h 2381250"/>
              <a:gd name="connsiteX48" fmla="*/ 1552575 w 2085975"/>
              <a:gd name="connsiteY48" fmla="*/ 594360 h 2381250"/>
              <a:gd name="connsiteX49" fmla="*/ 1573530 w 2085975"/>
              <a:gd name="connsiteY49" fmla="*/ 609600 h 2381250"/>
              <a:gd name="connsiteX50" fmla="*/ 1567815 w 2085975"/>
              <a:gd name="connsiteY50" fmla="*/ 708660 h 2381250"/>
              <a:gd name="connsiteX51" fmla="*/ 1638300 w 2085975"/>
              <a:gd name="connsiteY51" fmla="*/ 786765 h 2381250"/>
              <a:gd name="connsiteX52" fmla="*/ 1640205 w 2085975"/>
              <a:gd name="connsiteY52" fmla="*/ 851535 h 2381250"/>
              <a:gd name="connsiteX53" fmla="*/ 1615440 w 2085975"/>
              <a:gd name="connsiteY53" fmla="*/ 872490 h 2381250"/>
              <a:gd name="connsiteX54" fmla="*/ 1678305 w 2085975"/>
              <a:gd name="connsiteY54" fmla="*/ 876300 h 2381250"/>
              <a:gd name="connsiteX55" fmla="*/ 1964632 w 2085975"/>
              <a:gd name="connsiteY55" fmla="*/ 811829 h 2381250"/>
              <a:gd name="connsiteX56" fmla="*/ 1985010 w 2085975"/>
              <a:gd name="connsiteY56" fmla="*/ 889635 h 2381250"/>
              <a:gd name="connsiteX57" fmla="*/ 1977390 w 2085975"/>
              <a:gd name="connsiteY57" fmla="*/ 942975 h 2381250"/>
              <a:gd name="connsiteX58" fmla="*/ 1912620 w 2085975"/>
              <a:gd name="connsiteY58" fmla="*/ 952500 h 2381250"/>
              <a:gd name="connsiteX59" fmla="*/ 1912620 w 2085975"/>
              <a:gd name="connsiteY59" fmla="*/ 1022985 h 2381250"/>
              <a:gd name="connsiteX60" fmla="*/ 1956435 w 2085975"/>
              <a:gd name="connsiteY60" fmla="*/ 1028700 h 2381250"/>
              <a:gd name="connsiteX61" fmla="*/ 1996440 w 2085975"/>
              <a:gd name="connsiteY61" fmla="*/ 1002030 h 2381250"/>
              <a:gd name="connsiteX62" fmla="*/ 1975485 w 2085975"/>
              <a:gd name="connsiteY62" fmla="*/ 1057275 h 2381250"/>
              <a:gd name="connsiteX63" fmla="*/ 1971675 w 2085975"/>
              <a:gd name="connsiteY63" fmla="*/ 1137285 h 2381250"/>
              <a:gd name="connsiteX64" fmla="*/ 1976108 w 2085975"/>
              <a:gd name="connsiteY64" fmla="*/ 1138062 h 2381250"/>
              <a:gd name="connsiteX65" fmla="*/ 2025015 w 2085975"/>
              <a:gd name="connsiteY65" fmla="*/ 1226820 h 2381250"/>
              <a:gd name="connsiteX66" fmla="*/ 1965960 w 2085975"/>
              <a:gd name="connsiteY66" fmla="*/ 1257300 h 2381250"/>
              <a:gd name="connsiteX67" fmla="*/ 1975485 w 2085975"/>
              <a:gd name="connsiteY67" fmla="*/ 1295400 h 2381250"/>
              <a:gd name="connsiteX68" fmla="*/ 1929765 w 2085975"/>
              <a:gd name="connsiteY68" fmla="*/ 1350645 h 2381250"/>
              <a:gd name="connsiteX69" fmla="*/ 2057400 w 2085975"/>
              <a:gd name="connsiteY69" fmla="*/ 1419225 h 2381250"/>
              <a:gd name="connsiteX70" fmla="*/ 2034540 w 2085975"/>
              <a:gd name="connsiteY70" fmla="*/ 1451610 h 2381250"/>
              <a:gd name="connsiteX71" fmla="*/ 2085975 w 2085975"/>
              <a:gd name="connsiteY71" fmla="*/ 1527810 h 2381250"/>
              <a:gd name="connsiteX72" fmla="*/ 2080260 w 2085975"/>
              <a:gd name="connsiteY72" fmla="*/ 1565910 h 2381250"/>
              <a:gd name="connsiteX73" fmla="*/ 2045970 w 2085975"/>
              <a:gd name="connsiteY73" fmla="*/ 1581150 h 2381250"/>
              <a:gd name="connsiteX74" fmla="*/ 2013585 w 2085975"/>
              <a:gd name="connsiteY74" fmla="*/ 1657350 h 2381250"/>
              <a:gd name="connsiteX75" fmla="*/ 2047875 w 2085975"/>
              <a:gd name="connsiteY75" fmla="*/ 1691640 h 2381250"/>
              <a:gd name="connsiteX76" fmla="*/ 2011680 w 2085975"/>
              <a:gd name="connsiteY76" fmla="*/ 1737360 h 2381250"/>
              <a:gd name="connsiteX77" fmla="*/ 2013585 w 2085975"/>
              <a:gd name="connsiteY77" fmla="*/ 1739265 h 2381250"/>
              <a:gd name="connsiteX78" fmla="*/ 1912620 w 2085975"/>
              <a:gd name="connsiteY78" fmla="*/ 1644015 h 2381250"/>
              <a:gd name="connsiteX79" fmla="*/ 1823085 w 2085975"/>
              <a:gd name="connsiteY79" fmla="*/ 1708785 h 2381250"/>
              <a:gd name="connsiteX80" fmla="*/ 1691640 w 2085975"/>
              <a:gd name="connsiteY80" fmla="*/ 1737360 h 2381250"/>
              <a:gd name="connsiteX81" fmla="*/ 1678305 w 2085975"/>
              <a:gd name="connsiteY81" fmla="*/ 1722120 h 2381250"/>
              <a:gd name="connsiteX82" fmla="*/ 1621155 w 2085975"/>
              <a:gd name="connsiteY82" fmla="*/ 1737360 h 2381250"/>
              <a:gd name="connsiteX83" fmla="*/ 1617345 w 2085975"/>
              <a:gd name="connsiteY83" fmla="*/ 1760220 h 2381250"/>
              <a:gd name="connsiteX84" fmla="*/ 1565432 w 2085975"/>
              <a:gd name="connsiteY84" fmla="*/ 1773198 h 2381250"/>
              <a:gd name="connsiteX85" fmla="*/ 1564005 w 2085975"/>
              <a:gd name="connsiteY85" fmla="*/ 1771650 h 2381250"/>
              <a:gd name="connsiteX86" fmla="*/ 1520190 w 2085975"/>
              <a:gd name="connsiteY86" fmla="*/ 1811655 h 2381250"/>
              <a:gd name="connsiteX87" fmla="*/ 1501140 w 2085975"/>
              <a:gd name="connsiteY87" fmla="*/ 1811655 h 2381250"/>
              <a:gd name="connsiteX88" fmla="*/ 1428750 w 2085975"/>
              <a:gd name="connsiteY88" fmla="*/ 1903095 h 2381250"/>
              <a:gd name="connsiteX89" fmla="*/ 1421130 w 2085975"/>
              <a:gd name="connsiteY89" fmla="*/ 1952625 h 2381250"/>
              <a:gd name="connsiteX90" fmla="*/ 1396365 w 2085975"/>
              <a:gd name="connsiteY90" fmla="*/ 1918335 h 2381250"/>
              <a:gd name="connsiteX91" fmla="*/ 1358265 w 2085975"/>
              <a:gd name="connsiteY91" fmla="*/ 1986915 h 2381250"/>
              <a:gd name="connsiteX92" fmla="*/ 1343025 w 2085975"/>
              <a:gd name="connsiteY92" fmla="*/ 1986915 h 2381250"/>
              <a:gd name="connsiteX93" fmla="*/ 1297305 w 2085975"/>
              <a:gd name="connsiteY93" fmla="*/ 2019300 h 2381250"/>
              <a:gd name="connsiteX94" fmla="*/ 1301115 w 2085975"/>
              <a:gd name="connsiteY94" fmla="*/ 2038350 h 2381250"/>
              <a:gd name="connsiteX95" fmla="*/ 1259205 w 2085975"/>
              <a:gd name="connsiteY95" fmla="*/ 2066925 h 2381250"/>
              <a:gd name="connsiteX96" fmla="*/ 1272540 w 2085975"/>
              <a:gd name="connsiteY96" fmla="*/ 2097405 h 2381250"/>
              <a:gd name="connsiteX97" fmla="*/ 1202055 w 2085975"/>
              <a:gd name="connsiteY97" fmla="*/ 2106930 h 2381250"/>
              <a:gd name="connsiteX98" fmla="*/ 1183005 w 2085975"/>
              <a:gd name="connsiteY98" fmla="*/ 2143125 h 2381250"/>
              <a:gd name="connsiteX99" fmla="*/ 1156335 w 2085975"/>
              <a:gd name="connsiteY99" fmla="*/ 2164080 h 2381250"/>
              <a:gd name="connsiteX100" fmla="*/ 1122045 w 2085975"/>
              <a:gd name="connsiteY100" fmla="*/ 2141220 h 2381250"/>
              <a:gd name="connsiteX101" fmla="*/ 1107891 w 2085975"/>
              <a:gd name="connsiteY101" fmla="*/ 2157396 h 2381250"/>
              <a:gd name="connsiteX102" fmla="*/ 1106805 w 2085975"/>
              <a:gd name="connsiteY102" fmla="*/ 2156460 h 2381250"/>
              <a:gd name="connsiteX103" fmla="*/ 979170 w 2085975"/>
              <a:gd name="connsiteY103" fmla="*/ 2042160 h 2381250"/>
              <a:gd name="connsiteX104" fmla="*/ 932138 w 2085975"/>
              <a:gd name="connsiteY104" fmla="*/ 2104529 h 2381250"/>
              <a:gd name="connsiteX105" fmla="*/ 851535 w 2085975"/>
              <a:gd name="connsiteY105" fmla="*/ 2101216 h 2381250"/>
              <a:gd name="connsiteX106" fmla="*/ 847725 w 2085975"/>
              <a:gd name="connsiteY106" fmla="*/ 2129791 h 2381250"/>
              <a:gd name="connsiteX107" fmla="*/ 689610 w 2085975"/>
              <a:gd name="connsiteY107" fmla="*/ 2129791 h 2381250"/>
              <a:gd name="connsiteX108" fmla="*/ 685800 w 2085975"/>
              <a:gd name="connsiteY108" fmla="*/ 2025016 h 2381250"/>
              <a:gd name="connsiteX109" fmla="*/ 683980 w 2085975"/>
              <a:gd name="connsiteY109" fmla="*/ 2024761 h 2381250"/>
              <a:gd name="connsiteX110" fmla="*/ 701040 w 2085975"/>
              <a:gd name="connsiteY110" fmla="*/ 1973580 h 2381250"/>
              <a:gd name="connsiteX111" fmla="*/ 659130 w 2085975"/>
              <a:gd name="connsiteY111" fmla="*/ 1939290 h 2381250"/>
              <a:gd name="connsiteX112" fmla="*/ 662940 w 2085975"/>
              <a:gd name="connsiteY112" fmla="*/ 1899285 h 2381250"/>
              <a:gd name="connsiteX113" fmla="*/ 674370 w 2085975"/>
              <a:gd name="connsiteY113" fmla="*/ 1836420 h 2381250"/>
              <a:gd name="connsiteX114" fmla="*/ 643890 w 2085975"/>
              <a:gd name="connsiteY114" fmla="*/ 1802130 h 2381250"/>
              <a:gd name="connsiteX115" fmla="*/ 590550 w 2085975"/>
              <a:gd name="connsiteY115" fmla="*/ 1790700 h 2381250"/>
              <a:gd name="connsiteX116" fmla="*/ 520065 w 2085975"/>
              <a:gd name="connsiteY116" fmla="*/ 1731645 h 2381250"/>
              <a:gd name="connsiteX117" fmla="*/ 520065 w 2085975"/>
              <a:gd name="connsiteY117" fmla="*/ 1704975 h 2381250"/>
              <a:gd name="connsiteX118" fmla="*/ 491490 w 2085975"/>
              <a:gd name="connsiteY118" fmla="*/ 1708785 h 2381250"/>
              <a:gd name="connsiteX119" fmla="*/ 386715 w 2085975"/>
              <a:gd name="connsiteY119" fmla="*/ 1638300 h 2381250"/>
              <a:gd name="connsiteX120" fmla="*/ 345639 w 2085975"/>
              <a:gd name="connsiteY120" fmla="*/ 1595581 h 2381250"/>
              <a:gd name="connsiteX121" fmla="*/ 346710 w 2085975"/>
              <a:gd name="connsiteY121" fmla="*/ 1543050 h 2381250"/>
              <a:gd name="connsiteX122" fmla="*/ 302895 w 2085975"/>
              <a:gd name="connsiteY122" fmla="*/ 1522095 h 2381250"/>
              <a:gd name="connsiteX123" fmla="*/ 318135 w 2085975"/>
              <a:gd name="connsiteY123" fmla="*/ 1470660 h 2381250"/>
              <a:gd name="connsiteX124" fmla="*/ 274320 w 2085975"/>
              <a:gd name="connsiteY124" fmla="*/ 1491615 h 2381250"/>
              <a:gd name="connsiteX125" fmla="*/ 241935 w 2085975"/>
              <a:gd name="connsiteY125" fmla="*/ 1491615 h 2381250"/>
              <a:gd name="connsiteX126" fmla="*/ 236220 w 2085975"/>
              <a:gd name="connsiteY126" fmla="*/ 1510665 h 2381250"/>
              <a:gd name="connsiteX127" fmla="*/ 85676 w 2085975"/>
              <a:gd name="connsiteY127" fmla="*/ 1510087 h 2381250"/>
              <a:gd name="connsiteX128" fmla="*/ 80010 w 2085975"/>
              <a:gd name="connsiteY128" fmla="*/ 1443990 h 2381250"/>
              <a:gd name="connsiteX129" fmla="*/ 30480 w 2085975"/>
              <a:gd name="connsiteY129" fmla="*/ 1466850 h 2381250"/>
              <a:gd name="connsiteX130" fmla="*/ 9525 w 2085975"/>
              <a:gd name="connsiteY130" fmla="*/ 1390650 h 2381250"/>
              <a:gd name="connsiteX131" fmla="*/ 0 w 2085975"/>
              <a:gd name="connsiteY131" fmla="*/ 1389648 h 2381250"/>
              <a:gd name="connsiteX132" fmla="*/ 0 w 2085975"/>
              <a:gd name="connsiteY132" fmla="*/ 1352550 h 2381250"/>
              <a:gd name="connsiteX133" fmla="*/ 30480 w 2085975"/>
              <a:gd name="connsiteY133" fmla="*/ 1314450 h 2381250"/>
              <a:gd name="connsiteX134" fmla="*/ 95250 w 2085975"/>
              <a:gd name="connsiteY134" fmla="*/ 1303020 h 2381250"/>
              <a:gd name="connsiteX135" fmla="*/ 112395 w 2085975"/>
              <a:gd name="connsiteY135" fmla="*/ 1238250 h 2381250"/>
              <a:gd name="connsiteX136" fmla="*/ 100965 w 2085975"/>
              <a:gd name="connsiteY136" fmla="*/ 1143000 h 2381250"/>
              <a:gd name="connsiteX137" fmla="*/ 101779 w 2085975"/>
              <a:gd name="connsiteY137" fmla="*/ 1135131 h 2381250"/>
              <a:gd name="connsiteX138" fmla="*/ 190501 w 2085975"/>
              <a:gd name="connsiteY138" fmla="*/ 1110615 h 2381250"/>
              <a:gd name="connsiteX139" fmla="*/ 207646 w 2085975"/>
              <a:gd name="connsiteY139" fmla="*/ 1022985 h 2381250"/>
              <a:gd name="connsiteX140" fmla="*/ 186691 w 2085975"/>
              <a:gd name="connsiteY140" fmla="*/ 986790 h 2381250"/>
              <a:gd name="connsiteX141" fmla="*/ 57151 w 2085975"/>
              <a:gd name="connsiteY141" fmla="*/ 969645 h 2381250"/>
              <a:gd name="connsiteX142" fmla="*/ 125731 w 2085975"/>
              <a:gd name="connsiteY142" fmla="*/ 843915 h 2381250"/>
              <a:gd name="connsiteX143" fmla="*/ 129541 w 2085975"/>
              <a:gd name="connsiteY143" fmla="*/ 731520 h 2381250"/>
              <a:gd name="connsiteX144" fmla="*/ 104775 w 2085975"/>
              <a:gd name="connsiteY144" fmla="*/ 715066 h 2381250"/>
              <a:gd name="connsiteX145" fmla="*/ 104775 w 2085975"/>
              <a:gd name="connsiteY145" fmla="*/ 567691 h 2381250"/>
              <a:gd name="connsiteX146" fmla="*/ 125730 w 2085975"/>
              <a:gd name="connsiteY146" fmla="*/ 489586 h 2381250"/>
              <a:gd name="connsiteX147" fmla="*/ 95250 w 2085975"/>
              <a:gd name="connsiteY147" fmla="*/ 447676 h 2381250"/>
              <a:gd name="connsiteX148" fmla="*/ 169545 w 2085975"/>
              <a:gd name="connsiteY148" fmla="*/ 449581 h 2381250"/>
              <a:gd name="connsiteX149" fmla="*/ 164949 w 2085975"/>
              <a:gd name="connsiteY149" fmla="*/ 446066 h 2381250"/>
              <a:gd name="connsiteX150" fmla="*/ 169545 w 2085975"/>
              <a:gd name="connsiteY150" fmla="*/ 447675 h 2381250"/>
              <a:gd name="connsiteX151" fmla="*/ 200025 w 2085975"/>
              <a:gd name="connsiteY151" fmla="*/ 382905 h 2381250"/>
              <a:gd name="connsiteX152" fmla="*/ 283845 w 2085975"/>
              <a:gd name="connsiteY152" fmla="*/ 384810 h 2381250"/>
              <a:gd name="connsiteX153" fmla="*/ 329565 w 2085975"/>
              <a:gd name="connsiteY153" fmla="*/ 361950 h 2381250"/>
              <a:gd name="connsiteX154" fmla="*/ 344805 w 2085975"/>
              <a:gd name="connsiteY154" fmla="*/ 335280 h 2381250"/>
              <a:gd name="connsiteX155" fmla="*/ 348615 w 2085975"/>
              <a:gd name="connsiteY155" fmla="*/ 266700 h 2381250"/>
              <a:gd name="connsiteX156" fmla="*/ 325755 w 2085975"/>
              <a:gd name="connsiteY156" fmla="*/ 198120 h 2381250"/>
              <a:gd name="connsiteX157" fmla="*/ 272415 w 2085975"/>
              <a:gd name="connsiteY157" fmla="*/ 137160 h 2381250"/>
              <a:gd name="connsiteX158" fmla="*/ 295275 w 2085975"/>
              <a:gd name="connsiteY158" fmla="*/ 125730 h 2381250"/>
              <a:gd name="connsiteX159" fmla="*/ 293496 w 2085975"/>
              <a:gd name="connsiteY159" fmla="*/ 119401 h 2381250"/>
              <a:gd name="connsiteX160" fmla="*/ 295275 w 2085975"/>
              <a:gd name="connsiteY160" fmla="*/ 120015 h 2381250"/>
              <a:gd name="connsiteX161" fmla="*/ 337185 w 2085975"/>
              <a:gd name="connsiteY161" fmla="*/ 74295 h 2381250"/>
              <a:gd name="connsiteX162" fmla="*/ 403860 w 2085975"/>
              <a:gd name="connsiteY162" fmla="*/ 85725 h 2381250"/>
              <a:gd name="connsiteX163" fmla="*/ 381000 w 2085975"/>
              <a:gd name="connsiteY163" fmla="*/ 49530 h 2381250"/>
              <a:gd name="connsiteX164" fmla="*/ 432435 w 2085975"/>
              <a:gd name="connsiteY164" fmla="*/ 13335 h 2381250"/>
              <a:gd name="connsiteX165" fmla="*/ 537210 w 2085975"/>
              <a:gd name="connsiteY16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565691 w 2085975"/>
              <a:gd name="connsiteY7" fmla="*/ 1775952 h 2381250"/>
              <a:gd name="connsiteX8" fmla="*/ 1562956 w 2085975"/>
              <a:gd name="connsiteY8" fmla="*/ 1776635 h 2381250"/>
              <a:gd name="connsiteX9" fmla="*/ 1565691 w 2085975"/>
              <a:gd name="connsiteY9" fmla="*/ 1775952 h 2381250"/>
              <a:gd name="connsiteX10" fmla="*/ 338452 w 2085975"/>
              <a:gd name="connsiteY10" fmla="*/ 1588442 h 2381250"/>
              <a:gd name="connsiteX11" fmla="*/ 338961 w 2085975"/>
              <a:gd name="connsiteY11" fmla="*/ 1588971 h 2381250"/>
              <a:gd name="connsiteX12" fmla="*/ 338452 w 2085975"/>
              <a:gd name="connsiteY12" fmla="*/ 1588442 h 2381250"/>
              <a:gd name="connsiteX13" fmla="*/ 537210 w 2085975"/>
              <a:gd name="connsiteY13" fmla="*/ 0 h 2381250"/>
              <a:gd name="connsiteX14" fmla="*/ 563880 w 2085975"/>
              <a:gd name="connsiteY14" fmla="*/ 80010 h 2381250"/>
              <a:gd name="connsiteX15" fmla="*/ 672465 w 2085975"/>
              <a:gd name="connsiteY15" fmla="*/ 51435 h 2381250"/>
              <a:gd name="connsiteX16" fmla="*/ 721352 w 2085975"/>
              <a:gd name="connsiteY16" fmla="*/ 29486 h 2381250"/>
              <a:gd name="connsiteX17" fmla="*/ 744855 w 2085975"/>
              <a:gd name="connsiteY17" fmla="*/ 59055 h 2381250"/>
              <a:gd name="connsiteX18" fmla="*/ 739140 w 2085975"/>
              <a:gd name="connsiteY18" fmla="*/ 89535 h 2381250"/>
              <a:gd name="connsiteX19" fmla="*/ 821055 w 2085975"/>
              <a:gd name="connsiteY19" fmla="*/ 93345 h 2381250"/>
              <a:gd name="connsiteX20" fmla="*/ 834390 w 2085975"/>
              <a:gd name="connsiteY20" fmla="*/ 19050 h 2381250"/>
              <a:gd name="connsiteX21" fmla="*/ 855345 w 2085975"/>
              <a:gd name="connsiteY21" fmla="*/ 47625 h 2381250"/>
              <a:gd name="connsiteX22" fmla="*/ 946785 w 2085975"/>
              <a:gd name="connsiteY22" fmla="*/ 47625 h 2381250"/>
              <a:gd name="connsiteX23" fmla="*/ 996315 w 2085975"/>
              <a:gd name="connsiteY23" fmla="*/ 38100 h 2381250"/>
              <a:gd name="connsiteX24" fmla="*/ 1003935 w 2085975"/>
              <a:gd name="connsiteY24" fmla="*/ 9525 h 2381250"/>
              <a:gd name="connsiteX25" fmla="*/ 1064895 w 2085975"/>
              <a:gd name="connsiteY25" fmla="*/ 0 h 2381250"/>
              <a:gd name="connsiteX26" fmla="*/ 1097280 w 2085975"/>
              <a:gd name="connsiteY26" fmla="*/ 102870 h 2381250"/>
              <a:gd name="connsiteX27" fmla="*/ 1110615 w 2085975"/>
              <a:gd name="connsiteY27" fmla="*/ 102870 h 2381250"/>
              <a:gd name="connsiteX28" fmla="*/ 1135380 w 2085975"/>
              <a:gd name="connsiteY28" fmla="*/ 190500 h 2381250"/>
              <a:gd name="connsiteX29" fmla="*/ 1137805 w 2085975"/>
              <a:gd name="connsiteY29" fmla="*/ 195722 h 2381250"/>
              <a:gd name="connsiteX30" fmla="*/ 1135380 w 2085975"/>
              <a:gd name="connsiteY30" fmla="*/ 198120 h 2381250"/>
              <a:gd name="connsiteX31" fmla="*/ 1131570 w 2085975"/>
              <a:gd name="connsiteY31" fmla="*/ 240030 h 2381250"/>
              <a:gd name="connsiteX32" fmla="*/ 1156335 w 2085975"/>
              <a:gd name="connsiteY32" fmla="*/ 346710 h 2381250"/>
              <a:gd name="connsiteX33" fmla="*/ 1099185 w 2085975"/>
              <a:gd name="connsiteY33" fmla="*/ 363855 h 2381250"/>
              <a:gd name="connsiteX34" fmla="*/ 1127760 w 2085975"/>
              <a:gd name="connsiteY34" fmla="*/ 510540 h 2381250"/>
              <a:gd name="connsiteX35" fmla="*/ 1148715 w 2085975"/>
              <a:gd name="connsiteY35" fmla="*/ 563880 h 2381250"/>
              <a:gd name="connsiteX36" fmla="*/ 1194435 w 2085975"/>
              <a:gd name="connsiteY36" fmla="*/ 641985 h 2381250"/>
              <a:gd name="connsiteX37" fmla="*/ 1215390 w 2085975"/>
              <a:gd name="connsiteY37" fmla="*/ 645795 h 2381250"/>
              <a:gd name="connsiteX38" fmla="*/ 1243965 w 2085975"/>
              <a:gd name="connsiteY38" fmla="*/ 737235 h 2381250"/>
              <a:gd name="connsiteX39" fmla="*/ 1423035 w 2085975"/>
              <a:gd name="connsiteY39" fmla="*/ 702945 h 2381250"/>
              <a:gd name="connsiteX40" fmla="*/ 1422609 w 2085975"/>
              <a:gd name="connsiteY40" fmla="*/ 700259 h 2381250"/>
              <a:gd name="connsiteX41" fmla="*/ 1468755 w 2085975"/>
              <a:gd name="connsiteY41" fmla="*/ 689610 h 2381250"/>
              <a:gd name="connsiteX42" fmla="*/ 1491615 w 2085975"/>
              <a:gd name="connsiteY42" fmla="*/ 659130 h 2381250"/>
              <a:gd name="connsiteX43" fmla="*/ 1520190 w 2085975"/>
              <a:gd name="connsiteY43" fmla="*/ 645795 h 2381250"/>
              <a:gd name="connsiteX44" fmla="*/ 1531620 w 2085975"/>
              <a:gd name="connsiteY44" fmla="*/ 613410 h 2381250"/>
              <a:gd name="connsiteX45" fmla="*/ 1552575 w 2085975"/>
              <a:gd name="connsiteY45" fmla="*/ 594360 h 2381250"/>
              <a:gd name="connsiteX46" fmla="*/ 1573530 w 2085975"/>
              <a:gd name="connsiteY46" fmla="*/ 609600 h 2381250"/>
              <a:gd name="connsiteX47" fmla="*/ 1567815 w 2085975"/>
              <a:gd name="connsiteY47" fmla="*/ 708660 h 2381250"/>
              <a:gd name="connsiteX48" fmla="*/ 1638300 w 2085975"/>
              <a:gd name="connsiteY48" fmla="*/ 786765 h 2381250"/>
              <a:gd name="connsiteX49" fmla="*/ 1640205 w 2085975"/>
              <a:gd name="connsiteY49" fmla="*/ 851535 h 2381250"/>
              <a:gd name="connsiteX50" fmla="*/ 1615440 w 2085975"/>
              <a:gd name="connsiteY50" fmla="*/ 872490 h 2381250"/>
              <a:gd name="connsiteX51" fmla="*/ 1678305 w 2085975"/>
              <a:gd name="connsiteY51" fmla="*/ 876300 h 2381250"/>
              <a:gd name="connsiteX52" fmla="*/ 1964632 w 2085975"/>
              <a:gd name="connsiteY52" fmla="*/ 811829 h 2381250"/>
              <a:gd name="connsiteX53" fmla="*/ 1985010 w 2085975"/>
              <a:gd name="connsiteY53" fmla="*/ 889635 h 2381250"/>
              <a:gd name="connsiteX54" fmla="*/ 1977390 w 2085975"/>
              <a:gd name="connsiteY54" fmla="*/ 942975 h 2381250"/>
              <a:gd name="connsiteX55" fmla="*/ 1912620 w 2085975"/>
              <a:gd name="connsiteY55" fmla="*/ 952500 h 2381250"/>
              <a:gd name="connsiteX56" fmla="*/ 1912620 w 2085975"/>
              <a:gd name="connsiteY56" fmla="*/ 1022985 h 2381250"/>
              <a:gd name="connsiteX57" fmla="*/ 1956435 w 2085975"/>
              <a:gd name="connsiteY57" fmla="*/ 1028700 h 2381250"/>
              <a:gd name="connsiteX58" fmla="*/ 1996440 w 2085975"/>
              <a:gd name="connsiteY58" fmla="*/ 1002030 h 2381250"/>
              <a:gd name="connsiteX59" fmla="*/ 1975485 w 2085975"/>
              <a:gd name="connsiteY59" fmla="*/ 1057275 h 2381250"/>
              <a:gd name="connsiteX60" fmla="*/ 1971675 w 2085975"/>
              <a:gd name="connsiteY60" fmla="*/ 1137285 h 2381250"/>
              <a:gd name="connsiteX61" fmla="*/ 1976108 w 2085975"/>
              <a:gd name="connsiteY61" fmla="*/ 1138062 h 2381250"/>
              <a:gd name="connsiteX62" fmla="*/ 2025015 w 2085975"/>
              <a:gd name="connsiteY62" fmla="*/ 1226820 h 2381250"/>
              <a:gd name="connsiteX63" fmla="*/ 1965960 w 2085975"/>
              <a:gd name="connsiteY63" fmla="*/ 1257300 h 2381250"/>
              <a:gd name="connsiteX64" fmla="*/ 1975485 w 2085975"/>
              <a:gd name="connsiteY64" fmla="*/ 1295400 h 2381250"/>
              <a:gd name="connsiteX65" fmla="*/ 1929765 w 2085975"/>
              <a:gd name="connsiteY65" fmla="*/ 1350645 h 2381250"/>
              <a:gd name="connsiteX66" fmla="*/ 2057400 w 2085975"/>
              <a:gd name="connsiteY66" fmla="*/ 1419225 h 2381250"/>
              <a:gd name="connsiteX67" fmla="*/ 2034540 w 2085975"/>
              <a:gd name="connsiteY67" fmla="*/ 1451610 h 2381250"/>
              <a:gd name="connsiteX68" fmla="*/ 2085975 w 2085975"/>
              <a:gd name="connsiteY68" fmla="*/ 1527810 h 2381250"/>
              <a:gd name="connsiteX69" fmla="*/ 2080260 w 2085975"/>
              <a:gd name="connsiteY69" fmla="*/ 1565910 h 2381250"/>
              <a:gd name="connsiteX70" fmla="*/ 2045970 w 2085975"/>
              <a:gd name="connsiteY70" fmla="*/ 1581150 h 2381250"/>
              <a:gd name="connsiteX71" fmla="*/ 2013585 w 2085975"/>
              <a:gd name="connsiteY71" fmla="*/ 1657350 h 2381250"/>
              <a:gd name="connsiteX72" fmla="*/ 2047875 w 2085975"/>
              <a:gd name="connsiteY72" fmla="*/ 1691640 h 2381250"/>
              <a:gd name="connsiteX73" fmla="*/ 2011680 w 2085975"/>
              <a:gd name="connsiteY73" fmla="*/ 1737360 h 2381250"/>
              <a:gd name="connsiteX74" fmla="*/ 2013585 w 2085975"/>
              <a:gd name="connsiteY74" fmla="*/ 1739265 h 2381250"/>
              <a:gd name="connsiteX75" fmla="*/ 1912620 w 2085975"/>
              <a:gd name="connsiteY75" fmla="*/ 1644015 h 2381250"/>
              <a:gd name="connsiteX76" fmla="*/ 1823085 w 2085975"/>
              <a:gd name="connsiteY76" fmla="*/ 1708785 h 2381250"/>
              <a:gd name="connsiteX77" fmla="*/ 1691640 w 2085975"/>
              <a:gd name="connsiteY77" fmla="*/ 1737360 h 2381250"/>
              <a:gd name="connsiteX78" fmla="*/ 1678305 w 2085975"/>
              <a:gd name="connsiteY78" fmla="*/ 1722120 h 2381250"/>
              <a:gd name="connsiteX79" fmla="*/ 1621155 w 2085975"/>
              <a:gd name="connsiteY79" fmla="*/ 1737360 h 2381250"/>
              <a:gd name="connsiteX80" fmla="*/ 1617345 w 2085975"/>
              <a:gd name="connsiteY80" fmla="*/ 1760220 h 2381250"/>
              <a:gd name="connsiteX81" fmla="*/ 1565432 w 2085975"/>
              <a:gd name="connsiteY81" fmla="*/ 1773198 h 2381250"/>
              <a:gd name="connsiteX82" fmla="*/ 1564005 w 2085975"/>
              <a:gd name="connsiteY82" fmla="*/ 1771650 h 2381250"/>
              <a:gd name="connsiteX83" fmla="*/ 1520190 w 2085975"/>
              <a:gd name="connsiteY83" fmla="*/ 1811655 h 2381250"/>
              <a:gd name="connsiteX84" fmla="*/ 1501140 w 2085975"/>
              <a:gd name="connsiteY84" fmla="*/ 1811655 h 2381250"/>
              <a:gd name="connsiteX85" fmla="*/ 1428750 w 2085975"/>
              <a:gd name="connsiteY85" fmla="*/ 1903095 h 2381250"/>
              <a:gd name="connsiteX86" fmla="*/ 1421130 w 2085975"/>
              <a:gd name="connsiteY86" fmla="*/ 1952625 h 2381250"/>
              <a:gd name="connsiteX87" fmla="*/ 1396365 w 2085975"/>
              <a:gd name="connsiteY87" fmla="*/ 1918335 h 2381250"/>
              <a:gd name="connsiteX88" fmla="*/ 1358265 w 2085975"/>
              <a:gd name="connsiteY88" fmla="*/ 1986915 h 2381250"/>
              <a:gd name="connsiteX89" fmla="*/ 1343025 w 2085975"/>
              <a:gd name="connsiteY89" fmla="*/ 1986915 h 2381250"/>
              <a:gd name="connsiteX90" fmla="*/ 1297305 w 2085975"/>
              <a:gd name="connsiteY90" fmla="*/ 2019300 h 2381250"/>
              <a:gd name="connsiteX91" fmla="*/ 1301115 w 2085975"/>
              <a:gd name="connsiteY91" fmla="*/ 2038350 h 2381250"/>
              <a:gd name="connsiteX92" fmla="*/ 1259205 w 2085975"/>
              <a:gd name="connsiteY92" fmla="*/ 2066925 h 2381250"/>
              <a:gd name="connsiteX93" fmla="*/ 1272540 w 2085975"/>
              <a:gd name="connsiteY93" fmla="*/ 2097405 h 2381250"/>
              <a:gd name="connsiteX94" fmla="*/ 1202055 w 2085975"/>
              <a:gd name="connsiteY94" fmla="*/ 2106930 h 2381250"/>
              <a:gd name="connsiteX95" fmla="*/ 1183005 w 2085975"/>
              <a:gd name="connsiteY95" fmla="*/ 2143125 h 2381250"/>
              <a:gd name="connsiteX96" fmla="*/ 1156335 w 2085975"/>
              <a:gd name="connsiteY96" fmla="*/ 2164080 h 2381250"/>
              <a:gd name="connsiteX97" fmla="*/ 1122045 w 2085975"/>
              <a:gd name="connsiteY97" fmla="*/ 2141220 h 2381250"/>
              <a:gd name="connsiteX98" fmla="*/ 1107891 w 2085975"/>
              <a:gd name="connsiteY98" fmla="*/ 2157396 h 2381250"/>
              <a:gd name="connsiteX99" fmla="*/ 1106805 w 2085975"/>
              <a:gd name="connsiteY99" fmla="*/ 2156460 h 2381250"/>
              <a:gd name="connsiteX100" fmla="*/ 979170 w 2085975"/>
              <a:gd name="connsiteY100" fmla="*/ 2042160 h 2381250"/>
              <a:gd name="connsiteX101" fmla="*/ 932138 w 2085975"/>
              <a:gd name="connsiteY101" fmla="*/ 2104529 h 2381250"/>
              <a:gd name="connsiteX102" fmla="*/ 851535 w 2085975"/>
              <a:gd name="connsiteY102" fmla="*/ 2101216 h 2381250"/>
              <a:gd name="connsiteX103" fmla="*/ 847725 w 2085975"/>
              <a:gd name="connsiteY103" fmla="*/ 2129791 h 2381250"/>
              <a:gd name="connsiteX104" fmla="*/ 689610 w 2085975"/>
              <a:gd name="connsiteY104" fmla="*/ 2129791 h 2381250"/>
              <a:gd name="connsiteX105" fmla="*/ 685800 w 2085975"/>
              <a:gd name="connsiteY105" fmla="*/ 2025016 h 2381250"/>
              <a:gd name="connsiteX106" fmla="*/ 683980 w 2085975"/>
              <a:gd name="connsiteY106" fmla="*/ 2024761 h 2381250"/>
              <a:gd name="connsiteX107" fmla="*/ 701040 w 2085975"/>
              <a:gd name="connsiteY107" fmla="*/ 1973580 h 2381250"/>
              <a:gd name="connsiteX108" fmla="*/ 659130 w 2085975"/>
              <a:gd name="connsiteY108" fmla="*/ 1939290 h 2381250"/>
              <a:gd name="connsiteX109" fmla="*/ 662940 w 2085975"/>
              <a:gd name="connsiteY109" fmla="*/ 1899285 h 2381250"/>
              <a:gd name="connsiteX110" fmla="*/ 674370 w 2085975"/>
              <a:gd name="connsiteY110" fmla="*/ 1836420 h 2381250"/>
              <a:gd name="connsiteX111" fmla="*/ 643890 w 2085975"/>
              <a:gd name="connsiteY111" fmla="*/ 1802130 h 2381250"/>
              <a:gd name="connsiteX112" fmla="*/ 590550 w 2085975"/>
              <a:gd name="connsiteY112" fmla="*/ 1790700 h 2381250"/>
              <a:gd name="connsiteX113" fmla="*/ 520065 w 2085975"/>
              <a:gd name="connsiteY113" fmla="*/ 1731645 h 2381250"/>
              <a:gd name="connsiteX114" fmla="*/ 520065 w 2085975"/>
              <a:gd name="connsiteY114" fmla="*/ 1704975 h 2381250"/>
              <a:gd name="connsiteX115" fmla="*/ 491490 w 2085975"/>
              <a:gd name="connsiteY115" fmla="*/ 1708785 h 2381250"/>
              <a:gd name="connsiteX116" fmla="*/ 386715 w 2085975"/>
              <a:gd name="connsiteY116" fmla="*/ 1638300 h 2381250"/>
              <a:gd name="connsiteX117" fmla="*/ 345639 w 2085975"/>
              <a:gd name="connsiteY117" fmla="*/ 1595581 h 2381250"/>
              <a:gd name="connsiteX118" fmla="*/ 346710 w 2085975"/>
              <a:gd name="connsiteY118" fmla="*/ 1543050 h 2381250"/>
              <a:gd name="connsiteX119" fmla="*/ 302895 w 2085975"/>
              <a:gd name="connsiteY119" fmla="*/ 1522095 h 2381250"/>
              <a:gd name="connsiteX120" fmla="*/ 318135 w 2085975"/>
              <a:gd name="connsiteY120" fmla="*/ 1470660 h 2381250"/>
              <a:gd name="connsiteX121" fmla="*/ 274320 w 2085975"/>
              <a:gd name="connsiteY121" fmla="*/ 1491615 h 2381250"/>
              <a:gd name="connsiteX122" fmla="*/ 241935 w 2085975"/>
              <a:gd name="connsiteY122" fmla="*/ 1491615 h 2381250"/>
              <a:gd name="connsiteX123" fmla="*/ 236220 w 2085975"/>
              <a:gd name="connsiteY123" fmla="*/ 1510665 h 2381250"/>
              <a:gd name="connsiteX124" fmla="*/ 85676 w 2085975"/>
              <a:gd name="connsiteY124" fmla="*/ 1510087 h 2381250"/>
              <a:gd name="connsiteX125" fmla="*/ 80010 w 2085975"/>
              <a:gd name="connsiteY125" fmla="*/ 1443990 h 2381250"/>
              <a:gd name="connsiteX126" fmla="*/ 30480 w 2085975"/>
              <a:gd name="connsiteY126" fmla="*/ 1466850 h 2381250"/>
              <a:gd name="connsiteX127" fmla="*/ 9525 w 2085975"/>
              <a:gd name="connsiteY127" fmla="*/ 1390650 h 2381250"/>
              <a:gd name="connsiteX128" fmla="*/ 0 w 2085975"/>
              <a:gd name="connsiteY128" fmla="*/ 1389648 h 2381250"/>
              <a:gd name="connsiteX129" fmla="*/ 0 w 2085975"/>
              <a:gd name="connsiteY129" fmla="*/ 1352550 h 2381250"/>
              <a:gd name="connsiteX130" fmla="*/ 30480 w 2085975"/>
              <a:gd name="connsiteY130" fmla="*/ 1314450 h 2381250"/>
              <a:gd name="connsiteX131" fmla="*/ 95250 w 2085975"/>
              <a:gd name="connsiteY131" fmla="*/ 1303020 h 2381250"/>
              <a:gd name="connsiteX132" fmla="*/ 112395 w 2085975"/>
              <a:gd name="connsiteY132" fmla="*/ 1238250 h 2381250"/>
              <a:gd name="connsiteX133" fmla="*/ 100965 w 2085975"/>
              <a:gd name="connsiteY133" fmla="*/ 1143000 h 2381250"/>
              <a:gd name="connsiteX134" fmla="*/ 101779 w 2085975"/>
              <a:gd name="connsiteY134" fmla="*/ 1135131 h 2381250"/>
              <a:gd name="connsiteX135" fmla="*/ 190501 w 2085975"/>
              <a:gd name="connsiteY135" fmla="*/ 1110615 h 2381250"/>
              <a:gd name="connsiteX136" fmla="*/ 207646 w 2085975"/>
              <a:gd name="connsiteY136" fmla="*/ 1022985 h 2381250"/>
              <a:gd name="connsiteX137" fmla="*/ 186691 w 2085975"/>
              <a:gd name="connsiteY137" fmla="*/ 986790 h 2381250"/>
              <a:gd name="connsiteX138" fmla="*/ 57151 w 2085975"/>
              <a:gd name="connsiteY138" fmla="*/ 969645 h 2381250"/>
              <a:gd name="connsiteX139" fmla="*/ 125731 w 2085975"/>
              <a:gd name="connsiteY139" fmla="*/ 843915 h 2381250"/>
              <a:gd name="connsiteX140" fmla="*/ 129541 w 2085975"/>
              <a:gd name="connsiteY140" fmla="*/ 731520 h 2381250"/>
              <a:gd name="connsiteX141" fmla="*/ 104775 w 2085975"/>
              <a:gd name="connsiteY141" fmla="*/ 715066 h 2381250"/>
              <a:gd name="connsiteX142" fmla="*/ 104775 w 2085975"/>
              <a:gd name="connsiteY142" fmla="*/ 567691 h 2381250"/>
              <a:gd name="connsiteX143" fmla="*/ 125730 w 2085975"/>
              <a:gd name="connsiteY143" fmla="*/ 489586 h 2381250"/>
              <a:gd name="connsiteX144" fmla="*/ 95250 w 2085975"/>
              <a:gd name="connsiteY144" fmla="*/ 447676 h 2381250"/>
              <a:gd name="connsiteX145" fmla="*/ 169545 w 2085975"/>
              <a:gd name="connsiteY145" fmla="*/ 449581 h 2381250"/>
              <a:gd name="connsiteX146" fmla="*/ 164949 w 2085975"/>
              <a:gd name="connsiteY146" fmla="*/ 446066 h 2381250"/>
              <a:gd name="connsiteX147" fmla="*/ 169545 w 2085975"/>
              <a:gd name="connsiteY147" fmla="*/ 447675 h 2381250"/>
              <a:gd name="connsiteX148" fmla="*/ 200025 w 2085975"/>
              <a:gd name="connsiteY148" fmla="*/ 382905 h 2381250"/>
              <a:gd name="connsiteX149" fmla="*/ 283845 w 2085975"/>
              <a:gd name="connsiteY149" fmla="*/ 384810 h 2381250"/>
              <a:gd name="connsiteX150" fmla="*/ 329565 w 2085975"/>
              <a:gd name="connsiteY150" fmla="*/ 361950 h 2381250"/>
              <a:gd name="connsiteX151" fmla="*/ 344805 w 2085975"/>
              <a:gd name="connsiteY151" fmla="*/ 335280 h 2381250"/>
              <a:gd name="connsiteX152" fmla="*/ 348615 w 2085975"/>
              <a:gd name="connsiteY152" fmla="*/ 266700 h 2381250"/>
              <a:gd name="connsiteX153" fmla="*/ 325755 w 2085975"/>
              <a:gd name="connsiteY153" fmla="*/ 198120 h 2381250"/>
              <a:gd name="connsiteX154" fmla="*/ 272415 w 2085975"/>
              <a:gd name="connsiteY154" fmla="*/ 137160 h 2381250"/>
              <a:gd name="connsiteX155" fmla="*/ 295275 w 2085975"/>
              <a:gd name="connsiteY155" fmla="*/ 125730 h 2381250"/>
              <a:gd name="connsiteX156" fmla="*/ 293496 w 2085975"/>
              <a:gd name="connsiteY156" fmla="*/ 119401 h 2381250"/>
              <a:gd name="connsiteX157" fmla="*/ 295275 w 2085975"/>
              <a:gd name="connsiteY157" fmla="*/ 120015 h 2381250"/>
              <a:gd name="connsiteX158" fmla="*/ 337185 w 2085975"/>
              <a:gd name="connsiteY158" fmla="*/ 74295 h 2381250"/>
              <a:gd name="connsiteX159" fmla="*/ 403860 w 2085975"/>
              <a:gd name="connsiteY159" fmla="*/ 85725 h 2381250"/>
              <a:gd name="connsiteX160" fmla="*/ 381000 w 2085975"/>
              <a:gd name="connsiteY160" fmla="*/ 49530 h 2381250"/>
              <a:gd name="connsiteX161" fmla="*/ 432435 w 2085975"/>
              <a:gd name="connsiteY161" fmla="*/ 13335 h 2381250"/>
              <a:gd name="connsiteX162" fmla="*/ 537210 w 2085975"/>
              <a:gd name="connsiteY162" fmla="*/ 0 h 2381250"/>
              <a:gd name="connsiteX0" fmla="*/ 712594 w 2085975"/>
              <a:gd name="connsiteY0" fmla="*/ 2361639 h 2379924"/>
              <a:gd name="connsiteX1" fmla="*/ 785736 w 2085975"/>
              <a:gd name="connsiteY1" fmla="*/ 2365296 h 2379924"/>
              <a:gd name="connsiteX2" fmla="*/ 827791 w 2085975"/>
              <a:gd name="connsiteY2" fmla="*/ 2379924 h 2379924"/>
              <a:gd name="connsiteX3" fmla="*/ 784860 w 2085975"/>
              <a:gd name="connsiteY3" fmla="*/ 2366010 h 2379924"/>
              <a:gd name="connsiteX4" fmla="*/ 713471 w 2085975"/>
              <a:gd name="connsiteY4" fmla="*/ 2362441 h 2379924"/>
              <a:gd name="connsiteX5" fmla="*/ 712594 w 2085975"/>
              <a:gd name="connsiteY5" fmla="*/ 2361639 h 2379924"/>
              <a:gd name="connsiteX6" fmla="*/ 1565691 w 2085975"/>
              <a:gd name="connsiteY6" fmla="*/ 1775952 h 2379924"/>
              <a:gd name="connsiteX7" fmla="*/ 1562956 w 2085975"/>
              <a:gd name="connsiteY7" fmla="*/ 1776635 h 2379924"/>
              <a:gd name="connsiteX8" fmla="*/ 1565691 w 2085975"/>
              <a:gd name="connsiteY8" fmla="*/ 1775952 h 2379924"/>
              <a:gd name="connsiteX9" fmla="*/ 338452 w 2085975"/>
              <a:gd name="connsiteY9" fmla="*/ 1588442 h 2379924"/>
              <a:gd name="connsiteX10" fmla="*/ 338961 w 2085975"/>
              <a:gd name="connsiteY10" fmla="*/ 1588971 h 2379924"/>
              <a:gd name="connsiteX11" fmla="*/ 338452 w 2085975"/>
              <a:gd name="connsiteY11" fmla="*/ 1588442 h 2379924"/>
              <a:gd name="connsiteX12" fmla="*/ 537210 w 2085975"/>
              <a:gd name="connsiteY12" fmla="*/ 0 h 2379924"/>
              <a:gd name="connsiteX13" fmla="*/ 563880 w 2085975"/>
              <a:gd name="connsiteY13" fmla="*/ 80010 h 2379924"/>
              <a:gd name="connsiteX14" fmla="*/ 672465 w 2085975"/>
              <a:gd name="connsiteY14" fmla="*/ 51435 h 2379924"/>
              <a:gd name="connsiteX15" fmla="*/ 721352 w 2085975"/>
              <a:gd name="connsiteY15" fmla="*/ 29486 h 2379924"/>
              <a:gd name="connsiteX16" fmla="*/ 744855 w 2085975"/>
              <a:gd name="connsiteY16" fmla="*/ 59055 h 2379924"/>
              <a:gd name="connsiteX17" fmla="*/ 739140 w 2085975"/>
              <a:gd name="connsiteY17" fmla="*/ 89535 h 2379924"/>
              <a:gd name="connsiteX18" fmla="*/ 821055 w 2085975"/>
              <a:gd name="connsiteY18" fmla="*/ 93345 h 2379924"/>
              <a:gd name="connsiteX19" fmla="*/ 834390 w 2085975"/>
              <a:gd name="connsiteY19" fmla="*/ 19050 h 2379924"/>
              <a:gd name="connsiteX20" fmla="*/ 855345 w 2085975"/>
              <a:gd name="connsiteY20" fmla="*/ 47625 h 2379924"/>
              <a:gd name="connsiteX21" fmla="*/ 946785 w 2085975"/>
              <a:gd name="connsiteY21" fmla="*/ 47625 h 2379924"/>
              <a:gd name="connsiteX22" fmla="*/ 996315 w 2085975"/>
              <a:gd name="connsiteY22" fmla="*/ 38100 h 2379924"/>
              <a:gd name="connsiteX23" fmla="*/ 1003935 w 2085975"/>
              <a:gd name="connsiteY23" fmla="*/ 9525 h 2379924"/>
              <a:gd name="connsiteX24" fmla="*/ 1064895 w 2085975"/>
              <a:gd name="connsiteY24" fmla="*/ 0 h 2379924"/>
              <a:gd name="connsiteX25" fmla="*/ 1097280 w 2085975"/>
              <a:gd name="connsiteY25" fmla="*/ 102870 h 2379924"/>
              <a:gd name="connsiteX26" fmla="*/ 1110615 w 2085975"/>
              <a:gd name="connsiteY26" fmla="*/ 102870 h 2379924"/>
              <a:gd name="connsiteX27" fmla="*/ 1135380 w 2085975"/>
              <a:gd name="connsiteY27" fmla="*/ 190500 h 2379924"/>
              <a:gd name="connsiteX28" fmla="*/ 1137805 w 2085975"/>
              <a:gd name="connsiteY28" fmla="*/ 195722 h 2379924"/>
              <a:gd name="connsiteX29" fmla="*/ 1135380 w 2085975"/>
              <a:gd name="connsiteY29" fmla="*/ 198120 h 2379924"/>
              <a:gd name="connsiteX30" fmla="*/ 1131570 w 2085975"/>
              <a:gd name="connsiteY30" fmla="*/ 240030 h 2379924"/>
              <a:gd name="connsiteX31" fmla="*/ 1156335 w 2085975"/>
              <a:gd name="connsiteY31" fmla="*/ 346710 h 2379924"/>
              <a:gd name="connsiteX32" fmla="*/ 1099185 w 2085975"/>
              <a:gd name="connsiteY32" fmla="*/ 363855 h 2379924"/>
              <a:gd name="connsiteX33" fmla="*/ 1127760 w 2085975"/>
              <a:gd name="connsiteY33" fmla="*/ 510540 h 2379924"/>
              <a:gd name="connsiteX34" fmla="*/ 1148715 w 2085975"/>
              <a:gd name="connsiteY34" fmla="*/ 563880 h 2379924"/>
              <a:gd name="connsiteX35" fmla="*/ 1194435 w 2085975"/>
              <a:gd name="connsiteY35" fmla="*/ 641985 h 2379924"/>
              <a:gd name="connsiteX36" fmla="*/ 1215390 w 2085975"/>
              <a:gd name="connsiteY36" fmla="*/ 645795 h 2379924"/>
              <a:gd name="connsiteX37" fmla="*/ 1243965 w 2085975"/>
              <a:gd name="connsiteY37" fmla="*/ 737235 h 2379924"/>
              <a:gd name="connsiteX38" fmla="*/ 1423035 w 2085975"/>
              <a:gd name="connsiteY38" fmla="*/ 702945 h 2379924"/>
              <a:gd name="connsiteX39" fmla="*/ 1422609 w 2085975"/>
              <a:gd name="connsiteY39" fmla="*/ 700259 h 2379924"/>
              <a:gd name="connsiteX40" fmla="*/ 1468755 w 2085975"/>
              <a:gd name="connsiteY40" fmla="*/ 689610 h 2379924"/>
              <a:gd name="connsiteX41" fmla="*/ 1491615 w 2085975"/>
              <a:gd name="connsiteY41" fmla="*/ 659130 h 2379924"/>
              <a:gd name="connsiteX42" fmla="*/ 1520190 w 2085975"/>
              <a:gd name="connsiteY42" fmla="*/ 645795 h 2379924"/>
              <a:gd name="connsiteX43" fmla="*/ 1531620 w 2085975"/>
              <a:gd name="connsiteY43" fmla="*/ 613410 h 2379924"/>
              <a:gd name="connsiteX44" fmla="*/ 1552575 w 2085975"/>
              <a:gd name="connsiteY44" fmla="*/ 594360 h 2379924"/>
              <a:gd name="connsiteX45" fmla="*/ 1573530 w 2085975"/>
              <a:gd name="connsiteY45" fmla="*/ 609600 h 2379924"/>
              <a:gd name="connsiteX46" fmla="*/ 1567815 w 2085975"/>
              <a:gd name="connsiteY46" fmla="*/ 708660 h 2379924"/>
              <a:gd name="connsiteX47" fmla="*/ 1638300 w 2085975"/>
              <a:gd name="connsiteY47" fmla="*/ 786765 h 2379924"/>
              <a:gd name="connsiteX48" fmla="*/ 1640205 w 2085975"/>
              <a:gd name="connsiteY48" fmla="*/ 851535 h 2379924"/>
              <a:gd name="connsiteX49" fmla="*/ 1615440 w 2085975"/>
              <a:gd name="connsiteY49" fmla="*/ 872490 h 2379924"/>
              <a:gd name="connsiteX50" fmla="*/ 1678305 w 2085975"/>
              <a:gd name="connsiteY50" fmla="*/ 876300 h 2379924"/>
              <a:gd name="connsiteX51" fmla="*/ 1964632 w 2085975"/>
              <a:gd name="connsiteY51" fmla="*/ 811829 h 2379924"/>
              <a:gd name="connsiteX52" fmla="*/ 1985010 w 2085975"/>
              <a:gd name="connsiteY52" fmla="*/ 889635 h 2379924"/>
              <a:gd name="connsiteX53" fmla="*/ 1977390 w 2085975"/>
              <a:gd name="connsiteY53" fmla="*/ 942975 h 2379924"/>
              <a:gd name="connsiteX54" fmla="*/ 1912620 w 2085975"/>
              <a:gd name="connsiteY54" fmla="*/ 952500 h 2379924"/>
              <a:gd name="connsiteX55" fmla="*/ 1912620 w 2085975"/>
              <a:gd name="connsiteY55" fmla="*/ 1022985 h 2379924"/>
              <a:gd name="connsiteX56" fmla="*/ 1956435 w 2085975"/>
              <a:gd name="connsiteY56" fmla="*/ 1028700 h 2379924"/>
              <a:gd name="connsiteX57" fmla="*/ 1996440 w 2085975"/>
              <a:gd name="connsiteY57" fmla="*/ 1002030 h 2379924"/>
              <a:gd name="connsiteX58" fmla="*/ 1975485 w 2085975"/>
              <a:gd name="connsiteY58" fmla="*/ 1057275 h 2379924"/>
              <a:gd name="connsiteX59" fmla="*/ 1971675 w 2085975"/>
              <a:gd name="connsiteY59" fmla="*/ 1137285 h 2379924"/>
              <a:gd name="connsiteX60" fmla="*/ 1976108 w 2085975"/>
              <a:gd name="connsiteY60" fmla="*/ 1138062 h 2379924"/>
              <a:gd name="connsiteX61" fmla="*/ 2025015 w 2085975"/>
              <a:gd name="connsiteY61" fmla="*/ 1226820 h 2379924"/>
              <a:gd name="connsiteX62" fmla="*/ 1965960 w 2085975"/>
              <a:gd name="connsiteY62" fmla="*/ 1257300 h 2379924"/>
              <a:gd name="connsiteX63" fmla="*/ 1975485 w 2085975"/>
              <a:gd name="connsiteY63" fmla="*/ 1295400 h 2379924"/>
              <a:gd name="connsiteX64" fmla="*/ 1929765 w 2085975"/>
              <a:gd name="connsiteY64" fmla="*/ 1350645 h 2379924"/>
              <a:gd name="connsiteX65" fmla="*/ 2057400 w 2085975"/>
              <a:gd name="connsiteY65" fmla="*/ 1419225 h 2379924"/>
              <a:gd name="connsiteX66" fmla="*/ 2034540 w 2085975"/>
              <a:gd name="connsiteY66" fmla="*/ 1451610 h 2379924"/>
              <a:gd name="connsiteX67" fmla="*/ 2085975 w 2085975"/>
              <a:gd name="connsiteY67" fmla="*/ 1527810 h 2379924"/>
              <a:gd name="connsiteX68" fmla="*/ 2080260 w 2085975"/>
              <a:gd name="connsiteY68" fmla="*/ 1565910 h 2379924"/>
              <a:gd name="connsiteX69" fmla="*/ 2045970 w 2085975"/>
              <a:gd name="connsiteY69" fmla="*/ 1581150 h 2379924"/>
              <a:gd name="connsiteX70" fmla="*/ 2013585 w 2085975"/>
              <a:gd name="connsiteY70" fmla="*/ 1657350 h 2379924"/>
              <a:gd name="connsiteX71" fmla="*/ 2047875 w 2085975"/>
              <a:gd name="connsiteY71" fmla="*/ 1691640 h 2379924"/>
              <a:gd name="connsiteX72" fmla="*/ 2011680 w 2085975"/>
              <a:gd name="connsiteY72" fmla="*/ 1737360 h 2379924"/>
              <a:gd name="connsiteX73" fmla="*/ 2013585 w 2085975"/>
              <a:gd name="connsiteY73" fmla="*/ 1739265 h 2379924"/>
              <a:gd name="connsiteX74" fmla="*/ 1912620 w 2085975"/>
              <a:gd name="connsiteY74" fmla="*/ 1644015 h 2379924"/>
              <a:gd name="connsiteX75" fmla="*/ 1823085 w 2085975"/>
              <a:gd name="connsiteY75" fmla="*/ 1708785 h 2379924"/>
              <a:gd name="connsiteX76" fmla="*/ 1691640 w 2085975"/>
              <a:gd name="connsiteY76" fmla="*/ 1737360 h 2379924"/>
              <a:gd name="connsiteX77" fmla="*/ 1678305 w 2085975"/>
              <a:gd name="connsiteY77" fmla="*/ 1722120 h 2379924"/>
              <a:gd name="connsiteX78" fmla="*/ 1621155 w 2085975"/>
              <a:gd name="connsiteY78" fmla="*/ 1737360 h 2379924"/>
              <a:gd name="connsiteX79" fmla="*/ 1617345 w 2085975"/>
              <a:gd name="connsiteY79" fmla="*/ 1760220 h 2379924"/>
              <a:gd name="connsiteX80" fmla="*/ 1565432 w 2085975"/>
              <a:gd name="connsiteY80" fmla="*/ 1773198 h 2379924"/>
              <a:gd name="connsiteX81" fmla="*/ 1564005 w 2085975"/>
              <a:gd name="connsiteY81" fmla="*/ 1771650 h 2379924"/>
              <a:gd name="connsiteX82" fmla="*/ 1520190 w 2085975"/>
              <a:gd name="connsiteY82" fmla="*/ 1811655 h 2379924"/>
              <a:gd name="connsiteX83" fmla="*/ 1501140 w 2085975"/>
              <a:gd name="connsiteY83" fmla="*/ 1811655 h 2379924"/>
              <a:gd name="connsiteX84" fmla="*/ 1428750 w 2085975"/>
              <a:gd name="connsiteY84" fmla="*/ 1903095 h 2379924"/>
              <a:gd name="connsiteX85" fmla="*/ 1421130 w 2085975"/>
              <a:gd name="connsiteY85" fmla="*/ 1952625 h 2379924"/>
              <a:gd name="connsiteX86" fmla="*/ 1396365 w 2085975"/>
              <a:gd name="connsiteY86" fmla="*/ 1918335 h 2379924"/>
              <a:gd name="connsiteX87" fmla="*/ 1358265 w 2085975"/>
              <a:gd name="connsiteY87" fmla="*/ 1986915 h 2379924"/>
              <a:gd name="connsiteX88" fmla="*/ 1343025 w 2085975"/>
              <a:gd name="connsiteY88" fmla="*/ 1986915 h 2379924"/>
              <a:gd name="connsiteX89" fmla="*/ 1297305 w 2085975"/>
              <a:gd name="connsiteY89" fmla="*/ 2019300 h 2379924"/>
              <a:gd name="connsiteX90" fmla="*/ 1301115 w 2085975"/>
              <a:gd name="connsiteY90" fmla="*/ 2038350 h 2379924"/>
              <a:gd name="connsiteX91" fmla="*/ 1259205 w 2085975"/>
              <a:gd name="connsiteY91" fmla="*/ 2066925 h 2379924"/>
              <a:gd name="connsiteX92" fmla="*/ 1272540 w 2085975"/>
              <a:gd name="connsiteY92" fmla="*/ 2097405 h 2379924"/>
              <a:gd name="connsiteX93" fmla="*/ 1202055 w 2085975"/>
              <a:gd name="connsiteY93" fmla="*/ 2106930 h 2379924"/>
              <a:gd name="connsiteX94" fmla="*/ 1183005 w 2085975"/>
              <a:gd name="connsiteY94" fmla="*/ 2143125 h 2379924"/>
              <a:gd name="connsiteX95" fmla="*/ 1156335 w 2085975"/>
              <a:gd name="connsiteY95" fmla="*/ 2164080 h 2379924"/>
              <a:gd name="connsiteX96" fmla="*/ 1122045 w 2085975"/>
              <a:gd name="connsiteY96" fmla="*/ 2141220 h 2379924"/>
              <a:gd name="connsiteX97" fmla="*/ 1107891 w 2085975"/>
              <a:gd name="connsiteY97" fmla="*/ 2157396 h 2379924"/>
              <a:gd name="connsiteX98" fmla="*/ 1106805 w 2085975"/>
              <a:gd name="connsiteY98" fmla="*/ 2156460 h 2379924"/>
              <a:gd name="connsiteX99" fmla="*/ 979170 w 2085975"/>
              <a:gd name="connsiteY99" fmla="*/ 2042160 h 2379924"/>
              <a:gd name="connsiteX100" fmla="*/ 932138 w 2085975"/>
              <a:gd name="connsiteY100" fmla="*/ 2104529 h 2379924"/>
              <a:gd name="connsiteX101" fmla="*/ 851535 w 2085975"/>
              <a:gd name="connsiteY101" fmla="*/ 2101216 h 2379924"/>
              <a:gd name="connsiteX102" fmla="*/ 847725 w 2085975"/>
              <a:gd name="connsiteY102" fmla="*/ 2129791 h 2379924"/>
              <a:gd name="connsiteX103" fmla="*/ 689610 w 2085975"/>
              <a:gd name="connsiteY103" fmla="*/ 2129791 h 2379924"/>
              <a:gd name="connsiteX104" fmla="*/ 685800 w 2085975"/>
              <a:gd name="connsiteY104" fmla="*/ 2025016 h 2379924"/>
              <a:gd name="connsiteX105" fmla="*/ 683980 w 2085975"/>
              <a:gd name="connsiteY105" fmla="*/ 2024761 h 2379924"/>
              <a:gd name="connsiteX106" fmla="*/ 701040 w 2085975"/>
              <a:gd name="connsiteY106" fmla="*/ 1973580 h 2379924"/>
              <a:gd name="connsiteX107" fmla="*/ 659130 w 2085975"/>
              <a:gd name="connsiteY107" fmla="*/ 1939290 h 2379924"/>
              <a:gd name="connsiteX108" fmla="*/ 662940 w 2085975"/>
              <a:gd name="connsiteY108" fmla="*/ 1899285 h 2379924"/>
              <a:gd name="connsiteX109" fmla="*/ 674370 w 2085975"/>
              <a:gd name="connsiteY109" fmla="*/ 1836420 h 2379924"/>
              <a:gd name="connsiteX110" fmla="*/ 643890 w 2085975"/>
              <a:gd name="connsiteY110" fmla="*/ 1802130 h 2379924"/>
              <a:gd name="connsiteX111" fmla="*/ 590550 w 2085975"/>
              <a:gd name="connsiteY111" fmla="*/ 1790700 h 2379924"/>
              <a:gd name="connsiteX112" fmla="*/ 520065 w 2085975"/>
              <a:gd name="connsiteY112" fmla="*/ 1731645 h 2379924"/>
              <a:gd name="connsiteX113" fmla="*/ 520065 w 2085975"/>
              <a:gd name="connsiteY113" fmla="*/ 1704975 h 2379924"/>
              <a:gd name="connsiteX114" fmla="*/ 491490 w 2085975"/>
              <a:gd name="connsiteY114" fmla="*/ 1708785 h 2379924"/>
              <a:gd name="connsiteX115" fmla="*/ 386715 w 2085975"/>
              <a:gd name="connsiteY115" fmla="*/ 1638300 h 2379924"/>
              <a:gd name="connsiteX116" fmla="*/ 345639 w 2085975"/>
              <a:gd name="connsiteY116" fmla="*/ 1595581 h 2379924"/>
              <a:gd name="connsiteX117" fmla="*/ 346710 w 2085975"/>
              <a:gd name="connsiteY117" fmla="*/ 1543050 h 2379924"/>
              <a:gd name="connsiteX118" fmla="*/ 302895 w 2085975"/>
              <a:gd name="connsiteY118" fmla="*/ 1522095 h 2379924"/>
              <a:gd name="connsiteX119" fmla="*/ 318135 w 2085975"/>
              <a:gd name="connsiteY119" fmla="*/ 1470660 h 2379924"/>
              <a:gd name="connsiteX120" fmla="*/ 274320 w 2085975"/>
              <a:gd name="connsiteY120" fmla="*/ 1491615 h 2379924"/>
              <a:gd name="connsiteX121" fmla="*/ 241935 w 2085975"/>
              <a:gd name="connsiteY121" fmla="*/ 1491615 h 2379924"/>
              <a:gd name="connsiteX122" fmla="*/ 236220 w 2085975"/>
              <a:gd name="connsiteY122" fmla="*/ 1510665 h 2379924"/>
              <a:gd name="connsiteX123" fmla="*/ 85676 w 2085975"/>
              <a:gd name="connsiteY123" fmla="*/ 1510087 h 2379924"/>
              <a:gd name="connsiteX124" fmla="*/ 80010 w 2085975"/>
              <a:gd name="connsiteY124" fmla="*/ 1443990 h 2379924"/>
              <a:gd name="connsiteX125" fmla="*/ 30480 w 2085975"/>
              <a:gd name="connsiteY125" fmla="*/ 1466850 h 2379924"/>
              <a:gd name="connsiteX126" fmla="*/ 9525 w 2085975"/>
              <a:gd name="connsiteY126" fmla="*/ 1390650 h 2379924"/>
              <a:gd name="connsiteX127" fmla="*/ 0 w 2085975"/>
              <a:gd name="connsiteY127" fmla="*/ 1389648 h 2379924"/>
              <a:gd name="connsiteX128" fmla="*/ 0 w 2085975"/>
              <a:gd name="connsiteY128" fmla="*/ 1352550 h 2379924"/>
              <a:gd name="connsiteX129" fmla="*/ 30480 w 2085975"/>
              <a:gd name="connsiteY129" fmla="*/ 1314450 h 2379924"/>
              <a:gd name="connsiteX130" fmla="*/ 95250 w 2085975"/>
              <a:gd name="connsiteY130" fmla="*/ 1303020 h 2379924"/>
              <a:gd name="connsiteX131" fmla="*/ 112395 w 2085975"/>
              <a:gd name="connsiteY131" fmla="*/ 1238250 h 2379924"/>
              <a:gd name="connsiteX132" fmla="*/ 100965 w 2085975"/>
              <a:gd name="connsiteY132" fmla="*/ 1143000 h 2379924"/>
              <a:gd name="connsiteX133" fmla="*/ 101779 w 2085975"/>
              <a:gd name="connsiteY133" fmla="*/ 1135131 h 2379924"/>
              <a:gd name="connsiteX134" fmla="*/ 190501 w 2085975"/>
              <a:gd name="connsiteY134" fmla="*/ 1110615 h 2379924"/>
              <a:gd name="connsiteX135" fmla="*/ 207646 w 2085975"/>
              <a:gd name="connsiteY135" fmla="*/ 1022985 h 2379924"/>
              <a:gd name="connsiteX136" fmla="*/ 186691 w 2085975"/>
              <a:gd name="connsiteY136" fmla="*/ 986790 h 2379924"/>
              <a:gd name="connsiteX137" fmla="*/ 57151 w 2085975"/>
              <a:gd name="connsiteY137" fmla="*/ 969645 h 2379924"/>
              <a:gd name="connsiteX138" fmla="*/ 125731 w 2085975"/>
              <a:gd name="connsiteY138" fmla="*/ 843915 h 2379924"/>
              <a:gd name="connsiteX139" fmla="*/ 129541 w 2085975"/>
              <a:gd name="connsiteY139" fmla="*/ 731520 h 2379924"/>
              <a:gd name="connsiteX140" fmla="*/ 104775 w 2085975"/>
              <a:gd name="connsiteY140" fmla="*/ 715066 h 2379924"/>
              <a:gd name="connsiteX141" fmla="*/ 104775 w 2085975"/>
              <a:gd name="connsiteY141" fmla="*/ 567691 h 2379924"/>
              <a:gd name="connsiteX142" fmla="*/ 125730 w 2085975"/>
              <a:gd name="connsiteY142" fmla="*/ 489586 h 2379924"/>
              <a:gd name="connsiteX143" fmla="*/ 95250 w 2085975"/>
              <a:gd name="connsiteY143" fmla="*/ 447676 h 2379924"/>
              <a:gd name="connsiteX144" fmla="*/ 169545 w 2085975"/>
              <a:gd name="connsiteY144" fmla="*/ 449581 h 2379924"/>
              <a:gd name="connsiteX145" fmla="*/ 164949 w 2085975"/>
              <a:gd name="connsiteY145" fmla="*/ 446066 h 2379924"/>
              <a:gd name="connsiteX146" fmla="*/ 169545 w 2085975"/>
              <a:gd name="connsiteY146" fmla="*/ 447675 h 2379924"/>
              <a:gd name="connsiteX147" fmla="*/ 200025 w 2085975"/>
              <a:gd name="connsiteY147" fmla="*/ 382905 h 2379924"/>
              <a:gd name="connsiteX148" fmla="*/ 283845 w 2085975"/>
              <a:gd name="connsiteY148" fmla="*/ 384810 h 2379924"/>
              <a:gd name="connsiteX149" fmla="*/ 329565 w 2085975"/>
              <a:gd name="connsiteY149" fmla="*/ 361950 h 2379924"/>
              <a:gd name="connsiteX150" fmla="*/ 344805 w 2085975"/>
              <a:gd name="connsiteY150" fmla="*/ 335280 h 2379924"/>
              <a:gd name="connsiteX151" fmla="*/ 348615 w 2085975"/>
              <a:gd name="connsiteY151" fmla="*/ 266700 h 2379924"/>
              <a:gd name="connsiteX152" fmla="*/ 325755 w 2085975"/>
              <a:gd name="connsiteY152" fmla="*/ 198120 h 2379924"/>
              <a:gd name="connsiteX153" fmla="*/ 272415 w 2085975"/>
              <a:gd name="connsiteY153" fmla="*/ 137160 h 2379924"/>
              <a:gd name="connsiteX154" fmla="*/ 295275 w 2085975"/>
              <a:gd name="connsiteY154" fmla="*/ 125730 h 2379924"/>
              <a:gd name="connsiteX155" fmla="*/ 293496 w 2085975"/>
              <a:gd name="connsiteY155" fmla="*/ 119401 h 2379924"/>
              <a:gd name="connsiteX156" fmla="*/ 295275 w 2085975"/>
              <a:gd name="connsiteY156" fmla="*/ 120015 h 2379924"/>
              <a:gd name="connsiteX157" fmla="*/ 337185 w 2085975"/>
              <a:gd name="connsiteY157" fmla="*/ 74295 h 2379924"/>
              <a:gd name="connsiteX158" fmla="*/ 403860 w 2085975"/>
              <a:gd name="connsiteY158" fmla="*/ 85725 h 2379924"/>
              <a:gd name="connsiteX159" fmla="*/ 381000 w 2085975"/>
              <a:gd name="connsiteY159" fmla="*/ 49530 h 2379924"/>
              <a:gd name="connsiteX160" fmla="*/ 432435 w 2085975"/>
              <a:gd name="connsiteY160" fmla="*/ 13335 h 2379924"/>
              <a:gd name="connsiteX161" fmla="*/ 537210 w 2085975"/>
              <a:gd name="connsiteY161" fmla="*/ 0 h 2379924"/>
              <a:gd name="connsiteX0" fmla="*/ 712594 w 2085975"/>
              <a:gd name="connsiteY0" fmla="*/ 2361639 h 2366010"/>
              <a:gd name="connsiteX1" fmla="*/ 785736 w 2085975"/>
              <a:gd name="connsiteY1" fmla="*/ 2365296 h 2366010"/>
              <a:gd name="connsiteX2" fmla="*/ 784860 w 2085975"/>
              <a:gd name="connsiteY2" fmla="*/ 2366010 h 2366010"/>
              <a:gd name="connsiteX3" fmla="*/ 713471 w 2085975"/>
              <a:gd name="connsiteY3" fmla="*/ 2362441 h 2366010"/>
              <a:gd name="connsiteX4" fmla="*/ 712594 w 2085975"/>
              <a:gd name="connsiteY4" fmla="*/ 2361639 h 2366010"/>
              <a:gd name="connsiteX5" fmla="*/ 1565691 w 2085975"/>
              <a:gd name="connsiteY5" fmla="*/ 1775952 h 2366010"/>
              <a:gd name="connsiteX6" fmla="*/ 1562956 w 2085975"/>
              <a:gd name="connsiteY6" fmla="*/ 1776635 h 2366010"/>
              <a:gd name="connsiteX7" fmla="*/ 1565691 w 2085975"/>
              <a:gd name="connsiteY7" fmla="*/ 1775952 h 2366010"/>
              <a:gd name="connsiteX8" fmla="*/ 338452 w 2085975"/>
              <a:gd name="connsiteY8" fmla="*/ 1588442 h 2366010"/>
              <a:gd name="connsiteX9" fmla="*/ 338961 w 2085975"/>
              <a:gd name="connsiteY9" fmla="*/ 1588971 h 2366010"/>
              <a:gd name="connsiteX10" fmla="*/ 338452 w 2085975"/>
              <a:gd name="connsiteY10" fmla="*/ 1588442 h 2366010"/>
              <a:gd name="connsiteX11" fmla="*/ 537210 w 2085975"/>
              <a:gd name="connsiteY11" fmla="*/ 0 h 2366010"/>
              <a:gd name="connsiteX12" fmla="*/ 563880 w 2085975"/>
              <a:gd name="connsiteY12" fmla="*/ 80010 h 2366010"/>
              <a:gd name="connsiteX13" fmla="*/ 672465 w 2085975"/>
              <a:gd name="connsiteY13" fmla="*/ 51435 h 2366010"/>
              <a:gd name="connsiteX14" fmla="*/ 721352 w 2085975"/>
              <a:gd name="connsiteY14" fmla="*/ 29486 h 2366010"/>
              <a:gd name="connsiteX15" fmla="*/ 744855 w 2085975"/>
              <a:gd name="connsiteY15" fmla="*/ 59055 h 2366010"/>
              <a:gd name="connsiteX16" fmla="*/ 739140 w 2085975"/>
              <a:gd name="connsiteY16" fmla="*/ 89535 h 2366010"/>
              <a:gd name="connsiteX17" fmla="*/ 821055 w 2085975"/>
              <a:gd name="connsiteY17" fmla="*/ 93345 h 2366010"/>
              <a:gd name="connsiteX18" fmla="*/ 834390 w 2085975"/>
              <a:gd name="connsiteY18" fmla="*/ 19050 h 2366010"/>
              <a:gd name="connsiteX19" fmla="*/ 855345 w 2085975"/>
              <a:gd name="connsiteY19" fmla="*/ 47625 h 2366010"/>
              <a:gd name="connsiteX20" fmla="*/ 946785 w 2085975"/>
              <a:gd name="connsiteY20" fmla="*/ 47625 h 2366010"/>
              <a:gd name="connsiteX21" fmla="*/ 996315 w 2085975"/>
              <a:gd name="connsiteY21" fmla="*/ 38100 h 2366010"/>
              <a:gd name="connsiteX22" fmla="*/ 1003935 w 2085975"/>
              <a:gd name="connsiteY22" fmla="*/ 9525 h 2366010"/>
              <a:gd name="connsiteX23" fmla="*/ 1064895 w 2085975"/>
              <a:gd name="connsiteY23" fmla="*/ 0 h 2366010"/>
              <a:gd name="connsiteX24" fmla="*/ 1097280 w 2085975"/>
              <a:gd name="connsiteY24" fmla="*/ 102870 h 2366010"/>
              <a:gd name="connsiteX25" fmla="*/ 1110615 w 2085975"/>
              <a:gd name="connsiteY25" fmla="*/ 102870 h 2366010"/>
              <a:gd name="connsiteX26" fmla="*/ 1135380 w 2085975"/>
              <a:gd name="connsiteY26" fmla="*/ 190500 h 2366010"/>
              <a:gd name="connsiteX27" fmla="*/ 1137805 w 2085975"/>
              <a:gd name="connsiteY27" fmla="*/ 195722 h 2366010"/>
              <a:gd name="connsiteX28" fmla="*/ 1135380 w 2085975"/>
              <a:gd name="connsiteY28" fmla="*/ 198120 h 2366010"/>
              <a:gd name="connsiteX29" fmla="*/ 1131570 w 2085975"/>
              <a:gd name="connsiteY29" fmla="*/ 240030 h 2366010"/>
              <a:gd name="connsiteX30" fmla="*/ 1156335 w 2085975"/>
              <a:gd name="connsiteY30" fmla="*/ 346710 h 2366010"/>
              <a:gd name="connsiteX31" fmla="*/ 1099185 w 2085975"/>
              <a:gd name="connsiteY31" fmla="*/ 363855 h 2366010"/>
              <a:gd name="connsiteX32" fmla="*/ 1127760 w 2085975"/>
              <a:gd name="connsiteY32" fmla="*/ 510540 h 2366010"/>
              <a:gd name="connsiteX33" fmla="*/ 1148715 w 2085975"/>
              <a:gd name="connsiteY33" fmla="*/ 563880 h 2366010"/>
              <a:gd name="connsiteX34" fmla="*/ 1194435 w 2085975"/>
              <a:gd name="connsiteY34" fmla="*/ 641985 h 2366010"/>
              <a:gd name="connsiteX35" fmla="*/ 1215390 w 2085975"/>
              <a:gd name="connsiteY35" fmla="*/ 645795 h 2366010"/>
              <a:gd name="connsiteX36" fmla="*/ 1243965 w 2085975"/>
              <a:gd name="connsiteY36" fmla="*/ 737235 h 2366010"/>
              <a:gd name="connsiteX37" fmla="*/ 1423035 w 2085975"/>
              <a:gd name="connsiteY37" fmla="*/ 702945 h 2366010"/>
              <a:gd name="connsiteX38" fmla="*/ 1422609 w 2085975"/>
              <a:gd name="connsiteY38" fmla="*/ 700259 h 2366010"/>
              <a:gd name="connsiteX39" fmla="*/ 1468755 w 2085975"/>
              <a:gd name="connsiteY39" fmla="*/ 689610 h 2366010"/>
              <a:gd name="connsiteX40" fmla="*/ 1491615 w 2085975"/>
              <a:gd name="connsiteY40" fmla="*/ 659130 h 2366010"/>
              <a:gd name="connsiteX41" fmla="*/ 1520190 w 2085975"/>
              <a:gd name="connsiteY41" fmla="*/ 645795 h 2366010"/>
              <a:gd name="connsiteX42" fmla="*/ 1531620 w 2085975"/>
              <a:gd name="connsiteY42" fmla="*/ 613410 h 2366010"/>
              <a:gd name="connsiteX43" fmla="*/ 1552575 w 2085975"/>
              <a:gd name="connsiteY43" fmla="*/ 594360 h 2366010"/>
              <a:gd name="connsiteX44" fmla="*/ 1573530 w 2085975"/>
              <a:gd name="connsiteY44" fmla="*/ 609600 h 2366010"/>
              <a:gd name="connsiteX45" fmla="*/ 1567815 w 2085975"/>
              <a:gd name="connsiteY45" fmla="*/ 708660 h 2366010"/>
              <a:gd name="connsiteX46" fmla="*/ 1638300 w 2085975"/>
              <a:gd name="connsiteY46" fmla="*/ 786765 h 2366010"/>
              <a:gd name="connsiteX47" fmla="*/ 1640205 w 2085975"/>
              <a:gd name="connsiteY47" fmla="*/ 851535 h 2366010"/>
              <a:gd name="connsiteX48" fmla="*/ 1615440 w 2085975"/>
              <a:gd name="connsiteY48" fmla="*/ 872490 h 2366010"/>
              <a:gd name="connsiteX49" fmla="*/ 1678305 w 2085975"/>
              <a:gd name="connsiteY49" fmla="*/ 876300 h 2366010"/>
              <a:gd name="connsiteX50" fmla="*/ 1964632 w 2085975"/>
              <a:gd name="connsiteY50" fmla="*/ 811829 h 2366010"/>
              <a:gd name="connsiteX51" fmla="*/ 1985010 w 2085975"/>
              <a:gd name="connsiteY51" fmla="*/ 889635 h 2366010"/>
              <a:gd name="connsiteX52" fmla="*/ 1977390 w 2085975"/>
              <a:gd name="connsiteY52" fmla="*/ 942975 h 2366010"/>
              <a:gd name="connsiteX53" fmla="*/ 1912620 w 2085975"/>
              <a:gd name="connsiteY53" fmla="*/ 952500 h 2366010"/>
              <a:gd name="connsiteX54" fmla="*/ 1912620 w 2085975"/>
              <a:gd name="connsiteY54" fmla="*/ 1022985 h 2366010"/>
              <a:gd name="connsiteX55" fmla="*/ 1956435 w 2085975"/>
              <a:gd name="connsiteY55" fmla="*/ 1028700 h 2366010"/>
              <a:gd name="connsiteX56" fmla="*/ 1996440 w 2085975"/>
              <a:gd name="connsiteY56" fmla="*/ 1002030 h 2366010"/>
              <a:gd name="connsiteX57" fmla="*/ 1975485 w 2085975"/>
              <a:gd name="connsiteY57" fmla="*/ 1057275 h 2366010"/>
              <a:gd name="connsiteX58" fmla="*/ 1971675 w 2085975"/>
              <a:gd name="connsiteY58" fmla="*/ 1137285 h 2366010"/>
              <a:gd name="connsiteX59" fmla="*/ 1976108 w 2085975"/>
              <a:gd name="connsiteY59" fmla="*/ 1138062 h 2366010"/>
              <a:gd name="connsiteX60" fmla="*/ 2025015 w 2085975"/>
              <a:gd name="connsiteY60" fmla="*/ 1226820 h 2366010"/>
              <a:gd name="connsiteX61" fmla="*/ 1965960 w 2085975"/>
              <a:gd name="connsiteY61" fmla="*/ 1257300 h 2366010"/>
              <a:gd name="connsiteX62" fmla="*/ 1975485 w 2085975"/>
              <a:gd name="connsiteY62" fmla="*/ 1295400 h 2366010"/>
              <a:gd name="connsiteX63" fmla="*/ 1929765 w 2085975"/>
              <a:gd name="connsiteY63" fmla="*/ 1350645 h 2366010"/>
              <a:gd name="connsiteX64" fmla="*/ 2057400 w 2085975"/>
              <a:gd name="connsiteY64" fmla="*/ 1419225 h 2366010"/>
              <a:gd name="connsiteX65" fmla="*/ 2034540 w 2085975"/>
              <a:gd name="connsiteY65" fmla="*/ 1451610 h 2366010"/>
              <a:gd name="connsiteX66" fmla="*/ 2085975 w 2085975"/>
              <a:gd name="connsiteY66" fmla="*/ 1527810 h 2366010"/>
              <a:gd name="connsiteX67" fmla="*/ 2080260 w 2085975"/>
              <a:gd name="connsiteY67" fmla="*/ 1565910 h 2366010"/>
              <a:gd name="connsiteX68" fmla="*/ 2045970 w 2085975"/>
              <a:gd name="connsiteY68" fmla="*/ 1581150 h 2366010"/>
              <a:gd name="connsiteX69" fmla="*/ 2013585 w 2085975"/>
              <a:gd name="connsiteY69" fmla="*/ 1657350 h 2366010"/>
              <a:gd name="connsiteX70" fmla="*/ 2047875 w 2085975"/>
              <a:gd name="connsiteY70" fmla="*/ 1691640 h 2366010"/>
              <a:gd name="connsiteX71" fmla="*/ 2011680 w 2085975"/>
              <a:gd name="connsiteY71" fmla="*/ 1737360 h 2366010"/>
              <a:gd name="connsiteX72" fmla="*/ 2013585 w 2085975"/>
              <a:gd name="connsiteY72" fmla="*/ 1739265 h 2366010"/>
              <a:gd name="connsiteX73" fmla="*/ 1912620 w 2085975"/>
              <a:gd name="connsiteY73" fmla="*/ 1644015 h 2366010"/>
              <a:gd name="connsiteX74" fmla="*/ 1823085 w 2085975"/>
              <a:gd name="connsiteY74" fmla="*/ 1708785 h 2366010"/>
              <a:gd name="connsiteX75" fmla="*/ 1691640 w 2085975"/>
              <a:gd name="connsiteY75" fmla="*/ 1737360 h 2366010"/>
              <a:gd name="connsiteX76" fmla="*/ 1678305 w 2085975"/>
              <a:gd name="connsiteY76" fmla="*/ 1722120 h 2366010"/>
              <a:gd name="connsiteX77" fmla="*/ 1621155 w 2085975"/>
              <a:gd name="connsiteY77" fmla="*/ 1737360 h 2366010"/>
              <a:gd name="connsiteX78" fmla="*/ 1617345 w 2085975"/>
              <a:gd name="connsiteY78" fmla="*/ 1760220 h 2366010"/>
              <a:gd name="connsiteX79" fmla="*/ 1565432 w 2085975"/>
              <a:gd name="connsiteY79" fmla="*/ 1773198 h 2366010"/>
              <a:gd name="connsiteX80" fmla="*/ 1564005 w 2085975"/>
              <a:gd name="connsiteY80" fmla="*/ 1771650 h 2366010"/>
              <a:gd name="connsiteX81" fmla="*/ 1520190 w 2085975"/>
              <a:gd name="connsiteY81" fmla="*/ 1811655 h 2366010"/>
              <a:gd name="connsiteX82" fmla="*/ 1501140 w 2085975"/>
              <a:gd name="connsiteY82" fmla="*/ 1811655 h 2366010"/>
              <a:gd name="connsiteX83" fmla="*/ 1428750 w 2085975"/>
              <a:gd name="connsiteY83" fmla="*/ 1903095 h 2366010"/>
              <a:gd name="connsiteX84" fmla="*/ 1421130 w 2085975"/>
              <a:gd name="connsiteY84" fmla="*/ 1952625 h 2366010"/>
              <a:gd name="connsiteX85" fmla="*/ 1396365 w 2085975"/>
              <a:gd name="connsiteY85" fmla="*/ 1918335 h 2366010"/>
              <a:gd name="connsiteX86" fmla="*/ 1358265 w 2085975"/>
              <a:gd name="connsiteY86" fmla="*/ 1986915 h 2366010"/>
              <a:gd name="connsiteX87" fmla="*/ 1343025 w 2085975"/>
              <a:gd name="connsiteY87" fmla="*/ 1986915 h 2366010"/>
              <a:gd name="connsiteX88" fmla="*/ 1297305 w 2085975"/>
              <a:gd name="connsiteY88" fmla="*/ 2019300 h 2366010"/>
              <a:gd name="connsiteX89" fmla="*/ 1301115 w 2085975"/>
              <a:gd name="connsiteY89" fmla="*/ 2038350 h 2366010"/>
              <a:gd name="connsiteX90" fmla="*/ 1259205 w 2085975"/>
              <a:gd name="connsiteY90" fmla="*/ 2066925 h 2366010"/>
              <a:gd name="connsiteX91" fmla="*/ 1272540 w 2085975"/>
              <a:gd name="connsiteY91" fmla="*/ 2097405 h 2366010"/>
              <a:gd name="connsiteX92" fmla="*/ 1202055 w 2085975"/>
              <a:gd name="connsiteY92" fmla="*/ 2106930 h 2366010"/>
              <a:gd name="connsiteX93" fmla="*/ 1183005 w 2085975"/>
              <a:gd name="connsiteY93" fmla="*/ 2143125 h 2366010"/>
              <a:gd name="connsiteX94" fmla="*/ 1156335 w 2085975"/>
              <a:gd name="connsiteY94" fmla="*/ 2164080 h 2366010"/>
              <a:gd name="connsiteX95" fmla="*/ 1122045 w 2085975"/>
              <a:gd name="connsiteY95" fmla="*/ 2141220 h 2366010"/>
              <a:gd name="connsiteX96" fmla="*/ 1107891 w 2085975"/>
              <a:gd name="connsiteY96" fmla="*/ 2157396 h 2366010"/>
              <a:gd name="connsiteX97" fmla="*/ 1106805 w 2085975"/>
              <a:gd name="connsiteY97" fmla="*/ 2156460 h 2366010"/>
              <a:gd name="connsiteX98" fmla="*/ 979170 w 2085975"/>
              <a:gd name="connsiteY98" fmla="*/ 2042160 h 2366010"/>
              <a:gd name="connsiteX99" fmla="*/ 932138 w 2085975"/>
              <a:gd name="connsiteY99" fmla="*/ 2104529 h 2366010"/>
              <a:gd name="connsiteX100" fmla="*/ 851535 w 2085975"/>
              <a:gd name="connsiteY100" fmla="*/ 2101216 h 2366010"/>
              <a:gd name="connsiteX101" fmla="*/ 847725 w 2085975"/>
              <a:gd name="connsiteY101" fmla="*/ 2129791 h 2366010"/>
              <a:gd name="connsiteX102" fmla="*/ 689610 w 2085975"/>
              <a:gd name="connsiteY102" fmla="*/ 2129791 h 2366010"/>
              <a:gd name="connsiteX103" fmla="*/ 685800 w 2085975"/>
              <a:gd name="connsiteY103" fmla="*/ 2025016 h 2366010"/>
              <a:gd name="connsiteX104" fmla="*/ 683980 w 2085975"/>
              <a:gd name="connsiteY104" fmla="*/ 2024761 h 2366010"/>
              <a:gd name="connsiteX105" fmla="*/ 701040 w 2085975"/>
              <a:gd name="connsiteY105" fmla="*/ 1973580 h 2366010"/>
              <a:gd name="connsiteX106" fmla="*/ 659130 w 2085975"/>
              <a:gd name="connsiteY106" fmla="*/ 1939290 h 2366010"/>
              <a:gd name="connsiteX107" fmla="*/ 662940 w 2085975"/>
              <a:gd name="connsiteY107" fmla="*/ 1899285 h 2366010"/>
              <a:gd name="connsiteX108" fmla="*/ 674370 w 2085975"/>
              <a:gd name="connsiteY108" fmla="*/ 1836420 h 2366010"/>
              <a:gd name="connsiteX109" fmla="*/ 643890 w 2085975"/>
              <a:gd name="connsiteY109" fmla="*/ 1802130 h 2366010"/>
              <a:gd name="connsiteX110" fmla="*/ 590550 w 2085975"/>
              <a:gd name="connsiteY110" fmla="*/ 1790700 h 2366010"/>
              <a:gd name="connsiteX111" fmla="*/ 520065 w 2085975"/>
              <a:gd name="connsiteY111" fmla="*/ 1731645 h 2366010"/>
              <a:gd name="connsiteX112" fmla="*/ 520065 w 2085975"/>
              <a:gd name="connsiteY112" fmla="*/ 1704975 h 2366010"/>
              <a:gd name="connsiteX113" fmla="*/ 491490 w 2085975"/>
              <a:gd name="connsiteY113" fmla="*/ 1708785 h 2366010"/>
              <a:gd name="connsiteX114" fmla="*/ 386715 w 2085975"/>
              <a:gd name="connsiteY114" fmla="*/ 1638300 h 2366010"/>
              <a:gd name="connsiteX115" fmla="*/ 345639 w 2085975"/>
              <a:gd name="connsiteY115" fmla="*/ 1595581 h 2366010"/>
              <a:gd name="connsiteX116" fmla="*/ 346710 w 2085975"/>
              <a:gd name="connsiteY116" fmla="*/ 1543050 h 2366010"/>
              <a:gd name="connsiteX117" fmla="*/ 302895 w 2085975"/>
              <a:gd name="connsiteY117" fmla="*/ 1522095 h 2366010"/>
              <a:gd name="connsiteX118" fmla="*/ 318135 w 2085975"/>
              <a:gd name="connsiteY118" fmla="*/ 1470660 h 2366010"/>
              <a:gd name="connsiteX119" fmla="*/ 274320 w 2085975"/>
              <a:gd name="connsiteY119" fmla="*/ 1491615 h 2366010"/>
              <a:gd name="connsiteX120" fmla="*/ 241935 w 2085975"/>
              <a:gd name="connsiteY120" fmla="*/ 1491615 h 2366010"/>
              <a:gd name="connsiteX121" fmla="*/ 236220 w 2085975"/>
              <a:gd name="connsiteY121" fmla="*/ 1510665 h 2366010"/>
              <a:gd name="connsiteX122" fmla="*/ 85676 w 2085975"/>
              <a:gd name="connsiteY122" fmla="*/ 1510087 h 2366010"/>
              <a:gd name="connsiteX123" fmla="*/ 80010 w 2085975"/>
              <a:gd name="connsiteY123" fmla="*/ 1443990 h 2366010"/>
              <a:gd name="connsiteX124" fmla="*/ 30480 w 2085975"/>
              <a:gd name="connsiteY124" fmla="*/ 1466850 h 2366010"/>
              <a:gd name="connsiteX125" fmla="*/ 9525 w 2085975"/>
              <a:gd name="connsiteY125" fmla="*/ 1390650 h 2366010"/>
              <a:gd name="connsiteX126" fmla="*/ 0 w 2085975"/>
              <a:gd name="connsiteY126" fmla="*/ 1389648 h 2366010"/>
              <a:gd name="connsiteX127" fmla="*/ 0 w 2085975"/>
              <a:gd name="connsiteY127" fmla="*/ 1352550 h 2366010"/>
              <a:gd name="connsiteX128" fmla="*/ 30480 w 2085975"/>
              <a:gd name="connsiteY128" fmla="*/ 1314450 h 2366010"/>
              <a:gd name="connsiteX129" fmla="*/ 95250 w 2085975"/>
              <a:gd name="connsiteY129" fmla="*/ 1303020 h 2366010"/>
              <a:gd name="connsiteX130" fmla="*/ 112395 w 2085975"/>
              <a:gd name="connsiteY130" fmla="*/ 1238250 h 2366010"/>
              <a:gd name="connsiteX131" fmla="*/ 100965 w 2085975"/>
              <a:gd name="connsiteY131" fmla="*/ 1143000 h 2366010"/>
              <a:gd name="connsiteX132" fmla="*/ 101779 w 2085975"/>
              <a:gd name="connsiteY132" fmla="*/ 1135131 h 2366010"/>
              <a:gd name="connsiteX133" fmla="*/ 190501 w 2085975"/>
              <a:gd name="connsiteY133" fmla="*/ 1110615 h 2366010"/>
              <a:gd name="connsiteX134" fmla="*/ 207646 w 2085975"/>
              <a:gd name="connsiteY134" fmla="*/ 1022985 h 2366010"/>
              <a:gd name="connsiteX135" fmla="*/ 186691 w 2085975"/>
              <a:gd name="connsiteY135" fmla="*/ 986790 h 2366010"/>
              <a:gd name="connsiteX136" fmla="*/ 57151 w 2085975"/>
              <a:gd name="connsiteY136" fmla="*/ 969645 h 2366010"/>
              <a:gd name="connsiteX137" fmla="*/ 125731 w 2085975"/>
              <a:gd name="connsiteY137" fmla="*/ 843915 h 2366010"/>
              <a:gd name="connsiteX138" fmla="*/ 129541 w 2085975"/>
              <a:gd name="connsiteY138" fmla="*/ 731520 h 2366010"/>
              <a:gd name="connsiteX139" fmla="*/ 104775 w 2085975"/>
              <a:gd name="connsiteY139" fmla="*/ 715066 h 2366010"/>
              <a:gd name="connsiteX140" fmla="*/ 104775 w 2085975"/>
              <a:gd name="connsiteY140" fmla="*/ 567691 h 2366010"/>
              <a:gd name="connsiteX141" fmla="*/ 125730 w 2085975"/>
              <a:gd name="connsiteY141" fmla="*/ 489586 h 2366010"/>
              <a:gd name="connsiteX142" fmla="*/ 95250 w 2085975"/>
              <a:gd name="connsiteY142" fmla="*/ 447676 h 2366010"/>
              <a:gd name="connsiteX143" fmla="*/ 169545 w 2085975"/>
              <a:gd name="connsiteY143" fmla="*/ 449581 h 2366010"/>
              <a:gd name="connsiteX144" fmla="*/ 164949 w 2085975"/>
              <a:gd name="connsiteY144" fmla="*/ 446066 h 2366010"/>
              <a:gd name="connsiteX145" fmla="*/ 169545 w 2085975"/>
              <a:gd name="connsiteY145" fmla="*/ 447675 h 2366010"/>
              <a:gd name="connsiteX146" fmla="*/ 200025 w 2085975"/>
              <a:gd name="connsiteY146" fmla="*/ 382905 h 2366010"/>
              <a:gd name="connsiteX147" fmla="*/ 283845 w 2085975"/>
              <a:gd name="connsiteY147" fmla="*/ 384810 h 2366010"/>
              <a:gd name="connsiteX148" fmla="*/ 329565 w 2085975"/>
              <a:gd name="connsiteY148" fmla="*/ 361950 h 2366010"/>
              <a:gd name="connsiteX149" fmla="*/ 344805 w 2085975"/>
              <a:gd name="connsiteY149" fmla="*/ 335280 h 2366010"/>
              <a:gd name="connsiteX150" fmla="*/ 348615 w 2085975"/>
              <a:gd name="connsiteY150" fmla="*/ 266700 h 2366010"/>
              <a:gd name="connsiteX151" fmla="*/ 325755 w 2085975"/>
              <a:gd name="connsiteY151" fmla="*/ 198120 h 2366010"/>
              <a:gd name="connsiteX152" fmla="*/ 272415 w 2085975"/>
              <a:gd name="connsiteY152" fmla="*/ 137160 h 2366010"/>
              <a:gd name="connsiteX153" fmla="*/ 295275 w 2085975"/>
              <a:gd name="connsiteY153" fmla="*/ 125730 h 2366010"/>
              <a:gd name="connsiteX154" fmla="*/ 293496 w 2085975"/>
              <a:gd name="connsiteY154" fmla="*/ 119401 h 2366010"/>
              <a:gd name="connsiteX155" fmla="*/ 295275 w 2085975"/>
              <a:gd name="connsiteY155" fmla="*/ 120015 h 2366010"/>
              <a:gd name="connsiteX156" fmla="*/ 337185 w 2085975"/>
              <a:gd name="connsiteY156" fmla="*/ 74295 h 2366010"/>
              <a:gd name="connsiteX157" fmla="*/ 403860 w 2085975"/>
              <a:gd name="connsiteY157" fmla="*/ 85725 h 2366010"/>
              <a:gd name="connsiteX158" fmla="*/ 381000 w 2085975"/>
              <a:gd name="connsiteY158" fmla="*/ 49530 h 2366010"/>
              <a:gd name="connsiteX159" fmla="*/ 432435 w 2085975"/>
              <a:gd name="connsiteY159" fmla="*/ 13335 h 2366010"/>
              <a:gd name="connsiteX160" fmla="*/ 537210 w 2085975"/>
              <a:gd name="connsiteY160" fmla="*/ 0 h 2366010"/>
              <a:gd name="connsiteX0" fmla="*/ 712594 w 2085975"/>
              <a:gd name="connsiteY0" fmla="*/ 2361639 h 2365296"/>
              <a:gd name="connsiteX1" fmla="*/ 785736 w 2085975"/>
              <a:gd name="connsiteY1" fmla="*/ 2365296 h 2365296"/>
              <a:gd name="connsiteX2" fmla="*/ 713471 w 2085975"/>
              <a:gd name="connsiteY2" fmla="*/ 2362441 h 2365296"/>
              <a:gd name="connsiteX3" fmla="*/ 712594 w 2085975"/>
              <a:gd name="connsiteY3" fmla="*/ 2361639 h 2365296"/>
              <a:gd name="connsiteX4" fmla="*/ 1565691 w 2085975"/>
              <a:gd name="connsiteY4" fmla="*/ 1775952 h 2365296"/>
              <a:gd name="connsiteX5" fmla="*/ 1562956 w 2085975"/>
              <a:gd name="connsiteY5" fmla="*/ 1776635 h 2365296"/>
              <a:gd name="connsiteX6" fmla="*/ 1565691 w 2085975"/>
              <a:gd name="connsiteY6" fmla="*/ 1775952 h 2365296"/>
              <a:gd name="connsiteX7" fmla="*/ 338452 w 2085975"/>
              <a:gd name="connsiteY7" fmla="*/ 1588442 h 2365296"/>
              <a:gd name="connsiteX8" fmla="*/ 338961 w 2085975"/>
              <a:gd name="connsiteY8" fmla="*/ 1588971 h 2365296"/>
              <a:gd name="connsiteX9" fmla="*/ 338452 w 2085975"/>
              <a:gd name="connsiteY9" fmla="*/ 1588442 h 2365296"/>
              <a:gd name="connsiteX10" fmla="*/ 537210 w 2085975"/>
              <a:gd name="connsiteY10" fmla="*/ 0 h 2365296"/>
              <a:gd name="connsiteX11" fmla="*/ 563880 w 2085975"/>
              <a:gd name="connsiteY11" fmla="*/ 80010 h 2365296"/>
              <a:gd name="connsiteX12" fmla="*/ 672465 w 2085975"/>
              <a:gd name="connsiteY12" fmla="*/ 51435 h 2365296"/>
              <a:gd name="connsiteX13" fmla="*/ 721352 w 2085975"/>
              <a:gd name="connsiteY13" fmla="*/ 29486 h 2365296"/>
              <a:gd name="connsiteX14" fmla="*/ 744855 w 2085975"/>
              <a:gd name="connsiteY14" fmla="*/ 59055 h 2365296"/>
              <a:gd name="connsiteX15" fmla="*/ 739140 w 2085975"/>
              <a:gd name="connsiteY15" fmla="*/ 89535 h 2365296"/>
              <a:gd name="connsiteX16" fmla="*/ 821055 w 2085975"/>
              <a:gd name="connsiteY16" fmla="*/ 93345 h 2365296"/>
              <a:gd name="connsiteX17" fmla="*/ 834390 w 2085975"/>
              <a:gd name="connsiteY17" fmla="*/ 19050 h 2365296"/>
              <a:gd name="connsiteX18" fmla="*/ 855345 w 2085975"/>
              <a:gd name="connsiteY18" fmla="*/ 47625 h 2365296"/>
              <a:gd name="connsiteX19" fmla="*/ 946785 w 2085975"/>
              <a:gd name="connsiteY19" fmla="*/ 47625 h 2365296"/>
              <a:gd name="connsiteX20" fmla="*/ 996315 w 2085975"/>
              <a:gd name="connsiteY20" fmla="*/ 38100 h 2365296"/>
              <a:gd name="connsiteX21" fmla="*/ 1003935 w 2085975"/>
              <a:gd name="connsiteY21" fmla="*/ 9525 h 2365296"/>
              <a:gd name="connsiteX22" fmla="*/ 1064895 w 2085975"/>
              <a:gd name="connsiteY22" fmla="*/ 0 h 2365296"/>
              <a:gd name="connsiteX23" fmla="*/ 1097280 w 2085975"/>
              <a:gd name="connsiteY23" fmla="*/ 102870 h 2365296"/>
              <a:gd name="connsiteX24" fmla="*/ 1110615 w 2085975"/>
              <a:gd name="connsiteY24" fmla="*/ 102870 h 2365296"/>
              <a:gd name="connsiteX25" fmla="*/ 1135380 w 2085975"/>
              <a:gd name="connsiteY25" fmla="*/ 190500 h 2365296"/>
              <a:gd name="connsiteX26" fmla="*/ 1137805 w 2085975"/>
              <a:gd name="connsiteY26" fmla="*/ 195722 h 2365296"/>
              <a:gd name="connsiteX27" fmla="*/ 1135380 w 2085975"/>
              <a:gd name="connsiteY27" fmla="*/ 198120 h 2365296"/>
              <a:gd name="connsiteX28" fmla="*/ 1131570 w 2085975"/>
              <a:gd name="connsiteY28" fmla="*/ 240030 h 2365296"/>
              <a:gd name="connsiteX29" fmla="*/ 1156335 w 2085975"/>
              <a:gd name="connsiteY29" fmla="*/ 346710 h 2365296"/>
              <a:gd name="connsiteX30" fmla="*/ 1099185 w 2085975"/>
              <a:gd name="connsiteY30" fmla="*/ 363855 h 2365296"/>
              <a:gd name="connsiteX31" fmla="*/ 1127760 w 2085975"/>
              <a:gd name="connsiteY31" fmla="*/ 510540 h 2365296"/>
              <a:gd name="connsiteX32" fmla="*/ 1148715 w 2085975"/>
              <a:gd name="connsiteY32" fmla="*/ 563880 h 2365296"/>
              <a:gd name="connsiteX33" fmla="*/ 1194435 w 2085975"/>
              <a:gd name="connsiteY33" fmla="*/ 641985 h 2365296"/>
              <a:gd name="connsiteX34" fmla="*/ 1215390 w 2085975"/>
              <a:gd name="connsiteY34" fmla="*/ 645795 h 2365296"/>
              <a:gd name="connsiteX35" fmla="*/ 1243965 w 2085975"/>
              <a:gd name="connsiteY35" fmla="*/ 737235 h 2365296"/>
              <a:gd name="connsiteX36" fmla="*/ 1423035 w 2085975"/>
              <a:gd name="connsiteY36" fmla="*/ 702945 h 2365296"/>
              <a:gd name="connsiteX37" fmla="*/ 1422609 w 2085975"/>
              <a:gd name="connsiteY37" fmla="*/ 700259 h 2365296"/>
              <a:gd name="connsiteX38" fmla="*/ 1468755 w 2085975"/>
              <a:gd name="connsiteY38" fmla="*/ 689610 h 2365296"/>
              <a:gd name="connsiteX39" fmla="*/ 1491615 w 2085975"/>
              <a:gd name="connsiteY39" fmla="*/ 659130 h 2365296"/>
              <a:gd name="connsiteX40" fmla="*/ 1520190 w 2085975"/>
              <a:gd name="connsiteY40" fmla="*/ 645795 h 2365296"/>
              <a:gd name="connsiteX41" fmla="*/ 1531620 w 2085975"/>
              <a:gd name="connsiteY41" fmla="*/ 613410 h 2365296"/>
              <a:gd name="connsiteX42" fmla="*/ 1552575 w 2085975"/>
              <a:gd name="connsiteY42" fmla="*/ 594360 h 2365296"/>
              <a:gd name="connsiteX43" fmla="*/ 1573530 w 2085975"/>
              <a:gd name="connsiteY43" fmla="*/ 609600 h 2365296"/>
              <a:gd name="connsiteX44" fmla="*/ 1567815 w 2085975"/>
              <a:gd name="connsiteY44" fmla="*/ 708660 h 2365296"/>
              <a:gd name="connsiteX45" fmla="*/ 1638300 w 2085975"/>
              <a:gd name="connsiteY45" fmla="*/ 786765 h 2365296"/>
              <a:gd name="connsiteX46" fmla="*/ 1640205 w 2085975"/>
              <a:gd name="connsiteY46" fmla="*/ 851535 h 2365296"/>
              <a:gd name="connsiteX47" fmla="*/ 1615440 w 2085975"/>
              <a:gd name="connsiteY47" fmla="*/ 872490 h 2365296"/>
              <a:gd name="connsiteX48" fmla="*/ 1678305 w 2085975"/>
              <a:gd name="connsiteY48" fmla="*/ 876300 h 2365296"/>
              <a:gd name="connsiteX49" fmla="*/ 1964632 w 2085975"/>
              <a:gd name="connsiteY49" fmla="*/ 811829 h 2365296"/>
              <a:gd name="connsiteX50" fmla="*/ 1985010 w 2085975"/>
              <a:gd name="connsiteY50" fmla="*/ 889635 h 2365296"/>
              <a:gd name="connsiteX51" fmla="*/ 1977390 w 2085975"/>
              <a:gd name="connsiteY51" fmla="*/ 942975 h 2365296"/>
              <a:gd name="connsiteX52" fmla="*/ 1912620 w 2085975"/>
              <a:gd name="connsiteY52" fmla="*/ 952500 h 2365296"/>
              <a:gd name="connsiteX53" fmla="*/ 1912620 w 2085975"/>
              <a:gd name="connsiteY53" fmla="*/ 1022985 h 2365296"/>
              <a:gd name="connsiteX54" fmla="*/ 1956435 w 2085975"/>
              <a:gd name="connsiteY54" fmla="*/ 1028700 h 2365296"/>
              <a:gd name="connsiteX55" fmla="*/ 1996440 w 2085975"/>
              <a:gd name="connsiteY55" fmla="*/ 1002030 h 2365296"/>
              <a:gd name="connsiteX56" fmla="*/ 1975485 w 2085975"/>
              <a:gd name="connsiteY56" fmla="*/ 1057275 h 2365296"/>
              <a:gd name="connsiteX57" fmla="*/ 1971675 w 2085975"/>
              <a:gd name="connsiteY57" fmla="*/ 1137285 h 2365296"/>
              <a:gd name="connsiteX58" fmla="*/ 1976108 w 2085975"/>
              <a:gd name="connsiteY58" fmla="*/ 1138062 h 2365296"/>
              <a:gd name="connsiteX59" fmla="*/ 2025015 w 2085975"/>
              <a:gd name="connsiteY59" fmla="*/ 1226820 h 2365296"/>
              <a:gd name="connsiteX60" fmla="*/ 1965960 w 2085975"/>
              <a:gd name="connsiteY60" fmla="*/ 1257300 h 2365296"/>
              <a:gd name="connsiteX61" fmla="*/ 1975485 w 2085975"/>
              <a:gd name="connsiteY61" fmla="*/ 1295400 h 2365296"/>
              <a:gd name="connsiteX62" fmla="*/ 1929765 w 2085975"/>
              <a:gd name="connsiteY62" fmla="*/ 1350645 h 2365296"/>
              <a:gd name="connsiteX63" fmla="*/ 2057400 w 2085975"/>
              <a:gd name="connsiteY63" fmla="*/ 1419225 h 2365296"/>
              <a:gd name="connsiteX64" fmla="*/ 2034540 w 2085975"/>
              <a:gd name="connsiteY64" fmla="*/ 1451610 h 2365296"/>
              <a:gd name="connsiteX65" fmla="*/ 2085975 w 2085975"/>
              <a:gd name="connsiteY65" fmla="*/ 1527810 h 2365296"/>
              <a:gd name="connsiteX66" fmla="*/ 2080260 w 2085975"/>
              <a:gd name="connsiteY66" fmla="*/ 1565910 h 2365296"/>
              <a:gd name="connsiteX67" fmla="*/ 2045970 w 2085975"/>
              <a:gd name="connsiteY67" fmla="*/ 1581150 h 2365296"/>
              <a:gd name="connsiteX68" fmla="*/ 2013585 w 2085975"/>
              <a:gd name="connsiteY68" fmla="*/ 1657350 h 2365296"/>
              <a:gd name="connsiteX69" fmla="*/ 2047875 w 2085975"/>
              <a:gd name="connsiteY69" fmla="*/ 1691640 h 2365296"/>
              <a:gd name="connsiteX70" fmla="*/ 2011680 w 2085975"/>
              <a:gd name="connsiteY70" fmla="*/ 1737360 h 2365296"/>
              <a:gd name="connsiteX71" fmla="*/ 2013585 w 2085975"/>
              <a:gd name="connsiteY71" fmla="*/ 1739265 h 2365296"/>
              <a:gd name="connsiteX72" fmla="*/ 1912620 w 2085975"/>
              <a:gd name="connsiteY72" fmla="*/ 1644015 h 2365296"/>
              <a:gd name="connsiteX73" fmla="*/ 1823085 w 2085975"/>
              <a:gd name="connsiteY73" fmla="*/ 1708785 h 2365296"/>
              <a:gd name="connsiteX74" fmla="*/ 1691640 w 2085975"/>
              <a:gd name="connsiteY74" fmla="*/ 1737360 h 2365296"/>
              <a:gd name="connsiteX75" fmla="*/ 1678305 w 2085975"/>
              <a:gd name="connsiteY75" fmla="*/ 1722120 h 2365296"/>
              <a:gd name="connsiteX76" fmla="*/ 1621155 w 2085975"/>
              <a:gd name="connsiteY76" fmla="*/ 1737360 h 2365296"/>
              <a:gd name="connsiteX77" fmla="*/ 1617345 w 2085975"/>
              <a:gd name="connsiteY77" fmla="*/ 1760220 h 2365296"/>
              <a:gd name="connsiteX78" fmla="*/ 1565432 w 2085975"/>
              <a:gd name="connsiteY78" fmla="*/ 1773198 h 2365296"/>
              <a:gd name="connsiteX79" fmla="*/ 1564005 w 2085975"/>
              <a:gd name="connsiteY79" fmla="*/ 1771650 h 2365296"/>
              <a:gd name="connsiteX80" fmla="*/ 1520190 w 2085975"/>
              <a:gd name="connsiteY80" fmla="*/ 1811655 h 2365296"/>
              <a:gd name="connsiteX81" fmla="*/ 1501140 w 2085975"/>
              <a:gd name="connsiteY81" fmla="*/ 1811655 h 2365296"/>
              <a:gd name="connsiteX82" fmla="*/ 1428750 w 2085975"/>
              <a:gd name="connsiteY82" fmla="*/ 1903095 h 2365296"/>
              <a:gd name="connsiteX83" fmla="*/ 1421130 w 2085975"/>
              <a:gd name="connsiteY83" fmla="*/ 1952625 h 2365296"/>
              <a:gd name="connsiteX84" fmla="*/ 1396365 w 2085975"/>
              <a:gd name="connsiteY84" fmla="*/ 1918335 h 2365296"/>
              <a:gd name="connsiteX85" fmla="*/ 1358265 w 2085975"/>
              <a:gd name="connsiteY85" fmla="*/ 1986915 h 2365296"/>
              <a:gd name="connsiteX86" fmla="*/ 1343025 w 2085975"/>
              <a:gd name="connsiteY86" fmla="*/ 1986915 h 2365296"/>
              <a:gd name="connsiteX87" fmla="*/ 1297305 w 2085975"/>
              <a:gd name="connsiteY87" fmla="*/ 2019300 h 2365296"/>
              <a:gd name="connsiteX88" fmla="*/ 1301115 w 2085975"/>
              <a:gd name="connsiteY88" fmla="*/ 2038350 h 2365296"/>
              <a:gd name="connsiteX89" fmla="*/ 1259205 w 2085975"/>
              <a:gd name="connsiteY89" fmla="*/ 2066925 h 2365296"/>
              <a:gd name="connsiteX90" fmla="*/ 1272540 w 2085975"/>
              <a:gd name="connsiteY90" fmla="*/ 2097405 h 2365296"/>
              <a:gd name="connsiteX91" fmla="*/ 1202055 w 2085975"/>
              <a:gd name="connsiteY91" fmla="*/ 2106930 h 2365296"/>
              <a:gd name="connsiteX92" fmla="*/ 1183005 w 2085975"/>
              <a:gd name="connsiteY92" fmla="*/ 2143125 h 2365296"/>
              <a:gd name="connsiteX93" fmla="*/ 1156335 w 2085975"/>
              <a:gd name="connsiteY93" fmla="*/ 2164080 h 2365296"/>
              <a:gd name="connsiteX94" fmla="*/ 1122045 w 2085975"/>
              <a:gd name="connsiteY94" fmla="*/ 2141220 h 2365296"/>
              <a:gd name="connsiteX95" fmla="*/ 1107891 w 2085975"/>
              <a:gd name="connsiteY95" fmla="*/ 2157396 h 2365296"/>
              <a:gd name="connsiteX96" fmla="*/ 1106805 w 2085975"/>
              <a:gd name="connsiteY96" fmla="*/ 2156460 h 2365296"/>
              <a:gd name="connsiteX97" fmla="*/ 979170 w 2085975"/>
              <a:gd name="connsiteY97" fmla="*/ 2042160 h 2365296"/>
              <a:gd name="connsiteX98" fmla="*/ 932138 w 2085975"/>
              <a:gd name="connsiteY98" fmla="*/ 2104529 h 2365296"/>
              <a:gd name="connsiteX99" fmla="*/ 851535 w 2085975"/>
              <a:gd name="connsiteY99" fmla="*/ 2101216 h 2365296"/>
              <a:gd name="connsiteX100" fmla="*/ 847725 w 2085975"/>
              <a:gd name="connsiteY100" fmla="*/ 2129791 h 2365296"/>
              <a:gd name="connsiteX101" fmla="*/ 689610 w 2085975"/>
              <a:gd name="connsiteY101" fmla="*/ 2129791 h 2365296"/>
              <a:gd name="connsiteX102" fmla="*/ 685800 w 2085975"/>
              <a:gd name="connsiteY102" fmla="*/ 2025016 h 2365296"/>
              <a:gd name="connsiteX103" fmla="*/ 683980 w 2085975"/>
              <a:gd name="connsiteY103" fmla="*/ 2024761 h 2365296"/>
              <a:gd name="connsiteX104" fmla="*/ 701040 w 2085975"/>
              <a:gd name="connsiteY104" fmla="*/ 1973580 h 2365296"/>
              <a:gd name="connsiteX105" fmla="*/ 659130 w 2085975"/>
              <a:gd name="connsiteY105" fmla="*/ 1939290 h 2365296"/>
              <a:gd name="connsiteX106" fmla="*/ 662940 w 2085975"/>
              <a:gd name="connsiteY106" fmla="*/ 1899285 h 2365296"/>
              <a:gd name="connsiteX107" fmla="*/ 674370 w 2085975"/>
              <a:gd name="connsiteY107" fmla="*/ 1836420 h 2365296"/>
              <a:gd name="connsiteX108" fmla="*/ 643890 w 2085975"/>
              <a:gd name="connsiteY108" fmla="*/ 1802130 h 2365296"/>
              <a:gd name="connsiteX109" fmla="*/ 590550 w 2085975"/>
              <a:gd name="connsiteY109" fmla="*/ 1790700 h 2365296"/>
              <a:gd name="connsiteX110" fmla="*/ 520065 w 2085975"/>
              <a:gd name="connsiteY110" fmla="*/ 1731645 h 2365296"/>
              <a:gd name="connsiteX111" fmla="*/ 520065 w 2085975"/>
              <a:gd name="connsiteY111" fmla="*/ 1704975 h 2365296"/>
              <a:gd name="connsiteX112" fmla="*/ 491490 w 2085975"/>
              <a:gd name="connsiteY112" fmla="*/ 1708785 h 2365296"/>
              <a:gd name="connsiteX113" fmla="*/ 386715 w 2085975"/>
              <a:gd name="connsiteY113" fmla="*/ 1638300 h 2365296"/>
              <a:gd name="connsiteX114" fmla="*/ 345639 w 2085975"/>
              <a:gd name="connsiteY114" fmla="*/ 1595581 h 2365296"/>
              <a:gd name="connsiteX115" fmla="*/ 346710 w 2085975"/>
              <a:gd name="connsiteY115" fmla="*/ 1543050 h 2365296"/>
              <a:gd name="connsiteX116" fmla="*/ 302895 w 2085975"/>
              <a:gd name="connsiteY116" fmla="*/ 1522095 h 2365296"/>
              <a:gd name="connsiteX117" fmla="*/ 318135 w 2085975"/>
              <a:gd name="connsiteY117" fmla="*/ 1470660 h 2365296"/>
              <a:gd name="connsiteX118" fmla="*/ 274320 w 2085975"/>
              <a:gd name="connsiteY118" fmla="*/ 1491615 h 2365296"/>
              <a:gd name="connsiteX119" fmla="*/ 241935 w 2085975"/>
              <a:gd name="connsiteY119" fmla="*/ 1491615 h 2365296"/>
              <a:gd name="connsiteX120" fmla="*/ 236220 w 2085975"/>
              <a:gd name="connsiteY120" fmla="*/ 1510665 h 2365296"/>
              <a:gd name="connsiteX121" fmla="*/ 85676 w 2085975"/>
              <a:gd name="connsiteY121" fmla="*/ 1510087 h 2365296"/>
              <a:gd name="connsiteX122" fmla="*/ 80010 w 2085975"/>
              <a:gd name="connsiteY122" fmla="*/ 1443990 h 2365296"/>
              <a:gd name="connsiteX123" fmla="*/ 30480 w 2085975"/>
              <a:gd name="connsiteY123" fmla="*/ 1466850 h 2365296"/>
              <a:gd name="connsiteX124" fmla="*/ 9525 w 2085975"/>
              <a:gd name="connsiteY124" fmla="*/ 1390650 h 2365296"/>
              <a:gd name="connsiteX125" fmla="*/ 0 w 2085975"/>
              <a:gd name="connsiteY125" fmla="*/ 1389648 h 2365296"/>
              <a:gd name="connsiteX126" fmla="*/ 0 w 2085975"/>
              <a:gd name="connsiteY126" fmla="*/ 1352550 h 2365296"/>
              <a:gd name="connsiteX127" fmla="*/ 30480 w 2085975"/>
              <a:gd name="connsiteY127" fmla="*/ 1314450 h 2365296"/>
              <a:gd name="connsiteX128" fmla="*/ 95250 w 2085975"/>
              <a:gd name="connsiteY128" fmla="*/ 1303020 h 2365296"/>
              <a:gd name="connsiteX129" fmla="*/ 112395 w 2085975"/>
              <a:gd name="connsiteY129" fmla="*/ 1238250 h 2365296"/>
              <a:gd name="connsiteX130" fmla="*/ 100965 w 2085975"/>
              <a:gd name="connsiteY130" fmla="*/ 1143000 h 2365296"/>
              <a:gd name="connsiteX131" fmla="*/ 101779 w 2085975"/>
              <a:gd name="connsiteY131" fmla="*/ 1135131 h 2365296"/>
              <a:gd name="connsiteX132" fmla="*/ 190501 w 2085975"/>
              <a:gd name="connsiteY132" fmla="*/ 1110615 h 2365296"/>
              <a:gd name="connsiteX133" fmla="*/ 207646 w 2085975"/>
              <a:gd name="connsiteY133" fmla="*/ 1022985 h 2365296"/>
              <a:gd name="connsiteX134" fmla="*/ 186691 w 2085975"/>
              <a:gd name="connsiteY134" fmla="*/ 986790 h 2365296"/>
              <a:gd name="connsiteX135" fmla="*/ 57151 w 2085975"/>
              <a:gd name="connsiteY135" fmla="*/ 969645 h 2365296"/>
              <a:gd name="connsiteX136" fmla="*/ 125731 w 2085975"/>
              <a:gd name="connsiteY136" fmla="*/ 843915 h 2365296"/>
              <a:gd name="connsiteX137" fmla="*/ 129541 w 2085975"/>
              <a:gd name="connsiteY137" fmla="*/ 731520 h 2365296"/>
              <a:gd name="connsiteX138" fmla="*/ 104775 w 2085975"/>
              <a:gd name="connsiteY138" fmla="*/ 715066 h 2365296"/>
              <a:gd name="connsiteX139" fmla="*/ 104775 w 2085975"/>
              <a:gd name="connsiteY139" fmla="*/ 567691 h 2365296"/>
              <a:gd name="connsiteX140" fmla="*/ 125730 w 2085975"/>
              <a:gd name="connsiteY140" fmla="*/ 489586 h 2365296"/>
              <a:gd name="connsiteX141" fmla="*/ 95250 w 2085975"/>
              <a:gd name="connsiteY141" fmla="*/ 447676 h 2365296"/>
              <a:gd name="connsiteX142" fmla="*/ 169545 w 2085975"/>
              <a:gd name="connsiteY142" fmla="*/ 449581 h 2365296"/>
              <a:gd name="connsiteX143" fmla="*/ 164949 w 2085975"/>
              <a:gd name="connsiteY143" fmla="*/ 446066 h 2365296"/>
              <a:gd name="connsiteX144" fmla="*/ 169545 w 2085975"/>
              <a:gd name="connsiteY144" fmla="*/ 447675 h 2365296"/>
              <a:gd name="connsiteX145" fmla="*/ 200025 w 2085975"/>
              <a:gd name="connsiteY145" fmla="*/ 382905 h 2365296"/>
              <a:gd name="connsiteX146" fmla="*/ 283845 w 2085975"/>
              <a:gd name="connsiteY146" fmla="*/ 384810 h 2365296"/>
              <a:gd name="connsiteX147" fmla="*/ 329565 w 2085975"/>
              <a:gd name="connsiteY147" fmla="*/ 361950 h 2365296"/>
              <a:gd name="connsiteX148" fmla="*/ 344805 w 2085975"/>
              <a:gd name="connsiteY148" fmla="*/ 335280 h 2365296"/>
              <a:gd name="connsiteX149" fmla="*/ 348615 w 2085975"/>
              <a:gd name="connsiteY149" fmla="*/ 266700 h 2365296"/>
              <a:gd name="connsiteX150" fmla="*/ 325755 w 2085975"/>
              <a:gd name="connsiteY150" fmla="*/ 198120 h 2365296"/>
              <a:gd name="connsiteX151" fmla="*/ 272415 w 2085975"/>
              <a:gd name="connsiteY151" fmla="*/ 137160 h 2365296"/>
              <a:gd name="connsiteX152" fmla="*/ 295275 w 2085975"/>
              <a:gd name="connsiteY152" fmla="*/ 125730 h 2365296"/>
              <a:gd name="connsiteX153" fmla="*/ 293496 w 2085975"/>
              <a:gd name="connsiteY153" fmla="*/ 119401 h 2365296"/>
              <a:gd name="connsiteX154" fmla="*/ 295275 w 2085975"/>
              <a:gd name="connsiteY154" fmla="*/ 120015 h 2365296"/>
              <a:gd name="connsiteX155" fmla="*/ 337185 w 2085975"/>
              <a:gd name="connsiteY155" fmla="*/ 74295 h 2365296"/>
              <a:gd name="connsiteX156" fmla="*/ 403860 w 2085975"/>
              <a:gd name="connsiteY156" fmla="*/ 85725 h 2365296"/>
              <a:gd name="connsiteX157" fmla="*/ 381000 w 2085975"/>
              <a:gd name="connsiteY157" fmla="*/ 49530 h 2365296"/>
              <a:gd name="connsiteX158" fmla="*/ 432435 w 2085975"/>
              <a:gd name="connsiteY158" fmla="*/ 13335 h 2365296"/>
              <a:gd name="connsiteX159" fmla="*/ 537210 w 2085975"/>
              <a:gd name="connsiteY159" fmla="*/ 0 h 2365296"/>
              <a:gd name="connsiteX0" fmla="*/ 712594 w 2085975"/>
              <a:gd name="connsiteY0" fmla="*/ 2361639 h 2362441"/>
              <a:gd name="connsiteX1" fmla="*/ 713471 w 2085975"/>
              <a:gd name="connsiteY1" fmla="*/ 2362441 h 2362441"/>
              <a:gd name="connsiteX2" fmla="*/ 712594 w 2085975"/>
              <a:gd name="connsiteY2" fmla="*/ 2361639 h 2362441"/>
              <a:gd name="connsiteX3" fmla="*/ 1565691 w 2085975"/>
              <a:gd name="connsiteY3" fmla="*/ 1775952 h 2362441"/>
              <a:gd name="connsiteX4" fmla="*/ 1562956 w 2085975"/>
              <a:gd name="connsiteY4" fmla="*/ 1776635 h 2362441"/>
              <a:gd name="connsiteX5" fmla="*/ 1565691 w 2085975"/>
              <a:gd name="connsiteY5" fmla="*/ 1775952 h 2362441"/>
              <a:gd name="connsiteX6" fmla="*/ 338452 w 2085975"/>
              <a:gd name="connsiteY6" fmla="*/ 1588442 h 2362441"/>
              <a:gd name="connsiteX7" fmla="*/ 338961 w 2085975"/>
              <a:gd name="connsiteY7" fmla="*/ 1588971 h 2362441"/>
              <a:gd name="connsiteX8" fmla="*/ 338452 w 2085975"/>
              <a:gd name="connsiteY8" fmla="*/ 1588442 h 2362441"/>
              <a:gd name="connsiteX9" fmla="*/ 537210 w 2085975"/>
              <a:gd name="connsiteY9" fmla="*/ 0 h 2362441"/>
              <a:gd name="connsiteX10" fmla="*/ 563880 w 2085975"/>
              <a:gd name="connsiteY10" fmla="*/ 80010 h 2362441"/>
              <a:gd name="connsiteX11" fmla="*/ 672465 w 2085975"/>
              <a:gd name="connsiteY11" fmla="*/ 51435 h 2362441"/>
              <a:gd name="connsiteX12" fmla="*/ 721352 w 2085975"/>
              <a:gd name="connsiteY12" fmla="*/ 29486 h 2362441"/>
              <a:gd name="connsiteX13" fmla="*/ 744855 w 2085975"/>
              <a:gd name="connsiteY13" fmla="*/ 59055 h 2362441"/>
              <a:gd name="connsiteX14" fmla="*/ 739140 w 2085975"/>
              <a:gd name="connsiteY14" fmla="*/ 89535 h 2362441"/>
              <a:gd name="connsiteX15" fmla="*/ 821055 w 2085975"/>
              <a:gd name="connsiteY15" fmla="*/ 93345 h 2362441"/>
              <a:gd name="connsiteX16" fmla="*/ 834390 w 2085975"/>
              <a:gd name="connsiteY16" fmla="*/ 19050 h 2362441"/>
              <a:gd name="connsiteX17" fmla="*/ 855345 w 2085975"/>
              <a:gd name="connsiteY17" fmla="*/ 47625 h 2362441"/>
              <a:gd name="connsiteX18" fmla="*/ 946785 w 2085975"/>
              <a:gd name="connsiteY18" fmla="*/ 47625 h 2362441"/>
              <a:gd name="connsiteX19" fmla="*/ 996315 w 2085975"/>
              <a:gd name="connsiteY19" fmla="*/ 38100 h 2362441"/>
              <a:gd name="connsiteX20" fmla="*/ 1003935 w 2085975"/>
              <a:gd name="connsiteY20" fmla="*/ 9525 h 2362441"/>
              <a:gd name="connsiteX21" fmla="*/ 1064895 w 2085975"/>
              <a:gd name="connsiteY21" fmla="*/ 0 h 2362441"/>
              <a:gd name="connsiteX22" fmla="*/ 1097280 w 2085975"/>
              <a:gd name="connsiteY22" fmla="*/ 102870 h 2362441"/>
              <a:gd name="connsiteX23" fmla="*/ 1110615 w 2085975"/>
              <a:gd name="connsiteY23" fmla="*/ 102870 h 2362441"/>
              <a:gd name="connsiteX24" fmla="*/ 1135380 w 2085975"/>
              <a:gd name="connsiteY24" fmla="*/ 190500 h 2362441"/>
              <a:gd name="connsiteX25" fmla="*/ 1137805 w 2085975"/>
              <a:gd name="connsiteY25" fmla="*/ 195722 h 2362441"/>
              <a:gd name="connsiteX26" fmla="*/ 1135380 w 2085975"/>
              <a:gd name="connsiteY26" fmla="*/ 198120 h 2362441"/>
              <a:gd name="connsiteX27" fmla="*/ 1131570 w 2085975"/>
              <a:gd name="connsiteY27" fmla="*/ 240030 h 2362441"/>
              <a:gd name="connsiteX28" fmla="*/ 1156335 w 2085975"/>
              <a:gd name="connsiteY28" fmla="*/ 346710 h 2362441"/>
              <a:gd name="connsiteX29" fmla="*/ 1099185 w 2085975"/>
              <a:gd name="connsiteY29" fmla="*/ 363855 h 2362441"/>
              <a:gd name="connsiteX30" fmla="*/ 1127760 w 2085975"/>
              <a:gd name="connsiteY30" fmla="*/ 510540 h 2362441"/>
              <a:gd name="connsiteX31" fmla="*/ 1148715 w 2085975"/>
              <a:gd name="connsiteY31" fmla="*/ 563880 h 2362441"/>
              <a:gd name="connsiteX32" fmla="*/ 1194435 w 2085975"/>
              <a:gd name="connsiteY32" fmla="*/ 641985 h 2362441"/>
              <a:gd name="connsiteX33" fmla="*/ 1215390 w 2085975"/>
              <a:gd name="connsiteY33" fmla="*/ 645795 h 2362441"/>
              <a:gd name="connsiteX34" fmla="*/ 1243965 w 2085975"/>
              <a:gd name="connsiteY34" fmla="*/ 737235 h 2362441"/>
              <a:gd name="connsiteX35" fmla="*/ 1423035 w 2085975"/>
              <a:gd name="connsiteY35" fmla="*/ 702945 h 2362441"/>
              <a:gd name="connsiteX36" fmla="*/ 1422609 w 2085975"/>
              <a:gd name="connsiteY36" fmla="*/ 700259 h 2362441"/>
              <a:gd name="connsiteX37" fmla="*/ 1468755 w 2085975"/>
              <a:gd name="connsiteY37" fmla="*/ 689610 h 2362441"/>
              <a:gd name="connsiteX38" fmla="*/ 1491615 w 2085975"/>
              <a:gd name="connsiteY38" fmla="*/ 659130 h 2362441"/>
              <a:gd name="connsiteX39" fmla="*/ 1520190 w 2085975"/>
              <a:gd name="connsiteY39" fmla="*/ 645795 h 2362441"/>
              <a:gd name="connsiteX40" fmla="*/ 1531620 w 2085975"/>
              <a:gd name="connsiteY40" fmla="*/ 613410 h 2362441"/>
              <a:gd name="connsiteX41" fmla="*/ 1552575 w 2085975"/>
              <a:gd name="connsiteY41" fmla="*/ 594360 h 2362441"/>
              <a:gd name="connsiteX42" fmla="*/ 1573530 w 2085975"/>
              <a:gd name="connsiteY42" fmla="*/ 609600 h 2362441"/>
              <a:gd name="connsiteX43" fmla="*/ 1567815 w 2085975"/>
              <a:gd name="connsiteY43" fmla="*/ 708660 h 2362441"/>
              <a:gd name="connsiteX44" fmla="*/ 1638300 w 2085975"/>
              <a:gd name="connsiteY44" fmla="*/ 786765 h 2362441"/>
              <a:gd name="connsiteX45" fmla="*/ 1640205 w 2085975"/>
              <a:gd name="connsiteY45" fmla="*/ 851535 h 2362441"/>
              <a:gd name="connsiteX46" fmla="*/ 1615440 w 2085975"/>
              <a:gd name="connsiteY46" fmla="*/ 872490 h 2362441"/>
              <a:gd name="connsiteX47" fmla="*/ 1678305 w 2085975"/>
              <a:gd name="connsiteY47" fmla="*/ 876300 h 2362441"/>
              <a:gd name="connsiteX48" fmla="*/ 1964632 w 2085975"/>
              <a:gd name="connsiteY48" fmla="*/ 811829 h 2362441"/>
              <a:gd name="connsiteX49" fmla="*/ 1985010 w 2085975"/>
              <a:gd name="connsiteY49" fmla="*/ 889635 h 2362441"/>
              <a:gd name="connsiteX50" fmla="*/ 1977390 w 2085975"/>
              <a:gd name="connsiteY50" fmla="*/ 942975 h 2362441"/>
              <a:gd name="connsiteX51" fmla="*/ 1912620 w 2085975"/>
              <a:gd name="connsiteY51" fmla="*/ 952500 h 2362441"/>
              <a:gd name="connsiteX52" fmla="*/ 1912620 w 2085975"/>
              <a:gd name="connsiteY52" fmla="*/ 1022985 h 2362441"/>
              <a:gd name="connsiteX53" fmla="*/ 1956435 w 2085975"/>
              <a:gd name="connsiteY53" fmla="*/ 1028700 h 2362441"/>
              <a:gd name="connsiteX54" fmla="*/ 1996440 w 2085975"/>
              <a:gd name="connsiteY54" fmla="*/ 1002030 h 2362441"/>
              <a:gd name="connsiteX55" fmla="*/ 1975485 w 2085975"/>
              <a:gd name="connsiteY55" fmla="*/ 1057275 h 2362441"/>
              <a:gd name="connsiteX56" fmla="*/ 1971675 w 2085975"/>
              <a:gd name="connsiteY56" fmla="*/ 1137285 h 2362441"/>
              <a:gd name="connsiteX57" fmla="*/ 1976108 w 2085975"/>
              <a:gd name="connsiteY57" fmla="*/ 1138062 h 2362441"/>
              <a:gd name="connsiteX58" fmla="*/ 2025015 w 2085975"/>
              <a:gd name="connsiteY58" fmla="*/ 1226820 h 2362441"/>
              <a:gd name="connsiteX59" fmla="*/ 1965960 w 2085975"/>
              <a:gd name="connsiteY59" fmla="*/ 1257300 h 2362441"/>
              <a:gd name="connsiteX60" fmla="*/ 1975485 w 2085975"/>
              <a:gd name="connsiteY60" fmla="*/ 1295400 h 2362441"/>
              <a:gd name="connsiteX61" fmla="*/ 1929765 w 2085975"/>
              <a:gd name="connsiteY61" fmla="*/ 1350645 h 2362441"/>
              <a:gd name="connsiteX62" fmla="*/ 2057400 w 2085975"/>
              <a:gd name="connsiteY62" fmla="*/ 1419225 h 2362441"/>
              <a:gd name="connsiteX63" fmla="*/ 2034540 w 2085975"/>
              <a:gd name="connsiteY63" fmla="*/ 1451610 h 2362441"/>
              <a:gd name="connsiteX64" fmla="*/ 2085975 w 2085975"/>
              <a:gd name="connsiteY64" fmla="*/ 1527810 h 2362441"/>
              <a:gd name="connsiteX65" fmla="*/ 2080260 w 2085975"/>
              <a:gd name="connsiteY65" fmla="*/ 1565910 h 2362441"/>
              <a:gd name="connsiteX66" fmla="*/ 2045970 w 2085975"/>
              <a:gd name="connsiteY66" fmla="*/ 1581150 h 2362441"/>
              <a:gd name="connsiteX67" fmla="*/ 2013585 w 2085975"/>
              <a:gd name="connsiteY67" fmla="*/ 1657350 h 2362441"/>
              <a:gd name="connsiteX68" fmla="*/ 2047875 w 2085975"/>
              <a:gd name="connsiteY68" fmla="*/ 1691640 h 2362441"/>
              <a:gd name="connsiteX69" fmla="*/ 2011680 w 2085975"/>
              <a:gd name="connsiteY69" fmla="*/ 1737360 h 2362441"/>
              <a:gd name="connsiteX70" fmla="*/ 2013585 w 2085975"/>
              <a:gd name="connsiteY70" fmla="*/ 1739265 h 2362441"/>
              <a:gd name="connsiteX71" fmla="*/ 1912620 w 2085975"/>
              <a:gd name="connsiteY71" fmla="*/ 1644015 h 2362441"/>
              <a:gd name="connsiteX72" fmla="*/ 1823085 w 2085975"/>
              <a:gd name="connsiteY72" fmla="*/ 1708785 h 2362441"/>
              <a:gd name="connsiteX73" fmla="*/ 1691640 w 2085975"/>
              <a:gd name="connsiteY73" fmla="*/ 1737360 h 2362441"/>
              <a:gd name="connsiteX74" fmla="*/ 1678305 w 2085975"/>
              <a:gd name="connsiteY74" fmla="*/ 1722120 h 2362441"/>
              <a:gd name="connsiteX75" fmla="*/ 1621155 w 2085975"/>
              <a:gd name="connsiteY75" fmla="*/ 1737360 h 2362441"/>
              <a:gd name="connsiteX76" fmla="*/ 1617345 w 2085975"/>
              <a:gd name="connsiteY76" fmla="*/ 1760220 h 2362441"/>
              <a:gd name="connsiteX77" fmla="*/ 1565432 w 2085975"/>
              <a:gd name="connsiteY77" fmla="*/ 1773198 h 2362441"/>
              <a:gd name="connsiteX78" fmla="*/ 1564005 w 2085975"/>
              <a:gd name="connsiteY78" fmla="*/ 1771650 h 2362441"/>
              <a:gd name="connsiteX79" fmla="*/ 1520190 w 2085975"/>
              <a:gd name="connsiteY79" fmla="*/ 1811655 h 2362441"/>
              <a:gd name="connsiteX80" fmla="*/ 1501140 w 2085975"/>
              <a:gd name="connsiteY80" fmla="*/ 1811655 h 2362441"/>
              <a:gd name="connsiteX81" fmla="*/ 1428750 w 2085975"/>
              <a:gd name="connsiteY81" fmla="*/ 1903095 h 2362441"/>
              <a:gd name="connsiteX82" fmla="*/ 1421130 w 2085975"/>
              <a:gd name="connsiteY82" fmla="*/ 1952625 h 2362441"/>
              <a:gd name="connsiteX83" fmla="*/ 1396365 w 2085975"/>
              <a:gd name="connsiteY83" fmla="*/ 1918335 h 2362441"/>
              <a:gd name="connsiteX84" fmla="*/ 1358265 w 2085975"/>
              <a:gd name="connsiteY84" fmla="*/ 1986915 h 2362441"/>
              <a:gd name="connsiteX85" fmla="*/ 1343025 w 2085975"/>
              <a:gd name="connsiteY85" fmla="*/ 1986915 h 2362441"/>
              <a:gd name="connsiteX86" fmla="*/ 1297305 w 2085975"/>
              <a:gd name="connsiteY86" fmla="*/ 2019300 h 2362441"/>
              <a:gd name="connsiteX87" fmla="*/ 1301115 w 2085975"/>
              <a:gd name="connsiteY87" fmla="*/ 2038350 h 2362441"/>
              <a:gd name="connsiteX88" fmla="*/ 1259205 w 2085975"/>
              <a:gd name="connsiteY88" fmla="*/ 2066925 h 2362441"/>
              <a:gd name="connsiteX89" fmla="*/ 1272540 w 2085975"/>
              <a:gd name="connsiteY89" fmla="*/ 2097405 h 2362441"/>
              <a:gd name="connsiteX90" fmla="*/ 1202055 w 2085975"/>
              <a:gd name="connsiteY90" fmla="*/ 2106930 h 2362441"/>
              <a:gd name="connsiteX91" fmla="*/ 1183005 w 2085975"/>
              <a:gd name="connsiteY91" fmla="*/ 2143125 h 2362441"/>
              <a:gd name="connsiteX92" fmla="*/ 1156335 w 2085975"/>
              <a:gd name="connsiteY92" fmla="*/ 2164080 h 2362441"/>
              <a:gd name="connsiteX93" fmla="*/ 1122045 w 2085975"/>
              <a:gd name="connsiteY93" fmla="*/ 2141220 h 2362441"/>
              <a:gd name="connsiteX94" fmla="*/ 1107891 w 2085975"/>
              <a:gd name="connsiteY94" fmla="*/ 2157396 h 2362441"/>
              <a:gd name="connsiteX95" fmla="*/ 1106805 w 2085975"/>
              <a:gd name="connsiteY95" fmla="*/ 2156460 h 2362441"/>
              <a:gd name="connsiteX96" fmla="*/ 979170 w 2085975"/>
              <a:gd name="connsiteY96" fmla="*/ 2042160 h 2362441"/>
              <a:gd name="connsiteX97" fmla="*/ 932138 w 2085975"/>
              <a:gd name="connsiteY97" fmla="*/ 2104529 h 2362441"/>
              <a:gd name="connsiteX98" fmla="*/ 851535 w 2085975"/>
              <a:gd name="connsiteY98" fmla="*/ 2101216 h 2362441"/>
              <a:gd name="connsiteX99" fmla="*/ 847725 w 2085975"/>
              <a:gd name="connsiteY99" fmla="*/ 2129791 h 2362441"/>
              <a:gd name="connsiteX100" fmla="*/ 689610 w 2085975"/>
              <a:gd name="connsiteY100" fmla="*/ 2129791 h 2362441"/>
              <a:gd name="connsiteX101" fmla="*/ 685800 w 2085975"/>
              <a:gd name="connsiteY101" fmla="*/ 2025016 h 2362441"/>
              <a:gd name="connsiteX102" fmla="*/ 683980 w 2085975"/>
              <a:gd name="connsiteY102" fmla="*/ 2024761 h 2362441"/>
              <a:gd name="connsiteX103" fmla="*/ 701040 w 2085975"/>
              <a:gd name="connsiteY103" fmla="*/ 1973580 h 2362441"/>
              <a:gd name="connsiteX104" fmla="*/ 659130 w 2085975"/>
              <a:gd name="connsiteY104" fmla="*/ 1939290 h 2362441"/>
              <a:gd name="connsiteX105" fmla="*/ 662940 w 2085975"/>
              <a:gd name="connsiteY105" fmla="*/ 1899285 h 2362441"/>
              <a:gd name="connsiteX106" fmla="*/ 674370 w 2085975"/>
              <a:gd name="connsiteY106" fmla="*/ 1836420 h 2362441"/>
              <a:gd name="connsiteX107" fmla="*/ 643890 w 2085975"/>
              <a:gd name="connsiteY107" fmla="*/ 1802130 h 2362441"/>
              <a:gd name="connsiteX108" fmla="*/ 590550 w 2085975"/>
              <a:gd name="connsiteY108" fmla="*/ 1790700 h 2362441"/>
              <a:gd name="connsiteX109" fmla="*/ 520065 w 2085975"/>
              <a:gd name="connsiteY109" fmla="*/ 1731645 h 2362441"/>
              <a:gd name="connsiteX110" fmla="*/ 520065 w 2085975"/>
              <a:gd name="connsiteY110" fmla="*/ 1704975 h 2362441"/>
              <a:gd name="connsiteX111" fmla="*/ 491490 w 2085975"/>
              <a:gd name="connsiteY111" fmla="*/ 1708785 h 2362441"/>
              <a:gd name="connsiteX112" fmla="*/ 386715 w 2085975"/>
              <a:gd name="connsiteY112" fmla="*/ 1638300 h 2362441"/>
              <a:gd name="connsiteX113" fmla="*/ 345639 w 2085975"/>
              <a:gd name="connsiteY113" fmla="*/ 1595581 h 2362441"/>
              <a:gd name="connsiteX114" fmla="*/ 346710 w 2085975"/>
              <a:gd name="connsiteY114" fmla="*/ 1543050 h 2362441"/>
              <a:gd name="connsiteX115" fmla="*/ 302895 w 2085975"/>
              <a:gd name="connsiteY115" fmla="*/ 1522095 h 2362441"/>
              <a:gd name="connsiteX116" fmla="*/ 318135 w 2085975"/>
              <a:gd name="connsiteY116" fmla="*/ 1470660 h 2362441"/>
              <a:gd name="connsiteX117" fmla="*/ 274320 w 2085975"/>
              <a:gd name="connsiteY117" fmla="*/ 1491615 h 2362441"/>
              <a:gd name="connsiteX118" fmla="*/ 241935 w 2085975"/>
              <a:gd name="connsiteY118" fmla="*/ 1491615 h 2362441"/>
              <a:gd name="connsiteX119" fmla="*/ 236220 w 2085975"/>
              <a:gd name="connsiteY119" fmla="*/ 1510665 h 2362441"/>
              <a:gd name="connsiteX120" fmla="*/ 85676 w 2085975"/>
              <a:gd name="connsiteY120" fmla="*/ 1510087 h 2362441"/>
              <a:gd name="connsiteX121" fmla="*/ 80010 w 2085975"/>
              <a:gd name="connsiteY121" fmla="*/ 1443990 h 2362441"/>
              <a:gd name="connsiteX122" fmla="*/ 30480 w 2085975"/>
              <a:gd name="connsiteY122" fmla="*/ 1466850 h 2362441"/>
              <a:gd name="connsiteX123" fmla="*/ 9525 w 2085975"/>
              <a:gd name="connsiteY123" fmla="*/ 1390650 h 2362441"/>
              <a:gd name="connsiteX124" fmla="*/ 0 w 2085975"/>
              <a:gd name="connsiteY124" fmla="*/ 1389648 h 2362441"/>
              <a:gd name="connsiteX125" fmla="*/ 0 w 2085975"/>
              <a:gd name="connsiteY125" fmla="*/ 1352550 h 2362441"/>
              <a:gd name="connsiteX126" fmla="*/ 30480 w 2085975"/>
              <a:gd name="connsiteY126" fmla="*/ 1314450 h 2362441"/>
              <a:gd name="connsiteX127" fmla="*/ 95250 w 2085975"/>
              <a:gd name="connsiteY127" fmla="*/ 1303020 h 2362441"/>
              <a:gd name="connsiteX128" fmla="*/ 112395 w 2085975"/>
              <a:gd name="connsiteY128" fmla="*/ 1238250 h 2362441"/>
              <a:gd name="connsiteX129" fmla="*/ 100965 w 2085975"/>
              <a:gd name="connsiteY129" fmla="*/ 1143000 h 2362441"/>
              <a:gd name="connsiteX130" fmla="*/ 101779 w 2085975"/>
              <a:gd name="connsiteY130" fmla="*/ 1135131 h 2362441"/>
              <a:gd name="connsiteX131" fmla="*/ 190501 w 2085975"/>
              <a:gd name="connsiteY131" fmla="*/ 1110615 h 2362441"/>
              <a:gd name="connsiteX132" fmla="*/ 207646 w 2085975"/>
              <a:gd name="connsiteY132" fmla="*/ 1022985 h 2362441"/>
              <a:gd name="connsiteX133" fmla="*/ 186691 w 2085975"/>
              <a:gd name="connsiteY133" fmla="*/ 986790 h 2362441"/>
              <a:gd name="connsiteX134" fmla="*/ 57151 w 2085975"/>
              <a:gd name="connsiteY134" fmla="*/ 969645 h 2362441"/>
              <a:gd name="connsiteX135" fmla="*/ 125731 w 2085975"/>
              <a:gd name="connsiteY135" fmla="*/ 843915 h 2362441"/>
              <a:gd name="connsiteX136" fmla="*/ 129541 w 2085975"/>
              <a:gd name="connsiteY136" fmla="*/ 731520 h 2362441"/>
              <a:gd name="connsiteX137" fmla="*/ 104775 w 2085975"/>
              <a:gd name="connsiteY137" fmla="*/ 715066 h 2362441"/>
              <a:gd name="connsiteX138" fmla="*/ 104775 w 2085975"/>
              <a:gd name="connsiteY138" fmla="*/ 567691 h 2362441"/>
              <a:gd name="connsiteX139" fmla="*/ 125730 w 2085975"/>
              <a:gd name="connsiteY139" fmla="*/ 489586 h 2362441"/>
              <a:gd name="connsiteX140" fmla="*/ 95250 w 2085975"/>
              <a:gd name="connsiteY140" fmla="*/ 447676 h 2362441"/>
              <a:gd name="connsiteX141" fmla="*/ 169545 w 2085975"/>
              <a:gd name="connsiteY141" fmla="*/ 449581 h 2362441"/>
              <a:gd name="connsiteX142" fmla="*/ 164949 w 2085975"/>
              <a:gd name="connsiteY142" fmla="*/ 446066 h 2362441"/>
              <a:gd name="connsiteX143" fmla="*/ 169545 w 2085975"/>
              <a:gd name="connsiteY143" fmla="*/ 447675 h 2362441"/>
              <a:gd name="connsiteX144" fmla="*/ 200025 w 2085975"/>
              <a:gd name="connsiteY144" fmla="*/ 382905 h 2362441"/>
              <a:gd name="connsiteX145" fmla="*/ 283845 w 2085975"/>
              <a:gd name="connsiteY145" fmla="*/ 384810 h 2362441"/>
              <a:gd name="connsiteX146" fmla="*/ 329565 w 2085975"/>
              <a:gd name="connsiteY146" fmla="*/ 361950 h 2362441"/>
              <a:gd name="connsiteX147" fmla="*/ 344805 w 2085975"/>
              <a:gd name="connsiteY147" fmla="*/ 335280 h 2362441"/>
              <a:gd name="connsiteX148" fmla="*/ 348615 w 2085975"/>
              <a:gd name="connsiteY148" fmla="*/ 266700 h 2362441"/>
              <a:gd name="connsiteX149" fmla="*/ 325755 w 2085975"/>
              <a:gd name="connsiteY149" fmla="*/ 198120 h 2362441"/>
              <a:gd name="connsiteX150" fmla="*/ 272415 w 2085975"/>
              <a:gd name="connsiteY150" fmla="*/ 137160 h 2362441"/>
              <a:gd name="connsiteX151" fmla="*/ 295275 w 2085975"/>
              <a:gd name="connsiteY151" fmla="*/ 125730 h 2362441"/>
              <a:gd name="connsiteX152" fmla="*/ 293496 w 2085975"/>
              <a:gd name="connsiteY152" fmla="*/ 119401 h 2362441"/>
              <a:gd name="connsiteX153" fmla="*/ 295275 w 2085975"/>
              <a:gd name="connsiteY153" fmla="*/ 120015 h 2362441"/>
              <a:gd name="connsiteX154" fmla="*/ 337185 w 2085975"/>
              <a:gd name="connsiteY154" fmla="*/ 74295 h 2362441"/>
              <a:gd name="connsiteX155" fmla="*/ 403860 w 2085975"/>
              <a:gd name="connsiteY155" fmla="*/ 85725 h 2362441"/>
              <a:gd name="connsiteX156" fmla="*/ 381000 w 2085975"/>
              <a:gd name="connsiteY156" fmla="*/ 49530 h 2362441"/>
              <a:gd name="connsiteX157" fmla="*/ 432435 w 2085975"/>
              <a:gd name="connsiteY157" fmla="*/ 13335 h 2362441"/>
              <a:gd name="connsiteX158" fmla="*/ 537210 w 2085975"/>
              <a:gd name="connsiteY158" fmla="*/ 0 h 2362441"/>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65432 w 2085975"/>
              <a:gd name="connsiteY74" fmla="*/ 1773198 h 2164080"/>
              <a:gd name="connsiteX75" fmla="*/ 1564005 w 2085975"/>
              <a:gd name="connsiteY75" fmla="*/ 1771650 h 2164080"/>
              <a:gd name="connsiteX76" fmla="*/ 1520190 w 2085975"/>
              <a:gd name="connsiteY76" fmla="*/ 1811655 h 2164080"/>
              <a:gd name="connsiteX77" fmla="*/ 1501140 w 2085975"/>
              <a:gd name="connsiteY77" fmla="*/ 1811655 h 2164080"/>
              <a:gd name="connsiteX78" fmla="*/ 1428750 w 2085975"/>
              <a:gd name="connsiteY78" fmla="*/ 1903095 h 2164080"/>
              <a:gd name="connsiteX79" fmla="*/ 1421130 w 2085975"/>
              <a:gd name="connsiteY79" fmla="*/ 1952625 h 2164080"/>
              <a:gd name="connsiteX80" fmla="*/ 1396365 w 2085975"/>
              <a:gd name="connsiteY80" fmla="*/ 1918335 h 2164080"/>
              <a:gd name="connsiteX81" fmla="*/ 1358265 w 2085975"/>
              <a:gd name="connsiteY81" fmla="*/ 1986915 h 2164080"/>
              <a:gd name="connsiteX82" fmla="*/ 1343025 w 2085975"/>
              <a:gd name="connsiteY82" fmla="*/ 1986915 h 2164080"/>
              <a:gd name="connsiteX83" fmla="*/ 1297305 w 2085975"/>
              <a:gd name="connsiteY83" fmla="*/ 2019300 h 2164080"/>
              <a:gd name="connsiteX84" fmla="*/ 1301115 w 2085975"/>
              <a:gd name="connsiteY84" fmla="*/ 2038350 h 2164080"/>
              <a:gd name="connsiteX85" fmla="*/ 1259205 w 2085975"/>
              <a:gd name="connsiteY85" fmla="*/ 2066925 h 2164080"/>
              <a:gd name="connsiteX86" fmla="*/ 1272540 w 2085975"/>
              <a:gd name="connsiteY86" fmla="*/ 2097405 h 2164080"/>
              <a:gd name="connsiteX87" fmla="*/ 1202055 w 2085975"/>
              <a:gd name="connsiteY87" fmla="*/ 2106930 h 2164080"/>
              <a:gd name="connsiteX88" fmla="*/ 1183005 w 2085975"/>
              <a:gd name="connsiteY88" fmla="*/ 2143125 h 2164080"/>
              <a:gd name="connsiteX89" fmla="*/ 1156335 w 2085975"/>
              <a:gd name="connsiteY89" fmla="*/ 2164080 h 2164080"/>
              <a:gd name="connsiteX90" fmla="*/ 1122045 w 2085975"/>
              <a:gd name="connsiteY90" fmla="*/ 2141220 h 2164080"/>
              <a:gd name="connsiteX91" fmla="*/ 1107891 w 2085975"/>
              <a:gd name="connsiteY91" fmla="*/ 2157396 h 2164080"/>
              <a:gd name="connsiteX92" fmla="*/ 1106805 w 2085975"/>
              <a:gd name="connsiteY92" fmla="*/ 2156460 h 2164080"/>
              <a:gd name="connsiteX93" fmla="*/ 979170 w 2085975"/>
              <a:gd name="connsiteY93" fmla="*/ 2042160 h 2164080"/>
              <a:gd name="connsiteX94" fmla="*/ 932138 w 2085975"/>
              <a:gd name="connsiteY94" fmla="*/ 2104529 h 2164080"/>
              <a:gd name="connsiteX95" fmla="*/ 851535 w 2085975"/>
              <a:gd name="connsiteY95" fmla="*/ 2101216 h 2164080"/>
              <a:gd name="connsiteX96" fmla="*/ 847725 w 2085975"/>
              <a:gd name="connsiteY96" fmla="*/ 2129791 h 2164080"/>
              <a:gd name="connsiteX97" fmla="*/ 689610 w 2085975"/>
              <a:gd name="connsiteY97" fmla="*/ 2129791 h 2164080"/>
              <a:gd name="connsiteX98" fmla="*/ 685800 w 2085975"/>
              <a:gd name="connsiteY98" fmla="*/ 2025016 h 2164080"/>
              <a:gd name="connsiteX99" fmla="*/ 683980 w 2085975"/>
              <a:gd name="connsiteY99" fmla="*/ 2024761 h 2164080"/>
              <a:gd name="connsiteX100" fmla="*/ 701040 w 2085975"/>
              <a:gd name="connsiteY100" fmla="*/ 1973580 h 2164080"/>
              <a:gd name="connsiteX101" fmla="*/ 659130 w 2085975"/>
              <a:gd name="connsiteY101" fmla="*/ 1939290 h 2164080"/>
              <a:gd name="connsiteX102" fmla="*/ 662940 w 2085975"/>
              <a:gd name="connsiteY102" fmla="*/ 1899285 h 2164080"/>
              <a:gd name="connsiteX103" fmla="*/ 674370 w 2085975"/>
              <a:gd name="connsiteY103" fmla="*/ 1836420 h 2164080"/>
              <a:gd name="connsiteX104" fmla="*/ 643890 w 2085975"/>
              <a:gd name="connsiteY104" fmla="*/ 1802130 h 2164080"/>
              <a:gd name="connsiteX105" fmla="*/ 590550 w 2085975"/>
              <a:gd name="connsiteY105" fmla="*/ 1790700 h 2164080"/>
              <a:gd name="connsiteX106" fmla="*/ 520065 w 2085975"/>
              <a:gd name="connsiteY106" fmla="*/ 1731645 h 2164080"/>
              <a:gd name="connsiteX107" fmla="*/ 520065 w 2085975"/>
              <a:gd name="connsiteY107" fmla="*/ 1704975 h 2164080"/>
              <a:gd name="connsiteX108" fmla="*/ 491490 w 2085975"/>
              <a:gd name="connsiteY108" fmla="*/ 1708785 h 2164080"/>
              <a:gd name="connsiteX109" fmla="*/ 386715 w 2085975"/>
              <a:gd name="connsiteY109" fmla="*/ 1638300 h 2164080"/>
              <a:gd name="connsiteX110" fmla="*/ 345639 w 2085975"/>
              <a:gd name="connsiteY110" fmla="*/ 1595581 h 2164080"/>
              <a:gd name="connsiteX111" fmla="*/ 346710 w 2085975"/>
              <a:gd name="connsiteY111" fmla="*/ 1543050 h 2164080"/>
              <a:gd name="connsiteX112" fmla="*/ 302895 w 2085975"/>
              <a:gd name="connsiteY112" fmla="*/ 1522095 h 2164080"/>
              <a:gd name="connsiteX113" fmla="*/ 318135 w 2085975"/>
              <a:gd name="connsiteY113" fmla="*/ 1470660 h 2164080"/>
              <a:gd name="connsiteX114" fmla="*/ 274320 w 2085975"/>
              <a:gd name="connsiteY114" fmla="*/ 1491615 h 2164080"/>
              <a:gd name="connsiteX115" fmla="*/ 241935 w 2085975"/>
              <a:gd name="connsiteY115" fmla="*/ 1491615 h 2164080"/>
              <a:gd name="connsiteX116" fmla="*/ 236220 w 2085975"/>
              <a:gd name="connsiteY116" fmla="*/ 1510665 h 2164080"/>
              <a:gd name="connsiteX117" fmla="*/ 85676 w 2085975"/>
              <a:gd name="connsiteY117" fmla="*/ 1510087 h 2164080"/>
              <a:gd name="connsiteX118" fmla="*/ 80010 w 2085975"/>
              <a:gd name="connsiteY118" fmla="*/ 1443990 h 2164080"/>
              <a:gd name="connsiteX119" fmla="*/ 30480 w 2085975"/>
              <a:gd name="connsiteY119" fmla="*/ 1466850 h 2164080"/>
              <a:gd name="connsiteX120" fmla="*/ 9525 w 2085975"/>
              <a:gd name="connsiteY120" fmla="*/ 1390650 h 2164080"/>
              <a:gd name="connsiteX121" fmla="*/ 0 w 2085975"/>
              <a:gd name="connsiteY121" fmla="*/ 1389648 h 2164080"/>
              <a:gd name="connsiteX122" fmla="*/ 0 w 2085975"/>
              <a:gd name="connsiteY122" fmla="*/ 1352550 h 2164080"/>
              <a:gd name="connsiteX123" fmla="*/ 30480 w 2085975"/>
              <a:gd name="connsiteY123" fmla="*/ 1314450 h 2164080"/>
              <a:gd name="connsiteX124" fmla="*/ 95250 w 2085975"/>
              <a:gd name="connsiteY124" fmla="*/ 1303020 h 2164080"/>
              <a:gd name="connsiteX125" fmla="*/ 112395 w 2085975"/>
              <a:gd name="connsiteY125" fmla="*/ 1238250 h 2164080"/>
              <a:gd name="connsiteX126" fmla="*/ 100965 w 2085975"/>
              <a:gd name="connsiteY126" fmla="*/ 1143000 h 2164080"/>
              <a:gd name="connsiteX127" fmla="*/ 101779 w 2085975"/>
              <a:gd name="connsiteY127" fmla="*/ 1135131 h 2164080"/>
              <a:gd name="connsiteX128" fmla="*/ 190501 w 2085975"/>
              <a:gd name="connsiteY128" fmla="*/ 1110615 h 2164080"/>
              <a:gd name="connsiteX129" fmla="*/ 207646 w 2085975"/>
              <a:gd name="connsiteY129" fmla="*/ 1022985 h 2164080"/>
              <a:gd name="connsiteX130" fmla="*/ 186691 w 2085975"/>
              <a:gd name="connsiteY130" fmla="*/ 986790 h 2164080"/>
              <a:gd name="connsiteX131" fmla="*/ 57151 w 2085975"/>
              <a:gd name="connsiteY131" fmla="*/ 969645 h 2164080"/>
              <a:gd name="connsiteX132" fmla="*/ 125731 w 2085975"/>
              <a:gd name="connsiteY132" fmla="*/ 843915 h 2164080"/>
              <a:gd name="connsiteX133" fmla="*/ 129541 w 2085975"/>
              <a:gd name="connsiteY133" fmla="*/ 731520 h 2164080"/>
              <a:gd name="connsiteX134" fmla="*/ 104775 w 2085975"/>
              <a:gd name="connsiteY134" fmla="*/ 715066 h 2164080"/>
              <a:gd name="connsiteX135" fmla="*/ 104775 w 2085975"/>
              <a:gd name="connsiteY135" fmla="*/ 567691 h 2164080"/>
              <a:gd name="connsiteX136" fmla="*/ 125730 w 2085975"/>
              <a:gd name="connsiteY136" fmla="*/ 489586 h 2164080"/>
              <a:gd name="connsiteX137" fmla="*/ 95250 w 2085975"/>
              <a:gd name="connsiteY137" fmla="*/ 447676 h 2164080"/>
              <a:gd name="connsiteX138" fmla="*/ 169545 w 2085975"/>
              <a:gd name="connsiteY138" fmla="*/ 449581 h 2164080"/>
              <a:gd name="connsiteX139" fmla="*/ 164949 w 2085975"/>
              <a:gd name="connsiteY139" fmla="*/ 446066 h 2164080"/>
              <a:gd name="connsiteX140" fmla="*/ 169545 w 2085975"/>
              <a:gd name="connsiteY140" fmla="*/ 447675 h 2164080"/>
              <a:gd name="connsiteX141" fmla="*/ 200025 w 2085975"/>
              <a:gd name="connsiteY141" fmla="*/ 382905 h 2164080"/>
              <a:gd name="connsiteX142" fmla="*/ 283845 w 2085975"/>
              <a:gd name="connsiteY142" fmla="*/ 384810 h 2164080"/>
              <a:gd name="connsiteX143" fmla="*/ 329565 w 2085975"/>
              <a:gd name="connsiteY143" fmla="*/ 361950 h 2164080"/>
              <a:gd name="connsiteX144" fmla="*/ 344805 w 2085975"/>
              <a:gd name="connsiteY144" fmla="*/ 335280 h 2164080"/>
              <a:gd name="connsiteX145" fmla="*/ 348615 w 2085975"/>
              <a:gd name="connsiteY145" fmla="*/ 266700 h 2164080"/>
              <a:gd name="connsiteX146" fmla="*/ 325755 w 2085975"/>
              <a:gd name="connsiteY146" fmla="*/ 198120 h 2164080"/>
              <a:gd name="connsiteX147" fmla="*/ 272415 w 2085975"/>
              <a:gd name="connsiteY147" fmla="*/ 137160 h 2164080"/>
              <a:gd name="connsiteX148" fmla="*/ 295275 w 2085975"/>
              <a:gd name="connsiteY148" fmla="*/ 125730 h 2164080"/>
              <a:gd name="connsiteX149" fmla="*/ 293496 w 2085975"/>
              <a:gd name="connsiteY149" fmla="*/ 119401 h 2164080"/>
              <a:gd name="connsiteX150" fmla="*/ 295275 w 2085975"/>
              <a:gd name="connsiteY150" fmla="*/ 120015 h 2164080"/>
              <a:gd name="connsiteX151" fmla="*/ 337185 w 2085975"/>
              <a:gd name="connsiteY151" fmla="*/ 74295 h 2164080"/>
              <a:gd name="connsiteX152" fmla="*/ 403860 w 2085975"/>
              <a:gd name="connsiteY152" fmla="*/ 85725 h 2164080"/>
              <a:gd name="connsiteX153" fmla="*/ 381000 w 2085975"/>
              <a:gd name="connsiteY153" fmla="*/ 49530 h 2164080"/>
              <a:gd name="connsiteX154" fmla="*/ 432435 w 2085975"/>
              <a:gd name="connsiteY154" fmla="*/ 13335 h 2164080"/>
              <a:gd name="connsiteX155" fmla="*/ 537210 w 2085975"/>
              <a:gd name="connsiteY155" fmla="*/ 0 h 2164080"/>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65432 w 2085975"/>
              <a:gd name="connsiteY74" fmla="*/ 1773198 h 2164080"/>
              <a:gd name="connsiteX75" fmla="*/ 1520190 w 2085975"/>
              <a:gd name="connsiteY75" fmla="*/ 1811655 h 2164080"/>
              <a:gd name="connsiteX76" fmla="*/ 1501140 w 2085975"/>
              <a:gd name="connsiteY76" fmla="*/ 1811655 h 2164080"/>
              <a:gd name="connsiteX77" fmla="*/ 1428750 w 2085975"/>
              <a:gd name="connsiteY77" fmla="*/ 1903095 h 2164080"/>
              <a:gd name="connsiteX78" fmla="*/ 1421130 w 2085975"/>
              <a:gd name="connsiteY78" fmla="*/ 1952625 h 2164080"/>
              <a:gd name="connsiteX79" fmla="*/ 1396365 w 2085975"/>
              <a:gd name="connsiteY79" fmla="*/ 1918335 h 2164080"/>
              <a:gd name="connsiteX80" fmla="*/ 1358265 w 2085975"/>
              <a:gd name="connsiteY80" fmla="*/ 1986915 h 2164080"/>
              <a:gd name="connsiteX81" fmla="*/ 1343025 w 2085975"/>
              <a:gd name="connsiteY81" fmla="*/ 1986915 h 2164080"/>
              <a:gd name="connsiteX82" fmla="*/ 1297305 w 2085975"/>
              <a:gd name="connsiteY82" fmla="*/ 2019300 h 2164080"/>
              <a:gd name="connsiteX83" fmla="*/ 1301115 w 2085975"/>
              <a:gd name="connsiteY83" fmla="*/ 2038350 h 2164080"/>
              <a:gd name="connsiteX84" fmla="*/ 1259205 w 2085975"/>
              <a:gd name="connsiteY84" fmla="*/ 2066925 h 2164080"/>
              <a:gd name="connsiteX85" fmla="*/ 1272540 w 2085975"/>
              <a:gd name="connsiteY85" fmla="*/ 2097405 h 2164080"/>
              <a:gd name="connsiteX86" fmla="*/ 1202055 w 2085975"/>
              <a:gd name="connsiteY86" fmla="*/ 2106930 h 2164080"/>
              <a:gd name="connsiteX87" fmla="*/ 1183005 w 2085975"/>
              <a:gd name="connsiteY87" fmla="*/ 2143125 h 2164080"/>
              <a:gd name="connsiteX88" fmla="*/ 1156335 w 2085975"/>
              <a:gd name="connsiteY88" fmla="*/ 2164080 h 2164080"/>
              <a:gd name="connsiteX89" fmla="*/ 1122045 w 2085975"/>
              <a:gd name="connsiteY89" fmla="*/ 2141220 h 2164080"/>
              <a:gd name="connsiteX90" fmla="*/ 1107891 w 2085975"/>
              <a:gd name="connsiteY90" fmla="*/ 2157396 h 2164080"/>
              <a:gd name="connsiteX91" fmla="*/ 1106805 w 2085975"/>
              <a:gd name="connsiteY91" fmla="*/ 2156460 h 2164080"/>
              <a:gd name="connsiteX92" fmla="*/ 979170 w 2085975"/>
              <a:gd name="connsiteY92" fmla="*/ 2042160 h 2164080"/>
              <a:gd name="connsiteX93" fmla="*/ 932138 w 2085975"/>
              <a:gd name="connsiteY93" fmla="*/ 2104529 h 2164080"/>
              <a:gd name="connsiteX94" fmla="*/ 851535 w 2085975"/>
              <a:gd name="connsiteY94" fmla="*/ 2101216 h 2164080"/>
              <a:gd name="connsiteX95" fmla="*/ 847725 w 2085975"/>
              <a:gd name="connsiteY95" fmla="*/ 2129791 h 2164080"/>
              <a:gd name="connsiteX96" fmla="*/ 689610 w 2085975"/>
              <a:gd name="connsiteY96" fmla="*/ 2129791 h 2164080"/>
              <a:gd name="connsiteX97" fmla="*/ 685800 w 2085975"/>
              <a:gd name="connsiteY97" fmla="*/ 2025016 h 2164080"/>
              <a:gd name="connsiteX98" fmla="*/ 683980 w 2085975"/>
              <a:gd name="connsiteY98" fmla="*/ 2024761 h 2164080"/>
              <a:gd name="connsiteX99" fmla="*/ 701040 w 2085975"/>
              <a:gd name="connsiteY99" fmla="*/ 1973580 h 2164080"/>
              <a:gd name="connsiteX100" fmla="*/ 659130 w 2085975"/>
              <a:gd name="connsiteY100" fmla="*/ 1939290 h 2164080"/>
              <a:gd name="connsiteX101" fmla="*/ 662940 w 2085975"/>
              <a:gd name="connsiteY101" fmla="*/ 1899285 h 2164080"/>
              <a:gd name="connsiteX102" fmla="*/ 674370 w 2085975"/>
              <a:gd name="connsiteY102" fmla="*/ 1836420 h 2164080"/>
              <a:gd name="connsiteX103" fmla="*/ 643890 w 2085975"/>
              <a:gd name="connsiteY103" fmla="*/ 1802130 h 2164080"/>
              <a:gd name="connsiteX104" fmla="*/ 590550 w 2085975"/>
              <a:gd name="connsiteY104" fmla="*/ 1790700 h 2164080"/>
              <a:gd name="connsiteX105" fmla="*/ 520065 w 2085975"/>
              <a:gd name="connsiteY105" fmla="*/ 1731645 h 2164080"/>
              <a:gd name="connsiteX106" fmla="*/ 520065 w 2085975"/>
              <a:gd name="connsiteY106" fmla="*/ 1704975 h 2164080"/>
              <a:gd name="connsiteX107" fmla="*/ 491490 w 2085975"/>
              <a:gd name="connsiteY107" fmla="*/ 1708785 h 2164080"/>
              <a:gd name="connsiteX108" fmla="*/ 386715 w 2085975"/>
              <a:gd name="connsiteY108" fmla="*/ 1638300 h 2164080"/>
              <a:gd name="connsiteX109" fmla="*/ 345639 w 2085975"/>
              <a:gd name="connsiteY109" fmla="*/ 1595581 h 2164080"/>
              <a:gd name="connsiteX110" fmla="*/ 346710 w 2085975"/>
              <a:gd name="connsiteY110" fmla="*/ 1543050 h 2164080"/>
              <a:gd name="connsiteX111" fmla="*/ 302895 w 2085975"/>
              <a:gd name="connsiteY111" fmla="*/ 1522095 h 2164080"/>
              <a:gd name="connsiteX112" fmla="*/ 318135 w 2085975"/>
              <a:gd name="connsiteY112" fmla="*/ 1470660 h 2164080"/>
              <a:gd name="connsiteX113" fmla="*/ 274320 w 2085975"/>
              <a:gd name="connsiteY113" fmla="*/ 1491615 h 2164080"/>
              <a:gd name="connsiteX114" fmla="*/ 241935 w 2085975"/>
              <a:gd name="connsiteY114" fmla="*/ 1491615 h 2164080"/>
              <a:gd name="connsiteX115" fmla="*/ 236220 w 2085975"/>
              <a:gd name="connsiteY115" fmla="*/ 1510665 h 2164080"/>
              <a:gd name="connsiteX116" fmla="*/ 85676 w 2085975"/>
              <a:gd name="connsiteY116" fmla="*/ 1510087 h 2164080"/>
              <a:gd name="connsiteX117" fmla="*/ 80010 w 2085975"/>
              <a:gd name="connsiteY117" fmla="*/ 1443990 h 2164080"/>
              <a:gd name="connsiteX118" fmla="*/ 30480 w 2085975"/>
              <a:gd name="connsiteY118" fmla="*/ 1466850 h 2164080"/>
              <a:gd name="connsiteX119" fmla="*/ 9525 w 2085975"/>
              <a:gd name="connsiteY119" fmla="*/ 1390650 h 2164080"/>
              <a:gd name="connsiteX120" fmla="*/ 0 w 2085975"/>
              <a:gd name="connsiteY120" fmla="*/ 1389648 h 2164080"/>
              <a:gd name="connsiteX121" fmla="*/ 0 w 2085975"/>
              <a:gd name="connsiteY121" fmla="*/ 1352550 h 2164080"/>
              <a:gd name="connsiteX122" fmla="*/ 30480 w 2085975"/>
              <a:gd name="connsiteY122" fmla="*/ 1314450 h 2164080"/>
              <a:gd name="connsiteX123" fmla="*/ 95250 w 2085975"/>
              <a:gd name="connsiteY123" fmla="*/ 1303020 h 2164080"/>
              <a:gd name="connsiteX124" fmla="*/ 112395 w 2085975"/>
              <a:gd name="connsiteY124" fmla="*/ 1238250 h 2164080"/>
              <a:gd name="connsiteX125" fmla="*/ 100965 w 2085975"/>
              <a:gd name="connsiteY125" fmla="*/ 1143000 h 2164080"/>
              <a:gd name="connsiteX126" fmla="*/ 101779 w 2085975"/>
              <a:gd name="connsiteY126" fmla="*/ 1135131 h 2164080"/>
              <a:gd name="connsiteX127" fmla="*/ 190501 w 2085975"/>
              <a:gd name="connsiteY127" fmla="*/ 1110615 h 2164080"/>
              <a:gd name="connsiteX128" fmla="*/ 207646 w 2085975"/>
              <a:gd name="connsiteY128" fmla="*/ 1022985 h 2164080"/>
              <a:gd name="connsiteX129" fmla="*/ 186691 w 2085975"/>
              <a:gd name="connsiteY129" fmla="*/ 986790 h 2164080"/>
              <a:gd name="connsiteX130" fmla="*/ 57151 w 2085975"/>
              <a:gd name="connsiteY130" fmla="*/ 969645 h 2164080"/>
              <a:gd name="connsiteX131" fmla="*/ 125731 w 2085975"/>
              <a:gd name="connsiteY131" fmla="*/ 843915 h 2164080"/>
              <a:gd name="connsiteX132" fmla="*/ 129541 w 2085975"/>
              <a:gd name="connsiteY132" fmla="*/ 731520 h 2164080"/>
              <a:gd name="connsiteX133" fmla="*/ 104775 w 2085975"/>
              <a:gd name="connsiteY133" fmla="*/ 715066 h 2164080"/>
              <a:gd name="connsiteX134" fmla="*/ 104775 w 2085975"/>
              <a:gd name="connsiteY134" fmla="*/ 567691 h 2164080"/>
              <a:gd name="connsiteX135" fmla="*/ 125730 w 2085975"/>
              <a:gd name="connsiteY135" fmla="*/ 489586 h 2164080"/>
              <a:gd name="connsiteX136" fmla="*/ 95250 w 2085975"/>
              <a:gd name="connsiteY136" fmla="*/ 447676 h 2164080"/>
              <a:gd name="connsiteX137" fmla="*/ 169545 w 2085975"/>
              <a:gd name="connsiteY137" fmla="*/ 449581 h 2164080"/>
              <a:gd name="connsiteX138" fmla="*/ 164949 w 2085975"/>
              <a:gd name="connsiteY138" fmla="*/ 446066 h 2164080"/>
              <a:gd name="connsiteX139" fmla="*/ 169545 w 2085975"/>
              <a:gd name="connsiteY139" fmla="*/ 447675 h 2164080"/>
              <a:gd name="connsiteX140" fmla="*/ 200025 w 2085975"/>
              <a:gd name="connsiteY140" fmla="*/ 382905 h 2164080"/>
              <a:gd name="connsiteX141" fmla="*/ 283845 w 2085975"/>
              <a:gd name="connsiteY141" fmla="*/ 384810 h 2164080"/>
              <a:gd name="connsiteX142" fmla="*/ 329565 w 2085975"/>
              <a:gd name="connsiteY142" fmla="*/ 361950 h 2164080"/>
              <a:gd name="connsiteX143" fmla="*/ 344805 w 2085975"/>
              <a:gd name="connsiteY143" fmla="*/ 335280 h 2164080"/>
              <a:gd name="connsiteX144" fmla="*/ 348615 w 2085975"/>
              <a:gd name="connsiteY144" fmla="*/ 266700 h 2164080"/>
              <a:gd name="connsiteX145" fmla="*/ 325755 w 2085975"/>
              <a:gd name="connsiteY145" fmla="*/ 198120 h 2164080"/>
              <a:gd name="connsiteX146" fmla="*/ 272415 w 2085975"/>
              <a:gd name="connsiteY146" fmla="*/ 137160 h 2164080"/>
              <a:gd name="connsiteX147" fmla="*/ 295275 w 2085975"/>
              <a:gd name="connsiteY147" fmla="*/ 125730 h 2164080"/>
              <a:gd name="connsiteX148" fmla="*/ 293496 w 2085975"/>
              <a:gd name="connsiteY148" fmla="*/ 119401 h 2164080"/>
              <a:gd name="connsiteX149" fmla="*/ 295275 w 2085975"/>
              <a:gd name="connsiteY149" fmla="*/ 120015 h 2164080"/>
              <a:gd name="connsiteX150" fmla="*/ 337185 w 2085975"/>
              <a:gd name="connsiteY150" fmla="*/ 74295 h 2164080"/>
              <a:gd name="connsiteX151" fmla="*/ 403860 w 2085975"/>
              <a:gd name="connsiteY151" fmla="*/ 85725 h 2164080"/>
              <a:gd name="connsiteX152" fmla="*/ 381000 w 2085975"/>
              <a:gd name="connsiteY152" fmla="*/ 49530 h 2164080"/>
              <a:gd name="connsiteX153" fmla="*/ 432435 w 2085975"/>
              <a:gd name="connsiteY153" fmla="*/ 13335 h 2164080"/>
              <a:gd name="connsiteX154" fmla="*/ 537210 w 2085975"/>
              <a:gd name="connsiteY154" fmla="*/ 0 h 2164080"/>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20190 w 2085975"/>
              <a:gd name="connsiteY74" fmla="*/ 1811655 h 2164080"/>
              <a:gd name="connsiteX75" fmla="*/ 1501140 w 2085975"/>
              <a:gd name="connsiteY75" fmla="*/ 1811655 h 2164080"/>
              <a:gd name="connsiteX76" fmla="*/ 1428750 w 2085975"/>
              <a:gd name="connsiteY76" fmla="*/ 1903095 h 2164080"/>
              <a:gd name="connsiteX77" fmla="*/ 1421130 w 2085975"/>
              <a:gd name="connsiteY77" fmla="*/ 1952625 h 2164080"/>
              <a:gd name="connsiteX78" fmla="*/ 1396365 w 2085975"/>
              <a:gd name="connsiteY78" fmla="*/ 1918335 h 2164080"/>
              <a:gd name="connsiteX79" fmla="*/ 1358265 w 2085975"/>
              <a:gd name="connsiteY79" fmla="*/ 1986915 h 2164080"/>
              <a:gd name="connsiteX80" fmla="*/ 1343025 w 2085975"/>
              <a:gd name="connsiteY80" fmla="*/ 1986915 h 2164080"/>
              <a:gd name="connsiteX81" fmla="*/ 1297305 w 2085975"/>
              <a:gd name="connsiteY81" fmla="*/ 2019300 h 2164080"/>
              <a:gd name="connsiteX82" fmla="*/ 1301115 w 2085975"/>
              <a:gd name="connsiteY82" fmla="*/ 2038350 h 2164080"/>
              <a:gd name="connsiteX83" fmla="*/ 1259205 w 2085975"/>
              <a:gd name="connsiteY83" fmla="*/ 2066925 h 2164080"/>
              <a:gd name="connsiteX84" fmla="*/ 1272540 w 2085975"/>
              <a:gd name="connsiteY84" fmla="*/ 2097405 h 2164080"/>
              <a:gd name="connsiteX85" fmla="*/ 1202055 w 2085975"/>
              <a:gd name="connsiteY85" fmla="*/ 2106930 h 2164080"/>
              <a:gd name="connsiteX86" fmla="*/ 1183005 w 2085975"/>
              <a:gd name="connsiteY86" fmla="*/ 2143125 h 2164080"/>
              <a:gd name="connsiteX87" fmla="*/ 1156335 w 2085975"/>
              <a:gd name="connsiteY87" fmla="*/ 2164080 h 2164080"/>
              <a:gd name="connsiteX88" fmla="*/ 1122045 w 2085975"/>
              <a:gd name="connsiteY88" fmla="*/ 2141220 h 2164080"/>
              <a:gd name="connsiteX89" fmla="*/ 1107891 w 2085975"/>
              <a:gd name="connsiteY89" fmla="*/ 2157396 h 2164080"/>
              <a:gd name="connsiteX90" fmla="*/ 1106805 w 2085975"/>
              <a:gd name="connsiteY90" fmla="*/ 2156460 h 2164080"/>
              <a:gd name="connsiteX91" fmla="*/ 979170 w 2085975"/>
              <a:gd name="connsiteY91" fmla="*/ 2042160 h 2164080"/>
              <a:gd name="connsiteX92" fmla="*/ 932138 w 2085975"/>
              <a:gd name="connsiteY92" fmla="*/ 2104529 h 2164080"/>
              <a:gd name="connsiteX93" fmla="*/ 851535 w 2085975"/>
              <a:gd name="connsiteY93" fmla="*/ 2101216 h 2164080"/>
              <a:gd name="connsiteX94" fmla="*/ 847725 w 2085975"/>
              <a:gd name="connsiteY94" fmla="*/ 2129791 h 2164080"/>
              <a:gd name="connsiteX95" fmla="*/ 689610 w 2085975"/>
              <a:gd name="connsiteY95" fmla="*/ 2129791 h 2164080"/>
              <a:gd name="connsiteX96" fmla="*/ 685800 w 2085975"/>
              <a:gd name="connsiteY96" fmla="*/ 2025016 h 2164080"/>
              <a:gd name="connsiteX97" fmla="*/ 683980 w 2085975"/>
              <a:gd name="connsiteY97" fmla="*/ 2024761 h 2164080"/>
              <a:gd name="connsiteX98" fmla="*/ 701040 w 2085975"/>
              <a:gd name="connsiteY98" fmla="*/ 1973580 h 2164080"/>
              <a:gd name="connsiteX99" fmla="*/ 659130 w 2085975"/>
              <a:gd name="connsiteY99" fmla="*/ 1939290 h 2164080"/>
              <a:gd name="connsiteX100" fmla="*/ 662940 w 2085975"/>
              <a:gd name="connsiteY100" fmla="*/ 1899285 h 2164080"/>
              <a:gd name="connsiteX101" fmla="*/ 674370 w 2085975"/>
              <a:gd name="connsiteY101" fmla="*/ 1836420 h 2164080"/>
              <a:gd name="connsiteX102" fmla="*/ 643890 w 2085975"/>
              <a:gd name="connsiteY102" fmla="*/ 1802130 h 2164080"/>
              <a:gd name="connsiteX103" fmla="*/ 590550 w 2085975"/>
              <a:gd name="connsiteY103" fmla="*/ 1790700 h 2164080"/>
              <a:gd name="connsiteX104" fmla="*/ 520065 w 2085975"/>
              <a:gd name="connsiteY104" fmla="*/ 1731645 h 2164080"/>
              <a:gd name="connsiteX105" fmla="*/ 520065 w 2085975"/>
              <a:gd name="connsiteY105" fmla="*/ 1704975 h 2164080"/>
              <a:gd name="connsiteX106" fmla="*/ 491490 w 2085975"/>
              <a:gd name="connsiteY106" fmla="*/ 1708785 h 2164080"/>
              <a:gd name="connsiteX107" fmla="*/ 386715 w 2085975"/>
              <a:gd name="connsiteY107" fmla="*/ 1638300 h 2164080"/>
              <a:gd name="connsiteX108" fmla="*/ 345639 w 2085975"/>
              <a:gd name="connsiteY108" fmla="*/ 1595581 h 2164080"/>
              <a:gd name="connsiteX109" fmla="*/ 346710 w 2085975"/>
              <a:gd name="connsiteY109" fmla="*/ 1543050 h 2164080"/>
              <a:gd name="connsiteX110" fmla="*/ 302895 w 2085975"/>
              <a:gd name="connsiteY110" fmla="*/ 1522095 h 2164080"/>
              <a:gd name="connsiteX111" fmla="*/ 318135 w 2085975"/>
              <a:gd name="connsiteY111" fmla="*/ 1470660 h 2164080"/>
              <a:gd name="connsiteX112" fmla="*/ 274320 w 2085975"/>
              <a:gd name="connsiteY112" fmla="*/ 1491615 h 2164080"/>
              <a:gd name="connsiteX113" fmla="*/ 241935 w 2085975"/>
              <a:gd name="connsiteY113" fmla="*/ 1491615 h 2164080"/>
              <a:gd name="connsiteX114" fmla="*/ 236220 w 2085975"/>
              <a:gd name="connsiteY114" fmla="*/ 1510665 h 2164080"/>
              <a:gd name="connsiteX115" fmla="*/ 85676 w 2085975"/>
              <a:gd name="connsiteY115" fmla="*/ 1510087 h 2164080"/>
              <a:gd name="connsiteX116" fmla="*/ 80010 w 2085975"/>
              <a:gd name="connsiteY116" fmla="*/ 1443990 h 2164080"/>
              <a:gd name="connsiteX117" fmla="*/ 30480 w 2085975"/>
              <a:gd name="connsiteY117" fmla="*/ 1466850 h 2164080"/>
              <a:gd name="connsiteX118" fmla="*/ 9525 w 2085975"/>
              <a:gd name="connsiteY118" fmla="*/ 1390650 h 2164080"/>
              <a:gd name="connsiteX119" fmla="*/ 0 w 2085975"/>
              <a:gd name="connsiteY119" fmla="*/ 1389648 h 2164080"/>
              <a:gd name="connsiteX120" fmla="*/ 0 w 2085975"/>
              <a:gd name="connsiteY120" fmla="*/ 1352550 h 2164080"/>
              <a:gd name="connsiteX121" fmla="*/ 30480 w 2085975"/>
              <a:gd name="connsiteY121" fmla="*/ 1314450 h 2164080"/>
              <a:gd name="connsiteX122" fmla="*/ 95250 w 2085975"/>
              <a:gd name="connsiteY122" fmla="*/ 1303020 h 2164080"/>
              <a:gd name="connsiteX123" fmla="*/ 112395 w 2085975"/>
              <a:gd name="connsiteY123" fmla="*/ 1238250 h 2164080"/>
              <a:gd name="connsiteX124" fmla="*/ 100965 w 2085975"/>
              <a:gd name="connsiteY124" fmla="*/ 1143000 h 2164080"/>
              <a:gd name="connsiteX125" fmla="*/ 101779 w 2085975"/>
              <a:gd name="connsiteY125" fmla="*/ 1135131 h 2164080"/>
              <a:gd name="connsiteX126" fmla="*/ 190501 w 2085975"/>
              <a:gd name="connsiteY126" fmla="*/ 1110615 h 2164080"/>
              <a:gd name="connsiteX127" fmla="*/ 207646 w 2085975"/>
              <a:gd name="connsiteY127" fmla="*/ 1022985 h 2164080"/>
              <a:gd name="connsiteX128" fmla="*/ 186691 w 2085975"/>
              <a:gd name="connsiteY128" fmla="*/ 986790 h 2164080"/>
              <a:gd name="connsiteX129" fmla="*/ 57151 w 2085975"/>
              <a:gd name="connsiteY129" fmla="*/ 969645 h 2164080"/>
              <a:gd name="connsiteX130" fmla="*/ 125731 w 2085975"/>
              <a:gd name="connsiteY130" fmla="*/ 843915 h 2164080"/>
              <a:gd name="connsiteX131" fmla="*/ 129541 w 2085975"/>
              <a:gd name="connsiteY131" fmla="*/ 731520 h 2164080"/>
              <a:gd name="connsiteX132" fmla="*/ 104775 w 2085975"/>
              <a:gd name="connsiteY132" fmla="*/ 715066 h 2164080"/>
              <a:gd name="connsiteX133" fmla="*/ 104775 w 2085975"/>
              <a:gd name="connsiteY133" fmla="*/ 567691 h 2164080"/>
              <a:gd name="connsiteX134" fmla="*/ 125730 w 2085975"/>
              <a:gd name="connsiteY134" fmla="*/ 489586 h 2164080"/>
              <a:gd name="connsiteX135" fmla="*/ 95250 w 2085975"/>
              <a:gd name="connsiteY135" fmla="*/ 447676 h 2164080"/>
              <a:gd name="connsiteX136" fmla="*/ 169545 w 2085975"/>
              <a:gd name="connsiteY136" fmla="*/ 449581 h 2164080"/>
              <a:gd name="connsiteX137" fmla="*/ 164949 w 2085975"/>
              <a:gd name="connsiteY137" fmla="*/ 446066 h 2164080"/>
              <a:gd name="connsiteX138" fmla="*/ 169545 w 2085975"/>
              <a:gd name="connsiteY138" fmla="*/ 447675 h 2164080"/>
              <a:gd name="connsiteX139" fmla="*/ 200025 w 2085975"/>
              <a:gd name="connsiteY139" fmla="*/ 382905 h 2164080"/>
              <a:gd name="connsiteX140" fmla="*/ 283845 w 2085975"/>
              <a:gd name="connsiteY140" fmla="*/ 384810 h 2164080"/>
              <a:gd name="connsiteX141" fmla="*/ 329565 w 2085975"/>
              <a:gd name="connsiteY141" fmla="*/ 361950 h 2164080"/>
              <a:gd name="connsiteX142" fmla="*/ 344805 w 2085975"/>
              <a:gd name="connsiteY142" fmla="*/ 335280 h 2164080"/>
              <a:gd name="connsiteX143" fmla="*/ 348615 w 2085975"/>
              <a:gd name="connsiteY143" fmla="*/ 266700 h 2164080"/>
              <a:gd name="connsiteX144" fmla="*/ 325755 w 2085975"/>
              <a:gd name="connsiteY144" fmla="*/ 198120 h 2164080"/>
              <a:gd name="connsiteX145" fmla="*/ 272415 w 2085975"/>
              <a:gd name="connsiteY145" fmla="*/ 137160 h 2164080"/>
              <a:gd name="connsiteX146" fmla="*/ 295275 w 2085975"/>
              <a:gd name="connsiteY146" fmla="*/ 125730 h 2164080"/>
              <a:gd name="connsiteX147" fmla="*/ 293496 w 2085975"/>
              <a:gd name="connsiteY147" fmla="*/ 119401 h 2164080"/>
              <a:gd name="connsiteX148" fmla="*/ 295275 w 2085975"/>
              <a:gd name="connsiteY148" fmla="*/ 120015 h 2164080"/>
              <a:gd name="connsiteX149" fmla="*/ 337185 w 2085975"/>
              <a:gd name="connsiteY149" fmla="*/ 74295 h 2164080"/>
              <a:gd name="connsiteX150" fmla="*/ 403860 w 2085975"/>
              <a:gd name="connsiteY150" fmla="*/ 85725 h 2164080"/>
              <a:gd name="connsiteX151" fmla="*/ 381000 w 2085975"/>
              <a:gd name="connsiteY151" fmla="*/ 49530 h 2164080"/>
              <a:gd name="connsiteX152" fmla="*/ 432435 w 2085975"/>
              <a:gd name="connsiteY152" fmla="*/ 13335 h 2164080"/>
              <a:gd name="connsiteX153" fmla="*/ 537210 w 2085975"/>
              <a:gd name="connsiteY153"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345639 w 2085975"/>
              <a:gd name="connsiteY105" fmla="*/ 1595581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233060 w 2085975"/>
              <a:gd name="connsiteY105" fmla="*/ 1677669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279968 w 2085975"/>
              <a:gd name="connsiteY105" fmla="*/ 1611998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279968 w 2085975"/>
              <a:gd name="connsiteY102" fmla="*/ 1611998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326876 w 2085975"/>
              <a:gd name="connsiteY102" fmla="*/ 1597926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347985 w 2085975"/>
              <a:gd name="connsiteY102" fmla="*/ 1590890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66998 w 2085975"/>
              <a:gd name="connsiteY68" fmla="*/ 1783814 h 2164080"/>
              <a:gd name="connsiteX69" fmla="*/ 1520190 w 2085975"/>
              <a:gd name="connsiteY69" fmla="*/ 1811655 h 2164080"/>
              <a:gd name="connsiteX70" fmla="*/ 1501140 w 2085975"/>
              <a:gd name="connsiteY70" fmla="*/ 1811655 h 2164080"/>
              <a:gd name="connsiteX71" fmla="*/ 1428750 w 2085975"/>
              <a:gd name="connsiteY71" fmla="*/ 1903095 h 2164080"/>
              <a:gd name="connsiteX72" fmla="*/ 1421130 w 2085975"/>
              <a:gd name="connsiteY72" fmla="*/ 1952625 h 2164080"/>
              <a:gd name="connsiteX73" fmla="*/ 1396365 w 2085975"/>
              <a:gd name="connsiteY73" fmla="*/ 1918335 h 2164080"/>
              <a:gd name="connsiteX74" fmla="*/ 1358265 w 2085975"/>
              <a:gd name="connsiteY74" fmla="*/ 1986915 h 2164080"/>
              <a:gd name="connsiteX75" fmla="*/ 1343025 w 2085975"/>
              <a:gd name="connsiteY75" fmla="*/ 1986915 h 2164080"/>
              <a:gd name="connsiteX76" fmla="*/ 1297305 w 2085975"/>
              <a:gd name="connsiteY76" fmla="*/ 2019300 h 2164080"/>
              <a:gd name="connsiteX77" fmla="*/ 1301115 w 2085975"/>
              <a:gd name="connsiteY77" fmla="*/ 2038350 h 2164080"/>
              <a:gd name="connsiteX78" fmla="*/ 1259205 w 2085975"/>
              <a:gd name="connsiteY78" fmla="*/ 2066925 h 2164080"/>
              <a:gd name="connsiteX79" fmla="*/ 1272540 w 2085975"/>
              <a:gd name="connsiteY79" fmla="*/ 2097405 h 2164080"/>
              <a:gd name="connsiteX80" fmla="*/ 1202055 w 2085975"/>
              <a:gd name="connsiteY80" fmla="*/ 2106930 h 2164080"/>
              <a:gd name="connsiteX81" fmla="*/ 1183005 w 2085975"/>
              <a:gd name="connsiteY81" fmla="*/ 2143125 h 2164080"/>
              <a:gd name="connsiteX82" fmla="*/ 1156335 w 2085975"/>
              <a:gd name="connsiteY82" fmla="*/ 2164080 h 2164080"/>
              <a:gd name="connsiteX83" fmla="*/ 1122045 w 2085975"/>
              <a:gd name="connsiteY83" fmla="*/ 2141220 h 2164080"/>
              <a:gd name="connsiteX84" fmla="*/ 1107891 w 2085975"/>
              <a:gd name="connsiteY84" fmla="*/ 2157396 h 2164080"/>
              <a:gd name="connsiteX85" fmla="*/ 1106805 w 2085975"/>
              <a:gd name="connsiteY85" fmla="*/ 2156460 h 2164080"/>
              <a:gd name="connsiteX86" fmla="*/ 979170 w 2085975"/>
              <a:gd name="connsiteY86" fmla="*/ 2042160 h 2164080"/>
              <a:gd name="connsiteX87" fmla="*/ 932138 w 2085975"/>
              <a:gd name="connsiteY87" fmla="*/ 2104529 h 2164080"/>
              <a:gd name="connsiteX88" fmla="*/ 851535 w 2085975"/>
              <a:gd name="connsiteY88" fmla="*/ 2101216 h 2164080"/>
              <a:gd name="connsiteX89" fmla="*/ 847725 w 2085975"/>
              <a:gd name="connsiteY89" fmla="*/ 2129791 h 2164080"/>
              <a:gd name="connsiteX90" fmla="*/ 689610 w 2085975"/>
              <a:gd name="connsiteY90" fmla="*/ 2129791 h 2164080"/>
              <a:gd name="connsiteX91" fmla="*/ 685800 w 2085975"/>
              <a:gd name="connsiteY91" fmla="*/ 2025016 h 2164080"/>
              <a:gd name="connsiteX92" fmla="*/ 683980 w 2085975"/>
              <a:gd name="connsiteY92" fmla="*/ 2024761 h 2164080"/>
              <a:gd name="connsiteX93" fmla="*/ 701040 w 2085975"/>
              <a:gd name="connsiteY93" fmla="*/ 1973580 h 2164080"/>
              <a:gd name="connsiteX94" fmla="*/ 659130 w 2085975"/>
              <a:gd name="connsiteY94" fmla="*/ 1939290 h 2164080"/>
              <a:gd name="connsiteX95" fmla="*/ 662940 w 2085975"/>
              <a:gd name="connsiteY95" fmla="*/ 1899285 h 2164080"/>
              <a:gd name="connsiteX96" fmla="*/ 674370 w 2085975"/>
              <a:gd name="connsiteY96" fmla="*/ 1836420 h 2164080"/>
              <a:gd name="connsiteX97" fmla="*/ 643890 w 2085975"/>
              <a:gd name="connsiteY97" fmla="*/ 1802130 h 2164080"/>
              <a:gd name="connsiteX98" fmla="*/ 590550 w 2085975"/>
              <a:gd name="connsiteY98" fmla="*/ 1790700 h 2164080"/>
              <a:gd name="connsiteX99" fmla="*/ 520065 w 2085975"/>
              <a:gd name="connsiteY99" fmla="*/ 1731645 h 2164080"/>
              <a:gd name="connsiteX100" fmla="*/ 520065 w 2085975"/>
              <a:gd name="connsiteY100" fmla="*/ 1704975 h 2164080"/>
              <a:gd name="connsiteX101" fmla="*/ 491490 w 2085975"/>
              <a:gd name="connsiteY101" fmla="*/ 1708785 h 2164080"/>
              <a:gd name="connsiteX102" fmla="*/ 386715 w 2085975"/>
              <a:gd name="connsiteY102" fmla="*/ 1638300 h 2164080"/>
              <a:gd name="connsiteX103" fmla="*/ 347985 w 2085975"/>
              <a:gd name="connsiteY103" fmla="*/ 1590890 h 2164080"/>
              <a:gd name="connsiteX104" fmla="*/ 346710 w 2085975"/>
              <a:gd name="connsiteY104" fmla="*/ 1543050 h 2164080"/>
              <a:gd name="connsiteX105" fmla="*/ 302895 w 2085975"/>
              <a:gd name="connsiteY105" fmla="*/ 1522095 h 2164080"/>
              <a:gd name="connsiteX106" fmla="*/ 318135 w 2085975"/>
              <a:gd name="connsiteY106" fmla="*/ 1470660 h 2164080"/>
              <a:gd name="connsiteX107" fmla="*/ 274320 w 2085975"/>
              <a:gd name="connsiteY107" fmla="*/ 1491615 h 2164080"/>
              <a:gd name="connsiteX108" fmla="*/ 241935 w 2085975"/>
              <a:gd name="connsiteY108" fmla="*/ 1491615 h 2164080"/>
              <a:gd name="connsiteX109" fmla="*/ 236220 w 2085975"/>
              <a:gd name="connsiteY109" fmla="*/ 1510665 h 2164080"/>
              <a:gd name="connsiteX110" fmla="*/ 85676 w 2085975"/>
              <a:gd name="connsiteY110" fmla="*/ 1510087 h 2164080"/>
              <a:gd name="connsiteX111" fmla="*/ 80010 w 2085975"/>
              <a:gd name="connsiteY111" fmla="*/ 1443990 h 2164080"/>
              <a:gd name="connsiteX112" fmla="*/ 30480 w 2085975"/>
              <a:gd name="connsiteY112" fmla="*/ 1466850 h 2164080"/>
              <a:gd name="connsiteX113" fmla="*/ 9525 w 2085975"/>
              <a:gd name="connsiteY113" fmla="*/ 1390650 h 2164080"/>
              <a:gd name="connsiteX114" fmla="*/ 0 w 2085975"/>
              <a:gd name="connsiteY114" fmla="*/ 1389648 h 2164080"/>
              <a:gd name="connsiteX115" fmla="*/ 0 w 2085975"/>
              <a:gd name="connsiteY115" fmla="*/ 1352550 h 2164080"/>
              <a:gd name="connsiteX116" fmla="*/ 30480 w 2085975"/>
              <a:gd name="connsiteY116" fmla="*/ 1314450 h 2164080"/>
              <a:gd name="connsiteX117" fmla="*/ 95250 w 2085975"/>
              <a:gd name="connsiteY117" fmla="*/ 1303020 h 2164080"/>
              <a:gd name="connsiteX118" fmla="*/ 112395 w 2085975"/>
              <a:gd name="connsiteY118" fmla="*/ 1238250 h 2164080"/>
              <a:gd name="connsiteX119" fmla="*/ 100965 w 2085975"/>
              <a:gd name="connsiteY119" fmla="*/ 1143000 h 2164080"/>
              <a:gd name="connsiteX120" fmla="*/ 101779 w 2085975"/>
              <a:gd name="connsiteY120" fmla="*/ 1135131 h 2164080"/>
              <a:gd name="connsiteX121" fmla="*/ 190501 w 2085975"/>
              <a:gd name="connsiteY121" fmla="*/ 1110615 h 2164080"/>
              <a:gd name="connsiteX122" fmla="*/ 207646 w 2085975"/>
              <a:gd name="connsiteY122" fmla="*/ 1022985 h 2164080"/>
              <a:gd name="connsiteX123" fmla="*/ 186691 w 2085975"/>
              <a:gd name="connsiteY123" fmla="*/ 986790 h 2164080"/>
              <a:gd name="connsiteX124" fmla="*/ 57151 w 2085975"/>
              <a:gd name="connsiteY124" fmla="*/ 969645 h 2164080"/>
              <a:gd name="connsiteX125" fmla="*/ 125731 w 2085975"/>
              <a:gd name="connsiteY125" fmla="*/ 843915 h 2164080"/>
              <a:gd name="connsiteX126" fmla="*/ 129541 w 2085975"/>
              <a:gd name="connsiteY126" fmla="*/ 731520 h 2164080"/>
              <a:gd name="connsiteX127" fmla="*/ 104775 w 2085975"/>
              <a:gd name="connsiteY127" fmla="*/ 715066 h 2164080"/>
              <a:gd name="connsiteX128" fmla="*/ 104775 w 2085975"/>
              <a:gd name="connsiteY128" fmla="*/ 567691 h 2164080"/>
              <a:gd name="connsiteX129" fmla="*/ 125730 w 2085975"/>
              <a:gd name="connsiteY129" fmla="*/ 489586 h 2164080"/>
              <a:gd name="connsiteX130" fmla="*/ 95250 w 2085975"/>
              <a:gd name="connsiteY130" fmla="*/ 447676 h 2164080"/>
              <a:gd name="connsiteX131" fmla="*/ 169545 w 2085975"/>
              <a:gd name="connsiteY131" fmla="*/ 449581 h 2164080"/>
              <a:gd name="connsiteX132" fmla="*/ 164949 w 2085975"/>
              <a:gd name="connsiteY132" fmla="*/ 446066 h 2164080"/>
              <a:gd name="connsiteX133" fmla="*/ 169545 w 2085975"/>
              <a:gd name="connsiteY133" fmla="*/ 447675 h 2164080"/>
              <a:gd name="connsiteX134" fmla="*/ 200025 w 2085975"/>
              <a:gd name="connsiteY134" fmla="*/ 382905 h 2164080"/>
              <a:gd name="connsiteX135" fmla="*/ 283845 w 2085975"/>
              <a:gd name="connsiteY135" fmla="*/ 384810 h 2164080"/>
              <a:gd name="connsiteX136" fmla="*/ 329565 w 2085975"/>
              <a:gd name="connsiteY136" fmla="*/ 361950 h 2164080"/>
              <a:gd name="connsiteX137" fmla="*/ 344805 w 2085975"/>
              <a:gd name="connsiteY137" fmla="*/ 335280 h 2164080"/>
              <a:gd name="connsiteX138" fmla="*/ 348615 w 2085975"/>
              <a:gd name="connsiteY138" fmla="*/ 266700 h 2164080"/>
              <a:gd name="connsiteX139" fmla="*/ 325755 w 2085975"/>
              <a:gd name="connsiteY139" fmla="*/ 198120 h 2164080"/>
              <a:gd name="connsiteX140" fmla="*/ 272415 w 2085975"/>
              <a:gd name="connsiteY140" fmla="*/ 137160 h 2164080"/>
              <a:gd name="connsiteX141" fmla="*/ 295275 w 2085975"/>
              <a:gd name="connsiteY141" fmla="*/ 125730 h 2164080"/>
              <a:gd name="connsiteX142" fmla="*/ 293496 w 2085975"/>
              <a:gd name="connsiteY142" fmla="*/ 119401 h 2164080"/>
              <a:gd name="connsiteX143" fmla="*/ 295275 w 2085975"/>
              <a:gd name="connsiteY143" fmla="*/ 120015 h 2164080"/>
              <a:gd name="connsiteX144" fmla="*/ 337185 w 2085975"/>
              <a:gd name="connsiteY144" fmla="*/ 74295 h 2164080"/>
              <a:gd name="connsiteX145" fmla="*/ 403860 w 2085975"/>
              <a:gd name="connsiteY145" fmla="*/ 85725 h 2164080"/>
              <a:gd name="connsiteX146" fmla="*/ 381000 w 2085975"/>
              <a:gd name="connsiteY146" fmla="*/ 49530 h 2164080"/>
              <a:gd name="connsiteX147" fmla="*/ 432435 w 2085975"/>
              <a:gd name="connsiteY147" fmla="*/ 13335 h 2164080"/>
              <a:gd name="connsiteX148" fmla="*/ 537210 w 2085975"/>
              <a:gd name="connsiteY148"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62307 w 2085975"/>
              <a:gd name="connsiteY68" fmla="*/ 1772087 h 2164080"/>
              <a:gd name="connsiteX69" fmla="*/ 1520190 w 2085975"/>
              <a:gd name="connsiteY69" fmla="*/ 1811655 h 2164080"/>
              <a:gd name="connsiteX70" fmla="*/ 1501140 w 2085975"/>
              <a:gd name="connsiteY70" fmla="*/ 1811655 h 2164080"/>
              <a:gd name="connsiteX71" fmla="*/ 1428750 w 2085975"/>
              <a:gd name="connsiteY71" fmla="*/ 1903095 h 2164080"/>
              <a:gd name="connsiteX72" fmla="*/ 1421130 w 2085975"/>
              <a:gd name="connsiteY72" fmla="*/ 1952625 h 2164080"/>
              <a:gd name="connsiteX73" fmla="*/ 1396365 w 2085975"/>
              <a:gd name="connsiteY73" fmla="*/ 1918335 h 2164080"/>
              <a:gd name="connsiteX74" fmla="*/ 1358265 w 2085975"/>
              <a:gd name="connsiteY74" fmla="*/ 1986915 h 2164080"/>
              <a:gd name="connsiteX75" fmla="*/ 1343025 w 2085975"/>
              <a:gd name="connsiteY75" fmla="*/ 1986915 h 2164080"/>
              <a:gd name="connsiteX76" fmla="*/ 1297305 w 2085975"/>
              <a:gd name="connsiteY76" fmla="*/ 2019300 h 2164080"/>
              <a:gd name="connsiteX77" fmla="*/ 1301115 w 2085975"/>
              <a:gd name="connsiteY77" fmla="*/ 2038350 h 2164080"/>
              <a:gd name="connsiteX78" fmla="*/ 1259205 w 2085975"/>
              <a:gd name="connsiteY78" fmla="*/ 2066925 h 2164080"/>
              <a:gd name="connsiteX79" fmla="*/ 1272540 w 2085975"/>
              <a:gd name="connsiteY79" fmla="*/ 2097405 h 2164080"/>
              <a:gd name="connsiteX80" fmla="*/ 1202055 w 2085975"/>
              <a:gd name="connsiteY80" fmla="*/ 2106930 h 2164080"/>
              <a:gd name="connsiteX81" fmla="*/ 1183005 w 2085975"/>
              <a:gd name="connsiteY81" fmla="*/ 2143125 h 2164080"/>
              <a:gd name="connsiteX82" fmla="*/ 1156335 w 2085975"/>
              <a:gd name="connsiteY82" fmla="*/ 2164080 h 2164080"/>
              <a:gd name="connsiteX83" fmla="*/ 1122045 w 2085975"/>
              <a:gd name="connsiteY83" fmla="*/ 2141220 h 2164080"/>
              <a:gd name="connsiteX84" fmla="*/ 1107891 w 2085975"/>
              <a:gd name="connsiteY84" fmla="*/ 2157396 h 2164080"/>
              <a:gd name="connsiteX85" fmla="*/ 1106805 w 2085975"/>
              <a:gd name="connsiteY85" fmla="*/ 2156460 h 2164080"/>
              <a:gd name="connsiteX86" fmla="*/ 979170 w 2085975"/>
              <a:gd name="connsiteY86" fmla="*/ 2042160 h 2164080"/>
              <a:gd name="connsiteX87" fmla="*/ 932138 w 2085975"/>
              <a:gd name="connsiteY87" fmla="*/ 2104529 h 2164080"/>
              <a:gd name="connsiteX88" fmla="*/ 851535 w 2085975"/>
              <a:gd name="connsiteY88" fmla="*/ 2101216 h 2164080"/>
              <a:gd name="connsiteX89" fmla="*/ 847725 w 2085975"/>
              <a:gd name="connsiteY89" fmla="*/ 2129791 h 2164080"/>
              <a:gd name="connsiteX90" fmla="*/ 689610 w 2085975"/>
              <a:gd name="connsiteY90" fmla="*/ 2129791 h 2164080"/>
              <a:gd name="connsiteX91" fmla="*/ 685800 w 2085975"/>
              <a:gd name="connsiteY91" fmla="*/ 2025016 h 2164080"/>
              <a:gd name="connsiteX92" fmla="*/ 683980 w 2085975"/>
              <a:gd name="connsiteY92" fmla="*/ 2024761 h 2164080"/>
              <a:gd name="connsiteX93" fmla="*/ 701040 w 2085975"/>
              <a:gd name="connsiteY93" fmla="*/ 1973580 h 2164080"/>
              <a:gd name="connsiteX94" fmla="*/ 659130 w 2085975"/>
              <a:gd name="connsiteY94" fmla="*/ 1939290 h 2164080"/>
              <a:gd name="connsiteX95" fmla="*/ 662940 w 2085975"/>
              <a:gd name="connsiteY95" fmla="*/ 1899285 h 2164080"/>
              <a:gd name="connsiteX96" fmla="*/ 674370 w 2085975"/>
              <a:gd name="connsiteY96" fmla="*/ 1836420 h 2164080"/>
              <a:gd name="connsiteX97" fmla="*/ 643890 w 2085975"/>
              <a:gd name="connsiteY97" fmla="*/ 1802130 h 2164080"/>
              <a:gd name="connsiteX98" fmla="*/ 590550 w 2085975"/>
              <a:gd name="connsiteY98" fmla="*/ 1790700 h 2164080"/>
              <a:gd name="connsiteX99" fmla="*/ 520065 w 2085975"/>
              <a:gd name="connsiteY99" fmla="*/ 1731645 h 2164080"/>
              <a:gd name="connsiteX100" fmla="*/ 520065 w 2085975"/>
              <a:gd name="connsiteY100" fmla="*/ 1704975 h 2164080"/>
              <a:gd name="connsiteX101" fmla="*/ 491490 w 2085975"/>
              <a:gd name="connsiteY101" fmla="*/ 1708785 h 2164080"/>
              <a:gd name="connsiteX102" fmla="*/ 386715 w 2085975"/>
              <a:gd name="connsiteY102" fmla="*/ 1638300 h 2164080"/>
              <a:gd name="connsiteX103" fmla="*/ 347985 w 2085975"/>
              <a:gd name="connsiteY103" fmla="*/ 1590890 h 2164080"/>
              <a:gd name="connsiteX104" fmla="*/ 346710 w 2085975"/>
              <a:gd name="connsiteY104" fmla="*/ 1543050 h 2164080"/>
              <a:gd name="connsiteX105" fmla="*/ 302895 w 2085975"/>
              <a:gd name="connsiteY105" fmla="*/ 1522095 h 2164080"/>
              <a:gd name="connsiteX106" fmla="*/ 318135 w 2085975"/>
              <a:gd name="connsiteY106" fmla="*/ 1470660 h 2164080"/>
              <a:gd name="connsiteX107" fmla="*/ 274320 w 2085975"/>
              <a:gd name="connsiteY107" fmla="*/ 1491615 h 2164080"/>
              <a:gd name="connsiteX108" fmla="*/ 241935 w 2085975"/>
              <a:gd name="connsiteY108" fmla="*/ 1491615 h 2164080"/>
              <a:gd name="connsiteX109" fmla="*/ 236220 w 2085975"/>
              <a:gd name="connsiteY109" fmla="*/ 1510665 h 2164080"/>
              <a:gd name="connsiteX110" fmla="*/ 85676 w 2085975"/>
              <a:gd name="connsiteY110" fmla="*/ 1510087 h 2164080"/>
              <a:gd name="connsiteX111" fmla="*/ 80010 w 2085975"/>
              <a:gd name="connsiteY111" fmla="*/ 1443990 h 2164080"/>
              <a:gd name="connsiteX112" fmla="*/ 30480 w 2085975"/>
              <a:gd name="connsiteY112" fmla="*/ 1466850 h 2164080"/>
              <a:gd name="connsiteX113" fmla="*/ 9525 w 2085975"/>
              <a:gd name="connsiteY113" fmla="*/ 1390650 h 2164080"/>
              <a:gd name="connsiteX114" fmla="*/ 0 w 2085975"/>
              <a:gd name="connsiteY114" fmla="*/ 1389648 h 2164080"/>
              <a:gd name="connsiteX115" fmla="*/ 0 w 2085975"/>
              <a:gd name="connsiteY115" fmla="*/ 1352550 h 2164080"/>
              <a:gd name="connsiteX116" fmla="*/ 30480 w 2085975"/>
              <a:gd name="connsiteY116" fmla="*/ 1314450 h 2164080"/>
              <a:gd name="connsiteX117" fmla="*/ 95250 w 2085975"/>
              <a:gd name="connsiteY117" fmla="*/ 1303020 h 2164080"/>
              <a:gd name="connsiteX118" fmla="*/ 112395 w 2085975"/>
              <a:gd name="connsiteY118" fmla="*/ 1238250 h 2164080"/>
              <a:gd name="connsiteX119" fmla="*/ 100965 w 2085975"/>
              <a:gd name="connsiteY119" fmla="*/ 1143000 h 2164080"/>
              <a:gd name="connsiteX120" fmla="*/ 101779 w 2085975"/>
              <a:gd name="connsiteY120" fmla="*/ 1135131 h 2164080"/>
              <a:gd name="connsiteX121" fmla="*/ 190501 w 2085975"/>
              <a:gd name="connsiteY121" fmla="*/ 1110615 h 2164080"/>
              <a:gd name="connsiteX122" fmla="*/ 207646 w 2085975"/>
              <a:gd name="connsiteY122" fmla="*/ 1022985 h 2164080"/>
              <a:gd name="connsiteX123" fmla="*/ 186691 w 2085975"/>
              <a:gd name="connsiteY123" fmla="*/ 986790 h 2164080"/>
              <a:gd name="connsiteX124" fmla="*/ 57151 w 2085975"/>
              <a:gd name="connsiteY124" fmla="*/ 969645 h 2164080"/>
              <a:gd name="connsiteX125" fmla="*/ 125731 w 2085975"/>
              <a:gd name="connsiteY125" fmla="*/ 843915 h 2164080"/>
              <a:gd name="connsiteX126" fmla="*/ 129541 w 2085975"/>
              <a:gd name="connsiteY126" fmla="*/ 731520 h 2164080"/>
              <a:gd name="connsiteX127" fmla="*/ 104775 w 2085975"/>
              <a:gd name="connsiteY127" fmla="*/ 715066 h 2164080"/>
              <a:gd name="connsiteX128" fmla="*/ 104775 w 2085975"/>
              <a:gd name="connsiteY128" fmla="*/ 567691 h 2164080"/>
              <a:gd name="connsiteX129" fmla="*/ 125730 w 2085975"/>
              <a:gd name="connsiteY129" fmla="*/ 489586 h 2164080"/>
              <a:gd name="connsiteX130" fmla="*/ 95250 w 2085975"/>
              <a:gd name="connsiteY130" fmla="*/ 447676 h 2164080"/>
              <a:gd name="connsiteX131" fmla="*/ 169545 w 2085975"/>
              <a:gd name="connsiteY131" fmla="*/ 449581 h 2164080"/>
              <a:gd name="connsiteX132" fmla="*/ 164949 w 2085975"/>
              <a:gd name="connsiteY132" fmla="*/ 446066 h 2164080"/>
              <a:gd name="connsiteX133" fmla="*/ 169545 w 2085975"/>
              <a:gd name="connsiteY133" fmla="*/ 447675 h 2164080"/>
              <a:gd name="connsiteX134" fmla="*/ 200025 w 2085975"/>
              <a:gd name="connsiteY134" fmla="*/ 382905 h 2164080"/>
              <a:gd name="connsiteX135" fmla="*/ 283845 w 2085975"/>
              <a:gd name="connsiteY135" fmla="*/ 384810 h 2164080"/>
              <a:gd name="connsiteX136" fmla="*/ 329565 w 2085975"/>
              <a:gd name="connsiteY136" fmla="*/ 361950 h 2164080"/>
              <a:gd name="connsiteX137" fmla="*/ 344805 w 2085975"/>
              <a:gd name="connsiteY137" fmla="*/ 335280 h 2164080"/>
              <a:gd name="connsiteX138" fmla="*/ 348615 w 2085975"/>
              <a:gd name="connsiteY138" fmla="*/ 266700 h 2164080"/>
              <a:gd name="connsiteX139" fmla="*/ 325755 w 2085975"/>
              <a:gd name="connsiteY139" fmla="*/ 198120 h 2164080"/>
              <a:gd name="connsiteX140" fmla="*/ 272415 w 2085975"/>
              <a:gd name="connsiteY140" fmla="*/ 137160 h 2164080"/>
              <a:gd name="connsiteX141" fmla="*/ 295275 w 2085975"/>
              <a:gd name="connsiteY141" fmla="*/ 125730 h 2164080"/>
              <a:gd name="connsiteX142" fmla="*/ 293496 w 2085975"/>
              <a:gd name="connsiteY142" fmla="*/ 119401 h 2164080"/>
              <a:gd name="connsiteX143" fmla="*/ 295275 w 2085975"/>
              <a:gd name="connsiteY143" fmla="*/ 120015 h 2164080"/>
              <a:gd name="connsiteX144" fmla="*/ 337185 w 2085975"/>
              <a:gd name="connsiteY144" fmla="*/ 74295 h 2164080"/>
              <a:gd name="connsiteX145" fmla="*/ 403860 w 2085975"/>
              <a:gd name="connsiteY145" fmla="*/ 85725 h 2164080"/>
              <a:gd name="connsiteX146" fmla="*/ 381000 w 2085975"/>
              <a:gd name="connsiteY146" fmla="*/ 49530 h 2164080"/>
              <a:gd name="connsiteX147" fmla="*/ 432435 w 2085975"/>
              <a:gd name="connsiteY147" fmla="*/ 13335 h 2164080"/>
              <a:gd name="connsiteX148" fmla="*/ 537210 w 2085975"/>
              <a:gd name="connsiteY148" fmla="*/ 0 h 216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2085975" h="2164080">
                <a:moveTo>
                  <a:pt x="537210" y="0"/>
                </a:moveTo>
                <a:lnTo>
                  <a:pt x="563880" y="80010"/>
                </a:lnTo>
                <a:lnTo>
                  <a:pt x="672465" y="51435"/>
                </a:lnTo>
                <a:lnTo>
                  <a:pt x="721352" y="29486"/>
                </a:lnTo>
                <a:lnTo>
                  <a:pt x="744855" y="59055"/>
                </a:lnTo>
                <a:lnTo>
                  <a:pt x="739140" y="89535"/>
                </a:lnTo>
                <a:lnTo>
                  <a:pt x="821055" y="93345"/>
                </a:lnTo>
                <a:lnTo>
                  <a:pt x="834390" y="19050"/>
                </a:lnTo>
                <a:lnTo>
                  <a:pt x="855345" y="47625"/>
                </a:lnTo>
                <a:lnTo>
                  <a:pt x="946785" y="47625"/>
                </a:lnTo>
                <a:lnTo>
                  <a:pt x="996315" y="38100"/>
                </a:lnTo>
                <a:lnTo>
                  <a:pt x="1003935" y="9525"/>
                </a:lnTo>
                <a:lnTo>
                  <a:pt x="1064895" y="0"/>
                </a:lnTo>
                <a:lnTo>
                  <a:pt x="1097280" y="102870"/>
                </a:lnTo>
                <a:lnTo>
                  <a:pt x="1110615" y="102870"/>
                </a:lnTo>
                <a:lnTo>
                  <a:pt x="1135380" y="190500"/>
                </a:lnTo>
                <a:lnTo>
                  <a:pt x="1137805" y="195722"/>
                </a:lnTo>
                <a:lnTo>
                  <a:pt x="1135380" y="198120"/>
                </a:lnTo>
                <a:lnTo>
                  <a:pt x="1131570" y="240030"/>
                </a:lnTo>
                <a:lnTo>
                  <a:pt x="1156335" y="346710"/>
                </a:lnTo>
                <a:lnTo>
                  <a:pt x="1099185" y="363855"/>
                </a:lnTo>
                <a:lnTo>
                  <a:pt x="1127760" y="510540"/>
                </a:lnTo>
                <a:lnTo>
                  <a:pt x="1148715" y="563880"/>
                </a:lnTo>
                <a:lnTo>
                  <a:pt x="1194435" y="641985"/>
                </a:lnTo>
                <a:lnTo>
                  <a:pt x="1215390" y="645795"/>
                </a:lnTo>
                <a:lnTo>
                  <a:pt x="1243965" y="737235"/>
                </a:lnTo>
                <a:lnTo>
                  <a:pt x="1423035" y="702945"/>
                </a:lnTo>
                <a:lnTo>
                  <a:pt x="1422609" y="700259"/>
                </a:lnTo>
                <a:lnTo>
                  <a:pt x="1468755" y="689610"/>
                </a:lnTo>
                <a:lnTo>
                  <a:pt x="1491615" y="659130"/>
                </a:lnTo>
                <a:lnTo>
                  <a:pt x="1520190" y="645795"/>
                </a:lnTo>
                <a:lnTo>
                  <a:pt x="1531620" y="613410"/>
                </a:lnTo>
                <a:lnTo>
                  <a:pt x="1552575" y="594360"/>
                </a:lnTo>
                <a:lnTo>
                  <a:pt x="1573530" y="609600"/>
                </a:lnTo>
                <a:lnTo>
                  <a:pt x="1567815" y="708660"/>
                </a:lnTo>
                <a:lnTo>
                  <a:pt x="1638300" y="786765"/>
                </a:lnTo>
                <a:lnTo>
                  <a:pt x="1640205" y="851535"/>
                </a:lnTo>
                <a:lnTo>
                  <a:pt x="1615440" y="872490"/>
                </a:lnTo>
                <a:lnTo>
                  <a:pt x="1678305" y="876300"/>
                </a:lnTo>
                <a:lnTo>
                  <a:pt x="1964632" y="811829"/>
                </a:lnTo>
                <a:lnTo>
                  <a:pt x="1985010" y="889635"/>
                </a:lnTo>
                <a:lnTo>
                  <a:pt x="1977390" y="942975"/>
                </a:lnTo>
                <a:lnTo>
                  <a:pt x="1912620" y="952500"/>
                </a:lnTo>
                <a:lnTo>
                  <a:pt x="1912620" y="1022985"/>
                </a:lnTo>
                <a:lnTo>
                  <a:pt x="1956435" y="1028700"/>
                </a:lnTo>
                <a:lnTo>
                  <a:pt x="1996440" y="1002030"/>
                </a:lnTo>
                <a:lnTo>
                  <a:pt x="1975485" y="1057275"/>
                </a:lnTo>
                <a:lnTo>
                  <a:pt x="1971675" y="1137285"/>
                </a:lnTo>
                <a:lnTo>
                  <a:pt x="1976108" y="1138062"/>
                </a:lnTo>
                <a:lnTo>
                  <a:pt x="2025015" y="1226820"/>
                </a:lnTo>
                <a:lnTo>
                  <a:pt x="1965960" y="1257300"/>
                </a:lnTo>
                <a:lnTo>
                  <a:pt x="1975485" y="1295400"/>
                </a:lnTo>
                <a:lnTo>
                  <a:pt x="1929765" y="1350645"/>
                </a:lnTo>
                <a:lnTo>
                  <a:pt x="2057400" y="1419225"/>
                </a:lnTo>
                <a:lnTo>
                  <a:pt x="2034540" y="1451610"/>
                </a:lnTo>
                <a:lnTo>
                  <a:pt x="2085975" y="1527810"/>
                </a:lnTo>
                <a:lnTo>
                  <a:pt x="2080260" y="1565910"/>
                </a:lnTo>
                <a:lnTo>
                  <a:pt x="2045970" y="1581150"/>
                </a:lnTo>
                <a:lnTo>
                  <a:pt x="2013585" y="1657350"/>
                </a:lnTo>
                <a:lnTo>
                  <a:pt x="2047875" y="1691640"/>
                </a:lnTo>
                <a:lnTo>
                  <a:pt x="2011680" y="1737360"/>
                </a:lnTo>
                <a:lnTo>
                  <a:pt x="2013585" y="1739265"/>
                </a:lnTo>
                <a:lnTo>
                  <a:pt x="1912620" y="1644015"/>
                </a:lnTo>
                <a:lnTo>
                  <a:pt x="1823085" y="1708785"/>
                </a:lnTo>
                <a:lnTo>
                  <a:pt x="1691640" y="1737360"/>
                </a:lnTo>
                <a:lnTo>
                  <a:pt x="1678305" y="1722120"/>
                </a:lnTo>
                <a:lnTo>
                  <a:pt x="1621155" y="1737360"/>
                </a:lnTo>
                <a:lnTo>
                  <a:pt x="1617345" y="1760220"/>
                </a:lnTo>
                <a:lnTo>
                  <a:pt x="1562307" y="1772087"/>
                </a:lnTo>
                <a:lnTo>
                  <a:pt x="1520190" y="1811655"/>
                </a:lnTo>
                <a:lnTo>
                  <a:pt x="1501140" y="1811655"/>
                </a:lnTo>
                <a:lnTo>
                  <a:pt x="1428750" y="1903095"/>
                </a:lnTo>
                <a:lnTo>
                  <a:pt x="1421130" y="1952625"/>
                </a:lnTo>
                <a:lnTo>
                  <a:pt x="1396365" y="1918335"/>
                </a:lnTo>
                <a:lnTo>
                  <a:pt x="1358265" y="1986915"/>
                </a:lnTo>
                <a:lnTo>
                  <a:pt x="1343025" y="1986915"/>
                </a:lnTo>
                <a:lnTo>
                  <a:pt x="1297305" y="2019300"/>
                </a:lnTo>
                <a:lnTo>
                  <a:pt x="1301115" y="2038350"/>
                </a:lnTo>
                <a:lnTo>
                  <a:pt x="1259205" y="2066925"/>
                </a:lnTo>
                <a:lnTo>
                  <a:pt x="1272540" y="2097405"/>
                </a:lnTo>
                <a:lnTo>
                  <a:pt x="1202055" y="2106930"/>
                </a:lnTo>
                <a:lnTo>
                  <a:pt x="1183005" y="2143125"/>
                </a:lnTo>
                <a:lnTo>
                  <a:pt x="1156335" y="2164080"/>
                </a:lnTo>
                <a:lnTo>
                  <a:pt x="1122045" y="2141220"/>
                </a:lnTo>
                <a:lnTo>
                  <a:pt x="1107891" y="2157396"/>
                </a:lnTo>
                <a:lnTo>
                  <a:pt x="1106805" y="2156460"/>
                </a:lnTo>
                <a:lnTo>
                  <a:pt x="979170" y="2042160"/>
                </a:lnTo>
                <a:lnTo>
                  <a:pt x="932138" y="2104529"/>
                </a:lnTo>
                <a:lnTo>
                  <a:pt x="851535" y="2101216"/>
                </a:lnTo>
                <a:lnTo>
                  <a:pt x="847725" y="2129791"/>
                </a:lnTo>
                <a:lnTo>
                  <a:pt x="689610" y="2129791"/>
                </a:lnTo>
                <a:lnTo>
                  <a:pt x="685800" y="2025016"/>
                </a:lnTo>
                <a:lnTo>
                  <a:pt x="683980" y="2024761"/>
                </a:lnTo>
                <a:lnTo>
                  <a:pt x="701040" y="1973580"/>
                </a:lnTo>
                <a:lnTo>
                  <a:pt x="659130" y="1939290"/>
                </a:lnTo>
                <a:lnTo>
                  <a:pt x="662940" y="1899285"/>
                </a:lnTo>
                <a:lnTo>
                  <a:pt x="674370" y="1836420"/>
                </a:lnTo>
                <a:lnTo>
                  <a:pt x="643890" y="1802130"/>
                </a:lnTo>
                <a:lnTo>
                  <a:pt x="590550" y="1790700"/>
                </a:lnTo>
                <a:lnTo>
                  <a:pt x="520065" y="1731645"/>
                </a:lnTo>
                <a:lnTo>
                  <a:pt x="520065" y="1704975"/>
                </a:lnTo>
                <a:lnTo>
                  <a:pt x="491490" y="1708785"/>
                </a:lnTo>
                <a:lnTo>
                  <a:pt x="386715" y="1638300"/>
                </a:lnTo>
                <a:lnTo>
                  <a:pt x="347985" y="1590890"/>
                </a:lnTo>
                <a:lnTo>
                  <a:pt x="346710" y="1543050"/>
                </a:lnTo>
                <a:lnTo>
                  <a:pt x="302895" y="1522095"/>
                </a:lnTo>
                <a:lnTo>
                  <a:pt x="318135" y="1470660"/>
                </a:lnTo>
                <a:lnTo>
                  <a:pt x="274320" y="1491615"/>
                </a:lnTo>
                <a:lnTo>
                  <a:pt x="241935" y="1491615"/>
                </a:lnTo>
                <a:lnTo>
                  <a:pt x="236220" y="1510665"/>
                </a:lnTo>
                <a:lnTo>
                  <a:pt x="85676" y="1510087"/>
                </a:lnTo>
                <a:lnTo>
                  <a:pt x="80010" y="1443990"/>
                </a:lnTo>
                <a:lnTo>
                  <a:pt x="30480" y="1466850"/>
                </a:lnTo>
                <a:lnTo>
                  <a:pt x="9525" y="1390650"/>
                </a:lnTo>
                <a:lnTo>
                  <a:pt x="0" y="1389648"/>
                </a:lnTo>
                <a:lnTo>
                  <a:pt x="0" y="1352550"/>
                </a:lnTo>
                <a:lnTo>
                  <a:pt x="30480" y="1314450"/>
                </a:lnTo>
                <a:lnTo>
                  <a:pt x="95250" y="1303020"/>
                </a:lnTo>
                <a:lnTo>
                  <a:pt x="112395" y="1238250"/>
                </a:lnTo>
                <a:lnTo>
                  <a:pt x="100965" y="1143000"/>
                </a:lnTo>
                <a:cubicBezTo>
                  <a:pt x="101236" y="1140377"/>
                  <a:pt x="101508" y="1137754"/>
                  <a:pt x="101779" y="1135131"/>
                </a:cubicBezTo>
                <a:lnTo>
                  <a:pt x="190501" y="1110615"/>
                </a:lnTo>
                <a:lnTo>
                  <a:pt x="207646" y="1022985"/>
                </a:lnTo>
                <a:lnTo>
                  <a:pt x="186691" y="986790"/>
                </a:lnTo>
                <a:lnTo>
                  <a:pt x="57151" y="969645"/>
                </a:lnTo>
                <a:lnTo>
                  <a:pt x="125731" y="843915"/>
                </a:lnTo>
                <a:lnTo>
                  <a:pt x="129541" y="731520"/>
                </a:lnTo>
                <a:lnTo>
                  <a:pt x="104775" y="715066"/>
                </a:lnTo>
                <a:lnTo>
                  <a:pt x="104775" y="567691"/>
                </a:lnTo>
                <a:lnTo>
                  <a:pt x="125730" y="489586"/>
                </a:lnTo>
                <a:lnTo>
                  <a:pt x="95250" y="447676"/>
                </a:lnTo>
                <a:lnTo>
                  <a:pt x="169545" y="449581"/>
                </a:lnTo>
                <a:lnTo>
                  <a:pt x="164949" y="446066"/>
                </a:lnTo>
                <a:lnTo>
                  <a:pt x="169545" y="447675"/>
                </a:lnTo>
                <a:lnTo>
                  <a:pt x="200025" y="382905"/>
                </a:lnTo>
                <a:lnTo>
                  <a:pt x="283845" y="384810"/>
                </a:lnTo>
                <a:lnTo>
                  <a:pt x="329565" y="361950"/>
                </a:lnTo>
                <a:lnTo>
                  <a:pt x="344805" y="335280"/>
                </a:lnTo>
                <a:lnTo>
                  <a:pt x="348615" y="266700"/>
                </a:lnTo>
                <a:lnTo>
                  <a:pt x="325755" y="198120"/>
                </a:lnTo>
                <a:lnTo>
                  <a:pt x="272415" y="137160"/>
                </a:lnTo>
                <a:lnTo>
                  <a:pt x="295275" y="125730"/>
                </a:lnTo>
                <a:lnTo>
                  <a:pt x="293496" y="119401"/>
                </a:lnTo>
                <a:lnTo>
                  <a:pt x="295275" y="120015"/>
                </a:lnTo>
                <a:lnTo>
                  <a:pt x="337185" y="74295"/>
                </a:lnTo>
                <a:lnTo>
                  <a:pt x="403860" y="85725"/>
                </a:lnTo>
                <a:lnTo>
                  <a:pt x="381000" y="49530"/>
                </a:lnTo>
                <a:lnTo>
                  <a:pt x="432435" y="13335"/>
                </a:lnTo>
                <a:lnTo>
                  <a:pt x="537210" y="0"/>
                </a:lnTo>
                <a:close/>
              </a:path>
            </a:pathLst>
          </a:custGeom>
          <a:solidFill>
            <a:srgbClr val="FFC837"/>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1400" b="1" dirty="0">
                <a:solidFill>
                  <a:schemeClr val="tx1"/>
                </a:solidFill>
                <a:latin typeface="Arial" panose="020B0604020202020204" pitchFamily="34" charset="0"/>
                <a:cs typeface="Arial" panose="020B0604020202020204" pitchFamily="34" charset="0"/>
              </a:rPr>
              <a:t>Warszawa</a:t>
            </a:r>
          </a:p>
        </p:txBody>
      </p:sp>
      <p:sp>
        <p:nvSpPr>
          <p:cNvPr id="12" name="Tarczyn">
            <a:extLst>
              <a:ext uri="{FF2B5EF4-FFF2-40B4-BE49-F238E27FC236}">
                <a16:creationId xmlns:a16="http://schemas.microsoft.com/office/drawing/2014/main" id="{817C9C6E-3757-463F-6187-0BD0B8834810}"/>
              </a:ext>
            </a:extLst>
          </p:cNvPr>
          <p:cNvSpPr/>
          <p:nvPr/>
        </p:nvSpPr>
        <p:spPr>
          <a:xfrm>
            <a:off x="5033258" y="5091401"/>
            <a:ext cx="1252849" cy="856019"/>
          </a:xfrm>
          <a:custGeom>
            <a:avLst/>
            <a:gdLst>
              <a:gd name="connsiteX0" fmla="*/ 152400 w 1263015"/>
              <a:gd name="connsiteY0" fmla="*/ 367665 h 862965"/>
              <a:gd name="connsiteX1" fmla="*/ 100965 w 1263015"/>
              <a:gd name="connsiteY1" fmla="*/ 400050 h 862965"/>
              <a:gd name="connsiteX2" fmla="*/ 57150 w 1263015"/>
              <a:gd name="connsiteY2" fmla="*/ 398145 h 862965"/>
              <a:gd name="connsiteX3" fmla="*/ 41910 w 1263015"/>
              <a:gd name="connsiteY3" fmla="*/ 413385 h 862965"/>
              <a:gd name="connsiteX4" fmla="*/ 51435 w 1263015"/>
              <a:gd name="connsiteY4" fmla="*/ 455295 h 862965"/>
              <a:gd name="connsiteX5" fmla="*/ 30480 w 1263015"/>
              <a:gd name="connsiteY5" fmla="*/ 520065 h 862965"/>
              <a:gd name="connsiteX6" fmla="*/ 66675 w 1263015"/>
              <a:gd name="connsiteY6" fmla="*/ 573405 h 862965"/>
              <a:gd name="connsiteX7" fmla="*/ 0 w 1263015"/>
              <a:gd name="connsiteY7" fmla="*/ 586740 h 862965"/>
              <a:gd name="connsiteX8" fmla="*/ 7620 w 1263015"/>
              <a:gd name="connsiteY8" fmla="*/ 622935 h 862965"/>
              <a:gd name="connsiteX9" fmla="*/ 40005 w 1263015"/>
              <a:gd name="connsiteY9" fmla="*/ 632460 h 862965"/>
              <a:gd name="connsiteX10" fmla="*/ 32385 w 1263015"/>
              <a:gd name="connsiteY10" fmla="*/ 672465 h 862965"/>
              <a:gd name="connsiteX11" fmla="*/ 91440 w 1263015"/>
              <a:gd name="connsiteY11" fmla="*/ 649605 h 862965"/>
              <a:gd name="connsiteX12" fmla="*/ 99060 w 1263015"/>
              <a:gd name="connsiteY12" fmla="*/ 695325 h 862965"/>
              <a:gd name="connsiteX13" fmla="*/ 219075 w 1263015"/>
              <a:gd name="connsiteY13" fmla="*/ 702945 h 862965"/>
              <a:gd name="connsiteX14" fmla="*/ 312420 w 1263015"/>
              <a:gd name="connsiteY14" fmla="*/ 655320 h 862965"/>
              <a:gd name="connsiteX15" fmla="*/ 342900 w 1263015"/>
              <a:gd name="connsiteY15" fmla="*/ 651510 h 862965"/>
              <a:gd name="connsiteX16" fmla="*/ 325755 w 1263015"/>
              <a:gd name="connsiteY16" fmla="*/ 687705 h 862965"/>
              <a:gd name="connsiteX17" fmla="*/ 358140 w 1263015"/>
              <a:gd name="connsiteY17" fmla="*/ 702945 h 862965"/>
              <a:gd name="connsiteX18" fmla="*/ 394335 w 1263015"/>
              <a:gd name="connsiteY18" fmla="*/ 651510 h 862965"/>
              <a:gd name="connsiteX19" fmla="*/ 432435 w 1263015"/>
              <a:gd name="connsiteY19" fmla="*/ 670560 h 862965"/>
              <a:gd name="connsiteX20" fmla="*/ 453390 w 1263015"/>
              <a:gd name="connsiteY20" fmla="*/ 634365 h 862965"/>
              <a:gd name="connsiteX21" fmla="*/ 506730 w 1263015"/>
              <a:gd name="connsiteY21" fmla="*/ 636270 h 862965"/>
              <a:gd name="connsiteX22" fmla="*/ 537210 w 1263015"/>
              <a:gd name="connsiteY22" fmla="*/ 615315 h 862965"/>
              <a:gd name="connsiteX23" fmla="*/ 539115 w 1263015"/>
              <a:gd name="connsiteY23" fmla="*/ 598170 h 862965"/>
              <a:gd name="connsiteX24" fmla="*/ 582930 w 1263015"/>
              <a:gd name="connsiteY24" fmla="*/ 575310 h 862965"/>
              <a:gd name="connsiteX25" fmla="*/ 653415 w 1263015"/>
              <a:gd name="connsiteY25" fmla="*/ 670560 h 862965"/>
              <a:gd name="connsiteX26" fmla="*/ 712470 w 1263015"/>
              <a:gd name="connsiteY26" fmla="*/ 668655 h 862965"/>
              <a:gd name="connsiteX27" fmla="*/ 748665 w 1263015"/>
              <a:gd name="connsiteY27" fmla="*/ 762000 h 862965"/>
              <a:gd name="connsiteX28" fmla="*/ 731520 w 1263015"/>
              <a:gd name="connsiteY28" fmla="*/ 771525 h 862965"/>
              <a:gd name="connsiteX29" fmla="*/ 775335 w 1263015"/>
              <a:gd name="connsiteY29" fmla="*/ 796290 h 862965"/>
              <a:gd name="connsiteX30" fmla="*/ 826770 w 1263015"/>
              <a:gd name="connsiteY30" fmla="*/ 781050 h 862965"/>
              <a:gd name="connsiteX31" fmla="*/ 882015 w 1263015"/>
              <a:gd name="connsiteY31" fmla="*/ 805815 h 862965"/>
              <a:gd name="connsiteX32" fmla="*/ 937260 w 1263015"/>
              <a:gd name="connsiteY32" fmla="*/ 798195 h 862965"/>
              <a:gd name="connsiteX33" fmla="*/ 979170 w 1263015"/>
              <a:gd name="connsiteY33" fmla="*/ 796290 h 862965"/>
              <a:gd name="connsiteX34" fmla="*/ 1040130 w 1263015"/>
              <a:gd name="connsiteY34" fmla="*/ 771525 h 862965"/>
              <a:gd name="connsiteX35" fmla="*/ 1042035 w 1263015"/>
              <a:gd name="connsiteY35" fmla="*/ 794385 h 862965"/>
              <a:gd name="connsiteX36" fmla="*/ 1074420 w 1263015"/>
              <a:gd name="connsiteY36" fmla="*/ 796290 h 862965"/>
              <a:gd name="connsiteX37" fmla="*/ 1078230 w 1263015"/>
              <a:gd name="connsiteY37" fmla="*/ 862965 h 862965"/>
              <a:gd name="connsiteX38" fmla="*/ 1099185 w 1263015"/>
              <a:gd name="connsiteY38" fmla="*/ 857250 h 862965"/>
              <a:gd name="connsiteX39" fmla="*/ 1097280 w 1263015"/>
              <a:gd name="connsiteY39" fmla="*/ 765810 h 862965"/>
              <a:gd name="connsiteX40" fmla="*/ 1173480 w 1263015"/>
              <a:gd name="connsiteY40" fmla="*/ 752475 h 862965"/>
              <a:gd name="connsiteX41" fmla="*/ 1205865 w 1263015"/>
              <a:gd name="connsiteY41" fmla="*/ 733425 h 862965"/>
              <a:gd name="connsiteX42" fmla="*/ 1215390 w 1263015"/>
              <a:gd name="connsiteY42" fmla="*/ 664845 h 862965"/>
              <a:gd name="connsiteX43" fmla="*/ 1249680 w 1263015"/>
              <a:gd name="connsiteY43" fmla="*/ 640080 h 862965"/>
              <a:gd name="connsiteX44" fmla="*/ 1263015 w 1263015"/>
              <a:gd name="connsiteY44" fmla="*/ 335280 h 862965"/>
              <a:gd name="connsiteX45" fmla="*/ 1188720 w 1263015"/>
              <a:gd name="connsiteY45" fmla="*/ 331470 h 862965"/>
              <a:gd name="connsiteX46" fmla="*/ 1163955 w 1263015"/>
              <a:gd name="connsiteY46" fmla="*/ 304800 h 862965"/>
              <a:gd name="connsiteX47" fmla="*/ 1089660 w 1263015"/>
              <a:gd name="connsiteY47" fmla="*/ 293370 h 862965"/>
              <a:gd name="connsiteX48" fmla="*/ 1097280 w 1263015"/>
              <a:gd name="connsiteY48" fmla="*/ 245745 h 862965"/>
              <a:gd name="connsiteX49" fmla="*/ 1000125 w 1263015"/>
              <a:gd name="connsiteY49" fmla="*/ 230505 h 862965"/>
              <a:gd name="connsiteX50" fmla="*/ 1000125 w 1263015"/>
              <a:gd name="connsiteY50" fmla="*/ 182880 h 862965"/>
              <a:gd name="connsiteX51" fmla="*/ 895350 w 1263015"/>
              <a:gd name="connsiteY51" fmla="*/ 83820 h 862965"/>
              <a:gd name="connsiteX52" fmla="*/ 899160 w 1263015"/>
              <a:gd name="connsiteY52" fmla="*/ 62865 h 862965"/>
              <a:gd name="connsiteX53" fmla="*/ 880110 w 1263015"/>
              <a:gd name="connsiteY53" fmla="*/ 47625 h 862965"/>
              <a:gd name="connsiteX54" fmla="*/ 781050 w 1263015"/>
              <a:gd name="connsiteY54" fmla="*/ 49530 h 862965"/>
              <a:gd name="connsiteX55" fmla="*/ 769620 w 1263015"/>
              <a:gd name="connsiteY55" fmla="*/ 0 h 862965"/>
              <a:gd name="connsiteX56" fmla="*/ 729615 w 1263015"/>
              <a:gd name="connsiteY56" fmla="*/ 0 h 862965"/>
              <a:gd name="connsiteX57" fmla="*/ 613410 w 1263015"/>
              <a:gd name="connsiteY57" fmla="*/ 55245 h 862965"/>
              <a:gd name="connsiteX58" fmla="*/ 563880 w 1263015"/>
              <a:gd name="connsiteY58" fmla="*/ 137160 h 862965"/>
              <a:gd name="connsiteX59" fmla="*/ 483870 w 1263015"/>
              <a:gd name="connsiteY59" fmla="*/ 173355 h 862965"/>
              <a:gd name="connsiteX60" fmla="*/ 468630 w 1263015"/>
              <a:gd name="connsiteY60" fmla="*/ 228600 h 862965"/>
              <a:gd name="connsiteX61" fmla="*/ 426720 w 1263015"/>
              <a:gd name="connsiteY61" fmla="*/ 232410 h 862965"/>
              <a:gd name="connsiteX62" fmla="*/ 360045 w 1263015"/>
              <a:gd name="connsiteY62" fmla="*/ 276225 h 862965"/>
              <a:gd name="connsiteX63" fmla="*/ 323850 w 1263015"/>
              <a:gd name="connsiteY63" fmla="*/ 354330 h 862965"/>
              <a:gd name="connsiteX64" fmla="*/ 333375 w 1263015"/>
              <a:gd name="connsiteY64" fmla="*/ 396240 h 862965"/>
              <a:gd name="connsiteX65" fmla="*/ 257175 w 1263015"/>
              <a:gd name="connsiteY65" fmla="*/ 373380 h 862965"/>
              <a:gd name="connsiteX66" fmla="*/ 152400 w 1263015"/>
              <a:gd name="connsiteY66" fmla="*/ 367665 h 8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63015" h="862965">
                <a:moveTo>
                  <a:pt x="152400" y="367665"/>
                </a:moveTo>
                <a:lnTo>
                  <a:pt x="100965" y="400050"/>
                </a:lnTo>
                <a:lnTo>
                  <a:pt x="57150" y="398145"/>
                </a:lnTo>
                <a:lnTo>
                  <a:pt x="41910" y="413385"/>
                </a:lnTo>
                <a:lnTo>
                  <a:pt x="51435" y="455295"/>
                </a:lnTo>
                <a:lnTo>
                  <a:pt x="30480" y="520065"/>
                </a:lnTo>
                <a:lnTo>
                  <a:pt x="66675" y="573405"/>
                </a:lnTo>
                <a:lnTo>
                  <a:pt x="0" y="586740"/>
                </a:lnTo>
                <a:lnTo>
                  <a:pt x="7620" y="622935"/>
                </a:lnTo>
                <a:lnTo>
                  <a:pt x="40005" y="632460"/>
                </a:lnTo>
                <a:lnTo>
                  <a:pt x="32385" y="672465"/>
                </a:lnTo>
                <a:lnTo>
                  <a:pt x="91440" y="649605"/>
                </a:lnTo>
                <a:lnTo>
                  <a:pt x="99060" y="695325"/>
                </a:lnTo>
                <a:lnTo>
                  <a:pt x="219075" y="702945"/>
                </a:lnTo>
                <a:lnTo>
                  <a:pt x="312420" y="655320"/>
                </a:lnTo>
                <a:lnTo>
                  <a:pt x="342900" y="651510"/>
                </a:lnTo>
                <a:lnTo>
                  <a:pt x="325755" y="687705"/>
                </a:lnTo>
                <a:lnTo>
                  <a:pt x="358140" y="702945"/>
                </a:lnTo>
                <a:lnTo>
                  <a:pt x="394335" y="651510"/>
                </a:lnTo>
                <a:lnTo>
                  <a:pt x="432435" y="670560"/>
                </a:lnTo>
                <a:lnTo>
                  <a:pt x="453390" y="634365"/>
                </a:lnTo>
                <a:lnTo>
                  <a:pt x="506730" y="636270"/>
                </a:lnTo>
                <a:lnTo>
                  <a:pt x="537210" y="615315"/>
                </a:lnTo>
                <a:lnTo>
                  <a:pt x="539115" y="598170"/>
                </a:lnTo>
                <a:lnTo>
                  <a:pt x="582930" y="575310"/>
                </a:lnTo>
                <a:lnTo>
                  <a:pt x="653415" y="670560"/>
                </a:lnTo>
                <a:lnTo>
                  <a:pt x="712470" y="668655"/>
                </a:lnTo>
                <a:lnTo>
                  <a:pt x="748665" y="762000"/>
                </a:lnTo>
                <a:lnTo>
                  <a:pt x="731520" y="771525"/>
                </a:lnTo>
                <a:lnTo>
                  <a:pt x="775335" y="796290"/>
                </a:lnTo>
                <a:lnTo>
                  <a:pt x="826770" y="781050"/>
                </a:lnTo>
                <a:lnTo>
                  <a:pt x="882015" y="805815"/>
                </a:lnTo>
                <a:lnTo>
                  <a:pt x="937260" y="798195"/>
                </a:lnTo>
                <a:lnTo>
                  <a:pt x="979170" y="796290"/>
                </a:lnTo>
                <a:lnTo>
                  <a:pt x="1040130" y="771525"/>
                </a:lnTo>
                <a:lnTo>
                  <a:pt x="1042035" y="794385"/>
                </a:lnTo>
                <a:lnTo>
                  <a:pt x="1074420" y="796290"/>
                </a:lnTo>
                <a:lnTo>
                  <a:pt x="1078230" y="862965"/>
                </a:lnTo>
                <a:lnTo>
                  <a:pt x="1099185" y="857250"/>
                </a:lnTo>
                <a:lnTo>
                  <a:pt x="1097280" y="765810"/>
                </a:lnTo>
                <a:lnTo>
                  <a:pt x="1173480" y="752475"/>
                </a:lnTo>
                <a:lnTo>
                  <a:pt x="1205865" y="733425"/>
                </a:lnTo>
                <a:lnTo>
                  <a:pt x="1215390" y="664845"/>
                </a:lnTo>
                <a:lnTo>
                  <a:pt x="1249680" y="640080"/>
                </a:lnTo>
                <a:lnTo>
                  <a:pt x="1263015" y="335280"/>
                </a:lnTo>
                <a:lnTo>
                  <a:pt x="1188720" y="331470"/>
                </a:lnTo>
                <a:lnTo>
                  <a:pt x="1163955" y="304800"/>
                </a:lnTo>
                <a:lnTo>
                  <a:pt x="1089660" y="293370"/>
                </a:lnTo>
                <a:lnTo>
                  <a:pt x="1097280" y="245745"/>
                </a:lnTo>
                <a:lnTo>
                  <a:pt x="1000125" y="230505"/>
                </a:lnTo>
                <a:lnTo>
                  <a:pt x="1000125" y="182880"/>
                </a:lnTo>
                <a:lnTo>
                  <a:pt x="895350" y="83820"/>
                </a:lnTo>
                <a:lnTo>
                  <a:pt x="899160" y="62865"/>
                </a:lnTo>
                <a:lnTo>
                  <a:pt x="880110" y="47625"/>
                </a:lnTo>
                <a:lnTo>
                  <a:pt x="781050" y="49530"/>
                </a:lnTo>
                <a:lnTo>
                  <a:pt x="769620" y="0"/>
                </a:lnTo>
                <a:lnTo>
                  <a:pt x="729615" y="0"/>
                </a:lnTo>
                <a:lnTo>
                  <a:pt x="613410" y="55245"/>
                </a:lnTo>
                <a:lnTo>
                  <a:pt x="563880" y="137160"/>
                </a:lnTo>
                <a:lnTo>
                  <a:pt x="483870" y="173355"/>
                </a:lnTo>
                <a:lnTo>
                  <a:pt x="468630" y="228600"/>
                </a:lnTo>
                <a:lnTo>
                  <a:pt x="426720" y="232410"/>
                </a:lnTo>
                <a:lnTo>
                  <a:pt x="360045" y="276225"/>
                </a:lnTo>
                <a:lnTo>
                  <a:pt x="323850" y="354330"/>
                </a:lnTo>
                <a:lnTo>
                  <a:pt x="333375" y="396240"/>
                </a:lnTo>
                <a:lnTo>
                  <a:pt x="257175" y="373380"/>
                </a:lnTo>
                <a:lnTo>
                  <a:pt x="152400" y="36766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Tarczyn</a:t>
            </a:r>
          </a:p>
        </p:txBody>
      </p:sp>
      <p:sp>
        <p:nvSpPr>
          <p:cNvPr id="19" name="Serock">
            <a:extLst>
              <a:ext uri="{FF2B5EF4-FFF2-40B4-BE49-F238E27FC236}">
                <a16:creationId xmlns:a16="http://schemas.microsoft.com/office/drawing/2014/main" id="{8FD173DE-A056-EED8-F597-AF12F36E188E}"/>
              </a:ext>
            </a:extLst>
          </p:cNvPr>
          <p:cNvSpPr/>
          <p:nvPr/>
        </p:nvSpPr>
        <p:spPr>
          <a:xfrm>
            <a:off x="5942188" y="773514"/>
            <a:ext cx="1254739" cy="888144"/>
          </a:xfrm>
          <a:custGeom>
            <a:avLst/>
            <a:gdLst>
              <a:gd name="connsiteX0" fmla="*/ 0 w 1264920"/>
              <a:gd name="connsiteY0" fmla="*/ 685800 h 895350"/>
              <a:gd name="connsiteX1" fmla="*/ 32385 w 1264920"/>
              <a:gd name="connsiteY1" fmla="*/ 400050 h 895350"/>
              <a:gd name="connsiteX2" fmla="*/ 81915 w 1264920"/>
              <a:gd name="connsiteY2" fmla="*/ 373380 h 895350"/>
              <a:gd name="connsiteX3" fmla="*/ 120015 w 1264920"/>
              <a:gd name="connsiteY3" fmla="*/ 335280 h 895350"/>
              <a:gd name="connsiteX4" fmla="*/ 160020 w 1264920"/>
              <a:gd name="connsiteY4" fmla="*/ 220980 h 895350"/>
              <a:gd name="connsiteX5" fmla="*/ 165735 w 1264920"/>
              <a:gd name="connsiteY5" fmla="*/ 127635 h 895350"/>
              <a:gd name="connsiteX6" fmla="*/ 182880 w 1264920"/>
              <a:gd name="connsiteY6" fmla="*/ 93345 h 895350"/>
              <a:gd name="connsiteX7" fmla="*/ 287655 w 1264920"/>
              <a:gd name="connsiteY7" fmla="*/ 91440 h 895350"/>
              <a:gd name="connsiteX8" fmla="*/ 327660 w 1264920"/>
              <a:gd name="connsiteY8" fmla="*/ 102870 h 895350"/>
              <a:gd name="connsiteX9" fmla="*/ 375285 w 1264920"/>
              <a:gd name="connsiteY9" fmla="*/ 95250 h 895350"/>
              <a:gd name="connsiteX10" fmla="*/ 411480 w 1264920"/>
              <a:gd name="connsiteY10" fmla="*/ 249555 h 895350"/>
              <a:gd name="connsiteX11" fmla="*/ 447675 w 1264920"/>
              <a:gd name="connsiteY11" fmla="*/ 243840 h 895350"/>
              <a:gd name="connsiteX12" fmla="*/ 457200 w 1264920"/>
              <a:gd name="connsiteY12" fmla="*/ 226695 h 895350"/>
              <a:gd name="connsiteX13" fmla="*/ 552450 w 1264920"/>
              <a:gd name="connsiteY13" fmla="*/ 270510 h 895350"/>
              <a:gd name="connsiteX14" fmla="*/ 590550 w 1264920"/>
              <a:gd name="connsiteY14" fmla="*/ 182880 h 895350"/>
              <a:gd name="connsiteX15" fmla="*/ 632460 w 1264920"/>
              <a:gd name="connsiteY15" fmla="*/ 219075 h 895350"/>
              <a:gd name="connsiteX16" fmla="*/ 645795 w 1264920"/>
              <a:gd name="connsiteY16" fmla="*/ 207645 h 895350"/>
              <a:gd name="connsiteX17" fmla="*/ 693420 w 1264920"/>
              <a:gd name="connsiteY17" fmla="*/ 268605 h 895350"/>
              <a:gd name="connsiteX18" fmla="*/ 752475 w 1264920"/>
              <a:gd name="connsiteY18" fmla="*/ 255270 h 895350"/>
              <a:gd name="connsiteX19" fmla="*/ 777240 w 1264920"/>
              <a:gd name="connsiteY19" fmla="*/ 268605 h 895350"/>
              <a:gd name="connsiteX20" fmla="*/ 792480 w 1264920"/>
              <a:gd name="connsiteY20" fmla="*/ 243840 h 895350"/>
              <a:gd name="connsiteX21" fmla="*/ 807720 w 1264920"/>
              <a:gd name="connsiteY21" fmla="*/ 243840 h 895350"/>
              <a:gd name="connsiteX22" fmla="*/ 813435 w 1264920"/>
              <a:gd name="connsiteY22" fmla="*/ 192405 h 895350"/>
              <a:gd name="connsiteX23" fmla="*/ 760095 w 1264920"/>
              <a:gd name="connsiteY23" fmla="*/ 160020 h 895350"/>
              <a:gd name="connsiteX24" fmla="*/ 775335 w 1264920"/>
              <a:gd name="connsiteY24" fmla="*/ 142875 h 895350"/>
              <a:gd name="connsiteX25" fmla="*/ 809625 w 1264920"/>
              <a:gd name="connsiteY25" fmla="*/ 139065 h 895350"/>
              <a:gd name="connsiteX26" fmla="*/ 821055 w 1264920"/>
              <a:gd name="connsiteY26" fmla="*/ 165735 h 895350"/>
              <a:gd name="connsiteX27" fmla="*/ 845820 w 1264920"/>
              <a:gd name="connsiteY27" fmla="*/ 161925 h 895350"/>
              <a:gd name="connsiteX28" fmla="*/ 855345 w 1264920"/>
              <a:gd name="connsiteY28" fmla="*/ 135255 h 895350"/>
              <a:gd name="connsiteX29" fmla="*/ 876300 w 1264920"/>
              <a:gd name="connsiteY29" fmla="*/ 156210 h 895350"/>
              <a:gd name="connsiteX30" fmla="*/ 931545 w 1264920"/>
              <a:gd name="connsiteY30" fmla="*/ 150495 h 895350"/>
              <a:gd name="connsiteX31" fmla="*/ 954405 w 1264920"/>
              <a:gd name="connsiteY31" fmla="*/ 137160 h 895350"/>
              <a:gd name="connsiteX32" fmla="*/ 984885 w 1264920"/>
              <a:gd name="connsiteY32" fmla="*/ 127635 h 895350"/>
              <a:gd name="connsiteX33" fmla="*/ 998220 w 1264920"/>
              <a:gd name="connsiteY33" fmla="*/ 95250 h 895350"/>
              <a:gd name="connsiteX34" fmla="*/ 1000125 w 1264920"/>
              <a:gd name="connsiteY34" fmla="*/ 59055 h 895350"/>
              <a:gd name="connsiteX35" fmla="*/ 1032510 w 1264920"/>
              <a:gd name="connsiteY35" fmla="*/ 43815 h 895350"/>
              <a:gd name="connsiteX36" fmla="*/ 1061085 w 1264920"/>
              <a:gd name="connsiteY36" fmla="*/ 43815 h 895350"/>
              <a:gd name="connsiteX37" fmla="*/ 1175385 w 1264920"/>
              <a:gd name="connsiteY37" fmla="*/ 0 h 895350"/>
              <a:gd name="connsiteX38" fmla="*/ 1097280 w 1264920"/>
              <a:gd name="connsiteY38" fmla="*/ 140970 h 895350"/>
              <a:gd name="connsiteX39" fmla="*/ 1123950 w 1264920"/>
              <a:gd name="connsiteY39" fmla="*/ 217170 h 895350"/>
              <a:gd name="connsiteX40" fmla="*/ 1110615 w 1264920"/>
              <a:gd name="connsiteY40" fmla="*/ 220980 h 895350"/>
              <a:gd name="connsiteX41" fmla="*/ 1110615 w 1264920"/>
              <a:gd name="connsiteY41" fmla="*/ 280035 h 895350"/>
              <a:gd name="connsiteX42" fmla="*/ 1156335 w 1264920"/>
              <a:gd name="connsiteY42" fmla="*/ 283845 h 895350"/>
              <a:gd name="connsiteX43" fmla="*/ 1190625 w 1264920"/>
              <a:gd name="connsiteY43" fmla="*/ 272415 h 895350"/>
              <a:gd name="connsiteX44" fmla="*/ 1228725 w 1264920"/>
              <a:gd name="connsiteY44" fmla="*/ 274320 h 895350"/>
              <a:gd name="connsiteX45" fmla="*/ 1264920 w 1264920"/>
              <a:gd name="connsiteY45" fmla="*/ 308610 h 895350"/>
              <a:gd name="connsiteX46" fmla="*/ 1230630 w 1264920"/>
              <a:gd name="connsiteY46" fmla="*/ 344805 h 895350"/>
              <a:gd name="connsiteX47" fmla="*/ 1232535 w 1264920"/>
              <a:gd name="connsiteY47" fmla="*/ 394335 h 895350"/>
              <a:gd name="connsiteX48" fmla="*/ 1135380 w 1264920"/>
              <a:gd name="connsiteY48" fmla="*/ 394335 h 895350"/>
              <a:gd name="connsiteX49" fmla="*/ 982980 w 1264920"/>
              <a:gd name="connsiteY49" fmla="*/ 481965 h 895350"/>
              <a:gd name="connsiteX50" fmla="*/ 931545 w 1264920"/>
              <a:gd name="connsiteY50" fmla="*/ 476250 h 895350"/>
              <a:gd name="connsiteX51" fmla="*/ 857250 w 1264920"/>
              <a:gd name="connsiteY51" fmla="*/ 718185 h 895350"/>
              <a:gd name="connsiteX52" fmla="*/ 832485 w 1264920"/>
              <a:gd name="connsiteY52" fmla="*/ 741045 h 895350"/>
              <a:gd name="connsiteX53" fmla="*/ 771525 w 1264920"/>
              <a:gd name="connsiteY53" fmla="*/ 862965 h 895350"/>
              <a:gd name="connsiteX54" fmla="*/ 729615 w 1264920"/>
              <a:gd name="connsiteY54" fmla="*/ 891540 h 895350"/>
              <a:gd name="connsiteX55" fmla="*/ 649605 w 1264920"/>
              <a:gd name="connsiteY55" fmla="*/ 895350 h 895350"/>
              <a:gd name="connsiteX56" fmla="*/ 584835 w 1264920"/>
              <a:gd name="connsiteY56" fmla="*/ 878205 h 895350"/>
              <a:gd name="connsiteX57" fmla="*/ 516255 w 1264920"/>
              <a:gd name="connsiteY57" fmla="*/ 836295 h 895350"/>
              <a:gd name="connsiteX58" fmla="*/ 424815 w 1264920"/>
              <a:gd name="connsiteY58" fmla="*/ 769620 h 895350"/>
              <a:gd name="connsiteX59" fmla="*/ 337185 w 1264920"/>
              <a:gd name="connsiteY59" fmla="*/ 704850 h 895350"/>
              <a:gd name="connsiteX60" fmla="*/ 276225 w 1264920"/>
              <a:gd name="connsiteY60" fmla="*/ 664845 h 895350"/>
              <a:gd name="connsiteX61" fmla="*/ 213360 w 1264920"/>
              <a:gd name="connsiteY61" fmla="*/ 641985 h 895350"/>
              <a:gd name="connsiteX62" fmla="*/ 123825 w 1264920"/>
              <a:gd name="connsiteY62" fmla="*/ 634365 h 895350"/>
              <a:gd name="connsiteX63" fmla="*/ 45720 w 1264920"/>
              <a:gd name="connsiteY63" fmla="*/ 653415 h 895350"/>
              <a:gd name="connsiteX64" fmla="*/ 0 w 1264920"/>
              <a:gd name="connsiteY64" fmla="*/ 68580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64920" h="895350">
                <a:moveTo>
                  <a:pt x="0" y="685800"/>
                </a:moveTo>
                <a:lnTo>
                  <a:pt x="32385" y="400050"/>
                </a:lnTo>
                <a:lnTo>
                  <a:pt x="81915" y="373380"/>
                </a:lnTo>
                <a:lnTo>
                  <a:pt x="120015" y="335280"/>
                </a:lnTo>
                <a:lnTo>
                  <a:pt x="160020" y="220980"/>
                </a:lnTo>
                <a:lnTo>
                  <a:pt x="165735" y="127635"/>
                </a:lnTo>
                <a:lnTo>
                  <a:pt x="182880" y="93345"/>
                </a:lnTo>
                <a:lnTo>
                  <a:pt x="287655" y="91440"/>
                </a:lnTo>
                <a:lnTo>
                  <a:pt x="327660" y="102870"/>
                </a:lnTo>
                <a:lnTo>
                  <a:pt x="375285" y="95250"/>
                </a:lnTo>
                <a:lnTo>
                  <a:pt x="411480" y="249555"/>
                </a:lnTo>
                <a:lnTo>
                  <a:pt x="447675" y="243840"/>
                </a:lnTo>
                <a:lnTo>
                  <a:pt x="457200" y="226695"/>
                </a:lnTo>
                <a:lnTo>
                  <a:pt x="552450" y="270510"/>
                </a:lnTo>
                <a:lnTo>
                  <a:pt x="590550" y="182880"/>
                </a:lnTo>
                <a:lnTo>
                  <a:pt x="632460" y="219075"/>
                </a:lnTo>
                <a:lnTo>
                  <a:pt x="645795" y="207645"/>
                </a:lnTo>
                <a:lnTo>
                  <a:pt x="693420" y="268605"/>
                </a:lnTo>
                <a:lnTo>
                  <a:pt x="752475" y="255270"/>
                </a:lnTo>
                <a:lnTo>
                  <a:pt x="777240" y="268605"/>
                </a:lnTo>
                <a:lnTo>
                  <a:pt x="792480" y="243840"/>
                </a:lnTo>
                <a:lnTo>
                  <a:pt x="807720" y="243840"/>
                </a:lnTo>
                <a:lnTo>
                  <a:pt x="813435" y="192405"/>
                </a:lnTo>
                <a:lnTo>
                  <a:pt x="760095" y="160020"/>
                </a:lnTo>
                <a:lnTo>
                  <a:pt x="775335" y="142875"/>
                </a:lnTo>
                <a:lnTo>
                  <a:pt x="809625" y="139065"/>
                </a:lnTo>
                <a:lnTo>
                  <a:pt x="821055" y="165735"/>
                </a:lnTo>
                <a:lnTo>
                  <a:pt x="845820" y="161925"/>
                </a:lnTo>
                <a:lnTo>
                  <a:pt x="855345" y="135255"/>
                </a:lnTo>
                <a:lnTo>
                  <a:pt x="876300" y="156210"/>
                </a:lnTo>
                <a:lnTo>
                  <a:pt x="931545" y="150495"/>
                </a:lnTo>
                <a:lnTo>
                  <a:pt x="954405" y="137160"/>
                </a:lnTo>
                <a:lnTo>
                  <a:pt x="984885" y="127635"/>
                </a:lnTo>
                <a:lnTo>
                  <a:pt x="998220" y="95250"/>
                </a:lnTo>
                <a:lnTo>
                  <a:pt x="1000125" y="59055"/>
                </a:lnTo>
                <a:lnTo>
                  <a:pt x="1032510" y="43815"/>
                </a:lnTo>
                <a:lnTo>
                  <a:pt x="1061085" y="43815"/>
                </a:lnTo>
                <a:lnTo>
                  <a:pt x="1175385" y="0"/>
                </a:lnTo>
                <a:lnTo>
                  <a:pt x="1097280" y="140970"/>
                </a:lnTo>
                <a:lnTo>
                  <a:pt x="1123950" y="217170"/>
                </a:lnTo>
                <a:lnTo>
                  <a:pt x="1110615" y="220980"/>
                </a:lnTo>
                <a:lnTo>
                  <a:pt x="1110615" y="280035"/>
                </a:lnTo>
                <a:lnTo>
                  <a:pt x="1156335" y="283845"/>
                </a:lnTo>
                <a:lnTo>
                  <a:pt x="1190625" y="272415"/>
                </a:lnTo>
                <a:lnTo>
                  <a:pt x="1228725" y="274320"/>
                </a:lnTo>
                <a:lnTo>
                  <a:pt x="1264920" y="308610"/>
                </a:lnTo>
                <a:lnTo>
                  <a:pt x="1230630" y="344805"/>
                </a:lnTo>
                <a:lnTo>
                  <a:pt x="1232535" y="394335"/>
                </a:lnTo>
                <a:lnTo>
                  <a:pt x="1135380" y="394335"/>
                </a:lnTo>
                <a:lnTo>
                  <a:pt x="982980" y="481965"/>
                </a:lnTo>
                <a:lnTo>
                  <a:pt x="931545" y="476250"/>
                </a:lnTo>
                <a:lnTo>
                  <a:pt x="857250" y="718185"/>
                </a:lnTo>
                <a:lnTo>
                  <a:pt x="832485" y="741045"/>
                </a:lnTo>
                <a:lnTo>
                  <a:pt x="771525" y="862965"/>
                </a:lnTo>
                <a:lnTo>
                  <a:pt x="729615" y="891540"/>
                </a:lnTo>
                <a:lnTo>
                  <a:pt x="649605" y="895350"/>
                </a:lnTo>
                <a:lnTo>
                  <a:pt x="584835" y="878205"/>
                </a:lnTo>
                <a:lnTo>
                  <a:pt x="516255" y="836295"/>
                </a:lnTo>
                <a:lnTo>
                  <a:pt x="424815" y="769620"/>
                </a:lnTo>
                <a:lnTo>
                  <a:pt x="337185" y="704850"/>
                </a:lnTo>
                <a:lnTo>
                  <a:pt x="276225" y="664845"/>
                </a:lnTo>
                <a:lnTo>
                  <a:pt x="213360" y="641985"/>
                </a:lnTo>
                <a:lnTo>
                  <a:pt x="123825" y="634365"/>
                </a:lnTo>
                <a:lnTo>
                  <a:pt x="45720" y="653415"/>
                </a:lnTo>
                <a:lnTo>
                  <a:pt x="0" y="68580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Serock</a:t>
            </a:r>
          </a:p>
        </p:txBody>
      </p:sp>
      <p:grpSp>
        <p:nvGrpSpPr>
          <p:cNvPr id="100" name="Grupa 99">
            <a:extLst>
              <a:ext uri="{FF2B5EF4-FFF2-40B4-BE49-F238E27FC236}">
                <a16:creationId xmlns:a16="http://schemas.microsoft.com/office/drawing/2014/main" id="{7B3BBF63-EE8B-9ED7-CCBC-3EC206EFB54F}"/>
              </a:ext>
            </a:extLst>
          </p:cNvPr>
          <p:cNvGrpSpPr/>
          <p:nvPr/>
        </p:nvGrpSpPr>
        <p:grpSpPr>
          <a:xfrm>
            <a:off x="5173094" y="3742180"/>
            <a:ext cx="1324656" cy="1579761"/>
            <a:chOff x="5173094" y="3742180"/>
            <a:chExt cx="1324656" cy="1579761"/>
          </a:xfrm>
          <a:solidFill>
            <a:srgbClr val="00964B"/>
          </a:solidFill>
        </p:grpSpPr>
        <p:sp>
          <p:nvSpPr>
            <p:cNvPr id="20" name="Raszyn">
              <a:extLst>
                <a:ext uri="{FF2B5EF4-FFF2-40B4-BE49-F238E27FC236}">
                  <a16:creationId xmlns:a16="http://schemas.microsoft.com/office/drawing/2014/main" id="{934A04C9-BEBF-58E8-527B-57FD8B77ED38}"/>
                </a:ext>
              </a:extLst>
            </p:cNvPr>
            <p:cNvSpPr>
              <a:spLocks/>
            </p:cNvSpPr>
            <p:nvPr/>
          </p:nvSpPr>
          <p:spPr>
            <a:xfrm>
              <a:off x="5755111" y="3946264"/>
              <a:ext cx="742639" cy="678780"/>
            </a:xfrm>
            <a:custGeom>
              <a:avLst/>
              <a:gdLst>
                <a:gd name="connsiteX0" fmla="*/ 386715 w 748665"/>
                <a:gd name="connsiteY0" fmla="*/ 0 h 684288"/>
                <a:gd name="connsiteX1" fmla="*/ 434340 w 748665"/>
                <a:gd name="connsiteY1" fmla="*/ 49530 h 684288"/>
                <a:gd name="connsiteX2" fmla="*/ 539115 w 748665"/>
                <a:gd name="connsiteY2" fmla="*/ 120015 h 684288"/>
                <a:gd name="connsiteX3" fmla="*/ 567690 w 748665"/>
                <a:gd name="connsiteY3" fmla="*/ 116205 h 684288"/>
                <a:gd name="connsiteX4" fmla="*/ 567690 w 748665"/>
                <a:gd name="connsiteY4" fmla="*/ 142875 h 684288"/>
                <a:gd name="connsiteX5" fmla="*/ 638175 w 748665"/>
                <a:gd name="connsiteY5" fmla="*/ 201930 h 684288"/>
                <a:gd name="connsiteX6" fmla="*/ 691515 w 748665"/>
                <a:gd name="connsiteY6" fmla="*/ 213360 h 684288"/>
                <a:gd name="connsiteX7" fmla="*/ 721995 w 748665"/>
                <a:gd name="connsiteY7" fmla="*/ 247650 h 684288"/>
                <a:gd name="connsiteX8" fmla="*/ 710565 w 748665"/>
                <a:gd name="connsiteY8" fmla="*/ 310515 h 684288"/>
                <a:gd name="connsiteX9" fmla="*/ 706755 w 748665"/>
                <a:gd name="connsiteY9" fmla="*/ 350520 h 684288"/>
                <a:gd name="connsiteX10" fmla="*/ 748665 w 748665"/>
                <a:gd name="connsiteY10" fmla="*/ 384810 h 684288"/>
                <a:gd name="connsiteX11" fmla="*/ 731520 w 748665"/>
                <a:gd name="connsiteY11" fmla="*/ 436245 h 684288"/>
                <a:gd name="connsiteX12" fmla="*/ 730513 w 748665"/>
                <a:gd name="connsiteY12" fmla="*/ 437148 h 684288"/>
                <a:gd name="connsiteX13" fmla="*/ 625339 w 748665"/>
                <a:gd name="connsiteY13" fmla="*/ 422386 h 684288"/>
                <a:gd name="connsiteX14" fmla="*/ 566284 w 748665"/>
                <a:gd name="connsiteY14" fmla="*/ 496681 h 684288"/>
                <a:gd name="connsiteX15" fmla="*/ 526279 w 748665"/>
                <a:gd name="connsiteY15" fmla="*/ 414766 h 684288"/>
                <a:gd name="connsiteX16" fmla="*/ 453889 w 748665"/>
                <a:gd name="connsiteY16" fmla="*/ 410956 h 684288"/>
                <a:gd name="connsiteX17" fmla="*/ 431029 w 748665"/>
                <a:gd name="connsiteY17" fmla="*/ 450961 h 684288"/>
                <a:gd name="connsiteX18" fmla="*/ 375784 w 748665"/>
                <a:gd name="connsiteY18" fmla="*/ 483346 h 684288"/>
                <a:gd name="connsiteX19" fmla="*/ 385309 w 748665"/>
                <a:gd name="connsiteY19" fmla="*/ 574786 h 684288"/>
                <a:gd name="connsiteX20" fmla="*/ 320539 w 748665"/>
                <a:gd name="connsiteY20" fmla="*/ 559546 h 684288"/>
                <a:gd name="connsiteX21" fmla="*/ 271009 w 748665"/>
                <a:gd name="connsiteY21" fmla="*/ 656701 h 684288"/>
                <a:gd name="connsiteX22" fmla="*/ 211954 w 748665"/>
                <a:gd name="connsiteY22" fmla="*/ 633841 h 684288"/>
                <a:gd name="connsiteX23" fmla="*/ 130039 w 748665"/>
                <a:gd name="connsiteY23" fmla="*/ 658606 h 684288"/>
                <a:gd name="connsiteX24" fmla="*/ 114799 w 748665"/>
                <a:gd name="connsiteY24" fmla="*/ 683371 h 684288"/>
                <a:gd name="connsiteX25" fmla="*/ 115823 w 748665"/>
                <a:gd name="connsiteY25" fmla="*/ 684288 h 684288"/>
                <a:gd name="connsiteX26" fmla="*/ 114300 w 748665"/>
                <a:gd name="connsiteY26" fmla="*/ 683895 h 684288"/>
                <a:gd name="connsiteX27" fmla="*/ 47625 w 748665"/>
                <a:gd name="connsiteY27" fmla="*/ 651510 h 684288"/>
                <a:gd name="connsiteX28" fmla="*/ 34290 w 748665"/>
                <a:gd name="connsiteY28" fmla="*/ 590550 h 684288"/>
                <a:gd name="connsiteX29" fmla="*/ 0 w 748665"/>
                <a:gd name="connsiteY29" fmla="*/ 539115 h 684288"/>
                <a:gd name="connsiteX30" fmla="*/ 99060 w 748665"/>
                <a:gd name="connsiteY30" fmla="*/ 474345 h 684288"/>
                <a:gd name="connsiteX31" fmla="*/ 163830 w 748665"/>
                <a:gd name="connsiteY31" fmla="*/ 483870 h 684288"/>
                <a:gd name="connsiteX32" fmla="*/ 188595 w 748665"/>
                <a:gd name="connsiteY32" fmla="*/ 449580 h 684288"/>
                <a:gd name="connsiteX33" fmla="*/ 184785 w 748665"/>
                <a:gd name="connsiteY33" fmla="*/ 253365 h 684288"/>
                <a:gd name="connsiteX34" fmla="*/ 213360 w 748665"/>
                <a:gd name="connsiteY34" fmla="*/ 260985 h 684288"/>
                <a:gd name="connsiteX35" fmla="*/ 173355 w 748665"/>
                <a:gd name="connsiteY35" fmla="*/ 196215 h 684288"/>
                <a:gd name="connsiteX36" fmla="*/ 213360 w 748665"/>
                <a:gd name="connsiteY36" fmla="*/ 123825 h 684288"/>
                <a:gd name="connsiteX37" fmla="*/ 236220 w 748665"/>
                <a:gd name="connsiteY37" fmla="*/ 194310 h 684288"/>
                <a:gd name="connsiteX38" fmla="*/ 262890 w 748665"/>
                <a:gd name="connsiteY38" fmla="*/ 188595 h 684288"/>
                <a:gd name="connsiteX39" fmla="*/ 268605 w 748665"/>
                <a:gd name="connsiteY39" fmla="*/ 135255 h 684288"/>
                <a:gd name="connsiteX40" fmla="*/ 297180 w 748665"/>
                <a:gd name="connsiteY40" fmla="*/ 139065 h 68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48665" h="684288">
                  <a:moveTo>
                    <a:pt x="386715" y="0"/>
                  </a:moveTo>
                  <a:lnTo>
                    <a:pt x="434340" y="49530"/>
                  </a:lnTo>
                  <a:lnTo>
                    <a:pt x="539115" y="120015"/>
                  </a:lnTo>
                  <a:lnTo>
                    <a:pt x="567690" y="116205"/>
                  </a:lnTo>
                  <a:lnTo>
                    <a:pt x="567690" y="142875"/>
                  </a:lnTo>
                  <a:lnTo>
                    <a:pt x="638175" y="201930"/>
                  </a:lnTo>
                  <a:lnTo>
                    <a:pt x="691515" y="213360"/>
                  </a:lnTo>
                  <a:lnTo>
                    <a:pt x="721995" y="247650"/>
                  </a:lnTo>
                  <a:lnTo>
                    <a:pt x="710565" y="310515"/>
                  </a:lnTo>
                  <a:lnTo>
                    <a:pt x="706755" y="350520"/>
                  </a:lnTo>
                  <a:lnTo>
                    <a:pt x="748665" y="384810"/>
                  </a:lnTo>
                  <a:lnTo>
                    <a:pt x="731520" y="436245"/>
                  </a:lnTo>
                  <a:lnTo>
                    <a:pt x="730513" y="437148"/>
                  </a:lnTo>
                  <a:lnTo>
                    <a:pt x="625339" y="422386"/>
                  </a:lnTo>
                  <a:lnTo>
                    <a:pt x="566284" y="496681"/>
                  </a:lnTo>
                  <a:lnTo>
                    <a:pt x="526279" y="414766"/>
                  </a:lnTo>
                  <a:lnTo>
                    <a:pt x="453889" y="410956"/>
                  </a:lnTo>
                  <a:lnTo>
                    <a:pt x="431029" y="450961"/>
                  </a:lnTo>
                  <a:lnTo>
                    <a:pt x="375784" y="483346"/>
                  </a:lnTo>
                  <a:lnTo>
                    <a:pt x="385309" y="574786"/>
                  </a:lnTo>
                  <a:lnTo>
                    <a:pt x="320539" y="559546"/>
                  </a:lnTo>
                  <a:lnTo>
                    <a:pt x="271009" y="656701"/>
                  </a:lnTo>
                  <a:lnTo>
                    <a:pt x="211954" y="633841"/>
                  </a:lnTo>
                  <a:lnTo>
                    <a:pt x="130039" y="658606"/>
                  </a:lnTo>
                  <a:lnTo>
                    <a:pt x="114799" y="683371"/>
                  </a:lnTo>
                  <a:lnTo>
                    <a:pt x="115823" y="684288"/>
                  </a:lnTo>
                  <a:lnTo>
                    <a:pt x="114300" y="683895"/>
                  </a:lnTo>
                  <a:lnTo>
                    <a:pt x="47625" y="651510"/>
                  </a:lnTo>
                  <a:lnTo>
                    <a:pt x="34290" y="590550"/>
                  </a:lnTo>
                  <a:lnTo>
                    <a:pt x="0" y="539115"/>
                  </a:lnTo>
                  <a:lnTo>
                    <a:pt x="99060" y="474345"/>
                  </a:lnTo>
                  <a:lnTo>
                    <a:pt x="163830" y="483870"/>
                  </a:lnTo>
                  <a:lnTo>
                    <a:pt x="188595" y="449580"/>
                  </a:lnTo>
                  <a:lnTo>
                    <a:pt x="184785" y="253365"/>
                  </a:lnTo>
                  <a:lnTo>
                    <a:pt x="213360" y="260985"/>
                  </a:lnTo>
                  <a:lnTo>
                    <a:pt x="173355" y="196215"/>
                  </a:lnTo>
                  <a:lnTo>
                    <a:pt x="213360" y="123825"/>
                  </a:lnTo>
                  <a:lnTo>
                    <a:pt x="236220" y="194310"/>
                  </a:lnTo>
                  <a:lnTo>
                    <a:pt x="262890" y="188595"/>
                  </a:lnTo>
                  <a:lnTo>
                    <a:pt x="268605" y="135255"/>
                  </a:lnTo>
                  <a:lnTo>
                    <a:pt x="297180" y="13906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08000" tIns="0" rIns="0" bIns="108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Raszyn</a:t>
              </a:r>
            </a:p>
          </p:txBody>
        </p:sp>
        <p:sp>
          <p:nvSpPr>
            <p:cNvPr id="22" name="Pruszkow">
              <a:extLst>
                <a:ext uri="{FF2B5EF4-FFF2-40B4-BE49-F238E27FC236}">
                  <a16:creationId xmlns:a16="http://schemas.microsoft.com/office/drawing/2014/main" id="{54356DD9-5D08-DACA-BB34-CC3FB9A2E1DF}"/>
                </a:ext>
              </a:extLst>
            </p:cNvPr>
            <p:cNvSpPr>
              <a:spLocks/>
            </p:cNvSpPr>
            <p:nvPr/>
          </p:nvSpPr>
          <p:spPr>
            <a:xfrm>
              <a:off x="5343163" y="3773310"/>
              <a:ext cx="427744" cy="375959"/>
            </a:xfrm>
            <a:custGeom>
              <a:avLst/>
              <a:gdLst>
                <a:gd name="connsiteX0" fmla="*/ 485775 w 485775"/>
                <a:gd name="connsiteY0" fmla="*/ 165650 h 379010"/>
                <a:gd name="connsiteX1" fmla="*/ 485775 w 485775"/>
                <a:gd name="connsiteY1" fmla="*/ 166225 h 379010"/>
                <a:gd name="connsiteX2" fmla="*/ 432623 w 485775"/>
                <a:gd name="connsiteY2" fmla="*/ 167553 h 379010"/>
                <a:gd name="connsiteX3" fmla="*/ 432679 w 485775"/>
                <a:gd name="connsiteY3" fmla="*/ 166977 h 379010"/>
                <a:gd name="connsiteX4" fmla="*/ 351299 w 485775"/>
                <a:gd name="connsiteY4" fmla="*/ 0 h 379010"/>
                <a:gd name="connsiteX5" fmla="*/ 362072 w 485775"/>
                <a:gd name="connsiteY5" fmla="*/ 95165 h 379010"/>
                <a:gd name="connsiteX6" fmla="*/ 346832 w 485775"/>
                <a:gd name="connsiteY6" fmla="*/ 140885 h 379010"/>
                <a:gd name="connsiteX7" fmla="*/ 431215 w 485775"/>
                <a:gd name="connsiteY7" fmla="*/ 181242 h 379010"/>
                <a:gd name="connsiteX8" fmla="*/ 423032 w 485775"/>
                <a:gd name="connsiteY8" fmla="*/ 264710 h 379010"/>
                <a:gd name="connsiteX9" fmla="*/ 348737 w 485775"/>
                <a:gd name="connsiteY9" fmla="*/ 243755 h 379010"/>
                <a:gd name="connsiteX10" fmla="*/ 314447 w 485775"/>
                <a:gd name="connsiteY10" fmla="*/ 291380 h 379010"/>
                <a:gd name="connsiteX11" fmla="*/ 343022 w 485775"/>
                <a:gd name="connsiteY11" fmla="*/ 295190 h 379010"/>
                <a:gd name="connsiteX12" fmla="*/ 323972 w 485775"/>
                <a:gd name="connsiteY12" fmla="*/ 379010 h 379010"/>
                <a:gd name="connsiteX13" fmla="*/ 285872 w 485775"/>
                <a:gd name="connsiteY13" fmla="*/ 337100 h 379010"/>
                <a:gd name="connsiteX14" fmla="*/ 240152 w 485775"/>
                <a:gd name="connsiteY14" fmla="*/ 337100 h 379010"/>
                <a:gd name="connsiteX15" fmla="*/ 238247 w 485775"/>
                <a:gd name="connsiteY15" fmla="*/ 375200 h 379010"/>
                <a:gd name="connsiteX16" fmla="*/ 154821 w 485775"/>
                <a:gd name="connsiteY16" fmla="*/ 347392 h 379010"/>
                <a:gd name="connsiteX17" fmla="*/ 158115 w 485775"/>
                <a:gd name="connsiteY17" fmla="*/ 321042 h 379010"/>
                <a:gd name="connsiteX18" fmla="*/ 120015 w 485775"/>
                <a:gd name="connsiteY18" fmla="*/ 265797 h 379010"/>
                <a:gd name="connsiteX19" fmla="*/ 45720 w 485775"/>
                <a:gd name="connsiteY19" fmla="*/ 307707 h 379010"/>
                <a:gd name="connsiteX20" fmla="*/ 57150 w 485775"/>
                <a:gd name="connsiteY20" fmla="*/ 241032 h 379010"/>
                <a:gd name="connsiteX21" fmla="*/ 0 w 485775"/>
                <a:gd name="connsiteY21" fmla="*/ 225792 h 379010"/>
                <a:gd name="connsiteX22" fmla="*/ 49530 w 485775"/>
                <a:gd name="connsiteY22" fmla="*/ 130542 h 379010"/>
                <a:gd name="connsiteX23" fmla="*/ 85725 w 485775"/>
                <a:gd name="connsiteY23" fmla="*/ 37197 h 379010"/>
                <a:gd name="connsiteX24" fmla="*/ 154305 w 485775"/>
                <a:gd name="connsiteY24" fmla="*/ 14337 h 379010"/>
                <a:gd name="connsiteX25" fmla="*/ 257175 w 485775"/>
                <a:gd name="connsiteY25" fmla="*/ 14337 h 379010"/>
                <a:gd name="connsiteX26" fmla="*/ 299085 w 485775"/>
                <a:gd name="connsiteY26" fmla="*/ 33387 h 379010"/>
                <a:gd name="connsiteX27" fmla="*/ 316230 w 485775"/>
                <a:gd name="connsiteY27" fmla="*/ 1002 h 379010"/>
                <a:gd name="connsiteX0" fmla="*/ 432679 w 485775"/>
                <a:gd name="connsiteY0" fmla="*/ 166977 h 379010"/>
                <a:gd name="connsiteX1" fmla="*/ 485775 w 485775"/>
                <a:gd name="connsiteY1" fmla="*/ 166225 h 379010"/>
                <a:gd name="connsiteX2" fmla="*/ 432623 w 485775"/>
                <a:gd name="connsiteY2" fmla="*/ 167553 h 379010"/>
                <a:gd name="connsiteX3" fmla="*/ 432679 w 485775"/>
                <a:gd name="connsiteY3" fmla="*/ 166977 h 379010"/>
                <a:gd name="connsiteX4" fmla="*/ 351299 w 485775"/>
                <a:gd name="connsiteY4" fmla="*/ 0 h 379010"/>
                <a:gd name="connsiteX5" fmla="*/ 362072 w 485775"/>
                <a:gd name="connsiteY5" fmla="*/ 95165 h 379010"/>
                <a:gd name="connsiteX6" fmla="*/ 346832 w 485775"/>
                <a:gd name="connsiteY6" fmla="*/ 140885 h 379010"/>
                <a:gd name="connsiteX7" fmla="*/ 431215 w 485775"/>
                <a:gd name="connsiteY7" fmla="*/ 181242 h 379010"/>
                <a:gd name="connsiteX8" fmla="*/ 423032 w 485775"/>
                <a:gd name="connsiteY8" fmla="*/ 264710 h 379010"/>
                <a:gd name="connsiteX9" fmla="*/ 348737 w 485775"/>
                <a:gd name="connsiteY9" fmla="*/ 243755 h 379010"/>
                <a:gd name="connsiteX10" fmla="*/ 314447 w 485775"/>
                <a:gd name="connsiteY10" fmla="*/ 291380 h 379010"/>
                <a:gd name="connsiteX11" fmla="*/ 343022 w 485775"/>
                <a:gd name="connsiteY11" fmla="*/ 295190 h 379010"/>
                <a:gd name="connsiteX12" fmla="*/ 323972 w 485775"/>
                <a:gd name="connsiteY12" fmla="*/ 379010 h 379010"/>
                <a:gd name="connsiteX13" fmla="*/ 285872 w 485775"/>
                <a:gd name="connsiteY13" fmla="*/ 337100 h 379010"/>
                <a:gd name="connsiteX14" fmla="*/ 240152 w 485775"/>
                <a:gd name="connsiteY14" fmla="*/ 337100 h 379010"/>
                <a:gd name="connsiteX15" fmla="*/ 238247 w 485775"/>
                <a:gd name="connsiteY15" fmla="*/ 375200 h 379010"/>
                <a:gd name="connsiteX16" fmla="*/ 154821 w 485775"/>
                <a:gd name="connsiteY16" fmla="*/ 347392 h 379010"/>
                <a:gd name="connsiteX17" fmla="*/ 158115 w 485775"/>
                <a:gd name="connsiteY17" fmla="*/ 321042 h 379010"/>
                <a:gd name="connsiteX18" fmla="*/ 120015 w 485775"/>
                <a:gd name="connsiteY18" fmla="*/ 265797 h 379010"/>
                <a:gd name="connsiteX19" fmla="*/ 45720 w 485775"/>
                <a:gd name="connsiteY19" fmla="*/ 307707 h 379010"/>
                <a:gd name="connsiteX20" fmla="*/ 57150 w 485775"/>
                <a:gd name="connsiteY20" fmla="*/ 241032 h 379010"/>
                <a:gd name="connsiteX21" fmla="*/ 0 w 485775"/>
                <a:gd name="connsiteY21" fmla="*/ 225792 h 379010"/>
                <a:gd name="connsiteX22" fmla="*/ 49530 w 485775"/>
                <a:gd name="connsiteY22" fmla="*/ 130542 h 379010"/>
                <a:gd name="connsiteX23" fmla="*/ 85725 w 485775"/>
                <a:gd name="connsiteY23" fmla="*/ 37197 h 379010"/>
                <a:gd name="connsiteX24" fmla="*/ 154305 w 485775"/>
                <a:gd name="connsiteY24" fmla="*/ 14337 h 379010"/>
                <a:gd name="connsiteX25" fmla="*/ 257175 w 485775"/>
                <a:gd name="connsiteY25" fmla="*/ 14337 h 379010"/>
                <a:gd name="connsiteX26" fmla="*/ 299085 w 485775"/>
                <a:gd name="connsiteY26" fmla="*/ 33387 h 379010"/>
                <a:gd name="connsiteX27" fmla="*/ 316230 w 485775"/>
                <a:gd name="connsiteY27" fmla="*/ 1002 h 379010"/>
                <a:gd name="connsiteX28" fmla="*/ 351299 w 485775"/>
                <a:gd name="connsiteY28" fmla="*/ 0 h 379010"/>
                <a:gd name="connsiteX0" fmla="*/ 432679 w 432679"/>
                <a:gd name="connsiteY0" fmla="*/ 166977 h 379010"/>
                <a:gd name="connsiteX1" fmla="*/ 432623 w 432679"/>
                <a:gd name="connsiteY1" fmla="*/ 167553 h 379010"/>
                <a:gd name="connsiteX2" fmla="*/ 432679 w 432679"/>
                <a:gd name="connsiteY2" fmla="*/ 166977 h 379010"/>
                <a:gd name="connsiteX3" fmla="*/ 351299 w 432679"/>
                <a:gd name="connsiteY3" fmla="*/ 0 h 379010"/>
                <a:gd name="connsiteX4" fmla="*/ 362072 w 432679"/>
                <a:gd name="connsiteY4" fmla="*/ 95165 h 379010"/>
                <a:gd name="connsiteX5" fmla="*/ 346832 w 432679"/>
                <a:gd name="connsiteY5" fmla="*/ 140885 h 379010"/>
                <a:gd name="connsiteX6" fmla="*/ 431215 w 432679"/>
                <a:gd name="connsiteY6" fmla="*/ 181242 h 379010"/>
                <a:gd name="connsiteX7" fmla="*/ 423032 w 432679"/>
                <a:gd name="connsiteY7" fmla="*/ 264710 h 379010"/>
                <a:gd name="connsiteX8" fmla="*/ 348737 w 432679"/>
                <a:gd name="connsiteY8" fmla="*/ 243755 h 379010"/>
                <a:gd name="connsiteX9" fmla="*/ 314447 w 432679"/>
                <a:gd name="connsiteY9" fmla="*/ 291380 h 379010"/>
                <a:gd name="connsiteX10" fmla="*/ 343022 w 432679"/>
                <a:gd name="connsiteY10" fmla="*/ 295190 h 379010"/>
                <a:gd name="connsiteX11" fmla="*/ 323972 w 432679"/>
                <a:gd name="connsiteY11" fmla="*/ 379010 h 379010"/>
                <a:gd name="connsiteX12" fmla="*/ 285872 w 432679"/>
                <a:gd name="connsiteY12" fmla="*/ 337100 h 379010"/>
                <a:gd name="connsiteX13" fmla="*/ 240152 w 432679"/>
                <a:gd name="connsiteY13" fmla="*/ 337100 h 379010"/>
                <a:gd name="connsiteX14" fmla="*/ 238247 w 432679"/>
                <a:gd name="connsiteY14" fmla="*/ 375200 h 379010"/>
                <a:gd name="connsiteX15" fmla="*/ 154821 w 432679"/>
                <a:gd name="connsiteY15" fmla="*/ 347392 h 379010"/>
                <a:gd name="connsiteX16" fmla="*/ 158115 w 432679"/>
                <a:gd name="connsiteY16" fmla="*/ 321042 h 379010"/>
                <a:gd name="connsiteX17" fmla="*/ 120015 w 432679"/>
                <a:gd name="connsiteY17" fmla="*/ 265797 h 379010"/>
                <a:gd name="connsiteX18" fmla="*/ 45720 w 432679"/>
                <a:gd name="connsiteY18" fmla="*/ 307707 h 379010"/>
                <a:gd name="connsiteX19" fmla="*/ 57150 w 432679"/>
                <a:gd name="connsiteY19" fmla="*/ 241032 h 379010"/>
                <a:gd name="connsiteX20" fmla="*/ 0 w 432679"/>
                <a:gd name="connsiteY20" fmla="*/ 225792 h 379010"/>
                <a:gd name="connsiteX21" fmla="*/ 49530 w 432679"/>
                <a:gd name="connsiteY21" fmla="*/ 130542 h 379010"/>
                <a:gd name="connsiteX22" fmla="*/ 85725 w 432679"/>
                <a:gd name="connsiteY22" fmla="*/ 37197 h 379010"/>
                <a:gd name="connsiteX23" fmla="*/ 154305 w 432679"/>
                <a:gd name="connsiteY23" fmla="*/ 14337 h 379010"/>
                <a:gd name="connsiteX24" fmla="*/ 257175 w 432679"/>
                <a:gd name="connsiteY24" fmla="*/ 14337 h 379010"/>
                <a:gd name="connsiteX25" fmla="*/ 299085 w 432679"/>
                <a:gd name="connsiteY25" fmla="*/ 33387 h 379010"/>
                <a:gd name="connsiteX26" fmla="*/ 316230 w 432679"/>
                <a:gd name="connsiteY26" fmla="*/ 1002 h 379010"/>
                <a:gd name="connsiteX27" fmla="*/ 351299 w 432679"/>
                <a:gd name="connsiteY27" fmla="*/ 0 h 379010"/>
                <a:gd name="connsiteX0" fmla="*/ 351299 w 431215"/>
                <a:gd name="connsiteY0" fmla="*/ 0 h 379010"/>
                <a:gd name="connsiteX1" fmla="*/ 362072 w 431215"/>
                <a:gd name="connsiteY1" fmla="*/ 95165 h 379010"/>
                <a:gd name="connsiteX2" fmla="*/ 346832 w 431215"/>
                <a:gd name="connsiteY2" fmla="*/ 140885 h 379010"/>
                <a:gd name="connsiteX3" fmla="*/ 431215 w 431215"/>
                <a:gd name="connsiteY3" fmla="*/ 181242 h 379010"/>
                <a:gd name="connsiteX4" fmla="*/ 423032 w 431215"/>
                <a:gd name="connsiteY4" fmla="*/ 264710 h 379010"/>
                <a:gd name="connsiteX5" fmla="*/ 348737 w 431215"/>
                <a:gd name="connsiteY5" fmla="*/ 243755 h 379010"/>
                <a:gd name="connsiteX6" fmla="*/ 314447 w 431215"/>
                <a:gd name="connsiteY6" fmla="*/ 291380 h 379010"/>
                <a:gd name="connsiteX7" fmla="*/ 343022 w 431215"/>
                <a:gd name="connsiteY7" fmla="*/ 295190 h 379010"/>
                <a:gd name="connsiteX8" fmla="*/ 323972 w 431215"/>
                <a:gd name="connsiteY8" fmla="*/ 379010 h 379010"/>
                <a:gd name="connsiteX9" fmla="*/ 285872 w 431215"/>
                <a:gd name="connsiteY9" fmla="*/ 337100 h 379010"/>
                <a:gd name="connsiteX10" fmla="*/ 240152 w 431215"/>
                <a:gd name="connsiteY10" fmla="*/ 337100 h 379010"/>
                <a:gd name="connsiteX11" fmla="*/ 238247 w 431215"/>
                <a:gd name="connsiteY11" fmla="*/ 375200 h 379010"/>
                <a:gd name="connsiteX12" fmla="*/ 154821 w 431215"/>
                <a:gd name="connsiteY12" fmla="*/ 347392 h 379010"/>
                <a:gd name="connsiteX13" fmla="*/ 158115 w 431215"/>
                <a:gd name="connsiteY13" fmla="*/ 321042 h 379010"/>
                <a:gd name="connsiteX14" fmla="*/ 120015 w 431215"/>
                <a:gd name="connsiteY14" fmla="*/ 265797 h 379010"/>
                <a:gd name="connsiteX15" fmla="*/ 45720 w 431215"/>
                <a:gd name="connsiteY15" fmla="*/ 307707 h 379010"/>
                <a:gd name="connsiteX16" fmla="*/ 57150 w 431215"/>
                <a:gd name="connsiteY16" fmla="*/ 241032 h 379010"/>
                <a:gd name="connsiteX17" fmla="*/ 0 w 431215"/>
                <a:gd name="connsiteY17" fmla="*/ 225792 h 379010"/>
                <a:gd name="connsiteX18" fmla="*/ 49530 w 431215"/>
                <a:gd name="connsiteY18" fmla="*/ 130542 h 379010"/>
                <a:gd name="connsiteX19" fmla="*/ 85725 w 431215"/>
                <a:gd name="connsiteY19" fmla="*/ 37197 h 379010"/>
                <a:gd name="connsiteX20" fmla="*/ 154305 w 431215"/>
                <a:gd name="connsiteY20" fmla="*/ 14337 h 379010"/>
                <a:gd name="connsiteX21" fmla="*/ 257175 w 431215"/>
                <a:gd name="connsiteY21" fmla="*/ 14337 h 379010"/>
                <a:gd name="connsiteX22" fmla="*/ 299085 w 431215"/>
                <a:gd name="connsiteY22" fmla="*/ 33387 h 379010"/>
                <a:gd name="connsiteX23" fmla="*/ 316230 w 431215"/>
                <a:gd name="connsiteY23" fmla="*/ 1002 h 379010"/>
                <a:gd name="connsiteX24" fmla="*/ 351299 w 431215"/>
                <a:gd name="connsiteY24" fmla="*/ 0 h 37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1215" h="379010">
                  <a:moveTo>
                    <a:pt x="351299" y="0"/>
                  </a:moveTo>
                  <a:lnTo>
                    <a:pt x="362072" y="95165"/>
                  </a:lnTo>
                  <a:lnTo>
                    <a:pt x="346832" y="140885"/>
                  </a:lnTo>
                  <a:lnTo>
                    <a:pt x="431215" y="181242"/>
                  </a:lnTo>
                  <a:lnTo>
                    <a:pt x="423032" y="264710"/>
                  </a:lnTo>
                  <a:lnTo>
                    <a:pt x="348737" y="243755"/>
                  </a:lnTo>
                  <a:lnTo>
                    <a:pt x="314447" y="291380"/>
                  </a:lnTo>
                  <a:lnTo>
                    <a:pt x="343022" y="295190"/>
                  </a:lnTo>
                  <a:lnTo>
                    <a:pt x="323972" y="379010"/>
                  </a:lnTo>
                  <a:lnTo>
                    <a:pt x="285872" y="337100"/>
                  </a:lnTo>
                  <a:lnTo>
                    <a:pt x="240152" y="337100"/>
                  </a:lnTo>
                  <a:lnTo>
                    <a:pt x="238247" y="375200"/>
                  </a:lnTo>
                  <a:lnTo>
                    <a:pt x="154821" y="347392"/>
                  </a:lnTo>
                  <a:lnTo>
                    <a:pt x="158115" y="321042"/>
                  </a:lnTo>
                  <a:lnTo>
                    <a:pt x="120015" y="265797"/>
                  </a:lnTo>
                  <a:lnTo>
                    <a:pt x="45720" y="307707"/>
                  </a:lnTo>
                  <a:lnTo>
                    <a:pt x="57150" y="241032"/>
                  </a:lnTo>
                  <a:lnTo>
                    <a:pt x="0" y="225792"/>
                  </a:lnTo>
                  <a:lnTo>
                    <a:pt x="49530" y="130542"/>
                  </a:lnTo>
                  <a:lnTo>
                    <a:pt x="85725" y="37197"/>
                  </a:lnTo>
                  <a:lnTo>
                    <a:pt x="154305" y="14337"/>
                  </a:lnTo>
                  <a:lnTo>
                    <a:pt x="257175" y="14337"/>
                  </a:lnTo>
                  <a:lnTo>
                    <a:pt x="299085" y="33387"/>
                  </a:lnTo>
                  <a:lnTo>
                    <a:pt x="316230" y="1002"/>
                  </a:lnTo>
                  <a:lnTo>
                    <a:pt x="351299"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Pruszków</a:t>
              </a:r>
            </a:p>
          </p:txBody>
        </p:sp>
        <p:sp>
          <p:nvSpPr>
            <p:cNvPr id="27" name="Piastow">
              <a:extLst>
                <a:ext uri="{FF2B5EF4-FFF2-40B4-BE49-F238E27FC236}">
                  <a16:creationId xmlns:a16="http://schemas.microsoft.com/office/drawing/2014/main" id="{6BCE8BC9-53CB-4E23-29A4-F3217DEA876D}"/>
                </a:ext>
              </a:extLst>
            </p:cNvPr>
            <p:cNvSpPr>
              <a:spLocks/>
            </p:cNvSpPr>
            <p:nvPr/>
          </p:nvSpPr>
          <p:spPr>
            <a:xfrm>
              <a:off x="5685194" y="3742180"/>
              <a:ext cx="202146" cy="212021"/>
            </a:xfrm>
            <a:custGeom>
              <a:avLst/>
              <a:gdLst>
                <a:gd name="connsiteX0" fmla="*/ 55245 w 203786"/>
                <a:gd name="connsiteY0" fmla="*/ 0 h 213742"/>
                <a:gd name="connsiteX1" fmla="*/ 127635 w 203786"/>
                <a:gd name="connsiteY1" fmla="*/ 7620 h 213742"/>
                <a:gd name="connsiteX2" fmla="*/ 148590 w 203786"/>
                <a:gd name="connsiteY2" fmla="*/ 83820 h 213742"/>
                <a:gd name="connsiteX3" fmla="*/ 198120 w 203786"/>
                <a:gd name="connsiteY3" fmla="*/ 60960 h 213742"/>
                <a:gd name="connsiteX4" fmla="*/ 203786 w 203786"/>
                <a:gd name="connsiteY4" fmla="*/ 127057 h 213742"/>
                <a:gd name="connsiteX5" fmla="*/ 184907 w 203786"/>
                <a:gd name="connsiteY5" fmla="*/ 127057 h 213742"/>
                <a:gd name="connsiteX6" fmla="*/ 162047 w 203786"/>
                <a:gd name="connsiteY6" fmla="*/ 197542 h 213742"/>
                <a:gd name="connsiteX7" fmla="*/ 85847 w 203786"/>
                <a:gd name="connsiteY7" fmla="*/ 199447 h 213742"/>
                <a:gd name="connsiteX8" fmla="*/ 84446 w 203786"/>
                <a:gd name="connsiteY8" fmla="*/ 213742 h 213742"/>
                <a:gd name="connsiteX9" fmla="*/ 0 w 203786"/>
                <a:gd name="connsiteY9" fmla="*/ 173355 h 213742"/>
                <a:gd name="connsiteX10" fmla="*/ 15240 w 203786"/>
                <a:gd name="connsiteY10" fmla="*/ 127635 h 213742"/>
                <a:gd name="connsiteX11" fmla="*/ 3810 w 203786"/>
                <a:gd name="connsiteY11" fmla="*/ 26670 h 21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786" h="213742">
                  <a:moveTo>
                    <a:pt x="55245" y="0"/>
                  </a:moveTo>
                  <a:lnTo>
                    <a:pt x="127635" y="7620"/>
                  </a:lnTo>
                  <a:lnTo>
                    <a:pt x="148590" y="83820"/>
                  </a:lnTo>
                  <a:lnTo>
                    <a:pt x="198120" y="60960"/>
                  </a:lnTo>
                  <a:lnTo>
                    <a:pt x="203786" y="127057"/>
                  </a:lnTo>
                  <a:lnTo>
                    <a:pt x="184907" y="127057"/>
                  </a:lnTo>
                  <a:lnTo>
                    <a:pt x="162047" y="197542"/>
                  </a:lnTo>
                  <a:lnTo>
                    <a:pt x="85847" y="199447"/>
                  </a:lnTo>
                  <a:lnTo>
                    <a:pt x="84446" y="213742"/>
                  </a:lnTo>
                  <a:lnTo>
                    <a:pt x="0" y="173355"/>
                  </a:lnTo>
                  <a:lnTo>
                    <a:pt x="15240" y="127635"/>
                  </a:lnTo>
                  <a:lnTo>
                    <a:pt x="3810" y="2667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Pia.</a:t>
              </a:r>
            </a:p>
          </p:txBody>
        </p:sp>
        <p:sp>
          <p:nvSpPr>
            <p:cNvPr id="35" name="Nadarzyn">
              <a:extLst>
                <a:ext uri="{FF2B5EF4-FFF2-40B4-BE49-F238E27FC236}">
                  <a16:creationId xmlns:a16="http://schemas.microsoft.com/office/drawing/2014/main" id="{3DD29192-C8EC-C16B-83DB-5EDF7B73BAE8}"/>
                </a:ext>
              </a:extLst>
            </p:cNvPr>
            <p:cNvSpPr>
              <a:spLocks/>
            </p:cNvSpPr>
            <p:nvPr/>
          </p:nvSpPr>
          <p:spPr>
            <a:xfrm>
              <a:off x="5173094" y="4297742"/>
              <a:ext cx="767699" cy="1024199"/>
            </a:xfrm>
            <a:custGeom>
              <a:avLst/>
              <a:gdLst>
                <a:gd name="connsiteX0" fmla="*/ 668655 w 773929"/>
                <a:gd name="connsiteY0" fmla="*/ 0 h 1032510"/>
                <a:gd name="connsiteX1" fmla="*/ 772437 w 773929"/>
                <a:gd name="connsiteY1" fmla="*/ 19958 h 1032510"/>
                <a:gd name="connsiteX2" fmla="*/ 773929 w 773929"/>
                <a:gd name="connsiteY2" fmla="*/ 96827 h 1032510"/>
                <a:gd name="connsiteX3" fmla="*/ 749164 w 773929"/>
                <a:gd name="connsiteY3" fmla="*/ 131117 h 1032510"/>
                <a:gd name="connsiteX4" fmla="*/ 684394 w 773929"/>
                <a:gd name="connsiteY4" fmla="*/ 121592 h 1032510"/>
                <a:gd name="connsiteX5" fmla="*/ 585334 w 773929"/>
                <a:gd name="connsiteY5" fmla="*/ 186362 h 1032510"/>
                <a:gd name="connsiteX6" fmla="*/ 619624 w 773929"/>
                <a:gd name="connsiteY6" fmla="*/ 237797 h 1032510"/>
                <a:gd name="connsiteX7" fmla="*/ 632959 w 773929"/>
                <a:gd name="connsiteY7" fmla="*/ 298757 h 1032510"/>
                <a:gd name="connsiteX8" fmla="*/ 699634 w 773929"/>
                <a:gd name="connsiteY8" fmla="*/ 331142 h 1032510"/>
                <a:gd name="connsiteX9" fmla="*/ 701157 w 773929"/>
                <a:gd name="connsiteY9" fmla="*/ 331535 h 1032510"/>
                <a:gd name="connsiteX10" fmla="*/ 700133 w 773929"/>
                <a:gd name="connsiteY10" fmla="*/ 330618 h 1032510"/>
                <a:gd name="connsiteX11" fmla="*/ 700504 w 773929"/>
                <a:gd name="connsiteY11" fmla="*/ 330016 h 1032510"/>
                <a:gd name="connsiteX12" fmla="*/ 735829 w 773929"/>
                <a:gd name="connsiteY12" fmla="*/ 361623 h 1032510"/>
                <a:gd name="connsiteX13" fmla="*/ 709159 w 773929"/>
                <a:gd name="connsiteY13" fmla="*/ 403533 h 1032510"/>
                <a:gd name="connsiteX14" fmla="*/ 724399 w 773929"/>
                <a:gd name="connsiteY14" fmla="*/ 468303 h 1032510"/>
                <a:gd name="connsiteX15" fmla="*/ 674869 w 773929"/>
                <a:gd name="connsiteY15" fmla="*/ 451158 h 1032510"/>
                <a:gd name="connsiteX16" fmla="*/ 692014 w 773929"/>
                <a:gd name="connsiteY16" fmla="*/ 531168 h 1032510"/>
                <a:gd name="connsiteX17" fmla="*/ 579619 w 773929"/>
                <a:gd name="connsiteY17" fmla="*/ 536883 h 1032510"/>
                <a:gd name="connsiteX18" fmla="*/ 551044 w 773929"/>
                <a:gd name="connsiteY18" fmla="*/ 504498 h 1032510"/>
                <a:gd name="connsiteX19" fmla="*/ 511039 w 773929"/>
                <a:gd name="connsiteY19" fmla="*/ 508308 h 1032510"/>
                <a:gd name="connsiteX20" fmla="*/ 463414 w 773929"/>
                <a:gd name="connsiteY20" fmla="*/ 548313 h 1032510"/>
                <a:gd name="connsiteX21" fmla="*/ 463414 w 773929"/>
                <a:gd name="connsiteY21" fmla="*/ 624513 h 1032510"/>
                <a:gd name="connsiteX22" fmla="*/ 600574 w 773929"/>
                <a:gd name="connsiteY22" fmla="*/ 755958 h 1032510"/>
                <a:gd name="connsiteX23" fmla="*/ 474844 w 773929"/>
                <a:gd name="connsiteY23" fmla="*/ 750243 h 1032510"/>
                <a:gd name="connsiteX24" fmla="*/ 472939 w 773929"/>
                <a:gd name="connsiteY24" fmla="*/ 858828 h 1032510"/>
                <a:gd name="connsiteX25" fmla="*/ 485424 w 773929"/>
                <a:gd name="connsiteY25" fmla="*/ 852685 h 1032510"/>
                <a:gd name="connsiteX26" fmla="*/ 481965 w 773929"/>
                <a:gd name="connsiteY26" fmla="*/ 857250 h 1032510"/>
                <a:gd name="connsiteX27" fmla="*/ 417195 w 773929"/>
                <a:gd name="connsiteY27" fmla="*/ 937260 h 1032510"/>
                <a:gd name="connsiteX28" fmla="*/ 342900 w 773929"/>
                <a:gd name="connsiteY28" fmla="*/ 973455 h 1032510"/>
                <a:gd name="connsiteX29" fmla="*/ 325755 w 773929"/>
                <a:gd name="connsiteY29" fmla="*/ 1026795 h 1032510"/>
                <a:gd name="connsiteX30" fmla="*/ 281940 w 773929"/>
                <a:gd name="connsiteY30" fmla="*/ 1032510 h 1032510"/>
                <a:gd name="connsiteX31" fmla="*/ 127635 w 773929"/>
                <a:gd name="connsiteY31" fmla="*/ 735330 h 1032510"/>
                <a:gd name="connsiteX32" fmla="*/ 45720 w 773929"/>
                <a:gd name="connsiteY32" fmla="*/ 695325 h 1032510"/>
                <a:gd name="connsiteX33" fmla="*/ 0 w 773929"/>
                <a:gd name="connsiteY33" fmla="*/ 706755 h 1032510"/>
                <a:gd name="connsiteX34" fmla="*/ 41910 w 773929"/>
                <a:gd name="connsiteY34" fmla="*/ 657225 h 1032510"/>
                <a:gd name="connsiteX35" fmla="*/ 80010 w 773929"/>
                <a:gd name="connsiteY35" fmla="*/ 542925 h 1032510"/>
                <a:gd name="connsiteX36" fmla="*/ 60960 w 773929"/>
                <a:gd name="connsiteY36" fmla="*/ 497205 h 1032510"/>
                <a:gd name="connsiteX37" fmla="*/ 83820 w 773929"/>
                <a:gd name="connsiteY37" fmla="*/ 369570 h 1032510"/>
                <a:gd name="connsiteX38" fmla="*/ 194310 w 773929"/>
                <a:gd name="connsiteY38" fmla="*/ 356235 h 1032510"/>
                <a:gd name="connsiteX39" fmla="*/ 179070 w 773929"/>
                <a:gd name="connsiteY39" fmla="*/ 293370 h 1032510"/>
                <a:gd name="connsiteX40" fmla="*/ 213360 w 773929"/>
                <a:gd name="connsiteY40" fmla="*/ 264795 h 1032510"/>
                <a:gd name="connsiteX41" fmla="*/ 306705 w 773929"/>
                <a:gd name="connsiteY41" fmla="*/ 262890 h 1032510"/>
                <a:gd name="connsiteX42" fmla="*/ 320040 w 773929"/>
                <a:gd name="connsiteY42" fmla="*/ 198120 h 1032510"/>
                <a:gd name="connsiteX43" fmla="*/ 291465 w 773929"/>
                <a:gd name="connsiteY43" fmla="*/ 120015 h 1032510"/>
                <a:gd name="connsiteX44" fmla="*/ 377190 w 773929"/>
                <a:gd name="connsiteY44" fmla="*/ 64770 h 1032510"/>
                <a:gd name="connsiteX45" fmla="*/ 428625 w 773929"/>
                <a:gd name="connsiteY45" fmla="*/ 19050 h 1032510"/>
                <a:gd name="connsiteX46" fmla="*/ 447675 w 773929"/>
                <a:gd name="connsiteY46" fmla="*/ 28575 h 1032510"/>
                <a:gd name="connsiteX47" fmla="*/ 438150 w 773929"/>
                <a:gd name="connsiteY47" fmla="*/ 64770 h 1032510"/>
                <a:gd name="connsiteX48" fmla="*/ 550545 w 773929"/>
                <a:gd name="connsiteY48" fmla="*/ 104775 h 1032510"/>
                <a:gd name="connsiteX49" fmla="*/ 632460 w 773929"/>
                <a:gd name="connsiteY49" fmla="*/ 43815 h 103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929" h="1032510">
                  <a:moveTo>
                    <a:pt x="668655" y="0"/>
                  </a:moveTo>
                  <a:lnTo>
                    <a:pt x="772437" y="19958"/>
                  </a:lnTo>
                  <a:lnTo>
                    <a:pt x="773929" y="96827"/>
                  </a:lnTo>
                  <a:lnTo>
                    <a:pt x="749164" y="131117"/>
                  </a:lnTo>
                  <a:lnTo>
                    <a:pt x="684394" y="121592"/>
                  </a:lnTo>
                  <a:lnTo>
                    <a:pt x="585334" y="186362"/>
                  </a:lnTo>
                  <a:lnTo>
                    <a:pt x="619624" y="237797"/>
                  </a:lnTo>
                  <a:lnTo>
                    <a:pt x="632959" y="298757"/>
                  </a:lnTo>
                  <a:lnTo>
                    <a:pt x="699634" y="331142"/>
                  </a:lnTo>
                  <a:lnTo>
                    <a:pt x="701157" y="331535"/>
                  </a:lnTo>
                  <a:lnTo>
                    <a:pt x="700133" y="330618"/>
                  </a:lnTo>
                  <a:lnTo>
                    <a:pt x="700504" y="330016"/>
                  </a:lnTo>
                  <a:lnTo>
                    <a:pt x="735829" y="361623"/>
                  </a:lnTo>
                  <a:lnTo>
                    <a:pt x="709159" y="403533"/>
                  </a:lnTo>
                  <a:lnTo>
                    <a:pt x="724399" y="468303"/>
                  </a:lnTo>
                  <a:lnTo>
                    <a:pt x="674869" y="451158"/>
                  </a:lnTo>
                  <a:lnTo>
                    <a:pt x="692014" y="531168"/>
                  </a:lnTo>
                  <a:lnTo>
                    <a:pt x="579619" y="536883"/>
                  </a:lnTo>
                  <a:lnTo>
                    <a:pt x="551044" y="504498"/>
                  </a:lnTo>
                  <a:lnTo>
                    <a:pt x="511039" y="508308"/>
                  </a:lnTo>
                  <a:lnTo>
                    <a:pt x="463414" y="548313"/>
                  </a:lnTo>
                  <a:lnTo>
                    <a:pt x="463414" y="624513"/>
                  </a:lnTo>
                  <a:lnTo>
                    <a:pt x="600574" y="755958"/>
                  </a:lnTo>
                  <a:lnTo>
                    <a:pt x="474844" y="750243"/>
                  </a:lnTo>
                  <a:lnTo>
                    <a:pt x="472939" y="858828"/>
                  </a:lnTo>
                  <a:lnTo>
                    <a:pt x="485424" y="852685"/>
                  </a:lnTo>
                  <a:lnTo>
                    <a:pt x="481965" y="857250"/>
                  </a:lnTo>
                  <a:lnTo>
                    <a:pt x="417195" y="937260"/>
                  </a:lnTo>
                  <a:lnTo>
                    <a:pt x="342900" y="973455"/>
                  </a:lnTo>
                  <a:lnTo>
                    <a:pt x="325755" y="1026795"/>
                  </a:lnTo>
                  <a:lnTo>
                    <a:pt x="281940" y="1032510"/>
                  </a:lnTo>
                  <a:lnTo>
                    <a:pt x="127635" y="735330"/>
                  </a:lnTo>
                  <a:lnTo>
                    <a:pt x="45720" y="695325"/>
                  </a:lnTo>
                  <a:lnTo>
                    <a:pt x="0" y="706755"/>
                  </a:lnTo>
                  <a:lnTo>
                    <a:pt x="41910" y="657225"/>
                  </a:lnTo>
                  <a:lnTo>
                    <a:pt x="80010" y="542925"/>
                  </a:lnTo>
                  <a:lnTo>
                    <a:pt x="60960" y="497205"/>
                  </a:lnTo>
                  <a:lnTo>
                    <a:pt x="83820" y="369570"/>
                  </a:lnTo>
                  <a:lnTo>
                    <a:pt x="194310" y="356235"/>
                  </a:lnTo>
                  <a:lnTo>
                    <a:pt x="179070" y="293370"/>
                  </a:lnTo>
                  <a:lnTo>
                    <a:pt x="213360" y="264795"/>
                  </a:lnTo>
                  <a:lnTo>
                    <a:pt x="306705" y="262890"/>
                  </a:lnTo>
                  <a:lnTo>
                    <a:pt x="320040" y="198120"/>
                  </a:lnTo>
                  <a:lnTo>
                    <a:pt x="291465" y="120015"/>
                  </a:lnTo>
                  <a:lnTo>
                    <a:pt x="377190" y="64770"/>
                  </a:lnTo>
                  <a:lnTo>
                    <a:pt x="428625" y="19050"/>
                  </a:lnTo>
                  <a:lnTo>
                    <a:pt x="447675" y="28575"/>
                  </a:lnTo>
                  <a:lnTo>
                    <a:pt x="438150" y="64770"/>
                  </a:lnTo>
                  <a:lnTo>
                    <a:pt x="550545" y="104775"/>
                  </a:lnTo>
                  <a:lnTo>
                    <a:pt x="632460" y="4381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144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Nadarzyn</a:t>
              </a:r>
            </a:p>
          </p:txBody>
        </p:sp>
        <p:sp>
          <p:nvSpPr>
            <p:cNvPr id="40" name="Michalowice">
              <a:extLst>
                <a:ext uri="{FF2B5EF4-FFF2-40B4-BE49-F238E27FC236}">
                  <a16:creationId xmlns:a16="http://schemas.microsoft.com/office/drawing/2014/main" id="{F9AD4E73-3367-9454-2ABB-C53EC1F3A421}"/>
                </a:ext>
              </a:extLst>
            </p:cNvPr>
            <p:cNvSpPr>
              <a:spLocks/>
            </p:cNvSpPr>
            <p:nvPr/>
          </p:nvSpPr>
          <p:spPr>
            <a:xfrm>
              <a:off x="5371509" y="3829104"/>
              <a:ext cx="774763" cy="572243"/>
            </a:xfrm>
            <a:custGeom>
              <a:avLst/>
              <a:gdLst>
                <a:gd name="connsiteX0" fmla="*/ 752475 w 781050"/>
                <a:gd name="connsiteY0" fmla="*/ 0 h 601652"/>
                <a:gd name="connsiteX1" fmla="*/ 737235 w 781050"/>
                <a:gd name="connsiteY1" fmla="*/ 51435 h 601652"/>
                <a:gd name="connsiteX2" fmla="*/ 781050 w 781050"/>
                <a:gd name="connsiteY2" fmla="*/ 72390 h 601652"/>
                <a:gd name="connsiteX3" fmla="*/ 779972 w 781050"/>
                <a:gd name="connsiteY3" fmla="*/ 125249 h 601652"/>
                <a:gd name="connsiteX4" fmla="*/ 772792 w 781050"/>
                <a:gd name="connsiteY4" fmla="*/ 117782 h 601652"/>
                <a:gd name="connsiteX5" fmla="*/ 683257 w 781050"/>
                <a:gd name="connsiteY5" fmla="*/ 256847 h 601652"/>
                <a:gd name="connsiteX6" fmla="*/ 654682 w 781050"/>
                <a:gd name="connsiteY6" fmla="*/ 253037 h 601652"/>
                <a:gd name="connsiteX7" fmla="*/ 648967 w 781050"/>
                <a:gd name="connsiteY7" fmla="*/ 306377 h 601652"/>
                <a:gd name="connsiteX8" fmla="*/ 622297 w 781050"/>
                <a:gd name="connsiteY8" fmla="*/ 312092 h 601652"/>
                <a:gd name="connsiteX9" fmla="*/ 599437 w 781050"/>
                <a:gd name="connsiteY9" fmla="*/ 241607 h 601652"/>
                <a:gd name="connsiteX10" fmla="*/ 559432 w 781050"/>
                <a:gd name="connsiteY10" fmla="*/ 313997 h 601652"/>
                <a:gd name="connsiteX11" fmla="*/ 599437 w 781050"/>
                <a:gd name="connsiteY11" fmla="*/ 378767 h 601652"/>
                <a:gd name="connsiteX12" fmla="*/ 570862 w 781050"/>
                <a:gd name="connsiteY12" fmla="*/ 371147 h 601652"/>
                <a:gd name="connsiteX13" fmla="*/ 574672 w 781050"/>
                <a:gd name="connsiteY13" fmla="*/ 567362 h 601652"/>
                <a:gd name="connsiteX14" fmla="*/ 549907 w 781050"/>
                <a:gd name="connsiteY14" fmla="*/ 601652 h 601652"/>
                <a:gd name="connsiteX15" fmla="*/ 549667 w 781050"/>
                <a:gd name="connsiteY15" fmla="*/ 601617 h 601652"/>
                <a:gd name="connsiteX16" fmla="*/ 573267 w 781050"/>
                <a:gd name="connsiteY16" fmla="*/ 568939 h 601652"/>
                <a:gd name="connsiteX17" fmla="*/ 571775 w 781050"/>
                <a:gd name="connsiteY17" fmla="*/ 492070 h 601652"/>
                <a:gd name="connsiteX18" fmla="*/ 467993 w 781050"/>
                <a:gd name="connsiteY18" fmla="*/ 472112 h 601652"/>
                <a:gd name="connsiteX19" fmla="*/ 431798 w 781050"/>
                <a:gd name="connsiteY19" fmla="*/ 515927 h 601652"/>
                <a:gd name="connsiteX20" fmla="*/ 349883 w 781050"/>
                <a:gd name="connsiteY20" fmla="*/ 576887 h 601652"/>
                <a:gd name="connsiteX21" fmla="*/ 326918 w 781050"/>
                <a:gd name="connsiteY21" fmla="*/ 568713 h 601652"/>
                <a:gd name="connsiteX22" fmla="*/ 321945 w 781050"/>
                <a:gd name="connsiteY22" fmla="*/ 521970 h 601652"/>
                <a:gd name="connsiteX23" fmla="*/ 278130 w 781050"/>
                <a:gd name="connsiteY23" fmla="*/ 510540 h 601652"/>
                <a:gd name="connsiteX24" fmla="*/ 308610 w 781050"/>
                <a:gd name="connsiteY24" fmla="*/ 445770 h 601652"/>
                <a:gd name="connsiteX25" fmla="*/ 226695 w 781050"/>
                <a:gd name="connsiteY25" fmla="*/ 440055 h 601652"/>
                <a:gd name="connsiteX26" fmla="*/ 200025 w 781050"/>
                <a:gd name="connsiteY26" fmla="*/ 462915 h 601652"/>
                <a:gd name="connsiteX27" fmla="*/ 87630 w 781050"/>
                <a:gd name="connsiteY27" fmla="*/ 415290 h 601652"/>
                <a:gd name="connsiteX28" fmla="*/ 66675 w 781050"/>
                <a:gd name="connsiteY28" fmla="*/ 381000 h 601652"/>
                <a:gd name="connsiteX29" fmla="*/ 102870 w 781050"/>
                <a:gd name="connsiteY29" fmla="*/ 379095 h 601652"/>
                <a:gd name="connsiteX30" fmla="*/ 81915 w 781050"/>
                <a:gd name="connsiteY30" fmla="*/ 316230 h 601652"/>
                <a:gd name="connsiteX31" fmla="*/ 0 w 781050"/>
                <a:gd name="connsiteY31" fmla="*/ 335280 h 601652"/>
                <a:gd name="connsiteX32" fmla="*/ 28575 w 781050"/>
                <a:gd name="connsiteY32" fmla="*/ 283845 h 601652"/>
                <a:gd name="connsiteX33" fmla="*/ 121920 w 781050"/>
                <a:gd name="connsiteY33" fmla="*/ 291465 h 601652"/>
                <a:gd name="connsiteX34" fmla="*/ 207645 w 781050"/>
                <a:gd name="connsiteY34" fmla="*/ 320040 h 601652"/>
                <a:gd name="connsiteX35" fmla="*/ 209550 w 781050"/>
                <a:gd name="connsiteY35" fmla="*/ 281940 h 601652"/>
                <a:gd name="connsiteX36" fmla="*/ 255270 w 781050"/>
                <a:gd name="connsiteY36" fmla="*/ 281940 h 601652"/>
                <a:gd name="connsiteX37" fmla="*/ 293370 w 781050"/>
                <a:gd name="connsiteY37" fmla="*/ 323850 h 601652"/>
                <a:gd name="connsiteX38" fmla="*/ 312420 w 781050"/>
                <a:gd name="connsiteY38" fmla="*/ 240030 h 601652"/>
                <a:gd name="connsiteX39" fmla="*/ 283845 w 781050"/>
                <a:gd name="connsiteY39" fmla="*/ 236220 h 601652"/>
                <a:gd name="connsiteX40" fmla="*/ 318135 w 781050"/>
                <a:gd name="connsiteY40" fmla="*/ 188595 h 601652"/>
                <a:gd name="connsiteX41" fmla="*/ 392430 w 781050"/>
                <a:gd name="connsiteY41" fmla="*/ 209550 h 601652"/>
                <a:gd name="connsiteX42" fmla="*/ 401955 w 781050"/>
                <a:gd name="connsiteY42" fmla="*/ 112395 h 601652"/>
                <a:gd name="connsiteX43" fmla="*/ 478155 w 781050"/>
                <a:gd name="connsiteY43" fmla="*/ 110490 h 601652"/>
                <a:gd name="connsiteX44" fmla="*/ 501015 w 781050"/>
                <a:gd name="connsiteY44" fmla="*/ 40005 h 601652"/>
                <a:gd name="connsiteX45" fmla="*/ 670560 w 781050"/>
                <a:gd name="connsiteY45" fmla="*/ 40005 h 601652"/>
                <a:gd name="connsiteX46" fmla="*/ 676275 w 781050"/>
                <a:gd name="connsiteY46" fmla="*/ 20955 h 601652"/>
                <a:gd name="connsiteX47" fmla="*/ 708660 w 781050"/>
                <a:gd name="connsiteY47" fmla="*/ 20955 h 601652"/>
                <a:gd name="connsiteX0" fmla="*/ 752475 w 781050"/>
                <a:gd name="connsiteY0" fmla="*/ 0 h 601652"/>
                <a:gd name="connsiteX1" fmla="*/ 737235 w 781050"/>
                <a:gd name="connsiteY1" fmla="*/ 51435 h 601652"/>
                <a:gd name="connsiteX2" fmla="*/ 781050 w 781050"/>
                <a:gd name="connsiteY2" fmla="*/ 72390 h 601652"/>
                <a:gd name="connsiteX3" fmla="*/ 779972 w 781050"/>
                <a:gd name="connsiteY3" fmla="*/ 125249 h 601652"/>
                <a:gd name="connsiteX4" fmla="*/ 772792 w 781050"/>
                <a:gd name="connsiteY4" fmla="*/ 117782 h 601652"/>
                <a:gd name="connsiteX5" fmla="*/ 683257 w 781050"/>
                <a:gd name="connsiteY5" fmla="*/ 256847 h 601652"/>
                <a:gd name="connsiteX6" fmla="*/ 654682 w 781050"/>
                <a:gd name="connsiteY6" fmla="*/ 253037 h 601652"/>
                <a:gd name="connsiteX7" fmla="*/ 648967 w 781050"/>
                <a:gd name="connsiteY7" fmla="*/ 306377 h 601652"/>
                <a:gd name="connsiteX8" fmla="*/ 622297 w 781050"/>
                <a:gd name="connsiteY8" fmla="*/ 312092 h 601652"/>
                <a:gd name="connsiteX9" fmla="*/ 599437 w 781050"/>
                <a:gd name="connsiteY9" fmla="*/ 241607 h 601652"/>
                <a:gd name="connsiteX10" fmla="*/ 559432 w 781050"/>
                <a:gd name="connsiteY10" fmla="*/ 313997 h 601652"/>
                <a:gd name="connsiteX11" fmla="*/ 599437 w 781050"/>
                <a:gd name="connsiteY11" fmla="*/ 378767 h 601652"/>
                <a:gd name="connsiteX12" fmla="*/ 570862 w 781050"/>
                <a:gd name="connsiteY12" fmla="*/ 371147 h 601652"/>
                <a:gd name="connsiteX13" fmla="*/ 574672 w 781050"/>
                <a:gd name="connsiteY13" fmla="*/ 567362 h 601652"/>
                <a:gd name="connsiteX14" fmla="*/ 549907 w 781050"/>
                <a:gd name="connsiteY14" fmla="*/ 601652 h 601652"/>
                <a:gd name="connsiteX15" fmla="*/ 573267 w 781050"/>
                <a:gd name="connsiteY15" fmla="*/ 568939 h 601652"/>
                <a:gd name="connsiteX16" fmla="*/ 571775 w 781050"/>
                <a:gd name="connsiteY16" fmla="*/ 492070 h 601652"/>
                <a:gd name="connsiteX17" fmla="*/ 467993 w 781050"/>
                <a:gd name="connsiteY17" fmla="*/ 472112 h 601652"/>
                <a:gd name="connsiteX18" fmla="*/ 431798 w 781050"/>
                <a:gd name="connsiteY18" fmla="*/ 515927 h 601652"/>
                <a:gd name="connsiteX19" fmla="*/ 349883 w 781050"/>
                <a:gd name="connsiteY19" fmla="*/ 576887 h 601652"/>
                <a:gd name="connsiteX20" fmla="*/ 326918 w 781050"/>
                <a:gd name="connsiteY20" fmla="*/ 568713 h 601652"/>
                <a:gd name="connsiteX21" fmla="*/ 321945 w 781050"/>
                <a:gd name="connsiteY21" fmla="*/ 521970 h 601652"/>
                <a:gd name="connsiteX22" fmla="*/ 278130 w 781050"/>
                <a:gd name="connsiteY22" fmla="*/ 510540 h 601652"/>
                <a:gd name="connsiteX23" fmla="*/ 308610 w 781050"/>
                <a:gd name="connsiteY23" fmla="*/ 445770 h 601652"/>
                <a:gd name="connsiteX24" fmla="*/ 226695 w 781050"/>
                <a:gd name="connsiteY24" fmla="*/ 440055 h 601652"/>
                <a:gd name="connsiteX25" fmla="*/ 200025 w 781050"/>
                <a:gd name="connsiteY25" fmla="*/ 462915 h 601652"/>
                <a:gd name="connsiteX26" fmla="*/ 87630 w 781050"/>
                <a:gd name="connsiteY26" fmla="*/ 415290 h 601652"/>
                <a:gd name="connsiteX27" fmla="*/ 66675 w 781050"/>
                <a:gd name="connsiteY27" fmla="*/ 381000 h 601652"/>
                <a:gd name="connsiteX28" fmla="*/ 102870 w 781050"/>
                <a:gd name="connsiteY28" fmla="*/ 379095 h 601652"/>
                <a:gd name="connsiteX29" fmla="*/ 81915 w 781050"/>
                <a:gd name="connsiteY29" fmla="*/ 316230 h 601652"/>
                <a:gd name="connsiteX30" fmla="*/ 0 w 781050"/>
                <a:gd name="connsiteY30" fmla="*/ 335280 h 601652"/>
                <a:gd name="connsiteX31" fmla="*/ 28575 w 781050"/>
                <a:gd name="connsiteY31" fmla="*/ 283845 h 601652"/>
                <a:gd name="connsiteX32" fmla="*/ 121920 w 781050"/>
                <a:gd name="connsiteY32" fmla="*/ 291465 h 601652"/>
                <a:gd name="connsiteX33" fmla="*/ 207645 w 781050"/>
                <a:gd name="connsiteY33" fmla="*/ 320040 h 601652"/>
                <a:gd name="connsiteX34" fmla="*/ 209550 w 781050"/>
                <a:gd name="connsiteY34" fmla="*/ 281940 h 601652"/>
                <a:gd name="connsiteX35" fmla="*/ 255270 w 781050"/>
                <a:gd name="connsiteY35" fmla="*/ 281940 h 601652"/>
                <a:gd name="connsiteX36" fmla="*/ 293370 w 781050"/>
                <a:gd name="connsiteY36" fmla="*/ 323850 h 601652"/>
                <a:gd name="connsiteX37" fmla="*/ 312420 w 781050"/>
                <a:gd name="connsiteY37" fmla="*/ 240030 h 601652"/>
                <a:gd name="connsiteX38" fmla="*/ 283845 w 781050"/>
                <a:gd name="connsiteY38" fmla="*/ 236220 h 601652"/>
                <a:gd name="connsiteX39" fmla="*/ 318135 w 781050"/>
                <a:gd name="connsiteY39" fmla="*/ 188595 h 601652"/>
                <a:gd name="connsiteX40" fmla="*/ 392430 w 781050"/>
                <a:gd name="connsiteY40" fmla="*/ 209550 h 601652"/>
                <a:gd name="connsiteX41" fmla="*/ 401955 w 781050"/>
                <a:gd name="connsiteY41" fmla="*/ 112395 h 601652"/>
                <a:gd name="connsiteX42" fmla="*/ 478155 w 781050"/>
                <a:gd name="connsiteY42" fmla="*/ 110490 h 601652"/>
                <a:gd name="connsiteX43" fmla="*/ 501015 w 781050"/>
                <a:gd name="connsiteY43" fmla="*/ 40005 h 601652"/>
                <a:gd name="connsiteX44" fmla="*/ 670560 w 781050"/>
                <a:gd name="connsiteY44" fmla="*/ 40005 h 601652"/>
                <a:gd name="connsiteX45" fmla="*/ 676275 w 781050"/>
                <a:gd name="connsiteY45" fmla="*/ 20955 h 601652"/>
                <a:gd name="connsiteX46" fmla="*/ 708660 w 781050"/>
                <a:gd name="connsiteY46" fmla="*/ 20955 h 601652"/>
                <a:gd name="connsiteX47" fmla="*/ 752475 w 781050"/>
                <a:gd name="connsiteY47" fmla="*/ 0 h 601652"/>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4672 w 781050"/>
                <a:gd name="connsiteY13" fmla="*/ 567362 h 576887"/>
                <a:gd name="connsiteX14" fmla="*/ 573267 w 781050"/>
                <a:gd name="connsiteY14" fmla="*/ 568939 h 576887"/>
                <a:gd name="connsiteX15" fmla="*/ 571775 w 781050"/>
                <a:gd name="connsiteY15" fmla="*/ 492070 h 576887"/>
                <a:gd name="connsiteX16" fmla="*/ 467993 w 781050"/>
                <a:gd name="connsiteY16" fmla="*/ 472112 h 576887"/>
                <a:gd name="connsiteX17" fmla="*/ 431798 w 781050"/>
                <a:gd name="connsiteY17" fmla="*/ 515927 h 576887"/>
                <a:gd name="connsiteX18" fmla="*/ 349883 w 781050"/>
                <a:gd name="connsiteY18" fmla="*/ 576887 h 576887"/>
                <a:gd name="connsiteX19" fmla="*/ 326918 w 781050"/>
                <a:gd name="connsiteY19" fmla="*/ 568713 h 576887"/>
                <a:gd name="connsiteX20" fmla="*/ 321945 w 781050"/>
                <a:gd name="connsiteY20" fmla="*/ 521970 h 576887"/>
                <a:gd name="connsiteX21" fmla="*/ 278130 w 781050"/>
                <a:gd name="connsiteY21" fmla="*/ 510540 h 576887"/>
                <a:gd name="connsiteX22" fmla="*/ 308610 w 781050"/>
                <a:gd name="connsiteY22" fmla="*/ 445770 h 576887"/>
                <a:gd name="connsiteX23" fmla="*/ 226695 w 781050"/>
                <a:gd name="connsiteY23" fmla="*/ 440055 h 576887"/>
                <a:gd name="connsiteX24" fmla="*/ 200025 w 781050"/>
                <a:gd name="connsiteY24" fmla="*/ 462915 h 576887"/>
                <a:gd name="connsiteX25" fmla="*/ 87630 w 781050"/>
                <a:gd name="connsiteY25" fmla="*/ 415290 h 576887"/>
                <a:gd name="connsiteX26" fmla="*/ 66675 w 781050"/>
                <a:gd name="connsiteY26" fmla="*/ 381000 h 576887"/>
                <a:gd name="connsiteX27" fmla="*/ 102870 w 781050"/>
                <a:gd name="connsiteY27" fmla="*/ 379095 h 576887"/>
                <a:gd name="connsiteX28" fmla="*/ 81915 w 781050"/>
                <a:gd name="connsiteY28" fmla="*/ 316230 h 576887"/>
                <a:gd name="connsiteX29" fmla="*/ 0 w 781050"/>
                <a:gd name="connsiteY29" fmla="*/ 335280 h 576887"/>
                <a:gd name="connsiteX30" fmla="*/ 28575 w 781050"/>
                <a:gd name="connsiteY30" fmla="*/ 283845 h 576887"/>
                <a:gd name="connsiteX31" fmla="*/ 121920 w 781050"/>
                <a:gd name="connsiteY31" fmla="*/ 291465 h 576887"/>
                <a:gd name="connsiteX32" fmla="*/ 207645 w 781050"/>
                <a:gd name="connsiteY32" fmla="*/ 320040 h 576887"/>
                <a:gd name="connsiteX33" fmla="*/ 209550 w 781050"/>
                <a:gd name="connsiteY33" fmla="*/ 281940 h 576887"/>
                <a:gd name="connsiteX34" fmla="*/ 255270 w 781050"/>
                <a:gd name="connsiteY34" fmla="*/ 281940 h 576887"/>
                <a:gd name="connsiteX35" fmla="*/ 293370 w 781050"/>
                <a:gd name="connsiteY35" fmla="*/ 323850 h 576887"/>
                <a:gd name="connsiteX36" fmla="*/ 312420 w 781050"/>
                <a:gd name="connsiteY36" fmla="*/ 240030 h 576887"/>
                <a:gd name="connsiteX37" fmla="*/ 283845 w 781050"/>
                <a:gd name="connsiteY37" fmla="*/ 236220 h 576887"/>
                <a:gd name="connsiteX38" fmla="*/ 318135 w 781050"/>
                <a:gd name="connsiteY38" fmla="*/ 188595 h 576887"/>
                <a:gd name="connsiteX39" fmla="*/ 392430 w 781050"/>
                <a:gd name="connsiteY39" fmla="*/ 209550 h 576887"/>
                <a:gd name="connsiteX40" fmla="*/ 401955 w 781050"/>
                <a:gd name="connsiteY40" fmla="*/ 112395 h 576887"/>
                <a:gd name="connsiteX41" fmla="*/ 478155 w 781050"/>
                <a:gd name="connsiteY41" fmla="*/ 110490 h 576887"/>
                <a:gd name="connsiteX42" fmla="*/ 501015 w 781050"/>
                <a:gd name="connsiteY42" fmla="*/ 40005 h 576887"/>
                <a:gd name="connsiteX43" fmla="*/ 670560 w 781050"/>
                <a:gd name="connsiteY43" fmla="*/ 40005 h 576887"/>
                <a:gd name="connsiteX44" fmla="*/ 676275 w 781050"/>
                <a:gd name="connsiteY44" fmla="*/ 20955 h 576887"/>
                <a:gd name="connsiteX45" fmla="*/ 708660 w 781050"/>
                <a:gd name="connsiteY45" fmla="*/ 20955 h 576887"/>
                <a:gd name="connsiteX46" fmla="*/ 752475 w 781050"/>
                <a:gd name="connsiteY46" fmla="*/ 0 h 576887"/>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4672 w 781050"/>
                <a:gd name="connsiteY13" fmla="*/ 567362 h 576887"/>
                <a:gd name="connsiteX14" fmla="*/ 571775 w 781050"/>
                <a:gd name="connsiteY14" fmla="*/ 492070 h 576887"/>
                <a:gd name="connsiteX15" fmla="*/ 467993 w 781050"/>
                <a:gd name="connsiteY15" fmla="*/ 472112 h 576887"/>
                <a:gd name="connsiteX16" fmla="*/ 431798 w 781050"/>
                <a:gd name="connsiteY16" fmla="*/ 515927 h 576887"/>
                <a:gd name="connsiteX17" fmla="*/ 349883 w 781050"/>
                <a:gd name="connsiteY17" fmla="*/ 576887 h 576887"/>
                <a:gd name="connsiteX18" fmla="*/ 326918 w 781050"/>
                <a:gd name="connsiteY18" fmla="*/ 568713 h 576887"/>
                <a:gd name="connsiteX19" fmla="*/ 321945 w 781050"/>
                <a:gd name="connsiteY19" fmla="*/ 521970 h 576887"/>
                <a:gd name="connsiteX20" fmla="*/ 278130 w 781050"/>
                <a:gd name="connsiteY20" fmla="*/ 510540 h 576887"/>
                <a:gd name="connsiteX21" fmla="*/ 308610 w 781050"/>
                <a:gd name="connsiteY21" fmla="*/ 445770 h 576887"/>
                <a:gd name="connsiteX22" fmla="*/ 226695 w 781050"/>
                <a:gd name="connsiteY22" fmla="*/ 440055 h 576887"/>
                <a:gd name="connsiteX23" fmla="*/ 200025 w 781050"/>
                <a:gd name="connsiteY23" fmla="*/ 462915 h 576887"/>
                <a:gd name="connsiteX24" fmla="*/ 87630 w 781050"/>
                <a:gd name="connsiteY24" fmla="*/ 415290 h 576887"/>
                <a:gd name="connsiteX25" fmla="*/ 66675 w 781050"/>
                <a:gd name="connsiteY25" fmla="*/ 381000 h 576887"/>
                <a:gd name="connsiteX26" fmla="*/ 102870 w 781050"/>
                <a:gd name="connsiteY26" fmla="*/ 379095 h 576887"/>
                <a:gd name="connsiteX27" fmla="*/ 81915 w 781050"/>
                <a:gd name="connsiteY27" fmla="*/ 316230 h 576887"/>
                <a:gd name="connsiteX28" fmla="*/ 0 w 781050"/>
                <a:gd name="connsiteY28" fmla="*/ 335280 h 576887"/>
                <a:gd name="connsiteX29" fmla="*/ 28575 w 781050"/>
                <a:gd name="connsiteY29" fmla="*/ 283845 h 576887"/>
                <a:gd name="connsiteX30" fmla="*/ 121920 w 781050"/>
                <a:gd name="connsiteY30" fmla="*/ 291465 h 576887"/>
                <a:gd name="connsiteX31" fmla="*/ 207645 w 781050"/>
                <a:gd name="connsiteY31" fmla="*/ 320040 h 576887"/>
                <a:gd name="connsiteX32" fmla="*/ 209550 w 781050"/>
                <a:gd name="connsiteY32" fmla="*/ 281940 h 576887"/>
                <a:gd name="connsiteX33" fmla="*/ 255270 w 781050"/>
                <a:gd name="connsiteY33" fmla="*/ 281940 h 576887"/>
                <a:gd name="connsiteX34" fmla="*/ 293370 w 781050"/>
                <a:gd name="connsiteY34" fmla="*/ 323850 h 576887"/>
                <a:gd name="connsiteX35" fmla="*/ 312420 w 781050"/>
                <a:gd name="connsiteY35" fmla="*/ 240030 h 576887"/>
                <a:gd name="connsiteX36" fmla="*/ 283845 w 781050"/>
                <a:gd name="connsiteY36" fmla="*/ 236220 h 576887"/>
                <a:gd name="connsiteX37" fmla="*/ 318135 w 781050"/>
                <a:gd name="connsiteY37" fmla="*/ 188595 h 576887"/>
                <a:gd name="connsiteX38" fmla="*/ 392430 w 781050"/>
                <a:gd name="connsiteY38" fmla="*/ 209550 h 576887"/>
                <a:gd name="connsiteX39" fmla="*/ 401955 w 781050"/>
                <a:gd name="connsiteY39" fmla="*/ 112395 h 576887"/>
                <a:gd name="connsiteX40" fmla="*/ 478155 w 781050"/>
                <a:gd name="connsiteY40" fmla="*/ 110490 h 576887"/>
                <a:gd name="connsiteX41" fmla="*/ 501015 w 781050"/>
                <a:gd name="connsiteY41" fmla="*/ 40005 h 576887"/>
                <a:gd name="connsiteX42" fmla="*/ 670560 w 781050"/>
                <a:gd name="connsiteY42" fmla="*/ 40005 h 576887"/>
                <a:gd name="connsiteX43" fmla="*/ 676275 w 781050"/>
                <a:gd name="connsiteY43" fmla="*/ 20955 h 576887"/>
                <a:gd name="connsiteX44" fmla="*/ 708660 w 781050"/>
                <a:gd name="connsiteY44" fmla="*/ 20955 h 576887"/>
                <a:gd name="connsiteX45" fmla="*/ 752475 w 781050"/>
                <a:gd name="connsiteY45" fmla="*/ 0 h 576887"/>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1775 w 781050"/>
                <a:gd name="connsiteY13" fmla="*/ 492070 h 576887"/>
                <a:gd name="connsiteX14" fmla="*/ 467993 w 781050"/>
                <a:gd name="connsiteY14" fmla="*/ 472112 h 576887"/>
                <a:gd name="connsiteX15" fmla="*/ 431798 w 781050"/>
                <a:gd name="connsiteY15" fmla="*/ 515927 h 576887"/>
                <a:gd name="connsiteX16" fmla="*/ 349883 w 781050"/>
                <a:gd name="connsiteY16" fmla="*/ 576887 h 576887"/>
                <a:gd name="connsiteX17" fmla="*/ 326918 w 781050"/>
                <a:gd name="connsiteY17" fmla="*/ 568713 h 576887"/>
                <a:gd name="connsiteX18" fmla="*/ 321945 w 781050"/>
                <a:gd name="connsiteY18" fmla="*/ 521970 h 576887"/>
                <a:gd name="connsiteX19" fmla="*/ 278130 w 781050"/>
                <a:gd name="connsiteY19" fmla="*/ 510540 h 576887"/>
                <a:gd name="connsiteX20" fmla="*/ 308610 w 781050"/>
                <a:gd name="connsiteY20" fmla="*/ 445770 h 576887"/>
                <a:gd name="connsiteX21" fmla="*/ 226695 w 781050"/>
                <a:gd name="connsiteY21" fmla="*/ 440055 h 576887"/>
                <a:gd name="connsiteX22" fmla="*/ 200025 w 781050"/>
                <a:gd name="connsiteY22" fmla="*/ 462915 h 576887"/>
                <a:gd name="connsiteX23" fmla="*/ 87630 w 781050"/>
                <a:gd name="connsiteY23" fmla="*/ 415290 h 576887"/>
                <a:gd name="connsiteX24" fmla="*/ 66675 w 781050"/>
                <a:gd name="connsiteY24" fmla="*/ 381000 h 576887"/>
                <a:gd name="connsiteX25" fmla="*/ 102870 w 781050"/>
                <a:gd name="connsiteY25" fmla="*/ 379095 h 576887"/>
                <a:gd name="connsiteX26" fmla="*/ 81915 w 781050"/>
                <a:gd name="connsiteY26" fmla="*/ 316230 h 576887"/>
                <a:gd name="connsiteX27" fmla="*/ 0 w 781050"/>
                <a:gd name="connsiteY27" fmla="*/ 335280 h 576887"/>
                <a:gd name="connsiteX28" fmla="*/ 28575 w 781050"/>
                <a:gd name="connsiteY28" fmla="*/ 283845 h 576887"/>
                <a:gd name="connsiteX29" fmla="*/ 121920 w 781050"/>
                <a:gd name="connsiteY29" fmla="*/ 291465 h 576887"/>
                <a:gd name="connsiteX30" fmla="*/ 207645 w 781050"/>
                <a:gd name="connsiteY30" fmla="*/ 320040 h 576887"/>
                <a:gd name="connsiteX31" fmla="*/ 209550 w 781050"/>
                <a:gd name="connsiteY31" fmla="*/ 281940 h 576887"/>
                <a:gd name="connsiteX32" fmla="*/ 255270 w 781050"/>
                <a:gd name="connsiteY32" fmla="*/ 281940 h 576887"/>
                <a:gd name="connsiteX33" fmla="*/ 293370 w 781050"/>
                <a:gd name="connsiteY33" fmla="*/ 323850 h 576887"/>
                <a:gd name="connsiteX34" fmla="*/ 312420 w 781050"/>
                <a:gd name="connsiteY34" fmla="*/ 240030 h 576887"/>
                <a:gd name="connsiteX35" fmla="*/ 283845 w 781050"/>
                <a:gd name="connsiteY35" fmla="*/ 236220 h 576887"/>
                <a:gd name="connsiteX36" fmla="*/ 318135 w 781050"/>
                <a:gd name="connsiteY36" fmla="*/ 188595 h 576887"/>
                <a:gd name="connsiteX37" fmla="*/ 392430 w 781050"/>
                <a:gd name="connsiteY37" fmla="*/ 209550 h 576887"/>
                <a:gd name="connsiteX38" fmla="*/ 401955 w 781050"/>
                <a:gd name="connsiteY38" fmla="*/ 112395 h 576887"/>
                <a:gd name="connsiteX39" fmla="*/ 478155 w 781050"/>
                <a:gd name="connsiteY39" fmla="*/ 110490 h 576887"/>
                <a:gd name="connsiteX40" fmla="*/ 501015 w 781050"/>
                <a:gd name="connsiteY40" fmla="*/ 40005 h 576887"/>
                <a:gd name="connsiteX41" fmla="*/ 670560 w 781050"/>
                <a:gd name="connsiteY41" fmla="*/ 40005 h 576887"/>
                <a:gd name="connsiteX42" fmla="*/ 676275 w 781050"/>
                <a:gd name="connsiteY42" fmla="*/ 20955 h 576887"/>
                <a:gd name="connsiteX43" fmla="*/ 708660 w 781050"/>
                <a:gd name="connsiteY43" fmla="*/ 20955 h 576887"/>
                <a:gd name="connsiteX44" fmla="*/ 752475 w 781050"/>
                <a:gd name="connsiteY44" fmla="*/ 0 h 57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1050" h="576887">
                  <a:moveTo>
                    <a:pt x="752475" y="0"/>
                  </a:moveTo>
                  <a:lnTo>
                    <a:pt x="737235" y="51435"/>
                  </a:lnTo>
                  <a:lnTo>
                    <a:pt x="781050" y="72390"/>
                  </a:lnTo>
                  <a:cubicBezTo>
                    <a:pt x="780691" y="90010"/>
                    <a:pt x="780331" y="107629"/>
                    <a:pt x="779972" y="125249"/>
                  </a:cubicBezTo>
                  <a:lnTo>
                    <a:pt x="772792" y="117782"/>
                  </a:lnTo>
                  <a:lnTo>
                    <a:pt x="683257" y="256847"/>
                  </a:lnTo>
                  <a:lnTo>
                    <a:pt x="654682" y="253037"/>
                  </a:lnTo>
                  <a:lnTo>
                    <a:pt x="648967" y="306377"/>
                  </a:lnTo>
                  <a:lnTo>
                    <a:pt x="622297" y="312092"/>
                  </a:lnTo>
                  <a:lnTo>
                    <a:pt x="599437" y="241607"/>
                  </a:lnTo>
                  <a:lnTo>
                    <a:pt x="559432" y="313997"/>
                  </a:lnTo>
                  <a:lnTo>
                    <a:pt x="599437" y="378767"/>
                  </a:lnTo>
                  <a:lnTo>
                    <a:pt x="570862" y="371147"/>
                  </a:lnTo>
                  <a:cubicBezTo>
                    <a:pt x="571166" y="411455"/>
                    <a:pt x="571471" y="451762"/>
                    <a:pt x="571775" y="492070"/>
                  </a:cubicBezTo>
                  <a:lnTo>
                    <a:pt x="467993" y="472112"/>
                  </a:lnTo>
                  <a:lnTo>
                    <a:pt x="431798" y="515927"/>
                  </a:lnTo>
                  <a:lnTo>
                    <a:pt x="349883" y="576887"/>
                  </a:lnTo>
                  <a:lnTo>
                    <a:pt x="326918" y="568713"/>
                  </a:lnTo>
                  <a:lnTo>
                    <a:pt x="321945" y="521970"/>
                  </a:lnTo>
                  <a:lnTo>
                    <a:pt x="278130" y="510540"/>
                  </a:lnTo>
                  <a:lnTo>
                    <a:pt x="308610" y="445770"/>
                  </a:lnTo>
                  <a:lnTo>
                    <a:pt x="226695" y="440055"/>
                  </a:lnTo>
                  <a:lnTo>
                    <a:pt x="200025" y="462915"/>
                  </a:lnTo>
                  <a:lnTo>
                    <a:pt x="87630" y="415290"/>
                  </a:lnTo>
                  <a:lnTo>
                    <a:pt x="66675" y="381000"/>
                  </a:lnTo>
                  <a:lnTo>
                    <a:pt x="102870" y="379095"/>
                  </a:lnTo>
                  <a:lnTo>
                    <a:pt x="81915" y="316230"/>
                  </a:lnTo>
                  <a:lnTo>
                    <a:pt x="0" y="335280"/>
                  </a:lnTo>
                  <a:lnTo>
                    <a:pt x="28575" y="283845"/>
                  </a:lnTo>
                  <a:lnTo>
                    <a:pt x="121920" y="291465"/>
                  </a:lnTo>
                  <a:lnTo>
                    <a:pt x="207645" y="320040"/>
                  </a:lnTo>
                  <a:lnTo>
                    <a:pt x="209550" y="281940"/>
                  </a:lnTo>
                  <a:lnTo>
                    <a:pt x="255270" y="281940"/>
                  </a:lnTo>
                  <a:lnTo>
                    <a:pt x="293370" y="323850"/>
                  </a:lnTo>
                  <a:lnTo>
                    <a:pt x="312420" y="240030"/>
                  </a:lnTo>
                  <a:lnTo>
                    <a:pt x="283845" y="236220"/>
                  </a:lnTo>
                  <a:lnTo>
                    <a:pt x="318135" y="188595"/>
                  </a:lnTo>
                  <a:lnTo>
                    <a:pt x="392430" y="209550"/>
                  </a:lnTo>
                  <a:lnTo>
                    <a:pt x="401955" y="112395"/>
                  </a:lnTo>
                  <a:lnTo>
                    <a:pt x="478155" y="110490"/>
                  </a:lnTo>
                  <a:lnTo>
                    <a:pt x="501015" y="40005"/>
                  </a:lnTo>
                  <a:lnTo>
                    <a:pt x="670560" y="40005"/>
                  </a:lnTo>
                  <a:lnTo>
                    <a:pt x="676275" y="20955"/>
                  </a:lnTo>
                  <a:lnTo>
                    <a:pt x="708660" y="20955"/>
                  </a:lnTo>
                  <a:lnTo>
                    <a:pt x="752475"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10800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Michałowice</a:t>
              </a:r>
            </a:p>
          </p:txBody>
        </p:sp>
      </p:grpSp>
      <p:grpSp>
        <p:nvGrpSpPr>
          <p:cNvPr id="110" name="Grupa 109">
            <a:extLst>
              <a:ext uri="{FF2B5EF4-FFF2-40B4-BE49-F238E27FC236}">
                <a16:creationId xmlns:a16="http://schemas.microsoft.com/office/drawing/2014/main" id="{FD28DD3C-6F64-194C-DA56-316660F52CB2}"/>
              </a:ext>
            </a:extLst>
          </p:cNvPr>
          <p:cNvGrpSpPr/>
          <p:nvPr/>
        </p:nvGrpSpPr>
        <p:grpSpPr>
          <a:xfrm>
            <a:off x="3542942" y="180788"/>
            <a:ext cx="2580024" cy="2915126"/>
            <a:chOff x="3542942" y="180788"/>
            <a:chExt cx="2580024" cy="2915126"/>
          </a:xfrm>
        </p:grpSpPr>
        <p:sp>
          <p:nvSpPr>
            <p:cNvPr id="6" name="Zakroczym">
              <a:extLst>
                <a:ext uri="{FF2B5EF4-FFF2-40B4-BE49-F238E27FC236}">
                  <a16:creationId xmlns:a16="http://schemas.microsoft.com/office/drawing/2014/main" id="{0ACC45C2-04AB-7943-5943-3D9D974DF5B3}"/>
                </a:ext>
              </a:extLst>
            </p:cNvPr>
            <p:cNvSpPr/>
            <p:nvPr/>
          </p:nvSpPr>
          <p:spPr>
            <a:xfrm>
              <a:off x="3948590" y="1110504"/>
              <a:ext cx="939794" cy="919637"/>
            </a:xfrm>
            <a:custGeom>
              <a:avLst/>
              <a:gdLst>
                <a:gd name="connsiteX0" fmla="*/ 81280 w 947420"/>
                <a:gd name="connsiteY0" fmla="*/ 896620 h 927100"/>
                <a:gd name="connsiteX1" fmla="*/ 157480 w 947420"/>
                <a:gd name="connsiteY1" fmla="*/ 858520 h 927100"/>
                <a:gd name="connsiteX2" fmla="*/ 238760 w 947420"/>
                <a:gd name="connsiteY2" fmla="*/ 843280 h 927100"/>
                <a:gd name="connsiteX3" fmla="*/ 340360 w 947420"/>
                <a:gd name="connsiteY3" fmla="*/ 840740 h 927100"/>
                <a:gd name="connsiteX4" fmla="*/ 444500 w 947420"/>
                <a:gd name="connsiteY4" fmla="*/ 835660 h 927100"/>
                <a:gd name="connsiteX5" fmla="*/ 568960 w 947420"/>
                <a:gd name="connsiteY5" fmla="*/ 853440 h 927100"/>
                <a:gd name="connsiteX6" fmla="*/ 599440 w 947420"/>
                <a:gd name="connsiteY6" fmla="*/ 894080 h 927100"/>
                <a:gd name="connsiteX7" fmla="*/ 627380 w 947420"/>
                <a:gd name="connsiteY7" fmla="*/ 906780 h 927100"/>
                <a:gd name="connsiteX8" fmla="*/ 675640 w 947420"/>
                <a:gd name="connsiteY8" fmla="*/ 927100 h 927100"/>
                <a:gd name="connsiteX9" fmla="*/ 739140 w 947420"/>
                <a:gd name="connsiteY9" fmla="*/ 924560 h 927100"/>
                <a:gd name="connsiteX10" fmla="*/ 787400 w 947420"/>
                <a:gd name="connsiteY10" fmla="*/ 914400 h 927100"/>
                <a:gd name="connsiteX11" fmla="*/ 845820 w 947420"/>
                <a:gd name="connsiteY11" fmla="*/ 835660 h 927100"/>
                <a:gd name="connsiteX12" fmla="*/ 835660 w 947420"/>
                <a:gd name="connsiteY12" fmla="*/ 777240 h 927100"/>
                <a:gd name="connsiteX13" fmla="*/ 878840 w 947420"/>
                <a:gd name="connsiteY13" fmla="*/ 721360 h 927100"/>
                <a:gd name="connsiteX14" fmla="*/ 769620 w 947420"/>
                <a:gd name="connsiteY14" fmla="*/ 726440 h 927100"/>
                <a:gd name="connsiteX15" fmla="*/ 772160 w 947420"/>
                <a:gd name="connsiteY15" fmla="*/ 703580 h 927100"/>
                <a:gd name="connsiteX16" fmla="*/ 706120 w 947420"/>
                <a:gd name="connsiteY16" fmla="*/ 703580 h 927100"/>
                <a:gd name="connsiteX17" fmla="*/ 678180 w 947420"/>
                <a:gd name="connsiteY17" fmla="*/ 688340 h 927100"/>
                <a:gd name="connsiteX18" fmla="*/ 670560 w 947420"/>
                <a:gd name="connsiteY18" fmla="*/ 619760 h 927100"/>
                <a:gd name="connsiteX19" fmla="*/ 723900 w 947420"/>
                <a:gd name="connsiteY19" fmla="*/ 619760 h 927100"/>
                <a:gd name="connsiteX20" fmla="*/ 792480 w 947420"/>
                <a:gd name="connsiteY20" fmla="*/ 589280 h 927100"/>
                <a:gd name="connsiteX21" fmla="*/ 850900 w 947420"/>
                <a:gd name="connsiteY21" fmla="*/ 574040 h 927100"/>
                <a:gd name="connsiteX22" fmla="*/ 825500 w 947420"/>
                <a:gd name="connsiteY22" fmla="*/ 551180 h 927100"/>
                <a:gd name="connsiteX23" fmla="*/ 774700 w 947420"/>
                <a:gd name="connsiteY23" fmla="*/ 520700 h 927100"/>
                <a:gd name="connsiteX24" fmla="*/ 754380 w 947420"/>
                <a:gd name="connsiteY24" fmla="*/ 482600 h 927100"/>
                <a:gd name="connsiteX25" fmla="*/ 805180 w 947420"/>
                <a:gd name="connsiteY25" fmla="*/ 454660 h 927100"/>
                <a:gd name="connsiteX26" fmla="*/ 855980 w 947420"/>
                <a:gd name="connsiteY26" fmla="*/ 238760 h 927100"/>
                <a:gd name="connsiteX27" fmla="*/ 934720 w 947420"/>
                <a:gd name="connsiteY27" fmla="*/ 243840 h 927100"/>
                <a:gd name="connsiteX28" fmla="*/ 947420 w 947420"/>
                <a:gd name="connsiteY28" fmla="*/ 215900 h 927100"/>
                <a:gd name="connsiteX29" fmla="*/ 894080 w 947420"/>
                <a:gd name="connsiteY29" fmla="*/ 205740 h 927100"/>
                <a:gd name="connsiteX30" fmla="*/ 901700 w 947420"/>
                <a:gd name="connsiteY30" fmla="*/ 152400 h 927100"/>
                <a:gd name="connsiteX31" fmla="*/ 762000 w 947420"/>
                <a:gd name="connsiteY31" fmla="*/ 124460 h 927100"/>
                <a:gd name="connsiteX32" fmla="*/ 703580 w 947420"/>
                <a:gd name="connsiteY32" fmla="*/ 88900 h 927100"/>
                <a:gd name="connsiteX33" fmla="*/ 695960 w 947420"/>
                <a:gd name="connsiteY33" fmla="*/ 0 h 927100"/>
                <a:gd name="connsiteX34" fmla="*/ 660400 w 947420"/>
                <a:gd name="connsiteY34" fmla="*/ 12700 h 927100"/>
                <a:gd name="connsiteX35" fmla="*/ 607060 w 947420"/>
                <a:gd name="connsiteY35" fmla="*/ 106680 h 927100"/>
                <a:gd name="connsiteX36" fmla="*/ 528320 w 947420"/>
                <a:gd name="connsiteY36" fmla="*/ 137160 h 927100"/>
                <a:gd name="connsiteX37" fmla="*/ 518160 w 947420"/>
                <a:gd name="connsiteY37" fmla="*/ 203200 h 927100"/>
                <a:gd name="connsiteX38" fmla="*/ 480060 w 947420"/>
                <a:gd name="connsiteY38" fmla="*/ 226060 h 927100"/>
                <a:gd name="connsiteX39" fmla="*/ 490220 w 947420"/>
                <a:gd name="connsiteY39" fmla="*/ 243840 h 927100"/>
                <a:gd name="connsiteX40" fmla="*/ 482600 w 947420"/>
                <a:gd name="connsiteY40" fmla="*/ 322580 h 927100"/>
                <a:gd name="connsiteX41" fmla="*/ 497840 w 947420"/>
                <a:gd name="connsiteY41" fmla="*/ 353060 h 927100"/>
                <a:gd name="connsiteX42" fmla="*/ 441960 w 947420"/>
                <a:gd name="connsiteY42" fmla="*/ 548640 h 927100"/>
                <a:gd name="connsiteX43" fmla="*/ 411480 w 947420"/>
                <a:gd name="connsiteY43" fmla="*/ 541020 h 927100"/>
                <a:gd name="connsiteX44" fmla="*/ 370840 w 947420"/>
                <a:gd name="connsiteY44" fmla="*/ 553720 h 927100"/>
                <a:gd name="connsiteX45" fmla="*/ 297180 w 947420"/>
                <a:gd name="connsiteY45" fmla="*/ 533400 h 927100"/>
                <a:gd name="connsiteX46" fmla="*/ 218440 w 947420"/>
                <a:gd name="connsiteY46" fmla="*/ 601980 h 927100"/>
                <a:gd name="connsiteX47" fmla="*/ 180340 w 947420"/>
                <a:gd name="connsiteY47" fmla="*/ 612140 h 927100"/>
                <a:gd name="connsiteX48" fmla="*/ 101600 w 947420"/>
                <a:gd name="connsiteY48" fmla="*/ 698500 h 927100"/>
                <a:gd name="connsiteX49" fmla="*/ 22860 w 947420"/>
                <a:gd name="connsiteY49" fmla="*/ 718820 h 927100"/>
                <a:gd name="connsiteX50" fmla="*/ 33020 w 947420"/>
                <a:gd name="connsiteY50" fmla="*/ 759460 h 927100"/>
                <a:gd name="connsiteX51" fmla="*/ 25400 w 947420"/>
                <a:gd name="connsiteY51" fmla="*/ 812800 h 927100"/>
                <a:gd name="connsiteX52" fmla="*/ 0 w 947420"/>
                <a:gd name="connsiteY52" fmla="*/ 830580 h 927100"/>
                <a:gd name="connsiteX53" fmla="*/ 15240 w 947420"/>
                <a:gd name="connsiteY53" fmla="*/ 861060 h 927100"/>
                <a:gd name="connsiteX54" fmla="*/ 81280 w 947420"/>
                <a:gd name="connsiteY54" fmla="*/ 896620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47420" h="927100">
                  <a:moveTo>
                    <a:pt x="81280" y="896620"/>
                  </a:moveTo>
                  <a:lnTo>
                    <a:pt x="157480" y="858520"/>
                  </a:lnTo>
                  <a:lnTo>
                    <a:pt x="238760" y="843280"/>
                  </a:lnTo>
                  <a:lnTo>
                    <a:pt x="340360" y="840740"/>
                  </a:lnTo>
                  <a:lnTo>
                    <a:pt x="444500" y="835660"/>
                  </a:lnTo>
                  <a:lnTo>
                    <a:pt x="568960" y="853440"/>
                  </a:lnTo>
                  <a:lnTo>
                    <a:pt x="599440" y="894080"/>
                  </a:lnTo>
                  <a:lnTo>
                    <a:pt x="627380" y="906780"/>
                  </a:lnTo>
                  <a:lnTo>
                    <a:pt x="675640" y="927100"/>
                  </a:lnTo>
                  <a:lnTo>
                    <a:pt x="739140" y="924560"/>
                  </a:lnTo>
                  <a:lnTo>
                    <a:pt x="787400" y="914400"/>
                  </a:lnTo>
                  <a:lnTo>
                    <a:pt x="845820" y="835660"/>
                  </a:lnTo>
                  <a:lnTo>
                    <a:pt x="835660" y="777240"/>
                  </a:lnTo>
                  <a:lnTo>
                    <a:pt x="878840" y="721360"/>
                  </a:lnTo>
                  <a:lnTo>
                    <a:pt x="769620" y="726440"/>
                  </a:lnTo>
                  <a:lnTo>
                    <a:pt x="772160" y="703580"/>
                  </a:lnTo>
                  <a:lnTo>
                    <a:pt x="706120" y="703580"/>
                  </a:lnTo>
                  <a:lnTo>
                    <a:pt x="678180" y="688340"/>
                  </a:lnTo>
                  <a:lnTo>
                    <a:pt x="670560" y="619760"/>
                  </a:lnTo>
                  <a:lnTo>
                    <a:pt x="723900" y="619760"/>
                  </a:lnTo>
                  <a:lnTo>
                    <a:pt x="792480" y="589280"/>
                  </a:lnTo>
                  <a:lnTo>
                    <a:pt x="850900" y="574040"/>
                  </a:lnTo>
                  <a:lnTo>
                    <a:pt x="825500" y="551180"/>
                  </a:lnTo>
                  <a:lnTo>
                    <a:pt x="774700" y="520700"/>
                  </a:lnTo>
                  <a:lnTo>
                    <a:pt x="754380" y="482600"/>
                  </a:lnTo>
                  <a:lnTo>
                    <a:pt x="805180" y="454660"/>
                  </a:lnTo>
                  <a:lnTo>
                    <a:pt x="855980" y="238760"/>
                  </a:lnTo>
                  <a:lnTo>
                    <a:pt x="934720" y="243840"/>
                  </a:lnTo>
                  <a:lnTo>
                    <a:pt x="947420" y="215900"/>
                  </a:lnTo>
                  <a:lnTo>
                    <a:pt x="894080" y="205740"/>
                  </a:lnTo>
                  <a:lnTo>
                    <a:pt x="901700" y="152400"/>
                  </a:lnTo>
                  <a:lnTo>
                    <a:pt x="762000" y="124460"/>
                  </a:lnTo>
                  <a:lnTo>
                    <a:pt x="703580" y="88900"/>
                  </a:lnTo>
                  <a:lnTo>
                    <a:pt x="695960" y="0"/>
                  </a:lnTo>
                  <a:lnTo>
                    <a:pt x="660400" y="12700"/>
                  </a:lnTo>
                  <a:lnTo>
                    <a:pt x="607060" y="106680"/>
                  </a:lnTo>
                  <a:lnTo>
                    <a:pt x="528320" y="137160"/>
                  </a:lnTo>
                  <a:lnTo>
                    <a:pt x="518160" y="203200"/>
                  </a:lnTo>
                  <a:lnTo>
                    <a:pt x="480060" y="226060"/>
                  </a:lnTo>
                  <a:lnTo>
                    <a:pt x="490220" y="243840"/>
                  </a:lnTo>
                  <a:lnTo>
                    <a:pt x="482600" y="322580"/>
                  </a:lnTo>
                  <a:lnTo>
                    <a:pt x="497840" y="353060"/>
                  </a:lnTo>
                  <a:lnTo>
                    <a:pt x="441960" y="548640"/>
                  </a:lnTo>
                  <a:lnTo>
                    <a:pt x="411480" y="541020"/>
                  </a:lnTo>
                  <a:lnTo>
                    <a:pt x="370840" y="553720"/>
                  </a:lnTo>
                  <a:lnTo>
                    <a:pt x="297180" y="533400"/>
                  </a:lnTo>
                  <a:lnTo>
                    <a:pt x="218440" y="601980"/>
                  </a:lnTo>
                  <a:lnTo>
                    <a:pt x="180340" y="612140"/>
                  </a:lnTo>
                  <a:lnTo>
                    <a:pt x="101600" y="698500"/>
                  </a:lnTo>
                  <a:lnTo>
                    <a:pt x="22860" y="718820"/>
                  </a:lnTo>
                  <a:lnTo>
                    <a:pt x="33020" y="759460"/>
                  </a:lnTo>
                  <a:lnTo>
                    <a:pt x="25400" y="812800"/>
                  </a:lnTo>
                  <a:lnTo>
                    <a:pt x="0" y="830580"/>
                  </a:lnTo>
                  <a:lnTo>
                    <a:pt x="15240" y="861060"/>
                  </a:lnTo>
                  <a:lnTo>
                    <a:pt x="81280" y="89662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46800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Zakroczym</a:t>
              </a:r>
            </a:p>
          </p:txBody>
        </p:sp>
        <p:sp>
          <p:nvSpPr>
            <p:cNvPr id="25" name="Pomiechowek">
              <a:extLst>
                <a:ext uri="{FF2B5EF4-FFF2-40B4-BE49-F238E27FC236}">
                  <a16:creationId xmlns:a16="http://schemas.microsoft.com/office/drawing/2014/main" id="{B77D3FC4-9441-39CA-8109-E0C228E7D983}"/>
                </a:ext>
              </a:extLst>
            </p:cNvPr>
            <p:cNvSpPr/>
            <p:nvPr/>
          </p:nvSpPr>
          <p:spPr>
            <a:xfrm>
              <a:off x="4643987" y="966889"/>
              <a:ext cx="1312688" cy="912079"/>
            </a:xfrm>
            <a:custGeom>
              <a:avLst/>
              <a:gdLst>
                <a:gd name="connsiteX0" fmla="*/ 0 w 1323340"/>
                <a:gd name="connsiteY0" fmla="*/ 142240 h 919480"/>
                <a:gd name="connsiteX1" fmla="*/ 149860 w 1323340"/>
                <a:gd name="connsiteY1" fmla="*/ 71120 h 919480"/>
                <a:gd name="connsiteX2" fmla="*/ 208280 w 1323340"/>
                <a:gd name="connsiteY2" fmla="*/ 60960 h 919480"/>
                <a:gd name="connsiteX3" fmla="*/ 215900 w 1323340"/>
                <a:gd name="connsiteY3" fmla="*/ 40640 h 919480"/>
                <a:gd name="connsiteX4" fmla="*/ 271780 w 1323340"/>
                <a:gd name="connsiteY4" fmla="*/ 0 h 919480"/>
                <a:gd name="connsiteX5" fmla="*/ 276860 w 1323340"/>
                <a:gd name="connsiteY5" fmla="*/ 78740 h 919480"/>
                <a:gd name="connsiteX6" fmla="*/ 314960 w 1323340"/>
                <a:gd name="connsiteY6" fmla="*/ 73660 h 919480"/>
                <a:gd name="connsiteX7" fmla="*/ 322580 w 1323340"/>
                <a:gd name="connsiteY7" fmla="*/ 111760 h 919480"/>
                <a:gd name="connsiteX8" fmla="*/ 302260 w 1323340"/>
                <a:gd name="connsiteY8" fmla="*/ 152400 h 919480"/>
                <a:gd name="connsiteX9" fmla="*/ 388620 w 1323340"/>
                <a:gd name="connsiteY9" fmla="*/ 137160 h 919480"/>
                <a:gd name="connsiteX10" fmla="*/ 388620 w 1323340"/>
                <a:gd name="connsiteY10" fmla="*/ 264160 h 919480"/>
                <a:gd name="connsiteX11" fmla="*/ 482600 w 1323340"/>
                <a:gd name="connsiteY11" fmla="*/ 269240 h 919480"/>
                <a:gd name="connsiteX12" fmla="*/ 482600 w 1323340"/>
                <a:gd name="connsiteY12" fmla="*/ 292100 h 919480"/>
                <a:gd name="connsiteX13" fmla="*/ 510540 w 1323340"/>
                <a:gd name="connsiteY13" fmla="*/ 292100 h 919480"/>
                <a:gd name="connsiteX14" fmla="*/ 612140 w 1323340"/>
                <a:gd name="connsiteY14" fmla="*/ 259080 h 919480"/>
                <a:gd name="connsiteX15" fmla="*/ 652780 w 1323340"/>
                <a:gd name="connsiteY15" fmla="*/ 302260 h 919480"/>
                <a:gd name="connsiteX16" fmla="*/ 662940 w 1323340"/>
                <a:gd name="connsiteY16" fmla="*/ 337820 h 919480"/>
                <a:gd name="connsiteX17" fmla="*/ 693420 w 1323340"/>
                <a:gd name="connsiteY17" fmla="*/ 355600 h 919480"/>
                <a:gd name="connsiteX18" fmla="*/ 721360 w 1323340"/>
                <a:gd name="connsiteY18" fmla="*/ 391160 h 919480"/>
                <a:gd name="connsiteX19" fmla="*/ 779780 w 1323340"/>
                <a:gd name="connsiteY19" fmla="*/ 396240 h 919480"/>
                <a:gd name="connsiteX20" fmla="*/ 782320 w 1323340"/>
                <a:gd name="connsiteY20" fmla="*/ 335280 h 919480"/>
                <a:gd name="connsiteX21" fmla="*/ 797560 w 1323340"/>
                <a:gd name="connsiteY21" fmla="*/ 299720 h 919480"/>
                <a:gd name="connsiteX22" fmla="*/ 830580 w 1323340"/>
                <a:gd name="connsiteY22" fmla="*/ 284480 h 919480"/>
                <a:gd name="connsiteX23" fmla="*/ 899160 w 1323340"/>
                <a:gd name="connsiteY23" fmla="*/ 220980 h 919480"/>
                <a:gd name="connsiteX24" fmla="*/ 924560 w 1323340"/>
                <a:gd name="connsiteY24" fmla="*/ 177800 h 919480"/>
                <a:gd name="connsiteX25" fmla="*/ 962660 w 1323340"/>
                <a:gd name="connsiteY25" fmla="*/ 175260 h 919480"/>
                <a:gd name="connsiteX26" fmla="*/ 1005840 w 1323340"/>
                <a:gd name="connsiteY26" fmla="*/ 193040 h 919480"/>
                <a:gd name="connsiteX27" fmla="*/ 1155700 w 1323340"/>
                <a:gd name="connsiteY27" fmla="*/ 185420 h 919480"/>
                <a:gd name="connsiteX28" fmla="*/ 1264920 w 1323340"/>
                <a:gd name="connsiteY28" fmla="*/ 193040 h 919480"/>
                <a:gd name="connsiteX29" fmla="*/ 1249680 w 1323340"/>
                <a:gd name="connsiteY29" fmla="*/ 208280 h 919480"/>
                <a:gd name="connsiteX30" fmla="*/ 1280160 w 1323340"/>
                <a:gd name="connsiteY30" fmla="*/ 238760 h 919480"/>
                <a:gd name="connsiteX31" fmla="*/ 1303020 w 1323340"/>
                <a:gd name="connsiteY31" fmla="*/ 335280 h 919480"/>
                <a:gd name="connsiteX32" fmla="*/ 1323340 w 1323340"/>
                <a:gd name="connsiteY32" fmla="*/ 345440 h 919480"/>
                <a:gd name="connsiteX33" fmla="*/ 1310640 w 1323340"/>
                <a:gd name="connsiteY33" fmla="*/ 492760 h 919480"/>
                <a:gd name="connsiteX34" fmla="*/ 1216660 w 1323340"/>
                <a:gd name="connsiteY34" fmla="*/ 495300 h 919480"/>
                <a:gd name="connsiteX35" fmla="*/ 1059180 w 1323340"/>
                <a:gd name="connsiteY35" fmla="*/ 485140 h 919480"/>
                <a:gd name="connsiteX36" fmla="*/ 1031240 w 1323340"/>
                <a:gd name="connsiteY36" fmla="*/ 497840 h 919480"/>
                <a:gd name="connsiteX37" fmla="*/ 972820 w 1323340"/>
                <a:gd name="connsiteY37" fmla="*/ 487680 h 919480"/>
                <a:gd name="connsiteX38" fmla="*/ 863600 w 1323340"/>
                <a:gd name="connsiteY38" fmla="*/ 541020 h 919480"/>
                <a:gd name="connsiteX39" fmla="*/ 805180 w 1323340"/>
                <a:gd name="connsiteY39" fmla="*/ 579120 h 919480"/>
                <a:gd name="connsiteX40" fmla="*/ 805180 w 1323340"/>
                <a:gd name="connsiteY40" fmla="*/ 619760 h 919480"/>
                <a:gd name="connsiteX41" fmla="*/ 769620 w 1323340"/>
                <a:gd name="connsiteY41" fmla="*/ 589280 h 919480"/>
                <a:gd name="connsiteX42" fmla="*/ 711200 w 1323340"/>
                <a:gd name="connsiteY42" fmla="*/ 596900 h 919480"/>
                <a:gd name="connsiteX43" fmla="*/ 675640 w 1323340"/>
                <a:gd name="connsiteY43" fmla="*/ 642620 h 919480"/>
                <a:gd name="connsiteX44" fmla="*/ 678180 w 1323340"/>
                <a:gd name="connsiteY44" fmla="*/ 734060 h 919480"/>
                <a:gd name="connsiteX45" fmla="*/ 693420 w 1323340"/>
                <a:gd name="connsiteY45" fmla="*/ 789940 h 919480"/>
                <a:gd name="connsiteX46" fmla="*/ 629920 w 1323340"/>
                <a:gd name="connsiteY46" fmla="*/ 769620 h 919480"/>
                <a:gd name="connsiteX47" fmla="*/ 561340 w 1323340"/>
                <a:gd name="connsiteY47" fmla="*/ 797560 h 919480"/>
                <a:gd name="connsiteX48" fmla="*/ 510540 w 1323340"/>
                <a:gd name="connsiteY48" fmla="*/ 868680 h 919480"/>
                <a:gd name="connsiteX49" fmla="*/ 515620 w 1323340"/>
                <a:gd name="connsiteY49" fmla="*/ 894080 h 919480"/>
                <a:gd name="connsiteX50" fmla="*/ 441960 w 1323340"/>
                <a:gd name="connsiteY50" fmla="*/ 919480 h 919480"/>
                <a:gd name="connsiteX51" fmla="*/ 368300 w 1323340"/>
                <a:gd name="connsiteY51" fmla="*/ 896620 h 919480"/>
                <a:gd name="connsiteX52" fmla="*/ 441960 w 1323340"/>
                <a:gd name="connsiteY52" fmla="*/ 800100 h 919480"/>
                <a:gd name="connsiteX53" fmla="*/ 429260 w 1323340"/>
                <a:gd name="connsiteY53" fmla="*/ 777240 h 919480"/>
                <a:gd name="connsiteX54" fmla="*/ 320040 w 1323340"/>
                <a:gd name="connsiteY54" fmla="*/ 822960 h 919480"/>
                <a:gd name="connsiteX55" fmla="*/ 294640 w 1323340"/>
                <a:gd name="connsiteY55" fmla="*/ 787400 h 919480"/>
                <a:gd name="connsiteX56" fmla="*/ 292100 w 1323340"/>
                <a:gd name="connsiteY56" fmla="*/ 736600 h 919480"/>
                <a:gd name="connsiteX57" fmla="*/ 218440 w 1323340"/>
                <a:gd name="connsiteY57" fmla="*/ 701040 h 919480"/>
                <a:gd name="connsiteX58" fmla="*/ 149860 w 1323340"/>
                <a:gd name="connsiteY58" fmla="*/ 716280 h 919480"/>
                <a:gd name="connsiteX59" fmla="*/ 134620 w 1323340"/>
                <a:gd name="connsiteY59" fmla="*/ 695960 h 919480"/>
                <a:gd name="connsiteX60" fmla="*/ 76200 w 1323340"/>
                <a:gd name="connsiteY60" fmla="*/ 665480 h 919480"/>
                <a:gd name="connsiteX61" fmla="*/ 55880 w 1323340"/>
                <a:gd name="connsiteY61" fmla="*/ 629920 h 919480"/>
                <a:gd name="connsiteX62" fmla="*/ 106680 w 1323340"/>
                <a:gd name="connsiteY62" fmla="*/ 599440 h 919480"/>
                <a:gd name="connsiteX63" fmla="*/ 154940 w 1323340"/>
                <a:gd name="connsiteY63" fmla="*/ 386080 h 919480"/>
                <a:gd name="connsiteX64" fmla="*/ 233680 w 1323340"/>
                <a:gd name="connsiteY64" fmla="*/ 391160 h 919480"/>
                <a:gd name="connsiteX65" fmla="*/ 251460 w 1323340"/>
                <a:gd name="connsiteY65" fmla="*/ 360680 h 919480"/>
                <a:gd name="connsiteX66" fmla="*/ 190500 w 1323340"/>
                <a:gd name="connsiteY66" fmla="*/ 350520 h 919480"/>
                <a:gd name="connsiteX67" fmla="*/ 195580 w 1323340"/>
                <a:gd name="connsiteY67" fmla="*/ 294640 h 919480"/>
                <a:gd name="connsiteX68" fmla="*/ 55880 w 1323340"/>
                <a:gd name="connsiteY68" fmla="*/ 264160 h 919480"/>
                <a:gd name="connsiteX69" fmla="*/ 10160 w 1323340"/>
                <a:gd name="connsiteY69" fmla="*/ 228600 h 919480"/>
                <a:gd name="connsiteX70" fmla="*/ 0 w 1323340"/>
                <a:gd name="connsiteY70" fmla="*/ 142240 h 91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323340" h="919480">
                  <a:moveTo>
                    <a:pt x="0" y="142240"/>
                  </a:moveTo>
                  <a:lnTo>
                    <a:pt x="149860" y="71120"/>
                  </a:lnTo>
                  <a:lnTo>
                    <a:pt x="208280" y="60960"/>
                  </a:lnTo>
                  <a:lnTo>
                    <a:pt x="215900" y="40640"/>
                  </a:lnTo>
                  <a:lnTo>
                    <a:pt x="271780" y="0"/>
                  </a:lnTo>
                  <a:lnTo>
                    <a:pt x="276860" y="78740"/>
                  </a:lnTo>
                  <a:lnTo>
                    <a:pt x="314960" y="73660"/>
                  </a:lnTo>
                  <a:lnTo>
                    <a:pt x="322580" y="111760"/>
                  </a:lnTo>
                  <a:lnTo>
                    <a:pt x="302260" y="152400"/>
                  </a:lnTo>
                  <a:lnTo>
                    <a:pt x="388620" y="137160"/>
                  </a:lnTo>
                  <a:lnTo>
                    <a:pt x="388620" y="264160"/>
                  </a:lnTo>
                  <a:lnTo>
                    <a:pt x="482600" y="269240"/>
                  </a:lnTo>
                  <a:lnTo>
                    <a:pt x="482600" y="292100"/>
                  </a:lnTo>
                  <a:lnTo>
                    <a:pt x="510540" y="292100"/>
                  </a:lnTo>
                  <a:lnTo>
                    <a:pt x="612140" y="259080"/>
                  </a:lnTo>
                  <a:lnTo>
                    <a:pt x="652780" y="302260"/>
                  </a:lnTo>
                  <a:lnTo>
                    <a:pt x="662940" y="337820"/>
                  </a:lnTo>
                  <a:lnTo>
                    <a:pt x="693420" y="355600"/>
                  </a:lnTo>
                  <a:lnTo>
                    <a:pt x="721360" y="391160"/>
                  </a:lnTo>
                  <a:lnTo>
                    <a:pt x="779780" y="396240"/>
                  </a:lnTo>
                  <a:lnTo>
                    <a:pt x="782320" y="335280"/>
                  </a:lnTo>
                  <a:lnTo>
                    <a:pt x="797560" y="299720"/>
                  </a:lnTo>
                  <a:lnTo>
                    <a:pt x="830580" y="284480"/>
                  </a:lnTo>
                  <a:lnTo>
                    <a:pt x="899160" y="220980"/>
                  </a:lnTo>
                  <a:lnTo>
                    <a:pt x="924560" y="177800"/>
                  </a:lnTo>
                  <a:lnTo>
                    <a:pt x="962660" y="175260"/>
                  </a:lnTo>
                  <a:lnTo>
                    <a:pt x="1005840" y="193040"/>
                  </a:lnTo>
                  <a:lnTo>
                    <a:pt x="1155700" y="185420"/>
                  </a:lnTo>
                  <a:lnTo>
                    <a:pt x="1264920" y="193040"/>
                  </a:lnTo>
                  <a:lnTo>
                    <a:pt x="1249680" y="208280"/>
                  </a:lnTo>
                  <a:lnTo>
                    <a:pt x="1280160" y="238760"/>
                  </a:lnTo>
                  <a:lnTo>
                    <a:pt x="1303020" y="335280"/>
                  </a:lnTo>
                  <a:lnTo>
                    <a:pt x="1323340" y="345440"/>
                  </a:lnTo>
                  <a:lnTo>
                    <a:pt x="1310640" y="492760"/>
                  </a:lnTo>
                  <a:lnTo>
                    <a:pt x="1216660" y="495300"/>
                  </a:lnTo>
                  <a:lnTo>
                    <a:pt x="1059180" y="485140"/>
                  </a:lnTo>
                  <a:lnTo>
                    <a:pt x="1031240" y="497840"/>
                  </a:lnTo>
                  <a:lnTo>
                    <a:pt x="972820" y="487680"/>
                  </a:lnTo>
                  <a:lnTo>
                    <a:pt x="863600" y="541020"/>
                  </a:lnTo>
                  <a:lnTo>
                    <a:pt x="805180" y="579120"/>
                  </a:lnTo>
                  <a:lnTo>
                    <a:pt x="805180" y="619760"/>
                  </a:lnTo>
                  <a:lnTo>
                    <a:pt x="769620" y="589280"/>
                  </a:lnTo>
                  <a:lnTo>
                    <a:pt x="711200" y="596900"/>
                  </a:lnTo>
                  <a:lnTo>
                    <a:pt x="675640" y="642620"/>
                  </a:lnTo>
                  <a:cubicBezTo>
                    <a:pt x="676487" y="673100"/>
                    <a:pt x="677333" y="703580"/>
                    <a:pt x="678180" y="734060"/>
                  </a:cubicBezTo>
                  <a:lnTo>
                    <a:pt x="693420" y="789940"/>
                  </a:lnTo>
                  <a:lnTo>
                    <a:pt x="629920" y="769620"/>
                  </a:lnTo>
                  <a:lnTo>
                    <a:pt x="561340" y="797560"/>
                  </a:lnTo>
                  <a:lnTo>
                    <a:pt x="510540" y="868680"/>
                  </a:lnTo>
                  <a:lnTo>
                    <a:pt x="515620" y="894080"/>
                  </a:lnTo>
                  <a:lnTo>
                    <a:pt x="441960" y="919480"/>
                  </a:lnTo>
                  <a:lnTo>
                    <a:pt x="368300" y="896620"/>
                  </a:lnTo>
                  <a:lnTo>
                    <a:pt x="441960" y="800100"/>
                  </a:lnTo>
                  <a:lnTo>
                    <a:pt x="429260" y="777240"/>
                  </a:lnTo>
                  <a:lnTo>
                    <a:pt x="320040" y="822960"/>
                  </a:lnTo>
                  <a:lnTo>
                    <a:pt x="294640" y="787400"/>
                  </a:lnTo>
                  <a:lnTo>
                    <a:pt x="292100" y="736600"/>
                  </a:lnTo>
                  <a:lnTo>
                    <a:pt x="218440" y="701040"/>
                  </a:lnTo>
                  <a:lnTo>
                    <a:pt x="149860" y="716280"/>
                  </a:lnTo>
                  <a:lnTo>
                    <a:pt x="134620" y="695960"/>
                  </a:lnTo>
                  <a:lnTo>
                    <a:pt x="76200" y="665480"/>
                  </a:lnTo>
                  <a:lnTo>
                    <a:pt x="55880" y="629920"/>
                  </a:lnTo>
                  <a:lnTo>
                    <a:pt x="106680" y="599440"/>
                  </a:lnTo>
                  <a:lnTo>
                    <a:pt x="154940" y="386080"/>
                  </a:lnTo>
                  <a:lnTo>
                    <a:pt x="233680" y="391160"/>
                  </a:lnTo>
                  <a:lnTo>
                    <a:pt x="251460" y="360680"/>
                  </a:lnTo>
                  <a:lnTo>
                    <a:pt x="190500" y="350520"/>
                  </a:lnTo>
                  <a:lnTo>
                    <a:pt x="195580" y="294640"/>
                  </a:lnTo>
                  <a:lnTo>
                    <a:pt x="55880" y="264160"/>
                  </a:lnTo>
                  <a:lnTo>
                    <a:pt x="10160" y="228600"/>
                  </a:lnTo>
                  <a:lnTo>
                    <a:pt x="0" y="14224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216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Pomiechówek</a:t>
              </a:r>
            </a:p>
          </p:txBody>
        </p:sp>
        <p:sp>
          <p:nvSpPr>
            <p:cNvPr id="34" name="Nasielsk">
              <a:extLst>
                <a:ext uri="{FF2B5EF4-FFF2-40B4-BE49-F238E27FC236}">
                  <a16:creationId xmlns:a16="http://schemas.microsoft.com/office/drawing/2014/main" id="{347FBC1B-44CF-1F98-5932-DC443F76F14F}"/>
                </a:ext>
              </a:extLst>
            </p:cNvPr>
            <p:cNvSpPr/>
            <p:nvPr/>
          </p:nvSpPr>
          <p:spPr>
            <a:xfrm>
              <a:off x="4525568" y="180788"/>
              <a:ext cx="1597398" cy="1179152"/>
            </a:xfrm>
            <a:custGeom>
              <a:avLst/>
              <a:gdLst>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254000 w 1610360"/>
                <a:gd name="connsiteY87" fmla="*/ 868680 h 1188720"/>
                <a:gd name="connsiteX88" fmla="*/ 81280 w 1610360"/>
                <a:gd name="connsiteY88" fmla="*/ 944880 h 1188720"/>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292100 w 1610360"/>
                <a:gd name="connsiteY87" fmla="*/ 850900 h 1188720"/>
                <a:gd name="connsiteX88" fmla="*/ 254000 w 1610360"/>
                <a:gd name="connsiteY88" fmla="*/ 868680 h 1188720"/>
                <a:gd name="connsiteX89" fmla="*/ 81280 w 1610360"/>
                <a:gd name="connsiteY89" fmla="*/ 944880 h 1188720"/>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325120 w 1610360"/>
                <a:gd name="connsiteY87" fmla="*/ 850900 h 1188720"/>
                <a:gd name="connsiteX88" fmla="*/ 254000 w 1610360"/>
                <a:gd name="connsiteY88" fmla="*/ 868680 h 1188720"/>
                <a:gd name="connsiteX89" fmla="*/ 81280 w 1610360"/>
                <a:gd name="connsiteY89" fmla="*/ 944880 h 118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0360" h="1188720">
                  <a:moveTo>
                    <a:pt x="81280" y="944880"/>
                  </a:moveTo>
                  <a:lnTo>
                    <a:pt x="58420" y="883920"/>
                  </a:lnTo>
                  <a:lnTo>
                    <a:pt x="66040" y="805180"/>
                  </a:lnTo>
                  <a:lnTo>
                    <a:pt x="33020" y="698500"/>
                  </a:lnTo>
                  <a:lnTo>
                    <a:pt x="10160" y="698500"/>
                  </a:lnTo>
                  <a:lnTo>
                    <a:pt x="0" y="662940"/>
                  </a:lnTo>
                  <a:lnTo>
                    <a:pt x="76200" y="594360"/>
                  </a:lnTo>
                  <a:lnTo>
                    <a:pt x="121920" y="589280"/>
                  </a:lnTo>
                  <a:lnTo>
                    <a:pt x="124460" y="558800"/>
                  </a:lnTo>
                  <a:lnTo>
                    <a:pt x="157480" y="553720"/>
                  </a:lnTo>
                  <a:lnTo>
                    <a:pt x="162560" y="523240"/>
                  </a:lnTo>
                  <a:lnTo>
                    <a:pt x="256540" y="548640"/>
                  </a:lnTo>
                  <a:lnTo>
                    <a:pt x="287020" y="497840"/>
                  </a:lnTo>
                  <a:lnTo>
                    <a:pt x="238760" y="429260"/>
                  </a:lnTo>
                  <a:lnTo>
                    <a:pt x="469900" y="459740"/>
                  </a:lnTo>
                  <a:lnTo>
                    <a:pt x="485140" y="472440"/>
                  </a:lnTo>
                  <a:lnTo>
                    <a:pt x="538480" y="439420"/>
                  </a:lnTo>
                  <a:lnTo>
                    <a:pt x="520700" y="391160"/>
                  </a:lnTo>
                  <a:lnTo>
                    <a:pt x="548640" y="345440"/>
                  </a:lnTo>
                  <a:lnTo>
                    <a:pt x="584200" y="322580"/>
                  </a:lnTo>
                  <a:lnTo>
                    <a:pt x="535940" y="243840"/>
                  </a:lnTo>
                  <a:lnTo>
                    <a:pt x="589280" y="218440"/>
                  </a:lnTo>
                  <a:lnTo>
                    <a:pt x="604520" y="160020"/>
                  </a:lnTo>
                  <a:lnTo>
                    <a:pt x="601980" y="119380"/>
                  </a:lnTo>
                  <a:lnTo>
                    <a:pt x="683260" y="119380"/>
                  </a:lnTo>
                  <a:lnTo>
                    <a:pt x="678180" y="93980"/>
                  </a:lnTo>
                  <a:lnTo>
                    <a:pt x="726440" y="50800"/>
                  </a:lnTo>
                  <a:lnTo>
                    <a:pt x="728980" y="25400"/>
                  </a:lnTo>
                  <a:lnTo>
                    <a:pt x="797560" y="33020"/>
                  </a:lnTo>
                  <a:lnTo>
                    <a:pt x="883920" y="0"/>
                  </a:lnTo>
                  <a:lnTo>
                    <a:pt x="911860" y="22860"/>
                  </a:lnTo>
                  <a:lnTo>
                    <a:pt x="916940" y="73660"/>
                  </a:lnTo>
                  <a:lnTo>
                    <a:pt x="977900" y="68580"/>
                  </a:lnTo>
                  <a:lnTo>
                    <a:pt x="1021080" y="78740"/>
                  </a:lnTo>
                  <a:lnTo>
                    <a:pt x="1071880" y="129540"/>
                  </a:lnTo>
                  <a:lnTo>
                    <a:pt x="1092200" y="99060"/>
                  </a:lnTo>
                  <a:lnTo>
                    <a:pt x="1247140" y="53340"/>
                  </a:lnTo>
                  <a:lnTo>
                    <a:pt x="1244600" y="93980"/>
                  </a:lnTo>
                  <a:lnTo>
                    <a:pt x="1224280" y="104140"/>
                  </a:lnTo>
                  <a:lnTo>
                    <a:pt x="1272540" y="190500"/>
                  </a:lnTo>
                  <a:lnTo>
                    <a:pt x="1221740" y="243840"/>
                  </a:lnTo>
                  <a:lnTo>
                    <a:pt x="1275080" y="284480"/>
                  </a:lnTo>
                  <a:lnTo>
                    <a:pt x="1295400" y="330200"/>
                  </a:lnTo>
                  <a:lnTo>
                    <a:pt x="1356360" y="353060"/>
                  </a:lnTo>
                  <a:lnTo>
                    <a:pt x="1394460" y="345440"/>
                  </a:lnTo>
                  <a:lnTo>
                    <a:pt x="1450340" y="414020"/>
                  </a:lnTo>
                  <a:lnTo>
                    <a:pt x="1490980" y="454660"/>
                  </a:lnTo>
                  <a:lnTo>
                    <a:pt x="1475740" y="490220"/>
                  </a:lnTo>
                  <a:lnTo>
                    <a:pt x="1496060" y="492760"/>
                  </a:lnTo>
                  <a:lnTo>
                    <a:pt x="1490980" y="589280"/>
                  </a:lnTo>
                  <a:lnTo>
                    <a:pt x="1587500" y="657860"/>
                  </a:lnTo>
                  <a:lnTo>
                    <a:pt x="1610360" y="688340"/>
                  </a:lnTo>
                  <a:lnTo>
                    <a:pt x="1590040" y="731520"/>
                  </a:lnTo>
                  <a:lnTo>
                    <a:pt x="1590040" y="812800"/>
                  </a:lnTo>
                  <a:lnTo>
                    <a:pt x="1554480" y="929640"/>
                  </a:lnTo>
                  <a:lnTo>
                    <a:pt x="1516380" y="967740"/>
                  </a:lnTo>
                  <a:lnTo>
                    <a:pt x="1463040" y="1005840"/>
                  </a:lnTo>
                  <a:lnTo>
                    <a:pt x="1445260" y="1135380"/>
                  </a:lnTo>
                  <a:lnTo>
                    <a:pt x="1424940" y="1130300"/>
                  </a:lnTo>
                  <a:lnTo>
                    <a:pt x="1404620" y="1033780"/>
                  </a:lnTo>
                  <a:lnTo>
                    <a:pt x="1374140" y="1000760"/>
                  </a:lnTo>
                  <a:lnTo>
                    <a:pt x="1391920" y="985520"/>
                  </a:lnTo>
                  <a:lnTo>
                    <a:pt x="1125220" y="988060"/>
                  </a:lnTo>
                  <a:lnTo>
                    <a:pt x="1084580" y="967740"/>
                  </a:lnTo>
                  <a:lnTo>
                    <a:pt x="1036320" y="970280"/>
                  </a:lnTo>
                  <a:lnTo>
                    <a:pt x="1016000" y="1018540"/>
                  </a:lnTo>
                  <a:lnTo>
                    <a:pt x="965200" y="1074420"/>
                  </a:lnTo>
                  <a:lnTo>
                    <a:pt x="916940" y="1089660"/>
                  </a:lnTo>
                  <a:lnTo>
                    <a:pt x="906780" y="1115060"/>
                  </a:lnTo>
                  <a:lnTo>
                    <a:pt x="899160" y="1188720"/>
                  </a:lnTo>
                  <a:lnTo>
                    <a:pt x="840740" y="1186180"/>
                  </a:lnTo>
                  <a:lnTo>
                    <a:pt x="815340" y="1153160"/>
                  </a:lnTo>
                  <a:lnTo>
                    <a:pt x="779780" y="1132840"/>
                  </a:lnTo>
                  <a:lnTo>
                    <a:pt x="777240" y="1092200"/>
                  </a:lnTo>
                  <a:lnTo>
                    <a:pt x="731520" y="1056640"/>
                  </a:lnTo>
                  <a:lnTo>
                    <a:pt x="627380" y="1084580"/>
                  </a:lnTo>
                  <a:lnTo>
                    <a:pt x="599440" y="1084580"/>
                  </a:lnTo>
                  <a:lnTo>
                    <a:pt x="599440" y="1059180"/>
                  </a:lnTo>
                  <a:lnTo>
                    <a:pt x="508000" y="1061720"/>
                  </a:lnTo>
                  <a:lnTo>
                    <a:pt x="513080" y="932180"/>
                  </a:lnTo>
                  <a:lnTo>
                    <a:pt x="419100" y="942340"/>
                  </a:lnTo>
                  <a:lnTo>
                    <a:pt x="444500" y="911860"/>
                  </a:lnTo>
                  <a:lnTo>
                    <a:pt x="436880" y="868680"/>
                  </a:lnTo>
                  <a:lnTo>
                    <a:pt x="388620" y="868680"/>
                  </a:lnTo>
                  <a:cubicBezTo>
                    <a:pt x="389467" y="842433"/>
                    <a:pt x="390313" y="816187"/>
                    <a:pt x="391160" y="789940"/>
                  </a:cubicBezTo>
                  <a:lnTo>
                    <a:pt x="332740" y="835660"/>
                  </a:lnTo>
                  <a:lnTo>
                    <a:pt x="332740" y="835660"/>
                  </a:lnTo>
                  <a:lnTo>
                    <a:pt x="325120" y="850900"/>
                  </a:lnTo>
                  <a:lnTo>
                    <a:pt x="254000" y="868680"/>
                  </a:lnTo>
                  <a:lnTo>
                    <a:pt x="81280" y="94488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Nasielsk</a:t>
              </a:r>
            </a:p>
          </p:txBody>
        </p:sp>
        <p:sp>
          <p:nvSpPr>
            <p:cNvPr id="45" name="Leoncin">
              <a:extLst>
                <a:ext uri="{FF2B5EF4-FFF2-40B4-BE49-F238E27FC236}">
                  <a16:creationId xmlns:a16="http://schemas.microsoft.com/office/drawing/2014/main" id="{277EF506-7CA4-1600-B53E-CED00F3DBF5B}"/>
                </a:ext>
              </a:extLst>
            </p:cNvPr>
            <p:cNvSpPr/>
            <p:nvPr/>
          </p:nvSpPr>
          <p:spPr>
            <a:xfrm>
              <a:off x="3542942" y="1936918"/>
              <a:ext cx="1138839" cy="1158996"/>
            </a:xfrm>
            <a:custGeom>
              <a:avLst/>
              <a:gdLst>
                <a:gd name="connsiteX0" fmla="*/ 1143000 w 1148080"/>
                <a:gd name="connsiteY0" fmla="*/ 88900 h 1168400"/>
                <a:gd name="connsiteX1" fmla="*/ 1092200 w 1148080"/>
                <a:gd name="connsiteY1" fmla="*/ 93980 h 1168400"/>
                <a:gd name="connsiteX2" fmla="*/ 1041400 w 1148080"/>
                <a:gd name="connsiteY2" fmla="*/ 76200 h 1168400"/>
                <a:gd name="connsiteX3" fmla="*/ 1003300 w 1148080"/>
                <a:gd name="connsiteY3" fmla="*/ 45720 h 1168400"/>
                <a:gd name="connsiteX4" fmla="*/ 977900 w 1148080"/>
                <a:gd name="connsiteY4" fmla="*/ 15240 h 1168400"/>
                <a:gd name="connsiteX5" fmla="*/ 891540 w 1148080"/>
                <a:gd name="connsiteY5" fmla="*/ 7620 h 1168400"/>
                <a:gd name="connsiteX6" fmla="*/ 858520 w 1148080"/>
                <a:gd name="connsiteY6" fmla="*/ 0 h 1168400"/>
                <a:gd name="connsiteX7" fmla="*/ 746760 w 1148080"/>
                <a:gd name="connsiteY7" fmla="*/ 2540 h 1168400"/>
                <a:gd name="connsiteX8" fmla="*/ 647700 w 1148080"/>
                <a:gd name="connsiteY8" fmla="*/ 12700 h 1168400"/>
                <a:gd name="connsiteX9" fmla="*/ 558800 w 1148080"/>
                <a:gd name="connsiteY9" fmla="*/ 33020 h 1168400"/>
                <a:gd name="connsiteX10" fmla="*/ 482600 w 1148080"/>
                <a:gd name="connsiteY10" fmla="*/ 68580 h 1168400"/>
                <a:gd name="connsiteX11" fmla="*/ 431800 w 1148080"/>
                <a:gd name="connsiteY11" fmla="*/ 93980 h 1168400"/>
                <a:gd name="connsiteX12" fmla="*/ 248920 w 1148080"/>
                <a:gd name="connsiteY12" fmla="*/ 215900 h 1168400"/>
                <a:gd name="connsiteX13" fmla="*/ 149860 w 1148080"/>
                <a:gd name="connsiteY13" fmla="*/ 297180 h 1168400"/>
                <a:gd name="connsiteX14" fmla="*/ 43180 w 1148080"/>
                <a:gd name="connsiteY14" fmla="*/ 375920 h 1168400"/>
                <a:gd name="connsiteX15" fmla="*/ 45720 w 1148080"/>
                <a:gd name="connsiteY15" fmla="*/ 452120 h 1168400"/>
                <a:gd name="connsiteX16" fmla="*/ 0 w 1148080"/>
                <a:gd name="connsiteY16" fmla="*/ 477520 h 1168400"/>
                <a:gd name="connsiteX17" fmla="*/ 50800 w 1148080"/>
                <a:gd name="connsiteY17" fmla="*/ 477520 h 1168400"/>
                <a:gd name="connsiteX18" fmla="*/ 71120 w 1148080"/>
                <a:gd name="connsiteY18" fmla="*/ 487680 h 1168400"/>
                <a:gd name="connsiteX19" fmla="*/ 111760 w 1148080"/>
                <a:gd name="connsiteY19" fmla="*/ 482600 h 1168400"/>
                <a:gd name="connsiteX20" fmla="*/ 119380 w 1148080"/>
                <a:gd name="connsiteY20" fmla="*/ 523240 h 1168400"/>
                <a:gd name="connsiteX21" fmla="*/ 109220 w 1148080"/>
                <a:gd name="connsiteY21" fmla="*/ 538480 h 1168400"/>
                <a:gd name="connsiteX22" fmla="*/ 129540 w 1148080"/>
                <a:gd name="connsiteY22" fmla="*/ 548640 h 1168400"/>
                <a:gd name="connsiteX23" fmla="*/ 144780 w 1148080"/>
                <a:gd name="connsiteY23" fmla="*/ 741680 h 1168400"/>
                <a:gd name="connsiteX24" fmla="*/ 119380 w 1148080"/>
                <a:gd name="connsiteY24" fmla="*/ 754380 h 1168400"/>
                <a:gd name="connsiteX25" fmla="*/ 139700 w 1148080"/>
                <a:gd name="connsiteY25" fmla="*/ 820420 h 1168400"/>
                <a:gd name="connsiteX26" fmla="*/ 162560 w 1148080"/>
                <a:gd name="connsiteY26" fmla="*/ 825500 h 1168400"/>
                <a:gd name="connsiteX27" fmla="*/ 137160 w 1148080"/>
                <a:gd name="connsiteY27" fmla="*/ 886460 h 1168400"/>
                <a:gd name="connsiteX28" fmla="*/ 177800 w 1148080"/>
                <a:gd name="connsiteY28" fmla="*/ 873760 h 1168400"/>
                <a:gd name="connsiteX29" fmla="*/ 302260 w 1148080"/>
                <a:gd name="connsiteY29" fmla="*/ 876300 h 1168400"/>
                <a:gd name="connsiteX30" fmla="*/ 269240 w 1148080"/>
                <a:gd name="connsiteY30" fmla="*/ 1033780 h 1168400"/>
                <a:gd name="connsiteX31" fmla="*/ 187960 w 1148080"/>
                <a:gd name="connsiteY31" fmla="*/ 1013460 h 1168400"/>
                <a:gd name="connsiteX32" fmla="*/ 172720 w 1148080"/>
                <a:gd name="connsiteY32" fmla="*/ 1076960 h 1168400"/>
                <a:gd name="connsiteX33" fmla="*/ 210820 w 1148080"/>
                <a:gd name="connsiteY33" fmla="*/ 1074420 h 1168400"/>
                <a:gd name="connsiteX34" fmla="*/ 226060 w 1148080"/>
                <a:gd name="connsiteY34" fmla="*/ 1150620 h 1168400"/>
                <a:gd name="connsiteX35" fmla="*/ 256540 w 1148080"/>
                <a:gd name="connsiteY35" fmla="*/ 1150620 h 1168400"/>
                <a:gd name="connsiteX36" fmla="*/ 274320 w 1148080"/>
                <a:gd name="connsiteY36" fmla="*/ 1135380 h 1168400"/>
                <a:gd name="connsiteX37" fmla="*/ 304800 w 1148080"/>
                <a:gd name="connsiteY37" fmla="*/ 1140460 h 1168400"/>
                <a:gd name="connsiteX38" fmla="*/ 307340 w 1148080"/>
                <a:gd name="connsiteY38" fmla="*/ 1163320 h 1168400"/>
                <a:gd name="connsiteX39" fmla="*/ 378460 w 1148080"/>
                <a:gd name="connsiteY39" fmla="*/ 1168400 h 1168400"/>
                <a:gd name="connsiteX40" fmla="*/ 401320 w 1148080"/>
                <a:gd name="connsiteY40" fmla="*/ 1104900 h 1168400"/>
                <a:gd name="connsiteX41" fmla="*/ 538480 w 1148080"/>
                <a:gd name="connsiteY41" fmla="*/ 1089660 h 1168400"/>
                <a:gd name="connsiteX42" fmla="*/ 543560 w 1148080"/>
                <a:gd name="connsiteY42" fmla="*/ 1140460 h 1168400"/>
                <a:gd name="connsiteX43" fmla="*/ 571500 w 1148080"/>
                <a:gd name="connsiteY43" fmla="*/ 1135380 h 1168400"/>
                <a:gd name="connsiteX44" fmla="*/ 601980 w 1148080"/>
                <a:gd name="connsiteY44" fmla="*/ 1079500 h 1168400"/>
                <a:gd name="connsiteX45" fmla="*/ 640080 w 1148080"/>
                <a:gd name="connsiteY45" fmla="*/ 1087120 h 1168400"/>
                <a:gd name="connsiteX46" fmla="*/ 690880 w 1148080"/>
                <a:gd name="connsiteY46" fmla="*/ 1079500 h 1168400"/>
                <a:gd name="connsiteX47" fmla="*/ 675640 w 1148080"/>
                <a:gd name="connsiteY47" fmla="*/ 947420 h 1168400"/>
                <a:gd name="connsiteX48" fmla="*/ 835660 w 1148080"/>
                <a:gd name="connsiteY48" fmla="*/ 942340 h 1168400"/>
                <a:gd name="connsiteX49" fmla="*/ 792480 w 1148080"/>
                <a:gd name="connsiteY49" fmla="*/ 835660 h 1168400"/>
                <a:gd name="connsiteX50" fmla="*/ 1038860 w 1148080"/>
                <a:gd name="connsiteY50" fmla="*/ 759460 h 1168400"/>
                <a:gd name="connsiteX51" fmla="*/ 1094740 w 1148080"/>
                <a:gd name="connsiteY51" fmla="*/ 744220 h 1168400"/>
                <a:gd name="connsiteX52" fmla="*/ 1082040 w 1148080"/>
                <a:gd name="connsiteY52" fmla="*/ 716280 h 1168400"/>
                <a:gd name="connsiteX53" fmla="*/ 1033780 w 1148080"/>
                <a:gd name="connsiteY53" fmla="*/ 726440 h 1168400"/>
                <a:gd name="connsiteX54" fmla="*/ 993140 w 1148080"/>
                <a:gd name="connsiteY54" fmla="*/ 650240 h 1168400"/>
                <a:gd name="connsiteX55" fmla="*/ 995680 w 1148080"/>
                <a:gd name="connsiteY55" fmla="*/ 533400 h 1168400"/>
                <a:gd name="connsiteX56" fmla="*/ 1021080 w 1148080"/>
                <a:gd name="connsiteY56" fmla="*/ 535940 h 1168400"/>
                <a:gd name="connsiteX57" fmla="*/ 1033780 w 1148080"/>
                <a:gd name="connsiteY57" fmla="*/ 345440 h 1168400"/>
                <a:gd name="connsiteX58" fmla="*/ 1054100 w 1148080"/>
                <a:gd name="connsiteY58" fmla="*/ 347980 h 1168400"/>
                <a:gd name="connsiteX59" fmla="*/ 1071880 w 1148080"/>
                <a:gd name="connsiteY59" fmla="*/ 325120 h 1168400"/>
                <a:gd name="connsiteX60" fmla="*/ 1074420 w 1148080"/>
                <a:gd name="connsiteY60" fmla="*/ 251460 h 1168400"/>
                <a:gd name="connsiteX61" fmla="*/ 1041400 w 1148080"/>
                <a:gd name="connsiteY61" fmla="*/ 213360 h 1168400"/>
                <a:gd name="connsiteX62" fmla="*/ 1076960 w 1148080"/>
                <a:gd name="connsiteY62" fmla="*/ 175260 h 1168400"/>
                <a:gd name="connsiteX63" fmla="*/ 1148080 w 1148080"/>
                <a:gd name="connsiteY63" fmla="*/ 147320 h 1168400"/>
                <a:gd name="connsiteX64" fmla="*/ 1143000 w 1148080"/>
                <a:gd name="connsiteY64" fmla="*/ 88900 h 116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48080" h="1168400">
                  <a:moveTo>
                    <a:pt x="1143000" y="88900"/>
                  </a:moveTo>
                  <a:lnTo>
                    <a:pt x="1092200" y="93980"/>
                  </a:lnTo>
                  <a:lnTo>
                    <a:pt x="1041400" y="76200"/>
                  </a:lnTo>
                  <a:lnTo>
                    <a:pt x="1003300" y="45720"/>
                  </a:lnTo>
                  <a:lnTo>
                    <a:pt x="977900" y="15240"/>
                  </a:lnTo>
                  <a:lnTo>
                    <a:pt x="891540" y="7620"/>
                  </a:lnTo>
                  <a:lnTo>
                    <a:pt x="858520" y="0"/>
                  </a:lnTo>
                  <a:lnTo>
                    <a:pt x="746760" y="2540"/>
                  </a:lnTo>
                  <a:lnTo>
                    <a:pt x="647700" y="12700"/>
                  </a:lnTo>
                  <a:lnTo>
                    <a:pt x="558800" y="33020"/>
                  </a:lnTo>
                  <a:lnTo>
                    <a:pt x="482600" y="68580"/>
                  </a:lnTo>
                  <a:lnTo>
                    <a:pt x="431800" y="93980"/>
                  </a:lnTo>
                  <a:lnTo>
                    <a:pt x="248920" y="215900"/>
                  </a:lnTo>
                  <a:lnTo>
                    <a:pt x="149860" y="297180"/>
                  </a:lnTo>
                  <a:lnTo>
                    <a:pt x="43180" y="375920"/>
                  </a:lnTo>
                  <a:cubicBezTo>
                    <a:pt x="44027" y="401320"/>
                    <a:pt x="44873" y="426720"/>
                    <a:pt x="45720" y="452120"/>
                  </a:cubicBezTo>
                  <a:lnTo>
                    <a:pt x="0" y="477520"/>
                  </a:lnTo>
                  <a:lnTo>
                    <a:pt x="50800" y="477520"/>
                  </a:lnTo>
                  <a:lnTo>
                    <a:pt x="71120" y="487680"/>
                  </a:lnTo>
                  <a:lnTo>
                    <a:pt x="111760" y="482600"/>
                  </a:lnTo>
                  <a:lnTo>
                    <a:pt x="119380" y="523240"/>
                  </a:lnTo>
                  <a:lnTo>
                    <a:pt x="109220" y="538480"/>
                  </a:lnTo>
                  <a:lnTo>
                    <a:pt x="129540" y="548640"/>
                  </a:lnTo>
                  <a:lnTo>
                    <a:pt x="144780" y="741680"/>
                  </a:lnTo>
                  <a:lnTo>
                    <a:pt x="119380" y="754380"/>
                  </a:lnTo>
                  <a:lnTo>
                    <a:pt x="139700" y="820420"/>
                  </a:lnTo>
                  <a:lnTo>
                    <a:pt x="162560" y="825500"/>
                  </a:lnTo>
                  <a:lnTo>
                    <a:pt x="137160" y="886460"/>
                  </a:lnTo>
                  <a:lnTo>
                    <a:pt x="177800" y="873760"/>
                  </a:lnTo>
                  <a:lnTo>
                    <a:pt x="302260" y="876300"/>
                  </a:lnTo>
                  <a:lnTo>
                    <a:pt x="269240" y="1033780"/>
                  </a:lnTo>
                  <a:lnTo>
                    <a:pt x="187960" y="1013460"/>
                  </a:lnTo>
                  <a:lnTo>
                    <a:pt x="172720" y="1076960"/>
                  </a:lnTo>
                  <a:lnTo>
                    <a:pt x="210820" y="1074420"/>
                  </a:lnTo>
                  <a:lnTo>
                    <a:pt x="226060" y="1150620"/>
                  </a:lnTo>
                  <a:lnTo>
                    <a:pt x="256540" y="1150620"/>
                  </a:lnTo>
                  <a:lnTo>
                    <a:pt x="274320" y="1135380"/>
                  </a:lnTo>
                  <a:lnTo>
                    <a:pt x="304800" y="1140460"/>
                  </a:lnTo>
                  <a:lnTo>
                    <a:pt x="307340" y="1163320"/>
                  </a:lnTo>
                  <a:lnTo>
                    <a:pt x="378460" y="1168400"/>
                  </a:lnTo>
                  <a:lnTo>
                    <a:pt x="401320" y="1104900"/>
                  </a:lnTo>
                  <a:lnTo>
                    <a:pt x="538480" y="1089660"/>
                  </a:lnTo>
                  <a:lnTo>
                    <a:pt x="543560" y="1140460"/>
                  </a:lnTo>
                  <a:lnTo>
                    <a:pt x="571500" y="1135380"/>
                  </a:lnTo>
                  <a:lnTo>
                    <a:pt x="601980" y="1079500"/>
                  </a:lnTo>
                  <a:lnTo>
                    <a:pt x="640080" y="1087120"/>
                  </a:lnTo>
                  <a:lnTo>
                    <a:pt x="690880" y="1079500"/>
                  </a:lnTo>
                  <a:lnTo>
                    <a:pt x="675640" y="947420"/>
                  </a:lnTo>
                  <a:lnTo>
                    <a:pt x="835660" y="942340"/>
                  </a:lnTo>
                  <a:lnTo>
                    <a:pt x="792480" y="835660"/>
                  </a:lnTo>
                  <a:lnTo>
                    <a:pt x="1038860" y="759460"/>
                  </a:lnTo>
                  <a:lnTo>
                    <a:pt x="1094740" y="744220"/>
                  </a:lnTo>
                  <a:lnTo>
                    <a:pt x="1082040" y="716280"/>
                  </a:lnTo>
                  <a:lnTo>
                    <a:pt x="1033780" y="726440"/>
                  </a:lnTo>
                  <a:lnTo>
                    <a:pt x="993140" y="650240"/>
                  </a:lnTo>
                  <a:cubicBezTo>
                    <a:pt x="993987" y="611293"/>
                    <a:pt x="994833" y="572347"/>
                    <a:pt x="995680" y="533400"/>
                  </a:cubicBezTo>
                  <a:lnTo>
                    <a:pt x="1021080" y="535940"/>
                  </a:lnTo>
                  <a:lnTo>
                    <a:pt x="1033780" y="345440"/>
                  </a:lnTo>
                  <a:lnTo>
                    <a:pt x="1054100" y="347980"/>
                  </a:lnTo>
                  <a:lnTo>
                    <a:pt x="1071880" y="325120"/>
                  </a:lnTo>
                  <a:cubicBezTo>
                    <a:pt x="1072727" y="300567"/>
                    <a:pt x="1073573" y="276013"/>
                    <a:pt x="1074420" y="251460"/>
                  </a:cubicBezTo>
                  <a:lnTo>
                    <a:pt x="1041400" y="213360"/>
                  </a:lnTo>
                  <a:lnTo>
                    <a:pt x="1076960" y="175260"/>
                  </a:lnTo>
                  <a:lnTo>
                    <a:pt x="1148080" y="147320"/>
                  </a:lnTo>
                  <a:lnTo>
                    <a:pt x="1143000" y="8890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Leoncin</a:t>
              </a:r>
            </a:p>
          </p:txBody>
        </p:sp>
      </p:grpSp>
      <p:grpSp>
        <p:nvGrpSpPr>
          <p:cNvPr id="96" name="Grupa 95">
            <a:extLst>
              <a:ext uri="{FF2B5EF4-FFF2-40B4-BE49-F238E27FC236}">
                <a16:creationId xmlns:a16="http://schemas.microsoft.com/office/drawing/2014/main" id="{153D5140-C3E6-37C5-AD5A-1B2761F9BA7E}"/>
              </a:ext>
            </a:extLst>
          </p:cNvPr>
          <p:cNvGrpSpPr/>
          <p:nvPr/>
        </p:nvGrpSpPr>
        <p:grpSpPr>
          <a:xfrm>
            <a:off x="6792187" y="1164675"/>
            <a:ext cx="1973162" cy="2074853"/>
            <a:chOff x="6792187" y="1164675"/>
            <a:chExt cx="1973162" cy="2074853"/>
          </a:xfrm>
          <a:solidFill>
            <a:srgbClr val="006EDC"/>
          </a:solidFill>
        </p:grpSpPr>
        <p:sp>
          <p:nvSpPr>
            <p:cNvPr id="5" name="Zielonka">
              <a:extLst>
                <a:ext uri="{FF2B5EF4-FFF2-40B4-BE49-F238E27FC236}">
                  <a16:creationId xmlns:a16="http://schemas.microsoft.com/office/drawing/2014/main" id="{81DFBD35-7365-855C-6916-D922DCD58D54}"/>
                </a:ext>
              </a:extLst>
            </p:cNvPr>
            <p:cNvSpPr>
              <a:spLocks/>
            </p:cNvSpPr>
            <p:nvPr/>
          </p:nvSpPr>
          <p:spPr>
            <a:xfrm>
              <a:off x="7108112" y="2680187"/>
              <a:ext cx="1657237" cy="559341"/>
            </a:xfrm>
            <a:custGeom>
              <a:avLst/>
              <a:gdLst>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02870 w 1670685"/>
                <a:gd name="connsiteY70" fmla="*/ 388620 h 563880"/>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44780 w 1670685"/>
                <a:gd name="connsiteY70" fmla="*/ 367665 h 563880"/>
                <a:gd name="connsiteX71" fmla="*/ 102870 w 1670685"/>
                <a:gd name="connsiteY71" fmla="*/ 388620 h 563880"/>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52400 w 1670685"/>
                <a:gd name="connsiteY70" fmla="*/ 377190 h 563880"/>
                <a:gd name="connsiteX71" fmla="*/ 102870 w 1670685"/>
                <a:gd name="connsiteY71" fmla="*/ 388620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70685" h="563880">
                  <a:moveTo>
                    <a:pt x="102870" y="388620"/>
                  </a:moveTo>
                  <a:lnTo>
                    <a:pt x="72390" y="154305"/>
                  </a:lnTo>
                  <a:lnTo>
                    <a:pt x="0" y="133350"/>
                  </a:lnTo>
                  <a:lnTo>
                    <a:pt x="13335" y="91440"/>
                  </a:lnTo>
                  <a:lnTo>
                    <a:pt x="45720" y="80010"/>
                  </a:lnTo>
                  <a:lnTo>
                    <a:pt x="40005" y="41910"/>
                  </a:lnTo>
                  <a:lnTo>
                    <a:pt x="66675" y="38100"/>
                  </a:lnTo>
                  <a:lnTo>
                    <a:pt x="116205" y="45720"/>
                  </a:lnTo>
                  <a:lnTo>
                    <a:pt x="106680" y="70485"/>
                  </a:lnTo>
                  <a:lnTo>
                    <a:pt x="139065" y="83820"/>
                  </a:lnTo>
                  <a:lnTo>
                    <a:pt x="160020" y="83820"/>
                  </a:lnTo>
                  <a:lnTo>
                    <a:pt x="194310" y="47625"/>
                  </a:lnTo>
                  <a:lnTo>
                    <a:pt x="169545" y="22860"/>
                  </a:lnTo>
                  <a:lnTo>
                    <a:pt x="188595" y="7620"/>
                  </a:lnTo>
                  <a:lnTo>
                    <a:pt x="219075" y="45720"/>
                  </a:lnTo>
                  <a:lnTo>
                    <a:pt x="259080" y="0"/>
                  </a:lnTo>
                  <a:lnTo>
                    <a:pt x="291465" y="38100"/>
                  </a:lnTo>
                  <a:lnTo>
                    <a:pt x="270510" y="53340"/>
                  </a:lnTo>
                  <a:lnTo>
                    <a:pt x="287655" y="57150"/>
                  </a:lnTo>
                  <a:lnTo>
                    <a:pt x="283845" y="97155"/>
                  </a:lnTo>
                  <a:lnTo>
                    <a:pt x="352425" y="89535"/>
                  </a:lnTo>
                  <a:lnTo>
                    <a:pt x="375285" y="125730"/>
                  </a:lnTo>
                  <a:lnTo>
                    <a:pt x="390525" y="120015"/>
                  </a:lnTo>
                  <a:lnTo>
                    <a:pt x="415290" y="146685"/>
                  </a:lnTo>
                  <a:lnTo>
                    <a:pt x="480060" y="154305"/>
                  </a:lnTo>
                  <a:lnTo>
                    <a:pt x="556260" y="139065"/>
                  </a:lnTo>
                  <a:lnTo>
                    <a:pt x="581025" y="148590"/>
                  </a:lnTo>
                  <a:lnTo>
                    <a:pt x="662940" y="114300"/>
                  </a:lnTo>
                  <a:lnTo>
                    <a:pt x="695325" y="131445"/>
                  </a:lnTo>
                  <a:lnTo>
                    <a:pt x="729615" y="116205"/>
                  </a:lnTo>
                  <a:lnTo>
                    <a:pt x="885825" y="120015"/>
                  </a:lnTo>
                  <a:lnTo>
                    <a:pt x="882015" y="186690"/>
                  </a:lnTo>
                  <a:lnTo>
                    <a:pt x="982980" y="224790"/>
                  </a:lnTo>
                  <a:lnTo>
                    <a:pt x="1125855" y="230505"/>
                  </a:lnTo>
                  <a:lnTo>
                    <a:pt x="1198245" y="249555"/>
                  </a:lnTo>
                  <a:lnTo>
                    <a:pt x="1243965" y="222885"/>
                  </a:lnTo>
                  <a:lnTo>
                    <a:pt x="1333500" y="276225"/>
                  </a:lnTo>
                  <a:lnTo>
                    <a:pt x="1367790" y="278130"/>
                  </a:lnTo>
                  <a:lnTo>
                    <a:pt x="1421130" y="287655"/>
                  </a:lnTo>
                  <a:lnTo>
                    <a:pt x="1445895" y="278130"/>
                  </a:lnTo>
                  <a:lnTo>
                    <a:pt x="1607820" y="363855"/>
                  </a:lnTo>
                  <a:lnTo>
                    <a:pt x="1655445" y="373380"/>
                  </a:lnTo>
                  <a:lnTo>
                    <a:pt x="1670685" y="407670"/>
                  </a:lnTo>
                  <a:lnTo>
                    <a:pt x="1634490" y="426720"/>
                  </a:lnTo>
                  <a:lnTo>
                    <a:pt x="1638300" y="441960"/>
                  </a:lnTo>
                  <a:lnTo>
                    <a:pt x="1596390" y="472440"/>
                  </a:lnTo>
                  <a:lnTo>
                    <a:pt x="1432560" y="455295"/>
                  </a:lnTo>
                  <a:lnTo>
                    <a:pt x="1346835" y="441960"/>
                  </a:lnTo>
                  <a:lnTo>
                    <a:pt x="1346835" y="421005"/>
                  </a:lnTo>
                  <a:lnTo>
                    <a:pt x="1251585" y="401955"/>
                  </a:lnTo>
                  <a:lnTo>
                    <a:pt x="1243965" y="428625"/>
                  </a:lnTo>
                  <a:lnTo>
                    <a:pt x="1186815" y="415290"/>
                  </a:lnTo>
                  <a:lnTo>
                    <a:pt x="1123950" y="392430"/>
                  </a:lnTo>
                  <a:lnTo>
                    <a:pt x="1030605" y="382905"/>
                  </a:lnTo>
                  <a:lnTo>
                    <a:pt x="986790" y="392430"/>
                  </a:lnTo>
                  <a:lnTo>
                    <a:pt x="935355" y="361950"/>
                  </a:lnTo>
                  <a:lnTo>
                    <a:pt x="880110" y="356235"/>
                  </a:lnTo>
                  <a:lnTo>
                    <a:pt x="838200" y="390525"/>
                  </a:lnTo>
                  <a:lnTo>
                    <a:pt x="870585" y="451485"/>
                  </a:lnTo>
                  <a:lnTo>
                    <a:pt x="649605" y="499110"/>
                  </a:lnTo>
                  <a:lnTo>
                    <a:pt x="361950" y="563880"/>
                  </a:lnTo>
                  <a:lnTo>
                    <a:pt x="299085" y="560070"/>
                  </a:lnTo>
                  <a:lnTo>
                    <a:pt x="323850" y="539115"/>
                  </a:lnTo>
                  <a:lnTo>
                    <a:pt x="321945" y="474345"/>
                  </a:lnTo>
                  <a:lnTo>
                    <a:pt x="251460" y="396240"/>
                  </a:lnTo>
                  <a:lnTo>
                    <a:pt x="257175" y="297180"/>
                  </a:lnTo>
                  <a:lnTo>
                    <a:pt x="236220" y="281940"/>
                  </a:lnTo>
                  <a:lnTo>
                    <a:pt x="215265" y="300990"/>
                  </a:lnTo>
                  <a:lnTo>
                    <a:pt x="203835" y="333375"/>
                  </a:lnTo>
                  <a:lnTo>
                    <a:pt x="175260" y="346710"/>
                  </a:lnTo>
                  <a:lnTo>
                    <a:pt x="152400" y="377190"/>
                  </a:lnTo>
                  <a:lnTo>
                    <a:pt x="102870" y="38862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Zielonka</a:t>
              </a:r>
            </a:p>
          </p:txBody>
        </p:sp>
        <p:sp>
          <p:nvSpPr>
            <p:cNvPr id="7" name="Zabki">
              <a:extLst>
                <a:ext uri="{FF2B5EF4-FFF2-40B4-BE49-F238E27FC236}">
                  <a16:creationId xmlns:a16="http://schemas.microsoft.com/office/drawing/2014/main" id="{BE262794-B0C4-9D2E-6153-305D3B43472A}"/>
                </a:ext>
              </a:extLst>
            </p:cNvPr>
            <p:cNvSpPr>
              <a:spLocks/>
            </p:cNvSpPr>
            <p:nvPr/>
          </p:nvSpPr>
          <p:spPr>
            <a:xfrm>
              <a:off x="6921035" y="2812463"/>
              <a:ext cx="292898" cy="289119"/>
            </a:xfrm>
            <a:custGeom>
              <a:avLst/>
              <a:gdLst>
                <a:gd name="connsiteX0" fmla="*/ 0 w 295275"/>
                <a:gd name="connsiteY0" fmla="*/ 64770 h 291465"/>
                <a:gd name="connsiteX1" fmla="*/ 198120 w 295275"/>
                <a:gd name="connsiteY1" fmla="*/ 0 h 291465"/>
                <a:gd name="connsiteX2" fmla="*/ 257175 w 295275"/>
                <a:gd name="connsiteY2" fmla="*/ 17145 h 291465"/>
                <a:gd name="connsiteX3" fmla="*/ 295275 w 295275"/>
                <a:gd name="connsiteY3" fmla="*/ 257175 h 291465"/>
                <a:gd name="connsiteX4" fmla="*/ 116205 w 295275"/>
                <a:gd name="connsiteY4" fmla="*/ 291465 h 291465"/>
                <a:gd name="connsiteX5" fmla="*/ 87630 w 295275"/>
                <a:gd name="connsiteY5" fmla="*/ 200025 h 291465"/>
                <a:gd name="connsiteX6" fmla="*/ 66675 w 295275"/>
                <a:gd name="connsiteY6" fmla="*/ 196215 h 291465"/>
                <a:gd name="connsiteX7" fmla="*/ 20955 w 295275"/>
                <a:gd name="connsiteY7" fmla="*/ 118110 h 291465"/>
                <a:gd name="connsiteX8" fmla="*/ 0 w 295275"/>
                <a:gd name="connsiteY8" fmla="*/ 64770 h 29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5" h="291465">
                  <a:moveTo>
                    <a:pt x="0" y="64770"/>
                  </a:moveTo>
                  <a:lnTo>
                    <a:pt x="198120" y="0"/>
                  </a:lnTo>
                  <a:lnTo>
                    <a:pt x="257175" y="17145"/>
                  </a:lnTo>
                  <a:lnTo>
                    <a:pt x="295275" y="257175"/>
                  </a:lnTo>
                  <a:lnTo>
                    <a:pt x="116205" y="291465"/>
                  </a:lnTo>
                  <a:lnTo>
                    <a:pt x="87630" y="200025"/>
                  </a:lnTo>
                  <a:lnTo>
                    <a:pt x="66675" y="196215"/>
                  </a:lnTo>
                  <a:lnTo>
                    <a:pt x="20955" y="118110"/>
                  </a:lnTo>
                  <a:lnTo>
                    <a:pt x="0" y="6477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Ząbki</a:t>
              </a:r>
            </a:p>
          </p:txBody>
        </p:sp>
        <p:sp>
          <p:nvSpPr>
            <p:cNvPr id="8" name="Wolomin">
              <a:extLst>
                <a:ext uri="{FF2B5EF4-FFF2-40B4-BE49-F238E27FC236}">
                  <a16:creationId xmlns:a16="http://schemas.microsoft.com/office/drawing/2014/main" id="{8E80F317-3E91-C265-79C9-5A0DE299AEF1}"/>
                </a:ext>
              </a:extLst>
            </p:cNvPr>
            <p:cNvSpPr>
              <a:spLocks/>
            </p:cNvSpPr>
            <p:nvPr/>
          </p:nvSpPr>
          <p:spPr>
            <a:xfrm>
              <a:off x="7419907" y="2130294"/>
              <a:ext cx="778542" cy="702956"/>
            </a:xfrm>
            <a:custGeom>
              <a:avLst/>
              <a:gdLst>
                <a:gd name="connsiteX0" fmla="*/ 0 w 784860"/>
                <a:gd name="connsiteY0" fmla="*/ 232410 h 708660"/>
                <a:gd name="connsiteX1" fmla="*/ 43815 w 784860"/>
                <a:gd name="connsiteY1" fmla="*/ 203835 h 708660"/>
                <a:gd name="connsiteX2" fmla="*/ 45720 w 784860"/>
                <a:gd name="connsiteY2" fmla="*/ 184785 h 708660"/>
                <a:gd name="connsiteX3" fmla="*/ 95250 w 784860"/>
                <a:gd name="connsiteY3" fmla="*/ 184785 h 708660"/>
                <a:gd name="connsiteX4" fmla="*/ 93345 w 784860"/>
                <a:gd name="connsiteY4" fmla="*/ 135255 h 708660"/>
                <a:gd name="connsiteX5" fmla="*/ 123825 w 784860"/>
                <a:gd name="connsiteY5" fmla="*/ 125730 h 708660"/>
                <a:gd name="connsiteX6" fmla="*/ 129540 w 784860"/>
                <a:gd name="connsiteY6" fmla="*/ 72390 h 708660"/>
                <a:gd name="connsiteX7" fmla="*/ 160020 w 784860"/>
                <a:gd name="connsiteY7" fmla="*/ 87630 h 708660"/>
                <a:gd name="connsiteX8" fmla="*/ 217170 w 784860"/>
                <a:gd name="connsiteY8" fmla="*/ 89535 h 708660"/>
                <a:gd name="connsiteX9" fmla="*/ 295275 w 784860"/>
                <a:gd name="connsiteY9" fmla="*/ 99060 h 708660"/>
                <a:gd name="connsiteX10" fmla="*/ 314325 w 784860"/>
                <a:gd name="connsiteY10" fmla="*/ 89535 h 708660"/>
                <a:gd name="connsiteX11" fmla="*/ 329565 w 784860"/>
                <a:gd name="connsiteY11" fmla="*/ 26670 h 708660"/>
                <a:gd name="connsiteX12" fmla="*/ 352425 w 784860"/>
                <a:gd name="connsiteY12" fmla="*/ 0 h 708660"/>
                <a:gd name="connsiteX13" fmla="*/ 360045 w 784860"/>
                <a:gd name="connsiteY13" fmla="*/ 30480 h 708660"/>
                <a:gd name="connsiteX14" fmla="*/ 422910 w 784860"/>
                <a:gd name="connsiteY14" fmla="*/ 55245 h 708660"/>
                <a:gd name="connsiteX15" fmla="*/ 470535 w 784860"/>
                <a:gd name="connsiteY15" fmla="*/ 106680 h 708660"/>
                <a:gd name="connsiteX16" fmla="*/ 483870 w 784860"/>
                <a:gd name="connsiteY16" fmla="*/ 137160 h 708660"/>
                <a:gd name="connsiteX17" fmla="*/ 512445 w 784860"/>
                <a:gd name="connsiteY17" fmla="*/ 146685 h 708660"/>
                <a:gd name="connsiteX18" fmla="*/ 556260 w 784860"/>
                <a:gd name="connsiteY18" fmla="*/ 137160 h 708660"/>
                <a:gd name="connsiteX19" fmla="*/ 594360 w 784860"/>
                <a:gd name="connsiteY19" fmla="*/ 116205 h 708660"/>
                <a:gd name="connsiteX20" fmla="*/ 622935 w 784860"/>
                <a:gd name="connsiteY20" fmla="*/ 131445 h 708660"/>
                <a:gd name="connsiteX21" fmla="*/ 649605 w 784860"/>
                <a:gd name="connsiteY21" fmla="*/ 104775 h 708660"/>
                <a:gd name="connsiteX22" fmla="*/ 784860 w 784860"/>
                <a:gd name="connsiteY22" fmla="*/ 177165 h 708660"/>
                <a:gd name="connsiteX23" fmla="*/ 702945 w 784860"/>
                <a:gd name="connsiteY23" fmla="*/ 327660 h 708660"/>
                <a:gd name="connsiteX24" fmla="*/ 693420 w 784860"/>
                <a:gd name="connsiteY24" fmla="*/ 329565 h 708660"/>
                <a:gd name="connsiteX25" fmla="*/ 647700 w 784860"/>
                <a:gd name="connsiteY25" fmla="*/ 394335 h 708660"/>
                <a:gd name="connsiteX26" fmla="*/ 651510 w 784860"/>
                <a:gd name="connsiteY26" fmla="*/ 470535 h 708660"/>
                <a:gd name="connsiteX27" fmla="*/ 594360 w 784860"/>
                <a:gd name="connsiteY27" fmla="*/ 607695 h 708660"/>
                <a:gd name="connsiteX28" fmla="*/ 619125 w 784860"/>
                <a:gd name="connsiteY28" fmla="*/ 613410 h 708660"/>
                <a:gd name="connsiteX29" fmla="*/ 622935 w 784860"/>
                <a:gd name="connsiteY29" fmla="*/ 683895 h 708660"/>
                <a:gd name="connsiteX30" fmla="*/ 575310 w 784860"/>
                <a:gd name="connsiteY30" fmla="*/ 676275 h 708660"/>
                <a:gd name="connsiteX31" fmla="*/ 421005 w 784860"/>
                <a:gd name="connsiteY31" fmla="*/ 668655 h 708660"/>
                <a:gd name="connsiteX32" fmla="*/ 381000 w 784860"/>
                <a:gd name="connsiteY32" fmla="*/ 685800 h 708660"/>
                <a:gd name="connsiteX33" fmla="*/ 348615 w 784860"/>
                <a:gd name="connsiteY33" fmla="*/ 664845 h 708660"/>
                <a:gd name="connsiteX34" fmla="*/ 266700 w 784860"/>
                <a:gd name="connsiteY34" fmla="*/ 706755 h 708660"/>
                <a:gd name="connsiteX35" fmla="*/ 241935 w 784860"/>
                <a:gd name="connsiteY35" fmla="*/ 693420 h 708660"/>
                <a:gd name="connsiteX36" fmla="*/ 161925 w 784860"/>
                <a:gd name="connsiteY36" fmla="*/ 708660 h 708660"/>
                <a:gd name="connsiteX37" fmla="*/ 106680 w 784860"/>
                <a:gd name="connsiteY37" fmla="*/ 702945 h 708660"/>
                <a:gd name="connsiteX38" fmla="*/ 80010 w 784860"/>
                <a:gd name="connsiteY38" fmla="*/ 674370 h 708660"/>
                <a:gd name="connsiteX39" fmla="*/ 68580 w 784860"/>
                <a:gd name="connsiteY39" fmla="*/ 683895 h 708660"/>
                <a:gd name="connsiteX40" fmla="*/ 38100 w 784860"/>
                <a:gd name="connsiteY40" fmla="*/ 645795 h 708660"/>
                <a:gd name="connsiteX41" fmla="*/ 112395 w 784860"/>
                <a:gd name="connsiteY41" fmla="*/ 581025 h 708660"/>
                <a:gd name="connsiteX42" fmla="*/ 110490 w 784860"/>
                <a:gd name="connsiteY42" fmla="*/ 601980 h 708660"/>
                <a:gd name="connsiteX43" fmla="*/ 198120 w 784860"/>
                <a:gd name="connsiteY43" fmla="*/ 601980 h 708660"/>
                <a:gd name="connsiteX44" fmla="*/ 207645 w 784860"/>
                <a:gd name="connsiteY44" fmla="*/ 556260 h 708660"/>
                <a:gd name="connsiteX45" fmla="*/ 236220 w 784860"/>
                <a:gd name="connsiteY45" fmla="*/ 565785 h 708660"/>
                <a:gd name="connsiteX46" fmla="*/ 262890 w 784860"/>
                <a:gd name="connsiteY46" fmla="*/ 558165 h 708660"/>
                <a:gd name="connsiteX47" fmla="*/ 268605 w 784860"/>
                <a:gd name="connsiteY47" fmla="*/ 520065 h 708660"/>
                <a:gd name="connsiteX48" fmla="*/ 194310 w 784860"/>
                <a:gd name="connsiteY48" fmla="*/ 491490 h 708660"/>
                <a:gd name="connsiteX49" fmla="*/ 175260 w 784860"/>
                <a:gd name="connsiteY49" fmla="*/ 455295 h 708660"/>
                <a:gd name="connsiteX50" fmla="*/ 184785 w 784860"/>
                <a:gd name="connsiteY50" fmla="*/ 445770 h 708660"/>
                <a:gd name="connsiteX51" fmla="*/ 184785 w 784860"/>
                <a:gd name="connsiteY51" fmla="*/ 426720 h 708660"/>
                <a:gd name="connsiteX52" fmla="*/ 165735 w 784860"/>
                <a:gd name="connsiteY52" fmla="*/ 422910 h 708660"/>
                <a:gd name="connsiteX53" fmla="*/ 156210 w 784860"/>
                <a:gd name="connsiteY53" fmla="*/ 384810 h 708660"/>
                <a:gd name="connsiteX54" fmla="*/ 165735 w 784860"/>
                <a:gd name="connsiteY54" fmla="*/ 371475 h 708660"/>
                <a:gd name="connsiteX55" fmla="*/ 125730 w 784860"/>
                <a:gd name="connsiteY55" fmla="*/ 299085 h 708660"/>
                <a:gd name="connsiteX56" fmla="*/ 64770 w 784860"/>
                <a:gd name="connsiteY56" fmla="*/ 274320 h 708660"/>
                <a:gd name="connsiteX57" fmla="*/ 0 w 784860"/>
                <a:gd name="connsiteY57" fmla="*/ 232410 h 708660"/>
                <a:gd name="connsiteX0" fmla="*/ 0 w 784860"/>
                <a:gd name="connsiteY0" fmla="*/ 232410 h 708660"/>
                <a:gd name="connsiteX1" fmla="*/ 19050 w 784860"/>
                <a:gd name="connsiteY1" fmla="*/ 217170 h 708660"/>
                <a:gd name="connsiteX2" fmla="*/ 43815 w 784860"/>
                <a:gd name="connsiteY2" fmla="*/ 203835 h 708660"/>
                <a:gd name="connsiteX3" fmla="*/ 45720 w 784860"/>
                <a:gd name="connsiteY3" fmla="*/ 184785 h 708660"/>
                <a:gd name="connsiteX4" fmla="*/ 95250 w 784860"/>
                <a:gd name="connsiteY4" fmla="*/ 184785 h 708660"/>
                <a:gd name="connsiteX5" fmla="*/ 93345 w 784860"/>
                <a:gd name="connsiteY5" fmla="*/ 135255 h 708660"/>
                <a:gd name="connsiteX6" fmla="*/ 123825 w 784860"/>
                <a:gd name="connsiteY6" fmla="*/ 125730 h 708660"/>
                <a:gd name="connsiteX7" fmla="*/ 129540 w 784860"/>
                <a:gd name="connsiteY7" fmla="*/ 72390 h 708660"/>
                <a:gd name="connsiteX8" fmla="*/ 160020 w 784860"/>
                <a:gd name="connsiteY8" fmla="*/ 87630 h 708660"/>
                <a:gd name="connsiteX9" fmla="*/ 217170 w 784860"/>
                <a:gd name="connsiteY9" fmla="*/ 89535 h 708660"/>
                <a:gd name="connsiteX10" fmla="*/ 295275 w 784860"/>
                <a:gd name="connsiteY10" fmla="*/ 99060 h 708660"/>
                <a:gd name="connsiteX11" fmla="*/ 314325 w 784860"/>
                <a:gd name="connsiteY11" fmla="*/ 89535 h 708660"/>
                <a:gd name="connsiteX12" fmla="*/ 329565 w 784860"/>
                <a:gd name="connsiteY12" fmla="*/ 26670 h 708660"/>
                <a:gd name="connsiteX13" fmla="*/ 352425 w 784860"/>
                <a:gd name="connsiteY13" fmla="*/ 0 h 708660"/>
                <a:gd name="connsiteX14" fmla="*/ 360045 w 784860"/>
                <a:gd name="connsiteY14" fmla="*/ 30480 h 708660"/>
                <a:gd name="connsiteX15" fmla="*/ 422910 w 784860"/>
                <a:gd name="connsiteY15" fmla="*/ 55245 h 708660"/>
                <a:gd name="connsiteX16" fmla="*/ 470535 w 784860"/>
                <a:gd name="connsiteY16" fmla="*/ 106680 h 708660"/>
                <a:gd name="connsiteX17" fmla="*/ 483870 w 784860"/>
                <a:gd name="connsiteY17" fmla="*/ 137160 h 708660"/>
                <a:gd name="connsiteX18" fmla="*/ 512445 w 784860"/>
                <a:gd name="connsiteY18" fmla="*/ 146685 h 708660"/>
                <a:gd name="connsiteX19" fmla="*/ 556260 w 784860"/>
                <a:gd name="connsiteY19" fmla="*/ 137160 h 708660"/>
                <a:gd name="connsiteX20" fmla="*/ 594360 w 784860"/>
                <a:gd name="connsiteY20" fmla="*/ 116205 h 708660"/>
                <a:gd name="connsiteX21" fmla="*/ 622935 w 784860"/>
                <a:gd name="connsiteY21" fmla="*/ 131445 h 708660"/>
                <a:gd name="connsiteX22" fmla="*/ 649605 w 784860"/>
                <a:gd name="connsiteY22" fmla="*/ 104775 h 708660"/>
                <a:gd name="connsiteX23" fmla="*/ 784860 w 784860"/>
                <a:gd name="connsiteY23" fmla="*/ 177165 h 708660"/>
                <a:gd name="connsiteX24" fmla="*/ 702945 w 784860"/>
                <a:gd name="connsiteY24" fmla="*/ 327660 h 708660"/>
                <a:gd name="connsiteX25" fmla="*/ 693420 w 784860"/>
                <a:gd name="connsiteY25" fmla="*/ 329565 h 708660"/>
                <a:gd name="connsiteX26" fmla="*/ 647700 w 784860"/>
                <a:gd name="connsiteY26" fmla="*/ 394335 h 708660"/>
                <a:gd name="connsiteX27" fmla="*/ 651510 w 784860"/>
                <a:gd name="connsiteY27" fmla="*/ 470535 h 708660"/>
                <a:gd name="connsiteX28" fmla="*/ 594360 w 784860"/>
                <a:gd name="connsiteY28" fmla="*/ 607695 h 708660"/>
                <a:gd name="connsiteX29" fmla="*/ 619125 w 784860"/>
                <a:gd name="connsiteY29" fmla="*/ 613410 h 708660"/>
                <a:gd name="connsiteX30" fmla="*/ 622935 w 784860"/>
                <a:gd name="connsiteY30" fmla="*/ 683895 h 708660"/>
                <a:gd name="connsiteX31" fmla="*/ 575310 w 784860"/>
                <a:gd name="connsiteY31" fmla="*/ 676275 h 708660"/>
                <a:gd name="connsiteX32" fmla="*/ 421005 w 784860"/>
                <a:gd name="connsiteY32" fmla="*/ 668655 h 708660"/>
                <a:gd name="connsiteX33" fmla="*/ 381000 w 784860"/>
                <a:gd name="connsiteY33" fmla="*/ 685800 h 708660"/>
                <a:gd name="connsiteX34" fmla="*/ 348615 w 784860"/>
                <a:gd name="connsiteY34" fmla="*/ 664845 h 708660"/>
                <a:gd name="connsiteX35" fmla="*/ 266700 w 784860"/>
                <a:gd name="connsiteY35" fmla="*/ 706755 h 708660"/>
                <a:gd name="connsiteX36" fmla="*/ 241935 w 784860"/>
                <a:gd name="connsiteY36" fmla="*/ 693420 h 708660"/>
                <a:gd name="connsiteX37" fmla="*/ 161925 w 784860"/>
                <a:gd name="connsiteY37" fmla="*/ 708660 h 708660"/>
                <a:gd name="connsiteX38" fmla="*/ 106680 w 784860"/>
                <a:gd name="connsiteY38" fmla="*/ 702945 h 708660"/>
                <a:gd name="connsiteX39" fmla="*/ 80010 w 784860"/>
                <a:gd name="connsiteY39" fmla="*/ 674370 h 708660"/>
                <a:gd name="connsiteX40" fmla="*/ 68580 w 784860"/>
                <a:gd name="connsiteY40" fmla="*/ 683895 h 708660"/>
                <a:gd name="connsiteX41" fmla="*/ 38100 w 784860"/>
                <a:gd name="connsiteY41" fmla="*/ 645795 h 708660"/>
                <a:gd name="connsiteX42" fmla="*/ 112395 w 784860"/>
                <a:gd name="connsiteY42" fmla="*/ 581025 h 708660"/>
                <a:gd name="connsiteX43" fmla="*/ 110490 w 784860"/>
                <a:gd name="connsiteY43" fmla="*/ 601980 h 708660"/>
                <a:gd name="connsiteX44" fmla="*/ 198120 w 784860"/>
                <a:gd name="connsiteY44" fmla="*/ 601980 h 708660"/>
                <a:gd name="connsiteX45" fmla="*/ 207645 w 784860"/>
                <a:gd name="connsiteY45" fmla="*/ 556260 h 708660"/>
                <a:gd name="connsiteX46" fmla="*/ 236220 w 784860"/>
                <a:gd name="connsiteY46" fmla="*/ 565785 h 708660"/>
                <a:gd name="connsiteX47" fmla="*/ 262890 w 784860"/>
                <a:gd name="connsiteY47" fmla="*/ 558165 h 708660"/>
                <a:gd name="connsiteX48" fmla="*/ 268605 w 784860"/>
                <a:gd name="connsiteY48" fmla="*/ 520065 h 708660"/>
                <a:gd name="connsiteX49" fmla="*/ 194310 w 784860"/>
                <a:gd name="connsiteY49" fmla="*/ 491490 h 708660"/>
                <a:gd name="connsiteX50" fmla="*/ 175260 w 784860"/>
                <a:gd name="connsiteY50" fmla="*/ 455295 h 708660"/>
                <a:gd name="connsiteX51" fmla="*/ 184785 w 784860"/>
                <a:gd name="connsiteY51" fmla="*/ 445770 h 708660"/>
                <a:gd name="connsiteX52" fmla="*/ 184785 w 784860"/>
                <a:gd name="connsiteY52" fmla="*/ 426720 h 708660"/>
                <a:gd name="connsiteX53" fmla="*/ 165735 w 784860"/>
                <a:gd name="connsiteY53" fmla="*/ 422910 h 708660"/>
                <a:gd name="connsiteX54" fmla="*/ 156210 w 784860"/>
                <a:gd name="connsiteY54" fmla="*/ 384810 h 708660"/>
                <a:gd name="connsiteX55" fmla="*/ 165735 w 784860"/>
                <a:gd name="connsiteY55" fmla="*/ 371475 h 708660"/>
                <a:gd name="connsiteX56" fmla="*/ 125730 w 784860"/>
                <a:gd name="connsiteY56" fmla="*/ 299085 h 708660"/>
                <a:gd name="connsiteX57" fmla="*/ 64770 w 784860"/>
                <a:gd name="connsiteY57" fmla="*/ 274320 h 708660"/>
                <a:gd name="connsiteX58" fmla="*/ 0 w 784860"/>
                <a:gd name="connsiteY58" fmla="*/ 232410 h 708660"/>
                <a:gd name="connsiteX0" fmla="*/ 0 w 784860"/>
                <a:gd name="connsiteY0" fmla="*/ 232410 h 708660"/>
                <a:gd name="connsiteX1" fmla="*/ 3810 w 784860"/>
                <a:gd name="connsiteY1" fmla="*/ 200025 h 708660"/>
                <a:gd name="connsiteX2" fmla="*/ 43815 w 784860"/>
                <a:gd name="connsiteY2" fmla="*/ 203835 h 708660"/>
                <a:gd name="connsiteX3" fmla="*/ 45720 w 784860"/>
                <a:gd name="connsiteY3" fmla="*/ 184785 h 708660"/>
                <a:gd name="connsiteX4" fmla="*/ 95250 w 784860"/>
                <a:gd name="connsiteY4" fmla="*/ 184785 h 708660"/>
                <a:gd name="connsiteX5" fmla="*/ 93345 w 784860"/>
                <a:gd name="connsiteY5" fmla="*/ 135255 h 708660"/>
                <a:gd name="connsiteX6" fmla="*/ 123825 w 784860"/>
                <a:gd name="connsiteY6" fmla="*/ 125730 h 708660"/>
                <a:gd name="connsiteX7" fmla="*/ 129540 w 784860"/>
                <a:gd name="connsiteY7" fmla="*/ 72390 h 708660"/>
                <a:gd name="connsiteX8" fmla="*/ 160020 w 784860"/>
                <a:gd name="connsiteY8" fmla="*/ 87630 h 708660"/>
                <a:gd name="connsiteX9" fmla="*/ 217170 w 784860"/>
                <a:gd name="connsiteY9" fmla="*/ 89535 h 708660"/>
                <a:gd name="connsiteX10" fmla="*/ 295275 w 784860"/>
                <a:gd name="connsiteY10" fmla="*/ 99060 h 708660"/>
                <a:gd name="connsiteX11" fmla="*/ 314325 w 784860"/>
                <a:gd name="connsiteY11" fmla="*/ 89535 h 708660"/>
                <a:gd name="connsiteX12" fmla="*/ 329565 w 784860"/>
                <a:gd name="connsiteY12" fmla="*/ 26670 h 708660"/>
                <a:gd name="connsiteX13" fmla="*/ 352425 w 784860"/>
                <a:gd name="connsiteY13" fmla="*/ 0 h 708660"/>
                <a:gd name="connsiteX14" fmla="*/ 360045 w 784860"/>
                <a:gd name="connsiteY14" fmla="*/ 30480 h 708660"/>
                <a:gd name="connsiteX15" fmla="*/ 422910 w 784860"/>
                <a:gd name="connsiteY15" fmla="*/ 55245 h 708660"/>
                <a:gd name="connsiteX16" fmla="*/ 470535 w 784860"/>
                <a:gd name="connsiteY16" fmla="*/ 106680 h 708660"/>
                <a:gd name="connsiteX17" fmla="*/ 483870 w 784860"/>
                <a:gd name="connsiteY17" fmla="*/ 137160 h 708660"/>
                <a:gd name="connsiteX18" fmla="*/ 512445 w 784860"/>
                <a:gd name="connsiteY18" fmla="*/ 146685 h 708660"/>
                <a:gd name="connsiteX19" fmla="*/ 556260 w 784860"/>
                <a:gd name="connsiteY19" fmla="*/ 137160 h 708660"/>
                <a:gd name="connsiteX20" fmla="*/ 594360 w 784860"/>
                <a:gd name="connsiteY20" fmla="*/ 116205 h 708660"/>
                <a:gd name="connsiteX21" fmla="*/ 622935 w 784860"/>
                <a:gd name="connsiteY21" fmla="*/ 131445 h 708660"/>
                <a:gd name="connsiteX22" fmla="*/ 649605 w 784860"/>
                <a:gd name="connsiteY22" fmla="*/ 104775 h 708660"/>
                <a:gd name="connsiteX23" fmla="*/ 784860 w 784860"/>
                <a:gd name="connsiteY23" fmla="*/ 177165 h 708660"/>
                <a:gd name="connsiteX24" fmla="*/ 702945 w 784860"/>
                <a:gd name="connsiteY24" fmla="*/ 327660 h 708660"/>
                <a:gd name="connsiteX25" fmla="*/ 693420 w 784860"/>
                <a:gd name="connsiteY25" fmla="*/ 329565 h 708660"/>
                <a:gd name="connsiteX26" fmla="*/ 647700 w 784860"/>
                <a:gd name="connsiteY26" fmla="*/ 394335 h 708660"/>
                <a:gd name="connsiteX27" fmla="*/ 651510 w 784860"/>
                <a:gd name="connsiteY27" fmla="*/ 470535 h 708660"/>
                <a:gd name="connsiteX28" fmla="*/ 594360 w 784860"/>
                <a:gd name="connsiteY28" fmla="*/ 607695 h 708660"/>
                <a:gd name="connsiteX29" fmla="*/ 619125 w 784860"/>
                <a:gd name="connsiteY29" fmla="*/ 613410 h 708660"/>
                <a:gd name="connsiteX30" fmla="*/ 622935 w 784860"/>
                <a:gd name="connsiteY30" fmla="*/ 683895 h 708660"/>
                <a:gd name="connsiteX31" fmla="*/ 575310 w 784860"/>
                <a:gd name="connsiteY31" fmla="*/ 676275 h 708660"/>
                <a:gd name="connsiteX32" fmla="*/ 421005 w 784860"/>
                <a:gd name="connsiteY32" fmla="*/ 668655 h 708660"/>
                <a:gd name="connsiteX33" fmla="*/ 381000 w 784860"/>
                <a:gd name="connsiteY33" fmla="*/ 685800 h 708660"/>
                <a:gd name="connsiteX34" fmla="*/ 348615 w 784860"/>
                <a:gd name="connsiteY34" fmla="*/ 664845 h 708660"/>
                <a:gd name="connsiteX35" fmla="*/ 266700 w 784860"/>
                <a:gd name="connsiteY35" fmla="*/ 706755 h 708660"/>
                <a:gd name="connsiteX36" fmla="*/ 241935 w 784860"/>
                <a:gd name="connsiteY36" fmla="*/ 693420 h 708660"/>
                <a:gd name="connsiteX37" fmla="*/ 161925 w 784860"/>
                <a:gd name="connsiteY37" fmla="*/ 708660 h 708660"/>
                <a:gd name="connsiteX38" fmla="*/ 106680 w 784860"/>
                <a:gd name="connsiteY38" fmla="*/ 702945 h 708660"/>
                <a:gd name="connsiteX39" fmla="*/ 80010 w 784860"/>
                <a:gd name="connsiteY39" fmla="*/ 674370 h 708660"/>
                <a:gd name="connsiteX40" fmla="*/ 68580 w 784860"/>
                <a:gd name="connsiteY40" fmla="*/ 683895 h 708660"/>
                <a:gd name="connsiteX41" fmla="*/ 38100 w 784860"/>
                <a:gd name="connsiteY41" fmla="*/ 645795 h 708660"/>
                <a:gd name="connsiteX42" fmla="*/ 112395 w 784860"/>
                <a:gd name="connsiteY42" fmla="*/ 581025 h 708660"/>
                <a:gd name="connsiteX43" fmla="*/ 110490 w 784860"/>
                <a:gd name="connsiteY43" fmla="*/ 601980 h 708660"/>
                <a:gd name="connsiteX44" fmla="*/ 198120 w 784860"/>
                <a:gd name="connsiteY44" fmla="*/ 601980 h 708660"/>
                <a:gd name="connsiteX45" fmla="*/ 207645 w 784860"/>
                <a:gd name="connsiteY45" fmla="*/ 556260 h 708660"/>
                <a:gd name="connsiteX46" fmla="*/ 236220 w 784860"/>
                <a:gd name="connsiteY46" fmla="*/ 565785 h 708660"/>
                <a:gd name="connsiteX47" fmla="*/ 262890 w 784860"/>
                <a:gd name="connsiteY47" fmla="*/ 558165 h 708660"/>
                <a:gd name="connsiteX48" fmla="*/ 268605 w 784860"/>
                <a:gd name="connsiteY48" fmla="*/ 520065 h 708660"/>
                <a:gd name="connsiteX49" fmla="*/ 194310 w 784860"/>
                <a:gd name="connsiteY49" fmla="*/ 491490 h 708660"/>
                <a:gd name="connsiteX50" fmla="*/ 175260 w 784860"/>
                <a:gd name="connsiteY50" fmla="*/ 455295 h 708660"/>
                <a:gd name="connsiteX51" fmla="*/ 184785 w 784860"/>
                <a:gd name="connsiteY51" fmla="*/ 445770 h 708660"/>
                <a:gd name="connsiteX52" fmla="*/ 184785 w 784860"/>
                <a:gd name="connsiteY52" fmla="*/ 426720 h 708660"/>
                <a:gd name="connsiteX53" fmla="*/ 165735 w 784860"/>
                <a:gd name="connsiteY53" fmla="*/ 422910 h 708660"/>
                <a:gd name="connsiteX54" fmla="*/ 156210 w 784860"/>
                <a:gd name="connsiteY54" fmla="*/ 384810 h 708660"/>
                <a:gd name="connsiteX55" fmla="*/ 165735 w 784860"/>
                <a:gd name="connsiteY55" fmla="*/ 371475 h 708660"/>
                <a:gd name="connsiteX56" fmla="*/ 125730 w 784860"/>
                <a:gd name="connsiteY56" fmla="*/ 299085 h 708660"/>
                <a:gd name="connsiteX57" fmla="*/ 64770 w 784860"/>
                <a:gd name="connsiteY57" fmla="*/ 274320 h 708660"/>
                <a:gd name="connsiteX58" fmla="*/ 0 w 784860"/>
                <a:gd name="connsiteY58" fmla="*/ 232410 h 708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84860" h="708660">
                  <a:moveTo>
                    <a:pt x="0" y="232410"/>
                  </a:moveTo>
                  <a:lnTo>
                    <a:pt x="3810" y="200025"/>
                  </a:lnTo>
                  <a:lnTo>
                    <a:pt x="43815" y="203835"/>
                  </a:lnTo>
                  <a:lnTo>
                    <a:pt x="45720" y="184785"/>
                  </a:lnTo>
                  <a:lnTo>
                    <a:pt x="95250" y="184785"/>
                  </a:lnTo>
                  <a:lnTo>
                    <a:pt x="93345" y="135255"/>
                  </a:lnTo>
                  <a:lnTo>
                    <a:pt x="123825" y="125730"/>
                  </a:lnTo>
                  <a:lnTo>
                    <a:pt x="129540" y="72390"/>
                  </a:lnTo>
                  <a:lnTo>
                    <a:pt x="160020" y="87630"/>
                  </a:lnTo>
                  <a:lnTo>
                    <a:pt x="217170" y="89535"/>
                  </a:lnTo>
                  <a:lnTo>
                    <a:pt x="295275" y="99060"/>
                  </a:lnTo>
                  <a:lnTo>
                    <a:pt x="314325" y="89535"/>
                  </a:lnTo>
                  <a:lnTo>
                    <a:pt x="329565" y="26670"/>
                  </a:lnTo>
                  <a:lnTo>
                    <a:pt x="352425" y="0"/>
                  </a:lnTo>
                  <a:lnTo>
                    <a:pt x="360045" y="30480"/>
                  </a:lnTo>
                  <a:lnTo>
                    <a:pt x="422910" y="55245"/>
                  </a:lnTo>
                  <a:lnTo>
                    <a:pt x="470535" y="106680"/>
                  </a:lnTo>
                  <a:lnTo>
                    <a:pt x="483870" y="137160"/>
                  </a:lnTo>
                  <a:lnTo>
                    <a:pt x="512445" y="146685"/>
                  </a:lnTo>
                  <a:lnTo>
                    <a:pt x="556260" y="137160"/>
                  </a:lnTo>
                  <a:lnTo>
                    <a:pt x="594360" y="116205"/>
                  </a:lnTo>
                  <a:lnTo>
                    <a:pt x="622935" y="131445"/>
                  </a:lnTo>
                  <a:lnTo>
                    <a:pt x="649605" y="104775"/>
                  </a:lnTo>
                  <a:lnTo>
                    <a:pt x="784860" y="177165"/>
                  </a:lnTo>
                  <a:lnTo>
                    <a:pt x="702945" y="327660"/>
                  </a:lnTo>
                  <a:lnTo>
                    <a:pt x="693420" y="329565"/>
                  </a:lnTo>
                  <a:lnTo>
                    <a:pt x="647700" y="394335"/>
                  </a:lnTo>
                  <a:lnTo>
                    <a:pt x="651510" y="470535"/>
                  </a:lnTo>
                  <a:lnTo>
                    <a:pt x="594360" y="607695"/>
                  </a:lnTo>
                  <a:lnTo>
                    <a:pt x="619125" y="613410"/>
                  </a:lnTo>
                  <a:lnTo>
                    <a:pt x="622935" y="683895"/>
                  </a:lnTo>
                  <a:lnTo>
                    <a:pt x="575310" y="676275"/>
                  </a:lnTo>
                  <a:lnTo>
                    <a:pt x="421005" y="668655"/>
                  </a:lnTo>
                  <a:lnTo>
                    <a:pt x="381000" y="685800"/>
                  </a:lnTo>
                  <a:lnTo>
                    <a:pt x="348615" y="664845"/>
                  </a:lnTo>
                  <a:lnTo>
                    <a:pt x="266700" y="706755"/>
                  </a:lnTo>
                  <a:lnTo>
                    <a:pt x="241935" y="693420"/>
                  </a:lnTo>
                  <a:lnTo>
                    <a:pt x="161925" y="708660"/>
                  </a:lnTo>
                  <a:lnTo>
                    <a:pt x="106680" y="702945"/>
                  </a:lnTo>
                  <a:lnTo>
                    <a:pt x="80010" y="674370"/>
                  </a:lnTo>
                  <a:lnTo>
                    <a:pt x="68580" y="683895"/>
                  </a:lnTo>
                  <a:lnTo>
                    <a:pt x="38100" y="645795"/>
                  </a:lnTo>
                  <a:lnTo>
                    <a:pt x="112395" y="581025"/>
                  </a:lnTo>
                  <a:lnTo>
                    <a:pt x="110490" y="601980"/>
                  </a:lnTo>
                  <a:lnTo>
                    <a:pt x="198120" y="601980"/>
                  </a:lnTo>
                  <a:lnTo>
                    <a:pt x="207645" y="556260"/>
                  </a:lnTo>
                  <a:lnTo>
                    <a:pt x="236220" y="565785"/>
                  </a:lnTo>
                  <a:lnTo>
                    <a:pt x="262890" y="558165"/>
                  </a:lnTo>
                  <a:lnTo>
                    <a:pt x="268605" y="520065"/>
                  </a:lnTo>
                  <a:lnTo>
                    <a:pt x="194310" y="491490"/>
                  </a:lnTo>
                  <a:lnTo>
                    <a:pt x="175260" y="455295"/>
                  </a:lnTo>
                  <a:lnTo>
                    <a:pt x="184785" y="445770"/>
                  </a:lnTo>
                  <a:lnTo>
                    <a:pt x="184785" y="426720"/>
                  </a:lnTo>
                  <a:lnTo>
                    <a:pt x="165735" y="422910"/>
                  </a:lnTo>
                  <a:lnTo>
                    <a:pt x="156210" y="384810"/>
                  </a:lnTo>
                  <a:lnTo>
                    <a:pt x="165735" y="371475"/>
                  </a:lnTo>
                  <a:lnTo>
                    <a:pt x="125730" y="299085"/>
                  </a:lnTo>
                  <a:lnTo>
                    <a:pt x="64770" y="274320"/>
                  </a:lnTo>
                  <a:lnTo>
                    <a:pt x="0" y="23241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Wołomin</a:t>
              </a:r>
            </a:p>
          </p:txBody>
        </p:sp>
        <p:sp>
          <p:nvSpPr>
            <p:cNvPr id="21" name="Radzymin">
              <a:extLst>
                <a:ext uri="{FF2B5EF4-FFF2-40B4-BE49-F238E27FC236}">
                  <a16:creationId xmlns:a16="http://schemas.microsoft.com/office/drawing/2014/main" id="{DFBABEAC-7191-F341-A341-B93887A2B27E}"/>
                </a:ext>
              </a:extLst>
            </p:cNvPr>
            <p:cNvSpPr>
              <a:spLocks/>
            </p:cNvSpPr>
            <p:nvPr/>
          </p:nvSpPr>
          <p:spPr>
            <a:xfrm>
              <a:off x="6792187" y="1164675"/>
              <a:ext cx="1085021" cy="1341663"/>
            </a:xfrm>
            <a:custGeom>
              <a:avLst/>
              <a:gdLst>
                <a:gd name="connsiteX0" fmla="*/ 675173 w 1093825"/>
                <a:gd name="connsiteY0" fmla="*/ 1232898 h 1352550"/>
                <a:gd name="connsiteX1" fmla="*/ 700361 w 1093825"/>
                <a:gd name="connsiteY1" fmla="*/ 1249196 h 1352550"/>
                <a:gd name="connsiteX2" fmla="*/ 754971 w 1093825"/>
                <a:gd name="connsiteY2" fmla="*/ 1271381 h 1352550"/>
                <a:gd name="connsiteX3" fmla="*/ 702266 w 1093825"/>
                <a:gd name="connsiteY3" fmla="*/ 1254911 h 1352550"/>
                <a:gd name="connsiteX4" fmla="*/ 274675 w 1093825"/>
                <a:gd name="connsiteY4" fmla="*/ 0 h 1352550"/>
                <a:gd name="connsiteX5" fmla="*/ 377545 w 1093825"/>
                <a:gd name="connsiteY5" fmla="*/ 0 h 1352550"/>
                <a:gd name="connsiteX6" fmla="*/ 375640 w 1093825"/>
                <a:gd name="connsiteY6" fmla="*/ 70485 h 1352550"/>
                <a:gd name="connsiteX7" fmla="*/ 352780 w 1093825"/>
                <a:gd name="connsiteY7" fmla="*/ 112395 h 1352550"/>
                <a:gd name="connsiteX8" fmla="*/ 371830 w 1093825"/>
                <a:gd name="connsiteY8" fmla="*/ 133350 h 1352550"/>
                <a:gd name="connsiteX9" fmla="*/ 398500 w 1093825"/>
                <a:gd name="connsiteY9" fmla="*/ 133350 h 1352550"/>
                <a:gd name="connsiteX10" fmla="*/ 442315 w 1093825"/>
                <a:gd name="connsiteY10" fmla="*/ 163830 h 1352550"/>
                <a:gd name="connsiteX11" fmla="*/ 480415 w 1093825"/>
                <a:gd name="connsiteY11" fmla="*/ 241935 h 1352550"/>
                <a:gd name="connsiteX12" fmla="*/ 400405 w 1093825"/>
                <a:gd name="connsiteY12" fmla="*/ 266700 h 1352550"/>
                <a:gd name="connsiteX13" fmla="*/ 421360 w 1093825"/>
                <a:gd name="connsiteY13" fmla="*/ 344805 h 1352550"/>
                <a:gd name="connsiteX14" fmla="*/ 543280 w 1093825"/>
                <a:gd name="connsiteY14" fmla="*/ 299085 h 1352550"/>
                <a:gd name="connsiteX15" fmla="*/ 569950 w 1093825"/>
                <a:gd name="connsiteY15" fmla="*/ 361950 h 1352550"/>
                <a:gd name="connsiteX16" fmla="*/ 674725 w 1093825"/>
                <a:gd name="connsiteY16" fmla="*/ 373380 h 1352550"/>
                <a:gd name="connsiteX17" fmla="*/ 678535 w 1093825"/>
                <a:gd name="connsiteY17" fmla="*/ 533400 h 1352550"/>
                <a:gd name="connsiteX18" fmla="*/ 750925 w 1093825"/>
                <a:gd name="connsiteY18" fmla="*/ 497205 h 1352550"/>
                <a:gd name="connsiteX19" fmla="*/ 817600 w 1093825"/>
                <a:gd name="connsiteY19" fmla="*/ 525780 h 1352550"/>
                <a:gd name="connsiteX20" fmla="*/ 920470 w 1093825"/>
                <a:gd name="connsiteY20" fmla="*/ 523875 h 1352550"/>
                <a:gd name="connsiteX21" fmla="*/ 1023340 w 1093825"/>
                <a:gd name="connsiteY21" fmla="*/ 455295 h 1352550"/>
                <a:gd name="connsiteX22" fmla="*/ 1093825 w 1093825"/>
                <a:gd name="connsiteY22" fmla="*/ 464820 h 1352550"/>
                <a:gd name="connsiteX23" fmla="*/ 1050010 w 1093825"/>
                <a:gd name="connsiteY23" fmla="*/ 491490 h 1352550"/>
                <a:gd name="connsiteX24" fmla="*/ 1032865 w 1093825"/>
                <a:gd name="connsiteY24" fmla="*/ 542925 h 1352550"/>
                <a:gd name="connsiteX25" fmla="*/ 998575 w 1093825"/>
                <a:gd name="connsiteY25" fmla="*/ 529590 h 1352550"/>
                <a:gd name="connsiteX26" fmla="*/ 987145 w 1093825"/>
                <a:gd name="connsiteY26" fmla="*/ 600075 h 1352550"/>
                <a:gd name="connsiteX27" fmla="*/ 933805 w 1093825"/>
                <a:gd name="connsiteY27" fmla="*/ 611505 h 1352550"/>
                <a:gd name="connsiteX28" fmla="*/ 880465 w 1093825"/>
                <a:gd name="connsiteY28" fmla="*/ 752475 h 1352550"/>
                <a:gd name="connsiteX29" fmla="*/ 872845 w 1093825"/>
                <a:gd name="connsiteY29" fmla="*/ 830580 h 1352550"/>
                <a:gd name="connsiteX30" fmla="*/ 836650 w 1093825"/>
                <a:gd name="connsiteY30" fmla="*/ 830580 h 1352550"/>
                <a:gd name="connsiteX31" fmla="*/ 817600 w 1093825"/>
                <a:gd name="connsiteY31" fmla="*/ 895350 h 1352550"/>
                <a:gd name="connsiteX32" fmla="*/ 920470 w 1093825"/>
                <a:gd name="connsiteY32" fmla="*/ 902970 h 1352550"/>
                <a:gd name="connsiteX33" fmla="*/ 909040 w 1093825"/>
                <a:gd name="connsiteY33" fmla="*/ 981075 h 1352550"/>
                <a:gd name="connsiteX34" fmla="*/ 964414 w 1093825"/>
                <a:gd name="connsiteY34" fmla="*/ 1004609 h 1352550"/>
                <a:gd name="connsiteX35" fmla="*/ 949916 w 1093825"/>
                <a:gd name="connsiteY35" fmla="*/ 1064411 h 1352550"/>
                <a:gd name="connsiteX36" fmla="*/ 930866 w 1093825"/>
                <a:gd name="connsiteY36" fmla="*/ 1073936 h 1352550"/>
                <a:gd name="connsiteX37" fmla="*/ 852761 w 1093825"/>
                <a:gd name="connsiteY37" fmla="*/ 1064411 h 1352550"/>
                <a:gd name="connsiteX38" fmla="*/ 795611 w 1093825"/>
                <a:gd name="connsiteY38" fmla="*/ 1062506 h 1352550"/>
                <a:gd name="connsiteX39" fmla="*/ 765131 w 1093825"/>
                <a:gd name="connsiteY39" fmla="*/ 1047266 h 1352550"/>
                <a:gd name="connsiteX40" fmla="*/ 759416 w 1093825"/>
                <a:gd name="connsiteY40" fmla="*/ 1100606 h 1352550"/>
                <a:gd name="connsiteX41" fmla="*/ 728936 w 1093825"/>
                <a:gd name="connsiteY41" fmla="*/ 1110131 h 1352550"/>
                <a:gd name="connsiteX42" fmla="*/ 730841 w 1093825"/>
                <a:gd name="connsiteY42" fmla="*/ 1159661 h 1352550"/>
                <a:gd name="connsiteX43" fmla="*/ 681311 w 1093825"/>
                <a:gd name="connsiteY43" fmla="*/ 1159661 h 1352550"/>
                <a:gd name="connsiteX44" fmla="*/ 679406 w 1093825"/>
                <a:gd name="connsiteY44" fmla="*/ 1178711 h 1352550"/>
                <a:gd name="connsiteX45" fmla="*/ 639401 w 1093825"/>
                <a:gd name="connsiteY45" fmla="*/ 1174901 h 1352550"/>
                <a:gd name="connsiteX46" fmla="*/ 635591 w 1093825"/>
                <a:gd name="connsiteY46" fmla="*/ 1207286 h 1352550"/>
                <a:gd name="connsiteX47" fmla="*/ 638273 w 1093825"/>
                <a:gd name="connsiteY47" fmla="*/ 1209021 h 1352550"/>
                <a:gd name="connsiteX48" fmla="*/ 612731 w 1093825"/>
                <a:gd name="connsiteY48" fmla="*/ 1239671 h 1352550"/>
                <a:gd name="connsiteX49" fmla="*/ 586061 w 1093825"/>
                <a:gd name="connsiteY49" fmla="*/ 1247291 h 1352550"/>
                <a:gd name="connsiteX50" fmla="*/ 589871 w 1093825"/>
                <a:gd name="connsiteY50" fmla="*/ 1298726 h 1352550"/>
                <a:gd name="connsiteX51" fmla="*/ 559391 w 1093825"/>
                <a:gd name="connsiteY51" fmla="*/ 1277771 h 1352550"/>
                <a:gd name="connsiteX52" fmla="*/ 563201 w 1093825"/>
                <a:gd name="connsiteY52" fmla="*/ 1317776 h 1352550"/>
                <a:gd name="connsiteX53" fmla="*/ 506051 w 1093825"/>
                <a:gd name="connsiteY53" fmla="*/ 1348256 h 1352550"/>
                <a:gd name="connsiteX54" fmla="*/ 494621 w 1093825"/>
                <a:gd name="connsiteY54" fmla="*/ 1342541 h 1352550"/>
                <a:gd name="connsiteX55" fmla="*/ 486922 w 1093825"/>
                <a:gd name="connsiteY55" fmla="*/ 1352550 h 1352550"/>
                <a:gd name="connsiteX56" fmla="*/ 485138 w 1093825"/>
                <a:gd name="connsiteY56" fmla="*/ 1352550 h 1352550"/>
                <a:gd name="connsiteX57" fmla="*/ 490811 w 1093825"/>
                <a:gd name="connsiteY57" fmla="*/ 1344446 h 1352550"/>
                <a:gd name="connsiteX58" fmla="*/ 488906 w 1093825"/>
                <a:gd name="connsiteY58" fmla="*/ 1302536 h 1352550"/>
                <a:gd name="connsiteX59" fmla="*/ 456521 w 1093825"/>
                <a:gd name="connsiteY59" fmla="*/ 1264436 h 1352550"/>
                <a:gd name="connsiteX60" fmla="*/ 426041 w 1093825"/>
                <a:gd name="connsiteY60" fmla="*/ 1262531 h 1352550"/>
                <a:gd name="connsiteX61" fmla="*/ 418421 w 1093825"/>
                <a:gd name="connsiteY61" fmla="*/ 1214906 h 1352550"/>
                <a:gd name="connsiteX62" fmla="*/ 382226 w 1093825"/>
                <a:gd name="connsiteY62" fmla="*/ 1216811 h 1352550"/>
                <a:gd name="connsiteX63" fmla="*/ 353651 w 1093825"/>
                <a:gd name="connsiteY63" fmla="*/ 1176806 h 1352550"/>
                <a:gd name="connsiteX64" fmla="*/ 304121 w 1093825"/>
                <a:gd name="connsiteY64" fmla="*/ 1211096 h 1352550"/>
                <a:gd name="connsiteX65" fmla="*/ 283166 w 1093825"/>
                <a:gd name="connsiteY65" fmla="*/ 1199666 h 1352550"/>
                <a:gd name="connsiteX66" fmla="*/ 281340 w 1093825"/>
                <a:gd name="connsiteY66" fmla="*/ 1202796 h 1352550"/>
                <a:gd name="connsiteX67" fmla="*/ 279356 w 1093825"/>
                <a:gd name="connsiteY67" fmla="*/ 1197761 h 1352550"/>
                <a:gd name="connsiteX68" fmla="*/ 233636 w 1093825"/>
                <a:gd name="connsiteY68" fmla="*/ 1184426 h 1352550"/>
                <a:gd name="connsiteX69" fmla="*/ 180296 w 1093825"/>
                <a:gd name="connsiteY69" fmla="*/ 1054886 h 1352550"/>
                <a:gd name="connsiteX70" fmla="*/ 184106 w 1093825"/>
                <a:gd name="connsiteY70" fmla="*/ 1012976 h 1352550"/>
                <a:gd name="connsiteX71" fmla="*/ 178391 w 1093825"/>
                <a:gd name="connsiteY71" fmla="*/ 938681 h 1352550"/>
                <a:gd name="connsiteX72" fmla="*/ 182201 w 1093825"/>
                <a:gd name="connsiteY72" fmla="*/ 917726 h 1352550"/>
                <a:gd name="connsiteX73" fmla="*/ 281261 w 1093825"/>
                <a:gd name="connsiteY73" fmla="*/ 894866 h 1352550"/>
                <a:gd name="connsiteX74" fmla="*/ 294596 w 1093825"/>
                <a:gd name="connsiteY74" fmla="*/ 856766 h 1352550"/>
                <a:gd name="connsiteX75" fmla="*/ 262211 w 1093825"/>
                <a:gd name="connsiteY75" fmla="*/ 786281 h 1352550"/>
                <a:gd name="connsiteX76" fmla="*/ 227921 w 1093825"/>
                <a:gd name="connsiteY76" fmla="*/ 776756 h 1352550"/>
                <a:gd name="connsiteX77" fmla="*/ 172676 w 1093825"/>
                <a:gd name="connsiteY77" fmla="*/ 681506 h 1352550"/>
                <a:gd name="connsiteX78" fmla="*/ 216491 w 1093825"/>
                <a:gd name="connsiteY78" fmla="*/ 664361 h 1352550"/>
                <a:gd name="connsiteX79" fmla="*/ 208871 w 1093825"/>
                <a:gd name="connsiteY79" fmla="*/ 631976 h 1352550"/>
                <a:gd name="connsiteX80" fmla="*/ 239351 w 1093825"/>
                <a:gd name="connsiteY80" fmla="*/ 614831 h 1352550"/>
                <a:gd name="connsiteX81" fmla="*/ 239351 w 1093825"/>
                <a:gd name="connsiteY81" fmla="*/ 591971 h 1352550"/>
                <a:gd name="connsiteX82" fmla="*/ 218396 w 1093825"/>
                <a:gd name="connsiteY82" fmla="*/ 456716 h 1352550"/>
                <a:gd name="connsiteX83" fmla="*/ 184106 w 1093825"/>
                <a:gd name="connsiteY83" fmla="*/ 447191 h 1352550"/>
                <a:gd name="connsiteX84" fmla="*/ 138386 w 1093825"/>
                <a:gd name="connsiteY84" fmla="*/ 380516 h 1352550"/>
                <a:gd name="connsiteX85" fmla="*/ 138386 w 1093825"/>
                <a:gd name="connsiteY85" fmla="*/ 332891 h 1352550"/>
                <a:gd name="connsiteX86" fmla="*/ 102191 w 1093825"/>
                <a:gd name="connsiteY86" fmla="*/ 321461 h 1352550"/>
                <a:gd name="connsiteX87" fmla="*/ 3131 w 1093825"/>
                <a:gd name="connsiteY87" fmla="*/ 325271 h 1352550"/>
                <a:gd name="connsiteX88" fmla="*/ 0 w 1093825"/>
                <a:gd name="connsiteY88" fmla="*/ 328643 h 1352550"/>
                <a:gd name="connsiteX89" fmla="*/ 355 w 1093825"/>
                <a:gd name="connsiteY89" fmla="*/ 323850 h 1352550"/>
                <a:gd name="connsiteX90" fmla="*/ 72745 w 1093825"/>
                <a:gd name="connsiteY90" fmla="*/ 80010 h 1352550"/>
                <a:gd name="connsiteX91" fmla="*/ 127990 w 1093825"/>
                <a:gd name="connsiteY91" fmla="*/ 87630 h 1352550"/>
                <a:gd name="connsiteX0" fmla="*/ 675173 w 1093825"/>
                <a:gd name="connsiteY0" fmla="*/ 1232898 h 1352550"/>
                <a:gd name="connsiteX1" fmla="*/ 700361 w 1093825"/>
                <a:gd name="connsiteY1" fmla="*/ 1249196 h 1352550"/>
                <a:gd name="connsiteX2" fmla="*/ 702266 w 1093825"/>
                <a:gd name="connsiteY2" fmla="*/ 1254911 h 1352550"/>
                <a:gd name="connsiteX3" fmla="*/ 675173 w 1093825"/>
                <a:gd name="connsiteY3" fmla="*/ 1232898 h 1352550"/>
                <a:gd name="connsiteX4" fmla="*/ 274675 w 1093825"/>
                <a:gd name="connsiteY4" fmla="*/ 0 h 1352550"/>
                <a:gd name="connsiteX5" fmla="*/ 377545 w 1093825"/>
                <a:gd name="connsiteY5" fmla="*/ 0 h 1352550"/>
                <a:gd name="connsiteX6" fmla="*/ 375640 w 1093825"/>
                <a:gd name="connsiteY6" fmla="*/ 70485 h 1352550"/>
                <a:gd name="connsiteX7" fmla="*/ 352780 w 1093825"/>
                <a:gd name="connsiteY7" fmla="*/ 112395 h 1352550"/>
                <a:gd name="connsiteX8" fmla="*/ 371830 w 1093825"/>
                <a:gd name="connsiteY8" fmla="*/ 133350 h 1352550"/>
                <a:gd name="connsiteX9" fmla="*/ 398500 w 1093825"/>
                <a:gd name="connsiteY9" fmla="*/ 133350 h 1352550"/>
                <a:gd name="connsiteX10" fmla="*/ 442315 w 1093825"/>
                <a:gd name="connsiteY10" fmla="*/ 163830 h 1352550"/>
                <a:gd name="connsiteX11" fmla="*/ 480415 w 1093825"/>
                <a:gd name="connsiteY11" fmla="*/ 241935 h 1352550"/>
                <a:gd name="connsiteX12" fmla="*/ 400405 w 1093825"/>
                <a:gd name="connsiteY12" fmla="*/ 266700 h 1352550"/>
                <a:gd name="connsiteX13" fmla="*/ 421360 w 1093825"/>
                <a:gd name="connsiteY13" fmla="*/ 344805 h 1352550"/>
                <a:gd name="connsiteX14" fmla="*/ 543280 w 1093825"/>
                <a:gd name="connsiteY14" fmla="*/ 299085 h 1352550"/>
                <a:gd name="connsiteX15" fmla="*/ 569950 w 1093825"/>
                <a:gd name="connsiteY15" fmla="*/ 361950 h 1352550"/>
                <a:gd name="connsiteX16" fmla="*/ 674725 w 1093825"/>
                <a:gd name="connsiteY16" fmla="*/ 373380 h 1352550"/>
                <a:gd name="connsiteX17" fmla="*/ 678535 w 1093825"/>
                <a:gd name="connsiteY17" fmla="*/ 533400 h 1352550"/>
                <a:gd name="connsiteX18" fmla="*/ 750925 w 1093825"/>
                <a:gd name="connsiteY18" fmla="*/ 497205 h 1352550"/>
                <a:gd name="connsiteX19" fmla="*/ 817600 w 1093825"/>
                <a:gd name="connsiteY19" fmla="*/ 525780 h 1352550"/>
                <a:gd name="connsiteX20" fmla="*/ 920470 w 1093825"/>
                <a:gd name="connsiteY20" fmla="*/ 523875 h 1352550"/>
                <a:gd name="connsiteX21" fmla="*/ 1023340 w 1093825"/>
                <a:gd name="connsiteY21" fmla="*/ 455295 h 1352550"/>
                <a:gd name="connsiteX22" fmla="*/ 1093825 w 1093825"/>
                <a:gd name="connsiteY22" fmla="*/ 464820 h 1352550"/>
                <a:gd name="connsiteX23" fmla="*/ 1050010 w 1093825"/>
                <a:gd name="connsiteY23" fmla="*/ 491490 h 1352550"/>
                <a:gd name="connsiteX24" fmla="*/ 1032865 w 1093825"/>
                <a:gd name="connsiteY24" fmla="*/ 542925 h 1352550"/>
                <a:gd name="connsiteX25" fmla="*/ 998575 w 1093825"/>
                <a:gd name="connsiteY25" fmla="*/ 529590 h 1352550"/>
                <a:gd name="connsiteX26" fmla="*/ 987145 w 1093825"/>
                <a:gd name="connsiteY26" fmla="*/ 600075 h 1352550"/>
                <a:gd name="connsiteX27" fmla="*/ 933805 w 1093825"/>
                <a:gd name="connsiteY27" fmla="*/ 611505 h 1352550"/>
                <a:gd name="connsiteX28" fmla="*/ 880465 w 1093825"/>
                <a:gd name="connsiteY28" fmla="*/ 752475 h 1352550"/>
                <a:gd name="connsiteX29" fmla="*/ 872845 w 1093825"/>
                <a:gd name="connsiteY29" fmla="*/ 830580 h 1352550"/>
                <a:gd name="connsiteX30" fmla="*/ 836650 w 1093825"/>
                <a:gd name="connsiteY30" fmla="*/ 830580 h 1352550"/>
                <a:gd name="connsiteX31" fmla="*/ 817600 w 1093825"/>
                <a:gd name="connsiteY31" fmla="*/ 895350 h 1352550"/>
                <a:gd name="connsiteX32" fmla="*/ 920470 w 1093825"/>
                <a:gd name="connsiteY32" fmla="*/ 902970 h 1352550"/>
                <a:gd name="connsiteX33" fmla="*/ 909040 w 1093825"/>
                <a:gd name="connsiteY33" fmla="*/ 981075 h 1352550"/>
                <a:gd name="connsiteX34" fmla="*/ 964414 w 1093825"/>
                <a:gd name="connsiteY34" fmla="*/ 1004609 h 1352550"/>
                <a:gd name="connsiteX35" fmla="*/ 949916 w 1093825"/>
                <a:gd name="connsiteY35" fmla="*/ 1064411 h 1352550"/>
                <a:gd name="connsiteX36" fmla="*/ 930866 w 1093825"/>
                <a:gd name="connsiteY36" fmla="*/ 1073936 h 1352550"/>
                <a:gd name="connsiteX37" fmla="*/ 852761 w 1093825"/>
                <a:gd name="connsiteY37" fmla="*/ 1064411 h 1352550"/>
                <a:gd name="connsiteX38" fmla="*/ 795611 w 1093825"/>
                <a:gd name="connsiteY38" fmla="*/ 1062506 h 1352550"/>
                <a:gd name="connsiteX39" fmla="*/ 765131 w 1093825"/>
                <a:gd name="connsiteY39" fmla="*/ 1047266 h 1352550"/>
                <a:gd name="connsiteX40" fmla="*/ 759416 w 1093825"/>
                <a:gd name="connsiteY40" fmla="*/ 1100606 h 1352550"/>
                <a:gd name="connsiteX41" fmla="*/ 728936 w 1093825"/>
                <a:gd name="connsiteY41" fmla="*/ 1110131 h 1352550"/>
                <a:gd name="connsiteX42" fmla="*/ 730841 w 1093825"/>
                <a:gd name="connsiteY42" fmla="*/ 1159661 h 1352550"/>
                <a:gd name="connsiteX43" fmla="*/ 681311 w 1093825"/>
                <a:gd name="connsiteY43" fmla="*/ 1159661 h 1352550"/>
                <a:gd name="connsiteX44" fmla="*/ 679406 w 1093825"/>
                <a:gd name="connsiteY44" fmla="*/ 1178711 h 1352550"/>
                <a:gd name="connsiteX45" fmla="*/ 639401 w 1093825"/>
                <a:gd name="connsiteY45" fmla="*/ 1174901 h 1352550"/>
                <a:gd name="connsiteX46" fmla="*/ 635591 w 1093825"/>
                <a:gd name="connsiteY46" fmla="*/ 1207286 h 1352550"/>
                <a:gd name="connsiteX47" fmla="*/ 638273 w 1093825"/>
                <a:gd name="connsiteY47" fmla="*/ 1209021 h 1352550"/>
                <a:gd name="connsiteX48" fmla="*/ 612731 w 1093825"/>
                <a:gd name="connsiteY48" fmla="*/ 1239671 h 1352550"/>
                <a:gd name="connsiteX49" fmla="*/ 586061 w 1093825"/>
                <a:gd name="connsiteY49" fmla="*/ 1247291 h 1352550"/>
                <a:gd name="connsiteX50" fmla="*/ 589871 w 1093825"/>
                <a:gd name="connsiteY50" fmla="*/ 1298726 h 1352550"/>
                <a:gd name="connsiteX51" fmla="*/ 559391 w 1093825"/>
                <a:gd name="connsiteY51" fmla="*/ 1277771 h 1352550"/>
                <a:gd name="connsiteX52" fmla="*/ 563201 w 1093825"/>
                <a:gd name="connsiteY52" fmla="*/ 1317776 h 1352550"/>
                <a:gd name="connsiteX53" fmla="*/ 506051 w 1093825"/>
                <a:gd name="connsiteY53" fmla="*/ 1348256 h 1352550"/>
                <a:gd name="connsiteX54" fmla="*/ 494621 w 1093825"/>
                <a:gd name="connsiteY54" fmla="*/ 1342541 h 1352550"/>
                <a:gd name="connsiteX55" fmla="*/ 486922 w 1093825"/>
                <a:gd name="connsiteY55" fmla="*/ 1352550 h 1352550"/>
                <a:gd name="connsiteX56" fmla="*/ 485138 w 1093825"/>
                <a:gd name="connsiteY56" fmla="*/ 1352550 h 1352550"/>
                <a:gd name="connsiteX57" fmla="*/ 490811 w 1093825"/>
                <a:gd name="connsiteY57" fmla="*/ 1344446 h 1352550"/>
                <a:gd name="connsiteX58" fmla="*/ 488906 w 1093825"/>
                <a:gd name="connsiteY58" fmla="*/ 1302536 h 1352550"/>
                <a:gd name="connsiteX59" fmla="*/ 456521 w 1093825"/>
                <a:gd name="connsiteY59" fmla="*/ 1264436 h 1352550"/>
                <a:gd name="connsiteX60" fmla="*/ 426041 w 1093825"/>
                <a:gd name="connsiteY60" fmla="*/ 1262531 h 1352550"/>
                <a:gd name="connsiteX61" fmla="*/ 418421 w 1093825"/>
                <a:gd name="connsiteY61" fmla="*/ 1214906 h 1352550"/>
                <a:gd name="connsiteX62" fmla="*/ 382226 w 1093825"/>
                <a:gd name="connsiteY62" fmla="*/ 1216811 h 1352550"/>
                <a:gd name="connsiteX63" fmla="*/ 353651 w 1093825"/>
                <a:gd name="connsiteY63" fmla="*/ 1176806 h 1352550"/>
                <a:gd name="connsiteX64" fmla="*/ 304121 w 1093825"/>
                <a:gd name="connsiteY64" fmla="*/ 1211096 h 1352550"/>
                <a:gd name="connsiteX65" fmla="*/ 283166 w 1093825"/>
                <a:gd name="connsiteY65" fmla="*/ 1199666 h 1352550"/>
                <a:gd name="connsiteX66" fmla="*/ 281340 w 1093825"/>
                <a:gd name="connsiteY66" fmla="*/ 1202796 h 1352550"/>
                <a:gd name="connsiteX67" fmla="*/ 279356 w 1093825"/>
                <a:gd name="connsiteY67" fmla="*/ 1197761 h 1352550"/>
                <a:gd name="connsiteX68" fmla="*/ 233636 w 1093825"/>
                <a:gd name="connsiteY68" fmla="*/ 1184426 h 1352550"/>
                <a:gd name="connsiteX69" fmla="*/ 180296 w 1093825"/>
                <a:gd name="connsiteY69" fmla="*/ 1054886 h 1352550"/>
                <a:gd name="connsiteX70" fmla="*/ 184106 w 1093825"/>
                <a:gd name="connsiteY70" fmla="*/ 1012976 h 1352550"/>
                <a:gd name="connsiteX71" fmla="*/ 178391 w 1093825"/>
                <a:gd name="connsiteY71" fmla="*/ 938681 h 1352550"/>
                <a:gd name="connsiteX72" fmla="*/ 182201 w 1093825"/>
                <a:gd name="connsiteY72" fmla="*/ 917726 h 1352550"/>
                <a:gd name="connsiteX73" fmla="*/ 281261 w 1093825"/>
                <a:gd name="connsiteY73" fmla="*/ 894866 h 1352550"/>
                <a:gd name="connsiteX74" fmla="*/ 294596 w 1093825"/>
                <a:gd name="connsiteY74" fmla="*/ 856766 h 1352550"/>
                <a:gd name="connsiteX75" fmla="*/ 262211 w 1093825"/>
                <a:gd name="connsiteY75" fmla="*/ 786281 h 1352550"/>
                <a:gd name="connsiteX76" fmla="*/ 227921 w 1093825"/>
                <a:gd name="connsiteY76" fmla="*/ 776756 h 1352550"/>
                <a:gd name="connsiteX77" fmla="*/ 172676 w 1093825"/>
                <a:gd name="connsiteY77" fmla="*/ 681506 h 1352550"/>
                <a:gd name="connsiteX78" fmla="*/ 216491 w 1093825"/>
                <a:gd name="connsiteY78" fmla="*/ 664361 h 1352550"/>
                <a:gd name="connsiteX79" fmla="*/ 208871 w 1093825"/>
                <a:gd name="connsiteY79" fmla="*/ 631976 h 1352550"/>
                <a:gd name="connsiteX80" fmla="*/ 239351 w 1093825"/>
                <a:gd name="connsiteY80" fmla="*/ 614831 h 1352550"/>
                <a:gd name="connsiteX81" fmla="*/ 239351 w 1093825"/>
                <a:gd name="connsiteY81" fmla="*/ 591971 h 1352550"/>
                <a:gd name="connsiteX82" fmla="*/ 218396 w 1093825"/>
                <a:gd name="connsiteY82" fmla="*/ 456716 h 1352550"/>
                <a:gd name="connsiteX83" fmla="*/ 184106 w 1093825"/>
                <a:gd name="connsiteY83" fmla="*/ 447191 h 1352550"/>
                <a:gd name="connsiteX84" fmla="*/ 138386 w 1093825"/>
                <a:gd name="connsiteY84" fmla="*/ 380516 h 1352550"/>
                <a:gd name="connsiteX85" fmla="*/ 138386 w 1093825"/>
                <a:gd name="connsiteY85" fmla="*/ 332891 h 1352550"/>
                <a:gd name="connsiteX86" fmla="*/ 102191 w 1093825"/>
                <a:gd name="connsiteY86" fmla="*/ 321461 h 1352550"/>
                <a:gd name="connsiteX87" fmla="*/ 3131 w 1093825"/>
                <a:gd name="connsiteY87" fmla="*/ 325271 h 1352550"/>
                <a:gd name="connsiteX88" fmla="*/ 0 w 1093825"/>
                <a:gd name="connsiteY88" fmla="*/ 328643 h 1352550"/>
                <a:gd name="connsiteX89" fmla="*/ 355 w 1093825"/>
                <a:gd name="connsiteY89" fmla="*/ 323850 h 1352550"/>
                <a:gd name="connsiteX90" fmla="*/ 72745 w 1093825"/>
                <a:gd name="connsiteY90" fmla="*/ 80010 h 1352550"/>
                <a:gd name="connsiteX91" fmla="*/ 127990 w 1093825"/>
                <a:gd name="connsiteY91" fmla="*/ 87630 h 1352550"/>
                <a:gd name="connsiteX92" fmla="*/ 274675 w 1093825"/>
                <a:gd name="connsiteY92" fmla="*/ 0 h 1352550"/>
                <a:gd name="connsiteX0" fmla="*/ 675173 w 1093825"/>
                <a:gd name="connsiteY0" fmla="*/ 1232898 h 1352550"/>
                <a:gd name="connsiteX1" fmla="*/ 700361 w 1093825"/>
                <a:gd name="connsiteY1" fmla="*/ 1249196 h 1352550"/>
                <a:gd name="connsiteX2" fmla="*/ 675173 w 1093825"/>
                <a:gd name="connsiteY2" fmla="*/ 1232898 h 1352550"/>
                <a:gd name="connsiteX3" fmla="*/ 274675 w 1093825"/>
                <a:gd name="connsiteY3" fmla="*/ 0 h 1352550"/>
                <a:gd name="connsiteX4" fmla="*/ 377545 w 1093825"/>
                <a:gd name="connsiteY4" fmla="*/ 0 h 1352550"/>
                <a:gd name="connsiteX5" fmla="*/ 375640 w 1093825"/>
                <a:gd name="connsiteY5" fmla="*/ 70485 h 1352550"/>
                <a:gd name="connsiteX6" fmla="*/ 352780 w 1093825"/>
                <a:gd name="connsiteY6" fmla="*/ 112395 h 1352550"/>
                <a:gd name="connsiteX7" fmla="*/ 371830 w 1093825"/>
                <a:gd name="connsiteY7" fmla="*/ 133350 h 1352550"/>
                <a:gd name="connsiteX8" fmla="*/ 398500 w 1093825"/>
                <a:gd name="connsiteY8" fmla="*/ 133350 h 1352550"/>
                <a:gd name="connsiteX9" fmla="*/ 442315 w 1093825"/>
                <a:gd name="connsiteY9" fmla="*/ 163830 h 1352550"/>
                <a:gd name="connsiteX10" fmla="*/ 480415 w 1093825"/>
                <a:gd name="connsiteY10" fmla="*/ 241935 h 1352550"/>
                <a:gd name="connsiteX11" fmla="*/ 400405 w 1093825"/>
                <a:gd name="connsiteY11" fmla="*/ 266700 h 1352550"/>
                <a:gd name="connsiteX12" fmla="*/ 421360 w 1093825"/>
                <a:gd name="connsiteY12" fmla="*/ 344805 h 1352550"/>
                <a:gd name="connsiteX13" fmla="*/ 543280 w 1093825"/>
                <a:gd name="connsiteY13" fmla="*/ 299085 h 1352550"/>
                <a:gd name="connsiteX14" fmla="*/ 569950 w 1093825"/>
                <a:gd name="connsiteY14" fmla="*/ 361950 h 1352550"/>
                <a:gd name="connsiteX15" fmla="*/ 674725 w 1093825"/>
                <a:gd name="connsiteY15" fmla="*/ 373380 h 1352550"/>
                <a:gd name="connsiteX16" fmla="*/ 678535 w 1093825"/>
                <a:gd name="connsiteY16" fmla="*/ 533400 h 1352550"/>
                <a:gd name="connsiteX17" fmla="*/ 750925 w 1093825"/>
                <a:gd name="connsiteY17" fmla="*/ 497205 h 1352550"/>
                <a:gd name="connsiteX18" fmla="*/ 817600 w 1093825"/>
                <a:gd name="connsiteY18" fmla="*/ 525780 h 1352550"/>
                <a:gd name="connsiteX19" fmla="*/ 920470 w 1093825"/>
                <a:gd name="connsiteY19" fmla="*/ 523875 h 1352550"/>
                <a:gd name="connsiteX20" fmla="*/ 1023340 w 1093825"/>
                <a:gd name="connsiteY20" fmla="*/ 455295 h 1352550"/>
                <a:gd name="connsiteX21" fmla="*/ 1093825 w 1093825"/>
                <a:gd name="connsiteY21" fmla="*/ 464820 h 1352550"/>
                <a:gd name="connsiteX22" fmla="*/ 1050010 w 1093825"/>
                <a:gd name="connsiteY22" fmla="*/ 491490 h 1352550"/>
                <a:gd name="connsiteX23" fmla="*/ 1032865 w 1093825"/>
                <a:gd name="connsiteY23" fmla="*/ 542925 h 1352550"/>
                <a:gd name="connsiteX24" fmla="*/ 998575 w 1093825"/>
                <a:gd name="connsiteY24" fmla="*/ 529590 h 1352550"/>
                <a:gd name="connsiteX25" fmla="*/ 987145 w 1093825"/>
                <a:gd name="connsiteY25" fmla="*/ 600075 h 1352550"/>
                <a:gd name="connsiteX26" fmla="*/ 933805 w 1093825"/>
                <a:gd name="connsiteY26" fmla="*/ 611505 h 1352550"/>
                <a:gd name="connsiteX27" fmla="*/ 880465 w 1093825"/>
                <a:gd name="connsiteY27" fmla="*/ 752475 h 1352550"/>
                <a:gd name="connsiteX28" fmla="*/ 872845 w 1093825"/>
                <a:gd name="connsiteY28" fmla="*/ 830580 h 1352550"/>
                <a:gd name="connsiteX29" fmla="*/ 836650 w 1093825"/>
                <a:gd name="connsiteY29" fmla="*/ 830580 h 1352550"/>
                <a:gd name="connsiteX30" fmla="*/ 817600 w 1093825"/>
                <a:gd name="connsiteY30" fmla="*/ 895350 h 1352550"/>
                <a:gd name="connsiteX31" fmla="*/ 920470 w 1093825"/>
                <a:gd name="connsiteY31" fmla="*/ 902970 h 1352550"/>
                <a:gd name="connsiteX32" fmla="*/ 909040 w 1093825"/>
                <a:gd name="connsiteY32" fmla="*/ 981075 h 1352550"/>
                <a:gd name="connsiteX33" fmla="*/ 964414 w 1093825"/>
                <a:gd name="connsiteY33" fmla="*/ 1004609 h 1352550"/>
                <a:gd name="connsiteX34" fmla="*/ 949916 w 1093825"/>
                <a:gd name="connsiteY34" fmla="*/ 1064411 h 1352550"/>
                <a:gd name="connsiteX35" fmla="*/ 930866 w 1093825"/>
                <a:gd name="connsiteY35" fmla="*/ 1073936 h 1352550"/>
                <a:gd name="connsiteX36" fmla="*/ 852761 w 1093825"/>
                <a:gd name="connsiteY36" fmla="*/ 1064411 h 1352550"/>
                <a:gd name="connsiteX37" fmla="*/ 795611 w 1093825"/>
                <a:gd name="connsiteY37" fmla="*/ 1062506 h 1352550"/>
                <a:gd name="connsiteX38" fmla="*/ 765131 w 1093825"/>
                <a:gd name="connsiteY38" fmla="*/ 1047266 h 1352550"/>
                <a:gd name="connsiteX39" fmla="*/ 759416 w 1093825"/>
                <a:gd name="connsiteY39" fmla="*/ 1100606 h 1352550"/>
                <a:gd name="connsiteX40" fmla="*/ 728936 w 1093825"/>
                <a:gd name="connsiteY40" fmla="*/ 1110131 h 1352550"/>
                <a:gd name="connsiteX41" fmla="*/ 730841 w 1093825"/>
                <a:gd name="connsiteY41" fmla="*/ 1159661 h 1352550"/>
                <a:gd name="connsiteX42" fmla="*/ 681311 w 1093825"/>
                <a:gd name="connsiteY42" fmla="*/ 1159661 h 1352550"/>
                <a:gd name="connsiteX43" fmla="*/ 679406 w 1093825"/>
                <a:gd name="connsiteY43" fmla="*/ 1178711 h 1352550"/>
                <a:gd name="connsiteX44" fmla="*/ 639401 w 1093825"/>
                <a:gd name="connsiteY44" fmla="*/ 1174901 h 1352550"/>
                <a:gd name="connsiteX45" fmla="*/ 635591 w 1093825"/>
                <a:gd name="connsiteY45" fmla="*/ 1207286 h 1352550"/>
                <a:gd name="connsiteX46" fmla="*/ 638273 w 1093825"/>
                <a:gd name="connsiteY46" fmla="*/ 1209021 h 1352550"/>
                <a:gd name="connsiteX47" fmla="*/ 612731 w 1093825"/>
                <a:gd name="connsiteY47" fmla="*/ 1239671 h 1352550"/>
                <a:gd name="connsiteX48" fmla="*/ 586061 w 1093825"/>
                <a:gd name="connsiteY48" fmla="*/ 1247291 h 1352550"/>
                <a:gd name="connsiteX49" fmla="*/ 589871 w 1093825"/>
                <a:gd name="connsiteY49" fmla="*/ 1298726 h 1352550"/>
                <a:gd name="connsiteX50" fmla="*/ 559391 w 1093825"/>
                <a:gd name="connsiteY50" fmla="*/ 1277771 h 1352550"/>
                <a:gd name="connsiteX51" fmla="*/ 563201 w 1093825"/>
                <a:gd name="connsiteY51" fmla="*/ 1317776 h 1352550"/>
                <a:gd name="connsiteX52" fmla="*/ 506051 w 1093825"/>
                <a:gd name="connsiteY52" fmla="*/ 1348256 h 1352550"/>
                <a:gd name="connsiteX53" fmla="*/ 494621 w 1093825"/>
                <a:gd name="connsiteY53" fmla="*/ 1342541 h 1352550"/>
                <a:gd name="connsiteX54" fmla="*/ 486922 w 1093825"/>
                <a:gd name="connsiteY54" fmla="*/ 1352550 h 1352550"/>
                <a:gd name="connsiteX55" fmla="*/ 485138 w 1093825"/>
                <a:gd name="connsiteY55" fmla="*/ 1352550 h 1352550"/>
                <a:gd name="connsiteX56" fmla="*/ 490811 w 1093825"/>
                <a:gd name="connsiteY56" fmla="*/ 1344446 h 1352550"/>
                <a:gd name="connsiteX57" fmla="*/ 488906 w 1093825"/>
                <a:gd name="connsiteY57" fmla="*/ 1302536 h 1352550"/>
                <a:gd name="connsiteX58" fmla="*/ 456521 w 1093825"/>
                <a:gd name="connsiteY58" fmla="*/ 1264436 h 1352550"/>
                <a:gd name="connsiteX59" fmla="*/ 426041 w 1093825"/>
                <a:gd name="connsiteY59" fmla="*/ 1262531 h 1352550"/>
                <a:gd name="connsiteX60" fmla="*/ 418421 w 1093825"/>
                <a:gd name="connsiteY60" fmla="*/ 1214906 h 1352550"/>
                <a:gd name="connsiteX61" fmla="*/ 382226 w 1093825"/>
                <a:gd name="connsiteY61" fmla="*/ 1216811 h 1352550"/>
                <a:gd name="connsiteX62" fmla="*/ 353651 w 1093825"/>
                <a:gd name="connsiteY62" fmla="*/ 1176806 h 1352550"/>
                <a:gd name="connsiteX63" fmla="*/ 304121 w 1093825"/>
                <a:gd name="connsiteY63" fmla="*/ 1211096 h 1352550"/>
                <a:gd name="connsiteX64" fmla="*/ 283166 w 1093825"/>
                <a:gd name="connsiteY64" fmla="*/ 1199666 h 1352550"/>
                <a:gd name="connsiteX65" fmla="*/ 281340 w 1093825"/>
                <a:gd name="connsiteY65" fmla="*/ 1202796 h 1352550"/>
                <a:gd name="connsiteX66" fmla="*/ 279356 w 1093825"/>
                <a:gd name="connsiteY66" fmla="*/ 1197761 h 1352550"/>
                <a:gd name="connsiteX67" fmla="*/ 233636 w 1093825"/>
                <a:gd name="connsiteY67" fmla="*/ 1184426 h 1352550"/>
                <a:gd name="connsiteX68" fmla="*/ 180296 w 1093825"/>
                <a:gd name="connsiteY68" fmla="*/ 1054886 h 1352550"/>
                <a:gd name="connsiteX69" fmla="*/ 184106 w 1093825"/>
                <a:gd name="connsiteY69" fmla="*/ 1012976 h 1352550"/>
                <a:gd name="connsiteX70" fmla="*/ 178391 w 1093825"/>
                <a:gd name="connsiteY70" fmla="*/ 938681 h 1352550"/>
                <a:gd name="connsiteX71" fmla="*/ 182201 w 1093825"/>
                <a:gd name="connsiteY71" fmla="*/ 917726 h 1352550"/>
                <a:gd name="connsiteX72" fmla="*/ 281261 w 1093825"/>
                <a:gd name="connsiteY72" fmla="*/ 894866 h 1352550"/>
                <a:gd name="connsiteX73" fmla="*/ 294596 w 1093825"/>
                <a:gd name="connsiteY73" fmla="*/ 856766 h 1352550"/>
                <a:gd name="connsiteX74" fmla="*/ 262211 w 1093825"/>
                <a:gd name="connsiteY74" fmla="*/ 786281 h 1352550"/>
                <a:gd name="connsiteX75" fmla="*/ 227921 w 1093825"/>
                <a:gd name="connsiteY75" fmla="*/ 776756 h 1352550"/>
                <a:gd name="connsiteX76" fmla="*/ 172676 w 1093825"/>
                <a:gd name="connsiteY76" fmla="*/ 681506 h 1352550"/>
                <a:gd name="connsiteX77" fmla="*/ 216491 w 1093825"/>
                <a:gd name="connsiteY77" fmla="*/ 664361 h 1352550"/>
                <a:gd name="connsiteX78" fmla="*/ 208871 w 1093825"/>
                <a:gd name="connsiteY78" fmla="*/ 631976 h 1352550"/>
                <a:gd name="connsiteX79" fmla="*/ 239351 w 1093825"/>
                <a:gd name="connsiteY79" fmla="*/ 614831 h 1352550"/>
                <a:gd name="connsiteX80" fmla="*/ 239351 w 1093825"/>
                <a:gd name="connsiteY80" fmla="*/ 591971 h 1352550"/>
                <a:gd name="connsiteX81" fmla="*/ 218396 w 1093825"/>
                <a:gd name="connsiteY81" fmla="*/ 456716 h 1352550"/>
                <a:gd name="connsiteX82" fmla="*/ 184106 w 1093825"/>
                <a:gd name="connsiteY82" fmla="*/ 447191 h 1352550"/>
                <a:gd name="connsiteX83" fmla="*/ 138386 w 1093825"/>
                <a:gd name="connsiteY83" fmla="*/ 380516 h 1352550"/>
                <a:gd name="connsiteX84" fmla="*/ 138386 w 1093825"/>
                <a:gd name="connsiteY84" fmla="*/ 332891 h 1352550"/>
                <a:gd name="connsiteX85" fmla="*/ 102191 w 1093825"/>
                <a:gd name="connsiteY85" fmla="*/ 321461 h 1352550"/>
                <a:gd name="connsiteX86" fmla="*/ 3131 w 1093825"/>
                <a:gd name="connsiteY86" fmla="*/ 325271 h 1352550"/>
                <a:gd name="connsiteX87" fmla="*/ 0 w 1093825"/>
                <a:gd name="connsiteY87" fmla="*/ 328643 h 1352550"/>
                <a:gd name="connsiteX88" fmla="*/ 355 w 1093825"/>
                <a:gd name="connsiteY88" fmla="*/ 323850 h 1352550"/>
                <a:gd name="connsiteX89" fmla="*/ 72745 w 1093825"/>
                <a:gd name="connsiteY89" fmla="*/ 80010 h 1352550"/>
                <a:gd name="connsiteX90" fmla="*/ 127990 w 1093825"/>
                <a:gd name="connsiteY90" fmla="*/ 87630 h 1352550"/>
                <a:gd name="connsiteX91" fmla="*/ 274675 w 1093825"/>
                <a:gd name="connsiteY91" fmla="*/ 0 h 1352550"/>
                <a:gd name="connsiteX0" fmla="*/ 274675 w 1093825"/>
                <a:gd name="connsiteY0" fmla="*/ 0 h 1352550"/>
                <a:gd name="connsiteX1" fmla="*/ 377545 w 1093825"/>
                <a:gd name="connsiteY1" fmla="*/ 0 h 1352550"/>
                <a:gd name="connsiteX2" fmla="*/ 375640 w 1093825"/>
                <a:gd name="connsiteY2" fmla="*/ 70485 h 1352550"/>
                <a:gd name="connsiteX3" fmla="*/ 352780 w 1093825"/>
                <a:gd name="connsiteY3" fmla="*/ 112395 h 1352550"/>
                <a:gd name="connsiteX4" fmla="*/ 371830 w 1093825"/>
                <a:gd name="connsiteY4" fmla="*/ 133350 h 1352550"/>
                <a:gd name="connsiteX5" fmla="*/ 398500 w 1093825"/>
                <a:gd name="connsiteY5" fmla="*/ 133350 h 1352550"/>
                <a:gd name="connsiteX6" fmla="*/ 442315 w 1093825"/>
                <a:gd name="connsiteY6" fmla="*/ 163830 h 1352550"/>
                <a:gd name="connsiteX7" fmla="*/ 480415 w 1093825"/>
                <a:gd name="connsiteY7" fmla="*/ 241935 h 1352550"/>
                <a:gd name="connsiteX8" fmla="*/ 400405 w 1093825"/>
                <a:gd name="connsiteY8" fmla="*/ 266700 h 1352550"/>
                <a:gd name="connsiteX9" fmla="*/ 421360 w 1093825"/>
                <a:gd name="connsiteY9" fmla="*/ 344805 h 1352550"/>
                <a:gd name="connsiteX10" fmla="*/ 543280 w 1093825"/>
                <a:gd name="connsiteY10" fmla="*/ 299085 h 1352550"/>
                <a:gd name="connsiteX11" fmla="*/ 569950 w 1093825"/>
                <a:gd name="connsiteY11" fmla="*/ 361950 h 1352550"/>
                <a:gd name="connsiteX12" fmla="*/ 674725 w 1093825"/>
                <a:gd name="connsiteY12" fmla="*/ 373380 h 1352550"/>
                <a:gd name="connsiteX13" fmla="*/ 678535 w 1093825"/>
                <a:gd name="connsiteY13" fmla="*/ 533400 h 1352550"/>
                <a:gd name="connsiteX14" fmla="*/ 750925 w 1093825"/>
                <a:gd name="connsiteY14" fmla="*/ 497205 h 1352550"/>
                <a:gd name="connsiteX15" fmla="*/ 817600 w 1093825"/>
                <a:gd name="connsiteY15" fmla="*/ 525780 h 1352550"/>
                <a:gd name="connsiteX16" fmla="*/ 920470 w 1093825"/>
                <a:gd name="connsiteY16" fmla="*/ 523875 h 1352550"/>
                <a:gd name="connsiteX17" fmla="*/ 1023340 w 1093825"/>
                <a:gd name="connsiteY17" fmla="*/ 455295 h 1352550"/>
                <a:gd name="connsiteX18" fmla="*/ 1093825 w 1093825"/>
                <a:gd name="connsiteY18" fmla="*/ 464820 h 1352550"/>
                <a:gd name="connsiteX19" fmla="*/ 1050010 w 1093825"/>
                <a:gd name="connsiteY19" fmla="*/ 491490 h 1352550"/>
                <a:gd name="connsiteX20" fmla="*/ 1032865 w 1093825"/>
                <a:gd name="connsiteY20" fmla="*/ 542925 h 1352550"/>
                <a:gd name="connsiteX21" fmla="*/ 998575 w 1093825"/>
                <a:gd name="connsiteY21" fmla="*/ 529590 h 1352550"/>
                <a:gd name="connsiteX22" fmla="*/ 987145 w 1093825"/>
                <a:gd name="connsiteY22" fmla="*/ 600075 h 1352550"/>
                <a:gd name="connsiteX23" fmla="*/ 933805 w 1093825"/>
                <a:gd name="connsiteY23" fmla="*/ 611505 h 1352550"/>
                <a:gd name="connsiteX24" fmla="*/ 880465 w 1093825"/>
                <a:gd name="connsiteY24" fmla="*/ 752475 h 1352550"/>
                <a:gd name="connsiteX25" fmla="*/ 872845 w 1093825"/>
                <a:gd name="connsiteY25" fmla="*/ 830580 h 1352550"/>
                <a:gd name="connsiteX26" fmla="*/ 836650 w 1093825"/>
                <a:gd name="connsiteY26" fmla="*/ 830580 h 1352550"/>
                <a:gd name="connsiteX27" fmla="*/ 817600 w 1093825"/>
                <a:gd name="connsiteY27" fmla="*/ 895350 h 1352550"/>
                <a:gd name="connsiteX28" fmla="*/ 920470 w 1093825"/>
                <a:gd name="connsiteY28" fmla="*/ 902970 h 1352550"/>
                <a:gd name="connsiteX29" fmla="*/ 909040 w 1093825"/>
                <a:gd name="connsiteY29" fmla="*/ 981075 h 1352550"/>
                <a:gd name="connsiteX30" fmla="*/ 964414 w 1093825"/>
                <a:gd name="connsiteY30" fmla="*/ 1004609 h 1352550"/>
                <a:gd name="connsiteX31" fmla="*/ 949916 w 1093825"/>
                <a:gd name="connsiteY31" fmla="*/ 1064411 h 1352550"/>
                <a:gd name="connsiteX32" fmla="*/ 930866 w 1093825"/>
                <a:gd name="connsiteY32" fmla="*/ 1073936 h 1352550"/>
                <a:gd name="connsiteX33" fmla="*/ 852761 w 1093825"/>
                <a:gd name="connsiteY33" fmla="*/ 1064411 h 1352550"/>
                <a:gd name="connsiteX34" fmla="*/ 795611 w 1093825"/>
                <a:gd name="connsiteY34" fmla="*/ 1062506 h 1352550"/>
                <a:gd name="connsiteX35" fmla="*/ 765131 w 1093825"/>
                <a:gd name="connsiteY35" fmla="*/ 1047266 h 1352550"/>
                <a:gd name="connsiteX36" fmla="*/ 759416 w 1093825"/>
                <a:gd name="connsiteY36" fmla="*/ 1100606 h 1352550"/>
                <a:gd name="connsiteX37" fmla="*/ 728936 w 1093825"/>
                <a:gd name="connsiteY37" fmla="*/ 1110131 h 1352550"/>
                <a:gd name="connsiteX38" fmla="*/ 730841 w 1093825"/>
                <a:gd name="connsiteY38" fmla="*/ 1159661 h 1352550"/>
                <a:gd name="connsiteX39" fmla="*/ 681311 w 1093825"/>
                <a:gd name="connsiteY39" fmla="*/ 1159661 h 1352550"/>
                <a:gd name="connsiteX40" fmla="*/ 679406 w 1093825"/>
                <a:gd name="connsiteY40" fmla="*/ 1178711 h 1352550"/>
                <a:gd name="connsiteX41" fmla="*/ 639401 w 1093825"/>
                <a:gd name="connsiteY41" fmla="*/ 1174901 h 1352550"/>
                <a:gd name="connsiteX42" fmla="*/ 635591 w 1093825"/>
                <a:gd name="connsiteY42" fmla="*/ 1207286 h 1352550"/>
                <a:gd name="connsiteX43" fmla="*/ 638273 w 1093825"/>
                <a:gd name="connsiteY43" fmla="*/ 1209021 h 1352550"/>
                <a:gd name="connsiteX44" fmla="*/ 612731 w 1093825"/>
                <a:gd name="connsiteY44" fmla="*/ 1239671 h 1352550"/>
                <a:gd name="connsiteX45" fmla="*/ 586061 w 1093825"/>
                <a:gd name="connsiteY45" fmla="*/ 1247291 h 1352550"/>
                <a:gd name="connsiteX46" fmla="*/ 589871 w 1093825"/>
                <a:gd name="connsiteY46" fmla="*/ 1298726 h 1352550"/>
                <a:gd name="connsiteX47" fmla="*/ 559391 w 1093825"/>
                <a:gd name="connsiteY47" fmla="*/ 1277771 h 1352550"/>
                <a:gd name="connsiteX48" fmla="*/ 563201 w 1093825"/>
                <a:gd name="connsiteY48" fmla="*/ 1317776 h 1352550"/>
                <a:gd name="connsiteX49" fmla="*/ 506051 w 1093825"/>
                <a:gd name="connsiteY49" fmla="*/ 1348256 h 1352550"/>
                <a:gd name="connsiteX50" fmla="*/ 494621 w 1093825"/>
                <a:gd name="connsiteY50" fmla="*/ 1342541 h 1352550"/>
                <a:gd name="connsiteX51" fmla="*/ 486922 w 1093825"/>
                <a:gd name="connsiteY51" fmla="*/ 1352550 h 1352550"/>
                <a:gd name="connsiteX52" fmla="*/ 485138 w 1093825"/>
                <a:gd name="connsiteY52" fmla="*/ 1352550 h 1352550"/>
                <a:gd name="connsiteX53" fmla="*/ 490811 w 1093825"/>
                <a:gd name="connsiteY53" fmla="*/ 1344446 h 1352550"/>
                <a:gd name="connsiteX54" fmla="*/ 488906 w 1093825"/>
                <a:gd name="connsiteY54" fmla="*/ 1302536 h 1352550"/>
                <a:gd name="connsiteX55" fmla="*/ 456521 w 1093825"/>
                <a:gd name="connsiteY55" fmla="*/ 1264436 h 1352550"/>
                <a:gd name="connsiteX56" fmla="*/ 426041 w 1093825"/>
                <a:gd name="connsiteY56" fmla="*/ 1262531 h 1352550"/>
                <a:gd name="connsiteX57" fmla="*/ 418421 w 1093825"/>
                <a:gd name="connsiteY57" fmla="*/ 1214906 h 1352550"/>
                <a:gd name="connsiteX58" fmla="*/ 382226 w 1093825"/>
                <a:gd name="connsiteY58" fmla="*/ 1216811 h 1352550"/>
                <a:gd name="connsiteX59" fmla="*/ 353651 w 1093825"/>
                <a:gd name="connsiteY59" fmla="*/ 1176806 h 1352550"/>
                <a:gd name="connsiteX60" fmla="*/ 304121 w 1093825"/>
                <a:gd name="connsiteY60" fmla="*/ 1211096 h 1352550"/>
                <a:gd name="connsiteX61" fmla="*/ 283166 w 1093825"/>
                <a:gd name="connsiteY61" fmla="*/ 1199666 h 1352550"/>
                <a:gd name="connsiteX62" fmla="*/ 281340 w 1093825"/>
                <a:gd name="connsiteY62" fmla="*/ 1202796 h 1352550"/>
                <a:gd name="connsiteX63" fmla="*/ 279356 w 1093825"/>
                <a:gd name="connsiteY63" fmla="*/ 1197761 h 1352550"/>
                <a:gd name="connsiteX64" fmla="*/ 233636 w 1093825"/>
                <a:gd name="connsiteY64" fmla="*/ 1184426 h 1352550"/>
                <a:gd name="connsiteX65" fmla="*/ 180296 w 1093825"/>
                <a:gd name="connsiteY65" fmla="*/ 1054886 h 1352550"/>
                <a:gd name="connsiteX66" fmla="*/ 184106 w 1093825"/>
                <a:gd name="connsiteY66" fmla="*/ 1012976 h 1352550"/>
                <a:gd name="connsiteX67" fmla="*/ 178391 w 1093825"/>
                <a:gd name="connsiteY67" fmla="*/ 938681 h 1352550"/>
                <a:gd name="connsiteX68" fmla="*/ 182201 w 1093825"/>
                <a:gd name="connsiteY68" fmla="*/ 917726 h 1352550"/>
                <a:gd name="connsiteX69" fmla="*/ 281261 w 1093825"/>
                <a:gd name="connsiteY69" fmla="*/ 894866 h 1352550"/>
                <a:gd name="connsiteX70" fmla="*/ 294596 w 1093825"/>
                <a:gd name="connsiteY70" fmla="*/ 856766 h 1352550"/>
                <a:gd name="connsiteX71" fmla="*/ 262211 w 1093825"/>
                <a:gd name="connsiteY71" fmla="*/ 786281 h 1352550"/>
                <a:gd name="connsiteX72" fmla="*/ 227921 w 1093825"/>
                <a:gd name="connsiteY72" fmla="*/ 776756 h 1352550"/>
                <a:gd name="connsiteX73" fmla="*/ 172676 w 1093825"/>
                <a:gd name="connsiteY73" fmla="*/ 681506 h 1352550"/>
                <a:gd name="connsiteX74" fmla="*/ 216491 w 1093825"/>
                <a:gd name="connsiteY74" fmla="*/ 664361 h 1352550"/>
                <a:gd name="connsiteX75" fmla="*/ 208871 w 1093825"/>
                <a:gd name="connsiteY75" fmla="*/ 631976 h 1352550"/>
                <a:gd name="connsiteX76" fmla="*/ 239351 w 1093825"/>
                <a:gd name="connsiteY76" fmla="*/ 614831 h 1352550"/>
                <a:gd name="connsiteX77" fmla="*/ 239351 w 1093825"/>
                <a:gd name="connsiteY77" fmla="*/ 591971 h 1352550"/>
                <a:gd name="connsiteX78" fmla="*/ 218396 w 1093825"/>
                <a:gd name="connsiteY78" fmla="*/ 456716 h 1352550"/>
                <a:gd name="connsiteX79" fmla="*/ 184106 w 1093825"/>
                <a:gd name="connsiteY79" fmla="*/ 447191 h 1352550"/>
                <a:gd name="connsiteX80" fmla="*/ 138386 w 1093825"/>
                <a:gd name="connsiteY80" fmla="*/ 380516 h 1352550"/>
                <a:gd name="connsiteX81" fmla="*/ 138386 w 1093825"/>
                <a:gd name="connsiteY81" fmla="*/ 332891 h 1352550"/>
                <a:gd name="connsiteX82" fmla="*/ 102191 w 1093825"/>
                <a:gd name="connsiteY82" fmla="*/ 321461 h 1352550"/>
                <a:gd name="connsiteX83" fmla="*/ 3131 w 1093825"/>
                <a:gd name="connsiteY83" fmla="*/ 325271 h 1352550"/>
                <a:gd name="connsiteX84" fmla="*/ 0 w 1093825"/>
                <a:gd name="connsiteY84" fmla="*/ 328643 h 1352550"/>
                <a:gd name="connsiteX85" fmla="*/ 355 w 1093825"/>
                <a:gd name="connsiteY85" fmla="*/ 323850 h 1352550"/>
                <a:gd name="connsiteX86" fmla="*/ 72745 w 1093825"/>
                <a:gd name="connsiteY86" fmla="*/ 80010 h 1352550"/>
                <a:gd name="connsiteX87" fmla="*/ 127990 w 1093825"/>
                <a:gd name="connsiteY87" fmla="*/ 87630 h 1352550"/>
                <a:gd name="connsiteX88" fmla="*/ 274675 w 1093825"/>
                <a:gd name="connsiteY88" fmla="*/ 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093825" h="1352550">
                  <a:moveTo>
                    <a:pt x="274675" y="0"/>
                  </a:moveTo>
                  <a:lnTo>
                    <a:pt x="377545" y="0"/>
                  </a:lnTo>
                  <a:lnTo>
                    <a:pt x="375640" y="70485"/>
                  </a:lnTo>
                  <a:lnTo>
                    <a:pt x="352780" y="112395"/>
                  </a:lnTo>
                  <a:lnTo>
                    <a:pt x="371830" y="133350"/>
                  </a:lnTo>
                  <a:lnTo>
                    <a:pt x="398500" y="133350"/>
                  </a:lnTo>
                  <a:lnTo>
                    <a:pt x="442315" y="163830"/>
                  </a:lnTo>
                  <a:lnTo>
                    <a:pt x="480415" y="241935"/>
                  </a:lnTo>
                  <a:lnTo>
                    <a:pt x="400405" y="266700"/>
                  </a:lnTo>
                  <a:lnTo>
                    <a:pt x="421360" y="344805"/>
                  </a:lnTo>
                  <a:lnTo>
                    <a:pt x="543280" y="299085"/>
                  </a:lnTo>
                  <a:lnTo>
                    <a:pt x="569950" y="361950"/>
                  </a:lnTo>
                  <a:lnTo>
                    <a:pt x="674725" y="373380"/>
                  </a:lnTo>
                  <a:lnTo>
                    <a:pt x="678535" y="533400"/>
                  </a:lnTo>
                  <a:lnTo>
                    <a:pt x="750925" y="497205"/>
                  </a:lnTo>
                  <a:lnTo>
                    <a:pt x="817600" y="525780"/>
                  </a:lnTo>
                  <a:lnTo>
                    <a:pt x="920470" y="523875"/>
                  </a:lnTo>
                  <a:lnTo>
                    <a:pt x="1023340" y="455295"/>
                  </a:lnTo>
                  <a:lnTo>
                    <a:pt x="1093825" y="464820"/>
                  </a:lnTo>
                  <a:lnTo>
                    <a:pt x="1050010" y="491490"/>
                  </a:lnTo>
                  <a:lnTo>
                    <a:pt x="1032865" y="542925"/>
                  </a:lnTo>
                  <a:lnTo>
                    <a:pt x="998575" y="529590"/>
                  </a:lnTo>
                  <a:lnTo>
                    <a:pt x="987145" y="600075"/>
                  </a:lnTo>
                  <a:lnTo>
                    <a:pt x="933805" y="611505"/>
                  </a:lnTo>
                  <a:lnTo>
                    <a:pt x="880465" y="752475"/>
                  </a:lnTo>
                  <a:lnTo>
                    <a:pt x="872845" y="830580"/>
                  </a:lnTo>
                  <a:lnTo>
                    <a:pt x="836650" y="830580"/>
                  </a:lnTo>
                  <a:lnTo>
                    <a:pt x="817600" y="895350"/>
                  </a:lnTo>
                  <a:lnTo>
                    <a:pt x="920470" y="902970"/>
                  </a:lnTo>
                  <a:lnTo>
                    <a:pt x="909040" y="981075"/>
                  </a:lnTo>
                  <a:lnTo>
                    <a:pt x="964414" y="1004609"/>
                  </a:lnTo>
                  <a:lnTo>
                    <a:pt x="949916" y="1064411"/>
                  </a:lnTo>
                  <a:lnTo>
                    <a:pt x="930866" y="1073936"/>
                  </a:lnTo>
                  <a:lnTo>
                    <a:pt x="852761" y="1064411"/>
                  </a:lnTo>
                  <a:lnTo>
                    <a:pt x="795611" y="1062506"/>
                  </a:lnTo>
                  <a:lnTo>
                    <a:pt x="765131" y="1047266"/>
                  </a:lnTo>
                  <a:lnTo>
                    <a:pt x="759416" y="1100606"/>
                  </a:lnTo>
                  <a:lnTo>
                    <a:pt x="728936" y="1110131"/>
                  </a:lnTo>
                  <a:lnTo>
                    <a:pt x="730841" y="1159661"/>
                  </a:lnTo>
                  <a:lnTo>
                    <a:pt x="681311" y="1159661"/>
                  </a:lnTo>
                  <a:lnTo>
                    <a:pt x="679406" y="1178711"/>
                  </a:lnTo>
                  <a:lnTo>
                    <a:pt x="639401" y="1174901"/>
                  </a:lnTo>
                  <a:lnTo>
                    <a:pt x="635591" y="1207286"/>
                  </a:lnTo>
                  <a:lnTo>
                    <a:pt x="638273" y="1209021"/>
                  </a:lnTo>
                  <a:lnTo>
                    <a:pt x="612731" y="1239671"/>
                  </a:lnTo>
                  <a:lnTo>
                    <a:pt x="586061" y="1247291"/>
                  </a:lnTo>
                  <a:lnTo>
                    <a:pt x="589871" y="1298726"/>
                  </a:lnTo>
                  <a:lnTo>
                    <a:pt x="559391" y="1277771"/>
                  </a:lnTo>
                  <a:lnTo>
                    <a:pt x="563201" y="1317776"/>
                  </a:lnTo>
                  <a:lnTo>
                    <a:pt x="506051" y="1348256"/>
                  </a:lnTo>
                  <a:lnTo>
                    <a:pt x="494621" y="1342541"/>
                  </a:lnTo>
                  <a:lnTo>
                    <a:pt x="486922" y="1352550"/>
                  </a:lnTo>
                  <a:lnTo>
                    <a:pt x="485138" y="1352550"/>
                  </a:lnTo>
                  <a:lnTo>
                    <a:pt x="490811" y="1344446"/>
                  </a:lnTo>
                  <a:lnTo>
                    <a:pt x="488906" y="1302536"/>
                  </a:lnTo>
                  <a:lnTo>
                    <a:pt x="456521" y="1264436"/>
                  </a:lnTo>
                  <a:lnTo>
                    <a:pt x="426041" y="1262531"/>
                  </a:lnTo>
                  <a:lnTo>
                    <a:pt x="418421" y="1214906"/>
                  </a:lnTo>
                  <a:lnTo>
                    <a:pt x="382226" y="1216811"/>
                  </a:lnTo>
                  <a:lnTo>
                    <a:pt x="353651" y="1176806"/>
                  </a:lnTo>
                  <a:lnTo>
                    <a:pt x="304121" y="1211096"/>
                  </a:lnTo>
                  <a:lnTo>
                    <a:pt x="283166" y="1199666"/>
                  </a:lnTo>
                  <a:lnTo>
                    <a:pt x="281340" y="1202796"/>
                  </a:lnTo>
                  <a:lnTo>
                    <a:pt x="279356" y="1197761"/>
                  </a:lnTo>
                  <a:lnTo>
                    <a:pt x="233636" y="1184426"/>
                  </a:lnTo>
                  <a:lnTo>
                    <a:pt x="180296" y="1054886"/>
                  </a:lnTo>
                  <a:lnTo>
                    <a:pt x="184106" y="1012976"/>
                  </a:lnTo>
                  <a:lnTo>
                    <a:pt x="178391" y="938681"/>
                  </a:lnTo>
                  <a:lnTo>
                    <a:pt x="182201" y="917726"/>
                  </a:lnTo>
                  <a:lnTo>
                    <a:pt x="281261" y="894866"/>
                  </a:lnTo>
                  <a:lnTo>
                    <a:pt x="294596" y="856766"/>
                  </a:lnTo>
                  <a:lnTo>
                    <a:pt x="262211" y="786281"/>
                  </a:lnTo>
                  <a:lnTo>
                    <a:pt x="227921" y="776756"/>
                  </a:lnTo>
                  <a:lnTo>
                    <a:pt x="172676" y="681506"/>
                  </a:lnTo>
                  <a:lnTo>
                    <a:pt x="216491" y="664361"/>
                  </a:lnTo>
                  <a:lnTo>
                    <a:pt x="208871" y="631976"/>
                  </a:lnTo>
                  <a:lnTo>
                    <a:pt x="239351" y="614831"/>
                  </a:lnTo>
                  <a:lnTo>
                    <a:pt x="239351" y="591971"/>
                  </a:lnTo>
                  <a:lnTo>
                    <a:pt x="218396" y="456716"/>
                  </a:lnTo>
                  <a:lnTo>
                    <a:pt x="184106" y="447191"/>
                  </a:lnTo>
                  <a:lnTo>
                    <a:pt x="138386" y="380516"/>
                  </a:lnTo>
                  <a:lnTo>
                    <a:pt x="138386" y="332891"/>
                  </a:lnTo>
                  <a:lnTo>
                    <a:pt x="102191" y="321461"/>
                  </a:lnTo>
                  <a:lnTo>
                    <a:pt x="3131" y="325271"/>
                  </a:lnTo>
                  <a:lnTo>
                    <a:pt x="0" y="328643"/>
                  </a:lnTo>
                  <a:cubicBezTo>
                    <a:pt x="118" y="327045"/>
                    <a:pt x="237" y="325448"/>
                    <a:pt x="355" y="323850"/>
                  </a:cubicBezTo>
                  <a:lnTo>
                    <a:pt x="72745" y="80010"/>
                  </a:lnTo>
                  <a:lnTo>
                    <a:pt x="127990" y="87630"/>
                  </a:lnTo>
                  <a:lnTo>
                    <a:pt x="274675"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Radzymin</a:t>
              </a:r>
            </a:p>
          </p:txBody>
        </p:sp>
        <p:sp>
          <p:nvSpPr>
            <p:cNvPr id="41" name="Marki">
              <a:extLst>
                <a:ext uri="{FF2B5EF4-FFF2-40B4-BE49-F238E27FC236}">
                  <a16:creationId xmlns:a16="http://schemas.microsoft.com/office/drawing/2014/main" id="{95544D33-E60D-BE6B-D059-3DD75D4C3C34}"/>
                </a:ext>
              </a:extLst>
            </p:cNvPr>
            <p:cNvSpPr>
              <a:spLocks/>
            </p:cNvSpPr>
            <p:nvPr/>
          </p:nvSpPr>
          <p:spPr>
            <a:xfrm>
              <a:off x="6892690" y="2330598"/>
              <a:ext cx="408168" cy="546113"/>
            </a:xfrm>
            <a:custGeom>
              <a:avLst/>
              <a:gdLst>
                <a:gd name="connsiteX0" fmla="*/ 28575 w 411480"/>
                <a:gd name="connsiteY0" fmla="*/ 550545 h 550545"/>
                <a:gd name="connsiteX1" fmla="*/ 0 w 411480"/>
                <a:gd name="connsiteY1" fmla="*/ 403860 h 550545"/>
                <a:gd name="connsiteX2" fmla="*/ 57150 w 411480"/>
                <a:gd name="connsiteY2" fmla="*/ 386715 h 550545"/>
                <a:gd name="connsiteX3" fmla="*/ 32385 w 411480"/>
                <a:gd name="connsiteY3" fmla="*/ 280035 h 550545"/>
                <a:gd name="connsiteX4" fmla="*/ 36195 w 411480"/>
                <a:gd name="connsiteY4" fmla="*/ 238125 h 550545"/>
                <a:gd name="connsiteX5" fmla="*/ 93345 w 411480"/>
                <a:gd name="connsiteY5" fmla="*/ 184785 h 550545"/>
                <a:gd name="connsiteX6" fmla="*/ 123825 w 411480"/>
                <a:gd name="connsiteY6" fmla="*/ 137160 h 550545"/>
                <a:gd name="connsiteX7" fmla="*/ 152400 w 411480"/>
                <a:gd name="connsiteY7" fmla="*/ 68580 h 550545"/>
                <a:gd name="connsiteX8" fmla="*/ 179070 w 411480"/>
                <a:gd name="connsiteY8" fmla="*/ 22860 h 550545"/>
                <a:gd name="connsiteX9" fmla="*/ 200025 w 411480"/>
                <a:gd name="connsiteY9" fmla="*/ 34290 h 550545"/>
                <a:gd name="connsiteX10" fmla="*/ 249555 w 411480"/>
                <a:gd name="connsiteY10" fmla="*/ 0 h 550545"/>
                <a:gd name="connsiteX11" fmla="*/ 278130 w 411480"/>
                <a:gd name="connsiteY11" fmla="*/ 40005 h 550545"/>
                <a:gd name="connsiteX12" fmla="*/ 314325 w 411480"/>
                <a:gd name="connsiteY12" fmla="*/ 38100 h 550545"/>
                <a:gd name="connsiteX13" fmla="*/ 321945 w 411480"/>
                <a:gd name="connsiteY13" fmla="*/ 85725 h 550545"/>
                <a:gd name="connsiteX14" fmla="*/ 352425 w 411480"/>
                <a:gd name="connsiteY14" fmla="*/ 87630 h 550545"/>
                <a:gd name="connsiteX15" fmla="*/ 384810 w 411480"/>
                <a:gd name="connsiteY15" fmla="*/ 125730 h 550545"/>
                <a:gd name="connsiteX16" fmla="*/ 386715 w 411480"/>
                <a:gd name="connsiteY16" fmla="*/ 167640 h 550545"/>
                <a:gd name="connsiteX17" fmla="*/ 373380 w 411480"/>
                <a:gd name="connsiteY17" fmla="*/ 186690 h 550545"/>
                <a:gd name="connsiteX18" fmla="*/ 381000 w 411480"/>
                <a:gd name="connsiteY18" fmla="*/ 321945 h 550545"/>
                <a:gd name="connsiteX19" fmla="*/ 409575 w 411480"/>
                <a:gd name="connsiteY19" fmla="*/ 361950 h 550545"/>
                <a:gd name="connsiteX20" fmla="*/ 390525 w 411480"/>
                <a:gd name="connsiteY20" fmla="*/ 377190 h 550545"/>
                <a:gd name="connsiteX21" fmla="*/ 411480 w 411480"/>
                <a:gd name="connsiteY21" fmla="*/ 400050 h 550545"/>
                <a:gd name="connsiteX22" fmla="*/ 382905 w 411480"/>
                <a:gd name="connsiteY22" fmla="*/ 432435 h 550545"/>
                <a:gd name="connsiteX23" fmla="*/ 358140 w 411480"/>
                <a:gd name="connsiteY23" fmla="*/ 440055 h 550545"/>
                <a:gd name="connsiteX24" fmla="*/ 327660 w 411480"/>
                <a:gd name="connsiteY24" fmla="*/ 424815 h 550545"/>
                <a:gd name="connsiteX25" fmla="*/ 333375 w 411480"/>
                <a:gd name="connsiteY25" fmla="*/ 401955 h 550545"/>
                <a:gd name="connsiteX26" fmla="*/ 289560 w 411480"/>
                <a:gd name="connsiteY26" fmla="*/ 392430 h 550545"/>
                <a:gd name="connsiteX27" fmla="*/ 255270 w 411480"/>
                <a:gd name="connsiteY27" fmla="*/ 394335 h 550545"/>
                <a:gd name="connsiteX28" fmla="*/ 264795 w 411480"/>
                <a:gd name="connsiteY28" fmla="*/ 434340 h 550545"/>
                <a:gd name="connsiteX29" fmla="*/ 226695 w 411480"/>
                <a:gd name="connsiteY29" fmla="*/ 443865 h 550545"/>
                <a:gd name="connsiteX30" fmla="*/ 222885 w 411480"/>
                <a:gd name="connsiteY30" fmla="*/ 485775 h 550545"/>
                <a:gd name="connsiteX31" fmla="*/ 28575 w 411480"/>
                <a:gd name="connsiteY31" fmla="*/ 550545 h 55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1480" h="550545">
                  <a:moveTo>
                    <a:pt x="28575" y="550545"/>
                  </a:moveTo>
                  <a:lnTo>
                    <a:pt x="0" y="403860"/>
                  </a:lnTo>
                  <a:lnTo>
                    <a:pt x="57150" y="386715"/>
                  </a:lnTo>
                  <a:lnTo>
                    <a:pt x="32385" y="280035"/>
                  </a:lnTo>
                  <a:lnTo>
                    <a:pt x="36195" y="238125"/>
                  </a:lnTo>
                  <a:lnTo>
                    <a:pt x="93345" y="184785"/>
                  </a:lnTo>
                  <a:lnTo>
                    <a:pt x="123825" y="137160"/>
                  </a:lnTo>
                  <a:lnTo>
                    <a:pt x="152400" y="68580"/>
                  </a:lnTo>
                  <a:lnTo>
                    <a:pt x="179070" y="22860"/>
                  </a:lnTo>
                  <a:lnTo>
                    <a:pt x="200025" y="34290"/>
                  </a:lnTo>
                  <a:lnTo>
                    <a:pt x="249555" y="0"/>
                  </a:lnTo>
                  <a:lnTo>
                    <a:pt x="278130" y="40005"/>
                  </a:lnTo>
                  <a:lnTo>
                    <a:pt x="314325" y="38100"/>
                  </a:lnTo>
                  <a:lnTo>
                    <a:pt x="321945" y="85725"/>
                  </a:lnTo>
                  <a:lnTo>
                    <a:pt x="352425" y="87630"/>
                  </a:lnTo>
                  <a:lnTo>
                    <a:pt x="384810" y="125730"/>
                  </a:lnTo>
                  <a:lnTo>
                    <a:pt x="386715" y="167640"/>
                  </a:lnTo>
                  <a:lnTo>
                    <a:pt x="373380" y="186690"/>
                  </a:lnTo>
                  <a:lnTo>
                    <a:pt x="381000" y="321945"/>
                  </a:lnTo>
                  <a:lnTo>
                    <a:pt x="409575" y="361950"/>
                  </a:lnTo>
                  <a:lnTo>
                    <a:pt x="390525" y="377190"/>
                  </a:lnTo>
                  <a:lnTo>
                    <a:pt x="411480" y="400050"/>
                  </a:lnTo>
                  <a:lnTo>
                    <a:pt x="382905" y="432435"/>
                  </a:lnTo>
                  <a:lnTo>
                    <a:pt x="358140" y="440055"/>
                  </a:lnTo>
                  <a:lnTo>
                    <a:pt x="327660" y="424815"/>
                  </a:lnTo>
                  <a:lnTo>
                    <a:pt x="333375" y="401955"/>
                  </a:lnTo>
                  <a:lnTo>
                    <a:pt x="289560" y="392430"/>
                  </a:lnTo>
                  <a:lnTo>
                    <a:pt x="255270" y="394335"/>
                  </a:lnTo>
                  <a:lnTo>
                    <a:pt x="264795" y="434340"/>
                  </a:lnTo>
                  <a:lnTo>
                    <a:pt x="226695" y="443865"/>
                  </a:lnTo>
                  <a:lnTo>
                    <a:pt x="222885" y="485775"/>
                  </a:lnTo>
                  <a:lnTo>
                    <a:pt x="28575" y="55054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Marki</a:t>
              </a:r>
            </a:p>
          </p:txBody>
        </p:sp>
        <p:sp>
          <p:nvSpPr>
            <p:cNvPr id="50" name="Kobylka">
              <a:extLst>
                <a:ext uri="{FF2B5EF4-FFF2-40B4-BE49-F238E27FC236}">
                  <a16:creationId xmlns:a16="http://schemas.microsoft.com/office/drawing/2014/main" id="{90D47B5D-01D5-D712-92C3-806C547F601D}"/>
                </a:ext>
              </a:extLst>
            </p:cNvPr>
            <p:cNvSpPr>
              <a:spLocks/>
            </p:cNvSpPr>
            <p:nvPr/>
          </p:nvSpPr>
          <p:spPr>
            <a:xfrm>
              <a:off x="7261174" y="2358943"/>
              <a:ext cx="428954" cy="417617"/>
            </a:xfrm>
            <a:custGeom>
              <a:avLst/>
              <a:gdLst>
                <a:gd name="connsiteX0" fmla="*/ 36195 w 432435"/>
                <a:gd name="connsiteY0" fmla="*/ 331470 h 421005"/>
                <a:gd name="connsiteX1" fmla="*/ 11430 w 432435"/>
                <a:gd name="connsiteY1" fmla="*/ 287655 h 421005"/>
                <a:gd name="connsiteX2" fmla="*/ 0 w 432435"/>
                <a:gd name="connsiteY2" fmla="*/ 161925 h 421005"/>
                <a:gd name="connsiteX3" fmla="*/ 19050 w 432435"/>
                <a:gd name="connsiteY3" fmla="*/ 137160 h 421005"/>
                <a:gd name="connsiteX4" fmla="*/ 30480 w 432435"/>
                <a:gd name="connsiteY4" fmla="*/ 142875 h 421005"/>
                <a:gd name="connsiteX5" fmla="*/ 87630 w 432435"/>
                <a:gd name="connsiteY5" fmla="*/ 112395 h 421005"/>
                <a:gd name="connsiteX6" fmla="*/ 83820 w 432435"/>
                <a:gd name="connsiteY6" fmla="*/ 72390 h 421005"/>
                <a:gd name="connsiteX7" fmla="*/ 114300 w 432435"/>
                <a:gd name="connsiteY7" fmla="*/ 93345 h 421005"/>
                <a:gd name="connsiteX8" fmla="*/ 110490 w 432435"/>
                <a:gd name="connsiteY8" fmla="*/ 41910 h 421005"/>
                <a:gd name="connsiteX9" fmla="*/ 137160 w 432435"/>
                <a:gd name="connsiteY9" fmla="*/ 34290 h 421005"/>
                <a:gd name="connsiteX10" fmla="*/ 165735 w 432435"/>
                <a:gd name="connsiteY10" fmla="*/ 0 h 421005"/>
                <a:gd name="connsiteX11" fmla="*/ 226695 w 432435"/>
                <a:gd name="connsiteY11" fmla="*/ 49530 h 421005"/>
                <a:gd name="connsiteX12" fmla="*/ 287655 w 432435"/>
                <a:gd name="connsiteY12" fmla="*/ 68580 h 421005"/>
                <a:gd name="connsiteX13" fmla="*/ 327660 w 432435"/>
                <a:gd name="connsiteY13" fmla="*/ 139065 h 421005"/>
                <a:gd name="connsiteX14" fmla="*/ 316230 w 432435"/>
                <a:gd name="connsiteY14" fmla="*/ 150495 h 421005"/>
                <a:gd name="connsiteX15" fmla="*/ 325755 w 432435"/>
                <a:gd name="connsiteY15" fmla="*/ 186690 h 421005"/>
                <a:gd name="connsiteX16" fmla="*/ 346710 w 432435"/>
                <a:gd name="connsiteY16" fmla="*/ 198120 h 421005"/>
                <a:gd name="connsiteX17" fmla="*/ 348615 w 432435"/>
                <a:gd name="connsiteY17" fmla="*/ 219075 h 421005"/>
                <a:gd name="connsiteX18" fmla="*/ 333375 w 432435"/>
                <a:gd name="connsiteY18" fmla="*/ 228600 h 421005"/>
                <a:gd name="connsiteX19" fmla="*/ 356235 w 432435"/>
                <a:gd name="connsiteY19" fmla="*/ 262890 h 421005"/>
                <a:gd name="connsiteX20" fmla="*/ 432435 w 432435"/>
                <a:gd name="connsiteY20" fmla="*/ 289560 h 421005"/>
                <a:gd name="connsiteX21" fmla="*/ 428625 w 432435"/>
                <a:gd name="connsiteY21" fmla="*/ 323850 h 421005"/>
                <a:gd name="connsiteX22" fmla="*/ 401955 w 432435"/>
                <a:gd name="connsiteY22" fmla="*/ 340995 h 421005"/>
                <a:gd name="connsiteX23" fmla="*/ 367665 w 432435"/>
                <a:gd name="connsiteY23" fmla="*/ 323850 h 421005"/>
                <a:gd name="connsiteX24" fmla="*/ 356235 w 432435"/>
                <a:gd name="connsiteY24" fmla="*/ 371475 h 421005"/>
                <a:gd name="connsiteX25" fmla="*/ 270510 w 432435"/>
                <a:gd name="connsiteY25" fmla="*/ 371475 h 421005"/>
                <a:gd name="connsiteX26" fmla="*/ 270510 w 432435"/>
                <a:gd name="connsiteY26" fmla="*/ 354330 h 421005"/>
                <a:gd name="connsiteX27" fmla="*/ 196215 w 432435"/>
                <a:gd name="connsiteY27" fmla="*/ 417195 h 421005"/>
                <a:gd name="connsiteX28" fmla="*/ 133350 w 432435"/>
                <a:gd name="connsiteY28" fmla="*/ 421005 h 421005"/>
                <a:gd name="connsiteX29" fmla="*/ 139065 w 432435"/>
                <a:gd name="connsiteY29" fmla="*/ 381000 h 421005"/>
                <a:gd name="connsiteX30" fmla="*/ 120015 w 432435"/>
                <a:gd name="connsiteY30" fmla="*/ 375285 h 421005"/>
                <a:gd name="connsiteX31" fmla="*/ 135255 w 432435"/>
                <a:gd name="connsiteY31" fmla="*/ 361950 h 421005"/>
                <a:gd name="connsiteX32" fmla="*/ 108585 w 432435"/>
                <a:gd name="connsiteY32" fmla="*/ 323850 h 421005"/>
                <a:gd name="connsiteX33" fmla="*/ 66675 w 432435"/>
                <a:gd name="connsiteY33" fmla="*/ 371475 h 421005"/>
                <a:gd name="connsiteX34" fmla="*/ 36195 w 432435"/>
                <a:gd name="connsiteY34" fmla="*/ 331470 h 4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2435" h="421005">
                  <a:moveTo>
                    <a:pt x="36195" y="331470"/>
                  </a:moveTo>
                  <a:lnTo>
                    <a:pt x="11430" y="287655"/>
                  </a:lnTo>
                  <a:lnTo>
                    <a:pt x="0" y="161925"/>
                  </a:lnTo>
                  <a:lnTo>
                    <a:pt x="19050" y="137160"/>
                  </a:lnTo>
                  <a:lnTo>
                    <a:pt x="30480" y="142875"/>
                  </a:lnTo>
                  <a:lnTo>
                    <a:pt x="87630" y="112395"/>
                  </a:lnTo>
                  <a:lnTo>
                    <a:pt x="83820" y="72390"/>
                  </a:lnTo>
                  <a:lnTo>
                    <a:pt x="114300" y="93345"/>
                  </a:lnTo>
                  <a:lnTo>
                    <a:pt x="110490" y="41910"/>
                  </a:lnTo>
                  <a:lnTo>
                    <a:pt x="137160" y="34290"/>
                  </a:lnTo>
                  <a:lnTo>
                    <a:pt x="165735" y="0"/>
                  </a:lnTo>
                  <a:lnTo>
                    <a:pt x="226695" y="49530"/>
                  </a:lnTo>
                  <a:lnTo>
                    <a:pt x="287655" y="68580"/>
                  </a:lnTo>
                  <a:lnTo>
                    <a:pt x="327660" y="139065"/>
                  </a:lnTo>
                  <a:lnTo>
                    <a:pt x="316230" y="150495"/>
                  </a:lnTo>
                  <a:lnTo>
                    <a:pt x="325755" y="186690"/>
                  </a:lnTo>
                  <a:lnTo>
                    <a:pt x="346710" y="198120"/>
                  </a:lnTo>
                  <a:lnTo>
                    <a:pt x="348615" y="219075"/>
                  </a:lnTo>
                  <a:lnTo>
                    <a:pt x="333375" y="228600"/>
                  </a:lnTo>
                  <a:lnTo>
                    <a:pt x="356235" y="262890"/>
                  </a:lnTo>
                  <a:lnTo>
                    <a:pt x="432435" y="289560"/>
                  </a:lnTo>
                  <a:lnTo>
                    <a:pt x="428625" y="323850"/>
                  </a:lnTo>
                  <a:lnTo>
                    <a:pt x="401955" y="340995"/>
                  </a:lnTo>
                  <a:lnTo>
                    <a:pt x="367665" y="323850"/>
                  </a:lnTo>
                  <a:lnTo>
                    <a:pt x="356235" y="371475"/>
                  </a:lnTo>
                  <a:lnTo>
                    <a:pt x="270510" y="371475"/>
                  </a:lnTo>
                  <a:lnTo>
                    <a:pt x="270510" y="354330"/>
                  </a:lnTo>
                  <a:lnTo>
                    <a:pt x="196215" y="417195"/>
                  </a:lnTo>
                  <a:lnTo>
                    <a:pt x="133350" y="421005"/>
                  </a:lnTo>
                  <a:lnTo>
                    <a:pt x="139065" y="381000"/>
                  </a:lnTo>
                  <a:lnTo>
                    <a:pt x="120015" y="375285"/>
                  </a:lnTo>
                  <a:lnTo>
                    <a:pt x="135255" y="361950"/>
                  </a:lnTo>
                  <a:lnTo>
                    <a:pt x="108585" y="323850"/>
                  </a:lnTo>
                  <a:lnTo>
                    <a:pt x="66675" y="371475"/>
                  </a:lnTo>
                  <a:lnTo>
                    <a:pt x="36195" y="33147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72000" rIns="72000" bIns="0" rtlCol="0" anchor="ctr"/>
            <a:lstStyle/>
            <a:p>
              <a:pPr algn="ctr"/>
              <a:r>
                <a:rPr lang="pl-PL" sz="600" dirty="0">
                  <a:solidFill>
                    <a:schemeClr val="bg1"/>
                  </a:solidFill>
                  <a:latin typeface="Arial" panose="020B0604020202020204" pitchFamily="34" charset="0"/>
                  <a:cs typeface="Arial" panose="020B0604020202020204" pitchFamily="34" charset="0"/>
                </a:rPr>
                <a:t>Kobyłka</a:t>
              </a:r>
            </a:p>
          </p:txBody>
        </p:sp>
      </p:grpSp>
      <p:grpSp>
        <p:nvGrpSpPr>
          <p:cNvPr id="98" name="Grupa 97">
            <a:extLst>
              <a:ext uri="{FF2B5EF4-FFF2-40B4-BE49-F238E27FC236}">
                <a16:creationId xmlns:a16="http://schemas.microsoft.com/office/drawing/2014/main" id="{FE0CA2E8-CBBC-B387-66A8-261C13D51C72}"/>
              </a:ext>
            </a:extLst>
          </p:cNvPr>
          <p:cNvGrpSpPr/>
          <p:nvPr/>
        </p:nvGrpSpPr>
        <p:grpSpPr>
          <a:xfrm>
            <a:off x="7353769" y="3497350"/>
            <a:ext cx="1570313" cy="1954977"/>
            <a:chOff x="7353769" y="3497350"/>
            <a:chExt cx="1570313" cy="1954977"/>
          </a:xfrm>
          <a:solidFill>
            <a:srgbClr val="D22882"/>
          </a:solidFill>
        </p:grpSpPr>
        <p:sp>
          <p:nvSpPr>
            <p:cNvPr id="10" name="Wiazowna">
              <a:extLst>
                <a:ext uri="{FF2B5EF4-FFF2-40B4-BE49-F238E27FC236}">
                  <a16:creationId xmlns:a16="http://schemas.microsoft.com/office/drawing/2014/main" id="{9FBDBE9A-8613-B1B9-A4D4-D410463D8BCD}"/>
                </a:ext>
              </a:extLst>
            </p:cNvPr>
            <p:cNvSpPr>
              <a:spLocks/>
            </p:cNvSpPr>
            <p:nvPr/>
          </p:nvSpPr>
          <p:spPr>
            <a:xfrm>
              <a:off x="7716585" y="3497350"/>
              <a:ext cx="1207497" cy="932668"/>
            </a:xfrm>
            <a:custGeom>
              <a:avLst/>
              <a:gdLst>
                <a:gd name="connsiteX0" fmla="*/ 238506 w 1217295"/>
                <a:gd name="connsiteY0" fmla="*/ 0 h 940236"/>
                <a:gd name="connsiteX1" fmla="*/ 256312 w 1217295"/>
                <a:gd name="connsiteY1" fmla="*/ 81909 h 940236"/>
                <a:gd name="connsiteX2" fmla="*/ 359182 w 1217295"/>
                <a:gd name="connsiteY2" fmla="*/ 99054 h 940236"/>
                <a:gd name="connsiteX3" fmla="*/ 408712 w 1217295"/>
                <a:gd name="connsiteY3" fmla="*/ 89529 h 940236"/>
                <a:gd name="connsiteX4" fmla="*/ 404902 w 1217295"/>
                <a:gd name="connsiteY4" fmla="*/ 62859 h 940236"/>
                <a:gd name="connsiteX5" fmla="*/ 452527 w 1217295"/>
                <a:gd name="connsiteY5" fmla="*/ 66669 h 940236"/>
                <a:gd name="connsiteX6" fmla="*/ 492532 w 1217295"/>
                <a:gd name="connsiteY6" fmla="*/ 78099 h 940236"/>
                <a:gd name="connsiteX7" fmla="*/ 481102 w 1217295"/>
                <a:gd name="connsiteY7" fmla="*/ 108579 h 940236"/>
                <a:gd name="connsiteX8" fmla="*/ 536347 w 1217295"/>
                <a:gd name="connsiteY8" fmla="*/ 129534 h 940236"/>
                <a:gd name="connsiteX9" fmla="*/ 534442 w 1217295"/>
                <a:gd name="connsiteY9" fmla="*/ 104769 h 940236"/>
                <a:gd name="connsiteX10" fmla="*/ 557302 w 1217295"/>
                <a:gd name="connsiteY10" fmla="*/ 68574 h 940236"/>
                <a:gd name="connsiteX11" fmla="*/ 583972 w 1217295"/>
                <a:gd name="connsiteY11" fmla="*/ 129534 h 940236"/>
                <a:gd name="connsiteX12" fmla="*/ 648742 w 1217295"/>
                <a:gd name="connsiteY12" fmla="*/ 161919 h 940236"/>
                <a:gd name="connsiteX13" fmla="*/ 665887 w 1217295"/>
                <a:gd name="connsiteY13" fmla="*/ 236214 h 940236"/>
                <a:gd name="connsiteX14" fmla="*/ 719227 w 1217295"/>
                <a:gd name="connsiteY14" fmla="*/ 222879 h 940236"/>
                <a:gd name="connsiteX15" fmla="*/ 778282 w 1217295"/>
                <a:gd name="connsiteY15" fmla="*/ 249549 h 940236"/>
                <a:gd name="connsiteX16" fmla="*/ 783997 w 1217295"/>
                <a:gd name="connsiteY16" fmla="*/ 276219 h 940236"/>
                <a:gd name="connsiteX17" fmla="*/ 749707 w 1217295"/>
                <a:gd name="connsiteY17" fmla="*/ 346704 h 940236"/>
                <a:gd name="connsiteX18" fmla="*/ 715417 w 1217295"/>
                <a:gd name="connsiteY18" fmla="*/ 339084 h 940236"/>
                <a:gd name="connsiteX19" fmla="*/ 654457 w 1217295"/>
                <a:gd name="connsiteY19" fmla="*/ 428619 h 940236"/>
                <a:gd name="connsiteX20" fmla="*/ 721132 w 1217295"/>
                <a:gd name="connsiteY20" fmla="*/ 451479 h 940236"/>
                <a:gd name="connsiteX21" fmla="*/ 723434 w 1217295"/>
                <a:gd name="connsiteY21" fmla="*/ 448087 h 940236"/>
                <a:gd name="connsiteX22" fmla="*/ 723900 w 1217295"/>
                <a:gd name="connsiteY22" fmla="*/ 450651 h 940236"/>
                <a:gd name="connsiteX23" fmla="*/ 777240 w 1217295"/>
                <a:gd name="connsiteY23" fmla="*/ 505896 h 940236"/>
                <a:gd name="connsiteX24" fmla="*/ 819150 w 1217295"/>
                <a:gd name="connsiteY24" fmla="*/ 435411 h 940236"/>
                <a:gd name="connsiteX25" fmla="*/ 870585 w 1217295"/>
                <a:gd name="connsiteY25" fmla="*/ 410646 h 940236"/>
                <a:gd name="connsiteX26" fmla="*/ 902970 w 1217295"/>
                <a:gd name="connsiteY26" fmla="*/ 403026 h 940236"/>
                <a:gd name="connsiteX27" fmla="*/ 941070 w 1217295"/>
                <a:gd name="connsiteY27" fmla="*/ 406836 h 940236"/>
                <a:gd name="connsiteX28" fmla="*/ 971550 w 1217295"/>
                <a:gd name="connsiteY28" fmla="*/ 443031 h 940236"/>
                <a:gd name="connsiteX29" fmla="*/ 954405 w 1217295"/>
                <a:gd name="connsiteY29" fmla="*/ 490656 h 940236"/>
                <a:gd name="connsiteX30" fmla="*/ 1011555 w 1217295"/>
                <a:gd name="connsiteY30" fmla="*/ 519231 h 940236"/>
                <a:gd name="connsiteX31" fmla="*/ 1017270 w 1217295"/>
                <a:gd name="connsiteY31" fmla="*/ 622101 h 940236"/>
                <a:gd name="connsiteX32" fmla="*/ 1053465 w 1217295"/>
                <a:gd name="connsiteY32" fmla="*/ 576381 h 940236"/>
                <a:gd name="connsiteX33" fmla="*/ 1102995 w 1217295"/>
                <a:gd name="connsiteY33" fmla="*/ 578286 h 940236"/>
                <a:gd name="connsiteX34" fmla="*/ 1179195 w 1217295"/>
                <a:gd name="connsiteY34" fmla="*/ 616386 h 940236"/>
                <a:gd name="connsiteX35" fmla="*/ 1217295 w 1217295"/>
                <a:gd name="connsiteY35" fmla="*/ 641151 h 940236"/>
                <a:gd name="connsiteX36" fmla="*/ 1190625 w 1217295"/>
                <a:gd name="connsiteY36" fmla="*/ 768786 h 940236"/>
                <a:gd name="connsiteX37" fmla="*/ 1150620 w 1217295"/>
                <a:gd name="connsiteY37" fmla="*/ 799266 h 940236"/>
                <a:gd name="connsiteX38" fmla="*/ 1064895 w 1217295"/>
                <a:gd name="connsiteY38" fmla="*/ 768786 h 940236"/>
                <a:gd name="connsiteX39" fmla="*/ 1043940 w 1217295"/>
                <a:gd name="connsiteY39" fmla="*/ 818316 h 940236"/>
                <a:gd name="connsiteX40" fmla="*/ 1019175 w 1217295"/>
                <a:gd name="connsiteY40" fmla="*/ 803076 h 940236"/>
                <a:gd name="connsiteX41" fmla="*/ 981075 w 1217295"/>
                <a:gd name="connsiteY41" fmla="*/ 825936 h 940236"/>
                <a:gd name="connsiteX42" fmla="*/ 1002030 w 1217295"/>
                <a:gd name="connsiteY42" fmla="*/ 841176 h 940236"/>
                <a:gd name="connsiteX43" fmla="*/ 982980 w 1217295"/>
                <a:gd name="connsiteY43" fmla="*/ 865941 h 940236"/>
                <a:gd name="connsiteX44" fmla="*/ 952500 w 1217295"/>
                <a:gd name="connsiteY44" fmla="*/ 852606 h 940236"/>
                <a:gd name="connsiteX45" fmla="*/ 939165 w 1217295"/>
                <a:gd name="connsiteY45" fmla="*/ 871656 h 940236"/>
                <a:gd name="connsiteX46" fmla="*/ 942975 w 1217295"/>
                <a:gd name="connsiteY46" fmla="*/ 896421 h 940236"/>
                <a:gd name="connsiteX47" fmla="*/ 880110 w 1217295"/>
                <a:gd name="connsiteY47" fmla="*/ 890706 h 940236"/>
                <a:gd name="connsiteX48" fmla="*/ 883920 w 1217295"/>
                <a:gd name="connsiteY48" fmla="*/ 864036 h 940236"/>
                <a:gd name="connsiteX49" fmla="*/ 790575 w 1217295"/>
                <a:gd name="connsiteY49" fmla="*/ 858321 h 940236"/>
                <a:gd name="connsiteX50" fmla="*/ 720090 w 1217295"/>
                <a:gd name="connsiteY50" fmla="*/ 930711 h 940236"/>
                <a:gd name="connsiteX51" fmla="*/ 655320 w 1217295"/>
                <a:gd name="connsiteY51" fmla="*/ 940236 h 940236"/>
                <a:gd name="connsiteX52" fmla="*/ 653415 w 1217295"/>
                <a:gd name="connsiteY52" fmla="*/ 852606 h 940236"/>
                <a:gd name="connsiteX53" fmla="*/ 626745 w 1217295"/>
                <a:gd name="connsiteY53" fmla="*/ 865941 h 940236"/>
                <a:gd name="connsiteX54" fmla="*/ 539115 w 1217295"/>
                <a:gd name="connsiteY54" fmla="*/ 770691 h 940236"/>
                <a:gd name="connsiteX55" fmla="*/ 575310 w 1217295"/>
                <a:gd name="connsiteY55" fmla="*/ 753546 h 940236"/>
                <a:gd name="connsiteX56" fmla="*/ 624840 w 1217295"/>
                <a:gd name="connsiteY56" fmla="*/ 650676 h 940236"/>
                <a:gd name="connsiteX57" fmla="*/ 539115 w 1217295"/>
                <a:gd name="connsiteY57" fmla="*/ 612576 h 940236"/>
                <a:gd name="connsiteX58" fmla="*/ 451485 w 1217295"/>
                <a:gd name="connsiteY58" fmla="*/ 604956 h 940236"/>
                <a:gd name="connsiteX59" fmla="*/ 445770 w 1217295"/>
                <a:gd name="connsiteY59" fmla="*/ 646866 h 940236"/>
                <a:gd name="connsiteX60" fmla="*/ 396240 w 1217295"/>
                <a:gd name="connsiteY60" fmla="*/ 582096 h 940236"/>
                <a:gd name="connsiteX61" fmla="*/ 369570 w 1217295"/>
                <a:gd name="connsiteY61" fmla="*/ 603051 h 940236"/>
                <a:gd name="connsiteX62" fmla="*/ 320040 w 1217295"/>
                <a:gd name="connsiteY62" fmla="*/ 580191 h 940236"/>
                <a:gd name="connsiteX63" fmla="*/ 293370 w 1217295"/>
                <a:gd name="connsiteY63" fmla="*/ 601146 h 940236"/>
                <a:gd name="connsiteX64" fmla="*/ 293370 w 1217295"/>
                <a:gd name="connsiteY64" fmla="*/ 625911 h 940236"/>
                <a:gd name="connsiteX65" fmla="*/ 211455 w 1217295"/>
                <a:gd name="connsiteY65" fmla="*/ 650676 h 940236"/>
                <a:gd name="connsiteX66" fmla="*/ 175260 w 1217295"/>
                <a:gd name="connsiteY66" fmla="*/ 616386 h 940236"/>
                <a:gd name="connsiteX67" fmla="*/ 165735 w 1217295"/>
                <a:gd name="connsiteY67" fmla="*/ 585906 h 940236"/>
                <a:gd name="connsiteX68" fmla="*/ 81915 w 1217295"/>
                <a:gd name="connsiteY68" fmla="*/ 601146 h 940236"/>
                <a:gd name="connsiteX69" fmla="*/ 118110 w 1217295"/>
                <a:gd name="connsiteY69" fmla="*/ 555426 h 940236"/>
                <a:gd name="connsiteX70" fmla="*/ 83820 w 1217295"/>
                <a:gd name="connsiteY70" fmla="*/ 521136 h 940236"/>
                <a:gd name="connsiteX71" fmla="*/ 116205 w 1217295"/>
                <a:gd name="connsiteY71" fmla="*/ 444936 h 940236"/>
                <a:gd name="connsiteX72" fmla="*/ 150495 w 1217295"/>
                <a:gd name="connsiteY72" fmla="*/ 429696 h 940236"/>
                <a:gd name="connsiteX73" fmla="*/ 156210 w 1217295"/>
                <a:gd name="connsiteY73" fmla="*/ 391596 h 940236"/>
                <a:gd name="connsiteX74" fmla="*/ 104775 w 1217295"/>
                <a:gd name="connsiteY74" fmla="*/ 315396 h 940236"/>
                <a:gd name="connsiteX75" fmla="*/ 127635 w 1217295"/>
                <a:gd name="connsiteY75" fmla="*/ 283011 h 940236"/>
                <a:gd name="connsiteX76" fmla="*/ 0 w 1217295"/>
                <a:gd name="connsiteY76" fmla="*/ 214431 h 940236"/>
                <a:gd name="connsiteX77" fmla="*/ 45720 w 1217295"/>
                <a:gd name="connsiteY77" fmla="*/ 159186 h 940236"/>
                <a:gd name="connsiteX78" fmla="*/ 36195 w 1217295"/>
                <a:gd name="connsiteY78" fmla="*/ 121086 h 940236"/>
                <a:gd name="connsiteX79" fmla="*/ 95250 w 1217295"/>
                <a:gd name="connsiteY79" fmla="*/ 90606 h 940236"/>
                <a:gd name="connsiteX80" fmla="*/ 46343 w 1217295"/>
                <a:gd name="connsiteY80" fmla="*/ 1848 h 94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217295" h="940236">
                  <a:moveTo>
                    <a:pt x="238506" y="0"/>
                  </a:moveTo>
                  <a:lnTo>
                    <a:pt x="256312" y="81909"/>
                  </a:lnTo>
                  <a:lnTo>
                    <a:pt x="359182" y="99054"/>
                  </a:lnTo>
                  <a:lnTo>
                    <a:pt x="408712" y="89529"/>
                  </a:lnTo>
                  <a:lnTo>
                    <a:pt x="404902" y="62859"/>
                  </a:lnTo>
                  <a:lnTo>
                    <a:pt x="452527" y="66669"/>
                  </a:lnTo>
                  <a:lnTo>
                    <a:pt x="492532" y="78099"/>
                  </a:lnTo>
                  <a:lnTo>
                    <a:pt x="481102" y="108579"/>
                  </a:lnTo>
                  <a:lnTo>
                    <a:pt x="536347" y="129534"/>
                  </a:lnTo>
                  <a:lnTo>
                    <a:pt x="534442" y="104769"/>
                  </a:lnTo>
                  <a:lnTo>
                    <a:pt x="557302" y="68574"/>
                  </a:lnTo>
                  <a:lnTo>
                    <a:pt x="583972" y="129534"/>
                  </a:lnTo>
                  <a:lnTo>
                    <a:pt x="648742" y="161919"/>
                  </a:lnTo>
                  <a:lnTo>
                    <a:pt x="665887" y="236214"/>
                  </a:lnTo>
                  <a:lnTo>
                    <a:pt x="719227" y="222879"/>
                  </a:lnTo>
                  <a:lnTo>
                    <a:pt x="778282" y="249549"/>
                  </a:lnTo>
                  <a:lnTo>
                    <a:pt x="783997" y="276219"/>
                  </a:lnTo>
                  <a:lnTo>
                    <a:pt x="749707" y="346704"/>
                  </a:lnTo>
                  <a:lnTo>
                    <a:pt x="715417" y="339084"/>
                  </a:lnTo>
                  <a:lnTo>
                    <a:pt x="654457" y="428619"/>
                  </a:lnTo>
                  <a:lnTo>
                    <a:pt x="721132" y="451479"/>
                  </a:lnTo>
                  <a:lnTo>
                    <a:pt x="723434" y="448087"/>
                  </a:lnTo>
                  <a:lnTo>
                    <a:pt x="723900" y="450651"/>
                  </a:lnTo>
                  <a:lnTo>
                    <a:pt x="777240" y="505896"/>
                  </a:lnTo>
                  <a:lnTo>
                    <a:pt x="819150" y="435411"/>
                  </a:lnTo>
                  <a:lnTo>
                    <a:pt x="870585" y="410646"/>
                  </a:lnTo>
                  <a:lnTo>
                    <a:pt x="902970" y="403026"/>
                  </a:lnTo>
                  <a:lnTo>
                    <a:pt x="941070" y="406836"/>
                  </a:lnTo>
                  <a:lnTo>
                    <a:pt x="971550" y="443031"/>
                  </a:lnTo>
                  <a:lnTo>
                    <a:pt x="954405" y="490656"/>
                  </a:lnTo>
                  <a:lnTo>
                    <a:pt x="1011555" y="519231"/>
                  </a:lnTo>
                  <a:lnTo>
                    <a:pt x="1017270" y="622101"/>
                  </a:lnTo>
                  <a:lnTo>
                    <a:pt x="1053465" y="576381"/>
                  </a:lnTo>
                  <a:lnTo>
                    <a:pt x="1102995" y="578286"/>
                  </a:lnTo>
                  <a:lnTo>
                    <a:pt x="1179195" y="616386"/>
                  </a:lnTo>
                  <a:lnTo>
                    <a:pt x="1217295" y="641151"/>
                  </a:lnTo>
                  <a:lnTo>
                    <a:pt x="1190625" y="768786"/>
                  </a:lnTo>
                  <a:lnTo>
                    <a:pt x="1150620" y="799266"/>
                  </a:lnTo>
                  <a:lnTo>
                    <a:pt x="1064895" y="768786"/>
                  </a:lnTo>
                  <a:lnTo>
                    <a:pt x="1043940" y="818316"/>
                  </a:lnTo>
                  <a:lnTo>
                    <a:pt x="1019175" y="803076"/>
                  </a:lnTo>
                  <a:lnTo>
                    <a:pt x="981075" y="825936"/>
                  </a:lnTo>
                  <a:lnTo>
                    <a:pt x="1002030" y="841176"/>
                  </a:lnTo>
                  <a:lnTo>
                    <a:pt x="982980" y="865941"/>
                  </a:lnTo>
                  <a:lnTo>
                    <a:pt x="952500" y="852606"/>
                  </a:lnTo>
                  <a:lnTo>
                    <a:pt x="939165" y="871656"/>
                  </a:lnTo>
                  <a:lnTo>
                    <a:pt x="942975" y="896421"/>
                  </a:lnTo>
                  <a:lnTo>
                    <a:pt x="880110" y="890706"/>
                  </a:lnTo>
                  <a:lnTo>
                    <a:pt x="883920" y="864036"/>
                  </a:lnTo>
                  <a:lnTo>
                    <a:pt x="790575" y="858321"/>
                  </a:lnTo>
                  <a:lnTo>
                    <a:pt x="720090" y="930711"/>
                  </a:lnTo>
                  <a:lnTo>
                    <a:pt x="655320" y="940236"/>
                  </a:lnTo>
                  <a:lnTo>
                    <a:pt x="653415" y="852606"/>
                  </a:lnTo>
                  <a:lnTo>
                    <a:pt x="626745" y="865941"/>
                  </a:lnTo>
                  <a:lnTo>
                    <a:pt x="539115" y="770691"/>
                  </a:lnTo>
                  <a:lnTo>
                    <a:pt x="575310" y="753546"/>
                  </a:lnTo>
                  <a:lnTo>
                    <a:pt x="624840" y="650676"/>
                  </a:lnTo>
                  <a:lnTo>
                    <a:pt x="539115" y="612576"/>
                  </a:lnTo>
                  <a:lnTo>
                    <a:pt x="451485" y="604956"/>
                  </a:lnTo>
                  <a:lnTo>
                    <a:pt x="445770" y="646866"/>
                  </a:lnTo>
                  <a:lnTo>
                    <a:pt x="396240" y="582096"/>
                  </a:lnTo>
                  <a:lnTo>
                    <a:pt x="369570" y="603051"/>
                  </a:lnTo>
                  <a:lnTo>
                    <a:pt x="320040" y="580191"/>
                  </a:lnTo>
                  <a:lnTo>
                    <a:pt x="293370" y="601146"/>
                  </a:lnTo>
                  <a:lnTo>
                    <a:pt x="293370" y="625911"/>
                  </a:lnTo>
                  <a:lnTo>
                    <a:pt x="211455" y="650676"/>
                  </a:lnTo>
                  <a:lnTo>
                    <a:pt x="175260" y="616386"/>
                  </a:lnTo>
                  <a:lnTo>
                    <a:pt x="165735" y="585906"/>
                  </a:lnTo>
                  <a:lnTo>
                    <a:pt x="81915" y="601146"/>
                  </a:lnTo>
                  <a:lnTo>
                    <a:pt x="118110" y="555426"/>
                  </a:lnTo>
                  <a:lnTo>
                    <a:pt x="83820" y="521136"/>
                  </a:lnTo>
                  <a:lnTo>
                    <a:pt x="116205" y="444936"/>
                  </a:lnTo>
                  <a:lnTo>
                    <a:pt x="150495" y="429696"/>
                  </a:lnTo>
                  <a:lnTo>
                    <a:pt x="156210" y="391596"/>
                  </a:lnTo>
                  <a:lnTo>
                    <a:pt x="104775" y="315396"/>
                  </a:lnTo>
                  <a:lnTo>
                    <a:pt x="127635" y="283011"/>
                  </a:lnTo>
                  <a:lnTo>
                    <a:pt x="0" y="214431"/>
                  </a:lnTo>
                  <a:lnTo>
                    <a:pt x="45720" y="159186"/>
                  </a:lnTo>
                  <a:lnTo>
                    <a:pt x="36195" y="121086"/>
                  </a:lnTo>
                  <a:lnTo>
                    <a:pt x="95250" y="90606"/>
                  </a:lnTo>
                  <a:lnTo>
                    <a:pt x="46343" y="1848"/>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396000" bIns="21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Wiązowna</a:t>
              </a:r>
            </a:p>
          </p:txBody>
        </p:sp>
        <p:sp>
          <p:nvSpPr>
            <p:cNvPr id="31" name="Otwock">
              <a:extLst>
                <a:ext uri="{FF2B5EF4-FFF2-40B4-BE49-F238E27FC236}">
                  <a16:creationId xmlns:a16="http://schemas.microsoft.com/office/drawing/2014/main" id="{2076EA49-A619-8158-9C77-30ABF5B3B63C}"/>
                </a:ext>
              </a:extLst>
            </p:cNvPr>
            <p:cNvSpPr>
              <a:spLocks/>
            </p:cNvSpPr>
            <p:nvPr/>
          </p:nvSpPr>
          <p:spPr>
            <a:xfrm>
              <a:off x="7596513" y="4072293"/>
              <a:ext cx="770818" cy="531575"/>
            </a:xfrm>
            <a:custGeom>
              <a:avLst/>
              <a:gdLst>
                <a:gd name="connsiteX0" fmla="*/ 283087 w 777073"/>
                <a:gd name="connsiteY0" fmla="*/ 6542 h 535889"/>
                <a:gd name="connsiteX1" fmla="*/ 267460 w 777073"/>
                <a:gd name="connsiteY1" fmla="*/ 9812 h 535889"/>
                <a:gd name="connsiteX2" fmla="*/ 268357 w 777073"/>
                <a:gd name="connsiteY2" fmla="*/ 9220 h 535889"/>
                <a:gd name="connsiteX3" fmla="*/ 441937 w 777073"/>
                <a:gd name="connsiteY3" fmla="*/ 0 h 535889"/>
                <a:gd name="connsiteX4" fmla="*/ 491467 w 777073"/>
                <a:gd name="connsiteY4" fmla="*/ 22860 h 535889"/>
                <a:gd name="connsiteX5" fmla="*/ 518137 w 777073"/>
                <a:gd name="connsiteY5" fmla="*/ 1905 h 535889"/>
                <a:gd name="connsiteX6" fmla="*/ 567667 w 777073"/>
                <a:gd name="connsiteY6" fmla="*/ 66675 h 535889"/>
                <a:gd name="connsiteX7" fmla="*/ 573382 w 777073"/>
                <a:gd name="connsiteY7" fmla="*/ 24765 h 535889"/>
                <a:gd name="connsiteX8" fmla="*/ 661012 w 777073"/>
                <a:gd name="connsiteY8" fmla="*/ 32385 h 535889"/>
                <a:gd name="connsiteX9" fmla="*/ 746737 w 777073"/>
                <a:gd name="connsiteY9" fmla="*/ 70485 h 535889"/>
                <a:gd name="connsiteX10" fmla="*/ 697207 w 777073"/>
                <a:gd name="connsiteY10" fmla="*/ 173355 h 535889"/>
                <a:gd name="connsiteX11" fmla="*/ 661012 w 777073"/>
                <a:gd name="connsiteY11" fmla="*/ 190500 h 535889"/>
                <a:gd name="connsiteX12" fmla="*/ 748642 w 777073"/>
                <a:gd name="connsiteY12" fmla="*/ 285750 h 535889"/>
                <a:gd name="connsiteX13" fmla="*/ 775312 w 777073"/>
                <a:gd name="connsiteY13" fmla="*/ 272415 h 535889"/>
                <a:gd name="connsiteX14" fmla="*/ 777073 w 777073"/>
                <a:gd name="connsiteY14" fmla="*/ 353397 h 535889"/>
                <a:gd name="connsiteX15" fmla="*/ 734456 w 777073"/>
                <a:gd name="connsiteY15" fmla="*/ 358724 h 535889"/>
                <a:gd name="connsiteX16" fmla="*/ 688736 w 777073"/>
                <a:gd name="connsiteY16" fmla="*/ 332054 h 535889"/>
                <a:gd name="connsiteX17" fmla="*/ 623966 w 777073"/>
                <a:gd name="connsiteY17" fmla="*/ 339674 h 535889"/>
                <a:gd name="connsiteX18" fmla="*/ 595391 w 777073"/>
                <a:gd name="connsiteY18" fmla="*/ 373964 h 535889"/>
                <a:gd name="connsiteX19" fmla="*/ 555386 w 777073"/>
                <a:gd name="connsiteY19" fmla="*/ 373964 h 535889"/>
                <a:gd name="connsiteX20" fmla="*/ 517286 w 777073"/>
                <a:gd name="connsiteY20" fmla="*/ 393014 h 535889"/>
                <a:gd name="connsiteX21" fmla="*/ 553481 w 777073"/>
                <a:gd name="connsiteY21" fmla="*/ 473024 h 535889"/>
                <a:gd name="connsiteX22" fmla="*/ 456326 w 777073"/>
                <a:gd name="connsiteY22" fmla="*/ 480644 h 535889"/>
                <a:gd name="connsiteX23" fmla="*/ 448706 w 777073"/>
                <a:gd name="connsiteY23" fmla="*/ 522554 h 535889"/>
                <a:gd name="connsiteX24" fmla="*/ 387746 w 777073"/>
                <a:gd name="connsiteY24" fmla="*/ 501599 h 535889"/>
                <a:gd name="connsiteX25" fmla="*/ 288686 w 777073"/>
                <a:gd name="connsiteY25" fmla="*/ 535889 h 535889"/>
                <a:gd name="connsiteX26" fmla="*/ 136286 w 777073"/>
                <a:gd name="connsiteY26" fmla="*/ 459689 h 535889"/>
                <a:gd name="connsiteX27" fmla="*/ 81041 w 777073"/>
                <a:gd name="connsiteY27" fmla="*/ 473024 h 535889"/>
                <a:gd name="connsiteX28" fmla="*/ 81041 w 777073"/>
                <a:gd name="connsiteY28" fmla="*/ 492074 h 535889"/>
                <a:gd name="connsiteX29" fmla="*/ 20081 w 777073"/>
                <a:gd name="connsiteY29" fmla="*/ 492074 h 535889"/>
                <a:gd name="connsiteX30" fmla="*/ 0 w 777073"/>
                <a:gd name="connsiteY30" fmla="*/ 420879 h 535889"/>
                <a:gd name="connsiteX31" fmla="*/ 57132 w 777073"/>
                <a:gd name="connsiteY31" fmla="*/ 418974 h 535889"/>
                <a:gd name="connsiteX32" fmla="*/ 99042 w 777073"/>
                <a:gd name="connsiteY32" fmla="*/ 377064 h 535889"/>
                <a:gd name="connsiteX33" fmla="*/ 45702 w 777073"/>
                <a:gd name="connsiteY33" fmla="*/ 302769 h 535889"/>
                <a:gd name="connsiteX34" fmla="*/ 97137 w 777073"/>
                <a:gd name="connsiteY34" fmla="*/ 297054 h 535889"/>
                <a:gd name="connsiteX35" fmla="*/ 81897 w 777073"/>
                <a:gd name="connsiteY35" fmla="*/ 226569 h 535889"/>
                <a:gd name="connsiteX36" fmla="*/ 110472 w 777073"/>
                <a:gd name="connsiteY36" fmla="*/ 239904 h 535889"/>
                <a:gd name="connsiteX37" fmla="*/ 123807 w 777073"/>
                <a:gd name="connsiteY37" fmla="*/ 207519 h 535889"/>
                <a:gd name="connsiteX38" fmla="*/ 150477 w 777073"/>
                <a:gd name="connsiteY38" fmla="*/ 207519 h 535889"/>
                <a:gd name="connsiteX39" fmla="*/ 213342 w 777073"/>
                <a:gd name="connsiteY39" fmla="*/ 144654 h 535889"/>
                <a:gd name="connsiteX40" fmla="*/ 249537 w 777073"/>
                <a:gd name="connsiteY40" fmla="*/ 144654 h 535889"/>
                <a:gd name="connsiteX41" fmla="*/ 226677 w 777073"/>
                <a:gd name="connsiteY41" fmla="*/ 104649 h 535889"/>
                <a:gd name="connsiteX42" fmla="*/ 299067 w 777073"/>
                <a:gd name="connsiteY42" fmla="*/ 39879 h 535889"/>
                <a:gd name="connsiteX43" fmla="*/ 298154 w 777073"/>
                <a:gd name="connsiteY43" fmla="*/ 37139 h 535889"/>
                <a:gd name="connsiteX44" fmla="*/ 333352 w 777073"/>
                <a:gd name="connsiteY44" fmla="*/ 70485 h 535889"/>
                <a:gd name="connsiteX45" fmla="*/ 415267 w 777073"/>
                <a:gd name="connsiteY45" fmla="*/ 45720 h 535889"/>
                <a:gd name="connsiteX46" fmla="*/ 415267 w 777073"/>
                <a:gd name="connsiteY46" fmla="*/ 20955 h 535889"/>
                <a:gd name="connsiteX0" fmla="*/ 268357 w 777073"/>
                <a:gd name="connsiteY0" fmla="*/ 9220 h 535889"/>
                <a:gd name="connsiteX1" fmla="*/ 267460 w 777073"/>
                <a:gd name="connsiteY1" fmla="*/ 9812 h 535889"/>
                <a:gd name="connsiteX2" fmla="*/ 268357 w 777073"/>
                <a:gd name="connsiteY2" fmla="*/ 9220 h 535889"/>
                <a:gd name="connsiteX3" fmla="*/ 441937 w 777073"/>
                <a:gd name="connsiteY3" fmla="*/ 0 h 535889"/>
                <a:gd name="connsiteX4" fmla="*/ 491467 w 777073"/>
                <a:gd name="connsiteY4" fmla="*/ 22860 h 535889"/>
                <a:gd name="connsiteX5" fmla="*/ 518137 w 777073"/>
                <a:gd name="connsiteY5" fmla="*/ 1905 h 535889"/>
                <a:gd name="connsiteX6" fmla="*/ 567667 w 777073"/>
                <a:gd name="connsiteY6" fmla="*/ 66675 h 535889"/>
                <a:gd name="connsiteX7" fmla="*/ 573382 w 777073"/>
                <a:gd name="connsiteY7" fmla="*/ 24765 h 535889"/>
                <a:gd name="connsiteX8" fmla="*/ 661012 w 777073"/>
                <a:gd name="connsiteY8" fmla="*/ 32385 h 535889"/>
                <a:gd name="connsiteX9" fmla="*/ 746737 w 777073"/>
                <a:gd name="connsiteY9" fmla="*/ 70485 h 535889"/>
                <a:gd name="connsiteX10" fmla="*/ 697207 w 777073"/>
                <a:gd name="connsiteY10" fmla="*/ 173355 h 535889"/>
                <a:gd name="connsiteX11" fmla="*/ 661012 w 777073"/>
                <a:gd name="connsiteY11" fmla="*/ 190500 h 535889"/>
                <a:gd name="connsiteX12" fmla="*/ 748642 w 777073"/>
                <a:gd name="connsiteY12" fmla="*/ 285750 h 535889"/>
                <a:gd name="connsiteX13" fmla="*/ 775312 w 777073"/>
                <a:gd name="connsiteY13" fmla="*/ 272415 h 535889"/>
                <a:gd name="connsiteX14" fmla="*/ 777073 w 777073"/>
                <a:gd name="connsiteY14" fmla="*/ 353397 h 535889"/>
                <a:gd name="connsiteX15" fmla="*/ 734456 w 777073"/>
                <a:gd name="connsiteY15" fmla="*/ 358724 h 535889"/>
                <a:gd name="connsiteX16" fmla="*/ 688736 w 777073"/>
                <a:gd name="connsiteY16" fmla="*/ 332054 h 535889"/>
                <a:gd name="connsiteX17" fmla="*/ 623966 w 777073"/>
                <a:gd name="connsiteY17" fmla="*/ 339674 h 535889"/>
                <a:gd name="connsiteX18" fmla="*/ 595391 w 777073"/>
                <a:gd name="connsiteY18" fmla="*/ 373964 h 535889"/>
                <a:gd name="connsiteX19" fmla="*/ 555386 w 777073"/>
                <a:gd name="connsiteY19" fmla="*/ 373964 h 535889"/>
                <a:gd name="connsiteX20" fmla="*/ 517286 w 777073"/>
                <a:gd name="connsiteY20" fmla="*/ 393014 h 535889"/>
                <a:gd name="connsiteX21" fmla="*/ 553481 w 777073"/>
                <a:gd name="connsiteY21" fmla="*/ 473024 h 535889"/>
                <a:gd name="connsiteX22" fmla="*/ 456326 w 777073"/>
                <a:gd name="connsiteY22" fmla="*/ 480644 h 535889"/>
                <a:gd name="connsiteX23" fmla="*/ 448706 w 777073"/>
                <a:gd name="connsiteY23" fmla="*/ 522554 h 535889"/>
                <a:gd name="connsiteX24" fmla="*/ 387746 w 777073"/>
                <a:gd name="connsiteY24" fmla="*/ 501599 h 535889"/>
                <a:gd name="connsiteX25" fmla="*/ 288686 w 777073"/>
                <a:gd name="connsiteY25" fmla="*/ 535889 h 535889"/>
                <a:gd name="connsiteX26" fmla="*/ 136286 w 777073"/>
                <a:gd name="connsiteY26" fmla="*/ 459689 h 535889"/>
                <a:gd name="connsiteX27" fmla="*/ 81041 w 777073"/>
                <a:gd name="connsiteY27" fmla="*/ 473024 h 535889"/>
                <a:gd name="connsiteX28" fmla="*/ 81041 w 777073"/>
                <a:gd name="connsiteY28" fmla="*/ 492074 h 535889"/>
                <a:gd name="connsiteX29" fmla="*/ 20081 w 777073"/>
                <a:gd name="connsiteY29" fmla="*/ 492074 h 535889"/>
                <a:gd name="connsiteX30" fmla="*/ 0 w 777073"/>
                <a:gd name="connsiteY30" fmla="*/ 420879 h 535889"/>
                <a:gd name="connsiteX31" fmla="*/ 57132 w 777073"/>
                <a:gd name="connsiteY31" fmla="*/ 418974 h 535889"/>
                <a:gd name="connsiteX32" fmla="*/ 99042 w 777073"/>
                <a:gd name="connsiteY32" fmla="*/ 377064 h 535889"/>
                <a:gd name="connsiteX33" fmla="*/ 45702 w 777073"/>
                <a:gd name="connsiteY33" fmla="*/ 302769 h 535889"/>
                <a:gd name="connsiteX34" fmla="*/ 97137 w 777073"/>
                <a:gd name="connsiteY34" fmla="*/ 297054 h 535889"/>
                <a:gd name="connsiteX35" fmla="*/ 81897 w 777073"/>
                <a:gd name="connsiteY35" fmla="*/ 226569 h 535889"/>
                <a:gd name="connsiteX36" fmla="*/ 110472 w 777073"/>
                <a:gd name="connsiteY36" fmla="*/ 239904 h 535889"/>
                <a:gd name="connsiteX37" fmla="*/ 123807 w 777073"/>
                <a:gd name="connsiteY37" fmla="*/ 207519 h 535889"/>
                <a:gd name="connsiteX38" fmla="*/ 150477 w 777073"/>
                <a:gd name="connsiteY38" fmla="*/ 207519 h 535889"/>
                <a:gd name="connsiteX39" fmla="*/ 213342 w 777073"/>
                <a:gd name="connsiteY39" fmla="*/ 144654 h 535889"/>
                <a:gd name="connsiteX40" fmla="*/ 249537 w 777073"/>
                <a:gd name="connsiteY40" fmla="*/ 144654 h 535889"/>
                <a:gd name="connsiteX41" fmla="*/ 226677 w 777073"/>
                <a:gd name="connsiteY41" fmla="*/ 104649 h 535889"/>
                <a:gd name="connsiteX42" fmla="*/ 299067 w 777073"/>
                <a:gd name="connsiteY42" fmla="*/ 39879 h 535889"/>
                <a:gd name="connsiteX43" fmla="*/ 298154 w 777073"/>
                <a:gd name="connsiteY43" fmla="*/ 37139 h 535889"/>
                <a:gd name="connsiteX44" fmla="*/ 333352 w 777073"/>
                <a:gd name="connsiteY44" fmla="*/ 70485 h 535889"/>
                <a:gd name="connsiteX45" fmla="*/ 415267 w 777073"/>
                <a:gd name="connsiteY45" fmla="*/ 45720 h 535889"/>
                <a:gd name="connsiteX46" fmla="*/ 415267 w 777073"/>
                <a:gd name="connsiteY46" fmla="*/ 20955 h 535889"/>
                <a:gd name="connsiteX47" fmla="*/ 441937 w 777073"/>
                <a:gd name="connsiteY47" fmla="*/ 0 h 535889"/>
                <a:gd name="connsiteX0" fmla="*/ 441937 w 777073"/>
                <a:gd name="connsiteY0" fmla="*/ 0 h 535889"/>
                <a:gd name="connsiteX1" fmla="*/ 491467 w 777073"/>
                <a:gd name="connsiteY1" fmla="*/ 22860 h 535889"/>
                <a:gd name="connsiteX2" fmla="*/ 518137 w 777073"/>
                <a:gd name="connsiteY2" fmla="*/ 1905 h 535889"/>
                <a:gd name="connsiteX3" fmla="*/ 567667 w 777073"/>
                <a:gd name="connsiteY3" fmla="*/ 66675 h 535889"/>
                <a:gd name="connsiteX4" fmla="*/ 573382 w 777073"/>
                <a:gd name="connsiteY4" fmla="*/ 24765 h 535889"/>
                <a:gd name="connsiteX5" fmla="*/ 661012 w 777073"/>
                <a:gd name="connsiteY5" fmla="*/ 32385 h 535889"/>
                <a:gd name="connsiteX6" fmla="*/ 746737 w 777073"/>
                <a:gd name="connsiteY6" fmla="*/ 70485 h 535889"/>
                <a:gd name="connsiteX7" fmla="*/ 697207 w 777073"/>
                <a:gd name="connsiteY7" fmla="*/ 173355 h 535889"/>
                <a:gd name="connsiteX8" fmla="*/ 661012 w 777073"/>
                <a:gd name="connsiteY8" fmla="*/ 190500 h 535889"/>
                <a:gd name="connsiteX9" fmla="*/ 748642 w 777073"/>
                <a:gd name="connsiteY9" fmla="*/ 285750 h 535889"/>
                <a:gd name="connsiteX10" fmla="*/ 775312 w 777073"/>
                <a:gd name="connsiteY10" fmla="*/ 272415 h 535889"/>
                <a:gd name="connsiteX11" fmla="*/ 777073 w 777073"/>
                <a:gd name="connsiteY11" fmla="*/ 353397 h 535889"/>
                <a:gd name="connsiteX12" fmla="*/ 734456 w 777073"/>
                <a:gd name="connsiteY12" fmla="*/ 358724 h 535889"/>
                <a:gd name="connsiteX13" fmla="*/ 688736 w 777073"/>
                <a:gd name="connsiteY13" fmla="*/ 332054 h 535889"/>
                <a:gd name="connsiteX14" fmla="*/ 623966 w 777073"/>
                <a:gd name="connsiteY14" fmla="*/ 339674 h 535889"/>
                <a:gd name="connsiteX15" fmla="*/ 595391 w 777073"/>
                <a:gd name="connsiteY15" fmla="*/ 373964 h 535889"/>
                <a:gd name="connsiteX16" fmla="*/ 555386 w 777073"/>
                <a:gd name="connsiteY16" fmla="*/ 373964 h 535889"/>
                <a:gd name="connsiteX17" fmla="*/ 517286 w 777073"/>
                <a:gd name="connsiteY17" fmla="*/ 393014 h 535889"/>
                <a:gd name="connsiteX18" fmla="*/ 553481 w 777073"/>
                <a:gd name="connsiteY18" fmla="*/ 473024 h 535889"/>
                <a:gd name="connsiteX19" fmla="*/ 456326 w 777073"/>
                <a:gd name="connsiteY19" fmla="*/ 480644 h 535889"/>
                <a:gd name="connsiteX20" fmla="*/ 448706 w 777073"/>
                <a:gd name="connsiteY20" fmla="*/ 522554 h 535889"/>
                <a:gd name="connsiteX21" fmla="*/ 387746 w 777073"/>
                <a:gd name="connsiteY21" fmla="*/ 501599 h 535889"/>
                <a:gd name="connsiteX22" fmla="*/ 288686 w 777073"/>
                <a:gd name="connsiteY22" fmla="*/ 535889 h 535889"/>
                <a:gd name="connsiteX23" fmla="*/ 136286 w 777073"/>
                <a:gd name="connsiteY23" fmla="*/ 459689 h 535889"/>
                <a:gd name="connsiteX24" fmla="*/ 81041 w 777073"/>
                <a:gd name="connsiteY24" fmla="*/ 473024 h 535889"/>
                <a:gd name="connsiteX25" fmla="*/ 81041 w 777073"/>
                <a:gd name="connsiteY25" fmla="*/ 492074 h 535889"/>
                <a:gd name="connsiteX26" fmla="*/ 20081 w 777073"/>
                <a:gd name="connsiteY26" fmla="*/ 492074 h 535889"/>
                <a:gd name="connsiteX27" fmla="*/ 0 w 777073"/>
                <a:gd name="connsiteY27" fmla="*/ 420879 h 535889"/>
                <a:gd name="connsiteX28" fmla="*/ 57132 w 777073"/>
                <a:gd name="connsiteY28" fmla="*/ 418974 h 535889"/>
                <a:gd name="connsiteX29" fmla="*/ 99042 w 777073"/>
                <a:gd name="connsiteY29" fmla="*/ 377064 h 535889"/>
                <a:gd name="connsiteX30" fmla="*/ 45702 w 777073"/>
                <a:gd name="connsiteY30" fmla="*/ 302769 h 535889"/>
                <a:gd name="connsiteX31" fmla="*/ 97137 w 777073"/>
                <a:gd name="connsiteY31" fmla="*/ 297054 h 535889"/>
                <a:gd name="connsiteX32" fmla="*/ 81897 w 777073"/>
                <a:gd name="connsiteY32" fmla="*/ 226569 h 535889"/>
                <a:gd name="connsiteX33" fmla="*/ 110472 w 777073"/>
                <a:gd name="connsiteY33" fmla="*/ 239904 h 535889"/>
                <a:gd name="connsiteX34" fmla="*/ 123807 w 777073"/>
                <a:gd name="connsiteY34" fmla="*/ 207519 h 535889"/>
                <a:gd name="connsiteX35" fmla="*/ 150477 w 777073"/>
                <a:gd name="connsiteY35" fmla="*/ 207519 h 535889"/>
                <a:gd name="connsiteX36" fmla="*/ 213342 w 777073"/>
                <a:gd name="connsiteY36" fmla="*/ 144654 h 535889"/>
                <a:gd name="connsiteX37" fmla="*/ 249537 w 777073"/>
                <a:gd name="connsiteY37" fmla="*/ 144654 h 535889"/>
                <a:gd name="connsiteX38" fmla="*/ 226677 w 777073"/>
                <a:gd name="connsiteY38" fmla="*/ 104649 h 535889"/>
                <a:gd name="connsiteX39" fmla="*/ 299067 w 777073"/>
                <a:gd name="connsiteY39" fmla="*/ 39879 h 535889"/>
                <a:gd name="connsiteX40" fmla="*/ 298154 w 777073"/>
                <a:gd name="connsiteY40" fmla="*/ 37139 h 535889"/>
                <a:gd name="connsiteX41" fmla="*/ 333352 w 777073"/>
                <a:gd name="connsiteY41" fmla="*/ 70485 h 535889"/>
                <a:gd name="connsiteX42" fmla="*/ 415267 w 777073"/>
                <a:gd name="connsiteY42" fmla="*/ 45720 h 535889"/>
                <a:gd name="connsiteX43" fmla="*/ 415267 w 777073"/>
                <a:gd name="connsiteY43" fmla="*/ 20955 h 535889"/>
                <a:gd name="connsiteX44" fmla="*/ 441937 w 777073"/>
                <a:gd name="connsiteY44" fmla="*/ 0 h 53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77073" h="535889">
                  <a:moveTo>
                    <a:pt x="441937" y="0"/>
                  </a:moveTo>
                  <a:lnTo>
                    <a:pt x="491467" y="22860"/>
                  </a:lnTo>
                  <a:lnTo>
                    <a:pt x="518137" y="1905"/>
                  </a:lnTo>
                  <a:lnTo>
                    <a:pt x="567667" y="66675"/>
                  </a:lnTo>
                  <a:lnTo>
                    <a:pt x="573382" y="24765"/>
                  </a:lnTo>
                  <a:lnTo>
                    <a:pt x="661012" y="32385"/>
                  </a:lnTo>
                  <a:lnTo>
                    <a:pt x="746737" y="70485"/>
                  </a:lnTo>
                  <a:lnTo>
                    <a:pt x="697207" y="173355"/>
                  </a:lnTo>
                  <a:lnTo>
                    <a:pt x="661012" y="190500"/>
                  </a:lnTo>
                  <a:lnTo>
                    <a:pt x="748642" y="285750"/>
                  </a:lnTo>
                  <a:lnTo>
                    <a:pt x="775312" y="272415"/>
                  </a:lnTo>
                  <a:lnTo>
                    <a:pt x="777073" y="353397"/>
                  </a:lnTo>
                  <a:lnTo>
                    <a:pt x="734456" y="358724"/>
                  </a:lnTo>
                  <a:lnTo>
                    <a:pt x="688736" y="332054"/>
                  </a:lnTo>
                  <a:lnTo>
                    <a:pt x="623966" y="339674"/>
                  </a:lnTo>
                  <a:lnTo>
                    <a:pt x="595391" y="373964"/>
                  </a:lnTo>
                  <a:lnTo>
                    <a:pt x="555386" y="373964"/>
                  </a:lnTo>
                  <a:lnTo>
                    <a:pt x="517286" y="393014"/>
                  </a:lnTo>
                  <a:lnTo>
                    <a:pt x="553481" y="473024"/>
                  </a:lnTo>
                  <a:lnTo>
                    <a:pt x="456326" y="480644"/>
                  </a:lnTo>
                  <a:lnTo>
                    <a:pt x="448706" y="522554"/>
                  </a:lnTo>
                  <a:lnTo>
                    <a:pt x="387746" y="501599"/>
                  </a:lnTo>
                  <a:lnTo>
                    <a:pt x="288686" y="535889"/>
                  </a:lnTo>
                  <a:lnTo>
                    <a:pt x="136286" y="459689"/>
                  </a:lnTo>
                  <a:lnTo>
                    <a:pt x="81041" y="473024"/>
                  </a:lnTo>
                  <a:lnTo>
                    <a:pt x="81041" y="492074"/>
                  </a:lnTo>
                  <a:lnTo>
                    <a:pt x="20081" y="492074"/>
                  </a:lnTo>
                  <a:lnTo>
                    <a:pt x="0" y="420879"/>
                  </a:lnTo>
                  <a:lnTo>
                    <a:pt x="57132" y="418974"/>
                  </a:lnTo>
                  <a:lnTo>
                    <a:pt x="99042" y="377064"/>
                  </a:lnTo>
                  <a:lnTo>
                    <a:pt x="45702" y="302769"/>
                  </a:lnTo>
                  <a:lnTo>
                    <a:pt x="97137" y="297054"/>
                  </a:lnTo>
                  <a:lnTo>
                    <a:pt x="81897" y="226569"/>
                  </a:lnTo>
                  <a:lnTo>
                    <a:pt x="110472" y="239904"/>
                  </a:lnTo>
                  <a:lnTo>
                    <a:pt x="123807" y="207519"/>
                  </a:lnTo>
                  <a:lnTo>
                    <a:pt x="150477" y="207519"/>
                  </a:lnTo>
                  <a:lnTo>
                    <a:pt x="213342" y="144654"/>
                  </a:lnTo>
                  <a:lnTo>
                    <a:pt x="249537" y="144654"/>
                  </a:lnTo>
                  <a:lnTo>
                    <a:pt x="226677" y="104649"/>
                  </a:lnTo>
                  <a:lnTo>
                    <a:pt x="299067" y="39879"/>
                  </a:lnTo>
                  <a:lnTo>
                    <a:pt x="298154" y="37139"/>
                  </a:lnTo>
                  <a:lnTo>
                    <a:pt x="333352" y="70485"/>
                  </a:lnTo>
                  <a:lnTo>
                    <a:pt x="415267" y="45720"/>
                  </a:lnTo>
                  <a:lnTo>
                    <a:pt x="415267" y="20955"/>
                  </a:lnTo>
                  <a:lnTo>
                    <a:pt x="441937"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Otwock</a:t>
              </a:r>
            </a:p>
          </p:txBody>
        </p:sp>
        <p:sp>
          <p:nvSpPr>
            <p:cNvPr id="52" name="Karczew">
              <a:extLst>
                <a:ext uri="{FF2B5EF4-FFF2-40B4-BE49-F238E27FC236}">
                  <a16:creationId xmlns:a16="http://schemas.microsoft.com/office/drawing/2014/main" id="{AD44ABC4-6829-0124-A34E-818B758A9344}"/>
                </a:ext>
              </a:extLst>
            </p:cNvPr>
            <p:cNvSpPr>
              <a:spLocks/>
            </p:cNvSpPr>
            <p:nvPr/>
          </p:nvSpPr>
          <p:spPr>
            <a:xfrm>
              <a:off x="7576749" y="4515053"/>
              <a:ext cx="693507" cy="937274"/>
            </a:xfrm>
            <a:custGeom>
              <a:avLst/>
              <a:gdLst>
                <a:gd name="connsiteX0" fmla="*/ 636270 w 699135"/>
                <a:gd name="connsiteY0" fmla="*/ 0 h 944880"/>
                <a:gd name="connsiteX1" fmla="*/ 645795 w 699135"/>
                <a:gd name="connsiteY1" fmla="*/ 30480 h 944880"/>
                <a:gd name="connsiteX2" fmla="*/ 601980 w 699135"/>
                <a:gd name="connsiteY2" fmla="*/ 41910 h 944880"/>
                <a:gd name="connsiteX3" fmla="*/ 636270 w 699135"/>
                <a:gd name="connsiteY3" fmla="*/ 99060 h 944880"/>
                <a:gd name="connsiteX4" fmla="*/ 581025 w 699135"/>
                <a:gd name="connsiteY4" fmla="*/ 165735 h 944880"/>
                <a:gd name="connsiteX5" fmla="*/ 615315 w 699135"/>
                <a:gd name="connsiteY5" fmla="*/ 180975 h 944880"/>
                <a:gd name="connsiteX6" fmla="*/ 666750 w 699135"/>
                <a:gd name="connsiteY6" fmla="*/ 234315 h 944880"/>
                <a:gd name="connsiteX7" fmla="*/ 699135 w 699135"/>
                <a:gd name="connsiteY7" fmla="*/ 245745 h 944880"/>
                <a:gd name="connsiteX8" fmla="*/ 695325 w 699135"/>
                <a:gd name="connsiteY8" fmla="*/ 300990 h 944880"/>
                <a:gd name="connsiteX9" fmla="*/ 632460 w 699135"/>
                <a:gd name="connsiteY9" fmla="*/ 373380 h 944880"/>
                <a:gd name="connsiteX10" fmla="*/ 632460 w 699135"/>
                <a:gd name="connsiteY10" fmla="*/ 421005 h 944880"/>
                <a:gd name="connsiteX11" fmla="*/ 537210 w 699135"/>
                <a:gd name="connsiteY11" fmla="*/ 441960 h 944880"/>
                <a:gd name="connsiteX12" fmla="*/ 601980 w 699135"/>
                <a:gd name="connsiteY12" fmla="*/ 590550 h 944880"/>
                <a:gd name="connsiteX13" fmla="*/ 609600 w 699135"/>
                <a:gd name="connsiteY13" fmla="*/ 678180 h 944880"/>
                <a:gd name="connsiteX14" fmla="*/ 672465 w 699135"/>
                <a:gd name="connsiteY14" fmla="*/ 662940 h 944880"/>
                <a:gd name="connsiteX15" fmla="*/ 681990 w 699135"/>
                <a:gd name="connsiteY15" fmla="*/ 681990 h 944880"/>
                <a:gd name="connsiteX16" fmla="*/ 651510 w 699135"/>
                <a:gd name="connsiteY16" fmla="*/ 693420 h 944880"/>
                <a:gd name="connsiteX17" fmla="*/ 659130 w 699135"/>
                <a:gd name="connsiteY17" fmla="*/ 723900 h 944880"/>
                <a:gd name="connsiteX18" fmla="*/ 676275 w 699135"/>
                <a:gd name="connsiteY18" fmla="*/ 760095 h 944880"/>
                <a:gd name="connsiteX19" fmla="*/ 502920 w 699135"/>
                <a:gd name="connsiteY19" fmla="*/ 781050 h 944880"/>
                <a:gd name="connsiteX20" fmla="*/ 489585 w 699135"/>
                <a:gd name="connsiteY20" fmla="*/ 741045 h 944880"/>
                <a:gd name="connsiteX21" fmla="*/ 447675 w 699135"/>
                <a:gd name="connsiteY21" fmla="*/ 744855 h 944880"/>
                <a:gd name="connsiteX22" fmla="*/ 346710 w 699135"/>
                <a:gd name="connsiteY22" fmla="*/ 765810 h 944880"/>
                <a:gd name="connsiteX23" fmla="*/ 293370 w 699135"/>
                <a:gd name="connsiteY23" fmla="*/ 762000 h 944880"/>
                <a:gd name="connsiteX24" fmla="*/ 356235 w 699135"/>
                <a:gd name="connsiteY24" fmla="*/ 864870 h 944880"/>
                <a:gd name="connsiteX25" fmla="*/ 361950 w 699135"/>
                <a:gd name="connsiteY25" fmla="*/ 893445 h 944880"/>
                <a:gd name="connsiteX26" fmla="*/ 314325 w 699135"/>
                <a:gd name="connsiteY26" fmla="*/ 944880 h 944880"/>
                <a:gd name="connsiteX27" fmla="*/ 300990 w 699135"/>
                <a:gd name="connsiteY27" fmla="*/ 927735 h 944880"/>
                <a:gd name="connsiteX28" fmla="*/ 205740 w 699135"/>
                <a:gd name="connsiteY28" fmla="*/ 872490 h 944880"/>
                <a:gd name="connsiteX29" fmla="*/ 144780 w 699135"/>
                <a:gd name="connsiteY29" fmla="*/ 817245 h 944880"/>
                <a:gd name="connsiteX30" fmla="*/ 91440 w 699135"/>
                <a:gd name="connsiteY30" fmla="*/ 733425 h 944880"/>
                <a:gd name="connsiteX31" fmla="*/ 120015 w 699135"/>
                <a:gd name="connsiteY31" fmla="*/ 592455 h 944880"/>
                <a:gd name="connsiteX32" fmla="*/ 112395 w 699135"/>
                <a:gd name="connsiteY32" fmla="*/ 461010 h 944880"/>
                <a:gd name="connsiteX33" fmla="*/ 89535 w 699135"/>
                <a:gd name="connsiteY33" fmla="*/ 396240 h 944880"/>
                <a:gd name="connsiteX34" fmla="*/ 43815 w 699135"/>
                <a:gd name="connsiteY34" fmla="*/ 356235 h 944880"/>
                <a:gd name="connsiteX35" fmla="*/ 0 w 699135"/>
                <a:gd name="connsiteY35" fmla="*/ 274320 h 944880"/>
                <a:gd name="connsiteX36" fmla="*/ 11430 w 699135"/>
                <a:gd name="connsiteY36" fmla="*/ 180975 h 944880"/>
                <a:gd name="connsiteX37" fmla="*/ 49530 w 699135"/>
                <a:gd name="connsiteY37" fmla="*/ 110490 h 944880"/>
                <a:gd name="connsiteX38" fmla="*/ 47625 w 699135"/>
                <a:gd name="connsiteY38" fmla="*/ 43815 h 944880"/>
                <a:gd name="connsiteX39" fmla="*/ 47995 w 699135"/>
                <a:gd name="connsiteY39" fmla="*/ 43498 h 944880"/>
                <a:gd name="connsiteX40" fmla="*/ 99801 w 699135"/>
                <a:gd name="connsiteY40" fmla="*/ 43498 h 944880"/>
                <a:gd name="connsiteX41" fmla="*/ 99801 w 699135"/>
                <a:gd name="connsiteY41" fmla="*/ 24448 h 944880"/>
                <a:gd name="connsiteX42" fmla="*/ 155046 w 699135"/>
                <a:gd name="connsiteY42" fmla="*/ 11113 h 944880"/>
                <a:gd name="connsiteX43" fmla="*/ 307446 w 699135"/>
                <a:gd name="connsiteY43" fmla="*/ 87313 h 944880"/>
                <a:gd name="connsiteX44" fmla="*/ 406506 w 699135"/>
                <a:gd name="connsiteY44" fmla="*/ 53023 h 944880"/>
                <a:gd name="connsiteX45" fmla="*/ 467466 w 699135"/>
                <a:gd name="connsiteY45" fmla="*/ 73978 h 944880"/>
                <a:gd name="connsiteX46" fmla="*/ 475086 w 699135"/>
                <a:gd name="connsiteY46" fmla="*/ 32068 h 944880"/>
                <a:gd name="connsiteX47" fmla="*/ 569494 w 699135"/>
                <a:gd name="connsiteY47" fmla="*/ 24664 h 944880"/>
                <a:gd name="connsiteX48" fmla="*/ 569595 w 699135"/>
                <a:gd name="connsiteY48" fmla="*/ 24765 h 944880"/>
                <a:gd name="connsiteX49" fmla="*/ 569969 w 699135"/>
                <a:gd name="connsiteY49" fmla="*/ 24626 h 944880"/>
                <a:gd name="connsiteX50" fmla="*/ 572241 w 699135"/>
                <a:gd name="connsiteY50" fmla="*/ 24448 h 944880"/>
                <a:gd name="connsiteX51" fmla="*/ 571983 w 699135"/>
                <a:gd name="connsiteY51" fmla="*/ 23878 h 94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99135" h="944880">
                  <a:moveTo>
                    <a:pt x="636270" y="0"/>
                  </a:moveTo>
                  <a:lnTo>
                    <a:pt x="645795" y="30480"/>
                  </a:lnTo>
                  <a:lnTo>
                    <a:pt x="601980" y="41910"/>
                  </a:lnTo>
                  <a:lnTo>
                    <a:pt x="636270" y="99060"/>
                  </a:lnTo>
                  <a:lnTo>
                    <a:pt x="581025" y="165735"/>
                  </a:lnTo>
                  <a:lnTo>
                    <a:pt x="615315" y="180975"/>
                  </a:lnTo>
                  <a:lnTo>
                    <a:pt x="666750" y="234315"/>
                  </a:lnTo>
                  <a:lnTo>
                    <a:pt x="699135" y="245745"/>
                  </a:lnTo>
                  <a:lnTo>
                    <a:pt x="695325" y="300990"/>
                  </a:lnTo>
                  <a:lnTo>
                    <a:pt x="632460" y="373380"/>
                  </a:lnTo>
                  <a:lnTo>
                    <a:pt x="632460" y="421005"/>
                  </a:lnTo>
                  <a:lnTo>
                    <a:pt x="537210" y="441960"/>
                  </a:lnTo>
                  <a:lnTo>
                    <a:pt x="601980" y="590550"/>
                  </a:lnTo>
                  <a:lnTo>
                    <a:pt x="609600" y="678180"/>
                  </a:lnTo>
                  <a:lnTo>
                    <a:pt x="672465" y="662940"/>
                  </a:lnTo>
                  <a:lnTo>
                    <a:pt x="681990" y="681990"/>
                  </a:lnTo>
                  <a:lnTo>
                    <a:pt x="651510" y="693420"/>
                  </a:lnTo>
                  <a:lnTo>
                    <a:pt x="659130" y="723900"/>
                  </a:lnTo>
                  <a:lnTo>
                    <a:pt x="676275" y="760095"/>
                  </a:lnTo>
                  <a:lnTo>
                    <a:pt x="502920" y="781050"/>
                  </a:lnTo>
                  <a:lnTo>
                    <a:pt x="489585" y="741045"/>
                  </a:lnTo>
                  <a:lnTo>
                    <a:pt x="447675" y="744855"/>
                  </a:lnTo>
                  <a:lnTo>
                    <a:pt x="346710" y="765810"/>
                  </a:lnTo>
                  <a:lnTo>
                    <a:pt x="293370" y="762000"/>
                  </a:lnTo>
                  <a:lnTo>
                    <a:pt x="356235" y="864870"/>
                  </a:lnTo>
                  <a:lnTo>
                    <a:pt x="361950" y="893445"/>
                  </a:lnTo>
                  <a:lnTo>
                    <a:pt x="314325" y="944880"/>
                  </a:lnTo>
                  <a:lnTo>
                    <a:pt x="300990" y="927735"/>
                  </a:lnTo>
                  <a:lnTo>
                    <a:pt x="205740" y="872490"/>
                  </a:lnTo>
                  <a:lnTo>
                    <a:pt x="144780" y="817245"/>
                  </a:lnTo>
                  <a:lnTo>
                    <a:pt x="91440" y="733425"/>
                  </a:lnTo>
                  <a:lnTo>
                    <a:pt x="120015" y="592455"/>
                  </a:lnTo>
                  <a:lnTo>
                    <a:pt x="112395" y="461010"/>
                  </a:lnTo>
                  <a:lnTo>
                    <a:pt x="89535" y="396240"/>
                  </a:lnTo>
                  <a:lnTo>
                    <a:pt x="43815" y="356235"/>
                  </a:lnTo>
                  <a:lnTo>
                    <a:pt x="0" y="274320"/>
                  </a:lnTo>
                  <a:lnTo>
                    <a:pt x="11430" y="180975"/>
                  </a:lnTo>
                  <a:lnTo>
                    <a:pt x="49530" y="110490"/>
                  </a:lnTo>
                  <a:lnTo>
                    <a:pt x="47625" y="43815"/>
                  </a:lnTo>
                  <a:lnTo>
                    <a:pt x="47995" y="43498"/>
                  </a:lnTo>
                  <a:lnTo>
                    <a:pt x="99801" y="43498"/>
                  </a:lnTo>
                  <a:lnTo>
                    <a:pt x="99801" y="24448"/>
                  </a:lnTo>
                  <a:lnTo>
                    <a:pt x="155046" y="11113"/>
                  </a:lnTo>
                  <a:lnTo>
                    <a:pt x="307446" y="87313"/>
                  </a:lnTo>
                  <a:lnTo>
                    <a:pt x="406506" y="53023"/>
                  </a:lnTo>
                  <a:lnTo>
                    <a:pt x="467466" y="73978"/>
                  </a:lnTo>
                  <a:lnTo>
                    <a:pt x="475086" y="32068"/>
                  </a:lnTo>
                  <a:lnTo>
                    <a:pt x="569494" y="24664"/>
                  </a:lnTo>
                  <a:lnTo>
                    <a:pt x="569595" y="24765"/>
                  </a:lnTo>
                  <a:lnTo>
                    <a:pt x="569969" y="24626"/>
                  </a:lnTo>
                  <a:lnTo>
                    <a:pt x="572241" y="24448"/>
                  </a:lnTo>
                  <a:lnTo>
                    <a:pt x="571983" y="23878"/>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Karczew</a:t>
              </a:r>
            </a:p>
          </p:txBody>
        </p:sp>
        <p:sp>
          <p:nvSpPr>
            <p:cNvPr id="55" name="Jozefow">
              <a:extLst>
                <a:ext uri="{FF2B5EF4-FFF2-40B4-BE49-F238E27FC236}">
                  <a16:creationId xmlns:a16="http://schemas.microsoft.com/office/drawing/2014/main" id="{2597AA1A-CF36-615A-4700-254C732D237A}"/>
                </a:ext>
              </a:extLst>
            </p:cNvPr>
            <p:cNvSpPr>
              <a:spLocks/>
            </p:cNvSpPr>
            <p:nvPr/>
          </p:nvSpPr>
          <p:spPr>
            <a:xfrm>
              <a:off x="7353769" y="4001064"/>
              <a:ext cx="538555" cy="489423"/>
            </a:xfrm>
            <a:custGeom>
              <a:avLst/>
              <a:gdLst>
                <a:gd name="connsiteX0" fmla="*/ 449580 w 542925"/>
                <a:gd name="connsiteY0" fmla="*/ 95250 h 493395"/>
                <a:gd name="connsiteX1" fmla="*/ 531495 w 542925"/>
                <a:gd name="connsiteY1" fmla="*/ 78105 h 493395"/>
                <a:gd name="connsiteX2" fmla="*/ 542925 w 542925"/>
                <a:gd name="connsiteY2" fmla="*/ 112395 h 493395"/>
                <a:gd name="connsiteX3" fmla="*/ 470535 w 542925"/>
                <a:gd name="connsiteY3" fmla="*/ 177165 h 493395"/>
                <a:gd name="connsiteX4" fmla="*/ 493395 w 542925"/>
                <a:gd name="connsiteY4" fmla="*/ 217170 h 493395"/>
                <a:gd name="connsiteX5" fmla="*/ 457200 w 542925"/>
                <a:gd name="connsiteY5" fmla="*/ 217170 h 493395"/>
                <a:gd name="connsiteX6" fmla="*/ 394335 w 542925"/>
                <a:gd name="connsiteY6" fmla="*/ 280035 h 493395"/>
                <a:gd name="connsiteX7" fmla="*/ 367665 w 542925"/>
                <a:gd name="connsiteY7" fmla="*/ 280035 h 493395"/>
                <a:gd name="connsiteX8" fmla="*/ 354330 w 542925"/>
                <a:gd name="connsiteY8" fmla="*/ 312420 h 493395"/>
                <a:gd name="connsiteX9" fmla="*/ 325755 w 542925"/>
                <a:gd name="connsiteY9" fmla="*/ 299085 h 493395"/>
                <a:gd name="connsiteX10" fmla="*/ 340995 w 542925"/>
                <a:gd name="connsiteY10" fmla="*/ 369570 h 493395"/>
                <a:gd name="connsiteX11" fmla="*/ 289560 w 542925"/>
                <a:gd name="connsiteY11" fmla="*/ 375285 h 493395"/>
                <a:gd name="connsiteX12" fmla="*/ 342900 w 542925"/>
                <a:gd name="connsiteY12" fmla="*/ 449580 h 493395"/>
                <a:gd name="connsiteX13" fmla="*/ 300990 w 542925"/>
                <a:gd name="connsiteY13" fmla="*/ 491490 h 493395"/>
                <a:gd name="connsiteX14" fmla="*/ 243840 w 542925"/>
                <a:gd name="connsiteY14" fmla="*/ 493395 h 493395"/>
                <a:gd name="connsiteX15" fmla="*/ 230505 w 542925"/>
                <a:gd name="connsiteY15" fmla="*/ 457200 h 493395"/>
                <a:gd name="connsiteX16" fmla="*/ 0 w 542925"/>
                <a:gd name="connsiteY16" fmla="*/ 129540 h 493395"/>
                <a:gd name="connsiteX17" fmla="*/ 53340 w 542925"/>
                <a:gd name="connsiteY17" fmla="*/ 116205 h 493395"/>
                <a:gd name="connsiteX18" fmla="*/ 57150 w 542925"/>
                <a:gd name="connsiteY18" fmla="*/ 93345 h 493395"/>
                <a:gd name="connsiteX19" fmla="*/ 114300 w 542925"/>
                <a:gd name="connsiteY19" fmla="*/ 78105 h 493395"/>
                <a:gd name="connsiteX20" fmla="*/ 127635 w 542925"/>
                <a:gd name="connsiteY20" fmla="*/ 93345 h 493395"/>
                <a:gd name="connsiteX21" fmla="*/ 259080 w 542925"/>
                <a:gd name="connsiteY21" fmla="*/ 64770 h 493395"/>
                <a:gd name="connsiteX22" fmla="*/ 348615 w 542925"/>
                <a:gd name="connsiteY22" fmla="*/ 0 h 493395"/>
                <a:gd name="connsiteX23" fmla="*/ 449580 w 542925"/>
                <a:gd name="connsiteY23" fmla="*/ 95250 h 4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2925" h="493395">
                  <a:moveTo>
                    <a:pt x="449580" y="95250"/>
                  </a:moveTo>
                  <a:lnTo>
                    <a:pt x="531495" y="78105"/>
                  </a:lnTo>
                  <a:lnTo>
                    <a:pt x="542925" y="112395"/>
                  </a:lnTo>
                  <a:lnTo>
                    <a:pt x="470535" y="177165"/>
                  </a:lnTo>
                  <a:lnTo>
                    <a:pt x="493395" y="217170"/>
                  </a:lnTo>
                  <a:lnTo>
                    <a:pt x="457200" y="217170"/>
                  </a:lnTo>
                  <a:lnTo>
                    <a:pt x="394335" y="280035"/>
                  </a:lnTo>
                  <a:lnTo>
                    <a:pt x="367665" y="280035"/>
                  </a:lnTo>
                  <a:lnTo>
                    <a:pt x="354330" y="312420"/>
                  </a:lnTo>
                  <a:lnTo>
                    <a:pt x="325755" y="299085"/>
                  </a:lnTo>
                  <a:lnTo>
                    <a:pt x="340995" y="369570"/>
                  </a:lnTo>
                  <a:lnTo>
                    <a:pt x="289560" y="375285"/>
                  </a:lnTo>
                  <a:lnTo>
                    <a:pt x="342900" y="449580"/>
                  </a:lnTo>
                  <a:lnTo>
                    <a:pt x="300990" y="491490"/>
                  </a:lnTo>
                  <a:lnTo>
                    <a:pt x="243840" y="493395"/>
                  </a:lnTo>
                  <a:lnTo>
                    <a:pt x="230505" y="457200"/>
                  </a:lnTo>
                  <a:lnTo>
                    <a:pt x="0" y="129540"/>
                  </a:lnTo>
                  <a:lnTo>
                    <a:pt x="53340" y="116205"/>
                  </a:lnTo>
                  <a:lnTo>
                    <a:pt x="57150" y="93345"/>
                  </a:lnTo>
                  <a:lnTo>
                    <a:pt x="114300" y="78105"/>
                  </a:lnTo>
                  <a:lnTo>
                    <a:pt x="127635" y="93345"/>
                  </a:lnTo>
                  <a:lnTo>
                    <a:pt x="259080" y="64770"/>
                  </a:lnTo>
                  <a:lnTo>
                    <a:pt x="348615" y="0"/>
                  </a:lnTo>
                  <a:lnTo>
                    <a:pt x="449580" y="9525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144000" rtlCol="0" anchor="ctr"/>
            <a:lstStyle/>
            <a:p>
              <a:pPr algn="ctr"/>
              <a:r>
                <a:rPr lang="pl-PL" sz="600" dirty="0">
                  <a:solidFill>
                    <a:schemeClr val="bg1"/>
                  </a:solidFill>
                  <a:latin typeface="Arial" panose="020B0604020202020204" pitchFamily="34" charset="0"/>
                  <a:cs typeface="Arial" panose="020B0604020202020204" pitchFamily="34" charset="0"/>
                </a:rPr>
                <a:t>Józefów</a:t>
              </a:r>
            </a:p>
          </p:txBody>
        </p:sp>
      </p:grpSp>
      <p:grpSp>
        <p:nvGrpSpPr>
          <p:cNvPr id="83" name="Grupa 82">
            <a:extLst>
              <a:ext uri="{FF2B5EF4-FFF2-40B4-BE49-F238E27FC236}">
                <a16:creationId xmlns:a16="http://schemas.microsoft.com/office/drawing/2014/main" id="{43EB9787-EBC1-D45F-D798-0B5C75D8C49C}"/>
              </a:ext>
            </a:extLst>
          </p:cNvPr>
          <p:cNvGrpSpPr/>
          <p:nvPr/>
        </p:nvGrpSpPr>
        <p:grpSpPr>
          <a:xfrm>
            <a:off x="5207072" y="1404662"/>
            <a:ext cx="1874586" cy="1159766"/>
            <a:chOff x="5207072" y="1404662"/>
            <a:chExt cx="1874586" cy="1159766"/>
          </a:xfrm>
          <a:solidFill>
            <a:srgbClr val="D22882"/>
          </a:solidFill>
        </p:grpSpPr>
        <p:sp>
          <p:nvSpPr>
            <p:cNvPr id="9" name="Wieliszew">
              <a:extLst>
                <a:ext uri="{FF2B5EF4-FFF2-40B4-BE49-F238E27FC236}">
                  <a16:creationId xmlns:a16="http://schemas.microsoft.com/office/drawing/2014/main" id="{9135295E-A630-7AAB-9C03-C99196F49164}"/>
                </a:ext>
              </a:extLst>
            </p:cNvPr>
            <p:cNvSpPr>
              <a:spLocks/>
            </p:cNvSpPr>
            <p:nvPr/>
          </p:nvSpPr>
          <p:spPr>
            <a:xfrm>
              <a:off x="5303792" y="1404662"/>
              <a:ext cx="1197738" cy="614142"/>
            </a:xfrm>
            <a:custGeom>
              <a:avLst/>
              <a:gdLst>
                <a:gd name="connsiteX0" fmla="*/ 767402 w 1207457"/>
                <a:gd name="connsiteY0" fmla="*/ 0 h 619125"/>
                <a:gd name="connsiteX1" fmla="*/ 855032 w 1207457"/>
                <a:gd name="connsiteY1" fmla="*/ 3810 h 619125"/>
                <a:gd name="connsiteX2" fmla="*/ 917897 w 1207457"/>
                <a:gd name="connsiteY2" fmla="*/ 26670 h 619125"/>
                <a:gd name="connsiteX3" fmla="*/ 1049342 w 1207457"/>
                <a:gd name="connsiteY3" fmla="*/ 116205 h 619125"/>
                <a:gd name="connsiteX4" fmla="*/ 1163642 w 1207457"/>
                <a:gd name="connsiteY4" fmla="*/ 196215 h 619125"/>
                <a:gd name="connsiteX5" fmla="*/ 1140782 w 1207457"/>
                <a:gd name="connsiteY5" fmla="*/ 234315 h 619125"/>
                <a:gd name="connsiteX6" fmla="*/ 1161737 w 1207457"/>
                <a:gd name="connsiteY6" fmla="*/ 289560 h 619125"/>
                <a:gd name="connsiteX7" fmla="*/ 1184597 w 1207457"/>
                <a:gd name="connsiteY7" fmla="*/ 280035 h 619125"/>
                <a:gd name="connsiteX8" fmla="*/ 1207457 w 1207457"/>
                <a:gd name="connsiteY8" fmla="*/ 337185 h 619125"/>
                <a:gd name="connsiteX9" fmla="*/ 1161737 w 1207457"/>
                <a:gd name="connsiteY9" fmla="*/ 453390 h 619125"/>
                <a:gd name="connsiteX10" fmla="*/ 1121732 w 1207457"/>
                <a:gd name="connsiteY10" fmla="*/ 584835 h 619125"/>
                <a:gd name="connsiteX11" fmla="*/ 1077917 w 1207457"/>
                <a:gd name="connsiteY11" fmla="*/ 592455 h 619125"/>
                <a:gd name="connsiteX12" fmla="*/ 1060772 w 1207457"/>
                <a:gd name="connsiteY12" fmla="*/ 619125 h 619125"/>
                <a:gd name="connsiteX13" fmla="*/ 980762 w 1207457"/>
                <a:gd name="connsiteY13" fmla="*/ 567690 h 619125"/>
                <a:gd name="connsiteX14" fmla="*/ 933137 w 1207457"/>
                <a:gd name="connsiteY14" fmla="*/ 598170 h 619125"/>
                <a:gd name="connsiteX15" fmla="*/ 883607 w 1207457"/>
                <a:gd name="connsiteY15" fmla="*/ 569595 h 619125"/>
                <a:gd name="connsiteX16" fmla="*/ 895037 w 1207457"/>
                <a:gd name="connsiteY16" fmla="*/ 548640 h 619125"/>
                <a:gd name="connsiteX17" fmla="*/ 845507 w 1207457"/>
                <a:gd name="connsiteY17" fmla="*/ 525780 h 619125"/>
                <a:gd name="connsiteX18" fmla="*/ 811217 w 1207457"/>
                <a:gd name="connsiteY18" fmla="*/ 546735 h 619125"/>
                <a:gd name="connsiteX19" fmla="*/ 782642 w 1207457"/>
                <a:gd name="connsiteY19" fmla="*/ 598170 h 619125"/>
                <a:gd name="connsiteX20" fmla="*/ 696917 w 1207457"/>
                <a:gd name="connsiteY20" fmla="*/ 537210 h 619125"/>
                <a:gd name="connsiteX21" fmla="*/ 655007 w 1207457"/>
                <a:gd name="connsiteY21" fmla="*/ 537210 h 619125"/>
                <a:gd name="connsiteX22" fmla="*/ 595952 w 1207457"/>
                <a:gd name="connsiteY22" fmla="*/ 466725 h 619125"/>
                <a:gd name="connsiteX23" fmla="*/ 546422 w 1207457"/>
                <a:gd name="connsiteY23" fmla="*/ 518160 h 619125"/>
                <a:gd name="connsiteX24" fmla="*/ 428312 w 1207457"/>
                <a:gd name="connsiteY24" fmla="*/ 567690 h 619125"/>
                <a:gd name="connsiteX25" fmla="*/ 241622 w 1207457"/>
                <a:gd name="connsiteY25" fmla="*/ 531495 h 619125"/>
                <a:gd name="connsiteX26" fmla="*/ 104462 w 1207457"/>
                <a:gd name="connsiteY26" fmla="*/ 542925 h 619125"/>
                <a:gd name="connsiteX27" fmla="*/ 104462 w 1207457"/>
                <a:gd name="connsiteY27" fmla="*/ 577215 h 619125"/>
                <a:gd name="connsiteX28" fmla="*/ 70172 w 1207457"/>
                <a:gd name="connsiteY28" fmla="*/ 605790 h 619125"/>
                <a:gd name="connsiteX29" fmla="*/ 9401 w 1207457"/>
                <a:gd name="connsiteY29" fmla="*/ 578167 h 619125"/>
                <a:gd name="connsiteX30" fmla="*/ 0 w 1207457"/>
                <a:gd name="connsiteY30" fmla="*/ 376978 h 619125"/>
                <a:gd name="connsiteX31" fmla="*/ 27547 w 1207457"/>
                <a:gd name="connsiteY31" fmla="*/ 352875 h 619125"/>
                <a:gd name="connsiteX32" fmla="*/ 28262 w 1207457"/>
                <a:gd name="connsiteY32" fmla="*/ 352425 h 619125"/>
                <a:gd name="connsiteX33" fmla="*/ 28224 w 1207457"/>
                <a:gd name="connsiteY33" fmla="*/ 352282 h 619125"/>
                <a:gd name="connsiteX34" fmla="*/ 30480 w 1207457"/>
                <a:gd name="connsiteY34" fmla="*/ 350308 h 619125"/>
                <a:gd name="connsiteX35" fmla="*/ 27425 w 1207457"/>
                <a:gd name="connsiteY35" fmla="*/ 349263 h 619125"/>
                <a:gd name="connsiteX36" fmla="*/ 11117 w 1207457"/>
                <a:gd name="connsiteY36" fmla="*/ 287655 h 619125"/>
                <a:gd name="connsiteX37" fmla="*/ 11117 w 1207457"/>
                <a:gd name="connsiteY37" fmla="*/ 203835 h 619125"/>
                <a:gd name="connsiteX38" fmla="*/ 51122 w 1207457"/>
                <a:gd name="connsiteY38" fmla="*/ 156210 h 619125"/>
                <a:gd name="connsiteX39" fmla="*/ 104462 w 1207457"/>
                <a:gd name="connsiteY39" fmla="*/ 142875 h 619125"/>
                <a:gd name="connsiteX40" fmla="*/ 134942 w 1207457"/>
                <a:gd name="connsiteY40" fmla="*/ 171450 h 619125"/>
                <a:gd name="connsiteX41" fmla="*/ 136847 w 1207457"/>
                <a:gd name="connsiteY41" fmla="*/ 139065 h 619125"/>
                <a:gd name="connsiteX42" fmla="*/ 190187 w 1207457"/>
                <a:gd name="connsiteY42" fmla="*/ 99060 h 619125"/>
                <a:gd name="connsiteX43" fmla="*/ 300677 w 1207457"/>
                <a:gd name="connsiteY43" fmla="*/ 51435 h 619125"/>
                <a:gd name="connsiteX44" fmla="*/ 359732 w 1207457"/>
                <a:gd name="connsiteY44" fmla="*/ 57150 h 619125"/>
                <a:gd name="connsiteX45" fmla="*/ 388307 w 1207457"/>
                <a:gd name="connsiteY45" fmla="*/ 40005 h 619125"/>
                <a:gd name="connsiteX46" fmla="*/ 569282 w 1207457"/>
                <a:gd name="connsiteY46" fmla="*/ 55245 h 619125"/>
                <a:gd name="connsiteX47" fmla="*/ 641672 w 1207457"/>
                <a:gd name="connsiteY47" fmla="*/ 51435 h 619125"/>
                <a:gd name="connsiteX48" fmla="*/ 689297 w 1207457"/>
                <a:gd name="connsiteY48" fmla="*/ 20955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07457" h="619125">
                  <a:moveTo>
                    <a:pt x="767402" y="0"/>
                  </a:moveTo>
                  <a:lnTo>
                    <a:pt x="855032" y="3810"/>
                  </a:lnTo>
                  <a:lnTo>
                    <a:pt x="917897" y="26670"/>
                  </a:lnTo>
                  <a:lnTo>
                    <a:pt x="1049342" y="116205"/>
                  </a:lnTo>
                  <a:lnTo>
                    <a:pt x="1163642" y="196215"/>
                  </a:lnTo>
                  <a:lnTo>
                    <a:pt x="1140782" y="234315"/>
                  </a:lnTo>
                  <a:lnTo>
                    <a:pt x="1161737" y="289560"/>
                  </a:lnTo>
                  <a:lnTo>
                    <a:pt x="1184597" y="280035"/>
                  </a:lnTo>
                  <a:lnTo>
                    <a:pt x="1207457" y="337185"/>
                  </a:lnTo>
                  <a:lnTo>
                    <a:pt x="1161737" y="453390"/>
                  </a:lnTo>
                  <a:lnTo>
                    <a:pt x="1121732" y="584835"/>
                  </a:lnTo>
                  <a:lnTo>
                    <a:pt x="1077917" y="592455"/>
                  </a:lnTo>
                  <a:lnTo>
                    <a:pt x="1060772" y="619125"/>
                  </a:lnTo>
                  <a:lnTo>
                    <a:pt x="980762" y="567690"/>
                  </a:lnTo>
                  <a:lnTo>
                    <a:pt x="933137" y="598170"/>
                  </a:lnTo>
                  <a:lnTo>
                    <a:pt x="883607" y="569595"/>
                  </a:lnTo>
                  <a:lnTo>
                    <a:pt x="895037" y="548640"/>
                  </a:lnTo>
                  <a:lnTo>
                    <a:pt x="845507" y="525780"/>
                  </a:lnTo>
                  <a:lnTo>
                    <a:pt x="811217" y="546735"/>
                  </a:lnTo>
                  <a:lnTo>
                    <a:pt x="782642" y="598170"/>
                  </a:lnTo>
                  <a:lnTo>
                    <a:pt x="696917" y="537210"/>
                  </a:lnTo>
                  <a:lnTo>
                    <a:pt x="655007" y="537210"/>
                  </a:lnTo>
                  <a:lnTo>
                    <a:pt x="595952" y="466725"/>
                  </a:lnTo>
                  <a:lnTo>
                    <a:pt x="546422" y="518160"/>
                  </a:lnTo>
                  <a:lnTo>
                    <a:pt x="428312" y="567690"/>
                  </a:lnTo>
                  <a:lnTo>
                    <a:pt x="241622" y="531495"/>
                  </a:lnTo>
                  <a:lnTo>
                    <a:pt x="104462" y="542925"/>
                  </a:lnTo>
                  <a:lnTo>
                    <a:pt x="104462" y="577215"/>
                  </a:lnTo>
                  <a:lnTo>
                    <a:pt x="70172" y="605790"/>
                  </a:lnTo>
                  <a:lnTo>
                    <a:pt x="9401" y="578167"/>
                  </a:lnTo>
                  <a:lnTo>
                    <a:pt x="0" y="376978"/>
                  </a:lnTo>
                  <a:lnTo>
                    <a:pt x="27547" y="352875"/>
                  </a:lnTo>
                  <a:lnTo>
                    <a:pt x="28262" y="352425"/>
                  </a:lnTo>
                  <a:lnTo>
                    <a:pt x="28224" y="352282"/>
                  </a:lnTo>
                  <a:lnTo>
                    <a:pt x="30480" y="350308"/>
                  </a:lnTo>
                  <a:lnTo>
                    <a:pt x="27425" y="349263"/>
                  </a:lnTo>
                  <a:lnTo>
                    <a:pt x="11117" y="287655"/>
                  </a:lnTo>
                  <a:lnTo>
                    <a:pt x="11117" y="203835"/>
                  </a:lnTo>
                  <a:lnTo>
                    <a:pt x="51122" y="156210"/>
                  </a:lnTo>
                  <a:lnTo>
                    <a:pt x="104462" y="142875"/>
                  </a:lnTo>
                  <a:lnTo>
                    <a:pt x="134942" y="171450"/>
                  </a:lnTo>
                  <a:lnTo>
                    <a:pt x="136847" y="139065"/>
                  </a:lnTo>
                  <a:lnTo>
                    <a:pt x="190187" y="99060"/>
                  </a:lnTo>
                  <a:lnTo>
                    <a:pt x="300677" y="51435"/>
                  </a:lnTo>
                  <a:lnTo>
                    <a:pt x="359732" y="57150"/>
                  </a:lnTo>
                  <a:lnTo>
                    <a:pt x="388307" y="40005"/>
                  </a:lnTo>
                  <a:lnTo>
                    <a:pt x="569282" y="55245"/>
                  </a:lnTo>
                  <a:lnTo>
                    <a:pt x="641672" y="51435"/>
                  </a:lnTo>
                  <a:lnTo>
                    <a:pt x="689297" y="2095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Wieliszew</a:t>
              </a:r>
            </a:p>
          </p:txBody>
        </p:sp>
        <p:sp>
          <p:nvSpPr>
            <p:cNvPr id="33" name="Nieporet">
              <a:extLst>
                <a:ext uri="{FF2B5EF4-FFF2-40B4-BE49-F238E27FC236}">
                  <a16:creationId xmlns:a16="http://schemas.microsoft.com/office/drawing/2014/main" id="{9C7CE15E-6F9B-3C3C-4232-7E8FB0CF81E7}"/>
                </a:ext>
              </a:extLst>
            </p:cNvPr>
            <p:cNvSpPr>
              <a:spLocks/>
            </p:cNvSpPr>
            <p:nvPr/>
          </p:nvSpPr>
          <p:spPr>
            <a:xfrm>
              <a:off x="6284218" y="1482138"/>
              <a:ext cx="797440" cy="1082290"/>
            </a:xfrm>
            <a:custGeom>
              <a:avLst/>
              <a:gdLst>
                <a:gd name="connsiteX0" fmla="*/ 611505 w 803910"/>
                <a:gd name="connsiteY0" fmla="*/ 0 h 1091072"/>
                <a:gd name="connsiteX1" fmla="*/ 647700 w 803910"/>
                <a:gd name="connsiteY1" fmla="*/ 11430 h 1091072"/>
                <a:gd name="connsiteX2" fmla="*/ 647700 w 803910"/>
                <a:gd name="connsiteY2" fmla="*/ 59055 h 1091072"/>
                <a:gd name="connsiteX3" fmla="*/ 693420 w 803910"/>
                <a:gd name="connsiteY3" fmla="*/ 125730 h 1091072"/>
                <a:gd name="connsiteX4" fmla="*/ 727710 w 803910"/>
                <a:gd name="connsiteY4" fmla="*/ 135255 h 1091072"/>
                <a:gd name="connsiteX5" fmla="*/ 748665 w 803910"/>
                <a:gd name="connsiteY5" fmla="*/ 270510 h 1091072"/>
                <a:gd name="connsiteX6" fmla="*/ 748665 w 803910"/>
                <a:gd name="connsiteY6" fmla="*/ 293370 h 1091072"/>
                <a:gd name="connsiteX7" fmla="*/ 718185 w 803910"/>
                <a:gd name="connsiteY7" fmla="*/ 310515 h 1091072"/>
                <a:gd name="connsiteX8" fmla="*/ 725805 w 803910"/>
                <a:gd name="connsiteY8" fmla="*/ 342900 h 1091072"/>
                <a:gd name="connsiteX9" fmla="*/ 681990 w 803910"/>
                <a:gd name="connsiteY9" fmla="*/ 360045 h 1091072"/>
                <a:gd name="connsiteX10" fmla="*/ 737235 w 803910"/>
                <a:gd name="connsiteY10" fmla="*/ 455295 h 1091072"/>
                <a:gd name="connsiteX11" fmla="*/ 771525 w 803910"/>
                <a:gd name="connsiteY11" fmla="*/ 464820 h 1091072"/>
                <a:gd name="connsiteX12" fmla="*/ 803910 w 803910"/>
                <a:gd name="connsiteY12" fmla="*/ 535305 h 1091072"/>
                <a:gd name="connsiteX13" fmla="*/ 790575 w 803910"/>
                <a:gd name="connsiteY13" fmla="*/ 573405 h 1091072"/>
                <a:gd name="connsiteX14" fmla="*/ 691515 w 803910"/>
                <a:gd name="connsiteY14" fmla="*/ 596265 h 1091072"/>
                <a:gd name="connsiteX15" fmla="*/ 687705 w 803910"/>
                <a:gd name="connsiteY15" fmla="*/ 617220 h 1091072"/>
                <a:gd name="connsiteX16" fmla="*/ 693420 w 803910"/>
                <a:gd name="connsiteY16" fmla="*/ 691515 h 1091072"/>
                <a:gd name="connsiteX17" fmla="*/ 689610 w 803910"/>
                <a:gd name="connsiteY17" fmla="*/ 733425 h 1091072"/>
                <a:gd name="connsiteX18" fmla="*/ 742950 w 803910"/>
                <a:gd name="connsiteY18" fmla="*/ 862965 h 1091072"/>
                <a:gd name="connsiteX19" fmla="*/ 788670 w 803910"/>
                <a:gd name="connsiteY19" fmla="*/ 876300 h 1091072"/>
                <a:gd name="connsiteX20" fmla="*/ 790657 w 803910"/>
                <a:gd name="connsiteY20" fmla="*/ 881343 h 1091072"/>
                <a:gd name="connsiteX21" fmla="*/ 766000 w 803910"/>
                <a:gd name="connsiteY21" fmla="*/ 923612 h 1091072"/>
                <a:gd name="connsiteX22" fmla="*/ 737425 w 803910"/>
                <a:gd name="connsiteY22" fmla="*/ 992192 h 1091072"/>
                <a:gd name="connsiteX23" fmla="*/ 706945 w 803910"/>
                <a:gd name="connsiteY23" fmla="*/ 1039817 h 1091072"/>
                <a:gd name="connsiteX24" fmla="*/ 652030 w 803910"/>
                <a:gd name="connsiteY24" fmla="*/ 1091072 h 1091072"/>
                <a:gd name="connsiteX25" fmla="*/ 649605 w 803910"/>
                <a:gd name="connsiteY25" fmla="*/ 1085850 h 1091072"/>
                <a:gd name="connsiteX26" fmla="*/ 624840 w 803910"/>
                <a:gd name="connsiteY26" fmla="*/ 998220 h 1091072"/>
                <a:gd name="connsiteX27" fmla="*/ 611505 w 803910"/>
                <a:gd name="connsiteY27" fmla="*/ 998220 h 1091072"/>
                <a:gd name="connsiteX28" fmla="*/ 579120 w 803910"/>
                <a:gd name="connsiteY28" fmla="*/ 895350 h 1091072"/>
                <a:gd name="connsiteX29" fmla="*/ 518160 w 803910"/>
                <a:gd name="connsiteY29" fmla="*/ 904875 h 1091072"/>
                <a:gd name="connsiteX30" fmla="*/ 510540 w 803910"/>
                <a:gd name="connsiteY30" fmla="*/ 933450 h 1091072"/>
                <a:gd name="connsiteX31" fmla="*/ 461010 w 803910"/>
                <a:gd name="connsiteY31" fmla="*/ 942975 h 1091072"/>
                <a:gd name="connsiteX32" fmla="*/ 369570 w 803910"/>
                <a:gd name="connsiteY32" fmla="*/ 942975 h 1091072"/>
                <a:gd name="connsiteX33" fmla="*/ 348615 w 803910"/>
                <a:gd name="connsiteY33" fmla="*/ 914400 h 1091072"/>
                <a:gd name="connsiteX34" fmla="*/ 335280 w 803910"/>
                <a:gd name="connsiteY34" fmla="*/ 988695 h 1091072"/>
                <a:gd name="connsiteX35" fmla="*/ 253365 w 803910"/>
                <a:gd name="connsiteY35" fmla="*/ 984885 h 1091072"/>
                <a:gd name="connsiteX36" fmla="*/ 259080 w 803910"/>
                <a:gd name="connsiteY36" fmla="*/ 954405 h 1091072"/>
                <a:gd name="connsiteX37" fmla="*/ 200025 w 803910"/>
                <a:gd name="connsiteY37" fmla="*/ 880110 h 1091072"/>
                <a:gd name="connsiteX38" fmla="*/ 129540 w 803910"/>
                <a:gd name="connsiteY38" fmla="*/ 771525 h 1091072"/>
                <a:gd name="connsiteX39" fmla="*/ 120015 w 803910"/>
                <a:gd name="connsiteY39" fmla="*/ 725805 h 1091072"/>
                <a:gd name="connsiteX40" fmla="*/ 68580 w 803910"/>
                <a:gd name="connsiteY40" fmla="*/ 653415 h 1091072"/>
                <a:gd name="connsiteX41" fmla="*/ 108585 w 803910"/>
                <a:gd name="connsiteY41" fmla="*/ 617220 h 1091072"/>
                <a:gd name="connsiteX42" fmla="*/ 93345 w 803910"/>
                <a:gd name="connsiteY42" fmla="*/ 592455 h 1091072"/>
                <a:gd name="connsiteX43" fmla="*/ 55245 w 803910"/>
                <a:gd name="connsiteY43" fmla="*/ 622935 h 1091072"/>
                <a:gd name="connsiteX44" fmla="*/ 0 w 803910"/>
                <a:gd name="connsiteY44" fmla="*/ 561975 h 1091072"/>
                <a:gd name="connsiteX45" fmla="*/ 29412 w 803910"/>
                <a:gd name="connsiteY45" fmla="*/ 512955 h 1091072"/>
                <a:gd name="connsiteX46" fmla="*/ 72581 w 803910"/>
                <a:gd name="connsiteY46" fmla="*/ 540707 h 1091072"/>
                <a:gd name="connsiteX47" fmla="*/ 89726 w 803910"/>
                <a:gd name="connsiteY47" fmla="*/ 514037 h 1091072"/>
                <a:gd name="connsiteX48" fmla="*/ 133541 w 803910"/>
                <a:gd name="connsiteY48" fmla="*/ 506417 h 1091072"/>
                <a:gd name="connsiteX49" fmla="*/ 173546 w 803910"/>
                <a:gd name="connsiteY49" fmla="*/ 374972 h 1091072"/>
                <a:gd name="connsiteX50" fmla="*/ 219266 w 803910"/>
                <a:gd name="connsiteY50" fmla="*/ 258767 h 1091072"/>
                <a:gd name="connsiteX51" fmla="*/ 196406 w 803910"/>
                <a:gd name="connsiteY51" fmla="*/ 201617 h 1091072"/>
                <a:gd name="connsiteX52" fmla="*/ 173546 w 803910"/>
                <a:gd name="connsiteY52" fmla="*/ 211142 h 1091072"/>
                <a:gd name="connsiteX53" fmla="*/ 152591 w 803910"/>
                <a:gd name="connsiteY53" fmla="*/ 155897 h 1091072"/>
                <a:gd name="connsiteX54" fmla="*/ 173913 w 803910"/>
                <a:gd name="connsiteY54" fmla="*/ 120362 h 1091072"/>
                <a:gd name="connsiteX55" fmla="*/ 243840 w 803910"/>
                <a:gd name="connsiteY55" fmla="*/ 163830 h 1091072"/>
                <a:gd name="connsiteX56" fmla="*/ 308610 w 803910"/>
                <a:gd name="connsiteY56" fmla="*/ 180975 h 1091072"/>
                <a:gd name="connsiteX57" fmla="*/ 382905 w 803910"/>
                <a:gd name="connsiteY57" fmla="*/ 180975 h 1091072"/>
                <a:gd name="connsiteX58" fmla="*/ 430530 w 803910"/>
                <a:gd name="connsiteY58" fmla="*/ 142875 h 1091072"/>
                <a:gd name="connsiteX59" fmla="*/ 487680 w 803910"/>
                <a:gd name="connsiteY59" fmla="*/ 30480 h 1091072"/>
                <a:gd name="connsiteX60" fmla="*/ 512445 w 803910"/>
                <a:gd name="connsiteY60" fmla="*/ 3810 h 109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03910" h="1091072">
                  <a:moveTo>
                    <a:pt x="611505" y="0"/>
                  </a:moveTo>
                  <a:lnTo>
                    <a:pt x="647700" y="11430"/>
                  </a:lnTo>
                  <a:lnTo>
                    <a:pt x="647700" y="59055"/>
                  </a:lnTo>
                  <a:lnTo>
                    <a:pt x="693420" y="125730"/>
                  </a:lnTo>
                  <a:lnTo>
                    <a:pt x="727710" y="135255"/>
                  </a:lnTo>
                  <a:lnTo>
                    <a:pt x="748665" y="270510"/>
                  </a:lnTo>
                  <a:lnTo>
                    <a:pt x="748665" y="293370"/>
                  </a:lnTo>
                  <a:lnTo>
                    <a:pt x="718185" y="310515"/>
                  </a:lnTo>
                  <a:lnTo>
                    <a:pt x="725805" y="342900"/>
                  </a:lnTo>
                  <a:lnTo>
                    <a:pt x="681990" y="360045"/>
                  </a:lnTo>
                  <a:lnTo>
                    <a:pt x="737235" y="455295"/>
                  </a:lnTo>
                  <a:lnTo>
                    <a:pt x="771525" y="464820"/>
                  </a:lnTo>
                  <a:lnTo>
                    <a:pt x="803910" y="535305"/>
                  </a:lnTo>
                  <a:lnTo>
                    <a:pt x="790575" y="573405"/>
                  </a:lnTo>
                  <a:lnTo>
                    <a:pt x="691515" y="596265"/>
                  </a:lnTo>
                  <a:lnTo>
                    <a:pt x="687705" y="617220"/>
                  </a:lnTo>
                  <a:lnTo>
                    <a:pt x="693420" y="691515"/>
                  </a:lnTo>
                  <a:lnTo>
                    <a:pt x="689610" y="733425"/>
                  </a:lnTo>
                  <a:lnTo>
                    <a:pt x="742950" y="862965"/>
                  </a:lnTo>
                  <a:lnTo>
                    <a:pt x="788670" y="876300"/>
                  </a:lnTo>
                  <a:lnTo>
                    <a:pt x="790657" y="881343"/>
                  </a:lnTo>
                  <a:lnTo>
                    <a:pt x="766000" y="923612"/>
                  </a:lnTo>
                  <a:lnTo>
                    <a:pt x="737425" y="992192"/>
                  </a:lnTo>
                  <a:lnTo>
                    <a:pt x="706945" y="1039817"/>
                  </a:lnTo>
                  <a:lnTo>
                    <a:pt x="652030" y="1091072"/>
                  </a:lnTo>
                  <a:lnTo>
                    <a:pt x="649605" y="1085850"/>
                  </a:lnTo>
                  <a:lnTo>
                    <a:pt x="624840" y="998220"/>
                  </a:lnTo>
                  <a:lnTo>
                    <a:pt x="611505" y="998220"/>
                  </a:lnTo>
                  <a:lnTo>
                    <a:pt x="579120" y="895350"/>
                  </a:lnTo>
                  <a:lnTo>
                    <a:pt x="518160" y="904875"/>
                  </a:lnTo>
                  <a:lnTo>
                    <a:pt x="510540" y="933450"/>
                  </a:lnTo>
                  <a:lnTo>
                    <a:pt x="461010" y="942975"/>
                  </a:lnTo>
                  <a:lnTo>
                    <a:pt x="369570" y="942975"/>
                  </a:lnTo>
                  <a:lnTo>
                    <a:pt x="348615" y="914400"/>
                  </a:lnTo>
                  <a:lnTo>
                    <a:pt x="335280" y="988695"/>
                  </a:lnTo>
                  <a:lnTo>
                    <a:pt x="253365" y="984885"/>
                  </a:lnTo>
                  <a:lnTo>
                    <a:pt x="259080" y="954405"/>
                  </a:lnTo>
                  <a:lnTo>
                    <a:pt x="200025" y="880110"/>
                  </a:lnTo>
                  <a:lnTo>
                    <a:pt x="129540" y="771525"/>
                  </a:lnTo>
                  <a:lnTo>
                    <a:pt x="120015" y="725805"/>
                  </a:lnTo>
                  <a:lnTo>
                    <a:pt x="68580" y="653415"/>
                  </a:lnTo>
                  <a:lnTo>
                    <a:pt x="108585" y="617220"/>
                  </a:lnTo>
                  <a:lnTo>
                    <a:pt x="93345" y="592455"/>
                  </a:lnTo>
                  <a:lnTo>
                    <a:pt x="55245" y="622935"/>
                  </a:lnTo>
                  <a:lnTo>
                    <a:pt x="0" y="561975"/>
                  </a:lnTo>
                  <a:lnTo>
                    <a:pt x="29412" y="512955"/>
                  </a:lnTo>
                  <a:lnTo>
                    <a:pt x="72581" y="540707"/>
                  </a:lnTo>
                  <a:lnTo>
                    <a:pt x="89726" y="514037"/>
                  </a:lnTo>
                  <a:lnTo>
                    <a:pt x="133541" y="506417"/>
                  </a:lnTo>
                  <a:lnTo>
                    <a:pt x="173546" y="374972"/>
                  </a:lnTo>
                  <a:lnTo>
                    <a:pt x="219266" y="258767"/>
                  </a:lnTo>
                  <a:lnTo>
                    <a:pt x="196406" y="201617"/>
                  </a:lnTo>
                  <a:lnTo>
                    <a:pt x="173546" y="211142"/>
                  </a:lnTo>
                  <a:lnTo>
                    <a:pt x="152591" y="155897"/>
                  </a:lnTo>
                  <a:lnTo>
                    <a:pt x="173913" y="120362"/>
                  </a:lnTo>
                  <a:lnTo>
                    <a:pt x="243840" y="163830"/>
                  </a:lnTo>
                  <a:lnTo>
                    <a:pt x="308610" y="180975"/>
                  </a:lnTo>
                  <a:lnTo>
                    <a:pt x="382905" y="180975"/>
                  </a:lnTo>
                  <a:lnTo>
                    <a:pt x="430530" y="142875"/>
                  </a:lnTo>
                  <a:lnTo>
                    <a:pt x="487680" y="30480"/>
                  </a:lnTo>
                  <a:lnTo>
                    <a:pt x="512445" y="381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Nieporęt</a:t>
              </a:r>
            </a:p>
          </p:txBody>
        </p:sp>
        <p:sp>
          <p:nvSpPr>
            <p:cNvPr id="46" name="Legionowo">
              <a:extLst>
                <a:ext uri="{FF2B5EF4-FFF2-40B4-BE49-F238E27FC236}">
                  <a16:creationId xmlns:a16="http://schemas.microsoft.com/office/drawing/2014/main" id="{12936C52-B6DA-C348-F490-B58BFDBE8F67}"/>
                </a:ext>
              </a:extLst>
            </p:cNvPr>
            <p:cNvSpPr>
              <a:spLocks/>
            </p:cNvSpPr>
            <p:nvPr/>
          </p:nvSpPr>
          <p:spPr>
            <a:xfrm>
              <a:off x="5987540" y="1926205"/>
              <a:ext cx="404576" cy="323139"/>
            </a:xfrm>
            <a:custGeom>
              <a:avLst/>
              <a:gdLst>
                <a:gd name="connsiteX0" fmla="*/ 156401 w 455128"/>
                <a:gd name="connsiteY0" fmla="*/ 14649 h 340410"/>
                <a:gd name="connsiteX1" fmla="*/ 205931 w 455128"/>
                <a:gd name="connsiteY1" fmla="*/ 37509 h 340410"/>
                <a:gd name="connsiteX2" fmla="*/ 194501 w 455128"/>
                <a:gd name="connsiteY2" fmla="*/ 58464 h 340410"/>
                <a:gd name="connsiteX3" fmla="*/ 244031 w 455128"/>
                <a:gd name="connsiteY3" fmla="*/ 87039 h 340410"/>
                <a:gd name="connsiteX4" fmla="*/ 291656 w 455128"/>
                <a:gd name="connsiteY4" fmla="*/ 56559 h 340410"/>
                <a:gd name="connsiteX5" fmla="*/ 328499 w 455128"/>
                <a:gd name="connsiteY5" fmla="*/ 80243 h 340410"/>
                <a:gd name="connsiteX6" fmla="*/ 299275 w 455128"/>
                <a:gd name="connsiteY6" fmla="*/ 128949 h 340410"/>
                <a:gd name="connsiteX7" fmla="*/ 354520 w 455128"/>
                <a:gd name="connsiteY7" fmla="*/ 189909 h 340410"/>
                <a:gd name="connsiteX8" fmla="*/ 392620 w 455128"/>
                <a:gd name="connsiteY8" fmla="*/ 159429 h 340410"/>
                <a:gd name="connsiteX9" fmla="*/ 407860 w 455128"/>
                <a:gd name="connsiteY9" fmla="*/ 184194 h 340410"/>
                <a:gd name="connsiteX10" fmla="*/ 367855 w 455128"/>
                <a:gd name="connsiteY10" fmla="*/ 220389 h 340410"/>
                <a:gd name="connsiteX11" fmla="*/ 367989 w 455128"/>
                <a:gd name="connsiteY11" fmla="*/ 220578 h 340410"/>
                <a:gd name="connsiteX12" fmla="*/ 339090 w 455128"/>
                <a:gd name="connsiteY12" fmla="*/ 214680 h 340410"/>
                <a:gd name="connsiteX13" fmla="*/ 295275 w 455128"/>
                <a:gd name="connsiteY13" fmla="*/ 254685 h 340410"/>
                <a:gd name="connsiteX14" fmla="*/ 295275 w 455128"/>
                <a:gd name="connsiteY14" fmla="*/ 292785 h 340410"/>
                <a:gd name="connsiteX15" fmla="*/ 240030 w 455128"/>
                <a:gd name="connsiteY15" fmla="*/ 245160 h 340410"/>
                <a:gd name="connsiteX16" fmla="*/ 180975 w 455128"/>
                <a:gd name="connsiteY16" fmla="*/ 340410 h 340410"/>
                <a:gd name="connsiteX17" fmla="*/ 108585 w 455128"/>
                <a:gd name="connsiteY17" fmla="*/ 321360 h 340410"/>
                <a:gd name="connsiteX18" fmla="*/ 38100 w 455128"/>
                <a:gd name="connsiteY18" fmla="*/ 269925 h 340410"/>
                <a:gd name="connsiteX19" fmla="*/ 24765 w 455128"/>
                <a:gd name="connsiteY19" fmla="*/ 229920 h 340410"/>
                <a:gd name="connsiteX20" fmla="*/ 17145 w 455128"/>
                <a:gd name="connsiteY20" fmla="*/ 167055 h 340410"/>
                <a:gd name="connsiteX21" fmla="*/ 47625 w 455128"/>
                <a:gd name="connsiteY21" fmla="*/ 155625 h 340410"/>
                <a:gd name="connsiteX22" fmla="*/ 0 w 455128"/>
                <a:gd name="connsiteY22" fmla="*/ 121335 h 340410"/>
                <a:gd name="connsiteX23" fmla="*/ 27165 w 455128"/>
                <a:gd name="connsiteY23" fmla="*/ 39842 h 340410"/>
                <a:gd name="connsiteX24" fmla="*/ 93536 w 455128"/>
                <a:gd name="connsiteY24" fmla="*/ 87039 h 340410"/>
                <a:gd name="connsiteX25" fmla="*/ 122111 w 455128"/>
                <a:gd name="connsiteY25" fmla="*/ 35604 h 340410"/>
                <a:gd name="connsiteX26" fmla="*/ 455058 w 455128"/>
                <a:gd name="connsiteY26" fmla="*/ 0 h 340410"/>
                <a:gd name="connsiteX27" fmla="*/ 455128 w 455128"/>
                <a:gd name="connsiteY27" fmla="*/ 81 h 340410"/>
                <a:gd name="connsiteX28" fmla="*/ 432816 w 455128"/>
                <a:gd name="connsiteY28" fmla="*/ 73391 h 340410"/>
                <a:gd name="connsiteX29" fmla="*/ 432716 w 455128"/>
                <a:gd name="connsiteY29" fmla="*/ 73408 h 340410"/>
                <a:gd name="connsiteX0" fmla="*/ 156401 w 455128"/>
                <a:gd name="connsiteY0" fmla="*/ 14568 h 340329"/>
                <a:gd name="connsiteX1" fmla="*/ 205931 w 455128"/>
                <a:gd name="connsiteY1" fmla="*/ 37428 h 340329"/>
                <a:gd name="connsiteX2" fmla="*/ 194501 w 455128"/>
                <a:gd name="connsiteY2" fmla="*/ 58383 h 340329"/>
                <a:gd name="connsiteX3" fmla="*/ 244031 w 455128"/>
                <a:gd name="connsiteY3" fmla="*/ 86958 h 340329"/>
                <a:gd name="connsiteX4" fmla="*/ 291656 w 455128"/>
                <a:gd name="connsiteY4" fmla="*/ 56478 h 340329"/>
                <a:gd name="connsiteX5" fmla="*/ 328499 w 455128"/>
                <a:gd name="connsiteY5" fmla="*/ 80162 h 340329"/>
                <a:gd name="connsiteX6" fmla="*/ 299275 w 455128"/>
                <a:gd name="connsiteY6" fmla="*/ 128868 h 340329"/>
                <a:gd name="connsiteX7" fmla="*/ 354520 w 455128"/>
                <a:gd name="connsiteY7" fmla="*/ 189828 h 340329"/>
                <a:gd name="connsiteX8" fmla="*/ 392620 w 455128"/>
                <a:gd name="connsiteY8" fmla="*/ 159348 h 340329"/>
                <a:gd name="connsiteX9" fmla="*/ 407860 w 455128"/>
                <a:gd name="connsiteY9" fmla="*/ 184113 h 340329"/>
                <a:gd name="connsiteX10" fmla="*/ 367855 w 455128"/>
                <a:gd name="connsiteY10" fmla="*/ 220308 h 340329"/>
                <a:gd name="connsiteX11" fmla="*/ 367989 w 455128"/>
                <a:gd name="connsiteY11" fmla="*/ 220497 h 340329"/>
                <a:gd name="connsiteX12" fmla="*/ 339090 w 455128"/>
                <a:gd name="connsiteY12" fmla="*/ 214599 h 340329"/>
                <a:gd name="connsiteX13" fmla="*/ 295275 w 455128"/>
                <a:gd name="connsiteY13" fmla="*/ 254604 h 340329"/>
                <a:gd name="connsiteX14" fmla="*/ 295275 w 455128"/>
                <a:gd name="connsiteY14" fmla="*/ 292704 h 340329"/>
                <a:gd name="connsiteX15" fmla="*/ 240030 w 455128"/>
                <a:gd name="connsiteY15" fmla="*/ 245079 h 340329"/>
                <a:gd name="connsiteX16" fmla="*/ 180975 w 455128"/>
                <a:gd name="connsiteY16" fmla="*/ 340329 h 340329"/>
                <a:gd name="connsiteX17" fmla="*/ 108585 w 455128"/>
                <a:gd name="connsiteY17" fmla="*/ 321279 h 340329"/>
                <a:gd name="connsiteX18" fmla="*/ 38100 w 455128"/>
                <a:gd name="connsiteY18" fmla="*/ 269844 h 340329"/>
                <a:gd name="connsiteX19" fmla="*/ 24765 w 455128"/>
                <a:gd name="connsiteY19" fmla="*/ 229839 h 340329"/>
                <a:gd name="connsiteX20" fmla="*/ 17145 w 455128"/>
                <a:gd name="connsiteY20" fmla="*/ 166974 h 340329"/>
                <a:gd name="connsiteX21" fmla="*/ 47625 w 455128"/>
                <a:gd name="connsiteY21" fmla="*/ 155544 h 340329"/>
                <a:gd name="connsiteX22" fmla="*/ 0 w 455128"/>
                <a:gd name="connsiteY22" fmla="*/ 121254 h 340329"/>
                <a:gd name="connsiteX23" fmla="*/ 27165 w 455128"/>
                <a:gd name="connsiteY23" fmla="*/ 39761 h 340329"/>
                <a:gd name="connsiteX24" fmla="*/ 93536 w 455128"/>
                <a:gd name="connsiteY24" fmla="*/ 86958 h 340329"/>
                <a:gd name="connsiteX25" fmla="*/ 122111 w 455128"/>
                <a:gd name="connsiteY25" fmla="*/ 35523 h 340329"/>
                <a:gd name="connsiteX26" fmla="*/ 156401 w 455128"/>
                <a:gd name="connsiteY26" fmla="*/ 14568 h 340329"/>
                <a:gd name="connsiteX27" fmla="*/ 432716 w 455128"/>
                <a:gd name="connsiteY27" fmla="*/ 73327 h 340329"/>
                <a:gd name="connsiteX28" fmla="*/ 455128 w 455128"/>
                <a:gd name="connsiteY28" fmla="*/ 0 h 340329"/>
                <a:gd name="connsiteX29" fmla="*/ 432816 w 455128"/>
                <a:gd name="connsiteY29" fmla="*/ 73310 h 340329"/>
                <a:gd name="connsiteX30" fmla="*/ 432716 w 455128"/>
                <a:gd name="connsiteY30" fmla="*/ 73327 h 340329"/>
                <a:gd name="connsiteX0" fmla="*/ 156401 w 432816"/>
                <a:gd name="connsiteY0" fmla="*/ 0 h 325761"/>
                <a:gd name="connsiteX1" fmla="*/ 205931 w 432816"/>
                <a:gd name="connsiteY1" fmla="*/ 22860 h 325761"/>
                <a:gd name="connsiteX2" fmla="*/ 194501 w 432816"/>
                <a:gd name="connsiteY2" fmla="*/ 43815 h 325761"/>
                <a:gd name="connsiteX3" fmla="*/ 244031 w 432816"/>
                <a:gd name="connsiteY3" fmla="*/ 72390 h 325761"/>
                <a:gd name="connsiteX4" fmla="*/ 291656 w 432816"/>
                <a:gd name="connsiteY4" fmla="*/ 41910 h 325761"/>
                <a:gd name="connsiteX5" fmla="*/ 328499 w 432816"/>
                <a:gd name="connsiteY5" fmla="*/ 65594 h 325761"/>
                <a:gd name="connsiteX6" fmla="*/ 299275 w 432816"/>
                <a:gd name="connsiteY6" fmla="*/ 114300 h 325761"/>
                <a:gd name="connsiteX7" fmla="*/ 354520 w 432816"/>
                <a:gd name="connsiteY7" fmla="*/ 175260 h 325761"/>
                <a:gd name="connsiteX8" fmla="*/ 392620 w 432816"/>
                <a:gd name="connsiteY8" fmla="*/ 144780 h 325761"/>
                <a:gd name="connsiteX9" fmla="*/ 407860 w 432816"/>
                <a:gd name="connsiteY9" fmla="*/ 169545 h 325761"/>
                <a:gd name="connsiteX10" fmla="*/ 367855 w 432816"/>
                <a:gd name="connsiteY10" fmla="*/ 205740 h 325761"/>
                <a:gd name="connsiteX11" fmla="*/ 367989 w 432816"/>
                <a:gd name="connsiteY11" fmla="*/ 205929 h 325761"/>
                <a:gd name="connsiteX12" fmla="*/ 339090 w 432816"/>
                <a:gd name="connsiteY12" fmla="*/ 200031 h 325761"/>
                <a:gd name="connsiteX13" fmla="*/ 295275 w 432816"/>
                <a:gd name="connsiteY13" fmla="*/ 240036 h 325761"/>
                <a:gd name="connsiteX14" fmla="*/ 295275 w 432816"/>
                <a:gd name="connsiteY14" fmla="*/ 278136 h 325761"/>
                <a:gd name="connsiteX15" fmla="*/ 240030 w 432816"/>
                <a:gd name="connsiteY15" fmla="*/ 230511 h 325761"/>
                <a:gd name="connsiteX16" fmla="*/ 180975 w 432816"/>
                <a:gd name="connsiteY16" fmla="*/ 325761 h 325761"/>
                <a:gd name="connsiteX17" fmla="*/ 108585 w 432816"/>
                <a:gd name="connsiteY17" fmla="*/ 306711 h 325761"/>
                <a:gd name="connsiteX18" fmla="*/ 38100 w 432816"/>
                <a:gd name="connsiteY18" fmla="*/ 255276 h 325761"/>
                <a:gd name="connsiteX19" fmla="*/ 24765 w 432816"/>
                <a:gd name="connsiteY19" fmla="*/ 215271 h 325761"/>
                <a:gd name="connsiteX20" fmla="*/ 17145 w 432816"/>
                <a:gd name="connsiteY20" fmla="*/ 152406 h 325761"/>
                <a:gd name="connsiteX21" fmla="*/ 47625 w 432816"/>
                <a:gd name="connsiteY21" fmla="*/ 140976 h 325761"/>
                <a:gd name="connsiteX22" fmla="*/ 0 w 432816"/>
                <a:gd name="connsiteY22" fmla="*/ 106686 h 325761"/>
                <a:gd name="connsiteX23" fmla="*/ 27165 w 432816"/>
                <a:gd name="connsiteY23" fmla="*/ 25193 h 325761"/>
                <a:gd name="connsiteX24" fmla="*/ 93536 w 432816"/>
                <a:gd name="connsiteY24" fmla="*/ 72390 h 325761"/>
                <a:gd name="connsiteX25" fmla="*/ 122111 w 432816"/>
                <a:gd name="connsiteY25" fmla="*/ 20955 h 325761"/>
                <a:gd name="connsiteX26" fmla="*/ 156401 w 432816"/>
                <a:gd name="connsiteY26" fmla="*/ 0 h 325761"/>
                <a:gd name="connsiteX27" fmla="*/ 432716 w 432816"/>
                <a:gd name="connsiteY27" fmla="*/ 58759 h 325761"/>
                <a:gd name="connsiteX28" fmla="*/ 432816 w 432816"/>
                <a:gd name="connsiteY28" fmla="*/ 58742 h 325761"/>
                <a:gd name="connsiteX29" fmla="*/ 432716 w 432816"/>
                <a:gd name="connsiteY29" fmla="*/ 58759 h 325761"/>
                <a:gd name="connsiteX0" fmla="*/ 156401 w 407860"/>
                <a:gd name="connsiteY0" fmla="*/ 0 h 325761"/>
                <a:gd name="connsiteX1" fmla="*/ 205931 w 407860"/>
                <a:gd name="connsiteY1" fmla="*/ 22860 h 325761"/>
                <a:gd name="connsiteX2" fmla="*/ 194501 w 407860"/>
                <a:gd name="connsiteY2" fmla="*/ 43815 h 325761"/>
                <a:gd name="connsiteX3" fmla="*/ 244031 w 407860"/>
                <a:gd name="connsiteY3" fmla="*/ 72390 h 325761"/>
                <a:gd name="connsiteX4" fmla="*/ 291656 w 407860"/>
                <a:gd name="connsiteY4" fmla="*/ 41910 h 325761"/>
                <a:gd name="connsiteX5" fmla="*/ 328499 w 407860"/>
                <a:gd name="connsiteY5" fmla="*/ 65594 h 325761"/>
                <a:gd name="connsiteX6" fmla="*/ 299275 w 407860"/>
                <a:gd name="connsiteY6" fmla="*/ 114300 h 325761"/>
                <a:gd name="connsiteX7" fmla="*/ 354520 w 407860"/>
                <a:gd name="connsiteY7" fmla="*/ 175260 h 325761"/>
                <a:gd name="connsiteX8" fmla="*/ 392620 w 407860"/>
                <a:gd name="connsiteY8" fmla="*/ 144780 h 325761"/>
                <a:gd name="connsiteX9" fmla="*/ 407860 w 407860"/>
                <a:gd name="connsiteY9" fmla="*/ 169545 h 325761"/>
                <a:gd name="connsiteX10" fmla="*/ 367855 w 407860"/>
                <a:gd name="connsiteY10" fmla="*/ 205740 h 325761"/>
                <a:gd name="connsiteX11" fmla="*/ 367989 w 407860"/>
                <a:gd name="connsiteY11" fmla="*/ 205929 h 325761"/>
                <a:gd name="connsiteX12" fmla="*/ 339090 w 407860"/>
                <a:gd name="connsiteY12" fmla="*/ 200031 h 325761"/>
                <a:gd name="connsiteX13" fmla="*/ 295275 w 407860"/>
                <a:gd name="connsiteY13" fmla="*/ 240036 h 325761"/>
                <a:gd name="connsiteX14" fmla="*/ 295275 w 407860"/>
                <a:gd name="connsiteY14" fmla="*/ 278136 h 325761"/>
                <a:gd name="connsiteX15" fmla="*/ 240030 w 407860"/>
                <a:gd name="connsiteY15" fmla="*/ 230511 h 325761"/>
                <a:gd name="connsiteX16" fmla="*/ 180975 w 407860"/>
                <a:gd name="connsiteY16" fmla="*/ 325761 h 325761"/>
                <a:gd name="connsiteX17" fmla="*/ 108585 w 407860"/>
                <a:gd name="connsiteY17" fmla="*/ 306711 h 325761"/>
                <a:gd name="connsiteX18" fmla="*/ 38100 w 407860"/>
                <a:gd name="connsiteY18" fmla="*/ 255276 h 325761"/>
                <a:gd name="connsiteX19" fmla="*/ 24765 w 407860"/>
                <a:gd name="connsiteY19" fmla="*/ 215271 h 325761"/>
                <a:gd name="connsiteX20" fmla="*/ 17145 w 407860"/>
                <a:gd name="connsiteY20" fmla="*/ 152406 h 325761"/>
                <a:gd name="connsiteX21" fmla="*/ 47625 w 407860"/>
                <a:gd name="connsiteY21" fmla="*/ 140976 h 325761"/>
                <a:gd name="connsiteX22" fmla="*/ 0 w 407860"/>
                <a:gd name="connsiteY22" fmla="*/ 106686 h 325761"/>
                <a:gd name="connsiteX23" fmla="*/ 27165 w 407860"/>
                <a:gd name="connsiteY23" fmla="*/ 25193 h 325761"/>
                <a:gd name="connsiteX24" fmla="*/ 93536 w 407860"/>
                <a:gd name="connsiteY24" fmla="*/ 72390 h 325761"/>
                <a:gd name="connsiteX25" fmla="*/ 122111 w 407860"/>
                <a:gd name="connsiteY25" fmla="*/ 20955 h 325761"/>
                <a:gd name="connsiteX26" fmla="*/ 156401 w 407860"/>
                <a:gd name="connsiteY26" fmla="*/ 0 h 32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860" h="325761">
                  <a:moveTo>
                    <a:pt x="156401" y="0"/>
                  </a:moveTo>
                  <a:lnTo>
                    <a:pt x="205931" y="22860"/>
                  </a:lnTo>
                  <a:lnTo>
                    <a:pt x="194501" y="43815"/>
                  </a:lnTo>
                  <a:lnTo>
                    <a:pt x="244031" y="72390"/>
                  </a:lnTo>
                  <a:lnTo>
                    <a:pt x="291656" y="41910"/>
                  </a:lnTo>
                  <a:lnTo>
                    <a:pt x="328499" y="65594"/>
                  </a:lnTo>
                  <a:lnTo>
                    <a:pt x="299275" y="114300"/>
                  </a:lnTo>
                  <a:lnTo>
                    <a:pt x="354520" y="175260"/>
                  </a:lnTo>
                  <a:lnTo>
                    <a:pt x="392620" y="144780"/>
                  </a:lnTo>
                  <a:lnTo>
                    <a:pt x="407860" y="169545"/>
                  </a:lnTo>
                  <a:lnTo>
                    <a:pt x="367855" y="205740"/>
                  </a:lnTo>
                  <a:cubicBezTo>
                    <a:pt x="367900" y="205803"/>
                    <a:pt x="367944" y="205866"/>
                    <a:pt x="367989" y="205929"/>
                  </a:cubicBezTo>
                  <a:lnTo>
                    <a:pt x="339090" y="200031"/>
                  </a:lnTo>
                  <a:lnTo>
                    <a:pt x="295275" y="240036"/>
                  </a:lnTo>
                  <a:lnTo>
                    <a:pt x="295275" y="278136"/>
                  </a:lnTo>
                  <a:lnTo>
                    <a:pt x="240030" y="230511"/>
                  </a:lnTo>
                  <a:lnTo>
                    <a:pt x="180975" y="325761"/>
                  </a:lnTo>
                  <a:lnTo>
                    <a:pt x="108585" y="306711"/>
                  </a:lnTo>
                  <a:lnTo>
                    <a:pt x="38100" y="255276"/>
                  </a:lnTo>
                  <a:lnTo>
                    <a:pt x="24765" y="215271"/>
                  </a:lnTo>
                  <a:lnTo>
                    <a:pt x="17145" y="152406"/>
                  </a:lnTo>
                  <a:lnTo>
                    <a:pt x="47625" y="140976"/>
                  </a:lnTo>
                  <a:lnTo>
                    <a:pt x="0" y="106686"/>
                  </a:lnTo>
                  <a:lnTo>
                    <a:pt x="27165" y="25193"/>
                  </a:lnTo>
                  <a:lnTo>
                    <a:pt x="93536" y="72390"/>
                  </a:lnTo>
                  <a:lnTo>
                    <a:pt x="122111" y="20955"/>
                  </a:lnTo>
                  <a:lnTo>
                    <a:pt x="156401"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7200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Leg.</a:t>
              </a:r>
            </a:p>
          </p:txBody>
        </p:sp>
        <p:sp>
          <p:nvSpPr>
            <p:cNvPr id="59" name="Jablonna">
              <a:extLst>
                <a:ext uri="{FF2B5EF4-FFF2-40B4-BE49-F238E27FC236}">
                  <a16:creationId xmlns:a16="http://schemas.microsoft.com/office/drawing/2014/main" id="{84D0193B-13E1-2A67-33D3-30396EDF8961}"/>
                </a:ext>
              </a:extLst>
            </p:cNvPr>
            <p:cNvSpPr>
              <a:spLocks/>
            </p:cNvSpPr>
            <p:nvPr/>
          </p:nvSpPr>
          <p:spPr>
            <a:xfrm>
              <a:off x="5207072" y="1867719"/>
              <a:ext cx="1311126" cy="621612"/>
            </a:xfrm>
            <a:custGeom>
              <a:avLst/>
              <a:gdLst>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129347 w 1372365"/>
                <a:gd name="connsiteY4" fmla="*/ 100965 h 626656"/>
                <a:gd name="connsiteX5" fmla="*/ 1129437 w 1372365"/>
                <a:gd name="connsiteY5" fmla="*/ 101023 h 626656"/>
                <a:gd name="connsiteX6" fmla="*/ 1081912 w 1372365"/>
                <a:gd name="connsiteY6" fmla="*/ 131439 h 626656"/>
                <a:gd name="connsiteX7" fmla="*/ 1081817 w 1372365"/>
                <a:gd name="connsiteY7" fmla="*/ 131384 h 626656"/>
                <a:gd name="connsiteX8" fmla="*/ 994092 w 1372365"/>
                <a:gd name="connsiteY8" fmla="*/ 59055 h 626656"/>
                <a:gd name="connsiteX9" fmla="*/ 994195 w 1372365"/>
                <a:gd name="connsiteY9" fmla="*/ 59102 h 626656"/>
                <a:gd name="connsiteX10" fmla="*/ 959992 w 1372365"/>
                <a:gd name="connsiteY10" fmla="*/ 80004 h 626656"/>
                <a:gd name="connsiteX11" fmla="*/ 931417 w 1372365"/>
                <a:gd name="connsiteY11" fmla="*/ 131439 h 626656"/>
                <a:gd name="connsiteX12" fmla="*/ 931283 w 1372365"/>
                <a:gd name="connsiteY12" fmla="*/ 131344 h 626656"/>
                <a:gd name="connsiteX13" fmla="*/ 959802 w 1372365"/>
                <a:gd name="connsiteY13" fmla="*/ 80010 h 626656"/>
                <a:gd name="connsiteX14" fmla="*/ 1297906 w 1372365"/>
                <a:gd name="connsiteY14" fmla="*/ 27461 h 626656"/>
                <a:gd name="connsiteX15" fmla="*/ 1297990 w 1372365"/>
                <a:gd name="connsiteY15" fmla="*/ 27497 h 626656"/>
                <a:gd name="connsiteX16" fmla="*/ 1270507 w 1372365"/>
                <a:gd name="connsiteY16" fmla="*/ 117797 h 626656"/>
                <a:gd name="connsiteX17" fmla="*/ 1270407 w 1372365"/>
                <a:gd name="connsiteY17" fmla="*/ 117814 h 626656"/>
                <a:gd name="connsiteX18" fmla="*/ 744537 w 1372365"/>
                <a:gd name="connsiteY18" fmla="*/ 0 h 626656"/>
                <a:gd name="connsiteX19" fmla="*/ 803592 w 1372365"/>
                <a:gd name="connsiteY19" fmla="*/ 70485 h 626656"/>
                <a:gd name="connsiteX20" fmla="*/ 845502 w 1372365"/>
                <a:gd name="connsiteY20" fmla="*/ 70485 h 626656"/>
                <a:gd name="connsiteX21" fmla="*/ 865008 w 1372365"/>
                <a:gd name="connsiteY21" fmla="*/ 84356 h 626656"/>
                <a:gd name="connsiteX22" fmla="*/ 837881 w 1372365"/>
                <a:gd name="connsiteY22" fmla="*/ 165735 h 626656"/>
                <a:gd name="connsiteX23" fmla="*/ 885506 w 1372365"/>
                <a:gd name="connsiteY23" fmla="*/ 200025 h 626656"/>
                <a:gd name="connsiteX24" fmla="*/ 855026 w 1372365"/>
                <a:gd name="connsiteY24" fmla="*/ 211455 h 626656"/>
                <a:gd name="connsiteX25" fmla="*/ 862646 w 1372365"/>
                <a:gd name="connsiteY25" fmla="*/ 274320 h 626656"/>
                <a:gd name="connsiteX26" fmla="*/ 875981 w 1372365"/>
                <a:gd name="connsiteY26" fmla="*/ 314325 h 626656"/>
                <a:gd name="connsiteX27" fmla="*/ 946466 w 1372365"/>
                <a:gd name="connsiteY27" fmla="*/ 365760 h 626656"/>
                <a:gd name="connsiteX28" fmla="*/ 1018856 w 1372365"/>
                <a:gd name="connsiteY28" fmla="*/ 384810 h 626656"/>
                <a:gd name="connsiteX29" fmla="*/ 1077911 w 1372365"/>
                <a:gd name="connsiteY29" fmla="*/ 289560 h 626656"/>
                <a:gd name="connsiteX30" fmla="*/ 1133156 w 1372365"/>
                <a:gd name="connsiteY30" fmla="*/ 337185 h 626656"/>
                <a:gd name="connsiteX31" fmla="*/ 1133156 w 1372365"/>
                <a:gd name="connsiteY31" fmla="*/ 299085 h 626656"/>
                <a:gd name="connsiteX32" fmla="*/ 1176971 w 1372365"/>
                <a:gd name="connsiteY32" fmla="*/ 259080 h 626656"/>
                <a:gd name="connsiteX33" fmla="*/ 1205643 w 1372365"/>
                <a:gd name="connsiteY33" fmla="*/ 264932 h 626656"/>
                <a:gd name="connsiteX34" fmla="*/ 1256981 w 1372365"/>
                <a:gd name="connsiteY34" fmla="*/ 337185 h 626656"/>
                <a:gd name="connsiteX35" fmla="*/ 1266506 w 1372365"/>
                <a:gd name="connsiteY35" fmla="*/ 382905 h 626656"/>
                <a:gd name="connsiteX36" fmla="*/ 1336991 w 1372365"/>
                <a:gd name="connsiteY36" fmla="*/ 491490 h 626656"/>
                <a:gd name="connsiteX37" fmla="*/ 1372365 w 1372365"/>
                <a:gd name="connsiteY37" fmla="*/ 535992 h 626656"/>
                <a:gd name="connsiteX38" fmla="*/ 1323177 w 1372365"/>
                <a:gd name="connsiteY38" fmla="*/ 558076 h 626656"/>
                <a:gd name="connsiteX39" fmla="*/ 1214592 w 1372365"/>
                <a:gd name="connsiteY39" fmla="*/ 586651 h 626656"/>
                <a:gd name="connsiteX40" fmla="*/ 1187922 w 1372365"/>
                <a:gd name="connsiteY40" fmla="*/ 506641 h 626656"/>
                <a:gd name="connsiteX41" fmla="*/ 1083147 w 1372365"/>
                <a:gd name="connsiteY41" fmla="*/ 519976 h 626656"/>
                <a:gd name="connsiteX42" fmla="*/ 1031712 w 1372365"/>
                <a:gd name="connsiteY42" fmla="*/ 556171 h 626656"/>
                <a:gd name="connsiteX43" fmla="*/ 1054572 w 1372365"/>
                <a:gd name="connsiteY43" fmla="*/ 592366 h 626656"/>
                <a:gd name="connsiteX44" fmla="*/ 987897 w 1372365"/>
                <a:gd name="connsiteY44" fmla="*/ 580936 h 626656"/>
                <a:gd name="connsiteX45" fmla="*/ 945987 w 1372365"/>
                <a:gd name="connsiteY45" fmla="*/ 626656 h 626656"/>
                <a:gd name="connsiteX46" fmla="*/ 944208 w 1372365"/>
                <a:gd name="connsiteY46" fmla="*/ 626042 h 626656"/>
                <a:gd name="connsiteX47" fmla="*/ 910271 w 1372365"/>
                <a:gd name="connsiteY47" fmla="*/ 529590 h 626656"/>
                <a:gd name="connsiteX48" fmla="*/ 870266 w 1372365"/>
                <a:gd name="connsiteY48" fmla="*/ 480060 h 626656"/>
                <a:gd name="connsiteX49" fmla="*/ 782636 w 1372365"/>
                <a:gd name="connsiteY49" fmla="*/ 441960 h 626656"/>
                <a:gd name="connsiteX50" fmla="*/ 698816 w 1372365"/>
                <a:gd name="connsiteY50" fmla="*/ 422910 h 626656"/>
                <a:gd name="connsiteX51" fmla="*/ 567371 w 1372365"/>
                <a:gd name="connsiteY51" fmla="*/ 462915 h 626656"/>
                <a:gd name="connsiteX52" fmla="*/ 468311 w 1372365"/>
                <a:gd name="connsiteY52" fmla="*/ 443865 h 626656"/>
                <a:gd name="connsiteX53" fmla="*/ 465307 w 1372365"/>
                <a:gd name="connsiteY53" fmla="*/ 452307 h 626656"/>
                <a:gd name="connsiteX54" fmla="*/ 422591 w 1372365"/>
                <a:gd name="connsiteY54" fmla="*/ 394335 h 626656"/>
                <a:gd name="connsiteX55" fmla="*/ 373061 w 1372365"/>
                <a:gd name="connsiteY55" fmla="*/ 348615 h 626656"/>
                <a:gd name="connsiteX56" fmla="*/ 270191 w 1372365"/>
                <a:gd name="connsiteY56" fmla="*/ 304800 h 626656"/>
                <a:gd name="connsiteX57" fmla="*/ 150176 w 1372365"/>
                <a:gd name="connsiteY57" fmla="*/ 243840 h 626656"/>
                <a:gd name="connsiteX58" fmla="*/ 81596 w 1372365"/>
                <a:gd name="connsiteY58" fmla="*/ 245745 h 626656"/>
                <a:gd name="connsiteX59" fmla="*/ 0 w 1372365"/>
                <a:gd name="connsiteY59" fmla="*/ 227200 h 626656"/>
                <a:gd name="connsiteX60" fmla="*/ 88 w 1372365"/>
                <a:gd name="connsiteY60" fmla="*/ 226935 h 626656"/>
                <a:gd name="connsiteX61" fmla="*/ 50600 w 1372365"/>
                <a:gd name="connsiteY61" fmla="*/ 238416 h 626656"/>
                <a:gd name="connsiteX62" fmla="*/ 60641 w 1372365"/>
                <a:gd name="connsiteY62" fmla="*/ 177165 h 626656"/>
                <a:gd name="connsiteX63" fmla="*/ 96836 w 1372365"/>
                <a:gd name="connsiteY63" fmla="*/ 148590 h 626656"/>
                <a:gd name="connsiteX64" fmla="*/ 159701 w 1372365"/>
                <a:gd name="connsiteY64" fmla="*/ 114300 h 626656"/>
                <a:gd name="connsiteX65" fmla="*/ 159602 w 1372365"/>
                <a:gd name="connsiteY65" fmla="*/ 112176 h 626656"/>
                <a:gd name="connsiteX66" fmla="*/ 218757 w 1372365"/>
                <a:gd name="connsiteY66" fmla="*/ 139065 h 626656"/>
                <a:gd name="connsiteX67" fmla="*/ 253047 w 1372365"/>
                <a:gd name="connsiteY67" fmla="*/ 110490 h 626656"/>
                <a:gd name="connsiteX68" fmla="*/ 253047 w 1372365"/>
                <a:gd name="connsiteY68" fmla="*/ 76200 h 626656"/>
                <a:gd name="connsiteX69" fmla="*/ 390207 w 1372365"/>
                <a:gd name="connsiteY69" fmla="*/ 64770 h 626656"/>
                <a:gd name="connsiteX70" fmla="*/ 576897 w 1372365"/>
                <a:gd name="connsiteY70" fmla="*/ 100965 h 626656"/>
                <a:gd name="connsiteX71" fmla="*/ 695007 w 1372365"/>
                <a:gd name="connsiteY71" fmla="*/ 51435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1270407 w 1372365"/>
                <a:gd name="connsiteY17" fmla="*/ 117814 h 626656"/>
                <a:gd name="connsiteX18" fmla="*/ 1297990 w 1372365"/>
                <a:gd name="connsiteY18" fmla="*/ 27497 h 626656"/>
                <a:gd name="connsiteX19" fmla="*/ 1270507 w 1372365"/>
                <a:gd name="connsiteY19" fmla="*/ 117797 h 626656"/>
                <a:gd name="connsiteX20" fmla="*/ 1270407 w 1372365"/>
                <a:gd name="connsiteY20" fmla="*/ 117814 h 626656"/>
                <a:gd name="connsiteX21" fmla="*/ 744537 w 1372365"/>
                <a:gd name="connsiteY21" fmla="*/ 0 h 626656"/>
                <a:gd name="connsiteX22" fmla="*/ 803592 w 1372365"/>
                <a:gd name="connsiteY22" fmla="*/ 70485 h 626656"/>
                <a:gd name="connsiteX23" fmla="*/ 845502 w 1372365"/>
                <a:gd name="connsiteY23" fmla="*/ 70485 h 626656"/>
                <a:gd name="connsiteX24" fmla="*/ 865008 w 1372365"/>
                <a:gd name="connsiteY24" fmla="*/ 84356 h 626656"/>
                <a:gd name="connsiteX25" fmla="*/ 837881 w 1372365"/>
                <a:gd name="connsiteY25" fmla="*/ 165735 h 626656"/>
                <a:gd name="connsiteX26" fmla="*/ 885506 w 1372365"/>
                <a:gd name="connsiteY26" fmla="*/ 200025 h 626656"/>
                <a:gd name="connsiteX27" fmla="*/ 855026 w 1372365"/>
                <a:gd name="connsiteY27" fmla="*/ 211455 h 626656"/>
                <a:gd name="connsiteX28" fmla="*/ 862646 w 1372365"/>
                <a:gd name="connsiteY28" fmla="*/ 274320 h 626656"/>
                <a:gd name="connsiteX29" fmla="*/ 875981 w 1372365"/>
                <a:gd name="connsiteY29" fmla="*/ 314325 h 626656"/>
                <a:gd name="connsiteX30" fmla="*/ 946466 w 1372365"/>
                <a:gd name="connsiteY30" fmla="*/ 365760 h 626656"/>
                <a:gd name="connsiteX31" fmla="*/ 1018856 w 1372365"/>
                <a:gd name="connsiteY31" fmla="*/ 384810 h 626656"/>
                <a:gd name="connsiteX32" fmla="*/ 1077911 w 1372365"/>
                <a:gd name="connsiteY32" fmla="*/ 289560 h 626656"/>
                <a:gd name="connsiteX33" fmla="*/ 1133156 w 1372365"/>
                <a:gd name="connsiteY33" fmla="*/ 337185 h 626656"/>
                <a:gd name="connsiteX34" fmla="*/ 1133156 w 1372365"/>
                <a:gd name="connsiteY34" fmla="*/ 299085 h 626656"/>
                <a:gd name="connsiteX35" fmla="*/ 1176971 w 1372365"/>
                <a:gd name="connsiteY35" fmla="*/ 259080 h 626656"/>
                <a:gd name="connsiteX36" fmla="*/ 1205643 w 1372365"/>
                <a:gd name="connsiteY36" fmla="*/ 264932 h 626656"/>
                <a:gd name="connsiteX37" fmla="*/ 1256981 w 1372365"/>
                <a:gd name="connsiteY37" fmla="*/ 337185 h 626656"/>
                <a:gd name="connsiteX38" fmla="*/ 1266506 w 1372365"/>
                <a:gd name="connsiteY38" fmla="*/ 382905 h 626656"/>
                <a:gd name="connsiteX39" fmla="*/ 1336991 w 1372365"/>
                <a:gd name="connsiteY39" fmla="*/ 491490 h 626656"/>
                <a:gd name="connsiteX40" fmla="*/ 1372365 w 1372365"/>
                <a:gd name="connsiteY40" fmla="*/ 535992 h 626656"/>
                <a:gd name="connsiteX41" fmla="*/ 1323177 w 1372365"/>
                <a:gd name="connsiteY41" fmla="*/ 558076 h 626656"/>
                <a:gd name="connsiteX42" fmla="*/ 1214592 w 1372365"/>
                <a:gd name="connsiteY42" fmla="*/ 586651 h 626656"/>
                <a:gd name="connsiteX43" fmla="*/ 1187922 w 1372365"/>
                <a:gd name="connsiteY43" fmla="*/ 506641 h 626656"/>
                <a:gd name="connsiteX44" fmla="*/ 1083147 w 1372365"/>
                <a:gd name="connsiteY44" fmla="*/ 519976 h 626656"/>
                <a:gd name="connsiteX45" fmla="*/ 1031712 w 1372365"/>
                <a:gd name="connsiteY45" fmla="*/ 556171 h 626656"/>
                <a:gd name="connsiteX46" fmla="*/ 1054572 w 1372365"/>
                <a:gd name="connsiteY46" fmla="*/ 592366 h 626656"/>
                <a:gd name="connsiteX47" fmla="*/ 987897 w 1372365"/>
                <a:gd name="connsiteY47" fmla="*/ 580936 h 626656"/>
                <a:gd name="connsiteX48" fmla="*/ 945987 w 1372365"/>
                <a:gd name="connsiteY48" fmla="*/ 626656 h 626656"/>
                <a:gd name="connsiteX49" fmla="*/ 944208 w 1372365"/>
                <a:gd name="connsiteY49" fmla="*/ 626042 h 626656"/>
                <a:gd name="connsiteX50" fmla="*/ 910271 w 1372365"/>
                <a:gd name="connsiteY50" fmla="*/ 529590 h 626656"/>
                <a:gd name="connsiteX51" fmla="*/ 870266 w 1372365"/>
                <a:gd name="connsiteY51" fmla="*/ 480060 h 626656"/>
                <a:gd name="connsiteX52" fmla="*/ 782636 w 1372365"/>
                <a:gd name="connsiteY52" fmla="*/ 441960 h 626656"/>
                <a:gd name="connsiteX53" fmla="*/ 698816 w 1372365"/>
                <a:gd name="connsiteY53" fmla="*/ 422910 h 626656"/>
                <a:gd name="connsiteX54" fmla="*/ 567371 w 1372365"/>
                <a:gd name="connsiteY54" fmla="*/ 462915 h 626656"/>
                <a:gd name="connsiteX55" fmla="*/ 468311 w 1372365"/>
                <a:gd name="connsiteY55" fmla="*/ 443865 h 626656"/>
                <a:gd name="connsiteX56" fmla="*/ 465307 w 1372365"/>
                <a:gd name="connsiteY56" fmla="*/ 452307 h 626656"/>
                <a:gd name="connsiteX57" fmla="*/ 422591 w 1372365"/>
                <a:gd name="connsiteY57" fmla="*/ 394335 h 626656"/>
                <a:gd name="connsiteX58" fmla="*/ 373061 w 1372365"/>
                <a:gd name="connsiteY58" fmla="*/ 348615 h 626656"/>
                <a:gd name="connsiteX59" fmla="*/ 270191 w 1372365"/>
                <a:gd name="connsiteY59" fmla="*/ 304800 h 626656"/>
                <a:gd name="connsiteX60" fmla="*/ 150176 w 1372365"/>
                <a:gd name="connsiteY60" fmla="*/ 243840 h 626656"/>
                <a:gd name="connsiteX61" fmla="*/ 81596 w 1372365"/>
                <a:gd name="connsiteY61" fmla="*/ 245745 h 626656"/>
                <a:gd name="connsiteX62" fmla="*/ 0 w 1372365"/>
                <a:gd name="connsiteY62" fmla="*/ 227200 h 626656"/>
                <a:gd name="connsiteX63" fmla="*/ 88 w 1372365"/>
                <a:gd name="connsiteY63" fmla="*/ 226935 h 626656"/>
                <a:gd name="connsiteX64" fmla="*/ 50600 w 1372365"/>
                <a:gd name="connsiteY64" fmla="*/ 238416 h 626656"/>
                <a:gd name="connsiteX65" fmla="*/ 60641 w 1372365"/>
                <a:gd name="connsiteY65" fmla="*/ 177165 h 626656"/>
                <a:gd name="connsiteX66" fmla="*/ 96836 w 1372365"/>
                <a:gd name="connsiteY66" fmla="*/ 148590 h 626656"/>
                <a:gd name="connsiteX67" fmla="*/ 159701 w 1372365"/>
                <a:gd name="connsiteY67" fmla="*/ 114300 h 626656"/>
                <a:gd name="connsiteX68" fmla="*/ 159602 w 1372365"/>
                <a:gd name="connsiteY68" fmla="*/ 112176 h 626656"/>
                <a:gd name="connsiteX69" fmla="*/ 218757 w 1372365"/>
                <a:gd name="connsiteY69" fmla="*/ 139065 h 626656"/>
                <a:gd name="connsiteX70" fmla="*/ 253047 w 1372365"/>
                <a:gd name="connsiteY70" fmla="*/ 110490 h 626656"/>
                <a:gd name="connsiteX71" fmla="*/ 253047 w 1372365"/>
                <a:gd name="connsiteY71" fmla="*/ 76200 h 626656"/>
                <a:gd name="connsiteX72" fmla="*/ 390207 w 1372365"/>
                <a:gd name="connsiteY72" fmla="*/ 64770 h 626656"/>
                <a:gd name="connsiteX73" fmla="*/ 576897 w 1372365"/>
                <a:gd name="connsiteY73" fmla="*/ 100965 h 626656"/>
                <a:gd name="connsiteX74" fmla="*/ 695007 w 1372365"/>
                <a:gd name="connsiteY74" fmla="*/ 51435 h 626656"/>
                <a:gd name="connsiteX75" fmla="*/ 744537 w 1372365"/>
                <a:gd name="connsiteY75" fmla="*/ 0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1270407 w 1372365"/>
                <a:gd name="connsiteY17" fmla="*/ 117814 h 626656"/>
                <a:gd name="connsiteX18" fmla="*/ 1270507 w 1372365"/>
                <a:gd name="connsiteY18" fmla="*/ 117797 h 626656"/>
                <a:gd name="connsiteX19" fmla="*/ 1270407 w 1372365"/>
                <a:gd name="connsiteY19" fmla="*/ 117814 h 626656"/>
                <a:gd name="connsiteX20" fmla="*/ 744537 w 1372365"/>
                <a:gd name="connsiteY20" fmla="*/ 0 h 626656"/>
                <a:gd name="connsiteX21" fmla="*/ 803592 w 1372365"/>
                <a:gd name="connsiteY21" fmla="*/ 70485 h 626656"/>
                <a:gd name="connsiteX22" fmla="*/ 845502 w 1372365"/>
                <a:gd name="connsiteY22" fmla="*/ 70485 h 626656"/>
                <a:gd name="connsiteX23" fmla="*/ 865008 w 1372365"/>
                <a:gd name="connsiteY23" fmla="*/ 84356 h 626656"/>
                <a:gd name="connsiteX24" fmla="*/ 837881 w 1372365"/>
                <a:gd name="connsiteY24" fmla="*/ 165735 h 626656"/>
                <a:gd name="connsiteX25" fmla="*/ 885506 w 1372365"/>
                <a:gd name="connsiteY25" fmla="*/ 200025 h 626656"/>
                <a:gd name="connsiteX26" fmla="*/ 855026 w 1372365"/>
                <a:gd name="connsiteY26" fmla="*/ 211455 h 626656"/>
                <a:gd name="connsiteX27" fmla="*/ 862646 w 1372365"/>
                <a:gd name="connsiteY27" fmla="*/ 274320 h 626656"/>
                <a:gd name="connsiteX28" fmla="*/ 875981 w 1372365"/>
                <a:gd name="connsiteY28" fmla="*/ 314325 h 626656"/>
                <a:gd name="connsiteX29" fmla="*/ 946466 w 1372365"/>
                <a:gd name="connsiteY29" fmla="*/ 365760 h 626656"/>
                <a:gd name="connsiteX30" fmla="*/ 1018856 w 1372365"/>
                <a:gd name="connsiteY30" fmla="*/ 384810 h 626656"/>
                <a:gd name="connsiteX31" fmla="*/ 1077911 w 1372365"/>
                <a:gd name="connsiteY31" fmla="*/ 289560 h 626656"/>
                <a:gd name="connsiteX32" fmla="*/ 1133156 w 1372365"/>
                <a:gd name="connsiteY32" fmla="*/ 337185 h 626656"/>
                <a:gd name="connsiteX33" fmla="*/ 1133156 w 1372365"/>
                <a:gd name="connsiteY33" fmla="*/ 299085 h 626656"/>
                <a:gd name="connsiteX34" fmla="*/ 1176971 w 1372365"/>
                <a:gd name="connsiteY34" fmla="*/ 259080 h 626656"/>
                <a:gd name="connsiteX35" fmla="*/ 1205643 w 1372365"/>
                <a:gd name="connsiteY35" fmla="*/ 264932 h 626656"/>
                <a:gd name="connsiteX36" fmla="*/ 1256981 w 1372365"/>
                <a:gd name="connsiteY36" fmla="*/ 337185 h 626656"/>
                <a:gd name="connsiteX37" fmla="*/ 1266506 w 1372365"/>
                <a:gd name="connsiteY37" fmla="*/ 382905 h 626656"/>
                <a:gd name="connsiteX38" fmla="*/ 1336991 w 1372365"/>
                <a:gd name="connsiteY38" fmla="*/ 491490 h 626656"/>
                <a:gd name="connsiteX39" fmla="*/ 1372365 w 1372365"/>
                <a:gd name="connsiteY39" fmla="*/ 535992 h 626656"/>
                <a:gd name="connsiteX40" fmla="*/ 1323177 w 1372365"/>
                <a:gd name="connsiteY40" fmla="*/ 558076 h 626656"/>
                <a:gd name="connsiteX41" fmla="*/ 1214592 w 1372365"/>
                <a:gd name="connsiteY41" fmla="*/ 586651 h 626656"/>
                <a:gd name="connsiteX42" fmla="*/ 1187922 w 1372365"/>
                <a:gd name="connsiteY42" fmla="*/ 506641 h 626656"/>
                <a:gd name="connsiteX43" fmla="*/ 1083147 w 1372365"/>
                <a:gd name="connsiteY43" fmla="*/ 519976 h 626656"/>
                <a:gd name="connsiteX44" fmla="*/ 1031712 w 1372365"/>
                <a:gd name="connsiteY44" fmla="*/ 556171 h 626656"/>
                <a:gd name="connsiteX45" fmla="*/ 1054572 w 1372365"/>
                <a:gd name="connsiteY45" fmla="*/ 592366 h 626656"/>
                <a:gd name="connsiteX46" fmla="*/ 987897 w 1372365"/>
                <a:gd name="connsiteY46" fmla="*/ 580936 h 626656"/>
                <a:gd name="connsiteX47" fmla="*/ 945987 w 1372365"/>
                <a:gd name="connsiteY47" fmla="*/ 626656 h 626656"/>
                <a:gd name="connsiteX48" fmla="*/ 944208 w 1372365"/>
                <a:gd name="connsiteY48" fmla="*/ 626042 h 626656"/>
                <a:gd name="connsiteX49" fmla="*/ 910271 w 1372365"/>
                <a:gd name="connsiteY49" fmla="*/ 529590 h 626656"/>
                <a:gd name="connsiteX50" fmla="*/ 870266 w 1372365"/>
                <a:gd name="connsiteY50" fmla="*/ 480060 h 626656"/>
                <a:gd name="connsiteX51" fmla="*/ 782636 w 1372365"/>
                <a:gd name="connsiteY51" fmla="*/ 441960 h 626656"/>
                <a:gd name="connsiteX52" fmla="*/ 698816 w 1372365"/>
                <a:gd name="connsiteY52" fmla="*/ 422910 h 626656"/>
                <a:gd name="connsiteX53" fmla="*/ 567371 w 1372365"/>
                <a:gd name="connsiteY53" fmla="*/ 462915 h 626656"/>
                <a:gd name="connsiteX54" fmla="*/ 468311 w 1372365"/>
                <a:gd name="connsiteY54" fmla="*/ 443865 h 626656"/>
                <a:gd name="connsiteX55" fmla="*/ 465307 w 1372365"/>
                <a:gd name="connsiteY55" fmla="*/ 452307 h 626656"/>
                <a:gd name="connsiteX56" fmla="*/ 422591 w 1372365"/>
                <a:gd name="connsiteY56" fmla="*/ 394335 h 626656"/>
                <a:gd name="connsiteX57" fmla="*/ 373061 w 1372365"/>
                <a:gd name="connsiteY57" fmla="*/ 348615 h 626656"/>
                <a:gd name="connsiteX58" fmla="*/ 270191 w 1372365"/>
                <a:gd name="connsiteY58" fmla="*/ 304800 h 626656"/>
                <a:gd name="connsiteX59" fmla="*/ 150176 w 1372365"/>
                <a:gd name="connsiteY59" fmla="*/ 243840 h 626656"/>
                <a:gd name="connsiteX60" fmla="*/ 81596 w 1372365"/>
                <a:gd name="connsiteY60" fmla="*/ 245745 h 626656"/>
                <a:gd name="connsiteX61" fmla="*/ 0 w 1372365"/>
                <a:gd name="connsiteY61" fmla="*/ 227200 h 626656"/>
                <a:gd name="connsiteX62" fmla="*/ 88 w 1372365"/>
                <a:gd name="connsiteY62" fmla="*/ 226935 h 626656"/>
                <a:gd name="connsiteX63" fmla="*/ 50600 w 1372365"/>
                <a:gd name="connsiteY63" fmla="*/ 238416 h 626656"/>
                <a:gd name="connsiteX64" fmla="*/ 60641 w 1372365"/>
                <a:gd name="connsiteY64" fmla="*/ 177165 h 626656"/>
                <a:gd name="connsiteX65" fmla="*/ 96836 w 1372365"/>
                <a:gd name="connsiteY65" fmla="*/ 148590 h 626656"/>
                <a:gd name="connsiteX66" fmla="*/ 159701 w 1372365"/>
                <a:gd name="connsiteY66" fmla="*/ 114300 h 626656"/>
                <a:gd name="connsiteX67" fmla="*/ 159602 w 1372365"/>
                <a:gd name="connsiteY67" fmla="*/ 112176 h 626656"/>
                <a:gd name="connsiteX68" fmla="*/ 218757 w 1372365"/>
                <a:gd name="connsiteY68" fmla="*/ 139065 h 626656"/>
                <a:gd name="connsiteX69" fmla="*/ 253047 w 1372365"/>
                <a:gd name="connsiteY69" fmla="*/ 110490 h 626656"/>
                <a:gd name="connsiteX70" fmla="*/ 253047 w 1372365"/>
                <a:gd name="connsiteY70" fmla="*/ 76200 h 626656"/>
                <a:gd name="connsiteX71" fmla="*/ 390207 w 1372365"/>
                <a:gd name="connsiteY71" fmla="*/ 64770 h 626656"/>
                <a:gd name="connsiteX72" fmla="*/ 576897 w 1372365"/>
                <a:gd name="connsiteY72" fmla="*/ 100965 h 626656"/>
                <a:gd name="connsiteX73" fmla="*/ 695007 w 1372365"/>
                <a:gd name="connsiteY73" fmla="*/ 51435 h 626656"/>
                <a:gd name="connsiteX74" fmla="*/ 744537 w 1372365"/>
                <a:gd name="connsiteY74" fmla="*/ 0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744537 w 1372365"/>
                <a:gd name="connsiteY17" fmla="*/ 0 h 626656"/>
                <a:gd name="connsiteX18" fmla="*/ 803592 w 1372365"/>
                <a:gd name="connsiteY18" fmla="*/ 70485 h 626656"/>
                <a:gd name="connsiteX19" fmla="*/ 845502 w 1372365"/>
                <a:gd name="connsiteY19" fmla="*/ 70485 h 626656"/>
                <a:gd name="connsiteX20" fmla="*/ 865008 w 1372365"/>
                <a:gd name="connsiteY20" fmla="*/ 84356 h 626656"/>
                <a:gd name="connsiteX21" fmla="*/ 837881 w 1372365"/>
                <a:gd name="connsiteY21" fmla="*/ 165735 h 626656"/>
                <a:gd name="connsiteX22" fmla="*/ 885506 w 1372365"/>
                <a:gd name="connsiteY22" fmla="*/ 200025 h 626656"/>
                <a:gd name="connsiteX23" fmla="*/ 855026 w 1372365"/>
                <a:gd name="connsiteY23" fmla="*/ 211455 h 626656"/>
                <a:gd name="connsiteX24" fmla="*/ 862646 w 1372365"/>
                <a:gd name="connsiteY24" fmla="*/ 274320 h 626656"/>
                <a:gd name="connsiteX25" fmla="*/ 875981 w 1372365"/>
                <a:gd name="connsiteY25" fmla="*/ 314325 h 626656"/>
                <a:gd name="connsiteX26" fmla="*/ 946466 w 1372365"/>
                <a:gd name="connsiteY26" fmla="*/ 365760 h 626656"/>
                <a:gd name="connsiteX27" fmla="*/ 1018856 w 1372365"/>
                <a:gd name="connsiteY27" fmla="*/ 384810 h 626656"/>
                <a:gd name="connsiteX28" fmla="*/ 1077911 w 1372365"/>
                <a:gd name="connsiteY28" fmla="*/ 289560 h 626656"/>
                <a:gd name="connsiteX29" fmla="*/ 1133156 w 1372365"/>
                <a:gd name="connsiteY29" fmla="*/ 337185 h 626656"/>
                <a:gd name="connsiteX30" fmla="*/ 1133156 w 1372365"/>
                <a:gd name="connsiteY30" fmla="*/ 299085 h 626656"/>
                <a:gd name="connsiteX31" fmla="*/ 1176971 w 1372365"/>
                <a:gd name="connsiteY31" fmla="*/ 259080 h 626656"/>
                <a:gd name="connsiteX32" fmla="*/ 1205643 w 1372365"/>
                <a:gd name="connsiteY32" fmla="*/ 264932 h 626656"/>
                <a:gd name="connsiteX33" fmla="*/ 1256981 w 1372365"/>
                <a:gd name="connsiteY33" fmla="*/ 337185 h 626656"/>
                <a:gd name="connsiteX34" fmla="*/ 1266506 w 1372365"/>
                <a:gd name="connsiteY34" fmla="*/ 382905 h 626656"/>
                <a:gd name="connsiteX35" fmla="*/ 1336991 w 1372365"/>
                <a:gd name="connsiteY35" fmla="*/ 491490 h 626656"/>
                <a:gd name="connsiteX36" fmla="*/ 1372365 w 1372365"/>
                <a:gd name="connsiteY36" fmla="*/ 535992 h 626656"/>
                <a:gd name="connsiteX37" fmla="*/ 1323177 w 1372365"/>
                <a:gd name="connsiteY37" fmla="*/ 558076 h 626656"/>
                <a:gd name="connsiteX38" fmla="*/ 1214592 w 1372365"/>
                <a:gd name="connsiteY38" fmla="*/ 586651 h 626656"/>
                <a:gd name="connsiteX39" fmla="*/ 1187922 w 1372365"/>
                <a:gd name="connsiteY39" fmla="*/ 506641 h 626656"/>
                <a:gd name="connsiteX40" fmla="*/ 1083147 w 1372365"/>
                <a:gd name="connsiteY40" fmla="*/ 519976 h 626656"/>
                <a:gd name="connsiteX41" fmla="*/ 1031712 w 1372365"/>
                <a:gd name="connsiteY41" fmla="*/ 556171 h 626656"/>
                <a:gd name="connsiteX42" fmla="*/ 1054572 w 1372365"/>
                <a:gd name="connsiteY42" fmla="*/ 592366 h 626656"/>
                <a:gd name="connsiteX43" fmla="*/ 987897 w 1372365"/>
                <a:gd name="connsiteY43" fmla="*/ 580936 h 626656"/>
                <a:gd name="connsiteX44" fmla="*/ 945987 w 1372365"/>
                <a:gd name="connsiteY44" fmla="*/ 626656 h 626656"/>
                <a:gd name="connsiteX45" fmla="*/ 944208 w 1372365"/>
                <a:gd name="connsiteY45" fmla="*/ 626042 h 626656"/>
                <a:gd name="connsiteX46" fmla="*/ 910271 w 1372365"/>
                <a:gd name="connsiteY46" fmla="*/ 529590 h 626656"/>
                <a:gd name="connsiteX47" fmla="*/ 870266 w 1372365"/>
                <a:gd name="connsiteY47" fmla="*/ 480060 h 626656"/>
                <a:gd name="connsiteX48" fmla="*/ 782636 w 1372365"/>
                <a:gd name="connsiteY48" fmla="*/ 441960 h 626656"/>
                <a:gd name="connsiteX49" fmla="*/ 698816 w 1372365"/>
                <a:gd name="connsiteY49" fmla="*/ 422910 h 626656"/>
                <a:gd name="connsiteX50" fmla="*/ 567371 w 1372365"/>
                <a:gd name="connsiteY50" fmla="*/ 462915 h 626656"/>
                <a:gd name="connsiteX51" fmla="*/ 468311 w 1372365"/>
                <a:gd name="connsiteY51" fmla="*/ 443865 h 626656"/>
                <a:gd name="connsiteX52" fmla="*/ 465307 w 1372365"/>
                <a:gd name="connsiteY52" fmla="*/ 452307 h 626656"/>
                <a:gd name="connsiteX53" fmla="*/ 422591 w 1372365"/>
                <a:gd name="connsiteY53" fmla="*/ 394335 h 626656"/>
                <a:gd name="connsiteX54" fmla="*/ 373061 w 1372365"/>
                <a:gd name="connsiteY54" fmla="*/ 348615 h 626656"/>
                <a:gd name="connsiteX55" fmla="*/ 270191 w 1372365"/>
                <a:gd name="connsiteY55" fmla="*/ 304800 h 626656"/>
                <a:gd name="connsiteX56" fmla="*/ 150176 w 1372365"/>
                <a:gd name="connsiteY56" fmla="*/ 243840 h 626656"/>
                <a:gd name="connsiteX57" fmla="*/ 81596 w 1372365"/>
                <a:gd name="connsiteY57" fmla="*/ 245745 h 626656"/>
                <a:gd name="connsiteX58" fmla="*/ 0 w 1372365"/>
                <a:gd name="connsiteY58" fmla="*/ 227200 h 626656"/>
                <a:gd name="connsiteX59" fmla="*/ 88 w 1372365"/>
                <a:gd name="connsiteY59" fmla="*/ 226935 h 626656"/>
                <a:gd name="connsiteX60" fmla="*/ 50600 w 1372365"/>
                <a:gd name="connsiteY60" fmla="*/ 238416 h 626656"/>
                <a:gd name="connsiteX61" fmla="*/ 60641 w 1372365"/>
                <a:gd name="connsiteY61" fmla="*/ 177165 h 626656"/>
                <a:gd name="connsiteX62" fmla="*/ 96836 w 1372365"/>
                <a:gd name="connsiteY62" fmla="*/ 148590 h 626656"/>
                <a:gd name="connsiteX63" fmla="*/ 159701 w 1372365"/>
                <a:gd name="connsiteY63" fmla="*/ 114300 h 626656"/>
                <a:gd name="connsiteX64" fmla="*/ 159602 w 1372365"/>
                <a:gd name="connsiteY64" fmla="*/ 112176 h 626656"/>
                <a:gd name="connsiteX65" fmla="*/ 218757 w 1372365"/>
                <a:gd name="connsiteY65" fmla="*/ 139065 h 626656"/>
                <a:gd name="connsiteX66" fmla="*/ 253047 w 1372365"/>
                <a:gd name="connsiteY66" fmla="*/ 110490 h 626656"/>
                <a:gd name="connsiteX67" fmla="*/ 253047 w 1372365"/>
                <a:gd name="connsiteY67" fmla="*/ 76200 h 626656"/>
                <a:gd name="connsiteX68" fmla="*/ 390207 w 1372365"/>
                <a:gd name="connsiteY68" fmla="*/ 64770 h 626656"/>
                <a:gd name="connsiteX69" fmla="*/ 576897 w 1372365"/>
                <a:gd name="connsiteY69" fmla="*/ 100965 h 626656"/>
                <a:gd name="connsiteX70" fmla="*/ 695007 w 1372365"/>
                <a:gd name="connsiteY70" fmla="*/ 51435 h 626656"/>
                <a:gd name="connsiteX71" fmla="*/ 744537 w 1372365"/>
                <a:gd name="connsiteY71" fmla="*/ 0 h 626656"/>
                <a:gd name="connsiteX0" fmla="*/ 1192325 w 1372365"/>
                <a:gd name="connsiteY0" fmla="*/ 234224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129347 w 1372365"/>
                <a:gd name="connsiteY4" fmla="*/ 100965 h 626656"/>
                <a:gd name="connsiteX5" fmla="*/ 1129437 w 1372365"/>
                <a:gd name="connsiteY5" fmla="*/ 101023 h 626656"/>
                <a:gd name="connsiteX6" fmla="*/ 1081912 w 1372365"/>
                <a:gd name="connsiteY6" fmla="*/ 131439 h 626656"/>
                <a:gd name="connsiteX7" fmla="*/ 1081817 w 1372365"/>
                <a:gd name="connsiteY7" fmla="*/ 131384 h 626656"/>
                <a:gd name="connsiteX8" fmla="*/ 1129347 w 1372365"/>
                <a:gd name="connsiteY8" fmla="*/ 100965 h 626656"/>
                <a:gd name="connsiteX9" fmla="*/ 994092 w 1372365"/>
                <a:gd name="connsiteY9" fmla="*/ 59055 h 626656"/>
                <a:gd name="connsiteX10" fmla="*/ 994195 w 1372365"/>
                <a:gd name="connsiteY10" fmla="*/ 59102 h 626656"/>
                <a:gd name="connsiteX11" fmla="*/ 959992 w 1372365"/>
                <a:gd name="connsiteY11" fmla="*/ 80004 h 626656"/>
                <a:gd name="connsiteX12" fmla="*/ 931417 w 1372365"/>
                <a:gd name="connsiteY12" fmla="*/ 131439 h 626656"/>
                <a:gd name="connsiteX13" fmla="*/ 931283 w 1372365"/>
                <a:gd name="connsiteY13" fmla="*/ 131344 h 626656"/>
                <a:gd name="connsiteX14" fmla="*/ 959802 w 1372365"/>
                <a:gd name="connsiteY14" fmla="*/ 80010 h 626656"/>
                <a:gd name="connsiteX15" fmla="*/ 994092 w 1372365"/>
                <a:gd name="connsiteY15" fmla="*/ 59055 h 626656"/>
                <a:gd name="connsiteX16" fmla="*/ 744537 w 1372365"/>
                <a:gd name="connsiteY16" fmla="*/ 0 h 626656"/>
                <a:gd name="connsiteX17" fmla="*/ 803592 w 1372365"/>
                <a:gd name="connsiteY17" fmla="*/ 70485 h 626656"/>
                <a:gd name="connsiteX18" fmla="*/ 845502 w 1372365"/>
                <a:gd name="connsiteY18" fmla="*/ 70485 h 626656"/>
                <a:gd name="connsiteX19" fmla="*/ 865008 w 1372365"/>
                <a:gd name="connsiteY19" fmla="*/ 84356 h 626656"/>
                <a:gd name="connsiteX20" fmla="*/ 837881 w 1372365"/>
                <a:gd name="connsiteY20" fmla="*/ 165735 h 626656"/>
                <a:gd name="connsiteX21" fmla="*/ 885506 w 1372365"/>
                <a:gd name="connsiteY21" fmla="*/ 200025 h 626656"/>
                <a:gd name="connsiteX22" fmla="*/ 855026 w 1372365"/>
                <a:gd name="connsiteY22" fmla="*/ 211455 h 626656"/>
                <a:gd name="connsiteX23" fmla="*/ 862646 w 1372365"/>
                <a:gd name="connsiteY23" fmla="*/ 274320 h 626656"/>
                <a:gd name="connsiteX24" fmla="*/ 875981 w 1372365"/>
                <a:gd name="connsiteY24" fmla="*/ 314325 h 626656"/>
                <a:gd name="connsiteX25" fmla="*/ 946466 w 1372365"/>
                <a:gd name="connsiteY25" fmla="*/ 365760 h 626656"/>
                <a:gd name="connsiteX26" fmla="*/ 1018856 w 1372365"/>
                <a:gd name="connsiteY26" fmla="*/ 384810 h 626656"/>
                <a:gd name="connsiteX27" fmla="*/ 1077911 w 1372365"/>
                <a:gd name="connsiteY27" fmla="*/ 289560 h 626656"/>
                <a:gd name="connsiteX28" fmla="*/ 1133156 w 1372365"/>
                <a:gd name="connsiteY28" fmla="*/ 337185 h 626656"/>
                <a:gd name="connsiteX29" fmla="*/ 1133156 w 1372365"/>
                <a:gd name="connsiteY29" fmla="*/ 299085 h 626656"/>
                <a:gd name="connsiteX30" fmla="*/ 1176971 w 1372365"/>
                <a:gd name="connsiteY30" fmla="*/ 259080 h 626656"/>
                <a:gd name="connsiteX31" fmla="*/ 1205643 w 1372365"/>
                <a:gd name="connsiteY31" fmla="*/ 264932 h 626656"/>
                <a:gd name="connsiteX32" fmla="*/ 1256981 w 1372365"/>
                <a:gd name="connsiteY32" fmla="*/ 337185 h 626656"/>
                <a:gd name="connsiteX33" fmla="*/ 1266506 w 1372365"/>
                <a:gd name="connsiteY33" fmla="*/ 382905 h 626656"/>
                <a:gd name="connsiteX34" fmla="*/ 1336991 w 1372365"/>
                <a:gd name="connsiteY34" fmla="*/ 491490 h 626656"/>
                <a:gd name="connsiteX35" fmla="*/ 1372365 w 1372365"/>
                <a:gd name="connsiteY35" fmla="*/ 535992 h 626656"/>
                <a:gd name="connsiteX36" fmla="*/ 1323177 w 1372365"/>
                <a:gd name="connsiteY36" fmla="*/ 558076 h 626656"/>
                <a:gd name="connsiteX37" fmla="*/ 1214592 w 1372365"/>
                <a:gd name="connsiteY37" fmla="*/ 586651 h 626656"/>
                <a:gd name="connsiteX38" fmla="*/ 1187922 w 1372365"/>
                <a:gd name="connsiteY38" fmla="*/ 506641 h 626656"/>
                <a:gd name="connsiteX39" fmla="*/ 1083147 w 1372365"/>
                <a:gd name="connsiteY39" fmla="*/ 519976 h 626656"/>
                <a:gd name="connsiteX40" fmla="*/ 1031712 w 1372365"/>
                <a:gd name="connsiteY40" fmla="*/ 556171 h 626656"/>
                <a:gd name="connsiteX41" fmla="*/ 1054572 w 1372365"/>
                <a:gd name="connsiteY41" fmla="*/ 592366 h 626656"/>
                <a:gd name="connsiteX42" fmla="*/ 987897 w 1372365"/>
                <a:gd name="connsiteY42" fmla="*/ 580936 h 626656"/>
                <a:gd name="connsiteX43" fmla="*/ 945987 w 1372365"/>
                <a:gd name="connsiteY43" fmla="*/ 626656 h 626656"/>
                <a:gd name="connsiteX44" fmla="*/ 944208 w 1372365"/>
                <a:gd name="connsiteY44" fmla="*/ 626042 h 626656"/>
                <a:gd name="connsiteX45" fmla="*/ 910271 w 1372365"/>
                <a:gd name="connsiteY45" fmla="*/ 529590 h 626656"/>
                <a:gd name="connsiteX46" fmla="*/ 870266 w 1372365"/>
                <a:gd name="connsiteY46" fmla="*/ 480060 h 626656"/>
                <a:gd name="connsiteX47" fmla="*/ 782636 w 1372365"/>
                <a:gd name="connsiteY47" fmla="*/ 441960 h 626656"/>
                <a:gd name="connsiteX48" fmla="*/ 698816 w 1372365"/>
                <a:gd name="connsiteY48" fmla="*/ 422910 h 626656"/>
                <a:gd name="connsiteX49" fmla="*/ 567371 w 1372365"/>
                <a:gd name="connsiteY49" fmla="*/ 462915 h 626656"/>
                <a:gd name="connsiteX50" fmla="*/ 468311 w 1372365"/>
                <a:gd name="connsiteY50" fmla="*/ 443865 h 626656"/>
                <a:gd name="connsiteX51" fmla="*/ 465307 w 1372365"/>
                <a:gd name="connsiteY51" fmla="*/ 452307 h 626656"/>
                <a:gd name="connsiteX52" fmla="*/ 422591 w 1372365"/>
                <a:gd name="connsiteY52" fmla="*/ 394335 h 626656"/>
                <a:gd name="connsiteX53" fmla="*/ 373061 w 1372365"/>
                <a:gd name="connsiteY53" fmla="*/ 348615 h 626656"/>
                <a:gd name="connsiteX54" fmla="*/ 270191 w 1372365"/>
                <a:gd name="connsiteY54" fmla="*/ 304800 h 626656"/>
                <a:gd name="connsiteX55" fmla="*/ 150176 w 1372365"/>
                <a:gd name="connsiteY55" fmla="*/ 243840 h 626656"/>
                <a:gd name="connsiteX56" fmla="*/ 81596 w 1372365"/>
                <a:gd name="connsiteY56" fmla="*/ 245745 h 626656"/>
                <a:gd name="connsiteX57" fmla="*/ 0 w 1372365"/>
                <a:gd name="connsiteY57" fmla="*/ 227200 h 626656"/>
                <a:gd name="connsiteX58" fmla="*/ 88 w 1372365"/>
                <a:gd name="connsiteY58" fmla="*/ 226935 h 626656"/>
                <a:gd name="connsiteX59" fmla="*/ 50600 w 1372365"/>
                <a:gd name="connsiteY59" fmla="*/ 238416 h 626656"/>
                <a:gd name="connsiteX60" fmla="*/ 60641 w 1372365"/>
                <a:gd name="connsiteY60" fmla="*/ 177165 h 626656"/>
                <a:gd name="connsiteX61" fmla="*/ 96836 w 1372365"/>
                <a:gd name="connsiteY61" fmla="*/ 148590 h 626656"/>
                <a:gd name="connsiteX62" fmla="*/ 159701 w 1372365"/>
                <a:gd name="connsiteY62" fmla="*/ 114300 h 626656"/>
                <a:gd name="connsiteX63" fmla="*/ 159602 w 1372365"/>
                <a:gd name="connsiteY63" fmla="*/ 112176 h 626656"/>
                <a:gd name="connsiteX64" fmla="*/ 218757 w 1372365"/>
                <a:gd name="connsiteY64" fmla="*/ 139065 h 626656"/>
                <a:gd name="connsiteX65" fmla="*/ 253047 w 1372365"/>
                <a:gd name="connsiteY65" fmla="*/ 110490 h 626656"/>
                <a:gd name="connsiteX66" fmla="*/ 253047 w 1372365"/>
                <a:gd name="connsiteY66" fmla="*/ 76200 h 626656"/>
                <a:gd name="connsiteX67" fmla="*/ 390207 w 1372365"/>
                <a:gd name="connsiteY67" fmla="*/ 64770 h 626656"/>
                <a:gd name="connsiteX68" fmla="*/ 576897 w 1372365"/>
                <a:gd name="connsiteY68" fmla="*/ 100965 h 626656"/>
                <a:gd name="connsiteX69" fmla="*/ 695007 w 1372365"/>
                <a:gd name="connsiteY69" fmla="*/ 51435 h 626656"/>
                <a:gd name="connsiteX70" fmla="*/ 744537 w 1372365"/>
                <a:gd name="connsiteY70" fmla="*/ 0 h 626656"/>
                <a:gd name="connsiteX0" fmla="*/ 1192325 w 1372365"/>
                <a:gd name="connsiteY0" fmla="*/ 234224 h 626656"/>
                <a:gd name="connsiteX1" fmla="*/ 1192401 w 1372365"/>
                <a:gd name="connsiteY1" fmla="*/ 234309 h 626656"/>
                <a:gd name="connsiteX2" fmla="*/ 1192325 w 1372365"/>
                <a:gd name="connsiteY2" fmla="*/ 234224 h 626656"/>
                <a:gd name="connsiteX3" fmla="*/ 1129347 w 1372365"/>
                <a:gd name="connsiteY3" fmla="*/ 100965 h 626656"/>
                <a:gd name="connsiteX4" fmla="*/ 1129437 w 1372365"/>
                <a:gd name="connsiteY4" fmla="*/ 101023 h 626656"/>
                <a:gd name="connsiteX5" fmla="*/ 1081912 w 1372365"/>
                <a:gd name="connsiteY5" fmla="*/ 131439 h 626656"/>
                <a:gd name="connsiteX6" fmla="*/ 1081817 w 1372365"/>
                <a:gd name="connsiteY6" fmla="*/ 131384 h 626656"/>
                <a:gd name="connsiteX7" fmla="*/ 1129347 w 1372365"/>
                <a:gd name="connsiteY7" fmla="*/ 100965 h 626656"/>
                <a:gd name="connsiteX8" fmla="*/ 994092 w 1372365"/>
                <a:gd name="connsiteY8" fmla="*/ 59055 h 626656"/>
                <a:gd name="connsiteX9" fmla="*/ 994195 w 1372365"/>
                <a:gd name="connsiteY9" fmla="*/ 59102 h 626656"/>
                <a:gd name="connsiteX10" fmla="*/ 959992 w 1372365"/>
                <a:gd name="connsiteY10" fmla="*/ 80004 h 626656"/>
                <a:gd name="connsiteX11" fmla="*/ 931417 w 1372365"/>
                <a:gd name="connsiteY11" fmla="*/ 131439 h 626656"/>
                <a:gd name="connsiteX12" fmla="*/ 931283 w 1372365"/>
                <a:gd name="connsiteY12" fmla="*/ 131344 h 626656"/>
                <a:gd name="connsiteX13" fmla="*/ 959802 w 1372365"/>
                <a:gd name="connsiteY13" fmla="*/ 80010 h 626656"/>
                <a:gd name="connsiteX14" fmla="*/ 994092 w 1372365"/>
                <a:gd name="connsiteY14" fmla="*/ 59055 h 626656"/>
                <a:gd name="connsiteX15" fmla="*/ 744537 w 1372365"/>
                <a:gd name="connsiteY15" fmla="*/ 0 h 626656"/>
                <a:gd name="connsiteX16" fmla="*/ 803592 w 1372365"/>
                <a:gd name="connsiteY16" fmla="*/ 70485 h 626656"/>
                <a:gd name="connsiteX17" fmla="*/ 845502 w 1372365"/>
                <a:gd name="connsiteY17" fmla="*/ 70485 h 626656"/>
                <a:gd name="connsiteX18" fmla="*/ 865008 w 1372365"/>
                <a:gd name="connsiteY18" fmla="*/ 84356 h 626656"/>
                <a:gd name="connsiteX19" fmla="*/ 837881 w 1372365"/>
                <a:gd name="connsiteY19" fmla="*/ 165735 h 626656"/>
                <a:gd name="connsiteX20" fmla="*/ 885506 w 1372365"/>
                <a:gd name="connsiteY20" fmla="*/ 200025 h 626656"/>
                <a:gd name="connsiteX21" fmla="*/ 855026 w 1372365"/>
                <a:gd name="connsiteY21" fmla="*/ 211455 h 626656"/>
                <a:gd name="connsiteX22" fmla="*/ 862646 w 1372365"/>
                <a:gd name="connsiteY22" fmla="*/ 274320 h 626656"/>
                <a:gd name="connsiteX23" fmla="*/ 875981 w 1372365"/>
                <a:gd name="connsiteY23" fmla="*/ 314325 h 626656"/>
                <a:gd name="connsiteX24" fmla="*/ 946466 w 1372365"/>
                <a:gd name="connsiteY24" fmla="*/ 365760 h 626656"/>
                <a:gd name="connsiteX25" fmla="*/ 1018856 w 1372365"/>
                <a:gd name="connsiteY25" fmla="*/ 384810 h 626656"/>
                <a:gd name="connsiteX26" fmla="*/ 1077911 w 1372365"/>
                <a:gd name="connsiteY26" fmla="*/ 289560 h 626656"/>
                <a:gd name="connsiteX27" fmla="*/ 1133156 w 1372365"/>
                <a:gd name="connsiteY27" fmla="*/ 337185 h 626656"/>
                <a:gd name="connsiteX28" fmla="*/ 1133156 w 1372365"/>
                <a:gd name="connsiteY28" fmla="*/ 299085 h 626656"/>
                <a:gd name="connsiteX29" fmla="*/ 1176971 w 1372365"/>
                <a:gd name="connsiteY29" fmla="*/ 259080 h 626656"/>
                <a:gd name="connsiteX30" fmla="*/ 1205643 w 1372365"/>
                <a:gd name="connsiteY30" fmla="*/ 264932 h 626656"/>
                <a:gd name="connsiteX31" fmla="*/ 1256981 w 1372365"/>
                <a:gd name="connsiteY31" fmla="*/ 337185 h 626656"/>
                <a:gd name="connsiteX32" fmla="*/ 1266506 w 1372365"/>
                <a:gd name="connsiteY32" fmla="*/ 382905 h 626656"/>
                <a:gd name="connsiteX33" fmla="*/ 1336991 w 1372365"/>
                <a:gd name="connsiteY33" fmla="*/ 491490 h 626656"/>
                <a:gd name="connsiteX34" fmla="*/ 1372365 w 1372365"/>
                <a:gd name="connsiteY34" fmla="*/ 535992 h 626656"/>
                <a:gd name="connsiteX35" fmla="*/ 1323177 w 1372365"/>
                <a:gd name="connsiteY35" fmla="*/ 558076 h 626656"/>
                <a:gd name="connsiteX36" fmla="*/ 1214592 w 1372365"/>
                <a:gd name="connsiteY36" fmla="*/ 586651 h 626656"/>
                <a:gd name="connsiteX37" fmla="*/ 1187922 w 1372365"/>
                <a:gd name="connsiteY37" fmla="*/ 506641 h 626656"/>
                <a:gd name="connsiteX38" fmla="*/ 1083147 w 1372365"/>
                <a:gd name="connsiteY38" fmla="*/ 519976 h 626656"/>
                <a:gd name="connsiteX39" fmla="*/ 1031712 w 1372365"/>
                <a:gd name="connsiteY39" fmla="*/ 556171 h 626656"/>
                <a:gd name="connsiteX40" fmla="*/ 1054572 w 1372365"/>
                <a:gd name="connsiteY40" fmla="*/ 592366 h 626656"/>
                <a:gd name="connsiteX41" fmla="*/ 987897 w 1372365"/>
                <a:gd name="connsiteY41" fmla="*/ 580936 h 626656"/>
                <a:gd name="connsiteX42" fmla="*/ 945987 w 1372365"/>
                <a:gd name="connsiteY42" fmla="*/ 626656 h 626656"/>
                <a:gd name="connsiteX43" fmla="*/ 944208 w 1372365"/>
                <a:gd name="connsiteY43" fmla="*/ 626042 h 626656"/>
                <a:gd name="connsiteX44" fmla="*/ 910271 w 1372365"/>
                <a:gd name="connsiteY44" fmla="*/ 529590 h 626656"/>
                <a:gd name="connsiteX45" fmla="*/ 870266 w 1372365"/>
                <a:gd name="connsiteY45" fmla="*/ 480060 h 626656"/>
                <a:gd name="connsiteX46" fmla="*/ 782636 w 1372365"/>
                <a:gd name="connsiteY46" fmla="*/ 441960 h 626656"/>
                <a:gd name="connsiteX47" fmla="*/ 698816 w 1372365"/>
                <a:gd name="connsiteY47" fmla="*/ 422910 h 626656"/>
                <a:gd name="connsiteX48" fmla="*/ 567371 w 1372365"/>
                <a:gd name="connsiteY48" fmla="*/ 462915 h 626656"/>
                <a:gd name="connsiteX49" fmla="*/ 468311 w 1372365"/>
                <a:gd name="connsiteY49" fmla="*/ 443865 h 626656"/>
                <a:gd name="connsiteX50" fmla="*/ 465307 w 1372365"/>
                <a:gd name="connsiteY50" fmla="*/ 452307 h 626656"/>
                <a:gd name="connsiteX51" fmla="*/ 422591 w 1372365"/>
                <a:gd name="connsiteY51" fmla="*/ 394335 h 626656"/>
                <a:gd name="connsiteX52" fmla="*/ 373061 w 1372365"/>
                <a:gd name="connsiteY52" fmla="*/ 348615 h 626656"/>
                <a:gd name="connsiteX53" fmla="*/ 270191 w 1372365"/>
                <a:gd name="connsiteY53" fmla="*/ 304800 h 626656"/>
                <a:gd name="connsiteX54" fmla="*/ 150176 w 1372365"/>
                <a:gd name="connsiteY54" fmla="*/ 243840 h 626656"/>
                <a:gd name="connsiteX55" fmla="*/ 81596 w 1372365"/>
                <a:gd name="connsiteY55" fmla="*/ 245745 h 626656"/>
                <a:gd name="connsiteX56" fmla="*/ 0 w 1372365"/>
                <a:gd name="connsiteY56" fmla="*/ 227200 h 626656"/>
                <a:gd name="connsiteX57" fmla="*/ 88 w 1372365"/>
                <a:gd name="connsiteY57" fmla="*/ 226935 h 626656"/>
                <a:gd name="connsiteX58" fmla="*/ 50600 w 1372365"/>
                <a:gd name="connsiteY58" fmla="*/ 238416 h 626656"/>
                <a:gd name="connsiteX59" fmla="*/ 60641 w 1372365"/>
                <a:gd name="connsiteY59" fmla="*/ 177165 h 626656"/>
                <a:gd name="connsiteX60" fmla="*/ 96836 w 1372365"/>
                <a:gd name="connsiteY60" fmla="*/ 148590 h 626656"/>
                <a:gd name="connsiteX61" fmla="*/ 159701 w 1372365"/>
                <a:gd name="connsiteY61" fmla="*/ 114300 h 626656"/>
                <a:gd name="connsiteX62" fmla="*/ 159602 w 1372365"/>
                <a:gd name="connsiteY62" fmla="*/ 112176 h 626656"/>
                <a:gd name="connsiteX63" fmla="*/ 218757 w 1372365"/>
                <a:gd name="connsiteY63" fmla="*/ 139065 h 626656"/>
                <a:gd name="connsiteX64" fmla="*/ 253047 w 1372365"/>
                <a:gd name="connsiteY64" fmla="*/ 110490 h 626656"/>
                <a:gd name="connsiteX65" fmla="*/ 253047 w 1372365"/>
                <a:gd name="connsiteY65" fmla="*/ 76200 h 626656"/>
                <a:gd name="connsiteX66" fmla="*/ 390207 w 1372365"/>
                <a:gd name="connsiteY66" fmla="*/ 64770 h 626656"/>
                <a:gd name="connsiteX67" fmla="*/ 576897 w 1372365"/>
                <a:gd name="connsiteY67" fmla="*/ 100965 h 626656"/>
                <a:gd name="connsiteX68" fmla="*/ 695007 w 1372365"/>
                <a:gd name="connsiteY68" fmla="*/ 51435 h 626656"/>
                <a:gd name="connsiteX69" fmla="*/ 744537 w 1372365"/>
                <a:gd name="connsiteY69" fmla="*/ 0 h 626656"/>
                <a:gd name="connsiteX0" fmla="*/ 1129347 w 1372365"/>
                <a:gd name="connsiteY0" fmla="*/ 100965 h 626656"/>
                <a:gd name="connsiteX1" fmla="*/ 1129437 w 1372365"/>
                <a:gd name="connsiteY1" fmla="*/ 101023 h 626656"/>
                <a:gd name="connsiteX2" fmla="*/ 1081912 w 1372365"/>
                <a:gd name="connsiteY2" fmla="*/ 131439 h 626656"/>
                <a:gd name="connsiteX3" fmla="*/ 1081817 w 1372365"/>
                <a:gd name="connsiteY3" fmla="*/ 131384 h 626656"/>
                <a:gd name="connsiteX4" fmla="*/ 1129347 w 1372365"/>
                <a:gd name="connsiteY4" fmla="*/ 100965 h 626656"/>
                <a:gd name="connsiteX5" fmla="*/ 994092 w 1372365"/>
                <a:gd name="connsiteY5" fmla="*/ 59055 h 626656"/>
                <a:gd name="connsiteX6" fmla="*/ 994195 w 1372365"/>
                <a:gd name="connsiteY6" fmla="*/ 59102 h 626656"/>
                <a:gd name="connsiteX7" fmla="*/ 959992 w 1372365"/>
                <a:gd name="connsiteY7" fmla="*/ 80004 h 626656"/>
                <a:gd name="connsiteX8" fmla="*/ 931417 w 1372365"/>
                <a:gd name="connsiteY8" fmla="*/ 131439 h 626656"/>
                <a:gd name="connsiteX9" fmla="*/ 931283 w 1372365"/>
                <a:gd name="connsiteY9" fmla="*/ 131344 h 626656"/>
                <a:gd name="connsiteX10" fmla="*/ 959802 w 1372365"/>
                <a:gd name="connsiteY10" fmla="*/ 80010 h 626656"/>
                <a:gd name="connsiteX11" fmla="*/ 994092 w 1372365"/>
                <a:gd name="connsiteY11" fmla="*/ 59055 h 626656"/>
                <a:gd name="connsiteX12" fmla="*/ 744537 w 1372365"/>
                <a:gd name="connsiteY12" fmla="*/ 0 h 626656"/>
                <a:gd name="connsiteX13" fmla="*/ 803592 w 1372365"/>
                <a:gd name="connsiteY13" fmla="*/ 70485 h 626656"/>
                <a:gd name="connsiteX14" fmla="*/ 845502 w 1372365"/>
                <a:gd name="connsiteY14" fmla="*/ 70485 h 626656"/>
                <a:gd name="connsiteX15" fmla="*/ 865008 w 1372365"/>
                <a:gd name="connsiteY15" fmla="*/ 84356 h 626656"/>
                <a:gd name="connsiteX16" fmla="*/ 837881 w 1372365"/>
                <a:gd name="connsiteY16" fmla="*/ 165735 h 626656"/>
                <a:gd name="connsiteX17" fmla="*/ 885506 w 1372365"/>
                <a:gd name="connsiteY17" fmla="*/ 200025 h 626656"/>
                <a:gd name="connsiteX18" fmla="*/ 855026 w 1372365"/>
                <a:gd name="connsiteY18" fmla="*/ 211455 h 626656"/>
                <a:gd name="connsiteX19" fmla="*/ 862646 w 1372365"/>
                <a:gd name="connsiteY19" fmla="*/ 274320 h 626656"/>
                <a:gd name="connsiteX20" fmla="*/ 875981 w 1372365"/>
                <a:gd name="connsiteY20" fmla="*/ 314325 h 626656"/>
                <a:gd name="connsiteX21" fmla="*/ 946466 w 1372365"/>
                <a:gd name="connsiteY21" fmla="*/ 365760 h 626656"/>
                <a:gd name="connsiteX22" fmla="*/ 1018856 w 1372365"/>
                <a:gd name="connsiteY22" fmla="*/ 384810 h 626656"/>
                <a:gd name="connsiteX23" fmla="*/ 1077911 w 1372365"/>
                <a:gd name="connsiteY23" fmla="*/ 289560 h 626656"/>
                <a:gd name="connsiteX24" fmla="*/ 1133156 w 1372365"/>
                <a:gd name="connsiteY24" fmla="*/ 337185 h 626656"/>
                <a:gd name="connsiteX25" fmla="*/ 1133156 w 1372365"/>
                <a:gd name="connsiteY25" fmla="*/ 299085 h 626656"/>
                <a:gd name="connsiteX26" fmla="*/ 1176971 w 1372365"/>
                <a:gd name="connsiteY26" fmla="*/ 259080 h 626656"/>
                <a:gd name="connsiteX27" fmla="*/ 1205643 w 1372365"/>
                <a:gd name="connsiteY27" fmla="*/ 264932 h 626656"/>
                <a:gd name="connsiteX28" fmla="*/ 1256981 w 1372365"/>
                <a:gd name="connsiteY28" fmla="*/ 337185 h 626656"/>
                <a:gd name="connsiteX29" fmla="*/ 1266506 w 1372365"/>
                <a:gd name="connsiteY29" fmla="*/ 382905 h 626656"/>
                <a:gd name="connsiteX30" fmla="*/ 1336991 w 1372365"/>
                <a:gd name="connsiteY30" fmla="*/ 491490 h 626656"/>
                <a:gd name="connsiteX31" fmla="*/ 1372365 w 1372365"/>
                <a:gd name="connsiteY31" fmla="*/ 535992 h 626656"/>
                <a:gd name="connsiteX32" fmla="*/ 1323177 w 1372365"/>
                <a:gd name="connsiteY32" fmla="*/ 558076 h 626656"/>
                <a:gd name="connsiteX33" fmla="*/ 1214592 w 1372365"/>
                <a:gd name="connsiteY33" fmla="*/ 586651 h 626656"/>
                <a:gd name="connsiteX34" fmla="*/ 1187922 w 1372365"/>
                <a:gd name="connsiteY34" fmla="*/ 506641 h 626656"/>
                <a:gd name="connsiteX35" fmla="*/ 1083147 w 1372365"/>
                <a:gd name="connsiteY35" fmla="*/ 519976 h 626656"/>
                <a:gd name="connsiteX36" fmla="*/ 1031712 w 1372365"/>
                <a:gd name="connsiteY36" fmla="*/ 556171 h 626656"/>
                <a:gd name="connsiteX37" fmla="*/ 1054572 w 1372365"/>
                <a:gd name="connsiteY37" fmla="*/ 592366 h 626656"/>
                <a:gd name="connsiteX38" fmla="*/ 987897 w 1372365"/>
                <a:gd name="connsiteY38" fmla="*/ 580936 h 626656"/>
                <a:gd name="connsiteX39" fmla="*/ 945987 w 1372365"/>
                <a:gd name="connsiteY39" fmla="*/ 626656 h 626656"/>
                <a:gd name="connsiteX40" fmla="*/ 944208 w 1372365"/>
                <a:gd name="connsiteY40" fmla="*/ 626042 h 626656"/>
                <a:gd name="connsiteX41" fmla="*/ 910271 w 1372365"/>
                <a:gd name="connsiteY41" fmla="*/ 529590 h 626656"/>
                <a:gd name="connsiteX42" fmla="*/ 870266 w 1372365"/>
                <a:gd name="connsiteY42" fmla="*/ 480060 h 626656"/>
                <a:gd name="connsiteX43" fmla="*/ 782636 w 1372365"/>
                <a:gd name="connsiteY43" fmla="*/ 441960 h 626656"/>
                <a:gd name="connsiteX44" fmla="*/ 698816 w 1372365"/>
                <a:gd name="connsiteY44" fmla="*/ 422910 h 626656"/>
                <a:gd name="connsiteX45" fmla="*/ 567371 w 1372365"/>
                <a:gd name="connsiteY45" fmla="*/ 462915 h 626656"/>
                <a:gd name="connsiteX46" fmla="*/ 468311 w 1372365"/>
                <a:gd name="connsiteY46" fmla="*/ 443865 h 626656"/>
                <a:gd name="connsiteX47" fmla="*/ 465307 w 1372365"/>
                <a:gd name="connsiteY47" fmla="*/ 452307 h 626656"/>
                <a:gd name="connsiteX48" fmla="*/ 422591 w 1372365"/>
                <a:gd name="connsiteY48" fmla="*/ 394335 h 626656"/>
                <a:gd name="connsiteX49" fmla="*/ 373061 w 1372365"/>
                <a:gd name="connsiteY49" fmla="*/ 348615 h 626656"/>
                <a:gd name="connsiteX50" fmla="*/ 270191 w 1372365"/>
                <a:gd name="connsiteY50" fmla="*/ 304800 h 626656"/>
                <a:gd name="connsiteX51" fmla="*/ 150176 w 1372365"/>
                <a:gd name="connsiteY51" fmla="*/ 243840 h 626656"/>
                <a:gd name="connsiteX52" fmla="*/ 81596 w 1372365"/>
                <a:gd name="connsiteY52" fmla="*/ 245745 h 626656"/>
                <a:gd name="connsiteX53" fmla="*/ 0 w 1372365"/>
                <a:gd name="connsiteY53" fmla="*/ 227200 h 626656"/>
                <a:gd name="connsiteX54" fmla="*/ 88 w 1372365"/>
                <a:gd name="connsiteY54" fmla="*/ 226935 h 626656"/>
                <a:gd name="connsiteX55" fmla="*/ 50600 w 1372365"/>
                <a:gd name="connsiteY55" fmla="*/ 238416 h 626656"/>
                <a:gd name="connsiteX56" fmla="*/ 60641 w 1372365"/>
                <a:gd name="connsiteY56" fmla="*/ 177165 h 626656"/>
                <a:gd name="connsiteX57" fmla="*/ 96836 w 1372365"/>
                <a:gd name="connsiteY57" fmla="*/ 148590 h 626656"/>
                <a:gd name="connsiteX58" fmla="*/ 159701 w 1372365"/>
                <a:gd name="connsiteY58" fmla="*/ 114300 h 626656"/>
                <a:gd name="connsiteX59" fmla="*/ 159602 w 1372365"/>
                <a:gd name="connsiteY59" fmla="*/ 112176 h 626656"/>
                <a:gd name="connsiteX60" fmla="*/ 218757 w 1372365"/>
                <a:gd name="connsiteY60" fmla="*/ 139065 h 626656"/>
                <a:gd name="connsiteX61" fmla="*/ 253047 w 1372365"/>
                <a:gd name="connsiteY61" fmla="*/ 110490 h 626656"/>
                <a:gd name="connsiteX62" fmla="*/ 253047 w 1372365"/>
                <a:gd name="connsiteY62" fmla="*/ 76200 h 626656"/>
                <a:gd name="connsiteX63" fmla="*/ 390207 w 1372365"/>
                <a:gd name="connsiteY63" fmla="*/ 64770 h 626656"/>
                <a:gd name="connsiteX64" fmla="*/ 576897 w 1372365"/>
                <a:gd name="connsiteY64" fmla="*/ 100965 h 626656"/>
                <a:gd name="connsiteX65" fmla="*/ 695007 w 1372365"/>
                <a:gd name="connsiteY65" fmla="*/ 51435 h 626656"/>
                <a:gd name="connsiteX66" fmla="*/ 744537 w 1372365"/>
                <a:gd name="connsiteY66" fmla="*/ 0 h 626656"/>
                <a:gd name="connsiteX0" fmla="*/ 1081817 w 1372365"/>
                <a:gd name="connsiteY0" fmla="*/ 131384 h 626656"/>
                <a:gd name="connsiteX1" fmla="*/ 1129437 w 1372365"/>
                <a:gd name="connsiteY1" fmla="*/ 101023 h 626656"/>
                <a:gd name="connsiteX2" fmla="*/ 1081912 w 1372365"/>
                <a:gd name="connsiteY2" fmla="*/ 131439 h 626656"/>
                <a:gd name="connsiteX3" fmla="*/ 1081817 w 1372365"/>
                <a:gd name="connsiteY3" fmla="*/ 131384 h 626656"/>
                <a:gd name="connsiteX4" fmla="*/ 994092 w 1372365"/>
                <a:gd name="connsiteY4" fmla="*/ 59055 h 626656"/>
                <a:gd name="connsiteX5" fmla="*/ 994195 w 1372365"/>
                <a:gd name="connsiteY5" fmla="*/ 59102 h 626656"/>
                <a:gd name="connsiteX6" fmla="*/ 959992 w 1372365"/>
                <a:gd name="connsiteY6" fmla="*/ 80004 h 626656"/>
                <a:gd name="connsiteX7" fmla="*/ 931417 w 1372365"/>
                <a:gd name="connsiteY7" fmla="*/ 131439 h 626656"/>
                <a:gd name="connsiteX8" fmla="*/ 931283 w 1372365"/>
                <a:gd name="connsiteY8" fmla="*/ 131344 h 626656"/>
                <a:gd name="connsiteX9" fmla="*/ 959802 w 1372365"/>
                <a:gd name="connsiteY9" fmla="*/ 80010 h 626656"/>
                <a:gd name="connsiteX10" fmla="*/ 994092 w 1372365"/>
                <a:gd name="connsiteY10" fmla="*/ 59055 h 626656"/>
                <a:gd name="connsiteX11" fmla="*/ 744537 w 1372365"/>
                <a:gd name="connsiteY11" fmla="*/ 0 h 626656"/>
                <a:gd name="connsiteX12" fmla="*/ 803592 w 1372365"/>
                <a:gd name="connsiteY12" fmla="*/ 70485 h 626656"/>
                <a:gd name="connsiteX13" fmla="*/ 845502 w 1372365"/>
                <a:gd name="connsiteY13" fmla="*/ 70485 h 626656"/>
                <a:gd name="connsiteX14" fmla="*/ 865008 w 1372365"/>
                <a:gd name="connsiteY14" fmla="*/ 84356 h 626656"/>
                <a:gd name="connsiteX15" fmla="*/ 837881 w 1372365"/>
                <a:gd name="connsiteY15" fmla="*/ 165735 h 626656"/>
                <a:gd name="connsiteX16" fmla="*/ 885506 w 1372365"/>
                <a:gd name="connsiteY16" fmla="*/ 200025 h 626656"/>
                <a:gd name="connsiteX17" fmla="*/ 855026 w 1372365"/>
                <a:gd name="connsiteY17" fmla="*/ 211455 h 626656"/>
                <a:gd name="connsiteX18" fmla="*/ 862646 w 1372365"/>
                <a:gd name="connsiteY18" fmla="*/ 274320 h 626656"/>
                <a:gd name="connsiteX19" fmla="*/ 875981 w 1372365"/>
                <a:gd name="connsiteY19" fmla="*/ 314325 h 626656"/>
                <a:gd name="connsiteX20" fmla="*/ 946466 w 1372365"/>
                <a:gd name="connsiteY20" fmla="*/ 365760 h 626656"/>
                <a:gd name="connsiteX21" fmla="*/ 1018856 w 1372365"/>
                <a:gd name="connsiteY21" fmla="*/ 384810 h 626656"/>
                <a:gd name="connsiteX22" fmla="*/ 1077911 w 1372365"/>
                <a:gd name="connsiteY22" fmla="*/ 289560 h 626656"/>
                <a:gd name="connsiteX23" fmla="*/ 1133156 w 1372365"/>
                <a:gd name="connsiteY23" fmla="*/ 337185 h 626656"/>
                <a:gd name="connsiteX24" fmla="*/ 1133156 w 1372365"/>
                <a:gd name="connsiteY24" fmla="*/ 299085 h 626656"/>
                <a:gd name="connsiteX25" fmla="*/ 1176971 w 1372365"/>
                <a:gd name="connsiteY25" fmla="*/ 259080 h 626656"/>
                <a:gd name="connsiteX26" fmla="*/ 1205643 w 1372365"/>
                <a:gd name="connsiteY26" fmla="*/ 264932 h 626656"/>
                <a:gd name="connsiteX27" fmla="*/ 1256981 w 1372365"/>
                <a:gd name="connsiteY27" fmla="*/ 337185 h 626656"/>
                <a:gd name="connsiteX28" fmla="*/ 1266506 w 1372365"/>
                <a:gd name="connsiteY28" fmla="*/ 382905 h 626656"/>
                <a:gd name="connsiteX29" fmla="*/ 1336991 w 1372365"/>
                <a:gd name="connsiteY29" fmla="*/ 491490 h 626656"/>
                <a:gd name="connsiteX30" fmla="*/ 1372365 w 1372365"/>
                <a:gd name="connsiteY30" fmla="*/ 535992 h 626656"/>
                <a:gd name="connsiteX31" fmla="*/ 1323177 w 1372365"/>
                <a:gd name="connsiteY31" fmla="*/ 558076 h 626656"/>
                <a:gd name="connsiteX32" fmla="*/ 1214592 w 1372365"/>
                <a:gd name="connsiteY32" fmla="*/ 586651 h 626656"/>
                <a:gd name="connsiteX33" fmla="*/ 1187922 w 1372365"/>
                <a:gd name="connsiteY33" fmla="*/ 506641 h 626656"/>
                <a:gd name="connsiteX34" fmla="*/ 1083147 w 1372365"/>
                <a:gd name="connsiteY34" fmla="*/ 519976 h 626656"/>
                <a:gd name="connsiteX35" fmla="*/ 1031712 w 1372365"/>
                <a:gd name="connsiteY35" fmla="*/ 556171 h 626656"/>
                <a:gd name="connsiteX36" fmla="*/ 1054572 w 1372365"/>
                <a:gd name="connsiteY36" fmla="*/ 592366 h 626656"/>
                <a:gd name="connsiteX37" fmla="*/ 987897 w 1372365"/>
                <a:gd name="connsiteY37" fmla="*/ 580936 h 626656"/>
                <a:gd name="connsiteX38" fmla="*/ 945987 w 1372365"/>
                <a:gd name="connsiteY38" fmla="*/ 626656 h 626656"/>
                <a:gd name="connsiteX39" fmla="*/ 944208 w 1372365"/>
                <a:gd name="connsiteY39" fmla="*/ 626042 h 626656"/>
                <a:gd name="connsiteX40" fmla="*/ 910271 w 1372365"/>
                <a:gd name="connsiteY40" fmla="*/ 529590 h 626656"/>
                <a:gd name="connsiteX41" fmla="*/ 870266 w 1372365"/>
                <a:gd name="connsiteY41" fmla="*/ 480060 h 626656"/>
                <a:gd name="connsiteX42" fmla="*/ 782636 w 1372365"/>
                <a:gd name="connsiteY42" fmla="*/ 441960 h 626656"/>
                <a:gd name="connsiteX43" fmla="*/ 698816 w 1372365"/>
                <a:gd name="connsiteY43" fmla="*/ 422910 h 626656"/>
                <a:gd name="connsiteX44" fmla="*/ 567371 w 1372365"/>
                <a:gd name="connsiteY44" fmla="*/ 462915 h 626656"/>
                <a:gd name="connsiteX45" fmla="*/ 468311 w 1372365"/>
                <a:gd name="connsiteY45" fmla="*/ 443865 h 626656"/>
                <a:gd name="connsiteX46" fmla="*/ 465307 w 1372365"/>
                <a:gd name="connsiteY46" fmla="*/ 452307 h 626656"/>
                <a:gd name="connsiteX47" fmla="*/ 422591 w 1372365"/>
                <a:gd name="connsiteY47" fmla="*/ 394335 h 626656"/>
                <a:gd name="connsiteX48" fmla="*/ 373061 w 1372365"/>
                <a:gd name="connsiteY48" fmla="*/ 348615 h 626656"/>
                <a:gd name="connsiteX49" fmla="*/ 270191 w 1372365"/>
                <a:gd name="connsiteY49" fmla="*/ 304800 h 626656"/>
                <a:gd name="connsiteX50" fmla="*/ 150176 w 1372365"/>
                <a:gd name="connsiteY50" fmla="*/ 243840 h 626656"/>
                <a:gd name="connsiteX51" fmla="*/ 81596 w 1372365"/>
                <a:gd name="connsiteY51" fmla="*/ 245745 h 626656"/>
                <a:gd name="connsiteX52" fmla="*/ 0 w 1372365"/>
                <a:gd name="connsiteY52" fmla="*/ 227200 h 626656"/>
                <a:gd name="connsiteX53" fmla="*/ 88 w 1372365"/>
                <a:gd name="connsiteY53" fmla="*/ 226935 h 626656"/>
                <a:gd name="connsiteX54" fmla="*/ 50600 w 1372365"/>
                <a:gd name="connsiteY54" fmla="*/ 238416 h 626656"/>
                <a:gd name="connsiteX55" fmla="*/ 60641 w 1372365"/>
                <a:gd name="connsiteY55" fmla="*/ 177165 h 626656"/>
                <a:gd name="connsiteX56" fmla="*/ 96836 w 1372365"/>
                <a:gd name="connsiteY56" fmla="*/ 148590 h 626656"/>
                <a:gd name="connsiteX57" fmla="*/ 159701 w 1372365"/>
                <a:gd name="connsiteY57" fmla="*/ 114300 h 626656"/>
                <a:gd name="connsiteX58" fmla="*/ 159602 w 1372365"/>
                <a:gd name="connsiteY58" fmla="*/ 112176 h 626656"/>
                <a:gd name="connsiteX59" fmla="*/ 218757 w 1372365"/>
                <a:gd name="connsiteY59" fmla="*/ 139065 h 626656"/>
                <a:gd name="connsiteX60" fmla="*/ 253047 w 1372365"/>
                <a:gd name="connsiteY60" fmla="*/ 110490 h 626656"/>
                <a:gd name="connsiteX61" fmla="*/ 253047 w 1372365"/>
                <a:gd name="connsiteY61" fmla="*/ 76200 h 626656"/>
                <a:gd name="connsiteX62" fmla="*/ 390207 w 1372365"/>
                <a:gd name="connsiteY62" fmla="*/ 64770 h 626656"/>
                <a:gd name="connsiteX63" fmla="*/ 576897 w 1372365"/>
                <a:gd name="connsiteY63" fmla="*/ 100965 h 626656"/>
                <a:gd name="connsiteX64" fmla="*/ 695007 w 1372365"/>
                <a:gd name="connsiteY64" fmla="*/ 51435 h 626656"/>
                <a:gd name="connsiteX65" fmla="*/ 744537 w 1372365"/>
                <a:gd name="connsiteY65" fmla="*/ 0 h 626656"/>
                <a:gd name="connsiteX0" fmla="*/ 1081817 w 1372365"/>
                <a:gd name="connsiteY0" fmla="*/ 131384 h 626656"/>
                <a:gd name="connsiteX1" fmla="*/ 1081912 w 1372365"/>
                <a:gd name="connsiteY1" fmla="*/ 131439 h 626656"/>
                <a:gd name="connsiteX2" fmla="*/ 1081817 w 1372365"/>
                <a:gd name="connsiteY2" fmla="*/ 131384 h 626656"/>
                <a:gd name="connsiteX3" fmla="*/ 994092 w 1372365"/>
                <a:gd name="connsiteY3" fmla="*/ 59055 h 626656"/>
                <a:gd name="connsiteX4" fmla="*/ 994195 w 1372365"/>
                <a:gd name="connsiteY4" fmla="*/ 59102 h 626656"/>
                <a:gd name="connsiteX5" fmla="*/ 959992 w 1372365"/>
                <a:gd name="connsiteY5" fmla="*/ 80004 h 626656"/>
                <a:gd name="connsiteX6" fmla="*/ 931417 w 1372365"/>
                <a:gd name="connsiteY6" fmla="*/ 131439 h 626656"/>
                <a:gd name="connsiteX7" fmla="*/ 931283 w 1372365"/>
                <a:gd name="connsiteY7" fmla="*/ 131344 h 626656"/>
                <a:gd name="connsiteX8" fmla="*/ 959802 w 1372365"/>
                <a:gd name="connsiteY8" fmla="*/ 80010 h 626656"/>
                <a:gd name="connsiteX9" fmla="*/ 994092 w 1372365"/>
                <a:gd name="connsiteY9" fmla="*/ 59055 h 626656"/>
                <a:gd name="connsiteX10" fmla="*/ 744537 w 1372365"/>
                <a:gd name="connsiteY10" fmla="*/ 0 h 626656"/>
                <a:gd name="connsiteX11" fmla="*/ 803592 w 1372365"/>
                <a:gd name="connsiteY11" fmla="*/ 70485 h 626656"/>
                <a:gd name="connsiteX12" fmla="*/ 845502 w 1372365"/>
                <a:gd name="connsiteY12" fmla="*/ 70485 h 626656"/>
                <a:gd name="connsiteX13" fmla="*/ 865008 w 1372365"/>
                <a:gd name="connsiteY13" fmla="*/ 84356 h 626656"/>
                <a:gd name="connsiteX14" fmla="*/ 837881 w 1372365"/>
                <a:gd name="connsiteY14" fmla="*/ 165735 h 626656"/>
                <a:gd name="connsiteX15" fmla="*/ 885506 w 1372365"/>
                <a:gd name="connsiteY15" fmla="*/ 200025 h 626656"/>
                <a:gd name="connsiteX16" fmla="*/ 855026 w 1372365"/>
                <a:gd name="connsiteY16" fmla="*/ 211455 h 626656"/>
                <a:gd name="connsiteX17" fmla="*/ 862646 w 1372365"/>
                <a:gd name="connsiteY17" fmla="*/ 274320 h 626656"/>
                <a:gd name="connsiteX18" fmla="*/ 875981 w 1372365"/>
                <a:gd name="connsiteY18" fmla="*/ 314325 h 626656"/>
                <a:gd name="connsiteX19" fmla="*/ 946466 w 1372365"/>
                <a:gd name="connsiteY19" fmla="*/ 365760 h 626656"/>
                <a:gd name="connsiteX20" fmla="*/ 1018856 w 1372365"/>
                <a:gd name="connsiteY20" fmla="*/ 384810 h 626656"/>
                <a:gd name="connsiteX21" fmla="*/ 1077911 w 1372365"/>
                <a:gd name="connsiteY21" fmla="*/ 289560 h 626656"/>
                <a:gd name="connsiteX22" fmla="*/ 1133156 w 1372365"/>
                <a:gd name="connsiteY22" fmla="*/ 337185 h 626656"/>
                <a:gd name="connsiteX23" fmla="*/ 1133156 w 1372365"/>
                <a:gd name="connsiteY23" fmla="*/ 299085 h 626656"/>
                <a:gd name="connsiteX24" fmla="*/ 1176971 w 1372365"/>
                <a:gd name="connsiteY24" fmla="*/ 259080 h 626656"/>
                <a:gd name="connsiteX25" fmla="*/ 1205643 w 1372365"/>
                <a:gd name="connsiteY25" fmla="*/ 264932 h 626656"/>
                <a:gd name="connsiteX26" fmla="*/ 1256981 w 1372365"/>
                <a:gd name="connsiteY26" fmla="*/ 337185 h 626656"/>
                <a:gd name="connsiteX27" fmla="*/ 1266506 w 1372365"/>
                <a:gd name="connsiteY27" fmla="*/ 382905 h 626656"/>
                <a:gd name="connsiteX28" fmla="*/ 1336991 w 1372365"/>
                <a:gd name="connsiteY28" fmla="*/ 491490 h 626656"/>
                <a:gd name="connsiteX29" fmla="*/ 1372365 w 1372365"/>
                <a:gd name="connsiteY29" fmla="*/ 535992 h 626656"/>
                <a:gd name="connsiteX30" fmla="*/ 1323177 w 1372365"/>
                <a:gd name="connsiteY30" fmla="*/ 558076 h 626656"/>
                <a:gd name="connsiteX31" fmla="*/ 1214592 w 1372365"/>
                <a:gd name="connsiteY31" fmla="*/ 586651 h 626656"/>
                <a:gd name="connsiteX32" fmla="*/ 1187922 w 1372365"/>
                <a:gd name="connsiteY32" fmla="*/ 506641 h 626656"/>
                <a:gd name="connsiteX33" fmla="*/ 1083147 w 1372365"/>
                <a:gd name="connsiteY33" fmla="*/ 519976 h 626656"/>
                <a:gd name="connsiteX34" fmla="*/ 1031712 w 1372365"/>
                <a:gd name="connsiteY34" fmla="*/ 556171 h 626656"/>
                <a:gd name="connsiteX35" fmla="*/ 1054572 w 1372365"/>
                <a:gd name="connsiteY35" fmla="*/ 592366 h 626656"/>
                <a:gd name="connsiteX36" fmla="*/ 987897 w 1372365"/>
                <a:gd name="connsiteY36" fmla="*/ 580936 h 626656"/>
                <a:gd name="connsiteX37" fmla="*/ 945987 w 1372365"/>
                <a:gd name="connsiteY37" fmla="*/ 626656 h 626656"/>
                <a:gd name="connsiteX38" fmla="*/ 944208 w 1372365"/>
                <a:gd name="connsiteY38" fmla="*/ 626042 h 626656"/>
                <a:gd name="connsiteX39" fmla="*/ 910271 w 1372365"/>
                <a:gd name="connsiteY39" fmla="*/ 529590 h 626656"/>
                <a:gd name="connsiteX40" fmla="*/ 870266 w 1372365"/>
                <a:gd name="connsiteY40" fmla="*/ 480060 h 626656"/>
                <a:gd name="connsiteX41" fmla="*/ 782636 w 1372365"/>
                <a:gd name="connsiteY41" fmla="*/ 441960 h 626656"/>
                <a:gd name="connsiteX42" fmla="*/ 698816 w 1372365"/>
                <a:gd name="connsiteY42" fmla="*/ 422910 h 626656"/>
                <a:gd name="connsiteX43" fmla="*/ 567371 w 1372365"/>
                <a:gd name="connsiteY43" fmla="*/ 462915 h 626656"/>
                <a:gd name="connsiteX44" fmla="*/ 468311 w 1372365"/>
                <a:gd name="connsiteY44" fmla="*/ 443865 h 626656"/>
                <a:gd name="connsiteX45" fmla="*/ 465307 w 1372365"/>
                <a:gd name="connsiteY45" fmla="*/ 452307 h 626656"/>
                <a:gd name="connsiteX46" fmla="*/ 422591 w 1372365"/>
                <a:gd name="connsiteY46" fmla="*/ 394335 h 626656"/>
                <a:gd name="connsiteX47" fmla="*/ 373061 w 1372365"/>
                <a:gd name="connsiteY47" fmla="*/ 348615 h 626656"/>
                <a:gd name="connsiteX48" fmla="*/ 270191 w 1372365"/>
                <a:gd name="connsiteY48" fmla="*/ 304800 h 626656"/>
                <a:gd name="connsiteX49" fmla="*/ 150176 w 1372365"/>
                <a:gd name="connsiteY49" fmla="*/ 243840 h 626656"/>
                <a:gd name="connsiteX50" fmla="*/ 81596 w 1372365"/>
                <a:gd name="connsiteY50" fmla="*/ 245745 h 626656"/>
                <a:gd name="connsiteX51" fmla="*/ 0 w 1372365"/>
                <a:gd name="connsiteY51" fmla="*/ 227200 h 626656"/>
                <a:gd name="connsiteX52" fmla="*/ 88 w 1372365"/>
                <a:gd name="connsiteY52" fmla="*/ 226935 h 626656"/>
                <a:gd name="connsiteX53" fmla="*/ 50600 w 1372365"/>
                <a:gd name="connsiteY53" fmla="*/ 238416 h 626656"/>
                <a:gd name="connsiteX54" fmla="*/ 60641 w 1372365"/>
                <a:gd name="connsiteY54" fmla="*/ 177165 h 626656"/>
                <a:gd name="connsiteX55" fmla="*/ 96836 w 1372365"/>
                <a:gd name="connsiteY55" fmla="*/ 148590 h 626656"/>
                <a:gd name="connsiteX56" fmla="*/ 159701 w 1372365"/>
                <a:gd name="connsiteY56" fmla="*/ 114300 h 626656"/>
                <a:gd name="connsiteX57" fmla="*/ 159602 w 1372365"/>
                <a:gd name="connsiteY57" fmla="*/ 112176 h 626656"/>
                <a:gd name="connsiteX58" fmla="*/ 218757 w 1372365"/>
                <a:gd name="connsiteY58" fmla="*/ 139065 h 626656"/>
                <a:gd name="connsiteX59" fmla="*/ 253047 w 1372365"/>
                <a:gd name="connsiteY59" fmla="*/ 110490 h 626656"/>
                <a:gd name="connsiteX60" fmla="*/ 253047 w 1372365"/>
                <a:gd name="connsiteY60" fmla="*/ 76200 h 626656"/>
                <a:gd name="connsiteX61" fmla="*/ 390207 w 1372365"/>
                <a:gd name="connsiteY61" fmla="*/ 64770 h 626656"/>
                <a:gd name="connsiteX62" fmla="*/ 576897 w 1372365"/>
                <a:gd name="connsiteY62" fmla="*/ 100965 h 626656"/>
                <a:gd name="connsiteX63" fmla="*/ 695007 w 1372365"/>
                <a:gd name="connsiteY63" fmla="*/ 51435 h 626656"/>
                <a:gd name="connsiteX64" fmla="*/ 744537 w 1372365"/>
                <a:gd name="connsiteY64" fmla="*/ 0 h 626656"/>
                <a:gd name="connsiteX0" fmla="*/ 994092 w 1372365"/>
                <a:gd name="connsiteY0" fmla="*/ 59055 h 626656"/>
                <a:gd name="connsiteX1" fmla="*/ 994195 w 1372365"/>
                <a:gd name="connsiteY1" fmla="*/ 59102 h 626656"/>
                <a:gd name="connsiteX2" fmla="*/ 959992 w 1372365"/>
                <a:gd name="connsiteY2" fmla="*/ 80004 h 626656"/>
                <a:gd name="connsiteX3" fmla="*/ 931417 w 1372365"/>
                <a:gd name="connsiteY3" fmla="*/ 131439 h 626656"/>
                <a:gd name="connsiteX4" fmla="*/ 931283 w 1372365"/>
                <a:gd name="connsiteY4" fmla="*/ 131344 h 626656"/>
                <a:gd name="connsiteX5" fmla="*/ 959802 w 1372365"/>
                <a:gd name="connsiteY5" fmla="*/ 80010 h 626656"/>
                <a:gd name="connsiteX6" fmla="*/ 994092 w 1372365"/>
                <a:gd name="connsiteY6" fmla="*/ 59055 h 626656"/>
                <a:gd name="connsiteX7" fmla="*/ 744537 w 1372365"/>
                <a:gd name="connsiteY7" fmla="*/ 0 h 626656"/>
                <a:gd name="connsiteX8" fmla="*/ 803592 w 1372365"/>
                <a:gd name="connsiteY8" fmla="*/ 70485 h 626656"/>
                <a:gd name="connsiteX9" fmla="*/ 845502 w 1372365"/>
                <a:gd name="connsiteY9" fmla="*/ 70485 h 626656"/>
                <a:gd name="connsiteX10" fmla="*/ 865008 w 1372365"/>
                <a:gd name="connsiteY10" fmla="*/ 84356 h 626656"/>
                <a:gd name="connsiteX11" fmla="*/ 837881 w 1372365"/>
                <a:gd name="connsiteY11" fmla="*/ 165735 h 626656"/>
                <a:gd name="connsiteX12" fmla="*/ 885506 w 1372365"/>
                <a:gd name="connsiteY12" fmla="*/ 200025 h 626656"/>
                <a:gd name="connsiteX13" fmla="*/ 855026 w 1372365"/>
                <a:gd name="connsiteY13" fmla="*/ 211455 h 626656"/>
                <a:gd name="connsiteX14" fmla="*/ 862646 w 1372365"/>
                <a:gd name="connsiteY14" fmla="*/ 274320 h 626656"/>
                <a:gd name="connsiteX15" fmla="*/ 875981 w 1372365"/>
                <a:gd name="connsiteY15" fmla="*/ 314325 h 626656"/>
                <a:gd name="connsiteX16" fmla="*/ 946466 w 1372365"/>
                <a:gd name="connsiteY16" fmla="*/ 365760 h 626656"/>
                <a:gd name="connsiteX17" fmla="*/ 1018856 w 1372365"/>
                <a:gd name="connsiteY17" fmla="*/ 384810 h 626656"/>
                <a:gd name="connsiteX18" fmla="*/ 1077911 w 1372365"/>
                <a:gd name="connsiteY18" fmla="*/ 289560 h 626656"/>
                <a:gd name="connsiteX19" fmla="*/ 1133156 w 1372365"/>
                <a:gd name="connsiteY19" fmla="*/ 337185 h 626656"/>
                <a:gd name="connsiteX20" fmla="*/ 1133156 w 1372365"/>
                <a:gd name="connsiteY20" fmla="*/ 299085 h 626656"/>
                <a:gd name="connsiteX21" fmla="*/ 1176971 w 1372365"/>
                <a:gd name="connsiteY21" fmla="*/ 259080 h 626656"/>
                <a:gd name="connsiteX22" fmla="*/ 1205643 w 1372365"/>
                <a:gd name="connsiteY22" fmla="*/ 264932 h 626656"/>
                <a:gd name="connsiteX23" fmla="*/ 1256981 w 1372365"/>
                <a:gd name="connsiteY23" fmla="*/ 337185 h 626656"/>
                <a:gd name="connsiteX24" fmla="*/ 1266506 w 1372365"/>
                <a:gd name="connsiteY24" fmla="*/ 382905 h 626656"/>
                <a:gd name="connsiteX25" fmla="*/ 1336991 w 1372365"/>
                <a:gd name="connsiteY25" fmla="*/ 491490 h 626656"/>
                <a:gd name="connsiteX26" fmla="*/ 1372365 w 1372365"/>
                <a:gd name="connsiteY26" fmla="*/ 535992 h 626656"/>
                <a:gd name="connsiteX27" fmla="*/ 1323177 w 1372365"/>
                <a:gd name="connsiteY27" fmla="*/ 558076 h 626656"/>
                <a:gd name="connsiteX28" fmla="*/ 1214592 w 1372365"/>
                <a:gd name="connsiteY28" fmla="*/ 586651 h 626656"/>
                <a:gd name="connsiteX29" fmla="*/ 1187922 w 1372365"/>
                <a:gd name="connsiteY29" fmla="*/ 506641 h 626656"/>
                <a:gd name="connsiteX30" fmla="*/ 1083147 w 1372365"/>
                <a:gd name="connsiteY30" fmla="*/ 519976 h 626656"/>
                <a:gd name="connsiteX31" fmla="*/ 1031712 w 1372365"/>
                <a:gd name="connsiteY31" fmla="*/ 556171 h 626656"/>
                <a:gd name="connsiteX32" fmla="*/ 1054572 w 1372365"/>
                <a:gd name="connsiteY32" fmla="*/ 592366 h 626656"/>
                <a:gd name="connsiteX33" fmla="*/ 987897 w 1372365"/>
                <a:gd name="connsiteY33" fmla="*/ 580936 h 626656"/>
                <a:gd name="connsiteX34" fmla="*/ 945987 w 1372365"/>
                <a:gd name="connsiteY34" fmla="*/ 626656 h 626656"/>
                <a:gd name="connsiteX35" fmla="*/ 944208 w 1372365"/>
                <a:gd name="connsiteY35" fmla="*/ 626042 h 626656"/>
                <a:gd name="connsiteX36" fmla="*/ 910271 w 1372365"/>
                <a:gd name="connsiteY36" fmla="*/ 529590 h 626656"/>
                <a:gd name="connsiteX37" fmla="*/ 870266 w 1372365"/>
                <a:gd name="connsiteY37" fmla="*/ 480060 h 626656"/>
                <a:gd name="connsiteX38" fmla="*/ 782636 w 1372365"/>
                <a:gd name="connsiteY38" fmla="*/ 441960 h 626656"/>
                <a:gd name="connsiteX39" fmla="*/ 698816 w 1372365"/>
                <a:gd name="connsiteY39" fmla="*/ 422910 h 626656"/>
                <a:gd name="connsiteX40" fmla="*/ 567371 w 1372365"/>
                <a:gd name="connsiteY40" fmla="*/ 462915 h 626656"/>
                <a:gd name="connsiteX41" fmla="*/ 468311 w 1372365"/>
                <a:gd name="connsiteY41" fmla="*/ 443865 h 626656"/>
                <a:gd name="connsiteX42" fmla="*/ 465307 w 1372365"/>
                <a:gd name="connsiteY42" fmla="*/ 452307 h 626656"/>
                <a:gd name="connsiteX43" fmla="*/ 422591 w 1372365"/>
                <a:gd name="connsiteY43" fmla="*/ 394335 h 626656"/>
                <a:gd name="connsiteX44" fmla="*/ 373061 w 1372365"/>
                <a:gd name="connsiteY44" fmla="*/ 348615 h 626656"/>
                <a:gd name="connsiteX45" fmla="*/ 270191 w 1372365"/>
                <a:gd name="connsiteY45" fmla="*/ 304800 h 626656"/>
                <a:gd name="connsiteX46" fmla="*/ 150176 w 1372365"/>
                <a:gd name="connsiteY46" fmla="*/ 243840 h 626656"/>
                <a:gd name="connsiteX47" fmla="*/ 81596 w 1372365"/>
                <a:gd name="connsiteY47" fmla="*/ 245745 h 626656"/>
                <a:gd name="connsiteX48" fmla="*/ 0 w 1372365"/>
                <a:gd name="connsiteY48" fmla="*/ 227200 h 626656"/>
                <a:gd name="connsiteX49" fmla="*/ 88 w 1372365"/>
                <a:gd name="connsiteY49" fmla="*/ 226935 h 626656"/>
                <a:gd name="connsiteX50" fmla="*/ 50600 w 1372365"/>
                <a:gd name="connsiteY50" fmla="*/ 238416 h 626656"/>
                <a:gd name="connsiteX51" fmla="*/ 60641 w 1372365"/>
                <a:gd name="connsiteY51" fmla="*/ 177165 h 626656"/>
                <a:gd name="connsiteX52" fmla="*/ 96836 w 1372365"/>
                <a:gd name="connsiteY52" fmla="*/ 148590 h 626656"/>
                <a:gd name="connsiteX53" fmla="*/ 159701 w 1372365"/>
                <a:gd name="connsiteY53" fmla="*/ 114300 h 626656"/>
                <a:gd name="connsiteX54" fmla="*/ 159602 w 1372365"/>
                <a:gd name="connsiteY54" fmla="*/ 112176 h 626656"/>
                <a:gd name="connsiteX55" fmla="*/ 218757 w 1372365"/>
                <a:gd name="connsiteY55" fmla="*/ 139065 h 626656"/>
                <a:gd name="connsiteX56" fmla="*/ 253047 w 1372365"/>
                <a:gd name="connsiteY56" fmla="*/ 110490 h 626656"/>
                <a:gd name="connsiteX57" fmla="*/ 253047 w 1372365"/>
                <a:gd name="connsiteY57" fmla="*/ 76200 h 626656"/>
                <a:gd name="connsiteX58" fmla="*/ 390207 w 1372365"/>
                <a:gd name="connsiteY58" fmla="*/ 64770 h 626656"/>
                <a:gd name="connsiteX59" fmla="*/ 576897 w 1372365"/>
                <a:gd name="connsiteY59" fmla="*/ 100965 h 626656"/>
                <a:gd name="connsiteX60" fmla="*/ 695007 w 1372365"/>
                <a:gd name="connsiteY60" fmla="*/ 51435 h 626656"/>
                <a:gd name="connsiteX61" fmla="*/ 744537 w 1372365"/>
                <a:gd name="connsiteY61" fmla="*/ 0 h 626656"/>
                <a:gd name="connsiteX0" fmla="*/ 959802 w 1372365"/>
                <a:gd name="connsiteY0" fmla="*/ 80010 h 626656"/>
                <a:gd name="connsiteX1" fmla="*/ 994195 w 1372365"/>
                <a:gd name="connsiteY1" fmla="*/ 59102 h 626656"/>
                <a:gd name="connsiteX2" fmla="*/ 959992 w 1372365"/>
                <a:gd name="connsiteY2" fmla="*/ 80004 h 626656"/>
                <a:gd name="connsiteX3" fmla="*/ 931417 w 1372365"/>
                <a:gd name="connsiteY3" fmla="*/ 131439 h 626656"/>
                <a:gd name="connsiteX4" fmla="*/ 931283 w 1372365"/>
                <a:gd name="connsiteY4" fmla="*/ 131344 h 626656"/>
                <a:gd name="connsiteX5" fmla="*/ 959802 w 1372365"/>
                <a:gd name="connsiteY5" fmla="*/ 80010 h 626656"/>
                <a:gd name="connsiteX6" fmla="*/ 744537 w 1372365"/>
                <a:gd name="connsiteY6" fmla="*/ 0 h 626656"/>
                <a:gd name="connsiteX7" fmla="*/ 803592 w 1372365"/>
                <a:gd name="connsiteY7" fmla="*/ 70485 h 626656"/>
                <a:gd name="connsiteX8" fmla="*/ 845502 w 1372365"/>
                <a:gd name="connsiteY8" fmla="*/ 70485 h 626656"/>
                <a:gd name="connsiteX9" fmla="*/ 865008 w 1372365"/>
                <a:gd name="connsiteY9" fmla="*/ 84356 h 626656"/>
                <a:gd name="connsiteX10" fmla="*/ 837881 w 1372365"/>
                <a:gd name="connsiteY10" fmla="*/ 165735 h 626656"/>
                <a:gd name="connsiteX11" fmla="*/ 885506 w 1372365"/>
                <a:gd name="connsiteY11" fmla="*/ 200025 h 626656"/>
                <a:gd name="connsiteX12" fmla="*/ 855026 w 1372365"/>
                <a:gd name="connsiteY12" fmla="*/ 211455 h 626656"/>
                <a:gd name="connsiteX13" fmla="*/ 862646 w 1372365"/>
                <a:gd name="connsiteY13" fmla="*/ 274320 h 626656"/>
                <a:gd name="connsiteX14" fmla="*/ 875981 w 1372365"/>
                <a:gd name="connsiteY14" fmla="*/ 314325 h 626656"/>
                <a:gd name="connsiteX15" fmla="*/ 946466 w 1372365"/>
                <a:gd name="connsiteY15" fmla="*/ 365760 h 626656"/>
                <a:gd name="connsiteX16" fmla="*/ 1018856 w 1372365"/>
                <a:gd name="connsiteY16" fmla="*/ 384810 h 626656"/>
                <a:gd name="connsiteX17" fmla="*/ 1077911 w 1372365"/>
                <a:gd name="connsiteY17" fmla="*/ 289560 h 626656"/>
                <a:gd name="connsiteX18" fmla="*/ 1133156 w 1372365"/>
                <a:gd name="connsiteY18" fmla="*/ 337185 h 626656"/>
                <a:gd name="connsiteX19" fmla="*/ 1133156 w 1372365"/>
                <a:gd name="connsiteY19" fmla="*/ 299085 h 626656"/>
                <a:gd name="connsiteX20" fmla="*/ 1176971 w 1372365"/>
                <a:gd name="connsiteY20" fmla="*/ 259080 h 626656"/>
                <a:gd name="connsiteX21" fmla="*/ 1205643 w 1372365"/>
                <a:gd name="connsiteY21" fmla="*/ 264932 h 626656"/>
                <a:gd name="connsiteX22" fmla="*/ 1256981 w 1372365"/>
                <a:gd name="connsiteY22" fmla="*/ 337185 h 626656"/>
                <a:gd name="connsiteX23" fmla="*/ 1266506 w 1372365"/>
                <a:gd name="connsiteY23" fmla="*/ 382905 h 626656"/>
                <a:gd name="connsiteX24" fmla="*/ 1336991 w 1372365"/>
                <a:gd name="connsiteY24" fmla="*/ 491490 h 626656"/>
                <a:gd name="connsiteX25" fmla="*/ 1372365 w 1372365"/>
                <a:gd name="connsiteY25" fmla="*/ 535992 h 626656"/>
                <a:gd name="connsiteX26" fmla="*/ 1323177 w 1372365"/>
                <a:gd name="connsiteY26" fmla="*/ 558076 h 626656"/>
                <a:gd name="connsiteX27" fmla="*/ 1214592 w 1372365"/>
                <a:gd name="connsiteY27" fmla="*/ 586651 h 626656"/>
                <a:gd name="connsiteX28" fmla="*/ 1187922 w 1372365"/>
                <a:gd name="connsiteY28" fmla="*/ 506641 h 626656"/>
                <a:gd name="connsiteX29" fmla="*/ 1083147 w 1372365"/>
                <a:gd name="connsiteY29" fmla="*/ 519976 h 626656"/>
                <a:gd name="connsiteX30" fmla="*/ 1031712 w 1372365"/>
                <a:gd name="connsiteY30" fmla="*/ 556171 h 626656"/>
                <a:gd name="connsiteX31" fmla="*/ 1054572 w 1372365"/>
                <a:gd name="connsiteY31" fmla="*/ 592366 h 626656"/>
                <a:gd name="connsiteX32" fmla="*/ 987897 w 1372365"/>
                <a:gd name="connsiteY32" fmla="*/ 580936 h 626656"/>
                <a:gd name="connsiteX33" fmla="*/ 945987 w 1372365"/>
                <a:gd name="connsiteY33" fmla="*/ 626656 h 626656"/>
                <a:gd name="connsiteX34" fmla="*/ 944208 w 1372365"/>
                <a:gd name="connsiteY34" fmla="*/ 626042 h 626656"/>
                <a:gd name="connsiteX35" fmla="*/ 910271 w 1372365"/>
                <a:gd name="connsiteY35" fmla="*/ 529590 h 626656"/>
                <a:gd name="connsiteX36" fmla="*/ 870266 w 1372365"/>
                <a:gd name="connsiteY36" fmla="*/ 480060 h 626656"/>
                <a:gd name="connsiteX37" fmla="*/ 782636 w 1372365"/>
                <a:gd name="connsiteY37" fmla="*/ 441960 h 626656"/>
                <a:gd name="connsiteX38" fmla="*/ 698816 w 1372365"/>
                <a:gd name="connsiteY38" fmla="*/ 422910 h 626656"/>
                <a:gd name="connsiteX39" fmla="*/ 567371 w 1372365"/>
                <a:gd name="connsiteY39" fmla="*/ 462915 h 626656"/>
                <a:gd name="connsiteX40" fmla="*/ 468311 w 1372365"/>
                <a:gd name="connsiteY40" fmla="*/ 443865 h 626656"/>
                <a:gd name="connsiteX41" fmla="*/ 465307 w 1372365"/>
                <a:gd name="connsiteY41" fmla="*/ 452307 h 626656"/>
                <a:gd name="connsiteX42" fmla="*/ 422591 w 1372365"/>
                <a:gd name="connsiteY42" fmla="*/ 394335 h 626656"/>
                <a:gd name="connsiteX43" fmla="*/ 373061 w 1372365"/>
                <a:gd name="connsiteY43" fmla="*/ 348615 h 626656"/>
                <a:gd name="connsiteX44" fmla="*/ 270191 w 1372365"/>
                <a:gd name="connsiteY44" fmla="*/ 304800 h 626656"/>
                <a:gd name="connsiteX45" fmla="*/ 150176 w 1372365"/>
                <a:gd name="connsiteY45" fmla="*/ 243840 h 626656"/>
                <a:gd name="connsiteX46" fmla="*/ 81596 w 1372365"/>
                <a:gd name="connsiteY46" fmla="*/ 245745 h 626656"/>
                <a:gd name="connsiteX47" fmla="*/ 0 w 1372365"/>
                <a:gd name="connsiteY47" fmla="*/ 227200 h 626656"/>
                <a:gd name="connsiteX48" fmla="*/ 88 w 1372365"/>
                <a:gd name="connsiteY48" fmla="*/ 226935 h 626656"/>
                <a:gd name="connsiteX49" fmla="*/ 50600 w 1372365"/>
                <a:gd name="connsiteY49" fmla="*/ 238416 h 626656"/>
                <a:gd name="connsiteX50" fmla="*/ 60641 w 1372365"/>
                <a:gd name="connsiteY50" fmla="*/ 177165 h 626656"/>
                <a:gd name="connsiteX51" fmla="*/ 96836 w 1372365"/>
                <a:gd name="connsiteY51" fmla="*/ 148590 h 626656"/>
                <a:gd name="connsiteX52" fmla="*/ 159701 w 1372365"/>
                <a:gd name="connsiteY52" fmla="*/ 114300 h 626656"/>
                <a:gd name="connsiteX53" fmla="*/ 159602 w 1372365"/>
                <a:gd name="connsiteY53" fmla="*/ 112176 h 626656"/>
                <a:gd name="connsiteX54" fmla="*/ 218757 w 1372365"/>
                <a:gd name="connsiteY54" fmla="*/ 139065 h 626656"/>
                <a:gd name="connsiteX55" fmla="*/ 253047 w 1372365"/>
                <a:gd name="connsiteY55" fmla="*/ 110490 h 626656"/>
                <a:gd name="connsiteX56" fmla="*/ 253047 w 1372365"/>
                <a:gd name="connsiteY56" fmla="*/ 76200 h 626656"/>
                <a:gd name="connsiteX57" fmla="*/ 390207 w 1372365"/>
                <a:gd name="connsiteY57" fmla="*/ 64770 h 626656"/>
                <a:gd name="connsiteX58" fmla="*/ 576897 w 1372365"/>
                <a:gd name="connsiteY58" fmla="*/ 100965 h 626656"/>
                <a:gd name="connsiteX59" fmla="*/ 695007 w 1372365"/>
                <a:gd name="connsiteY59" fmla="*/ 51435 h 626656"/>
                <a:gd name="connsiteX60" fmla="*/ 744537 w 1372365"/>
                <a:gd name="connsiteY60" fmla="*/ 0 h 626656"/>
                <a:gd name="connsiteX0" fmla="*/ 959802 w 1372365"/>
                <a:gd name="connsiteY0" fmla="*/ 80010 h 626656"/>
                <a:gd name="connsiteX1" fmla="*/ 959992 w 1372365"/>
                <a:gd name="connsiteY1" fmla="*/ 80004 h 626656"/>
                <a:gd name="connsiteX2" fmla="*/ 931417 w 1372365"/>
                <a:gd name="connsiteY2" fmla="*/ 131439 h 626656"/>
                <a:gd name="connsiteX3" fmla="*/ 931283 w 1372365"/>
                <a:gd name="connsiteY3" fmla="*/ 131344 h 626656"/>
                <a:gd name="connsiteX4" fmla="*/ 959802 w 1372365"/>
                <a:gd name="connsiteY4" fmla="*/ 80010 h 626656"/>
                <a:gd name="connsiteX5" fmla="*/ 744537 w 1372365"/>
                <a:gd name="connsiteY5" fmla="*/ 0 h 626656"/>
                <a:gd name="connsiteX6" fmla="*/ 803592 w 1372365"/>
                <a:gd name="connsiteY6" fmla="*/ 70485 h 626656"/>
                <a:gd name="connsiteX7" fmla="*/ 845502 w 1372365"/>
                <a:gd name="connsiteY7" fmla="*/ 70485 h 626656"/>
                <a:gd name="connsiteX8" fmla="*/ 865008 w 1372365"/>
                <a:gd name="connsiteY8" fmla="*/ 84356 h 626656"/>
                <a:gd name="connsiteX9" fmla="*/ 837881 w 1372365"/>
                <a:gd name="connsiteY9" fmla="*/ 165735 h 626656"/>
                <a:gd name="connsiteX10" fmla="*/ 885506 w 1372365"/>
                <a:gd name="connsiteY10" fmla="*/ 200025 h 626656"/>
                <a:gd name="connsiteX11" fmla="*/ 855026 w 1372365"/>
                <a:gd name="connsiteY11" fmla="*/ 211455 h 626656"/>
                <a:gd name="connsiteX12" fmla="*/ 862646 w 1372365"/>
                <a:gd name="connsiteY12" fmla="*/ 274320 h 626656"/>
                <a:gd name="connsiteX13" fmla="*/ 875981 w 1372365"/>
                <a:gd name="connsiteY13" fmla="*/ 314325 h 626656"/>
                <a:gd name="connsiteX14" fmla="*/ 946466 w 1372365"/>
                <a:gd name="connsiteY14" fmla="*/ 365760 h 626656"/>
                <a:gd name="connsiteX15" fmla="*/ 1018856 w 1372365"/>
                <a:gd name="connsiteY15" fmla="*/ 384810 h 626656"/>
                <a:gd name="connsiteX16" fmla="*/ 1077911 w 1372365"/>
                <a:gd name="connsiteY16" fmla="*/ 289560 h 626656"/>
                <a:gd name="connsiteX17" fmla="*/ 1133156 w 1372365"/>
                <a:gd name="connsiteY17" fmla="*/ 337185 h 626656"/>
                <a:gd name="connsiteX18" fmla="*/ 1133156 w 1372365"/>
                <a:gd name="connsiteY18" fmla="*/ 299085 h 626656"/>
                <a:gd name="connsiteX19" fmla="*/ 1176971 w 1372365"/>
                <a:gd name="connsiteY19" fmla="*/ 259080 h 626656"/>
                <a:gd name="connsiteX20" fmla="*/ 1205643 w 1372365"/>
                <a:gd name="connsiteY20" fmla="*/ 264932 h 626656"/>
                <a:gd name="connsiteX21" fmla="*/ 1256981 w 1372365"/>
                <a:gd name="connsiteY21" fmla="*/ 337185 h 626656"/>
                <a:gd name="connsiteX22" fmla="*/ 1266506 w 1372365"/>
                <a:gd name="connsiteY22" fmla="*/ 382905 h 626656"/>
                <a:gd name="connsiteX23" fmla="*/ 1336991 w 1372365"/>
                <a:gd name="connsiteY23" fmla="*/ 491490 h 626656"/>
                <a:gd name="connsiteX24" fmla="*/ 1372365 w 1372365"/>
                <a:gd name="connsiteY24" fmla="*/ 535992 h 626656"/>
                <a:gd name="connsiteX25" fmla="*/ 1323177 w 1372365"/>
                <a:gd name="connsiteY25" fmla="*/ 558076 h 626656"/>
                <a:gd name="connsiteX26" fmla="*/ 1214592 w 1372365"/>
                <a:gd name="connsiteY26" fmla="*/ 586651 h 626656"/>
                <a:gd name="connsiteX27" fmla="*/ 1187922 w 1372365"/>
                <a:gd name="connsiteY27" fmla="*/ 506641 h 626656"/>
                <a:gd name="connsiteX28" fmla="*/ 1083147 w 1372365"/>
                <a:gd name="connsiteY28" fmla="*/ 519976 h 626656"/>
                <a:gd name="connsiteX29" fmla="*/ 1031712 w 1372365"/>
                <a:gd name="connsiteY29" fmla="*/ 556171 h 626656"/>
                <a:gd name="connsiteX30" fmla="*/ 1054572 w 1372365"/>
                <a:gd name="connsiteY30" fmla="*/ 592366 h 626656"/>
                <a:gd name="connsiteX31" fmla="*/ 987897 w 1372365"/>
                <a:gd name="connsiteY31" fmla="*/ 580936 h 626656"/>
                <a:gd name="connsiteX32" fmla="*/ 945987 w 1372365"/>
                <a:gd name="connsiteY32" fmla="*/ 626656 h 626656"/>
                <a:gd name="connsiteX33" fmla="*/ 944208 w 1372365"/>
                <a:gd name="connsiteY33" fmla="*/ 626042 h 626656"/>
                <a:gd name="connsiteX34" fmla="*/ 910271 w 1372365"/>
                <a:gd name="connsiteY34" fmla="*/ 529590 h 626656"/>
                <a:gd name="connsiteX35" fmla="*/ 870266 w 1372365"/>
                <a:gd name="connsiteY35" fmla="*/ 480060 h 626656"/>
                <a:gd name="connsiteX36" fmla="*/ 782636 w 1372365"/>
                <a:gd name="connsiteY36" fmla="*/ 441960 h 626656"/>
                <a:gd name="connsiteX37" fmla="*/ 698816 w 1372365"/>
                <a:gd name="connsiteY37" fmla="*/ 422910 h 626656"/>
                <a:gd name="connsiteX38" fmla="*/ 567371 w 1372365"/>
                <a:gd name="connsiteY38" fmla="*/ 462915 h 626656"/>
                <a:gd name="connsiteX39" fmla="*/ 468311 w 1372365"/>
                <a:gd name="connsiteY39" fmla="*/ 443865 h 626656"/>
                <a:gd name="connsiteX40" fmla="*/ 465307 w 1372365"/>
                <a:gd name="connsiteY40" fmla="*/ 452307 h 626656"/>
                <a:gd name="connsiteX41" fmla="*/ 422591 w 1372365"/>
                <a:gd name="connsiteY41" fmla="*/ 394335 h 626656"/>
                <a:gd name="connsiteX42" fmla="*/ 373061 w 1372365"/>
                <a:gd name="connsiteY42" fmla="*/ 348615 h 626656"/>
                <a:gd name="connsiteX43" fmla="*/ 270191 w 1372365"/>
                <a:gd name="connsiteY43" fmla="*/ 304800 h 626656"/>
                <a:gd name="connsiteX44" fmla="*/ 150176 w 1372365"/>
                <a:gd name="connsiteY44" fmla="*/ 243840 h 626656"/>
                <a:gd name="connsiteX45" fmla="*/ 81596 w 1372365"/>
                <a:gd name="connsiteY45" fmla="*/ 245745 h 626656"/>
                <a:gd name="connsiteX46" fmla="*/ 0 w 1372365"/>
                <a:gd name="connsiteY46" fmla="*/ 227200 h 626656"/>
                <a:gd name="connsiteX47" fmla="*/ 88 w 1372365"/>
                <a:gd name="connsiteY47" fmla="*/ 226935 h 626656"/>
                <a:gd name="connsiteX48" fmla="*/ 50600 w 1372365"/>
                <a:gd name="connsiteY48" fmla="*/ 238416 h 626656"/>
                <a:gd name="connsiteX49" fmla="*/ 60641 w 1372365"/>
                <a:gd name="connsiteY49" fmla="*/ 177165 h 626656"/>
                <a:gd name="connsiteX50" fmla="*/ 96836 w 1372365"/>
                <a:gd name="connsiteY50" fmla="*/ 148590 h 626656"/>
                <a:gd name="connsiteX51" fmla="*/ 159701 w 1372365"/>
                <a:gd name="connsiteY51" fmla="*/ 114300 h 626656"/>
                <a:gd name="connsiteX52" fmla="*/ 159602 w 1372365"/>
                <a:gd name="connsiteY52" fmla="*/ 112176 h 626656"/>
                <a:gd name="connsiteX53" fmla="*/ 218757 w 1372365"/>
                <a:gd name="connsiteY53" fmla="*/ 139065 h 626656"/>
                <a:gd name="connsiteX54" fmla="*/ 253047 w 1372365"/>
                <a:gd name="connsiteY54" fmla="*/ 110490 h 626656"/>
                <a:gd name="connsiteX55" fmla="*/ 253047 w 1372365"/>
                <a:gd name="connsiteY55" fmla="*/ 76200 h 626656"/>
                <a:gd name="connsiteX56" fmla="*/ 390207 w 1372365"/>
                <a:gd name="connsiteY56" fmla="*/ 64770 h 626656"/>
                <a:gd name="connsiteX57" fmla="*/ 576897 w 1372365"/>
                <a:gd name="connsiteY57" fmla="*/ 100965 h 626656"/>
                <a:gd name="connsiteX58" fmla="*/ 695007 w 1372365"/>
                <a:gd name="connsiteY58" fmla="*/ 51435 h 626656"/>
                <a:gd name="connsiteX59" fmla="*/ 744537 w 1372365"/>
                <a:gd name="connsiteY59" fmla="*/ 0 h 626656"/>
                <a:gd name="connsiteX0" fmla="*/ 931283 w 1372365"/>
                <a:gd name="connsiteY0" fmla="*/ 131344 h 626656"/>
                <a:gd name="connsiteX1" fmla="*/ 959992 w 1372365"/>
                <a:gd name="connsiteY1" fmla="*/ 80004 h 626656"/>
                <a:gd name="connsiteX2" fmla="*/ 931417 w 1372365"/>
                <a:gd name="connsiteY2" fmla="*/ 131439 h 626656"/>
                <a:gd name="connsiteX3" fmla="*/ 931283 w 1372365"/>
                <a:gd name="connsiteY3" fmla="*/ 131344 h 626656"/>
                <a:gd name="connsiteX4" fmla="*/ 744537 w 1372365"/>
                <a:gd name="connsiteY4" fmla="*/ 0 h 626656"/>
                <a:gd name="connsiteX5" fmla="*/ 803592 w 1372365"/>
                <a:gd name="connsiteY5" fmla="*/ 70485 h 626656"/>
                <a:gd name="connsiteX6" fmla="*/ 845502 w 1372365"/>
                <a:gd name="connsiteY6" fmla="*/ 70485 h 626656"/>
                <a:gd name="connsiteX7" fmla="*/ 865008 w 1372365"/>
                <a:gd name="connsiteY7" fmla="*/ 84356 h 626656"/>
                <a:gd name="connsiteX8" fmla="*/ 837881 w 1372365"/>
                <a:gd name="connsiteY8" fmla="*/ 165735 h 626656"/>
                <a:gd name="connsiteX9" fmla="*/ 885506 w 1372365"/>
                <a:gd name="connsiteY9" fmla="*/ 200025 h 626656"/>
                <a:gd name="connsiteX10" fmla="*/ 855026 w 1372365"/>
                <a:gd name="connsiteY10" fmla="*/ 211455 h 626656"/>
                <a:gd name="connsiteX11" fmla="*/ 862646 w 1372365"/>
                <a:gd name="connsiteY11" fmla="*/ 274320 h 626656"/>
                <a:gd name="connsiteX12" fmla="*/ 875981 w 1372365"/>
                <a:gd name="connsiteY12" fmla="*/ 314325 h 626656"/>
                <a:gd name="connsiteX13" fmla="*/ 946466 w 1372365"/>
                <a:gd name="connsiteY13" fmla="*/ 365760 h 626656"/>
                <a:gd name="connsiteX14" fmla="*/ 1018856 w 1372365"/>
                <a:gd name="connsiteY14" fmla="*/ 384810 h 626656"/>
                <a:gd name="connsiteX15" fmla="*/ 1077911 w 1372365"/>
                <a:gd name="connsiteY15" fmla="*/ 289560 h 626656"/>
                <a:gd name="connsiteX16" fmla="*/ 1133156 w 1372365"/>
                <a:gd name="connsiteY16" fmla="*/ 337185 h 626656"/>
                <a:gd name="connsiteX17" fmla="*/ 1133156 w 1372365"/>
                <a:gd name="connsiteY17" fmla="*/ 299085 h 626656"/>
                <a:gd name="connsiteX18" fmla="*/ 1176971 w 1372365"/>
                <a:gd name="connsiteY18" fmla="*/ 259080 h 626656"/>
                <a:gd name="connsiteX19" fmla="*/ 1205643 w 1372365"/>
                <a:gd name="connsiteY19" fmla="*/ 264932 h 626656"/>
                <a:gd name="connsiteX20" fmla="*/ 1256981 w 1372365"/>
                <a:gd name="connsiteY20" fmla="*/ 337185 h 626656"/>
                <a:gd name="connsiteX21" fmla="*/ 1266506 w 1372365"/>
                <a:gd name="connsiteY21" fmla="*/ 382905 h 626656"/>
                <a:gd name="connsiteX22" fmla="*/ 1336991 w 1372365"/>
                <a:gd name="connsiteY22" fmla="*/ 491490 h 626656"/>
                <a:gd name="connsiteX23" fmla="*/ 1372365 w 1372365"/>
                <a:gd name="connsiteY23" fmla="*/ 535992 h 626656"/>
                <a:gd name="connsiteX24" fmla="*/ 1323177 w 1372365"/>
                <a:gd name="connsiteY24" fmla="*/ 558076 h 626656"/>
                <a:gd name="connsiteX25" fmla="*/ 1214592 w 1372365"/>
                <a:gd name="connsiteY25" fmla="*/ 586651 h 626656"/>
                <a:gd name="connsiteX26" fmla="*/ 1187922 w 1372365"/>
                <a:gd name="connsiteY26" fmla="*/ 506641 h 626656"/>
                <a:gd name="connsiteX27" fmla="*/ 1083147 w 1372365"/>
                <a:gd name="connsiteY27" fmla="*/ 519976 h 626656"/>
                <a:gd name="connsiteX28" fmla="*/ 1031712 w 1372365"/>
                <a:gd name="connsiteY28" fmla="*/ 556171 h 626656"/>
                <a:gd name="connsiteX29" fmla="*/ 1054572 w 1372365"/>
                <a:gd name="connsiteY29" fmla="*/ 592366 h 626656"/>
                <a:gd name="connsiteX30" fmla="*/ 987897 w 1372365"/>
                <a:gd name="connsiteY30" fmla="*/ 580936 h 626656"/>
                <a:gd name="connsiteX31" fmla="*/ 945987 w 1372365"/>
                <a:gd name="connsiteY31" fmla="*/ 626656 h 626656"/>
                <a:gd name="connsiteX32" fmla="*/ 944208 w 1372365"/>
                <a:gd name="connsiteY32" fmla="*/ 626042 h 626656"/>
                <a:gd name="connsiteX33" fmla="*/ 910271 w 1372365"/>
                <a:gd name="connsiteY33" fmla="*/ 529590 h 626656"/>
                <a:gd name="connsiteX34" fmla="*/ 870266 w 1372365"/>
                <a:gd name="connsiteY34" fmla="*/ 480060 h 626656"/>
                <a:gd name="connsiteX35" fmla="*/ 782636 w 1372365"/>
                <a:gd name="connsiteY35" fmla="*/ 441960 h 626656"/>
                <a:gd name="connsiteX36" fmla="*/ 698816 w 1372365"/>
                <a:gd name="connsiteY36" fmla="*/ 422910 h 626656"/>
                <a:gd name="connsiteX37" fmla="*/ 567371 w 1372365"/>
                <a:gd name="connsiteY37" fmla="*/ 462915 h 626656"/>
                <a:gd name="connsiteX38" fmla="*/ 468311 w 1372365"/>
                <a:gd name="connsiteY38" fmla="*/ 443865 h 626656"/>
                <a:gd name="connsiteX39" fmla="*/ 465307 w 1372365"/>
                <a:gd name="connsiteY39" fmla="*/ 452307 h 626656"/>
                <a:gd name="connsiteX40" fmla="*/ 422591 w 1372365"/>
                <a:gd name="connsiteY40" fmla="*/ 394335 h 626656"/>
                <a:gd name="connsiteX41" fmla="*/ 373061 w 1372365"/>
                <a:gd name="connsiteY41" fmla="*/ 348615 h 626656"/>
                <a:gd name="connsiteX42" fmla="*/ 270191 w 1372365"/>
                <a:gd name="connsiteY42" fmla="*/ 304800 h 626656"/>
                <a:gd name="connsiteX43" fmla="*/ 150176 w 1372365"/>
                <a:gd name="connsiteY43" fmla="*/ 243840 h 626656"/>
                <a:gd name="connsiteX44" fmla="*/ 81596 w 1372365"/>
                <a:gd name="connsiteY44" fmla="*/ 245745 h 626656"/>
                <a:gd name="connsiteX45" fmla="*/ 0 w 1372365"/>
                <a:gd name="connsiteY45" fmla="*/ 227200 h 626656"/>
                <a:gd name="connsiteX46" fmla="*/ 88 w 1372365"/>
                <a:gd name="connsiteY46" fmla="*/ 226935 h 626656"/>
                <a:gd name="connsiteX47" fmla="*/ 50600 w 1372365"/>
                <a:gd name="connsiteY47" fmla="*/ 238416 h 626656"/>
                <a:gd name="connsiteX48" fmla="*/ 60641 w 1372365"/>
                <a:gd name="connsiteY48" fmla="*/ 177165 h 626656"/>
                <a:gd name="connsiteX49" fmla="*/ 96836 w 1372365"/>
                <a:gd name="connsiteY49" fmla="*/ 148590 h 626656"/>
                <a:gd name="connsiteX50" fmla="*/ 159701 w 1372365"/>
                <a:gd name="connsiteY50" fmla="*/ 114300 h 626656"/>
                <a:gd name="connsiteX51" fmla="*/ 159602 w 1372365"/>
                <a:gd name="connsiteY51" fmla="*/ 112176 h 626656"/>
                <a:gd name="connsiteX52" fmla="*/ 218757 w 1372365"/>
                <a:gd name="connsiteY52" fmla="*/ 139065 h 626656"/>
                <a:gd name="connsiteX53" fmla="*/ 253047 w 1372365"/>
                <a:gd name="connsiteY53" fmla="*/ 110490 h 626656"/>
                <a:gd name="connsiteX54" fmla="*/ 253047 w 1372365"/>
                <a:gd name="connsiteY54" fmla="*/ 76200 h 626656"/>
                <a:gd name="connsiteX55" fmla="*/ 390207 w 1372365"/>
                <a:gd name="connsiteY55" fmla="*/ 64770 h 626656"/>
                <a:gd name="connsiteX56" fmla="*/ 576897 w 1372365"/>
                <a:gd name="connsiteY56" fmla="*/ 100965 h 626656"/>
                <a:gd name="connsiteX57" fmla="*/ 695007 w 1372365"/>
                <a:gd name="connsiteY57" fmla="*/ 51435 h 626656"/>
                <a:gd name="connsiteX58" fmla="*/ 744537 w 1372365"/>
                <a:gd name="connsiteY58" fmla="*/ 0 h 626656"/>
                <a:gd name="connsiteX0" fmla="*/ 931283 w 1372365"/>
                <a:gd name="connsiteY0" fmla="*/ 131344 h 626656"/>
                <a:gd name="connsiteX1" fmla="*/ 931417 w 1372365"/>
                <a:gd name="connsiteY1" fmla="*/ 131439 h 626656"/>
                <a:gd name="connsiteX2" fmla="*/ 931283 w 1372365"/>
                <a:gd name="connsiteY2" fmla="*/ 131344 h 626656"/>
                <a:gd name="connsiteX3" fmla="*/ 744537 w 1372365"/>
                <a:gd name="connsiteY3" fmla="*/ 0 h 626656"/>
                <a:gd name="connsiteX4" fmla="*/ 803592 w 1372365"/>
                <a:gd name="connsiteY4" fmla="*/ 70485 h 626656"/>
                <a:gd name="connsiteX5" fmla="*/ 845502 w 1372365"/>
                <a:gd name="connsiteY5" fmla="*/ 70485 h 626656"/>
                <a:gd name="connsiteX6" fmla="*/ 865008 w 1372365"/>
                <a:gd name="connsiteY6" fmla="*/ 84356 h 626656"/>
                <a:gd name="connsiteX7" fmla="*/ 837881 w 1372365"/>
                <a:gd name="connsiteY7" fmla="*/ 165735 h 626656"/>
                <a:gd name="connsiteX8" fmla="*/ 885506 w 1372365"/>
                <a:gd name="connsiteY8" fmla="*/ 200025 h 626656"/>
                <a:gd name="connsiteX9" fmla="*/ 855026 w 1372365"/>
                <a:gd name="connsiteY9" fmla="*/ 211455 h 626656"/>
                <a:gd name="connsiteX10" fmla="*/ 862646 w 1372365"/>
                <a:gd name="connsiteY10" fmla="*/ 274320 h 626656"/>
                <a:gd name="connsiteX11" fmla="*/ 875981 w 1372365"/>
                <a:gd name="connsiteY11" fmla="*/ 314325 h 626656"/>
                <a:gd name="connsiteX12" fmla="*/ 946466 w 1372365"/>
                <a:gd name="connsiteY12" fmla="*/ 365760 h 626656"/>
                <a:gd name="connsiteX13" fmla="*/ 1018856 w 1372365"/>
                <a:gd name="connsiteY13" fmla="*/ 384810 h 626656"/>
                <a:gd name="connsiteX14" fmla="*/ 1077911 w 1372365"/>
                <a:gd name="connsiteY14" fmla="*/ 289560 h 626656"/>
                <a:gd name="connsiteX15" fmla="*/ 1133156 w 1372365"/>
                <a:gd name="connsiteY15" fmla="*/ 337185 h 626656"/>
                <a:gd name="connsiteX16" fmla="*/ 1133156 w 1372365"/>
                <a:gd name="connsiteY16" fmla="*/ 299085 h 626656"/>
                <a:gd name="connsiteX17" fmla="*/ 1176971 w 1372365"/>
                <a:gd name="connsiteY17" fmla="*/ 259080 h 626656"/>
                <a:gd name="connsiteX18" fmla="*/ 1205643 w 1372365"/>
                <a:gd name="connsiteY18" fmla="*/ 264932 h 626656"/>
                <a:gd name="connsiteX19" fmla="*/ 1256981 w 1372365"/>
                <a:gd name="connsiteY19" fmla="*/ 337185 h 626656"/>
                <a:gd name="connsiteX20" fmla="*/ 1266506 w 1372365"/>
                <a:gd name="connsiteY20" fmla="*/ 382905 h 626656"/>
                <a:gd name="connsiteX21" fmla="*/ 1336991 w 1372365"/>
                <a:gd name="connsiteY21" fmla="*/ 491490 h 626656"/>
                <a:gd name="connsiteX22" fmla="*/ 1372365 w 1372365"/>
                <a:gd name="connsiteY22" fmla="*/ 535992 h 626656"/>
                <a:gd name="connsiteX23" fmla="*/ 1323177 w 1372365"/>
                <a:gd name="connsiteY23" fmla="*/ 558076 h 626656"/>
                <a:gd name="connsiteX24" fmla="*/ 1214592 w 1372365"/>
                <a:gd name="connsiteY24" fmla="*/ 586651 h 626656"/>
                <a:gd name="connsiteX25" fmla="*/ 1187922 w 1372365"/>
                <a:gd name="connsiteY25" fmla="*/ 506641 h 626656"/>
                <a:gd name="connsiteX26" fmla="*/ 1083147 w 1372365"/>
                <a:gd name="connsiteY26" fmla="*/ 519976 h 626656"/>
                <a:gd name="connsiteX27" fmla="*/ 1031712 w 1372365"/>
                <a:gd name="connsiteY27" fmla="*/ 556171 h 626656"/>
                <a:gd name="connsiteX28" fmla="*/ 1054572 w 1372365"/>
                <a:gd name="connsiteY28" fmla="*/ 592366 h 626656"/>
                <a:gd name="connsiteX29" fmla="*/ 987897 w 1372365"/>
                <a:gd name="connsiteY29" fmla="*/ 580936 h 626656"/>
                <a:gd name="connsiteX30" fmla="*/ 945987 w 1372365"/>
                <a:gd name="connsiteY30" fmla="*/ 626656 h 626656"/>
                <a:gd name="connsiteX31" fmla="*/ 944208 w 1372365"/>
                <a:gd name="connsiteY31" fmla="*/ 626042 h 626656"/>
                <a:gd name="connsiteX32" fmla="*/ 910271 w 1372365"/>
                <a:gd name="connsiteY32" fmla="*/ 529590 h 626656"/>
                <a:gd name="connsiteX33" fmla="*/ 870266 w 1372365"/>
                <a:gd name="connsiteY33" fmla="*/ 480060 h 626656"/>
                <a:gd name="connsiteX34" fmla="*/ 782636 w 1372365"/>
                <a:gd name="connsiteY34" fmla="*/ 441960 h 626656"/>
                <a:gd name="connsiteX35" fmla="*/ 698816 w 1372365"/>
                <a:gd name="connsiteY35" fmla="*/ 422910 h 626656"/>
                <a:gd name="connsiteX36" fmla="*/ 567371 w 1372365"/>
                <a:gd name="connsiteY36" fmla="*/ 462915 h 626656"/>
                <a:gd name="connsiteX37" fmla="*/ 468311 w 1372365"/>
                <a:gd name="connsiteY37" fmla="*/ 443865 h 626656"/>
                <a:gd name="connsiteX38" fmla="*/ 465307 w 1372365"/>
                <a:gd name="connsiteY38" fmla="*/ 452307 h 626656"/>
                <a:gd name="connsiteX39" fmla="*/ 422591 w 1372365"/>
                <a:gd name="connsiteY39" fmla="*/ 394335 h 626656"/>
                <a:gd name="connsiteX40" fmla="*/ 373061 w 1372365"/>
                <a:gd name="connsiteY40" fmla="*/ 348615 h 626656"/>
                <a:gd name="connsiteX41" fmla="*/ 270191 w 1372365"/>
                <a:gd name="connsiteY41" fmla="*/ 304800 h 626656"/>
                <a:gd name="connsiteX42" fmla="*/ 150176 w 1372365"/>
                <a:gd name="connsiteY42" fmla="*/ 243840 h 626656"/>
                <a:gd name="connsiteX43" fmla="*/ 81596 w 1372365"/>
                <a:gd name="connsiteY43" fmla="*/ 245745 h 626656"/>
                <a:gd name="connsiteX44" fmla="*/ 0 w 1372365"/>
                <a:gd name="connsiteY44" fmla="*/ 227200 h 626656"/>
                <a:gd name="connsiteX45" fmla="*/ 88 w 1372365"/>
                <a:gd name="connsiteY45" fmla="*/ 226935 h 626656"/>
                <a:gd name="connsiteX46" fmla="*/ 50600 w 1372365"/>
                <a:gd name="connsiteY46" fmla="*/ 238416 h 626656"/>
                <a:gd name="connsiteX47" fmla="*/ 60641 w 1372365"/>
                <a:gd name="connsiteY47" fmla="*/ 177165 h 626656"/>
                <a:gd name="connsiteX48" fmla="*/ 96836 w 1372365"/>
                <a:gd name="connsiteY48" fmla="*/ 148590 h 626656"/>
                <a:gd name="connsiteX49" fmla="*/ 159701 w 1372365"/>
                <a:gd name="connsiteY49" fmla="*/ 114300 h 626656"/>
                <a:gd name="connsiteX50" fmla="*/ 159602 w 1372365"/>
                <a:gd name="connsiteY50" fmla="*/ 112176 h 626656"/>
                <a:gd name="connsiteX51" fmla="*/ 218757 w 1372365"/>
                <a:gd name="connsiteY51" fmla="*/ 139065 h 626656"/>
                <a:gd name="connsiteX52" fmla="*/ 253047 w 1372365"/>
                <a:gd name="connsiteY52" fmla="*/ 110490 h 626656"/>
                <a:gd name="connsiteX53" fmla="*/ 253047 w 1372365"/>
                <a:gd name="connsiteY53" fmla="*/ 76200 h 626656"/>
                <a:gd name="connsiteX54" fmla="*/ 390207 w 1372365"/>
                <a:gd name="connsiteY54" fmla="*/ 64770 h 626656"/>
                <a:gd name="connsiteX55" fmla="*/ 576897 w 1372365"/>
                <a:gd name="connsiteY55" fmla="*/ 100965 h 626656"/>
                <a:gd name="connsiteX56" fmla="*/ 695007 w 1372365"/>
                <a:gd name="connsiteY56" fmla="*/ 51435 h 626656"/>
                <a:gd name="connsiteX57" fmla="*/ 744537 w 1372365"/>
                <a:gd name="connsiteY57" fmla="*/ 0 h 626656"/>
                <a:gd name="connsiteX0" fmla="*/ 744537 w 1372365"/>
                <a:gd name="connsiteY0" fmla="*/ 0 h 626656"/>
                <a:gd name="connsiteX1" fmla="*/ 803592 w 1372365"/>
                <a:gd name="connsiteY1" fmla="*/ 70485 h 626656"/>
                <a:gd name="connsiteX2" fmla="*/ 845502 w 1372365"/>
                <a:gd name="connsiteY2" fmla="*/ 70485 h 626656"/>
                <a:gd name="connsiteX3" fmla="*/ 865008 w 1372365"/>
                <a:gd name="connsiteY3" fmla="*/ 84356 h 626656"/>
                <a:gd name="connsiteX4" fmla="*/ 837881 w 1372365"/>
                <a:gd name="connsiteY4" fmla="*/ 165735 h 626656"/>
                <a:gd name="connsiteX5" fmla="*/ 885506 w 1372365"/>
                <a:gd name="connsiteY5" fmla="*/ 200025 h 626656"/>
                <a:gd name="connsiteX6" fmla="*/ 855026 w 1372365"/>
                <a:gd name="connsiteY6" fmla="*/ 211455 h 626656"/>
                <a:gd name="connsiteX7" fmla="*/ 862646 w 1372365"/>
                <a:gd name="connsiteY7" fmla="*/ 274320 h 626656"/>
                <a:gd name="connsiteX8" fmla="*/ 875981 w 1372365"/>
                <a:gd name="connsiteY8" fmla="*/ 314325 h 626656"/>
                <a:gd name="connsiteX9" fmla="*/ 946466 w 1372365"/>
                <a:gd name="connsiteY9" fmla="*/ 365760 h 626656"/>
                <a:gd name="connsiteX10" fmla="*/ 1018856 w 1372365"/>
                <a:gd name="connsiteY10" fmla="*/ 384810 h 626656"/>
                <a:gd name="connsiteX11" fmla="*/ 1077911 w 1372365"/>
                <a:gd name="connsiteY11" fmla="*/ 289560 h 626656"/>
                <a:gd name="connsiteX12" fmla="*/ 1133156 w 1372365"/>
                <a:gd name="connsiteY12" fmla="*/ 337185 h 626656"/>
                <a:gd name="connsiteX13" fmla="*/ 1133156 w 1372365"/>
                <a:gd name="connsiteY13" fmla="*/ 299085 h 626656"/>
                <a:gd name="connsiteX14" fmla="*/ 1176971 w 1372365"/>
                <a:gd name="connsiteY14" fmla="*/ 259080 h 626656"/>
                <a:gd name="connsiteX15" fmla="*/ 1205643 w 1372365"/>
                <a:gd name="connsiteY15" fmla="*/ 264932 h 626656"/>
                <a:gd name="connsiteX16" fmla="*/ 1256981 w 1372365"/>
                <a:gd name="connsiteY16" fmla="*/ 337185 h 626656"/>
                <a:gd name="connsiteX17" fmla="*/ 1266506 w 1372365"/>
                <a:gd name="connsiteY17" fmla="*/ 382905 h 626656"/>
                <a:gd name="connsiteX18" fmla="*/ 1336991 w 1372365"/>
                <a:gd name="connsiteY18" fmla="*/ 491490 h 626656"/>
                <a:gd name="connsiteX19" fmla="*/ 1372365 w 1372365"/>
                <a:gd name="connsiteY19" fmla="*/ 535992 h 626656"/>
                <a:gd name="connsiteX20" fmla="*/ 1323177 w 1372365"/>
                <a:gd name="connsiteY20" fmla="*/ 558076 h 626656"/>
                <a:gd name="connsiteX21" fmla="*/ 1214592 w 1372365"/>
                <a:gd name="connsiteY21" fmla="*/ 586651 h 626656"/>
                <a:gd name="connsiteX22" fmla="*/ 1187922 w 1372365"/>
                <a:gd name="connsiteY22" fmla="*/ 506641 h 626656"/>
                <a:gd name="connsiteX23" fmla="*/ 1083147 w 1372365"/>
                <a:gd name="connsiteY23" fmla="*/ 519976 h 626656"/>
                <a:gd name="connsiteX24" fmla="*/ 1031712 w 1372365"/>
                <a:gd name="connsiteY24" fmla="*/ 556171 h 626656"/>
                <a:gd name="connsiteX25" fmla="*/ 1054572 w 1372365"/>
                <a:gd name="connsiteY25" fmla="*/ 592366 h 626656"/>
                <a:gd name="connsiteX26" fmla="*/ 987897 w 1372365"/>
                <a:gd name="connsiteY26" fmla="*/ 580936 h 626656"/>
                <a:gd name="connsiteX27" fmla="*/ 945987 w 1372365"/>
                <a:gd name="connsiteY27" fmla="*/ 626656 h 626656"/>
                <a:gd name="connsiteX28" fmla="*/ 944208 w 1372365"/>
                <a:gd name="connsiteY28" fmla="*/ 626042 h 626656"/>
                <a:gd name="connsiteX29" fmla="*/ 910271 w 1372365"/>
                <a:gd name="connsiteY29" fmla="*/ 529590 h 626656"/>
                <a:gd name="connsiteX30" fmla="*/ 870266 w 1372365"/>
                <a:gd name="connsiteY30" fmla="*/ 480060 h 626656"/>
                <a:gd name="connsiteX31" fmla="*/ 782636 w 1372365"/>
                <a:gd name="connsiteY31" fmla="*/ 441960 h 626656"/>
                <a:gd name="connsiteX32" fmla="*/ 698816 w 1372365"/>
                <a:gd name="connsiteY32" fmla="*/ 422910 h 626656"/>
                <a:gd name="connsiteX33" fmla="*/ 567371 w 1372365"/>
                <a:gd name="connsiteY33" fmla="*/ 462915 h 626656"/>
                <a:gd name="connsiteX34" fmla="*/ 468311 w 1372365"/>
                <a:gd name="connsiteY34" fmla="*/ 443865 h 626656"/>
                <a:gd name="connsiteX35" fmla="*/ 465307 w 1372365"/>
                <a:gd name="connsiteY35" fmla="*/ 452307 h 626656"/>
                <a:gd name="connsiteX36" fmla="*/ 422591 w 1372365"/>
                <a:gd name="connsiteY36" fmla="*/ 394335 h 626656"/>
                <a:gd name="connsiteX37" fmla="*/ 373061 w 1372365"/>
                <a:gd name="connsiteY37" fmla="*/ 348615 h 626656"/>
                <a:gd name="connsiteX38" fmla="*/ 270191 w 1372365"/>
                <a:gd name="connsiteY38" fmla="*/ 304800 h 626656"/>
                <a:gd name="connsiteX39" fmla="*/ 150176 w 1372365"/>
                <a:gd name="connsiteY39" fmla="*/ 243840 h 626656"/>
                <a:gd name="connsiteX40" fmla="*/ 81596 w 1372365"/>
                <a:gd name="connsiteY40" fmla="*/ 245745 h 626656"/>
                <a:gd name="connsiteX41" fmla="*/ 0 w 1372365"/>
                <a:gd name="connsiteY41" fmla="*/ 227200 h 626656"/>
                <a:gd name="connsiteX42" fmla="*/ 88 w 1372365"/>
                <a:gd name="connsiteY42" fmla="*/ 226935 h 626656"/>
                <a:gd name="connsiteX43" fmla="*/ 50600 w 1372365"/>
                <a:gd name="connsiteY43" fmla="*/ 238416 h 626656"/>
                <a:gd name="connsiteX44" fmla="*/ 60641 w 1372365"/>
                <a:gd name="connsiteY44" fmla="*/ 177165 h 626656"/>
                <a:gd name="connsiteX45" fmla="*/ 96836 w 1372365"/>
                <a:gd name="connsiteY45" fmla="*/ 148590 h 626656"/>
                <a:gd name="connsiteX46" fmla="*/ 159701 w 1372365"/>
                <a:gd name="connsiteY46" fmla="*/ 114300 h 626656"/>
                <a:gd name="connsiteX47" fmla="*/ 159602 w 1372365"/>
                <a:gd name="connsiteY47" fmla="*/ 112176 h 626656"/>
                <a:gd name="connsiteX48" fmla="*/ 218757 w 1372365"/>
                <a:gd name="connsiteY48" fmla="*/ 139065 h 626656"/>
                <a:gd name="connsiteX49" fmla="*/ 253047 w 1372365"/>
                <a:gd name="connsiteY49" fmla="*/ 110490 h 626656"/>
                <a:gd name="connsiteX50" fmla="*/ 253047 w 1372365"/>
                <a:gd name="connsiteY50" fmla="*/ 76200 h 626656"/>
                <a:gd name="connsiteX51" fmla="*/ 390207 w 1372365"/>
                <a:gd name="connsiteY51" fmla="*/ 64770 h 626656"/>
                <a:gd name="connsiteX52" fmla="*/ 576897 w 1372365"/>
                <a:gd name="connsiteY52" fmla="*/ 100965 h 626656"/>
                <a:gd name="connsiteX53" fmla="*/ 695007 w 1372365"/>
                <a:gd name="connsiteY53" fmla="*/ 51435 h 626656"/>
                <a:gd name="connsiteX54" fmla="*/ 744537 w 1372365"/>
                <a:gd name="connsiteY54" fmla="*/ 0 h 626656"/>
                <a:gd name="connsiteX0" fmla="*/ 744942 w 1372770"/>
                <a:gd name="connsiteY0" fmla="*/ 0 h 626656"/>
                <a:gd name="connsiteX1" fmla="*/ 803997 w 1372770"/>
                <a:gd name="connsiteY1" fmla="*/ 70485 h 626656"/>
                <a:gd name="connsiteX2" fmla="*/ 845907 w 1372770"/>
                <a:gd name="connsiteY2" fmla="*/ 70485 h 626656"/>
                <a:gd name="connsiteX3" fmla="*/ 865413 w 1372770"/>
                <a:gd name="connsiteY3" fmla="*/ 84356 h 626656"/>
                <a:gd name="connsiteX4" fmla="*/ 838286 w 1372770"/>
                <a:gd name="connsiteY4" fmla="*/ 165735 h 626656"/>
                <a:gd name="connsiteX5" fmla="*/ 885911 w 1372770"/>
                <a:gd name="connsiteY5" fmla="*/ 200025 h 626656"/>
                <a:gd name="connsiteX6" fmla="*/ 855431 w 1372770"/>
                <a:gd name="connsiteY6" fmla="*/ 211455 h 626656"/>
                <a:gd name="connsiteX7" fmla="*/ 863051 w 1372770"/>
                <a:gd name="connsiteY7" fmla="*/ 274320 h 626656"/>
                <a:gd name="connsiteX8" fmla="*/ 876386 w 1372770"/>
                <a:gd name="connsiteY8" fmla="*/ 314325 h 626656"/>
                <a:gd name="connsiteX9" fmla="*/ 946871 w 1372770"/>
                <a:gd name="connsiteY9" fmla="*/ 365760 h 626656"/>
                <a:gd name="connsiteX10" fmla="*/ 1019261 w 1372770"/>
                <a:gd name="connsiteY10" fmla="*/ 384810 h 626656"/>
                <a:gd name="connsiteX11" fmla="*/ 1078316 w 1372770"/>
                <a:gd name="connsiteY11" fmla="*/ 289560 h 626656"/>
                <a:gd name="connsiteX12" fmla="*/ 1133561 w 1372770"/>
                <a:gd name="connsiteY12" fmla="*/ 337185 h 626656"/>
                <a:gd name="connsiteX13" fmla="*/ 1133561 w 1372770"/>
                <a:gd name="connsiteY13" fmla="*/ 299085 h 626656"/>
                <a:gd name="connsiteX14" fmla="*/ 1177376 w 1372770"/>
                <a:gd name="connsiteY14" fmla="*/ 259080 h 626656"/>
                <a:gd name="connsiteX15" fmla="*/ 1206048 w 1372770"/>
                <a:gd name="connsiteY15" fmla="*/ 264932 h 626656"/>
                <a:gd name="connsiteX16" fmla="*/ 1257386 w 1372770"/>
                <a:gd name="connsiteY16" fmla="*/ 337185 h 626656"/>
                <a:gd name="connsiteX17" fmla="*/ 1266911 w 1372770"/>
                <a:gd name="connsiteY17" fmla="*/ 382905 h 626656"/>
                <a:gd name="connsiteX18" fmla="*/ 1337396 w 1372770"/>
                <a:gd name="connsiteY18" fmla="*/ 491490 h 626656"/>
                <a:gd name="connsiteX19" fmla="*/ 1372770 w 1372770"/>
                <a:gd name="connsiteY19" fmla="*/ 535992 h 626656"/>
                <a:gd name="connsiteX20" fmla="*/ 1323582 w 1372770"/>
                <a:gd name="connsiteY20" fmla="*/ 558076 h 626656"/>
                <a:gd name="connsiteX21" fmla="*/ 1214997 w 1372770"/>
                <a:gd name="connsiteY21" fmla="*/ 586651 h 626656"/>
                <a:gd name="connsiteX22" fmla="*/ 1188327 w 1372770"/>
                <a:gd name="connsiteY22" fmla="*/ 506641 h 626656"/>
                <a:gd name="connsiteX23" fmla="*/ 1083552 w 1372770"/>
                <a:gd name="connsiteY23" fmla="*/ 519976 h 626656"/>
                <a:gd name="connsiteX24" fmla="*/ 1032117 w 1372770"/>
                <a:gd name="connsiteY24" fmla="*/ 556171 h 626656"/>
                <a:gd name="connsiteX25" fmla="*/ 1054977 w 1372770"/>
                <a:gd name="connsiteY25" fmla="*/ 592366 h 626656"/>
                <a:gd name="connsiteX26" fmla="*/ 988302 w 1372770"/>
                <a:gd name="connsiteY26" fmla="*/ 580936 h 626656"/>
                <a:gd name="connsiteX27" fmla="*/ 946392 w 1372770"/>
                <a:gd name="connsiteY27" fmla="*/ 626656 h 626656"/>
                <a:gd name="connsiteX28" fmla="*/ 944613 w 1372770"/>
                <a:gd name="connsiteY28" fmla="*/ 626042 h 626656"/>
                <a:gd name="connsiteX29" fmla="*/ 910676 w 1372770"/>
                <a:gd name="connsiteY29" fmla="*/ 529590 h 626656"/>
                <a:gd name="connsiteX30" fmla="*/ 870671 w 1372770"/>
                <a:gd name="connsiteY30" fmla="*/ 480060 h 626656"/>
                <a:gd name="connsiteX31" fmla="*/ 783041 w 1372770"/>
                <a:gd name="connsiteY31" fmla="*/ 441960 h 626656"/>
                <a:gd name="connsiteX32" fmla="*/ 699221 w 1372770"/>
                <a:gd name="connsiteY32" fmla="*/ 422910 h 626656"/>
                <a:gd name="connsiteX33" fmla="*/ 567776 w 1372770"/>
                <a:gd name="connsiteY33" fmla="*/ 462915 h 626656"/>
                <a:gd name="connsiteX34" fmla="*/ 468716 w 1372770"/>
                <a:gd name="connsiteY34" fmla="*/ 443865 h 626656"/>
                <a:gd name="connsiteX35" fmla="*/ 465712 w 1372770"/>
                <a:gd name="connsiteY35" fmla="*/ 452307 h 626656"/>
                <a:gd name="connsiteX36" fmla="*/ 422996 w 1372770"/>
                <a:gd name="connsiteY36" fmla="*/ 394335 h 626656"/>
                <a:gd name="connsiteX37" fmla="*/ 373466 w 1372770"/>
                <a:gd name="connsiteY37" fmla="*/ 348615 h 626656"/>
                <a:gd name="connsiteX38" fmla="*/ 270596 w 1372770"/>
                <a:gd name="connsiteY38" fmla="*/ 304800 h 626656"/>
                <a:gd name="connsiteX39" fmla="*/ 150581 w 1372770"/>
                <a:gd name="connsiteY39" fmla="*/ 243840 h 626656"/>
                <a:gd name="connsiteX40" fmla="*/ 82001 w 1372770"/>
                <a:gd name="connsiteY40" fmla="*/ 245745 h 626656"/>
                <a:gd name="connsiteX41" fmla="*/ 405 w 1372770"/>
                <a:gd name="connsiteY41" fmla="*/ 227200 h 626656"/>
                <a:gd name="connsiteX42" fmla="*/ 51005 w 1372770"/>
                <a:gd name="connsiteY42" fmla="*/ 238416 h 626656"/>
                <a:gd name="connsiteX43" fmla="*/ 61046 w 1372770"/>
                <a:gd name="connsiteY43" fmla="*/ 177165 h 626656"/>
                <a:gd name="connsiteX44" fmla="*/ 97241 w 1372770"/>
                <a:gd name="connsiteY44" fmla="*/ 148590 h 626656"/>
                <a:gd name="connsiteX45" fmla="*/ 160106 w 1372770"/>
                <a:gd name="connsiteY45" fmla="*/ 114300 h 626656"/>
                <a:gd name="connsiteX46" fmla="*/ 160007 w 1372770"/>
                <a:gd name="connsiteY46" fmla="*/ 112176 h 626656"/>
                <a:gd name="connsiteX47" fmla="*/ 219162 w 1372770"/>
                <a:gd name="connsiteY47" fmla="*/ 139065 h 626656"/>
                <a:gd name="connsiteX48" fmla="*/ 253452 w 1372770"/>
                <a:gd name="connsiteY48" fmla="*/ 110490 h 626656"/>
                <a:gd name="connsiteX49" fmla="*/ 253452 w 1372770"/>
                <a:gd name="connsiteY49" fmla="*/ 76200 h 626656"/>
                <a:gd name="connsiteX50" fmla="*/ 390612 w 1372770"/>
                <a:gd name="connsiteY50" fmla="*/ 64770 h 626656"/>
                <a:gd name="connsiteX51" fmla="*/ 577302 w 1372770"/>
                <a:gd name="connsiteY51" fmla="*/ 100965 h 626656"/>
                <a:gd name="connsiteX52" fmla="*/ 695412 w 1372770"/>
                <a:gd name="connsiteY52" fmla="*/ 51435 h 626656"/>
                <a:gd name="connsiteX53" fmla="*/ 744942 w 1372770"/>
                <a:gd name="connsiteY53" fmla="*/ 0 h 626656"/>
                <a:gd name="connsiteX0" fmla="*/ 693937 w 1321765"/>
                <a:gd name="connsiteY0" fmla="*/ 0 h 626656"/>
                <a:gd name="connsiteX1" fmla="*/ 752992 w 1321765"/>
                <a:gd name="connsiteY1" fmla="*/ 70485 h 626656"/>
                <a:gd name="connsiteX2" fmla="*/ 794902 w 1321765"/>
                <a:gd name="connsiteY2" fmla="*/ 70485 h 626656"/>
                <a:gd name="connsiteX3" fmla="*/ 814408 w 1321765"/>
                <a:gd name="connsiteY3" fmla="*/ 84356 h 626656"/>
                <a:gd name="connsiteX4" fmla="*/ 787281 w 1321765"/>
                <a:gd name="connsiteY4" fmla="*/ 165735 h 626656"/>
                <a:gd name="connsiteX5" fmla="*/ 834906 w 1321765"/>
                <a:gd name="connsiteY5" fmla="*/ 200025 h 626656"/>
                <a:gd name="connsiteX6" fmla="*/ 804426 w 1321765"/>
                <a:gd name="connsiteY6" fmla="*/ 211455 h 626656"/>
                <a:gd name="connsiteX7" fmla="*/ 812046 w 1321765"/>
                <a:gd name="connsiteY7" fmla="*/ 274320 h 626656"/>
                <a:gd name="connsiteX8" fmla="*/ 825381 w 1321765"/>
                <a:gd name="connsiteY8" fmla="*/ 314325 h 626656"/>
                <a:gd name="connsiteX9" fmla="*/ 895866 w 1321765"/>
                <a:gd name="connsiteY9" fmla="*/ 365760 h 626656"/>
                <a:gd name="connsiteX10" fmla="*/ 968256 w 1321765"/>
                <a:gd name="connsiteY10" fmla="*/ 384810 h 626656"/>
                <a:gd name="connsiteX11" fmla="*/ 1027311 w 1321765"/>
                <a:gd name="connsiteY11" fmla="*/ 289560 h 626656"/>
                <a:gd name="connsiteX12" fmla="*/ 1082556 w 1321765"/>
                <a:gd name="connsiteY12" fmla="*/ 337185 h 626656"/>
                <a:gd name="connsiteX13" fmla="*/ 1082556 w 1321765"/>
                <a:gd name="connsiteY13" fmla="*/ 299085 h 626656"/>
                <a:gd name="connsiteX14" fmla="*/ 1126371 w 1321765"/>
                <a:gd name="connsiteY14" fmla="*/ 259080 h 626656"/>
                <a:gd name="connsiteX15" fmla="*/ 1155043 w 1321765"/>
                <a:gd name="connsiteY15" fmla="*/ 264932 h 626656"/>
                <a:gd name="connsiteX16" fmla="*/ 1206381 w 1321765"/>
                <a:gd name="connsiteY16" fmla="*/ 337185 h 626656"/>
                <a:gd name="connsiteX17" fmla="*/ 1215906 w 1321765"/>
                <a:gd name="connsiteY17" fmla="*/ 382905 h 626656"/>
                <a:gd name="connsiteX18" fmla="*/ 1286391 w 1321765"/>
                <a:gd name="connsiteY18" fmla="*/ 491490 h 626656"/>
                <a:gd name="connsiteX19" fmla="*/ 1321765 w 1321765"/>
                <a:gd name="connsiteY19" fmla="*/ 535992 h 626656"/>
                <a:gd name="connsiteX20" fmla="*/ 1272577 w 1321765"/>
                <a:gd name="connsiteY20" fmla="*/ 558076 h 626656"/>
                <a:gd name="connsiteX21" fmla="*/ 1163992 w 1321765"/>
                <a:gd name="connsiteY21" fmla="*/ 586651 h 626656"/>
                <a:gd name="connsiteX22" fmla="*/ 1137322 w 1321765"/>
                <a:gd name="connsiteY22" fmla="*/ 506641 h 626656"/>
                <a:gd name="connsiteX23" fmla="*/ 1032547 w 1321765"/>
                <a:gd name="connsiteY23" fmla="*/ 519976 h 626656"/>
                <a:gd name="connsiteX24" fmla="*/ 981112 w 1321765"/>
                <a:gd name="connsiteY24" fmla="*/ 556171 h 626656"/>
                <a:gd name="connsiteX25" fmla="*/ 1003972 w 1321765"/>
                <a:gd name="connsiteY25" fmla="*/ 592366 h 626656"/>
                <a:gd name="connsiteX26" fmla="*/ 937297 w 1321765"/>
                <a:gd name="connsiteY26" fmla="*/ 580936 h 626656"/>
                <a:gd name="connsiteX27" fmla="*/ 895387 w 1321765"/>
                <a:gd name="connsiteY27" fmla="*/ 626656 h 626656"/>
                <a:gd name="connsiteX28" fmla="*/ 893608 w 1321765"/>
                <a:gd name="connsiteY28" fmla="*/ 626042 h 626656"/>
                <a:gd name="connsiteX29" fmla="*/ 859671 w 1321765"/>
                <a:gd name="connsiteY29" fmla="*/ 529590 h 626656"/>
                <a:gd name="connsiteX30" fmla="*/ 819666 w 1321765"/>
                <a:gd name="connsiteY30" fmla="*/ 480060 h 626656"/>
                <a:gd name="connsiteX31" fmla="*/ 732036 w 1321765"/>
                <a:gd name="connsiteY31" fmla="*/ 441960 h 626656"/>
                <a:gd name="connsiteX32" fmla="*/ 648216 w 1321765"/>
                <a:gd name="connsiteY32" fmla="*/ 422910 h 626656"/>
                <a:gd name="connsiteX33" fmla="*/ 516771 w 1321765"/>
                <a:gd name="connsiteY33" fmla="*/ 462915 h 626656"/>
                <a:gd name="connsiteX34" fmla="*/ 417711 w 1321765"/>
                <a:gd name="connsiteY34" fmla="*/ 443865 h 626656"/>
                <a:gd name="connsiteX35" fmla="*/ 414707 w 1321765"/>
                <a:gd name="connsiteY35" fmla="*/ 452307 h 626656"/>
                <a:gd name="connsiteX36" fmla="*/ 371991 w 1321765"/>
                <a:gd name="connsiteY36" fmla="*/ 394335 h 626656"/>
                <a:gd name="connsiteX37" fmla="*/ 322461 w 1321765"/>
                <a:gd name="connsiteY37" fmla="*/ 348615 h 626656"/>
                <a:gd name="connsiteX38" fmla="*/ 219591 w 1321765"/>
                <a:gd name="connsiteY38" fmla="*/ 304800 h 626656"/>
                <a:gd name="connsiteX39" fmla="*/ 99576 w 1321765"/>
                <a:gd name="connsiteY39" fmla="*/ 243840 h 626656"/>
                <a:gd name="connsiteX40" fmla="*/ 30996 w 1321765"/>
                <a:gd name="connsiteY40" fmla="*/ 245745 h 626656"/>
                <a:gd name="connsiteX41" fmla="*/ 0 w 1321765"/>
                <a:gd name="connsiteY41" fmla="*/ 238416 h 626656"/>
                <a:gd name="connsiteX42" fmla="*/ 10041 w 1321765"/>
                <a:gd name="connsiteY42" fmla="*/ 177165 h 626656"/>
                <a:gd name="connsiteX43" fmla="*/ 46236 w 1321765"/>
                <a:gd name="connsiteY43" fmla="*/ 148590 h 626656"/>
                <a:gd name="connsiteX44" fmla="*/ 109101 w 1321765"/>
                <a:gd name="connsiteY44" fmla="*/ 114300 h 626656"/>
                <a:gd name="connsiteX45" fmla="*/ 109002 w 1321765"/>
                <a:gd name="connsiteY45" fmla="*/ 112176 h 626656"/>
                <a:gd name="connsiteX46" fmla="*/ 168157 w 1321765"/>
                <a:gd name="connsiteY46" fmla="*/ 139065 h 626656"/>
                <a:gd name="connsiteX47" fmla="*/ 202447 w 1321765"/>
                <a:gd name="connsiteY47" fmla="*/ 110490 h 626656"/>
                <a:gd name="connsiteX48" fmla="*/ 202447 w 1321765"/>
                <a:gd name="connsiteY48" fmla="*/ 76200 h 626656"/>
                <a:gd name="connsiteX49" fmla="*/ 339607 w 1321765"/>
                <a:gd name="connsiteY49" fmla="*/ 64770 h 626656"/>
                <a:gd name="connsiteX50" fmla="*/ 526297 w 1321765"/>
                <a:gd name="connsiteY50" fmla="*/ 100965 h 626656"/>
                <a:gd name="connsiteX51" fmla="*/ 644407 w 1321765"/>
                <a:gd name="connsiteY51" fmla="*/ 51435 h 626656"/>
                <a:gd name="connsiteX52" fmla="*/ 693937 w 1321765"/>
                <a:gd name="connsiteY52" fmla="*/ 0 h 62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21765" h="626656">
                  <a:moveTo>
                    <a:pt x="693937" y="0"/>
                  </a:moveTo>
                  <a:lnTo>
                    <a:pt x="752992" y="70485"/>
                  </a:lnTo>
                  <a:lnTo>
                    <a:pt x="794902" y="70485"/>
                  </a:lnTo>
                  <a:lnTo>
                    <a:pt x="814408" y="84356"/>
                  </a:lnTo>
                  <a:lnTo>
                    <a:pt x="787281" y="165735"/>
                  </a:lnTo>
                  <a:lnTo>
                    <a:pt x="834906" y="200025"/>
                  </a:lnTo>
                  <a:lnTo>
                    <a:pt x="804426" y="211455"/>
                  </a:lnTo>
                  <a:lnTo>
                    <a:pt x="812046" y="274320"/>
                  </a:lnTo>
                  <a:lnTo>
                    <a:pt x="825381" y="314325"/>
                  </a:lnTo>
                  <a:lnTo>
                    <a:pt x="895866" y="365760"/>
                  </a:lnTo>
                  <a:lnTo>
                    <a:pt x="968256" y="384810"/>
                  </a:lnTo>
                  <a:lnTo>
                    <a:pt x="1027311" y="289560"/>
                  </a:lnTo>
                  <a:lnTo>
                    <a:pt x="1082556" y="337185"/>
                  </a:lnTo>
                  <a:lnTo>
                    <a:pt x="1082556" y="299085"/>
                  </a:lnTo>
                  <a:lnTo>
                    <a:pt x="1126371" y="259080"/>
                  </a:lnTo>
                  <a:lnTo>
                    <a:pt x="1155043" y="264932"/>
                  </a:lnTo>
                  <a:lnTo>
                    <a:pt x="1206381" y="337185"/>
                  </a:lnTo>
                  <a:lnTo>
                    <a:pt x="1215906" y="382905"/>
                  </a:lnTo>
                  <a:lnTo>
                    <a:pt x="1286391" y="491490"/>
                  </a:lnTo>
                  <a:lnTo>
                    <a:pt x="1321765" y="535992"/>
                  </a:lnTo>
                  <a:lnTo>
                    <a:pt x="1272577" y="558076"/>
                  </a:lnTo>
                  <a:lnTo>
                    <a:pt x="1163992" y="586651"/>
                  </a:lnTo>
                  <a:lnTo>
                    <a:pt x="1137322" y="506641"/>
                  </a:lnTo>
                  <a:lnTo>
                    <a:pt x="1032547" y="519976"/>
                  </a:lnTo>
                  <a:lnTo>
                    <a:pt x="981112" y="556171"/>
                  </a:lnTo>
                  <a:lnTo>
                    <a:pt x="1003972" y="592366"/>
                  </a:lnTo>
                  <a:lnTo>
                    <a:pt x="937297" y="580936"/>
                  </a:lnTo>
                  <a:lnTo>
                    <a:pt x="895387" y="626656"/>
                  </a:lnTo>
                  <a:lnTo>
                    <a:pt x="893608" y="626042"/>
                  </a:lnTo>
                  <a:lnTo>
                    <a:pt x="859671" y="529590"/>
                  </a:lnTo>
                  <a:lnTo>
                    <a:pt x="819666" y="480060"/>
                  </a:lnTo>
                  <a:lnTo>
                    <a:pt x="732036" y="441960"/>
                  </a:lnTo>
                  <a:lnTo>
                    <a:pt x="648216" y="422910"/>
                  </a:lnTo>
                  <a:lnTo>
                    <a:pt x="516771" y="462915"/>
                  </a:lnTo>
                  <a:lnTo>
                    <a:pt x="417711" y="443865"/>
                  </a:lnTo>
                  <a:lnTo>
                    <a:pt x="414707" y="452307"/>
                  </a:lnTo>
                  <a:lnTo>
                    <a:pt x="371991" y="394335"/>
                  </a:lnTo>
                  <a:lnTo>
                    <a:pt x="322461" y="348615"/>
                  </a:lnTo>
                  <a:lnTo>
                    <a:pt x="219591" y="304800"/>
                  </a:lnTo>
                  <a:lnTo>
                    <a:pt x="99576" y="243840"/>
                  </a:lnTo>
                  <a:lnTo>
                    <a:pt x="30996" y="245745"/>
                  </a:lnTo>
                  <a:lnTo>
                    <a:pt x="0" y="238416"/>
                  </a:lnTo>
                  <a:lnTo>
                    <a:pt x="10041" y="177165"/>
                  </a:lnTo>
                  <a:lnTo>
                    <a:pt x="46236" y="148590"/>
                  </a:lnTo>
                  <a:lnTo>
                    <a:pt x="109101" y="114300"/>
                  </a:lnTo>
                  <a:lnTo>
                    <a:pt x="109002" y="112176"/>
                  </a:lnTo>
                  <a:lnTo>
                    <a:pt x="168157" y="139065"/>
                  </a:lnTo>
                  <a:lnTo>
                    <a:pt x="202447" y="110490"/>
                  </a:lnTo>
                  <a:lnTo>
                    <a:pt x="202447" y="76200"/>
                  </a:lnTo>
                  <a:lnTo>
                    <a:pt x="339607" y="64770"/>
                  </a:lnTo>
                  <a:lnTo>
                    <a:pt x="526297" y="100965"/>
                  </a:lnTo>
                  <a:lnTo>
                    <a:pt x="644407" y="51435"/>
                  </a:lnTo>
                  <a:lnTo>
                    <a:pt x="693937"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80000" bIns="72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Jabłonna</a:t>
              </a:r>
            </a:p>
          </p:txBody>
        </p:sp>
      </p:grpSp>
      <p:grpSp>
        <p:nvGrpSpPr>
          <p:cNvPr id="101" name="Grupa 100">
            <a:extLst>
              <a:ext uri="{FF2B5EF4-FFF2-40B4-BE49-F238E27FC236}">
                <a16:creationId xmlns:a16="http://schemas.microsoft.com/office/drawing/2014/main" id="{10140EDA-2CA3-17EA-8079-F71FFB021B2E}"/>
              </a:ext>
            </a:extLst>
          </p:cNvPr>
          <p:cNvGrpSpPr/>
          <p:nvPr/>
        </p:nvGrpSpPr>
        <p:grpSpPr>
          <a:xfrm>
            <a:off x="3924025" y="2287136"/>
            <a:ext cx="2224136" cy="1602438"/>
            <a:chOff x="3924025" y="2287136"/>
            <a:chExt cx="2224136" cy="1602438"/>
          </a:xfrm>
          <a:solidFill>
            <a:srgbClr val="006EDC"/>
          </a:solidFill>
        </p:grpSpPr>
        <p:sp>
          <p:nvSpPr>
            <p:cNvPr id="13" name="Stare Babice">
              <a:extLst>
                <a:ext uri="{FF2B5EF4-FFF2-40B4-BE49-F238E27FC236}">
                  <a16:creationId xmlns:a16="http://schemas.microsoft.com/office/drawing/2014/main" id="{B9E35B95-D199-82E4-7528-0B945A681931}"/>
                </a:ext>
              </a:extLst>
            </p:cNvPr>
            <p:cNvSpPr>
              <a:spLocks/>
            </p:cNvSpPr>
            <p:nvPr/>
          </p:nvSpPr>
          <p:spPr>
            <a:xfrm>
              <a:off x="5014530" y="2895609"/>
              <a:ext cx="993796" cy="600845"/>
            </a:xfrm>
            <a:custGeom>
              <a:avLst/>
              <a:gdLst>
                <a:gd name="connsiteX0" fmla="*/ 258911 w 1001861"/>
                <a:gd name="connsiteY0" fmla="*/ 0 h 605721"/>
                <a:gd name="connsiteX1" fmla="*/ 270341 w 1001861"/>
                <a:gd name="connsiteY1" fmla="*/ 59055 h 605721"/>
                <a:gd name="connsiteX2" fmla="*/ 253196 w 1001861"/>
                <a:gd name="connsiteY2" fmla="*/ 87630 h 605721"/>
                <a:gd name="connsiteX3" fmla="*/ 264626 w 1001861"/>
                <a:gd name="connsiteY3" fmla="*/ 116205 h 605721"/>
                <a:gd name="connsiteX4" fmla="*/ 470366 w 1001861"/>
                <a:gd name="connsiteY4" fmla="*/ 182880 h 605721"/>
                <a:gd name="connsiteX5" fmla="*/ 578951 w 1001861"/>
                <a:gd name="connsiteY5" fmla="*/ 165735 h 605721"/>
                <a:gd name="connsiteX6" fmla="*/ 636101 w 1001861"/>
                <a:gd name="connsiteY6" fmla="*/ 186690 h 605721"/>
                <a:gd name="connsiteX7" fmla="*/ 698966 w 1001861"/>
                <a:gd name="connsiteY7" fmla="*/ 188595 h 605721"/>
                <a:gd name="connsiteX8" fmla="*/ 731351 w 1001861"/>
                <a:gd name="connsiteY8" fmla="*/ 175260 h 605721"/>
                <a:gd name="connsiteX9" fmla="*/ 718016 w 1001861"/>
                <a:gd name="connsiteY9" fmla="*/ 114300 h 605721"/>
                <a:gd name="connsiteX10" fmla="*/ 775166 w 1001861"/>
                <a:gd name="connsiteY10" fmla="*/ 112395 h 605721"/>
                <a:gd name="connsiteX11" fmla="*/ 845651 w 1001861"/>
                <a:gd name="connsiteY11" fmla="*/ 156210 h 605721"/>
                <a:gd name="connsiteX12" fmla="*/ 923756 w 1001861"/>
                <a:gd name="connsiteY12" fmla="*/ 201930 h 605721"/>
                <a:gd name="connsiteX13" fmla="*/ 919946 w 1001861"/>
                <a:gd name="connsiteY13" fmla="*/ 314325 h 605721"/>
                <a:gd name="connsiteX14" fmla="*/ 851366 w 1001861"/>
                <a:gd name="connsiteY14" fmla="*/ 440055 h 605721"/>
                <a:gd name="connsiteX15" fmla="*/ 980906 w 1001861"/>
                <a:gd name="connsiteY15" fmla="*/ 457200 h 605721"/>
                <a:gd name="connsiteX16" fmla="*/ 1001861 w 1001861"/>
                <a:gd name="connsiteY16" fmla="*/ 493395 h 605721"/>
                <a:gd name="connsiteX17" fmla="*/ 984716 w 1001861"/>
                <a:gd name="connsiteY17" fmla="*/ 581025 h 605721"/>
                <a:gd name="connsiteX18" fmla="*/ 895341 w 1001861"/>
                <a:gd name="connsiteY18" fmla="*/ 605721 h 605721"/>
                <a:gd name="connsiteX19" fmla="*/ 900058 w 1001861"/>
                <a:gd name="connsiteY19" fmla="*/ 560124 h 605721"/>
                <a:gd name="connsiteX20" fmla="*/ 875293 w 1001861"/>
                <a:gd name="connsiteY20" fmla="*/ 541074 h 605721"/>
                <a:gd name="connsiteX21" fmla="*/ 858148 w 1001861"/>
                <a:gd name="connsiteY21" fmla="*/ 567744 h 605721"/>
                <a:gd name="connsiteX22" fmla="*/ 806713 w 1001861"/>
                <a:gd name="connsiteY22" fmla="*/ 548694 h 605721"/>
                <a:gd name="connsiteX23" fmla="*/ 799093 w 1001861"/>
                <a:gd name="connsiteY23" fmla="*/ 592509 h 605721"/>
                <a:gd name="connsiteX24" fmla="*/ 745753 w 1001861"/>
                <a:gd name="connsiteY24" fmla="*/ 550599 h 605721"/>
                <a:gd name="connsiteX25" fmla="*/ 734323 w 1001861"/>
                <a:gd name="connsiteY25" fmla="*/ 563934 h 605721"/>
                <a:gd name="connsiteX26" fmla="*/ 566683 w 1001861"/>
                <a:gd name="connsiteY26" fmla="*/ 514404 h 605721"/>
                <a:gd name="connsiteX27" fmla="*/ 517153 w 1001861"/>
                <a:gd name="connsiteY27" fmla="*/ 472494 h 605721"/>
                <a:gd name="connsiteX28" fmla="*/ 519058 w 1001861"/>
                <a:gd name="connsiteY28" fmla="*/ 510594 h 605721"/>
                <a:gd name="connsiteX29" fmla="*/ 370468 w 1001861"/>
                <a:gd name="connsiteY29" fmla="*/ 478209 h 605721"/>
                <a:gd name="connsiteX30" fmla="*/ 280933 w 1001861"/>
                <a:gd name="connsiteY30" fmla="*/ 516309 h 605721"/>
                <a:gd name="connsiteX31" fmla="*/ 279028 w 1001861"/>
                <a:gd name="connsiteY31" fmla="*/ 556314 h 605721"/>
                <a:gd name="connsiteX32" fmla="*/ 159013 w 1001861"/>
                <a:gd name="connsiteY32" fmla="*/ 546789 h 605721"/>
                <a:gd name="connsiteX33" fmla="*/ 105673 w 1001861"/>
                <a:gd name="connsiteY33" fmla="*/ 563934 h 605721"/>
                <a:gd name="connsiteX34" fmla="*/ 52333 w 1001861"/>
                <a:gd name="connsiteY34" fmla="*/ 499164 h 605721"/>
                <a:gd name="connsiteX35" fmla="*/ 0 w 1001861"/>
                <a:gd name="connsiteY35" fmla="*/ 495019 h 605721"/>
                <a:gd name="connsiteX36" fmla="*/ 146516 w 1001861"/>
                <a:gd name="connsiteY36" fmla="*/ 289560 h 605721"/>
                <a:gd name="connsiteX37" fmla="*/ 176996 w 1001861"/>
                <a:gd name="connsiteY37" fmla="*/ 291465 h 605721"/>
                <a:gd name="connsiteX38" fmla="*/ 194141 w 1001861"/>
                <a:gd name="connsiteY38" fmla="*/ 259080 h 605721"/>
                <a:gd name="connsiteX39" fmla="*/ 129371 w 1001861"/>
                <a:gd name="connsiteY39" fmla="*/ 226695 h 605721"/>
                <a:gd name="connsiteX40" fmla="*/ 148421 w 1001861"/>
                <a:gd name="connsiteY40" fmla="*/ 167640 h 605721"/>
                <a:gd name="connsiteX41" fmla="*/ 98891 w 1001861"/>
                <a:gd name="connsiteY41" fmla="*/ 161925 h 605721"/>
                <a:gd name="connsiteX42" fmla="*/ 112226 w 1001861"/>
                <a:gd name="connsiteY42" fmla="*/ 19050 h 605721"/>
                <a:gd name="connsiteX43" fmla="*/ 184616 w 1001861"/>
                <a:gd name="connsiteY43" fmla="*/ 19050 h 6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01861" h="605721">
                  <a:moveTo>
                    <a:pt x="258911" y="0"/>
                  </a:moveTo>
                  <a:lnTo>
                    <a:pt x="270341" y="59055"/>
                  </a:lnTo>
                  <a:lnTo>
                    <a:pt x="253196" y="87630"/>
                  </a:lnTo>
                  <a:lnTo>
                    <a:pt x="264626" y="116205"/>
                  </a:lnTo>
                  <a:lnTo>
                    <a:pt x="470366" y="182880"/>
                  </a:lnTo>
                  <a:lnTo>
                    <a:pt x="578951" y="165735"/>
                  </a:lnTo>
                  <a:lnTo>
                    <a:pt x="636101" y="186690"/>
                  </a:lnTo>
                  <a:lnTo>
                    <a:pt x="698966" y="188595"/>
                  </a:lnTo>
                  <a:lnTo>
                    <a:pt x="731351" y="175260"/>
                  </a:lnTo>
                  <a:lnTo>
                    <a:pt x="718016" y="114300"/>
                  </a:lnTo>
                  <a:lnTo>
                    <a:pt x="775166" y="112395"/>
                  </a:lnTo>
                  <a:lnTo>
                    <a:pt x="845651" y="156210"/>
                  </a:lnTo>
                  <a:lnTo>
                    <a:pt x="923756" y="201930"/>
                  </a:lnTo>
                  <a:lnTo>
                    <a:pt x="919946" y="314325"/>
                  </a:lnTo>
                  <a:lnTo>
                    <a:pt x="851366" y="440055"/>
                  </a:lnTo>
                  <a:lnTo>
                    <a:pt x="980906" y="457200"/>
                  </a:lnTo>
                  <a:lnTo>
                    <a:pt x="1001861" y="493395"/>
                  </a:lnTo>
                  <a:lnTo>
                    <a:pt x="984716" y="581025"/>
                  </a:lnTo>
                  <a:lnTo>
                    <a:pt x="895341" y="605721"/>
                  </a:lnTo>
                  <a:lnTo>
                    <a:pt x="900058" y="560124"/>
                  </a:lnTo>
                  <a:lnTo>
                    <a:pt x="875293" y="541074"/>
                  </a:lnTo>
                  <a:lnTo>
                    <a:pt x="858148" y="567744"/>
                  </a:lnTo>
                  <a:lnTo>
                    <a:pt x="806713" y="548694"/>
                  </a:lnTo>
                  <a:lnTo>
                    <a:pt x="799093" y="592509"/>
                  </a:lnTo>
                  <a:lnTo>
                    <a:pt x="745753" y="550599"/>
                  </a:lnTo>
                  <a:lnTo>
                    <a:pt x="734323" y="563934"/>
                  </a:lnTo>
                  <a:lnTo>
                    <a:pt x="566683" y="514404"/>
                  </a:lnTo>
                  <a:lnTo>
                    <a:pt x="517153" y="472494"/>
                  </a:lnTo>
                  <a:lnTo>
                    <a:pt x="519058" y="510594"/>
                  </a:lnTo>
                  <a:lnTo>
                    <a:pt x="370468" y="478209"/>
                  </a:lnTo>
                  <a:lnTo>
                    <a:pt x="280933" y="516309"/>
                  </a:lnTo>
                  <a:lnTo>
                    <a:pt x="279028" y="556314"/>
                  </a:lnTo>
                  <a:lnTo>
                    <a:pt x="159013" y="546789"/>
                  </a:lnTo>
                  <a:lnTo>
                    <a:pt x="105673" y="563934"/>
                  </a:lnTo>
                  <a:lnTo>
                    <a:pt x="52333" y="499164"/>
                  </a:lnTo>
                  <a:lnTo>
                    <a:pt x="0" y="495019"/>
                  </a:lnTo>
                  <a:lnTo>
                    <a:pt x="146516" y="289560"/>
                  </a:lnTo>
                  <a:lnTo>
                    <a:pt x="176996" y="291465"/>
                  </a:lnTo>
                  <a:lnTo>
                    <a:pt x="194141" y="259080"/>
                  </a:lnTo>
                  <a:lnTo>
                    <a:pt x="129371" y="226695"/>
                  </a:lnTo>
                  <a:lnTo>
                    <a:pt x="148421" y="167640"/>
                  </a:lnTo>
                  <a:lnTo>
                    <a:pt x="98891" y="161925"/>
                  </a:lnTo>
                  <a:lnTo>
                    <a:pt x="112226" y="19050"/>
                  </a:lnTo>
                  <a:lnTo>
                    <a:pt x="184616" y="1905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6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Stare Babice</a:t>
              </a:r>
            </a:p>
          </p:txBody>
        </p:sp>
        <p:sp>
          <p:nvSpPr>
            <p:cNvPr id="29" name="Ozarow Mazowiecki">
              <a:extLst>
                <a:ext uri="{FF2B5EF4-FFF2-40B4-BE49-F238E27FC236}">
                  <a16:creationId xmlns:a16="http://schemas.microsoft.com/office/drawing/2014/main" id="{35685083-7CED-A191-8F5D-E1DEBD5BDA5E}"/>
                </a:ext>
              </a:extLst>
            </p:cNvPr>
            <p:cNvSpPr>
              <a:spLocks/>
            </p:cNvSpPr>
            <p:nvPr/>
          </p:nvSpPr>
          <p:spPr>
            <a:xfrm>
              <a:off x="4861299" y="3362357"/>
              <a:ext cx="1052544" cy="527217"/>
            </a:xfrm>
            <a:custGeom>
              <a:avLst/>
              <a:gdLst>
                <a:gd name="connsiteX0" fmla="*/ 672465 w 1061085"/>
                <a:gd name="connsiteY0" fmla="*/ 0 h 531495"/>
                <a:gd name="connsiteX1" fmla="*/ 721995 w 1061085"/>
                <a:gd name="connsiteY1" fmla="*/ 41910 h 531495"/>
                <a:gd name="connsiteX2" fmla="*/ 889635 w 1061085"/>
                <a:gd name="connsiteY2" fmla="*/ 91440 h 531495"/>
                <a:gd name="connsiteX3" fmla="*/ 901065 w 1061085"/>
                <a:gd name="connsiteY3" fmla="*/ 78105 h 531495"/>
                <a:gd name="connsiteX4" fmla="*/ 954405 w 1061085"/>
                <a:gd name="connsiteY4" fmla="*/ 120015 h 531495"/>
                <a:gd name="connsiteX5" fmla="*/ 962025 w 1061085"/>
                <a:gd name="connsiteY5" fmla="*/ 76200 h 531495"/>
                <a:gd name="connsiteX6" fmla="*/ 1013460 w 1061085"/>
                <a:gd name="connsiteY6" fmla="*/ 95250 h 531495"/>
                <a:gd name="connsiteX7" fmla="*/ 1030605 w 1061085"/>
                <a:gd name="connsiteY7" fmla="*/ 68580 h 531495"/>
                <a:gd name="connsiteX8" fmla="*/ 1055370 w 1061085"/>
                <a:gd name="connsiteY8" fmla="*/ 87630 h 531495"/>
                <a:gd name="connsiteX9" fmla="*/ 1049655 w 1061085"/>
                <a:gd name="connsiteY9" fmla="*/ 142875 h 531495"/>
                <a:gd name="connsiteX10" fmla="*/ 1061085 w 1061085"/>
                <a:gd name="connsiteY10" fmla="*/ 238125 h 531495"/>
                <a:gd name="connsiteX11" fmla="*/ 1043940 w 1061085"/>
                <a:gd name="connsiteY11" fmla="*/ 302895 h 531495"/>
                <a:gd name="connsiteX12" fmla="*/ 979170 w 1061085"/>
                <a:gd name="connsiteY12" fmla="*/ 314325 h 531495"/>
                <a:gd name="connsiteX13" fmla="*/ 948690 w 1061085"/>
                <a:gd name="connsiteY13" fmla="*/ 352425 h 531495"/>
                <a:gd name="connsiteX14" fmla="*/ 948690 w 1061085"/>
                <a:gd name="connsiteY14" fmla="*/ 390508 h 531495"/>
                <a:gd name="connsiteX15" fmla="*/ 884233 w 1061085"/>
                <a:gd name="connsiteY15" fmla="*/ 383723 h 531495"/>
                <a:gd name="connsiteX16" fmla="*/ 832798 w 1061085"/>
                <a:gd name="connsiteY16" fmla="*/ 410393 h 531495"/>
                <a:gd name="connsiteX17" fmla="*/ 833339 w 1061085"/>
                <a:gd name="connsiteY17" fmla="*/ 415167 h 531495"/>
                <a:gd name="connsiteX18" fmla="*/ 800413 w 1061085"/>
                <a:gd name="connsiteY18" fmla="*/ 416108 h 531495"/>
                <a:gd name="connsiteX19" fmla="*/ 783268 w 1061085"/>
                <a:gd name="connsiteY19" fmla="*/ 448493 h 531495"/>
                <a:gd name="connsiteX20" fmla="*/ 741358 w 1061085"/>
                <a:gd name="connsiteY20" fmla="*/ 429443 h 531495"/>
                <a:gd name="connsiteX21" fmla="*/ 638488 w 1061085"/>
                <a:gd name="connsiteY21" fmla="*/ 429443 h 531495"/>
                <a:gd name="connsiteX22" fmla="*/ 576254 w 1061085"/>
                <a:gd name="connsiteY22" fmla="*/ 450188 h 531495"/>
                <a:gd name="connsiteX23" fmla="*/ 535305 w 1061085"/>
                <a:gd name="connsiteY23" fmla="*/ 369570 h 531495"/>
                <a:gd name="connsiteX24" fmla="*/ 510540 w 1061085"/>
                <a:gd name="connsiteY24" fmla="*/ 417195 h 531495"/>
                <a:gd name="connsiteX25" fmla="*/ 440055 w 1061085"/>
                <a:gd name="connsiteY25" fmla="*/ 386715 h 531495"/>
                <a:gd name="connsiteX26" fmla="*/ 400050 w 1061085"/>
                <a:gd name="connsiteY26" fmla="*/ 485775 h 531495"/>
                <a:gd name="connsiteX27" fmla="*/ 190500 w 1061085"/>
                <a:gd name="connsiteY27" fmla="*/ 464820 h 531495"/>
                <a:gd name="connsiteX28" fmla="*/ 194310 w 1061085"/>
                <a:gd name="connsiteY28" fmla="*/ 495300 h 531495"/>
                <a:gd name="connsiteX29" fmla="*/ 230505 w 1061085"/>
                <a:gd name="connsiteY29" fmla="*/ 520065 h 531495"/>
                <a:gd name="connsiteX30" fmla="*/ 169545 w 1061085"/>
                <a:gd name="connsiteY30" fmla="*/ 531495 h 531495"/>
                <a:gd name="connsiteX31" fmla="*/ 93345 w 1061085"/>
                <a:gd name="connsiteY31" fmla="*/ 491490 h 531495"/>
                <a:gd name="connsiteX32" fmla="*/ 95250 w 1061085"/>
                <a:gd name="connsiteY32" fmla="*/ 459105 h 531495"/>
                <a:gd name="connsiteX33" fmla="*/ 60960 w 1061085"/>
                <a:gd name="connsiteY33" fmla="*/ 451485 h 531495"/>
                <a:gd name="connsiteX34" fmla="*/ 85725 w 1061085"/>
                <a:gd name="connsiteY34" fmla="*/ 392430 h 531495"/>
                <a:gd name="connsiteX35" fmla="*/ 66675 w 1061085"/>
                <a:gd name="connsiteY35" fmla="*/ 289560 h 531495"/>
                <a:gd name="connsiteX36" fmla="*/ 91440 w 1061085"/>
                <a:gd name="connsiteY36" fmla="*/ 278130 h 531495"/>
                <a:gd name="connsiteX37" fmla="*/ 87630 w 1061085"/>
                <a:gd name="connsiteY37" fmla="*/ 163830 h 531495"/>
                <a:gd name="connsiteX38" fmla="*/ 0 w 1061085"/>
                <a:gd name="connsiteY38" fmla="*/ 106680 h 531495"/>
                <a:gd name="connsiteX39" fmla="*/ 15240 w 1061085"/>
                <a:gd name="connsiteY39" fmla="*/ 87630 h 531495"/>
                <a:gd name="connsiteX40" fmla="*/ 15240 w 1061085"/>
                <a:gd name="connsiteY40" fmla="*/ 11430 h 531495"/>
                <a:gd name="connsiteX41" fmla="*/ 207645 w 1061085"/>
                <a:gd name="connsiteY41" fmla="*/ 26670 h 531495"/>
                <a:gd name="connsiteX42" fmla="*/ 260985 w 1061085"/>
                <a:gd name="connsiteY42" fmla="*/ 91440 h 531495"/>
                <a:gd name="connsiteX43" fmla="*/ 314325 w 1061085"/>
                <a:gd name="connsiteY43" fmla="*/ 74295 h 531495"/>
                <a:gd name="connsiteX44" fmla="*/ 434340 w 1061085"/>
                <a:gd name="connsiteY44" fmla="*/ 83820 h 531495"/>
                <a:gd name="connsiteX45" fmla="*/ 436245 w 1061085"/>
                <a:gd name="connsiteY45" fmla="*/ 43815 h 531495"/>
                <a:gd name="connsiteX46" fmla="*/ 525780 w 1061085"/>
                <a:gd name="connsiteY46" fmla="*/ 5715 h 531495"/>
                <a:gd name="connsiteX47" fmla="*/ 674370 w 1061085"/>
                <a:gd name="connsiteY47" fmla="*/ 38100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61085" h="531495">
                  <a:moveTo>
                    <a:pt x="672465" y="0"/>
                  </a:moveTo>
                  <a:lnTo>
                    <a:pt x="721995" y="41910"/>
                  </a:lnTo>
                  <a:lnTo>
                    <a:pt x="889635" y="91440"/>
                  </a:lnTo>
                  <a:lnTo>
                    <a:pt x="901065" y="78105"/>
                  </a:lnTo>
                  <a:lnTo>
                    <a:pt x="954405" y="120015"/>
                  </a:lnTo>
                  <a:lnTo>
                    <a:pt x="962025" y="76200"/>
                  </a:lnTo>
                  <a:lnTo>
                    <a:pt x="1013460" y="95250"/>
                  </a:lnTo>
                  <a:lnTo>
                    <a:pt x="1030605" y="68580"/>
                  </a:lnTo>
                  <a:lnTo>
                    <a:pt x="1055370" y="87630"/>
                  </a:lnTo>
                  <a:lnTo>
                    <a:pt x="1049655" y="142875"/>
                  </a:lnTo>
                  <a:lnTo>
                    <a:pt x="1061085" y="238125"/>
                  </a:lnTo>
                  <a:lnTo>
                    <a:pt x="1043940" y="302895"/>
                  </a:lnTo>
                  <a:lnTo>
                    <a:pt x="979170" y="314325"/>
                  </a:lnTo>
                  <a:lnTo>
                    <a:pt x="948690" y="352425"/>
                  </a:lnTo>
                  <a:lnTo>
                    <a:pt x="948690" y="390508"/>
                  </a:lnTo>
                  <a:lnTo>
                    <a:pt x="884233" y="383723"/>
                  </a:lnTo>
                  <a:lnTo>
                    <a:pt x="832798" y="410393"/>
                  </a:lnTo>
                  <a:lnTo>
                    <a:pt x="833339" y="415167"/>
                  </a:lnTo>
                  <a:lnTo>
                    <a:pt x="800413" y="416108"/>
                  </a:lnTo>
                  <a:lnTo>
                    <a:pt x="783268" y="448493"/>
                  </a:lnTo>
                  <a:lnTo>
                    <a:pt x="741358" y="429443"/>
                  </a:lnTo>
                  <a:lnTo>
                    <a:pt x="638488" y="429443"/>
                  </a:lnTo>
                  <a:lnTo>
                    <a:pt x="576254" y="450188"/>
                  </a:lnTo>
                  <a:lnTo>
                    <a:pt x="535305" y="369570"/>
                  </a:lnTo>
                  <a:lnTo>
                    <a:pt x="510540" y="417195"/>
                  </a:lnTo>
                  <a:lnTo>
                    <a:pt x="440055" y="386715"/>
                  </a:lnTo>
                  <a:lnTo>
                    <a:pt x="400050" y="485775"/>
                  </a:lnTo>
                  <a:lnTo>
                    <a:pt x="190500" y="464820"/>
                  </a:lnTo>
                  <a:lnTo>
                    <a:pt x="194310" y="495300"/>
                  </a:lnTo>
                  <a:lnTo>
                    <a:pt x="230505" y="520065"/>
                  </a:lnTo>
                  <a:lnTo>
                    <a:pt x="169545" y="531495"/>
                  </a:lnTo>
                  <a:lnTo>
                    <a:pt x="93345" y="491490"/>
                  </a:lnTo>
                  <a:lnTo>
                    <a:pt x="95250" y="459105"/>
                  </a:lnTo>
                  <a:lnTo>
                    <a:pt x="60960" y="451485"/>
                  </a:lnTo>
                  <a:lnTo>
                    <a:pt x="85725" y="392430"/>
                  </a:lnTo>
                  <a:lnTo>
                    <a:pt x="66675" y="289560"/>
                  </a:lnTo>
                  <a:lnTo>
                    <a:pt x="91440" y="278130"/>
                  </a:lnTo>
                  <a:lnTo>
                    <a:pt x="87630" y="163830"/>
                  </a:lnTo>
                  <a:lnTo>
                    <a:pt x="0" y="106680"/>
                  </a:lnTo>
                  <a:lnTo>
                    <a:pt x="15240" y="87630"/>
                  </a:lnTo>
                  <a:lnTo>
                    <a:pt x="15240" y="11430"/>
                  </a:lnTo>
                  <a:lnTo>
                    <a:pt x="207645" y="26670"/>
                  </a:lnTo>
                  <a:lnTo>
                    <a:pt x="260985" y="91440"/>
                  </a:lnTo>
                  <a:lnTo>
                    <a:pt x="314325" y="74295"/>
                  </a:lnTo>
                  <a:lnTo>
                    <a:pt x="434340" y="83820"/>
                  </a:lnTo>
                  <a:lnTo>
                    <a:pt x="436245" y="43815"/>
                  </a:lnTo>
                  <a:lnTo>
                    <a:pt x="525780" y="5715"/>
                  </a:lnTo>
                  <a:lnTo>
                    <a:pt x="674370" y="3810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3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Ożarów Mazowiecki</a:t>
              </a:r>
            </a:p>
          </p:txBody>
        </p:sp>
        <p:sp>
          <p:nvSpPr>
            <p:cNvPr id="42" name="Lomianki">
              <a:extLst>
                <a:ext uri="{FF2B5EF4-FFF2-40B4-BE49-F238E27FC236}">
                  <a16:creationId xmlns:a16="http://schemas.microsoft.com/office/drawing/2014/main" id="{14A3C88E-DC6C-F31A-CD68-05AC2683050D}"/>
                </a:ext>
              </a:extLst>
            </p:cNvPr>
            <p:cNvSpPr>
              <a:spLocks/>
            </p:cNvSpPr>
            <p:nvPr/>
          </p:nvSpPr>
          <p:spPr>
            <a:xfrm>
              <a:off x="5544587" y="2287136"/>
              <a:ext cx="603574" cy="527217"/>
            </a:xfrm>
            <a:custGeom>
              <a:avLst/>
              <a:gdLst>
                <a:gd name="connsiteX0" fmla="*/ 307482 w 608472"/>
                <a:gd name="connsiteY0" fmla="*/ 0 h 531495"/>
                <a:gd name="connsiteX1" fmla="*/ 391302 w 608472"/>
                <a:gd name="connsiteY1" fmla="*/ 19050 h 531495"/>
                <a:gd name="connsiteX2" fmla="*/ 478932 w 608472"/>
                <a:gd name="connsiteY2" fmla="*/ 57150 h 531495"/>
                <a:gd name="connsiteX3" fmla="*/ 518937 w 608472"/>
                <a:gd name="connsiteY3" fmla="*/ 106680 h 531495"/>
                <a:gd name="connsiteX4" fmla="*/ 555132 w 608472"/>
                <a:gd name="connsiteY4" fmla="*/ 209550 h 531495"/>
                <a:gd name="connsiteX5" fmla="*/ 532272 w 608472"/>
                <a:gd name="connsiteY5" fmla="*/ 220980 h 531495"/>
                <a:gd name="connsiteX6" fmla="*/ 585612 w 608472"/>
                <a:gd name="connsiteY6" fmla="*/ 281940 h 531495"/>
                <a:gd name="connsiteX7" fmla="*/ 608472 w 608472"/>
                <a:gd name="connsiteY7" fmla="*/ 350520 h 531495"/>
                <a:gd name="connsiteX8" fmla="*/ 604662 w 608472"/>
                <a:gd name="connsiteY8" fmla="*/ 419100 h 531495"/>
                <a:gd name="connsiteX9" fmla="*/ 589422 w 608472"/>
                <a:gd name="connsiteY9" fmla="*/ 445770 h 531495"/>
                <a:gd name="connsiteX10" fmla="*/ 543702 w 608472"/>
                <a:gd name="connsiteY10" fmla="*/ 468630 h 531495"/>
                <a:gd name="connsiteX11" fmla="*/ 459882 w 608472"/>
                <a:gd name="connsiteY11" fmla="*/ 466725 h 531495"/>
                <a:gd name="connsiteX12" fmla="*/ 429402 w 608472"/>
                <a:gd name="connsiteY12" fmla="*/ 531495 h 531495"/>
                <a:gd name="connsiteX13" fmla="*/ 420743 w 608472"/>
                <a:gd name="connsiteY13" fmla="*/ 528464 h 531495"/>
                <a:gd name="connsiteX14" fmla="*/ 365317 w 608472"/>
                <a:gd name="connsiteY14" fmla="*/ 486080 h 531495"/>
                <a:gd name="connsiteX15" fmla="*/ 340552 w 608472"/>
                <a:gd name="connsiteY15" fmla="*/ 489890 h 531495"/>
                <a:gd name="connsiteX16" fmla="*/ 252922 w 608472"/>
                <a:gd name="connsiteY16" fmla="*/ 415595 h 531495"/>
                <a:gd name="connsiteX17" fmla="*/ 132907 w 608472"/>
                <a:gd name="connsiteY17" fmla="*/ 402260 h 531495"/>
                <a:gd name="connsiteX18" fmla="*/ 0 w 608472"/>
                <a:gd name="connsiteY18" fmla="*/ 302125 h 531495"/>
                <a:gd name="connsiteX19" fmla="*/ 80787 w 608472"/>
                <a:gd name="connsiteY19" fmla="*/ 287655 h 531495"/>
                <a:gd name="connsiteX20" fmla="*/ 78882 w 608472"/>
                <a:gd name="connsiteY20" fmla="*/ 234315 h 531495"/>
                <a:gd name="connsiteX21" fmla="*/ 113172 w 608472"/>
                <a:gd name="connsiteY21" fmla="*/ 241935 h 531495"/>
                <a:gd name="connsiteX22" fmla="*/ 118887 w 608472"/>
                <a:gd name="connsiteY22" fmla="*/ 173355 h 531495"/>
                <a:gd name="connsiteX23" fmla="*/ 36972 w 608472"/>
                <a:gd name="connsiteY23" fmla="*/ 133350 h 531495"/>
                <a:gd name="connsiteX24" fmla="*/ 76977 w 608472"/>
                <a:gd name="connsiteY24" fmla="*/ 20955 h 531495"/>
                <a:gd name="connsiteX25" fmla="*/ 176037 w 608472"/>
                <a:gd name="connsiteY25" fmla="*/ 40005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8472" h="531495">
                  <a:moveTo>
                    <a:pt x="307482" y="0"/>
                  </a:moveTo>
                  <a:lnTo>
                    <a:pt x="391302" y="19050"/>
                  </a:lnTo>
                  <a:lnTo>
                    <a:pt x="478932" y="57150"/>
                  </a:lnTo>
                  <a:lnTo>
                    <a:pt x="518937" y="106680"/>
                  </a:lnTo>
                  <a:lnTo>
                    <a:pt x="555132" y="209550"/>
                  </a:lnTo>
                  <a:lnTo>
                    <a:pt x="532272" y="220980"/>
                  </a:lnTo>
                  <a:lnTo>
                    <a:pt x="585612" y="281940"/>
                  </a:lnTo>
                  <a:lnTo>
                    <a:pt x="608472" y="350520"/>
                  </a:lnTo>
                  <a:lnTo>
                    <a:pt x="604662" y="419100"/>
                  </a:lnTo>
                  <a:lnTo>
                    <a:pt x="589422" y="445770"/>
                  </a:lnTo>
                  <a:lnTo>
                    <a:pt x="543702" y="468630"/>
                  </a:lnTo>
                  <a:lnTo>
                    <a:pt x="459882" y="466725"/>
                  </a:lnTo>
                  <a:lnTo>
                    <a:pt x="429402" y="531495"/>
                  </a:lnTo>
                  <a:lnTo>
                    <a:pt x="420743" y="528464"/>
                  </a:lnTo>
                  <a:lnTo>
                    <a:pt x="365317" y="486080"/>
                  </a:lnTo>
                  <a:lnTo>
                    <a:pt x="340552" y="489890"/>
                  </a:lnTo>
                  <a:lnTo>
                    <a:pt x="252922" y="415595"/>
                  </a:lnTo>
                  <a:lnTo>
                    <a:pt x="132907" y="402260"/>
                  </a:lnTo>
                  <a:lnTo>
                    <a:pt x="0" y="302125"/>
                  </a:lnTo>
                  <a:lnTo>
                    <a:pt x="80787" y="287655"/>
                  </a:lnTo>
                  <a:lnTo>
                    <a:pt x="78882" y="234315"/>
                  </a:lnTo>
                  <a:lnTo>
                    <a:pt x="113172" y="241935"/>
                  </a:lnTo>
                  <a:lnTo>
                    <a:pt x="118887" y="173355"/>
                  </a:lnTo>
                  <a:lnTo>
                    <a:pt x="36972" y="133350"/>
                  </a:lnTo>
                  <a:lnTo>
                    <a:pt x="76977" y="20955"/>
                  </a:lnTo>
                  <a:lnTo>
                    <a:pt x="176037" y="4000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3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Łomianki</a:t>
              </a:r>
            </a:p>
          </p:txBody>
        </p:sp>
        <p:sp>
          <p:nvSpPr>
            <p:cNvPr id="44" name="Leszno">
              <a:extLst>
                <a:ext uri="{FF2B5EF4-FFF2-40B4-BE49-F238E27FC236}">
                  <a16:creationId xmlns:a16="http://schemas.microsoft.com/office/drawing/2014/main" id="{C9C79A24-B0C8-AA16-7A3B-8A3E325EF6C2}"/>
                </a:ext>
              </a:extLst>
            </p:cNvPr>
            <p:cNvSpPr>
              <a:spLocks/>
            </p:cNvSpPr>
            <p:nvPr/>
          </p:nvSpPr>
          <p:spPr>
            <a:xfrm>
              <a:off x="3924025" y="2691525"/>
              <a:ext cx="1283573" cy="870865"/>
            </a:xfrm>
            <a:custGeom>
              <a:avLst/>
              <a:gdLst>
                <a:gd name="connsiteX0" fmla="*/ 649605 w 1293989"/>
                <a:gd name="connsiteY0" fmla="*/ 0 h 877932"/>
                <a:gd name="connsiteX1" fmla="*/ 733425 w 1293989"/>
                <a:gd name="connsiteY1" fmla="*/ 179070 h 877932"/>
                <a:gd name="connsiteX2" fmla="*/ 859155 w 1293989"/>
                <a:gd name="connsiteY2" fmla="*/ 144780 h 877932"/>
                <a:gd name="connsiteX3" fmla="*/ 950595 w 1293989"/>
                <a:gd name="connsiteY3" fmla="*/ 93345 h 877932"/>
                <a:gd name="connsiteX4" fmla="*/ 1026795 w 1293989"/>
                <a:gd name="connsiteY4" fmla="*/ 40005 h 877932"/>
                <a:gd name="connsiteX5" fmla="*/ 1082040 w 1293989"/>
                <a:gd name="connsiteY5" fmla="*/ 74295 h 877932"/>
                <a:gd name="connsiteX6" fmla="*/ 1009650 w 1293989"/>
                <a:gd name="connsiteY6" fmla="*/ 240030 h 877932"/>
                <a:gd name="connsiteX7" fmla="*/ 1053465 w 1293989"/>
                <a:gd name="connsiteY7" fmla="*/ 236220 h 877932"/>
                <a:gd name="connsiteX8" fmla="*/ 1042035 w 1293989"/>
                <a:gd name="connsiteY8" fmla="*/ 291465 h 877932"/>
                <a:gd name="connsiteX9" fmla="*/ 1141095 w 1293989"/>
                <a:gd name="connsiteY9" fmla="*/ 262890 h 877932"/>
                <a:gd name="connsiteX10" fmla="*/ 1139190 w 1293989"/>
                <a:gd name="connsiteY10" fmla="*/ 240030 h 877932"/>
                <a:gd name="connsiteX11" fmla="*/ 1211698 w 1293989"/>
                <a:gd name="connsiteY11" fmla="*/ 228875 h 877932"/>
                <a:gd name="connsiteX12" fmla="*/ 1198739 w 1293989"/>
                <a:gd name="connsiteY12" fmla="*/ 367719 h 877932"/>
                <a:gd name="connsiteX13" fmla="*/ 1248269 w 1293989"/>
                <a:gd name="connsiteY13" fmla="*/ 373434 h 877932"/>
                <a:gd name="connsiteX14" fmla="*/ 1229219 w 1293989"/>
                <a:gd name="connsiteY14" fmla="*/ 432489 h 877932"/>
                <a:gd name="connsiteX15" fmla="*/ 1293989 w 1293989"/>
                <a:gd name="connsiteY15" fmla="*/ 464874 h 877932"/>
                <a:gd name="connsiteX16" fmla="*/ 1276844 w 1293989"/>
                <a:gd name="connsiteY16" fmla="*/ 497259 h 877932"/>
                <a:gd name="connsiteX17" fmla="*/ 1246364 w 1293989"/>
                <a:gd name="connsiteY17" fmla="*/ 495354 h 877932"/>
                <a:gd name="connsiteX18" fmla="*/ 1101215 w 1293989"/>
                <a:gd name="connsiteY18" fmla="*/ 698896 h 877932"/>
                <a:gd name="connsiteX19" fmla="*/ 960613 w 1293989"/>
                <a:gd name="connsiteY19" fmla="*/ 687759 h 877932"/>
                <a:gd name="connsiteX20" fmla="*/ 960613 w 1293989"/>
                <a:gd name="connsiteY20" fmla="*/ 763959 h 877932"/>
                <a:gd name="connsiteX21" fmla="*/ 945373 w 1293989"/>
                <a:gd name="connsiteY21" fmla="*/ 783009 h 877932"/>
                <a:gd name="connsiteX22" fmla="*/ 947642 w 1293989"/>
                <a:gd name="connsiteY22" fmla="*/ 784489 h 877932"/>
                <a:gd name="connsiteX23" fmla="*/ 920448 w 1293989"/>
                <a:gd name="connsiteY23" fmla="*/ 809352 h 877932"/>
                <a:gd name="connsiteX24" fmla="*/ 811863 w 1293989"/>
                <a:gd name="connsiteY24" fmla="*/ 809352 h 877932"/>
                <a:gd name="connsiteX25" fmla="*/ 827103 w 1293989"/>
                <a:gd name="connsiteY25" fmla="*/ 750297 h 877932"/>
                <a:gd name="connsiteX26" fmla="*/ 813768 w 1293989"/>
                <a:gd name="connsiteY26" fmla="*/ 679812 h 877932"/>
                <a:gd name="connsiteX27" fmla="*/ 747093 w 1293989"/>
                <a:gd name="connsiteY27" fmla="*/ 653142 h 877932"/>
                <a:gd name="connsiteX28" fmla="*/ 745188 w 1293989"/>
                <a:gd name="connsiteY28" fmla="*/ 744582 h 877932"/>
                <a:gd name="connsiteX29" fmla="*/ 771858 w 1293989"/>
                <a:gd name="connsiteY29" fmla="*/ 776967 h 877932"/>
                <a:gd name="connsiteX30" fmla="*/ 731853 w 1293989"/>
                <a:gd name="connsiteY30" fmla="*/ 824592 h 877932"/>
                <a:gd name="connsiteX31" fmla="*/ 686133 w 1293989"/>
                <a:gd name="connsiteY31" fmla="*/ 803637 h 877932"/>
                <a:gd name="connsiteX32" fmla="*/ 533733 w 1293989"/>
                <a:gd name="connsiteY32" fmla="*/ 820782 h 877932"/>
                <a:gd name="connsiteX33" fmla="*/ 358473 w 1293989"/>
                <a:gd name="connsiteY33" fmla="*/ 877932 h 877932"/>
                <a:gd name="connsiteX34" fmla="*/ 369903 w 1293989"/>
                <a:gd name="connsiteY34" fmla="*/ 811257 h 877932"/>
                <a:gd name="connsiteX35" fmla="*/ 274653 w 1293989"/>
                <a:gd name="connsiteY35" fmla="*/ 792207 h 877932"/>
                <a:gd name="connsiteX36" fmla="*/ 267033 w 1293989"/>
                <a:gd name="connsiteY36" fmla="*/ 822687 h 877932"/>
                <a:gd name="connsiteX37" fmla="*/ 198453 w 1293989"/>
                <a:gd name="connsiteY37" fmla="*/ 828402 h 877932"/>
                <a:gd name="connsiteX38" fmla="*/ 148923 w 1293989"/>
                <a:gd name="connsiteY38" fmla="*/ 788397 h 877932"/>
                <a:gd name="connsiteX39" fmla="*/ 147018 w 1293989"/>
                <a:gd name="connsiteY39" fmla="*/ 826497 h 877932"/>
                <a:gd name="connsiteX40" fmla="*/ 95583 w 1293989"/>
                <a:gd name="connsiteY40" fmla="*/ 820782 h 877932"/>
                <a:gd name="connsiteX41" fmla="*/ 95645 w 1293989"/>
                <a:gd name="connsiteY41" fmla="*/ 822524 h 877932"/>
                <a:gd name="connsiteX42" fmla="*/ 93345 w 1293989"/>
                <a:gd name="connsiteY42" fmla="*/ 819150 h 877932"/>
                <a:gd name="connsiteX43" fmla="*/ 100965 w 1293989"/>
                <a:gd name="connsiteY43" fmla="*/ 782955 h 877932"/>
                <a:gd name="connsiteX44" fmla="*/ 0 w 1293989"/>
                <a:gd name="connsiteY44" fmla="*/ 811530 h 877932"/>
                <a:gd name="connsiteX45" fmla="*/ 13335 w 1293989"/>
                <a:gd name="connsiteY45" fmla="*/ 651510 h 877932"/>
                <a:gd name="connsiteX46" fmla="*/ 200025 w 1293989"/>
                <a:gd name="connsiteY46" fmla="*/ 702945 h 877932"/>
                <a:gd name="connsiteX47" fmla="*/ 259080 w 1293989"/>
                <a:gd name="connsiteY47" fmla="*/ 584835 h 877932"/>
                <a:gd name="connsiteX48" fmla="*/ 154305 w 1293989"/>
                <a:gd name="connsiteY48" fmla="*/ 497205 h 877932"/>
                <a:gd name="connsiteX49" fmla="*/ 150495 w 1293989"/>
                <a:gd name="connsiteY49" fmla="*/ 468630 h 877932"/>
                <a:gd name="connsiteX50" fmla="*/ 240030 w 1293989"/>
                <a:gd name="connsiteY50" fmla="*/ 424815 h 877932"/>
                <a:gd name="connsiteX51" fmla="*/ 257175 w 1293989"/>
                <a:gd name="connsiteY51" fmla="*/ 321945 h 877932"/>
                <a:gd name="connsiteX52" fmla="*/ 308610 w 1293989"/>
                <a:gd name="connsiteY52" fmla="*/ 318135 h 877932"/>
                <a:gd name="connsiteX53" fmla="*/ 287655 w 1293989"/>
                <a:gd name="connsiteY53" fmla="*/ 184785 h 877932"/>
                <a:gd name="connsiteX54" fmla="*/ 455295 w 1293989"/>
                <a:gd name="connsiteY54" fmla="*/ 180975 h 877932"/>
                <a:gd name="connsiteX55" fmla="*/ 405765 w 1293989"/>
                <a:gd name="connsiteY55" fmla="*/ 78105 h 87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93989" h="877932">
                  <a:moveTo>
                    <a:pt x="649605" y="0"/>
                  </a:moveTo>
                  <a:lnTo>
                    <a:pt x="733425" y="179070"/>
                  </a:lnTo>
                  <a:lnTo>
                    <a:pt x="859155" y="144780"/>
                  </a:lnTo>
                  <a:lnTo>
                    <a:pt x="950595" y="93345"/>
                  </a:lnTo>
                  <a:lnTo>
                    <a:pt x="1026795" y="40005"/>
                  </a:lnTo>
                  <a:lnTo>
                    <a:pt x="1082040" y="74295"/>
                  </a:lnTo>
                  <a:lnTo>
                    <a:pt x="1009650" y="240030"/>
                  </a:lnTo>
                  <a:lnTo>
                    <a:pt x="1053465" y="236220"/>
                  </a:lnTo>
                  <a:lnTo>
                    <a:pt x="1042035" y="291465"/>
                  </a:lnTo>
                  <a:lnTo>
                    <a:pt x="1141095" y="262890"/>
                  </a:lnTo>
                  <a:lnTo>
                    <a:pt x="1139190" y="240030"/>
                  </a:lnTo>
                  <a:lnTo>
                    <a:pt x="1211698" y="228875"/>
                  </a:lnTo>
                  <a:lnTo>
                    <a:pt x="1198739" y="367719"/>
                  </a:lnTo>
                  <a:lnTo>
                    <a:pt x="1248269" y="373434"/>
                  </a:lnTo>
                  <a:lnTo>
                    <a:pt x="1229219" y="432489"/>
                  </a:lnTo>
                  <a:lnTo>
                    <a:pt x="1293989" y="464874"/>
                  </a:lnTo>
                  <a:lnTo>
                    <a:pt x="1276844" y="497259"/>
                  </a:lnTo>
                  <a:lnTo>
                    <a:pt x="1246364" y="495354"/>
                  </a:lnTo>
                  <a:lnTo>
                    <a:pt x="1101215" y="698896"/>
                  </a:lnTo>
                  <a:lnTo>
                    <a:pt x="960613" y="687759"/>
                  </a:lnTo>
                  <a:lnTo>
                    <a:pt x="960613" y="763959"/>
                  </a:lnTo>
                  <a:lnTo>
                    <a:pt x="945373" y="783009"/>
                  </a:lnTo>
                  <a:lnTo>
                    <a:pt x="947642" y="784489"/>
                  </a:lnTo>
                  <a:lnTo>
                    <a:pt x="920448" y="809352"/>
                  </a:lnTo>
                  <a:lnTo>
                    <a:pt x="811863" y="809352"/>
                  </a:lnTo>
                  <a:lnTo>
                    <a:pt x="827103" y="750297"/>
                  </a:lnTo>
                  <a:lnTo>
                    <a:pt x="813768" y="679812"/>
                  </a:lnTo>
                  <a:lnTo>
                    <a:pt x="747093" y="653142"/>
                  </a:lnTo>
                  <a:lnTo>
                    <a:pt x="745188" y="744582"/>
                  </a:lnTo>
                  <a:lnTo>
                    <a:pt x="771858" y="776967"/>
                  </a:lnTo>
                  <a:lnTo>
                    <a:pt x="731853" y="824592"/>
                  </a:lnTo>
                  <a:lnTo>
                    <a:pt x="686133" y="803637"/>
                  </a:lnTo>
                  <a:lnTo>
                    <a:pt x="533733" y="820782"/>
                  </a:lnTo>
                  <a:lnTo>
                    <a:pt x="358473" y="877932"/>
                  </a:lnTo>
                  <a:lnTo>
                    <a:pt x="369903" y="811257"/>
                  </a:lnTo>
                  <a:lnTo>
                    <a:pt x="274653" y="792207"/>
                  </a:lnTo>
                  <a:lnTo>
                    <a:pt x="267033" y="822687"/>
                  </a:lnTo>
                  <a:lnTo>
                    <a:pt x="198453" y="828402"/>
                  </a:lnTo>
                  <a:lnTo>
                    <a:pt x="148923" y="788397"/>
                  </a:lnTo>
                  <a:lnTo>
                    <a:pt x="147018" y="826497"/>
                  </a:lnTo>
                  <a:lnTo>
                    <a:pt x="95583" y="820782"/>
                  </a:lnTo>
                  <a:lnTo>
                    <a:pt x="95645" y="822524"/>
                  </a:lnTo>
                  <a:lnTo>
                    <a:pt x="93345" y="819150"/>
                  </a:lnTo>
                  <a:lnTo>
                    <a:pt x="100965" y="782955"/>
                  </a:lnTo>
                  <a:lnTo>
                    <a:pt x="0" y="811530"/>
                  </a:lnTo>
                  <a:lnTo>
                    <a:pt x="13335" y="651510"/>
                  </a:lnTo>
                  <a:lnTo>
                    <a:pt x="200025" y="702945"/>
                  </a:lnTo>
                  <a:lnTo>
                    <a:pt x="259080" y="584835"/>
                  </a:lnTo>
                  <a:lnTo>
                    <a:pt x="154305" y="497205"/>
                  </a:lnTo>
                  <a:lnTo>
                    <a:pt x="150495" y="468630"/>
                  </a:lnTo>
                  <a:lnTo>
                    <a:pt x="240030" y="424815"/>
                  </a:lnTo>
                  <a:lnTo>
                    <a:pt x="257175" y="321945"/>
                  </a:lnTo>
                  <a:lnTo>
                    <a:pt x="308610" y="318135"/>
                  </a:lnTo>
                  <a:lnTo>
                    <a:pt x="287655" y="184785"/>
                  </a:lnTo>
                  <a:lnTo>
                    <a:pt x="455295" y="180975"/>
                  </a:lnTo>
                  <a:lnTo>
                    <a:pt x="405765" y="7810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Leszno</a:t>
              </a:r>
            </a:p>
          </p:txBody>
        </p:sp>
        <p:sp>
          <p:nvSpPr>
            <p:cNvPr id="60" name="Izabelin">
              <a:extLst>
                <a:ext uri="{FF2B5EF4-FFF2-40B4-BE49-F238E27FC236}">
                  <a16:creationId xmlns:a16="http://schemas.microsoft.com/office/drawing/2014/main" id="{E5B74FC8-60FA-7863-CC71-596A429E2AF5}"/>
                </a:ext>
              </a:extLst>
            </p:cNvPr>
            <p:cNvSpPr>
              <a:spLocks/>
            </p:cNvSpPr>
            <p:nvPr/>
          </p:nvSpPr>
          <p:spPr>
            <a:xfrm>
              <a:off x="4925878" y="2536574"/>
              <a:ext cx="1044655" cy="544363"/>
            </a:xfrm>
            <a:custGeom>
              <a:avLst/>
              <a:gdLst>
                <a:gd name="connsiteX0" fmla="*/ 494967 w 1053132"/>
                <a:gd name="connsiteY0" fmla="*/ 0 h 548781"/>
                <a:gd name="connsiteX1" fmla="*/ 616887 w 1053132"/>
                <a:gd name="connsiteY1" fmla="*/ 43815 h 548781"/>
                <a:gd name="connsiteX2" fmla="*/ 755952 w 1053132"/>
                <a:gd name="connsiteY2" fmla="*/ 148590 h 548781"/>
                <a:gd name="connsiteX3" fmla="*/ 875967 w 1053132"/>
                <a:gd name="connsiteY3" fmla="*/ 161925 h 548781"/>
                <a:gd name="connsiteX4" fmla="*/ 963597 w 1053132"/>
                <a:gd name="connsiteY4" fmla="*/ 236220 h 548781"/>
                <a:gd name="connsiteX5" fmla="*/ 988362 w 1053132"/>
                <a:gd name="connsiteY5" fmla="*/ 232410 h 548781"/>
                <a:gd name="connsiteX6" fmla="*/ 1053132 w 1053132"/>
                <a:gd name="connsiteY6" fmla="*/ 281940 h 548781"/>
                <a:gd name="connsiteX7" fmla="*/ 978837 w 1053132"/>
                <a:gd name="connsiteY7" fmla="*/ 280035 h 548781"/>
                <a:gd name="connsiteX8" fmla="*/ 1009317 w 1053132"/>
                <a:gd name="connsiteY8" fmla="*/ 321945 h 548781"/>
                <a:gd name="connsiteX9" fmla="*/ 988362 w 1053132"/>
                <a:gd name="connsiteY9" fmla="*/ 400050 h 548781"/>
                <a:gd name="connsiteX10" fmla="*/ 988362 w 1053132"/>
                <a:gd name="connsiteY10" fmla="*/ 547425 h 548781"/>
                <a:gd name="connsiteX11" fmla="*/ 935355 w 1053132"/>
                <a:gd name="connsiteY11" fmla="*/ 516396 h 548781"/>
                <a:gd name="connsiteX12" fmla="*/ 864870 w 1053132"/>
                <a:gd name="connsiteY12" fmla="*/ 472581 h 548781"/>
                <a:gd name="connsiteX13" fmla="*/ 807720 w 1053132"/>
                <a:gd name="connsiteY13" fmla="*/ 474486 h 548781"/>
                <a:gd name="connsiteX14" fmla="*/ 821055 w 1053132"/>
                <a:gd name="connsiteY14" fmla="*/ 535446 h 548781"/>
                <a:gd name="connsiteX15" fmla="*/ 788670 w 1053132"/>
                <a:gd name="connsiteY15" fmla="*/ 548781 h 548781"/>
                <a:gd name="connsiteX16" fmla="*/ 725805 w 1053132"/>
                <a:gd name="connsiteY16" fmla="*/ 546876 h 548781"/>
                <a:gd name="connsiteX17" fmla="*/ 668655 w 1053132"/>
                <a:gd name="connsiteY17" fmla="*/ 525921 h 548781"/>
                <a:gd name="connsiteX18" fmla="*/ 560070 w 1053132"/>
                <a:gd name="connsiteY18" fmla="*/ 543066 h 548781"/>
                <a:gd name="connsiteX19" fmla="*/ 354330 w 1053132"/>
                <a:gd name="connsiteY19" fmla="*/ 476391 h 548781"/>
                <a:gd name="connsiteX20" fmla="*/ 342900 w 1053132"/>
                <a:gd name="connsiteY20" fmla="*/ 447816 h 548781"/>
                <a:gd name="connsiteX21" fmla="*/ 360045 w 1053132"/>
                <a:gd name="connsiteY21" fmla="*/ 419241 h 548781"/>
                <a:gd name="connsiteX22" fmla="*/ 348615 w 1053132"/>
                <a:gd name="connsiteY22" fmla="*/ 360186 h 548781"/>
                <a:gd name="connsiteX23" fmla="*/ 274320 w 1053132"/>
                <a:gd name="connsiteY23" fmla="*/ 379236 h 548781"/>
                <a:gd name="connsiteX24" fmla="*/ 201930 w 1053132"/>
                <a:gd name="connsiteY24" fmla="*/ 379236 h 548781"/>
                <a:gd name="connsiteX25" fmla="*/ 201542 w 1053132"/>
                <a:gd name="connsiteY25" fmla="*/ 383399 h 548781"/>
                <a:gd name="connsiteX26" fmla="*/ 129540 w 1053132"/>
                <a:gd name="connsiteY26" fmla="*/ 394476 h 548781"/>
                <a:gd name="connsiteX27" fmla="*/ 131445 w 1053132"/>
                <a:gd name="connsiteY27" fmla="*/ 417336 h 548781"/>
                <a:gd name="connsiteX28" fmla="*/ 32385 w 1053132"/>
                <a:gd name="connsiteY28" fmla="*/ 445911 h 548781"/>
                <a:gd name="connsiteX29" fmla="*/ 43815 w 1053132"/>
                <a:gd name="connsiteY29" fmla="*/ 390666 h 548781"/>
                <a:gd name="connsiteX30" fmla="*/ 0 w 1053132"/>
                <a:gd name="connsiteY30" fmla="*/ 394476 h 548781"/>
                <a:gd name="connsiteX31" fmla="*/ 72390 w 1053132"/>
                <a:gd name="connsiteY31" fmla="*/ 228741 h 548781"/>
                <a:gd name="connsiteX32" fmla="*/ 20872 w 1053132"/>
                <a:gd name="connsiteY32" fmla="*/ 196764 h 548781"/>
                <a:gd name="connsiteX33" fmla="*/ 22527 w 1053132"/>
                <a:gd name="connsiteY33" fmla="*/ 192405 h 548781"/>
                <a:gd name="connsiteX34" fmla="*/ 73962 w 1053132"/>
                <a:gd name="connsiteY34" fmla="*/ 156210 h 548781"/>
                <a:gd name="connsiteX35" fmla="*/ 72057 w 1053132"/>
                <a:gd name="connsiteY35" fmla="*/ 137160 h 548781"/>
                <a:gd name="connsiteX36" fmla="*/ 106347 w 1053132"/>
                <a:gd name="connsiteY36" fmla="*/ 91440 h 548781"/>
                <a:gd name="connsiteX37" fmla="*/ 218742 w 1053132"/>
                <a:gd name="connsiteY37" fmla="*/ 55245 h 548781"/>
                <a:gd name="connsiteX38" fmla="*/ 275892 w 1053132"/>
                <a:gd name="connsiteY38" fmla="*/ 11430 h 548781"/>
                <a:gd name="connsiteX39" fmla="*/ 268272 w 1053132"/>
                <a:gd name="connsiteY39" fmla="*/ 116205 h 548781"/>
                <a:gd name="connsiteX40" fmla="*/ 300657 w 1053132"/>
                <a:gd name="connsiteY40" fmla="*/ 173355 h 548781"/>
                <a:gd name="connsiteX41" fmla="*/ 313992 w 1053132"/>
                <a:gd name="connsiteY41" fmla="*/ 228600 h 548781"/>
                <a:gd name="connsiteX42" fmla="*/ 428292 w 1053132"/>
                <a:gd name="connsiteY42" fmla="*/ 222885 h 548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53132" h="548781">
                  <a:moveTo>
                    <a:pt x="494967" y="0"/>
                  </a:moveTo>
                  <a:lnTo>
                    <a:pt x="616887" y="43815"/>
                  </a:lnTo>
                  <a:lnTo>
                    <a:pt x="755952" y="148590"/>
                  </a:lnTo>
                  <a:lnTo>
                    <a:pt x="875967" y="161925"/>
                  </a:lnTo>
                  <a:lnTo>
                    <a:pt x="963597" y="236220"/>
                  </a:lnTo>
                  <a:lnTo>
                    <a:pt x="988362" y="232410"/>
                  </a:lnTo>
                  <a:lnTo>
                    <a:pt x="1053132" y="281940"/>
                  </a:lnTo>
                  <a:lnTo>
                    <a:pt x="978837" y="280035"/>
                  </a:lnTo>
                  <a:lnTo>
                    <a:pt x="1009317" y="321945"/>
                  </a:lnTo>
                  <a:lnTo>
                    <a:pt x="988362" y="400050"/>
                  </a:lnTo>
                  <a:lnTo>
                    <a:pt x="988362" y="547425"/>
                  </a:lnTo>
                  <a:lnTo>
                    <a:pt x="935355" y="516396"/>
                  </a:lnTo>
                  <a:lnTo>
                    <a:pt x="864870" y="472581"/>
                  </a:lnTo>
                  <a:lnTo>
                    <a:pt x="807720" y="474486"/>
                  </a:lnTo>
                  <a:lnTo>
                    <a:pt x="821055" y="535446"/>
                  </a:lnTo>
                  <a:lnTo>
                    <a:pt x="788670" y="548781"/>
                  </a:lnTo>
                  <a:lnTo>
                    <a:pt x="725805" y="546876"/>
                  </a:lnTo>
                  <a:lnTo>
                    <a:pt x="668655" y="525921"/>
                  </a:lnTo>
                  <a:lnTo>
                    <a:pt x="560070" y="543066"/>
                  </a:lnTo>
                  <a:lnTo>
                    <a:pt x="354330" y="476391"/>
                  </a:lnTo>
                  <a:lnTo>
                    <a:pt x="342900" y="447816"/>
                  </a:lnTo>
                  <a:lnTo>
                    <a:pt x="360045" y="419241"/>
                  </a:lnTo>
                  <a:lnTo>
                    <a:pt x="348615" y="360186"/>
                  </a:lnTo>
                  <a:lnTo>
                    <a:pt x="274320" y="379236"/>
                  </a:lnTo>
                  <a:lnTo>
                    <a:pt x="201930" y="379236"/>
                  </a:lnTo>
                  <a:lnTo>
                    <a:pt x="201542" y="383399"/>
                  </a:lnTo>
                  <a:lnTo>
                    <a:pt x="129540" y="394476"/>
                  </a:lnTo>
                  <a:lnTo>
                    <a:pt x="131445" y="417336"/>
                  </a:lnTo>
                  <a:lnTo>
                    <a:pt x="32385" y="445911"/>
                  </a:lnTo>
                  <a:lnTo>
                    <a:pt x="43815" y="390666"/>
                  </a:lnTo>
                  <a:lnTo>
                    <a:pt x="0" y="394476"/>
                  </a:lnTo>
                  <a:lnTo>
                    <a:pt x="72390" y="228741"/>
                  </a:lnTo>
                  <a:lnTo>
                    <a:pt x="20872" y="196764"/>
                  </a:lnTo>
                  <a:lnTo>
                    <a:pt x="22527" y="192405"/>
                  </a:lnTo>
                  <a:lnTo>
                    <a:pt x="73962" y="156210"/>
                  </a:lnTo>
                  <a:lnTo>
                    <a:pt x="72057" y="137160"/>
                  </a:lnTo>
                  <a:lnTo>
                    <a:pt x="106347" y="91440"/>
                  </a:lnTo>
                  <a:lnTo>
                    <a:pt x="218742" y="55245"/>
                  </a:lnTo>
                  <a:lnTo>
                    <a:pt x="275892" y="11430"/>
                  </a:lnTo>
                  <a:lnTo>
                    <a:pt x="268272" y="116205"/>
                  </a:lnTo>
                  <a:lnTo>
                    <a:pt x="300657" y="173355"/>
                  </a:lnTo>
                  <a:lnTo>
                    <a:pt x="313992" y="228600"/>
                  </a:lnTo>
                  <a:lnTo>
                    <a:pt x="428292" y="22288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Izabelin</a:t>
              </a:r>
            </a:p>
          </p:txBody>
        </p:sp>
      </p:grpSp>
      <p:grpSp>
        <p:nvGrpSpPr>
          <p:cNvPr id="97" name="Grupa 96">
            <a:extLst>
              <a:ext uri="{FF2B5EF4-FFF2-40B4-BE49-F238E27FC236}">
                <a16:creationId xmlns:a16="http://schemas.microsoft.com/office/drawing/2014/main" id="{55396E9D-4028-42A9-303E-631A15AA9D2A}"/>
              </a:ext>
            </a:extLst>
          </p:cNvPr>
          <p:cNvGrpSpPr/>
          <p:nvPr/>
        </p:nvGrpSpPr>
        <p:grpSpPr>
          <a:xfrm>
            <a:off x="7699577" y="3031665"/>
            <a:ext cx="990185" cy="912709"/>
            <a:chOff x="7699577" y="3031665"/>
            <a:chExt cx="990185" cy="912709"/>
          </a:xfrm>
          <a:solidFill>
            <a:srgbClr val="00964B"/>
          </a:solidFill>
        </p:grpSpPr>
        <p:sp>
          <p:nvSpPr>
            <p:cNvPr id="14" name="Sulejowek">
              <a:extLst>
                <a:ext uri="{FF2B5EF4-FFF2-40B4-BE49-F238E27FC236}">
                  <a16:creationId xmlns:a16="http://schemas.microsoft.com/office/drawing/2014/main" id="{9120B9F1-43A8-D017-19EF-6CA5CCB5E0B7}"/>
                </a:ext>
              </a:extLst>
            </p:cNvPr>
            <p:cNvSpPr>
              <a:spLocks/>
            </p:cNvSpPr>
            <p:nvPr/>
          </p:nvSpPr>
          <p:spPr>
            <a:xfrm>
              <a:off x="7699577" y="3126148"/>
              <a:ext cx="427064" cy="372264"/>
            </a:xfrm>
            <a:custGeom>
              <a:avLst/>
              <a:gdLst>
                <a:gd name="connsiteX0" fmla="*/ 51435 w 430530"/>
                <a:gd name="connsiteY0" fmla="*/ 47625 h 375285"/>
                <a:gd name="connsiteX1" fmla="*/ 270510 w 430530"/>
                <a:gd name="connsiteY1" fmla="*/ 0 h 375285"/>
                <a:gd name="connsiteX2" fmla="*/ 274320 w 430530"/>
                <a:gd name="connsiteY2" fmla="*/ 100965 h 375285"/>
                <a:gd name="connsiteX3" fmla="*/ 308610 w 430530"/>
                <a:gd name="connsiteY3" fmla="*/ 60960 h 375285"/>
                <a:gd name="connsiteX4" fmla="*/ 331470 w 430530"/>
                <a:gd name="connsiteY4" fmla="*/ 59055 h 375285"/>
                <a:gd name="connsiteX5" fmla="*/ 361950 w 430530"/>
                <a:gd name="connsiteY5" fmla="*/ 85725 h 375285"/>
                <a:gd name="connsiteX6" fmla="*/ 348615 w 430530"/>
                <a:gd name="connsiteY6" fmla="*/ 102870 h 375285"/>
                <a:gd name="connsiteX7" fmla="*/ 350520 w 430530"/>
                <a:gd name="connsiteY7" fmla="*/ 142875 h 375285"/>
                <a:gd name="connsiteX8" fmla="*/ 405765 w 430530"/>
                <a:gd name="connsiteY8" fmla="*/ 131445 h 375285"/>
                <a:gd name="connsiteX9" fmla="*/ 390525 w 430530"/>
                <a:gd name="connsiteY9" fmla="*/ 177165 h 375285"/>
                <a:gd name="connsiteX10" fmla="*/ 430530 w 430530"/>
                <a:gd name="connsiteY10" fmla="*/ 215265 h 375285"/>
                <a:gd name="connsiteX11" fmla="*/ 350520 w 430530"/>
                <a:gd name="connsiteY11" fmla="*/ 220980 h 375285"/>
                <a:gd name="connsiteX12" fmla="*/ 375285 w 430530"/>
                <a:gd name="connsiteY12" fmla="*/ 295275 h 375285"/>
                <a:gd name="connsiteX13" fmla="*/ 302895 w 430530"/>
                <a:gd name="connsiteY13" fmla="*/ 316230 h 375285"/>
                <a:gd name="connsiteX14" fmla="*/ 257175 w 430530"/>
                <a:gd name="connsiteY14" fmla="*/ 329565 h 375285"/>
                <a:gd name="connsiteX15" fmla="*/ 257175 w 430530"/>
                <a:gd name="connsiteY15" fmla="*/ 373380 h 375285"/>
                <a:gd name="connsiteX16" fmla="*/ 59055 w 430530"/>
                <a:gd name="connsiteY16" fmla="*/ 375285 h 375285"/>
                <a:gd name="connsiteX17" fmla="*/ 62865 w 430530"/>
                <a:gd name="connsiteY17" fmla="*/ 295275 h 375285"/>
                <a:gd name="connsiteX18" fmla="*/ 83820 w 430530"/>
                <a:gd name="connsiteY18" fmla="*/ 240030 h 375285"/>
                <a:gd name="connsiteX19" fmla="*/ 43815 w 430530"/>
                <a:gd name="connsiteY19" fmla="*/ 266700 h 375285"/>
                <a:gd name="connsiteX20" fmla="*/ 0 w 430530"/>
                <a:gd name="connsiteY20" fmla="*/ 260985 h 375285"/>
                <a:gd name="connsiteX21" fmla="*/ 0 w 430530"/>
                <a:gd name="connsiteY21" fmla="*/ 190500 h 375285"/>
                <a:gd name="connsiteX22" fmla="*/ 64770 w 430530"/>
                <a:gd name="connsiteY22" fmla="*/ 180975 h 375285"/>
                <a:gd name="connsiteX23" fmla="*/ 72390 w 430530"/>
                <a:gd name="connsiteY23" fmla="*/ 127635 h 375285"/>
                <a:gd name="connsiteX24" fmla="*/ 51435 w 430530"/>
                <a:gd name="connsiteY24" fmla="*/ 47625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0530" h="375285">
                  <a:moveTo>
                    <a:pt x="51435" y="47625"/>
                  </a:moveTo>
                  <a:lnTo>
                    <a:pt x="270510" y="0"/>
                  </a:lnTo>
                  <a:lnTo>
                    <a:pt x="274320" y="100965"/>
                  </a:lnTo>
                  <a:lnTo>
                    <a:pt x="308610" y="60960"/>
                  </a:lnTo>
                  <a:lnTo>
                    <a:pt x="331470" y="59055"/>
                  </a:lnTo>
                  <a:lnTo>
                    <a:pt x="361950" y="85725"/>
                  </a:lnTo>
                  <a:lnTo>
                    <a:pt x="348615" y="102870"/>
                  </a:lnTo>
                  <a:lnTo>
                    <a:pt x="350520" y="142875"/>
                  </a:lnTo>
                  <a:lnTo>
                    <a:pt x="405765" y="131445"/>
                  </a:lnTo>
                  <a:lnTo>
                    <a:pt x="390525" y="177165"/>
                  </a:lnTo>
                  <a:lnTo>
                    <a:pt x="430530" y="215265"/>
                  </a:lnTo>
                  <a:lnTo>
                    <a:pt x="350520" y="220980"/>
                  </a:lnTo>
                  <a:lnTo>
                    <a:pt x="375285" y="295275"/>
                  </a:lnTo>
                  <a:lnTo>
                    <a:pt x="302895" y="316230"/>
                  </a:lnTo>
                  <a:lnTo>
                    <a:pt x="257175" y="329565"/>
                  </a:lnTo>
                  <a:lnTo>
                    <a:pt x="257175" y="373380"/>
                  </a:lnTo>
                  <a:lnTo>
                    <a:pt x="59055" y="375285"/>
                  </a:lnTo>
                  <a:lnTo>
                    <a:pt x="62865" y="295275"/>
                  </a:lnTo>
                  <a:lnTo>
                    <a:pt x="83820" y="240030"/>
                  </a:lnTo>
                  <a:lnTo>
                    <a:pt x="43815" y="266700"/>
                  </a:lnTo>
                  <a:lnTo>
                    <a:pt x="0" y="260985"/>
                  </a:lnTo>
                  <a:lnTo>
                    <a:pt x="0" y="190500"/>
                  </a:lnTo>
                  <a:lnTo>
                    <a:pt x="64770" y="180975"/>
                  </a:lnTo>
                  <a:lnTo>
                    <a:pt x="72390" y="127635"/>
                  </a:lnTo>
                  <a:lnTo>
                    <a:pt x="51435" y="4762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Sulej.</a:t>
              </a:r>
            </a:p>
          </p:txBody>
        </p:sp>
        <p:sp>
          <p:nvSpPr>
            <p:cNvPr id="61" name="Halinow">
              <a:extLst>
                <a:ext uri="{FF2B5EF4-FFF2-40B4-BE49-F238E27FC236}">
                  <a16:creationId xmlns:a16="http://schemas.microsoft.com/office/drawing/2014/main" id="{50AFDC8B-5212-7EDD-1867-34720727866F}"/>
                </a:ext>
              </a:extLst>
            </p:cNvPr>
            <p:cNvSpPr>
              <a:spLocks/>
            </p:cNvSpPr>
            <p:nvPr/>
          </p:nvSpPr>
          <p:spPr>
            <a:xfrm>
              <a:off x="7943344" y="3031665"/>
              <a:ext cx="746418" cy="912709"/>
            </a:xfrm>
            <a:custGeom>
              <a:avLst/>
              <a:gdLst>
                <a:gd name="connsiteX0" fmla="*/ 9525 w 752475"/>
                <a:gd name="connsiteY0" fmla="*/ 462915 h 920115"/>
                <a:gd name="connsiteX1" fmla="*/ 11430 w 752475"/>
                <a:gd name="connsiteY1" fmla="*/ 424815 h 920115"/>
                <a:gd name="connsiteX2" fmla="*/ 127635 w 752475"/>
                <a:gd name="connsiteY2" fmla="*/ 388620 h 920115"/>
                <a:gd name="connsiteX3" fmla="*/ 102870 w 752475"/>
                <a:gd name="connsiteY3" fmla="*/ 316230 h 920115"/>
                <a:gd name="connsiteX4" fmla="*/ 180975 w 752475"/>
                <a:gd name="connsiteY4" fmla="*/ 308610 h 920115"/>
                <a:gd name="connsiteX5" fmla="*/ 142875 w 752475"/>
                <a:gd name="connsiteY5" fmla="*/ 270510 h 920115"/>
                <a:gd name="connsiteX6" fmla="*/ 161925 w 752475"/>
                <a:gd name="connsiteY6" fmla="*/ 226695 h 920115"/>
                <a:gd name="connsiteX7" fmla="*/ 104775 w 752475"/>
                <a:gd name="connsiteY7" fmla="*/ 234315 h 920115"/>
                <a:gd name="connsiteX8" fmla="*/ 100965 w 752475"/>
                <a:gd name="connsiteY8" fmla="*/ 201930 h 920115"/>
                <a:gd name="connsiteX9" fmla="*/ 118110 w 752475"/>
                <a:gd name="connsiteY9" fmla="*/ 179070 h 920115"/>
                <a:gd name="connsiteX10" fmla="*/ 87630 w 752475"/>
                <a:gd name="connsiteY10" fmla="*/ 154305 h 920115"/>
                <a:gd name="connsiteX11" fmla="*/ 64770 w 752475"/>
                <a:gd name="connsiteY11" fmla="*/ 154305 h 920115"/>
                <a:gd name="connsiteX12" fmla="*/ 26670 w 752475"/>
                <a:gd name="connsiteY12" fmla="*/ 198120 h 920115"/>
                <a:gd name="connsiteX13" fmla="*/ 28575 w 752475"/>
                <a:gd name="connsiteY13" fmla="*/ 97155 h 920115"/>
                <a:gd name="connsiteX14" fmla="*/ 0 w 752475"/>
                <a:gd name="connsiteY14" fmla="*/ 38100 h 920115"/>
                <a:gd name="connsiteX15" fmla="*/ 32385 w 752475"/>
                <a:gd name="connsiteY15" fmla="*/ 0 h 920115"/>
                <a:gd name="connsiteX16" fmla="*/ 89535 w 752475"/>
                <a:gd name="connsiteY16" fmla="*/ 5715 h 920115"/>
                <a:gd name="connsiteX17" fmla="*/ 142875 w 752475"/>
                <a:gd name="connsiteY17" fmla="*/ 38100 h 920115"/>
                <a:gd name="connsiteX18" fmla="*/ 188595 w 752475"/>
                <a:gd name="connsiteY18" fmla="*/ 26670 h 920115"/>
                <a:gd name="connsiteX19" fmla="*/ 278130 w 752475"/>
                <a:gd name="connsiteY19" fmla="*/ 32385 h 920115"/>
                <a:gd name="connsiteX20" fmla="*/ 401955 w 752475"/>
                <a:gd name="connsiteY20" fmla="*/ 74295 h 920115"/>
                <a:gd name="connsiteX21" fmla="*/ 407670 w 752475"/>
                <a:gd name="connsiteY21" fmla="*/ 45720 h 920115"/>
                <a:gd name="connsiteX22" fmla="*/ 501015 w 752475"/>
                <a:gd name="connsiteY22" fmla="*/ 62865 h 920115"/>
                <a:gd name="connsiteX23" fmla="*/ 497205 w 752475"/>
                <a:gd name="connsiteY23" fmla="*/ 85725 h 920115"/>
                <a:gd name="connsiteX24" fmla="*/ 590550 w 752475"/>
                <a:gd name="connsiteY24" fmla="*/ 95250 h 920115"/>
                <a:gd name="connsiteX25" fmla="*/ 525780 w 752475"/>
                <a:gd name="connsiteY25" fmla="*/ 207645 h 920115"/>
                <a:gd name="connsiteX26" fmla="*/ 596265 w 752475"/>
                <a:gd name="connsiteY26" fmla="*/ 173355 h 920115"/>
                <a:gd name="connsiteX27" fmla="*/ 617220 w 752475"/>
                <a:gd name="connsiteY27" fmla="*/ 205740 h 920115"/>
                <a:gd name="connsiteX28" fmla="*/ 741045 w 752475"/>
                <a:gd name="connsiteY28" fmla="*/ 228600 h 920115"/>
                <a:gd name="connsiteX29" fmla="*/ 752475 w 752475"/>
                <a:gd name="connsiteY29" fmla="*/ 278130 h 920115"/>
                <a:gd name="connsiteX30" fmla="*/ 710565 w 752475"/>
                <a:gd name="connsiteY30" fmla="*/ 287655 h 920115"/>
                <a:gd name="connsiteX31" fmla="*/ 697230 w 752475"/>
                <a:gd name="connsiteY31" fmla="*/ 270510 h 920115"/>
                <a:gd name="connsiteX32" fmla="*/ 636270 w 752475"/>
                <a:gd name="connsiteY32" fmla="*/ 268605 h 920115"/>
                <a:gd name="connsiteX33" fmla="*/ 634365 w 752475"/>
                <a:gd name="connsiteY33" fmla="*/ 285750 h 920115"/>
                <a:gd name="connsiteX34" fmla="*/ 601980 w 752475"/>
                <a:gd name="connsiteY34" fmla="*/ 285750 h 920115"/>
                <a:gd name="connsiteX35" fmla="*/ 622935 w 752475"/>
                <a:gd name="connsiteY35" fmla="*/ 310515 h 920115"/>
                <a:gd name="connsiteX36" fmla="*/ 657225 w 752475"/>
                <a:gd name="connsiteY36" fmla="*/ 318135 h 920115"/>
                <a:gd name="connsiteX37" fmla="*/ 632460 w 752475"/>
                <a:gd name="connsiteY37" fmla="*/ 470535 h 920115"/>
                <a:gd name="connsiteX38" fmla="*/ 588645 w 752475"/>
                <a:gd name="connsiteY38" fmla="*/ 535305 h 920115"/>
                <a:gd name="connsiteX39" fmla="*/ 584835 w 752475"/>
                <a:gd name="connsiteY39" fmla="*/ 588645 h 920115"/>
                <a:gd name="connsiteX40" fmla="*/ 655320 w 752475"/>
                <a:gd name="connsiteY40" fmla="*/ 617220 h 920115"/>
                <a:gd name="connsiteX41" fmla="*/ 645795 w 752475"/>
                <a:gd name="connsiteY41" fmla="*/ 647700 h 920115"/>
                <a:gd name="connsiteX42" fmla="*/ 664845 w 752475"/>
                <a:gd name="connsiteY42" fmla="*/ 701040 h 920115"/>
                <a:gd name="connsiteX43" fmla="*/ 664845 w 752475"/>
                <a:gd name="connsiteY43" fmla="*/ 741045 h 920115"/>
                <a:gd name="connsiteX44" fmla="*/ 601980 w 752475"/>
                <a:gd name="connsiteY44" fmla="*/ 760095 h 920115"/>
                <a:gd name="connsiteX45" fmla="*/ 601980 w 752475"/>
                <a:gd name="connsiteY45" fmla="*/ 760095 h 920115"/>
                <a:gd name="connsiteX46" fmla="*/ 493395 w 752475"/>
                <a:gd name="connsiteY46" fmla="*/ 920115 h 920115"/>
                <a:gd name="connsiteX47" fmla="*/ 426720 w 752475"/>
                <a:gd name="connsiteY47" fmla="*/ 897255 h 920115"/>
                <a:gd name="connsiteX48" fmla="*/ 487680 w 752475"/>
                <a:gd name="connsiteY48" fmla="*/ 807720 h 920115"/>
                <a:gd name="connsiteX49" fmla="*/ 521970 w 752475"/>
                <a:gd name="connsiteY49" fmla="*/ 815340 h 920115"/>
                <a:gd name="connsiteX50" fmla="*/ 556260 w 752475"/>
                <a:gd name="connsiteY50" fmla="*/ 744855 h 920115"/>
                <a:gd name="connsiteX51" fmla="*/ 550545 w 752475"/>
                <a:gd name="connsiteY51" fmla="*/ 718185 h 920115"/>
                <a:gd name="connsiteX52" fmla="*/ 491490 w 752475"/>
                <a:gd name="connsiteY52" fmla="*/ 691515 h 920115"/>
                <a:gd name="connsiteX53" fmla="*/ 438150 w 752475"/>
                <a:gd name="connsiteY53" fmla="*/ 704850 h 920115"/>
                <a:gd name="connsiteX54" fmla="*/ 421005 w 752475"/>
                <a:gd name="connsiteY54" fmla="*/ 630555 h 920115"/>
                <a:gd name="connsiteX55" fmla="*/ 356235 w 752475"/>
                <a:gd name="connsiteY55" fmla="*/ 598170 h 920115"/>
                <a:gd name="connsiteX56" fmla="*/ 329565 w 752475"/>
                <a:gd name="connsiteY56" fmla="*/ 537210 h 920115"/>
                <a:gd name="connsiteX57" fmla="*/ 306705 w 752475"/>
                <a:gd name="connsiteY57" fmla="*/ 573405 h 920115"/>
                <a:gd name="connsiteX58" fmla="*/ 308610 w 752475"/>
                <a:gd name="connsiteY58" fmla="*/ 598170 h 920115"/>
                <a:gd name="connsiteX59" fmla="*/ 253365 w 752475"/>
                <a:gd name="connsiteY59" fmla="*/ 577215 h 920115"/>
                <a:gd name="connsiteX60" fmla="*/ 264795 w 752475"/>
                <a:gd name="connsiteY60" fmla="*/ 546735 h 920115"/>
                <a:gd name="connsiteX61" fmla="*/ 224790 w 752475"/>
                <a:gd name="connsiteY61" fmla="*/ 535305 h 920115"/>
                <a:gd name="connsiteX62" fmla="*/ 177165 w 752475"/>
                <a:gd name="connsiteY62" fmla="*/ 531495 h 920115"/>
                <a:gd name="connsiteX63" fmla="*/ 180975 w 752475"/>
                <a:gd name="connsiteY63" fmla="*/ 558165 h 920115"/>
                <a:gd name="connsiteX64" fmla="*/ 131445 w 752475"/>
                <a:gd name="connsiteY64" fmla="*/ 567690 h 920115"/>
                <a:gd name="connsiteX65" fmla="*/ 28575 w 752475"/>
                <a:gd name="connsiteY65" fmla="*/ 550545 h 920115"/>
                <a:gd name="connsiteX66" fmla="*/ 9525 w 752475"/>
                <a:gd name="connsiteY66" fmla="*/ 462915 h 920115"/>
                <a:gd name="connsiteX0" fmla="*/ 9525 w 752475"/>
                <a:gd name="connsiteY0" fmla="*/ 462915 h 920115"/>
                <a:gd name="connsiteX1" fmla="*/ 11430 w 752475"/>
                <a:gd name="connsiteY1" fmla="*/ 424815 h 920115"/>
                <a:gd name="connsiteX2" fmla="*/ 127635 w 752475"/>
                <a:gd name="connsiteY2" fmla="*/ 388620 h 920115"/>
                <a:gd name="connsiteX3" fmla="*/ 102870 w 752475"/>
                <a:gd name="connsiteY3" fmla="*/ 316230 h 920115"/>
                <a:gd name="connsiteX4" fmla="*/ 180975 w 752475"/>
                <a:gd name="connsiteY4" fmla="*/ 308610 h 920115"/>
                <a:gd name="connsiteX5" fmla="*/ 142875 w 752475"/>
                <a:gd name="connsiteY5" fmla="*/ 270510 h 920115"/>
                <a:gd name="connsiteX6" fmla="*/ 161925 w 752475"/>
                <a:gd name="connsiteY6" fmla="*/ 226695 h 920115"/>
                <a:gd name="connsiteX7" fmla="*/ 104775 w 752475"/>
                <a:gd name="connsiteY7" fmla="*/ 234315 h 920115"/>
                <a:gd name="connsiteX8" fmla="*/ 100965 w 752475"/>
                <a:gd name="connsiteY8" fmla="*/ 201930 h 920115"/>
                <a:gd name="connsiteX9" fmla="*/ 118110 w 752475"/>
                <a:gd name="connsiteY9" fmla="*/ 179070 h 920115"/>
                <a:gd name="connsiteX10" fmla="*/ 87630 w 752475"/>
                <a:gd name="connsiteY10" fmla="*/ 154305 h 920115"/>
                <a:gd name="connsiteX11" fmla="*/ 64770 w 752475"/>
                <a:gd name="connsiteY11" fmla="*/ 154305 h 920115"/>
                <a:gd name="connsiteX12" fmla="*/ 26670 w 752475"/>
                <a:gd name="connsiteY12" fmla="*/ 198120 h 920115"/>
                <a:gd name="connsiteX13" fmla="*/ 28575 w 752475"/>
                <a:gd name="connsiteY13" fmla="*/ 97155 h 920115"/>
                <a:gd name="connsiteX14" fmla="*/ 0 w 752475"/>
                <a:gd name="connsiteY14" fmla="*/ 38100 h 920115"/>
                <a:gd name="connsiteX15" fmla="*/ 32385 w 752475"/>
                <a:gd name="connsiteY15" fmla="*/ 0 h 920115"/>
                <a:gd name="connsiteX16" fmla="*/ 89535 w 752475"/>
                <a:gd name="connsiteY16" fmla="*/ 5715 h 920115"/>
                <a:gd name="connsiteX17" fmla="*/ 142875 w 752475"/>
                <a:gd name="connsiteY17" fmla="*/ 38100 h 920115"/>
                <a:gd name="connsiteX18" fmla="*/ 188595 w 752475"/>
                <a:gd name="connsiteY18" fmla="*/ 26670 h 920115"/>
                <a:gd name="connsiteX19" fmla="*/ 278130 w 752475"/>
                <a:gd name="connsiteY19" fmla="*/ 32385 h 920115"/>
                <a:gd name="connsiteX20" fmla="*/ 401955 w 752475"/>
                <a:gd name="connsiteY20" fmla="*/ 74295 h 920115"/>
                <a:gd name="connsiteX21" fmla="*/ 407670 w 752475"/>
                <a:gd name="connsiteY21" fmla="*/ 45720 h 920115"/>
                <a:gd name="connsiteX22" fmla="*/ 501015 w 752475"/>
                <a:gd name="connsiteY22" fmla="*/ 62865 h 920115"/>
                <a:gd name="connsiteX23" fmla="*/ 497205 w 752475"/>
                <a:gd name="connsiteY23" fmla="*/ 85725 h 920115"/>
                <a:gd name="connsiteX24" fmla="*/ 586740 w 752475"/>
                <a:gd name="connsiteY24" fmla="*/ 99060 h 920115"/>
                <a:gd name="connsiteX25" fmla="*/ 525780 w 752475"/>
                <a:gd name="connsiteY25" fmla="*/ 207645 h 920115"/>
                <a:gd name="connsiteX26" fmla="*/ 596265 w 752475"/>
                <a:gd name="connsiteY26" fmla="*/ 173355 h 920115"/>
                <a:gd name="connsiteX27" fmla="*/ 617220 w 752475"/>
                <a:gd name="connsiteY27" fmla="*/ 205740 h 920115"/>
                <a:gd name="connsiteX28" fmla="*/ 741045 w 752475"/>
                <a:gd name="connsiteY28" fmla="*/ 228600 h 920115"/>
                <a:gd name="connsiteX29" fmla="*/ 752475 w 752475"/>
                <a:gd name="connsiteY29" fmla="*/ 278130 h 920115"/>
                <a:gd name="connsiteX30" fmla="*/ 710565 w 752475"/>
                <a:gd name="connsiteY30" fmla="*/ 287655 h 920115"/>
                <a:gd name="connsiteX31" fmla="*/ 697230 w 752475"/>
                <a:gd name="connsiteY31" fmla="*/ 270510 h 920115"/>
                <a:gd name="connsiteX32" fmla="*/ 636270 w 752475"/>
                <a:gd name="connsiteY32" fmla="*/ 268605 h 920115"/>
                <a:gd name="connsiteX33" fmla="*/ 634365 w 752475"/>
                <a:gd name="connsiteY33" fmla="*/ 285750 h 920115"/>
                <a:gd name="connsiteX34" fmla="*/ 601980 w 752475"/>
                <a:gd name="connsiteY34" fmla="*/ 285750 h 920115"/>
                <a:gd name="connsiteX35" fmla="*/ 622935 w 752475"/>
                <a:gd name="connsiteY35" fmla="*/ 310515 h 920115"/>
                <a:gd name="connsiteX36" fmla="*/ 657225 w 752475"/>
                <a:gd name="connsiteY36" fmla="*/ 318135 h 920115"/>
                <a:gd name="connsiteX37" fmla="*/ 632460 w 752475"/>
                <a:gd name="connsiteY37" fmla="*/ 470535 h 920115"/>
                <a:gd name="connsiteX38" fmla="*/ 588645 w 752475"/>
                <a:gd name="connsiteY38" fmla="*/ 535305 h 920115"/>
                <a:gd name="connsiteX39" fmla="*/ 584835 w 752475"/>
                <a:gd name="connsiteY39" fmla="*/ 588645 h 920115"/>
                <a:gd name="connsiteX40" fmla="*/ 655320 w 752475"/>
                <a:gd name="connsiteY40" fmla="*/ 617220 h 920115"/>
                <a:gd name="connsiteX41" fmla="*/ 645795 w 752475"/>
                <a:gd name="connsiteY41" fmla="*/ 647700 h 920115"/>
                <a:gd name="connsiteX42" fmla="*/ 664845 w 752475"/>
                <a:gd name="connsiteY42" fmla="*/ 701040 h 920115"/>
                <a:gd name="connsiteX43" fmla="*/ 664845 w 752475"/>
                <a:gd name="connsiteY43" fmla="*/ 741045 h 920115"/>
                <a:gd name="connsiteX44" fmla="*/ 601980 w 752475"/>
                <a:gd name="connsiteY44" fmla="*/ 760095 h 920115"/>
                <a:gd name="connsiteX45" fmla="*/ 601980 w 752475"/>
                <a:gd name="connsiteY45" fmla="*/ 760095 h 920115"/>
                <a:gd name="connsiteX46" fmla="*/ 493395 w 752475"/>
                <a:gd name="connsiteY46" fmla="*/ 920115 h 920115"/>
                <a:gd name="connsiteX47" fmla="*/ 426720 w 752475"/>
                <a:gd name="connsiteY47" fmla="*/ 897255 h 920115"/>
                <a:gd name="connsiteX48" fmla="*/ 487680 w 752475"/>
                <a:gd name="connsiteY48" fmla="*/ 807720 h 920115"/>
                <a:gd name="connsiteX49" fmla="*/ 521970 w 752475"/>
                <a:gd name="connsiteY49" fmla="*/ 815340 h 920115"/>
                <a:gd name="connsiteX50" fmla="*/ 556260 w 752475"/>
                <a:gd name="connsiteY50" fmla="*/ 744855 h 920115"/>
                <a:gd name="connsiteX51" fmla="*/ 550545 w 752475"/>
                <a:gd name="connsiteY51" fmla="*/ 718185 h 920115"/>
                <a:gd name="connsiteX52" fmla="*/ 491490 w 752475"/>
                <a:gd name="connsiteY52" fmla="*/ 691515 h 920115"/>
                <a:gd name="connsiteX53" fmla="*/ 438150 w 752475"/>
                <a:gd name="connsiteY53" fmla="*/ 704850 h 920115"/>
                <a:gd name="connsiteX54" fmla="*/ 421005 w 752475"/>
                <a:gd name="connsiteY54" fmla="*/ 630555 h 920115"/>
                <a:gd name="connsiteX55" fmla="*/ 356235 w 752475"/>
                <a:gd name="connsiteY55" fmla="*/ 598170 h 920115"/>
                <a:gd name="connsiteX56" fmla="*/ 329565 w 752475"/>
                <a:gd name="connsiteY56" fmla="*/ 537210 h 920115"/>
                <a:gd name="connsiteX57" fmla="*/ 306705 w 752475"/>
                <a:gd name="connsiteY57" fmla="*/ 573405 h 920115"/>
                <a:gd name="connsiteX58" fmla="*/ 308610 w 752475"/>
                <a:gd name="connsiteY58" fmla="*/ 598170 h 920115"/>
                <a:gd name="connsiteX59" fmla="*/ 253365 w 752475"/>
                <a:gd name="connsiteY59" fmla="*/ 577215 h 920115"/>
                <a:gd name="connsiteX60" fmla="*/ 264795 w 752475"/>
                <a:gd name="connsiteY60" fmla="*/ 546735 h 920115"/>
                <a:gd name="connsiteX61" fmla="*/ 224790 w 752475"/>
                <a:gd name="connsiteY61" fmla="*/ 535305 h 920115"/>
                <a:gd name="connsiteX62" fmla="*/ 177165 w 752475"/>
                <a:gd name="connsiteY62" fmla="*/ 531495 h 920115"/>
                <a:gd name="connsiteX63" fmla="*/ 180975 w 752475"/>
                <a:gd name="connsiteY63" fmla="*/ 558165 h 920115"/>
                <a:gd name="connsiteX64" fmla="*/ 131445 w 752475"/>
                <a:gd name="connsiteY64" fmla="*/ 567690 h 920115"/>
                <a:gd name="connsiteX65" fmla="*/ 28575 w 752475"/>
                <a:gd name="connsiteY65" fmla="*/ 550545 h 920115"/>
                <a:gd name="connsiteX66" fmla="*/ 9525 w 752475"/>
                <a:gd name="connsiteY66" fmla="*/ 462915 h 9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52475" h="920115">
                  <a:moveTo>
                    <a:pt x="9525" y="462915"/>
                  </a:moveTo>
                  <a:lnTo>
                    <a:pt x="11430" y="424815"/>
                  </a:lnTo>
                  <a:lnTo>
                    <a:pt x="127635" y="388620"/>
                  </a:lnTo>
                  <a:lnTo>
                    <a:pt x="102870" y="316230"/>
                  </a:lnTo>
                  <a:lnTo>
                    <a:pt x="180975" y="308610"/>
                  </a:lnTo>
                  <a:lnTo>
                    <a:pt x="142875" y="270510"/>
                  </a:lnTo>
                  <a:lnTo>
                    <a:pt x="161925" y="226695"/>
                  </a:lnTo>
                  <a:lnTo>
                    <a:pt x="104775" y="234315"/>
                  </a:lnTo>
                  <a:lnTo>
                    <a:pt x="100965" y="201930"/>
                  </a:lnTo>
                  <a:lnTo>
                    <a:pt x="118110" y="179070"/>
                  </a:lnTo>
                  <a:lnTo>
                    <a:pt x="87630" y="154305"/>
                  </a:lnTo>
                  <a:lnTo>
                    <a:pt x="64770" y="154305"/>
                  </a:lnTo>
                  <a:lnTo>
                    <a:pt x="26670" y="198120"/>
                  </a:lnTo>
                  <a:lnTo>
                    <a:pt x="28575" y="97155"/>
                  </a:lnTo>
                  <a:lnTo>
                    <a:pt x="0" y="38100"/>
                  </a:lnTo>
                  <a:lnTo>
                    <a:pt x="32385" y="0"/>
                  </a:lnTo>
                  <a:lnTo>
                    <a:pt x="89535" y="5715"/>
                  </a:lnTo>
                  <a:lnTo>
                    <a:pt x="142875" y="38100"/>
                  </a:lnTo>
                  <a:lnTo>
                    <a:pt x="188595" y="26670"/>
                  </a:lnTo>
                  <a:lnTo>
                    <a:pt x="278130" y="32385"/>
                  </a:lnTo>
                  <a:lnTo>
                    <a:pt x="401955" y="74295"/>
                  </a:lnTo>
                  <a:lnTo>
                    <a:pt x="407670" y="45720"/>
                  </a:lnTo>
                  <a:lnTo>
                    <a:pt x="501015" y="62865"/>
                  </a:lnTo>
                  <a:lnTo>
                    <a:pt x="497205" y="85725"/>
                  </a:lnTo>
                  <a:lnTo>
                    <a:pt x="586740" y="99060"/>
                  </a:lnTo>
                  <a:lnTo>
                    <a:pt x="525780" y="207645"/>
                  </a:lnTo>
                  <a:lnTo>
                    <a:pt x="596265" y="173355"/>
                  </a:lnTo>
                  <a:lnTo>
                    <a:pt x="617220" y="205740"/>
                  </a:lnTo>
                  <a:lnTo>
                    <a:pt x="741045" y="228600"/>
                  </a:lnTo>
                  <a:lnTo>
                    <a:pt x="752475" y="278130"/>
                  </a:lnTo>
                  <a:lnTo>
                    <a:pt x="710565" y="287655"/>
                  </a:lnTo>
                  <a:lnTo>
                    <a:pt x="697230" y="270510"/>
                  </a:lnTo>
                  <a:lnTo>
                    <a:pt x="636270" y="268605"/>
                  </a:lnTo>
                  <a:lnTo>
                    <a:pt x="634365" y="285750"/>
                  </a:lnTo>
                  <a:lnTo>
                    <a:pt x="601980" y="285750"/>
                  </a:lnTo>
                  <a:lnTo>
                    <a:pt x="622935" y="310515"/>
                  </a:lnTo>
                  <a:lnTo>
                    <a:pt x="657225" y="318135"/>
                  </a:lnTo>
                  <a:lnTo>
                    <a:pt x="632460" y="470535"/>
                  </a:lnTo>
                  <a:lnTo>
                    <a:pt x="588645" y="535305"/>
                  </a:lnTo>
                  <a:lnTo>
                    <a:pt x="584835" y="588645"/>
                  </a:lnTo>
                  <a:lnTo>
                    <a:pt x="655320" y="617220"/>
                  </a:lnTo>
                  <a:lnTo>
                    <a:pt x="645795" y="647700"/>
                  </a:lnTo>
                  <a:lnTo>
                    <a:pt x="664845" y="701040"/>
                  </a:lnTo>
                  <a:lnTo>
                    <a:pt x="664845" y="741045"/>
                  </a:lnTo>
                  <a:lnTo>
                    <a:pt x="601980" y="760095"/>
                  </a:lnTo>
                  <a:lnTo>
                    <a:pt x="601980" y="760095"/>
                  </a:lnTo>
                  <a:lnTo>
                    <a:pt x="493395" y="920115"/>
                  </a:lnTo>
                  <a:lnTo>
                    <a:pt x="426720" y="897255"/>
                  </a:lnTo>
                  <a:lnTo>
                    <a:pt x="487680" y="807720"/>
                  </a:lnTo>
                  <a:lnTo>
                    <a:pt x="521970" y="815340"/>
                  </a:lnTo>
                  <a:lnTo>
                    <a:pt x="556260" y="744855"/>
                  </a:lnTo>
                  <a:lnTo>
                    <a:pt x="550545" y="718185"/>
                  </a:lnTo>
                  <a:lnTo>
                    <a:pt x="491490" y="691515"/>
                  </a:lnTo>
                  <a:lnTo>
                    <a:pt x="438150" y="704850"/>
                  </a:lnTo>
                  <a:lnTo>
                    <a:pt x="421005" y="630555"/>
                  </a:lnTo>
                  <a:lnTo>
                    <a:pt x="356235" y="598170"/>
                  </a:lnTo>
                  <a:lnTo>
                    <a:pt x="329565" y="537210"/>
                  </a:lnTo>
                  <a:lnTo>
                    <a:pt x="306705" y="573405"/>
                  </a:lnTo>
                  <a:lnTo>
                    <a:pt x="308610" y="598170"/>
                  </a:lnTo>
                  <a:lnTo>
                    <a:pt x="253365" y="577215"/>
                  </a:lnTo>
                  <a:lnTo>
                    <a:pt x="264795" y="546735"/>
                  </a:lnTo>
                  <a:lnTo>
                    <a:pt x="224790" y="535305"/>
                  </a:lnTo>
                  <a:lnTo>
                    <a:pt x="177165" y="531495"/>
                  </a:lnTo>
                  <a:lnTo>
                    <a:pt x="180975" y="558165"/>
                  </a:lnTo>
                  <a:lnTo>
                    <a:pt x="131445" y="567690"/>
                  </a:lnTo>
                  <a:lnTo>
                    <a:pt x="28575" y="550545"/>
                  </a:lnTo>
                  <a:lnTo>
                    <a:pt x="9525" y="46291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ctr"/>
            <a:lstStyle/>
            <a:p>
              <a:pPr algn="ctr"/>
              <a:r>
                <a:rPr lang="pl-PL" sz="600" dirty="0">
                  <a:solidFill>
                    <a:schemeClr val="bg1"/>
                  </a:solidFill>
                  <a:latin typeface="Arial" panose="020B0604020202020204" pitchFamily="34" charset="0"/>
                  <a:cs typeface="Arial" panose="020B0604020202020204" pitchFamily="34" charset="0"/>
                </a:rPr>
                <a:t>Halinów</a:t>
              </a:r>
            </a:p>
          </p:txBody>
        </p:sp>
      </p:grpSp>
      <p:grpSp>
        <p:nvGrpSpPr>
          <p:cNvPr id="99" name="Grupa 98">
            <a:extLst>
              <a:ext uri="{FF2B5EF4-FFF2-40B4-BE49-F238E27FC236}">
                <a16:creationId xmlns:a16="http://schemas.microsoft.com/office/drawing/2014/main" id="{FBEDBFBB-9092-B577-6E9D-F227E21CFE9D}"/>
              </a:ext>
            </a:extLst>
          </p:cNvPr>
          <p:cNvGrpSpPr/>
          <p:nvPr/>
        </p:nvGrpSpPr>
        <p:grpSpPr>
          <a:xfrm>
            <a:off x="5634172" y="4127671"/>
            <a:ext cx="2341297" cy="2012495"/>
            <a:chOff x="5634172" y="4127671"/>
            <a:chExt cx="2341297" cy="2012495"/>
          </a:xfrm>
          <a:solidFill>
            <a:srgbClr val="006EDC"/>
          </a:solidFill>
        </p:grpSpPr>
        <p:sp>
          <p:nvSpPr>
            <p:cNvPr id="23" name="Prazmow">
              <a:extLst>
                <a:ext uri="{FF2B5EF4-FFF2-40B4-BE49-F238E27FC236}">
                  <a16:creationId xmlns:a16="http://schemas.microsoft.com/office/drawing/2014/main" id="{83891A3A-3EA0-6F13-0346-3E47215ADEA4}"/>
                </a:ext>
              </a:extLst>
            </p:cNvPr>
            <p:cNvSpPr>
              <a:spLocks/>
            </p:cNvSpPr>
            <p:nvPr/>
          </p:nvSpPr>
          <p:spPr>
            <a:xfrm>
              <a:off x="6229418" y="5182105"/>
              <a:ext cx="817569" cy="856019"/>
            </a:xfrm>
            <a:custGeom>
              <a:avLst/>
              <a:gdLst>
                <a:gd name="connsiteX0" fmla="*/ 647700 w 824203"/>
                <a:gd name="connsiteY0" fmla="*/ 0 h 862965"/>
                <a:gd name="connsiteX1" fmla="*/ 712470 w 824203"/>
                <a:gd name="connsiteY1" fmla="*/ 120015 h 862965"/>
                <a:gd name="connsiteX2" fmla="*/ 729615 w 824203"/>
                <a:gd name="connsiteY2" fmla="*/ 89535 h 862965"/>
                <a:gd name="connsiteX3" fmla="*/ 733351 w 824203"/>
                <a:gd name="connsiteY3" fmla="*/ 92738 h 862965"/>
                <a:gd name="connsiteX4" fmla="*/ 730858 w 824203"/>
                <a:gd name="connsiteY4" fmla="*/ 92856 h 862965"/>
                <a:gd name="connsiteX5" fmla="*/ 793723 w 824203"/>
                <a:gd name="connsiteY5" fmla="*/ 212871 h 862965"/>
                <a:gd name="connsiteX6" fmla="*/ 780388 w 824203"/>
                <a:gd name="connsiteY6" fmla="*/ 243351 h 862965"/>
                <a:gd name="connsiteX7" fmla="*/ 824203 w 824203"/>
                <a:gd name="connsiteY7" fmla="*/ 370986 h 862965"/>
                <a:gd name="connsiteX8" fmla="*/ 763243 w 824203"/>
                <a:gd name="connsiteY8" fmla="*/ 384321 h 862965"/>
                <a:gd name="connsiteX9" fmla="*/ 812773 w 824203"/>
                <a:gd name="connsiteY9" fmla="*/ 542436 h 862965"/>
                <a:gd name="connsiteX10" fmla="*/ 811532 w 824203"/>
                <a:gd name="connsiteY10" fmla="*/ 579670 h 862965"/>
                <a:gd name="connsiteX11" fmla="*/ 803910 w 824203"/>
                <a:gd name="connsiteY11" fmla="*/ 592455 h 862965"/>
                <a:gd name="connsiteX12" fmla="*/ 674370 w 824203"/>
                <a:gd name="connsiteY12" fmla="*/ 636270 h 862965"/>
                <a:gd name="connsiteX13" fmla="*/ 594360 w 824203"/>
                <a:gd name="connsiteY13" fmla="*/ 695325 h 862965"/>
                <a:gd name="connsiteX14" fmla="*/ 506730 w 824203"/>
                <a:gd name="connsiteY14" fmla="*/ 626745 h 862965"/>
                <a:gd name="connsiteX15" fmla="*/ 501015 w 824203"/>
                <a:gd name="connsiteY15" fmla="*/ 683895 h 862965"/>
                <a:gd name="connsiteX16" fmla="*/ 403860 w 824203"/>
                <a:gd name="connsiteY16" fmla="*/ 706755 h 862965"/>
                <a:gd name="connsiteX17" fmla="*/ 382905 w 824203"/>
                <a:gd name="connsiteY17" fmla="*/ 756285 h 862965"/>
                <a:gd name="connsiteX18" fmla="*/ 312420 w 824203"/>
                <a:gd name="connsiteY18" fmla="*/ 771525 h 862965"/>
                <a:gd name="connsiteX19" fmla="*/ 293370 w 824203"/>
                <a:gd name="connsiteY19" fmla="*/ 828675 h 862965"/>
                <a:gd name="connsiteX20" fmla="*/ 264795 w 824203"/>
                <a:gd name="connsiteY20" fmla="*/ 815340 h 862965"/>
                <a:gd name="connsiteX21" fmla="*/ 245745 w 824203"/>
                <a:gd name="connsiteY21" fmla="*/ 862965 h 862965"/>
                <a:gd name="connsiteX22" fmla="*/ 129540 w 824203"/>
                <a:gd name="connsiteY22" fmla="*/ 847725 h 862965"/>
                <a:gd name="connsiteX23" fmla="*/ 188595 w 824203"/>
                <a:gd name="connsiteY23" fmla="*/ 796290 h 862965"/>
                <a:gd name="connsiteX24" fmla="*/ 135255 w 824203"/>
                <a:gd name="connsiteY24" fmla="*/ 779145 h 862965"/>
                <a:gd name="connsiteX25" fmla="*/ 150495 w 824203"/>
                <a:gd name="connsiteY25" fmla="*/ 725805 h 862965"/>
                <a:gd name="connsiteX26" fmla="*/ 97155 w 824203"/>
                <a:gd name="connsiteY26" fmla="*/ 712470 h 862965"/>
                <a:gd name="connsiteX27" fmla="*/ 81915 w 824203"/>
                <a:gd name="connsiteY27" fmla="*/ 754380 h 862965"/>
                <a:gd name="connsiteX28" fmla="*/ 47625 w 824203"/>
                <a:gd name="connsiteY28" fmla="*/ 735330 h 862965"/>
                <a:gd name="connsiteX29" fmla="*/ 0 w 824203"/>
                <a:gd name="connsiteY29" fmla="*/ 638175 h 862965"/>
                <a:gd name="connsiteX30" fmla="*/ 7620 w 824203"/>
                <a:gd name="connsiteY30" fmla="*/ 573405 h 862965"/>
                <a:gd name="connsiteX31" fmla="*/ 45720 w 824203"/>
                <a:gd name="connsiteY31" fmla="*/ 548640 h 862965"/>
                <a:gd name="connsiteX32" fmla="*/ 55245 w 824203"/>
                <a:gd name="connsiteY32" fmla="*/ 238125 h 862965"/>
                <a:gd name="connsiteX33" fmla="*/ 68580 w 824203"/>
                <a:gd name="connsiteY33" fmla="*/ 139065 h 862965"/>
                <a:gd name="connsiteX34" fmla="*/ 83820 w 824203"/>
                <a:gd name="connsiteY34" fmla="*/ 133350 h 862965"/>
                <a:gd name="connsiteX35" fmla="*/ 89535 w 824203"/>
                <a:gd name="connsiteY35" fmla="*/ 131445 h 862965"/>
                <a:gd name="connsiteX36" fmla="*/ 108585 w 824203"/>
                <a:gd name="connsiteY36" fmla="*/ 129540 h 862965"/>
                <a:gd name="connsiteX37" fmla="*/ 158115 w 824203"/>
                <a:gd name="connsiteY37" fmla="*/ 144780 h 862965"/>
                <a:gd name="connsiteX38" fmla="*/ 182880 w 824203"/>
                <a:gd name="connsiteY38" fmla="*/ 118110 h 862965"/>
                <a:gd name="connsiteX39" fmla="*/ 238125 w 824203"/>
                <a:gd name="connsiteY39" fmla="*/ 139065 h 862965"/>
                <a:gd name="connsiteX40" fmla="*/ 285750 w 824203"/>
                <a:gd name="connsiteY40" fmla="*/ 186690 h 862965"/>
                <a:gd name="connsiteX41" fmla="*/ 331470 w 824203"/>
                <a:gd name="connsiteY41" fmla="*/ 179070 h 862965"/>
                <a:gd name="connsiteX42" fmla="*/ 354330 w 824203"/>
                <a:gd name="connsiteY42" fmla="*/ 194310 h 862965"/>
                <a:gd name="connsiteX43" fmla="*/ 453390 w 824203"/>
                <a:gd name="connsiteY43" fmla="*/ 156210 h 862965"/>
                <a:gd name="connsiteX44" fmla="*/ 489585 w 824203"/>
                <a:gd name="connsiteY44" fmla="*/ 158115 h 862965"/>
                <a:gd name="connsiteX45" fmla="*/ 497205 w 824203"/>
                <a:gd name="connsiteY45" fmla="*/ 7620 h 862965"/>
                <a:gd name="connsiteX46" fmla="*/ 544830 w 824203"/>
                <a:gd name="connsiteY46" fmla="*/ 13335 h 862965"/>
                <a:gd name="connsiteX47" fmla="*/ 546735 w 824203"/>
                <a:gd name="connsiteY47" fmla="*/ 34290 h 8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24203" h="862965">
                  <a:moveTo>
                    <a:pt x="647700" y="0"/>
                  </a:moveTo>
                  <a:lnTo>
                    <a:pt x="712470" y="120015"/>
                  </a:lnTo>
                  <a:lnTo>
                    <a:pt x="729615" y="89535"/>
                  </a:lnTo>
                  <a:lnTo>
                    <a:pt x="733351" y="92738"/>
                  </a:lnTo>
                  <a:lnTo>
                    <a:pt x="730858" y="92856"/>
                  </a:lnTo>
                  <a:lnTo>
                    <a:pt x="793723" y="212871"/>
                  </a:lnTo>
                  <a:lnTo>
                    <a:pt x="780388" y="243351"/>
                  </a:lnTo>
                  <a:lnTo>
                    <a:pt x="824203" y="370986"/>
                  </a:lnTo>
                  <a:lnTo>
                    <a:pt x="763243" y="384321"/>
                  </a:lnTo>
                  <a:lnTo>
                    <a:pt x="812773" y="542436"/>
                  </a:lnTo>
                  <a:lnTo>
                    <a:pt x="811532" y="579670"/>
                  </a:lnTo>
                  <a:lnTo>
                    <a:pt x="803910" y="592455"/>
                  </a:lnTo>
                  <a:lnTo>
                    <a:pt x="674370" y="636270"/>
                  </a:lnTo>
                  <a:lnTo>
                    <a:pt x="594360" y="695325"/>
                  </a:lnTo>
                  <a:lnTo>
                    <a:pt x="506730" y="626745"/>
                  </a:lnTo>
                  <a:lnTo>
                    <a:pt x="501015" y="683895"/>
                  </a:lnTo>
                  <a:lnTo>
                    <a:pt x="403860" y="706755"/>
                  </a:lnTo>
                  <a:lnTo>
                    <a:pt x="382905" y="756285"/>
                  </a:lnTo>
                  <a:lnTo>
                    <a:pt x="312420" y="771525"/>
                  </a:lnTo>
                  <a:lnTo>
                    <a:pt x="293370" y="828675"/>
                  </a:lnTo>
                  <a:lnTo>
                    <a:pt x="264795" y="815340"/>
                  </a:lnTo>
                  <a:lnTo>
                    <a:pt x="245745" y="862965"/>
                  </a:lnTo>
                  <a:lnTo>
                    <a:pt x="129540" y="847725"/>
                  </a:lnTo>
                  <a:lnTo>
                    <a:pt x="188595" y="796290"/>
                  </a:lnTo>
                  <a:lnTo>
                    <a:pt x="135255" y="779145"/>
                  </a:lnTo>
                  <a:lnTo>
                    <a:pt x="150495" y="725805"/>
                  </a:lnTo>
                  <a:lnTo>
                    <a:pt x="97155" y="712470"/>
                  </a:lnTo>
                  <a:lnTo>
                    <a:pt x="81915" y="754380"/>
                  </a:lnTo>
                  <a:lnTo>
                    <a:pt x="47625" y="735330"/>
                  </a:lnTo>
                  <a:lnTo>
                    <a:pt x="0" y="638175"/>
                  </a:lnTo>
                  <a:lnTo>
                    <a:pt x="7620" y="573405"/>
                  </a:lnTo>
                  <a:lnTo>
                    <a:pt x="45720" y="548640"/>
                  </a:lnTo>
                  <a:lnTo>
                    <a:pt x="55245" y="238125"/>
                  </a:lnTo>
                  <a:lnTo>
                    <a:pt x="68580" y="139065"/>
                  </a:lnTo>
                  <a:lnTo>
                    <a:pt x="83820" y="133350"/>
                  </a:lnTo>
                  <a:cubicBezTo>
                    <a:pt x="85707" y="132664"/>
                    <a:pt x="87550" y="131750"/>
                    <a:pt x="89535" y="131445"/>
                  </a:cubicBezTo>
                  <a:cubicBezTo>
                    <a:pt x="95842" y="130475"/>
                    <a:pt x="102235" y="130175"/>
                    <a:pt x="108585" y="129540"/>
                  </a:cubicBezTo>
                  <a:lnTo>
                    <a:pt x="158115" y="144780"/>
                  </a:lnTo>
                  <a:lnTo>
                    <a:pt x="182880" y="118110"/>
                  </a:lnTo>
                  <a:lnTo>
                    <a:pt x="238125" y="139065"/>
                  </a:lnTo>
                  <a:lnTo>
                    <a:pt x="285750" y="186690"/>
                  </a:lnTo>
                  <a:lnTo>
                    <a:pt x="331470" y="179070"/>
                  </a:lnTo>
                  <a:lnTo>
                    <a:pt x="354330" y="194310"/>
                  </a:lnTo>
                  <a:lnTo>
                    <a:pt x="453390" y="156210"/>
                  </a:lnTo>
                  <a:lnTo>
                    <a:pt x="489585" y="158115"/>
                  </a:lnTo>
                  <a:lnTo>
                    <a:pt x="497205" y="7620"/>
                  </a:lnTo>
                  <a:lnTo>
                    <a:pt x="544830" y="13335"/>
                  </a:lnTo>
                  <a:lnTo>
                    <a:pt x="546735" y="3429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Prażmów</a:t>
              </a:r>
            </a:p>
          </p:txBody>
        </p:sp>
        <p:sp>
          <p:nvSpPr>
            <p:cNvPr id="28" name="Piaseczno">
              <a:extLst>
                <a:ext uri="{FF2B5EF4-FFF2-40B4-BE49-F238E27FC236}">
                  <a16:creationId xmlns:a16="http://schemas.microsoft.com/office/drawing/2014/main" id="{FB8A9842-0960-32AF-D9EC-026549A7A576}"/>
                </a:ext>
              </a:extLst>
            </p:cNvPr>
            <p:cNvSpPr>
              <a:spLocks/>
            </p:cNvSpPr>
            <p:nvPr/>
          </p:nvSpPr>
          <p:spPr>
            <a:xfrm>
              <a:off x="5923291" y="4396004"/>
              <a:ext cx="1297553" cy="1026089"/>
            </a:xfrm>
            <a:custGeom>
              <a:avLst/>
              <a:gdLst>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182352 w 1308082"/>
                <a:gd name="connsiteY4" fmla="*/ 465442 h 1034415"/>
                <a:gd name="connsiteX5" fmla="*/ 1209022 w 1308082"/>
                <a:gd name="connsiteY5" fmla="*/ 497827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1262082 w 1308082"/>
                <a:gd name="connsiteY9" fmla="*/ 510432 h 1034415"/>
                <a:gd name="connsiteX10" fmla="*/ 1204932 w 1308082"/>
                <a:gd name="connsiteY10" fmla="*/ 497097 h 1034415"/>
                <a:gd name="connsiteX11" fmla="*/ 1181090 w 1308082"/>
                <a:gd name="connsiteY11" fmla="*/ 468146 h 1034415"/>
                <a:gd name="connsiteX12" fmla="*/ 857250 w 1308082"/>
                <a:gd name="connsiteY12" fmla="*/ 0 h 1034415"/>
                <a:gd name="connsiteX13" fmla="*/ 984885 w 1308082"/>
                <a:gd name="connsiteY13" fmla="*/ 114300 h 1034415"/>
                <a:gd name="connsiteX14" fmla="*/ 987946 w 1308082"/>
                <a:gd name="connsiteY14" fmla="*/ 116937 h 1034415"/>
                <a:gd name="connsiteX15" fmla="*/ 961372 w 1308082"/>
                <a:gd name="connsiteY15" fmla="*/ 147307 h 1034415"/>
                <a:gd name="connsiteX16" fmla="*/ 1014712 w 1308082"/>
                <a:gd name="connsiteY16" fmla="*/ 196837 h 1034415"/>
                <a:gd name="connsiteX17" fmla="*/ 1016617 w 1308082"/>
                <a:gd name="connsiteY17" fmla="*/ 229222 h 1034415"/>
                <a:gd name="connsiteX18" fmla="*/ 1081387 w 1308082"/>
                <a:gd name="connsiteY18" fmla="*/ 257797 h 1034415"/>
                <a:gd name="connsiteX19" fmla="*/ 986137 w 1308082"/>
                <a:gd name="connsiteY19" fmla="*/ 261607 h 1034415"/>
                <a:gd name="connsiteX20" fmla="*/ 980422 w 1308082"/>
                <a:gd name="connsiteY20" fmla="*/ 297802 h 1034415"/>
                <a:gd name="connsiteX21" fmla="*/ 1035667 w 1308082"/>
                <a:gd name="connsiteY21" fmla="*/ 320662 h 1034415"/>
                <a:gd name="connsiteX22" fmla="*/ 991852 w 1308082"/>
                <a:gd name="connsiteY22" fmla="*/ 358762 h 1034415"/>
                <a:gd name="connsiteX23" fmla="*/ 1029952 w 1308082"/>
                <a:gd name="connsiteY23" fmla="*/ 391147 h 1034415"/>
                <a:gd name="connsiteX24" fmla="*/ 1094722 w 1308082"/>
                <a:gd name="connsiteY24" fmla="*/ 349237 h 1034415"/>
                <a:gd name="connsiteX25" fmla="*/ 1123297 w 1308082"/>
                <a:gd name="connsiteY25" fmla="*/ 393052 h 1034415"/>
                <a:gd name="connsiteX26" fmla="*/ 1083292 w 1308082"/>
                <a:gd name="connsiteY26" fmla="*/ 410197 h 1034415"/>
                <a:gd name="connsiteX27" fmla="*/ 1090912 w 1308082"/>
                <a:gd name="connsiteY27" fmla="*/ 503542 h 1034415"/>
                <a:gd name="connsiteX28" fmla="*/ 1123088 w 1308082"/>
                <a:gd name="connsiteY28" fmla="*/ 499618 h 1034415"/>
                <a:gd name="connsiteX29" fmla="*/ 1121392 w 1308082"/>
                <a:gd name="connsiteY29" fmla="*/ 501637 h 1034415"/>
                <a:gd name="connsiteX30" fmla="*/ 1129012 w 1308082"/>
                <a:gd name="connsiteY30" fmla="*/ 564502 h 1034415"/>
                <a:gd name="connsiteX31" fmla="*/ 1123297 w 1308082"/>
                <a:gd name="connsiteY31" fmla="*/ 621652 h 1034415"/>
                <a:gd name="connsiteX32" fmla="*/ 1157587 w 1308082"/>
                <a:gd name="connsiteY32" fmla="*/ 678802 h 1034415"/>
                <a:gd name="connsiteX33" fmla="*/ 1165207 w 1308082"/>
                <a:gd name="connsiteY33" fmla="*/ 724522 h 1034415"/>
                <a:gd name="connsiteX34" fmla="*/ 1235692 w 1308082"/>
                <a:gd name="connsiteY34" fmla="*/ 722617 h 1034415"/>
                <a:gd name="connsiteX35" fmla="*/ 1308082 w 1308082"/>
                <a:gd name="connsiteY35" fmla="*/ 915022 h 1034415"/>
                <a:gd name="connsiteX36" fmla="*/ 1277602 w 1308082"/>
                <a:gd name="connsiteY36" fmla="*/ 916927 h 1034415"/>
                <a:gd name="connsiteX37" fmla="*/ 1229977 w 1308082"/>
                <a:gd name="connsiteY37" fmla="*/ 859777 h 1034415"/>
                <a:gd name="connsiteX38" fmla="*/ 1151872 w 1308082"/>
                <a:gd name="connsiteY38" fmla="*/ 831202 h 1034415"/>
                <a:gd name="connsiteX39" fmla="*/ 1129012 w 1308082"/>
                <a:gd name="connsiteY39" fmla="*/ 846442 h 1034415"/>
                <a:gd name="connsiteX40" fmla="*/ 1079482 w 1308082"/>
                <a:gd name="connsiteY40" fmla="*/ 882637 h 1034415"/>
                <a:gd name="connsiteX41" fmla="*/ 1039477 w 1308082"/>
                <a:gd name="connsiteY41" fmla="*/ 884542 h 1034415"/>
                <a:gd name="connsiteX42" fmla="*/ 1039478 w 1308082"/>
                <a:gd name="connsiteY42" fmla="*/ 884543 h 1034415"/>
                <a:gd name="connsiteX43" fmla="*/ 1022333 w 1308082"/>
                <a:gd name="connsiteY43" fmla="*/ 915022 h 1034415"/>
                <a:gd name="connsiteX44" fmla="*/ 957563 w 1308082"/>
                <a:gd name="connsiteY44" fmla="*/ 795007 h 1034415"/>
                <a:gd name="connsiteX45" fmla="*/ 856598 w 1308082"/>
                <a:gd name="connsiteY45" fmla="*/ 829297 h 1034415"/>
                <a:gd name="connsiteX46" fmla="*/ 854693 w 1308082"/>
                <a:gd name="connsiteY46" fmla="*/ 808342 h 1034415"/>
                <a:gd name="connsiteX47" fmla="*/ 807068 w 1308082"/>
                <a:gd name="connsiteY47" fmla="*/ 802627 h 1034415"/>
                <a:gd name="connsiteX48" fmla="*/ 799448 w 1308082"/>
                <a:gd name="connsiteY48" fmla="*/ 953122 h 1034415"/>
                <a:gd name="connsiteX49" fmla="*/ 763253 w 1308082"/>
                <a:gd name="connsiteY49" fmla="*/ 951217 h 1034415"/>
                <a:gd name="connsiteX50" fmla="*/ 664193 w 1308082"/>
                <a:gd name="connsiteY50" fmla="*/ 989317 h 1034415"/>
                <a:gd name="connsiteX51" fmla="*/ 641333 w 1308082"/>
                <a:gd name="connsiteY51" fmla="*/ 974077 h 1034415"/>
                <a:gd name="connsiteX52" fmla="*/ 595613 w 1308082"/>
                <a:gd name="connsiteY52" fmla="*/ 981697 h 1034415"/>
                <a:gd name="connsiteX53" fmla="*/ 547988 w 1308082"/>
                <a:gd name="connsiteY53" fmla="*/ 934072 h 1034415"/>
                <a:gd name="connsiteX54" fmla="*/ 492743 w 1308082"/>
                <a:gd name="connsiteY54" fmla="*/ 913117 h 1034415"/>
                <a:gd name="connsiteX55" fmla="*/ 467978 w 1308082"/>
                <a:gd name="connsiteY55" fmla="*/ 939787 h 1034415"/>
                <a:gd name="connsiteX56" fmla="*/ 418448 w 1308082"/>
                <a:gd name="connsiteY56" fmla="*/ 924547 h 1034415"/>
                <a:gd name="connsiteX57" fmla="*/ 399398 w 1308082"/>
                <a:gd name="connsiteY57" fmla="*/ 926452 h 1034415"/>
                <a:gd name="connsiteX58" fmla="*/ 393683 w 1308082"/>
                <a:gd name="connsiteY58" fmla="*/ 928357 h 1034415"/>
                <a:gd name="connsiteX59" fmla="*/ 378443 w 1308082"/>
                <a:gd name="connsiteY59" fmla="*/ 934072 h 1034415"/>
                <a:gd name="connsiteX60" fmla="*/ 365108 w 1308082"/>
                <a:gd name="connsiteY60" fmla="*/ 1033132 h 1034415"/>
                <a:gd name="connsiteX61" fmla="*/ 365069 w 1308082"/>
                <a:gd name="connsiteY61" fmla="*/ 1034415 h 1034415"/>
                <a:gd name="connsiteX62" fmla="*/ 297180 w 1308082"/>
                <a:gd name="connsiteY62" fmla="*/ 1034415 h 1034415"/>
                <a:gd name="connsiteX63" fmla="*/ 264795 w 1308082"/>
                <a:gd name="connsiteY63" fmla="*/ 1005840 h 1034415"/>
                <a:gd name="connsiteX64" fmla="*/ 188595 w 1308082"/>
                <a:gd name="connsiteY64" fmla="*/ 996315 h 1034415"/>
                <a:gd name="connsiteX65" fmla="*/ 200025 w 1308082"/>
                <a:gd name="connsiteY65" fmla="*/ 942975 h 1034415"/>
                <a:gd name="connsiteX66" fmla="*/ 114300 w 1308082"/>
                <a:gd name="connsiteY66" fmla="*/ 933450 h 1034415"/>
                <a:gd name="connsiteX67" fmla="*/ 100965 w 1308082"/>
                <a:gd name="connsiteY67" fmla="*/ 883920 h 1034415"/>
                <a:gd name="connsiteX68" fmla="*/ 0 w 1308082"/>
                <a:gd name="connsiteY68" fmla="*/ 786765 h 1034415"/>
                <a:gd name="connsiteX69" fmla="*/ 1905 w 1308082"/>
                <a:gd name="connsiteY69" fmla="*/ 769620 h 1034415"/>
                <a:gd name="connsiteX70" fmla="*/ 60960 w 1308082"/>
                <a:gd name="connsiteY70" fmla="*/ 697230 h 1034415"/>
                <a:gd name="connsiteX71" fmla="*/ 85725 w 1308082"/>
                <a:gd name="connsiteY71" fmla="*/ 668655 h 1034415"/>
                <a:gd name="connsiteX72" fmla="*/ 120015 w 1308082"/>
                <a:gd name="connsiteY72" fmla="*/ 544830 h 1034415"/>
                <a:gd name="connsiteX73" fmla="*/ 144780 w 1308082"/>
                <a:gd name="connsiteY73" fmla="*/ 436245 h 1034415"/>
                <a:gd name="connsiteX74" fmla="*/ 201930 w 1308082"/>
                <a:gd name="connsiteY74" fmla="*/ 381000 h 1034415"/>
                <a:gd name="connsiteX75" fmla="*/ 257175 w 1308082"/>
                <a:gd name="connsiteY75" fmla="*/ 451485 h 1034415"/>
                <a:gd name="connsiteX76" fmla="*/ 320040 w 1308082"/>
                <a:gd name="connsiteY76" fmla="*/ 400050 h 1034415"/>
                <a:gd name="connsiteX77" fmla="*/ 430530 w 1308082"/>
                <a:gd name="connsiteY77" fmla="*/ 504825 h 1034415"/>
                <a:gd name="connsiteX78" fmla="*/ 459105 w 1308082"/>
                <a:gd name="connsiteY78" fmla="*/ 470535 h 1034415"/>
                <a:gd name="connsiteX79" fmla="*/ 390525 w 1308082"/>
                <a:gd name="connsiteY79" fmla="*/ 422910 h 1034415"/>
                <a:gd name="connsiteX80" fmla="*/ 413385 w 1308082"/>
                <a:gd name="connsiteY80" fmla="*/ 363855 h 1034415"/>
                <a:gd name="connsiteX81" fmla="*/ 451485 w 1308082"/>
                <a:gd name="connsiteY81" fmla="*/ 371475 h 1034415"/>
                <a:gd name="connsiteX82" fmla="*/ 455295 w 1308082"/>
                <a:gd name="connsiteY82" fmla="*/ 327660 h 1034415"/>
                <a:gd name="connsiteX83" fmla="*/ 514350 w 1308082"/>
                <a:gd name="connsiteY83" fmla="*/ 325755 h 1034415"/>
                <a:gd name="connsiteX84" fmla="*/ 520065 w 1308082"/>
                <a:gd name="connsiteY84" fmla="*/ 401955 h 1034415"/>
                <a:gd name="connsiteX85" fmla="*/ 582930 w 1308082"/>
                <a:gd name="connsiteY85" fmla="*/ 424815 h 1034415"/>
                <a:gd name="connsiteX86" fmla="*/ 605790 w 1308082"/>
                <a:gd name="connsiteY86" fmla="*/ 369570 h 1034415"/>
                <a:gd name="connsiteX87" fmla="*/ 586740 w 1308082"/>
                <a:gd name="connsiteY87" fmla="*/ 320040 h 1034415"/>
                <a:gd name="connsiteX88" fmla="*/ 662940 w 1308082"/>
                <a:gd name="connsiteY88" fmla="*/ 323850 h 1034415"/>
                <a:gd name="connsiteX89" fmla="*/ 706755 w 1308082"/>
                <a:gd name="connsiteY89" fmla="*/ 339090 h 1034415"/>
                <a:gd name="connsiteX90" fmla="*/ 664845 w 1308082"/>
                <a:gd name="connsiteY90" fmla="*/ 276225 h 1034415"/>
                <a:gd name="connsiteX91" fmla="*/ 716280 w 1308082"/>
                <a:gd name="connsiteY91" fmla="*/ 260985 h 1034415"/>
                <a:gd name="connsiteX92" fmla="*/ 697230 w 1308082"/>
                <a:gd name="connsiteY92" fmla="*/ 139065 h 1034415"/>
                <a:gd name="connsiteX93" fmla="*/ 769620 w 1308082"/>
                <a:gd name="connsiteY93" fmla="*/ 116205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181090 w 1308082"/>
                <a:gd name="connsiteY5" fmla="*/ 468146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1204932 w 1308082"/>
                <a:gd name="connsiteY11" fmla="*/ 497097 h 1034415"/>
                <a:gd name="connsiteX12" fmla="*/ 1181090 w 1308082"/>
                <a:gd name="connsiteY12" fmla="*/ 468146 h 1034415"/>
                <a:gd name="connsiteX13" fmla="*/ 857250 w 1308082"/>
                <a:gd name="connsiteY13" fmla="*/ 0 h 1034415"/>
                <a:gd name="connsiteX14" fmla="*/ 984885 w 1308082"/>
                <a:gd name="connsiteY14" fmla="*/ 114300 h 1034415"/>
                <a:gd name="connsiteX15" fmla="*/ 987946 w 1308082"/>
                <a:gd name="connsiteY15" fmla="*/ 116937 h 1034415"/>
                <a:gd name="connsiteX16" fmla="*/ 961372 w 1308082"/>
                <a:gd name="connsiteY16" fmla="*/ 147307 h 1034415"/>
                <a:gd name="connsiteX17" fmla="*/ 1014712 w 1308082"/>
                <a:gd name="connsiteY17" fmla="*/ 196837 h 1034415"/>
                <a:gd name="connsiteX18" fmla="*/ 1016617 w 1308082"/>
                <a:gd name="connsiteY18" fmla="*/ 229222 h 1034415"/>
                <a:gd name="connsiteX19" fmla="*/ 1081387 w 1308082"/>
                <a:gd name="connsiteY19" fmla="*/ 257797 h 1034415"/>
                <a:gd name="connsiteX20" fmla="*/ 986137 w 1308082"/>
                <a:gd name="connsiteY20" fmla="*/ 261607 h 1034415"/>
                <a:gd name="connsiteX21" fmla="*/ 980422 w 1308082"/>
                <a:gd name="connsiteY21" fmla="*/ 297802 h 1034415"/>
                <a:gd name="connsiteX22" fmla="*/ 1035667 w 1308082"/>
                <a:gd name="connsiteY22" fmla="*/ 320662 h 1034415"/>
                <a:gd name="connsiteX23" fmla="*/ 991852 w 1308082"/>
                <a:gd name="connsiteY23" fmla="*/ 358762 h 1034415"/>
                <a:gd name="connsiteX24" fmla="*/ 1029952 w 1308082"/>
                <a:gd name="connsiteY24" fmla="*/ 391147 h 1034415"/>
                <a:gd name="connsiteX25" fmla="*/ 1094722 w 1308082"/>
                <a:gd name="connsiteY25" fmla="*/ 349237 h 1034415"/>
                <a:gd name="connsiteX26" fmla="*/ 1123297 w 1308082"/>
                <a:gd name="connsiteY26" fmla="*/ 393052 h 1034415"/>
                <a:gd name="connsiteX27" fmla="*/ 1083292 w 1308082"/>
                <a:gd name="connsiteY27" fmla="*/ 410197 h 1034415"/>
                <a:gd name="connsiteX28" fmla="*/ 1090912 w 1308082"/>
                <a:gd name="connsiteY28" fmla="*/ 503542 h 1034415"/>
                <a:gd name="connsiteX29" fmla="*/ 1123088 w 1308082"/>
                <a:gd name="connsiteY29" fmla="*/ 499618 h 1034415"/>
                <a:gd name="connsiteX30" fmla="*/ 1121392 w 1308082"/>
                <a:gd name="connsiteY30" fmla="*/ 501637 h 1034415"/>
                <a:gd name="connsiteX31" fmla="*/ 1129012 w 1308082"/>
                <a:gd name="connsiteY31" fmla="*/ 564502 h 1034415"/>
                <a:gd name="connsiteX32" fmla="*/ 1123297 w 1308082"/>
                <a:gd name="connsiteY32" fmla="*/ 621652 h 1034415"/>
                <a:gd name="connsiteX33" fmla="*/ 1157587 w 1308082"/>
                <a:gd name="connsiteY33" fmla="*/ 678802 h 1034415"/>
                <a:gd name="connsiteX34" fmla="*/ 1165207 w 1308082"/>
                <a:gd name="connsiteY34" fmla="*/ 724522 h 1034415"/>
                <a:gd name="connsiteX35" fmla="*/ 1235692 w 1308082"/>
                <a:gd name="connsiteY35" fmla="*/ 722617 h 1034415"/>
                <a:gd name="connsiteX36" fmla="*/ 1308082 w 1308082"/>
                <a:gd name="connsiteY36" fmla="*/ 915022 h 1034415"/>
                <a:gd name="connsiteX37" fmla="*/ 1277602 w 1308082"/>
                <a:gd name="connsiteY37" fmla="*/ 916927 h 1034415"/>
                <a:gd name="connsiteX38" fmla="*/ 1229977 w 1308082"/>
                <a:gd name="connsiteY38" fmla="*/ 859777 h 1034415"/>
                <a:gd name="connsiteX39" fmla="*/ 1151872 w 1308082"/>
                <a:gd name="connsiteY39" fmla="*/ 831202 h 1034415"/>
                <a:gd name="connsiteX40" fmla="*/ 1129012 w 1308082"/>
                <a:gd name="connsiteY40" fmla="*/ 846442 h 1034415"/>
                <a:gd name="connsiteX41" fmla="*/ 1079482 w 1308082"/>
                <a:gd name="connsiteY41" fmla="*/ 882637 h 1034415"/>
                <a:gd name="connsiteX42" fmla="*/ 1039477 w 1308082"/>
                <a:gd name="connsiteY42" fmla="*/ 884542 h 1034415"/>
                <a:gd name="connsiteX43" fmla="*/ 1039478 w 1308082"/>
                <a:gd name="connsiteY43" fmla="*/ 884543 h 1034415"/>
                <a:gd name="connsiteX44" fmla="*/ 1022333 w 1308082"/>
                <a:gd name="connsiteY44" fmla="*/ 915022 h 1034415"/>
                <a:gd name="connsiteX45" fmla="*/ 957563 w 1308082"/>
                <a:gd name="connsiteY45" fmla="*/ 795007 h 1034415"/>
                <a:gd name="connsiteX46" fmla="*/ 856598 w 1308082"/>
                <a:gd name="connsiteY46" fmla="*/ 829297 h 1034415"/>
                <a:gd name="connsiteX47" fmla="*/ 854693 w 1308082"/>
                <a:gd name="connsiteY47" fmla="*/ 808342 h 1034415"/>
                <a:gd name="connsiteX48" fmla="*/ 807068 w 1308082"/>
                <a:gd name="connsiteY48" fmla="*/ 802627 h 1034415"/>
                <a:gd name="connsiteX49" fmla="*/ 799448 w 1308082"/>
                <a:gd name="connsiteY49" fmla="*/ 953122 h 1034415"/>
                <a:gd name="connsiteX50" fmla="*/ 763253 w 1308082"/>
                <a:gd name="connsiteY50" fmla="*/ 951217 h 1034415"/>
                <a:gd name="connsiteX51" fmla="*/ 664193 w 1308082"/>
                <a:gd name="connsiteY51" fmla="*/ 989317 h 1034415"/>
                <a:gd name="connsiteX52" fmla="*/ 641333 w 1308082"/>
                <a:gd name="connsiteY52" fmla="*/ 974077 h 1034415"/>
                <a:gd name="connsiteX53" fmla="*/ 595613 w 1308082"/>
                <a:gd name="connsiteY53" fmla="*/ 981697 h 1034415"/>
                <a:gd name="connsiteX54" fmla="*/ 547988 w 1308082"/>
                <a:gd name="connsiteY54" fmla="*/ 934072 h 1034415"/>
                <a:gd name="connsiteX55" fmla="*/ 492743 w 1308082"/>
                <a:gd name="connsiteY55" fmla="*/ 913117 h 1034415"/>
                <a:gd name="connsiteX56" fmla="*/ 467978 w 1308082"/>
                <a:gd name="connsiteY56" fmla="*/ 939787 h 1034415"/>
                <a:gd name="connsiteX57" fmla="*/ 418448 w 1308082"/>
                <a:gd name="connsiteY57" fmla="*/ 924547 h 1034415"/>
                <a:gd name="connsiteX58" fmla="*/ 399398 w 1308082"/>
                <a:gd name="connsiteY58" fmla="*/ 926452 h 1034415"/>
                <a:gd name="connsiteX59" fmla="*/ 393683 w 1308082"/>
                <a:gd name="connsiteY59" fmla="*/ 928357 h 1034415"/>
                <a:gd name="connsiteX60" fmla="*/ 378443 w 1308082"/>
                <a:gd name="connsiteY60" fmla="*/ 934072 h 1034415"/>
                <a:gd name="connsiteX61" fmla="*/ 365108 w 1308082"/>
                <a:gd name="connsiteY61" fmla="*/ 1033132 h 1034415"/>
                <a:gd name="connsiteX62" fmla="*/ 365069 w 1308082"/>
                <a:gd name="connsiteY62" fmla="*/ 1034415 h 1034415"/>
                <a:gd name="connsiteX63" fmla="*/ 297180 w 1308082"/>
                <a:gd name="connsiteY63" fmla="*/ 1034415 h 1034415"/>
                <a:gd name="connsiteX64" fmla="*/ 264795 w 1308082"/>
                <a:gd name="connsiteY64" fmla="*/ 1005840 h 1034415"/>
                <a:gd name="connsiteX65" fmla="*/ 188595 w 1308082"/>
                <a:gd name="connsiteY65" fmla="*/ 996315 h 1034415"/>
                <a:gd name="connsiteX66" fmla="*/ 200025 w 1308082"/>
                <a:gd name="connsiteY66" fmla="*/ 942975 h 1034415"/>
                <a:gd name="connsiteX67" fmla="*/ 114300 w 1308082"/>
                <a:gd name="connsiteY67" fmla="*/ 933450 h 1034415"/>
                <a:gd name="connsiteX68" fmla="*/ 100965 w 1308082"/>
                <a:gd name="connsiteY68" fmla="*/ 883920 h 1034415"/>
                <a:gd name="connsiteX69" fmla="*/ 0 w 1308082"/>
                <a:gd name="connsiteY69" fmla="*/ 786765 h 1034415"/>
                <a:gd name="connsiteX70" fmla="*/ 1905 w 1308082"/>
                <a:gd name="connsiteY70" fmla="*/ 769620 h 1034415"/>
                <a:gd name="connsiteX71" fmla="*/ 60960 w 1308082"/>
                <a:gd name="connsiteY71" fmla="*/ 697230 h 1034415"/>
                <a:gd name="connsiteX72" fmla="*/ 85725 w 1308082"/>
                <a:gd name="connsiteY72" fmla="*/ 668655 h 1034415"/>
                <a:gd name="connsiteX73" fmla="*/ 120015 w 1308082"/>
                <a:gd name="connsiteY73" fmla="*/ 544830 h 1034415"/>
                <a:gd name="connsiteX74" fmla="*/ 144780 w 1308082"/>
                <a:gd name="connsiteY74" fmla="*/ 436245 h 1034415"/>
                <a:gd name="connsiteX75" fmla="*/ 201930 w 1308082"/>
                <a:gd name="connsiteY75" fmla="*/ 381000 h 1034415"/>
                <a:gd name="connsiteX76" fmla="*/ 257175 w 1308082"/>
                <a:gd name="connsiteY76" fmla="*/ 451485 h 1034415"/>
                <a:gd name="connsiteX77" fmla="*/ 320040 w 1308082"/>
                <a:gd name="connsiteY77" fmla="*/ 400050 h 1034415"/>
                <a:gd name="connsiteX78" fmla="*/ 430530 w 1308082"/>
                <a:gd name="connsiteY78" fmla="*/ 504825 h 1034415"/>
                <a:gd name="connsiteX79" fmla="*/ 459105 w 1308082"/>
                <a:gd name="connsiteY79" fmla="*/ 470535 h 1034415"/>
                <a:gd name="connsiteX80" fmla="*/ 390525 w 1308082"/>
                <a:gd name="connsiteY80" fmla="*/ 422910 h 1034415"/>
                <a:gd name="connsiteX81" fmla="*/ 413385 w 1308082"/>
                <a:gd name="connsiteY81" fmla="*/ 363855 h 1034415"/>
                <a:gd name="connsiteX82" fmla="*/ 451485 w 1308082"/>
                <a:gd name="connsiteY82" fmla="*/ 371475 h 1034415"/>
                <a:gd name="connsiteX83" fmla="*/ 455295 w 1308082"/>
                <a:gd name="connsiteY83" fmla="*/ 327660 h 1034415"/>
                <a:gd name="connsiteX84" fmla="*/ 514350 w 1308082"/>
                <a:gd name="connsiteY84" fmla="*/ 325755 h 1034415"/>
                <a:gd name="connsiteX85" fmla="*/ 520065 w 1308082"/>
                <a:gd name="connsiteY85" fmla="*/ 401955 h 1034415"/>
                <a:gd name="connsiteX86" fmla="*/ 582930 w 1308082"/>
                <a:gd name="connsiteY86" fmla="*/ 424815 h 1034415"/>
                <a:gd name="connsiteX87" fmla="*/ 605790 w 1308082"/>
                <a:gd name="connsiteY87" fmla="*/ 369570 h 1034415"/>
                <a:gd name="connsiteX88" fmla="*/ 586740 w 1308082"/>
                <a:gd name="connsiteY88" fmla="*/ 320040 h 1034415"/>
                <a:gd name="connsiteX89" fmla="*/ 662940 w 1308082"/>
                <a:gd name="connsiteY89" fmla="*/ 323850 h 1034415"/>
                <a:gd name="connsiteX90" fmla="*/ 706755 w 1308082"/>
                <a:gd name="connsiteY90" fmla="*/ 339090 h 1034415"/>
                <a:gd name="connsiteX91" fmla="*/ 664845 w 1308082"/>
                <a:gd name="connsiteY91" fmla="*/ 276225 h 1034415"/>
                <a:gd name="connsiteX92" fmla="*/ 716280 w 1308082"/>
                <a:gd name="connsiteY92" fmla="*/ 260985 h 1034415"/>
                <a:gd name="connsiteX93" fmla="*/ 697230 w 1308082"/>
                <a:gd name="connsiteY93" fmla="*/ 139065 h 1034415"/>
                <a:gd name="connsiteX94" fmla="*/ 769620 w 1308082"/>
                <a:gd name="connsiteY94" fmla="*/ 116205 h 1034415"/>
                <a:gd name="connsiteX95" fmla="*/ 857250 w 1308082"/>
                <a:gd name="connsiteY95"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04932 w 1308082"/>
                <a:gd name="connsiteY5" fmla="*/ 497097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1204932 w 1308082"/>
                <a:gd name="connsiteY11" fmla="*/ 497097 h 1034415"/>
                <a:gd name="connsiteX12" fmla="*/ 857250 w 1308082"/>
                <a:gd name="connsiteY12" fmla="*/ 0 h 1034415"/>
                <a:gd name="connsiteX13" fmla="*/ 984885 w 1308082"/>
                <a:gd name="connsiteY13" fmla="*/ 114300 h 1034415"/>
                <a:gd name="connsiteX14" fmla="*/ 987946 w 1308082"/>
                <a:gd name="connsiteY14" fmla="*/ 116937 h 1034415"/>
                <a:gd name="connsiteX15" fmla="*/ 961372 w 1308082"/>
                <a:gd name="connsiteY15" fmla="*/ 147307 h 1034415"/>
                <a:gd name="connsiteX16" fmla="*/ 1014712 w 1308082"/>
                <a:gd name="connsiteY16" fmla="*/ 196837 h 1034415"/>
                <a:gd name="connsiteX17" fmla="*/ 1016617 w 1308082"/>
                <a:gd name="connsiteY17" fmla="*/ 229222 h 1034415"/>
                <a:gd name="connsiteX18" fmla="*/ 1081387 w 1308082"/>
                <a:gd name="connsiteY18" fmla="*/ 257797 h 1034415"/>
                <a:gd name="connsiteX19" fmla="*/ 986137 w 1308082"/>
                <a:gd name="connsiteY19" fmla="*/ 261607 h 1034415"/>
                <a:gd name="connsiteX20" fmla="*/ 980422 w 1308082"/>
                <a:gd name="connsiteY20" fmla="*/ 297802 h 1034415"/>
                <a:gd name="connsiteX21" fmla="*/ 1035667 w 1308082"/>
                <a:gd name="connsiteY21" fmla="*/ 320662 h 1034415"/>
                <a:gd name="connsiteX22" fmla="*/ 991852 w 1308082"/>
                <a:gd name="connsiteY22" fmla="*/ 358762 h 1034415"/>
                <a:gd name="connsiteX23" fmla="*/ 1029952 w 1308082"/>
                <a:gd name="connsiteY23" fmla="*/ 391147 h 1034415"/>
                <a:gd name="connsiteX24" fmla="*/ 1094722 w 1308082"/>
                <a:gd name="connsiteY24" fmla="*/ 349237 h 1034415"/>
                <a:gd name="connsiteX25" fmla="*/ 1123297 w 1308082"/>
                <a:gd name="connsiteY25" fmla="*/ 393052 h 1034415"/>
                <a:gd name="connsiteX26" fmla="*/ 1083292 w 1308082"/>
                <a:gd name="connsiteY26" fmla="*/ 410197 h 1034415"/>
                <a:gd name="connsiteX27" fmla="*/ 1090912 w 1308082"/>
                <a:gd name="connsiteY27" fmla="*/ 503542 h 1034415"/>
                <a:gd name="connsiteX28" fmla="*/ 1123088 w 1308082"/>
                <a:gd name="connsiteY28" fmla="*/ 499618 h 1034415"/>
                <a:gd name="connsiteX29" fmla="*/ 1121392 w 1308082"/>
                <a:gd name="connsiteY29" fmla="*/ 501637 h 1034415"/>
                <a:gd name="connsiteX30" fmla="*/ 1129012 w 1308082"/>
                <a:gd name="connsiteY30" fmla="*/ 564502 h 1034415"/>
                <a:gd name="connsiteX31" fmla="*/ 1123297 w 1308082"/>
                <a:gd name="connsiteY31" fmla="*/ 621652 h 1034415"/>
                <a:gd name="connsiteX32" fmla="*/ 1157587 w 1308082"/>
                <a:gd name="connsiteY32" fmla="*/ 678802 h 1034415"/>
                <a:gd name="connsiteX33" fmla="*/ 1165207 w 1308082"/>
                <a:gd name="connsiteY33" fmla="*/ 724522 h 1034415"/>
                <a:gd name="connsiteX34" fmla="*/ 1235692 w 1308082"/>
                <a:gd name="connsiteY34" fmla="*/ 722617 h 1034415"/>
                <a:gd name="connsiteX35" fmla="*/ 1308082 w 1308082"/>
                <a:gd name="connsiteY35" fmla="*/ 915022 h 1034415"/>
                <a:gd name="connsiteX36" fmla="*/ 1277602 w 1308082"/>
                <a:gd name="connsiteY36" fmla="*/ 916927 h 1034415"/>
                <a:gd name="connsiteX37" fmla="*/ 1229977 w 1308082"/>
                <a:gd name="connsiteY37" fmla="*/ 859777 h 1034415"/>
                <a:gd name="connsiteX38" fmla="*/ 1151872 w 1308082"/>
                <a:gd name="connsiteY38" fmla="*/ 831202 h 1034415"/>
                <a:gd name="connsiteX39" fmla="*/ 1129012 w 1308082"/>
                <a:gd name="connsiteY39" fmla="*/ 846442 h 1034415"/>
                <a:gd name="connsiteX40" fmla="*/ 1079482 w 1308082"/>
                <a:gd name="connsiteY40" fmla="*/ 882637 h 1034415"/>
                <a:gd name="connsiteX41" fmla="*/ 1039477 w 1308082"/>
                <a:gd name="connsiteY41" fmla="*/ 884542 h 1034415"/>
                <a:gd name="connsiteX42" fmla="*/ 1039478 w 1308082"/>
                <a:gd name="connsiteY42" fmla="*/ 884543 h 1034415"/>
                <a:gd name="connsiteX43" fmla="*/ 1022333 w 1308082"/>
                <a:gd name="connsiteY43" fmla="*/ 915022 h 1034415"/>
                <a:gd name="connsiteX44" fmla="*/ 957563 w 1308082"/>
                <a:gd name="connsiteY44" fmla="*/ 795007 h 1034415"/>
                <a:gd name="connsiteX45" fmla="*/ 856598 w 1308082"/>
                <a:gd name="connsiteY45" fmla="*/ 829297 h 1034415"/>
                <a:gd name="connsiteX46" fmla="*/ 854693 w 1308082"/>
                <a:gd name="connsiteY46" fmla="*/ 808342 h 1034415"/>
                <a:gd name="connsiteX47" fmla="*/ 807068 w 1308082"/>
                <a:gd name="connsiteY47" fmla="*/ 802627 h 1034415"/>
                <a:gd name="connsiteX48" fmla="*/ 799448 w 1308082"/>
                <a:gd name="connsiteY48" fmla="*/ 953122 h 1034415"/>
                <a:gd name="connsiteX49" fmla="*/ 763253 w 1308082"/>
                <a:gd name="connsiteY49" fmla="*/ 951217 h 1034415"/>
                <a:gd name="connsiteX50" fmla="*/ 664193 w 1308082"/>
                <a:gd name="connsiteY50" fmla="*/ 989317 h 1034415"/>
                <a:gd name="connsiteX51" fmla="*/ 641333 w 1308082"/>
                <a:gd name="connsiteY51" fmla="*/ 974077 h 1034415"/>
                <a:gd name="connsiteX52" fmla="*/ 595613 w 1308082"/>
                <a:gd name="connsiteY52" fmla="*/ 981697 h 1034415"/>
                <a:gd name="connsiteX53" fmla="*/ 547988 w 1308082"/>
                <a:gd name="connsiteY53" fmla="*/ 934072 h 1034415"/>
                <a:gd name="connsiteX54" fmla="*/ 492743 w 1308082"/>
                <a:gd name="connsiteY54" fmla="*/ 913117 h 1034415"/>
                <a:gd name="connsiteX55" fmla="*/ 467978 w 1308082"/>
                <a:gd name="connsiteY55" fmla="*/ 939787 h 1034415"/>
                <a:gd name="connsiteX56" fmla="*/ 418448 w 1308082"/>
                <a:gd name="connsiteY56" fmla="*/ 924547 h 1034415"/>
                <a:gd name="connsiteX57" fmla="*/ 399398 w 1308082"/>
                <a:gd name="connsiteY57" fmla="*/ 926452 h 1034415"/>
                <a:gd name="connsiteX58" fmla="*/ 393683 w 1308082"/>
                <a:gd name="connsiteY58" fmla="*/ 928357 h 1034415"/>
                <a:gd name="connsiteX59" fmla="*/ 378443 w 1308082"/>
                <a:gd name="connsiteY59" fmla="*/ 934072 h 1034415"/>
                <a:gd name="connsiteX60" fmla="*/ 365108 w 1308082"/>
                <a:gd name="connsiteY60" fmla="*/ 1033132 h 1034415"/>
                <a:gd name="connsiteX61" fmla="*/ 365069 w 1308082"/>
                <a:gd name="connsiteY61" fmla="*/ 1034415 h 1034415"/>
                <a:gd name="connsiteX62" fmla="*/ 297180 w 1308082"/>
                <a:gd name="connsiteY62" fmla="*/ 1034415 h 1034415"/>
                <a:gd name="connsiteX63" fmla="*/ 264795 w 1308082"/>
                <a:gd name="connsiteY63" fmla="*/ 1005840 h 1034415"/>
                <a:gd name="connsiteX64" fmla="*/ 188595 w 1308082"/>
                <a:gd name="connsiteY64" fmla="*/ 996315 h 1034415"/>
                <a:gd name="connsiteX65" fmla="*/ 200025 w 1308082"/>
                <a:gd name="connsiteY65" fmla="*/ 942975 h 1034415"/>
                <a:gd name="connsiteX66" fmla="*/ 114300 w 1308082"/>
                <a:gd name="connsiteY66" fmla="*/ 933450 h 1034415"/>
                <a:gd name="connsiteX67" fmla="*/ 100965 w 1308082"/>
                <a:gd name="connsiteY67" fmla="*/ 883920 h 1034415"/>
                <a:gd name="connsiteX68" fmla="*/ 0 w 1308082"/>
                <a:gd name="connsiteY68" fmla="*/ 786765 h 1034415"/>
                <a:gd name="connsiteX69" fmla="*/ 1905 w 1308082"/>
                <a:gd name="connsiteY69" fmla="*/ 769620 h 1034415"/>
                <a:gd name="connsiteX70" fmla="*/ 60960 w 1308082"/>
                <a:gd name="connsiteY70" fmla="*/ 697230 h 1034415"/>
                <a:gd name="connsiteX71" fmla="*/ 85725 w 1308082"/>
                <a:gd name="connsiteY71" fmla="*/ 668655 h 1034415"/>
                <a:gd name="connsiteX72" fmla="*/ 120015 w 1308082"/>
                <a:gd name="connsiteY72" fmla="*/ 544830 h 1034415"/>
                <a:gd name="connsiteX73" fmla="*/ 144780 w 1308082"/>
                <a:gd name="connsiteY73" fmla="*/ 436245 h 1034415"/>
                <a:gd name="connsiteX74" fmla="*/ 201930 w 1308082"/>
                <a:gd name="connsiteY74" fmla="*/ 381000 h 1034415"/>
                <a:gd name="connsiteX75" fmla="*/ 257175 w 1308082"/>
                <a:gd name="connsiteY75" fmla="*/ 451485 h 1034415"/>
                <a:gd name="connsiteX76" fmla="*/ 320040 w 1308082"/>
                <a:gd name="connsiteY76" fmla="*/ 400050 h 1034415"/>
                <a:gd name="connsiteX77" fmla="*/ 430530 w 1308082"/>
                <a:gd name="connsiteY77" fmla="*/ 504825 h 1034415"/>
                <a:gd name="connsiteX78" fmla="*/ 459105 w 1308082"/>
                <a:gd name="connsiteY78" fmla="*/ 470535 h 1034415"/>
                <a:gd name="connsiteX79" fmla="*/ 390525 w 1308082"/>
                <a:gd name="connsiteY79" fmla="*/ 422910 h 1034415"/>
                <a:gd name="connsiteX80" fmla="*/ 413385 w 1308082"/>
                <a:gd name="connsiteY80" fmla="*/ 363855 h 1034415"/>
                <a:gd name="connsiteX81" fmla="*/ 451485 w 1308082"/>
                <a:gd name="connsiteY81" fmla="*/ 371475 h 1034415"/>
                <a:gd name="connsiteX82" fmla="*/ 455295 w 1308082"/>
                <a:gd name="connsiteY82" fmla="*/ 327660 h 1034415"/>
                <a:gd name="connsiteX83" fmla="*/ 514350 w 1308082"/>
                <a:gd name="connsiteY83" fmla="*/ 325755 h 1034415"/>
                <a:gd name="connsiteX84" fmla="*/ 520065 w 1308082"/>
                <a:gd name="connsiteY84" fmla="*/ 401955 h 1034415"/>
                <a:gd name="connsiteX85" fmla="*/ 582930 w 1308082"/>
                <a:gd name="connsiteY85" fmla="*/ 424815 h 1034415"/>
                <a:gd name="connsiteX86" fmla="*/ 605790 w 1308082"/>
                <a:gd name="connsiteY86" fmla="*/ 369570 h 1034415"/>
                <a:gd name="connsiteX87" fmla="*/ 586740 w 1308082"/>
                <a:gd name="connsiteY87" fmla="*/ 320040 h 1034415"/>
                <a:gd name="connsiteX88" fmla="*/ 662940 w 1308082"/>
                <a:gd name="connsiteY88" fmla="*/ 323850 h 1034415"/>
                <a:gd name="connsiteX89" fmla="*/ 706755 w 1308082"/>
                <a:gd name="connsiteY89" fmla="*/ 339090 h 1034415"/>
                <a:gd name="connsiteX90" fmla="*/ 664845 w 1308082"/>
                <a:gd name="connsiteY90" fmla="*/ 276225 h 1034415"/>
                <a:gd name="connsiteX91" fmla="*/ 716280 w 1308082"/>
                <a:gd name="connsiteY91" fmla="*/ 260985 h 1034415"/>
                <a:gd name="connsiteX92" fmla="*/ 697230 w 1308082"/>
                <a:gd name="connsiteY92" fmla="*/ 139065 h 1034415"/>
                <a:gd name="connsiteX93" fmla="*/ 769620 w 1308082"/>
                <a:gd name="connsiteY93" fmla="*/ 116205 h 1034415"/>
                <a:gd name="connsiteX94" fmla="*/ 857250 w 1308082"/>
                <a:gd name="connsiteY94"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62082 w 1308082"/>
                <a:gd name="connsiteY5" fmla="*/ 510432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857250 w 1308082"/>
                <a:gd name="connsiteY11" fmla="*/ 0 h 1034415"/>
                <a:gd name="connsiteX12" fmla="*/ 984885 w 1308082"/>
                <a:gd name="connsiteY12" fmla="*/ 114300 h 1034415"/>
                <a:gd name="connsiteX13" fmla="*/ 987946 w 1308082"/>
                <a:gd name="connsiteY13" fmla="*/ 116937 h 1034415"/>
                <a:gd name="connsiteX14" fmla="*/ 961372 w 1308082"/>
                <a:gd name="connsiteY14" fmla="*/ 147307 h 1034415"/>
                <a:gd name="connsiteX15" fmla="*/ 1014712 w 1308082"/>
                <a:gd name="connsiteY15" fmla="*/ 196837 h 1034415"/>
                <a:gd name="connsiteX16" fmla="*/ 1016617 w 1308082"/>
                <a:gd name="connsiteY16" fmla="*/ 229222 h 1034415"/>
                <a:gd name="connsiteX17" fmla="*/ 1081387 w 1308082"/>
                <a:gd name="connsiteY17" fmla="*/ 257797 h 1034415"/>
                <a:gd name="connsiteX18" fmla="*/ 986137 w 1308082"/>
                <a:gd name="connsiteY18" fmla="*/ 261607 h 1034415"/>
                <a:gd name="connsiteX19" fmla="*/ 980422 w 1308082"/>
                <a:gd name="connsiteY19" fmla="*/ 297802 h 1034415"/>
                <a:gd name="connsiteX20" fmla="*/ 1035667 w 1308082"/>
                <a:gd name="connsiteY20" fmla="*/ 320662 h 1034415"/>
                <a:gd name="connsiteX21" fmla="*/ 991852 w 1308082"/>
                <a:gd name="connsiteY21" fmla="*/ 358762 h 1034415"/>
                <a:gd name="connsiteX22" fmla="*/ 1029952 w 1308082"/>
                <a:gd name="connsiteY22" fmla="*/ 391147 h 1034415"/>
                <a:gd name="connsiteX23" fmla="*/ 1094722 w 1308082"/>
                <a:gd name="connsiteY23" fmla="*/ 349237 h 1034415"/>
                <a:gd name="connsiteX24" fmla="*/ 1123297 w 1308082"/>
                <a:gd name="connsiteY24" fmla="*/ 393052 h 1034415"/>
                <a:gd name="connsiteX25" fmla="*/ 1083292 w 1308082"/>
                <a:gd name="connsiteY25" fmla="*/ 410197 h 1034415"/>
                <a:gd name="connsiteX26" fmla="*/ 1090912 w 1308082"/>
                <a:gd name="connsiteY26" fmla="*/ 503542 h 1034415"/>
                <a:gd name="connsiteX27" fmla="*/ 1123088 w 1308082"/>
                <a:gd name="connsiteY27" fmla="*/ 499618 h 1034415"/>
                <a:gd name="connsiteX28" fmla="*/ 1121392 w 1308082"/>
                <a:gd name="connsiteY28" fmla="*/ 501637 h 1034415"/>
                <a:gd name="connsiteX29" fmla="*/ 1129012 w 1308082"/>
                <a:gd name="connsiteY29" fmla="*/ 564502 h 1034415"/>
                <a:gd name="connsiteX30" fmla="*/ 1123297 w 1308082"/>
                <a:gd name="connsiteY30" fmla="*/ 621652 h 1034415"/>
                <a:gd name="connsiteX31" fmla="*/ 1157587 w 1308082"/>
                <a:gd name="connsiteY31" fmla="*/ 678802 h 1034415"/>
                <a:gd name="connsiteX32" fmla="*/ 1165207 w 1308082"/>
                <a:gd name="connsiteY32" fmla="*/ 724522 h 1034415"/>
                <a:gd name="connsiteX33" fmla="*/ 1235692 w 1308082"/>
                <a:gd name="connsiteY33" fmla="*/ 722617 h 1034415"/>
                <a:gd name="connsiteX34" fmla="*/ 1308082 w 1308082"/>
                <a:gd name="connsiteY34" fmla="*/ 915022 h 1034415"/>
                <a:gd name="connsiteX35" fmla="*/ 1277602 w 1308082"/>
                <a:gd name="connsiteY35" fmla="*/ 916927 h 1034415"/>
                <a:gd name="connsiteX36" fmla="*/ 1229977 w 1308082"/>
                <a:gd name="connsiteY36" fmla="*/ 859777 h 1034415"/>
                <a:gd name="connsiteX37" fmla="*/ 1151872 w 1308082"/>
                <a:gd name="connsiteY37" fmla="*/ 831202 h 1034415"/>
                <a:gd name="connsiteX38" fmla="*/ 1129012 w 1308082"/>
                <a:gd name="connsiteY38" fmla="*/ 846442 h 1034415"/>
                <a:gd name="connsiteX39" fmla="*/ 1079482 w 1308082"/>
                <a:gd name="connsiteY39" fmla="*/ 882637 h 1034415"/>
                <a:gd name="connsiteX40" fmla="*/ 1039477 w 1308082"/>
                <a:gd name="connsiteY40" fmla="*/ 884542 h 1034415"/>
                <a:gd name="connsiteX41" fmla="*/ 1039478 w 1308082"/>
                <a:gd name="connsiteY41" fmla="*/ 884543 h 1034415"/>
                <a:gd name="connsiteX42" fmla="*/ 1022333 w 1308082"/>
                <a:gd name="connsiteY42" fmla="*/ 915022 h 1034415"/>
                <a:gd name="connsiteX43" fmla="*/ 957563 w 1308082"/>
                <a:gd name="connsiteY43" fmla="*/ 795007 h 1034415"/>
                <a:gd name="connsiteX44" fmla="*/ 856598 w 1308082"/>
                <a:gd name="connsiteY44" fmla="*/ 829297 h 1034415"/>
                <a:gd name="connsiteX45" fmla="*/ 854693 w 1308082"/>
                <a:gd name="connsiteY45" fmla="*/ 808342 h 1034415"/>
                <a:gd name="connsiteX46" fmla="*/ 807068 w 1308082"/>
                <a:gd name="connsiteY46" fmla="*/ 802627 h 1034415"/>
                <a:gd name="connsiteX47" fmla="*/ 799448 w 1308082"/>
                <a:gd name="connsiteY47" fmla="*/ 953122 h 1034415"/>
                <a:gd name="connsiteX48" fmla="*/ 763253 w 1308082"/>
                <a:gd name="connsiteY48" fmla="*/ 951217 h 1034415"/>
                <a:gd name="connsiteX49" fmla="*/ 664193 w 1308082"/>
                <a:gd name="connsiteY49" fmla="*/ 989317 h 1034415"/>
                <a:gd name="connsiteX50" fmla="*/ 641333 w 1308082"/>
                <a:gd name="connsiteY50" fmla="*/ 974077 h 1034415"/>
                <a:gd name="connsiteX51" fmla="*/ 595613 w 1308082"/>
                <a:gd name="connsiteY51" fmla="*/ 981697 h 1034415"/>
                <a:gd name="connsiteX52" fmla="*/ 547988 w 1308082"/>
                <a:gd name="connsiteY52" fmla="*/ 934072 h 1034415"/>
                <a:gd name="connsiteX53" fmla="*/ 492743 w 1308082"/>
                <a:gd name="connsiteY53" fmla="*/ 913117 h 1034415"/>
                <a:gd name="connsiteX54" fmla="*/ 467978 w 1308082"/>
                <a:gd name="connsiteY54" fmla="*/ 939787 h 1034415"/>
                <a:gd name="connsiteX55" fmla="*/ 418448 w 1308082"/>
                <a:gd name="connsiteY55" fmla="*/ 924547 h 1034415"/>
                <a:gd name="connsiteX56" fmla="*/ 399398 w 1308082"/>
                <a:gd name="connsiteY56" fmla="*/ 926452 h 1034415"/>
                <a:gd name="connsiteX57" fmla="*/ 393683 w 1308082"/>
                <a:gd name="connsiteY57" fmla="*/ 928357 h 1034415"/>
                <a:gd name="connsiteX58" fmla="*/ 378443 w 1308082"/>
                <a:gd name="connsiteY58" fmla="*/ 934072 h 1034415"/>
                <a:gd name="connsiteX59" fmla="*/ 365108 w 1308082"/>
                <a:gd name="connsiteY59" fmla="*/ 1033132 h 1034415"/>
                <a:gd name="connsiteX60" fmla="*/ 365069 w 1308082"/>
                <a:gd name="connsiteY60" fmla="*/ 1034415 h 1034415"/>
                <a:gd name="connsiteX61" fmla="*/ 297180 w 1308082"/>
                <a:gd name="connsiteY61" fmla="*/ 1034415 h 1034415"/>
                <a:gd name="connsiteX62" fmla="*/ 264795 w 1308082"/>
                <a:gd name="connsiteY62" fmla="*/ 1005840 h 1034415"/>
                <a:gd name="connsiteX63" fmla="*/ 188595 w 1308082"/>
                <a:gd name="connsiteY63" fmla="*/ 996315 h 1034415"/>
                <a:gd name="connsiteX64" fmla="*/ 200025 w 1308082"/>
                <a:gd name="connsiteY64" fmla="*/ 942975 h 1034415"/>
                <a:gd name="connsiteX65" fmla="*/ 114300 w 1308082"/>
                <a:gd name="connsiteY65" fmla="*/ 933450 h 1034415"/>
                <a:gd name="connsiteX66" fmla="*/ 100965 w 1308082"/>
                <a:gd name="connsiteY66" fmla="*/ 883920 h 1034415"/>
                <a:gd name="connsiteX67" fmla="*/ 0 w 1308082"/>
                <a:gd name="connsiteY67" fmla="*/ 786765 h 1034415"/>
                <a:gd name="connsiteX68" fmla="*/ 1905 w 1308082"/>
                <a:gd name="connsiteY68" fmla="*/ 769620 h 1034415"/>
                <a:gd name="connsiteX69" fmla="*/ 60960 w 1308082"/>
                <a:gd name="connsiteY69" fmla="*/ 697230 h 1034415"/>
                <a:gd name="connsiteX70" fmla="*/ 85725 w 1308082"/>
                <a:gd name="connsiteY70" fmla="*/ 668655 h 1034415"/>
                <a:gd name="connsiteX71" fmla="*/ 120015 w 1308082"/>
                <a:gd name="connsiteY71" fmla="*/ 544830 h 1034415"/>
                <a:gd name="connsiteX72" fmla="*/ 144780 w 1308082"/>
                <a:gd name="connsiteY72" fmla="*/ 436245 h 1034415"/>
                <a:gd name="connsiteX73" fmla="*/ 201930 w 1308082"/>
                <a:gd name="connsiteY73" fmla="*/ 381000 h 1034415"/>
                <a:gd name="connsiteX74" fmla="*/ 257175 w 1308082"/>
                <a:gd name="connsiteY74" fmla="*/ 451485 h 1034415"/>
                <a:gd name="connsiteX75" fmla="*/ 320040 w 1308082"/>
                <a:gd name="connsiteY75" fmla="*/ 400050 h 1034415"/>
                <a:gd name="connsiteX76" fmla="*/ 430530 w 1308082"/>
                <a:gd name="connsiteY76" fmla="*/ 504825 h 1034415"/>
                <a:gd name="connsiteX77" fmla="*/ 459105 w 1308082"/>
                <a:gd name="connsiteY77" fmla="*/ 470535 h 1034415"/>
                <a:gd name="connsiteX78" fmla="*/ 390525 w 1308082"/>
                <a:gd name="connsiteY78" fmla="*/ 422910 h 1034415"/>
                <a:gd name="connsiteX79" fmla="*/ 413385 w 1308082"/>
                <a:gd name="connsiteY79" fmla="*/ 363855 h 1034415"/>
                <a:gd name="connsiteX80" fmla="*/ 451485 w 1308082"/>
                <a:gd name="connsiteY80" fmla="*/ 371475 h 1034415"/>
                <a:gd name="connsiteX81" fmla="*/ 455295 w 1308082"/>
                <a:gd name="connsiteY81" fmla="*/ 327660 h 1034415"/>
                <a:gd name="connsiteX82" fmla="*/ 514350 w 1308082"/>
                <a:gd name="connsiteY82" fmla="*/ 325755 h 1034415"/>
                <a:gd name="connsiteX83" fmla="*/ 520065 w 1308082"/>
                <a:gd name="connsiteY83" fmla="*/ 401955 h 1034415"/>
                <a:gd name="connsiteX84" fmla="*/ 582930 w 1308082"/>
                <a:gd name="connsiteY84" fmla="*/ 424815 h 1034415"/>
                <a:gd name="connsiteX85" fmla="*/ 605790 w 1308082"/>
                <a:gd name="connsiteY85" fmla="*/ 369570 h 1034415"/>
                <a:gd name="connsiteX86" fmla="*/ 586740 w 1308082"/>
                <a:gd name="connsiteY86" fmla="*/ 320040 h 1034415"/>
                <a:gd name="connsiteX87" fmla="*/ 662940 w 1308082"/>
                <a:gd name="connsiteY87" fmla="*/ 323850 h 1034415"/>
                <a:gd name="connsiteX88" fmla="*/ 706755 w 1308082"/>
                <a:gd name="connsiteY88" fmla="*/ 339090 h 1034415"/>
                <a:gd name="connsiteX89" fmla="*/ 664845 w 1308082"/>
                <a:gd name="connsiteY89" fmla="*/ 276225 h 1034415"/>
                <a:gd name="connsiteX90" fmla="*/ 716280 w 1308082"/>
                <a:gd name="connsiteY90" fmla="*/ 260985 h 1034415"/>
                <a:gd name="connsiteX91" fmla="*/ 697230 w 1308082"/>
                <a:gd name="connsiteY91" fmla="*/ 139065 h 1034415"/>
                <a:gd name="connsiteX92" fmla="*/ 769620 w 1308082"/>
                <a:gd name="connsiteY92" fmla="*/ 116205 h 1034415"/>
                <a:gd name="connsiteX93" fmla="*/ 857250 w 1308082"/>
                <a:gd name="connsiteY93"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62082 w 1308082"/>
                <a:gd name="connsiteY5" fmla="*/ 510432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1262082 w 1308082"/>
                <a:gd name="connsiteY9" fmla="*/ 510432 h 1034415"/>
                <a:gd name="connsiteX10" fmla="*/ 857250 w 1308082"/>
                <a:gd name="connsiteY10" fmla="*/ 0 h 1034415"/>
                <a:gd name="connsiteX11" fmla="*/ 984885 w 1308082"/>
                <a:gd name="connsiteY11" fmla="*/ 114300 h 1034415"/>
                <a:gd name="connsiteX12" fmla="*/ 987946 w 1308082"/>
                <a:gd name="connsiteY12" fmla="*/ 116937 h 1034415"/>
                <a:gd name="connsiteX13" fmla="*/ 961372 w 1308082"/>
                <a:gd name="connsiteY13" fmla="*/ 147307 h 1034415"/>
                <a:gd name="connsiteX14" fmla="*/ 1014712 w 1308082"/>
                <a:gd name="connsiteY14" fmla="*/ 196837 h 1034415"/>
                <a:gd name="connsiteX15" fmla="*/ 1016617 w 1308082"/>
                <a:gd name="connsiteY15" fmla="*/ 229222 h 1034415"/>
                <a:gd name="connsiteX16" fmla="*/ 1081387 w 1308082"/>
                <a:gd name="connsiteY16" fmla="*/ 257797 h 1034415"/>
                <a:gd name="connsiteX17" fmla="*/ 986137 w 1308082"/>
                <a:gd name="connsiteY17" fmla="*/ 261607 h 1034415"/>
                <a:gd name="connsiteX18" fmla="*/ 980422 w 1308082"/>
                <a:gd name="connsiteY18" fmla="*/ 297802 h 1034415"/>
                <a:gd name="connsiteX19" fmla="*/ 1035667 w 1308082"/>
                <a:gd name="connsiteY19" fmla="*/ 320662 h 1034415"/>
                <a:gd name="connsiteX20" fmla="*/ 991852 w 1308082"/>
                <a:gd name="connsiteY20" fmla="*/ 358762 h 1034415"/>
                <a:gd name="connsiteX21" fmla="*/ 1029952 w 1308082"/>
                <a:gd name="connsiteY21" fmla="*/ 391147 h 1034415"/>
                <a:gd name="connsiteX22" fmla="*/ 1094722 w 1308082"/>
                <a:gd name="connsiteY22" fmla="*/ 349237 h 1034415"/>
                <a:gd name="connsiteX23" fmla="*/ 1123297 w 1308082"/>
                <a:gd name="connsiteY23" fmla="*/ 393052 h 1034415"/>
                <a:gd name="connsiteX24" fmla="*/ 1083292 w 1308082"/>
                <a:gd name="connsiteY24" fmla="*/ 410197 h 1034415"/>
                <a:gd name="connsiteX25" fmla="*/ 1090912 w 1308082"/>
                <a:gd name="connsiteY25" fmla="*/ 503542 h 1034415"/>
                <a:gd name="connsiteX26" fmla="*/ 1123088 w 1308082"/>
                <a:gd name="connsiteY26" fmla="*/ 499618 h 1034415"/>
                <a:gd name="connsiteX27" fmla="*/ 1121392 w 1308082"/>
                <a:gd name="connsiteY27" fmla="*/ 501637 h 1034415"/>
                <a:gd name="connsiteX28" fmla="*/ 1129012 w 1308082"/>
                <a:gd name="connsiteY28" fmla="*/ 564502 h 1034415"/>
                <a:gd name="connsiteX29" fmla="*/ 1123297 w 1308082"/>
                <a:gd name="connsiteY29" fmla="*/ 621652 h 1034415"/>
                <a:gd name="connsiteX30" fmla="*/ 1157587 w 1308082"/>
                <a:gd name="connsiteY30" fmla="*/ 678802 h 1034415"/>
                <a:gd name="connsiteX31" fmla="*/ 1165207 w 1308082"/>
                <a:gd name="connsiteY31" fmla="*/ 724522 h 1034415"/>
                <a:gd name="connsiteX32" fmla="*/ 1235692 w 1308082"/>
                <a:gd name="connsiteY32" fmla="*/ 722617 h 1034415"/>
                <a:gd name="connsiteX33" fmla="*/ 1308082 w 1308082"/>
                <a:gd name="connsiteY33" fmla="*/ 915022 h 1034415"/>
                <a:gd name="connsiteX34" fmla="*/ 1277602 w 1308082"/>
                <a:gd name="connsiteY34" fmla="*/ 916927 h 1034415"/>
                <a:gd name="connsiteX35" fmla="*/ 1229977 w 1308082"/>
                <a:gd name="connsiteY35" fmla="*/ 859777 h 1034415"/>
                <a:gd name="connsiteX36" fmla="*/ 1151872 w 1308082"/>
                <a:gd name="connsiteY36" fmla="*/ 831202 h 1034415"/>
                <a:gd name="connsiteX37" fmla="*/ 1129012 w 1308082"/>
                <a:gd name="connsiteY37" fmla="*/ 846442 h 1034415"/>
                <a:gd name="connsiteX38" fmla="*/ 1079482 w 1308082"/>
                <a:gd name="connsiteY38" fmla="*/ 882637 h 1034415"/>
                <a:gd name="connsiteX39" fmla="*/ 1039477 w 1308082"/>
                <a:gd name="connsiteY39" fmla="*/ 884542 h 1034415"/>
                <a:gd name="connsiteX40" fmla="*/ 1039478 w 1308082"/>
                <a:gd name="connsiteY40" fmla="*/ 884543 h 1034415"/>
                <a:gd name="connsiteX41" fmla="*/ 1022333 w 1308082"/>
                <a:gd name="connsiteY41" fmla="*/ 915022 h 1034415"/>
                <a:gd name="connsiteX42" fmla="*/ 957563 w 1308082"/>
                <a:gd name="connsiteY42" fmla="*/ 795007 h 1034415"/>
                <a:gd name="connsiteX43" fmla="*/ 856598 w 1308082"/>
                <a:gd name="connsiteY43" fmla="*/ 829297 h 1034415"/>
                <a:gd name="connsiteX44" fmla="*/ 854693 w 1308082"/>
                <a:gd name="connsiteY44" fmla="*/ 808342 h 1034415"/>
                <a:gd name="connsiteX45" fmla="*/ 807068 w 1308082"/>
                <a:gd name="connsiteY45" fmla="*/ 802627 h 1034415"/>
                <a:gd name="connsiteX46" fmla="*/ 799448 w 1308082"/>
                <a:gd name="connsiteY46" fmla="*/ 953122 h 1034415"/>
                <a:gd name="connsiteX47" fmla="*/ 763253 w 1308082"/>
                <a:gd name="connsiteY47" fmla="*/ 951217 h 1034415"/>
                <a:gd name="connsiteX48" fmla="*/ 664193 w 1308082"/>
                <a:gd name="connsiteY48" fmla="*/ 989317 h 1034415"/>
                <a:gd name="connsiteX49" fmla="*/ 641333 w 1308082"/>
                <a:gd name="connsiteY49" fmla="*/ 974077 h 1034415"/>
                <a:gd name="connsiteX50" fmla="*/ 595613 w 1308082"/>
                <a:gd name="connsiteY50" fmla="*/ 981697 h 1034415"/>
                <a:gd name="connsiteX51" fmla="*/ 547988 w 1308082"/>
                <a:gd name="connsiteY51" fmla="*/ 934072 h 1034415"/>
                <a:gd name="connsiteX52" fmla="*/ 492743 w 1308082"/>
                <a:gd name="connsiteY52" fmla="*/ 913117 h 1034415"/>
                <a:gd name="connsiteX53" fmla="*/ 467978 w 1308082"/>
                <a:gd name="connsiteY53" fmla="*/ 939787 h 1034415"/>
                <a:gd name="connsiteX54" fmla="*/ 418448 w 1308082"/>
                <a:gd name="connsiteY54" fmla="*/ 924547 h 1034415"/>
                <a:gd name="connsiteX55" fmla="*/ 399398 w 1308082"/>
                <a:gd name="connsiteY55" fmla="*/ 926452 h 1034415"/>
                <a:gd name="connsiteX56" fmla="*/ 393683 w 1308082"/>
                <a:gd name="connsiteY56" fmla="*/ 928357 h 1034415"/>
                <a:gd name="connsiteX57" fmla="*/ 378443 w 1308082"/>
                <a:gd name="connsiteY57" fmla="*/ 934072 h 1034415"/>
                <a:gd name="connsiteX58" fmla="*/ 365108 w 1308082"/>
                <a:gd name="connsiteY58" fmla="*/ 1033132 h 1034415"/>
                <a:gd name="connsiteX59" fmla="*/ 365069 w 1308082"/>
                <a:gd name="connsiteY59" fmla="*/ 1034415 h 1034415"/>
                <a:gd name="connsiteX60" fmla="*/ 297180 w 1308082"/>
                <a:gd name="connsiteY60" fmla="*/ 1034415 h 1034415"/>
                <a:gd name="connsiteX61" fmla="*/ 264795 w 1308082"/>
                <a:gd name="connsiteY61" fmla="*/ 1005840 h 1034415"/>
                <a:gd name="connsiteX62" fmla="*/ 188595 w 1308082"/>
                <a:gd name="connsiteY62" fmla="*/ 996315 h 1034415"/>
                <a:gd name="connsiteX63" fmla="*/ 200025 w 1308082"/>
                <a:gd name="connsiteY63" fmla="*/ 942975 h 1034415"/>
                <a:gd name="connsiteX64" fmla="*/ 114300 w 1308082"/>
                <a:gd name="connsiteY64" fmla="*/ 933450 h 1034415"/>
                <a:gd name="connsiteX65" fmla="*/ 100965 w 1308082"/>
                <a:gd name="connsiteY65" fmla="*/ 883920 h 1034415"/>
                <a:gd name="connsiteX66" fmla="*/ 0 w 1308082"/>
                <a:gd name="connsiteY66" fmla="*/ 786765 h 1034415"/>
                <a:gd name="connsiteX67" fmla="*/ 1905 w 1308082"/>
                <a:gd name="connsiteY67" fmla="*/ 769620 h 1034415"/>
                <a:gd name="connsiteX68" fmla="*/ 60960 w 1308082"/>
                <a:gd name="connsiteY68" fmla="*/ 697230 h 1034415"/>
                <a:gd name="connsiteX69" fmla="*/ 85725 w 1308082"/>
                <a:gd name="connsiteY69" fmla="*/ 668655 h 1034415"/>
                <a:gd name="connsiteX70" fmla="*/ 120015 w 1308082"/>
                <a:gd name="connsiteY70" fmla="*/ 544830 h 1034415"/>
                <a:gd name="connsiteX71" fmla="*/ 144780 w 1308082"/>
                <a:gd name="connsiteY71" fmla="*/ 436245 h 1034415"/>
                <a:gd name="connsiteX72" fmla="*/ 201930 w 1308082"/>
                <a:gd name="connsiteY72" fmla="*/ 381000 h 1034415"/>
                <a:gd name="connsiteX73" fmla="*/ 257175 w 1308082"/>
                <a:gd name="connsiteY73" fmla="*/ 451485 h 1034415"/>
                <a:gd name="connsiteX74" fmla="*/ 320040 w 1308082"/>
                <a:gd name="connsiteY74" fmla="*/ 400050 h 1034415"/>
                <a:gd name="connsiteX75" fmla="*/ 430530 w 1308082"/>
                <a:gd name="connsiteY75" fmla="*/ 504825 h 1034415"/>
                <a:gd name="connsiteX76" fmla="*/ 459105 w 1308082"/>
                <a:gd name="connsiteY76" fmla="*/ 470535 h 1034415"/>
                <a:gd name="connsiteX77" fmla="*/ 390525 w 1308082"/>
                <a:gd name="connsiteY77" fmla="*/ 422910 h 1034415"/>
                <a:gd name="connsiteX78" fmla="*/ 413385 w 1308082"/>
                <a:gd name="connsiteY78" fmla="*/ 363855 h 1034415"/>
                <a:gd name="connsiteX79" fmla="*/ 451485 w 1308082"/>
                <a:gd name="connsiteY79" fmla="*/ 371475 h 1034415"/>
                <a:gd name="connsiteX80" fmla="*/ 455295 w 1308082"/>
                <a:gd name="connsiteY80" fmla="*/ 327660 h 1034415"/>
                <a:gd name="connsiteX81" fmla="*/ 514350 w 1308082"/>
                <a:gd name="connsiteY81" fmla="*/ 325755 h 1034415"/>
                <a:gd name="connsiteX82" fmla="*/ 520065 w 1308082"/>
                <a:gd name="connsiteY82" fmla="*/ 401955 h 1034415"/>
                <a:gd name="connsiteX83" fmla="*/ 582930 w 1308082"/>
                <a:gd name="connsiteY83" fmla="*/ 424815 h 1034415"/>
                <a:gd name="connsiteX84" fmla="*/ 605790 w 1308082"/>
                <a:gd name="connsiteY84" fmla="*/ 369570 h 1034415"/>
                <a:gd name="connsiteX85" fmla="*/ 586740 w 1308082"/>
                <a:gd name="connsiteY85" fmla="*/ 320040 h 1034415"/>
                <a:gd name="connsiteX86" fmla="*/ 662940 w 1308082"/>
                <a:gd name="connsiteY86" fmla="*/ 323850 h 1034415"/>
                <a:gd name="connsiteX87" fmla="*/ 706755 w 1308082"/>
                <a:gd name="connsiteY87" fmla="*/ 339090 h 1034415"/>
                <a:gd name="connsiteX88" fmla="*/ 664845 w 1308082"/>
                <a:gd name="connsiteY88" fmla="*/ 276225 h 1034415"/>
                <a:gd name="connsiteX89" fmla="*/ 716280 w 1308082"/>
                <a:gd name="connsiteY89" fmla="*/ 260985 h 1034415"/>
                <a:gd name="connsiteX90" fmla="*/ 697230 w 1308082"/>
                <a:gd name="connsiteY90" fmla="*/ 139065 h 1034415"/>
                <a:gd name="connsiteX91" fmla="*/ 769620 w 1308082"/>
                <a:gd name="connsiteY91" fmla="*/ 116205 h 1034415"/>
                <a:gd name="connsiteX92" fmla="*/ 857250 w 1308082"/>
                <a:gd name="connsiteY92"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82802 w 1308082"/>
                <a:gd name="connsiteY5" fmla="*/ 524378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857250 w 1308082"/>
                <a:gd name="connsiteY9" fmla="*/ 0 h 1034415"/>
                <a:gd name="connsiteX10" fmla="*/ 984885 w 1308082"/>
                <a:gd name="connsiteY10" fmla="*/ 114300 h 1034415"/>
                <a:gd name="connsiteX11" fmla="*/ 987946 w 1308082"/>
                <a:gd name="connsiteY11" fmla="*/ 116937 h 1034415"/>
                <a:gd name="connsiteX12" fmla="*/ 961372 w 1308082"/>
                <a:gd name="connsiteY12" fmla="*/ 147307 h 1034415"/>
                <a:gd name="connsiteX13" fmla="*/ 1014712 w 1308082"/>
                <a:gd name="connsiteY13" fmla="*/ 196837 h 1034415"/>
                <a:gd name="connsiteX14" fmla="*/ 1016617 w 1308082"/>
                <a:gd name="connsiteY14" fmla="*/ 229222 h 1034415"/>
                <a:gd name="connsiteX15" fmla="*/ 1081387 w 1308082"/>
                <a:gd name="connsiteY15" fmla="*/ 257797 h 1034415"/>
                <a:gd name="connsiteX16" fmla="*/ 986137 w 1308082"/>
                <a:gd name="connsiteY16" fmla="*/ 261607 h 1034415"/>
                <a:gd name="connsiteX17" fmla="*/ 980422 w 1308082"/>
                <a:gd name="connsiteY17" fmla="*/ 297802 h 1034415"/>
                <a:gd name="connsiteX18" fmla="*/ 1035667 w 1308082"/>
                <a:gd name="connsiteY18" fmla="*/ 320662 h 1034415"/>
                <a:gd name="connsiteX19" fmla="*/ 991852 w 1308082"/>
                <a:gd name="connsiteY19" fmla="*/ 358762 h 1034415"/>
                <a:gd name="connsiteX20" fmla="*/ 1029952 w 1308082"/>
                <a:gd name="connsiteY20" fmla="*/ 391147 h 1034415"/>
                <a:gd name="connsiteX21" fmla="*/ 1094722 w 1308082"/>
                <a:gd name="connsiteY21" fmla="*/ 349237 h 1034415"/>
                <a:gd name="connsiteX22" fmla="*/ 1123297 w 1308082"/>
                <a:gd name="connsiteY22" fmla="*/ 393052 h 1034415"/>
                <a:gd name="connsiteX23" fmla="*/ 1083292 w 1308082"/>
                <a:gd name="connsiteY23" fmla="*/ 410197 h 1034415"/>
                <a:gd name="connsiteX24" fmla="*/ 1090912 w 1308082"/>
                <a:gd name="connsiteY24" fmla="*/ 503542 h 1034415"/>
                <a:gd name="connsiteX25" fmla="*/ 1123088 w 1308082"/>
                <a:gd name="connsiteY25" fmla="*/ 499618 h 1034415"/>
                <a:gd name="connsiteX26" fmla="*/ 1121392 w 1308082"/>
                <a:gd name="connsiteY26" fmla="*/ 501637 h 1034415"/>
                <a:gd name="connsiteX27" fmla="*/ 1129012 w 1308082"/>
                <a:gd name="connsiteY27" fmla="*/ 564502 h 1034415"/>
                <a:gd name="connsiteX28" fmla="*/ 1123297 w 1308082"/>
                <a:gd name="connsiteY28" fmla="*/ 621652 h 1034415"/>
                <a:gd name="connsiteX29" fmla="*/ 1157587 w 1308082"/>
                <a:gd name="connsiteY29" fmla="*/ 678802 h 1034415"/>
                <a:gd name="connsiteX30" fmla="*/ 1165207 w 1308082"/>
                <a:gd name="connsiteY30" fmla="*/ 724522 h 1034415"/>
                <a:gd name="connsiteX31" fmla="*/ 1235692 w 1308082"/>
                <a:gd name="connsiteY31" fmla="*/ 722617 h 1034415"/>
                <a:gd name="connsiteX32" fmla="*/ 1308082 w 1308082"/>
                <a:gd name="connsiteY32" fmla="*/ 915022 h 1034415"/>
                <a:gd name="connsiteX33" fmla="*/ 1277602 w 1308082"/>
                <a:gd name="connsiteY33" fmla="*/ 916927 h 1034415"/>
                <a:gd name="connsiteX34" fmla="*/ 1229977 w 1308082"/>
                <a:gd name="connsiteY34" fmla="*/ 859777 h 1034415"/>
                <a:gd name="connsiteX35" fmla="*/ 1151872 w 1308082"/>
                <a:gd name="connsiteY35" fmla="*/ 831202 h 1034415"/>
                <a:gd name="connsiteX36" fmla="*/ 1129012 w 1308082"/>
                <a:gd name="connsiteY36" fmla="*/ 846442 h 1034415"/>
                <a:gd name="connsiteX37" fmla="*/ 1079482 w 1308082"/>
                <a:gd name="connsiteY37" fmla="*/ 882637 h 1034415"/>
                <a:gd name="connsiteX38" fmla="*/ 1039477 w 1308082"/>
                <a:gd name="connsiteY38" fmla="*/ 884542 h 1034415"/>
                <a:gd name="connsiteX39" fmla="*/ 1039478 w 1308082"/>
                <a:gd name="connsiteY39" fmla="*/ 884543 h 1034415"/>
                <a:gd name="connsiteX40" fmla="*/ 1022333 w 1308082"/>
                <a:gd name="connsiteY40" fmla="*/ 915022 h 1034415"/>
                <a:gd name="connsiteX41" fmla="*/ 957563 w 1308082"/>
                <a:gd name="connsiteY41" fmla="*/ 795007 h 1034415"/>
                <a:gd name="connsiteX42" fmla="*/ 856598 w 1308082"/>
                <a:gd name="connsiteY42" fmla="*/ 829297 h 1034415"/>
                <a:gd name="connsiteX43" fmla="*/ 854693 w 1308082"/>
                <a:gd name="connsiteY43" fmla="*/ 808342 h 1034415"/>
                <a:gd name="connsiteX44" fmla="*/ 807068 w 1308082"/>
                <a:gd name="connsiteY44" fmla="*/ 802627 h 1034415"/>
                <a:gd name="connsiteX45" fmla="*/ 799448 w 1308082"/>
                <a:gd name="connsiteY45" fmla="*/ 953122 h 1034415"/>
                <a:gd name="connsiteX46" fmla="*/ 763253 w 1308082"/>
                <a:gd name="connsiteY46" fmla="*/ 951217 h 1034415"/>
                <a:gd name="connsiteX47" fmla="*/ 664193 w 1308082"/>
                <a:gd name="connsiteY47" fmla="*/ 989317 h 1034415"/>
                <a:gd name="connsiteX48" fmla="*/ 641333 w 1308082"/>
                <a:gd name="connsiteY48" fmla="*/ 974077 h 1034415"/>
                <a:gd name="connsiteX49" fmla="*/ 595613 w 1308082"/>
                <a:gd name="connsiteY49" fmla="*/ 981697 h 1034415"/>
                <a:gd name="connsiteX50" fmla="*/ 547988 w 1308082"/>
                <a:gd name="connsiteY50" fmla="*/ 934072 h 1034415"/>
                <a:gd name="connsiteX51" fmla="*/ 492743 w 1308082"/>
                <a:gd name="connsiteY51" fmla="*/ 913117 h 1034415"/>
                <a:gd name="connsiteX52" fmla="*/ 467978 w 1308082"/>
                <a:gd name="connsiteY52" fmla="*/ 939787 h 1034415"/>
                <a:gd name="connsiteX53" fmla="*/ 418448 w 1308082"/>
                <a:gd name="connsiteY53" fmla="*/ 924547 h 1034415"/>
                <a:gd name="connsiteX54" fmla="*/ 399398 w 1308082"/>
                <a:gd name="connsiteY54" fmla="*/ 926452 h 1034415"/>
                <a:gd name="connsiteX55" fmla="*/ 393683 w 1308082"/>
                <a:gd name="connsiteY55" fmla="*/ 928357 h 1034415"/>
                <a:gd name="connsiteX56" fmla="*/ 378443 w 1308082"/>
                <a:gd name="connsiteY56" fmla="*/ 934072 h 1034415"/>
                <a:gd name="connsiteX57" fmla="*/ 365108 w 1308082"/>
                <a:gd name="connsiteY57" fmla="*/ 1033132 h 1034415"/>
                <a:gd name="connsiteX58" fmla="*/ 365069 w 1308082"/>
                <a:gd name="connsiteY58" fmla="*/ 1034415 h 1034415"/>
                <a:gd name="connsiteX59" fmla="*/ 297180 w 1308082"/>
                <a:gd name="connsiteY59" fmla="*/ 1034415 h 1034415"/>
                <a:gd name="connsiteX60" fmla="*/ 264795 w 1308082"/>
                <a:gd name="connsiteY60" fmla="*/ 1005840 h 1034415"/>
                <a:gd name="connsiteX61" fmla="*/ 188595 w 1308082"/>
                <a:gd name="connsiteY61" fmla="*/ 996315 h 1034415"/>
                <a:gd name="connsiteX62" fmla="*/ 200025 w 1308082"/>
                <a:gd name="connsiteY62" fmla="*/ 942975 h 1034415"/>
                <a:gd name="connsiteX63" fmla="*/ 114300 w 1308082"/>
                <a:gd name="connsiteY63" fmla="*/ 933450 h 1034415"/>
                <a:gd name="connsiteX64" fmla="*/ 100965 w 1308082"/>
                <a:gd name="connsiteY64" fmla="*/ 883920 h 1034415"/>
                <a:gd name="connsiteX65" fmla="*/ 0 w 1308082"/>
                <a:gd name="connsiteY65" fmla="*/ 786765 h 1034415"/>
                <a:gd name="connsiteX66" fmla="*/ 1905 w 1308082"/>
                <a:gd name="connsiteY66" fmla="*/ 769620 h 1034415"/>
                <a:gd name="connsiteX67" fmla="*/ 60960 w 1308082"/>
                <a:gd name="connsiteY67" fmla="*/ 697230 h 1034415"/>
                <a:gd name="connsiteX68" fmla="*/ 85725 w 1308082"/>
                <a:gd name="connsiteY68" fmla="*/ 668655 h 1034415"/>
                <a:gd name="connsiteX69" fmla="*/ 120015 w 1308082"/>
                <a:gd name="connsiteY69" fmla="*/ 544830 h 1034415"/>
                <a:gd name="connsiteX70" fmla="*/ 144780 w 1308082"/>
                <a:gd name="connsiteY70" fmla="*/ 436245 h 1034415"/>
                <a:gd name="connsiteX71" fmla="*/ 201930 w 1308082"/>
                <a:gd name="connsiteY71" fmla="*/ 381000 h 1034415"/>
                <a:gd name="connsiteX72" fmla="*/ 257175 w 1308082"/>
                <a:gd name="connsiteY72" fmla="*/ 451485 h 1034415"/>
                <a:gd name="connsiteX73" fmla="*/ 320040 w 1308082"/>
                <a:gd name="connsiteY73" fmla="*/ 400050 h 1034415"/>
                <a:gd name="connsiteX74" fmla="*/ 430530 w 1308082"/>
                <a:gd name="connsiteY74" fmla="*/ 504825 h 1034415"/>
                <a:gd name="connsiteX75" fmla="*/ 459105 w 1308082"/>
                <a:gd name="connsiteY75" fmla="*/ 470535 h 1034415"/>
                <a:gd name="connsiteX76" fmla="*/ 390525 w 1308082"/>
                <a:gd name="connsiteY76" fmla="*/ 422910 h 1034415"/>
                <a:gd name="connsiteX77" fmla="*/ 413385 w 1308082"/>
                <a:gd name="connsiteY77" fmla="*/ 363855 h 1034415"/>
                <a:gd name="connsiteX78" fmla="*/ 451485 w 1308082"/>
                <a:gd name="connsiteY78" fmla="*/ 371475 h 1034415"/>
                <a:gd name="connsiteX79" fmla="*/ 455295 w 1308082"/>
                <a:gd name="connsiteY79" fmla="*/ 327660 h 1034415"/>
                <a:gd name="connsiteX80" fmla="*/ 514350 w 1308082"/>
                <a:gd name="connsiteY80" fmla="*/ 325755 h 1034415"/>
                <a:gd name="connsiteX81" fmla="*/ 520065 w 1308082"/>
                <a:gd name="connsiteY81" fmla="*/ 401955 h 1034415"/>
                <a:gd name="connsiteX82" fmla="*/ 582930 w 1308082"/>
                <a:gd name="connsiteY82" fmla="*/ 424815 h 1034415"/>
                <a:gd name="connsiteX83" fmla="*/ 605790 w 1308082"/>
                <a:gd name="connsiteY83" fmla="*/ 369570 h 1034415"/>
                <a:gd name="connsiteX84" fmla="*/ 586740 w 1308082"/>
                <a:gd name="connsiteY84" fmla="*/ 320040 h 1034415"/>
                <a:gd name="connsiteX85" fmla="*/ 662940 w 1308082"/>
                <a:gd name="connsiteY85" fmla="*/ 323850 h 1034415"/>
                <a:gd name="connsiteX86" fmla="*/ 706755 w 1308082"/>
                <a:gd name="connsiteY86" fmla="*/ 339090 h 1034415"/>
                <a:gd name="connsiteX87" fmla="*/ 664845 w 1308082"/>
                <a:gd name="connsiteY87" fmla="*/ 276225 h 1034415"/>
                <a:gd name="connsiteX88" fmla="*/ 716280 w 1308082"/>
                <a:gd name="connsiteY88" fmla="*/ 260985 h 1034415"/>
                <a:gd name="connsiteX89" fmla="*/ 697230 w 1308082"/>
                <a:gd name="connsiteY89" fmla="*/ 139065 h 1034415"/>
                <a:gd name="connsiteX90" fmla="*/ 769620 w 1308082"/>
                <a:gd name="connsiteY90" fmla="*/ 116205 h 1034415"/>
                <a:gd name="connsiteX91" fmla="*/ 857250 w 1308082"/>
                <a:gd name="connsiteY91"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81571 w 1308082"/>
                <a:gd name="connsiteY5" fmla="*/ 521526 h 1034415"/>
                <a:gd name="connsiteX6" fmla="*/ 1266172 w 1308082"/>
                <a:gd name="connsiteY6" fmla="*/ 511162 h 1034415"/>
                <a:gd name="connsiteX7" fmla="*/ 1281571 w 1308082"/>
                <a:gd name="connsiteY7" fmla="*/ 521526 h 1034415"/>
                <a:gd name="connsiteX8" fmla="*/ 857250 w 1308082"/>
                <a:gd name="connsiteY8" fmla="*/ 0 h 1034415"/>
                <a:gd name="connsiteX9" fmla="*/ 984885 w 1308082"/>
                <a:gd name="connsiteY9" fmla="*/ 114300 h 1034415"/>
                <a:gd name="connsiteX10" fmla="*/ 987946 w 1308082"/>
                <a:gd name="connsiteY10" fmla="*/ 116937 h 1034415"/>
                <a:gd name="connsiteX11" fmla="*/ 961372 w 1308082"/>
                <a:gd name="connsiteY11" fmla="*/ 147307 h 1034415"/>
                <a:gd name="connsiteX12" fmla="*/ 1014712 w 1308082"/>
                <a:gd name="connsiteY12" fmla="*/ 196837 h 1034415"/>
                <a:gd name="connsiteX13" fmla="*/ 1016617 w 1308082"/>
                <a:gd name="connsiteY13" fmla="*/ 229222 h 1034415"/>
                <a:gd name="connsiteX14" fmla="*/ 1081387 w 1308082"/>
                <a:gd name="connsiteY14" fmla="*/ 257797 h 1034415"/>
                <a:gd name="connsiteX15" fmla="*/ 986137 w 1308082"/>
                <a:gd name="connsiteY15" fmla="*/ 261607 h 1034415"/>
                <a:gd name="connsiteX16" fmla="*/ 980422 w 1308082"/>
                <a:gd name="connsiteY16" fmla="*/ 297802 h 1034415"/>
                <a:gd name="connsiteX17" fmla="*/ 1035667 w 1308082"/>
                <a:gd name="connsiteY17" fmla="*/ 320662 h 1034415"/>
                <a:gd name="connsiteX18" fmla="*/ 991852 w 1308082"/>
                <a:gd name="connsiteY18" fmla="*/ 358762 h 1034415"/>
                <a:gd name="connsiteX19" fmla="*/ 1029952 w 1308082"/>
                <a:gd name="connsiteY19" fmla="*/ 391147 h 1034415"/>
                <a:gd name="connsiteX20" fmla="*/ 1094722 w 1308082"/>
                <a:gd name="connsiteY20" fmla="*/ 349237 h 1034415"/>
                <a:gd name="connsiteX21" fmla="*/ 1123297 w 1308082"/>
                <a:gd name="connsiteY21" fmla="*/ 393052 h 1034415"/>
                <a:gd name="connsiteX22" fmla="*/ 1083292 w 1308082"/>
                <a:gd name="connsiteY22" fmla="*/ 410197 h 1034415"/>
                <a:gd name="connsiteX23" fmla="*/ 1090912 w 1308082"/>
                <a:gd name="connsiteY23" fmla="*/ 503542 h 1034415"/>
                <a:gd name="connsiteX24" fmla="*/ 1123088 w 1308082"/>
                <a:gd name="connsiteY24" fmla="*/ 499618 h 1034415"/>
                <a:gd name="connsiteX25" fmla="*/ 1121392 w 1308082"/>
                <a:gd name="connsiteY25" fmla="*/ 501637 h 1034415"/>
                <a:gd name="connsiteX26" fmla="*/ 1129012 w 1308082"/>
                <a:gd name="connsiteY26" fmla="*/ 564502 h 1034415"/>
                <a:gd name="connsiteX27" fmla="*/ 1123297 w 1308082"/>
                <a:gd name="connsiteY27" fmla="*/ 621652 h 1034415"/>
                <a:gd name="connsiteX28" fmla="*/ 1157587 w 1308082"/>
                <a:gd name="connsiteY28" fmla="*/ 678802 h 1034415"/>
                <a:gd name="connsiteX29" fmla="*/ 1165207 w 1308082"/>
                <a:gd name="connsiteY29" fmla="*/ 724522 h 1034415"/>
                <a:gd name="connsiteX30" fmla="*/ 1235692 w 1308082"/>
                <a:gd name="connsiteY30" fmla="*/ 722617 h 1034415"/>
                <a:gd name="connsiteX31" fmla="*/ 1308082 w 1308082"/>
                <a:gd name="connsiteY31" fmla="*/ 915022 h 1034415"/>
                <a:gd name="connsiteX32" fmla="*/ 1277602 w 1308082"/>
                <a:gd name="connsiteY32" fmla="*/ 916927 h 1034415"/>
                <a:gd name="connsiteX33" fmla="*/ 1229977 w 1308082"/>
                <a:gd name="connsiteY33" fmla="*/ 859777 h 1034415"/>
                <a:gd name="connsiteX34" fmla="*/ 1151872 w 1308082"/>
                <a:gd name="connsiteY34" fmla="*/ 831202 h 1034415"/>
                <a:gd name="connsiteX35" fmla="*/ 1129012 w 1308082"/>
                <a:gd name="connsiteY35" fmla="*/ 846442 h 1034415"/>
                <a:gd name="connsiteX36" fmla="*/ 1079482 w 1308082"/>
                <a:gd name="connsiteY36" fmla="*/ 882637 h 1034415"/>
                <a:gd name="connsiteX37" fmla="*/ 1039477 w 1308082"/>
                <a:gd name="connsiteY37" fmla="*/ 884542 h 1034415"/>
                <a:gd name="connsiteX38" fmla="*/ 1039478 w 1308082"/>
                <a:gd name="connsiteY38" fmla="*/ 884543 h 1034415"/>
                <a:gd name="connsiteX39" fmla="*/ 1022333 w 1308082"/>
                <a:gd name="connsiteY39" fmla="*/ 915022 h 1034415"/>
                <a:gd name="connsiteX40" fmla="*/ 957563 w 1308082"/>
                <a:gd name="connsiteY40" fmla="*/ 795007 h 1034415"/>
                <a:gd name="connsiteX41" fmla="*/ 856598 w 1308082"/>
                <a:gd name="connsiteY41" fmla="*/ 829297 h 1034415"/>
                <a:gd name="connsiteX42" fmla="*/ 854693 w 1308082"/>
                <a:gd name="connsiteY42" fmla="*/ 808342 h 1034415"/>
                <a:gd name="connsiteX43" fmla="*/ 807068 w 1308082"/>
                <a:gd name="connsiteY43" fmla="*/ 802627 h 1034415"/>
                <a:gd name="connsiteX44" fmla="*/ 799448 w 1308082"/>
                <a:gd name="connsiteY44" fmla="*/ 953122 h 1034415"/>
                <a:gd name="connsiteX45" fmla="*/ 763253 w 1308082"/>
                <a:gd name="connsiteY45" fmla="*/ 951217 h 1034415"/>
                <a:gd name="connsiteX46" fmla="*/ 664193 w 1308082"/>
                <a:gd name="connsiteY46" fmla="*/ 989317 h 1034415"/>
                <a:gd name="connsiteX47" fmla="*/ 641333 w 1308082"/>
                <a:gd name="connsiteY47" fmla="*/ 974077 h 1034415"/>
                <a:gd name="connsiteX48" fmla="*/ 595613 w 1308082"/>
                <a:gd name="connsiteY48" fmla="*/ 981697 h 1034415"/>
                <a:gd name="connsiteX49" fmla="*/ 547988 w 1308082"/>
                <a:gd name="connsiteY49" fmla="*/ 934072 h 1034415"/>
                <a:gd name="connsiteX50" fmla="*/ 492743 w 1308082"/>
                <a:gd name="connsiteY50" fmla="*/ 913117 h 1034415"/>
                <a:gd name="connsiteX51" fmla="*/ 467978 w 1308082"/>
                <a:gd name="connsiteY51" fmla="*/ 939787 h 1034415"/>
                <a:gd name="connsiteX52" fmla="*/ 418448 w 1308082"/>
                <a:gd name="connsiteY52" fmla="*/ 924547 h 1034415"/>
                <a:gd name="connsiteX53" fmla="*/ 399398 w 1308082"/>
                <a:gd name="connsiteY53" fmla="*/ 926452 h 1034415"/>
                <a:gd name="connsiteX54" fmla="*/ 393683 w 1308082"/>
                <a:gd name="connsiteY54" fmla="*/ 928357 h 1034415"/>
                <a:gd name="connsiteX55" fmla="*/ 378443 w 1308082"/>
                <a:gd name="connsiteY55" fmla="*/ 934072 h 1034415"/>
                <a:gd name="connsiteX56" fmla="*/ 365108 w 1308082"/>
                <a:gd name="connsiteY56" fmla="*/ 1033132 h 1034415"/>
                <a:gd name="connsiteX57" fmla="*/ 365069 w 1308082"/>
                <a:gd name="connsiteY57" fmla="*/ 1034415 h 1034415"/>
                <a:gd name="connsiteX58" fmla="*/ 297180 w 1308082"/>
                <a:gd name="connsiteY58" fmla="*/ 1034415 h 1034415"/>
                <a:gd name="connsiteX59" fmla="*/ 264795 w 1308082"/>
                <a:gd name="connsiteY59" fmla="*/ 1005840 h 1034415"/>
                <a:gd name="connsiteX60" fmla="*/ 188595 w 1308082"/>
                <a:gd name="connsiteY60" fmla="*/ 996315 h 1034415"/>
                <a:gd name="connsiteX61" fmla="*/ 200025 w 1308082"/>
                <a:gd name="connsiteY61" fmla="*/ 942975 h 1034415"/>
                <a:gd name="connsiteX62" fmla="*/ 114300 w 1308082"/>
                <a:gd name="connsiteY62" fmla="*/ 933450 h 1034415"/>
                <a:gd name="connsiteX63" fmla="*/ 100965 w 1308082"/>
                <a:gd name="connsiteY63" fmla="*/ 883920 h 1034415"/>
                <a:gd name="connsiteX64" fmla="*/ 0 w 1308082"/>
                <a:gd name="connsiteY64" fmla="*/ 786765 h 1034415"/>
                <a:gd name="connsiteX65" fmla="*/ 1905 w 1308082"/>
                <a:gd name="connsiteY65" fmla="*/ 769620 h 1034415"/>
                <a:gd name="connsiteX66" fmla="*/ 60960 w 1308082"/>
                <a:gd name="connsiteY66" fmla="*/ 697230 h 1034415"/>
                <a:gd name="connsiteX67" fmla="*/ 85725 w 1308082"/>
                <a:gd name="connsiteY67" fmla="*/ 668655 h 1034415"/>
                <a:gd name="connsiteX68" fmla="*/ 120015 w 1308082"/>
                <a:gd name="connsiteY68" fmla="*/ 544830 h 1034415"/>
                <a:gd name="connsiteX69" fmla="*/ 144780 w 1308082"/>
                <a:gd name="connsiteY69" fmla="*/ 436245 h 1034415"/>
                <a:gd name="connsiteX70" fmla="*/ 201930 w 1308082"/>
                <a:gd name="connsiteY70" fmla="*/ 381000 h 1034415"/>
                <a:gd name="connsiteX71" fmla="*/ 257175 w 1308082"/>
                <a:gd name="connsiteY71" fmla="*/ 451485 h 1034415"/>
                <a:gd name="connsiteX72" fmla="*/ 320040 w 1308082"/>
                <a:gd name="connsiteY72" fmla="*/ 400050 h 1034415"/>
                <a:gd name="connsiteX73" fmla="*/ 430530 w 1308082"/>
                <a:gd name="connsiteY73" fmla="*/ 504825 h 1034415"/>
                <a:gd name="connsiteX74" fmla="*/ 459105 w 1308082"/>
                <a:gd name="connsiteY74" fmla="*/ 470535 h 1034415"/>
                <a:gd name="connsiteX75" fmla="*/ 390525 w 1308082"/>
                <a:gd name="connsiteY75" fmla="*/ 422910 h 1034415"/>
                <a:gd name="connsiteX76" fmla="*/ 413385 w 1308082"/>
                <a:gd name="connsiteY76" fmla="*/ 363855 h 1034415"/>
                <a:gd name="connsiteX77" fmla="*/ 451485 w 1308082"/>
                <a:gd name="connsiteY77" fmla="*/ 371475 h 1034415"/>
                <a:gd name="connsiteX78" fmla="*/ 455295 w 1308082"/>
                <a:gd name="connsiteY78" fmla="*/ 327660 h 1034415"/>
                <a:gd name="connsiteX79" fmla="*/ 514350 w 1308082"/>
                <a:gd name="connsiteY79" fmla="*/ 325755 h 1034415"/>
                <a:gd name="connsiteX80" fmla="*/ 520065 w 1308082"/>
                <a:gd name="connsiteY80" fmla="*/ 401955 h 1034415"/>
                <a:gd name="connsiteX81" fmla="*/ 582930 w 1308082"/>
                <a:gd name="connsiteY81" fmla="*/ 424815 h 1034415"/>
                <a:gd name="connsiteX82" fmla="*/ 605790 w 1308082"/>
                <a:gd name="connsiteY82" fmla="*/ 369570 h 1034415"/>
                <a:gd name="connsiteX83" fmla="*/ 586740 w 1308082"/>
                <a:gd name="connsiteY83" fmla="*/ 320040 h 1034415"/>
                <a:gd name="connsiteX84" fmla="*/ 662940 w 1308082"/>
                <a:gd name="connsiteY84" fmla="*/ 323850 h 1034415"/>
                <a:gd name="connsiteX85" fmla="*/ 706755 w 1308082"/>
                <a:gd name="connsiteY85" fmla="*/ 339090 h 1034415"/>
                <a:gd name="connsiteX86" fmla="*/ 664845 w 1308082"/>
                <a:gd name="connsiteY86" fmla="*/ 276225 h 1034415"/>
                <a:gd name="connsiteX87" fmla="*/ 716280 w 1308082"/>
                <a:gd name="connsiteY87" fmla="*/ 260985 h 1034415"/>
                <a:gd name="connsiteX88" fmla="*/ 697230 w 1308082"/>
                <a:gd name="connsiteY88" fmla="*/ 139065 h 1034415"/>
                <a:gd name="connsiteX89" fmla="*/ 769620 w 1308082"/>
                <a:gd name="connsiteY89" fmla="*/ 116205 h 1034415"/>
                <a:gd name="connsiteX90" fmla="*/ 857250 w 1308082"/>
                <a:gd name="connsiteY90"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857250 w 1308082"/>
                <a:gd name="connsiteY5" fmla="*/ 0 h 1034415"/>
                <a:gd name="connsiteX6" fmla="*/ 984885 w 1308082"/>
                <a:gd name="connsiteY6" fmla="*/ 114300 h 1034415"/>
                <a:gd name="connsiteX7" fmla="*/ 987946 w 1308082"/>
                <a:gd name="connsiteY7" fmla="*/ 116937 h 1034415"/>
                <a:gd name="connsiteX8" fmla="*/ 961372 w 1308082"/>
                <a:gd name="connsiteY8" fmla="*/ 147307 h 1034415"/>
                <a:gd name="connsiteX9" fmla="*/ 1014712 w 1308082"/>
                <a:gd name="connsiteY9" fmla="*/ 196837 h 1034415"/>
                <a:gd name="connsiteX10" fmla="*/ 1016617 w 1308082"/>
                <a:gd name="connsiteY10" fmla="*/ 229222 h 1034415"/>
                <a:gd name="connsiteX11" fmla="*/ 1081387 w 1308082"/>
                <a:gd name="connsiteY11" fmla="*/ 257797 h 1034415"/>
                <a:gd name="connsiteX12" fmla="*/ 986137 w 1308082"/>
                <a:gd name="connsiteY12" fmla="*/ 261607 h 1034415"/>
                <a:gd name="connsiteX13" fmla="*/ 980422 w 1308082"/>
                <a:gd name="connsiteY13" fmla="*/ 297802 h 1034415"/>
                <a:gd name="connsiteX14" fmla="*/ 1035667 w 1308082"/>
                <a:gd name="connsiteY14" fmla="*/ 320662 h 1034415"/>
                <a:gd name="connsiteX15" fmla="*/ 991852 w 1308082"/>
                <a:gd name="connsiteY15" fmla="*/ 358762 h 1034415"/>
                <a:gd name="connsiteX16" fmla="*/ 1029952 w 1308082"/>
                <a:gd name="connsiteY16" fmla="*/ 391147 h 1034415"/>
                <a:gd name="connsiteX17" fmla="*/ 1094722 w 1308082"/>
                <a:gd name="connsiteY17" fmla="*/ 349237 h 1034415"/>
                <a:gd name="connsiteX18" fmla="*/ 1123297 w 1308082"/>
                <a:gd name="connsiteY18" fmla="*/ 393052 h 1034415"/>
                <a:gd name="connsiteX19" fmla="*/ 1083292 w 1308082"/>
                <a:gd name="connsiteY19" fmla="*/ 410197 h 1034415"/>
                <a:gd name="connsiteX20" fmla="*/ 1090912 w 1308082"/>
                <a:gd name="connsiteY20" fmla="*/ 503542 h 1034415"/>
                <a:gd name="connsiteX21" fmla="*/ 1123088 w 1308082"/>
                <a:gd name="connsiteY21" fmla="*/ 499618 h 1034415"/>
                <a:gd name="connsiteX22" fmla="*/ 1121392 w 1308082"/>
                <a:gd name="connsiteY22" fmla="*/ 501637 h 1034415"/>
                <a:gd name="connsiteX23" fmla="*/ 1129012 w 1308082"/>
                <a:gd name="connsiteY23" fmla="*/ 564502 h 1034415"/>
                <a:gd name="connsiteX24" fmla="*/ 1123297 w 1308082"/>
                <a:gd name="connsiteY24" fmla="*/ 621652 h 1034415"/>
                <a:gd name="connsiteX25" fmla="*/ 1157587 w 1308082"/>
                <a:gd name="connsiteY25" fmla="*/ 678802 h 1034415"/>
                <a:gd name="connsiteX26" fmla="*/ 1165207 w 1308082"/>
                <a:gd name="connsiteY26" fmla="*/ 724522 h 1034415"/>
                <a:gd name="connsiteX27" fmla="*/ 1235692 w 1308082"/>
                <a:gd name="connsiteY27" fmla="*/ 722617 h 1034415"/>
                <a:gd name="connsiteX28" fmla="*/ 1308082 w 1308082"/>
                <a:gd name="connsiteY28" fmla="*/ 915022 h 1034415"/>
                <a:gd name="connsiteX29" fmla="*/ 1277602 w 1308082"/>
                <a:gd name="connsiteY29" fmla="*/ 916927 h 1034415"/>
                <a:gd name="connsiteX30" fmla="*/ 1229977 w 1308082"/>
                <a:gd name="connsiteY30" fmla="*/ 859777 h 1034415"/>
                <a:gd name="connsiteX31" fmla="*/ 1151872 w 1308082"/>
                <a:gd name="connsiteY31" fmla="*/ 831202 h 1034415"/>
                <a:gd name="connsiteX32" fmla="*/ 1129012 w 1308082"/>
                <a:gd name="connsiteY32" fmla="*/ 846442 h 1034415"/>
                <a:gd name="connsiteX33" fmla="*/ 1079482 w 1308082"/>
                <a:gd name="connsiteY33" fmla="*/ 882637 h 1034415"/>
                <a:gd name="connsiteX34" fmla="*/ 1039477 w 1308082"/>
                <a:gd name="connsiteY34" fmla="*/ 884542 h 1034415"/>
                <a:gd name="connsiteX35" fmla="*/ 1039478 w 1308082"/>
                <a:gd name="connsiteY35" fmla="*/ 884543 h 1034415"/>
                <a:gd name="connsiteX36" fmla="*/ 1022333 w 1308082"/>
                <a:gd name="connsiteY36" fmla="*/ 915022 h 1034415"/>
                <a:gd name="connsiteX37" fmla="*/ 957563 w 1308082"/>
                <a:gd name="connsiteY37" fmla="*/ 795007 h 1034415"/>
                <a:gd name="connsiteX38" fmla="*/ 856598 w 1308082"/>
                <a:gd name="connsiteY38" fmla="*/ 829297 h 1034415"/>
                <a:gd name="connsiteX39" fmla="*/ 854693 w 1308082"/>
                <a:gd name="connsiteY39" fmla="*/ 808342 h 1034415"/>
                <a:gd name="connsiteX40" fmla="*/ 807068 w 1308082"/>
                <a:gd name="connsiteY40" fmla="*/ 802627 h 1034415"/>
                <a:gd name="connsiteX41" fmla="*/ 799448 w 1308082"/>
                <a:gd name="connsiteY41" fmla="*/ 953122 h 1034415"/>
                <a:gd name="connsiteX42" fmla="*/ 763253 w 1308082"/>
                <a:gd name="connsiteY42" fmla="*/ 951217 h 1034415"/>
                <a:gd name="connsiteX43" fmla="*/ 664193 w 1308082"/>
                <a:gd name="connsiteY43" fmla="*/ 989317 h 1034415"/>
                <a:gd name="connsiteX44" fmla="*/ 641333 w 1308082"/>
                <a:gd name="connsiteY44" fmla="*/ 974077 h 1034415"/>
                <a:gd name="connsiteX45" fmla="*/ 595613 w 1308082"/>
                <a:gd name="connsiteY45" fmla="*/ 981697 h 1034415"/>
                <a:gd name="connsiteX46" fmla="*/ 547988 w 1308082"/>
                <a:gd name="connsiteY46" fmla="*/ 934072 h 1034415"/>
                <a:gd name="connsiteX47" fmla="*/ 492743 w 1308082"/>
                <a:gd name="connsiteY47" fmla="*/ 913117 h 1034415"/>
                <a:gd name="connsiteX48" fmla="*/ 467978 w 1308082"/>
                <a:gd name="connsiteY48" fmla="*/ 939787 h 1034415"/>
                <a:gd name="connsiteX49" fmla="*/ 418448 w 1308082"/>
                <a:gd name="connsiteY49" fmla="*/ 924547 h 1034415"/>
                <a:gd name="connsiteX50" fmla="*/ 399398 w 1308082"/>
                <a:gd name="connsiteY50" fmla="*/ 926452 h 1034415"/>
                <a:gd name="connsiteX51" fmla="*/ 393683 w 1308082"/>
                <a:gd name="connsiteY51" fmla="*/ 928357 h 1034415"/>
                <a:gd name="connsiteX52" fmla="*/ 378443 w 1308082"/>
                <a:gd name="connsiteY52" fmla="*/ 934072 h 1034415"/>
                <a:gd name="connsiteX53" fmla="*/ 365108 w 1308082"/>
                <a:gd name="connsiteY53" fmla="*/ 1033132 h 1034415"/>
                <a:gd name="connsiteX54" fmla="*/ 365069 w 1308082"/>
                <a:gd name="connsiteY54" fmla="*/ 1034415 h 1034415"/>
                <a:gd name="connsiteX55" fmla="*/ 297180 w 1308082"/>
                <a:gd name="connsiteY55" fmla="*/ 1034415 h 1034415"/>
                <a:gd name="connsiteX56" fmla="*/ 264795 w 1308082"/>
                <a:gd name="connsiteY56" fmla="*/ 1005840 h 1034415"/>
                <a:gd name="connsiteX57" fmla="*/ 188595 w 1308082"/>
                <a:gd name="connsiteY57" fmla="*/ 996315 h 1034415"/>
                <a:gd name="connsiteX58" fmla="*/ 200025 w 1308082"/>
                <a:gd name="connsiteY58" fmla="*/ 942975 h 1034415"/>
                <a:gd name="connsiteX59" fmla="*/ 114300 w 1308082"/>
                <a:gd name="connsiteY59" fmla="*/ 933450 h 1034415"/>
                <a:gd name="connsiteX60" fmla="*/ 100965 w 1308082"/>
                <a:gd name="connsiteY60" fmla="*/ 883920 h 1034415"/>
                <a:gd name="connsiteX61" fmla="*/ 0 w 1308082"/>
                <a:gd name="connsiteY61" fmla="*/ 786765 h 1034415"/>
                <a:gd name="connsiteX62" fmla="*/ 1905 w 1308082"/>
                <a:gd name="connsiteY62" fmla="*/ 769620 h 1034415"/>
                <a:gd name="connsiteX63" fmla="*/ 60960 w 1308082"/>
                <a:gd name="connsiteY63" fmla="*/ 697230 h 1034415"/>
                <a:gd name="connsiteX64" fmla="*/ 85725 w 1308082"/>
                <a:gd name="connsiteY64" fmla="*/ 668655 h 1034415"/>
                <a:gd name="connsiteX65" fmla="*/ 120015 w 1308082"/>
                <a:gd name="connsiteY65" fmla="*/ 544830 h 1034415"/>
                <a:gd name="connsiteX66" fmla="*/ 144780 w 1308082"/>
                <a:gd name="connsiteY66" fmla="*/ 436245 h 1034415"/>
                <a:gd name="connsiteX67" fmla="*/ 201930 w 1308082"/>
                <a:gd name="connsiteY67" fmla="*/ 381000 h 1034415"/>
                <a:gd name="connsiteX68" fmla="*/ 257175 w 1308082"/>
                <a:gd name="connsiteY68" fmla="*/ 451485 h 1034415"/>
                <a:gd name="connsiteX69" fmla="*/ 320040 w 1308082"/>
                <a:gd name="connsiteY69" fmla="*/ 400050 h 1034415"/>
                <a:gd name="connsiteX70" fmla="*/ 430530 w 1308082"/>
                <a:gd name="connsiteY70" fmla="*/ 504825 h 1034415"/>
                <a:gd name="connsiteX71" fmla="*/ 459105 w 1308082"/>
                <a:gd name="connsiteY71" fmla="*/ 470535 h 1034415"/>
                <a:gd name="connsiteX72" fmla="*/ 390525 w 1308082"/>
                <a:gd name="connsiteY72" fmla="*/ 422910 h 1034415"/>
                <a:gd name="connsiteX73" fmla="*/ 413385 w 1308082"/>
                <a:gd name="connsiteY73" fmla="*/ 363855 h 1034415"/>
                <a:gd name="connsiteX74" fmla="*/ 451485 w 1308082"/>
                <a:gd name="connsiteY74" fmla="*/ 371475 h 1034415"/>
                <a:gd name="connsiteX75" fmla="*/ 455295 w 1308082"/>
                <a:gd name="connsiteY75" fmla="*/ 327660 h 1034415"/>
                <a:gd name="connsiteX76" fmla="*/ 514350 w 1308082"/>
                <a:gd name="connsiteY76" fmla="*/ 325755 h 1034415"/>
                <a:gd name="connsiteX77" fmla="*/ 520065 w 1308082"/>
                <a:gd name="connsiteY77" fmla="*/ 401955 h 1034415"/>
                <a:gd name="connsiteX78" fmla="*/ 582930 w 1308082"/>
                <a:gd name="connsiteY78" fmla="*/ 424815 h 1034415"/>
                <a:gd name="connsiteX79" fmla="*/ 605790 w 1308082"/>
                <a:gd name="connsiteY79" fmla="*/ 369570 h 1034415"/>
                <a:gd name="connsiteX80" fmla="*/ 586740 w 1308082"/>
                <a:gd name="connsiteY80" fmla="*/ 320040 h 1034415"/>
                <a:gd name="connsiteX81" fmla="*/ 662940 w 1308082"/>
                <a:gd name="connsiteY81" fmla="*/ 323850 h 1034415"/>
                <a:gd name="connsiteX82" fmla="*/ 706755 w 1308082"/>
                <a:gd name="connsiteY82" fmla="*/ 339090 h 1034415"/>
                <a:gd name="connsiteX83" fmla="*/ 664845 w 1308082"/>
                <a:gd name="connsiteY83" fmla="*/ 276225 h 1034415"/>
                <a:gd name="connsiteX84" fmla="*/ 716280 w 1308082"/>
                <a:gd name="connsiteY84" fmla="*/ 260985 h 1034415"/>
                <a:gd name="connsiteX85" fmla="*/ 697230 w 1308082"/>
                <a:gd name="connsiteY85" fmla="*/ 139065 h 1034415"/>
                <a:gd name="connsiteX86" fmla="*/ 769620 w 1308082"/>
                <a:gd name="connsiteY86" fmla="*/ 116205 h 1034415"/>
                <a:gd name="connsiteX87" fmla="*/ 857250 w 1308082"/>
                <a:gd name="connsiteY87" fmla="*/ 0 h 1034415"/>
                <a:gd name="connsiteX0" fmla="*/ 1041205 w 1308082"/>
                <a:gd name="connsiteY0" fmla="*/ 887840 h 1034415"/>
                <a:gd name="connsiteX1" fmla="*/ 1099515 w 1308082"/>
                <a:gd name="connsiteY1" fmla="*/ 999159 h 1034415"/>
                <a:gd name="connsiteX2" fmla="*/ 1040721 w 1308082"/>
                <a:gd name="connsiteY2" fmla="*/ 887863 h 1034415"/>
                <a:gd name="connsiteX3" fmla="*/ 1041205 w 1308082"/>
                <a:gd name="connsiteY3" fmla="*/ 887840 h 1034415"/>
                <a:gd name="connsiteX4" fmla="*/ 857250 w 1308082"/>
                <a:gd name="connsiteY4" fmla="*/ 0 h 1034415"/>
                <a:gd name="connsiteX5" fmla="*/ 984885 w 1308082"/>
                <a:gd name="connsiteY5" fmla="*/ 114300 h 1034415"/>
                <a:gd name="connsiteX6" fmla="*/ 987946 w 1308082"/>
                <a:gd name="connsiteY6" fmla="*/ 116937 h 1034415"/>
                <a:gd name="connsiteX7" fmla="*/ 961372 w 1308082"/>
                <a:gd name="connsiteY7" fmla="*/ 147307 h 1034415"/>
                <a:gd name="connsiteX8" fmla="*/ 1014712 w 1308082"/>
                <a:gd name="connsiteY8" fmla="*/ 196837 h 1034415"/>
                <a:gd name="connsiteX9" fmla="*/ 1016617 w 1308082"/>
                <a:gd name="connsiteY9" fmla="*/ 229222 h 1034415"/>
                <a:gd name="connsiteX10" fmla="*/ 1081387 w 1308082"/>
                <a:gd name="connsiteY10" fmla="*/ 257797 h 1034415"/>
                <a:gd name="connsiteX11" fmla="*/ 986137 w 1308082"/>
                <a:gd name="connsiteY11" fmla="*/ 261607 h 1034415"/>
                <a:gd name="connsiteX12" fmla="*/ 980422 w 1308082"/>
                <a:gd name="connsiteY12" fmla="*/ 297802 h 1034415"/>
                <a:gd name="connsiteX13" fmla="*/ 1035667 w 1308082"/>
                <a:gd name="connsiteY13" fmla="*/ 320662 h 1034415"/>
                <a:gd name="connsiteX14" fmla="*/ 991852 w 1308082"/>
                <a:gd name="connsiteY14" fmla="*/ 358762 h 1034415"/>
                <a:gd name="connsiteX15" fmla="*/ 1029952 w 1308082"/>
                <a:gd name="connsiteY15" fmla="*/ 391147 h 1034415"/>
                <a:gd name="connsiteX16" fmla="*/ 1094722 w 1308082"/>
                <a:gd name="connsiteY16" fmla="*/ 349237 h 1034415"/>
                <a:gd name="connsiteX17" fmla="*/ 1123297 w 1308082"/>
                <a:gd name="connsiteY17" fmla="*/ 393052 h 1034415"/>
                <a:gd name="connsiteX18" fmla="*/ 1083292 w 1308082"/>
                <a:gd name="connsiteY18" fmla="*/ 410197 h 1034415"/>
                <a:gd name="connsiteX19" fmla="*/ 1090912 w 1308082"/>
                <a:gd name="connsiteY19" fmla="*/ 503542 h 1034415"/>
                <a:gd name="connsiteX20" fmla="*/ 1123088 w 1308082"/>
                <a:gd name="connsiteY20" fmla="*/ 499618 h 1034415"/>
                <a:gd name="connsiteX21" fmla="*/ 1121392 w 1308082"/>
                <a:gd name="connsiteY21" fmla="*/ 501637 h 1034415"/>
                <a:gd name="connsiteX22" fmla="*/ 1129012 w 1308082"/>
                <a:gd name="connsiteY22" fmla="*/ 564502 h 1034415"/>
                <a:gd name="connsiteX23" fmla="*/ 1123297 w 1308082"/>
                <a:gd name="connsiteY23" fmla="*/ 621652 h 1034415"/>
                <a:gd name="connsiteX24" fmla="*/ 1157587 w 1308082"/>
                <a:gd name="connsiteY24" fmla="*/ 678802 h 1034415"/>
                <a:gd name="connsiteX25" fmla="*/ 1165207 w 1308082"/>
                <a:gd name="connsiteY25" fmla="*/ 724522 h 1034415"/>
                <a:gd name="connsiteX26" fmla="*/ 1235692 w 1308082"/>
                <a:gd name="connsiteY26" fmla="*/ 722617 h 1034415"/>
                <a:gd name="connsiteX27" fmla="*/ 1308082 w 1308082"/>
                <a:gd name="connsiteY27" fmla="*/ 915022 h 1034415"/>
                <a:gd name="connsiteX28" fmla="*/ 1277602 w 1308082"/>
                <a:gd name="connsiteY28" fmla="*/ 916927 h 1034415"/>
                <a:gd name="connsiteX29" fmla="*/ 1229977 w 1308082"/>
                <a:gd name="connsiteY29" fmla="*/ 859777 h 1034415"/>
                <a:gd name="connsiteX30" fmla="*/ 1151872 w 1308082"/>
                <a:gd name="connsiteY30" fmla="*/ 831202 h 1034415"/>
                <a:gd name="connsiteX31" fmla="*/ 1129012 w 1308082"/>
                <a:gd name="connsiteY31" fmla="*/ 846442 h 1034415"/>
                <a:gd name="connsiteX32" fmla="*/ 1079482 w 1308082"/>
                <a:gd name="connsiteY32" fmla="*/ 882637 h 1034415"/>
                <a:gd name="connsiteX33" fmla="*/ 1039477 w 1308082"/>
                <a:gd name="connsiteY33" fmla="*/ 884542 h 1034415"/>
                <a:gd name="connsiteX34" fmla="*/ 1039478 w 1308082"/>
                <a:gd name="connsiteY34" fmla="*/ 884543 h 1034415"/>
                <a:gd name="connsiteX35" fmla="*/ 1022333 w 1308082"/>
                <a:gd name="connsiteY35" fmla="*/ 915022 h 1034415"/>
                <a:gd name="connsiteX36" fmla="*/ 957563 w 1308082"/>
                <a:gd name="connsiteY36" fmla="*/ 795007 h 1034415"/>
                <a:gd name="connsiteX37" fmla="*/ 856598 w 1308082"/>
                <a:gd name="connsiteY37" fmla="*/ 829297 h 1034415"/>
                <a:gd name="connsiteX38" fmla="*/ 854693 w 1308082"/>
                <a:gd name="connsiteY38" fmla="*/ 808342 h 1034415"/>
                <a:gd name="connsiteX39" fmla="*/ 807068 w 1308082"/>
                <a:gd name="connsiteY39" fmla="*/ 802627 h 1034415"/>
                <a:gd name="connsiteX40" fmla="*/ 799448 w 1308082"/>
                <a:gd name="connsiteY40" fmla="*/ 953122 h 1034415"/>
                <a:gd name="connsiteX41" fmla="*/ 763253 w 1308082"/>
                <a:gd name="connsiteY41" fmla="*/ 951217 h 1034415"/>
                <a:gd name="connsiteX42" fmla="*/ 664193 w 1308082"/>
                <a:gd name="connsiteY42" fmla="*/ 989317 h 1034415"/>
                <a:gd name="connsiteX43" fmla="*/ 641333 w 1308082"/>
                <a:gd name="connsiteY43" fmla="*/ 974077 h 1034415"/>
                <a:gd name="connsiteX44" fmla="*/ 595613 w 1308082"/>
                <a:gd name="connsiteY44" fmla="*/ 981697 h 1034415"/>
                <a:gd name="connsiteX45" fmla="*/ 547988 w 1308082"/>
                <a:gd name="connsiteY45" fmla="*/ 934072 h 1034415"/>
                <a:gd name="connsiteX46" fmla="*/ 492743 w 1308082"/>
                <a:gd name="connsiteY46" fmla="*/ 913117 h 1034415"/>
                <a:gd name="connsiteX47" fmla="*/ 467978 w 1308082"/>
                <a:gd name="connsiteY47" fmla="*/ 939787 h 1034415"/>
                <a:gd name="connsiteX48" fmla="*/ 418448 w 1308082"/>
                <a:gd name="connsiteY48" fmla="*/ 924547 h 1034415"/>
                <a:gd name="connsiteX49" fmla="*/ 399398 w 1308082"/>
                <a:gd name="connsiteY49" fmla="*/ 926452 h 1034415"/>
                <a:gd name="connsiteX50" fmla="*/ 393683 w 1308082"/>
                <a:gd name="connsiteY50" fmla="*/ 928357 h 1034415"/>
                <a:gd name="connsiteX51" fmla="*/ 378443 w 1308082"/>
                <a:gd name="connsiteY51" fmla="*/ 934072 h 1034415"/>
                <a:gd name="connsiteX52" fmla="*/ 365108 w 1308082"/>
                <a:gd name="connsiteY52" fmla="*/ 1033132 h 1034415"/>
                <a:gd name="connsiteX53" fmla="*/ 365069 w 1308082"/>
                <a:gd name="connsiteY53" fmla="*/ 1034415 h 1034415"/>
                <a:gd name="connsiteX54" fmla="*/ 297180 w 1308082"/>
                <a:gd name="connsiteY54" fmla="*/ 1034415 h 1034415"/>
                <a:gd name="connsiteX55" fmla="*/ 264795 w 1308082"/>
                <a:gd name="connsiteY55" fmla="*/ 1005840 h 1034415"/>
                <a:gd name="connsiteX56" fmla="*/ 188595 w 1308082"/>
                <a:gd name="connsiteY56" fmla="*/ 996315 h 1034415"/>
                <a:gd name="connsiteX57" fmla="*/ 200025 w 1308082"/>
                <a:gd name="connsiteY57" fmla="*/ 942975 h 1034415"/>
                <a:gd name="connsiteX58" fmla="*/ 114300 w 1308082"/>
                <a:gd name="connsiteY58" fmla="*/ 933450 h 1034415"/>
                <a:gd name="connsiteX59" fmla="*/ 100965 w 1308082"/>
                <a:gd name="connsiteY59" fmla="*/ 883920 h 1034415"/>
                <a:gd name="connsiteX60" fmla="*/ 0 w 1308082"/>
                <a:gd name="connsiteY60" fmla="*/ 786765 h 1034415"/>
                <a:gd name="connsiteX61" fmla="*/ 1905 w 1308082"/>
                <a:gd name="connsiteY61" fmla="*/ 769620 h 1034415"/>
                <a:gd name="connsiteX62" fmla="*/ 60960 w 1308082"/>
                <a:gd name="connsiteY62" fmla="*/ 697230 h 1034415"/>
                <a:gd name="connsiteX63" fmla="*/ 85725 w 1308082"/>
                <a:gd name="connsiteY63" fmla="*/ 668655 h 1034415"/>
                <a:gd name="connsiteX64" fmla="*/ 120015 w 1308082"/>
                <a:gd name="connsiteY64" fmla="*/ 544830 h 1034415"/>
                <a:gd name="connsiteX65" fmla="*/ 144780 w 1308082"/>
                <a:gd name="connsiteY65" fmla="*/ 436245 h 1034415"/>
                <a:gd name="connsiteX66" fmla="*/ 201930 w 1308082"/>
                <a:gd name="connsiteY66" fmla="*/ 381000 h 1034415"/>
                <a:gd name="connsiteX67" fmla="*/ 257175 w 1308082"/>
                <a:gd name="connsiteY67" fmla="*/ 451485 h 1034415"/>
                <a:gd name="connsiteX68" fmla="*/ 320040 w 1308082"/>
                <a:gd name="connsiteY68" fmla="*/ 400050 h 1034415"/>
                <a:gd name="connsiteX69" fmla="*/ 430530 w 1308082"/>
                <a:gd name="connsiteY69" fmla="*/ 504825 h 1034415"/>
                <a:gd name="connsiteX70" fmla="*/ 459105 w 1308082"/>
                <a:gd name="connsiteY70" fmla="*/ 470535 h 1034415"/>
                <a:gd name="connsiteX71" fmla="*/ 390525 w 1308082"/>
                <a:gd name="connsiteY71" fmla="*/ 422910 h 1034415"/>
                <a:gd name="connsiteX72" fmla="*/ 413385 w 1308082"/>
                <a:gd name="connsiteY72" fmla="*/ 363855 h 1034415"/>
                <a:gd name="connsiteX73" fmla="*/ 451485 w 1308082"/>
                <a:gd name="connsiteY73" fmla="*/ 371475 h 1034415"/>
                <a:gd name="connsiteX74" fmla="*/ 455295 w 1308082"/>
                <a:gd name="connsiteY74" fmla="*/ 327660 h 1034415"/>
                <a:gd name="connsiteX75" fmla="*/ 514350 w 1308082"/>
                <a:gd name="connsiteY75" fmla="*/ 325755 h 1034415"/>
                <a:gd name="connsiteX76" fmla="*/ 520065 w 1308082"/>
                <a:gd name="connsiteY76" fmla="*/ 401955 h 1034415"/>
                <a:gd name="connsiteX77" fmla="*/ 582930 w 1308082"/>
                <a:gd name="connsiteY77" fmla="*/ 424815 h 1034415"/>
                <a:gd name="connsiteX78" fmla="*/ 605790 w 1308082"/>
                <a:gd name="connsiteY78" fmla="*/ 369570 h 1034415"/>
                <a:gd name="connsiteX79" fmla="*/ 586740 w 1308082"/>
                <a:gd name="connsiteY79" fmla="*/ 320040 h 1034415"/>
                <a:gd name="connsiteX80" fmla="*/ 662940 w 1308082"/>
                <a:gd name="connsiteY80" fmla="*/ 323850 h 1034415"/>
                <a:gd name="connsiteX81" fmla="*/ 706755 w 1308082"/>
                <a:gd name="connsiteY81" fmla="*/ 339090 h 1034415"/>
                <a:gd name="connsiteX82" fmla="*/ 664845 w 1308082"/>
                <a:gd name="connsiteY82" fmla="*/ 276225 h 1034415"/>
                <a:gd name="connsiteX83" fmla="*/ 716280 w 1308082"/>
                <a:gd name="connsiteY83" fmla="*/ 260985 h 1034415"/>
                <a:gd name="connsiteX84" fmla="*/ 697230 w 1308082"/>
                <a:gd name="connsiteY84" fmla="*/ 139065 h 1034415"/>
                <a:gd name="connsiteX85" fmla="*/ 769620 w 1308082"/>
                <a:gd name="connsiteY85" fmla="*/ 116205 h 1034415"/>
                <a:gd name="connsiteX86" fmla="*/ 857250 w 1308082"/>
                <a:gd name="connsiteY86"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39477 w 1308082"/>
                <a:gd name="connsiteY32" fmla="*/ 884542 h 1034415"/>
                <a:gd name="connsiteX33" fmla="*/ 1039478 w 1308082"/>
                <a:gd name="connsiteY33" fmla="*/ 884543 h 1034415"/>
                <a:gd name="connsiteX34" fmla="*/ 1022333 w 1308082"/>
                <a:gd name="connsiteY34" fmla="*/ 915022 h 1034415"/>
                <a:gd name="connsiteX35" fmla="*/ 957563 w 1308082"/>
                <a:gd name="connsiteY35" fmla="*/ 795007 h 1034415"/>
                <a:gd name="connsiteX36" fmla="*/ 856598 w 1308082"/>
                <a:gd name="connsiteY36" fmla="*/ 829297 h 1034415"/>
                <a:gd name="connsiteX37" fmla="*/ 854693 w 1308082"/>
                <a:gd name="connsiteY37" fmla="*/ 808342 h 1034415"/>
                <a:gd name="connsiteX38" fmla="*/ 807068 w 1308082"/>
                <a:gd name="connsiteY38" fmla="*/ 802627 h 1034415"/>
                <a:gd name="connsiteX39" fmla="*/ 799448 w 1308082"/>
                <a:gd name="connsiteY39" fmla="*/ 953122 h 1034415"/>
                <a:gd name="connsiteX40" fmla="*/ 763253 w 1308082"/>
                <a:gd name="connsiteY40" fmla="*/ 951217 h 1034415"/>
                <a:gd name="connsiteX41" fmla="*/ 664193 w 1308082"/>
                <a:gd name="connsiteY41" fmla="*/ 989317 h 1034415"/>
                <a:gd name="connsiteX42" fmla="*/ 641333 w 1308082"/>
                <a:gd name="connsiteY42" fmla="*/ 974077 h 1034415"/>
                <a:gd name="connsiteX43" fmla="*/ 595613 w 1308082"/>
                <a:gd name="connsiteY43" fmla="*/ 981697 h 1034415"/>
                <a:gd name="connsiteX44" fmla="*/ 547988 w 1308082"/>
                <a:gd name="connsiteY44" fmla="*/ 934072 h 1034415"/>
                <a:gd name="connsiteX45" fmla="*/ 492743 w 1308082"/>
                <a:gd name="connsiteY45" fmla="*/ 913117 h 1034415"/>
                <a:gd name="connsiteX46" fmla="*/ 467978 w 1308082"/>
                <a:gd name="connsiteY46" fmla="*/ 939787 h 1034415"/>
                <a:gd name="connsiteX47" fmla="*/ 418448 w 1308082"/>
                <a:gd name="connsiteY47" fmla="*/ 924547 h 1034415"/>
                <a:gd name="connsiteX48" fmla="*/ 399398 w 1308082"/>
                <a:gd name="connsiteY48" fmla="*/ 926452 h 1034415"/>
                <a:gd name="connsiteX49" fmla="*/ 393683 w 1308082"/>
                <a:gd name="connsiteY49" fmla="*/ 928357 h 1034415"/>
                <a:gd name="connsiteX50" fmla="*/ 378443 w 1308082"/>
                <a:gd name="connsiteY50" fmla="*/ 934072 h 1034415"/>
                <a:gd name="connsiteX51" fmla="*/ 365108 w 1308082"/>
                <a:gd name="connsiteY51" fmla="*/ 1033132 h 1034415"/>
                <a:gd name="connsiteX52" fmla="*/ 365069 w 1308082"/>
                <a:gd name="connsiteY52" fmla="*/ 1034415 h 1034415"/>
                <a:gd name="connsiteX53" fmla="*/ 297180 w 1308082"/>
                <a:gd name="connsiteY53" fmla="*/ 1034415 h 1034415"/>
                <a:gd name="connsiteX54" fmla="*/ 264795 w 1308082"/>
                <a:gd name="connsiteY54" fmla="*/ 1005840 h 1034415"/>
                <a:gd name="connsiteX55" fmla="*/ 188595 w 1308082"/>
                <a:gd name="connsiteY55" fmla="*/ 996315 h 1034415"/>
                <a:gd name="connsiteX56" fmla="*/ 200025 w 1308082"/>
                <a:gd name="connsiteY56" fmla="*/ 942975 h 1034415"/>
                <a:gd name="connsiteX57" fmla="*/ 114300 w 1308082"/>
                <a:gd name="connsiteY57" fmla="*/ 933450 h 1034415"/>
                <a:gd name="connsiteX58" fmla="*/ 100965 w 1308082"/>
                <a:gd name="connsiteY58" fmla="*/ 883920 h 1034415"/>
                <a:gd name="connsiteX59" fmla="*/ 0 w 1308082"/>
                <a:gd name="connsiteY59" fmla="*/ 786765 h 1034415"/>
                <a:gd name="connsiteX60" fmla="*/ 1905 w 1308082"/>
                <a:gd name="connsiteY60" fmla="*/ 769620 h 1034415"/>
                <a:gd name="connsiteX61" fmla="*/ 60960 w 1308082"/>
                <a:gd name="connsiteY61" fmla="*/ 697230 h 1034415"/>
                <a:gd name="connsiteX62" fmla="*/ 85725 w 1308082"/>
                <a:gd name="connsiteY62" fmla="*/ 668655 h 1034415"/>
                <a:gd name="connsiteX63" fmla="*/ 120015 w 1308082"/>
                <a:gd name="connsiteY63" fmla="*/ 544830 h 1034415"/>
                <a:gd name="connsiteX64" fmla="*/ 144780 w 1308082"/>
                <a:gd name="connsiteY64" fmla="*/ 436245 h 1034415"/>
                <a:gd name="connsiteX65" fmla="*/ 201930 w 1308082"/>
                <a:gd name="connsiteY65" fmla="*/ 381000 h 1034415"/>
                <a:gd name="connsiteX66" fmla="*/ 257175 w 1308082"/>
                <a:gd name="connsiteY66" fmla="*/ 451485 h 1034415"/>
                <a:gd name="connsiteX67" fmla="*/ 320040 w 1308082"/>
                <a:gd name="connsiteY67" fmla="*/ 400050 h 1034415"/>
                <a:gd name="connsiteX68" fmla="*/ 430530 w 1308082"/>
                <a:gd name="connsiteY68" fmla="*/ 504825 h 1034415"/>
                <a:gd name="connsiteX69" fmla="*/ 459105 w 1308082"/>
                <a:gd name="connsiteY69" fmla="*/ 470535 h 1034415"/>
                <a:gd name="connsiteX70" fmla="*/ 390525 w 1308082"/>
                <a:gd name="connsiteY70" fmla="*/ 422910 h 1034415"/>
                <a:gd name="connsiteX71" fmla="*/ 413385 w 1308082"/>
                <a:gd name="connsiteY71" fmla="*/ 363855 h 1034415"/>
                <a:gd name="connsiteX72" fmla="*/ 451485 w 1308082"/>
                <a:gd name="connsiteY72" fmla="*/ 371475 h 1034415"/>
                <a:gd name="connsiteX73" fmla="*/ 455295 w 1308082"/>
                <a:gd name="connsiteY73" fmla="*/ 327660 h 1034415"/>
                <a:gd name="connsiteX74" fmla="*/ 514350 w 1308082"/>
                <a:gd name="connsiteY74" fmla="*/ 325755 h 1034415"/>
                <a:gd name="connsiteX75" fmla="*/ 520065 w 1308082"/>
                <a:gd name="connsiteY75" fmla="*/ 401955 h 1034415"/>
                <a:gd name="connsiteX76" fmla="*/ 582930 w 1308082"/>
                <a:gd name="connsiteY76" fmla="*/ 424815 h 1034415"/>
                <a:gd name="connsiteX77" fmla="*/ 605790 w 1308082"/>
                <a:gd name="connsiteY77" fmla="*/ 369570 h 1034415"/>
                <a:gd name="connsiteX78" fmla="*/ 586740 w 1308082"/>
                <a:gd name="connsiteY78" fmla="*/ 320040 h 1034415"/>
                <a:gd name="connsiteX79" fmla="*/ 662940 w 1308082"/>
                <a:gd name="connsiteY79" fmla="*/ 323850 h 1034415"/>
                <a:gd name="connsiteX80" fmla="*/ 706755 w 1308082"/>
                <a:gd name="connsiteY80" fmla="*/ 339090 h 1034415"/>
                <a:gd name="connsiteX81" fmla="*/ 664845 w 1308082"/>
                <a:gd name="connsiteY81" fmla="*/ 276225 h 1034415"/>
                <a:gd name="connsiteX82" fmla="*/ 716280 w 1308082"/>
                <a:gd name="connsiteY82" fmla="*/ 260985 h 1034415"/>
                <a:gd name="connsiteX83" fmla="*/ 697230 w 1308082"/>
                <a:gd name="connsiteY83" fmla="*/ 139065 h 1034415"/>
                <a:gd name="connsiteX84" fmla="*/ 769620 w 1308082"/>
                <a:gd name="connsiteY84" fmla="*/ 116205 h 1034415"/>
                <a:gd name="connsiteX85" fmla="*/ 857250 w 1308082"/>
                <a:gd name="connsiteY85"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39477 w 1308082"/>
                <a:gd name="connsiteY32" fmla="*/ 884542 h 1034415"/>
                <a:gd name="connsiteX33" fmla="*/ 1022333 w 1308082"/>
                <a:gd name="connsiteY33" fmla="*/ 915022 h 1034415"/>
                <a:gd name="connsiteX34" fmla="*/ 957563 w 1308082"/>
                <a:gd name="connsiteY34" fmla="*/ 795007 h 1034415"/>
                <a:gd name="connsiteX35" fmla="*/ 856598 w 1308082"/>
                <a:gd name="connsiteY35" fmla="*/ 829297 h 1034415"/>
                <a:gd name="connsiteX36" fmla="*/ 854693 w 1308082"/>
                <a:gd name="connsiteY36" fmla="*/ 808342 h 1034415"/>
                <a:gd name="connsiteX37" fmla="*/ 807068 w 1308082"/>
                <a:gd name="connsiteY37" fmla="*/ 802627 h 1034415"/>
                <a:gd name="connsiteX38" fmla="*/ 799448 w 1308082"/>
                <a:gd name="connsiteY38" fmla="*/ 953122 h 1034415"/>
                <a:gd name="connsiteX39" fmla="*/ 763253 w 1308082"/>
                <a:gd name="connsiteY39" fmla="*/ 951217 h 1034415"/>
                <a:gd name="connsiteX40" fmla="*/ 664193 w 1308082"/>
                <a:gd name="connsiteY40" fmla="*/ 989317 h 1034415"/>
                <a:gd name="connsiteX41" fmla="*/ 641333 w 1308082"/>
                <a:gd name="connsiteY41" fmla="*/ 974077 h 1034415"/>
                <a:gd name="connsiteX42" fmla="*/ 595613 w 1308082"/>
                <a:gd name="connsiteY42" fmla="*/ 981697 h 1034415"/>
                <a:gd name="connsiteX43" fmla="*/ 547988 w 1308082"/>
                <a:gd name="connsiteY43" fmla="*/ 934072 h 1034415"/>
                <a:gd name="connsiteX44" fmla="*/ 492743 w 1308082"/>
                <a:gd name="connsiteY44" fmla="*/ 913117 h 1034415"/>
                <a:gd name="connsiteX45" fmla="*/ 467978 w 1308082"/>
                <a:gd name="connsiteY45" fmla="*/ 939787 h 1034415"/>
                <a:gd name="connsiteX46" fmla="*/ 418448 w 1308082"/>
                <a:gd name="connsiteY46" fmla="*/ 924547 h 1034415"/>
                <a:gd name="connsiteX47" fmla="*/ 399398 w 1308082"/>
                <a:gd name="connsiteY47" fmla="*/ 926452 h 1034415"/>
                <a:gd name="connsiteX48" fmla="*/ 393683 w 1308082"/>
                <a:gd name="connsiteY48" fmla="*/ 928357 h 1034415"/>
                <a:gd name="connsiteX49" fmla="*/ 378443 w 1308082"/>
                <a:gd name="connsiteY49" fmla="*/ 934072 h 1034415"/>
                <a:gd name="connsiteX50" fmla="*/ 365108 w 1308082"/>
                <a:gd name="connsiteY50" fmla="*/ 1033132 h 1034415"/>
                <a:gd name="connsiteX51" fmla="*/ 365069 w 1308082"/>
                <a:gd name="connsiteY51" fmla="*/ 1034415 h 1034415"/>
                <a:gd name="connsiteX52" fmla="*/ 297180 w 1308082"/>
                <a:gd name="connsiteY52" fmla="*/ 1034415 h 1034415"/>
                <a:gd name="connsiteX53" fmla="*/ 264795 w 1308082"/>
                <a:gd name="connsiteY53" fmla="*/ 1005840 h 1034415"/>
                <a:gd name="connsiteX54" fmla="*/ 188595 w 1308082"/>
                <a:gd name="connsiteY54" fmla="*/ 996315 h 1034415"/>
                <a:gd name="connsiteX55" fmla="*/ 200025 w 1308082"/>
                <a:gd name="connsiteY55" fmla="*/ 942975 h 1034415"/>
                <a:gd name="connsiteX56" fmla="*/ 114300 w 1308082"/>
                <a:gd name="connsiteY56" fmla="*/ 933450 h 1034415"/>
                <a:gd name="connsiteX57" fmla="*/ 100965 w 1308082"/>
                <a:gd name="connsiteY57" fmla="*/ 883920 h 1034415"/>
                <a:gd name="connsiteX58" fmla="*/ 0 w 1308082"/>
                <a:gd name="connsiteY58" fmla="*/ 786765 h 1034415"/>
                <a:gd name="connsiteX59" fmla="*/ 1905 w 1308082"/>
                <a:gd name="connsiteY59" fmla="*/ 769620 h 1034415"/>
                <a:gd name="connsiteX60" fmla="*/ 60960 w 1308082"/>
                <a:gd name="connsiteY60" fmla="*/ 697230 h 1034415"/>
                <a:gd name="connsiteX61" fmla="*/ 85725 w 1308082"/>
                <a:gd name="connsiteY61" fmla="*/ 668655 h 1034415"/>
                <a:gd name="connsiteX62" fmla="*/ 120015 w 1308082"/>
                <a:gd name="connsiteY62" fmla="*/ 544830 h 1034415"/>
                <a:gd name="connsiteX63" fmla="*/ 144780 w 1308082"/>
                <a:gd name="connsiteY63" fmla="*/ 436245 h 1034415"/>
                <a:gd name="connsiteX64" fmla="*/ 201930 w 1308082"/>
                <a:gd name="connsiteY64" fmla="*/ 381000 h 1034415"/>
                <a:gd name="connsiteX65" fmla="*/ 257175 w 1308082"/>
                <a:gd name="connsiteY65" fmla="*/ 451485 h 1034415"/>
                <a:gd name="connsiteX66" fmla="*/ 320040 w 1308082"/>
                <a:gd name="connsiteY66" fmla="*/ 400050 h 1034415"/>
                <a:gd name="connsiteX67" fmla="*/ 430530 w 1308082"/>
                <a:gd name="connsiteY67" fmla="*/ 504825 h 1034415"/>
                <a:gd name="connsiteX68" fmla="*/ 459105 w 1308082"/>
                <a:gd name="connsiteY68" fmla="*/ 470535 h 1034415"/>
                <a:gd name="connsiteX69" fmla="*/ 390525 w 1308082"/>
                <a:gd name="connsiteY69" fmla="*/ 422910 h 1034415"/>
                <a:gd name="connsiteX70" fmla="*/ 413385 w 1308082"/>
                <a:gd name="connsiteY70" fmla="*/ 363855 h 1034415"/>
                <a:gd name="connsiteX71" fmla="*/ 451485 w 1308082"/>
                <a:gd name="connsiteY71" fmla="*/ 371475 h 1034415"/>
                <a:gd name="connsiteX72" fmla="*/ 455295 w 1308082"/>
                <a:gd name="connsiteY72" fmla="*/ 327660 h 1034415"/>
                <a:gd name="connsiteX73" fmla="*/ 514350 w 1308082"/>
                <a:gd name="connsiteY73" fmla="*/ 325755 h 1034415"/>
                <a:gd name="connsiteX74" fmla="*/ 520065 w 1308082"/>
                <a:gd name="connsiteY74" fmla="*/ 401955 h 1034415"/>
                <a:gd name="connsiteX75" fmla="*/ 582930 w 1308082"/>
                <a:gd name="connsiteY75" fmla="*/ 424815 h 1034415"/>
                <a:gd name="connsiteX76" fmla="*/ 605790 w 1308082"/>
                <a:gd name="connsiteY76" fmla="*/ 369570 h 1034415"/>
                <a:gd name="connsiteX77" fmla="*/ 586740 w 1308082"/>
                <a:gd name="connsiteY77" fmla="*/ 320040 h 1034415"/>
                <a:gd name="connsiteX78" fmla="*/ 662940 w 1308082"/>
                <a:gd name="connsiteY78" fmla="*/ 323850 h 1034415"/>
                <a:gd name="connsiteX79" fmla="*/ 706755 w 1308082"/>
                <a:gd name="connsiteY79" fmla="*/ 339090 h 1034415"/>
                <a:gd name="connsiteX80" fmla="*/ 664845 w 1308082"/>
                <a:gd name="connsiteY80" fmla="*/ 276225 h 1034415"/>
                <a:gd name="connsiteX81" fmla="*/ 716280 w 1308082"/>
                <a:gd name="connsiteY81" fmla="*/ 260985 h 1034415"/>
                <a:gd name="connsiteX82" fmla="*/ 697230 w 1308082"/>
                <a:gd name="connsiteY82" fmla="*/ 139065 h 1034415"/>
                <a:gd name="connsiteX83" fmla="*/ 769620 w 1308082"/>
                <a:gd name="connsiteY83" fmla="*/ 116205 h 1034415"/>
                <a:gd name="connsiteX84" fmla="*/ 857250 w 1308082"/>
                <a:gd name="connsiteY84"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22333 w 1308082"/>
                <a:gd name="connsiteY32" fmla="*/ 915022 h 1034415"/>
                <a:gd name="connsiteX33" fmla="*/ 957563 w 1308082"/>
                <a:gd name="connsiteY33" fmla="*/ 795007 h 1034415"/>
                <a:gd name="connsiteX34" fmla="*/ 856598 w 1308082"/>
                <a:gd name="connsiteY34" fmla="*/ 829297 h 1034415"/>
                <a:gd name="connsiteX35" fmla="*/ 854693 w 1308082"/>
                <a:gd name="connsiteY35" fmla="*/ 808342 h 1034415"/>
                <a:gd name="connsiteX36" fmla="*/ 807068 w 1308082"/>
                <a:gd name="connsiteY36" fmla="*/ 802627 h 1034415"/>
                <a:gd name="connsiteX37" fmla="*/ 799448 w 1308082"/>
                <a:gd name="connsiteY37" fmla="*/ 953122 h 1034415"/>
                <a:gd name="connsiteX38" fmla="*/ 763253 w 1308082"/>
                <a:gd name="connsiteY38" fmla="*/ 951217 h 1034415"/>
                <a:gd name="connsiteX39" fmla="*/ 664193 w 1308082"/>
                <a:gd name="connsiteY39" fmla="*/ 989317 h 1034415"/>
                <a:gd name="connsiteX40" fmla="*/ 641333 w 1308082"/>
                <a:gd name="connsiteY40" fmla="*/ 974077 h 1034415"/>
                <a:gd name="connsiteX41" fmla="*/ 595613 w 1308082"/>
                <a:gd name="connsiteY41" fmla="*/ 981697 h 1034415"/>
                <a:gd name="connsiteX42" fmla="*/ 547988 w 1308082"/>
                <a:gd name="connsiteY42" fmla="*/ 934072 h 1034415"/>
                <a:gd name="connsiteX43" fmla="*/ 492743 w 1308082"/>
                <a:gd name="connsiteY43" fmla="*/ 913117 h 1034415"/>
                <a:gd name="connsiteX44" fmla="*/ 467978 w 1308082"/>
                <a:gd name="connsiteY44" fmla="*/ 939787 h 1034415"/>
                <a:gd name="connsiteX45" fmla="*/ 418448 w 1308082"/>
                <a:gd name="connsiteY45" fmla="*/ 924547 h 1034415"/>
                <a:gd name="connsiteX46" fmla="*/ 399398 w 1308082"/>
                <a:gd name="connsiteY46" fmla="*/ 926452 h 1034415"/>
                <a:gd name="connsiteX47" fmla="*/ 393683 w 1308082"/>
                <a:gd name="connsiteY47" fmla="*/ 928357 h 1034415"/>
                <a:gd name="connsiteX48" fmla="*/ 378443 w 1308082"/>
                <a:gd name="connsiteY48" fmla="*/ 934072 h 1034415"/>
                <a:gd name="connsiteX49" fmla="*/ 365108 w 1308082"/>
                <a:gd name="connsiteY49" fmla="*/ 1033132 h 1034415"/>
                <a:gd name="connsiteX50" fmla="*/ 365069 w 1308082"/>
                <a:gd name="connsiteY50" fmla="*/ 1034415 h 1034415"/>
                <a:gd name="connsiteX51" fmla="*/ 297180 w 1308082"/>
                <a:gd name="connsiteY51" fmla="*/ 1034415 h 1034415"/>
                <a:gd name="connsiteX52" fmla="*/ 264795 w 1308082"/>
                <a:gd name="connsiteY52" fmla="*/ 1005840 h 1034415"/>
                <a:gd name="connsiteX53" fmla="*/ 188595 w 1308082"/>
                <a:gd name="connsiteY53" fmla="*/ 996315 h 1034415"/>
                <a:gd name="connsiteX54" fmla="*/ 200025 w 1308082"/>
                <a:gd name="connsiteY54" fmla="*/ 942975 h 1034415"/>
                <a:gd name="connsiteX55" fmla="*/ 114300 w 1308082"/>
                <a:gd name="connsiteY55" fmla="*/ 933450 h 1034415"/>
                <a:gd name="connsiteX56" fmla="*/ 100965 w 1308082"/>
                <a:gd name="connsiteY56" fmla="*/ 883920 h 1034415"/>
                <a:gd name="connsiteX57" fmla="*/ 0 w 1308082"/>
                <a:gd name="connsiteY57" fmla="*/ 786765 h 1034415"/>
                <a:gd name="connsiteX58" fmla="*/ 1905 w 1308082"/>
                <a:gd name="connsiteY58" fmla="*/ 769620 h 1034415"/>
                <a:gd name="connsiteX59" fmla="*/ 60960 w 1308082"/>
                <a:gd name="connsiteY59" fmla="*/ 697230 h 1034415"/>
                <a:gd name="connsiteX60" fmla="*/ 85725 w 1308082"/>
                <a:gd name="connsiteY60" fmla="*/ 668655 h 1034415"/>
                <a:gd name="connsiteX61" fmla="*/ 120015 w 1308082"/>
                <a:gd name="connsiteY61" fmla="*/ 544830 h 1034415"/>
                <a:gd name="connsiteX62" fmla="*/ 144780 w 1308082"/>
                <a:gd name="connsiteY62" fmla="*/ 436245 h 1034415"/>
                <a:gd name="connsiteX63" fmla="*/ 201930 w 1308082"/>
                <a:gd name="connsiteY63" fmla="*/ 381000 h 1034415"/>
                <a:gd name="connsiteX64" fmla="*/ 257175 w 1308082"/>
                <a:gd name="connsiteY64" fmla="*/ 451485 h 1034415"/>
                <a:gd name="connsiteX65" fmla="*/ 320040 w 1308082"/>
                <a:gd name="connsiteY65" fmla="*/ 400050 h 1034415"/>
                <a:gd name="connsiteX66" fmla="*/ 430530 w 1308082"/>
                <a:gd name="connsiteY66" fmla="*/ 504825 h 1034415"/>
                <a:gd name="connsiteX67" fmla="*/ 459105 w 1308082"/>
                <a:gd name="connsiteY67" fmla="*/ 470535 h 1034415"/>
                <a:gd name="connsiteX68" fmla="*/ 390525 w 1308082"/>
                <a:gd name="connsiteY68" fmla="*/ 422910 h 1034415"/>
                <a:gd name="connsiteX69" fmla="*/ 413385 w 1308082"/>
                <a:gd name="connsiteY69" fmla="*/ 363855 h 1034415"/>
                <a:gd name="connsiteX70" fmla="*/ 451485 w 1308082"/>
                <a:gd name="connsiteY70" fmla="*/ 371475 h 1034415"/>
                <a:gd name="connsiteX71" fmla="*/ 455295 w 1308082"/>
                <a:gd name="connsiteY71" fmla="*/ 327660 h 1034415"/>
                <a:gd name="connsiteX72" fmla="*/ 514350 w 1308082"/>
                <a:gd name="connsiteY72" fmla="*/ 325755 h 1034415"/>
                <a:gd name="connsiteX73" fmla="*/ 520065 w 1308082"/>
                <a:gd name="connsiteY73" fmla="*/ 401955 h 1034415"/>
                <a:gd name="connsiteX74" fmla="*/ 582930 w 1308082"/>
                <a:gd name="connsiteY74" fmla="*/ 424815 h 1034415"/>
                <a:gd name="connsiteX75" fmla="*/ 605790 w 1308082"/>
                <a:gd name="connsiteY75" fmla="*/ 369570 h 1034415"/>
                <a:gd name="connsiteX76" fmla="*/ 586740 w 1308082"/>
                <a:gd name="connsiteY76" fmla="*/ 320040 h 1034415"/>
                <a:gd name="connsiteX77" fmla="*/ 662940 w 1308082"/>
                <a:gd name="connsiteY77" fmla="*/ 323850 h 1034415"/>
                <a:gd name="connsiteX78" fmla="*/ 706755 w 1308082"/>
                <a:gd name="connsiteY78" fmla="*/ 339090 h 1034415"/>
                <a:gd name="connsiteX79" fmla="*/ 664845 w 1308082"/>
                <a:gd name="connsiteY79" fmla="*/ 276225 h 1034415"/>
                <a:gd name="connsiteX80" fmla="*/ 716280 w 1308082"/>
                <a:gd name="connsiteY80" fmla="*/ 260985 h 1034415"/>
                <a:gd name="connsiteX81" fmla="*/ 697230 w 1308082"/>
                <a:gd name="connsiteY81" fmla="*/ 139065 h 1034415"/>
                <a:gd name="connsiteX82" fmla="*/ 769620 w 1308082"/>
                <a:gd name="connsiteY82" fmla="*/ 116205 h 1034415"/>
                <a:gd name="connsiteX83" fmla="*/ 857250 w 1308082"/>
                <a:gd name="connsiteY83"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22333 w 1308082"/>
                <a:gd name="connsiteY29" fmla="*/ 915022 h 1034415"/>
                <a:gd name="connsiteX30" fmla="*/ 957563 w 1308082"/>
                <a:gd name="connsiteY30" fmla="*/ 795007 h 1034415"/>
                <a:gd name="connsiteX31" fmla="*/ 856598 w 1308082"/>
                <a:gd name="connsiteY31" fmla="*/ 829297 h 1034415"/>
                <a:gd name="connsiteX32" fmla="*/ 854693 w 1308082"/>
                <a:gd name="connsiteY32" fmla="*/ 808342 h 1034415"/>
                <a:gd name="connsiteX33" fmla="*/ 807068 w 1308082"/>
                <a:gd name="connsiteY33" fmla="*/ 802627 h 1034415"/>
                <a:gd name="connsiteX34" fmla="*/ 799448 w 1308082"/>
                <a:gd name="connsiteY34" fmla="*/ 953122 h 1034415"/>
                <a:gd name="connsiteX35" fmla="*/ 763253 w 1308082"/>
                <a:gd name="connsiteY35" fmla="*/ 951217 h 1034415"/>
                <a:gd name="connsiteX36" fmla="*/ 664193 w 1308082"/>
                <a:gd name="connsiteY36" fmla="*/ 989317 h 1034415"/>
                <a:gd name="connsiteX37" fmla="*/ 641333 w 1308082"/>
                <a:gd name="connsiteY37" fmla="*/ 974077 h 1034415"/>
                <a:gd name="connsiteX38" fmla="*/ 595613 w 1308082"/>
                <a:gd name="connsiteY38" fmla="*/ 981697 h 1034415"/>
                <a:gd name="connsiteX39" fmla="*/ 547988 w 1308082"/>
                <a:gd name="connsiteY39" fmla="*/ 934072 h 1034415"/>
                <a:gd name="connsiteX40" fmla="*/ 492743 w 1308082"/>
                <a:gd name="connsiteY40" fmla="*/ 913117 h 1034415"/>
                <a:gd name="connsiteX41" fmla="*/ 467978 w 1308082"/>
                <a:gd name="connsiteY41" fmla="*/ 939787 h 1034415"/>
                <a:gd name="connsiteX42" fmla="*/ 418448 w 1308082"/>
                <a:gd name="connsiteY42" fmla="*/ 924547 h 1034415"/>
                <a:gd name="connsiteX43" fmla="*/ 399398 w 1308082"/>
                <a:gd name="connsiteY43" fmla="*/ 926452 h 1034415"/>
                <a:gd name="connsiteX44" fmla="*/ 393683 w 1308082"/>
                <a:gd name="connsiteY44" fmla="*/ 928357 h 1034415"/>
                <a:gd name="connsiteX45" fmla="*/ 378443 w 1308082"/>
                <a:gd name="connsiteY45" fmla="*/ 934072 h 1034415"/>
                <a:gd name="connsiteX46" fmla="*/ 365108 w 1308082"/>
                <a:gd name="connsiteY46" fmla="*/ 1033132 h 1034415"/>
                <a:gd name="connsiteX47" fmla="*/ 365069 w 1308082"/>
                <a:gd name="connsiteY47" fmla="*/ 1034415 h 1034415"/>
                <a:gd name="connsiteX48" fmla="*/ 297180 w 1308082"/>
                <a:gd name="connsiteY48" fmla="*/ 1034415 h 1034415"/>
                <a:gd name="connsiteX49" fmla="*/ 264795 w 1308082"/>
                <a:gd name="connsiteY49" fmla="*/ 1005840 h 1034415"/>
                <a:gd name="connsiteX50" fmla="*/ 188595 w 1308082"/>
                <a:gd name="connsiteY50" fmla="*/ 996315 h 1034415"/>
                <a:gd name="connsiteX51" fmla="*/ 200025 w 1308082"/>
                <a:gd name="connsiteY51" fmla="*/ 942975 h 1034415"/>
                <a:gd name="connsiteX52" fmla="*/ 114300 w 1308082"/>
                <a:gd name="connsiteY52" fmla="*/ 933450 h 1034415"/>
                <a:gd name="connsiteX53" fmla="*/ 100965 w 1308082"/>
                <a:gd name="connsiteY53" fmla="*/ 883920 h 1034415"/>
                <a:gd name="connsiteX54" fmla="*/ 0 w 1308082"/>
                <a:gd name="connsiteY54" fmla="*/ 786765 h 1034415"/>
                <a:gd name="connsiteX55" fmla="*/ 1905 w 1308082"/>
                <a:gd name="connsiteY55" fmla="*/ 769620 h 1034415"/>
                <a:gd name="connsiteX56" fmla="*/ 60960 w 1308082"/>
                <a:gd name="connsiteY56" fmla="*/ 697230 h 1034415"/>
                <a:gd name="connsiteX57" fmla="*/ 85725 w 1308082"/>
                <a:gd name="connsiteY57" fmla="*/ 668655 h 1034415"/>
                <a:gd name="connsiteX58" fmla="*/ 120015 w 1308082"/>
                <a:gd name="connsiteY58" fmla="*/ 544830 h 1034415"/>
                <a:gd name="connsiteX59" fmla="*/ 144780 w 1308082"/>
                <a:gd name="connsiteY59" fmla="*/ 436245 h 1034415"/>
                <a:gd name="connsiteX60" fmla="*/ 201930 w 1308082"/>
                <a:gd name="connsiteY60" fmla="*/ 381000 h 1034415"/>
                <a:gd name="connsiteX61" fmla="*/ 257175 w 1308082"/>
                <a:gd name="connsiteY61" fmla="*/ 451485 h 1034415"/>
                <a:gd name="connsiteX62" fmla="*/ 320040 w 1308082"/>
                <a:gd name="connsiteY62" fmla="*/ 400050 h 1034415"/>
                <a:gd name="connsiteX63" fmla="*/ 430530 w 1308082"/>
                <a:gd name="connsiteY63" fmla="*/ 504825 h 1034415"/>
                <a:gd name="connsiteX64" fmla="*/ 459105 w 1308082"/>
                <a:gd name="connsiteY64" fmla="*/ 470535 h 1034415"/>
                <a:gd name="connsiteX65" fmla="*/ 390525 w 1308082"/>
                <a:gd name="connsiteY65" fmla="*/ 422910 h 1034415"/>
                <a:gd name="connsiteX66" fmla="*/ 413385 w 1308082"/>
                <a:gd name="connsiteY66" fmla="*/ 363855 h 1034415"/>
                <a:gd name="connsiteX67" fmla="*/ 451485 w 1308082"/>
                <a:gd name="connsiteY67" fmla="*/ 371475 h 1034415"/>
                <a:gd name="connsiteX68" fmla="*/ 455295 w 1308082"/>
                <a:gd name="connsiteY68" fmla="*/ 327660 h 1034415"/>
                <a:gd name="connsiteX69" fmla="*/ 514350 w 1308082"/>
                <a:gd name="connsiteY69" fmla="*/ 325755 h 1034415"/>
                <a:gd name="connsiteX70" fmla="*/ 520065 w 1308082"/>
                <a:gd name="connsiteY70" fmla="*/ 401955 h 1034415"/>
                <a:gd name="connsiteX71" fmla="*/ 582930 w 1308082"/>
                <a:gd name="connsiteY71" fmla="*/ 424815 h 1034415"/>
                <a:gd name="connsiteX72" fmla="*/ 605790 w 1308082"/>
                <a:gd name="connsiteY72" fmla="*/ 369570 h 1034415"/>
                <a:gd name="connsiteX73" fmla="*/ 586740 w 1308082"/>
                <a:gd name="connsiteY73" fmla="*/ 320040 h 1034415"/>
                <a:gd name="connsiteX74" fmla="*/ 662940 w 1308082"/>
                <a:gd name="connsiteY74" fmla="*/ 323850 h 1034415"/>
                <a:gd name="connsiteX75" fmla="*/ 706755 w 1308082"/>
                <a:gd name="connsiteY75" fmla="*/ 339090 h 1034415"/>
                <a:gd name="connsiteX76" fmla="*/ 664845 w 1308082"/>
                <a:gd name="connsiteY76" fmla="*/ 276225 h 1034415"/>
                <a:gd name="connsiteX77" fmla="*/ 716280 w 1308082"/>
                <a:gd name="connsiteY77" fmla="*/ 260985 h 1034415"/>
                <a:gd name="connsiteX78" fmla="*/ 697230 w 1308082"/>
                <a:gd name="connsiteY78" fmla="*/ 139065 h 1034415"/>
                <a:gd name="connsiteX79" fmla="*/ 769620 w 1308082"/>
                <a:gd name="connsiteY79" fmla="*/ 116205 h 1034415"/>
                <a:gd name="connsiteX80" fmla="*/ 857250 w 1308082"/>
                <a:gd name="connsiteY80"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50420 w 1308082"/>
                <a:gd name="connsiteY29" fmla="*/ 902136 h 1034415"/>
                <a:gd name="connsiteX30" fmla="*/ 1022333 w 1308082"/>
                <a:gd name="connsiteY30" fmla="*/ 915022 h 1034415"/>
                <a:gd name="connsiteX31" fmla="*/ 957563 w 1308082"/>
                <a:gd name="connsiteY31" fmla="*/ 795007 h 1034415"/>
                <a:gd name="connsiteX32" fmla="*/ 856598 w 1308082"/>
                <a:gd name="connsiteY32" fmla="*/ 829297 h 1034415"/>
                <a:gd name="connsiteX33" fmla="*/ 854693 w 1308082"/>
                <a:gd name="connsiteY33" fmla="*/ 808342 h 1034415"/>
                <a:gd name="connsiteX34" fmla="*/ 807068 w 1308082"/>
                <a:gd name="connsiteY34" fmla="*/ 802627 h 1034415"/>
                <a:gd name="connsiteX35" fmla="*/ 799448 w 1308082"/>
                <a:gd name="connsiteY35" fmla="*/ 953122 h 1034415"/>
                <a:gd name="connsiteX36" fmla="*/ 763253 w 1308082"/>
                <a:gd name="connsiteY36" fmla="*/ 951217 h 1034415"/>
                <a:gd name="connsiteX37" fmla="*/ 664193 w 1308082"/>
                <a:gd name="connsiteY37" fmla="*/ 989317 h 1034415"/>
                <a:gd name="connsiteX38" fmla="*/ 641333 w 1308082"/>
                <a:gd name="connsiteY38" fmla="*/ 974077 h 1034415"/>
                <a:gd name="connsiteX39" fmla="*/ 595613 w 1308082"/>
                <a:gd name="connsiteY39" fmla="*/ 981697 h 1034415"/>
                <a:gd name="connsiteX40" fmla="*/ 547988 w 1308082"/>
                <a:gd name="connsiteY40" fmla="*/ 934072 h 1034415"/>
                <a:gd name="connsiteX41" fmla="*/ 492743 w 1308082"/>
                <a:gd name="connsiteY41" fmla="*/ 913117 h 1034415"/>
                <a:gd name="connsiteX42" fmla="*/ 467978 w 1308082"/>
                <a:gd name="connsiteY42" fmla="*/ 939787 h 1034415"/>
                <a:gd name="connsiteX43" fmla="*/ 418448 w 1308082"/>
                <a:gd name="connsiteY43" fmla="*/ 924547 h 1034415"/>
                <a:gd name="connsiteX44" fmla="*/ 399398 w 1308082"/>
                <a:gd name="connsiteY44" fmla="*/ 926452 h 1034415"/>
                <a:gd name="connsiteX45" fmla="*/ 393683 w 1308082"/>
                <a:gd name="connsiteY45" fmla="*/ 928357 h 1034415"/>
                <a:gd name="connsiteX46" fmla="*/ 378443 w 1308082"/>
                <a:gd name="connsiteY46" fmla="*/ 934072 h 1034415"/>
                <a:gd name="connsiteX47" fmla="*/ 365108 w 1308082"/>
                <a:gd name="connsiteY47" fmla="*/ 1033132 h 1034415"/>
                <a:gd name="connsiteX48" fmla="*/ 365069 w 1308082"/>
                <a:gd name="connsiteY48" fmla="*/ 1034415 h 1034415"/>
                <a:gd name="connsiteX49" fmla="*/ 297180 w 1308082"/>
                <a:gd name="connsiteY49" fmla="*/ 1034415 h 1034415"/>
                <a:gd name="connsiteX50" fmla="*/ 264795 w 1308082"/>
                <a:gd name="connsiteY50" fmla="*/ 1005840 h 1034415"/>
                <a:gd name="connsiteX51" fmla="*/ 188595 w 1308082"/>
                <a:gd name="connsiteY51" fmla="*/ 996315 h 1034415"/>
                <a:gd name="connsiteX52" fmla="*/ 200025 w 1308082"/>
                <a:gd name="connsiteY52" fmla="*/ 942975 h 1034415"/>
                <a:gd name="connsiteX53" fmla="*/ 114300 w 1308082"/>
                <a:gd name="connsiteY53" fmla="*/ 933450 h 1034415"/>
                <a:gd name="connsiteX54" fmla="*/ 100965 w 1308082"/>
                <a:gd name="connsiteY54" fmla="*/ 883920 h 1034415"/>
                <a:gd name="connsiteX55" fmla="*/ 0 w 1308082"/>
                <a:gd name="connsiteY55" fmla="*/ 786765 h 1034415"/>
                <a:gd name="connsiteX56" fmla="*/ 1905 w 1308082"/>
                <a:gd name="connsiteY56" fmla="*/ 769620 h 1034415"/>
                <a:gd name="connsiteX57" fmla="*/ 60960 w 1308082"/>
                <a:gd name="connsiteY57" fmla="*/ 697230 h 1034415"/>
                <a:gd name="connsiteX58" fmla="*/ 85725 w 1308082"/>
                <a:gd name="connsiteY58" fmla="*/ 668655 h 1034415"/>
                <a:gd name="connsiteX59" fmla="*/ 120015 w 1308082"/>
                <a:gd name="connsiteY59" fmla="*/ 544830 h 1034415"/>
                <a:gd name="connsiteX60" fmla="*/ 144780 w 1308082"/>
                <a:gd name="connsiteY60" fmla="*/ 436245 h 1034415"/>
                <a:gd name="connsiteX61" fmla="*/ 201930 w 1308082"/>
                <a:gd name="connsiteY61" fmla="*/ 381000 h 1034415"/>
                <a:gd name="connsiteX62" fmla="*/ 257175 w 1308082"/>
                <a:gd name="connsiteY62" fmla="*/ 451485 h 1034415"/>
                <a:gd name="connsiteX63" fmla="*/ 320040 w 1308082"/>
                <a:gd name="connsiteY63" fmla="*/ 400050 h 1034415"/>
                <a:gd name="connsiteX64" fmla="*/ 430530 w 1308082"/>
                <a:gd name="connsiteY64" fmla="*/ 504825 h 1034415"/>
                <a:gd name="connsiteX65" fmla="*/ 459105 w 1308082"/>
                <a:gd name="connsiteY65" fmla="*/ 470535 h 1034415"/>
                <a:gd name="connsiteX66" fmla="*/ 390525 w 1308082"/>
                <a:gd name="connsiteY66" fmla="*/ 422910 h 1034415"/>
                <a:gd name="connsiteX67" fmla="*/ 413385 w 1308082"/>
                <a:gd name="connsiteY67" fmla="*/ 363855 h 1034415"/>
                <a:gd name="connsiteX68" fmla="*/ 451485 w 1308082"/>
                <a:gd name="connsiteY68" fmla="*/ 371475 h 1034415"/>
                <a:gd name="connsiteX69" fmla="*/ 455295 w 1308082"/>
                <a:gd name="connsiteY69" fmla="*/ 327660 h 1034415"/>
                <a:gd name="connsiteX70" fmla="*/ 514350 w 1308082"/>
                <a:gd name="connsiteY70" fmla="*/ 325755 h 1034415"/>
                <a:gd name="connsiteX71" fmla="*/ 520065 w 1308082"/>
                <a:gd name="connsiteY71" fmla="*/ 401955 h 1034415"/>
                <a:gd name="connsiteX72" fmla="*/ 582930 w 1308082"/>
                <a:gd name="connsiteY72" fmla="*/ 424815 h 1034415"/>
                <a:gd name="connsiteX73" fmla="*/ 605790 w 1308082"/>
                <a:gd name="connsiteY73" fmla="*/ 369570 h 1034415"/>
                <a:gd name="connsiteX74" fmla="*/ 586740 w 1308082"/>
                <a:gd name="connsiteY74" fmla="*/ 320040 h 1034415"/>
                <a:gd name="connsiteX75" fmla="*/ 662940 w 1308082"/>
                <a:gd name="connsiteY75" fmla="*/ 323850 h 1034415"/>
                <a:gd name="connsiteX76" fmla="*/ 706755 w 1308082"/>
                <a:gd name="connsiteY76" fmla="*/ 339090 h 1034415"/>
                <a:gd name="connsiteX77" fmla="*/ 664845 w 1308082"/>
                <a:gd name="connsiteY77" fmla="*/ 276225 h 1034415"/>
                <a:gd name="connsiteX78" fmla="*/ 716280 w 1308082"/>
                <a:gd name="connsiteY78" fmla="*/ 260985 h 1034415"/>
                <a:gd name="connsiteX79" fmla="*/ 697230 w 1308082"/>
                <a:gd name="connsiteY79" fmla="*/ 139065 h 1034415"/>
                <a:gd name="connsiteX80" fmla="*/ 769620 w 1308082"/>
                <a:gd name="connsiteY80" fmla="*/ 116205 h 1034415"/>
                <a:gd name="connsiteX81" fmla="*/ 857250 w 1308082"/>
                <a:gd name="connsiteY81"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36348 w 1308082"/>
                <a:gd name="connsiteY29" fmla="*/ 876336 h 1034415"/>
                <a:gd name="connsiteX30" fmla="*/ 1022333 w 1308082"/>
                <a:gd name="connsiteY30" fmla="*/ 915022 h 1034415"/>
                <a:gd name="connsiteX31" fmla="*/ 957563 w 1308082"/>
                <a:gd name="connsiteY31" fmla="*/ 795007 h 1034415"/>
                <a:gd name="connsiteX32" fmla="*/ 856598 w 1308082"/>
                <a:gd name="connsiteY32" fmla="*/ 829297 h 1034415"/>
                <a:gd name="connsiteX33" fmla="*/ 854693 w 1308082"/>
                <a:gd name="connsiteY33" fmla="*/ 808342 h 1034415"/>
                <a:gd name="connsiteX34" fmla="*/ 807068 w 1308082"/>
                <a:gd name="connsiteY34" fmla="*/ 802627 h 1034415"/>
                <a:gd name="connsiteX35" fmla="*/ 799448 w 1308082"/>
                <a:gd name="connsiteY35" fmla="*/ 953122 h 1034415"/>
                <a:gd name="connsiteX36" fmla="*/ 763253 w 1308082"/>
                <a:gd name="connsiteY36" fmla="*/ 951217 h 1034415"/>
                <a:gd name="connsiteX37" fmla="*/ 664193 w 1308082"/>
                <a:gd name="connsiteY37" fmla="*/ 989317 h 1034415"/>
                <a:gd name="connsiteX38" fmla="*/ 641333 w 1308082"/>
                <a:gd name="connsiteY38" fmla="*/ 974077 h 1034415"/>
                <a:gd name="connsiteX39" fmla="*/ 595613 w 1308082"/>
                <a:gd name="connsiteY39" fmla="*/ 981697 h 1034415"/>
                <a:gd name="connsiteX40" fmla="*/ 547988 w 1308082"/>
                <a:gd name="connsiteY40" fmla="*/ 934072 h 1034415"/>
                <a:gd name="connsiteX41" fmla="*/ 492743 w 1308082"/>
                <a:gd name="connsiteY41" fmla="*/ 913117 h 1034415"/>
                <a:gd name="connsiteX42" fmla="*/ 467978 w 1308082"/>
                <a:gd name="connsiteY42" fmla="*/ 939787 h 1034415"/>
                <a:gd name="connsiteX43" fmla="*/ 418448 w 1308082"/>
                <a:gd name="connsiteY43" fmla="*/ 924547 h 1034415"/>
                <a:gd name="connsiteX44" fmla="*/ 399398 w 1308082"/>
                <a:gd name="connsiteY44" fmla="*/ 926452 h 1034415"/>
                <a:gd name="connsiteX45" fmla="*/ 393683 w 1308082"/>
                <a:gd name="connsiteY45" fmla="*/ 928357 h 1034415"/>
                <a:gd name="connsiteX46" fmla="*/ 378443 w 1308082"/>
                <a:gd name="connsiteY46" fmla="*/ 934072 h 1034415"/>
                <a:gd name="connsiteX47" fmla="*/ 365108 w 1308082"/>
                <a:gd name="connsiteY47" fmla="*/ 1033132 h 1034415"/>
                <a:gd name="connsiteX48" fmla="*/ 365069 w 1308082"/>
                <a:gd name="connsiteY48" fmla="*/ 1034415 h 1034415"/>
                <a:gd name="connsiteX49" fmla="*/ 297180 w 1308082"/>
                <a:gd name="connsiteY49" fmla="*/ 1034415 h 1034415"/>
                <a:gd name="connsiteX50" fmla="*/ 264795 w 1308082"/>
                <a:gd name="connsiteY50" fmla="*/ 1005840 h 1034415"/>
                <a:gd name="connsiteX51" fmla="*/ 188595 w 1308082"/>
                <a:gd name="connsiteY51" fmla="*/ 996315 h 1034415"/>
                <a:gd name="connsiteX52" fmla="*/ 200025 w 1308082"/>
                <a:gd name="connsiteY52" fmla="*/ 942975 h 1034415"/>
                <a:gd name="connsiteX53" fmla="*/ 114300 w 1308082"/>
                <a:gd name="connsiteY53" fmla="*/ 933450 h 1034415"/>
                <a:gd name="connsiteX54" fmla="*/ 100965 w 1308082"/>
                <a:gd name="connsiteY54" fmla="*/ 883920 h 1034415"/>
                <a:gd name="connsiteX55" fmla="*/ 0 w 1308082"/>
                <a:gd name="connsiteY55" fmla="*/ 786765 h 1034415"/>
                <a:gd name="connsiteX56" fmla="*/ 1905 w 1308082"/>
                <a:gd name="connsiteY56" fmla="*/ 769620 h 1034415"/>
                <a:gd name="connsiteX57" fmla="*/ 60960 w 1308082"/>
                <a:gd name="connsiteY57" fmla="*/ 697230 h 1034415"/>
                <a:gd name="connsiteX58" fmla="*/ 85725 w 1308082"/>
                <a:gd name="connsiteY58" fmla="*/ 668655 h 1034415"/>
                <a:gd name="connsiteX59" fmla="*/ 120015 w 1308082"/>
                <a:gd name="connsiteY59" fmla="*/ 544830 h 1034415"/>
                <a:gd name="connsiteX60" fmla="*/ 144780 w 1308082"/>
                <a:gd name="connsiteY60" fmla="*/ 436245 h 1034415"/>
                <a:gd name="connsiteX61" fmla="*/ 201930 w 1308082"/>
                <a:gd name="connsiteY61" fmla="*/ 381000 h 1034415"/>
                <a:gd name="connsiteX62" fmla="*/ 257175 w 1308082"/>
                <a:gd name="connsiteY62" fmla="*/ 451485 h 1034415"/>
                <a:gd name="connsiteX63" fmla="*/ 320040 w 1308082"/>
                <a:gd name="connsiteY63" fmla="*/ 400050 h 1034415"/>
                <a:gd name="connsiteX64" fmla="*/ 430530 w 1308082"/>
                <a:gd name="connsiteY64" fmla="*/ 504825 h 1034415"/>
                <a:gd name="connsiteX65" fmla="*/ 459105 w 1308082"/>
                <a:gd name="connsiteY65" fmla="*/ 470535 h 1034415"/>
                <a:gd name="connsiteX66" fmla="*/ 390525 w 1308082"/>
                <a:gd name="connsiteY66" fmla="*/ 422910 h 1034415"/>
                <a:gd name="connsiteX67" fmla="*/ 413385 w 1308082"/>
                <a:gd name="connsiteY67" fmla="*/ 363855 h 1034415"/>
                <a:gd name="connsiteX68" fmla="*/ 451485 w 1308082"/>
                <a:gd name="connsiteY68" fmla="*/ 371475 h 1034415"/>
                <a:gd name="connsiteX69" fmla="*/ 455295 w 1308082"/>
                <a:gd name="connsiteY69" fmla="*/ 327660 h 1034415"/>
                <a:gd name="connsiteX70" fmla="*/ 514350 w 1308082"/>
                <a:gd name="connsiteY70" fmla="*/ 325755 h 1034415"/>
                <a:gd name="connsiteX71" fmla="*/ 520065 w 1308082"/>
                <a:gd name="connsiteY71" fmla="*/ 401955 h 1034415"/>
                <a:gd name="connsiteX72" fmla="*/ 582930 w 1308082"/>
                <a:gd name="connsiteY72" fmla="*/ 424815 h 1034415"/>
                <a:gd name="connsiteX73" fmla="*/ 605790 w 1308082"/>
                <a:gd name="connsiteY73" fmla="*/ 369570 h 1034415"/>
                <a:gd name="connsiteX74" fmla="*/ 586740 w 1308082"/>
                <a:gd name="connsiteY74" fmla="*/ 320040 h 1034415"/>
                <a:gd name="connsiteX75" fmla="*/ 662940 w 1308082"/>
                <a:gd name="connsiteY75" fmla="*/ 323850 h 1034415"/>
                <a:gd name="connsiteX76" fmla="*/ 706755 w 1308082"/>
                <a:gd name="connsiteY76" fmla="*/ 339090 h 1034415"/>
                <a:gd name="connsiteX77" fmla="*/ 664845 w 1308082"/>
                <a:gd name="connsiteY77" fmla="*/ 276225 h 1034415"/>
                <a:gd name="connsiteX78" fmla="*/ 716280 w 1308082"/>
                <a:gd name="connsiteY78" fmla="*/ 260985 h 1034415"/>
                <a:gd name="connsiteX79" fmla="*/ 697230 w 1308082"/>
                <a:gd name="connsiteY79" fmla="*/ 139065 h 1034415"/>
                <a:gd name="connsiteX80" fmla="*/ 769620 w 1308082"/>
                <a:gd name="connsiteY80" fmla="*/ 116205 h 1034415"/>
                <a:gd name="connsiteX81" fmla="*/ 857250 w 1308082"/>
                <a:gd name="connsiteY81" fmla="*/ 0 h 10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308082" h="1034415">
                  <a:moveTo>
                    <a:pt x="857250" y="0"/>
                  </a:moveTo>
                  <a:lnTo>
                    <a:pt x="984885" y="114300"/>
                  </a:lnTo>
                  <a:lnTo>
                    <a:pt x="987946" y="116937"/>
                  </a:lnTo>
                  <a:lnTo>
                    <a:pt x="961372" y="147307"/>
                  </a:lnTo>
                  <a:lnTo>
                    <a:pt x="1014712" y="196837"/>
                  </a:lnTo>
                  <a:lnTo>
                    <a:pt x="1016617" y="229222"/>
                  </a:lnTo>
                  <a:lnTo>
                    <a:pt x="1081387" y="257797"/>
                  </a:lnTo>
                  <a:lnTo>
                    <a:pt x="986137" y="261607"/>
                  </a:lnTo>
                  <a:lnTo>
                    <a:pt x="980422" y="297802"/>
                  </a:lnTo>
                  <a:lnTo>
                    <a:pt x="1035667" y="320662"/>
                  </a:lnTo>
                  <a:lnTo>
                    <a:pt x="991852" y="358762"/>
                  </a:lnTo>
                  <a:lnTo>
                    <a:pt x="1029952" y="391147"/>
                  </a:lnTo>
                  <a:lnTo>
                    <a:pt x="1094722" y="349237"/>
                  </a:lnTo>
                  <a:lnTo>
                    <a:pt x="1123297" y="393052"/>
                  </a:lnTo>
                  <a:lnTo>
                    <a:pt x="1083292" y="410197"/>
                  </a:lnTo>
                  <a:lnTo>
                    <a:pt x="1090912" y="503542"/>
                  </a:lnTo>
                  <a:lnTo>
                    <a:pt x="1123088" y="499618"/>
                  </a:lnTo>
                  <a:lnTo>
                    <a:pt x="1121392" y="501637"/>
                  </a:lnTo>
                  <a:lnTo>
                    <a:pt x="1129012" y="564502"/>
                  </a:lnTo>
                  <a:lnTo>
                    <a:pt x="1123297" y="621652"/>
                  </a:lnTo>
                  <a:lnTo>
                    <a:pt x="1157587" y="678802"/>
                  </a:lnTo>
                  <a:lnTo>
                    <a:pt x="1165207" y="724522"/>
                  </a:lnTo>
                  <a:lnTo>
                    <a:pt x="1235692" y="722617"/>
                  </a:lnTo>
                  <a:lnTo>
                    <a:pt x="1308082" y="915022"/>
                  </a:lnTo>
                  <a:lnTo>
                    <a:pt x="1277602" y="916927"/>
                  </a:lnTo>
                  <a:lnTo>
                    <a:pt x="1229977" y="859777"/>
                  </a:lnTo>
                  <a:lnTo>
                    <a:pt x="1151872" y="831202"/>
                  </a:lnTo>
                  <a:lnTo>
                    <a:pt x="1129012" y="846442"/>
                  </a:lnTo>
                  <a:lnTo>
                    <a:pt x="1079482" y="882637"/>
                  </a:lnTo>
                  <a:lnTo>
                    <a:pt x="1036348" y="876336"/>
                  </a:lnTo>
                  <a:lnTo>
                    <a:pt x="1022333" y="915022"/>
                  </a:lnTo>
                  <a:lnTo>
                    <a:pt x="957563" y="795007"/>
                  </a:lnTo>
                  <a:lnTo>
                    <a:pt x="856598" y="829297"/>
                  </a:lnTo>
                  <a:lnTo>
                    <a:pt x="854693" y="808342"/>
                  </a:lnTo>
                  <a:lnTo>
                    <a:pt x="807068" y="802627"/>
                  </a:lnTo>
                  <a:lnTo>
                    <a:pt x="799448" y="953122"/>
                  </a:lnTo>
                  <a:lnTo>
                    <a:pt x="763253" y="951217"/>
                  </a:lnTo>
                  <a:lnTo>
                    <a:pt x="664193" y="989317"/>
                  </a:lnTo>
                  <a:lnTo>
                    <a:pt x="641333" y="974077"/>
                  </a:lnTo>
                  <a:lnTo>
                    <a:pt x="595613" y="981697"/>
                  </a:lnTo>
                  <a:lnTo>
                    <a:pt x="547988" y="934072"/>
                  </a:lnTo>
                  <a:lnTo>
                    <a:pt x="492743" y="913117"/>
                  </a:lnTo>
                  <a:lnTo>
                    <a:pt x="467978" y="939787"/>
                  </a:lnTo>
                  <a:lnTo>
                    <a:pt x="418448" y="924547"/>
                  </a:lnTo>
                  <a:cubicBezTo>
                    <a:pt x="412098" y="925182"/>
                    <a:pt x="405705" y="925482"/>
                    <a:pt x="399398" y="926452"/>
                  </a:cubicBezTo>
                  <a:cubicBezTo>
                    <a:pt x="397413" y="926757"/>
                    <a:pt x="395570" y="927671"/>
                    <a:pt x="393683" y="928357"/>
                  </a:cubicBezTo>
                  <a:lnTo>
                    <a:pt x="378443" y="934072"/>
                  </a:lnTo>
                  <a:lnTo>
                    <a:pt x="365108" y="1033132"/>
                  </a:lnTo>
                  <a:cubicBezTo>
                    <a:pt x="365095" y="1033560"/>
                    <a:pt x="365082" y="1033987"/>
                    <a:pt x="365069" y="1034415"/>
                  </a:cubicBezTo>
                  <a:lnTo>
                    <a:pt x="297180" y="1034415"/>
                  </a:lnTo>
                  <a:lnTo>
                    <a:pt x="264795" y="1005840"/>
                  </a:lnTo>
                  <a:lnTo>
                    <a:pt x="188595" y="996315"/>
                  </a:lnTo>
                  <a:lnTo>
                    <a:pt x="200025" y="942975"/>
                  </a:lnTo>
                  <a:lnTo>
                    <a:pt x="114300" y="933450"/>
                  </a:lnTo>
                  <a:lnTo>
                    <a:pt x="100965" y="883920"/>
                  </a:lnTo>
                  <a:lnTo>
                    <a:pt x="0" y="786765"/>
                  </a:lnTo>
                  <a:lnTo>
                    <a:pt x="1905" y="769620"/>
                  </a:lnTo>
                  <a:lnTo>
                    <a:pt x="60960" y="697230"/>
                  </a:lnTo>
                  <a:lnTo>
                    <a:pt x="85725" y="668655"/>
                  </a:lnTo>
                  <a:lnTo>
                    <a:pt x="120015" y="544830"/>
                  </a:lnTo>
                  <a:lnTo>
                    <a:pt x="144780" y="436245"/>
                  </a:lnTo>
                  <a:lnTo>
                    <a:pt x="201930" y="381000"/>
                  </a:lnTo>
                  <a:lnTo>
                    <a:pt x="257175" y="451485"/>
                  </a:lnTo>
                  <a:lnTo>
                    <a:pt x="320040" y="400050"/>
                  </a:lnTo>
                  <a:lnTo>
                    <a:pt x="430530" y="504825"/>
                  </a:lnTo>
                  <a:lnTo>
                    <a:pt x="459105" y="470535"/>
                  </a:lnTo>
                  <a:lnTo>
                    <a:pt x="390525" y="422910"/>
                  </a:lnTo>
                  <a:lnTo>
                    <a:pt x="413385" y="363855"/>
                  </a:lnTo>
                  <a:lnTo>
                    <a:pt x="451485" y="371475"/>
                  </a:lnTo>
                  <a:lnTo>
                    <a:pt x="455295" y="327660"/>
                  </a:lnTo>
                  <a:lnTo>
                    <a:pt x="514350" y="325755"/>
                  </a:lnTo>
                  <a:lnTo>
                    <a:pt x="520065" y="401955"/>
                  </a:lnTo>
                  <a:lnTo>
                    <a:pt x="582930" y="424815"/>
                  </a:lnTo>
                  <a:lnTo>
                    <a:pt x="605790" y="369570"/>
                  </a:lnTo>
                  <a:lnTo>
                    <a:pt x="586740" y="320040"/>
                  </a:lnTo>
                  <a:lnTo>
                    <a:pt x="662940" y="323850"/>
                  </a:lnTo>
                  <a:lnTo>
                    <a:pt x="706755" y="339090"/>
                  </a:lnTo>
                  <a:lnTo>
                    <a:pt x="664845" y="276225"/>
                  </a:lnTo>
                  <a:lnTo>
                    <a:pt x="716280" y="260985"/>
                  </a:lnTo>
                  <a:lnTo>
                    <a:pt x="697230" y="139065"/>
                  </a:lnTo>
                  <a:lnTo>
                    <a:pt x="769620" y="116205"/>
                  </a:lnTo>
                  <a:lnTo>
                    <a:pt x="857250"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216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Piaseczno</a:t>
              </a:r>
            </a:p>
          </p:txBody>
        </p:sp>
        <p:sp>
          <p:nvSpPr>
            <p:cNvPr id="43" name="Lesznowola">
              <a:extLst>
                <a:ext uri="{FF2B5EF4-FFF2-40B4-BE49-F238E27FC236}">
                  <a16:creationId xmlns:a16="http://schemas.microsoft.com/office/drawing/2014/main" id="{9E541195-BFA2-6E80-E07F-D1E9DC8A80FF}"/>
                </a:ext>
              </a:extLst>
            </p:cNvPr>
            <p:cNvSpPr>
              <a:spLocks/>
            </p:cNvSpPr>
            <p:nvPr/>
          </p:nvSpPr>
          <p:spPr>
            <a:xfrm>
              <a:off x="5634172" y="4352543"/>
              <a:ext cx="1093141" cy="802307"/>
            </a:xfrm>
            <a:custGeom>
              <a:avLst/>
              <a:gdLst>
                <a:gd name="connsiteX0" fmla="*/ 575310 w 1102011"/>
                <a:gd name="connsiteY0" fmla="*/ 0 h 808817"/>
                <a:gd name="connsiteX1" fmla="*/ 647700 w 1102011"/>
                <a:gd name="connsiteY1" fmla="*/ 3810 h 808817"/>
                <a:gd name="connsiteX2" fmla="*/ 687705 w 1102011"/>
                <a:gd name="connsiteY2" fmla="*/ 85725 h 808817"/>
                <a:gd name="connsiteX3" fmla="*/ 746760 w 1102011"/>
                <a:gd name="connsiteY3" fmla="*/ 11430 h 808817"/>
                <a:gd name="connsiteX4" fmla="*/ 855345 w 1102011"/>
                <a:gd name="connsiteY4" fmla="*/ 26670 h 808817"/>
                <a:gd name="connsiteX5" fmla="*/ 859155 w 1102011"/>
                <a:gd name="connsiteY5" fmla="*/ 131445 h 808817"/>
                <a:gd name="connsiteX6" fmla="*/ 1017270 w 1102011"/>
                <a:gd name="connsiteY6" fmla="*/ 131445 h 808817"/>
                <a:gd name="connsiteX7" fmla="*/ 1021080 w 1102011"/>
                <a:gd name="connsiteY7" fmla="*/ 102870 h 808817"/>
                <a:gd name="connsiteX8" fmla="*/ 1102011 w 1102011"/>
                <a:gd name="connsiteY8" fmla="*/ 106196 h 808817"/>
                <a:gd name="connsiteX9" fmla="*/ 1061961 w 1102011"/>
                <a:gd name="connsiteY9" fmla="*/ 159305 h 808817"/>
                <a:gd name="connsiteX10" fmla="*/ 989571 w 1102011"/>
                <a:gd name="connsiteY10" fmla="*/ 182165 h 808817"/>
                <a:gd name="connsiteX11" fmla="*/ 1008621 w 1102011"/>
                <a:gd name="connsiteY11" fmla="*/ 304085 h 808817"/>
                <a:gd name="connsiteX12" fmla="*/ 957186 w 1102011"/>
                <a:gd name="connsiteY12" fmla="*/ 319325 h 808817"/>
                <a:gd name="connsiteX13" fmla="*/ 999096 w 1102011"/>
                <a:gd name="connsiteY13" fmla="*/ 382190 h 808817"/>
                <a:gd name="connsiteX14" fmla="*/ 955281 w 1102011"/>
                <a:gd name="connsiteY14" fmla="*/ 366950 h 808817"/>
                <a:gd name="connsiteX15" fmla="*/ 879081 w 1102011"/>
                <a:gd name="connsiteY15" fmla="*/ 363140 h 808817"/>
                <a:gd name="connsiteX16" fmla="*/ 898131 w 1102011"/>
                <a:gd name="connsiteY16" fmla="*/ 412670 h 808817"/>
                <a:gd name="connsiteX17" fmla="*/ 875271 w 1102011"/>
                <a:gd name="connsiteY17" fmla="*/ 467915 h 808817"/>
                <a:gd name="connsiteX18" fmla="*/ 812406 w 1102011"/>
                <a:gd name="connsiteY18" fmla="*/ 445055 h 808817"/>
                <a:gd name="connsiteX19" fmla="*/ 806691 w 1102011"/>
                <a:gd name="connsiteY19" fmla="*/ 368855 h 808817"/>
                <a:gd name="connsiteX20" fmla="*/ 747636 w 1102011"/>
                <a:gd name="connsiteY20" fmla="*/ 370760 h 808817"/>
                <a:gd name="connsiteX21" fmla="*/ 743826 w 1102011"/>
                <a:gd name="connsiteY21" fmla="*/ 414575 h 808817"/>
                <a:gd name="connsiteX22" fmla="*/ 705726 w 1102011"/>
                <a:gd name="connsiteY22" fmla="*/ 406955 h 808817"/>
                <a:gd name="connsiteX23" fmla="*/ 682866 w 1102011"/>
                <a:gd name="connsiteY23" fmla="*/ 466010 h 808817"/>
                <a:gd name="connsiteX24" fmla="*/ 751446 w 1102011"/>
                <a:gd name="connsiteY24" fmla="*/ 513635 h 808817"/>
                <a:gd name="connsiteX25" fmla="*/ 722871 w 1102011"/>
                <a:gd name="connsiteY25" fmla="*/ 547925 h 808817"/>
                <a:gd name="connsiteX26" fmla="*/ 612381 w 1102011"/>
                <a:gd name="connsiteY26" fmla="*/ 443150 h 808817"/>
                <a:gd name="connsiteX27" fmla="*/ 549516 w 1102011"/>
                <a:gd name="connsiteY27" fmla="*/ 494585 h 808817"/>
                <a:gd name="connsiteX28" fmla="*/ 494271 w 1102011"/>
                <a:gd name="connsiteY28" fmla="*/ 424100 h 808817"/>
                <a:gd name="connsiteX29" fmla="*/ 437121 w 1102011"/>
                <a:gd name="connsiteY29" fmla="*/ 479345 h 808817"/>
                <a:gd name="connsiteX30" fmla="*/ 412356 w 1102011"/>
                <a:gd name="connsiteY30" fmla="*/ 587930 h 808817"/>
                <a:gd name="connsiteX31" fmla="*/ 378066 w 1102011"/>
                <a:gd name="connsiteY31" fmla="*/ 711755 h 808817"/>
                <a:gd name="connsiteX32" fmla="*/ 353301 w 1102011"/>
                <a:gd name="connsiteY32" fmla="*/ 740330 h 808817"/>
                <a:gd name="connsiteX33" fmla="*/ 297430 w 1102011"/>
                <a:gd name="connsiteY33" fmla="*/ 808817 h 808817"/>
                <a:gd name="connsiteX34" fmla="*/ 272415 w 1102011"/>
                <a:gd name="connsiteY34" fmla="*/ 794385 h 808817"/>
                <a:gd name="connsiteX35" fmla="*/ 177165 w 1102011"/>
                <a:gd name="connsiteY35" fmla="*/ 794385 h 808817"/>
                <a:gd name="connsiteX36" fmla="*/ 165735 w 1102011"/>
                <a:gd name="connsiteY36" fmla="*/ 742950 h 808817"/>
                <a:gd name="connsiteX37" fmla="*/ 129540 w 1102011"/>
                <a:gd name="connsiteY37" fmla="*/ 742950 h 808817"/>
                <a:gd name="connsiteX38" fmla="*/ 9525 w 1102011"/>
                <a:gd name="connsiteY38" fmla="*/ 802005 h 808817"/>
                <a:gd name="connsiteX39" fmla="*/ 11430 w 1102011"/>
                <a:gd name="connsiteY39" fmla="*/ 693420 h 808817"/>
                <a:gd name="connsiteX40" fmla="*/ 137160 w 1102011"/>
                <a:gd name="connsiteY40" fmla="*/ 699135 h 808817"/>
                <a:gd name="connsiteX41" fmla="*/ 0 w 1102011"/>
                <a:gd name="connsiteY41" fmla="*/ 567690 h 808817"/>
                <a:gd name="connsiteX42" fmla="*/ 0 w 1102011"/>
                <a:gd name="connsiteY42" fmla="*/ 491490 h 808817"/>
                <a:gd name="connsiteX43" fmla="*/ 47625 w 1102011"/>
                <a:gd name="connsiteY43" fmla="*/ 451485 h 808817"/>
                <a:gd name="connsiteX44" fmla="*/ 87630 w 1102011"/>
                <a:gd name="connsiteY44" fmla="*/ 447675 h 808817"/>
                <a:gd name="connsiteX45" fmla="*/ 116205 w 1102011"/>
                <a:gd name="connsiteY45" fmla="*/ 480060 h 808817"/>
                <a:gd name="connsiteX46" fmla="*/ 228600 w 1102011"/>
                <a:gd name="connsiteY46" fmla="*/ 474345 h 808817"/>
                <a:gd name="connsiteX47" fmla="*/ 211455 w 1102011"/>
                <a:gd name="connsiteY47" fmla="*/ 394335 h 808817"/>
                <a:gd name="connsiteX48" fmla="*/ 260985 w 1102011"/>
                <a:gd name="connsiteY48" fmla="*/ 411480 h 808817"/>
                <a:gd name="connsiteX49" fmla="*/ 245745 w 1102011"/>
                <a:gd name="connsiteY49" fmla="*/ 346710 h 808817"/>
                <a:gd name="connsiteX50" fmla="*/ 272415 w 1102011"/>
                <a:gd name="connsiteY50" fmla="*/ 304800 h 808817"/>
                <a:gd name="connsiteX51" fmla="*/ 236220 w 1102011"/>
                <a:gd name="connsiteY51" fmla="*/ 272415 h 808817"/>
                <a:gd name="connsiteX52" fmla="*/ 251460 w 1102011"/>
                <a:gd name="connsiteY52" fmla="*/ 247650 h 808817"/>
                <a:gd name="connsiteX53" fmla="*/ 333375 w 1102011"/>
                <a:gd name="connsiteY53" fmla="*/ 222885 h 808817"/>
                <a:gd name="connsiteX54" fmla="*/ 392430 w 1102011"/>
                <a:gd name="connsiteY54" fmla="*/ 245745 h 808817"/>
                <a:gd name="connsiteX55" fmla="*/ 441960 w 1102011"/>
                <a:gd name="connsiteY55" fmla="*/ 148590 h 808817"/>
                <a:gd name="connsiteX56" fmla="*/ 506730 w 1102011"/>
                <a:gd name="connsiteY56" fmla="*/ 163830 h 808817"/>
                <a:gd name="connsiteX57" fmla="*/ 497205 w 1102011"/>
                <a:gd name="connsiteY57" fmla="*/ 72390 h 808817"/>
                <a:gd name="connsiteX58" fmla="*/ 552450 w 1102011"/>
                <a:gd name="connsiteY58" fmla="*/ 40005 h 80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02011" h="808817">
                  <a:moveTo>
                    <a:pt x="575310" y="0"/>
                  </a:moveTo>
                  <a:lnTo>
                    <a:pt x="647700" y="3810"/>
                  </a:lnTo>
                  <a:lnTo>
                    <a:pt x="687705" y="85725"/>
                  </a:lnTo>
                  <a:lnTo>
                    <a:pt x="746760" y="11430"/>
                  </a:lnTo>
                  <a:lnTo>
                    <a:pt x="855345" y="26670"/>
                  </a:lnTo>
                  <a:lnTo>
                    <a:pt x="859155" y="131445"/>
                  </a:lnTo>
                  <a:lnTo>
                    <a:pt x="1017270" y="131445"/>
                  </a:lnTo>
                  <a:lnTo>
                    <a:pt x="1021080" y="102870"/>
                  </a:lnTo>
                  <a:lnTo>
                    <a:pt x="1102011" y="106196"/>
                  </a:lnTo>
                  <a:lnTo>
                    <a:pt x="1061961" y="159305"/>
                  </a:lnTo>
                  <a:lnTo>
                    <a:pt x="989571" y="182165"/>
                  </a:lnTo>
                  <a:lnTo>
                    <a:pt x="1008621" y="304085"/>
                  </a:lnTo>
                  <a:lnTo>
                    <a:pt x="957186" y="319325"/>
                  </a:lnTo>
                  <a:lnTo>
                    <a:pt x="999096" y="382190"/>
                  </a:lnTo>
                  <a:lnTo>
                    <a:pt x="955281" y="366950"/>
                  </a:lnTo>
                  <a:lnTo>
                    <a:pt x="879081" y="363140"/>
                  </a:lnTo>
                  <a:lnTo>
                    <a:pt x="898131" y="412670"/>
                  </a:lnTo>
                  <a:lnTo>
                    <a:pt x="875271" y="467915"/>
                  </a:lnTo>
                  <a:lnTo>
                    <a:pt x="812406" y="445055"/>
                  </a:lnTo>
                  <a:lnTo>
                    <a:pt x="806691" y="368855"/>
                  </a:lnTo>
                  <a:lnTo>
                    <a:pt x="747636" y="370760"/>
                  </a:lnTo>
                  <a:lnTo>
                    <a:pt x="743826" y="414575"/>
                  </a:lnTo>
                  <a:lnTo>
                    <a:pt x="705726" y="406955"/>
                  </a:lnTo>
                  <a:lnTo>
                    <a:pt x="682866" y="466010"/>
                  </a:lnTo>
                  <a:lnTo>
                    <a:pt x="751446" y="513635"/>
                  </a:lnTo>
                  <a:lnTo>
                    <a:pt x="722871" y="547925"/>
                  </a:lnTo>
                  <a:lnTo>
                    <a:pt x="612381" y="443150"/>
                  </a:lnTo>
                  <a:lnTo>
                    <a:pt x="549516" y="494585"/>
                  </a:lnTo>
                  <a:lnTo>
                    <a:pt x="494271" y="424100"/>
                  </a:lnTo>
                  <a:lnTo>
                    <a:pt x="437121" y="479345"/>
                  </a:lnTo>
                  <a:lnTo>
                    <a:pt x="412356" y="587930"/>
                  </a:lnTo>
                  <a:lnTo>
                    <a:pt x="378066" y="711755"/>
                  </a:lnTo>
                  <a:lnTo>
                    <a:pt x="353301" y="740330"/>
                  </a:lnTo>
                  <a:lnTo>
                    <a:pt x="297430" y="808817"/>
                  </a:lnTo>
                  <a:lnTo>
                    <a:pt x="272415" y="794385"/>
                  </a:lnTo>
                  <a:lnTo>
                    <a:pt x="177165" y="794385"/>
                  </a:lnTo>
                  <a:lnTo>
                    <a:pt x="165735" y="742950"/>
                  </a:lnTo>
                  <a:lnTo>
                    <a:pt x="129540" y="742950"/>
                  </a:lnTo>
                  <a:lnTo>
                    <a:pt x="9525" y="802005"/>
                  </a:lnTo>
                  <a:lnTo>
                    <a:pt x="11430" y="693420"/>
                  </a:lnTo>
                  <a:lnTo>
                    <a:pt x="137160" y="699135"/>
                  </a:lnTo>
                  <a:lnTo>
                    <a:pt x="0" y="567690"/>
                  </a:lnTo>
                  <a:lnTo>
                    <a:pt x="0" y="491490"/>
                  </a:lnTo>
                  <a:lnTo>
                    <a:pt x="47625" y="451485"/>
                  </a:lnTo>
                  <a:lnTo>
                    <a:pt x="87630" y="447675"/>
                  </a:lnTo>
                  <a:lnTo>
                    <a:pt x="116205" y="480060"/>
                  </a:lnTo>
                  <a:lnTo>
                    <a:pt x="228600" y="474345"/>
                  </a:lnTo>
                  <a:lnTo>
                    <a:pt x="211455" y="394335"/>
                  </a:lnTo>
                  <a:lnTo>
                    <a:pt x="260985" y="411480"/>
                  </a:lnTo>
                  <a:lnTo>
                    <a:pt x="245745" y="346710"/>
                  </a:lnTo>
                  <a:lnTo>
                    <a:pt x="272415" y="304800"/>
                  </a:lnTo>
                  <a:lnTo>
                    <a:pt x="236220" y="272415"/>
                  </a:lnTo>
                  <a:lnTo>
                    <a:pt x="251460" y="247650"/>
                  </a:lnTo>
                  <a:lnTo>
                    <a:pt x="333375" y="222885"/>
                  </a:lnTo>
                  <a:lnTo>
                    <a:pt x="392430" y="245745"/>
                  </a:lnTo>
                  <a:lnTo>
                    <a:pt x="441960" y="148590"/>
                  </a:lnTo>
                  <a:lnTo>
                    <a:pt x="506730" y="163830"/>
                  </a:lnTo>
                  <a:lnTo>
                    <a:pt x="497205" y="72390"/>
                  </a:lnTo>
                  <a:lnTo>
                    <a:pt x="552450" y="4000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180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Lesznowola</a:t>
              </a:r>
            </a:p>
          </p:txBody>
        </p:sp>
        <p:sp>
          <p:nvSpPr>
            <p:cNvPr id="48" name="Konstancin-Jeziorna">
              <a:extLst>
                <a:ext uri="{FF2B5EF4-FFF2-40B4-BE49-F238E27FC236}">
                  <a16:creationId xmlns:a16="http://schemas.microsoft.com/office/drawing/2014/main" id="{321FCA9F-4FE2-A21A-742B-8CB7E0A21A3F}"/>
                </a:ext>
              </a:extLst>
            </p:cNvPr>
            <p:cNvSpPr>
              <a:spLocks/>
            </p:cNvSpPr>
            <p:nvPr/>
          </p:nvSpPr>
          <p:spPr>
            <a:xfrm>
              <a:off x="6875683" y="4127671"/>
              <a:ext cx="749157" cy="891923"/>
            </a:xfrm>
            <a:custGeom>
              <a:avLst/>
              <a:gdLst>
                <a:gd name="connsiteX0" fmla="*/ 481965 w 755236"/>
                <a:gd name="connsiteY0" fmla="*/ 0 h 899160"/>
                <a:gd name="connsiteX1" fmla="*/ 485502 w 755236"/>
                <a:gd name="connsiteY1" fmla="*/ 3839 h 899160"/>
                <a:gd name="connsiteX2" fmla="*/ 480916 w 755236"/>
                <a:gd name="connsiteY2" fmla="*/ 4985 h 899160"/>
                <a:gd name="connsiteX3" fmla="*/ 711421 w 755236"/>
                <a:gd name="connsiteY3" fmla="*/ 332645 h 899160"/>
                <a:gd name="connsiteX4" fmla="*/ 724756 w 755236"/>
                <a:gd name="connsiteY4" fmla="*/ 368840 h 899160"/>
                <a:gd name="connsiteX5" fmla="*/ 725820 w 755236"/>
                <a:gd name="connsiteY5" fmla="*/ 368805 h 899160"/>
                <a:gd name="connsiteX6" fmla="*/ 745711 w 755236"/>
                <a:gd name="connsiteY6" fmla="*/ 439326 h 899160"/>
                <a:gd name="connsiteX7" fmla="*/ 753386 w 755236"/>
                <a:gd name="connsiteY7" fmla="*/ 439326 h 899160"/>
                <a:gd name="connsiteX8" fmla="*/ 755236 w 755236"/>
                <a:gd name="connsiteY8" fmla="*/ 504095 h 899160"/>
                <a:gd name="connsiteX9" fmla="*/ 717136 w 755236"/>
                <a:gd name="connsiteY9" fmla="*/ 574580 h 899160"/>
                <a:gd name="connsiteX10" fmla="*/ 705706 w 755236"/>
                <a:gd name="connsiteY10" fmla="*/ 667925 h 899160"/>
                <a:gd name="connsiteX11" fmla="*/ 749416 w 755236"/>
                <a:gd name="connsiteY11" fmla="*/ 749644 h 899160"/>
                <a:gd name="connsiteX12" fmla="*/ 662940 w 755236"/>
                <a:gd name="connsiteY12" fmla="*/ 822960 h 899160"/>
                <a:gd name="connsiteX13" fmla="*/ 495300 w 755236"/>
                <a:gd name="connsiteY13" fmla="*/ 872490 h 899160"/>
                <a:gd name="connsiteX14" fmla="*/ 468630 w 755236"/>
                <a:gd name="connsiteY14" fmla="*/ 899160 h 899160"/>
                <a:gd name="connsiteX15" fmla="*/ 445770 w 755236"/>
                <a:gd name="connsiteY15" fmla="*/ 899160 h 899160"/>
                <a:gd name="connsiteX16" fmla="*/ 403860 w 755236"/>
                <a:gd name="connsiteY16" fmla="*/ 845820 h 899160"/>
                <a:gd name="connsiteX17" fmla="*/ 304800 w 755236"/>
                <a:gd name="connsiteY17" fmla="*/ 779145 h 899160"/>
                <a:gd name="connsiteX18" fmla="*/ 247650 w 755236"/>
                <a:gd name="connsiteY18" fmla="*/ 765810 h 899160"/>
                <a:gd name="connsiteX19" fmla="*/ 220980 w 755236"/>
                <a:gd name="connsiteY19" fmla="*/ 733425 h 899160"/>
                <a:gd name="connsiteX20" fmla="*/ 207645 w 755236"/>
                <a:gd name="connsiteY20" fmla="*/ 762000 h 899160"/>
                <a:gd name="connsiteX21" fmla="*/ 129540 w 755236"/>
                <a:gd name="connsiteY21" fmla="*/ 771525 h 899160"/>
                <a:gd name="connsiteX22" fmla="*/ 121920 w 755236"/>
                <a:gd name="connsiteY22" fmla="*/ 678180 h 899160"/>
                <a:gd name="connsiteX23" fmla="*/ 161925 w 755236"/>
                <a:gd name="connsiteY23" fmla="*/ 661035 h 899160"/>
                <a:gd name="connsiteX24" fmla="*/ 133350 w 755236"/>
                <a:gd name="connsiteY24" fmla="*/ 617220 h 899160"/>
                <a:gd name="connsiteX25" fmla="*/ 68580 w 755236"/>
                <a:gd name="connsiteY25" fmla="*/ 659130 h 899160"/>
                <a:gd name="connsiteX26" fmla="*/ 30480 w 755236"/>
                <a:gd name="connsiteY26" fmla="*/ 626745 h 899160"/>
                <a:gd name="connsiteX27" fmla="*/ 74295 w 755236"/>
                <a:gd name="connsiteY27" fmla="*/ 588645 h 899160"/>
                <a:gd name="connsiteX28" fmla="*/ 19050 w 755236"/>
                <a:gd name="connsiteY28" fmla="*/ 565785 h 899160"/>
                <a:gd name="connsiteX29" fmla="*/ 24765 w 755236"/>
                <a:gd name="connsiteY29" fmla="*/ 529590 h 899160"/>
                <a:gd name="connsiteX30" fmla="*/ 120015 w 755236"/>
                <a:gd name="connsiteY30" fmla="*/ 525780 h 899160"/>
                <a:gd name="connsiteX31" fmla="*/ 55245 w 755236"/>
                <a:gd name="connsiteY31" fmla="*/ 497205 h 899160"/>
                <a:gd name="connsiteX32" fmla="*/ 53340 w 755236"/>
                <a:gd name="connsiteY32" fmla="*/ 464820 h 899160"/>
                <a:gd name="connsiteX33" fmla="*/ 0 w 755236"/>
                <a:gd name="connsiteY33" fmla="*/ 415290 h 899160"/>
                <a:gd name="connsiteX34" fmla="*/ 40005 w 755236"/>
                <a:gd name="connsiteY34" fmla="*/ 369570 h 899160"/>
                <a:gd name="connsiteX35" fmla="*/ 74295 w 755236"/>
                <a:gd name="connsiteY35" fmla="*/ 392430 h 899160"/>
                <a:gd name="connsiteX36" fmla="*/ 100965 w 755236"/>
                <a:gd name="connsiteY36" fmla="*/ 371475 h 899160"/>
                <a:gd name="connsiteX37" fmla="*/ 120015 w 755236"/>
                <a:gd name="connsiteY37" fmla="*/ 335280 h 899160"/>
                <a:gd name="connsiteX38" fmla="*/ 190500 w 755236"/>
                <a:gd name="connsiteY38" fmla="*/ 325755 h 899160"/>
                <a:gd name="connsiteX39" fmla="*/ 177165 w 755236"/>
                <a:gd name="connsiteY39" fmla="*/ 295275 h 899160"/>
                <a:gd name="connsiteX40" fmla="*/ 219075 w 755236"/>
                <a:gd name="connsiteY40" fmla="*/ 266700 h 899160"/>
                <a:gd name="connsiteX41" fmla="*/ 215265 w 755236"/>
                <a:gd name="connsiteY41" fmla="*/ 247650 h 899160"/>
                <a:gd name="connsiteX42" fmla="*/ 260985 w 755236"/>
                <a:gd name="connsiteY42" fmla="*/ 215265 h 899160"/>
                <a:gd name="connsiteX43" fmla="*/ 276225 w 755236"/>
                <a:gd name="connsiteY43" fmla="*/ 215265 h 899160"/>
                <a:gd name="connsiteX44" fmla="*/ 314325 w 755236"/>
                <a:gd name="connsiteY44" fmla="*/ 146685 h 899160"/>
                <a:gd name="connsiteX45" fmla="*/ 339090 w 755236"/>
                <a:gd name="connsiteY45" fmla="*/ 180975 h 899160"/>
                <a:gd name="connsiteX46" fmla="*/ 346710 w 755236"/>
                <a:gd name="connsiteY46" fmla="*/ 131445 h 899160"/>
                <a:gd name="connsiteX47" fmla="*/ 419100 w 755236"/>
                <a:gd name="connsiteY47" fmla="*/ 40005 h 899160"/>
                <a:gd name="connsiteX48" fmla="*/ 438150 w 755236"/>
                <a:gd name="connsiteY48" fmla="*/ 40005 h 89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55236" h="899160">
                  <a:moveTo>
                    <a:pt x="481965" y="0"/>
                  </a:moveTo>
                  <a:lnTo>
                    <a:pt x="485502" y="3839"/>
                  </a:lnTo>
                  <a:lnTo>
                    <a:pt x="480916" y="4985"/>
                  </a:lnTo>
                  <a:lnTo>
                    <a:pt x="711421" y="332645"/>
                  </a:lnTo>
                  <a:lnTo>
                    <a:pt x="724756" y="368840"/>
                  </a:lnTo>
                  <a:lnTo>
                    <a:pt x="725820" y="368805"/>
                  </a:lnTo>
                  <a:lnTo>
                    <a:pt x="745711" y="439326"/>
                  </a:lnTo>
                  <a:lnTo>
                    <a:pt x="753386" y="439326"/>
                  </a:lnTo>
                  <a:lnTo>
                    <a:pt x="755236" y="504095"/>
                  </a:lnTo>
                  <a:lnTo>
                    <a:pt x="717136" y="574580"/>
                  </a:lnTo>
                  <a:lnTo>
                    <a:pt x="705706" y="667925"/>
                  </a:lnTo>
                  <a:lnTo>
                    <a:pt x="749416" y="749644"/>
                  </a:lnTo>
                  <a:lnTo>
                    <a:pt x="662940" y="822960"/>
                  </a:lnTo>
                  <a:lnTo>
                    <a:pt x="495300" y="872490"/>
                  </a:lnTo>
                  <a:lnTo>
                    <a:pt x="468630" y="899160"/>
                  </a:lnTo>
                  <a:lnTo>
                    <a:pt x="445770" y="899160"/>
                  </a:lnTo>
                  <a:lnTo>
                    <a:pt x="403860" y="845820"/>
                  </a:lnTo>
                  <a:lnTo>
                    <a:pt x="304800" y="779145"/>
                  </a:lnTo>
                  <a:lnTo>
                    <a:pt x="247650" y="765810"/>
                  </a:lnTo>
                  <a:lnTo>
                    <a:pt x="220980" y="733425"/>
                  </a:lnTo>
                  <a:lnTo>
                    <a:pt x="207645" y="762000"/>
                  </a:lnTo>
                  <a:lnTo>
                    <a:pt x="129540" y="771525"/>
                  </a:lnTo>
                  <a:lnTo>
                    <a:pt x="121920" y="678180"/>
                  </a:lnTo>
                  <a:lnTo>
                    <a:pt x="161925" y="661035"/>
                  </a:lnTo>
                  <a:lnTo>
                    <a:pt x="133350" y="617220"/>
                  </a:lnTo>
                  <a:lnTo>
                    <a:pt x="68580" y="659130"/>
                  </a:lnTo>
                  <a:lnTo>
                    <a:pt x="30480" y="626745"/>
                  </a:lnTo>
                  <a:lnTo>
                    <a:pt x="74295" y="588645"/>
                  </a:lnTo>
                  <a:lnTo>
                    <a:pt x="19050" y="565785"/>
                  </a:lnTo>
                  <a:lnTo>
                    <a:pt x="24765" y="529590"/>
                  </a:lnTo>
                  <a:lnTo>
                    <a:pt x="120015" y="525780"/>
                  </a:lnTo>
                  <a:lnTo>
                    <a:pt x="55245" y="497205"/>
                  </a:lnTo>
                  <a:lnTo>
                    <a:pt x="53340" y="464820"/>
                  </a:lnTo>
                  <a:lnTo>
                    <a:pt x="0" y="415290"/>
                  </a:lnTo>
                  <a:lnTo>
                    <a:pt x="40005" y="369570"/>
                  </a:lnTo>
                  <a:lnTo>
                    <a:pt x="74295" y="392430"/>
                  </a:lnTo>
                  <a:lnTo>
                    <a:pt x="100965" y="371475"/>
                  </a:lnTo>
                  <a:lnTo>
                    <a:pt x="120015" y="335280"/>
                  </a:lnTo>
                  <a:lnTo>
                    <a:pt x="190500" y="325755"/>
                  </a:lnTo>
                  <a:lnTo>
                    <a:pt x="177165" y="295275"/>
                  </a:lnTo>
                  <a:lnTo>
                    <a:pt x="219075" y="266700"/>
                  </a:lnTo>
                  <a:lnTo>
                    <a:pt x="215265" y="247650"/>
                  </a:lnTo>
                  <a:lnTo>
                    <a:pt x="260985" y="215265"/>
                  </a:lnTo>
                  <a:lnTo>
                    <a:pt x="276225" y="215265"/>
                  </a:lnTo>
                  <a:lnTo>
                    <a:pt x="314325" y="146685"/>
                  </a:lnTo>
                  <a:lnTo>
                    <a:pt x="339090" y="180975"/>
                  </a:lnTo>
                  <a:lnTo>
                    <a:pt x="346710" y="131445"/>
                  </a:lnTo>
                  <a:lnTo>
                    <a:pt x="419100" y="40005"/>
                  </a:lnTo>
                  <a:lnTo>
                    <a:pt x="438150" y="4000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144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Konstancin-</a:t>
              </a:r>
            </a:p>
            <a:p>
              <a:pPr algn="ctr"/>
              <a:r>
                <a:rPr lang="pl-PL" sz="600" dirty="0">
                  <a:solidFill>
                    <a:schemeClr val="bg1"/>
                  </a:solidFill>
                  <a:latin typeface="Arial" panose="020B0604020202020204" pitchFamily="34" charset="0"/>
                  <a:cs typeface="Arial" panose="020B0604020202020204" pitchFamily="34" charset="0"/>
                </a:rPr>
                <a:t>-Jeziorna</a:t>
              </a:r>
            </a:p>
          </p:txBody>
        </p:sp>
        <p:sp>
          <p:nvSpPr>
            <p:cNvPr id="63" name="Gora Kalwaria">
              <a:extLst>
                <a:ext uri="{FF2B5EF4-FFF2-40B4-BE49-F238E27FC236}">
                  <a16:creationId xmlns:a16="http://schemas.microsoft.com/office/drawing/2014/main" id="{DA18BD25-7DF1-8582-C3EA-78471050C013}"/>
                </a:ext>
              </a:extLst>
            </p:cNvPr>
            <p:cNvSpPr>
              <a:spLocks/>
            </p:cNvSpPr>
            <p:nvPr/>
          </p:nvSpPr>
          <p:spPr>
            <a:xfrm>
              <a:off x="6953159" y="4854469"/>
              <a:ext cx="1022310" cy="1285697"/>
            </a:xfrm>
            <a:custGeom>
              <a:avLst/>
              <a:gdLst>
                <a:gd name="connsiteX0" fmla="*/ 658506 w 1030605"/>
                <a:gd name="connsiteY0" fmla="*/ 0 h 1296204"/>
                <a:gd name="connsiteX1" fmla="*/ 661259 w 1030605"/>
                <a:gd name="connsiteY1" fmla="*/ 105 h 1296204"/>
                <a:gd name="connsiteX2" fmla="*/ 668375 w 1030605"/>
                <a:gd name="connsiteY2" fmla="*/ 13409 h 1296204"/>
                <a:gd name="connsiteX3" fmla="*/ 714095 w 1030605"/>
                <a:gd name="connsiteY3" fmla="*/ 53414 h 1296204"/>
                <a:gd name="connsiteX4" fmla="*/ 736955 w 1030605"/>
                <a:gd name="connsiteY4" fmla="*/ 118184 h 1296204"/>
                <a:gd name="connsiteX5" fmla="*/ 744575 w 1030605"/>
                <a:gd name="connsiteY5" fmla="*/ 249629 h 1296204"/>
                <a:gd name="connsiteX6" fmla="*/ 716000 w 1030605"/>
                <a:gd name="connsiteY6" fmla="*/ 390599 h 1296204"/>
                <a:gd name="connsiteX7" fmla="*/ 769340 w 1030605"/>
                <a:gd name="connsiteY7" fmla="*/ 474419 h 1296204"/>
                <a:gd name="connsiteX8" fmla="*/ 830300 w 1030605"/>
                <a:gd name="connsiteY8" fmla="*/ 529664 h 1296204"/>
                <a:gd name="connsiteX9" fmla="*/ 925550 w 1030605"/>
                <a:gd name="connsiteY9" fmla="*/ 584909 h 1296204"/>
                <a:gd name="connsiteX10" fmla="*/ 938885 w 1030605"/>
                <a:gd name="connsiteY10" fmla="*/ 602054 h 1296204"/>
                <a:gd name="connsiteX11" fmla="*/ 944880 w 1030605"/>
                <a:gd name="connsiteY11" fmla="*/ 595580 h 1296204"/>
                <a:gd name="connsiteX12" fmla="*/ 944880 w 1030605"/>
                <a:gd name="connsiteY12" fmla="*/ 602784 h 1296204"/>
                <a:gd name="connsiteX13" fmla="*/ 1028700 w 1030605"/>
                <a:gd name="connsiteY13" fmla="*/ 709464 h 1296204"/>
                <a:gd name="connsiteX14" fmla="*/ 1030605 w 1030605"/>
                <a:gd name="connsiteY14" fmla="*/ 760899 h 1296204"/>
                <a:gd name="connsiteX15" fmla="*/ 1007745 w 1030605"/>
                <a:gd name="connsiteY15" fmla="*/ 842814 h 1296204"/>
                <a:gd name="connsiteX16" fmla="*/ 973455 w 1030605"/>
                <a:gd name="connsiteY16" fmla="*/ 917109 h 1296204"/>
                <a:gd name="connsiteX17" fmla="*/ 845820 w 1030605"/>
                <a:gd name="connsiteY17" fmla="*/ 1052364 h 1296204"/>
                <a:gd name="connsiteX18" fmla="*/ 819150 w 1030605"/>
                <a:gd name="connsiteY18" fmla="*/ 1159044 h 1296204"/>
                <a:gd name="connsiteX19" fmla="*/ 834390 w 1030605"/>
                <a:gd name="connsiteY19" fmla="*/ 1212384 h 1296204"/>
                <a:gd name="connsiteX20" fmla="*/ 792480 w 1030605"/>
                <a:gd name="connsiteY20" fmla="*/ 1239054 h 1296204"/>
                <a:gd name="connsiteX21" fmla="*/ 809625 w 1030605"/>
                <a:gd name="connsiteY21" fmla="*/ 1282869 h 1296204"/>
                <a:gd name="connsiteX22" fmla="*/ 763905 w 1030605"/>
                <a:gd name="connsiteY22" fmla="*/ 1296204 h 1296204"/>
                <a:gd name="connsiteX23" fmla="*/ 737235 w 1030605"/>
                <a:gd name="connsiteY23" fmla="*/ 1250484 h 1296204"/>
                <a:gd name="connsiteX24" fmla="*/ 655320 w 1030605"/>
                <a:gd name="connsiteY24" fmla="*/ 1252389 h 1296204"/>
                <a:gd name="connsiteX25" fmla="*/ 615315 w 1030605"/>
                <a:gd name="connsiteY25" fmla="*/ 1288584 h 1296204"/>
                <a:gd name="connsiteX26" fmla="*/ 672465 w 1030605"/>
                <a:gd name="connsiteY26" fmla="*/ 1128564 h 1296204"/>
                <a:gd name="connsiteX27" fmla="*/ 636270 w 1030605"/>
                <a:gd name="connsiteY27" fmla="*/ 1138089 h 1296204"/>
                <a:gd name="connsiteX28" fmla="*/ 577215 w 1030605"/>
                <a:gd name="connsiteY28" fmla="*/ 1126659 h 1296204"/>
                <a:gd name="connsiteX29" fmla="*/ 554355 w 1030605"/>
                <a:gd name="connsiteY29" fmla="*/ 1000929 h 1296204"/>
                <a:gd name="connsiteX30" fmla="*/ 485775 w 1030605"/>
                <a:gd name="connsiteY30" fmla="*/ 1029504 h 1296204"/>
                <a:gd name="connsiteX31" fmla="*/ 476250 w 1030605"/>
                <a:gd name="connsiteY31" fmla="*/ 1008549 h 1296204"/>
                <a:gd name="connsiteX32" fmla="*/ 455295 w 1030605"/>
                <a:gd name="connsiteY32" fmla="*/ 1012359 h 1296204"/>
                <a:gd name="connsiteX33" fmla="*/ 428625 w 1030605"/>
                <a:gd name="connsiteY33" fmla="*/ 1014264 h 1296204"/>
                <a:gd name="connsiteX34" fmla="*/ 413385 w 1030605"/>
                <a:gd name="connsiteY34" fmla="*/ 957114 h 1296204"/>
                <a:gd name="connsiteX35" fmla="*/ 329565 w 1030605"/>
                <a:gd name="connsiteY35" fmla="*/ 955209 h 1296204"/>
                <a:gd name="connsiteX36" fmla="*/ 272415 w 1030605"/>
                <a:gd name="connsiteY36" fmla="*/ 985689 h 1296204"/>
                <a:gd name="connsiteX37" fmla="*/ 173355 w 1030605"/>
                <a:gd name="connsiteY37" fmla="*/ 936159 h 1296204"/>
                <a:gd name="connsiteX38" fmla="*/ 160020 w 1030605"/>
                <a:gd name="connsiteY38" fmla="*/ 960924 h 1296204"/>
                <a:gd name="connsiteX39" fmla="*/ 80010 w 1030605"/>
                <a:gd name="connsiteY39" fmla="*/ 926634 h 1296204"/>
                <a:gd name="connsiteX40" fmla="*/ 81915 w 1030605"/>
                <a:gd name="connsiteY40" fmla="*/ 869484 h 1296204"/>
                <a:gd name="connsiteX41" fmla="*/ 32385 w 1030605"/>
                <a:gd name="connsiteY41" fmla="*/ 711369 h 1296204"/>
                <a:gd name="connsiteX42" fmla="*/ 93345 w 1030605"/>
                <a:gd name="connsiteY42" fmla="*/ 698034 h 1296204"/>
                <a:gd name="connsiteX43" fmla="*/ 49530 w 1030605"/>
                <a:gd name="connsiteY43" fmla="*/ 570399 h 1296204"/>
                <a:gd name="connsiteX44" fmla="*/ 62865 w 1030605"/>
                <a:gd name="connsiteY44" fmla="*/ 539919 h 1296204"/>
                <a:gd name="connsiteX45" fmla="*/ 0 w 1030605"/>
                <a:gd name="connsiteY45" fmla="*/ 419904 h 1296204"/>
                <a:gd name="connsiteX46" fmla="*/ 40005 w 1030605"/>
                <a:gd name="connsiteY46" fmla="*/ 417999 h 1296204"/>
                <a:gd name="connsiteX47" fmla="*/ 89535 w 1030605"/>
                <a:gd name="connsiteY47" fmla="*/ 381804 h 1296204"/>
                <a:gd name="connsiteX48" fmla="*/ 112395 w 1030605"/>
                <a:gd name="connsiteY48" fmla="*/ 366564 h 1296204"/>
                <a:gd name="connsiteX49" fmla="*/ 190500 w 1030605"/>
                <a:gd name="connsiteY49" fmla="*/ 395139 h 1296204"/>
                <a:gd name="connsiteX50" fmla="*/ 238125 w 1030605"/>
                <a:gd name="connsiteY50" fmla="*/ 452289 h 1296204"/>
                <a:gd name="connsiteX51" fmla="*/ 268605 w 1030605"/>
                <a:gd name="connsiteY51" fmla="*/ 450384 h 1296204"/>
                <a:gd name="connsiteX52" fmla="*/ 196215 w 1030605"/>
                <a:gd name="connsiteY52" fmla="*/ 257979 h 1296204"/>
                <a:gd name="connsiteX53" fmla="*/ 125730 w 1030605"/>
                <a:gd name="connsiteY53" fmla="*/ 259884 h 1296204"/>
                <a:gd name="connsiteX54" fmla="*/ 118110 w 1030605"/>
                <a:gd name="connsiteY54" fmla="*/ 214164 h 1296204"/>
                <a:gd name="connsiteX55" fmla="*/ 83820 w 1030605"/>
                <a:gd name="connsiteY55" fmla="*/ 157014 h 1296204"/>
                <a:gd name="connsiteX56" fmla="*/ 89535 w 1030605"/>
                <a:gd name="connsiteY56" fmla="*/ 99864 h 1296204"/>
                <a:gd name="connsiteX57" fmla="*/ 81915 w 1030605"/>
                <a:gd name="connsiteY57" fmla="*/ 36999 h 1296204"/>
                <a:gd name="connsiteX58" fmla="*/ 84761 w 1030605"/>
                <a:gd name="connsiteY58" fmla="*/ 33611 h 1296204"/>
                <a:gd name="connsiteX59" fmla="*/ 125450 w 1030605"/>
                <a:gd name="connsiteY59" fmla="*/ 28649 h 1296204"/>
                <a:gd name="connsiteX60" fmla="*/ 138785 w 1030605"/>
                <a:gd name="connsiteY60" fmla="*/ 74 h 1296204"/>
                <a:gd name="connsiteX61" fmla="*/ 165455 w 1030605"/>
                <a:gd name="connsiteY61" fmla="*/ 32459 h 1296204"/>
                <a:gd name="connsiteX62" fmla="*/ 222605 w 1030605"/>
                <a:gd name="connsiteY62" fmla="*/ 45794 h 1296204"/>
                <a:gd name="connsiteX63" fmla="*/ 321665 w 1030605"/>
                <a:gd name="connsiteY63" fmla="*/ 112469 h 1296204"/>
                <a:gd name="connsiteX64" fmla="*/ 363575 w 1030605"/>
                <a:gd name="connsiteY64" fmla="*/ 165809 h 1296204"/>
                <a:gd name="connsiteX65" fmla="*/ 386435 w 1030605"/>
                <a:gd name="connsiteY65" fmla="*/ 165809 h 1296204"/>
                <a:gd name="connsiteX66" fmla="*/ 413105 w 1030605"/>
                <a:gd name="connsiteY66" fmla="*/ 139139 h 1296204"/>
                <a:gd name="connsiteX67" fmla="*/ 580745 w 1030605"/>
                <a:gd name="connsiteY67" fmla="*/ 89609 h 1296204"/>
                <a:gd name="connsiteX68" fmla="*/ 667221 w 1030605"/>
                <a:gd name="connsiteY68" fmla="*/ 16293 h 1296204"/>
                <a:gd name="connsiteX0" fmla="*/ 667221 w 1030605"/>
                <a:gd name="connsiteY0" fmla="*/ 16219 h 1296130"/>
                <a:gd name="connsiteX1" fmla="*/ 661259 w 1030605"/>
                <a:gd name="connsiteY1" fmla="*/ 31 h 1296130"/>
                <a:gd name="connsiteX2" fmla="*/ 668375 w 1030605"/>
                <a:gd name="connsiteY2" fmla="*/ 13335 h 1296130"/>
                <a:gd name="connsiteX3" fmla="*/ 714095 w 1030605"/>
                <a:gd name="connsiteY3" fmla="*/ 53340 h 1296130"/>
                <a:gd name="connsiteX4" fmla="*/ 736955 w 1030605"/>
                <a:gd name="connsiteY4" fmla="*/ 118110 h 1296130"/>
                <a:gd name="connsiteX5" fmla="*/ 744575 w 1030605"/>
                <a:gd name="connsiteY5" fmla="*/ 249555 h 1296130"/>
                <a:gd name="connsiteX6" fmla="*/ 716000 w 1030605"/>
                <a:gd name="connsiteY6" fmla="*/ 390525 h 1296130"/>
                <a:gd name="connsiteX7" fmla="*/ 769340 w 1030605"/>
                <a:gd name="connsiteY7" fmla="*/ 474345 h 1296130"/>
                <a:gd name="connsiteX8" fmla="*/ 830300 w 1030605"/>
                <a:gd name="connsiteY8" fmla="*/ 529590 h 1296130"/>
                <a:gd name="connsiteX9" fmla="*/ 925550 w 1030605"/>
                <a:gd name="connsiteY9" fmla="*/ 584835 h 1296130"/>
                <a:gd name="connsiteX10" fmla="*/ 938885 w 1030605"/>
                <a:gd name="connsiteY10" fmla="*/ 601980 h 1296130"/>
                <a:gd name="connsiteX11" fmla="*/ 944880 w 1030605"/>
                <a:gd name="connsiteY11" fmla="*/ 595506 h 1296130"/>
                <a:gd name="connsiteX12" fmla="*/ 944880 w 1030605"/>
                <a:gd name="connsiteY12" fmla="*/ 602710 h 1296130"/>
                <a:gd name="connsiteX13" fmla="*/ 1028700 w 1030605"/>
                <a:gd name="connsiteY13" fmla="*/ 709390 h 1296130"/>
                <a:gd name="connsiteX14" fmla="*/ 1030605 w 1030605"/>
                <a:gd name="connsiteY14" fmla="*/ 760825 h 1296130"/>
                <a:gd name="connsiteX15" fmla="*/ 1007745 w 1030605"/>
                <a:gd name="connsiteY15" fmla="*/ 842740 h 1296130"/>
                <a:gd name="connsiteX16" fmla="*/ 973455 w 1030605"/>
                <a:gd name="connsiteY16" fmla="*/ 917035 h 1296130"/>
                <a:gd name="connsiteX17" fmla="*/ 845820 w 1030605"/>
                <a:gd name="connsiteY17" fmla="*/ 1052290 h 1296130"/>
                <a:gd name="connsiteX18" fmla="*/ 819150 w 1030605"/>
                <a:gd name="connsiteY18" fmla="*/ 1158970 h 1296130"/>
                <a:gd name="connsiteX19" fmla="*/ 834390 w 1030605"/>
                <a:gd name="connsiteY19" fmla="*/ 1212310 h 1296130"/>
                <a:gd name="connsiteX20" fmla="*/ 792480 w 1030605"/>
                <a:gd name="connsiteY20" fmla="*/ 1238980 h 1296130"/>
                <a:gd name="connsiteX21" fmla="*/ 809625 w 1030605"/>
                <a:gd name="connsiteY21" fmla="*/ 1282795 h 1296130"/>
                <a:gd name="connsiteX22" fmla="*/ 763905 w 1030605"/>
                <a:gd name="connsiteY22" fmla="*/ 1296130 h 1296130"/>
                <a:gd name="connsiteX23" fmla="*/ 737235 w 1030605"/>
                <a:gd name="connsiteY23" fmla="*/ 1250410 h 1296130"/>
                <a:gd name="connsiteX24" fmla="*/ 655320 w 1030605"/>
                <a:gd name="connsiteY24" fmla="*/ 1252315 h 1296130"/>
                <a:gd name="connsiteX25" fmla="*/ 615315 w 1030605"/>
                <a:gd name="connsiteY25" fmla="*/ 1288510 h 1296130"/>
                <a:gd name="connsiteX26" fmla="*/ 672465 w 1030605"/>
                <a:gd name="connsiteY26" fmla="*/ 1128490 h 1296130"/>
                <a:gd name="connsiteX27" fmla="*/ 636270 w 1030605"/>
                <a:gd name="connsiteY27" fmla="*/ 1138015 h 1296130"/>
                <a:gd name="connsiteX28" fmla="*/ 577215 w 1030605"/>
                <a:gd name="connsiteY28" fmla="*/ 1126585 h 1296130"/>
                <a:gd name="connsiteX29" fmla="*/ 554355 w 1030605"/>
                <a:gd name="connsiteY29" fmla="*/ 1000855 h 1296130"/>
                <a:gd name="connsiteX30" fmla="*/ 485775 w 1030605"/>
                <a:gd name="connsiteY30" fmla="*/ 1029430 h 1296130"/>
                <a:gd name="connsiteX31" fmla="*/ 476250 w 1030605"/>
                <a:gd name="connsiteY31" fmla="*/ 1008475 h 1296130"/>
                <a:gd name="connsiteX32" fmla="*/ 455295 w 1030605"/>
                <a:gd name="connsiteY32" fmla="*/ 1012285 h 1296130"/>
                <a:gd name="connsiteX33" fmla="*/ 428625 w 1030605"/>
                <a:gd name="connsiteY33" fmla="*/ 1014190 h 1296130"/>
                <a:gd name="connsiteX34" fmla="*/ 413385 w 1030605"/>
                <a:gd name="connsiteY34" fmla="*/ 957040 h 1296130"/>
                <a:gd name="connsiteX35" fmla="*/ 329565 w 1030605"/>
                <a:gd name="connsiteY35" fmla="*/ 955135 h 1296130"/>
                <a:gd name="connsiteX36" fmla="*/ 272415 w 1030605"/>
                <a:gd name="connsiteY36" fmla="*/ 985615 h 1296130"/>
                <a:gd name="connsiteX37" fmla="*/ 173355 w 1030605"/>
                <a:gd name="connsiteY37" fmla="*/ 936085 h 1296130"/>
                <a:gd name="connsiteX38" fmla="*/ 160020 w 1030605"/>
                <a:gd name="connsiteY38" fmla="*/ 960850 h 1296130"/>
                <a:gd name="connsiteX39" fmla="*/ 80010 w 1030605"/>
                <a:gd name="connsiteY39" fmla="*/ 926560 h 1296130"/>
                <a:gd name="connsiteX40" fmla="*/ 81915 w 1030605"/>
                <a:gd name="connsiteY40" fmla="*/ 869410 h 1296130"/>
                <a:gd name="connsiteX41" fmla="*/ 32385 w 1030605"/>
                <a:gd name="connsiteY41" fmla="*/ 711295 h 1296130"/>
                <a:gd name="connsiteX42" fmla="*/ 93345 w 1030605"/>
                <a:gd name="connsiteY42" fmla="*/ 697960 h 1296130"/>
                <a:gd name="connsiteX43" fmla="*/ 49530 w 1030605"/>
                <a:gd name="connsiteY43" fmla="*/ 570325 h 1296130"/>
                <a:gd name="connsiteX44" fmla="*/ 62865 w 1030605"/>
                <a:gd name="connsiteY44" fmla="*/ 539845 h 1296130"/>
                <a:gd name="connsiteX45" fmla="*/ 0 w 1030605"/>
                <a:gd name="connsiteY45" fmla="*/ 419830 h 1296130"/>
                <a:gd name="connsiteX46" fmla="*/ 40005 w 1030605"/>
                <a:gd name="connsiteY46" fmla="*/ 417925 h 1296130"/>
                <a:gd name="connsiteX47" fmla="*/ 89535 w 1030605"/>
                <a:gd name="connsiteY47" fmla="*/ 381730 h 1296130"/>
                <a:gd name="connsiteX48" fmla="*/ 112395 w 1030605"/>
                <a:gd name="connsiteY48" fmla="*/ 366490 h 1296130"/>
                <a:gd name="connsiteX49" fmla="*/ 190500 w 1030605"/>
                <a:gd name="connsiteY49" fmla="*/ 395065 h 1296130"/>
                <a:gd name="connsiteX50" fmla="*/ 238125 w 1030605"/>
                <a:gd name="connsiteY50" fmla="*/ 452215 h 1296130"/>
                <a:gd name="connsiteX51" fmla="*/ 268605 w 1030605"/>
                <a:gd name="connsiteY51" fmla="*/ 450310 h 1296130"/>
                <a:gd name="connsiteX52" fmla="*/ 196215 w 1030605"/>
                <a:gd name="connsiteY52" fmla="*/ 257905 h 1296130"/>
                <a:gd name="connsiteX53" fmla="*/ 125730 w 1030605"/>
                <a:gd name="connsiteY53" fmla="*/ 259810 h 1296130"/>
                <a:gd name="connsiteX54" fmla="*/ 118110 w 1030605"/>
                <a:gd name="connsiteY54" fmla="*/ 214090 h 1296130"/>
                <a:gd name="connsiteX55" fmla="*/ 83820 w 1030605"/>
                <a:gd name="connsiteY55" fmla="*/ 156940 h 1296130"/>
                <a:gd name="connsiteX56" fmla="*/ 89535 w 1030605"/>
                <a:gd name="connsiteY56" fmla="*/ 99790 h 1296130"/>
                <a:gd name="connsiteX57" fmla="*/ 81915 w 1030605"/>
                <a:gd name="connsiteY57" fmla="*/ 36925 h 1296130"/>
                <a:gd name="connsiteX58" fmla="*/ 84761 w 1030605"/>
                <a:gd name="connsiteY58" fmla="*/ 33537 h 1296130"/>
                <a:gd name="connsiteX59" fmla="*/ 125450 w 1030605"/>
                <a:gd name="connsiteY59" fmla="*/ 28575 h 1296130"/>
                <a:gd name="connsiteX60" fmla="*/ 138785 w 1030605"/>
                <a:gd name="connsiteY60" fmla="*/ 0 h 1296130"/>
                <a:gd name="connsiteX61" fmla="*/ 165455 w 1030605"/>
                <a:gd name="connsiteY61" fmla="*/ 32385 h 1296130"/>
                <a:gd name="connsiteX62" fmla="*/ 222605 w 1030605"/>
                <a:gd name="connsiteY62" fmla="*/ 45720 h 1296130"/>
                <a:gd name="connsiteX63" fmla="*/ 321665 w 1030605"/>
                <a:gd name="connsiteY63" fmla="*/ 112395 h 1296130"/>
                <a:gd name="connsiteX64" fmla="*/ 363575 w 1030605"/>
                <a:gd name="connsiteY64" fmla="*/ 165735 h 1296130"/>
                <a:gd name="connsiteX65" fmla="*/ 386435 w 1030605"/>
                <a:gd name="connsiteY65" fmla="*/ 165735 h 1296130"/>
                <a:gd name="connsiteX66" fmla="*/ 413105 w 1030605"/>
                <a:gd name="connsiteY66" fmla="*/ 139065 h 1296130"/>
                <a:gd name="connsiteX67" fmla="*/ 580745 w 1030605"/>
                <a:gd name="connsiteY67" fmla="*/ 89535 h 1296130"/>
                <a:gd name="connsiteX68" fmla="*/ 667221 w 1030605"/>
                <a:gd name="connsiteY68" fmla="*/ 16219 h 1296130"/>
                <a:gd name="connsiteX0" fmla="*/ 667221 w 1030605"/>
                <a:gd name="connsiteY0" fmla="*/ 16219 h 1296130"/>
                <a:gd name="connsiteX1" fmla="*/ 661259 w 1030605"/>
                <a:gd name="connsiteY1" fmla="*/ 31 h 1296130"/>
                <a:gd name="connsiteX2" fmla="*/ 714095 w 1030605"/>
                <a:gd name="connsiteY2" fmla="*/ 53340 h 1296130"/>
                <a:gd name="connsiteX3" fmla="*/ 736955 w 1030605"/>
                <a:gd name="connsiteY3" fmla="*/ 118110 h 1296130"/>
                <a:gd name="connsiteX4" fmla="*/ 744575 w 1030605"/>
                <a:gd name="connsiteY4" fmla="*/ 249555 h 1296130"/>
                <a:gd name="connsiteX5" fmla="*/ 716000 w 1030605"/>
                <a:gd name="connsiteY5" fmla="*/ 390525 h 1296130"/>
                <a:gd name="connsiteX6" fmla="*/ 769340 w 1030605"/>
                <a:gd name="connsiteY6" fmla="*/ 474345 h 1296130"/>
                <a:gd name="connsiteX7" fmla="*/ 830300 w 1030605"/>
                <a:gd name="connsiteY7" fmla="*/ 529590 h 1296130"/>
                <a:gd name="connsiteX8" fmla="*/ 925550 w 1030605"/>
                <a:gd name="connsiteY8" fmla="*/ 584835 h 1296130"/>
                <a:gd name="connsiteX9" fmla="*/ 938885 w 1030605"/>
                <a:gd name="connsiteY9" fmla="*/ 601980 h 1296130"/>
                <a:gd name="connsiteX10" fmla="*/ 944880 w 1030605"/>
                <a:gd name="connsiteY10" fmla="*/ 595506 h 1296130"/>
                <a:gd name="connsiteX11" fmla="*/ 944880 w 1030605"/>
                <a:gd name="connsiteY11" fmla="*/ 602710 h 1296130"/>
                <a:gd name="connsiteX12" fmla="*/ 1028700 w 1030605"/>
                <a:gd name="connsiteY12" fmla="*/ 709390 h 1296130"/>
                <a:gd name="connsiteX13" fmla="*/ 1030605 w 1030605"/>
                <a:gd name="connsiteY13" fmla="*/ 760825 h 1296130"/>
                <a:gd name="connsiteX14" fmla="*/ 1007745 w 1030605"/>
                <a:gd name="connsiteY14" fmla="*/ 842740 h 1296130"/>
                <a:gd name="connsiteX15" fmla="*/ 973455 w 1030605"/>
                <a:gd name="connsiteY15" fmla="*/ 917035 h 1296130"/>
                <a:gd name="connsiteX16" fmla="*/ 845820 w 1030605"/>
                <a:gd name="connsiteY16" fmla="*/ 1052290 h 1296130"/>
                <a:gd name="connsiteX17" fmla="*/ 819150 w 1030605"/>
                <a:gd name="connsiteY17" fmla="*/ 1158970 h 1296130"/>
                <a:gd name="connsiteX18" fmla="*/ 834390 w 1030605"/>
                <a:gd name="connsiteY18" fmla="*/ 1212310 h 1296130"/>
                <a:gd name="connsiteX19" fmla="*/ 792480 w 1030605"/>
                <a:gd name="connsiteY19" fmla="*/ 1238980 h 1296130"/>
                <a:gd name="connsiteX20" fmla="*/ 809625 w 1030605"/>
                <a:gd name="connsiteY20" fmla="*/ 1282795 h 1296130"/>
                <a:gd name="connsiteX21" fmla="*/ 763905 w 1030605"/>
                <a:gd name="connsiteY21" fmla="*/ 1296130 h 1296130"/>
                <a:gd name="connsiteX22" fmla="*/ 737235 w 1030605"/>
                <a:gd name="connsiteY22" fmla="*/ 1250410 h 1296130"/>
                <a:gd name="connsiteX23" fmla="*/ 655320 w 1030605"/>
                <a:gd name="connsiteY23" fmla="*/ 1252315 h 1296130"/>
                <a:gd name="connsiteX24" fmla="*/ 615315 w 1030605"/>
                <a:gd name="connsiteY24" fmla="*/ 1288510 h 1296130"/>
                <a:gd name="connsiteX25" fmla="*/ 672465 w 1030605"/>
                <a:gd name="connsiteY25" fmla="*/ 1128490 h 1296130"/>
                <a:gd name="connsiteX26" fmla="*/ 636270 w 1030605"/>
                <a:gd name="connsiteY26" fmla="*/ 1138015 h 1296130"/>
                <a:gd name="connsiteX27" fmla="*/ 577215 w 1030605"/>
                <a:gd name="connsiteY27" fmla="*/ 1126585 h 1296130"/>
                <a:gd name="connsiteX28" fmla="*/ 554355 w 1030605"/>
                <a:gd name="connsiteY28" fmla="*/ 1000855 h 1296130"/>
                <a:gd name="connsiteX29" fmla="*/ 485775 w 1030605"/>
                <a:gd name="connsiteY29" fmla="*/ 1029430 h 1296130"/>
                <a:gd name="connsiteX30" fmla="*/ 476250 w 1030605"/>
                <a:gd name="connsiteY30" fmla="*/ 1008475 h 1296130"/>
                <a:gd name="connsiteX31" fmla="*/ 455295 w 1030605"/>
                <a:gd name="connsiteY31" fmla="*/ 1012285 h 1296130"/>
                <a:gd name="connsiteX32" fmla="*/ 428625 w 1030605"/>
                <a:gd name="connsiteY32" fmla="*/ 1014190 h 1296130"/>
                <a:gd name="connsiteX33" fmla="*/ 413385 w 1030605"/>
                <a:gd name="connsiteY33" fmla="*/ 957040 h 1296130"/>
                <a:gd name="connsiteX34" fmla="*/ 329565 w 1030605"/>
                <a:gd name="connsiteY34" fmla="*/ 955135 h 1296130"/>
                <a:gd name="connsiteX35" fmla="*/ 272415 w 1030605"/>
                <a:gd name="connsiteY35" fmla="*/ 985615 h 1296130"/>
                <a:gd name="connsiteX36" fmla="*/ 173355 w 1030605"/>
                <a:gd name="connsiteY36" fmla="*/ 936085 h 1296130"/>
                <a:gd name="connsiteX37" fmla="*/ 160020 w 1030605"/>
                <a:gd name="connsiteY37" fmla="*/ 960850 h 1296130"/>
                <a:gd name="connsiteX38" fmla="*/ 80010 w 1030605"/>
                <a:gd name="connsiteY38" fmla="*/ 926560 h 1296130"/>
                <a:gd name="connsiteX39" fmla="*/ 81915 w 1030605"/>
                <a:gd name="connsiteY39" fmla="*/ 869410 h 1296130"/>
                <a:gd name="connsiteX40" fmla="*/ 32385 w 1030605"/>
                <a:gd name="connsiteY40" fmla="*/ 711295 h 1296130"/>
                <a:gd name="connsiteX41" fmla="*/ 93345 w 1030605"/>
                <a:gd name="connsiteY41" fmla="*/ 697960 h 1296130"/>
                <a:gd name="connsiteX42" fmla="*/ 49530 w 1030605"/>
                <a:gd name="connsiteY42" fmla="*/ 570325 h 1296130"/>
                <a:gd name="connsiteX43" fmla="*/ 62865 w 1030605"/>
                <a:gd name="connsiteY43" fmla="*/ 539845 h 1296130"/>
                <a:gd name="connsiteX44" fmla="*/ 0 w 1030605"/>
                <a:gd name="connsiteY44" fmla="*/ 419830 h 1296130"/>
                <a:gd name="connsiteX45" fmla="*/ 40005 w 1030605"/>
                <a:gd name="connsiteY45" fmla="*/ 417925 h 1296130"/>
                <a:gd name="connsiteX46" fmla="*/ 89535 w 1030605"/>
                <a:gd name="connsiteY46" fmla="*/ 381730 h 1296130"/>
                <a:gd name="connsiteX47" fmla="*/ 112395 w 1030605"/>
                <a:gd name="connsiteY47" fmla="*/ 366490 h 1296130"/>
                <a:gd name="connsiteX48" fmla="*/ 190500 w 1030605"/>
                <a:gd name="connsiteY48" fmla="*/ 395065 h 1296130"/>
                <a:gd name="connsiteX49" fmla="*/ 238125 w 1030605"/>
                <a:gd name="connsiteY49" fmla="*/ 452215 h 1296130"/>
                <a:gd name="connsiteX50" fmla="*/ 268605 w 1030605"/>
                <a:gd name="connsiteY50" fmla="*/ 450310 h 1296130"/>
                <a:gd name="connsiteX51" fmla="*/ 196215 w 1030605"/>
                <a:gd name="connsiteY51" fmla="*/ 257905 h 1296130"/>
                <a:gd name="connsiteX52" fmla="*/ 125730 w 1030605"/>
                <a:gd name="connsiteY52" fmla="*/ 259810 h 1296130"/>
                <a:gd name="connsiteX53" fmla="*/ 118110 w 1030605"/>
                <a:gd name="connsiteY53" fmla="*/ 214090 h 1296130"/>
                <a:gd name="connsiteX54" fmla="*/ 83820 w 1030605"/>
                <a:gd name="connsiteY54" fmla="*/ 156940 h 1296130"/>
                <a:gd name="connsiteX55" fmla="*/ 89535 w 1030605"/>
                <a:gd name="connsiteY55" fmla="*/ 99790 h 1296130"/>
                <a:gd name="connsiteX56" fmla="*/ 81915 w 1030605"/>
                <a:gd name="connsiteY56" fmla="*/ 36925 h 1296130"/>
                <a:gd name="connsiteX57" fmla="*/ 84761 w 1030605"/>
                <a:gd name="connsiteY57" fmla="*/ 33537 h 1296130"/>
                <a:gd name="connsiteX58" fmla="*/ 125450 w 1030605"/>
                <a:gd name="connsiteY58" fmla="*/ 28575 h 1296130"/>
                <a:gd name="connsiteX59" fmla="*/ 138785 w 1030605"/>
                <a:gd name="connsiteY59" fmla="*/ 0 h 1296130"/>
                <a:gd name="connsiteX60" fmla="*/ 165455 w 1030605"/>
                <a:gd name="connsiteY60" fmla="*/ 32385 h 1296130"/>
                <a:gd name="connsiteX61" fmla="*/ 222605 w 1030605"/>
                <a:gd name="connsiteY61" fmla="*/ 45720 h 1296130"/>
                <a:gd name="connsiteX62" fmla="*/ 321665 w 1030605"/>
                <a:gd name="connsiteY62" fmla="*/ 112395 h 1296130"/>
                <a:gd name="connsiteX63" fmla="*/ 363575 w 1030605"/>
                <a:gd name="connsiteY63" fmla="*/ 165735 h 1296130"/>
                <a:gd name="connsiteX64" fmla="*/ 386435 w 1030605"/>
                <a:gd name="connsiteY64" fmla="*/ 165735 h 1296130"/>
                <a:gd name="connsiteX65" fmla="*/ 413105 w 1030605"/>
                <a:gd name="connsiteY65" fmla="*/ 139065 h 1296130"/>
                <a:gd name="connsiteX66" fmla="*/ 580745 w 1030605"/>
                <a:gd name="connsiteY66" fmla="*/ 89535 h 1296130"/>
                <a:gd name="connsiteX67" fmla="*/ 667221 w 1030605"/>
                <a:gd name="connsiteY67" fmla="*/ 16219 h 1296130"/>
                <a:gd name="connsiteX0" fmla="*/ 667221 w 1030605"/>
                <a:gd name="connsiteY0" fmla="*/ 16219 h 1296130"/>
                <a:gd name="connsiteX1" fmla="*/ 714095 w 1030605"/>
                <a:gd name="connsiteY1" fmla="*/ 53340 h 1296130"/>
                <a:gd name="connsiteX2" fmla="*/ 736955 w 1030605"/>
                <a:gd name="connsiteY2" fmla="*/ 118110 h 1296130"/>
                <a:gd name="connsiteX3" fmla="*/ 744575 w 1030605"/>
                <a:gd name="connsiteY3" fmla="*/ 249555 h 1296130"/>
                <a:gd name="connsiteX4" fmla="*/ 716000 w 1030605"/>
                <a:gd name="connsiteY4" fmla="*/ 390525 h 1296130"/>
                <a:gd name="connsiteX5" fmla="*/ 769340 w 1030605"/>
                <a:gd name="connsiteY5" fmla="*/ 474345 h 1296130"/>
                <a:gd name="connsiteX6" fmla="*/ 830300 w 1030605"/>
                <a:gd name="connsiteY6" fmla="*/ 529590 h 1296130"/>
                <a:gd name="connsiteX7" fmla="*/ 925550 w 1030605"/>
                <a:gd name="connsiteY7" fmla="*/ 584835 h 1296130"/>
                <a:gd name="connsiteX8" fmla="*/ 938885 w 1030605"/>
                <a:gd name="connsiteY8" fmla="*/ 601980 h 1296130"/>
                <a:gd name="connsiteX9" fmla="*/ 944880 w 1030605"/>
                <a:gd name="connsiteY9" fmla="*/ 595506 h 1296130"/>
                <a:gd name="connsiteX10" fmla="*/ 944880 w 1030605"/>
                <a:gd name="connsiteY10" fmla="*/ 602710 h 1296130"/>
                <a:gd name="connsiteX11" fmla="*/ 1028700 w 1030605"/>
                <a:gd name="connsiteY11" fmla="*/ 709390 h 1296130"/>
                <a:gd name="connsiteX12" fmla="*/ 1030605 w 1030605"/>
                <a:gd name="connsiteY12" fmla="*/ 760825 h 1296130"/>
                <a:gd name="connsiteX13" fmla="*/ 1007745 w 1030605"/>
                <a:gd name="connsiteY13" fmla="*/ 842740 h 1296130"/>
                <a:gd name="connsiteX14" fmla="*/ 973455 w 1030605"/>
                <a:gd name="connsiteY14" fmla="*/ 917035 h 1296130"/>
                <a:gd name="connsiteX15" fmla="*/ 845820 w 1030605"/>
                <a:gd name="connsiteY15" fmla="*/ 1052290 h 1296130"/>
                <a:gd name="connsiteX16" fmla="*/ 819150 w 1030605"/>
                <a:gd name="connsiteY16" fmla="*/ 1158970 h 1296130"/>
                <a:gd name="connsiteX17" fmla="*/ 834390 w 1030605"/>
                <a:gd name="connsiteY17" fmla="*/ 1212310 h 1296130"/>
                <a:gd name="connsiteX18" fmla="*/ 792480 w 1030605"/>
                <a:gd name="connsiteY18" fmla="*/ 1238980 h 1296130"/>
                <a:gd name="connsiteX19" fmla="*/ 809625 w 1030605"/>
                <a:gd name="connsiteY19" fmla="*/ 1282795 h 1296130"/>
                <a:gd name="connsiteX20" fmla="*/ 763905 w 1030605"/>
                <a:gd name="connsiteY20" fmla="*/ 1296130 h 1296130"/>
                <a:gd name="connsiteX21" fmla="*/ 737235 w 1030605"/>
                <a:gd name="connsiteY21" fmla="*/ 1250410 h 1296130"/>
                <a:gd name="connsiteX22" fmla="*/ 655320 w 1030605"/>
                <a:gd name="connsiteY22" fmla="*/ 1252315 h 1296130"/>
                <a:gd name="connsiteX23" fmla="*/ 615315 w 1030605"/>
                <a:gd name="connsiteY23" fmla="*/ 1288510 h 1296130"/>
                <a:gd name="connsiteX24" fmla="*/ 672465 w 1030605"/>
                <a:gd name="connsiteY24" fmla="*/ 1128490 h 1296130"/>
                <a:gd name="connsiteX25" fmla="*/ 636270 w 1030605"/>
                <a:gd name="connsiteY25" fmla="*/ 1138015 h 1296130"/>
                <a:gd name="connsiteX26" fmla="*/ 577215 w 1030605"/>
                <a:gd name="connsiteY26" fmla="*/ 1126585 h 1296130"/>
                <a:gd name="connsiteX27" fmla="*/ 554355 w 1030605"/>
                <a:gd name="connsiteY27" fmla="*/ 1000855 h 1296130"/>
                <a:gd name="connsiteX28" fmla="*/ 485775 w 1030605"/>
                <a:gd name="connsiteY28" fmla="*/ 1029430 h 1296130"/>
                <a:gd name="connsiteX29" fmla="*/ 476250 w 1030605"/>
                <a:gd name="connsiteY29" fmla="*/ 1008475 h 1296130"/>
                <a:gd name="connsiteX30" fmla="*/ 455295 w 1030605"/>
                <a:gd name="connsiteY30" fmla="*/ 1012285 h 1296130"/>
                <a:gd name="connsiteX31" fmla="*/ 428625 w 1030605"/>
                <a:gd name="connsiteY31" fmla="*/ 1014190 h 1296130"/>
                <a:gd name="connsiteX32" fmla="*/ 413385 w 1030605"/>
                <a:gd name="connsiteY32" fmla="*/ 957040 h 1296130"/>
                <a:gd name="connsiteX33" fmla="*/ 329565 w 1030605"/>
                <a:gd name="connsiteY33" fmla="*/ 955135 h 1296130"/>
                <a:gd name="connsiteX34" fmla="*/ 272415 w 1030605"/>
                <a:gd name="connsiteY34" fmla="*/ 985615 h 1296130"/>
                <a:gd name="connsiteX35" fmla="*/ 173355 w 1030605"/>
                <a:gd name="connsiteY35" fmla="*/ 936085 h 1296130"/>
                <a:gd name="connsiteX36" fmla="*/ 160020 w 1030605"/>
                <a:gd name="connsiteY36" fmla="*/ 960850 h 1296130"/>
                <a:gd name="connsiteX37" fmla="*/ 80010 w 1030605"/>
                <a:gd name="connsiteY37" fmla="*/ 926560 h 1296130"/>
                <a:gd name="connsiteX38" fmla="*/ 81915 w 1030605"/>
                <a:gd name="connsiteY38" fmla="*/ 869410 h 1296130"/>
                <a:gd name="connsiteX39" fmla="*/ 32385 w 1030605"/>
                <a:gd name="connsiteY39" fmla="*/ 711295 h 1296130"/>
                <a:gd name="connsiteX40" fmla="*/ 93345 w 1030605"/>
                <a:gd name="connsiteY40" fmla="*/ 697960 h 1296130"/>
                <a:gd name="connsiteX41" fmla="*/ 49530 w 1030605"/>
                <a:gd name="connsiteY41" fmla="*/ 570325 h 1296130"/>
                <a:gd name="connsiteX42" fmla="*/ 62865 w 1030605"/>
                <a:gd name="connsiteY42" fmla="*/ 539845 h 1296130"/>
                <a:gd name="connsiteX43" fmla="*/ 0 w 1030605"/>
                <a:gd name="connsiteY43" fmla="*/ 419830 h 1296130"/>
                <a:gd name="connsiteX44" fmla="*/ 40005 w 1030605"/>
                <a:gd name="connsiteY44" fmla="*/ 417925 h 1296130"/>
                <a:gd name="connsiteX45" fmla="*/ 89535 w 1030605"/>
                <a:gd name="connsiteY45" fmla="*/ 381730 h 1296130"/>
                <a:gd name="connsiteX46" fmla="*/ 112395 w 1030605"/>
                <a:gd name="connsiteY46" fmla="*/ 366490 h 1296130"/>
                <a:gd name="connsiteX47" fmla="*/ 190500 w 1030605"/>
                <a:gd name="connsiteY47" fmla="*/ 395065 h 1296130"/>
                <a:gd name="connsiteX48" fmla="*/ 238125 w 1030605"/>
                <a:gd name="connsiteY48" fmla="*/ 452215 h 1296130"/>
                <a:gd name="connsiteX49" fmla="*/ 268605 w 1030605"/>
                <a:gd name="connsiteY49" fmla="*/ 450310 h 1296130"/>
                <a:gd name="connsiteX50" fmla="*/ 196215 w 1030605"/>
                <a:gd name="connsiteY50" fmla="*/ 257905 h 1296130"/>
                <a:gd name="connsiteX51" fmla="*/ 125730 w 1030605"/>
                <a:gd name="connsiteY51" fmla="*/ 259810 h 1296130"/>
                <a:gd name="connsiteX52" fmla="*/ 118110 w 1030605"/>
                <a:gd name="connsiteY52" fmla="*/ 214090 h 1296130"/>
                <a:gd name="connsiteX53" fmla="*/ 83820 w 1030605"/>
                <a:gd name="connsiteY53" fmla="*/ 156940 h 1296130"/>
                <a:gd name="connsiteX54" fmla="*/ 89535 w 1030605"/>
                <a:gd name="connsiteY54" fmla="*/ 99790 h 1296130"/>
                <a:gd name="connsiteX55" fmla="*/ 81915 w 1030605"/>
                <a:gd name="connsiteY55" fmla="*/ 36925 h 1296130"/>
                <a:gd name="connsiteX56" fmla="*/ 84761 w 1030605"/>
                <a:gd name="connsiteY56" fmla="*/ 33537 h 1296130"/>
                <a:gd name="connsiteX57" fmla="*/ 125450 w 1030605"/>
                <a:gd name="connsiteY57" fmla="*/ 28575 h 1296130"/>
                <a:gd name="connsiteX58" fmla="*/ 138785 w 1030605"/>
                <a:gd name="connsiteY58" fmla="*/ 0 h 1296130"/>
                <a:gd name="connsiteX59" fmla="*/ 165455 w 1030605"/>
                <a:gd name="connsiteY59" fmla="*/ 32385 h 1296130"/>
                <a:gd name="connsiteX60" fmla="*/ 222605 w 1030605"/>
                <a:gd name="connsiteY60" fmla="*/ 45720 h 1296130"/>
                <a:gd name="connsiteX61" fmla="*/ 321665 w 1030605"/>
                <a:gd name="connsiteY61" fmla="*/ 112395 h 1296130"/>
                <a:gd name="connsiteX62" fmla="*/ 363575 w 1030605"/>
                <a:gd name="connsiteY62" fmla="*/ 165735 h 1296130"/>
                <a:gd name="connsiteX63" fmla="*/ 386435 w 1030605"/>
                <a:gd name="connsiteY63" fmla="*/ 165735 h 1296130"/>
                <a:gd name="connsiteX64" fmla="*/ 413105 w 1030605"/>
                <a:gd name="connsiteY64" fmla="*/ 139065 h 1296130"/>
                <a:gd name="connsiteX65" fmla="*/ 580745 w 1030605"/>
                <a:gd name="connsiteY65" fmla="*/ 89535 h 1296130"/>
                <a:gd name="connsiteX66" fmla="*/ 667221 w 1030605"/>
                <a:gd name="connsiteY66" fmla="*/ 16219 h 129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30605" h="1296130">
                  <a:moveTo>
                    <a:pt x="667221" y="16219"/>
                  </a:moveTo>
                  <a:lnTo>
                    <a:pt x="714095" y="53340"/>
                  </a:lnTo>
                  <a:lnTo>
                    <a:pt x="736955" y="118110"/>
                  </a:lnTo>
                  <a:lnTo>
                    <a:pt x="744575" y="249555"/>
                  </a:lnTo>
                  <a:lnTo>
                    <a:pt x="716000" y="390525"/>
                  </a:lnTo>
                  <a:lnTo>
                    <a:pt x="769340" y="474345"/>
                  </a:lnTo>
                  <a:lnTo>
                    <a:pt x="830300" y="529590"/>
                  </a:lnTo>
                  <a:lnTo>
                    <a:pt x="925550" y="584835"/>
                  </a:lnTo>
                  <a:lnTo>
                    <a:pt x="938885" y="601980"/>
                  </a:lnTo>
                  <a:lnTo>
                    <a:pt x="944880" y="595506"/>
                  </a:lnTo>
                  <a:lnTo>
                    <a:pt x="944880" y="602710"/>
                  </a:lnTo>
                  <a:lnTo>
                    <a:pt x="1028700" y="709390"/>
                  </a:lnTo>
                  <a:lnTo>
                    <a:pt x="1030605" y="760825"/>
                  </a:lnTo>
                  <a:lnTo>
                    <a:pt x="1007745" y="842740"/>
                  </a:lnTo>
                  <a:lnTo>
                    <a:pt x="973455" y="917035"/>
                  </a:lnTo>
                  <a:lnTo>
                    <a:pt x="845820" y="1052290"/>
                  </a:lnTo>
                  <a:lnTo>
                    <a:pt x="819150" y="1158970"/>
                  </a:lnTo>
                  <a:lnTo>
                    <a:pt x="834390" y="1212310"/>
                  </a:lnTo>
                  <a:lnTo>
                    <a:pt x="792480" y="1238980"/>
                  </a:lnTo>
                  <a:lnTo>
                    <a:pt x="809625" y="1282795"/>
                  </a:lnTo>
                  <a:lnTo>
                    <a:pt x="763905" y="1296130"/>
                  </a:lnTo>
                  <a:lnTo>
                    <a:pt x="737235" y="1250410"/>
                  </a:lnTo>
                  <a:lnTo>
                    <a:pt x="655320" y="1252315"/>
                  </a:lnTo>
                  <a:lnTo>
                    <a:pt x="615315" y="1288510"/>
                  </a:lnTo>
                  <a:lnTo>
                    <a:pt x="672465" y="1128490"/>
                  </a:lnTo>
                  <a:lnTo>
                    <a:pt x="636270" y="1138015"/>
                  </a:lnTo>
                  <a:lnTo>
                    <a:pt x="577215" y="1126585"/>
                  </a:lnTo>
                  <a:lnTo>
                    <a:pt x="554355" y="1000855"/>
                  </a:lnTo>
                  <a:lnTo>
                    <a:pt x="485775" y="1029430"/>
                  </a:lnTo>
                  <a:lnTo>
                    <a:pt x="476250" y="1008475"/>
                  </a:lnTo>
                  <a:lnTo>
                    <a:pt x="455295" y="1012285"/>
                  </a:lnTo>
                  <a:lnTo>
                    <a:pt x="428625" y="1014190"/>
                  </a:lnTo>
                  <a:lnTo>
                    <a:pt x="413385" y="957040"/>
                  </a:lnTo>
                  <a:lnTo>
                    <a:pt x="329565" y="955135"/>
                  </a:lnTo>
                  <a:lnTo>
                    <a:pt x="272415" y="985615"/>
                  </a:lnTo>
                  <a:lnTo>
                    <a:pt x="173355" y="936085"/>
                  </a:lnTo>
                  <a:lnTo>
                    <a:pt x="160020" y="960850"/>
                  </a:lnTo>
                  <a:lnTo>
                    <a:pt x="80010" y="926560"/>
                  </a:lnTo>
                  <a:lnTo>
                    <a:pt x="81915" y="869410"/>
                  </a:lnTo>
                  <a:lnTo>
                    <a:pt x="32385" y="711295"/>
                  </a:lnTo>
                  <a:lnTo>
                    <a:pt x="93345" y="697960"/>
                  </a:lnTo>
                  <a:lnTo>
                    <a:pt x="49530" y="570325"/>
                  </a:lnTo>
                  <a:lnTo>
                    <a:pt x="62865" y="539845"/>
                  </a:lnTo>
                  <a:lnTo>
                    <a:pt x="0" y="419830"/>
                  </a:lnTo>
                  <a:lnTo>
                    <a:pt x="40005" y="417925"/>
                  </a:lnTo>
                  <a:lnTo>
                    <a:pt x="89535" y="381730"/>
                  </a:lnTo>
                  <a:lnTo>
                    <a:pt x="112395" y="366490"/>
                  </a:lnTo>
                  <a:lnTo>
                    <a:pt x="190500" y="395065"/>
                  </a:lnTo>
                  <a:lnTo>
                    <a:pt x="238125" y="452215"/>
                  </a:lnTo>
                  <a:lnTo>
                    <a:pt x="268605" y="450310"/>
                  </a:lnTo>
                  <a:lnTo>
                    <a:pt x="196215" y="257905"/>
                  </a:lnTo>
                  <a:lnTo>
                    <a:pt x="125730" y="259810"/>
                  </a:lnTo>
                  <a:lnTo>
                    <a:pt x="118110" y="214090"/>
                  </a:lnTo>
                  <a:lnTo>
                    <a:pt x="83820" y="156940"/>
                  </a:lnTo>
                  <a:lnTo>
                    <a:pt x="89535" y="99790"/>
                  </a:lnTo>
                  <a:lnTo>
                    <a:pt x="81915" y="36925"/>
                  </a:lnTo>
                  <a:lnTo>
                    <a:pt x="84761" y="33537"/>
                  </a:lnTo>
                  <a:lnTo>
                    <a:pt x="125450" y="28575"/>
                  </a:lnTo>
                  <a:lnTo>
                    <a:pt x="138785" y="0"/>
                  </a:lnTo>
                  <a:lnTo>
                    <a:pt x="165455" y="32385"/>
                  </a:lnTo>
                  <a:lnTo>
                    <a:pt x="222605" y="45720"/>
                  </a:lnTo>
                  <a:lnTo>
                    <a:pt x="321665" y="112395"/>
                  </a:lnTo>
                  <a:lnTo>
                    <a:pt x="363575" y="165735"/>
                  </a:lnTo>
                  <a:lnTo>
                    <a:pt x="386435" y="165735"/>
                  </a:lnTo>
                  <a:lnTo>
                    <a:pt x="413105" y="139065"/>
                  </a:lnTo>
                  <a:lnTo>
                    <a:pt x="580745" y="89535"/>
                  </a:lnTo>
                  <a:lnTo>
                    <a:pt x="667221" y="16219"/>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Góra Kalwaria</a:t>
              </a:r>
            </a:p>
          </p:txBody>
        </p:sp>
      </p:grpSp>
      <p:grpSp>
        <p:nvGrpSpPr>
          <p:cNvPr id="105" name="Grupa 104">
            <a:extLst>
              <a:ext uri="{FF2B5EF4-FFF2-40B4-BE49-F238E27FC236}">
                <a16:creationId xmlns:a16="http://schemas.microsoft.com/office/drawing/2014/main" id="{CDC79659-C587-4F24-FE2C-629640292DB6}"/>
              </a:ext>
            </a:extLst>
          </p:cNvPr>
          <p:cNvGrpSpPr/>
          <p:nvPr/>
        </p:nvGrpSpPr>
        <p:grpSpPr>
          <a:xfrm>
            <a:off x="7142126" y="779182"/>
            <a:ext cx="2942211" cy="2182565"/>
            <a:chOff x="7142126" y="779182"/>
            <a:chExt cx="2942211" cy="2182565"/>
          </a:xfrm>
        </p:grpSpPr>
        <p:sp>
          <p:nvSpPr>
            <p:cNvPr id="11" name="Tluszcz">
              <a:extLst>
                <a:ext uri="{FF2B5EF4-FFF2-40B4-BE49-F238E27FC236}">
                  <a16:creationId xmlns:a16="http://schemas.microsoft.com/office/drawing/2014/main" id="{BAD64329-4BBA-4856-3588-5EF336966A8C}"/>
                </a:ext>
              </a:extLst>
            </p:cNvPr>
            <p:cNvSpPr/>
            <p:nvPr/>
          </p:nvSpPr>
          <p:spPr>
            <a:xfrm>
              <a:off x="8302381" y="1421669"/>
              <a:ext cx="925936" cy="1033648"/>
            </a:xfrm>
            <a:custGeom>
              <a:avLst/>
              <a:gdLst>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28575 w 933450"/>
                <a:gd name="connsiteY85" fmla="*/ 295275 h 1042035"/>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74295 w 933450"/>
                <a:gd name="connsiteY85" fmla="*/ 222885 h 1042035"/>
                <a:gd name="connsiteX86" fmla="*/ 28575 w 933450"/>
                <a:gd name="connsiteY86" fmla="*/ 295275 h 1042035"/>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22860 w 933450"/>
                <a:gd name="connsiteY85" fmla="*/ 272415 h 1042035"/>
                <a:gd name="connsiteX86" fmla="*/ 28575 w 933450"/>
                <a:gd name="connsiteY86" fmla="*/ 295275 h 10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933450" h="1042035">
                  <a:moveTo>
                    <a:pt x="28575" y="295275"/>
                  </a:moveTo>
                  <a:lnTo>
                    <a:pt x="154305" y="320040"/>
                  </a:lnTo>
                  <a:lnTo>
                    <a:pt x="186690" y="344805"/>
                  </a:lnTo>
                  <a:lnTo>
                    <a:pt x="196215" y="369570"/>
                  </a:lnTo>
                  <a:lnTo>
                    <a:pt x="150495" y="382905"/>
                  </a:lnTo>
                  <a:lnTo>
                    <a:pt x="158115" y="438150"/>
                  </a:lnTo>
                  <a:lnTo>
                    <a:pt x="106680" y="434340"/>
                  </a:lnTo>
                  <a:lnTo>
                    <a:pt x="15240" y="481965"/>
                  </a:lnTo>
                  <a:lnTo>
                    <a:pt x="0" y="600075"/>
                  </a:lnTo>
                  <a:lnTo>
                    <a:pt x="127635" y="636270"/>
                  </a:lnTo>
                  <a:lnTo>
                    <a:pt x="257175" y="735330"/>
                  </a:lnTo>
                  <a:lnTo>
                    <a:pt x="293370" y="723900"/>
                  </a:lnTo>
                  <a:lnTo>
                    <a:pt x="264795" y="786765"/>
                  </a:lnTo>
                  <a:lnTo>
                    <a:pt x="278130" y="845820"/>
                  </a:lnTo>
                  <a:lnTo>
                    <a:pt x="300990" y="885825"/>
                  </a:lnTo>
                  <a:lnTo>
                    <a:pt x="409575" y="920115"/>
                  </a:lnTo>
                  <a:lnTo>
                    <a:pt x="411480" y="889635"/>
                  </a:lnTo>
                  <a:lnTo>
                    <a:pt x="462915" y="874395"/>
                  </a:lnTo>
                  <a:lnTo>
                    <a:pt x="432435" y="851535"/>
                  </a:lnTo>
                  <a:lnTo>
                    <a:pt x="445770" y="824865"/>
                  </a:lnTo>
                  <a:lnTo>
                    <a:pt x="421005" y="815340"/>
                  </a:lnTo>
                  <a:lnTo>
                    <a:pt x="445770" y="769620"/>
                  </a:lnTo>
                  <a:lnTo>
                    <a:pt x="483870" y="821055"/>
                  </a:lnTo>
                  <a:lnTo>
                    <a:pt x="573405" y="836295"/>
                  </a:lnTo>
                  <a:lnTo>
                    <a:pt x="571500" y="857250"/>
                  </a:lnTo>
                  <a:lnTo>
                    <a:pt x="676275" y="923925"/>
                  </a:lnTo>
                  <a:lnTo>
                    <a:pt x="729615" y="969645"/>
                  </a:lnTo>
                  <a:lnTo>
                    <a:pt x="708660" y="988695"/>
                  </a:lnTo>
                  <a:lnTo>
                    <a:pt x="737235" y="1042035"/>
                  </a:lnTo>
                  <a:lnTo>
                    <a:pt x="859155" y="969645"/>
                  </a:lnTo>
                  <a:lnTo>
                    <a:pt x="807720" y="922020"/>
                  </a:lnTo>
                  <a:lnTo>
                    <a:pt x="771525" y="941070"/>
                  </a:lnTo>
                  <a:lnTo>
                    <a:pt x="744855" y="923925"/>
                  </a:lnTo>
                  <a:lnTo>
                    <a:pt x="754380" y="906780"/>
                  </a:lnTo>
                  <a:lnTo>
                    <a:pt x="735330" y="887730"/>
                  </a:lnTo>
                  <a:lnTo>
                    <a:pt x="756285" y="851535"/>
                  </a:lnTo>
                  <a:lnTo>
                    <a:pt x="702945" y="811530"/>
                  </a:lnTo>
                  <a:lnTo>
                    <a:pt x="714375" y="777240"/>
                  </a:lnTo>
                  <a:lnTo>
                    <a:pt x="752475" y="788670"/>
                  </a:lnTo>
                  <a:lnTo>
                    <a:pt x="781050" y="765810"/>
                  </a:lnTo>
                  <a:lnTo>
                    <a:pt x="765810" y="704850"/>
                  </a:lnTo>
                  <a:lnTo>
                    <a:pt x="794385" y="687705"/>
                  </a:lnTo>
                  <a:lnTo>
                    <a:pt x="788670" y="662940"/>
                  </a:lnTo>
                  <a:lnTo>
                    <a:pt x="815340" y="634365"/>
                  </a:lnTo>
                  <a:lnTo>
                    <a:pt x="845820" y="634365"/>
                  </a:lnTo>
                  <a:lnTo>
                    <a:pt x="834390" y="596265"/>
                  </a:lnTo>
                  <a:lnTo>
                    <a:pt x="859155" y="561975"/>
                  </a:lnTo>
                  <a:lnTo>
                    <a:pt x="819150" y="544830"/>
                  </a:lnTo>
                  <a:lnTo>
                    <a:pt x="874395" y="527685"/>
                  </a:lnTo>
                  <a:lnTo>
                    <a:pt x="891540" y="516255"/>
                  </a:lnTo>
                  <a:lnTo>
                    <a:pt x="912495" y="510540"/>
                  </a:lnTo>
                  <a:lnTo>
                    <a:pt x="906780" y="478155"/>
                  </a:lnTo>
                  <a:lnTo>
                    <a:pt x="933450" y="440055"/>
                  </a:lnTo>
                  <a:lnTo>
                    <a:pt x="931545" y="407670"/>
                  </a:lnTo>
                  <a:lnTo>
                    <a:pt x="899160" y="401955"/>
                  </a:lnTo>
                  <a:lnTo>
                    <a:pt x="893445" y="421005"/>
                  </a:lnTo>
                  <a:lnTo>
                    <a:pt x="798195" y="451485"/>
                  </a:lnTo>
                  <a:lnTo>
                    <a:pt x="788670" y="400050"/>
                  </a:lnTo>
                  <a:lnTo>
                    <a:pt x="720090" y="382905"/>
                  </a:lnTo>
                  <a:lnTo>
                    <a:pt x="716280" y="358140"/>
                  </a:lnTo>
                  <a:lnTo>
                    <a:pt x="735330" y="295275"/>
                  </a:lnTo>
                  <a:lnTo>
                    <a:pt x="714375" y="228600"/>
                  </a:lnTo>
                  <a:lnTo>
                    <a:pt x="723900" y="190500"/>
                  </a:lnTo>
                  <a:lnTo>
                    <a:pt x="731520" y="179070"/>
                  </a:lnTo>
                  <a:lnTo>
                    <a:pt x="762000" y="133350"/>
                  </a:lnTo>
                  <a:lnTo>
                    <a:pt x="706755" y="137160"/>
                  </a:lnTo>
                  <a:lnTo>
                    <a:pt x="704850" y="112395"/>
                  </a:lnTo>
                  <a:lnTo>
                    <a:pt x="708660" y="87630"/>
                  </a:lnTo>
                  <a:lnTo>
                    <a:pt x="727710" y="0"/>
                  </a:lnTo>
                  <a:lnTo>
                    <a:pt x="653415" y="1905"/>
                  </a:lnTo>
                  <a:lnTo>
                    <a:pt x="592455" y="30480"/>
                  </a:lnTo>
                  <a:lnTo>
                    <a:pt x="560070" y="28575"/>
                  </a:lnTo>
                  <a:lnTo>
                    <a:pt x="533400" y="47625"/>
                  </a:lnTo>
                  <a:lnTo>
                    <a:pt x="506730" y="97155"/>
                  </a:lnTo>
                  <a:lnTo>
                    <a:pt x="510540" y="9525"/>
                  </a:lnTo>
                  <a:lnTo>
                    <a:pt x="468630" y="11430"/>
                  </a:lnTo>
                  <a:lnTo>
                    <a:pt x="436245" y="5715"/>
                  </a:lnTo>
                  <a:lnTo>
                    <a:pt x="415290" y="26670"/>
                  </a:lnTo>
                  <a:lnTo>
                    <a:pt x="354330" y="34290"/>
                  </a:lnTo>
                  <a:lnTo>
                    <a:pt x="325755" y="57150"/>
                  </a:lnTo>
                  <a:lnTo>
                    <a:pt x="308610" y="72390"/>
                  </a:lnTo>
                  <a:lnTo>
                    <a:pt x="306705" y="85725"/>
                  </a:lnTo>
                  <a:lnTo>
                    <a:pt x="287655" y="81915"/>
                  </a:lnTo>
                  <a:lnTo>
                    <a:pt x="260985" y="131445"/>
                  </a:lnTo>
                  <a:lnTo>
                    <a:pt x="152400" y="95250"/>
                  </a:lnTo>
                  <a:lnTo>
                    <a:pt x="22860" y="272415"/>
                  </a:lnTo>
                  <a:lnTo>
                    <a:pt x="28575" y="29527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Tłuszcz</a:t>
              </a:r>
            </a:p>
          </p:txBody>
        </p:sp>
        <p:sp>
          <p:nvSpPr>
            <p:cNvPr id="15" name="Strachowka">
              <a:extLst>
                <a:ext uri="{FF2B5EF4-FFF2-40B4-BE49-F238E27FC236}">
                  <a16:creationId xmlns:a16="http://schemas.microsoft.com/office/drawing/2014/main" id="{2CFA4D73-AD49-0755-E558-18A5029B69F2}"/>
                </a:ext>
              </a:extLst>
            </p:cNvPr>
            <p:cNvSpPr/>
            <p:nvPr/>
          </p:nvSpPr>
          <p:spPr>
            <a:xfrm>
              <a:off x="8999667" y="1508594"/>
              <a:ext cx="1012861" cy="1007192"/>
            </a:xfrm>
            <a:custGeom>
              <a:avLst/>
              <a:gdLst>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36195 w 1021080"/>
                <a:gd name="connsiteY92" fmla="*/ 952500 h 1015365"/>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83820 w 1021080"/>
                <a:gd name="connsiteY92" fmla="*/ 962025 h 1015365"/>
                <a:gd name="connsiteX93" fmla="*/ 36195 w 1021080"/>
                <a:gd name="connsiteY93" fmla="*/ 952500 h 1015365"/>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51435 w 1021080"/>
                <a:gd name="connsiteY92" fmla="*/ 981075 h 1015365"/>
                <a:gd name="connsiteX93" fmla="*/ 36195 w 1021080"/>
                <a:gd name="connsiteY93" fmla="*/ 952500 h 101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021080" h="1015365">
                  <a:moveTo>
                    <a:pt x="36195" y="952500"/>
                  </a:moveTo>
                  <a:lnTo>
                    <a:pt x="156210" y="882015"/>
                  </a:lnTo>
                  <a:lnTo>
                    <a:pt x="108585" y="832485"/>
                  </a:lnTo>
                  <a:lnTo>
                    <a:pt x="72390" y="849630"/>
                  </a:lnTo>
                  <a:lnTo>
                    <a:pt x="43815" y="836295"/>
                  </a:lnTo>
                  <a:lnTo>
                    <a:pt x="51435" y="819150"/>
                  </a:lnTo>
                  <a:lnTo>
                    <a:pt x="34290" y="802005"/>
                  </a:lnTo>
                  <a:lnTo>
                    <a:pt x="51435" y="760095"/>
                  </a:lnTo>
                  <a:lnTo>
                    <a:pt x="0" y="723900"/>
                  </a:lnTo>
                  <a:lnTo>
                    <a:pt x="15240" y="689610"/>
                  </a:lnTo>
                  <a:lnTo>
                    <a:pt x="47625" y="701040"/>
                  </a:lnTo>
                  <a:lnTo>
                    <a:pt x="78105" y="676275"/>
                  </a:lnTo>
                  <a:lnTo>
                    <a:pt x="60960" y="609600"/>
                  </a:lnTo>
                  <a:lnTo>
                    <a:pt x="91440" y="596265"/>
                  </a:lnTo>
                  <a:lnTo>
                    <a:pt x="89535" y="573405"/>
                  </a:lnTo>
                  <a:lnTo>
                    <a:pt x="104775" y="546735"/>
                  </a:lnTo>
                  <a:lnTo>
                    <a:pt x="144780" y="546735"/>
                  </a:lnTo>
                  <a:lnTo>
                    <a:pt x="135255" y="512445"/>
                  </a:lnTo>
                  <a:lnTo>
                    <a:pt x="152400" y="476250"/>
                  </a:lnTo>
                  <a:lnTo>
                    <a:pt x="116205" y="459105"/>
                  </a:lnTo>
                  <a:lnTo>
                    <a:pt x="207645" y="421005"/>
                  </a:lnTo>
                  <a:lnTo>
                    <a:pt x="209550" y="394335"/>
                  </a:lnTo>
                  <a:lnTo>
                    <a:pt x="238125" y="352425"/>
                  </a:lnTo>
                  <a:lnTo>
                    <a:pt x="228600" y="312420"/>
                  </a:lnTo>
                  <a:lnTo>
                    <a:pt x="259080" y="280035"/>
                  </a:lnTo>
                  <a:lnTo>
                    <a:pt x="285750" y="304800"/>
                  </a:lnTo>
                  <a:lnTo>
                    <a:pt x="314325" y="278130"/>
                  </a:lnTo>
                  <a:lnTo>
                    <a:pt x="337185" y="302895"/>
                  </a:lnTo>
                  <a:lnTo>
                    <a:pt x="386715" y="266700"/>
                  </a:lnTo>
                  <a:lnTo>
                    <a:pt x="405765" y="213360"/>
                  </a:lnTo>
                  <a:lnTo>
                    <a:pt x="379095" y="194310"/>
                  </a:lnTo>
                  <a:lnTo>
                    <a:pt x="413385" y="156210"/>
                  </a:lnTo>
                  <a:lnTo>
                    <a:pt x="405765" y="131445"/>
                  </a:lnTo>
                  <a:lnTo>
                    <a:pt x="436245" y="133350"/>
                  </a:lnTo>
                  <a:lnTo>
                    <a:pt x="436245" y="100965"/>
                  </a:lnTo>
                  <a:lnTo>
                    <a:pt x="466725" y="93345"/>
                  </a:lnTo>
                  <a:lnTo>
                    <a:pt x="491490" y="142875"/>
                  </a:lnTo>
                  <a:lnTo>
                    <a:pt x="518160" y="120015"/>
                  </a:lnTo>
                  <a:lnTo>
                    <a:pt x="516255" y="68580"/>
                  </a:lnTo>
                  <a:lnTo>
                    <a:pt x="558165" y="68580"/>
                  </a:lnTo>
                  <a:lnTo>
                    <a:pt x="563880" y="24765"/>
                  </a:lnTo>
                  <a:lnTo>
                    <a:pt x="632460" y="11430"/>
                  </a:lnTo>
                  <a:lnTo>
                    <a:pt x="632460" y="24765"/>
                  </a:lnTo>
                  <a:lnTo>
                    <a:pt x="752475" y="47625"/>
                  </a:lnTo>
                  <a:lnTo>
                    <a:pt x="735330" y="0"/>
                  </a:lnTo>
                  <a:lnTo>
                    <a:pt x="838200" y="60960"/>
                  </a:lnTo>
                  <a:lnTo>
                    <a:pt x="872490" y="114300"/>
                  </a:lnTo>
                  <a:lnTo>
                    <a:pt x="960120" y="255270"/>
                  </a:lnTo>
                  <a:lnTo>
                    <a:pt x="942975" y="285750"/>
                  </a:lnTo>
                  <a:lnTo>
                    <a:pt x="984885" y="394335"/>
                  </a:lnTo>
                  <a:lnTo>
                    <a:pt x="1021080" y="459105"/>
                  </a:lnTo>
                  <a:lnTo>
                    <a:pt x="1015365" y="523875"/>
                  </a:lnTo>
                  <a:lnTo>
                    <a:pt x="963930" y="533400"/>
                  </a:lnTo>
                  <a:lnTo>
                    <a:pt x="941070" y="603885"/>
                  </a:lnTo>
                  <a:lnTo>
                    <a:pt x="969645" y="645795"/>
                  </a:lnTo>
                  <a:lnTo>
                    <a:pt x="958215" y="672465"/>
                  </a:lnTo>
                  <a:lnTo>
                    <a:pt x="914400" y="649605"/>
                  </a:lnTo>
                  <a:lnTo>
                    <a:pt x="914400" y="624840"/>
                  </a:lnTo>
                  <a:lnTo>
                    <a:pt x="878205" y="594360"/>
                  </a:lnTo>
                  <a:lnTo>
                    <a:pt x="870585" y="630555"/>
                  </a:lnTo>
                  <a:lnTo>
                    <a:pt x="822960" y="600075"/>
                  </a:lnTo>
                  <a:lnTo>
                    <a:pt x="832485" y="579120"/>
                  </a:lnTo>
                  <a:lnTo>
                    <a:pt x="790575" y="603885"/>
                  </a:lnTo>
                  <a:lnTo>
                    <a:pt x="796290" y="634365"/>
                  </a:lnTo>
                  <a:lnTo>
                    <a:pt x="840105" y="678180"/>
                  </a:lnTo>
                  <a:lnTo>
                    <a:pt x="794385" y="680085"/>
                  </a:lnTo>
                  <a:lnTo>
                    <a:pt x="767715" y="706755"/>
                  </a:lnTo>
                  <a:lnTo>
                    <a:pt x="744855" y="680085"/>
                  </a:lnTo>
                  <a:lnTo>
                    <a:pt x="704850" y="672465"/>
                  </a:lnTo>
                  <a:lnTo>
                    <a:pt x="697230" y="636270"/>
                  </a:lnTo>
                  <a:lnTo>
                    <a:pt x="661035" y="697230"/>
                  </a:lnTo>
                  <a:lnTo>
                    <a:pt x="645795" y="678180"/>
                  </a:lnTo>
                  <a:lnTo>
                    <a:pt x="596265" y="754380"/>
                  </a:lnTo>
                  <a:lnTo>
                    <a:pt x="535305" y="714375"/>
                  </a:lnTo>
                  <a:lnTo>
                    <a:pt x="533400" y="760095"/>
                  </a:lnTo>
                  <a:lnTo>
                    <a:pt x="575310" y="794385"/>
                  </a:lnTo>
                  <a:lnTo>
                    <a:pt x="584835" y="824865"/>
                  </a:lnTo>
                  <a:lnTo>
                    <a:pt x="575310" y="845820"/>
                  </a:lnTo>
                  <a:lnTo>
                    <a:pt x="504825" y="815340"/>
                  </a:lnTo>
                  <a:lnTo>
                    <a:pt x="485775" y="851535"/>
                  </a:lnTo>
                  <a:lnTo>
                    <a:pt x="535305" y="870585"/>
                  </a:lnTo>
                  <a:lnTo>
                    <a:pt x="558165" y="922020"/>
                  </a:lnTo>
                  <a:lnTo>
                    <a:pt x="472440" y="895350"/>
                  </a:lnTo>
                  <a:lnTo>
                    <a:pt x="405765" y="843915"/>
                  </a:lnTo>
                  <a:lnTo>
                    <a:pt x="337185" y="830580"/>
                  </a:lnTo>
                  <a:lnTo>
                    <a:pt x="297180" y="851535"/>
                  </a:lnTo>
                  <a:lnTo>
                    <a:pt x="356235" y="893445"/>
                  </a:lnTo>
                  <a:lnTo>
                    <a:pt x="361950" y="965835"/>
                  </a:lnTo>
                  <a:lnTo>
                    <a:pt x="321945" y="971550"/>
                  </a:lnTo>
                  <a:lnTo>
                    <a:pt x="295275" y="998220"/>
                  </a:lnTo>
                  <a:lnTo>
                    <a:pt x="129540" y="1015365"/>
                  </a:lnTo>
                  <a:lnTo>
                    <a:pt x="127635" y="973455"/>
                  </a:lnTo>
                  <a:lnTo>
                    <a:pt x="51435" y="981075"/>
                  </a:lnTo>
                  <a:lnTo>
                    <a:pt x="36195" y="95250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Strachówka</a:t>
              </a:r>
            </a:p>
          </p:txBody>
        </p:sp>
        <p:sp>
          <p:nvSpPr>
            <p:cNvPr id="24" name="Poswietne">
              <a:extLst>
                <a:ext uri="{FF2B5EF4-FFF2-40B4-BE49-F238E27FC236}">
                  <a16:creationId xmlns:a16="http://schemas.microsoft.com/office/drawing/2014/main" id="{4DF9CF2E-4550-FD8D-7E52-D611C23DBB9C}"/>
                </a:ext>
              </a:extLst>
            </p:cNvPr>
            <p:cNvSpPr/>
            <p:nvPr/>
          </p:nvSpPr>
          <p:spPr>
            <a:xfrm>
              <a:off x="7986807" y="2186984"/>
              <a:ext cx="1145137" cy="774763"/>
            </a:xfrm>
            <a:custGeom>
              <a:avLst/>
              <a:gdLst>
                <a:gd name="connsiteX0" fmla="*/ 80010 w 1154430"/>
                <a:gd name="connsiteY0" fmla="*/ 415290 h 781050"/>
                <a:gd name="connsiteX1" fmla="*/ 76200 w 1154430"/>
                <a:gd name="connsiteY1" fmla="*/ 342900 h 781050"/>
                <a:gd name="connsiteX2" fmla="*/ 118110 w 1154430"/>
                <a:gd name="connsiteY2" fmla="*/ 272415 h 781050"/>
                <a:gd name="connsiteX3" fmla="*/ 133350 w 1154430"/>
                <a:gd name="connsiteY3" fmla="*/ 274320 h 781050"/>
                <a:gd name="connsiteX4" fmla="*/ 213360 w 1154430"/>
                <a:gd name="connsiteY4" fmla="*/ 114300 h 781050"/>
                <a:gd name="connsiteX5" fmla="*/ 236220 w 1154430"/>
                <a:gd name="connsiteY5" fmla="*/ 57150 h 781050"/>
                <a:gd name="connsiteX6" fmla="*/ 321945 w 1154430"/>
                <a:gd name="connsiteY6" fmla="*/ 64770 h 781050"/>
                <a:gd name="connsiteX7" fmla="*/ 394335 w 1154430"/>
                <a:gd name="connsiteY7" fmla="*/ 125730 h 781050"/>
                <a:gd name="connsiteX8" fmla="*/ 445770 w 1154430"/>
                <a:gd name="connsiteY8" fmla="*/ 125730 h 781050"/>
                <a:gd name="connsiteX9" fmla="*/ 476250 w 1154430"/>
                <a:gd name="connsiteY9" fmla="*/ 158115 h 781050"/>
                <a:gd name="connsiteX10" fmla="*/ 499110 w 1154430"/>
                <a:gd name="connsiteY10" fmla="*/ 100965 h 781050"/>
                <a:gd name="connsiteX11" fmla="*/ 615315 w 1154430"/>
                <a:gd name="connsiteY11" fmla="*/ 110490 h 781050"/>
                <a:gd name="connsiteX12" fmla="*/ 725805 w 1154430"/>
                <a:gd name="connsiteY12" fmla="*/ 144780 h 781050"/>
                <a:gd name="connsiteX13" fmla="*/ 729615 w 1154430"/>
                <a:gd name="connsiteY13" fmla="*/ 118110 h 781050"/>
                <a:gd name="connsiteX14" fmla="*/ 782955 w 1154430"/>
                <a:gd name="connsiteY14" fmla="*/ 108585 h 781050"/>
                <a:gd name="connsiteX15" fmla="*/ 752475 w 1154430"/>
                <a:gd name="connsiteY15" fmla="*/ 83820 h 781050"/>
                <a:gd name="connsiteX16" fmla="*/ 765810 w 1154430"/>
                <a:gd name="connsiteY16" fmla="*/ 49530 h 781050"/>
                <a:gd name="connsiteX17" fmla="*/ 744855 w 1154430"/>
                <a:gd name="connsiteY17" fmla="*/ 41910 h 781050"/>
                <a:gd name="connsiteX18" fmla="*/ 762000 w 1154430"/>
                <a:gd name="connsiteY18" fmla="*/ 0 h 781050"/>
                <a:gd name="connsiteX19" fmla="*/ 800100 w 1154430"/>
                <a:gd name="connsiteY19" fmla="*/ 51435 h 781050"/>
                <a:gd name="connsiteX20" fmla="*/ 889635 w 1154430"/>
                <a:gd name="connsiteY20" fmla="*/ 59055 h 781050"/>
                <a:gd name="connsiteX21" fmla="*/ 889635 w 1154430"/>
                <a:gd name="connsiteY21" fmla="*/ 87630 h 781050"/>
                <a:gd name="connsiteX22" fmla="*/ 996315 w 1154430"/>
                <a:gd name="connsiteY22" fmla="*/ 148590 h 781050"/>
                <a:gd name="connsiteX23" fmla="*/ 1043940 w 1154430"/>
                <a:gd name="connsiteY23" fmla="*/ 198120 h 781050"/>
                <a:gd name="connsiteX24" fmla="*/ 1026795 w 1154430"/>
                <a:gd name="connsiteY24" fmla="*/ 219075 h 781050"/>
                <a:gd name="connsiteX25" fmla="*/ 1070610 w 1154430"/>
                <a:gd name="connsiteY25" fmla="*/ 293370 h 781050"/>
                <a:gd name="connsiteX26" fmla="*/ 1148715 w 1154430"/>
                <a:gd name="connsiteY26" fmla="*/ 291465 h 781050"/>
                <a:gd name="connsiteX27" fmla="*/ 1154430 w 1154430"/>
                <a:gd name="connsiteY27" fmla="*/ 329565 h 781050"/>
                <a:gd name="connsiteX28" fmla="*/ 1076325 w 1154430"/>
                <a:gd name="connsiteY28" fmla="*/ 346710 h 781050"/>
                <a:gd name="connsiteX29" fmla="*/ 1036320 w 1154430"/>
                <a:gd name="connsiteY29" fmla="*/ 405765 h 781050"/>
                <a:gd name="connsiteX30" fmla="*/ 1032510 w 1154430"/>
                <a:gd name="connsiteY30" fmla="*/ 436245 h 781050"/>
                <a:gd name="connsiteX31" fmla="*/ 963930 w 1154430"/>
                <a:gd name="connsiteY31" fmla="*/ 419100 h 781050"/>
                <a:gd name="connsiteX32" fmla="*/ 954405 w 1154430"/>
                <a:gd name="connsiteY32" fmla="*/ 512445 h 781050"/>
                <a:gd name="connsiteX33" fmla="*/ 918210 w 1154430"/>
                <a:gd name="connsiteY33" fmla="*/ 588645 h 781050"/>
                <a:gd name="connsiteX34" fmla="*/ 923925 w 1154430"/>
                <a:gd name="connsiteY34" fmla="*/ 611505 h 781050"/>
                <a:gd name="connsiteX35" fmla="*/ 973455 w 1154430"/>
                <a:gd name="connsiteY35" fmla="*/ 641985 h 781050"/>
                <a:gd name="connsiteX36" fmla="*/ 946785 w 1154430"/>
                <a:gd name="connsiteY36" fmla="*/ 723900 h 781050"/>
                <a:gd name="connsiteX37" fmla="*/ 864870 w 1154430"/>
                <a:gd name="connsiteY37" fmla="*/ 691515 h 781050"/>
                <a:gd name="connsiteX38" fmla="*/ 849630 w 1154430"/>
                <a:gd name="connsiteY38" fmla="*/ 657225 h 781050"/>
                <a:gd name="connsiteX39" fmla="*/ 800100 w 1154430"/>
                <a:gd name="connsiteY39" fmla="*/ 641985 h 781050"/>
                <a:gd name="connsiteX40" fmla="*/ 691515 w 1154430"/>
                <a:gd name="connsiteY40" fmla="*/ 636270 h 781050"/>
                <a:gd name="connsiteX41" fmla="*/ 653415 w 1154430"/>
                <a:gd name="connsiteY41" fmla="*/ 626745 h 781050"/>
                <a:gd name="connsiteX42" fmla="*/ 590550 w 1154430"/>
                <a:gd name="connsiteY42" fmla="*/ 640080 h 781050"/>
                <a:gd name="connsiteX43" fmla="*/ 556260 w 1154430"/>
                <a:gd name="connsiteY43" fmla="*/ 626745 h 781050"/>
                <a:gd name="connsiteX44" fmla="*/ 491490 w 1154430"/>
                <a:gd name="connsiteY44" fmla="*/ 634365 h 781050"/>
                <a:gd name="connsiteX45" fmla="*/ 445770 w 1154430"/>
                <a:gd name="connsiteY45" fmla="*/ 662940 h 781050"/>
                <a:gd name="connsiteX46" fmla="*/ 510540 w 1154430"/>
                <a:gd name="connsiteY46" fmla="*/ 695325 h 781050"/>
                <a:gd name="connsiteX47" fmla="*/ 577215 w 1154430"/>
                <a:gd name="connsiteY47" fmla="*/ 729615 h 781050"/>
                <a:gd name="connsiteX48" fmla="*/ 501015 w 1154430"/>
                <a:gd name="connsiteY48" fmla="*/ 781050 h 781050"/>
                <a:gd name="connsiteX49" fmla="*/ 441960 w 1154430"/>
                <a:gd name="connsiteY49" fmla="*/ 769620 h 781050"/>
                <a:gd name="connsiteX50" fmla="*/ 358140 w 1154430"/>
                <a:gd name="connsiteY50" fmla="*/ 718185 h 781050"/>
                <a:gd name="connsiteX51" fmla="*/ 310515 w 1154430"/>
                <a:gd name="connsiteY51" fmla="*/ 748665 h 781050"/>
                <a:gd name="connsiteX52" fmla="*/ 245745 w 1154430"/>
                <a:gd name="connsiteY52" fmla="*/ 727710 h 781050"/>
                <a:gd name="connsiteX53" fmla="*/ 89535 w 1154430"/>
                <a:gd name="connsiteY53" fmla="*/ 721995 h 781050"/>
                <a:gd name="connsiteX54" fmla="*/ 3810 w 1154430"/>
                <a:gd name="connsiteY54" fmla="*/ 685800 h 781050"/>
                <a:gd name="connsiteX55" fmla="*/ 0 w 1154430"/>
                <a:gd name="connsiteY55" fmla="*/ 617220 h 781050"/>
                <a:gd name="connsiteX56" fmla="*/ 49530 w 1154430"/>
                <a:gd name="connsiteY56" fmla="*/ 624840 h 781050"/>
                <a:gd name="connsiteX57" fmla="*/ 51435 w 1154430"/>
                <a:gd name="connsiteY57" fmla="*/ 556260 h 781050"/>
                <a:gd name="connsiteX58" fmla="*/ 20955 w 1154430"/>
                <a:gd name="connsiteY58" fmla="*/ 548640 h 781050"/>
                <a:gd name="connsiteX59" fmla="*/ 80010 w 1154430"/>
                <a:gd name="connsiteY59" fmla="*/ 41529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54430" h="781050">
                  <a:moveTo>
                    <a:pt x="80010" y="415290"/>
                  </a:moveTo>
                  <a:lnTo>
                    <a:pt x="76200" y="342900"/>
                  </a:lnTo>
                  <a:lnTo>
                    <a:pt x="118110" y="272415"/>
                  </a:lnTo>
                  <a:lnTo>
                    <a:pt x="133350" y="274320"/>
                  </a:lnTo>
                  <a:lnTo>
                    <a:pt x="213360" y="114300"/>
                  </a:lnTo>
                  <a:lnTo>
                    <a:pt x="236220" y="57150"/>
                  </a:lnTo>
                  <a:lnTo>
                    <a:pt x="321945" y="64770"/>
                  </a:lnTo>
                  <a:lnTo>
                    <a:pt x="394335" y="125730"/>
                  </a:lnTo>
                  <a:lnTo>
                    <a:pt x="445770" y="125730"/>
                  </a:lnTo>
                  <a:lnTo>
                    <a:pt x="476250" y="158115"/>
                  </a:lnTo>
                  <a:lnTo>
                    <a:pt x="499110" y="100965"/>
                  </a:lnTo>
                  <a:lnTo>
                    <a:pt x="615315" y="110490"/>
                  </a:lnTo>
                  <a:lnTo>
                    <a:pt x="725805" y="144780"/>
                  </a:lnTo>
                  <a:lnTo>
                    <a:pt x="729615" y="118110"/>
                  </a:lnTo>
                  <a:lnTo>
                    <a:pt x="782955" y="108585"/>
                  </a:lnTo>
                  <a:lnTo>
                    <a:pt x="752475" y="83820"/>
                  </a:lnTo>
                  <a:lnTo>
                    <a:pt x="765810" y="49530"/>
                  </a:lnTo>
                  <a:lnTo>
                    <a:pt x="744855" y="41910"/>
                  </a:lnTo>
                  <a:lnTo>
                    <a:pt x="762000" y="0"/>
                  </a:lnTo>
                  <a:lnTo>
                    <a:pt x="800100" y="51435"/>
                  </a:lnTo>
                  <a:lnTo>
                    <a:pt x="889635" y="59055"/>
                  </a:lnTo>
                  <a:lnTo>
                    <a:pt x="889635" y="87630"/>
                  </a:lnTo>
                  <a:lnTo>
                    <a:pt x="996315" y="148590"/>
                  </a:lnTo>
                  <a:lnTo>
                    <a:pt x="1043940" y="198120"/>
                  </a:lnTo>
                  <a:lnTo>
                    <a:pt x="1026795" y="219075"/>
                  </a:lnTo>
                  <a:lnTo>
                    <a:pt x="1070610" y="293370"/>
                  </a:lnTo>
                  <a:lnTo>
                    <a:pt x="1148715" y="291465"/>
                  </a:lnTo>
                  <a:lnTo>
                    <a:pt x="1154430" y="329565"/>
                  </a:lnTo>
                  <a:lnTo>
                    <a:pt x="1076325" y="346710"/>
                  </a:lnTo>
                  <a:lnTo>
                    <a:pt x="1036320" y="405765"/>
                  </a:lnTo>
                  <a:lnTo>
                    <a:pt x="1032510" y="436245"/>
                  </a:lnTo>
                  <a:lnTo>
                    <a:pt x="963930" y="419100"/>
                  </a:lnTo>
                  <a:lnTo>
                    <a:pt x="954405" y="512445"/>
                  </a:lnTo>
                  <a:lnTo>
                    <a:pt x="918210" y="588645"/>
                  </a:lnTo>
                  <a:lnTo>
                    <a:pt x="923925" y="611505"/>
                  </a:lnTo>
                  <a:lnTo>
                    <a:pt x="973455" y="641985"/>
                  </a:lnTo>
                  <a:lnTo>
                    <a:pt x="946785" y="723900"/>
                  </a:lnTo>
                  <a:lnTo>
                    <a:pt x="864870" y="691515"/>
                  </a:lnTo>
                  <a:lnTo>
                    <a:pt x="849630" y="657225"/>
                  </a:lnTo>
                  <a:lnTo>
                    <a:pt x="800100" y="641985"/>
                  </a:lnTo>
                  <a:lnTo>
                    <a:pt x="691515" y="636270"/>
                  </a:lnTo>
                  <a:lnTo>
                    <a:pt x="653415" y="626745"/>
                  </a:lnTo>
                  <a:lnTo>
                    <a:pt x="590550" y="640080"/>
                  </a:lnTo>
                  <a:lnTo>
                    <a:pt x="556260" y="626745"/>
                  </a:lnTo>
                  <a:lnTo>
                    <a:pt x="491490" y="634365"/>
                  </a:lnTo>
                  <a:lnTo>
                    <a:pt x="445770" y="662940"/>
                  </a:lnTo>
                  <a:lnTo>
                    <a:pt x="510540" y="695325"/>
                  </a:lnTo>
                  <a:lnTo>
                    <a:pt x="577215" y="729615"/>
                  </a:lnTo>
                  <a:lnTo>
                    <a:pt x="501015" y="781050"/>
                  </a:lnTo>
                  <a:lnTo>
                    <a:pt x="441960" y="769620"/>
                  </a:lnTo>
                  <a:lnTo>
                    <a:pt x="358140" y="718185"/>
                  </a:lnTo>
                  <a:lnTo>
                    <a:pt x="310515" y="748665"/>
                  </a:lnTo>
                  <a:lnTo>
                    <a:pt x="245745" y="727710"/>
                  </a:lnTo>
                  <a:lnTo>
                    <a:pt x="89535" y="721995"/>
                  </a:lnTo>
                  <a:lnTo>
                    <a:pt x="3810" y="685800"/>
                  </a:lnTo>
                  <a:lnTo>
                    <a:pt x="0" y="617220"/>
                  </a:lnTo>
                  <a:lnTo>
                    <a:pt x="49530" y="624840"/>
                  </a:lnTo>
                  <a:lnTo>
                    <a:pt x="51435" y="556260"/>
                  </a:lnTo>
                  <a:lnTo>
                    <a:pt x="20955" y="548640"/>
                  </a:lnTo>
                  <a:lnTo>
                    <a:pt x="80010" y="41529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Poświętne</a:t>
              </a:r>
            </a:p>
          </p:txBody>
        </p:sp>
        <p:sp>
          <p:nvSpPr>
            <p:cNvPr id="51" name="Klembow">
              <a:extLst>
                <a:ext uri="{FF2B5EF4-FFF2-40B4-BE49-F238E27FC236}">
                  <a16:creationId xmlns:a16="http://schemas.microsoft.com/office/drawing/2014/main" id="{F584FBD7-60D9-F261-C41F-F520196DF23F}"/>
                </a:ext>
              </a:extLst>
            </p:cNvPr>
            <p:cNvSpPr/>
            <p:nvPr/>
          </p:nvSpPr>
          <p:spPr>
            <a:xfrm>
              <a:off x="7606984" y="1582290"/>
              <a:ext cx="997744" cy="763425"/>
            </a:xfrm>
            <a:custGeom>
              <a:avLst/>
              <a:gdLst>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68605 w 1005840"/>
                <a:gd name="connsiteY59" fmla="*/ 43815 h 769620"/>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40030 w 1005840"/>
                <a:gd name="connsiteY59" fmla="*/ 76200 h 769620"/>
                <a:gd name="connsiteX60" fmla="*/ 268605 w 1005840"/>
                <a:gd name="connsiteY60" fmla="*/ 43815 h 769620"/>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28600 w 1005840"/>
                <a:gd name="connsiteY59" fmla="*/ 70485 h 769620"/>
                <a:gd name="connsiteX60" fmla="*/ 268605 w 1005840"/>
                <a:gd name="connsiteY60" fmla="*/ 43815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005840" h="769620">
                  <a:moveTo>
                    <a:pt x="268605" y="43815"/>
                  </a:moveTo>
                  <a:lnTo>
                    <a:pt x="312420" y="32385"/>
                  </a:lnTo>
                  <a:lnTo>
                    <a:pt x="331470" y="3810"/>
                  </a:lnTo>
                  <a:lnTo>
                    <a:pt x="373380" y="11430"/>
                  </a:lnTo>
                  <a:lnTo>
                    <a:pt x="373380" y="34290"/>
                  </a:lnTo>
                  <a:lnTo>
                    <a:pt x="413385" y="40005"/>
                  </a:lnTo>
                  <a:lnTo>
                    <a:pt x="461010" y="0"/>
                  </a:lnTo>
                  <a:lnTo>
                    <a:pt x="485775" y="13335"/>
                  </a:lnTo>
                  <a:lnTo>
                    <a:pt x="464820" y="32385"/>
                  </a:lnTo>
                  <a:lnTo>
                    <a:pt x="495300" y="53340"/>
                  </a:lnTo>
                  <a:lnTo>
                    <a:pt x="504825" y="102870"/>
                  </a:lnTo>
                  <a:lnTo>
                    <a:pt x="539115" y="95250"/>
                  </a:lnTo>
                  <a:lnTo>
                    <a:pt x="632460" y="127635"/>
                  </a:lnTo>
                  <a:lnTo>
                    <a:pt x="725805" y="108585"/>
                  </a:lnTo>
                  <a:lnTo>
                    <a:pt x="729615" y="133350"/>
                  </a:lnTo>
                  <a:lnTo>
                    <a:pt x="857250" y="158115"/>
                  </a:lnTo>
                  <a:lnTo>
                    <a:pt x="885825" y="182880"/>
                  </a:lnTo>
                  <a:lnTo>
                    <a:pt x="891540" y="205740"/>
                  </a:lnTo>
                  <a:lnTo>
                    <a:pt x="857250" y="220980"/>
                  </a:lnTo>
                  <a:lnTo>
                    <a:pt x="859155" y="266700"/>
                  </a:lnTo>
                  <a:lnTo>
                    <a:pt x="809625" y="272415"/>
                  </a:lnTo>
                  <a:lnTo>
                    <a:pt x="718185" y="321945"/>
                  </a:lnTo>
                  <a:lnTo>
                    <a:pt x="701040" y="434340"/>
                  </a:lnTo>
                  <a:lnTo>
                    <a:pt x="742950" y="445770"/>
                  </a:lnTo>
                  <a:lnTo>
                    <a:pt x="828675" y="478155"/>
                  </a:lnTo>
                  <a:lnTo>
                    <a:pt x="956310" y="567690"/>
                  </a:lnTo>
                  <a:lnTo>
                    <a:pt x="988695" y="561975"/>
                  </a:lnTo>
                  <a:lnTo>
                    <a:pt x="969645" y="621030"/>
                  </a:lnTo>
                  <a:lnTo>
                    <a:pt x="979170" y="685800"/>
                  </a:lnTo>
                  <a:lnTo>
                    <a:pt x="1005840" y="723900"/>
                  </a:lnTo>
                  <a:lnTo>
                    <a:pt x="882015" y="708660"/>
                  </a:lnTo>
                  <a:lnTo>
                    <a:pt x="861060" y="769620"/>
                  </a:lnTo>
                  <a:lnTo>
                    <a:pt x="828675" y="739140"/>
                  </a:lnTo>
                  <a:lnTo>
                    <a:pt x="784860" y="735330"/>
                  </a:lnTo>
                  <a:lnTo>
                    <a:pt x="737235" y="699135"/>
                  </a:lnTo>
                  <a:lnTo>
                    <a:pt x="699135" y="680085"/>
                  </a:lnTo>
                  <a:lnTo>
                    <a:pt x="621030" y="666750"/>
                  </a:lnTo>
                  <a:lnTo>
                    <a:pt x="596265" y="727710"/>
                  </a:lnTo>
                  <a:lnTo>
                    <a:pt x="459105" y="655320"/>
                  </a:lnTo>
                  <a:lnTo>
                    <a:pt x="438150" y="680085"/>
                  </a:lnTo>
                  <a:lnTo>
                    <a:pt x="405765" y="670560"/>
                  </a:lnTo>
                  <a:lnTo>
                    <a:pt x="375285" y="687705"/>
                  </a:lnTo>
                  <a:lnTo>
                    <a:pt x="325755" y="695325"/>
                  </a:lnTo>
                  <a:lnTo>
                    <a:pt x="289560" y="687705"/>
                  </a:lnTo>
                  <a:lnTo>
                    <a:pt x="285750" y="657225"/>
                  </a:lnTo>
                  <a:lnTo>
                    <a:pt x="230505" y="601980"/>
                  </a:lnTo>
                  <a:lnTo>
                    <a:pt x="169545" y="586740"/>
                  </a:lnTo>
                  <a:lnTo>
                    <a:pt x="161925" y="552450"/>
                  </a:lnTo>
                  <a:lnTo>
                    <a:pt x="142875" y="575310"/>
                  </a:lnTo>
                  <a:lnTo>
                    <a:pt x="89535" y="556260"/>
                  </a:lnTo>
                  <a:lnTo>
                    <a:pt x="99060" y="481965"/>
                  </a:lnTo>
                  <a:lnTo>
                    <a:pt x="0" y="472440"/>
                  </a:lnTo>
                  <a:lnTo>
                    <a:pt x="15240" y="407670"/>
                  </a:lnTo>
                  <a:lnTo>
                    <a:pt x="55245" y="403860"/>
                  </a:lnTo>
                  <a:lnTo>
                    <a:pt x="57150" y="331470"/>
                  </a:lnTo>
                  <a:lnTo>
                    <a:pt x="106680" y="188595"/>
                  </a:lnTo>
                  <a:lnTo>
                    <a:pt x="171450" y="175260"/>
                  </a:lnTo>
                  <a:lnTo>
                    <a:pt x="180975" y="108585"/>
                  </a:lnTo>
                  <a:lnTo>
                    <a:pt x="213360" y="120015"/>
                  </a:lnTo>
                  <a:lnTo>
                    <a:pt x="228600" y="70485"/>
                  </a:lnTo>
                  <a:lnTo>
                    <a:pt x="268605" y="4381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Klembów</a:t>
              </a:r>
            </a:p>
          </p:txBody>
        </p:sp>
        <p:sp>
          <p:nvSpPr>
            <p:cNvPr id="58" name="Jadow">
              <a:extLst>
                <a:ext uri="{FF2B5EF4-FFF2-40B4-BE49-F238E27FC236}">
                  <a16:creationId xmlns:a16="http://schemas.microsoft.com/office/drawing/2014/main" id="{3A662172-5AF5-CC35-5390-974BB918A10D}"/>
                </a:ext>
              </a:extLst>
            </p:cNvPr>
            <p:cNvSpPr/>
            <p:nvPr/>
          </p:nvSpPr>
          <p:spPr>
            <a:xfrm>
              <a:off x="8950537" y="779182"/>
              <a:ext cx="1133800" cy="1088447"/>
            </a:xfrm>
            <a:custGeom>
              <a:avLst/>
              <a:gdLst>
                <a:gd name="connsiteX0" fmla="*/ 70485 w 1143000"/>
                <a:gd name="connsiteY0" fmla="*/ 649605 h 1097280"/>
                <a:gd name="connsiteX1" fmla="*/ 1905 w 1143000"/>
                <a:gd name="connsiteY1" fmla="*/ 645795 h 1097280"/>
                <a:gd name="connsiteX2" fmla="*/ 0 w 1143000"/>
                <a:gd name="connsiteY2" fmla="*/ 598170 h 1097280"/>
                <a:gd name="connsiteX3" fmla="*/ 91440 w 1143000"/>
                <a:gd name="connsiteY3" fmla="*/ 601980 h 1097280"/>
                <a:gd name="connsiteX4" fmla="*/ 118110 w 1143000"/>
                <a:gd name="connsiteY4" fmla="*/ 603885 h 1097280"/>
                <a:gd name="connsiteX5" fmla="*/ 93345 w 1143000"/>
                <a:gd name="connsiteY5" fmla="*/ 577215 h 1097280"/>
                <a:gd name="connsiteX6" fmla="*/ 99060 w 1143000"/>
                <a:gd name="connsiteY6" fmla="*/ 527685 h 1097280"/>
                <a:gd name="connsiteX7" fmla="*/ 154305 w 1143000"/>
                <a:gd name="connsiteY7" fmla="*/ 358140 h 1097280"/>
                <a:gd name="connsiteX8" fmla="*/ 335280 w 1143000"/>
                <a:gd name="connsiteY8" fmla="*/ 375285 h 1097280"/>
                <a:gd name="connsiteX9" fmla="*/ 342900 w 1143000"/>
                <a:gd name="connsiteY9" fmla="*/ 310515 h 1097280"/>
                <a:gd name="connsiteX10" fmla="*/ 259080 w 1143000"/>
                <a:gd name="connsiteY10" fmla="*/ 325755 h 1097280"/>
                <a:gd name="connsiteX11" fmla="*/ 259080 w 1143000"/>
                <a:gd name="connsiteY11" fmla="*/ 293370 h 1097280"/>
                <a:gd name="connsiteX12" fmla="*/ 224790 w 1143000"/>
                <a:gd name="connsiteY12" fmla="*/ 291465 h 1097280"/>
                <a:gd name="connsiteX13" fmla="*/ 209550 w 1143000"/>
                <a:gd name="connsiteY13" fmla="*/ 201930 h 1097280"/>
                <a:gd name="connsiteX14" fmla="*/ 230505 w 1143000"/>
                <a:gd name="connsiteY14" fmla="*/ 175260 h 1097280"/>
                <a:gd name="connsiteX15" fmla="*/ 201930 w 1143000"/>
                <a:gd name="connsiteY15" fmla="*/ 165735 h 1097280"/>
                <a:gd name="connsiteX16" fmla="*/ 224790 w 1143000"/>
                <a:gd name="connsiteY16" fmla="*/ 131445 h 1097280"/>
                <a:gd name="connsiteX17" fmla="*/ 224790 w 1143000"/>
                <a:gd name="connsiteY17" fmla="*/ 26670 h 1097280"/>
                <a:gd name="connsiteX18" fmla="*/ 302895 w 1143000"/>
                <a:gd name="connsiteY18" fmla="*/ 0 h 1097280"/>
                <a:gd name="connsiteX19" fmla="*/ 318135 w 1143000"/>
                <a:gd name="connsiteY19" fmla="*/ 24765 h 1097280"/>
                <a:gd name="connsiteX20" fmla="*/ 360045 w 1143000"/>
                <a:gd name="connsiteY20" fmla="*/ 26670 h 1097280"/>
                <a:gd name="connsiteX21" fmla="*/ 384810 w 1143000"/>
                <a:gd name="connsiteY21" fmla="*/ 36195 h 1097280"/>
                <a:gd name="connsiteX22" fmla="*/ 424815 w 1143000"/>
                <a:gd name="connsiteY22" fmla="*/ 24765 h 1097280"/>
                <a:gd name="connsiteX23" fmla="*/ 424815 w 1143000"/>
                <a:gd name="connsiteY23" fmla="*/ 83820 h 1097280"/>
                <a:gd name="connsiteX24" fmla="*/ 451485 w 1143000"/>
                <a:gd name="connsiteY24" fmla="*/ 95250 h 1097280"/>
                <a:gd name="connsiteX25" fmla="*/ 451485 w 1143000"/>
                <a:gd name="connsiteY25" fmla="*/ 131445 h 1097280"/>
                <a:gd name="connsiteX26" fmla="*/ 481965 w 1143000"/>
                <a:gd name="connsiteY26" fmla="*/ 156210 h 1097280"/>
                <a:gd name="connsiteX27" fmla="*/ 501015 w 1143000"/>
                <a:gd name="connsiteY27" fmla="*/ 213360 h 1097280"/>
                <a:gd name="connsiteX28" fmla="*/ 556260 w 1143000"/>
                <a:gd name="connsiteY28" fmla="*/ 226695 h 1097280"/>
                <a:gd name="connsiteX29" fmla="*/ 573405 w 1143000"/>
                <a:gd name="connsiteY29" fmla="*/ 264795 h 1097280"/>
                <a:gd name="connsiteX30" fmla="*/ 571500 w 1143000"/>
                <a:gd name="connsiteY30" fmla="*/ 297180 h 1097280"/>
                <a:gd name="connsiteX31" fmla="*/ 636270 w 1143000"/>
                <a:gd name="connsiteY31" fmla="*/ 363855 h 1097280"/>
                <a:gd name="connsiteX32" fmla="*/ 670560 w 1143000"/>
                <a:gd name="connsiteY32" fmla="*/ 348615 h 1097280"/>
                <a:gd name="connsiteX33" fmla="*/ 704850 w 1143000"/>
                <a:gd name="connsiteY33" fmla="*/ 365760 h 1097280"/>
                <a:gd name="connsiteX34" fmla="*/ 741045 w 1143000"/>
                <a:gd name="connsiteY34" fmla="*/ 354330 h 1097280"/>
                <a:gd name="connsiteX35" fmla="*/ 782955 w 1143000"/>
                <a:gd name="connsiteY35" fmla="*/ 377190 h 1097280"/>
                <a:gd name="connsiteX36" fmla="*/ 802005 w 1143000"/>
                <a:gd name="connsiteY36" fmla="*/ 381000 h 1097280"/>
                <a:gd name="connsiteX37" fmla="*/ 832485 w 1143000"/>
                <a:gd name="connsiteY37" fmla="*/ 361950 h 1097280"/>
                <a:gd name="connsiteX38" fmla="*/ 834390 w 1143000"/>
                <a:gd name="connsiteY38" fmla="*/ 320040 h 1097280"/>
                <a:gd name="connsiteX39" fmla="*/ 891540 w 1143000"/>
                <a:gd name="connsiteY39" fmla="*/ 318135 h 1097280"/>
                <a:gd name="connsiteX40" fmla="*/ 931545 w 1143000"/>
                <a:gd name="connsiteY40" fmla="*/ 348615 h 1097280"/>
                <a:gd name="connsiteX41" fmla="*/ 956310 w 1143000"/>
                <a:gd name="connsiteY41" fmla="*/ 325755 h 1097280"/>
                <a:gd name="connsiteX42" fmla="*/ 975360 w 1143000"/>
                <a:gd name="connsiteY42" fmla="*/ 339090 h 1097280"/>
                <a:gd name="connsiteX43" fmla="*/ 962025 w 1143000"/>
                <a:gd name="connsiteY43" fmla="*/ 361950 h 1097280"/>
                <a:gd name="connsiteX44" fmla="*/ 992505 w 1143000"/>
                <a:gd name="connsiteY44" fmla="*/ 384810 h 1097280"/>
                <a:gd name="connsiteX45" fmla="*/ 981075 w 1143000"/>
                <a:gd name="connsiteY45" fmla="*/ 421005 h 1097280"/>
                <a:gd name="connsiteX46" fmla="*/ 1002030 w 1143000"/>
                <a:gd name="connsiteY46" fmla="*/ 428625 h 1097280"/>
                <a:gd name="connsiteX47" fmla="*/ 1032510 w 1143000"/>
                <a:gd name="connsiteY47" fmla="*/ 405765 h 1097280"/>
                <a:gd name="connsiteX48" fmla="*/ 1038225 w 1143000"/>
                <a:gd name="connsiteY48" fmla="*/ 453390 h 1097280"/>
                <a:gd name="connsiteX49" fmla="*/ 1072515 w 1143000"/>
                <a:gd name="connsiteY49" fmla="*/ 480060 h 1097280"/>
                <a:gd name="connsiteX50" fmla="*/ 1082040 w 1143000"/>
                <a:gd name="connsiteY50" fmla="*/ 520065 h 1097280"/>
                <a:gd name="connsiteX51" fmla="*/ 1120140 w 1143000"/>
                <a:gd name="connsiteY51" fmla="*/ 567690 h 1097280"/>
                <a:gd name="connsiteX52" fmla="*/ 1123950 w 1143000"/>
                <a:gd name="connsiteY52" fmla="*/ 607695 h 1097280"/>
                <a:gd name="connsiteX53" fmla="*/ 1143000 w 1143000"/>
                <a:gd name="connsiteY53" fmla="*/ 666750 h 1097280"/>
                <a:gd name="connsiteX54" fmla="*/ 1125855 w 1143000"/>
                <a:gd name="connsiteY54" fmla="*/ 714375 h 1097280"/>
                <a:gd name="connsiteX55" fmla="*/ 1129665 w 1143000"/>
                <a:gd name="connsiteY55" fmla="*/ 762000 h 1097280"/>
                <a:gd name="connsiteX56" fmla="*/ 1118235 w 1143000"/>
                <a:gd name="connsiteY56" fmla="*/ 796290 h 1097280"/>
                <a:gd name="connsiteX57" fmla="*/ 1091565 w 1143000"/>
                <a:gd name="connsiteY57" fmla="*/ 775335 h 1097280"/>
                <a:gd name="connsiteX58" fmla="*/ 1087755 w 1143000"/>
                <a:gd name="connsiteY58" fmla="*/ 735330 h 1097280"/>
                <a:gd name="connsiteX59" fmla="*/ 1057275 w 1143000"/>
                <a:gd name="connsiteY59" fmla="*/ 744855 h 1097280"/>
                <a:gd name="connsiteX60" fmla="*/ 1019175 w 1143000"/>
                <a:gd name="connsiteY60" fmla="*/ 756285 h 1097280"/>
                <a:gd name="connsiteX61" fmla="*/ 1002030 w 1143000"/>
                <a:gd name="connsiteY61" fmla="*/ 784860 h 1097280"/>
                <a:gd name="connsiteX62" fmla="*/ 908685 w 1143000"/>
                <a:gd name="connsiteY62" fmla="*/ 746760 h 1097280"/>
                <a:gd name="connsiteX63" fmla="*/ 830580 w 1143000"/>
                <a:gd name="connsiteY63" fmla="*/ 742950 h 1097280"/>
                <a:gd name="connsiteX64" fmla="*/ 802005 w 1143000"/>
                <a:gd name="connsiteY64" fmla="*/ 699135 h 1097280"/>
                <a:gd name="connsiteX65" fmla="*/ 782955 w 1143000"/>
                <a:gd name="connsiteY65" fmla="*/ 735330 h 1097280"/>
                <a:gd name="connsiteX66" fmla="*/ 796290 w 1143000"/>
                <a:gd name="connsiteY66" fmla="*/ 786765 h 1097280"/>
                <a:gd name="connsiteX67" fmla="*/ 683895 w 1143000"/>
                <a:gd name="connsiteY67" fmla="*/ 765810 h 1097280"/>
                <a:gd name="connsiteX68" fmla="*/ 683895 w 1143000"/>
                <a:gd name="connsiteY68" fmla="*/ 746760 h 1097280"/>
                <a:gd name="connsiteX69" fmla="*/ 605790 w 1143000"/>
                <a:gd name="connsiteY69" fmla="*/ 760095 h 1097280"/>
                <a:gd name="connsiteX70" fmla="*/ 603885 w 1143000"/>
                <a:gd name="connsiteY70" fmla="*/ 807720 h 1097280"/>
                <a:gd name="connsiteX71" fmla="*/ 560070 w 1143000"/>
                <a:gd name="connsiteY71" fmla="*/ 800100 h 1097280"/>
                <a:gd name="connsiteX72" fmla="*/ 565785 w 1143000"/>
                <a:gd name="connsiteY72" fmla="*/ 855345 h 1097280"/>
                <a:gd name="connsiteX73" fmla="*/ 541020 w 1143000"/>
                <a:gd name="connsiteY73" fmla="*/ 883920 h 1097280"/>
                <a:gd name="connsiteX74" fmla="*/ 520065 w 1143000"/>
                <a:gd name="connsiteY74" fmla="*/ 828675 h 1097280"/>
                <a:gd name="connsiteX75" fmla="*/ 480060 w 1143000"/>
                <a:gd name="connsiteY75" fmla="*/ 840105 h 1097280"/>
                <a:gd name="connsiteX76" fmla="*/ 478155 w 1143000"/>
                <a:gd name="connsiteY76" fmla="*/ 868680 h 1097280"/>
                <a:gd name="connsiteX77" fmla="*/ 455295 w 1143000"/>
                <a:gd name="connsiteY77" fmla="*/ 866775 h 1097280"/>
                <a:gd name="connsiteX78" fmla="*/ 462915 w 1143000"/>
                <a:gd name="connsiteY78" fmla="*/ 895350 h 1097280"/>
                <a:gd name="connsiteX79" fmla="*/ 430530 w 1143000"/>
                <a:gd name="connsiteY79" fmla="*/ 941070 h 1097280"/>
                <a:gd name="connsiteX80" fmla="*/ 453390 w 1143000"/>
                <a:gd name="connsiteY80" fmla="*/ 948690 h 1097280"/>
                <a:gd name="connsiteX81" fmla="*/ 436245 w 1143000"/>
                <a:gd name="connsiteY81" fmla="*/ 1007745 h 1097280"/>
                <a:gd name="connsiteX82" fmla="*/ 379095 w 1143000"/>
                <a:gd name="connsiteY82" fmla="*/ 1036320 h 1097280"/>
                <a:gd name="connsiteX83" fmla="*/ 363855 w 1143000"/>
                <a:gd name="connsiteY83" fmla="*/ 1007745 h 1097280"/>
                <a:gd name="connsiteX84" fmla="*/ 325755 w 1143000"/>
                <a:gd name="connsiteY84" fmla="*/ 1040130 h 1097280"/>
                <a:gd name="connsiteX85" fmla="*/ 314325 w 1143000"/>
                <a:gd name="connsiteY85" fmla="*/ 1011555 h 1097280"/>
                <a:gd name="connsiteX86" fmla="*/ 276225 w 1143000"/>
                <a:gd name="connsiteY86" fmla="*/ 1049655 h 1097280"/>
                <a:gd name="connsiteX87" fmla="*/ 245745 w 1143000"/>
                <a:gd name="connsiteY87" fmla="*/ 1047750 h 1097280"/>
                <a:gd name="connsiteX88" fmla="*/ 238125 w 1143000"/>
                <a:gd name="connsiteY88" fmla="*/ 1064895 h 1097280"/>
                <a:gd name="connsiteX89" fmla="*/ 146685 w 1143000"/>
                <a:gd name="connsiteY89" fmla="*/ 1097280 h 1097280"/>
                <a:gd name="connsiteX90" fmla="*/ 137160 w 1143000"/>
                <a:gd name="connsiteY90" fmla="*/ 1043940 h 1097280"/>
                <a:gd name="connsiteX91" fmla="*/ 66675 w 1143000"/>
                <a:gd name="connsiteY91" fmla="*/ 1032510 h 1097280"/>
                <a:gd name="connsiteX92" fmla="*/ 62865 w 1143000"/>
                <a:gd name="connsiteY92" fmla="*/ 1000125 h 1097280"/>
                <a:gd name="connsiteX93" fmla="*/ 78105 w 1143000"/>
                <a:gd name="connsiteY93" fmla="*/ 939165 h 1097280"/>
                <a:gd name="connsiteX94" fmla="*/ 62865 w 1143000"/>
                <a:gd name="connsiteY94" fmla="*/ 878205 h 1097280"/>
                <a:gd name="connsiteX95" fmla="*/ 72390 w 1143000"/>
                <a:gd name="connsiteY95" fmla="*/ 828675 h 1097280"/>
                <a:gd name="connsiteX96" fmla="*/ 108585 w 1143000"/>
                <a:gd name="connsiteY96" fmla="*/ 781050 h 1097280"/>
                <a:gd name="connsiteX97" fmla="*/ 55245 w 1143000"/>
                <a:gd name="connsiteY97" fmla="*/ 784860 h 1097280"/>
                <a:gd name="connsiteX98" fmla="*/ 45720 w 1143000"/>
                <a:gd name="connsiteY98" fmla="*/ 758190 h 1097280"/>
                <a:gd name="connsiteX99" fmla="*/ 70485 w 1143000"/>
                <a:gd name="connsiteY99" fmla="*/ 649605 h 109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43000" h="1097280">
                  <a:moveTo>
                    <a:pt x="70485" y="649605"/>
                  </a:moveTo>
                  <a:lnTo>
                    <a:pt x="1905" y="645795"/>
                  </a:lnTo>
                  <a:lnTo>
                    <a:pt x="0" y="598170"/>
                  </a:lnTo>
                  <a:lnTo>
                    <a:pt x="91440" y="601980"/>
                  </a:lnTo>
                  <a:lnTo>
                    <a:pt x="118110" y="603885"/>
                  </a:lnTo>
                  <a:lnTo>
                    <a:pt x="93345" y="577215"/>
                  </a:lnTo>
                  <a:lnTo>
                    <a:pt x="99060" y="527685"/>
                  </a:lnTo>
                  <a:lnTo>
                    <a:pt x="154305" y="358140"/>
                  </a:lnTo>
                  <a:lnTo>
                    <a:pt x="335280" y="375285"/>
                  </a:lnTo>
                  <a:lnTo>
                    <a:pt x="342900" y="310515"/>
                  </a:lnTo>
                  <a:lnTo>
                    <a:pt x="259080" y="325755"/>
                  </a:lnTo>
                  <a:lnTo>
                    <a:pt x="259080" y="293370"/>
                  </a:lnTo>
                  <a:lnTo>
                    <a:pt x="224790" y="291465"/>
                  </a:lnTo>
                  <a:lnTo>
                    <a:pt x="209550" y="201930"/>
                  </a:lnTo>
                  <a:lnTo>
                    <a:pt x="230505" y="175260"/>
                  </a:lnTo>
                  <a:lnTo>
                    <a:pt x="201930" y="165735"/>
                  </a:lnTo>
                  <a:lnTo>
                    <a:pt x="224790" y="131445"/>
                  </a:lnTo>
                  <a:lnTo>
                    <a:pt x="224790" y="26670"/>
                  </a:lnTo>
                  <a:lnTo>
                    <a:pt x="302895" y="0"/>
                  </a:lnTo>
                  <a:lnTo>
                    <a:pt x="318135" y="24765"/>
                  </a:lnTo>
                  <a:lnTo>
                    <a:pt x="360045" y="26670"/>
                  </a:lnTo>
                  <a:lnTo>
                    <a:pt x="384810" y="36195"/>
                  </a:lnTo>
                  <a:lnTo>
                    <a:pt x="424815" y="24765"/>
                  </a:lnTo>
                  <a:lnTo>
                    <a:pt x="424815" y="83820"/>
                  </a:lnTo>
                  <a:lnTo>
                    <a:pt x="451485" y="95250"/>
                  </a:lnTo>
                  <a:lnTo>
                    <a:pt x="451485" y="131445"/>
                  </a:lnTo>
                  <a:lnTo>
                    <a:pt x="481965" y="156210"/>
                  </a:lnTo>
                  <a:lnTo>
                    <a:pt x="501015" y="213360"/>
                  </a:lnTo>
                  <a:lnTo>
                    <a:pt x="556260" y="226695"/>
                  </a:lnTo>
                  <a:lnTo>
                    <a:pt x="573405" y="264795"/>
                  </a:lnTo>
                  <a:lnTo>
                    <a:pt x="571500" y="297180"/>
                  </a:lnTo>
                  <a:lnTo>
                    <a:pt x="636270" y="363855"/>
                  </a:lnTo>
                  <a:lnTo>
                    <a:pt x="670560" y="348615"/>
                  </a:lnTo>
                  <a:lnTo>
                    <a:pt x="704850" y="365760"/>
                  </a:lnTo>
                  <a:lnTo>
                    <a:pt x="741045" y="354330"/>
                  </a:lnTo>
                  <a:lnTo>
                    <a:pt x="782955" y="377190"/>
                  </a:lnTo>
                  <a:lnTo>
                    <a:pt x="802005" y="381000"/>
                  </a:lnTo>
                  <a:lnTo>
                    <a:pt x="832485" y="361950"/>
                  </a:lnTo>
                  <a:lnTo>
                    <a:pt x="834390" y="320040"/>
                  </a:lnTo>
                  <a:lnTo>
                    <a:pt x="891540" y="318135"/>
                  </a:lnTo>
                  <a:lnTo>
                    <a:pt x="931545" y="348615"/>
                  </a:lnTo>
                  <a:lnTo>
                    <a:pt x="956310" y="325755"/>
                  </a:lnTo>
                  <a:lnTo>
                    <a:pt x="975360" y="339090"/>
                  </a:lnTo>
                  <a:lnTo>
                    <a:pt x="962025" y="361950"/>
                  </a:lnTo>
                  <a:lnTo>
                    <a:pt x="992505" y="384810"/>
                  </a:lnTo>
                  <a:lnTo>
                    <a:pt x="981075" y="421005"/>
                  </a:lnTo>
                  <a:lnTo>
                    <a:pt x="1002030" y="428625"/>
                  </a:lnTo>
                  <a:lnTo>
                    <a:pt x="1032510" y="405765"/>
                  </a:lnTo>
                  <a:lnTo>
                    <a:pt x="1038225" y="453390"/>
                  </a:lnTo>
                  <a:lnTo>
                    <a:pt x="1072515" y="480060"/>
                  </a:lnTo>
                  <a:lnTo>
                    <a:pt x="1082040" y="520065"/>
                  </a:lnTo>
                  <a:lnTo>
                    <a:pt x="1120140" y="567690"/>
                  </a:lnTo>
                  <a:lnTo>
                    <a:pt x="1123950" y="607695"/>
                  </a:lnTo>
                  <a:lnTo>
                    <a:pt x="1143000" y="666750"/>
                  </a:lnTo>
                  <a:lnTo>
                    <a:pt x="1125855" y="714375"/>
                  </a:lnTo>
                  <a:lnTo>
                    <a:pt x="1129665" y="762000"/>
                  </a:lnTo>
                  <a:lnTo>
                    <a:pt x="1118235" y="796290"/>
                  </a:lnTo>
                  <a:lnTo>
                    <a:pt x="1091565" y="775335"/>
                  </a:lnTo>
                  <a:lnTo>
                    <a:pt x="1087755" y="735330"/>
                  </a:lnTo>
                  <a:lnTo>
                    <a:pt x="1057275" y="744855"/>
                  </a:lnTo>
                  <a:lnTo>
                    <a:pt x="1019175" y="756285"/>
                  </a:lnTo>
                  <a:lnTo>
                    <a:pt x="1002030" y="784860"/>
                  </a:lnTo>
                  <a:lnTo>
                    <a:pt x="908685" y="746760"/>
                  </a:lnTo>
                  <a:lnTo>
                    <a:pt x="830580" y="742950"/>
                  </a:lnTo>
                  <a:lnTo>
                    <a:pt x="802005" y="699135"/>
                  </a:lnTo>
                  <a:lnTo>
                    <a:pt x="782955" y="735330"/>
                  </a:lnTo>
                  <a:lnTo>
                    <a:pt x="796290" y="786765"/>
                  </a:lnTo>
                  <a:lnTo>
                    <a:pt x="683895" y="765810"/>
                  </a:lnTo>
                  <a:lnTo>
                    <a:pt x="683895" y="746760"/>
                  </a:lnTo>
                  <a:lnTo>
                    <a:pt x="605790" y="760095"/>
                  </a:lnTo>
                  <a:lnTo>
                    <a:pt x="603885" y="807720"/>
                  </a:lnTo>
                  <a:lnTo>
                    <a:pt x="560070" y="800100"/>
                  </a:lnTo>
                  <a:lnTo>
                    <a:pt x="565785" y="855345"/>
                  </a:lnTo>
                  <a:lnTo>
                    <a:pt x="541020" y="883920"/>
                  </a:lnTo>
                  <a:lnTo>
                    <a:pt x="520065" y="828675"/>
                  </a:lnTo>
                  <a:lnTo>
                    <a:pt x="480060" y="840105"/>
                  </a:lnTo>
                  <a:lnTo>
                    <a:pt x="478155" y="868680"/>
                  </a:lnTo>
                  <a:lnTo>
                    <a:pt x="455295" y="866775"/>
                  </a:lnTo>
                  <a:lnTo>
                    <a:pt x="462915" y="895350"/>
                  </a:lnTo>
                  <a:lnTo>
                    <a:pt x="430530" y="941070"/>
                  </a:lnTo>
                  <a:lnTo>
                    <a:pt x="453390" y="948690"/>
                  </a:lnTo>
                  <a:lnTo>
                    <a:pt x="436245" y="1007745"/>
                  </a:lnTo>
                  <a:lnTo>
                    <a:pt x="379095" y="1036320"/>
                  </a:lnTo>
                  <a:lnTo>
                    <a:pt x="363855" y="1007745"/>
                  </a:lnTo>
                  <a:lnTo>
                    <a:pt x="325755" y="1040130"/>
                  </a:lnTo>
                  <a:lnTo>
                    <a:pt x="314325" y="1011555"/>
                  </a:lnTo>
                  <a:lnTo>
                    <a:pt x="276225" y="1049655"/>
                  </a:lnTo>
                  <a:lnTo>
                    <a:pt x="245745" y="1047750"/>
                  </a:lnTo>
                  <a:lnTo>
                    <a:pt x="238125" y="1064895"/>
                  </a:lnTo>
                  <a:lnTo>
                    <a:pt x="146685" y="1097280"/>
                  </a:lnTo>
                  <a:lnTo>
                    <a:pt x="137160" y="1043940"/>
                  </a:lnTo>
                  <a:lnTo>
                    <a:pt x="66675" y="1032510"/>
                  </a:lnTo>
                  <a:lnTo>
                    <a:pt x="62865" y="1000125"/>
                  </a:lnTo>
                  <a:lnTo>
                    <a:pt x="78105" y="939165"/>
                  </a:lnTo>
                  <a:lnTo>
                    <a:pt x="62865" y="878205"/>
                  </a:lnTo>
                  <a:lnTo>
                    <a:pt x="72390" y="828675"/>
                  </a:lnTo>
                  <a:lnTo>
                    <a:pt x="108585" y="781050"/>
                  </a:lnTo>
                  <a:lnTo>
                    <a:pt x="55245" y="784860"/>
                  </a:lnTo>
                  <a:lnTo>
                    <a:pt x="45720" y="758190"/>
                  </a:lnTo>
                  <a:lnTo>
                    <a:pt x="70485" y="64960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Jadów</a:t>
              </a:r>
            </a:p>
          </p:txBody>
        </p:sp>
        <p:sp>
          <p:nvSpPr>
            <p:cNvPr id="66" name="Dabrowka">
              <a:extLst>
                <a:ext uri="{FF2B5EF4-FFF2-40B4-BE49-F238E27FC236}">
                  <a16:creationId xmlns:a16="http://schemas.microsoft.com/office/drawing/2014/main" id="{E87A8B6A-3193-7215-DBC3-FAFE3FF230E3}"/>
                </a:ext>
              </a:extLst>
            </p:cNvPr>
            <p:cNvSpPr/>
            <p:nvPr/>
          </p:nvSpPr>
          <p:spPr>
            <a:xfrm>
              <a:off x="7142126" y="1007832"/>
              <a:ext cx="1309539" cy="697287"/>
            </a:xfrm>
            <a:custGeom>
              <a:avLst/>
              <a:gdLst>
                <a:gd name="connsiteX0" fmla="*/ 22860 w 1320165"/>
                <a:gd name="connsiteY0" fmla="*/ 139065 h 702945"/>
                <a:gd name="connsiteX1" fmla="*/ 78105 w 1320165"/>
                <a:gd name="connsiteY1" fmla="*/ 154305 h 702945"/>
                <a:gd name="connsiteX2" fmla="*/ 78105 w 1320165"/>
                <a:gd name="connsiteY2" fmla="*/ 200025 h 702945"/>
                <a:gd name="connsiteX3" fmla="*/ 116205 w 1320165"/>
                <a:gd name="connsiteY3" fmla="*/ 219075 h 702945"/>
                <a:gd name="connsiteX4" fmla="*/ 146685 w 1320165"/>
                <a:gd name="connsiteY4" fmla="*/ 200025 h 702945"/>
                <a:gd name="connsiteX5" fmla="*/ 167640 w 1320165"/>
                <a:gd name="connsiteY5" fmla="*/ 163830 h 702945"/>
                <a:gd name="connsiteX6" fmla="*/ 163830 w 1320165"/>
                <a:gd name="connsiteY6" fmla="*/ 106680 h 702945"/>
                <a:gd name="connsiteX7" fmla="*/ 186690 w 1320165"/>
                <a:gd name="connsiteY7" fmla="*/ 57150 h 702945"/>
                <a:gd name="connsiteX8" fmla="*/ 230505 w 1320165"/>
                <a:gd name="connsiteY8" fmla="*/ 62865 h 702945"/>
                <a:gd name="connsiteX9" fmla="*/ 268605 w 1320165"/>
                <a:gd name="connsiteY9" fmla="*/ 74295 h 702945"/>
                <a:gd name="connsiteX10" fmla="*/ 432435 w 1320165"/>
                <a:gd name="connsiteY10" fmla="*/ 9525 h 702945"/>
                <a:gd name="connsiteX11" fmla="*/ 487680 w 1320165"/>
                <a:gd name="connsiteY11" fmla="*/ 22860 h 702945"/>
                <a:gd name="connsiteX12" fmla="*/ 581025 w 1320165"/>
                <a:gd name="connsiteY12" fmla="*/ 7620 h 702945"/>
                <a:gd name="connsiteX13" fmla="*/ 720090 w 1320165"/>
                <a:gd name="connsiteY13" fmla="*/ 36195 h 702945"/>
                <a:gd name="connsiteX14" fmla="*/ 750570 w 1320165"/>
                <a:gd name="connsiteY14" fmla="*/ 13335 h 702945"/>
                <a:gd name="connsiteX15" fmla="*/ 817245 w 1320165"/>
                <a:gd name="connsiteY15" fmla="*/ 0 h 702945"/>
                <a:gd name="connsiteX16" fmla="*/ 874395 w 1320165"/>
                <a:gd name="connsiteY16" fmla="*/ 120015 h 702945"/>
                <a:gd name="connsiteX17" fmla="*/ 857250 w 1320165"/>
                <a:gd name="connsiteY17" fmla="*/ 163830 h 702945"/>
                <a:gd name="connsiteX18" fmla="*/ 859155 w 1320165"/>
                <a:gd name="connsiteY18" fmla="*/ 245745 h 702945"/>
                <a:gd name="connsiteX19" fmla="*/ 958215 w 1320165"/>
                <a:gd name="connsiteY19" fmla="*/ 236220 h 702945"/>
                <a:gd name="connsiteX20" fmla="*/ 1055370 w 1320165"/>
                <a:gd name="connsiteY20" fmla="*/ 232410 h 702945"/>
                <a:gd name="connsiteX21" fmla="*/ 1051560 w 1320165"/>
                <a:gd name="connsiteY21" fmla="*/ 264795 h 702945"/>
                <a:gd name="connsiteX22" fmla="*/ 1078230 w 1320165"/>
                <a:gd name="connsiteY22" fmla="*/ 300990 h 702945"/>
                <a:gd name="connsiteX23" fmla="*/ 1078230 w 1320165"/>
                <a:gd name="connsiteY23" fmla="*/ 367665 h 702945"/>
                <a:gd name="connsiteX24" fmla="*/ 1139190 w 1320165"/>
                <a:gd name="connsiteY24" fmla="*/ 388620 h 702945"/>
                <a:gd name="connsiteX25" fmla="*/ 1219200 w 1320165"/>
                <a:gd name="connsiteY25" fmla="*/ 403860 h 702945"/>
                <a:gd name="connsiteX26" fmla="*/ 1196340 w 1320165"/>
                <a:gd name="connsiteY26" fmla="*/ 487680 h 702945"/>
                <a:gd name="connsiteX27" fmla="*/ 1320165 w 1320165"/>
                <a:gd name="connsiteY27" fmla="*/ 516255 h 702945"/>
                <a:gd name="connsiteX28" fmla="*/ 1188720 w 1320165"/>
                <a:gd name="connsiteY28" fmla="*/ 689610 h 702945"/>
                <a:gd name="connsiteX29" fmla="*/ 1101090 w 1320165"/>
                <a:gd name="connsiteY29" fmla="*/ 702945 h 702945"/>
                <a:gd name="connsiteX30" fmla="*/ 1003935 w 1320165"/>
                <a:gd name="connsiteY30" fmla="*/ 672465 h 702945"/>
                <a:gd name="connsiteX31" fmla="*/ 969645 w 1320165"/>
                <a:gd name="connsiteY31" fmla="*/ 678180 h 702945"/>
                <a:gd name="connsiteX32" fmla="*/ 967740 w 1320165"/>
                <a:gd name="connsiteY32" fmla="*/ 638175 h 702945"/>
                <a:gd name="connsiteX33" fmla="*/ 935355 w 1320165"/>
                <a:gd name="connsiteY33" fmla="*/ 613410 h 702945"/>
                <a:gd name="connsiteX34" fmla="*/ 952500 w 1320165"/>
                <a:gd name="connsiteY34" fmla="*/ 592455 h 702945"/>
                <a:gd name="connsiteX35" fmla="*/ 927735 w 1320165"/>
                <a:gd name="connsiteY35" fmla="*/ 579120 h 702945"/>
                <a:gd name="connsiteX36" fmla="*/ 889635 w 1320165"/>
                <a:gd name="connsiteY36" fmla="*/ 619125 h 702945"/>
                <a:gd name="connsiteX37" fmla="*/ 840105 w 1320165"/>
                <a:gd name="connsiteY37" fmla="*/ 609600 h 702945"/>
                <a:gd name="connsiteX38" fmla="*/ 842010 w 1320165"/>
                <a:gd name="connsiteY38" fmla="*/ 586740 h 702945"/>
                <a:gd name="connsiteX39" fmla="*/ 802005 w 1320165"/>
                <a:gd name="connsiteY39" fmla="*/ 592455 h 702945"/>
                <a:gd name="connsiteX40" fmla="*/ 779145 w 1320165"/>
                <a:gd name="connsiteY40" fmla="*/ 613410 h 702945"/>
                <a:gd name="connsiteX41" fmla="*/ 737235 w 1320165"/>
                <a:gd name="connsiteY41" fmla="*/ 621030 h 702945"/>
                <a:gd name="connsiteX42" fmla="*/ 666750 w 1320165"/>
                <a:gd name="connsiteY42" fmla="*/ 613410 h 702945"/>
                <a:gd name="connsiteX43" fmla="*/ 567690 w 1320165"/>
                <a:gd name="connsiteY43" fmla="*/ 681990 h 702945"/>
                <a:gd name="connsiteX44" fmla="*/ 462915 w 1320165"/>
                <a:gd name="connsiteY44" fmla="*/ 681990 h 702945"/>
                <a:gd name="connsiteX45" fmla="*/ 396240 w 1320165"/>
                <a:gd name="connsiteY45" fmla="*/ 655320 h 702945"/>
                <a:gd name="connsiteX46" fmla="*/ 323850 w 1320165"/>
                <a:gd name="connsiteY46" fmla="*/ 689610 h 702945"/>
                <a:gd name="connsiteX47" fmla="*/ 323850 w 1320165"/>
                <a:gd name="connsiteY47" fmla="*/ 535305 h 702945"/>
                <a:gd name="connsiteX48" fmla="*/ 213360 w 1320165"/>
                <a:gd name="connsiteY48" fmla="*/ 520065 h 702945"/>
                <a:gd name="connsiteX49" fmla="*/ 188595 w 1320165"/>
                <a:gd name="connsiteY49" fmla="*/ 457200 h 702945"/>
                <a:gd name="connsiteX50" fmla="*/ 70485 w 1320165"/>
                <a:gd name="connsiteY50" fmla="*/ 499110 h 702945"/>
                <a:gd name="connsiteX51" fmla="*/ 47625 w 1320165"/>
                <a:gd name="connsiteY51" fmla="*/ 422910 h 702945"/>
                <a:gd name="connsiteX52" fmla="*/ 127635 w 1320165"/>
                <a:gd name="connsiteY52" fmla="*/ 398145 h 702945"/>
                <a:gd name="connsiteX53" fmla="*/ 93345 w 1320165"/>
                <a:gd name="connsiteY53" fmla="*/ 316230 h 702945"/>
                <a:gd name="connsiteX54" fmla="*/ 45720 w 1320165"/>
                <a:gd name="connsiteY54" fmla="*/ 293370 h 702945"/>
                <a:gd name="connsiteX55" fmla="*/ 15240 w 1320165"/>
                <a:gd name="connsiteY55" fmla="*/ 293370 h 702945"/>
                <a:gd name="connsiteX56" fmla="*/ 0 w 1320165"/>
                <a:gd name="connsiteY56" fmla="*/ 268605 h 702945"/>
                <a:gd name="connsiteX57" fmla="*/ 22860 w 1320165"/>
                <a:gd name="connsiteY57" fmla="*/ 228600 h 702945"/>
                <a:gd name="connsiteX58" fmla="*/ 22860 w 1320165"/>
                <a:gd name="connsiteY58" fmla="*/ 139065 h 70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20165" h="702945">
                  <a:moveTo>
                    <a:pt x="22860" y="139065"/>
                  </a:moveTo>
                  <a:lnTo>
                    <a:pt x="78105" y="154305"/>
                  </a:lnTo>
                  <a:lnTo>
                    <a:pt x="78105" y="200025"/>
                  </a:lnTo>
                  <a:lnTo>
                    <a:pt x="116205" y="219075"/>
                  </a:lnTo>
                  <a:lnTo>
                    <a:pt x="146685" y="200025"/>
                  </a:lnTo>
                  <a:lnTo>
                    <a:pt x="167640" y="163830"/>
                  </a:lnTo>
                  <a:lnTo>
                    <a:pt x="163830" y="106680"/>
                  </a:lnTo>
                  <a:lnTo>
                    <a:pt x="186690" y="57150"/>
                  </a:lnTo>
                  <a:lnTo>
                    <a:pt x="230505" y="62865"/>
                  </a:lnTo>
                  <a:lnTo>
                    <a:pt x="268605" y="74295"/>
                  </a:lnTo>
                  <a:lnTo>
                    <a:pt x="432435" y="9525"/>
                  </a:lnTo>
                  <a:lnTo>
                    <a:pt x="487680" y="22860"/>
                  </a:lnTo>
                  <a:lnTo>
                    <a:pt x="581025" y="7620"/>
                  </a:lnTo>
                  <a:lnTo>
                    <a:pt x="720090" y="36195"/>
                  </a:lnTo>
                  <a:lnTo>
                    <a:pt x="750570" y="13335"/>
                  </a:lnTo>
                  <a:lnTo>
                    <a:pt x="817245" y="0"/>
                  </a:lnTo>
                  <a:lnTo>
                    <a:pt x="874395" y="120015"/>
                  </a:lnTo>
                  <a:lnTo>
                    <a:pt x="857250" y="163830"/>
                  </a:lnTo>
                  <a:lnTo>
                    <a:pt x="859155" y="245745"/>
                  </a:lnTo>
                  <a:lnTo>
                    <a:pt x="958215" y="236220"/>
                  </a:lnTo>
                  <a:lnTo>
                    <a:pt x="1055370" y="232410"/>
                  </a:lnTo>
                  <a:lnTo>
                    <a:pt x="1051560" y="264795"/>
                  </a:lnTo>
                  <a:lnTo>
                    <a:pt x="1078230" y="300990"/>
                  </a:lnTo>
                  <a:lnTo>
                    <a:pt x="1078230" y="367665"/>
                  </a:lnTo>
                  <a:lnTo>
                    <a:pt x="1139190" y="388620"/>
                  </a:lnTo>
                  <a:lnTo>
                    <a:pt x="1219200" y="403860"/>
                  </a:lnTo>
                  <a:lnTo>
                    <a:pt x="1196340" y="487680"/>
                  </a:lnTo>
                  <a:lnTo>
                    <a:pt x="1320165" y="516255"/>
                  </a:lnTo>
                  <a:lnTo>
                    <a:pt x="1188720" y="689610"/>
                  </a:lnTo>
                  <a:lnTo>
                    <a:pt x="1101090" y="702945"/>
                  </a:lnTo>
                  <a:lnTo>
                    <a:pt x="1003935" y="672465"/>
                  </a:lnTo>
                  <a:lnTo>
                    <a:pt x="969645" y="678180"/>
                  </a:lnTo>
                  <a:lnTo>
                    <a:pt x="967740" y="638175"/>
                  </a:lnTo>
                  <a:lnTo>
                    <a:pt x="935355" y="613410"/>
                  </a:lnTo>
                  <a:lnTo>
                    <a:pt x="952500" y="592455"/>
                  </a:lnTo>
                  <a:lnTo>
                    <a:pt x="927735" y="579120"/>
                  </a:lnTo>
                  <a:lnTo>
                    <a:pt x="889635" y="619125"/>
                  </a:lnTo>
                  <a:lnTo>
                    <a:pt x="840105" y="609600"/>
                  </a:lnTo>
                  <a:lnTo>
                    <a:pt x="842010" y="586740"/>
                  </a:lnTo>
                  <a:lnTo>
                    <a:pt x="802005" y="592455"/>
                  </a:lnTo>
                  <a:lnTo>
                    <a:pt x="779145" y="613410"/>
                  </a:lnTo>
                  <a:lnTo>
                    <a:pt x="737235" y="621030"/>
                  </a:lnTo>
                  <a:lnTo>
                    <a:pt x="666750" y="613410"/>
                  </a:lnTo>
                  <a:lnTo>
                    <a:pt x="567690" y="681990"/>
                  </a:lnTo>
                  <a:lnTo>
                    <a:pt x="462915" y="681990"/>
                  </a:lnTo>
                  <a:lnTo>
                    <a:pt x="396240" y="655320"/>
                  </a:lnTo>
                  <a:lnTo>
                    <a:pt x="323850" y="689610"/>
                  </a:lnTo>
                  <a:lnTo>
                    <a:pt x="323850" y="535305"/>
                  </a:lnTo>
                  <a:lnTo>
                    <a:pt x="213360" y="520065"/>
                  </a:lnTo>
                  <a:lnTo>
                    <a:pt x="188595" y="457200"/>
                  </a:lnTo>
                  <a:lnTo>
                    <a:pt x="70485" y="499110"/>
                  </a:lnTo>
                  <a:lnTo>
                    <a:pt x="47625" y="422910"/>
                  </a:lnTo>
                  <a:lnTo>
                    <a:pt x="127635" y="398145"/>
                  </a:lnTo>
                  <a:lnTo>
                    <a:pt x="93345" y="316230"/>
                  </a:lnTo>
                  <a:lnTo>
                    <a:pt x="45720" y="293370"/>
                  </a:lnTo>
                  <a:lnTo>
                    <a:pt x="15240" y="293370"/>
                  </a:lnTo>
                  <a:lnTo>
                    <a:pt x="0" y="268605"/>
                  </a:lnTo>
                  <a:lnTo>
                    <a:pt x="22860" y="228600"/>
                  </a:lnTo>
                  <a:lnTo>
                    <a:pt x="22860" y="13906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Dąbrówka</a:t>
              </a:r>
            </a:p>
          </p:txBody>
        </p:sp>
      </p:grpSp>
      <p:grpSp>
        <p:nvGrpSpPr>
          <p:cNvPr id="102" name="Grupa 101">
            <a:extLst>
              <a:ext uri="{FF2B5EF4-FFF2-40B4-BE49-F238E27FC236}">
                <a16:creationId xmlns:a16="http://schemas.microsoft.com/office/drawing/2014/main" id="{F57A78A4-8DCC-5CF3-8BF5-DEFDE716DCD4}"/>
              </a:ext>
            </a:extLst>
          </p:cNvPr>
          <p:cNvGrpSpPr/>
          <p:nvPr/>
        </p:nvGrpSpPr>
        <p:grpSpPr>
          <a:xfrm>
            <a:off x="4528717" y="1663547"/>
            <a:ext cx="1134129" cy="1205746"/>
            <a:chOff x="4528717" y="1663547"/>
            <a:chExt cx="1134129" cy="1205746"/>
          </a:xfrm>
          <a:solidFill>
            <a:srgbClr val="00964B"/>
          </a:solidFill>
        </p:grpSpPr>
        <p:sp>
          <p:nvSpPr>
            <p:cNvPr id="32" name="Nowy Dwor Mazowiecki">
              <a:extLst>
                <a:ext uri="{FF2B5EF4-FFF2-40B4-BE49-F238E27FC236}">
                  <a16:creationId xmlns:a16="http://schemas.microsoft.com/office/drawing/2014/main" id="{9C13C969-4CD0-3392-EBD8-5F7C1019A372}"/>
                </a:ext>
              </a:extLst>
            </p:cNvPr>
            <p:cNvSpPr>
              <a:spLocks/>
            </p:cNvSpPr>
            <p:nvPr/>
          </p:nvSpPr>
          <p:spPr>
            <a:xfrm>
              <a:off x="4613752" y="1663547"/>
              <a:ext cx="721852" cy="440581"/>
            </a:xfrm>
            <a:custGeom>
              <a:avLst/>
              <a:gdLst>
                <a:gd name="connsiteX0" fmla="*/ 247650 w 727710"/>
                <a:gd name="connsiteY0" fmla="*/ 0 h 444156"/>
                <a:gd name="connsiteX1" fmla="*/ 321945 w 727710"/>
                <a:gd name="connsiteY1" fmla="*/ 40005 h 444156"/>
                <a:gd name="connsiteX2" fmla="*/ 323850 w 727710"/>
                <a:gd name="connsiteY2" fmla="*/ 83820 h 444156"/>
                <a:gd name="connsiteX3" fmla="*/ 354330 w 727710"/>
                <a:gd name="connsiteY3" fmla="*/ 114300 h 444156"/>
                <a:gd name="connsiteX4" fmla="*/ 457200 w 727710"/>
                <a:gd name="connsiteY4" fmla="*/ 76200 h 444156"/>
                <a:gd name="connsiteX5" fmla="*/ 474345 w 727710"/>
                <a:gd name="connsiteY5" fmla="*/ 100965 h 444156"/>
                <a:gd name="connsiteX6" fmla="*/ 396240 w 727710"/>
                <a:gd name="connsiteY6" fmla="*/ 194310 h 444156"/>
                <a:gd name="connsiteX7" fmla="*/ 468630 w 727710"/>
                <a:gd name="connsiteY7" fmla="*/ 213360 h 444156"/>
                <a:gd name="connsiteX8" fmla="*/ 544830 w 727710"/>
                <a:gd name="connsiteY8" fmla="*/ 194310 h 444156"/>
                <a:gd name="connsiteX9" fmla="*/ 535305 w 727710"/>
                <a:gd name="connsiteY9" fmla="*/ 163830 h 444156"/>
                <a:gd name="connsiteX10" fmla="*/ 588645 w 727710"/>
                <a:gd name="connsiteY10" fmla="*/ 99060 h 444156"/>
                <a:gd name="connsiteX11" fmla="*/ 655320 w 727710"/>
                <a:gd name="connsiteY11" fmla="*/ 64770 h 444156"/>
                <a:gd name="connsiteX12" fmla="*/ 727710 w 727710"/>
                <a:gd name="connsiteY12" fmla="*/ 89535 h 444156"/>
                <a:gd name="connsiteX13" fmla="*/ 697230 w 727710"/>
                <a:gd name="connsiteY13" fmla="*/ 116205 h 444156"/>
                <a:gd name="connsiteX14" fmla="*/ 706755 w 727710"/>
                <a:gd name="connsiteY14" fmla="*/ 320040 h 444156"/>
                <a:gd name="connsiteX15" fmla="*/ 643890 w 727710"/>
                <a:gd name="connsiteY15" fmla="*/ 354330 h 444156"/>
                <a:gd name="connsiteX16" fmla="*/ 607695 w 727710"/>
                <a:gd name="connsiteY16" fmla="*/ 382905 h 444156"/>
                <a:gd name="connsiteX17" fmla="*/ 597654 w 727710"/>
                <a:gd name="connsiteY17" fmla="*/ 444156 h 444156"/>
                <a:gd name="connsiteX18" fmla="*/ 543092 w 727710"/>
                <a:gd name="connsiteY18" fmla="*/ 431755 h 444156"/>
                <a:gd name="connsiteX19" fmla="*/ 455462 w 727710"/>
                <a:gd name="connsiteY19" fmla="*/ 393655 h 444156"/>
                <a:gd name="connsiteX20" fmla="*/ 426887 w 727710"/>
                <a:gd name="connsiteY20" fmla="*/ 361270 h 444156"/>
                <a:gd name="connsiteX21" fmla="*/ 405932 w 727710"/>
                <a:gd name="connsiteY21" fmla="*/ 313645 h 444156"/>
                <a:gd name="connsiteX22" fmla="*/ 362117 w 727710"/>
                <a:gd name="connsiteY22" fmla="*/ 273640 h 444156"/>
                <a:gd name="connsiteX23" fmla="*/ 284012 w 727710"/>
                <a:gd name="connsiteY23" fmla="*/ 243160 h 444156"/>
                <a:gd name="connsiteX24" fmla="*/ 177332 w 727710"/>
                <a:gd name="connsiteY24" fmla="*/ 277450 h 444156"/>
                <a:gd name="connsiteX25" fmla="*/ 174488 w 727710"/>
                <a:gd name="connsiteY25" fmla="*/ 280532 h 444156"/>
                <a:gd name="connsiteX26" fmla="*/ 169545 w 727710"/>
                <a:gd name="connsiteY26" fmla="*/ 255270 h 444156"/>
                <a:gd name="connsiteX27" fmla="*/ 167640 w 727710"/>
                <a:gd name="connsiteY27" fmla="*/ 222885 h 444156"/>
                <a:gd name="connsiteX28" fmla="*/ 209550 w 727710"/>
                <a:gd name="connsiteY28" fmla="*/ 163830 h 444156"/>
                <a:gd name="connsiteX29" fmla="*/ 99060 w 727710"/>
                <a:gd name="connsiteY29" fmla="*/ 169545 h 444156"/>
                <a:gd name="connsiteX30" fmla="*/ 97155 w 727710"/>
                <a:gd name="connsiteY30" fmla="*/ 148590 h 444156"/>
                <a:gd name="connsiteX31" fmla="*/ 32385 w 727710"/>
                <a:gd name="connsiteY31" fmla="*/ 150495 h 444156"/>
                <a:gd name="connsiteX32" fmla="*/ 3810 w 727710"/>
                <a:gd name="connsiteY32" fmla="*/ 133350 h 444156"/>
                <a:gd name="connsiteX33" fmla="*/ 0 w 727710"/>
                <a:gd name="connsiteY33" fmla="*/ 64770 h 444156"/>
                <a:gd name="connsiteX34" fmla="*/ 72390 w 727710"/>
                <a:gd name="connsiteY34" fmla="*/ 57150 h 444156"/>
                <a:gd name="connsiteX35" fmla="*/ 129540 w 727710"/>
                <a:gd name="connsiteY35" fmla="*/ 26670 h 44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27710" h="444156">
                  <a:moveTo>
                    <a:pt x="247650" y="0"/>
                  </a:moveTo>
                  <a:lnTo>
                    <a:pt x="321945" y="40005"/>
                  </a:lnTo>
                  <a:lnTo>
                    <a:pt x="323850" y="83820"/>
                  </a:lnTo>
                  <a:lnTo>
                    <a:pt x="354330" y="114300"/>
                  </a:lnTo>
                  <a:lnTo>
                    <a:pt x="457200" y="76200"/>
                  </a:lnTo>
                  <a:lnTo>
                    <a:pt x="474345" y="100965"/>
                  </a:lnTo>
                  <a:lnTo>
                    <a:pt x="396240" y="194310"/>
                  </a:lnTo>
                  <a:lnTo>
                    <a:pt x="468630" y="213360"/>
                  </a:lnTo>
                  <a:lnTo>
                    <a:pt x="544830" y="194310"/>
                  </a:lnTo>
                  <a:lnTo>
                    <a:pt x="535305" y="163830"/>
                  </a:lnTo>
                  <a:lnTo>
                    <a:pt x="588645" y="99060"/>
                  </a:lnTo>
                  <a:lnTo>
                    <a:pt x="655320" y="64770"/>
                  </a:lnTo>
                  <a:lnTo>
                    <a:pt x="727710" y="89535"/>
                  </a:lnTo>
                  <a:lnTo>
                    <a:pt x="697230" y="116205"/>
                  </a:lnTo>
                  <a:lnTo>
                    <a:pt x="706755" y="320040"/>
                  </a:lnTo>
                  <a:lnTo>
                    <a:pt x="643890" y="354330"/>
                  </a:lnTo>
                  <a:lnTo>
                    <a:pt x="607695" y="382905"/>
                  </a:lnTo>
                  <a:lnTo>
                    <a:pt x="597654" y="444156"/>
                  </a:lnTo>
                  <a:lnTo>
                    <a:pt x="543092" y="431755"/>
                  </a:lnTo>
                  <a:lnTo>
                    <a:pt x="455462" y="393655"/>
                  </a:lnTo>
                  <a:lnTo>
                    <a:pt x="426887" y="361270"/>
                  </a:lnTo>
                  <a:lnTo>
                    <a:pt x="405932" y="313645"/>
                  </a:lnTo>
                  <a:lnTo>
                    <a:pt x="362117" y="273640"/>
                  </a:lnTo>
                  <a:lnTo>
                    <a:pt x="284012" y="243160"/>
                  </a:lnTo>
                  <a:lnTo>
                    <a:pt x="177332" y="277450"/>
                  </a:lnTo>
                  <a:lnTo>
                    <a:pt x="174488" y="280532"/>
                  </a:lnTo>
                  <a:lnTo>
                    <a:pt x="169545" y="255270"/>
                  </a:lnTo>
                  <a:lnTo>
                    <a:pt x="167640" y="222885"/>
                  </a:lnTo>
                  <a:lnTo>
                    <a:pt x="209550" y="163830"/>
                  </a:lnTo>
                  <a:lnTo>
                    <a:pt x="99060" y="169545"/>
                  </a:lnTo>
                  <a:lnTo>
                    <a:pt x="97155" y="148590"/>
                  </a:lnTo>
                  <a:lnTo>
                    <a:pt x="32385" y="150495"/>
                  </a:lnTo>
                  <a:lnTo>
                    <a:pt x="3810" y="133350"/>
                  </a:lnTo>
                  <a:lnTo>
                    <a:pt x="0" y="64770"/>
                  </a:lnTo>
                  <a:lnTo>
                    <a:pt x="72390" y="57150"/>
                  </a:lnTo>
                  <a:lnTo>
                    <a:pt x="129540" y="2667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24000" tIns="72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NDM</a:t>
              </a:r>
            </a:p>
          </p:txBody>
        </p:sp>
        <p:sp>
          <p:nvSpPr>
            <p:cNvPr id="67" name="Czosnow">
              <a:extLst>
                <a:ext uri="{FF2B5EF4-FFF2-40B4-BE49-F238E27FC236}">
                  <a16:creationId xmlns:a16="http://schemas.microsoft.com/office/drawing/2014/main" id="{10941F16-CFB4-737B-DA1E-D33884A1D996}"/>
                </a:ext>
              </a:extLst>
            </p:cNvPr>
            <p:cNvSpPr>
              <a:spLocks/>
            </p:cNvSpPr>
            <p:nvPr/>
          </p:nvSpPr>
          <p:spPr>
            <a:xfrm>
              <a:off x="4528717" y="1905423"/>
              <a:ext cx="1134129" cy="963870"/>
            </a:xfrm>
            <a:custGeom>
              <a:avLst/>
              <a:gdLst>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73105 w 1143332"/>
                <a:gd name="connsiteY31" fmla="*/ 865153 h 971691"/>
                <a:gd name="connsiteX32" fmla="*/ 472428 w 1143332"/>
                <a:gd name="connsiteY32" fmla="*/ 866702 h 971691"/>
                <a:gd name="connsiteX33" fmla="*/ 417528 w 1143332"/>
                <a:gd name="connsiteY33" fmla="*/ 832626 h 971691"/>
                <a:gd name="connsiteX34" fmla="*/ 341328 w 1143332"/>
                <a:gd name="connsiteY34" fmla="*/ 885966 h 971691"/>
                <a:gd name="connsiteX35" fmla="*/ 249888 w 1143332"/>
                <a:gd name="connsiteY35" fmla="*/ 937401 h 971691"/>
                <a:gd name="connsiteX36" fmla="*/ 124158 w 1143332"/>
                <a:gd name="connsiteY36" fmla="*/ 971691 h 971691"/>
                <a:gd name="connsiteX37" fmla="*/ 40338 w 1143332"/>
                <a:gd name="connsiteY37" fmla="*/ 792621 h 971691"/>
                <a:gd name="connsiteX38" fmla="*/ 39807 w 1143332"/>
                <a:gd name="connsiteY38" fmla="*/ 792791 h 971691"/>
                <a:gd name="connsiteX39" fmla="*/ 40005 w 1143332"/>
                <a:gd name="connsiteY39" fmla="*/ 792480 h 971691"/>
                <a:gd name="connsiteX40" fmla="*/ 104775 w 1143332"/>
                <a:gd name="connsiteY40" fmla="*/ 775335 h 971691"/>
                <a:gd name="connsiteX41" fmla="*/ 89535 w 1143332"/>
                <a:gd name="connsiteY41" fmla="*/ 744855 h 971691"/>
                <a:gd name="connsiteX42" fmla="*/ 36195 w 1143332"/>
                <a:gd name="connsiteY42" fmla="*/ 760095 h 971691"/>
                <a:gd name="connsiteX43" fmla="*/ 0 w 1143332"/>
                <a:gd name="connsiteY43" fmla="*/ 674370 h 971691"/>
                <a:gd name="connsiteX44" fmla="*/ 0 w 1143332"/>
                <a:gd name="connsiteY44" fmla="*/ 561975 h 971691"/>
                <a:gd name="connsiteX45" fmla="*/ 26670 w 1143332"/>
                <a:gd name="connsiteY45" fmla="*/ 563880 h 971691"/>
                <a:gd name="connsiteX46" fmla="*/ 41910 w 1143332"/>
                <a:gd name="connsiteY46" fmla="*/ 375285 h 971691"/>
                <a:gd name="connsiteX47" fmla="*/ 64770 w 1143332"/>
                <a:gd name="connsiteY47" fmla="*/ 379095 h 971691"/>
                <a:gd name="connsiteX48" fmla="*/ 76200 w 1143332"/>
                <a:gd name="connsiteY48" fmla="*/ 346710 h 971691"/>
                <a:gd name="connsiteX49" fmla="*/ 78105 w 1143332"/>
                <a:gd name="connsiteY49" fmla="*/ 283845 h 971691"/>
                <a:gd name="connsiteX50" fmla="*/ 49530 w 1143332"/>
                <a:gd name="connsiteY50" fmla="*/ 243840 h 971691"/>
                <a:gd name="connsiteX51" fmla="*/ 85725 w 1143332"/>
                <a:gd name="connsiteY51" fmla="*/ 203835 h 971691"/>
                <a:gd name="connsiteX52" fmla="*/ 154305 w 1143332"/>
                <a:gd name="connsiteY52" fmla="*/ 180975 h 971691"/>
                <a:gd name="connsiteX53" fmla="*/ 152400 w 1143332"/>
                <a:gd name="connsiteY53" fmla="*/ 121920 h 971691"/>
                <a:gd name="connsiteX54" fmla="*/ 196215 w 1143332"/>
                <a:gd name="connsiteY54" fmla="*/ 108585 h 971691"/>
                <a:gd name="connsiteX55" fmla="*/ 264795 w 1143332"/>
                <a:gd name="connsiteY55" fmla="*/ 34290 h 971691"/>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73105 w 1143332"/>
                <a:gd name="connsiteY31" fmla="*/ 865153 h 971691"/>
                <a:gd name="connsiteX32" fmla="*/ 417528 w 1143332"/>
                <a:gd name="connsiteY32" fmla="*/ 832626 h 971691"/>
                <a:gd name="connsiteX33" fmla="*/ 341328 w 1143332"/>
                <a:gd name="connsiteY33" fmla="*/ 885966 h 971691"/>
                <a:gd name="connsiteX34" fmla="*/ 249888 w 1143332"/>
                <a:gd name="connsiteY34" fmla="*/ 937401 h 971691"/>
                <a:gd name="connsiteX35" fmla="*/ 124158 w 1143332"/>
                <a:gd name="connsiteY35" fmla="*/ 971691 h 971691"/>
                <a:gd name="connsiteX36" fmla="*/ 40338 w 1143332"/>
                <a:gd name="connsiteY36" fmla="*/ 792621 h 971691"/>
                <a:gd name="connsiteX37" fmla="*/ 39807 w 1143332"/>
                <a:gd name="connsiteY37" fmla="*/ 792791 h 971691"/>
                <a:gd name="connsiteX38" fmla="*/ 40005 w 1143332"/>
                <a:gd name="connsiteY38" fmla="*/ 792480 h 971691"/>
                <a:gd name="connsiteX39" fmla="*/ 104775 w 1143332"/>
                <a:gd name="connsiteY39" fmla="*/ 775335 h 971691"/>
                <a:gd name="connsiteX40" fmla="*/ 89535 w 1143332"/>
                <a:gd name="connsiteY40" fmla="*/ 744855 h 971691"/>
                <a:gd name="connsiteX41" fmla="*/ 36195 w 1143332"/>
                <a:gd name="connsiteY41" fmla="*/ 760095 h 971691"/>
                <a:gd name="connsiteX42" fmla="*/ 0 w 1143332"/>
                <a:gd name="connsiteY42" fmla="*/ 674370 h 971691"/>
                <a:gd name="connsiteX43" fmla="*/ 0 w 1143332"/>
                <a:gd name="connsiteY43" fmla="*/ 561975 h 971691"/>
                <a:gd name="connsiteX44" fmla="*/ 26670 w 1143332"/>
                <a:gd name="connsiteY44" fmla="*/ 563880 h 971691"/>
                <a:gd name="connsiteX45" fmla="*/ 41910 w 1143332"/>
                <a:gd name="connsiteY45" fmla="*/ 375285 h 971691"/>
                <a:gd name="connsiteX46" fmla="*/ 64770 w 1143332"/>
                <a:gd name="connsiteY46" fmla="*/ 379095 h 971691"/>
                <a:gd name="connsiteX47" fmla="*/ 76200 w 1143332"/>
                <a:gd name="connsiteY47" fmla="*/ 346710 h 971691"/>
                <a:gd name="connsiteX48" fmla="*/ 78105 w 1143332"/>
                <a:gd name="connsiteY48" fmla="*/ 283845 h 971691"/>
                <a:gd name="connsiteX49" fmla="*/ 49530 w 1143332"/>
                <a:gd name="connsiteY49" fmla="*/ 243840 h 971691"/>
                <a:gd name="connsiteX50" fmla="*/ 85725 w 1143332"/>
                <a:gd name="connsiteY50" fmla="*/ 203835 h 971691"/>
                <a:gd name="connsiteX51" fmla="*/ 154305 w 1143332"/>
                <a:gd name="connsiteY51" fmla="*/ 180975 h 971691"/>
                <a:gd name="connsiteX52" fmla="*/ 152400 w 1143332"/>
                <a:gd name="connsiteY52" fmla="*/ 121920 h 971691"/>
                <a:gd name="connsiteX53" fmla="*/ 196215 w 1143332"/>
                <a:gd name="connsiteY53" fmla="*/ 108585 h 971691"/>
                <a:gd name="connsiteX54" fmla="*/ 264795 w 1143332"/>
                <a:gd name="connsiteY54" fmla="*/ 34290 h 971691"/>
                <a:gd name="connsiteX55" fmla="*/ 371475 w 1143332"/>
                <a:gd name="connsiteY55" fmla="*/ 0 h 971691"/>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17528 w 1143332"/>
                <a:gd name="connsiteY31" fmla="*/ 832626 h 971691"/>
                <a:gd name="connsiteX32" fmla="*/ 341328 w 1143332"/>
                <a:gd name="connsiteY32" fmla="*/ 885966 h 971691"/>
                <a:gd name="connsiteX33" fmla="*/ 249888 w 1143332"/>
                <a:gd name="connsiteY33" fmla="*/ 937401 h 971691"/>
                <a:gd name="connsiteX34" fmla="*/ 124158 w 1143332"/>
                <a:gd name="connsiteY34" fmla="*/ 971691 h 971691"/>
                <a:gd name="connsiteX35" fmla="*/ 40338 w 1143332"/>
                <a:gd name="connsiteY35" fmla="*/ 792621 h 971691"/>
                <a:gd name="connsiteX36" fmla="*/ 39807 w 1143332"/>
                <a:gd name="connsiteY36" fmla="*/ 792791 h 971691"/>
                <a:gd name="connsiteX37" fmla="*/ 40005 w 1143332"/>
                <a:gd name="connsiteY37" fmla="*/ 792480 h 971691"/>
                <a:gd name="connsiteX38" fmla="*/ 104775 w 1143332"/>
                <a:gd name="connsiteY38" fmla="*/ 775335 h 971691"/>
                <a:gd name="connsiteX39" fmla="*/ 89535 w 1143332"/>
                <a:gd name="connsiteY39" fmla="*/ 744855 h 971691"/>
                <a:gd name="connsiteX40" fmla="*/ 36195 w 1143332"/>
                <a:gd name="connsiteY40" fmla="*/ 760095 h 971691"/>
                <a:gd name="connsiteX41" fmla="*/ 0 w 1143332"/>
                <a:gd name="connsiteY41" fmla="*/ 674370 h 971691"/>
                <a:gd name="connsiteX42" fmla="*/ 0 w 1143332"/>
                <a:gd name="connsiteY42" fmla="*/ 561975 h 971691"/>
                <a:gd name="connsiteX43" fmla="*/ 26670 w 1143332"/>
                <a:gd name="connsiteY43" fmla="*/ 563880 h 971691"/>
                <a:gd name="connsiteX44" fmla="*/ 41910 w 1143332"/>
                <a:gd name="connsiteY44" fmla="*/ 375285 h 971691"/>
                <a:gd name="connsiteX45" fmla="*/ 64770 w 1143332"/>
                <a:gd name="connsiteY45" fmla="*/ 379095 h 971691"/>
                <a:gd name="connsiteX46" fmla="*/ 76200 w 1143332"/>
                <a:gd name="connsiteY46" fmla="*/ 346710 h 971691"/>
                <a:gd name="connsiteX47" fmla="*/ 78105 w 1143332"/>
                <a:gd name="connsiteY47" fmla="*/ 283845 h 971691"/>
                <a:gd name="connsiteX48" fmla="*/ 49530 w 1143332"/>
                <a:gd name="connsiteY48" fmla="*/ 243840 h 971691"/>
                <a:gd name="connsiteX49" fmla="*/ 85725 w 1143332"/>
                <a:gd name="connsiteY49" fmla="*/ 203835 h 971691"/>
                <a:gd name="connsiteX50" fmla="*/ 154305 w 1143332"/>
                <a:gd name="connsiteY50" fmla="*/ 180975 h 971691"/>
                <a:gd name="connsiteX51" fmla="*/ 152400 w 1143332"/>
                <a:gd name="connsiteY51" fmla="*/ 121920 h 971691"/>
                <a:gd name="connsiteX52" fmla="*/ 196215 w 1143332"/>
                <a:gd name="connsiteY52" fmla="*/ 108585 h 971691"/>
                <a:gd name="connsiteX53" fmla="*/ 264795 w 1143332"/>
                <a:gd name="connsiteY53" fmla="*/ 34290 h 971691"/>
                <a:gd name="connsiteX54" fmla="*/ 371475 w 1143332"/>
                <a:gd name="connsiteY54" fmla="*/ 0 h 97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43332" h="971691">
                  <a:moveTo>
                    <a:pt x="371475" y="0"/>
                  </a:moveTo>
                  <a:lnTo>
                    <a:pt x="449580" y="30480"/>
                  </a:lnTo>
                  <a:lnTo>
                    <a:pt x="493395" y="70485"/>
                  </a:lnTo>
                  <a:lnTo>
                    <a:pt x="514350" y="118110"/>
                  </a:lnTo>
                  <a:lnTo>
                    <a:pt x="542925" y="150495"/>
                  </a:lnTo>
                  <a:lnTo>
                    <a:pt x="630555" y="188595"/>
                  </a:lnTo>
                  <a:lnTo>
                    <a:pt x="714375" y="207645"/>
                  </a:lnTo>
                  <a:lnTo>
                    <a:pt x="782955" y="205740"/>
                  </a:lnTo>
                  <a:lnTo>
                    <a:pt x="902970" y="266700"/>
                  </a:lnTo>
                  <a:lnTo>
                    <a:pt x="1005840" y="310515"/>
                  </a:lnTo>
                  <a:lnTo>
                    <a:pt x="1055370" y="356235"/>
                  </a:lnTo>
                  <a:lnTo>
                    <a:pt x="1098343" y="414556"/>
                  </a:lnTo>
                  <a:lnTo>
                    <a:pt x="1061417" y="518301"/>
                  </a:lnTo>
                  <a:lnTo>
                    <a:pt x="1143332" y="558306"/>
                  </a:lnTo>
                  <a:lnTo>
                    <a:pt x="1137617" y="626886"/>
                  </a:lnTo>
                  <a:lnTo>
                    <a:pt x="1103327" y="619266"/>
                  </a:lnTo>
                  <a:lnTo>
                    <a:pt x="1105232" y="672606"/>
                  </a:lnTo>
                  <a:lnTo>
                    <a:pt x="1026261" y="686751"/>
                  </a:lnTo>
                  <a:lnTo>
                    <a:pt x="1017602" y="680227"/>
                  </a:lnTo>
                  <a:lnTo>
                    <a:pt x="895682" y="636412"/>
                  </a:lnTo>
                  <a:lnTo>
                    <a:pt x="829007" y="859297"/>
                  </a:lnTo>
                  <a:lnTo>
                    <a:pt x="714707" y="865012"/>
                  </a:lnTo>
                  <a:lnTo>
                    <a:pt x="701372" y="809767"/>
                  </a:lnTo>
                  <a:lnTo>
                    <a:pt x="668987" y="752617"/>
                  </a:lnTo>
                  <a:lnTo>
                    <a:pt x="676607" y="647842"/>
                  </a:lnTo>
                  <a:lnTo>
                    <a:pt x="619457" y="691657"/>
                  </a:lnTo>
                  <a:lnTo>
                    <a:pt x="507062" y="727852"/>
                  </a:lnTo>
                  <a:lnTo>
                    <a:pt x="472772" y="773572"/>
                  </a:lnTo>
                  <a:lnTo>
                    <a:pt x="474677" y="792622"/>
                  </a:lnTo>
                  <a:lnTo>
                    <a:pt x="423242" y="828817"/>
                  </a:lnTo>
                  <a:lnTo>
                    <a:pt x="421587" y="833176"/>
                  </a:lnTo>
                  <a:lnTo>
                    <a:pt x="417528" y="832626"/>
                  </a:lnTo>
                  <a:lnTo>
                    <a:pt x="341328" y="885966"/>
                  </a:lnTo>
                  <a:lnTo>
                    <a:pt x="249888" y="937401"/>
                  </a:lnTo>
                  <a:lnTo>
                    <a:pt x="124158" y="971691"/>
                  </a:lnTo>
                  <a:lnTo>
                    <a:pt x="40338" y="792621"/>
                  </a:lnTo>
                  <a:lnTo>
                    <a:pt x="39807" y="792791"/>
                  </a:lnTo>
                  <a:lnTo>
                    <a:pt x="40005" y="792480"/>
                  </a:lnTo>
                  <a:lnTo>
                    <a:pt x="104775" y="775335"/>
                  </a:lnTo>
                  <a:lnTo>
                    <a:pt x="89535" y="744855"/>
                  </a:lnTo>
                  <a:lnTo>
                    <a:pt x="36195" y="760095"/>
                  </a:lnTo>
                  <a:lnTo>
                    <a:pt x="0" y="674370"/>
                  </a:lnTo>
                  <a:lnTo>
                    <a:pt x="0" y="561975"/>
                  </a:lnTo>
                  <a:lnTo>
                    <a:pt x="26670" y="563880"/>
                  </a:lnTo>
                  <a:lnTo>
                    <a:pt x="41910" y="375285"/>
                  </a:lnTo>
                  <a:lnTo>
                    <a:pt x="64770" y="379095"/>
                  </a:lnTo>
                  <a:lnTo>
                    <a:pt x="76200" y="346710"/>
                  </a:lnTo>
                  <a:lnTo>
                    <a:pt x="78105" y="283845"/>
                  </a:lnTo>
                  <a:lnTo>
                    <a:pt x="49530" y="243840"/>
                  </a:lnTo>
                  <a:lnTo>
                    <a:pt x="85725" y="203835"/>
                  </a:lnTo>
                  <a:lnTo>
                    <a:pt x="154305" y="180975"/>
                  </a:lnTo>
                  <a:lnTo>
                    <a:pt x="152400" y="121920"/>
                  </a:lnTo>
                  <a:lnTo>
                    <a:pt x="196215" y="108585"/>
                  </a:lnTo>
                  <a:lnTo>
                    <a:pt x="264795" y="34290"/>
                  </a:lnTo>
                  <a:lnTo>
                    <a:pt x="371475"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36000" bIns="72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Czosnów</a:t>
              </a:r>
            </a:p>
          </p:txBody>
        </p:sp>
      </p:grpSp>
      <p:grpSp>
        <p:nvGrpSpPr>
          <p:cNvPr id="107" name="Grupa 106">
            <a:extLst>
              <a:ext uri="{FF2B5EF4-FFF2-40B4-BE49-F238E27FC236}">
                <a16:creationId xmlns:a16="http://schemas.microsoft.com/office/drawing/2014/main" id="{EC1FD9DA-F375-808D-D27F-0CADA2E5AAD5}"/>
              </a:ext>
            </a:extLst>
          </p:cNvPr>
          <p:cNvGrpSpPr/>
          <p:nvPr/>
        </p:nvGrpSpPr>
        <p:grpSpPr>
          <a:xfrm>
            <a:off x="7767605" y="4248611"/>
            <a:ext cx="1664796" cy="2052177"/>
            <a:chOff x="7767605" y="4248611"/>
            <a:chExt cx="1664796" cy="2052177"/>
          </a:xfrm>
        </p:grpSpPr>
        <p:sp>
          <p:nvSpPr>
            <p:cNvPr id="17" name="Sobienie-Jeziory">
              <a:extLst>
                <a:ext uri="{FF2B5EF4-FFF2-40B4-BE49-F238E27FC236}">
                  <a16:creationId xmlns:a16="http://schemas.microsoft.com/office/drawing/2014/main" id="{DB66DE81-7040-CC3F-5D7A-2CE2BE83AF00}"/>
                </a:ext>
              </a:extLst>
            </p:cNvPr>
            <p:cNvSpPr/>
            <p:nvPr/>
          </p:nvSpPr>
          <p:spPr>
            <a:xfrm>
              <a:off x="7767605" y="5250133"/>
              <a:ext cx="942944" cy="1050655"/>
            </a:xfrm>
            <a:custGeom>
              <a:avLst/>
              <a:gdLst>
                <a:gd name="connsiteX0" fmla="*/ 481965 w 950595"/>
                <a:gd name="connsiteY0" fmla="*/ 19050 h 1059180"/>
                <a:gd name="connsiteX1" fmla="*/ 531495 w 950595"/>
                <a:gd name="connsiteY1" fmla="*/ 249555 h 1059180"/>
                <a:gd name="connsiteX2" fmla="*/ 561975 w 950595"/>
                <a:gd name="connsiteY2" fmla="*/ 247650 h 1059180"/>
                <a:gd name="connsiteX3" fmla="*/ 575310 w 950595"/>
                <a:gd name="connsiteY3" fmla="*/ 320040 h 1059180"/>
                <a:gd name="connsiteX4" fmla="*/ 605790 w 950595"/>
                <a:gd name="connsiteY4" fmla="*/ 382905 h 1059180"/>
                <a:gd name="connsiteX5" fmla="*/ 636270 w 950595"/>
                <a:gd name="connsiteY5" fmla="*/ 384810 h 1059180"/>
                <a:gd name="connsiteX6" fmla="*/ 638175 w 950595"/>
                <a:gd name="connsiteY6" fmla="*/ 407670 h 1059180"/>
                <a:gd name="connsiteX7" fmla="*/ 571500 w 950595"/>
                <a:gd name="connsiteY7" fmla="*/ 421005 h 1059180"/>
                <a:gd name="connsiteX8" fmla="*/ 573405 w 950595"/>
                <a:gd name="connsiteY8" fmla="*/ 441960 h 1059180"/>
                <a:gd name="connsiteX9" fmla="*/ 641985 w 950595"/>
                <a:gd name="connsiteY9" fmla="*/ 434340 h 1059180"/>
                <a:gd name="connsiteX10" fmla="*/ 702945 w 950595"/>
                <a:gd name="connsiteY10" fmla="*/ 440055 h 1059180"/>
                <a:gd name="connsiteX11" fmla="*/ 786765 w 950595"/>
                <a:gd name="connsiteY11" fmla="*/ 470535 h 1059180"/>
                <a:gd name="connsiteX12" fmla="*/ 870585 w 950595"/>
                <a:gd name="connsiteY12" fmla="*/ 440055 h 1059180"/>
                <a:gd name="connsiteX13" fmla="*/ 853440 w 950595"/>
                <a:gd name="connsiteY13" fmla="*/ 512445 h 1059180"/>
                <a:gd name="connsiteX14" fmla="*/ 933450 w 950595"/>
                <a:gd name="connsiteY14" fmla="*/ 527685 h 1059180"/>
                <a:gd name="connsiteX15" fmla="*/ 870585 w 950595"/>
                <a:gd name="connsiteY15" fmla="*/ 544830 h 1059180"/>
                <a:gd name="connsiteX16" fmla="*/ 874395 w 950595"/>
                <a:gd name="connsiteY16" fmla="*/ 590550 h 1059180"/>
                <a:gd name="connsiteX17" fmla="*/ 912495 w 950595"/>
                <a:gd name="connsiteY17" fmla="*/ 596265 h 1059180"/>
                <a:gd name="connsiteX18" fmla="*/ 889635 w 950595"/>
                <a:gd name="connsiteY18" fmla="*/ 621030 h 1059180"/>
                <a:gd name="connsiteX19" fmla="*/ 941070 w 950595"/>
                <a:gd name="connsiteY19" fmla="*/ 664845 h 1059180"/>
                <a:gd name="connsiteX20" fmla="*/ 922020 w 950595"/>
                <a:gd name="connsiteY20" fmla="*/ 693420 h 1059180"/>
                <a:gd name="connsiteX21" fmla="*/ 950595 w 950595"/>
                <a:gd name="connsiteY21" fmla="*/ 721995 h 1059180"/>
                <a:gd name="connsiteX22" fmla="*/ 941070 w 950595"/>
                <a:gd name="connsiteY22" fmla="*/ 754380 h 1059180"/>
                <a:gd name="connsiteX23" fmla="*/ 918210 w 950595"/>
                <a:gd name="connsiteY23" fmla="*/ 762000 h 1059180"/>
                <a:gd name="connsiteX24" fmla="*/ 893445 w 950595"/>
                <a:gd name="connsiteY24" fmla="*/ 809625 h 1059180"/>
                <a:gd name="connsiteX25" fmla="*/ 891540 w 950595"/>
                <a:gd name="connsiteY25" fmla="*/ 843915 h 1059180"/>
                <a:gd name="connsiteX26" fmla="*/ 853440 w 950595"/>
                <a:gd name="connsiteY26" fmla="*/ 843915 h 1059180"/>
                <a:gd name="connsiteX27" fmla="*/ 822960 w 950595"/>
                <a:gd name="connsiteY27" fmla="*/ 792480 h 1059180"/>
                <a:gd name="connsiteX28" fmla="*/ 504825 w 950595"/>
                <a:gd name="connsiteY28" fmla="*/ 853440 h 1059180"/>
                <a:gd name="connsiteX29" fmla="*/ 478155 w 950595"/>
                <a:gd name="connsiteY29" fmla="*/ 811530 h 1059180"/>
                <a:gd name="connsiteX30" fmla="*/ 419100 w 950595"/>
                <a:gd name="connsiteY30" fmla="*/ 784860 h 1059180"/>
                <a:gd name="connsiteX31" fmla="*/ 405765 w 950595"/>
                <a:gd name="connsiteY31" fmla="*/ 752475 h 1059180"/>
                <a:gd name="connsiteX32" fmla="*/ 367665 w 950595"/>
                <a:gd name="connsiteY32" fmla="*/ 830580 h 1059180"/>
                <a:gd name="connsiteX33" fmla="*/ 335280 w 950595"/>
                <a:gd name="connsiteY33" fmla="*/ 832485 h 1059180"/>
                <a:gd name="connsiteX34" fmla="*/ 312420 w 950595"/>
                <a:gd name="connsiteY34" fmla="*/ 872490 h 1059180"/>
                <a:gd name="connsiteX35" fmla="*/ 291465 w 950595"/>
                <a:gd name="connsiteY35" fmla="*/ 885825 h 1059180"/>
                <a:gd name="connsiteX36" fmla="*/ 308610 w 950595"/>
                <a:gd name="connsiteY36" fmla="*/ 914400 h 1059180"/>
                <a:gd name="connsiteX37" fmla="*/ 367665 w 950595"/>
                <a:gd name="connsiteY37" fmla="*/ 941070 h 1059180"/>
                <a:gd name="connsiteX38" fmla="*/ 382905 w 950595"/>
                <a:gd name="connsiteY38" fmla="*/ 973455 h 1059180"/>
                <a:gd name="connsiteX39" fmla="*/ 340995 w 950595"/>
                <a:gd name="connsiteY39" fmla="*/ 996315 h 1059180"/>
                <a:gd name="connsiteX40" fmla="*/ 331470 w 950595"/>
                <a:gd name="connsiteY40" fmla="*/ 1038225 h 1059180"/>
                <a:gd name="connsiteX41" fmla="*/ 280035 w 950595"/>
                <a:gd name="connsiteY41" fmla="*/ 1059180 h 1059180"/>
                <a:gd name="connsiteX42" fmla="*/ 249555 w 950595"/>
                <a:gd name="connsiteY42" fmla="*/ 1003935 h 1059180"/>
                <a:gd name="connsiteX43" fmla="*/ 201930 w 950595"/>
                <a:gd name="connsiteY43" fmla="*/ 1003935 h 1059180"/>
                <a:gd name="connsiteX44" fmla="*/ 158115 w 950595"/>
                <a:gd name="connsiteY44" fmla="*/ 941070 h 1059180"/>
                <a:gd name="connsiteX45" fmla="*/ 49530 w 950595"/>
                <a:gd name="connsiteY45" fmla="*/ 864870 h 1059180"/>
                <a:gd name="connsiteX46" fmla="*/ 36195 w 950595"/>
                <a:gd name="connsiteY46" fmla="*/ 811530 h 1059180"/>
                <a:gd name="connsiteX47" fmla="*/ 15240 w 950595"/>
                <a:gd name="connsiteY47" fmla="*/ 813435 h 1059180"/>
                <a:gd name="connsiteX48" fmla="*/ 0 w 950595"/>
                <a:gd name="connsiteY48" fmla="*/ 760095 h 1059180"/>
                <a:gd name="connsiteX49" fmla="*/ 26670 w 950595"/>
                <a:gd name="connsiteY49" fmla="*/ 649605 h 1059180"/>
                <a:gd name="connsiteX50" fmla="*/ 152400 w 950595"/>
                <a:gd name="connsiteY50" fmla="*/ 518160 h 1059180"/>
                <a:gd name="connsiteX51" fmla="*/ 190500 w 950595"/>
                <a:gd name="connsiteY51" fmla="*/ 422910 h 1059180"/>
                <a:gd name="connsiteX52" fmla="*/ 209550 w 950595"/>
                <a:gd name="connsiteY52" fmla="*/ 361950 h 1059180"/>
                <a:gd name="connsiteX53" fmla="*/ 205740 w 950595"/>
                <a:gd name="connsiteY53" fmla="*/ 310515 h 1059180"/>
                <a:gd name="connsiteX54" fmla="*/ 121920 w 950595"/>
                <a:gd name="connsiteY54" fmla="*/ 198120 h 1059180"/>
                <a:gd name="connsiteX55" fmla="*/ 169545 w 950595"/>
                <a:gd name="connsiteY55" fmla="*/ 154305 h 1059180"/>
                <a:gd name="connsiteX56" fmla="*/ 165735 w 950595"/>
                <a:gd name="connsiteY56" fmla="*/ 120015 h 1059180"/>
                <a:gd name="connsiteX57" fmla="*/ 102870 w 950595"/>
                <a:gd name="connsiteY57" fmla="*/ 17145 h 1059180"/>
                <a:gd name="connsiteX58" fmla="*/ 165735 w 950595"/>
                <a:gd name="connsiteY58" fmla="*/ 24765 h 1059180"/>
                <a:gd name="connsiteX59" fmla="*/ 253365 w 950595"/>
                <a:gd name="connsiteY59" fmla="*/ 0 h 1059180"/>
                <a:gd name="connsiteX60" fmla="*/ 300990 w 950595"/>
                <a:gd name="connsiteY60" fmla="*/ 0 h 1059180"/>
                <a:gd name="connsiteX61" fmla="*/ 310515 w 950595"/>
                <a:gd name="connsiteY61" fmla="*/ 30480 h 1059180"/>
                <a:gd name="connsiteX62" fmla="*/ 481965 w 950595"/>
                <a:gd name="connsiteY62" fmla="*/ 19050 h 10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50595" h="1059180">
                  <a:moveTo>
                    <a:pt x="481965" y="19050"/>
                  </a:moveTo>
                  <a:lnTo>
                    <a:pt x="531495" y="249555"/>
                  </a:lnTo>
                  <a:lnTo>
                    <a:pt x="561975" y="247650"/>
                  </a:lnTo>
                  <a:lnTo>
                    <a:pt x="575310" y="320040"/>
                  </a:lnTo>
                  <a:lnTo>
                    <a:pt x="605790" y="382905"/>
                  </a:lnTo>
                  <a:lnTo>
                    <a:pt x="636270" y="384810"/>
                  </a:lnTo>
                  <a:lnTo>
                    <a:pt x="638175" y="407670"/>
                  </a:lnTo>
                  <a:lnTo>
                    <a:pt x="571500" y="421005"/>
                  </a:lnTo>
                  <a:lnTo>
                    <a:pt x="573405" y="441960"/>
                  </a:lnTo>
                  <a:lnTo>
                    <a:pt x="641985" y="434340"/>
                  </a:lnTo>
                  <a:lnTo>
                    <a:pt x="702945" y="440055"/>
                  </a:lnTo>
                  <a:lnTo>
                    <a:pt x="786765" y="470535"/>
                  </a:lnTo>
                  <a:lnTo>
                    <a:pt x="870585" y="440055"/>
                  </a:lnTo>
                  <a:lnTo>
                    <a:pt x="853440" y="512445"/>
                  </a:lnTo>
                  <a:lnTo>
                    <a:pt x="933450" y="527685"/>
                  </a:lnTo>
                  <a:lnTo>
                    <a:pt x="870585" y="544830"/>
                  </a:lnTo>
                  <a:lnTo>
                    <a:pt x="874395" y="590550"/>
                  </a:lnTo>
                  <a:lnTo>
                    <a:pt x="912495" y="596265"/>
                  </a:lnTo>
                  <a:lnTo>
                    <a:pt x="889635" y="621030"/>
                  </a:lnTo>
                  <a:lnTo>
                    <a:pt x="941070" y="664845"/>
                  </a:lnTo>
                  <a:lnTo>
                    <a:pt x="922020" y="693420"/>
                  </a:lnTo>
                  <a:lnTo>
                    <a:pt x="950595" y="721995"/>
                  </a:lnTo>
                  <a:lnTo>
                    <a:pt x="941070" y="754380"/>
                  </a:lnTo>
                  <a:lnTo>
                    <a:pt x="918210" y="762000"/>
                  </a:lnTo>
                  <a:lnTo>
                    <a:pt x="893445" y="809625"/>
                  </a:lnTo>
                  <a:lnTo>
                    <a:pt x="891540" y="843915"/>
                  </a:lnTo>
                  <a:lnTo>
                    <a:pt x="853440" y="843915"/>
                  </a:lnTo>
                  <a:lnTo>
                    <a:pt x="822960" y="792480"/>
                  </a:lnTo>
                  <a:lnTo>
                    <a:pt x="504825" y="853440"/>
                  </a:lnTo>
                  <a:lnTo>
                    <a:pt x="478155" y="811530"/>
                  </a:lnTo>
                  <a:lnTo>
                    <a:pt x="419100" y="784860"/>
                  </a:lnTo>
                  <a:lnTo>
                    <a:pt x="405765" y="752475"/>
                  </a:lnTo>
                  <a:lnTo>
                    <a:pt x="367665" y="830580"/>
                  </a:lnTo>
                  <a:lnTo>
                    <a:pt x="335280" y="832485"/>
                  </a:lnTo>
                  <a:lnTo>
                    <a:pt x="312420" y="872490"/>
                  </a:lnTo>
                  <a:lnTo>
                    <a:pt x="291465" y="885825"/>
                  </a:lnTo>
                  <a:lnTo>
                    <a:pt x="308610" y="914400"/>
                  </a:lnTo>
                  <a:lnTo>
                    <a:pt x="367665" y="941070"/>
                  </a:lnTo>
                  <a:lnTo>
                    <a:pt x="382905" y="973455"/>
                  </a:lnTo>
                  <a:lnTo>
                    <a:pt x="340995" y="996315"/>
                  </a:lnTo>
                  <a:lnTo>
                    <a:pt x="331470" y="1038225"/>
                  </a:lnTo>
                  <a:lnTo>
                    <a:pt x="280035" y="1059180"/>
                  </a:lnTo>
                  <a:lnTo>
                    <a:pt x="249555" y="1003935"/>
                  </a:lnTo>
                  <a:lnTo>
                    <a:pt x="201930" y="1003935"/>
                  </a:lnTo>
                  <a:lnTo>
                    <a:pt x="158115" y="941070"/>
                  </a:lnTo>
                  <a:lnTo>
                    <a:pt x="49530" y="864870"/>
                  </a:lnTo>
                  <a:lnTo>
                    <a:pt x="36195" y="811530"/>
                  </a:lnTo>
                  <a:lnTo>
                    <a:pt x="15240" y="813435"/>
                  </a:lnTo>
                  <a:lnTo>
                    <a:pt x="0" y="760095"/>
                  </a:lnTo>
                  <a:lnTo>
                    <a:pt x="26670" y="649605"/>
                  </a:lnTo>
                  <a:lnTo>
                    <a:pt x="152400" y="518160"/>
                  </a:lnTo>
                  <a:lnTo>
                    <a:pt x="190500" y="422910"/>
                  </a:lnTo>
                  <a:lnTo>
                    <a:pt x="209550" y="361950"/>
                  </a:lnTo>
                  <a:lnTo>
                    <a:pt x="205740" y="310515"/>
                  </a:lnTo>
                  <a:lnTo>
                    <a:pt x="121920" y="198120"/>
                  </a:lnTo>
                  <a:lnTo>
                    <a:pt x="169545" y="154305"/>
                  </a:lnTo>
                  <a:lnTo>
                    <a:pt x="165735" y="120015"/>
                  </a:lnTo>
                  <a:lnTo>
                    <a:pt x="102870" y="17145"/>
                  </a:lnTo>
                  <a:lnTo>
                    <a:pt x="165735" y="24765"/>
                  </a:lnTo>
                  <a:lnTo>
                    <a:pt x="253365" y="0"/>
                  </a:lnTo>
                  <a:lnTo>
                    <a:pt x="300990" y="0"/>
                  </a:lnTo>
                  <a:lnTo>
                    <a:pt x="310515" y="30480"/>
                  </a:lnTo>
                  <a:lnTo>
                    <a:pt x="481965" y="1905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Sobienie-Jeziory</a:t>
              </a:r>
            </a:p>
          </p:txBody>
        </p:sp>
        <p:sp>
          <p:nvSpPr>
            <p:cNvPr id="30" name="Osieck">
              <a:extLst>
                <a:ext uri="{FF2B5EF4-FFF2-40B4-BE49-F238E27FC236}">
                  <a16:creationId xmlns:a16="http://schemas.microsoft.com/office/drawing/2014/main" id="{F0056E7D-4071-03C1-A41D-FEA86391EA67}"/>
                </a:ext>
              </a:extLst>
            </p:cNvPr>
            <p:cNvSpPr/>
            <p:nvPr/>
          </p:nvSpPr>
          <p:spPr>
            <a:xfrm>
              <a:off x="8268367" y="5178326"/>
              <a:ext cx="854129" cy="833343"/>
            </a:xfrm>
            <a:custGeom>
              <a:avLst/>
              <a:gdLst>
                <a:gd name="connsiteX0" fmla="*/ 0 w 861060"/>
                <a:gd name="connsiteY0" fmla="*/ 198120 h 840105"/>
                <a:gd name="connsiteX1" fmla="*/ 106680 w 861060"/>
                <a:gd name="connsiteY1" fmla="*/ 194310 h 840105"/>
                <a:gd name="connsiteX2" fmla="*/ 118110 w 861060"/>
                <a:gd name="connsiteY2" fmla="*/ 230505 h 840105"/>
                <a:gd name="connsiteX3" fmla="*/ 142875 w 861060"/>
                <a:gd name="connsiteY3" fmla="*/ 232410 h 840105"/>
                <a:gd name="connsiteX4" fmla="*/ 150495 w 861060"/>
                <a:gd name="connsiteY4" fmla="*/ 299085 h 840105"/>
                <a:gd name="connsiteX5" fmla="*/ 190500 w 861060"/>
                <a:gd name="connsiteY5" fmla="*/ 308610 h 840105"/>
                <a:gd name="connsiteX6" fmla="*/ 171450 w 861060"/>
                <a:gd name="connsiteY6" fmla="*/ 60960 h 840105"/>
                <a:gd name="connsiteX7" fmla="*/ 234315 w 861060"/>
                <a:gd name="connsiteY7" fmla="*/ 41910 h 840105"/>
                <a:gd name="connsiteX8" fmla="*/ 251460 w 861060"/>
                <a:gd name="connsiteY8" fmla="*/ 106680 h 840105"/>
                <a:gd name="connsiteX9" fmla="*/ 289560 w 861060"/>
                <a:gd name="connsiteY9" fmla="*/ 97155 h 840105"/>
                <a:gd name="connsiteX10" fmla="*/ 274320 w 861060"/>
                <a:gd name="connsiteY10" fmla="*/ 81915 h 840105"/>
                <a:gd name="connsiteX11" fmla="*/ 285750 w 861060"/>
                <a:gd name="connsiteY11" fmla="*/ 62865 h 840105"/>
                <a:gd name="connsiteX12" fmla="*/ 299085 w 861060"/>
                <a:gd name="connsiteY12" fmla="*/ 70485 h 840105"/>
                <a:gd name="connsiteX13" fmla="*/ 411480 w 861060"/>
                <a:gd name="connsiteY13" fmla="*/ 87630 h 840105"/>
                <a:gd name="connsiteX14" fmla="*/ 415290 w 861060"/>
                <a:gd name="connsiteY14" fmla="*/ 55245 h 840105"/>
                <a:gd name="connsiteX15" fmla="*/ 430530 w 861060"/>
                <a:gd name="connsiteY15" fmla="*/ 5715 h 840105"/>
                <a:gd name="connsiteX16" fmla="*/ 457200 w 861060"/>
                <a:gd name="connsiteY16" fmla="*/ 7620 h 840105"/>
                <a:gd name="connsiteX17" fmla="*/ 510540 w 861060"/>
                <a:gd name="connsiteY17" fmla="*/ 0 h 840105"/>
                <a:gd name="connsiteX18" fmla="*/ 556260 w 861060"/>
                <a:gd name="connsiteY18" fmla="*/ 1905 h 840105"/>
                <a:gd name="connsiteX19" fmla="*/ 539115 w 861060"/>
                <a:gd name="connsiteY19" fmla="*/ 19050 h 840105"/>
                <a:gd name="connsiteX20" fmla="*/ 541020 w 861060"/>
                <a:gd name="connsiteY20" fmla="*/ 60960 h 840105"/>
                <a:gd name="connsiteX21" fmla="*/ 588645 w 861060"/>
                <a:gd name="connsiteY21" fmla="*/ 76200 h 840105"/>
                <a:gd name="connsiteX22" fmla="*/ 590550 w 861060"/>
                <a:gd name="connsiteY22" fmla="*/ 97155 h 840105"/>
                <a:gd name="connsiteX23" fmla="*/ 689610 w 861060"/>
                <a:gd name="connsiteY23" fmla="*/ 85725 h 840105"/>
                <a:gd name="connsiteX24" fmla="*/ 685800 w 861060"/>
                <a:gd name="connsiteY24" fmla="*/ 60960 h 840105"/>
                <a:gd name="connsiteX25" fmla="*/ 714375 w 861060"/>
                <a:gd name="connsiteY25" fmla="*/ 64770 h 840105"/>
                <a:gd name="connsiteX26" fmla="*/ 773430 w 861060"/>
                <a:gd name="connsiteY26" fmla="*/ 41910 h 840105"/>
                <a:gd name="connsiteX27" fmla="*/ 817245 w 861060"/>
                <a:gd name="connsiteY27" fmla="*/ 78105 h 840105"/>
                <a:gd name="connsiteX28" fmla="*/ 859155 w 861060"/>
                <a:gd name="connsiteY28" fmla="*/ 140970 h 840105"/>
                <a:gd name="connsiteX29" fmla="*/ 861060 w 861060"/>
                <a:gd name="connsiteY29" fmla="*/ 177165 h 840105"/>
                <a:gd name="connsiteX30" fmla="*/ 691515 w 861060"/>
                <a:gd name="connsiteY30" fmla="*/ 192405 h 840105"/>
                <a:gd name="connsiteX31" fmla="*/ 662940 w 861060"/>
                <a:gd name="connsiteY31" fmla="*/ 203835 h 840105"/>
                <a:gd name="connsiteX32" fmla="*/ 668655 w 861060"/>
                <a:gd name="connsiteY32" fmla="*/ 226695 h 840105"/>
                <a:gd name="connsiteX33" fmla="*/ 636270 w 861060"/>
                <a:gd name="connsiteY33" fmla="*/ 222885 h 840105"/>
                <a:gd name="connsiteX34" fmla="*/ 641985 w 861060"/>
                <a:gd name="connsiteY34" fmla="*/ 272415 h 840105"/>
                <a:gd name="connsiteX35" fmla="*/ 659130 w 861060"/>
                <a:gd name="connsiteY35" fmla="*/ 276225 h 840105"/>
                <a:gd name="connsiteX36" fmla="*/ 659130 w 861060"/>
                <a:gd name="connsiteY36" fmla="*/ 304800 h 840105"/>
                <a:gd name="connsiteX37" fmla="*/ 647700 w 861060"/>
                <a:gd name="connsiteY37" fmla="*/ 321945 h 840105"/>
                <a:gd name="connsiteX38" fmla="*/ 676275 w 861060"/>
                <a:gd name="connsiteY38" fmla="*/ 350520 h 840105"/>
                <a:gd name="connsiteX39" fmla="*/ 657225 w 861060"/>
                <a:gd name="connsiteY39" fmla="*/ 369570 h 840105"/>
                <a:gd name="connsiteX40" fmla="*/ 735330 w 861060"/>
                <a:gd name="connsiteY40" fmla="*/ 422910 h 840105"/>
                <a:gd name="connsiteX41" fmla="*/ 744855 w 861060"/>
                <a:gd name="connsiteY41" fmla="*/ 438150 h 840105"/>
                <a:gd name="connsiteX42" fmla="*/ 704850 w 861060"/>
                <a:gd name="connsiteY42" fmla="*/ 474345 h 840105"/>
                <a:gd name="connsiteX43" fmla="*/ 613410 w 861060"/>
                <a:gd name="connsiteY43" fmla="*/ 480060 h 840105"/>
                <a:gd name="connsiteX44" fmla="*/ 607695 w 861060"/>
                <a:gd name="connsiteY44" fmla="*/ 558165 h 840105"/>
                <a:gd name="connsiteX45" fmla="*/ 573405 w 861060"/>
                <a:gd name="connsiteY45" fmla="*/ 569595 h 840105"/>
                <a:gd name="connsiteX46" fmla="*/ 523875 w 861060"/>
                <a:gd name="connsiteY46" fmla="*/ 579120 h 840105"/>
                <a:gd name="connsiteX47" fmla="*/ 552450 w 861060"/>
                <a:gd name="connsiteY47" fmla="*/ 632460 h 840105"/>
                <a:gd name="connsiteX48" fmla="*/ 601980 w 861060"/>
                <a:gd name="connsiteY48" fmla="*/ 630555 h 840105"/>
                <a:gd name="connsiteX49" fmla="*/ 636270 w 861060"/>
                <a:gd name="connsiteY49" fmla="*/ 657225 h 840105"/>
                <a:gd name="connsiteX50" fmla="*/ 701040 w 861060"/>
                <a:gd name="connsiteY50" fmla="*/ 645795 h 840105"/>
                <a:gd name="connsiteX51" fmla="*/ 687705 w 861060"/>
                <a:gd name="connsiteY51" fmla="*/ 672465 h 840105"/>
                <a:gd name="connsiteX52" fmla="*/ 657225 w 861060"/>
                <a:gd name="connsiteY52" fmla="*/ 685800 h 840105"/>
                <a:gd name="connsiteX53" fmla="*/ 727710 w 861060"/>
                <a:gd name="connsiteY53" fmla="*/ 762000 h 840105"/>
                <a:gd name="connsiteX54" fmla="*/ 782955 w 861060"/>
                <a:gd name="connsiteY54" fmla="*/ 752475 h 840105"/>
                <a:gd name="connsiteX55" fmla="*/ 790575 w 861060"/>
                <a:gd name="connsiteY55" fmla="*/ 811530 h 840105"/>
                <a:gd name="connsiteX56" fmla="*/ 769620 w 861060"/>
                <a:gd name="connsiteY56" fmla="*/ 840105 h 840105"/>
                <a:gd name="connsiteX57" fmla="*/ 661035 w 861060"/>
                <a:gd name="connsiteY57" fmla="*/ 775335 h 840105"/>
                <a:gd name="connsiteX58" fmla="*/ 596265 w 861060"/>
                <a:gd name="connsiteY58" fmla="*/ 781050 h 840105"/>
                <a:gd name="connsiteX59" fmla="*/ 581025 w 861060"/>
                <a:gd name="connsiteY59" fmla="*/ 767715 h 840105"/>
                <a:gd name="connsiteX60" fmla="*/ 552450 w 861060"/>
                <a:gd name="connsiteY60" fmla="*/ 765810 h 840105"/>
                <a:gd name="connsiteX61" fmla="*/ 428625 w 861060"/>
                <a:gd name="connsiteY61" fmla="*/ 826770 h 840105"/>
                <a:gd name="connsiteX62" fmla="*/ 443865 w 861060"/>
                <a:gd name="connsiteY62" fmla="*/ 800100 h 840105"/>
                <a:gd name="connsiteX63" fmla="*/ 413385 w 861060"/>
                <a:gd name="connsiteY63" fmla="*/ 762000 h 840105"/>
                <a:gd name="connsiteX64" fmla="*/ 440055 w 861060"/>
                <a:gd name="connsiteY64" fmla="*/ 737235 h 840105"/>
                <a:gd name="connsiteX65" fmla="*/ 381000 w 861060"/>
                <a:gd name="connsiteY65" fmla="*/ 691515 h 840105"/>
                <a:gd name="connsiteX66" fmla="*/ 409575 w 861060"/>
                <a:gd name="connsiteY66" fmla="*/ 666750 h 840105"/>
                <a:gd name="connsiteX67" fmla="*/ 367665 w 861060"/>
                <a:gd name="connsiteY67" fmla="*/ 659130 h 840105"/>
                <a:gd name="connsiteX68" fmla="*/ 367665 w 861060"/>
                <a:gd name="connsiteY68" fmla="*/ 621030 h 840105"/>
                <a:gd name="connsiteX69" fmla="*/ 428625 w 861060"/>
                <a:gd name="connsiteY69" fmla="*/ 601980 h 840105"/>
                <a:gd name="connsiteX70" fmla="*/ 346710 w 861060"/>
                <a:gd name="connsiteY70" fmla="*/ 582930 h 840105"/>
                <a:gd name="connsiteX71" fmla="*/ 361950 w 861060"/>
                <a:gd name="connsiteY71" fmla="*/ 510540 h 840105"/>
                <a:gd name="connsiteX72" fmla="*/ 283845 w 861060"/>
                <a:gd name="connsiteY72" fmla="*/ 542925 h 840105"/>
                <a:gd name="connsiteX73" fmla="*/ 194310 w 861060"/>
                <a:gd name="connsiteY73" fmla="*/ 510540 h 840105"/>
                <a:gd name="connsiteX74" fmla="*/ 139065 w 861060"/>
                <a:gd name="connsiteY74" fmla="*/ 504825 h 840105"/>
                <a:gd name="connsiteX75" fmla="*/ 62865 w 861060"/>
                <a:gd name="connsiteY75" fmla="*/ 518160 h 840105"/>
                <a:gd name="connsiteX76" fmla="*/ 62865 w 861060"/>
                <a:gd name="connsiteY76" fmla="*/ 495300 h 840105"/>
                <a:gd name="connsiteX77" fmla="*/ 131445 w 861060"/>
                <a:gd name="connsiteY77" fmla="*/ 480060 h 840105"/>
                <a:gd name="connsiteX78" fmla="*/ 129540 w 861060"/>
                <a:gd name="connsiteY78" fmla="*/ 457200 h 840105"/>
                <a:gd name="connsiteX79" fmla="*/ 97155 w 861060"/>
                <a:gd name="connsiteY79" fmla="*/ 453390 h 840105"/>
                <a:gd name="connsiteX80" fmla="*/ 68580 w 861060"/>
                <a:gd name="connsiteY80" fmla="*/ 394335 h 840105"/>
                <a:gd name="connsiteX81" fmla="*/ 49530 w 861060"/>
                <a:gd name="connsiteY81" fmla="*/ 321945 h 840105"/>
                <a:gd name="connsiteX82" fmla="*/ 22860 w 861060"/>
                <a:gd name="connsiteY82" fmla="*/ 321945 h 840105"/>
                <a:gd name="connsiteX83" fmla="*/ 0 w 861060"/>
                <a:gd name="connsiteY83" fmla="*/ 198120 h 84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61060" h="840105">
                  <a:moveTo>
                    <a:pt x="0" y="198120"/>
                  </a:moveTo>
                  <a:lnTo>
                    <a:pt x="106680" y="194310"/>
                  </a:lnTo>
                  <a:lnTo>
                    <a:pt x="118110" y="230505"/>
                  </a:lnTo>
                  <a:lnTo>
                    <a:pt x="142875" y="232410"/>
                  </a:lnTo>
                  <a:lnTo>
                    <a:pt x="150495" y="299085"/>
                  </a:lnTo>
                  <a:lnTo>
                    <a:pt x="190500" y="308610"/>
                  </a:lnTo>
                  <a:lnTo>
                    <a:pt x="171450" y="60960"/>
                  </a:lnTo>
                  <a:lnTo>
                    <a:pt x="234315" y="41910"/>
                  </a:lnTo>
                  <a:lnTo>
                    <a:pt x="251460" y="106680"/>
                  </a:lnTo>
                  <a:lnTo>
                    <a:pt x="289560" y="97155"/>
                  </a:lnTo>
                  <a:lnTo>
                    <a:pt x="274320" y="81915"/>
                  </a:lnTo>
                  <a:lnTo>
                    <a:pt x="285750" y="62865"/>
                  </a:lnTo>
                  <a:lnTo>
                    <a:pt x="299085" y="70485"/>
                  </a:lnTo>
                  <a:lnTo>
                    <a:pt x="411480" y="87630"/>
                  </a:lnTo>
                  <a:lnTo>
                    <a:pt x="415290" y="55245"/>
                  </a:lnTo>
                  <a:lnTo>
                    <a:pt x="430530" y="5715"/>
                  </a:lnTo>
                  <a:lnTo>
                    <a:pt x="457200" y="7620"/>
                  </a:lnTo>
                  <a:lnTo>
                    <a:pt x="510540" y="0"/>
                  </a:lnTo>
                  <a:lnTo>
                    <a:pt x="556260" y="1905"/>
                  </a:lnTo>
                  <a:lnTo>
                    <a:pt x="539115" y="19050"/>
                  </a:lnTo>
                  <a:lnTo>
                    <a:pt x="541020" y="60960"/>
                  </a:lnTo>
                  <a:lnTo>
                    <a:pt x="588645" y="76200"/>
                  </a:lnTo>
                  <a:lnTo>
                    <a:pt x="590550" y="97155"/>
                  </a:lnTo>
                  <a:lnTo>
                    <a:pt x="689610" y="85725"/>
                  </a:lnTo>
                  <a:lnTo>
                    <a:pt x="685800" y="60960"/>
                  </a:lnTo>
                  <a:lnTo>
                    <a:pt x="714375" y="64770"/>
                  </a:lnTo>
                  <a:lnTo>
                    <a:pt x="773430" y="41910"/>
                  </a:lnTo>
                  <a:lnTo>
                    <a:pt x="817245" y="78105"/>
                  </a:lnTo>
                  <a:lnTo>
                    <a:pt x="859155" y="140970"/>
                  </a:lnTo>
                  <a:lnTo>
                    <a:pt x="861060" y="177165"/>
                  </a:lnTo>
                  <a:lnTo>
                    <a:pt x="691515" y="192405"/>
                  </a:lnTo>
                  <a:lnTo>
                    <a:pt x="662940" y="203835"/>
                  </a:lnTo>
                  <a:lnTo>
                    <a:pt x="668655" y="226695"/>
                  </a:lnTo>
                  <a:lnTo>
                    <a:pt x="636270" y="222885"/>
                  </a:lnTo>
                  <a:lnTo>
                    <a:pt x="641985" y="272415"/>
                  </a:lnTo>
                  <a:lnTo>
                    <a:pt x="659130" y="276225"/>
                  </a:lnTo>
                  <a:lnTo>
                    <a:pt x="659130" y="304800"/>
                  </a:lnTo>
                  <a:lnTo>
                    <a:pt x="647700" y="321945"/>
                  </a:lnTo>
                  <a:lnTo>
                    <a:pt x="676275" y="350520"/>
                  </a:lnTo>
                  <a:lnTo>
                    <a:pt x="657225" y="369570"/>
                  </a:lnTo>
                  <a:lnTo>
                    <a:pt x="735330" y="422910"/>
                  </a:lnTo>
                  <a:lnTo>
                    <a:pt x="744855" y="438150"/>
                  </a:lnTo>
                  <a:lnTo>
                    <a:pt x="704850" y="474345"/>
                  </a:lnTo>
                  <a:lnTo>
                    <a:pt x="613410" y="480060"/>
                  </a:lnTo>
                  <a:lnTo>
                    <a:pt x="607695" y="558165"/>
                  </a:lnTo>
                  <a:lnTo>
                    <a:pt x="573405" y="569595"/>
                  </a:lnTo>
                  <a:lnTo>
                    <a:pt x="523875" y="579120"/>
                  </a:lnTo>
                  <a:lnTo>
                    <a:pt x="552450" y="632460"/>
                  </a:lnTo>
                  <a:lnTo>
                    <a:pt x="601980" y="630555"/>
                  </a:lnTo>
                  <a:lnTo>
                    <a:pt x="636270" y="657225"/>
                  </a:lnTo>
                  <a:lnTo>
                    <a:pt x="701040" y="645795"/>
                  </a:lnTo>
                  <a:lnTo>
                    <a:pt x="687705" y="672465"/>
                  </a:lnTo>
                  <a:lnTo>
                    <a:pt x="657225" y="685800"/>
                  </a:lnTo>
                  <a:lnTo>
                    <a:pt x="727710" y="762000"/>
                  </a:lnTo>
                  <a:lnTo>
                    <a:pt x="782955" y="752475"/>
                  </a:lnTo>
                  <a:lnTo>
                    <a:pt x="790575" y="811530"/>
                  </a:lnTo>
                  <a:lnTo>
                    <a:pt x="769620" y="840105"/>
                  </a:lnTo>
                  <a:lnTo>
                    <a:pt x="661035" y="775335"/>
                  </a:lnTo>
                  <a:lnTo>
                    <a:pt x="596265" y="781050"/>
                  </a:lnTo>
                  <a:lnTo>
                    <a:pt x="581025" y="767715"/>
                  </a:lnTo>
                  <a:lnTo>
                    <a:pt x="552450" y="765810"/>
                  </a:lnTo>
                  <a:lnTo>
                    <a:pt x="428625" y="826770"/>
                  </a:lnTo>
                  <a:lnTo>
                    <a:pt x="443865" y="800100"/>
                  </a:lnTo>
                  <a:lnTo>
                    <a:pt x="413385" y="762000"/>
                  </a:lnTo>
                  <a:lnTo>
                    <a:pt x="440055" y="737235"/>
                  </a:lnTo>
                  <a:lnTo>
                    <a:pt x="381000" y="691515"/>
                  </a:lnTo>
                  <a:lnTo>
                    <a:pt x="409575" y="666750"/>
                  </a:lnTo>
                  <a:lnTo>
                    <a:pt x="367665" y="659130"/>
                  </a:lnTo>
                  <a:lnTo>
                    <a:pt x="367665" y="621030"/>
                  </a:lnTo>
                  <a:lnTo>
                    <a:pt x="428625" y="601980"/>
                  </a:lnTo>
                  <a:lnTo>
                    <a:pt x="346710" y="582930"/>
                  </a:lnTo>
                  <a:lnTo>
                    <a:pt x="361950" y="510540"/>
                  </a:lnTo>
                  <a:lnTo>
                    <a:pt x="283845" y="542925"/>
                  </a:lnTo>
                  <a:lnTo>
                    <a:pt x="194310" y="510540"/>
                  </a:lnTo>
                  <a:lnTo>
                    <a:pt x="139065" y="504825"/>
                  </a:lnTo>
                  <a:lnTo>
                    <a:pt x="62865" y="518160"/>
                  </a:lnTo>
                  <a:lnTo>
                    <a:pt x="62865" y="495300"/>
                  </a:lnTo>
                  <a:lnTo>
                    <a:pt x="131445" y="480060"/>
                  </a:lnTo>
                  <a:lnTo>
                    <a:pt x="129540" y="457200"/>
                  </a:lnTo>
                  <a:lnTo>
                    <a:pt x="97155" y="453390"/>
                  </a:lnTo>
                  <a:lnTo>
                    <a:pt x="68580" y="394335"/>
                  </a:lnTo>
                  <a:lnTo>
                    <a:pt x="49530" y="321945"/>
                  </a:lnTo>
                  <a:lnTo>
                    <a:pt x="22860" y="321945"/>
                  </a:lnTo>
                  <a:lnTo>
                    <a:pt x="0" y="19812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Osieck</a:t>
              </a:r>
            </a:p>
          </p:txBody>
        </p:sp>
        <p:sp>
          <p:nvSpPr>
            <p:cNvPr id="49" name="Kolbiel">
              <a:extLst>
                <a:ext uri="{FF2B5EF4-FFF2-40B4-BE49-F238E27FC236}">
                  <a16:creationId xmlns:a16="http://schemas.microsoft.com/office/drawing/2014/main" id="{D81AEE4E-421D-3453-F2B6-FA5B62E7C42F}"/>
                </a:ext>
              </a:extLst>
            </p:cNvPr>
            <p:cNvSpPr/>
            <p:nvPr/>
          </p:nvSpPr>
          <p:spPr>
            <a:xfrm>
              <a:off x="8548037" y="4248611"/>
              <a:ext cx="884364" cy="1022310"/>
            </a:xfrm>
            <a:custGeom>
              <a:avLst/>
              <a:gdLst>
                <a:gd name="connsiteX0" fmla="*/ 653415 w 891540"/>
                <a:gd name="connsiteY0" fmla="*/ 807720 h 1030605"/>
                <a:gd name="connsiteX1" fmla="*/ 805815 w 891540"/>
                <a:gd name="connsiteY1" fmla="*/ 775335 h 1030605"/>
                <a:gd name="connsiteX2" fmla="*/ 832485 w 891540"/>
                <a:gd name="connsiteY2" fmla="*/ 733425 h 1030605"/>
                <a:gd name="connsiteX3" fmla="*/ 864870 w 891540"/>
                <a:gd name="connsiteY3" fmla="*/ 725805 h 1030605"/>
                <a:gd name="connsiteX4" fmla="*/ 882015 w 891540"/>
                <a:gd name="connsiteY4" fmla="*/ 702945 h 1030605"/>
                <a:gd name="connsiteX5" fmla="*/ 842010 w 891540"/>
                <a:gd name="connsiteY5" fmla="*/ 664845 h 1030605"/>
                <a:gd name="connsiteX6" fmla="*/ 872490 w 891540"/>
                <a:gd name="connsiteY6" fmla="*/ 643890 h 1030605"/>
                <a:gd name="connsiteX7" fmla="*/ 891540 w 891540"/>
                <a:gd name="connsiteY7" fmla="*/ 601980 h 1030605"/>
                <a:gd name="connsiteX8" fmla="*/ 861060 w 891540"/>
                <a:gd name="connsiteY8" fmla="*/ 577215 h 1030605"/>
                <a:gd name="connsiteX9" fmla="*/ 862965 w 891540"/>
                <a:gd name="connsiteY9" fmla="*/ 504825 h 1030605"/>
                <a:gd name="connsiteX10" fmla="*/ 883920 w 891540"/>
                <a:gd name="connsiteY10" fmla="*/ 464820 h 1030605"/>
                <a:gd name="connsiteX11" fmla="*/ 883920 w 891540"/>
                <a:gd name="connsiteY11" fmla="*/ 419100 h 1030605"/>
                <a:gd name="connsiteX12" fmla="*/ 798195 w 891540"/>
                <a:gd name="connsiteY12" fmla="*/ 440055 h 1030605"/>
                <a:gd name="connsiteX13" fmla="*/ 775335 w 891540"/>
                <a:gd name="connsiteY13" fmla="*/ 367665 h 1030605"/>
                <a:gd name="connsiteX14" fmla="*/ 727710 w 891540"/>
                <a:gd name="connsiteY14" fmla="*/ 274320 h 1030605"/>
                <a:gd name="connsiteX15" fmla="*/ 622935 w 891540"/>
                <a:gd name="connsiteY15" fmla="*/ 314325 h 1030605"/>
                <a:gd name="connsiteX16" fmla="*/ 626745 w 891540"/>
                <a:gd name="connsiteY16" fmla="*/ 283845 h 1030605"/>
                <a:gd name="connsiteX17" fmla="*/ 600075 w 891540"/>
                <a:gd name="connsiteY17" fmla="*/ 260985 h 1030605"/>
                <a:gd name="connsiteX18" fmla="*/ 550545 w 891540"/>
                <a:gd name="connsiteY18" fmla="*/ 249555 h 1030605"/>
                <a:gd name="connsiteX19" fmla="*/ 550545 w 891540"/>
                <a:gd name="connsiteY19" fmla="*/ 205740 h 1030605"/>
                <a:gd name="connsiteX20" fmla="*/ 584835 w 891540"/>
                <a:gd name="connsiteY20" fmla="*/ 205740 h 1030605"/>
                <a:gd name="connsiteX21" fmla="*/ 586740 w 891540"/>
                <a:gd name="connsiteY21" fmla="*/ 165735 h 1030605"/>
                <a:gd name="connsiteX22" fmla="*/ 601980 w 891540"/>
                <a:gd name="connsiteY22" fmla="*/ 184785 h 1030605"/>
                <a:gd name="connsiteX23" fmla="*/ 653415 w 891540"/>
                <a:gd name="connsiteY23" fmla="*/ 171450 h 1030605"/>
                <a:gd name="connsiteX24" fmla="*/ 621030 w 891540"/>
                <a:gd name="connsiteY24" fmla="*/ 102870 h 1030605"/>
                <a:gd name="connsiteX25" fmla="*/ 563880 w 891540"/>
                <a:gd name="connsiteY25" fmla="*/ 91440 h 1030605"/>
                <a:gd name="connsiteX26" fmla="*/ 605790 w 891540"/>
                <a:gd name="connsiteY26" fmla="*/ 68580 h 1030605"/>
                <a:gd name="connsiteX27" fmla="*/ 605790 w 891540"/>
                <a:gd name="connsiteY27" fmla="*/ 32385 h 1030605"/>
                <a:gd name="connsiteX28" fmla="*/ 579120 w 891540"/>
                <a:gd name="connsiteY28" fmla="*/ 24765 h 1030605"/>
                <a:gd name="connsiteX29" fmla="*/ 567690 w 891540"/>
                <a:gd name="connsiteY29" fmla="*/ 49530 h 1030605"/>
                <a:gd name="connsiteX30" fmla="*/ 493395 w 891540"/>
                <a:gd name="connsiteY30" fmla="*/ 66675 h 1030605"/>
                <a:gd name="connsiteX31" fmla="*/ 499110 w 891540"/>
                <a:gd name="connsiteY31" fmla="*/ 30480 h 1030605"/>
                <a:gd name="connsiteX32" fmla="*/ 470535 w 891540"/>
                <a:gd name="connsiteY32" fmla="*/ 36195 h 1030605"/>
                <a:gd name="connsiteX33" fmla="*/ 481965 w 891540"/>
                <a:gd name="connsiteY33" fmla="*/ 0 h 1030605"/>
                <a:gd name="connsiteX34" fmla="*/ 428625 w 891540"/>
                <a:gd name="connsiteY34" fmla="*/ 1905 h 1030605"/>
                <a:gd name="connsiteX35" fmla="*/ 365760 w 891540"/>
                <a:gd name="connsiteY35" fmla="*/ 26670 h 1030605"/>
                <a:gd name="connsiteX36" fmla="*/ 350520 w 891540"/>
                <a:gd name="connsiteY36" fmla="*/ 11430 h 1030605"/>
                <a:gd name="connsiteX37" fmla="*/ 308610 w 891540"/>
                <a:gd name="connsiteY37" fmla="*/ 41910 h 1030605"/>
                <a:gd name="connsiteX38" fmla="*/ 228600 w 891540"/>
                <a:gd name="connsiteY38" fmla="*/ 9525 h 1030605"/>
                <a:gd name="connsiteX39" fmla="*/ 207645 w 891540"/>
                <a:gd name="connsiteY39" fmla="*/ 62865 h 1030605"/>
                <a:gd name="connsiteX40" fmla="*/ 179070 w 891540"/>
                <a:gd name="connsiteY40" fmla="*/ 45720 h 1030605"/>
                <a:gd name="connsiteX41" fmla="*/ 144780 w 891540"/>
                <a:gd name="connsiteY41" fmla="*/ 68580 h 1030605"/>
                <a:gd name="connsiteX42" fmla="*/ 161925 w 891540"/>
                <a:gd name="connsiteY42" fmla="*/ 85725 h 1030605"/>
                <a:gd name="connsiteX43" fmla="*/ 144780 w 891540"/>
                <a:gd name="connsiteY43" fmla="*/ 106680 h 1030605"/>
                <a:gd name="connsiteX44" fmla="*/ 114300 w 891540"/>
                <a:gd name="connsiteY44" fmla="*/ 97155 h 1030605"/>
                <a:gd name="connsiteX45" fmla="*/ 100965 w 891540"/>
                <a:gd name="connsiteY45" fmla="*/ 116205 h 1030605"/>
                <a:gd name="connsiteX46" fmla="*/ 106680 w 891540"/>
                <a:gd name="connsiteY46" fmla="*/ 139065 h 1030605"/>
                <a:gd name="connsiteX47" fmla="*/ 45720 w 891540"/>
                <a:gd name="connsiteY47" fmla="*/ 133350 h 1030605"/>
                <a:gd name="connsiteX48" fmla="*/ 40005 w 891540"/>
                <a:gd name="connsiteY48" fmla="*/ 186690 h 1030605"/>
                <a:gd name="connsiteX49" fmla="*/ 87630 w 891540"/>
                <a:gd name="connsiteY49" fmla="*/ 190500 h 1030605"/>
                <a:gd name="connsiteX50" fmla="*/ 129540 w 891540"/>
                <a:gd name="connsiteY50" fmla="*/ 230505 h 1030605"/>
                <a:gd name="connsiteX51" fmla="*/ 123825 w 891540"/>
                <a:gd name="connsiteY51" fmla="*/ 251460 h 1030605"/>
                <a:gd name="connsiteX52" fmla="*/ 150495 w 891540"/>
                <a:gd name="connsiteY52" fmla="*/ 266700 h 1030605"/>
                <a:gd name="connsiteX53" fmla="*/ 110490 w 891540"/>
                <a:gd name="connsiteY53" fmla="*/ 295275 h 1030605"/>
                <a:gd name="connsiteX54" fmla="*/ 171450 w 891540"/>
                <a:gd name="connsiteY54" fmla="*/ 348615 h 1030605"/>
                <a:gd name="connsiteX55" fmla="*/ 104775 w 891540"/>
                <a:gd name="connsiteY55" fmla="*/ 400050 h 1030605"/>
                <a:gd name="connsiteX56" fmla="*/ 102870 w 891540"/>
                <a:gd name="connsiteY56" fmla="*/ 430530 h 1030605"/>
                <a:gd name="connsiteX57" fmla="*/ 144780 w 891540"/>
                <a:gd name="connsiteY57" fmla="*/ 438150 h 1030605"/>
                <a:gd name="connsiteX58" fmla="*/ 140970 w 891540"/>
                <a:gd name="connsiteY58" fmla="*/ 462915 h 1030605"/>
                <a:gd name="connsiteX59" fmla="*/ 83820 w 891540"/>
                <a:gd name="connsiteY59" fmla="*/ 464820 h 1030605"/>
                <a:gd name="connsiteX60" fmla="*/ 123825 w 891540"/>
                <a:gd name="connsiteY60" fmla="*/ 581025 h 1030605"/>
                <a:gd name="connsiteX61" fmla="*/ 108585 w 891540"/>
                <a:gd name="connsiteY61" fmla="*/ 584835 h 1030605"/>
                <a:gd name="connsiteX62" fmla="*/ 64770 w 891540"/>
                <a:gd name="connsiteY62" fmla="*/ 546735 h 1030605"/>
                <a:gd name="connsiteX63" fmla="*/ 7620 w 891540"/>
                <a:gd name="connsiteY63" fmla="*/ 577215 h 1030605"/>
                <a:gd name="connsiteX64" fmla="*/ 0 w 891540"/>
                <a:gd name="connsiteY64" fmla="*/ 617220 h 1030605"/>
                <a:gd name="connsiteX65" fmla="*/ 38100 w 891540"/>
                <a:gd name="connsiteY65" fmla="*/ 655320 h 1030605"/>
                <a:gd name="connsiteX66" fmla="*/ 59055 w 891540"/>
                <a:gd name="connsiteY66" fmla="*/ 638175 h 1030605"/>
                <a:gd name="connsiteX67" fmla="*/ 81915 w 891540"/>
                <a:gd name="connsiteY67" fmla="*/ 634365 h 1030605"/>
                <a:gd name="connsiteX68" fmla="*/ 57150 w 891540"/>
                <a:gd name="connsiteY68" fmla="*/ 702945 h 1030605"/>
                <a:gd name="connsiteX69" fmla="*/ 104775 w 891540"/>
                <a:gd name="connsiteY69" fmla="*/ 725805 h 1030605"/>
                <a:gd name="connsiteX70" fmla="*/ 85725 w 891540"/>
                <a:gd name="connsiteY70" fmla="*/ 760095 h 1030605"/>
                <a:gd name="connsiteX71" fmla="*/ 278130 w 891540"/>
                <a:gd name="connsiteY71" fmla="*/ 843915 h 1030605"/>
                <a:gd name="connsiteX72" fmla="*/ 293370 w 891540"/>
                <a:gd name="connsiteY72" fmla="*/ 822960 h 1030605"/>
                <a:gd name="connsiteX73" fmla="*/ 320040 w 891540"/>
                <a:gd name="connsiteY73" fmla="*/ 862965 h 1030605"/>
                <a:gd name="connsiteX74" fmla="*/ 335280 w 891540"/>
                <a:gd name="connsiteY74" fmla="*/ 851535 h 1030605"/>
                <a:gd name="connsiteX75" fmla="*/ 367665 w 891540"/>
                <a:gd name="connsiteY75" fmla="*/ 853440 h 1030605"/>
                <a:gd name="connsiteX76" fmla="*/ 411480 w 891540"/>
                <a:gd name="connsiteY76" fmla="*/ 899160 h 1030605"/>
                <a:gd name="connsiteX77" fmla="*/ 421005 w 891540"/>
                <a:gd name="connsiteY77" fmla="*/ 933450 h 1030605"/>
                <a:gd name="connsiteX78" fmla="*/ 377190 w 891540"/>
                <a:gd name="connsiteY78" fmla="*/ 998220 h 1030605"/>
                <a:gd name="connsiteX79" fmla="*/ 363855 w 891540"/>
                <a:gd name="connsiteY79" fmla="*/ 998220 h 1030605"/>
                <a:gd name="connsiteX80" fmla="*/ 367665 w 891540"/>
                <a:gd name="connsiteY80" fmla="*/ 1030605 h 1030605"/>
                <a:gd name="connsiteX81" fmla="*/ 400050 w 891540"/>
                <a:gd name="connsiteY81" fmla="*/ 1022985 h 1030605"/>
                <a:gd name="connsiteX82" fmla="*/ 400050 w 891540"/>
                <a:gd name="connsiteY82" fmla="*/ 1000125 h 1030605"/>
                <a:gd name="connsiteX83" fmla="*/ 434340 w 891540"/>
                <a:gd name="connsiteY83" fmla="*/ 1000125 h 1030605"/>
                <a:gd name="connsiteX84" fmla="*/ 489585 w 891540"/>
                <a:gd name="connsiteY84" fmla="*/ 981075 h 1030605"/>
                <a:gd name="connsiteX85" fmla="*/ 529590 w 891540"/>
                <a:gd name="connsiteY85" fmla="*/ 1017270 h 1030605"/>
                <a:gd name="connsiteX86" fmla="*/ 586740 w 891540"/>
                <a:gd name="connsiteY86" fmla="*/ 1021080 h 1030605"/>
                <a:gd name="connsiteX87" fmla="*/ 605790 w 891540"/>
                <a:gd name="connsiteY87" fmla="*/ 1002030 h 1030605"/>
                <a:gd name="connsiteX88" fmla="*/ 600075 w 891540"/>
                <a:gd name="connsiteY88" fmla="*/ 923925 h 1030605"/>
                <a:gd name="connsiteX89" fmla="*/ 651510 w 891540"/>
                <a:gd name="connsiteY89" fmla="*/ 895350 h 1030605"/>
                <a:gd name="connsiteX90" fmla="*/ 653415 w 891540"/>
                <a:gd name="connsiteY90" fmla="*/ 807720 h 10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891540" h="1030605">
                  <a:moveTo>
                    <a:pt x="653415" y="807720"/>
                  </a:moveTo>
                  <a:lnTo>
                    <a:pt x="805815" y="775335"/>
                  </a:lnTo>
                  <a:lnTo>
                    <a:pt x="832485" y="733425"/>
                  </a:lnTo>
                  <a:lnTo>
                    <a:pt x="864870" y="725805"/>
                  </a:lnTo>
                  <a:lnTo>
                    <a:pt x="882015" y="702945"/>
                  </a:lnTo>
                  <a:lnTo>
                    <a:pt x="842010" y="664845"/>
                  </a:lnTo>
                  <a:lnTo>
                    <a:pt x="872490" y="643890"/>
                  </a:lnTo>
                  <a:lnTo>
                    <a:pt x="891540" y="601980"/>
                  </a:lnTo>
                  <a:lnTo>
                    <a:pt x="861060" y="577215"/>
                  </a:lnTo>
                  <a:lnTo>
                    <a:pt x="862965" y="504825"/>
                  </a:lnTo>
                  <a:lnTo>
                    <a:pt x="883920" y="464820"/>
                  </a:lnTo>
                  <a:lnTo>
                    <a:pt x="883920" y="419100"/>
                  </a:lnTo>
                  <a:lnTo>
                    <a:pt x="798195" y="440055"/>
                  </a:lnTo>
                  <a:lnTo>
                    <a:pt x="775335" y="367665"/>
                  </a:lnTo>
                  <a:lnTo>
                    <a:pt x="727710" y="274320"/>
                  </a:lnTo>
                  <a:lnTo>
                    <a:pt x="622935" y="314325"/>
                  </a:lnTo>
                  <a:lnTo>
                    <a:pt x="626745" y="283845"/>
                  </a:lnTo>
                  <a:lnTo>
                    <a:pt x="600075" y="260985"/>
                  </a:lnTo>
                  <a:lnTo>
                    <a:pt x="550545" y="249555"/>
                  </a:lnTo>
                  <a:lnTo>
                    <a:pt x="550545" y="205740"/>
                  </a:lnTo>
                  <a:lnTo>
                    <a:pt x="584835" y="205740"/>
                  </a:lnTo>
                  <a:lnTo>
                    <a:pt x="586740" y="165735"/>
                  </a:lnTo>
                  <a:lnTo>
                    <a:pt x="601980" y="184785"/>
                  </a:lnTo>
                  <a:lnTo>
                    <a:pt x="653415" y="171450"/>
                  </a:lnTo>
                  <a:lnTo>
                    <a:pt x="621030" y="102870"/>
                  </a:lnTo>
                  <a:lnTo>
                    <a:pt x="563880" y="91440"/>
                  </a:lnTo>
                  <a:lnTo>
                    <a:pt x="605790" y="68580"/>
                  </a:lnTo>
                  <a:lnTo>
                    <a:pt x="605790" y="32385"/>
                  </a:lnTo>
                  <a:lnTo>
                    <a:pt x="579120" y="24765"/>
                  </a:lnTo>
                  <a:lnTo>
                    <a:pt x="567690" y="49530"/>
                  </a:lnTo>
                  <a:lnTo>
                    <a:pt x="493395" y="66675"/>
                  </a:lnTo>
                  <a:lnTo>
                    <a:pt x="499110" y="30480"/>
                  </a:lnTo>
                  <a:lnTo>
                    <a:pt x="470535" y="36195"/>
                  </a:lnTo>
                  <a:lnTo>
                    <a:pt x="481965" y="0"/>
                  </a:lnTo>
                  <a:lnTo>
                    <a:pt x="428625" y="1905"/>
                  </a:lnTo>
                  <a:lnTo>
                    <a:pt x="365760" y="26670"/>
                  </a:lnTo>
                  <a:lnTo>
                    <a:pt x="350520" y="11430"/>
                  </a:lnTo>
                  <a:lnTo>
                    <a:pt x="308610" y="41910"/>
                  </a:lnTo>
                  <a:lnTo>
                    <a:pt x="228600" y="9525"/>
                  </a:lnTo>
                  <a:lnTo>
                    <a:pt x="207645" y="62865"/>
                  </a:lnTo>
                  <a:lnTo>
                    <a:pt x="179070" y="45720"/>
                  </a:lnTo>
                  <a:lnTo>
                    <a:pt x="144780" y="68580"/>
                  </a:lnTo>
                  <a:lnTo>
                    <a:pt x="161925" y="85725"/>
                  </a:lnTo>
                  <a:lnTo>
                    <a:pt x="144780" y="106680"/>
                  </a:lnTo>
                  <a:lnTo>
                    <a:pt x="114300" y="97155"/>
                  </a:lnTo>
                  <a:lnTo>
                    <a:pt x="100965" y="116205"/>
                  </a:lnTo>
                  <a:lnTo>
                    <a:pt x="106680" y="139065"/>
                  </a:lnTo>
                  <a:lnTo>
                    <a:pt x="45720" y="133350"/>
                  </a:lnTo>
                  <a:lnTo>
                    <a:pt x="40005" y="186690"/>
                  </a:lnTo>
                  <a:lnTo>
                    <a:pt x="87630" y="190500"/>
                  </a:lnTo>
                  <a:lnTo>
                    <a:pt x="129540" y="230505"/>
                  </a:lnTo>
                  <a:lnTo>
                    <a:pt x="123825" y="251460"/>
                  </a:lnTo>
                  <a:lnTo>
                    <a:pt x="150495" y="266700"/>
                  </a:lnTo>
                  <a:lnTo>
                    <a:pt x="110490" y="295275"/>
                  </a:lnTo>
                  <a:lnTo>
                    <a:pt x="171450" y="348615"/>
                  </a:lnTo>
                  <a:lnTo>
                    <a:pt x="104775" y="400050"/>
                  </a:lnTo>
                  <a:lnTo>
                    <a:pt x="102870" y="430530"/>
                  </a:lnTo>
                  <a:lnTo>
                    <a:pt x="144780" y="438150"/>
                  </a:lnTo>
                  <a:lnTo>
                    <a:pt x="140970" y="462915"/>
                  </a:lnTo>
                  <a:lnTo>
                    <a:pt x="83820" y="464820"/>
                  </a:lnTo>
                  <a:lnTo>
                    <a:pt x="123825" y="581025"/>
                  </a:lnTo>
                  <a:lnTo>
                    <a:pt x="108585" y="584835"/>
                  </a:lnTo>
                  <a:lnTo>
                    <a:pt x="64770" y="546735"/>
                  </a:lnTo>
                  <a:lnTo>
                    <a:pt x="7620" y="577215"/>
                  </a:lnTo>
                  <a:lnTo>
                    <a:pt x="0" y="617220"/>
                  </a:lnTo>
                  <a:lnTo>
                    <a:pt x="38100" y="655320"/>
                  </a:lnTo>
                  <a:lnTo>
                    <a:pt x="59055" y="638175"/>
                  </a:lnTo>
                  <a:lnTo>
                    <a:pt x="81915" y="634365"/>
                  </a:lnTo>
                  <a:lnTo>
                    <a:pt x="57150" y="702945"/>
                  </a:lnTo>
                  <a:lnTo>
                    <a:pt x="104775" y="725805"/>
                  </a:lnTo>
                  <a:lnTo>
                    <a:pt x="85725" y="760095"/>
                  </a:lnTo>
                  <a:lnTo>
                    <a:pt x="278130" y="843915"/>
                  </a:lnTo>
                  <a:lnTo>
                    <a:pt x="293370" y="822960"/>
                  </a:lnTo>
                  <a:lnTo>
                    <a:pt x="320040" y="862965"/>
                  </a:lnTo>
                  <a:lnTo>
                    <a:pt x="335280" y="851535"/>
                  </a:lnTo>
                  <a:lnTo>
                    <a:pt x="367665" y="853440"/>
                  </a:lnTo>
                  <a:lnTo>
                    <a:pt x="411480" y="899160"/>
                  </a:lnTo>
                  <a:lnTo>
                    <a:pt x="421005" y="933450"/>
                  </a:lnTo>
                  <a:lnTo>
                    <a:pt x="377190" y="998220"/>
                  </a:lnTo>
                  <a:lnTo>
                    <a:pt x="363855" y="998220"/>
                  </a:lnTo>
                  <a:lnTo>
                    <a:pt x="367665" y="1030605"/>
                  </a:lnTo>
                  <a:lnTo>
                    <a:pt x="400050" y="1022985"/>
                  </a:lnTo>
                  <a:lnTo>
                    <a:pt x="400050" y="1000125"/>
                  </a:lnTo>
                  <a:lnTo>
                    <a:pt x="434340" y="1000125"/>
                  </a:lnTo>
                  <a:lnTo>
                    <a:pt x="489585" y="981075"/>
                  </a:lnTo>
                  <a:lnTo>
                    <a:pt x="529590" y="1017270"/>
                  </a:lnTo>
                  <a:lnTo>
                    <a:pt x="586740" y="1021080"/>
                  </a:lnTo>
                  <a:lnTo>
                    <a:pt x="605790" y="1002030"/>
                  </a:lnTo>
                  <a:lnTo>
                    <a:pt x="600075" y="923925"/>
                  </a:lnTo>
                  <a:lnTo>
                    <a:pt x="651510" y="895350"/>
                  </a:lnTo>
                  <a:lnTo>
                    <a:pt x="653415" y="80772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Kołbiel</a:t>
              </a:r>
            </a:p>
          </p:txBody>
        </p:sp>
        <p:sp>
          <p:nvSpPr>
            <p:cNvPr id="68" name="Celestynów">
              <a:extLst>
                <a:ext uri="{FF2B5EF4-FFF2-40B4-BE49-F238E27FC236}">
                  <a16:creationId xmlns:a16="http://schemas.microsoft.com/office/drawing/2014/main" id="{2171AB1F-1D4F-678C-2EA3-A440B0231709}"/>
                </a:ext>
              </a:extLst>
            </p:cNvPr>
            <p:cNvSpPr/>
            <p:nvPr/>
          </p:nvSpPr>
          <p:spPr>
            <a:xfrm>
              <a:off x="8107745" y="4346872"/>
              <a:ext cx="857909" cy="1141359"/>
            </a:xfrm>
            <a:custGeom>
              <a:avLst/>
              <a:gdLst>
                <a:gd name="connsiteX0" fmla="*/ 398145 w 864870"/>
                <a:gd name="connsiteY0" fmla="*/ 0 h 1112520"/>
                <a:gd name="connsiteX1" fmla="*/ 493395 w 864870"/>
                <a:gd name="connsiteY1" fmla="*/ 9525 h 1112520"/>
                <a:gd name="connsiteX2" fmla="*/ 489585 w 864870"/>
                <a:gd name="connsiteY2" fmla="*/ 89535 h 1112520"/>
                <a:gd name="connsiteX3" fmla="*/ 523875 w 864870"/>
                <a:gd name="connsiteY3" fmla="*/ 91440 h 1112520"/>
                <a:gd name="connsiteX4" fmla="*/ 573405 w 864870"/>
                <a:gd name="connsiteY4" fmla="*/ 133350 h 1112520"/>
                <a:gd name="connsiteX5" fmla="*/ 567690 w 864870"/>
                <a:gd name="connsiteY5" fmla="*/ 154305 h 1112520"/>
                <a:gd name="connsiteX6" fmla="*/ 592455 w 864870"/>
                <a:gd name="connsiteY6" fmla="*/ 165735 h 1112520"/>
                <a:gd name="connsiteX7" fmla="*/ 560070 w 864870"/>
                <a:gd name="connsiteY7" fmla="*/ 198120 h 1112520"/>
                <a:gd name="connsiteX8" fmla="*/ 611505 w 864870"/>
                <a:gd name="connsiteY8" fmla="*/ 251460 h 1112520"/>
                <a:gd name="connsiteX9" fmla="*/ 550545 w 864870"/>
                <a:gd name="connsiteY9" fmla="*/ 299085 h 1112520"/>
                <a:gd name="connsiteX10" fmla="*/ 550545 w 864870"/>
                <a:gd name="connsiteY10" fmla="*/ 333375 h 1112520"/>
                <a:gd name="connsiteX11" fmla="*/ 588645 w 864870"/>
                <a:gd name="connsiteY11" fmla="*/ 339090 h 1112520"/>
                <a:gd name="connsiteX12" fmla="*/ 582930 w 864870"/>
                <a:gd name="connsiteY12" fmla="*/ 361950 h 1112520"/>
                <a:gd name="connsiteX13" fmla="*/ 533400 w 864870"/>
                <a:gd name="connsiteY13" fmla="*/ 361950 h 1112520"/>
                <a:gd name="connsiteX14" fmla="*/ 565785 w 864870"/>
                <a:gd name="connsiteY14" fmla="*/ 485775 h 1112520"/>
                <a:gd name="connsiteX15" fmla="*/ 554355 w 864870"/>
                <a:gd name="connsiteY15" fmla="*/ 485775 h 1112520"/>
                <a:gd name="connsiteX16" fmla="*/ 506730 w 864870"/>
                <a:gd name="connsiteY16" fmla="*/ 447675 h 1112520"/>
                <a:gd name="connsiteX17" fmla="*/ 455295 w 864870"/>
                <a:gd name="connsiteY17" fmla="*/ 478155 h 1112520"/>
                <a:gd name="connsiteX18" fmla="*/ 443865 w 864870"/>
                <a:gd name="connsiteY18" fmla="*/ 529590 h 1112520"/>
                <a:gd name="connsiteX19" fmla="*/ 485775 w 864870"/>
                <a:gd name="connsiteY19" fmla="*/ 554355 h 1112520"/>
                <a:gd name="connsiteX20" fmla="*/ 506730 w 864870"/>
                <a:gd name="connsiteY20" fmla="*/ 541020 h 1112520"/>
                <a:gd name="connsiteX21" fmla="*/ 525780 w 864870"/>
                <a:gd name="connsiteY21" fmla="*/ 537210 h 1112520"/>
                <a:gd name="connsiteX22" fmla="*/ 499110 w 864870"/>
                <a:gd name="connsiteY22" fmla="*/ 605790 h 1112520"/>
                <a:gd name="connsiteX23" fmla="*/ 548640 w 864870"/>
                <a:gd name="connsiteY23" fmla="*/ 624840 h 1112520"/>
                <a:gd name="connsiteX24" fmla="*/ 529590 w 864870"/>
                <a:gd name="connsiteY24" fmla="*/ 661035 h 1112520"/>
                <a:gd name="connsiteX25" fmla="*/ 725805 w 864870"/>
                <a:gd name="connsiteY25" fmla="*/ 748665 h 1112520"/>
                <a:gd name="connsiteX26" fmla="*/ 739140 w 864870"/>
                <a:gd name="connsiteY26" fmla="*/ 721995 h 1112520"/>
                <a:gd name="connsiteX27" fmla="*/ 760095 w 864870"/>
                <a:gd name="connsiteY27" fmla="*/ 763905 h 1112520"/>
                <a:gd name="connsiteX28" fmla="*/ 777240 w 864870"/>
                <a:gd name="connsiteY28" fmla="*/ 752475 h 1112520"/>
                <a:gd name="connsiteX29" fmla="*/ 809625 w 864870"/>
                <a:gd name="connsiteY29" fmla="*/ 752475 h 1112520"/>
                <a:gd name="connsiteX30" fmla="*/ 855345 w 864870"/>
                <a:gd name="connsiteY30" fmla="*/ 798195 h 1112520"/>
                <a:gd name="connsiteX31" fmla="*/ 864870 w 864870"/>
                <a:gd name="connsiteY31" fmla="*/ 836295 h 1112520"/>
                <a:gd name="connsiteX32" fmla="*/ 826770 w 864870"/>
                <a:gd name="connsiteY32" fmla="*/ 899160 h 1112520"/>
                <a:gd name="connsiteX33" fmla="*/ 803910 w 864870"/>
                <a:gd name="connsiteY33" fmla="*/ 895350 h 1112520"/>
                <a:gd name="connsiteX34" fmla="*/ 813435 w 864870"/>
                <a:gd name="connsiteY34" fmla="*/ 931545 h 1112520"/>
                <a:gd name="connsiteX35" fmla="*/ 752475 w 864870"/>
                <a:gd name="connsiteY35" fmla="*/ 935355 h 1112520"/>
                <a:gd name="connsiteX36" fmla="*/ 752475 w 864870"/>
                <a:gd name="connsiteY36" fmla="*/ 914400 h 1112520"/>
                <a:gd name="connsiteX37" fmla="*/ 699135 w 864870"/>
                <a:gd name="connsiteY37" fmla="*/ 901065 h 1112520"/>
                <a:gd name="connsiteX38" fmla="*/ 701040 w 864870"/>
                <a:gd name="connsiteY38" fmla="*/ 862965 h 1112520"/>
                <a:gd name="connsiteX39" fmla="*/ 718185 w 864870"/>
                <a:gd name="connsiteY39" fmla="*/ 842010 h 1112520"/>
                <a:gd name="connsiteX40" fmla="*/ 661035 w 864870"/>
                <a:gd name="connsiteY40" fmla="*/ 838200 h 1112520"/>
                <a:gd name="connsiteX41" fmla="*/ 661035 w 864870"/>
                <a:gd name="connsiteY41" fmla="*/ 838200 h 1112520"/>
                <a:gd name="connsiteX42" fmla="*/ 619125 w 864870"/>
                <a:gd name="connsiteY42" fmla="*/ 847725 h 1112520"/>
                <a:gd name="connsiteX43" fmla="*/ 590550 w 864870"/>
                <a:gd name="connsiteY43" fmla="*/ 842010 h 1112520"/>
                <a:gd name="connsiteX44" fmla="*/ 575310 w 864870"/>
                <a:gd name="connsiteY44" fmla="*/ 893445 h 1112520"/>
                <a:gd name="connsiteX45" fmla="*/ 573405 w 864870"/>
                <a:gd name="connsiteY45" fmla="*/ 927735 h 1112520"/>
                <a:gd name="connsiteX46" fmla="*/ 461010 w 864870"/>
                <a:gd name="connsiteY46" fmla="*/ 910590 h 1112520"/>
                <a:gd name="connsiteX47" fmla="*/ 445770 w 864870"/>
                <a:gd name="connsiteY47" fmla="*/ 899160 h 1112520"/>
                <a:gd name="connsiteX48" fmla="*/ 432435 w 864870"/>
                <a:gd name="connsiteY48" fmla="*/ 918210 h 1112520"/>
                <a:gd name="connsiteX49" fmla="*/ 455295 w 864870"/>
                <a:gd name="connsiteY49" fmla="*/ 933450 h 1112520"/>
                <a:gd name="connsiteX50" fmla="*/ 417195 w 864870"/>
                <a:gd name="connsiteY50" fmla="*/ 946785 h 1112520"/>
                <a:gd name="connsiteX51" fmla="*/ 394335 w 864870"/>
                <a:gd name="connsiteY51" fmla="*/ 882015 h 1112520"/>
                <a:gd name="connsiteX52" fmla="*/ 329565 w 864870"/>
                <a:gd name="connsiteY52" fmla="*/ 899160 h 1112520"/>
                <a:gd name="connsiteX53" fmla="*/ 346710 w 864870"/>
                <a:gd name="connsiteY53" fmla="*/ 1112520 h 1112520"/>
                <a:gd name="connsiteX54" fmla="*/ 306705 w 864870"/>
                <a:gd name="connsiteY54" fmla="*/ 1108710 h 1112520"/>
                <a:gd name="connsiteX55" fmla="*/ 308610 w 864870"/>
                <a:gd name="connsiteY55" fmla="*/ 1072515 h 1112520"/>
                <a:gd name="connsiteX56" fmla="*/ 281940 w 864870"/>
                <a:gd name="connsiteY56" fmla="*/ 1070610 h 1112520"/>
                <a:gd name="connsiteX57" fmla="*/ 270510 w 864870"/>
                <a:gd name="connsiteY57" fmla="*/ 1034415 h 1112520"/>
                <a:gd name="connsiteX58" fmla="*/ 160020 w 864870"/>
                <a:gd name="connsiteY58" fmla="*/ 1036320 h 1112520"/>
                <a:gd name="connsiteX59" fmla="*/ 137160 w 864870"/>
                <a:gd name="connsiteY59" fmla="*/ 925830 h 1112520"/>
                <a:gd name="connsiteX60" fmla="*/ 114300 w 864870"/>
                <a:gd name="connsiteY60" fmla="*/ 866775 h 1112520"/>
                <a:gd name="connsiteX61" fmla="*/ 146685 w 864870"/>
                <a:gd name="connsiteY61" fmla="*/ 849630 h 1112520"/>
                <a:gd name="connsiteX62" fmla="*/ 140970 w 864870"/>
                <a:gd name="connsiteY62" fmla="*/ 834390 h 1112520"/>
                <a:gd name="connsiteX63" fmla="*/ 70485 w 864870"/>
                <a:gd name="connsiteY63" fmla="*/ 843915 h 1112520"/>
                <a:gd name="connsiteX64" fmla="*/ 68580 w 864870"/>
                <a:gd name="connsiteY64" fmla="*/ 763905 h 1112520"/>
                <a:gd name="connsiteX65" fmla="*/ 1905 w 864870"/>
                <a:gd name="connsiteY65" fmla="*/ 611505 h 1112520"/>
                <a:gd name="connsiteX66" fmla="*/ 95250 w 864870"/>
                <a:gd name="connsiteY66" fmla="*/ 588645 h 1112520"/>
                <a:gd name="connsiteX67" fmla="*/ 97155 w 864870"/>
                <a:gd name="connsiteY67" fmla="*/ 544830 h 1112520"/>
                <a:gd name="connsiteX68" fmla="*/ 160020 w 864870"/>
                <a:gd name="connsiteY68" fmla="*/ 468630 h 1112520"/>
                <a:gd name="connsiteX69" fmla="*/ 161925 w 864870"/>
                <a:gd name="connsiteY69" fmla="*/ 415290 h 1112520"/>
                <a:gd name="connsiteX70" fmla="*/ 123825 w 864870"/>
                <a:gd name="connsiteY70" fmla="*/ 401955 h 1112520"/>
                <a:gd name="connsiteX71" fmla="*/ 87630 w 864870"/>
                <a:gd name="connsiteY71" fmla="*/ 356235 h 1112520"/>
                <a:gd name="connsiteX72" fmla="*/ 45720 w 864870"/>
                <a:gd name="connsiteY72" fmla="*/ 337185 h 1112520"/>
                <a:gd name="connsiteX73" fmla="*/ 97155 w 864870"/>
                <a:gd name="connsiteY73" fmla="*/ 268605 h 1112520"/>
                <a:gd name="connsiteX74" fmla="*/ 64770 w 864870"/>
                <a:gd name="connsiteY74" fmla="*/ 209550 h 1112520"/>
                <a:gd name="connsiteX75" fmla="*/ 110490 w 864870"/>
                <a:gd name="connsiteY75" fmla="*/ 198120 h 1112520"/>
                <a:gd name="connsiteX76" fmla="*/ 99060 w 864870"/>
                <a:gd name="connsiteY76" fmla="*/ 171450 h 1112520"/>
                <a:gd name="connsiteX77" fmla="*/ 38100 w 864870"/>
                <a:gd name="connsiteY77" fmla="*/ 192405 h 1112520"/>
                <a:gd name="connsiteX78" fmla="*/ 0 w 864870"/>
                <a:gd name="connsiteY78" fmla="*/ 114300 h 1112520"/>
                <a:gd name="connsiteX79" fmla="*/ 38100 w 864870"/>
                <a:gd name="connsiteY79" fmla="*/ 97155 h 1112520"/>
                <a:gd name="connsiteX80" fmla="*/ 81915 w 864870"/>
                <a:gd name="connsiteY80" fmla="*/ 97155 h 1112520"/>
                <a:gd name="connsiteX81" fmla="*/ 108585 w 864870"/>
                <a:gd name="connsiteY81" fmla="*/ 59055 h 1112520"/>
                <a:gd name="connsiteX82" fmla="*/ 177165 w 864870"/>
                <a:gd name="connsiteY82" fmla="*/ 55245 h 1112520"/>
                <a:gd name="connsiteX83" fmla="*/ 222885 w 864870"/>
                <a:gd name="connsiteY83" fmla="*/ 83820 h 1112520"/>
                <a:gd name="connsiteX84" fmla="*/ 264795 w 864870"/>
                <a:gd name="connsiteY84" fmla="*/ 78105 h 1112520"/>
                <a:gd name="connsiteX85" fmla="*/ 327660 w 864870"/>
                <a:gd name="connsiteY85" fmla="*/ 72390 h 1112520"/>
                <a:gd name="connsiteX86" fmla="*/ 398145 w 864870"/>
                <a:gd name="connsiteY86" fmla="*/ 0 h 1112520"/>
                <a:gd name="connsiteX0" fmla="*/ 398145 w 864870"/>
                <a:gd name="connsiteY0" fmla="*/ 0 h 1150620"/>
                <a:gd name="connsiteX1" fmla="*/ 493395 w 864870"/>
                <a:gd name="connsiteY1" fmla="*/ 9525 h 1150620"/>
                <a:gd name="connsiteX2" fmla="*/ 489585 w 864870"/>
                <a:gd name="connsiteY2" fmla="*/ 89535 h 1150620"/>
                <a:gd name="connsiteX3" fmla="*/ 523875 w 864870"/>
                <a:gd name="connsiteY3" fmla="*/ 91440 h 1150620"/>
                <a:gd name="connsiteX4" fmla="*/ 573405 w 864870"/>
                <a:gd name="connsiteY4" fmla="*/ 133350 h 1150620"/>
                <a:gd name="connsiteX5" fmla="*/ 567690 w 864870"/>
                <a:gd name="connsiteY5" fmla="*/ 154305 h 1150620"/>
                <a:gd name="connsiteX6" fmla="*/ 592455 w 864870"/>
                <a:gd name="connsiteY6" fmla="*/ 165735 h 1150620"/>
                <a:gd name="connsiteX7" fmla="*/ 560070 w 864870"/>
                <a:gd name="connsiteY7" fmla="*/ 198120 h 1150620"/>
                <a:gd name="connsiteX8" fmla="*/ 611505 w 864870"/>
                <a:gd name="connsiteY8" fmla="*/ 251460 h 1150620"/>
                <a:gd name="connsiteX9" fmla="*/ 550545 w 864870"/>
                <a:gd name="connsiteY9" fmla="*/ 299085 h 1150620"/>
                <a:gd name="connsiteX10" fmla="*/ 550545 w 864870"/>
                <a:gd name="connsiteY10" fmla="*/ 333375 h 1150620"/>
                <a:gd name="connsiteX11" fmla="*/ 588645 w 864870"/>
                <a:gd name="connsiteY11" fmla="*/ 339090 h 1150620"/>
                <a:gd name="connsiteX12" fmla="*/ 582930 w 864870"/>
                <a:gd name="connsiteY12" fmla="*/ 361950 h 1150620"/>
                <a:gd name="connsiteX13" fmla="*/ 533400 w 864870"/>
                <a:gd name="connsiteY13" fmla="*/ 361950 h 1150620"/>
                <a:gd name="connsiteX14" fmla="*/ 565785 w 864870"/>
                <a:gd name="connsiteY14" fmla="*/ 485775 h 1150620"/>
                <a:gd name="connsiteX15" fmla="*/ 554355 w 864870"/>
                <a:gd name="connsiteY15" fmla="*/ 485775 h 1150620"/>
                <a:gd name="connsiteX16" fmla="*/ 506730 w 864870"/>
                <a:gd name="connsiteY16" fmla="*/ 447675 h 1150620"/>
                <a:gd name="connsiteX17" fmla="*/ 455295 w 864870"/>
                <a:gd name="connsiteY17" fmla="*/ 478155 h 1150620"/>
                <a:gd name="connsiteX18" fmla="*/ 443865 w 864870"/>
                <a:gd name="connsiteY18" fmla="*/ 529590 h 1150620"/>
                <a:gd name="connsiteX19" fmla="*/ 485775 w 864870"/>
                <a:gd name="connsiteY19" fmla="*/ 554355 h 1150620"/>
                <a:gd name="connsiteX20" fmla="*/ 506730 w 864870"/>
                <a:gd name="connsiteY20" fmla="*/ 541020 h 1150620"/>
                <a:gd name="connsiteX21" fmla="*/ 525780 w 864870"/>
                <a:gd name="connsiteY21" fmla="*/ 537210 h 1150620"/>
                <a:gd name="connsiteX22" fmla="*/ 499110 w 864870"/>
                <a:gd name="connsiteY22" fmla="*/ 605790 h 1150620"/>
                <a:gd name="connsiteX23" fmla="*/ 548640 w 864870"/>
                <a:gd name="connsiteY23" fmla="*/ 624840 h 1150620"/>
                <a:gd name="connsiteX24" fmla="*/ 529590 w 864870"/>
                <a:gd name="connsiteY24" fmla="*/ 661035 h 1150620"/>
                <a:gd name="connsiteX25" fmla="*/ 725805 w 864870"/>
                <a:gd name="connsiteY25" fmla="*/ 748665 h 1150620"/>
                <a:gd name="connsiteX26" fmla="*/ 739140 w 864870"/>
                <a:gd name="connsiteY26" fmla="*/ 721995 h 1150620"/>
                <a:gd name="connsiteX27" fmla="*/ 760095 w 864870"/>
                <a:gd name="connsiteY27" fmla="*/ 763905 h 1150620"/>
                <a:gd name="connsiteX28" fmla="*/ 777240 w 864870"/>
                <a:gd name="connsiteY28" fmla="*/ 752475 h 1150620"/>
                <a:gd name="connsiteX29" fmla="*/ 809625 w 864870"/>
                <a:gd name="connsiteY29" fmla="*/ 752475 h 1150620"/>
                <a:gd name="connsiteX30" fmla="*/ 855345 w 864870"/>
                <a:gd name="connsiteY30" fmla="*/ 798195 h 1150620"/>
                <a:gd name="connsiteX31" fmla="*/ 864870 w 864870"/>
                <a:gd name="connsiteY31" fmla="*/ 836295 h 1150620"/>
                <a:gd name="connsiteX32" fmla="*/ 826770 w 864870"/>
                <a:gd name="connsiteY32" fmla="*/ 899160 h 1150620"/>
                <a:gd name="connsiteX33" fmla="*/ 803910 w 864870"/>
                <a:gd name="connsiteY33" fmla="*/ 895350 h 1150620"/>
                <a:gd name="connsiteX34" fmla="*/ 813435 w 864870"/>
                <a:gd name="connsiteY34" fmla="*/ 931545 h 1150620"/>
                <a:gd name="connsiteX35" fmla="*/ 752475 w 864870"/>
                <a:gd name="connsiteY35" fmla="*/ 935355 h 1150620"/>
                <a:gd name="connsiteX36" fmla="*/ 752475 w 864870"/>
                <a:gd name="connsiteY36" fmla="*/ 914400 h 1150620"/>
                <a:gd name="connsiteX37" fmla="*/ 699135 w 864870"/>
                <a:gd name="connsiteY37" fmla="*/ 901065 h 1150620"/>
                <a:gd name="connsiteX38" fmla="*/ 701040 w 864870"/>
                <a:gd name="connsiteY38" fmla="*/ 862965 h 1150620"/>
                <a:gd name="connsiteX39" fmla="*/ 718185 w 864870"/>
                <a:gd name="connsiteY39" fmla="*/ 842010 h 1150620"/>
                <a:gd name="connsiteX40" fmla="*/ 661035 w 864870"/>
                <a:gd name="connsiteY40" fmla="*/ 838200 h 1150620"/>
                <a:gd name="connsiteX41" fmla="*/ 661035 w 864870"/>
                <a:gd name="connsiteY41" fmla="*/ 838200 h 1150620"/>
                <a:gd name="connsiteX42" fmla="*/ 619125 w 864870"/>
                <a:gd name="connsiteY42" fmla="*/ 847725 h 1150620"/>
                <a:gd name="connsiteX43" fmla="*/ 590550 w 864870"/>
                <a:gd name="connsiteY43" fmla="*/ 842010 h 1150620"/>
                <a:gd name="connsiteX44" fmla="*/ 575310 w 864870"/>
                <a:gd name="connsiteY44" fmla="*/ 893445 h 1150620"/>
                <a:gd name="connsiteX45" fmla="*/ 573405 w 864870"/>
                <a:gd name="connsiteY45" fmla="*/ 927735 h 1150620"/>
                <a:gd name="connsiteX46" fmla="*/ 461010 w 864870"/>
                <a:gd name="connsiteY46" fmla="*/ 910590 h 1150620"/>
                <a:gd name="connsiteX47" fmla="*/ 445770 w 864870"/>
                <a:gd name="connsiteY47" fmla="*/ 899160 h 1150620"/>
                <a:gd name="connsiteX48" fmla="*/ 432435 w 864870"/>
                <a:gd name="connsiteY48" fmla="*/ 918210 h 1150620"/>
                <a:gd name="connsiteX49" fmla="*/ 455295 w 864870"/>
                <a:gd name="connsiteY49" fmla="*/ 933450 h 1150620"/>
                <a:gd name="connsiteX50" fmla="*/ 417195 w 864870"/>
                <a:gd name="connsiteY50" fmla="*/ 946785 h 1150620"/>
                <a:gd name="connsiteX51" fmla="*/ 394335 w 864870"/>
                <a:gd name="connsiteY51" fmla="*/ 882015 h 1150620"/>
                <a:gd name="connsiteX52" fmla="*/ 329565 w 864870"/>
                <a:gd name="connsiteY52" fmla="*/ 899160 h 1150620"/>
                <a:gd name="connsiteX53" fmla="*/ 350520 w 864870"/>
                <a:gd name="connsiteY53" fmla="*/ 1150620 h 1150620"/>
                <a:gd name="connsiteX54" fmla="*/ 306705 w 864870"/>
                <a:gd name="connsiteY54" fmla="*/ 1108710 h 1150620"/>
                <a:gd name="connsiteX55" fmla="*/ 308610 w 864870"/>
                <a:gd name="connsiteY55" fmla="*/ 1072515 h 1150620"/>
                <a:gd name="connsiteX56" fmla="*/ 281940 w 864870"/>
                <a:gd name="connsiteY56" fmla="*/ 1070610 h 1150620"/>
                <a:gd name="connsiteX57" fmla="*/ 270510 w 864870"/>
                <a:gd name="connsiteY57" fmla="*/ 1034415 h 1150620"/>
                <a:gd name="connsiteX58" fmla="*/ 160020 w 864870"/>
                <a:gd name="connsiteY58" fmla="*/ 1036320 h 1150620"/>
                <a:gd name="connsiteX59" fmla="*/ 137160 w 864870"/>
                <a:gd name="connsiteY59" fmla="*/ 925830 h 1150620"/>
                <a:gd name="connsiteX60" fmla="*/ 114300 w 864870"/>
                <a:gd name="connsiteY60" fmla="*/ 866775 h 1150620"/>
                <a:gd name="connsiteX61" fmla="*/ 146685 w 864870"/>
                <a:gd name="connsiteY61" fmla="*/ 849630 h 1150620"/>
                <a:gd name="connsiteX62" fmla="*/ 140970 w 864870"/>
                <a:gd name="connsiteY62" fmla="*/ 834390 h 1150620"/>
                <a:gd name="connsiteX63" fmla="*/ 70485 w 864870"/>
                <a:gd name="connsiteY63" fmla="*/ 843915 h 1150620"/>
                <a:gd name="connsiteX64" fmla="*/ 68580 w 864870"/>
                <a:gd name="connsiteY64" fmla="*/ 763905 h 1150620"/>
                <a:gd name="connsiteX65" fmla="*/ 1905 w 864870"/>
                <a:gd name="connsiteY65" fmla="*/ 611505 h 1150620"/>
                <a:gd name="connsiteX66" fmla="*/ 95250 w 864870"/>
                <a:gd name="connsiteY66" fmla="*/ 588645 h 1150620"/>
                <a:gd name="connsiteX67" fmla="*/ 97155 w 864870"/>
                <a:gd name="connsiteY67" fmla="*/ 544830 h 1150620"/>
                <a:gd name="connsiteX68" fmla="*/ 160020 w 864870"/>
                <a:gd name="connsiteY68" fmla="*/ 468630 h 1150620"/>
                <a:gd name="connsiteX69" fmla="*/ 161925 w 864870"/>
                <a:gd name="connsiteY69" fmla="*/ 415290 h 1150620"/>
                <a:gd name="connsiteX70" fmla="*/ 123825 w 864870"/>
                <a:gd name="connsiteY70" fmla="*/ 401955 h 1150620"/>
                <a:gd name="connsiteX71" fmla="*/ 87630 w 864870"/>
                <a:gd name="connsiteY71" fmla="*/ 356235 h 1150620"/>
                <a:gd name="connsiteX72" fmla="*/ 45720 w 864870"/>
                <a:gd name="connsiteY72" fmla="*/ 337185 h 1150620"/>
                <a:gd name="connsiteX73" fmla="*/ 97155 w 864870"/>
                <a:gd name="connsiteY73" fmla="*/ 268605 h 1150620"/>
                <a:gd name="connsiteX74" fmla="*/ 64770 w 864870"/>
                <a:gd name="connsiteY74" fmla="*/ 209550 h 1150620"/>
                <a:gd name="connsiteX75" fmla="*/ 110490 w 864870"/>
                <a:gd name="connsiteY75" fmla="*/ 198120 h 1150620"/>
                <a:gd name="connsiteX76" fmla="*/ 99060 w 864870"/>
                <a:gd name="connsiteY76" fmla="*/ 171450 h 1150620"/>
                <a:gd name="connsiteX77" fmla="*/ 38100 w 864870"/>
                <a:gd name="connsiteY77" fmla="*/ 192405 h 1150620"/>
                <a:gd name="connsiteX78" fmla="*/ 0 w 864870"/>
                <a:gd name="connsiteY78" fmla="*/ 114300 h 1150620"/>
                <a:gd name="connsiteX79" fmla="*/ 38100 w 864870"/>
                <a:gd name="connsiteY79" fmla="*/ 97155 h 1150620"/>
                <a:gd name="connsiteX80" fmla="*/ 81915 w 864870"/>
                <a:gd name="connsiteY80" fmla="*/ 97155 h 1150620"/>
                <a:gd name="connsiteX81" fmla="*/ 108585 w 864870"/>
                <a:gd name="connsiteY81" fmla="*/ 59055 h 1150620"/>
                <a:gd name="connsiteX82" fmla="*/ 177165 w 864870"/>
                <a:gd name="connsiteY82" fmla="*/ 55245 h 1150620"/>
                <a:gd name="connsiteX83" fmla="*/ 222885 w 864870"/>
                <a:gd name="connsiteY83" fmla="*/ 83820 h 1150620"/>
                <a:gd name="connsiteX84" fmla="*/ 264795 w 864870"/>
                <a:gd name="connsiteY84" fmla="*/ 78105 h 1150620"/>
                <a:gd name="connsiteX85" fmla="*/ 327660 w 864870"/>
                <a:gd name="connsiteY85" fmla="*/ 72390 h 1150620"/>
                <a:gd name="connsiteX86" fmla="*/ 398145 w 864870"/>
                <a:gd name="connsiteY86" fmla="*/ 0 h 1150620"/>
                <a:gd name="connsiteX0" fmla="*/ 398145 w 864870"/>
                <a:gd name="connsiteY0" fmla="*/ 0 h 1150620"/>
                <a:gd name="connsiteX1" fmla="*/ 493395 w 864870"/>
                <a:gd name="connsiteY1" fmla="*/ 9525 h 1150620"/>
                <a:gd name="connsiteX2" fmla="*/ 489585 w 864870"/>
                <a:gd name="connsiteY2" fmla="*/ 89535 h 1150620"/>
                <a:gd name="connsiteX3" fmla="*/ 523875 w 864870"/>
                <a:gd name="connsiteY3" fmla="*/ 91440 h 1150620"/>
                <a:gd name="connsiteX4" fmla="*/ 573405 w 864870"/>
                <a:gd name="connsiteY4" fmla="*/ 133350 h 1150620"/>
                <a:gd name="connsiteX5" fmla="*/ 567690 w 864870"/>
                <a:gd name="connsiteY5" fmla="*/ 154305 h 1150620"/>
                <a:gd name="connsiteX6" fmla="*/ 592455 w 864870"/>
                <a:gd name="connsiteY6" fmla="*/ 165735 h 1150620"/>
                <a:gd name="connsiteX7" fmla="*/ 560070 w 864870"/>
                <a:gd name="connsiteY7" fmla="*/ 198120 h 1150620"/>
                <a:gd name="connsiteX8" fmla="*/ 611505 w 864870"/>
                <a:gd name="connsiteY8" fmla="*/ 251460 h 1150620"/>
                <a:gd name="connsiteX9" fmla="*/ 550545 w 864870"/>
                <a:gd name="connsiteY9" fmla="*/ 299085 h 1150620"/>
                <a:gd name="connsiteX10" fmla="*/ 550545 w 864870"/>
                <a:gd name="connsiteY10" fmla="*/ 333375 h 1150620"/>
                <a:gd name="connsiteX11" fmla="*/ 588645 w 864870"/>
                <a:gd name="connsiteY11" fmla="*/ 339090 h 1150620"/>
                <a:gd name="connsiteX12" fmla="*/ 582930 w 864870"/>
                <a:gd name="connsiteY12" fmla="*/ 361950 h 1150620"/>
                <a:gd name="connsiteX13" fmla="*/ 533400 w 864870"/>
                <a:gd name="connsiteY13" fmla="*/ 361950 h 1150620"/>
                <a:gd name="connsiteX14" fmla="*/ 565785 w 864870"/>
                <a:gd name="connsiteY14" fmla="*/ 485775 h 1150620"/>
                <a:gd name="connsiteX15" fmla="*/ 554355 w 864870"/>
                <a:gd name="connsiteY15" fmla="*/ 485775 h 1150620"/>
                <a:gd name="connsiteX16" fmla="*/ 506730 w 864870"/>
                <a:gd name="connsiteY16" fmla="*/ 447675 h 1150620"/>
                <a:gd name="connsiteX17" fmla="*/ 455295 w 864870"/>
                <a:gd name="connsiteY17" fmla="*/ 478155 h 1150620"/>
                <a:gd name="connsiteX18" fmla="*/ 443865 w 864870"/>
                <a:gd name="connsiteY18" fmla="*/ 529590 h 1150620"/>
                <a:gd name="connsiteX19" fmla="*/ 485775 w 864870"/>
                <a:gd name="connsiteY19" fmla="*/ 554355 h 1150620"/>
                <a:gd name="connsiteX20" fmla="*/ 506730 w 864870"/>
                <a:gd name="connsiteY20" fmla="*/ 541020 h 1150620"/>
                <a:gd name="connsiteX21" fmla="*/ 525780 w 864870"/>
                <a:gd name="connsiteY21" fmla="*/ 537210 h 1150620"/>
                <a:gd name="connsiteX22" fmla="*/ 499110 w 864870"/>
                <a:gd name="connsiteY22" fmla="*/ 605790 h 1150620"/>
                <a:gd name="connsiteX23" fmla="*/ 548640 w 864870"/>
                <a:gd name="connsiteY23" fmla="*/ 624840 h 1150620"/>
                <a:gd name="connsiteX24" fmla="*/ 529590 w 864870"/>
                <a:gd name="connsiteY24" fmla="*/ 661035 h 1150620"/>
                <a:gd name="connsiteX25" fmla="*/ 725805 w 864870"/>
                <a:gd name="connsiteY25" fmla="*/ 748665 h 1150620"/>
                <a:gd name="connsiteX26" fmla="*/ 739140 w 864870"/>
                <a:gd name="connsiteY26" fmla="*/ 721995 h 1150620"/>
                <a:gd name="connsiteX27" fmla="*/ 760095 w 864870"/>
                <a:gd name="connsiteY27" fmla="*/ 763905 h 1150620"/>
                <a:gd name="connsiteX28" fmla="*/ 777240 w 864870"/>
                <a:gd name="connsiteY28" fmla="*/ 752475 h 1150620"/>
                <a:gd name="connsiteX29" fmla="*/ 809625 w 864870"/>
                <a:gd name="connsiteY29" fmla="*/ 752475 h 1150620"/>
                <a:gd name="connsiteX30" fmla="*/ 855345 w 864870"/>
                <a:gd name="connsiteY30" fmla="*/ 798195 h 1150620"/>
                <a:gd name="connsiteX31" fmla="*/ 864870 w 864870"/>
                <a:gd name="connsiteY31" fmla="*/ 836295 h 1150620"/>
                <a:gd name="connsiteX32" fmla="*/ 826770 w 864870"/>
                <a:gd name="connsiteY32" fmla="*/ 899160 h 1150620"/>
                <a:gd name="connsiteX33" fmla="*/ 803910 w 864870"/>
                <a:gd name="connsiteY33" fmla="*/ 895350 h 1150620"/>
                <a:gd name="connsiteX34" fmla="*/ 813435 w 864870"/>
                <a:gd name="connsiteY34" fmla="*/ 931545 h 1150620"/>
                <a:gd name="connsiteX35" fmla="*/ 752475 w 864870"/>
                <a:gd name="connsiteY35" fmla="*/ 935355 h 1150620"/>
                <a:gd name="connsiteX36" fmla="*/ 752475 w 864870"/>
                <a:gd name="connsiteY36" fmla="*/ 914400 h 1150620"/>
                <a:gd name="connsiteX37" fmla="*/ 699135 w 864870"/>
                <a:gd name="connsiteY37" fmla="*/ 901065 h 1150620"/>
                <a:gd name="connsiteX38" fmla="*/ 701040 w 864870"/>
                <a:gd name="connsiteY38" fmla="*/ 862965 h 1150620"/>
                <a:gd name="connsiteX39" fmla="*/ 718185 w 864870"/>
                <a:gd name="connsiteY39" fmla="*/ 842010 h 1150620"/>
                <a:gd name="connsiteX40" fmla="*/ 661035 w 864870"/>
                <a:gd name="connsiteY40" fmla="*/ 838200 h 1150620"/>
                <a:gd name="connsiteX41" fmla="*/ 661035 w 864870"/>
                <a:gd name="connsiteY41" fmla="*/ 838200 h 1150620"/>
                <a:gd name="connsiteX42" fmla="*/ 619125 w 864870"/>
                <a:gd name="connsiteY42" fmla="*/ 847725 h 1150620"/>
                <a:gd name="connsiteX43" fmla="*/ 590550 w 864870"/>
                <a:gd name="connsiteY43" fmla="*/ 842010 h 1150620"/>
                <a:gd name="connsiteX44" fmla="*/ 575310 w 864870"/>
                <a:gd name="connsiteY44" fmla="*/ 893445 h 1150620"/>
                <a:gd name="connsiteX45" fmla="*/ 573405 w 864870"/>
                <a:gd name="connsiteY45" fmla="*/ 927735 h 1150620"/>
                <a:gd name="connsiteX46" fmla="*/ 461010 w 864870"/>
                <a:gd name="connsiteY46" fmla="*/ 910590 h 1150620"/>
                <a:gd name="connsiteX47" fmla="*/ 445770 w 864870"/>
                <a:gd name="connsiteY47" fmla="*/ 899160 h 1150620"/>
                <a:gd name="connsiteX48" fmla="*/ 432435 w 864870"/>
                <a:gd name="connsiteY48" fmla="*/ 918210 h 1150620"/>
                <a:gd name="connsiteX49" fmla="*/ 455295 w 864870"/>
                <a:gd name="connsiteY49" fmla="*/ 933450 h 1150620"/>
                <a:gd name="connsiteX50" fmla="*/ 417195 w 864870"/>
                <a:gd name="connsiteY50" fmla="*/ 946785 h 1150620"/>
                <a:gd name="connsiteX51" fmla="*/ 394335 w 864870"/>
                <a:gd name="connsiteY51" fmla="*/ 882015 h 1150620"/>
                <a:gd name="connsiteX52" fmla="*/ 329565 w 864870"/>
                <a:gd name="connsiteY52" fmla="*/ 899160 h 1150620"/>
                <a:gd name="connsiteX53" fmla="*/ 350520 w 864870"/>
                <a:gd name="connsiteY53" fmla="*/ 1150620 h 1150620"/>
                <a:gd name="connsiteX54" fmla="*/ 310515 w 864870"/>
                <a:gd name="connsiteY54" fmla="*/ 1139190 h 1150620"/>
                <a:gd name="connsiteX55" fmla="*/ 308610 w 864870"/>
                <a:gd name="connsiteY55" fmla="*/ 1072515 h 1150620"/>
                <a:gd name="connsiteX56" fmla="*/ 281940 w 864870"/>
                <a:gd name="connsiteY56" fmla="*/ 1070610 h 1150620"/>
                <a:gd name="connsiteX57" fmla="*/ 270510 w 864870"/>
                <a:gd name="connsiteY57" fmla="*/ 1034415 h 1150620"/>
                <a:gd name="connsiteX58" fmla="*/ 160020 w 864870"/>
                <a:gd name="connsiteY58" fmla="*/ 1036320 h 1150620"/>
                <a:gd name="connsiteX59" fmla="*/ 137160 w 864870"/>
                <a:gd name="connsiteY59" fmla="*/ 925830 h 1150620"/>
                <a:gd name="connsiteX60" fmla="*/ 114300 w 864870"/>
                <a:gd name="connsiteY60" fmla="*/ 866775 h 1150620"/>
                <a:gd name="connsiteX61" fmla="*/ 146685 w 864870"/>
                <a:gd name="connsiteY61" fmla="*/ 849630 h 1150620"/>
                <a:gd name="connsiteX62" fmla="*/ 140970 w 864870"/>
                <a:gd name="connsiteY62" fmla="*/ 834390 h 1150620"/>
                <a:gd name="connsiteX63" fmla="*/ 70485 w 864870"/>
                <a:gd name="connsiteY63" fmla="*/ 843915 h 1150620"/>
                <a:gd name="connsiteX64" fmla="*/ 68580 w 864870"/>
                <a:gd name="connsiteY64" fmla="*/ 763905 h 1150620"/>
                <a:gd name="connsiteX65" fmla="*/ 1905 w 864870"/>
                <a:gd name="connsiteY65" fmla="*/ 611505 h 1150620"/>
                <a:gd name="connsiteX66" fmla="*/ 95250 w 864870"/>
                <a:gd name="connsiteY66" fmla="*/ 588645 h 1150620"/>
                <a:gd name="connsiteX67" fmla="*/ 97155 w 864870"/>
                <a:gd name="connsiteY67" fmla="*/ 544830 h 1150620"/>
                <a:gd name="connsiteX68" fmla="*/ 160020 w 864870"/>
                <a:gd name="connsiteY68" fmla="*/ 468630 h 1150620"/>
                <a:gd name="connsiteX69" fmla="*/ 161925 w 864870"/>
                <a:gd name="connsiteY69" fmla="*/ 415290 h 1150620"/>
                <a:gd name="connsiteX70" fmla="*/ 123825 w 864870"/>
                <a:gd name="connsiteY70" fmla="*/ 401955 h 1150620"/>
                <a:gd name="connsiteX71" fmla="*/ 87630 w 864870"/>
                <a:gd name="connsiteY71" fmla="*/ 356235 h 1150620"/>
                <a:gd name="connsiteX72" fmla="*/ 45720 w 864870"/>
                <a:gd name="connsiteY72" fmla="*/ 337185 h 1150620"/>
                <a:gd name="connsiteX73" fmla="*/ 97155 w 864870"/>
                <a:gd name="connsiteY73" fmla="*/ 268605 h 1150620"/>
                <a:gd name="connsiteX74" fmla="*/ 64770 w 864870"/>
                <a:gd name="connsiteY74" fmla="*/ 209550 h 1150620"/>
                <a:gd name="connsiteX75" fmla="*/ 110490 w 864870"/>
                <a:gd name="connsiteY75" fmla="*/ 198120 h 1150620"/>
                <a:gd name="connsiteX76" fmla="*/ 99060 w 864870"/>
                <a:gd name="connsiteY76" fmla="*/ 171450 h 1150620"/>
                <a:gd name="connsiteX77" fmla="*/ 38100 w 864870"/>
                <a:gd name="connsiteY77" fmla="*/ 192405 h 1150620"/>
                <a:gd name="connsiteX78" fmla="*/ 0 w 864870"/>
                <a:gd name="connsiteY78" fmla="*/ 114300 h 1150620"/>
                <a:gd name="connsiteX79" fmla="*/ 38100 w 864870"/>
                <a:gd name="connsiteY79" fmla="*/ 97155 h 1150620"/>
                <a:gd name="connsiteX80" fmla="*/ 81915 w 864870"/>
                <a:gd name="connsiteY80" fmla="*/ 97155 h 1150620"/>
                <a:gd name="connsiteX81" fmla="*/ 108585 w 864870"/>
                <a:gd name="connsiteY81" fmla="*/ 59055 h 1150620"/>
                <a:gd name="connsiteX82" fmla="*/ 177165 w 864870"/>
                <a:gd name="connsiteY82" fmla="*/ 55245 h 1150620"/>
                <a:gd name="connsiteX83" fmla="*/ 222885 w 864870"/>
                <a:gd name="connsiteY83" fmla="*/ 83820 h 1150620"/>
                <a:gd name="connsiteX84" fmla="*/ 264795 w 864870"/>
                <a:gd name="connsiteY84" fmla="*/ 78105 h 1150620"/>
                <a:gd name="connsiteX85" fmla="*/ 327660 w 864870"/>
                <a:gd name="connsiteY85" fmla="*/ 72390 h 1150620"/>
                <a:gd name="connsiteX86" fmla="*/ 398145 w 864870"/>
                <a:gd name="connsiteY86" fmla="*/ 0 h 1150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64870" h="1150620">
                  <a:moveTo>
                    <a:pt x="398145" y="0"/>
                  </a:moveTo>
                  <a:lnTo>
                    <a:pt x="493395" y="9525"/>
                  </a:lnTo>
                  <a:lnTo>
                    <a:pt x="489585" y="89535"/>
                  </a:lnTo>
                  <a:lnTo>
                    <a:pt x="523875" y="91440"/>
                  </a:lnTo>
                  <a:lnTo>
                    <a:pt x="573405" y="133350"/>
                  </a:lnTo>
                  <a:lnTo>
                    <a:pt x="567690" y="154305"/>
                  </a:lnTo>
                  <a:lnTo>
                    <a:pt x="592455" y="165735"/>
                  </a:lnTo>
                  <a:lnTo>
                    <a:pt x="560070" y="198120"/>
                  </a:lnTo>
                  <a:lnTo>
                    <a:pt x="611505" y="251460"/>
                  </a:lnTo>
                  <a:lnTo>
                    <a:pt x="550545" y="299085"/>
                  </a:lnTo>
                  <a:lnTo>
                    <a:pt x="550545" y="333375"/>
                  </a:lnTo>
                  <a:lnTo>
                    <a:pt x="588645" y="339090"/>
                  </a:lnTo>
                  <a:lnTo>
                    <a:pt x="582930" y="361950"/>
                  </a:lnTo>
                  <a:lnTo>
                    <a:pt x="533400" y="361950"/>
                  </a:lnTo>
                  <a:lnTo>
                    <a:pt x="565785" y="485775"/>
                  </a:lnTo>
                  <a:lnTo>
                    <a:pt x="554355" y="485775"/>
                  </a:lnTo>
                  <a:lnTo>
                    <a:pt x="506730" y="447675"/>
                  </a:lnTo>
                  <a:lnTo>
                    <a:pt x="455295" y="478155"/>
                  </a:lnTo>
                  <a:lnTo>
                    <a:pt x="443865" y="529590"/>
                  </a:lnTo>
                  <a:lnTo>
                    <a:pt x="485775" y="554355"/>
                  </a:lnTo>
                  <a:lnTo>
                    <a:pt x="506730" y="541020"/>
                  </a:lnTo>
                  <a:lnTo>
                    <a:pt x="525780" y="537210"/>
                  </a:lnTo>
                  <a:lnTo>
                    <a:pt x="499110" y="605790"/>
                  </a:lnTo>
                  <a:lnTo>
                    <a:pt x="548640" y="624840"/>
                  </a:lnTo>
                  <a:lnTo>
                    <a:pt x="529590" y="661035"/>
                  </a:lnTo>
                  <a:lnTo>
                    <a:pt x="725805" y="748665"/>
                  </a:lnTo>
                  <a:lnTo>
                    <a:pt x="739140" y="721995"/>
                  </a:lnTo>
                  <a:lnTo>
                    <a:pt x="760095" y="763905"/>
                  </a:lnTo>
                  <a:lnTo>
                    <a:pt x="777240" y="752475"/>
                  </a:lnTo>
                  <a:lnTo>
                    <a:pt x="809625" y="752475"/>
                  </a:lnTo>
                  <a:lnTo>
                    <a:pt x="855345" y="798195"/>
                  </a:lnTo>
                  <a:lnTo>
                    <a:pt x="864870" y="836295"/>
                  </a:lnTo>
                  <a:lnTo>
                    <a:pt x="826770" y="899160"/>
                  </a:lnTo>
                  <a:lnTo>
                    <a:pt x="803910" y="895350"/>
                  </a:lnTo>
                  <a:lnTo>
                    <a:pt x="813435" y="931545"/>
                  </a:lnTo>
                  <a:lnTo>
                    <a:pt x="752475" y="935355"/>
                  </a:lnTo>
                  <a:lnTo>
                    <a:pt x="752475" y="914400"/>
                  </a:lnTo>
                  <a:lnTo>
                    <a:pt x="699135" y="901065"/>
                  </a:lnTo>
                  <a:lnTo>
                    <a:pt x="701040" y="862965"/>
                  </a:lnTo>
                  <a:lnTo>
                    <a:pt x="718185" y="842010"/>
                  </a:lnTo>
                  <a:lnTo>
                    <a:pt x="661035" y="838200"/>
                  </a:lnTo>
                  <a:lnTo>
                    <a:pt x="661035" y="838200"/>
                  </a:lnTo>
                  <a:lnTo>
                    <a:pt x="619125" y="847725"/>
                  </a:lnTo>
                  <a:lnTo>
                    <a:pt x="590550" y="842010"/>
                  </a:lnTo>
                  <a:lnTo>
                    <a:pt x="575310" y="893445"/>
                  </a:lnTo>
                  <a:lnTo>
                    <a:pt x="573405" y="927735"/>
                  </a:lnTo>
                  <a:lnTo>
                    <a:pt x="461010" y="910590"/>
                  </a:lnTo>
                  <a:lnTo>
                    <a:pt x="445770" y="899160"/>
                  </a:lnTo>
                  <a:lnTo>
                    <a:pt x="432435" y="918210"/>
                  </a:lnTo>
                  <a:lnTo>
                    <a:pt x="455295" y="933450"/>
                  </a:lnTo>
                  <a:lnTo>
                    <a:pt x="417195" y="946785"/>
                  </a:lnTo>
                  <a:lnTo>
                    <a:pt x="394335" y="882015"/>
                  </a:lnTo>
                  <a:lnTo>
                    <a:pt x="329565" y="899160"/>
                  </a:lnTo>
                  <a:lnTo>
                    <a:pt x="350520" y="1150620"/>
                  </a:lnTo>
                  <a:lnTo>
                    <a:pt x="310515" y="1139190"/>
                  </a:lnTo>
                  <a:lnTo>
                    <a:pt x="308610" y="1072515"/>
                  </a:lnTo>
                  <a:lnTo>
                    <a:pt x="281940" y="1070610"/>
                  </a:lnTo>
                  <a:lnTo>
                    <a:pt x="270510" y="1034415"/>
                  </a:lnTo>
                  <a:lnTo>
                    <a:pt x="160020" y="1036320"/>
                  </a:lnTo>
                  <a:lnTo>
                    <a:pt x="137160" y="925830"/>
                  </a:lnTo>
                  <a:lnTo>
                    <a:pt x="114300" y="866775"/>
                  </a:lnTo>
                  <a:lnTo>
                    <a:pt x="146685" y="849630"/>
                  </a:lnTo>
                  <a:lnTo>
                    <a:pt x="140970" y="834390"/>
                  </a:lnTo>
                  <a:lnTo>
                    <a:pt x="70485" y="843915"/>
                  </a:lnTo>
                  <a:lnTo>
                    <a:pt x="68580" y="763905"/>
                  </a:lnTo>
                  <a:lnTo>
                    <a:pt x="1905" y="611505"/>
                  </a:lnTo>
                  <a:lnTo>
                    <a:pt x="95250" y="588645"/>
                  </a:lnTo>
                  <a:lnTo>
                    <a:pt x="97155" y="544830"/>
                  </a:lnTo>
                  <a:lnTo>
                    <a:pt x="160020" y="468630"/>
                  </a:lnTo>
                  <a:lnTo>
                    <a:pt x="161925" y="415290"/>
                  </a:lnTo>
                  <a:lnTo>
                    <a:pt x="123825" y="401955"/>
                  </a:lnTo>
                  <a:lnTo>
                    <a:pt x="87630" y="356235"/>
                  </a:lnTo>
                  <a:lnTo>
                    <a:pt x="45720" y="337185"/>
                  </a:lnTo>
                  <a:lnTo>
                    <a:pt x="97155" y="268605"/>
                  </a:lnTo>
                  <a:lnTo>
                    <a:pt x="64770" y="209550"/>
                  </a:lnTo>
                  <a:lnTo>
                    <a:pt x="110490" y="198120"/>
                  </a:lnTo>
                  <a:lnTo>
                    <a:pt x="99060" y="171450"/>
                  </a:lnTo>
                  <a:lnTo>
                    <a:pt x="38100" y="192405"/>
                  </a:lnTo>
                  <a:lnTo>
                    <a:pt x="0" y="114300"/>
                  </a:lnTo>
                  <a:lnTo>
                    <a:pt x="38100" y="97155"/>
                  </a:lnTo>
                  <a:lnTo>
                    <a:pt x="81915" y="97155"/>
                  </a:lnTo>
                  <a:lnTo>
                    <a:pt x="108585" y="59055"/>
                  </a:lnTo>
                  <a:lnTo>
                    <a:pt x="177165" y="55245"/>
                  </a:lnTo>
                  <a:lnTo>
                    <a:pt x="222885" y="83820"/>
                  </a:lnTo>
                  <a:lnTo>
                    <a:pt x="264795" y="78105"/>
                  </a:lnTo>
                  <a:lnTo>
                    <a:pt x="327660" y="72390"/>
                  </a:lnTo>
                  <a:lnTo>
                    <a:pt x="398145" y="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24000" rIns="180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Celestynów</a:t>
              </a:r>
            </a:p>
          </p:txBody>
        </p:sp>
      </p:grpSp>
      <p:grpSp>
        <p:nvGrpSpPr>
          <p:cNvPr id="106" name="Grupa 105">
            <a:extLst>
              <a:ext uri="{FF2B5EF4-FFF2-40B4-BE49-F238E27FC236}">
                <a16:creationId xmlns:a16="http://schemas.microsoft.com/office/drawing/2014/main" id="{FF56E96D-759A-7346-ED62-5982708E2BDD}"/>
              </a:ext>
            </a:extLst>
          </p:cNvPr>
          <p:cNvGrpSpPr/>
          <p:nvPr/>
        </p:nvGrpSpPr>
        <p:grpSpPr>
          <a:xfrm>
            <a:off x="8432768" y="2045259"/>
            <a:ext cx="2944100" cy="3340930"/>
            <a:chOff x="8432768" y="2045259"/>
            <a:chExt cx="2944100" cy="3340930"/>
          </a:xfrm>
        </p:grpSpPr>
        <p:sp>
          <p:nvSpPr>
            <p:cNvPr id="16" name="Stanislawow">
              <a:extLst>
                <a:ext uri="{FF2B5EF4-FFF2-40B4-BE49-F238E27FC236}">
                  <a16:creationId xmlns:a16="http://schemas.microsoft.com/office/drawing/2014/main" id="{6CD3BEE4-46B7-7D6C-521F-2E57A312968C}"/>
                </a:ext>
              </a:extLst>
            </p:cNvPr>
            <p:cNvSpPr>
              <a:spLocks/>
            </p:cNvSpPr>
            <p:nvPr/>
          </p:nvSpPr>
          <p:spPr>
            <a:xfrm>
              <a:off x="8432768" y="2460985"/>
              <a:ext cx="1139469" cy="942944"/>
            </a:xfrm>
            <a:custGeom>
              <a:avLst/>
              <a:gdLst>
                <a:gd name="connsiteX0" fmla="*/ 0 w 1148715"/>
                <a:gd name="connsiteY0" fmla="*/ 384810 h 950595"/>
                <a:gd name="connsiteX1" fmla="*/ 41910 w 1148715"/>
                <a:gd name="connsiteY1" fmla="*/ 356235 h 950595"/>
                <a:gd name="connsiteX2" fmla="*/ 114300 w 1148715"/>
                <a:gd name="connsiteY2" fmla="*/ 348615 h 950595"/>
                <a:gd name="connsiteX3" fmla="*/ 142875 w 1148715"/>
                <a:gd name="connsiteY3" fmla="*/ 360045 h 950595"/>
                <a:gd name="connsiteX4" fmla="*/ 201930 w 1148715"/>
                <a:gd name="connsiteY4" fmla="*/ 344805 h 950595"/>
                <a:gd name="connsiteX5" fmla="*/ 245745 w 1148715"/>
                <a:gd name="connsiteY5" fmla="*/ 361950 h 950595"/>
                <a:gd name="connsiteX6" fmla="*/ 337185 w 1148715"/>
                <a:gd name="connsiteY6" fmla="*/ 363855 h 950595"/>
                <a:gd name="connsiteX7" fmla="*/ 403860 w 1148715"/>
                <a:gd name="connsiteY7" fmla="*/ 377190 h 950595"/>
                <a:gd name="connsiteX8" fmla="*/ 415290 w 1148715"/>
                <a:gd name="connsiteY8" fmla="*/ 409575 h 950595"/>
                <a:gd name="connsiteX9" fmla="*/ 499110 w 1148715"/>
                <a:gd name="connsiteY9" fmla="*/ 443865 h 950595"/>
                <a:gd name="connsiteX10" fmla="*/ 525780 w 1148715"/>
                <a:gd name="connsiteY10" fmla="*/ 360045 h 950595"/>
                <a:gd name="connsiteX11" fmla="*/ 472440 w 1148715"/>
                <a:gd name="connsiteY11" fmla="*/ 339090 h 950595"/>
                <a:gd name="connsiteX12" fmla="*/ 466725 w 1148715"/>
                <a:gd name="connsiteY12" fmla="*/ 308610 h 950595"/>
                <a:gd name="connsiteX13" fmla="*/ 504825 w 1148715"/>
                <a:gd name="connsiteY13" fmla="*/ 230505 h 950595"/>
                <a:gd name="connsiteX14" fmla="*/ 514350 w 1148715"/>
                <a:gd name="connsiteY14" fmla="*/ 142875 h 950595"/>
                <a:gd name="connsiteX15" fmla="*/ 584835 w 1148715"/>
                <a:gd name="connsiteY15" fmla="*/ 156210 h 950595"/>
                <a:gd name="connsiteX16" fmla="*/ 584835 w 1148715"/>
                <a:gd name="connsiteY16" fmla="*/ 131445 h 950595"/>
                <a:gd name="connsiteX17" fmla="*/ 622935 w 1148715"/>
                <a:gd name="connsiteY17" fmla="*/ 72390 h 950595"/>
                <a:gd name="connsiteX18" fmla="*/ 702945 w 1148715"/>
                <a:gd name="connsiteY18" fmla="*/ 53340 h 950595"/>
                <a:gd name="connsiteX19" fmla="*/ 868680 w 1148715"/>
                <a:gd name="connsiteY19" fmla="*/ 34290 h 950595"/>
                <a:gd name="connsiteX20" fmla="*/ 897255 w 1148715"/>
                <a:gd name="connsiteY20" fmla="*/ 9525 h 950595"/>
                <a:gd name="connsiteX21" fmla="*/ 931545 w 1148715"/>
                <a:gd name="connsiteY21" fmla="*/ 3810 h 950595"/>
                <a:gd name="connsiteX22" fmla="*/ 984885 w 1148715"/>
                <a:gd name="connsiteY22" fmla="*/ 0 h 950595"/>
                <a:gd name="connsiteX23" fmla="*/ 979170 w 1148715"/>
                <a:gd name="connsiteY23" fmla="*/ 112395 h 950595"/>
                <a:gd name="connsiteX24" fmla="*/ 1015365 w 1148715"/>
                <a:gd name="connsiteY24" fmla="*/ 121920 h 950595"/>
                <a:gd name="connsiteX25" fmla="*/ 1005840 w 1148715"/>
                <a:gd name="connsiteY25" fmla="*/ 184785 h 950595"/>
                <a:gd name="connsiteX26" fmla="*/ 992505 w 1148715"/>
                <a:gd name="connsiteY26" fmla="*/ 188595 h 950595"/>
                <a:gd name="connsiteX27" fmla="*/ 1070610 w 1148715"/>
                <a:gd name="connsiteY27" fmla="*/ 232410 h 950595"/>
                <a:gd name="connsiteX28" fmla="*/ 1011555 w 1148715"/>
                <a:gd name="connsiteY28" fmla="*/ 272415 h 950595"/>
                <a:gd name="connsiteX29" fmla="*/ 956310 w 1148715"/>
                <a:gd name="connsiteY29" fmla="*/ 257175 h 950595"/>
                <a:gd name="connsiteX30" fmla="*/ 969645 w 1148715"/>
                <a:gd name="connsiteY30" fmla="*/ 300990 h 950595"/>
                <a:gd name="connsiteX31" fmla="*/ 1070610 w 1148715"/>
                <a:gd name="connsiteY31" fmla="*/ 348615 h 950595"/>
                <a:gd name="connsiteX32" fmla="*/ 1112520 w 1148715"/>
                <a:gd name="connsiteY32" fmla="*/ 497205 h 950595"/>
                <a:gd name="connsiteX33" fmla="*/ 1135380 w 1148715"/>
                <a:gd name="connsiteY33" fmla="*/ 518160 h 950595"/>
                <a:gd name="connsiteX34" fmla="*/ 1148715 w 1148715"/>
                <a:gd name="connsiteY34" fmla="*/ 567690 h 950595"/>
                <a:gd name="connsiteX35" fmla="*/ 1070610 w 1148715"/>
                <a:gd name="connsiteY35" fmla="*/ 581025 h 950595"/>
                <a:gd name="connsiteX36" fmla="*/ 1074420 w 1148715"/>
                <a:gd name="connsiteY36" fmla="*/ 647700 h 950595"/>
                <a:gd name="connsiteX37" fmla="*/ 1078230 w 1148715"/>
                <a:gd name="connsiteY37" fmla="*/ 670560 h 950595"/>
                <a:gd name="connsiteX38" fmla="*/ 1120140 w 1148715"/>
                <a:gd name="connsiteY38" fmla="*/ 693420 h 950595"/>
                <a:gd name="connsiteX39" fmla="*/ 1114425 w 1148715"/>
                <a:gd name="connsiteY39" fmla="*/ 737235 h 950595"/>
                <a:gd name="connsiteX40" fmla="*/ 1074420 w 1148715"/>
                <a:gd name="connsiteY40" fmla="*/ 729615 h 950595"/>
                <a:gd name="connsiteX41" fmla="*/ 1099185 w 1148715"/>
                <a:gd name="connsiteY41" fmla="*/ 817245 h 950595"/>
                <a:gd name="connsiteX42" fmla="*/ 1061085 w 1148715"/>
                <a:gd name="connsiteY42" fmla="*/ 862965 h 950595"/>
                <a:gd name="connsiteX43" fmla="*/ 1032510 w 1148715"/>
                <a:gd name="connsiteY43" fmla="*/ 950595 h 950595"/>
                <a:gd name="connsiteX44" fmla="*/ 998220 w 1148715"/>
                <a:gd name="connsiteY44" fmla="*/ 944880 h 950595"/>
                <a:gd name="connsiteX45" fmla="*/ 973455 w 1148715"/>
                <a:gd name="connsiteY45" fmla="*/ 916305 h 950595"/>
                <a:gd name="connsiteX46" fmla="*/ 908685 w 1148715"/>
                <a:gd name="connsiteY46" fmla="*/ 912495 h 950595"/>
                <a:gd name="connsiteX47" fmla="*/ 859155 w 1148715"/>
                <a:gd name="connsiteY47" fmla="*/ 880110 h 950595"/>
                <a:gd name="connsiteX48" fmla="*/ 853440 w 1148715"/>
                <a:gd name="connsiteY48" fmla="*/ 918210 h 950595"/>
                <a:gd name="connsiteX49" fmla="*/ 655320 w 1148715"/>
                <a:gd name="connsiteY49" fmla="*/ 882015 h 950595"/>
                <a:gd name="connsiteX50" fmla="*/ 670560 w 1148715"/>
                <a:gd name="connsiteY50" fmla="*/ 849630 h 950595"/>
                <a:gd name="connsiteX51" fmla="*/ 615315 w 1148715"/>
                <a:gd name="connsiteY51" fmla="*/ 834390 h 950595"/>
                <a:gd name="connsiteX52" fmla="*/ 548640 w 1148715"/>
                <a:gd name="connsiteY52" fmla="*/ 826770 h 950595"/>
                <a:gd name="connsiteX53" fmla="*/ 552450 w 1148715"/>
                <a:gd name="connsiteY53" fmla="*/ 777240 h 950595"/>
                <a:gd name="connsiteX54" fmla="*/ 520065 w 1148715"/>
                <a:gd name="connsiteY54" fmla="*/ 710565 h 950595"/>
                <a:gd name="connsiteX55" fmla="*/ 419100 w 1148715"/>
                <a:gd name="connsiteY55" fmla="*/ 708660 h 950595"/>
                <a:gd name="connsiteX56" fmla="*/ 365760 w 1148715"/>
                <a:gd name="connsiteY56" fmla="*/ 720090 h 950595"/>
                <a:gd name="connsiteX57" fmla="*/ 350520 w 1148715"/>
                <a:gd name="connsiteY57" fmla="*/ 701040 h 950595"/>
                <a:gd name="connsiteX58" fmla="*/ 360045 w 1148715"/>
                <a:gd name="connsiteY58" fmla="*/ 668655 h 950595"/>
                <a:gd name="connsiteX59" fmla="*/ 333375 w 1148715"/>
                <a:gd name="connsiteY59" fmla="*/ 628650 h 950595"/>
                <a:gd name="connsiteX60" fmla="*/ 320040 w 1148715"/>
                <a:gd name="connsiteY60" fmla="*/ 592455 h 950595"/>
                <a:gd name="connsiteX61" fmla="*/ 270510 w 1148715"/>
                <a:gd name="connsiteY61" fmla="*/ 584835 h 950595"/>
                <a:gd name="connsiteX62" fmla="*/ 106680 w 1148715"/>
                <a:gd name="connsiteY62" fmla="*/ 499110 h 950595"/>
                <a:gd name="connsiteX63" fmla="*/ 80010 w 1148715"/>
                <a:gd name="connsiteY63" fmla="*/ 508635 h 950595"/>
                <a:gd name="connsiteX64" fmla="*/ 51435 w 1148715"/>
                <a:gd name="connsiteY64" fmla="*/ 502920 h 950595"/>
                <a:gd name="connsiteX65" fmla="*/ 127635 w 1148715"/>
                <a:gd name="connsiteY65" fmla="*/ 453390 h 950595"/>
                <a:gd name="connsiteX66" fmla="*/ 0 w 1148715"/>
                <a:gd name="connsiteY66" fmla="*/ 384810 h 95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48715" h="950595">
                  <a:moveTo>
                    <a:pt x="0" y="384810"/>
                  </a:moveTo>
                  <a:lnTo>
                    <a:pt x="41910" y="356235"/>
                  </a:lnTo>
                  <a:lnTo>
                    <a:pt x="114300" y="348615"/>
                  </a:lnTo>
                  <a:lnTo>
                    <a:pt x="142875" y="360045"/>
                  </a:lnTo>
                  <a:lnTo>
                    <a:pt x="201930" y="344805"/>
                  </a:lnTo>
                  <a:lnTo>
                    <a:pt x="245745" y="361950"/>
                  </a:lnTo>
                  <a:lnTo>
                    <a:pt x="337185" y="363855"/>
                  </a:lnTo>
                  <a:lnTo>
                    <a:pt x="403860" y="377190"/>
                  </a:lnTo>
                  <a:lnTo>
                    <a:pt x="415290" y="409575"/>
                  </a:lnTo>
                  <a:lnTo>
                    <a:pt x="499110" y="443865"/>
                  </a:lnTo>
                  <a:lnTo>
                    <a:pt x="525780" y="360045"/>
                  </a:lnTo>
                  <a:lnTo>
                    <a:pt x="472440" y="339090"/>
                  </a:lnTo>
                  <a:lnTo>
                    <a:pt x="466725" y="308610"/>
                  </a:lnTo>
                  <a:lnTo>
                    <a:pt x="504825" y="230505"/>
                  </a:lnTo>
                  <a:lnTo>
                    <a:pt x="514350" y="142875"/>
                  </a:lnTo>
                  <a:lnTo>
                    <a:pt x="584835" y="156210"/>
                  </a:lnTo>
                  <a:lnTo>
                    <a:pt x="584835" y="131445"/>
                  </a:lnTo>
                  <a:lnTo>
                    <a:pt x="622935" y="72390"/>
                  </a:lnTo>
                  <a:lnTo>
                    <a:pt x="702945" y="53340"/>
                  </a:lnTo>
                  <a:lnTo>
                    <a:pt x="868680" y="34290"/>
                  </a:lnTo>
                  <a:lnTo>
                    <a:pt x="897255" y="9525"/>
                  </a:lnTo>
                  <a:lnTo>
                    <a:pt x="931545" y="3810"/>
                  </a:lnTo>
                  <a:lnTo>
                    <a:pt x="984885" y="0"/>
                  </a:lnTo>
                  <a:lnTo>
                    <a:pt x="979170" y="112395"/>
                  </a:lnTo>
                  <a:lnTo>
                    <a:pt x="1015365" y="121920"/>
                  </a:lnTo>
                  <a:lnTo>
                    <a:pt x="1005840" y="184785"/>
                  </a:lnTo>
                  <a:lnTo>
                    <a:pt x="992505" y="188595"/>
                  </a:lnTo>
                  <a:lnTo>
                    <a:pt x="1070610" y="232410"/>
                  </a:lnTo>
                  <a:lnTo>
                    <a:pt x="1011555" y="272415"/>
                  </a:lnTo>
                  <a:lnTo>
                    <a:pt x="956310" y="257175"/>
                  </a:lnTo>
                  <a:lnTo>
                    <a:pt x="969645" y="300990"/>
                  </a:lnTo>
                  <a:lnTo>
                    <a:pt x="1070610" y="348615"/>
                  </a:lnTo>
                  <a:lnTo>
                    <a:pt x="1112520" y="497205"/>
                  </a:lnTo>
                  <a:lnTo>
                    <a:pt x="1135380" y="518160"/>
                  </a:lnTo>
                  <a:lnTo>
                    <a:pt x="1148715" y="567690"/>
                  </a:lnTo>
                  <a:lnTo>
                    <a:pt x="1070610" y="581025"/>
                  </a:lnTo>
                  <a:lnTo>
                    <a:pt x="1074420" y="647700"/>
                  </a:lnTo>
                  <a:lnTo>
                    <a:pt x="1078230" y="670560"/>
                  </a:lnTo>
                  <a:lnTo>
                    <a:pt x="1120140" y="693420"/>
                  </a:lnTo>
                  <a:lnTo>
                    <a:pt x="1114425" y="737235"/>
                  </a:lnTo>
                  <a:lnTo>
                    <a:pt x="1074420" y="729615"/>
                  </a:lnTo>
                  <a:lnTo>
                    <a:pt x="1099185" y="817245"/>
                  </a:lnTo>
                  <a:lnTo>
                    <a:pt x="1061085" y="862965"/>
                  </a:lnTo>
                  <a:lnTo>
                    <a:pt x="1032510" y="950595"/>
                  </a:lnTo>
                  <a:lnTo>
                    <a:pt x="998220" y="944880"/>
                  </a:lnTo>
                  <a:lnTo>
                    <a:pt x="973455" y="916305"/>
                  </a:lnTo>
                  <a:lnTo>
                    <a:pt x="908685" y="912495"/>
                  </a:lnTo>
                  <a:lnTo>
                    <a:pt x="859155" y="880110"/>
                  </a:lnTo>
                  <a:lnTo>
                    <a:pt x="853440" y="918210"/>
                  </a:lnTo>
                  <a:lnTo>
                    <a:pt x="655320" y="882015"/>
                  </a:lnTo>
                  <a:lnTo>
                    <a:pt x="670560" y="849630"/>
                  </a:lnTo>
                  <a:lnTo>
                    <a:pt x="615315" y="834390"/>
                  </a:lnTo>
                  <a:lnTo>
                    <a:pt x="548640" y="826770"/>
                  </a:lnTo>
                  <a:lnTo>
                    <a:pt x="552450" y="777240"/>
                  </a:lnTo>
                  <a:lnTo>
                    <a:pt x="520065" y="710565"/>
                  </a:lnTo>
                  <a:lnTo>
                    <a:pt x="419100" y="708660"/>
                  </a:lnTo>
                  <a:lnTo>
                    <a:pt x="365760" y="720090"/>
                  </a:lnTo>
                  <a:lnTo>
                    <a:pt x="350520" y="701040"/>
                  </a:lnTo>
                  <a:lnTo>
                    <a:pt x="360045" y="668655"/>
                  </a:lnTo>
                  <a:lnTo>
                    <a:pt x="333375" y="628650"/>
                  </a:lnTo>
                  <a:lnTo>
                    <a:pt x="320040" y="592455"/>
                  </a:lnTo>
                  <a:lnTo>
                    <a:pt x="270510" y="584835"/>
                  </a:lnTo>
                  <a:lnTo>
                    <a:pt x="106680" y="499110"/>
                  </a:lnTo>
                  <a:lnTo>
                    <a:pt x="80010" y="508635"/>
                  </a:lnTo>
                  <a:lnTo>
                    <a:pt x="51435" y="502920"/>
                  </a:lnTo>
                  <a:lnTo>
                    <a:pt x="127635" y="453390"/>
                  </a:lnTo>
                  <a:lnTo>
                    <a:pt x="0" y="38481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44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Stanisławów</a:t>
              </a:r>
            </a:p>
          </p:txBody>
        </p:sp>
        <p:sp>
          <p:nvSpPr>
            <p:cNvPr id="18" name="Siennica">
              <a:extLst>
                <a:ext uri="{FF2B5EF4-FFF2-40B4-BE49-F238E27FC236}">
                  <a16:creationId xmlns:a16="http://schemas.microsoft.com/office/drawing/2014/main" id="{23216908-A668-B2B6-3868-F60ADE849EF3}"/>
                </a:ext>
              </a:extLst>
            </p:cNvPr>
            <p:cNvSpPr/>
            <p:nvPr/>
          </p:nvSpPr>
          <p:spPr>
            <a:xfrm>
              <a:off x="9090372" y="4133341"/>
              <a:ext cx="988296" cy="1050655"/>
            </a:xfrm>
            <a:custGeom>
              <a:avLst/>
              <a:gdLst>
                <a:gd name="connsiteX0" fmla="*/ 272415 w 996315"/>
                <a:gd name="connsiteY0" fmla="*/ 83820 h 1059180"/>
                <a:gd name="connsiteX1" fmla="*/ 333375 w 996315"/>
                <a:gd name="connsiteY1" fmla="*/ 85725 h 1059180"/>
                <a:gd name="connsiteX2" fmla="*/ 342900 w 996315"/>
                <a:gd name="connsiteY2" fmla="*/ 32385 h 1059180"/>
                <a:gd name="connsiteX3" fmla="*/ 441960 w 996315"/>
                <a:gd name="connsiteY3" fmla="*/ 34290 h 1059180"/>
                <a:gd name="connsiteX4" fmla="*/ 451485 w 996315"/>
                <a:gd name="connsiteY4" fmla="*/ 13335 h 1059180"/>
                <a:gd name="connsiteX5" fmla="*/ 495300 w 996315"/>
                <a:gd name="connsiteY5" fmla="*/ 26670 h 1059180"/>
                <a:gd name="connsiteX6" fmla="*/ 521970 w 996315"/>
                <a:gd name="connsiteY6" fmla="*/ 0 h 1059180"/>
                <a:gd name="connsiteX7" fmla="*/ 609600 w 996315"/>
                <a:gd name="connsiteY7" fmla="*/ 1905 h 1059180"/>
                <a:gd name="connsiteX8" fmla="*/ 685800 w 996315"/>
                <a:gd name="connsiteY8" fmla="*/ 9525 h 1059180"/>
                <a:gd name="connsiteX9" fmla="*/ 701040 w 996315"/>
                <a:gd name="connsiteY9" fmla="*/ 1905 h 1059180"/>
                <a:gd name="connsiteX10" fmla="*/ 861060 w 996315"/>
                <a:gd name="connsiteY10" fmla="*/ 110490 h 1059180"/>
                <a:gd name="connsiteX11" fmla="*/ 880110 w 996315"/>
                <a:gd name="connsiteY11" fmla="*/ 188595 h 1059180"/>
                <a:gd name="connsiteX12" fmla="*/ 914400 w 996315"/>
                <a:gd name="connsiteY12" fmla="*/ 220980 h 1059180"/>
                <a:gd name="connsiteX13" fmla="*/ 952500 w 996315"/>
                <a:gd name="connsiteY13" fmla="*/ 289560 h 1059180"/>
                <a:gd name="connsiteX14" fmla="*/ 960120 w 996315"/>
                <a:gd name="connsiteY14" fmla="*/ 329565 h 1059180"/>
                <a:gd name="connsiteX15" fmla="*/ 963930 w 996315"/>
                <a:gd name="connsiteY15" fmla="*/ 421005 h 1059180"/>
                <a:gd name="connsiteX16" fmla="*/ 922020 w 996315"/>
                <a:gd name="connsiteY16" fmla="*/ 417195 h 1059180"/>
                <a:gd name="connsiteX17" fmla="*/ 937260 w 996315"/>
                <a:gd name="connsiteY17" fmla="*/ 447675 h 1059180"/>
                <a:gd name="connsiteX18" fmla="*/ 939165 w 996315"/>
                <a:gd name="connsiteY18" fmla="*/ 504825 h 1059180"/>
                <a:gd name="connsiteX19" fmla="*/ 925830 w 996315"/>
                <a:gd name="connsiteY19" fmla="*/ 533400 h 1059180"/>
                <a:gd name="connsiteX20" fmla="*/ 996315 w 996315"/>
                <a:gd name="connsiteY20" fmla="*/ 638175 h 1059180"/>
                <a:gd name="connsiteX21" fmla="*/ 933450 w 996315"/>
                <a:gd name="connsiteY21" fmla="*/ 643890 h 1059180"/>
                <a:gd name="connsiteX22" fmla="*/ 895350 w 996315"/>
                <a:gd name="connsiteY22" fmla="*/ 678180 h 1059180"/>
                <a:gd name="connsiteX23" fmla="*/ 781050 w 996315"/>
                <a:gd name="connsiteY23" fmla="*/ 681990 h 1059180"/>
                <a:gd name="connsiteX24" fmla="*/ 767715 w 996315"/>
                <a:gd name="connsiteY24" fmla="*/ 739140 h 1059180"/>
                <a:gd name="connsiteX25" fmla="*/ 741045 w 996315"/>
                <a:gd name="connsiteY25" fmla="*/ 746760 h 1059180"/>
                <a:gd name="connsiteX26" fmla="*/ 741045 w 996315"/>
                <a:gd name="connsiteY26" fmla="*/ 800100 h 1059180"/>
                <a:gd name="connsiteX27" fmla="*/ 712470 w 996315"/>
                <a:gd name="connsiteY27" fmla="*/ 813435 h 1059180"/>
                <a:gd name="connsiteX28" fmla="*/ 725805 w 996315"/>
                <a:gd name="connsiteY28" fmla="*/ 855345 h 1059180"/>
                <a:gd name="connsiteX29" fmla="*/ 689610 w 996315"/>
                <a:gd name="connsiteY29" fmla="*/ 855345 h 1059180"/>
                <a:gd name="connsiteX30" fmla="*/ 672465 w 996315"/>
                <a:gd name="connsiteY30" fmla="*/ 895350 h 1059180"/>
                <a:gd name="connsiteX31" fmla="*/ 680085 w 996315"/>
                <a:gd name="connsiteY31" fmla="*/ 1013460 h 1059180"/>
                <a:gd name="connsiteX32" fmla="*/ 699135 w 996315"/>
                <a:gd name="connsiteY32" fmla="*/ 1040130 h 1059180"/>
                <a:gd name="connsiteX33" fmla="*/ 613410 w 996315"/>
                <a:gd name="connsiteY33" fmla="*/ 1059180 h 1059180"/>
                <a:gd name="connsiteX34" fmla="*/ 624840 w 996315"/>
                <a:gd name="connsiteY34" fmla="*/ 1007745 h 1059180"/>
                <a:gd name="connsiteX35" fmla="*/ 601980 w 996315"/>
                <a:gd name="connsiteY35" fmla="*/ 971550 h 1059180"/>
                <a:gd name="connsiteX36" fmla="*/ 613410 w 996315"/>
                <a:gd name="connsiteY36" fmla="*/ 950595 h 1059180"/>
                <a:gd name="connsiteX37" fmla="*/ 590550 w 996315"/>
                <a:gd name="connsiteY37" fmla="*/ 931545 h 1059180"/>
                <a:gd name="connsiteX38" fmla="*/ 546735 w 996315"/>
                <a:gd name="connsiteY38" fmla="*/ 948690 h 1059180"/>
                <a:gd name="connsiteX39" fmla="*/ 512445 w 996315"/>
                <a:gd name="connsiteY39" fmla="*/ 948690 h 1059180"/>
                <a:gd name="connsiteX40" fmla="*/ 504825 w 996315"/>
                <a:gd name="connsiteY40" fmla="*/ 916305 h 1059180"/>
                <a:gd name="connsiteX41" fmla="*/ 483870 w 996315"/>
                <a:gd name="connsiteY41" fmla="*/ 916305 h 1059180"/>
                <a:gd name="connsiteX42" fmla="*/ 453390 w 996315"/>
                <a:gd name="connsiteY42" fmla="*/ 851535 h 1059180"/>
                <a:gd name="connsiteX43" fmla="*/ 438150 w 996315"/>
                <a:gd name="connsiteY43" fmla="*/ 798195 h 1059180"/>
                <a:gd name="connsiteX44" fmla="*/ 417195 w 996315"/>
                <a:gd name="connsiteY44" fmla="*/ 794385 h 1059180"/>
                <a:gd name="connsiteX45" fmla="*/ 413385 w 996315"/>
                <a:gd name="connsiteY45" fmla="*/ 769620 h 1059180"/>
                <a:gd name="connsiteX46" fmla="*/ 358140 w 996315"/>
                <a:gd name="connsiteY46" fmla="*/ 760095 h 1059180"/>
                <a:gd name="connsiteX47" fmla="*/ 337185 w 996315"/>
                <a:gd name="connsiteY47" fmla="*/ 817245 h 1059180"/>
                <a:gd name="connsiteX48" fmla="*/ 293370 w 996315"/>
                <a:gd name="connsiteY48" fmla="*/ 781050 h 1059180"/>
                <a:gd name="connsiteX49" fmla="*/ 325755 w 996315"/>
                <a:gd name="connsiteY49" fmla="*/ 760095 h 1059180"/>
                <a:gd name="connsiteX50" fmla="*/ 344805 w 996315"/>
                <a:gd name="connsiteY50" fmla="*/ 718185 h 1059180"/>
                <a:gd name="connsiteX51" fmla="*/ 318135 w 996315"/>
                <a:gd name="connsiteY51" fmla="*/ 691515 h 1059180"/>
                <a:gd name="connsiteX52" fmla="*/ 318135 w 996315"/>
                <a:gd name="connsiteY52" fmla="*/ 619125 h 1059180"/>
                <a:gd name="connsiteX53" fmla="*/ 340995 w 996315"/>
                <a:gd name="connsiteY53" fmla="*/ 575310 h 1059180"/>
                <a:gd name="connsiteX54" fmla="*/ 337185 w 996315"/>
                <a:gd name="connsiteY54" fmla="*/ 539115 h 1059180"/>
                <a:gd name="connsiteX55" fmla="*/ 251460 w 996315"/>
                <a:gd name="connsiteY55" fmla="*/ 558165 h 1059180"/>
                <a:gd name="connsiteX56" fmla="*/ 228600 w 996315"/>
                <a:gd name="connsiteY56" fmla="*/ 489585 h 1059180"/>
                <a:gd name="connsiteX57" fmla="*/ 179070 w 996315"/>
                <a:gd name="connsiteY57" fmla="*/ 390525 h 1059180"/>
                <a:gd name="connsiteX58" fmla="*/ 74295 w 996315"/>
                <a:gd name="connsiteY58" fmla="*/ 422910 h 1059180"/>
                <a:gd name="connsiteX59" fmla="*/ 81915 w 996315"/>
                <a:gd name="connsiteY59" fmla="*/ 398145 h 1059180"/>
                <a:gd name="connsiteX60" fmla="*/ 53340 w 996315"/>
                <a:gd name="connsiteY60" fmla="*/ 373380 h 1059180"/>
                <a:gd name="connsiteX61" fmla="*/ 1905 w 996315"/>
                <a:gd name="connsiteY61" fmla="*/ 371475 h 1059180"/>
                <a:gd name="connsiteX62" fmla="*/ 0 w 996315"/>
                <a:gd name="connsiteY62" fmla="*/ 323850 h 1059180"/>
                <a:gd name="connsiteX63" fmla="*/ 38100 w 996315"/>
                <a:gd name="connsiteY63" fmla="*/ 321945 h 1059180"/>
                <a:gd name="connsiteX64" fmla="*/ 36195 w 996315"/>
                <a:gd name="connsiteY64" fmla="*/ 280035 h 1059180"/>
                <a:gd name="connsiteX65" fmla="*/ 57150 w 996315"/>
                <a:gd name="connsiteY65" fmla="*/ 300990 h 1059180"/>
                <a:gd name="connsiteX66" fmla="*/ 108585 w 996315"/>
                <a:gd name="connsiteY66" fmla="*/ 287655 h 1059180"/>
                <a:gd name="connsiteX67" fmla="*/ 68580 w 996315"/>
                <a:gd name="connsiteY67" fmla="*/ 220980 h 1059180"/>
                <a:gd name="connsiteX68" fmla="*/ 17145 w 996315"/>
                <a:gd name="connsiteY68" fmla="*/ 205740 h 1059180"/>
                <a:gd name="connsiteX69" fmla="*/ 55245 w 996315"/>
                <a:gd name="connsiteY69" fmla="*/ 184785 h 1059180"/>
                <a:gd name="connsiteX70" fmla="*/ 53340 w 996315"/>
                <a:gd name="connsiteY70" fmla="*/ 148590 h 1059180"/>
                <a:gd name="connsiteX71" fmla="*/ 272415 w 996315"/>
                <a:gd name="connsiteY71" fmla="*/ 83820 h 10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96315" h="1059180">
                  <a:moveTo>
                    <a:pt x="272415" y="83820"/>
                  </a:moveTo>
                  <a:lnTo>
                    <a:pt x="333375" y="85725"/>
                  </a:lnTo>
                  <a:lnTo>
                    <a:pt x="342900" y="32385"/>
                  </a:lnTo>
                  <a:lnTo>
                    <a:pt x="441960" y="34290"/>
                  </a:lnTo>
                  <a:lnTo>
                    <a:pt x="451485" y="13335"/>
                  </a:lnTo>
                  <a:lnTo>
                    <a:pt x="495300" y="26670"/>
                  </a:lnTo>
                  <a:lnTo>
                    <a:pt x="521970" y="0"/>
                  </a:lnTo>
                  <a:lnTo>
                    <a:pt x="609600" y="1905"/>
                  </a:lnTo>
                  <a:lnTo>
                    <a:pt x="685800" y="9525"/>
                  </a:lnTo>
                  <a:lnTo>
                    <a:pt x="701040" y="1905"/>
                  </a:lnTo>
                  <a:lnTo>
                    <a:pt x="861060" y="110490"/>
                  </a:lnTo>
                  <a:lnTo>
                    <a:pt x="880110" y="188595"/>
                  </a:lnTo>
                  <a:lnTo>
                    <a:pt x="914400" y="220980"/>
                  </a:lnTo>
                  <a:lnTo>
                    <a:pt x="952500" y="289560"/>
                  </a:lnTo>
                  <a:lnTo>
                    <a:pt x="960120" y="329565"/>
                  </a:lnTo>
                  <a:lnTo>
                    <a:pt x="963930" y="421005"/>
                  </a:lnTo>
                  <a:lnTo>
                    <a:pt x="922020" y="417195"/>
                  </a:lnTo>
                  <a:lnTo>
                    <a:pt x="937260" y="447675"/>
                  </a:lnTo>
                  <a:lnTo>
                    <a:pt x="939165" y="504825"/>
                  </a:lnTo>
                  <a:lnTo>
                    <a:pt x="925830" y="533400"/>
                  </a:lnTo>
                  <a:lnTo>
                    <a:pt x="996315" y="638175"/>
                  </a:lnTo>
                  <a:lnTo>
                    <a:pt x="933450" y="643890"/>
                  </a:lnTo>
                  <a:lnTo>
                    <a:pt x="895350" y="678180"/>
                  </a:lnTo>
                  <a:lnTo>
                    <a:pt x="781050" y="681990"/>
                  </a:lnTo>
                  <a:lnTo>
                    <a:pt x="767715" y="739140"/>
                  </a:lnTo>
                  <a:lnTo>
                    <a:pt x="741045" y="746760"/>
                  </a:lnTo>
                  <a:lnTo>
                    <a:pt x="741045" y="800100"/>
                  </a:lnTo>
                  <a:lnTo>
                    <a:pt x="712470" y="813435"/>
                  </a:lnTo>
                  <a:lnTo>
                    <a:pt x="725805" y="855345"/>
                  </a:lnTo>
                  <a:lnTo>
                    <a:pt x="689610" y="855345"/>
                  </a:lnTo>
                  <a:lnTo>
                    <a:pt x="672465" y="895350"/>
                  </a:lnTo>
                  <a:lnTo>
                    <a:pt x="680085" y="1013460"/>
                  </a:lnTo>
                  <a:lnTo>
                    <a:pt x="699135" y="1040130"/>
                  </a:lnTo>
                  <a:lnTo>
                    <a:pt x="613410" y="1059180"/>
                  </a:lnTo>
                  <a:lnTo>
                    <a:pt x="624840" y="1007745"/>
                  </a:lnTo>
                  <a:lnTo>
                    <a:pt x="601980" y="971550"/>
                  </a:lnTo>
                  <a:lnTo>
                    <a:pt x="613410" y="950595"/>
                  </a:lnTo>
                  <a:lnTo>
                    <a:pt x="590550" y="931545"/>
                  </a:lnTo>
                  <a:lnTo>
                    <a:pt x="546735" y="948690"/>
                  </a:lnTo>
                  <a:lnTo>
                    <a:pt x="512445" y="948690"/>
                  </a:lnTo>
                  <a:lnTo>
                    <a:pt x="504825" y="916305"/>
                  </a:lnTo>
                  <a:lnTo>
                    <a:pt x="483870" y="916305"/>
                  </a:lnTo>
                  <a:lnTo>
                    <a:pt x="453390" y="851535"/>
                  </a:lnTo>
                  <a:lnTo>
                    <a:pt x="438150" y="798195"/>
                  </a:lnTo>
                  <a:lnTo>
                    <a:pt x="417195" y="794385"/>
                  </a:lnTo>
                  <a:lnTo>
                    <a:pt x="413385" y="769620"/>
                  </a:lnTo>
                  <a:lnTo>
                    <a:pt x="358140" y="760095"/>
                  </a:lnTo>
                  <a:lnTo>
                    <a:pt x="337185" y="817245"/>
                  </a:lnTo>
                  <a:lnTo>
                    <a:pt x="293370" y="781050"/>
                  </a:lnTo>
                  <a:lnTo>
                    <a:pt x="325755" y="760095"/>
                  </a:lnTo>
                  <a:lnTo>
                    <a:pt x="344805" y="718185"/>
                  </a:lnTo>
                  <a:lnTo>
                    <a:pt x="318135" y="691515"/>
                  </a:lnTo>
                  <a:lnTo>
                    <a:pt x="318135" y="619125"/>
                  </a:lnTo>
                  <a:lnTo>
                    <a:pt x="340995" y="575310"/>
                  </a:lnTo>
                  <a:lnTo>
                    <a:pt x="337185" y="539115"/>
                  </a:lnTo>
                  <a:lnTo>
                    <a:pt x="251460" y="558165"/>
                  </a:lnTo>
                  <a:lnTo>
                    <a:pt x="228600" y="489585"/>
                  </a:lnTo>
                  <a:lnTo>
                    <a:pt x="179070" y="390525"/>
                  </a:lnTo>
                  <a:lnTo>
                    <a:pt x="74295" y="422910"/>
                  </a:lnTo>
                  <a:lnTo>
                    <a:pt x="81915" y="398145"/>
                  </a:lnTo>
                  <a:lnTo>
                    <a:pt x="53340" y="373380"/>
                  </a:lnTo>
                  <a:lnTo>
                    <a:pt x="1905" y="371475"/>
                  </a:lnTo>
                  <a:lnTo>
                    <a:pt x="0" y="323850"/>
                  </a:lnTo>
                  <a:lnTo>
                    <a:pt x="38100" y="321945"/>
                  </a:lnTo>
                  <a:lnTo>
                    <a:pt x="36195" y="280035"/>
                  </a:lnTo>
                  <a:lnTo>
                    <a:pt x="57150" y="300990"/>
                  </a:lnTo>
                  <a:lnTo>
                    <a:pt x="108585" y="287655"/>
                  </a:lnTo>
                  <a:lnTo>
                    <a:pt x="68580" y="220980"/>
                  </a:lnTo>
                  <a:lnTo>
                    <a:pt x="17145" y="205740"/>
                  </a:lnTo>
                  <a:lnTo>
                    <a:pt x="55245" y="184785"/>
                  </a:lnTo>
                  <a:lnTo>
                    <a:pt x="53340" y="148590"/>
                  </a:lnTo>
                  <a:lnTo>
                    <a:pt x="272415" y="8382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80000" tIns="0" rIns="0" bIns="144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Siennica</a:t>
              </a:r>
            </a:p>
          </p:txBody>
        </p:sp>
        <p:sp>
          <p:nvSpPr>
            <p:cNvPr id="36" name="Mrozy">
              <a:extLst>
                <a:ext uri="{FF2B5EF4-FFF2-40B4-BE49-F238E27FC236}">
                  <a16:creationId xmlns:a16="http://schemas.microsoft.com/office/drawing/2014/main" id="{6ADA795C-5E4E-7231-9982-BA18FED1667C}"/>
                </a:ext>
              </a:extLst>
            </p:cNvPr>
            <p:cNvSpPr/>
            <p:nvPr/>
          </p:nvSpPr>
          <p:spPr>
            <a:xfrm>
              <a:off x="10292200" y="3553213"/>
              <a:ext cx="1084668" cy="1309539"/>
            </a:xfrm>
            <a:custGeom>
              <a:avLst/>
              <a:gdLst>
                <a:gd name="connsiteX0" fmla="*/ 198120 w 1093470"/>
                <a:gd name="connsiteY0" fmla="*/ 169545 h 1320165"/>
                <a:gd name="connsiteX1" fmla="*/ 228600 w 1093470"/>
                <a:gd name="connsiteY1" fmla="*/ 129540 h 1320165"/>
                <a:gd name="connsiteX2" fmla="*/ 281940 w 1093470"/>
                <a:gd name="connsiteY2" fmla="*/ 120015 h 1320165"/>
                <a:gd name="connsiteX3" fmla="*/ 287655 w 1093470"/>
                <a:gd name="connsiteY3" fmla="*/ 146685 h 1320165"/>
                <a:gd name="connsiteX4" fmla="*/ 388620 w 1093470"/>
                <a:gd name="connsiteY4" fmla="*/ 83820 h 1320165"/>
                <a:gd name="connsiteX5" fmla="*/ 377190 w 1093470"/>
                <a:gd name="connsiteY5" fmla="*/ 62865 h 1320165"/>
                <a:gd name="connsiteX6" fmla="*/ 413385 w 1093470"/>
                <a:gd name="connsiteY6" fmla="*/ 0 h 1320165"/>
                <a:gd name="connsiteX7" fmla="*/ 478155 w 1093470"/>
                <a:gd name="connsiteY7" fmla="*/ 38100 h 1320165"/>
                <a:gd name="connsiteX8" fmla="*/ 489585 w 1093470"/>
                <a:gd name="connsiteY8" fmla="*/ 121920 h 1320165"/>
                <a:gd name="connsiteX9" fmla="*/ 516255 w 1093470"/>
                <a:gd name="connsiteY9" fmla="*/ 125730 h 1320165"/>
                <a:gd name="connsiteX10" fmla="*/ 508635 w 1093470"/>
                <a:gd name="connsiteY10" fmla="*/ 179070 h 1320165"/>
                <a:gd name="connsiteX11" fmla="*/ 548640 w 1093470"/>
                <a:gd name="connsiteY11" fmla="*/ 249555 h 1320165"/>
                <a:gd name="connsiteX12" fmla="*/ 569595 w 1093470"/>
                <a:gd name="connsiteY12" fmla="*/ 266700 h 1320165"/>
                <a:gd name="connsiteX13" fmla="*/ 636270 w 1093470"/>
                <a:gd name="connsiteY13" fmla="*/ 182880 h 1320165"/>
                <a:gd name="connsiteX14" fmla="*/ 670560 w 1093470"/>
                <a:gd name="connsiteY14" fmla="*/ 161925 h 1320165"/>
                <a:gd name="connsiteX15" fmla="*/ 712470 w 1093470"/>
                <a:gd name="connsiteY15" fmla="*/ 161925 h 1320165"/>
                <a:gd name="connsiteX16" fmla="*/ 756285 w 1093470"/>
                <a:gd name="connsiteY16" fmla="*/ 205740 h 1320165"/>
                <a:gd name="connsiteX17" fmla="*/ 716280 w 1093470"/>
                <a:gd name="connsiteY17" fmla="*/ 299085 h 1320165"/>
                <a:gd name="connsiteX18" fmla="*/ 683895 w 1093470"/>
                <a:gd name="connsiteY18" fmla="*/ 325755 h 1320165"/>
                <a:gd name="connsiteX19" fmla="*/ 729615 w 1093470"/>
                <a:gd name="connsiteY19" fmla="*/ 342900 h 1320165"/>
                <a:gd name="connsiteX20" fmla="*/ 758190 w 1093470"/>
                <a:gd name="connsiteY20" fmla="*/ 327660 h 1320165"/>
                <a:gd name="connsiteX21" fmla="*/ 786765 w 1093470"/>
                <a:gd name="connsiteY21" fmla="*/ 415290 h 1320165"/>
                <a:gd name="connsiteX22" fmla="*/ 845820 w 1093470"/>
                <a:gd name="connsiteY22" fmla="*/ 384810 h 1320165"/>
                <a:gd name="connsiteX23" fmla="*/ 876300 w 1093470"/>
                <a:gd name="connsiteY23" fmla="*/ 424815 h 1320165"/>
                <a:gd name="connsiteX24" fmla="*/ 878205 w 1093470"/>
                <a:gd name="connsiteY24" fmla="*/ 533400 h 1320165"/>
                <a:gd name="connsiteX25" fmla="*/ 937260 w 1093470"/>
                <a:gd name="connsiteY25" fmla="*/ 752475 h 1320165"/>
                <a:gd name="connsiteX26" fmla="*/ 1007745 w 1093470"/>
                <a:gd name="connsiteY26" fmla="*/ 802005 h 1320165"/>
                <a:gd name="connsiteX27" fmla="*/ 1045845 w 1093470"/>
                <a:gd name="connsiteY27" fmla="*/ 822960 h 1320165"/>
                <a:gd name="connsiteX28" fmla="*/ 1093470 w 1093470"/>
                <a:gd name="connsiteY28" fmla="*/ 878205 h 1320165"/>
                <a:gd name="connsiteX29" fmla="*/ 1057275 w 1093470"/>
                <a:gd name="connsiteY29" fmla="*/ 920115 h 1320165"/>
                <a:gd name="connsiteX30" fmla="*/ 1000125 w 1093470"/>
                <a:gd name="connsiteY30" fmla="*/ 933450 h 1320165"/>
                <a:gd name="connsiteX31" fmla="*/ 939165 w 1093470"/>
                <a:gd name="connsiteY31" fmla="*/ 975360 h 1320165"/>
                <a:gd name="connsiteX32" fmla="*/ 916305 w 1093470"/>
                <a:gd name="connsiteY32" fmla="*/ 1034415 h 1320165"/>
                <a:gd name="connsiteX33" fmla="*/ 851535 w 1093470"/>
                <a:gd name="connsiteY33" fmla="*/ 1104900 h 1320165"/>
                <a:gd name="connsiteX34" fmla="*/ 830580 w 1093470"/>
                <a:gd name="connsiteY34" fmla="*/ 1175385 h 1320165"/>
                <a:gd name="connsiteX35" fmla="*/ 775335 w 1093470"/>
                <a:gd name="connsiteY35" fmla="*/ 1171575 h 1320165"/>
                <a:gd name="connsiteX36" fmla="*/ 756285 w 1093470"/>
                <a:gd name="connsiteY36" fmla="*/ 1194435 h 1320165"/>
                <a:gd name="connsiteX37" fmla="*/ 727710 w 1093470"/>
                <a:gd name="connsiteY37" fmla="*/ 1219200 h 1320165"/>
                <a:gd name="connsiteX38" fmla="*/ 680085 w 1093470"/>
                <a:gd name="connsiteY38" fmla="*/ 1226820 h 1320165"/>
                <a:gd name="connsiteX39" fmla="*/ 643890 w 1093470"/>
                <a:gd name="connsiteY39" fmla="*/ 1276350 h 1320165"/>
                <a:gd name="connsiteX40" fmla="*/ 571500 w 1093470"/>
                <a:gd name="connsiteY40" fmla="*/ 1320165 h 1320165"/>
                <a:gd name="connsiteX41" fmla="*/ 542925 w 1093470"/>
                <a:gd name="connsiteY41" fmla="*/ 1320165 h 1320165"/>
                <a:gd name="connsiteX42" fmla="*/ 525780 w 1093470"/>
                <a:gd name="connsiteY42" fmla="*/ 1295400 h 1320165"/>
                <a:gd name="connsiteX43" fmla="*/ 384810 w 1093470"/>
                <a:gd name="connsiteY43" fmla="*/ 1299210 h 1320165"/>
                <a:gd name="connsiteX44" fmla="*/ 331470 w 1093470"/>
                <a:gd name="connsiteY44" fmla="*/ 1240155 h 1320165"/>
                <a:gd name="connsiteX45" fmla="*/ 361950 w 1093470"/>
                <a:gd name="connsiteY45" fmla="*/ 1179195 h 1320165"/>
                <a:gd name="connsiteX46" fmla="*/ 413385 w 1093470"/>
                <a:gd name="connsiteY46" fmla="*/ 1144905 h 1320165"/>
                <a:gd name="connsiteX47" fmla="*/ 426720 w 1093470"/>
                <a:gd name="connsiteY47" fmla="*/ 1089660 h 1320165"/>
                <a:gd name="connsiteX48" fmla="*/ 384810 w 1093470"/>
                <a:gd name="connsiteY48" fmla="*/ 1068705 h 1320165"/>
                <a:gd name="connsiteX49" fmla="*/ 340995 w 1093470"/>
                <a:gd name="connsiteY49" fmla="*/ 994410 h 1320165"/>
                <a:gd name="connsiteX50" fmla="*/ 297180 w 1093470"/>
                <a:gd name="connsiteY50" fmla="*/ 984885 h 1320165"/>
                <a:gd name="connsiteX51" fmla="*/ 262890 w 1093470"/>
                <a:gd name="connsiteY51" fmla="*/ 962025 h 1320165"/>
                <a:gd name="connsiteX52" fmla="*/ 228600 w 1093470"/>
                <a:gd name="connsiteY52" fmla="*/ 809625 h 1320165"/>
                <a:gd name="connsiteX53" fmla="*/ 205740 w 1093470"/>
                <a:gd name="connsiteY53" fmla="*/ 792480 h 1320165"/>
                <a:gd name="connsiteX54" fmla="*/ 215265 w 1093470"/>
                <a:gd name="connsiteY54" fmla="*/ 777240 h 1320165"/>
                <a:gd name="connsiteX55" fmla="*/ 177165 w 1093470"/>
                <a:gd name="connsiteY55" fmla="*/ 756285 h 1320165"/>
                <a:gd name="connsiteX56" fmla="*/ 163830 w 1093470"/>
                <a:gd name="connsiteY56" fmla="*/ 640080 h 1320165"/>
                <a:gd name="connsiteX57" fmla="*/ 188595 w 1093470"/>
                <a:gd name="connsiteY57" fmla="*/ 628650 h 1320165"/>
                <a:gd name="connsiteX58" fmla="*/ 102870 w 1093470"/>
                <a:gd name="connsiteY58" fmla="*/ 609600 h 1320165"/>
                <a:gd name="connsiteX59" fmla="*/ 89535 w 1093470"/>
                <a:gd name="connsiteY59" fmla="*/ 544830 h 1320165"/>
                <a:gd name="connsiteX60" fmla="*/ 108585 w 1093470"/>
                <a:gd name="connsiteY60" fmla="*/ 481965 h 1320165"/>
                <a:gd name="connsiteX61" fmla="*/ 93345 w 1093470"/>
                <a:gd name="connsiteY61" fmla="*/ 371475 h 1320165"/>
                <a:gd name="connsiteX62" fmla="*/ 120015 w 1093470"/>
                <a:gd name="connsiteY62" fmla="*/ 350520 h 1320165"/>
                <a:gd name="connsiteX63" fmla="*/ 78105 w 1093470"/>
                <a:gd name="connsiteY63" fmla="*/ 335280 h 1320165"/>
                <a:gd name="connsiteX64" fmla="*/ 68580 w 1093470"/>
                <a:gd name="connsiteY64" fmla="*/ 306705 h 1320165"/>
                <a:gd name="connsiteX65" fmla="*/ 28575 w 1093470"/>
                <a:gd name="connsiteY65" fmla="*/ 280035 h 1320165"/>
                <a:gd name="connsiteX66" fmla="*/ 0 w 1093470"/>
                <a:gd name="connsiteY66" fmla="*/ 198120 h 1320165"/>
                <a:gd name="connsiteX67" fmla="*/ 32385 w 1093470"/>
                <a:gd name="connsiteY67" fmla="*/ 167640 h 1320165"/>
                <a:gd name="connsiteX68" fmla="*/ 99060 w 1093470"/>
                <a:gd name="connsiteY68" fmla="*/ 158115 h 1320165"/>
                <a:gd name="connsiteX69" fmla="*/ 95250 w 1093470"/>
                <a:gd name="connsiteY69" fmla="*/ 186690 h 1320165"/>
                <a:gd name="connsiteX70" fmla="*/ 198120 w 1093470"/>
                <a:gd name="connsiteY70" fmla="*/ 169545 h 132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093470" h="1320165">
                  <a:moveTo>
                    <a:pt x="198120" y="169545"/>
                  </a:moveTo>
                  <a:lnTo>
                    <a:pt x="228600" y="129540"/>
                  </a:lnTo>
                  <a:lnTo>
                    <a:pt x="281940" y="120015"/>
                  </a:lnTo>
                  <a:lnTo>
                    <a:pt x="287655" y="146685"/>
                  </a:lnTo>
                  <a:lnTo>
                    <a:pt x="388620" y="83820"/>
                  </a:lnTo>
                  <a:lnTo>
                    <a:pt x="377190" y="62865"/>
                  </a:lnTo>
                  <a:lnTo>
                    <a:pt x="413385" y="0"/>
                  </a:lnTo>
                  <a:lnTo>
                    <a:pt x="478155" y="38100"/>
                  </a:lnTo>
                  <a:lnTo>
                    <a:pt x="489585" y="121920"/>
                  </a:lnTo>
                  <a:lnTo>
                    <a:pt x="516255" y="125730"/>
                  </a:lnTo>
                  <a:lnTo>
                    <a:pt x="508635" y="179070"/>
                  </a:lnTo>
                  <a:lnTo>
                    <a:pt x="548640" y="249555"/>
                  </a:lnTo>
                  <a:lnTo>
                    <a:pt x="569595" y="266700"/>
                  </a:lnTo>
                  <a:lnTo>
                    <a:pt x="636270" y="182880"/>
                  </a:lnTo>
                  <a:lnTo>
                    <a:pt x="670560" y="161925"/>
                  </a:lnTo>
                  <a:lnTo>
                    <a:pt x="712470" y="161925"/>
                  </a:lnTo>
                  <a:lnTo>
                    <a:pt x="756285" y="205740"/>
                  </a:lnTo>
                  <a:lnTo>
                    <a:pt x="716280" y="299085"/>
                  </a:lnTo>
                  <a:lnTo>
                    <a:pt x="683895" y="325755"/>
                  </a:lnTo>
                  <a:lnTo>
                    <a:pt x="729615" y="342900"/>
                  </a:lnTo>
                  <a:lnTo>
                    <a:pt x="758190" y="327660"/>
                  </a:lnTo>
                  <a:lnTo>
                    <a:pt x="786765" y="415290"/>
                  </a:lnTo>
                  <a:lnTo>
                    <a:pt x="845820" y="384810"/>
                  </a:lnTo>
                  <a:lnTo>
                    <a:pt x="876300" y="424815"/>
                  </a:lnTo>
                  <a:lnTo>
                    <a:pt x="878205" y="533400"/>
                  </a:lnTo>
                  <a:lnTo>
                    <a:pt x="937260" y="752475"/>
                  </a:lnTo>
                  <a:lnTo>
                    <a:pt x="1007745" y="802005"/>
                  </a:lnTo>
                  <a:lnTo>
                    <a:pt x="1045845" y="822960"/>
                  </a:lnTo>
                  <a:lnTo>
                    <a:pt x="1093470" y="878205"/>
                  </a:lnTo>
                  <a:lnTo>
                    <a:pt x="1057275" y="920115"/>
                  </a:lnTo>
                  <a:lnTo>
                    <a:pt x="1000125" y="933450"/>
                  </a:lnTo>
                  <a:lnTo>
                    <a:pt x="939165" y="975360"/>
                  </a:lnTo>
                  <a:lnTo>
                    <a:pt x="916305" y="1034415"/>
                  </a:lnTo>
                  <a:lnTo>
                    <a:pt x="851535" y="1104900"/>
                  </a:lnTo>
                  <a:lnTo>
                    <a:pt x="830580" y="1175385"/>
                  </a:lnTo>
                  <a:lnTo>
                    <a:pt x="775335" y="1171575"/>
                  </a:lnTo>
                  <a:lnTo>
                    <a:pt x="756285" y="1194435"/>
                  </a:lnTo>
                  <a:lnTo>
                    <a:pt x="727710" y="1219200"/>
                  </a:lnTo>
                  <a:lnTo>
                    <a:pt x="680085" y="1226820"/>
                  </a:lnTo>
                  <a:lnTo>
                    <a:pt x="643890" y="1276350"/>
                  </a:lnTo>
                  <a:lnTo>
                    <a:pt x="571500" y="1320165"/>
                  </a:lnTo>
                  <a:lnTo>
                    <a:pt x="542925" y="1320165"/>
                  </a:lnTo>
                  <a:lnTo>
                    <a:pt x="525780" y="1295400"/>
                  </a:lnTo>
                  <a:lnTo>
                    <a:pt x="384810" y="1299210"/>
                  </a:lnTo>
                  <a:lnTo>
                    <a:pt x="331470" y="1240155"/>
                  </a:lnTo>
                  <a:lnTo>
                    <a:pt x="361950" y="1179195"/>
                  </a:lnTo>
                  <a:lnTo>
                    <a:pt x="413385" y="1144905"/>
                  </a:lnTo>
                  <a:lnTo>
                    <a:pt x="426720" y="1089660"/>
                  </a:lnTo>
                  <a:lnTo>
                    <a:pt x="384810" y="1068705"/>
                  </a:lnTo>
                  <a:lnTo>
                    <a:pt x="340995" y="994410"/>
                  </a:lnTo>
                  <a:lnTo>
                    <a:pt x="297180" y="984885"/>
                  </a:lnTo>
                  <a:lnTo>
                    <a:pt x="262890" y="962025"/>
                  </a:lnTo>
                  <a:lnTo>
                    <a:pt x="228600" y="809625"/>
                  </a:lnTo>
                  <a:lnTo>
                    <a:pt x="205740" y="792480"/>
                  </a:lnTo>
                  <a:lnTo>
                    <a:pt x="215265" y="777240"/>
                  </a:lnTo>
                  <a:lnTo>
                    <a:pt x="177165" y="756285"/>
                  </a:lnTo>
                  <a:lnTo>
                    <a:pt x="163830" y="640080"/>
                  </a:lnTo>
                  <a:lnTo>
                    <a:pt x="188595" y="628650"/>
                  </a:lnTo>
                  <a:lnTo>
                    <a:pt x="102870" y="609600"/>
                  </a:lnTo>
                  <a:lnTo>
                    <a:pt x="89535" y="544830"/>
                  </a:lnTo>
                  <a:lnTo>
                    <a:pt x="108585" y="481965"/>
                  </a:lnTo>
                  <a:lnTo>
                    <a:pt x="93345" y="371475"/>
                  </a:lnTo>
                  <a:lnTo>
                    <a:pt x="120015" y="350520"/>
                  </a:lnTo>
                  <a:lnTo>
                    <a:pt x="78105" y="335280"/>
                  </a:lnTo>
                  <a:lnTo>
                    <a:pt x="68580" y="306705"/>
                  </a:lnTo>
                  <a:lnTo>
                    <a:pt x="28575" y="280035"/>
                  </a:lnTo>
                  <a:lnTo>
                    <a:pt x="0" y="198120"/>
                  </a:lnTo>
                  <a:lnTo>
                    <a:pt x="32385" y="167640"/>
                  </a:lnTo>
                  <a:lnTo>
                    <a:pt x="99060" y="158115"/>
                  </a:lnTo>
                  <a:lnTo>
                    <a:pt x="95250" y="186690"/>
                  </a:lnTo>
                  <a:lnTo>
                    <a:pt x="198120" y="16954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Mrozy</a:t>
              </a:r>
            </a:p>
          </p:txBody>
        </p:sp>
        <p:sp>
          <p:nvSpPr>
            <p:cNvPr id="37" name="Minsk Mazowiecki">
              <a:extLst>
                <a:ext uri="{FF2B5EF4-FFF2-40B4-BE49-F238E27FC236}">
                  <a16:creationId xmlns:a16="http://schemas.microsoft.com/office/drawing/2014/main" id="{FE7A1E31-ECE5-352A-45D9-69AF3F33447D}"/>
                </a:ext>
              </a:extLst>
            </p:cNvPr>
            <p:cNvSpPr/>
            <p:nvPr/>
          </p:nvSpPr>
          <p:spPr>
            <a:xfrm>
              <a:off x="8857943" y="3332122"/>
              <a:ext cx="1092227" cy="982626"/>
            </a:xfrm>
            <a:custGeom>
              <a:avLst/>
              <a:gdLst>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66700 w 1101090"/>
                <a:gd name="connsiteY74"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24790 w 1101090"/>
                <a:gd name="connsiteY74" fmla="*/ 253365 h 990600"/>
                <a:gd name="connsiteX75" fmla="*/ 266700 w 1101090"/>
                <a:gd name="connsiteY75"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384810 w 1101090"/>
                <a:gd name="connsiteY74" fmla="*/ 173355 h 990600"/>
                <a:gd name="connsiteX75" fmla="*/ 266700 w 1101090"/>
                <a:gd name="connsiteY75"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83845 w 1101090"/>
                <a:gd name="connsiteY74" fmla="*/ 207645 h 990600"/>
                <a:gd name="connsiteX75" fmla="*/ 384810 w 1101090"/>
                <a:gd name="connsiteY75" fmla="*/ 173355 h 990600"/>
                <a:gd name="connsiteX76" fmla="*/ 266700 w 1101090"/>
                <a:gd name="connsiteY76"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266700 w 1101090"/>
                <a:gd name="connsiteY76"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300990 w 1101090"/>
                <a:gd name="connsiteY76" fmla="*/ 249555 h 990600"/>
                <a:gd name="connsiteX77" fmla="*/ 266700 w 1101090"/>
                <a:gd name="connsiteY77"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243840 w 1101090"/>
                <a:gd name="connsiteY76" fmla="*/ 274320 h 990600"/>
                <a:gd name="connsiteX77" fmla="*/ 266700 w 1101090"/>
                <a:gd name="connsiteY77"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194310 w 1101090"/>
                <a:gd name="connsiteY75" fmla="*/ 280035 h 990600"/>
                <a:gd name="connsiteX76" fmla="*/ 243840 w 1101090"/>
                <a:gd name="connsiteY76" fmla="*/ 274320 h 990600"/>
                <a:gd name="connsiteX77" fmla="*/ 266700 w 1101090"/>
                <a:gd name="connsiteY77" fmla="*/ 281940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01090" h="990600">
                  <a:moveTo>
                    <a:pt x="266700" y="281940"/>
                  </a:moveTo>
                  <a:lnTo>
                    <a:pt x="264795" y="371475"/>
                  </a:lnTo>
                  <a:lnTo>
                    <a:pt x="215265" y="350520"/>
                  </a:lnTo>
                  <a:lnTo>
                    <a:pt x="184785" y="455295"/>
                  </a:lnTo>
                  <a:lnTo>
                    <a:pt x="121920" y="443865"/>
                  </a:lnTo>
                  <a:lnTo>
                    <a:pt x="127635" y="474345"/>
                  </a:lnTo>
                  <a:lnTo>
                    <a:pt x="87630" y="462915"/>
                  </a:lnTo>
                  <a:lnTo>
                    <a:pt x="47625" y="560070"/>
                  </a:lnTo>
                  <a:lnTo>
                    <a:pt x="62865" y="579120"/>
                  </a:lnTo>
                  <a:lnTo>
                    <a:pt x="40005" y="607695"/>
                  </a:lnTo>
                  <a:lnTo>
                    <a:pt x="0" y="605790"/>
                  </a:lnTo>
                  <a:lnTo>
                    <a:pt x="3810" y="640080"/>
                  </a:lnTo>
                  <a:lnTo>
                    <a:pt x="36195" y="634365"/>
                  </a:lnTo>
                  <a:lnTo>
                    <a:pt x="28575" y="666750"/>
                  </a:lnTo>
                  <a:lnTo>
                    <a:pt x="49530" y="674370"/>
                  </a:lnTo>
                  <a:lnTo>
                    <a:pt x="22860" y="781050"/>
                  </a:lnTo>
                  <a:lnTo>
                    <a:pt x="66675" y="805815"/>
                  </a:lnTo>
                  <a:lnTo>
                    <a:pt x="40005" y="937260"/>
                  </a:lnTo>
                  <a:lnTo>
                    <a:pt x="59055" y="946785"/>
                  </a:lnTo>
                  <a:lnTo>
                    <a:pt x="114300" y="925830"/>
                  </a:lnTo>
                  <a:lnTo>
                    <a:pt x="167640" y="927735"/>
                  </a:lnTo>
                  <a:lnTo>
                    <a:pt x="154305" y="958215"/>
                  </a:lnTo>
                  <a:lnTo>
                    <a:pt x="182880" y="954405"/>
                  </a:lnTo>
                  <a:lnTo>
                    <a:pt x="179070" y="990600"/>
                  </a:lnTo>
                  <a:lnTo>
                    <a:pt x="259080" y="969645"/>
                  </a:lnTo>
                  <a:lnTo>
                    <a:pt x="264795" y="948690"/>
                  </a:lnTo>
                  <a:lnTo>
                    <a:pt x="289560" y="956310"/>
                  </a:lnTo>
                  <a:lnTo>
                    <a:pt x="508635" y="891540"/>
                  </a:lnTo>
                  <a:lnTo>
                    <a:pt x="565785" y="895350"/>
                  </a:lnTo>
                  <a:lnTo>
                    <a:pt x="573405" y="845820"/>
                  </a:lnTo>
                  <a:lnTo>
                    <a:pt x="672465" y="845820"/>
                  </a:lnTo>
                  <a:lnTo>
                    <a:pt x="683895" y="828675"/>
                  </a:lnTo>
                  <a:lnTo>
                    <a:pt x="727710" y="834390"/>
                  </a:lnTo>
                  <a:lnTo>
                    <a:pt x="756285" y="807720"/>
                  </a:lnTo>
                  <a:lnTo>
                    <a:pt x="807720" y="807720"/>
                  </a:lnTo>
                  <a:lnTo>
                    <a:pt x="912495" y="819150"/>
                  </a:lnTo>
                  <a:lnTo>
                    <a:pt x="918210" y="786765"/>
                  </a:lnTo>
                  <a:lnTo>
                    <a:pt x="904875" y="775335"/>
                  </a:lnTo>
                  <a:lnTo>
                    <a:pt x="914400" y="697230"/>
                  </a:lnTo>
                  <a:lnTo>
                    <a:pt x="962025" y="697230"/>
                  </a:lnTo>
                  <a:lnTo>
                    <a:pt x="962025" y="668655"/>
                  </a:lnTo>
                  <a:lnTo>
                    <a:pt x="843915" y="641985"/>
                  </a:lnTo>
                  <a:lnTo>
                    <a:pt x="880110" y="609600"/>
                  </a:lnTo>
                  <a:lnTo>
                    <a:pt x="895350" y="558165"/>
                  </a:lnTo>
                  <a:lnTo>
                    <a:pt x="933450" y="535305"/>
                  </a:lnTo>
                  <a:lnTo>
                    <a:pt x="954405" y="535305"/>
                  </a:lnTo>
                  <a:lnTo>
                    <a:pt x="963930" y="502920"/>
                  </a:lnTo>
                  <a:lnTo>
                    <a:pt x="1002030" y="508635"/>
                  </a:lnTo>
                  <a:lnTo>
                    <a:pt x="1064895" y="369570"/>
                  </a:lnTo>
                  <a:lnTo>
                    <a:pt x="1028700" y="352425"/>
                  </a:lnTo>
                  <a:lnTo>
                    <a:pt x="1045845" y="339090"/>
                  </a:lnTo>
                  <a:lnTo>
                    <a:pt x="1101090" y="331470"/>
                  </a:lnTo>
                  <a:lnTo>
                    <a:pt x="1097280" y="274320"/>
                  </a:lnTo>
                  <a:lnTo>
                    <a:pt x="962025" y="285750"/>
                  </a:lnTo>
                  <a:lnTo>
                    <a:pt x="963930" y="270510"/>
                  </a:lnTo>
                  <a:lnTo>
                    <a:pt x="901065" y="255270"/>
                  </a:lnTo>
                  <a:lnTo>
                    <a:pt x="902970" y="222885"/>
                  </a:lnTo>
                  <a:lnTo>
                    <a:pt x="859155" y="190500"/>
                  </a:lnTo>
                  <a:lnTo>
                    <a:pt x="697230" y="144780"/>
                  </a:lnTo>
                  <a:lnTo>
                    <a:pt x="651510" y="150495"/>
                  </a:lnTo>
                  <a:lnTo>
                    <a:pt x="607695" y="140970"/>
                  </a:lnTo>
                  <a:lnTo>
                    <a:pt x="577215" y="106680"/>
                  </a:lnTo>
                  <a:lnTo>
                    <a:pt x="569595" y="68580"/>
                  </a:lnTo>
                  <a:lnTo>
                    <a:pt x="548640" y="40005"/>
                  </a:lnTo>
                  <a:lnTo>
                    <a:pt x="478155" y="34290"/>
                  </a:lnTo>
                  <a:lnTo>
                    <a:pt x="432435" y="1905"/>
                  </a:lnTo>
                  <a:lnTo>
                    <a:pt x="428625" y="40005"/>
                  </a:lnTo>
                  <a:lnTo>
                    <a:pt x="230505" y="0"/>
                  </a:lnTo>
                  <a:lnTo>
                    <a:pt x="230505" y="47625"/>
                  </a:lnTo>
                  <a:lnTo>
                    <a:pt x="186690" y="43815"/>
                  </a:lnTo>
                  <a:lnTo>
                    <a:pt x="169545" y="93345"/>
                  </a:lnTo>
                  <a:lnTo>
                    <a:pt x="177165" y="135255"/>
                  </a:lnTo>
                  <a:lnTo>
                    <a:pt x="226695" y="120015"/>
                  </a:lnTo>
                  <a:lnTo>
                    <a:pt x="205740" y="234315"/>
                  </a:lnTo>
                  <a:lnTo>
                    <a:pt x="232410" y="247650"/>
                  </a:lnTo>
                  <a:lnTo>
                    <a:pt x="194310" y="280035"/>
                  </a:lnTo>
                  <a:lnTo>
                    <a:pt x="243840" y="274320"/>
                  </a:lnTo>
                  <a:lnTo>
                    <a:pt x="266700" y="28194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60000" rIns="180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Mińsk Mazowiecki</a:t>
              </a:r>
            </a:p>
          </p:txBody>
        </p:sp>
        <p:sp>
          <p:nvSpPr>
            <p:cNvPr id="38" name="Minsk Mazowiecki [m]">
              <a:extLst>
                <a:ext uri="{FF2B5EF4-FFF2-40B4-BE49-F238E27FC236}">
                  <a16:creationId xmlns:a16="http://schemas.microsoft.com/office/drawing/2014/main" id="{F3C4272F-BFDE-D626-B549-8DA14E2D8DA6}"/>
                </a:ext>
              </a:extLst>
            </p:cNvPr>
            <p:cNvSpPr/>
            <p:nvPr/>
          </p:nvSpPr>
          <p:spPr>
            <a:xfrm>
              <a:off x="9058247" y="3640138"/>
              <a:ext cx="449741" cy="302347"/>
            </a:xfrm>
            <a:custGeom>
              <a:avLst/>
              <a:gdLst>
                <a:gd name="connsiteX0" fmla="*/ 0 w 453390"/>
                <a:gd name="connsiteY0" fmla="*/ 299085 h 304800"/>
                <a:gd name="connsiteX1" fmla="*/ 5715 w 453390"/>
                <a:gd name="connsiteY1" fmla="*/ 245745 h 304800"/>
                <a:gd name="connsiteX2" fmla="*/ 72390 w 453390"/>
                <a:gd name="connsiteY2" fmla="*/ 219075 h 304800"/>
                <a:gd name="connsiteX3" fmla="*/ 93345 w 453390"/>
                <a:gd name="connsiteY3" fmla="*/ 165735 h 304800"/>
                <a:gd name="connsiteX4" fmla="*/ 120015 w 453390"/>
                <a:gd name="connsiteY4" fmla="*/ 165735 h 304800"/>
                <a:gd name="connsiteX5" fmla="*/ 142875 w 453390"/>
                <a:gd name="connsiteY5" fmla="*/ 53340 h 304800"/>
                <a:gd name="connsiteX6" fmla="*/ 167640 w 453390"/>
                <a:gd name="connsiteY6" fmla="*/ 66675 h 304800"/>
                <a:gd name="connsiteX7" fmla="*/ 182880 w 453390"/>
                <a:gd name="connsiteY7" fmla="*/ 49530 h 304800"/>
                <a:gd name="connsiteX8" fmla="*/ 175260 w 453390"/>
                <a:gd name="connsiteY8" fmla="*/ 1905 h 304800"/>
                <a:gd name="connsiteX9" fmla="*/ 238125 w 453390"/>
                <a:gd name="connsiteY9" fmla="*/ 15240 h 304800"/>
                <a:gd name="connsiteX10" fmla="*/ 257175 w 453390"/>
                <a:gd name="connsiteY10" fmla="*/ 0 h 304800"/>
                <a:gd name="connsiteX11" fmla="*/ 278130 w 453390"/>
                <a:gd name="connsiteY11" fmla="*/ 3810 h 304800"/>
                <a:gd name="connsiteX12" fmla="*/ 295275 w 453390"/>
                <a:gd name="connsiteY12" fmla="*/ 51435 h 304800"/>
                <a:gd name="connsiteX13" fmla="*/ 361950 w 453390"/>
                <a:gd name="connsiteY13" fmla="*/ 62865 h 304800"/>
                <a:gd name="connsiteX14" fmla="*/ 377190 w 453390"/>
                <a:gd name="connsiteY14" fmla="*/ 85725 h 304800"/>
                <a:gd name="connsiteX15" fmla="*/ 354330 w 453390"/>
                <a:gd name="connsiteY15" fmla="*/ 116205 h 304800"/>
                <a:gd name="connsiteX16" fmla="*/ 453390 w 453390"/>
                <a:gd name="connsiteY16" fmla="*/ 121920 h 304800"/>
                <a:gd name="connsiteX17" fmla="*/ 440055 w 453390"/>
                <a:gd name="connsiteY17" fmla="*/ 146685 h 304800"/>
                <a:gd name="connsiteX18" fmla="*/ 451485 w 453390"/>
                <a:gd name="connsiteY18" fmla="*/ 180975 h 304800"/>
                <a:gd name="connsiteX19" fmla="*/ 365760 w 453390"/>
                <a:gd name="connsiteY19" fmla="*/ 251460 h 304800"/>
                <a:gd name="connsiteX20" fmla="*/ 360045 w 453390"/>
                <a:gd name="connsiteY20" fmla="*/ 287655 h 304800"/>
                <a:gd name="connsiteX21" fmla="*/ 337185 w 453390"/>
                <a:gd name="connsiteY21" fmla="*/ 304800 h 304800"/>
                <a:gd name="connsiteX22" fmla="*/ 291465 w 453390"/>
                <a:gd name="connsiteY22" fmla="*/ 302895 h 304800"/>
                <a:gd name="connsiteX23" fmla="*/ 299085 w 453390"/>
                <a:gd name="connsiteY23" fmla="*/ 272415 h 304800"/>
                <a:gd name="connsiteX24" fmla="*/ 240030 w 453390"/>
                <a:gd name="connsiteY24" fmla="*/ 213360 h 304800"/>
                <a:gd name="connsiteX25" fmla="*/ 184785 w 453390"/>
                <a:gd name="connsiteY25" fmla="*/ 203835 h 304800"/>
                <a:gd name="connsiteX26" fmla="*/ 163830 w 453390"/>
                <a:gd name="connsiteY26" fmla="*/ 228600 h 304800"/>
                <a:gd name="connsiteX27" fmla="*/ 158115 w 453390"/>
                <a:gd name="connsiteY27" fmla="*/ 274320 h 304800"/>
                <a:gd name="connsiteX28" fmla="*/ 120015 w 453390"/>
                <a:gd name="connsiteY28" fmla="*/ 272415 h 304800"/>
                <a:gd name="connsiteX29" fmla="*/ 91440 w 453390"/>
                <a:gd name="connsiteY29" fmla="*/ 302895 h 304800"/>
                <a:gd name="connsiteX30" fmla="*/ 0 w 453390"/>
                <a:gd name="connsiteY30" fmla="*/ 29908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3390" h="304800">
                  <a:moveTo>
                    <a:pt x="0" y="299085"/>
                  </a:moveTo>
                  <a:lnTo>
                    <a:pt x="5715" y="245745"/>
                  </a:lnTo>
                  <a:lnTo>
                    <a:pt x="72390" y="219075"/>
                  </a:lnTo>
                  <a:lnTo>
                    <a:pt x="93345" y="165735"/>
                  </a:lnTo>
                  <a:lnTo>
                    <a:pt x="120015" y="165735"/>
                  </a:lnTo>
                  <a:lnTo>
                    <a:pt x="142875" y="53340"/>
                  </a:lnTo>
                  <a:lnTo>
                    <a:pt x="167640" y="66675"/>
                  </a:lnTo>
                  <a:lnTo>
                    <a:pt x="182880" y="49530"/>
                  </a:lnTo>
                  <a:lnTo>
                    <a:pt x="175260" y="1905"/>
                  </a:lnTo>
                  <a:lnTo>
                    <a:pt x="238125" y="15240"/>
                  </a:lnTo>
                  <a:lnTo>
                    <a:pt x="257175" y="0"/>
                  </a:lnTo>
                  <a:lnTo>
                    <a:pt x="278130" y="3810"/>
                  </a:lnTo>
                  <a:lnTo>
                    <a:pt x="295275" y="51435"/>
                  </a:lnTo>
                  <a:lnTo>
                    <a:pt x="361950" y="62865"/>
                  </a:lnTo>
                  <a:lnTo>
                    <a:pt x="377190" y="85725"/>
                  </a:lnTo>
                  <a:lnTo>
                    <a:pt x="354330" y="116205"/>
                  </a:lnTo>
                  <a:lnTo>
                    <a:pt x="453390" y="121920"/>
                  </a:lnTo>
                  <a:lnTo>
                    <a:pt x="440055" y="146685"/>
                  </a:lnTo>
                  <a:lnTo>
                    <a:pt x="451485" y="180975"/>
                  </a:lnTo>
                  <a:lnTo>
                    <a:pt x="365760" y="251460"/>
                  </a:lnTo>
                  <a:lnTo>
                    <a:pt x="360045" y="287655"/>
                  </a:lnTo>
                  <a:lnTo>
                    <a:pt x="337185" y="304800"/>
                  </a:lnTo>
                  <a:lnTo>
                    <a:pt x="291465" y="302895"/>
                  </a:lnTo>
                  <a:lnTo>
                    <a:pt x="299085" y="272415"/>
                  </a:lnTo>
                  <a:lnTo>
                    <a:pt x="240030" y="213360"/>
                  </a:lnTo>
                  <a:lnTo>
                    <a:pt x="184785" y="203835"/>
                  </a:lnTo>
                  <a:lnTo>
                    <a:pt x="163830" y="228600"/>
                  </a:lnTo>
                  <a:lnTo>
                    <a:pt x="158115" y="274320"/>
                  </a:lnTo>
                  <a:lnTo>
                    <a:pt x="120015" y="272415"/>
                  </a:lnTo>
                  <a:lnTo>
                    <a:pt x="91440" y="302895"/>
                  </a:lnTo>
                  <a:lnTo>
                    <a:pt x="0" y="29908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endParaRPr lang="pl-PL" sz="600">
                <a:solidFill>
                  <a:schemeClr val="tx1"/>
                </a:solidFill>
                <a:latin typeface="Arial" panose="020B0604020202020204" pitchFamily="34" charset="0"/>
                <a:cs typeface="Arial" panose="020B0604020202020204" pitchFamily="34" charset="0"/>
              </a:endParaRPr>
            </a:p>
          </p:txBody>
        </p:sp>
        <p:sp>
          <p:nvSpPr>
            <p:cNvPr id="47" name="Latowicz">
              <a:extLst>
                <a:ext uri="{FF2B5EF4-FFF2-40B4-BE49-F238E27FC236}">
                  <a16:creationId xmlns:a16="http://schemas.microsoft.com/office/drawing/2014/main" id="{6F314BC0-D8A7-1ECF-CC70-923D5B2918F3}"/>
                </a:ext>
              </a:extLst>
            </p:cNvPr>
            <p:cNvSpPr/>
            <p:nvPr/>
          </p:nvSpPr>
          <p:spPr>
            <a:xfrm>
              <a:off x="9791438" y="4507494"/>
              <a:ext cx="1171593" cy="878695"/>
            </a:xfrm>
            <a:custGeom>
              <a:avLst/>
              <a:gdLst>
                <a:gd name="connsiteX0" fmla="*/ 883920 w 1181100"/>
                <a:gd name="connsiteY0" fmla="*/ 697230 h 885825"/>
                <a:gd name="connsiteX1" fmla="*/ 842010 w 1181100"/>
                <a:gd name="connsiteY1" fmla="*/ 765810 h 885825"/>
                <a:gd name="connsiteX2" fmla="*/ 857250 w 1181100"/>
                <a:gd name="connsiteY2" fmla="*/ 790575 h 885825"/>
                <a:gd name="connsiteX3" fmla="*/ 842010 w 1181100"/>
                <a:gd name="connsiteY3" fmla="*/ 838200 h 885825"/>
                <a:gd name="connsiteX4" fmla="*/ 817245 w 1181100"/>
                <a:gd name="connsiteY4" fmla="*/ 834390 h 885825"/>
                <a:gd name="connsiteX5" fmla="*/ 802005 w 1181100"/>
                <a:gd name="connsiteY5" fmla="*/ 874395 h 885825"/>
                <a:gd name="connsiteX6" fmla="*/ 788670 w 1181100"/>
                <a:gd name="connsiteY6" fmla="*/ 859155 h 885825"/>
                <a:gd name="connsiteX7" fmla="*/ 746760 w 1181100"/>
                <a:gd name="connsiteY7" fmla="*/ 868680 h 885825"/>
                <a:gd name="connsiteX8" fmla="*/ 737235 w 1181100"/>
                <a:gd name="connsiteY8" fmla="*/ 885825 h 885825"/>
                <a:gd name="connsiteX9" fmla="*/ 594360 w 1181100"/>
                <a:gd name="connsiteY9" fmla="*/ 878205 h 885825"/>
                <a:gd name="connsiteX10" fmla="*/ 588645 w 1181100"/>
                <a:gd name="connsiteY10" fmla="*/ 862965 h 885825"/>
                <a:gd name="connsiteX11" fmla="*/ 607695 w 1181100"/>
                <a:gd name="connsiteY11" fmla="*/ 845820 h 885825"/>
                <a:gd name="connsiteX12" fmla="*/ 558165 w 1181100"/>
                <a:gd name="connsiteY12" fmla="*/ 819150 h 885825"/>
                <a:gd name="connsiteX13" fmla="*/ 558165 w 1181100"/>
                <a:gd name="connsiteY13" fmla="*/ 790575 h 885825"/>
                <a:gd name="connsiteX14" fmla="*/ 520065 w 1181100"/>
                <a:gd name="connsiteY14" fmla="*/ 782955 h 885825"/>
                <a:gd name="connsiteX15" fmla="*/ 510540 w 1181100"/>
                <a:gd name="connsiteY15" fmla="*/ 758190 h 885825"/>
                <a:gd name="connsiteX16" fmla="*/ 476250 w 1181100"/>
                <a:gd name="connsiteY16" fmla="*/ 771525 h 885825"/>
                <a:gd name="connsiteX17" fmla="*/ 462915 w 1181100"/>
                <a:gd name="connsiteY17" fmla="*/ 750570 h 885825"/>
                <a:gd name="connsiteX18" fmla="*/ 428625 w 1181100"/>
                <a:gd name="connsiteY18" fmla="*/ 760095 h 885825"/>
                <a:gd name="connsiteX19" fmla="*/ 424815 w 1181100"/>
                <a:gd name="connsiteY19" fmla="*/ 716280 h 885825"/>
                <a:gd name="connsiteX20" fmla="*/ 405765 w 1181100"/>
                <a:gd name="connsiteY20" fmla="*/ 733425 h 885825"/>
                <a:gd name="connsiteX21" fmla="*/ 289560 w 1181100"/>
                <a:gd name="connsiteY21" fmla="*/ 704850 h 885825"/>
                <a:gd name="connsiteX22" fmla="*/ 289560 w 1181100"/>
                <a:gd name="connsiteY22" fmla="*/ 676275 h 885825"/>
                <a:gd name="connsiteX23" fmla="*/ 236220 w 1181100"/>
                <a:gd name="connsiteY23" fmla="*/ 630555 h 885825"/>
                <a:gd name="connsiteX24" fmla="*/ 260985 w 1181100"/>
                <a:gd name="connsiteY24" fmla="*/ 609600 h 885825"/>
                <a:gd name="connsiteX25" fmla="*/ 146685 w 1181100"/>
                <a:gd name="connsiteY25" fmla="*/ 582930 h 885825"/>
                <a:gd name="connsiteX26" fmla="*/ 114300 w 1181100"/>
                <a:gd name="connsiteY26" fmla="*/ 581025 h 885825"/>
                <a:gd name="connsiteX27" fmla="*/ 22860 w 1181100"/>
                <a:gd name="connsiteY27" fmla="*/ 474345 h 885825"/>
                <a:gd name="connsiteX28" fmla="*/ 0 w 1181100"/>
                <a:gd name="connsiteY28" fmla="*/ 438150 h 885825"/>
                <a:gd name="connsiteX29" fmla="*/ 38100 w 1181100"/>
                <a:gd name="connsiteY29" fmla="*/ 419100 h 885825"/>
                <a:gd name="connsiteX30" fmla="*/ 30480 w 1181100"/>
                <a:gd name="connsiteY30" fmla="*/ 369570 h 885825"/>
                <a:gd name="connsiteX31" fmla="*/ 64770 w 1181100"/>
                <a:gd name="connsiteY31" fmla="*/ 356235 h 885825"/>
                <a:gd name="connsiteX32" fmla="*/ 76200 w 1181100"/>
                <a:gd name="connsiteY32" fmla="*/ 304800 h 885825"/>
                <a:gd name="connsiteX33" fmla="*/ 133350 w 1181100"/>
                <a:gd name="connsiteY33" fmla="*/ 302895 h 885825"/>
                <a:gd name="connsiteX34" fmla="*/ 182880 w 1181100"/>
                <a:gd name="connsiteY34" fmla="*/ 304800 h 885825"/>
                <a:gd name="connsiteX35" fmla="*/ 230505 w 1181100"/>
                <a:gd name="connsiteY35" fmla="*/ 266700 h 885825"/>
                <a:gd name="connsiteX36" fmla="*/ 289560 w 1181100"/>
                <a:gd name="connsiteY36" fmla="*/ 257175 h 885825"/>
                <a:gd name="connsiteX37" fmla="*/ 407670 w 1181100"/>
                <a:gd name="connsiteY37" fmla="*/ 171450 h 885825"/>
                <a:gd name="connsiteX38" fmla="*/ 436245 w 1181100"/>
                <a:gd name="connsiteY38" fmla="*/ 161925 h 885825"/>
                <a:gd name="connsiteX39" fmla="*/ 510540 w 1181100"/>
                <a:gd name="connsiteY39" fmla="*/ 87630 h 885825"/>
                <a:gd name="connsiteX40" fmla="*/ 552450 w 1181100"/>
                <a:gd name="connsiteY40" fmla="*/ 80010 h 885825"/>
                <a:gd name="connsiteX41" fmla="*/ 590550 w 1181100"/>
                <a:gd name="connsiteY41" fmla="*/ 38100 h 885825"/>
                <a:gd name="connsiteX42" fmla="*/ 659130 w 1181100"/>
                <a:gd name="connsiteY42" fmla="*/ 40005 h 885825"/>
                <a:gd name="connsiteX43" fmla="*/ 693420 w 1181100"/>
                <a:gd name="connsiteY43" fmla="*/ 19050 h 885825"/>
                <a:gd name="connsiteX44" fmla="*/ 769620 w 1181100"/>
                <a:gd name="connsiteY44" fmla="*/ 0 h 885825"/>
                <a:gd name="connsiteX45" fmla="*/ 802005 w 1181100"/>
                <a:gd name="connsiteY45" fmla="*/ 19050 h 885825"/>
                <a:gd name="connsiteX46" fmla="*/ 843915 w 1181100"/>
                <a:gd name="connsiteY46" fmla="*/ 28575 h 885825"/>
                <a:gd name="connsiteX47" fmla="*/ 893445 w 1181100"/>
                <a:gd name="connsiteY47" fmla="*/ 108585 h 885825"/>
                <a:gd name="connsiteX48" fmla="*/ 933450 w 1181100"/>
                <a:gd name="connsiteY48" fmla="*/ 121920 h 885825"/>
                <a:gd name="connsiteX49" fmla="*/ 923925 w 1181100"/>
                <a:gd name="connsiteY49" fmla="*/ 180975 h 885825"/>
                <a:gd name="connsiteX50" fmla="*/ 870585 w 1181100"/>
                <a:gd name="connsiteY50" fmla="*/ 219075 h 885825"/>
                <a:gd name="connsiteX51" fmla="*/ 840105 w 1181100"/>
                <a:gd name="connsiteY51" fmla="*/ 280035 h 885825"/>
                <a:gd name="connsiteX52" fmla="*/ 887730 w 1181100"/>
                <a:gd name="connsiteY52" fmla="*/ 335280 h 885825"/>
                <a:gd name="connsiteX53" fmla="*/ 1034415 w 1181100"/>
                <a:gd name="connsiteY53" fmla="*/ 333375 h 885825"/>
                <a:gd name="connsiteX54" fmla="*/ 1045845 w 1181100"/>
                <a:gd name="connsiteY54" fmla="*/ 356235 h 885825"/>
                <a:gd name="connsiteX55" fmla="*/ 1083945 w 1181100"/>
                <a:gd name="connsiteY55" fmla="*/ 358140 h 885825"/>
                <a:gd name="connsiteX56" fmla="*/ 1089660 w 1181100"/>
                <a:gd name="connsiteY56" fmla="*/ 417195 h 885825"/>
                <a:gd name="connsiteX57" fmla="*/ 1110615 w 1181100"/>
                <a:gd name="connsiteY57" fmla="*/ 447675 h 885825"/>
                <a:gd name="connsiteX58" fmla="*/ 1171575 w 1181100"/>
                <a:gd name="connsiteY58" fmla="*/ 481965 h 885825"/>
                <a:gd name="connsiteX59" fmla="*/ 1171575 w 1181100"/>
                <a:gd name="connsiteY59" fmla="*/ 514350 h 885825"/>
                <a:gd name="connsiteX60" fmla="*/ 1144905 w 1181100"/>
                <a:gd name="connsiteY60" fmla="*/ 541020 h 885825"/>
                <a:gd name="connsiteX61" fmla="*/ 1181100 w 1181100"/>
                <a:gd name="connsiteY61" fmla="*/ 729615 h 885825"/>
                <a:gd name="connsiteX62" fmla="*/ 1156335 w 1181100"/>
                <a:gd name="connsiteY62" fmla="*/ 758190 h 885825"/>
                <a:gd name="connsiteX63" fmla="*/ 883920 w 1181100"/>
                <a:gd name="connsiteY63" fmla="*/ 6972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81100" h="885825">
                  <a:moveTo>
                    <a:pt x="883920" y="697230"/>
                  </a:moveTo>
                  <a:lnTo>
                    <a:pt x="842010" y="765810"/>
                  </a:lnTo>
                  <a:lnTo>
                    <a:pt x="857250" y="790575"/>
                  </a:lnTo>
                  <a:lnTo>
                    <a:pt x="842010" y="838200"/>
                  </a:lnTo>
                  <a:lnTo>
                    <a:pt x="817245" y="834390"/>
                  </a:lnTo>
                  <a:lnTo>
                    <a:pt x="802005" y="874395"/>
                  </a:lnTo>
                  <a:lnTo>
                    <a:pt x="788670" y="859155"/>
                  </a:lnTo>
                  <a:lnTo>
                    <a:pt x="746760" y="868680"/>
                  </a:lnTo>
                  <a:lnTo>
                    <a:pt x="737235" y="885825"/>
                  </a:lnTo>
                  <a:lnTo>
                    <a:pt x="594360" y="878205"/>
                  </a:lnTo>
                  <a:lnTo>
                    <a:pt x="588645" y="862965"/>
                  </a:lnTo>
                  <a:lnTo>
                    <a:pt x="607695" y="845820"/>
                  </a:lnTo>
                  <a:lnTo>
                    <a:pt x="558165" y="819150"/>
                  </a:lnTo>
                  <a:lnTo>
                    <a:pt x="558165" y="790575"/>
                  </a:lnTo>
                  <a:lnTo>
                    <a:pt x="520065" y="782955"/>
                  </a:lnTo>
                  <a:lnTo>
                    <a:pt x="510540" y="758190"/>
                  </a:lnTo>
                  <a:lnTo>
                    <a:pt x="476250" y="771525"/>
                  </a:lnTo>
                  <a:lnTo>
                    <a:pt x="462915" y="750570"/>
                  </a:lnTo>
                  <a:lnTo>
                    <a:pt x="428625" y="760095"/>
                  </a:lnTo>
                  <a:lnTo>
                    <a:pt x="424815" y="716280"/>
                  </a:lnTo>
                  <a:lnTo>
                    <a:pt x="405765" y="733425"/>
                  </a:lnTo>
                  <a:lnTo>
                    <a:pt x="289560" y="704850"/>
                  </a:lnTo>
                  <a:lnTo>
                    <a:pt x="289560" y="676275"/>
                  </a:lnTo>
                  <a:lnTo>
                    <a:pt x="236220" y="630555"/>
                  </a:lnTo>
                  <a:lnTo>
                    <a:pt x="260985" y="609600"/>
                  </a:lnTo>
                  <a:lnTo>
                    <a:pt x="146685" y="582930"/>
                  </a:lnTo>
                  <a:lnTo>
                    <a:pt x="114300" y="581025"/>
                  </a:lnTo>
                  <a:lnTo>
                    <a:pt x="22860" y="474345"/>
                  </a:lnTo>
                  <a:lnTo>
                    <a:pt x="0" y="438150"/>
                  </a:lnTo>
                  <a:lnTo>
                    <a:pt x="38100" y="419100"/>
                  </a:lnTo>
                  <a:lnTo>
                    <a:pt x="30480" y="369570"/>
                  </a:lnTo>
                  <a:lnTo>
                    <a:pt x="64770" y="356235"/>
                  </a:lnTo>
                  <a:lnTo>
                    <a:pt x="76200" y="304800"/>
                  </a:lnTo>
                  <a:lnTo>
                    <a:pt x="133350" y="302895"/>
                  </a:lnTo>
                  <a:lnTo>
                    <a:pt x="182880" y="304800"/>
                  </a:lnTo>
                  <a:lnTo>
                    <a:pt x="230505" y="266700"/>
                  </a:lnTo>
                  <a:lnTo>
                    <a:pt x="289560" y="257175"/>
                  </a:lnTo>
                  <a:lnTo>
                    <a:pt x="407670" y="171450"/>
                  </a:lnTo>
                  <a:lnTo>
                    <a:pt x="436245" y="161925"/>
                  </a:lnTo>
                  <a:lnTo>
                    <a:pt x="510540" y="87630"/>
                  </a:lnTo>
                  <a:lnTo>
                    <a:pt x="552450" y="80010"/>
                  </a:lnTo>
                  <a:lnTo>
                    <a:pt x="590550" y="38100"/>
                  </a:lnTo>
                  <a:lnTo>
                    <a:pt x="659130" y="40005"/>
                  </a:lnTo>
                  <a:lnTo>
                    <a:pt x="693420" y="19050"/>
                  </a:lnTo>
                  <a:lnTo>
                    <a:pt x="769620" y="0"/>
                  </a:lnTo>
                  <a:lnTo>
                    <a:pt x="802005" y="19050"/>
                  </a:lnTo>
                  <a:lnTo>
                    <a:pt x="843915" y="28575"/>
                  </a:lnTo>
                  <a:lnTo>
                    <a:pt x="893445" y="108585"/>
                  </a:lnTo>
                  <a:lnTo>
                    <a:pt x="933450" y="121920"/>
                  </a:lnTo>
                  <a:lnTo>
                    <a:pt x="923925" y="180975"/>
                  </a:lnTo>
                  <a:lnTo>
                    <a:pt x="870585" y="219075"/>
                  </a:lnTo>
                  <a:lnTo>
                    <a:pt x="840105" y="280035"/>
                  </a:lnTo>
                  <a:lnTo>
                    <a:pt x="887730" y="335280"/>
                  </a:lnTo>
                  <a:lnTo>
                    <a:pt x="1034415" y="333375"/>
                  </a:lnTo>
                  <a:lnTo>
                    <a:pt x="1045845" y="356235"/>
                  </a:lnTo>
                  <a:lnTo>
                    <a:pt x="1083945" y="358140"/>
                  </a:lnTo>
                  <a:lnTo>
                    <a:pt x="1089660" y="417195"/>
                  </a:lnTo>
                  <a:lnTo>
                    <a:pt x="1110615" y="447675"/>
                  </a:lnTo>
                  <a:lnTo>
                    <a:pt x="1171575" y="481965"/>
                  </a:lnTo>
                  <a:lnTo>
                    <a:pt x="1171575" y="514350"/>
                  </a:lnTo>
                  <a:lnTo>
                    <a:pt x="1144905" y="541020"/>
                  </a:lnTo>
                  <a:lnTo>
                    <a:pt x="1181100" y="729615"/>
                  </a:lnTo>
                  <a:lnTo>
                    <a:pt x="1156335" y="758190"/>
                  </a:lnTo>
                  <a:lnTo>
                    <a:pt x="883920" y="69723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Latowicz</a:t>
              </a:r>
            </a:p>
          </p:txBody>
        </p:sp>
        <p:sp>
          <p:nvSpPr>
            <p:cNvPr id="54" name="Kaluszyn">
              <a:extLst>
                <a:ext uri="{FF2B5EF4-FFF2-40B4-BE49-F238E27FC236}">
                  <a16:creationId xmlns:a16="http://schemas.microsoft.com/office/drawing/2014/main" id="{9EDEA0A5-8E9A-9B16-0D24-33797931713E}"/>
                </a:ext>
              </a:extLst>
            </p:cNvPr>
            <p:cNvSpPr/>
            <p:nvPr/>
          </p:nvSpPr>
          <p:spPr>
            <a:xfrm>
              <a:off x="10159923" y="2844588"/>
              <a:ext cx="1003413" cy="975068"/>
            </a:xfrm>
            <a:custGeom>
              <a:avLst/>
              <a:gdLst>
                <a:gd name="connsiteX0" fmla="*/ 135255 w 1011555"/>
                <a:gd name="connsiteY0" fmla="*/ 280035 h 982980"/>
                <a:gd name="connsiteX1" fmla="*/ 152400 w 1011555"/>
                <a:gd name="connsiteY1" fmla="*/ 217170 h 982980"/>
                <a:gd name="connsiteX2" fmla="*/ 144780 w 1011555"/>
                <a:gd name="connsiteY2" fmla="*/ 177165 h 982980"/>
                <a:gd name="connsiteX3" fmla="*/ 104775 w 1011555"/>
                <a:gd name="connsiteY3" fmla="*/ 156210 h 982980"/>
                <a:gd name="connsiteX4" fmla="*/ 53340 w 1011555"/>
                <a:gd name="connsiteY4" fmla="*/ 160020 h 982980"/>
                <a:gd name="connsiteX5" fmla="*/ 41910 w 1011555"/>
                <a:gd name="connsiteY5" fmla="*/ 140970 h 982980"/>
                <a:gd name="connsiteX6" fmla="*/ 40005 w 1011555"/>
                <a:gd name="connsiteY6" fmla="*/ 76200 h 982980"/>
                <a:gd name="connsiteX7" fmla="*/ 28575 w 1011555"/>
                <a:gd name="connsiteY7" fmla="*/ 47625 h 982980"/>
                <a:gd name="connsiteX8" fmla="*/ 97155 w 1011555"/>
                <a:gd name="connsiteY8" fmla="*/ 45720 h 982980"/>
                <a:gd name="connsiteX9" fmla="*/ 125730 w 1011555"/>
                <a:gd name="connsiteY9" fmla="*/ 17145 h 982980"/>
                <a:gd name="connsiteX10" fmla="*/ 169545 w 1011555"/>
                <a:gd name="connsiteY10" fmla="*/ 0 h 982980"/>
                <a:gd name="connsiteX11" fmla="*/ 186690 w 1011555"/>
                <a:gd name="connsiteY11" fmla="*/ 3810 h 982980"/>
                <a:gd name="connsiteX12" fmla="*/ 262890 w 1011555"/>
                <a:gd name="connsiteY12" fmla="*/ 20955 h 982980"/>
                <a:gd name="connsiteX13" fmla="*/ 262890 w 1011555"/>
                <a:gd name="connsiteY13" fmla="*/ 171450 h 982980"/>
                <a:gd name="connsiteX14" fmla="*/ 247650 w 1011555"/>
                <a:gd name="connsiteY14" fmla="*/ 196215 h 982980"/>
                <a:gd name="connsiteX15" fmla="*/ 253365 w 1011555"/>
                <a:gd name="connsiteY15" fmla="*/ 238125 h 982980"/>
                <a:gd name="connsiteX16" fmla="*/ 310515 w 1011555"/>
                <a:gd name="connsiteY16" fmla="*/ 240030 h 982980"/>
                <a:gd name="connsiteX17" fmla="*/ 371475 w 1011555"/>
                <a:gd name="connsiteY17" fmla="*/ 274320 h 982980"/>
                <a:gd name="connsiteX18" fmla="*/ 428625 w 1011555"/>
                <a:gd name="connsiteY18" fmla="*/ 327660 h 982980"/>
                <a:gd name="connsiteX19" fmla="*/ 461010 w 1011555"/>
                <a:gd name="connsiteY19" fmla="*/ 266700 h 982980"/>
                <a:gd name="connsiteX20" fmla="*/ 529590 w 1011555"/>
                <a:gd name="connsiteY20" fmla="*/ 285750 h 982980"/>
                <a:gd name="connsiteX21" fmla="*/ 518160 w 1011555"/>
                <a:gd name="connsiteY21" fmla="*/ 321945 h 982980"/>
                <a:gd name="connsiteX22" fmla="*/ 514350 w 1011555"/>
                <a:gd name="connsiteY22" fmla="*/ 384810 h 982980"/>
                <a:gd name="connsiteX23" fmla="*/ 590550 w 1011555"/>
                <a:gd name="connsiteY23" fmla="*/ 381000 h 982980"/>
                <a:gd name="connsiteX24" fmla="*/ 586740 w 1011555"/>
                <a:gd name="connsiteY24" fmla="*/ 419100 h 982980"/>
                <a:gd name="connsiteX25" fmla="*/ 624840 w 1011555"/>
                <a:gd name="connsiteY25" fmla="*/ 413385 h 982980"/>
                <a:gd name="connsiteX26" fmla="*/ 672465 w 1011555"/>
                <a:gd name="connsiteY26" fmla="*/ 468630 h 982980"/>
                <a:gd name="connsiteX27" fmla="*/ 598170 w 1011555"/>
                <a:gd name="connsiteY27" fmla="*/ 523875 h 982980"/>
                <a:gd name="connsiteX28" fmla="*/ 619125 w 1011555"/>
                <a:gd name="connsiteY28" fmla="*/ 575310 h 982980"/>
                <a:gd name="connsiteX29" fmla="*/ 603885 w 1011555"/>
                <a:gd name="connsiteY29" fmla="*/ 609600 h 982980"/>
                <a:gd name="connsiteX30" fmla="*/ 649605 w 1011555"/>
                <a:gd name="connsiteY30" fmla="*/ 638175 h 982980"/>
                <a:gd name="connsiteX31" fmla="*/ 659130 w 1011555"/>
                <a:gd name="connsiteY31" fmla="*/ 569595 h 982980"/>
                <a:gd name="connsiteX32" fmla="*/ 723900 w 1011555"/>
                <a:gd name="connsiteY32" fmla="*/ 506730 h 982980"/>
                <a:gd name="connsiteX33" fmla="*/ 756285 w 1011555"/>
                <a:gd name="connsiteY33" fmla="*/ 546735 h 982980"/>
                <a:gd name="connsiteX34" fmla="*/ 777240 w 1011555"/>
                <a:gd name="connsiteY34" fmla="*/ 539115 h 982980"/>
                <a:gd name="connsiteX35" fmla="*/ 769620 w 1011555"/>
                <a:gd name="connsiteY35" fmla="*/ 514350 h 982980"/>
                <a:gd name="connsiteX36" fmla="*/ 750570 w 1011555"/>
                <a:gd name="connsiteY36" fmla="*/ 501015 h 982980"/>
                <a:gd name="connsiteX37" fmla="*/ 792480 w 1011555"/>
                <a:gd name="connsiteY37" fmla="*/ 443865 h 982980"/>
                <a:gd name="connsiteX38" fmla="*/ 822960 w 1011555"/>
                <a:gd name="connsiteY38" fmla="*/ 459105 h 982980"/>
                <a:gd name="connsiteX39" fmla="*/ 847725 w 1011555"/>
                <a:gd name="connsiteY39" fmla="*/ 426720 h 982980"/>
                <a:gd name="connsiteX40" fmla="*/ 897255 w 1011555"/>
                <a:gd name="connsiteY40" fmla="*/ 415290 h 982980"/>
                <a:gd name="connsiteX41" fmla="*/ 897255 w 1011555"/>
                <a:gd name="connsiteY41" fmla="*/ 476250 h 982980"/>
                <a:gd name="connsiteX42" fmla="*/ 914400 w 1011555"/>
                <a:gd name="connsiteY42" fmla="*/ 470535 h 982980"/>
                <a:gd name="connsiteX43" fmla="*/ 904875 w 1011555"/>
                <a:gd name="connsiteY43" fmla="*/ 581025 h 982980"/>
                <a:gd name="connsiteX44" fmla="*/ 1011555 w 1011555"/>
                <a:gd name="connsiteY44" fmla="*/ 588645 h 982980"/>
                <a:gd name="connsiteX45" fmla="*/ 971550 w 1011555"/>
                <a:gd name="connsiteY45" fmla="*/ 716280 h 982980"/>
                <a:gd name="connsiteX46" fmla="*/ 948690 w 1011555"/>
                <a:gd name="connsiteY46" fmla="*/ 773430 h 982980"/>
                <a:gd name="connsiteX47" fmla="*/ 912495 w 1011555"/>
                <a:gd name="connsiteY47" fmla="*/ 763905 h 982980"/>
                <a:gd name="connsiteX48" fmla="*/ 870585 w 1011555"/>
                <a:gd name="connsiteY48" fmla="*/ 811530 h 982980"/>
                <a:gd name="connsiteX49" fmla="*/ 878205 w 1011555"/>
                <a:gd name="connsiteY49" fmla="*/ 836295 h 982980"/>
                <a:gd name="connsiteX50" fmla="*/ 843915 w 1011555"/>
                <a:gd name="connsiteY50" fmla="*/ 876300 h 982980"/>
                <a:gd name="connsiteX51" fmla="*/ 802005 w 1011555"/>
                <a:gd name="connsiteY51" fmla="*/ 876300 h 982980"/>
                <a:gd name="connsiteX52" fmla="*/ 765810 w 1011555"/>
                <a:gd name="connsiteY52" fmla="*/ 897255 h 982980"/>
                <a:gd name="connsiteX53" fmla="*/ 702945 w 1011555"/>
                <a:gd name="connsiteY53" fmla="*/ 982980 h 982980"/>
                <a:gd name="connsiteX54" fmla="*/ 680085 w 1011555"/>
                <a:gd name="connsiteY54" fmla="*/ 963930 h 982980"/>
                <a:gd name="connsiteX55" fmla="*/ 641985 w 1011555"/>
                <a:gd name="connsiteY55" fmla="*/ 895350 h 982980"/>
                <a:gd name="connsiteX56" fmla="*/ 647700 w 1011555"/>
                <a:gd name="connsiteY56" fmla="*/ 836295 h 982980"/>
                <a:gd name="connsiteX57" fmla="*/ 622935 w 1011555"/>
                <a:gd name="connsiteY57" fmla="*/ 838200 h 982980"/>
                <a:gd name="connsiteX58" fmla="*/ 607695 w 1011555"/>
                <a:gd name="connsiteY58" fmla="*/ 756285 h 982980"/>
                <a:gd name="connsiteX59" fmla="*/ 544830 w 1011555"/>
                <a:gd name="connsiteY59" fmla="*/ 710565 h 982980"/>
                <a:gd name="connsiteX60" fmla="*/ 502920 w 1011555"/>
                <a:gd name="connsiteY60" fmla="*/ 777240 h 982980"/>
                <a:gd name="connsiteX61" fmla="*/ 521970 w 1011555"/>
                <a:gd name="connsiteY61" fmla="*/ 802005 h 982980"/>
                <a:gd name="connsiteX62" fmla="*/ 419100 w 1011555"/>
                <a:gd name="connsiteY62" fmla="*/ 862965 h 982980"/>
                <a:gd name="connsiteX63" fmla="*/ 411480 w 1011555"/>
                <a:gd name="connsiteY63" fmla="*/ 834390 h 982980"/>
                <a:gd name="connsiteX64" fmla="*/ 361950 w 1011555"/>
                <a:gd name="connsiteY64" fmla="*/ 845820 h 982980"/>
                <a:gd name="connsiteX65" fmla="*/ 327660 w 1011555"/>
                <a:gd name="connsiteY65" fmla="*/ 883920 h 982980"/>
                <a:gd name="connsiteX66" fmla="*/ 226695 w 1011555"/>
                <a:gd name="connsiteY66" fmla="*/ 902970 h 982980"/>
                <a:gd name="connsiteX67" fmla="*/ 232410 w 1011555"/>
                <a:gd name="connsiteY67" fmla="*/ 870585 h 982980"/>
                <a:gd name="connsiteX68" fmla="*/ 165735 w 1011555"/>
                <a:gd name="connsiteY68" fmla="*/ 883920 h 982980"/>
                <a:gd name="connsiteX69" fmla="*/ 131445 w 1011555"/>
                <a:gd name="connsiteY69" fmla="*/ 912495 h 982980"/>
                <a:gd name="connsiteX70" fmla="*/ 95250 w 1011555"/>
                <a:gd name="connsiteY70" fmla="*/ 904875 h 982980"/>
                <a:gd name="connsiteX71" fmla="*/ 110490 w 1011555"/>
                <a:gd name="connsiteY71" fmla="*/ 874395 h 982980"/>
                <a:gd name="connsiteX72" fmla="*/ 93345 w 1011555"/>
                <a:gd name="connsiteY72" fmla="*/ 857250 h 982980"/>
                <a:gd name="connsiteX73" fmla="*/ 55245 w 1011555"/>
                <a:gd name="connsiteY73" fmla="*/ 862965 h 982980"/>
                <a:gd name="connsiteX74" fmla="*/ 15240 w 1011555"/>
                <a:gd name="connsiteY74" fmla="*/ 800100 h 982980"/>
                <a:gd name="connsiteX75" fmla="*/ 15240 w 1011555"/>
                <a:gd name="connsiteY75" fmla="*/ 765810 h 982980"/>
                <a:gd name="connsiteX76" fmla="*/ 57150 w 1011555"/>
                <a:gd name="connsiteY76" fmla="*/ 767715 h 982980"/>
                <a:gd name="connsiteX77" fmla="*/ 49530 w 1011555"/>
                <a:gd name="connsiteY77" fmla="*/ 588645 h 982980"/>
                <a:gd name="connsiteX78" fmla="*/ 22860 w 1011555"/>
                <a:gd name="connsiteY78" fmla="*/ 581025 h 982980"/>
                <a:gd name="connsiteX79" fmla="*/ 32385 w 1011555"/>
                <a:gd name="connsiteY79" fmla="*/ 447675 h 982980"/>
                <a:gd name="connsiteX80" fmla="*/ 7620 w 1011555"/>
                <a:gd name="connsiteY80" fmla="*/ 445770 h 982980"/>
                <a:gd name="connsiteX81" fmla="*/ 5715 w 1011555"/>
                <a:gd name="connsiteY81" fmla="*/ 424815 h 982980"/>
                <a:gd name="connsiteX82" fmla="*/ 40005 w 1011555"/>
                <a:gd name="connsiteY82" fmla="*/ 401955 h 982980"/>
                <a:gd name="connsiteX83" fmla="*/ 0 w 1011555"/>
                <a:gd name="connsiteY83" fmla="*/ 358140 h 982980"/>
                <a:gd name="connsiteX84" fmla="*/ 11430 w 1011555"/>
                <a:gd name="connsiteY84" fmla="*/ 325755 h 982980"/>
                <a:gd name="connsiteX85" fmla="*/ 72390 w 1011555"/>
                <a:gd name="connsiteY85" fmla="*/ 318135 h 982980"/>
                <a:gd name="connsiteX86" fmla="*/ 81915 w 1011555"/>
                <a:gd name="connsiteY86" fmla="*/ 270510 h 982980"/>
                <a:gd name="connsiteX87" fmla="*/ 135255 w 1011555"/>
                <a:gd name="connsiteY87" fmla="*/ 280035 h 98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11555" h="982980">
                  <a:moveTo>
                    <a:pt x="135255" y="280035"/>
                  </a:moveTo>
                  <a:lnTo>
                    <a:pt x="152400" y="217170"/>
                  </a:lnTo>
                  <a:lnTo>
                    <a:pt x="144780" y="177165"/>
                  </a:lnTo>
                  <a:lnTo>
                    <a:pt x="104775" y="156210"/>
                  </a:lnTo>
                  <a:lnTo>
                    <a:pt x="53340" y="160020"/>
                  </a:lnTo>
                  <a:lnTo>
                    <a:pt x="41910" y="140970"/>
                  </a:lnTo>
                  <a:lnTo>
                    <a:pt x="40005" y="76200"/>
                  </a:lnTo>
                  <a:lnTo>
                    <a:pt x="28575" y="47625"/>
                  </a:lnTo>
                  <a:lnTo>
                    <a:pt x="97155" y="45720"/>
                  </a:lnTo>
                  <a:lnTo>
                    <a:pt x="125730" y="17145"/>
                  </a:lnTo>
                  <a:lnTo>
                    <a:pt x="169545" y="0"/>
                  </a:lnTo>
                  <a:lnTo>
                    <a:pt x="186690" y="3810"/>
                  </a:lnTo>
                  <a:lnTo>
                    <a:pt x="262890" y="20955"/>
                  </a:lnTo>
                  <a:lnTo>
                    <a:pt x="262890" y="171450"/>
                  </a:lnTo>
                  <a:lnTo>
                    <a:pt x="247650" y="196215"/>
                  </a:lnTo>
                  <a:lnTo>
                    <a:pt x="253365" y="238125"/>
                  </a:lnTo>
                  <a:lnTo>
                    <a:pt x="310515" y="240030"/>
                  </a:lnTo>
                  <a:lnTo>
                    <a:pt x="371475" y="274320"/>
                  </a:lnTo>
                  <a:lnTo>
                    <a:pt x="428625" y="327660"/>
                  </a:lnTo>
                  <a:lnTo>
                    <a:pt x="461010" y="266700"/>
                  </a:lnTo>
                  <a:lnTo>
                    <a:pt x="529590" y="285750"/>
                  </a:lnTo>
                  <a:lnTo>
                    <a:pt x="518160" y="321945"/>
                  </a:lnTo>
                  <a:lnTo>
                    <a:pt x="514350" y="384810"/>
                  </a:lnTo>
                  <a:lnTo>
                    <a:pt x="590550" y="381000"/>
                  </a:lnTo>
                  <a:lnTo>
                    <a:pt x="586740" y="419100"/>
                  </a:lnTo>
                  <a:lnTo>
                    <a:pt x="624840" y="413385"/>
                  </a:lnTo>
                  <a:lnTo>
                    <a:pt x="672465" y="468630"/>
                  </a:lnTo>
                  <a:lnTo>
                    <a:pt x="598170" y="523875"/>
                  </a:lnTo>
                  <a:lnTo>
                    <a:pt x="619125" y="575310"/>
                  </a:lnTo>
                  <a:lnTo>
                    <a:pt x="603885" y="609600"/>
                  </a:lnTo>
                  <a:lnTo>
                    <a:pt x="649605" y="638175"/>
                  </a:lnTo>
                  <a:lnTo>
                    <a:pt x="659130" y="569595"/>
                  </a:lnTo>
                  <a:lnTo>
                    <a:pt x="723900" y="506730"/>
                  </a:lnTo>
                  <a:lnTo>
                    <a:pt x="756285" y="546735"/>
                  </a:lnTo>
                  <a:lnTo>
                    <a:pt x="777240" y="539115"/>
                  </a:lnTo>
                  <a:lnTo>
                    <a:pt x="769620" y="514350"/>
                  </a:lnTo>
                  <a:lnTo>
                    <a:pt x="750570" y="501015"/>
                  </a:lnTo>
                  <a:lnTo>
                    <a:pt x="792480" y="443865"/>
                  </a:lnTo>
                  <a:lnTo>
                    <a:pt x="822960" y="459105"/>
                  </a:lnTo>
                  <a:lnTo>
                    <a:pt x="847725" y="426720"/>
                  </a:lnTo>
                  <a:lnTo>
                    <a:pt x="897255" y="415290"/>
                  </a:lnTo>
                  <a:lnTo>
                    <a:pt x="897255" y="476250"/>
                  </a:lnTo>
                  <a:lnTo>
                    <a:pt x="914400" y="470535"/>
                  </a:lnTo>
                  <a:lnTo>
                    <a:pt x="904875" y="581025"/>
                  </a:lnTo>
                  <a:lnTo>
                    <a:pt x="1011555" y="588645"/>
                  </a:lnTo>
                  <a:lnTo>
                    <a:pt x="971550" y="716280"/>
                  </a:lnTo>
                  <a:lnTo>
                    <a:pt x="948690" y="773430"/>
                  </a:lnTo>
                  <a:lnTo>
                    <a:pt x="912495" y="763905"/>
                  </a:lnTo>
                  <a:lnTo>
                    <a:pt x="870585" y="811530"/>
                  </a:lnTo>
                  <a:lnTo>
                    <a:pt x="878205" y="836295"/>
                  </a:lnTo>
                  <a:lnTo>
                    <a:pt x="843915" y="876300"/>
                  </a:lnTo>
                  <a:lnTo>
                    <a:pt x="802005" y="876300"/>
                  </a:lnTo>
                  <a:lnTo>
                    <a:pt x="765810" y="897255"/>
                  </a:lnTo>
                  <a:lnTo>
                    <a:pt x="702945" y="982980"/>
                  </a:lnTo>
                  <a:lnTo>
                    <a:pt x="680085" y="963930"/>
                  </a:lnTo>
                  <a:lnTo>
                    <a:pt x="641985" y="895350"/>
                  </a:lnTo>
                  <a:lnTo>
                    <a:pt x="647700" y="836295"/>
                  </a:lnTo>
                  <a:lnTo>
                    <a:pt x="622935" y="838200"/>
                  </a:lnTo>
                  <a:lnTo>
                    <a:pt x="607695" y="756285"/>
                  </a:lnTo>
                  <a:lnTo>
                    <a:pt x="544830" y="710565"/>
                  </a:lnTo>
                  <a:lnTo>
                    <a:pt x="502920" y="777240"/>
                  </a:lnTo>
                  <a:lnTo>
                    <a:pt x="521970" y="802005"/>
                  </a:lnTo>
                  <a:lnTo>
                    <a:pt x="419100" y="862965"/>
                  </a:lnTo>
                  <a:lnTo>
                    <a:pt x="411480" y="834390"/>
                  </a:lnTo>
                  <a:lnTo>
                    <a:pt x="361950" y="845820"/>
                  </a:lnTo>
                  <a:lnTo>
                    <a:pt x="327660" y="883920"/>
                  </a:lnTo>
                  <a:lnTo>
                    <a:pt x="226695" y="902970"/>
                  </a:lnTo>
                  <a:lnTo>
                    <a:pt x="232410" y="870585"/>
                  </a:lnTo>
                  <a:lnTo>
                    <a:pt x="165735" y="883920"/>
                  </a:lnTo>
                  <a:lnTo>
                    <a:pt x="131445" y="912495"/>
                  </a:lnTo>
                  <a:lnTo>
                    <a:pt x="95250" y="904875"/>
                  </a:lnTo>
                  <a:lnTo>
                    <a:pt x="110490" y="874395"/>
                  </a:lnTo>
                  <a:lnTo>
                    <a:pt x="93345" y="857250"/>
                  </a:lnTo>
                  <a:lnTo>
                    <a:pt x="55245" y="862965"/>
                  </a:lnTo>
                  <a:lnTo>
                    <a:pt x="15240" y="800100"/>
                  </a:lnTo>
                  <a:lnTo>
                    <a:pt x="15240" y="765810"/>
                  </a:lnTo>
                  <a:lnTo>
                    <a:pt x="57150" y="767715"/>
                  </a:lnTo>
                  <a:lnTo>
                    <a:pt x="49530" y="588645"/>
                  </a:lnTo>
                  <a:lnTo>
                    <a:pt x="22860" y="581025"/>
                  </a:lnTo>
                  <a:lnTo>
                    <a:pt x="32385" y="447675"/>
                  </a:lnTo>
                  <a:lnTo>
                    <a:pt x="7620" y="445770"/>
                  </a:lnTo>
                  <a:lnTo>
                    <a:pt x="5715" y="424815"/>
                  </a:lnTo>
                  <a:lnTo>
                    <a:pt x="40005" y="401955"/>
                  </a:lnTo>
                  <a:lnTo>
                    <a:pt x="0" y="358140"/>
                  </a:lnTo>
                  <a:lnTo>
                    <a:pt x="11430" y="325755"/>
                  </a:lnTo>
                  <a:lnTo>
                    <a:pt x="72390" y="318135"/>
                  </a:lnTo>
                  <a:lnTo>
                    <a:pt x="81915" y="270510"/>
                  </a:lnTo>
                  <a:lnTo>
                    <a:pt x="135255" y="28003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288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Kałuszyn</a:t>
              </a:r>
            </a:p>
          </p:txBody>
        </p:sp>
        <p:sp>
          <p:nvSpPr>
            <p:cNvPr id="57" name="Jakubow">
              <a:extLst>
                <a:ext uri="{FF2B5EF4-FFF2-40B4-BE49-F238E27FC236}">
                  <a16:creationId xmlns:a16="http://schemas.microsoft.com/office/drawing/2014/main" id="{9972ECD6-14B7-800D-F7E4-AAD52D67A58B}"/>
                </a:ext>
              </a:extLst>
            </p:cNvPr>
            <p:cNvSpPr/>
            <p:nvPr/>
          </p:nvSpPr>
          <p:spPr>
            <a:xfrm>
              <a:off x="9421063" y="2816243"/>
              <a:ext cx="890033" cy="927826"/>
            </a:xfrm>
            <a:custGeom>
              <a:avLst/>
              <a:gdLst>
                <a:gd name="connsiteX0" fmla="*/ 59055 w 897255"/>
                <a:gd name="connsiteY0" fmla="*/ 506730 h 935355"/>
                <a:gd name="connsiteX1" fmla="*/ 102870 w 897255"/>
                <a:gd name="connsiteY1" fmla="*/ 455295 h 935355"/>
                <a:gd name="connsiteX2" fmla="*/ 80010 w 897255"/>
                <a:gd name="connsiteY2" fmla="*/ 375285 h 935355"/>
                <a:gd name="connsiteX3" fmla="*/ 116205 w 897255"/>
                <a:gd name="connsiteY3" fmla="*/ 381000 h 935355"/>
                <a:gd name="connsiteX4" fmla="*/ 120015 w 897255"/>
                <a:gd name="connsiteY4" fmla="*/ 333375 h 935355"/>
                <a:gd name="connsiteX5" fmla="*/ 80010 w 897255"/>
                <a:gd name="connsiteY5" fmla="*/ 314325 h 935355"/>
                <a:gd name="connsiteX6" fmla="*/ 76200 w 897255"/>
                <a:gd name="connsiteY6" fmla="*/ 220980 h 935355"/>
                <a:gd name="connsiteX7" fmla="*/ 148590 w 897255"/>
                <a:gd name="connsiteY7" fmla="*/ 207645 h 935355"/>
                <a:gd name="connsiteX8" fmla="*/ 184785 w 897255"/>
                <a:gd name="connsiteY8" fmla="*/ 236220 h 935355"/>
                <a:gd name="connsiteX9" fmla="*/ 186690 w 897255"/>
                <a:gd name="connsiteY9" fmla="*/ 205740 h 935355"/>
                <a:gd name="connsiteX10" fmla="*/ 331470 w 897255"/>
                <a:gd name="connsiteY10" fmla="*/ 173355 h 935355"/>
                <a:gd name="connsiteX11" fmla="*/ 344805 w 897255"/>
                <a:gd name="connsiteY11" fmla="*/ 228600 h 935355"/>
                <a:gd name="connsiteX12" fmla="*/ 409575 w 897255"/>
                <a:gd name="connsiteY12" fmla="*/ 232410 h 935355"/>
                <a:gd name="connsiteX13" fmla="*/ 398145 w 897255"/>
                <a:gd name="connsiteY13" fmla="*/ 266700 h 935355"/>
                <a:gd name="connsiteX14" fmla="*/ 445770 w 897255"/>
                <a:gd name="connsiteY14" fmla="*/ 266700 h 935355"/>
                <a:gd name="connsiteX15" fmla="*/ 447675 w 897255"/>
                <a:gd name="connsiteY15" fmla="*/ 310515 h 935355"/>
                <a:gd name="connsiteX16" fmla="*/ 512445 w 897255"/>
                <a:gd name="connsiteY16" fmla="*/ 304800 h 935355"/>
                <a:gd name="connsiteX17" fmla="*/ 489585 w 897255"/>
                <a:gd name="connsiteY17" fmla="*/ 249555 h 935355"/>
                <a:gd name="connsiteX18" fmla="*/ 581025 w 897255"/>
                <a:gd name="connsiteY18" fmla="*/ 219075 h 935355"/>
                <a:gd name="connsiteX19" fmla="*/ 573405 w 897255"/>
                <a:gd name="connsiteY19" fmla="*/ 196215 h 935355"/>
                <a:gd name="connsiteX20" fmla="*/ 603885 w 897255"/>
                <a:gd name="connsiteY20" fmla="*/ 190500 h 935355"/>
                <a:gd name="connsiteX21" fmla="*/ 619125 w 897255"/>
                <a:gd name="connsiteY21" fmla="*/ 81915 h 935355"/>
                <a:gd name="connsiteX22" fmla="*/ 659130 w 897255"/>
                <a:gd name="connsiteY22" fmla="*/ 76200 h 935355"/>
                <a:gd name="connsiteX23" fmla="*/ 681990 w 897255"/>
                <a:gd name="connsiteY23" fmla="*/ 43815 h 935355"/>
                <a:gd name="connsiteX24" fmla="*/ 699135 w 897255"/>
                <a:gd name="connsiteY24" fmla="*/ 49530 h 935355"/>
                <a:gd name="connsiteX25" fmla="*/ 737235 w 897255"/>
                <a:gd name="connsiteY25" fmla="*/ 15240 h 935355"/>
                <a:gd name="connsiteX26" fmla="*/ 788670 w 897255"/>
                <a:gd name="connsiteY26" fmla="*/ 0 h 935355"/>
                <a:gd name="connsiteX27" fmla="*/ 769620 w 897255"/>
                <a:gd name="connsiteY27" fmla="*/ 43815 h 935355"/>
                <a:gd name="connsiteX28" fmla="*/ 775335 w 897255"/>
                <a:gd name="connsiteY28" fmla="*/ 78105 h 935355"/>
                <a:gd name="connsiteX29" fmla="*/ 786765 w 897255"/>
                <a:gd name="connsiteY29" fmla="*/ 114300 h 935355"/>
                <a:gd name="connsiteX30" fmla="*/ 786765 w 897255"/>
                <a:gd name="connsiteY30" fmla="*/ 167640 h 935355"/>
                <a:gd name="connsiteX31" fmla="*/ 796290 w 897255"/>
                <a:gd name="connsiteY31" fmla="*/ 188595 h 935355"/>
                <a:gd name="connsiteX32" fmla="*/ 849630 w 897255"/>
                <a:gd name="connsiteY32" fmla="*/ 188595 h 935355"/>
                <a:gd name="connsiteX33" fmla="*/ 887730 w 897255"/>
                <a:gd name="connsiteY33" fmla="*/ 207645 h 935355"/>
                <a:gd name="connsiteX34" fmla="*/ 897255 w 897255"/>
                <a:gd name="connsiteY34" fmla="*/ 245745 h 935355"/>
                <a:gd name="connsiteX35" fmla="*/ 880110 w 897255"/>
                <a:gd name="connsiteY35" fmla="*/ 306705 h 935355"/>
                <a:gd name="connsiteX36" fmla="*/ 828675 w 897255"/>
                <a:gd name="connsiteY36" fmla="*/ 300990 h 935355"/>
                <a:gd name="connsiteX37" fmla="*/ 811530 w 897255"/>
                <a:gd name="connsiteY37" fmla="*/ 344805 h 935355"/>
                <a:gd name="connsiteX38" fmla="*/ 760095 w 897255"/>
                <a:gd name="connsiteY38" fmla="*/ 356235 h 935355"/>
                <a:gd name="connsiteX39" fmla="*/ 744855 w 897255"/>
                <a:gd name="connsiteY39" fmla="*/ 384810 h 935355"/>
                <a:gd name="connsiteX40" fmla="*/ 782955 w 897255"/>
                <a:gd name="connsiteY40" fmla="*/ 430530 h 935355"/>
                <a:gd name="connsiteX41" fmla="*/ 750570 w 897255"/>
                <a:gd name="connsiteY41" fmla="*/ 459105 h 935355"/>
                <a:gd name="connsiteX42" fmla="*/ 750570 w 897255"/>
                <a:gd name="connsiteY42" fmla="*/ 474345 h 935355"/>
                <a:gd name="connsiteX43" fmla="*/ 777240 w 897255"/>
                <a:gd name="connsiteY43" fmla="*/ 474345 h 935355"/>
                <a:gd name="connsiteX44" fmla="*/ 765810 w 897255"/>
                <a:gd name="connsiteY44" fmla="*/ 611505 h 935355"/>
                <a:gd name="connsiteX45" fmla="*/ 792480 w 897255"/>
                <a:gd name="connsiteY45" fmla="*/ 615315 h 935355"/>
                <a:gd name="connsiteX46" fmla="*/ 796290 w 897255"/>
                <a:gd name="connsiteY46" fmla="*/ 796290 h 935355"/>
                <a:gd name="connsiteX47" fmla="*/ 758190 w 897255"/>
                <a:gd name="connsiteY47" fmla="*/ 794385 h 935355"/>
                <a:gd name="connsiteX48" fmla="*/ 762000 w 897255"/>
                <a:gd name="connsiteY48" fmla="*/ 828675 h 935355"/>
                <a:gd name="connsiteX49" fmla="*/ 811530 w 897255"/>
                <a:gd name="connsiteY49" fmla="*/ 893445 h 935355"/>
                <a:gd name="connsiteX50" fmla="*/ 645795 w 897255"/>
                <a:gd name="connsiteY50" fmla="*/ 935355 h 935355"/>
                <a:gd name="connsiteX51" fmla="*/ 573405 w 897255"/>
                <a:gd name="connsiteY51" fmla="*/ 910590 h 935355"/>
                <a:gd name="connsiteX52" fmla="*/ 531495 w 897255"/>
                <a:gd name="connsiteY52" fmla="*/ 922020 h 935355"/>
                <a:gd name="connsiteX53" fmla="*/ 481965 w 897255"/>
                <a:gd name="connsiteY53" fmla="*/ 912495 h 935355"/>
                <a:gd name="connsiteX54" fmla="*/ 497205 w 897255"/>
                <a:gd name="connsiteY54" fmla="*/ 887730 h 935355"/>
                <a:gd name="connsiteX55" fmla="*/ 462915 w 897255"/>
                <a:gd name="connsiteY55" fmla="*/ 872490 h 935355"/>
                <a:gd name="connsiteX56" fmla="*/ 480060 w 897255"/>
                <a:gd name="connsiteY56" fmla="*/ 855345 h 935355"/>
                <a:gd name="connsiteX57" fmla="*/ 533400 w 897255"/>
                <a:gd name="connsiteY57" fmla="*/ 847725 h 935355"/>
                <a:gd name="connsiteX58" fmla="*/ 529590 w 897255"/>
                <a:gd name="connsiteY58" fmla="*/ 792480 h 935355"/>
                <a:gd name="connsiteX59" fmla="*/ 394335 w 897255"/>
                <a:gd name="connsiteY59" fmla="*/ 805815 h 935355"/>
                <a:gd name="connsiteX60" fmla="*/ 396240 w 897255"/>
                <a:gd name="connsiteY60" fmla="*/ 788670 h 935355"/>
                <a:gd name="connsiteX61" fmla="*/ 337185 w 897255"/>
                <a:gd name="connsiteY61" fmla="*/ 773430 h 935355"/>
                <a:gd name="connsiteX62" fmla="*/ 337185 w 897255"/>
                <a:gd name="connsiteY62" fmla="*/ 739140 h 935355"/>
                <a:gd name="connsiteX63" fmla="*/ 291465 w 897255"/>
                <a:gd name="connsiteY63" fmla="*/ 708660 h 935355"/>
                <a:gd name="connsiteX64" fmla="*/ 125730 w 897255"/>
                <a:gd name="connsiteY64" fmla="*/ 662940 h 935355"/>
                <a:gd name="connsiteX65" fmla="*/ 83820 w 897255"/>
                <a:gd name="connsiteY65" fmla="*/ 664845 h 935355"/>
                <a:gd name="connsiteX66" fmla="*/ 36195 w 897255"/>
                <a:gd name="connsiteY66" fmla="*/ 666750 h 935355"/>
                <a:gd name="connsiteX67" fmla="*/ 7620 w 897255"/>
                <a:gd name="connsiteY67" fmla="*/ 624840 h 935355"/>
                <a:gd name="connsiteX68" fmla="*/ 0 w 897255"/>
                <a:gd name="connsiteY68" fmla="*/ 581025 h 935355"/>
                <a:gd name="connsiteX69" fmla="*/ 32385 w 897255"/>
                <a:gd name="connsiteY69" fmla="*/ 588645 h 935355"/>
                <a:gd name="connsiteX70" fmla="*/ 59055 w 897255"/>
                <a:gd name="connsiteY70" fmla="*/ 506730 h 93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97255" h="935355">
                  <a:moveTo>
                    <a:pt x="59055" y="506730"/>
                  </a:moveTo>
                  <a:lnTo>
                    <a:pt x="102870" y="455295"/>
                  </a:lnTo>
                  <a:lnTo>
                    <a:pt x="80010" y="375285"/>
                  </a:lnTo>
                  <a:lnTo>
                    <a:pt x="116205" y="381000"/>
                  </a:lnTo>
                  <a:lnTo>
                    <a:pt x="120015" y="333375"/>
                  </a:lnTo>
                  <a:lnTo>
                    <a:pt x="80010" y="314325"/>
                  </a:lnTo>
                  <a:lnTo>
                    <a:pt x="76200" y="220980"/>
                  </a:lnTo>
                  <a:lnTo>
                    <a:pt x="148590" y="207645"/>
                  </a:lnTo>
                  <a:lnTo>
                    <a:pt x="184785" y="236220"/>
                  </a:lnTo>
                  <a:lnTo>
                    <a:pt x="186690" y="205740"/>
                  </a:lnTo>
                  <a:lnTo>
                    <a:pt x="331470" y="173355"/>
                  </a:lnTo>
                  <a:lnTo>
                    <a:pt x="344805" y="228600"/>
                  </a:lnTo>
                  <a:lnTo>
                    <a:pt x="409575" y="232410"/>
                  </a:lnTo>
                  <a:lnTo>
                    <a:pt x="398145" y="266700"/>
                  </a:lnTo>
                  <a:lnTo>
                    <a:pt x="445770" y="266700"/>
                  </a:lnTo>
                  <a:lnTo>
                    <a:pt x="447675" y="310515"/>
                  </a:lnTo>
                  <a:lnTo>
                    <a:pt x="512445" y="304800"/>
                  </a:lnTo>
                  <a:lnTo>
                    <a:pt x="489585" y="249555"/>
                  </a:lnTo>
                  <a:lnTo>
                    <a:pt x="581025" y="219075"/>
                  </a:lnTo>
                  <a:lnTo>
                    <a:pt x="573405" y="196215"/>
                  </a:lnTo>
                  <a:lnTo>
                    <a:pt x="603885" y="190500"/>
                  </a:lnTo>
                  <a:lnTo>
                    <a:pt x="619125" y="81915"/>
                  </a:lnTo>
                  <a:lnTo>
                    <a:pt x="659130" y="76200"/>
                  </a:lnTo>
                  <a:lnTo>
                    <a:pt x="681990" y="43815"/>
                  </a:lnTo>
                  <a:lnTo>
                    <a:pt x="699135" y="49530"/>
                  </a:lnTo>
                  <a:lnTo>
                    <a:pt x="737235" y="15240"/>
                  </a:lnTo>
                  <a:lnTo>
                    <a:pt x="788670" y="0"/>
                  </a:lnTo>
                  <a:lnTo>
                    <a:pt x="769620" y="43815"/>
                  </a:lnTo>
                  <a:lnTo>
                    <a:pt x="775335" y="78105"/>
                  </a:lnTo>
                  <a:lnTo>
                    <a:pt x="786765" y="114300"/>
                  </a:lnTo>
                  <a:lnTo>
                    <a:pt x="786765" y="167640"/>
                  </a:lnTo>
                  <a:lnTo>
                    <a:pt x="796290" y="188595"/>
                  </a:lnTo>
                  <a:lnTo>
                    <a:pt x="849630" y="188595"/>
                  </a:lnTo>
                  <a:lnTo>
                    <a:pt x="887730" y="207645"/>
                  </a:lnTo>
                  <a:lnTo>
                    <a:pt x="897255" y="245745"/>
                  </a:lnTo>
                  <a:lnTo>
                    <a:pt x="880110" y="306705"/>
                  </a:lnTo>
                  <a:lnTo>
                    <a:pt x="828675" y="300990"/>
                  </a:lnTo>
                  <a:lnTo>
                    <a:pt x="811530" y="344805"/>
                  </a:lnTo>
                  <a:lnTo>
                    <a:pt x="760095" y="356235"/>
                  </a:lnTo>
                  <a:lnTo>
                    <a:pt x="744855" y="384810"/>
                  </a:lnTo>
                  <a:lnTo>
                    <a:pt x="782955" y="430530"/>
                  </a:lnTo>
                  <a:lnTo>
                    <a:pt x="750570" y="459105"/>
                  </a:lnTo>
                  <a:lnTo>
                    <a:pt x="750570" y="474345"/>
                  </a:lnTo>
                  <a:lnTo>
                    <a:pt x="777240" y="474345"/>
                  </a:lnTo>
                  <a:lnTo>
                    <a:pt x="765810" y="611505"/>
                  </a:lnTo>
                  <a:lnTo>
                    <a:pt x="792480" y="615315"/>
                  </a:lnTo>
                  <a:lnTo>
                    <a:pt x="796290" y="796290"/>
                  </a:lnTo>
                  <a:lnTo>
                    <a:pt x="758190" y="794385"/>
                  </a:lnTo>
                  <a:lnTo>
                    <a:pt x="762000" y="828675"/>
                  </a:lnTo>
                  <a:lnTo>
                    <a:pt x="811530" y="893445"/>
                  </a:lnTo>
                  <a:lnTo>
                    <a:pt x="645795" y="935355"/>
                  </a:lnTo>
                  <a:lnTo>
                    <a:pt x="573405" y="910590"/>
                  </a:lnTo>
                  <a:lnTo>
                    <a:pt x="531495" y="922020"/>
                  </a:lnTo>
                  <a:lnTo>
                    <a:pt x="481965" y="912495"/>
                  </a:lnTo>
                  <a:lnTo>
                    <a:pt x="497205" y="887730"/>
                  </a:lnTo>
                  <a:lnTo>
                    <a:pt x="462915" y="872490"/>
                  </a:lnTo>
                  <a:lnTo>
                    <a:pt x="480060" y="855345"/>
                  </a:lnTo>
                  <a:lnTo>
                    <a:pt x="533400" y="847725"/>
                  </a:lnTo>
                  <a:lnTo>
                    <a:pt x="529590" y="792480"/>
                  </a:lnTo>
                  <a:lnTo>
                    <a:pt x="394335" y="805815"/>
                  </a:lnTo>
                  <a:lnTo>
                    <a:pt x="396240" y="788670"/>
                  </a:lnTo>
                  <a:lnTo>
                    <a:pt x="337185" y="773430"/>
                  </a:lnTo>
                  <a:lnTo>
                    <a:pt x="337185" y="739140"/>
                  </a:lnTo>
                  <a:lnTo>
                    <a:pt x="291465" y="708660"/>
                  </a:lnTo>
                  <a:lnTo>
                    <a:pt x="125730" y="662940"/>
                  </a:lnTo>
                  <a:lnTo>
                    <a:pt x="83820" y="664845"/>
                  </a:lnTo>
                  <a:lnTo>
                    <a:pt x="36195" y="666750"/>
                  </a:lnTo>
                  <a:lnTo>
                    <a:pt x="7620" y="624840"/>
                  </a:lnTo>
                  <a:lnTo>
                    <a:pt x="0" y="581025"/>
                  </a:lnTo>
                  <a:lnTo>
                    <a:pt x="32385" y="588645"/>
                  </a:lnTo>
                  <a:lnTo>
                    <a:pt x="59055" y="506730"/>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Jakubów</a:t>
              </a:r>
            </a:p>
          </p:txBody>
        </p:sp>
        <p:sp>
          <p:nvSpPr>
            <p:cNvPr id="64" name="Dobre">
              <a:extLst>
                <a:ext uri="{FF2B5EF4-FFF2-40B4-BE49-F238E27FC236}">
                  <a16:creationId xmlns:a16="http://schemas.microsoft.com/office/drawing/2014/main" id="{5F130FE5-F6BA-7D2E-0126-AA40E6D8ADF0}"/>
                </a:ext>
              </a:extLst>
            </p:cNvPr>
            <p:cNvSpPr>
              <a:spLocks/>
            </p:cNvSpPr>
            <p:nvPr/>
          </p:nvSpPr>
          <p:spPr>
            <a:xfrm>
              <a:off x="9292566" y="2045259"/>
              <a:ext cx="1152697" cy="1079000"/>
            </a:xfrm>
            <a:custGeom>
              <a:avLst/>
              <a:gdLst>
                <a:gd name="connsiteX0" fmla="*/ 205740 w 1162050"/>
                <a:gd name="connsiteY0" fmla="*/ 767715 h 1087755"/>
                <a:gd name="connsiteX1" fmla="*/ 104775 w 1162050"/>
                <a:gd name="connsiteY1" fmla="*/ 723900 h 1087755"/>
                <a:gd name="connsiteX2" fmla="*/ 89535 w 1162050"/>
                <a:gd name="connsiteY2" fmla="*/ 676275 h 1087755"/>
                <a:gd name="connsiteX3" fmla="*/ 137160 w 1162050"/>
                <a:gd name="connsiteY3" fmla="*/ 691515 h 1087755"/>
                <a:gd name="connsiteX4" fmla="*/ 160020 w 1162050"/>
                <a:gd name="connsiteY4" fmla="*/ 685800 h 1087755"/>
                <a:gd name="connsiteX5" fmla="*/ 201930 w 1162050"/>
                <a:gd name="connsiteY5" fmla="*/ 651510 h 1087755"/>
                <a:gd name="connsiteX6" fmla="*/ 123825 w 1162050"/>
                <a:gd name="connsiteY6" fmla="*/ 609600 h 1087755"/>
                <a:gd name="connsiteX7" fmla="*/ 144780 w 1162050"/>
                <a:gd name="connsiteY7" fmla="*/ 603885 h 1087755"/>
                <a:gd name="connsiteX8" fmla="*/ 146685 w 1162050"/>
                <a:gd name="connsiteY8" fmla="*/ 541020 h 1087755"/>
                <a:gd name="connsiteX9" fmla="*/ 114300 w 1162050"/>
                <a:gd name="connsiteY9" fmla="*/ 529590 h 1087755"/>
                <a:gd name="connsiteX10" fmla="*/ 116205 w 1162050"/>
                <a:gd name="connsiteY10" fmla="*/ 417195 h 1087755"/>
                <a:gd name="connsiteX11" fmla="*/ 64770 w 1162050"/>
                <a:gd name="connsiteY11" fmla="*/ 421005 h 1087755"/>
                <a:gd name="connsiteX12" fmla="*/ 64770 w 1162050"/>
                <a:gd name="connsiteY12" fmla="*/ 350520 h 1087755"/>
                <a:gd name="connsiteX13" fmla="*/ 0 w 1162050"/>
                <a:gd name="connsiteY13" fmla="*/ 314325 h 1087755"/>
                <a:gd name="connsiteX14" fmla="*/ 36195 w 1162050"/>
                <a:gd name="connsiteY14" fmla="*/ 287655 h 1087755"/>
                <a:gd name="connsiteX15" fmla="*/ 112395 w 1162050"/>
                <a:gd name="connsiteY15" fmla="*/ 299085 h 1087755"/>
                <a:gd name="connsiteX16" fmla="*/ 169545 w 1162050"/>
                <a:gd name="connsiteY16" fmla="*/ 354330 h 1087755"/>
                <a:gd name="connsiteX17" fmla="*/ 257175 w 1162050"/>
                <a:gd name="connsiteY17" fmla="*/ 379095 h 1087755"/>
                <a:gd name="connsiteX18" fmla="*/ 238125 w 1162050"/>
                <a:gd name="connsiteY18" fmla="*/ 327660 h 1087755"/>
                <a:gd name="connsiteX19" fmla="*/ 194310 w 1162050"/>
                <a:gd name="connsiteY19" fmla="*/ 314325 h 1087755"/>
                <a:gd name="connsiteX20" fmla="*/ 209550 w 1162050"/>
                <a:gd name="connsiteY20" fmla="*/ 278130 h 1087755"/>
                <a:gd name="connsiteX21" fmla="*/ 289560 w 1162050"/>
                <a:gd name="connsiteY21" fmla="*/ 302895 h 1087755"/>
                <a:gd name="connsiteX22" fmla="*/ 291465 w 1162050"/>
                <a:gd name="connsiteY22" fmla="*/ 281940 h 1087755"/>
                <a:gd name="connsiteX23" fmla="*/ 278130 w 1162050"/>
                <a:gd name="connsiteY23" fmla="*/ 247650 h 1087755"/>
                <a:gd name="connsiteX24" fmla="*/ 236220 w 1162050"/>
                <a:gd name="connsiteY24" fmla="*/ 224790 h 1087755"/>
                <a:gd name="connsiteX25" fmla="*/ 241935 w 1162050"/>
                <a:gd name="connsiteY25" fmla="*/ 171450 h 1087755"/>
                <a:gd name="connsiteX26" fmla="*/ 295275 w 1162050"/>
                <a:gd name="connsiteY26" fmla="*/ 213360 h 1087755"/>
                <a:gd name="connsiteX27" fmla="*/ 352425 w 1162050"/>
                <a:gd name="connsiteY27" fmla="*/ 135255 h 1087755"/>
                <a:gd name="connsiteX28" fmla="*/ 367665 w 1162050"/>
                <a:gd name="connsiteY28" fmla="*/ 150495 h 1087755"/>
                <a:gd name="connsiteX29" fmla="*/ 405765 w 1162050"/>
                <a:gd name="connsiteY29" fmla="*/ 95250 h 1087755"/>
                <a:gd name="connsiteX30" fmla="*/ 409575 w 1162050"/>
                <a:gd name="connsiteY30" fmla="*/ 137160 h 1087755"/>
                <a:gd name="connsiteX31" fmla="*/ 449580 w 1162050"/>
                <a:gd name="connsiteY31" fmla="*/ 139065 h 1087755"/>
                <a:gd name="connsiteX32" fmla="*/ 472440 w 1162050"/>
                <a:gd name="connsiteY32" fmla="*/ 163830 h 1087755"/>
                <a:gd name="connsiteX33" fmla="*/ 499110 w 1162050"/>
                <a:gd name="connsiteY33" fmla="*/ 137160 h 1087755"/>
                <a:gd name="connsiteX34" fmla="*/ 544830 w 1162050"/>
                <a:gd name="connsiteY34" fmla="*/ 133350 h 1087755"/>
                <a:gd name="connsiteX35" fmla="*/ 499110 w 1162050"/>
                <a:gd name="connsiteY35" fmla="*/ 97155 h 1087755"/>
                <a:gd name="connsiteX36" fmla="*/ 493395 w 1162050"/>
                <a:gd name="connsiteY36" fmla="*/ 66675 h 1087755"/>
                <a:gd name="connsiteX37" fmla="*/ 539115 w 1162050"/>
                <a:gd name="connsiteY37" fmla="*/ 36195 h 1087755"/>
                <a:gd name="connsiteX38" fmla="*/ 529590 w 1162050"/>
                <a:gd name="connsiteY38" fmla="*/ 64770 h 1087755"/>
                <a:gd name="connsiteX39" fmla="*/ 575310 w 1162050"/>
                <a:gd name="connsiteY39" fmla="*/ 85725 h 1087755"/>
                <a:gd name="connsiteX40" fmla="*/ 584835 w 1162050"/>
                <a:gd name="connsiteY40" fmla="*/ 57150 h 1087755"/>
                <a:gd name="connsiteX41" fmla="*/ 622935 w 1162050"/>
                <a:gd name="connsiteY41" fmla="*/ 83820 h 1087755"/>
                <a:gd name="connsiteX42" fmla="*/ 615315 w 1162050"/>
                <a:gd name="connsiteY42" fmla="*/ 106680 h 1087755"/>
                <a:gd name="connsiteX43" fmla="*/ 670560 w 1162050"/>
                <a:gd name="connsiteY43" fmla="*/ 129540 h 1087755"/>
                <a:gd name="connsiteX44" fmla="*/ 680085 w 1162050"/>
                <a:gd name="connsiteY44" fmla="*/ 104775 h 1087755"/>
                <a:gd name="connsiteX45" fmla="*/ 647700 w 1162050"/>
                <a:gd name="connsiteY45" fmla="*/ 62865 h 1087755"/>
                <a:gd name="connsiteX46" fmla="*/ 657225 w 1162050"/>
                <a:gd name="connsiteY46" fmla="*/ 40005 h 1087755"/>
                <a:gd name="connsiteX47" fmla="*/ 721995 w 1162050"/>
                <a:gd name="connsiteY47" fmla="*/ 55245 h 1087755"/>
                <a:gd name="connsiteX48" fmla="*/ 779145 w 1162050"/>
                <a:gd name="connsiteY48" fmla="*/ 53340 h 1087755"/>
                <a:gd name="connsiteX49" fmla="*/ 790575 w 1162050"/>
                <a:gd name="connsiteY49" fmla="*/ 0 h 1087755"/>
                <a:gd name="connsiteX50" fmla="*/ 836295 w 1162050"/>
                <a:gd name="connsiteY50" fmla="*/ 91440 h 1087755"/>
                <a:gd name="connsiteX51" fmla="*/ 847725 w 1162050"/>
                <a:gd name="connsiteY51" fmla="*/ 160020 h 1087755"/>
                <a:gd name="connsiteX52" fmla="*/ 859155 w 1162050"/>
                <a:gd name="connsiteY52" fmla="*/ 200025 h 1087755"/>
                <a:gd name="connsiteX53" fmla="*/ 902970 w 1162050"/>
                <a:gd name="connsiteY53" fmla="*/ 220980 h 1087755"/>
                <a:gd name="connsiteX54" fmla="*/ 906780 w 1162050"/>
                <a:gd name="connsiteY54" fmla="*/ 283845 h 1087755"/>
                <a:gd name="connsiteX55" fmla="*/ 942975 w 1162050"/>
                <a:gd name="connsiteY55" fmla="*/ 274320 h 1087755"/>
                <a:gd name="connsiteX56" fmla="*/ 952500 w 1162050"/>
                <a:gd name="connsiteY56" fmla="*/ 299085 h 1087755"/>
                <a:gd name="connsiteX57" fmla="*/ 1003935 w 1162050"/>
                <a:gd name="connsiteY57" fmla="*/ 293370 h 1087755"/>
                <a:gd name="connsiteX58" fmla="*/ 1123950 w 1162050"/>
                <a:gd name="connsiteY58" fmla="*/ 320040 h 1087755"/>
                <a:gd name="connsiteX59" fmla="*/ 1162050 w 1162050"/>
                <a:gd name="connsiteY59" fmla="*/ 400050 h 1087755"/>
                <a:gd name="connsiteX60" fmla="*/ 1122045 w 1162050"/>
                <a:gd name="connsiteY60" fmla="*/ 407670 h 1087755"/>
                <a:gd name="connsiteX61" fmla="*/ 1091565 w 1162050"/>
                <a:gd name="connsiteY61" fmla="*/ 445770 h 1087755"/>
                <a:gd name="connsiteX62" fmla="*/ 1057275 w 1162050"/>
                <a:gd name="connsiteY62" fmla="*/ 441960 h 1087755"/>
                <a:gd name="connsiteX63" fmla="*/ 988695 w 1162050"/>
                <a:gd name="connsiteY63" fmla="*/ 472440 h 1087755"/>
                <a:gd name="connsiteX64" fmla="*/ 963930 w 1162050"/>
                <a:gd name="connsiteY64" fmla="*/ 472440 h 1087755"/>
                <a:gd name="connsiteX65" fmla="*/ 948690 w 1162050"/>
                <a:gd name="connsiteY65" fmla="*/ 497205 h 1087755"/>
                <a:gd name="connsiteX66" fmla="*/ 918210 w 1162050"/>
                <a:gd name="connsiteY66" fmla="*/ 472440 h 1087755"/>
                <a:gd name="connsiteX67" fmla="*/ 807720 w 1162050"/>
                <a:gd name="connsiteY67" fmla="*/ 476250 h 1087755"/>
                <a:gd name="connsiteX68" fmla="*/ 769620 w 1162050"/>
                <a:gd name="connsiteY68" fmla="*/ 514350 h 1087755"/>
                <a:gd name="connsiteX69" fmla="*/ 767715 w 1162050"/>
                <a:gd name="connsiteY69" fmla="*/ 546735 h 1087755"/>
                <a:gd name="connsiteX70" fmla="*/ 802005 w 1162050"/>
                <a:gd name="connsiteY70" fmla="*/ 577215 h 1087755"/>
                <a:gd name="connsiteX71" fmla="*/ 862965 w 1162050"/>
                <a:gd name="connsiteY71" fmla="*/ 571500 h 1087755"/>
                <a:gd name="connsiteX72" fmla="*/ 847725 w 1162050"/>
                <a:gd name="connsiteY72" fmla="*/ 649605 h 1087755"/>
                <a:gd name="connsiteX73" fmla="*/ 981075 w 1162050"/>
                <a:gd name="connsiteY73" fmla="*/ 670560 h 1087755"/>
                <a:gd name="connsiteX74" fmla="*/ 1030605 w 1162050"/>
                <a:gd name="connsiteY74" fmla="*/ 657225 h 1087755"/>
                <a:gd name="connsiteX75" fmla="*/ 1066800 w 1162050"/>
                <a:gd name="connsiteY75" fmla="*/ 685800 h 1087755"/>
                <a:gd name="connsiteX76" fmla="*/ 996315 w 1162050"/>
                <a:gd name="connsiteY76" fmla="*/ 822960 h 1087755"/>
                <a:gd name="connsiteX77" fmla="*/ 963930 w 1162050"/>
                <a:gd name="connsiteY77" fmla="*/ 853440 h 1087755"/>
                <a:gd name="connsiteX78" fmla="*/ 901065 w 1162050"/>
                <a:gd name="connsiteY78" fmla="*/ 857250 h 1087755"/>
                <a:gd name="connsiteX79" fmla="*/ 897255 w 1162050"/>
                <a:gd name="connsiteY79" fmla="*/ 817245 h 1087755"/>
                <a:gd name="connsiteX80" fmla="*/ 918210 w 1162050"/>
                <a:gd name="connsiteY80" fmla="*/ 777240 h 1087755"/>
                <a:gd name="connsiteX81" fmla="*/ 868680 w 1162050"/>
                <a:gd name="connsiteY81" fmla="*/ 792480 h 1087755"/>
                <a:gd name="connsiteX82" fmla="*/ 830580 w 1162050"/>
                <a:gd name="connsiteY82" fmla="*/ 824865 h 1087755"/>
                <a:gd name="connsiteX83" fmla="*/ 807720 w 1162050"/>
                <a:gd name="connsiteY83" fmla="*/ 819150 h 1087755"/>
                <a:gd name="connsiteX84" fmla="*/ 784860 w 1162050"/>
                <a:gd name="connsiteY84" fmla="*/ 849630 h 1087755"/>
                <a:gd name="connsiteX85" fmla="*/ 744855 w 1162050"/>
                <a:gd name="connsiteY85" fmla="*/ 859155 h 1087755"/>
                <a:gd name="connsiteX86" fmla="*/ 733425 w 1162050"/>
                <a:gd name="connsiteY86" fmla="*/ 969645 h 1087755"/>
                <a:gd name="connsiteX87" fmla="*/ 702945 w 1162050"/>
                <a:gd name="connsiteY87" fmla="*/ 971550 h 1087755"/>
                <a:gd name="connsiteX88" fmla="*/ 706755 w 1162050"/>
                <a:gd name="connsiteY88" fmla="*/ 996315 h 1087755"/>
                <a:gd name="connsiteX89" fmla="*/ 613410 w 1162050"/>
                <a:gd name="connsiteY89" fmla="*/ 1028700 h 1087755"/>
                <a:gd name="connsiteX90" fmla="*/ 640080 w 1162050"/>
                <a:gd name="connsiteY90" fmla="*/ 1080135 h 1087755"/>
                <a:gd name="connsiteX91" fmla="*/ 579120 w 1162050"/>
                <a:gd name="connsiteY91" fmla="*/ 1087755 h 1087755"/>
                <a:gd name="connsiteX92" fmla="*/ 579120 w 1162050"/>
                <a:gd name="connsiteY92" fmla="*/ 1045845 h 1087755"/>
                <a:gd name="connsiteX93" fmla="*/ 531495 w 1162050"/>
                <a:gd name="connsiteY93" fmla="*/ 1042035 h 1087755"/>
                <a:gd name="connsiteX94" fmla="*/ 539115 w 1162050"/>
                <a:gd name="connsiteY94" fmla="*/ 1011555 h 1087755"/>
                <a:gd name="connsiteX95" fmla="*/ 474345 w 1162050"/>
                <a:gd name="connsiteY95" fmla="*/ 1005840 h 1087755"/>
                <a:gd name="connsiteX96" fmla="*/ 464820 w 1162050"/>
                <a:gd name="connsiteY96" fmla="*/ 950595 h 1087755"/>
                <a:gd name="connsiteX97" fmla="*/ 314325 w 1162050"/>
                <a:gd name="connsiteY97" fmla="*/ 984885 h 1087755"/>
                <a:gd name="connsiteX98" fmla="*/ 312420 w 1162050"/>
                <a:gd name="connsiteY98" fmla="*/ 1013460 h 1087755"/>
                <a:gd name="connsiteX99" fmla="*/ 280035 w 1162050"/>
                <a:gd name="connsiteY99" fmla="*/ 981075 h 1087755"/>
                <a:gd name="connsiteX100" fmla="*/ 268605 w 1162050"/>
                <a:gd name="connsiteY100" fmla="*/ 933450 h 1087755"/>
                <a:gd name="connsiteX101" fmla="*/ 241935 w 1162050"/>
                <a:gd name="connsiteY101" fmla="*/ 918210 h 1087755"/>
                <a:gd name="connsiteX102" fmla="*/ 205740 w 1162050"/>
                <a:gd name="connsiteY102" fmla="*/ 767715 h 108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162050" h="1087755">
                  <a:moveTo>
                    <a:pt x="205740" y="767715"/>
                  </a:moveTo>
                  <a:lnTo>
                    <a:pt x="104775" y="723900"/>
                  </a:lnTo>
                  <a:lnTo>
                    <a:pt x="89535" y="676275"/>
                  </a:lnTo>
                  <a:lnTo>
                    <a:pt x="137160" y="691515"/>
                  </a:lnTo>
                  <a:lnTo>
                    <a:pt x="160020" y="685800"/>
                  </a:lnTo>
                  <a:lnTo>
                    <a:pt x="201930" y="651510"/>
                  </a:lnTo>
                  <a:lnTo>
                    <a:pt x="123825" y="609600"/>
                  </a:lnTo>
                  <a:lnTo>
                    <a:pt x="144780" y="603885"/>
                  </a:lnTo>
                  <a:lnTo>
                    <a:pt x="146685" y="541020"/>
                  </a:lnTo>
                  <a:lnTo>
                    <a:pt x="114300" y="529590"/>
                  </a:lnTo>
                  <a:lnTo>
                    <a:pt x="116205" y="417195"/>
                  </a:lnTo>
                  <a:lnTo>
                    <a:pt x="64770" y="421005"/>
                  </a:lnTo>
                  <a:lnTo>
                    <a:pt x="64770" y="350520"/>
                  </a:lnTo>
                  <a:lnTo>
                    <a:pt x="0" y="314325"/>
                  </a:lnTo>
                  <a:lnTo>
                    <a:pt x="36195" y="287655"/>
                  </a:lnTo>
                  <a:lnTo>
                    <a:pt x="112395" y="299085"/>
                  </a:lnTo>
                  <a:lnTo>
                    <a:pt x="169545" y="354330"/>
                  </a:lnTo>
                  <a:lnTo>
                    <a:pt x="257175" y="379095"/>
                  </a:lnTo>
                  <a:lnTo>
                    <a:pt x="238125" y="327660"/>
                  </a:lnTo>
                  <a:lnTo>
                    <a:pt x="194310" y="314325"/>
                  </a:lnTo>
                  <a:lnTo>
                    <a:pt x="209550" y="278130"/>
                  </a:lnTo>
                  <a:lnTo>
                    <a:pt x="289560" y="302895"/>
                  </a:lnTo>
                  <a:lnTo>
                    <a:pt x="291465" y="281940"/>
                  </a:lnTo>
                  <a:lnTo>
                    <a:pt x="278130" y="247650"/>
                  </a:lnTo>
                  <a:lnTo>
                    <a:pt x="236220" y="224790"/>
                  </a:lnTo>
                  <a:lnTo>
                    <a:pt x="241935" y="171450"/>
                  </a:lnTo>
                  <a:lnTo>
                    <a:pt x="295275" y="213360"/>
                  </a:lnTo>
                  <a:lnTo>
                    <a:pt x="352425" y="135255"/>
                  </a:lnTo>
                  <a:lnTo>
                    <a:pt x="367665" y="150495"/>
                  </a:lnTo>
                  <a:lnTo>
                    <a:pt x="405765" y="95250"/>
                  </a:lnTo>
                  <a:lnTo>
                    <a:pt x="409575" y="137160"/>
                  </a:lnTo>
                  <a:lnTo>
                    <a:pt x="449580" y="139065"/>
                  </a:lnTo>
                  <a:lnTo>
                    <a:pt x="472440" y="163830"/>
                  </a:lnTo>
                  <a:lnTo>
                    <a:pt x="499110" y="137160"/>
                  </a:lnTo>
                  <a:lnTo>
                    <a:pt x="544830" y="133350"/>
                  </a:lnTo>
                  <a:lnTo>
                    <a:pt x="499110" y="97155"/>
                  </a:lnTo>
                  <a:lnTo>
                    <a:pt x="493395" y="66675"/>
                  </a:lnTo>
                  <a:lnTo>
                    <a:pt x="539115" y="36195"/>
                  </a:lnTo>
                  <a:lnTo>
                    <a:pt x="529590" y="64770"/>
                  </a:lnTo>
                  <a:lnTo>
                    <a:pt x="575310" y="85725"/>
                  </a:lnTo>
                  <a:lnTo>
                    <a:pt x="584835" y="57150"/>
                  </a:lnTo>
                  <a:lnTo>
                    <a:pt x="622935" y="83820"/>
                  </a:lnTo>
                  <a:lnTo>
                    <a:pt x="615315" y="106680"/>
                  </a:lnTo>
                  <a:lnTo>
                    <a:pt x="670560" y="129540"/>
                  </a:lnTo>
                  <a:lnTo>
                    <a:pt x="680085" y="104775"/>
                  </a:lnTo>
                  <a:lnTo>
                    <a:pt x="647700" y="62865"/>
                  </a:lnTo>
                  <a:lnTo>
                    <a:pt x="657225" y="40005"/>
                  </a:lnTo>
                  <a:lnTo>
                    <a:pt x="721995" y="55245"/>
                  </a:lnTo>
                  <a:lnTo>
                    <a:pt x="779145" y="53340"/>
                  </a:lnTo>
                  <a:lnTo>
                    <a:pt x="790575" y="0"/>
                  </a:lnTo>
                  <a:lnTo>
                    <a:pt x="836295" y="91440"/>
                  </a:lnTo>
                  <a:lnTo>
                    <a:pt x="847725" y="160020"/>
                  </a:lnTo>
                  <a:lnTo>
                    <a:pt x="859155" y="200025"/>
                  </a:lnTo>
                  <a:lnTo>
                    <a:pt x="902970" y="220980"/>
                  </a:lnTo>
                  <a:lnTo>
                    <a:pt x="906780" y="283845"/>
                  </a:lnTo>
                  <a:lnTo>
                    <a:pt x="942975" y="274320"/>
                  </a:lnTo>
                  <a:lnTo>
                    <a:pt x="952500" y="299085"/>
                  </a:lnTo>
                  <a:lnTo>
                    <a:pt x="1003935" y="293370"/>
                  </a:lnTo>
                  <a:lnTo>
                    <a:pt x="1123950" y="320040"/>
                  </a:lnTo>
                  <a:lnTo>
                    <a:pt x="1162050" y="400050"/>
                  </a:lnTo>
                  <a:lnTo>
                    <a:pt x="1122045" y="407670"/>
                  </a:lnTo>
                  <a:lnTo>
                    <a:pt x="1091565" y="445770"/>
                  </a:lnTo>
                  <a:lnTo>
                    <a:pt x="1057275" y="441960"/>
                  </a:lnTo>
                  <a:lnTo>
                    <a:pt x="988695" y="472440"/>
                  </a:lnTo>
                  <a:lnTo>
                    <a:pt x="963930" y="472440"/>
                  </a:lnTo>
                  <a:lnTo>
                    <a:pt x="948690" y="497205"/>
                  </a:lnTo>
                  <a:lnTo>
                    <a:pt x="918210" y="472440"/>
                  </a:lnTo>
                  <a:lnTo>
                    <a:pt x="807720" y="476250"/>
                  </a:lnTo>
                  <a:lnTo>
                    <a:pt x="769620" y="514350"/>
                  </a:lnTo>
                  <a:lnTo>
                    <a:pt x="767715" y="546735"/>
                  </a:lnTo>
                  <a:lnTo>
                    <a:pt x="802005" y="577215"/>
                  </a:lnTo>
                  <a:lnTo>
                    <a:pt x="862965" y="571500"/>
                  </a:lnTo>
                  <a:lnTo>
                    <a:pt x="847725" y="649605"/>
                  </a:lnTo>
                  <a:lnTo>
                    <a:pt x="981075" y="670560"/>
                  </a:lnTo>
                  <a:lnTo>
                    <a:pt x="1030605" y="657225"/>
                  </a:lnTo>
                  <a:lnTo>
                    <a:pt x="1066800" y="685800"/>
                  </a:lnTo>
                  <a:lnTo>
                    <a:pt x="996315" y="822960"/>
                  </a:lnTo>
                  <a:lnTo>
                    <a:pt x="963930" y="853440"/>
                  </a:lnTo>
                  <a:lnTo>
                    <a:pt x="901065" y="857250"/>
                  </a:lnTo>
                  <a:lnTo>
                    <a:pt x="897255" y="817245"/>
                  </a:lnTo>
                  <a:lnTo>
                    <a:pt x="918210" y="777240"/>
                  </a:lnTo>
                  <a:lnTo>
                    <a:pt x="868680" y="792480"/>
                  </a:lnTo>
                  <a:lnTo>
                    <a:pt x="830580" y="824865"/>
                  </a:lnTo>
                  <a:lnTo>
                    <a:pt x="807720" y="819150"/>
                  </a:lnTo>
                  <a:lnTo>
                    <a:pt x="784860" y="849630"/>
                  </a:lnTo>
                  <a:lnTo>
                    <a:pt x="744855" y="859155"/>
                  </a:lnTo>
                  <a:lnTo>
                    <a:pt x="733425" y="969645"/>
                  </a:lnTo>
                  <a:lnTo>
                    <a:pt x="702945" y="971550"/>
                  </a:lnTo>
                  <a:lnTo>
                    <a:pt x="706755" y="996315"/>
                  </a:lnTo>
                  <a:lnTo>
                    <a:pt x="613410" y="1028700"/>
                  </a:lnTo>
                  <a:lnTo>
                    <a:pt x="640080" y="1080135"/>
                  </a:lnTo>
                  <a:lnTo>
                    <a:pt x="579120" y="1087755"/>
                  </a:lnTo>
                  <a:lnTo>
                    <a:pt x="579120" y="1045845"/>
                  </a:lnTo>
                  <a:lnTo>
                    <a:pt x="531495" y="1042035"/>
                  </a:lnTo>
                  <a:lnTo>
                    <a:pt x="539115" y="1011555"/>
                  </a:lnTo>
                  <a:lnTo>
                    <a:pt x="474345" y="1005840"/>
                  </a:lnTo>
                  <a:lnTo>
                    <a:pt x="464820" y="950595"/>
                  </a:lnTo>
                  <a:lnTo>
                    <a:pt x="314325" y="984885"/>
                  </a:lnTo>
                  <a:lnTo>
                    <a:pt x="312420" y="1013460"/>
                  </a:lnTo>
                  <a:lnTo>
                    <a:pt x="280035" y="981075"/>
                  </a:lnTo>
                  <a:lnTo>
                    <a:pt x="268605" y="933450"/>
                  </a:lnTo>
                  <a:lnTo>
                    <a:pt x="241935" y="918210"/>
                  </a:lnTo>
                  <a:lnTo>
                    <a:pt x="205740" y="76771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Dobre</a:t>
              </a:r>
            </a:p>
          </p:txBody>
        </p:sp>
        <p:sp>
          <p:nvSpPr>
            <p:cNvPr id="65" name="Debe Wielkie">
              <a:extLst>
                <a:ext uri="{FF2B5EF4-FFF2-40B4-BE49-F238E27FC236}">
                  <a16:creationId xmlns:a16="http://schemas.microsoft.com/office/drawing/2014/main" id="{A5DF8483-D6AD-B062-C692-21143B86EC26}"/>
                </a:ext>
              </a:extLst>
            </p:cNvPr>
            <p:cNvSpPr>
              <a:spLocks/>
            </p:cNvSpPr>
            <p:nvPr/>
          </p:nvSpPr>
          <p:spPr>
            <a:xfrm>
              <a:off x="8436547" y="3090244"/>
              <a:ext cx="685949" cy="1026089"/>
            </a:xfrm>
            <a:custGeom>
              <a:avLst/>
              <a:gdLst>
                <a:gd name="connsiteX0" fmla="*/ 22860 w 691515"/>
                <a:gd name="connsiteY0" fmla="*/ 150495 h 1034415"/>
                <a:gd name="connsiteX1" fmla="*/ 87630 w 691515"/>
                <a:gd name="connsiteY1" fmla="*/ 40005 h 1034415"/>
                <a:gd name="connsiteX2" fmla="*/ 259080 w 691515"/>
                <a:gd name="connsiteY2" fmla="*/ 62865 h 1034415"/>
                <a:gd name="connsiteX3" fmla="*/ 293370 w 691515"/>
                <a:gd name="connsiteY3" fmla="*/ 32385 h 1034415"/>
                <a:gd name="connsiteX4" fmla="*/ 295275 w 691515"/>
                <a:gd name="connsiteY4" fmla="*/ 9525 h 1034415"/>
                <a:gd name="connsiteX5" fmla="*/ 327660 w 691515"/>
                <a:gd name="connsiteY5" fmla="*/ 0 h 1034415"/>
                <a:gd name="connsiteX6" fmla="*/ 352425 w 691515"/>
                <a:gd name="connsiteY6" fmla="*/ 30480 h 1034415"/>
                <a:gd name="connsiteX7" fmla="*/ 348615 w 691515"/>
                <a:gd name="connsiteY7" fmla="*/ 60960 h 1034415"/>
                <a:gd name="connsiteX8" fmla="*/ 361950 w 691515"/>
                <a:gd name="connsiteY8" fmla="*/ 83820 h 1034415"/>
                <a:gd name="connsiteX9" fmla="*/ 407670 w 691515"/>
                <a:gd name="connsiteY9" fmla="*/ 74295 h 1034415"/>
                <a:gd name="connsiteX10" fmla="*/ 521970 w 691515"/>
                <a:gd name="connsiteY10" fmla="*/ 72390 h 1034415"/>
                <a:gd name="connsiteX11" fmla="*/ 554355 w 691515"/>
                <a:gd name="connsiteY11" fmla="*/ 142875 h 1034415"/>
                <a:gd name="connsiteX12" fmla="*/ 542925 w 691515"/>
                <a:gd name="connsiteY12" fmla="*/ 190500 h 1034415"/>
                <a:gd name="connsiteX13" fmla="*/ 617220 w 691515"/>
                <a:gd name="connsiteY13" fmla="*/ 198120 h 1034415"/>
                <a:gd name="connsiteX14" fmla="*/ 666750 w 691515"/>
                <a:gd name="connsiteY14" fmla="*/ 217170 h 1034415"/>
                <a:gd name="connsiteX15" fmla="*/ 655320 w 691515"/>
                <a:gd name="connsiteY15" fmla="*/ 247650 h 1034415"/>
                <a:gd name="connsiteX16" fmla="*/ 653415 w 691515"/>
                <a:gd name="connsiteY16" fmla="*/ 293370 h 1034415"/>
                <a:gd name="connsiteX17" fmla="*/ 607695 w 691515"/>
                <a:gd name="connsiteY17" fmla="*/ 289560 h 1034415"/>
                <a:gd name="connsiteX18" fmla="*/ 594360 w 691515"/>
                <a:gd name="connsiteY18" fmla="*/ 340995 h 1034415"/>
                <a:gd name="connsiteX19" fmla="*/ 603885 w 691515"/>
                <a:gd name="connsiteY19" fmla="*/ 382905 h 1034415"/>
                <a:gd name="connsiteX20" fmla="*/ 653415 w 691515"/>
                <a:gd name="connsiteY20" fmla="*/ 363855 h 1034415"/>
                <a:gd name="connsiteX21" fmla="*/ 638175 w 691515"/>
                <a:gd name="connsiteY21" fmla="*/ 436245 h 1034415"/>
                <a:gd name="connsiteX22" fmla="*/ 630555 w 691515"/>
                <a:gd name="connsiteY22" fmla="*/ 478155 h 1034415"/>
                <a:gd name="connsiteX23" fmla="*/ 659130 w 691515"/>
                <a:gd name="connsiteY23" fmla="*/ 491490 h 1034415"/>
                <a:gd name="connsiteX24" fmla="*/ 611505 w 691515"/>
                <a:gd name="connsiteY24" fmla="*/ 523875 h 1034415"/>
                <a:gd name="connsiteX25" fmla="*/ 666750 w 691515"/>
                <a:gd name="connsiteY25" fmla="*/ 514350 h 1034415"/>
                <a:gd name="connsiteX26" fmla="*/ 691515 w 691515"/>
                <a:gd name="connsiteY26" fmla="*/ 527685 h 1034415"/>
                <a:gd name="connsiteX27" fmla="*/ 685800 w 691515"/>
                <a:gd name="connsiteY27" fmla="*/ 615315 h 1034415"/>
                <a:gd name="connsiteX28" fmla="*/ 640080 w 691515"/>
                <a:gd name="connsiteY28" fmla="*/ 594360 h 1034415"/>
                <a:gd name="connsiteX29" fmla="*/ 611505 w 691515"/>
                <a:gd name="connsiteY29" fmla="*/ 699135 h 1034415"/>
                <a:gd name="connsiteX30" fmla="*/ 548640 w 691515"/>
                <a:gd name="connsiteY30" fmla="*/ 689610 h 1034415"/>
                <a:gd name="connsiteX31" fmla="*/ 548640 w 691515"/>
                <a:gd name="connsiteY31" fmla="*/ 716280 h 1034415"/>
                <a:gd name="connsiteX32" fmla="*/ 512445 w 691515"/>
                <a:gd name="connsiteY32" fmla="*/ 704850 h 1034415"/>
                <a:gd name="connsiteX33" fmla="*/ 476250 w 691515"/>
                <a:gd name="connsiteY33" fmla="*/ 803910 h 1034415"/>
                <a:gd name="connsiteX34" fmla="*/ 485775 w 691515"/>
                <a:gd name="connsiteY34" fmla="*/ 822960 h 1034415"/>
                <a:gd name="connsiteX35" fmla="*/ 462915 w 691515"/>
                <a:gd name="connsiteY35" fmla="*/ 849630 h 1034415"/>
                <a:gd name="connsiteX36" fmla="*/ 424815 w 691515"/>
                <a:gd name="connsiteY36" fmla="*/ 847725 h 1034415"/>
                <a:gd name="connsiteX37" fmla="*/ 426720 w 691515"/>
                <a:gd name="connsiteY37" fmla="*/ 883920 h 1034415"/>
                <a:gd name="connsiteX38" fmla="*/ 461010 w 691515"/>
                <a:gd name="connsiteY38" fmla="*/ 880110 h 1034415"/>
                <a:gd name="connsiteX39" fmla="*/ 455295 w 691515"/>
                <a:gd name="connsiteY39" fmla="*/ 908685 h 1034415"/>
                <a:gd name="connsiteX40" fmla="*/ 455295 w 691515"/>
                <a:gd name="connsiteY40" fmla="*/ 908685 h 1034415"/>
                <a:gd name="connsiteX41" fmla="*/ 474345 w 691515"/>
                <a:gd name="connsiteY41" fmla="*/ 920115 h 1034415"/>
                <a:gd name="connsiteX42" fmla="*/ 451485 w 691515"/>
                <a:gd name="connsiteY42" fmla="*/ 1024890 h 1034415"/>
                <a:gd name="connsiteX43" fmla="*/ 379095 w 691515"/>
                <a:gd name="connsiteY43" fmla="*/ 988695 h 1034415"/>
                <a:gd name="connsiteX44" fmla="*/ 327660 w 691515"/>
                <a:gd name="connsiteY44" fmla="*/ 986790 h 1034415"/>
                <a:gd name="connsiteX45" fmla="*/ 291465 w 691515"/>
                <a:gd name="connsiteY45" fmla="*/ 1034415 h 1034415"/>
                <a:gd name="connsiteX46" fmla="*/ 285750 w 691515"/>
                <a:gd name="connsiteY46" fmla="*/ 927735 h 1034415"/>
                <a:gd name="connsiteX47" fmla="*/ 232410 w 691515"/>
                <a:gd name="connsiteY47" fmla="*/ 902970 h 1034415"/>
                <a:gd name="connsiteX48" fmla="*/ 247650 w 691515"/>
                <a:gd name="connsiteY48" fmla="*/ 853440 h 1034415"/>
                <a:gd name="connsiteX49" fmla="*/ 220980 w 691515"/>
                <a:gd name="connsiteY49" fmla="*/ 819150 h 1034415"/>
                <a:gd name="connsiteX50" fmla="*/ 173355 w 691515"/>
                <a:gd name="connsiteY50" fmla="*/ 815340 h 1034415"/>
                <a:gd name="connsiteX51" fmla="*/ 85725 w 691515"/>
                <a:gd name="connsiteY51" fmla="*/ 845820 h 1034415"/>
                <a:gd name="connsiteX52" fmla="*/ 47625 w 691515"/>
                <a:gd name="connsiteY52" fmla="*/ 918210 h 1034415"/>
                <a:gd name="connsiteX53" fmla="*/ 0 w 691515"/>
                <a:gd name="connsiteY53" fmla="*/ 861060 h 1034415"/>
                <a:gd name="connsiteX54" fmla="*/ 102870 w 691515"/>
                <a:gd name="connsiteY54" fmla="*/ 704850 h 1034415"/>
                <a:gd name="connsiteX55" fmla="*/ 161925 w 691515"/>
                <a:gd name="connsiteY55" fmla="*/ 680085 h 1034415"/>
                <a:gd name="connsiteX56" fmla="*/ 165735 w 691515"/>
                <a:gd name="connsiteY56" fmla="*/ 638175 h 1034415"/>
                <a:gd name="connsiteX57" fmla="*/ 148590 w 691515"/>
                <a:gd name="connsiteY57" fmla="*/ 588645 h 1034415"/>
                <a:gd name="connsiteX58" fmla="*/ 158115 w 691515"/>
                <a:gd name="connsiteY58" fmla="*/ 560070 h 1034415"/>
                <a:gd name="connsiteX59" fmla="*/ 87630 w 691515"/>
                <a:gd name="connsiteY59" fmla="*/ 527685 h 1034415"/>
                <a:gd name="connsiteX60" fmla="*/ 87630 w 691515"/>
                <a:gd name="connsiteY60" fmla="*/ 474345 h 1034415"/>
                <a:gd name="connsiteX61" fmla="*/ 135255 w 691515"/>
                <a:gd name="connsiteY61" fmla="*/ 415290 h 1034415"/>
                <a:gd name="connsiteX62" fmla="*/ 160020 w 691515"/>
                <a:gd name="connsiteY62" fmla="*/ 259080 h 1034415"/>
                <a:gd name="connsiteX63" fmla="*/ 129540 w 691515"/>
                <a:gd name="connsiteY63" fmla="*/ 253365 h 1034415"/>
                <a:gd name="connsiteX64" fmla="*/ 106680 w 691515"/>
                <a:gd name="connsiteY64" fmla="*/ 224790 h 1034415"/>
                <a:gd name="connsiteX65" fmla="*/ 137160 w 691515"/>
                <a:gd name="connsiteY65" fmla="*/ 224790 h 1034415"/>
                <a:gd name="connsiteX66" fmla="*/ 140970 w 691515"/>
                <a:gd name="connsiteY66" fmla="*/ 209550 h 1034415"/>
                <a:gd name="connsiteX67" fmla="*/ 205740 w 691515"/>
                <a:gd name="connsiteY67" fmla="*/ 209550 h 1034415"/>
                <a:gd name="connsiteX68" fmla="*/ 209550 w 691515"/>
                <a:gd name="connsiteY68" fmla="*/ 230505 h 1034415"/>
                <a:gd name="connsiteX69" fmla="*/ 255270 w 691515"/>
                <a:gd name="connsiteY69" fmla="*/ 219075 h 1034415"/>
                <a:gd name="connsiteX70" fmla="*/ 243840 w 691515"/>
                <a:gd name="connsiteY70" fmla="*/ 167640 h 1034415"/>
                <a:gd name="connsiteX71" fmla="*/ 120015 w 691515"/>
                <a:gd name="connsiteY71" fmla="*/ 148590 h 1034415"/>
                <a:gd name="connsiteX72" fmla="*/ 97155 w 691515"/>
                <a:gd name="connsiteY72" fmla="*/ 116205 h 1034415"/>
                <a:gd name="connsiteX73" fmla="*/ 22860 w 691515"/>
                <a:gd name="connsiteY73" fmla="*/ 150495 h 10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91515" h="1034415">
                  <a:moveTo>
                    <a:pt x="22860" y="150495"/>
                  </a:moveTo>
                  <a:lnTo>
                    <a:pt x="87630" y="40005"/>
                  </a:lnTo>
                  <a:lnTo>
                    <a:pt x="259080" y="62865"/>
                  </a:lnTo>
                  <a:lnTo>
                    <a:pt x="293370" y="32385"/>
                  </a:lnTo>
                  <a:lnTo>
                    <a:pt x="295275" y="9525"/>
                  </a:lnTo>
                  <a:lnTo>
                    <a:pt x="327660" y="0"/>
                  </a:lnTo>
                  <a:lnTo>
                    <a:pt x="352425" y="30480"/>
                  </a:lnTo>
                  <a:lnTo>
                    <a:pt x="348615" y="60960"/>
                  </a:lnTo>
                  <a:lnTo>
                    <a:pt x="361950" y="83820"/>
                  </a:lnTo>
                  <a:lnTo>
                    <a:pt x="407670" y="74295"/>
                  </a:lnTo>
                  <a:lnTo>
                    <a:pt x="521970" y="72390"/>
                  </a:lnTo>
                  <a:lnTo>
                    <a:pt x="554355" y="142875"/>
                  </a:lnTo>
                  <a:lnTo>
                    <a:pt x="542925" y="190500"/>
                  </a:lnTo>
                  <a:lnTo>
                    <a:pt x="617220" y="198120"/>
                  </a:lnTo>
                  <a:lnTo>
                    <a:pt x="666750" y="217170"/>
                  </a:lnTo>
                  <a:lnTo>
                    <a:pt x="655320" y="247650"/>
                  </a:lnTo>
                  <a:lnTo>
                    <a:pt x="653415" y="293370"/>
                  </a:lnTo>
                  <a:lnTo>
                    <a:pt x="607695" y="289560"/>
                  </a:lnTo>
                  <a:lnTo>
                    <a:pt x="594360" y="340995"/>
                  </a:lnTo>
                  <a:lnTo>
                    <a:pt x="603885" y="382905"/>
                  </a:lnTo>
                  <a:lnTo>
                    <a:pt x="653415" y="363855"/>
                  </a:lnTo>
                  <a:lnTo>
                    <a:pt x="638175" y="436245"/>
                  </a:lnTo>
                  <a:lnTo>
                    <a:pt x="630555" y="478155"/>
                  </a:lnTo>
                  <a:lnTo>
                    <a:pt x="659130" y="491490"/>
                  </a:lnTo>
                  <a:lnTo>
                    <a:pt x="611505" y="523875"/>
                  </a:lnTo>
                  <a:lnTo>
                    <a:pt x="666750" y="514350"/>
                  </a:lnTo>
                  <a:lnTo>
                    <a:pt x="691515" y="527685"/>
                  </a:lnTo>
                  <a:lnTo>
                    <a:pt x="685800" y="615315"/>
                  </a:lnTo>
                  <a:lnTo>
                    <a:pt x="640080" y="594360"/>
                  </a:lnTo>
                  <a:lnTo>
                    <a:pt x="611505" y="699135"/>
                  </a:lnTo>
                  <a:lnTo>
                    <a:pt x="548640" y="689610"/>
                  </a:lnTo>
                  <a:lnTo>
                    <a:pt x="548640" y="716280"/>
                  </a:lnTo>
                  <a:lnTo>
                    <a:pt x="512445" y="704850"/>
                  </a:lnTo>
                  <a:lnTo>
                    <a:pt x="476250" y="803910"/>
                  </a:lnTo>
                  <a:lnTo>
                    <a:pt x="485775" y="822960"/>
                  </a:lnTo>
                  <a:lnTo>
                    <a:pt x="462915" y="849630"/>
                  </a:lnTo>
                  <a:lnTo>
                    <a:pt x="424815" y="847725"/>
                  </a:lnTo>
                  <a:lnTo>
                    <a:pt x="426720" y="883920"/>
                  </a:lnTo>
                  <a:lnTo>
                    <a:pt x="461010" y="880110"/>
                  </a:lnTo>
                  <a:lnTo>
                    <a:pt x="455295" y="908685"/>
                  </a:lnTo>
                  <a:lnTo>
                    <a:pt x="455295" y="908685"/>
                  </a:lnTo>
                  <a:lnTo>
                    <a:pt x="474345" y="920115"/>
                  </a:lnTo>
                  <a:lnTo>
                    <a:pt x="451485" y="1024890"/>
                  </a:lnTo>
                  <a:lnTo>
                    <a:pt x="379095" y="988695"/>
                  </a:lnTo>
                  <a:lnTo>
                    <a:pt x="327660" y="986790"/>
                  </a:lnTo>
                  <a:lnTo>
                    <a:pt x="291465" y="1034415"/>
                  </a:lnTo>
                  <a:lnTo>
                    <a:pt x="285750" y="927735"/>
                  </a:lnTo>
                  <a:lnTo>
                    <a:pt x="232410" y="902970"/>
                  </a:lnTo>
                  <a:lnTo>
                    <a:pt x="247650" y="853440"/>
                  </a:lnTo>
                  <a:lnTo>
                    <a:pt x="220980" y="819150"/>
                  </a:lnTo>
                  <a:lnTo>
                    <a:pt x="173355" y="815340"/>
                  </a:lnTo>
                  <a:lnTo>
                    <a:pt x="85725" y="845820"/>
                  </a:lnTo>
                  <a:lnTo>
                    <a:pt x="47625" y="918210"/>
                  </a:lnTo>
                  <a:lnTo>
                    <a:pt x="0" y="861060"/>
                  </a:lnTo>
                  <a:lnTo>
                    <a:pt x="102870" y="704850"/>
                  </a:lnTo>
                  <a:lnTo>
                    <a:pt x="161925" y="680085"/>
                  </a:lnTo>
                  <a:lnTo>
                    <a:pt x="165735" y="638175"/>
                  </a:lnTo>
                  <a:lnTo>
                    <a:pt x="148590" y="588645"/>
                  </a:lnTo>
                  <a:lnTo>
                    <a:pt x="158115" y="560070"/>
                  </a:lnTo>
                  <a:lnTo>
                    <a:pt x="87630" y="527685"/>
                  </a:lnTo>
                  <a:lnTo>
                    <a:pt x="87630" y="474345"/>
                  </a:lnTo>
                  <a:lnTo>
                    <a:pt x="135255" y="415290"/>
                  </a:lnTo>
                  <a:lnTo>
                    <a:pt x="160020" y="259080"/>
                  </a:lnTo>
                  <a:lnTo>
                    <a:pt x="129540" y="253365"/>
                  </a:lnTo>
                  <a:lnTo>
                    <a:pt x="106680" y="224790"/>
                  </a:lnTo>
                  <a:lnTo>
                    <a:pt x="137160" y="224790"/>
                  </a:lnTo>
                  <a:lnTo>
                    <a:pt x="140970" y="209550"/>
                  </a:lnTo>
                  <a:lnTo>
                    <a:pt x="205740" y="209550"/>
                  </a:lnTo>
                  <a:lnTo>
                    <a:pt x="209550" y="230505"/>
                  </a:lnTo>
                  <a:lnTo>
                    <a:pt x="255270" y="219075"/>
                  </a:lnTo>
                  <a:lnTo>
                    <a:pt x="243840" y="167640"/>
                  </a:lnTo>
                  <a:lnTo>
                    <a:pt x="120015" y="148590"/>
                  </a:lnTo>
                  <a:lnTo>
                    <a:pt x="97155" y="116205"/>
                  </a:lnTo>
                  <a:lnTo>
                    <a:pt x="22860" y="15049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Dębe</a:t>
              </a:r>
            </a:p>
            <a:p>
              <a:pPr algn="ctr"/>
              <a:r>
                <a:rPr lang="pl-PL" sz="600" dirty="0">
                  <a:solidFill>
                    <a:schemeClr val="tx1"/>
                  </a:solidFill>
                  <a:latin typeface="Arial" panose="020B0604020202020204" pitchFamily="34" charset="0"/>
                  <a:cs typeface="Arial" panose="020B0604020202020204" pitchFamily="34" charset="0"/>
                </a:rPr>
                <a:t>Wielkie</a:t>
              </a:r>
            </a:p>
          </p:txBody>
        </p:sp>
        <p:sp>
          <p:nvSpPr>
            <p:cNvPr id="69" name="Ceglow">
              <a:extLst>
                <a:ext uri="{FF2B5EF4-FFF2-40B4-BE49-F238E27FC236}">
                  <a16:creationId xmlns:a16="http://schemas.microsoft.com/office/drawing/2014/main" id="{C39F0C26-8272-915F-FA97-C67DBBC462F6}"/>
                </a:ext>
              </a:extLst>
            </p:cNvPr>
            <p:cNvSpPr/>
            <p:nvPr/>
          </p:nvSpPr>
          <p:spPr>
            <a:xfrm>
              <a:off x="9698844" y="3696828"/>
              <a:ext cx="850350" cy="1069551"/>
            </a:xfrm>
            <a:custGeom>
              <a:avLst/>
              <a:gdLst>
                <a:gd name="connsiteX0" fmla="*/ 704850 w 857250"/>
                <a:gd name="connsiteY0" fmla="*/ 337185 h 1078230"/>
                <a:gd name="connsiteX1" fmla="*/ 691515 w 857250"/>
                <a:gd name="connsiteY1" fmla="*/ 226695 h 1078230"/>
                <a:gd name="connsiteX2" fmla="*/ 720090 w 857250"/>
                <a:gd name="connsiteY2" fmla="*/ 209550 h 1078230"/>
                <a:gd name="connsiteX3" fmla="*/ 668655 w 857250"/>
                <a:gd name="connsiteY3" fmla="*/ 186690 h 1078230"/>
                <a:gd name="connsiteX4" fmla="*/ 666750 w 857250"/>
                <a:gd name="connsiteY4" fmla="*/ 160020 h 1078230"/>
                <a:gd name="connsiteX5" fmla="*/ 624840 w 857250"/>
                <a:gd name="connsiteY5" fmla="*/ 133350 h 1078230"/>
                <a:gd name="connsiteX6" fmla="*/ 603885 w 857250"/>
                <a:gd name="connsiteY6" fmla="*/ 51435 h 1078230"/>
                <a:gd name="connsiteX7" fmla="*/ 561975 w 857250"/>
                <a:gd name="connsiteY7" fmla="*/ 47625 h 1078230"/>
                <a:gd name="connsiteX8" fmla="*/ 573405 w 857250"/>
                <a:gd name="connsiteY8" fmla="*/ 9525 h 1078230"/>
                <a:gd name="connsiteX9" fmla="*/ 560070 w 857250"/>
                <a:gd name="connsiteY9" fmla="*/ 0 h 1078230"/>
                <a:gd name="connsiteX10" fmla="*/ 525780 w 857250"/>
                <a:gd name="connsiteY10" fmla="*/ 7620 h 1078230"/>
                <a:gd name="connsiteX11" fmla="*/ 367665 w 857250"/>
                <a:gd name="connsiteY11" fmla="*/ 49530 h 1078230"/>
                <a:gd name="connsiteX12" fmla="*/ 295275 w 857250"/>
                <a:gd name="connsiteY12" fmla="*/ 20955 h 1078230"/>
                <a:gd name="connsiteX13" fmla="*/ 241935 w 857250"/>
                <a:gd name="connsiteY13" fmla="*/ 34290 h 1078230"/>
                <a:gd name="connsiteX14" fmla="*/ 205740 w 857250"/>
                <a:gd name="connsiteY14" fmla="*/ 22860 h 1078230"/>
                <a:gd name="connsiteX15" fmla="*/ 152400 w 857250"/>
                <a:gd name="connsiteY15" fmla="*/ 137160 h 1078230"/>
                <a:gd name="connsiteX16" fmla="*/ 114300 w 857250"/>
                <a:gd name="connsiteY16" fmla="*/ 135255 h 1078230"/>
                <a:gd name="connsiteX17" fmla="*/ 102870 w 857250"/>
                <a:gd name="connsiteY17" fmla="*/ 171450 h 1078230"/>
                <a:gd name="connsiteX18" fmla="*/ 81915 w 857250"/>
                <a:gd name="connsiteY18" fmla="*/ 167640 h 1078230"/>
                <a:gd name="connsiteX19" fmla="*/ 43815 w 857250"/>
                <a:gd name="connsiteY19" fmla="*/ 190500 h 1078230"/>
                <a:gd name="connsiteX20" fmla="*/ 32385 w 857250"/>
                <a:gd name="connsiteY20" fmla="*/ 238125 h 1078230"/>
                <a:gd name="connsiteX21" fmla="*/ 0 w 857250"/>
                <a:gd name="connsiteY21" fmla="*/ 274320 h 1078230"/>
                <a:gd name="connsiteX22" fmla="*/ 114300 w 857250"/>
                <a:gd name="connsiteY22" fmla="*/ 300990 h 1078230"/>
                <a:gd name="connsiteX23" fmla="*/ 118110 w 857250"/>
                <a:gd name="connsiteY23" fmla="*/ 331470 h 1078230"/>
                <a:gd name="connsiteX24" fmla="*/ 64770 w 857250"/>
                <a:gd name="connsiteY24" fmla="*/ 333375 h 1078230"/>
                <a:gd name="connsiteX25" fmla="*/ 59055 w 857250"/>
                <a:gd name="connsiteY25" fmla="*/ 409575 h 1078230"/>
                <a:gd name="connsiteX26" fmla="*/ 59055 w 857250"/>
                <a:gd name="connsiteY26" fmla="*/ 409575 h 1078230"/>
                <a:gd name="connsiteX27" fmla="*/ 68580 w 857250"/>
                <a:gd name="connsiteY27" fmla="*/ 449580 h 1078230"/>
                <a:gd name="connsiteX28" fmla="*/ 87630 w 857250"/>
                <a:gd name="connsiteY28" fmla="*/ 440055 h 1078230"/>
                <a:gd name="connsiteX29" fmla="*/ 196215 w 857250"/>
                <a:gd name="connsiteY29" fmla="*/ 516255 h 1078230"/>
                <a:gd name="connsiteX30" fmla="*/ 247650 w 857250"/>
                <a:gd name="connsiteY30" fmla="*/ 552450 h 1078230"/>
                <a:gd name="connsiteX31" fmla="*/ 262890 w 857250"/>
                <a:gd name="connsiteY31" fmla="*/ 622935 h 1078230"/>
                <a:gd name="connsiteX32" fmla="*/ 302895 w 857250"/>
                <a:gd name="connsiteY32" fmla="*/ 670560 h 1078230"/>
                <a:gd name="connsiteX33" fmla="*/ 339090 w 857250"/>
                <a:gd name="connsiteY33" fmla="*/ 731520 h 1078230"/>
                <a:gd name="connsiteX34" fmla="*/ 346710 w 857250"/>
                <a:gd name="connsiteY34" fmla="*/ 765810 h 1078230"/>
                <a:gd name="connsiteX35" fmla="*/ 350520 w 857250"/>
                <a:gd name="connsiteY35" fmla="*/ 855345 h 1078230"/>
                <a:gd name="connsiteX36" fmla="*/ 310515 w 857250"/>
                <a:gd name="connsiteY36" fmla="*/ 859155 h 1078230"/>
                <a:gd name="connsiteX37" fmla="*/ 325755 w 857250"/>
                <a:gd name="connsiteY37" fmla="*/ 889635 h 1078230"/>
                <a:gd name="connsiteX38" fmla="*/ 325755 w 857250"/>
                <a:gd name="connsiteY38" fmla="*/ 939165 h 1078230"/>
                <a:gd name="connsiteX39" fmla="*/ 316230 w 857250"/>
                <a:gd name="connsiteY39" fmla="*/ 971550 h 1078230"/>
                <a:gd name="connsiteX40" fmla="*/ 382905 w 857250"/>
                <a:gd name="connsiteY40" fmla="*/ 1078230 h 1078230"/>
                <a:gd name="connsiteX41" fmla="*/ 499110 w 857250"/>
                <a:gd name="connsiteY41" fmla="*/ 990600 h 1078230"/>
                <a:gd name="connsiteX42" fmla="*/ 499110 w 857250"/>
                <a:gd name="connsiteY42" fmla="*/ 990600 h 1078230"/>
                <a:gd name="connsiteX43" fmla="*/ 531495 w 857250"/>
                <a:gd name="connsiteY43" fmla="*/ 979170 h 1078230"/>
                <a:gd name="connsiteX44" fmla="*/ 552450 w 857250"/>
                <a:gd name="connsiteY44" fmla="*/ 954405 h 1078230"/>
                <a:gd name="connsiteX45" fmla="*/ 601980 w 857250"/>
                <a:gd name="connsiteY45" fmla="*/ 908685 h 1078230"/>
                <a:gd name="connsiteX46" fmla="*/ 643890 w 857250"/>
                <a:gd name="connsiteY46" fmla="*/ 897255 h 1078230"/>
                <a:gd name="connsiteX47" fmla="*/ 687705 w 857250"/>
                <a:gd name="connsiteY47" fmla="*/ 855345 h 1078230"/>
                <a:gd name="connsiteX48" fmla="*/ 750570 w 857250"/>
                <a:gd name="connsiteY48" fmla="*/ 861060 h 1078230"/>
                <a:gd name="connsiteX49" fmla="*/ 788670 w 857250"/>
                <a:gd name="connsiteY49" fmla="*/ 836295 h 1078230"/>
                <a:gd name="connsiteX50" fmla="*/ 857250 w 857250"/>
                <a:gd name="connsiteY50" fmla="*/ 817245 h 1078230"/>
                <a:gd name="connsiteX51" fmla="*/ 826770 w 857250"/>
                <a:gd name="connsiteY51" fmla="*/ 664845 h 1078230"/>
                <a:gd name="connsiteX52" fmla="*/ 803910 w 857250"/>
                <a:gd name="connsiteY52" fmla="*/ 649605 h 1078230"/>
                <a:gd name="connsiteX53" fmla="*/ 811530 w 857250"/>
                <a:gd name="connsiteY53" fmla="*/ 632460 h 1078230"/>
                <a:gd name="connsiteX54" fmla="*/ 779145 w 857250"/>
                <a:gd name="connsiteY54" fmla="*/ 615315 h 1078230"/>
                <a:gd name="connsiteX55" fmla="*/ 763905 w 857250"/>
                <a:gd name="connsiteY55" fmla="*/ 495300 h 1078230"/>
                <a:gd name="connsiteX56" fmla="*/ 781050 w 857250"/>
                <a:gd name="connsiteY56" fmla="*/ 485775 h 1078230"/>
                <a:gd name="connsiteX57" fmla="*/ 702945 w 857250"/>
                <a:gd name="connsiteY57" fmla="*/ 464820 h 1078230"/>
                <a:gd name="connsiteX58" fmla="*/ 685800 w 857250"/>
                <a:gd name="connsiteY58" fmla="*/ 396240 h 1078230"/>
                <a:gd name="connsiteX59" fmla="*/ 704850 w 857250"/>
                <a:gd name="connsiteY59" fmla="*/ 337185 h 1078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57250" h="1078230">
                  <a:moveTo>
                    <a:pt x="704850" y="337185"/>
                  </a:moveTo>
                  <a:lnTo>
                    <a:pt x="691515" y="226695"/>
                  </a:lnTo>
                  <a:lnTo>
                    <a:pt x="720090" y="209550"/>
                  </a:lnTo>
                  <a:lnTo>
                    <a:pt x="668655" y="186690"/>
                  </a:lnTo>
                  <a:lnTo>
                    <a:pt x="666750" y="160020"/>
                  </a:lnTo>
                  <a:lnTo>
                    <a:pt x="624840" y="133350"/>
                  </a:lnTo>
                  <a:lnTo>
                    <a:pt x="603885" y="51435"/>
                  </a:lnTo>
                  <a:lnTo>
                    <a:pt x="561975" y="47625"/>
                  </a:lnTo>
                  <a:lnTo>
                    <a:pt x="573405" y="9525"/>
                  </a:lnTo>
                  <a:lnTo>
                    <a:pt x="560070" y="0"/>
                  </a:lnTo>
                  <a:lnTo>
                    <a:pt x="525780" y="7620"/>
                  </a:lnTo>
                  <a:lnTo>
                    <a:pt x="367665" y="49530"/>
                  </a:lnTo>
                  <a:lnTo>
                    <a:pt x="295275" y="20955"/>
                  </a:lnTo>
                  <a:lnTo>
                    <a:pt x="241935" y="34290"/>
                  </a:lnTo>
                  <a:lnTo>
                    <a:pt x="205740" y="22860"/>
                  </a:lnTo>
                  <a:lnTo>
                    <a:pt x="152400" y="137160"/>
                  </a:lnTo>
                  <a:lnTo>
                    <a:pt x="114300" y="135255"/>
                  </a:lnTo>
                  <a:lnTo>
                    <a:pt x="102870" y="171450"/>
                  </a:lnTo>
                  <a:lnTo>
                    <a:pt x="81915" y="167640"/>
                  </a:lnTo>
                  <a:lnTo>
                    <a:pt x="43815" y="190500"/>
                  </a:lnTo>
                  <a:lnTo>
                    <a:pt x="32385" y="238125"/>
                  </a:lnTo>
                  <a:lnTo>
                    <a:pt x="0" y="274320"/>
                  </a:lnTo>
                  <a:lnTo>
                    <a:pt x="114300" y="300990"/>
                  </a:lnTo>
                  <a:lnTo>
                    <a:pt x="118110" y="331470"/>
                  </a:lnTo>
                  <a:lnTo>
                    <a:pt x="64770" y="333375"/>
                  </a:lnTo>
                  <a:lnTo>
                    <a:pt x="59055" y="409575"/>
                  </a:lnTo>
                  <a:lnTo>
                    <a:pt x="59055" y="409575"/>
                  </a:lnTo>
                  <a:lnTo>
                    <a:pt x="68580" y="449580"/>
                  </a:lnTo>
                  <a:lnTo>
                    <a:pt x="87630" y="440055"/>
                  </a:lnTo>
                  <a:lnTo>
                    <a:pt x="196215" y="516255"/>
                  </a:lnTo>
                  <a:lnTo>
                    <a:pt x="247650" y="552450"/>
                  </a:lnTo>
                  <a:lnTo>
                    <a:pt x="262890" y="622935"/>
                  </a:lnTo>
                  <a:lnTo>
                    <a:pt x="302895" y="670560"/>
                  </a:lnTo>
                  <a:lnTo>
                    <a:pt x="339090" y="731520"/>
                  </a:lnTo>
                  <a:lnTo>
                    <a:pt x="346710" y="765810"/>
                  </a:lnTo>
                  <a:lnTo>
                    <a:pt x="350520" y="855345"/>
                  </a:lnTo>
                  <a:lnTo>
                    <a:pt x="310515" y="859155"/>
                  </a:lnTo>
                  <a:lnTo>
                    <a:pt x="325755" y="889635"/>
                  </a:lnTo>
                  <a:lnTo>
                    <a:pt x="325755" y="939165"/>
                  </a:lnTo>
                  <a:lnTo>
                    <a:pt x="316230" y="971550"/>
                  </a:lnTo>
                  <a:lnTo>
                    <a:pt x="382905" y="1078230"/>
                  </a:lnTo>
                  <a:lnTo>
                    <a:pt x="499110" y="990600"/>
                  </a:lnTo>
                  <a:lnTo>
                    <a:pt x="499110" y="990600"/>
                  </a:lnTo>
                  <a:lnTo>
                    <a:pt x="531495" y="979170"/>
                  </a:lnTo>
                  <a:lnTo>
                    <a:pt x="552450" y="954405"/>
                  </a:lnTo>
                  <a:lnTo>
                    <a:pt x="601980" y="908685"/>
                  </a:lnTo>
                  <a:lnTo>
                    <a:pt x="643890" y="897255"/>
                  </a:lnTo>
                  <a:lnTo>
                    <a:pt x="687705" y="855345"/>
                  </a:lnTo>
                  <a:lnTo>
                    <a:pt x="750570" y="861060"/>
                  </a:lnTo>
                  <a:lnTo>
                    <a:pt x="788670" y="836295"/>
                  </a:lnTo>
                  <a:lnTo>
                    <a:pt x="857250" y="817245"/>
                  </a:lnTo>
                  <a:lnTo>
                    <a:pt x="826770" y="664845"/>
                  </a:lnTo>
                  <a:lnTo>
                    <a:pt x="803910" y="649605"/>
                  </a:lnTo>
                  <a:lnTo>
                    <a:pt x="811530" y="632460"/>
                  </a:lnTo>
                  <a:lnTo>
                    <a:pt x="779145" y="615315"/>
                  </a:lnTo>
                  <a:lnTo>
                    <a:pt x="763905" y="495300"/>
                  </a:lnTo>
                  <a:lnTo>
                    <a:pt x="781050" y="485775"/>
                  </a:lnTo>
                  <a:lnTo>
                    <a:pt x="702945" y="464820"/>
                  </a:lnTo>
                  <a:lnTo>
                    <a:pt x="685800" y="396240"/>
                  </a:lnTo>
                  <a:lnTo>
                    <a:pt x="704850" y="337185"/>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108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Cegłów</a:t>
              </a:r>
            </a:p>
          </p:txBody>
        </p:sp>
      </p:grpSp>
      <p:grpSp>
        <p:nvGrpSpPr>
          <p:cNvPr id="109" name="Grupa 108">
            <a:extLst>
              <a:ext uri="{FF2B5EF4-FFF2-40B4-BE49-F238E27FC236}">
                <a16:creationId xmlns:a16="http://schemas.microsoft.com/office/drawing/2014/main" id="{DC2B9876-9A6F-D5EB-0715-7788E84DAD5A}"/>
              </a:ext>
            </a:extLst>
          </p:cNvPr>
          <p:cNvGrpSpPr/>
          <p:nvPr/>
        </p:nvGrpSpPr>
        <p:grpSpPr>
          <a:xfrm>
            <a:off x="3149262" y="2729319"/>
            <a:ext cx="1806521" cy="1371897"/>
            <a:chOff x="3149262" y="2729319"/>
            <a:chExt cx="1806521" cy="1371897"/>
          </a:xfrm>
        </p:grpSpPr>
        <p:sp>
          <p:nvSpPr>
            <p:cNvPr id="53" name="Kampinos">
              <a:extLst>
                <a:ext uri="{FF2B5EF4-FFF2-40B4-BE49-F238E27FC236}">
                  <a16:creationId xmlns:a16="http://schemas.microsoft.com/office/drawing/2014/main" id="{12B11E52-16FB-0DA0-2D6E-4DAFB284E3D5}"/>
                </a:ext>
              </a:extLst>
            </p:cNvPr>
            <p:cNvSpPr>
              <a:spLocks/>
            </p:cNvSpPr>
            <p:nvPr/>
          </p:nvSpPr>
          <p:spPr>
            <a:xfrm>
              <a:off x="3149262" y="2729319"/>
              <a:ext cx="1032088" cy="899482"/>
            </a:xfrm>
            <a:custGeom>
              <a:avLst/>
              <a:gdLst>
                <a:gd name="connsiteX0" fmla="*/ 527685 w 1040463"/>
                <a:gd name="connsiteY0" fmla="*/ 0 h 906780"/>
                <a:gd name="connsiteX1" fmla="*/ 533400 w 1040463"/>
                <a:gd name="connsiteY1" fmla="*/ 22860 h 906780"/>
                <a:gd name="connsiteX2" fmla="*/ 560070 w 1040463"/>
                <a:gd name="connsiteY2" fmla="*/ 24765 h 906780"/>
                <a:gd name="connsiteX3" fmla="*/ 533400 w 1040463"/>
                <a:gd name="connsiteY3" fmla="*/ 81915 h 906780"/>
                <a:gd name="connsiteX4" fmla="*/ 582930 w 1040463"/>
                <a:gd name="connsiteY4" fmla="*/ 70485 h 906780"/>
                <a:gd name="connsiteX5" fmla="*/ 702945 w 1040463"/>
                <a:gd name="connsiteY5" fmla="*/ 74295 h 906780"/>
                <a:gd name="connsiteX6" fmla="*/ 661035 w 1040463"/>
                <a:gd name="connsiteY6" fmla="*/ 226695 h 906780"/>
                <a:gd name="connsiteX7" fmla="*/ 582930 w 1040463"/>
                <a:gd name="connsiteY7" fmla="*/ 213360 h 906780"/>
                <a:gd name="connsiteX8" fmla="*/ 569595 w 1040463"/>
                <a:gd name="connsiteY8" fmla="*/ 268605 h 906780"/>
                <a:gd name="connsiteX9" fmla="*/ 603885 w 1040463"/>
                <a:gd name="connsiteY9" fmla="*/ 266700 h 906780"/>
                <a:gd name="connsiteX10" fmla="*/ 626745 w 1040463"/>
                <a:gd name="connsiteY10" fmla="*/ 352425 h 906780"/>
                <a:gd name="connsiteX11" fmla="*/ 666750 w 1040463"/>
                <a:gd name="connsiteY11" fmla="*/ 348615 h 906780"/>
                <a:gd name="connsiteX12" fmla="*/ 670560 w 1040463"/>
                <a:gd name="connsiteY12" fmla="*/ 329565 h 906780"/>
                <a:gd name="connsiteX13" fmla="*/ 706755 w 1040463"/>
                <a:gd name="connsiteY13" fmla="*/ 340995 h 906780"/>
                <a:gd name="connsiteX14" fmla="*/ 701040 w 1040463"/>
                <a:gd name="connsiteY14" fmla="*/ 358140 h 906780"/>
                <a:gd name="connsiteX15" fmla="*/ 777240 w 1040463"/>
                <a:gd name="connsiteY15" fmla="*/ 369570 h 906780"/>
                <a:gd name="connsiteX16" fmla="*/ 800100 w 1040463"/>
                <a:gd name="connsiteY16" fmla="*/ 297180 h 906780"/>
                <a:gd name="connsiteX17" fmla="*/ 933450 w 1040463"/>
                <a:gd name="connsiteY17" fmla="*/ 285750 h 906780"/>
                <a:gd name="connsiteX18" fmla="*/ 942975 w 1040463"/>
                <a:gd name="connsiteY18" fmla="*/ 340995 h 906780"/>
                <a:gd name="connsiteX19" fmla="*/ 967740 w 1040463"/>
                <a:gd name="connsiteY19" fmla="*/ 333375 h 906780"/>
                <a:gd name="connsiteX20" fmla="*/ 992505 w 1040463"/>
                <a:gd name="connsiteY20" fmla="*/ 280035 h 906780"/>
                <a:gd name="connsiteX21" fmla="*/ 1038052 w 1040463"/>
                <a:gd name="connsiteY21" fmla="*/ 287522 h 906780"/>
                <a:gd name="connsiteX22" fmla="*/ 1021413 w 1040463"/>
                <a:gd name="connsiteY22" fmla="*/ 387357 h 906780"/>
                <a:gd name="connsiteX23" fmla="*/ 931878 w 1040463"/>
                <a:gd name="connsiteY23" fmla="*/ 431172 h 906780"/>
                <a:gd name="connsiteX24" fmla="*/ 935688 w 1040463"/>
                <a:gd name="connsiteY24" fmla="*/ 459747 h 906780"/>
                <a:gd name="connsiteX25" fmla="*/ 1040463 w 1040463"/>
                <a:gd name="connsiteY25" fmla="*/ 547377 h 906780"/>
                <a:gd name="connsiteX26" fmla="*/ 981408 w 1040463"/>
                <a:gd name="connsiteY26" fmla="*/ 665487 h 906780"/>
                <a:gd name="connsiteX27" fmla="*/ 794718 w 1040463"/>
                <a:gd name="connsiteY27" fmla="*/ 614052 h 906780"/>
                <a:gd name="connsiteX28" fmla="*/ 781474 w 1040463"/>
                <a:gd name="connsiteY28" fmla="*/ 772984 h 906780"/>
                <a:gd name="connsiteX29" fmla="*/ 773430 w 1040463"/>
                <a:gd name="connsiteY29" fmla="*/ 779145 h 906780"/>
                <a:gd name="connsiteX30" fmla="*/ 733425 w 1040463"/>
                <a:gd name="connsiteY30" fmla="*/ 741045 h 906780"/>
                <a:gd name="connsiteX31" fmla="*/ 659130 w 1040463"/>
                <a:gd name="connsiteY31" fmla="*/ 718185 h 906780"/>
                <a:gd name="connsiteX32" fmla="*/ 609600 w 1040463"/>
                <a:gd name="connsiteY32" fmla="*/ 771525 h 906780"/>
                <a:gd name="connsiteX33" fmla="*/ 563880 w 1040463"/>
                <a:gd name="connsiteY33" fmla="*/ 775335 h 906780"/>
                <a:gd name="connsiteX34" fmla="*/ 554355 w 1040463"/>
                <a:gd name="connsiteY34" fmla="*/ 906780 h 906780"/>
                <a:gd name="connsiteX35" fmla="*/ 487680 w 1040463"/>
                <a:gd name="connsiteY35" fmla="*/ 895350 h 906780"/>
                <a:gd name="connsiteX36" fmla="*/ 514350 w 1040463"/>
                <a:gd name="connsiteY36" fmla="*/ 721995 h 906780"/>
                <a:gd name="connsiteX37" fmla="*/ 419100 w 1040463"/>
                <a:gd name="connsiteY37" fmla="*/ 689610 h 906780"/>
                <a:gd name="connsiteX38" fmla="*/ 407670 w 1040463"/>
                <a:gd name="connsiteY38" fmla="*/ 746760 h 906780"/>
                <a:gd name="connsiteX39" fmla="*/ 354330 w 1040463"/>
                <a:gd name="connsiteY39" fmla="*/ 721995 h 906780"/>
                <a:gd name="connsiteX40" fmla="*/ 325755 w 1040463"/>
                <a:gd name="connsiteY40" fmla="*/ 824865 h 906780"/>
                <a:gd name="connsiteX41" fmla="*/ 302895 w 1040463"/>
                <a:gd name="connsiteY41" fmla="*/ 817245 h 906780"/>
                <a:gd name="connsiteX42" fmla="*/ 289560 w 1040463"/>
                <a:gd name="connsiteY42" fmla="*/ 746760 h 906780"/>
                <a:gd name="connsiteX43" fmla="*/ 161925 w 1040463"/>
                <a:gd name="connsiteY43" fmla="*/ 758190 h 906780"/>
                <a:gd name="connsiteX44" fmla="*/ 85725 w 1040463"/>
                <a:gd name="connsiteY44" fmla="*/ 712470 h 906780"/>
                <a:gd name="connsiteX45" fmla="*/ 104775 w 1040463"/>
                <a:gd name="connsiteY45" fmla="*/ 683895 h 906780"/>
                <a:gd name="connsiteX46" fmla="*/ 135255 w 1040463"/>
                <a:gd name="connsiteY46" fmla="*/ 701040 h 906780"/>
                <a:gd name="connsiteX47" fmla="*/ 156210 w 1040463"/>
                <a:gd name="connsiteY47" fmla="*/ 634365 h 906780"/>
                <a:gd name="connsiteX48" fmla="*/ 104775 w 1040463"/>
                <a:gd name="connsiteY48" fmla="*/ 611505 h 906780"/>
                <a:gd name="connsiteX49" fmla="*/ 131445 w 1040463"/>
                <a:gd name="connsiteY49" fmla="*/ 413385 h 906780"/>
                <a:gd name="connsiteX50" fmla="*/ 0 w 1040463"/>
                <a:gd name="connsiteY50" fmla="*/ 419100 h 906780"/>
                <a:gd name="connsiteX51" fmla="*/ 68580 w 1040463"/>
                <a:gd name="connsiteY51" fmla="*/ 354330 h 906780"/>
                <a:gd name="connsiteX52" fmla="*/ 160020 w 1040463"/>
                <a:gd name="connsiteY52" fmla="*/ 375285 h 906780"/>
                <a:gd name="connsiteX53" fmla="*/ 171450 w 1040463"/>
                <a:gd name="connsiteY53" fmla="*/ 304800 h 906780"/>
                <a:gd name="connsiteX54" fmla="*/ 249555 w 1040463"/>
                <a:gd name="connsiteY54" fmla="*/ 320040 h 906780"/>
                <a:gd name="connsiteX55" fmla="*/ 360045 w 1040463"/>
                <a:gd name="connsiteY55" fmla="*/ 289560 h 906780"/>
                <a:gd name="connsiteX56" fmla="*/ 350520 w 1040463"/>
                <a:gd name="connsiteY56" fmla="*/ 238125 h 906780"/>
                <a:gd name="connsiteX57" fmla="*/ 419100 w 1040463"/>
                <a:gd name="connsiteY57" fmla="*/ 234315 h 906780"/>
                <a:gd name="connsiteX58" fmla="*/ 453390 w 1040463"/>
                <a:gd name="connsiteY58" fmla="*/ 260985 h 906780"/>
                <a:gd name="connsiteX59" fmla="*/ 481965 w 1040463"/>
                <a:gd name="connsiteY59" fmla="*/ 194310 h 906780"/>
                <a:gd name="connsiteX60" fmla="*/ 415290 w 1040463"/>
                <a:gd name="connsiteY60" fmla="*/ 207645 h 906780"/>
                <a:gd name="connsiteX61" fmla="*/ 321945 w 1040463"/>
                <a:gd name="connsiteY61" fmla="*/ 186690 h 906780"/>
                <a:gd name="connsiteX62" fmla="*/ 320040 w 1040463"/>
                <a:gd name="connsiteY62" fmla="*/ 91440 h 906780"/>
                <a:gd name="connsiteX63" fmla="*/ 360045 w 1040463"/>
                <a:gd name="connsiteY63" fmla="*/ 95250 h 906780"/>
                <a:gd name="connsiteX64" fmla="*/ 363855 w 1040463"/>
                <a:gd name="connsiteY64" fmla="*/ 57150 h 906780"/>
                <a:gd name="connsiteX65" fmla="*/ 447675 w 1040463"/>
                <a:gd name="connsiteY65" fmla="*/ 17145 h 90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40463" h="906780">
                  <a:moveTo>
                    <a:pt x="527685" y="0"/>
                  </a:moveTo>
                  <a:lnTo>
                    <a:pt x="533400" y="22860"/>
                  </a:lnTo>
                  <a:lnTo>
                    <a:pt x="560070" y="24765"/>
                  </a:lnTo>
                  <a:lnTo>
                    <a:pt x="533400" y="81915"/>
                  </a:lnTo>
                  <a:lnTo>
                    <a:pt x="582930" y="70485"/>
                  </a:lnTo>
                  <a:lnTo>
                    <a:pt x="702945" y="74295"/>
                  </a:lnTo>
                  <a:lnTo>
                    <a:pt x="661035" y="226695"/>
                  </a:lnTo>
                  <a:lnTo>
                    <a:pt x="582930" y="213360"/>
                  </a:lnTo>
                  <a:lnTo>
                    <a:pt x="569595" y="268605"/>
                  </a:lnTo>
                  <a:lnTo>
                    <a:pt x="603885" y="266700"/>
                  </a:lnTo>
                  <a:lnTo>
                    <a:pt x="626745" y="352425"/>
                  </a:lnTo>
                  <a:lnTo>
                    <a:pt x="666750" y="348615"/>
                  </a:lnTo>
                  <a:lnTo>
                    <a:pt x="670560" y="329565"/>
                  </a:lnTo>
                  <a:lnTo>
                    <a:pt x="706755" y="340995"/>
                  </a:lnTo>
                  <a:lnTo>
                    <a:pt x="701040" y="358140"/>
                  </a:lnTo>
                  <a:lnTo>
                    <a:pt x="777240" y="369570"/>
                  </a:lnTo>
                  <a:lnTo>
                    <a:pt x="800100" y="297180"/>
                  </a:lnTo>
                  <a:lnTo>
                    <a:pt x="933450" y="285750"/>
                  </a:lnTo>
                  <a:lnTo>
                    <a:pt x="942975" y="340995"/>
                  </a:lnTo>
                  <a:lnTo>
                    <a:pt x="967740" y="333375"/>
                  </a:lnTo>
                  <a:lnTo>
                    <a:pt x="992505" y="280035"/>
                  </a:lnTo>
                  <a:lnTo>
                    <a:pt x="1038052" y="287522"/>
                  </a:lnTo>
                  <a:lnTo>
                    <a:pt x="1021413" y="387357"/>
                  </a:lnTo>
                  <a:lnTo>
                    <a:pt x="931878" y="431172"/>
                  </a:lnTo>
                  <a:lnTo>
                    <a:pt x="935688" y="459747"/>
                  </a:lnTo>
                  <a:lnTo>
                    <a:pt x="1040463" y="547377"/>
                  </a:lnTo>
                  <a:lnTo>
                    <a:pt x="981408" y="665487"/>
                  </a:lnTo>
                  <a:lnTo>
                    <a:pt x="794718" y="614052"/>
                  </a:lnTo>
                  <a:lnTo>
                    <a:pt x="781474" y="772984"/>
                  </a:lnTo>
                  <a:lnTo>
                    <a:pt x="773430" y="779145"/>
                  </a:lnTo>
                  <a:lnTo>
                    <a:pt x="733425" y="741045"/>
                  </a:lnTo>
                  <a:lnTo>
                    <a:pt x="659130" y="718185"/>
                  </a:lnTo>
                  <a:lnTo>
                    <a:pt x="609600" y="771525"/>
                  </a:lnTo>
                  <a:lnTo>
                    <a:pt x="563880" y="775335"/>
                  </a:lnTo>
                  <a:lnTo>
                    <a:pt x="554355" y="906780"/>
                  </a:lnTo>
                  <a:lnTo>
                    <a:pt x="487680" y="895350"/>
                  </a:lnTo>
                  <a:lnTo>
                    <a:pt x="514350" y="721995"/>
                  </a:lnTo>
                  <a:lnTo>
                    <a:pt x="419100" y="689610"/>
                  </a:lnTo>
                  <a:lnTo>
                    <a:pt x="407670" y="746760"/>
                  </a:lnTo>
                  <a:lnTo>
                    <a:pt x="354330" y="721995"/>
                  </a:lnTo>
                  <a:lnTo>
                    <a:pt x="325755" y="824865"/>
                  </a:lnTo>
                  <a:lnTo>
                    <a:pt x="302895" y="817245"/>
                  </a:lnTo>
                  <a:lnTo>
                    <a:pt x="289560" y="746760"/>
                  </a:lnTo>
                  <a:lnTo>
                    <a:pt x="161925" y="758190"/>
                  </a:lnTo>
                  <a:lnTo>
                    <a:pt x="85725" y="712470"/>
                  </a:lnTo>
                  <a:lnTo>
                    <a:pt x="104775" y="683895"/>
                  </a:lnTo>
                  <a:lnTo>
                    <a:pt x="135255" y="701040"/>
                  </a:lnTo>
                  <a:lnTo>
                    <a:pt x="156210" y="634365"/>
                  </a:lnTo>
                  <a:lnTo>
                    <a:pt x="104775" y="611505"/>
                  </a:lnTo>
                  <a:lnTo>
                    <a:pt x="131445" y="413385"/>
                  </a:lnTo>
                  <a:lnTo>
                    <a:pt x="0" y="419100"/>
                  </a:lnTo>
                  <a:lnTo>
                    <a:pt x="68580" y="354330"/>
                  </a:lnTo>
                  <a:lnTo>
                    <a:pt x="160020" y="375285"/>
                  </a:lnTo>
                  <a:lnTo>
                    <a:pt x="171450" y="304800"/>
                  </a:lnTo>
                  <a:lnTo>
                    <a:pt x="249555" y="320040"/>
                  </a:lnTo>
                  <a:lnTo>
                    <a:pt x="360045" y="289560"/>
                  </a:lnTo>
                  <a:lnTo>
                    <a:pt x="350520" y="238125"/>
                  </a:lnTo>
                  <a:lnTo>
                    <a:pt x="419100" y="234315"/>
                  </a:lnTo>
                  <a:lnTo>
                    <a:pt x="453390" y="260985"/>
                  </a:lnTo>
                  <a:lnTo>
                    <a:pt x="481965" y="194310"/>
                  </a:lnTo>
                  <a:lnTo>
                    <a:pt x="415290" y="207645"/>
                  </a:lnTo>
                  <a:lnTo>
                    <a:pt x="321945" y="186690"/>
                  </a:lnTo>
                  <a:lnTo>
                    <a:pt x="320040" y="91440"/>
                  </a:lnTo>
                  <a:lnTo>
                    <a:pt x="360045" y="95250"/>
                  </a:lnTo>
                  <a:lnTo>
                    <a:pt x="363855" y="57150"/>
                  </a:lnTo>
                  <a:lnTo>
                    <a:pt x="447675" y="1714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Kampinos</a:t>
              </a:r>
            </a:p>
          </p:txBody>
        </p:sp>
        <p:sp>
          <p:nvSpPr>
            <p:cNvPr id="71" name="Blonie">
              <a:extLst>
                <a:ext uri="{FF2B5EF4-FFF2-40B4-BE49-F238E27FC236}">
                  <a16:creationId xmlns:a16="http://schemas.microsoft.com/office/drawing/2014/main" id="{FDF02652-72DD-6474-3D77-F9363EEB04A4}"/>
                </a:ext>
              </a:extLst>
            </p:cNvPr>
            <p:cNvSpPr/>
            <p:nvPr/>
          </p:nvSpPr>
          <p:spPr>
            <a:xfrm>
              <a:off x="3950480" y="3337791"/>
              <a:ext cx="1005303" cy="763425"/>
            </a:xfrm>
            <a:custGeom>
              <a:avLst/>
              <a:gdLst>
                <a:gd name="connsiteX0" fmla="*/ 331470 w 1013460"/>
                <a:gd name="connsiteY0" fmla="*/ 222885 h 769620"/>
                <a:gd name="connsiteX1" fmla="*/ 514350 w 1013460"/>
                <a:gd name="connsiteY1" fmla="*/ 169545 h 769620"/>
                <a:gd name="connsiteX2" fmla="*/ 662940 w 1013460"/>
                <a:gd name="connsiteY2" fmla="*/ 150495 h 769620"/>
                <a:gd name="connsiteX3" fmla="*/ 706755 w 1013460"/>
                <a:gd name="connsiteY3" fmla="*/ 171450 h 769620"/>
                <a:gd name="connsiteX4" fmla="*/ 744855 w 1013460"/>
                <a:gd name="connsiteY4" fmla="*/ 127635 h 769620"/>
                <a:gd name="connsiteX5" fmla="*/ 718185 w 1013460"/>
                <a:gd name="connsiteY5" fmla="*/ 95250 h 769620"/>
                <a:gd name="connsiteX6" fmla="*/ 720090 w 1013460"/>
                <a:gd name="connsiteY6" fmla="*/ 0 h 769620"/>
                <a:gd name="connsiteX7" fmla="*/ 788670 w 1013460"/>
                <a:gd name="connsiteY7" fmla="*/ 30480 h 769620"/>
                <a:gd name="connsiteX8" fmla="*/ 803910 w 1013460"/>
                <a:gd name="connsiteY8" fmla="*/ 95250 h 769620"/>
                <a:gd name="connsiteX9" fmla="*/ 788670 w 1013460"/>
                <a:gd name="connsiteY9" fmla="*/ 161925 h 769620"/>
                <a:gd name="connsiteX10" fmla="*/ 895350 w 1013460"/>
                <a:gd name="connsiteY10" fmla="*/ 158115 h 769620"/>
                <a:gd name="connsiteX11" fmla="*/ 923925 w 1013460"/>
                <a:gd name="connsiteY11" fmla="*/ 135255 h 769620"/>
                <a:gd name="connsiteX12" fmla="*/ 1005840 w 1013460"/>
                <a:gd name="connsiteY12" fmla="*/ 190500 h 769620"/>
                <a:gd name="connsiteX13" fmla="*/ 1013460 w 1013460"/>
                <a:gd name="connsiteY13" fmla="*/ 308610 h 769620"/>
                <a:gd name="connsiteX14" fmla="*/ 988695 w 1013460"/>
                <a:gd name="connsiteY14" fmla="*/ 318135 h 769620"/>
                <a:gd name="connsiteX15" fmla="*/ 1007745 w 1013460"/>
                <a:gd name="connsiteY15" fmla="*/ 421005 h 769620"/>
                <a:gd name="connsiteX16" fmla="*/ 975360 w 1013460"/>
                <a:gd name="connsiteY16" fmla="*/ 474345 h 769620"/>
                <a:gd name="connsiteX17" fmla="*/ 1013460 w 1013460"/>
                <a:gd name="connsiteY17" fmla="*/ 483870 h 769620"/>
                <a:gd name="connsiteX18" fmla="*/ 1013460 w 1013460"/>
                <a:gd name="connsiteY18" fmla="*/ 518160 h 769620"/>
                <a:gd name="connsiteX19" fmla="*/ 975360 w 1013460"/>
                <a:gd name="connsiteY19" fmla="*/ 537210 h 769620"/>
                <a:gd name="connsiteX20" fmla="*/ 965835 w 1013460"/>
                <a:gd name="connsiteY20" fmla="*/ 565785 h 769620"/>
                <a:gd name="connsiteX21" fmla="*/ 920115 w 1013460"/>
                <a:gd name="connsiteY21" fmla="*/ 558165 h 769620"/>
                <a:gd name="connsiteX22" fmla="*/ 878205 w 1013460"/>
                <a:gd name="connsiteY22" fmla="*/ 617220 h 769620"/>
                <a:gd name="connsiteX23" fmla="*/ 832485 w 1013460"/>
                <a:gd name="connsiteY23" fmla="*/ 569595 h 769620"/>
                <a:gd name="connsiteX24" fmla="*/ 819150 w 1013460"/>
                <a:gd name="connsiteY24" fmla="*/ 661035 h 769620"/>
                <a:gd name="connsiteX25" fmla="*/ 786765 w 1013460"/>
                <a:gd name="connsiteY25" fmla="*/ 702945 h 769620"/>
                <a:gd name="connsiteX26" fmla="*/ 721995 w 1013460"/>
                <a:gd name="connsiteY26" fmla="*/ 729615 h 769620"/>
                <a:gd name="connsiteX27" fmla="*/ 651510 w 1013460"/>
                <a:gd name="connsiteY27" fmla="*/ 767715 h 769620"/>
                <a:gd name="connsiteX28" fmla="*/ 594360 w 1013460"/>
                <a:gd name="connsiteY28" fmla="*/ 769620 h 769620"/>
                <a:gd name="connsiteX29" fmla="*/ 521970 w 1013460"/>
                <a:gd name="connsiteY29" fmla="*/ 762000 h 769620"/>
                <a:gd name="connsiteX30" fmla="*/ 403860 w 1013460"/>
                <a:gd name="connsiteY30" fmla="*/ 727710 h 769620"/>
                <a:gd name="connsiteX31" fmla="*/ 434340 w 1013460"/>
                <a:gd name="connsiteY31" fmla="*/ 704850 h 769620"/>
                <a:gd name="connsiteX32" fmla="*/ 379095 w 1013460"/>
                <a:gd name="connsiteY32" fmla="*/ 689610 h 769620"/>
                <a:gd name="connsiteX33" fmla="*/ 354330 w 1013460"/>
                <a:gd name="connsiteY33" fmla="*/ 712470 h 769620"/>
                <a:gd name="connsiteX34" fmla="*/ 302895 w 1013460"/>
                <a:gd name="connsiteY34" fmla="*/ 581025 h 769620"/>
                <a:gd name="connsiteX35" fmla="*/ 302895 w 1013460"/>
                <a:gd name="connsiteY35" fmla="*/ 481965 h 769620"/>
                <a:gd name="connsiteX36" fmla="*/ 281940 w 1013460"/>
                <a:gd name="connsiteY36" fmla="*/ 516255 h 769620"/>
                <a:gd name="connsiteX37" fmla="*/ 207645 w 1013460"/>
                <a:gd name="connsiteY37" fmla="*/ 499110 h 769620"/>
                <a:gd name="connsiteX38" fmla="*/ 232410 w 1013460"/>
                <a:gd name="connsiteY38" fmla="*/ 466725 h 769620"/>
                <a:gd name="connsiteX39" fmla="*/ 201930 w 1013460"/>
                <a:gd name="connsiteY39" fmla="*/ 447675 h 769620"/>
                <a:gd name="connsiteX40" fmla="*/ 205740 w 1013460"/>
                <a:gd name="connsiteY40" fmla="*/ 413385 h 769620"/>
                <a:gd name="connsiteX41" fmla="*/ 182880 w 1013460"/>
                <a:gd name="connsiteY41" fmla="*/ 407670 h 769620"/>
                <a:gd name="connsiteX42" fmla="*/ 167640 w 1013460"/>
                <a:gd name="connsiteY42" fmla="*/ 453390 h 769620"/>
                <a:gd name="connsiteX43" fmla="*/ 99060 w 1013460"/>
                <a:gd name="connsiteY43" fmla="*/ 520065 h 769620"/>
                <a:gd name="connsiteX44" fmla="*/ 87630 w 1013460"/>
                <a:gd name="connsiteY44" fmla="*/ 523875 h 769620"/>
                <a:gd name="connsiteX45" fmla="*/ 87630 w 1013460"/>
                <a:gd name="connsiteY45" fmla="*/ 556260 h 769620"/>
                <a:gd name="connsiteX46" fmla="*/ 57150 w 1013460"/>
                <a:gd name="connsiteY46" fmla="*/ 575310 h 769620"/>
                <a:gd name="connsiteX47" fmla="*/ 34290 w 1013460"/>
                <a:gd name="connsiteY47" fmla="*/ 489585 h 769620"/>
                <a:gd name="connsiteX48" fmla="*/ 85725 w 1013460"/>
                <a:gd name="connsiteY48" fmla="*/ 489585 h 769620"/>
                <a:gd name="connsiteX49" fmla="*/ 64770 w 1013460"/>
                <a:gd name="connsiteY49" fmla="*/ 358140 h 769620"/>
                <a:gd name="connsiteX50" fmla="*/ 72390 w 1013460"/>
                <a:gd name="connsiteY50" fmla="*/ 285750 h 769620"/>
                <a:gd name="connsiteX51" fmla="*/ 9525 w 1013460"/>
                <a:gd name="connsiteY51" fmla="*/ 285750 h 769620"/>
                <a:gd name="connsiteX52" fmla="*/ 0 w 1013460"/>
                <a:gd name="connsiteY52" fmla="*/ 257175 h 769620"/>
                <a:gd name="connsiteX53" fmla="*/ 17145 w 1013460"/>
                <a:gd name="connsiteY53" fmla="*/ 245745 h 769620"/>
                <a:gd name="connsiteX54" fmla="*/ 72390 w 1013460"/>
                <a:gd name="connsiteY54" fmla="*/ 228600 h 769620"/>
                <a:gd name="connsiteX55" fmla="*/ 66675 w 1013460"/>
                <a:gd name="connsiteY55" fmla="*/ 171450 h 769620"/>
                <a:gd name="connsiteX56" fmla="*/ 118110 w 1013460"/>
                <a:gd name="connsiteY56" fmla="*/ 175260 h 769620"/>
                <a:gd name="connsiteX57" fmla="*/ 121920 w 1013460"/>
                <a:gd name="connsiteY57" fmla="*/ 137160 h 769620"/>
                <a:gd name="connsiteX58" fmla="*/ 167640 w 1013460"/>
                <a:gd name="connsiteY58" fmla="*/ 173355 h 769620"/>
                <a:gd name="connsiteX59" fmla="*/ 241935 w 1013460"/>
                <a:gd name="connsiteY59" fmla="*/ 169545 h 769620"/>
                <a:gd name="connsiteX60" fmla="*/ 245745 w 1013460"/>
                <a:gd name="connsiteY60" fmla="*/ 139065 h 769620"/>
                <a:gd name="connsiteX61" fmla="*/ 339090 w 1013460"/>
                <a:gd name="connsiteY61" fmla="*/ 160020 h 769620"/>
                <a:gd name="connsiteX62" fmla="*/ 331470 w 1013460"/>
                <a:gd name="connsiteY62" fmla="*/ 222885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13460" h="769620">
                  <a:moveTo>
                    <a:pt x="331470" y="222885"/>
                  </a:moveTo>
                  <a:lnTo>
                    <a:pt x="514350" y="169545"/>
                  </a:lnTo>
                  <a:lnTo>
                    <a:pt x="662940" y="150495"/>
                  </a:lnTo>
                  <a:lnTo>
                    <a:pt x="706755" y="171450"/>
                  </a:lnTo>
                  <a:lnTo>
                    <a:pt x="744855" y="127635"/>
                  </a:lnTo>
                  <a:lnTo>
                    <a:pt x="718185" y="95250"/>
                  </a:lnTo>
                  <a:lnTo>
                    <a:pt x="720090" y="0"/>
                  </a:lnTo>
                  <a:lnTo>
                    <a:pt x="788670" y="30480"/>
                  </a:lnTo>
                  <a:lnTo>
                    <a:pt x="803910" y="95250"/>
                  </a:lnTo>
                  <a:lnTo>
                    <a:pt x="788670" y="161925"/>
                  </a:lnTo>
                  <a:lnTo>
                    <a:pt x="895350" y="158115"/>
                  </a:lnTo>
                  <a:lnTo>
                    <a:pt x="923925" y="135255"/>
                  </a:lnTo>
                  <a:lnTo>
                    <a:pt x="1005840" y="190500"/>
                  </a:lnTo>
                  <a:lnTo>
                    <a:pt x="1013460" y="308610"/>
                  </a:lnTo>
                  <a:lnTo>
                    <a:pt x="988695" y="318135"/>
                  </a:lnTo>
                  <a:lnTo>
                    <a:pt x="1007745" y="421005"/>
                  </a:lnTo>
                  <a:lnTo>
                    <a:pt x="975360" y="474345"/>
                  </a:lnTo>
                  <a:lnTo>
                    <a:pt x="1013460" y="483870"/>
                  </a:lnTo>
                  <a:lnTo>
                    <a:pt x="1013460" y="518160"/>
                  </a:lnTo>
                  <a:lnTo>
                    <a:pt x="975360" y="537210"/>
                  </a:lnTo>
                  <a:lnTo>
                    <a:pt x="965835" y="565785"/>
                  </a:lnTo>
                  <a:lnTo>
                    <a:pt x="920115" y="558165"/>
                  </a:lnTo>
                  <a:lnTo>
                    <a:pt x="878205" y="617220"/>
                  </a:lnTo>
                  <a:lnTo>
                    <a:pt x="832485" y="569595"/>
                  </a:lnTo>
                  <a:lnTo>
                    <a:pt x="819150" y="661035"/>
                  </a:lnTo>
                  <a:lnTo>
                    <a:pt x="786765" y="702945"/>
                  </a:lnTo>
                  <a:lnTo>
                    <a:pt x="721995" y="729615"/>
                  </a:lnTo>
                  <a:lnTo>
                    <a:pt x="651510" y="767715"/>
                  </a:lnTo>
                  <a:lnTo>
                    <a:pt x="594360" y="769620"/>
                  </a:lnTo>
                  <a:lnTo>
                    <a:pt x="521970" y="762000"/>
                  </a:lnTo>
                  <a:lnTo>
                    <a:pt x="403860" y="727710"/>
                  </a:lnTo>
                  <a:lnTo>
                    <a:pt x="434340" y="704850"/>
                  </a:lnTo>
                  <a:lnTo>
                    <a:pt x="379095" y="689610"/>
                  </a:lnTo>
                  <a:lnTo>
                    <a:pt x="354330" y="712470"/>
                  </a:lnTo>
                  <a:lnTo>
                    <a:pt x="302895" y="581025"/>
                  </a:lnTo>
                  <a:lnTo>
                    <a:pt x="302895" y="481965"/>
                  </a:lnTo>
                  <a:lnTo>
                    <a:pt x="281940" y="516255"/>
                  </a:lnTo>
                  <a:lnTo>
                    <a:pt x="207645" y="499110"/>
                  </a:lnTo>
                  <a:lnTo>
                    <a:pt x="232410" y="466725"/>
                  </a:lnTo>
                  <a:lnTo>
                    <a:pt x="201930" y="447675"/>
                  </a:lnTo>
                  <a:lnTo>
                    <a:pt x="205740" y="413385"/>
                  </a:lnTo>
                  <a:lnTo>
                    <a:pt x="182880" y="407670"/>
                  </a:lnTo>
                  <a:lnTo>
                    <a:pt x="167640" y="453390"/>
                  </a:lnTo>
                  <a:lnTo>
                    <a:pt x="99060" y="520065"/>
                  </a:lnTo>
                  <a:lnTo>
                    <a:pt x="87630" y="523875"/>
                  </a:lnTo>
                  <a:lnTo>
                    <a:pt x="87630" y="556260"/>
                  </a:lnTo>
                  <a:lnTo>
                    <a:pt x="57150" y="575310"/>
                  </a:lnTo>
                  <a:lnTo>
                    <a:pt x="34290" y="489585"/>
                  </a:lnTo>
                  <a:lnTo>
                    <a:pt x="85725" y="489585"/>
                  </a:lnTo>
                  <a:lnTo>
                    <a:pt x="64770" y="358140"/>
                  </a:lnTo>
                  <a:lnTo>
                    <a:pt x="72390" y="285750"/>
                  </a:lnTo>
                  <a:lnTo>
                    <a:pt x="9525" y="285750"/>
                  </a:lnTo>
                  <a:lnTo>
                    <a:pt x="0" y="257175"/>
                  </a:lnTo>
                  <a:lnTo>
                    <a:pt x="17145" y="245745"/>
                  </a:lnTo>
                  <a:lnTo>
                    <a:pt x="72390" y="228600"/>
                  </a:lnTo>
                  <a:lnTo>
                    <a:pt x="66675" y="171450"/>
                  </a:lnTo>
                  <a:lnTo>
                    <a:pt x="118110" y="175260"/>
                  </a:lnTo>
                  <a:lnTo>
                    <a:pt x="121920" y="137160"/>
                  </a:lnTo>
                  <a:lnTo>
                    <a:pt x="167640" y="173355"/>
                  </a:lnTo>
                  <a:lnTo>
                    <a:pt x="241935" y="169545"/>
                  </a:lnTo>
                  <a:lnTo>
                    <a:pt x="245745" y="139065"/>
                  </a:lnTo>
                  <a:lnTo>
                    <a:pt x="339090" y="160020"/>
                  </a:lnTo>
                  <a:lnTo>
                    <a:pt x="331470" y="22288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Błonie</a:t>
              </a:r>
            </a:p>
          </p:txBody>
        </p:sp>
      </p:grpSp>
      <p:grpSp>
        <p:nvGrpSpPr>
          <p:cNvPr id="108" name="Grupa 107">
            <a:extLst>
              <a:ext uri="{FF2B5EF4-FFF2-40B4-BE49-F238E27FC236}">
                <a16:creationId xmlns:a16="http://schemas.microsoft.com/office/drawing/2014/main" id="{A22B250C-6443-E62B-AB8E-EE46A005B1CD}"/>
              </a:ext>
            </a:extLst>
          </p:cNvPr>
          <p:cNvGrpSpPr/>
          <p:nvPr/>
        </p:nvGrpSpPr>
        <p:grpSpPr>
          <a:xfrm>
            <a:off x="3563098" y="3730840"/>
            <a:ext cx="2133432" cy="2218470"/>
            <a:chOff x="3563098" y="3730840"/>
            <a:chExt cx="2133432" cy="2218470"/>
          </a:xfrm>
        </p:grpSpPr>
        <p:sp>
          <p:nvSpPr>
            <p:cNvPr id="4" name="Zabia Wola">
              <a:extLst>
                <a:ext uri="{FF2B5EF4-FFF2-40B4-BE49-F238E27FC236}">
                  <a16:creationId xmlns:a16="http://schemas.microsoft.com/office/drawing/2014/main" id="{FA7F0AC0-D021-F7AA-F053-2B2711446B4F}"/>
                </a:ext>
              </a:extLst>
            </p:cNvPr>
            <p:cNvSpPr/>
            <p:nvPr/>
          </p:nvSpPr>
          <p:spPr>
            <a:xfrm>
              <a:off x="4587297" y="4772047"/>
              <a:ext cx="863577" cy="1177263"/>
            </a:xfrm>
            <a:custGeom>
              <a:avLst/>
              <a:gdLst>
                <a:gd name="connsiteX0" fmla="*/ 720090 w 870585"/>
                <a:gd name="connsiteY0" fmla="*/ 259080 h 1186815"/>
                <a:gd name="connsiteX1" fmla="*/ 638175 w 870585"/>
                <a:gd name="connsiteY1" fmla="*/ 217170 h 1186815"/>
                <a:gd name="connsiteX2" fmla="*/ 590550 w 870585"/>
                <a:gd name="connsiteY2" fmla="*/ 228600 h 1186815"/>
                <a:gd name="connsiteX3" fmla="*/ 632460 w 870585"/>
                <a:gd name="connsiteY3" fmla="*/ 179070 h 1186815"/>
                <a:gd name="connsiteX4" fmla="*/ 670560 w 870585"/>
                <a:gd name="connsiteY4" fmla="*/ 62865 h 1186815"/>
                <a:gd name="connsiteX5" fmla="*/ 653415 w 870585"/>
                <a:gd name="connsiteY5" fmla="*/ 26670 h 1186815"/>
                <a:gd name="connsiteX6" fmla="*/ 607695 w 870585"/>
                <a:gd name="connsiteY6" fmla="*/ 40005 h 1186815"/>
                <a:gd name="connsiteX7" fmla="*/ 541020 w 870585"/>
                <a:gd name="connsiteY7" fmla="*/ 129540 h 1186815"/>
                <a:gd name="connsiteX8" fmla="*/ 493395 w 870585"/>
                <a:gd name="connsiteY8" fmla="*/ 100965 h 1186815"/>
                <a:gd name="connsiteX9" fmla="*/ 478155 w 870585"/>
                <a:gd name="connsiteY9" fmla="*/ 120015 h 1186815"/>
                <a:gd name="connsiteX10" fmla="*/ 443865 w 870585"/>
                <a:gd name="connsiteY10" fmla="*/ 110490 h 1186815"/>
                <a:gd name="connsiteX11" fmla="*/ 447675 w 870585"/>
                <a:gd name="connsiteY11" fmla="*/ 89535 h 1186815"/>
                <a:gd name="connsiteX12" fmla="*/ 438150 w 870585"/>
                <a:gd name="connsiteY12" fmla="*/ 62865 h 1186815"/>
                <a:gd name="connsiteX13" fmla="*/ 470535 w 870585"/>
                <a:gd name="connsiteY13" fmla="*/ 28575 h 1186815"/>
                <a:gd name="connsiteX14" fmla="*/ 409575 w 870585"/>
                <a:gd name="connsiteY14" fmla="*/ 0 h 1186815"/>
                <a:gd name="connsiteX15" fmla="*/ 360045 w 870585"/>
                <a:gd name="connsiteY15" fmla="*/ 17145 h 1186815"/>
                <a:gd name="connsiteX16" fmla="*/ 310515 w 870585"/>
                <a:gd name="connsiteY16" fmla="*/ 55245 h 1186815"/>
                <a:gd name="connsiteX17" fmla="*/ 327660 w 870585"/>
                <a:gd name="connsiteY17" fmla="*/ 62865 h 1186815"/>
                <a:gd name="connsiteX18" fmla="*/ 299085 w 870585"/>
                <a:gd name="connsiteY18" fmla="*/ 146685 h 1186815"/>
                <a:gd name="connsiteX19" fmla="*/ 268605 w 870585"/>
                <a:gd name="connsiteY19" fmla="*/ 154305 h 1186815"/>
                <a:gd name="connsiteX20" fmla="*/ 224790 w 870585"/>
                <a:gd name="connsiteY20" fmla="*/ 120015 h 1186815"/>
                <a:gd name="connsiteX21" fmla="*/ 234315 w 870585"/>
                <a:gd name="connsiteY21" fmla="*/ 83820 h 1186815"/>
                <a:gd name="connsiteX22" fmla="*/ 194310 w 870585"/>
                <a:gd name="connsiteY22" fmla="*/ 45720 h 1186815"/>
                <a:gd name="connsiteX23" fmla="*/ 156210 w 870585"/>
                <a:gd name="connsiteY23" fmla="*/ 87630 h 1186815"/>
                <a:gd name="connsiteX24" fmla="*/ 184785 w 870585"/>
                <a:gd name="connsiteY24" fmla="*/ 129540 h 1186815"/>
                <a:gd name="connsiteX25" fmla="*/ 158115 w 870585"/>
                <a:gd name="connsiteY25" fmla="*/ 171450 h 1186815"/>
                <a:gd name="connsiteX26" fmla="*/ 186690 w 870585"/>
                <a:gd name="connsiteY26" fmla="*/ 314325 h 1186815"/>
                <a:gd name="connsiteX27" fmla="*/ 74295 w 870585"/>
                <a:gd name="connsiteY27" fmla="*/ 327660 h 1186815"/>
                <a:gd name="connsiteX28" fmla="*/ 20955 w 870585"/>
                <a:gd name="connsiteY28" fmla="*/ 276225 h 1186815"/>
                <a:gd name="connsiteX29" fmla="*/ 41910 w 870585"/>
                <a:gd name="connsiteY29" fmla="*/ 344805 h 1186815"/>
                <a:gd name="connsiteX30" fmla="*/ 85725 w 870585"/>
                <a:gd name="connsiteY30" fmla="*/ 381000 h 1186815"/>
                <a:gd name="connsiteX31" fmla="*/ 57150 w 870585"/>
                <a:gd name="connsiteY31" fmla="*/ 493395 h 1186815"/>
                <a:gd name="connsiteX32" fmla="*/ 59055 w 870585"/>
                <a:gd name="connsiteY32" fmla="*/ 567690 h 1186815"/>
                <a:gd name="connsiteX33" fmla="*/ 83820 w 870585"/>
                <a:gd name="connsiteY33" fmla="*/ 588645 h 1186815"/>
                <a:gd name="connsiteX34" fmla="*/ 68580 w 870585"/>
                <a:gd name="connsiteY34" fmla="*/ 659130 h 1186815"/>
                <a:gd name="connsiteX35" fmla="*/ 87630 w 870585"/>
                <a:gd name="connsiteY35" fmla="*/ 699135 h 1186815"/>
                <a:gd name="connsiteX36" fmla="*/ 81915 w 870585"/>
                <a:gd name="connsiteY36" fmla="*/ 721995 h 1186815"/>
                <a:gd name="connsiteX37" fmla="*/ 59055 w 870585"/>
                <a:gd name="connsiteY37" fmla="*/ 742950 h 1186815"/>
                <a:gd name="connsiteX38" fmla="*/ 72390 w 870585"/>
                <a:gd name="connsiteY38" fmla="*/ 779145 h 1186815"/>
                <a:gd name="connsiteX39" fmla="*/ 49530 w 870585"/>
                <a:gd name="connsiteY39" fmla="*/ 784860 h 1186815"/>
                <a:gd name="connsiteX40" fmla="*/ 22860 w 870585"/>
                <a:gd name="connsiteY40" fmla="*/ 756285 h 1186815"/>
                <a:gd name="connsiteX41" fmla="*/ 5715 w 870585"/>
                <a:gd name="connsiteY41" fmla="*/ 760095 h 1186815"/>
                <a:gd name="connsiteX42" fmla="*/ 17145 w 870585"/>
                <a:gd name="connsiteY42" fmla="*/ 809625 h 1186815"/>
                <a:gd name="connsiteX43" fmla="*/ 0 w 870585"/>
                <a:gd name="connsiteY43" fmla="*/ 870585 h 1186815"/>
                <a:gd name="connsiteX44" fmla="*/ 41910 w 870585"/>
                <a:gd name="connsiteY44" fmla="*/ 855345 h 1186815"/>
                <a:gd name="connsiteX45" fmla="*/ 83820 w 870585"/>
                <a:gd name="connsiteY45" fmla="*/ 870585 h 1186815"/>
                <a:gd name="connsiteX46" fmla="*/ 110490 w 870585"/>
                <a:gd name="connsiteY46" fmla="*/ 899160 h 1186815"/>
                <a:gd name="connsiteX47" fmla="*/ 89535 w 870585"/>
                <a:gd name="connsiteY47" fmla="*/ 920115 h 1186815"/>
                <a:gd name="connsiteX48" fmla="*/ 118110 w 870585"/>
                <a:gd name="connsiteY48" fmla="*/ 941070 h 1186815"/>
                <a:gd name="connsiteX49" fmla="*/ 102870 w 870585"/>
                <a:gd name="connsiteY49" fmla="*/ 958215 h 1186815"/>
                <a:gd name="connsiteX50" fmla="*/ 146685 w 870585"/>
                <a:gd name="connsiteY50" fmla="*/ 998220 h 1186815"/>
                <a:gd name="connsiteX51" fmla="*/ 201930 w 870585"/>
                <a:gd name="connsiteY51" fmla="*/ 1007745 h 1186815"/>
                <a:gd name="connsiteX52" fmla="*/ 190500 w 870585"/>
                <a:gd name="connsiteY52" fmla="*/ 1127760 h 1186815"/>
                <a:gd name="connsiteX53" fmla="*/ 335280 w 870585"/>
                <a:gd name="connsiteY53" fmla="*/ 1186815 h 1186815"/>
                <a:gd name="connsiteX54" fmla="*/ 392430 w 870585"/>
                <a:gd name="connsiteY54" fmla="*/ 1179195 h 1186815"/>
                <a:gd name="connsiteX55" fmla="*/ 396240 w 870585"/>
                <a:gd name="connsiteY55" fmla="*/ 1133475 h 1186815"/>
                <a:gd name="connsiteX56" fmla="*/ 253365 w 870585"/>
                <a:gd name="connsiteY56" fmla="*/ 1125855 h 1186815"/>
                <a:gd name="connsiteX57" fmla="*/ 257175 w 870585"/>
                <a:gd name="connsiteY57" fmla="*/ 1087755 h 1186815"/>
                <a:gd name="connsiteX58" fmla="*/ 234315 w 870585"/>
                <a:gd name="connsiteY58" fmla="*/ 1040130 h 1186815"/>
                <a:gd name="connsiteX59" fmla="*/ 266700 w 870585"/>
                <a:gd name="connsiteY59" fmla="*/ 1043940 h 1186815"/>
                <a:gd name="connsiteX60" fmla="*/ 268605 w 870585"/>
                <a:gd name="connsiteY60" fmla="*/ 1022985 h 1186815"/>
                <a:gd name="connsiteX61" fmla="*/ 299085 w 870585"/>
                <a:gd name="connsiteY61" fmla="*/ 1019175 h 1186815"/>
                <a:gd name="connsiteX62" fmla="*/ 339090 w 870585"/>
                <a:gd name="connsiteY62" fmla="*/ 1022985 h 1186815"/>
                <a:gd name="connsiteX63" fmla="*/ 340995 w 870585"/>
                <a:gd name="connsiteY63" fmla="*/ 1059180 h 1186815"/>
                <a:gd name="connsiteX64" fmla="*/ 438150 w 870585"/>
                <a:gd name="connsiteY64" fmla="*/ 1038225 h 1186815"/>
                <a:gd name="connsiteX65" fmla="*/ 455295 w 870585"/>
                <a:gd name="connsiteY65" fmla="*/ 937260 h 1186815"/>
                <a:gd name="connsiteX66" fmla="*/ 451485 w 870585"/>
                <a:gd name="connsiteY66" fmla="*/ 908685 h 1186815"/>
                <a:gd name="connsiteX67" fmla="*/ 514350 w 870585"/>
                <a:gd name="connsiteY67" fmla="*/ 891540 h 1186815"/>
                <a:gd name="connsiteX68" fmla="*/ 481965 w 870585"/>
                <a:gd name="connsiteY68" fmla="*/ 843915 h 1186815"/>
                <a:gd name="connsiteX69" fmla="*/ 502920 w 870585"/>
                <a:gd name="connsiteY69" fmla="*/ 777240 h 1186815"/>
                <a:gd name="connsiteX70" fmla="*/ 489585 w 870585"/>
                <a:gd name="connsiteY70" fmla="*/ 737235 h 1186815"/>
                <a:gd name="connsiteX71" fmla="*/ 504825 w 870585"/>
                <a:gd name="connsiteY71" fmla="*/ 725805 h 1186815"/>
                <a:gd name="connsiteX72" fmla="*/ 554355 w 870585"/>
                <a:gd name="connsiteY72" fmla="*/ 720090 h 1186815"/>
                <a:gd name="connsiteX73" fmla="*/ 600075 w 870585"/>
                <a:gd name="connsiteY73" fmla="*/ 695325 h 1186815"/>
                <a:gd name="connsiteX74" fmla="*/ 708660 w 870585"/>
                <a:gd name="connsiteY74" fmla="*/ 695325 h 1186815"/>
                <a:gd name="connsiteX75" fmla="*/ 779145 w 870585"/>
                <a:gd name="connsiteY75" fmla="*/ 714375 h 1186815"/>
                <a:gd name="connsiteX76" fmla="*/ 771525 w 870585"/>
                <a:gd name="connsiteY76" fmla="*/ 676275 h 1186815"/>
                <a:gd name="connsiteX77" fmla="*/ 811530 w 870585"/>
                <a:gd name="connsiteY77" fmla="*/ 600075 h 1186815"/>
                <a:gd name="connsiteX78" fmla="*/ 870585 w 870585"/>
                <a:gd name="connsiteY78" fmla="*/ 554355 h 1186815"/>
                <a:gd name="connsiteX79" fmla="*/ 720090 w 870585"/>
                <a:gd name="connsiteY79" fmla="*/ 259080 h 118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70585" h="1186815">
                  <a:moveTo>
                    <a:pt x="720090" y="259080"/>
                  </a:moveTo>
                  <a:lnTo>
                    <a:pt x="638175" y="217170"/>
                  </a:lnTo>
                  <a:lnTo>
                    <a:pt x="590550" y="228600"/>
                  </a:lnTo>
                  <a:lnTo>
                    <a:pt x="632460" y="179070"/>
                  </a:lnTo>
                  <a:lnTo>
                    <a:pt x="670560" y="62865"/>
                  </a:lnTo>
                  <a:lnTo>
                    <a:pt x="653415" y="26670"/>
                  </a:lnTo>
                  <a:lnTo>
                    <a:pt x="607695" y="40005"/>
                  </a:lnTo>
                  <a:lnTo>
                    <a:pt x="541020" y="129540"/>
                  </a:lnTo>
                  <a:lnTo>
                    <a:pt x="493395" y="100965"/>
                  </a:lnTo>
                  <a:lnTo>
                    <a:pt x="478155" y="120015"/>
                  </a:lnTo>
                  <a:lnTo>
                    <a:pt x="443865" y="110490"/>
                  </a:lnTo>
                  <a:lnTo>
                    <a:pt x="447675" y="89535"/>
                  </a:lnTo>
                  <a:lnTo>
                    <a:pt x="438150" y="62865"/>
                  </a:lnTo>
                  <a:lnTo>
                    <a:pt x="470535" y="28575"/>
                  </a:lnTo>
                  <a:lnTo>
                    <a:pt x="409575" y="0"/>
                  </a:lnTo>
                  <a:lnTo>
                    <a:pt x="360045" y="17145"/>
                  </a:lnTo>
                  <a:lnTo>
                    <a:pt x="310515" y="55245"/>
                  </a:lnTo>
                  <a:lnTo>
                    <a:pt x="327660" y="62865"/>
                  </a:lnTo>
                  <a:lnTo>
                    <a:pt x="299085" y="146685"/>
                  </a:lnTo>
                  <a:lnTo>
                    <a:pt x="268605" y="154305"/>
                  </a:lnTo>
                  <a:lnTo>
                    <a:pt x="224790" y="120015"/>
                  </a:lnTo>
                  <a:lnTo>
                    <a:pt x="234315" y="83820"/>
                  </a:lnTo>
                  <a:lnTo>
                    <a:pt x="194310" y="45720"/>
                  </a:lnTo>
                  <a:lnTo>
                    <a:pt x="156210" y="87630"/>
                  </a:lnTo>
                  <a:lnTo>
                    <a:pt x="184785" y="129540"/>
                  </a:lnTo>
                  <a:lnTo>
                    <a:pt x="158115" y="171450"/>
                  </a:lnTo>
                  <a:lnTo>
                    <a:pt x="186690" y="314325"/>
                  </a:lnTo>
                  <a:lnTo>
                    <a:pt x="74295" y="327660"/>
                  </a:lnTo>
                  <a:lnTo>
                    <a:pt x="20955" y="276225"/>
                  </a:lnTo>
                  <a:lnTo>
                    <a:pt x="41910" y="344805"/>
                  </a:lnTo>
                  <a:lnTo>
                    <a:pt x="85725" y="381000"/>
                  </a:lnTo>
                  <a:lnTo>
                    <a:pt x="57150" y="493395"/>
                  </a:lnTo>
                  <a:lnTo>
                    <a:pt x="59055" y="567690"/>
                  </a:lnTo>
                  <a:lnTo>
                    <a:pt x="83820" y="588645"/>
                  </a:lnTo>
                  <a:lnTo>
                    <a:pt x="68580" y="659130"/>
                  </a:lnTo>
                  <a:lnTo>
                    <a:pt x="87630" y="699135"/>
                  </a:lnTo>
                  <a:lnTo>
                    <a:pt x="81915" y="721995"/>
                  </a:lnTo>
                  <a:lnTo>
                    <a:pt x="59055" y="742950"/>
                  </a:lnTo>
                  <a:lnTo>
                    <a:pt x="72390" y="779145"/>
                  </a:lnTo>
                  <a:lnTo>
                    <a:pt x="49530" y="784860"/>
                  </a:lnTo>
                  <a:lnTo>
                    <a:pt x="22860" y="756285"/>
                  </a:lnTo>
                  <a:lnTo>
                    <a:pt x="5715" y="760095"/>
                  </a:lnTo>
                  <a:lnTo>
                    <a:pt x="17145" y="809625"/>
                  </a:lnTo>
                  <a:lnTo>
                    <a:pt x="0" y="870585"/>
                  </a:lnTo>
                  <a:lnTo>
                    <a:pt x="41910" y="855345"/>
                  </a:lnTo>
                  <a:lnTo>
                    <a:pt x="83820" y="870585"/>
                  </a:lnTo>
                  <a:lnTo>
                    <a:pt x="110490" y="899160"/>
                  </a:lnTo>
                  <a:lnTo>
                    <a:pt x="89535" y="920115"/>
                  </a:lnTo>
                  <a:lnTo>
                    <a:pt x="118110" y="941070"/>
                  </a:lnTo>
                  <a:lnTo>
                    <a:pt x="102870" y="958215"/>
                  </a:lnTo>
                  <a:lnTo>
                    <a:pt x="146685" y="998220"/>
                  </a:lnTo>
                  <a:lnTo>
                    <a:pt x="201930" y="1007745"/>
                  </a:lnTo>
                  <a:lnTo>
                    <a:pt x="190500" y="1127760"/>
                  </a:lnTo>
                  <a:lnTo>
                    <a:pt x="335280" y="1186815"/>
                  </a:lnTo>
                  <a:lnTo>
                    <a:pt x="392430" y="1179195"/>
                  </a:lnTo>
                  <a:lnTo>
                    <a:pt x="396240" y="1133475"/>
                  </a:lnTo>
                  <a:lnTo>
                    <a:pt x="253365" y="1125855"/>
                  </a:lnTo>
                  <a:lnTo>
                    <a:pt x="257175" y="1087755"/>
                  </a:lnTo>
                  <a:lnTo>
                    <a:pt x="234315" y="1040130"/>
                  </a:lnTo>
                  <a:lnTo>
                    <a:pt x="266700" y="1043940"/>
                  </a:lnTo>
                  <a:lnTo>
                    <a:pt x="268605" y="1022985"/>
                  </a:lnTo>
                  <a:lnTo>
                    <a:pt x="299085" y="1019175"/>
                  </a:lnTo>
                  <a:lnTo>
                    <a:pt x="339090" y="1022985"/>
                  </a:lnTo>
                  <a:lnTo>
                    <a:pt x="340995" y="1059180"/>
                  </a:lnTo>
                  <a:lnTo>
                    <a:pt x="438150" y="1038225"/>
                  </a:lnTo>
                  <a:lnTo>
                    <a:pt x="455295" y="937260"/>
                  </a:lnTo>
                  <a:lnTo>
                    <a:pt x="451485" y="908685"/>
                  </a:lnTo>
                  <a:lnTo>
                    <a:pt x="514350" y="891540"/>
                  </a:lnTo>
                  <a:lnTo>
                    <a:pt x="481965" y="843915"/>
                  </a:lnTo>
                  <a:lnTo>
                    <a:pt x="502920" y="777240"/>
                  </a:lnTo>
                  <a:lnTo>
                    <a:pt x="489585" y="737235"/>
                  </a:lnTo>
                  <a:lnTo>
                    <a:pt x="504825" y="725805"/>
                  </a:lnTo>
                  <a:lnTo>
                    <a:pt x="554355" y="720090"/>
                  </a:lnTo>
                  <a:lnTo>
                    <a:pt x="600075" y="695325"/>
                  </a:lnTo>
                  <a:lnTo>
                    <a:pt x="708660" y="695325"/>
                  </a:lnTo>
                  <a:lnTo>
                    <a:pt x="779145" y="714375"/>
                  </a:lnTo>
                  <a:lnTo>
                    <a:pt x="771525" y="676275"/>
                  </a:lnTo>
                  <a:lnTo>
                    <a:pt x="811530" y="600075"/>
                  </a:lnTo>
                  <a:lnTo>
                    <a:pt x="870585" y="554355"/>
                  </a:lnTo>
                  <a:lnTo>
                    <a:pt x="720090" y="25908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72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Żabia Wola</a:t>
              </a:r>
            </a:p>
          </p:txBody>
        </p:sp>
        <p:sp>
          <p:nvSpPr>
            <p:cNvPr id="26" name="Podkowa Lesna">
              <a:extLst>
                <a:ext uri="{FF2B5EF4-FFF2-40B4-BE49-F238E27FC236}">
                  <a16:creationId xmlns:a16="http://schemas.microsoft.com/office/drawing/2014/main" id="{F9B07337-5299-5055-6DC1-62B157DCCDCA}"/>
                </a:ext>
              </a:extLst>
            </p:cNvPr>
            <p:cNvSpPr/>
            <p:nvPr/>
          </p:nvSpPr>
          <p:spPr>
            <a:xfrm>
              <a:off x="5074831" y="4285144"/>
              <a:ext cx="413207" cy="297308"/>
            </a:xfrm>
            <a:custGeom>
              <a:avLst/>
              <a:gdLst>
                <a:gd name="connsiteX0" fmla="*/ 17780 w 416560"/>
                <a:gd name="connsiteY0" fmla="*/ 0 h 299720"/>
                <a:gd name="connsiteX1" fmla="*/ 0 w 416560"/>
                <a:gd name="connsiteY1" fmla="*/ 55880 h 299720"/>
                <a:gd name="connsiteX2" fmla="*/ 35560 w 416560"/>
                <a:gd name="connsiteY2" fmla="*/ 66040 h 299720"/>
                <a:gd name="connsiteX3" fmla="*/ 58420 w 416560"/>
                <a:gd name="connsiteY3" fmla="*/ 93980 h 299720"/>
                <a:gd name="connsiteX4" fmla="*/ 60960 w 416560"/>
                <a:gd name="connsiteY4" fmla="*/ 127000 h 299720"/>
                <a:gd name="connsiteX5" fmla="*/ 78740 w 416560"/>
                <a:gd name="connsiteY5" fmla="*/ 147320 h 299720"/>
                <a:gd name="connsiteX6" fmla="*/ 91440 w 416560"/>
                <a:gd name="connsiteY6" fmla="*/ 137160 h 299720"/>
                <a:gd name="connsiteX7" fmla="*/ 96520 w 416560"/>
                <a:gd name="connsiteY7" fmla="*/ 157480 h 299720"/>
                <a:gd name="connsiteX8" fmla="*/ 134620 w 416560"/>
                <a:gd name="connsiteY8" fmla="*/ 165100 h 299720"/>
                <a:gd name="connsiteX9" fmla="*/ 137160 w 416560"/>
                <a:gd name="connsiteY9" fmla="*/ 134620 h 299720"/>
                <a:gd name="connsiteX10" fmla="*/ 172720 w 416560"/>
                <a:gd name="connsiteY10" fmla="*/ 147320 h 299720"/>
                <a:gd name="connsiteX11" fmla="*/ 208280 w 416560"/>
                <a:gd name="connsiteY11" fmla="*/ 160020 h 299720"/>
                <a:gd name="connsiteX12" fmla="*/ 243840 w 416560"/>
                <a:gd name="connsiteY12" fmla="*/ 190500 h 299720"/>
                <a:gd name="connsiteX13" fmla="*/ 256540 w 416560"/>
                <a:gd name="connsiteY13" fmla="*/ 243840 h 299720"/>
                <a:gd name="connsiteX14" fmla="*/ 271780 w 416560"/>
                <a:gd name="connsiteY14" fmla="*/ 274320 h 299720"/>
                <a:gd name="connsiteX15" fmla="*/ 276860 w 416560"/>
                <a:gd name="connsiteY15" fmla="*/ 299720 h 299720"/>
                <a:gd name="connsiteX16" fmla="*/ 314960 w 416560"/>
                <a:gd name="connsiteY16" fmla="*/ 281940 h 299720"/>
                <a:gd name="connsiteX17" fmla="*/ 406400 w 416560"/>
                <a:gd name="connsiteY17" fmla="*/ 274320 h 299720"/>
                <a:gd name="connsiteX18" fmla="*/ 416560 w 416560"/>
                <a:gd name="connsiteY18" fmla="*/ 213360 h 299720"/>
                <a:gd name="connsiteX19" fmla="*/ 396240 w 416560"/>
                <a:gd name="connsiteY19" fmla="*/ 139700 h 299720"/>
                <a:gd name="connsiteX20" fmla="*/ 231140 w 416560"/>
                <a:gd name="connsiteY20" fmla="*/ 111760 h 299720"/>
                <a:gd name="connsiteX21" fmla="*/ 241300 w 416560"/>
                <a:gd name="connsiteY21" fmla="*/ 48260 h 299720"/>
                <a:gd name="connsiteX22" fmla="*/ 203200 w 416560"/>
                <a:gd name="connsiteY22" fmla="*/ 48260 h 299720"/>
                <a:gd name="connsiteX23" fmla="*/ 127000 w 416560"/>
                <a:gd name="connsiteY23" fmla="*/ 15240 h 299720"/>
                <a:gd name="connsiteX24" fmla="*/ 121920 w 416560"/>
                <a:gd name="connsiteY24" fmla="*/ 27940 h 299720"/>
                <a:gd name="connsiteX25" fmla="*/ 68580 w 416560"/>
                <a:gd name="connsiteY25" fmla="*/ 25400 h 299720"/>
                <a:gd name="connsiteX26" fmla="*/ 17780 w 416560"/>
                <a:gd name="connsiteY26" fmla="*/ 0 h 29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560" h="299720">
                  <a:moveTo>
                    <a:pt x="17780" y="0"/>
                  </a:moveTo>
                  <a:lnTo>
                    <a:pt x="0" y="55880"/>
                  </a:lnTo>
                  <a:lnTo>
                    <a:pt x="35560" y="66040"/>
                  </a:lnTo>
                  <a:lnTo>
                    <a:pt x="58420" y="93980"/>
                  </a:lnTo>
                  <a:lnTo>
                    <a:pt x="60960" y="127000"/>
                  </a:lnTo>
                  <a:lnTo>
                    <a:pt x="78740" y="147320"/>
                  </a:lnTo>
                  <a:lnTo>
                    <a:pt x="91440" y="137160"/>
                  </a:lnTo>
                  <a:lnTo>
                    <a:pt x="96520" y="157480"/>
                  </a:lnTo>
                  <a:lnTo>
                    <a:pt x="134620" y="165100"/>
                  </a:lnTo>
                  <a:lnTo>
                    <a:pt x="137160" y="134620"/>
                  </a:lnTo>
                  <a:lnTo>
                    <a:pt x="172720" y="147320"/>
                  </a:lnTo>
                  <a:lnTo>
                    <a:pt x="208280" y="160020"/>
                  </a:lnTo>
                  <a:lnTo>
                    <a:pt x="243840" y="190500"/>
                  </a:lnTo>
                  <a:lnTo>
                    <a:pt x="256540" y="243840"/>
                  </a:lnTo>
                  <a:lnTo>
                    <a:pt x="271780" y="274320"/>
                  </a:lnTo>
                  <a:lnTo>
                    <a:pt x="276860" y="299720"/>
                  </a:lnTo>
                  <a:lnTo>
                    <a:pt x="314960" y="281940"/>
                  </a:lnTo>
                  <a:lnTo>
                    <a:pt x="406400" y="274320"/>
                  </a:lnTo>
                  <a:lnTo>
                    <a:pt x="416560" y="213360"/>
                  </a:lnTo>
                  <a:lnTo>
                    <a:pt x="396240" y="139700"/>
                  </a:lnTo>
                  <a:lnTo>
                    <a:pt x="231140" y="111760"/>
                  </a:lnTo>
                  <a:lnTo>
                    <a:pt x="241300" y="48260"/>
                  </a:lnTo>
                  <a:lnTo>
                    <a:pt x="203200" y="48260"/>
                  </a:lnTo>
                  <a:lnTo>
                    <a:pt x="127000" y="15240"/>
                  </a:lnTo>
                  <a:lnTo>
                    <a:pt x="121920" y="27940"/>
                  </a:lnTo>
                  <a:lnTo>
                    <a:pt x="68580" y="25400"/>
                  </a:lnTo>
                  <a:lnTo>
                    <a:pt x="17780" y="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252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PL</a:t>
              </a:r>
            </a:p>
          </p:txBody>
        </p:sp>
        <p:sp>
          <p:nvSpPr>
            <p:cNvPr id="39" name="Milanowek">
              <a:extLst>
                <a:ext uri="{FF2B5EF4-FFF2-40B4-BE49-F238E27FC236}">
                  <a16:creationId xmlns:a16="http://schemas.microsoft.com/office/drawing/2014/main" id="{CAADBE66-D233-2A3A-1FD1-7991830CF0D2}"/>
                </a:ext>
              </a:extLst>
            </p:cNvPr>
            <p:cNvSpPr/>
            <p:nvPr/>
          </p:nvSpPr>
          <p:spPr>
            <a:xfrm>
              <a:off x="4767445" y="4146569"/>
              <a:ext cx="327542" cy="395570"/>
            </a:xfrm>
            <a:custGeom>
              <a:avLst/>
              <a:gdLst>
                <a:gd name="connsiteX0" fmla="*/ 73660 w 330200"/>
                <a:gd name="connsiteY0" fmla="*/ 0 h 398780"/>
                <a:gd name="connsiteX1" fmla="*/ 27940 w 330200"/>
                <a:gd name="connsiteY1" fmla="*/ 96520 h 398780"/>
                <a:gd name="connsiteX2" fmla="*/ 27940 w 330200"/>
                <a:gd name="connsiteY2" fmla="*/ 177800 h 398780"/>
                <a:gd name="connsiteX3" fmla="*/ 0 w 330200"/>
                <a:gd name="connsiteY3" fmla="*/ 180340 h 398780"/>
                <a:gd name="connsiteX4" fmla="*/ 7620 w 330200"/>
                <a:gd name="connsiteY4" fmla="*/ 238760 h 398780"/>
                <a:gd name="connsiteX5" fmla="*/ 43180 w 330200"/>
                <a:gd name="connsiteY5" fmla="*/ 228600 h 398780"/>
                <a:gd name="connsiteX6" fmla="*/ 76200 w 330200"/>
                <a:gd name="connsiteY6" fmla="*/ 236220 h 398780"/>
                <a:gd name="connsiteX7" fmla="*/ 86360 w 330200"/>
                <a:gd name="connsiteY7" fmla="*/ 259080 h 398780"/>
                <a:gd name="connsiteX8" fmla="*/ 116840 w 330200"/>
                <a:gd name="connsiteY8" fmla="*/ 261620 h 398780"/>
                <a:gd name="connsiteX9" fmla="*/ 124460 w 330200"/>
                <a:gd name="connsiteY9" fmla="*/ 281940 h 398780"/>
                <a:gd name="connsiteX10" fmla="*/ 142240 w 330200"/>
                <a:gd name="connsiteY10" fmla="*/ 281940 h 398780"/>
                <a:gd name="connsiteX11" fmla="*/ 147320 w 330200"/>
                <a:gd name="connsiteY11" fmla="*/ 312420 h 398780"/>
                <a:gd name="connsiteX12" fmla="*/ 165100 w 330200"/>
                <a:gd name="connsiteY12" fmla="*/ 314960 h 398780"/>
                <a:gd name="connsiteX13" fmla="*/ 200660 w 330200"/>
                <a:gd name="connsiteY13" fmla="*/ 312420 h 398780"/>
                <a:gd name="connsiteX14" fmla="*/ 200660 w 330200"/>
                <a:gd name="connsiteY14" fmla="*/ 370840 h 398780"/>
                <a:gd name="connsiteX15" fmla="*/ 274320 w 330200"/>
                <a:gd name="connsiteY15" fmla="*/ 398780 h 398780"/>
                <a:gd name="connsiteX16" fmla="*/ 299720 w 330200"/>
                <a:gd name="connsiteY16" fmla="*/ 358140 h 398780"/>
                <a:gd name="connsiteX17" fmla="*/ 297180 w 330200"/>
                <a:gd name="connsiteY17" fmla="*/ 307340 h 398780"/>
                <a:gd name="connsiteX18" fmla="*/ 322580 w 330200"/>
                <a:gd name="connsiteY18" fmla="*/ 287020 h 398780"/>
                <a:gd name="connsiteX19" fmla="*/ 309880 w 330200"/>
                <a:gd name="connsiteY19" fmla="*/ 256540 h 398780"/>
                <a:gd name="connsiteX20" fmla="*/ 314960 w 330200"/>
                <a:gd name="connsiteY20" fmla="*/ 190500 h 398780"/>
                <a:gd name="connsiteX21" fmla="*/ 330200 w 330200"/>
                <a:gd name="connsiteY21" fmla="*/ 144780 h 398780"/>
                <a:gd name="connsiteX22" fmla="*/ 327660 w 330200"/>
                <a:gd name="connsiteY22" fmla="*/ 96520 h 398780"/>
                <a:gd name="connsiteX23" fmla="*/ 203200 w 330200"/>
                <a:gd name="connsiteY23" fmla="*/ 172720 h 398780"/>
                <a:gd name="connsiteX24" fmla="*/ 223520 w 330200"/>
                <a:gd name="connsiteY24" fmla="*/ 109220 h 398780"/>
                <a:gd name="connsiteX25" fmla="*/ 190500 w 330200"/>
                <a:gd name="connsiteY25" fmla="*/ 99060 h 398780"/>
                <a:gd name="connsiteX26" fmla="*/ 154940 w 330200"/>
                <a:gd name="connsiteY26" fmla="*/ 30480 h 398780"/>
                <a:gd name="connsiteX27" fmla="*/ 73660 w 330200"/>
                <a:gd name="connsiteY27" fmla="*/ 0 h 39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0200" h="398780">
                  <a:moveTo>
                    <a:pt x="73660" y="0"/>
                  </a:moveTo>
                  <a:lnTo>
                    <a:pt x="27940" y="96520"/>
                  </a:lnTo>
                  <a:lnTo>
                    <a:pt x="27940" y="177800"/>
                  </a:lnTo>
                  <a:lnTo>
                    <a:pt x="0" y="180340"/>
                  </a:lnTo>
                  <a:lnTo>
                    <a:pt x="7620" y="238760"/>
                  </a:lnTo>
                  <a:lnTo>
                    <a:pt x="43180" y="228600"/>
                  </a:lnTo>
                  <a:lnTo>
                    <a:pt x="76200" y="236220"/>
                  </a:lnTo>
                  <a:lnTo>
                    <a:pt x="86360" y="259080"/>
                  </a:lnTo>
                  <a:lnTo>
                    <a:pt x="116840" y="261620"/>
                  </a:lnTo>
                  <a:lnTo>
                    <a:pt x="124460" y="281940"/>
                  </a:lnTo>
                  <a:lnTo>
                    <a:pt x="142240" y="281940"/>
                  </a:lnTo>
                  <a:lnTo>
                    <a:pt x="147320" y="312420"/>
                  </a:lnTo>
                  <a:lnTo>
                    <a:pt x="165100" y="314960"/>
                  </a:lnTo>
                  <a:lnTo>
                    <a:pt x="200660" y="312420"/>
                  </a:lnTo>
                  <a:lnTo>
                    <a:pt x="200660" y="370840"/>
                  </a:lnTo>
                  <a:lnTo>
                    <a:pt x="274320" y="398780"/>
                  </a:lnTo>
                  <a:lnTo>
                    <a:pt x="299720" y="358140"/>
                  </a:lnTo>
                  <a:lnTo>
                    <a:pt x="297180" y="307340"/>
                  </a:lnTo>
                  <a:lnTo>
                    <a:pt x="322580" y="287020"/>
                  </a:lnTo>
                  <a:lnTo>
                    <a:pt x="309880" y="256540"/>
                  </a:lnTo>
                  <a:lnTo>
                    <a:pt x="314960" y="190500"/>
                  </a:lnTo>
                  <a:lnTo>
                    <a:pt x="330200" y="144780"/>
                  </a:lnTo>
                  <a:lnTo>
                    <a:pt x="327660" y="96520"/>
                  </a:lnTo>
                  <a:lnTo>
                    <a:pt x="203200" y="172720"/>
                  </a:lnTo>
                  <a:lnTo>
                    <a:pt x="223520" y="109220"/>
                  </a:lnTo>
                  <a:lnTo>
                    <a:pt x="190500" y="99060"/>
                  </a:lnTo>
                  <a:lnTo>
                    <a:pt x="154940" y="30480"/>
                  </a:lnTo>
                  <a:lnTo>
                    <a:pt x="73660" y="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Mil.</a:t>
              </a:r>
            </a:p>
          </p:txBody>
        </p:sp>
        <p:sp>
          <p:nvSpPr>
            <p:cNvPr id="56" name="Jaktorow">
              <a:extLst>
                <a:ext uri="{FF2B5EF4-FFF2-40B4-BE49-F238E27FC236}">
                  <a16:creationId xmlns:a16="http://schemas.microsoft.com/office/drawing/2014/main" id="{E02E6351-5DCC-8388-A56E-A32F3626B04B}"/>
                </a:ext>
              </a:extLst>
            </p:cNvPr>
            <p:cNvSpPr/>
            <p:nvPr/>
          </p:nvSpPr>
          <p:spPr>
            <a:xfrm>
              <a:off x="3799936" y="4360730"/>
              <a:ext cx="718073" cy="740750"/>
            </a:xfrm>
            <a:custGeom>
              <a:avLst/>
              <a:gdLst>
                <a:gd name="connsiteX0" fmla="*/ 411480 w 723900"/>
                <a:gd name="connsiteY0" fmla="*/ 594360 h 746760"/>
                <a:gd name="connsiteX1" fmla="*/ 462280 w 723900"/>
                <a:gd name="connsiteY1" fmla="*/ 624840 h 746760"/>
                <a:gd name="connsiteX2" fmla="*/ 485140 w 723900"/>
                <a:gd name="connsiteY2" fmla="*/ 596900 h 746760"/>
                <a:gd name="connsiteX3" fmla="*/ 556260 w 723900"/>
                <a:gd name="connsiteY3" fmla="*/ 607060 h 746760"/>
                <a:gd name="connsiteX4" fmla="*/ 581660 w 723900"/>
                <a:gd name="connsiteY4" fmla="*/ 624840 h 746760"/>
                <a:gd name="connsiteX5" fmla="*/ 604520 w 723900"/>
                <a:gd name="connsiteY5" fmla="*/ 604520 h 746760"/>
                <a:gd name="connsiteX6" fmla="*/ 723900 w 723900"/>
                <a:gd name="connsiteY6" fmla="*/ 599440 h 746760"/>
                <a:gd name="connsiteX7" fmla="*/ 690880 w 723900"/>
                <a:gd name="connsiteY7" fmla="*/ 563880 h 746760"/>
                <a:gd name="connsiteX8" fmla="*/ 685800 w 723900"/>
                <a:gd name="connsiteY8" fmla="*/ 515620 h 746760"/>
                <a:gd name="connsiteX9" fmla="*/ 690880 w 723900"/>
                <a:gd name="connsiteY9" fmla="*/ 477520 h 746760"/>
                <a:gd name="connsiteX10" fmla="*/ 718820 w 723900"/>
                <a:gd name="connsiteY10" fmla="*/ 411480 h 746760"/>
                <a:gd name="connsiteX11" fmla="*/ 670560 w 723900"/>
                <a:gd name="connsiteY11" fmla="*/ 381000 h 746760"/>
                <a:gd name="connsiteX12" fmla="*/ 673100 w 723900"/>
                <a:gd name="connsiteY12" fmla="*/ 327660 h 746760"/>
                <a:gd name="connsiteX13" fmla="*/ 635000 w 723900"/>
                <a:gd name="connsiteY13" fmla="*/ 284480 h 746760"/>
                <a:gd name="connsiteX14" fmla="*/ 640080 w 723900"/>
                <a:gd name="connsiteY14" fmla="*/ 210820 h 746760"/>
                <a:gd name="connsiteX15" fmla="*/ 607060 w 723900"/>
                <a:gd name="connsiteY15" fmla="*/ 162560 h 746760"/>
                <a:gd name="connsiteX16" fmla="*/ 563880 w 723900"/>
                <a:gd name="connsiteY16" fmla="*/ 147320 h 746760"/>
                <a:gd name="connsiteX17" fmla="*/ 576580 w 723900"/>
                <a:gd name="connsiteY17" fmla="*/ 91440 h 746760"/>
                <a:gd name="connsiteX18" fmla="*/ 523240 w 723900"/>
                <a:gd name="connsiteY18" fmla="*/ 101600 h 746760"/>
                <a:gd name="connsiteX19" fmla="*/ 495300 w 723900"/>
                <a:gd name="connsiteY19" fmla="*/ 48260 h 746760"/>
                <a:gd name="connsiteX20" fmla="*/ 482600 w 723900"/>
                <a:gd name="connsiteY20" fmla="*/ 76200 h 746760"/>
                <a:gd name="connsiteX21" fmla="*/ 447040 w 723900"/>
                <a:gd name="connsiteY21" fmla="*/ 33020 h 746760"/>
                <a:gd name="connsiteX22" fmla="*/ 375920 w 723900"/>
                <a:gd name="connsiteY22" fmla="*/ 0 h 746760"/>
                <a:gd name="connsiteX23" fmla="*/ 335280 w 723900"/>
                <a:gd name="connsiteY23" fmla="*/ 5080 h 746760"/>
                <a:gd name="connsiteX24" fmla="*/ 340360 w 723900"/>
                <a:gd name="connsiteY24" fmla="*/ 66040 h 746760"/>
                <a:gd name="connsiteX25" fmla="*/ 355600 w 723900"/>
                <a:gd name="connsiteY25" fmla="*/ 106680 h 746760"/>
                <a:gd name="connsiteX26" fmla="*/ 386080 w 723900"/>
                <a:gd name="connsiteY26" fmla="*/ 127000 h 746760"/>
                <a:gd name="connsiteX27" fmla="*/ 355600 w 723900"/>
                <a:gd name="connsiteY27" fmla="*/ 172720 h 746760"/>
                <a:gd name="connsiteX28" fmla="*/ 276860 w 723900"/>
                <a:gd name="connsiteY28" fmla="*/ 127000 h 746760"/>
                <a:gd name="connsiteX29" fmla="*/ 233680 w 723900"/>
                <a:gd name="connsiteY29" fmla="*/ 127000 h 746760"/>
                <a:gd name="connsiteX30" fmla="*/ 251460 w 723900"/>
                <a:gd name="connsiteY30" fmla="*/ 162560 h 746760"/>
                <a:gd name="connsiteX31" fmla="*/ 287020 w 723900"/>
                <a:gd name="connsiteY31" fmla="*/ 185420 h 746760"/>
                <a:gd name="connsiteX32" fmla="*/ 248920 w 723900"/>
                <a:gd name="connsiteY32" fmla="*/ 193040 h 746760"/>
                <a:gd name="connsiteX33" fmla="*/ 261620 w 723900"/>
                <a:gd name="connsiteY33" fmla="*/ 231140 h 746760"/>
                <a:gd name="connsiteX34" fmla="*/ 220980 w 723900"/>
                <a:gd name="connsiteY34" fmla="*/ 220980 h 746760"/>
                <a:gd name="connsiteX35" fmla="*/ 226060 w 723900"/>
                <a:gd name="connsiteY35" fmla="*/ 266700 h 746760"/>
                <a:gd name="connsiteX36" fmla="*/ 190500 w 723900"/>
                <a:gd name="connsiteY36" fmla="*/ 287020 h 746760"/>
                <a:gd name="connsiteX37" fmla="*/ 213360 w 723900"/>
                <a:gd name="connsiteY37" fmla="*/ 322580 h 746760"/>
                <a:gd name="connsiteX38" fmla="*/ 177800 w 723900"/>
                <a:gd name="connsiteY38" fmla="*/ 337820 h 746760"/>
                <a:gd name="connsiteX39" fmla="*/ 129540 w 723900"/>
                <a:gd name="connsiteY39" fmla="*/ 256540 h 746760"/>
                <a:gd name="connsiteX40" fmla="*/ 63500 w 723900"/>
                <a:gd name="connsiteY40" fmla="*/ 254000 h 746760"/>
                <a:gd name="connsiteX41" fmla="*/ 30480 w 723900"/>
                <a:gd name="connsiteY41" fmla="*/ 231140 h 746760"/>
                <a:gd name="connsiteX42" fmla="*/ 0 w 723900"/>
                <a:gd name="connsiteY42" fmla="*/ 256540 h 746760"/>
                <a:gd name="connsiteX43" fmla="*/ 53340 w 723900"/>
                <a:gd name="connsiteY43" fmla="*/ 297180 h 746760"/>
                <a:gd name="connsiteX44" fmla="*/ 27940 w 723900"/>
                <a:gd name="connsiteY44" fmla="*/ 340360 h 746760"/>
                <a:gd name="connsiteX45" fmla="*/ 71120 w 723900"/>
                <a:gd name="connsiteY45" fmla="*/ 386080 h 746760"/>
                <a:gd name="connsiteX46" fmla="*/ 86360 w 723900"/>
                <a:gd name="connsiteY46" fmla="*/ 375920 h 746760"/>
                <a:gd name="connsiteX47" fmla="*/ 116840 w 723900"/>
                <a:gd name="connsiteY47" fmla="*/ 436880 h 746760"/>
                <a:gd name="connsiteX48" fmla="*/ 134620 w 723900"/>
                <a:gd name="connsiteY48" fmla="*/ 505460 h 746760"/>
                <a:gd name="connsiteX49" fmla="*/ 172720 w 723900"/>
                <a:gd name="connsiteY49" fmla="*/ 551180 h 746760"/>
                <a:gd name="connsiteX50" fmla="*/ 172720 w 723900"/>
                <a:gd name="connsiteY50" fmla="*/ 614680 h 746760"/>
                <a:gd name="connsiteX51" fmla="*/ 119380 w 723900"/>
                <a:gd name="connsiteY51" fmla="*/ 680720 h 746760"/>
                <a:gd name="connsiteX52" fmla="*/ 154940 w 723900"/>
                <a:gd name="connsiteY52" fmla="*/ 683260 h 746760"/>
                <a:gd name="connsiteX53" fmla="*/ 182880 w 723900"/>
                <a:gd name="connsiteY53" fmla="*/ 721360 h 746760"/>
                <a:gd name="connsiteX54" fmla="*/ 220980 w 723900"/>
                <a:gd name="connsiteY54" fmla="*/ 728980 h 746760"/>
                <a:gd name="connsiteX55" fmla="*/ 256540 w 723900"/>
                <a:gd name="connsiteY55" fmla="*/ 716280 h 746760"/>
                <a:gd name="connsiteX56" fmla="*/ 279400 w 723900"/>
                <a:gd name="connsiteY56" fmla="*/ 746760 h 746760"/>
                <a:gd name="connsiteX57" fmla="*/ 355600 w 723900"/>
                <a:gd name="connsiteY57" fmla="*/ 703580 h 746760"/>
                <a:gd name="connsiteX58" fmla="*/ 411480 w 723900"/>
                <a:gd name="connsiteY58" fmla="*/ 594360 h 74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23900" h="746760">
                  <a:moveTo>
                    <a:pt x="411480" y="594360"/>
                  </a:moveTo>
                  <a:lnTo>
                    <a:pt x="462280" y="624840"/>
                  </a:lnTo>
                  <a:lnTo>
                    <a:pt x="485140" y="596900"/>
                  </a:lnTo>
                  <a:lnTo>
                    <a:pt x="556260" y="607060"/>
                  </a:lnTo>
                  <a:lnTo>
                    <a:pt x="581660" y="624840"/>
                  </a:lnTo>
                  <a:lnTo>
                    <a:pt x="604520" y="604520"/>
                  </a:lnTo>
                  <a:lnTo>
                    <a:pt x="723900" y="599440"/>
                  </a:lnTo>
                  <a:lnTo>
                    <a:pt x="690880" y="563880"/>
                  </a:lnTo>
                  <a:lnTo>
                    <a:pt x="685800" y="515620"/>
                  </a:lnTo>
                  <a:lnTo>
                    <a:pt x="690880" y="477520"/>
                  </a:lnTo>
                  <a:lnTo>
                    <a:pt x="718820" y="411480"/>
                  </a:lnTo>
                  <a:lnTo>
                    <a:pt x="670560" y="381000"/>
                  </a:lnTo>
                  <a:lnTo>
                    <a:pt x="673100" y="327660"/>
                  </a:lnTo>
                  <a:lnTo>
                    <a:pt x="635000" y="284480"/>
                  </a:lnTo>
                  <a:lnTo>
                    <a:pt x="640080" y="210820"/>
                  </a:lnTo>
                  <a:lnTo>
                    <a:pt x="607060" y="162560"/>
                  </a:lnTo>
                  <a:lnTo>
                    <a:pt x="563880" y="147320"/>
                  </a:lnTo>
                  <a:lnTo>
                    <a:pt x="576580" y="91440"/>
                  </a:lnTo>
                  <a:lnTo>
                    <a:pt x="523240" y="101600"/>
                  </a:lnTo>
                  <a:lnTo>
                    <a:pt x="495300" y="48260"/>
                  </a:lnTo>
                  <a:lnTo>
                    <a:pt x="482600" y="76200"/>
                  </a:lnTo>
                  <a:lnTo>
                    <a:pt x="447040" y="33020"/>
                  </a:lnTo>
                  <a:lnTo>
                    <a:pt x="375920" y="0"/>
                  </a:lnTo>
                  <a:lnTo>
                    <a:pt x="335280" y="5080"/>
                  </a:lnTo>
                  <a:lnTo>
                    <a:pt x="340360" y="66040"/>
                  </a:lnTo>
                  <a:lnTo>
                    <a:pt x="355600" y="106680"/>
                  </a:lnTo>
                  <a:lnTo>
                    <a:pt x="386080" y="127000"/>
                  </a:lnTo>
                  <a:lnTo>
                    <a:pt x="355600" y="172720"/>
                  </a:lnTo>
                  <a:lnTo>
                    <a:pt x="276860" y="127000"/>
                  </a:lnTo>
                  <a:lnTo>
                    <a:pt x="233680" y="127000"/>
                  </a:lnTo>
                  <a:lnTo>
                    <a:pt x="251460" y="162560"/>
                  </a:lnTo>
                  <a:lnTo>
                    <a:pt x="287020" y="185420"/>
                  </a:lnTo>
                  <a:lnTo>
                    <a:pt x="248920" y="193040"/>
                  </a:lnTo>
                  <a:lnTo>
                    <a:pt x="261620" y="231140"/>
                  </a:lnTo>
                  <a:lnTo>
                    <a:pt x="220980" y="220980"/>
                  </a:lnTo>
                  <a:lnTo>
                    <a:pt x="226060" y="266700"/>
                  </a:lnTo>
                  <a:lnTo>
                    <a:pt x="190500" y="287020"/>
                  </a:lnTo>
                  <a:lnTo>
                    <a:pt x="213360" y="322580"/>
                  </a:lnTo>
                  <a:lnTo>
                    <a:pt x="177800" y="337820"/>
                  </a:lnTo>
                  <a:lnTo>
                    <a:pt x="129540" y="256540"/>
                  </a:lnTo>
                  <a:lnTo>
                    <a:pt x="63500" y="254000"/>
                  </a:lnTo>
                  <a:lnTo>
                    <a:pt x="30480" y="231140"/>
                  </a:lnTo>
                  <a:lnTo>
                    <a:pt x="0" y="256540"/>
                  </a:lnTo>
                  <a:lnTo>
                    <a:pt x="53340" y="297180"/>
                  </a:lnTo>
                  <a:lnTo>
                    <a:pt x="27940" y="340360"/>
                  </a:lnTo>
                  <a:lnTo>
                    <a:pt x="71120" y="386080"/>
                  </a:lnTo>
                  <a:lnTo>
                    <a:pt x="86360" y="375920"/>
                  </a:lnTo>
                  <a:lnTo>
                    <a:pt x="116840" y="436880"/>
                  </a:lnTo>
                  <a:lnTo>
                    <a:pt x="134620" y="505460"/>
                  </a:lnTo>
                  <a:lnTo>
                    <a:pt x="172720" y="551180"/>
                  </a:lnTo>
                  <a:lnTo>
                    <a:pt x="172720" y="614680"/>
                  </a:lnTo>
                  <a:lnTo>
                    <a:pt x="119380" y="680720"/>
                  </a:lnTo>
                  <a:lnTo>
                    <a:pt x="154940" y="683260"/>
                  </a:lnTo>
                  <a:lnTo>
                    <a:pt x="182880" y="721360"/>
                  </a:lnTo>
                  <a:lnTo>
                    <a:pt x="220980" y="728980"/>
                  </a:lnTo>
                  <a:lnTo>
                    <a:pt x="256540" y="716280"/>
                  </a:lnTo>
                  <a:lnTo>
                    <a:pt x="279400" y="746760"/>
                  </a:lnTo>
                  <a:lnTo>
                    <a:pt x="355600" y="703580"/>
                  </a:lnTo>
                  <a:lnTo>
                    <a:pt x="411480" y="59436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Jaktorów</a:t>
              </a:r>
            </a:p>
          </p:txBody>
        </p:sp>
        <p:sp>
          <p:nvSpPr>
            <p:cNvPr id="62" name="Grodzisk Mazowiecki">
              <a:extLst>
                <a:ext uri="{FF2B5EF4-FFF2-40B4-BE49-F238E27FC236}">
                  <a16:creationId xmlns:a16="http://schemas.microsoft.com/office/drawing/2014/main" id="{F470B3A3-D1CE-3C55-6B50-37E8AA2DA72F}"/>
                </a:ext>
              </a:extLst>
            </p:cNvPr>
            <p:cNvSpPr/>
            <p:nvPr/>
          </p:nvSpPr>
          <p:spPr>
            <a:xfrm>
              <a:off x="4102283" y="4030669"/>
              <a:ext cx="1153956" cy="1065772"/>
            </a:xfrm>
            <a:custGeom>
              <a:avLst/>
              <a:gdLst>
                <a:gd name="connsiteX0" fmla="*/ 642620 w 1163320"/>
                <a:gd name="connsiteY0" fmla="*/ 0 h 1074420"/>
                <a:gd name="connsiteX1" fmla="*/ 835660 w 1163320"/>
                <a:gd name="connsiteY1" fmla="*/ 63500 h 1074420"/>
                <a:gd name="connsiteX2" fmla="*/ 749300 w 1163320"/>
                <a:gd name="connsiteY2" fmla="*/ 114300 h 1074420"/>
                <a:gd name="connsiteX3" fmla="*/ 703580 w 1163320"/>
                <a:gd name="connsiteY3" fmla="*/ 210820 h 1074420"/>
                <a:gd name="connsiteX4" fmla="*/ 701040 w 1163320"/>
                <a:gd name="connsiteY4" fmla="*/ 289560 h 1074420"/>
                <a:gd name="connsiteX5" fmla="*/ 673100 w 1163320"/>
                <a:gd name="connsiteY5" fmla="*/ 297180 h 1074420"/>
                <a:gd name="connsiteX6" fmla="*/ 675640 w 1163320"/>
                <a:gd name="connsiteY6" fmla="*/ 355600 h 1074420"/>
                <a:gd name="connsiteX7" fmla="*/ 711200 w 1163320"/>
                <a:gd name="connsiteY7" fmla="*/ 345440 h 1074420"/>
                <a:gd name="connsiteX8" fmla="*/ 746760 w 1163320"/>
                <a:gd name="connsiteY8" fmla="*/ 347980 h 1074420"/>
                <a:gd name="connsiteX9" fmla="*/ 754380 w 1163320"/>
                <a:gd name="connsiteY9" fmla="*/ 373380 h 1074420"/>
                <a:gd name="connsiteX10" fmla="*/ 787400 w 1163320"/>
                <a:gd name="connsiteY10" fmla="*/ 373380 h 1074420"/>
                <a:gd name="connsiteX11" fmla="*/ 795020 w 1163320"/>
                <a:gd name="connsiteY11" fmla="*/ 396240 h 1074420"/>
                <a:gd name="connsiteX12" fmla="*/ 812800 w 1163320"/>
                <a:gd name="connsiteY12" fmla="*/ 401320 h 1074420"/>
                <a:gd name="connsiteX13" fmla="*/ 820420 w 1163320"/>
                <a:gd name="connsiteY13" fmla="*/ 429260 h 1074420"/>
                <a:gd name="connsiteX14" fmla="*/ 866140 w 1163320"/>
                <a:gd name="connsiteY14" fmla="*/ 426720 h 1074420"/>
                <a:gd name="connsiteX15" fmla="*/ 871220 w 1163320"/>
                <a:gd name="connsiteY15" fmla="*/ 487680 h 1074420"/>
                <a:gd name="connsiteX16" fmla="*/ 952500 w 1163320"/>
                <a:gd name="connsiteY16" fmla="*/ 513080 h 1074420"/>
                <a:gd name="connsiteX17" fmla="*/ 942340 w 1163320"/>
                <a:gd name="connsiteY17" fmla="*/ 543560 h 1074420"/>
                <a:gd name="connsiteX18" fmla="*/ 1036320 w 1163320"/>
                <a:gd name="connsiteY18" fmla="*/ 579120 h 1074420"/>
                <a:gd name="connsiteX19" fmla="*/ 1061720 w 1163320"/>
                <a:gd name="connsiteY19" fmla="*/ 561340 h 1074420"/>
                <a:gd name="connsiteX20" fmla="*/ 1115060 w 1163320"/>
                <a:gd name="connsiteY20" fmla="*/ 629920 h 1074420"/>
                <a:gd name="connsiteX21" fmla="*/ 1143000 w 1163320"/>
                <a:gd name="connsiteY21" fmla="*/ 624840 h 1074420"/>
                <a:gd name="connsiteX22" fmla="*/ 1163320 w 1163320"/>
                <a:gd name="connsiteY22" fmla="*/ 642620 h 1074420"/>
                <a:gd name="connsiteX23" fmla="*/ 1140460 w 1163320"/>
                <a:gd name="connsiteY23" fmla="*/ 772160 h 1074420"/>
                <a:gd name="connsiteX24" fmla="*/ 1099820 w 1163320"/>
                <a:gd name="connsiteY24" fmla="*/ 789940 h 1074420"/>
                <a:gd name="connsiteX25" fmla="*/ 1031240 w 1163320"/>
                <a:gd name="connsiteY25" fmla="*/ 881380 h 1074420"/>
                <a:gd name="connsiteX26" fmla="*/ 975360 w 1163320"/>
                <a:gd name="connsiteY26" fmla="*/ 850900 h 1074420"/>
                <a:gd name="connsiteX27" fmla="*/ 962660 w 1163320"/>
                <a:gd name="connsiteY27" fmla="*/ 866140 h 1074420"/>
                <a:gd name="connsiteX28" fmla="*/ 934720 w 1163320"/>
                <a:gd name="connsiteY28" fmla="*/ 855980 h 1074420"/>
                <a:gd name="connsiteX29" fmla="*/ 939800 w 1163320"/>
                <a:gd name="connsiteY29" fmla="*/ 833120 h 1074420"/>
                <a:gd name="connsiteX30" fmla="*/ 927100 w 1163320"/>
                <a:gd name="connsiteY30" fmla="*/ 805180 h 1074420"/>
                <a:gd name="connsiteX31" fmla="*/ 957580 w 1163320"/>
                <a:gd name="connsiteY31" fmla="*/ 777240 h 1074420"/>
                <a:gd name="connsiteX32" fmla="*/ 894080 w 1163320"/>
                <a:gd name="connsiteY32" fmla="*/ 749300 h 1074420"/>
                <a:gd name="connsiteX33" fmla="*/ 853440 w 1163320"/>
                <a:gd name="connsiteY33" fmla="*/ 764540 h 1074420"/>
                <a:gd name="connsiteX34" fmla="*/ 805180 w 1163320"/>
                <a:gd name="connsiteY34" fmla="*/ 802640 h 1074420"/>
                <a:gd name="connsiteX35" fmla="*/ 822960 w 1163320"/>
                <a:gd name="connsiteY35" fmla="*/ 815340 h 1074420"/>
                <a:gd name="connsiteX36" fmla="*/ 787400 w 1163320"/>
                <a:gd name="connsiteY36" fmla="*/ 896620 h 1074420"/>
                <a:gd name="connsiteX37" fmla="*/ 756920 w 1163320"/>
                <a:gd name="connsiteY37" fmla="*/ 904240 h 1074420"/>
                <a:gd name="connsiteX38" fmla="*/ 713740 w 1163320"/>
                <a:gd name="connsiteY38" fmla="*/ 866140 h 1074420"/>
                <a:gd name="connsiteX39" fmla="*/ 721360 w 1163320"/>
                <a:gd name="connsiteY39" fmla="*/ 830580 h 1074420"/>
                <a:gd name="connsiteX40" fmla="*/ 685800 w 1163320"/>
                <a:gd name="connsiteY40" fmla="*/ 795020 h 1074420"/>
                <a:gd name="connsiteX41" fmla="*/ 647700 w 1163320"/>
                <a:gd name="connsiteY41" fmla="*/ 835660 h 1074420"/>
                <a:gd name="connsiteX42" fmla="*/ 670560 w 1163320"/>
                <a:gd name="connsiteY42" fmla="*/ 876300 h 1074420"/>
                <a:gd name="connsiteX43" fmla="*/ 647700 w 1163320"/>
                <a:gd name="connsiteY43" fmla="*/ 919480 h 1074420"/>
                <a:gd name="connsiteX44" fmla="*/ 675640 w 1163320"/>
                <a:gd name="connsiteY44" fmla="*/ 1064260 h 1074420"/>
                <a:gd name="connsiteX45" fmla="*/ 566420 w 1163320"/>
                <a:gd name="connsiteY45" fmla="*/ 1074420 h 1074420"/>
                <a:gd name="connsiteX46" fmla="*/ 622300 w 1163320"/>
                <a:gd name="connsiteY46" fmla="*/ 1010920 h 1074420"/>
                <a:gd name="connsiteX47" fmla="*/ 599440 w 1163320"/>
                <a:gd name="connsiteY47" fmla="*/ 934720 h 1074420"/>
                <a:gd name="connsiteX48" fmla="*/ 553720 w 1163320"/>
                <a:gd name="connsiteY48" fmla="*/ 939800 h 1074420"/>
                <a:gd name="connsiteX49" fmla="*/ 546100 w 1163320"/>
                <a:gd name="connsiteY49" fmla="*/ 922020 h 1074420"/>
                <a:gd name="connsiteX50" fmla="*/ 497840 w 1163320"/>
                <a:gd name="connsiteY50" fmla="*/ 896620 h 1074420"/>
                <a:gd name="connsiteX51" fmla="*/ 424180 w 1163320"/>
                <a:gd name="connsiteY51" fmla="*/ 937260 h 1074420"/>
                <a:gd name="connsiteX52" fmla="*/ 388620 w 1163320"/>
                <a:gd name="connsiteY52" fmla="*/ 891540 h 1074420"/>
                <a:gd name="connsiteX53" fmla="*/ 383540 w 1163320"/>
                <a:gd name="connsiteY53" fmla="*/ 863600 h 1074420"/>
                <a:gd name="connsiteX54" fmla="*/ 386080 w 1163320"/>
                <a:gd name="connsiteY54" fmla="*/ 815340 h 1074420"/>
                <a:gd name="connsiteX55" fmla="*/ 408940 w 1163320"/>
                <a:gd name="connsiteY55" fmla="*/ 746760 h 1074420"/>
                <a:gd name="connsiteX56" fmla="*/ 373380 w 1163320"/>
                <a:gd name="connsiteY56" fmla="*/ 713740 h 1074420"/>
                <a:gd name="connsiteX57" fmla="*/ 368300 w 1163320"/>
                <a:gd name="connsiteY57" fmla="*/ 657860 h 1074420"/>
                <a:gd name="connsiteX58" fmla="*/ 332740 w 1163320"/>
                <a:gd name="connsiteY58" fmla="*/ 614680 h 1074420"/>
                <a:gd name="connsiteX59" fmla="*/ 335280 w 1163320"/>
                <a:gd name="connsiteY59" fmla="*/ 548640 h 1074420"/>
                <a:gd name="connsiteX60" fmla="*/ 299720 w 1163320"/>
                <a:gd name="connsiteY60" fmla="*/ 500380 h 1074420"/>
                <a:gd name="connsiteX61" fmla="*/ 264160 w 1163320"/>
                <a:gd name="connsiteY61" fmla="*/ 474980 h 1074420"/>
                <a:gd name="connsiteX62" fmla="*/ 271780 w 1163320"/>
                <a:gd name="connsiteY62" fmla="*/ 426720 h 1074420"/>
                <a:gd name="connsiteX63" fmla="*/ 243840 w 1163320"/>
                <a:gd name="connsiteY63" fmla="*/ 434340 h 1074420"/>
                <a:gd name="connsiteX64" fmla="*/ 218440 w 1163320"/>
                <a:gd name="connsiteY64" fmla="*/ 436880 h 1074420"/>
                <a:gd name="connsiteX65" fmla="*/ 185420 w 1163320"/>
                <a:gd name="connsiteY65" fmla="*/ 378460 h 1074420"/>
                <a:gd name="connsiteX66" fmla="*/ 177800 w 1163320"/>
                <a:gd name="connsiteY66" fmla="*/ 414020 h 1074420"/>
                <a:gd name="connsiteX67" fmla="*/ 137160 w 1163320"/>
                <a:gd name="connsiteY67" fmla="*/ 365760 h 1074420"/>
                <a:gd name="connsiteX68" fmla="*/ 68580 w 1163320"/>
                <a:gd name="connsiteY68" fmla="*/ 327660 h 1074420"/>
                <a:gd name="connsiteX69" fmla="*/ 27940 w 1163320"/>
                <a:gd name="connsiteY69" fmla="*/ 337820 h 1074420"/>
                <a:gd name="connsiteX70" fmla="*/ 2540 w 1163320"/>
                <a:gd name="connsiteY70" fmla="*/ 320040 h 1074420"/>
                <a:gd name="connsiteX71" fmla="*/ 0 w 1163320"/>
                <a:gd name="connsiteY71" fmla="*/ 231140 h 1074420"/>
                <a:gd name="connsiteX72" fmla="*/ 27940 w 1163320"/>
                <a:gd name="connsiteY72" fmla="*/ 213360 h 1074420"/>
                <a:gd name="connsiteX73" fmla="*/ 25400 w 1163320"/>
                <a:gd name="connsiteY73" fmla="*/ 177800 h 1074420"/>
                <a:gd name="connsiteX74" fmla="*/ 55880 w 1163320"/>
                <a:gd name="connsiteY74" fmla="*/ 177800 h 1074420"/>
                <a:gd name="connsiteX75" fmla="*/ 45720 w 1163320"/>
                <a:gd name="connsiteY75" fmla="*/ 134620 h 1074420"/>
                <a:gd name="connsiteX76" fmla="*/ 63500 w 1163320"/>
                <a:gd name="connsiteY76" fmla="*/ 124460 h 1074420"/>
                <a:gd name="connsiteX77" fmla="*/ 139700 w 1163320"/>
                <a:gd name="connsiteY77" fmla="*/ 114300 h 1074420"/>
                <a:gd name="connsiteX78" fmla="*/ 167640 w 1163320"/>
                <a:gd name="connsiteY78" fmla="*/ 129540 h 1074420"/>
                <a:gd name="connsiteX79" fmla="*/ 198120 w 1163320"/>
                <a:gd name="connsiteY79" fmla="*/ 93980 h 1074420"/>
                <a:gd name="connsiteX80" fmla="*/ 220980 w 1163320"/>
                <a:gd name="connsiteY80" fmla="*/ 114300 h 1074420"/>
                <a:gd name="connsiteX81" fmla="*/ 271780 w 1163320"/>
                <a:gd name="connsiteY81" fmla="*/ 111760 h 1074420"/>
                <a:gd name="connsiteX82" fmla="*/ 269240 w 1163320"/>
                <a:gd name="connsiteY82" fmla="*/ 40640 h 1074420"/>
                <a:gd name="connsiteX83" fmla="*/ 378460 w 1163320"/>
                <a:gd name="connsiteY83" fmla="*/ 60960 h 1074420"/>
                <a:gd name="connsiteX84" fmla="*/ 436880 w 1163320"/>
                <a:gd name="connsiteY84" fmla="*/ 68580 h 1074420"/>
                <a:gd name="connsiteX85" fmla="*/ 500380 w 1163320"/>
                <a:gd name="connsiteY85" fmla="*/ 73660 h 1074420"/>
                <a:gd name="connsiteX86" fmla="*/ 642620 w 1163320"/>
                <a:gd name="connsiteY86" fmla="*/ 0 h 107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63320" h="1074420">
                  <a:moveTo>
                    <a:pt x="642620" y="0"/>
                  </a:moveTo>
                  <a:lnTo>
                    <a:pt x="835660" y="63500"/>
                  </a:lnTo>
                  <a:lnTo>
                    <a:pt x="749300" y="114300"/>
                  </a:lnTo>
                  <a:lnTo>
                    <a:pt x="703580" y="210820"/>
                  </a:lnTo>
                  <a:cubicBezTo>
                    <a:pt x="702733" y="237067"/>
                    <a:pt x="701887" y="263313"/>
                    <a:pt x="701040" y="289560"/>
                  </a:cubicBezTo>
                  <a:lnTo>
                    <a:pt x="673100" y="297180"/>
                  </a:lnTo>
                  <a:lnTo>
                    <a:pt x="675640" y="355600"/>
                  </a:lnTo>
                  <a:lnTo>
                    <a:pt x="711200" y="345440"/>
                  </a:lnTo>
                  <a:lnTo>
                    <a:pt x="746760" y="347980"/>
                  </a:lnTo>
                  <a:lnTo>
                    <a:pt x="754380" y="373380"/>
                  </a:lnTo>
                  <a:lnTo>
                    <a:pt x="787400" y="373380"/>
                  </a:lnTo>
                  <a:lnTo>
                    <a:pt x="795020" y="396240"/>
                  </a:lnTo>
                  <a:lnTo>
                    <a:pt x="812800" y="401320"/>
                  </a:lnTo>
                  <a:lnTo>
                    <a:pt x="820420" y="429260"/>
                  </a:lnTo>
                  <a:lnTo>
                    <a:pt x="866140" y="426720"/>
                  </a:lnTo>
                  <a:lnTo>
                    <a:pt x="871220" y="487680"/>
                  </a:lnTo>
                  <a:lnTo>
                    <a:pt x="952500" y="513080"/>
                  </a:lnTo>
                  <a:lnTo>
                    <a:pt x="942340" y="543560"/>
                  </a:lnTo>
                  <a:lnTo>
                    <a:pt x="1036320" y="579120"/>
                  </a:lnTo>
                  <a:lnTo>
                    <a:pt x="1061720" y="561340"/>
                  </a:lnTo>
                  <a:lnTo>
                    <a:pt x="1115060" y="629920"/>
                  </a:lnTo>
                  <a:lnTo>
                    <a:pt x="1143000" y="624840"/>
                  </a:lnTo>
                  <a:lnTo>
                    <a:pt x="1163320" y="642620"/>
                  </a:lnTo>
                  <a:lnTo>
                    <a:pt x="1140460" y="772160"/>
                  </a:lnTo>
                  <a:lnTo>
                    <a:pt x="1099820" y="789940"/>
                  </a:lnTo>
                  <a:lnTo>
                    <a:pt x="1031240" y="881380"/>
                  </a:lnTo>
                  <a:lnTo>
                    <a:pt x="975360" y="850900"/>
                  </a:lnTo>
                  <a:lnTo>
                    <a:pt x="962660" y="866140"/>
                  </a:lnTo>
                  <a:lnTo>
                    <a:pt x="934720" y="855980"/>
                  </a:lnTo>
                  <a:lnTo>
                    <a:pt x="939800" y="833120"/>
                  </a:lnTo>
                  <a:lnTo>
                    <a:pt x="927100" y="805180"/>
                  </a:lnTo>
                  <a:lnTo>
                    <a:pt x="957580" y="777240"/>
                  </a:lnTo>
                  <a:lnTo>
                    <a:pt x="894080" y="749300"/>
                  </a:lnTo>
                  <a:lnTo>
                    <a:pt x="853440" y="764540"/>
                  </a:lnTo>
                  <a:lnTo>
                    <a:pt x="805180" y="802640"/>
                  </a:lnTo>
                  <a:lnTo>
                    <a:pt x="822960" y="815340"/>
                  </a:lnTo>
                  <a:lnTo>
                    <a:pt x="787400" y="896620"/>
                  </a:lnTo>
                  <a:lnTo>
                    <a:pt x="756920" y="904240"/>
                  </a:lnTo>
                  <a:lnTo>
                    <a:pt x="713740" y="866140"/>
                  </a:lnTo>
                  <a:lnTo>
                    <a:pt x="721360" y="830580"/>
                  </a:lnTo>
                  <a:lnTo>
                    <a:pt x="685800" y="795020"/>
                  </a:lnTo>
                  <a:lnTo>
                    <a:pt x="647700" y="835660"/>
                  </a:lnTo>
                  <a:lnTo>
                    <a:pt x="670560" y="876300"/>
                  </a:lnTo>
                  <a:lnTo>
                    <a:pt x="647700" y="919480"/>
                  </a:lnTo>
                  <a:lnTo>
                    <a:pt x="675640" y="1064260"/>
                  </a:lnTo>
                  <a:lnTo>
                    <a:pt x="566420" y="1074420"/>
                  </a:lnTo>
                  <a:lnTo>
                    <a:pt x="622300" y="1010920"/>
                  </a:lnTo>
                  <a:lnTo>
                    <a:pt x="599440" y="934720"/>
                  </a:lnTo>
                  <a:lnTo>
                    <a:pt x="553720" y="939800"/>
                  </a:lnTo>
                  <a:lnTo>
                    <a:pt x="546100" y="922020"/>
                  </a:lnTo>
                  <a:lnTo>
                    <a:pt x="497840" y="896620"/>
                  </a:lnTo>
                  <a:lnTo>
                    <a:pt x="424180" y="937260"/>
                  </a:lnTo>
                  <a:lnTo>
                    <a:pt x="388620" y="891540"/>
                  </a:lnTo>
                  <a:lnTo>
                    <a:pt x="383540" y="863600"/>
                  </a:lnTo>
                  <a:lnTo>
                    <a:pt x="386080" y="815340"/>
                  </a:lnTo>
                  <a:lnTo>
                    <a:pt x="408940" y="746760"/>
                  </a:lnTo>
                  <a:lnTo>
                    <a:pt x="373380" y="713740"/>
                  </a:lnTo>
                  <a:lnTo>
                    <a:pt x="368300" y="657860"/>
                  </a:lnTo>
                  <a:lnTo>
                    <a:pt x="332740" y="614680"/>
                  </a:lnTo>
                  <a:cubicBezTo>
                    <a:pt x="333587" y="592667"/>
                    <a:pt x="334433" y="570653"/>
                    <a:pt x="335280" y="548640"/>
                  </a:cubicBezTo>
                  <a:lnTo>
                    <a:pt x="299720" y="500380"/>
                  </a:lnTo>
                  <a:lnTo>
                    <a:pt x="264160" y="474980"/>
                  </a:lnTo>
                  <a:lnTo>
                    <a:pt x="271780" y="426720"/>
                  </a:lnTo>
                  <a:lnTo>
                    <a:pt x="243840" y="434340"/>
                  </a:lnTo>
                  <a:lnTo>
                    <a:pt x="218440" y="436880"/>
                  </a:lnTo>
                  <a:lnTo>
                    <a:pt x="185420" y="378460"/>
                  </a:lnTo>
                  <a:lnTo>
                    <a:pt x="177800" y="414020"/>
                  </a:lnTo>
                  <a:lnTo>
                    <a:pt x="137160" y="365760"/>
                  </a:lnTo>
                  <a:lnTo>
                    <a:pt x="68580" y="327660"/>
                  </a:lnTo>
                  <a:lnTo>
                    <a:pt x="27940" y="337820"/>
                  </a:lnTo>
                  <a:lnTo>
                    <a:pt x="2540" y="320040"/>
                  </a:lnTo>
                  <a:cubicBezTo>
                    <a:pt x="1693" y="290407"/>
                    <a:pt x="847" y="260773"/>
                    <a:pt x="0" y="231140"/>
                  </a:cubicBezTo>
                  <a:lnTo>
                    <a:pt x="27940" y="213360"/>
                  </a:lnTo>
                  <a:lnTo>
                    <a:pt x="25400" y="177800"/>
                  </a:lnTo>
                  <a:lnTo>
                    <a:pt x="55880" y="177800"/>
                  </a:lnTo>
                  <a:lnTo>
                    <a:pt x="45720" y="134620"/>
                  </a:lnTo>
                  <a:lnTo>
                    <a:pt x="63500" y="124460"/>
                  </a:lnTo>
                  <a:lnTo>
                    <a:pt x="139700" y="114300"/>
                  </a:lnTo>
                  <a:lnTo>
                    <a:pt x="167640" y="129540"/>
                  </a:lnTo>
                  <a:lnTo>
                    <a:pt x="198120" y="93980"/>
                  </a:lnTo>
                  <a:lnTo>
                    <a:pt x="220980" y="114300"/>
                  </a:lnTo>
                  <a:lnTo>
                    <a:pt x="271780" y="111760"/>
                  </a:lnTo>
                  <a:cubicBezTo>
                    <a:pt x="270933" y="88053"/>
                    <a:pt x="270087" y="64347"/>
                    <a:pt x="269240" y="40640"/>
                  </a:cubicBezTo>
                  <a:lnTo>
                    <a:pt x="378460" y="60960"/>
                  </a:lnTo>
                  <a:lnTo>
                    <a:pt x="436880" y="68580"/>
                  </a:lnTo>
                  <a:lnTo>
                    <a:pt x="500380" y="73660"/>
                  </a:lnTo>
                  <a:lnTo>
                    <a:pt x="642620" y="0"/>
                  </a:ln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36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Grodzisk</a:t>
              </a:r>
            </a:p>
            <a:p>
              <a:pPr algn="ctr"/>
              <a:r>
                <a:rPr lang="pl-PL" sz="600" dirty="0">
                  <a:solidFill>
                    <a:schemeClr val="tx1"/>
                  </a:solidFill>
                  <a:latin typeface="Arial" panose="020B0604020202020204" pitchFamily="34" charset="0"/>
                  <a:cs typeface="Arial" panose="020B0604020202020204" pitchFamily="34" charset="0"/>
                </a:rPr>
                <a:t>Mazowiecki</a:t>
              </a:r>
            </a:p>
          </p:txBody>
        </p:sp>
        <p:sp>
          <p:nvSpPr>
            <p:cNvPr id="70" name="Brwinów">
              <a:extLst>
                <a:ext uri="{FF2B5EF4-FFF2-40B4-BE49-F238E27FC236}">
                  <a16:creationId xmlns:a16="http://schemas.microsoft.com/office/drawing/2014/main" id="{28DA60A4-970E-29E4-5F28-4F8FFF605FBF}"/>
                </a:ext>
              </a:extLst>
            </p:cNvPr>
            <p:cNvSpPr/>
            <p:nvPr/>
          </p:nvSpPr>
          <p:spPr>
            <a:xfrm>
              <a:off x="4730911" y="3730840"/>
              <a:ext cx="965619" cy="934756"/>
            </a:xfrm>
            <a:custGeom>
              <a:avLst/>
              <a:gdLst>
                <a:gd name="connsiteX0" fmla="*/ 354591 w 988340"/>
                <a:gd name="connsiteY0" fmla="*/ 629237 h 956750"/>
                <a:gd name="connsiteX1" fmla="*/ 385537 w 988340"/>
                <a:gd name="connsiteY1" fmla="*/ 631816 h 956750"/>
                <a:gd name="connsiteX2" fmla="*/ 411325 w 988340"/>
                <a:gd name="connsiteY2" fmla="*/ 655026 h 956750"/>
                <a:gd name="connsiteX3" fmla="*/ 411325 w 988340"/>
                <a:gd name="connsiteY3" fmla="*/ 696287 h 956750"/>
                <a:gd name="connsiteX4" fmla="*/ 431956 w 988340"/>
                <a:gd name="connsiteY4" fmla="*/ 714339 h 956750"/>
                <a:gd name="connsiteX5" fmla="*/ 444850 w 988340"/>
                <a:gd name="connsiteY5" fmla="*/ 704024 h 956750"/>
                <a:gd name="connsiteX6" fmla="*/ 447429 w 988340"/>
                <a:gd name="connsiteY6" fmla="*/ 722076 h 956750"/>
                <a:gd name="connsiteX7" fmla="*/ 486111 w 988340"/>
                <a:gd name="connsiteY7" fmla="*/ 734970 h 956750"/>
                <a:gd name="connsiteX8" fmla="*/ 491269 w 988340"/>
                <a:gd name="connsiteY8" fmla="*/ 706603 h 956750"/>
                <a:gd name="connsiteX9" fmla="*/ 563477 w 988340"/>
                <a:gd name="connsiteY9" fmla="*/ 732391 h 956750"/>
                <a:gd name="connsiteX10" fmla="*/ 597001 w 988340"/>
                <a:gd name="connsiteY10" fmla="*/ 755601 h 956750"/>
                <a:gd name="connsiteX11" fmla="*/ 609896 w 988340"/>
                <a:gd name="connsiteY11" fmla="*/ 814914 h 956750"/>
                <a:gd name="connsiteX12" fmla="*/ 625369 w 988340"/>
                <a:gd name="connsiteY12" fmla="*/ 838123 h 956750"/>
                <a:gd name="connsiteX13" fmla="*/ 638263 w 988340"/>
                <a:gd name="connsiteY13" fmla="*/ 869070 h 956750"/>
                <a:gd name="connsiteX14" fmla="*/ 648578 w 988340"/>
                <a:gd name="connsiteY14" fmla="*/ 943856 h 956750"/>
                <a:gd name="connsiteX15" fmla="*/ 535109 w 988340"/>
                <a:gd name="connsiteY15" fmla="*/ 956750 h 956750"/>
                <a:gd name="connsiteX16" fmla="*/ 519636 w 988340"/>
                <a:gd name="connsiteY16" fmla="*/ 941277 h 956750"/>
                <a:gd name="connsiteX17" fmla="*/ 491269 w 988340"/>
                <a:gd name="connsiteY17" fmla="*/ 943856 h 956750"/>
                <a:gd name="connsiteX18" fmla="*/ 429377 w 988340"/>
                <a:gd name="connsiteY18" fmla="*/ 876806 h 956750"/>
                <a:gd name="connsiteX19" fmla="*/ 408746 w 988340"/>
                <a:gd name="connsiteY19" fmla="*/ 897437 h 956750"/>
                <a:gd name="connsiteX20" fmla="*/ 313329 w 988340"/>
                <a:gd name="connsiteY20" fmla="*/ 856175 h 956750"/>
                <a:gd name="connsiteX21" fmla="*/ 341696 w 988340"/>
                <a:gd name="connsiteY21" fmla="*/ 791704 h 956750"/>
                <a:gd name="connsiteX22" fmla="*/ 339118 w 988340"/>
                <a:gd name="connsiteY22" fmla="*/ 737549 h 956750"/>
                <a:gd name="connsiteX23" fmla="*/ 367485 w 988340"/>
                <a:gd name="connsiteY23" fmla="*/ 719497 h 956750"/>
                <a:gd name="connsiteX24" fmla="*/ 352012 w 988340"/>
                <a:gd name="connsiteY24" fmla="*/ 680814 h 956750"/>
                <a:gd name="connsiteX25" fmla="*/ 676945 w 988340"/>
                <a:gd name="connsiteY25" fmla="*/ 0 h 956750"/>
                <a:gd name="connsiteX26" fmla="*/ 717562 w 988340"/>
                <a:gd name="connsiteY26" fmla="*/ 75431 h 956750"/>
                <a:gd name="connsiteX27" fmla="*/ 676945 w 988340"/>
                <a:gd name="connsiteY27" fmla="*/ 177940 h 956750"/>
                <a:gd name="connsiteX28" fmla="*/ 622790 w 988340"/>
                <a:gd name="connsiteY28" fmla="*/ 266910 h 956750"/>
                <a:gd name="connsiteX29" fmla="*/ 684682 w 988340"/>
                <a:gd name="connsiteY29" fmla="*/ 286251 h 956750"/>
                <a:gd name="connsiteX30" fmla="*/ 678880 w 988340"/>
                <a:gd name="connsiteY30" fmla="*/ 301724 h 956750"/>
                <a:gd name="connsiteX31" fmla="*/ 678880 w 988340"/>
                <a:gd name="connsiteY31" fmla="*/ 352012 h 956750"/>
                <a:gd name="connsiteX32" fmla="*/ 748508 w 988340"/>
                <a:gd name="connsiteY32" fmla="*/ 313329 h 956750"/>
                <a:gd name="connsiteX33" fmla="*/ 789125 w 988340"/>
                <a:gd name="connsiteY33" fmla="*/ 371353 h 956750"/>
                <a:gd name="connsiteX34" fmla="*/ 785257 w 988340"/>
                <a:gd name="connsiteY34" fmla="*/ 404233 h 956750"/>
                <a:gd name="connsiteX35" fmla="*/ 684682 w 988340"/>
                <a:gd name="connsiteY35" fmla="*/ 390694 h 956750"/>
                <a:gd name="connsiteX36" fmla="*/ 659538 w 988340"/>
                <a:gd name="connsiteY36" fmla="*/ 440981 h 956750"/>
                <a:gd name="connsiteX37" fmla="*/ 738838 w 988340"/>
                <a:gd name="connsiteY37" fmla="*/ 423574 h 956750"/>
                <a:gd name="connsiteX38" fmla="*/ 758179 w 988340"/>
                <a:gd name="connsiteY38" fmla="*/ 495137 h 956750"/>
                <a:gd name="connsiteX39" fmla="*/ 725299 w 988340"/>
                <a:gd name="connsiteY39" fmla="*/ 489335 h 956750"/>
                <a:gd name="connsiteX40" fmla="*/ 744640 w 988340"/>
                <a:gd name="connsiteY40" fmla="*/ 522215 h 956750"/>
                <a:gd name="connsiteX41" fmla="*/ 860688 w 988340"/>
                <a:gd name="connsiteY41" fmla="*/ 572502 h 956750"/>
                <a:gd name="connsiteX42" fmla="*/ 887766 w 988340"/>
                <a:gd name="connsiteY42" fmla="*/ 547359 h 956750"/>
                <a:gd name="connsiteX43" fmla="*/ 970933 w 988340"/>
                <a:gd name="connsiteY43" fmla="*/ 555095 h 956750"/>
                <a:gd name="connsiteX44" fmla="*/ 934185 w 988340"/>
                <a:gd name="connsiteY44" fmla="*/ 618921 h 956750"/>
                <a:gd name="connsiteX45" fmla="*/ 984472 w 988340"/>
                <a:gd name="connsiteY45" fmla="*/ 636329 h 956750"/>
                <a:gd name="connsiteX46" fmla="*/ 988340 w 988340"/>
                <a:gd name="connsiteY46" fmla="*/ 676945 h 956750"/>
                <a:gd name="connsiteX47" fmla="*/ 895502 w 988340"/>
                <a:gd name="connsiteY47" fmla="*/ 647933 h 956750"/>
                <a:gd name="connsiteX48" fmla="*/ 909041 w 988340"/>
                <a:gd name="connsiteY48" fmla="*/ 609251 h 956750"/>
                <a:gd name="connsiteX49" fmla="*/ 889700 w 988340"/>
                <a:gd name="connsiteY49" fmla="*/ 601514 h 956750"/>
                <a:gd name="connsiteX50" fmla="*/ 833610 w 988340"/>
                <a:gd name="connsiteY50" fmla="*/ 645999 h 956750"/>
                <a:gd name="connsiteX51" fmla="*/ 742706 w 988340"/>
                <a:gd name="connsiteY51" fmla="*/ 705957 h 956750"/>
                <a:gd name="connsiteX52" fmla="*/ 582173 w 988340"/>
                <a:gd name="connsiteY52" fmla="*/ 680814 h 956750"/>
                <a:gd name="connsiteX53" fmla="*/ 597646 w 988340"/>
                <a:gd name="connsiteY53" fmla="*/ 618921 h 956750"/>
                <a:gd name="connsiteX54" fmla="*/ 560898 w 988340"/>
                <a:gd name="connsiteY54" fmla="*/ 615053 h 956750"/>
                <a:gd name="connsiteX55" fmla="*/ 479664 w 988340"/>
                <a:gd name="connsiteY55" fmla="*/ 578305 h 956750"/>
                <a:gd name="connsiteX56" fmla="*/ 475796 w 988340"/>
                <a:gd name="connsiteY56" fmla="*/ 597646 h 956750"/>
                <a:gd name="connsiteX57" fmla="*/ 417772 w 988340"/>
                <a:gd name="connsiteY57" fmla="*/ 597646 h 956750"/>
                <a:gd name="connsiteX58" fmla="*/ 373287 w 988340"/>
                <a:gd name="connsiteY58" fmla="*/ 570568 h 956750"/>
                <a:gd name="connsiteX59" fmla="*/ 371353 w 988340"/>
                <a:gd name="connsiteY59" fmla="*/ 528017 h 956750"/>
                <a:gd name="connsiteX60" fmla="*/ 243701 w 988340"/>
                <a:gd name="connsiteY60" fmla="*/ 597646 h 956750"/>
                <a:gd name="connsiteX61" fmla="*/ 261108 w 988340"/>
                <a:gd name="connsiteY61" fmla="*/ 535754 h 956750"/>
                <a:gd name="connsiteX62" fmla="*/ 232096 w 988340"/>
                <a:gd name="connsiteY62" fmla="*/ 531886 h 956750"/>
                <a:gd name="connsiteX63" fmla="*/ 191479 w 988340"/>
                <a:gd name="connsiteY63" fmla="*/ 452586 h 956750"/>
                <a:gd name="connsiteX64" fmla="*/ 116048 w 988340"/>
                <a:gd name="connsiteY64" fmla="*/ 425508 h 956750"/>
                <a:gd name="connsiteX65" fmla="*/ 203084 w 988340"/>
                <a:gd name="connsiteY65" fmla="*/ 367485 h 956750"/>
                <a:gd name="connsiteX66" fmla="*/ 0 w 988340"/>
                <a:gd name="connsiteY66" fmla="*/ 311395 h 956750"/>
                <a:gd name="connsiteX67" fmla="*/ 32880 w 988340"/>
                <a:gd name="connsiteY67" fmla="*/ 272712 h 956750"/>
                <a:gd name="connsiteX68" fmla="*/ 46419 w 988340"/>
                <a:gd name="connsiteY68" fmla="*/ 177940 h 956750"/>
                <a:gd name="connsiteX69" fmla="*/ 92838 w 988340"/>
                <a:gd name="connsiteY69" fmla="*/ 222425 h 956750"/>
                <a:gd name="connsiteX70" fmla="*/ 137323 w 988340"/>
                <a:gd name="connsiteY70" fmla="*/ 166335 h 956750"/>
                <a:gd name="connsiteX71" fmla="*/ 183743 w 988340"/>
                <a:gd name="connsiteY71" fmla="*/ 170203 h 956750"/>
                <a:gd name="connsiteX72" fmla="*/ 195347 w 988340"/>
                <a:gd name="connsiteY72" fmla="*/ 143126 h 956750"/>
                <a:gd name="connsiteX73" fmla="*/ 228227 w 988340"/>
                <a:gd name="connsiteY73" fmla="*/ 117982 h 956750"/>
                <a:gd name="connsiteX74" fmla="*/ 307527 w 988340"/>
                <a:gd name="connsiteY74" fmla="*/ 164401 h 956750"/>
                <a:gd name="connsiteX75" fmla="*/ 369419 w 988340"/>
                <a:gd name="connsiteY75" fmla="*/ 148928 h 956750"/>
                <a:gd name="connsiteX76" fmla="*/ 330736 w 988340"/>
                <a:gd name="connsiteY76" fmla="*/ 127653 h 956750"/>
                <a:gd name="connsiteX77" fmla="*/ 330736 w 988340"/>
                <a:gd name="connsiteY77" fmla="*/ 98641 h 956750"/>
                <a:gd name="connsiteX78" fmla="*/ 537688 w 988340"/>
                <a:gd name="connsiteY78" fmla="*/ 117982 h 956750"/>
                <a:gd name="connsiteX79" fmla="*/ 578305 w 988340"/>
                <a:gd name="connsiteY79" fmla="*/ 15473 h 956750"/>
                <a:gd name="connsiteX80" fmla="*/ 651802 w 988340"/>
                <a:gd name="connsiteY80" fmla="*/ 46419 h 95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88340" h="956750">
                  <a:moveTo>
                    <a:pt x="354591" y="629237"/>
                  </a:moveTo>
                  <a:lnTo>
                    <a:pt x="385537" y="631816"/>
                  </a:lnTo>
                  <a:lnTo>
                    <a:pt x="411325" y="655026"/>
                  </a:lnTo>
                  <a:lnTo>
                    <a:pt x="411325" y="696287"/>
                  </a:lnTo>
                  <a:lnTo>
                    <a:pt x="431956" y="714339"/>
                  </a:lnTo>
                  <a:lnTo>
                    <a:pt x="444850" y="704024"/>
                  </a:lnTo>
                  <a:lnTo>
                    <a:pt x="447429" y="722076"/>
                  </a:lnTo>
                  <a:lnTo>
                    <a:pt x="486111" y="734970"/>
                  </a:lnTo>
                  <a:lnTo>
                    <a:pt x="491269" y="706603"/>
                  </a:lnTo>
                  <a:lnTo>
                    <a:pt x="563477" y="732391"/>
                  </a:lnTo>
                  <a:lnTo>
                    <a:pt x="597001" y="755601"/>
                  </a:lnTo>
                  <a:lnTo>
                    <a:pt x="609896" y="814914"/>
                  </a:lnTo>
                  <a:lnTo>
                    <a:pt x="625369" y="838123"/>
                  </a:lnTo>
                  <a:lnTo>
                    <a:pt x="638263" y="869070"/>
                  </a:lnTo>
                  <a:lnTo>
                    <a:pt x="648578" y="943856"/>
                  </a:lnTo>
                  <a:lnTo>
                    <a:pt x="535109" y="956750"/>
                  </a:lnTo>
                  <a:lnTo>
                    <a:pt x="519636" y="941277"/>
                  </a:lnTo>
                  <a:lnTo>
                    <a:pt x="491269" y="943856"/>
                  </a:lnTo>
                  <a:lnTo>
                    <a:pt x="429377" y="876806"/>
                  </a:lnTo>
                  <a:lnTo>
                    <a:pt x="408746" y="897437"/>
                  </a:lnTo>
                  <a:lnTo>
                    <a:pt x="313329" y="856175"/>
                  </a:lnTo>
                  <a:lnTo>
                    <a:pt x="341696" y="791704"/>
                  </a:lnTo>
                  <a:lnTo>
                    <a:pt x="339118" y="737549"/>
                  </a:lnTo>
                  <a:lnTo>
                    <a:pt x="367485" y="719497"/>
                  </a:lnTo>
                  <a:lnTo>
                    <a:pt x="352012" y="680814"/>
                  </a:lnTo>
                  <a:close/>
                  <a:moveTo>
                    <a:pt x="676945" y="0"/>
                  </a:moveTo>
                  <a:lnTo>
                    <a:pt x="717562" y="75431"/>
                  </a:lnTo>
                  <a:lnTo>
                    <a:pt x="676945" y="177940"/>
                  </a:lnTo>
                  <a:lnTo>
                    <a:pt x="622790" y="266910"/>
                  </a:lnTo>
                  <a:lnTo>
                    <a:pt x="684682" y="286251"/>
                  </a:lnTo>
                  <a:lnTo>
                    <a:pt x="678880" y="301724"/>
                  </a:lnTo>
                  <a:lnTo>
                    <a:pt x="678880" y="352012"/>
                  </a:lnTo>
                  <a:lnTo>
                    <a:pt x="748508" y="313329"/>
                  </a:lnTo>
                  <a:lnTo>
                    <a:pt x="789125" y="371353"/>
                  </a:lnTo>
                  <a:lnTo>
                    <a:pt x="785257" y="404233"/>
                  </a:lnTo>
                  <a:lnTo>
                    <a:pt x="684682" y="390694"/>
                  </a:lnTo>
                  <a:lnTo>
                    <a:pt x="659538" y="440981"/>
                  </a:lnTo>
                  <a:lnTo>
                    <a:pt x="738838" y="423574"/>
                  </a:lnTo>
                  <a:lnTo>
                    <a:pt x="758179" y="495137"/>
                  </a:lnTo>
                  <a:lnTo>
                    <a:pt x="725299" y="489335"/>
                  </a:lnTo>
                  <a:lnTo>
                    <a:pt x="744640" y="522215"/>
                  </a:lnTo>
                  <a:lnTo>
                    <a:pt x="860688" y="572502"/>
                  </a:lnTo>
                  <a:lnTo>
                    <a:pt x="887766" y="547359"/>
                  </a:lnTo>
                  <a:lnTo>
                    <a:pt x="970933" y="555095"/>
                  </a:lnTo>
                  <a:lnTo>
                    <a:pt x="934185" y="618921"/>
                  </a:lnTo>
                  <a:lnTo>
                    <a:pt x="984472" y="636329"/>
                  </a:lnTo>
                  <a:lnTo>
                    <a:pt x="988340" y="676945"/>
                  </a:lnTo>
                  <a:lnTo>
                    <a:pt x="895502" y="647933"/>
                  </a:lnTo>
                  <a:lnTo>
                    <a:pt x="909041" y="609251"/>
                  </a:lnTo>
                  <a:lnTo>
                    <a:pt x="889700" y="601514"/>
                  </a:lnTo>
                  <a:lnTo>
                    <a:pt x="833610" y="645999"/>
                  </a:lnTo>
                  <a:lnTo>
                    <a:pt x="742706" y="705957"/>
                  </a:lnTo>
                  <a:lnTo>
                    <a:pt x="582173" y="680814"/>
                  </a:lnTo>
                  <a:lnTo>
                    <a:pt x="597646" y="618921"/>
                  </a:lnTo>
                  <a:lnTo>
                    <a:pt x="560898" y="615053"/>
                  </a:lnTo>
                  <a:lnTo>
                    <a:pt x="479664" y="578305"/>
                  </a:lnTo>
                  <a:lnTo>
                    <a:pt x="475796" y="597646"/>
                  </a:lnTo>
                  <a:lnTo>
                    <a:pt x="417772" y="597646"/>
                  </a:lnTo>
                  <a:lnTo>
                    <a:pt x="373287" y="570568"/>
                  </a:lnTo>
                  <a:lnTo>
                    <a:pt x="371353" y="528017"/>
                  </a:lnTo>
                  <a:lnTo>
                    <a:pt x="243701" y="597646"/>
                  </a:lnTo>
                  <a:lnTo>
                    <a:pt x="261108" y="535754"/>
                  </a:lnTo>
                  <a:lnTo>
                    <a:pt x="232096" y="531886"/>
                  </a:lnTo>
                  <a:lnTo>
                    <a:pt x="191479" y="452586"/>
                  </a:lnTo>
                  <a:lnTo>
                    <a:pt x="116048" y="425508"/>
                  </a:lnTo>
                  <a:lnTo>
                    <a:pt x="203084" y="367485"/>
                  </a:lnTo>
                  <a:lnTo>
                    <a:pt x="0" y="311395"/>
                  </a:lnTo>
                  <a:lnTo>
                    <a:pt x="32880" y="272712"/>
                  </a:lnTo>
                  <a:lnTo>
                    <a:pt x="46419" y="177940"/>
                  </a:lnTo>
                  <a:lnTo>
                    <a:pt x="92838" y="222425"/>
                  </a:lnTo>
                  <a:lnTo>
                    <a:pt x="137323" y="166335"/>
                  </a:lnTo>
                  <a:lnTo>
                    <a:pt x="183743" y="170203"/>
                  </a:lnTo>
                  <a:lnTo>
                    <a:pt x="195347" y="143126"/>
                  </a:lnTo>
                  <a:lnTo>
                    <a:pt x="228227" y="117982"/>
                  </a:lnTo>
                  <a:lnTo>
                    <a:pt x="307527" y="164401"/>
                  </a:lnTo>
                  <a:lnTo>
                    <a:pt x="369419" y="148928"/>
                  </a:lnTo>
                  <a:lnTo>
                    <a:pt x="330736" y="127653"/>
                  </a:lnTo>
                  <a:lnTo>
                    <a:pt x="330736" y="98641"/>
                  </a:lnTo>
                  <a:lnTo>
                    <a:pt x="537688" y="117982"/>
                  </a:lnTo>
                  <a:lnTo>
                    <a:pt x="578305" y="15473"/>
                  </a:lnTo>
                  <a:lnTo>
                    <a:pt x="651802" y="46419"/>
                  </a:lnTo>
                  <a:close/>
                </a:path>
              </a:pathLst>
            </a:custGeom>
            <a:solidFill>
              <a:srgbClr val="C8E182"/>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square" lIns="0" tIns="108000" rIns="108000" bIns="180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Brwinów</a:t>
              </a:r>
            </a:p>
          </p:txBody>
        </p:sp>
        <p:sp>
          <p:nvSpPr>
            <p:cNvPr id="72" name="Baranow">
              <a:extLst>
                <a:ext uri="{FF2B5EF4-FFF2-40B4-BE49-F238E27FC236}">
                  <a16:creationId xmlns:a16="http://schemas.microsoft.com/office/drawing/2014/main" id="{C54A9655-2B1C-B356-95BB-308CCC9D593B}"/>
                </a:ext>
              </a:extLst>
            </p:cNvPr>
            <p:cNvSpPr/>
            <p:nvPr/>
          </p:nvSpPr>
          <p:spPr>
            <a:xfrm>
              <a:off x="3563098" y="3743439"/>
              <a:ext cx="821375" cy="954911"/>
            </a:xfrm>
            <a:custGeom>
              <a:avLst/>
              <a:gdLst>
                <a:gd name="connsiteX0" fmla="*/ 693420 w 828040"/>
                <a:gd name="connsiteY0" fmla="*/ 170180 h 962660"/>
                <a:gd name="connsiteX1" fmla="*/ 746760 w 828040"/>
                <a:gd name="connsiteY1" fmla="*/ 304800 h 962660"/>
                <a:gd name="connsiteX2" fmla="*/ 774700 w 828040"/>
                <a:gd name="connsiteY2" fmla="*/ 279400 h 962660"/>
                <a:gd name="connsiteX3" fmla="*/ 828040 w 828040"/>
                <a:gd name="connsiteY3" fmla="*/ 297180 h 962660"/>
                <a:gd name="connsiteX4" fmla="*/ 795020 w 828040"/>
                <a:gd name="connsiteY4" fmla="*/ 322580 h 962660"/>
                <a:gd name="connsiteX5" fmla="*/ 815340 w 828040"/>
                <a:gd name="connsiteY5" fmla="*/ 320040 h 962660"/>
                <a:gd name="connsiteX6" fmla="*/ 812800 w 828040"/>
                <a:gd name="connsiteY6" fmla="*/ 393700 h 962660"/>
                <a:gd name="connsiteX7" fmla="*/ 759460 w 828040"/>
                <a:gd name="connsiteY7" fmla="*/ 398780 h 962660"/>
                <a:gd name="connsiteX8" fmla="*/ 739140 w 828040"/>
                <a:gd name="connsiteY8" fmla="*/ 383540 h 962660"/>
                <a:gd name="connsiteX9" fmla="*/ 711200 w 828040"/>
                <a:gd name="connsiteY9" fmla="*/ 421640 h 962660"/>
                <a:gd name="connsiteX10" fmla="*/ 688340 w 828040"/>
                <a:gd name="connsiteY10" fmla="*/ 403860 h 962660"/>
                <a:gd name="connsiteX11" fmla="*/ 604520 w 828040"/>
                <a:gd name="connsiteY11" fmla="*/ 406400 h 962660"/>
                <a:gd name="connsiteX12" fmla="*/ 591820 w 828040"/>
                <a:gd name="connsiteY12" fmla="*/ 429260 h 962660"/>
                <a:gd name="connsiteX13" fmla="*/ 596900 w 828040"/>
                <a:gd name="connsiteY13" fmla="*/ 462280 h 962660"/>
                <a:gd name="connsiteX14" fmla="*/ 571500 w 828040"/>
                <a:gd name="connsiteY14" fmla="*/ 467360 h 962660"/>
                <a:gd name="connsiteX15" fmla="*/ 571500 w 828040"/>
                <a:gd name="connsiteY15" fmla="*/ 508000 h 962660"/>
                <a:gd name="connsiteX16" fmla="*/ 546100 w 828040"/>
                <a:gd name="connsiteY16" fmla="*/ 525780 h 962660"/>
                <a:gd name="connsiteX17" fmla="*/ 548640 w 828040"/>
                <a:gd name="connsiteY17" fmla="*/ 612140 h 962660"/>
                <a:gd name="connsiteX18" fmla="*/ 579120 w 828040"/>
                <a:gd name="connsiteY18" fmla="*/ 632460 h 962660"/>
                <a:gd name="connsiteX19" fmla="*/ 576580 w 828040"/>
                <a:gd name="connsiteY19" fmla="*/ 685800 h 962660"/>
                <a:gd name="connsiteX20" fmla="*/ 589280 w 828040"/>
                <a:gd name="connsiteY20" fmla="*/ 723900 h 962660"/>
                <a:gd name="connsiteX21" fmla="*/ 624840 w 828040"/>
                <a:gd name="connsiteY21" fmla="*/ 751840 h 962660"/>
                <a:gd name="connsiteX22" fmla="*/ 586740 w 828040"/>
                <a:gd name="connsiteY22" fmla="*/ 802640 h 962660"/>
                <a:gd name="connsiteX23" fmla="*/ 518160 w 828040"/>
                <a:gd name="connsiteY23" fmla="*/ 751840 h 962660"/>
                <a:gd name="connsiteX24" fmla="*/ 467360 w 828040"/>
                <a:gd name="connsiteY24" fmla="*/ 749300 h 962660"/>
                <a:gd name="connsiteX25" fmla="*/ 492760 w 828040"/>
                <a:gd name="connsiteY25" fmla="*/ 787400 h 962660"/>
                <a:gd name="connsiteX26" fmla="*/ 523240 w 828040"/>
                <a:gd name="connsiteY26" fmla="*/ 807720 h 962660"/>
                <a:gd name="connsiteX27" fmla="*/ 487680 w 828040"/>
                <a:gd name="connsiteY27" fmla="*/ 815340 h 962660"/>
                <a:gd name="connsiteX28" fmla="*/ 500380 w 828040"/>
                <a:gd name="connsiteY28" fmla="*/ 850900 h 962660"/>
                <a:gd name="connsiteX29" fmla="*/ 462280 w 828040"/>
                <a:gd name="connsiteY29" fmla="*/ 845820 h 962660"/>
                <a:gd name="connsiteX30" fmla="*/ 462280 w 828040"/>
                <a:gd name="connsiteY30" fmla="*/ 886460 h 962660"/>
                <a:gd name="connsiteX31" fmla="*/ 424180 w 828040"/>
                <a:gd name="connsiteY31" fmla="*/ 911860 h 962660"/>
                <a:gd name="connsiteX32" fmla="*/ 454660 w 828040"/>
                <a:gd name="connsiteY32" fmla="*/ 942340 h 962660"/>
                <a:gd name="connsiteX33" fmla="*/ 424180 w 828040"/>
                <a:gd name="connsiteY33" fmla="*/ 962660 h 962660"/>
                <a:gd name="connsiteX34" fmla="*/ 368300 w 828040"/>
                <a:gd name="connsiteY34" fmla="*/ 878840 h 962660"/>
                <a:gd name="connsiteX35" fmla="*/ 299720 w 828040"/>
                <a:gd name="connsiteY35" fmla="*/ 873760 h 962660"/>
                <a:gd name="connsiteX36" fmla="*/ 309880 w 828040"/>
                <a:gd name="connsiteY36" fmla="*/ 855980 h 962660"/>
                <a:gd name="connsiteX37" fmla="*/ 236220 w 828040"/>
                <a:gd name="connsiteY37" fmla="*/ 767080 h 962660"/>
                <a:gd name="connsiteX38" fmla="*/ 170180 w 828040"/>
                <a:gd name="connsiteY38" fmla="*/ 762000 h 962660"/>
                <a:gd name="connsiteX39" fmla="*/ 200660 w 828040"/>
                <a:gd name="connsiteY39" fmla="*/ 723900 h 962660"/>
                <a:gd name="connsiteX40" fmla="*/ 195580 w 828040"/>
                <a:gd name="connsiteY40" fmla="*/ 673100 h 962660"/>
                <a:gd name="connsiteX41" fmla="*/ 182880 w 828040"/>
                <a:gd name="connsiteY41" fmla="*/ 650240 h 962660"/>
                <a:gd name="connsiteX42" fmla="*/ 142240 w 828040"/>
                <a:gd name="connsiteY42" fmla="*/ 660400 h 962660"/>
                <a:gd name="connsiteX43" fmla="*/ 106680 w 828040"/>
                <a:gd name="connsiteY43" fmla="*/ 551180 h 962660"/>
                <a:gd name="connsiteX44" fmla="*/ 83820 w 828040"/>
                <a:gd name="connsiteY44" fmla="*/ 546100 h 962660"/>
                <a:gd name="connsiteX45" fmla="*/ 86360 w 828040"/>
                <a:gd name="connsiteY45" fmla="*/ 513080 h 962660"/>
                <a:gd name="connsiteX46" fmla="*/ 93980 w 828040"/>
                <a:gd name="connsiteY46" fmla="*/ 345440 h 962660"/>
                <a:gd name="connsiteX47" fmla="*/ 0 w 828040"/>
                <a:gd name="connsiteY47" fmla="*/ 322580 h 962660"/>
                <a:gd name="connsiteX48" fmla="*/ 15240 w 828040"/>
                <a:gd name="connsiteY48" fmla="*/ 266700 h 962660"/>
                <a:gd name="connsiteX49" fmla="*/ 55880 w 828040"/>
                <a:gd name="connsiteY49" fmla="*/ 195580 h 962660"/>
                <a:gd name="connsiteX50" fmla="*/ 63500 w 828040"/>
                <a:gd name="connsiteY50" fmla="*/ 124460 h 962660"/>
                <a:gd name="connsiteX51" fmla="*/ 106680 w 828040"/>
                <a:gd name="connsiteY51" fmla="*/ 68580 h 962660"/>
                <a:gd name="connsiteX52" fmla="*/ 116840 w 828040"/>
                <a:gd name="connsiteY52" fmla="*/ 116840 h 962660"/>
                <a:gd name="connsiteX53" fmla="*/ 154940 w 828040"/>
                <a:gd name="connsiteY53" fmla="*/ 116840 h 962660"/>
                <a:gd name="connsiteX54" fmla="*/ 160020 w 828040"/>
                <a:gd name="connsiteY54" fmla="*/ 104140 h 962660"/>
                <a:gd name="connsiteX55" fmla="*/ 236220 w 828040"/>
                <a:gd name="connsiteY55" fmla="*/ 111760 h 962660"/>
                <a:gd name="connsiteX56" fmla="*/ 337820 w 828040"/>
                <a:gd name="connsiteY56" fmla="*/ 144780 h 962660"/>
                <a:gd name="connsiteX57" fmla="*/ 383540 w 828040"/>
                <a:gd name="connsiteY57" fmla="*/ 167640 h 962660"/>
                <a:gd name="connsiteX58" fmla="*/ 416560 w 828040"/>
                <a:gd name="connsiteY58" fmla="*/ 210820 h 962660"/>
                <a:gd name="connsiteX59" fmla="*/ 454660 w 828040"/>
                <a:gd name="connsiteY59" fmla="*/ 218440 h 962660"/>
                <a:gd name="connsiteX60" fmla="*/ 452120 w 828040"/>
                <a:gd name="connsiteY60" fmla="*/ 162560 h 962660"/>
                <a:gd name="connsiteX61" fmla="*/ 477520 w 828040"/>
                <a:gd name="connsiteY61" fmla="*/ 149860 h 962660"/>
                <a:gd name="connsiteX62" fmla="*/ 477520 w 828040"/>
                <a:gd name="connsiteY62" fmla="*/ 116840 h 962660"/>
                <a:gd name="connsiteX63" fmla="*/ 563880 w 828040"/>
                <a:gd name="connsiteY63" fmla="*/ 45720 h 962660"/>
                <a:gd name="connsiteX64" fmla="*/ 579120 w 828040"/>
                <a:gd name="connsiteY64" fmla="*/ 0 h 962660"/>
                <a:gd name="connsiteX65" fmla="*/ 594360 w 828040"/>
                <a:gd name="connsiteY65" fmla="*/ 2540 h 962660"/>
                <a:gd name="connsiteX66" fmla="*/ 591820 w 828040"/>
                <a:gd name="connsiteY66" fmla="*/ 38100 h 962660"/>
                <a:gd name="connsiteX67" fmla="*/ 622300 w 828040"/>
                <a:gd name="connsiteY67" fmla="*/ 53340 h 962660"/>
                <a:gd name="connsiteX68" fmla="*/ 596900 w 828040"/>
                <a:gd name="connsiteY68" fmla="*/ 93980 h 962660"/>
                <a:gd name="connsiteX69" fmla="*/ 678180 w 828040"/>
                <a:gd name="connsiteY69" fmla="*/ 104140 h 962660"/>
                <a:gd name="connsiteX70" fmla="*/ 695960 w 828040"/>
                <a:gd name="connsiteY70" fmla="*/ 78740 h 962660"/>
                <a:gd name="connsiteX71" fmla="*/ 693420 w 828040"/>
                <a:gd name="connsiteY71" fmla="*/ 170180 h 96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28040" h="962660">
                  <a:moveTo>
                    <a:pt x="693420" y="170180"/>
                  </a:moveTo>
                  <a:lnTo>
                    <a:pt x="746760" y="304800"/>
                  </a:lnTo>
                  <a:lnTo>
                    <a:pt x="774700" y="279400"/>
                  </a:lnTo>
                  <a:lnTo>
                    <a:pt x="828040" y="297180"/>
                  </a:lnTo>
                  <a:lnTo>
                    <a:pt x="795020" y="322580"/>
                  </a:lnTo>
                  <a:lnTo>
                    <a:pt x="815340" y="320040"/>
                  </a:lnTo>
                  <a:cubicBezTo>
                    <a:pt x="814493" y="344593"/>
                    <a:pt x="813647" y="369147"/>
                    <a:pt x="812800" y="393700"/>
                  </a:cubicBezTo>
                  <a:lnTo>
                    <a:pt x="759460" y="398780"/>
                  </a:lnTo>
                  <a:lnTo>
                    <a:pt x="739140" y="383540"/>
                  </a:lnTo>
                  <a:lnTo>
                    <a:pt x="711200" y="421640"/>
                  </a:lnTo>
                  <a:lnTo>
                    <a:pt x="688340" y="403860"/>
                  </a:lnTo>
                  <a:lnTo>
                    <a:pt x="604520" y="406400"/>
                  </a:lnTo>
                  <a:lnTo>
                    <a:pt x="591820" y="429260"/>
                  </a:lnTo>
                  <a:lnTo>
                    <a:pt x="596900" y="462280"/>
                  </a:lnTo>
                  <a:lnTo>
                    <a:pt x="571500" y="467360"/>
                  </a:lnTo>
                  <a:lnTo>
                    <a:pt x="571500" y="508000"/>
                  </a:lnTo>
                  <a:lnTo>
                    <a:pt x="546100" y="525780"/>
                  </a:lnTo>
                  <a:cubicBezTo>
                    <a:pt x="546947" y="554567"/>
                    <a:pt x="547793" y="583353"/>
                    <a:pt x="548640" y="612140"/>
                  </a:cubicBezTo>
                  <a:lnTo>
                    <a:pt x="579120" y="632460"/>
                  </a:lnTo>
                  <a:lnTo>
                    <a:pt x="576580" y="685800"/>
                  </a:lnTo>
                  <a:lnTo>
                    <a:pt x="589280" y="723900"/>
                  </a:lnTo>
                  <a:lnTo>
                    <a:pt x="624840" y="751840"/>
                  </a:lnTo>
                  <a:lnTo>
                    <a:pt x="586740" y="802640"/>
                  </a:lnTo>
                  <a:lnTo>
                    <a:pt x="518160" y="751840"/>
                  </a:lnTo>
                  <a:lnTo>
                    <a:pt x="467360" y="749300"/>
                  </a:lnTo>
                  <a:lnTo>
                    <a:pt x="492760" y="787400"/>
                  </a:lnTo>
                  <a:lnTo>
                    <a:pt x="523240" y="807720"/>
                  </a:lnTo>
                  <a:lnTo>
                    <a:pt x="487680" y="815340"/>
                  </a:lnTo>
                  <a:lnTo>
                    <a:pt x="500380" y="850900"/>
                  </a:lnTo>
                  <a:lnTo>
                    <a:pt x="462280" y="845820"/>
                  </a:lnTo>
                  <a:lnTo>
                    <a:pt x="462280" y="886460"/>
                  </a:lnTo>
                  <a:lnTo>
                    <a:pt x="424180" y="911860"/>
                  </a:lnTo>
                  <a:lnTo>
                    <a:pt x="454660" y="942340"/>
                  </a:lnTo>
                  <a:lnTo>
                    <a:pt x="424180" y="962660"/>
                  </a:lnTo>
                  <a:lnTo>
                    <a:pt x="368300" y="878840"/>
                  </a:lnTo>
                  <a:lnTo>
                    <a:pt x="299720" y="873760"/>
                  </a:lnTo>
                  <a:lnTo>
                    <a:pt x="309880" y="855980"/>
                  </a:lnTo>
                  <a:lnTo>
                    <a:pt x="236220" y="767080"/>
                  </a:lnTo>
                  <a:lnTo>
                    <a:pt x="170180" y="762000"/>
                  </a:lnTo>
                  <a:lnTo>
                    <a:pt x="200660" y="723900"/>
                  </a:lnTo>
                  <a:lnTo>
                    <a:pt x="195580" y="673100"/>
                  </a:lnTo>
                  <a:lnTo>
                    <a:pt x="182880" y="650240"/>
                  </a:lnTo>
                  <a:lnTo>
                    <a:pt x="142240" y="660400"/>
                  </a:lnTo>
                  <a:lnTo>
                    <a:pt x="106680" y="551180"/>
                  </a:lnTo>
                  <a:lnTo>
                    <a:pt x="83820" y="546100"/>
                  </a:lnTo>
                  <a:lnTo>
                    <a:pt x="86360" y="513080"/>
                  </a:lnTo>
                  <a:lnTo>
                    <a:pt x="93980" y="345440"/>
                  </a:lnTo>
                  <a:lnTo>
                    <a:pt x="0" y="322580"/>
                  </a:lnTo>
                  <a:lnTo>
                    <a:pt x="15240" y="266700"/>
                  </a:lnTo>
                  <a:lnTo>
                    <a:pt x="55880" y="195580"/>
                  </a:lnTo>
                  <a:lnTo>
                    <a:pt x="63500" y="124460"/>
                  </a:lnTo>
                  <a:lnTo>
                    <a:pt x="106680" y="68580"/>
                  </a:lnTo>
                  <a:lnTo>
                    <a:pt x="116840" y="116840"/>
                  </a:lnTo>
                  <a:lnTo>
                    <a:pt x="154940" y="116840"/>
                  </a:lnTo>
                  <a:lnTo>
                    <a:pt x="160020" y="104140"/>
                  </a:lnTo>
                  <a:lnTo>
                    <a:pt x="236220" y="111760"/>
                  </a:lnTo>
                  <a:lnTo>
                    <a:pt x="337820" y="144780"/>
                  </a:lnTo>
                  <a:lnTo>
                    <a:pt x="383540" y="167640"/>
                  </a:lnTo>
                  <a:lnTo>
                    <a:pt x="416560" y="210820"/>
                  </a:lnTo>
                  <a:lnTo>
                    <a:pt x="454660" y="218440"/>
                  </a:lnTo>
                  <a:lnTo>
                    <a:pt x="452120" y="162560"/>
                  </a:lnTo>
                  <a:lnTo>
                    <a:pt x="477520" y="149860"/>
                  </a:lnTo>
                  <a:lnTo>
                    <a:pt x="477520" y="116840"/>
                  </a:lnTo>
                  <a:lnTo>
                    <a:pt x="563880" y="45720"/>
                  </a:lnTo>
                  <a:lnTo>
                    <a:pt x="579120" y="0"/>
                  </a:lnTo>
                  <a:lnTo>
                    <a:pt x="594360" y="2540"/>
                  </a:lnTo>
                  <a:lnTo>
                    <a:pt x="591820" y="38100"/>
                  </a:lnTo>
                  <a:lnTo>
                    <a:pt x="622300" y="53340"/>
                  </a:lnTo>
                  <a:lnTo>
                    <a:pt x="596900" y="93980"/>
                  </a:lnTo>
                  <a:lnTo>
                    <a:pt x="678180" y="104140"/>
                  </a:lnTo>
                  <a:lnTo>
                    <a:pt x="695960" y="78740"/>
                  </a:lnTo>
                  <a:cubicBezTo>
                    <a:pt x="695113" y="109220"/>
                    <a:pt x="694267" y="139700"/>
                    <a:pt x="693420" y="170180"/>
                  </a:cubicBezTo>
                  <a:close/>
                </a:path>
              </a:pathLst>
            </a:custGeom>
            <a:solidFill>
              <a:srgbClr val="E6BEC8"/>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Baranów</a:t>
              </a:r>
            </a:p>
          </p:txBody>
        </p:sp>
      </p:grpSp>
      <p:sp>
        <p:nvSpPr>
          <p:cNvPr id="73" name="Prostokąt 72">
            <a:extLst>
              <a:ext uri="{FF2B5EF4-FFF2-40B4-BE49-F238E27FC236}">
                <a16:creationId xmlns:a16="http://schemas.microsoft.com/office/drawing/2014/main" id="{393FC467-17C8-DDD9-7994-7E2E9DC9EC1E}"/>
              </a:ext>
            </a:extLst>
          </p:cNvPr>
          <p:cNvSpPr/>
          <p:nvPr/>
        </p:nvSpPr>
        <p:spPr>
          <a:xfrm>
            <a:off x="360586" y="359445"/>
            <a:ext cx="358552" cy="3596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r>
              <a:rPr lang="pl-PL" sz="2400" dirty="0">
                <a:solidFill>
                  <a:schemeClr val="bg1"/>
                </a:solidFill>
                <a:latin typeface="Arial Black" panose="020B0A04020102020204" pitchFamily="34" charset="0"/>
              </a:rPr>
              <a:t>metropolia warszawska</a:t>
            </a:r>
          </a:p>
        </p:txBody>
      </p:sp>
      <p:grpSp>
        <p:nvGrpSpPr>
          <p:cNvPr id="111" name="Grupa 110">
            <a:extLst>
              <a:ext uri="{FF2B5EF4-FFF2-40B4-BE49-F238E27FC236}">
                <a16:creationId xmlns:a16="http://schemas.microsoft.com/office/drawing/2014/main" id="{9C733736-21C0-E160-E2FB-A73EFC65AA1E}"/>
              </a:ext>
            </a:extLst>
          </p:cNvPr>
          <p:cNvGrpSpPr/>
          <p:nvPr/>
        </p:nvGrpSpPr>
        <p:grpSpPr>
          <a:xfrm>
            <a:off x="360363" y="2520007"/>
            <a:ext cx="1799441" cy="2520241"/>
            <a:chOff x="360363" y="2520007"/>
            <a:chExt cx="1799441" cy="2520241"/>
          </a:xfrm>
        </p:grpSpPr>
        <p:cxnSp>
          <p:nvCxnSpPr>
            <p:cNvPr id="79" name="Łącznik prosty 78">
              <a:extLst>
                <a:ext uri="{FF2B5EF4-FFF2-40B4-BE49-F238E27FC236}">
                  <a16:creationId xmlns:a16="http://schemas.microsoft.com/office/drawing/2014/main" id="{5343FCD7-5FF9-7674-184A-044EFB7F02CB}"/>
                </a:ext>
              </a:extLst>
            </p:cNvPr>
            <p:cNvCxnSpPr>
              <a:cxnSpLocks/>
            </p:cNvCxnSpPr>
            <p:nvPr/>
          </p:nvCxnSpPr>
          <p:spPr>
            <a:xfrm flipH="1">
              <a:off x="360363" y="4680209"/>
              <a:ext cx="1799301" cy="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sp>
          <p:nvSpPr>
            <p:cNvPr id="80" name="Prostokąt 79">
              <a:extLst>
                <a:ext uri="{FF2B5EF4-FFF2-40B4-BE49-F238E27FC236}">
                  <a16:creationId xmlns:a16="http://schemas.microsoft.com/office/drawing/2014/main" id="{3813024B-A68D-7351-38FA-5E0E5FCEC3B8}"/>
                </a:ext>
              </a:extLst>
            </p:cNvPr>
            <p:cNvSpPr/>
            <p:nvPr/>
          </p:nvSpPr>
          <p:spPr>
            <a:xfrm>
              <a:off x="1799804" y="4680248"/>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chemeClr val="bg1"/>
                  </a:solidFill>
                  <a:latin typeface="Arial Black" panose="020B0A04020102020204" pitchFamily="34" charset="0"/>
                  <a:cs typeface="Arial" panose="020B0604020202020204" pitchFamily="34" charset="0"/>
                </a:rPr>
                <a:t>3 268 733</a:t>
              </a:r>
            </a:p>
          </p:txBody>
        </p:sp>
        <p:cxnSp>
          <p:nvCxnSpPr>
            <p:cNvPr id="87" name="Łącznik prosty 86">
              <a:extLst>
                <a:ext uri="{FF2B5EF4-FFF2-40B4-BE49-F238E27FC236}">
                  <a16:creationId xmlns:a16="http://schemas.microsoft.com/office/drawing/2014/main" id="{65F98115-8DCF-F177-94BE-A6D3A5901F55}"/>
                </a:ext>
              </a:extLst>
            </p:cNvPr>
            <p:cNvCxnSpPr>
              <a:cxnSpLocks/>
            </p:cNvCxnSpPr>
            <p:nvPr/>
          </p:nvCxnSpPr>
          <p:spPr>
            <a:xfrm flipH="1">
              <a:off x="360363" y="2520008"/>
              <a:ext cx="1799301" cy="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sp>
          <p:nvSpPr>
            <p:cNvPr id="88" name="Prostokąt 87">
              <a:extLst>
                <a:ext uri="{FF2B5EF4-FFF2-40B4-BE49-F238E27FC236}">
                  <a16:creationId xmlns:a16="http://schemas.microsoft.com/office/drawing/2014/main" id="{BB386B96-AB34-B000-A8CB-E7EB2E77870A}"/>
                </a:ext>
              </a:extLst>
            </p:cNvPr>
            <p:cNvSpPr/>
            <p:nvPr/>
          </p:nvSpPr>
          <p:spPr>
            <a:xfrm>
              <a:off x="1799804" y="2520007"/>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chemeClr val="bg1"/>
                  </a:solidFill>
                  <a:latin typeface="Arial Black" panose="020B0A04020102020204" pitchFamily="34" charset="0"/>
                  <a:cs typeface="Arial" panose="020B0604020202020204" pitchFamily="34" charset="0"/>
                </a:rPr>
                <a:t>6 104 km</a:t>
              </a:r>
              <a:r>
                <a:rPr lang="pl-PL" sz="2400" baseline="30000" dirty="0">
                  <a:solidFill>
                    <a:schemeClr val="bg1"/>
                  </a:solidFill>
                  <a:latin typeface="Arial Black" panose="020B0A04020102020204" pitchFamily="34" charset="0"/>
                  <a:cs typeface="Arial" panose="020B0604020202020204" pitchFamily="34" charset="0"/>
                </a:rPr>
                <a:t>2</a:t>
              </a:r>
            </a:p>
          </p:txBody>
        </p:sp>
      </p:grpSp>
      <p:grpSp>
        <p:nvGrpSpPr>
          <p:cNvPr id="103" name="Grupa 102">
            <a:extLst>
              <a:ext uri="{FF2B5EF4-FFF2-40B4-BE49-F238E27FC236}">
                <a16:creationId xmlns:a16="http://schemas.microsoft.com/office/drawing/2014/main" id="{4B1EF669-D1AE-90FC-A1C2-4E065A62E1EF}"/>
              </a:ext>
            </a:extLst>
          </p:cNvPr>
          <p:cNvGrpSpPr/>
          <p:nvPr/>
        </p:nvGrpSpPr>
        <p:grpSpPr>
          <a:xfrm>
            <a:off x="1799804" y="1800275"/>
            <a:ext cx="1440284" cy="2519893"/>
            <a:chOff x="1799804" y="1800275"/>
            <a:chExt cx="1440284" cy="2519893"/>
          </a:xfrm>
        </p:grpSpPr>
        <p:sp>
          <p:nvSpPr>
            <p:cNvPr id="76" name="Prostokąt 75">
              <a:extLst>
                <a:ext uri="{FF2B5EF4-FFF2-40B4-BE49-F238E27FC236}">
                  <a16:creationId xmlns:a16="http://schemas.microsoft.com/office/drawing/2014/main" id="{3432C004-87DA-F2E0-5469-5CE85FDC41EA}"/>
                </a:ext>
              </a:extLst>
            </p:cNvPr>
            <p:cNvSpPr/>
            <p:nvPr/>
          </p:nvSpPr>
          <p:spPr>
            <a:xfrm>
              <a:off x="1799804" y="3960168"/>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00964B"/>
                  </a:solidFill>
                  <a:latin typeface="Arial Black" panose="020B0A04020102020204" pitchFamily="34" charset="0"/>
                </a:rPr>
                <a:t>972 982</a:t>
              </a:r>
            </a:p>
          </p:txBody>
        </p:sp>
        <p:sp>
          <p:nvSpPr>
            <p:cNvPr id="93" name="Prostokąt 92">
              <a:extLst>
                <a:ext uri="{FF2B5EF4-FFF2-40B4-BE49-F238E27FC236}">
                  <a16:creationId xmlns:a16="http://schemas.microsoft.com/office/drawing/2014/main" id="{33535931-AF6D-B1C3-318C-31A80C6A62CA}"/>
                </a:ext>
              </a:extLst>
            </p:cNvPr>
            <p:cNvSpPr/>
            <p:nvPr/>
          </p:nvSpPr>
          <p:spPr>
            <a:xfrm>
              <a:off x="2880088" y="3960168"/>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b="1" dirty="0">
                  <a:solidFill>
                    <a:srgbClr val="00964B"/>
                  </a:solidFill>
                  <a:latin typeface="Arial" panose="020B0604020202020204" pitchFamily="34" charset="0"/>
                  <a:cs typeface="Arial" panose="020B0604020202020204" pitchFamily="34" charset="0"/>
                </a:rPr>
                <a:t>29,6%</a:t>
              </a:r>
            </a:p>
          </p:txBody>
        </p:sp>
        <p:sp>
          <p:nvSpPr>
            <p:cNvPr id="84" name="Prostokąt 83">
              <a:extLst>
                <a:ext uri="{FF2B5EF4-FFF2-40B4-BE49-F238E27FC236}">
                  <a16:creationId xmlns:a16="http://schemas.microsoft.com/office/drawing/2014/main" id="{0B1960BE-7BC8-5D56-81EE-42713D30A385}"/>
                </a:ext>
              </a:extLst>
            </p:cNvPr>
            <p:cNvSpPr/>
            <p:nvPr/>
          </p:nvSpPr>
          <p:spPr>
            <a:xfrm>
              <a:off x="1799804" y="1800275"/>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00964B"/>
                  </a:solidFill>
                  <a:latin typeface="Arial Black" panose="020B0A04020102020204" pitchFamily="34" charset="0"/>
                </a:rPr>
                <a:t>2 234 km</a:t>
              </a:r>
              <a:r>
                <a:rPr lang="pl-PL" sz="2400" baseline="30000" dirty="0">
                  <a:solidFill>
                    <a:srgbClr val="00964B"/>
                  </a:solidFill>
                  <a:latin typeface="Arial Black" panose="020B0A04020102020204" pitchFamily="34" charset="0"/>
                </a:rPr>
                <a:t>2</a:t>
              </a:r>
            </a:p>
          </p:txBody>
        </p:sp>
        <p:sp>
          <p:nvSpPr>
            <p:cNvPr id="90" name="Prostokąt 89">
              <a:extLst>
                <a:ext uri="{FF2B5EF4-FFF2-40B4-BE49-F238E27FC236}">
                  <a16:creationId xmlns:a16="http://schemas.microsoft.com/office/drawing/2014/main" id="{CEB8F9FA-8278-02B4-1BB3-6D1E72DDF423}"/>
                </a:ext>
              </a:extLst>
            </p:cNvPr>
            <p:cNvSpPr/>
            <p:nvPr/>
          </p:nvSpPr>
          <p:spPr>
            <a:xfrm>
              <a:off x="2879964" y="1800275"/>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b="1" dirty="0">
                  <a:solidFill>
                    <a:srgbClr val="00964B"/>
                  </a:solidFill>
                  <a:latin typeface="Arial" panose="020B0604020202020204" pitchFamily="34" charset="0"/>
                  <a:cs typeface="Arial" panose="020B0604020202020204" pitchFamily="34" charset="0"/>
                </a:rPr>
                <a:t>35,2%</a:t>
              </a:r>
              <a:endParaRPr lang="pl-PL" b="1" baseline="30000" dirty="0">
                <a:solidFill>
                  <a:srgbClr val="00964B"/>
                </a:solidFill>
                <a:latin typeface="Arial" panose="020B0604020202020204" pitchFamily="34" charset="0"/>
                <a:cs typeface="Arial" panose="020B0604020202020204" pitchFamily="34" charset="0"/>
              </a:endParaRPr>
            </a:p>
          </p:txBody>
        </p:sp>
      </p:grpSp>
      <p:grpSp>
        <p:nvGrpSpPr>
          <p:cNvPr id="75" name="Grupa 74">
            <a:extLst>
              <a:ext uri="{FF2B5EF4-FFF2-40B4-BE49-F238E27FC236}">
                <a16:creationId xmlns:a16="http://schemas.microsoft.com/office/drawing/2014/main" id="{5DF5E791-0860-4661-5819-C48A2E8162DC}"/>
              </a:ext>
            </a:extLst>
          </p:cNvPr>
          <p:cNvGrpSpPr/>
          <p:nvPr/>
        </p:nvGrpSpPr>
        <p:grpSpPr>
          <a:xfrm>
            <a:off x="360364" y="1080195"/>
            <a:ext cx="2879724" cy="2879933"/>
            <a:chOff x="360364" y="1080195"/>
            <a:chExt cx="2879724" cy="2879933"/>
          </a:xfrm>
        </p:grpSpPr>
        <p:sp>
          <p:nvSpPr>
            <p:cNvPr id="77" name="Prostokąt 76">
              <a:extLst>
                <a:ext uri="{FF2B5EF4-FFF2-40B4-BE49-F238E27FC236}">
                  <a16:creationId xmlns:a16="http://schemas.microsoft.com/office/drawing/2014/main" id="{97A85923-0DB6-F844-8352-A582903BB21E}"/>
                </a:ext>
              </a:extLst>
            </p:cNvPr>
            <p:cNvSpPr/>
            <p:nvPr/>
          </p:nvSpPr>
          <p:spPr>
            <a:xfrm>
              <a:off x="1799804" y="3600128"/>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FFC837"/>
                  </a:solidFill>
                  <a:latin typeface="Arial Black" panose="020B0A04020102020204" pitchFamily="34" charset="0"/>
                </a:rPr>
                <a:t>1 861 599</a:t>
              </a:r>
            </a:p>
          </p:txBody>
        </p:sp>
        <p:sp>
          <p:nvSpPr>
            <p:cNvPr id="78" name="Prostokąt 77">
              <a:extLst>
                <a:ext uri="{FF2B5EF4-FFF2-40B4-BE49-F238E27FC236}">
                  <a16:creationId xmlns:a16="http://schemas.microsoft.com/office/drawing/2014/main" id="{5111A07B-A28A-A341-FE9D-F34A898A1E29}"/>
                </a:ext>
              </a:extLst>
            </p:cNvPr>
            <p:cNvSpPr/>
            <p:nvPr/>
          </p:nvSpPr>
          <p:spPr>
            <a:xfrm>
              <a:off x="360364" y="3240088"/>
              <a:ext cx="2879724"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dirty="0">
                  <a:solidFill>
                    <a:schemeClr val="bg1"/>
                  </a:solidFill>
                  <a:latin typeface="Arial Black" panose="020B0A04020102020204" pitchFamily="34" charset="0"/>
                </a:rPr>
                <a:t>liczba mieszkańców</a:t>
              </a:r>
            </a:p>
          </p:txBody>
        </p:sp>
        <p:sp>
          <p:nvSpPr>
            <p:cNvPr id="94" name="Prostokąt 93">
              <a:extLst>
                <a:ext uri="{FF2B5EF4-FFF2-40B4-BE49-F238E27FC236}">
                  <a16:creationId xmlns:a16="http://schemas.microsoft.com/office/drawing/2014/main" id="{137B4B9C-162B-CADE-A6C7-12D3E7AC4613}"/>
                </a:ext>
              </a:extLst>
            </p:cNvPr>
            <p:cNvSpPr/>
            <p:nvPr/>
          </p:nvSpPr>
          <p:spPr>
            <a:xfrm>
              <a:off x="2880088" y="3600128"/>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b="1" dirty="0">
                  <a:solidFill>
                    <a:srgbClr val="FFC837"/>
                  </a:solidFill>
                  <a:latin typeface="Arial" panose="020B0604020202020204" pitchFamily="34" charset="0"/>
                  <a:cs typeface="Arial" panose="020B0604020202020204" pitchFamily="34" charset="0"/>
                </a:rPr>
                <a:t>57,0%</a:t>
              </a:r>
            </a:p>
          </p:txBody>
        </p:sp>
        <p:sp>
          <p:nvSpPr>
            <p:cNvPr id="85" name="Prostokąt 84">
              <a:extLst>
                <a:ext uri="{FF2B5EF4-FFF2-40B4-BE49-F238E27FC236}">
                  <a16:creationId xmlns:a16="http://schemas.microsoft.com/office/drawing/2014/main" id="{81FAC4AD-7B11-1E53-A94E-F4DFAF50FE59}"/>
                </a:ext>
              </a:extLst>
            </p:cNvPr>
            <p:cNvSpPr/>
            <p:nvPr/>
          </p:nvSpPr>
          <p:spPr>
            <a:xfrm>
              <a:off x="1799804" y="1440235"/>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FFC837"/>
                  </a:solidFill>
                  <a:latin typeface="Arial Black" panose="020B0A04020102020204" pitchFamily="34" charset="0"/>
                </a:rPr>
                <a:t>517 km</a:t>
              </a:r>
              <a:r>
                <a:rPr lang="pl-PL" sz="2400" baseline="30000" dirty="0">
                  <a:solidFill>
                    <a:srgbClr val="FFC837"/>
                  </a:solidFill>
                  <a:latin typeface="Arial Black" panose="020B0A04020102020204" pitchFamily="34" charset="0"/>
                </a:rPr>
                <a:t>2</a:t>
              </a:r>
            </a:p>
          </p:txBody>
        </p:sp>
        <p:sp>
          <p:nvSpPr>
            <p:cNvPr id="86" name="Prostokąt 85">
              <a:extLst>
                <a:ext uri="{FF2B5EF4-FFF2-40B4-BE49-F238E27FC236}">
                  <a16:creationId xmlns:a16="http://schemas.microsoft.com/office/drawing/2014/main" id="{FBE0F972-F252-EF6E-5F64-6D903C2609B3}"/>
                </a:ext>
              </a:extLst>
            </p:cNvPr>
            <p:cNvSpPr/>
            <p:nvPr/>
          </p:nvSpPr>
          <p:spPr>
            <a:xfrm>
              <a:off x="360364" y="1080195"/>
              <a:ext cx="2879724"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r>
                <a:rPr lang="pl-PL" dirty="0">
                  <a:solidFill>
                    <a:schemeClr val="bg1"/>
                  </a:solidFill>
                  <a:latin typeface="Arial Black" panose="020B0A04020102020204" pitchFamily="34" charset="0"/>
                </a:rPr>
                <a:t>powierzchnia</a:t>
              </a:r>
            </a:p>
          </p:txBody>
        </p:sp>
        <p:sp>
          <p:nvSpPr>
            <p:cNvPr id="91" name="Prostokąt 90">
              <a:extLst>
                <a:ext uri="{FF2B5EF4-FFF2-40B4-BE49-F238E27FC236}">
                  <a16:creationId xmlns:a16="http://schemas.microsoft.com/office/drawing/2014/main" id="{252762E8-362A-1525-7409-8786514E1EEF}"/>
                </a:ext>
              </a:extLst>
            </p:cNvPr>
            <p:cNvSpPr/>
            <p:nvPr/>
          </p:nvSpPr>
          <p:spPr>
            <a:xfrm>
              <a:off x="2879964" y="1440235"/>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b="1" dirty="0">
                  <a:solidFill>
                    <a:srgbClr val="FFC837"/>
                  </a:solidFill>
                  <a:latin typeface="Arial" panose="020B0604020202020204" pitchFamily="34" charset="0"/>
                  <a:cs typeface="Arial" panose="020B0604020202020204" pitchFamily="34" charset="0"/>
                </a:rPr>
                <a:t>8,5%</a:t>
              </a:r>
              <a:endParaRPr lang="pl-PL" b="1" baseline="30000" dirty="0">
                <a:solidFill>
                  <a:srgbClr val="FFC837"/>
                </a:solidFill>
                <a:latin typeface="Arial" panose="020B0604020202020204" pitchFamily="34" charset="0"/>
                <a:cs typeface="Arial" panose="020B0604020202020204" pitchFamily="34" charset="0"/>
              </a:endParaRPr>
            </a:p>
          </p:txBody>
        </p:sp>
      </p:grpSp>
      <p:grpSp>
        <p:nvGrpSpPr>
          <p:cNvPr id="104" name="Grupa 103">
            <a:extLst>
              <a:ext uri="{FF2B5EF4-FFF2-40B4-BE49-F238E27FC236}">
                <a16:creationId xmlns:a16="http://schemas.microsoft.com/office/drawing/2014/main" id="{0EC2C00B-CCA2-04EF-F3E8-BCBF832870F7}"/>
              </a:ext>
            </a:extLst>
          </p:cNvPr>
          <p:cNvGrpSpPr/>
          <p:nvPr/>
        </p:nvGrpSpPr>
        <p:grpSpPr>
          <a:xfrm>
            <a:off x="1799804" y="2160007"/>
            <a:ext cx="1440284" cy="2520162"/>
            <a:chOff x="1799804" y="2160007"/>
            <a:chExt cx="1440284" cy="2520162"/>
          </a:xfrm>
        </p:grpSpPr>
        <p:sp>
          <p:nvSpPr>
            <p:cNvPr id="81" name="Prostokąt 80">
              <a:extLst>
                <a:ext uri="{FF2B5EF4-FFF2-40B4-BE49-F238E27FC236}">
                  <a16:creationId xmlns:a16="http://schemas.microsoft.com/office/drawing/2014/main" id="{BE94B7CD-6ED7-CBAE-27F5-C6404A830448}"/>
                </a:ext>
              </a:extLst>
            </p:cNvPr>
            <p:cNvSpPr/>
            <p:nvPr/>
          </p:nvSpPr>
          <p:spPr>
            <a:xfrm>
              <a:off x="1799804" y="4320169"/>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C8E182"/>
                  </a:solidFill>
                  <a:latin typeface="Arial Black" panose="020B0A04020102020204" pitchFamily="34" charset="0"/>
                </a:rPr>
                <a:t>434 152</a:t>
              </a:r>
            </a:p>
          </p:txBody>
        </p:sp>
        <p:sp>
          <p:nvSpPr>
            <p:cNvPr id="95" name="Prostokąt 94">
              <a:extLst>
                <a:ext uri="{FF2B5EF4-FFF2-40B4-BE49-F238E27FC236}">
                  <a16:creationId xmlns:a16="http://schemas.microsoft.com/office/drawing/2014/main" id="{5A6673C6-0941-4CB6-86F2-DBAE5D139036}"/>
                </a:ext>
              </a:extLst>
            </p:cNvPr>
            <p:cNvSpPr/>
            <p:nvPr/>
          </p:nvSpPr>
          <p:spPr>
            <a:xfrm>
              <a:off x="2880088" y="4320169"/>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b="1" dirty="0">
                  <a:solidFill>
                    <a:srgbClr val="C8E182"/>
                  </a:solidFill>
                  <a:latin typeface="Arial" panose="020B0604020202020204" pitchFamily="34" charset="0"/>
                  <a:cs typeface="Arial" panose="020B0604020202020204" pitchFamily="34" charset="0"/>
                </a:rPr>
                <a:t>13,4%</a:t>
              </a:r>
            </a:p>
          </p:txBody>
        </p:sp>
        <p:sp>
          <p:nvSpPr>
            <p:cNvPr id="89" name="Prostokąt 88">
              <a:extLst>
                <a:ext uri="{FF2B5EF4-FFF2-40B4-BE49-F238E27FC236}">
                  <a16:creationId xmlns:a16="http://schemas.microsoft.com/office/drawing/2014/main" id="{DED18695-58B8-8AF7-1F94-002D909912F9}"/>
                </a:ext>
              </a:extLst>
            </p:cNvPr>
            <p:cNvSpPr/>
            <p:nvPr/>
          </p:nvSpPr>
          <p:spPr>
            <a:xfrm>
              <a:off x="1799804" y="2160007"/>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sz="2400" dirty="0">
                  <a:solidFill>
                    <a:srgbClr val="C8E182"/>
                  </a:solidFill>
                  <a:latin typeface="Arial Black" panose="020B0A04020102020204" pitchFamily="34" charset="0"/>
                </a:rPr>
                <a:t>3 353 km</a:t>
              </a:r>
              <a:r>
                <a:rPr lang="pl-PL" sz="2400" baseline="30000" dirty="0">
                  <a:solidFill>
                    <a:srgbClr val="C8E182"/>
                  </a:solidFill>
                  <a:latin typeface="Arial Black" panose="020B0A04020102020204" pitchFamily="34" charset="0"/>
                </a:rPr>
                <a:t>2</a:t>
              </a:r>
            </a:p>
          </p:txBody>
        </p:sp>
        <p:sp>
          <p:nvSpPr>
            <p:cNvPr id="92" name="Prostokąt 91">
              <a:extLst>
                <a:ext uri="{FF2B5EF4-FFF2-40B4-BE49-F238E27FC236}">
                  <a16:creationId xmlns:a16="http://schemas.microsoft.com/office/drawing/2014/main" id="{08735B2F-016A-6B18-9A1E-8749B7DE8934}"/>
                </a:ext>
              </a:extLst>
            </p:cNvPr>
            <p:cNvSpPr/>
            <p:nvPr/>
          </p:nvSpPr>
          <p:spPr>
            <a:xfrm>
              <a:off x="2879964" y="2160007"/>
              <a:ext cx="360000" cy="3600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36000" tIns="36000" rIns="36000" bIns="36000" rtlCol="0" anchor="ctr"/>
            <a:lstStyle/>
            <a:p>
              <a:pPr algn="r"/>
              <a:r>
                <a:rPr lang="pl-PL" b="1" dirty="0">
                  <a:solidFill>
                    <a:srgbClr val="C8E182"/>
                  </a:solidFill>
                  <a:latin typeface="Arial" panose="020B0604020202020204" pitchFamily="34" charset="0"/>
                  <a:cs typeface="Arial" panose="020B0604020202020204" pitchFamily="34" charset="0"/>
                </a:rPr>
                <a:t>56,3%</a:t>
              </a:r>
              <a:endParaRPr lang="pl-PL" b="1" baseline="30000" dirty="0">
                <a:solidFill>
                  <a:srgbClr val="C8E182"/>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863966598"/>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fade">
                                      <p:cBhvr>
                                        <p:cTn id="7" dur="2000"/>
                                        <p:tgtEl>
                                          <p:spTgt spid="103"/>
                                        </p:tgtEl>
                                      </p:cBhvr>
                                    </p:animEffect>
                                  </p:childTnLst>
                                </p:cTn>
                              </p:par>
                              <p:par>
                                <p:cTn id="8" presetID="10" presetClass="entr" presetSubtype="0" fill="hold"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fade">
                                      <p:cBhvr>
                                        <p:cTn id="10" dur="2000"/>
                                        <p:tgtEl>
                                          <p:spTgt spid="83"/>
                                        </p:tgtEl>
                                      </p:cBhvr>
                                    </p:animEffect>
                                  </p:childTnLst>
                                </p:cTn>
                              </p:par>
                              <p:par>
                                <p:cTn id="11" presetID="10" presetClass="entr" presetSubtype="0" fill="hold" nodeType="withEffect">
                                  <p:stCondLst>
                                    <p:cond delay="0"/>
                                  </p:stCondLst>
                                  <p:childTnLst>
                                    <p:set>
                                      <p:cBhvr>
                                        <p:cTn id="12" dur="1" fill="hold">
                                          <p:stCondLst>
                                            <p:cond delay="0"/>
                                          </p:stCondLst>
                                        </p:cTn>
                                        <p:tgtEl>
                                          <p:spTgt spid="96"/>
                                        </p:tgtEl>
                                        <p:attrNameLst>
                                          <p:attrName>style.visibility</p:attrName>
                                        </p:attrNameLst>
                                      </p:cBhvr>
                                      <p:to>
                                        <p:strVal val="visible"/>
                                      </p:to>
                                    </p:set>
                                    <p:animEffect transition="in" filter="fade">
                                      <p:cBhvr>
                                        <p:cTn id="13" dur="2000"/>
                                        <p:tgtEl>
                                          <p:spTgt spid="96"/>
                                        </p:tgtEl>
                                      </p:cBhvr>
                                    </p:animEffect>
                                  </p:childTnLst>
                                </p:cTn>
                              </p:par>
                              <p:par>
                                <p:cTn id="14" presetID="10" presetClass="entr" presetSubtype="0" fill="hold"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2000"/>
                                        <p:tgtEl>
                                          <p:spTgt spid="97"/>
                                        </p:tgtEl>
                                      </p:cBhvr>
                                    </p:animEffect>
                                  </p:childTnLst>
                                </p:cTn>
                              </p:par>
                              <p:par>
                                <p:cTn id="17" presetID="10" presetClass="entr" presetSubtype="0" fill="hold"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fade">
                                      <p:cBhvr>
                                        <p:cTn id="19" dur="2000"/>
                                        <p:tgtEl>
                                          <p:spTgt spid="98"/>
                                        </p:tgtEl>
                                      </p:cBhvr>
                                    </p:animEffect>
                                  </p:childTnLst>
                                </p:cTn>
                              </p:par>
                              <p:par>
                                <p:cTn id="20" presetID="10" presetClass="entr" presetSubtype="0" fill="hold"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fade">
                                      <p:cBhvr>
                                        <p:cTn id="22" dur="2000"/>
                                        <p:tgtEl>
                                          <p:spTgt spid="99"/>
                                        </p:tgtEl>
                                      </p:cBhvr>
                                    </p:animEffect>
                                  </p:childTnLst>
                                </p:cTn>
                              </p:par>
                              <p:par>
                                <p:cTn id="23" presetID="10" presetClass="entr" presetSubtype="0" fill="hold" nodeType="withEffect">
                                  <p:stCondLst>
                                    <p:cond delay="0"/>
                                  </p:stCondLst>
                                  <p:childTnLst>
                                    <p:set>
                                      <p:cBhvr>
                                        <p:cTn id="24" dur="1" fill="hold">
                                          <p:stCondLst>
                                            <p:cond delay="0"/>
                                          </p:stCondLst>
                                        </p:cTn>
                                        <p:tgtEl>
                                          <p:spTgt spid="100"/>
                                        </p:tgtEl>
                                        <p:attrNameLst>
                                          <p:attrName>style.visibility</p:attrName>
                                        </p:attrNameLst>
                                      </p:cBhvr>
                                      <p:to>
                                        <p:strVal val="visible"/>
                                      </p:to>
                                    </p:set>
                                    <p:animEffect transition="in" filter="fade">
                                      <p:cBhvr>
                                        <p:cTn id="25" dur="2000"/>
                                        <p:tgtEl>
                                          <p:spTgt spid="100"/>
                                        </p:tgtEl>
                                      </p:cBhvr>
                                    </p:animEffect>
                                  </p:childTnLst>
                                </p:cTn>
                              </p:par>
                              <p:par>
                                <p:cTn id="26" presetID="10"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2000"/>
                                        <p:tgtEl>
                                          <p:spTgt spid="101"/>
                                        </p:tgtEl>
                                      </p:cBhvr>
                                    </p:animEffect>
                                  </p:childTnLst>
                                </p:cTn>
                              </p:par>
                              <p:par>
                                <p:cTn id="29" presetID="10" presetClass="entr" presetSubtype="0" fill="hold" nodeType="withEffect">
                                  <p:stCondLst>
                                    <p:cond delay="0"/>
                                  </p:stCondLst>
                                  <p:childTnLst>
                                    <p:set>
                                      <p:cBhvr>
                                        <p:cTn id="30" dur="1" fill="hold">
                                          <p:stCondLst>
                                            <p:cond delay="0"/>
                                          </p:stCondLst>
                                        </p:cTn>
                                        <p:tgtEl>
                                          <p:spTgt spid="102"/>
                                        </p:tgtEl>
                                        <p:attrNameLst>
                                          <p:attrName>style.visibility</p:attrName>
                                        </p:attrNameLst>
                                      </p:cBhvr>
                                      <p:to>
                                        <p:strVal val="visible"/>
                                      </p:to>
                                    </p:set>
                                    <p:animEffect transition="in" filter="fade">
                                      <p:cBhvr>
                                        <p:cTn id="31" dur="2000"/>
                                        <p:tgtEl>
                                          <p:spTgt spid="10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04"/>
                                        </p:tgtEl>
                                        <p:attrNameLst>
                                          <p:attrName>style.visibility</p:attrName>
                                        </p:attrNameLst>
                                      </p:cBhvr>
                                      <p:to>
                                        <p:strVal val="visible"/>
                                      </p:to>
                                    </p:set>
                                    <p:animEffect transition="in" filter="fade">
                                      <p:cBhvr>
                                        <p:cTn id="36" dur="2000"/>
                                        <p:tgtEl>
                                          <p:spTgt spid="10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2000"/>
                                        <p:tgtEl>
                                          <p:spTgt spid="19"/>
                                        </p:tgtEl>
                                      </p:cBhvr>
                                    </p:animEffect>
                                  </p:childTnLst>
                                </p:cTn>
                              </p:par>
                              <p:par>
                                <p:cTn id="40" presetID="10" presetClass="entr" presetSubtype="0" fill="hold" nodeType="withEffect">
                                  <p:stCondLst>
                                    <p:cond delay="0"/>
                                  </p:stCondLst>
                                  <p:childTnLst>
                                    <p:set>
                                      <p:cBhvr>
                                        <p:cTn id="41" dur="1" fill="hold">
                                          <p:stCondLst>
                                            <p:cond delay="0"/>
                                          </p:stCondLst>
                                        </p:cTn>
                                        <p:tgtEl>
                                          <p:spTgt spid="105"/>
                                        </p:tgtEl>
                                        <p:attrNameLst>
                                          <p:attrName>style.visibility</p:attrName>
                                        </p:attrNameLst>
                                      </p:cBhvr>
                                      <p:to>
                                        <p:strVal val="visible"/>
                                      </p:to>
                                    </p:set>
                                    <p:animEffect transition="in" filter="fade">
                                      <p:cBhvr>
                                        <p:cTn id="42" dur="2000"/>
                                        <p:tgtEl>
                                          <p:spTgt spid="105"/>
                                        </p:tgtEl>
                                      </p:cBhvr>
                                    </p:animEffect>
                                  </p:childTnLst>
                                </p:cTn>
                              </p:par>
                              <p:par>
                                <p:cTn id="43" presetID="10" presetClass="entr" presetSubtype="0" fill="hold" nodeType="withEffect">
                                  <p:stCondLst>
                                    <p:cond delay="0"/>
                                  </p:stCondLst>
                                  <p:childTnLst>
                                    <p:set>
                                      <p:cBhvr>
                                        <p:cTn id="44" dur="1" fill="hold">
                                          <p:stCondLst>
                                            <p:cond delay="0"/>
                                          </p:stCondLst>
                                        </p:cTn>
                                        <p:tgtEl>
                                          <p:spTgt spid="106"/>
                                        </p:tgtEl>
                                        <p:attrNameLst>
                                          <p:attrName>style.visibility</p:attrName>
                                        </p:attrNameLst>
                                      </p:cBhvr>
                                      <p:to>
                                        <p:strVal val="visible"/>
                                      </p:to>
                                    </p:set>
                                    <p:animEffect transition="in" filter="fade">
                                      <p:cBhvr>
                                        <p:cTn id="45" dur="2000"/>
                                        <p:tgtEl>
                                          <p:spTgt spid="106"/>
                                        </p:tgtEl>
                                      </p:cBhvr>
                                    </p:animEffect>
                                  </p:childTnLst>
                                </p:cTn>
                              </p:par>
                              <p:par>
                                <p:cTn id="46" presetID="10" presetClass="entr" presetSubtype="0" fill="hold" nodeType="withEffect">
                                  <p:stCondLst>
                                    <p:cond delay="0"/>
                                  </p:stCondLst>
                                  <p:childTnLst>
                                    <p:set>
                                      <p:cBhvr>
                                        <p:cTn id="47" dur="1" fill="hold">
                                          <p:stCondLst>
                                            <p:cond delay="0"/>
                                          </p:stCondLst>
                                        </p:cTn>
                                        <p:tgtEl>
                                          <p:spTgt spid="107"/>
                                        </p:tgtEl>
                                        <p:attrNameLst>
                                          <p:attrName>style.visibility</p:attrName>
                                        </p:attrNameLst>
                                      </p:cBhvr>
                                      <p:to>
                                        <p:strVal val="visible"/>
                                      </p:to>
                                    </p:set>
                                    <p:animEffect transition="in" filter="fade">
                                      <p:cBhvr>
                                        <p:cTn id="48" dur="2000"/>
                                        <p:tgtEl>
                                          <p:spTgt spid="10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fade">
                                      <p:cBhvr>
                                        <p:cTn id="51" dur="2000"/>
                                        <p:tgtEl>
                                          <p:spTgt spid="12"/>
                                        </p:tgtEl>
                                      </p:cBhvr>
                                    </p:animEffect>
                                  </p:childTnLst>
                                </p:cTn>
                              </p:par>
                              <p:par>
                                <p:cTn id="52" presetID="10" presetClass="entr" presetSubtype="0" fill="hold" nodeType="withEffect">
                                  <p:stCondLst>
                                    <p:cond delay="0"/>
                                  </p:stCondLst>
                                  <p:childTnLst>
                                    <p:set>
                                      <p:cBhvr>
                                        <p:cTn id="53" dur="1" fill="hold">
                                          <p:stCondLst>
                                            <p:cond delay="0"/>
                                          </p:stCondLst>
                                        </p:cTn>
                                        <p:tgtEl>
                                          <p:spTgt spid="108"/>
                                        </p:tgtEl>
                                        <p:attrNameLst>
                                          <p:attrName>style.visibility</p:attrName>
                                        </p:attrNameLst>
                                      </p:cBhvr>
                                      <p:to>
                                        <p:strVal val="visible"/>
                                      </p:to>
                                    </p:set>
                                    <p:animEffect transition="in" filter="fade">
                                      <p:cBhvr>
                                        <p:cTn id="54" dur="2000"/>
                                        <p:tgtEl>
                                          <p:spTgt spid="108"/>
                                        </p:tgtEl>
                                      </p:cBhvr>
                                    </p:animEffect>
                                  </p:childTnLst>
                                </p:cTn>
                              </p:par>
                              <p:par>
                                <p:cTn id="55" presetID="10" presetClass="entr" presetSubtype="0" fill="hold" nodeType="withEffect">
                                  <p:stCondLst>
                                    <p:cond delay="0"/>
                                  </p:stCondLst>
                                  <p:childTnLst>
                                    <p:set>
                                      <p:cBhvr>
                                        <p:cTn id="56" dur="1" fill="hold">
                                          <p:stCondLst>
                                            <p:cond delay="0"/>
                                          </p:stCondLst>
                                        </p:cTn>
                                        <p:tgtEl>
                                          <p:spTgt spid="109"/>
                                        </p:tgtEl>
                                        <p:attrNameLst>
                                          <p:attrName>style.visibility</p:attrName>
                                        </p:attrNameLst>
                                      </p:cBhvr>
                                      <p:to>
                                        <p:strVal val="visible"/>
                                      </p:to>
                                    </p:set>
                                    <p:animEffect transition="in" filter="fade">
                                      <p:cBhvr>
                                        <p:cTn id="57" dur="2000"/>
                                        <p:tgtEl>
                                          <p:spTgt spid="109"/>
                                        </p:tgtEl>
                                      </p:cBhvr>
                                    </p:animEffect>
                                  </p:childTnLst>
                                </p:cTn>
                              </p:par>
                              <p:par>
                                <p:cTn id="58" presetID="10" presetClass="entr" presetSubtype="0" fill="hold" nodeType="withEffect">
                                  <p:stCondLst>
                                    <p:cond delay="0"/>
                                  </p:stCondLst>
                                  <p:childTnLst>
                                    <p:set>
                                      <p:cBhvr>
                                        <p:cTn id="59" dur="1" fill="hold">
                                          <p:stCondLst>
                                            <p:cond delay="0"/>
                                          </p:stCondLst>
                                        </p:cTn>
                                        <p:tgtEl>
                                          <p:spTgt spid="110"/>
                                        </p:tgtEl>
                                        <p:attrNameLst>
                                          <p:attrName>style.visibility</p:attrName>
                                        </p:attrNameLst>
                                      </p:cBhvr>
                                      <p:to>
                                        <p:strVal val="visible"/>
                                      </p:to>
                                    </p:set>
                                    <p:animEffect transition="in" filter="fade">
                                      <p:cBhvr>
                                        <p:cTn id="60" dur="2000"/>
                                        <p:tgtEl>
                                          <p:spTgt spid="110"/>
                                        </p:tgtEl>
                                      </p:cBhvr>
                                    </p:animEffect>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20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51426A-0288-C08E-47ED-1E136329CADB}"/>
            </a:ext>
          </a:extLst>
        </p:cNvPr>
        <p:cNvGrpSpPr/>
        <p:nvPr/>
      </p:nvGrpSpPr>
      <p:grpSpPr>
        <a:xfrm>
          <a:off x="0" y="0"/>
          <a:ext cx="0" cy="0"/>
          <a:chOff x="0" y="0"/>
          <a:chExt cx="0" cy="0"/>
        </a:xfrm>
      </p:grpSpPr>
      <p:grpSp>
        <p:nvGrpSpPr>
          <p:cNvPr id="2" name="Grupa 1">
            <a:extLst>
              <a:ext uri="{FF2B5EF4-FFF2-40B4-BE49-F238E27FC236}">
                <a16:creationId xmlns:a16="http://schemas.microsoft.com/office/drawing/2014/main" id="{28D85B72-2721-B36B-C4E5-A90F3DF387A1}"/>
              </a:ext>
            </a:extLst>
          </p:cNvPr>
          <p:cNvGrpSpPr>
            <a:grpSpLocks noChangeAspect="1"/>
          </p:cNvGrpSpPr>
          <p:nvPr/>
        </p:nvGrpSpPr>
        <p:grpSpPr>
          <a:xfrm>
            <a:off x="3149262" y="180788"/>
            <a:ext cx="8227606" cy="6120000"/>
            <a:chOff x="2987936" y="108435"/>
            <a:chExt cx="8421198" cy="6264000"/>
          </a:xfrm>
          <a:solidFill>
            <a:schemeClr val="bg1"/>
          </a:solidFill>
        </p:grpSpPr>
        <p:sp>
          <p:nvSpPr>
            <p:cNvPr id="3" name="Warszawa">
              <a:extLst>
                <a:ext uri="{FF2B5EF4-FFF2-40B4-BE49-F238E27FC236}">
                  <a16:creationId xmlns:a16="http://schemas.microsoft.com/office/drawing/2014/main" id="{6BC25D61-CAC8-2094-1F84-87891060CBBE}"/>
                </a:ext>
              </a:extLst>
            </p:cNvPr>
            <p:cNvSpPr>
              <a:spLocks/>
            </p:cNvSpPr>
            <p:nvPr/>
          </p:nvSpPr>
          <p:spPr>
            <a:xfrm>
              <a:off x="5702810" y="2348954"/>
              <a:ext cx="2117872" cy="2197171"/>
            </a:xfrm>
            <a:custGeom>
              <a:avLst/>
              <a:gdLst>
                <a:gd name="connsiteX0" fmla="*/ 1420618 w 2369255"/>
                <a:gd name="connsiteY0" fmla="*/ 2618717 h 2634653"/>
                <a:gd name="connsiteX1" fmla="*/ 1431376 w 2369255"/>
                <a:gd name="connsiteY1" fmla="*/ 2631780 h 2634653"/>
                <a:gd name="connsiteX2" fmla="*/ 1430642 w 2369255"/>
                <a:gd name="connsiteY2" fmla="*/ 2631896 h 2634653"/>
                <a:gd name="connsiteX3" fmla="*/ 1421870 w 2369255"/>
                <a:gd name="connsiteY3" fmla="*/ 2621244 h 2634653"/>
                <a:gd name="connsiteX4" fmla="*/ 1420608 w 2369255"/>
                <a:gd name="connsiteY4" fmla="*/ 2623948 h 2634653"/>
                <a:gd name="connsiteX5" fmla="*/ 1427555 w 2369255"/>
                <a:gd name="connsiteY5" fmla="*/ 2632383 h 2634653"/>
                <a:gd name="connsiteX6" fmla="*/ 1413182 w 2369255"/>
                <a:gd name="connsiteY6" fmla="*/ 2634653 h 2634653"/>
                <a:gd name="connsiteX7" fmla="*/ 1332988 w 2369255"/>
                <a:gd name="connsiteY7" fmla="*/ 2502512 h 2634653"/>
                <a:gd name="connsiteX8" fmla="*/ 1361563 w 2369255"/>
                <a:gd name="connsiteY8" fmla="*/ 2546327 h 2634653"/>
                <a:gd name="connsiteX9" fmla="*/ 1361254 w 2369255"/>
                <a:gd name="connsiteY9" fmla="*/ 2546460 h 2634653"/>
                <a:gd name="connsiteX10" fmla="*/ 1334240 w 2369255"/>
                <a:gd name="connsiteY10" fmla="*/ 2505039 h 2634653"/>
                <a:gd name="connsiteX11" fmla="*/ 1269470 w 2369255"/>
                <a:gd name="connsiteY11" fmla="*/ 2546949 h 2634653"/>
                <a:gd name="connsiteX12" fmla="*/ 1231370 w 2369255"/>
                <a:gd name="connsiteY12" fmla="*/ 2514564 h 2634653"/>
                <a:gd name="connsiteX13" fmla="*/ 1232221 w 2369255"/>
                <a:gd name="connsiteY13" fmla="*/ 2513825 h 2634653"/>
                <a:gd name="connsiteX14" fmla="*/ 1268218 w 2369255"/>
                <a:gd name="connsiteY14" fmla="*/ 2544422 h 2634653"/>
                <a:gd name="connsiteX15" fmla="*/ 830192 w 2369255"/>
                <a:gd name="connsiteY15" fmla="*/ 2475281 h 2634653"/>
                <a:gd name="connsiteX16" fmla="*/ 903334 w 2369255"/>
                <a:gd name="connsiteY16" fmla="*/ 2478938 h 2634653"/>
                <a:gd name="connsiteX17" fmla="*/ 945389 w 2369255"/>
                <a:gd name="connsiteY17" fmla="*/ 2493566 h 2634653"/>
                <a:gd name="connsiteX18" fmla="*/ 946273 w 2369255"/>
                <a:gd name="connsiteY18" fmla="*/ 2494892 h 2634653"/>
                <a:gd name="connsiteX19" fmla="*/ 902458 w 2369255"/>
                <a:gd name="connsiteY19" fmla="*/ 2479652 h 2634653"/>
                <a:gd name="connsiteX20" fmla="*/ 831069 w 2369255"/>
                <a:gd name="connsiteY20" fmla="*/ 2476083 h 2634653"/>
                <a:gd name="connsiteX21" fmla="*/ 1220238 w 2369255"/>
                <a:gd name="connsiteY21" fmla="*/ 2451719 h 2634653"/>
                <a:gd name="connsiteX22" fmla="*/ 1273933 w 2369255"/>
                <a:gd name="connsiteY22" fmla="*/ 2473937 h 2634653"/>
                <a:gd name="connsiteX23" fmla="*/ 1272368 w 2369255"/>
                <a:gd name="connsiteY23" fmla="*/ 2475298 h 2634653"/>
                <a:gd name="connsiteX24" fmla="*/ 1219940 w 2369255"/>
                <a:gd name="connsiteY24" fmla="*/ 2453604 h 2634653"/>
                <a:gd name="connsiteX25" fmla="*/ 955730 w 2369255"/>
                <a:gd name="connsiteY25" fmla="*/ 2416353 h 2634653"/>
                <a:gd name="connsiteX26" fmla="*/ 955798 w 2369255"/>
                <a:gd name="connsiteY26" fmla="*/ 2416787 h 2634653"/>
                <a:gd name="connsiteX27" fmla="*/ 905492 w 2369255"/>
                <a:gd name="connsiteY27" fmla="*/ 2431693 h 2634653"/>
                <a:gd name="connsiteX28" fmla="*/ 905239 w 2369255"/>
                <a:gd name="connsiteY28" fmla="*/ 2431313 h 2634653"/>
                <a:gd name="connsiteX29" fmla="*/ 1256016 w 2369255"/>
                <a:gd name="connsiteY29" fmla="*/ 2382997 h 2634653"/>
                <a:gd name="connsiteX30" fmla="*/ 1319653 w 2369255"/>
                <a:gd name="connsiteY30" fmla="*/ 2411072 h 2634653"/>
                <a:gd name="connsiteX31" fmla="*/ 1315549 w 2369255"/>
                <a:gd name="connsiteY31" fmla="*/ 2411236 h 2634653"/>
                <a:gd name="connsiteX32" fmla="*/ 1256135 w 2369255"/>
                <a:gd name="connsiteY32" fmla="*/ 2385024 h 2634653"/>
                <a:gd name="connsiteX33" fmla="*/ 1201549 w 2369255"/>
                <a:gd name="connsiteY33" fmla="*/ 2302356 h 2634653"/>
                <a:gd name="connsiteX34" fmla="*/ 1252978 w 2369255"/>
                <a:gd name="connsiteY34" fmla="*/ 2350112 h 2634653"/>
                <a:gd name="connsiteX35" fmla="*/ 1253063 w 2369255"/>
                <a:gd name="connsiteY35" fmla="*/ 2351556 h 2634653"/>
                <a:gd name="connsiteX36" fmla="*/ 1200890 w 2369255"/>
                <a:gd name="connsiteY36" fmla="*/ 2303109 h 2634653"/>
                <a:gd name="connsiteX37" fmla="*/ 1009571 w 2369255"/>
                <a:gd name="connsiteY37" fmla="*/ 2271433 h 2634653"/>
                <a:gd name="connsiteX38" fmla="*/ 1009138 w 2369255"/>
                <a:gd name="connsiteY38" fmla="*/ 2272007 h 2634653"/>
                <a:gd name="connsiteX39" fmla="*/ 937689 w 2369255"/>
                <a:gd name="connsiteY39" fmla="*/ 2294570 h 2634653"/>
                <a:gd name="connsiteX40" fmla="*/ 937624 w 2369255"/>
                <a:gd name="connsiteY40" fmla="*/ 2294153 h 2634653"/>
                <a:gd name="connsiteX41" fmla="*/ 2223551 w 2369255"/>
                <a:gd name="connsiteY41" fmla="*/ 1867121 h 2634653"/>
                <a:gd name="connsiteX42" fmla="*/ 2258818 w 2369255"/>
                <a:gd name="connsiteY42" fmla="*/ 1900532 h 2634653"/>
                <a:gd name="connsiteX43" fmla="*/ 2273471 w 2369255"/>
                <a:gd name="connsiteY43" fmla="*/ 1896102 h 2634653"/>
                <a:gd name="connsiteX44" fmla="*/ 1991227 w 2369255"/>
                <a:gd name="connsiteY44" fmla="*/ 2543382 h 2634653"/>
                <a:gd name="connsiteX45" fmla="*/ 1907182 w 2369255"/>
                <a:gd name="connsiteY45" fmla="*/ 2556653 h 2634653"/>
                <a:gd name="connsiteX46" fmla="*/ 1905344 w 2369255"/>
                <a:gd name="connsiteY46" fmla="*/ 2553217 h 2634653"/>
                <a:gd name="connsiteX47" fmla="*/ 1916774 w 2369255"/>
                <a:gd name="connsiteY47" fmla="*/ 2459872 h 2634653"/>
                <a:gd name="connsiteX48" fmla="*/ 1954874 w 2369255"/>
                <a:gd name="connsiteY48" fmla="*/ 2389387 h 2634653"/>
                <a:gd name="connsiteX49" fmla="*/ 1953024 w 2369255"/>
                <a:gd name="connsiteY49" fmla="*/ 2324618 h 2634653"/>
                <a:gd name="connsiteX50" fmla="*/ 1945349 w 2369255"/>
                <a:gd name="connsiteY50" fmla="*/ 2324618 h 2634653"/>
                <a:gd name="connsiteX51" fmla="*/ 1925458 w 2369255"/>
                <a:gd name="connsiteY51" fmla="*/ 2254097 h 2634653"/>
                <a:gd name="connsiteX52" fmla="*/ 1924394 w 2369255"/>
                <a:gd name="connsiteY52" fmla="*/ 2254132 h 2634653"/>
                <a:gd name="connsiteX53" fmla="*/ 1911059 w 2369255"/>
                <a:gd name="connsiteY53" fmla="*/ 2217937 h 2634653"/>
                <a:gd name="connsiteX54" fmla="*/ 1680554 w 2369255"/>
                <a:gd name="connsiteY54" fmla="*/ 1890277 h 2634653"/>
                <a:gd name="connsiteX55" fmla="*/ 1683289 w 2369255"/>
                <a:gd name="connsiteY55" fmla="*/ 1889594 h 2634653"/>
                <a:gd name="connsiteX56" fmla="*/ 1912108 w 2369255"/>
                <a:gd name="connsiteY56" fmla="*/ 2214857 h 2634653"/>
                <a:gd name="connsiteX57" fmla="*/ 1925443 w 2369255"/>
                <a:gd name="connsiteY57" fmla="*/ 2251052 h 2634653"/>
                <a:gd name="connsiteX58" fmla="*/ 1982593 w 2369255"/>
                <a:gd name="connsiteY58" fmla="*/ 2249147 h 2634653"/>
                <a:gd name="connsiteX59" fmla="*/ 2024503 w 2369255"/>
                <a:gd name="connsiteY59" fmla="*/ 2207237 h 2634653"/>
                <a:gd name="connsiteX60" fmla="*/ 1971163 w 2369255"/>
                <a:gd name="connsiteY60" fmla="*/ 2132942 h 2634653"/>
                <a:gd name="connsiteX61" fmla="*/ 2022598 w 2369255"/>
                <a:gd name="connsiteY61" fmla="*/ 2127227 h 2634653"/>
                <a:gd name="connsiteX62" fmla="*/ 2007358 w 2369255"/>
                <a:gd name="connsiteY62" fmla="*/ 2056742 h 2634653"/>
                <a:gd name="connsiteX63" fmla="*/ 2035933 w 2369255"/>
                <a:gd name="connsiteY63" fmla="*/ 2070077 h 2634653"/>
                <a:gd name="connsiteX64" fmla="*/ 2049268 w 2369255"/>
                <a:gd name="connsiteY64" fmla="*/ 2037692 h 2634653"/>
                <a:gd name="connsiteX65" fmla="*/ 2075938 w 2369255"/>
                <a:gd name="connsiteY65" fmla="*/ 2037692 h 2634653"/>
                <a:gd name="connsiteX66" fmla="*/ 2138803 w 2369255"/>
                <a:gd name="connsiteY66" fmla="*/ 1974827 h 2634653"/>
                <a:gd name="connsiteX67" fmla="*/ 2174998 w 2369255"/>
                <a:gd name="connsiteY67" fmla="*/ 1974827 h 2634653"/>
                <a:gd name="connsiteX68" fmla="*/ 2152138 w 2369255"/>
                <a:gd name="connsiteY68" fmla="*/ 1934822 h 2634653"/>
                <a:gd name="connsiteX69" fmla="*/ 2224528 w 2369255"/>
                <a:gd name="connsiteY69" fmla="*/ 1870052 h 2634653"/>
                <a:gd name="connsiteX70" fmla="*/ 282695 w 2369255"/>
                <a:gd name="connsiteY70" fmla="*/ 1825909 h 2634653"/>
                <a:gd name="connsiteX71" fmla="*/ 282998 w 2369255"/>
                <a:gd name="connsiteY71" fmla="*/ 1826843 h 2634653"/>
                <a:gd name="connsiteX72" fmla="*/ 260507 w 2369255"/>
                <a:gd name="connsiteY72" fmla="*/ 1867542 h 2634653"/>
                <a:gd name="connsiteX73" fmla="*/ 260104 w 2369255"/>
                <a:gd name="connsiteY73" fmla="*/ 1866789 h 2634653"/>
                <a:gd name="connsiteX74" fmla="*/ 456050 w 2369255"/>
                <a:gd name="connsiteY74" fmla="*/ 1702084 h 2634653"/>
                <a:gd name="connsiteX75" fmla="*/ 456559 w 2369255"/>
                <a:gd name="connsiteY75" fmla="*/ 1702613 h 2634653"/>
                <a:gd name="connsiteX76" fmla="*/ 367153 w 2369255"/>
                <a:gd name="connsiteY76" fmla="*/ 1841477 h 2634653"/>
                <a:gd name="connsiteX77" fmla="*/ 338578 w 2369255"/>
                <a:gd name="connsiteY77" fmla="*/ 1837667 h 2634653"/>
                <a:gd name="connsiteX78" fmla="*/ 332863 w 2369255"/>
                <a:gd name="connsiteY78" fmla="*/ 1891007 h 2634653"/>
                <a:gd name="connsiteX79" fmla="*/ 306193 w 2369255"/>
                <a:gd name="connsiteY79" fmla="*/ 1896722 h 2634653"/>
                <a:gd name="connsiteX80" fmla="*/ 306052 w 2369255"/>
                <a:gd name="connsiteY80" fmla="*/ 1896288 h 2634653"/>
                <a:gd name="connsiteX81" fmla="*/ 332225 w 2369255"/>
                <a:gd name="connsiteY81" fmla="*/ 1890679 h 2634653"/>
                <a:gd name="connsiteX82" fmla="*/ 337940 w 2369255"/>
                <a:gd name="connsiteY82" fmla="*/ 1837339 h 2634653"/>
                <a:gd name="connsiteX83" fmla="*/ 366515 w 2369255"/>
                <a:gd name="connsiteY83" fmla="*/ 1841149 h 2634653"/>
                <a:gd name="connsiteX84" fmla="*/ 130096 w 2369255"/>
                <a:gd name="connsiteY84" fmla="*/ 1191926 h 2634653"/>
                <a:gd name="connsiteX85" fmla="*/ 130563 w 2369255"/>
                <a:gd name="connsiteY85" fmla="*/ 1192099 h 2634653"/>
                <a:gd name="connsiteX86" fmla="*/ 123313 w 2369255"/>
                <a:gd name="connsiteY86" fmla="*/ 1233782 h 2634653"/>
                <a:gd name="connsiteX87" fmla="*/ 122877 w 2369255"/>
                <a:gd name="connsiteY87" fmla="*/ 1233439 h 2634653"/>
                <a:gd name="connsiteX88" fmla="*/ 54408 w 2369255"/>
                <a:gd name="connsiteY88" fmla="*/ 817000 h 2634653"/>
                <a:gd name="connsiteX89" fmla="*/ 54734 w 2369255"/>
                <a:gd name="connsiteY89" fmla="*/ 818492 h 2634653"/>
                <a:gd name="connsiteX90" fmla="*/ 22349 w 2369255"/>
                <a:gd name="connsiteY90" fmla="*/ 831827 h 2634653"/>
                <a:gd name="connsiteX91" fmla="*/ 0 w 2369255"/>
                <a:gd name="connsiteY91" fmla="*/ 831150 h 2634653"/>
                <a:gd name="connsiteX92" fmla="*/ 71 w 2369255"/>
                <a:gd name="connsiteY92" fmla="*/ 829379 h 2634653"/>
                <a:gd name="connsiteX93" fmla="*/ 22681 w 2369255"/>
                <a:gd name="connsiteY93" fmla="*/ 830064 h 2634653"/>
                <a:gd name="connsiteX94" fmla="*/ 1502984 w 2369255"/>
                <a:gd name="connsiteY94" fmla="*/ 579395 h 2634653"/>
                <a:gd name="connsiteX95" fmla="*/ 1506343 w 2369255"/>
                <a:gd name="connsiteY95" fmla="*/ 580367 h 2634653"/>
                <a:gd name="connsiteX96" fmla="*/ 1520897 w 2369255"/>
                <a:gd name="connsiteY96" fmla="*/ 692246 h 2634653"/>
                <a:gd name="connsiteX97" fmla="*/ 1437012 w 2369255"/>
                <a:gd name="connsiteY97" fmla="*/ 560298 h 2634653"/>
                <a:gd name="connsiteX98" fmla="*/ 1439005 w 2369255"/>
                <a:gd name="connsiteY98" fmla="*/ 560875 h 2634653"/>
                <a:gd name="connsiteX99" fmla="*/ 1245358 w 2369255"/>
                <a:gd name="connsiteY99" fmla="*/ 624182 h 2634653"/>
                <a:gd name="connsiteX100" fmla="*/ 1456541 w 2369255"/>
                <a:gd name="connsiteY100" fmla="*/ 514236 h 2634653"/>
                <a:gd name="connsiteX101" fmla="*/ 1447288 w 2369255"/>
                <a:gd name="connsiteY101" fmla="*/ 517502 h 2634653"/>
                <a:gd name="connsiteX102" fmla="*/ 1441954 w 2369255"/>
                <a:gd name="connsiteY102" fmla="*/ 534266 h 2634653"/>
                <a:gd name="connsiteX103" fmla="*/ 1443478 w 2369255"/>
                <a:gd name="connsiteY103" fmla="*/ 517502 h 2634653"/>
                <a:gd name="connsiteX104" fmla="*/ 1596716 w 2369255"/>
                <a:gd name="connsiteY104" fmla="*/ 506987 h 2634653"/>
                <a:gd name="connsiteX105" fmla="*/ 1593973 w 2369255"/>
                <a:gd name="connsiteY105" fmla="*/ 509882 h 2634653"/>
                <a:gd name="connsiteX106" fmla="*/ 1587306 w 2369255"/>
                <a:gd name="connsiteY106" fmla="*/ 509882 h 2634653"/>
                <a:gd name="connsiteX107" fmla="*/ 1548806 w 2369255"/>
                <a:gd name="connsiteY107" fmla="*/ 475298 h 2634653"/>
                <a:gd name="connsiteX108" fmla="*/ 1550158 w 2369255"/>
                <a:gd name="connsiteY108" fmla="*/ 475592 h 2634653"/>
                <a:gd name="connsiteX109" fmla="*/ 1544519 w 2369255"/>
                <a:gd name="connsiteY109" fmla="*/ 498147 h 2634653"/>
                <a:gd name="connsiteX110" fmla="*/ 1540633 w 2369255"/>
                <a:gd name="connsiteY110" fmla="*/ 496547 h 2634653"/>
                <a:gd name="connsiteX111" fmla="*/ 1475171 w 2369255"/>
                <a:gd name="connsiteY111" fmla="*/ 467799 h 2634653"/>
                <a:gd name="connsiteX112" fmla="*/ 1473958 w 2369255"/>
                <a:gd name="connsiteY112" fmla="*/ 467972 h 2634653"/>
                <a:gd name="connsiteX113" fmla="*/ 1477202 w 2369255"/>
                <a:gd name="connsiteY113" fmla="*/ 489596 h 2634653"/>
                <a:gd name="connsiteX114" fmla="*/ 1472053 w 2369255"/>
                <a:gd name="connsiteY114" fmla="*/ 467972 h 2634653"/>
                <a:gd name="connsiteX115" fmla="*/ 1596041 w 2369255"/>
                <a:gd name="connsiteY115" fmla="*/ 251930 h 2634653"/>
                <a:gd name="connsiteX116" fmla="*/ 1955817 w 2369255"/>
                <a:gd name="connsiteY116" fmla="*/ 572006 h 2634653"/>
                <a:gd name="connsiteX117" fmla="*/ 1914013 w 2369255"/>
                <a:gd name="connsiteY117" fmla="*/ 580367 h 2634653"/>
                <a:gd name="connsiteX118" fmla="*/ 1849243 w 2369255"/>
                <a:gd name="connsiteY118" fmla="*/ 572747 h 2634653"/>
                <a:gd name="connsiteX119" fmla="*/ 1824478 w 2369255"/>
                <a:gd name="connsiteY119" fmla="*/ 546077 h 2634653"/>
                <a:gd name="connsiteX120" fmla="*/ 1809238 w 2369255"/>
                <a:gd name="connsiteY120" fmla="*/ 551792 h 2634653"/>
                <a:gd name="connsiteX121" fmla="*/ 1786378 w 2369255"/>
                <a:gd name="connsiteY121" fmla="*/ 515597 h 2634653"/>
                <a:gd name="connsiteX122" fmla="*/ 1717798 w 2369255"/>
                <a:gd name="connsiteY122" fmla="*/ 523217 h 2634653"/>
                <a:gd name="connsiteX123" fmla="*/ 1721608 w 2369255"/>
                <a:gd name="connsiteY123" fmla="*/ 483212 h 2634653"/>
                <a:gd name="connsiteX124" fmla="*/ 1704463 w 2369255"/>
                <a:gd name="connsiteY124" fmla="*/ 479402 h 2634653"/>
                <a:gd name="connsiteX125" fmla="*/ 1725418 w 2369255"/>
                <a:gd name="connsiteY125" fmla="*/ 464162 h 2634653"/>
                <a:gd name="connsiteX126" fmla="*/ 1693033 w 2369255"/>
                <a:gd name="connsiteY126" fmla="*/ 426062 h 2634653"/>
                <a:gd name="connsiteX127" fmla="*/ 1653028 w 2369255"/>
                <a:gd name="connsiteY127" fmla="*/ 471782 h 2634653"/>
                <a:gd name="connsiteX128" fmla="*/ 1624964 w 2369255"/>
                <a:gd name="connsiteY128" fmla="*/ 436702 h 2634653"/>
                <a:gd name="connsiteX129" fmla="*/ 1626358 w 2369255"/>
                <a:gd name="connsiteY129" fmla="*/ 435587 h 2634653"/>
                <a:gd name="connsiteX130" fmla="*/ 1597783 w 2369255"/>
                <a:gd name="connsiteY130" fmla="*/ 395582 h 2634653"/>
                <a:gd name="connsiteX131" fmla="*/ 1590163 w 2369255"/>
                <a:gd name="connsiteY131" fmla="*/ 260327 h 2634653"/>
                <a:gd name="connsiteX132" fmla="*/ 654808 w 2369255"/>
                <a:gd name="connsiteY132" fmla="*/ 113642 h 2634653"/>
                <a:gd name="connsiteX133" fmla="*/ 681478 w 2369255"/>
                <a:gd name="connsiteY133" fmla="*/ 193652 h 2634653"/>
                <a:gd name="connsiteX134" fmla="*/ 790063 w 2369255"/>
                <a:gd name="connsiteY134" fmla="*/ 165077 h 2634653"/>
                <a:gd name="connsiteX135" fmla="*/ 838950 w 2369255"/>
                <a:gd name="connsiteY135" fmla="*/ 143128 h 2634653"/>
                <a:gd name="connsiteX136" fmla="*/ 862453 w 2369255"/>
                <a:gd name="connsiteY136" fmla="*/ 172697 h 2634653"/>
                <a:gd name="connsiteX137" fmla="*/ 856738 w 2369255"/>
                <a:gd name="connsiteY137" fmla="*/ 203177 h 2634653"/>
                <a:gd name="connsiteX138" fmla="*/ 938653 w 2369255"/>
                <a:gd name="connsiteY138" fmla="*/ 206987 h 2634653"/>
                <a:gd name="connsiteX139" fmla="*/ 951988 w 2369255"/>
                <a:gd name="connsiteY139" fmla="*/ 132692 h 2634653"/>
                <a:gd name="connsiteX140" fmla="*/ 972943 w 2369255"/>
                <a:gd name="connsiteY140" fmla="*/ 161267 h 2634653"/>
                <a:gd name="connsiteX141" fmla="*/ 1064383 w 2369255"/>
                <a:gd name="connsiteY141" fmla="*/ 161267 h 2634653"/>
                <a:gd name="connsiteX142" fmla="*/ 1113913 w 2369255"/>
                <a:gd name="connsiteY142" fmla="*/ 151742 h 2634653"/>
                <a:gd name="connsiteX143" fmla="*/ 1121533 w 2369255"/>
                <a:gd name="connsiteY143" fmla="*/ 123167 h 2634653"/>
                <a:gd name="connsiteX144" fmla="*/ 1182493 w 2369255"/>
                <a:gd name="connsiteY144" fmla="*/ 113642 h 2634653"/>
                <a:gd name="connsiteX145" fmla="*/ 1214878 w 2369255"/>
                <a:gd name="connsiteY145" fmla="*/ 216512 h 2634653"/>
                <a:gd name="connsiteX146" fmla="*/ 1228213 w 2369255"/>
                <a:gd name="connsiteY146" fmla="*/ 216512 h 2634653"/>
                <a:gd name="connsiteX147" fmla="*/ 1252978 w 2369255"/>
                <a:gd name="connsiteY147" fmla="*/ 304142 h 2634653"/>
                <a:gd name="connsiteX148" fmla="*/ 1255403 w 2369255"/>
                <a:gd name="connsiteY148" fmla="*/ 309364 h 2634653"/>
                <a:gd name="connsiteX149" fmla="*/ 1310318 w 2369255"/>
                <a:gd name="connsiteY149" fmla="*/ 258109 h 2634653"/>
                <a:gd name="connsiteX150" fmla="*/ 1340628 w 2369255"/>
                <a:gd name="connsiteY150" fmla="*/ 210751 h 2634653"/>
                <a:gd name="connsiteX151" fmla="*/ 1340608 w 2369255"/>
                <a:gd name="connsiteY151" fmla="*/ 210797 h 2634653"/>
                <a:gd name="connsiteX152" fmla="*/ 1310128 w 2369255"/>
                <a:gd name="connsiteY152" fmla="*/ 258422 h 2634653"/>
                <a:gd name="connsiteX153" fmla="*/ 1252978 w 2369255"/>
                <a:gd name="connsiteY153" fmla="*/ 311762 h 2634653"/>
                <a:gd name="connsiteX154" fmla="*/ 1249168 w 2369255"/>
                <a:gd name="connsiteY154" fmla="*/ 353672 h 2634653"/>
                <a:gd name="connsiteX155" fmla="*/ 1273933 w 2369255"/>
                <a:gd name="connsiteY155" fmla="*/ 460352 h 2634653"/>
                <a:gd name="connsiteX156" fmla="*/ 1216783 w 2369255"/>
                <a:gd name="connsiteY156" fmla="*/ 477497 h 2634653"/>
                <a:gd name="connsiteX157" fmla="*/ 1245358 w 2369255"/>
                <a:gd name="connsiteY157" fmla="*/ 624182 h 2634653"/>
                <a:gd name="connsiteX158" fmla="*/ 1266313 w 2369255"/>
                <a:gd name="connsiteY158" fmla="*/ 677522 h 2634653"/>
                <a:gd name="connsiteX159" fmla="*/ 1312033 w 2369255"/>
                <a:gd name="connsiteY159" fmla="*/ 755627 h 2634653"/>
                <a:gd name="connsiteX160" fmla="*/ 1332988 w 2369255"/>
                <a:gd name="connsiteY160" fmla="*/ 759437 h 2634653"/>
                <a:gd name="connsiteX161" fmla="*/ 1361563 w 2369255"/>
                <a:gd name="connsiteY161" fmla="*/ 850877 h 2634653"/>
                <a:gd name="connsiteX162" fmla="*/ 1540633 w 2369255"/>
                <a:gd name="connsiteY162" fmla="*/ 816587 h 2634653"/>
                <a:gd name="connsiteX163" fmla="*/ 1540207 w 2369255"/>
                <a:gd name="connsiteY163" fmla="*/ 813901 h 2634653"/>
                <a:gd name="connsiteX164" fmla="*/ 1586353 w 2369255"/>
                <a:gd name="connsiteY164" fmla="*/ 803252 h 2634653"/>
                <a:gd name="connsiteX165" fmla="*/ 1609213 w 2369255"/>
                <a:gd name="connsiteY165" fmla="*/ 772772 h 2634653"/>
                <a:gd name="connsiteX166" fmla="*/ 1637788 w 2369255"/>
                <a:gd name="connsiteY166" fmla="*/ 759437 h 2634653"/>
                <a:gd name="connsiteX167" fmla="*/ 1649218 w 2369255"/>
                <a:gd name="connsiteY167" fmla="*/ 727052 h 2634653"/>
                <a:gd name="connsiteX168" fmla="*/ 1670173 w 2369255"/>
                <a:gd name="connsiteY168" fmla="*/ 708002 h 2634653"/>
                <a:gd name="connsiteX169" fmla="*/ 1691128 w 2369255"/>
                <a:gd name="connsiteY169" fmla="*/ 723242 h 2634653"/>
                <a:gd name="connsiteX170" fmla="*/ 1685413 w 2369255"/>
                <a:gd name="connsiteY170" fmla="*/ 822302 h 2634653"/>
                <a:gd name="connsiteX171" fmla="*/ 1755898 w 2369255"/>
                <a:gd name="connsiteY171" fmla="*/ 900407 h 2634653"/>
                <a:gd name="connsiteX172" fmla="*/ 1757803 w 2369255"/>
                <a:gd name="connsiteY172" fmla="*/ 965177 h 2634653"/>
                <a:gd name="connsiteX173" fmla="*/ 1733038 w 2369255"/>
                <a:gd name="connsiteY173" fmla="*/ 986132 h 2634653"/>
                <a:gd name="connsiteX174" fmla="*/ 1795903 w 2369255"/>
                <a:gd name="connsiteY174" fmla="*/ 989942 h 2634653"/>
                <a:gd name="connsiteX175" fmla="*/ 2082230 w 2369255"/>
                <a:gd name="connsiteY175" fmla="*/ 925471 h 2634653"/>
                <a:gd name="connsiteX176" fmla="*/ 2102608 w 2369255"/>
                <a:gd name="connsiteY176" fmla="*/ 1003277 h 2634653"/>
                <a:gd name="connsiteX177" fmla="*/ 2094988 w 2369255"/>
                <a:gd name="connsiteY177" fmla="*/ 1056617 h 2634653"/>
                <a:gd name="connsiteX178" fmla="*/ 2030218 w 2369255"/>
                <a:gd name="connsiteY178" fmla="*/ 1066142 h 2634653"/>
                <a:gd name="connsiteX179" fmla="*/ 2030218 w 2369255"/>
                <a:gd name="connsiteY179" fmla="*/ 1136627 h 2634653"/>
                <a:gd name="connsiteX180" fmla="*/ 2074033 w 2369255"/>
                <a:gd name="connsiteY180" fmla="*/ 1142342 h 2634653"/>
                <a:gd name="connsiteX181" fmla="*/ 2114038 w 2369255"/>
                <a:gd name="connsiteY181" fmla="*/ 1115672 h 2634653"/>
                <a:gd name="connsiteX182" fmla="*/ 2093083 w 2369255"/>
                <a:gd name="connsiteY182" fmla="*/ 1170917 h 2634653"/>
                <a:gd name="connsiteX183" fmla="*/ 2089273 w 2369255"/>
                <a:gd name="connsiteY183" fmla="*/ 1250927 h 2634653"/>
                <a:gd name="connsiteX184" fmla="*/ 2287393 w 2369255"/>
                <a:gd name="connsiteY184" fmla="*/ 1249022 h 2634653"/>
                <a:gd name="connsiteX185" fmla="*/ 2287393 w 2369255"/>
                <a:gd name="connsiteY185" fmla="*/ 1205207 h 2634653"/>
                <a:gd name="connsiteX186" fmla="*/ 2296363 w 2369255"/>
                <a:gd name="connsiteY186" fmla="*/ 1202591 h 2634653"/>
                <a:gd name="connsiteX187" fmla="*/ 2369255 w 2369255"/>
                <a:gd name="connsiteY187" fmla="*/ 1342695 h 2634653"/>
                <a:gd name="connsiteX188" fmla="*/ 2303675 w 2369255"/>
                <a:gd name="connsiteY188" fmla="*/ 1331765 h 2634653"/>
                <a:gd name="connsiteX189" fmla="*/ 2285869 w 2369255"/>
                <a:gd name="connsiteY189" fmla="*/ 1249856 h 2634653"/>
                <a:gd name="connsiteX190" fmla="*/ 2093706 w 2369255"/>
                <a:gd name="connsiteY190" fmla="*/ 1251704 h 2634653"/>
                <a:gd name="connsiteX191" fmla="*/ 2142613 w 2369255"/>
                <a:gd name="connsiteY191" fmla="*/ 1340462 h 2634653"/>
                <a:gd name="connsiteX192" fmla="*/ 2083558 w 2369255"/>
                <a:gd name="connsiteY192" fmla="*/ 1370942 h 2634653"/>
                <a:gd name="connsiteX193" fmla="*/ 2093083 w 2369255"/>
                <a:gd name="connsiteY193" fmla="*/ 1409042 h 2634653"/>
                <a:gd name="connsiteX194" fmla="*/ 2047363 w 2369255"/>
                <a:gd name="connsiteY194" fmla="*/ 1464287 h 2634653"/>
                <a:gd name="connsiteX195" fmla="*/ 2174998 w 2369255"/>
                <a:gd name="connsiteY195" fmla="*/ 1532867 h 2634653"/>
                <a:gd name="connsiteX196" fmla="*/ 2152138 w 2369255"/>
                <a:gd name="connsiteY196" fmla="*/ 1565252 h 2634653"/>
                <a:gd name="connsiteX197" fmla="*/ 2203573 w 2369255"/>
                <a:gd name="connsiteY197" fmla="*/ 1641452 h 2634653"/>
                <a:gd name="connsiteX198" fmla="*/ 2197858 w 2369255"/>
                <a:gd name="connsiteY198" fmla="*/ 1679552 h 2634653"/>
                <a:gd name="connsiteX199" fmla="*/ 2163568 w 2369255"/>
                <a:gd name="connsiteY199" fmla="*/ 1694792 h 2634653"/>
                <a:gd name="connsiteX200" fmla="*/ 2131183 w 2369255"/>
                <a:gd name="connsiteY200" fmla="*/ 1770992 h 2634653"/>
                <a:gd name="connsiteX201" fmla="*/ 2165473 w 2369255"/>
                <a:gd name="connsiteY201" fmla="*/ 1805282 h 2634653"/>
                <a:gd name="connsiteX202" fmla="*/ 2129278 w 2369255"/>
                <a:gd name="connsiteY202" fmla="*/ 1851002 h 2634653"/>
                <a:gd name="connsiteX203" fmla="*/ 2213098 w 2369255"/>
                <a:gd name="connsiteY203" fmla="*/ 1835762 h 2634653"/>
                <a:gd name="connsiteX204" fmla="*/ 2131183 w 2369255"/>
                <a:gd name="connsiteY204" fmla="*/ 1852907 h 2634653"/>
                <a:gd name="connsiteX205" fmla="*/ 2030218 w 2369255"/>
                <a:gd name="connsiteY205" fmla="*/ 1757657 h 2634653"/>
                <a:gd name="connsiteX206" fmla="*/ 1940683 w 2369255"/>
                <a:gd name="connsiteY206" fmla="*/ 1822427 h 2634653"/>
                <a:gd name="connsiteX207" fmla="*/ 1809238 w 2369255"/>
                <a:gd name="connsiteY207" fmla="*/ 1851002 h 2634653"/>
                <a:gd name="connsiteX208" fmla="*/ 1795903 w 2369255"/>
                <a:gd name="connsiteY208" fmla="*/ 1835762 h 2634653"/>
                <a:gd name="connsiteX209" fmla="*/ 1738753 w 2369255"/>
                <a:gd name="connsiteY209" fmla="*/ 1851002 h 2634653"/>
                <a:gd name="connsiteX210" fmla="*/ 1734943 w 2369255"/>
                <a:gd name="connsiteY210" fmla="*/ 1873862 h 2634653"/>
                <a:gd name="connsiteX211" fmla="*/ 1683030 w 2369255"/>
                <a:gd name="connsiteY211" fmla="*/ 1886840 h 2634653"/>
                <a:gd name="connsiteX212" fmla="*/ 1681603 w 2369255"/>
                <a:gd name="connsiteY212" fmla="*/ 1885292 h 2634653"/>
                <a:gd name="connsiteX213" fmla="*/ 1637788 w 2369255"/>
                <a:gd name="connsiteY213" fmla="*/ 1925297 h 2634653"/>
                <a:gd name="connsiteX214" fmla="*/ 1618738 w 2369255"/>
                <a:gd name="connsiteY214" fmla="*/ 1925297 h 2634653"/>
                <a:gd name="connsiteX215" fmla="*/ 1546348 w 2369255"/>
                <a:gd name="connsiteY215" fmla="*/ 2016737 h 2634653"/>
                <a:gd name="connsiteX216" fmla="*/ 1538728 w 2369255"/>
                <a:gd name="connsiteY216" fmla="*/ 2066267 h 2634653"/>
                <a:gd name="connsiteX217" fmla="*/ 1513963 w 2369255"/>
                <a:gd name="connsiteY217" fmla="*/ 2031977 h 2634653"/>
                <a:gd name="connsiteX218" fmla="*/ 1475863 w 2369255"/>
                <a:gd name="connsiteY218" fmla="*/ 2100557 h 2634653"/>
                <a:gd name="connsiteX219" fmla="*/ 1460623 w 2369255"/>
                <a:gd name="connsiteY219" fmla="*/ 2100557 h 2634653"/>
                <a:gd name="connsiteX220" fmla="*/ 1414903 w 2369255"/>
                <a:gd name="connsiteY220" fmla="*/ 2132942 h 2634653"/>
                <a:gd name="connsiteX221" fmla="*/ 1418713 w 2369255"/>
                <a:gd name="connsiteY221" fmla="*/ 2151992 h 2634653"/>
                <a:gd name="connsiteX222" fmla="*/ 1376803 w 2369255"/>
                <a:gd name="connsiteY222" fmla="*/ 2180567 h 2634653"/>
                <a:gd name="connsiteX223" fmla="*/ 1390138 w 2369255"/>
                <a:gd name="connsiteY223" fmla="*/ 2211047 h 2634653"/>
                <a:gd name="connsiteX224" fmla="*/ 1319653 w 2369255"/>
                <a:gd name="connsiteY224" fmla="*/ 2220572 h 2634653"/>
                <a:gd name="connsiteX225" fmla="*/ 1300603 w 2369255"/>
                <a:gd name="connsiteY225" fmla="*/ 2256767 h 2634653"/>
                <a:gd name="connsiteX226" fmla="*/ 1273933 w 2369255"/>
                <a:gd name="connsiteY226" fmla="*/ 2277722 h 2634653"/>
                <a:gd name="connsiteX227" fmla="*/ 1239643 w 2369255"/>
                <a:gd name="connsiteY227" fmla="*/ 2254862 h 2634653"/>
                <a:gd name="connsiteX228" fmla="*/ 1225489 w 2369255"/>
                <a:gd name="connsiteY228" fmla="*/ 2271038 h 2634653"/>
                <a:gd name="connsiteX229" fmla="*/ 1224403 w 2369255"/>
                <a:gd name="connsiteY229" fmla="*/ 2270102 h 2634653"/>
                <a:gd name="connsiteX230" fmla="*/ 1096768 w 2369255"/>
                <a:gd name="connsiteY230" fmla="*/ 2155802 h 2634653"/>
                <a:gd name="connsiteX231" fmla="*/ 1049736 w 2369255"/>
                <a:gd name="connsiteY231" fmla="*/ 2218171 h 2634653"/>
                <a:gd name="connsiteX232" fmla="*/ 969133 w 2369255"/>
                <a:gd name="connsiteY232" fmla="*/ 2214858 h 2634653"/>
                <a:gd name="connsiteX233" fmla="*/ 965323 w 2369255"/>
                <a:gd name="connsiteY233" fmla="*/ 2243433 h 2634653"/>
                <a:gd name="connsiteX234" fmla="*/ 807208 w 2369255"/>
                <a:gd name="connsiteY234" fmla="*/ 2243433 h 2634653"/>
                <a:gd name="connsiteX235" fmla="*/ 803398 w 2369255"/>
                <a:gd name="connsiteY235" fmla="*/ 2138658 h 2634653"/>
                <a:gd name="connsiteX236" fmla="*/ 801578 w 2369255"/>
                <a:gd name="connsiteY236" fmla="*/ 2138403 h 2634653"/>
                <a:gd name="connsiteX237" fmla="*/ 818638 w 2369255"/>
                <a:gd name="connsiteY237" fmla="*/ 2087222 h 2634653"/>
                <a:gd name="connsiteX238" fmla="*/ 776728 w 2369255"/>
                <a:gd name="connsiteY238" fmla="*/ 2052932 h 2634653"/>
                <a:gd name="connsiteX239" fmla="*/ 780538 w 2369255"/>
                <a:gd name="connsiteY239" fmla="*/ 2012927 h 2634653"/>
                <a:gd name="connsiteX240" fmla="*/ 791968 w 2369255"/>
                <a:gd name="connsiteY240" fmla="*/ 1950062 h 2634653"/>
                <a:gd name="connsiteX241" fmla="*/ 761488 w 2369255"/>
                <a:gd name="connsiteY241" fmla="*/ 1915772 h 2634653"/>
                <a:gd name="connsiteX242" fmla="*/ 708148 w 2369255"/>
                <a:gd name="connsiteY242" fmla="*/ 1904342 h 2634653"/>
                <a:gd name="connsiteX243" fmla="*/ 637663 w 2369255"/>
                <a:gd name="connsiteY243" fmla="*/ 1845287 h 2634653"/>
                <a:gd name="connsiteX244" fmla="*/ 637663 w 2369255"/>
                <a:gd name="connsiteY244" fmla="*/ 1818617 h 2634653"/>
                <a:gd name="connsiteX245" fmla="*/ 609088 w 2369255"/>
                <a:gd name="connsiteY245" fmla="*/ 1822427 h 2634653"/>
                <a:gd name="connsiteX246" fmla="*/ 504313 w 2369255"/>
                <a:gd name="connsiteY246" fmla="*/ 1751942 h 2634653"/>
                <a:gd name="connsiteX247" fmla="*/ 463237 w 2369255"/>
                <a:gd name="connsiteY247" fmla="*/ 1709223 h 2634653"/>
                <a:gd name="connsiteX248" fmla="*/ 464308 w 2369255"/>
                <a:gd name="connsiteY248" fmla="*/ 1656692 h 2634653"/>
                <a:gd name="connsiteX249" fmla="*/ 420493 w 2369255"/>
                <a:gd name="connsiteY249" fmla="*/ 1635737 h 2634653"/>
                <a:gd name="connsiteX250" fmla="*/ 435733 w 2369255"/>
                <a:gd name="connsiteY250" fmla="*/ 1584302 h 2634653"/>
                <a:gd name="connsiteX251" fmla="*/ 391918 w 2369255"/>
                <a:gd name="connsiteY251" fmla="*/ 1605257 h 2634653"/>
                <a:gd name="connsiteX252" fmla="*/ 359533 w 2369255"/>
                <a:gd name="connsiteY252" fmla="*/ 1605257 h 2634653"/>
                <a:gd name="connsiteX253" fmla="*/ 353818 w 2369255"/>
                <a:gd name="connsiteY253" fmla="*/ 1624307 h 2634653"/>
                <a:gd name="connsiteX254" fmla="*/ 184273 w 2369255"/>
                <a:gd name="connsiteY254" fmla="*/ 1624307 h 2634653"/>
                <a:gd name="connsiteX255" fmla="*/ 163926 w 2369255"/>
                <a:gd name="connsiteY255" fmla="*/ 1687046 h 2634653"/>
                <a:gd name="connsiteX256" fmla="*/ 163885 w 2369255"/>
                <a:gd name="connsiteY256" fmla="*/ 1686970 h 2634653"/>
                <a:gd name="connsiteX257" fmla="*/ 184395 w 2369255"/>
                <a:gd name="connsiteY257" fmla="*/ 1623729 h 2634653"/>
                <a:gd name="connsiteX258" fmla="*/ 203274 w 2369255"/>
                <a:gd name="connsiteY258" fmla="*/ 1623729 h 2634653"/>
                <a:gd name="connsiteX259" fmla="*/ 197608 w 2369255"/>
                <a:gd name="connsiteY259" fmla="*/ 1557632 h 2634653"/>
                <a:gd name="connsiteX260" fmla="*/ 148078 w 2369255"/>
                <a:gd name="connsiteY260" fmla="*/ 1580492 h 2634653"/>
                <a:gd name="connsiteX261" fmla="*/ 127123 w 2369255"/>
                <a:gd name="connsiteY261" fmla="*/ 1504292 h 2634653"/>
                <a:gd name="connsiteX262" fmla="*/ 117598 w 2369255"/>
                <a:gd name="connsiteY262" fmla="*/ 1503290 h 2634653"/>
                <a:gd name="connsiteX263" fmla="*/ 117598 w 2369255"/>
                <a:gd name="connsiteY263" fmla="*/ 1466192 h 2634653"/>
                <a:gd name="connsiteX264" fmla="*/ 148078 w 2369255"/>
                <a:gd name="connsiteY264" fmla="*/ 1428092 h 2634653"/>
                <a:gd name="connsiteX265" fmla="*/ 212848 w 2369255"/>
                <a:gd name="connsiteY265" fmla="*/ 1416662 h 2634653"/>
                <a:gd name="connsiteX266" fmla="*/ 229993 w 2369255"/>
                <a:gd name="connsiteY266" fmla="*/ 1351892 h 2634653"/>
                <a:gd name="connsiteX267" fmla="*/ 218563 w 2369255"/>
                <a:gd name="connsiteY267" fmla="*/ 1256642 h 2634653"/>
                <a:gd name="connsiteX268" fmla="*/ 219377 w 2369255"/>
                <a:gd name="connsiteY268" fmla="*/ 1248773 h 2634653"/>
                <a:gd name="connsiteX269" fmla="*/ 308099 w 2369255"/>
                <a:gd name="connsiteY269" fmla="*/ 1224257 h 2634653"/>
                <a:gd name="connsiteX270" fmla="*/ 325244 w 2369255"/>
                <a:gd name="connsiteY270" fmla="*/ 1136627 h 2634653"/>
                <a:gd name="connsiteX271" fmla="*/ 304289 w 2369255"/>
                <a:gd name="connsiteY271" fmla="*/ 1100432 h 2634653"/>
                <a:gd name="connsiteX272" fmla="*/ 174749 w 2369255"/>
                <a:gd name="connsiteY272" fmla="*/ 1083287 h 2634653"/>
                <a:gd name="connsiteX273" fmla="*/ 243329 w 2369255"/>
                <a:gd name="connsiteY273" fmla="*/ 957557 h 2634653"/>
                <a:gd name="connsiteX274" fmla="*/ 247139 w 2369255"/>
                <a:gd name="connsiteY274" fmla="*/ 845162 h 2634653"/>
                <a:gd name="connsiteX275" fmla="*/ 169034 w 2369255"/>
                <a:gd name="connsiteY275" fmla="*/ 799442 h 2634653"/>
                <a:gd name="connsiteX276" fmla="*/ 98549 w 2369255"/>
                <a:gd name="connsiteY276" fmla="*/ 755627 h 2634653"/>
                <a:gd name="connsiteX277" fmla="*/ 42112 w 2369255"/>
                <a:gd name="connsiteY277" fmla="*/ 757508 h 2634653"/>
                <a:gd name="connsiteX278" fmla="*/ 41731 w 2369255"/>
                <a:gd name="connsiteY278" fmla="*/ 755769 h 2634653"/>
                <a:gd name="connsiteX279" fmla="*/ 98881 w 2369255"/>
                <a:gd name="connsiteY279" fmla="*/ 753864 h 2634653"/>
                <a:gd name="connsiteX280" fmla="*/ 169366 w 2369255"/>
                <a:gd name="connsiteY280" fmla="*/ 797679 h 2634653"/>
                <a:gd name="connsiteX281" fmla="*/ 222373 w 2369255"/>
                <a:gd name="connsiteY281" fmla="*/ 828708 h 2634653"/>
                <a:gd name="connsiteX282" fmla="*/ 222373 w 2369255"/>
                <a:gd name="connsiteY282" fmla="*/ 681333 h 2634653"/>
                <a:gd name="connsiteX283" fmla="*/ 243328 w 2369255"/>
                <a:gd name="connsiteY283" fmla="*/ 603228 h 2634653"/>
                <a:gd name="connsiteX284" fmla="*/ 212848 w 2369255"/>
                <a:gd name="connsiteY284" fmla="*/ 561318 h 2634653"/>
                <a:gd name="connsiteX285" fmla="*/ 287143 w 2369255"/>
                <a:gd name="connsiteY285" fmla="*/ 563223 h 2634653"/>
                <a:gd name="connsiteX286" fmla="*/ 282547 w 2369255"/>
                <a:gd name="connsiteY286" fmla="*/ 559708 h 2634653"/>
                <a:gd name="connsiteX287" fmla="*/ 287143 w 2369255"/>
                <a:gd name="connsiteY287" fmla="*/ 561317 h 2634653"/>
                <a:gd name="connsiteX288" fmla="*/ 317623 w 2369255"/>
                <a:gd name="connsiteY288" fmla="*/ 496547 h 2634653"/>
                <a:gd name="connsiteX289" fmla="*/ 401443 w 2369255"/>
                <a:gd name="connsiteY289" fmla="*/ 498452 h 2634653"/>
                <a:gd name="connsiteX290" fmla="*/ 447163 w 2369255"/>
                <a:gd name="connsiteY290" fmla="*/ 475592 h 2634653"/>
                <a:gd name="connsiteX291" fmla="*/ 462403 w 2369255"/>
                <a:gd name="connsiteY291" fmla="*/ 448922 h 2634653"/>
                <a:gd name="connsiteX292" fmla="*/ 466213 w 2369255"/>
                <a:gd name="connsiteY292" fmla="*/ 380342 h 2634653"/>
                <a:gd name="connsiteX293" fmla="*/ 443353 w 2369255"/>
                <a:gd name="connsiteY293" fmla="*/ 311762 h 2634653"/>
                <a:gd name="connsiteX294" fmla="*/ 390013 w 2369255"/>
                <a:gd name="connsiteY294" fmla="*/ 250802 h 2634653"/>
                <a:gd name="connsiteX295" fmla="*/ 412873 w 2369255"/>
                <a:gd name="connsiteY295" fmla="*/ 239372 h 2634653"/>
                <a:gd name="connsiteX296" fmla="*/ 376678 w 2369255"/>
                <a:gd name="connsiteY296" fmla="*/ 136502 h 2634653"/>
                <a:gd name="connsiteX297" fmla="*/ 369247 w 2369255"/>
                <a:gd name="connsiteY297" fmla="*/ 127301 h 2634653"/>
                <a:gd name="connsiteX298" fmla="*/ 369448 w 2369255"/>
                <a:gd name="connsiteY298" fmla="*/ 127047 h 2634653"/>
                <a:gd name="connsiteX299" fmla="*/ 377157 w 2369255"/>
                <a:gd name="connsiteY299" fmla="*/ 136591 h 2634653"/>
                <a:gd name="connsiteX300" fmla="*/ 411094 w 2369255"/>
                <a:gd name="connsiteY300" fmla="*/ 233043 h 2634653"/>
                <a:gd name="connsiteX301" fmla="*/ 412873 w 2369255"/>
                <a:gd name="connsiteY301" fmla="*/ 233657 h 2634653"/>
                <a:gd name="connsiteX302" fmla="*/ 454783 w 2369255"/>
                <a:gd name="connsiteY302" fmla="*/ 187937 h 2634653"/>
                <a:gd name="connsiteX303" fmla="*/ 521458 w 2369255"/>
                <a:gd name="connsiteY303" fmla="*/ 199367 h 2634653"/>
                <a:gd name="connsiteX304" fmla="*/ 498598 w 2369255"/>
                <a:gd name="connsiteY304" fmla="*/ 163172 h 2634653"/>
                <a:gd name="connsiteX305" fmla="*/ 550033 w 2369255"/>
                <a:gd name="connsiteY305" fmla="*/ 126977 h 2634653"/>
                <a:gd name="connsiteX306" fmla="*/ 1312864 w 2369255"/>
                <a:gd name="connsiteY306" fmla="*/ 0 h 2634653"/>
                <a:gd name="connsiteX307" fmla="*/ 1426577 w 2369255"/>
                <a:gd name="connsiteY307" fmla="*/ 101164 h 2634653"/>
                <a:gd name="connsiteX308" fmla="*/ 1416808 w 2369255"/>
                <a:gd name="connsiteY308" fmla="*/ 107927 h 2634653"/>
                <a:gd name="connsiteX309" fmla="*/ 1395853 w 2369255"/>
                <a:gd name="connsiteY309" fmla="*/ 96497 h 2634653"/>
                <a:gd name="connsiteX310" fmla="*/ 1394027 w 2369255"/>
                <a:gd name="connsiteY310" fmla="*/ 99628 h 2634653"/>
                <a:gd name="connsiteX311" fmla="*/ 1392043 w 2369255"/>
                <a:gd name="connsiteY311" fmla="*/ 94592 h 2634653"/>
                <a:gd name="connsiteX312" fmla="*/ 1346323 w 2369255"/>
                <a:gd name="connsiteY312" fmla="*/ 81257 h 2634653"/>
                <a:gd name="connsiteX0" fmla="*/ 1420618 w 2369255"/>
                <a:gd name="connsiteY0" fmla="*/ 2537460 h 2553396"/>
                <a:gd name="connsiteX1" fmla="*/ 1431376 w 2369255"/>
                <a:gd name="connsiteY1" fmla="*/ 2550523 h 2553396"/>
                <a:gd name="connsiteX2" fmla="*/ 1430642 w 2369255"/>
                <a:gd name="connsiteY2" fmla="*/ 2550639 h 2553396"/>
                <a:gd name="connsiteX3" fmla="*/ 1421870 w 2369255"/>
                <a:gd name="connsiteY3" fmla="*/ 2539987 h 2553396"/>
                <a:gd name="connsiteX4" fmla="*/ 1420608 w 2369255"/>
                <a:gd name="connsiteY4" fmla="*/ 2542691 h 2553396"/>
                <a:gd name="connsiteX5" fmla="*/ 1427555 w 2369255"/>
                <a:gd name="connsiteY5" fmla="*/ 2551126 h 2553396"/>
                <a:gd name="connsiteX6" fmla="*/ 1413182 w 2369255"/>
                <a:gd name="connsiteY6" fmla="*/ 2553396 h 2553396"/>
                <a:gd name="connsiteX7" fmla="*/ 1420618 w 2369255"/>
                <a:gd name="connsiteY7" fmla="*/ 2537460 h 2553396"/>
                <a:gd name="connsiteX8" fmla="*/ 1332988 w 2369255"/>
                <a:gd name="connsiteY8" fmla="*/ 2421255 h 2553396"/>
                <a:gd name="connsiteX9" fmla="*/ 1361563 w 2369255"/>
                <a:gd name="connsiteY9" fmla="*/ 2465070 h 2553396"/>
                <a:gd name="connsiteX10" fmla="*/ 1361254 w 2369255"/>
                <a:gd name="connsiteY10" fmla="*/ 2465203 h 2553396"/>
                <a:gd name="connsiteX11" fmla="*/ 1334240 w 2369255"/>
                <a:gd name="connsiteY11" fmla="*/ 2423782 h 2553396"/>
                <a:gd name="connsiteX12" fmla="*/ 1269470 w 2369255"/>
                <a:gd name="connsiteY12" fmla="*/ 2465692 h 2553396"/>
                <a:gd name="connsiteX13" fmla="*/ 1231370 w 2369255"/>
                <a:gd name="connsiteY13" fmla="*/ 2433307 h 2553396"/>
                <a:gd name="connsiteX14" fmla="*/ 1232221 w 2369255"/>
                <a:gd name="connsiteY14" fmla="*/ 2432568 h 2553396"/>
                <a:gd name="connsiteX15" fmla="*/ 1268218 w 2369255"/>
                <a:gd name="connsiteY15" fmla="*/ 2463165 h 2553396"/>
                <a:gd name="connsiteX16" fmla="*/ 1332988 w 2369255"/>
                <a:gd name="connsiteY16" fmla="*/ 2421255 h 2553396"/>
                <a:gd name="connsiteX17" fmla="*/ 830192 w 2369255"/>
                <a:gd name="connsiteY17" fmla="*/ 2394024 h 2553396"/>
                <a:gd name="connsiteX18" fmla="*/ 903334 w 2369255"/>
                <a:gd name="connsiteY18" fmla="*/ 2397681 h 2553396"/>
                <a:gd name="connsiteX19" fmla="*/ 945389 w 2369255"/>
                <a:gd name="connsiteY19" fmla="*/ 2412309 h 2553396"/>
                <a:gd name="connsiteX20" fmla="*/ 946273 w 2369255"/>
                <a:gd name="connsiteY20" fmla="*/ 2413635 h 2553396"/>
                <a:gd name="connsiteX21" fmla="*/ 902458 w 2369255"/>
                <a:gd name="connsiteY21" fmla="*/ 2398395 h 2553396"/>
                <a:gd name="connsiteX22" fmla="*/ 831069 w 2369255"/>
                <a:gd name="connsiteY22" fmla="*/ 2394826 h 2553396"/>
                <a:gd name="connsiteX23" fmla="*/ 830192 w 2369255"/>
                <a:gd name="connsiteY23" fmla="*/ 2394024 h 2553396"/>
                <a:gd name="connsiteX24" fmla="*/ 1220238 w 2369255"/>
                <a:gd name="connsiteY24" fmla="*/ 2370462 h 2553396"/>
                <a:gd name="connsiteX25" fmla="*/ 1273933 w 2369255"/>
                <a:gd name="connsiteY25" fmla="*/ 2392680 h 2553396"/>
                <a:gd name="connsiteX26" fmla="*/ 1272368 w 2369255"/>
                <a:gd name="connsiteY26" fmla="*/ 2394041 h 2553396"/>
                <a:gd name="connsiteX27" fmla="*/ 1219940 w 2369255"/>
                <a:gd name="connsiteY27" fmla="*/ 2372347 h 2553396"/>
                <a:gd name="connsiteX28" fmla="*/ 1220238 w 2369255"/>
                <a:gd name="connsiteY28" fmla="*/ 2370462 h 2553396"/>
                <a:gd name="connsiteX29" fmla="*/ 955730 w 2369255"/>
                <a:gd name="connsiteY29" fmla="*/ 2335096 h 2553396"/>
                <a:gd name="connsiteX30" fmla="*/ 955798 w 2369255"/>
                <a:gd name="connsiteY30" fmla="*/ 2335530 h 2553396"/>
                <a:gd name="connsiteX31" fmla="*/ 905492 w 2369255"/>
                <a:gd name="connsiteY31" fmla="*/ 2350436 h 2553396"/>
                <a:gd name="connsiteX32" fmla="*/ 905239 w 2369255"/>
                <a:gd name="connsiteY32" fmla="*/ 2350056 h 2553396"/>
                <a:gd name="connsiteX33" fmla="*/ 955730 w 2369255"/>
                <a:gd name="connsiteY33" fmla="*/ 2335096 h 2553396"/>
                <a:gd name="connsiteX34" fmla="*/ 1256016 w 2369255"/>
                <a:gd name="connsiteY34" fmla="*/ 2301740 h 2553396"/>
                <a:gd name="connsiteX35" fmla="*/ 1319653 w 2369255"/>
                <a:gd name="connsiteY35" fmla="*/ 2329815 h 2553396"/>
                <a:gd name="connsiteX36" fmla="*/ 1315549 w 2369255"/>
                <a:gd name="connsiteY36" fmla="*/ 2329979 h 2553396"/>
                <a:gd name="connsiteX37" fmla="*/ 1256135 w 2369255"/>
                <a:gd name="connsiteY37" fmla="*/ 2303767 h 2553396"/>
                <a:gd name="connsiteX38" fmla="*/ 1256016 w 2369255"/>
                <a:gd name="connsiteY38" fmla="*/ 2301740 h 2553396"/>
                <a:gd name="connsiteX39" fmla="*/ 1201549 w 2369255"/>
                <a:gd name="connsiteY39" fmla="*/ 2221099 h 2553396"/>
                <a:gd name="connsiteX40" fmla="*/ 1252978 w 2369255"/>
                <a:gd name="connsiteY40" fmla="*/ 2268855 h 2553396"/>
                <a:gd name="connsiteX41" fmla="*/ 1253063 w 2369255"/>
                <a:gd name="connsiteY41" fmla="*/ 2270299 h 2553396"/>
                <a:gd name="connsiteX42" fmla="*/ 1200890 w 2369255"/>
                <a:gd name="connsiteY42" fmla="*/ 2221852 h 2553396"/>
                <a:gd name="connsiteX43" fmla="*/ 1201549 w 2369255"/>
                <a:gd name="connsiteY43" fmla="*/ 2221099 h 2553396"/>
                <a:gd name="connsiteX44" fmla="*/ 1009571 w 2369255"/>
                <a:gd name="connsiteY44" fmla="*/ 2190176 h 2553396"/>
                <a:gd name="connsiteX45" fmla="*/ 1009138 w 2369255"/>
                <a:gd name="connsiteY45" fmla="*/ 2190750 h 2553396"/>
                <a:gd name="connsiteX46" fmla="*/ 937689 w 2369255"/>
                <a:gd name="connsiteY46" fmla="*/ 2213313 h 2553396"/>
                <a:gd name="connsiteX47" fmla="*/ 937624 w 2369255"/>
                <a:gd name="connsiteY47" fmla="*/ 2212896 h 2553396"/>
                <a:gd name="connsiteX48" fmla="*/ 1009571 w 2369255"/>
                <a:gd name="connsiteY48" fmla="*/ 2190176 h 2553396"/>
                <a:gd name="connsiteX49" fmla="*/ 2223551 w 2369255"/>
                <a:gd name="connsiteY49" fmla="*/ 1785864 h 2553396"/>
                <a:gd name="connsiteX50" fmla="*/ 2258818 w 2369255"/>
                <a:gd name="connsiteY50" fmla="*/ 1819275 h 2553396"/>
                <a:gd name="connsiteX51" fmla="*/ 2273471 w 2369255"/>
                <a:gd name="connsiteY51" fmla="*/ 1814845 h 2553396"/>
                <a:gd name="connsiteX52" fmla="*/ 1991227 w 2369255"/>
                <a:gd name="connsiteY52" fmla="*/ 2462125 h 2553396"/>
                <a:gd name="connsiteX53" fmla="*/ 1907182 w 2369255"/>
                <a:gd name="connsiteY53" fmla="*/ 2475396 h 2553396"/>
                <a:gd name="connsiteX54" fmla="*/ 1905344 w 2369255"/>
                <a:gd name="connsiteY54" fmla="*/ 2471960 h 2553396"/>
                <a:gd name="connsiteX55" fmla="*/ 1916774 w 2369255"/>
                <a:gd name="connsiteY55" fmla="*/ 2378615 h 2553396"/>
                <a:gd name="connsiteX56" fmla="*/ 1954874 w 2369255"/>
                <a:gd name="connsiteY56" fmla="*/ 2308130 h 2553396"/>
                <a:gd name="connsiteX57" fmla="*/ 1953024 w 2369255"/>
                <a:gd name="connsiteY57" fmla="*/ 2243361 h 2553396"/>
                <a:gd name="connsiteX58" fmla="*/ 1945349 w 2369255"/>
                <a:gd name="connsiteY58" fmla="*/ 2243361 h 2553396"/>
                <a:gd name="connsiteX59" fmla="*/ 1925458 w 2369255"/>
                <a:gd name="connsiteY59" fmla="*/ 2172840 h 2553396"/>
                <a:gd name="connsiteX60" fmla="*/ 1924394 w 2369255"/>
                <a:gd name="connsiteY60" fmla="*/ 2172875 h 2553396"/>
                <a:gd name="connsiteX61" fmla="*/ 1911059 w 2369255"/>
                <a:gd name="connsiteY61" fmla="*/ 2136680 h 2553396"/>
                <a:gd name="connsiteX62" fmla="*/ 1680554 w 2369255"/>
                <a:gd name="connsiteY62" fmla="*/ 1809020 h 2553396"/>
                <a:gd name="connsiteX63" fmla="*/ 1683289 w 2369255"/>
                <a:gd name="connsiteY63" fmla="*/ 1808337 h 2553396"/>
                <a:gd name="connsiteX64" fmla="*/ 1912108 w 2369255"/>
                <a:gd name="connsiteY64" fmla="*/ 2133600 h 2553396"/>
                <a:gd name="connsiteX65" fmla="*/ 1925443 w 2369255"/>
                <a:gd name="connsiteY65" fmla="*/ 2169795 h 2553396"/>
                <a:gd name="connsiteX66" fmla="*/ 1982593 w 2369255"/>
                <a:gd name="connsiteY66" fmla="*/ 2167890 h 2553396"/>
                <a:gd name="connsiteX67" fmla="*/ 2024503 w 2369255"/>
                <a:gd name="connsiteY67" fmla="*/ 2125980 h 2553396"/>
                <a:gd name="connsiteX68" fmla="*/ 1971163 w 2369255"/>
                <a:gd name="connsiteY68" fmla="*/ 2051685 h 2553396"/>
                <a:gd name="connsiteX69" fmla="*/ 2022598 w 2369255"/>
                <a:gd name="connsiteY69" fmla="*/ 2045970 h 2553396"/>
                <a:gd name="connsiteX70" fmla="*/ 2007358 w 2369255"/>
                <a:gd name="connsiteY70" fmla="*/ 1975485 h 2553396"/>
                <a:gd name="connsiteX71" fmla="*/ 2035933 w 2369255"/>
                <a:gd name="connsiteY71" fmla="*/ 1988820 h 2553396"/>
                <a:gd name="connsiteX72" fmla="*/ 2049268 w 2369255"/>
                <a:gd name="connsiteY72" fmla="*/ 1956435 h 2553396"/>
                <a:gd name="connsiteX73" fmla="*/ 2075938 w 2369255"/>
                <a:gd name="connsiteY73" fmla="*/ 1956435 h 2553396"/>
                <a:gd name="connsiteX74" fmla="*/ 2138803 w 2369255"/>
                <a:gd name="connsiteY74" fmla="*/ 1893570 h 2553396"/>
                <a:gd name="connsiteX75" fmla="*/ 2174998 w 2369255"/>
                <a:gd name="connsiteY75" fmla="*/ 1893570 h 2553396"/>
                <a:gd name="connsiteX76" fmla="*/ 2152138 w 2369255"/>
                <a:gd name="connsiteY76" fmla="*/ 1853565 h 2553396"/>
                <a:gd name="connsiteX77" fmla="*/ 2224528 w 2369255"/>
                <a:gd name="connsiteY77" fmla="*/ 1788795 h 2553396"/>
                <a:gd name="connsiteX78" fmla="*/ 2223551 w 2369255"/>
                <a:gd name="connsiteY78" fmla="*/ 1785864 h 2553396"/>
                <a:gd name="connsiteX79" fmla="*/ 282695 w 2369255"/>
                <a:gd name="connsiteY79" fmla="*/ 1744652 h 2553396"/>
                <a:gd name="connsiteX80" fmla="*/ 282998 w 2369255"/>
                <a:gd name="connsiteY80" fmla="*/ 1745586 h 2553396"/>
                <a:gd name="connsiteX81" fmla="*/ 260507 w 2369255"/>
                <a:gd name="connsiteY81" fmla="*/ 1786285 h 2553396"/>
                <a:gd name="connsiteX82" fmla="*/ 260104 w 2369255"/>
                <a:gd name="connsiteY82" fmla="*/ 1785532 h 2553396"/>
                <a:gd name="connsiteX83" fmla="*/ 282695 w 2369255"/>
                <a:gd name="connsiteY83" fmla="*/ 1744652 h 2553396"/>
                <a:gd name="connsiteX84" fmla="*/ 456050 w 2369255"/>
                <a:gd name="connsiteY84" fmla="*/ 1620827 h 2553396"/>
                <a:gd name="connsiteX85" fmla="*/ 456559 w 2369255"/>
                <a:gd name="connsiteY85" fmla="*/ 1621356 h 2553396"/>
                <a:gd name="connsiteX86" fmla="*/ 367153 w 2369255"/>
                <a:gd name="connsiteY86" fmla="*/ 1760220 h 2553396"/>
                <a:gd name="connsiteX87" fmla="*/ 338578 w 2369255"/>
                <a:gd name="connsiteY87" fmla="*/ 1756410 h 2553396"/>
                <a:gd name="connsiteX88" fmla="*/ 332863 w 2369255"/>
                <a:gd name="connsiteY88" fmla="*/ 1809750 h 2553396"/>
                <a:gd name="connsiteX89" fmla="*/ 306193 w 2369255"/>
                <a:gd name="connsiteY89" fmla="*/ 1815465 h 2553396"/>
                <a:gd name="connsiteX90" fmla="*/ 306052 w 2369255"/>
                <a:gd name="connsiteY90" fmla="*/ 1815031 h 2553396"/>
                <a:gd name="connsiteX91" fmla="*/ 332225 w 2369255"/>
                <a:gd name="connsiteY91" fmla="*/ 1809422 h 2553396"/>
                <a:gd name="connsiteX92" fmla="*/ 337940 w 2369255"/>
                <a:gd name="connsiteY92" fmla="*/ 1756082 h 2553396"/>
                <a:gd name="connsiteX93" fmla="*/ 366515 w 2369255"/>
                <a:gd name="connsiteY93" fmla="*/ 1759892 h 2553396"/>
                <a:gd name="connsiteX94" fmla="*/ 456050 w 2369255"/>
                <a:gd name="connsiteY94" fmla="*/ 1620827 h 2553396"/>
                <a:gd name="connsiteX95" fmla="*/ 130096 w 2369255"/>
                <a:gd name="connsiteY95" fmla="*/ 1110669 h 2553396"/>
                <a:gd name="connsiteX96" fmla="*/ 130563 w 2369255"/>
                <a:gd name="connsiteY96" fmla="*/ 1110842 h 2553396"/>
                <a:gd name="connsiteX97" fmla="*/ 123313 w 2369255"/>
                <a:gd name="connsiteY97" fmla="*/ 1152525 h 2553396"/>
                <a:gd name="connsiteX98" fmla="*/ 122877 w 2369255"/>
                <a:gd name="connsiteY98" fmla="*/ 1152182 h 2553396"/>
                <a:gd name="connsiteX99" fmla="*/ 130096 w 2369255"/>
                <a:gd name="connsiteY99" fmla="*/ 1110669 h 2553396"/>
                <a:gd name="connsiteX100" fmla="*/ 54408 w 2369255"/>
                <a:gd name="connsiteY100" fmla="*/ 735743 h 2553396"/>
                <a:gd name="connsiteX101" fmla="*/ 54734 w 2369255"/>
                <a:gd name="connsiteY101" fmla="*/ 737235 h 2553396"/>
                <a:gd name="connsiteX102" fmla="*/ 22349 w 2369255"/>
                <a:gd name="connsiteY102" fmla="*/ 750570 h 2553396"/>
                <a:gd name="connsiteX103" fmla="*/ 0 w 2369255"/>
                <a:gd name="connsiteY103" fmla="*/ 749893 h 2553396"/>
                <a:gd name="connsiteX104" fmla="*/ 71 w 2369255"/>
                <a:gd name="connsiteY104" fmla="*/ 748122 h 2553396"/>
                <a:gd name="connsiteX105" fmla="*/ 22681 w 2369255"/>
                <a:gd name="connsiteY105" fmla="*/ 748807 h 2553396"/>
                <a:gd name="connsiteX106" fmla="*/ 54408 w 2369255"/>
                <a:gd name="connsiteY106" fmla="*/ 735743 h 2553396"/>
                <a:gd name="connsiteX107" fmla="*/ 1502984 w 2369255"/>
                <a:gd name="connsiteY107" fmla="*/ 498138 h 2553396"/>
                <a:gd name="connsiteX108" fmla="*/ 1506343 w 2369255"/>
                <a:gd name="connsiteY108" fmla="*/ 499110 h 2553396"/>
                <a:gd name="connsiteX109" fmla="*/ 1520897 w 2369255"/>
                <a:gd name="connsiteY109" fmla="*/ 610989 h 2553396"/>
                <a:gd name="connsiteX110" fmla="*/ 1502984 w 2369255"/>
                <a:gd name="connsiteY110" fmla="*/ 498138 h 2553396"/>
                <a:gd name="connsiteX111" fmla="*/ 1437012 w 2369255"/>
                <a:gd name="connsiteY111" fmla="*/ 479041 h 2553396"/>
                <a:gd name="connsiteX112" fmla="*/ 1439005 w 2369255"/>
                <a:gd name="connsiteY112" fmla="*/ 479618 h 2553396"/>
                <a:gd name="connsiteX113" fmla="*/ 1245358 w 2369255"/>
                <a:gd name="connsiteY113" fmla="*/ 542925 h 2553396"/>
                <a:gd name="connsiteX114" fmla="*/ 1437012 w 2369255"/>
                <a:gd name="connsiteY114" fmla="*/ 479041 h 2553396"/>
                <a:gd name="connsiteX115" fmla="*/ 1456541 w 2369255"/>
                <a:gd name="connsiteY115" fmla="*/ 432979 h 2553396"/>
                <a:gd name="connsiteX116" fmla="*/ 1447288 w 2369255"/>
                <a:gd name="connsiteY116" fmla="*/ 436245 h 2553396"/>
                <a:gd name="connsiteX117" fmla="*/ 1441954 w 2369255"/>
                <a:gd name="connsiteY117" fmla="*/ 453009 h 2553396"/>
                <a:gd name="connsiteX118" fmla="*/ 1443478 w 2369255"/>
                <a:gd name="connsiteY118" fmla="*/ 436245 h 2553396"/>
                <a:gd name="connsiteX119" fmla="*/ 1456541 w 2369255"/>
                <a:gd name="connsiteY119" fmla="*/ 432979 h 2553396"/>
                <a:gd name="connsiteX120" fmla="*/ 1596716 w 2369255"/>
                <a:gd name="connsiteY120" fmla="*/ 425730 h 2553396"/>
                <a:gd name="connsiteX121" fmla="*/ 1593973 w 2369255"/>
                <a:gd name="connsiteY121" fmla="*/ 428625 h 2553396"/>
                <a:gd name="connsiteX122" fmla="*/ 1587306 w 2369255"/>
                <a:gd name="connsiteY122" fmla="*/ 428625 h 2553396"/>
                <a:gd name="connsiteX123" fmla="*/ 1596716 w 2369255"/>
                <a:gd name="connsiteY123" fmla="*/ 425730 h 2553396"/>
                <a:gd name="connsiteX124" fmla="*/ 1548806 w 2369255"/>
                <a:gd name="connsiteY124" fmla="*/ 394041 h 2553396"/>
                <a:gd name="connsiteX125" fmla="*/ 1550158 w 2369255"/>
                <a:gd name="connsiteY125" fmla="*/ 394335 h 2553396"/>
                <a:gd name="connsiteX126" fmla="*/ 1544519 w 2369255"/>
                <a:gd name="connsiteY126" fmla="*/ 416890 h 2553396"/>
                <a:gd name="connsiteX127" fmla="*/ 1540633 w 2369255"/>
                <a:gd name="connsiteY127" fmla="*/ 415290 h 2553396"/>
                <a:gd name="connsiteX128" fmla="*/ 1548806 w 2369255"/>
                <a:gd name="connsiteY128" fmla="*/ 394041 h 2553396"/>
                <a:gd name="connsiteX129" fmla="*/ 1475171 w 2369255"/>
                <a:gd name="connsiteY129" fmla="*/ 386542 h 2553396"/>
                <a:gd name="connsiteX130" fmla="*/ 1473958 w 2369255"/>
                <a:gd name="connsiteY130" fmla="*/ 386715 h 2553396"/>
                <a:gd name="connsiteX131" fmla="*/ 1477202 w 2369255"/>
                <a:gd name="connsiteY131" fmla="*/ 408339 h 2553396"/>
                <a:gd name="connsiteX132" fmla="*/ 1472053 w 2369255"/>
                <a:gd name="connsiteY132" fmla="*/ 386715 h 2553396"/>
                <a:gd name="connsiteX133" fmla="*/ 1475171 w 2369255"/>
                <a:gd name="connsiteY133" fmla="*/ 386542 h 2553396"/>
                <a:gd name="connsiteX134" fmla="*/ 1596041 w 2369255"/>
                <a:gd name="connsiteY134" fmla="*/ 170673 h 2553396"/>
                <a:gd name="connsiteX135" fmla="*/ 1955817 w 2369255"/>
                <a:gd name="connsiteY135" fmla="*/ 490749 h 2553396"/>
                <a:gd name="connsiteX136" fmla="*/ 1914013 w 2369255"/>
                <a:gd name="connsiteY136" fmla="*/ 499110 h 2553396"/>
                <a:gd name="connsiteX137" fmla="*/ 1849243 w 2369255"/>
                <a:gd name="connsiteY137" fmla="*/ 491490 h 2553396"/>
                <a:gd name="connsiteX138" fmla="*/ 1824478 w 2369255"/>
                <a:gd name="connsiteY138" fmla="*/ 464820 h 2553396"/>
                <a:gd name="connsiteX139" fmla="*/ 1809238 w 2369255"/>
                <a:gd name="connsiteY139" fmla="*/ 470535 h 2553396"/>
                <a:gd name="connsiteX140" fmla="*/ 1786378 w 2369255"/>
                <a:gd name="connsiteY140" fmla="*/ 434340 h 2553396"/>
                <a:gd name="connsiteX141" fmla="*/ 1717798 w 2369255"/>
                <a:gd name="connsiteY141" fmla="*/ 441960 h 2553396"/>
                <a:gd name="connsiteX142" fmla="*/ 1721608 w 2369255"/>
                <a:gd name="connsiteY142" fmla="*/ 401955 h 2553396"/>
                <a:gd name="connsiteX143" fmla="*/ 1704463 w 2369255"/>
                <a:gd name="connsiteY143" fmla="*/ 398145 h 2553396"/>
                <a:gd name="connsiteX144" fmla="*/ 1725418 w 2369255"/>
                <a:gd name="connsiteY144" fmla="*/ 382905 h 2553396"/>
                <a:gd name="connsiteX145" fmla="*/ 1693033 w 2369255"/>
                <a:gd name="connsiteY145" fmla="*/ 344805 h 2553396"/>
                <a:gd name="connsiteX146" fmla="*/ 1653028 w 2369255"/>
                <a:gd name="connsiteY146" fmla="*/ 390525 h 2553396"/>
                <a:gd name="connsiteX147" fmla="*/ 1624964 w 2369255"/>
                <a:gd name="connsiteY147" fmla="*/ 355445 h 2553396"/>
                <a:gd name="connsiteX148" fmla="*/ 1626358 w 2369255"/>
                <a:gd name="connsiteY148" fmla="*/ 354330 h 2553396"/>
                <a:gd name="connsiteX149" fmla="*/ 1597783 w 2369255"/>
                <a:gd name="connsiteY149" fmla="*/ 314325 h 2553396"/>
                <a:gd name="connsiteX150" fmla="*/ 1590163 w 2369255"/>
                <a:gd name="connsiteY150" fmla="*/ 179070 h 2553396"/>
                <a:gd name="connsiteX151" fmla="*/ 1596041 w 2369255"/>
                <a:gd name="connsiteY151" fmla="*/ 170673 h 2553396"/>
                <a:gd name="connsiteX152" fmla="*/ 654808 w 2369255"/>
                <a:gd name="connsiteY152" fmla="*/ 32385 h 2553396"/>
                <a:gd name="connsiteX153" fmla="*/ 681478 w 2369255"/>
                <a:gd name="connsiteY153" fmla="*/ 112395 h 2553396"/>
                <a:gd name="connsiteX154" fmla="*/ 790063 w 2369255"/>
                <a:gd name="connsiteY154" fmla="*/ 83820 h 2553396"/>
                <a:gd name="connsiteX155" fmla="*/ 838950 w 2369255"/>
                <a:gd name="connsiteY155" fmla="*/ 61871 h 2553396"/>
                <a:gd name="connsiteX156" fmla="*/ 862453 w 2369255"/>
                <a:gd name="connsiteY156" fmla="*/ 91440 h 2553396"/>
                <a:gd name="connsiteX157" fmla="*/ 856738 w 2369255"/>
                <a:gd name="connsiteY157" fmla="*/ 121920 h 2553396"/>
                <a:gd name="connsiteX158" fmla="*/ 938653 w 2369255"/>
                <a:gd name="connsiteY158" fmla="*/ 125730 h 2553396"/>
                <a:gd name="connsiteX159" fmla="*/ 951988 w 2369255"/>
                <a:gd name="connsiteY159" fmla="*/ 51435 h 2553396"/>
                <a:gd name="connsiteX160" fmla="*/ 972943 w 2369255"/>
                <a:gd name="connsiteY160" fmla="*/ 80010 h 2553396"/>
                <a:gd name="connsiteX161" fmla="*/ 1064383 w 2369255"/>
                <a:gd name="connsiteY161" fmla="*/ 80010 h 2553396"/>
                <a:gd name="connsiteX162" fmla="*/ 1113913 w 2369255"/>
                <a:gd name="connsiteY162" fmla="*/ 70485 h 2553396"/>
                <a:gd name="connsiteX163" fmla="*/ 1121533 w 2369255"/>
                <a:gd name="connsiteY163" fmla="*/ 41910 h 2553396"/>
                <a:gd name="connsiteX164" fmla="*/ 1182493 w 2369255"/>
                <a:gd name="connsiteY164" fmla="*/ 32385 h 2553396"/>
                <a:gd name="connsiteX165" fmla="*/ 1214878 w 2369255"/>
                <a:gd name="connsiteY165" fmla="*/ 135255 h 2553396"/>
                <a:gd name="connsiteX166" fmla="*/ 1228213 w 2369255"/>
                <a:gd name="connsiteY166" fmla="*/ 135255 h 2553396"/>
                <a:gd name="connsiteX167" fmla="*/ 1252978 w 2369255"/>
                <a:gd name="connsiteY167" fmla="*/ 222885 h 2553396"/>
                <a:gd name="connsiteX168" fmla="*/ 1255403 w 2369255"/>
                <a:gd name="connsiteY168" fmla="*/ 228107 h 2553396"/>
                <a:gd name="connsiteX169" fmla="*/ 1310318 w 2369255"/>
                <a:gd name="connsiteY169" fmla="*/ 176852 h 2553396"/>
                <a:gd name="connsiteX170" fmla="*/ 1340628 w 2369255"/>
                <a:gd name="connsiteY170" fmla="*/ 129494 h 2553396"/>
                <a:gd name="connsiteX171" fmla="*/ 1340608 w 2369255"/>
                <a:gd name="connsiteY171" fmla="*/ 129540 h 2553396"/>
                <a:gd name="connsiteX172" fmla="*/ 1310128 w 2369255"/>
                <a:gd name="connsiteY172" fmla="*/ 177165 h 2553396"/>
                <a:gd name="connsiteX173" fmla="*/ 1252978 w 2369255"/>
                <a:gd name="connsiteY173" fmla="*/ 230505 h 2553396"/>
                <a:gd name="connsiteX174" fmla="*/ 1249168 w 2369255"/>
                <a:gd name="connsiteY174" fmla="*/ 272415 h 2553396"/>
                <a:gd name="connsiteX175" fmla="*/ 1273933 w 2369255"/>
                <a:gd name="connsiteY175" fmla="*/ 379095 h 2553396"/>
                <a:gd name="connsiteX176" fmla="*/ 1216783 w 2369255"/>
                <a:gd name="connsiteY176" fmla="*/ 396240 h 2553396"/>
                <a:gd name="connsiteX177" fmla="*/ 1245358 w 2369255"/>
                <a:gd name="connsiteY177" fmla="*/ 542925 h 2553396"/>
                <a:gd name="connsiteX178" fmla="*/ 1266313 w 2369255"/>
                <a:gd name="connsiteY178" fmla="*/ 596265 h 2553396"/>
                <a:gd name="connsiteX179" fmla="*/ 1312033 w 2369255"/>
                <a:gd name="connsiteY179" fmla="*/ 674370 h 2553396"/>
                <a:gd name="connsiteX180" fmla="*/ 1332988 w 2369255"/>
                <a:gd name="connsiteY180" fmla="*/ 678180 h 2553396"/>
                <a:gd name="connsiteX181" fmla="*/ 1361563 w 2369255"/>
                <a:gd name="connsiteY181" fmla="*/ 769620 h 2553396"/>
                <a:gd name="connsiteX182" fmla="*/ 1540633 w 2369255"/>
                <a:gd name="connsiteY182" fmla="*/ 735330 h 2553396"/>
                <a:gd name="connsiteX183" fmla="*/ 1540207 w 2369255"/>
                <a:gd name="connsiteY183" fmla="*/ 732644 h 2553396"/>
                <a:gd name="connsiteX184" fmla="*/ 1586353 w 2369255"/>
                <a:gd name="connsiteY184" fmla="*/ 721995 h 2553396"/>
                <a:gd name="connsiteX185" fmla="*/ 1609213 w 2369255"/>
                <a:gd name="connsiteY185" fmla="*/ 691515 h 2553396"/>
                <a:gd name="connsiteX186" fmla="*/ 1637788 w 2369255"/>
                <a:gd name="connsiteY186" fmla="*/ 678180 h 2553396"/>
                <a:gd name="connsiteX187" fmla="*/ 1649218 w 2369255"/>
                <a:gd name="connsiteY187" fmla="*/ 645795 h 2553396"/>
                <a:gd name="connsiteX188" fmla="*/ 1670173 w 2369255"/>
                <a:gd name="connsiteY188" fmla="*/ 626745 h 2553396"/>
                <a:gd name="connsiteX189" fmla="*/ 1691128 w 2369255"/>
                <a:gd name="connsiteY189" fmla="*/ 641985 h 2553396"/>
                <a:gd name="connsiteX190" fmla="*/ 1685413 w 2369255"/>
                <a:gd name="connsiteY190" fmla="*/ 741045 h 2553396"/>
                <a:gd name="connsiteX191" fmla="*/ 1755898 w 2369255"/>
                <a:gd name="connsiteY191" fmla="*/ 819150 h 2553396"/>
                <a:gd name="connsiteX192" fmla="*/ 1757803 w 2369255"/>
                <a:gd name="connsiteY192" fmla="*/ 883920 h 2553396"/>
                <a:gd name="connsiteX193" fmla="*/ 1733038 w 2369255"/>
                <a:gd name="connsiteY193" fmla="*/ 904875 h 2553396"/>
                <a:gd name="connsiteX194" fmla="*/ 1795903 w 2369255"/>
                <a:gd name="connsiteY194" fmla="*/ 908685 h 2553396"/>
                <a:gd name="connsiteX195" fmla="*/ 2082230 w 2369255"/>
                <a:gd name="connsiteY195" fmla="*/ 844214 h 2553396"/>
                <a:gd name="connsiteX196" fmla="*/ 2102608 w 2369255"/>
                <a:gd name="connsiteY196" fmla="*/ 922020 h 2553396"/>
                <a:gd name="connsiteX197" fmla="*/ 2094988 w 2369255"/>
                <a:gd name="connsiteY197" fmla="*/ 975360 h 2553396"/>
                <a:gd name="connsiteX198" fmla="*/ 2030218 w 2369255"/>
                <a:gd name="connsiteY198" fmla="*/ 984885 h 2553396"/>
                <a:gd name="connsiteX199" fmla="*/ 2030218 w 2369255"/>
                <a:gd name="connsiteY199" fmla="*/ 1055370 h 2553396"/>
                <a:gd name="connsiteX200" fmla="*/ 2074033 w 2369255"/>
                <a:gd name="connsiteY200" fmla="*/ 1061085 h 2553396"/>
                <a:gd name="connsiteX201" fmla="*/ 2114038 w 2369255"/>
                <a:gd name="connsiteY201" fmla="*/ 1034415 h 2553396"/>
                <a:gd name="connsiteX202" fmla="*/ 2093083 w 2369255"/>
                <a:gd name="connsiteY202" fmla="*/ 1089660 h 2553396"/>
                <a:gd name="connsiteX203" fmla="*/ 2089273 w 2369255"/>
                <a:gd name="connsiteY203" fmla="*/ 1169670 h 2553396"/>
                <a:gd name="connsiteX204" fmla="*/ 2287393 w 2369255"/>
                <a:gd name="connsiteY204" fmla="*/ 1167765 h 2553396"/>
                <a:gd name="connsiteX205" fmla="*/ 2287393 w 2369255"/>
                <a:gd name="connsiteY205" fmla="*/ 1123950 h 2553396"/>
                <a:gd name="connsiteX206" fmla="*/ 2296363 w 2369255"/>
                <a:gd name="connsiteY206" fmla="*/ 1121334 h 2553396"/>
                <a:gd name="connsiteX207" fmla="*/ 2369255 w 2369255"/>
                <a:gd name="connsiteY207" fmla="*/ 1261438 h 2553396"/>
                <a:gd name="connsiteX208" fmla="*/ 2303675 w 2369255"/>
                <a:gd name="connsiteY208" fmla="*/ 1250508 h 2553396"/>
                <a:gd name="connsiteX209" fmla="*/ 2285869 w 2369255"/>
                <a:gd name="connsiteY209" fmla="*/ 1168599 h 2553396"/>
                <a:gd name="connsiteX210" fmla="*/ 2093706 w 2369255"/>
                <a:gd name="connsiteY210" fmla="*/ 1170447 h 2553396"/>
                <a:gd name="connsiteX211" fmla="*/ 2142613 w 2369255"/>
                <a:gd name="connsiteY211" fmla="*/ 1259205 h 2553396"/>
                <a:gd name="connsiteX212" fmla="*/ 2083558 w 2369255"/>
                <a:gd name="connsiteY212" fmla="*/ 1289685 h 2553396"/>
                <a:gd name="connsiteX213" fmla="*/ 2093083 w 2369255"/>
                <a:gd name="connsiteY213" fmla="*/ 1327785 h 2553396"/>
                <a:gd name="connsiteX214" fmla="*/ 2047363 w 2369255"/>
                <a:gd name="connsiteY214" fmla="*/ 1383030 h 2553396"/>
                <a:gd name="connsiteX215" fmla="*/ 2174998 w 2369255"/>
                <a:gd name="connsiteY215" fmla="*/ 1451610 h 2553396"/>
                <a:gd name="connsiteX216" fmla="*/ 2152138 w 2369255"/>
                <a:gd name="connsiteY216" fmla="*/ 1483995 h 2553396"/>
                <a:gd name="connsiteX217" fmla="*/ 2203573 w 2369255"/>
                <a:gd name="connsiteY217" fmla="*/ 1560195 h 2553396"/>
                <a:gd name="connsiteX218" fmla="*/ 2197858 w 2369255"/>
                <a:gd name="connsiteY218" fmla="*/ 1598295 h 2553396"/>
                <a:gd name="connsiteX219" fmla="*/ 2163568 w 2369255"/>
                <a:gd name="connsiteY219" fmla="*/ 1613535 h 2553396"/>
                <a:gd name="connsiteX220" fmla="*/ 2131183 w 2369255"/>
                <a:gd name="connsiteY220" fmla="*/ 1689735 h 2553396"/>
                <a:gd name="connsiteX221" fmla="*/ 2165473 w 2369255"/>
                <a:gd name="connsiteY221" fmla="*/ 1724025 h 2553396"/>
                <a:gd name="connsiteX222" fmla="*/ 2129278 w 2369255"/>
                <a:gd name="connsiteY222" fmla="*/ 1769745 h 2553396"/>
                <a:gd name="connsiteX223" fmla="*/ 2213098 w 2369255"/>
                <a:gd name="connsiteY223" fmla="*/ 1754505 h 2553396"/>
                <a:gd name="connsiteX224" fmla="*/ 2131183 w 2369255"/>
                <a:gd name="connsiteY224" fmla="*/ 1771650 h 2553396"/>
                <a:gd name="connsiteX225" fmla="*/ 2030218 w 2369255"/>
                <a:gd name="connsiteY225" fmla="*/ 1676400 h 2553396"/>
                <a:gd name="connsiteX226" fmla="*/ 1940683 w 2369255"/>
                <a:gd name="connsiteY226" fmla="*/ 1741170 h 2553396"/>
                <a:gd name="connsiteX227" fmla="*/ 1809238 w 2369255"/>
                <a:gd name="connsiteY227" fmla="*/ 1769745 h 2553396"/>
                <a:gd name="connsiteX228" fmla="*/ 1795903 w 2369255"/>
                <a:gd name="connsiteY228" fmla="*/ 1754505 h 2553396"/>
                <a:gd name="connsiteX229" fmla="*/ 1738753 w 2369255"/>
                <a:gd name="connsiteY229" fmla="*/ 1769745 h 2553396"/>
                <a:gd name="connsiteX230" fmla="*/ 1734943 w 2369255"/>
                <a:gd name="connsiteY230" fmla="*/ 1792605 h 2553396"/>
                <a:gd name="connsiteX231" fmla="*/ 1683030 w 2369255"/>
                <a:gd name="connsiteY231" fmla="*/ 1805583 h 2553396"/>
                <a:gd name="connsiteX232" fmla="*/ 1681603 w 2369255"/>
                <a:gd name="connsiteY232" fmla="*/ 1804035 h 2553396"/>
                <a:gd name="connsiteX233" fmla="*/ 1637788 w 2369255"/>
                <a:gd name="connsiteY233" fmla="*/ 1844040 h 2553396"/>
                <a:gd name="connsiteX234" fmla="*/ 1618738 w 2369255"/>
                <a:gd name="connsiteY234" fmla="*/ 1844040 h 2553396"/>
                <a:gd name="connsiteX235" fmla="*/ 1546348 w 2369255"/>
                <a:gd name="connsiteY235" fmla="*/ 1935480 h 2553396"/>
                <a:gd name="connsiteX236" fmla="*/ 1538728 w 2369255"/>
                <a:gd name="connsiteY236" fmla="*/ 1985010 h 2553396"/>
                <a:gd name="connsiteX237" fmla="*/ 1513963 w 2369255"/>
                <a:gd name="connsiteY237" fmla="*/ 1950720 h 2553396"/>
                <a:gd name="connsiteX238" fmla="*/ 1475863 w 2369255"/>
                <a:gd name="connsiteY238" fmla="*/ 2019300 h 2553396"/>
                <a:gd name="connsiteX239" fmla="*/ 1460623 w 2369255"/>
                <a:gd name="connsiteY239" fmla="*/ 2019300 h 2553396"/>
                <a:gd name="connsiteX240" fmla="*/ 1414903 w 2369255"/>
                <a:gd name="connsiteY240" fmla="*/ 2051685 h 2553396"/>
                <a:gd name="connsiteX241" fmla="*/ 1418713 w 2369255"/>
                <a:gd name="connsiteY241" fmla="*/ 2070735 h 2553396"/>
                <a:gd name="connsiteX242" fmla="*/ 1376803 w 2369255"/>
                <a:gd name="connsiteY242" fmla="*/ 2099310 h 2553396"/>
                <a:gd name="connsiteX243" fmla="*/ 1390138 w 2369255"/>
                <a:gd name="connsiteY243" fmla="*/ 2129790 h 2553396"/>
                <a:gd name="connsiteX244" fmla="*/ 1319653 w 2369255"/>
                <a:gd name="connsiteY244" fmla="*/ 2139315 h 2553396"/>
                <a:gd name="connsiteX245" fmla="*/ 1300603 w 2369255"/>
                <a:gd name="connsiteY245" fmla="*/ 2175510 h 2553396"/>
                <a:gd name="connsiteX246" fmla="*/ 1273933 w 2369255"/>
                <a:gd name="connsiteY246" fmla="*/ 2196465 h 2553396"/>
                <a:gd name="connsiteX247" fmla="*/ 1239643 w 2369255"/>
                <a:gd name="connsiteY247" fmla="*/ 2173605 h 2553396"/>
                <a:gd name="connsiteX248" fmla="*/ 1225489 w 2369255"/>
                <a:gd name="connsiteY248" fmla="*/ 2189781 h 2553396"/>
                <a:gd name="connsiteX249" fmla="*/ 1224403 w 2369255"/>
                <a:gd name="connsiteY249" fmla="*/ 2188845 h 2553396"/>
                <a:gd name="connsiteX250" fmla="*/ 1096768 w 2369255"/>
                <a:gd name="connsiteY250" fmla="*/ 2074545 h 2553396"/>
                <a:gd name="connsiteX251" fmla="*/ 1049736 w 2369255"/>
                <a:gd name="connsiteY251" fmla="*/ 2136914 h 2553396"/>
                <a:gd name="connsiteX252" fmla="*/ 969133 w 2369255"/>
                <a:gd name="connsiteY252" fmla="*/ 2133601 h 2553396"/>
                <a:gd name="connsiteX253" fmla="*/ 965323 w 2369255"/>
                <a:gd name="connsiteY253" fmla="*/ 2162176 h 2553396"/>
                <a:gd name="connsiteX254" fmla="*/ 807208 w 2369255"/>
                <a:gd name="connsiteY254" fmla="*/ 2162176 h 2553396"/>
                <a:gd name="connsiteX255" fmla="*/ 803398 w 2369255"/>
                <a:gd name="connsiteY255" fmla="*/ 2057401 h 2553396"/>
                <a:gd name="connsiteX256" fmla="*/ 801578 w 2369255"/>
                <a:gd name="connsiteY256" fmla="*/ 2057146 h 2553396"/>
                <a:gd name="connsiteX257" fmla="*/ 818638 w 2369255"/>
                <a:gd name="connsiteY257" fmla="*/ 2005965 h 2553396"/>
                <a:gd name="connsiteX258" fmla="*/ 776728 w 2369255"/>
                <a:gd name="connsiteY258" fmla="*/ 1971675 h 2553396"/>
                <a:gd name="connsiteX259" fmla="*/ 780538 w 2369255"/>
                <a:gd name="connsiteY259" fmla="*/ 1931670 h 2553396"/>
                <a:gd name="connsiteX260" fmla="*/ 791968 w 2369255"/>
                <a:gd name="connsiteY260" fmla="*/ 1868805 h 2553396"/>
                <a:gd name="connsiteX261" fmla="*/ 761488 w 2369255"/>
                <a:gd name="connsiteY261" fmla="*/ 1834515 h 2553396"/>
                <a:gd name="connsiteX262" fmla="*/ 708148 w 2369255"/>
                <a:gd name="connsiteY262" fmla="*/ 1823085 h 2553396"/>
                <a:gd name="connsiteX263" fmla="*/ 637663 w 2369255"/>
                <a:gd name="connsiteY263" fmla="*/ 1764030 h 2553396"/>
                <a:gd name="connsiteX264" fmla="*/ 637663 w 2369255"/>
                <a:gd name="connsiteY264" fmla="*/ 1737360 h 2553396"/>
                <a:gd name="connsiteX265" fmla="*/ 609088 w 2369255"/>
                <a:gd name="connsiteY265" fmla="*/ 1741170 h 2553396"/>
                <a:gd name="connsiteX266" fmla="*/ 504313 w 2369255"/>
                <a:gd name="connsiteY266" fmla="*/ 1670685 h 2553396"/>
                <a:gd name="connsiteX267" fmla="*/ 463237 w 2369255"/>
                <a:gd name="connsiteY267" fmla="*/ 1627966 h 2553396"/>
                <a:gd name="connsiteX268" fmla="*/ 464308 w 2369255"/>
                <a:gd name="connsiteY268" fmla="*/ 1575435 h 2553396"/>
                <a:gd name="connsiteX269" fmla="*/ 420493 w 2369255"/>
                <a:gd name="connsiteY269" fmla="*/ 1554480 h 2553396"/>
                <a:gd name="connsiteX270" fmla="*/ 435733 w 2369255"/>
                <a:gd name="connsiteY270" fmla="*/ 1503045 h 2553396"/>
                <a:gd name="connsiteX271" fmla="*/ 391918 w 2369255"/>
                <a:gd name="connsiteY271" fmla="*/ 1524000 h 2553396"/>
                <a:gd name="connsiteX272" fmla="*/ 359533 w 2369255"/>
                <a:gd name="connsiteY272" fmla="*/ 1524000 h 2553396"/>
                <a:gd name="connsiteX273" fmla="*/ 353818 w 2369255"/>
                <a:gd name="connsiteY273" fmla="*/ 1543050 h 2553396"/>
                <a:gd name="connsiteX274" fmla="*/ 184273 w 2369255"/>
                <a:gd name="connsiteY274" fmla="*/ 1543050 h 2553396"/>
                <a:gd name="connsiteX275" fmla="*/ 163926 w 2369255"/>
                <a:gd name="connsiteY275" fmla="*/ 1605789 h 2553396"/>
                <a:gd name="connsiteX276" fmla="*/ 163885 w 2369255"/>
                <a:gd name="connsiteY276" fmla="*/ 1605713 h 2553396"/>
                <a:gd name="connsiteX277" fmla="*/ 184395 w 2369255"/>
                <a:gd name="connsiteY277" fmla="*/ 1542472 h 2553396"/>
                <a:gd name="connsiteX278" fmla="*/ 203274 w 2369255"/>
                <a:gd name="connsiteY278" fmla="*/ 1542472 h 2553396"/>
                <a:gd name="connsiteX279" fmla="*/ 197608 w 2369255"/>
                <a:gd name="connsiteY279" fmla="*/ 1476375 h 2553396"/>
                <a:gd name="connsiteX280" fmla="*/ 148078 w 2369255"/>
                <a:gd name="connsiteY280" fmla="*/ 1499235 h 2553396"/>
                <a:gd name="connsiteX281" fmla="*/ 127123 w 2369255"/>
                <a:gd name="connsiteY281" fmla="*/ 1423035 h 2553396"/>
                <a:gd name="connsiteX282" fmla="*/ 117598 w 2369255"/>
                <a:gd name="connsiteY282" fmla="*/ 1422033 h 2553396"/>
                <a:gd name="connsiteX283" fmla="*/ 117598 w 2369255"/>
                <a:gd name="connsiteY283" fmla="*/ 1384935 h 2553396"/>
                <a:gd name="connsiteX284" fmla="*/ 148078 w 2369255"/>
                <a:gd name="connsiteY284" fmla="*/ 1346835 h 2553396"/>
                <a:gd name="connsiteX285" fmla="*/ 212848 w 2369255"/>
                <a:gd name="connsiteY285" fmla="*/ 1335405 h 2553396"/>
                <a:gd name="connsiteX286" fmla="*/ 229993 w 2369255"/>
                <a:gd name="connsiteY286" fmla="*/ 1270635 h 2553396"/>
                <a:gd name="connsiteX287" fmla="*/ 218563 w 2369255"/>
                <a:gd name="connsiteY287" fmla="*/ 1175385 h 2553396"/>
                <a:gd name="connsiteX288" fmla="*/ 219377 w 2369255"/>
                <a:gd name="connsiteY288" fmla="*/ 1167516 h 2553396"/>
                <a:gd name="connsiteX289" fmla="*/ 308099 w 2369255"/>
                <a:gd name="connsiteY289" fmla="*/ 1143000 h 2553396"/>
                <a:gd name="connsiteX290" fmla="*/ 325244 w 2369255"/>
                <a:gd name="connsiteY290" fmla="*/ 1055370 h 2553396"/>
                <a:gd name="connsiteX291" fmla="*/ 304289 w 2369255"/>
                <a:gd name="connsiteY291" fmla="*/ 1019175 h 2553396"/>
                <a:gd name="connsiteX292" fmla="*/ 174749 w 2369255"/>
                <a:gd name="connsiteY292" fmla="*/ 1002030 h 2553396"/>
                <a:gd name="connsiteX293" fmla="*/ 243329 w 2369255"/>
                <a:gd name="connsiteY293" fmla="*/ 876300 h 2553396"/>
                <a:gd name="connsiteX294" fmla="*/ 247139 w 2369255"/>
                <a:gd name="connsiteY294" fmla="*/ 763905 h 2553396"/>
                <a:gd name="connsiteX295" fmla="*/ 169034 w 2369255"/>
                <a:gd name="connsiteY295" fmla="*/ 718185 h 2553396"/>
                <a:gd name="connsiteX296" fmla="*/ 98549 w 2369255"/>
                <a:gd name="connsiteY296" fmla="*/ 674370 h 2553396"/>
                <a:gd name="connsiteX297" fmla="*/ 42112 w 2369255"/>
                <a:gd name="connsiteY297" fmla="*/ 676251 h 2553396"/>
                <a:gd name="connsiteX298" fmla="*/ 41731 w 2369255"/>
                <a:gd name="connsiteY298" fmla="*/ 674512 h 2553396"/>
                <a:gd name="connsiteX299" fmla="*/ 98881 w 2369255"/>
                <a:gd name="connsiteY299" fmla="*/ 672607 h 2553396"/>
                <a:gd name="connsiteX300" fmla="*/ 169366 w 2369255"/>
                <a:gd name="connsiteY300" fmla="*/ 716422 h 2553396"/>
                <a:gd name="connsiteX301" fmla="*/ 222373 w 2369255"/>
                <a:gd name="connsiteY301" fmla="*/ 747451 h 2553396"/>
                <a:gd name="connsiteX302" fmla="*/ 222373 w 2369255"/>
                <a:gd name="connsiteY302" fmla="*/ 600076 h 2553396"/>
                <a:gd name="connsiteX303" fmla="*/ 243328 w 2369255"/>
                <a:gd name="connsiteY303" fmla="*/ 521971 h 2553396"/>
                <a:gd name="connsiteX304" fmla="*/ 212848 w 2369255"/>
                <a:gd name="connsiteY304" fmla="*/ 480061 h 2553396"/>
                <a:gd name="connsiteX305" fmla="*/ 287143 w 2369255"/>
                <a:gd name="connsiteY305" fmla="*/ 481966 h 2553396"/>
                <a:gd name="connsiteX306" fmla="*/ 282547 w 2369255"/>
                <a:gd name="connsiteY306" fmla="*/ 478451 h 2553396"/>
                <a:gd name="connsiteX307" fmla="*/ 287143 w 2369255"/>
                <a:gd name="connsiteY307" fmla="*/ 480060 h 2553396"/>
                <a:gd name="connsiteX308" fmla="*/ 317623 w 2369255"/>
                <a:gd name="connsiteY308" fmla="*/ 415290 h 2553396"/>
                <a:gd name="connsiteX309" fmla="*/ 401443 w 2369255"/>
                <a:gd name="connsiteY309" fmla="*/ 417195 h 2553396"/>
                <a:gd name="connsiteX310" fmla="*/ 447163 w 2369255"/>
                <a:gd name="connsiteY310" fmla="*/ 394335 h 2553396"/>
                <a:gd name="connsiteX311" fmla="*/ 462403 w 2369255"/>
                <a:gd name="connsiteY311" fmla="*/ 367665 h 2553396"/>
                <a:gd name="connsiteX312" fmla="*/ 466213 w 2369255"/>
                <a:gd name="connsiteY312" fmla="*/ 299085 h 2553396"/>
                <a:gd name="connsiteX313" fmla="*/ 443353 w 2369255"/>
                <a:gd name="connsiteY313" fmla="*/ 230505 h 2553396"/>
                <a:gd name="connsiteX314" fmla="*/ 390013 w 2369255"/>
                <a:gd name="connsiteY314" fmla="*/ 169545 h 2553396"/>
                <a:gd name="connsiteX315" fmla="*/ 412873 w 2369255"/>
                <a:gd name="connsiteY315" fmla="*/ 158115 h 2553396"/>
                <a:gd name="connsiteX316" fmla="*/ 376678 w 2369255"/>
                <a:gd name="connsiteY316" fmla="*/ 55245 h 2553396"/>
                <a:gd name="connsiteX317" fmla="*/ 369247 w 2369255"/>
                <a:gd name="connsiteY317" fmla="*/ 46044 h 2553396"/>
                <a:gd name="connsiteX318" fmla="*/ 369448 w 2369255"/>
                <a:gd name="connsiteY318" fmla="*/ 45790 h 2553396"/>
                <a:gd name="connsiteX319" fmla="*/ 377157 w 2369255"/>
                <a:gd name="connsiteY319" fmla="*/ 55334 h 2553396"/>
                <a:gd name="connsiteX320" fmla="*/ 411094 w 2369255"/>
                <a:gd name="connsiteY320" fmla="*/ 151786 h 2553396"/>
                <a:gd name="connsiteX321" fmla="*/ 412873 w 2369255"/>
                <a:gd name="connsiteY321" fmla="*/ 152400 h 2553396"/>
                <a:gd name="connsiteX322" fmla="*/ 454783 w 2369255"/>
                <a:gd name="connsiteY322" fmla="*/ 106680 h 2553396"/>
                <a:gd name="connsiteX323" fmla="*/ 521458 w 2369255"/>
                <a:gd name="connsiteY323" fmla="*/ 118110 h 2553396"/>
                <a:gd name="connsiteX324" fmla="*/ 498598 w 2369255"/>
                <a:gd name="connsiteY324" fmla="*/ 81915 h 2553396"/>
                <a:gd name="connsiteX325" fmla="*/ 550033 w 2369255"/>
                <a:gd name="connsiteY325" fmla="*/ 45720 h 2553396"/>
                <a:gd name="connsiteX326" fmla="*/ 654808 w 2369255"/>
                <a:gd name="connsiteY326" fmla="*/ 32385 h 2553396"/>
                <a:gd name="connsiteX327" fmla="*/ 1346323 w 2369255"/>
                <a:gd name="connsiteY327" fmla="*/ 0 h 2553396"/>
                <a:gd name="connsiteX328" fmla="*/ 1426577 w 2369255"/>
                <a:gd name="connsiteY328" fmla="*/ 19907 h 2553396"/>
                <a:gd name="connsiteX329" fmla="*/ 1416808 w 2369255"/>
                <a:gd name="connsiteY329" fmla="*/ 26670 h 2553396"/>
                <a:gd name="connsiteX330" fmla="*/ 1395853 w 2369255"/>
                <a:gd name="connsiteY330" fmla="*/ 15240 h 2553396"/>
                <a:gd name="connsiteX331" fmla="*/ 1394027 w 2369255"/>
                <a:gd name="connsiteY331" fmla="*/ 18371 h 2553396"/>
                <a:gd name="connsiteX332" fmla="*/ 1392043 w 2369255"/>
                <a:gd name="connsiteY332" fmla="*/ 13335 h 2553396"/>
                <a:gd name="connsiteX333" fmla="*/ 1346323 w 2369255"/>
                <a:gd name="connsiteY333" fmla="*/ 0 h 2553396"/>
                <a:gd name="connsiteX0" fmla="*/ 1420618 w 2369255"/>
                <a:gd name="connsiteY0" fmla="*/ 2524125 h 2540061"/>
                <a:gd name="connsiteX1" fmla="*/ 1431376 w 2369255"/>
                <a:gd name="connsiteY1" fmla="*/ 2537188 h 2540061"/>
                <a:gd name="connsiteX2" fmla="*/ 1430642 w 2369255"/>
                <a:gd name="connsiteY2" fmla="*/ 2537304 h 2540061"/>
                <a:gd name="connsiteX3" fmla="*/ 1421870 w 2369255"/>
                <a:gd name="connsiteY3" fmla="*/ 2526652 h 2540061"/>
                <a:gd name="connsiteX4" fmla="*/ 1420608 w 2369255"/>
                <a:gd name="connsiteY4" fmla="*/ 2529356 h 2540061"/>
                <a:gd name="connsiteX5" fmla="*/ 1427555 w 2369255"/>
                <a:gd name="connsiteY5" fmla="*/ 2537791 h 2540061"/>
                <a:gd name="connsiteX6" fmla="*/ 1413182 w 2369255"/>
                <a:gd name="connsiteY6" fmla="*/ 2540061 h 2540061"/>
                <a:gd name="connsiteX7" fmla="*/ 1420618 w 2369255"/>
                <a:gd name="connsiteY7" fmla="*/ 2524125 h 2540061"/>
                <a:gd name="connsiteX8" fmla="*/ 1332988 w 2369255"/>
                <a:gd name="connsiteY8" fmla="*/ 2407920 h 2540061"/>
                <a:gd name="connsiteX9" fmla="*/ 1361563 w 2369255"/>
                <a:gd name="connsiteY9" fmla="*/ 2451735 h 2540061"/>
                <a:gd name="connsiteX10" fmla="*/ 1361254 w 2369255"/>
                <a:gd name="connsiteY10" fmla="*/ 2451868 h 2540061"/>
                <a:gd name="connsiteX11" fmla="*/ 1334240 w 2369255"/>
                <a:gd name="connsiteY11" fmla="*/ 2410447 h 2540061"/>
                <a:gd name="connsiteX12" fmla="*/ 1269470 w 2369255"/>
                <a:gd name="connsiteY12" fmla="*/ 2452357 h 2540061"/>
                <a:gd name="connsiteX13" fmla="*/ 1231370 w 2369255"/>
                <a:gd name="connsiteY13" fmla="*/ 2419972 h 2540061"/>
                <a:gd name="connsiteX14" fmla="*/ 1232221 w 2369255"/>
                <a:gd name="connsiteY14" fmla="*/ 2419233 h 2540061"/>
                <a:gd name="connsiteX15" fmla="*/ 1268218 w 2369255"/>
                <a:gd name="connsiteY15" fmla="*/ 2449830 h 2540061"/>
                <a:gd name="connsiteX16" fmla="*/ 1332988 w 2369255"/>
                <a:gd name="connsiteY16" fmla="*/ 2407920 h 2540061"/>
                <a:gd name="connsiteX17" fmla="*/ 830192 w 2369255"/>
                <a:gd name="connsiteY17" fmla="*/ 2380689 h 2540061"/>
                <a:gd name="connsiteX18" fmla="*/ 903334 w 2369255"/>
                <a:gd name="connsiteY18" fmla="*/ 2384346 h 2540061"/>
                <a:gd name="connsiteX19" fmla="*/ 945389 w 2369255"/>
                <a:gd name="connsiteY19" fmla="*/ 2398974 h 2540061"/>
                <a:gd name="connsiteX20" fmla="*/ 946273 w 2369255"/>
                <a:gd name="connsiteY20" fmla="*/ 2400300 h 2540061"/>
                <a:gd name="connsiteX21" fmla="*/ 902458 w 2369255"/>
                <a:gd name="connsiteY21" fmla="*/ 2385060 h 2540061"/>
                <a:gd name="connsiteX22" fmla="*/ 831069 w 2369255"/>
                <a:gd name="connsiteY22" fmla="*/ 2381491 h 2540061"/>
                <a:gd name="connsiteX23" fmla="*/ 830192 w 2369255"/>
                <a:gd name="connsiteY23" fmla="*/ 2380689 h 2540061"/>
                <a:gd name="connsiteX24" fmla="*/ 1220238 w 2369255"/>
                <a:gd name="connsiteY24" fmla="*/ 2357127 h 2540061"/>
                <a:gd name="connsiteX25" fmla="*/ 1273933 w 2369255"/>
                <a:gd name="connsiteY25" fmla="*/ 2379345 h 2540061"/>
                <a:gd name="connsiteX26" fmla="*/ 1272368 w 2369255"/>
                <a:gd name="connsiteY26" fmla="*/ 2380706 h 2540061"/>
                <a:gd name="connsiteX27" fmla="*/ 1219940 w 2369255"/>
                <a:gd name="connsiteY27" fmla="*/ 2359012 h 2540061"/>
                <a:gd name="connsiteX28" fmla="*/ 1220238 w 2369255"/>
                <a:gd name="connsiteY28" fmla="*/ 2357127 h 2540061"/>
                <a:gd name="connsiteX29" fmla="*/ 955730 w 2369255"/>
                <a:gd name="connsiteY29" fmla="*/ 2321761 h 2540061"/>
                <a:gd name="connsiteX30" fmla="*/ 955798 w 2369255"/>
                <a:gd name="connsiteY30" fmla="*/ 2322195 h 2540061"/>
                <a:gd name="connsiteX31" fmla="*/ 905492 w 2369255"/>
                <a:gd name="connsiteY31" fmla="*/ 2337101 h 2540061"/>
                <a:gd name="connsiteX32" fmla="*/ 905239 w 2369255"/>
                <a:gd name="connsiteY32" fmla="*/ 2336721 h 2540061"/>
                <a:gd name="connsiteX33" fmla="*/ 955730 w 2369255"/>
                <a:gd name="connsiteY33" fmla="*/ 2321761 h 2540061"/>
                <a:gd name="connsiteX34" fmla="*/ 1256016 w 2369255"/>
                <a:gd name="connsiteY34" fmla="*/ 2288405 h 2540061"/>
                <a:gd name="connsiteX35" fmla="*/ 1319653 w 2369255"/>
                <a:gd name="connsiteY35" fmla="*/ 2316480 h 2540061"/>
                <a:gd name="connsiteX36" fmla="*/ 1315549 w 2369255"/>
                <a:gd name="connsiteY36" fmla="*/ 2316644 h 2540061"/>
                <a:gd name="connsiteX37" fmla="*/ 1256135 w 2369255"/>
                <a:gd name="connsiteY37" fmla="*/ 2290432 h 2540061"/>
                <a:gd name="connsiteX38" fmla="*/ 1256016 w 2369255"/>
                <a:gd name="connsiteY38" fmla="*/ 2288405 h 2540061"/>
                <a:gd name="connsiteX39" fmla="*/ 1201549 w 2369255"/>
                <a:gd name="connsiteY39" fmla="*/ 2207764 h 2540061"/>
                <a:gd name="connsiteX40" fmla="*/ 1252978 w 2369255"/>
                <a:gd name="connsiteY40" fmla="*/ 2255520 h 2540061"/>
                <a:gd name="connsiteX41" fmla="*/ 1253063 w 2369255"/>
                <a:gd name="connsiteY41" fmla="*/ 2256964 h 2540061"/>
                <a:gd name="connsiteX42" fmla="*/ 1200890 w 2369255"/>
                <a:gd name="connsiteY42" fmla="*/ 2208517 h 2540061"/>
                <a:gd name="connsiteX43" fmla="*/ 1201549 w 2369255"/>
                <a:gd name="connsiteY43" fmla="*/ 2207764 h 2540061"/>
                <a:gd name="connsiteX44" fmla="*/ 1009571 w 2369255"/>
                <a:gd name="connsiteY44" fmla="*/ 2176841 h 2540061"/>
                <a:gd name="connsiteX45" fmla="*/ 1009138 w 2369255"/>
                <a:gd name="connsiteY45" fmla="*/ 2177415 h 2540061"/>
                <a:gd name="connsiteX46" fmla="*/ 937689 w 2369255"/>
                <a:gd name="connsiteY46" fmla="*/ 2199978 h 2540061"/>
                <a:gd name="connsiteX47" fmla="*/ 937624 w 2369255"/>
                <a:gd name="connsiteY47" fmla="*/ 2199561 h 2540061"/>
                <a:gd name="connsiteX48" fmla="*/ 1009571 w 2369255"/>
                <a:gd name="connsiteY48" fmla="*/ 2176841 h 2540061"/>
                <a:gd name="connsiteX49" fmla="*/ 2223551 w 2369255"/>
                <a:gd name="connsiteY49" fmla="*/ 1772529 h 2540061"/>
                <a:gd name="connsiteX50" fmla="*/ 2258818 w 2369255"/>
                <a:gd name="connsiteY50" fmla="*/ 1805940 h 2540061"/>
                <a:gd name="connsiteX51" fmla="*/ 2273471 w 2369255"/>
                <a:gd name="connsiteY51" fmla="*/ 1801510 h 2540061"/>
                <a:gd name="connsiteX52" fmla="*/ 1991227 w 2369255"/>
                <a:gd name="connsiteY52" fmla="*/ 2448790 h 2540061"/>
                <a:gd name="connsiteX53" fmla="*/ 1907182 w 2369255"/>
                <a:gd name="connsiteY53" fmla="*/ 2462061 h 2540061"/>
                <a:gd name="connsiteX54" fmla="*/ 1905344 w 2369255"/>
                <a:gd name="connsiteY54" fmla="*/ 2458625 h 2540061"/>
                <a:gd name="connsiteX55" fmla="*/ 1916774 w 2369255"/>
                <a:gd name="connsiteY55" fmla="*/ 2365280 h 2540061"/>
                <a:gd name="connsiteX56" fmla="*/ 1954874 w 2369255"/>
                <a:gd name="connsiteY56" fmla="*/ 2294795 h 2540061"/>
                <a:gd name="connsiteX57" fmla="*/ 1953024 w 2369255"/>
                <a:gd name="connsiteY57" fmla="*/ 2230026 h 2540061"/>
                <a:gd name="connsiteX58" fmla="*/ 1945349 w 2369255"/>
                <a:gd name="connsiteY58" fmla="*/ 2230026 h 2540061"/>
                <a:gd name="connsiteX59" fmla="*/ 1925458 w 2369255"/>
                <a:gd name="connsiteY59" fmla="*/ 2159505 h 2540061"/>
                <a:gd name="connsiteX60" fmla="*/ 1924394 w 2369255"/>
                <a:gd name="connsiteY60" fmla="*/ 2159540 h 2540061"/>
                <a:gd name="connsiteX61" fmla="*/ 1911059 w 2369255"/>
                <a:gd name="connsiteY61" fmla="*/ 2123345 h 2540061"/>
                <a:gd name="connsiteX62" fmla="*/ 1680554 w 2369255"/>
                <a:gd name="connsiteY62" fmla="*/ 1795685 h 2540061"/>
                <a:gd name="connsiteX63" fmla="*/ 1683289 w 2369255"/>
                <a:gd name="connsiteY63" fmla="*/ 1795002 h 2540061"/>
                <a:gd name="connsiteX64" fmla="*/ 1912108 w 2369255"/>
                <a:gd name="connsiteY64" fmla="*/ 2120265 h 2540061"/>
                <a:gd name="connsiteX65" fmla="*/ 1925443 w 2369255"/>
                <a:gd name="connsiteY65" fmla="*/ 2156460 h 2540061"/>
                <a:gd name="connsiteX66" fmla="*/ 1982593 w 2369255"/>
                <a:gd name="connsiteY66" fmla="*/ 2154555 h 2540061"/>
                <a:gd name="connsiteX67" fmla="*/ 2024503 w 2369255"/>
                <a:gd name="connsiteY67" fmla="*/ 2112645 h 2540061"/>
                <a:gd name="connsiteX68" fmla="*/ 1971163 w 2369255"/>
                <a:gd name="connsiteY68" fmla="*/ 2038350 h 2540061"/>
                <a:gd name="connsiteX69" fmla="*/ 2022598 w 2369255"/>
                <a:gd name="connsiteY69" fmla="*/ 2032635 h 2540061"/>
                <a:gd name="connsiteX70" fmla="*/ 2007358 w 2369255"/>
                <a:gd name="connsiteY70" fmla="*/ 1962150 h 2540061"/>
                <a:gd name="connsiteX71" fmla="*/ 2035933 w 2369255"/>
                <a:gd name="connsiteY71" fmla="*/ 1975485 h 2540061"/>
                <a:gd name="connsiteX72" fmla="*/ 2049268 w 2369255"/>
                <a:gd name="connsiteY72" fmla="*/ 1943100 h 2540061"/>
                <a:gd name="connsiteX73" fmla="*/ 2075938 w 2369255"/>
                <a:gd name="connsiteY73" fmla="*/ 1943100 h 2540061"/>
                <a:gd name="connsiteX74" fmla="*/ 2138803 w 2369255"/>
                <a:gd name="connsiteY74" fmla="*/ 1880235 h 2540061"/>
                <a:gd name="connsiteX75" fmla="*/ 2174998 w 2369255"/>
                <a:gd name="connsiteY75" fmla="*/ 1880235 h 2540061"/>
                <a:gd name="connsiteX76" fmla="*/ 2152138 w 2369255"/>
                <a:gd name="connsiteY76" fmla="*/ 1840230 h 2540061"/>
                <a:gd name="connsiteX77" fmla="*/ 2224528 w 2369255"/>
                <a:gd name="connsiteY77" fmla="*/ 1775460 h 2540061"/>
                <a:gd name="connsiteX78" fmla="*/ 2223551 w 2369255"/>
                <a:gd name="connsiteY78" fmla="*/ 1772529 h 2540061"/>
                <a:gd name="connsiteX79" fmla="*/ 282695 w 2369255"/>
                <a:gd name="connsiteY79" fmla="*/ 1731317 h 2540061"/>
                <a:gd name="connsiteX80" fmla="*/ 282998 w 2369255"/>
                <a:gd name="connsiteY80" fmla="*/ 1732251 h 2540061"/>
                <a:gd name="connsiteX81" fmla="*/ 260507 w 2369255"/>
                <a:gd name="connsiteY81" fmla="*/ 1772950 h 2540061"/>
                <a:gd name="connsiteX82" fmla="*/ 260104 w 2369255"/>
                <a:gd name="connsiteY82" fmla="*/ 1772197 h 2540061"/>
                <a:gd name="connsiteX83" fmla="*/ 282695 w 2369255"/>
                <a:gd name="connsiteY83" fmla="*/ 1731317 h 2540061"/>
                <a:gd name="connsiteX84" fmla="*/ 456050 w 2369255"/>
                <a:gd name="connsiteY84" fmla="*/ 1607492 h 2540061"/>
                <a:gd name="connsiteX85" fmla="*/ 456559 w 2369255"/>
                <a:gd name="connsiteY85" fmla="*/ 1608021 h 2540061"/>
                <a:gd name="connsiteX86" fmla="*/ 367153 w 2369255"/>
                <a:gd name="connsiteY86" fmla="*/ 1746885 h 2540061"/>
                <a:gd name="connsiteX87" fmla="*/ 338578 w 2369255"/>
                <a:gd name="connsiteY87" fmla="*/ 1743075 h 2540061"/>
                <a:gd name="connsiteX88" fmla="*/ 332863 w 2369255"/>
                <a:gd name="connsiteY88" fmla="*/ 1796415 h 2540061"/>
                <a:gd name="connsiteX89" fmla="*/ 306193 w 2369255"/>
                <a:gd name="connsiteY89" fmla="*/ 1802130 h 2540061"/>
                <a:gd name="connsiteX90" fmla="*/ 306052 w 2369255"/>
                <a:gd name="connsiteY90" fmla="*/ 1801696 h 2540061"/>
                <a:gd name="connsiteX91" fmla="*/ 332225 w 2369255"/>
                <a:gd name="connsiteY91" fmla="*/ 1796087 h 2540061"/>
                <a:gd name="connsiteX92" fmla="*/ 337940 w 2369255"/>
                <a:gd name="connsiteY92" fmla="*/ 1742747 h 2540061"/>
                <a:gd name="connsiteX93" fmla="*/ 366515 w 2369255"/>
                <a:gd name="connsiteY93" fmla="*/ 1746557 h 2540061"/>
                <a:gd name="connsiteX94" fmla="*/ 456050 w 2369255"/>
                <a:gd name="connsiteY94" fmla="*/ 1607492 h 2540061"/>
                <a:gd name="connsiteX95" fmla="*/ 130096 w 2369255"/>
                <a:gd name="connsiteY95" fmla="*/ 1097334 h 2540061"/>
                <a:gd name="connsiteX96" fmla="*/ 130563 w 2369255"/>
                <a:gd name="connsiteY96" fmla="*/ 1097507 h 2540061"/>
                <a:gd name="connsiteX97" fmla="*/ 123313 w 2369255"/>
                <a:gd name="connsiteY97" fmla="*/ 1139190 h 2540061"/>
                <a:gd name="connsiteX98" fmla="*/ 122877 w 2369255"/>
                <a:gd name="connsiteY98" fmla="*/ 1138847 h 2540061"/>
                <a:gd name="connsiteX99" fmla="*/ 130096 w 2369255"/>
                <a:gd name="connsiteY99" fmla="*/ 1097334 h 2540061"/>
                <a:gd name="connsiteX100" fmla="*/ 54408 w 2369255"/>
                <a:gd name="connsiteY100" fmla="*/ 722408 h 2540061"/>
                <a:gd name="connsiteX101" fmla="*/ 54734 w 2369255"/>
                <a:gd name="connsiteY101" fmla="*/ 723900 h 2540061"/>
                <a:gd name="connsiteX102" fmla="*/ 22349 w 2369255"/>
                <a:gd name="connsiteY102" fmla="*/ 737235 h 2540061"/>
                <a:gd name="connsiteX103" fmla="*/ 0 w 2369255"/>
                <a:gd name="connsiteY103" fmla="*/ 736558 h 2540061"/>
                <a:gd name="connsiteX104" fmla="*/ 71 w 2369255"/>
                <a:gd name="connsiteY104" fmla="*/ 734787 h 2540061"/>
                <a:gd name="connsiteX105" fmla="*/ 22681 w 2369255"/>
                <a:gd name="connsiteY105" fmla="*/ 735472 h 2540061"/>
                <a:gd name="connsiteX106" fmla="*/ 54408 w 2369255"/>
                <a:gd name="connsiteY106" fmla="*/ 722408 h 2540061"/>
                <a:gd name="connsiteX107" fmla="*/ 1502984 w 2369255"/>
                <a:gd name="connsiteY107" fmla="*/ 484803 h 2540061"/>
                <a:gd name="connsiteX108" fmla="*/ 1506343 w 2369255"/>
                <a:gd name="connsiteY108" fmla="*/ 485775 h 2540061"/>
                <a:gd name="connsiteX109" fmla="*/ 1520897 w 2369255"/>
                <a:gd name="connsiteY109" fmla="*/ 597654 h 2540061"/>
                <a:gd name="connsiteX110" fmla="*/ 1502984 w 2369255"/>
                <a:gd name="connsiteY110" fmla="*/ 484803 h 2540061"/>
                <a:gd name="connsiteX111" fmla="*/ 1437012 w 2369255"/>
                <a:gd name="connsiteY111" fmla="*/ 465706 h 2540061"/>
                <a:gd name="connsiteX112" fmla="*/ 1439005 w 2369255"/>
                <a:gd name="connsiteY112" fmla="*/ 466283 h 2540061"/>
                <a:gd name="connsiteX113" fmla="*/ 1245358 w 2369255"/>
                <a:gd name="connsiteY113" fmla="*/ 529590 h 2540061"/>
                <a:gd name="connsiteX114" fmla="*/ 1437012 w 2369255"/>
                <a:gd name="connsiteY114" fmla="*/ 465706 h 2540061"/>
                <a:gd name="connsiteX115" fmla="*/ 1456541 w 2369255"/>
                <a:gd name="connsiteY115" fmla="*/ 419644 h 2540061"/>
                <a:gd name="connsiteX116" fmla="*/ 1447288 w 2369255"/>
                <a:gd name="connsiteY116" fmla="*/ 422910 h 2540061"/>
                <a:gd name="connsiteX117" fmla="*/ 1441954 w 2369255"/>
                <a:gd name="connsiteY117" fmla="*/ 439674 h 2540061"/>
                <a:gd name="connsiteX118" fmla="*/ 1443478 w 2369255"/>
                <a:gd name="connsiteY118" fmla="*/ 422910 h 2540061"/>
                <a:gd name="connsiteX119" fmla="*/ 1456541 w 2369255"/>
                <a:gd name="connsiteY119" fmla="*/ 419644 h 2540061"/>
                <a:gd name="connsiteX120" fmla="*/ 1596716 w 2369255"/>
                <a:gd name="connsiteY120" fmla="*/ 412395 h 2540061"/>
                <a:gd name="connsiteX121" fmla="*/ 1593973 w 2369255"/>
                <a:gd name="connsiteY121" fmla="*/ 415290 h 2540061"/>
                <a:gd name="connsiteX122" fmla="*/ 1587306 w 2369255"/>
                <a:gd name="connsiteY122" fmla="*/ 415290 h 2540061"/>
                <a:gd name="connsiteX123" fmla="*/ 1596716 w 2369255"/>
                <a:gd name="connsiteY123" fmla="*/ 412395 h 2540061"/>
                <a:gd name="connsiteX124" fmla="*/ 1548806 w 2369255"/>
                <a:gd name="connsiteY124" fmla="*/ 380706 h 2540061"/>
                <a:gd name="connsiteX125" fmla="*/ 1550158 w 2369255"/>
                <a:gd name="connsiteY125" fmla="*/ 381000 h 2540061"/>
                <a:gd name="connsiteX126" fmla="*/ 1544519 w 2369255"/>
                <a:gd name="connsiteY126" fmla="*/ 403555 h 2540061"/>
                <a:gd name="connsiteX127" fmla="*/ 1540633 w 2369255"/>
                <a:gd name="connsiteY127" fmla="*/ 401955 h 2540061"/>
                <a:gd name="connsiteX128" fmla="*/ 1548806 w 2369255"/>
                <a:gd name="connsiteY128" fmla="*/ 380706 h 2540061"/>
                <a:gd name="connsiteX129" fmla="*/ 1475171 w 2369255"/>
                <a:gd name="connsiteY129" fmla="*/ 373207 h 2540061"/>
                <a:gd name="connsiteX130" fmla="*/ 1473958 w 2369255"/>
                <a:gd name="connsiteY130" fmla="*/ 373380 h 2540061"/>
                <a:gd name="connsiteX131" fmla="*/ 1477202 w 2369255"/>
                <a:gd name="connsiteY131" fmla="*/ 395004 h 2540061"/>
                <a:gd name="connsiteX132" fmla="*/ 1472053 w 2369255"/>
                <a:gd name="connsiteY132" fmla="*/ 373380 h 2540061"/>
                <a:gd name="connsiteX133" fmla="*/ 1475171 w 2369255"/>
                <a:gd name="connsiteY133" fmla="*/ 373207 h 2540061"/>
                <a:gd name="connsiteX134" fmla="*/ 1596041 w 2369255"/>
                <a:gd name="connsiteY134" fmla="*/ 157338 h 2540061"/>
                <a:gd name="connsiteX135" fmla="*/ 1955817 w 2369255"/>
                <a:gd name="connsiteY135" fmla="*/ 477414 h 2540061"/>
                <a:gd name="connsiteX136" fmla="*/ 1914013 w 2369255"/>
                <a:gd name="connsiteY136" fmla="*/ 485775 h 2540061"/>
                <a:gd name="connsiteX137" fmla="*/ 1849243 w 2369255"/>
                <a:gd name="connsiteY137" fmla="*/ 478155 h 2540061"/>
                <a:gd name="connsiteX138" fmla="*/ 1824478 w 2369255"/>
                <a:gd name="connsiteY138" fmla="*/ 451485 h 2540061"/>
                <a:gd name="connsiteX139" fmla="*/ 1809238 w 2369255"/>
                <a:gd name="connsiteY139" fmla="*/ 457200 h 2540061"/>
                <a:gd name="connsiteX140" fmla="*/ 1786378 w 2369255"/>
                <a:gd name="connsiteY140" fmla="*/ 421005 h 2540061"/>
                <a:gd name="connsiteX141" fmla="*/ 1717798 w 2369255"/>
                <a:gd name="connsiteY141" fmla="*/ 428625 h 2540061"/>
                <a:gd name="connsiteX142" fmla="*/ 1721608 w 2369255"/>
                <a:gd name="connsiteY142" fmla="*/ 388620 h 2540061"/>
                <a:gd name="connsiteX143" fmla="*/ 1704463 w 2369255"/>
                <a:gd name="connsiteY143" fmla="*/ 384810 h 2540061"/>
                <a:gd name="connsiteX144" fmla="*/ 1725418 w 2369255"/>
                <a:gd name="connsiteY144" fmla="*/ 369570 h 2540061"/>
                <a:gd name="connsiteX145" fmla="*/ 1693033 w 2369255"/>
                <a:gd name="connsiteY145" fmla="*/ 331470 h 2540061"/>
                <a:gd name="connsiteX146" fmla="*/ 1653028 w 2369255"/>
                <a:gd name="connsiteY146" fmla="*/ 377190 h 2540061"/>
                <a:gd name="connsiteX147" fmla="*/ 1624964 w 2369255"/>
                <a:gd name="connsiteY147" fmla="*/ 342110 h 2540061"/>
                <a:gd name="connsiteX148" fmla="*/ 1626358 w 2369255"/>
                <a:gd name="connsiteY148" fmla="*/ 340995 h 2540061"/>
                <a:gd name="connsiteX149" fmla="*/ 1597783 w 2369255"/>
                <a:gd name="connsiteY149" fmla="*/ 300990 h 2540061"/>
                <a:gd name="connsiteX150" fmla="*/ 1590163 w 2369255"/>
                <a:gd name="connsiteY150" fmla="*/ 165735 h 2540061"/>
                <a:gd name="connsiteX151" fmla="*/ 1596041 w 2369255"/>
                <a:gd name="connsiteY151" fmla="*/ 157338 h 2540061"/>
                <a:gd name="connsiteX152" fmla="*/ 654808 w 2369255"/>
                <a:gd name="connsiteY152" fmla="*/ 19050 h 2540061"/>
                <a:gd name="connsiteX153" fmla="*/ 681478 w 2369255"/>
                <a:gd name="connsiteY153" fmla="*/ 99060 h 2540061"/>
                <a:gd name="connsiteX154" fmla="*/ 790063 w 2369255"/>
                <a:gd name="connsiteY154" fmla="*/ 70485 h 2540061"/>
                <a:gd name="connsiteX155" fmla="*/ 838950 w 2369255"/>
                <a:gd name="connsiteY155" fmla="*/ 48536 h 2540061"/>
                <a:gd name="connsiteX156" fmla="*/ 862453 w 2369255"/>
                <a:gd name="connsiteY156" fmla="*/ 78105 h 2540061"/>
                <a:gd name="connsiteX157" fmla="*/ 856738 w 2369255"/>
                <a:gd name="connsiteY157" fmla="*/ 108585 h 2540061"/>
                <a:gd name="connsiteX158" fmla="*/ 938653 w 2369255"/>
                <a:gd name="connsiteY158" fmla="*/ 112395 h 2540061"/>
                <a:gd name="connsiteX159" fmla="*/ 951988 w 2369255"/>
                <a:gd name="connsiteY159" fmla="*/ 38100 h 2540061"/>
                <a:gd name="connsiteX160" fmla="*/ 972943 w 2369255"/>
                <a:gd name="connsiteY160" fmla="*/ 66675 h 2540061"/>
                <a:gd name="connsiteX161" fmla="*/ 1064383 w 2369255"/>
                <a:gd name="connsiteY161" fmla="*/ 66675 h 2540061"/>
                <a:gd name="connsiteX162" fmla="*/ 1113913 w 2369255"/>
                <a:gd name="connsiteY162" fmla="*/ 57150 h 2540061"/>
                <a:gd name="connsiteX163" fmla="*/ 1121533 w 2369255"/>
                <a:gd name="connsiteY163" fmla="*/ 28575 h 2540061"/>
                <a:gd name="connsiteX164" fmla="*/ 1182493 w 2369255"/>
                <a:gd name="connsiteY164" fmla="*/ 19050 h 2540061"/>
                <a:gd name="connsiteX165" fmla="*/ 1214878 w 2369255"/>
                <a:gd name="connsiteY165" fmla="*/ 121920 h 2540061"/>
                <a:gd name="connsiteX166" fmla="*/ 1228213 w 2369255"/>
                <a:gd name="connsiteY166" fmla="*/ 121920 h 2540061"/>
                <a:gd name="connsiteX167" fmla="*/ 1252978 w 2369255"/>
                <a:gd name="connsiteY167" fmla="*/ 209550 h 2540061"/>
                <a:gd name="connsiteX168" fmla="*/ 1255403 w 2369255"/>
                <a:gd name="connsiteY168" fmla="*/ 214772 h 2540061"/>
                <a:gd name="connsiteX169" fmla="*/ 1310318 w 2369255"/>
                <a:gd name="connsiteY169" fmla="*/ 163517 h 2540061"/>
                <a:gd name="connsiteX170" fmla="*/ 1340628 w 2369255"/>
                <a:gd name="connsiteY170" fmla="*/ 116159 h 2540061"/>
                <a:gd name="connsiteX171" fmla="*/ 1340608 w 2369255"/>
                <a:gd name="connsiteY171" fmla="*/ 116205 h 2540061"/>
                <a:gd name="connsiteX172" fmla="*/ 1310128 w 2369255"/>
                <a:gd name="connsiteY172" fmla="*/ 163830 h 2540061"/>
                <a:gd name="connsiteX173" fmla="*/ 1252978 w 2369255"/>
                <a:gd name="connsiteY173" fmla="*/ 217170 h 2540061"/>
                <a:gd name="connsiteX174" fmla="*/ 1249168 w 2369255"/>
                <a:gd name="connsiteY174" fmla="*/ 259080 h 2540061"/>
                <a:gd name="connsiteX175" fmla="*/ 1273933 w 2369255"/>
                <a:gd name="connsiteY175" fmla="*/ 365760 h 2540061"/>
                <a:gd name="connsiteX176" fmla="*/ 1216783 w 2369255"/>
                <a:gd name="connsiteY176" fmla="*/ 382905 h 2540061"/>
                <a:gd name="connsiteX177" fmla="*/ 1245358 w 2369255"/>
                <a:gd name="connsiteY177" fmla="*/ 529590 h 2540061"/>
                <a:gd name="connsiteX178" fmla="*/ 1266313 w 2369255"/>
                <a:gd name="connsiteY178" fmla="*/ 582930 h 2540061"/>
                <a:gd name="connsiteX179" fmla="*/ 1312033 w 2369255"/>
                <a:gd name="connsiteY179" fmla="*/ 661035 h 2540061"/>
                <a:gd name="connsiteX180" fmla="*/ 1332988 w 2369255"/>
                <a:gd name="connsiteY180" fmla="*/ 664845 h 2540061"/>
                <a:gd name="connsiteX181" fmla="*/ 1361563 w 2369255"/>
                <a:gd name="connsiteY181" fmla="*/ 756285 h 2540061"/>
                <a:gd name="connsiteX182" fmla="*/ 1540633 w 2369255"/>
                <a:gd name="connsiteY182" fmla="*/ 721995 h 2540061"/>
                <a:gd name="connsiteX183" fmla="*/ 1540207 w 2369255"/>
                <a:gd name="connsiteY183" fmla="*/ 719309 h 2540061"/>
                <a:gd name="connsiteX184" fmla="*/ 1586353 w 2369255"/>
                <a:gd name="connsiteY184" fmla="*/ 708660 h 2540061"/>
                <a:gd name="connsiteX185" fmla="*/ 1609213 w 2369255"/>
                <a:gd name="connsiteY185" fmla="*/ 678180 h 2540061"/>
                <a:gd name="connsiteX186" fmla="*/ 1637788 w 2369255"/>
                <a:gd name="connsiteY186" fmla="*/ 664845 h 2540061"/>
                <a:gd name="connsiteX187" fmla="*/ 1649218 w 2369255"/>
                <a:gd name="connsiteY187" fmla="*/ 632460 h 2540061"/>
                <a:gd name="connsiteX188" fmla="*/ 1670173 w 2369255"/>
                <a:gd name="connsiteY188" fmla="*/ 613410 h 2540061"/>
                <a:gd name="connsiteX189" fmla="*/ 1691128 w 2369255"/>
                <a:gd name="connsiteY189" fmla="*/ 628650 h 2540061"/>
                <a:gd name="connsiteX190" fmla="*/ 1685413 w 2369255"/>
                <a:gd name="connsiteY190" fmla="*/ 727710 h 2540061"/>
                <a:gd name="connsiteX191" fmla="*/ 1755898 w 2369255"/>
                <a:gd name="connsiteY191" fmla="*/ 805815 h 2540061"/>
                <a:gd name="connsiteX192" fmla="*/ 1757803 w 2369255"/>
                <a:gd name="connsiteY192" fmla="*/ 870585 h 2540061"/>
                <a:gd name="connsiteX193" fmla="*/ 1733038 w 2369255"/>
                <a:gd name="connsiteY193" fmla="*/ 891540 h 2540061"/>
                <a:gd name="connsiteX194" fmla="*/ 1795903 w 2369255"/>
                <a:gd name="connsiteY194" fmla="*/ 895350 h 2540061"/>
                <a:gd name="connsiteX195" fmla="*/ 2082230 w 2369255"/>
                <a:gd name="connsiteY195" fmla="*/ 830879 h 2540061"/>
                <a:gd name="connsiteX196" fmla="*/ 2102608 w 2369255"/>
                <a:gd name="connsiteY196" fmla="*/ 908685 h 2540061"/>
                <a:gd name="connsiteX197" fmla="*/ 2094988 w 2369255"/>
                <a:gd name="connsiteY197" fmla="*/ 962025 h 2540061"/>
                <a:gd name="connsiteX198" fmla="*/ 2030218 w 2369255"/>
                <a:gd name="connsiteY198" fmla="*/ 971550 h 2540061"/>
                <a:gd name="connsiteX199" fmla="*/ 2030218 w 2369255"/>
                <a:gd name="connsiteY199" fmla="*/ 1042035 h 2540061"/>
                <a:gd name="connsiteX200" fmla="*/ 2074033 w 2369255"/>
                <a:gd name="connsiteY200" fmla="*/ 1047750 h 2540061"/>
                <a:gd name="connsiteX201" fmla="*/ 2114038 w 2369255"/>
                <a:gd name="connsiteY201" fmla="*/ 1021080 h 2540061"/>
                <a:gd name="connsiteX202" fmla="*/ 2093083 w 2369255"/>
                <a:gd name="connsiteY202" fmla="*/ 1076325 h 2540061"/>
                <a:gd name="connsiteX203" fmla="*/ 2089273 w 2369255"/>
                <a:gd name="connsiteY203" fmla="*/ 1156335 h 2540061"/>
                <a:gd name="connsiteX204" fmla="*/ 2287393 w 2369255"/>
                <a:gd name="connsiteY204" fmla="*/ 1154430 h 2540061"/>
                <a:gd name="connsiteX205" fmla="*/ 2287393 w 2369255"/>
                <a:gd name="connsiteY205" fmla="*/ 1110615 h 2540061"/>
                <a:gd name="connsiteX206" fmla="*/ 2296363 w 2369255"/>
                <a:gd name="connsiteY206" fmla="*/ 1107999 h 2540061"/>
                <a:gd name="connsiteX207" fmla="*/ 2369255 w 2369255"/>
                <a:gd name="connsiteY207" fmla="*/ 1248103 h 2540061"/>
                <a:gd name="connsiteX208" fmla="*/ 2303675 w 2369255"/>
                <a:gd name="connsiteY208" fmla="*/ 1237173 h 2540061"/>
                <a:gd name="connsiteX209" fmla="*/ 2285869 w 2369255"/>
                <a:gd name="connsiteY209" fmla="*/ 1155264 h 2540061"/>
                <a:gd name="connsiteX210" fmla="*/ 2093706 w 2369255"/>
                <a:gd name="connsiteY210" fmla="*/ 1157112 h 2540061"/>
                <a:gd name="connsiteX211" fmla="*/ 2142613 w 2369255"/>
                <a:gd name="connsiteY211" fmla="*/ 1245870 h 2540061"/>
                <a:gd name="connsiteX212" fmla="*/ 2083558 w 2369255"/>
                <a:gd name="connsiteY212" fmla="*/ 1276350 h 2540061"/>
                <a:gd name="connsiteX213" fmla="*/ 2093083 w 2369255"/>
                <a:gd name="connsiteY213" fmla="*/ 1314450 h 2540061"/>
                <a:gd name="connsiteX214" fmla="*/ 2047363 w 2369255"/>
                <a:gd name="connsiteY214" fmla="*/ 1369695 h 2540061"/>
                <a:gd name="connsiteX215" fmla="*/ 2174998 w 2369255"/>
                <a:gd name="connsiteY215" fmla="*/ 1438275 h 2540061"/>
                <a:gd name="connsiteX216" fmla="*/ 2152138 w 2369255"/>
                <a:gd name="connsiteY216" fmla="*/ 1470660 h 2540061"/>
                <a:gd name="connsiteX217" fmla="*/ 2203573 w 2369255"/>
                <a:gd name="connsiteY217" fmla="*/ 1546860 h 2540061"/>
                <a:gd name="connsiteX218" fmla="*/ 2197858 w 2369255"/>
                <a:gd name="connsiteY218" fmla="*/ 1584960 h 2540061"/>
                <a:gd name="connsiteX219" fmla="*/ 2163568 w 2369255"/>
                <a:gd name="connsiteY219" fmla="*/ 1600200 h 2540061"/>
                <a:gd name="connsiteX220" fmla="*/ 2131183 w 2369255"/>
                <a:gd name="connsiteY220" fmla="*/ 1676400 h 2540061"/>
                <a:gd name="connsiteX221" fmla="*/ 2165473 w 2369255"/>
                <a:gd name="connsiteY221" fmla="*/ 1710690 h 2540061"/>
                <a:gd name="connsiteX222" fmla="*/ 2129278 w 2369255"/>
                <a:gd name="connsiteY222" fmla="*/ 1756410 h 2540061"/>
                <a:gd name="connsiteX223" fmla="*/ 2213098 w 2369255"/>
                <a:gd name="connsiteY223" fmla="*/ 1741170 h 2540061"/>
                <a:gd name="connsiteX224" fmla="*/ 2131183 w 2369255"/>
                <a:gd name="connsiteY224" fmla="*/ 1758315 h 2540061"/>
                <a:gd name="connsiteX225" fmla="*/ 2030218 w 2369255"/>
                <a:gd name="connsiteY225" fmla="*/ 1663065 h 2540061"/>
                <a:gd name="connsiteX226" fmla="*/ 1940683 w 2369255"/>
                <a:gd name="connsiteY226" fmla="*/ 1727835 h 2540061"/>
                <a:gd name="connsiteX227" fmla="*/ 1809238 w 2369255"/>
                <a:gd name="connsiteY227" fmla="*/ 1756410 h 2540061"/>
                <a:gd name="connsiteX228" fmla="*/ 1795903 w 2369255"/>
                <a:gd name="connsiteY228" fmla="*/ 1741170 h 2540061"/>
                <a:gd name="connsiteX229" fmla="*/ 1738753 w 2369255"/>
                <a:gd name="connsiteY229" fmla="*/ 1756410 h 2540061"/>
                <a:gd name="connsiteX230" fmla="*/ 1734943 w 2369255"/>
                <a:gd name="connsiteY230" fmla="*/ 1779270 h 2540061"/>
                <a:gd name="connsiteX231" fmla="*/ 1683030 w 2369255"/>
                <a:gd name="connsiteY231" fmla="*/ 1792248 h 2540061"/>
                <a:gd name="connsiteX232" fmla="*/ 1681603 w 2369255"/>
                <a:gd name="connsiteY232" fmla="*/ 1790700 h 2540061"/>
                <a:gd name="connsiteX233" fmla="*/ 1637788 w 2369255"/>
                <a:gd name="connsiteY233" fmla="*/ 1830705 h 2540061"/>
                <a:gd name="connsiteX234" fmla="*/ 1618738 w 2369255"/>
                <a:gd name="connsiteY234" fmla="*/ 1830705 h 2540061"/>
                <a:gd name="connsiteX235" fmla="*/ 1546348 w 2369255"/>
                <a:gd name="connsiteY235" fmla="*/ 1922145 h 2540061"/>
                <a:gd name="connsiteX236" fmla="*/ 1538728 w 2369255"/>
                <a:gd name="connsiteY236" fmla="*/ 1971675 h 2540061"/>
                <a:gd name="connsiteX237" fmla="*/ 1513963 w 2369255"/>
                <a:gd name="connsiteY237" fmla="*/ 1937385 h 2540061"/>
                <a:gd name="connsiteX238" fmla="*/ 1475863 w 2369255"/>
                <a:gd name="connsiteY238" fmla="*/ 2005965 h 2540061"/>
                <a:gd name="connsiteX239" fmla="*/ 1460623 w 2369255"/>
                <a:gd name="connsiteY239" fmla="*/ 2005965 h 2540061"/>
                <a:gd name="connsiteX240" fmla="*/ 1414903 w 2369255"/>
                <a:gd name="connsiteY240" fmla="*/ 2038350 h 2540061"/>
                <a:gd name="connsiteX241" fmla="*/ 1418713 w 2369255"/>
                <a:gd name="connsiteY241" fmla="*/ 2057400 h 2540061"/>
                <a:gd name="connsiteX242" fmla="*/ 1376803 w 2369255"/>
                <a:gd name="connsiteY242" fmla="*/ 2085975 h 2540061"/>
                <a:gd name="connsiteX243" fmla="*/ 1390138 w 2369255"/>
                <a:gd name="connsiteY243" fmla="*/ 2116455 h 2540061"/>
                <a:gd name="connsiteX244" fmla="*/ 1319653 w 2369255"/>
                <a:gd name="connsiteY244" fmla="*/ 2125980 h 2540061"/>
                <a:gd name="connsiteX245" fmla="*/ 1300603 w 2369255"/>
                <a:gd name="connsiteY245" fmla="*/ 2162175 h 2540061"/>
                <a:gd name="connsiteX246" fmla="*/ 1273933 w 2369255"/>
                <a:gd name="connsiteY246" fmla="*/ 2183130 h 2540061"/>
                <a:gd name="connsiteX247" fmla="*/ 1239643 w 2369255"/>
                <a:gd name="connsiteY247" fmla="*/ 2160270 h 2540061"/>
                <a:gd name="connsiteX248" fmla="*/ 1225489 w 2369255"/>
                <a:gd name="connsiteY248" fmla="*/ 2176446 h 2540061"/>
                <a:gd name="connsiteX249" fmla="*/ 1224403 w 2369255"/>
                <a:gd name="connsiteY249" fmla="*/ 2175510 h 2540061"/>
                <a:gd name="connsiteX250" fmla="*/ 1096768 w 2369255"/>
                <a:gd name="connsiteY250" fmla="*/ 2061210 h 2540061"/>
                <a:gd name="connsiteX251" fmla="*/ 1049736 w 2369255"/>
                <a:gd name="connsiteY251" fmla="*/ 2123579 h 2540061"/>
                <a:gd name="connsiteX252" fmla="*/ 969133 w 2369255"/>
                <a:gd name="connsiteY252" fmla="*/ 2120266 h 2540061"/>
                <a:gd name="connsiteX253" fmla="*/ 965323 w 2369255"/>
                <a:gd name="connsiteY253" fmla="*/ 2148841 h 2540061"/>
                <a:gd name="connsiteX254" fmla="*/ 807208 w 2369255"/>
                <a:gd name="connsiteY254" fmla="*/ 2148841 h 2540061"/>
                <a:gd name="connsiteX255" fmla="*/ 803398 w 2369255"/>
                <a:gd name="connsiteY255" fmla="*/ 2044066 h 2540061"/>
                <a:gd name="connsiteX256" fmla="*/ 801578 w 2369255"/>
                <a:gd name="connsiteY256" fmla="*/ 2043811 h 2540061"/>
                <a:gd name="connsiteX257" fmla="*/ 818638 w 2369255"/>
                <a:gd name="connsiteY257" fmla="*/ 1992630 h 2540061"/>
                <a:gd name="connsiteX258" fmla="*/ 776728 w 2369255"/>
                <a:gd name="connsiteY258" fmla="*/ 1958340 h 2540061"/>
                <a:gd name="connsiteX259" fmla="*/ 780538 w 2369255"/>
                <a:gd name="connsiteY259" fmla="*/ 1918335 h 2540061"/>
                <a:gd name="connsiteX260" fmla="*/ 791968 w 2369255"/>
                <a:gd name="connsiteY260" fmla="*/ 1855470 h 2540061"/>
                <a:gd name="connsiteX261" fmla="*/ 761488 w 2369255"/>
                <a:gd name="connsiteY261" fmla="*/ 1821180 h 2540061"/>
                <a:gd name="connsiteX262" fmla="*/ 708148 w 2369255"/>
                <a:gd name="connsiteY262" fmla="*/ 1809750 h 2540061"/>
                <a:gd name="connsiteX263" fmla="*/ 637663 w 2369255"/>
                <a:gd name="connsiteY263" fmla="*/ 1750695 h 2540061"/>
                <a:gd name="connsiteX264" fmla="*/ 637663 w 2369255"/>
                <a:gd name="connsiteY264" fmla="*/ 1724025 h 2540061"/>
                <a:gd name="connsiteX265" fmla="*/ 609088 w 2369255"/>
                <a:gd name="connsiteY265" fmla="*/ 1727835 h 2540061"/>
                <a:gd name="connsiteX266" fmla="*/ 504313 w 2369255"/>
                <a:gd name="connsiteY266" fmla="*/ 1657350 h 2540061"/>
                <a:gd name="connsiteX267" fmla="*/ 463237 w 2369255"/>
                <a:gd name="connsiteY267" fmla="*/ 1614631 h 2540061"/>
                <a:gd name="connsiteX268" fmla="*/ 464308 w 2369255"/>
                <a:gd name="connsiteY268" fmla="*/ 1562100 h 2540061"/>
                <a:gd name="connsiteX269" fmla="*/ 420493 w 2369255"/>
                <a:gd name="connsiteY269" fmla="*/ 1541145 h 2540061"/>
                <a:gd name="connsiteX270" fmla="*/ 435733 w 2369255"/>
                <a:gd name="connsiteY270" fmla="*/ 1489710 h 2540061"/>
                <a:gd name="connsiteX271" fmla="*/ 391918 w 2369255"/>
                <a:gd name="connsiteY271" fmla="*/ 1510665 h 2540061"/>
                <a:gd name="connsiteX272" fmla="*/ 359533 w 2369255"/>
                <a:gd name="connsiteY272" fmla="*/ 1510665 h 2540061"/>
                <a:gd name="connsiteX273" fmla="*/ 353818 w 2369255"/>
                <a:gd name="connsiteY273" fmla="*/ 1529715 h 2540061"/>
                <a:gd name="connsiteX274" fmla="*/ 184273 w 2369255"/>
                <a:gd name="connsiteY274" fmla="*/ 1529715 h 2540061"/>
                <a:gd name="connsiteX275" fmla="*/ 163926 w 2369255"/>
                <a:gd name="connsiteY275" fmla="*/ 1592454 h 2540061"/>
                <a:gd name="connsiteX276" fmla="*/ 163885 w 2369255"/>
                <a:gd name="connsiteY276" fmla="*/ 1592378 h 2540061"/>
                <a:gd name="connsiteX277" fmla="*/ 184395 w 2369255"/>
                <a:gd name="connsiteY277" fmla="*/ 1529137 h 2540061"/>
                <a:gd name="connsiteX278" fmla="*/ 203274 w 2369255"/>
                <a:gd name="connsiteY278" fmla="*/ 1529137 h 2540061"/>
                <a:gd name="connsiteX279" fmla="*/ 197608 w 2369255"/>
                <a:gd name="connsiteY279" fmla="*/ 1463040 h 2540061"/>
                <a:gd name="connsiteX280" fmla="*/ 148078 w 2369255"/>
                <a:gd name="connsiteY280" fmla="*/ 1485900 h 2540061"/>
                <a:gd name="connsiteX281" fmla="*/ 127123 w 2369255"/>
                <a:gd name="connsiteY281" fmla="*/ 1409700 h 2540061"/>
                <a:gd name="connsiteX282" fmla="*/ 117598 w 2369255"/>
                <a:gd name="connsiteY282" fmla="*/ 1408698 h 2540061"/>
                <a:gd name="connsiteX283" fmla="*/ 117598 w 2369255"/>
                <a:gd name="connsiteY283" fmla="*/ 1371600 h 2540061"/>
                <a:gd name="connsiteX284" fmla="*/ 148078 w 2369255"/>
                <a:gd name="connsiteY284" fmla="*/ 1333500 h 2540061"/>
                <a:gd name="connsiteX285" fmla="*/ 212848 w 2369255"/>
                <a:gd name="connsiteY285" fmla="*/ 1322070 h 2540061"/>
                <a:gd name="connsiteX286" fmla="*/ 229993 w 2369255"/>
                <a:gd name="connsiteY286" fmla="*/ 1257300 h 2540061"/>
                <a:gd name="connsiteX287" fmla="*/ 218563 w 2369255"/>
                <a:gd name="connsiteY287" fmla="*/ 1162050 h 2540061"/>
                <a:gd name="connsiteX288" fmla="*/ 219377 w 2369255"/>
                <a:gd name="connsiteY288" fmla="*/ 1154181 h 2540061"/>
                <a:gd name="connsiteX289" fmla="*/ 308099 w 2369255"/>
                <a:gd name="connsiteY289" fmla="*/ 1129665 h 2540061"/>
                <a:gd name="connsiteX290" fmla="*/ 325244 w 2369255"/>
                <a:gd name="connsiteY290" fmla="*/ 1042035 h 2540061"/>
                <a:gd name="connsiteX291" fmla="*/ 304289 w 2369255"/>
                <a:gd name="connsiteY291" fmla="*/ 1005840 h 2540061"/>
                <a:gd name="connsiteX292" fmla="*/ 174749 w 2369255"/>
                <a:gd name="connsiteY292" fmla="*/ 988695 h 2540061"/>
                <a:gd name="connsiteX293" fmla="*/ 243329 w 2369255"/>
                <a:gd name="connsiteY293" fmla="*/ 862965 h 2540061"/>
                <a:gd name="connsiteX294" fmla="*/ 247139 w 2369255"/>
                <a:gd name="connsiteY294" fmla="*/ 750570 h 2540061"/>
                <a:gd name="connsiteX295" fmla="*/ 169034 w 2369255"/>
                <a:gd name="connsiteY295" fmla="*/ 704850 h 2540061"/>
                <a:gd name="connsiteX296" fmla="*/ 98549 w 2369255"/>
                <a:gd name="connsiteY296" fmla="*/ 661035 h 2540061"/>
                <a:gd name="connsiteX297" fmla="*/ 42112 w 2369255"/>
                <a:gd name="connsiteY297" fmla="*/ 662916 h 2540061"/>
                <a:gd name="connsiteX298" fmla="*/ 41731 w 2369255"/>
                <a:gd name="connsiteY298" fmla="*/ 661177 h 2540061"/>
                <a:gd name="connsiteX299" fmla="*/ 98881 w 2369255"/>
                <a:gd name="connsiteY299" fmla="*/ 659272 h 2540061"/>
                <a:gd name="connsiteX300" fmla="*/ 169366 w 2369255"/>
                <a:gd name="connsiteY300" fmla="*/ 703087 h 2540061"/>
                <a:gd name="connsiteX301" fmla="*/ 222373 w 2369255"/>
                <a:gd name="connsiteY301" fmla="*/ 734116 h 2540061"/>
                <a:gd name="connsiteX302" fmla="*/ 222373 w 2369255"/>
                <a:gd name="connsiteY302" fmla="*/ 586741 h 2540061"/>
                <a:gd name="connsiteX303" fmla="*/ 243328 w 2369255"/>
                <a:gd name="connsiteY303" fmla="*/ 508636 h 2540061"/>
                <a:gd name="connsiteX304" fmla="*/ 212848 w 2369255"/>
                <a:gd name="connsiteY304" fmla="*/ 466726 h 2540061"/>
                <a:gd name="connsiteX305" fmla="*/ 287143 w 2369255"/>
                <a:gd name="connsiteY305" fmla="*/ 468631 h 2540061"/>
                <a:gd name="connsiteX306" fmla="*/ 282547 w 2369255"/>
                <a:gd name="connsiteY306" fmla="*/ 465116 h 2540061"/>
                <a:gd name="connsiteX307" fmla="*/ 287143 w 2369255"/>
                <a:gd name="connsiteY307" fmla="*/ 466725 h 2540061"/>
                <a:gd name="connsiteX308" fmla="*/ 317623 w 2369255"/>
                <a:gd name="connsiteY308" fmla="*/ 401955 h 2540061"/>
                <a:gd name="connsiteX309" fmla="*/ 401443 w 2369255"/>
                <a:gd name="connsiteY309" fmla="*/ 403860 h 2540061"/>
                <a:gd name="connsiteX310" fmla="*/ 447163 w 2369255"/>
                <a:gd name="connsiteY310" fmla="*/ 381000 h 2540061"/>
                <a:gd name="connsiteX311" fmla="*/ 462403 w 2369255"/>
                <a:gd name="connsiteY311" fmla="*/ 354330 h 2540061"/>
                <a:gd name="connsiteX312" fmla="*/ 466213 w 2369255"/>
                <a:gd name="connsiteY312" fmla="*/ 285750 h 2540061"/>
                <a:gd name="connsiteX313" fmla="*/ 443353 w 2369255"/>
                <a:gd name="connsiteY313" fmla="*/ 217170 h 2540061"/>
                <a:gd name="connsiteX314" fmla="*/ 390013 w 2369255"/>
                <a:gd name="connsiteY314" fmla="*/ 156210 h 2540061"/>
                <a:gd name="connsiteX315" fmla="*/ 412873 w 2369255"/>
                <a:gd name="connsiteY315" fmla="*/ 144780 h 2540061"/>
                <a:gd name="connsiteX316" fmla="*/ 376678 w 2369255"/>
                <a:gd name="connsiteY316" fmla="*/ 41910 h 2540061"/>
                <a:gd name="connsiteX317" fmla="*/ 369247 w 2369255"/>
                <a:gd name="connsiteY317" fmla="*/ 32709 h 2540061"/>
                <a:gd name="connsiteX318" fmla="*/ 369448 w 2369255"/>
                <a:gd name="connsiteY318" fmla="*/ 32455 h 2540061"/>
                <a:gd name="connsiteX319" fmla="*/ 377157 w 2369255"/>
                <a:gd name="connsiteY319" fmla="*/ 41999 h 2540061"/>
                <a:gd name="connsiteX320" fmla="*/ 411094 w 2369255"/>
                <a:gd name="connsiteY320" fmla="*/ 138451 h 2540061"/>
                <a:gd name="connsiteX321" fmla="*/ 412873 w 2369255"/>
                <a:gd name="connsiteY321" fmla="*/ 139065 h 2540061"/>
                <a:gd name="connsiteX322" fmla="*/ 454783 w 2369255"/>
                <a:gd name="connsiteY322" fmla="*/ 93345 h 2540061"/>
                <a:gd name="connsiteX323" fmla="*/ 521458 w 2369255"/>
                <a:gd name="connsiteY323" fmla="*/ 104775 h 2540061"/>
                <a:gd name="connsiteX324" fmla="*/ 498598 w 2369255"/>
                <a:gd name="connsiteY324" fmla="*/ 68580 h 2540061"/>
                <a:gd name="connsiteX325" fmla="*/ 550033 w 2369255"/>
                <a:gd name="connsiteY325" fmla="*/ 32385 h 2540061"/>
                <a:gd name="connsiteX326" fmla="*/ 654808 w 2369255"/>
                <a:gd name="connsiteY326" fmla="*/ 19050 h 2540061"/>
                <a:gd name="connsiteX327" fmla="*/ 1392043 w 2369255"/>
                <a:gd name="connsiteY327" fmla="*/ 0 h 2540061"/>
                <a:gd name="connsiteX328" fmla="*/ 1426577 w 2369255"/>
                <a:gd name="connsiteY328" fmla="*/ 6572 h 2540061"/>
                <a:gd name="connsiteX329" fmla="*/ 1416808 w 2369255"/>
                <a:gd name="connsiteY329" fmla="*/ 13335 h 2540061"/>
                <a:gd name="connsiteX330" fmla="*/ 1395853 w 2369255"/>
                <a:gd name="connsiteY330" fmla="*/ 1905 h 2540061"/>
                <a:gd name="connsiteX331" fmla="*/ 1394027 w 2369255"/>
                <a:gd name="connsiteY331" fmla="*/ 5036 h 2540061"/>
                <a:gd name="connsiteX332" fmla="*/ 1392043 w 2369255"/>
                <a:gd name="connsiteY332" fmla="*/ 0 h 2540061"/>
                <a:gd name="connsiteX0" fmla="*/ 1420618 w 2369255"/>
                <a:gd name="connsiteY0" fmla="*/ 2522220 h 2538156"/>
                <a:gd name="connsiteX1" fmla="*/ 1431376 w 2369255"/>
                <a:gd name="connsiteY1" fmla="*/ 2535283 h 2538156"/>
                <a:gd name="connsiteX2" fmla="*/ 1430642 w 2369255"/>
                <a:gd name="connsiteY2" fmla="*/ 2535399 h 2538156"/>
                <a:gd name="connsiteX3" fmla="*/ 1421870 w 2369255"/>
                <a:gd name="connsiteY3" fmla="*/ 2524747 h 2538156"/>
                <a:gd name="connsiteX4" fmla="*/ 1420608 w 2369255"/>
                <a:gd name="connsiteY4" fmla="*/ 2527451 h 2538156"/>
                <a:gd name="connsiteX5" fmla="*/ 1427555 w 2369255"/>
                <a:gd name="connsiteY5" fmla="*/ 2535886 h 2538156"/>
                <a:gd name="connsiteX6" fmla="*/ 1413182 w 2369255"/>
                <a:gd name="connsiteY6" fmla="*/ 2538156 h 2538156"/>
                <a:gd name="connsiteX7" fmla="*/ 1420618 w 2369255"/>
                <a:gd name="connsiteY7" fmla="*/ 2522220 h 2538156"/>
                <a:gd name="connsiteX8" fmla="*/ 1332988 w 2369255"/>
                <a:gd name="connsiteY8" fmla="*/ 2406015 h 2538156"/>
                <a:gd name="connsiteX9" fmla="*/ 1361563 w 2369255"/>
                <a:gd name="connsiteY9" fmla="*/ 2449830 h 2538156"/>
                <a:gd name="connsiteX10" fmla="*/ 1361254 w 2369255"/>
                <a:gd name="connsiteY10" fmla="*/ 2449963 h 2538156"/>
                <a:gd name="connsiteX11" fmla="*/ 1334240 w 2369255"/>
                <a:gd name="connsiteY11" fmla="*/ 2408542 h 2538156"/>
                <a:gd name="connsiteX12" fmla="*/ 1269470 w 2369255"/>
                <a:gd name="connsiteY12" fmla="*/ 2450452 h 2538156"/>
                <a:gd name="connsiteX13" fmla="*/ 1231370 w 2369255"/>
                <a:gd name="connsiteY13" fmla="*/ 2418067 h 2538156"/>
                <a:gd name="connsiteX14" fmla="*/ 1232221 w 2369255"/>
                <a:gd name="connsiteY14" fmla="*/ 2417328 h 2538156"/>
                <a:gd name="connsiteX15" fmla="*/ 1268218 w 2369255"/>
                <a:gd name="connsiteY15" fmla="*/ 2447925 h 2538156"/>
                <a:gd name="connsiteX16" fmla="*/ 1332988 w 2369255"/>
                <a:gd name="connsiteY16" fmla="*/ 2406015 h 2538156"/>
                <a:gd name="connsiteX17" fmla="*/ 830192 w 2369255"/>
                <a:gd name="connsiteY17" fmla="*/ 2378784 h 2538156"/>
                <a:gd name="connsiteX18" fmla="*/ 903334 w 2369255"/>
                <a:gd name="connsiteY18" fmla="*/ 2382441 h 2538156"/>
                <a:gd name="connsiteX19" fmla="*/ 945389 w 2369255"/>
                <a:gd name="connsiteY19" fmla="*/ 2397069 h 2538156"/>
                <a:gd name="connsiteX20" fmla="*/ 946273 w 2369255"/>
                <a:gd name="connsiteY20" fmla="*/ 2398395 h 2538156"/>
                <a:gd name="connsiteX21" fmla="*/ 902458 w 2369255"/>
                <a:gd name="connsiteY21" fmla="*/ 2383155 h 2538156"/>
                <a:gd name="connsiteX22" fmla="*/ 831069 w 2369255"/>
                <a:gd name="connsiteY22" fmla="*/ 2379586 h 2538156"/>
                <a:gd name="connsiteX23" fmla="*/ 830192 w 2369255"/>
                <a:gd name="connsiteY23" fmla="*/ 2378784 h 2538156"/>
                <a:gd name="connsiteX24" fmla="*/ 1220238 w 2369255"/>
                <a:gd name="connsiteY24" fmla="*/ 2355222 h 2538156"/>
                <a:gd name="connsiteX25" fmla="*/ 1273933 w 2369255"/>
                <a:gd name="connsiteY25" fmla="*/ 2377440 h 2538156"/>
                <a:gd name="connsiteX26" fmla="*/ 1272368 w 2369255"/>
                <a:gd name="connsiteY26" fmla="*/ 2378801 h 2538156"/>
                <a:gd name="connsiteX27" fmla="*/ 1219940 w 2369255"/>
                <a:gd name="connsiteY27" fmla="*/ 2357107 h 2538156"/>
                <a:gd name="connsiteX28" fmla="*/ 1220238 w 2369255"/>
                <a:gd name="connsiteY28" fmla="*/ 2355222 h 2538156"/>
                <a:gd name="connsiteX29" fmla="*/ 955730 w 2369255"/>
                <a:gd name="connsiteY29" fmla="*/ 2319856 h 2538156"/>
                <a:gd name="connsiteX30" fmla="*/ 955798 w 2369255"/>
                <a:gd name="connsiteY30" fmla="*/ 2320290 h 2538156"/>
                <a:gd name="connsiteX31" fmla="*/ 905492 w 2369255"/>
                <a:gd name="connsiteY31" fmla="*/ 2335196 h 2538156"/>
                <a:gd name="connsiteX32" fmla="*/ 905239 w 2369255"/>
                <a:gd name="connsiteY32" fmla="*/ 2334816 h 2538156"/>
                <a:gd name="connsiteX33" fmla="*/ 955730 w 2369255"/>
                <a:gd name="connsiteY33" fmla="*/ 2319856 h 2538156"/>
                <a:gd name="connsiteX34" fmla="*/ 1256016 w 2369255"/>
                <a:gd name="connsiteY34" fmla="*/ 2286500 h 2538156"/>
                <a:gd name="connsiteX35" fmla="*/ 1319653 w 2369255"/>
                <a:gd name="connsiteY35" fmla="*/ 2314575 h 2538156"/>
                <a:gd name="connsiteX36" fmla="*/ 1315549 w 2369255"/>
                <a:gd name="connsiteY36" fmla="*/ 2314739 h 2538156"/>
                <a:gd name="connsiteX37" fmla="*/ 1256135 w 2369255"/>
                <a:gd name="connsiteY37" fmla="*/ 2288527 h 2538156"/>
                <a:gd name="connsiteX38" fmla="*/ 1256016 w 2369255"/>
                <a:gd name="connsiteY38" fmla="*/ 2286500 h 2538156"/>
                <a:gd name="connsiteX39" fmla="*/ 1201549 w 2369255"/>
                <a:gd name="connsiteY39" fmla="*/ 2205859 h 2538156"/>
                <a:gd name="connsiteX40" fmla="*/ 1252978 w 2369255"/>
                <a:gd name="connsiteY40" fmla="*/ 2253615 h 2538156"/>
                <a:gd name="connsiteX41" fmla="*/ 1253063 w 2369255"/>
                <a:gd name="connsiteY41" fmla="*/ 2255059 h 2538156"/>
                <a:gd name="connsiteX42" fmla="*/ 1200890 w 2369255"/>
                <a:gd name="connsiteY42" fmla="*/ 2206612 h 2538156"/>
                <a:gd name="connsiteX43" fmla="*/ 1201549 w 2369255"/>
                <a:gd name="connsiteY43" fmla="*/ 2205859 h 2538156"/>
                <a:gd name="connsiteX44" fmla="*/ 1009571 w 2369255"/>
                <a:gd name="connsiteY44" fmla="*/ 2174936 h 2538156"/>
                <a:gd name="connsiteX45" fmla="*/ 1009138 w 2369255"/>
                <a:gd name="connsiteY45" fmla="*/ 2175510 h 2538156"/>
                <a:gd name="connsiteX46" fmla="*/ 937689 w 2369255"/>
                <a:gd name="connsiteY46" fmla="*/ 2198073 h 2538156"/>
                <a:gd name="connsiteX47" fmla="*/ 937624 w 2369255"/>
                <a:gd name="connsiteY47" fmla="*/ 2197656 h 2538156"/>
                <a:gd name="connsiteX48" fmla="*/ 1009571 w 2369255"/>
                <a:gd name="connsiteY48" fmla="*/ 2174936 h 2538156"/>
                <a:gd name="connsiteX49" fmla="*/ 2223551 w 2369255"/>
                <a:gd name="connsiteY49" fmla="*/ 1770624 h 2538156"/>
                <a:gd name="connsiteX50" fmla="*/ 2258818 w 2369255"/>
                <a:gd name="connsiteY50" fmla="*/ 1804035 h 2538156"/>
                <a:gd name="connsiteX51" fmla="*/ 2273471 w 2369255"/>
                <a:gd name="connsiteY51" fmla="*/ 1799605 h 2538156"/>
                <a:gd name="connsiteX52" fmla="*/ 1991227 w 2369255"/>
                <a:gd name="connsiteY52" fmla="*/ 2446885 h 2538156"/>
                <a:gd name="connsiteX53" fmla="*/ 1907182 w 2369255"/>
                <a:gd name="connsiteY53" fmla="*/ 2460156 h 2538156"/>
                <a:gd name="connsiteX54" fmla="*/ 1905344 w 2369255"/>
                <a:gd name="connsiteY54" fmla="*/ 2456720 h 2538156"/>
                <a:gd name="connsiteX55" fmla="*/ 1916774 w 2369255"/>
                <a:gd name="connsiteY55" fmla="*/ 2363375 h 2538156"/>
                <a:gd name="connsiteX56" fmla="*/ 1954874 w 2369255"/>
                <a:gd name="connsiteY56" fmla="*/ 2292890 h 2538156"/>
                <a:gd name="connsiteX57" fmla="*/ 1953024 w 2369255"/>
                <a:gd name="connsiteY57" fmla="*/ 2228121 h 2538156"/>
                <a:gd name="connsiteX58" fmla="*/ 1945349 w 2369255"/>
                <a:gd name="connsiteY58" fmla="*/ 2228121 h 2538156"/>
                <a:gd name="connsiteX59" fmla="*/ 1925458 w 2369255"/>
                <a:gd name="connsiteY59" fmla="*/ 2157600 h 2538156"/>
                <a:gd name="connsiteX60" fmla="*/ 1924394 w 2369255"/>
                <a:gd name="connsiteY60" fmla="*/ 2157635 h 2538156"/>
                <a:gd name="connsiteX61" fmla="*/ 1911059 w 2369255"/>
                <a:gd name="connsiteY61" fmla="*/ 2121440 h 2538156"/>
                <a:gd name="connsiteX62" fmla="*/ 1680554 w 2369255"/>
                <a:gd name="connsiteY62" fmla="*/ 1793780 h 2538156"/>
                <a:gd name="connsiteX63" fmla="*/ 1683289 w 2369255"/>
                <a:gd name="connsiteY63" fmla="*/ 1793097 h 2538156"/>
                <a:gd name="connsiteX64" fmla="*/ 1912108 w 2369255"/>
                <a:gd name="connsiteY64" fmla="*/ 2118360 h 2538156"/>
                <a:gd name="connsiteX65" fmla="*/ 1925443 w 2369255"/>
                <a:gd name="connsiteY65" fmla="*/ 2154555 h 2538156"/>
                <a:gd name="connsiteX66" fmla="*/ 1982593 w 2369255"/>
                <a:gd name="connsiteY66" fmla="*/ 2152650 h 2538156"/>
                <a:gd name="connsiteX67" fmla="*/ 2024503 w 2369255"/>
                <a:gd name="connsiteY67" fmla="*/ 2110740 h 2538156"/>
                <a:gd name="connsiteX68" fmla="*/ 1971163 w 2369255"/>
                <a:gd name="connsiteY68" fmla="*/ 2036445 h 2538156"/>
                <a:gd name="connsiteX69" fmla="*/ 2022598 w 2369255"/>
                <a:gd name="connsiteY69" fmla="*/ 2030730 h 2538156"/>
                <a:gd name="connsiteX70" fmla="*/ 2007358 w 2369255"/>
                <a:gd name="connsiteY70" fmla="*/ 1960245 h 2538156"/>
                <a:gd name="connsiteX71" fmla="*/ 2035933 w 2369255"/>
                <a:gd name="connsiteY71" fmla="*/ 1973580 h 2538156"/>
                <a:gd name="connsiteX72" fmla="*/ 2049268 w 2369255"/>
                <a:gd name="connsiteY72" fmla="*/ 1941195 h 2538156"/>
                <a:gd name="connsiteX73" fmla="*/ 2075938 w 2369255"/>
                <a:gd name="connsiteY73" fmla="*/ 1941195 h 2538156"/>
                <a:gd name="connsiteX74" fmla="*/ 2138803 w 2369255"/>
                <a:gd name="connsiteY74" fmla="*/ 1878330 h 2538156"/>
                <a:gd name="connsiteX75" fmla="*/ 2174998 w 2369255"/>
                <a:gd name="connsiteY75" fmla="*/ 1878330 h 2538156"/>
                <a:gd name="connsiteX76" fmla="*/ 2152138 w 2369255"/>
                <a:gd name="connsiteY76" fmla="*/ 1838325 h 2538156"/>
                <a:gd name="connsiteX77" fmla="*/ 2224528 w 2369255"/>
                <a:gd name="connsiteY77" fmla="*/ 1773555 h 2538156"/>
                <a:gd name="connsiteX78" fmla="*/ 2223551 w 2369255"/>
                <a:gd name="connsiteY78" fmla="*/ 1770624 h 2538156"/>
                <a:gd name="connsiteX79" fmla="*/ 282695 w 2369255"/>
                <a:gd name="connsiteY79" fmla="*/ 1729412 h 2538156"/>
                <a:gd name="connsiteX80" fmla="*/ 282998 w 2369255"/>
                <a:gd name="connsiteY80" fmla="*/ 1730346 h 2538156"/>
                <a:gd name="connsiteX81" fmla="*/ 260507 w 2369255"/>
                <a:gd name="connsiteY81" fmla="*/ 1771045 h 2538156"/>
                <a:gd name="connsiteX82" fmla="*/ 260104 w 2369255"/>
                <a:gd name="connsiteY82" fmla="*/ 1770292 h 2538156"/>
                <a:gd name="connsiteX83" fmla="*/ 282695 w 2369255"/>
                <a:gd name="connsiteY83" fmla="*/ 1729412 h 2538156"/>
                <a:gd name="connsiteX84" fmla="*/ 456050 w 2369255"/>
                <a:gd name="connsiteY84" fmla="*/ 1605587 h 2538156"/>
                <a:gd name="connsiteX85" fmla="*/ 456559 w 2369255"/>
                <a:gd name="connsiteY85" fmla="*/ 1606116 h 2538156"/>
                <a:gd name="connsiteX86" fmla="*/ 367153 w 2369255"/>
                <a:gd name="connsiteY86" fmla="*/ 1744980 h 2538156"/>
                <a:gd name="connsiteX87" fmla="*/ 338578 w 2369255"/>
                <a:gd name="connsiteY87" fmla="*/ 1741170 h 2538156"/>
                <a:gd name="connsiteX88" fmla="*/ 332863 w 2369255"/>
                <a:gd name="connsiteY88" fmla="*/ 1794510 h 2538156"/>
                <a:gd name="connsiteX89" fmla="*/ 306193 w 2369255"/>
                <a:gd name="connsiteY89" fmla="*/ 1800225 h 2538156"/>
                <a:gd name="connsiteX90" fmla="*/ 306052 w 2369255"/>
                <a:gd name="connsiteY90" fmla="*/ 1799791 h 2538156"/>
                <a:gd name="connsiteX91" fmla="*/ 332225 w 2369255"/>
                <a:gd name="connsiteY91" fmla="*/ 1794182 h 2538156"/>
                <a:gd name="connsiteX92" fmla="*/ 337940 w 2369255"/>
                <a:gd name="connsiteY92" fmla="*/ 1740842 h 2538156"/>
                <a:gd name="connsiteX93" fmla="*/ 366515 w 2369255"/>
                <a:gd name="connsiteY93" fmla="*/ 1744652 h 2538156"/>
                <a:gd name="connsiteX94" fmla="*/ 456050 w 2369255"/>
                <a:gd name="connsiteY94" fmla="*/ 1605587 h 2538156"/>
                <a:gd name="connsiteX95" fmla="*/ 130096 w 2369255"/>
                <a:gd name="connsiteY95" fmla="*/ 1095429 h 2538156"/>
                <a:gd name="connsiteX96" fmla="*/ 130563 w 2369255"/>
                <a:gd name="connsiteY96" fmla="*/ 1095602 h 2538156"/>
                <a:gd name="connsiteX97" fmla="*/ 123313 w 2369255"/>
                <a:gd name="connsiteY97" fmla="*/ 1137285 h 2538156"/>
                <a:gd name="connsiteX98" fmla="*/ 122877 w 2369255"/>
                <a:gd name="connsiteY98" fmla="*/ 1136942 h 2538156"/>
                <a:gd name="connsiteX99" fmla="*/ 130096 w 2369255"/>
                <a:gd name="connsiteY99" fmla="*/ 1095429 h 2538156"/>
                <a:gd name="connsiteX100" fmla="*/ 54408 w 2369255"/>
                <a:gd name="connsiteY100" fmla="*/ 720503 h 2538156"/>
                <a:gd name="connsiteX101" fmla="*/ 54734 w 2369255"/>
                <a:gd name="connsiteY101" fmla="*/ 721995 h 2538156"/>
                <a:gd name="connsiteX102" fmla="*/ 22349 w 2369255"/>
                <a:gd name="connsiteY102" fmla="*/ 735330 h 2538156"/>
                <a:gd name="connsiteX103" fmla="*/ 0 w 2369255"/>
                <a:gd name="connsiteY103" fmla="*/ 734653 h 2538156"/>
                <a:gd name="connsiteX104" fmla="*/ 71 w 2369255"/>
                <a:gd name="connsiteY104" fmla="*/ 732882 h 2538156"/>
                <a:gd name="connsiteX105" fmla="*/ 22681 w 2369255"/>
                <a:gd name="connsiteY105" fmla="*/ 733567 h 2538156"/>
                <a:gd name="connsiteX106" fmla="*/ 54408 w 2369255"/>
                <a:gd name="connsiteY106" fmla="*/ 720503 h 2538156"/>
                <a:gd name="connsiteX107" fmla="*/ 1502984 w 2369255"/>
                <a:gd name="connsiteY107" fmla="*/ 482898 h 2538156"/>
                <a:gd name="connsiteX108" fmla="*/ 1506343 w 2369255"/>
                <a:gd name="connsiteY108" fmla="*/ 483870 h 2538156"/>
                <a:gd name="connsiteX109" fmla="*/ 1520897 w 2369255"/>
                <a:gd name="connsiteY109" fmla="*/ 595749 h 2538156"/>
                <a:gd name="connsiteX110" fmla="*/ 1502984 w 2369255"/>
                <a:gd name="connsiteY110" fmla="*/ 482898 h 2538156"/>
                <a:gd name="connsiteX111" fmla="*/ 1437012 w 2369255"/>
                <a:gd name="connsiteY111" fmla="*/ 463801 h 2538156"/>
                <a:gd name="connsiteX112" fmla="*/ 1439005 w 2369255"/>
                <a:gd name="connsiteY112" fmla="*/ 464378 h 2538156"/>
                <a:gd name="connsiteX113" fmla="*/ 1245358 w 2369255"/>
                <a:gd name="connsiteY113" fmla="*/ 527685 h 2538156"/>
                <a:gd name="connsiteX114" fmla="*/ 1437012 w 2369255"/>
                <a:gd name="connsiteY114" fmla="*/ 463801 h 2538156"/>
                <a:gd name="connsiteX115" fmla="*/ 1456541 w 2369255"/>
                <a:gd name="connsiteY115" fmla="*/ 417739 h 2538156"/>
                <a:gd name="connsiteX116" fmla="*/ 1447288 w 2369255"/>
                <a:gd name="connsiteY116" fmla="*/ 421005 h 2538156"/>
                <a:gd name="connsiteX117" fmla="*/ 1441954 w 2369255"/>
                <a:gd name="connsiteY117" fmla="*/ 437769 h 2538156"/>
                <a:gd name="connsiteX118" fmla="*/ 1443478 w 2369255"/>
                <a:gd name="connsiteY118" fmla="*/ 421005 h 2538156"/>
                <a:gd name="connsiteX119" fmla="*/ 1456541 w 2369255"/>
                <a:gd name="connsiteY119" fmla="*/ 417739 h 2538156"/>
                <a:gd name="connsiteX120" fmla="*/ 1596716 w 2369255"/>
                <a:gd name="connsiteY120" fmla="*/ 410490 h 2538156"/>
                <a:gd name="connsiteX121" fmla="*/ 1593973 w 2369255"/>
                <a:gd name="connsiteY121" fmla="*/ 413385 h 2538156"/>
                <a:gd name="connsiteX122" fmla="*/ 1587306 w 2369255"/>
                <a:gd name="connsiteY122" fmla="*/ 413385 h 2538156"/>
                <a:gd name="connsiteX123" fmla="*/ 1596716 w 2369255"/>
                <a:gd name="connsiteY123" fmla="*/ 410490 h 2538156"/>
                <a:gd name="connsiteX124" fmla="*/ 1548806 w 2369255"/>
                <a:gd name="connsiteY124" fmla="*/ 378801 h 2538156"/>
                <a:gd name="connsiteX125" fmla="*/ 1550158 w 2369255"/>
                <a:gd name="connsiteY125" fmla="*/ 379095 h 2538156"/>
                <a:gd name="connsiteX126" fmla="*/ 1544519 w 2369255"/>
                <a:gd name="connsiteY126" fmla="*/ 401650 h 2538156"/>
                <a:gd name="connsiteX127" fmla="*/ 1540633 w 2369255"/>
                <a:gd name="connsiteY127" fmla="*/ 400050 h 2538156"/>
                <a:gd name="connsiteX128" fmla="*/ 1548806 w 2369255"/>
                <a:gd name="connsiteY128" fmla="*/ 378801 h 2538156"/>
                <a:gd name="connsiteX129" fmla="*/ 1475171 w 2369255"/>
                <a:gd name="connsiteY129" fmla="*/ 371302 h 2538156"/>
                <a:gd name="connsiteX130" fmla="*/ 1473958 w 2369255"/>
                <a:gd name="connsiteY130" fmla="*/ 371475 h 2538156"/>
                <a:gd name="connsiteX131" fmla="*/ 1477202 w 2369255"/>
                <a:gd name="connsiteY131" fmla="*/ 393099 h 2538156"/>
                <a:gd name="connsiteX132" fmla="*/ 1472053 w 2369255"/>
                <a:gd name="connsiteY132" fmla="*/ 371475 h 2538156"/>
                <a:gd name="connsiteX133" fmla="*/ 1475171 w 2369255"/>
                <a:gd name="connsiteY133" fmla="*/ 371302 h 2538156"/>
                <a:gd name="connsiteX134" fmla="*/ 1596041 w 2369255"/>
                <a:gd name="connsiteY134" fmla="*/ 155433 h 2538156"/>
                <a:gd name="connsiteX135" fmla="*/ 1955817 w 2369255"/>
                <a:gd name="connsiteY135" fmla="*/ 475509 h 2538156"/>
                <a:gd name="connsiteX136" fmla="*/ 1914013 w 2369255"/>
                <a:gd name="connsiteY136" fmla="*/ 483870 h 2538156"/>
                <a:gd name="connsiteX137" fmla="*/ 1849243 w 2369255"/>
                <a:gd name="connsiteY137" fmla="*/ 476250 h 2538156"/>
                <a:gd name="connsiteX138" fmla="*/ 1824478 w 2369255"/>
                <a:gd name="connsiteY138" fmla="*/ 449580 h 2538156"/>
                <a:gd name="connsiteX139" fmla="*/ 1809238 w 2369255"/>
                <a:gd name="connsiteY139" fmla="*/ 455295 h 2538156"/>
                <a:gd name="connsiteX140" fmla="*/ 1786378 w 2369255"/>
                <a:gd name="connsiteY140" fmla="*/ 419100 h 2538156"/>
                <a:gd name="connsiteX141" fmla="*/ 1717798 w 2369255"/>
                <a:gd name="connsiteY141" fmla="*/ 426720 h 2538156"/>
                <a:gd name="connsiteX142" fmla="*/ 1721608 w 2369255"/>
                <a:gd name="connsiteY142" fmla="*/ 386715 h 2538156"/>
                <a:gd name="connsiteX143" fmla="*/ 1704463 w 2369255"/>
                <a:gd name="connsiteY143" fmla="*/ 382905 h 2538156"/>
                <a:gd name="connsiteX144" fmla="*/ 1725418 w 2369255"/>
                <a:gd name="connsiteY144" fmla="*/ 367665 h 2538156"/>
                <a:gd name="connsiteX145" fmla="*/ 1693033 w 2369255"/>
                <a:gd name="connsiteY145" fmla="*/ 329565 h 2538156"/>
                <a:gd name="connsiteX146" fmla="*/ 1653028 w 2369255"/>
                <a:gd name="connsiteY146" fmla="*/ 375285 h 2538156"/>
                <a:gd name="connsiteX147" fmla="*/ 1624964 w 2369255"/>
                <a:gd name="connsiteY147" fmla="*/ 340205 h 2538156"/>
                <a:gd name="connsiteX148" fmla="*/ 1626358 w 2369255"/>
                <a:gd name="connsiteY148" fmla="*/ 339090 h 2538156"/>
                <a:gd name="connsiteX149" fmla="*/ 1597783 w 2369255"/>
                <a:gd name="connsiteY149" fmla="*/ 299085 h 2538156"/>
                <a:gd name="connsiteX150" fmla="*/ 1590163 w 2369255"/>
                <a:gd name="connsiteY150" fmla="*/ 163830 h 2538156"/>
                <a:gd name="connsiteX151" fmla="*/ 1596041 w 2369255"/>
                <a:gd name="connsiteY151" fmla="*/ 155433 h 2538156"/>
                <a:gd name="connsiteX152" fmla="*/ 654808 w 2369255"/>
                <a:gd name="connsiteY152" fmla="*/ 17145 h 2538156"/>
                <a:gd name="connsiteX153" fmla="*/ 681478 w 2369255"/>
                <a:gd name="connsiteY153" fmla="*/ 97155 h 2538156"/>
                <a:gd name="connsiteX154" fmla="*/ 790063 w 2369255"/>
                <a:gd name="connsiteY154" fmla="*/ 68580 h 2538156"/>
                <a:gd name="connsiteX155" fmla="*/ 838950 w 2369255"/>
                <a:gd name="connsiteY155" fmla="*/ 46631 h 2538156"/>
                <a:gd name="connsiteX156" fmla="*/ 862453 w 2369255"/>
                <a:gd name="connsiteY156" fmla="*/ 76200 h 2538156"/>
                <a:gd name="connsiteX157" fmla="*/ 856738 w 2369255"/>
                <a:gd name="connsiteY157" fmla="*/ 106680 h 2538156"/>
                <a:gd name="connsiteX158" fmla="*/ 938653 w 2369255"/>
                <a:gd name="connsiteY158" fmla="*/ 110490 h 2538156"/>
                <a:gd name="connsiteX159" fmla="*/ 951988 w 2369255"/>
                <a:gd name="connsiteY159" fmla="*/ 36195 h 2538156"/>
                <a:gd name="connsiteX160" fmla="*/ 972943 w 2369255"/>
                <a:gd name="connsiteY160" fmla="*/ 64770 h 2538156"/>
                <a:gd name="connsiteX161" fmla="*/ 1064383 w 2369255"/>
                <a:gd name="connsiteY161" fmla="*/ 64770 h 2538156"/>
                <a:gd name="connsiteX162" fmla="*/ 1113913 w 2369255"/>
                <a:gd name="connsiteY162" fmla="*/ 55245 h 2538156"/>
                <a:gd name="connsiteX163" fmla="*/ 1121533 w 2369255"/>
                <a:gd name="connsiteY163" fmla="*/ 26670 h 2538156"/>
                <a:gd name="connsiteX164" fmla="*/ 1182493 w 2369255"/>
                <a:gd name="connsiteY164" fmla="*/ 17145 h 2538156"/>
                <a:gd name="connsiteX165" fmla="*/ 1214878 w 2369255"/>
                <a:gd name="connsiteY165" fmla="*/ 120015 h 2538156"/>
                <a:gd name="connsiteX166" fmla="*/ 1228213 w 2369255"/>
                <a:gd name="connsiteY166" fmla="*/ 120015 h 2538156"/>
                <a:gd name="connsiteX167" fmla="*/ 1252978 w 2369255"/>
                <a:gd name="connsiteY167" fmla="*/ 207645 h 2538156"/>
                <a:gd name="connsiteX168" fmla="*/ 1255403 w 2369255"/>
                <a:gd name="connsiteY168" fmla="*/ 212867 h 2538156"/>
                <a:gd name="connsiteX169" fmla="*/ 1310318 w 2369255"/>
                <a:gd name="connsiteY169" fmla="*/ 161612 h 2538156"/>
                <a:gd name="connsiteX170" fmla="*/ 1340628 w 2369255"/>
                <a:gd name="connsiteY170" fmla="*/ 114254 h 2538156"/>
                <a:gd name="connsiteX171" fmla="*/ 1340608 w 2369255"/>
                <a:gd name="connsiteY171" fmla="*/ 114300 h 2538156"/>
                <a:gd name="connsiteX172" fmla="*/ 1310128 w 2369255"/>
                <a:gd name="connsiteY172" fmla="*/ 161925 h 2538156"/>
                <a:gd name="connsiteX173" fmla="*/ 1252978 w 2369255"/>
                <a:gd name="connsiteY173" fmla="*/ 215265 h 2538156"/>
                <a:gd name="connsiteX174" fmla="*/ 1249168 w 2369255"/>
                <a:gd name="connsiteY174" fmla="*/ 257175 h 2538156"/>
                <a:gd name="connsiteX175" fmla="*/ 1273933 w 2369255"/>
                <a:gd name="connsiteY175" fmla="*/ 363855 h 2538156"/>
                <a:gd name="connsiteX176" fmla="*/ 1216783 w 2369255"/>
                <a:gd name="connsiteY176" fmla="*/ 381000 h 2538156"/>
                <a:gd name="connsiteX177" fmla="*/ 1245358 w 2369255"/>
                <a:gd name="connsiteY177" fmla="*/ 527685 h 2538156"/>
                <a:gd name="connsiteX178" fmla="*/ 1266313 w 2369255"/>
                <a:gd name="connsiteY178" fmla="*/ 581025 h 2538156"/>
                <a:gd name="connsiteX179" fmla="*/ 1312033 w 2369255"/>
                <a:gd name="connsiteY179" fmla="*/ 659130 h 2538156"/>
                <a:gd name="connsiteX180" fmla="*/ 1332988 w 2369255"/>
                <a:gd name="connsiteY180" fmla="*/ 662940 h 2538156"/>
                <a:gd name="connsiteX181" fmla="*/ 1361563 w 2369255"/>
                <a:gd name="connsiteY181" fmla="*/ 754380 h 2538156"/>
                <a:gd name="connsiteX182" fmla="*/ 1540633 w 2369255"/>
                <a:gd name="connsiteY182" fmla="*/ 720090 h 2538156"/>
                <a:gd name="connsiteX183" fmla="*/ 1540207 w 2369255"/>
                <a:gd name="connsiteY183" fmla="*/ 717404 h 2538156"/>
                <a:gd name="connsiteX184" fmla="*/ 1586353 w 2369255"/>
                <a:gd name="connsiteY184" fmla="*/ 706755 h 2538156"/>
                <a:gd name="connsiteX185" fmla="*/ 1609213 w 2369255"/>
                <a:gd name="connsiteY185" fmla="*/ 676275 h 2538156"/>
                <a:gd name="connsiteX186" fmla="*/ 1637788 w 2369255"/>
                <a:gd name="connsiteY186" fmla="*/ 662940 h 2538156"/>
                <a:gd name="connsiteX187" fmla="*/ 1649218 w 2369255"/>
                <a:gd name="connsiteY187" fmla="*/ 630555 h 2538156"/>
                <a:gd name="connsiteX188" fmla="*/ 1670173 w 2369255"/>
                <a:gd name="connsiteY188" fmla="*/ 611505 h 2538156"/>
                <a:gd name="connsiteX189" fmla="*/ 1691128 w 2369255"/>
                <a:gd name="connsiteY189" fmla="*/ 626745 h 2538156"/>
                <a:gd name="connsiteX190" fmla="*/ 1685413 w 2369255"/>
                <a:gd name="connsiteY190" fmla="*/ 725805 h 2538156"/>
                <a:gd name="connsiteX191" fmla="*/ 1755898 w 2369255"/>
                <a:gd name="connsiteY191" fmla="*/ 803910 h 2538156"/>
                <a:gd name="connsiteX192" fmla="*/ 1757803 w 2369255"/>
                <a:gd name="connsiteY192" fmla="*/ 868680 h 2538156"/>
                <a:gd name="connsiteX193" fmla="*/ 1733038 w 2369255"/>
                <a:gd name="connsiteY193" fmla="*/ 889635 h 2538156"/>
                <a:gd name="connsiteX194" fmla="*/ 1795903 w 2369255"/>
                <a:gd name="connsiteY194" fmla="*/ 893445 h 2538156"/>
                <a:gd name="connsiteX195" fmla="*/ 2082230 w 2369255"/>
                <a:gd name="connsiteY195" fmla="*/ 828974 h 2538156"/>
                <a:gd name="connsiteX196" fmla="*/ 2102608 w 2369255"/>
                <a:gd name="connsiteY196" fmla="*/ 906780 h 2538156"/>
                <a:gd name="connsiteX197" fmla="*/ 2094988 w 2369255"/>
                <a:gd name="connsiteY197" fmla="*/ 960120 h 2538156"/>
                <a:gd name="connsiteX198" fmla="*/ 2030218 w 2369255"/>
                <a:gd name="connsiteY198" fmla="*/ 969645 h 2538156"/>
                <a:gd name="connsiteX199" fmla="*/ 2030218 w 2369255"/>
                <a:gd name="connsiteY199" fmla="*/ 1040130 h 2538156"/>
                <a:gd name="connsiteX200" fmla="*/ 2074033 w 2369255"/>
                <a:gd name="connsiteY200" fmla="*/ 1045845 h 2538156"/>
                <a:gd name="connsiteX201" fmla="*/ 2114038 w 2369255"/>
                <a:gd name="connsiteY201" fmla="*/ 1019175 h 2538156"/>
                <a:gd name="connsiteX202" fmla="*/ 2093083 w 2369255"/>
                <a:gd name="connsiteY202" fmla="*/ 1074420 h 2538156"/>
                <a:gd name="connsiteX203" fmla="*/ 2089273 w 2369255"/>
                <a:gd name="connsiteY203" fmla="*/ 1154430 h 2538156"/>
                <a:gd name="connsiteX204" fmla="*/ 2287393 w 2369255"/>
                <a:gd name="connsiteY204" fmla="*/ 1152525 h 2538156"/>
                <a:gd name="connsiteX205" fmla="*/ 2287393 w 2369255"/>
                <a:gd name="connsiteY205" fmla="*/ 1108710 h 2538156"/>
                <a:gd name="connsiteX206" fmla="*/ 2296363 w 2369255"/>
                <a:gd name="connsiteY206" fmla="*/ 1106094 h 2538156"/>
                <a:gd name="connsiteX207" fmla="*/ 2369255 w 2369255"/>
                <a:gd name="connsiteY207" fmla="*/ 1246198 h 2538156"/>
                <a:gd name="connsiteX208" fmla="*/ 2303675 w 2369255"/>
                <a:gd name="connsiteY208" fmla="*/ 1235268 h 2538156"/>
                <a:gd name="connsiteX209" fmla="*/ 2285869 w 2369255"/>
                <a:gd name="connsiteY209" fmla="*/ 1153359 h 2538156"/>
                <a:gd name="connsiteX210" fmla="*/ 2093706 w 2369255"/>
                <a:gd name="connsiteY210" fmla="*/ 1155207 h 2538156"/>
                <a:gd name="connsiteX211" fmla="*/ 2142613 w 2369255"/>
                <a:gd name="connsiteY211" fmla="*/ 1243965 h 2538156"/>
                <a:gd name="connsiteX212" fmla="*/ 2083558 w 2369255"/>
                <a:gd name="connsiteY212" fmla="*/ 1274445 h 2538156"/>
                <a:gd name="connsiteX213" fmla="*/ 2093083 w 2369255"/>
                <a:gd name="connsiteY213" fmla="*/ 1312545 h 2538156"/>
                <a:gd name="connsiteX214" fmla="*/ 2047363 w 2369255"/>
                <a:gd name="connsiteY214" fmla="*/ 1367790 h 2538156"/>
                <a:gd name="connsiteX215" fmla="*/ 2174998 w 2369255"/>
                <a:gd name="connsiteY215" fmla="*/ 1436370 h 2538156"/>
                <a:gd name="connsiteX216" fmla="*/ 2152138 w 2369255"/>
                <a:gd name="connsiteY216" fmla="*/ 1468755 h 2538156"/>
                <a:gd name="connsiteX217" fmla="*/ 2203573 w 2369255"/>
                <a:gd name="connsiteY217" fmla="*/ 1544955 h 2538156"/>
                <a:gd name="connsiteX218" fmla="*/ 2197858 w 2369255"/>
                <a:gd name="connsiteY218" fmla="*/ 1583055 h 2538156"/>
                <a:gd name="connsiteX219" fmla="*/ 2163568 w 2369255"/>
                <a:gd name="connsiteY219" fmla="*/ 1598295 h 2538156"/>
                <a:gd name="connsiteX220" fmla="*/ 2131183 w 2369255"/>
                <a:gd name="connsiteY220" fmla="*/ 1674495 h 2538156"/>
                <a:gd name="connsiteX221" fmla="*/ 2165473 w 2369255"/>
                <a:gd name="connsiteY221" fmla="*/ 1708785 h 2538156"/>
                <a:gd name="connsiteX222" fmla="*/ 2129278 w 2369255"/>
                <a:gd name="connsiteY222" fmla="*/ 1754505 h 2538156"/>
                <a:gd name="connsiteX223" fmla="*/ 2213098 w 2369255"/>
                <a:gd name="connsiteY223" fmla="*/ 1739265 h 2538156"/>
                <a:gd name="connsiteX224" fmla="*/ 2131183 w 2369255"/>
                <a:gd name="connsiteY224" fmla="*/ 1756410 h 2538156"/>
                <a:gd name="connsiteX225" fmla="*/ 2030218 w 2369255"/>
                <a:gd name="connsiteY225" fmla="*/ 1661160 h 2538156"/>
                <a:gd name="connsiteX226" fmla="*/ 1940683 w 2369255"/>
                <a:gd name="connsiteY226" fmla="*/ 1725930 h 2538156"/>
                <a:gd name="connsiteX227" fmla="*/ 1809238 w 2369255"/>
                <a:gd name="connsiteY227" fmla="*/ 1754505 h 2538156"/>
                <a:gd name="connsiteX228" fmla="*/ 1795903 w 2369255"/>
                <a:gd name="connsiteY228" fmla="*/ 1739265 h 2538156"/>
                <a:gd name="connsiteX229" fmla="*/ 1738753 w 2369255"/>
                <a:gd name="connsiteY229" fmla="*/ 1754505 h 2538156"/>
                <a:gd name="connsiteX230" fmla="*/ 1734943 w 2369255"/>
                <a:gd name="connsiteY230" fmla="*/ 1777365 h 2538156"/>
                <a:gd name="connsiteX231" fmla="*/ 1683030 w 2369255"/>
                <a:gd name="connsiteY231" fmla="*/ 1790343 h 2538156"/>
                <a:gd name="connsiteX232" fmla="*/ 1681603 w 2369255"/>
                <a:gd name="connsiteY232" fmla="*/ 1788795 h 2538156"/>
                <a:gd name="connsiteX233" fmla="*/ 1637788 w 2369255"/>
                <a:gd name="connsiteY233" fmla="*/ 1828800 h 2538156"/>
                <a:gd name="connsiteX234" fmla="*/ 1618738 w 2369255"/>
                <a:gd name="connsiteY234" fmla="*/ 1828800 h 2538156"/>
                <a:gd name="connsiteX235" fmla="*/ 1546348 w 2369255"/>
                <a:gd name="connsiteY235" fmla="*/ 1920240 h 2538156"/>
                <a:gd name="connsiteX236" fmla="*/ 1538728 w 2369255"/>
                <a:gd name="connsiteY236" fmla="*/ 1969770 h 2538156"/>
                <a:gd name="connsiteX237" fmla="*/ 1513963 w 2369255"/>
                <a:gd name="connsiteY237" fmla="*/ 1935480 h 2538156"/>
                <a:gd name="connsiteX238" fmla="*/ 1475863 w 2369255"/>
                <a:gd name="connsiteY238" fmla="*/ 2004060 h 2538156"/>
                <a:gd name="connsiteX239" fmla="*/ 1460623 w 2369255"/>
                <a:gd name="connsiteY239" fmla="*/ 2004060 h 2538156"/>
                <a:gd name="connsiteX240" fmla="*/ 1414903 w 2369255"/>
                <a:gd name="connsiteY240" fmla="*/ 2036445 h 2538156"/>
                <a:gd name="connsiteX241" fmla="*/ 1418713 w 2369255"/>
                <a:gd name="connsiteY241" fmla="*/ 2055495 h 2538156"/>
                <a:gd name="connsiteX242" fmla="*/ 1376803 w 2369255"/>
                <a:gd name="connsiteY242" fmla="*/ 2084070 h 2538156"/>
                <a:gd name="connsiteX243" fmla="*/ 1390138 w 2369255"/>
                <a:gd name="connsiteY243" fmla="*/ 2114550 h 2538156"/>
                <a:gd name="connsiteX244" fmla="*/ 1319653 w 2369255"/>
                <a:gd name="connsiteY244" fmla="*/ 2124075 h 2538156"/>
                <a:gd name="connsiteX245" fmla="*/ 1300603 w 2369255"/>
                <a:gd name="connsiteY245" fmla="*/ 2160270 h 2538156"/>
                <a:gd name="connsiteX246" fmla="*/ 1273933 w 2369255"/>
                <a:gd name="connsiteY246" fmla="*/ 2181225 h 2538156"/>
                <a:gd name="connsiteX247" fmla="*/ 1239643 w 2369255"/>
                <a:gd name="connsiteY247" fmla="*/ 2158365 h 2538156"/>
                <a:gd name="connsiteX248" fmla="*/ 1225489 w 2369255"/>
                <a:gd name="connsiteY248" fmla="*/ 2174541 h 2538156"/>
                <a:gd name="connsiteX249" fmla="*/ 1224403 w 2369255"/>
                <a:gd name="connsiteY249" fmla="*/ 2173605 h 2538156"/>
                <a:gd name="connsiteX250" fmla="*/ 1096768 w 2369255"/>
                <a:gd name="connsiteY250" fmla="*/ 2059305 h 2538156"/>
                <a:gd name="connsiteX251" fmla="*/ 1049736 w 2369255"/>
                <a:gd name="connsiteY251" fmla="*/ 2121674 h 2538156"/>
                <a:gd name="connsiteX252" fmla="*/ 969133 w 2369255"/>
                <a:gd name="connsiteY252" fmla="*/ 2118361 h 2538156"/>
                <a:gd name="connsiteX253" fmla="*/ 965323 w 2369255"/>
                <a:gd name="connsiteY253" fmla="*/ 2146936 h 2538156"/>
                <a:gd name="connsiteX254" fmla="*/ 807208 w 2369255"/>
                <a:gd name="connsiteY254" fmla="*/ 2146936 h 2538156"/>
                <a:gd name="connsiteX255" fmla="*/ 803398 w 2369255"/>
                <a:gd name="connsiteY255" fmla="*/ 2042161 h 2538156"/>
                <a:gd name="connsiteX256" fmla="*/ 801578 w 2369255"/>
                <a:gd name="connsiteY256" fmla="*/ 2041906 h 2538156"/>
                <a:gd name="connsiteX257" fmla="*/ 818638 w 2369255"/>
                <a:gd name="connsiteY257" fmla="*/ 1990725 h 2538156"/>
                <a:gd name="connsiteX258" fmla="*/ 776728 w 2369255"/>
                <a:gd name="connsiteY258" fmla="*/ 1956435 h 2538156"/>
                <a:gd name="connsiteX259" fmla="*/ 780538 w 2369255"/>
                <a:gd name="connsiteY259" fmla="*/ 1916430 h 2538156"/>
                <a:gd name="connsiteX260" fmla="*/ 791968 w 2369255"/>
                <a:gd name="connsiteY260" fmla="*/ 1853565 h 2538156"/>
                <a:gd name="connsiteX261" fmla="*/ 761488 w 2369255"/>
                <a:gd name="connsiteY261" fmla="*/ 1819275 h 2538156"/>
                <a:gd name="connsiteX262" fmla="*/ 708148 w 2369255"/>
                <a:gd name="connsiteY262" fmla="*/ 1807845 h 2538156"/>
                <a:gd name="connsiteX263" fmla="*/ 637663 w 2369255"/>
                <a:gd name="connsiteY263" fmla="*/ 1748790 h 2538156"/>
                <a:gd name="connsiteX264" fmla="*/ 637663 w 2369255"/>
                <a:gd name="connsiteY264" fmla="*/ 1722120 h 2538156"/>
                <a:gd name="connsiteX265" fmla="*/ 609088 w 2369255"/>
                <a:gd name="connsiteY265" fmla="*/ 1725930 h 2538156"/>
                <a:gd name="connsiteX266" fmla="*/ 504313 w 2369255"/>
                <a:gd name="connsiteY266" fmla="*/ 1655445 h 2538156"/>
                <a:gd name="connsiteX267" fmla="*/ 463237 w 2369255"/>
                <a:gd name="connsiteY267" fmla="*/ 1612726 h 2538156"/>
                <a:gd name="connsiteX268" fmla="*/ 464308 w 2369255"/>
                <a:gd name="connsiteY268" fmla="*/ 1560195 h 2538156"/>
                <a:gd name="connsiteX269" fmla="*/ 420493 w 2369255"/>
                <a:gd name="connsiteY269" fmla="*/ 1539240 h 2538156"/>
                <a:gd name="connsiteX270" fmla="*/ 435733 w 2369255"/>
                <a:gd name="connsiteY270" fmla="*/ 1487805 h 2538156"/>
                <a:gd name="connsiteX271" fmla="*/ 391918 w 2369255"/>
                <a:gd name="connsiteY271" fmla="*/ 1508760 h 2538156"/>
                <a:gd name="connsiteX272" fmla="*/ 359533 w 2369255"/>
                <a:gd name="connsiteY272" fmla="*/ 1508760 h 2538156"/>
                <a:gd name="connsiteX273" fmla="*/ 353818 w 2369255"/>
                <a:gd name="connsiteY273" fmla="*/ 1527810 h 2538156"/>
                <a:gd name="connsiteX274" fmla="*/ 184273 w 2369255"/>
                <a:gd name="connsiteY274" fmla="*/ 1527810 h 2538156"/>
                <a:gd name="connsiteX275" fmla="*/ 163926 w 2369255"/>
                <a:gd name="connsiteY275" fmla="*/ 1590549 h 2538156"/>
                <a:gd name="connsiteX276" fmla="*/ 163885 w 2369255"/>
                <a:gd name="connsiteY276" fmla="*/ 1590473 h 2538156"/>
                <a:gd name="connsiteX277" fmla="*/ 184395 w 2369255"/>
                <a:gd name="connsiteY277" fmla="*/ 1527232 h 2538156"/>
                <a:gd name="connsiteX278" fmla="*/ 203274 w 2369255"/>
                <a:gd name="connsiteY278" fmla="*/ 1527232 h 2538156"/>
                <a:gd name="connsiteX279" fmla="*/ 197608 w 2369255"/>
                <a:gd name="connsiteY279" fmla="*/ 1461135 h 2538156"/>
                <a:gd name="connsiteX280" fmla="*/ 148078 w 2369255"/>
                <a:gd name="connsiteY280" fmla="*/ 1483995 h 2538156"/>
                <a:gd name="connsiteX281" fmla="*/ 127123 w 2369255"/>
                <a:gd name="connsiteY281" fmla="*/ 1407795 h 2538156"/>
                <a:gd name="connsiteX282" fmla="*/ 117598 w 2369255"/>
                <a:gd name="connsiteY282" fmla="*/ 1406793 h 2538156"/>
                <a:gd name="connsiteX283" fmla="*/ 117598 w 2369255"/>
                <a:gd name="connsiteY283" fmla="*/ 1369695 h 2538156"/>
                <a:gd name="connsiteX284" fmla="*/ 148078 w 2369255"/>
                <a:gd name="connsiteY284" fmla="*/ 1331595 h 2538156"/>
                <a:gd name="connsiteX285" fmla="*/ 212848 w 2369255"/>
                <a:gd name="connsiteY285" fmla="*/ 1320165 h 2538156"/>
                <a:gd name="connsiteX286" fmla="*/ 229993 w 2369255"/>
                <a:gd name="connsiteY286" fmla="*/ 1255395 h 2538156"/>
                <a:gd name="connsiteX287" fmla="*/ 218563 w 2369255"/>
                <a:gd name="connsiteY287" fmla="*/ 1160145 h 2538156"/>
                <a:gd name="connsiteX288" fmla="*/ 219377 w 2369255"/>
                <a:gd name="connsiteY288" fmla="*/ 1152276 h 2538156"/>
                <a:gd name="connsiteX289" fmla="*/ 308099 w 2369255"/>
                <a:gd name="connsiteY289" fmla="*/ 1127760 h 2538156"/>
                <a:gd name="connsiteX290" fmla="*/ 325244 w 2369255"/>
                <a:gd name="connsiteY290" fmla="*/ 1040130 h 2538156"/>
                <a:gd name="connsiteX291" fmla="*/ 304289 w 2369255"/>
                <a:gd name="connsiteY291" fmla="*/ 1003935 h 2538156"/>
                <a:gd name="connsiteX292" fmla="*/ 174749 w 2369255"/>
                <a:gd name="connsiteY292" fmla="*/ 986790 h 2538156"/>
                <a:gd name="connsiteX293" fmla="*/ 243329 w 2369255"/>
                <a:gd name="connsiteY293" fmla="*/ 861060 h 2538156"/>
                <a:gd name="connsiteX294" fmla="*/ 247139 w 2369255"/>
                <a:gd name="connsiteY294" fmla="*/ 748665 h 2538156"/>
                <a:gd name="connsiteX295" fmla="*/ 169034 w 2369255"/>
                <a:gd name="connsiteY295" fmla="*/ 702945 h 2538156"/>
                <a:gd name="connsiteX296" fmla="*/ 98549 w 2369255"/>
                <a:gd name="connsiteY296" fmla="*/ 659130 h 2538156"/>
                <a:gd name="connsiteX297" fmla="*/ 42112 w 2369255"/>
                <a:gd name="connsiteY297" fmla="*/ 661011 h 2538156"/>
                <a:gd name="connsiteX298" fmla="*/ 41731 w 2369255"/>
                <a:gd name="connsiteY298" fmla="*/ 659272 h 2538156"/>
                <a:gd name="connsiteX299" fmla="*/ 98881 w 2369255"/>
                <a:gd name="connsiteY299" fmla="*/ 657367 h 2538156"/>
                <a:gd name="connsiteX300" fmla="*/ 169366 w 2369255"/>
                <a:gd name="connsiteY300" fmla="*/ 701182 h 2538156"/>
                <a:gd name="connsiteX301" fmla="*/ 222373 w 2369255"/>
                <a:gd name="connsiteY301" fmla="*/ 732211 h 2538156"/>
                <a:gd name="connsiteX302" fmla="*/ 222373 w 2369255"/>
                <a:gd name="connsiteY302" fmla="*/ 584836 h 2538156"/>
                <a:gd name="connsiteX303" fmla="*/ 243328 w 2369255"/>
                <a:gd name="connsiteY303" fmla="*/ 506731 h 2538156"/>
                <a:gd name="connsiteX304" fmla="*/ 212848 w 2369255"/>
                <a:gd name="connsiteY304" fmla="*/ 464821 h 2538156"/>
                <a:gd name="connsiteX305" fmla="*/ 287143 w 2369255"/>
                <a:gd name="connsiteY305" fmla="*/ 466726 h 2538156"/>
                <a:gd name="connsiteX306" fmla="*/ 282547 w 2369255"/>
                <a:gd name="connsiteY306" fmla="*/ 463211 h 2538156"/>
                <a:gd name="connsiteX307" fmla="*/ 287143 w 2369255"/>
                <a:gd name="connsiteY307" fmla="*/ 464820 h 2538156"/>
                <a:gd name="connsiteX308" fmla="*/ 317623 w 2369255"/>
                <a:gd name="connsiteY308" fmla="*/ 400050 h 2538156"/>
                <a:gd name="connsiteX309" fmla="*/ 401443 w 2369255"/>
                <a:gd name="connsiteY309" fmla="*/ 401955 h 2538156"/>
                <a:gd name="connsiteX310" fmla="*/ 447163 w 2369255"/>
                <a:gd name="connsiteY310" fmla="*/ 379095 h 2538156"/>
                <a:gd name="connsiteX311" fmla="*/ 462403 w 2369255"/>
                <a:gd name="connsiteY311" fmla="*/ 352425 h 2538156"/>
                <a:gd name="connsiteX312" fmla="*/ 466213 w 2369255"/>
                <a:gd name="connsiteY312" fmla="*/ 283845 h 2538156"/>
                <a:gd name="connsiteX313" fmla="*/ 443353 w 2369255"/>
                <a:gd name="connsiteY313" fmla="*/ 215265 h 2538156"/>
                <a:gd name="connsiteX314" fmla="*/ 390013 w 2369255"/>
                <a:gd name="connsiteY314" fmla="*/ 154305 h 2538156"/>
                <a:gd name="connsiteX315" fmla="*/ 412873 w 2369255"/>
                <a:gd name="connsiteY315" fmla="*/ 142875 h 2538156"/>
                <a:gd name="connsiteX316" fmla="*/ 376678 w 2369255"/>
                <a:gd name="connsiteY316" fmla="*/ 40005 h 2538156"/>
                <a:gd name="connsiteX317" fmla="*/ 369247 w 2369255"/>
                <a:gd name="connsiteY317" fmla="*/ 30804 h 2538156"/>
                <a:gd name="connsiteX318" fmla="*/ 369448 w 2369255"/>
                <a:gd name="connsiteY318" fmla="*/ 30550 h 2538156"/>
                <a:gd name="connsiteX319" fmla="*/ 377157 w 2369255"/>
                <a:gd name="connsiteY319" fmla="*/ 40094 h 2538156"/>
                <a:gd name="connsiteX320" fmla="*/ 411094 w 2369255"/>
                <a:gd name="connsiteY320" fmla="*/ 136546 h 2538156"/>
                <a:gd name="connsiteX321" fmla="*/ 412873 w 2369255"/>
                <a:gd name="connsiteY321" fmla="*/ 137160 h 2538156"/>
                <a:gd name="connsiteX322" fmla="*/ 454783 w 2369255"/>
                <a:gd name="connsiteY322" fmla="*/ 91440 h 2538156"/>
                <a:gd name="connsiteX323" fmla="*/ 521458 w 2369255"/>
                <a:gd name="connsiteY323" fmla="*/ 102870 h 2538156"/>
                <a:gd name="connsiteX324" fmla="*/ 498598 w 2369255"/>
                <a:gd name="connsiteY324" fmla="*/ 66675 h 2538156"/>
                <a:gd name="connsiteX325" fmla="*/ 550033 w 2369255"/>
                <a:gd name="connsiteY325" fmla="*/ 30480 h 2538156"/>
                <a:gd name="connsiteX326" fmla="*/ 654808 w 2369255"/>
                <a:gd name="connsiteY326" fmla="*/ 17145 h 2538156"/>
                <a:gd name="connsiteX327" fmla="*/ 1394027 w 2369255"/>
                <a:gd name="connsiteY327" fmla="*/ 3131 h 2538156"/>
                <a:gd name="connsiteX328" fmla="*/ 1426577 w 2369255"/>
                <a:gd name="connsiteY328" fmla="*/ 4667 h 2538156"/>
                <a:gd name="connsiteX329" fmla="*/ 1416808 w 2369255"/>
                <a:gd name="connsiteY329" fmla="*/ 11430 h 2538156"/>
                <a:gd name="connsiteX330" fmla="*/ 1395853 w 2369255"/>
                <a:gd name="connsiteY330" fmla="*/ 0 h 2538156"/>
                <a:gd name="connsiteX331" fmla="*/ 1394027 w 2369255"/>
                <a:gd name="connsiteY331" fmla="*/ 3131 h 2538156"/>
                <a:gd name="connsiteX0" fmla="*/ 1420618 w 2369255"/>
                <a:gd name="connsiteY0" fmla="*/ 2522220 h 2538156"/>
                <a:gd name="connsiteX1" fmla="*/ 1431376 w 2369255"/>
                <a:gd name="connsiteY1" fmla="*/ 2535283 h 2538156"/>
                <a:gd name="connsiteX2" fmla="*/ 1430642 w 2369255"/>
                <a:gd name="connsiteY2" fmla="*/ 2535399 h 2538156"/>
                <a:gd name="connsiteX3" fmla="*/ 1421870 w 2369255"/>
                <a:gd name="connsiteY3" fmla="*/ 2524747 h 2538156"/>
                <a:gd name="connsiteX4" fmla="*/ 1420608 w 2369255"/>
                <a:gd name="connsiteY4" fmla="*/ 2527451 h 2538156"/>
                <a:gd name="connsiteX5" fmla="*/ 1427555 w 2369255"/>
                <a:gd name="connsiteY5" fmla="*/ 2535886 h 2538156"/>
                <a:gd name="connsiteX6" fmla="*/ 1413182 w 2369255"/>
                <a:gd name="connsiteY6" fmla="*/ 2538156 h 2538156"/>
                <a:gd name="connsiteX7" fmla="*/ 1420618 w 2369255"/>
                <a:gd name="connsiteY7" fmla="*/ 2522220 h 2538156"/>
                <a:gd name="connsiteX8" fmla="*/ 1332988 w 2369255"/>
                <a:gd name="connsiteY8" fmla="*/ 2406015 h 2538156"/>
                <a:gd name="connsiteX9" fmla="*/ 1361563 w 2369255"/>
                <a:gd name="connsiteY9" fmla="*/ 2449830 h 2538156"/>
                <a:gd name="connsiteX10" fmla="*/ 1361254 w 2369255"/>
                <a:gd name="connsiteY10" fmla="*/ 2449963 h 2538156"/>
                <a:gd name="connsiteX11" fmla="*/ 1334240 w 2369255"/>
                <a:gd name="connsiteY11" fmla="*/ 2408542 h 2538156"/>
                <a:gd name="connsiteX12" fmla="*/ 1269470 w 2369255"/>
                <a:gd name="connsiteY12" fmla="*/ 2450452 h 2538156"/>
                <a:gd name="connsiteX13" fmla="*/ 1231370 w 2369255"/>
                <a:gd name="connsiteY13" fmla="*/ 2418067 h 2538156"/>
                <a:gd name="connsiteX14" fmla="*/ 1232221 w 2369255"/>
                <a:gd name="connsiteY14" fmla="*/ 2417328 h 2538156"/>
                <a:gd name="connsiteX15" fmla="*/ 1268218 w 2369255"/>
                <a:gd name="connsiteY15" fmla="*/ 2447925 h 2538156"/>
                <a:gd name="connsiteX16" fmla="*/ 1332988 w 2369255"/>
                <a:gd name="connsiteY16" fmla="*/ 2406015 h 2538156"/>
                <a:gd name="connsiteX17" fmla="*/ 830192 w 2369255"/>
                <a:gd name="connsiteY17" fmla="*/ 2378784 h 2538156"/>
                <a:gd name="connsiteX18" fmla="*/ 903334 w 2369255"/>
                <a:gd name="connsiteY18" fmla="*/ 2382441 h 2538156"/>
                <a:gd name="connsiteX19" fmla="*/ 945389 w 2369255"/>
                <a:gd name="connsiteY19" fmla="*/ 2397069 h 2538156"/>
                <a:gd name="connsiteX20" fmla="*/ 946273 w 2369255"/>
                <a:gd name="connsiteY20" fmla="*/ 2398395 h 2538156"/>
                <a:gd name="connsiteX21" fmla="*/ 902458 w 2369255"/>
                <a:gd name="connsiteY21" fmla="*/ 2383155 h 2538156"/>
                <a:gd name="connsiteX22" fmla="*/ 831069 w 2369255"/>
                <a:gd name="connsiteY22" fmla="*/ 2379586 h 2538156"/>
                <a:gd name="connsiteX23" fmla="*/ 830192 w 2369255"/>
                <a:gd name="connsiteY23" fmla="*/ 2378784 h 2538156"/>
                <a:gd name="connsiteX24" fmla="*/ 1220238 w 2369255"/>
                <a:gd name="connsiteY24" fmla="*/ 2355222 h 2538156"/>
                <a:gd name="connsiteX25" fmla="*/ 1273933 w 2369255"/>
                <a:gd name="connsiteY25" fmla="*/ 2377440 h 2538156"/>
                <a:gd name="connsiteX26" fmla="*/ 1272368 w 2369255"/>
                <a:gd name="connsiteY26" fmla="*/ 2378801 h 2538156"/>
                <a:gd name="connsiteX27" fmla="*/ 1219940 w 2369255"/>
                <a:gd name="connsiteY27" fmla="*/ 2357107 h 2538156"/>
                <a:gd name="connsiteX28" fmla="*/ 1220238 w 2369255"/>
                <a:gd name="connsiteY28" fmla="*/ 2355222 h 2538156"/>
                <a:gd name="connsiteX29" fmla="*/ 955730 w 2369255"/>
                <a:gd name="connsiteY29" fmla="*/ 2319856 h 2538156"/>
                <a:gd name="connsiteX30" fmla="*/ 955798 w 2369255"/>
                <a:gd name="connsiteY30" fmla="*/ 2320290 h 2538156"/>
                <a:gd name="connsiteX31" fmla="*/ 905492 w 2369255"/>
                <a:gd name="connsiteY31" fmla="*/ 2335196 h 2538156"/>
                <a:gd name="connsiteX32" fmla="*/ 905239 w 2369255"/>
                <a:gd name="connsiteY32" fmla="*/ 2334816 h 2538156"/>
                <a:gd name="connsiteX33" fmla="*/ 955730 w 2369255"/>
                <a:gd name="connsiteY33" fmla="*/ 2319856 h 2538156"/>
                <a:gd name="connsiteX34" fmla="*/ 1256016 w 2369255"/>
                <a:gd name="connsiteY34" fmla="*/ 2286500 h 2538156"/>
                <a:gd name="connsiteX35" fmla="*/ 1319653 w 2369255"/>
                <a:gd name="connsiteY35" fmla="*/ 2314575 h 2538156"/>
                <a:gd name="connsiteX36" fmla="*/ 1315549 w 2369255"/>
                <a:gd name="connsiteY36" fmla="*/ 2314739 h 2538156"/>
                <a:gd name="connsiteX37" fmla="*/ 1256135 w 2369255"/>
                <a:gd name="connsiteY37" fmla="*/ 2288527 h 2538156"/>
                <a:gd name="connsiteX38" fmla="*/ 1256016 w 2369255"/>
                <a:gd name="connsiteY38" fmla="*/ 2286500 h 2538156"/>
                <a:gd name="connsiteX39" fmla="*/ 1201549 w 2369255"/>
                <a:gd name="connsiteY39" fmla="*/ 2205859 h 2538156"/>
                <a:gd name="connsiteX40" fmla="*/ 1252978 w 2369255"/>
                <a:gd name="connsiteY40" fmla="*/ 2253615 h 2538156"/>
                <a:gd name="connsiteX41" fmla="*/ 1253063 w 2369255"/>
                <a:gd name="connsiteY41" fmla="*/ 2255059 h 2538156"/>
                <a:gd name="connsiteX42" fmla="*/ 1200890 w 2369255"/>
                <a:gd name="connsiteY42" fmla="*/ 2206612 h 2538156"/>
                <a:gd name="connsiteX43" fmla="*/ 1201549 w 2369255"/>
                <a:gd name="connsiteY43" fmla="*/ 2205859 h 2538156"/>
                <a:gd name="connsiteX44" fmla="*/ 1009571 w 2369255"/>
                <a:gd name="connsiteY44" fmla="*/ 2174936 h 2538156"/>
                <a:gd name="connsiteX45" fmla="*/ 1009138 w 2369255"/>
                <a:gd name="connsiteY45" fmla="*/ 2175510 h 2538156"/>
                <a:gd name="connsiteX46" fmla="*/ 937689 w 2369255"/>
                <a:gd name="connsiteY46" fmla="*/ 2198073 h 2538156"/>
                <a:gd name="connsiteX47" fmla="*/ 937624 w 2369255"/>
                <a:gd name="connsiteY47" fmla="*/ 2197656 h 2538156"/>
                <a:gd name="connsiteX48" fmla="*/ 1009571 w 2369255"/>
                <a:gd name="connsiteY48" fmla="*/ 2174936 h 2538156"/>
                <a:gd name="connsiteX49" fmla="*/ 2223551 w 2369255"/>
                <a:gd name="connsiteY49" fmla="*/ 1770624 h 2538156"/>
                <a:gd name="connsiteX50" fmla="*/ 2258818 w 2369255"/>
                <a:gd name="connsiteY50" fmla="*/ 1804035 h 2538156"/>
                <a:gd name="connsiteX51" fmla="*/ 2273471 w 2369255"/>
                <a:gd name="connsiteY51" fmla="*/ 1799605 h 2538156"/>
                <a:gd name="connsiteX52" fmla="*/ 1991227 w 2369255"/>
                <a:gd name="connsiteY52" fmla="*/ 2446885 h 2538156"/>
                <a:gd name="connsiteX53" fmla="*/ 1907182 w 2369255"/>
                <a:gd name="connsiteY53" fmla="*/ 2460156 h 2538156"/>
                <a:gd name="connsiteX54" fmla="*/ 1905344 w 2369255"/>
                <a:gd name="connsiteY54" fmla="*/ 2456720 h 2538156"/>
                <a:gd name="connsiteX55" fmla="*/ 1916774 w 2369255"/>
                <a:gd name="connsiteY55" fmla="*/ 2363375 h 2538156"/>
                <a:gd name="connsiteX56" fmla="*/ 1954874 w 2369255"/>
                <a:gd name="connsiteY56" fmla="*/ 2292890 h 2538156"/>
                <a:gd name="connsiteX57" fmla="*/ 1953024 w 2369255"/>
                <a:gd name="connsiteY57" fmla="*/ 2228121 h 2538156"/>
                <a:gd name="connsiteX58" fmla="*/ 1945349 w 2369255"/>
                <a:gd name="connsiteY58" fmla="*/ 2228121 h 2538156"/>
                <a:gd name="connsiteX59" fmla="*/ 1925458 w 2369255"/>
                <a:gd name="connsiteY59" fmla="*/ 2157600 h 2538156"/>
                <a:gd name="connsiteX60" fmla="*/ 1924394 w 2369255"/>
                <a:gd name="connsiteY60" fmla="*/ 2157635 h 2538156"/>
                <a:gd name="connsiteX61" fmla="*/ 1911059 w 2369255"/>
                <a:gd name="connsiteY61" fmla="*/ 2121440 h 2538156"/>
                <a:gd name="connsiteX62" fmla="*/ 1680554 w 2369255"/>
                <a:gd name="connsiteY62" fmla="*/ 1793780 h 2538156"/>
                <a:gd name="connsiteX63" fmla="*/ 1683289 w 2369255"/>
                <a:gd name="connsiteY63" fmla="*/ 1793097 h 2538156"/>
                <a:gd name="connsiteX64" fmla="*/ 1912108 w 2369255"/>
                <a:gd name="connsiteY64" fmla="*/ 2118360 h 2538156"/>
                <a:gd name="connsiteX65" fmla="*/ 1925443 w 2369255"/>
                <a:gd name="connsiteY65" fmla="*/ 2154555 h 2538156"/>
                <a:gd name="connsiteX66" fmla="*/ 1982593 w 2369255"/>
                <a:gd name="connsiteY66" fmla="*/ 2152650 h 2538156"/>
                <a:gd name="connsiteX67" fmla="*/ 2024503 w 2369255"/>
                <a:gd name="connsiteY67" fmla="*/ 2110740 h 2538156"/>
                <a:gd name="connsiteX68" fmla="*/ 1971163 w 2369255"/>
                <a:gd name="connsiteY68" fmla="*/ 2036445 h 2538156"/>
                <a:gd name="connsiteX69" fmla="*/ 2022598 w 2369255"/>
                <a:gd name="connsiteY69" fmla="*/ 2030730 h 2538156"/>
                <a:gd name="connsiteX70" fmla="*/ 2007358 w 2369255"/>
                <a:gd name="connsiteY70" fmla="*/ 1960245 h 2538156"/>
                <a:gd name="connsiteX71" fmla="*/ 2035933 w 2369255"/>
                <a:gd name="connsiteY71" fmla="*/ 1973580 h 2538156"/>
                <a:gd name="connsiteX72" fmla="*/ 2049268 w 2369255"/>
                <a:gd name="connsiteY72" fmla="*/ 1941195 h 2538156"/>
                <a:gd name="connsiteX73" fmla="*/ 2075938 w 2369255"/>
                <a:gd name="connsiteY73" fmla="*/ 1941195 h 2538156"/>
                <a:gd name="connsiteX74" fmla="*/ 2138803 w 2369255"/>
                <a:gd name="connsiteY74" fmla="*/ 1878330 h 2538156"/>
                <a:gd name="connsiteX75" fmla="*/ 2174998 w 2369255"/>
                <a:gd name="connsiteY75" fmla="*/ 1878330 h 2538156"/>
                <a:gd name="connsiteX76" fmla="*/ 2152138 w 2369255"/>
                <a:gd name="connsiteY76" fmla="*/ 1838325 h 2538156"/>
                <a:gd name="connsiteX77" fmla="*/ 2224528 w 2369255"/>
                <a:gd name="connsiteY77" fmla="*/ 1773555 h 2538156"/>
                <a:gd name="connsiteX78" fmla="*/ 2223551 w 2369255"/>
                <a:gd name="connsiteY78" fmla="*/ 1770624 h 2538156"/>
                <a:gd name="connsiteX79" fmla="*/ 282695 w 2369255"/>
                <a:gd name="connsiteY79" fmla="*/ 1729412 h 2538156"/>
                <a:gd name="connsiteX80" fmla="*/ 282998 w 2369255"/>
                <a:gd name="connsiteY80" fmla="*/ 1730346 h 2538156"/>
                <a:gd name="connsiteX81" fmla="*/ 260507 w 2369255"/>
                <a:gd name="connsiteY81" fmla="*/ 1771045 h 2538156"/>
                <a:gd name="connsiteX82" fmla="*/ 260104 w 2369255"/>
                <a:gd name="connsiteY82" fmla="*/ 1770292 h 2538156"/>
                <a:gd name="connsiteX83" fmla="*/ 282695 w 2369255"/>
                <a:gd name="connsiteY83" fmla="*/ 1729412 h 2538156"/>
                <a:gd name="connsiteX84" fmla="*/ 456050 w 2369255"/>
                <a:gd name="connsiteY84" fmla="*/ 1605587 h 2538156"/>
                <a:gd name="connsiteX85" fmla="*/ 456559 w 2369255"/>
                <a:gd name="connsiteY85" fmla="*/ 1606116 h 2538156"/>
                <a:gd name="connsiteX86" fmla="*/ 367153 w 2369255"/>
                <a:gd name="connsiteY86" fmla="*/ 1744980 h 2538156"/>
                <a:gd name="connsiteX87" fmla="*/ 338578 w 2369255"/>
                <a:gd name="connsiteY87" fmla="*/ 1741170 h 2538156"/>
                <a:gd name="connsiteX88" fmla="*/ 332863 w 2369255"/>
                <a:gd name="connsiteY88" fmla="*/ 1794510 h 2538156"/>
                <a:gd name="connsiteX89" fmla="*/ 306193 w 2369255"/>
                <a:gd name="connsiteY89" fmla="*/ 1800225 h 2538156"/>
                <a:gd name="connsiteX90" fmla="*/ 306052 w 2369255"/>
                <a:gd name="connsiteY90" fmla="*/ 1799791 h 2538156"/>
                <a:gd name="connsiteX91" fmla="*/ 332225 w 2369255"/>
                <a:gd name="connsiteY91" fmla="*/ 1794182 h 2538156"/>
                <a:gd name="connsiteX92" fmla="*/ 337940 w 2369255"/>
                <a:gd name="connsiteY92" fmla="*/ 1740842 h 2538156"/>
                <a:gd name="connsiteX93" fmla="*/ 366515 w 2369255"/>
                <a:gd name="connsiteY93" fmla="*/ 1744652 h 2538156"/>
                <a:gd name="connsiteX94" fmla="*/ 456050 w 2369255"/>
                <a:gd name="connsiteY94" fmla="*/ 1605587 h 2538156"/>
                <a:gd name="connsiteX95" fmla="*/ 130096 w 2369255"/>
                <a:gd name="connsiteY95" fmla="*/ 1095429 h 2538156"/>
                <a:gd name="connsiteX96" fmla="*/ 130563 w 2369255"/>
                <a:gd name="connsiteY96" fmla="*/ 1095602 h 2538156"/>
                <a:gd name="connsiteX97" fmla="*/ 123313 w 2369255"/>
                <a:gd name="connsiteY97" fmla="*/ 1137285 h 2538156"/>
                <a:gd name="connsiteX98" fmla="*/ 122877 w 2369255"/>
                <a:gd name="connsiteY98" fmla="*/ 1136942 h 2538156"/>
                <a:gd name="connsiteX99" fmla="*/ 130096 w 2369255"/>
                <a:gd name="connsiteY99" fmla="*/ 1095429 h 2538156"/>
                <a:gd name="connsiteX100" fmla="*/ 54408 w 2369255"/>
                <a:gd name="connsiteY100" fmla="*/ 720503 h 2538156"/>
                <a:gd name="connsiteX101" fmla="*/ 54734 w 2369255"/>
                <a:gd name="connsiteY101" fmla="*/ 721995 h 2538156"/>
                <a:gd name="connsiteX102" fmla="*/ 22349 w 2369255"/>
                <a:gd name="connsiteY102" fmla="*/ 735330 h 2538156"/>
                <a:gd name="connsiteX103" fmla="*/ 0 w 2369255"/>
                <a:gd name="connsiteY103" fmla="*/ 734653 h 2538156"/>
                <a:gd name="connsiteX104" fmla="*/ 71 w 2369255"/>
                <a:gd name="connsiteY104" fmla="*/ 732882 h 2538156"/>
                <a:gd name="connsiteX105" fmla="*/ 22681 w 2369255"/>
                <a:gd name="connsiteY105" fmla="*/ 733567 h 2538156"/>
                <a:gd name="connsiteX106" fmla="*/ 54408 w 2369255"/>
                <a:gd name="connsiteY106" fmla="*/ 720503 h 2538156"/>
                <a:gd name="connsiteX107" fmla="*/ 1502984 w 2369255"/>
                <a:gd name="connsiteY107" fmla="*/ 482898 h 2538156"/>
                <a:gd name="connsiteX108" fmla="*/ 1506343 w 2369255"/>
                <a:gd name="connsiteY108" fmla="*/ 483870 h 2538156"/>
                <a:gd name="connsiteX109" fmla="*/ 1520897 w 2369255"/>
                <a:gd name="connsiteY109" fmla="*/ 595749 h 2538156"/>
                <a:gd name="connsiteX110" fmla="*/ 1502984 w 2369255"/>
                <a:gd name="connsiteY110" fmla="*/ 482898 h 2538156"/>
                <a:gd name="connsiteX111" fmla="*/ 1437012 w 2369255"/>
                <a:gd name="connsiteY111" fmla="*/ 463801 h 2538156"/>
                <a:gd name="connsiteX112" fmla="*/ 1439005 w 2369255"/>
                <a:gd name="connsiteY112" fmla="*/ 464378 h 2538156"/>
                <a:gd name="connsiteX113" fmla="*/ 1245358 w 2369255"/>
                <a:gd name="connsiteY113" fmla="*/ 527685 h 2538156"/>
                <a:gd name="connsiteX114" fmla="*/ 1437012 w 2369255"/>
                <a:gd name="connsiteY114" fmla="*/ 463801 h 2538156"/>
                <a:gd name="connsiteX115" fmla="*/ 1456541 w 2369255"/>
                <a:gd name="connsiteY115" fmla="*/ 417739 h 2538156"/>
                <a:gd name="connsiteX116" fmla="*/ 1447288 w 2369255"/>
                <a:gd name="connsiteY116" fmla="*/ 421005 h 2538156"/>
                <a:gd name="connsiteX117" fmla="*/ 1441954 w 2369255"/>
                <a:gd name="connsiteY117" fmla="*/ 437769 h 2538156"/>
                <a:gd name="connsiteX118" fmla="*/ 1443478 w 2369255"/>
                <a:gd name="connsiteY118" fmla="*/ 421005 h 2538156"/>
                <a:gd name="connsiteX119" fmla="*/ 1456541 w 2369255"/>
                <a:gd name="connsiteY119" fmla="*/ 417739 h 2538156"/>
                <a:gd name="connsiteX120" fmla="*/ 1596716 w 2369255"/>
                <a:gd name="connsiteY120" fmla="*/ 410490 h 2538156"/>
                <a:gd name="connsiteX121" fmla="*/ 1593973 w 2369255"/>
                <a:gd name="connsiteY121" fmla="*/ 413385 h 2538156"/>
                <a:gd name="connsiteX122" fmla="*/ 1587306 w 2369255"/>
                <a:gd name="connsiteY122" fmla="*/ 413385 h 2538156"/>
                <a:gd name="connsiteX123" fmla="*/ 1596716 w 2369255"/>
                <a:gd name="connsiteY123" fmla="*/ 410490 h 2538156"/>
                <a:gd name="connsiteX124" fmla="*/ 1548806 w 2369255"/>
                <a:gd name="connsiteY124" fmla="*/ 378801 h 2538156"/>
                <a:gd name="connsiteX125" fmla="*/ 1550158 w 2369255"/>
                <a:gd name="connsiteY125" fmla="*/ 379095 h 2538156"/>
                <a:gd name="connsiteX126" fmla="*/ 1544519 w 2369255"/>
                <a:gd name="connsiteY126" fmla="*/ 401650 h 2538156"/>
                <a:gd name="connsiteX127" fmla="*/ 1540633 w 2369255"/>
                <a:gd name="connsiteY127" fmla="*/ 400050 h 2538156"/>
                <a:gd name="connsiteX128" fmla="*/ 1548806 w 2369255"/>
                <a:gd name="connsiteY128" fmla="*/ 378801 h 2538156"/>
                <a:gd name="connsiteX129" fmla="*/ 1475171 w 2369255"/>
                <a:gd name="connsiteY129" fmla="*/ 371302 h 2538156"/>
                <a:gd name="connsiteX130" fmla="*/ 1473958 w 2369255"/>
                <a:gd name="connsiteY130" fmla="*/ 371475 h 2538156"/>
                <a:gd name="connsiteX131" fmla="*/ 1477202 w 2369255"/>
                <a:gd name="connsiteY131" fmla="*/ 393099 h 2538156"/>
                <a:gd name="connsiteX132" fmla="*/ 1472053 w 2369255"/>
                <a:gd name="connsiteY132" fmla="*/ 371475 h 2538156"/>
                <a:gd name="connsiteX133" fmla="*/ 1475171 w 2369255"/>
                <a:gd name="connsiteY133" fmla="*/ 371302 h 2538156"/>
                <a:gd name="connsiteX134" fmla="*/ 1596041 w 2369255"/>
                <a:gd name="connsiteY134" fmla="*/ 155433 h 2538156"/>
                <a:gd name="connsiteX135" fmla="*/ 1955817 w 2369255"/>
                <a:gd name="connsiteY135" fmla="*/ 475509 h 2538156"/>
                <a:gd name="connsiteX136" fmla="*/ 1914013 w 2369255"/>
                <a:gd name="connsiteY136" fmla="*/ 483870 h 2538156"/>
                <a:gd name="connsiteX137" fmla="*/ 1849243 w 2369255"/>
                <a:gd name="connsiteY137" fmla="*/ 476250 h 2538156"/>
                <a:gd name="connsiteX138" fmla="*/ 1824478 w 2369255"/>
                <a:gd name="connsiteY138" fmla="*/ 449580 h 2538156"/>
                <a:gd name="connsiteX139" fmla="*/ 1809238 w 2369255"/>
                <a:gd name="connsiteY139" fmla="*/ 455295 h 2538156"/>
                <a:gd name="connsiteX140" fmla="*/ 1786378 w 2369255"/>
                <a:gd name="connsiteY140" fmla="*/ 419100 h 2538156"/>
                <a:gd name="connsiteX141" fmla="*/ 1717798 w 2369255"/>
                <a:gd name="connsiteY141" fmla="*/ 426720 h 2538156"/>
                <a:gd name="connsiteX142" fmla="*/ 1721608 w 2369255"/>
                <a:gd name="connsiteY142" fmla="*/ 386715 h 2538156"/>
                <a:gd name="connsiteX143" fmla="*/ 1704463 w 2369255"/>
                <a:gd name="connsiteY143" fmla="*/ 382905 h 2538156"/>
                <a:gd name="connsiteX144" fmla="*/ 1725418 w 2369255"/>
                <a:gd name="connsiteY144" fmla="*/ 367665 h 2538156"/>
                <a:gd name="connsiteX145" fmla="*/ 1693033 w 2369255"/>
                <a:gd name="connsiteY145" fmla="*/ 329565 h 2538156"/>
                <a:gd name="connsiteX146" fmla="*/ 1653028 w 2369255"/>
                <a:gd name="connsiteY146" fmla="*/ 375285 h 2538156"/>
                <a:gd name="connsiteX147" fmla="*/ 1624964 w 2369255"/>
                <a:gd name="connsiteY147" fmla="*/ 340205 h 2538156"/>
                <a:gd name="connsiteX148" fmla="*/ 1626358 w 2369255"/>
                <a:gd name="connsiteY148" fmla="*/ 339090 h 2538156"/>
                <a:gd name="connsiteX149" fmla="*/ 1597783 w 2369255"/>
                <a:gd name="connsiteY149" fmla="*/ 299085 h 2538156"/>
                <a:gd name="connsiteX150" fmla="*/ 1590163 w 2369255"/>
                <a:gd name="connsiteY150" fmla="*/ 163830 h 2538156"/>
                <a:gd name="connsiteX151" fmla="*/ 1596041 w 2369255"/>
                <a:gd name="connsiteY151" fmla="*/ 155433 h 2538156"/>
                <a:gd name="connsiteX152" fmla="*/ 654808 w 2369255"/>
                <a:gd name="connsiteY152" fmla="*/ 17145 h 2538156"/>
                <a:gd name="connsiteX153" fmla="*/ 681478 w 2369255"/>
                <a:gd name="connsiteY153" fmla="*/ 97155 h 2538156"/>
                <a:gd name="connsiteX154" fmla="*/ 790063 w 2369255"/>
                <a:gd name="connsiteY154" fmla="*/ 68580 h 2538156"/>
                <a:gd name="connsiteX155" fmla="*/ 838950 w 2369255"/>
                <a:gd name="connsiteY155" fmla="*/ 46631 h 2538156"/>
                <a:gd name="connsiteX156" fmla="*/ 862453 w 2369255"/>
                <a:gd name="connsiteY156" fmla="*/ 76200 h 2538156"/>
                <a:gd name="connsiteX157" fmla="*/ 856738 w 2369255"/>
                <a:gd name="connsiteY157" fmla="*/ 106680 h 2538156"/>
                <a:gd name="connsiteX158" fmla="*/ 938653 w 2369255"/>
                <a:gd name="connsiteY158" fmla="*/ 110490 h 2538156"/>
                <a:gd name="connsiteX159" fmla="*/ 951988 w 2369255"/>
                <a:gd name="connsiteY159" fmla="*/ 36195 h 2538156"/>
                <a:gd name="connsiteX160" fmla="*/ 972943 w 2369255"/>
                <a:gd name="connsiteY160" fmla="*/ 64770 h 2538156"/>
                <a:gd name="connsiteX161" fmla="*/ 1064383 w 2369255"/>
                <a:gd name="connsiteY161" fmla="*/ 64770 h 2538156"/>
                <a:gd name="connsiteX162" fmla="*/ 1113913 w 2369255"/>
                <a:gd name="connsiteY162" fmla="*/ 55245 h 2538156"/>
                <a:gd name="connsiteX163" fmla="*/ 1121533 w 2369255"/>
                <a:gd name="connsiteY163" fmla="*/ 26670 h 2538156"/>
                <a:gd name="connsiteX164" fmla="*/ 1182493 w 2369255"/>
                <a:gd name="connsiteY164" fmla="*/ 17145 h 2538156"/>
                <a:gd name="connsiteX165" fmla="*/ 1214878 w 2369255"/>
                <a:gd name="connsiteY165" fmla="*/ 120015 h 2538156"/>
                <a:gd name="connsiteX166" fmla="*/ 1228213 w 2369255"/>
                <a:gd name="connsiteY166" fmla="*/ 120015 h 2538156"/>
                <a:gd name="connsiteX167" fmla="*/ 1252978 w 2369255"/>
                <a:gd name="connsiteY167" fmla="*/ 207645 h 2538156"/>
                <a:gd name="connsiteX168" fmla="*/ 1255403 w 2369255"/>
                <a:gd name="connsiteY168" fmla="*/ 212867 h 2538156"/>
                <a:gd name="connsiteX169" fmla="*/ 1310318 w 2369255"/>
                <a:gd name="connsiteY169" fmla="*/ 161612 h 2538156"/>
                <a:gd name="connsiteX170" fmla="*/ 1340628 w 2369255"/>
                <a:gd name="connsiteY170" fmla="*/ 114254 h 2538156"/>
                <a:gd name="connsiteX171" fmla="*/ 1340608 w 2369255"/>
                <a:gd name="connsiteY171" fmla="*/ 114300 h 2538156"/>
                <a:gd name="connsiteX172" fmla="*/ 1310128 w 2369255"/>
                <a:gd name="connsiteY172" fmla="*/ 161925 h 2538156"/>
                <a:gd name="connsiteX173" fmla="*/ 1252978 w 2369255"/>
                <a:gd name="connsiteY173" fmla="*/ 215265 h 2538156"/>
                <a:gd name="connsiteX174" fmla="*/ 1249168 w 2369255"/>
                <a:gd name="connsiteY174" fmla="*/ 257175 h 2538156"/>
                <a:gd name="connsiteX175" fmla="*/ 1273933 w 2369255"/>
                <a:gd name="connsiteY175" fmla="*/ 363855 h 2538156"/>
                <a:gd name="connsiteX176" fmla="*/ 1216783 w 2369255"/>
                <a:gd name="connsiteY176" fmla="*/ 381000 h 2538156"/>
                <a:gd name="connsiteX177" fmla="*/ 1245358 w 2369255"/>
                <a:gd name="connsiteY177" fmla="*/ 527685 h 2538156"/>
                <a:gd name="connsiteX178" fmla="*/ 1266313 w 2369255"/>
                <a:gd name="connsiteY178" fmla="*/ 581025 h 2538156"/>
                <a:gd name="connsiteX179" fmla="*/ 1312033 w 2369255"/>
                <a:gd name="connsiteY179" fmla="*/ 659130 h 2538156"/>
                <a:gd name="connsiteX180" fmla="*/ 1332988 w 2369255"/>
                <a:gd name="connsiteY180" fmla="*/ 662940 h 2538156"/>
                <a:gd name="connsiteX181" fmla="*/ 1361563 w 2369255"/>
                <a:gd name="connsiteY181" fmla="*/ 754380 h 2538156"/>
                <a:gd name="connsiteX182" fmla="*/ 1540633 w 2369255"/>
                <a:gd name="connsiteY182" fmla="*/ 720090 h 2538156"/>
                <a:gd name="connsiteX183" fmla="*/ 1540207 w 2369255"/>
                <a:gd name="connsiteY183" fmla="*/ 717404 h 2538156"/>
                <a:gd name="connsiteX184" fmla="*/ 1586353 w 2369255"/>
                <a:gd name="connsiteY184" fmla="*/ 706755 h 2538156"/>
                <a:gd name="connsiteX185" fmla="*/ 1609213 w 2369255"/>
                <a:gd name="connsiteY185" fmla="*/ 676275 h 2538156"/>
                <a:gd name="connsiteX186" fmla="*/ 1637788 w 2369255"/>
                <a:gd name="connsiteY186" fmla="*/ 662940 h 2538156"/>
                <a:gd name="connsiteX187" fmla="*/ 1649218 w 2369255"/>
                <a:gd name="connsiteY187" fmla="*/ 630555 h 2538156"/>
                <a:gd name="connsiteX188" fmla="*/ 1670173 w 2369255"/>
                <a:gd name="connsiteY188" fmla="*/ 611505 h 2538156"/>
                <a:gd name="connsiteX189" fmla="*/ 1691128 w 2369255"/>
                <a:gd name="connsiteY189" fmla="*/ 626745 h 2538156"/>
                <a:gd name="connsiteX190" fmla="*/ 1685413 w 2369255"/>
                <a:gd name="connsiteY190" fmla="*/ 725805 h 2538156"/>
                <a:gd name="connsiteX191" fmla="*/ 1755898 w 2369255"/>
                <a:gd name="connsiteY191" fmla="*/ 803910 h 2538156"/>
                <a:gd name="connsiteX192" fmla="*/ 1757803 w 2369255"/>
                <a:gd name="connsiteY192" fmla="*/ 868680 h 2538156"/>
                <a:gd name="connsiteX193" fmla="*/ 1733038 w 2369255"/>
                <a:gd name="connsiteY193" fmla="*/ 889635 h 2538156"/>
                <a:gd name="connsiteX194" fmla="*/ 1795903 w 2369255"/>
                <a:gd name="connsiteY194" fmla="*/ 893445 h 2538156"/>
                <a:gd name="connsiteX195" fmla="*/ 2082230 w 2369255"/>
                <a:gd name="connsiteY195" fmla="*/ 828974 h 2538156"/>
                <a:gd name="connsiteX196" fmla="*/ 2102608 w 2369255"/>
                <a:gd name="connsiteY196" fmla="*/ 906780 h 2538156"/>
                <a:gd name="connsiteX197" fmla="*/ 2094988 w 2369255"/>
                <a:gd name="connsiteY197" fmla="*/ 960120 h 2538156"/>
                <a:gd name="connsiteX198" fmla="*/ 2030218 w 2369255"/>
                <a:gd name="connsiteY198" fmla="*/ 969645 h 2538156"/>
                <a:gd name="connsiteX199" fmla="*/ 2030218 w 2369255"/>
                <a:gd name="connsiteY199" fmla="*/ 1040130 h 2538156"/>
                <a:gd name="connsiteX200" fmla="*/ 2074033 w 2369255"/>
                <a:gd name="connsiteY200" fmla="*/ 1045845 h 2538156"/>
                <a:gd name="connsiteX201" fmla="*/ 2114038 w 2369255"/>
                <a:gd name="connsiteY201" fmla="*/ 1019175 h 2538156"/>
                <a:gd name="connsiteX202" fmla="*/ 2093083 w 2369255"/>
                <a:gd name="connsiteY202" fmla="*/ 1074420 h 2538156"/>
                <a:gd name="connsiteX203" fmla="*/ 2089273 w 2369255"/>
                <a:gd name="connsiteY203" fmla="*/ 1154430 h 2538156"/>
                <a:gd name="connsiteX204" fmla="*/ 2287393 w 2369255"/>
                <a:gd name="connsiteY204" fmla="*/ 1152525 h 2538156"/>
                <a:gd name="connsiteX205" fmla="*/ 2287393 w 2369255"/>
                <a:gd name="connsiteY205" fmla="*/ 1108710 h 2538156"/>
                <a:gd name="connsiteX206" fmla="*/ 2296363 w 2369255"/>
                <a:gd name="connsiteY206" fmla="*/ 1106094 h 2538156"/>
                <a:gd name="connsiteX207" fmla="*/ 2369255 w 2369255"/>
                <a:gd name="connsiteY207" fmla="*/ 1246198 h 2538156"/>
                <a:gd name="connsiteX208" fmla="*/ 2303675 w 2369255"/>
                <a:gd name="connsiteY208" fmla="*/ 1235268 h 2538156"/>
                <a:gd name="connsiteX209" fmla="*/ 2285869 w 2369255"/>
                <a:gd name="connsiteY209" fmla="*/ 1153359 h 2538156"/>
                <a:gd name="connsiteX210" fmla="*/ 2093706 w 2369255"/>
                <a:gd name="connsiteY210" fmla="*/ 1155207 h 2538156"/>
                <a:gd name="connsiteX211" fmla="*/ 2142613 w 2369255"/>
                <a:gd name="connsiteY211" fmla="*/ 1243965 h 2538156"/>
                <a:gd name="connsiteX212" fmla="*/ 2083558 w 2369255"/>
                <a:gd name="connsiteY212" fmla="*/ 1274445 h 2538156"/>
                <a:gd name="connsiteX213" fmla="*/ 2093083 w 2369255"/>
                <a:gd name="connsiteY213" fmla="*/ 1312545 h 2538156"/>
                <a:gd name="connsiteX214" fmla="*/ 2047363 w 2369255"/>
                <a:gd name="connsiteY214" fmla="*/ 1367790 h 2538156"/>
                <a:gd name="connsiteX215" fmla="*/ 2174998 w 2369255"/>
                <a:gd name="connsiteY215" fmla="*/ 1436370 h 2538156"/>
                <a:gd name="connsiteX216" fmla="*/ 2152138 w 2369255"/>
                <a:gd name="connsiteY216" fmla="*/ 1468755 h 2538156"/>
                <a:gd name="connsiteX217" fmla="*/ 2203573 w 2369255"/>
                <a:gd name="connsiteY217" fmla="*/ 1544955 h 2538156"/>
                <a:gd name="connsiteX218" fmla="*/ 2197858 w 2369255"/>
                <a:gd name="connsiteY218" fmla="*/ 1583055 h 2538156"/>
                <a:gd name="connsiteX219" fmla="*/ 2163568 w 2369255"/>
                <a:gd name="connsiteY219" fmla="*/ 1598295 h 2538156"/>
                <a:gd name="connsiteX220" fmla="*/ 2131183 w 2369255"/>
                <a:gd name="connsiteY220" fmla="*/ 1674495 h 2538156"/>
                <a:gd name="connsiteX221" fmla="*/ 2165473 w 2369255"/>
                <a:gd name="connsiteY221" fmla="*/ 1708785 h 2538156"/>
                <a:gd name="connsiteX222" fmla="*/ 2129278 w 2369255"/>
                <a:gd name="connsiteY222" fmla="*/ 1754505 h 2538156"/>
                <a:gd name="connsiteX223" fmla="*/ 2213098 w 2369255"/>
                <a:gd name="connsiteY223" fmla="*/ 1739265 h 2538156"/>
                <a:gd name="connsiteX224" fmla="*/ 2131183 w 2369255"/>
                <a:gd name="connsiteY224" fmla="*/ 1756410 h 2538156"/>
                <a:gd name="connsiteX225" fmla="*/ 2030218 w 2369255"/>
                <a:gd name="connsiteY225" fmla="*/ 1661160 h 2538156"/>
                <a:gd name="connsiteX226" fmla="*/ 1940683 w 2369255"/>
                <a:gd name="connsiteY226" fmla="*/ 1725930 h 2538156"/>
                <a:gd name="connsiteX227" fmla="*/ 1809238 w 2369255"/>
                <a:gd name="connsiteY227" fmla="*/ 1754505 h 2538156"/>
                <a:gd name="connsiteX228" fmla="*/ 1795903 w 2369255"/>
                <a:gd name="connsiteY228" fmla="*/ 1739265 h 2538156"/>
                <a:gd name="connsiteX229" fmla="*/ 1738753 w 2369255"/>
                <a:gd name="connsiteY229" fmla="*/ 1754505 h 2538156"/>
                <a:gd name="connsiteX230" fmla="*/ 1734943 w 2369255"/>
                <a:gd name="connsiteY230" fmla="*/ 1777365 h 2538156"/>
                <a:gd name="connsiteX231" fmla="*/ 1683030 w 2369255"/>
                <a:gd name="connsiteY231" fmla="*/ 1790343 h 2538156"/>
                <a:gd name="connsiteX232" fmla="*/ 1681603 w 2369255"/>
                <a:gd name="connsiteY232" fmla="*/ 1788795 h 2538156"/>
                <a:gd name="connsiteX233" fmla="*/ 1637788 w 2369255"/>
                <a:gd name="connsiteY233" fmla="*/ 1828800 h 2538156"/>
                <a:gd name="connsiteX234" fmla="*/ 1618738 w 2369255"/>
                <a:gd name="connsiteY234" fmla="*/ 1828800 h 2538156"/>
                <a:gd name="connsiteX235" fmla="*/ 1546348 w 2369255"/>
                <a:gd name="connsiteY235" fmla="*/ 1920240 h 2538156"/>
                <a:gd name="connsiteX236" fmla="*/ 1538728 w 2369255"/>
                <a:gd name="connsiteY236" fmla="*/ 1969770 h 2538156"/>
                <a:gd name="connsiteX237" fmla="*/ 1513963 w 2369255"/>
                <a:gd name="connsiteY237" fmla="*/ 1935480 h 2538156"/>
                <a:gd name="connsiteX238" fmla="*/ 1475863 w 2369255"/>
                <a:gd name="connsiteY238" fmla="*/ 2004060 h 2538156"/>
                <a:gd name="connsiteX239" fmla="*/ 1460623 w 2369255"/>
                <a:gd name="connsiteY239" fmla="*/ 2004060 h 2538156"/>
                <a:gd name="connsiteX240" fmla="*/ 1414903 w 2369255"/>
                <a:gd name="connsiteY240" fmla="*/ 2036445 h 2538156"/>
                <a:gd name="connsiteX241" fmla="*/ 1418713 w 2369255"/>
                <a:gd name="connsiteY241" fmla="*/ 2055495 h 2538156"/>
                <a:gd name="connsiteX242" fmla="*/ 1376803 w 2369255"/>
                <a:gd name="connsiteY242" fmla="*/ 2084070 h 2538156"/>
                <a:gd name="connsiteX243" fmla="*/ 1390138 w 2369255"/>
                <a:gd name="connsiteY243" fmla="*/ 2114550 h 2538156"/>
                <a:gd name="connsiteX244" fmla="*/ 1319653 w 2369255"/>
                <a:gd name="connsiteY244" fmla="*/ 2124075 h 2538156"/>
                <a:gd name="connsiteX245" fmla="*/ 1300603 w 2369255"/>
                <a:gd name="connsiteY245" fmla="*/ 2160270 h 2538156"/>
                <a:gd name="connsiteX246" fmla="*/ 1273933 w 2369255"/>
                <a:gd name="connsiteY246" fmla="*/ 2181225 h 2538156"/>
                <a:gd name="connsiteX247" fmla="*/ 1239643 w 2369255"/>
                <a:gd name="connsiteY247" fmla="*/ 2158365 h 2538156"/>
                <a:gd name="connsiteX248" fmla="*/ 1225489 w 2369255"/>
                <a:gd name="connsiteY248" fmla="*/ 2174541 h 2538156"/>
                <a:gd name="connsiteX249" fmla="*/ 1224403 w 2369255"/>
                <a:gd name="connsiteY249" fmla="*/ 2173605 h 2538156"/>
                <a:gd name="connsiteX250" fmla="*/ 1096768 w 2369255"/>
                <a:gd name="connsiteY250" fmla="*/ 2059305 h 2538156"/>
                <a:gd name="connsiteX251" fmla="*/ 1049736 w 2369255"/>
                <a:gd name="connsiteY251" fmla="*/ 2121674 h 2538156"/>
                <a:gd name="connsiteX252" fmla="*/ 969133 w 2369255"/>
                <a:gd name="connsiteY252" fmla="*/ 2118361 h 2538156"/>
                <a:gd name="connsiteX253" fmla="*/ 965323 w 2369255"/>
                <a:gd name="connsiteY253" fmla="*/ 2146936 h 2538156"/>
                <a:gd name="connsiteX254" fmla="*/ 807208 w 2369255"/>
                <a:gd name="connsiteY254" fmla="*/ 2146936 h 2538156"/>
                <a:gd name="connsiteX255" fmla="*/ 803398 w 2369255"/>
                <a:gd name="connsiteY255" fmla="*/ 2042161 h 2538156"/>
                <a:gd name="connsiteX256" fmla="*/ 801578 w 2369255"/>
                <a:gd name="connsiteY256" fmla="*/ 2041906 h 2538156"/>
                <a:gd name="connsiteX257" fmla="*/ 818638 w 2369255"/>
                <a:gd name="connsiteY257" fmla="*/ 1990725 h 2538156"/>
                <a:gd name="connsiteX258" fmla="*/ 776728 w 2369255"/>
                <a:gd name="connsiteY258" fmla="*/ 1956435 h 2538156"/>
                <a:gd name="connsiteX259" fmla="*/ 780538 w 2369255"/>
                <a:gd name="connsiteY259" fmla="*/ 1916430 h 2538156"/>
                <a:gd name="connsiteX260" fmla="*/ 791968 w 2369255"/>
                <a:gd name="connsiteY260" fmla="*/ 1853565 h 2538156"/>
                <a:gd name="connsiteX261" fmla="*/ 761488 w 2369255"/>
                <a:gd name="connsiteY261" fmla="*/ 1819275 h 2538156"/>
                <a:gd name="connsiteX262" fmla="*/ 708148 w 2369255"/>
                <a:gd name="connsiteY262" fmla="*/ 1807845 h 2538156"/>
                <a:gd name="connsiteX263" fmla="*/ 637663 w 2369255"/>
                <a:gd name="connsiteY263" fmla="*/ 1748790 h 2538156"/>
                <a:gd name="connsiteX264" fmla="*/ 637663 w 2369255"/>
                <a:gd name="connsiteY264" fmla="*/ 1722120 h 2538156"/>
                <a:gd name="connsiteX265" fmla="*/ 609088 w 2369255"/>
                <a:gd name="connsiteY265" fmla="*/ 1725930 h 2538156"/>
                <a:gd name="connsiteX266" fmla="*/ 504313 w 2369255"/>
                <a:gd name="connsiteY266" fmla="*/ 1655445 h 2538156"/>
                <a:gd name="connsiteX267" fmla="*/ 463237 w 2369255"/>
                <a:gd name="connsiteY267" fmla="*/ 1612726 h 2538156"/>
                <a:gd name="connsiteX268" fmla="*/ 464308 w 2369255"/>
                <a:gd name="connsiteY268" fmla="*/ 1560195 h 2538156"/>
                <a:gd name="connsiteX269" fmla="*/ 420493 w 2369255"/>
                <a:gd name="connsiteY269" fmla="*/ 1539240 h 2538156"/>
                <a:gd name="connsiteX270" fmla="*/ 435733 w 2369255"/>
                <a:gd name="connsiteY270" fmla="*/ 1487805 h 2538156"/>
                <a:gd name="connsiteX271" fmla="*/ 391918 w 2369255"/>
                <a:gd name="connsiteY271" fmla="*/ 1508760 h 2538156"/>
                <a:gd name="connsiteX272" fmla="*/ 359533 w 2369255"/>
                <a:gd name="connsiteY272" fmla="*/ 1508760 h 2538156"/>
                <a:gd name="connsiteX273" fmla="*/ 353818 w 2369255"/>
                <a:gd name="connsiteY273" fmla="*/ 1527810 h 2538156"/>
                <a:gd name="connsiteX274" fmla="*/ 184273 w 2369255"/>
                <a:gd name="connsiteY274" fmla="*/ 1527810 h 2538156"/>
                <a:gd name="connsiteX275" fmla="*/ 163926 w 2369255"/>
                <a:gd name="connsiteY275" fmla="*/ 1590549 h 2538156"/>
                <a:gd name="connsiteX276" fmla="*/ 163885 w 2369255"/>
                <a:gd name="connsiteY276" fmla="*/ 1590473 h 2538156"/>
                <a:gd name="connsiteX277" fmla="*/ 184395 w 2369255"/>
                <a:gd name="connsiteY277" fmla="*/ 1527232 h 2538156"/>
                <a:gd name="connsiteX278" fmla="*/ 203274 w 2369255"/>
                <a:gd name="connsiteY278" fmla="*/ 1527232 h 2538156"/>
                <a:gd name="connsiteX279" fmla="*/ 197608 w 2369255"/>
                <a:gd name="connsiteY279" fmla="*/ 1461135 h 2538156"/>
                <a:gd name="connsiteX280" fmla="*/ 148078 w 2369255"/>
                <a:gd name="connsiteY280" fmla="*/ 1483995 h 2538156"/>
                <a:gd name="connsiteX281" fmla="*/ 127123 w 2369255"/>
                <a:gd name="connsiteY281" fmla="*/ 1407795 h 2538156"/>
                <a:gd name="connsiteX282" fmla="*/ 117598 w 2369255"/>
                <a:gd name="connsiteY282" fmla="*/ 1406793 h 2538156"/>
                <a:gd name="connsiteX283" fmla="*/ 117598 w 2369255"/>
                <a:gd name="connsiteY283" fmla="*/ 1369695 h 2538156"/>
                <a:gd name="connsiteX284" fmla="*/ 148078 w 2369255"/>
                <a:gd name="connsiteY284" fmla="*/ 1331595 h 2538156"/>
                <a:gd name="connsiteX285" fmla="*/ 212848 w 2369255"/>
                <a:gd name="connsiteY285" fmla="*/ 1320165 h 2538156"/>
                <a:gd name="connsiteX286" fmla="*/ 229993 w 2369255"/>
                <a:gd name="connsiteY286" fmla="*/ 1255395 h 2538156"/>
                <a:gd name="connsiteX287" fmla="*/ 218563 w 2369255"/>
                <a:gd name="connsiteY287" fmla="*/ 1160145 h 2538156"/>
                <a:gd name="connsiteX288" fmla="*/ 219377 w 2369255"/>
                <a:gd name="connsiteY288" fmla="*/ 1152276 h 2538156"/>
                <a:gd name="connsiteX289" fmla="*/ 308099 w 2369255"/>
                <a:gd name="connsiteY289" fmla="*/ 1127760 h 2538156"/>
                <a:gd name="connsiteX290" fmla="*/ 325244 w 2369255"/>
                <a:gd name="connsiteY290" fmla="*/ 1040130 h 2538156"/>
                <a:gd name="connsiteX291" fmla="*/ 304289 w 2369255"/>
                <a:gd name="connsiteY291" fmla="*/ 1003935 h 2538156"/>
                <a:gd name="connsiteX292" fmla="*/ 174749 w 2369255"/>
                <a:gd name="connsiteY292" fmla="*/ 986790 h 2538156"/>
                <a:gd name="connsiteX293" fmla="*/ 243329 w 2369255"/>
                <a:gd name="connsiteY293" fmla="*/ 861060 h 2538156"/>
                <a:gd name="connsiteX294" fmla="*/ 247139 w 2369255"/>
                <a:gd name="connsiteY294" fmla="*/ 748665 h 2538156"/>
                <a:gd name="connsiteX295" fmla="*/ 169034 w 2369255"/>
                <a:gd name="connsiteY295" fmla="*/ 702945 h 2538156"/>
                <a:gd name="connsiteX296" fmla="*/ 98549 w 2369255"/>
                <a:gd name="connsiteY296" fmla="*/ 659130 h 2538156"/>
                <a:gd name="connsiteX297" fmla="*/ 42112 w 2369255"/>
                <a:gd name="connsiteY297" fmla="*/ 661011 h 2538156"/>
                <a:gd name="connsiteX298" fmla="*/ 41731 w 2369255"/>
                <a:gd name="connsiteY298" fmla="*/ 659272 h 2538156"/>
                <a:gd name="connsiteX299" fmla="*/ 98881 w 2369255"/>
                <a:gd name="connsiteY299" fmla="*/ 657367 h 2538156"/>
                <a:gd name="connsiteX300" fmla="*/ 169366 w 2369255"/>
                <a:gd name="connsiteY300" fmla="*/ 701182 h 2538156"/>
                <a:gd name="connsiteX301" fmla="*/ 222373 w 2369255"/>
                <a:gd name="connsiteY301" fmla="*/ 732211 h 2538156"/>
                <a:gd name="connsiteX302" fmla="*/ 222373 w 2369255"/>
                <a:gd name="connsiteY302" fmla="*/ 584836 h 2538156"/>
                <a:gd name="connsiteX303" fmla="*/ 243328 w 2369255"/>
                <a:gd name="connsiteY303" fmla="*/ 506731 h 2538156"/>
                <a:gd name="connsiteX304" fmla="*/ 212848 w 2369255"/>
                <a:gd name="connsiteY304" fmla="*/ 464821 h 2538156"/>
                <a:gd name="connsiteX305" fmla="*/ 287143 w 2369255"/>
                <a:gd name="connsiteY305" fmla="*/ 466726 h 2538156"/>
                <a:gd name="connsiteX306" fmla="*/ 282547 w 2369255"/>
                <a:gd name="connsiteY306" fmla="*/ 463211 h 2538156"/>
                <a:gd name="connsiteX307" fmla="*/ 287143 w 2369255"/>
                <a:gd name="connsiteY307" fmla="*/ 464820 h 2538156"/>
                <a:gd name="connsiteX308" fmla="*/ 317623 w 2369255"/>
                <a:gd name="connsiteY308" fmla="*/ 400050 h 2538156"/>
                <a:gd name="connsiteX309" fmla="*/ 401443 w 2369255"/>
                <a:gd name="connsiteY309" fmla="*/ 401955 h 2538156"/>
                <a:gd name="connsiteX310" fmla="*/ 447163 w 2369255"/>
                <a:gd name="connsiteY310" fmla="*/ 379095 h 2538156"/>
                <a:gd name="connsiteX311" fmla="*/ 462403 w 2369255"/>
                <a:gd name="connsiteY311" fmla="*/ 352425 h 2538156"/>
                <a:gd name="connsiteX312" fmla="*/ 466213 w 2369255"/>
                <a:gd name="connsiteY312" fmla="*/ 283845 h 2538156"/>
                <a:gd name="connsiteX313" fmla="*/ 443353 w 2369255"/>
                <a:gd name="connsiteY313" fmla="*/ 215265 h 2538156"/>
                <a:gd name="connsiteX314" fmla="*/ 390013 w 2369255"/>
                <a:gd name="connsiteY314" fmla="*/ 154305 h 2538156"/>
                <a:gd name="connsiteX315" fmla="*/ 412873 w 2369255"/>
                <a:gd name="connsiteY315" fmla="*/ 142875 h 2538156"/>
                <a:gd name="connsiteX316" fmla="*/ 376678 w 2369255"/>
                <a:gd name="connsiteY316" fmla="*/ 40005 h 2538156"/>
                <a:gd name="connsiteX317" fmla="*/ 369247 w 2369255"/>
                <a:gd name="connsiteY317" fmla="*/ 30804 h 2538156"/>
                <a:gd name="connsiteX318" fmla="*/ 369448 w 2369255"/>
                <a:gd name="connsiteY318" fmla="*/ 30550 h 2538156"/>
                <a:gd name="connsiteX319" fmla="*/ 377157 w 2369255"/>
                <a:gd name="connsiteY319" fmla="*/ 40094 h 2538156"/>
                <a:gd name="connsiteX320" fmla="*/ 411094 w 2369255"/>
                <a:gd name="connsiteY320" fmla="*/ 136546 h 2538156"/>
                <a:gd name="connsiteX321" fmla="*/ 412873 w 2369255"/>
                <a:gd name="connsiteY321" fmla="*/ 137160 h 2538156"/>
                <a:gd name="connsiteX322" fmla="*/ 454783 w 2369255"/>
                <a:gd name="connsiteY322" fmla="*/ 91440 h 2538156"/>
                <a:gd name="connsiteX323" fmla="*/ 521458 w 2369255"/>
                <a:gd name="connsiteY323" fmla="*/ 102870 h 2538156"/>
                <a:gd name="connsiteX324" fmla="*/ 498598 w 2369255"/>
                <a:gd name="connsiteY324" fmla="*/ 66675 h 2538156"/>
                <a:gd name="connsiteX325" fmla="*/ 550033 w 2369255"/>
                <a:gd name="connsiteY325" fmla="*/ 30480 h 2538156"/>
                <a:gd name="connsiteX326" fmla="*/ 654808 w 2369255"/>
                <a:gd name="connsiteY326" fmla="*/ 17145 h 2538156"/>
                <a:gd name="connsiteX327" fmla="*/ 1395853 w 2369255"/>
                <a:gd name="connsiteY327" fmla="*/ 0 h 2538156"/>
                <a:gd name="connsiteX328" fmla="*/ 1426577 w 2369255"/>
                <a:gd name="connsiteY328" fmla="*/ 4667 h 2538156"/>
                <a:gd name="connsiteX329" fmla="*/ 1416808 w 2369255"/>
                <a:gd name="connsiteY329" fmla="*/ 11430 h 2538156"/>
                <a:gd name="connsiteX330" fmla="*/ 1395853 w 2369255"/>
                <a:gd name="connsiteY330" fmla="*/ 0 h 2538156"/>
                <a:gd name="connsiteX0" fmla="*/ 1420618 w 2369255"/>
                <a:gd name="connsiteY0" fmla="*/ 2517553 h 2533489"/>
                <a:gd name="connsiteX1" fmla="*/ 1431376 w 2369255"/>
                <a:gd name="connsiteY1" fmla="*/ 2530616 h 2533489"/>
                <a:gd name="connsiteX2" fmla="*/ 1430642 w 2369255"/>
                <a:gd name="connsiteY2" fmla="*/ 2530732 h 2533489"/>
                <a:gd name="connsiteX3" fmla="*/ 1421870 w 2369255"/>
                <a:gd name="connsiteY3" fmla="*/ 2520080 h 2533489"/>
                <a:gd name="connsiteX4" fmla="*/ 1420608 w 2369255"/>
                <a:gd name="connsiteY4" fmla="*/ 2522784 h 2533489"/>
                <a:gd name="connsiteX5" fmla="*/ 1427555 w 2369255"/>
                <a:gd name="connsiteY5" fmla="*/ 2531219 h 2533489"/>
                <a:gd name="connsiteX6" fmla="*/ 1413182 w 2369255"/>
                <a:gd name="connsiteY6" fmla="*/ 2533489 h 2533489"/>
                <a:gd name="connsiteX7" fmla="*/ 1420618 w 2369255"/>
                <a:gd name="connsiteY7" fmla="*/ 2517553 h 2533489"/>
                <a:gd name="connsiteX8" fmla="*/ 1332988 w 2369255"/>
                <a:gd name="connsiteY8" fmla="*/ 2401348 h 2533489"/>
                <a:gd name="connsiteX9" fmla="*/ 1361563 w 2369255"/>
                <a:gd name="connsiteY9" fmla="*/ 2445163 h 2533489"/>
                <a:gd name="connsiteX10" fmla="*/ 1361254 w 2369255"/>
                <a:gd name="connsiteY10" fmla="*/ 2445296 h 2533489"/>
                <a:gd name="connsiteX11" fmla="*/ 1334240 w 2369255"/>
                <a:gd name="connsiteY11" fmla="*/ 2403875 h 2533489"/>
                <a:gd name="connsiteX12" fmla="*/ 1269470 w 2369255"/>
                <a:gd name="connsiteY12" fmla="*/ 2445785 h 2533489"/>
                <a:gd name="connsiteX13" fmla="*/ 1231370 w 2369255"/>
                <a:gd name="connsiteY13" fmla="*/ 2413400 h 2533489"/>
                <a:gd name="connsiteX14" fmla="*/ 1232221 w 2369255"/>
                <a:gd name="connsiteY14" fmla="*/ 2412661 h 2533489"/>
                <a:gd name="connsiteX15" fmla="*/ 1268218 w 2369255"/>
                <a:gd name="connsiteY15" fmla="*/ 2443258 h 2533489"/>
                <a:gd name="connsiteX16" fmla="*/ 1332988 w 2369255"/>
                <a:gd name="connsiteY16" fmla="*/ 2401348 h 2533489"/>
                <a:gd name="connsiteX17" fmla="*/ 830192 w 2369255"/>
                <a:gd name="connsiteY17" fmla="*/ 2374117 h 2533489"/>
                <a:gd name="connsiteX18" fmla="*/ 903334 w 2369255"/>
                <a:gd name="connsiteY18" fmla="*/ 2377774 h 2533489"/>
                <a:gd name="connsiteX19" fmla="*/ 945389 w 2369255"/>
                <a:gd name="connsiteY19" fmla="*/ 2392402 h 2533489"/>
                <a:gd name="connsiteX20" fmla="*/ 946273 w 2369255"/>
                <a:gd name="connsiteY20" fmla="*/ 2393728 h 2533489"/>
                <a:gd name="connsiteX21" fmla="*/ 902458 w 2369255"/>
                <a:gd name="connsiteY21" fmla="*/ 2378488 h 2533489"/>
                <a:gd name="connsiteX22" fmla="*/ 831069 w 2369255"/>
                <a:gd name="connsiteY22" fmla="*/ 2374919 h 2533489"/>
                <a:gd name="connsiteX23" fmla="*/ 830192 w 2369255"/>
                <a:gd name="connsiteY23" fmla="*/ 2374117 h 2533489"/>
                <a:gd name="connsiteX24" fmla="*/ 1220238 w 2369255"/>
                <a:gd name="connsiteY24" fmla="*/ 2350555 h 2533489"/>
                <a:gd name="connsiteX25" fmla="*/ 1273933 w 2369255"/>
                <a:gd name="connsiteY25" fmla="*/ 2372773 h 2533489"/>
                <a:gd name="connsiteX26" fmla="*/ 1272368 w 2369255"/>
                <a:gd name="connsiteY26" fmla="*/ 2374134 h 2533489"/>
                <a:gd name="connsiteX27" fmla="*/ 1219940 w 2369255"/>
                <a:gd name="connsiteY27" fmla="*/ 2352440 h 2533489"/>
                <a:gd name="connsiteX28" fmla="*/ 1220238 w 2369255"/>
                <a:gd name="connsiteY28" fmla="*/ 2350555 h 2533489"/>
                <a:gd name="connsiteX29" fmla="*/ 955730 w 2369255"/>
                <a:gd name="connsiteY29" fmla="*/ 2315189 h 2533489"/>
                <a:gd name="connsiteX30" fmla="*/ 955798 w 2369255"/>
                <a:gd name="connsiteY30" fmla="*/ 2315623 h 2533489"/>
                <a:gd name="connsiteX31" fmla="*/ 905492 w 2369255"/>
                <a:gd name="connsiteY31" fmla="*/ 2330529 h 2533489"/>
                <a:gd name="connsiteX32" fmla="*/ 905239 w 2369255"/>
                <a:gd name="connsiteY32" fmla="*/ 2330149 h 2533489"/>
                <a:gd name="connsiteX33" fmla="*/ 955730 w 2369255"/>
                <a:gd name="connsiteY33" fmla="*/ 2315189 h 2533489"/>
                <a:gd name="connsiteX34" fmla="*/ 1256016 w 2369255"/>
                <a:gd name="connsiteY34" fmla="*/ 2281833 h 2533489"/>
                <a:gd name="connsiteX35" fmla="*/ 1319653 w 2369255"/>
                <a:gd name="connsiteY35" fmla="*/ 2309908 h 2533489"/>
                <a:gd name="connsiteX36" fmla="*/ 1315549 w 2369255"/>
                <a:gd name="connsiteY36" fmla="*/ 2310072 h 2533489"/>
                <a:gd name="connsiteX37" fmla="*/ 1256135 w 2369255"/>
                <a:gd name="connsiteY37" fmla="*/ 2283860 h 2533489"/>
                <a:gd name="connsiteX38" fmla="*/ 1256016 w 2369255"/>
                <a:gd name="connsiteY38" fmla="*/ 2281833 h 2533489"/>
                <a:gd name="connsiteX39" fmla="*/ 1201549 w 2369255"/>
                <a:gd name="connsiteY39" fmla="*/ 2201192 h 2533489"/>
                <a:gd name="connsiteX40" fmla="*/ 1252978 w 2369255"/>
                <a:gd name="connsiteY40" fmla="*/ 2248948 h 2533489"/>
                <a:gd name="connsiteX41" fmla="*/ 1253063 w 2369255"/>
                <a:gd name="connsiteY41" fmla="*/ 2250392 h 2533489"/>
                <a:gd name="connsiteX42" fmla="*/ 1200890 w 2369255"/>
                <a:gd name="connsiteY42" fmla="*/ 2201945 h 2533489"/>
                <a:gd name="connsiteX43" fmla="*/ 1201549 w 2369255"/>
                <a:gd name="connsiteY43" fmla="*/ 2201192 h 2533489"/>
                <a:gd name="connsiteX44" fmla="*/ 1009571 w 2369255"/>
                <a:gd name="connsiteY44" fmla="*/ 2170269 h 2533489"/>
                <a:gd name="connsiteX45" fmla="*/ 1009138 w 2369255"/>
                <a:gd name="connsiteY45" fmla="*/ 2170843 h 2533489"/>
                <a:gd name="connsiteX46" fmla="*/ 937689 w 2369255"/>
                <a:gd name="connsiteY46" fmla="*/ 2193406 h 2533489"/>
                <a:gd name="connsiteX47" fmla="*/ 937624 w 2369255"/>
                <a:gd name="connsiteY47" fmla="*/ 2192989 h 2533489"/>
                <a:gd name="connsiteX48" fmla="*/ 1009571 w 2369255"/>
                <a:gd name="connsiteY48" fmla="*/ 2170269 h 2533489"/>
                <a:gd name="connsiteX49" fmla="*/ 2223551 w 2369255"/>
                <a:gd name="connsiteY49" fmla="*/ 1765957 h 2533489"/>
                <a:gd name="connsiteX50" fmla="*/ 2258818 w 2369255"/>
                <a:gd name="connsiteY50" fmla="*/ 1799368 h 2533489"/>
                <a:gd name="connsiteX51" fmla="*/ 2273471 w 2369255"/>
                <a:gd name="connsiteY51" fmla="*/ 1794938 h 2533489"/>
                <a:gd name="connsiteX52" fmla="*/ 1991227 w 2369255"/>
                <a:gd name="connsiteY52" fmla="*/ 2442218 h 2533489"/>
                <a:gd name="connsiteX53" fmla="*/ 1907182 w 2369255"/>
                <a:gd name="connsiteY53" fmla="*/ 2455489 h 2533489"/>
                <a:gd name="connsiteX54" fmla="*/ 1905344 w 2369255"/>
                <a:gd name="connsiteY54" fmla="*/ 2452053 h 2533489"/>
                <a:gd name="connsiteX55" fmla="*/ 1916774 w 2369255"/>
                <a:gd name="connsiteY55" fmla="*/ 2358708 h 2533489"/>
                <a:gd name="connsiteX56" fmla="*/ 1954874 w 2369255"/>
                <a:gd name="connsiteY56" fmla="*/ 2288223 h 2533489"/>
                <a:gd name="connsiteX57" fmla="*/ 1953024 w 2369255"/>
                <a:gd name="connsiteY57" fmla="*/ 2223454 h 2533489"/>
                <a:gd name="connsiteX58" fmla="*/ 1945349 w 2369255"/>
                <a:gd name="connsiteY58" fmla="*/ 2223454 h 2533489"/>
                <a:gd name="connsiteX59" fmla="*/ 1925458 w 2369255"/>
                <a:gd name="connsiteY59" fmla="*/ 2152933 h 2533489"/>
                <a:gd name="connsiteX60" fmla="*/ 1924394 w 2369255"/>
                <a:gd name="connsiteY60" fmla="*/ 2152968 h 2533489"/>
                <a:gd name="connsiteX61" fmla="*/ 1911059 w 2369255"/>
                <a:gd name="connsiteY61" fmla="*/ 2116773 h 2533489"/>
                <a:gd name="connsiteX62" fmla="*/ 1680554 w 2369255"/>
                <a:gd name="connsiteY62" fmla="*/ 1789113 h 2533489"/>
                <a:gd name="connsiteX63" fmla="*/ 1683289 w 2369255"/>
                <a:gd name="connsiteY63" fmla="*/ 1788430 h 2533489"/>
                <a:gd name="connsiteX64" fmla="*/ 1912108 w 2369255"/>
                <a:gd name="connsiteY64" fmla="*/ 2113693 h 2533489"/>
                <a:gd name="connsiteX65" fmla="*/ 1925443 w 2369255"/>
                <a:gd name="connsiteY65" fmla="*/ 2149888 h 2533489"/>
                <a:gd name="connsiteX66" fmla="*/ 1982593 w 2369255"/>
                <a:gd name="connsiteY66" fmla="*/ 2147983 h 2533489"/>
                <a:gd name="connsiteX67" fmla="*/ 2024503 w 2369255"/>
                <a:gd name="connsiteY67" fmla="*/ 2106073 h 2533489"/>
                <a:gd name="connsiteX68" fmla="*/ 1971163 w 2369255"/>
                <a:gd name="connsiteY68" fmla="*/ 2031778 h 2533489"/>
                <a:gd name="connsiteX69" fmla="*/ 2022598 w 2369255"/>
                <a:gd name="connsiteY69" fmla="*/ 2026063 h 2533489"/>
                <a:gd name="connsiteX70" fmla="*/ 2007358 w 2369255"/>
                <a:gd name="connsiteY70" fmla="*/ 1955578 h 2533489"/>
                <a:gd name="connsiteX71" fmla="*/ 2035933 w 2369255"/>
                <a:gd name="connsiteY71" fmla="*/ 1968913 h 2533489"/>
                <a:gd name="connsiteX72" fmla="*/ 2049268 w 2369255"/>
                <a:gd name="connsiteY72" fmla="*/ 1936528 h 2533489"/>
                <a:gd name="connsiteX73" fmla="*/ 2075938 w 2369255"/>
                <a:gd name="connsiteY73" fmla="*/ 1936528 h 2533489"/>
                <a:gd name="connsiteX74" fmla="*/ 2138803 w 2369255"/>
                <a:gd name="connsiteY74" fmla="*/ 1873663 h 2533489"/>
                <a:gd name="connsiteX75" fmla="*/ 2174998 w 2369255"/>
                <a:gd name="connsiteY75" fmla="*/ 1873663 h 2533489"/>
                <a:gd name="connsiteX76" fmla="*/ 2152138 w 2369255"/>
                <a:gd name="connsiteY76" fmla="*/ 1833658 h 2533489"/>
                <a:gd name="connsiteX77" fmla="*/ 2224528 w 2369255"/>
                <a:gd name="connsiteY77" fmla="*/ 1768888 h 2533489"/>
                <a:gd name="connsiteX78" fmla="*/ 2223551 w 2369255"/>
                <a:gd name="connsiteY78" fmla="*/ 1765957 h 2533489"/>
                <a:gd name="connsiteX79" fmla="*/ 282695 w 2369255"/>
                <a:gd name="connsiteY79" fmla="*/ 1724745 h 2533489"/>
                <a:gd name="connsiteX80" fmla="*/ 282998 w 2369255"/>
                <a:gd name="connsiteY80" fmla="*/ 1725679 h 2533489"/>
                <a:gd name="connsiteX81" fmla="*/ 260507 w 2369255"/>
                <a:gd name="connsiteY81" fmla="*/ 1766378 h 2533489"/>
                <a:gd name="connsiteX82" fmla="*/ 260104 w 2369255"/>
                <a:gd name="connsiteY82" fmla="*/ 1765625 h 2533489"/>
                <a:gd name="connsiteX83" fmla="*/ 282695 w 2369255"/>
                <a:gd name="connsiteY83" fmla="*/ 1724745 h 2533489"/>
                <a:gd name="connsiteX84" fmla="*/ 456050 w 2369255"/>
                <a:gd name="connsiteY84" fmla="*/ 1600920 h 2533489"/>
                <a:gd name="connsiteX85" fmla="*/ 456559 w 2369255"/>
                <a:gd name="connsiteY85" fmla="*/ 1601449 h 2533489"/>
                <a:gd name="connsiteX86" fmla="*/ 367153 w 2369255"/>
                <a:gd name="connsiteY86" fmla="*/ 1740313 h 2533489"/>
                <a:gd name="connsiteX87" fmla="*/ 338578 w 2369255"/>
                <a:gd name="connsiteY87" fmla="*/ 1736503 h 2533489"/>
                <a:gd name="connsiteX88" fmla="*/ 332863 w 2369255"/>
                <a:gd name="connsiteY88" fmla="*/ 1789843 h 2533489"/>
                <a:gd name="connsiteX89" fmla="*/ 306193 w 2369255"/>
                <a:gd name="connsiteY89" fmla="*/ 1795558 h 2533489"/>
                <a:gd name="connsiteX90" fmla="*/ 306052 w 2369255"/>
                <a:gd name="connsiteY90" fmla="*/ 1795124 h 2533489"/>
                <a:gd name="connsiteX91" fmla="*/ 332225 w 2369255"/>
                <a:gd name="connsiteY91" fmla="*/ 1789515 h 2533489"/>
                <a:gd name="connsiteX92" fmla="*/ 337940 w 2369255"/>
                <a:gd name="connsiteY92" fmla="*/ 1736175 h 2533489"/>
                <a:gd name="connsiteX93" fmla="*/ 366515 w 2369255"/>
                <a:gd name="connsiteY93" fmla="*/ 1739985 h 2533489"/>
                <a:gd name="connsiteX94" fmla="*/ 456050 w 2369255"/>
                <a:gd name="connsiteY94" fmla="*/ 1600920 h 2533489"/>
                <a:gd name="connsiteX95" fmla="*/ 130096 w 2369255"/>
                <a:gd name="connsiteY95" fmla="*/ 1090762 h 2533489"/>
                <a:gd name="connsiteX96" fmla="*/ 130563 w 2369255"/>
                <a:gd name="connsiteY96" fmla="*/ 1090935 h 2533489"/>
                <a:gd name="connsiteX97" fmla="*/ 123313 w 2369255"/>
                <a:gd name="connsiteY97" fmla="*/ 1132618 h 2533489"/>
                <a:gd name="connsiteX98" fmla="*/ 122877 w 2369255"/>
                <a:gd name="connsiteY98" fmla="*/ 1132275 h 2533489"/>
                <a:gd name="connsiteX99" fmla="*/ 130096 w 2369255"/>
                <a:gd name="connsiteY99" fmla="*/ 1090762 h 2533489"/>
                <a:gd name="connsiteX100" fmla="*/ 54408 w 2369255"/>
                <a:gd name="connsiteY100" fmla="*/ 715836 h 2533489"/>
                <a:gd name="connsiteX101" fmla="*/ 54734 w 2369255"/>
                <a:gd name="connsiteY101" fmla="*/ 717328 h 2533489"/>
                <a:gd name="connsiteX102" fmla="*/ 22349 w 2369255"/>
                <a:gd name="connsiteY102" fmla="*/ 730663 h 2533489"/>
                <a:gd name="connsiteX103" fmla="*/ 0 w 2369255"/>
                <a:gd name="connsiteY103" fmla="*/ 729986 h 2533489"/>
                <a:gd name="connsiteX104" fmla="*/ 71 w 2369255"/>
                <a:gd name="connsiteY104" fmla="*/ 728215 h 2533489"/>
                <a:gd name="connsiteX105" fmla="*/ 22681 w 2369255"/>
                <a:gd name="connsiteY105" fmla="*/ 728900 h 2533489"/>
                <a:gd name="connsiteX106" fmla="*/ 54408 w 2369255"/>
                <a:gd name="connsiteY106" fmla="*/ 715836 h 2533489"/>
                <a:gd name="connsiteX107" fmla="*/ 1502984 w 2369255"/>
                <a:gd name="connsiteY107" fmla="*/ 478231 h 2533489"/>
                <a:gd name="connsiteX108" fmla="*/ 1506343 w 2369255"/>
                <a:gd name="connsiteY108" fmla="*/ 479203 h 2533489"/>
                <a:gd name="connsiteX109" fmla="*/ 1520897 w 2369255"/>
                <a:gd name="connsiteY109" fmla="*/ 591082 h 2533489"/>
                <a:gd name="connsiteX110" fmla="*/ 1502984 w 2369255"/>
                <a:gd name="connsiteY110" fmla="*/ 478231 h 2533489"/>
                <a:gd name="connsiteX111" fmla="*/ 1437012 w 2369255"/>
                <a:gd name="connsiteY111" fmla="*/ 459134 h 2533489"/>
                <a:gd name="connsiteX112" fmla="*/ 1439005 w 2369255"/>
                <a:gd name="connsiteY112" fmla="*/ 459711 h 2533489"/>
                <a:gd name="connsiteX113" fmla="*/ 1245358 w 2369255"/>
                <a:gd name="connsiteY113" fmla="*/ 523018 h 2533489"/>
                <a:gd name="connsiteX114" fmla="*/ 1437012 w 2369255"/>
                <a:gd name="connsiteY114" fmla="*/ 459134 h 2533489"/>
                <a:gd name="connsiteX115" fmla="*/ 1456541 w 2369255"/>
                <a:gd name="connsiteY115" fmla="*/ 413072 h 2533489"/>
                <a:gd name="connsiteX116" fmla="*/ 1447288 w 2369255"/>
                <a:gd name="connsiteY116" fmla="*/ 416338 h 2533489"/>
                <a:gd name="connsiteX117" fmla="*/ 1441954 w 2369255"/>
                <a:gd name="connsiteY117" fmla="*/ 433102 h 2533489"/>
                <a:gd name="connsiteX118" fmla="*/ 1443478 w 2369255"/>
                <a:gd name="connsiteY118" fmla="*/ 416338 h 2533489"/>
                <a:gd name="connsiteX119" fmla="*/ 1456541 w 2369255"/>
                <a:gd name="connsiteY119" fmla="*/ 413072 h 2533489"/>
                <a:gd name="connsiteX120" fmla="*/ 1596716 w 2369255"/>
                <a:gd name="connsiteY120" fmla="*/ 405823 h 2533489"/>
                <a:gd name="connsiteX121" fmla="*/ 1593973 w 2369255"/>
                <a:gd name="connsiteY121" fmla="*/ 408718 h 2533489"/>
                <a:gd name="connsiteX122" fmla="*/ 1587306 w 2369255"/>
                <a:gd name="connsiteY122" fmla="*/ 408718 h 2533489"/>
                <a:gd name="connsiteX123" fmla="*/ 1596716 w 2369255"/>
                <a:gd name="connsiteY123" fmla="*/ 405823 h 2533489"/>
                <a:gd name="connsiteX124" fmla="*/ 1548806 w 2369255"/>
                <a:gd name="connsiteY124" fmla="*/ 374134 h 2533489"/>
                <a:gd name="connsiteX125" fmla="*/ 1550158 w 2369255"/>
                <a:gd name="connsiteY125" fmla="*/ 374428 h 2533489"/>
                <a:gd name="connsiteX126" fmla="*/ 1544519 w 2369255"/>
                <a:gd name="connsiteY126" fmla="*/ 396983 h 2533489"/>
                <a:gd name="connsiteX127" fmla="*/ 1540633 w 2369255"/>
                <a:gd name="connsiteY127" fmla="*/ 395383 h 2533489"/>
                <a:gd name="connsiteX128" fmla="*/ 1548806 w 2369255"/>
                <a:gd name="connsiteY128" fmla="*/ 374134 h 2533489"/>
                <a:gd name="connsiteX129" fmla="*/ 1475171 w 2369255"/>
                <a:gd name="connsiteY129" fmla="*/ 366635 h 2533489"/>
                <a:gd name="connsiteX130" fmla="*/ 1473958 w 2369255"/>
                <a:gd name="connsiteY130" fmla="*/ 366808 h 2533489"/>
                <a:gd name="connsiteX131" fmla="*/ 1477202 w 2369255"/>
                <a:gd name="connsiteY131" fmla="*/ 388432 h 2533489"/>
                <a:gd name="connsiteX132" fmla="*/ 1472053 w 2369255"/>
                <a:gd name="connsiteY132" fmla="*/ 366808 h 2533489"/>
                <a:gd name="connsiteX133" fmla="*/ 1475171 w 2369255"/>
                <a:gd name="connsiteY133" fmla="*/ 366635 h 2533489"/>
                <a:gd name="connsiteX134" fmla="*/ 1596041 w 2369255"/>
                <a:gd name="connsiteY134" fmla="*/ 150766 h 2533489"/>
                <a:gd name="connsiteX135" fmla="*/ 1955817 w 2369255"/>
                <a:gd name="connsiteY135" fmla="*/ 470842 h 2533489"/>
                <a:gd name="connsiteX136" fmla="*/ 1914013 w 2369255"/>
                <a:gd name="connsiteY136" fmla="*/ 479203 h 2533489"/>
                <a:gd name="connsiteX137" fmla="*/ 1849243 w 2369255"/>
                <a:gd name="connsiteY137" fmla="*/ 471583 h 2533489"/>
                <a:gd name="connsiteX138" fmla="*/ 1824478 w 2369255"/>
                <a:gd name="connsiteY138" fmla="*/ 444913 h 2533489"/>
                <a:gd name="connsiteX139" fmla="*/ 1809238 w 2369255"/>
                <a:gd name="connsiteY139" fmla="*/ 450628 h 2533489"/>
                <a:gd name="connsiteX140" fmla="*/ 1786378 w 2369255"/>
                <a:gd name="connsiteY140" fmla="*/ 414433 h 2533489"/>
                <a:gd name="connsiteX141" fmla="*/ 1717798 w 2369255"/>
                <a:gd name="connsiteY141" fmla="*/ 422053 h 2533489"/>
                <a:gd name="connsiteX142" fmla="*/ 1721608 w 2369255"/>
                <a:gd name="connsiteY142" fmla="*/ 382048 h 2533489"/>
                <a:gd name="connsiteX143" fmla="*/ 1704463 w 2369255"/>
                <a:gd name="connsiteY143" fmla="*/ 378238 h 2533489"/>
                <a:gd name="connsiteX144" fmla="*/ 1725418 w 2369255"/>
                <a:gd name="connsiteY144" fmla="*/ 362998 h 2533489"/>
                <a:gd name="connsiteX145" fmla="*/ 1693033 w 2369255"/>
                <a:gd name="connsiteY145" fmla="*/ 324898 h 2533489"/>
                <a:gd name="connsiteX146" fmla="*/ 1653028 w 2369255"/>
                <a:gd name="connsiteY146" fmla="*/ 370618 h 2533489"/>
                <a:gd name="connsiteX147" fmla="*/ 1624964 w 2369255"/>
                <a:gd name="connsiteY147" fmla="*/ 335538 h 2533489"/>
                <a:gd name="connsiteX148" fmla="*/ 1626358 w 2369255"/>
                <a:gd name="connsiteY148" fmla="*/ 334423 h 2533489"/>
                <a:gd name="connsiteX149" fmla="*/ 1597783 w 2369255"/>
                <a:gd name="connsiteY149" fmla="*/ 294418 h 2533489"/>
                <a:gd name="connsiteX150" fmla="*/ 1590163 w 2369255"/>
                <a:gd name="connsiteY150" fmla="*/ 159163 h 2533489"/>
                <a:gd name="connsiteX151" fmla="*/ 1596041 w 2369255"/>
                <a:gd name="connsiteY151" fmla="*/ 150766 h 2533489"/>
                <a:gd name="connsiteX152" fmla="*/ 654808 w 2369255"/>
                <a:gd name="connsiteY152" fmla="*/ 12478 h 2533489"/>
                <a:gd name="connsiteX153" fmla="*/ 681478 w 2369255"/>
                <a:gd name="connsiteY153" fmla="*/ 92488 h 2533489"/>
                <a:gd name="connsiteX154" fmla="*/ 790063 w 2369255"/>
                <a:gd name="connsiteY154" fmla="*/ 63913 h 2533489"/>
                <a:gd name="connsiteX155" fmla="*/ 838950 w 2369255"/>
                <a:gd name="connsiteY155" fmla="*/ 41964 h 2533489"/>
                <a:gd name="connsiteX156" fmla="*/ 862453 w 2369255"/>
                <a:gd name="connsiteY156" fmla="*/ 71533 h 2533489"/>
                <a:gd name="connsiteX157" fmla="*/ 856738 w 2369255"/>
                <a:gd name="connsiteY157" fmla="*/ 102013 h 2533489"/>
                <a:gd name="connsiteX158" fmla="*/ 938653 w 2369255"/>
                <a:gd name="connsiteY158" fmla="*/ 105823 h 2533489"/>
                <a:gd name="connsiteX159" fmla="*/ 951988 w 2369255"/>
                <a:gd name="connsiteY159" fmla="*/ 31528 h 2533489"/>
                <a:gd name="connsiteX160" fmla="*/ 972943 w 2369255"/>
                <a:gd name="connsiteY160" fmla="*/ 60103 h 2533489"/>
                <a:gd name="connsiteX161" fmla="*/ 1064383 w 2369255"/>
                <a:gd name="connsiteY161" fmla="*/ 60103 h 2533489"/>
                <a:gd name="connsiteX162" fmla="*/ 1113913 w 2369255"/>
                <a:gd name="connsiteY162" fmla="*/ 50578 h 2533489"/>
                <a:gd name="connsiteX163" fmla="*/ 1121533 w 2369255"/>
                <a:gd name="connsiteY163" fmla="*/ 22003 h 2533489"/>
                <a:gd name="connsiteX164" fmla="*/ 1182493 w 2369255"/>
                <a:gd name="connsiteY164" fmla="*/ 12478 h 2533489"/>
                <a:gd name="connsiteX165" fmla="*/ 1214878 w 2369255"/>
                <a:gd name="connsiteY165" fmla="*/ 115348 h 2533489"/>
                <a:gd name="connsiteX166" fmla="*/ 1228213 w 2369255"/>
                <a:gd name="connsiteY166" fmla="*/ 115348 h 2533489"/>
                <a:gd name="connsiteX167" fmla="*/ 1252978 w 2369255"/>
                <a:gd name="connsiteY167" fmla="*/ 202978 h 2533489"/>
                <a:gd name="connsiteX168" fmla="*/ 1255403 w 2369255"/>
                <a:gd name="connsiteY168" fmla="*/ 208200 h 2533489"/>
                <a:gd name="connsiteX169" fmla="*/ 1310318 w 2369255"/>
                <a:gd name="connsiteY169" fmla="*/ 156945 h 2533489"/>
                <a:gd name="connsiteX170" fmla="*/ 1340628 w 2369255"/>
                <a:gd name="connsiteY170" fmla="*/ 109587 h 2533489"/>
                <a:gd name="connsiteX171" fmla="*/ 1340608 w 2369255"/>
                <a:gd name="connsiteY171" fmla="*/ 109633 h 2533489"/>
                <a:gd name="connsiteX172" fmla="*/ 1310128 w 2369255"/>
                <a:gd name="connsiteY172" fmla="*/ 157258 h 2533489"/>
                <a:gd name="connsiteX173" fmla="*/ 1252978 w 2369255"/>
                <a:gd name="connsiteY173" fmla="*/ 210598 h 2533489"/>
                <a:gd name="connsiteX174" fmla="*/ 1249168 w 2369255"/>
                <a:gd name="connsiteY174" fmla="*/ 252508 h 2533489"/>
                <a:gd name="connsiteX175" fmla="*/ 1273933 w 2369255"/>
                <a:gd name="connsiteY175" fmla="*/ 359188 h 2533489"/>
                <a:gd name="connsiteX176" fmla="*/ 1216783 w 2369255"/>
                <a:gd name="connsiteY176" fmla="*/ 376333 h 2533489"/>
                <a:gd name="connsiteX177" fmla="*/ 1245358 w 2369255"/>
                <a:gd name="connsiteY177" fmla="*/ 523018 h 2533489"/>
                <a:gd name="connsiteX178" fmla="*/ 1266313 w 2369255"/>
                <a:gd name="connsiteY178" fmla="*/ 576358 h 2533489"/>
                <a:gd name="connsiteX179" fmla="*/ 1312033 w 2369255"/>
                <a:gd name="connsiteY179" fmla="*/ 654463 h 2533489"/>
                <a:gd name="connsiteX180" fmla="*/ 1332988 w 2369255"/>
                <a:gd name="connsiteY180" fmla="*/ 658273 h 2533489"/>
                <a:gd name="connsiteX181" fmla="*/ 1361563 w 2369255"/>
                <a:gd name="connsiteY181" fmla="*/ 749713 h 2533489"/>
                <a:gd name="connsiteX182" fmla="*/ 1540633 w 2369255"/>
                <a:gd name="connsiteY182" fmla="*/ 715423 h 2533489"/>
                <a:gd name="connsiteX183" fmla="*/ 1540207 w 2369255"/>
                <a:gd name="connsiteY183" fmla="*/ 712737 h 2533489"/>
                <a:gd name="connsiteX184" fmla="*/ 1586353 w 2369255"/>
                <a:gd name="connsiteY184" fmla="*/ 702088 h 2533489"/>
                <a:gd name="connsiteX185" fmla="*/ 1609213 w 2369255"/>
                <a:gd name="connsiteY185" fmla="*/ 671608 h 2533489"/>
                <a:gd name="connsiteX186" fmla="*/ 1637788 w 2369255"/>
                <a:gd name="connsiteY186" fmla="*/ 658273 h 2533489"/>
                <a:gd name="connsiteX187" fmla="*/ 1649218 w 2369255"/>
                <a:gd name="connsiteY187" fmla="*/ 625888 h 2533489"/>
                <a:gd name="connsiteX188" fmla="*/ 1670173 w 2369255"/>
                <a:gd name="connsiteY188" fmla="*/ 606838 h 2533489"/>
                <a:gd name="connsiteX189" fmla="*/ 1691128 w 2369255"/>
                <a:gd name="connsiteY189" fmla="*/ 622078 h 2533489"/>
                <a:gd name="connsiteX190" fmla="*/ 1685413 w 2369255"/>
                <a:gd name="connsiteY190" fmla="*/ 721138 h 2533489"/>
                <a:gd name="connsiteX191" fmla="*/ 1755898 w 2369255"/>
                <a:gd name="connsiteY191" fmla="*/ 799243 h 2533489"/>
                <a:gd name="connsiteX192" fmla="*/ 1757803 w 2369255"/>
                <a:gd name="connsiteY192" fmla="*/ 864013 h 2533489"/>
                <a:gd name="connsiteX193" fmla="*/ 1733038 w 2369255"/>
                <a:gd name="connsiteY193" fmla="*/ 884968 h 2533489"/>
                <a:gd name="connsiteX194" fmla="*/ 1795903 w 2369255"/>
                <a:gd name="connsiteY194" fmla="*/ 888778 h 2533489"/>
                <a:gd name="connsiteX195" fmla="*/ 2082230 w 2369255"/>
                <a:gd name="connsiteY195" fmla="*/ 824307 h 2533489"/>
                <a:gd name="connsiteX196" fmla="*/ 2102608 w 2369255"/>
                <a:gd name="connsiteY196" fmla="*/ 902113 h 2533489"/>
                <a:gd name="connsiteX197" fmla="*/ 2094988 w 2369255"/>
                <a:gd name="connsiteY197" fmla="*/ 955453 h 2533489"/>
                <a:gd name="connsiteX198" fmla="*/ 2030218 w 2369255"/>
                <a:gd name="connsiteY198" fmla="*/ 964978 h 2533489"/>
                <a:gd name="connsiteX199" fmla="*/ 2030218 w 2369255"/>
                <a:gd name="connsiteY199" fmla="*/ 1035463 h 2533489"/>
                <a:gd name="connsiteX200" fmla="*/ 2074033 w 2369255"/>
                <a:gd name="connsiteY200" fmla="*/ 1041178 h 2533489"/>
                <a:gd name="connsiteX201" fmla="*/ 2114038 w 2369255"/>
                <a:gd name="connsiteY201" fmla="*/ 1014508 h 2533489"/>
                <a:gd name="connsiteX202" fmla="*/ 2093083 w 2369255"/>
                <a:gd name="connsiteY202" fmla="*/ 1069753 h 2533489"/>
                <a:gd name="connsiteX203" fmla="*/ 2089273 w 2369255"/>
                <a:gd name="connsiteY203" fmla="*/ 1149763 h 2533489"/>
                <a:gd name="connsiteX204" fmla="*/ 2287393 w 2369255"/>
                <a:gd name="connsiteY204" fmla="*/ 1147858 h 2533489"/>
                <a:gd name="connsiteX205" fmla="*/ 2287393 w 2369255"/>
                <a:gd name="connsiteY205" fmla="*/ 1104043 h 2533489"/>
                <a:gd name="connsiteX206" fmla="*/ 2296363 w 2369255"/>
                <a:gd name="connsiteY206" fmla="*/ 1101427 h 2533489"/>
                <a:gd name="connsiteX207" fmla="*/ 2369255 w 2369255"/>
                <a:gd name="connsiteY207" fmla="*/ 1241531 h 2533489"/>
                <a:gd name="connsiteX208" fmla="*/ 2303675 w 2369255"/>
                <a:gd name="connsiteY208" fmla="*/ 1230601 h 2533489"/>
                <a:gd name="connsiteX209" fmla="*/ 2285869 w 2369255"/>
                <a:gd name="connsiteY209" fmla="*/ 1148692 h 2533489"/>
                <a:gd name="connsiteX210" fmla="*/ 2093706 w 2369255"/>
                <a:gd name="connsiteY210" fmla="*/ 1150540 h 2533489"/>
                <a:gd name="connsiteX211" fmla="*/ 2142613 w 2369255"/>
                <a:gd name="connsiteY211" fmla="*/ 1239298 h 2533489"/>
                <a:gd name="connsiteX212" fmla="*/ 2083558 w 2369255"/>
                <a:gd name="connsiteY212" fmla="*/ 1269778 h 2533489"/>
                <a:gd name="connsiteX213" fmla="*/ 2093083 w 2369255"/>
                <a:gd name="connsiteY213" fmla="*/ 1307878 h 2533489"/>
                <a:gd name="connsiteX214" fmla="*/ 2047363 w 2369255"/>
                <a:gd name="connsiteY214" fmla="*/ 1363123 h 2533489"/>
                <a:gd name="connsiteX215" fmla="*/ 2174998 w 2369255"/>
                <a:gd name="connsiteY215" fmla="*/ 1431703 h 2533489"/>
                <a:gd name="connsiteX216" fmla="*/ 2152138 w 2369255"/>
                <a:gd name="connsiteY216" fmla="*/ 1464088 h 2533489"/>
                <a:gd name="connsiteX217" fmla="*/ 2203573 w 2369255"/>
                <a:gd name="connsiteY217" fmla="*/ 1540288 h 2533489"/>
                <a:gd name="connsiteX218" fmla="*/ 2197858 w 2369255"/>
                <a:gd name="connsiteY218" fmla="*/ 1578388 h 2533489"/>
                <a:gd name="connsiteX219" fmla="*/ 2163568 w 2369255"/>
                <a:gd name="connsiteY219" fmla="*/ 1593628 h 2533489"/>
                <a:gd name="connsiteX220" fmla="*/ 2131183 w 2369255"/>
                <a:gd name="connsiteY220" fmla="*/ 1669828 h 2533489"/>
                <a:gd name="connsiteX221" fmla="*/ 2165473 w 2369255"/>
                <a:gd name="connsiteY221" fmla="*/ 1704118 h 2533489"/>
                <a:gd name="connsiteX222" fmla="*/ 2129278 w 2369255"/>
                <a:gd name="connsiteY222" fmla="*/ 1749838 h 2533489"/>
                <a:gd name="connsiteX223" fmla="*/ 2213098 w 2369255"/>
                <a:gd name="connsiteY223" fmla="*/ 1734598 h 2533489"/>
                <a:gd name="connsiteX224" fmla="*/ 2131183 w 2369255"/>
                <a:gd name="connsiteY224" fmla="*/ 1751743 h 2533489"/>
                <a:gd name="connsiteX225" fmla="*/ 2030218 w 2369255"/>
                <a:gd name="connsiteY225" fmla="*/ 1656493 h 2533489"/>
                <a:gd name="connsiteX226" fmla="*/ 1940683 w 2369255"/>
                <a:gd name="connsiteY226" fmla="*/ 1721263 h 2533489"/>
                <a:gd name="connsiteX227" fmla="*/ 1809238 w 2369255"/>
                <a:gd name="connsiteY227" fmla="*/ 1749838 h 2533489"/>
                <a:gd name="connsiteX228" fmla="*/ 1795903 w 2369255"/>
                <a:gd name="connsiteY228" fmla="*/ 1734598 h 2533489"/>
                <a:gd name="connsiteX229" fmla="*/ 1738753 w 2369255"/>
                <a:gd name="connsiteY229" fmla="*/ 1749838 h 2533489"/>
                <a:gd name="connsiteX230" fmla="*/ 1734943 w 2369255"/>
                <a:gd name="connsiteY230" fmla="*/ 1772698 h 2533489"/>
                <a:gd name="connsiteX231" fmla="*/ 1683030 w 2369255"/>
                <a:gd name="connsiteY231" fmla="*/ 1785676 h 2533489"/>
                <a:gd name="connsiteX232" fmla="*/ 1681603 w 2369255"/>
                <a:gd name="connsiteY232" fmla="*/ 1784128 h 2533489"/>
                <a:gd name="connsiteX233" fmla="*/ 1637788 w 2369255"/>
                <a:gd name="connsiteY233" fmla="*/ 1824133 h 2533489"/>
                <a:gd name="connsiteX234" fmla="*/ 1618738 w 2369255"/>
                <a:gd name="connsiteY234" fmla="*/ 1824133 h 2533489"/>
                <a:gd name="connsiteX235" fmla="*/ 1546348 w 2369255"/>
                <a:gd name="connsiteY235" fmla="*/ 1915573 h 2533489"/>
                <a:gd name="connsiteX236" fmla="*/ 1538728 w 2369255"/>
                <a:gd name="connsiteY236" fmla="*/ 1965103 h 2533489"/>
                <a:gd name="connsiteX237" fmla="*/ 1513963 w 2369255"/>
                <a:gd name="connsiteY237" fmla="*/ 1930813 h 2533489"/>
                <a:gd name="connsiteX238" fmla="*/ 1475863 w 2369255"/>
                <a:gd name="connsiteY238" fmla="*/ 1999393 h 2533489"/>
                <a:gd name="connsiteX239" fmla="*/ 1460623 w 2369255"/>
                <a:gd name="connsiteY239" fmla="*/ 1999393 h 2533489"/>
                <a:gd name="connsiteX240" fmla="*/ 1414903 w 2369255"/>
                <a:gd name="connsiteY240" fmla="*/ 2031778 h 2533489"/>
                <a:gd name="connsiteX241" fmla="*/ 1418713 w 2369255"/>
                <a:gd name="connsiteY241" fmla="*/ 2050828 h 2533489"/>
                <a:gd name="connsiteX242" fmla="*/ 1376803 w 2369255"/>
                <a:gd name="connsiteY242" fmla="*/ 2079403 h 2533489"/>
                <a:gd name="connsiteX243" fmla="*/ 1390138 w 2369255"/>
                <a:gd name="connsiteY243" fmla="*/ 2109883 h 2533489"/>
                <a:gd name="connsiteX244" fmla="*/ 1319653 w 2369255"/>
                <a:gd name="connsiteY244" fmla="*/ 2119408 h 2533489"/>
                <a:gd name="connsiteX245" fmla="*/ 1300603 w 2369255"/>
                <a:gd name="connsiteY245" fmla="*/ 2155603 h 2533489"/>
                <a:gd name="connsiteX246" fmla="*/ 1273933 w 2369255"/>
                <a:gd name="connsiteY246" fmla="*/ 2176558 h 2533489"/>
                <a:gd name="connsiteX247" fmla="*/ 1239643 w 2369255"/>
                <a:gd name="connsiteY247" fmla="*/ 2153698 h 2533489"/>
                <a:gd name="connsiteX248" fmla="*/ 1225489 w 2369255"/>
                <a:gd name="connsiteY248" fmla="*/ 2169874 h 2533489"/>
                <a:gd name="connsiteX249" fmla="*/ 1224403 w 2369255"/>
                <a:gd name="connsiteY249" fmla="*/ 2168938 h 2533489"/>
                <a:gd name="connsiteX250" fmla="*/ 1096768 w 2369255"/>
                <a:gd name="connsiteY250" fmla="*/ 2054638 h 2533489"/>
                <a:gd name="connsiteX251" fmla="*/ 1049736 w 2369255"/>
                <a:gd name="connsiteY251" fmla="*/ 2117007 h 2533489"/>
                <a:gd name="connsiteX252" fmla="*/ 969133 w 2369255"/>
                <a:gd name="connsiteY252" fmla="*/ 2113694 h 2533489"/>
                <a:gd name="connsiteX253" fmla="*/ 965323 w 2369255"/>
                <a:gd name="connsiteY253" fmla="*/ 2142269 h 2533489"/>
                <a:gd name="connsiteX254" fmla="*/ 807208 w 2369255"/>
                <a:gd name="connsiteY254" fmla="*/ 2142269 h 2533489"/>
                <a:gd name="connsiteX255" fmla="*/ 803398 w 2369255"/>
                <a:gd name="connsiteY255" fmla="*/ 2037494 h 2533489"/>
                <a:gd name="connsiteX256" fmla="*/ 801578 w 2369255"/>
                <a:gd name="connsiteY256" fmla="*/ 2037239 h 2533489"/>
                <a:gd name="connsiteX257" fmla="*/ 818638 w 2369255"/>
                <a:gd name="connsiteY257" fmla="*/ 1986058 h 2533489"/>
                <a:gd name="connsiteX258" fmla="*/ 776728 w 2369255"/>
                <a:gd name="connsiteY258" fmla="*/ 1951768 h 2533489"/>
                <a:gd name="connsiteX259" fmla="*/ 780538 w 2369255"/>
                <a:gd name="connsiteY259" fmla="*/ 1911763 h 2533489"/>
                <a:gd name="connsiteX260" fmla="*/ 791968 w 2369255"/>
                <a:gd name="connsiteY260" fmla="*/ 1848898 h 2533489"/>
                <a:gd name="connsiteX261" fmla="*/ 761488 w 2369255"/>
                <a:gd name="connsiteY261" fmla="*/ 1814608 h 2533489"/>
                <a:gd name="connsiteX262" fmla="*/ 708148 w 2369255"/>
                <a:gd name="connsiteY262" fmla="*/ 1803178 h 2533489"/>
                <a:gd name="connsiteX263" fmla="*/ 637663 w 2369255"/>
                <a:gd name="connsiteY263" fmla="*/ 1744123 h 2533489"/>
                <a:gd name="connsiteX264" fmla="*/ 637663 w 2369255"/>
                <a:gd name="connsiteY264" fmla="*/ 1717453 h 2533489"/>
                <a:gd name="connsiteX265" fmla="*/ 609088 w 2369255"/>
                <a:gd name="connsiteY265" fmla="*/ 1721263 h 2533489"/>
                <a:gd name="connsiteX266" fmla="*/ 504313 w 2369255"/>
                <a:gd name="connsiteY266" fmla="*/ 1650778 h 2533489"/>
                <a:gd name="connsiteX267" fmla="*/ 463237 w 2369255"/>
                <a:gd name="connsiteY267" fmla="*/ 1608059 h 2533489"/>
                <a:gd name="connsiteX268" fmla="*/ 464308 w 2369255"/>
                <a:gd name="connsiteY268" fmla="*/ 1555528 h 2533489"/>
                <a:gd name="connsiteX269" fmla="*/ 420493 w 2369255"/>
                <a:gd name="connsiteY269" fmla="*/ 1534573 h 2533489"/>
                <a:gd name="connsiteX270" fmla="*/ 435733 w 2369255"/>
                <a:gd name="connsiteY270" fmla="*/ 1483138 h 2533489"/>
                <a:gd name="connsiteX271" fmla="*/ 391918 w 2369255"/>
                <a:gd name="connsiteY271" fmla="*/ 1504093 h 2533489"/>
                <a:gd name="connsiteX272" fmla="*/ 359533 w 2369255"/>
                <a:gd name="connsiteY272" fmla="*/ 1504093 h 2533489"/>
                <a:gd name="connsiteX273" fmla="*/ 353818 w 2369255"/>
                <a:gd name="connsiteY273" fmla="*/ 1523143 h 2533489"/>
                <a:gd name="connsiteX274" fmla="*/ 184273 w 2369255"/>
                <a:gd name="connsiteY274" fmla="*/ 1523143 h 2533489"/>
                <a:gd name="connsiteX275" fmla="*/ 163926 w 2369255"/>
                <a:gd name="connsiteY275" fmla="*/ 1585882 h 2533489"/>
                <a:gd name="connsiteX276" fmla="*/ 163885 w 2369255"/>
                <a:gd name="connsiteY276" fmla="*/ 1585806 h 2533489"/>
                <a:gd name="connsiteX277" fmla="*/ 184395 w 2369255"/>
                <a:gd name="connsiteY277" fmla="*/ 1522565 h 2533489"/>
                <a:gd name="connsiteX278" fmla="*/ 203274 w 2369255"/>
                <a:gd name="connsiteY278" fmla="*/ 1522565 h 2533489"/>
                <a:gd name="connsiteX279" fmla="*/ 197608 w 2369255"/>
                <a:gd name="connsiteY279" fmla="*/ 1456468 h 2533489"/>
                <a:gd name="connsiteX280" fmla="*/ 148078 w 2369255"/>
                <a:gd name="connsiteY280" fmla="*/ 1479328 h 2533489"/>
                <a:gd name="connsiteX281" fmla="*/ 127123 w 2369255"/>
                <a:gd name="connsiteY281" fmla="*/ 1403128 h 2533489"/>
                <a:gd name="connsiteX282" fmla="*/ 117598 w 2369255"/>
                <a:gd name="connsiteY282" fmla="*/ 1402126 h 2533489"/>
                <a:gd name="connsiteX283" fmla="*/ 117598 w 2369255"/>
                <a:gd name="connsiteY283" fmla="*/ 1365028 h 2533489"/>
                <a:gd name="connsiteX284" fmla="*/ 148078 w 2369255"/>
                <a:gd name="connsiteY284" fmla="*/ 1326928 h 2533489"/>
                <a:gd name="connsiteX285" fmla="*/ 212848 w 2369255"/>
                <a:gd name="connsiteY285" fmla="*/ 1315498 h 2533489"/>
                <a:gd name="connsiteX286" fmla="*/ 229993 w 2369255"/>
                <a:gd name="connsiteY286" fmla="*/ 1250728 h 2533489"/>
                <a:gd name="connsiteX287" fmla="*/ 218563 w 2369255"/>
                <a:gd name="connsiteY287" fmla="*/ 1155478 h 2533489"/>
                <a:gd name="connsiteX288" fmla="*/ 219377 w 2369255"/>
                <a:gd name="connsiteY288" fmla="*/ 1147609 h 2533489"/>
                <a:gd name="connsiteX289" fmla="*/ 308099 w 2369255"/>
                <a:gd name="connsiteY289" fmla="*/ 1123093 h 2533489"/>
                <a:gd name="connsiteX290" fmla="*/ 325244 w 2369255"/>
                <a:gd name="connsiteY290" fmla="*/ 1035463 h 2533489"/>
                <a:gd name="connsiteX291" fmla="*/ 304289 w 2369255"/>
                <a:gd name="connsiteY291" fmla="*/ 999268 h 2533489"/>
                <a:gd name="connsiteX292" fmla="*/ 174749 w 2369255"/>
                <a:gd name="connsiteY292" fmla="*/ 982123 h 2533489"/>
                <a:gd name="connsiteX293" fmla="*/ 243329 w 2369255"/>
                <a:gd name="connsiteY293" fmla="*/ 856393 h 2533489"/>
                <a:gd name="connsiteX294" fmla="*/ 247139 w 2369255"/>
                <a:gd name="connsiteY294" fmla="*/ 743998 h 2533489"/>
                <a:gd name="connsiteX295" fmla="*/ 169034 w 2369255"/>
                <a:gd name="connsiteY295" fmla="*/ 698278 h 2533489"/>
                <a:gd name="connsiteX296" fmla="*/ 98549 w 2369255"/>
                <a:gd name="connsiteY296" fmla="*/ 654463 h 2533489"/>
                <a:gd name="connsiteX297" fmla="*/ 42112 w 2369255"/>
                <a:gd name="connsiteY297" fmla="*/ 656344 h 2533489"/>
                <a:gd name="connsiteX298" fmla="*/ 41731 w 2369255"/>
                <a:gd name="connsiteY298" fmla="*/ 654605 h 2533489"/>
                <a:gd name="connsiteX299" fmla="*/ 98881 w 2369255"/>
                <a:gd name="connsiteY299" fmla="*/ 652700 h 2533489"/>
                <a:gd name="connsiteX300" fmla="*/ 169366 w 2369255"/>
                <a:gd name="connsiteY300" fmla="*/ 696515 h 2533489"/>
                <a:gd name="connsiteX301" fmla="*/ 222373 w 2369255"/>
                <a:gd name="connsiteY301" fmla="*/ 727544 h 2533489"/>
                <a:gd name="connsiteX302" fmla="*/ 222373 w 2369255"/>
                <a:gd name="connsiteY302" fmla="*/ 580169 h 2533489"/>
                <a:gd name="connsiteX303" fmla="*/ 243328 w 2369255"/>
                <a:gd name="connsiteY303" fmla="*/ 502064 h 2533489"/>
                <a:gd name="connsiteX304" fmla="*/ 212848 w 2369255"/>
                <a:gd name="connsiteY304" fmla="*/ 460154 h 2533489"/>
                <a:gd name="connsiteX305" fmla="*/ 287143 w 2369255"/>
                <a:gd name="connsiteY305" fmla="*/ 462059 h 2533489"/>
                <a:gd name="connsiteX306" fmla="*/ 282547 w 2369255"/>
                <a:gd name="connsiteY306" fmla="*/ 458544 h 2533489"/>
                <a:gd name="connsiteX307" fmla="*/ 287143 w 2369255"/>
                <a:gd name="connsiteY307" fmla="*/ 460153 h 2533489"/>
                <a:gd name="connsiteX308" fmla="*/ 317623 w 2369255"/>
                <a:gd name="connsiteY308" fmla="*/ 395383 h 2533489"/>
                <a:gd name="connsiteX309" fmla="*/ 401443 w 2369255"/>
                <a:gd name="connsiteY309" fmla="*/ 397288 h 2533489"/>
                <a:gd name="connsiteX310" fmla="*/ 447163 w 2369255"/>
                <a:gd name="connsiteY310" fmla="*/ 374428 h 2533489"/>
                <a:gd name="connsiteX311" fmla="*/ 462403 w 2369255"/>
                <a:gd name="connsiteY311" fmla="*/ 347758 h 2533489"/>
                <a:gd name="connsiteX312" fmla="*/ 466213 w 2369255"/>
                <a:gd name="connsiteY312" fmla="*/ 279178 h 2533489"/>
                <a:gd name="connsiteX313" fmla="*/ 443353 w 2369255"/>
                <a:gd name="connsiteY313" fmla="*/ 210598 h 2533489"/>
                <a:gd name="connsiteX314" fmla="*/ 390013 w 2369255"/>
                <a:gd name="connsiteY314" fmla="*/ 149638 h 2533489"/>
                <a:gd name="connsiteX315" fmla="*/ 412873 w 2369255"/>
                <a:gd name="connsiteY315" fmla="*/ 138208 h 2533489"/>
                <a:gd name="connsiteX316" fmla="*/ 376678 w 2369255"/>
                <a:gd name="connsiteY316" fmla="*/ 35338 h 2533489"/>
                <a:gd name="connsiteX317" fmla="*/ 369247 w 2369255"/>
                <a:gd name="connsiteY317" fmla="*/ 26137 h 2533489"/>
                <a:gd name="connsiteX318" fmla="*/ 369448 w 2369255"/>
                <a:gd name="connsiteY318" fmla="*/ 25883 h 2533489"/>
                <a:gd name="connsiteX319" fmla="*/ 377157 w 2369255"/>
                <a:gd name="connsiteY319" fmla="*/ 35427 h 2533489"/>
                <a:gd name="connsiteX320" fmla="*/ 411094 w 2369255"/>
                <a:gd name="connsiteY320" fmla="*/ 131879 h 2533489"/>
                <a:gd name="connsiteX321" fmla="*/ 412873 w 2369255"/>
                <a:gd name="connsiteY321" fmla="*/ 132493 h 2533489"/>
                <a:gd name="connsiteX322" fmla="*/ 454783 w 2369255"/>
                <a:gd name="connsiteY322" fmla="*/ 86773 h 2533489"/>
                <a:gd name="connsiteX323" fmla="*/ 521458 w 2369255"/>
                <a:gd name="connsiteY323" fmla="*/ 98203 h 2533489"/>
                <a:gd name="connsiteX324" fmla="*/ 498598 w 2369255"/>
                <a:gd name="connsiteY324" fmla="*/ 62008 h 2533489"/>
                <a:gd name="connsiteX325" fmla="*/ 550033 w 2369255"/>
                <a:gd name="connsiteY325" fmla="*/ 25813 h 2533489"/>
                <a:gd name="connsiteX326" fmla="*/ 654808 w 2369255"/>
                <a:gd name="connsiteY326" fmla="*/ 12478 h 2533489"/>
                <a:gd name="connsiteX327" fmla="*/ 1416808 w 2369255"/>
                <a:gd name="connsiteY327" fmla="*/ 6763 h 2533489"/>
                <a:gd name="connsiteX328" fmla="*/ 1426577 w 2369255"/>
                <a:gd name="connsiteY328" fmla="*/ 0 h 2533489"/>
                <a:gd name="connsiteX329" fmla="*/ 1416808 w 2369255"/>
                <a:gd name="connsiteY329" fmla="*/ 6763 h 2533489"/>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369448 w 2369255"/>
                <a:gd name="connsiteY318" fmla="*/ 13405 h 2521011"/>
                <a:gd name="connsiteX319" fmla="*/ 377157 w 2369255"/>
                <a:gd name="connsiteY319" fmla="*/ 22949 h 2521011"/>
                <a:gd name="connsiteX320" fmla="*/ 411094 w 2369255"/>
                <a:gd name="connsiteY320" fmla="*/ 119401 h 2521011"/>
                <a:gd name="connsiteX321" fmla="*/ 412873 w 2369255"/>
                <a:gd name="connsiteY321" fmla="*/ 120015 h 2521011"/>
                <a:gd name="connsiteX322" fmla="*/ 454783 w 2369255"/>
                <a:gd name="connsiteY322" fmla="*/ 74295 h 2521011"/>
                <a:gd name="connsiteX323" fmla="*/ 521458 w 2369255"/>
                <a:gd name="connsiteY323" fmla="*/ 85725 h 2521011"/>
                <a:gd name="connsiteX324" fmla="*/ 498598 w 2369255"/>
                <a:gd name="connsiteY324" fmla="*/ 49530 h 2521011"/>
                <a:gd name="connsiteX325" fmla="*/ 550033 w 2369255"/>
                <a:gd name="connsiteY325" fmla="*/ 13335 h 2521011"/>
                <a:gd name="connsiteX326" fmla="*/ 654808 w 2369255"/>
                <a:gd name="connsiteY32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369448 w 2369255"/>
                <a:gd name="connsiteY318" fmla="*/ 13405 h 2521011"/>
                <a:gd name="connsiteX319" fmla="*/ 411094 w 2369255"/>
                <a:gd name="connsiteY319" fmla="*/ 119401 h 2521011"/>
                <a:gd name="connsiteX320" fmla="*/ 412873 w 2369255"/>
                <a:gd name="connsiteY320" fmla="*/ 120015 h 2521011"/>
                <a:gd name="connsiteX321" fmla="*/ 454783 w 2369255"/>
                <a:gd name="connsiteY321" fmla="*/ 74295 h 2521011"/>
                <a:gd name="connsiteX322" fmla="*/ 521458 w 2369255"/>
                <a:gd name="connsiteY322" fmla="*/ 85725 h 2521011"/>
                <a:gd name="connsiteX323" fmla="*/ 498598 w 2369255"/>
                <a:gd name="connsiteY323" fmla="*/ 49530 h 2521011"/>
                <a:gd name="connsiteX324" fmla="*/ 550033 w 2369255"/>
                <a:gd name="connsiteY324" fmla="*/ 13335 h 2521011"/>
                <a:gd name="connsiteX325" fmla="*/ 654808 w 2369255"/>
                <a:gd name="connsiteY32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369247 w 2369255"/>
                <a:gd name="connsiteY317" fmla="*/ 13659 h 2521011"/>
                <a:gd name="connsiteX318" fmla="*/ 411094 w 2369255"/>
                <a:gd name="connsiteY318" fmla="*/ 119401 h 2521011"/>
                <a:gd name="connsiteX319" fmla="*/ 412873 w 2369255"/>
                <a:gd name="connsiteY319" fmla="*/ 120015 h 2521011"/>
                <a:gd name="connsiteX320" fmla="*/ 454783 w 2369255"/>
                <a:gd name="connsiteY320" fmla="*/ 74295 h 2521011"/>
                <a:gd name="connsiteX321" fmla="*/ 521458 w 2369255"/>
                <a:gd name="connsiteY321" fmla="*/ 85725 h 2521011"/>
                <a:gd name="connsiteX322" fmla="*/ 498598 w 2369255"/>
                <a:gd name="connsiteY322" fmla="*/ 49530 h 2521011"/>
                <a:gd name="connsiteX323" fmla="*/ 550033 w 2369255"/>
                <a:gd name="connsiteY323" fmla="*/ 13335 h 2521011"/>
                <a:gd name="connsiteX324" fmla="*/ 654808 w 2369255"/>
                <a:gd name="connsiteY32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376678 w 2369255"/>
                <a:gd name="connsiteY316" fmla="*/ 22860 h 2521011"/>
                <a:gd name="connsiteX317" fmla="*/ 411094 w 2369255"/>
                <a:gd name="connsiteY317" fmla="*/ 119401 h 2521011"/>
                <a:gd name="connsiteX318" fmla="*/ 412873 w 2369255"/>
                <a:gd name="connsiteY318" fmla="*/ 120015 h 2521011"/>
                <a:gd name="connsiteX319" fmla="*/ 454783 w 2369255"/>
                <a:gd name="connsiteY319" fmla="*/ 74295 h 2521011"/>
                <a:gd name="connsiteX320" fmla="*/ 521458 w 2369255"/>
                <a:gd name="connsiteY320" fmla="*/ 85725 h 2521011"/>
                <a:gd name="connsiteX321" fmla="*/ 498598 w 2369255"/>
                <a:gd name="connsiteY321" fmla="*/ 49530 h 2521011"/>
                <a:gd name="connsiteX322" fmla="*/ 550033 w 2369255"/>
                <a:gd name="connsiteY322" fmla="*/ 13335 h 2521011"/>
                <a:gd name="connsiteX323" fmla="*/ 654808 w 2369255"/>
                <a:gd name="connsiteY32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40608 w 2369255"/>
                <a:gd name="connsiteY171" fmla="*/ 97155 h 2521011"/>
                <a:gd name="connsiteX172" fmla="*/ 1310128 w 2369255"/>
                <a:gd name="connsiteY172" fmla="*/ 144780 h 2521011"/>
                <a:gd name="connsiteX173" fmla="*/ 1252978 w 2369255"/>
                <a:gd name="connsiteY173" fmla="*/ 198120 h 2521011"/>
                <a:gd name="connsiteX174" fmla="*/ 1249168 w 2369255"/>
                <a:gd name="connsiteY174" fmla="*/ 240030 h 2521011"/>
                <a:gd name="connsiteX175" fmla="*/ 1273933 w 2369255"/>
                <a:gd name="connsiteY175" fmla="*/ 346710 h 2521011"/>
                <a:gd name="connsiteX176" fmla="*/ 1216783 w 2369255"/>
                <a:gd name="connsiteY176" fmla="*/ 363855 h 2521011"/>
                <a:gd name="connsiteX177" fmla="*/ 1245358 w 2369255"/>
                <a:gd name="connsiteY177" fmla="*/ 510540 h 2521011"/>
                <a:gd name="connsiteX178" fmla="*/ 1266313 w 2369255"/>
                <a:gd name="connsiteY178" fmla="*/ 563880 h 2521011"/>
                <a:gd name="connsiteX179" fmla="*/ 1312033 w 2369255"/>
                <a:gd name="connsiteY179" fmla="*/ 641985 h 2521011"/>
                <a:gd name="connsiteX180" fmla="*/ 1332988 w 2369255"/>
                <a:gd name="connsiteY180" fmla="*/ 645795 h 2521011"/>
                <a:gd name="connsiteX181" fmla="*/ 1361563 w 2369255"/>
                <a:gd name="connsiteY181" fmla="*/ 737235 h 2521011"/>
                <a:gd name="connsiteX182" fmla="*/ 1540633 w 2369255"/>
                <a:gd name="connsiteY182" fmla="*/ 702945 h 2521011"/>
                <a:gd name="connsiteX183" fmla="*/ 1540207 w 2369255"/>
                <a:gd name="connsiteY183" fmla="*/ 700259 h 2521011"/>
                <a:gd name="connsiteX184" fmla="*/ 1586353 w 2369255"/>
                <a:gd name="connsiteY184" fmla="*/ 689610 h 2521011"/>
                <a:gd name="connsiteX185" fmla="*/ 1609213 w 2369255"/>
                <a:gd name="connsiteY185" fmla="*/ 659130 h 2521011"/>
                <a:gd name="connsiteX186" fmla="*/ 1637788 w 2369255"/>
                <a:gd name="connsiteY186" fmla="*/ 645795 h 2521011"/>
                <a:gd name="connsiteX187" fmla="*/ 1649218 w 2369255"/>
                <a:gd name="connsiteY187" fmla="*/ 613410 h 2521011"/>
                <a:gd name="connsiteX188" fmla="*/ 1670173 w 2369255"/>
                <a:gd name="connsiteY188" fmla="*/ 594360 h 2521011"/>
                <a:gd name="connsiteX189" fmla="*/ 1691128 w 2369255"/>
                <a:gd name="connsiteY189" fmla="*/ 609600 h 2521011"/>
                <a:gd name="connsiteX190" fmla="*/ 1685413 w 2369255"/>
                <a:gd name="connsiteY190" fmla="*/ 708660 h 2521011"/>
                <a:gd name="connsiteX191" fmla="*/ 1755898 w 2369255"/>
                <a:gd name="connsiteY191" fmla="*/ 786765 h 2521011"/>
                <a:gd name="connsiteX192" fmla="*/ 1757803 w 2369255"/>
                <a:gd name="connsiteY192" fmla="*/ 851535 h 2521011"/>
                <a:gd name="connsiteX193" fmla="*/ 1733038 w 2369255"/>
                <a:gd name="connsiteY193" fmla="*/ 872490 h 2521011"/>
                <a:gd name="connsiteX194" fmla="*/ 1795903 w 2369255"/>
                <a:gd name="connsiteY194" fmla="*/ 876300 h 2521011"/>
                <a:gd name="connsiteX195" fmla="*/ 2082230 w 2369255"/>
                <a:gd name="connsiteY195" fmla="*/ 811829 h 2521011"/>
                <a:gd name="connsiteX196" fmla="*/ 2102608 w 2369255"/>
                <a:gd name="connsiteY196" fmla="*/ 889635 h 2521011"/>
                <a:gd name="connsiteX197" fmla="*/ 2094988 w 2369255"/>
                <a:gd name="connsiteY197" fmla="*/ 942975 h 2521011"/>
                <a:gd name="connsiteX198" fmla="*/ 2030218 w 2369255"/>
                <a:gd name="connsiteY198" fmla="*/ 952500 h 2521011"/>
                <a:gd name="connsiteX199" fmla="*/ 2030218 w 2369255"/>
                <a:gd name="connsiteY199" fmla="*/ 1022985 h 2521011"/>
                <a:gd name="connsiteX200" fmla="*/ 2074033 w 2369255"/>
                <a:gd name="connsiteY200" fmla="*/ 1028700 h 2521011"/>
                <a:gd name="connsiteX201" fmla="*/ 2114038 w 2369255"/>
                <a:gd name="connsiteY201" fmla="*/ 1002030 h 2521011"/>
                <a:gd name="connsiteX202" fmla="*/ 2093083 w 2369255"/>
                <a:gd name="connsiteY202" fmla="*/ 1057275 h 2521011"/>
                <a:gd name="connsiteX203" fmla="*/ 2089273 w 2369255"/>
                <a:gd name="connsiteY203" fmla="*/ 1137285 h 2521011"/>
                <a:gd name="connsiteX204" fmla="*/ 2287393 w 2369255"/>
                <a:gd name="connsiteY204" fmla="*/ 1135380 h 2521011"/>
                <a:gd name="connsiteX205" fmla="*/ 2287393 w 2369255"/>
                <a:gd name="connsiteY205" fmla="*/ 1091565 h 2521011"/>
                <a:gd name="connsiteX206" fmla="*/ 2296363 w 2369255"/>
                <a:gd name="connsiteY206" fmla="*/ 1088949 h 2521011"/>
                <a:gd name="connsiteX207" fmla="*/ 2369255 w 2369255"/>
                <a:gd name="connsiteY207" fmla="*/ 1229053 h 2521011"/>
                <a:gd name="connsiteX208" fmla="*/ 2303675 w 2369255"/>
                <a:gd name="connsiteY208" fmla="*/ 1218123 h 2521011"/>
                <a:gd name="connsiteX209" fmla="*/ 2285869 w 2369255"/>
                <a:gd name="connsiteY209" fmla="*/ 1136214 h 2521011"/>
                <a:gd name="connsiteX210" fmla="*/ 2093706 w 2369255"/>
                <a:gd name="connsiteY210" fmla="*/ 1138062 h 2521011"/>
                <a:gd name="connsiteX211" fmla="*/ 2142613 w 2369255"/>
                <a:gd name="connsiteY211" fmla="*/ 1226820 h 2521011"/>
                <a:gd name="connsiteX212" fmla="*/ 2083558 w 2369255"/>
                <a:gd name="connsiteY212" fmla="*/ 1257300 h 2521011"/>
                <a:gd name="connsiteX213" fmla="*/ 2093083 w 2369255"/>
                <a:gd name="connsiteY213" fmla="*/ 1295400 h 2521011"/>
                <a:gd name="connsiteX214" fmla="*/ 2047363 w 2369255"/>
                <a:gd name="connsiteY214" fmla="*/ 1350645 h 2521011"/>
                <a:gd name="connsiteX215" fmla="*/ 2174998 w 2369255"/>
                <a:gd name="connsiteY215" fmla="*/ 1419225 h 2521011"/>
                <a:gd name="connsiteX216" fmla="*/ 2152138 w 2369255"/>
                <a:gd name="connsiteY216" fmla="*/ 1451610 h 2521011"/>
                <a:gd name="connsiteX217" fmla="*/ 2203573 w 2369255"/>
                <a:gd name="connsiteY217" fmla="*/ 1527810 h 2521011"/>
                <a:gd name="connsiteX218" fmla="*/ 2197858 w 2369255"/>
                <a:gd name="connsiteY218" fmla="*/ 1565910 h 2521011"/>
                <a:gd name="connsiteX219" fmla="*/ 2163568 w 2369255"/>
                <a:gd name="connsiteY219" fmla="*/ 1581150 h 2521011"/>
                <a:gd name="connsiteX220" fmla="*/ 2131183 w 2369255"/>
                <a:gd name="connsiteY220" fmla="*/ 1657350 h 2521011"/>
                <a:gd name="connsiteX221" fmla="*/ 2165473 w 2369255"/>
                <a:gd name="connsiteY221" fmla="*/ 1691640 h 2521011"/>
                <a:gd name="connsiteX222" fmla="*/ 2129278 w 2369255"/>
                <a:gd name="connsiteY222" fmla="*/ 1737360 h 2521011"/>
                <a:gd name="connsiteX223" fmla="*/ 2213098 w 2369255"/>
                <a:gd name="connsiteY223" fmla="*/ 1722120 h 2521011"/>
                <a:gd name="connsiteX224" fmla="*/ 2131183 w 2369255"/>
                <a:gd name="connsiteY224" fmla="*/ 1739265 h 2521011"/>
                <a:gd name="connsiteX225" fmla="*/ 2030218 w 2369255"/>
                <a:gd name="connsiteY225" fmla="*/ 1644015 h 2521011"/>
                <a:gd name="connsiteX226" fmla="*/ 1940683 w 2369255"/>
                <a:gd name="connsiteY226" fmla="*/ 1708785 h 2521011"/>
                <a:gd name="connsiteX227" fmla="*/ 1809238 w 2369255"/>
                <a:gd name="connsiteY227" fmla="*/ 1737360 h 2521011"/>
                <a:gd name="connsiteX228" fmla="*/ 1795903 w 2369255"/>
                <a:gd name="connsiteY228" fmla="*/ 1722120 h 2521011"/>
                <a:gd name="connsiteX229" fmla="*/ 1738753 w 2369255"/>
                <a:gd name="connsiteY229" fmla="*/ 1737360 h 2521011"/>
                <a:gd name="connsiteX230" fmla="*/ 1734943 w 2369255"/>
                <a:gd name="connsiteY230" fmla="*/ 1760220 h 2521011"/>
                <a:gd name="connsiteX231" fmla="*/ 1683030 w 2369255"/>
                <a:gd name="connsiteY231" fmla="*/ 1773198 h 2521011"/>
                <a:gd name="connsiteX232" fmla="*/ 1681603 w 2369255"/>
                <a:gd name="connsiteY232" fmla="*/ 1771650 h 2521011"/>
                <a:gd name="connsiteX233" fmla="*/ 1637788 w 2369255"/>
                <a:gd name="connsiteY233" fmla="*/ 1811655 h 2521011"/>
                <a:gd name="connsiteX234" fmla="*/ 1618738 w 2369255"/>
                <a:gd name="connsiteY234" fmla="*/ 1811655 h 2521011"/>
                <a:gd name="connsiteX235" fmla="*/ 1546348 w 2369255"/>
                <a:gd name="connsiteY235" fmla="*/ 1903095 h 2521011"/>
                <a:gd name="connsiteX236" fmla="*/ 1538728 w 2369255"/>
                <a:gd name="connsiteY236" fmla="*/ 1952625 h 2521011"/>
                <a:gd name="connsiteX237" fmla="*/ 1513963 w 2369255"/>
                <a:gd name="connsiteY237" fmla="*/ 1918335 h 2521011"/>
                <a:gd name="connsiteX238" fmla="*/ 1475863 w 2369255"/>
                <a:gd name="connsiteY238" fmla="*/ 1986915 h 2521011"/>
                <a:gd name="connsiteX239" fmla="*/ 1460623 w 2369255"/>
                <a:gd name="connsiteY239" fmla="*/ 1986915 h 2521011"/>
                <a:gd name="connsiteX240" fmla="*/ 1414903 w 2369255"/>
                <a:gd name="connsiteY240" fmla="*/ 2019300 h 2521011"/>
                <a:gd name="connsiteX241" fmla="*/ 1418713 w 2369255"/>
                <a:gd name="connsiteY241" fmla="*/ 2038350 h 2521011"/>
                <a:gd name="connsiteX242" fmla="*/ 1376803 w 2369255"/>
                <a:gd name="connsiteY242" fmla="*/ 2066925 h 2521011"/>
                <a:gd name="connsiteX243" fmla="*/ 1390138 w 2369255"/>
                <a:gd name="connsiteY243" fmla="*/ 2097405 h 2521011"/>
                <a:gd name="connsiteX244" fmla="*/ 1319653 w 2369255"/>
                <a:gd name="connsiteY244" fmla="*/ 2106930 h 2521011"/>
                <a:gd name="connsiteX245" fmla="*/ 1300603 w 2369255"/>
                <a:gd name="connsiteY245" fmla="*/ 2143125 h 2521011"/>
                <a:gd name="connsiteX246" fmla="*/ 1273933 w 2369255"/>
                <a:gd name="connsiteY246" fmla="*/ 2164080 h 2521011"/>
                <a:gd name="connsiteX247" fmla="*/ 1239643 w 2369255"/>
                <a:gd name="connsiteY247" fmla="*/ 2141220 h 2521011"/>
                <a:gd name="connsiteX248" fmla="*/ 1225489 w 2369255"/>
                <a:gd name="connsiteY248" fmla="*/ 2157396 h 2521011"/>
                <a:gd name="connsiteX249" fmla="*/ 1224403 w 2369255"/>
                <a:gd name="connsiteY249" fmla="*/ 2156460 h 2521011"/>
                <a:gd name="connsiteX250" fmla="*/ 1096768 w 2369255"/>
                <a:gd name="connsiteY250" fmla="*/ 2042160 h 2521011"/>
                <a:gd name="connsiteX251" fmla="*/ 1049736 w 2369255"/>
                <a:gd name="connsiteY251" fmla="*/ 2104529 h 2521011"/>
                <a:gd name="connsiteX252" fmla="*/ 969133 w 2369255"/>
                <a:gd name="connsiteY252" fmla="*/ 2101216 h 2521011"/>
                <a:gd name="connsiteX253" fmla="*/ 965323 w 2369255"/>
                <a:gd name="connsiteY253" fmla="*/ 2129791 h 2521011"/>
                <a:gd name="connsiteX254" fmla="*/ 807208 w 2369255"/>
                <a:gd name="connsiteY254" fmla="*/ 2129791 h 2521011"/>
                <a:gd name="connsiteX255" fmla="*/ 803398 w 2369255"/>
                <a:gd name="connsiteY255" fmla="*/ 2025016 h 2521011"/>
                <a:gd name="connsiteX256" fmla="*/ 801578 w 2369255"/>
                <a:gd name="connsiteY256" fmla="*/ 2024761 h 2521011"/>
                <a:gd name="connsiteX257" fmla="*/ 818638 w 2369255"/>
                <a:gd name="connsiteY257" fmla="*/ 1973580 h 2521011"/>
                <a:gd name="connsiteX258" fmla="*/ 776728 w 2369255"/>
                <a:gd name="connsiteY258" fmla="*/ 1939290 h 2521011"/>
                <a:gd name="connsiteX259" fmla="*/ 780538 w 2369255"/>
                <a:gd name="connsiteY259" fmla="*/ 1899285 h 2521011"/>
                <a:gd name="connsiteX260" fmla="*/ 791968 w 2369255"/>
                <a:gd name="connsiteY260" fmla="*/ 1836420 h 2521011"/>
                <a:gd name="connsiteX261" fmla="*/ 761488 w 2369255"/>
                <a:gd name="connsiteY261" fmla="*/ 1802130 h 2521011"/>
                <a:gd name="connsiteX262" fmla="*/ 708148 w 2369255"/>
                <a:gd name="connsiteY262" fmla="*/ 1790700 h 2521011"/>
                <a:gd name="connsiteX263" fmla="*/ 637663 w 2369255"/>
                <a:gd name="connsiteY263" fmla="*/ 1731645 h 2521011"/>
                <a:gd name="connsiteX264" fmla="*/ 637663 w 2369255"/>
                <a:gd name="connsiteY264" fmla="*/ 1704975 h 2521011"/>
                <a:gd name="connsiteX265" fmla="*/ 609088 w 2369255"/>
                <a:gd name="connsiteY265" fmla="*/ 1708785 h 2521011"/>
                <a:gd name="connsiteX266" fmla="*/ 504313 w 2369255"/>
                <a:gd name="connsiteY266" fmla="*/ 1638300 h 2521011"/>
                <a:gd name="connsiteX267" fmla="*/ 463237 w 2369255"/>
                <a:gd name="connsiteY267" fmla="*/ 1595581 h 2521011"/>
                <a:gd name="connsiteX268" fmla="*/ 464308 w 2369255"/>
                <a:gd name="connsiteY268" fmla="*/ 1543050 h 2521011"/>
                <a:gd name="connsiteX269" fmla="*/ 420493 w 2369255"/>
                <a:gd name="connsiteY269" fmla="*/ 1522095 h 2521011"/>
                <a:gd name="connsiteX270" fmla="*/ 435733 w 2369255"/>
                <a:gd name="connsiteY270" fmla="*/ 1470660 h 2521011"/>
                <a:gd name="connsiteX271" fmla="*/ 391918 w 2369255"/>
                <a:gd name="connsiteY271" fmla="*/ 1491615 h 2521011"/>
                <a:gd name="connsiteX272" fmla="*/ 359533 w 2369255"/>
                <a:gd name="connsiteY272" fmla="*/ 1491615 h 2521011"/>
                <a:gd name="connsiteX273" fmla="*/ 353818 w 2369255"/>
                <a:gd name="connsiteY273" fmla="*/ 1510665 h 2521011"/>
                <a:gd name="connsiteX274" fmla="*/ 184273 w 2369255"/>
                <a:gd name="connsiteY274" fmla="*/ 1510665 h 2521011"/>
                <a:gd name="connsiteX275" fmla="*/ 163926 w 2369255"/>
                <a:gd name="connsiteY275" fmla="*/ 1573404 h 2521011"/>
                <a:gd name="connsiteX276" fmla="*/ 163885 w 2369255"/>
                <a:gd name="connsiteY276" fmla="*/ 1573328 h 2521011"/>
                <a:gd name="connsiteX277" fmla="*/ 184395 w 2369255"/>
                <a:gd name="connsiteY277" fmla="*/ 1510087 h 2521011"/>
                <a:gd name="connsiteX278" fmla="*/ 203274 w 2369255"/>
                <a:gd name="connsiteY278" fmla="*/ 1510087 h 2521011"/>
                <a:gd name="connsiteX279" fmla="*/ 197608 w 2369255"/>
                <a:gd name="connsiteY279" fmla="*/ 1443990 h 2521011"/>
                <a:gd name="connsiteX280" fmla="*/ 148078 w 2369255"/>
                <a:gd name="connsiteY280" fmla="*/ 1466850 h 2521011"/>
                <a:gd name="connsiteX281" fmla="*/ 127123 w 2369255"/>
                <a:gd name="connsiteY281" fmla="*/ 1390650 h 2521011"/>
                <a:gd name="connsiteX282" fmla="*/ 117598 w 2369255"/>
                <a:gd name="connsiteY282" fmla="*/ 1389648 h 2521011"/>
                <a:gd name="connsiteX283" fmla="*/ 117598 w 2369255"/>
                <a:gd name="connsiteY283" fmla="*/ 1352550 h 2521011"/>
                <a:gd name="connsiteX284" fmla="*/ 148078 w 2369255"/>
                <a:gd name="connsiteY284" fmla="*/ 1314450 h 2521011"/>
                <a:gd name="connsiteX285" fmla="*/ 212848 w 2369255"/>
                <a:gd name="connsiteY285" fmla="*/ 1303020 h 2521011"/>
                <a:gd name="connsiteX286" fmla="*/ 229993 w 2369255"/>
                <a:gd name="connsiteY286" fmla="*/ 1238250 h 2521011"/>
                <a:gd name="connsiteX287" fmla="*/ 218563 w 2369255"/>
                <a:gd name="connsiteY287" fmla="*/ 1143000 h 2521011"/>
                <a:gd name="connsiteX288" fmla="*/ 219377 w 2369255"/>
                <a:gd name="connsiteY288" fmla="*/ 1135131 h 2521011"/>
                <a:gd name="connsiteX289" fmla="*/ 308099 w 2369255"/>
                <a:gd name="connsiteY289" fmla="*/ 1110615 h 2521011"/>
                <a:gd name="connsiteX290" fmla="*/ 325244 w 2369255"/>
                <a:gd name="connsiteY290" fmla="*/ 1022985 h 2521011"/>
                <a:gd name="connsiteX291" fmla="*/ 304289 w 2369255"/>
                <a:gd name="connsiteY291" fmla="*/ 986790 h 2521011"/>
                <a:gd name="connsiteX292" fmla="*/ 174749 w 2369255"/>
                <a:gd name="connsiteY292" fmla="*/ 969645 h 2521011"/>
                <a:gd name="connsiteX293" fmla="*/ 243329 w 2369255"/>
                <a:gd name="connsiteY293" fmla="*/ 843915 h 2521011"/>
                <a:gd name="connsiteX294" fmla="*/ 247139 w 2369255"/>
                <a:gd name="connsiteY294" fmla="*/ 731520 h 2521011"/>
                <a:gd name="connsiteX295" fmla="*/ 169034 w 2369255"/>
                <a:gd name="connsiteY295" fmla="*/ 685800 h 2521011"/>
                <a:gd name="connsiteX296" fmla="*/ 98549 w 2369255"/>
                <a:gd name="connsiteY296" fmla="*/ 641985 h 2521011"/>
                <a:gd name="connsiteX297" fmla="*/ 42112 w 2369255"/>
                <a:gd name="connsiteY297" fmla="*/ 643866 h 2521011"/>
                <a:gd name="connsiteX298" fmla="*/ 41731 w 2369255"/>
                <a:gd name="connsiteY298" fmla="*/ 642127 h 2521011"/>
                <a:gd name="connsiteX299" fmla="*/ 98881 w 2369255"/>
                <a:gd name="connsiteY299" fmla="*/ 640222 h 2521011"/>
                <a:gd name="connsiteX300" fmla="*/ 169366 w 2369255"/>
                <a:gd name="connsiteY300" fmla="*/ 684037 h 2521011"/>
                <a:gd name="connsiteX301" fmla="*/ 222373 w 2369255"/>
                <a:gd name="connsiteY301" fmla="*/ 715066 h 2521011"/>
                <a:gd name="connsiteX302" fmla="*/ 222373 w 2369255"/>
                <a:gd name="connsiteY302" fmla="*/ 567691 h 2521011"/>
                <a:gd name="connsiteX303" fmla="*/ 243328 w 2369255"/>
                <a:gd name="connsiteY303" fmla="*/ 489586 h 2521011"/>
                <a:gd name="connsiteX304" fmla="*/ 212848 w 2369255"/>
                <a:gd name="connsiteY304" fmla="*/ 447676 h 2521011"/>
                <a:gd name="connsiteX305" fmla="*/ 287143 w 2369255"/>
                <a:gd name="connsiteY305" fmla="*/ 449581 h 2521011"/>
                <a:gd name="connsiteX306" fmla="*/ 282547 w 2369255"/>
                <a:gd name="connsiteY306" fmla="*/ 446066 h 2521011"/>
                <a:gd name="connsiteX307" fmla="*/ 287143 w 2369255"/>
                <a:gd name="connsiteY307" fmla="*/ 447675 h 2521011"/>
                <a:gd name="connsiteX308" fmla="*/ 317623 w 2369255"/>
                <a:gd name="connsiteY308" fmla="*/ 382905 h 2521011"/>
                <a:gd name="connsiteX309" fmla="*/ 401443 w 2369255"/>
                <a:gd name="connsiteY309" fmla="*/ 384810 h 2521011"/>
                <a:gd name="connsiteX310" fmla="*/ 447163 w 2369255"/>
                <a:gd name="connsiteY310" fmla="*/ 361950 h 2521011"/>
                <a:gd name="connsiteX311" fmla="*/ 462403 w 2369255"/>
                <a:gd name="connsiteY311" fmla="*/ 335280 h 2521011"/>
                <a:gd name="connsiteX312" fmla="*/ 466213 w 2369255"/>
                <a:gd name="connsiteY312" fmla="*/ 266700 h 2521011"/>
                <a:gd name="connsiteX313" fmla="*/ 443353 w 2369255"/>
                <a:gd name="connsiteY313" fmla="*/ 198120 h 2521011"/>
                <a:gd name="connsiteX314" fmla="*/ 390013 w 2369255"/>
                <a:gd name="connsiteY314" fmla="*/ 137160 h 2521011"/>
                <a:gd name="connsiteX315" fmla="*/ 412873 w 2369255"/>
                <a:gd name="connsiteY315" fmla="*/ 125730 h 2521011"/>
                <a:gd name="connsiteX316" fmla="*/ 411094 w 2369255"/>
                <a:gd name="connsiteY316" fmla="*/ 119401 h 2521011"/>
                <a:gd name="connsiteX317" fmla="*/ 412873 w 2369255"/>
                <a:gd name="connsiteY317" fmla="*/ 120015 h 2521011"/>
                <a:gd name="connsiteX318" fmla="*/ 454783 w 2369255"/>
                <a:gd name="connsiteY318" fmla="*/ 74295 h 2521011"/>
                <a:gd name="connsiteX319" fmla="*/ 521458 w 2369255"/>
                <a:gd name="connsiteY319" fmla="*/ 85725 h 2521011"/>
                <a:gd name="connsiteX320" fmla="*/ 498598 w 2369255"/>
                <a:gd name="connsiteY320" fmla="*/ 49530 h 2521011"/>
                <a:gd name="connsiteX321" fmla="*/ 550033 w 2369255"/>
                <a:gd name="connsiteY321" fmla="*/ 13335 h 2521011"/>
                <a:gd name="connsiteX322" fmla="*/ 654808 w 2369255"/>
                <a:gd name="connsiteY32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40628 w 2369255"/>
                <a:gd name="connsiteY170" fmla="*/ 97109 h 2521011"/>
                <a:gd name="connsiteX171" fmla="*/ 1310128 w 2369255"/>
                <a:gd name="connsiteY171" fmla="*/ 144780 h 2521011"/>
                <a:gd name="connsiteX172" fmla="*/ 1252978 w 2369255"/>
                <a:gd name="connsiteY172" fmla="*/ 198120 h 2521011"/>
                <a:gd name="connsiteX173" fmla="*/ 1249168 w 2369255"/>
                <a:gd name="connsiteY173" fmla="*/ 240030 h 2521011"/>
                <a:gd name="connsiteX174" fmla="*/ 1273933 w 2369255"/>
                <a:gd name="connsiteY174" fmla="*/ 346710 h 2521011"/>
                <a:gd name="connsiteX175" fmla="*/ 1216783 w 2369255"/>
                <a:gd name="connsiteY175" fmla="*/ 363855 h 2521011"/>
                <a:gd name="connsiteX176" fmla="*/ 1245358 w 2369255"/>
                <a:gd name="connsiteY176" fmla="*/ 510540 h 2521011"/>
                <a:gd name="connsiteX177" fmla="*/ 1266313 w 2369255"/>
                <a:gd name="connsiteY177" fmla="*/ 563880 h 2521011"/>
                <a:gd name="connsiteX178" fmla="*/ 1312033 w 2369255"/>
                <a:gd name="connsiteY178" fmla="*/ 641985 h 2521011"/>
                <a:gd name="connsiteX179" fmla="*/ 1332988 w 2369255"/>
                <a:gd name="connsiteY179" fmla="*/ 645795 h 2521011"/>
                <a:gd name="connsiteX180" fmla="*/ 1361563 w 2369255"/>
                <a:gd name="connsiteY180" fmla="*/ 737235 h 2521011"/>
                <a:gd name="connsiteX181" fmla="*/ 1540633 w 2369255"/>
                <a:gd name="connsiteY181" fmla="*/ 702945 h 2521011"/>
                <a:gd name="connsiteX182" fmla="*/ 1540207 w 2369255"/>
                <a:gd name="connsiteY182" fmla="*/ 700259 h 2521011"/>
                <a:gd name="connsiteX183" fmla="*/ 1586353 w 2369255"/>
                <a:gd name="connsiteY183" fmla="*/ 689610 h 2521011"/>
                <a:gd name="connsiteX184" fmla="*/ 1609213 w 2369255"/>
                <a:gd name="connsiteY184" fmla="*/ 659130 h 2521011"/>
                <a:gd name="connsiteX185" fmla="*/ 1637788 w 2369255"/>
                <a:gd name="connsiteY185" fmla="*/ 645795 h 2521011"/>
                <a:gd name="connsiteX186" fmla="*/ 1649218 w 2369255"/>
                <a:gd name="connsiteY186" fmla="*/ 613410 h 2521011"/>
                <a:gd name="connsiteX187" fmla="*/ 1670173 w 2369255"/>
                <a:gd name="connsiteY187" fmla="*/ 594360 h 2521011"/>
                <a:gd name="connsiteX188" fmla="*/ 1691128 w 2369255"/>
                <a:gd name="connsiteY188" fmla="*/ 609600 h 2521011"/>
                <a:gd name="connsiteX189" fmla="*/ 1685413 w 2369255"/>
                <a:gd name="connsiteY189" fmla="*/ 708660 h 2521011"/>
                <a:gd name="connsiteX190" fmla="*/ 1755898 w 2369255"/>
                <a:gd name="connsiteY190" fmla="*/ 786765 h 2521011"/>
                <a:gd name="connsiteX191" fmla="*/ 1757803 w 2369255"/>
                <a:gd name="connsiteY191" fmla="*/ 851535 h 2521011"/>
                <a:gd name="connsiteX192" fmla="*/ 1733038 w 2369255"/>
                <a:gd name="connsiteY192" fmla="*/ 872490 h 2521011"/>
                <a:gd name="connsiteX193" fmla="*/ 1795903 w 2369255"/>
                <a:gd name="connsiteY193" fmla="*/ 876300 h 2521011"/>
                <a:gd name="connsiteX194" fmla="*/ 2082230 w 2369255"/>
                <a:gd name="connsiteY194" fmla="*/ 811829 h 2521011"/>
                <a:gd name="connsiteX195" fmla="*/ 2102608 w 2369255"/>
                <a:gd name="connsiteY195" fmla="*/ 889635 h 2521011"/>
                <a:gd name="connsiteX196" fmla="*/ 2094988 w 2369255"/>
                <a:gd name="connsiteY196" fmla="*/ 942975 h 2521011"/>
                <a:gd name="connsiteX197" fmla="*/ 2030218 w 2369255"/>
                <a:gd name="connsiteY197" fmla="*/ 952500 h 2521011"/>
                <a:gd name="connsiteX198" fmla="*/ 2030218 w 2369255"/>
                <a:gd name="connsiteY198" fmla="*/ 1022985 h 2521011"/>
                <a:gd name="connsiteX199" fmla="*/ 2074033 w 2369255"/>
                <a:gd name="connsiteY199" fmla="*/ 1028700 h 2521011"/>
                <a:gd name="connsiteX200" fmla="*/ 2114038 w 2369255"/>
                <a:gd name="connsiteY200" fmla="*/ 1002030 h 2521011"/>
                <a:gd name="connsiteX201" fmla="*/ 2093083 w 2369255"/>
                <a:gd name="connsiteY201" fmla="*/ 1057275 h 2521011"/>
                <a:gd name="connsiteX202" fmla="*/ 2089273 w 2369255"/>
                <a:gd name="connsiteY202" fmla="*/ 1137285 h 2521011"/>
                <a:gd name="connsiteX203" fmla="*/ 2287393 w 2369255"/>
                <a:gd name="connsiteY203" fmla="*/ 1135380 h 2521011"/>
                <a:gd name="connsiteX204" fmla="*/ 2287393 w 2369255"/>
                <a:gd name="connsiteY204" fmla="*/ 1091565 h 2521011"/>
                <a:gd name="connsiteX205" fmla="*/ 2296363 w 2369255"/>
                <a:gd name="connsiteY205" fmla="*/ 1088949 h 2521011"/>
                <a:gd name="connsiteX206" fmla="*/ 2369255 w 2369255"/>
                <a:gd name="connsiteY206" fmla="*/ 1229053 h 2521011"/>
                <a:gd name="connsiteX207" fmla="*/ 2303675 w 2369255"/>
                <a:gd name="connsiteY207" fmla="*/ 1218123 h 2521011"/>
                <a:gd name="connsiteX208" fmla="*/ 2285869 w 2369255"/>
                <a:gd name="connsiteY208" fmla="*/ 1136214 h 2521011"/>
                <a:gd name="connsiteX209" fmla="*/ 2093706 w 2369255"/>
                <a:gd name="connsiteY209" fmla="*/ 1138062 h 2521011"/>
                <a:gd name="connsiteX210" fmla="*/ 2142613 w 2369255"/>
                <a:gd name="connsiteY210" fmla="*/ 1226820 h 2521011"/>
                <a:gd name="connsiteX211" fmla="*/ 2083558 w 2369255"/>
                <a:gd name="connsiteY211" fmla="*/ 1257300 h 2521011"/>
                <a:gd name="connsiteX212" fmla="*/ 2093083 w 2369255"/>
                <a:gd name="connsiteY212" fmla="*/ 1295400 h 2521011"/>
                <a:gd name="connsiteX213" fmla="*/ 2047363 w 2369255"/>
                <a:gd name="connsiteY213" fmla="*/ 1350645 h 2521011"/>
                <a:gd name="connsiteX214" fmla="*/ 2174998 w 2369255"/>
                <a:gd name="connsiteY214" fmla="*/ 1419225 h 2521011"/>
                <a:gd name="connsiteX215" fmla="*/ 2152138 w 2369255"/>
                <a:gd name="connsiteY215" fmla="*/ 1451610 h 2521011"/>
                <a:gd name="connsiteX216" fmla="*/ 2203573 w 2369255"/>
                <a:gd name="connsiteY216" fmla="*/ 1527810 h 2521011"/>
                <a:gd name="connsiteX217" fmla="*/ 2197858 w 2369255"/>
                <a:gd name="connsiteY217" fmla="*/ 1565910 h 2521011"/>
                <a:gd name="connsiteX218" fmla="*/ 2163568 w 2369255"/>
                <a:gd name="connsiteY218" fmla="*/ 1581150 h 2521011"/>
                <a:gd name="connsiteX219" fmla="*/ 2131183 w 2369255"/>
                <a:gd name="connsiteY219" fmla="*/ 1657350 h 2521011"/>
                <a:gd name="connsiteX220" fmla="*/ 2165473 w 2369255"/>
                <a:gd name="connsiteY220" fmla="*/ 1691640 h 2521011"/>
                <a:gd name="connsiteX221" fmla="*/ 2129278 w 2369255"/>
                <a:gd name="connsiteY221" fmla="*/ 1737360 h 2521011"/>
                <a:gd name="connsiteX222" fmla="*/ 2213098 w 2369255"/>
                <a:gd name="connsiteY222" fmla="*/ 1722120 h 2521011"/>
                <a:gd name="connsiteX223" fmla="*/ 2131183 w 2369255"/>
                <a:gd name="connsiteY223" fmla="*/ 1739265 h 2521011"/>
                <a:gd name="connsiteX224" fmla="*/ 2030218 w 2369255"/>
                <a:gd name="connsiteY224" fmla="*/ 1644015 h 2521011"/>
                <a:gd name="connsiteX225" fmla="*/ 1940683 w 2369255"/>
                <a:gd name="connsiteY225" fmla="*/ 1708785 h 2521011"/>
                <a:gd name="connsiteX226" fmla="*/ 1809238 w 2369255"/>
                <a:gd name="connsiteY226" fmla="*/ 1737360 h 2521011"/>
                <a:gd name="connsiteX227" fmla="*/ 1795903 w 2369255"/>
                <a:gd name="connsiteY227" fmla="*/ 1722120 h 2521011"/>
                <a:gd name="connsiteX228" fmla="*/ 1738753 w 2369255"/>
                <a:gd name="connsiteY228" fmla="*/ 1737360 h 2521011"/>
                <a:gd name="connsiteX229" fmla="*/ 1734943 w 2369255"/>
                <a:gd name="connsiteY229" fmla="*/ 1760220 h 2521011"/>
                <a:gd name="connsiteX230" fmla="*/ 1683030 w 2369255"/>
                <a:gd name="connsiteY230" fmla="*/ 1773198 h 2521011"/>
                <a:gd name="connsiteX231" fmla="*/ 1681603 w 2369255"/>
                <a:gd name="connsiteY231" fmla="*/ 1771650 h 2521011"/>
                <a:gd name="connsiteX232" fmla="*/ 1637788 w 2369255"/>
                <a:gd name="connsiteY232" fmla="*/ 1811655 h 2521011"/>
                <a:gd name="connsiteX233" fmla="*/ 1618738 w 2369255"/>
                <a:gd name="connsiteY233" fmla="*/ 1811655 h 2521011"/>
                <a:gd name="connsiteX234" fmla="*/ 1546348 w 2369255"/>
                <a:gd name="connsiteY234" fmla="*/ 1903095 h 2521011"/>
                <a:gd name="connsiteX235" fmla="*/ 1538728 w 2369255"/>
                <a:gd name="connsiteY235" fmla="*/ 1952625 h 2521011"/>
                <a:gd name="connsiteX236" fmla="*/ 1513963 w 2369255"/>
                <a:gd name="connsiteY236" fmla="*/ 1918335 h 2521011"/>
                <a:gd name="connsiteX237" fmla="*/ 1475863 w 2369255"/>
                <a:gd name="connsiteY237" fmla="*/ 1986915 h 2521011"/>
                <a:gd name="connsiteX238" fmla="*/ 1460623 w 2369255"/>
                <a:gd name="connsiteY238" fmla="*/ 1986915 h 2521011"/>
                <a:gd name="connsiteX239" fmla="*/ 1414903 w 2369255"/>
                <a:gd name="connsiteY239" fmla="*/ 2019300 h 2521011"/>
                <a:gd name="connsiteX240" fmla="*/ 1418713 w 2369255"/>
                <a:gd name="connsiteY240" fmla="*/ 2038350 h 2521011"/>
                <a:gd name="connsiteX241" fmla="*/ 1376803 w 2369255"/>
                <a:gd name="connsiteY241" fmla="*/ 2066925 h 2521011"/>
                <a:gd name="connsiteX242" fmla="*/ 1390138 w 2369255"/>
                <a:gd name="connsiteY242" fmla="*/ 2097405 h 2521011"/>
                <a:gd name="connsiteX243" fmla="*/ 1319653 w 2369255"/>
                <a:gd name="connsiteY243" fmla="*/ 2106930 h 2521011"/>
                <a:gd name="connsiteX244" fmla="*/ 1300603 w 2369255"/>
                <a:gd name="connsiteY244" fmla="*/ 2143125 h 2521011"/>
                <a:gd name="connsiteX245" fmla="*/ 1273933 w 2369255"/>
                <a:gd name="connsiteY245" fmla="*/ 2164080 h 2521011"/>
                <a:gd name="connsiteX246" fmla="*/ 1239643 w 2369255"/>
                <a:gd name="connsiteY246" fmla="*/ 2141220 h 2521011"/>
                <a:gd name="connsiteX247" fmla="*/ 1225489 w 2369255"/>
                <a:gd name="connsiteY247" fmla="*/ 2157396 h 2521011"/>
                <a:gd name="connsiteX248" fmla="*/ 1224403 w 2369255"/>
                <a:gd name="connsiteY248" fmla="*/ 2156460 h 2521011"/>
                <a:gd name="connsiteX249" fmla="*/ 1096768 w 2369255"/>
                <a:gd name="connsiteY249" fmla="*/ 2042160 h 2521011"/>
                <a:gd name="connsiteX250" fmla="*/ 1049736 w 2369255"/>
                <a:gd name="connsiteY250" fmla="*/ 2104529 h 2521011"/>
                <a:gd name="connsiteX251" fmla="*/ 969133 w 2369255"/>
                <a:gd name="connsiteY251" fmla="*/ 2101216 h 2521011"/>
                <a:gd name="connsiteX252" fmla="*/ 965323 w 2369255"/>
                <a:gd name="connsiteY252" fmla="*/ 2129791 h 2521011"/>
                <a:gd name="connsiteX253" fmla="*/ 807208 w 2369255"/>
                <a:gd name="connsiteY253" fmla="*/ 2129791 h 2521011"/>
                <a:gd name="connsiteX254" fmla="*/ 803398 w 2369255"/>
                <a:gd name="connsiteY254" fmla="*/ 2025016 h 2521011"/>
                <a:gd name="connsiteX255" fmla="*/ 801578 w 2369255"/>
                <a:gd name="connsiteY255" fmla="*/ 2024761 h 2521011"/>
                <a:gd name="connsiteX256" fmla="*/ 818638 w 2369255"/>
                <a:gd name="connsiteY256" fmla="*/ 1973580 h 2521011"/>
                <a:gd name="connsiteX257" fmla="*/ 776728 w 2369255"/>
                <a:gd name="connsiteY257" fmla="*/ 1939290 h 2521011"/>
                <a:gd name="connsiteX258" fmla="*/ 780538 w 2369255"/>
                <a:gd name="connsiteY258" fmla="*/ 1899285 h 2521011"/>
                <a:gd name="connsiteX259" fmla="*/ 791968 w 2369255"/>
                <a:gd name="connsiteY259" fmla="*/ 1836420 h 2521011"/>
                <a:gd name="connsiteX260" fmla="*/ 761488 w 2369255"/>
                <a:gd name="connsiteY260" fmla="*/ 1802130 h 2521011"/>
                <a:gd name="connsiteX261" fmla="*/ 708148 w 2369255"/>
                <a:gd name="connsiteY261" fmla="*/ 1790700 h 2521011"/>
                <a:gd name="connsiteX262" fmla="*/ 637663 w 2369255"/>
                <a:gd name="connsiteY262" fmla="*/ 1731645 h 2521011"/>
                <a:gd name="connsiteX263" fmla="*/ 637663 w 2369255"/>
                <a:gd name="connsiteY263" fmla="*/ 1704975 h 2521011"/>
                <a:gd name="connsiteX264" fmla="*/ 609088 w 2369255"/>
                <a:gd name="connsiteY264" fmla="*/ 1708785 h 2521011"/>
                <a:gd name="connsiteX265" fmla="*/ 504313 w 2369255"/>
                <a:gd name="connsiteY265" fmla="*/ 1638300 h 2521011"/>
                <a:gd name="connsiteX266" fmla="*/ 463237 w 2369255"/>
                <a:gd name="connsiteY266" fmla="*/ 1595581 h 2521011"/>
                <a:gd name="connsiteX267" fmla="*/ 464308 w 2369255"/>
                <a:gd name="connsiteY267" fmla="*/ 1543050 h 2521011"/>
                <a:gd name="connsiteX268" fmla="*/ 420493 w 2369255"/>
                <a:gd name="connsiteY268" fmla="*/ 1522095 h 2521011"/>
                <a:gd name="connsiteX269" fmla="*/ 435733 w 2369255"/>
                <a:gd name="connsiteY269" fmla="*/ 1470660 h 2521011"/>
                <a:gd name="connsiteX270" fmla="*/ 391918 w 2369255"/>
                <a:gd name="connsiteY270" fmla="*/ 1491615 h 2521011"/>
                <a:gd name="connsiteX271" fmla="*/ 359533 w 2369255"/>
                <a:gd name="connsiteY271" fmla="*/ 1491615 h 2521011"/>
                <a:gd name="connsiteX272" fmla="*/ 353818 w 2369255"/>
                <a:gd name="connsiteY272" fmla="*/ 1510665 h 2521011"/>
                <a:gd name="connsiteX273" fmla="*/ 184273 w 2369255"/>
                <a:gd name="connsiteY273" fmla="*/ 1510665 h 2521011"/>
                <a:gd name="connsiteX274" fmla="*/ 163926 w 2369255"/>
                <a:gd name="connsiteY274" fmla="*/ 1573404 h 2521011"/>
                <a:gd name="connsiteX275" fmla="*/ 163885 w 2369255"/>
                <a:gd name="connsiteY275" fmla="*/ 1573328 h 2521011"/>
                <a:gd name="connsiteX276" fmla="*/ 184395 w 2369255"/>
                <a:gd name="connsiteY276" fmla="*/ 1510087 h 2521011"/>
                <a:gd name="connsiteX277" fmla="*/ 203274 w 2369255"/>
                <a:gd name="connsiteY277" fmla="*/ 1510087 h 2521011"/>
                <a:gd name="connsiteX278" fmla="*/ 197608 w 2369255"/>
                <a:gd name="connsiteY278" fmla="*/ 1443990 h 2521011"/>
                <a:gd name="connsiteX279" fmla="*/ 148078 w 2369255"/>
                <a:gd name="connsiteY279" fmla="*/ 1466850 h 2521011"/>
                <a:gd name="connsiteX280" fmla="*/ 127123 w 2369255"/>
                <a:gd name="connsiteY280" fmla="*/ 1390650 h 2521011"/>
                <a:gd name="connsiteX281" fmla="*/ 117598 w 2369255"/>
                <a:gd name="connsiteY281" fmla="*/ 1389648 h 2521011"/>
                <a:gd name="connsiteX282" fmla="*/ 117598 w 2369255"/>
                <a:gd name="connsiteY282" fmla="*/ 1352550 h 2521011"/>
                <a:gd name="connsiteX283" fmla="*/ 148078 w 2369255"/>
                <a:gd name="connsiteY283" fmla="*/ 1314450 h 2521011"/>
                <a:gd name="connsiteX284" fmla="*/ 212848 w 2369255"/>
                <a:gd name="connsiteY284" fmla="*/ 1303020 h 2521011"/>
                <a:gd name="connsiteX285" fmla="*/ 229993 w 2369255"/>
                <a:gd name="connsiteY285" fmla="*/ 1238250 h 2521011"/>
                <a:gd name="connsiteX286" fmla="*/ 218563 w 2369255"/>
                <a:gd name="connsiteY286" fmla="*/ 1143000 h 2521011"/>
                <a:gd name="connsiteX287" fmla="*/ 219377 w 2369255"/>
                <a:gd name="connsiteY287" fmla="*/ 1135131 h 2521011"/>
                <a:gd name="connsiteX288" fmla="*/ 308099 w 2369255"/>
                <a:gd name="connsiteY288" fmla="*/ 1110615 h 2521011"/>
                <a:gd name="connsiteX289" fmla="*/ 325244 w 2369255"/>
                <a:gd name="connsiteY289" fmla="*/ 1022985 h 2521011"/>
                <a:gd name="connsiteX290" fmla="*/ 304289 w 2369255"/>
                <a:gd name="connsiteY290" fmla="*/ 986790 h 2521011"/>
                <a:gd name="connsiteX291" fmla="*/ 174749 w 2369255"/>
                <a:gd name="connsiteY291" fmla="*/ 969645 h 2521011"/>
                <a:gd name="connsiteX292" fmla="*/ 243329 w 2369255"/>
                <a:gd name="connsiteY292" fmla="*/ 843915 h 2521011"/>
                <a:gd name="connsiteX293" fmla="*/ 247139 w 2369255"/>
                <a:gd name="connsiteY293" fmla="*/ 731520 h 2521011"/>
                <a:gd name="connsiteX294" fmla="*/ 169034 w 2369255"/>
                <a:gd name="connsiteY294" fmla="*/ 685800 h 2521011"/>
                <a:gd name="connsiteX295" fmla="*/ 98549 w 2369255"/>
                <a:gd name="connsiteY295" fmla="*/ 641985 h 2521011"/>
                <a:gd name="connsiteX296" fmla="*/ 42112 w 2369255"/>
                <a:gd name="connsiteY296" fmla="*/ 643866 h 2521011"/>
                <a:gd name="connsiteX297" fmla="*/ 41731 w 2369255"/>
                <a:gd name="connsiteY297" fmla="*/ 642127 h 2521011"/>
                <a:gd name="connsiteX298" fmla="*/ 98881 w 2369255"/>
                <a:gd name="connsiteY298" fmla="*/ 640222 h 2521011"/>
                <a:gd name="connsiteX299" fmla="*/ 169366 w 2369255"/>
                <a:gd name="connsiteY299" fmla="*/ 684037 h 2521011"/>
                <a:gd name="connsiteX300" fmla="*/ 222373 w 2369255"/>
                <a:gd name="connsiteY300" fmla="*/ 715066 h 2521011"/>
                <a:gd name="connsiteX301" fmla="*/ 222373 w 2369255"/>
                <a:gd name="connsiteY301" fmla="*/ 567691 h 2521011"/>
                <a:gd name="connsiteX302" fmla="*/ 243328 w 2369255"/>
                <a:gd name="connsiteY302" fmla="*/ 489586 h 2521011"/>
                <a:gd name="connsiteX303" fmla="*/ 212848 w 2369255"/>
                <a:gd name="connsiteY303" fmla="*/ 447676 h 2521011"/>
                <a:gd name="connsiteX304" fmla="*/ 287143 w 2369255"/>
                <a:gd name="connsiteY304" fmla="*/ 449581 h 2521011"/>
                <a:gd name="connsiteX305" fmla="*/ 282547 w 2369255"/>
                <a:gd name="connsiteY305" fmla="*/ 446066 h 2521011"/>
                <a:gd name="connsiteX306" fmla="*/ 287143 w 2369255"/>
                <a:gd name="connsiteY306" fmla="*/ 447675 h 2521011"/>
                <a:gd name="connsiteX307" fmla="*/ 317623 w 2369255"/>
                <a:gd name="connsiteY307" fmla="*/ 382905 h 2521011"/>
                <a:gd name="connsiteX308" fmla="*/ 401443 w 2369255"/>
                <a:gd name="connsiteY308" fmla="*/ 384810 h 2521011"/>
                <a:gd name="connsiteX309" fmla="*/ 447163 w 2369255"/>
                <a:gd name="connsiteY309" fmla="*/ 361950 h 2521011"/>
                <a:gd name="connsiteX310" fmla="*/ 462403 w 2369255"/>
                <a:gd name="connsiteY310" fmla="*/ 335280 h 2521011"/>
                <a:gd name="connsiteX311" fmla="*/ 466213 w 2369255"/>
                <a:gd name="connsiteY311" fmla="*/ 266700 h 2521011"/>
                <a:gd name="connsiteX312" fmla="*/ 443353 w 2369255"/>
                <a:gd name="connsiteY312" fmla="*/ 198120 h 2521011"/>
                <a:gd name="connsiteX313" fmla="*/ 390013 w 2369255"/>
                <a:gd name="connsiteY313" fmla="*/ 137160 h 2521011"/>
                <a:gd name="connsiteX314" fmla="*/ 412873 w 2369255"/>
                <a:gd name="connsiteY314" fmla="*/ 125730 h 2521011"/>
                <a:gd name="connsiteX315" fmla="*/ 411094 w 2369255"/>
                <a:gd name="connsiteY315" fmla="*/ 119401 h 2521011"/>
                <a:gd name="connsiteX316" fmla="*/ 412873 w 2369255"/>
                <a:gd name="connsiteY316" fmla="*/ 120015 h 2521011"/>
                <a:gd name="connsiteX317" fmla="*/ 454783 w 2369255"/>
                <a:gd name="connsiteY317" fmla="*/ 74295 h 2521011"/>
                <a:gd name="connsiteX318" fmla="*/ 521458 w 2369255"/>
                <a:gd name="connsiteY318" fmla="*/ 85725 h 2521011"/>
                <a:gd name="connsiteX319" fmla="*/ 498598 w 2369255"/>
                <a:gd name="connsiteY319" fmla="*/ 49530 h 2521011"/>
                <a:gd name="connsiteX320" fmla="*/ 550033 w 2369255"/>
                <a:gd name="connsiteY320" fmla="*/ 13335 h 2521011"/>
                <a:gd name="connsiteX321" fmla="*/ 654808 w 2369255"/>
                <a:gd name="connsiteY32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310128 w 2369255"/>
                <a:gd name="connsiteY170" fmla="*/ 144780 h 2521011"/>
                <a:gd name="connsiteX171" fmla="*/ 1252978 w 2369255"/>
                <a:gd name="connsiteY171" fmla="*/ 198120 h 2521011"/>
                <a:gd name="connsiteX172" fmla="*/ 1249168 w 2369255"/>
                <a:gd name="connsiteY172" fmla="*/ 240030 h 2521011"/>
                <a:gd name="connsiteX173" fmla="*/ 1273933 w 2369255"/>
                <a:gd name="connsiteY173" fmla="*/ 346710 h 2521011"/>
                <a:gd name="connsiteX174" fmla="*/ 1216783 w 2369255"/>
                <a:gd name="connsiteY174" fmla="*/ 363855 h 2521011"/>
                <a:gd name="connsiteX175" fmla="*/ 1245358 w 2369255"/>
                <a:gd name="connsiteY175" fmla="*/ 510540 h 2521011"/>
                <a:gd name="connsiteX176" fmla="*/ 1266313 w 2369255"/>
                <a:gd name="connsiteY176" fmla="*/ 563880 h 2521011"/>
                <a:gd name="connsiteX177" fmla="*/ 1312033 w 2369255"/>
                <a:gd name="connsiteY177" fmla="*/ 641985 h 2521011"/>
                <a:gd name="connsiteX178" fmla="*/ 1332988 w 2369255"/>
                <a:gd name="connsiteY178" fmla="*/ 645795 h 2521011"/>
                <a:gd name="connsiteX179" fmla="*/ 1361563 w 2369255"/>
                <a:gd name="connsiteY179" fmla="*/ 737235 h 2521011"/>
                <a:gd name="connsiteX180" fmla="*/ 1540633 w 2369255"/>
                <a:gd name="connsiteY180" fmla="*/ 702945 h 2521011"/>
                <a:gd name="connsiteX181" fmla="*/ 1540207 w 2369255"/>
                <a:gd name="connsiteY181" fmla="*/ 700259 h 2521011"/>
                <a:gd name="connsiteX182" fmla="*/ 1586353 w 2369255"/>
                <a:gd name="connsiteY182" fmla="*/ 689610 h 2521011"/>
                <a:gd name="connsiteX183" fmla="*/ 1609213 w 2369255"/>
                <a:gd name="connsiteY183" fmla="*/ 659130 h 2521011"/>
                <a:gd name="connsiteX184" fmla="*/ 1637788 w 2369255"/>
                <a:gd name="connsiteY184" fmla="*/ 645795 h 2521011"/>
                <a:gd name="connsiteX185" fmla="*/ 1649218 w 2369255"/>
                <a:gd name="connsiteY185" fmla="*/ 613410 h 2521011"/>
                <a:gd name="connsiteX186" fmla="*/ 1670173 w 2369255"/>
                <a:gd name="connsiteY186" fmla="*/ 594360 h 2521011"/>
                <a:gd name="connsiteX187" fmla="*/ 1691128 w 2369255"/>
                <a:gd name="connsiteY187" fmla="*/ 609600 h 2521011"/>
                <a:gd name="connsiteX188" fmla="*/ 1685413 w 2369255"/>
                <a:gd name="connsiteY188" fmla="*/ 708660 h 2521011"/>
                <a:gd name="connsiteX189" fmla="*/ 1755898 w 2369255"/>
                <a:gd name="connsiteY189" fmla="*/ 786765 h 2521011"/>
                <a:gd name="connsiteX190" fmla="*/ 1757803 w 2369255"/>
                <a:gd name="connsiteY190" fmla="*/ 851535 h 2521011"/>
                <a:gd name="connsiteX191" fmla="*/ 1733038 w 2369255"/>
                <a:gd name="connsiteY191" fmla="*/ 872490 h 2521011"/>
                <a:gd name="connsiteX192" fmla="*/ 1795903 w 2369255"/>
                <a:gd name="connsiteY192" fmla="*/ 876300 h 2521011"/>
                <a:gd name="connsiteX193" fmla="*/ 2082230 w 2369255"/>
                <a:gd name="connsiteY193" fmla="*/ 811829 h 2521011"/>
                <a:gd name="connsiteX194" fmla="*/ 2102608 w 2369255"/>
                <a:gd name="connsiteY194" fmla="*/ 889635 h 2521011"/>
                <a:gd name="connsiteX195" fmla="*/ 2094988 w 2369255"/>
                <a:gd name="connsiteY195" fmla="*/ 942975 h 2521011"/>
                <a:gd name="connsiteX196" fmla="*/ 2030218 w 2369255"/>
                <a:gd name="connsiteY196" fmla="*/ 952500 h 2521011"/>
                <a:gd name="connsiteX197" fmla="*/ 2030218 w 2369255"/>
                <a:gd name="connsiteY197" fmla="*/ 1022985 h 2521011"/>
                <a:gd name="connsiteX198" fmla="*/ 2074033 w 2369255"/>
                <a:gd name="connsiteY198" fmla="*/ 1028700 h 2521011"/>
                <a:gd name="connsiteX199" fmla="*/ 2114038 w 2369255"/>
                <a:gd name="connsiteY199" fmla="*/ 1002030 h 2521011"/>
                <a:gd name="connsiteX200" fmla="*/ 2093083 w 2369255"/>
                <a:gd name="connsiteY200" fmla="*/ 1057275 h 2521011"/>
                <a:gd name="connsiteX201" fmla="*/ 2089273 w 2369255"/>
                <a:gd name="connsiteY201" fmla="*/ 1137285 h 2521011"/>
                <a:gd name="connsiteX202" fmla="*/ 2287393 w 2369255"/>
                <a:gd name="connsiteY202" fmla="*/ 1135380 h 2521011"/>
                <a:gd name="connsiteX203" fmla="*/ 2287393 w 2369255"/>
                <a:gd name="connsiteY203" fmla="*/ 1091565 h 2521011"/>
                <a:gd name="connsiteX204" fmla="*/ 2296363 w 2369255"/>
                <a:gd name="connsiteY204" fmla="*/ 1088949 h 2521011"/>
                <a:gd name="connsiteX205" fmla="*/ 2369255 w 2369255"/>
                <a:gd name="connsiteY205" fmla="*/ 1229053 h 2521011"/>
                <a:gd name="connsiteX206" fmla="*/ 2303675 w 2369255"/>
                <a:gd name="connsiteY206" fmla="*/ 1218123 h 2521011"/>
                <a:gd name="connsiteX207" fmla="*/ 2285869 w 2369255"/>
                <a:gd name="connsiteY207" fmla="*/ 1136214 h 2521011"/>
                <a:gd name="connsiteX208" fmla="*/ 2093706 w 2369255"/>
                <a:gd name="connsiteY208" fmla="*/ 1138062 h 2521011"/>
                <a:gd name="connsiteX209" fmla="*/ 2142613 w 2369255"/>
                <a:gd name="connsiteY209" fmla="*/ 1226820 h 2521011"/>
                <a:gd name="connsiteX210" fmla="*/ 2083558 w 2369255"/>
                <a:gd name="connsiteY210" fmla="*/ 1257300 h 2521011"/>
                <a:gd name="connsiteX211" fmla="*/ 2093083 w 2369255"/>
                <a:gd name="connsiteY211" fmla="*/ 1295400 h 2521011"/>
                <a:gd name="connsiteX212" fmla="*/ 2047363 w 2369255"/>
                <a:gd name="connsiteY212" fmla="*/ 1350645 h 2521011"/>
                <a:gd name="connsiteX213" fmla="*/ 2174998 w 2369255"/>
                <a:gd name="connsiteY213" fmla="*/ 1419225 h 2521011"/>
                <a:gd name="connsiteX214" fmla="*/ 2152138 w 2369255"/>
                <a:gd name="connsiteY214" fmla="*/ 1451610 h 2521011"/>
                <a:gd name="connsiteX215" fmla="*/ 2203573 w 2369255"/>
                <a:gd name="connsiteY215" fmla="*/ 1527810 h 2521011"/>
                <a:gd name="connsiteX216" fmla="*/ 2197858 w 2369255"/>
                <a:gd name="connsiteY216" fmla="*/ 1565910 h 2521011"/>
                <a:gd name="connsiteX217" fmla="*/ 2163568 w 2369255"/>
                <a:gd name="connsiteY217" fmla="*/ 1581150 h 2521011"/>
                <a:gd name="connsiteX218" fmla="*/ 2131183 w 2369255"/>
                <a:gd name="connsiteY218" fmla="*/ 1657350 h 2521011"/>
                <a:gd name="connsiteX219" fmla="*/ 2165473 w 2369255"/>
                <a:gd name="connsiteY219" fmla="*/ 1691640 h 2521011"/>
                <a:gd name="connsiteX220" fmla="*/ 2129278 w 2369255"/>
                <a:gd name="connsiteY220" fmla="*/ 1737360 h 2521011"/>
                <a:gd name="connsiteX221" fmla="*/ 2213098 w 2369255"/>
                <a:gd name="connsiteY221" fmla="*/ 1722120 h 2521011"/>
                <a:gd name="connsiteX222" fmla="*/ 2131183 w 2369255"/>
                <a:gd name="connsiteY222" fmla="*/ 1739265 h 2521011"/>
                <a:gd name="connsiteX223" fmla="*/ 2030218 w 2369255"/>
                <a:gd name="connsiteY223" fmla="*/ 1644015 h 2521011"/>
                <a:gd name="connsiteX224" fmla="*/ 1940683 w 2369255"/>
                <a:gd name="connsiteY224" fmla="*/ 1708785 h 2521011"/>
                <a:gd name="connsiteX225" fmla="*/ 1809238 w 2369255"/>
                <a:gd name="connsiteY225" fmla="*/ 1737360 h 2521011"/>
                <a:gd name="connsiteX226" fmla="*/ 1795903 w 2369255"/>
                <a:gd name="connsiteY226" fmla="*/ 1722120 h 2521011"/>
                <a:gd name="connsiteX227" fmla="*/ 1738753 w 2369255"/>
                <a:gd name="connsiteY227" fmla="*/ 1737360 h 2521011"/>
                <a:gd name="connsiteX228" fmla="*/ 1734943 w 2369255"/>
                <a:gd name="connsiteY228" fmla="*/ 1760220 h 2521011"/>
                <a:gd name="connsiteX229" fmla="*/ 1683030 w 2369255"/>
                <a:gd name="connsiteY229" fmla="*/ 1773198 h 2521011"/>
                <a:gd name="connsiteX230" fmla="*/ 1681603 w 2369255"/>
                <a:gd name="connsiteY230" fmla="*/ 1771650 h 2521011"/>
                <a:gd name="connsiteX231" fmla="*/ 1637788 w 2369255"/>
                <a:gd name="connsiteY231" fmla="*/ 1811655 h 2521011"/>
                <a:gd name="connsiteX232" fmla="*/ 1618738 w 2369255"/>
                <a:gd name="connsiteY232" fmla="*/ 1811655 h 2521011"/>
                <a:gd name="connsiteX233" fmla="*/ 1546348 w 2369255"/>
                <a:gd name="connsiteY233" fmla="*/ 1903095 h 2521011"/>
                <a:gd name="connsiteX234" fmla="*/ 1538728 w 2369255"/>
                <a:gd name="connsiteY234" fmla="*/ 1952625 h 2521011"/>
                <a:gd name="connsiteX235" fmla="*/ 1513963 w 2369255"/>
                <a:gd name="connsiteY235" fmla="*/ 1918335 h 2521011"/>
                <a:gd name="connsiteX236" fmla="*/ 1475863 w 2369255"/>
                <a:gd name="connsiteY236" fmla="*/ 1986915 h 2521011"/>
                <a:gd name="connsiteX237" fmla="*/ 1460623 w 2369255"/>
                <a:gd name="connsiteY237" fmla="*/ 1986915 h 2521011"/>
                <a:gd name="connsiteX238" fmla="*/ 1414903 w 2369255"/>
                <a:gd name="connsiteY238" fmla="*/ 2019300 h 2521011"/>
                <a:gd name="connsiteX239" fmla="*/ 1418713 w 2369255"/>
                <a:gd name="connsiteY239" fmla="*/ 2038350 h 2521011"/>
                <a:gd name="connsiteX240" fmla="*/ 1376803 w 2369255"/>
                <a:gd name="connsiteY240" fmla="*/ 2066925 h 2521011"/>
                <a:gd name="connsiteX241" fmla="*/ 1390138 w 2369255"/>
                <a:gd name="connsiteY241" fmla="*/ 2097405 h 2521011"/>
                <a:gd name="connsiteX242" fmla="*/ 1319653 w 2369255"/>
                <a:gd name="connsiteY242" fmla="*/ 2106930 h 2521011"/>
                <a:gd name="connsiteX243" fmla="*/ 1300603 w 2369255"/>
                <a:gd name="connsiteY243" fmla="*/ 2143125 h 2521011"/>
                <a:gd name="connsiteX244" fmla="*/ 1273933 w 2369255"/>
                <a:gd name="connsiteY244" fmla="*/ 2164080 h 2521011"/>
                <a:gd name="connsiteX245" fmla="*/ 1239643 w 2369255"/>
                <a:gd name="connsiteY245" fmla="*/ 2141220 h 2521011"/>
                <a:gd name="connsiteX246" fmla="*/ 1225489 w 2369255"/>
                <a:gd name="connsiteY246" fmla="*/ 2157396 h 2521011"/>
                <a:gd name="connsiteX247" fmla="*/ 1224403 w 2369255"/>
                <a:gd name="connsiteY247" fmla="*/ 2156460 h 2521011"/>
                <a:gd name="connsiteX248" fmla="*/ 1096768 w 2369255"/>
                <a:gd name="connsiteY248" fmla="*/ 2042160 h 2521011"/>
                <a:gd name="connsiteX249" fmla="*/ 1049736 w 2369255"/>
                <a:gd name="connsiteY249" fmla="*/ 2104529 h 2521011"/>
                <a:gd name="connsiteX250" fmla="*/ 969133 w 2369255"/>
                <a:gd name="connsiteY250" fmla="*/ 2101216 h 2521011"/>
                <a:gd name="connsiteX251" fmla="*/ 965323 w 2369255"/>
                <a:gd name="connsiteY251" fmla="*/ 2129791 h 2521011"/>
                <a:gd name="connsiteX252" fmla="*/ 807208 w 2369255"/>
                <a:gd name="connsiteY252" fmla="*/ 2129791 h 2521011"/>
                <a:gd name="connsiteX253" fmla="*/ 803398 w 2369255"/>
                <a:gd name="connsiteY253" fmla="*/ 2025016 h 2521011"/>
                <a:gd name="connsiteX254" fmla="*/ 801578 w 2369255"/>
                <a:gd name="connsiteY254" fmla="*/ 2024761 h 2521011"/>
                <a:gd name="connsiteX255" fmla="*/ 818638 w 2369255"/>
                <a:gd name="connsiteY255" fmla="*/ 1973580 h 2521011"/>
                <a:gd name="connsiteX256" fmla="*/ 776728 w 2369255"/>
                <a:gd name="connsiteY256" fmla="*/ 1939290 h 2521011"/>
                <a:gd name="connsiteX257" fmla="*/ 780538 w 2369255"/>
                <a:gd name="connsiteY257" fmla="*/ 1899285 h 2521011"/>
                <a:gd name="connsiteX258" fmla="*/ 791968 w 2369255"/>
                <a:gd name="connsiteY258" fmla="*/ 1836420 h 2521011"/>
                <a:gd name="connsiteX259" fmla="*/ 761488 w 2369255"/>
                <a:gd name="connsiteY259" fmla="*/ 1802130 h 2521011"/>
                <a:gd name="connsiteX260" fmla="*/ 708148 w 2369255"/>
                <a:gd name="connsiteY260" fmla="*/ 1790700 h 2521011"/>
                <a:gd name="connsiteX261" fmla="*/ 637663 w 2369255"/>
                <a:gd name="connsiteY261" fmla="*/ 1731645 h 2521011"/>
                <a:gd name="connsiteX262" fmla="*/ 637663 w 2369255"/>
                <a:gd name="connsiteY262" fmla="*/ 1704975 h 2521011"/>
                <a:gd name="connsiteX263" fmla="*/ 609088 w 2369255"/>
                <a:gd name="connsiteY263" fmla="*/ 1708785 h 2521011"/>
                <a:gd name="connsiteX264" fmla="*/ 504313 w 2369255"/>
                <a:gd name="connsiteY264" fmla="*/ 1638300 h 2521011"/>
                <a:gd name="connsiteX265" fmla="*/ 463237 w 2369255"/>
                <a:gd name="connsiteY265" fmla="*/ 1595581 h 2521011"/>
                <a:gd name="connsiteX266" fmla="*/ 464308 w 2369255"/>
                <a:gd name="connsiteY266" fmla="*/ 1543050 h 2521011"/>
                <a:gd name="connsiteX267" fmla="*/ 420493 w 2369255"/>
                <a:gd name="connsiteY267" fmla="*/ 1522095 h 2521011"/>
                <a:gd name="connsiteX268" fmla="*/ 435733 w 2369255"/>
                <a:gd name="connsiteY268" fmla="*/ 1470660 h 2521011"/>
                <a:gd name="connsiteX269" fmla="*/ 391918 w 2369255"/>
                <a:gd name="connsiteY269" fmla="*/ 1491615 h 2521011"/>
                <a:gd name="connsiteX270" fmla="*/ 359533 w 2369255"/>
                <a:gd name="connsiteY270" fmla="*/ 1491615 h 2521011"/>
                <a:gd name="connsiteX271" fmla="*/ 353818 w 2369255"/>
                <a:gd name="connsiteY271" fmla="*/ 1510665 h 2521011"/>
                <a:gd name="connsiteX272" fmla="*/ 184273 w 2369255"/>
                <a:gd name="connsiteY272" fmla="*/ 1510665 h 2521011"/>
                <a:gd name="connsiteX273" fmla="*/ 163926 w 2369255"/>
                <a:gd name="connsiteY273" fmla="*/ 1573404 h 2521011"/>
                <a:gd name="connsiteX274" fmla="*/ 163885 w 2369255"/>
                <a:gd name="connsiteY274" fmla="*/ 1573328 h 2521011"/>
                <a:gd name="connsiteX275" fmla="*/ 184395 w 2369255"/>
                <a:gd name="connsiteY275" fmla="*/ 1510087 h 2521011"/>
                <a:gd name="connsiteX276" fmla="*/ 203274 w 2369255"/>
                <a:gd name="connsiteY276" fmla="*/ 1510087 h 2521011"/>
                <a:gd name="connsiteX277" fmla="*/ 197608 w 2369255"/>
                <a:gd name="connsiteY277" fmla="*/ 1443990 h 2521011"/>
                <a:gd name="connsiteX278" fmla="*/ 148078 w 2369255"/>
                <a:gd name="connsiteY278" fmla="*/ 1466850 h 2521011"/>
                <a:gd name="connsiteX279" fmla="*/ 127123 w 2369255"/>
                <a:gd name="connsiteY279" fmla="*/ 1390650 h 2521011"/>
                <a:gd name="connsiteX280" fmla="*/ 117598 w 2369255"/>
                <a:gd name="connsiteY280" fmla="*/ 1389648 h 2521011"/>
                <a:gd name="connsiteX281" fmla="*/ 117598 w 2369255"/>
                <a:gd name="connsiteY281" fmla="*/ 1352550 h 2521011"/>
                <a:gd name="connsiteX282" fmla="*/ 148078 w 2369255"/>
                <a:gd name="connsiteY282" fmla="*/ 1314450 h 2521011"/>
                <a:gd name="connsiteX283" fmla="*/ 212848 w 2369255"/>
                <a:gd name="connsiteY283" fmla="*/ 1303020 h 2521011"/>
                <a:gd name="connsiteX284" fmla="*/ 229993 w 2369255"/>
                <a:gd name="connsiteY284" fmla="*/ 1238250 h 2521011"/>
                <a:gd name="connsiteX285" fmla="*/ 218563 w 2369255"/>
                <a:gd name="connsiteY285" fmla="*/ 1143000 h 2521011"/>
                <a:gd name="connsiteX286" fmla="*/ 219377 w 2369255"/>
                <a:gd name="connsiteY286" fmla="*/ 1135131 h 2521011"/>
                <a:gd name="connsiteX287" fmla="*/ 308099 w 2369255"/>
                <a:gd name="connsiteY287" fmla="*/ 1110615 h 2521011"/>
                <a:gd name="connsiteX288" fmla="*/ 325244 w 2369255"/>
                <a:gd name="connsiteY288" fmla="*/ 1022985 h 2521011"/>
                <a:gd name="connsiteX289" fmla="*/ 304289 w 2369255"/>
                <a:gd name="connsiteY289" fmla="*/ 986790 h 2521011"/>
                <a:gd name="connsiteX290" fmla="*/ 174749 w 2369255"/>
                <a:gd name="connsiteY290" fmla="*/ 969645 h 2521011"/>
                <a:gd name="connsiteX291" fmla="*/ 243329 w 2369255"/>
                <a:gd name="connsiteY291" fmla="*/ 843915 h 2521011"/>
                <a:gd name="connsiteX292" fmla="*/ 247139 w 2369255"/>
                <a:gd name="connsiteY292" fmla="*/ 731520 h 2521011"/>
                <a:gd name="connsiteX293" fmla="*/ 169034 w 2369255"/>
                <a:gd name="connsiteY293" fmla="*/ 685800 h 2521011"/>
                <a:gd name="connsiteX294" fmla="*/ 98549 w 2369255"/>
                <a:gd name="connsiteY294" fmla="*/ 641985 h 2521011"/>
                <a:gd name="connsiteX295" fmla="*/ 42112 w 2369255"/>
                <a:gd name="connsiteY295" fmla="*/ 643866 h 2521011"/>
                <a:gd name="connsiteX296" fmla="*/ 41731 w 2369255"/>
                <a:gd name="connsiteY296" fmla="*/ 642127 h 2521011"/>
                <a:gd name="connsiteX297" fmla="*/ 98881 w 2369255"/>
                <a:gd name="connsiteY297" fmla="*/ 640222 h 2521011"/>
                <a:gd name="connsiteX298" fmla="*/ 169366 w 2369255"/>
                <a:gd name="connsiteY298" fmla="*/ 684037 h 2521011"/>
                <a:gd name="connsiteX299" fmla="*/ 222373 w 2369255"/>
                <a:gd name="connsiteY299" fmla="*/ 715066 h 2521011"/>
                <a:gd name="connsiteX300" fmla="*/ 222373 w 2369255"/>
                <a:gd name="connsiteY300" fmla="*/ 567691 h 2521011"/>
                <a:gd name="connsiteX301" fmla="*/ 243328 w 2369255"/>
                <a:gd name="connsiteY301" fmla="*/ 489586 h 2521011"/>
                <a:gd name="connsiteX302" fmla="*/ 212848 w 2369255"/>
                <a:gd name="connsiteY302" fmla="*/ 447676 h 2521011"/>
                <a:gd name="connsiteX303" fmla="*/ 287143 w 2369255"/>
                <a:gd name="connsiteY303" fmla="*/ 449581 h 2521011"/>
                <a:gd name="connsiteX304" fmla="*/ 282547 w 2369255"/>
                <a:gd name="connsiteY304" fmla="*/ 446066 h 2521011"/>
                <a:gd name="connsiteX305" fmla="*/ 287143 w 2369255"/>
                <a:gd name="connsiteY305" fmla="*/ 447675 h 2521011"/>
                <a:gd name="connsiteX306" fmla="*/ 317623 w 2369255"/>
                <a:gd name="connsiteY306" fmla="*/ 382905 h 2521011"/>
                <a:gd name="connsiteX307" fmla="*/ 401443 w 2369255"/>
                <a:gd name="connsiteY307" fmla="*/ 384810 h 2521011"/>
                <a:gd name="connsiteX308" fmla="*/ 447163 w 2369255"/>
                <a:gd name="connsiteY308" fmla="*/ 361950 h 2521011"/>
                <a:gd name="connsiteX309" fmla="*/ 462403 w 2369255"/>
                <a:gd name="connsiteY309" fmla="*/ 335280 h 2521011"/>
                <a:gd name="connsiteX310" fmla="*/ 466213 w 2369255"/>
                <a:gd name="connsiteY310" fmla="*/ 266700 h 2521011"/>
                <a:gd name="connsiteX311" fmla="*/ 443353 w 2369255"/>
                <a:gd name="connsiteY311" fmla="*/ 198120 h 2521011"/>
                <a:gd name="connsiteX312" fmla="*/ 390013 w 2369255"/>
                <a:gd name="connsiteY312" fmla="*/ 137160 h 2521011"/>
                <a:gd name="connsiteX313" fmla="*/ 412873 w 2369255"/>
                <a:gd name="connsiteY313" fmla="*/ 125730 h 2521011"/>
                <a:gd name="connsiteX314" fmla="*/ 411094 w 2369255"/>
                <a:gd name="connsiteY314" fmla="*/ 119401 h 2521011"/>
                <a:gd name="connsiteX315" fmla="*/ 412873 w 2369255"/>
                <a:gd name="connsiteY315" fmla="*/ 120015 h 2521011"/>
                <a:gd name="connsiteX316" fmla="*/ 454783 w 2369255"/>
                <a:gd name="connsiteY316" fmla="*/ 74295 h 2521011"/>
                <a:gd name="connsiteX317" fmla="*/ 521458 w 2369255"/>
                <a:gd name="connsiteY317" fmla="*/ 85725 h 2521011"/>
                <a:gd name="connsiteX318" fmla="*/ 498598 w 2369255"/>
                <a:gd name="connsiteY318" fmla="*/ 49530 h 2521011"/>
                <a:gd name="connsiteX319" fmla="*/ 550033 w 2369255"/>
                <a:gd name="connsiteY319" fmla="*/ 13335 h 2521011"/>
                <a:gd name="connsiteX320" fmla="*/ 654808 w 2369255"/>
                <a:gd name="connsiteY32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310318 w 2369255"/>
                <a:gd name="connsiteY169" fmla="*/ 144467 h 2521011"/>
                <a:gd name="connsiteX170" fmla="*/ 1252978 w 2369255"/>
                <a:gd name="connsiteY170" fmla="*/ 198120 h 2521011"/>
                <a:gd name="connsiteX171" fmla="*/ 1249168 w 2369255"/>
                <a:gd name="connsiteY171" fmla="*/ 240030 h 2521011"/>
                <a:gd name="connsiteX172" fmla="*/ 1273933 w 2369255"/>
                <a:gd name="connsiteY172" fmla="*/ 346710 h 2521011"/>
                <a:gd name="connsiteX173" fmla="*/ 1216783 w 2369255"/>
                <a:gd name="connsiteY173" fmla="*/ 363855 h 2521011"/>
                <a:gd name="connsiteX174" fmla="*/ 1245358 w 2369255"/>
                <a:gd name="connsiteY174" fmla="*/ 510540 h 2521011"/>
                <a:gd name="connsiteX175" fmla="*/ 1266313 w 2369255"/>
                <a:gd name="connsiteY175" fmla="*/ 563880 h 2521011"/>
                <a:gd name="connsiteX176" fmla="*/ 1312033 w 2369255"/>
                <a:gd name="connsiteY176" fmla="*/ 641985 h 2521011"/>
                <a:gd name="connsiteX177" fmla="*/ 1332988 w 2369255"/>
                <a:gd name="connsiteY177" fmla="*/ 645795 h 2521011"/>
                <a:gd name="connsiteX178" fmla="*/ 1361563 w 2369255"/>
                <a:gd name="connsiteY178" fmla="*/ 737235 h 2521011"/>
                <a:gd name="connsiteX179" fmla="*/ 1540633 w 2369255"/>
                <a:gd name="connsiteY179" fmla="*/ 702945 h 2521011"/>
                <a:gd name="connsiteX180" fmla="*/ 1540207 w 2369255"/>
                <a:gd name="connsiteY180" fmla="*/ 700259 h 2521011"/>
                <a:gd name="connsiteX181" fmla="*/ 1586353 w 2369255"/>
                <a:gd name="connsiteY181" fmla="*/ 689610 h 2521011"/>
                <a:gd name="connsiteX182" fmla="*/ 1609213 w 2369255"/>
                <a:gd name="connsiteY182" fmla="*/ 659130 h 2521011"/>
                <a:gd name="connsiteX183" fmla="*/ 1637788 w 2369255"/>
                <a:gd name="connsiteY183" fmla="*/ 645795 h 2521011"/>
                <a:gd name="connsiteX184" fmla="*/ 1649218 w 2369255"/>
                <a:gd name="connsiteY184" fmla="*/ 613410 h 2521011"/>
                <a:gd name="connsiteX185" fmla="*/ 1670173 w 2369255"/>
                <a:gd name="connsiteY185" fmla="*/ 594360 h 2521011"/>
                <a:gd name="connsiteX186" fmla="*/ 1691128 w 2369255"/>
                <a:gd name="connsiteY186" fmla="*/ 609600 h 2521011"/>
                <a:gd name="connsiteX187" fmla="*/ 1685413 w 2369255"/>
                <a:gd name="connsiteY187" fmla="*/ 708660 h 2521011"/>
                <a:gd name="connsiteX188" fmla="*/ 1755898 w 2369255"/>
                <a:gd name="connsiteY188" fmla="*/ 786765 h 2521011"/>
                <a:gd name="connsiteX189" fmla="*/ 1757803 w 2369255"/>
                <a:gd name="connsiteY189" fmla="*/ 851535 h 2521011"/>
                <a:gd name="connsiteX190" fmla="*/ 1733038 w 2369255"/>
                <a:gd name="connsiteY190" fmla="*/ 872490 h 2521011"/>
                <a:gd name="connsiteX191" fmla="*/ 1795903 w 2369255"/>
                <a:gd name="connsiteY191" fmla="*/ 876300 h 2521011"/>
                <a:gd name="connsiteX192" fmla="*/ 2082230 w 2369255"/>
                <a:gd name="connsiteY192" fmla="*/ 811829 h 2521011"/>
                <a:gd name="connsiteX193" fmla="*/ 2102608 w 2369255"/>
                <a:gd name="connsiteY193" fmla="*/ 889635 h 2521011"/>
                <a:gd name="connsiteX194" fmla="*/ 2094988 w 2369255"/>
                <a:gd name="connsiteY194" fmla="*/ 942975 h 2521011"/>
                <a:gd name="connsiteX195" fmla="*/ 2030218 w 2369255"/>
                <a:gd name="connsiteY195" fmla="*/ 952500 h 2521011"/>
                <a:gd name="connsiteX196" fmla="*/ 2030218 w 2369255"/>
                <a:gd name="connsiteY196" fmla="*/ 1022985 h 2521011"/>
                <a:gd name="connsiteX197" fmla="*/ 2074033 w 2369255"/>
                <a:gd name="connsiteY197" fmla="*/ 1028700 h 2521011"/>
                <a:gd name="connsiteX198" fmla="*/ 2114038 w 2369255"/>
                <a:gd name="connsiteY198" fmla="*/ 1002030 h 2521011"/>
                <a:gd name="connsiteX199" fmla="*/ 2093083 w 2369255"/>
                <a:gd name="connsiteY199" fmla="*/ 1057275 h 2521011"/>
                <a:gd name="connsiteX200" fmla="*/ 2089273 w 2369255"/>
                <a:gd name="connsiteY200" fmla="*/ 1137285 h 2521011"/>
                <a:gd name="connsiteX201" fmla="*/ 2287393 w 2369255"/>
                <a:gd name="connsiteY201" fmla="*/ 1135380 h 2521011"/>
                <a:gd name="connsiteX202" fmla="*/ 2287393 w 2369255"/>
                <a:gd name="connsiteY202" fmla="*/ 1091565 h 2521011"/>
                <a:gd name="connsiteX203" fmla="*/ 2296363 w 2369255"/>
                <a:gd name="connsiteY203" fmla="*/ 1088949 h 2521011"/>
                <a:gd name="connsiteX204" fmla="*/ 2369255 w 2369255"/>
                <a:gd name="connsiteY204" fmla="*/ 1229053 h 2521011"/>
                <a:gd name="connsiteX205" fmla="*/ 2303675 w 2369255"/>
                <a:gd name="connsiteY205" fmla="*/ 1218123 h 2521011"/>
                <a:gd name="connsiteX206" fmla="*/ 2285869 w 2369255"/>
                <a:gd name="connsiteY206" fmla="*/ 1136214 h 2521011"/>
                <a:gd name="connsiteX207" fmla="*/ 2093706 w 2369255"/>
                <a:gd name="connsiteY207" fmla="*/ 1138062 h 2521011"/>
                <a:gd name="connsiteX208" fmla="*/ 2142613 w 2369255"/>
                <a:gd name="connsiteY208" fmla="*/ 1226820 h 2521011"/>
                <a:gd name="connsiteX209" fmla="*/ 2083558 w 2369255"/>
                <a:gd name="connsiteY209" fmla="*/ 1257300 h 2521011"/>
                <a:gd name="connsiteX210" fmla="*/ 2093083 w 2369255"/>
                <a:gd name="connsiteY210" fmla="*/ 1295400 h 2521011"/>
                <a:gd name="connsiteX211" fmla="*/ 2047363 w 2369255"/>
                <a:gd name="connsiteY211" fmla="*/ 1350645 h 2521011"/>
                <a:gd name="connsiteX212" fmla="*/ 2174998 w 2369255"/>
                <a:gd name="connsiteY212" fmla="*/ 1419225 h 2521011"/>
                <a:gd name="connsiteX213" fmla="*/ 2152138 w 2369255"/>
                <a:gd name="connsiteY213" fmla="*/ 1451610 h 2521011"/>
                <a:gd name="connsiteX214" fmla="*/ 2203573 w 2369255"/>
                <a:gd name="connsiteY214" fmla="*/ 1527810 h 2521011"/>
                <a:gd name="connsiteX215" fmla="*/ 2197858 w 2369255"/>
                <a:gd name="connsiteY215" fmla="*/ 1565910 h 2521011"/>
                <a:gd name="connsiteX216" fmla="*/ 2163568 w 2369255"/>
                <a:gd name="connsiteY216" fmla="*/ 1581150 h 2521011"/>
                <a:gd name="connsiteX217" fmla="*/ 2131183 w 2369255"/>
                <a:gd name="connsiteY217" fmla="*/ 1657350 h 2521011"/>
                <a:gd name="connsiteX218" fmla="*/ 2165473 w 2369255"/>
                <a:gd name="connsiteY218" fmla="*/ 1691640 h 2521011"/>
                <a:gd name="connsiteX219" fmla="*/ 2129278 w 2369255"/>
                <a:gd name="connsiteY219" fmla="*/ 1737360 h 2521011"/>
                <a:gd name="connsiteX220" fmla="*/ 2213098 w 2369255"/>
                <a:gd name="connsiteY220" fmla="*/ 1722120 h 2521011"/>
                <a:gd name="connsiteX221" fmla="*/ 2131183 w 2369255"/>
                <a:gd name="connsiteY221" fmla="*/ 1739265 h 2521011"/>
                <a:gd name="connsiteX222" fmla="*/ 2030218 w 2369255"/>
                <a:gd name="connsiteY222" fmla="*/ 1644015 h 2521011"/>
                <a:gd name="connsiteX223" fmla="*/ 1940683 w 2369255"/>
                <a:gd name="connsiteY223" fmla="*/ 1708785 h 2521011"/>
                <a:gd name="connsiteX224" fmla="*/ 1809238 w 2369255"/>
                <a:gd name="connsiteY224" fmla="*/ 1737360 h 2521011"/>
                <a:gd name="connsiteX225" fmla="*/ 1795903 w 2369255"/>
                <a:gd name="connsiteY225" fmla="*/ 1722120 h 2521011"/>
                <a:gd name="connsiteX226" fmla="*/ 1738753 w 2369255"/>
                <a:gd name="connsiteY226" fmla="*/ 1737360 h 2521011"/>
                <a:gd name="connsiteX227" fmla="*/ 1734943 w 2369255"/>
                <a:gd name="connsiteY227" fmla="*/ 1760220 h 2521011"/>
                <a:gd name="connsiteX228" fmla="*/ 1683030 w 2369255"/>
                <a:gd name="connsiteY228" fmla="*/ 1773198 h 2521011"/>
                <a:gd name="connsiteX229" fmla="*/ 1681603 w 2369255"/>
                <a:gd name="connsiteY229" fmla="*/ 1771650 h 2521011"/>
                <a:gd name="connsiteX230" fmla="*/ 1637788 w 2369255"/>
                <a:gd name="connsiteY230" fmla="*/ 1811655 h 2521011"/>
                <a:gd name="connsiteX231" fmla="*/ 1618738 w 2369255"/>
                <a:gd name="connsiteY231" fmla="*/ 1811655 h 2521011"/>
                <a:gd name="connsiteX232" fmla="*/ 1546348 w 2369255"/>
                <a:gd name="connsiteY232" fmla="*/ 1903095 h 2521011"/>
                <a:gd name="connsiteX233" fmla="*/ 1538728 w 2369255"/>
                <a:gd name="connsiteY233" fmla="*/ 1952625 h 2521011"/>
                <a:gd name="connsiteX234" fmla="*/ 1513963 w 2369255"/>
                <a:gd name="connsiteY234" fmla="*/ 1918335 h 2521011"/>
                <a:gd name="connsiteX235" fmla="*/ 1475863 w 2369255"/>
                <a:gd name="connsiteY235" fmla="*/ 1986915 h 2521011"/>
                <a:gd name="connsiteX236" fmla="*/ 1460623 w 2369255"/>
                <a:gd name="connsiteY236" fmla="*/ 1986915 h 2521011"/>
                <a:gd name="connsiteX237" fmla="*/ 1414903 w 2369255"/>
                <a:gd name="connsiteY237" fmla="*/ 2019300 h 2521011"/>
                <a:gd name="connsiteX238" fmla="*/ 1418713 w 2369255"/>
                <a:gd name="connsiteY238" fmla="*/ 2038350 h 2521011"/>
                <a:gd name="connsiteX239" fmla="*/ 1376803 w 2369255"/>
                <a:gd name="connsiteY239" fmla="*/ 2066925 h 2521011"/>
                <a:gd name="connsiteX240" fmla="*/ 1390138 w 2369255"/>
                <a:gd name="connsiteY240" fmla="*/ 2097405 h 2521011"/>
                <a:gd name="connsiteX241" fmla="*/ 1319653 w 2369255"/>
                <a:gd name="connsiteY241" fmla="*/ 2106930 h 2521011"/>
                <a:gd name="connsiteX242" fmla="*/ 1300603 w 2369255"/>
                <a:gd name="connsiteY242" fmla="*/ 2143125 h 2521011"/>
                <a:gd name="connsiteX243" fmla="*/ 1273933 w 2369255"/>
                <a:gd name="connsiteY243" fmla="*/ 2164080 h 2521011"/>
                <a:gd name="connsiteX244" fmla="*/ 1239643 w 2369255"/>
                <a:gd name="connsiteY244" fmla="*/ 2141220 h 2521011"/>
                <a:gd name="connsiteX245" fmla="*/ 1225489 w 2369255"/>
                <a:gd name="connsiteY245" fmla="*/ 2157396 h 2521011"/>
                <a:gd name="connsiteX246" fmla="*/ 1224403 w 2369255"/>
                <a:gd name="connsiteY246" fmla="*/ 2156460 h 2521011"/>
                <a:gd name="connsiteX247" fmla="*/ 1096768 w 2369255"/>
                <a:gd name="connsiteY247" fmla="*/ 2042160 h 2521011"/>
                <a:gd name="connsiteX248" fmla="*/ 1049736 w 2369255"/>
                <a:gd name="connsiteY248" fmla="*/ 2104529 h 2521011"/>
                <a:gd name="connsiteX249" fmla="*/ 969133 w 2369255"/>
                <a:gd name="connsiteY249" fmla="*/ 2101216 h 2521011"/>
                <a:gd name="connsiteX250" fmla="*/ 965323 w 2369255"/>
                <a:gd name="connsiteY250" fmla="*/ 2129791 h 2521011"/>
                <a:gd name="connsiteX251" fmla="*/ 807208 w 2369255"/>
                <a:gd name="connsiteY251" fmla="*/ 2129791 h 2521011"/>
                <a:gd name="connsiteX252" fmla="*/ 803398 w 2369255"/>
                <a:gd name="connsiteY252" fmla="*/ 2025016 h 2521011"/>
                <a:gd name="connsiteX253" fmla="*/ 801578 w 2369255"/>
                <a:gd name="connsiteY253" fmla="*/ 2024761 h 2521011"/>
                <a:gd name="connsiteX254" fmla="*/ 818638 w 2369255"/>
                <a:gd name="connsiteY254" fmla="*/ 1973580 h 2521011"/>
                <a:gd name="connsiteX255" fmla="*/ 776728 w 2369255"/>
                <a:gd name="connsiteY255" fmla="*/ 1939290 h 2521011"/>
                <a:gd name="connsiteX256" fmla="*/ 780538 w 2369255"/>
                <a:gd name="connsiteY256" fmla="*/ 1899285 h 2521011"/>
                <a:gd name="connsiteX257" fmla="*/ 791968 w 2369255"/>
                <a:gd name="connsiteY257" fmla="*/ 1836420 h 2521011"/>
                <a:gd name="connsiteX258" fmla="*/ 761488 w 2369255"/>
                <a:gd name="connsiteY258" fmla="*/ 1802130 h 2521011"/>
                <a:gd name="connsiteX259" fmla="*/ 708148 w 2369255"/>
                <a:gd name="connsiteY259" fmla="*/ 1790700 h 2521011"/>
                <a:gd name="connsiteX260" fmla="*/ 637663 w 2369255"/>
                <a:gd name="connsiteY260" fmla="*/ 1731645 h 2521011"/>
                <a:gd name="connsiteX261" fmla="*/ 637663 w 2369255"/>
                <a:gd name="connsiteY261" fmla="*/ 1704975 h 2521011"/>
                <a:gd name="connsiteX262" fmla="*/ 609088 w 2369255"/>
                <a:gd name="connsiteY262" fmla="*/ 1708785 h 2521011"/>
                <a:gd name="connsiteX263" fmla="*/ 504313 w 2369255"/>
                <a:gd name="connsiteY263" fmla="*/ 1638300 h 2521011"/>
                <a:gd name="connsiteX264" fmla="*/ 463237 w 2369255"/>
                <a:gd name="connsiteY264" fmla="*/ 1595581 h 2521011"/>
                <a:gd name="connsiteX265" fmla="*/ 464308 w 2369255"/>
                <a:gd name="connsiteY265" fmla="*/ 1543050 h 2521011"/>
                <a:gd name="connsiteX266" fmla="*/ 420493 w 2369255"/>
                <a:gd name="connsiteY266" fmla="*/ 1522095 h 2521011"/>
                <a:gd name="connsiteX267" fmla="*/ 435733 w 2369255"/>
                <a:gd name="connsiteY267" fmla="*/ 1470660 h 2521011"/>
                <a:gd name="connsiteX268" fmla="*/ 391918 w 2369255"/>
                <a:gd name="connsiteY268" fmla="*/ 1491615 h 2521011"/>
                <a:gd name="connsiteX269" fmla="*/ 359533 w 2369255"/>
                <a:gd name="connsiteY269" fmla="*/ 1491615 h 2521011"/>
                <a:gd name="connsiteX270" fmla="*/ 353818 w 2369255"/>
                <a:gd name="connsiteY270" fmla="*/ 1510665 h 2521011"/>
                <a:gd name="connsiteX271" fmla="*/ 184273 w 2369255"/>
                <a:gd name="connsiteY271" fmla="*/ 1510665 h 2521011"/>
                <a:gd name="connsiteX272" fmla="*/ 163926 w 2369255"/>
                <a:gd name="connsiteY272" fmla="*/ 1573404 h 2521011"/>
                <a:gd name="connsiteX273" fmla="*/ 163885 w 2369255"/>
                <a:gd name="connsiteY273" fmla="*/ 1573328 h 2521011"/>
                <a:gd name="connsiteX274" fmla="*/ 184395 w 2369255"/>
                <a:gd name="connsiteY274" fmla="*/ 1510087 h 2521011"/>
                <a:gd name="connsiteX275" fmla="*/ 203274 w 2369255"/>
                <a:gd name="connsiteY275" fmla="*/ 1510087 h 2521011"/>
                <a:gd name="connsiteX276" fmla="*/ 197608 w 2369255"/>
                <a:gd name="connsiteY276" fmla="*/ 1443990 h 2521011"/>
                <a:gd name="connsiteX277" fmla="*/ 148078 w 2369255"/>
                <a:gd name="connsiteY277" fmla="*/ 1466850 h 2521011"/>
                <a:gd name="connsiteX278" fmla="*/ 127123 w 2369255"/>
                <a:gd name="connsiteY278" fmla="*/ 1390650 h 2521011"/>
                <a:gd name="connsiteX279" fmla="*/ 117598 w 2369255"/>
                <a:gd name="connsiteY279" fmla="*/ 1389648 h 2521011"/>
                <a:gd name="connsiteX280" fmla="*/ 117598 w 2369255"/>
                <a:gd name="connsiteY280" fmla="*/ 1352550 h 2521011"/>
                <a:gd name="connsiteX281" fmla="*/ 148078 w 2369255"/>
                <a:gd name="connsiteY281" fmla="*/ 1314450 h 2521011"/>
                <a:gd name="connsiteX282" fmla="*/ 212848 w 2369255"/>
                <a:gd name="connsiteY282" fmla="*/ 1303020 h 2521011"/>
                <a:gd name="connsiteX283" fmla="*/ 229993 w 2369255"/>
                <a:gd name="connsiteY283" fmla="*/ 1238250 h 2521011"/>
                <a:gd name="connsiteX284" fmla="*/ 218563 w 2369255"/>
                <a:gd name="connsiteY284" fmla="*/ 1143000 h 2521011"/>
                <a:gd name="connsiteX285" fmla="*/ 219377 w 2369255"/>
                <a:gd name="connsiteY285" fmla="*/ 1135131 h 2521011"/>
                <a:gd name="connsiteX286" fmla="*/ 308099 w 2369255"/>
                <a:gd name="connsiteY286" fmla="*/ 1110615 h 2521011"/>
                <a:gd name="connsiteX287" fmla="*/ 325244 w 2369255"/>
                <a:gd name="connsiteY287" fmla="*/ 1022985 h 2521011"/>
                <a:gd name="connsiteX288" fmla="*/ 304289 w 2369255"/>
                <a:gd name="connsiteY288" fmla="*/ 986790 h 2521011"/>
                <a:gd name="connsiteX289" fmla="*/ 174749 w 2369255"/>
                <a:gd name="connsiteY289" fmla="*/ 969645 h 2521011"/>
                <a:gd name="connsiteX290" fmla="*/ 243329 w 2369255"/>
                <a:gd name="connsiteY290" fmla="*/ 843915 h 2521011"/>
                <a:gd name="connsiteX291" fmla="*/ 247139 w 2369255"/>
                <a:gd name="connsiteY291" fmla="*/ 731520 h 2521011"/>
                <a:gd name="connsiteX292" fmla="*/ 169034 w 2369255"/>
                <a:gd name="connsiteY292" fmla="*/ 685800 h 2521011"/>
                <a:gd name="connsiteX293" fmla="*/ 98549 w 2369255"/>
                <a:gd name="connsiteY293" fmla="*/ 641985 h 2521011"/>
                <a:gd name="connsiteX294" fmla="*/ 42112 w 2369255"/>
                <a:gd name="connsiteY294" fmla="*/ 643866 h 2521011"/>
                <a:gd name="connsiteX295" fmla="*/ 41731 w 2369255"/>
                <a:gd name="connsiteY295" fmla="*/ 642127 h 2521011"/>
                <a:gd name="connsiteX296" fmla="*/ 98881 w 2369255"/>
                <a:gd name="connsiteY296" fmla="*/ 640222 h 2521011"/>
                <a:gd name="connsiteX297" fmla="*/ 169366 w 2369255"/>
                <a:gd name="connsiteY297" fmla="*/ 684037 h 2521011"/>
                <a:gd name="connsiteX298" fmla="*/ 222373 w 2369255"/>
                <a:gd name="connsiteY298" fmla="*/ 715066 h 2521011"/>
                <a:gd name="connsiteX299" fmla="*/ 222373 w 2369255"/>
                <a:gd name="connsiteY299" fmla="*/ 567691 h 2521011"/>
                <a:gd name="connsiteX300" fmla="*/ 243328 w 2369255"/>
                <a:gd name="connsiteY300" fmla="*/ 489586 h 2521011"/>
                <a:gd name="connsiteX301" fmla="*/ 212848 w 2369255"/>
                <a:gd name="connsiteY301" fmla="*/ 447676 h 2521011"/>
                <a:gd name="connsiteX302" fmla="*/ 287143 w 2369255"/>
                <a:gd name="connsiteY302" fmla="*/ 449581 h 2521011"/>
                <a:gd name="connsiteX303" fmla="*/ 282547 w 2369255"/>
                <a:gd name="connsiteY303" fmla="*/ 446066 h 2521011"/>
                <a:gd name="connsiteX304" fmla="*/ 287143 w 2369255"/>
                <a:gd name="connsiteY304" fmla="*/ 447675 h 2521011"/>
                <a:gd name="connsiteX305" fmla="*/ 317623 w 2369255"/>
                <a:gd name="connsiteY305" fmla="*/ 382905 h 2521011"/>
                <a:gd name="connsiteX306" fmla="*/ 401443 w 2369255"/>
                <a:gd name="connsiteY306" fmla="*/ 384810 h 2521011"/>
                <a:gd name="connsiteX307" fmla="*/ 447163 w 2369255"/>
                <a:gd name="connsiteY307" fmla="*/ 361950 h 2521011"/>
                <a:gd name="connsiteX308" fmla="*/ 462403 w 2369255"/>
                <a:gd name="connsiteY308" fmla="*/ 335280 h 2521011"/>
                <a:gd name="connsiteX309" fmla="*/ 466213 w 2369255"/>
                <a:gd name="connsiteY309" fmla="*/ 266700 h 2521011"/>
                <a:gd name="connsiteX310" fmla="*/ 443353 w 2369255"/>
                <a:gd name="connsiteY310" fmla="*/ 198120 h 2521011"/>
                <a:gd name="connsiteX311" fmla="*/ 390013 w 2369255"/>
                <a:gd name="connsiteY311" fmla="*/ 137160 h 2521011"/>
                <a:gd name="connsiteX312" fmla="*/ 412873 w 2369255"/>
                <a:gd name="connsiteY312" fmla="*/ 125730 h 2521011"/>
                <a:gd name="connsiteX313" fmla="*/ 411094 w 2369255"/>
                <a:gd name="connsiteY313" fmla="*/ 119401 h 2521011"/>
                <a:gd name="connsiteX314" fmla="*/ 412873 w 2369255"/>
                <a:gd name="connsiteY314" fmla="*/ 120015 h 2521011"/>
                <a:gd name="connsiteX315" fmla="*/ 454783 w 2369255"/>
                <a:gd name="connsiteY315" fmla="*/ 74295 h 2521011"/>
                <a:gd name="connsiteX316" fmla="*/ 521458 w 2369255"/>
                <a:gd name="connsiteY316" fmla="*/ 85725 h 2521011"/>
                <a:gd name="connsiteX317" fmla="*/ 498598 w 2369255"/>
                <a:gd name="connsiteY317" fmla="*/ 49530 h 2521011"/>
                <a:gd name="connsiteX318" fmla="*/ 550033 w 2369255"/>
                <a:gd name="connsiteY318" fmla="*/ 13335 h 2521011"/>
                <a:gd name="connsiteX319" fmla="*/ 654808 w 2369255"/>
                <a:gd name="connsiteY31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5171 w 2369255"/>
                <a:gd name="connsiteY129" fmla="*/ 354157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475171 w 2369255"/>
                <a:gd name="connsiteY133" fmla="*/ 354157 h 2521011"/>
                <a:gd name="connsiteX134" fmla="*/ 1596041 w 2369255"/>
                <a:gd name="connsiteY134" fmla="*/ 138288 h 2521011"/>
                <a:gd name="connsiteX135" fmla="*/ 1955817 w 2369255"/>
                <a:gd name="connsiteY135" fmla="*/ 458364 h 2521011"/>
                <a:gd name="connsiteX136" fmla="*/ 1914013 w 2369255"/>
                <a:gd name="connsiteY136" fmla="*/ 466725 h 2521011"/>
                <a:gd name="connsiteX137" fmla="*/ 1849243 w 2369255"/>
                <a:gd name="connsiteY137" fmla="*/ 459105 h 2521011"/>
                <a:gd name="connsiteX138" fmla="*/ 1824478 w 2369255"/>
                <a:gd name="connsiteY138" fmla="*/ 432435 h 2521011"/>
                <a:gd name="connsiteX139" fmla="*/ 1809238 w 2369255"/>
                <a:gd name="connsiteY139" fmla="*/ 438150 h 2521011"/>
                <a:gd name="connsiteX140" fmla="*/ 1786378 w 2369255"/>
                <a:gd name="connsiteY140" fmla="*/ 401955 h 2521011"/>
                <a:gd name="connsiteX141" fmla="*/ 1717798 w 2369255"/>
                <a:gd name="connsiteY141" fmla="*/ 409575 h 2521011"/>
                <a:gd name="connsiteX142" fmla="*/ 1721608 w 2369255"/>
                <a:gd name="connsiteY142" fmla="*/ 369570 h 2521011"/>
                <a:gd name="connsiteX143" fmla="*/ 1704463 w 2369255"/>
                <a:gd name="connsiteY143" fmla="*/ 365760 h 2521011"/>
                <a:gd name="connsiteX144" fmla="*/ 1725418 w 2369255"/>
                <a:gd name="connsiteY144" fmla="*/ 350520 h 2521011"/>
                <a:gd name="connsiteX145" fmla="*/ 1693033 w 2369255"/>
                <a:gd name="connsiteY145" fmla="*/ 312420 h 2521011"/>
                <a:gd name="connsiteX146" fmla="*/ 1653028 w 2369255"/>
                <a:gd name="connsiteY146" fmla="*/ 358140 h 2521011"/>
                <a:gd name="connsiteX147" fmla="*/ 1624964 w 2369255"/>
                <a:gd name="connsiteY147" fmla="*/ 323060 h 2521011"/>
                <a:gd name="connsiteX148" fmla="*/ 1626358 w 2369255"/>
                <a:gd name="connsiteY148" fmla="*/ 321945 h 2521011"/>
                <a:gd name="connsiteX149" fmla="*/ 1597783 w 2369255"/>
                <a:gd name="connsiteY149" fmla="*/ 281940 h 2521011"/>
                <a:gd name="connsiteX150" fmla="*/ 1590163 w 2369255"/>
                <a:gd name="connsiteY150" fmla="*/ 146685 h 2521011"/>
                <a:gd name="connsiteX151" fmla="*/ 1596041 w 2369255"/>
                <a:gd name="connsiteY151" fmla="*/ 138288 h 2521011"/>
                <a:gd name="connsiteX152" fmla="*/ 654808 w 2369255"/>
                <a:gd name="connsiteY152" fmla="*/ 0 h 2521011"/>
                <a:gd name="connsiteX153" fmla="*/ 681478 w 2369255"/>
                <a:gd name="connsiteY153" fmla="*/ 80010 h 2521011"/>
                <a:gd name="connsiteX154" fmla="*/ 790063 w 2369255"/>
                <a:gd name="connsiteY154" fmla="*/ 51435 h 2521011"/>
                <a:gd name="connsiteX155" fmla="*/ 838950 w 2369255"/>
                <a:gd name="connsiteY155" fmla="*/ 29486 h 2521011"/>
                <a:gd name="connsiteX156" fmla="*/ 862453 w 2369255"/>
                <a:gd name="connsiteY156" fmla="*/ 59055 h 2521011"/>
                <a:gd name="connsiteX157" fmla="*/ 856738 w 2369255"/>
                <a:gd name="connsiteY157" fmla="*/ 89535 h 2521011"/>
                <a:gd name="connsiteX158" fmla="*/ 938653 w 2369255"/>
                <a:gd name="connsiteY158" fmla="*/ 93345 h 2521011"/>
                <a:gd name="connsiteX159" fmla="*/ 951988 w 2369255"/>
                <a:gd name="connsiteY159" fmla="*/ 19050 h 2521011"/>
                <a:gd name="connsiteX160" fmla="*/ 972943 w 2369255"/>
                <a:gd name="connsiteY160" fmla="*/ 47625 h 2521011"/>
                <a:gd name="connsiteX161" fmla="*/ 1064383 w 2369255"/>
                <a:gd name="connsiteY161" fmla="*/ 47625 h 2521011"/>
                <a:gd name="connsiteX162" fmla="*/ 1113913 w 2369255"/>
                <a:gd name="connsiteY162" fmla="*/ 38100 h 2521011"/>
                <a:gd name="connsiteX163" fmla="*/ 1121533 w 2369255"/>
                <a:gd name="connsiteY163" fmla="*/ 9525 h 2521011"/>
                <a:gd name="connsiteX164" fmla="*/ 1182493 w 2369255"/>
                <a:gd name="connsiteY164" fmla="*/ 0 h 2521011"/>
                <a:gd name="connsiteX165" fmla="*/ 1214878 w 2369255"/>
                <a:gd name="connsiteY165" fmla="*/ 102870 h 2521011"/>
                <a:gd name="connsiteX166" fmla="*/ 1228213 w 2369255"/>
                <a:gd name="connsiteY166" fmla="*/ 102870 h 2521011"/>
                <a:gd name="connsiteX167" fmla="*/ 1252978 w 2369255"/>
                <a:gd name="connsiteY167" fmla="*/ 190500 h 2521011"/>
                <a:gd name="connsiteX168" fmla="*/ 1255403 w 2369255"/>
                <a:gd name="connsiteY168" fmla="*/ 195722 h 2521011"/>
                <a:gd name="connsiteX169" fmla="*/ 1252978 w 2369255"/>
                <a:gd name="connsiteY169" fmla="*/ 198120 h 2521011"/>
                <a:gd name="connsiteX170" fmla="*/ 1249168 w 2369255"/>
                <a:gd name="connsiteY170" fmla="*/ 240030 h 2521011"/>
                <a:gd name="connsiteX171" fmla="*/ 1273933 w 2369255"/>
                <a:gd name="connsiteY171" fmla="*/ 346710 h 2521011"/>
                <a:gd name="connsiteX172" fmla="*/ 1216783 w 2369255"/>
                <a:gd name="connsiteY172" fmla="*/ 363855 h 2521011"/>
                <a:gd name="connsiteX173" fmla="*/ 1245358 w 2369255"/>
                <a:gd name="connsiteY173" fmla="*/ 510540 h 2521011"/>
                <a:gd name="connsiteX174" fmla="*/ 1266313 w 2369255"/>
                <a:gd name="connsiteY174" fmla="*/ 563880 h 2521011"/>
                <a:gd name="connsiteX175" fmla="*/ 1312033 w 2369255"/>
                <a:gd name="connsiteY175" fmla="*/ 641985 h 2521011"/>
                <a:gd name="connsiteX176" fmla="*/ 1332988 w 2369255"/>
                <a:gd name="connsiteY176" fmla="*/ 645795 h 2521011"/>
                <a:gd name="connsiteX177" fmla="*/ 1361563 w 2369255"/>
                <a:gd name="connsiteY177" fmla="*/ 737235 h 2521011"/>
                <a:gd name="connsiteX178" fmla="*/ 1540633 w 2369255"/>
                <a:gd name="connsiteY178" fmla="*/ 702945 h 2521011"/>
                <a:gd name="connsiteX179" fmla="*/ 1540207 w 2369255"/>
                <a:gd name="connsiteY179" fmla="*/ 700259 h 2521011"/>
                <a:gd name="connsiteX180" fmla="*/ 1586353 w 2369255"/>
                <a:gd name="connsiteY180" fmla="*/ 689610 h 2521011"/>
                <a:gd name="connsiteX181" fmla="*/ 1609213 w 2369255"/>
                <a:gd name="connsiteY181" fmla="*/ 659130 h 2521011"/>
                <a:gd name="connsiteX182" fmla="*/ 1637788 w 2369255"/>
                <a:gd name="connsiteY182" fmla="*/ 645795 h 2521011"/>
                <a:gd name="connsiteX183" fmla="*/ 1649218 w 2369255"/>
                <a:gd name="connsiteY183" fmla="*/ 613410 h 2521011"/>
                <a:gd name="connsiteX184" fmla="*/ 1670173 w 2369255"/>
                <a:gd name="connsiteY184" fmla="*/ 594360 h 2521011"/>
                <a:gd name="connsiteX185" fmla="*/ 1691128 w 2369255"/>
                <a:gd name="connsiteY185" fmla="*/ 609600 h 2521011"/>
                <a:gd name="connsiteX186" fmla="*/ 1685413 w 2369255"/>
                <a:gd name="connsiteY186" fmla="*/ 708660 h 2521011"/>
                <a:gd name="connsiteX187" fmla="*/ 1755898 w 2369255"/>
                <a:gd name="connsiteY187" fmla="*/ 786765 h 2521011"/>
                <a:gd name="connsiteX188" fmla="*/ 1757803 w 2369255"/>
                <a:gd name="connsiteY188" fmla="*/ 851535 h 2521011"/>
                <a:gd name="connsiteX189" fmla="*/ 1733038 w 2369255"/>
                <a:gd name="connsiteY189" fmla="*/ 872490 h 2521011"/>
                <a:gd name="connsiteX190" fmla="*/ 1795903 w 2369255"/>
                <a:gd name="connsiteY190" fmla="*/ 876300 h 2521011"/>
                <a:gd name="connsiteX191" fmla="*/ 2082230 w 2369255"/>
                <a:gd name="connsiteY191" fmla="*/ 811829 h 2521011"/>
                <a:gd name="connsiteX192" fmla="*/ 2102608 w 2369255"/>
                <a:gd name="connsiteY192" fmla="*/ 889635 h 2521011"/>
                <a:gd name="connsiteX193" fmla="*/ 2094988 w 2369255"/>
                <a:gd name="connsiteY193" fmla="*/ 942975 h 2521011"/>
                <a:gd name="connsiteX194" fmla="*/ 2030218 w 2369255"/>
                <a:gd name="connsiteY194" fmla="*/ 952500 h 2521011"/>
                <a:gd name="connsiteX195" fmla="*/ 2030218 w 2369255"/>
                <a:gd name="connsiteY195" fmla="*/ 1022985 h 2521011"/>
                <a:gd name="connsiteX196" fmla="*/ 2074033 w 2369255"/>
                <a:gd name="connsiteY196" fmla="*/ 1028700 h 2521011"/>
                <a:gd name="connsiteX197" fmla="*/ 2114038 w 2369255"/>
                <a:gd name="connsiteY197" fmla="*/ 1002030 h 2521011"/>
                <a:gd name="connsiteX198" fmla="*/ 2093083 w 2369255"/>
                <a:gd name="connsiteY198" fmla="*/ 1057275 h 2521011"/>
                <a:gd name="connsiteX199" fmla="*/ 2089273 w 2369255"/>
                <a:gd name="connsiteY199" fmla="*/ 1137285 h 2521011"/>
                <a:gd name="connsiteX200" fmla="*/ 2287393 w 2369255"/>
                <a:gd name="connsiteY200" fmla="*/ 1135380 h 2521011"/>
                <a:gd name="connsiteX201" fmla="*/ 2287393 w 2369255"/>
                <a:gd name="connsiteY201" fmla="*/ 1091565 h 2521011"/>
                <a:gd name="connsiteX202" fmla="*/ 2296363 w 2369255"/>
                <a:gd name="connsiteY202" fmla="*/ 1088949 h 2521011"/>
                <a:gd name="connsiteX203" fmla="*/ 2369255 w 2369255"/>
                <a:gd name="connsiteY203" fmla="*/ 1229053 h 2521011"/>
                <a:gd name="connsiteX204" fmla="*/ 2303675 w 2369255"/>
                <a:gd name="connsiteY204" fmla="*/ 1218123 h 2521011"/>
                <a:gd name="connsiteX205" fmla="*/ 2285869 w 2369255"/>
                <a:gd name="connsiteY205" fmla="*/ 1136214 h 2521011"/>
                <a:gd name="connsiteX206" fmla="*/ 2093706 w 2369255"/>
                <a:gd name="connsiteY206" fmla="*/ 1138062 h 2521011"/>
                <a:gd name="connsiteX207" fmla="*/ 2142613 w 2369255"/>
                <a:gd name="connsiteY207" fmla="*/ 1226820 h 2521011"/>
                <a:gd name="connsiteX208" fmla="*/ 2083558 w 2369255"/>
                <a:gd name="connsiteY208" fmla="*/ 1257300 h 2521011"/>
                <a:gd name="connsiteX209" fmla="*/ 2093083 w 2369255"/>
                <a:gd name="connsiteY209" fmla="*/ 1295400 h 2521011"/>
                <a:gd name="connsiteX210" fmla="*/ 2047363 w 2369255"/>
                <a:gd name="connsiteY210" fmla="*/ 1350645 h 2521011"/>
                <a:gd name="connsiteX211" fmla="*/ 2174998 w 2369255"/>
                <a:gd name="connsiteY211" fmla="*/ 1419225 h 2521011"/>
                <a:gd name="connsiteX212" fmla="*/ 2152138 w 2369255"/>
                <a:gd name="connsiteY212" fmla="*/ 1451610 h 2521011"/>
                <a:gd name="connsiteX213" fmla="*/ 2203573 w 2369255"/>
                <a:gd name="connsiteY213" fmla="*/ 1527810 h 2521011"/>
                <a:gd name="connsiteX214" fmla="*/ 2197858 w 2369255"/>
                <a:gd name="connsiteY214" fmla="*/ 1565910 h 2521011"/>
                <a:gd name="connsiteX215" fmla="*/ 2163568 w 2369255"/>
                <a:gd name="connsiteY215" fmla="*/ 1581150 h 2521011"/>
                <a:gd name="connsiteX216" fmla="*/ 2131183 w 2369255"/>
                <a:gd name="connsiteY216" fmla="*/ 1657350 h 2521011"/>
                <a:gd name="connsiteX217" fmla="*/ 2165473 w 2369255"/>
                <a:gd name="connsiteY217" fmla="*/ 1691640 h 2521011"/>
                <a:gd name="connsiteX218" fmla="*/ 2129278 w 2369255"/>
                <a:gd name="connsiteY218" fmla="*/ 1737360 h 2521011"/>
                <a:gd name="connsiteX219" fmla="*/ 2213098 w 2369255"/>
                <a:gd name="connsiteY219" fmla="*/ 1722120 h 2521011"/>
                <a:gd name="connsiteX220" fmla="*/ 2131183 w 2369255"/>
                <a:gd name="connsiteY220" fmla="*/ 1739265 h 2521011"/>
                <a:gd name="connsiteX221" fmla="*/ 2030218 w 2369255"/>
                <a:gd name="connsiteY221" fmla="*/ 1644015 h 2521011"/>
                <a:gd name="connsiteX222" fmla="*/ 1940683 w 2369255"/>
                <a:gd name="connsiteY222" fmla="*/ 1708785 h 2521011"/>
                <a:gd name="connsiteX223" fmla="*/ 1809238 w 2369255"/>
                <a:gd name="connsiteY223" fmla="*/ 1737360 h 2521011"/>
                <a:gd name="connsiteX224" fmla="*/ 1795903 w 2369255"/>
                <a:gd name="connsiteY224" fmla="*/ 1722120 h 2521011"/>
                <a:gd name="connsiteX225" fmla="*/ 1738753 w 2369255"/>
                <a:gd name="connsiteY225" fmla="*/ 1737360 h 2521011"/>
                <a:gd name="connsiteX226" fmla="*/ 1734943 w 2369255"/>
                <a:gd name="connsiteY226" fmla="*/ 1760220 h 2521011"/>
                <a:gd name="connsiteX227" fmla="*/ 1683030 w 2369255"/>
                <a:gd name="connsiteY227" fmla="*/ 1773198 h 2521011"/>
                <a:gd name="connsiteX228" fmla="*/ 1681603 w 2369255"/>
                <a:gd name="connsiteY228" fmla="*/ 1771650 h 2521011"/>
                <a:gd name="connsiteX229" fmla="*/ 1637788 w 2369255"/>
                <a:gd name="connsiteY229" fmla="*/ 1811655 h 2521011"/>
                <a:gd name="connsiteX230" fmla="*/ 1618738 w 2369255"/>
                <a:gd name="connsiteY230" fmla="*/ 1811655 h 2521011"/>
                <a:gd name="connsiteX231" fmla="*/ 1546348 w 2369255"/>
                <a:gd name="connsiteY231" fmla="*/ 1903095 h 2521011"/>
                <a:gd name="connsiteX232" fmla="*/ 1538728 w 2369255"/>
                <a:gd name="connsiteY232" fmla="*/ 1952625 h 2521011"/>
                <a:gd name="connsiteX233" fmla="*/ 1513963 w 2369255"/>
                <a:gd name="connsiteY233" fmla="*/ 1918335 h 2521011"/>
                <a:gd name="connsiteX234" fmla="*/ 1475863 w 2369255"/>
                <a:gd name="connsiteY234" fmla="*/ 1986915 h 2521011"/>
                <a:gd name="connsiteX235" fmla="*/ 1460623 w 2369255"/>
                <a:gd name="connsiteY235" fmla="*/ 1986915 h 2521011"/>
                <a:gd name="connsiteX236" fmla="*/ 1414903 w 2369255"/>
                <a:gd name="connsiteY236" fmla="*/ 2019300 h 2521011"/>
                <a:gd name="connsiteX237" fmla="*/ 1418713 w 2369255"/>
                <a:gd name="connsiteY237" fmla="*/ 2038350 h 2521011"/>
                <a:gd name="connsiteX238" fmla="*/ 1376803 w 2369255"/>
                <a:gd name="connsiteY238" fmla="*/ 2066925 h 2521011"/>
                <a:gd name="connsiteX239" fmla="*/ 1390138 w 2369255"/>
                <a:gd name="connsiteY239" fmla="*/ 2097405 h 2521011"/>
                <a:gd name="connsiteX240" fmla="*/ 1319653 w 2369255"/>
                <a:gd name="connsiteY240" fmla="*/ 2106930 h 2521011"/>
                <a:gd name="connsiteX241" fmla="*/ 1300603 w 2369255"/>
                <a:gd name="connsiteY241" fmla="*/ 2143125 h 2521011"/>
                <a:gd name="connsiteX242" fmla="*/ 1273933 w 2369255"/>
                <a:gd name="connsiteY242" fmla="*/ 2164080 h 2521011"/>
                <a:gd name="connsiteX243" fmla="*/ 1239643 w 2369255"/>
                <a:gd name="connsiteY243" fmla="*/ 2141220 h 2521011"/>
                <a:gd name="connsiteX244" fmla="*/ 1225489 w 2369255"/>
                <a:gd name="connsiteY244" fmla="*/ 2157396 h 2521011"/>
                <a:gd name="connsiteX245" fmla="*/ 1224403 w 2369255"/>
                <a:gd name="connsiteY245" fmla="*/ 2156460 h 2521011"/>
                <a:gd name="connsiteX246" fmla="*/ 1096768 w 2369255"/>
                <a:gd name="connsiteY246" fmla="*/ 2042160 h 2521011"/>
                <a:gd name="connsiteX247" fmla="*/ 1049736 w 2369255"/>
                <a:gd name="connsiteY247" fmla="*/ 2104529 h 2521011"/>
                <a:gd name="connsiteX248" fmla="*/ 969133 w 2369255"/>
                <a:gd name="connsiteY248" fmla="*/ 2101216 h 2521011"/>
                <a:gd name="connsiteX249" fmla="*/ 965323 w 2369255"/>
                <a:gd name="connsiteY249" fmla="*/ 2129791 h 2521011"/>
                <a:gd name="connsiteX250" fmla="*/ 807208 w 2369255"/>
                <a:gd name="connsiteY250" fmla="*/ 2129791 h 2521011"/>
                <a:gd name="connsiteX251" fmla="*/ 803398 w 2369255"/>
                <a:gd name="connsiteY251" fmla="*/ 2025016 h 2521011"/>
                <a:gd name="connsiteX252" fmla="*/ 801578 w 2369255"/>
                <a:gd name="connsiteY252" fmla="*/ 2024761 h 2521011"/>
                <a:gd name="connsiteX253" fmla="*/ 818638 w 2369255"/>
                <a:gd name="connsiteY253" fmla="*/ 1973580 h 2521011"/>
                <a:gd name="connsiteX254" fmla="*/ 776728 w 2369255"/>
                <a:gd name="connsiteY254" fmla="*/ 1939290 h 2521011"/>
                <a:gd name="connsiteX255" fmla="*/ 780538 w 2369255"/>
                <a:gd name="connsiteY255" fmla="*/ 1899285 h 2521011"/>
                <a:gd name="connsiteX256" fmla="*/ 791968 w 2369255"/>
                <a:gd name="connsiteY256" fmla="*/ 1836420 h 2521011"/>
                <a:gd name="connsiteX257" fmla="*/ 761488 w 2369255"/>
                <a:gd name="connsiteY257" fmla="*/ 1802130 h 2521011"/>
                <a:gd name="connsiteX258" fmla="*/ 708148 w 2369255"/>
                <a:gd name="connsiteY258" fmla="*/ 1790700 h 2521011"/>
                <a:gd name="connsiteX259" fmla="*/ 637663 w 2369255"/>
                <a:gd name="connsiteY259" fmla="*/ 1731645 h 2521011"/>
                <a:gd name="connsiteX260" fmla="*/ 637663 w 2369255"/>
                <a:gd name="connsiteY260" fmla="*/ 1704975 h 2521011"/>
                <a:gd name="connsiteX261" fmla="*/ 609088 w 2369255"/>
                <a:gd name="connsiteY261" fmla="*/ 1708785 h 2521011"/>
                <a:gd name="connsiteX262" fmla="*/ 504313 w 2369255"/>
                <a:gd name="connsiteY262" fmla="*/ 1638300 h 2521011"/>
                <a:gd name="connsiteX263" fmla="*/ 463237 w 2369255"/>
                <a:gd name="connsiteY263" fmla="*/ 1595581 h 2521011"/>
                <a:gd name="connsiteX264" fmla="*/ 464308 w 2369255"/>
                <a:gd name="connsiteY264" fmla="*/ 1543050 h 2521011"/>
                <a:gd name="connsiteX265" fmla="*/ 420493 w 2369255"/>
                <a:gd name="connsiteY265" fmla="*/ 1522095 h 2521011"/>
                <a:gd name="connsiteX266" fmla="*/ 435733 w 2369255"/>
                <a:gd name="connsiteY266" fmla="*/ 1470660 h 2521011"/>
                <a:gd name="connsiteX267" fmla="*/ 391918 w 2369255"/>
                <a:gd name="connsiteY267" fmla="*/ 1491615 h 2521011"/>
                <a:gd name="connsiteX268" fmla="*/ 359533 w 2369255"/>
                <a:gd name="connsiteY268" fmla="*/ 1491615 h 2521011"/>
                <a:gd name="connsiteX269" fmla="*/ 353818 w 2369255"/>
                <a:gd name="connsiteY269" fmla="*/ 1510665 h 2521011"/>
                <a:gd name="connsiteX270" fmla="*/ 184273 w 2369255"/>
                <a:gd name="connsiteY270" fmla="*/ 1510665 h 2521011"/>
                <a:gd name="connsiteX271" fmla="*/ 163926 w 2369255"/>
                <a:gd name="connsiteY271" fmla="*/ 1573404 h 2521011"/>
                <a:gd name="connsiteX272" fmla="*/ 163885 w 2369255"/>
                <a:gd name="connsiteY272" fmla="*/ 1573328 h 2521011"/>
                <a:gd name="connsiteX273" fmla="*/ 184395 w 2369255"/>
                <a:gd name="connsiteY273" fmla="*/ 1510087 h 2521011"/>
                <a:gd name="connsiteX274" fmla="*/ 203274 w 2369255"/>
                <a:gd name="connsiteY274" fmla="*/ 1510087 h 2521011"/>
                <a:gd name="connsiteX275" fmla="*/ 197608 w 2369255"/>
                <a:gd name="connsiteY275" fmla="*/ 1443990 h 2521011"/>
                <a:gd name="connsiteX276" fmla="*/ 148078 w 2369255"/>
                <a:gd name="connsiteY276" fmla="*/ 1466850 h 2521011"/>
                <a:gd name="connsiteX277" fmla="*/ 127123 w 2369255"/>
                <a:gd name="connsiteY277" fmla="*/ 1390650 h 2521011"/>
                <a:gd name="connsiteX278" fmla="*/ 117598 w 2369255"/>
                <a:gd name="connsiteY278" fmla="*/ 1389648 h 2521011"/>
                <a:gd name="connsiteX279" fmla="*/ 117598 w 2369255"/>
                <a:gd name="connsiteY279" fmla="*/ 1352550 h 2521011"/>
                <a:gd name="connsiteX280" fmla="*/ 148078 w 2369255"/>
                <a:gd name="connsiteY280" fmla="*/ 1314450 h 2521011"/>
                <a:gd name="connsiteX281" fmla="*/ 212848 w 2369255"/>
                <a:gd name="connsiteY281" fmla="*/ 1303020 h 2521011"/>
                <a:gd name="connsiteX282" fmla="*/ 229993 w 2369255"/>
                <a:gd name="connsiteY282" fmla="*/ 1238250 h 2521011"/>
                <a:gd name="connsiteX283" fmla="*/ 218563 w 2369255"/>
                <a:gd name="connsiteY283" fmla="*/ 1143000 h 2521011"/>
                <a:gd name="connsiteX284" fmla="*/ 219377 w 2369255"/>
                <a:gd name="connsiteY284" fmla="*/ 1135131 h 2521011"/>
                <a:gd name="connsiteX285" fmla="*/ 308099 w 2369255"/>
                <a:gd name="connsiteY285" fmla="*/ 1110615 h 2521011"/>
                <a:gd name="connsiteX286" fmla="*/ 325244 w 2369255"/>
                <a:gd name="connsiteY286" fmla="*/ 1022985 h 2521011"/>
                <a:gd name="connsiteX287" fmla="*/ 304289 w 2369255"/>
                <a:gd name="connsiteY287" fmla="*/ 986790 h 2521011"/>
                <a:gd name="connsiteX288" fmla="*/ 174749 w 2369255"/>
                <a:gd name="connsiteY288" fmla="*/ 969645 h 2521011"/>
                <a:gd name="connsiteX289" fmla="*/ 243329 w 2369255"/>
                <a:gd name="connsiteY289" fmla="*/ 843915 h 2521011"/>
                <a:gd name="connsiteX290" fmla="*/ 247139 w 2369255"/>
                <a:gd name="connsiteY290" fmla="*/ 731520 h 2521011"/>
                <a:gd name="connsiteX291" fmla="*/ 169034 w 2369255"/>
                <a:gd name="connsiteY291" fmla="*/ 685800 h 2521011"/>
                <a:gd name="connsiteX292" fmla="*/ 98549 w 2369255"/>
                <a:gd name="connsiteY292" fmla="*/ 641985 h 2521011"/>
                <a:gd name="connsiteX293" fmla="*/ 42112 w 2369255"/>
                <a:gd name="connsiteY293" fmla="*/ 643866 h 2521011"/>
                <a:gd name="connsiteX294" fmla="*/ 41731 w 2369255"/>
                <a:gd name="connsiteY294" fmla="*/ 642127 h 2521011"/>
                <a:gd name="connsiteX295" fmla="*/ 98881 w 2369255"/>
                <a:gd name="connsiteY295" fmla="*/ 640222 h 2521011"/>
                <a:gd name="connsiteX296" fmla="*/ 169366 w 2369255"/>
                <a:gd name="connsiteY296" fmla="*/ 684037 h 2521011"/>
                <a:gd name="connsiteX297" fmla="*/ 222373 w 2369255"/>
                <a:gd name="connsiteY297" fmla="*/ 715066 h 2521011"/>
                <a:gd name="connsiteX298" fmla="*/ 222373 w 2369255"/>
                <a:gd name="connsiteY298" fmla="*/ 567691 h 2521011"/>
                <a:gd name="connsiteX299" fmla="*/ 243328 w 2369255"/>
                <a:gd name="connsiteY299" fmla="*/ 489586 h 2521011"/>
                <a:gd name="connsiteX300" fmla="*/ 212848 w 2369255"/>
                <a:gd name="connsiteY300" fmla="*/ 447676 h 2521011"/>
                <a:gd name="connsiteX301" fmla="*/ 287143 w 2369255"/>
                <a:gd name="connsiteY301" fmla="*/ 449581 h 2521011"/>
                <a:gd name="connsiteX302" fmla="*/ 282547 w 2369255"/>
                <a:gd name="connsiteY302" fmla="*/ 446066 h 2521011"/>
                <a:gd name="connsiteX303" fmla="*/ 287143 w 2369255"/>
                <a:gd name="connsiteY303" fmla="*/ 447675 h 2521011"/>
                <a:gd name="connsiteX304" fmla="*/ 317623 w 2369255"/>
                <a:gd name="connsiteY304" fmla="*/ 382905 h 2521011"/>
                <a:gd name="connsiteX305" fmla="*/ 401443 w 2369255"/>
                <a:gd name="connsiteY305" fmla="*/ 384810 h 2521011"/>
                <a:gd name="connsiteX306" fmla="*/ 447163 w 2369255"/>
                <a:gd name="connsiteY306" fmla="*/ 361950 h 2521011"/>
                <a:gd name="connsiteX307" fmla="*/ 462403 w 2369255"/>
                <a:gd name="connsiteY307" fmla="*/ 335280 h 2521011"/>
                <a:gd name="connsiteX308" fmla="*/ 466213 w 2369255"/>
                <a:gd name="connsiteY308" fmla="*/ 266700 h 2521011"/>
                <a:gd name="connsiteX309" fmla="*/ 443353 w 2369255"/>
                <a:gd name="connsiteY309" fmla="*/ 198120 h 2521011"/>
                <a:gd name="connsiteX310" fmla="*/ 390013 w 2369255"/>
                <a:gd name="connsiteY310" fmla="*/ 137160 h 2521011"/>
                <a:gd name="connsiteX311" fmla="*/ 412873 w 2369255"/>
                <a:gd name="connsiteY311" fmla="*/ 125730 h 2521011"/>
                <a:gd name="connsiteX312" fmla="*/ 411094 w 2369255"/>
                <a:gd name="connsiteY312" fmla="*/ 119401 h 2521011"/>
                <a:gd name="connsiteX313" fmla="*/ 412873 w 2369255"/>
                <a:gd name="connsiteY313" fmla="*/ 120015 h 2521011"/>
                <a:gd name="connsiteX314" fmla="*/ 454783 w 2369255"/>
                <a:gd name="connsiteY314" fmla="*/ 74295 h 2521011"/>
                <a:gd name="connsiteX315" fmla="*/ 521458 w 2369255"/>
                <a:gd name="connsiteY315" fmla="*/ 85725 h 2521011"/>
                <a:gd name="connsiteX316" fmla="*/ 498598 w 2369255"/>
                <a:gd name="connsiteY316" fmla="*/ 49530 h 2521011"/>
                <a:gd name="connsiteX317" fmla="*/ 550033 w 2369255"/>
                <a:gd name="connsiteY317" fmla="*/ 13335 h 2521011"/>
                <a:gd name="connsiteX318" fmla="*/ 654808 w 2369255"/>
                <a:gd name="connsiteY31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2053 w 2369255"/>
                <a:gd name="connsiteY129" fmla="*/ 354330 h 2521011"/>
                <a:gd name="connsiteX130" fmla="*/ 1473958 w 2369255"/>
                <a:gd name="connsiteY130" fmla="*/ 354330 h 2521011"/>
                <a:gd name="connsiteX131" fmla="*/ 1477202 w 2369255"/>
                <a:gd name="connsiteY131" fmla="*/ 375954 h 2521011"/>
                <a:gd name="connsiteX132" fmla="*/ 1472053 w 2369255"/>
                <a:gd name="connsiteY132" fmla="*/ 354330 h 2521011"/>
                <a:gd name="connsiteX133" fmla="*/ 1596041 w 2369255"/>
                <a:gd name="connsiteY133" fmla="*/ 138288 h 2521011"/>
                <a:gd name="connsiteX134" fmla="*/ 1955817 w 2369255"/>
                <a:gd name="connsiteY134" fmla="*/ 458364 h 2521011"/>
                <a:gd name="connsiteX135" fmla="*/ 1914013 w 2369255"/>
                <a:gd name="connsiteY135" fmla="*/ 466725 h 2521011"/>
                <a:gd name="connsiteX136" fmla="*/ 1849243 w 2369255"/>
                <a:gd name="connsiteY136" fmla="*/ 459105 h 2521011"/>
                <a:gd name="connsiteX137" fmla="*/ 1824478 w 2369255"/>
                <a:gd name="connsiteY137" fmla="*/ 432435 h 2521011"/>
                <a:gd name="connsiteX138" fmla="*/ 1809238 w 2369255"/>
                <a:gd name="connsiteY138" fmla="*/ 438150 h 2521011"/>
                <a:gd name="connsiteX139" fmla="*/ 1786378 w 2369255"/>
                <a:gd name="connsiteY139" fmla="*/ 401955 h 2521011"/>
                <a:gd name="connsiteX140" fmla="*/ 1717798 w 2369255"/>
                <a:gd name="connsiteY140" fmla="*/ 409575 h 2521011"/>
                <a:gd name="connsiteX141" fmla="*/ 1721608 w 2369255"/>
                <a:gd name="connsiteY141" fmla="*/ 369570 h 2521011"/>
                <a:gd name="connsiteX142" fmla="*/ 1704463 w 2369255"/>
                <a:gd name="connsiteY142" fmla="*/ 365760 h 2521011"/>
                <a:gd name="connsiteX143" fmla="*/ 1725418 w 2369255"/>
                <a:gd name="connsiteY143" fmla="*/ 350520 h 2521011"/>
                <a:gd name="connsiteX144" fmla="*/ 1693033 w 2369255"/>
                <a:gd name="connsiteY144" fmla="*/ 312420 h 2521011"/>
                <a:gd name="connsiteX145" fmla="*/ 1653028 w 2369255"/>
                <a:gd name="connsiteY145" fmla="*/ 358140 h 2521011"/>
                <a:gd name="connsiteX146" fmla="*/ 1624964 w 2369255"/>
                <a:gd name="connsiteY146" fmla="*/ 323060 h 2521011"/>
                <a:gd name="connsiteX147" fmla="*/ 1626358 w 2369255"/>
                <a:gd name="connsiteY147" fmla="*/ 321945 h 2521011"/>
                <a:gd name="connsiteX148" fmla="*/ 1597783 w 2369255"/>
                <a:gd name="connsiteY148" fmla="*/ 281940 h 2521011"/>
                <a:gd name="connsiteX149" fmla="*/ 1590163 w 2369255"/>
                <a:gd name="connsiteY149" fmla="*/ 146685 h 2521011"/>
                <a:gd name="connsiteX150" fmla="*/ 1596041 w 2369255"/>
                <a:gd name="connsiteY150" fmla="*/ 138288 h 2521011"/>
                <a:gd name="connsiteX151" fmla="*/ 654808 w 2369255"/>
                <a:gd name="connsiteY151" fmla="*/ 0 h 2521011"/>
                <a:gd name="connsiteX152" fmla="*/ 681478 w 2369255"/>
                <a:gd name="connsiteY152" fmla="*/ 80010 h 2521011"/>
                <a:gd name="connsiteX153" fmla="*/ 790063 w 2369255"/>
                <a:gd name="connsiteY153" fmla="*/ 51435 h 2521011"/>
                <a:gd name="connsiteX154" fmla="*/ 838950 w 2369255"/>
                <a:gd name="connsiteY154" fmla="*/ 29486 h 2521011"/>
                <a:gd name="connsiteX155" fmla="*/ 862453 w 2369255"/>
                <a:gd name="connsiteY155" fmla="*/ 59055 h 2521011"/>
                <a:gd name="connsiteX156" fmla="*/ 856738 w 2369255"/>
                <a:gd name="connsiteY156" fmla="*/ 89535 h 2521011"/>
                <a:gd name="connsiteX157" fmla="*/ 938653 w 2369255"/>
                <a:gd name="connsiteY157" fmla="*/ 93345 h 2521011"/>
                <a:gd name="connsiteX158" fmla="*/ 951988 w 2369255"/>
                <a:gd name="connsiteY158" fmla="*/ 19050 h 2521011"/>
                <a:gd name="connsiteX159" fmla="*/ 972943 w 2369255"/>
                <a:gd name="connsiteY159" fmla="*/ 47625 h 2521011"/>
                <a:gd name="connsiteX160" fmla="*/ 1064383 w 2369255"/>
                <a:gd name="connsiteY160" fmla="*/ 47625 h 2521011"/>
                <a:gd name="connsiteX161" fmla="*/ 1113913 w 2369255"/>
                <a:gd name="connsiteY161" fmla="*/ 38100 h 2521011"/>
                <a:gd name="connsiteX162" fmla="*/ 1121533 w 2369255"/>
                <a:gd name="connsiteY162" fmla="*/ 9525 h 2521011"/>
                <a:gd name="connsiteX163" fmla="*/ 1182493 w 2369255"/>
                <a:gd name="connsiteY163" fmla="*/ 0 h 2521011"/>
                <a:gd name="connsiteX164" fmla="*/ 1214878 w 2369255"/>
                <a:gd name="connsiteY164" fmla="*/ 102870 h 2521011"/>
                <a:gd name="connsiteX165" fmla="*/ 1228213 w 2369255"/>
                <a:gd name="connsiteY165" fmla="*/ 102870 h 2521011"/>
                <a:gd name="connsiteX166" fmla="*/ 1252978 w 2369255"/>
                <a:gd name="connsiteY166" fmla="*/ 190500 h 2521011"/>
                <a:gd name="connsiteX167" fmla="*/ 1255403 w 2369255"/>
                <a:gd name="connsiteY167" fmla="*/ 195722 h 2521011"/>
                <a:gd name="connsiteX168" fmla="*/ 1252978 w 2369255"/>
                <a:gd name="connsiteY168" fmla="*/ 198120 h 2521011"/>
                <a:gd name="connsiteX169" fmla="*/ 1249168 w 2369255"/>
                <a:gd name="connsiteY169" fmla="*/ 240030 h 2521011"/>
                <a:gd name="connsiteX170" fmla="*/ 1273933 w 2369255"/>
                <a:gd name="connsiteY170" fmla="*/ 346710 h 2521011"/>
                <a:gd name="connsiteX171" fmla="*/ 1216783 w 2369255"/>
                <a:gd name="connsiteY171" fmla="*/ 363855 h 2521011"/>
                <a:gd name="connsiteX172" fmla="*/ 1245358 w 2369255"/>
                <a:gd name="connsiteY172" fmla="*/ 510540 h 2521011"/>
                <a:gd name="connsiteX173" fmla="*/ 1266313 w 2369255"/>
                <a:gd name="connsiteY173" fmla="*/ 563880 h 2521011"/>
                <a:gd name="connsiteX174" fmla="*/ 1312033 w 2369255"/>
                <a:gd name="connsiteY174" fmla="*/ 641985 h 2521011"/>
                <a:gd name="connsiteX175" fmla="*/ 1332988 w 2369255"/>
                <a:gd name="connsiteY175" fmla="*/ 645795 h 2521011"/>
                <a:gd name="connsiteX176" fmla="*/ 1361563 w 2369255"/>
                <a:gd name="connsiteY176" fmla="*/ 737235 h 2521011"/>
                <a:gd name="connsiteX177" fmla="*/ 1540633 w 2369255"/>
                <a:gd name="connsiteY177" fmla="*/ 702945 h 2521011"/>
                <a:gd name="connsiteX178" fmla="*/ 1540207 w 2369255"/>
                <a:gd name="connsiteY178" fmla="*/ 700259 h 2521011"/>
                <a:gd name="connsiteX179" fmla="*/ 1586353 w 2369255"/>
                <a:gd name="connsiteY179" fmla="*/ 689610 h 2521011"/>
                <a:gd name="connsiteX180" fmla="*/ 1609213 w 2369255"/>
                <a:gd name="connsiteY180" fmla="*/ 659130 h 2521011"/>
                <a:gd name="connsiteX181" fmla="*/ 1637788 w 2369255"/>
                <a:gd name="connsiteY181" fmla="*/ 645795 h 2521011"/>
                <a:gd name="connsiteX182" fmla="*/ 1649218 w 2369255"/>
                <a:gd name="connsiteY182" fmla="*/ 613410 h 2521011"/>
                <a:gd name="connsiteX183" fmla="*/ 1670173 w 2369255"/>
                <a:gd name="connsiteY183" fmla="*/ 594360 h 2521011"/>
                <a:gd name="connsiteX184" fmla="*/ 1691128 w 2369255"/>
                <a:gd name="connsiteY184" fmla="*/ 609600 h 2521011"/>
                <a:gd name="connsiteX185" fmla="*/ 1685413 w 2369255"/>
                <a:gd name="connsiteY185" fmla="*/ 708660 h 2521011"/>
                <a:gd name="connsiteX186" fmla="*/ 1755898 w 2369255"/>
                <a:gd name="connsiteY186" fmla="*/ 786765 h 2521011"/>
                <a:gd name="connsiteX187" fmla="*/ 1757803 w 2369255"/>
                <a:gd name="connsiteY187" fmla="*/ 851535 h 2521011"/>
                <a:gd name="connsiteX188" fmla="*/ 1733038 w 2369255"/>
                <a:gd name="connsiteY188" fmla="*/ 872490 h 2521011"/>
                <a:gd name="connsiteX189" fmla="*/ 1795903 w 2369255"/>
                <a:gd name="connsiteY189" fmla="*/ 876300 h 2521011"/>
                <a:gd name="connsiteX190" fmla="*/ 2082230 w 2369255"/>
                <a:gd name="connsiteY190" fmla="*/ 811829 h 2521011"/>
                <a:gd name="connsiteX191" fmla="*/ 2102608 w 2369255"/>
                <a:gd name="connsiteY191" fmla="*/ 889635 h 2521011"/>
                <a:gd name="connsiteX192" fmla="*/ 2094988 w 2369255"/>
                <a:gd name="connsiteY192" fmla="*/ 942975 h 2521011"/>
                <a:gd name="connsiteX193" fmla="*/ 2030218 w 2369255"/>
                <a:gd name="connsiteY193" fmla="*/ 952500 h 2521011"/>
                <a:gd name="connsiteX194" fmla="*/ 2030218 w 2369255"/>
                <a:gd name="connsiteY194" fmla="*/ 1022985 h 2521011"/>
                <a:gd name="connsiteX195" fmla="*/ 2074033 w 2369255"/>
                <a:gd name="connsiteY195" fmla="*/ 1028700 h 2521011"/>
                <a:gd name="connsiteX196" fmla="*/ 2114038 w 2369255"/>
                <a:gd name="connsiteY196" fmla="*/ 1002030 h 2521011"/>
                <a:gd name="connsiteX197" fmla="*/ 2093083 w 2369255"/>
                <a:gd name="connsiteY197" fmla="*/ 1057275 h 2521011"/>
                <a:gd name="connsiteX198" fmla="*/ 2089273 w 2369255"/>
                <a:gd name="connsiteY198" fmla="*/ 1137285 h 2521011"/>
                <a:gd name="connsiteX199" fmla="*/ 2287393 w 2369255"/>
                <a:gd name="connsiteY199" fmla="*/ 1135380 h 2521011"/>
                <a:gd name="connsiteX200" fmla="*/ 2287393 w 2369255"/>
                <a:gd name="connsiteY200" fmla="*/ 1091565 h 2521011"/>
                <a:gd name="connsiteX201" fmla="*/ 2296363 w 2369255"/>
                <a:gd name="connsiteY201" fmla="*/ 1088949 h 2521011"/>
                <a:gd name="connsiteX202" fmla="*/ 2369255 w 2369255"/>
                <a:gd name="connsiteY202" fmla="*/ 1229053 h 2521011"/>
                <a:gd name="connsiteX203" fmla="*/ 2303675 w 2369255"/>
                <a:gd name="connsiteY203" fmla="*/ 1218123 h 2521011"/>
                <a:gd name="connsiteX204" fmla="*/ 2285869 w 2369255"/>
                <a:gd name="connsiteY204" fmla="*/ 1136214 h 2521011"/>
                <a:gd name="connsiteX205" fmla="*/ 2093706 w 2369255"/>
                <a:gd name="connsiteY205" fmla="*/ 1138062 h 2521011"/>
                <a:gd name="connsiteX206" fmla="*/ 2142613 w 2369255"/>
                <a:gd name="connsiteY206" fmla="*/ 1226820 h 2521011"/>
                <a:gd name="connsiteX207" fmla="*/ 2083558 w 2369255"/>
                <a:gd name="connsiteY207" fmla="*/ 1257300 h 2521011"/>
                <a:gd name="connsiteX208" fmla="*/ 2093083 w 2369255"/>
                <a:gd name="connsiteY208" fmla="*/ 1295400 h 2521011"/>
                <a:gd name="connsiteX209" fmla="*/ 2047363 w 2369255"/>
                <a:gd name="connsiteY209" fmla="*/ 1350645 h 2521011"/>
                <a:gd name="connsiteX210" fmla="*/ 2174998 w 2369255"/>
                <a:gd name="connsiteY210" fmla="*/ 1419225 h 2521011"/>
                <a:gd name="connsiteX211" fmla="*/ 2152138 w 2369255"/>
                <a:gd name="connsiteY211" fmla="*/ 1451610 h 2521011"/>
                <a:gd name="connsiteX212" fmla="*/ 2203573 w 2369255"/>
                <a:gd name="connsiteY212" fmla="*/ 1527810 h 2521011"/>
                <a:gd name="connsiteX213" fmla="*/ 2197858 w 2369255"/>
                <a:gd name="connsiteY213" fmla="*/ 1565910 h 2521011"/>
                <a:gd name="connsiteX214" fmla="*/ 2163568 w 2369255"/>
                <a:gd name="connsiteY214" fmla="*/ 1581150 h 2521011"/>
                <a:gd name="connsiteX215" fmla="*/ 2131183 w 2369255"/>
                <a:gd name="connsiteY215" fmla="*/ 1657350 h 2521011"/>
                <a:gd name="connsiteX216" fmla="*/ 2165473 w 2369255"/>
                <a:gd name="connsiteY216" fmla="*/ 1691640 h 2521011"/>
                <a:gd name="connsiteX217" fmla="*/ 2129278 w 2369255"/>
                <a:gd name="connsiteY217" fmla="*/ 1737360 h 2521011"/>
                <a:gd name="connsiteX218" fmla="*/ 2213098 w 2369255"/>
                <a:gd name="connsiteY218" fmla="*/ 1722120 h 2521011"/>
                <a:gd name="connsiteX219" fmla="*/ 2131183 w 2369255"/>
                <a:gd name="connsiteY219" fmla="*/ 1739265 h 2521011"/>
                <a:gd name="connsiteX220" fmla="*/ 2030218 w 2369255"/>
                <a:gd name="connsiteY220" fmla="*/ 1644015 h 2521011"/>
                <a:gd name="connsiteX221" fmla="*/ 1940683 w 2369255"/>
                <a:gd name="connsiteY221" fmla="*/ 1708785 h 2521011"/>
                <a:gd name="connsiteX222" fmla="*/ 1809238 w 2369255"/>
                <a:gd name="connsiteY222" fmla="*/ 1737360 h 2521011"/>
                <a:gd name="connsiteX223" fmla="*/ 1795903 w 2369255"/>
                <a:gd name="connsiteY223" fmla="*/ 1722120 h 2521011"/>
                <a:gd name="connsiteX224" fmla="*/ 1738753 w 2369255"/>
                <a:gd name="connsiteY224" fmla="*/ 1737360 h 2521011"/>
                <a:gd name="connsiteX225" fmla="*/ 1734943 w 2369255"/>
                <a:gd name="connsiteY225" fmla="*/ 1760220 h 2521011"/>
                <a:gd name="connsiteX226" fmla="*/ 1683030 w 2369255"/>
                <a:gd name="connsiteY226" fmla="*/ 1773198 h 2521011"/>
                <a:gd name="connsiteX227" fmla="*/ 1681603 w 2369255"/>
                <a:gd name="connsiteY227" fmla="*/ 1771650 h 2521011"/>
                <a:gd name="connsiteX228" fmla="*/ 1637788 w 2369255"/>
                <a:gd name="connsiteY228" fmla="*/ 1811655 h 2521011"/>
                <a:gd name="connsiteX229" fmla="*/ 1618738 w 2369255"/>
                <a:gd name="connsiteY229" fmla="*/ 1811655 h 2521011"/>
                <a:gd name="connsiteX230" fmla="*/ 1546348 w 2369255"/>
                <a:gd name="connsiteY230" fmla="*/ 1903095 h 2521011"/>
                <a:gd name="connsiteX231" fmla="*/ 1538728 w 2369255"/>
                <a:gd name="connsiteY231" fmla="*/ 1952625 h 2521011"/>
                <a:gd name="connsiteX232" fmla="*/ 1513963 w 2369255"/>
                <a:gd name="connsiteY232" fmla="*/ 1918335 h 2521011"/>
                <a:gd name="connsiteX233" fmla="*/ 1475863 w 2369255"/>
                <a:gd name="connsiteY233" fmla="*/ 1986915 h 2521011"/>
                <a:gd name="connsiteX234" fmla="*/ 1460623 w 2369255"/>
                <a:gd name="connsiteY234" fmla="*/ 1986915 h 2521011"/>
                <a:gd name="connsiteX235" fmla="*/ 1414903 w 2369255"/>
                <a:gd name="connsiteY235" fmla="*/ 2019300 h 2521011"/>
                <a:gd name="connsiteX236" fmla="*/ 1418713 w 2369255"/>
                <a:gd name="connsiteY236" fmla="*/ 2038350 h 2521011"/>
                <a:gd name="connsiteX237" fmla="*/ 1376803 w 2369255"/>
                <a:gd name="connsiteY237" fmla="*/ 2066925 h 2521011"/>
                <a:gd name="connsiteX238" fmla="*/ 1390138 w 2369255"/>
                <a:gd name="connsiteY238" fmla="*/ 2097405 h 2521011"/>
                <a:gd name="connsiteX239" fmla="*/ 1319653 w 2369255"/>
                <a:gd name="connsiteY239" fmla="*/ 2106930 h 2521011"/>
                <a:gd name="connsiteX240" fmla="*/ 1300603 w 2369255"/>
                <a:gd name="connsiteY240" fmla="*/ 2143125 h 2521011"/>
                <a:gd name="connsiteX241" fmla="*/ 1273933 w 2369255"/>
                <a:gd name="connsiteY241" fmla="*/ 2164080 h 2521011"/>
                <a:gd name="connsiteX242" fmla="*/ 1239643 w 2369255"/>
                <a:gd name="connsiteY242" fmla="*/ 2141220 h 2521011"/>
                <a:gd name="connsiteX243" fmla="*/ 1225489 w 2369255"/>
                <a:gd name="connsiteY243" fmla="*/ 2157396 h 2521011"/>
                <a:gd name="connsiteX244" fmla="*/ 1224403 w 2369255"/>
                <a:gd name="connsiteY244" fmla="*/ 2156460 h 2521011"/>
                <a:gd name="connsiteX245" fmla="*/ 1096768 w 2369255"/>
                <a:gd name="connsiteY245" fmla="*/ 2042160 h 2521011"/>
                <a:gd name="connsiteX246" fmla="*/ 1049736 w 2369255"/>
                <a:gd name="connsiteY246" fmla="*/ 2104529 h 2521011"/>
                <a:gd name="connsiteX247" fmla="*/ 969133 w 2369255"/>
                <a:gd name="connsiteY247" fmla="*/ 2101216 h 2521011"/>
                <a:gd name="connsiteX248" fmla="*/ 965323 w 2369255"/>
                <a:gd name="connsiteY248" fmla="*/ 2129791 h 2521011"/>
                <a:gd name="connsiteX249" fmla="*/ 807208 w 2369255"/>
                <a:gd name="connsiteY249" fmla="*/ 2129791 h 2521011"/>
                <a:gd name="connsiteX250" fmla="*/ 803398 w 2369255"/>
                <a:gd name="connsiteY250" fmla="*/ 2025016 h 2521011"/>
                <a:gd name="connsiteX251" fmla="*/ 801578 w 2369255"/>
                <a:gd name="connsiteY251" fmla="*/ 2024761 h 2521011"/>
                <a:gd name="connsiteX252" fmla="*/ 818638 w 2369255"/>
                <a:gd name="connsiteY252" fmla="*/ 1973580 h 2521011"/>
                <a:gd name="connsiteX253" fmla="*/ 776728 w 2369255"/>
                <a:gd name="connsiteY253" fmla="*/ 1939290 h 2521011"/>
                <a:gd name="connsiteX254" fmla="*/ 780538 w 2369255"/>
                <a:gd name="connsiteY254" fmla="*/ 1899285 h 2521011"/>
                <a:gd name="connsiteX255" fmla="*/ 791968 w 2369255"/>
                <a:gd name="connsiteY255" fmla="*/ 1836420 h 2521011"/>
                <a:gd name="connsiteX256" fmla="*/ 761488 w 2369255"/>
                <a:gd name="connsiteY256" fmla="*/ 1802130 h 2521011"/>
                <a:gd name="connsiteX257" fmla="*/ 708148 w 2369255"/>
                <a:gd name="connsiteY257" fmla="*/ 1790700 h 2521011"/>
                <a:gd name="connsiteX258" fmla="*/ 637663 w 2369255"/>
                <a:gd name="connsiteY258" fmla="*/ 1731645 h 2521011"/>
                <a:gd name="connsiteX259" fmla="*/ 637663 w 2369255"/>
                <a:gd name="connsiteY259" fmla="*/ 1704975 h 2521011"/>
                <a:gd name="connsiteX260" fmla="*/ 609088 w 2369255"/>
                <a:gd name="connsiteY260" fmla="*/ 1708785 h 2521011"/>
                <a:gd name="connsiteX261" fmla="*/ 504313 w 2369255"/>
                <a:gd name="connsiteY261" fmla="*/ 1638300 h 2521011"/>
                <a:gd name="connsiteX262" fmla="*/ 463237 w 2369255"/>
                <a:gd name="connsiteY262" fmla="*/ 1595581 h 2521011"/>
                <a:gd name="connsiteX263" fmla="*/ 464308 w 2369255"/>
                <a:gd name="connsiteY263" fmla="*/ 1543050 h 2521011"/>
                <a:gd name="connsiteX264" fmla="*/ 420493 w 2369255"/>
                <a:gd name="connsiteY264" fmla="*/ 1522095 h 2521011"/>
                <a:gd name="connsiteX265" fmla="*/ 435733 w 2369255"/>
                <a:gd name="connsiteY265" fmla="*/ 1470660 h 2521011"/>
                <a:gd name="connsiteX266" fmla="*/ 391918 w 2369255"/>
                <a:gd name="connsiteY266" fmla="*/ 1491615 h 2521011"/>
                <a:gd name="connsiteX267" fmla="*/ 359533 w 2369255"/>
                <a:gd name="connsiteY267" fmla="*/ 1491615 h 2521011"/>
                <a:gd name="connsiteX268" fmla="*/ 353818 w 2369255"/>
                <a:gd name="connsiteY268" fmla="*/ 1510665 h 2521011"/>
                <a:gd name="connsiteX269" fmla="*/ 184273 w 2369255"/>
                <a:gd name="connsiteY269" fmla="*/ 1510665 h 2521011"/>
                <a:gd name="connsiteX270" fmla="*/ 163926 w 2369255"/>
                <a:gd name="connsiteY270" fmla="*/ 1573404 h 2521011"/>
                <a:gd name="connsiteX271" fmla="*/ 163885 w 2369255"/>
                <a:gd name="connsiteY271" fmla="*/ 1573328 h 2521011"/>
                <a:gd name="connsiteX272" fmla="*/ 184395 w 2369255"/>
                <a:gd name="connsiteY272" fmla="*/ 1510087 h 2521011"/>
                <a:gd name="connsiteX273" fmla="*/ 203274 w 2369255"/>
                <a:gd name="connsiteY273" fmla="*/ 1510087 h 2521011"/>
                <a:gd name="connsiteX274" fmla="*/ 197608 w 2369255"/>
                <a:gd name="connsiteY274" fmla="*/ 1443990 h 2521011"/>
                <a:gd name="connsiteX275" fmla="*/ 148078 w 2369255"/>
                <a:gd name="connsiteY275" fmla="*/ 1466850 h 2521011"/>
                <a:gd name="connsiteX276" fmla="*/ 127123 w 2369255"/>
                <a:gd name="connsiteY276" fmla="*/ 1390650 h 2521011"/>
                <a:gd name="connsiteX277" fmla="*/ 117598 w 2369255"/>
                <a:gd name="connsiteY277" fmla="*/ 1389648 h 2521011"/>
                <a:gd name="connsiteX278" fmla="*/ 117598 w 2369255"/>
                <a:gd name="connsiteY278" fmla="*/ 1352550 h 2521011"/>
                <a:gd name="connsiteX279" fmla="*/ 148078 w 2369255"/>
                <a:gd name="connsiteY279" fmla="*/ 1314450 h 2521011"/>
                <a:gd name="connsiteX280" fmla="*/ 212848 w 2369255"/>
                <a:gd name="connsiteY280" fmla="*/ 1303020 h 2521011"/>
                <a:gd name="connsiteX281" fmla="*/ 229993 w 2369255"/>
                <a:gd name="connsiteY281" fmla="*/ 1238250 h 2521011"/>
                <a:gd name="connsiteX282" fmla="*/ 218563 w 2369255"/>
                <a:gd name="connsiteY282" fmla="*/ 1143000 h 2521011"/>
                <a:gd name="connsiteX283" fmla="*/ 219377 w 2369255"/>
                <a:gd name="connsiteY283" fmla="*/ 1135131 h 2521011"/>
                <a:gd name="connsiteX284" fmla="*/ 308099 w 2369255"/>
                <a:gd name="connsiteY284" fmla="*/ 1110615 h 2521011"/>
                <a:gd name="connsiteX285" fmla="*/ 325244 w 2369255"/>
                <a:gd name="connsiteY285" fmla="*/ 1022985 h 2521011"/>
                <a:gd name="connsiteX286" fmla="*/ 304289 w 2369255"/>
                <a:gd name="connsiteY286" fmla="*/ 986790 h 2521011"/>
                <a:gd name="connsiteX287" fmla="*/ 174749 w 2369255"/>
                <a:gd name="connsiteY287" fmla="*/ 969645 h 2521011"/>
                <a:gd name="connsiteX288" fmla="*/ 243329 w 2369255"/>
                <a:gd name="connsiteY288" fmla="*/ 843915 h 2521011"/>
                <a:gd name="connsiteX289" fmla="*/ 247139 w 2369255"/>
                <a:gd name="connsiteY289" fmla="*/ 731520 h 2521011"/>
                <a:gd name="connsiteX290" fmla="*/ 169034 w 2369255"/>
                <a:gd name="connsiteY290" fmla="*/ 685800 h 2521011"/>
                <a:gd name="connsiteX291" fmla="*/ 98549 w 2369255"/>
                <a:gd name="connsiteY291" fmla="*/ 641985 h 2521011"/>
                <a:gd name="connsiteX292" fmla="*/ 42112 w 2369255"/>
                <a:gd name="connsiteY292" fmla="*/ 643866 h 2521011"/>
                <a:gd name="connsiteX293" fmla="*/ 41731 w 2369255"/>
                <a:gd name="connsiteY293" fmla="*/ 642127 h 2521011"/>
                <a:gd name="connsiteX294" fmla="*/ 98881 w 2369255"/>
                <a:gd name="connsiteY294" fmla="*/ 640222 h 2521011"/>
                <a:gd name="connsiteX295" fmla="*/ 169366 w 2369255"/>
                <a:gd name="connsiteY295" fmla="*/ 684037 h 2521011"/>
                <a:gd name="connsiteX296" fmla="*/ 222373 w 2369255"/>
                <a:gd name="connsiteY296" fmla="*/ 715066 h 2521011"/>
                <a:gd name="connsiteX297" fmla="*/ 222373 w 2369255"/>
                <a:gd name="connsiteY297" fmla="*/ 567691 h 2521011"/>
                <a:gd name="connsiteX298" fmla="*/ 243328 w 2369255"/>
                <a:gd name="connsiteY298" fmla="*/ 489586 h 2521011"/>
                <a:gd name="connsiteX299" fmla="*/ 212848 w 2369255"/>
                <a:gd name="connsiteY299" fmla="*/ 447676 h 2521011"/>
                <a:gd name="connsiteX300" fmla="*/ 287143 w 2369255"/>
                <a:gd name="connsiteY300" fmla="*/ 449581 h 2521011"/>
                <a:gd name="connsiteX301" fmla="*/ 282547 w 2369255"/>
                <a:gd name="connsiteY301" fmla="*/ 446066 h 2521011"/>
                <a:gd name="connsiteX302" fmla="*/ 287143 w 2369255"/>
                <a:gd name="connsiteY302" fmla="*/ 447675 h 2521011"/>
                <a:gd name="connsiteX303" fmla="*/ 317623 w 2369255"/>
                <a:gd name="connsiteY303" fmla="*/ 382905 h 2521011"/>
                <a:gd name="connsiteX304" fmla="*/ 401443 w 2369255"/>
                <a:gd name="connsiteY304" fmla="*/ 384810 h 2521011"/>
                <a:gd name="connsiteX305" fmla="*/ 447163 w 2369255"/>
                <a:gd name="connsiteY305" fmla="*/ 361950 h 2521011"/>
                <a:gd name="connsiteX306" fmla="*/ 462403 w 2369255"/>
                <a:gd name="connsiteY306" fmla="*/ 335280 h 2521011"/>
                <a:gd name="connsiteX307" fmla="*/ 466213 w 2369255"/>
                <a:gd name="connsiteY307" fmla="*/ 266700 h 2521011"/>
                <a:gd name="connsiteX308" fmla="*/ 443353 w 2369255"/>
                <a:gd name="connsiteY308" fmla="*/ 198120 h 2521011"/>
                <a:gd name="connsiteX309" fmla="*/ 390013 w 2369255"/>
                <a:gd name="connsiteY309" fmla="*/ 137160 h 2521011"/>
                <a:gd name="connsiteX310" fmla="*/ 412873 w 2369255"/>
                <a:gd name="connsiteY310" fmla="*/ 125730 h 2521011"/>
                <a:gd name="connsiteX311" fmla="*/ 411094 w 2369255"/>
                <a:gd name="connsiteY311" fmla="*/ 119401 h 2521011"/>
                <a:gd name="connsiteX312" fmla="*/ 412873 w 2369255"/>
                <a:gd name="connsiteY312" fmla="*/ 120015 h 2521011"/>
                <a:gd name="connsiteX313" fmla="*/ 454783 w 2369255"/>
                <a:gd name="connsiteY313" fmla="*/ 74295 h 2521011"/>
                <a:gd name="connsiteX314" fmla="*/ 521458 w 2369255"/>
                <a:gd name="connsiteY314" fmla="*/ 85725 h 2521011"/>
                <a:gd name="connsiteX315" fmla="*/ 498598 w 2369255"/>
                <a:gd name="connsiteY315" fmla="*/ 49530 h 2521011"/>
                <a:gd name="connsiteX316" fmla="*/ 550033 w 2369255"/>
                <a:gd name="connsiteY316" fmla="*/ 13335 h 2521011"/>
                <a:gd name="connsiteX317" fmla="*/ 654808 w 2369255"/>
                <a:gd name="connsiteY31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477202 w 2369255"/>
                <a:gd name="connsiteY129" fmla="*/ 375954 h 2521011"/>
                <a:gd name="connsiteX130" fmla="*/ 1473958 w 2369255"/>
                <a:gd name="connsiteY130" fmla="*/ 354330 h 2521011"/>
                <a:gd name="connsiteX131" fmla="*/ 1477202 w 2369255"/>
                <a:gd name="connsiteY131" fmla="*/ 375954 h 2521011"/>
                <a:gd name="connsiteX132" fmla="*/ 1596041 w 2369255"/>
                <a:gd name="connsiteY132" fmla="*/ 138288 h 2521011"/>
                <a:gd name="connsiteX133" fmla="*/ 1955817 w 2369255"/>
                <a:gd name="connsiteY133" fmla="*/ 458364 h 2521011"/>
                <a:gd name="connsiteX134" fmla="*/ 1914013 w 2369255"/>
                <a:gd name="connsiteY134" fmla="*/ 466725 h 2521011"/>
                <a:gd name="connsiteX135" fmla="*/ 1849243 w 2369255"/>
                <a:gd name="connsiteY135" fmla="*/ 459105 h 2521011"/>
                <a:gd name="connsiteX136" fmla="*/ 1824478 w 2369255"/>
                <a:gd name="connsiteY136" fmla="*/ 432435 h 2521011"/>
                <a:gd name="connsiteX137" fmla="*/ 1809238 w 2369255"/>
                <a:gd name="connsiteY137" fmla="*/ 438150 h 2521011"/>
                <a:gd name="connsiteX138" fmla="*/ 1786378 w 2369255"/>
                <a:gd name="connsiteY138" fmla="*/ 401955 h 2521011"/>
                <a:gd name="connsiteX139" fmla="*/ 1717798 w 2369255"/>
                <a:gd name="connsiteY139" fmla="*/ 409575 h 2521011"/>
                <a:gd name="connsiteX140" fmla="*/ 1721608 w 2369255"/>
                <a:gd name="connsiteY140" fmla="*/ 369570 h 2521011"/>
                <a:gd name="connsiteX141" fmla="*/ 1704463 w 2369255"/>
                <a:gd name="connsiteY141" fmla="*/ 365760 h 2521011"/>
                <a:gd name="connsiteX142" fmla="*/ 1725418 w 2369255"/>
                <a:gd name="connsiteY142" fmla="*/ 350520 h 2521011"/>
                <a:gd name="connsiteX143" fmla="*/ 1693033 w 2369255"/>
                <a:gd name="connsiteY143" fmla="*/ 312420 h 2521011"/>
                <a:gd name="connsiteX144" fmla="*/ 1653028 w 2369255"/>
                <a:gd name="connsiteY144" fmla="*/ 358140 h 2521011"/>
                <a:gd name="connsiteX145" fmla="*/ 1624964 w 2369255"/>
                <a:gd name="connsiteY145" fmla="*/ 323060 h 2521011"/>
                <a:gd name="connsiteX146" fmla="*/ 1626358 w 2369255"/>
                <a:gd name="connsiteY146" fmla="*/ 321945 h 2521011"/>
                <a:gd name="connsiteX147" fmla="*/ 1597783 w 2369255"/>
                <a:gd name="connsiteY147" fmla="*/ 281940 h 2521011"/>
                <a:gd name="connsiteX148" fmla="*/ 1590163 w 2369255"/>
                <a:gd name="connsiteY148" fmla="*/ 146685 h 2521011"/>
                <a:gd name="connsiteX149" fmla="*/ 1596041 w 2369255"/>
                <a:gd name="connsiteY149" fmla="*/ 138288 h 2521011"/>
                <a:gd name="connsiteX150" fmla="*/ 654808 w 2369255"/>
                <a:gd name="connsiteY150" fmla="*/ 0 h 2521011"/>
                <a:gd name="connsiteX151" fmla="*/ 681478 w 2369255"/>
                <a:gd name="connsiteY151" fmla="*/ 80010 h 2521011"/>
                <a:gd name="connsiteX152" fmla="*/ 790063 w 2369255"/>
                <a:gd name="connsiteY152" fmla="*/ 51435 h 2521011"/>
                <a:gd name="connsiteX153" fmla="*/ 838950 w 2369255"/>
                <a:gd name="connsiteY153" fmla="*/ 29486 h 2521011"/>
                <a:gd name="connsiteX154" fmla="*/ 862453 w 2369255"/>
                <a:gd name="connsiteY154" fmla="*/ 59055 h 2521011"/>
                <a:gd name="connsiteX155" fmla="*/ 856738 w 2369255"/>
                <a:gd name="connsiteY155" fmla="*/ 89535 h 2521011"/>
                <a:gd name="connsiteX156" fmla="*/ 938653 w 2369255"/>
                <a:gd name="connsiteY156" fmla="*/ 93345 h 2521011"/>
                <a:gd name="connsiteX157" fmla="*/ 951988 w 2369255"/>
                <a:gd name="connsiteY157" fmla="*/ 19050 h 2521011"/>
                <a:gd name="connsiteX158" fmla="*/ 972943 w 2369255"/>
                <a:gd name="connsiteY158" fmla="*/ 47625 h 2521011"/>
                <a:gd name="connsiteX159" fmla="*/ 1064383 w 2369255"/>
                <a:gd name="connsiteY159" fmla="*/ 47625 h 2521011"/>
                <a:gd name="connsiteX160" fmla="*/ 1113913 w 2369255"/>
                <a:gd name="connsiteY160" fmla="*/ 38100 h 2521011"/>
                <a:gd name="connsiteX161" fmla="*/ 1121533 w 2369255"/>
                <a:gd name="connsiteY161" fmla="*/ 9525 h 2521011"/>
                <a:gd name="connsiteX162" fmla="*/ 1182493 w 2369255"/>
                <a:gd name="connsiteY162" fmla="*/ 0 h 2521011"/>
                <a:gd name="connsiteX163" fmla="*/ 1214878 w 2369255"/>
                <a:gd name="connsiteY163" fmla="*/ 102870 h 2521011"/>
                <a:gd name="connsiteX164" fmla="*/ 1228213 w 2369255"/>
                <a:gd name="connsiteY164" fmla="*/ 102870 h 2521011"/>
                <a:gd name="connsiteX165" fmla="*/ 1252978 w 2369255"/>
                <a:gd name="connsiteY165" fmla="*/ 190500 h 2521011"/>
                <a:gd name="connsiteX166" fmla="*/ 1255403 w 2369255"/>
                <a:gd name="connsiteY166" fmla="*/ 195722 h 2521011"/>
                <a:gd name="connsiteX167" fmla="*/ 1252978 w 2369255"/>
                <a:gd name="connsiteY167" fmla="*/ 198120 h 2521011"/>
                <a:gd name="connsiteX168" fmla="*/ 1249168 w 2369255"/>
                <a:gd name="connsiteY168" fmla="*/ 240030 h 2521011"/>
                <a:gd name="connsiteX169" fmla="*/ 1273933 w 2369255"/>
                <a:gd name="connsiteY169" fmla="*/ 346710 h 2521011"/>
                <a:gd name="connsiteX170" fmla="*/ 1216783 w 2369255"/>
                <a:gd name="connsiteY170" fmla="*/ 363855 h 2521011"/>
                <a:gd name="connsiteX171" fmla="*/ 1245358 w 2369255"/>
                <a:gd name="connsiteY171" fmla="*/ 510540 h 2521011"/>
                <a:gd name="connsiteX172" fmla="*/ 1266313 w 2369255"/>
                <a:gd name="connsiteY172" fmla="*/ 563880 h 2521011"/>
                <a:gd name="connsiteX173" fmla="*/ 1312033 w 2369255"/>
                <a:gd name="connsiteY173" fmla="*/ 641985 h 2521011"/>
                <a:gd name="connsiteX174" fmla="*/ 1332988 w 2369255"/>
                <a:gd name="connsiteY174" fmla="*/ 645795 h 2521011"/>
                <a:gd name="connsiteX175" fmla="*/ 1361563 w 2369255"/>
                <a:gd name="connsiteY175" fmla="*/ 737235 h 2521011"/>
                <a:gd name="connsiteX176" fmla="*/ 1540633 w 2369255"/>
                <a:gd name="connsiteY176" fmla="*/ 702945 h 2521011"/>
                <a:gd name="connsiteX177" fmla="*/ 1540207 w 2369255"/>
                <a:gd name="connsiteY177" fmla="*/ 700259 h 2521011"/>
                <a:gd name="connsiteX178" fmla="*/ 1586353 w 2369255"/>
                <a:gd name="connsiteY178" fmla="*/ 689610 h 2521011"/>
                <a:gd name="connsiteX179" fmla="*/ 1609213 w 2369255"/>
                <a:gd name="connsiteY179" fmla="*/ 659130 h 2521011"/>
                <a:gd name="connsiteX180" fmla="*/ 1637788 w 2369255"/>
                <a:gd name="connsiteY180" fmla="*/ 645795 h 2521011"/>
                <a:gd name="connsiteX181" fmla="*/ 1649218 w 2369255"/>
                <a:gd name="connsiteY181" fmla="*/ 613410 h 2521011"/>
                <a:gd name="connsiteX182" fmla="*/ 1670173 w 2369255"/>
                <a:gd name="connsiteY182" fmla="*/ 594360 h 2521011"/>
                <a:gd name="connsiteX183" fmla="*/ 1691128 w 2369255"/>
                <a:gd name="connsiteY183" fmla="*/ 609600 h 2521011"/>
                <a:gd name="connsiteX184" fmla="*/ 1685413 w 2369255"/>
                <a:gd name="connsiteY184" fmla="*/ 708660 h 2521011"/>
                <a:gd name="connsiteX185" fmla="*/ 1755898 w 2369255"/>
                <a:gd name="connsiteY185" fmla="*/ 786765 h 2521011"/>
                <a:gd name="connsiteX186" fmla="*/ 1757803 w 2369255"/>
                <a:gd name="connsiteY186" fmla="*/ 851535 h 2521011"/>
                <a:gd name="connsiteX187" fmla="*/ 1733038 w 2369255"/>
                <a:gd name="connsiteY187" fmla="*/ 872490 h 2521011"/>
                <a:gd name="connsiteX188" fmla="*/ 1795903 w 2369255"/>
                <a:gd name="connsiteY188" fmla="*/ 876300 h 2521011"/>
                <a:gd name="connsiteX189" fmla="*/ 2082230 w 2369255"/>
                <a:gd name="connsiteY189" fmla="*/ 811829 h 2521011"/>
                <a:gd name="connsiteX190" fmla="*/ 2102608 w 2369255"/>
                <a:gd name="connsiteY190" fmla="*/ 889635 h 2521011"/>
                <a:gd name="connsiteX191" fmla="*/ 2094988 w 2369255"/>
                <a:gd name="connsiteY191" fmla="*/ 942975 h 2521011"/>
                <a:gd name="connsiteX192" fmla="*/ 2030218 w 2369255"/>
                <a:gd name="connsiteY192" fmla="*/ 952500 h 2521011"/>
                <a:gd name="connsiteX193" fmla="*/ 2030218 w 2369255"/>
                <a:gd name="connsiteY193" fmla="*/ 1022985 h 2521011"/>
                <a:gd name="connsiteX194" fmla="*/ 2074033 w 2369255"/>
                <a:gd name="connsiteY194" fmla="*/ 1028700 h 2521011"/>
                <a:gd name="connsiteX195" fmla="*/ 2114038 w 2369255"/>
                <a:gd name="connsiteY195" fmla="*/ 1002030 h 2521011"/>
                <a:gd name="connsiteX196" fmla="*/ 2093083 w 2369255"/>
                <a:gd name="connsiteY196" fmla="*/ 1057275 h 2521011"/>
                <a:gd name="connsiteX197" fmla="*/ 2089273 w 2369255"/>
                <a:gd name="connsiteY197" fmla="*/ 1137285 h 2521011"/>
                <a:gd name="connsiteX198" fmla="*/ 2287393 w 2369255"/>
                <a:gd name="connsiteY198" fmla="*/ 1135380 h 2521011"/>
                <a:gd name="connsiteX199" fmla="*/ 2287393 w 2369255"/>
                <a:gd name="connsiteY199" fmla="*/ 1091565 h 2521011"/>
                <a:gd name="connsiteX200" fmla="*/ 2296363 w 2369255"/>
                <a:gd name="connsiteY200" fmla="*/ 1088949 h 2521011"/>
                <a:gd name="connsiteX201" fmla="*/ 2369255 w 2369255"/>
                <a:gd name="connsiteY201" fmla="*/ 1229053 h 2521011"/>
                <a:gd name="connsiteX202" fmla="*/ 2303675 w 2369255"/>
                <a:gd name="connsiteY202" fmla="*/ 1218123 h 2521011"/>
                <a:gd name="connsiteX203" fmla="*/ 2285869 w 2369255"/>
                <a:gd name="connsiteY203" fmla="*/ 1136214 h 2521011"/>
                <a:gd name="connsiteX204" fmla="*/ 2093706 w 2369255"/>
                <a:gd name="connsiteY204" fmla="*/ 1138062 h 2521011"/>
                <a:gd name="connsiteX205" fmla="*/ 2142613 w 2369255"/>
                <a:gd name="connsiteY205" fmla="*/ 1226820 h 2521011"/>
                <a:gd name="connsiteX206" fmla="*/ 2083558 w 2369255"/>
                <a:gd name="connsiteY206" fmla="*/ 1257300 h 2521011"/>
                <a:gd name="connsiteX207" fmla="*/ 2093083 w 2369255"/>
                <a:gd name="connsiteY207" fmla="*/ 1295400 h 2521011"/>
                <a:gd name="connsiteX208" fmla="*/ 2047363 w 2369255"/>
                <a:gd name="connsiteY208" fmla="*/ 1350645 h 2521011"/>
                <a:gd name="connsiteX209" fmla="*/ 2174998 w 2369255"/>
                <a:gd name="connsiteY209" fmla="*/ 1419225 h 2521011"/>
                <a:gd name="connsiteX210" fmla="*/ 2152138 w 2369255"/>
                <a:gd name="connsiteY210" fmla="*/ 1451610 h 2521011"/>
                <a:gd name="connsiteX211" fmla="*/ 2203573 w 2369255"/>
                <a:gd name="connsiteY211" fmla="*/ 1527810 h 2521011"/>
                <a:gd name="connsiteX212" fmla="*/ 2197858 w 2369255"/>
                <a:gd name="connsiteY212" fmla="*/ 1565910 h 2521011"/>
                <a:gd name="connsiteX213" fmla="*/ 2163568 w 2369255"/>
                <a:gd name="connsiteY213" fmla="*/ 1581150 h 2521011"/>
                <a:gd name="connsiteX214" fmla="*/ 2131183 w 2369255"/>
                <a:gd name="connsiteY214" fmla="*/ 1657350 h 2521011"/>
                <a:gd name="connsiteX215" fmla="*/ 2165473 w 2369255"/>
                <a:gd name="connsiteY215" fmla="*/ 1691640 h 2521011"/>
                <a:gd name="connsiteX216" fmla="*/ 2129278 w 2369255"/>
                <a:gd name="connsiteY216" fmla="*/ 1737360 h 2521011"/>
                <a:gd name="connsiteX217" fmla="*/ 2213098 w 2369255"/>
                <a:gd name="connsiteY217" fmla="*/ 1722120 h 2521011"/>
                <a:gd name="connsiteX218" fmla="*/ 2131183 w 2369255"/>
                <a:gd name="connsiteY218" fmla="*/ 1739265 h 2521011"/>
                <a:gd name="connsiteX219" fmla="*/ 2030218 w 2369255"/>
                <a:gd name="connsiteY219" fmla="*/ 1644015 h 2521011"/>
                <a:gd name="connsiteX220" fmla="*/ 1940683 w 2369255"/>
                <a:gd name="connsiteY220" fmla="*/ 1708785 h 2521011"/>
                <a:gd name="connsiteX221" fmla="*/ 1809238 w 2369255"/>
                <a:gd name="connsiteY221" fmla="*/ 1737360 h 2521011"/>
                <a:gd name="connsiteX222" fmla="*/ 1795903 w 2369255"/>
                <a:gd name="connsiteY222" fmla="*/ 1722120 h 2521011"/>
                <a:gd name="connsiteX223" fmla="*/ 1738753 w 2369255"/>
                <a:gd name="connsiteY223" fmla="*/ 1737360 h 2521011"/>
                <a:gd name="connsiteX224" fmla="*/ 1734943 w 2369255"/>
                <a:gd name="connsiteY224" fmla="*/ 1760220 h 2521011"/>
                <a:gd name="connsiteX225" fmla="*/ 1683030 w 2369255"/>
                <a:gd name="connsiteY225" fmla="*/ 1773198 h 2521011"/>
                <a:gd name="connsiteX226" fmla="*/ 1681603 w 2369255"/>
                <a:gd name="connsiteY226" fmla="*/ 1771650 h 2521011"/>
                <a:gd name="connsiteX227" fmla="*/ 1637788 w 2369255"/>
                <a:gd name="connsiteY227" fmla="*/ 1811655 h 2521011"/>
                <a:gd name="connsiteX228" fmla="*/ 1618738 w 2369255"/>
                <a:gd name="connsiteY228" fmla="*/ 1811655 h 2521011"/>
                <a:gd name="connsiteX229" fmla="*/ 1546348 w 2369255"/>
                <a:gd name="connsiteY229" fmla="*/ 1903095 h 2521011"/>
                <a:gd name="connsiteX230" fmla="*/ 1538728 w 2369255"/>
                <a:gd name="connsiteY230" fmla="*/ 1952625 h 2521011"/>
                <a:gd name="connsiteX231" fmla="*/ 1513963 w 2369255"/>
                <a:gd name="connsiteY231" fmla="*/ 1918335 h 2521011"/>
                <a:gd name="connsiteX232" fmla="*/ 1475863 w 2369255"/>
                <a:gd name="connsiteY232" fmla="*/ 1986915 h 2521011"/>
                <a:gd name="connsiteX233" fmla="*/ 1460623 w 2369255"/>
                <a:gd name="connsiteY233" fmla="*/ 1986915 h 2521011"/>
                <a:gd name="connsiteX234" fmla="*/ 1414903 w 2369255"/>
                <a:gd name="connsiteY234" fmla="*/ 2019300 h 2521011"/>
                <a:gd name="connsiteX235" fmla="*/ 1418713 w 2369255"/>
                <a:gd name="connsiteY235" fmla="*/ 2038350 h 2521011"/>
                <a:gd name="connsiteX236" fmla="*/ 1376803 w 2369255"/>
                <a:gd name="connsiteY236" fmla="*/ 2066925 h 2521011"/>
                <a:gd name="connsiteX237" fmla="*/ 1390138 w 2369255"/>
                <a:gd name="connsiteY237" fmla="*/ 2097405 h 2521011"/>
                <a:gd name="connsiteX238" fmla="*/ 1319653 w 2369255"/>
                <a:gd name="connsiteY238" fmla="*/ 2106930 h 2521011"/>
                <a:gd name="connsiteX239" fmla="*/ 1300603 w 2369255"/>
                <a:gd name="connsiteY239" fmla="*/ 2143125 h 2521011"/>
                <a:gd name="connsiteX240" fmla="*/ 1273933 w 2369255"/>
                <a:gd name="connsiteY240" fmla="*/ 2164080 h 2521011"/>
                <a:gd name="connsiteX241" fmla="*/ 1239643 w 2369255"/>
                <a:gd name="connsiteY241" fmla="*/ 2141220 h 2521011"/>
                <a:gd name="connsiteX242" fmla="*/ 1225489 w 2369255"/>
                <a:gd name="connsiteY242" fmla="*/ 2157396 h 2521011"/>
                <a:gd name="connsiteX243" fmla="*/ 1224403 w 2369255"/>
                <a:gd name="connsiteY243" fmla="*/ 2156460 h 2521011"/>
                <a:gd name="connsiteX244" fmla="*/ 1096768 w 2369255"/>
                <a:gd name="connsiteY244" fmla="*/ 2042160 h 2521011"/>
                <a:gd name="connsiteX245" fmla="*/ 1049736 w 2369255"/>
                <a:gd name="connsiteY245" fmla="*/ 2104529 h 2521011"/>
                <a:gd name="connsiteX246" fmla="*/ 969133 w 2369255"/>
                <a:gd name="connsiteY246" fmla="*/ 2101216 h 2521011"/>
                <a:gd name="connsiteX247" fmla="*/ 965323 w 2369255"/>
                <a:gd name="connsiteY247" fmla="*/ 2129791 h 2521011"/>
                <a:gd name="connsiteX248" fmla="*/ 807208 w 2369255"/>
                <a:gd name="connsiteY248" fmla="*/ 2129791 h 2521011"/>
                <a:gd name="connsiteX249" fmla="*/ 803398 w 2369255"/>
                <a:gd name="connsiteY249" fmla="*/ 2025016 h 2521011"/>
                <a:gd name="connsiteX250" fmla="*/ 801578 w 2369255"/>
                <a:gd name="connsiteY250" fmla="*/ 2024761 h 2521011"/>
                <a:gd name="connsiteX251" fmla="*/ 818638 w 2369255"/>
                <a:gd name="connsiteY251" fmla="*/ 1973580 h 2521011"/>
                <a:gd name="connsiteX252" fmla="*/ 776728 w 2369255"/>
                <a:gd name="connsiteY252" fmla="*/ 1939290 h 2521011"/>
                <a:gd name="connsiteX253" fmla="*/ 780538 w 2369255"/>
                <a:gd name="connsiteY253" fmla="*/ 1899285 h 2521011"/>
                <a:gd name="connsiteX254" fmla="*/ 791968 w 2369255"/>
                <a:gd name="connsiteY254" fmla="*/ 1836420 h 2521011"/>
                <a:gd name="connsiteX255" fmla="*/ 761488 w 2369255"/>
                <a:gd name="connsiteY255" fmla="*/ 1802130 h 2521011"/>
                <a:gd name="connsiteX256" fmla="*/ 708148 w 2369255"/>
                <a:gd name="connsiteY256" fmla="*/ 1790700 h 2521011"/>
                <a:gd name="connsiteX257" fmla="*/ 637663 w 2369255"/>
                <a:gd name="connsiteY257" fmla="*/ 1731645 h 2521011"/>
                <a:gd name="connsiteX258" fmla="*/ 637663 w 2369255"/>
                <a:gd name="connsiteY258" fmla="*/ 1704975 h 2521011"/>
                <a:gd name="connsiteX259" fmla="*/ 609088 w 2369255"/>
                <a:gd name="connsiteY259" fmla="*/ 1708785 h 2521011"/>
                <a:gd name="connsiteX260" fmla="*/ 504313 w 2369255"/>
                <a:gd name="connsiteY260" fmla="*/ 1638300 h 2521011"/>
                <a:gd name="connsiteX261" fmla="*/ 463237 w 2369255"/>
                <a:gd name="connsiteY261" fmla="*/ 1595581 h 2521011"/>
                <a:gd name="connsiteX262" fmla="*/ 464308 w 2369255"/>
                <a:gd name="connsiteY262" fmla="*/ 1543050 h 2521011"/>
                <a:gd name="connsiteX263" fmla="*/ 420493 w 2369255"/>
                <a:gd name="connsiteY263" fmla="*/ 1522095 h 2521011"/>
                <a:gd name="connsiteX264" fmla="*/ 435733 w 2369255"/>
                <a:gd name="connsiteY264" fmla="*/ 1470660 h 2521011"/>
                <a:gd name="connsiteX265" fmla="*/ 391918 w 2369255"/>
                <a:gd name="connsiteY265" fmla="*/ 1491615 h 2521011"/>
                <a:gd name="connsiteX266" fmla="*/ 359533 w 2369255"/>
                <a:gd name="connsiteY266" fmla="*/ 1491615 h 2521011"/>
                <a:gd name="connsiteX267" fmla="*/ 353818 w 2369255"/>
                <a:gd name="connsiteY267" fmla="*/ 1510665 h 2521011"/>
                <a:gd name="connsiteX268" fmla="*/ 184273 w 2369255"/>
                <a:gd name="connsiteY268" fmla="*/ 1510665 h 2521011"/>
                <a:gd name="connsiteX269" fmla="*/ 163926 w 2369255"/>
                <a:gd name="connsiteY269" fmla="*/ 1573404 h 2521011"/>
                <a:gd name="connsiteX270" fmla="*/ 163885 w 2369255"/>
                <a:gd name="connsiteY270" fmla="*/ 1573328 h 2521011"/>
                <a:gd name="connsiteX271" fmla="*/ 184395 w 2369255"/>
                <a:gd name="connsiteY271" fmla="*/ 1510087 h 2521011"/>
                <a:gd name="connsiteX272" fmla="*/ 203274 w 2369255"/>
                <a:gd name="connsiteY272" fmla="*/ 1510087 h 2521011"/>
                <a:gd name="connsiteX273" fmla="*/ 197608 w 2369255"/>
                <a:gd name="connsiteY273" fmla="*/ 1443990 h 2521011"/>
                <a:gd name="connsiteX274" fmla="*/ 148078 w 2369255"/>
                <a:gd name="connsiteY274" fmla="*/ 1466850 h 2521011"/>
                <a:gd name="connsiteX275" fmla="*/ 127123 w 2369255"/>
                <a:gd name="connsiteY275" fmla="*/ 1390650 h 2521011"/>
                <a:gd name="connsiteX276" fmla="*/ 117598 w 2369255"/>
                <a:gd name="connsiteY276" fmla="*/ 1389648 h 2521011"/>
                <a:gd name="connsiteX277" fmla="*/ 117598 w 2369255"/>
                <a:gd name="connsiteY277" fmla="*/ 1352550 h 2521011"/>
                <a:gd name="connsiteX278" fmla="*/ 148078 w 2369255"/>
                <a:gd name="connsiteY278" fmla="*/ 1314450 h 2521011"/>
                <a:gd name="connsiteX279" fmla="*/ 212848 w 2369255"/>
                <a:gd name="connsiteY279" fmla="*/ 1303020 h 2521011"/>
                <a:gd name="connsiteX280" fmla="*/ 229993 w 2369255"/>
                <a:gd name="connsiteY280" fmla="*/ 1238250 h 2521011"/>
                <a:gd name="connsiteX281" fmla="*/ 218563 w 2369255"/>
                <a:gd name="connsiteY281" fmla="*/ 1143000 h 2521011"/>
                <a:gd name="connsiteX282" fmla="*/ 219377 w 2369255"/>
                <a:gd name="connsiteY282" fmla="*/ 1135131 h 2521011"/>
                <a:gd name="connsiteX283" fmla="*/ 308099 w 2369255"/>
                <a:gd name="connsiteY283" fmla="*/ 1110615 h 2521011"/>
                <a:gd name="connsiteX284" fmla="*/ 325244 w 2369255"/>
                <a:gd name="connsiteY284" fmla="*/ 1022985 h 2521011"/>
                <a:gd name="connsiteX285" fmla="*/ 304289 w 2369255"/>
                <a:gd name="connsiteY285" fmla="*/ 986790 h 2521011"/>
                <a:gd name="connsiteX286" fmla="*/ 174749 w 2369255"/>
                <a:gd name="connsiteY286" fmla="*/ 969645 h 2521011"/>
                <a:gd name="connsiteX287" fmla="*/ 243329 w 2369255"/>
                <a:gd name="connsiteY287" fmla="*/ 843915 h 2521011"/>
                <a:gd name="connsiteX288" fmla="*/ 247139 w 2369255"/>
                <a:gd name="connsiteY288" fmla="*/ 731520 h 2521011"/>
                <a:gd name="connsiteX289" fmla="*/ 169034 w 2369255"/>
                <a:gd name="connsiteY289" fmla="*/ 685800 h 2521011"/>
                <a:gd name="connsiteX290" fmla="*/ 98549 w 2369255"/>
                <a:gd name="connsiteY290" fmla="*/ 641985 h 2521011"/>
                <a:gd name="connsiteX291" fmla="*/ 42112 w 2369255"/>
                <a:gd name="connsiteY291" fmla="*/ 643866 h 2521011"/>
                <a:gd name="connsiteX292" fmla="*/ 41731 w 2369255"/>
                <a:gd name="connsiteY292" fmla="*/ 642127 h 2521011"/>
                <a:gd name="connsiteX293" fmla="*/ 98881 w 2369255"/>
                <a:gd name="connsiteY293" fmla="*/ 640222 h 2521011"/>
                <a:gd name="connsiteX294" fmla="*/ 169366 w 2369255"/>
                <a:gd name="connsiteY294" fmla="*/ 684037 h 2521011"/>
                <a:gd name="connsiteX295" fmla="*/ 222373 w 2369255"/>
                <a:gd name="connsiteY295" fmla="*/ 715066 h 2521011"/>
                <a:gd name="connsiteX296" fmla="*/ 222373 w 2369255"/>
                <a:gd name="connsiteY296" fmla="*/ 567691 h 2521011"/>
                <a:gd name="connsiteX297" fmla="*/ 243328 w 2369255"/>
                <a:gd name="connsiteY297" fmla="*/ 489586 h 2521011"/>
                <a:gd name="connsiteX298" fmla="*/ 212848 w 2369255"/>
                <a:gd name="connsiteY298" fmla="*/ 447676 h 2521011"/>
                <a:gd name="connsiteX299" fmla="*/ 287143 w 2369255"/>
                <a:gd name="connsiteY299" fmla="*/ 449581 h 2521011"/>
                <a:gd name="connsiteX300" fmla="*/ 282547 w 2369255"/>
                <a:gd name="connsiteY300" fmla="*/ 446066 h 2521011"/>
                <a:gd name="connsiteX301" fmla="*/ 287143 w 2369255"/>
                <a:gd name="connsiteY301" fmla="*/ 447675 h 2521011"/>
                <a:gd name="connsiteX302" fmla="*/ 317623 w 2369255"/>
                <a:gd name="connsiteY302" fmla="*/ 382905 h 2521011"/>
                <a:gd name="connsiteX303" fmla="*/ 401443 w 2369255"/>
                <a:gd name="connsiteY303" fmla="*/ 384810 h 2521011"/>
                <a:gd name="connsiteX304" fmla="*/ 447163 w 2369255"/>
                <a:gd name="connsiteY304" fmla="*/ 361950 h 2521011"/>
                <a:gd name="connsiteX305" fmla="*/ 462403 w 2369255"/>
                <a:gd name="connsiteY305" fmla="*/ 335280 h 2521011"/>
                <a:gd name="connsiteX306" fmla="*/ 466213 w 2369255"/>
                <a:gd name="connsiteY306" fmla="*/ 266700 h 2521011"/>
                <a:gd name="connsiteX307" fmla="*/ 443353 w 2369255"/>
                <a:gd name="connsiteY307" fmla="*/ 198120 h 2521011"/>
                <a:gd name="connsiteX308" fmla="*/ 390013 w 2369255"/>
                <a:gd name="connsiteY308" fmla="*/ 137160 h 2521011"/>
                <a:gd name="connsiteX309" fmla="*/ 412873 w 2369255"/>
                <a:gd name="connsiteY309" fmla="*/ 125730 h 2521011"/>
                <a:gd name="connsiteX310" fmla="*/ 411094 w 2369255"/>
                <a:gd name="connsiteY310" fmla="*/ 119401 h 2521011"/>
                <a:gd name="connsiteX311" fmla="*/ 412873 w 2369255"/>
                <a:gd name="connsiteY311" fmla="*/ 120015 h 2521011"/>
                <a:gd name="connsiteX312" fmla="*/ 454783 w 2369255"/>
                <a:gd name="connsiteY312" fmla="*/ 74295 h 2521011"/>
                <a:gd name="connsiteX313" fmla="*/ 521458 w 2369255"/>
                <a:gd name="connsiteY313" fmla="*/ 85725 h 2521011"/>
                <a:gd name="connsiteX314" fmla="*/ 498598 w 2369255"/>
                <a:gd name="connsiteY314" fmla="*/ 49530 h 2521011"/>
                <a:gd name="connsiteX315" fmla="*/ 550033 w 2369255"/>
                <a:gd name="connsiteY315" fmla="*/ 13335 h 2521011"/>
                <a:gd name="connsiteX316" fmla="*/ 654808 w 2369255"/>
                <a:gd name="connsiteY31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02984 w 2369255"/>
                <a:gd name="connsiteY107" fmla="*/ 465753 h 2521011"/>
                <a:gd name="connsiteX108" fmla="*/ 1506343 w 2369255"/>
                <a:gd name="connsiteY108" fmla="*/ 466725 h 2521011"/>
                <a:gd name="connsiteX109" fmla="*/ 1520897 w 2369255"/>
                <a:gd name="connsiteY109" fmla="*/ 578604 h 2521011"/>
                <a:gd name="connsiteX110" fmla="*/ 1502984 w 2369255"/>
                <a:gd name="connsiteY110" fmla="*/ 465753 h 2521011"/>
                <a:gd name="connsiteX111" fmla="*/ 1437012 w 2369255"/>
                <a:gd name="connsiteY111" fmla="*/ 446656 h 2521011"/>
                <a:gd name="connsiteX112" fmla="*/ 1439005 w 2369255"/>
                <a:gd name="connsiteY112" fmla="*/ 447233 h 2521011"/>
                <a:gd name="connsiteX113" fmla="*/ 1245358 w 2369255"/>
                <a:gd name="connsiteY113" fmla="*/ 510540 h 2521011"/>
                <a:gd name="connsiteX114" fmla="*/ 1437012 w 2369255"/>
                <a:gd name="connsiteY114" fmla="*/ 446656 h 2521011"/>
                <a:gd name="connsiteX115" fmla="*/ 1456541 w 2369255"/>
                <a:gd name="connsiteY115" fmla="*/ 400594 h 2521011"/>
                <a:gd name="connsiteX116" fmla="*/ 1447288 w 2369255"/>
                <a:gd name="connsiteY116" fmla="*/ 403860 h 2521011"/>
                <a:gd name="connsiteX117" fmla="*/ 1441954 w 2369255"/>
                <a:gd name="connsiteY117" fmla="*/ 420624 h 2521011"/>
                <a:gd name="connsiteX118" fmla="*/ 1443478 w 2369255"/>
                <a:gd name="connsiteY118" fmla="*/ 403860 h 2521011"/>
                <a:gd name="connsiteX119" fmla="*/ 1456541 w 2369255"/>
                <a:gd name="connsiteY119" fmla="*/ 400594 h 2521011"/>
                <a:gd name="connsiteX120" fmla="*/ 1596716 w 2369255"/>
                <a:gd name="connsiteY120" fmla="*/ 393345 h 2521011"/>
                <a:gd name="connsiteX121" fmla="*/ 1593973 w 2369255"/>
                <a:gd name="connsiteY121" fmla="*/ 396240 h 2521011"/>
                <a:gd name="connsiteX122" fmla="*/ 1587306 w 2369255"/>
                <a:gd name="connsiteY122" fmla="*/ 396240 h 2521011"/>
                <a:gd name="connsiteX123" fmla="*/ 1596716 w 2369255"/>
                <a:gd name="connsiteY123" fmla="*/ 393345 h 2521011"/>
                <a:gd name="connsiteX124" fmla="*/ 1548806 w 2369255"/>
                <a:gd name="connsiteY124" fmla="*/ 361656 h 2521011"/>
                <a:gd name="connsiteX125" fmla="*/ 1550158 w 2369255"/>
                <a:gd name="connsiteY125" fmla="*/ 361950 h 2521011"/>
                <a:gd name="connsiteX126" fmla="*/ 1544519 w 2369255"/>
                <a:gd name="connsiteY126" fmla="*/ 384505 h 2521011"/>
                <a:gd name="connsiteX127" fmla="*/ 1540633 w 2369255"/>
                <a:gd name="connsiteY127" fmla="*/ 382905 h 2521011"/>
                <a:gd name="connsiteX128" fmla="*/ 1548806 w 2369255"/>
                <a:gd name="connsiteY128" fmla="*/ 361656 h 2521011"/>
                <a:gd name="connsiteX129" fmla="*/ 1596041 w 2369255"/>
                <a:gd name="connsiteY129" fmla="*/ 138288 h 2521011"/>
                <a:gd name="connsiteX130" fmla="*/ 1955817 w 2369255"/>
                <a:gd name="connsiteY130" fmla="*/ 458364 h 2521011"/>
                <a:gd name="connsiteX131" fmla="*/ 1914013 w 2369255"/>
                <a:gd name="connsiteY131" fmla="*/ 466725 h 2521011"/>
                <a:gd name="connsiteX132" fmla="*/ 1849243 w 2369255"/>
                <a:gd name="connsiteY132" fmla="*/ 459105 h 2521011"/>
                <a:gd name="connsiteX133" fmla="*/ 1824478 w 2369255"/>
                <a:gd name="connsiteY133" fmla="*/ 432435 h 2521011"/>
                <a:gd name="connsiteX134" fmla="*/ 1809238 w 2369255"/>
                <a:gd name="connsiteY134" fmla="*/ 438150 h 2521011"/>
                <a:gd name="connsiteX135" fmla="*/ 1786378 w 2369255"/>
                <a:gd name="connsiteY135" fmla="*/ 401955 h 2521011"/>
                <a:gd name="connsiteX136" fmla="*/ 1717798 w 2369255"/>
                <a:gd name="connsiteY136" fmla="*/ 409575 h 2521011"/>
                <a:gd name="connsiteX137" fmla="*/ 1721608 w 2369255"/>
                <a:gd name="connsiteY137" fmla="*/ 369570 h 2521011"/>
                <a:gd name="connsiteX138" fmla="*/ 1704463 w 2369255"/>
                <a:gd name="connsiteY138" fmla="*/ 365760 h 2521011"/>
                <a:gd name="connsiteX139" fmla="*/ 1725418 w 2369255"/>
                <a:gd name="connsiteY139" fmla="*/ 350520 h 2521011"/>
                <a:gd name="connsiteX140" fmla="*/ 1693033 w 2369255"/>
                <a:gd name="connsiteY140" fmla="*/ 312420 h 2521011"/>
                <a:gd name="connsiteX141" fmla="*/ 1653028 w 2369255"/>
                <a:gd name="connsiteY141" fmla="*/ 358140 h 2521011"/>
                <a:gd name="connsiteX142" fmla="*/ 1624964 w 2369255"/>
                <a:gd name="connsiteY142" fmla="*/ 323060 h 2521011"/>
                <a:gd name="connsiteX143" fmla="*/ 1626358 w 2369255"/>
                <a:gd name="connsiteY143" fmla="*/ 321945 h 2521011"/>
                <a:gd name="connsiteX144" fmla="*/ 1597783 w 2369255"/>
                <a:gd name="connsiteY144" fmla="*/ 281940 h 2521011"/>
                <a:gd name="connsiteX145" fmla="*/ 1590163 w 2369255"/>
                <a:gd name="connsiteY145" fmla="*/ 146685 h 2521011"/>
                <a:gd name="connsiteX146" fmla="*/ 1596041 w 2369255"/>
                <a:gd name="connsiteY146" fmla="*/ 138288 h 2521011"/>
                <a:gd name="connsiteX147" fmla="*/ 654808 w 2369255"/>
                <a:gd name="connsiteY147" fmla="*/ 0 h 2521011"/>
                <a:gd name="connsiteX148" fmla="*/ 681478 w 2369255"/>
                <a:gd name="connsiteY148" fmla="*/ 80010 h 2521011"/>
                <a:gd name="connsiteX149" fmla="*/ 790063 w 2369255"/>
                <a:gd name="connsiteY149" fmla="*/ 51435 h 2521011"/>
                <a:gd name="connsiteX150" fmla="*/ 838950 w 2369255"/>
                <a:gd name="connsiteY150" fmla="*/ 29486 h 2521011"/>
                <a:gd name="connsiteX151" fmla="*/ 862453 w 2369255"/>
                <a:gd name="connsiteY151" fmla="*/ 59055 h 2521011"/>
                <a:gd name="connsiteX152" fmla="*/ 856738 w 2369255"/>
                <a:gd name="connsiteY152" fmla="*/ 89535 h 2521011"/>
                <a:gd name="connsiteX153" fmla="*/ 938653 w 2369255"/>
                <a:gd name="connsiteY153" fmla="*/ 93345 h 2521011"/>
                <a:gd name="connsiteX154" fmla="*/ 951988 w 2369255"/>
                <a:gd name="connsiteY154" fmla="*/ 19050 h 2521011"/>
                <a:gd name="connsiteX155" fmla="*/ 972943 w 2369255"/>
                <a:gd name="connsiteY155" fmla="*/ 47625 h 2521011"/>
                <a:gd name="connsiteX156" fmla="*/ 1064383 w 2369255"/>
                <a:gd name="connsiteY156" fmla="*/ 47625 h 2521011"/>
                <a:gd name="connsiteX157" fmla="*/ 1113913 w 2369255"/>
                <a:gd name="connsiteY157" fmla="*/ 38100 h 2521011"/>
                <a:gd name="connsiteX158" fmla="*/ 1121533 w 2369255"/>
                <a:gd name="connsiteY158" fmla="*/ 9525 h 2521011"/>
                <a:gd name="connsiteX159" fmla="*/ 1182493 w 2369255"/>
                <a:gd name="connsiteY159" fmla="*/ 0 h 2521011"/>
                <a:gd name="connsiteX160" fmla="*/ 1214878 w 2369255"/>
                <a:gd name="connsiteY160" fmla="*/ 102870 h 2521011"/>
                <a:gd name="connsiteX161" fmla="*/ 1228213 w 2369255"/>
                <a:gd name="connsiteY161" fmla="*/ 102870 h 2521011"/>
                <a:gd name="connsiteX162" fmla="*/ 1252978 w 2369255"/>
                <a:gd name="connsiteY162" fmla="*/ 190500 h 2521011"/>
                <a:gd name="connsiteX163" fmla="*/ 1255403 w 2369255"/>
                <a:gd name="connsiteY163" fmla="*/ 195722 h 2521011"/>
                <a:gd name="connsiteX164" fmla="*/ 1252978 w 2369255"/>
                <a:gd name="connsiteY164" fmla="*/ 198120 h 2521011"/>
                <a:gd name="connsiteX165" fmla="*/ 1249168 w 2369255"/>
                <a:gd name="connsiteY165" fmla="*/ 240030 h 2521011"/>
                <a:gd name="connsiteX166" fmla="*/ 1273933 w 2369255"/>
                <a:gd name="connsiteY166" fmla="*/ 346710 h 2521011"/>
                <a:gd name="connsiteX167" fmla="*/ 1216783 w 2369255"/>
                <a:gd name="connsiteY167" fmla="*/ 363855 h 2521011"/>
                <a:gd name="connsiteX168" fmla="*/ 1245358 w 2369255"/>
                <a:gd name="connsiteY168" fmla="*/ 510540 h 2521011"/>
                <a:gd name="connsiteX169" fmla="*/ 1266313 w 2369255"/>
                <a:gd name="connsiteY169" fmla="*/ 563880 h 2521011"/>
                <a:gd name="connsiteX170" fmla="*/ 1312033 w 2369255"/>
                <a:gd name="connsiteY170" fmla="*/ 641985 h 2521011"/>
                <a:gd name="connsiteX171" fmla="*/ 1332988 w 2369255"/>
                <a:gd name="connsiteY171" fmla="*/ 645795 h 2521011"/>
                <a:gd name="connsiteX172" fmla="*/ 1361563 w 2369255"/>
                <a:gd name="connsiteY172" fmla="*/ 737235 h 2521011"/>
                <a:gd name="connsiteX173" fmla="*/ 1540633 w 2369255"/>
                <a:gd name="connsiteY173" fmla="*/ 702945 h 2521011"/>
                <a:gd name="connsiteX174" fmla="*/ 1540207 w 2369255"/>
                <a:gd name="connsiteY174" fmla="*/ 700259 h 2521011"/>
                <a:gd name="connsiteX175" fmla="*/ 1586353 w 2369255"/>
                <a:gd name="connsiteY175" fmla="*/ 689610 h 2521011"/>
                <a:gd name="connsiteX176" fmla="*/ 1609213 w 2369255"/>
                <a:gd name="connsiteY176" fmla="*/ 659130 h 2521011"/>
                <a:gd name="connsiteX177" fmla="*/ 1637788 w 2369255"/>
                <a:gd name="connsiteY177" fmla="*/ 645795 h 2521011"/>
                <a:gd name="connsiteX178" fmla="*/ 1649218 w 2369255"/>
                <a:gd name="connsiteY178" fmla="*/ 613410 h 2521011"/>
                <a:gd name="connsiteX179" fmla="*/ 1670173 w 2369255"/>
                <a:gd name="connsiteY179" fmla="*/ 594360 h 2521011"/>
                <a:gd name="connsiteX180" fmla="*/ 1691128 w 2369255"/>
                <a:gd name="connsiteY180" fmla="*/ 609600 h 2521011"/>
                <a:gd name="connsiteX181" fmla="*/ 1685413 w 2369255"/>
                <a:gd name="connsiteY181" fmla="*/ 708660 h 2521011"/>
                <a:gd name="connsiteX182" fmla="*/ 1755898 w 2369255"/>
                <a:gd name="connsiteY182" fmla="*/ 786765 h 2521011"/>
                <a:gd name="connsiteX183" fmla="*/ 1757803 w 2369255"/>
                <a:gd name="connsiteY183" fmla="*/ 851535 h 2521011"/>
                <a:gd name="connsiteX184" fmla="*/ 1733038 w 2369255"/>
                <a:gd name="connsiteY184" fmla="*/ 872490 h 2521011"/>
                <a:gd name="connsiteX185" fmla="*/ 1795903 w 2369255"/>
                <a:gd name="connsiteY185" fmla="*/ 876300 h 2521011"/>
                <a:gd name="connsiteX186" fmla="*/ 2082230 w 2369255"/>
                <a:gd name="connsiteY186" fmla="*/ 811829 h 2521011"/>
                <a:gd name="connsiteX187" fmla="*/ 2102608 w 2369255"/>
                <a:gd name="connsiteY187" fmla="*/ 889635 h 2521011"/>
                <a:gd name="connsiteX188" fmla="*/ 2094988 w 2369255"/>
                <a:gd name="connsiteY188" fmla="*/ 942975 h 2521011"/>
                <a:gd name="connsiteX189" fmla="*/ 2030218 w 2369255"/>
                <a:gd name="connsiteY189" fmla="*/ 952500 h 2521011"/>
                <a:gd name="connsiteX190" fmla="*/ 2030218 w 2369255"/>
                <a:gd name="connsiteY190" fmla="*/ 1022985 h 2521011"/>
                <a:gd name="connsiteX191" fmla="*/ 2074033 w 2369255"/>
                <a:gd name="connsiteY191" fmla="*/ 1028700 h 2521011"/>
                <a:gd name="connsiteX192" fmla="*/ 2114038 w 2369255"/>
                <a:gd name="connsiteY192" fmla="*/ 1002030 h 2521011"/>
                <a:gd name="connsiteX193" fmla="*/ 2093083 w 2369255"/>
                <a:gd name="connsiteY193" fmla="*/ 1057275 h 2521011"/>
                <a:gd name="connsiteX194" fmla="*/ 2089273 w 2369255"/>
                <a:gd name="connsiteY194" fmla="*/ 1137285 h 2521011"/>
                <a:gd name="connsiteX195" fmla="*/ 2287393 w 2369255"/>
                <a:gd name="connsiteY195" fmla="*/ 1135380 h 2521011"/>
                <a:gd name="connsiteX196" fmla="*/ 2287393 w 2369255"/>
                <a:gd name="connsiteY196" fmla="*/ 1091565 h 2521011"/>
                <a:gd name="connsiteX197" fmla="*/ 2296363 w 2369255"/>
                <a:gd name="connsiteY197" fmla="*/ 1088949 h 2521011"/>
                <a:gd name="connsiteX198" fmla="*/ 2369255 w 2369255"/>
                <a:gd name="connsiteY198" fmla="*/ 1229053 h 2521011"/>
                <a:gd name="connsiteX199" fmla="*/ 2303675 w 2369255"/>
                <a:gd name="connsiteY199" fmla="*/ 1218123 h 2521011"/>
                <a:gd name="connsiteX200" fmla="*/ 2285869 w 2369255"/>
                <a:gd name="connsiteY200" fmla="*/ 1136214 h 2521011"/>
                <a:gd name="connsiteX201" fmla="*/ 2093706 w 2369255"/>
                <a:gd name="connsiteY201" fmla="*/ 1138062 h 2521011"/>
                <a:gd name="connsiteX202" fmla="*/ 2142613 w 2369255"/>
                <a:gd name="connsiteY202" fmla="*/ 1226820 h 2521011"/>
                <a:gd name="connsiteX203" fmla="*/ 2083558 w 2369255"/>
                <a:gd name="connsiteY203" fmla="*/ 1257300 h 2521011"/>
                <a:gd name="connsiteX204" fmla="*/ 2093083 w 2369255"/>
                <a:gd name="connsiteY204" fmla="*/ 1295400 h 2521011"/>
                <a:gd name="connsiteX205" fmla="*/ 2047363 w 2369255"/>
                <a:gd name="connsiteY205" fmla="*/ 1350645 h 2521011"/>
                <a:gd name="connsiteX206" fmla="*/ 2174998 w 2369255"/>
                <a:gd name="connsiteY206" fmla="*/ 1419225 h 2521011"/>
                <a:gd name="connsiteX207" fmla="*/ 2152138 w 2369255"/>
                <a:gd name="connsiteY207" fmla="*/ 1451610 h 2521011"/>
                <a:gd name="connsiteX208" fmla="*/ 2203573 w 2369255"/>
                <a:gd name="connsiteY208" fmla="*/ 1527810 h 2521011"/>
                <a:gd name="connsiteX209" fmla="*/ 2197858 w 2369255"/>
                <a:gd name="connsiteY209" fmla="*/ 1565910 h 2521011"/>
                <a:gd name="connsiteX210" fmla="*/ 2163568 w 2369255"/>
                <a:gd name="connsiteY210" fmla="*/ 1581150 h 2521011"/>
                <a:gd name="connsiteX211" fmla="*/ 2131183 w 2369255"/>
                <a:gd name="connsiteY211" fmla="*/ 1657350 h 2521011"/>
                <a:gd name="connsiteX212" fmla="*/ 2165473 w 2369255"/>
                <a:gd name="connsiteY212" fmla="*/ 1691640 h 2521011"/>
                <a:gd name="connsiteX213" fmla="*/ 2129278 w 2369255"/>
                <a:gd name="connsiteY213" fmla="*/ 1737360 h 2521011"/>
                <a:gd name="connsiteX214" fmla="*/ 2213098 w 2369255"/>
                <a:gd name="connsiteY214" fmla="*/ 1722120 h 2521011"/>
                <a:gd name="connsiteX215" fmla="*/ 2131183 w 2369255"/>
                <a:gd name="connsiteY215" fmla="*/ 1739265 h 2521011"/>
                <a:gd name="connsiteX216" fmla="*/ 2030218 w 2369255"/>
                <a:gd name="connsiteY216" fmla="*/ 1644015 h 2521011"/>
                <a:gd name="connsiteX217" fmla="*/ 1940683 w 2369255"/>
                <a:gd name="connsiteY217" fmla="*/ 1708785 h 2521011"/>
                <a:gd name="connsiteX218" fmla="*/ 1809238 w 2369255"/>
                <a:gd name="connsiteY218" fmla="*/ 1737360 h 2521011"/>
                <a:gd name="connsiteX219" fmla="*/ 1795903 w 2369255"/>
                <a:gd name="connsiteY219" fmla="*/ 1722120 h 2521011"/>
                <a:gd name="connsiteX220" fmla="*/ 1738753 w 2369255"/>
                <a:gd name="connsiteY220" fmla="*/ 1737360 h 2521011"/>
                <a:gd name="connsiteX221" fmla="*/ 1734943 w 2369255"/>
                <a:gd name="connsiteY221" fmla="*/ 1760220 h 2521011"/>
                <a:gd name="connsiteX222" fmla="*/ 1683030 w 2369255"/>
                <a:gd name="connsiteY222" fmla="*/ 1773198 h 2521011"/>
                <a:gd name="connsiteX223" fmla="*/ 1681603 w 2369255"/>
                <a:gd name="connsiteY223" fmla="*/ 1771650 h 2521011"/>
                <a:gd name="connsiteX224" fmla="*/ 1637788 w 2369255"/>
                <a:gd name="connsiteY224" fmla="*/ 1811655 h 2521011"/>
                <a:gd name="connsiteX225" fmla="*/ 1618738 w 2369255"/>
                <a:gd name="connsiteY225" fmla="*/ 1811655 h 2521011"/>
                <a:gd name="connsiteX226" fmla="*/ 1546348 w 2369255"/>
                <a:gd name="connsiteY226" fmla="*/ 1903095 h 2521011"/>
                <a:gd name="connsiteX227" fmla="*/ 1538728 w 2369255"/>
                <a:gd name="connsiteY227" fmla="*/ 1952625 h 2521011"/>
                <a:gd name="connsiteX228" fmla="*/ 1513963 w 2369255"/>
                <a:gd name="connsiteY228" fmla="*/ 1918335 h 2521011"/>
                <a:gd name="connsiteX229" fmla="*/ 1475863 w 2369255"/>
                <a:gd name="connsiteY229" fmla="*/ 1986915 h 2521011"/>
                <a:gd name="connsiteX230" fmla="*/ 1460623 w 2369255"/>
                <a:gd name="connsiteY230" fmla="*/ 1986915 h 2521011"/>
                <a:gd name="connsiteX231" fmla="*/ 1414903 w 2369255"/>
                <a:gd name="connsiteY231" fmla="*/ 2019300 h 2521011"/>
                <a:gd name="connsiteX232" fmla="*/ 1418713 w 2369255"/>
                <a:gd name="connsiteY232" fmla="*/ 2038350 h 2521011"/>
                <a:gd name="connsiteX233" fmla="*/ 1376803 w 2369255"/>
                <a:gd name="connsiteY233" fmla="*/ 2066925 h 2521011"/>
                <a:gd name="connsiteX234" fmla="*/ 1390138 w 2369255"/>
                <a:gd name="connsiteY234" fmla="*/ 2097405 h 2521011"/>
                <a:gd name="connsiteX235" fmla="*/ 1319653 w 2369255"/>
                <a:gd name="connsiteY235" fmla="*/ 2106930 h 2521011"/>
                <a:gd name="connsiteX236" fmla="*/ 1300603 w 2369255"/>
                <a:gd name="connsiteY236" fmla="*/ 2143125 h 2521011"/>
                <a:gd name="connsiteX237" fmla="*/ 1273933 w 2369255"/>
                <a:gd name="connsiteY237" fmla="*/ 2164080 h 2521011"/>
                <a:gd name="connsiteX238" fmla="*/ 1239643 w 2369255"/>
                <a:gd name="connsiteY238" fmla="*/ 2141220 h 2521011"/>
                <a:gd name="connsiteX239" fmla="*/ 1225489 w 2369255"/>
                <a:gd name="connsiteY239" fmla="*/ 2157396 h 2521011"/>
                <a:gd name="connsiteX240" fmla="*/ 1224403 w 2369255"/>
                <a:gd name="connsiteY240" fmla="*/ 2156460 h 2521011"/>
                <a:gd name="connsiteX241" fmla="*/ 1096768 w 2369255"/>
                <a:gd name="connsiteY241" fmla="*/ 2042160 h 2521011"/>
                <a:gd name="connsiteX242" fmla="*/ 1049736 w 2369255"/>
                <a:gd name="connsiteY242" fmla="*/ 2104529 h 2521011"/>
                <a:gd name="connsiteX243" fmla="*/ 969133 w 2369255"/>
                <a:gd name="connsiteY243" fmla="*/ 2101216 h 2521011"/>
                <a:gd name="connsiteX244" fmla="*/ 965323 w 2369255"/>
                <a:gd name="connsiteY244" fmla="*/ 2129791 h 2521011"/>
                <a:gd name="connsiteX245" fmla="*/ 807208 w 2369255"/>
                <a:gd name="connsiteY245" fmla="*/ 2129791 h 2521011"/>
                <a:gd name="connsiteX246" fmla="*/ 803398 w 2369255"/>
                <a:gd name="connsiteY246" fmla="*/ 2025016 h 2521011"/>
                <a:gd name="connsiteX247" fmla="*/ 801578 w 2369255"/>
                <a:gd name="connsiteY247" fmla="*/ 2024761 h 2521011"/>
                <a:gd name="connsiteX248" fmla="*/ 818638 w 2369255"/>
                <a:gd name="connsiteY248" fmla="*/ 1973580 h 2521011"/>
                <a:gd name="connsiteX249" fmla="*/ 776728 w 2369255"/>
                <a:gd name="connsiteY249" fmla="*/ 1939290 h 2521011"/>
                <a:gd name="connsiteX250" fmla="*/ 780538 w 2369255"/>
                <a:gd name="connsiteY250" fmla="*/ 1899285 h 2521011"/>
                <a:gd name="connsiteX251" fmla="*/ 791968 w 2369255"/>
                <a:gd name="connsiteY251" fmla="*/ 1836420 h 2521011"/>
                <a:gd name="connsiteX252" fmla="*/ 761488 w 2369255"/>
                <a:gd name="connsiteY252" fmla="*/ 1802130 h 2521011"/>
                <a:gd name="connsiteX253" fmla="*/ 708148 w 2369255"/>
                <a:gd name="connsiteY253" fmla="*/ 1790700 h 2521011"/>
                <a:gd name="connsiteX254" fmla="*/ 637663 w 2369255"/>
                <a:gd name="connsiteY254" fmla="*/ 1731645 h 2521011"/>
                <a:gd name="connsiteX255" fmla="*/ 637663 w 2369255"/>
                <a:gd name="connsiteY255" fmla="*/ 1704975 h 2521011"/>
                <a:gd name="connsiteX256" fmla="*/ 609088 w 2369255"/>
                <a:gd name="connsiteY256" fmla="*/ 1708785 h 2521011"/>
                <a:gd name="connsiteX257" fmla="*/ 504313 w 2369255"/>
                <a:gd name="connsiteY257" fmla="*/ 1638300 h 2521011"/>
                <a:gd name="connsiteX258" fmla="*/ 463237 w 2369255"/>
                <a:gd name="connsiteY258" fmla="*/ 1595581 h 2521011"/>
                <a:gd name="connsiteX259" fmla="*/ 464308 w 2369255"/>
                <a:gd name="connsiteY259" fmla="*/ 1543050 h 2521011"/>
                <a:gd name="connsiteX260" fmla="*/ 420493 w 2369255"/>
                <a:gd name="connsiteY260" fmla="*/ 1522095 h 2521011"/>
                <a:gd name="connsiteX261" fmla="*/ 435733 w 2369255"/>
                <a:gd name="connsiteY261" fmla="*/ 1470660 h 2521011"/>
                <a:gd name="connsiteX262" fmla="*/ 391918 w 2369255"/>
                <a:gd name="connsiteY262" fmla="*/ 1491615 h 2521011"/>
                <a:gd name="connsiteX263" fmla="*/ 359533 w 2369255"/>
                <a:gd name="connsiteY263" fmla="*/ 1491615 h 2521011"/>
                <a:gd name="connsiteX264" fmla="*/ 353818 w 2369255"/>
                <a:gd name="connsiteY264" fmla="*/ 1510665 h 2521011"/>
                <a:gd name="connsiteX265" fmla="*/ 184273 w 2369255"/>
                <a:gd name="connsiteY265" fmla="*/ 1510665 h 2521011"/>
                <a:gd name="connsiteX266" fmla="*/ 163926 w 2369255"/>
                <a:gd name="connsiteY266" fmla="*/ 1573404 h 2521011"/>
                <a:gd name="connsiteX267" fmla="*/ 163885 w 2369255"/>
                <a:gd name="connsiteY267" fmla="*/ 1573328 h 2521011"/>
                <a:gd name="connsiteX268" fmla="*/ 184395 w 2369255"/>
                <a:gd name="connsiteY268" fmla="*/ 1510087 h 2521011"/>
                <a:gd name="connsiteX269" fmla="*/ 203274 w 2369255"/>
                <a:gd name="connsiteY269" fmla="*/ 1510087 h 2521011"/>
                <a:gd name="connsiteX270" fmla="*/ 197608 w 2369255"/>
                <a:gd name="connsiteY270" fmla="*/ 1443990 h 2521011"/>
                <a:gd name="connsiteX271" fmla="*/ 148078 w 2369255"/>
                <a:gd name="connsiteY271" fmla="*/ 1466850 h 2521011"/>
                <a:gd name="connsiteX272" fmla="*/ 127123 w 2369255"/>
                <a:gd name="connsiteY272" fmla="*/ 1390650 h 2521011"/>
                <a:gd name="connsiteX273" fmla="*/ 117598 w 2369255"/>
                <a:gd name="connsiteY273" fmla="*/ 1389648 h 2521011"/>
                <a:gd name="connsiteX274" fmla="*/ 117598 w 2369255"/>
                <a:gd name="connsiteY274" fmla="*/ 1352550 h 2521011"/>
                <a:gd name="connsiteX275" fmla="*/ 148078 w 2369255"/>
                <a:gd name="connsiteY275" fmla="*/ 1314450 h 2521011"/>
                <a:gd name="connsiteX276" fmla="*/ 212848 w 2369255"/>
                <a:gd name="connsiteY276" fmla="*/ 1303020 h 2521011"/>
                <a:gd name="connsiteX277" fmla="*/ 229993 w 2369255"/>
                <a:gd name="connsiteY277" fmla="*/ 1238250 h 2521011"/>
                <a:gd name="connsiteX278" fmla="*/ 218563 w 2369255"/>
                <a:gd name="connsiteY278" fmla="*/ 1143000 h 2521011"/>
                <a:gd name="connsiteX279" fmla="*/ 219377 w 2369255"/>
                <a:gd name="connsiteY279" fmla="*/ 1135131 h 2521011"/>
                <a:gd name="connsiteX280" fmla="*/ 308099 w 2369255"/>
                <a:gd name="connsiteY280" fmla="*/ 1110615 h 2521011"/>
                <a:gd name="connsiteX281" fmla="*/ 325244 w 2369255"/>
                <a:gd name="connsiteY281" fmla="*/ 1022985 h 2521011"/>
                <a:gd name="connsiteX282" fmla="*/ 304289 w 2369255"/>
                <a:gd name="connsiteY282" fmla="*/ 986790 h 2521011"/>
                <a:gd name="connsiteX283" fmla="*/ 174749 w 2369255"/>
                <a:gd name="connsiteY283" fmla="*/ 969645 h 2521011"/>
                <a:gd name="connsiteX284" fmla="*/ 243329 w 2369255"/>
                <a:gd name="connsiteY284" fmla="*/ 843915 h 2521011"/>
                <a:gd name="connsiteX285" fmla="*/ 247139 w 2369255"/>
                <a:gd name="connsiteY285" fmla="*/ 731520 h 2521011"/>
                <a:gd name="connsiteX286" fmla="*/ 169034 w 2369255"/>
                <a:gd name="connsiteY286" fmla="*/ 685800 h 2521011"/>
                <a:gd name="connsiteX287" fmla="*/ 98549 w 2369255"/>
                <a:gd name="connsiteY287" fmla="*/ 641985 h 2521011"/>
                <a:gd name="connsiteX288" fmla="*/ 42112 w 2369255"/>
                <a:gd name="connsiteY288" fmla="*/ 643866 h 2521011"/>
                <a:gd name="connsiteX289" fmla="*/ 41731 w 2369255"/>
                <a:gd name="connsiteY289" fmla="*/ 642127 h 2521011"/>
                <a:gd name="connsiteX290" fmla="*/ 98881 w 2369255"/>
                <a:gd name="connsiteY290" fmla="*/ 640222 h 2521011"/>
                <a:gd name="connsiteX291" fmla="*/ 169366 w 2369255"/>
                <a:gd name="connsiteY291" fmla="*/ 684037 h 2521011"/>
                <a:gd name="connsiteX292" fmla="*/ 222373 w 2369255"/>
                <a:gd name="connsiteY292" fmla="*/ 715066 h 2521011"/>
                <a:gd name="connsiteX293" fmla="*/ 222373 w 2369255"/>
                <a:gd name="connsiteY293" fmla="*/ 567691 h 2521011"/>
                <a:gd name="connsiteX294" fmla="*/ 243328 w 2369255"/>
                <a:gd name="connsiteY294" fmla="*/ 489586 h 2521011"/>
                <a:gd name="connsiteX295" fmla="*/ 212848 w 2369255"/>
                <a:gd name="connsiteY295" fmla="*/ 447676 h 2521011"/>
                <a:gd name="connsiteX296" fmla="*/ 287143 w 2369255"/>
                <a:gd name="connsiteY296" fmla="*/ 449581 h 2521011"/>
                <a:gd name="connsiteX297" fmla="*/ 282547 w 2369255"/>
                <a:gd name="connsiteY297" fmla="*/ 446066 h 2521011"/>
                <a:gd name="connsiteX298" fmla="*/ 287143 w 2369255"/>
                <a:gd name="connsiteY298" fmla="*/ 447675 h 2521011"/>
                <a:gd name="connsiteX299" fmla="*/ 317623 w 2369255"/>
                <a:gd name="connsiteY299" fmla="*/ 382905 h 2521011"/>
                <a:gd name="connsiteX300" fmla="*/ 401443 w 2369255"/>
                <a:gd name="connsiteY300" fmla="*/ 384810 h 2521011"/>
                <a:gd name="connsiteX301" fmla="*/ 447163 w 2369255"/>
                <a:gd name="connsiteY301" fmla="*/ 361950 h 2521011"/>
                <a:gd name="connsiteX302" fmla="*/ 462403 w 2369255"/>
                <a:gd name="connsiteY302" fmla="*/ 335280 h 2521011"/>
                <a:gd name="connsiteX303" fmla="*/ 466213 w 2369255"/>
                <a:gd name="connsiteY303" fmla="*/ 266700 h 2521011"/>
                <a:gd name="connsiteX304" fmla="*/ 443353 w 2369255"/>
                <a:gd name="connsiteY304" fmla="*/ 198120 h 2521011"/>
                <a:gd name="connsiteX305" fmla="*/ 390013 w 2369255"/>
                <a:gd name="connsiteY305" fmla="*/ 137160 h 2521011"/>
                <a:gd name="connsiteX306" fmla="*/ 412873 w 2369255"/>
                <a:gd name="connsiteY306" fmla="*/ 125730 h 2521011"/>
                <a:gd name="connsiteX307" fmla="*/ 411094 w 2369255"/>
                <a:gd name="connsiteY307" fmla="*/ 119401 h 2521011"/>
                <a:gd name="connsiteX308" fmla="*/ 412873 w 2369255"/>
                <a:gd name="connsiteY308" fmla="*/ 120015 h 2521011"/>
                <a:gd name="connsiteX309" fmla="*/ 454783 w 2369255"/>
                <a:gd name="connsiteY309" fmla="*/ 74295 h 2521011"/>
                <a:gd name="connsiteX310" fmla="*/ 521458 w 2369255"/>
                <a:gd name="connsiteY310" fmla="*/ 85725 h 2521011"/>
                <a:gd name="connsiteX311" fmla="*/ 498598 w 2369255"/>
                <a:gd name="connsiteY311" fmla="*/ 49530 h 2521011"/>
                <a:gd name="connsiteX312" fmla="*/ 550033 w 2369255"/>
                <a:gd name="connsiteY312" fmla="*/ 13335 h 2521011"/>
                <a:gd name="connsiteX313" fmla="*/ 654808 w 2369255"/>
                <a:gd name="connsiteY31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20897 w 2369255"/>
                <a:gd name="connsiteY107" fmla="*/ 578604 h 2521011"/>
                <a:gd name="connsiteX108" fmla="*/ 1506343 w 2369255"/>
                <a:gd name="connsiteY108" fmla="*/ 466725 h 2521011"/>
                <a:gd name="connsiteX109" fmla="*/ 1520897 w 2369255"/>
                <a:gd name="connsiteY109" fmla="*/ 578604 h 2521011"/>
                <a:gd name="connsiteX110" fmla="*/ 1437012 w 2369255"/>
                <a:gd name="connsiteY110" fmla="*/ 446656 h 2521011"/>
                <a:gd name="connsiteX111" fmla="*/ 1439005 w 2369255"/>
                <a:gd name="connsiteY111" fmla="*/ 447233 h 2521011"/>
                <a:gd name="connsiteX112" fmla="*/ 1245358 w 2369255"/>
                <a:gd name="connsiteY112" fmla="*/ 510540 h 2521011"/>
                <a:gd name="connsiteX113" fmla="*/ 1437012 w 2369255"/>
                <a:gd name="connsiteY113" fmla="*/ 446656 h 2521011"/>
                <a:gd name="connsiteX114" fmla="*/ 1456541 w 2369255"/>
                <a:gd name="connsiteY114" fmla="*/ 400594 h 2521011"/>
                <a:gd name="connsiteX115" fmla="*/ 1447288 w 2369255"/>
                <a:gd name="connsiteY115" fmla="*/ 403860 h 2521011"/>
                <a:gd name="connsiteX116" fmla="*/ 1441954 w 2369255"/>
                <a:gd name="connsiteY116" fmla="*/ 420624 h 2521011"/>
                <a:gd name="connsiteX117" fmla="*/ 1443478 w 2369255"/>
                <a:gd name="connsiteY117" fmla="*/ 403860 h 2521011"/>
                <a:gd name="connsiteX118" fmla="*/ 1456541 w 2369255"/>
                <a:gd name="connsiteY118" fmla="*/ 400594 h 2521011"/>
                <a:gd name="connsiteX119" fmla="*/ 1596716 w 2369255"/>
                <a:gd name="connsiteY119" fmla="*/ 393345 h 2521011"/>
                <a:gd name="connsiteX120" fmla="*/ 1593973 w 2369255"/>
                <a:gd name="connsiteY120" fmla="*/ 396240 h 2521011"/>
                <a:gd name="connsiteX121" fmla="*/ 1587306 w 2369255"/>
                <a:gd name="connsiteY121" fmla="*/ 396240 h 2521011"/>
                <a:gd name="connsiteX122" fmla="*/ 1596716 w 2369255"/>
                <a:gd name="connsiteY122" fmla="*/ 393345 h 2521011"/>
                <a:gd name="connsiteX123" fmla="*/ 1548806 w 2369255"/>
                <a:gd name="connsiteY123" fmla="*/ 361656 h 2521011"/>
                <a:gd name="connsiteX124" fmla="*/ 1550158 w 2369255"/>
                <a:gd name="connsiteY124" fmla="*/ 361950 h 2521011"/>
                <a:gd name="connsiteX125" fmla="*/ 1544519 w 2369255"/>
                <a:gd name="connsiteY125" fmla="*/ 384505 h 2521011"/>
                <a:gd name="connsiteX126" fmla="*/ 1540633 w 2369255"/>
                <a:gd name="connsiteY126" fmla="*/ 382905 h 2521011"/>
                <a:gd name="connsiteX127" fmla="*/ 1548806 w 2369255"/>
                <a:gd name="connsiteY127" fmla="*/ 361656 h 2521011"/>
                <a:gd name="connsiteX128" fmla="*/ 1596041 w 2369255"/>
                <a:gd name="connsiteY128" fmla="*/ 138288 h 2521011"/>
                <a:gd name="connsiteX129" fmla="*/ 1955817 w 2369255"/>
                <a:gd name="connsiteY129" fmla="*/ 458364 h 2521011"/>
                <a:gd name="connsiteX130" fmla="*/ 1914013 w 2369255"/>
                <a:gd name="connsiteY130" fmla="*/ 466725 h 2521011"/>
                <a:gd name="connsiteX131" fmla="*/ 1849243 w 2369255"/>
                <a:gd name="connsiteY131" fmla="*/ 459105 h 2521011"/>
                <a:gd name="connsiteX132" fmla="*/ 1824478 w 2369255"/>
                <a:gd name="connsiteY132" fmla="*/ 432435 h 2521011"/>
                <a:gd name="connsiteX133" fmla="*/ 1809238 w 2369255"/>
                <a:gd name="connsiteY133" fmla="*/ 438150 h 2521011"/>
                <a:gd name="connsiteX134" fmla="*/ 1786378 w 2369255"/>
                <a:gd name="connsiteY134" fmla="*/ 401955 h 2521011"/>
                <a:gd name="connsiteX135" fmla="*/ 1717798 w 2369255"/>
                <a:gd name="connsiteY135" fmla="*/ 409575 h 2521011"/>
                <a:gd name="connsiteX136" fmla="*/ 1721608 w 2369255"/>
                <a:gd name="connsiteY136" fmla="*/ 369570 h 2521011"/>
                <a:gd name="connsiteX137" fmla="*/ 1704463 w 2369255"/>
                <a:gd name="connsiteY137" fmla="*/ 365760 h 2521011"/>
                <a:gd name="connsiteX138" fmla="*/ 1725418 w 2369255"/>
                <a:gd name="connsiteY138" fmla="*/ 350520 h 2521011"/>
                <a:gd name="connsiteX139" fmla="*/ 1693033 w 2369255"/>
                <a:gd name="connsiteY139" fmla="*/ 312420 h 2521011"/>
                <a:gd name="connsiteX140" fmla="*/ 1653028 w 2369255"/>
                <a:gd name="connsiteY140" fmla="*/ 358140 h 2521011"/>
                <a:gd name="connsiteX141" fmla="*/ 1624964 w 2369255"/>
                <a:gd name="connsiteY141" fmla="*/ 323060 h 2521011"/>
                <a:gd name="connsiteX142" fmla="*/ 1626358 w 2369255"/>
                <a:gd name="connsiteY142" fmla="*/ 321945 h 2521011"/>
                <a:gd name="connsiteX143" fmla="*/ 1597783 w 2369255"/>
                <a:gd name="connsiteY143" fmla="*/ 281940 h 2521011"/>
                <a:gd name="connsiteX144" fmla="*/ 1590163 w 2369255"/>
                <a:gd name="connsiteY144" fmla="*/ 146685 h 2521011"/>
                <a:gd name="connsiteX145" fmla="*/ 1596041 w 2369255"/>
                <a:gd name="connsiteY145" fmla="*/ 138288 h 2521011"/>
                <a:gd name="connsiteX146" fmla="*/ 654808 w 2369255"/>
                <a:gd name="connsiteY146" fmla="*/ 0 h 2521011"/>
                <a:gd name="connsiteX147" fmla="*/ 681478 w 2369255"/>
                <a:gd name="connsiteY147" fmla="*/ 80010 h 2521011"/>
                <a:gd name="connsiteX148" fmla="*/ 790063 w 2369255"/>
                <a:gd name="connsiteY148" fmla="*/ 51435 h 2521011"/>
                <a:gd name="connsiteX149" fmla="*/ 838950 w 2369255"/>
                <a:gd name="connsiteY149" fmla="*/ 29486 h 2521011"/>
                <a:gd name="connsiteX150" fmla="*/ 862453 w 2369255"/>
                <a:gd name="connsiteY150" fmla="*/ 59055 h 2521011"/>
                <a:gd name="connsiteX151" fmla="*/ 856738 w 2369255"/>
                <a:gd name="connsiteY151" fmla="*/ 89535 h 2521011"/>
                <a:gd name="connsiteX152" fmla="*/ 938653 w 2369255"/>
                <a:gd name="connsiteY152" fmla="*/ 93345 h 2521011"/>
                <a:gd name="connsiteX153" fmla="*/ 951988 w 2369255"/>
                <a:gd name="connsiteY153" fmla="*/ 19050 h 2521011"/>
                <a:gd name="connsiteX154" fmla="*/ 972943 w 2369255"/>
                <a:gd name="connsiteY154" fmla="*/ 47625 h 2521011"/>
                <a:gd name="connsiteX155" fmla="*/ 1064383 w 2369255"/>
                <a:gd name="connsiteY155" fmla="*/ 47625 h 2521011"/>
                <a:gd name="connsiteX156" fmla="*/ 1113913 w 2369255"/>
                <a:gd name="connsiteY156" fmla="*/ 38100 h 2521011"/>
                <a:gd name="connsiteX157" fmla="*/ 1121533 w 2369255"/>
                <a:gd name="connsiteY157" fmla="*/ 9525 h 2521011"/>
                <a:gd name="connsiteX158" fmla="*/ 1182493 w 2369255"/>
                <a:gd name="connsiteY158" fmla="*/ 0 h 2521011"/>
                <a:gd name="connsiteX159" fmla="*/ 1214878 w 2369255"/>
                <a:gd name="connsiteY159" fmla="*/ 102870 h 2521011"/>
                <a:gd name="connsiteX160" fmla="*/ 1228213 w 2369255"/>
                <a:gd name="connsiteY160" fmla="*/ 102870 h 2521011"/>
                <a:gd name="connsiteX161" fmla="*/ 1252978 w 2369255"/>
                <a:gd name="connsiteY161" fmla="*/ 190500 h 2521011"/>
                <a:gd name="connsiteX162" fmla="*/ 1255403 w 2369255"/>
                <a:gd name="connsiteY162" fmla="*/ 195722 h 2521011"/>
                <a:gd name="connsiteX163" fmla="*/ 1252978 w 2369255"/>
                <a:gd name="connsiteY163" fmla="*/ 198120 h 2521011"/>
                <a:gd name="connsiteX164" fmla="*/ 1249168 w 2369255"/>
                <a:gd name="connsiteY164" fmla="*/ 240030 h 2521011"/>
                <a:gd name="connsiteX165" fmla="*/ 1273933 w 2369255"/>
                <a:gd name="connsiteY165" fmla="*/ 346710 h 2521011"/>
                <a:gd name="connsiteX166" fmla="*/ 1216783 w 2369255"/>
                <a:gd name="connsiteY166" fmla="*/ 363855 h 2521011"/>
                <a:gd name="connsiteX167" fmla="*/ 1245358 w 2369255"/>
                <a:gd name="connsiteY167" fmla="*/ 510540 h 2521011"/>
                <a:gd name="connsiteX168" fmla="*/ 1266313 w 2369255"/>
                <a:gd name="connsiteY168" fmla="*/ 563880 h 2521011"/>
                <a:gd name="connsiteX169" fmla="*/ 1312033 w 2369255"/>
                <a:gd name="connsiteY169" fmla="*/ 641985 h 2521011"/>
                <a:gd name="connsiteX170" fmla="*/ 1332988 w 2369255"/>
                <a:gd name="connsiteY170" fmla="*/ 645795 h 2521011"/>
                <a:gd name="connsiteX171" fmla="*/ 1361563 w 2369255"/>
                <a:gd name="connsiteY171" fmla="*/ 737235 h 2521011"/>
                <a:gd name="connsiteX172" fmla="*/ 1540633 w 2369255"/>
                <a:gd name="connsiteY172" fmla="*/ 702945 h 2521011"/>
                <a:gd name="connsiteX173" fmla="*/ 1540207 w 2369255"/>
                <a:gd name="connsiteY173" fmla="*/ 700259 h 2521011"/>
                <a:gd name="connsiteX174" fmla="*/ 1586353 w 2369255"/>
                <a:gd name="connsiteY174" fmla="*/ 689610 h 2521011"/>
                <a:gd name="connsiteX175" fmla="*/ 1609213 w 2369255"/>
                <a:gd name="connsiteY175" fmla="*/ 659130 h 2521011"/>
                <a:gd name="connsiteX176" fmla="*/ 1637788 w 2369255"/>
                <a:gd name="connsiteY176" fmla="*/ 645795 h 2521011"/>
                <a:gd name="connsiteX177" fmla="*/ 1649218 w 2369255"/>
                <a:gd name="connsiteY177" fmla="*/ 613410 h 2521011"/>
                <a:gd name="connsiteX178" fmla="*/ 1670173 w 2369255"/>
                <a:gd name="connsiteY178" fmla="*/ 594360 h 2521011"/>
                <a:gd name="connsiteX179" fmla="*/ 1691128 w 2369255"/>
                <a:gd name="connsiteY179" fmla="*/ 609600 h 2521011"/>
                <a:gd name="connsiteX180" fmla="*/ 1685413 w 2369255"/>
                <a:gd name="connsiteY180" fmla="*/ 708660 h 2521011"/>
                <a:gd name="connsiteX181" fmla="*/ 1755898 w 2369255"/>
                <a:gd name="connsiteY181" fmla="*/ 786765 h 2521011"/>
                <a:gd name="connsiteX182" fmla="*/ 1757803 w 2369255"/>
                <a:gd name="connsiteY182" fmla="*/ 851535 h 2521011"/>
                <a:gd name="connsiteX183" fmla="*/ 1733038 w 2369255"/>
                <a:gd name="connsiteY183" fmla="*/ 872490 h 2521011"/>
                <a:gd name="connsiteX184" fmla="*/ 1795903 w 2369255"/>
                <a:gd name="connsiteY184" fmla="*/ 876300 h 2521011"/>
                <a:gd name="connsiteX185" fmla="*/ 2082230 w 2369255"/>
                <a:gd name="connsiteY185" fmla="*/ 811829 h 2521011"/>
                <a:gd name="connsiteX186" fmla="*/ 2102608 w 2369255"/>
                <a:gd name="connsiteY186" fmla="*/ 889635 h 2521011"/>
                <a:gd name="connsiteX187" fmla="*/ 2094988 w 2369255"/>
                <a:gd name="connsiteY187" fmla="*/ 942975 h 2521011"/>
                <a:gd name="connsiteX188" fmla="*/ 2030218 w 2369255"/>
                <a:gd name="connsiteY188" fmla="*/ 952500 h 2521011"/>
                <a:gd name="connsiteX189" fmla="*/ 2030218 w 2369255"/>
                <a:gd name="connsiteY189" fmla="*/ 1022985 h 2521011"/>
                <a:gd name="connsiteX190" fmla="*/ 2074033 w 2369255"/>
                <a:gd name="connsiteY190" fmla="*/ 1028700 h 2521011"/>
                <a:gd name="connsiteX191" fmla="*/ 2114038 w 2369255"/>
                <a:gd name="connsiteY191" fmla="*/ 1002030 h 2521011"/>
                <a:gd name="connsiteX192" fmla="*/ 2093083 w 2369255"/>
                <a:gd name="connsiteY192" fmla="*/ 1057275 h 2521011"/>
                <a:gd name="connsiteX193" fmla="*/ 2089273 w 2369255"/>
                <a:gd name="connsiteY193" fmla="*/ 1137285 h 2521011"/>
                <a:gd name="connsiteX194" fmla="*/ 2287393 w 2369255"/>
                <a:gd name="connsiteY194" fmla="*/ 1135380 h 2521011"/>
                <a:gd name="connsiteX195" fmla="*/ 2287393 w 2369255"/>
                <a:gd name="connsiteY195" fmla="*/ 1091565 h 2521011"/>
                <a:gd name="connsiteX196" fmla="*/ 2296363 w 2369255"/>
                <a:gd name="connsiteY196" fmla="*/ 1088949 h 2521011"/>
                <a:gd name="connsiteX197" fmla="*/ 2369255 w 2369255"/>
                <a:gd name="connsiteY197" fmla="*/ 1229053 h 2521011"/>
                <a:gd name="connsiteX198" fmla="*/ 2303675 w 2369255"/>
                <a:gd name="connsiteY198" fmla="*/ 1218123 h 2521011"/>
                <a:gd name="connsiteX199" fmla="*/ 2285869 w 2369255"/>
                <a:gd name="connsiteY199" fmla="*/ 1136214 h 2521011"/>
                <a:gd name="connsiteX200" fmla="*/ 2093706 w 2369255"/>
                <a:gd name="connsiteY200" fmla="*/ 1138062 h 2521011"/>
                <a:gd name="connsiteX201" fmla="*/ 2142613 w 2369255"/>
                <a:gd name="connsiteY201" fmla="*/ 1226820 h 2521011"/>
                <a:gd name="connsiteX202" fmla="*/ 2083558 w 2369255"/>
                <a:gd name="connsiteY202" fmla="*/ 1257300 h 2521011"/>
                <a:gd name="connsiteX203" fmla="*/ 2093083 w 2369255"/>
                <a:gd name="connsiteY203" fmla="*/ 1295400 h 2521011"/>
                <a:gd name="connsiteX204" fmla="*/ 2047363 w 2369255"/>
                <a:gd name="connsiteY204" fmla="*/ 1350645 h 2521011"/>
                <a:gd name="connsiteX205" fmla="*/ 2174998 w 2369255"/>
                <a:gd name="connsiteY205" fmla="*/ 1419225 h 2521011"/>
                <a:gd name="connsiteX206" fmla="*/ 2152138 w 2369255"/>
                <a:gd name="connsiteY206" fmla="*/ 1451610 h 2521011"/>
                <a:gd name="connsiteX207" fmla="*/ 2203573 w 2369255"/>
                <a:gd name="connsiteY207" fmla="*/ 1527810 h 2521011"/>
                <a:gd name="connsiteX208" fmla="*/ 2197858 w 2369255"/>
                <a:gd name="connsiteY208" fmla="*/ 1565910 h 2521011"/>
                <a:gd name="connsiteX209" fmla="*/ 2163568 w 2369255"/>
                <a:gd name="connsiteY209" fmla="*/ 1581150 h 2521011"/>
                <a:gd name="connsiteX210" fmla="*/ 2131183 w 2369255"/>
                <a:gd name="connsiteY210" fmla="*/ 1657350 h 2521011"/>
                <a:gd name="connsiteX211" fmla="*/ 2165473 w 2369255"/>
                <a:gd name="connsiteY211" fmla="*/ 1691640 h 2521011"/>
                <a:gd name="connsiteX212" fmla="*/ 2129278 w 2369255"/>
                <a:gd name="connsiteY212" fmla="*/ 1737360 h 2521011"/>
                <a:gd name="connsiteX213" fmla="*/ 2213098 w 2369255"/>
                <a:gd name="connsiteY213" fmla="*/ 1722120 h 2521011"/>
                <a:gd name="connsiteX214" fmla="*/ 2131183 w 2369255"/>
                <a:gd name="connsiteY214" fmla="*/ 1739265 h 2521011"/>
                <a:gd name="connsiteX215" fmla="*/ 2030218 w 2369255"/>
                <a:gd name="connsiteY215" fmla="*/ 1644015 h 2521011"/>
                <a:gd name="connsiteX216" fmla="*/ 1940683 w 2369255"/>
                <a:gd name="connsiteY216" fmla="*/ 1708785 h 2521011"/>
                <a:gd name="connsiteX217" fmla="*/ 1809238 w 2369255"/>
                <a:gd name="connsiteY217" fmla="*/ 1737360 h 2521011"/>
                <a:gd name="connsiteX218" fmla="*/ 1795903 w 2369255"/>
                <a:gd name="connsiteY218" fmla="*/ 1722120 h 2521011"/>
                <a:gd name="connsiteX219" fmla="*/ 1738753 w 2369255"/>
                <a:gd name="connsiteY219" fmla="*/ 1737360 h 2521011"/>
                <a:gd name="connsiteX220" fmla="*/ 1734943 w 2369255"/>
                <a:gd name="connsiteY220" fmla="*/ 1760220 h 2521011"/>
                <a:gd name="connsiteX221" fmla="*/ 1683030 w 2369255"/>
                <a:gd name="connsiteY221" fmla="*/ 1773198 h 2521011"/>
                <a:gd name="connsiteX222" fmla="*/ 1681603 w 2369255"/>
                <a:gd name="connsiteY222" fmla="*/ 1771650 h 2521011"/>
                <a:gd name="connsiteX223" fmla="*/ 1637788 w 2369255"/>
                <a:gd name="connsiteY223" fmla="*/ 1811655 h 2521011"/>
                <a:gd name="connsiteX224" fmla="*/ 1618738 w 2369255"/>
                <a:gd name="connsiteY224" fmla="*/ 1811655 h 2521011"/>
                <a:gd name="connsiteX225" fmla="*/ 1546348 w 2369255"/>
                <a:gd name="connsiteY225" fmla="*/ 1903095 h 2521011"/>
                <a:gd name="connsiteX226" fmla="*/ 1538728 w 2369255"/>
                <a:gd name="connsiteY226" fmla="*/ 1952625 h 2521011"/>
                <a:gd name="connsiteX227" fmla="*/ 1513963 w 2369255"/>
                <a:gd name="connsiteY227" fmla="*/ 1918335 h 2521011"/>
                <a:gd name="connsiteX228" fmla="*/ 1475863 w 2369255"/>
                <a:gd name="connsiteY228" fmla="*/ 1986915 h 2521011"/>
                <a:gd name="connsiteX229" fmla="*/ 1460623 w 2369255"/>
                <a:gd name="connsiteY229" fmla="*/ 1986915 h 2521011"/>
                <a:gd name="connsiteX230" fmla="*/ 1414903 w 2369255"/>
                <a:gd name="connsiteY230" fmla="*/ 2019300 h 2521011"/>
                <a:gd name="connsiteX231" fmla="*/ 1418713 w 2369255"/>
                <a:gd name="connsiteY231" fmla="*/ 2038350 h 2521011"/>
                <a:gd name="connsiteX232" fmla="*/ 1376803 w 2369255"/>
                <a:gd name="connsiteY232" fmla="*/ 2066925 h 2521011"/>
                <a:gd name="connsiteX233" fmla="*/ 1390138 w 2369255"/>
                <a:gd name="connsiteY233" fmla="*/ 2097405 h 2521011"/>
                <a:gd name="connsiteX234" fmla="*/ 1319653 w 2369255"/>
                <a:gd name="connsiteY234" fmla="*/ 2106930 h 2521011"/>
                <a:gd name="connsiteX235" fmla="*/ 1300603 w 2369255"/>
                <a:gd name="connsiteY235" fmla="*/ 2143125 h 2521011"/>
                <a:gd name="connsiteX236" fmla="*/ 1273933 w 2369255"/>
                <a:gd name="connsiteY236" fmla="*/ 2164080 h 2521011"/>
                <a:gd name="connsiteX237" fmla="*/ 1239643 w 2369255"/>
                <a:gd name="connsiteY237" fmla="*/ 2141220 h 2521011"/>
                <a:gd name="connsiteX238" fmla="*/ 1225489 w 2369255"/>
                <a:gd name="connsiteY238" fmla="*/ 2157396 h 2521011"/>
                <a:gd name="connsiteX239" fmla="*/ 1224403 w 2369255"/>
                <a:gd name="connsiteY239" fmla="*/ 2156460 h 2521011"/>
                <a:gd name="connsiteX240" fmla="*/ 1096768 w 2369255"/>
                <a:gd name="connsiteY240" fmla="*/ 2042160 h 2521011"/>
                <a:gd name="connsiteX241" fmla="*/ 1049736 w 2369255"/>
                <a:gd name="connsiteY241" fmla="*/ 2104529 h 2521011"/>
                <a:gd name="connsiteX242" fmla="*/ 969133 w 2369255"/>
                <a:gd name="connsiteY242" fmla="*/ 2101216 h 2521011"/>
                <a:gd name="connsiteX243" fmla="*/ 965323 w 2369255"/>
                <a:gd name="connsiteY243" fmla="*/ 2129791 h 2521011"/>
                <a:gd name="connsiteX244" fmla="*/ 807208 w 2369255"/>
                <a:gd name="connsiteY244" fmla="*/ 2129791 h 2521011"/>
                <a:gd name="connsiteX245" fmla="*/ 803398 w 2369255"/>
                <a:gd name="connsiteY245" fmla="*/ 2025016 h 2521011"/>
                <a:gd name="connsiteX246" fmla="*/ 801578 w 2369255"/>
                <a:gd name="connsiteY246" fmla="*/ 2024761 h 2521011"/>
                <a:gd name="connsiteX247" fmla="*/ 818638 w 2369255"/>
                <a:gd name="connsiteY247" fmla="*/ 1973580 h 2521011"/>
                <a:gd name="connsiteX248" fmla="*/ 776728 w 2369255"/>
                <a:gd name="connsiteY248" fmla="*/ 1939290 h 2521011"/>
                <a:gd name="connsiteX249" fmla="*/ 780538 w 2369255"/>
                <a:gd name="connsiteY249" fmla="*/ 1899285 h 2521011"/>
                <a:gd name="connsiteX250" fmla="*/ 791968 w 2369255"/>
                <a:gd name="connsiteY250" fmla="*/ 1836420 h 2521011"/>
                <a:gd name="connsiteX251" fmla="*/ 761488 w 2369255"/>
                <a:gd name="connsiteY251" fmla="*/ 1802130 h 2521011"/>
                <a:gd name="connsiteX252" fmla="*/ 708148 w 2369255"/>
                <a:gd name="connsiteY252" fmla="*/ 1790700 h 2521011"/>
                <a:gd name="connsiteX253" fmla="*/ 637663 w 2369255"/>
                <a:gd name="connsiteY253" fmla="*/ 1731645 h 2521011"/>
                <a:gd name="connsiteX254" fmla="*/ 637663 w 2369255"/>
                <a:gd name="connsiteY254" fmla="*/ 1704975 h 2521011"/>
                <a:gd name="connsiteX255" fmla="*/ 609088 w 2369255"/>
                <a:gd name="connsiteY255" fmla="*/ 1708785 h 2521011"/>
                <a:gd name="connsiteX256" fmla="*/ 504313 w 2369255"/>
                <a:gd name="connsiteY256" fmla="*/ 1638300 h 2521011"/>
                <a:gd name="connsiteX257" fmla="*/ 463237 w 2369255"/>
                <a:gd name="connsiteY257" fmla="*/ 1595581 h 2521011"/>
                <a:gd name="connsiteX258" fmla="*/ 464308 w 2369255"/>
                <a:gd name="connsiteY258" fmla="*/ 1543050 h 2521011"/>
                <a:gd name="connsiteX259" fmla="*/ 420493 w 2369255"/>
                <a:gd name="connsiteY259" fmla="*/ 1522095 h 2521011"/>
                <a:gd name="connsiteX260" fmla="*/ 435733 w 2369255"/>
                <a:gd name="connsiteY260" fmla="*/ 1470660 h 2521011"/>
                <a:gd name="connsiteX261" fmla="*/ 391918 w 2369255"/>
                <a:gd name="connsiteY261" fmla="*/ 1491615 h 2521011"/>
                <a:gd name="connsiteX262" fmla="*/ 359533 w 2369255"/>
                <a:gd name="connsiteY262" fmla="*/ 1491615 h 2521011"/>
                <a:gd name="connsiteX263" fmla="*/ 353818 w 2369255"/>
                <a:gd name="connsiteY263" fmla="*/ 1510665 h 2521011"/>
                <a:gd name="connsiteX264" fmla="*/ 184273 w 2369255"/>
                <a:gd name="connsiteY264" fmla="*/ 1510665 h 2521011"/>
                <a:gd name="connsiteX265" fmla="*/ 163926 w 2369255"/>
                <a:gd name="connsiteY265" fmla="*/ 1573404 h 2521011"/>
                <a:gd name="connsiteX266" fmla="*/ 163885 w 2369255"/>
                <a:gd name="connsiteY266" fmla="*/ 1573328 h 2521011"/>
                <a:gd name="connsiteX267" fmla="*/ 184395 w 2369255"/>
                <a:gd name="connsiteY267" fmla="*/ 1510087 h 2521011"/>
                <a:gd name="connsiteX268" fmla="*/ 203274 w 2369255"/>
                <a:gd name="connsiteY268" fmla="*/ 1510087 h 2521011"/>
                <a:gd name="connsiteX269" fmla="*/ 197608 w 2369255"/>
                <a:gd name="connsiteY269" fmla="*/ 1443990 h 2521011"/>
                <a:gd name="connsiteX270" fmla="*/ 148078 w 2369255"/>
                <a:gd name="connsiteY270" fmla="*/ 1466850 h 2521011"/>
                <a:gd name="connsiteX271" fmla="*/ 127123 w 2369255"/>
                <a:gd name="connsiteY271" fmla="*/ 1390650 h 2521011"/>
                <a:gd name="connsiteX272" fmla="*/ 117598 w 2369255"/>
                <a:gd name="connsiteY272" fmla="*/ 1389648 h 2521011"/>
                <a:gd name="connsiteX273" fmla="*/ 117598 w 2369255"/>
                <a:gd name="connsiteY273" fmla="*/ 1352550 h 2521011"/>
                <a:gd name="connsiteX274" fmla="*/ 148078 w 2369255"/>
                <a:gd name="connsiteY274" fmla="*/ 1314450 h 2521011"/>
                <a:gd name="connsiteX275" fmla="*/ 212848 w 2369255"/>
                <a:gd name="connsiteY275" fmla="*/ 1303020 h 2521011"/>
                <a:gd name="connsiteX276" fmla="*/ 229993 w 2369255"/>
                <a:gd name="connsiteY276" fmla="*/ 1238250 h 2521011"/>
                <a:gd name="connsiteX277" fmla="*/ 218563 w 2369255"/>
                <a:gd name="connsiteY277" fmla="*/ 1143000 h 2521011"/>
                <a:gd name="connsiteX278" fmla="*/ 219377 w 2369255"/>
                <a:gd name="connsiteY278" fmla="*/ 1135131 h 2521011"/>
                <a:gd name="connsiteX279" fmla="*/ 308099 w 2369255"/>
                <a:gd name="connsiteY279" fmla="*/ 1110615 h 2521011"/>
                <a:gd name="connsiteX280" fmla="*/ 325244 w 2369255"/>
                <a:gd name="connsiteY280" fmla="*/ 1022985 h 2521011"/>
                <a:gd name="connsiteX281" fmla="*/ 304289 w 2369255"/>
                <a:gd name="connsiteY281" fmla="*/ 986790 h 2521011"/>
                <a:gd name="connsiteX282" fmla="*/ 174749 w 2369255"/>
                <a:gd name="connsiteY282" fmla="*/ 969645 h 2521011"/>
                <a:gd name="connsiteX283" fmla="*/ 243329 w 2369255"/>
                <a:gd name="connsiteY283" fmla="*/ 843915 h 2521011"/>
                <a:gd name="connsiteX284" fmla="*/ 247139 w 2369255"/>
                <a:gd name="connsiteY284" fmla="*/ 731520 h 2521011"/>
                <a:gd name="connsiteX285" fmla="*/ 169034 w 2369255"/>
                <a:gd name="connsiteY285" fmla="*/ 685800 h 2521011"/>
                <a:gd name="connsiteX286" fmla="*/ 98549 w 2369255"/>
                <a:gd name="connsiteY286" fmla="*/ 641985 h 2521011"/>
                <a:gd name="connsiteX287" fmla="*/ 42112 w 2369255"/>
                <a:gd name="connsiteY287" fmla="*/ 643866 h 2521011"/>
                <a:gd name="connsiteX288" fmla="*/ 41731 w 2369255"/>
                <a:gd name="connsiteY288" fmla="*/ 642127 h 2521011"/>
                <a:gd name="connsiteX289" fmla="*/ 98881 w 2369255"/>
                <a:gd name="connsiteY289" fmla="*/ 640222 h 2521011"/>
                <a:gd name="connsiteX290" fmla="*/ 169366 w 2369255"/>
                <a:gd name="connsiteY290" fmla="*/ 684037 h 2521011"/>
                <a:gd name="connsiteX291" fmla="*/ 222373 w 2369255"/>
                <a:gd name="connsiteY291" fmla="*/ 715066 h 2521011"/>
                <a:gd name="connsiteX292" fmla="*/ 222373 w 2369255"/>
                <a:gd name="connsiteY292" fmla="*/ 567691 h 2521011"/>
                <a:gd name="connsiteX293" fmla="*/ 243328 w 2369255"/>
                <a:gd name="connsiteY293" fmla="*/ 489586 h 2521011"/>
                <a:gd name="connsiteX294" fmla="*/ 212848 w 2369255"/>
                <a:gd name="connsiteY294" fmla="*/ 447676 h 2521011"/>
                <a:gd name="connsiteX295" fmla="*/ 287143 w 2369255"/>
                <a:gd name="connsiteY295" fmla="*/ 449581 h 2521011"/>
                <a:gd name="connsiteX296" fmla="*/ 282547 w 2369255"/>
                <a:gd name="connsiteY296" fmla="*/ 446066 h 2521011"/>
                <a:gd name="connsiteX297" fmla="*/ 287143 w 2369255"/>
                <a:gd name="connsiteY297" fmla="*/ 447675 h 2521011"/>
                <a:gd name="connsiteX298" fmla="*/ 317623 w 2369255"/>
                <a:gd name="connsiteY298" fmla="*/ 382905 h 2521011"/>
                <a:gd name="connsiteX299" fmla="*/ 401443 w 2369255"/>
                <a:gd name="connsiteY299" fmla="*/ 384810 h 2521011"/>
                <a:gd name="connsiteX300" fmla="*/ 447163 w 2369255"/>
                <a:gd name="connsiteY300" fmla="*/ 361950 h 2521011"/>
                <a:gd name="connsiteX301" fmla="*/ 462403 w 2369255"/>
                <a:gd name="connsiteY301" fmla="*/ 335280 h 2521011"/>
                <a:gd name="connsiteX302" fmla="*/ 466213 w 2369255"/>
                <a:gd name="connsiteY302" fmla="*/ 266700 h 2521011"/>
                <a:gd name="connsiteX303" fmla="*/ 443353 w 2369255"/>
                <a:gd name="connsiteY303" fmla="*/ 198120 h 2521011"/>
                <a:gd name="connsiteX304" fmla="*/ 390013 w 2369255"/>
                <a:gd name="connsiteY304" fmla="*/ 137160 h 2521011"/>
                <a:gd name="connsiteX305" fmla="*/ 412873 w 2369255"/>
                <a:gd name="connsiteY305" fmla="*/ 125730 h 2521011"/>
                <a:gd name="connsiteX306" fmla="*/ 411094 w 2369255"/>
                <a:gd name="connsiteY306" fmla="*/ 119401 h 2521011"/>
                <a:gd name="connsiteX307" fmla="*/ 412873 w 2369255"/>
                <a:gd name="connsiteY307" fmla="*/ 120015 h 2521011"/>
                <a:gd name="connsiteX308" fmla="*/ 454783 w 2369255"/>
                <a:gd name="connsiteY308" fmla="*/ 74295 h 2521011"/>
                <a:gd name="connsiteX309" fmla="*/ 521458 w 2369255"/>
                <a:gd name="connsiteY309" fmla="*/ 85725 h 2521011"/>
                <a:gd name="connsiteX310" fmla="*/ 498598 w 2369255"/>
                <a:gd name="connsiteY310" fmla="*/ 49530 h 2521011"/>
                <a:gd name="connsiteX311" fmla="*/ 550033 w 2369255"/>
                <a:gd name="connsiteY311" fmla="*/ 13335 h 2521011"/>
                <a:gd name="connsiteX312" fmla="*/ 654808 w 2369255"/>
                <a:gd name="connsiteY31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56541 w 2369255"/>
                <a:gd name="connsiteY111" fmla="*/ 400594 h 2521011"/>
                <a:gd name="connsiteX112" fmla="*/ 1447288 w 2369255"/>
                <a:gd name="connsiteY112" fmla="*/ 403860 h 2521011"/>
                <a:gd name="connsiteX113" fmla="*/ 1441954 w 2369255"/>
                <a:gd name="connsiteY113" fmla="*/ 420624 h 2521011"/>
                <a:gd name="connsiteX114" fmla="*/ 1443478 w 2369255"/>
                <a:gd name="connsiteY114" fmla="*/ 403860 h 2521011"/>
                <a:gd name="connsiteX115" fmla="*/ 1456541 w 2369255"/>
                <a:gd name="connsiteY115" fmla="*/ 400594 h 2521011"/>
                <a:gd name="connsiteX116" fmla="*/ 1596716 w 2369255"/>
                <a:gd name="connsiteY116" fmla="*/ 393345 h 2521011"/>
                <a:gd name="connsiteX117" fmla="*/ 1593973 w 2369255"/>
                <a:gd name="connsiteY117" fmla="*/ 396240 h 2521011"/>
                <a:gd name="connsiteX118" fmla="*/ 1587306 w 2369255"/>
                <a:gd name="connsiteY118" fmla="*/ 396240 h 2521011"/>
                <a:gd name="connsiteX119" fmla="*/ 1596716 w 2369255"/>
                <a:gd name="connsiteY119" fmla="*/ 393345 h 2521011"/>
                <a:gd name="connsiteX120" fmla="*/ 1548806 w 2369255"/>
                <a:gd name="connsiteY120" fmla="*/ 361656 h 2521011"/>
                <a:gd name="connsiteX121" fmla="*/ 1550158 w 2369255"/>
                <a:gd name="connsiteY121" fmla="*/ 361950 h 2521011"/>
                <a:gd name="connsiteX122" fmla="*/ 1544519 w 2369255"/>
                <a:gd name="connsiteY122" fmla="*/ 384505 h 2521011"/>
                <a:gd name="connsiteX123" fmla="*/ 1540633 w 2369255"/>
                <a:gd name="connsiteY123" fmla="*/ 382905 h 2521011"/>
                <a:gd name="connsiteX124" fmla="*/ 1548806 w 2369255"/>
                <a:gd name="connsiteY124" fmla="*/ 361656 h 2521011"/>
                <a:gd name="connsiteX125" fmla="*/ 1596041 w 2369255"/>
                <a:gd name="connsiteY125" fmla="*/ 138288 h 2521011"/>
                <a:gd name="connsiteX126" fmla="*/ 1955817 w 2369255"/>
                <a:gd name="connsiteY126" fmla="*/ 458364 h 2521011"/>
                <a:gd name="connsiteX127" fmla="*/ 1914013 w 2369255"/>
                <a:gd name="connsiteY127" fmla="*/ 466725 h 2521011"/>
                <a:gd name="connsiteX128" fmla="*/ 1849243 w 2369255"/>
                <a:gd name="connsiteY128" fmla="*/ 459105 h 2521011"/>
                <a:gd name="connsiteX129" fmla="*/ 1824478 w 2369255"/>
                <a:gd name="connsiteY129" fmla="*/ 432435 h 2521011"/>
                <a:gd name="connsiteX130" fmla="*/ 1809238 w 2369255"/>
                <a:gd name="connsiteY130" fmla="*/ 438150 h 2521011"/>
                <a:gd name="connsiteX131" fmla="*/ 1786378 w 2369255"/>
                <a:gd name="connsiteY131" fmla="*/ 401955 h 2521011"/>
                <a:gd name="connsiteX132" fmla="*/ 1717798 w 2369255"/>
                <a:gd name="connsiteY132" fmla="*/ 409575 h 2521011"/>
                <a:gd name="connsiteX133" fmla="*/ 1721608 w 2369255"/>
                <a:gd name="connsiteY133" fmla="*/ 369570 h 2521011"/>
                <a:gd name="connsiteX134" fmla="*/ 1704463 w 2369255"/>
                <a:gd name="connsiteY134" fmla="*/ 365760 h 2521011"/>
                <a:gd name="connsiteX135" fmla="*/ 1725418 w 2369255"/>
                <a:gd name="connsiteY135" fmla="*/ 350520 h 2521011"/>
                <a:gd name="connsiteX136" fmla="*/ 1693033 w 2369255"/>
                <a:gd name="connsiteY136" fmla="*/ 312420 h 2521011"/>
                <a:gd name="connsiteX137" fmla="*/ 1653028 w 2369255"/>
                <a:gd name="connsiteY137" fmla="*/ 358140 h 2521011"/>
                <a:gd name="connsiteX138" fmla="*/ 1624964 w 2369255"/>
                <a:gd name="connsiteY138" fmla="*/ 323060 h 2521011"/>
                <a:gd name="connsiteX139" fmla="*/ 1626358 w 2369255"/>
                <a:gd name="connsiteY139" fmla="*/ 321945 h 2521011"/>
                <a:gd name="connsiteX140" fmla="*/ 1597783 w 2369255"/>
                <a:gd name="connsiteY140" fmla="*/ 281940 h 2521011"/>
                <a:gd name="connsiteX141" fmla="*/ 1590163 w 2369255"/>
                <a:gd name="connsiteY141" fmla="*/ 146685 h 2521011"/>
                <a:gd name="connsiteX142" fmla="*/ 1596041 w 2369255"/>
                <a:gd name="connsiteY142" fmla="*/ 138288 h 2521011"/>
                <a:gd name="connsiteX143" fmla="*/ 654808 w 2369255"/>
                <a:gd name="connsiteY143" fmla="*/ 0 h 2521011"/>
                <a:gd name="connsiteX144" fmla="*/ 681478 w 2369255"/>
                <a:gd name="connsiteY144" fmla="*/ 80010 h 2521011"/>
                <a:gd name="connsiteX145" fmla="*/ 790063 w 2369255"/>
                <a:gd name="connsiteY145" fmla="*/ 51435 h 2521011"/>
                <a:gd name="connsiteX146" fmla="*/ 838950 w 2369255"/>
                <a:gd name="connsiteY146" fmla="*/ 29486 h 2521011"/>
                <a:gd name="connsiteX147" fmla="*/ 862453 w 2369255"/>
                <a:gd name="connsiteY147" fmla="*/ 59055 h 2521011"/>
                <a:gd name="connsiteX148" fmla="*/ 856738 w 2369255"/>
                <a:gd name="connsiteY148" fmla="*/ 89535 h 2521011"/>
                <a:gd name="connsiteX149" fmla="*/ 938653 w 2369255"/>
                <a:gd name="connsiteY149" fmla="*/ 93345 h 2521011"/>
                <a:gd name="connsiteX150" fmla="*/ 951988 w 2369255"/>
                <a:gd name="connsiteY150" fmla="*/ 19050 h 2521011"/>
                <a:gd name="connsiteX151" fmla="*/ 972943 w 2369255"/>
                <a:gd name="connsiteY151" fmla="*/ 47625 h 2521011"/>
                <a:gd name="connsiteX152" fmla="*/ 1064383 w 2369255"/>
                <a:gd name="connsiteY152" fmla="*/ 47625 h 2521011"/>
                <a:gd name="connsiteX153" fmla="*/ 1113913 w 2369255"/>
                <a:gd name="connsiteY153" fmla="*/ 38100 h 2521011"/>
                <a:gd name="connsiteX154" fmla="*/ 1121533 w 2369255"/>
                <a:gd name="connsiteY154" fmla="*/ 9525 h 2521011"/>
                <a:gd name="connsiteX155" fmla="*/ 1182493 w 2369255"/>
                <a:gd name="connsiteY155" fmla="*/ 0 h 2521011"/>
                <a:gd name="connsiteX156" fmla="*/ 1214878 w 2369255"/>
                <a:gd name="connsiteY156" fmla="*/ 102870 h 2521011"/>
                <a:gd name="connsiteX157" fmla="*/ 1228213 w 2369255"/>
                <a:gd name="connsiteY157" fmla="*/ 102870 h 2521011"/>
                <a:gd name="connsiteX158" fmla="*/ 1252978 w 2369255"/>
                <a:gd name="connsiteY158" fmla="*/ 190500 h 2521011"/>
                <a:gd name="connsiteX159" fmla="*/ 1255403 w 2369255"/>
                <a:gd name="connsiteY159" fmla="*/ 195722 h 2521011"/>
                <a:gd name="connsiteX160" fmla="*/ 1252978 w 2369255"/>
                <a:gd name="connsiteY160" fmla="*/ 198120 h 2521011"/>
                <a:gd name="connsiteX161" fmla="*/ 1249168 w 2369255"/>
                <a:gd name="connsiteY161" fmla="*/ 240030 h 2521011"/>
                <a:gd name="connsiteX162" fmla="*/ 1273933 w 2369255"/>
                <a:gd name="connsiteY162" fmla="*/ 346710 h 2521011"/>
                <a:gd name="connsiteX163" fmla="*/ 1216783 w 2369255"/>
                <a:gd name="connsiteY163" fmla="*/ 363855 h 2521011"/>
                <a:gd name="connsiteX164" fmla="*/ 1245358 w 2369255"/>
                <a:gd name="connsiteY164" fmla="*/ 510540 h 2521011"/>
                <a:gd name="connsiteX165" fmla="*/ 1266313 w 2369255"/>
                <a:gd name="connsiteY165" fmla="*/ 563880 h 2521011"/>
                <a:gd name="connsiteX166" fmla="*/ 1312033 w 2369255"/>
                <a:gd name="connsiteY166" fmla="*/ 641985 h 2521011"/>
                <a:gd name="connsiteX167" fmla="*/ 1332988 w 2369255"/>
                <a:gd name="connsiteY167" fmla="*/ 645795 h 2521011"/>
                <a:gd name="connsiteX168" fmla="*/ 1361563 w 2369255"/>
                <a:gd name="connsiteY168" fmla="*/ 737235 h 2521011"/>
                <a:gd name="connsiteX169" fmla="*/ 1540633 w 2369255"/>
                <a:gd name="connsiteY169" fmla="*/ 702945 h 2521011"/>
                <a:gd name="connsiteX170" fmla="*/ 1540207 w 2369255"/>
                <a:gd name="connsiteY170" fmla="*/ 700259 h 2521011"/>
                <a:gd name="connsiteX171" fmla="*/ 1586353 w 2369255"/>
                <a:gd name="connsiteY171" fmla="*/ 689610 h 2521011"/>
                <a:gd name="connsiteX172" fmla="*/ 1609213 w 2369255"/>
                <a:gd name="connsiteY172" fmla="*/ 659130 h 2521011"/>
                <a:gd name="connsiteX173" fmla="*/ 1637788 w 2369255"/>
                <a:gd name="connsiteY173" fmla="*/ 645795 h 2521011"/>
                <a:gd name="connsiteX174" fmla="*/ 1649218 w 2369255"/>
                <a:gd name="connsiteY174" fmla="*/ 613410 h 2521011"/>
                <a:gd name="connsiteX175" fmla="*/ 1670173 w 2369255"/>
                <a:gd name="connsiteY175" fmla="*/ 594360 h 2521011"/>
                <a:gd name="connsiteX176" fmla="*/ 1691128 w 2369255"/>
                <a:gd name="connsiteY176" fmla="*/ 609600 h 2521011"/>
                <a:gd name="connsiteX177" fmla="*/ 1685413 w 2369255"/>
                <a:gd name="connsiteY177" fmla="*/ 708660 h 2521011"/>
                <a:gd name="connsiteX178" fmla="*/ 1755898 w 2369255"/>
                <a:gd name="connsiteY178" fmla="*/ 786765 h 2521011"/>
                <a:gd name="connsiteX179" fmla="*/ 1757803 w 2369255"/>
                <a:gd name="connsiteY179" fmla="*/ 851535 h 2521011"/>
                <a:gd name="connsiteX180" fmla="*/ 1733038 w 2369255"/>
                <a:gd name="connsiteY180" fmla="*/ 872490 h 2521011"/>
                <a:gd name="connsiteX181" fmla="*/ 1795903 w 2369255"/>
                <a:gd name="connsiteY181" fmla="*/ 876300 h 2521011"/>
                <a:gd name="connsiteX182" fmla="*/ 2082230 w 2369255"/>
                <a:gd name="connsiteY182" fmla="*/ 811829 h 2521011"/>
                <a:gd name="connsiteX183" fmla="*/ 2102608 w 2369255"/>
                <a:gd name="connsiteY183" fmla="*/ 889635 h 2521011"/>
                <a:gd name="connsiteX184" fmla="*/ 2094988 w 2369255"/>
                <a:gd name="connsiteY184" fmla="*/ 942975 h 2521011"/>
                <a:gd name="connsiteX185" fmla="*/ 2030218 w 2369255"/>
                <a:gd name="connsiteY185" fmla="*/ 952500 h 2521011"/>
                <a:gd name="connsiteX186" fmla="*/ 2030218 w 2369255"/>
                <a:gd name="connsiteY186" fmla="*/ 1022985 h 2521011"/>
                <a:gd name="connsiteX187" fmla="*/ 2074033 w 2369255"/>
                <a:gd name="connsiteY187" fmla="*/ 1028700 h 2521011"/>
                <a:gd name="connsiteX188" fmla="*/ 2114038 w 2369255"/>
                <a:gd name="connsiteY188" fmla="*/ 1002030 h 2521011"/>
                <a:gd name="connsiteX189" fmla="*/ 2093083 w 2369255"/>
                <a:gd name="connsiteY189" fmla="*/ 1057275 h 2521011"/>
                <a:gd name="connsiteX190" fmla="*/ 2089273 w 2369255"/>
                <a:gd name="connsiteY190" fmla="*/ 1137285 h 2521011"/>
                <a:gd name="connsiteX191" fmla="*/ 2287393 w 2369255"/>
                <a:gd name="connsiteY191" fmla="*/ 1135380 h 2521011"/>
                <a:gd name="connsiteX192" fmla="*/ 2287393 w 2369255"/>
                <a:gd name="connsiteY192" fmla="*/ 1091565 h 2521011"/>
                <a:gd name="connsiteX193" fmla="*/ 2296363 w 2369255"/>
                <a:gd name="connsiteY193" fmla="*/ 1088949 h 2521011"/>
                <a:gd name="connsiteX194" fmla="*/ 2369255 w 2369255"/>
                <a:gd name="connsiteY194" fmla="*/ 1229053 h 2521011"/>
                <a:gd name="connsiteX195" fmla="*/ 2303675 w 2369255"/>
                <a:gd name="connsiteY195" fmla="*/ 1218123 h 2521011"/>
                <a:gd name="connsiteX196" fmla="*/ 2285869 w 2369255"/>
                <a:gd name="connsiteY196" fmla="*/ 1136214 h 2521011"/>
                <a:gd name="connsiteX197" fmla="*/ 2093706 w 2369255"/>
                <a:gd name="connsiteY197" fmla="*/ 1138062 h 2521011"/>
                <a:gd name="connsiteX198" fmla="*/ 2142613 w 2369255"/>
                <a:gd name="connsiteY198" fmla="*/ 1226820 h 2521011"/>
                <a:gd name="connsiteX199" fmla="*/ 2083558 w 2369255"/>
                <a:gd name="connsiteY199" fmla="*/ 1257300 h 2521011"/>
                <a:gd name="connsiteX200" fmla="*/ 2093083 w 2369255"/>
                <a:gd name="connsiteY200" fmla="*/ 1295400 h 2521011"/>
                <a:gd name="connsiteX201" fmla="*/ 2047363 w 2369255"/>
                <a:gd name="connsiteY201" fmla="*/ 1350645 h 2521011"/>
                <a:gd name="connsiteX202" fmla="*/ 2174998 w 2369255"/>
                <a:gd name="connsiteY202" fmla="*/ 1419225 h 2521011"/>
                <a:gd name="connsiteX203" fmla="*/ 2152138 w 2369255"/>
                <a:gd name="connsiteY203" fmla="*/ 1451610 h 2521011"/>
                <a:gd name="connsiteX204" fmla="*/ 2203573 w 2369255"/>
                <a:gd name="connsiteY204" fmla="*/ 1527810 h 2521011"/>
                <a:gd name="connsiteX205" fmla="*/ 2197858 w 2369255"/>
                <a:gd name="connsiteY205" fmla="*/ 1565910 h 2521011"/>
                <a:gd name="connsiteX206" fmla="*/ 2163568 w 2369255"/>
                <a:gd name="connsiteY206" fmla="*/ 1581150 h 2521011"/>
                <a:gd name="connsiteX207" fmla="*/ 2131183 w 2369255"/>
                <a:gd name="connsiteY207" fmla="*/ 1657350 h 2521011"/>
                <a:gd name="connsiteX208" fmla="*/ 2165473 w 2369255"/>
                <a:gd name="connsiteY208" fmla="*/ 1691640 h 2521011"/>
                <a:gd name="connsiteX209" fmla="*/ 2129278 w 2369255"/>
                <a:gd name="connsiteY209" fmla="*/ 1737360 h 2521011"/>
                <a:gd name="connsiteX210" fmla="*/ 2213098 w 2369255"/>
                <a:gd name="connsiteY210" fmla="*/ 1722120 h 2521011"/>
                <a:gd name="connsiteX211" fmla="*/ 2131183 w 2369255"/>
                <a:gd name="connsiteY211" fmla="*/ 1739265 h 2521011"/>
                <a:gd name="connsiteX212" fmla="*/ 2030218 w 2369255"/>
                <a:gd name="connsiteY212" fmla="*/ 1644015 h 2521011"/>
                <a:gd name="connsiteX213" fmla="*/ 1940683 w 2369255"/>
                <a:gd name="connsiteY213" fmla="*/ 1708785 h 2521011"/>
                <a:gd name="connsiteX214" fmla="*/ 1809238 w 2369255"/>
                <a:gd name="connsiteY214" fmla="*/ 1737360 h 2521011"/>
                <a:gd name="connsiteX215" fmla="*/ 1795903 w 2369255"/>
                <a:gd name="connsiteY215" fmla="*/ 1722120 h 2521011"/>
                <a:gd name="connsiteX216" fmla="*/ 1738753 w 2369255"/>
                <a:gd name="connsiteY216" fmla="*/ 1737360 h 2521011"/>
                <a:gd name="connsiteX217" fmla="*/ 1734943 w 2369255"/>
                <a:gd name="connsiteY217" fmla="*/ 1760220 h 2521011"/>
                <a:gd name="connsiteX218" fmla="*/ 1683030 w 2369255"/>
                <a:gd name="connsiteY218" fmla="*/ 1773198 h 2521011"/>
                <a:gd name="connsiteX219" fmla="*/ 1681603 w 2369255"/>
                <a:gd name="connsiteY219" fmla="*/ 1771650 h 2521011"/>
                <a:gd name="connsiteX220" fmla="*/ 1637788 w 2369255"/>
                <a:gd name="connsiteY220" fmla="*/ 1811655 h 2521011"/>
                <a:gd name="connsiteX221" fmla="*/ 1618738 w 2369255"/>
                <a:gd name="connsiteY221" fmla="*/ 1811655 h 2521011"/>
                <a:gd name="connsiteX222" fmla="*/ 1546348 w 2369255"/>
                <a:gd name="connsiteY222" fmla="*/ 1903095 h 2521011"/>
                <a:gd name="connsiteX223" fmla="*/ 1538728 w 2369255"/>
                <a:gd name="connsiteY223" fmla="*/ 1952625 h 2521011"/>
                <a:gd name="connsiteX224" fmla="*/ 1513963 w 2369255"/>
                <a:gd name="connsiteY224" fmla="*/ 1918335 h 2521011"/>
                <a:gd name="connsiteX225" fmla="*/ 1475863 w 2369255"/>
                <a:gd name="connsiteY225" fmla="*/ 1986915 h 2521011"/>
                <a:gd name="connsiteX226" fmla="*/ 1460623 w 2369255"/>
                <a:gd name="connsiteY226" fmla="*/ 1986915 h 2521011"/>
                <a:gd name="connsiteX227" fmla="*/ 1414903 w 2369255"/>
                <a:gd name="connsiteY227" fmla="*/ 2019300 h 2521011"/>
                <a:gd name="connsiteX228" fmla="*/ 1418713 w 2369255"/>
                <a:gd name="connsiteY228" fmla="*/ 2038350 h 2521011"/>
                <a:gd name="connsiteX229" fmla="*/ 1376803 w 2369255"/>
                <a:gd name="connsiteY229" fmla="*/ 2066925 h 2521011"/>
                <a:gd name="connsiteX230" fmla="*/ 1390138 w 2369255"/>
                <a:gd name="connsiteY230" fmla="*/ 2097405 h 2521011"/>
                <a:gd name="connsiteX231" fmla="*/ 1319653 w 2369255"/>
                <a:gd name="connsiteY231" fmla="*/ 2106930 h 2521011"/>
                <a:gd name="connsiteX232" fmla="*/ 1300603 w 2369255"/>
                <a:gd name="connsiteY232" fmla="*/ 2143125 h 2521011"/>
                <a:gd name="connsiteX233" fmla="*/ 1273933 w 2369255"/>
                <a:gd name="connsiteY233" fmla="*/ 2164080 h 2521011"/>
                <a:gd name="connsiteX234" fmla="*/ 1239643 w 2369255"/>
                <a:gd name="connsiteY234" fmla="*/ 2141220 h 2521011"/>
                <a:gd name="connsiteX235" fmla="*/ 1225489 w 2369255"/>
                <a:gd name="connsiteY235" fmla="*/ 2157396 h 2521011"/>
                <a:gd name="connsiteX236" fmla="*/ 1224403 w 2369255"/>
                <a:gd name="connsiteY236" fmla="*/ 2156460 h 2521011"/>
                <a:gd name="connsiteX237" fmla="*/ 1096768 w 2369255"/>
                <a:gd name="connsiteY237" fmla="*/ 2042160 h 2521011"/>
                <a:gd name="connsiteX238" fmla="*/ 1049736 w 2369255"/>
                <a:gd name="connsiteY238" fmla="*/ 2104529 h 2521011"/>
                <a:gd name="connsiteX239" fmla="*/ 969133 w 2369255"/>
                <a:gd name="connsiteY239" fmla="*/ 2101216 h 2521011"/>
                <a:gd name="connsiteX240" fmla="*/ 965323 w 2369255"/>
                <a:gd name="connsiteY240" fmla="*/ 2129791 h 2521011"/>
                <a:gd name="connsiteX241" fmla="*/ 807208 w 2369255"/>
                <a:gd name="connsiteY241" fmla="*/ 2129791 h 2521011"/>
                <a:gd name="connsiteX242" fmla="*/ 803398 w 2369255"/>
                <a:gd name="connsiteY242" fmla="*/ 2025016 h 2521011"/>
                <a:gd name="connsiteX243" fmla="*/ 801578 w 2369255"/>
                <a:gd name="connsiteY243" fmla="*/ 2024761 h 2521011"/>
                <a:gd name="connsiteX244" fmla="*/ 818638 w 2369255"/>
                <a:gd name="connsiteY244" fmla="*/ 1973580 h 2521011"/>
                <a:gd name="connsiteX245" fmla="*/ 776728 w 2369255"/>
                <a:gd name="connsiteY245" fmla="*/ 1939290 h 2521011"/>
                <a:gd name="connsiteX246" fmla="*/ 780538 w 2369255"/>
                <a:gd name="connsiteY246" fmla="*/ 1899285 h 2521011"/>
                <a:gd name="connsiteX247" fmla="*/ 791968 w 2369255"/>
                <a:gd name="connsiteY247" fmla="*/ 1836420 h 2521011"/>
                <a:gd name="connsiteX248" fmla="*/ 761488 w 2369255"/>
                <a:gd name="connsiteY248" fmla="*/ 1802130 h 2521011"/>
                <a:gd name="connsiteX249" fmla="*/ 708148 w 2369255"/>
                <a:gd name="connsiteY249" fmla="*/ 1790700 h 2521011"/>
                <a:gd name="connsiteX250" fmla="*/ 637663 w 2369255"/>
                <a:gd name="connsiteY250" fmla="*/ 1731645 h 2521011"/>
                <a:gd name="connsiteX251" fmla="*/ 637663 w 2369255"/>
                <a:gd name="connsiteY251" fmla="*/ 1704975 h 2521011"/>
                <a:gd name="connsiteX252" fmla="*/ 609088 w 2369255"/>
                <a:gd name="connsiteY252" fmla="*/ 1708785 h 2521011"/>
                <a:gd name="connsiteX253" fmla="*/ 504313 w 2369255"/>
                <a:gd name="connsiteY253" fmla="*/ 1638300 h 2521011"/>
                <a:gd name="connsiteX254" fmla="*/ 463237 w 2369255"/>
                <a:gd name="connsiteY254" fmla="*/ 1595581 h 2521011"/>
                <a:gd name="connsiteX255" fmla="*/ 464308 w 2369255"/>
                <a:gd name="connsiteY255" fmla="*/ 1543050 h 2521011"/>
                <a:gd name="connsiteX256" fmla="*/ 420493 w 2369255"/>
                <a:gd name="connsiteY256" fmla="*/ 1522095 h 2521011"/>
                <a:gd name="connsiteX257" fmla="*/ 435733 w 2369255"/>
                <a:gd name="connsiteY257" fmla="*/ 1470660 h 2521011"/>
                <a:gd name="connsiteX258" fmla="*/ 391918 w 2369255"/>
                <a:gd name="connsiteY258" fmla="*/ 1491615 h 2521011"/>
                <a:gd name="connsiteX259" fmla="*/ 359533 w 2369255"/>
                <a:gd name="connsiteY259" fmla="*/ 1491615 h 2521011"/>
                <a:gd name="connsiteX260" fmla="*/ 353818 w 2369255"/>
                <a:gd name="connsiteY260" fmla="*/ 1510665 h 2521011"/>
                <a:gd name="connsiteX261" fmla="*/ 184273 w 2369255"/>
                <a:gd name="connsiteY261" fmla="*/ 1510665 h 2521011"/>
                <a:gd name="connsiteX262" fmla="*/ 163926 w 2369255"/>
                <a:gd name="connsiteY262" fmla="*/ 1573404 h 2521011"/>
                <a:gd name="connsiteX263" fmla="*/ 163885 w 2369255"/>
                <a:gd name="connsiteY263" fmla="*/ 1573328 h 2521011"/>
                <a:gd name="connsiteX264" fmla="*/ 184395 w 2369255"/>
                <a:gd name="connsiteY264" fmla="*/ 1510087 h 2521011"/>
                <a:gd name="connsiteX265" fmla="*/ 203274 w 2369255"/>
                <a:gd name="connsiteY265" fmla="*/ 1510087 h 2521011"/>
                <a:gd name="connsiteX266" fmla="*/ 197608 w 2369255"/>
                <a:gd name="connsiteY266" fmla="*/ 1443990 h 2521011"/>
                <a:gd name="connsiteX267" fmla="*/ 148078 w 2369255"/>
                <a:gd name="connsiteY267" fmla="*/ 1466850 h 2521011"/>
                <a:gd name="connsiteX268" fmla="*/ 127123 w 2369255"/>
                <a:gd name="connsiteY268" fmla="*/ 1390650 h 2521011"/>
                <a:gd name="connsiteX269" fmla="*/ 117598 w 2369255"/>
                <a:gd name="connsiteY269" fmla="*/ 1389648 h 2521011"/>
                <a:gd name="connsiteX270" fmla="*/ 117598 w 2369255"/>
                <a:gd name="connsiteY270" fmla="*/ 1352550 h 2521011"/>
                <a:gd name="connsiteX271" fmla="*/ 148078 w 2369255"/>
                <a:gd name="connsiteY271" fmla="*/ 1314450 h 2521011"/>
                <a:gd name="connsiteX272" fmla="*/ 212848 w 2369255"/>
                <a:gd name="connsiteY272" fmla="*/ 1303020 h 2521011"/>
                <a:gd name="connsiteX273" fmla="*/ 229993 w 2369255"/>
                <a:gd name="connsiteY273" fmla="*/ 1238250 h 2521011"/>
                <a:gd name="connsiteX274" fmla="*/ 218563 w 2369255"/>
                <a:gd name="connsiteY274" fmla="*/ 1143000 h 2521011"/>
                <a:gd name="connsiteX275" fmla="*/ 219377 w 2369255"/>
                <a:gd name="connsiteY275" fmla="*/ 1135131 h 2521011"/>
                <a:gd name="connsiteX276" fmla="*/ 308099 w 2369255"/>
                <a:gd name="connsiteY276" fmla="*/ 1110615 h 2521011"/>
                <a:gd name="connsiteX277" fmla="*/ 325244 w 2369255"/>
                <a:gd name="connsiteY277" fmla="*/ 1022985 h 2521011"/>
                <a:gd name="connsiteX278" fmla="*/ 304289 w 2369255"/>
                <a:gd name="connsiteY278" fmla="*/ 986790 h 2521011"/>
                <a:gd name="connsiteX279" fmla="*/ 174749 w 2369255"/>
                <a:gd name="connsiteY279" fmla="*/ 969645 h 2521011"/>
                <a:gd name="connsiteX280" fmla="*/ 243329 w 2369255"/>
                <a:gd name="connsiteY280" fmla="*/ 843915 h 2521011"/>
                <a:gd name="connsiteX281" fmla="*/ 247139 w 2369255"/>
                <a:gd name="connsiteY281" fmla="*/ 731520 h 2521011"/>
                <a:gd name="connsiteX282" fmla="*/ 169034 w 2369255"/>
                <a:gd name="connsiteY282" fmla="*/ 685800 h 2521011"/>
                <a:gd name="connsiteX283" fmla="*/ 98549 w 2369255"/>
                <a:gd name="connsiteY283" fmla="*/ 641985 h 2521011"/>
                <a:gd name="connsiteX284" fmla="*/ 42112 w 2369255"/>
                <a:gd name="connsiteY284" fmla="*/ 643866 h 2521011"/>
                <a:gd name="connsiteX285" fmla="*/ 41731 w 2369255"/>
                <a:gd name="connsiteY285" fmla="*/ 642127 h 2521011"/>
                <a:gd name="connsiteX286" fmla="*/ 98881 w 2369255"/>
                <a:gd name="connsiteY286" fmla="*/ 640222 h 2521011"/>
                <a:gd name="connsiteX287" fmla="*/ 169366 w 2369255"/>
                <a:gd name="connsiteY287" fmla="*/ 684037 h 2521011"/>
                <a:gd name="connsiteX288" fmla="*/ 222373 w 2369255"/>
                <a:gd name="connsiteY288" fmla="*/ 715066 h 2521011"/>
                <a:gd name="connsiteX289" fmla="*/ 222373 w 2369255"/>
                <a:gd name="connsiteY289" fmla="*/ 567691 h 2521011"/>
                <a:gd name="connsiteX290" fmla="*/ 243328 w 2369255"/>
                <a:gd name="connsiteY290" fmla="*/ 489586 h 2521011"/>
                <a:gd name="connsiteX291" fmla="*/ 212848 w 2369255"/>
                <a:gd name="connsiteY291" fmla="*/ 447676 h 2521011"/>
                <a:gd name="connsiteX292" fmla="*/ 287143 w 2369255"/>
                <a:gd name="connsiteY292" fmla="*/ 449581 h 2521011"/>
                <a:gd name="connsiteX293" fmla="*/ 282547 w 2369255"/>
                <a:gd name="connsiteY293" fmla="*/ 446066 h 2521011"/>
                <a:gd name="connsiteX294" fmla="*/ 287143 w 2369255"/>
                <a:gd name="connsiteY294" fmla="*/ 447675 h 2521011"/>
                <a:gd name="connsiteX295" fmla="*/ 317623 w 2369255"/>
                <a:gd name="connsiteY295" fmla="*/ 382905 h 2521011"/>
                <a:gd name="connsiteX296" fmla="*/ 401443 w 2369255"/>
                <a:gd name="connsiteY296" fmla="*/ 384810 h 2521011"/>
                <a:gd name="connsiteX297" fmla="*/ 447163 w 2369255"/>
                <a:gd name="connsiteY297" fmla="*/ 361950 h 2521011"/>
                <a:gd name="connsiteX298" fmla="*/ 462403 w 2369255"/>
                <a:gd name="connsiteY298" fmla="*/ 335280 h 2521011"/>
                <a:gd name="connsiteX299" fmla="*/ 466213 w 2369255"/>
                <a:gd name="connsiteY299" fmla="*/ 266700 h 2521011"/>
                <a:gd name="connsiteX300" fmla="*/ 443353 w 2369255"/>
                <a:gd name="connsiteY300" fmla="*/ 198120 h 2521011"/>
                <a:gd name="connsiteX301" fmla="*/ 390013 w 2369255"/>
                <a:gd name="connsiteY301" fmla="*/ 137160 h 2521011"/>
                <a:gd name="connsiteX302" fmla="*/ 412873 w 2369255"/>
                <a:gd name="connsiteY302" fmla="*/ 125730 h 2521011"/>
                <a:gd name="connsiteX303" fmla="*/ 411094 w 2369255"/>
                <a:gd name="connsiteY303" fmla="*/ 119401 h 2521011"/>
                <a:gd name="connsiteX304" fmla="*/ 412873 w 2369255"/>
                <a:gd name="connsiteY304" fmla="*/ 120015 h 2521011"/>
                <a:gd name="connsiteX305" fmla="*/ 454783 w 2369255"/>
                <a:gd name="connsiteY305" fmla="*/ 74295 h 2521011"/>
                <a:gd name="connsiteX306" fmla="*/ 521458 w 2369255"/>
                <a:gd name="connsiteY306" fmla="*/ 85725 h 2521011"/>
                <a:gd name="connsiteX307" fmla="*/ 498598 w 2369255"/>
                <a:gd name="connsiteY307" fmla="*/ 49530 h 2521011"/>
                <a:gd name="connsiteX308" fmla="*/ 550033 w 2369255"/>
                <a:gd name="connsiteY308" fmla="*/ 13335 h 2521011"/>
                <a:gd name="connsiteX309" fmla="*/ 654808 w 2369255"/>
                <a:gd name="connsiteY30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43478 w 2369255"/>
                <a:gd name="connsiteY111" fmla="*/ 403860 h 2521011"/>
                <a:gd name="connsiteX112" fmla="*/ 1447288 w 2369255"/>
                <a:gd name="connsiteY112" fmla="*/ 403860 h 2521011"/>
                <a:gd name="connsiteX113" fmla="*/ 1441954 w 2369255"/>
                <a:gd name="connsiteY113" fmla="*/ 420624 h 2521011"/>
                <a:gd name="connsiteX114" fmla="*/ 1443478 w 2369255"/>
                <a:gd name="connsiteY114" fmla="*/ 403860 h 2521011"/>
                <a:gd name="connsiteX115" fmla="*/ 1596716 w 2369255"/>
                <a:gd name="connsiteY115" fmla="*/ 393345 h 2521011"/>
                <a:gd name="connsiteX116" fmla="*/ 1593973 w 2369255"/>
                <a:gd name="connsiteY116" fmla="*/ 396240 h 2521011"/>
                <a:gd name="connsiteX117" fmla="*/ 1587306 w 2369255"/>
                <a:gd name="connsiteY117" fmla="*/ 396240 h 2521011"/>
                <a:gd name="connsiteX118" fmla="*/ 1596716 w 2369255"/>
                <a:gd name="connsiteY118" fmla="*/ 393345 h 2521011"/>
                <a:gd name="connsiteX119" fmla="*/ 1548806 w 2369255"/>
                <a:gd name="connsiteY119" fmla="*/ 361656 h 2521011"/>
                <a:gd name="connsiteX120" fmla="*/ 1550158 w 2369255"/>
                <a:gd name="connsiteY120" fmla="*/ 361950 h 2521011"/>
                <a:gd name="connsiteX121" fmla="*/ 1544519 w 2369255"/>
                <a:gd name="connsiteY121" fmla="*/ 384505 h 2521011"/>
                <a:gd name="connsiteX122" fmla="*/ 1540633 w 2369255"/>
                <a:gd name="connsiteY122" fmla="*/ 382905 h 2521011"/>
                <a:gd name="connsiteX123" fmla="*/ 1548806 w 2369255"/>
                <a:gd name="connsiteY123" fmla="*/ 361656 h 2521011"/>
                <a:gd name="connsiteX124" fmla="*/ 1596041 w 2369255"/>
                <a:gd name="connsiteY124" fmla="*/ 138288 h 2521011"/>
                <a:gd name="connsiteX125" fmla="*/ 1955817 w 2369255"/>
                <a:gd name="connsiteY125" fmla="*/ 458364 h 2521011"/>
                <a:gd name="connsiteX126" fmla="*/ 1914013 w 2369255"/>
                <a:gd name="connsiteY126" fmla="*/ 466725 h 2521011"/>
                <a:gd name="connsiteX127" fmla="*/ 1849243 w 2369255"/>
                <a:gd name="connsiteY127" fmla="*/ 459105 h 2521011"/>
                <a:gd name="connsiteX128" fmla="*/ 1824478 w 2369255"/>
                <a:gd name="connsiteY128" fmla="*/ 432435 h 2521011"/>
                <a:gd name="connsiteX129" fmla="*/ 1809238 w 2369255"/>
                <a:gd name="connsiteY129" fmla="*/ 438150 h 2521011"/>
                <a:gd name="connsiteX130" fmla="*/ 1786378 w 2369255"/>
                <a:gd name="connsiteY130" fmla="*/ 401955 h 2521011"/>
                <a:gd name="connsiteX131" fmla="*/ 1717798 w 2369255"/>
                <a:gd name="connsiteY131" fmla="*/ 409575 h 2521011"/>
                <a:gd name="connsiteX132" fmla="*/ 1721608 w 2369255"/>
                <a:gd name="connsiteY132" fmla="*/ 369570 h 2521011"/>
                <a:gd name="connsiteX133" fmla="*/ 1704463 w 2369255"/>
                <a:gd name="connsiteY133" fmla="*/ 365760 h 2521011"/>
                <a:gd name="connsiteX134" fmla="*/ 1725418 w 2369255"/>
                <a:gd name="connsiteY134" fmla="*/ 350520 h 2521011"/>
                <a:gd name="connsiteX135" fmla="*/ 1693033 w 2369255"/>
                <a:gd name="connsiteY135" fmla="*/ 312420 h 2521011"/>
                <a:gd name="connsiteX136" fmla="*/ 1653028 w 2369255"/>
                <a:gd name="connsiteY136" fmla="*/ 358140 h 2521011"/>
                <a:gd name="connsiteX137" fmla="*/ 1624964 w 2369255"/>
                <a:gd name="connsiteY137" fmla="*/ 323060 h 2521011"/>
                <a:gd name="connsiteX138" fmla="*/ 1626358 w 2369255"/>
                <a:gd name="connsiteY138" fmla="*/ 321945 h 2521011"/>
                <a:gd name="connsiteX139" fmla="*/ 1597783 w 2369255"/>
                <a:gd name="connsiteY139" fmla="*/ 281940 h 2521011"/>
                <a:gd name="connsiteX140" fmla="*/ 1590163 w 2369255"/>
                <a:gd name="connsiteY140" fmla="*/ 146685 h 2521011"/>
                <a:gd name="connsiteX141" fmla="*/ 1596041 w 2369255"/>
                <a:gd name="connsiteY141" fmla="*/ 138288 h 2521011"/>
                <a:gd name="connsiteX142" fmla="*/ 654808 w 2369255"/>
                <a:gd name="connsiteY142" fmla="*/ 0 h 2521011"/>
                <a:gd name="connsiteX143" fmla="*/ 681478 w 2369255"/>
                <a:gd name="connsiteY143" fmla="*/ 80010 h 2521011"/>
                <a:gd name="connsiteX144" fmla="*/ 790063 w 2369255"/>
                <a:gd name="connsiteY144" fmla="*/ 51435 h 2521011"/>
                <a:gd name="connsiteX145" fmla="*/ 838950 w 2369255"/>
                <a:gd name="connsiteY145" fmla="*/ 29486 h 2521011"/>
                <a:gd name="connsiteX146" fmla="*/ 862453 w 2369255"/>
                <a:gd name="connsiteY146" fmla="*/ 59055 h 2521011"/>
                <a:gd name="connsiteX147" fmla="*/ 856738 w 2369255"/>
                <a:gd name="connsiteY147" fmla="*/ 89535 h 2521011"/>
                <a:gd name="connsiteX148" fmla="*/ 938653 w 2369255"/>
                <a:gd name="connsiteY148" fmla="*/ 93345 h 2521011"/>
                <a:gd name="connsiteX149" fmla="*/ 951988 w 2369255"/>
                <a:gd name="connsiteY149" fmla="*/ 19050 h 2521011"/>
                <a:gd name="connsiteX150" fmla="*/ 972943 w 2369255"/>
                <a:gd name="connsiteY150" fmla="*/ 47625 h 2521011"/>
                <a:gd name="connsiteX151" fmla="*/ 1064383 w 2369255"/>
                <a:gd name="connsiteY151" fmla="*/ 47625 h 2521011"/>
                <a:gd name="connsiteX152" fmla="*/ 1113913 w 2369255"/>
                <a:gd name="connsiteY152" fmla="*/ 38100 h 2521011"/>
                <a:gd name="connsiteX153" fmla="*/ 1121533 w 2369255"/>
                <a:gd name="connsiteY153" fmla="*/ 9525 h 2521011"/>
                <a:gd name="connsiteX154" fmla="*/ 1182493 w 2369255"/>
                <a:gd name="connsiteY154" fmla="*/ 0 h 2521011"/>
                <a:gd name="connsiteX155" fmla="*/ 1214878 w 2369255"/>
                <a:gd name="connsiteY155" fmla="*/ 102870 h 2521011"/>
                <a:gd name="connsiteX156" fmla="*/ 1228213 w 2369255"/>
                <a:gd name="connsiteY156" fmla="*/ 102870 h 2521011"/>
                <a:gd name="connsiteX157" fmla="*/ 1252978 w 2369255"/>
                <a:gd name="connsiteY157" fmla="*/ 190500 h 2521011"/>
                <a:gd name="connsiteX158" fmla="*/ 1255403 w 2369255"/>
                <a:gd name="connsiteY158" fmla="*/ 195722 h 2521011"/>
                <a:gd name="connsiteX159" fmla="*/ 1252978 w 2369255"/>
                <a:gd name="connsiteY159" fmla="*/ 198120 h 2521011"/>
                <a:gd name="connsiteX160" fmla="*/ 1249168 w 2369255"/>
                <a:gd name="connsiteY160" fmla="*/ 240030 h 2521011"/>
                <a:gd name="connsiteX161" fmla="*/ 1273933 w 2369255"/>
                <a:gd name="connsiteY161" fmla="*/ 346710 h 2521011"/>
                <a:gd name="connsiteX162" fmla="*/ 1216783 w 2369255"/>
                <a:gd name="connsiteY162" fmla="*/ 363855 h 2521011"/>
                <a:gd name="connsiteX163" fmla="*/ 1245358 w 2369255"/>
                <a:gd name="connsiteY163" fmla="*/ 510540 h 2521011"/>
                <a:gd name="connsiteX164" fmla="*/ 1266313 w 2369255"/>
                <a:gd name="connsiteY164" fmla="*/ 563880 h 2521011"/>
                <a:gd name="connsiteX165" fmla="*/ 1312033 w 2369255"/>
                <a:gd name="connsiteY165" fmla="*/ 641985 h 2521011"/>
                <a:gd name="connsiteX166" fmla="*/ 1332988 w 2369255"/>
                <a:gd name="connsiteY166" fmla="*/ 645795 h 2521011"/>
                <a:gd name="connsiteX167" fmla="*/ 1361563 w 2369255"/>
                <a:gd name="connsiteY167" fmla="*/ 737235 h 2521011"/>
                <a:gd name="connsiteX168" fmla="*/ 1540633 w 2369255"/>
                <a:gd name="connsiteY168" fmla="*/ 702945 h 2521011"/>
                <a:gd name="connsiteX169" fmla="*/ 1540207 w 2369255"/>
                <a:gd name="connsiteY169" fmla="*/ 700259 h 2521011"/>
                <a:gd name="connsiteX170" fmla="*/ 1586353 w 2369255"/>
                <a:gd name="connsiteY170" fmla="*/ 689610 h 2521011"/>
                <a:gd name="connsiteX171" fmla="*/ 1609213 w 2369255"/>
                <a:gd name="connsiteY171" fmla="*/ 659130 h 2521011"/>
                <a:gd name="connsiteX172" fmla="*/ 1637788 w 2369255"/>
                <a:gd name="connsiteY172" fmla="*/ 645795 h 2521011"/>
                <a:gd name="connsiteX173" fmla="*/ 1649218 w 2369255"/>
                <a:gd name="connsiteY173" fmla="*/ 613410 h 2521011"/>
                <a:gd name="connsiteX174" fmla="*/ 1670173 w 2369255"/>
                <a:gd name="connsiteY174" fmla="*/ 594360 h 2521011"/>
                <a:gd name="connsiteX175" fmla="*/ 1691128 w 2369255"/>
                <a:gd name="connsiteY175" fmla="*/ 609600 h 2521011"/>
                <a:gd name="connsiteX176" fmla="*/ 1685413 w 2369255"/>
                <a:gd name="connsiteY176" fmla="*/ 708660 h 2521011"/>
                <a:gd name="connsiteX177" fmla="*/ 1755898 w 2369255"/>
                <a:gd name="connsiteY177" fmla="*/ 786765 h 2521011"/>
                <a:gd name="connsiteX178" fmla="*/ 1757803 w 2369255"/>
                <a:gd name="connsiteY178" fmla="*/ 851535 h 2521011"/>
                <a:gd name="connsiteX179" fmla="*/ 1733038 w 2369255"/>
                <a:gd name="connsiteY179" fmla="*/ 872490 h 2521011"/>
                <a:gd name="connsiteX180" fmla="*/ 1795903 w 2369255"/>
                <a:gd name="connsiteY180" fmla="*/ 876300 h 2521011"/>
                <a:gd name="connsiteX181" fmla="*/ 2082230 w 2369255"/>
                <a:gd name="connsiteY181" fmla="*/ 811829 h 2521011"/>
                <a:gd name="connsiteX182" fmla="*/ 2102608 w 2369255"/>
                <a:gd name="connsiteY182" fmla="*/ 889635 h 2521011"/>
                <a:gd name="connsiteX183" fmla="*/ 2094988 w 2369255"/>
                <a:gd name="connsiteY183" fmla="*/ 942975 h 2521011"/>
                <a:gd name="connsiteX184" fmla="*/ 2030218 w 2369255"/>
                <a:gd name="connsiteY184" fmla="*/ 952500 h 2521011"/>
                <a:gd name="connsiteX185" fmla="*/ 2030218 w 2369255"/>
                <a:gd name="connsiteY185" fmla="*/ 1022985 h 2521011"/>
                <a:gd name="connsiteX186" fmla="*/ 2074033 w 2369255"/>
                <a:gd name="connsiteY186" fmla="*/ 1028700 h 2521011"/>
                <a:gd name="connsiteX187" fmla="*/ 2114038 w 2369255"/>
                <a:gd name="connsiteY187" fmla="*/ 1002030 h 2521011"/>
                <a:gd name="connsiteX188" fmla="*/ 2093083 w 2369255"/>
                <a:gd name="connsiteY188" fmla="*/ 1057275 h 2521011"/>
                <a:gd name="connsiteX189" fmla="*/ 2089273 w 2369255"/>
                <a:gd name="connsiteY189" fmla="*/ 1137285 h 2521011"/>
                <a:gd name="connsiteX190" fmla="*/ 2287393 w 2369255"/>
                <a:gd name="connsiteY190" fmla="*/ 1135380 h 2521011"/>
                <a:gd name="connsiteX191" fmla="*/ 2287393 w 2369255"/>
                <a:gd name="connsiteY191" fmla="*/ 1091565 h 2521011"/>
                <a:gd name="connsiteX192" fmla="*/ 2296363 w 2369255"/>
                <a:gd name="connsiteY192" fmla="*/ 1088949 h 2521011"/>
                <a:gd name="connsiteX193" fmla="*/ 2369255 w 2369255"/>
                <a:gd name="connsiteY193" fmla="*/ 1229053 h 2521011"/>
                <a:gd name="connsiteX194" fmla="*/ 2303675 w 2369255"/>
                <a:gd name="connsiteY194" fmla="*/ 1218123 h 2521011"/>
                <a:gd name="connsiteX195" fmla="*/ 2285869 w 2369255"/>
                <a:gd name="connsiteY195" fmla="*/ 1136214 h 2521011"/>
                <a:gd name="connsiteX196" fmla="*/ 2093706 w 2369255"/>
                <a:gd name="connsiteY196" fmla="*/ 1138062 h 2521011"/>
                <a:gd name="connsiteX197" fmla="*/ 2142613 w 2369255"/>
                <a:gd name="connsiteY197" fmla="*/ 1226820 h 2521011"/>
                <a:gd name="connsiteX198" fmla="*/ 2083558 w 2369255"/>
                <a:gd name="connsiteY198" fmla="*/ 1257300 h 2521011"/>
                <a:gd name="connsiteX199" fmla="*/ 2093083 w 2369255"/>
                <a:gd name="connsiteY199" fmla="*/ 1295400 h 2521011"/>
                <a:gd name="connsiteX200" fmla="*/ 2047363 w 2369255"/>
                <a:gd name="connsiteY200" fmla="*/ 1350645 h 2521011"/>
                <a:gd name="connsiteX201" fmla="*/ 2174998 w 2369255"/>
                <a:gd name="connsiteY201" fmla="*/ 1419225 h 2521011"/>
                <a:gd name="connsiteX202" fmla="*/ 2152138 w 2369255"/>
                <a:gd name="connsiteY202" fmla="*/ 1451610 h 2521011"/>
                <a:gd name="connsiteX203" fmla="*/ 2203573 w 2369255"/>
                <a:gd name="connsiteY203" fmla="*/ 1527810 h 2521011"/>
                <a:gd name="connsiteX204" fmla="*/ 2197858 w 2369255"/>
                <a:gd name="connsiteY204" fmla="*/ 1565910 h 2521011"/>
                <a:gd name="connsiteX205" fmla="*/ 2163568 w 2369255"/>
                <a:gd name="connsiteY205" fmla="*/ 1581150 h 2521011"/>
                <a:gd name="connsiteX206" fmla="*/ 2131183 w 2369255"/>
                <a:gd name="connsiteY206" fmla="*/ 1657350 h 2521011"/>
                <a:gd name="connsiteX207" fmla="*/ 2165473 w 2369255"/>
                <a:gd name="connsiteY207" fmla="*/ 1691640 h 2521011"/>
                <a:gd name="connsiteX208" fmla="*/ 2129278 w 2369255"/>
                <a:gd name="connsiteY208" fmla="*/ 1737360 h 2521011"/>
                <a:gd name="connsiteX209" fmla="*/ 2213098 w 2369255"/>
                <a:gd name="connsiteY209" fmla="*/ 1722120 h 2521011"/>
                <a:gd name="connsiteX210" fmla="*/ 2131183 w 2369255"/>
                <a:gd name="connsiteY210" fmla="*/ 1739265 h 2521011"/>
                <a:gd name="connsiteX211" fmla="*/ 2030218 w 2369255"/>
                <a:gd name="connsiteY211" fmla="*/ 1644015 h 2521011"/>
                <a:gd name="connsiteX212" fmla="*/ 1940683 w 2369255"/>
                <a:gd name="connsiteY212" fmla="*/ 1708785 h 2521011"/>
                <a:gd name="connsiteX213" fmla="*/ 1809238 w 2369255"/>
                <a:gd name="connsiteY213" fmla="*/ 1737360 h 2521011"/>
                <a:gd name="connsiteX214" fmla="*/ 1795903 w 2369255"/>
                <a:gd name="connsiteY214" fmla="*/ 1722120 h 2521011"/>
                <a:gd name="connsiteX215" fmla="*/ 1738753 w 2369255"/>
                <a:gd name="connsiteY215" fmla="*/ 1737360 h 2521011"/>
                <a:gd name="connsiteX216" fmla="*/ 1734943 w 2369255"/>
                <a:gd name="connsiteY216" fmla="*/ 1760220 h 2521011"/>
                <a:gd name="connsiteX217" fmla="*/ 1683030 w 2369255"/>
                <a:gd name="connsiteY217" fmla="*/ 1773198 h 2521011"/>
                <a:gd name="connsiteX218" fmla="*/ 1681603 w 2369255"/>
                <a:gd name="connsiteY218" fmla="*/ 1771650 h 2521011"/>
                <a:gd name="connsiteX219" fmla="*/ 1637788 w 2369255"/>
                <a:gd name="connsiteY219" fmla="*/ 1811655 h 2521011"/>
                <a:gd name="connsiteX220" fmla="*/ 1618738 w 2369255"/>
                <a:gd name="connsiteY220" fmla="*/ 1811655 h 2521011"/>
                <a:gd name="connsiteX221" fmla="*/ 1546348 w 2369255"/>
                <a:gd name="connsiteY221" fmla="*/ 1903095 h 2521011"/>
                <a:gd name="connsiteX222" fmla="*/ 1538728 w 2369255"/>
                <a:gd name="connsiteY222" fmla="*/ 1952625 h 2521011"/>
                <a:gd name="connsiteX223" fmla="*/ 1513963 w 2369255"/>
                <a:gd name="connsiteY223" fmla="*/ 1918335 h 2521011"/>
                <a:gd name="connsiteX224" fmla="*/ 1475863 w 2369255"/>
                <a:gd name="connsiteY224" fmla="*/ 1986915 h 2521011"/>
                <a:gd name="connsiteX225" fmla="*/ 1460623 w 2369255"/>
                <a:gd name="connsiteY225" fmla="*/ 1986915 h 2521011"/>
                <a:gd name="connsiteX226" fmla="*/ 1414903 w 2369255"/>
                <a:gd name="connsiteY226" fmla="*/ 2019300 h 2521011"/>
                <a:gd name="connsiteX227" fmla="*/ 1418713 w 2369255"/>
                <a:gd name="connsiteY227" fmla="*/ 2038350 h 2521011"/>
                <a:gd name="connsiteX228" fmla="*/ 1376803 w 2369255"/>
                <a:gd name="connsiteY228" fmla="*/ 2066925 h 2521011"/>
                <a:gd name="connsiteX229" fmla="*/ 1390138 w 2369255"/>
                <a:gd name="connsiteY229" fmla="*/ 2097405 h 2521011"/>
                <a:gd name="connsiteX230" fmla="*/ 1319653 w 2369255"/>
                <a:gd name="connsiteY230" fmla="*/ 2106930 h 2521011"/>
                <a:gd name="connsiteX231" fmla="*/ 1300603 w 2369255"/>
                <a:gd name="connsiteY231" fmla="*/ 2143125 h 2521011"/>
                <a:gd name="connsiteX232" fmla="*/ 1273933 w 2369255"/>
                <a:gd name="connsiteY232" fmla="*/ 2164080 h 2521011"/>
                <a:gd name="connsiteX233" fmla="*/ 1239643 w 2369255"/>
                <a:gd name="connsiteY233" fmla="*/ 2141220 h 2521011"/>
                <a:gd name="connsiteX234" fmla="*/ 1225489 w 2369255"/>
                <a:gd name="connsiteY234" fmla="*/ 2157396 h 2521011"/>
                <a:gd name="connsiteX235" fmla="*/ 1224403 w 2369255"/>
                <a:gd name="connsiteY235" fmla="*/ 2156460 h 2521011"/>
                <a:gd name="connsiteX236" fmla="*/ 1096768 w 2369255"/>
                <a:gd name="connsiteY236" fmla="*/ 2042160 h 2521011"/>
                <a:gd name="connsiteX237" fmla="*/ 1049736 w 2369255"/>
                <a:gd name="connsiteY237" fmla="*/ 2104529 h 2521011"/>
                <a:gd name="connsiteX238" fmla="*/ 969133 w 2369255"/>
                <a:gd name="connsiteY238" fmla="*/ 2101216 h 2521011"/>
                <a:gd name="connsiteX239" fmla="*/ 965323 w 2369255"/>
                <a:gd name="connsiteY239" fmla="*/ 2129791 h 2521011"/>
                <a:gd name="connsiteX240" fmla="*/ 807208 w 2369255"/>
                <a:gd name="connsiteY240" fmla="*/ 2129791 h 2521011"/>
                <a:gd name="connsiteX241" fmla="*/ 803398 w 2369255"/>
                <a:gd name="connsiteY241" fmla="*/ 2025016 h 2521011"/>
                <a:gd name="connsiteX242" fmla="*/ 801578 w 2369255"/>
                <a:gd name="connsiteY242" fmla="*/ 2024761 h 2521011"/>
                <a:gd name="connsiteX243" fmla="*/ 818638 w 2369255"/>
                <a:gd name="connsiteY243" fmla="*/ 1973580 h 2521011"/>
                <a:gd name="connsiteX244" fmla="*/ 776728 w 2369255"/>
                <a:gd name="connsiteY244" fmla="*/ 1939290 h 2521011"/>
                <a:gd name="connsiteX245" fmla="*/ 780538 w 2369255"/>
                <a:gd name="connsiteY245" fmla="*/ 1899285 h 2521011"/>
                <a:gd name="connsiteX246" fmla="*/ 791968 w 2369255"/>
                <a:gd name="connsiteY246" fmla="*/ 1836420 h 2521011"/>
                <a:gd name="connsiteX247" fmla="*/ 761488 w 2369255"/>
                <a:gd name="connsiteY247" fmla="*/ 1802130 h 2521011"/>
                <a:gd name="connsiteX248" fmla="*/ 708148 w 2369255"/>
                <a:gd name="connsiteY248" fmla="*/ 1790700 h 2521011"/>
                <a:gd name="connsiteX249" fmla="*/ 637663 w 2369255"/>
                <a:gd name="connsiteY249" fmla="*/ 1731645 h 2521011"/>
                <a:gd name="connsiteX250" fmla="*/ 637663 w 2369255"/>
                <a:gd name="connsiteY250" fmla="*/ 1704975 h 2521011"/>
                <a:gd name="connsiteX251" fmla="*/ 609088 w 2369255"/>
                <a:gd name="connsiteY251" fmla="*/ 1708785 h 2521011"/>
                <a:gd name="connsiteX252" fmla="*/ 504313 w 2369255"/>
                <a:gd name="connsiteY252" fmla="*/ 1638300 h 2521011"/>
                <a:gd name="connsiteX253" fmla="*/ 463237 w 2369255"/>
                <a:gd name="connsiteY253" fmla="*/ 1595581 h 2521011"/>
                <a:gd name="connsiteX254" fmla="*/ 464308 w 2369255"/>
                <a:gd name="connsiteY254" fmla="*/ 1543050 h 2521011"/>
                <a:gd name="connsiteX255" fmla="*/ 420493 w 2369255"/>
                <a:gd name="connsiteY255" fmla="*/ 1522095 h 2521011"/>
                <a:gd name="connsiteX256" fmla="*/ 435733 w 2369255"/>
                <a:gd name="connsiteY256" fmla="*/ 1470660 h 2521011"/>
                <a:gd name="connsiteX257" fmla="*/ 391918 w 2369255"/>
                <a:gd name="connsiteY257" fmla="*/ 1491615 h 2521011"/>
                <a:gd name="connsiteX258" fmla="*/ 359533 w 2369255"/>
                <a:gd name="connsiteY258" fmla="*/ 1491615 h 2521011"/>
                <a:gd name="connsiteX259" fmla="*/ 353818 w 2369255"/>
                <a:gd name="connsiteY259" fmla="*/ 1510665 h 2521011"/>
                <a:gd name="connsiteX260" fmla="*/ 184273 w 2369255"/>
                <a:gd name="connsiteY260" fmla="*/ 1510665 h 2521011"/>
                <a:gd name="connsiteX261" fmla="*/ 163926 w 2369255"/>
                <a:gd name="connsiteY261" fmla="*/ 1573404 h 2521011"/>
                <a:gd name="connsiteX262" fmla="*/ 163885 w 2369255"/>
                <a:gd name="connsiteY262" fmla="*/ 1573328 h 2521011"/>
                <a:gd name="connsiteX263" fmla="*/ 184395 w 2369255"/>
                <a:gd name="connsiteY263" fmla="*/ 1510087 h 2521011"/>
                <a:gd name="connsiteX264" fmla="*/ 203274 w 2369255"/>
                <a:gd name="connsiteY264" fmla="*/ 1510087 h 2521011"/>
                <a:gd name="connsiteX265" fmla="*/ 197608 w 2369255"/>
                <a:gd name="connsiteY265" fmla="*/ 1443990 h 2521011"/>
                <a:gd name="connsiteX266" fmla="*/ 148078 w 2369255"/>
                <a:gd name="connsiteY266" fmla="*/ 1466850 h 2521011"/>
                <a:gd name="connsiteX267" fmla="*/ 127123 w 2369255"/>
                <a:gd name="connsiteY267" fmla="*/ 1390650 h 2521011"/>
                <a:gd name="connsiteX268" fmla="*/ 117598 w 2369255"/>
                <a:gd name="connsiteY268" fmla="*/ 1389648 h 2521011"/>
                <a:gd name="connsiteX269" fmla="*/ 117598 w 2369255"/>
                <a:gd name="connsiteY269" fmla="*/ 1352550 h 2521011"/>
                <a:gd name="connsiteX270" fmla="*/ 148078 w 2369255"/>
                <a:gd name="connsiteY270" fmla="*/ 1314450 h 2521011"/>
                <a:gd name="connsiteX271" fmla="*/ 212848 w 2369255"/>
                <a:gd name="connsiteY271" fmla="*/ 1303020 h 2521011"/>
                <a:gd name="connsiteX272" fmla="*/ 229993 w 2369255"/>
                <a:gd name="connsiteY272" fmla="*/ 1238250 h 2521011"/>
                <a:gd name="connsiteX273" fmla="*/ 218563 w 2369255"/>
                <a:gd name="connsiteY273" fmla="*/ 1143000 h 2521011"/>
                <a:gd name="connsiteX274" fmla="*/ 219377 w 2369255"/>
                <a:gd name="connsiteY274" fmla="*/ 1135131 h 2521011"/>
                <a:gd name="connsiteX275" fmla="*/ 308099 w 2369255"/>
                <a:gd name="connsiteY275" fmla="*/ 1110615 h 2521011"/>
                <a:gd name="connsiteX276" fmla="*/ 325244 w 2369255"/>
                <a:gd name="connsiteY276" fmla="*/ 1022985 h 2521011"/>
                <a:gd name="connsiteX277" fmla="*/ 304289 w 2369255"/>
                <a:gd name="connsiteY277" fmla="*/ 986790 h 2521011"/>
                <a:gd name="connsiteX278" fmla="*/ 174749 w 2369255"/>
                <a:gd name="connsiteY278" fmla="*/ 969645 h 2521011"/>
                <a:gd name="connsiteX279" fmla="*/ 243329 w 2369255"/>
                <a:gd name="connsiteY279" fmla="*/ 843915 h 2521011"/>
                <a:gd name="connsiteX280" fmla="*/ 247139 w 2369255"/>
                <a:gd name="connsiteY280" fmla="*/ 731520 h 2521011"/>
                <a:gd name="connsiteX281" fmla="*/ 169034 w 2369255"/>
                <a:gd name="connsiteY281" fmla="*/ 685800 h 2521011"/>
                <a:gd name="connsiteX282" fmla="*/ 98549 w 2369255"/>
                <a:gd name="connsiteY282" fmla="*/ 641985 h 2521011"/>
                <a:gd name="connsiteX283" fmla="*/ 42112 w 2369255"/>
                <a:gd name="connsiteY283" fmla="*/ 643866 h 2521011"/>
                <a:gd name="connsiteX284" fmla="*/ 41731 w 2369255"/>
                <a:gd name="connsiteY284" fmla="*/ 642127 h 2521011"/>
                <a:gd name="connsiteX285" fmla="*/ 98881 w 2369255"/>
                <a:gd name="connsiteY285" fmla="*/ 640222 h 2521011"/>
                <a:gd name="connsiteX286" fmla="*/ 169366 w 2369255"/>
                <a:gd name="connsiteY286" fmla="*/ 684037 h 2521011"/>
                <a:gd name="connsiteX287" fmla="*/ 222373 w 2369255"/>
                <a:gd name="connsiteY287" fmla="*/ 715066 h 2521011"/>
                <a:gd name="connsiteX288" fmla="*/ 222373 w 2369255"/>
                <a:gd name="connsiteY288" fmla="*/ 567691 h 2521011"/>
                <a:gd name="connsiteX289" fmla="*/ 243328 w 2369255"/>
                <a:gd name="connsiteY289" fmla="*/ 489586 h 2521011"/>
                <a:gd name="connsiteX290" fmla="*/ 212848 w 2369255"/>
                <a:gd name="connsiteY290" fmla="*/ 447676 h 2521011"/>
                <a:gd name="connsiteX291" fmla="*/ 287143 w 2369255"/>
                <a:gd name="connsiteY291" fmla="*/ 449581 h 2521011"/>
                <a:gd name="connsiteX292" fmla="*/ 282547 w 2369255"/>
                <a:gd name="connsiteY292" fmla="*/ 446066 h 2521011"/>
                <a:gd name="connsiteX293" fmla="*/ 287143 w 2369255"/>
                <a:gd name="connsiteY293" fmla="*/ 447675 h 2521011"/>
                <a:gd name="connsiteX294" fmla="*/ 317623 w 2369255"/>
                <a:gd name="connsiteY294" fmla="*/ 382905 h 2521011"/>
                <a:gd name="connsiteX295" fmla="*/ 401443 w 2369255"/>
                <a:gd name="connsiteY295" fmla="*/ 384810 h 2521011"/>
                <a:gd name="connsiteX296" fmla="*/ 447163 w 2369255"/>
                <a:gd name="connsiteY296" fmla="*/ 361950 h 2521011"/>
                <a:gd name="connsiteX297" fmla="*/ 462403 w 2369255"/>
                <a:gd name="connsiteY297" fmla="*/ 335280 h 2521011"/>
                <a:gd name="connsiteX298" fmla="*/ 466213 w 2369255"/>
                <a:gd name="connsiteY298" fmla="*/ 266700 h 2521011"/>
                <a:gd name="connsiteX299" fmla="*/ 443353 w 2369255"/>
                <a:gd name="connsiteY299" fmla="*/ 198120 h 2521011"/>
                <a:gd name="connsiteX300" fmla="*/ 390013 w 2369255"/>
                <a:gd name="connsiteY300" fmla="*/ 137160 h 2521011"/>
                <a:gd name="connsiteX301" fmla="*/ 412873 w 2369255"/>
                <a:gd name="connsiteY301" fmla="*/ 125730 h 2521011"/>
                <a:gd name="connsiteX302" fmla="*/ 411094 w 2369255"/>
                <a:gd name="connsiteY302" fmla="*/ 119401 h 2521011"/>
                <a:gd name="connsiteX303" fmla="*/ 412873 w 2369255"/>
                <a:gd name="connsiteY303" fmla="*/ 120015 h 2521011"/>
                <a:gd name="connsiteX304" fmla="*/ 454783 w 2369255"/>
                <a:gd name="connsiteY304" fmla="*/ 74295 h 2521011"/>
                <a:gd name="connsiteX305" fmla="*/ 521458 w 2369255"/>
                <a:gd name="connsiteY305" fmla="*/ 85725 h 2521011"/>
                <a:gd name="connsiteX306" fmla="*/ 498598 w 2369255"/>
                <a:gd name="connsiteY306" fmla="*/ 49530 h 2521011"/>
                <a:gd name="connsiteX307" fmla="*/ 550033 w 2369255"/>
                <a:gd name="connsiteY307" fmla="*/ 13335 h 2521011"/>
                <a:gd name="connsiteX308" fmla="*/ 654808 w 2369255"/>
                <a:gd name="connsiteY30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441954 w 2369255"/>
                <a:gd name="connsiteY111" fmla="*/ 420624 h 2521011"/>
                <a:gd name="connsiteX112" fmla="*/ 1447288 w 2369255"/>
                <a:gd name="connsiteY112" fmla="*/ 403860 h 2521011"/>
                <a:gd name="connsiteX113" fmla="*/ 1441954 w 2369255"/>
                <a:gd name="connsiteY113" fmla="*/ 420624 h 2521011"/>
                <a:gd name="connsiteX114" fmla="*/ 1596716 w 2369255"/>
                <a:gd name="connsiteY114" fmla="*/ 393345 h 2521011"/>
                <a:gd name="connsiteX115" fmla="*/ 1593973 w 2369255"/>
                <a:gd name="connsiteY115" fmla="*/ 396240 h 2521011"/>
                <a:gd name="connsiteX116" fmla="*/ 1587306 w 2369255"/>
                <a:gd name="connsiteY116" fmla="*/ 396240 h 2521011"/>
                <a:gd name="connsiteX117" fmla="*/ 1596716 w 2369255"/>
                <a:gd name="connsiteY117" fmla="*/ 393345 h 2521011"/>
                <a:gd name="connsiteX118" fmla="*/ 1548806 w 2369255"/>
                <a:gd name="connsiteY118" fmla="*/ 361656 h 2521011"/>
                <a:gd name="connsiteX119" fmla="*/ 1550158 w 2369255"/>
                <a:gd name="connsiteY119" fmla="*/ 361950 h 2521011"/>
                <a:gd name="connsiteX120" fmla="*/ 1544519 w 2369255"/>
                <a:gd name="connsiteY120" fmla="*/ 384505 h 2521011"/>
                <a:gd name="connsiteX121" fmla="*/ 1540633 w 2369255"/>
                <a:gd name="connsiteY121" fmla="*/ 382905 h 2521011"/>
                <a:gd name="connsiteX122" fmla="*/ 1548806 w 2369255"/>
                <a:gd name="connsiteY122" fmla="*/ 361656 h 2521011"/>
                <a:gd name="connsiteX123" fmla="*/ 1596041 w 2369255"/>
                <a:gd name="connsiteY123" fmla="*/ 138288 h 2521011"/>
                <a:gd name="connsiteX124" fmla="*/ 1955817 w 2369255"/>
                <a:gd name="connsiteY124" fmla="*/ 458364 h 2521011"/>
                <a:gd name="connsiteX125" fmla="*/ 1914013 w 2369255"/>
                <a:gd name="connsiteY125" fmla="*/ 466725 h 2521011"/>
                <a:gd name="connsiteX126" fmla="*/ 1849243 w 2369255"/>
                <a:gd name="connsiteY126" fmla="*/ 459105 h 2521011"/>
                <a:gd name="connsiteX127" fmla="*/ 1824478 w 2369255"/>
                <a:gd name="connsiteY127" fmla="*/ 432435 h 2521011"/>
                <a:gd name="connsiteX128" fmla="*/ 1809238 w 2369255"/>
                <a:gd name="connsiteY128" fmla="*/ 438150 h 2521011"/>
                <a:gd name="connsiteX129" fmla="*/ 1786378 w 2369255"/>
                <a:gd name="connsiteY129" fmla="*/ 401955 h 2521011"/>
                <a:gd name="connsiteX130" fmla="*/ 1717798 w 2369255"/>
                <a:gd name="connsiteY130" fmla="*/ 409575 h 2521011"/>
                <a:gd name="connsiteX131" fmla="*/ 1721608 w 2369255"/>
                <a:gd name="connsiteY131" fmla="*/ 369570 h 2521011"/>
                <a:gd name="connsiteX132" fmla="*/ 1704463 w 2369255"/>
                <a:gd name="connsiteY132" fmla="*/ 365760 h 2521011"/>
                <a:gd name="connsiteX133" fmla="*/ 1725418 w 2369255"/>
                <a:gd name="connsiteY133" fmla="*/ 350520 h 2521011"/>
                <a:gd name="connsiteX134" fmla="*/ 1693033 w 2369255"/>
                <a:gd name="connsiteY134" fmla="*/ 312420 h 2521011"/>
                <a:gd name="connsiteX135" fmla="*/ 1653028 w 2369255"/>
                <a:gd name="connsiteY135" fmla="*/ 358140 h 2521011"/>
                <a:gd name="connsiteX136" fmla="*/ 1624964 w 2369255"/>
                <a:gd name="connsiteY136" fmla="*/ 323060 h 2521011"/>
                <a:gd name="connsiteX137" fmla="*/ 1626358 w 2369255"/>
                <a:gd name="connsiteY137" fmla="*/ 321945 h 2521011"/>
                <a:gd name="connsiteX138" fmla="*/ 1597783 w 2369255"/>
                <a:gd name="connsiteY138" fmla="*/ 281940 h 2521011"/>
                <a:gd name="connsiteX139" fmla="*/ 1590163 w 2369255"/>
                <a:gd name="connsiteY139" fmla="*/ 146685 h 2521011"/>
                <a:gd name="connsiteX140" fmla="*/ 1596041 w 2369255"/>
                <a:gd name="connsiteY140" fmla="*/ 138288 h 2521011"/>
                <a:gd name="connsiteX141" fmla="*/ 654808 w 2369255"/>
                <a:gd name="connsiteY141" fmla="*/ 0 h 2521011"/>
                <a:gd name="connsiteX142" fmla="*/ 681478 w 2369255"/>
                <a:gd name="connsiteY142" fmla="*/ 80010 h 2521011"/>
                <a:gd name="connsiteX143" fmla="*/ 790063 w 2369255"/>
                <a:gd name="connsiteY143" fmla="*/ 51435 h 2521011"/>
                <a:gd name="connsiteX144" fmla="*/ 838950 w 2369255"/>
                <a:gd name="connsiteY144" fmla="*/ 29486 h 2521011"/>
                <a:gd name="connsiteX145" fmla="*/ 862453 w 2369255"/>
                <a:gd name="connsiteY145" fmla="*/ 59055 h 2521011"/>
                <a:gd name="connsiteX146" fmla="*/ 856738 w 2369255"/>
                <a:gd name="connsiteY146" fmla="*/ 89535 h 2521011"/>
                <a:gd name="connsiteX147" fmla="*/ 938653 w 2369255"/>
                <a:gd name="connsiteY147" fmla="*/ 93345 h 2521011"/>
                <a:gd name="connsiteX148" fmla="*/ 951988 w 2369255"/>
                <a:gd name="connsiteY148" fmla="*/ 19050 h 2521011"/>
                <a:gd name="connsiteX149" fmla="*/ 972943 w 2369255"/>
                <a:gd name="connsiteY149" fmla="*/ 47625 h 2521011"/>
                <a:gd name="connsiteX150" fmla="*/ 1064383 w 2369255"/>
                <a:gd name="connsiteY150" fmla="*/ 47625 h 2521011"/>
                <a:gd name="connsiteX151" fmla="*/ 1113913 w 2369255"/>
                <a:gd name="connsiteY151" fmla="*/ 38100 h 2521011"/>
                <a:gd name="connsiteX152" fmla="*/ 1121533 w 2369255"/>
                <a:gd name="connsiteY152" fmla="*/ 9525 h 2521011"/>
                <a:gd name="connsiteX153" fmla="*/ 1182493 w 2369255"/>
                <a:gd name="connsiteY153" fmla="*/ 0 h 2521011"/>
                <a:gd name="connsiteX154" fmla="*/ 1214878 w 2369255"/>
                <a:gd name="connsiteY154" fmla="*/ 102870 h 2521011"/>
                <a:gd name="connsiteX155" fmla="*/ 1228213 w 2369255"/>
                <a:gd name="connsiteY155" fmla="*/ 102870 h 2521011"/>
                <a:gd name="connsiteX156" fmla="*/ 1252978 w 2369255"/>
                <a:gd name="connsiteY156" fmla="*/ 190500 h 2521011"/>
                <a:gd name="connsiteX157" fmla="*/ 1255403 w 2369255"/>
                <a:gd name="connsiteY157" fmla="*/ 195722 h 2521011"/>
                <a:gd name="connsiteX158" fmla="*/ 1252978 w 2369255"/>
                <a:gd name="connsiteY158" fmla="*/ 198120 h 2521011"/>
                <a:gd name="connsiteX159" fmla="*/ 1249168 w 2369255"/>
                <a:gd name="connsiteY159" fmla="*/ 240030 h 2521011"/>
                <a:gd name="connsiteX160" fmla="*/ 1273933 w 2369255"/>
                <a:gd name="connsiteY160" fmla="*/ 346710 h 2521011"/>
                <a:gd name="connsiteX161" fmla="*/ 1216783 w 2369255"/>
                <a:gd name="connsiteY161" fmla="*/ 363855 h 2521011"/>
                <a:gd name="connsiteX162" fmla="*/ 1245358 w 2369255"/>
                <a:gd name="connsiteY162" fmla="*/ 510540 h 2521011"/>
                <a:gd name="connsiteX163" fmla="*/ 1266313 w 2369255"/>
                <a:gd name="connsiteY163" fmla="*/ 563880 h 2521011"/>
                <a:gd name="connsiteX164" fmla="*/ 1312033 w 2369255"/>
                <a:gd name="connsiteY164" fmla="*/ 641985 h 2521011"/>
                <a:gd name="connsiteX165" fmla="*/ 1332988 w 2369255"/>
                <a:gd name="connsiteY165" fmla="*/ 645795 h 2521011"/>
                <a:gd name="connsiteX166" fmla="*/ 1361563 w 2369255"/>
                <a:gd name="connsiteY166" fmla="*/ 737235 h 2521011"/>
                <a:gd name="connsiteX167" fmla="*/ 1540633 w 2369255"/>
                <a:gd name="connsiteY167" fmla="*/ 702945 h 2521011"/>
                <a:gd name="connsiteX168" fmla="*/ 1540207 w 2369255"/>
                <a:gd name="connsiteY168" fmla="*/ 700259 h 2521011"/>
                <a:gd name="connsiteX169" fmla="*/ 1586353 w 2369255"/>
                <a:gd name="connsiteY169" fmla="*/ 689610 h 2521011"/>
                <a:gd name="connsiteX170" fmla="*/ 1609213 w 2369255"/>
                <a:gd name="connsiteY170" fmla="*/ 659130 h 2521011"/>
                <a:gd name="connsiteX171" fmla="*/ 1637788 w 2369255"/>
                <a:gd name="connsiteY171" fmla="*/ 645795 h 2521011"/>
                <a:gd name="connsiteX172" fmla="*/ 1649218 w 2369255"/>
                <a:gd name="connsiteY172" fmla="*/ 613410 h 2521011"/>
                <a:gd name="connsiteX173" fmla="*/ 1670173 w 2369255"/>
                <a:gd name="connsiteY173" fmla="*/ 594360 h 2521011"/>
                <a:gd name="connsiteX174" fmla="*/ 1691128 w 2369255"/>
                <a:gd name="connsiteY174" fmla="*/ 609600 h 2521011"/>
                <a:gd name="connsiteX175" fmla="*/ 1685413 w 2369255"/>
                <a:gd name="connsiteY175" fmla="*/ 708660 h 2521011"/>
                <a:gd name="connsiteX176" fmla="*/ 1755898 w 2369255"/>
                <a:gd name="connsiteY176" fmla="*/ 786765 h 2521011"/>
                <a:gd name="connsiteX177" fmla="*/ 1757803 w 2369255"/>
                <a:gd name="connsiteY177" fmla="*/ 851535 h 2521011"/>
                <a:gd name="connsiteX178" fmla="*/ 1733038 w 2369255"/>
                <a:gd name="connsiteY178" fmla="*/ 872490 h 2521011"/>
                <a:gd name="connsiteX179" fmla="*/ 1795903 w 2369255"/>
                <a:gd name="connsiteY179" fmla="*/ 876300 h 2521011"/>
                <a:gd name="connsiteX180" fmla="*/ 2082230 w 2369255"/>
                <a:gd name="connsiteY180" fmla="*/ 811829 h 2521011"/>
                <a:gd name="connsiteX181" fmla="*/ 2102608 w 2369255"/>
                <a:gd name="connsiteY181" fmla="*/ 889635 h 2521011"/>
                <a:gd name="connsiteX182" fmla="*/ 2094988 w 2369255"/>
                <a:gd name="connsiteY182" fmla="*/ 942975 h 2521011"/>
                <a:gd name="connsiteX183" fmla="*/ 2030218 w 2369255"/>
                <a:gd name="connsiteY183" fmla="*/ 952500 h 2521011"/>
                <a:gd name="connsiteX184" fmla="*/ 2030218 w 2369255"/>
                <a:gd name="connsiteY184" fmla="*/ 1022985 h 2521011"/>
                <a:gd name="connsiteX185" fmla="*/ 2074033 w 2369255"/>
                <a:gd name="connsiteY185" fmla="*/ 1028700 h 2521011"/>
                <a:gd name="connsiteX186" fmla="*/ 2114038 w 2369255"/>
                <a:gd name="connsiteY186" fmla="*/ 1002030 h 2521011"/>
                <a:gd name="connsiteX187" fmla="*/ 2093083 w 2369255"/>
                <a:gd name="connsiteY187" fmla="*/ 1057275 h 2521011"/>
                <a:gd name="connsiteX188" fmla="*/ 2089273 w 2369255"/>
                <a:gd name="connsiteY188" fmla="*/ 1137285 h 2521011"/>
                <a:gd name="connsiteX189" fmla="*/ 2287393 w 2369255"/>
                <a:gd name="connsiteY189" fmla="*/ 1135380 h 2521011"/>
                <a:gd name="connsiteX190" fmla="*/ 2287393 w 2369255"/>
                <a:gd name="connsiteY190" fmla="*/ 1091565 h 2521011"/>
                <a:gd name="connsiteX191" fmla="*/ 2296363 w 2369255"/>
                <a:gd name="connsiteY191" fmla="*/ 1088949 h 2521011"/>
                <a:gd name="connsiteX192" fmla="*/ 2369255 w 2369255"/>
                <a:gd name="connsiteY192" fmla="*/ 1229053 h 2521011"/>
                <a:gd name="connsiteX193" fmla="*/ 2303675 w 2369255"/>
                <a:gd name="connsiteY193" fmla="*/ 1218123 h 2521011"/>
                <a:gd name="connsiteX194" fmla="*/ 2285869 w 2369255"/>
                <a:gd name="connsiteY194" fmla="*/ 1136214 h 2521011"/>
                <a:gd name="connsiteX195" fmla="*/ 2093706 w 2369255"/>
                <a:gd name="connsiteY195" fmla="*/ 1138062 h 2521011"/>
                <a:gd name="connsiteX196" fmla="*/ 2142613 w 2369255"/>
                <a:gd name="connsiteY196" fmla="*/ 1226820 h 2521011"/>
                <a:gd name="connsiteX197" fmla="*/ 2083558 w 2369255"/>
                <a:gd name="connsiteY197" fmla="*/ 1257300 h 2521011"/>
                <a:gd name="connsiteX198" fmla="*/ 2093083 w 2369255"/>
                <a:gd name="connsiteY198" fmla="*/ 1295400 h 2521011"/>
                <a:gd name="connsiteX199" fmla="*/ 2047363 w 2369255"/>
                <a:gd name="connsiteY199" fmla="*/ 1350645 h 2521011"/>
                <a:gd name="connsiteX200" fmla="*/ 2174998 w 2369255"/>
                <a:gd name="connsiteY200" fmla="*/ 1419225 h 2521011"/>
                <a:gd name="connsiteX201" fmla="*/ 2152138 w 2369255"/>
                <a:gd name="connsiteY201" fmla="*/ 1451610 h 2521011"/>
                <a:gd name="connsiteX202" fmla="*/ 2203573 w 2369255"/>
                <a:gd name="connsiteY202" fmla="*/ 1527810 h 2521011"/>
                <a:gd name="connsiteX203" fmla="*/ 2197858 w 2369255"/>
                <a:gd name="connsiteY203" fmla="*/ 1565910 h 2521011"/>
                <a:gd name="connsiteX204" fmla="*/ 2163568 w 2369255"/>
                <a:gd name="connsiteY204" fmla="*/ 1581150 h 2521011"/>
                <a:gd name="connsiteX205" fmla="*/ 2131183 w 2369255"/>
                <a:gd name="connsiteY205" fmla="*/ 1657350 h 2521011"/>
                <a:gd name="connsiteX206" fmla="*/ 2165473 w 2369255"/>
                <a:gd name="connsiteY206" fmla="*/ 1691640 h 2521011"/>
                <a:gd name="connsiteX207" fmla="*/ 2129278 w 2369255"/>
                <a:gd name="connsiteY207" fmla="*/ 1737360 h 2521011"/>
                <a:gd name="connsiteX208" fmla="*/ 2213098 w 2369255"/>
                <a:gd name="connsiteY208" fmla="*/ 1722120 h 2521011"/>
                <a:gd name="connsiteX209" fmla="*/ 2131183 w 2369255"/>
                <a:gd name="connsiteY209" fmla="*/ 1739265 h 2521011"/>
                <a:gd name="connsiteX210" fmla="*/ 2030218 w 2369255"/>
                <a:gd name="connsiteY210" fmla="*/ 1644015 h 2521011"/>
                <a:gd name="connsiteX211" fmla="*/ 1940683 w 2369255"/>
                <a:gd name="connsiteY211" fmla="*/ 1708785 h 2521011"/>
                <a:gd name="connsiteX212" fmla="*/ 1809238 w 2369255"/>
                <a:gd name="connsiteY212" fmla="*/ 1737360 h 2521011"/>
                <a:gd name="connsiteX213" fmla="*/ 1795903 w 2369255"/>
                <a:gd name="connsiteY213" fmla="*/ 1722120 h 2521011"/>
                <a:gd name="connsiteX214" fmla="*/ 1738753 w 2369255"/>
                <a:gd name="connsiteY214" fmla="*/ 1737360 h 2521011"/>
                <a:gd name="connsiteX215" fmla="*/ 1734943 w 2369255"/>
                <a:gd name="connsiteY215" fmla="*/ 1760220 h 2521011"/>
                <a:gd name="connsiteX216" fmla="*/ 1683030 w 2369255"/>
                <a:gd name="connsiteY216" fmla="*/ 1773198 h 2521011"/>
                <a:gd name="connsiteX217" fmla="*/ 1681603 w 2369255"/>
                <a:gd name="connsiteY217" fmla="*/ 1771650 h 2521011"/>
                <a:gd name="connsiteX218" fmla="*/ 1637788 w 2369255"/>
                <a:gd name="connsiteY218" fmla="*/ 1811655 h 2521011"/>
                <a:gd name="connsiteX219" fmla="*/ 1618738 w 2369255"/>
                <a:gd name="connsiteY219" fmla="*/ 1811655 h 2521011"/>
                <a:gd name="connsiteX220" fmla="*/ 1546348 w 2369255"/>
                <a:gd name="connsiteY220" fmla="*/ 1903095 h 2521011"/>
                <a:gd name="connsiteX221" fmla="*/ 1538728 w 2369255"/>
                <a:gd name="connsiteY221" fmla="*/ 1952625 h 2521011"/>
                <a:gd name="connsiteX222" fmla="*/ 1513963 w 2369255"/>
                <a:gd name="connsiteY222" fmla="*/ 1918335 h 2521011"/>
                <a:gd name="connsiteX223" fmla="*/ 1475863 w 2369255"/>
                <a:gd name="connsiteY223" fmla="*/ 1986915 h 2521011"/>
                <a:gd name="connsiteX224" fmla="*/ 1460623 w 2369255"/>
                <a:gd name="connsiteY224" fmla="*/ 1986915 h 2521011"/>
                <a:gd name="connsiteX225" fmla="*/ 1414903 w 2369255"/>
                <a:gd name="connsiteY225" fmla="*/ 2019300 h 2521011"/>
                <a:gd name="connsiteX226" fmla="*/ 1418713 w 2369255"/>
                <a:gd name="connsiteY226" fmla="*/ 2038350 h 2521011"/>
                <a:gd name="connsiteX227" fmla="*/ 1376803 w 2369255"/>
                <a:gd name="connsiteY227" fmla="*/ 2066925 h 2521011"/>
                <a:gd name="connsiteX228" fmla="*/ 1390138 w 2369255"/>
                <a:gd name="connsiteY228" fmla="*/ 2097405 h 2521011"/>
                <a:gd name="connsiteX229" fmla="*/ 1319653 w 2369255"/>
                <a:gd name="connsiteY229" fmla="*/ 2106930 h 2521011"/>
                <a:gd name="connsiteX230" fmla="*/ 1300603 w 2369255"/>
                <a:gd name="connsiteY230" fmla="*/ 2143125 h 2521011"/>
                <a:gd name="connsiteX231" fmla="*/ 1273933 w 2369255"/>
                <a:gd name="connsiteY231" fmla="*/ 2164080 h 2521011"/>
                <a:gd name="connsiteX232" fmla="*/ 1239643 w 2369255"/>
                <a:gd name="connsiteY232" fmla="*/ 2141220 h 2521011"/>
                <a:gd name="connsiteX233" fmla="*/ 1225489 w 2369255"/>
                <a:gd name="connsiteY233" fmla="*/ 2157396 h 2521011"/>
                <a:gd name="connsiteX234" fmla="*/ 1224403 w 2369255"/>
                <a:gd name="connsiteY234" fmla="*/ 2156460 h 2521011"/>
                <a:gd name="connsiteX235" fmla="*/ 1096768 w 2369255"/>
                <a:gd name="connsiteY235" fmla="*/ 2042160 h 2521011"/>
                <a:gd name="connsiteX236" fmla="*/ 1049736 w 2369255"/>
                <a:gd name="connsiteY236" fmla="*/ 2104529 h 2521011"/>
                <a:gd name="connsiteX237" fmla="*/ 969133 w 2369255"/>
                <a:gd name="connsiteY237" fmla="*/ 2101216 h 2521011"/>
                <a:gd name="connsiteX238" fmla="*/ 965323 w 2369255"/>
                <a:gd name="connsiteY238" fmla="*/ 2129791 h 2521011"/>
                <a:gd name="connsiteX239" fmla="*/ 807208 w 2369255"/>
                <a:gd name="connsiteY239" fmla="*/ 2129791 h 2521011"/>
                <a:gd name="connsiteX240" fmla="*/ 803398 w 2369255"/>
                <a:gd name="connsiteY240" fmla="*/ 2025016 h 2521011"/>
                <a:gd name="connsiteX241" fmla="*/ 801578 w 2369255"/>
                <a:gd name="connsiteY241" fmla="*/ 2024761 h 2521011"/>
                <a:gd name="connsiteX242" fmla="*/ 818638 w 2369255"/>
                <a:gd name="connsiteY242" fmla="*/ 1973580 h 2521011"/>
                <a:gd name="connsiteX243" fmla="*/ 776728 w 2369255"/>
                <a:gd name="connsiteY243" fmla="*/ 1939290 h 2521011"/>
                <a:gd name="connsiteX244" fmla="*/ 780538 w 2369255"/>
                <a:gd name="connsiteY244" fmla="*/ 1899285 h 2521011"/>
                <a:gd name="connsiteX245" fmla="*/ 791968 w 2369255"/>
                <a:gd name="connsiteY245" fmla="*/ 1836420 h 2521011"/>
                <a:gd name="connsiteX246" fmla="*/ 761488 w 2369255"/>
                <a:gd name="connsiteY246" fmla="*/ 1802130 h 2521011"/>
                <a:gd name="connsiteX247" fmla="*/ 708148 w 2369255"/>
                <a:gd name="connsiteY247" fmla="*/ 1790700 h 2521011"/>
                <a:gd name="connsiteX248" fmla="*/ 637663 w 2369255"/>
                <a:gd name="connsiteY248" fmla="*/ 1731645 h 2521011"/>
                <a:gd name="connsiteX249" fmla="*/ 637663 w 2369255"/>
                <a:gd name="connsiteY249" fmla="*/ 1704975 h 2521011"/>
                <a:gd name="connsiteX250" fmla="*/ 609088 w 2369255"/>
                <a:gd name="connsiteY250" fmla="*/ 1708785 h 2521011"/>
                <a:gd name="connsiteX251" fmla="*/ 504313 w 2369255"/>
                <a:gd name="connsiteY251" fmla="*/ 1638300 h 2521011"/>
                <a:gd name="connsiteX252" fmla="*/ 463237 w 2369255"/>
                <a:gd name="connsiteY252" fmla="*/ 1595581 h 2521011"/>
                <a:gd name="connsiteX253" fmla="*/ 464308 w 2369255"/>
                <a:gd name="connsiteY253" fmla="*/ 1543050 h 2521011"/>
                <a:gd name="connsiteX254" fmla="*/ 420493 w 2369255"/>
                <a:gd name="connsiteY254" fmla="*/ 1522095 h 2521011"/>
                <a:gd name="connsiteX255" fmla="*/ 435733 w 2369255"/>
                <a:gd name="connsiteY255" fmla="*/ 1470660 h 2521011"/>
                <a:gd name="connsiteX256" fmla="*/ 391918 w 2369255"/>
                <a:gd name="connsiteY256" fmla="*/ 1491615 h 2521011"/>
                <a:gd name="connsiteX257" fmla="*/ 359533 w 2369255"/>
                <a:gd name="connsiteY257" fmla="*/ 1491615 h 2521011"/>
                <a:gd name="connsiteX258" fmla="*/ 353818 w 2369255"/>
                <a:gd name="connsiteY258" fmla="*/ 1510665 h 2521011"/>
                <a:gd name="connsiteX259" fmla="*/ 184273 w 2369255"/>
                <a:gd name="connsiteY259" fmla="*/ 1510665 h 2521011"/>
                <a:gd name="connsiteX260" fmla="*/ 163926 w 2369255"/>
                <a:gd name="connsiteY260" fmla="*/ 1573404 h 2521011"/>
                <a:gd name="connsiteX261" fmla="*/ 163885 w 2369255"/>
                <a:gd name="connsiteY261" fmla="*/ 1573328 h 2521011"/>
                <a:gd name="connsiteX262" fmla="*/ 184395 w 2369255"/>
                <a:gd name="connsiteY262" fmla="*/ 1510087 h 2521011"/>
                <a:gd name="connsiteX263" fmla="*/ 203274 w 2369255"/>
                <a:gd name="connsiteY263" fmla="*/ 1510087 h 2521011"/>
                <a:gd name="connsiteX264" fmla="*/ 197608 w 2369255"/>
                <a:gd name="connsiteY264" fmla="*/ 1443990 h 2521011"/>
                <a:gd name="connsiteX265" fmla="*/ 148078 w 2369255"/>
                <a:gd name="connsiteY265" fmla="*/ 1466850 h 2521011"/>
                <a:gd name="connsiteX266" fmla="*/ 127123 w 2369255"/>
                <a:gd name="connsiteY266" fmla="*/ 1390650 h 2521011"/>
                <a:gd name="connsiteX267" fmla="*/ 117598 w 2369255"/>
                <a:gd name="connsiteY267" fmla="*/ 1389648 h 2521011"/>
                <a:gd name="connsiteX268" fmla="*/ 117598 w 2369255"/>
                <a:gd name="connsiteY268" fmla="*/ 1352550 h 2521011"/>
                <a:gd name="connsiteX269" fmla="*/ 148078 w 2369255"/>
                <a:gd name="connsiteY269" fmla="*/ 1314450 h 2521011"/>
                <a:gd name="connsiteX270" fmla="*/ 212848 w 2369255"/>
                <a:gd name="connsiteY270" fmla="*/ 1303020 h 2521011"/>
                <a:gd name="connsiteX271" fmla="*/ 229993 w 2369255"/>
                <a:gd name="connsiteY271" fmla="*/ 1238250 h 2521011"/>
                <a:gd name="connsiteX272" fmla="*/ 218563 w 2369255"/>
                <a:gd name="connsiteY272" fmla="*/ 1143000 h 2521011"/>
                <a:gd name="connsiteX273" fmla="*/ 219377 w 2369255"/>
                <a:gd name="connsiteY273" fmla="*/ 1135131 h 2521011"/>
                <a:gd name="connsiteX274" fmla="*/ 308099 w 2369255"/>
                <a:gd name="connsiteY274" fmla="*/ 1110615 h 2521011"/>
                <a:gd name="connsiteX275" fmla="*/ 325244 w 2369255"/>
                <a:gd name="connsiteY275" fmla="*/ 1022985 h 2521011"/>
                <a:gd name="connsiteX276" fmla="*/ 304289 w 2369255"/>
                <a:gd name="connsiteY276" fmla="*/ 986790 h 2521011"/>
                <a:gd name="connsiteX277" fmla="*/ 174749 w 2369255"/>
                <a:gd name="connsiteY277" fmla="*/ 969645 h 2521011"/>
                <a:gd name="connsiteX278" fmla="*/ 243329 w 2369255"/>
                <a:gd name="connsiteY278" fmla="*/ 843915 h 2521011"/>
                <a:gd name="connsiteX279" fmla="*/ 247139 w 2369255"/>
                <a:gd name="connsiteY279" fmla="*/ 731520 h 2521011"/>
                <a:gd name="connsiteX280" fmla="*/ 169034 w 2369255"/>
                <a:gd name="connsiteY280" fmla="*/ 685800 h 2521011"/>
                <a:gd name="connsiteX281" fmla="*/ 98549 w 2369255"/>
                <a:gd name="connsiteY281" fmla="*/ 641985 h 2521011"/>
                <a:gd name="connsiteX282" fmla="*/ 42112 w 2369255"/>
                <a:gd name="connsiteY282" fmla="*/ 643866 h 2521011"/>
                <a:gd name="connsiteX283" fmla="*/ 41731 w 2369255"/>
                <a:gd name="connsiteY283" fmla="*/ 642127 h 2521011"/>
                <a:gd name="connsiteX284" fmla="*/ 98881 w 2369255"/>
                <a:gd name="connsiteY284" fmla="*/ 640222 h 2521011"/>
                <a:gd name="connsiteX285" fmla="*/ 169366 w 2369255"/>
                <a:gd name="connsiteY285" fmla="*/ 684037 h 2521011"/>
                <a:gd name="connsiteX286" fmla="*/ 222373 w 2369255"/>
                <a:gd name="connsiteY286" fmla="*/ 715066 h 2521011"/>
                <a:gd name="connsiteX287" fmla="*/ 222373 w 2369255"/>
                <a:gd name="connsiteY287" fmla="*/ 567691 h 2521011"/>
                <a:gd name="connsiteX288" fmla="*/ 243328 w 2369255"/>
                <a:gd name="connsiteY288" fmla="*/ 489586 h 2521011"/>
                <a:gd name="connsiteX289" fmla="*/ 212848 w 2369255"/>
                <a:gd name="connsiteY289" fmla="*/ 447676 h 2521011"/>
                <a:gd name="connsiteX290" fmla="*/ 287143 w 2369255"/>
                <a:gd name="connsiteY290" fmla="*/ 449581 h 2521011"/>
                <a:gd name="connsiteX291" fmla="*/ 282547 w 2369255"/>
                <a:gd name="connsiteY291" fmla="*/ 446066 h 2521011"/>
                <a:gd name="connsiteX292" fmla="*/ 287143 w 2369255"/>
                <a:gd name="connsiteY292" fmla="*/ 447675 h 2521011"/>
                <a:gd name="connsiteX293" fmla="*/ 317623 w 2369255"/>
                <a:gd name="connsiteY293" fmla="*/ 382905 h 2521011"/>
                <a:gd name="connsiteX294" fmla="*/ 401443 w 2369255"/>
                <a:gd name="connsiteY294" fmla="*/ 384810 h 2521011"/>
                <a:gd name="connsiteX295" fmla="*/ 447163 w 2369255"/>
                <a:gd name="connsiteY295" fmla="*/ 361950 h 2521011"/>
                <a:gd name="connsiteX296" fmla="*/ 462403 w 2369255"/>
                <a:gd name="connsiteY296" fmla="*/ 335280 h 2521011"/>
                <a:gd name="connsiteX297" fmla="*/ 466213 w 2369255"/>
                <a:gd name="connsiteY297" fmla="*/ 266700 h 2521011"/>
                <a:gd name="connsiteX298" fmla="*/ 443353 w 2369255"/>
                <a:gd name="connsiteY298" fmla="*/ 198120 h 2521011"/>
                <a:gd name="connsiteX299" fmla="*/ 390013 w 2369255"/>
                <a:gd name="connsiteY299" fmla="*/ 137160 h 2521011"/>
                <a:gd name="connsiteX300" fmla="*/ 412873 w 2369255"/>
                <a:gd name="connsiteY300" fmla="*/ 125730 h 2521011"/>
                <a:gd name="connsiteX301" fmla="*/ 411094 w 2369255"/>
                <a:gd name="connsiteY301" fmla="*/ 119401 h 2521011"/>
                <a:gd name="connsiteX302" fmla="*/ 412873 w 2369255"/>
                <a:gd name="connsiteY302" fmla="*/ 120015 h 2521011"/>
                <a:gd name="connsiteX303" fmla="*/ 454783 w 2369255"/>
                <a:gd name="connsiteY303" fmla="*/ 74295 h 2521011"/>
                <a:gd name="connsiteX304" fmla="*/ 521458 w 2369255"/>
                <a:gd name="connsiteY304" fmla="*/ 85725 h 2521011"/>
                <a:gd name="connsiteX305" fmla="*/ 498598 w 2369255"/>
                <a:gd name="connsiteY305" fmla="*/ 49530 h 2521011"/>
                <a:gd name="connsiteX306" fmla="*/ 550033 w 2369255"/>
                <a:gd name="connsiteY306" fmla="*/ 13335 h 2521011"/>
                <a:gd name="connsiteX307" fmla="*/ 654808 w 2369255"/>
                <a:gd name="connsiteY30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437012 w 2369255"/>
                <a:gd name="connsiteY107" fmla="*/ 446656 h 2521011"/>
                <a:gd name="connsiteX108" fmla="*/ 1439005 w 2369255"/>
                <a:gd name="connsiteY108" fmla="*/ 447233 h 2521011"/>
                <a:gd name="connsiteX109" fmla="*/ 1245358 w 2369255"/>
                <a:gd name="connsiteY109" fmla="*/ 510540 h 2521011"/>
                <a:gd name="connsiteX110" fmla="*/ 1437012 w 2369255"/>
                <a:gd name="connsiteY110" fmla="*/ 446656 h 2521011"/>
                <a:gd name="connsiteX111" fmla="*/ 1596716 w 2369255"/>
                <a:gd name="connsiteY111" fmla="*/ 393345 h 2521011"/>
                <a:gd name="connsiteX112" fmla="*/ 1593973 w 2369255"/>
                <a:gd name="connsiteY112" fmla="*/ 396240 h 2521011"/>
                <a:gd name="connsiteX113" fmla="*/ 1587306 w 2369255"/>
                <a:gd name="connsiteY113" fmla="*/ 396240 h 2521011"/>
                <a:gd name="connsiteX114" fmla="*/ 1596716 w 2369255"/>
                <a:gd name="connsiteY114" fmla="*/ 393345 h 2521011"/>
                <a:gd name="connsiteX115" fmla="*/ 1548806 w 2369255"/>
                <a:gd name="connsiteY115" fmla="*/ 361656 h 2521011"/>
                <a:gd name="connsiteX116" fmla="*/ 1550158 w 2369255"/>
                <a:gd name="connsiteY116" fmla="*/ 361950 h 2521011"/>
                <a:gd name="connsiteX117" fmla="*/ 1544519 w 2369255"/>
                <a:gd name="connsiteY117" fmla="*/ 384505 h 2521011"/>
                <a:gd name="connsiteX118" fmla="*/ 1540633 w 2369255"/>
                <a:gd name="connsiteY118" fmla="*/ 382905 h 2521011"/>
                <a:gd name="connsiteX119" fmla="*/ 1548806 w 2369255"/>
                <a:gd name="connsiteY119" fmla="*/ 361656 h 2521011"/>
                <a:gd name="connsiteX120" fmla="*/ 1596041 w 2369255"/>
                <a:gd name="connsiteY120" fmla="*/ 138288 h 2521011"/>
                <a:gd name="connsiteX121" fmla="*/ 1955817 w 2369255"/>
                <a:gd name="connsiteY121" fmla="*/ 458364 h 2521011"/>
                <a:gd name="connsiteX122" fmla="*/ 1914013 w 2369255"/>
                <a:gd name="connsiteY122" fmla="*/ 466725 h 2521011"/>
                <a:gd name="connsiteX123" fmla="*/ 1849243 w 2369255"/>
                <a:gd name="connsiteY123" fmla="*/ 459105 h 2521011"/>
                <a:gd name="connsiteX124" fmla="*/ 1824478 w 2369255"/>
                <a:gd name="connsiteY124" fmla="*/ 432435 h 2521011"/>
                <a:gd name="connsiteX125" fmla="*/ 1809238 w 2369255"/>
                <a:gd name="connsiteY125" fmla="*/ 438150 h 2521011"/>
                <a:gd name="connsiteX126" fmla="*/ 1786378 w 2369255"/>
                <a:gd name="connsiteY126" fmla="*/ 401955 h 2521011"/>
                <a:gd name="connsiteX127" fmla="*/ 1717798 w 2369255"/>
                <a:gd name="connsiteY127" fmla="*/ 409575 h 2521011"/>
                <a:gd name="connsiteX128" fmla="*/ 1721608 w 2369255"/>
                <a:gd name="connsiteY128" fmla="*/ 369570 h 2521011"/>
                <a:gd name="connsiteX129" fmla="*/ 1704463 w 2369255"/>
                <a:gd name="connsiteY129" fmla="*/ 365760 h 2521011"/>
                <a:gd name="connsiteX130" fmla="*/ 1725418 w 2369255"/>
                <a:gd name="connsiteY130" fmla="*/ 350520 h 2521011"/>
                <a:gd name="connsiteX131" fmla="*/ 1693033 w 2369255"/>
                <a:gd name="connsiteY131" fmla="*/ 312420 h 2521011"/>
                <a:gd name="connsiteX132" fmla="*/ 1653028 w 2369255"/>
                <a:gd name="connsiteY132" fmla="*/ 358140 h 2521011"/>
                <a:gd name="connsiteX133" fmla="*/ 1624964 w 2369255"/>
                <a:gd name="connsiteY133" fmla="*/ 323060 h 2521011"/>
                <a:gd name="connsiteX134" fmla="*/ 1626358 w 2369255"/>
                <a:gd name="connsiteY134" fmla="*/ 321945 h 2521011"/>
                <a:gd name="connsiteX135" fmla="*/ 1597783 w 2369255"/>
                <a:gd name="connsiteY135" fmla="*/ 281940 h 2521011"/>
                <a:gd name="connsiteX136" fmla="*/ 1590163 w 2369255"/>
                <a:gd name="connsiteY136" fmla="*/ 146685 h 2521011"/>
                <a:gd name="connsiteX137" fmla="*/ 1596041 w 2369255"/>
                <a:gd name="connsiteY137" fmla="*/ 138288 h 2521011"/>
                <a:gd name="connsiteX138" fmla="*/ 654808 w 2369255"/>
                <a:gd name="connsiteY138" fmla="*/ 0 h 2521011"/>
                <a:gd name="connsiteX139" fmla="*/ 681478 w 2369255"/>
                <a:gd name="connsiteY139" fmla="*/ 80010 h 2521011"/>
                <a:gd name="connsiteX140" fmla="*/ 790063 w 2369255"/>
                <a:gd name="connsiteY140" fmla="*/ 51435 h 2521011"/>
                <a:gd name="connsiteX141" fmla="*/ 838950 w 2369255"/>
                <a:gd name="connsiteY141" fmla="*/ 29486 h 2521011"/>
                <a:gd name="connsiteX142" fmla="*/ 862453 w 2369255"/>
                <a:gd name="connsiteY142" fmla="*/ 59055 h 2521011"/>
                <a:gd name="connsiteX143" fmla="*/ 856738 w 2369255"/>
                <a:gd name="connsiteY143" fmla="*/ 89535 h 2521011"/>
                <a:gd name="connsiteX144" fmla="*/ 938653 w 2369255"/>
                <a:gd name="connsiteY144" fmla="*/ 93345 h 2521011"/>
                <a:gd name="connsiteX145" fmla="*/ 951988 w 2369255"/>
                <a:gd name="connsiteY145" fmla="*/ 19050 h 2521011"/>
                <a:gd name="connsiteX146" fmla="*/ 972943 w 2369255"/>
                <a:gd name="connsiteY146" fmla="*/ 47625 h 2521011"/>
                <a:gd name="connsiteX147" fmla="*/ 1064383 w 2369255"/>
                <a:gd name="connsiteY147" fmla="*/ 47625 h 2521011"/>
                <a:gd name="connsiteX148" fmla="*/ 1113913 w 2369255"/>
                <a:gd name="connsiteY148" fmla="*/ 38100 h 2521011"/>
                <a:gd name="connsiteX149" fmla="*/ 1121533 w 2369255"/>
                <a:gd name="connsiteY149" fmla="*/ 9525 h 2521011"/>
                <a:gd name="connsiteX150" fmla="*/ 1182493 w 2369255"/>
                <a:gd name="connsiteY150" fmla="*/ 0 h 2521011"/>
                <a:gd name="connsiteX151" fmla="*/ 1214878 w 2369255"/>
                <a:gd name="connsiteY151" fmla="*/ 102870 h 2521011"/>
                <a:gd name="connsiteX152" fmla="*/ 1228213 w 2369255"/>
                <a:gd name="connsiteY152" fmla="*/ 102870 h 2521011"/>
                <a:gd name="connsiteX153" fmla="*/ 1252978 w 2369255"/>
                <a:gd name="connsiteY153" fmla="*/ 190500 h 2521011"/>
                <a:gd name="connsiteX154" fmla="*/ 1255403 w 2369255"/>
                <a:gd name="connsiteY154" fmla="*/ 195722 h 2521011"/>
                <a:gd name="connsiteX155" fmla="*/ 1252978 w 2369255"/>
                <a:gd name="connsiteY155" fmla="*/ 198120 h 2521011"/>
                <a:gd name="connsiteX156" fmla="*/ 1249168 w 2369255"/>
                <a:gd name="connsiteY156" fmla="*/ 240030 h 2521011"/>
                <a:gd name="connsiteX157" fmla="*/ 1273933 w 2369255"/>
                <a:gd name="connsiteY157" fmla="*/ 346710 h 2521011"/>
                <a:gd name="connsiteX158" fmla="*/ 1216783 w 2369255"/>
                <a:gd name="connsiteY158" fmla="*/ 363855 h 2521011"/>
                <a:gd name="connsiteX159" fmla="*/ 1245358 w 2369255"/>
                <a:gd name="connsiteY159" fmla="*/ 510540 h 2521011"/>
                <a:gd name="connsiteX160" fmla="*/ 1266313 w 2369255"/>
                <a:gd name="connsiteY160" fmla="*/ 563880 h 2521011"/>
                <a:gd name="connsiteX161" fmla="*/ 1312033 w 2369255"/>
                <a:gd name="connsiteY161" fmla="*/ 641985 h 2521011"/>
                <a:gd name="connsiteX162" fmla="*/ 1332988 w 2369255"/>
                <a:gd name="connsiteY162" fmla="*/ 645795 h 2521011"/>
                <a:gd name="connsiteX163" fmla="*/ 1361563 w 2369255"/>
                <a:gd name="connsiteY163" fmla="*/ 737235 h 2521011"/>
                <a:gd name="connsiteX164" fmla="*/ 1540633 w 2369255"/>
                <a:gd name="connsiteY164" fmla="*/ 702945 h 2521011"/>
                <a:gd name="connsiteX165" fmla="*/ 1540207 w 2369255"/>
                <a:gd name="connsiteY165" fmla="*/ 700259 h 2521011"/>
                <a:gd name="connsiteX166" fmla="*/ 1586353 w 2369255"/>
                <a:gd name="connsiteY166" fmla="*/ 689610 h 2521011"/>
                <a:gd name="connsiteX167" fmla="*/ 1609213 w 2369255"/>
                <a:gd name="connsiteY167" fmla="*/ 659130 h 2521011"/>
                <a:gd name="connsiteX168" fmla="*/ 1637788 w 2369255"/>
                <a:gd name="connsiteY168" fmla="*/ 645795 h 2521011"/>
                <a:gd name="connsiteX169" fmla="*/ 1649218 w 2369255"/>
                <a:gd name="connsiteY169" fmla="*/ 613410 h 2521011"/>
                <a:gd name="connsiteX170" fmla="*/ 1670173 w 2369255"/>
                <a:gd name="connsiteY170" fmla="*/ 594360 h 2521011"/>
                <a:gd name="connsiteX171" fmla="*/ 1691128 w 2369255"/>
                <a:gd name="connsiteY171" fmla="*/ 609600 h 2521011"/>
                <a:gd name="connsiteX172" fmla="*/ 1685413 w 2369255"/>
                <a:gd name="connsiteY172" fmla="*/ 708660 h 2521011"/>
                <a:gd name="connsiteX173" fmla="*/ 1755898 w 2369255"/>
                <a:gd name="connsiteY173" fmla="*/ 786765 h 2521011"/>
                <a:gd name="connsiteX174" fmla="*/ 1757803 w 2369255"/>
                <a:gd name="connsiteY174" fmla="*/ 851535 h 2521011"/>
                <a:gd name="connsiteX175" fmla="*/ 1733038 w 2369255"/>
                <a:gd name="connsiteY175" fmla="*/ 872490 h 2521011"/>
                <a:gd name="connsiteX176" fmla="*/ 1795903 w 2369255"/>
                <a:gd name="connsiteY176" fmla="*/ 876300 h 2521011"/>
                <a:gd name="connsiteX177" fmla="*/ 2082230 w 2369255"/>
                <a:gd name="connsiteY177" fmla="*/ 811829 h 2521011"/>
                <a:gd name="connsiteX178" fmla="*/ 2102608 w 2369255"/>
                <a:gd name="connsiteY178" fmla="*/ 889635 h 2521011"/>
                <a:gd name="connsiteX179" fmla="*/ 2094988 w 2369255"/>
                <a:gd name="connsiteY179" fmla="*/ 942975 h 2521011"/>
                <a:gd name="connsiteX180" fmla="*/ 2030218 w 2369255"/>
                <a:gd name="connsiteY180" fmla="*/ 952500 h 2521011"/>
                <a:gd name="connsiteX181" fmla="*/ 2030218 w 2369255"/>
                <a:gd name="connsiteY181" fmla="*/ 1022985 h 2521011"/>
                <a:gd name="connsiteX182" fmla="*/ 2074033 w 2369255"/>
                <a:gd name="connsiteY182" fmla="*/ 1028700 h 2521011"/>
                <a:gd name="connsiteX183" fmla="*/ 2114038 w 2369255"/>
                <a:gd name="connsiteY183" fmla="*/ 1002030 h 2521011"/>
                <a:gd name="connsiteX184" fmla="*/ 2093083 w 2369255"/>
                <a:gd name="connsiteY184" fmla="*/ 1057275 h 2521011"/>
                <a:gd name="connsiteX185" fmla="*/ 2089273 w 2369255"/>
                <a:gd name="connsiteY185" fmla="*/ 1137285 h 2521011"/>
                <a:gd name="connsiteX186" fmla="*/ 2287393 w 2369255"/>
                <a:gd name="connsiteY186" fmla="*/ 1135380 h 2521011"/>
                <a:gd name="connsiteX187" fmla="*/ 2287393 w 2369255"/>
                <a:gd name="connsiteY187" fmla="*/ 1091565 h 2521011"/>
                <a:gd name="connsiteX188" fmla="*/ 2296363 w 2369255"/>
                <a:gd name="connsiteY188" fmla="*/ 1088949 h 2521011"/>
                <a:gd name="connsiteX189" fmla="*/ 2369255 w 2369255"/>
                <a:gd name="connsiteY189" fmla="*/ 1229053 h 2521011"/>
                <a:gd name="connsiteX190" fmla="*/ 2303675 w 2369255"/>
                <a:gd name="connsiteY190" fmla="*/ 1218123 h 2521011"/>
                <a:gd name="connsiteX191" fmla="*/ 2285869 w 2369255"/>
                <a:gd name="connsiteY191" fmla="*/ 1136214 h 2521011"/>
                <a:gd name="connsiteX192" fmla="*/ 2093706 w 2369255"/>
                <a:gd name="connsiteY192" fmla="*/ 1138062 h 2521011"/>
                <a:gd name="connsiteX193" fmla="*/ 2142613 w 2369255"/>
                <a:gd name="connsiteY193" fmla="*/ 1226820 h 2521011"/>
                <a:gd name="connsiteX194" fmla="*/ 2083558 w 2369255"/>
                <a:gd name="connsiteY194" fmla="*/ 1257300 h 2521011"/>
                <a:gd name="connsiteX195" fmla="*/ 2093083 w 2369255"/>
                <a:gd name="connsiteY195" fmla="*/ 1295400 h 2521011"/>
                <a:gd name="connsiteX196" fmla="*/ 2047363 w 2369255"/>
                <a:gd name="connsiteY196" fmla="*/ 1350645 h 2521011"/>
                <a:gd name="connsiteX197" fmla="*/ 2174998 w 2369255"/>
                <a:gd name="connsiteY197" fmla="*/ 1419225 h 2521011"/>
                <a:gd name="connsiteX198" fmla="*/ 2152138 w 2369255"/>
                <a:gd name="connsiteY198" fmla="*/ 1451610 h 2521011"/>
                <a:gd name="connsiteX199" fmla="*/ 2203573 w 2369255"/>
                <a:gd name="connsiteY199" fmla="*/ 1527810 h 2521011"/>
                <a:gd name="connsiteX200" fmla="*/ 2197858 w 2369255"/>
                <a:gd name="connsiteY200" fmla="*/ 1565910 h 2521011"/>
                <a:gd name="connsiteX201" fmla="*/ 2163568 w 2369255"/>
                <a:gd name="connsiteY201" fmla="*/ 1581150 h 2521011"/>
                <a:gd name="connsiteX202" fmla="*/ 2131183 w 2369255"/>
                <a:gd name="connsiteY202" fmla="*/ 1657350 h 2521011"/>
                <a:gd name="connsiteX203" fmla="*/ 2165473 w 2369255"/>
                <a:gd name="connsiteY203" fmla="*/ 1691640 h 2521011"/>
                <a:gd name="connsiteX204" fmla="*/ 2129278 w 2369255"/>
                <a:gd name="connsiteY204" fmla="*/ 1737360 h 2521011"/>
                <a:gd name="connsiteX205" fmla="*/ 2213098 w 2369255"/>
                <a:gd name="connsiteY205" fmla="*/ 1722120 h 2521011"/>
                <a:gd name="connsiteX206" fmla="*/ 2131183 w 2369255"/>
                <a:gd name="connsiteY206" fmla="*/ 1739265 h 2521011"/>
                <a:gd name="connsiteX207" fmla="*/ 2030218 w 2369255"/>
                <a:gd name="connsiteY207" fmla="*/ 1644015 h 2521011"/>
                <a:gd name="connsiteX208" fmla="*/ 1940683 w 2369255"/>
                <a:gd name="connsiteY208" fmla="*/ 1708785 h 2521011"/>
                <a:gd name="connsiteX209" fmla="*/ 1809238 w 2369255"/>
                <a:gd name="connsiteY209" fmla="*/ 1737360 h 2521011"/>
                <a:gd name="connsiteX210" fmla="*/ 1795903 w 2369255"/>
                <a:gd name="connsiteY210" fmla="*/ 1722120 h 2521011"/>
                <a:gd name="connsiteX211" fmla="*/ 1738753 w 2369255"/>
                <a:gd name="connsiteY211" fmla="*/ 1737360 h 2521011"/>
                <a:gd name="connsiteX212" fmla="*/ 1734943 w 2369255"/>
                <a:gd name="connsiteY212" fmla="*/ 1760220 h 2521011"/>
                <a:gd name="connsiteX213" fmla="*/ 1683030 w 2369255"/>
                <a:gd name="connsiteY213" fmla="*/ 1773198 h 2521011"/>
                <a:gd name="connsiteX214" fmla="*/ 1681603 w 2369255"/>
                <a:gd name="connsiteY214" fmla="*/ 1771650 h 2521011"/>
                <a:gd name="connsiteX215" fmla="*/ 1637788 w 2369255"/>
                <a:gd name="connsiteY215" fmla="*/ 1811655 h 2521011"/>
                <a:gd name="connsiteX216" fmla="*/ 1618738 w 2369255"/>
                <a:gd name="connsiteY216" fmla="*/ 1811655 h 2521011"/>
                <a:gd name="connsiteX217" fmla="*/ 1546348 w 2369255"/>
                <a:gd name="connsiteY217" fmla="*/ 1903095 h 2521011"/>
                <a:gd name="connsiteX218" fmla="*/ 1538728 w 2369255"/>
                <a:gd name="connsiteY218" fmla="*/ 1952625 h 2521011"/>
                <a:gd name="connsiteX219" fmla="*/ 1513963 w 2369255"/>
                <a:gd name="connsiteY219" fmla="*/ 1918335 h 2521011"/>
                <a:gd name="connsiteX220" fmla="*/ 1475863 w 2369255"/>
                <a:gd name="connsiteY220" fmla="*/ 1986915 h 2521011"/>
                <a:gd name="connsiteX221" fmla="*/ 1460623 w 2369255"/>
                <a:gd name="connsiteY221" fmla="*/ 1986915 h 2521011"/>
                <a:gd name="connsiteX222" fmla="*/ 1414903 w 2369255"/>
                <a:gd name="connsiteY222" fmla="*/ 2019300 h 2521011"/>
                <a:gd name="connsiteX223" fmla="*/ 1418713 w 2369255"/>
                <a:gd name="connsiteY223" fmla="*/ 2038350 h 2521011"/>
                <a:gd name="connsiteX224" fmla="*/ 1376803 w 2369255"/>
                <a:gd name="connsiteY224" fmla="*/ 2066925 h 2521011"/>
                <a:gd name="connsiteX225" fmla="*/ 1390138 w 2369255"/>
                <a:gd name="connsiteY225" fmla="*/ 2097405 h 2521011"/>
                <a:gd name="connsiteX226" fmla="*/ 1319653 w 2369255"/>
                <a:gd name="connsiteY226" fmla="*/ 2106930 h 2521011"/>
                <a:gd name="connsiteX227" fmla="*/ 1300603 w 2369255"/>
                <a:gd name="connsiteY227" fmla="*/ 2143125 h 2521011"/>
                <a:gd name="connsiteX228" fmla="*/ 1273933 w 2369255"/>
                <a:gd name="connsiteY228" fmla="*/ 2164080 h 2521011"/>
                <a:gd name="connsiteX229" fmla="*/ 1239643 w 2369255"/>
                <a:gd name="connsiteY229" fmla="*/ 2141220 h 2521011"/>
                <a:gd name="connsiteX230" fmla="*/ 1225489 w 2369255"/>
                <a:gd name="connsiteY230" fmla="*/ 2157396 h 2521011"/>
                <a:gd name="connsiteX231" fmla="*/ 1224403 w 2369255"/>
                <a:gd name="connsiteY231" fmla="*/ 2156460 h 2521011"/>
                <a:gd name="connsiteX232" fmla="*/ 1096768 w 2369255"/>
                <a:gd name="connsiteY232" fmla="*/ 2042160 h 2521011"/>
                <a:gd name="connsiteX233" fmla="*/ 1049736 w 2369255"/>
                <a:gd name="connsiteY233" fmla="*/ 2104529 h 2521011"/>
                <a:gd name="connsiteX234" fmla="*/ 969133 w 2369255"/>
                <a:gd name="connsiteY234" fmla="*/ 2101216 h 2521011"/>
                <a:gd name="connsiteX235" fmla="*/ 965323 w 2369255"/>
                <a:gd name="connsiteY235" fmla="*/ 2129791 h 2521011"/>
                <a:gd name="connsiteX236" fmla="*/ 807208 w 2369255"/>
                <a:gd name="connsiteY236" fmla="*/ 2129791 h 2521011"/>
                <a:gd name="connsiteX237" fmla="*/ 803398 w 2369255"/>
                <a:gd name="connsiteY237" fmla="*/ 2025016 h 2521011"/>
                <a:gd name="connsiteX238" fmla="*/ 801578 w 2369255"/>
                <a:gd name="connsiteY238" fmla="*/ 2024761 h 2521011"/>
                <a:gd name="connsiteX239" fmla="*/ 818638 w 2369255"/>
                <a:gd name="connsiteY239" fmla="*/ 1973580 h 2521011"/>
                <a:gd name="connsiteX240" fmla="*/ 776728 w 2369255"/>
                <a:gd name="connsiteY240" fmla="*/ 1939290 h 2521011"/>
                <a:gd name="connsiteX241" fmla="*/ 780538 w 2369255"/>
                <a:gd name="connsiteY241" fmla="*/ 1899285 h 2521011"/>
                <a:gd name="connsiteX242" fmla="*/ 791968 w 2369255"/>
                <a:gd name="connsiteY242" fmla="*/ 1836420 h 2521011"/>
                <a:gd name="connsiteX243" fmla="*/ 761488 w 2369255"/>
                <a:gd name="connsiteY243" fmla="*/ 1802130 h 2521011"/>
                <a:gd name="connsiteX244" fmla="*/ 708148 w 2369255"/>
                <a:gd name="connsiteY244" fmla="*/ 1790700 h 2521011"/>
                <a:gd name="connsiteX245" fmla="*/ 637663 w 2369255"/>
                <a:gd name="connsiteY245" fmla="*/ 1731645 h 2521011"/>
                <a:gd name="connsiteX246" fmla="*/ 637663 w 2369255"/>
                <a:gd name="connsiteY246" fmla="*/ 1704975 h 2521011"/>
                <a:gd name="connsiteX247" fmla="*/ 609088 w 2369255"/>
                <a:gd name="connsiteY247" fmla="*/ 1708785 h 2521011"/>
                <a:gd name="connsiteX248" fmla="*/ 504313 w 2369255"/>
                <a:gd name="connsiteY248" fmla="*/ 1638300 h 2521011"/>
                <a:gd name="connsiteX249" fmla="*/ 463237 w 2369255"/>
                <a:gd name="connsiteY249" fmla="*/ 1595581 h 2521011"/>
                <a:gd name="connsiteX250" fmla="*/ 464308 w 2369255"/>
                <a:gd name="connsiteY250" fmla="*/ 1543050 h 2521011"/>
                <a:gd name="connsiteX251" fmla="*/ 420493 w 2369255"/>
                <a:gd name="connsiteY251" fmla="*/ 1522095 h 2521011"/>
                <a:gd name="connsiteX252" fmla="*/ 435733 w 2369255"/>
                <a:gd name="connsiteY252" fmla="*/ 1470660 h 2521011"/>
                <a:gd name="connsiteX253" fmla="*/ 391918 w 2369255"/>
                <a:gd name="connsiteY253" fmla="*/ 1491615 h 2521011"/>
                <a:gd name="connsiteX254" fmla="*/ 359533 w 2369255"/>
                <a:gd name="connsiteY254" fmla="*/ 1491615 h 2521011"/>
                <a:gd name="connsiteX255" fmla="*/ 353818 w 2369255"/>
                <a:gd name="connsiteY255" fmla="*/ 1510665 h 2521011"/>
                <a:gd name="connsiteX256" fmla="*/ 184273 w 2369255"/>
                <a:gd name="connsiteY256" fmla="*/ 1510665 h 2521011"/>
                <a:gd name="connsiteX257" fmla="*/ 163926 w 2369255"/>
                <a:gd name="connsiteY257" fmla="*/ 1573404 h 2521011"/>
                <a:gd name="connsiteX258" fmla="*/ 163885 w 2369255"/>
                <a:gd name="connsiteY258" fmla="*/ 1573328 h 2521011"/>
                <a:gd name="connsiteX259" fmla="*/ 184395 w 2369255"/>
                <a:gd name="connsiteY259" fmla="*/ 1510087 h 2521011"/>
                <a:gd name="connsiteX260" fmla="*/ 203274 w 2369255"/>
                <a:gd name="connsiteY260" fmla="*/ 1510087 h 2521011"/>
                <a:gd name="connsiteX261" fmla="*/ 197608 w 2369255"/>
                <a:gd name="connsiteY261" fmla="*/ 1443990 h 2521011"/>
                <a:gd name="connsiteX262" fmla="*/ 148078 w 2369255"/>
                <a:gd name="connsiteY262" fmla="*/ 1466850 h 2521011"/>
                <a:gd name="connsiteX263" fmla="*/ 127123 w 2369255"/>
                <a:gd name="connsiteY263" fmla="*/ 1390650 h 2521011"/>
                <a:gd name="connsiteX264" fmla="*/ 117598 w 2369255"/>
                <a:gd name="connsiteY264" fmla="*/ 1389648 h 2521011"/>
                <a:gd name="connsiteX265" fmla="*/ 117598 w 2369255"/>
                <a:gd name="connsiteY265" fmla="*/ 1352550 h 2521011"/>
                <a:gd name="connsiteX266" fmla="*/ 148078 w 2369255"/>
                <a:gd name="connsiteY266" fmla="*/ 1314450 h 2521011"/>
                <a:gd name="connsiteX267" fmla="*/ 212848 w 2369255"/>
                <a:gd name="connsiteY267" fmla="*/ 1303020 h 2521011"/>
                <a:gd name="connsiteX268" fmla="*/ 229993 w 2369255"/>
                <a:gd name="connsiteY268" fmla="*/ 1238250 h 2521011"/>
                <a:gd name="connsiteX269" fmla="*/ 218563 w 2369255"/>
                <a:gd name="connsiteY269" fmla="*/ 1143000 h 2521011"/>
                <a:gd name="connsiteX270" fmla="*/ 219377 w 2369255"/>
                <a:gd name="connsiteY270" fmla="*/ 1135131 h 2521011"/>
                <a:gd name="connsiteX271" fmla="*/ 308099 w 2369255"/>
                <a:gd name="connsiteY271" fmla="*/ 1110615 h 2521011"/>
                <a:gd name="connsiteX272" fmla="*/ 325244 w 2369255"/>
                <a:gd name="connsiteY272" fmla="*/ 1022985 h 2521011"/>
                <a:gd name="connsiteX273" fmla="*/ 304289 w 2369255"/>
                <a:gd name="connsiteY273" fmla="*/ 986790 h 2521011"/>
                <a:gd name="connsiteX274" fmla="*/ 174749 w 2369255"/>
                <a:gd name="connsiteY274" fmla="*/ 969645 h 2521011"/>
                <a:gd name="connsiteX275" fmla="*/ 243329 w 2369255"/>
                <a:gd name="connsiteY275" fmla="*/ 843915 h 2521011"/>
                <a:gd name="connsiteX276" fmla="*/ 247139 w 2369255"/>
                <a:gd name="connsiteY276" fmla="*/ 731520 h 2521011"/>
                <a:gd name="connsiteX277" fmla="*/ 169034 w 2369255"/>
                <a:gd name="connsiteY277" fmla="*/ 685800 h 2521011"/>
                <a:gd name="connsiteX278" fmla="*/ 98549 w 2369255"/>
                <a:gd name="connsiteY278" fmla="*/ 641985 h 2521011"/>
                <a:gd name="connsiteX279" fmla="*/ 42112 w 2369255"/>
                <a:gd name="connsiteY279" fmla="*/ 643866 h 2521011"/>
                <a:gd name="connsiteX280" fmla="*/ 41731 w 2369255"/>
                <a:gd name="connsiteY280" fmla="*/ 642127 h 2521011"/>
                <a:gd name="connsiteX281" fmla="*/ 98881 w 2369255"/>
                <a:gd name="connsiteY281" fmla="*/ 640222 h 2521011"/>
                <a:gd name="connsiteX282" fmla="*/ 169366 w 2369255"/>
                <a:gd name="connsiteY282" fmla="*/ 684037 h 2521011"/>
                <a:gd name="connsiteX283" fmla="*/ 222373 w 2369255"/>
                <a:gd name="connsiteY283" fmla="*/ 715066 h 2521011"/>
                <a:gd name="connsiteX284" fmla="*/ 222373 w 2369255"/>
                <a:gd name="connsiteY284" fmla="*/ 567691 h 2521011"/>
                <a:gd name="connsiteX285" fmla="*/ 243328 w 2369255"/>
                <a:gd name="connsiteY285" fmla="*/ 489586 h 2521011"/>
                <a:gd name="connsiteX286" fmla="*/ 212848 w 2369255"/>
                <a:gd name="connsiteY286" fmla="*/ 447676 h 2521011"/>
                <a:gd name="connsiteX287" fmla="*/ 287143 w 2369255"/>
                <a:gd name="connsiteY287" fmla="*/ 449581 h 2521011"/>
                <a:gd name="connsiteX288" fmla="*/ 282547 w 2369255"/>
                <a:gd name="connsiteY288" fmla="*/ 446066 h 2521011"/>
                <a:gd name="connsiteX289" fmla="*/ 287143 w 2369255"/>
                <a:gd name="connsiteY289" fmla="*/ 447675 h 2521011"/>
                <a:gd name="connsiteX290" fmla="*/ 317623 w 2369255"/>
                <a:gd name="connsiteY290" fmla="*/ 382905 h 2521011"/>
                <a:gd name="connsiteX291" fmla="*/ 401443 w 2369255"/>
                <a:gd name="connsiteY291" fmla="*/ 384810 h 2521011"/>
                <a:gd name="connsiteX292" fmla="*/ 447163 w 2369255"/>
                <a:gd name="connsiteY292" fmla="*/ 361950 h 2521011"/>
                <a:gd name="connsiteX293" fmla="*/ 462403 w 2369255"/>
                <a:gd name="connsiteY293" fmla="*/ 335280 h 2521011"/>
                <a:gd name="connsiteX294" fmla="*/ 466213 w 2369255"/>
                <a:gd name="connsiteY294" fmla="*/ 266700 h 2521011"/>
                <a:gd name="connsiteX295" fmla="*/ 443353 w 2369255"/>
                <a:gd name="connsiteY295" fmla="*/ 198120 h 2521011"/>
                <a:gd name="connsiteX296" fmla="*/ 390013 w 2369255"/>
                <a:gd name="connsiteY296" fmla="*/ 137160 h 2521011"/>
                <a:gd name="connsiteX297" fmla="*/ 412873 w 2369255"/>
                <a:gd name="connsiteY297" fmla="*/ 125730 h 2521011"/>
                <a:gd name="connsiteX298" fmla="*/ 411094 w 2369255"/>
                <a:gd name="connsiteY298" fmla="*/ 119401 h 2521011"/>
                <a:gd name="connsiteX299" fmla="*/ 412873 w 2369255"/>
                <a:gd name="connsiteY299" fmla="*/ 120015 h 2521011"/>
                <a:gd name="connsiteX300" fmla="*/ 454783 w 2369255"/>
                <a:gd name="connsiteY300" fmla="*/ 74295 h 2521011"/>
                <a:gd name="connsiteX301" fmla="*/ 521458 w 2369255"/>
                <a:gd name="connsiteY301" fmla="*/ 85725 h 2521011"/>
                <a:gd name="connsiteX302" fmla="*/ 498598 w 2369255"/>
                <a:gd name="connsiteY302" fmla="*/ 49530 h 2521011"/>
                <a:gd name="connsiteX303" fmla="*/ 550033 w 2369255"/>
                <a:gd name="connsiteY303" fmla="*/ 13335 h 2521011"/>
                <a:gd name="connsiteX304" fmla="*/ 654808 w 2369255"/>
                <a:gd name="connsiteY30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245358 w 2369255"/>
                <a:gd name="connsiteY107" fmla="*/ 510540 h 2521011"/>
                <a:gd name="connsiteX108" fmla="*/ 1439005 w 2369255"/>
                <a:gd name="connsiteY108" fmla="*/ 447233 h 2521011"/>
                <a:gd name="connsiteX109" fmla="*/ 1245358 w 2369255"/>
                <a:gd name="connsiteY109" fmla="*/ 510540 h 2521011"/>
                <a:gd name="connsiteX110" fmla="*/ 1596716 w 2369255"/>
                <a:gd name="connsiteY110" fmla="*/ 393345 h 2521011"/>
                <a:gd name="connsiteX111" fmla="*/ 1593973 w 2369255"/>
                <a:gd name="connsiteY111" fmla="*/ 396240 h 2521011"/>
                <a:gd name="connsiteX112" fmla="*/ 1587306 w 2369255"/>
                <a:gd name="connsiteY112" fmla="*/ 396240 h 2521011"/>
                <a:gd name="connsiteX113" fmla="*/ 1596716 w 2369255"/>
                <a:gd name="connsiteY113" fmla="*/ 393345 h 2521011"/>
                <a:gd name="connsiteX114" fmla="*/ 1548806 w 2369255"/>
                <a:gd name="connsiteY114" fmla="*/ 361656 h 2521011"/>
                <a:gd name="connsiteX115" fmla="*/ 1550158 w 2369255"/>
                <a:gd name="connsiteY115" fmla="*/ 361950 h 2521011"/>
                <a:gd name="connsiteX116" fmla="*/ 1544519 w 2369255"/>
                <a:gd name="connsiteY116" fmla="*/ 384505 h 2521011"/>
                <a:gd name="connsiteX117" fmla="*/ 1540633 w 2369255"/>
                <a:gd name="connsiteY117" fmla="*/ 382905 h 2521011"/>
                <a:gd name="connsiteX118" fmla="*/ 1548806 w 2369255"/>
                <a:gd name="connsiteY118" fmla="*/ 361656 h 2521011"/>
                <a:gd name="connsiteX119" fmla="*/ 1596041 w 2369255"/>
                <a:gd name="connsiteY119" fmla="*/ 138288 h 2521011"/>
                <a:gd name="connsiteX120" fmla="*/ 1955817 w 2369255"/>
                <a:gd name="connsiteY120" fmla="*/ 458364 h 2521011"/>
                <a:gd name="connsiteX121" fmla="*/ 1914013 w 2369255"/>
                <a:gd name="connsiteY121" fmla="*/ 466725 h 2521011"/>
                <a:gd name="connsiteX122" fmla="*/ 1849243 w 2369255"/>
                <a:gd name="connsiteY122" fmla="*/ 459105 h 2521011"/>
                <a:gd name="connsiteX123" fmla="*/ 1824478 w 2369255"/>
                <a:gd name="connsiteY123" fmla="*/ 432435 h 2521011"/>
                <a:gd name="connsiteX124" fmla="*/ 1809238 w 2369255"/>
                <a:gd name="connsiteY124" fmla="*/ 438150 h 2521011"/>
                <a:gd name="connsiteX125" fmla="*/ 1786378 w 2369255"/>
                <a:gd name="connsiteY125" fmla="*/ 401955 h 2521011"/>
                <a:gd name="connsiteX126" fmla="*/ 1717798 w 2369255"/>
                <a:gd name="connsiteY126" fmla="*/ 409575 h 2521011"/>
                <a:gd name="connsiteX127" fmla="*/ 1721608 w 2369255"/>
                <a:gd name="connsiteY127" fmla="*/ 369570 h 2521011"/>
                <a:gd name="connsiteX128" fmla="*/ 1704463 w 2369255"/>
                <a:gd name="connsiteY128" fmla="*/ 365760 h 2521011"/>
                <a:gd name="connsiteX129" fmla="*/ 1725418 w 2369255"/>
                <a:gd name="connsiteY129" fmla="*/ 350520 h 2521011"/>
                <a:gd name="connsiteX130" fmla="*/ 1693033 w 2369255"/>
                <a:gd name="connsiteY130" fmla="*/ 312420 h 2521011"/>
                <a:gd name="connsiteX131" fmla="*/ 1653028 w 2369255"/>
                <a:gd name="connsiteY131" fmla="*/ 358140 h 2521011"/>
                <a:gd name="connsiteX132" fmla="*/ 1624964 w 2369255"/>
                <a:gd name="connsiteY132" fmla="*/ 323060 h 2521011"/>
                <a:gd name="connsiteX133" fmla="*/ 1626358 w 2369255"/>
                <a:gd name="connsiteY133" fmla="*/ 321945 h 2521011"/>
                <a:gd name="connsiteX134" fmla="*/ 1597783 w 2369255"/>
                <a:gd name="connsiteY134" fmla="*/ 281940 h 2521011"/>
                <a:gd name="connsiteX135" fmla="*/ 1590163 w 2369255"/>
                <a:gd name="connsiteY135" fmla="*/ 146685 h 2521011"/>
                <a:gd name="connsiteX136" fmla="*/ 1596041 w 2369255"/>
                <a:gd name="connsiteY136" fmla="*/ 138288 h 2521011"/>
                <a:gd name="connsiteX137" fmla="*/ 654808 w 2369255"/>
                <a:gd name="connsiteY137" fmla="*/ 0 h 2521011"/>
                <a:gd name="connsiteX138" fmla="*/ 681478 w 2369255"/>
                <a:gd name="connsiteY138" fmla="*/ 80010 h 2521011"/>
                <a:gd name="connsiteX139" fmla="*/ 790063 w 2369255"/>
                <a:gd name="connsiteY139" fmla="*/ 51435 h 2521011"/>
                <a:gd name="connsiteX140" fmla="*/ 838950 w 2369255"/>
                <a:gd name="connsiteY140" fmla="*/ 29486 h 2521011"/>
                <a:gd name="connsiteX141" fmla="*/ 862453 w 2369255"/>
                <a:gd name="connsiteY141" fmla="*/ 59055 h 2521011"/>
                <a:gd name="connsiteX142" fmla="*/ 856738 w 2369255"/>
                <a:gd name="connsiteY142" fmla="*/ 89535 h 2521011"/>
                <a:gd name="connsiteX143" fmla="*/ 938653 w 2369255"/>
                <a:gd name="connsiteY143" fmla="*/ 93345 h 2521011"/>
                <a:gd name="connsiteX144" fmla="*/ 951988 w 2369255"/>
                <a:gd name="connsiteY144" fmla="*/ 19050 h 2521011"/>
                <a:gd name="connsiteX145" fmla="*/ 972943 w 2369255"/>
                <a:gd name="connsiteY145" fmla="*/ 47625 h 2521011"/>
                <a:gd name="connsiteX146" fmla="*/ 1064383 w 2369255"/>
                <a:gd name="connsiteY146" fmla="*/ 47625 h 2521011"/>
                <a:gd name="connsiteX147" fmla="*/ 1113913 w 2369255"/>
                <a:gd name="connsiteY147" fmla="*/ 38100 h 2521011"/>
                <a:gd name="connsiteX148" fmla="*/ 1121533 w 2369255"/>
                <a:gd name="connsiteY148" fmla="*/ 9525 h 2521011"/>
                <a:gd name="connsiteX149" fmla="*/ 1182493 w 2369255"/>
                <a:gd name="connsiteY149" fmla="*/ 0 h 2521011"/>
                <a:gd name="connsiteX150" fmla="*/ 1214878 w 2369255"/>
                <a:gd name="connsiteY150" fmla="*/ 102870 h 2521011"/>
                <a:gd name="connsiteX151" fmla="*/ 1228213 w 2369255"/>
                <a:gd name="connsiteY151" fmla="*/ 102870 h 2521011"/>
                <a:gd name="connsiteX152" fmla="*/ 1252978 w 2369255"/>
                <a:gd name="connsiteY152" fmla="*/ 190500 h 2521011"/>
                <a:gd name="connsiteX153" fmla="*/ 1255403 w 2369255"/>
                <a:gd name="connsiteY153" fmla="*/ 195722 h 2521011"/>
                <a:gd name="connsiteX154" fmla="*/ 1252978 w 2369255"/>
                <a:gd name="connsiteY154" fmla="*/ 198120 h 2521011"/>
                <a:gd name="connsiteX155" fmla="*/ 1249168 w 2369255"/>
                <a:gd name="connsiteY155" fmla="*/ 240030 h 2521011"/>
                <a:gd name="connsiteX156" fmla="*/ 1273933 w 2369255"/>
                <a:gd name="connsiteY156" fmla="*/ 346710 h 2521011"/>
                <a:gd name="connsiteX157" fmla="*/ 1216783 w 2369255"/>
                <a:gd name="connsiteY157" fmla="*/ 363855 h 2521011"/>
                <a:gd name="connsiteX158" fmla="*/ 1245358 w 2369255"/>
                <a:gd name="connsiteY158" fmla="*/ 510540 h 2521011"/>
                <a:gd name="connsiteX159" fmla="*/ 1266313 w 2369255"/>
                <a:gd name="connsiteY159" fmla="*/ 563880 h 2521011"/>
                <a:gd name="connsiteX160" fmla="*/ 1312033 w 2369255"/>
                <a:gd name="connsiteY160" fmla="*/ 641985 h 2521011"/>
                <a:gd name="connsiteX161" fmla="*/ 1332988 w 2369255"/>
                <a:gd name="connsiteY161" fmla="*/ 645795 h 2521011"/>
                <a:gd name="connsiteX162" fmla="*/ 1361563 w 2369255"/>
                <a:gd name="connsiteY162" fmla="*/ 737235 h 2521011"/>
                <a:gd name="connsiteX163" fmla="*/ 1540633 w 2369255"/>
                <a:gd name="connsiteY163" fmla="*/ 702945 h 2521011"/>
                <a:gd name="connsiteX164" fmla="*/ 1540207 w 2369255"/>
                <a:gd name="connsiteY164" fmla="*/ 700259 h 2521011"/>
                <a:gd name="connsiteX165" fmla="*/ 1586353 w 2369255"/>
                <a:gd name="connsiteY165" fmla="*/ 689610 h 2521011"/>
                <a:gd name="connsiteX166" fmla="*/ 1609213 w 2369255"/>
                <a:gd name="connsiteY166" fmla="*/ 659130 h 2521011"/>
                <a:gd name="connsiteX167" fmla="*/ 1637788 w 2369255"/>
                <a:gd name="connsiteY167" fmla="*/ 645795 h 2521011"/>
                <a:gd name="connsiteX168" fmla="*/ 1649218 w 2369255"/>
                <a:gd name="connsiteY168" fmla="*/ 613410 h 2521011"/>
                <a:gd name="connsiteX169" fmla="*/ 1670173 w 2369255"/>
                <a:gd name="connsiteY169" fmla="*/ 594360 h 2521011"/>
                <a:gd name="connsiteX170" fmla="*/ 1691128 w 2369255"/>
                <a:gd name="connsiteY170" fmla="*/ 609600 h 2521011"/>
                <a:gd name="connsiteX171" fmla="*/ 1685413 w 2369255"/>
                <a:gd name="connsiteY171" fmla="*/ 708660 h 2521011"/>
                <a:gd name="connsiteX172" fmla="*/ 1755898 w 2369255"/>
                <a:gd name="connsiteY172" fmla="*/ 786765 h 2521011"/>
                <a:gd name="connsiteX173" fmla="*/ 1757803 w 2369255"/>
                <a:gd name="connsiteY173" fmla="*/ 851535 h 2521011"/>
                <a:gd name="connsiteX174" fmla="*/ 1733038 w 2369255"/>
                <a:gd name="connsiteY174" fmla="*/ 872490 h 2521011"/>
                <a:gd name="connsiteX175" fmla="*/ 1795903 w 2369255"/>
                <a:gd name="connsiteY175" fmla="*/ 876300 h 2521011"/>
                <a:gd name="connsiteX176" fmla="*/ 2082230 w 2369255"/>
                <a:gd name="connsiteY176" fmla="*/ 811829 h 2521011"/>
                <a:gd name="connsiteX177" fmla="*/ 2102608 w 2369255"/>
                <a:gd name="connsiteY177" fmla="*/ 889635 h 2521011"/>
                <a:gd name="connsiteX178" fmla="*/ 2094988 w 2369255"/>
                <a:gd name="connsiteY178" fmla="*/ 942975 h 2521011"/>
                <a:gd name="connsiteX179" fmla="*/ 2030218 w 2369255"/>
                <a:gd name="connsiteY179" fmla="*/ 952500 h 2521011"/>
                <a:gd name="connsiteX180" fmla="*/ 2030218 w 2369255"/>
                <a:gd name="connsiteY180" fmla="*/ 1022985 h 2521011"/>
                <a:gd name="connsiteX181" fmla="*/ 2074033 w 2369255"/>
                <a:gd name="connsiteY181" fmla="*/ 1028700 h 2521011"/>
                <a:gd name="connsiteX182" fmla="*/ 2114038 w 2369255"/>
                <a:gd name="connsiteY182" fmla="*/ 1002030 h 2521011"/>
                <a:gd name="connsiteX183" fmla="*/ 2093083 w 2369255"/>
                <a:gd name="connsiteY183" fmla="*/ 1057275 h 2521011"/>
                <a:gd name="connsiteX184" fmla="*/ 2089273 w 2369255"/>
                <a:gd name="connsiteY184" fmla="*/ 1137285 h 2521011"/>
                <a:gd name="connsiteX185" fmla="*/ 2287393 w 2369255"/>
                <a:gd name="connsiteY185" fmla="*/ 1135380 h 2521011"/>
                <a:gd name="connsiteX186" fmla="*/ 2287393 w 2369255"/>
                <a:gd name="connsiteY186" fmla="*/ 1091565 h 2521011"/>
                <a:gd name="connsiteX187" fmla="*/ 2296363 w 2369255"/>
                <a:gd name="connsiteY187" fmla="*/ 1088949 h 2521011"/>
                <a:gd name="connsiteX188" fmla="*/ 2369255 w 2369255"/>
                <a:gd name="connsiteY188" fmla="*/ 1229053 h 2521011"/>
                <a:gd name="connsiteX189" fmla="*/ 2303675 w 2369255"/>
                <a:gd name="connsiteY189" fmla="*/ 1218123 h 2521011"/>
                <a:gd name="connsiteX190" fmla="*/ 2285869 w 2369255"/>
                <a:gd name="connsiteY190" fmla="*/ 1136214 h 2521011"/>
                <a:gd name="connsiteX191" fmla="*/ 2093706 w 2369255"/>
                <a:gd name="connsiteY191" fmla="*/ 1138062 h 2521011"/>
                <a:gd name="connsiteX192" fmla="*/ 2142613 w 2369255"/>
                <a:gd name="connsiteY192" fmla="*/ 1226820 h 2521011"/>
                <a:gd name="connsiteX193" fmla="*/ 2083558 w 2369255"/>
                <a:gd name="connsiteY193" fmla="*/ 1257300 h 2521011"/>
                <a:gd name="connsiteX194" fmla="*/ 2093083 w 2369255"/>
                <a:gd name="connsiteY194" fmla="*/ 1295400 h 2521011"/>
                <a:gd name="connsiteX195" fmla="*/ 2047363 w 2369255"/>
                <a:gd name="connsiteY195" fmla="*/ 1350645 h 2521011"/>
                <a:gd name="connsiteX196" fmla="*/ 2174998 w 2369255"/>
                <a:gd name="connsiteY196" fmla="*/ 1419225 h 2521011"/>
                <a:gd name="connsiteX197" fmla="*/ 2152138 w 2369255"/>
                <a:gd name="connsiteY197" fmla="*/ 1451610 h 2521011"/>
                <a:gd name="connsiteX198" fmla="*/ 2203573 w 2369255"/>
                <a:gd name="connsiteY198" fmla="*/ 1527810 h 2521011"/>
                <a:gd name="connsiteX199" fmla="*/ 2197858 w 2369255"/>
                <a:gd name="connsiteY199" fmla="*/ 1565910 h 2521011"/>
                <a:gd name="connsiteX200" fmla="*/ 2163568 w 2369255"/>
                <a:gd name="connsiteY200" fmla="*/ 1581150 h 2521011"/>
                <a:gd name="connsiteX201" fmla="*/ 2131183 w 2369255"/>
                <a:gd name="connsiteY201" fmla="*/ 1657350 h 2521011"/>
                <a:gd name="connsiteX202" fmla="*/ 2165473 w 2369255"/>
                <a:gd name="connsiteY202" fmla="*/ 1691640 h 2521011"/>
                <a:gd name="connsiteX203" fmla="*/ 2129278 w 2369255"/>
                <a:gd name="connsiteY203" fmla="*/ 1737360 h 2521011"/>
                <a:gd name="connsiteX204" fmla="*/ 2213098 w 2369255"/>
                <a:gd name="connsiteY204" fmla="*/ 1722120 h 2521011"/>
                <a:gd name="connsiteX205" fmla="*/ 2131183 w 2369255"/>
                <a:gd name="connsiteY205" fmla="*/ 1739265 h 2521011"/>
                <a:gd name="connsiteX206" fmla="*/ 2030218 w 2369255"/>
                <a:gd name="connsiteY206" fmla="*/ 1644015 h 2521011"/>
                <a:gd name="connsiteX207" fmla="*/ 1940683 w 2369255"/>
                <a:gd name="connsiteY207" fmla="*/ 1708785 h 2521011"/>
                <a:gd name="connsiteX208" fmla="*/ 1809238 w 2369255"/>
                <a:gd name="connsiteY208" fmla="*/ 1737360 h 2521011"/>
                <a:gd name="connsiteX209" fmla="*/ 1795903 w 2369255"/>
                <a:gd name="connsiteY209" fmla="*/ 1722120 h 2521011"/>
                <a:gd name="connsiteX210" fmla="*/ 1738753 w 2369255"/>
                <a:gd name="connsiteY210" fmla="*/ 1737360 h 2521011"/>
                <a:gd name="connsiteX211" fmla="*/ 1734943 w 2369255"/>
                <a:gd name="connsiteY211" fmla="*/ 1760220 h 2521011"/>
                <a:gd name="connsiteX212" fmla="*/ 1683030 w 2369255"/>
                <a:gd name="connsiteY212" fmla="*/ 1773198 h 2521011"/>
                <a:gd name="connsiteX213" fmla="*/ 1681603 w 2369255"/>
                <a:gd name="connsiteY213" fmla="*/ 1771650 h 2521011"/>
                <a:gd name="connsiteX214" fmla="*/ 1637788 w 2369255"/>
                <a:gd name="connsiteY214" fmla="*/ 1811655 h 2521011"/>
                <a:gd name="connsiteX215" fmla="*/ 1618738 w 2369255"/>
                <a:gd name="connsiteY215" fmla="*/ 1811655 h 2521011"/>
                <a:gd name="connsiteX216" fmla="*/ 1546348 w 2369255"/>
                <a:gd name="connsiteY216" fmla="*/ 1903095 h 2521011"/>
                <a:gd name="connsiteX217" fmla="*/ 1538728 w 2369255"/>
                <a:gd name="connsiteY217" fmla="*/ 1952625 h 2521011"/>
                <a:gd name="connsiteX218" fmla="*/ 1513963 w 2369255"/>
                <a:gd name="connsiteY218" fmla="*/ 1918335 h 2521011"/>
                <a:gd name="connsiteX219" fmla="*/ 1475863 w 2369255"/>
                <a:gd name="connsiteY219" fmla="*/ 1986915 h 2521011"/>
                <a:gd name="connsiteX220" fmla="*/ 1460623 w 2369255"/>
                <a:gd name="connsiteY220" fmla="*/ 1986915 h 2521011"/>
                <a:gd name="connsiteX221" fmla="*/ 1414903 w 2369255"/>
                <a:gd name="connsiteY221" fmla="*/ 2019300 h 2521011"/>
                <a:gd name="connsiteX222" fmla="*/ 1418713 w 2369255"/>
                <a:gd name="connsiteY222" fmla="*/ 2038350 h 2521011"/>
                <a:gd name="connsiteX223" fmla="*/ 1376803 w 2369255"/>
                <a:gd name="connsiteY223" fmla="*/ 2066925 h 2521011"/>
                <a:gd name="connsiteX224" fmla="*/ 1390138 w 2369255"/>
                <a:gd name="connsiteY224" fmla="*/ 2097405 h 2521011"/>
                <a:gd name="connsiteX225" fmla="*/ 1319653 w 2369255"/>
                <a:gd name="connsiteY225" fmla="*/ 2106930 h 2521011"/>
                <a:gd name="connsiteX226" fmla="*/ 1300603 w 2369255"/>
                <a:gd name="connsiteY226" fmla="*/ 2143125 h 2521011"/>
                <a:gd name="connsiteX227" fmla="*/ 1273933 w 2369255"/>
                <a:gd name="connsiteY227" fmla="*/ 2164080 h 2521011"/>
                <a:gd name="connsiteX228" fmla="*/ 1239643 w 2369255"/>
                <a:gd name="connsiteY228" fmla="*/ 2141220 h 2521011"/>
                <a:gd name="connsiteX229" fmla="*/ 1225489 w 2369255"/>
                <a:gd name="connsiteY229" fmla="*/ 2157396 h 2521011"/>
                <a:gd name="connsiteX230" fmla="*/ 1224403 w 2369255"/>
                <a:gd name="connsiteY230" fmla="*/ 2156460 h 2521011"/>
                <a:gd name="connsiteX231" fmla="*/ 1096768 w 2369255"/>
                <a:gd name="connsiteY231" fmla="*/ 2042160 h 2521011"/>
                <a:gd name="connsiteX232" fmla="*/ 1049736 w 2369255"/>
                <a:gd name="connsiteY232" fmla="*/ 2104529 h 2521011"/>
                <a:gd name="connsiteX233" fmla="*/ 969133 w 2369255"/>
                <a:gd name="connsiteY233" fmla="*/ 2101216 h 2521011"/>
                <a:gd name="connsiteX234" fmla="*/ 965323 w 2369255"/>
                <a:gd name="connsiteY234" fmla="*/ 2129791 h 2521011"/>
                <a:gd name="connsiteX235" fmla="*/ 807208 w 2369255"/>
                <a:gd name="connsiteY235" fmla="*/ 2129791 h 2521011"/>
                <a:gd name="connsiteX236" fmla="*/ 803398 w 2369255"/>
                <a:gd name="connsiteY236" fmla="*/ 2025016 h 2521011"/>
                <a:gd name="connsiteX237" fmla="*/ 801578 w 2369255"/>
                <a:gd name="connsiteY237" fmla="*/ 2024761 h 2521011"/>
                <a:gd name="connsiteX238" fmla="*/ 818638 w 2369255"/>
                <a:gd name="connsiteY238" fmla="*/ 1973580 h 2521011"/>
                <a:gd name="connsiteX239" fmla="*/ 776728 w 2369255"/>
                <a:gd name="connsiteY239" fmla="*/ 1939290 h 2521011"/>
                <a:gd name="connsiteX240" fmla="*/ 780538 w 2369255"/>
                <a:gd name="connsiteY240" fmla="*/ 1899285 h 2521011"/>
                <a:gd name="connsiteX241" fmla="*/ 791968 w 2369255"/>
                <a:gd name="connsiteY241" fmla="*/ 1836420 h 2521011"/>
                <a:gd name="connsiteX242" fmla="*/ 761488 w 2369255"/>
                <a:gd name="connsiteY242" fmla="*/ 1802130 h 2521011"/>
                <a:gd name="connsiteX243" fmla="*/ 708148 w 2369255"/>
                <a:gd name="connsiteY243" fmla="*/ 1790700 h 2521011"/>
                <a:gd name="connsiteX244" fmla="*/ 637663 w 2369255"/>
                <a:gd name="connsiteY244" fmla="*/ 1731645 h 2521011"/>
                <a:gd name="connsiteX245" fmla="*/ 637663 w 2369255"/>
                <a:gd name="connsiteY245" fmla="*/ 1704975 h 2521011"/>
                <a:gd name="connsiteX246" fmla="*/ 609088 w 2369255"/>
                <a:gd name="connsiteY246" fmla="*/ 1708785 h 2521011"/>
                <a:gd name="connsiteX247" fmla="*/ 504313 w 2369255"/>
                <a:gd name="connsiteY247" fmla="*/ 1638300 h 2521011"/>
                <a:gd name="connsiteX248" fmla="*/ 463237 w 2369255"/>
                <a:gd name="connsiteY248" fmla="*/ 1595581 h 2521011"/>
                <a:gd name="connsiteX249" fmla="*/ 464308 w 2369255"/>
                <a:gd name="connsiteY249" fmla="*/ 1543050 h 2521011"/>
                <a:gd name="connsiteX250" fmla="*/ 420493 w 2369255"/>
                <a:gd name="connsiteY250" fmla="*/ 1522095 h 2521011"/>
                <a:gd name="connsiteX251" fmla="*/ 435733 w 2369255"/>
                <a:gd name="connsiteY251" fmla="*/ 1470660 h 2521011"/>
                <a:gd name="connsiteX252" fmla="*/ 391918 w 2369255"/>
                <a:gd name="connsiteY252" fmla="*/ 1491615 h 2521011"/>
                <a:gd name="connsiteX253" fmla="*/ 359533 w 2369255"/>
                <a:gd name="connsiteY253" fmla="*/ 1491615 h 2521011"/>
                <a:gd name="connsiteX254" fmla="*/ 353818 w 2369255"/>
                <a:gd name="connsiteY254" fmla="*/ 1510665 h 2521011"/>
                <a:gd name="connsiteX255" fmla="*/ 184273 w 2369255"/>
                <a:gd name="connsiteY255" fmla="*/ 1510665 h 2521011"/>
                <a:gd name="connsiteX256" fmla="*/ 163926 w 2369255"/>
                <a:gd name="connsiteY256" fmla="*/ 1573404 h 2521011"/>
                <a:gd name="connsiteX257" fmla="*/ 163885 w 2369255"/>
                <a:gd name="connsiteY257" fmla="*/ 1573328 h 2521011"/>
                <a:gd name="connsiteX258" fmla="*/ 184395 w 2369255"/>
                <a:gd name="connsiteY258" fmla="*/ 1510087 h 2521011"/>
                <a:gd name="connsiteX259" fmla="*/ 203274 w 2369255"/>
                <a:gd name="connsiteY259" fmla="*/ 1510087 h 2521011"/>
                <a:gd name="connsiteX260" fmla="*/ 197608 w 2369255"/>
                <a:gd name="connsiteY260" fmla="*/ 1443990 h 2521011"/>
                <a:gd name="connsiteX261" fmla="*/ 148078 w 2369255"/>
                <a:gd name="connsiteY261" fmla="*/ 1466850 h 2521011"/>
                <a:gd name="connsiteX262" fmla="*/ 127123 w 2369255"/>
                <a:gd name="connsiteY262" fmla="*/ 1390650 h 2521011"/>
                <a:gd name="connsiteX263" fmla="*/ 117598 w 2369255"/>
                <a:gd name="connsiteY263" fmla="*/ 1389648 h 2521011"/>
                <a:gd name="connsiteX264" fmla="*/ 117598 w 2369255"/>
                <a:gd name="connsiteY264" fmla="*/ 1352550 h 2521011"/>
                <a:gd name="connsiteX265" fmla="*/ 148078 w 2369255"/>
                <a:gd name="connsiteY265" fmla="*/ 1314450 h 2521011"/>
                <a:gd name="connsiteX266" fmla="*/ 212848 w 2369255"/>
                <a:gd name="connsiteY266" fmla="*/ 1303020 h 2521011"/>
                <a:gd name="connsiteX267" fmla="*/ 229993 w 2369255"/>
                <a:gd name="connsiteY267" fmla="*/ 1238250 h 2521011"/>
                <a:gd name="connsiteX268" fmla="*/ 218563 w 2369255"/>
                <a:gd name="connsiteY268" fmla="*/ 1143000 h 2521011"/>
                <a:gd name="connsiteX269" fmla="*/ 219377 w 2369255"/>
                <a:gd name="connsiteY269" fmla="*/ 1135131 h 2521011"/>
                <a:gd name="connsiteX270" fmla="*/ 308099 w 2369255"/>
                <a:gd name="connsiteY270" fmla="*/ 1110615 h 2521011"/>
                <a:gd name="connsiteX271" fmla="*/ 325244 w 2369255"/>
                <a:gd name="connsiteY271" fmla="*/ 1022985 h 2521011"/>
                <a:gd name="connsiteX272" fmla="*/ 304289 w 2369255"/>
                <a:gd name="connsiteY272" fmla="*/ 986790 h 2521011"/>
                <a:gd name="connsiteX273" fmla="*/ 174749 w 2369255"/>
                <a:gd name="connsiteY273" fmla="*/ 969645 h 2521011"/>
                <a:gd name="connsiteX274" fmla="*/ 243329 w 2369255"/>
                <a:gd name="connsiteY274" fmla="*/ 843915 h 2521011"/>
                <a:gd name="connsiteX275" fmla="*/ 247139 w 2369255"/>
                <a:gd name="connsiteY275" fmla="*/ 731520 h 2521011"/>
                <a:gd name="connsiteX276" fmla="*/ 169034 w 2369255"/>
                <a:gd name="connsiteY276" fmla="*/ 685800 h 2521011"/>
                <a:gd name="connsiteX277" fmla="*/ 98549 w 2369255"/>
                <a:gd name="connsiteY277" fmla="*/ 641985 h 2521011"/>
                <a:gd name="connsiteX278" fmla="*/ 42112 w 2369255"/>
                <a:gd name="connsiteY278" fmla="*/ 643866 h 2521011"/>
                <a:gd name="connsiteX279" fmla="*/ 41731 w 2369255"/>
                <a:gd name="connsiteY279" fmla="*/ 642127 h 2521011"/>
                <a:gd name="connsiteX280" fmla="*/ 98881 w 2369255"/>
                <a:gd name="connsiteY280" fmla="*/ 640222 h 2521011"/>
                <a:gd name="connsiteX281" fmla="*/ 169366 w 2369255"/>
                <a:gd name="connsiteY281" fmla="*/ 684037 h 2521011"/>
                <a:gd name="connsiteX282" fmla="*/ 222373 w 2369255"/>
                <a:gd name="connsiteY282" fmla="*/ 715066 h 2521011"/>
                <a:gd name="connsiteX283" fmla="*/ 222373 w 2369255"/>
                <a:gd name="connsiteY283" fmla="*/ 567691 h 2521011"/>
                <a:gd name="connsiteX284" fmla="*/ 243328 w 2369255"/>
                <a:gd name="connsiteY284" fmla="*/ 489586 h 2521011"/>
                <a:gd name="connsiteX285" fmla="*/ 212848 w 2369255"/>
                <a:gd name="connsiteY285" fmla="*/ 447676 h 2521011"/>
                <a:gd name="connsiteX286" fmla="*/ 287143 w 2369255"/>
                <a:gd name="connsiteY286" fmla="*/ 449581 h 2521011"/>
                <a:gd name="connsiteX287" fmla="*/ 282547 w 2369255"/>
                <a:gd name="connsiteY287" fmla="*/ 446066 h 2521011"/>
                <a:gd name="connsiteX288" fmla="*/ 287143 w 2369255"/>
                <a:gd name="connsiteY288" fmla="*/ 447675 h 2521011"/>
                <a:gd name="connsiteX289" fmla="*/ 317623 w 2369255"/>
                <a:gd name="connsiteY289" fmla="*/ 382905 h 2521011"/>
                <a:gd name="connsiteX290" fmla="*/ 401443 w 2369255"/>
                <a:gd name="connsiteY290" fmla="*/ 384810 h 2521011"/>
                <a:gd name="connsiteX291" fmla="*/ 447163 w 2369255"/>
                <a:gd name="connsiteY291" fmla="*/ 361950 h 2521011"/>
                <a:gd name="connsiteX292" fmla="*/ 462403 w 2369255"/>
                <a:gd name="connsiteY292" fmla="*/ 335280 h 2521011"/>
                <a:gd name="connsiteX293" fmla="*/ 466213 w 2369255"/>
                <a:gd name="connsiteY293" fmla="*/ 266700 h 2521011"/>
                <a:gd name="connsiteX294" fmla="*/ 443353 w 2369255"/>
                <a:gd name="connsiteY294" fmla="*/ 198120 h 2521011"/>
                <a:gd name="connsiteX295" fmla="*/ 390013 w 2369255"/>
                <a:gd name="connsiteY295" fmla="*/ 137160 h 2521011"/>
                <a:gd name="connsiteX296" fmla="*/ 412873 w 2369255"/>
                <a:gd name="connsiteY296" fmla="*/ 125730 h 2521011"/>
                <a:gd name="connsiteX297" fmla="*/ 411094 w 2369255"/>
                <a:gd name="connsiteY297" fmla="*/ 119401 h 2521011"/>
                <a:gd name="connsiteX298" fmla="*/ 412873 w 2369255"/>
                <a:gd name="connsiteY298" fmla="*/ 120015 h 2521011"/>
                <a:gd name="connsiteX299" fmla="*/ 454783 w 2369255"/>
                <a:gd name="connsiteY299" fmla="*/ 74295 h 2521011"/>
                <a:gd name="connsiteX300" fmla="*/ 521458 w 2369255"/>
                <a:gd name="connsiteY300" fmla="*/ 85725 h 2521011"/>
                <a:gd name="connsiteX301" fmla="*/ 498598 w 2369255"/>
                <a:gd name="connsiteY301" fmla="*/ 49530 h 2521011"/>
                <a:gd name="connsiteX302" fmla="*/ 550033 w 2369255"/>
                <a:gd name="connsiteY302" fmla="*/ 13335 h 2521011"/>
                <a:gd name="connsiteX303" fmla="*/ 654808 w 2369255"/>
                <a:gd name="connsiteY30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8806 w 2369255"/>
                <a:gd name="connsiteY111" fmla="*/ 361656 h 2521011"/>
                <a:gd name="connsiteX112" fmla="*/ 1550158 w 2369255"/>
                <a:gd name="connsiteY112" fmla="*/ 361950 h 2521011"/>
                <a:gd name="connsiteX113" fmla="*/ 1544519 w 2369255"/>
                <a:gd name="connsiteY113" fmla="*/ 384505 h 2521011"/>
                <a:gd name="connsiteX114" fmla="*/ 1540633 w 2369255"/>
                <a:gd name="connsiteY114" fmla="*/ 382905 h 2521011"/>
                <a:gd name="connsiteX115" fmla="*/ 1548806 w 2369255"/>
                <a:gd name="connsiteY115" fmla="*/ 361656 h 2521011"/>
                <a:gd name="connsiteX116" fmla="*/ 1596041 w 2369255"/>
                <a:gd name="connsiteY116" fmla="*/ 138288 h 2521011"/>
                <a:gd name="connsiteX117" fmla="*/ 1955817 w 2369255"/>
                <a:gd name="connsiteY117" fmla="*/ 458364 h 2521011"/>
                <a:gd name="connsiteX118" fmla="*/ 1914013 w 2369255"/>
                <a:gd name="connsiteY118" fmla="*/ 466725 h 2521011"/>
                <a:gd name="connsiteX119" fmla="*/ 1849243 w 2369255"/>
                <a:gd name="connsiteY119" fmla="*/ 459105 h 2521011"/>
                <a:gd name="connsiteX120" fmla="*/ 1824478 w 2369255"/>
                <a:gd name="connsiteY120" fmla="*/ 432435 h 2521011"/>
                <a:gd name="connsiteX121" fmla="*/ 1809238 w 2369255"/>
                <a:gd name="connsiteY121" fmla="*/ 438150 h 2521011"/>
                <a:gd name="connsiteX122" fmla="*/ 1786378 w 2369255"/>
                <a:gd name="connsiteY122" fmla="*/ 401955 h 2521011"/>
                <a:gd name="connsiteX123" fmla="*/ 1717798 w 2369255"/>
                <a:gd name="connsiteY123" fmla="*/ 409575 h 2521011"/>
                <a:gd name="connsiteX124" fmla="*/ 1721608 w 2369255"/>
                <a:gd name="connsiteY124" fmla="*/ 369570 h 2521011"/>
                <a:gd name="connsiteX125" fmla="*/ 1704463 w 2369255"/>
                <a:gd name="connsiteY125" fmla="*/ 365760 h 2521011"/>
                <a:gd name="connsiteX126" fmla="*/ 1725418 w 2369255"/>
                <a:gd name="connsiteY126" fmla="*/ 350520 h 2521011"/>
                <a:gd name="connsiteX127" fmla="*/ 1693033 w 2369255"/>
                <a:gd name="connsiteY127" fmla="*/ 312420 h 2521011"/>
                <a:gd name="connsiteX128" fmla="*/ 1653028 w 2369255"/>
                <a:gd name="connsiteY128" fmla="*/ 358140 h 2521011"/>
                <a:gd name="connsiteX129" fmla="*/ 1624964 w 2369255"/>
                <a:gd name="connsiteY129" fmla="*/ 323060 h 2521011"/>
                <a:gd name="connsiteX130" fmla="*/ 1626358 w 2369255"/>
                <a:gd name="connsiteY130" fmla="*/ 321945 h 2521011"/>
                <a:gd name="connsiteX131" fmla="*/ 1597783 w 2369255"/>
                <a:gd name="connsiteY131" fmla="*/ 281940 h 2521011"/>
                <a:gd name="connsiteX132" fmla="*/ 1590163 w 2369255"/>
                <a:gd name="connsiteY132" fmla="*/ 146685 h 2521011"/>
                <a:gd name="connsiteX133" fmla="*/ 1596041 w 2369255"/>
                <a:gd name="connsiteY133" fmla="*/ 138288 h 2521011"/>
                <a:gd name="connsiteX134" fmla="*/ 654808 w 2369255"/>
                <a:gd name="connsiteY134" fmla="*/ 0 h 2521011"/>
                <a:gd name="connsiteX135" fmla="*/ 681478 w 2369255"/>
                <a:gd name="connsiteY135" fmla="*/ 80010 h 2521011"/>
                <a:gd name="connsiteX136" fmla="*/ 790063 w 2369255"/>
                <a:gd name="connsiteY136" fmla="*/ 51435 h 2521011"/>
                <a:gd name="connsiteX137" fmla="*/ 838950 w 2369255"/>
                <a:gd name="connsiteY137" fmla="*/ 29486 h 2521011"/>
                <a:gd name="connsiteX138" fmla="*/ 862453 w 2369255"/>
                <a:gd name="connsiteY138" fmla="*/ 59055 h 2521011"/>
                <a:gd name="connsiteX139" fmla="*/ 856738 w 2369255"/>
                <a:gd name="connsiteY139" fmla="*/ 89535 h 2521011"/>
                <a:gd name="connsiteX140" fmla="*/ 938653 w 2369255"/>
                <a:gd name="connsiteY140" fmla="*/ 93345 h 2521011"/>
                <a:gd name="connsiteX141" fmla="*/ 951988 w 2369255"/>
                <a:gd name="connsiteY141" fmla="*/ 19050 h 2521011"/>
                <a:gd name="connsiteX142" fmla="*/ 972943 w 2369255"/>
                <a:gd name="connsiteY142" fmla="*/ 47625 h 2521011"/>
                <a:gd name="connsiteX143" fmla="*/ 1064383 w 2369255"/>
                <a:gd name="connsiteY143" fmla="*/ 47625 h 2521011"/>
                <a:gd name="connsiteX144" fmla="*/ 1113913 w 2369255"/>
                <a:gd name="connsiteY144" fmla="*/ 38100 h 2521011"/>
                <a:gd name="connsiteX145" fmla="*/ 1121533 w 2369255"/>
                <a:gd name="connsiteY145" fmla="*/ 9525 h 2521011"/>
                <a:gd name="connsiteX146" fmla="*/ 1182493 w 2369255"/>
                <a:gd name="connsiteY146" fmla="*/ 0 h 2521011"/>
                <a:gd name="connsiteX147" fmla="*/ 1214878 w 2369255"/>
                <a:gd name="connsiteY147" fmla="*/ 102870 h 2521011"/>
                <a:gd name="connsiteX148" fmla="*/ 1228213 w 2369255"/>
                <a:gd name="connsiteY148" fmla="*/ 102870 h 2521011"/>
                <a:gd name="connsiteX149" fmla="*/ 1252978 w 2369255"/>
                <a:gd name="connsiteY149" fmla="*/ 190500 h 2521011"/>
                <a:gd name="connsiteX150" fmla="*/ 1255403 w 2369255"/>
                <a:gd name="connsiteY150" fmla="*/ 195722 h 2521011"/>
                <a:gd name="connsiteX151" fmla="*/ 1252978 w 2369255"/>
                <a:gd name="connsiteY151" fmla="*/ 198120 h 2521011"/>
                <a:gd name="connsiteX152" fmla="*/ 1249168 w 2369255"/>
                <a:gd name="connsiteY152" fmla="*/ 240030 h 2521011"/>
                <a:gd name="connsiteX153" fmla="*/ 1273933 w 2369255"/>
                <a:gd name="connsiteY153" fmla="*/ 346710 h 2521011"/>
                <a:gd name="connsiteX154" fmla="*/ 1216783 w 2369255"/>
                <a:gd name="connsiteY154" fmla="*/ 363855 h 2521011"/>
                <a:gd name="connsiteX155" fmla="*/ 1245358 w 2369255"/>
                <a:gd name="connsiteY155" fmla="*/ 510540 h 2521011"/>
                <a:gd name="connsiteX156" fmla="*/ 1266313 w 2369255"/>
                <a:gd name="connsiteY156" fmla="*/ 563880 h 2521011"/>
                <a:gd name="connsiteX157" fmla="*/ 1312033 w 2369255"/>
                <a:gd name="connsiteY157" fmla="*/ 641985 h 2521011"/>
                <a:gd name="connsiteX158" fmla="*/ 1332988 w 2369255"/>
                <a:gd name="connsiteY158" fmla="*/ 645795 h 2521011"/>
                <a:gd name="connsiteX159" fmla="*/ 1361563 w 2369255"/>
                <a:gd name="connsiteY159" fmla="*/ 737235 h 2521011"/>
                <a:gd name="connsiteX160" fmla="*/ 1540633 w 2369255"/>
                <a:gd name="connsiteY160" fmla="*/ 702945 h 2521011"/>
                <a:gd name="connsiteX161" fmla="*/ 1540207 w 2369255"/>
                <a:gd name="connsiteY161" fmla="*/ 700259 h 2521011"/>
                <a:gd name="connsiteX162" fmla="*/ 1586353 w 2369255"/>
                <a:gd name="connsiteY162" fmla="*/ 689610 h 2521011"/>
                <a:gd name="connsiteX163" fmla="*/ 1609213 w 2369255"/>
                <a:gd name="connsiteY163" fmla="*/ 659130 h 2521011"/>
                <a:gd name="connsiteX164" fmla="*/ 1637788 w 2369255"/>
                <a:gd name="connsiteY164" fmla="*/ 645795 h 2521011"/>
                <a:gd name="connsiteX165" fmla="*/ 1649218 w 2369255"/>
                <a:gd name="connsiteY165" fmla="*/ 613410 h 2521011"/>
                <a:gd name="connsiteX166" fmla="*/ 1670173 w 2369255"/>
                <a:gd name="connsiteY166" fmla="*/ 594360 h 2521011"/>
                <a:gd name="connsiteX167" fmla="*/ 1691128 w 2369255"/>
                <a:gd name="connsiteY167" fmla="*/ 609600 h 2521011"/>
                <a:gd name="connsiteX168" fmla="*/ 1685413 w 2369255"/>
                <a:gd name="connsiteY168" fmla="*/ 708660 h 2521011"/>
                <a:gd name="connsiteX169" fmla="*/ 1755898 w 2369255"/>
                <a:gd name="connsiteY169" fmla="*/ 786765 h 2521011"/>
                <a:gd name="connsiteX170" fmla="*/ 1757803 w 2369255"/>
                <a:gd name="connsiteY170" fmla="*/ 851535 h 2521011"/>
                <a:gd name="connsiteX171" fmla="*/ 1733038 w 2369255"/>
                <a:gd name="connsiteY171" fmla="*/ 872490 h 2521011"/>
                <a:gd name="connsiteX172" fmla="*/ 1795903 w 2369255"/>
                <a:gd name="connsiteY172" fmla="*/ 876300 h 2521011"/>
                <a:gd name="connsiteX173" fmla="*/ 2082230 w 2369255"/>
                <a:gd name="connsiteY173" fmla="*/ 811829 h 2521011"/>
                <a:gd name="connsiteX174" fmla="*/ 2102608 w 2369255"/>
                <a:gd name="connsiteY174" fmla="*/ 889635 h 2521011"/>
                <a:gd name="connsiteX175" fmla="*/ 2094988 w 2369255"/>
                <a:gd name="connsiteY175" fmla="*/ 942975 h 2521011"/>
                <a:gd name="connsiteX176" fmla="*/ 2030218 w 2369255"/>
                <a:gd name="connsiteY176" fmla="*/ 952500 h 2521011"/>
                <a:gd name="connsiteX177" fmla="*/ 2030218 w 2369255"/>
                <a:gd name="connsiteY177" fmla="*/ 1022985 h 2521011"/>
                <a:gd name="connsiteX178" fmla="*/ 2074033 w 2369255"/>
                <a:gd name="connsiteY178" fmla="*/ 1028700 h 2521011"/>
                <a:gd name="connsiteX179" fmla="*/ 2114038 w 2369255"/>
                <a:gd name="connsiteY179" fmla="*/ 1002030 h 2521011"/>
                <a:gd name="connsiteX180" fmla="*/ 2093083 w 2369255"/>
                <a:gd name="connsiteY180" fmla="*/ 1057275 h 2521011"/>
                <a:gd name="connsiteX181" fmla="*/ 2089273 w 2369255"/>
                <a:gd name="connsiteY181" fmla="*/ 1137285 h 2521011"/>
                <a:gd name="connsiteX182" fmla="*/ 2287393 w 2369255"/>
                <a:gd name="connsiteY182" fmla="*/ 1135380 h 2521011"/>
                <a:gd name="connsiteX183" fmla="*/ 2287393 w 2369255"/>
                <a:gd name="connsiteY183" fmla="*/ 1091565 h 2521011"/>
                <a:gd name="connsiteX184" fmla="*/ 2296363 w 2369255"/>
                <a:gd name="connsiteY184" fmla="*/ 1088949 h 2521011"/>
                <a:gd name="connsiteX185" fmla="*/ 2369255 w 2369255"/>
                <a:gd name="connsiteY185" fmla="*/ 1229053 h 2521011"/>
                <a:gd name="connsiteX186" fmla="*/ 2303675 w 2369255"/>
                <a:gd name="connsiteY186" fmla="*/ 1218123 h 2521011"/>
                <a:gd name="connsiteX187" fmla="*/ 2285869 w 2369255"/>
                <a:gd name="connsiteY187" fmla="*/ 1136214 h 2521011"/>
                <a:gd name="connsiteX188" fmla="*/ 2093706 w 2369255"/>
                <a:gd name="connsiteY188" fmla="*/ 1138062 h 2521011"/>
                <a:gd name="connsiteX189" fmla="*/ 2142613 w 2369255"/>
                <a:gd name="connsiteY189" fmla="*/ 1226820 h 2521011"/>
                <a:gd name="connsiteX190" fmla="*/ 2083558 w 2369255"/>
                <a:gd name="connsiteY190" fmla="*/ 1257300 h 2521011"/>
                <a:gd name="connsiteX191" fmla="*/ 2093083 w 2369255"/>
                <a:gd name="connsiteY191" fmla="*/ 1295400 h 2521011"/>
                <a:gd name="connsiteX192" fmla="*/ 2047363 w 2369255"/>
                <a:gd name="connsiteY192" fmla="*/ 1350645 h 2521011"/>
                <a:gd name="connsiteX193" fmla="*/ 2174998 w 2369255"/>
                <a:gd name="connsiteY193" fmla="*/ 1419225 h 2521011"/>
                <a:gd name="connsiteX194" fmla="*/ 2152138 w 2369255"/>
                <a:gd name="connsiteY194" fmla="*/ 1451610 h 2521011"/>
                <a:gd name="connsiteX195" fmla="*/ 2203573 w 2369255"/>
                <a:gd name="connsiteY195" fmla="*/ 1527810 h 2521011"/>
                <a:gd name="connsiteX196" fmla="*/ 2197858 w 2369255"/>
                <a:gd name="connsiteY196" fmla="*/ 1565910 h 2521011"/>
                <a:gd name="connsiteX197" fmla="*/ 2163568 w 2369255"/>
                <a:gd name="connsiteY197" fmla="*/ 1581150 h 2521011"/>
                <a:gd name="connsiteX198" fmla="*/ 2131183 w 2369255"/>
                <a:gd name="connsiteY198" fmla="*/ 1657350 h 2521011"/>
                <a:gd name="connsiteX199" fmla="*/ 2165473 w 2369255"/>
                <a:gd name="connsiteY199" fmla="*/ 1691640 h 2521011"/>
                <a:gd name="connsiteX200" fmla="*/ 2129278 w 2369255"/>
                <a:gd name="connsiteY200" fmla="*/ 1737360 h 2521011"/>
                <a:gd name="connsiteX201" fmla="*/ 2213098 w 2369255"/>
                <a:gd name="connsiteY201" fmla="*/ 1722120 h 2521011"/>
                <a:gd name="connsiteX202" fmla="*/ 2131183 w 2369255"/>
                <a:gd name="connsiteY202" fmla="*/ 1739265 h 2521011"/>
                <a:gd name="connsiteX203" fmla="*/ 2030218 w 2369255"/>
                <a:gd name="connsiteY203" fmla="*/ 1644015 h 2521011"/>
                <a:gd name="connsiteX204" fmla="*/ 1940683 w 2369255"/>
                <a:gd name="connsiteY204" fmla="*/ 1708785 h 2521011"/>
                <a:gd name="connsiteX205" fmla="*/ 1809238 w 2369255"/>
                <a:gd name="connsiteY205" fmla="*/ 1737360 h 2521011"/>
                <a:gd name="connsiteX206" fmla="*/ 1795903 w 2369255"/>
                <a:gd name="connsiteY206" fmla="*/ 1722120 h 2521011"/>
                <a:gd name="connsiteX207" fmla="*/ 1738753 w 2369255"/>
                <a:gd name="connsiteY207" fmla="*/ 1737360 h 2521011"/>
                <a:gd name="connsiteX208" fmla="*/ 1734943 w 2369255"/>
                <a:gd name="connsiteY208" fmla="*/ 1760220 h 2521011"/>
                <a:gd name="connsiteX209" fmla="*/ 1683030 w 2369255"/>
                <a:gd name="connsiteY209" fmla="*/ 1773198 h 2521011"/>
                <a:gd name="connsiteX210" fmla="*/ 1681603 w 2369255"/>
                <a:gd name="connsiteY210" fmla="*/ 1771650 h 2521011"/>
                <a:gd name="connsiteX211" fmla="*/ 1637788 w 2369255"/>
                <a:gd name="connsiteY211" fmla="*/ 1811655 h 2521011"/>
                <a:gd name="connsiteX212" fmla="*/ 1618738 w 2369255"/>
                <a:gd name="connsiteY212" fmla="*/ 1811655 h 2521011"/>
                <a:gd name="connsiteX213" fmla="*/ 1546348 w 2369255"/>
                <a:gd name="connsiteY213" fmla="*/ 1903095 h 2521011"/>
                <a:gd name="connsiteX214" fmla="*/ 1538728 w 2369255"/>
                <a:gd name="connsiteY214" fmla="*/ 1952625 h 2521011"/>
                <a:gd name="connsiteX215" fmla="*/ 1513963 w 2369255"/>
                <a:gd name="connsiteY215" fmla="*/ 1918335 h 2521011"/>
                <a:gd name="connsiteX216" fmla="*/ 1475863 w 2369255"/>
                <a:gd name="connsiteY216" fmla="*/ 1986915 h 2521011"/>
                <a:gd name="connsiteX217" fmla="*/ 1460623 w 2369255"/>
                <a:gd name="connsiteY217" fmla="*/ 1986915 h 2521011"/>
                <a:gd name="connsiteX218" fmla="*/ 1414903 w 2369255"/>
                <a:gd name="connsiteY218" fmla="*/ 2019300 h 2521011"/>
                <a:gd name="connsiteX219" fmla="*/ 1418713 w 2369255"/>
                <a:gd name="connsiteY219" fmla="*/ 2038350 h 2521011"/>
                <a:gd name="connsiteX220" fmla="*/ 1376803 w 2369255"/>
                <a:gd name="connsiteY220" fmla="*/ 2066925 h 2521011"/>
                <a:gd name="connsiteX221" fmla="*/ 1390138 w 2369255"/>
                <a:gd name="connsiteY221" fmla="*/ 2097405 h 2521011"/>
                <a:gd name="connsiteX222" fmla="*/ 1319653 w 2369255"/>
                <a:gd name="connsiteY222" fmla="*/ 2106930 h 2521011"/>
                <a:gd name="connsiteX223" fmla="*/ 1300603 w 2369255"/>
                <a:gd name="connsiteY223" fmla="*/ 2143125 h 2521011"/>
                <a:gd name="connsiteX224" fmla="*/ 1273933 w 2369255"/>
                <a:gd name="connsiteY224" fmla="*/ 2164080 h 2521011"/>
                <a:gd name="connsiteX225" fmla="*/ 1239643 w 2369255"/>
                <a:gd name="connsiteY225" fmla="*/ 2141220 h 2521011"/>
                <a:gd name="connsiteX226" fmla="*/ 1225489 w 2369255"/>
                <a:gd name="connsiteY226" fmla="*/ 2157396 h 2521011"/>
                <a:gd name="connsiteX227" fmla="*/ 1224403 w 2369255"/>
                <a:gd name="connsiteY227" fmla="*/ 2156460 h 2521011"/>
                <a:gd name="connsiteX228" fmla="*/ 1096768 w 2369255"/>
                <a:gd name="connsiteY228" fmla="*/ 2042160 h 2521011"/>
                <a:gd name="connsiteX229" fmla="*/ 1049736 w 2369255"/>
                <a:gd name="connsiteY229" fmla="*/ 2104529 h 2521011"/>
                <a:gd name="connsiteX230" fmla="*/ 969133 w 2369255"/>
                <a:gd name="connsiteY230" fmla="*/ 2101216 h 2521011"/>
                <a:gd name="connsiteX231" fmla="*/ 965323 w 2369255"/>
                <a:gd name="connsiteY231" fmla="*/ 2129791 h 2521011"/>
                <a:gd name="connsiteX232" fmla="*/ 807208 w 2369255"/>
                <a:gd name="connsiteY232" fmla="*/ 2129791 h 2521011"/>
                <a:gd name="connsiteX233" fmla="*/ 803398 w 2369255"/>
                <a:gd name="connsiteY233" fmla="*/ 2025016 h 2521011"/>
                <a:gd name="connsiteX234" fmla="*/ 801578 w 2369255"/>
                <a:gd name="connsiteY234" fmla="*/ 2024761 h 2521011"/>
                <a:gd name="connsiteX235" fmla="*/ 818638 w 2369255"/>
                <a:gd name="connsiteY235" fmla="*/ 1973580 h 2521011"/>
                <a:gd name="connsiteX236" fmla="*/ 776728 w 2369255"/>
                <a:gd name="connsiteY236" fmla="*/ 1939290 h 2521011"/>
                <a:gd name="connsiteX237" fmla="*/ 780538 w 2369255"/>
                <a:gd name="connsiteY237" fmla="*/ 1899285 h 2521011"/>
                <a:gd name="connsiteX238" fmla="*/ 791968 w 2369255"/>
                <a:gd name="connsiteY238" fmla="*/ 1836420 h 2521011"/>
                <a:gd name="connsiteX239" fmla="*/ 761488 w 2369255"/>
                <a:gd name="connsiteY239" fmla="*/ 1802130 h 2521011"/>
                <a:gd name="connsiteX240" fmla="*/ 708148 w 2369255"/>
                <a:gd name="connsiteY240" fmla="*/ 1790700 h 2521011"/>
                <a:gd name="connsiteX241" fmla="*/ 637663 w 2369255"/>
                <a:gd name="connsiteY241" fmla="*/ 1731645 h 2521011"/>
                <a:gd name="connsiteX242" fmla="*/ 637663 w 2369255"/>
                <a:gd name="connsiteY242" fmla="*/ 1704975 h 2521011"/>
                <a:gd name="connsiteX243" fmla="*/ 609088 w 2369255"/>
                <a:gd name="connsiteY243" fmla="*/ 1708785 h 2521011"/>
                <a:gd name="connsiteX244" fmla="*/ 504313 w 2369255"/>
                <a:gd name="connsiteY244" fmla="*/ 1638300 h 2521011"/>
                <a:gd name="connsiteX245" fmla="*/ 463237 w 2369255"/>
                <a:gd name="connsiteY245" fmla="*/ 1595581 h 2521011"/>
                <a:gd name="connsiteX246" fmla="*/ 464308 w 2369255"/>
                <a:gd name="connsiteY246" fmla="*/ 1543050 h 2521011"/>
                <a:gd name="connsiteX247" fmla="*/ 420493 w 2369255"/>
                <a:gd name="connsiteY247" fmla="*/ 1522095 h 2521011"/>
                <a:gd name="connsiteX248" fmla="*/ 435733 w 2369255"/>
                <a:gd name="connsiteY248" fmla="*/ 1470660 h 2521011"/>
                <a:gd name="connsiteX249" fmla="*/ 391918 w 2369255"/>
                <a:gd name="connsiteY249" fmla="*/ 1491615 h 2521011"/>
                <a:gd name="connsiteX250" fmla="*/ 359533 w 2369255"/>
                <a:gd name="connsiteY250" fmla="*/ 1491615 h 2521011"/>
                <a:gd name="connsiteX251" fmla="*/ 353818 w 2369255"/>
                <a:gd name="connsiteY251" fmla="*/ 1510665 h 2521011"/>
                <a:gd name="connsiteX252" fmla="*/ 184273 w 2369255"/>
                <a:gd name="connsiteY252" fmla="*/ 1510665 h 2521011"/>
                <a:gd name="connsiteX253" fmla="*/ 163926 w 2369255"/>
                <a:gd name="connsiteY253" fmla="*/ 1573404 h 2521011"/>
                <a:gd name="connsiteX254" fmla="*/ 163885 w 2369255"/>
                <a:gd name="connsiteY254" fmla="*/ 1573328 h 2521011"/>
                <a:gd name="connsiteX255" fmla="*/ 184395 w 2369255"/>
                <a:gd name="connsiteY255" fmla="*/ 1510087 h 2521011"/>
                <a:gd name="connsiteX256" fmla="*/ 203274 w 2369255"/>
                <a:gd name="connsiteY256" fmla="*/ 1510087 h 2521011"/>
                <a:gd name="connsiteX257" fmla="*/ 197608 w 2369255"/>
                <a:gd name="connsiteY257" fmla="*/ 1443990 h 2521011"/>
                <a:gd name="connsiteX258" fmla="*/ 148078 w 2369255"/>
                <a:gd name="connsiteY258" fmla="*/ 1466850 h 2521011"/>
                <a:gd name="connsiteX259" fmla="*/ 127123 w 2369255"/>
                <a:gd name="connsiteY259" fmla="*/ 1390650 h 2521011"/>
                <a:gd name="connsiteX260" fmla="*/ 117598 w 2369255"/>
                <a:gd name="connsiteY260" fmla="*/ 1389648 h 2521011"/>
                <a:gd name="connsiteX261" fmla="*/ 117598 w 2369255"/>
                <a:gd name="connsiteY261" fmla="*/ 1352550 h 2521011"/>
                <a:gd name="connsiteX262" fmla="*/ 148078 w 2369255"/>
                <a:gd name="connsiteY262" fmla="*/ 1314450 h 2521011"/>
                <a:gd name="connsiteX263" fmla="*/ 212848 w 2369255"/>
                <a:gd name="connsiteY263" fmla="*/ 1303020 h 2521011"/>
                <a:gd name="connsiteX264" fmla="*/ 229993 w 2369255"/>
                <a:gd name="connsiteY264" fmla="*/ 1238250 h 2521011"/>
                <a:gd name="connsiteX265" fmla="*/ 218563 w 2369255"/>
                <a:gd name="connsiteY265" fmla="*/ 1143000 h 2521011"/>
                <a:gd name="connsiteX266" fmla="*/ 219377 w 2369255"/>
                <a:gd name="connsiteY266" fmla="*/ 1135131 h 2521011"/>
                <a:gd name="connsiteX267" fmla="*/ 308099 w 2369255"/>
                <a:gd name="connsiteY267" fmla="*/ 1110615 h 2521011"/>
                <a:gd name="connsiteX268" fmla="*/ 325244 w 2369255"/>
                <a:gd name="connsiteY268" fmla="*/ 1022985 h 2521011"/>
                <a:gd name="connsiteX269" fmla="*/ 304289 w 2369255"/>
                <a:gd name="connsiteY269" fmla="*/ 986790 h 2521011"/>
                <a:gd name="connsiteX270" fmla="*/ 174749 w 2369255"/>
                <a:gd name="connsiteY270" fmla="*/ 969645 h 2521011"/>
                <a:gd name="connsiteX271" fmla="*/ 243329 w 2369255"/>
                <a:gd name="connsiteY271" fmla="*/ 843915 h 2521011"/>
                <a:gd name="connsiteX272" fmla="*/ 247139 w 2369255"/>
                <a:gd name="connsiteY272" fmla="*/ 731520 h 2521011"/>
                <a:gd name="connsiteX273" fmla="*/ 169034 w 2369255"/>
                <a:gd name="connsiteY273" fmla="*/ 685800 h 2521011"/>
                <a:gd name="connsiteX274" fmla="*/ 98549 w 2369255"/>
                <a:gd name="connsiteY274" fmla="*/ 641985 h 2521011"/>
                <a:gd name="connsiteX275" fmla="*/ 42112 w 2369255"/>
                <a:gd name="connsiteY275" fmla="*/ 643866 h 2521011"/>
                <a:gd name="connsiteX276" fmla="*/ 41731 w 2369255"/>
                <a:gd name="connsiteY276" fmla="*/ 642127 h 2521011"/>
                <a:gd name="connsiteX277" fmla="*/ 98881 w 2369255"/>
                <a:gd name="connsiteY277" fmla="*/ 640222 h 2521011"/>
                <a:gd name="connsiteX278" fmla="*/ 169366 w 2369255"/>
                <a:gd name="connsiteY278" fmla="*/ 684037 h 2521011"/>
                <a:gd name="connsiteX279" fmla="*/ 222373 w 2369255"/>
                <a:gd name="connsiteY279" fmla="*/ 715066 h 2521011"/>
                <a:gd name="connsiteX280" fmla="*/ 222373 w 2369255"/>
                <a:gd name="connsiteY280" fmla="*/ 567691 h 2521011"/>
                <a:gd name="connsiteX281" fmla="*/ 243328 w 2369255"/>
                <a:gd name="connsiteY281" fmla="*/ 489586 h 2521011"/>
                <a:gd name="connsiteX282" fmla="*/ 212848 w 2369255"/>
                <a:gd name="connsiteY282" fmla="*/ 447676 h 2521011"/>
                <a:gd name="connsiteX283" fmla="*/ 287143 w 2369255"/>
                <a:gd name="connsiteY283" fmla="*/ 449581 h 2521011"/>
                <a:gd name="connsiteX284" fmla="*/ 282547 w 2369255"/>
                <a:gd name="connsiteY284" fmla="*/ 446066 h 2521011"/>
                <a:gd name="connsiteX285" fmla="*/ 287143 w 2369255"/>
                <a:gd name="connsiteY285" fmla="*/ 447675 h 2521011"/>
                <a:gd name="connsiteX286" fmla="*/ 317623 w 2369255"/>
                <a:gd name="connsiteY286" fmla="*/ 382905 h 2521011"/>
                <a:gd name="connsiteX287" fmla="*/ 401443 w 2369255"/>
                <a:gd name="connsiteY287" fmla="*/ 384810 h 2521011"/>
                <a:gd name="connsiteX288" fmla="*/ 447163 w 2369255"/>
                <a:gd name="connsiteY288" fmla="*/ 361950 h 2521011"/>
                <a:gd name="connsiteX289" fmla="*/ 462403 w 2369255"/>
                <a:gd name="connsiteY289" fmla="*/ 335280 h 2521011"/>
                <a:gd name="connsiteX290" fmla="*/ 466213 w 2369255"/>
                <a:gd name="connsiteY290" fmla="*/ 266700 h 2521011"/>
                <a:gd name="connsiteX291" fmla="*/ 443353 w 2369255"/>
                <a:gd name="connsiteY291" fmla="*/ 198120 h 2521011"/>
                <a:gd name="connsiteX292" fmla="*/ 390013 w 2369255"/>
                <a:gd name="connsiteY292" fmla="*/ 137160 h 2521011"/>
                <a:gd name="connsiteX293" fmla="*/ 412873 w 2369255"/>
                <a:gd name="connsiteY293" fmla="*/ 125730 h 2521011"/>
                <a:gd name="connsiteX294" fmla="*/ 411094 w 2369255"/>
                <a:gd name="connsiteY294" fmla="*/ 119401 h 2521011"/>
                <a:gd name="connsiteX295" fmla="*/ 412873 w 2369255"/>
                <a:gd name="connsiteY295" fmla="*/ 120015 h 2521011"/>
                <a:gd name="connsiteX296" fmla="*/ 454783 w 2369255"/>
                <a:gd name="connsiteY296" fmla="*/ 74295 h 2521011"/>
                <a:gd name="connsiteX297" fmla="*/ 521458 w 2369255"/>
                <a:gd name="connsiteY297" fmla="*/ 85725 h 2521011"/>
                <a:gd name="connsiteX298" fmla="*/ 498598 w 2369255"/>
                <a:gd name="connsiteY298" fmla="*/ 49530 h 2521011"/>
                <a:gd name="connsiteX299" fmla="*/ 550033 w 2369255"/>
                <a:gd name="connsiteY299" fmla="*/ 13335 h 2521011"/>
                <a:gd name="connsiteX300" fmla="*/ 654808 w 2369255"/>
                <a:gd name="connsiteY30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0633 w 2369255"/>
                <a:gd name="connsiteY111" fmla="*/ 382905 h 2521011"/>
                <a:gd name="connsiteX112" fmla="*/ 1550158 w 2369255"/>
                <a:gd name="connsiteY112" fmla="*/ 361950 h 2521011"/>
                <a:gd name="connsiteX113" fmla="*/ 1544519 w 2369255"/>
                <a:gd name="connsiteY113" fmla="*/ 384505 h 2521011"/>
                <a:gd name="connsiteX114" fmla="*/ 1540633 w 2369255"/>
                <a:gd name="connsiteY114" fmla="*/ 382905 h 2521011"/>
                <a:gd name="connsiteX115" fmla="*/ 1596041 w 2369255"/>
                <a:gd name="connsiteY115" fmla="*/ 138288 h 2521011"/>
                <a:gd name="connsiteX116" fmla="*/ 1955817 w 2369255"/>
                <a:gd name="connsiteY116" fmla="*/ 458364 h 2521011"/>
                <a:gd name="connsiteX117" fmla="*/ 1914013 w 2369255"/>
                <a:gd name="connsiteY117" fmla="*/ 466725 h 2521011"/>
                <a:gd name="connsiteX118" fmla="*/ 1849243 w 2369255"/>
                <a:gd name="connsiteY118" fmla="*/ 459105 h 2521011"/>
                <a:gd name="connsiteX119" fmla="*/ 1824478 w 2369255"/>
                <a:gd name="connsiteY119" fmla="*/ 432435 h 2521011"/>
                <a:gd name="connsiteX120" fmla="*/ 1809238 w 2369255"/>
                <a:gd name="connsiteY120" fmla="*/ 438150 h 2521011"/>
                <a:gd name="connsiteX121" fmla="*/ 1786378 w 2369255"/>
                <a:gd name="connsiteY121" fmla="*/ 401955 h 2521011"/>
                <a:gd name="connsiteX122" fmla="*/ 1717798 w 2369255"/>
                <a:gd name="connsiteY122" fmla="*/ 409575 h 2521011"/>
                <a:gd name="connsiteX123" fmla="*/ 1721608 w 2369255"/>
                <a:gd name="connsiteY123" fmla="*/ 369570 h 2521011"/>
                <a:gd name="connsiteX124" fmla="*/ 1704463 w 2369255"/>
                <a:gd name="connsiteY124" fmla="*/ 365760 h 2521011"/>
                <a:gd name="connsiteX125" fmla="*/ 1725418 w 2369255"/>
                <a:gd name="connsiteY125" fmla="*/ 350520 h 2521011"/>
                <a:gd name="connsiteX126" fmla="*/ 1693033 w 2369255"/>
                <a:gd name="connsiteY126" fmla="*/ 312420 h 2521011"/>
                <a:gd name="connsiteX127" fmla="*/ 1653028 w 2369255"/>
                <a:gd name="connsiteY127" fmla="*/ 358140 h 2521011"/>
                <a:gd name="connsiteX128" fmla="*/ 1624964 w 2369255"/>
                <a:gd name="connsiteY128" fmla="*/ 323060 h 2521011"/>
                <a:gd name="connsiteX129" fmla="*/ 1626358 w 2369255"/>
                <a:gd name="connsiteY129" fmla="*/ 321945 h 2521011"/>
                <a:gd name="connsiteX130" fmla="*/ 1597783 w 2369255"/>
                <a:gd name="connsiteY130" fmla="*/ 281940 h 2521011"/>
                <a:gd name="connsiteX131" fmla="*/ 1590163 w 2369255"/>
                <a:gd name="connsiteY131" fmla="*/ 146685 h 2521011"/>
                <a:gd name="connsiteX132" fmla="*/ 1596041 w 2369255"/>
                <a:gd name="connsiteY132" fmla="*/ 138288 h 2521011"/>
                <a:gd name="connsiteX133" fmla="*/ 654808 w 2369255"/>
                <a:gd name="connsiteY133" fmla="*/ 0 h 2521011"/>
                <a:gd name="connsiteX134" fmla="*/ 681478 w 2369255"/>
                <a:gd name="connsiteY134" fmla="*/ 80010 h 2521011"/>
                <a:gd name="connsiteX135" fmla="*/ 790063 w 2369255"/>
                <a:gd name="connsiteY135" fmla="*/ 51435 h 2521011"/>
                <a:gd name="connsiteX136" fmla="*/ 838950 w 2369255"/>
                <a:gd name="connsiteY136" fmla="*/ 29486 h 2521011"/>
                <a:gd name="connsiteX137" fmla="*/ 862453 w 2369255"/>
                <a:gd name="connsiteY137" fmla="*/ 59055 h 2521011"/>
                <a:gd name="connsiteX138" fmla="*/ 856738 w 2369255"/>
                <a:gd name="connsiteY138" fmla="*/ 89535 h 2521011"/>
                <a:gd name="connsiteX139" fmla="*/ 938653 w 2369255"/>
                <a:gd name="connsiteY139" fmla="*/ 93345 h 2521011"/>
                <a:gd name="connsiteX140" fmla="*/ 951988 w 2369255"/>
                <a:gd name="connsiteY140" fmla="*/ 19050 h 2521011"/>
                <a:gd name="connsiteX141" fmla="*/ 972943 w 2369255"/>
                <a:gd name="connsiteY141" fmla="*/ 47625 h 2521011"/>
                <a:gd name="connsiteX142" fmla="*/ 1064383 w 2369255"/>
                <a:gd name="connsiteY142" fmla="*/ 47625 h 2521011"/>
                <a:gd name="connsiteX143" fmla="*/ 1113913 w 2369255"/>
                <a:gd name="connsiteY143" fmla="*/ 38100 h 2521011"/>
                <a:gd name="connsiteX144" fmla="*/ 1121533 w 2369255"/>
                <a:gd name="connsiteY144" fmla="*/ 9525 h 2521011"/>
                <a:gd name="connsiteX145" fmla="*/ 1182493 w 2369255"/>
                <a:gd name="connsiteY145" fmla="*/ 0 h 2521011"/>
                <a:gd name="connsiteX146" fmla="*/ 1214878 w 2369255"/>
                <a:gd name="connsiteY146" fmla="*/ 102870 h 2521011"/>
                <a:gd name="connsiteX147" fmla="*/ 1228213 w 2369255"/>
                <a:gd name="connsiteY147" fmla="*/ 102870 h 2521011"/>
                <a:gd name="connsiteX148" fmla="*/ 1252978 w 2369255"/>
                <a:gd name="connsiteY148" fmla="*/ 190500 h 2521011"/>
                <a:gd name="connsiteX149" fmla="*/ 1255403 w 2369255"/>
                <a:gd name="connsiteY149" fmla="*/ 195722 h 2521011"/>
                <a:gd name="connsiteX150" fmla="*/ 1252978 w 2369255"/>
                <a:gd name="connsiteY150" fmla="*/ 198120 h 2521011"/>
                <a:gd name="connsiteX151" fmla="*/ 1249168 w 2369255"/>
                <a:gd name="connsiteY151" fmla="*/ 240030 h 2521011"/>
                <a:gd name="connsiteX152" fmla="*/ 1273933 w 2369255"/>
                <a:gd name="connsiteY152" fmla="*/ 346710 h 2521011"/>
                <a:gd name="connsiteX153" fmla="*/ 1216783 w 2369255"/>
                <a:gd name="connsiteY153" fmla="*/ 363855 h 2521011"/>
                <a:gd name="connsiteX154" fmla="*/ 1245358 w 2369255"/>
                <a:gd name="connsiteY154" fmla="*/ 510540 h 2521011"/>
                <a:gd name="connsiteX155" fmla="*/ 1266313 w 2369255"/>
                <a:gd name="connsiteY155" fmla="*/ 563880 h 2521011"/>
                <a:gd name="connsiteX156" fmla="*/ 1312033 w 2369255"/>
                <a:gd name="connsiteY156" fmla="*/ 641985 h 2521011"/>
                <a:gd name="connsiteX157" fmla="*/ 1332988 w 2369255"/>
                <a:gd name="connsiteY157" fmla="*/ 645795 h 2521011"/>
                <a:gd name="connsiteX158" fmla="*/ 1361563 w 2369255"/>
                <a:gd name="connsiteY158" fmla="*/ 737235 h 2521011"/>
                <a:gd name="connsiteX159" fmla="*/ 1540633 w 2369255"/>
                <a:gd name="connsiteY159" fmla="*/ 702945 h 2521011"/>
                <a:gd name="connsiteX160" fmla="*/ 1540207 w 2369255"/>
                <a:gd name="connsiteY160" fmla="*/ 700259 h 2521011"/>
                <a:gd name="connsiteX161" fmla="*/ 1586353 w 2369255"/>
                <a:gd name="connsiteY161" fmla="*/ 689610 h 2521011"/>
                <a:gd name="connsiteX162" fmla="*/ 1609213 w 2369255"/>
                <a:gd name="connsiteY162" fmla="*/ 659130 h 2521011"/>
                <a:gd name="connsiteX163" fmla="*/ 1637788 w 2369255"/>
                <a:gd name="connsiteY163" fmla="*/ 645795 h 2521011"/>
                <a:gd name="connsiteX164" fmla="*/ 1649218 w 2369255"/>
                <a:gd name="connsiteY164" fmla="*/ 613410 h 2521011"/>
                <a:gd name="connsiteX165" fmla="*/ 1670173 w 2369255"/>
                <a:gd name="connsiteY165" fmla="*/ 594360 h 2521011"/>
                <a:gd name="connsiteX166" fmla="*/ 1691128 w 2369255"/>
                <a:gd name="connsiteY166" fmla="*/ 609600 h 2521011"/>
                <a:gd name="connsiteX167" fmla="*/ 1685413 w 2369255"/>
                <a:gd name="connsiteY167" fmla="*/ 708660 h 2521011"/>
                <a:gd name="connsiteX168" fmla="*/ 1755898 w 2369255"/>
                <a:gd name="connsiteY168" fmla="*/ 786765 h 2521011"/>
                <a:gd name="connsiteX169" fmla="*/ 1757803 w 2369255"/>
                <a:gd name="connsiteY169" fmla="*/ 851535 h 2521011"/>
                <a:gd name="connsiteX170" fmla="*/ 1733038 w 2369255"/>
                <a:gd name="connsiteY170" fmla="*/ 872490 h 2521011"/>
                <a:gd name="connsiteX171" fmla="*/ 1795903 w 2369255"/>
                <a:gd name="connsiteY171" fmla="*/ 876300 h 2521011"/>
                <a:gd name="connsiteX172" fmla="*/ 2082230 w 2369255"/>
                <a:gd name="connsiteY172" fmla="*/ 811829 h 2521011"/>
                <a:gd name="connsiteX173" fmla="*/ 2102608 w 2369255"/>
                <a:gd name="connsiteY173" fmla="*/ 889635 h 2521011"/>
                <a:gd name="connsiteX174" fmla="*/ 2094988 w 2369255"/>
                <a:gd name="connsiteY174" fmla="*/ 942975 h 2521011"/>
                <a:gd name="connsiteX175" fmla="*/ 2030218 w 2369255"/>
                <a:gd name="connsiteY175" fmla="*/ 952500 h 2521011"/>
                <a:gd name="connsiteX176" fmla="*/ 2030218 w 2369255"/>
                <a:gd name="connsiteY176" fmla="*/ 1022985 h 2521011"/>
                <a:gd name="connsiteX177" fmla="*/ 2074033 w 2369255"/>
                <a:gd name="connsiteY177" fmla="*/ 1028700 h 2521011"/>
                <a:gd name="connsiteX178" fmla="*/ 2114038 w 2369255"/>
                <a:gd name="connsiteY178" fmla="*/ 1002030 h 2521011"/>
                <a:gd name="connsiteX179" fmla="*/ 2093083 w 2369255"/>
                <a:gd name="connsiteY179" fmla="*/ 1057275 h 2521011"/>
                <a:gd name="connsiteX180" fmla="*/ 2089273 w 2369255"/>
                <a:gd name="connsiteY180" fmla="*/ 1137285 h 2521011"/>
                <a:gd name="connsiteX181" fmla="*/ 2287393 w 2369255"/>
                <a:gd name="connsiteY181" fmla="*/ 1135380 h 2521011"/>
                <a:gd name="connsiteX182" fmla="*/ 2287393 w 2369255"/>
                <a:gd name="connsiteY182" fmla="*/ 1091565 h 2521011"/>
                <a:gd name="connsiteX183" fmla="*/ 2296363 w 2369255"/>
                <a:gd name="connsiteY183" fmla="*/ 1088949 h 2521011"/>
                <a:gd name="connsiteX184" fmla="*/ 2369255 w 2369255"/>
                <a:gd name="connsiteY184" fmla="*/ 1229053 h 2521011"/>
                <a:gd name="connsiteX185" fmla="*/ 2303675 w 2369255"/>
                <a:gd name="connsiteY185" fmla="*/ 1218123 h 2521011"/>
                <a:gd name="connsiteX186" fmla="*/ 2285869 w 2369255"/>
                <a:gd name="connsiteY186" fmla="*/ 1136214 h 2521011"/>
                <a:gd name="connsiteX187" fmla="*/ 2093706 w 2369255"/>
                <a:gd name="connsiteY187" fmla="*/ 1138062 h 2521011"/>
                <a:gd name="connsiteX188" fmla="*/ 2142613 w 2369255"/>
                <a:gd name="connsiteY188" fmla="*/ 1226820 h 2521011"/>
                <a:gd name="connsiteX189" fmla="*/ 2083558 w 2369255"/>
                <a:gd name="connsiteY189" fmla="*/ 1257300 h 2521011"/>
                <a:gd name="connsiteX190" fmla="*/ 2093083 w 2369255"/>
                <a:gd name="connsiteY190" fmla="*/ 1295400 h 2521011"/>
                <a:gd name="connsiteX191" fmla="*/ 2047363 w 2369255"/>
                <a:gd name="connsiteY191" fmla="*/ 1350645 h 2521011"/>
                <a:gd name="connsiteX192" fmla="*/ 2174998 w 2369255"/>
                <a:gd name="connsiteY192" fmla="*/ 1419225 h 2521011"/>
                <a:gd name="connsiteX193" fmla="*/ 2152138 w 2369255"/>
                <a:gd name="connsiteY193" fmla="*/ 1451610 h 2521011"/>
                <a:gd name="connsiteX194" fmla="*/ 2203573 w 2369255"/>
                <a:gd name="connsiteY194" fmla="*/ 1527810 h 2521011"/>
                <a:gd name="connsiteX195" fmla="*/ 2197858 w 2369255"/>
                <a:gd name="connsiteY195" fmla="*/ 1565910 h 2521011"/>
                <a:gd name="connsiteX196" fmla="*/ 2163568 w 2369255"/>
                <a:gd name="connsiteY196" fmla="*/ 1581150 h 2521011"/>
                <a:gd name="connsiteX197" fmla="*/ 2131183 w 2369255"/>
                <a:gd name="connsiteY197" fmla="*/ 1657350 h 2521011"/>
                <a:gd name="connsiteX198" fmla="*/ 2165473 w 2369255"/>
                <a:gd name="connsiteY198" fmla="*/ 1691640 h 2521011"/>
                <a:gd name="connsiteX199" fmla="*/ 2129278 w 2369255"/>
                <a:gd name="connsiteY199" fmla="*/ 1737360 h 2521011"/>
                <a:gd name="connsiteX200" fmla="*/ 2213098 w 2369255"/>
                <a:gd name="connsiteY200" fmla="*/ 1722120 h 2521011"/>
                <a:gd name="connsiteX201" fmla="*/ 2131183 w 2369255"/>
                <a:gd name="connsiteY201" fmla="*/ 1739265 h 2521011"/>
                <a:gd name="connsiteX202" fmla="*/ 2030218 w 2369255"/>
                <a:gd name="connsiteY202" fmla="*/ 1644015 h 2521011"/>
                <a:gd name="connsiteX203" fmla="*/ 1940683 w 2369255"/>
                <a:gd name="connsiteY203" fmla="*/ 1708785 h 2521011"/>
                <a:gd name="connsiteX204" fmla="*/ 1809238 w 2369255"/>
                <a:gd name="connsiteY204" fmla="*/ 1737360 h 2521011"/>
                <a:gd name="connsiteX205" fmla="*/ 1795903 w 2369255"/>
                <a:gd name="connsiteY205" fmla="*/ 1722120 h 2521011"/>
                <a:gd name="connsiteX206" fmla="*/ 1738753 w 2369255"/>
                <a:gd name="connsiteY206" fmla="*/ 1737360 h 2521011"/>
                <a:gd name="connsiteX207" fmla="*/ 1734943 w 2369255"/>
                <a:gd name="connsiteY207" fmla="*/ 1760220 h 2521011"/>
                <a:gd name="connsiteX208" fmla="*/ 1683030 w 2369255"/>
                <a:gd name="connsiteY208" fmla="*/ 1773198 h 2521011"/>
                <a:gd name="connsiteX209" fmla="*/ 1681603 w 2369255"/>
                <a:gd name="connsiteY209" fmla="*/ 1771650 h 2521011"/>
                <a:gd name="connsiteX210" fmla="*/ 1637788 w 2369255"/>
                <a:gd name="connsiteY210" fmla="*/ 1811655 h 2521011"/>
                <a:gd name="connsiteX211" fmla="*/ 1618738 w 2369255"/>
                <a:gd name="connsiteY211" fmla="*/ 1811655 h 2521011"/>
                <a:gd name="connsiteX212" fmla="*/ 1546348 w 2369255"/>
                <a:gd name="connsiteY212" fmla="*/ 1903095 h 2521011"/>
                <a:gd name="connsiteX213" fmla="*/ 1538728 w 2369255"/>
                <a:gd name="connsiteY213" fmla="*/ 1952625 h 2521011"/>
                <a:gd name="connsiteX214" fmla="*/ 1513963 w 2369255"/>
                <a:gd name="connsiteY214" fmla="*/ 1918335 h 2521011"/>
                <a:gd name="connsiteX215" fmla="*/ 1475863 w 2369255"/>
                <a:gd name="connsiteY215" fmla="*/ 1986915 h 2521011"/>
                <a:gd name="connsiteX216" fmla="*/ 1460623 w 2369255"/>
                <a:gd name="connsiteY216" fmla="*/ 1986915 h 2521011"/>
                <a:gd name="connsiteX217" fmla="*/ 1414903 w 2369255"/>
                <a:gd name="connsiteY217" fmla="*/ 2019300 h 2521011"/>
                <a:gd name="connsiteX218" fmla="*/ 1418713 w 2369255"/>
                <a:gd name="connsiteY218" fmla="*/ 2038350 h 2521011"/>
                <a:gd name="connsiteX219" fmla="*/ 1376803 w 2369255"/>
                <a:gd name="connsiteY219" fmla="*/ 2066925 h 2521011"/>
                <a:gd name="connsiteX220" fmla="*/ 1390138 w 2369255"/>
                <a:gd name="connsiteY220" fmla="*/ 2097405 h 2521011"/>
                <a:gd name="connsiteX221" fmla="*/ 1319653 w 2369255"/>
                <a:gd name="connsiteY221" fmla="*/ 2106930 h 2521011"/>
                <a:gd name="connsiteX222" fmla="*/ 1300603 w 2369255"/>
                <a:gd name="connsiteY222" fmla="*/ 2143125 h 2521011"/>
                <a:gd name="connsiteX223" fmla="*/ 1273933 w 2369255"/>
                <a:gd name="connsiteY223" fmla="*/ 2164080 h 2521011"/>
                <a:gd name="connsiteX224" fmla="*/ 1239643 w 2369255"/>
                <a:gd name="connsiteY224" fmla="*/ 2141220 h 2521011"/>
                <a:gd name="connsiteX225" fmla="*/ 1225489 w 2369255"/>
                <a:gd name="connsiteY225" fmla="*/ 2157396 h 2521011"/>
                <a:gd name="connsiteX226" fmla="*/ 1224403 w 2369255"/>
                <a:gd name="connsiteY226" fmla="*/ 2156460 h 2521011"/>
                <a:gd name="connsiteX227" fmla="*/ 1096768 w 2369255"/>
                <a:gd name="connsiteY227" fmla="*/ 2042160 h 2521011"/>
                <a:gd name="connsiteX228" fmla="*/ 1049736 w 2369255"/>
                <a:gd name="connsiteY228" fmla="*/ 2104529 h 2521011"/>
                <a:gd name="connsiteX229" fmla="*/ 969133 w 2369255"/>
                <a:gd name="connsiteY229" fmla="*/ 2101216 h 2521011"/>
                <a:gd name="connsiteX230" fmla="*/ 965323 w 2369255"/>
                <a:gd name="connsiteY230" fmla="*/ 2129791 h 2521011"/>
                <a:gd name="connsiteX231" fmla="*/ 807208 w 2369255"/>
                <a:gd name="connsiteY231" fmla="*/ 2129791 h 2521011"/>
                <a:gd name="connsiteX232" fmla="*/ 803398 w 2369255"/>
                <a:gd name="connsiteY232" fmla="*/ 2025016 h 2521011"/>
                <a:gd name="connsiteX233" fmla="*/ 801578 w 2369255"/>
                <a:gd name="connsiteY233" fmla="*/ 2024761 h 2521011"/>
                <a:gd name="connsiteX234" fmla="*/ 818638 w 2369255"/>
                <a:gd name="connsiteY234" fmla="*/ 1973580 h 2521011"/>
                <a:gd name="connsiteX235" fmla="*/ 776728 w 2369255"/>
                <a:gd name="connsiteY235" fmla="*/ 1939290 h 2521011"/>
                <a:gd name="connsiteX236" fmla="*/ 780538 w 2369255"/>
                <a:gd name="connsiteY236" fmla="*/ 1899285 h 2521011"/>
                <a:gd name="connsiteX237" fmla="*/ 791968 w 2369255"/>
                <a:gd name="connsiteY237" fmla="*/ 1836420 h 2521011"/>
                <a:gd name="connsiteX238" fmla="*/ 761488 w 2369255"/>
                <a:gd name="connsiteY238" fmla="*/ 1802130 h 2521011"/>
                <a:gd name="connsiteX239" fmla="*/ 708148 w 2369255"/>
                <a:gd name="connsiteY239" fmla="*/ 1790700 h 2521011"/>
                <a:gd name="connsiteX240" fmla="*/ 637663 w 2369255"/>
                <a:gd name="connsiteY240" fmla="*/ 1731645 h 2521011"/>
                <a:gd name="connsiteX241" fmla="*/ 637663 w 2369255"/>
                <a:gd name="connsiteY241" fmla="*/ 1704975 h 2521011"/>
                <a:gd name="connsiteX242" fmla="*/ 609088 w 2369255"/>
                <a:gd name="connsiteY242" fmla="*/ 1708785 h 2521011"/>
                <a:gd name="connsiteX243" fmla="*/ 504313 w 2369255"/>
                <a:gd name="connsiteY243" fmla="*/ 1638300 h 2521011"/>
                <a:gd name="connsiteX244" fmla="*/ 463237 w 2369255"/>
                <a:gd name="connsiteY244" fmla="*/ 1595581 h 2521011"/>
                <a:gd name="connsiteX245" fmla="*/ 464308 w 2369255"/>
                <a:gd name="connsiteY245" fmla="*/ 1543050 h 2521011"/>
                <a:gd name="connsiteX246" fmla="*/ 420493 w 2369255"/>
                <a:gd name="connsiteY246" fmla="*/ 1522095 h 2521011"/>
                <a:gd name="connsiteX247" fmla="*/ 435733 w 2369255"/>
                <a:gd name="connsiteY247" fmla="*/ 1470660 h 2521011"/>
                <a:gd name="connsiteX248" fmla="*/ 391918 w 2369255"/>
                <a:gd name="connsiteY248" fmla="*/ 1491615 h 2521011"/>
                <a:gd name="connsiteX249" fmla="*/ 359533 w 2369255"/>
                <a:gd name="connsiteY249" fmla="*/ 1491615 h 2521011"/>
                <a:gd name="connsiteX250" fmla="*/ 353818 w 2369255"/>
                <a:gd name="connsiteY250" fmla="*/ 1510665 h 2521011"/>
                <a:gd name="connsiteX251" fmla="*/ 184273 w 2369255"/>
                <a:gd name="connsiteY251" fmla="*/ 1510665 h 2521011"/>
                <a:gd name="connsiteX252" fmla="*/ 163926 w 2369255"/>
                <a:gd name="connsiteY252" fmla="*/ 1573404 h 2521011"/>
                <a:gd name="connsiteX253" fmla="*/ 163885 w 2369255"/>
                <a:gd name="connsiteY253" fmla="*/ 1573328 h 2521011"/>
                <a:gd name="connsiteX254" fmla="*/ 184395 w 2369255"/>
                <a:gd name="connsiteY254" fmla="*/ 1510087 h 2521011"/>
                <a:gd name="connsiteX255" fmla="*/ 203274 w 2369255"/>
                <a:gd name="connsiteY255" fmla="*/ 1510087 h 2521011"/>
                <a:gd name="connsiteX256" fmla="*/ 197608 w 2369255"/>
                <a:gd name="connsiteY256" fmla="*/ 1443990 h 2521011"/>
                <a:gd name="connsiteX257" fmla="*/ 148078 w 2369255"/>
                <a:gd name="connsiteY257" fmla="*/ 1466850 h 2521011"/>
                <a:gd name="connsiteX258" fmla="*/ 127123 w 2369255"/>
                <a:gd name="connsiteY258" fmla="*/ 1390650 h 2521011"/>
                <a:gd name="connsiteX259" fmla="*/ 117598 w 2369255"/>
                <a:gd name="connsiteY259" fmla="*/ 1389648 h 2521011"/>
                <a:gd name="connsiteX260" fmla="*/ 117598 w 2369255"/>
                <a:gd name="connsiteY260" fmla="*/ 1352550 h 2521011"/>
                <a:gd name="connsiteX261" fmla="*/ 148078 w 2369255"/>
                <a:gd name="connsiteY261" fmla="*/ 1314450 h 2521011"/>
                <a:gd name="connsiteX262" fmla="*/ 212848 w 2369255"/>
                <a:gd name="connsiteY262" fmla="*/ 1303020 h 2521011"/>
                <a:gd name="connsiteX263" fmla="*/ 229993 w 2369255"/>
                <a:gd name="connsiteY263" fmla="*/ 1238250 h 2521011"/>
                <a:gd name="connsiteX264" fmla="*/ 218563 w 2369255"/>
                <a:gd name="connsiteY264" fmla="*/ 1143000 h 2521011"/>
                <a:gd name="connsiteX265" fmla="*/ 219377 w 2369255"/>
                <a:gd name="connsiteY265" fmla="*/ 1135131 h 2521011"/>
                <a:gd name="connsiteX266" fmla="*/ 308099 w 2369255"/>
                <a:gd name="connsiteY266" fmla="*/ 1110615 h 2521011"/>
                <a:gd name="connsiteX267" fmla="*/ 325244 w 2369255"/>
                <a:gd name="connsiteY267" fmla="*/ 1022985 h 2521011"/>
                <a:gd name="connsiteX268" fmla="*/ 304289 w 2369255"/>
                <a:gd name="connsiteY268" fmla="*/ 986790 h 2521011"/>
                <a:gd name="connsiteX269" fmla="*/ 174749 w 2369255"/>
                <a:gd name="connsiteY269" fmla="*/ 969645 h 2521011"/>
                <a:gd name="connsiteX270" fmla="*/ 243329 w 2369255"/>
                <a:gd name="connsiteY270" fmla="*/ 843915 h 2521011"/>
                <a:gd name="connsiteX271" fmla="*/ 247139 w 2369255"/>
                <a:gd name="connsiteY271" fmla="*/ 731520 h 2521011"/>
                <a:gd name="connsiteX272" fmla="*/ 169034 w 2369255"/>
                <a:gd name="connsiteY272" fmla="*/ 685800 h 2521011"/>
                <a:gd name="connsiteX273" fmla="*/ 98549 w 2369255"/>
                <a:gd name="connsiteY273" fmla="*/ 641985 h 2521011"/>
                <a:gd name="connsiteX274" fmla="*/ 42112 w 2369255"/>
                <a:gd name="connsiteY274" fmla="*/ 643866 h 2521011"/>
                <a:gd name="connsiteX275" fmla="*/ 41731 w 2369255"/>
                <a:gd name="connsiteY275" fmla="*/ 642127 h 2521011"/>
                <a:gd name="connsiteX276" fmla="*/ 98881 w 2369255"/>
                <a:gd name="connsiteY276" fmla="*/ 640222 h 2521011"/>
                <a:gd name="connsiteX277" fmla="*/ 169366 w 2369255"/>
                <a:gd name="connsiteY277" fmla="*/ 684037 h 2521011"/>
                <a:gd name="connsiteX278" fmla="*/ 222373 w 2369255"/>
                <a:gd name="connsiteY278" fmla="*/ 715066 h 2521011"/>
                <a:gd name="connsiteX279" fmla="*/ 222373 w 2369255"/>
                <a:gd name="connsiteY279" fmla="*/ 567691 h 2521011"/>
                <a:gd name="connsiteX280" fmla="*/ 243328 w 2369255"/>
                <a:gd name="connsiteY280" fmla="*/ 489586 h 2521011"/>
                <a:gd name="connsiteX281" fmla="*/ 212848 w 2369255"/>
                <a:gd name="connsiteY281" fmla="*/ 447676 h 2521011"/>
                <a:gd name="connsiteX282" fmla="*/ 287143 w 2369255"/>
                <a:gd name="connsiteY282" fmla="*/ 449581 h 2521011"/>
                <a:gd name="connsiteX283" fmla="*/ 282547 w 2369255"/>
                <a:gd name="connsiteY283" fmla="*/ 446066 h 2521011"/>
                <a:gd name="connsiteX284" fmla="*/ 287143 w 2369255"/>
                <a:gd name="connsiteY284" fmla="*/ 447675 h 2521011"/>
                <a:gd name="connsiteX285" fmla="*/ 317623 w 2369255"/>
                <a:gd name="connsiteY285" fmla="*/ 382905 h 2521011"/>
                <a:gd name="connsiteX286" fmla="*/ 401443 w 2369255"/>
                <a:gd name="connsiteY286" fmla="*/ 384810 h 2521011"/>
                <a:gd name="connsiteX287" fmla="*/ 447163 w 2369255"/>
                <a:gd name="connsiteY287" fmla="*/ 361950 h 2521011"/>
                <a:gd name="connsiteX288" fmla="*/ 462403 w 2369255"/>
                <a:gd name="connsiteY288" fmla="*/ 335280 h 2521011"/>
                <a:gd name="connsiteX289" fmla="*/ 466213 w 2369255"/>
                <a:gd name="connsiteY289" fmla="*/ 266700 h 2521011"/>
                <a:gd name="connsiteX290" fmla="*/ 443353 w 2369255"/>
                <a:gd name="connsiteY290" fmla="*/ 198120 h 2521011"/>
                <a:gd name="connsiteX291" fmla="*/ 390013 w 2369255"/>
                <a:gd name="connsiteY291" fmla="*/ 137160 h 2521011"/>
                <a:gd name="connsiteX292" fmla="*/ 412873 w 2369255"/>
                <a:gd name="connsiteY292" fmla="*/ 125730 h 2521011"/>
                <a:gd name="connsiteX293" fmla="*/ 411094 w 2369255"/>
                <a:gd name="connsiteY293" fmla="*/ 119401 h 2521011"/>
                <a:gd name="connsiteX294" fmla="*/ 412873 w 2369255"/>
                <a:gd name="connsiteY294" fmla="*/ 120015 h 2521011"/>
                <a:gd name="connsiteX295" fmla="*/ 454783 w 2369255"/>
                <a:gd name="connsiteY295" fmla="*/ 74295 h 2521011"/>
                <a:gd name="connsiteX296" fmla="*/ 521458 w 2369255"/>
                <a:gd name="connsiteY296" fmla="*/ 85725 h 2521011"/>
                <a:gd name="connsiteX297" fmla="*/ 498598 w 2369255"/>
                <a:gd name="connsiteY297" fmla="*/ 49530 h 2521011"/>
                <a:gd name="connsiteX298" fmla="*/ 550033 w 2369255"/>
                <a:gd name="connsiteY298" fmla="*/ 13335 h 2521011"/>
                <a:gd name="connsiteX299" fmla="*/ 654808 w 2369255"/>
                <a:gd name="connsiteY29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44519 w 2369255"/>
                <a:gd name="connsiteY111" fmla="*/ 384505 h 2521011"/>
                <a:gd name="connsiteX112" fmla="*/ 1550158 w 2369255"/>
                <a:gd name="connsiteY112" fmla="*/ 361950 h 2521011"/>
                <a:gd name="connsiteX113" fmla="*/ 1544519 w 2369255"/>
                <a:gd name="connsiteY113" fmla="*/ 384505 h 2521011"/>
                <a:gd name="connsiteX114" fmla="*/ 1596041 w 2369255"/>
                <a:gd name="connsiteY114" fmla="*/ 138288 h 2521011"/>
                <a:gd name="connsiteX115" fmla="*/ 1955817 w 2369255"/>
                <a:gd name="connsiteY115" fmla="*/ 458364 h 2521011"/>
                <a:gd name="connsiteX116" fmla="*/ 1914013 w 2369255"/>
                <a:gd name="connsiteY116" fmla="*/ 466725 h 2521011"/>
                <a:gd name="connsiteX117" fmla="*/ 1849243 w 2369255"/>
                <a:gd name="connsiteY117" fmla="*/ 459105 h 2521011"/>
                <a:gd name="connsiteX118" fmla="*/ 1824478 w 2369255"/>
                <a:gd name="connsiteY118" fmla="*/ 432435 h 2521011"/>
                <a:gd name="connsiteX119" fmla="*/ 1809238 w 2369255"/>
                <a:gd name="connsiteY119" fmla="*/ 438150 h 2521011"/>
                <a:gd name="connsiteX120" fmla="*/ 1786378 w 2369255"/>
                <a:gd name="connsiteY120" fmla="*/ 401955 h 2521011"/>
                <a:gd name="connsiteX121" fmla="*/ 1717798 w 2369255"/>
                <a:gd name="connsiteY121" fmla="*/ 409575 h 2521011"/>
                <a:gd name="connsiteX122" fmla="*/ 1721608 w 2369255"/>
                <a:gd name="connsiteY122" fmla="*/ 369570 h 2521011"/>
                <a:gd name="connsiteX123" fmla="*/ 1704463 w 2369255"/>
                <a:gd name="connsiteY123" fmla="*/ 365760 h 2521011"/>
                <a:gd name="connsiteX124" fmla="*/ 1725418 w 2369255"/>
                <a:gd name="connsiteY124" fmla="*/ 350520 h 2521011"/>
                <a:gd name="connsiteX125" fmla="*/ 1693033 w 2369255"/>
                <a:gd name="connsiteY125" fmla="*/ 312420 h 2521011"/>
                <a:gd name="connsiteX126" fmla="*/ 1653028 w 2369255"/>
                <a:gd name="connsiteY126" fmla="*/ 358140 h 2521011"/>
                <a:gd name="connsiteX127" fmla="*/ 1624964 w 2369255"/>
                <a:gd name="connsiteY127" fmla="*/ 323060 h 2521011"/>
                <a:gd name="connsiteX128" fmla="*/ 1626358 w 2369255"/>
                <a:gd name="connsiteY128" fmla="*/ 321945 h 2521011"/>
                <a:gd name="connsiteX129" fmla="*/ 1597783 w 2369255"/>
                <a:gd name="connsiteY129" fmla="*/ 281940 h 2521011"/>
                <a:gd name="connsiteX130" fmla="*/ 1590163 w 2369255"/>
                <a:gd name="connsiteY130" fmla="*/ 146685 h 2521011"/>
                <a:gd name="connsiteX131" fmla="*/ 1596041 w 2369255"/>
                <a:gd name="connsiteY131" fmla="*/ 138288 h 2521011"/>
                <a:gd name="connsiteX132" fmla="*/ 654808 w 2369255"/>
                <a:gd name="connsiteY132" fmla="*/ 0 h 2521011"/>
                <a:gd name="connsiteX133" fmla="*/ 681478 w 2369255"/>
                <a:gd name="connsiteY133" fmla="*/ 80010 h 2521011"/>
                <a:gd name="connsiteX134" fmla="*/ 790063 w 2369255"/>
                <a:gd name="connsiteY134" fmla="*/ 51435 h 2521011"/>
                <a:gd name="connsiteX135" fmla="*/ 838950 w 2369255"/>
                <a:gd name="connsiteY135" fmla="*/ 29486 h 2521011"/>
                <a:gd name="connsiteX136" fmla="*/ 862453 w 2369255"/>
                <a:gd name="connsiteY136" fmla="*/ 59055 h 2521011"/>
                <a:gd name="connsiteX137" fmla="*/ 856738 w 2369255"/>
                <a:gd name="connsiteY137" fmla="*/ 89535 h 2521011"/>
                <a:gd name="connsiteX138" fmla="*/ 938653 w 2369255"/>
                <a:gd name="connsiteY138" fmla="*/ 93345 h 2521011"/>
                <a:gd name="connsiteX139" fmla="*/ 951988 w 2369255"/>
                <a:gd name="connsiteY139" fmla="*/ 19050 h 2521011"/>
                <a:gd name="connsiteX140" fmla="*/ 972943 w 2369255"/>
                <a:gd name="connsiteY140" fmla="*/ 47625 h 2521011"/>
                <a:gd name="connsiteX141" fmla="*/ 1064383 w 2369255"/>
                <a:gd name="connsiteY141" fmla="*/ 47625 h 2521011"/>
                <a:gd name="connsiteX142" fmla="*/ 1113913 w 2369255"/>
                <a:gd name="connsiteY142" fmla="*/ 38100 h 2521011"/>
                <a:gd name="connsiteX143" fmla="*/ 1121533 w 2369255"/>
                <a:gd name="connsiteY143" fmla="*/ 9525 h 2521011"/>
                <a:gd name="connsiteX144" fmla="*/ 1182493 w 2369255"/>
                <a:gd name="connsiteY144" fmla="*/ 0 h 2521011"/>
                <a:gd name="connsiteX145" fmla="*/ 1214878 w 2369255"/>
                <a:gd name="connsiteY145" fmla="*/ 102870 h 2521011"/>
                <a:gd name="connsiteX146" fmla="*/ 1228213 w 2369255"/>
                <a:gd name="connsiteY146" fmla="*/ 102870 h 2521011"/>
                <a:gd name="connsiteX147" fmla="*/ 1252978 w 2369255"/>
                <a:gd name="connsiteY147" fmla="*/ 190500 h 2521011"/>
                <a:gd name="connsiteX148" fmla="*/ 1255403 w 2369255"/>
                <a:gd name="connsiteY148" fmla="*/ 195722 h 2521011"/>
                <a:gd name="connsiteX149" fmla="*/ 1252978 w 2369255"/>
                <a:gd name="connsiteY149" fmla="*/ 198120 h 2521011"/>
                <a:gd name="connsiteX150" fmla="*/ 1249168 w 2369255"/>
                <a:gd name="connsiteY150" fmla="*/ 240030 h 2521011"/>
                <a:gd name="connsiteX151" fmla="*/ 1273933 w 2369255"/>
                <a:gd name="connsiteY151" fmla="*/ 346710 h 2521011"/>
                <a:gd name="connsiteX152" fmla="*/ 1216783 w 2369255"/>
                <a:gd name="connsiteY152" fmla="*/ 363855 h 2521011"/>
                <a:gd name="connsiteX153" fmla="*/ 1245358 w 2369255"/>
                <a:gd name="connsiteY153" fmla="*/ 510540 h 2521011"/>
                <a:gd name="connsiteX154" fmla="*/ 1266313 w 2369255"/>
                <a:gd name="connsiteY154" fmla="*/ 563880 h 2521011"/>
                <a:gd name="connsiteX155" fmla="*/ 1312033 w 2369255"/>
                <a:gd name="connsiteY155" fmla="*/ 641985 h 2521011"/>
                <a:gd name="connsiteX156" fmla="*/ 1332988 w 2369255"/>
                <a:gd name="connsiteY156" fmla="*/ 645795 h 2521011"/>
                <a:gd name="connsiteX157" fmla="*/ 1361563 w 2369255"/>
                <a:gd name="connsiteY157" fmla="*/ 737235 h 2521011"/>
                <a:gd name="connsiteX158" fmla="*/ 1540633 w 2369255"/>
                <a:gd name="connsiteY158" fmla="*/ 702945 h 2521011"/>
                <a:gd name="connsiteX159" fmla="*/ 1540207 w 2369255"/>
                <a:gd name="connsiteY159" fmla="*/ 700259 h 2521011"/>
                <a:gd name="connsiteX160" fmla="*/ 1586353 w 2369255"/>
                <a:gd name="connsiteY160" fmla="*/ 689610 h 2521011"/>
                <a:gd name="connsiteX161" fmla="*/ 1609213 w 2369255"/>
                <a:gd name="connsiteY161" fmla="*/ 659130 h 2521011"/>
                <a:gd name="connsiteX162" fmla="*/ 1637788 w 2369255"/>
                <a:gd name="connsiteY162" fmla="*/ 645795 h 2521011"/>
                <a:gd name="connsiteX163" fmla="*/ 1649218 w 2369255"/>
                <a:gd name="connsiteY163" fmla="*/ 613410 h 2521011"/>
                <a:gd name="connsiteX164" fmla="*/ 1670173 w 2369255"/>
                <a:gd name="connsiteY164" fmla="*/ 594360 h 2521011"/>
                <a:gd name="connsiteX165" fmla="*/ 1691128 w 2369255"/>
                <a:gd name="connsiteY165" fmla="*/ 609600 h 2521011"/>
                <a:gd name="connsiteX166" fmla="*/ 1685413 w 2369255"/>
                <a:gd name="connsiteY166" fmla="*/ 708660 h 2521011"/>
                <a:gd name="connsiteX167" fmla="*/ 1755898 w 2369255"/>
                <a:gd name="connsiteY167" fmla="*/ 786765 h 2521011"/>
                <a:gd name="connsiteX168" fmla="*/ 1757803 w 2369255"/>
                <a:gd name="connsiteY168" fmla="*/ 851535 h 2521011"/>
                <a:gd name="connsiteX169" fmla="*/ 1733038 w 2369255"/>
                <a:gd name="connsiteY169" fmla="*/ 872490 h 2521011"/>
                <a:gd name="connsiteX170" fmla="*/ 1795903 w 2369255"/>
                <a:gd name="connsiteY170" fmla="*/ 876300 h 2521011"/>
                <a:gd name="connsiteX171" fmla="*/ 2082230 w 2369255"/>
                <a:gd name="connsiteY171" fmla="*/ 811829 h 2521011"/>
                <a:gd name="connsiteX172" fmla="*/ 2102608 w 2369255"/>
                <a:gd name="connsiteY172" fmla="*/ 889635 h 2521011"/>
                <a:gd name="connsiteX173" fmla="*/ 2094988 w 2369255"/>
                <a:gd name="connsiteY173" fmla="*/ 942975 h 2521011"/>
                <a:gd name="connsiteX174" fmla="*/ 2030218 w 2369255"/>
                <a:gd name="connsiteY174" fmla="*/ 952500 h 2521011"/>
                <a:gd name="connsiteX175" fmla="*/ 2030218 w 2369255"/>
                <a:gd name="connsiteY175" fmla="*/ 1022985 h 2521011"/>
                <a:gd name="connsiteX176" fmla="*/ 2074033 w 2369255"/>
                <a:gd name="connsiteY176" fmla="*/ 1028700 h 2521011"/>
                <a:gd name="connsiteX177" fmla="*/ 2114038 w 2369255"/>
                <a:gd name="connsiteY177" fmla="*/ 1002030 h 2521011"/>
                <a:gd name="connsiteX178" fmla="*/ 2093083 w 2369255"/>
                <a:gd name="connsiteY178" fmla="*/ 1057275 h 2521011"/>
                <a:gd name="connsiteX179" fmla="*/ 2089273 w 2369255"/>
                <a:gd name="connsiteY179" fmla="*/ 1137285 h 2521011"/>
                <a:gd name="connsiteX180" fmla="*/ 2287393 w 2369255"/>
                <a:gd name="connsiteY180" fmla="*/ 1135380 h 2521011"/>
                <a:gd name="connsiteX181" fmla="*/ 2287393 w 2369255"/>
                <a:gd name="connsiteY181" fmla="*/ 1091565 h 2521011"/>
                <a:gd name="connsiteX182" fmla="*/ 2296363 w 2369255"/>
                <a:gd name="connsiteY182" fmla="*/ 1088949 h 2521011"/>
                <a:gd name="connsiteX183" fmla="*/ 2369255 w 2369255"/>
                <a:gd name="connsiteY183" fmla="*/ 1229053 h 2521011"/>
                <a:gd name="connsiteX184" fmla="*/ 2303675 w 2369255"/>
                <a:gd name="connsiteY184" fmla="*/ 1218123 h 2521011"/>
                <a:gd name="connsiteX185" fmla="*/ 2285869 w 2369255"/>
                <a:gd name="connsiteY185" fmla="*/ 1136214 h 2521011"/>
                <a:gd name="connsiteX186" fmla="*/ 2093706 w 2369255"/>
                <a:gd name="connsiteY186" fmla="*/ 1138062 h 2521011"/>
                <a:gd name="connsiteX187" fmla="*/ 2142613 w 2369255"/>
                <a:gd name="connsiteY187" fmla="*/ 1226820 h 2521011"/>
                <a:gd name="connsiteX188" fmla="*/ 2083558 w 2369255"/>
                <a:gd name="connsiteY188" fmla="*/ 1257300 h 2521011"/>
                <a:gd name="connsiteX189" fmla="*/ 2093083 w 2369255"/>
                <a:gd name="connsiteY189" fmla="*/ 1295400 h 2521011"/>
                <a:gd name="connsiteX190" fmla="*/ 2047363 w 2369255"/>
                <a:gd name="connsiteY190" fmla="*/ 1350645 h 2521011"/>
                <a:gd name="connsiteX191" fmla="*/ 2174998 w 2369255"/>
                <a:gd name="connsiteY191" fmla="*/ 1419225 h 2521011"/>
                <a:gd name="connsiteX192" fmla="*/ 2152138 w 2369255"/>
                <a:gd name="connsiteY192" fmla="*/ 1451610 h 2521011"/>
                <a:gd name="connsiteX193" fmla="*/ 2203573 w 2369255"/>
                <a:gd name="connsiteY193" fmla="*/ 1527810 h 2521011"/>
                <a:gd name="connsiteX194" fmla="*/ 2197858 w 2369255"/>
                <a:gd name="connsiteY194" fmla="*/ 1565910 h 2521011"/>
                <a:gd name="connsiteX195" fmla="*/ 2163568 w 2369255"/>
                <a:gd name="connsiteY195" fmla="*/ 1581150 h 2521011"/>
                <a:gd name="connsiteX196" fmla="*/ 2131183 w 2369255"/>
                <a:gd name="connsiteY196" fmla="*/ 1657350 h 2521011"/>
                <a:gd name="connsiteX197" fmla="*/ 2165473 w 2369255"/>
                <a:gd name="connsiteY197" fmla="*/ 1691640 h 2521011"/>
                <a:gd name="connsiteX198" fmla="*/ 2129278 w 2369255"/>
                <a:gd name="connsiteY198" fmla="*/ 1737360 h 2521011"/>
                <a:gd name="connsiteX199" fmla="*/ 2213098 w 2369255"/>
                <a:gd name="connsiteY199" fmla="*/ 1722120 h 2521011"/>
                <a:gd name="connsiteX200" fmla="*/ 2131183 w 2369255"/>
                <a:gd name="connsiteY200" fmla="*/ 1739265 h 2521011"/>
                <a:gd name="connsiteX201" fmla="*/ 2030218 w 2369255"/>
                <a:gd name="connsiteY201" fmla="*/ 1644015 h 2521011"/>
                <a:gd name="connsiteX202" fmla="*/ 1940683 w 2369255"/>
                <a:gd name="connsiteY202" fmla="*/ 1708785 h 2521011"/>
                <a:gd name="connsiteX203" fmla="*/ 1809238 w 2369255"/>
                <a:gd name="connsiteY203" fmla="*/ 1737360 h 2521011"/>
                <a:gd name="connsiteX204" fmla="*/ 1795903 w 2369255"/>
                <a:gd name="connsiteY204" fmla="*/ 1722120 h 2521011"/>
                <a:gd name="connsiteX205" fmla="*/ 1738753 w 2369255"/>
                <a:gd name="connsiteY205" fmla="*/ 1737360 h 2521011"/>
                <a:gd name="connsiteX206" fmla="*/ 1734943 w 2369255"/>
                <a:gd name="connsiteY206" fmla="*/ 1760220 h 2521011"/>
                <a:gd name="connsiteX207" fmla="*/ 1683030 w 2369255"/>
                <a:gd name="connsiteY207" fmla="*/ 1773198 h 2521011"/>
                <a:gd name="connsiteX208" fmla="*/ 1681603 w 2369255"/>
                <a:gd name="connsiteY208" fmla="*/ 1771650 h 2521011"/>
                <a:gd name="connsiteX209" fmla="*/ 1637788 w 2369255"/>
                <a:gd name="connsiteY209" fmla="*/ 1811655 h 2521011"/>
                <a:gd name="connsiteX210" fmla="*/ 1618738 w 2369255"/>
                <a:gd name="connsiteY210" fmla="*/ 1811655 h 2521011"/>
                <a:gd name="connsiteX211" fmla="*/ 1546348 w 2369255"/>
                <a:gd name="connsiteY211" fmla="*/ 1903095 h 2521011"/>
                <a:gd name="connsiteX212" fmla="*/ 1538728 w 2369255"/>
                <a:gd name="connsiteY212" fmla="*/ 1952625 h 2521011"/>
                <a:gd name="connsiteX213" fmla="*/ 1513963 w 2369255"/>
                <a:gd name="connsiteY213" fmla="*/ 1918335 h 2521011"/>
                <a:gd name="connsiteX214" fmla="*/ 1475863 w 2369255"/>
                <a:gd name="connsiteY214" fmla="*/ 1986915 h 2521011"/>
                <a:gd name="connsiteX215" fmla="*/ 1460623 w 2369255"/>
                <a:gd name="connsiteY215" fmla="*/ 1986915 h 2521011"/>
                <a:gd name="connsiteX216" fmla="*/ 1414903 w 2369255"/>
                <a:gd name="connsiteY216" fmla="*/ 2019300 h 2521011"/>
                <a:gd name="connsiteX217" fmla="*/ 1418713 w 2369255"/>
                <a:gd name="connsiteY217" fmla="*/ 2038350 h 2521011"/>
                <a:gd name="connsiteX218" fmla="*/ 1376803 w 2369255"/>
                <a:gd name="connsiteY218" fmla="*/ 2066925 h 2521011"/>
                <a:gd name="connsiteX219" fmla="*/ 1390138 w 2369255"/>
                <a:gd name="connsiteY219" fmla="*/ 2097405 h 2521011"/>
                <a:gd name="connsiteX220" fmla="*/ 1319653 w 2369255"/>
                <a:gd name="connsiteY220" fmla="*/ 2106930 h 2521011"/>
                <a:gd name="connsiteX221" fmla="*/ 1300603 w 2369255"/>
                <a:gd name="connsiteY221" fmla="*/ 2143125 h 2521011"/>
                <a:gd name="connsiteX222" fmla="*/ 1273933 w 2369255"/>
                <a:gd name="connsiteY222" fmla="*/ 2164080 h 2521011"/>
                <a:gd name="connsiteX223" fmla="*/ 1239643 w 2369255"/>
                <a:gd name="connsiteY223" fmla="*/ 2141220 h 2521011"/>
                <a:gd name="connsiteX224" fmla="*/ 1225489 w 2369255"/>
                <a:gd name="connsiteY224" fmla="*/ 2157396 h 2521011"/>
                <a:gd name="connsiteX225" fmla="*/ 1224403 w 2369255"/>
                <a:gd name="connsiteY225" fmla="*/ 2156460 h 2521011"/>
                <a:gd name="connsiteX226" fmla="*/ 1096768 w 2369255"/>
                <a:gd name="connsiteY226" fmla="*/ 2042160 h 2521011"/>
                <a:gd name="connsiteX227" fmla="*/ 1049736 w 2369255"/>
                <a:gd name="connsiteY227" fmla="*/ 2104529 h 2521011"/>
                <a:gd name="connsiteX228" fmla="*/ 969133 w 2369255"/>
                <a:gd name="connsiteY228" fmla="*/ 2101216 h 2521011"/>
                <a:gd name="connsiteX229" fmla="*/ 965323 w 2369255"/>
                <a:gd name="connsiteY229" fmla="*/ 2129791 h 2521011"/>
                <a:gd name="connsiteX230" fmla="*/ 807208 w 2369255"/>
                <a:gd name="connsiteY230" fmla="*/ 2129791 h 2521011"/>
                <a:gd name="connsiteX231" fmla="*/ 803398 w 2369255"/>
                <a:gd name="connsiteY231" fmla="*/ 2025016 h 2521011"/>
                <a:gd name="connsiteX232" fmla="*/ 801578 w 2369255"/>
                <a:gd name="connsiteY232" fmla="*/ 2024761 h 2521011"/>
                <a:gd name="connsiteX233" fmla="*/ 818638 w 2369255"/>
                <a:gd name="connsiteY233" fmla="*/ 1973580 h 2521011"/>
                <a:gd name="connsiteX234" fmla="*/ 776728 w 2369255"/>
                <a:gd name="connsiteY234" fmla="*/ 1939290 h 2521011"/>
                <a:gd name="connsiteX235" fmla="*/ 780538 w 2369255"/>
                <a:gd name="connsiteY235" fmla="*/ 1899285 h 2521011"/>
                <a:gd name="connsiteX236" fmla="*/ 791968 w 2369255"/>
                <a:gd name="connsiteY236" fmla="*/ 1836420 h 2521011"/>
                <a:gd name="connsiteX237" fmla="*/ 761488 w 2369255"/>
                <a:gd name="connsiteY237" fmla="*/ 1802130 h 2521011"/>
                <a:gd name="connsiteX238" fmla="*/ 708148 w 2369255"/>
                <a:gd name="connsiteY238" fmla="*/ 1790700 h 2521011"/>
                <a:gd name="connsiteX239" fmla="*/ 637663 w 2369255"/>
                <a:gd name="connsiteY239" fmla="*/ 1731645 h 2521011"/>
                <a:gd name="connsiteX240" fmla="*/ 637663 w 2369255"/>
                <a:gd name="connsiteY240" fmla="*/ 1704975 h 2521011"/>
                <a:gd name="connsiteX241" fmla="*/ 609088 w 2369255"/>
                <a:gd name="connsiteY241" fmla="*/ 1708785 h 2521011"/>
                <a:gd name="connsiteX242" fmla="*/ 504313 w 2369255"/>
                <a:gd name="connsiteY242" fmla="*/ 1638300 h 2521011"/>
                <a:gd name="connsiteX243" fmla="*/ 463237 w 2369255"/>
                <a:gd name="connsiteY243" fmla="*/ 1595581 h 2521011"/>
                <a:gd name="connsiteX244" fmla="*/ 464308 w 2369255"/>
                <a:gd name="connsiteY244" fmla="*/ 1543050 h 2521011"/>
                <a:gd name="connsiteX245" fmla="*/ 420493 w 2369255"/>
                <a:gd name="connsiteY245" fmla="*/ 1522095 h 2521011"/>
                <a:gd name="connsiteX246" fmla="*/ 435733 w 2369255"/>
                <a:gd name="connsiteY246" fmla="*/ 1470660 h 2521011"/>
                <a:gd name="connsiteX247" fmla="*/ 391918 w 2369255"/>
                <a:gd name="connsiteY247" fmla="*/ 1491615 h 2521011"/>
                <a:gd name="connsiteX248" fmla="*/ 359533 w 2369255"/>
                <a:gd name="connsiteY248" fmla="*/ 1491615 h 2521011"/>
                <a:gd name="connsiteX249" fmla="*/ 353818 w 2369255"/>
                <a:gd name="connsiteY249" fmla="*/ 1510665 h 2521011"/>
                <a:gd name="connsiteX250" fmla="*/ 184273 w 2369255"/>
                <a:gd name="connsiteY250" fmla="*/ 1510665 h 2521011"/>
                <a:gd name="connsiteX251" fmla="*/ 163926 w 2369255"/>
                <a:gd name="connsiteY251" fmla="*/ 1573404 h 2521011"/>
                <a:gd name="connsiteX252" fmla="*/ 163885 w 2369255"/>
                <a:gd name="connsiteY252" fmla="*/ 1573328 h 2521011"/>
                <a:gd name="connsiteX253" fmla="*/ 184395 w 2369255"/>
                <a:gd name="connsiteY253" fmla="*/ 1510087 h 2521011"/>
                <a:gd name="connsiteX254" fmla="*/ 203274 w 2369255"/>
                <a:gd name="connsiteY254" fmla="*/ 1510087 h 2521011"/>
                <a:gd name="connsiteX255" fmla="*/ 197608 w 2369255"/>
                <a:gd name="connsiteY255" fmla="*/ 1443990 h 2521011"/>
                <a:gd name="connsiteX256" fmla="*/ 148078 w 2369255"/>
                <a:gd name="connsiteY256" fmla="*/ 1466850 h 2521011"/>
                <a:gd name="connsiteX257" fmla="*/ 127123 w 2369255"/>
                <a:gd name="connsiteY257" fmla="*/ 1390650 h 2521011"/>
                <a:gd name="connsiteX258" fmla="*/ 117598 w 2369255"/>
                <a:gd name="connsiteY258" fmla="*/ 1389648 h 2521011"/>
                <a:gd name="connsiteX259" fmla="*/ 117598 w 2369255"/>
                <a:gd name="connsiteY259" fmla="*/ 1352550 h 2521011"/>
                <a:gd name="connsiteX260" fmla="*/ 148078 w 2369255"/>
                <a:gd name="connsiteY260" fmla="*/ 1314450 h 2521011"/>
                <a:gd name="connsiteX261" fmla="*/ 212848 w 2369255"/>
                <a:gd name="connsiteY261" fmla="*/ 1303020 h 2521011"/>
                <a:gd name="connsiteX262" fmla="*/ 229993 w 2369255"/>
                <a:gd name="connsiteY262" fmla="*/ 1238250 h 2521011"/>
                <a:gd name="connsiteX263" fmla="*/ 218563 w 2369255"/>
                <a:gd name="connsiteY263" fmla="*/ 1143000 h 2521011"/>
                <a:gd name="connsiteX264" fmla="*/ 219377 w 2369255"/>
                <a:gd name="connsiteY264" fmla="*/ 1135131 h 2521011"/>
                <a:gd name="connsiteX265" fmla="*/ 308099 w 2369255"/>
                <a:gd name="connsiteY265" fmla="*/ 1110615 h 2521011"/>
                <a:gd name="connsiteX266" fmla="*/ 325244 w 2369255"/>
                <a:gd name="connsiteY266" fmla="*/ 1022985 h 2521011"/>
                <a:gd name="connsiteX267" fmla="*/ 304289 w 2369255"/>
                <a:gd name="connsiteY267" fmla="*/ 986790 h 2521011"/>
                <a:gd name="connsiteX268" fmla="*/ 174749 w 2369255"/>
                <a:gd name="connsiteY268" fmla="*/ 969645 h 2521011"/>
                <a:gd name="connsiteX269" fmla="*/ 243329 w 2369255"/>
                <a:gd name="connsiteY269" fmla="*/ 843915 h 2521011"/>
                <a:gd name="connsiteX270" fmla="*/ 247139 w 2369255"/>
                <a:gd name="connsiteY270" fmla="*/ 731520 h 2521011"/>
                <a:gd name="connsiteX271" fmla="*/ 169034 w 2369255"/>
                <a:gd name="connsiteY271" fmla="*/ 685800 h 2521011"/>
                <a:gd name="connsiteX272" fmla="*/ 98549 w 2369255"/>
                <a:gd name="connsiteY272" fmla="*/ 641985 h 2521011"/>
                <a:gd name="connsiteX273" fmla="*/ 42112 w 2369255"/>
                <a:gd name="connsiteY273" fmla="*/ 643866 h 2521011"/>
                <a:gd name="connsiteX274" fmla="*/ 41731 w 2369255"/>
                <a:gd name="connsiteY274" fmla="*/ 642127 h 2521011"/>
                <a:gd name="connsiteX275" fmla="*/ 98881 w 2369255"/>
                <a:gd name="connsiteY275" fmla="*/ 640222 h 2521011"/>
                <a:gd name="connsiteX276" fmla="*/ 169366 w 2369255"/>
                <a:gd name="connsiteY276" fmla="*/ 684037 h 2521011"/>
                <a:gd name="connsiteX277" fmla="*/ 222373 w 2369255"/>
                <a:gd name="connsiteY277" fmla="*/ 715066 h 2521011"/>
                <a:gd name="connsiteX278" fmla="*/ 222373 w 2369255"/>
                <a:gd name="connsiteY278" fmla="*/ 567691 h 2521011"/>
                <a:gd name="connsiteX279" fmla="*/ 243328 w 2369255"/>
                <a:gd name="connsiteY279" fmla="*/ 489586 h 2521011"/>
                <a:gd name="connsiteX280" fmla="*/ 212848 w 2369255"/>
                <a:gd name="connsiteY280" fmla="*/ 447676 h 2521011"/>
                <a:gd name="connsiteX281" fmla="*/ 287143 w 2369255"/>
                <a:gd name="connsiteY281" fmla="*/ 449581 h 2521011"/>
                <a:gd name="connsiteX282" fmla="*/ 282547 w 2369255"/>
                <a:gd name="connsiteY282" fmla="*/ 446066 h 2521011"/>
                <a:gd name="connsiteX283" fmla="*/ 287143 w 2369255"/>
                <a:gd name="connsiteY283" fmla="*/ 447675 h 2521011"/>
                <a:gd name="connsiteX284" fmla="*/ 317623 w 2369255"/>
                <a:gd name="connsiteY284" fmla="*/ 382905 h 2521011"/>
                <a:gd name="connsiteX285" fmla="*/ 401443 w 2369255"/>
                <a:gd name="connsiteY285" fmla="*/ 384810 h 2521011"/>
                <a:gd name="connsiteX286" fmla="*/ 447163 w 2369255"/>
                <a:gd name="connsiteY286" fmla="*/ 361950 h 2521011"/>
                <a:gd name="connsiteX287" fmla="*/ 462403 w 2369255"/>
                <a:gd name="connsiteY287" fmla="*/ 335280 h 2521011"/>
                <a:gd name="connsiteX288" fmla="*/ 466213 w 2369255"/>
                <a:gd name="connsiteY288" fmla="*/ 266700 h 2521011"/>
                <a:gd name="connsiteX289" fmla="*/ 443353 w 2369255"/>
                <a:gd name="connsiteY289" fmla="*/ 198120 h 2521011"/>
                <a:gd name="connsiteX290" fmla="*/ 390013 w 2369255"/>
                <a:gd name="connsiteY290" fmla="*/ 137160 h 2521011"/>
                <a:gd name="connsiteX291" fmla="*/ 412873 w 2369255"/>
                <a:gd name="connsiteY291" fmla="*/ 125730 h 2521011"/>
                <a:gd name="connsiteX292" fmla="*/ 411094 w 2369255"/>
                <a:gd name="connsiteY292" fmla="*/ 119401 h 2521011"/>
                <a:gd name="connsiteX293" fmla="*/ 412873 w 2369255"/>
                <a:gd name="connsiteY293" fmla="*/ 120015 h 2521011"/>
                <a:gd name="connsiteX294" fmla="*/ 454783 w 2369255"/>
                <a:gd name="connsiteY294" fmla="*/ 74295 h 2521011"/>
                <a:gd name="connsiteX295" fmla="*/ 521458 w 2369255"/>
                <a:gd name="connsiteY295" fmla="*/ 85725 h 2521011"/>
                <a:gd name="connsiteX296" fmla="*/ 498598 w 2369255"/>
                <a:gd name="connsiteY296" fmla="*/ 49530 h 2521011"/>
                <a:gd name="connsiteX297" fmla="*/ 550033 w 2369255"/>
                <a:gd name="connsiteY297" fmla="*/ 13335 h 2521011"/>
                <a:gd name="connsiteX298" fmla="*/ 654808 w 2369255"/>
                <a:gd name="connsiteY29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716 w 2369255"/>
                <a:gd name="connsiteY107" fmla="*/ 393345 h 2521011"/>
                <a:gd name="connsiteX108" fmla="*/ 1593973 w 2369255"/>
                <a:gd name="connsiteY108" fmla="*/ 396240 h 2521011"/>
                <a:gd name="connsiteX109" fmla="*/ 1587306 w 2369255"/>
                <a:gd name="connsiteY109" fmla="*/ 396240 h 2521011"/>
                <a:gd name="connsiteX110" fmla="*/ 1596716 w 2369255"/>
                <a:gd name="connsiteY110" fmla="*/ 393345 h 2521011"/>
                <a:gd name="connsiteX111" fmla="*/ 1596041 w 2369255"/>
                <a:gd name="connsiteY111" fmla="*/ 138288 h 2521011"/>
                <a:gd name="connsiteX112" fmla="*/ 1955817 w 2369255"/>
                <a:gd name="connsiteY112" fmla="*/ 458364 h 2521011"/>
                <a:gd name="connsiteX113" fmla="*/ 1914013 w 2369255"/>
                <a:gd name="connsiteY113" fmla="*/ 466725 h 2521011"/>
                <a:gd name="connsiteX114" fmla="*/ 1849243 w 2369255"/>
                <a:gd name="connsiteY114" fmla="*/ 459105 h 2521011"/>
                <a:gd name="connsiteX115" fmla="*/ 1824478 w 2369255"/>
                <a:gd name="connsiteY115" fmla="*/ 432435 h 2521011"/>
                <a:gd name="connsiteX116" fmla="*/ 1809238 w 2369255"/>
                <a:gd name="connsiteY116" fmla="*/ 438150 h 2521011"/>
                <a:gd name="connsiteX117" fmla="*/ 1786378 w 2369255"/>
                <a:gd name="connsiteY117" fmla="*/ 401955 h 2521011"/>
                <a:gd name="connsiteX118" fmla="*/ 1717798 w 2369255"/>
                <a:gd name="connsiteY118" fmla="*/ 409575 h 2521011"/>
                <a:gd name="connsiteX119" fmla="*/ 1721608 w 2369255"/>
                <a:gd name="connsiteY119" fmla="*/ 369570 h 2521011"/>
                <a:gd name="connsiteX120" fmla="*/ 1704463 w 2369255"/>
                <a:gd name="connsiteY120" fmla="*/ 365760 h 2521011"/>
                <a:gd name="connsiteX121" fmla="*/ 1725418 w 2369255"/>
                <a:gd name="connsiteY121" fmla="*/ 350520 h 2521011"/>
                <a:gd name="connsiteX122" fmla="*/ 1693033 w 2369255"/>
                <a:gd name="connsiteY122" fmla="*/ 312420 h 2521011"/>
                <a:gd name="connsiteX123" fmla="*/ 1653028 w 2369255"/>
                <a:gd name="connsiteY123" fmla="*/ 358140 h 2521011"/>
                <a:gd name="connsiteX124" fmla="*/ 1624964 w 2369255"/>
                <a:gd name="connsiteY124" fmla="*/ 323060 h 2521011"/>
                <a:gd name="connsiteX125" fmla="*/ 1626358 w 2369255"/>
                <a:gd name="connsiteY125" fmla="*/ 321945 h 2521011"/>
                <a:gd name="connsiteX126" fmla="*/ 1597783 w 2369255"/>
                <a:gd name="connsiteY126" fmla="*/ 281940 h 2521011"/>
                <a:gd name="connsiteX127" fmla="*/ 1590163 w 2369255"/>
                <a:gd name="connsiteY127" fmla="*/ 146685 h 2521011"/>
                <a:gd name="connsiteX128" fmla="*/ 1596041 w 2369255"/>
                <a:gd name="connsiteY128" fmla="*/ 138288 h 2521011"/>
                <a:gd name="connsiteX129" fmla="*/ 654808 w 2369255"/>
                <a:gd name="connsiteY129" fmla="*/ 0 h 2521011"/>
                <a:gd name="connsiteX130" fmla="*/ 681478 w 2369255"/>
                <a:gd name="connsiteY130" fmla="*/ 80010 h 2521011"/>
                <a:gd name="connsiteX131" fmla="*/ 790063 w 2369255"/>
                <a:gd name="connsiteY131" fmla="*/ 51435 h 2521011"/>
                <a:gd name="connsiteX132" fmla="*/ 838950 w 2369255"/>
                <a:gd name="connsiteY132" fmla="*/ 29486 h 2521011"/>
                <a:gd name="connsiteX133" fmla="*/ 862453 w 2369255"/>
                <a:gd name="connsiteY133" fmla="*/ 59055 h 2521011"/>
                <a:gd name="connsiteX134" fmla="*/ 856738 w 2369255"/>
                <a:gd name="connsiteY134" fmla="*/ 89535 h 2521011"/>
                <a:gd name="connsiteX135" fmla="*/ 938653 w 2369255"/>
                <a:gd name="connsiteY135" fmla="*/ 93345 h 2521011"/>
                <a:gd name="connsiteX136" fmla="*/ 951988 w 2369255"/>
                <a:gd name="connsiteY136" fmla="*/ 19050 h 2521011"/>
                <a:gd name="connsiteX137" fmla="*/ 972943 w 2369255"/>
                <a:gd name="connsiteY137" fmla="*/ 47625 h 2521011"/>
                <a:gd name="connsiteX138" fmla="*/ 1064383 w 2369255"/>
                <a:gd name="connsiteY138" fmla="*/ 47625 h 2521011"/>
                <a:gd name="connsiteX139" fmla="*/ 1113913 w 2369255"/>
                <a:gd name="connsiteY139" fmla="*/ 38100 h 2521011"/>
                <a:gd name="connsiteX140" fmla="*/ 1121533 w 2369255"/>
                <a:gd name="connsiteY140" fmla="*/ 9525 h 2521011"/>
                <a:gd name="connsiteX141" fmla="*/ 1182493 w 2369255"/>
                <a:gd name="connsiteY141" fmla="*/ 0 h 2521011"/>
                <a:gd name="connsiteX142" fmla="*/ 1214878 w 2369255"/>
                <a:gd name="connsiteY142" fmla="*/ 102870 h 2521011"/>
                <a:gd name="connsiteX143" fmla="*/ 1228213 w 2369255"/>
                <a:gd name="connsiteY143" fmla="*/ 102870 h 2521011"/>
                <a:gd name="connsiteX144" fmla="*/ 1252978 w 2369255"/>
                <a:gd name="connsiteY144" fmla="*/ 190500 h 2521011"/>
                <a:gd name="connsiteX145" fmla="*/ 1255403 w 2369255"/>
                <a:gd name="connsiteY145" fmla="*/ 195722 h 2521011"/>
                <a:gd name="connsiteX146" fmla="*/ 1252978 w 2369255"/>
                <a:gd name="connsiteY146" fmla="*/ 198120 h 2521011"/>
                <a:gd name="connsiteX147" fmla="*/ 1249168 w 2369255"/>
                <a:gd name="connsiteY147" fmla="*/ 240030 h 2521011"/>
                <a:gd name="connsiteX148" fmla="*/ 1273933 w 2369255"/>
                <a:gd name="connsiteY148" fmla="*/ 346710 h 2521011"/>
                <a:gd name="connsiteX149" fmla="*/ 1216783 w 2369255"/>
                <a:gd name="connsiteY149" fmla="*/ 363855 h 2521011"/>
                <a:gd name="connsiteX150" fmla="*/ 1245358 w 2369255"/>
                <a:gd name="connsiteY150" fmla="*/ 510540 h 2521011"/>
                <a:gd name="connsiteX151" fmla="*/ 1266313 w 2369255"/>
                <a:gd name="connsiteY151" fmla="*/ 563880 h 2521011"/>
                <a:gd name="connsiteX152" fmla="*/ 1312033 w 2369255"/>
                <a:gd name="connsiteY152" fmla="*/ 641985 h 2521011"/>
                <a:gd name="connsiteX153" fmla="*/ 1332988 w 2369255"/>
                <a:gd name="connsiteY153" fmla="*/ 645795 h 2521011"/>
                <a:gd name="connsiteX154" fmla="*/ 1361563 w 2369255"/>
                <a:gd name="connsiteY154" fmla="*/ 737235 h 2521011"/>
                <a:gd name="connsiteX155" fmla="*/ 1540633 w 2369255"/>
                <a:gd name="connsiteY155" fmla="*/ 702945 h 2521011"/>
                <a:gd name="connsiteX156" fmla="*/ 1540207 w 2369255"/>
                <a:gd name="connsiteY156" fmla="*/ 700259 h 2521011"/>
                <a:gd name="connsiteX157" fmla="*/ 1586353 w 2369255"/>
                <a:gd name="connsiteY157" fmla="*/ 689610 h 2521011"/>
                <a:gd name="connsiteX158" fmla="*/ 1609213 w 2369255"/>
                <a:gd name="connsiteY158" fmla="*/ 659130 h 2521011"/>
                <a:gd name="connsiteX159" fmla="*/ 1637788 w 2369255"/>
                <a:gd name="connsiteY159" fmla="*/ 645795 h 2521011"/>
                <a:gd name="connsiteX160" fmla="*/ 1649218 w 2369255"/>
                <a:gd name="connsiteY160" fmla="*/ 613410 h 2521011"/>
                <a:gd name="connsiteX161" fmla="*/ 1670173 w 2369255"/>
                <a:gd name="connsiteY161" fmla="*/ 594360 h 2521011"/>
                <a:gd name="connsiteX162" fmla="*/ 1691128 w 2369255"/>
                <a:gd name="connsiteY162" fmla="*/ 609600 h 2521011"/>
                <a:gd name="connsiteX163" fmla="*/ 1685413 w 2369255"/>
                <a:gd name="connsiteY163" fmla="*/ 708660 h 2521011"/>
                <a:gd name="connsiteX164" fmla="*/ 1755898 w 2369255"/>
                <a:gd name="connsiteY164" fmla="*/ 786765 h 2521011"/>
                <a:gd name="connsiteX165" fmla="*/ 1757803 w 2369255"/>
                <a:gd name="connsiteY165" fmla="*/ 851535 h 2521011"/>
                <a:gd name="connsiteX166" fmla="*/ 1733038 w 2369255"/>
                <a:gd name="connsiteY166" fmla="*/ 872490 h 2521011"/>
                <a:gd name="connsiteX167" fmla="*/ 1795903 w 2369255"/>
                <a:gd name="connsiteY167" fmla="*/ 876300 h 2521011"/>
                <a:gd name="connsiteX168" fmla="*/ 2082230 w 2369255"/>
                <a:gd name="connsiteY168" fmla="*/ 811829 h 2521011"/>
                <a:gd name="connsiteX169" fmla="*/ 2102608 w 2369255"/>
                <a:gd name="connsiteY169" fmla="*/ 889635 h 2521011"/>
                <a:gd name="connsiteX170" fmla="*/ 2094988 w 2369255"/>
                <a:gd name="connsiteY170" fmla="*/ 942975 h 2521011"/>
                <a:gd name="connsiteX171" fmla="*/ 2030218 w 2369255"/>
                <a:gd name="connsiteY171" fmla="*/ 952500 h 2521011"/>
                <a:gd name="connsiteX172" fmla="*/ 2030218 w 2369255"/>
                <a:gd name="connsiteY172" fmla="*/ 1022985 h 2521011"/>
                <a:gd name="connsiteX173" fmla="*/ 2074033 w 2369255"/>
                <a:gd name="connsiteY173" fmla="*/ 1028700 h 2521011"/>
                <a:gd name="connsiteX174" fmla="*/ 2114038 w 2369255"/>
                <a:gd name="connsiteY174" fmla="*/ 1002030 h 2521011"/>
                <a:gd name="connsiteX175" fmla="*/ 2093083 w 2369255"/>
                <a:gd name="connsiteY175" fmla="*/ 1057275 h 2521011"/>
                <a:gd name="connsiteX176" fmla="*/ 2089273 w 2369255"/>
                <a:gd name="connsiteY176" fmla="*/ 1137285 h 2521011"/>
                <a:gd name="connsiteX177" fmla="*/ 2287393 w 2369255"/>
                <a:gd name="connsiteY177" fmla="*/ 1135380 h 2521011"/>
                <a:gd name="connsiteX178" fmla="*/ 2287393 w 2369255"/>
                <a:gd name="connsiteY178" fmla="*/ 1091565 h 2521011"/>
                <a:gd name="connsiteX179" fmla="*/ 2296363 w 2369255"/>
                <a:gd name="connsiteY179" fmla="*/ 1088949 h 2521011"/>
                <a:gd name="connsiteX180" fmla="*/ 2369255 w 2369255"/>
                <a:gd name="connsiteY180" fmla="*/ 1229053 h 2521011"/>
                <a:gd name="connsiteX181" fmla="*/ 2303675 w 2369255"/>
                <a:gd name="connsiteY181" fmla="*/ 1218123 h 2521011"/>
                <a:gd name="connsiteX182" fmla="*/ 2285869 w 2369255"/>
                <a:gd name="connsiteY182" fmla="*/ 1136214 h 2521011"/>
                <a:gd name="connsiteX183" fmla="*/ 2093706 w 2369255"/>
                <a:gd name="connsiteY183" fmla="*/ 1138062 h 2521011"/>
                <a:gd name="connsiteX184" fmla="*/ 2142613 w 2369255"/>
                <a:gd name="connsiteY184" fmla="*/ 1226820 h 2521011"/>
                <a:gd name="connsiteX185" fmla="*/ 2083558 w 2369255"/>
                <a:gd name="connsiteY185" fmla="*/ 1257300 h 2521011"/>
                <a:gd name="connsiteX186" fmla="*/ 2093083 w 2369255"/>
                <a:gd name="connsiteY186" fmla="*/ 1295400 h 2521011"/>
                <a:gd name="connsiteX187" fmla="*/ 2047363 w 2369255"/>
                <a:gd name="connsiteY187" fmla="*/ 1350645 h 2521011"/>
                <a:gd name="connsiteX188" fmla="*/ 2174998 w 2369255"/>
                <a:gd name="connsiteY188" fmla="*/ 1419225 h 2521011"/>
                <a:gd name="connsiteX189" fmla="*/ 2152138 w 2369255"/>
                <a:gd name="connsiteY189" fmla="*/ 1451610 h 2521011"/>
                <a:gd name="connsiteX190" fmla="*/ 2203573 w 2369255"/>
                <a:gd name="connsiteY190" fmla="*/ 1527810 h 2521011"/>
                <a:gd name="connsiteX191" fmla="*/ 2197858 w 2369255"/>
                <a:gd name="connsiteY191" fmla="*/ 1565910 h 2521011"/>
                <a:gd name="connsiteX192" fmla="*/ 2163568 w 2369255"/>
                <a:gd name="connsiteY192" fmla="*/ 1581150 h 2521011"/>
                <a:gd name="connsiteX193" fmla="*/ 2131183 w 2369255"/>
                <a:gd name="connsiteY193" fmla="*/ 1657350 h 2521011"/>
                <a:gd name="connsiteX194" fmla="*/ 2165473 w 2369255"/>
                <a:gd name="connsiteY194" fmla="*/ 1691640 h 2521011"/>
                <a:gd name="connsiteX195" fmla="*/ 2129278 w 2369255"/>
                <a:gd name="connsiteY195" fmla="*/ 1737360 h 2521011"/>
                <a:gd name="connsiteX196" fmla="*/ 2213098 w 2369255"/>
                <a:gd name="connsiteY196" fmla="*/ 1722120 h 2521011"/>
                <a:gd name="connsiteX197" fmla="*/ 2131183 w 2369255"/>
                <a:gd name="connsiteY197" fmla="*/ 1739265 h 2521011"/>
                <a:gd name="connsiteX198" fmla="*/ 2030218 w 2369255"/>
                <a:gd name="connsiteY198" fmla="*/ 1644015 h 2521011"/>
                <a:gd name="connsiteX199" fmla="*/ 1940683 w 2369255"/>
                <a:gd name="connsiteY199" fmla="*/ 1708785 h 2521011"/>
                <a:gd name="connsiteX200" fmla="*/ 1809238 w 2369255"/>
                <a:gd name="connsiteY200" fmla="*/ 1737360 h 2521011"/>
                <a:gd name="connsiteX201" fmla="*/ 1795903 w 2369255"/>
                <a:gd name="connsiteY201" fmla="*/ 1722120 h 2521011"/>
                <a:gd name="connsiteX202" fmla="*/ 1738753 w 2369255"/>
                <a:gd name="connsiteY202" fmla="*/ 1737360 h 2521011"/>
                <a:gd name="connsiteX203" fmla="*/ 1734943 w 2369255"/>
                <a:gd name="connsiteY203" fmla="*/ 1760220 h 2521011"/>
                <a:gd name="connsiteX204" fmla="*/ 1683030 w 2369255"/>
                <a:gd name="connsiteY204" fmla="*/ 1773198 h 2521011"/>
                <a:gd name="connsiteX205" fmla="*/ 1681603 w 2369255"/>
                <a:gd name="connsiteY205" fmla="*/ 1771650 h 2521011"/>
                <a:gd name="connsiteX206" fmla="*/ 1637788 w 2369255"/>
                <a:gd name="connsiteY206" fmla="*/ 1811655 h 2521011"/>
                <a:gd name="connsiteX207" fmla="*/ 1618738 w 2369255"/>
                <a:gd name="connsiteY207" fmla="*/ 1811655 h 2521011"/>
                <a:gd name="connsiteX208" fmla="*/ 1546348 w 2369255"/>
                <a:gd name="connsiteY208" fmla="*/ 1903095 h 2521011"/>
                <a:gd name="connsiteX209" fmla="*/ 1538728 w 2369255"/>
                <a:gd name="connsiteY209" fmla="*/ 1952625 h 2521011"/>
                <a:gd name="connsiteX210" fmla="*/ 1513963 w 2369255"/>
                <a:gd name="connsiteY210" fmla="*/ 1918335 h 2521011"/>
                <a:gd name="connsiteX211" fmla="*/ 1475863 w 2369255"/>
                <a:gd name="connsiteY211" fmla="*/ 1986915 h 2521011"/>
                <a:gd name="connsiteX212" fmla="*/ 1460623 w 2369255"/>
                <a:gd name="connsiteY212" fmla="*/ 1986915 h 2521011"/>
                <a:gd name="connsiteX213" fmla="*/ 1414903 w 2369255"/>
                <a:gd name="connsiteY213" fmla="*/ 2019300 h 2521011"/>
                <a:gd name="connsiteX214" fmla="*/ 1418713 w 2369255"/>
                <a:gd name="connsiteY214" fmla="*/ 2038350 h 2521011"/>
                <a:gd name="connsiteX215" fmla="*/ 1376803 w 2369255"/>
                <a:gd name="connsiteY215" fmla="*/ 2066925 h 2521011"/>
                <a:gd name="connsiteX216" fmla="*/ 1390138 w 2369255"/>
                <a:gd name="connsiteY216" fmla="*/ 2097405 h 2521011"/>
                <a:gd name="connsiteX217" fmla="*/ 1319653 w 2369255"/>
                <a:gd name="connsiteY217" fmla="*/ 2106930 h 2521011"/>
                <a:gd name="connsiteX218" fmla="*/ 1300603 w 2369255"/>
                <a:gd name="connsiteY218" fmla="*/ 2143125 h 2521011"/>
                <a:gd name="connsiteX219" fmla="*/ 1273933 w 2369255"/>
                <a:gd name="connsiteY219" fmla="*/ 2164080 h 2521011"/>
                <a:gd name="connsiteX220" fmla="*/ 1239643 w 2369255"/>
                <a:gd name="connsiteY220" fmla="*/ 2141220 h 2521011"/>
                <a:gd name="connsiteX221" fmla="*/ 1225489 w 2369255"/>
                <a:gd name="connsiteY221" fmla="*/ 2157396 h 2521011"/>
                <a:gd name="connsiteX222" fmla="*/ 1224403 w 2369255"/>
                <a:gd name="connsiteY222" fmla="*/ 2156460 h 2521011"/>
                <a:gd name="connsiteX223" fmla="*/ 1096768 w 2369255"/>
                <a:gd name="connsiteY223" fmla="*/ 2042160 h 2521011"/>
                <a:gd name="connsiteX224" fmla="*/ 1049736 w 2369255"/>
                <a:gd name="connsiteY224" fmla="*/ 2104529 h 2521011"/>
                <a:gd name="connsiteX225" fmla="*/ 969133 w 2369255"/>
                <a:gd name="connsiteY225" fmla="*/ 2101216 h 2521011"/>
                <a:gd name="connsiteX226" fmla="*/ 965323 w 2369255"/>
                <a:gd name="connsiteY226" fmla="*/ 2129791 h 2521011"/>
                <a:gd name="connsiteX227" fmla="*/ 807208 w 2369255"/>
                <a:gd name="connsiteY227" fmla="*/ 2129791 h 2521011"/>
                <a:gd name="connsiteX228" fmla="*/ 803398 w 2369255"/>
                <a:gd name="connsiteY228" fmla="*/ 2025016 h 2521011"/>
                <a:gd name="connsiteX229" fmla="*/ 801578 w 2369255"/>
                <a:gd name="connsiteY229" fmla="*/ 2024761 h 2521011"/>
                <a:gd name="connsiteX230" fmla="*/ 818638 w 2369255"/>
                <a:gd name="connsiteY230" fmla="*/ 1973580 h 2521011"/>
                <a:gd name="connsiteX231" fmla="*/ 776728 w 2369255"/>
                <a:gd name="connsiteY231" fmla="*/ 1939290 h 2521011"/>
                <a:gd name="connsiteX232" fmla="*/ 780538 w 2369255"/>
                <a:gd name="connsiteY232" fmla="*/ 1899285 h 2521011"/>
                <a:gd name="connsiteX233" fmla="*/ 791968 w 2369255"/>
                <a:gd name="connsiteY233" fmla="*/ 1836420 h 2521011"/>
                <a:gd name="connsiteX234" fmla="*/ 761488 w 2369255"/>
                <a:gd name="connsiteY234" fmla="*/ 1802130 h 2521011"/>
                <a:gd name="connsiteX235" fmla="*/ 708148 w 2369255"/>
                <a:gd name="connsiteY235" fmla="*/ 1790700 h 2521011"/>
                <a:gd name="connsiteX236" fmla="*/ 637663 w 2369255"/>
                <a:gd name="connsiteY236" fmla="*/ 1731645 h 2521011"/>
                <a:gd name="connsiteX237" fmla="*/ 637663 w 2369255"/>
                <a:gd name="connsiteY237" fmla="*/ 1704975 h 2521011"/>
                <a:gd name="connsiteX238" fmla="*/ 609088 w 2369255"/>
                <a:gd name="connsiteY238" fmla="*/ 1708785 h 2521011"/>
                <a:gd name="connsiteX239" fmla="*/ 504313 w 2369255"/>
                <a:gd name="connsiteY239" fmla="*/ 1638300 h 2521011"/>
                <a:gd name="connsiteX240" fmla="*/ 463237 w 2369255"/>
                <a:gd name="connsiteY240" fmla="*/ 1595581 h 2521011"/>
                <a:gd name="connsiteX241" fmla="*/ 464308 w 2369255"/>
                <a:gd name="connsiteY241" fmla="*/ 1543050 h 2521011"/>
                <a:gd name="connsiteX242" fmla="*/ 420493 w 2369255"/>
                <a:gd name="connsiteY242" fmla="*/ 1522095 h 2521011"/>
                <a:gd name="connsiteX243" fmla="*/ 435733 w 2369255"/>
                <a:gd name="connsiteY243" fmla="*/ 1470660 h 2521011"/>
                <a:gd name="connsiteX244" fmla="*/ 391918 w 2369255"/>
                <a:gd name="connsiteY244" fmla="*/ 1491615 h 2521011"/>
                <a:gd name="connsiteX245" fmla="*/ 359533 w 2369255"/>
                <a:gd name="connsiteY245" fmla="*/ 1491615 h 2521011"/>
                <a:gd name="connsiteX246" fmla="*/ 353818 w 2369255"/>
                <a:gd name="connsiteY246" fmla="*/ 1510665 h 2521011"/>
                <a:gd name="connsiteX247" fmla="*/ 184273 w 2369255"/>
                <a:gd name="connsiteY247" fmla="*/ 1510665 h 2521011"/>
                <a:gd name="connsiteX248" fmla="*/ 163926 w 2369255"/>
                <a:gd name="connsiteY248" fmla="*/ 1573404 h 2521011"/>
                <a:gd name="connsiteX249" fmla="*/ 163885 w 2369255"/>
                <a:gd name="connsiteY249" fmla="*/ 1573328 h 2521011"/>
                <a:gd name="connsiteX250" fmla="*/ 184395 w 2369255"/>
                <a:gd name="connsiteY250" fmla="*/ 1510087 h 2521011"/>
                <a:gd name="connsiteX251" fmla="*/ 203274 w 2369255"/>
                <a:gd name="connsiteY251" fmla="*/ 1510087 h 2521011"/>
                <a:gd name="connsiteX252" fmla="*/ 197608 w 2369255"/>
                <a:gd name="connsiteY252" fmla="*/ 1443990 h 2521011"/>
                <a:gd name="connsiteX253" fmla="*/ 148078 w 2369255"/>
                <a:gd name="connsiteY253" fmla="*/ 1466850 h 2521011"/>
                <a:gd name="connsiteX254" fmla="*/ 127123 w 2369255"/>
                <a:gd name="connsiteY254" fmla="*/ 1390650 h 2521011"/>
                <a:gd name="connsiteX255" fmla="*/ 117598 w 2369255"/>
                <a:gd name="connsiteY255" fmla="*/ 1389648 h 2521011"/>
                <a:gd name="connsiteX256" fmla="*/ 117598 w 2369255"/>
                <a:gd name="connsiteY256" fmla="*/ 1352550 h 2521011"/>
                <a:gd name="connsiteX257" fmla="*/ 148078 w 2369255"/>
                <a:gd name="connsiteY257" fmla="*/ 1314450 h 2521011"/>
                <a:gd name="connsiteX258" fmla="*/ 212848 w 2369255"/>
                <a:gd name="connsiteY258" fmla="*/ 1303020 h 2521011"/>
                <a:gd name="connsiteX259" fmla="*/ 229993 w 2369255"/>
                <a:gd name="connsiteY259" fmla="*/ 1238250 h 2521011"/>
                <a:gd name="connsiteX260" fmla="*/ 218563 w 2369255"/>
                <a:gd name="connsiteY260" fmla="*/ 1143000 h 2521011"/>
                <a:gd name="connsiteX261" fmla="*/ 219377 w 2369255"/>
                <a:gd name="connsiteY261" fmla="*/ 1135131 h 2521011"/>
                <a:gd name="connsiteX262" fmla="*/ 308099 w 2369255"/>
                <a:gd name="connsiteY262" fmla="*/ 1110615 h 2521011"/>
                <a:gd name="connsiteX263" fmla="*/ 325244 w 2369255"/>
                <a:gd name="connsiteY263" fmla="*/ 1022985 h 2521011"/>
                <a:gd name="connsiteX264" fmla="*/ 304289 w 2369255"/>
                <a:gd name="connsiteY264" fmla="*/ 986790 h 2521011"/>
                <a:gd name="connsiteX265" fmla="*/ 174749 w 2369255"/>
                <a:gd name="connsiteY265" fmla="*/ 969645 h 2521011"/>
                <a:gd name="connsiteX266" fmla="*/ 243329 w 2369255"/>
                <a:gd name="connsiteY266" fmla="*/ 843915 h 2521011"/>
                <a:gd name="connsiteX267" fmla="*/ 247139 w 2369255"/>
                <a:gd name="connsiteY267" fmla="*/ 731520 h 2521011"/>
                <a:gd name="connsiteX268" fmla="*/ 169034 w 2369255"/>
                <a:gd name="connsiteY268" fmla="*/ 685800 h 2521011"/>
                <a:gd name="connsiteX269" fmla="*/ 98549 w 2369255"/>
                <a:gd name="connsiteY269" fmla="*/ 641985 h 2521011"/>
                <a:gd name="connsiteX270" fmla="*/ 42112 w 2369255"/>
                <a:gd name="connsiteY270" fmla="*/ 643866 h 2521011"/>
                <a:gd name="connsiteX271" fmla="*/ 41731 w 2369255"/>
                <a:gd name="connsiteY271" fmla="*/ 642127 h 2521011"/>
                <a:gd name="connsiteX272" fmla="*/ 98881 w 2369255"/>
                <a:gd name="connsiteY272" fmla="*/ 640222 h 2521011"/>
                <a:gd name="connsiteX273" fmla="*/ 169366 w 2369255"/>
                <a:gd name="connsiteY273" fmla="*/ 684037 h 2521011"/>
                <a:gd name="connsiteX274" fmla="*/ 222373 w 2369255"/>
                <a:gd name="connsiteY274" fmla="*/ 715066 h 2521011"/>
                <a:gd name="connsiteX275" fmla="*/ 222373 w 2369255"/>
                <a:gd name="connsiteY275" fmla="*/ 567691 h 2521011"/>
                <a:gd name="connsiteX276" fmla="*/ 243328 w 2369255"/>
                <a:gd name="connsiteY276" fmla="*/ 489586 h 2521011"/>
                <a:gd name="connsiteX277" fmla="*/ 212848 w 2369255"/>
                <a:gd name="connsiteY277" fmla="*/ 447676 h 2521011"/>
                <a:gd name="connsiteX278" fmla="*/ 287143 w 2369255"/>
                <a:gd name="connsiteY278" fmla="*/ 449581 h 2521011"/>
                <a:gd name="connsiteX279" fmla="*/ 282547 w 2369255"/>
                <a:gd name="connsiteY279" fmla="*/ 446066 h 2521011"/>
                <a:gd name="connsiteX280" fmla="*/ 287143 w 2369255"/>
                <a:gd name="connsiteY280" fmla="*/ 447675 h 2521011"/>
                <a:gd name="connsiteX281" fmla="*/ 317623 w 2369255"/>
                <a:gd name="connsiteY281" fmla="*/ 382905 h 2521011"/>
                <a:gd name="connsiteX282" fmla="*/ 401443 w 2369255"/>
                <a:gd name="connsiteY282" fmla="*/ 384810 h 2521011"/>
                <a:gd name="connsiteX283" fmla="*/ 447163 w 2369255"/>
                <a:gd name="connsiteY283" fmla="*/ 361950 h 2521011"/>
                <a:gd name="connsiteX284" fmla="*/ 462403 w 2369255"/>
                <a:gd name="connsiteY284" fmla="*/ 335280 h 2521011"/>
                <a:gd name="connsiteX285" fmla="*/ 466213 w 2369255"/>
                <a:gd name="connsiteY285" fmla="*/ 266700 h 2521011"/>
                <a:gd name="connsiteX286" fmla="*/ 443353 w 2369255"/>
                <a:gd name="connsiteY286" fmla="*/ 198120 h 2521011"/>
                <a:gd name="connsiteX287" fmla="*/ 390013 w 2369255"/>
                <a:gd name="connsiteY287" fmla="*/ 137160 h 2521011"/>
                <a:gd name="connsiteX288" fmla="*/ 412873 w 2369255"/>
                <a:gd name="connsiteY288" fmla="*/ 125730 h 2521011"/>
                <a:gd name="connsiteX289" fmla="*/ 411094 w 2369255"/>
                <a:gd name="connsiteY289" fmla="*/ 119401 h 2521011"/>
                <a:gd name="connsiteX290" fmla="*/ 412873 w 2369255"/>
                <a:gd name="connsiteY290" fmla="*/ 120015 h 2521011"/>
                <a:gd name="connsiteX291" fmla="*/ 454783 w 2369255"/>
                <a:gd name="connsiteY291" fmla="*/ 74295 h 2521011"/>
                <a:gd name="connsiteX292" fmla="*/ 521458 w 2369255"/>
                <a:gd name="connsiteY292" fmla="*/ 85725 h 2521011"/>
                <a:gd name="connsiteX293" fmla="*/ 498598 w 2369255"/>
                <a:gd name="connsiteY293" fmla="*/ 49530 h 2521011"/>
                <a:gd name="connsiteX294" fmla="*/ 550033 w 2369255"/>
                <a:gd name="connsiteY294" fmla="*/ 13335 h 2521011"/>
                <a:gd name="connsiteX295" fmla="*/ 654808 w 2369255"/>
                <a:gd name="connsiteY29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87306 w 2369255"/>
                <a:gd name="connsiteY107" fmla="*/ 396240 h 2521011"/>
                <a:gd name="connsiteX108" fmla="*/ 1593973 w 2369255"/>
                <a:gd name="connsiteY108" fmla="*/ 396240 h 2521011"/>
                <a:gd name="connsiteX109" fmla="*/ 1587306 w 2369255"/>
                <a:gd name="connsiteY109" fmla="*/ 396240 h 2521011"/>
                <a:gd name="connsiteX110" fmla="*/ 1596041 w 2369255"/>
                <a:gd name="connsiteY110" fmla="*/ 138288 h 2521011"/>
                <a:gd name="connsiteX111" fmla="*/ 1955817 w 2369255"/>
                <a:gd name="connsiteY111" fmla="*/ 458364 h 2521011"/>
                <a:gd name="connsiteX112" fmla="*/ 1914013 w 2369255"/>
                <a:gd name="connsiteY112" fmla="*/ 466725 h 2521011"/>
                <a:gd name="connsiteX113" fmla="*/ 1849243 w 2369255"/>
                <a:gd name="connsiteY113" fmla="*/ 459105 h 2521011"/>
                <a:gd name="connsiteX114" fmla="*/ 1824478 w 2369255"/>
                <a:gd name="connsiteY114" fmla="*/ 432435 h 2521011"/>
                <a:gd name="connsiteX115" fmla="*/ 1809238 w 2369255"/>
                <a:gd name="connsiteY115" fmla="*/ 438150 h 2521011"/>
                <a:gd name="connsiteX116" fmla="*/ 1786378 w 2369255"/>
                <a:gd name="connsiteY116" fmla="*/ 401955 h 2521011"/>
                <a:gd name="connsiteX117" fmla="*/ 1717798 w 2369255"/>
                <a:gd name="connsiteY117" fmla="*/ 409575 h 2521011"/>
                <a:gd name="connsiteX118" fmla="*/ 1721608 w 2369255"/>
                <a:gd name="connsiteY118" fmla="*/ 369570 h 2521011"/>
                <a:gd name="connsiteX119" fmla="*/ 1704463 w 2369255"/>
                <a:gd name="connsiteY119" fmla="*/ 365760 h 2521011"/>
                <a:gd name="connsiteX120" fmla="*/ 1725418 w 2369255"/>
                <a:gd name="connsiteY120" fmla="*/ 350520 h 2521011"/>
                <a:gd name="connsiteX121" fmla="*/ 1693033 w 2369255"/>
                <a:gd name="connsiteY121" fmla="*/ 312420 h 2521011"/>
                <a:gd name="connsiteX122" fmla="*/ 1653028 w 2369255"/>
                <a:gd name="connsiteY122" fmla="*/ 358140 h 2521011"/>
                <a:gd name="connsiteX123" fmla="*/ 1624964 w 2369255"/>
                <a:gd name="connsiteY123" fmla="*/ 323060 h 2521011"/>
                <a:gd name="connsiteX124" fmla="*/ 1626358 w 2369255"/>
                <a:gd name="connsiteY124" fmla="*/ 321945 h 2521011"/>
                <a:gd name="connsiteX125" fmla="*/ 1597783 w 2369255"/>
                <a:gd name="connsiteY125" fmla="*/ 281940 h 2521011"/>
                <a:gd name="connsiteX126" fmla="*/ 1590163 w 2369255"/>
                <a:gd name="connsiteY126" fmla="*/ 146685 h 2521011"/>
                <a:gd name="connsiteX127" fmla="*/ 1596041 w 2369255"/>
                <a:gd name="connsiteY127" fmla="*/ 138288 h 2521011"/>
                <a:gd name="connsiteX128" fmla="*/ 654808 w 2369255"/>
                <a:gd name="connsiteY128" fmla="*/ 0 h 2521011"/>
                <a:gd name="connsiteX129" fmla="*/ 681478 w 2369255"/>
                <a:gd name="connsiteY129" fmla="*/ 80010 h 2521011"/>
                <a:gd name="connsiteX130" fmla="*/ 790063 w 2369255"/>
                <a:gd name="connsiteY130" fmla="*/ 51435 h 2521011"/>
                <a:gd name="connsiteX131" fmla="*/ 838950 w 2369255"/>
                <a:gd name="connsiteY131" fmla="*/ 29486 h 2521011"/>
                <a:gd name="connsiteX132" fmla="*/ 862453 w 2369255"/>
                <a:gd name="connsiteY132" fmla="*/ 59055 h 2521011"/>
                <a:gd name="connsiteX133" fmla="*/ 856738 w 2369255"/>
                <a:gd name="connsiteY133" fmla="*/ 89535 h 2521011"/>
                <a:gd name="connsiteX134" fmla="*/ 938653 w 2369255"/>
                <a:gd name="connsiteY134" fmla="*/ 93345 h 2521011"/>
                <a:gd name="connsiteX135" fmla="*/ 951988 w 2369255"/>
                <a:gd name="connsiteY135" fmla="*/ 19050 h 2521011"/>
                <a:gd name="connsiteX136" fmla="*/ 972943 w 2369255"/>
                <a:gd name="connsiteY136" fmla="*/ 47625 h 2521011"/>
                <a:gd name="connsiteX137" fmla="*/ 1064383 w 2369255"/>
                <a:gd name="connsiteY137" fmla="*/ 47625 h 2521011"/>
                <a:gd name="connsiteX138" fmla="*/ 1113913 w 2369255"/>
                <a:gd name="connsiteY138" fmla="*/ 38100 h 2521011"/>
                <a:gd name="connsiteX139" fmla="*/ 1121533 w 2369255"/>
                <a:gd name="connsiteY139" fmla="*/ 9525 h 2521011"/>
                <a:gd name="connsiteX140" fmla="*/ 1182493 w 2369255"/>
                <a:gd name="connsiteY140" fmla="*/ 0 h 2521011"/>
                <a:gd name="connsiteX141" fmla="*/ 1214878 w 2369255"/>
                <a:gd name="connsiteY141" fmla="*/ 102870 h 2521011"/>
                <a:gd name="connsiteX142" fmla="*/ 1228213 w 2369255"/>
                <a:gd name="connsiteY142" fmla="*/ 102870 h 2521011"/>
                <a:gd name="connsiteX143" fmla="*/ 1252978 w 2369255"/>
                <a:gd name="connsiteY143" fmla="*/ 190500 h 2521011"/>
                <a:gd name="connsiteX144" fmla="*/ 1255403 w 2369255"/>
                <a:gd name="connsiteY144" fmla="*/ 195722 h 2521011"/>
                <a:gd name="connsiteX145" fmla="*/ 1252978 w 2369255"/>
                <a:gd name="connsiteY145" fmla="*/ 198120 h 2521011"/>
                <a:gd name="connsiteX146" fmla="*/ 1249168 w 2369255"/>
                <a:gd name="connsiteY146" fmla="*/ 240030 h 2521011"/>
                <a:gd name="connsiteX147" fmla="*/ 1273933 w 2369255"/>
                <a:gd name="connsiteY147" fmla="*/ 346710 h 2521011"/>
                <a:gd name="connsiteX148" fmla="*/ 1216783 w 2369255"/>
                <a:gd name="connsiteY148" fmla="*/ 363855 h 2521011"/>
                <a:gd name="connsiteX149" fmla="*/ 1245358 w 2369255"/>
                <a:gd name="connsiteY149" fmla="*/ 510540 h 2521011"/>
                <a:gd name="connsiteX150" fmla="*/ 1266313 w 2369255"/>
                <a:gd name="connsiteY150" fmla="*/ 563880 h 2521011"/>
                <a:gd name="connsiteX151" fmla="*/ 1312033 w 2369255"/>
                <a:gd name="connsiteY151" fmla="*/ 641985 h 2521011"/>
                <a:gd name="connsiteX152" fmla="*/ 1332988 w 2369255"/>
                <a:gd name="connsiteY152" fmla="*/ 645795 h 2521011"/>
                <a:gd name="connsiteX153" fmla="*/ 1361563 w 2369255"/>
                <a:gd name="connsiteY153" fmla="*/ 737235 h 2521011"/>
                <a:gd name="connsiteX154" fmla="*/ 1540633 w 2369255"/>
                <a:gd name="connsiteY154" fmla="*/ 702945 h 2521011"/>
                <a:gd name="connsiteX155" fmla="*/ 1540207 w 2369255"/>
                <a:gd name="connsiteY155" fmla="*/ 700259 h 2521011"/>
                <a:gd name="connsiteX156" fmla="*/ 1586353 w 2369255"/>
                <a:gd name="connsiteY156" fmla="*/ 689610 h 2521011"/>
                <a:gd name="connsiteX157" fmla="*/ 1609213 w 2369255"/>
                <a:gd name="connsiteY157" fmla="*/ 659130 h 2521011"/>
                <a:gd name="connsiteX158" fmla="*/ 1637788 w 2369255"/>
                <a:gd name="connsiteY158" fmla="*/ 645795 h 2521011"/>
                <a:gd name="connsiteX159" fmla="*/ 1649218 w 2369255"/>
                <a:gd name="connsiteY159" fmla="*/ 613410 h 2521011"/>
                <a:gd name="connsiteX160" fmla="*/ 1670173 w 2369255"/>
                <a:gd name="connsiteY160" fmla="*/ 594360 h 2521011"/>
                <a:gd name="connsiteX161" fmla="*/ 1691128 w 2369255"/>
                <a:gd name="connsiteY161" fmla="*/ 609600 h 2521011"/>
                <a:gd name="connsiteX162" fmla="*/ 1685413 w 2369255"/>
                <a:gd name="connsiteY162" fmla="*/ 708660 h 2521011"/>
                <a:gd name="connsiteX163" fmla="*/ 1755898 w 2369255"/>
                <a:gd name="connsiteY163" fmla="*/ 786765 h 2521011"/>
                <a:gd name="connsiteX164" fmla="*/ 1757803 w 2369255"/>
                <a:gd name="connsiteY164" fmla="*/ 851535 h 2521011"/>
                <a:gd name="connsiteX165" fmla="*/ 1733038 w 2369255"/>
                <a:gd name="connsiteY165" fmla="*/ 872490 h 2521011"/>
                <a:gd name="connsiteX166" fmla="*/ 1795903 w 2369255"/>
                <a:gd name="connsiteY166" fmla="*/ 876300 h 2521011"/>
                <a:gd name="connsiteX167" fmla="*/ 2082230 w 2369255"/>
                <a:gd name="connsiteY167" fmla="*/ 811829 h 2521011"/>
                <a:gd name="connsiteX168" fmla="*/ 2102608 w 2369255"/>
                <a:gd name="connsiteY168" fmla="*/ 889635 h 2521011"/>
                <a:gd name="connsiteX169" fmla="*/ 2094988 w 2369255"/>
                <a:gd name="connsiteY169" fmla="*/ 942975 h 2521011"/>
                <a:gd name="connsiteX170" fmla="*/ 2030218 w 2369255"/>
                <a:gd name="connsiteY170" fmla="*/ 952500 h 2521011"/>
                <a:gd name="connsiteX171" fmla="*/ 2030218 w 2369255"/>
                <a:gd name="connsiteY171" fmla="*/ 1022985 h 2521011"/>
                <a:gd name="connsiteX172" fmla="*/ 2074033 w 2369255"/>
                <a:gd name="connsiteY172" fmla="*/ 1028700 h 2521011"/>
                <a:gd name="connsiteX173" fmla="*/ 2114038 w 2369255"/>
                <a:gd name="connsiteY173" fmla="*/ 1002030 h 2521011"/>
                <a:gd name="connsiteX174" fmla="*/ 2093083 w 2369255"/>
                <a:gd name="connsiteY174" fmla="*/ 1057275 h 2521011"/>
                <a:gd name="connsiteX175" fmla="*/ 2089273 w 2369255"/>
                <a:gd name="connsiteY175" fmla="*/ 1137285 h 2521011"/>
                <a:gd name="connsiteX176" fmla="*/ 2287393 w 2369255"/>
                <a:gd name="connsiteY176" fmla="*/ 1135380 h 2521011"/>
                <a:gd name="connsiteX177" fmla="*/ 2287393 w 2369255"/>
                <a:gd name="connsiteY177" fmla="*/ 1091565 h 2521011"/>
                <a:gd name="connsiteX178" fmla="*/ 2296363 w 2369255"/>
                <a:gd name="connsiteY178" fmla="*/ 1088949 h 2521011"/>
                <a:gd name="connsiteX179" fmla="*/ 2369255 w 2369255"/>
                <a:gd name="connsiteY179" fmla="*/ 1229053 h 2521011"/>
                <a:gd name="connsiteX180" fmla="*/ 2303675 w 2369255"/>
                <a:gd name="connsiteY180" fmla="*/ 1218123 h 2521011"/>
                <a:gd name="connsiteX181" fmla="*/ 2285869 w 2369255"/>
                <a:gd name="connsiteY181" fmla="*/ 1136214 h 2521011"/>
                <a:gd name="connsiteX182" fmla="*/ 2093706 w 2369255"/>
                <a:gd name="connsiteY182" fmla="*/ 1138062 h 2521011"/>
                <a:gd name="connsiteX183" fmla="*/ 2142613 w 2369255"/>
                <a:gd name="connsiteY183" fmla="*/ 1226820 h 2521011"/>
                <a:gd name="connsiteX184" fmla="*/ 2083558 w 2369255"/>
                <a:gd name="connsiteY184" fmla="*/ 1257300 h 2521011"/>
                <a:gd name="connsiteX185" fmla="*/ 2093083 w 2369255"/>
                <a:gd name="connsiteY185" fmla="*/ 1295400 h 2521011"/>
                <a:gd name="connsiteX186" fmla="*/ 2047363 w 2369255"/>
                <a:gd name="connsiteY186" fmla="*/ 1350645 h 2521011"/>
                <a:gd name="connsiteX187" fmla="*/ 2174998 w 2369255"/>
                <a:gd name="connsiteY187" fmla="*/ 1419225 h 2521011"/>
                <a:gd name="connsiteX188" fmla="*/ 2152138 w 2369255"/>
                <a:gd name="connsiteY188" fmla="*/ 1451610 h 2521011"/>
                <a:gd name="connsiteX189" fmla="*/ 2203573 w 2369255"/>
                <a:gd name="connsiteY189" fmla="*/ 1527810 h 2521011"/>
                <a:gd name="connsiteX190" fmla="*/ 2197858 w 2369255"/>
                <a:gd name="connsiteY190" fmla="*/ 1565910 h 2521011"/>
                <a:gd name="connsiteX191" fmla="*/ 2163568 w 2369255"/>
                <a:gd name="connsiteY191" fmla="*/ 1581150 h 2521011"/>
                <a:gd name="connsiteX192" fmla="*/ 2131183 w 2369255"/>
                <a:gd name="connsiteY192" fmla="*/ 1657350 h 2521011"/>
                <a:gd name="connsiteX193" fmla="*/ 2165473 w 2369255"/>
                <a:gd name="connsiteY193" fmla="*/ 1691640 h 2521011"/>
                <a:gd name="connsiteX194" fmla="*/ 2129278 w 2369255"/>
                <a:gd name="connsiteY194" fmla="*/ 1737360 h 2521011"/>
                <a:gd name="connsiteX195" fmla="*/ 2213098 w 2369255"/>
                <a:gd name="connsiteY195" fmla="*/ 1722120 h 2521011"/>
                <a:gd name="connsiteX196" fmla="*/ 2131183 w 2369255"/>
                <a:gd name="connsiteY196" fmla="*/ 1739265 h 2521011"/>
                <a:gd name="connsiteX197" fmla="*/ 2030218 w 2369255"/>
                <a:gd name="connsiteY197" fmla="*/ 1644015 h 2521011"/>
                <a:gd name="connsiteX198" fmla="*/ 1940683 w 2369255"/>
                <a:gd name="connsiteY198" fmla="*/ 1708785 h 2521011"/>
                <a:gd name="connsiteX199" fmla="*/ 1809238 w 2369255"/>
                <a:gd name="connsiteY199" fmla="*/ 1737360 h 2521011"/>
                <a:gd name="connsiteX200" fmla="*/ 1795903 w 2369255"/>
                <a:gd name="connsiteY200" fmla="*/ 1722120 h 2521011"/>
                <a:gd name="connsiteX201" fmla="*/ 1738753 w 2369255"/>
                <a:gd name="connsiteY201" fmla="*/ 1737360 h 2521011"/>
                <a:gd name="connsiteX202" fmla="*/ 1734943 w 2369255"/>
                <a:gd name="connsiteY202" fmla="*/ 1760220 h 2521011"/>
                <a:gd name="connsiteX203" fmla="*/ 1683030 w 2369255"/>
                <a:gd name="connsiteY203" fmla="*/ 1773198 h 2521011"/>
                <a:gd name="connsiteX204" fmla="*/ 1681603 w 2369255"/>
                <a:gd name="connsiteY204" fmla="*/ 1771650 h 2521011"/>
                <a:gd name="connsiteX205" fmla="*/ 1637788 w 2369255"/>
                <a:gd name="connsiteY205" fmla="*/ 1811655 h 2521011"/>
                <a:gd name="connsiteX206" fmla="*/ 1618738 w 2369255"/>
                <a:gd name="connsiteY206" fmla="*/ 1811655 h 2521011"/>
                <a:gd name="connsiteX207" fmla="*/ 1546348 w 2369255"/>
                <a:gd name="connsiteY207" fmla="*/ 1903095 h 2521011"/>
                <a:gd name="connsiteX208" fmla="*/ 1538728 w 2369255"/>
                <a:gd name="connsiteY208" fmla="*/ 1952625 h 2521011"/>
                <a:gd name="connsiteX209" fmla="*/ 1513963 w 2369255"/>
                <a:gd name="connsiteY209" fmla="*/ 1918335 h 2521011"/>
                <a:gd name="connsiteX210" fmla="*/ 1475863 w 2369255"/>
                <a:gd name="connsiteY210" fmla="*/ 1986915 h 2521011"/>
                <a:gd name="connsiteX211" fmla="*/ 1460623 w 2369255"/>
                <a:gd name="connsiteY211" fmla="*/ 1986915 h 2521011"/>
                <a:gd name="connsiteX212" fmla="*/ 1414903 w 2369255"/>
                <a:gd name="connsiteY212" fmla="*/ 2019300 h 2521011"/>
                <a:gd name="connsiteX213" fmla="*/ 1418713 w 2369255"/>
                <a:gd name="connsiteY213" fmla="*/ 2038350 h 2521011"/>
                <a:gd name="connsiteX214" fmla="*/ 1376803 w 2369255"/>
                <a:gd name="connsiteY214" fmla="*/ 2066925 h 2521011"/>
                <a:gd name="connsiteX215" fmla="*/ 1390138 w 2369255"/>
                <a:gd name="connsiteY215" fmla="*/ 2097405 h 2521011"/>
                <a:gd name="connsiteX216" fmla="*/ 1319653 w 2369255"/>
                <a:gd name="connsiteY216" fmla="*/ 2106930 h 2521011"/>
                <a:gd name="connsiteX217" fmla="*/ 1300603 w 2369255"/>
                <a:gd name="connsiteY217" fmla="*/ 2143125 h 2521011"/>
                <a:gd name="connsiteX218" fmla="*/ 1273933 w 2369255"/>
                <a:gd name="connsiteY218" fmla="*/ 2164080 h 2521011"/>
                <a:gd name="connsiteX219" fmla="*/ 1239643 w 2369255"/>
                <a:gd name="connsiteY219" fmla="*/ 2141220 h 2521011"/>
                <a:gd name="connsiteX220" fmla="*/ 1225489 w 2369255"/>
                <a:gd name="connsiteY220" fmla="*/ 2157396 h 2521011"/>
                <a:gd name="connsiteX221" fmla="*/ 1224403 w 2369255"/>
                <a:gd name="connsiteY221" fmla="*/ 2156460 h 2521011"/>
                <a:gd name="connsiteX222" fmla="*/ 1096768 w 2369255"/>
                <a:gd name="connsiteY222" fmla="*/ 2042160 h 2521011"/>
                <a:gd name="connsiteX223" fmla="*/ 1049736 w 2369255"/>
                <a:gd name="connsiteY223" fmla="*/ 2104529 h 2521011"/>
                <a:gd name="connsiteX224" fmla="*/ 969133 w 2369255"/>
                <a:gd name="connsiteY224" fmla="*/ 2101216 h 2521011"/>
                <a:gd name="connsiteX225" fmla="*/ 965323 w 2369255"/>
                <a:gd name="connsiteY225" fmla="*/ 2129791 h 2521011"/>
                <a:gd name="connsiteX226" fmla="*/ 807208 w 2369255"/>
                <a:gd name="connsiteY226" fmla="*/ 2129791 h 2521011"/>
                <a:gd name="connsiteX227" fmla="*/ 803398 w 2369255"/>
                <a:gd name="connsiteY227" fmla="*/ 2025016 h 2521011"/>
                <a:gd name="connsiteX228" fmla="*/ 801578 w 2369255"/>
                <a:gd name="connsiteY228" fmla="*/ 2024761 h 2521011"/>
                <a:gd name="connsiteX229" fmla="*/ 818638 w 2369255"/>
                <a:gd name="connsiteY229" fmla="*/ 1973580 h 2521011"/>
                <a:gd name="connsiteX230" fmla="*/ 776728 w 2369255"/>
                <a:gd name="connsiteY230" fmla="*/ 1939290 h 2521011"/>
                <a:gd name="connsiteX231" fmla="*/ 780538 w 2369255"/>
                <a:gd name="connsiteY231" fmla="*/ 1899285 h 2521011"/>
                <a:gd name="connsiteX232" fmla="*/ 791968 w 2369255"/>
                <a:gd name="connsiteY232" fmla="*/ 1836420 h 2521011"/>
                <a:gd name="connsiteX233" fmla="*/ 761488 w 2369255"/>
                <a:gd name="connsiteY233" fmla="*/ 1802130 h 2521011"/>
                <a:gd name="connsiteX234" fmla="*/ 708148 w 2369255"/>
                <a:gd name="connsiteY234" fmla="*/ 1790700 h 2521011"/>
                <a:gd name="connsiteX235" fmla="*/ 637663 w 2369255"/>
                <a:gd name="connsiteY235" fmla="*/ 1731645 h 2521011"/>
                <a:gd name="connsiteX236" fmla="*/ 637663 w 2369255"/>
                <a:gd name="connsiteY236" fmla="*/ 1704975 h 2521011"/>
                <a:gd name="connsiteX237" fmla="*/ 609088 w 2369255"/>
                <a:gd name="connsiteY237" fmla="*/ 1708785 h 2521011"/>
                <a:gd name="connsiteX238" fmla="*/ 504313 w 2369255"/>
                <a:gd name="connsiteY238" fmla="*/ 1638300 h 2521011"/>
                <a:gd name="connsiteX239" fmla="*/ 463237 w 2369255"/>
                <a:gd name="connsiteY239" fmla="*/ 1595581 h 2521011"/>
                <a:gd name="connsiteX240" fmla="*/ 464308 w 2369255"/>
                <a:gd name="connsiteY240" fmla="*/ 1543050 h 2521011"/>
                <a:gd name="connsiteX241" fmla="*/ 420493 w 2369255"/>
                <a:gd name="connsiteY241" fmla="*/ 1522095 h 2521011"/>
                <a:gd name="connsiteX242" fmla="*/ 435733 w 2369255"/>
                <a:gd name="connsiteY242" fmla="*/ 1470660 h 2521011"/>
                <a:gd name="connsiteX243" fmla="*/ 391918 w 2369255"/>
                <a:gd name="connsiteY243" fmla="*/ 1491615 h 2521011"/>
                <a:gd name="connsiteX244" fmla="*/ 359533 w 2369255"/>
                <a:gd name="connsiteY244" fmla="*/ 1491615 h 2521011"/>
                <a:gd name="connsiteX245" fmla="*/ 353818 w 2369255"/>
                <a:gd name="connsiteY245" fmla="*/ 1510665 h 2521011"/>
                <a:gd name="connsiteX246" fmla="*/ 184273 w 2369255"/>
                <a:gd name="connsiteY246" fmla="*/ 1510665 h 2521011"/>
                <a:gd name="connsiteX247" fmla="*/ 163926 w 2369255"/>
                <a:gd name="connsiteY247" fmla="*/ 1573404 h 2521011"/>
                <a:gd name="connsiteX248" fmla="*/ 163885 w 2369255"/>
                <a:gd name="connsiteY248" fmla="*/ 1573328 h 2521011"/>
                <a:gd name="connsiteX249" fmla="*/ 184395 w 2369255"/>
                <a:gd name="connsiteY249" fmla="*/ 1510087 h 2521011"/>
                <a:gd name="connsiteX250" fmla="*/ 203274 w 2369255"/>
                <a:gd name="connsiteY250" fmla="*/ 1510087 h 2521011"/>
                <a:gd name="connsiteX251" fmla="*/ 197608 w 2369255"/>
                <a:gd name="connsiteY251" fmla="*/ 1443990 h 2521011"/>
                <a:gd name="connsiteX252" fmla="*/ 148078 w 2369255"/>
                <a:gd name="connsiteY252" fmla="*/ 1466850 h 2521011"/>
                <a:gd name="connsiteX253" fmla="*/ 127123 w 2369255"/>
                <a:gd name="connsiteY253" fmla="*/ 1390650 h 2521011"/>
                <a:gd name="connsiteX254" fmla="*/ 117598 w 2369255"/>
                <a:gd name="connsiteY254" fmla="*/ 1389648 h 2521011"/>
                <a:gd name="connsiteX255" fmla="*/ 117598 w 2369255"/>
                <a:gd name="connsiteY255" fmla="*/ 1352550 h 2521011"/>
                <a:gd name="connsiteX256" fmla="*/ 148078 w 2369255"/>
                <a:gd name="connsiteY256" fmla="*/ 1314450 h 2521011"/>
                <a:gd name="connsiteX257" fmla="*/ 212848 w 2369255"/>
                <a:gd name="connsiteY257" fmla="*/ 1303020 h 2521011"/>
                <a:gd name="connsiteX258" fmla="*/ 229993 w 2369255"/>
                <a:gd name="connsiteY258" fmla="*/ 1238250 h 2521011"/>
                <a:gd name="connsiteX259" fmla="*/ 218563 w 2369255"/>
                <a:gd name="connsiteY259" fmla="*/ 1143000 h 2521011"/>
                <a:gd name="connsiteX260" fmla="*/ 219377 w 2369255"/>
                <a:gd name="connsiteY260" fmla="*/ 1135131 h 2521011"/>
                <a:gd name="connsiteX261" fmla="*/ 308099 w 2369255"/>
                <a:gd name="connsiteY261" fmla="*/ 1110615 h 2521011"/>
                <a:gd name="connsiteX262" fmla="*/ 325244 w 2369255"/>
                <a:gd name="connsiteY262" fmla="*/ 1022985 h 2521011"/>
                <a:gd name="connsiteX263" fmla="*/ 304289 w 2369255"/>
                <a:gd name="connsiteY263" fmla="*/ 986790 h 2521011"/>
                <a:gd name="connsiteX264" fmla="*/ 174749 w 2369255"/>
                <a:gd name="connsiteY264" fmla="*/ 969645 h 2521011"/>
                <a:gd name="connsiteX265" fmla="*/ 243329 w 2369255"/>
                <a:gd name="connsiteY265" fmla="*/ 843915 h 2521011"/>
                <a:gd name="connsiteX266" fmla="*/ 247139 w 2369255"/>
                <a:gd name="connsiteY266" fmla="*/ 731520 h 2521011"/>
                <a:gd name="connsiteX267" fmla="*/ 169034 w 2369255"/>
                <a:gd name="connsiteY267" fmla="*/ 685800 h 2521011"/>
                <a:gd name="connsiteX268" fmla="*/ 98549 w 2369255"/>
                <a:gd name="connsiteY268" fmla="*/ 641985 h 2521011"/>
                <a:gd name="connsiteX269" fmla="*/ 42112 w 2369255"/>
                <a:gd name="connsiteY269" fmla="*/ 643866 h 2521011"/>
                <a:gd name="connsiteX270" fmla="*/ 41731 w 2369255"/>
                <a:gd name="connsiteY270" fmla="*/ 642127 h 2521011"/>
                <a:gd name="connsiteX271" fmla="*/ 98881 w 2369255"/>
                <a:gd name="connsiteY271" fmla="*/ 640222 h 2521011"/>
                <a:gd name="connsiteX272" fmla="*/ 169366 w 2369255"/>
                <a:gd name="connsiteY272" fmla="*/ 684037 h 2521011"/>
                <a:gd name="connsiteX273" fmla="*/ 222373 w 2369255"/>
                <a:gd name="connsiteY273" fmla="*/ 715066 h 2521011"/>
                <a:gd name="connsiteX274" fmla="*/ 222373 w 2369255"/>
                <a:gd name="connsiteY274" fmla="*/ 567691 h 2521011"/>
                <a:gd name="connsiteX275" fmla="*/ 243328 w 2369255"/>
                <a:gd name="connsiteY275" fmla="*/ 489586 h 2521011"/>
                <a:gd name="connsiteX276" fmla="*/ 212848 w 2369255"/>
                <a:gd name="connsiteY276" fmla="*/ 447676 h 2521011"/>
                <a:gd name="connsiteX277" fmla="*/ 287143 w 2369255"/>
                <a:gd name="connsiteY277" fmla="*/ 449581 h 2521011"/>
                <a:gd name="connsiteX278" fmla="*/ 282547 w 2369255"/>
                <a:gd name="connsiteY278" fmla="*/ 446066 h 2521011"/>
                <a:gd name="connsiteX279" fmla="*/ 287143 w 2369255"/>
                <a:gd name="connsiteY279" fmla="*/ 447675 h 2521011"/>
                <a:gd name="connsiteX280" fmla="*/ 317623 w 2369255"/>
                <a:gd name="connsiteY280" fmla="*/ 382905 h 2521011"/>
                <a:gd name="connsiteX281" fmla="*/ 401443 w 2369255"/>
                <a:gd name="connsiteY281" fmla="*/ 384810 h 2521011"/>
                <a:gd name="connsiteX282" fmla="*/ 447163 w 2369255"/>
                <a:gd name="connsiteY282" fmla="*/ 361950 h 2521011"/>
                <a:gd name="connsiteX283" fmla="*/ 462403 w 2369255"/>
                <a:gd name="connsiteY283" fmla="*/ 335280 h 2521011"/>
                <a:gd name="connsiteX284" fmla="*/ 466213 w 2369255"/>
                <a:gd name="connsiteY284" fmla="*/ 266700 h 2521011"/>
                <a:gd name="connsiteX285" fmla="*/ 443353 w 2369255"/>
                <a:gd name="connsiteY285" fmla="*/ 198120 h 2521011"/>
                <a:gd name="connsiteX286" fmla="*/ 390013 w 2369255"/>
                <a:gd name="connsiteY286" fmla="*/ 137160 h 2521011"/>
                <a:gd name="connsiteX287" fmla="*/ 412873 w 2369255"/>
                <a:gd name="connsiteY287" fmla="*/ 125730 h 2521011"/>
                <a:gd name="connsiteX288" fmla="*/ 411094 w 2369255"/>
                <a:gd name="connsiteY288" fmla="*/ 119401 h 2521011"/>
                <a:gd name="connsiteX289" fmla="*/ 412873 w 2369255"/>
                <a:gd name="connsiteY289" fmla="*/ 120015 h 2521011"/>
                <a:gd name="connsiteX290" fmla="*/ 454783 w 2369255"/>
                <a:gd name="connsiteY290" fmla="*/ 74295 h 2521011"/>
                <a:gd name="connsiteX291" fmla="*/ 521458 w 2369255"/>
                <a:gd name="connsiteY291" fmla="*/ 85725 h 2521011"/>
                <a:gd name="connsiteX292" fmla="*/ 498598 w 2369255"/>
                <a:gd name="connsiteY292" fmla="*/ 49530 h 2521011"/>
                <a:gd name="connsiteX293" fmla="*/ 550033 w 2369255"/>
                <a:gd name="connsiteY293" fmla="*/ 13335 h 2521011"/>
                <a:gd name="connsiteX294" fmla="*/ 654808 w 2369255"/>
                <a:gd name="connsiteY29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6041 w 2369255"/>
                <a:gd name="connsiteY107" fmla="*/ 138288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1590163 w 2369255"/>
                <a:gd name="connsiteY123" fmla="*/ 146685 h 2521011"/>
                <a:gd name="connsiteX124" fmla="*/ 1596041 w 2369255"/>
                <a:gd name="connsiteY124" fmla="*/ 138288 h 2521011"/>
                <a:gd name="connsiteX125" fmla="*/ 654808 w 2369255"/>
                <a:gd name="connsiteY125" fmla="*/ 0 h 2521011"/>
                <a:gd name="connsiteX126" fmla="*/ 681478 w 2369255"/>
                <a:gd name="connsiteY126" fmla="*/ 80010 h 2521011"/>
                <a:gd name="connsiteX127" fmla="*/ 790063 w 2369255"/>
                <a:gd name="connsiteY127" fmla="*/ 51435 h 2521011"/>
                <a:gd name="connsiteX128" fmla="*/ 838950 w 2369255"/>
                <a:gd name="connsiteY128" fmla="*/ 29486 h 2521011"/>
                <a:gd name="connsiteX129" fmla="*/ 862453 w 2369255"/>
                <a:gd name="connsiteY129" fmla="*/ 59055 h 2521011"/>
                <a:gd name="connsiteX130" fmla="*/ 856738 w 2369255"/>
                <a:gd name="connsiteY130" fmla="*/ 89535 h 2521011"/>
                <a:gd name="connsiteX131" fmla="*/ 938653 w 2369255"/>
                <a:gd name="connsiteY131" fmla="*/ 93345 h 2521011"/>
                <a:gd name="connsiteX132" fmla="*/ 951988 w 2369255"/>
                <a:gd name="connsiteY132" fmla="*/ 19050 h 2521011"/>
                <a:gd name="connsiteX133" fmla="*/ 972943 w 2369255"/>
                <a:gd name="connsiteY133" fmla="*/ 47625 h 2521011"/>
                <a:gd name="connsiteX134" fmla="*/ 1064383 w 2369255"/>
                <a:gd name="connsiteY134" fmla="*/ 47625 h 2521011"/>
                <a:gd name="connsiteX135" fmla="*/ 1113913 w 2369255"/>
                <a:gd name="connsiteY135" fmla="*/ 38100 h 2521011"/>
                <a:gd name="connsiteX136" fmla="*/ 1121533 w 2369255"/>
                <a:gd name="connsiteY136" fmla="*/ 9525 h 2521011"/>
                <a:gd name="connsiteX137" fmla="*/ 1182493 w 2369255"/>
                <a:gd name="connsiteY137" fmla="*/ 0 h 2521011"/>
                <a:gd name="connsiteX138" fmla="*/ 1214878 w 2369255"/>
                <a:gd name="connsiteY138" fmla="*/ 102870 h 2521011"/>
                <a:gd name="connsiteX139" fmla="*/ 1228213 w 2369255"/>
                <a:gd name="connsiteY139" fmla="*/ 102870 h 2521011"/>
                <a:gd name="connsiteX140" fmla="*/ 1252978 w 2369255"/>
                <a:gd name="connsiteY140" fmla="*/ 190500 h 2521011"/>
                <a:gd name="connsiteX141" fmla="*/ 1255403 w 2369255"/>
                <a:gd name="connsiteY141" fmla="*/ 195722 h 2521011"/>
                <a:gd name="connsiteX142" fmla="*/ 1252978 w 2369255"/>
                <a:gd name="connsiteY142" fmla="*/ 198120 h 2521011"/>
                <a:gd name="connsiteX143" fmla="*/ 1249168 w 2369255"/>
                <a:gd name="connsiteY143" fmla="*/ 240030 h 2521011"/>
                <a:gd name="connsiteX144" fmla="*/ 1273933 w 2369255"/>
                <a:gd name="connsiteY144" fmla="*/ 346710 h 2521011"/>
                <a:gd name="connsiteX145" fmla="*/ 1216783 w 2369255"/>
                <a:gd name="connsiteY145" fmla="*/ 363855 h 2521011"/>
                <a:gd name="connsiteX146" fmla="*/ 1245358 w 2369255"/>
                <a:gd name="connsiteY146" fmla="*/ 510540 h 2521011"/>
                <a:gd name="connsiteX147" fmla="*/ 1266313 w 2369255"/>
                <a:gd name="connsiteY147" fmla="*/ 563880 h 2521011"/>
                <a:gd name="connsiteX148" fmla="*/ 1312033 w 2369255"/>
                <a:gd name="connsiteY148" fmla="*/ 641985 h 2521011"/>
                <a:gd name="connsiteX149" fmla="*/ 1332988 w 2369255"/>
                <a:gd name="connsiteY149" fmla="*/ 645795 h 2521011"/>
                <a:gd name="connsiteX150" fmla="*/ 1361563 w 2369255"/>
                <a:gd name="connsiteY150" fmla="*/ 737235 h 2521011"/>
                <a:gd name="connsiteX151" fmla="*/ 1540633 w 2369255"/>
                <a:gd name="connsiteY151" fmla="*/ 702945 h 2521011"/>
                <a:gd name="connsiteX152" fmla="*/ 1540207 w 2369255"/>
                <a:gd name="connsiteY152" fmla="*/ 700259 h 2521011"/>
                <a:gd name="connsiteX153" fmla="*/ 1586353 w 2369255"/>
                <a:gd name="connsiteY153" fmla="*/ 689610 h 2521011"/>
                <a:gd name="connsiteX154" fmla="*/ 1609213 w 2369255"/>
                <a:gd name="connsiteY154" fmla="*/ 659130 h 2521011"/>
                <a:gd name="connsiteX155" fmla="*/ 1637788 w 2369255"/>
                <a:gd name="connsiteY155" fmla="*/ 645795 h 2521011"/>
                <a:gd name="connsiteX156" fmla="*/ 1649218 w 2369255"/>
                <a:gd name="connsiteY156" fmla="*/ 613410 h 2521011"/>
                <a:gd name="connsiteX157" fmla="*/ 1670173 w 2369255"/>
                <a:gd name="connsiteY157" fmla="*/ 594360 h 2521011"/>
                <a:gd name="connsiteX158" fmla="*/ 1691128 w 2369255"/>
                <a:gd name="connsiteY158" fmla="*/ 609600 h 2521011"/>
                <a:gd name="connsiteX159" fmla="*/ 1685413 w 2369255"/>
                <a:gd name="connsiteY159" fmla="*/ 708660 h 2521011"/>
                <a:gd name="connsiteX160" fmla="*/ 1755898 w 2369255"/>
                <a:gd name="connsiteY160" fmla="*/ 786765 h 2521011"/>
                <a:gd name="connsiteX161" fmla="*/ 1757803 w 2369255"/>
                <a:gd name="connsiteY161" fmla="*/ 851535 h 2521011"/>
                <a:gd name="connsiteX162" fmla="*/ 1733038 w 2369255"/>
                <a:gd name="connsiteY162" fmla="*/ 872490 h 2521011"/>
                <a:gd name="connsiteX163" fmla="*/ 1795903 w 2369255"/>
                <a:gd name="connsiteY163" fmla="*/ 876300 h 2521011"/>
                <a:gd name="connsiteX164" fmla="*/ 2082230 w 2369255"/>
                <a:gd name="connsiteY164" fmla="*/ 811829 h 2521011"/>
                <a:gd name="connsiteX165" fmla="*/ 2102608 w 2369255"/>
                <a:gd name="connsiteY165" fmla="*/ 889635 h 2521011"/>
                <a:gd name="connsiteX166" fmla="*/ 2094988 w 2369255"/>
                <a:gd name="connsiteY166" fmla="*/ 942975 h 2521011"/>
                <a:gd name="connsiteX167" fmla="*/ 2030218 w 2369255"/>
                <a:gd name="connsiteY167" fmla="*/ 952500 h 2521011"/>
                <a:gd name="connsiteX168" fmla="*/ 2030218 w 2369255"/>
                <a:gd name="connsiteY168" fmla="*/ 1022985 h 2521011"/>
                <a:gd name="connsiteX169" fmla="*/ 2074033 w 2369255"/>
                <a:gd name="connsiteY169" fmla="*/ 1028700 h 2521011"/>
                <a:gd name="connsiteX170" fmla="*/ 2114038 w 2369255"/>
                <a:gd name="connsiteY170" fmla="*/ 1002030 h 2521011"/>
                <a:gd name="connsiteX171" fmla="*/ 2093083 w 2369255"/>
                <a:gd name="connsiteY171" fmla="*/ 1057275 h 2521011"/>
                <a:gd name="connsiteX172" fmla="*/ 2089273 w 2369255"/>
                <a:gd name="connsiteY172" fmla="*/ 1137285 h 2521011"/>
                <a:gd name="connsiteX173" fmla="*/ 2287393 w 2369255"/>
                <a:gd name="connsiteY173" fmla="*/ 1135380 h 2521011"/>
                <a:gd name="connsiteX174" fmla="*/ 2287393 w 2369255"/>
                <a:gd name="connsiteY174" fmla="*/ 1091565 h 2521011"/>
                <a:gd name="connsiteX175" fmla="*/ 2296363 w 2369255"/>
                <a:gd name="connsiteY175" fmla="*/ 1088949 h 2521011"/>
                <a:gd name="connsiteX176" fmla="*/ 2369255 w 2369255"/>
                <a:gd name="connsiteY176" fmla="*/ 1229053 h 2521011"/>
                <a:gd name="connsiteX177" fmla="*/ 2303675 w 2369255"/>
                <a:gd name="connsiteY177" fmla="*/ 1218123 h 2521011"/>
                <a:gd name="connsiteX178" fmla="*/ 2285869 w 2369255"/>
                <a:gd name="connsiteY178" fmla="*/ 1136214 h 2521011"/>
                <a:gd name="connsiteX179" fmla="*/ 2093706 w 2369255"/>
                <a:gd name="connsiteY179" fmla="*/ 1138062 h 2521011"/>
                <a:gd name="connsiteX180" fmla="*/ 2142613 w 2369255"/>
                <a:gd name="connsiteY180" fmla="*/ 1226820 h 2521011"/>
                <a:gd name="connsiteX181" fmla="*/ 2083558 w 2369255"/>
                <a:gd name="connsiteY181" fmla="*/ 1257300 h 2521011"/>
                <a:gd name="connsiteX182" fmla="*/ 2093083 w 2369255"/>
                <a:gd name="connsiteY182" fmla="*/ 1295400 h 2521011"/>
                <a:gd name="connsiteX183" fmla="*/ 2047363 w 2369255"/>
                <a:gd name="connsiteY183" fmla="*/ 1350645 h 2521011"/>
                <a:gd name="connsiteX184" fmla="*/ 2174998 w 2369255"/>
                <a:gd name="connsiteY184" fmla="*/ 1419225 h 2521011"/>
                <a:gd name="connsiteX185" fmla="*/ 2152138 w 2369255"/>
                <a:gd name="connsiteY185" fmla="*/ 1451610 h 2521011"/>
                <a:gd name="connsiteX186" fmla="*/ 2203573 w 2369255"/>
                <a:gd name="connsiteY186" fmla="*/ 1527810 h 2521011"/>
                <a:gd name="connsiteX187" fmla="*/ 2197858 w 2369255"/>
                <a:gd name="connsiteY187" fmla="*/ 1565910 h 2521011"/>
                <a:gd name="connsiteX188" fmla="*/ 2163568 w 2369255"/>
                <a:gd name="connsiteY188" fmla="*/ 1581150 h 2521011"/>
                <a:gd name="connsiteX189" fmla="*/ 2131183 w 2369255"/>
                <a:gd name="connsiteY189" fmla="*/ 1657350 h 2521011"/>
                <a:gd name="connsiteX190" fmla="*/ 2165473 w 2369255"/>
                <a:gd name="connsiteY190" fmla="*/ 1691640 h 2521011"/>
                <a:gd name="connsiteX191" fmla="*/ 2129278 w 2369255"/>
                <a:gd name="connsiteY191" fmla="*/ 1737360 h 2521011"/>
                <a:gd name="connsiteX192" fmla="*/ 2213098 w 2369255"/>
                <a:gd name="connsiteY192" fmla="*/ 1722120 h 2521011"/>
                <a:gd name="connsiteX193" fmla="*/ 2131183 w 2369255"/>
                <a:gd name="connsiteY193" fmla="*/ 1739265 h 2521011"/>
                <a:gd name="connsiteX194" fmla="*/ 2030218 w 2369255"/>
                <a:gd name="connsiteY194" fmla="*/ 1644015 h 2521011"/>
                <a:gd name="connsiteX195" fmla="*/ 1940683 w 2369255"/>
                <a:gd name="connsiteY195" fmla="*/ 1708785 h 2521011"/>
                <a:gd name="connsiteX196" fmla="*/ 1809238 w 2369255"/>
                <a:gd name="connsiteY196" fmla="*/ 1737360 h 2521011"/>
                <a:gd name="connsiteX197" fmla="*/ 1795903 w 2369255"/>
                <a:gd name="connsiteY197" fmla="*/ 1722120 h 2521011"/>
                <a:gd name="connsiteX198" fmla="*/ 1738753 w 2369255"/>
                <a:gd name="connsiteY198" fmla="*/ 1737360 h 2521011"/>
                <a:gd name="connsiteX199" fmla="*/ 1734943 w 2369255"/>
                <a:gd name="connsiteY199" fmla="*/ 1760220 h 2521011"/>
                <a:gd name="connsiteX200" fmla="*/ 1683030 w 2369255"/>
                <a:gd name="connsiteY200" fmla="*/ 1773198 h 2521011"/>
                <a:gd name="connsiteX201" fmla="*/ 1681603 w 2369255"/>
                <a:gd name="connsiteY201" fmla="*/ 1771650 h 2521011"/>
                <a:gd name="connsiteX202" fmla="*/ 1637788 w 2369255"/>
                <a:gd name="connsiteY202" fmla="*/ 1811655 h 2521011"/>
                <a:gd name="connsiteX203" fmla="*/ 1618738 w 2369255"/>
                <a:gd name="connsiteY203" fmla="*/ 1811655 h 2521011"/>
                <a:gd name="connsiteX204" fmla="*/ 1546348 w 2369255"/>
                <a:gd name="connsiteY204" fmla="*/ 1903095 h 2521011"/>
                <a:gd name="connsiteX205" fmla="*/ 1538728 w 2369255"/>
                <a:gd name="connsiteY205" fmla="*/ 1952625 h 2521011"/>
                <a:gd name="connsiteX206" fmla="*/ 1513963 w 2369255"/>
                <a:gd name="connsiteY206" fmla="*/ 1918335 h 2521011"/>
                <a:gd name="connsiteX207" fmla="*/ 1475863 w 2369255"/>
                <a:gd name="connsiteY207" fmla="*/ 1986915 h 2521011"/>
                <a:gd name="connsiteX208" fmla="*/ 1460623 w 2369255"/>
                <a:gd name="connsiteY208" fmla="*/ 1986915 h 2521011"/>
                <a:gd name="connsiteX209" fmla="*/ 1414903 w 2369255"/>
                <a:gd name="connsiteY209" fmla="*/ 2019300 h 2521011"/>
                <a:gd name="connsiteX210" fmla="*/ 1418713 w 2369255"/>
                <a:gd name="connsiteY210" fmla="*/ 2038350 h 2521011"/>
                <a:gd name="connsiteX211" fmla="*/ 1376803 w 2369255"/>
                <a:gd name="connsiteY211" fmla="*/ 2066925 h 2521011"/>
                <a:gd name="connsiteX212" fmla="*/ 1390138 w 2369255"/>
                <a:gd name="connsiteY212" fmla="*/ 2097405 h 2521011"/>
                <a:gd name="connsiteX213" fmla="*/ 1319653 w 2369255"/>
                <a:gd name="connsiteY213" fmla="*/ 2106930 h 2521011"/>
                <a:gd name="connsiteX214" fmla="*/ 1300603 w 2369255"/>
                <a:gd name="connsiteY214" fmla="*/ 2143125 h 2521011"/>
                <a:gd name="connsiteX215" fmla="*/ 1273933 w 2369255"/>
                <a:gd name="connsiteY215" fmla="*/ 2164080 h 2521011"/>
                <a:gd name="connsiteX216" fmla="*/ 1239643 w 2369255"/>
                <a:gd name="connsiteY216" fmla="*/ 2141220 h 2521011"/>
                <a:gd name="connsiteX217" fmla="*/ 1225489 w 2369255"/>
                <a:gd name="connsiteY217" fmla="*/ 2157396 h 2521011"/>
                <a:gd name="connsiteX218" fmla="*/ 1224403 w 2369255"/>
                <a:gd name="connsiteY218" fmla="*/ 2156460 h 2521011"/>
                <a:gd name="connsiteX219" fmla="*/ 1096768 w 2369255"/>
                <a:gd name="connsiteY219" fmla="*/ 2042160 h 2521011"/>
                <a:gd name="connsiteX220" fmla="*/ 1049736 w 2369255"/>
                <a:gd name="connsiteY220" fmla="*/ 2104529 h 2521011"/>
                <a:gd name="connsiteX221" fmla="*/ 969133 w 2369255"/>
                <a:gd name="connsiteY221" fmla="*/ 2101216 h 2521011"/>
                <a:gd name="connsiteX222" fmla="*/ 965323 w 2369255"/>
                <a:gd name="connsiteY222" fmla="*/ 2129791 h 2521011"/>
                <a:gd name="connsiteX223" fmla="*/ 807208 w 2369255"/>
                <a:gd name="connsiteY223" fmla="*/ 2129791 h 2521011"/>
                <a:gd name="connsiteX224" fmla="*/ 803398 w 2369255"/>
                <a:gd name="connsiteY224" fmla="*/ 2025016 h 2521011"/>
                <a:gd name="connsiteX225" fmla="*/ 801578 w 2369255"/>
                <a:gd name="connsiteY225" fmla="*/ 2024761 h 2521011"/>
                <a:gd name="connsiteX226" fmla="*/ 818638 w 2369255"/>
                <a:gd name="connsiteY226" fmla="*/ 1973580 h 2521011"/>
                <a:gd name="connsiteX227" fmla="*/ 776728 w 2369255"/>
                <a:gd name="connsiteY227" fmla="*/ 1939290 h 2521011"/>
                <a:gd name="connsiteX228" fmla="*/ 780538 w 2369255"/>
                <a:gd name="connsiteY228" fmla="*/ 1899285 h 2521011"/>
                <a:gd name="connsiteX229" fmla="*/ 791968 w 2369255"/>
                <a:gd name="connsiteY229" fmla="*/ 1836420 h 2521011"/>
                <a:gd name="connsiteX230" fmla="*/ 761488 w 2369255"/>
                <a:gd name="connsiteY230" fmla="*/ 1802130 h 2521011"/>
                <a:gd name="connsiteX231" fmla="*/ 708148 w 2369255"/>
                <a:gd name="connsiteY231" fmla="*/ 1790700 h 2521011"/>
                <a:gd name="connsiteX232" fmla="*/ 637663 w 2369255"/>
                <a:gd name="connsiteY232" fmla="*/ 1731645 h 2521011"/>
                <a:gd name="connsiteX233" fmla="*/ 637663 w 2369255"/>
                <a:gd name="connsiteY233" fmla="*/ 1704975 h 2521011"/>
                <a:gd name="connsiteX234" fmla="*/ 609088 w 2369255"/>
                <a:gd name="connsiteY234" fmla="*/ 1708785 h 2521011"/>
                <a:gd name="connsiteX235" fmla="*/ 504313 w 2369255"/>
                <a:gd name="connsiteY235" fmla="*/ 1638300 h 2521011"/>
                <a:gd name="connsiteX236" fmla="*/ 463237 w 2369255"/>
                <a:gd name="connsiteY236" fmla="*/ 1595581 h 2521011"/>
                <a:gd name="connsiteX237" fmla="*/ 464308 w 2369255"/>
                <a:gd name="connsiteY237" fmla="*/ 1543050 h 2521011"/>
                <a:gd name="connsiteX238" fmla="*/ 420493 w 2369255"/>
                <a:gd name="connsiteY238" fmla="*/ 1522095 h 2521011"/>
                <a:gd name="connsiteX239" fmla="*/ 435733 w 2369255"/>
                <a:gd name="connsiteY239" fmla="*/ 1470660 h 2521011"/>
                <a:gd name="connsiteX240" fmla="*/ 391918 w 2369255"/>
                <a:gd name="connsiteY240" fmla="*/ 1491615 h 2521011"/>
                <a:gd name="connsiteX241" fmla="*/ 359533 w 2369255"/>
                <a:gd name="connsiteY241" fmla="*/ 1491615 h 2521011"/>
                <a:gd name="connsiteX242" fmla="*/ 353818 w 2369255"/>
                <a:gd name="connsiteY242" fmla="*/ 1510665 h 2521011"/>
                <a:gd name="connsiteX243" fmla="*/ 184273 w 2369255"/>
                <a:gd name="connsiteY243" fmla="*/ 1510665 h 2521011"/>
                <a:gd name="connsiteX244" fmla="*/ 163926 w 2369255"/>
                <a:gd name="connsiteY244" fmla="*/ 1573404 h 2521011"/>
                <a:gd name="connsiteX245" fmla="*/ 163885 w 2369255"/>
                <a:gd name="connsiteY245" fmla="*/ 1573328 h 2521011"/>
                <a:gd name="connsiteX246" fmla="*/ 184395 w 2369255"/>
                <a:gd name="connsiteY246" fmla="*/ 1510087 h 2521011"/>
                <a:gd name="connsiteX247" fmla="*/ 203274 w 2369255"/>
                <a:gd name="connsiteY247" fmla="*/ 1510087 h 2521011"/>
                <a:gd name="connsiteX248" fmla="*/ 197608 w 2369255"/>
                <a:gd name="connsiteY248" fmla="*/ 1443990 h 2521011"/>
                <a:gd name="connsiteX249" fmla="*/ 148078 w 2369255"/>
                <a:gd name="connsiteY249" fmla="*/ 1466850 h 2521011"/>
                <a:gd name="connsiteX250" fmla="*/ 127123 w 2369255"/>
                <a:gd name="connsiteY250" fmla="*/ 1390650 h 2521011"/>
                <a:gd name="connsiteX251" fmla="*/ 117598 w 2369255"/>
                <a:gd name="connsiteY251" fmla="*/ 1389648 h 2521011"/>
                <a:gd name="connsiteX252" fmla="*/ 117598 w 2369255"/>
                <a:gd name="connsiteY252" fmla="*/ 1352550 h 2521011"/>
                <a:gd name="connsiteX253" fmla="*/ 148078 w 2369255"/>
                <a:gd name="connsiteY253" fmla="*/ 1314450 h 2521011"/>
                <a:gd name="connsiteX254" fmla="*/ 212848 w 2369255"/>
                <a:gd name="connsiteY254" fmla="*/ 1303020 h 2521011"/>
                <a:gd name="connsiteX255" fmla="*/ 229993 w 2369255"/>
                <a:gd name="connsiteY255" fmla="*/ 1238250 h 2521011"/>
                <a:gd name="connsiteX256" fmla="*/ 218563 w 2369255"/>
                <a:gd name="connsiteY256" fmla="*/ 1143000 h 2521011"/>
                <a:gd name="connsiteX257" fmla="*/ 219377 w 2369255"/>
                <a:gd name="connsiteY257" fmla="*/ 1135131 h 2521011"/>
                <a:gd name="connsiteX258" fmla="*/ 308099 w 2369255"/>
                <a:gd name="connsiteY258" fmla="*/ 1110615 h 2521011"/>
                <a:gd name="connsiteX259" fmla="*/ 325244 w 2369255"/>
                <a:gd name="connsiteY259" fmla="*/ 1022985 h 2521011"/>
                <a:gd name="connsiteX260" fmla="*/ 304289 w 2369255"/>
                <a:gd name="connsiteY260" fmla="*/ 986790 h 2521011"/>
                <a:gd name="connsiteX261" fmla="*/ 174749 w 2369255"/>
                <a:gd name="connsiteY261" fmla="*/ 969645 h 2521011"/>
                <a:gd name="connsiteX262" fmla="*/ 243329 w 2369255"/>
                <a:gd name="connsiteY262" fmla="*/ 843915 h 2521011"/>
                <a:gd name="connsiteX263" fmla="*/ 247139 w 2369255"/>
                <a:gd name="connsiteY263" fmla="*/ 731520 h 2521011"/>
                <a:gd name="connsiteX264" fmla="*/ 169034 w 2369255"/>
                <a:gd name="connsiteY264" fmla="*/ 685800 h 2521011"/>
                <a:gd name="connsiteX265" fmla="*/ 98549 w 2369255"/>
                <a:gd name="connsiteY265" fmla="*/ 641985 h 2521011"/>
                <a:gd name="connsiteX266" fmla="*/ 42112 w 2369255"/>
                <a:gd name="connsiteY266" fmla="*/ 643866 h 2521011"/>
                <a:gd name="connsiteX267" fmla="*/ 41731 w 2369255"/>
                <a:gd name="connsiteY267" fmla="*/ 642127 h 2521011"/>
                <a:gd name="connsiteX268" fmla="*/ 98881 w 2369255"/>
                <a:gd name="connsiteY268" fmla="*/ 640222 h 2521011"/>
                <a:gd name="connsiteX269" fmla="*/ 169366 w 2369255"/>
                <a:gd name="connsiteY269" fmla="*/ 684037 h 2521011"/>
                <a:gd name="connsiteX270" fmla="*/ 222373 w 2369255"/>
                <a:gd name="connsiteY270" fmla="*/ 715066 h 2521011"/>
                <a:gd name="connsiteX271" fmla="*/ 222373 w 2369255"/>
                <a:gd name="connsiteY271" fmla="*/ 567691 h 2521011"/>
                <a:gd name="connsiteX272" fmla="*/ 243328 w 2369255"/>
                <a:gd name="connsiteY272" fmla="*/ 489586 h 2521011"/>
                <a:gd name="connsiteX273" fmla="*/ 212848 w 2369255"/>
                <a:gd name="connsiteY273" fmla="*/ 447676 h 2521011"/>
                <a:gd name="connsiteX274" fmla="*/ 287143 w 2369255"/>
                <a:gd name="connsiteY274" fmla="*/ 449581 h 2521011"/>
                <a:gd name="connsiteX275" fmla="*/ 282547 w 2369255"/>
                <a:gd name="connsiteY275" fmla="*/ 446066 h 2521011"/>
                <a:gd name="connsiteX276" fmla="*/ 287143 w 2369255"/>
                <a:gd name="connsiteY276" fmla="*/ 447675 h 2521011"/>
                <a:gd name="connsiteX277" fmla="*/ 317623 w 2369255"/>
                <a:gd name="connsiteY277" fmla="*/ 382905 h 2521011"/>
                <a:gd name="connsiteX278" fmla="*/ 401443 w 2369255"/>
                <a:gd name="connsiteY278" fmla="*/ 384810 h 2521011"/>
                <a:gd name="connsiteX279" fmla="*/ 447163 w 2369255"/>
                <a:gd name="connsiteY279" fmla="*/ 361950 h 2521011"/>
                <a:gd name="connsiteX280" fmla="*/ 462403 w 2369255"/>
                <a:gd name="connsiteY280" fmla="*/ 335280 h 2521011"/>
                <a:gd name="connsiteX281" fmla="*/ 466213 w 2369255"/>
                <a:gd name="connsiteY281" fmla="*/ 266700 h 2521011"/>
                <a:gd name="connsiteX282" fmla="*/ 443353 w 2369255"/>
                <a:gd name="connsiteY282" fmla="*/ 198120 h 2521011"/>
                <a:gd name="connsiteX283" fmla="*/ 390013 w 2369255"/>
                <a:gd name="connsiteY283" fmla="*/ 137160 h 2521011"/>
                <a:gd name="connsiteX284" fmla="*/ 412873 w 2369255"/>
                <a:gd name="connsiteY284" fmla="*/ 125730 h 2521011"/>
                <a:gd name="connsiteX285" fmla="*/ 411094 w 2369255"/>
                <a:gd name="connsiteY285" fmla="*/ 119401 h 2521011"/>
                <a:gd name="connsiteX286" fmla="*/ 412873 w 2369255"/>
                <a:gd name="connsiteY286" fmla="*/ 120015 h 2521011"/>
                <a:gd name="connsiteX287" fmla="*/ 454783 w 2369255"/>
                <a:gd name="connsiteY287" fmla="*/ 74295 h 2521011"/>
                <a:gd name="connsiteX288" fmla="*/ 521458 w 2369255"/>
                <a:gd name="connsiteY288" fmla="*/ 85725 h 2521011"/>
                <a:gd name="connsiteX289" fmla="*/ 498598 w 2369255"/>
                <a:gd name="connsiteY289" fmla="*/ 49530 h 2521011"/>
                <a:gd name="connsiteX290" fmla="*/ 550033 w 2369255"/>
                <a:gd name="connsiteY290" fmla="*/ 13335 h 2521011"/>
                <a:gd name="connsiteX291" fmla="*/ 654808 w 2369255"/>
                <a:gd name="connsiteY29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0163 w 2369255"/>
                <a:gd name="connsiteY107" fmla="*/ 146685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1590163 w 2369255"/>
                <a:gd name="connsiteY123" fmla="*/ 146685 h 2521011"/>
                <a:gd name="connsiteX124" fmla="*/ 654808 w 2369255"/>
                <a:gd name="connsiteY124" fmla="*/ 0 h 2521011"/>
                <a:gd name="connsiteX125" fmla="*/ 681478 w 2369255"/>
                <a:gd name="connsiteY125" fmla="*/ 80010 h 2521011"/>
                <a:gd name="connsiteX126" fmla="*/ 790063 w 2369255"/>
                <a:gd name="connsiteY126" fmla="*/ 51435 h 2521011"/>
                <a:gd name="connsiteX127" fmla="*/ 838950 w 2369255"/>
                <a:gd name="connsiteY127" fmla="*/ 29486 h 2521011"/>
                <a:gd name="connsiteX128" fmla="*/ 862453 w 2369255"/>
                <a:gd name="connsiteY128" fmla="*/ 59055 h 2521011"/>
                <a:gd name="connsiteX129" fmla="*/ 856738 w 2369255"/>
                <a:gd name="connsiteY129" fmla="*/ 89535 h 2521011"/>
                <a:gd name="connsiteX130" fmla="*/ 938653 w 2369255"/>
                <a:gd name="connsiteY130" fmla="*/ 93345 h 2521011"/>
                <a:gd name="connsiteX131" fmla="*/ 951988 w 2369255"/>
                <a:gd name="connsiteY131" fmla="*/ 19050 h 2521011"/>
                <a:gd name="connsiteX132" fmla="*/ 972943 w 2369255"/>
                <a:gd name="connsiteY132" fmla="*/ 47625 h 2521011"/>
                <a:gd name="connsiteX133" fmla="*/ 1064383 w 2369255"/>
                <a:gd name="connsiteY133" fmla="*/ 47625 h 2521011"/>
                <a:gd name="connsiteX134" fmla="*/ 1113913 w 2369255"/>
                <a:gd name="connsiteY134" fmla="*/ 38100 h 2521011"/>
                <a:gd name="connsiteX135" fmla="*/ 1121533 w 2369255"/>
                <a:gd name="connsiteY135" fmla="*/ 9525 h 2521011"/>
                <a:gd name="connsiteX136" fmla="*/ 1182493 w 2369255"/>
                <a:gd name="connsiteY136" fmla="*/ 0 h 2521011"/>
                <a:gd name="connsiteX137" fmla="*/ 1214878 w 2369255"/>
                <a:gd name="connsiteY137" fmla="*/ 102870 h 2521011"/>
                <a:gd name="connsiteX138" fmla="*/ 1228213 w 2369255"/>
                <a:gd name="connsiteY138" fmla="*/ 102870 h 2521011"/>
                <a:gd name="connsiteX139" fmla="*/ 1252978 w 2369255"/>
                <a:gd name="connsiteY139" fmla="*/ 190500 h 2521011"/>
                <a:gd name="connsiteX140" fmla="*/ 1255403 w 2369255"/>
                <a:gd name="connsiteY140" fmla="*/ 195722 h 2521011"/>
                <a:gd name="connsiteX141" fmla="*/ 1252978 w 2369255"/>
                <a:gd name="connsiteY141" fmla="*/ 198120 h 2521011"/>
                <a:gd name="connsiteX142" fmla="*/ 1249168 w 2369255"/>
                <a:gd name="connsiteY142" fmla="*/ 240030 h 2521011"/>
                <a:gd name="connsiteX143" fmla="*/ 1273933 w 2369255"/>
                <a:gd name="connsiteY143" fmla="*/ 346710 h 2521011"/>
                <a:gd name="connsiteX144" fmla="*/ 1216783 w 2369255"/>
                <a:gd name="connsiteY144" fmla="*/ 363855 h 2521011"/>
                <a:gd name="connsiteX145" fmla="*/ 1245358 w 2369255"/>
                <a:gd name="connsiteY145" fmla="*/ 510540 h 2521011"/>
                <a:gd name="connsiteX146" fmla="*/ 1266313 w 2369255"/>
                <a:gd name="connsiteY146" fmla="*/ 563880 h 2521011"/>
                <a:gd name="connsiteX147" fmla="*/ 1312033 w 2369255"/>
                <a:gd name="connsiteY147" fmla="*/ 641985 h 2521011"/>
                <a:gd name="connsiteX148" fmla="*/ 1332988 w 2369255"/>
                <a:gd name="connsiteY148" fmla="*/ 645795 h 2521011"/>
                <a:gd name="connsiteX149" fmla="*/ 1361563 w 2369255"/>
                <a:gd name="connsiteY149" fmla="*/ 737235 h 2521011"/>
                <a:gd name="connsiteX150" fmla="*/ 1540633 w 2369255"/>
                <a:gd name="connsiteY150" fmla="*/ 702945 h 2521011"/>
                <a:gd name="connsiteX151" fmla="*/ 1540207 w 2369255"/>
                <a:gd name="connsiteY151" fmla="*/ 700259 h 2521011"/>
                <a:gd name="connsiteX152" fmla="*/ 1586353 w 2369255"/>
                <a:gd name="connsiteY152" fmla="*/ 689610 h 2521011"/>
                <a:gd name="connsiteX153" fmla="*/ 1609213 w 2369255"/>
                <a:gd name="connsiteY153" fmla="*/ 659130 h 2521011"/>
                <a:gd name="connsiteX154" fmla="*/ 1637788 w 2369255"/>
                <a:gd name="connsiteY154" fmla="*/ 645795 h 2521011"/>
                <a:gd name="connsiteX155" fmla="*/ 1649218 w 2369255"/>
                <a:gd name="connsiteY155" fmla="*/ 613410 h 2521011"/>
                <a:gd name="connsiteX156" fmla="*/ 1670173 w 2369255"/>
                <a:gd name="connsiteY156" fmla="*/ 594360 h 2521011"/>
                <a:gd name="connsiteX157" fmla="*/ 1691128 w 2369255"/>
                <a:gd name="connsiteY157" fmla="*/ 609600 h 2521011"/>
                <a:gd name="connsiteX158" fmla="*/ 1685413 w 2369255"/>
                <a:gd name="connsiteY158" fmla="*/ 708660 h 2521011"/>
                <a:gd name="connsiteX159" fmla="*/ 1755898 w 2369255"/>
                <a:gd name="connsiteY159" fmla="*/ 786765 h 2521011"/>
                <a:gd name="connsiteX160" fmla="*/ 1757803 w 2369255"/>
                <a:gd name="connsiteY160" fmla="*/ 851535 h 2521011"/>
                <a:gd name="connsiteX161" fmla="*/ 1733038 w 2369255"/>
                <a:gd name="connsiteY161" fmla="*/ 872490 h 2521011"/>
                <a:gd name="connsiteX162" fmla="*/ 1795903 w 2369255"/>
                <a:gd name="connsiteY162" fmla="*/ 876300 h 2521011"/>
                <a:gd name="connsiteX163" fmla="*/ 2082230 w 2369255"/>
                <a:gd name="connsiteY163" fmla="*/ 811829 h 2521011"/>
                <a:gd name="connsiteX164" fmla="*/ 2102608 w 2369255"/>
                <a:gd name="connsiteY164" fmla="*/ 889635 h 2521011"/>
                <a:gd name="connsiteX165" fmla="*/ 2094988 w 2369255"/>
                <a:gd name="connsiteY165" fmla="*/ 942975 h 2521011"/>
                <a:gd name="connsiteX166" fmla="*/ 2030218 w 2369255"/>
                <a:gd name="connsiteY166" fmla="*/ 952500 h 2521011"/>
                <a:gd name="connsiteX167" fmla="*/ 2030218 w 2369255"/>
                <a:gd name="connsiteY167" fmla="*/ 1022985 h 2521011"/>
                <a:gd name="connsiteX168" fmla="*/ 2074033 w 2369255"/>
                <a:gd name="connsiteY168" fmla="*/ 1028700 h 2521011"/>
                <a:gd name="connsiteX169" fmla="*/ 2114038 w 2369255"/>
                <a:gd name="connsiteY169" fmla="*/ 1002030 h 2521011"/>
                <a:gd name="connsiteX170" fmla="*/ 2093083 w 2369255"/>
                <a:gd name="connsiteY170" fmla="*/ 1057275 h 2521011"/>
                <a:gd name="connsiteX171" fmla="*/ 2089273 w 2369255"/>
                <a:gd name="connsiteY171" fmla="*/ 1137285 h 2521011"/>
                <a:gd name="connsiteX172" fmla="*/ 2287393 w 2369255"/>
                <a:gd name="connsiteY172" fmla="*/ 1135380 h 2521011"/>
                <a:gd name="connsiteX173" fmla="*/ 2287393 w 2369255"/>
                <a:gd name="connsiteY173" fmla="*/ 1091565 h 2521011"/>
                <a:gd name="connsiteX174" fmla="*/ 2296363 w 2369255"/>
                <a:gd name="connsiteY174" fmla="*/ 1088949 h 2521011"/>
                <a:gd name="connsiteX175" fmla="*/ 2369255 w 2369255"/>
                <a:gd name="connsiteY175" fmla="*/ 1229053 h 2521011"/>
                <a:gd name="connsiteX176" fmla="*/ 2303675 w 2369255"/>
                <a:gd name="connsiteY176" fmla="*/ 1218123 h 2521011"/>
                <a:gd name="connsiteX177" fmla="*/ 2285869 w 2369255"/>
                <a:gd name="connsiteY177" fmla="*/ 1136214 h 2521011"/>
                <a:gd name="connsiteX178" fmla="*/ 2093706 w 2369255"/>
                <a:gd name="connsiteY178" fmla="*/ 1138062 h 2521011"/>
                <a:gd name="connsiteX179" fmla="*/ 2142613 w 2369255"/>
                <a:gd name="connsiteY179" fmla="*/ 1226820 h 2521011"/>
                <a:gd name="connsiteX180" fmla="*/ 2083558 w 2369255"/>
                <a:gd name="connsiteY180" fmla="*/ 1257300 h 2521011"/>
                <a:gd name="connsiteX181" fmla="*/ 2093083 w 2369255"/>
                <a:gd name="connsiteY181" fmla="*/ 1295400 h 2521011"/>
                <a:gd name="connsiteX182" fmla="*/ 2047363 w 2369255"/>
                <a:gd name="connsiteY182" fmla="*/ 1350645 h 2521011"/>
                <a:gd name="connsiteX183" fmla="*/ 2174998 w 2369255"/>
                <a:gd name="connsiteY183" fmla="*/ 1419225 h 2521011"/>
                <a:gd name="connsiteX184" fmla="*/ 2152138 w 2369255"/>
                <a:gd name="connsiteY184" fmla="*/ 1451610 h 2521011"/>
                <a:gd name="connsiteX185" fmla="*/ 2203573 w 2369255"/>
                <a:gd name="connsiteY185" fmla="*/ 1527810 h 2521011"/>
                <a:gd name="connsiteX186" fmla="*/ 2197858 w 2369255"/>
                <a:gd name="connsiteY186" fmla="*/ 1565910 h 2521011"/>
                <a:gd name="connsiteX187" fmla="*/ 2163568 w 2369255"/>
                <a:gd name="connsiteY187" fmla="*/ 1581150 h 2521011"/>
                <a:gd name="connsiteX188" fmla="*/ 2131183 w 2369255"/>
                <a:gd name="connsiteY188" fmla="*/ 1657350 h 2521011"/>
                <a:gd name="connsiteX189" fmla="*/ 2165473 w 2369255"/>
                <a:gd name="connsiteY189" fmla="*/ 1691640 h 2521011"/>
                <a:gd name="connsiteX190" fmla="*/ 2129278 w 2369255"/>
                <a:gd name="connsiteY190" fmla="*/ 1737360 h 2521011"/>
                <a:gd name="connsiteX191" fmla="*/ 2213098 w 2369255"/>
                <a:gd name="connsiteY191" fmla="*/ 1722120 h 2521011"/>
                <a:gd name="connsiteX192" fmla="*/ 2131183 w 2369255"/>
                <a:gd name="connsiteY192" fmla="*/ 1739265 h 2521011"/>
                <a:gd name="connsiteX193" fmla="*/ 2030218 w 2369255"/>
                <a:gd name="connsiteY193" fmla="*/ 1644015 h 2521011"/>
                <a:gd name="connsiteX194" fmla="*/ 1940683 w 2369255"/>
                <a:gd name="connsiteY194" fmla="*/ 1708785 h 2521011"/>
                <a:gd name="connsiteX195" fmla="*/ 1809238 w 2369255"/>
                <a:gd name="connsiteY195" fmla="*/ 1737360 h 2521011"/>
                <a:gd name="connsiteX196" fmla="*/ 1795903 w 2369255"/>
                <a:gd name="connsiteY196" fmla="*/ 1722120 h 2521011"/>
                <a:gd name="connsiteX197" fmla="*/ 1738753 w 2369255"/>
                <a:gd name="connsiteY197" fmla="*/ 1737360 h 2521011"/>
                <a:gd name="connsiteX198" fmla="*/ 1734943 w 2369255"/>
                <a:gd name="connsiteY198" fmla="*/ 1760220 h 2521011"/>
                <a:gd name="connsiteX199" fmla="*/ 1683030 w 2369255"/>
                <a:gd name="connsiteY199" fmla="*/ 1773198 h 2521011"/>
                <a:gd name="connsiteX200" fmla="*/ 1681603 w 2369255"/>
                <a:gd name="connsiteY200" fmla="*/ 1771650 h 2521011"/>
                <a:gd name="connsiteX201" fmla="*/ 1637788 w 2369255"/>
                <a:gd name="connsiteY201" fmla="*/ 1811655 h 2521011"/>
                <a:gd name="connsiteX202" fmla="*/ 1618738 w 2369255"/>
                <a:gd name="connsiteY202" fmla="*/ 1811655 h 2521011"/>
                <a:gd name="connsiteX203" fmla="*/ 1546348 w 2369255"/>
                <a:gd name="connsiteY203" fmla="*/ 1903095 h 2521011"/>
                <a:gd name="connsiteX204" fmla="*/ 1538728 w 2369255"/>
                <a:gd name="connsiteY204" fmla="*/ 1952625 h 2521011"/>
                <a:gd name="connsiteX205" fmla="*/ 1513963 w 2369255"/>
                <a:gd name="connsiteY205" fmla="*/ 1918335 h 2521011"/>
                <a:gd name="connsiteX206" fmla="*/ 1475863 w 2369255"/>
                <a:gd name="connsiteY206" fmla="*/ 1986915 h 2521011"/>
                <a:gd name="connsiteX207" fmla="*/ 1460623 w 2369255"/>
                <a:gd name="connsiteY207" fmla="*/ 1986915 h 2521011"/>
                <a:gd name="connsiteX208" fmla="*/ 1414903 w 2369255"/>
                <a:gd name="connsiteY208" fmla="*/ 2019300 h 2521011"/>
                <a:gd name="connsiteX209" fmla="*/ 1418713 w 2369255"/>
                <a:gd name="connsiteY209" fmla="*/ 2038350 h 2521011"/>
                <a:gd name="connsiteX210" fmla="*/ 1376803 w 2369255"/>
                <a:gd name="connsiteY210" fmla="*/ 2066925 h 2521011"/>
                <a:gd name="connsiteX211" fmla="*/ 1390138 w 2369255"/>
                <a:gd name="connsiteY211" fmla="*/ 2097405 h 2521011"/>
                <a:gd name="connsiteX212" fmla="*/ 1319653 w 2369255"/>
                <a:gd name="connsiteY212" fmla="*/ 2106930 h 2521011"/>
                <a:gd name="connsiteX213" fmla="*/ 1300603 w 2369255"/>
                <a:gd name="connsiteY213" fmla="*/ 2143125 h 2521011"/>
                <a:gd name="connsiteX214" fmla="*/ 1273933 w 2369255"/>
                <a:gd name="connsiteY214" fmla="*/ 2164080 h 2521011"/>
                <a:gd name="connsiteX215" fmla="*/ 1239643 w 2369255"/>
                <a:gd name="connsiteY215" fmla="*/ 2141220 h 2521011"/>
                <a:gd name="connsiteX216" fmla="*/ 1225489 w 2369255"/>
                <a:gd name="connsiteY216" fmla="*/ 2157396 h 2521011"/>
                <a:gd name="connsiteX217" fmla="*/ 1224403 w 2369255"/>
                <a:gd name="connsiteY217" fmla="*/ 2156460 h 2521011"/>
                <a:gd name="connsiteX218" fmla="*/ 1096768 w 2369255"/>
                <a:gd name="connsiteY218" fmla="*/ 2042160 h 2521011"/>
                <a:gd name="connsiteX219" fmla="*/ 1049736 w 2369255"/>
                <a:gd name="connsiteY219" fmla="*/ 2104529 h 2521011"/>
                <a:gd name="connsiteX220" fmla="*/ 969133 w 2369255"/>
                <a:gd name="connsiteY220" fmla="*/ 2101216 h 2521011"/>
                <a:gd name="connsiteX221" fmla="*/ 965323 w 2369255"/>
                <a:gd name="connsiteY221" fmla="*/ 2129791 h 2521011"/>
                <a:gd name="connsiteX222" fmla="*/ 807208 w 2369255"/>
                <a:gd name="connsiteY222" fmla="*/ 2129791 h 2521011"/>
                <a:gd name="connsiteX223" fmla="*/ 803398 w 2369255"/>
                <a:gd name="connsiteY223" fmla="*/ 2025016 h 2521011"/>
                <a:gd name="connsiteX224" fmla="*/ 801578 w 2369255"/>
                <a:gd name="connsiteY224" fmla="*/ 2024761 h 2521011"/>
                <a:gd name="connsiteX225" fmla="*/ 818638 w 2369255"/>
                <a:gd name="connsiteY225" fmla="*/ 1973580 h 2521011"/>
                <a:gd name="connsiteX226" fmla="*/ 776728 w 2369255"/>
                <a:gd name="connsiteY226" fmla="*/ 1939290 h 2521011"/>
                <a:gd name="connsiteX227" fmla="*/ 780538 w 2369255"/>
                <a:gd name="connsiteY227" fmla="*/ 1899285 h 2521011"/>
                <a:gd name="connsiteX228" fmla="*/ 791968 w 2369255"/>
                <a:gd name="connsiteY228" fmla="*/ 1836420 h 2521011"/>
                <a:gd name="connsiteX229" fmla="*/ 761488 w 2369255"/>
                <a:gd name="connsiteY229" fmla="*/ 1802130 h 2521011"/>
                <a:gd name="connsiteX230" fmla="*/ 708148 w 2369255"/>
                <a:gd name="connsiteY230" fmla="*/ 1790700 h 2521011"/>
                <a:gd name="connsiteX231" fmla="*/ 637663 w 2369255"/>
                <a:gd name="connsiteY231" fmla="*/ 1731645 h 2521011"/>
                <a:gd name="connsiteX232" fmla="*/ 637663 w 2369255"/>
                <a:gd name="connsiteY232" fmla="*/ 1704975 h 2521011"/>
                <a:gd name="connsiteX233" fmla="*/ 609088 w 2369255"/>
                <a:gd name="connsiteY233" fmla="*/ 1708785 h 2521011"/>
                <a:gd name="connsiteX234" fmla="*/ 504313 w 2369255"/>
                <a:gd name="connsiteY234" fmla="*/ 1638300 h 2521011"/>
                <a:gd name="connsiteX235" fmla="*/ 463237 w 2369255"/>
                <a:gd name="connsiteY235" fmla="*/ 1595581 h 2521011"/>
                <a:gd name="connsiteX236" fmla="*/ 464308 w 2369255"/>
                <a:gd name="connsiteY236" fmla="*/ 1543050 h 2521011"/>
                <a:gd name="connsiteX237" fmla="*/ 420493 w 2369255"/>
                <a:gd name="connsiteY237" fmla="*/ 1522095 h 2521011"/>
                <a:gd name="connsiteX238" fmla="*/ 435733 w 2369255"/>
                <a:gd name="connsiteY238" fmla="*/ 1470660 h 2521011"/>
                <a:gd name="connsiteX239" fmla="*/ 391918 w 2369255"/>
                <a:gd name="connsiteY239" fmla="*/ 1491615 h 2521011"/>
                <a:gd name="connsiteX240" fmla="*/ 359533 w 2369255"/>
                <a:gd name="connsiteY240" fmla="*/ 1491615 h 2521011"/>
                <a:gd name="connsiteX241" fmla="*/ 353818 w 2369255"/>
                <a:gd name="connsiteY241" fmla="*/ 1510665 h 2521011"/>
                <a:gd name="connsiteX242" fmla="*/ 184273 w 2369255"/>
                <a:gd name="connsiteY242" fmla="*/ 1510665 h 2521011"/>
                <a:gd name="connsiteX243" fmla="*/ 163926 w 2369255"/>
                <a:gd name="connsiteY243" fmla="*/ 1573404 h 2521011"/>
                <a:gd name="connsiteX244" fmla="*/ 163885 w 2369255"/>
                <a:gd name="connsiteY244" fmla="*/ 1573328 h 2521011"/>
                <a:gd name="connsiteX245" fmla="*/ 184395 w 2369255"/>
                <a:gd name="connsiteY245" fmla="*/ 1510087 h 2521011"/>
                <a:gd name="connsiteX246" fmla="*/ 203274 w 2369255"/>
                <a:gd name="connsiteY246" fmla="*/ 1510087 h 2521011"/>
                <a:gd name="connsiteX247" fmla="*/ 197608 w 2369255"/>
                <a:gd name="connsiteY247" fmla="*/ 1443990 h 2521011"/>
                <a:gd name="connsiteX248" fmla="*/ 148078 w 2369255"/>
                <a:gd name="connsiteY248" fmla="*/ 1466850 h 2521011"/>
                <a:gd name="connsiteX249" fmla="*/ 127123 w 2369255"/>
                <a:gd name="connsiteY249" fmla="*/ 1390650 h 2521011"/>
                <a:gd name="connsiteX250" fmla="*/ 117598 w 2369255"/>
                <a:gd name="connsiteY250" fmla="*/ 1389648 h 2521011"/>
                <a:gd name="connsiteX251" fmla="*/ 117598 w 2369255"/>
                <a:gd name="connsiteY251" fmla="*/ 1352550 h 2521011"/>
                <a:gd name="connsiteX252" fmla="*/ 148078 w 2369255"/>
                <a:gd name="connsiteY252" fmla="*/ 1314450 h 2521011"/>
                <a:gd name="connsiteX253" fmla="*/ 212848 w 2369255"/>
                <a:gd name="connsiteY253" fmla="*/ 1303020 h 2521011"/>
                <a:gd name="connsiteX254" fmla="*/ 229993 w 2369255"/>
                <a:gd name="connsiteY254" fmla="*/ 1238250 h 2521011"/>
                <a:gd name="connsiteX255" fmla="*/ 218563 w 2369255"/>
                <a:gd name="connsiteY255" fmla="*/ 1143000 h 2521011"/>
                <a:gd name="connsiteX256" fmla="*/ 219377 w 2369255"/>
                <a:gd name="connsiteY256" fmla="*/ 1135131 h 2521011"/>
                <a:gd name="connsiteX257" fmla="*/ 308099 w 2369255"/>
                <a:gd name="connsiteY257" fmla="*/ 1110615 h 2521011"/>
                <a:gd name="connsiteX258" fmla="*/ 325244 w 2369255"/>
                <a:gd name="connsiteY258" fmla="*/ 1022985 h 2521011"/>
                <a:gd name="connsiteX259" fmla="*/ 304289 w 2369255"/>
                <a:gd name="connsiteY259" fmla="*/ 986790 h 2521011"/>
                <a:gd name="connsiteX260" fmla="*/ 174749 w 2369255"/>
                <a:gd name="connsiteY260" fmla="*/ 969645 h 2521011"/>
                <a:gd name="connsiteX261" fmla="*/ 243329 w 2369255"/>
                <a:gd name="connsiteY261" fmla="*/ 843915 h 2521011"/>
                <a:gd name="connsiteX262" fmla="*/ 247139 w 2369255"/>
                <a:gd name="connsiteY262" fmla="*/ 731520 h 2521011"/>
                <a:gd name="connsiteX263" fmla="*/ 169034 w 2369255"/>
                <a:gd name="connsiteY263" fmla="*/ 685800 h 2521011"/>
                <a:gd name="connsiteX264" fmla="*/ 98549 w 2369255"/>
                <a:gd name="connsiteY264" fmla="*/ 641985 h 2521011"/>
                <a:gd name="connsiteX265" fmla="*/ 42112 w 2369255"/>
                <a:gd name="connsiteY265" fmla="*/ 643866 h 2521011"/>
                <a:gd name="connsiteX266" fmla="*/ 41731 w 2369255"/>
                <a:gd name="connsiteY266" fmla="*/ 642127 h 2521011"/>
                <a:gd name="connsiteX267" fmla="*/ 98881 w 2369255"/>
                <a:gd name="connsiteY267" fmla="*/ 640222 h 2521011"/>
                <a:gd name="connsiteX268" fmla="*/ 169366 w 2369255"/>
                <a:gd name="connsiteY268" fmla="*/ 684037 h 2521011"/>
                <a:gd name="connsiteX269" fmla="*/ 222373 w 2369255"/>
                <a:gd name="connsiteY269" fmla="*/ 715066 h 2521011"/>
                <a:gd name="connsiteX270" fmla="*/ 222373 w 2369255"/>
                <a:gd name="connsiteY270" fmla="*/ 567691 h 2521011"/>
                <a:gd name="connsiteX271" fmla="*/ 243328 w 2369255"/>
                <a:gd name="connsiteY271" fmla="*/ 489586 h 2521011"/>
                <a:gd name="connsiteX272" fmla="*/ 212848 w 2369255"/>
                <a:gd name="connsiteY272" fmla="*/ 447676 h 2521011"/>
                <a:gd name="connsiteX273" fmla="*/ 287143 w 2369255"/>
                <a:gd name="connsiteY273" fmla="*/ 449581 h 2521011"/>
                <a:gd name="connsiteX274" fmla="*/ 282547 w 2369255"/>
                <a:gd name="connsiteY274" fmla="*/ 446066 h 2521011"/>
                <a:gd name="connsiteX275" fmla="*/ 287143 w 2369255"/>
                <a:gd name="connsiteY275" fmla="*/ 447675 h 2521011"/>
                <a:gd name="connsiteX276" fmla="*/ 317623 w 2369255"/>
                <a:gd name="connsiteY276" fmla="*/ 382905 h 2521011"/>
                <a:gd name="connsiteX277" fmla="*/ 401443 w 2369255"/>
                <a:gd name="connsiteY277" fmla="*/ 384810 h 2521011"/>
                <a:gd name="connsiteX278" fmla="*/ 447163 w 2369255"/>
                <a:gd name="connsiteY278" fmla="*/ 361950 h 2521011"/>
                <a:gd name="connsiteX279" fmla="*/ 462403 w 2369255"/>
                <a:gd name="connsiteY279" fmla="*/ 335280 h 2521011"/>
                <a:gd name="connsiteX280" fmla="*/ 466213 w 2369255"/>
                <a:gd name="connsiteY280" fmla="*/ 266700 h 2521011"/>
                <a:gd name="connsiteX281" fmla="*/ 443353 w 2369255"/>
                <a:gd name="connsiteY281" fmla="*/ 198120 h 2521011"/>
                <a:gd name="connsiteX282" fmla="*/ 390013 w 2369255"/>
                <a:gd name="connsiteY282" fmla="*/ 137160 h 2521011"/>
                <a:gd name="connsiteX283" fmla="*/ 412873 w 2369255"/>
                <a:gd name="connsiteY283" fmla="*/ 125730 h 2521011"/>
                <a:gd name="connsiteX284" fmla="*/ 411094 w 2369255"/>
                <a:gd name="connsiteY284" fmla="*/ 119401 h 2521011"/>
                <a:gd name="connsiteX285" fmla="*/ 412873 w 2369255"/>
                <a:gd name="connsiteY285" fmla="*/ 120015 h 2521011"/>
                <a:gd name="connsiteX286" fmla="*/ 454783 w 2369255"/>
                <a:gd name="connsiteY286" fmla="*/ 74295 h 2521011"/>
                <a:gd name="connsiteX287" fmla="*/ 521458 w 2369255"/>
                <a:gd name="connsiteY287" fmla="*/ 85725 h 2521011"/>
                <a:gd name="connsiteX288" fmla="*/ 498598 w 2369255"/>
                <a:gd name="connsiteY288" fmla="*/ 49530 h 2521011"/>
                <a:gd name="connsiteX289" fmla="*/ 550033 w 2369255"/>
                <a:gd name="connsiteY289" fmla="*/ 13335 h 2521011"/>
                <a:gd name="connsiteX290" fmla="*/ 654808 w 2369255"/>
                <a:gd name="connsiteY29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597783 w 2369255"/>
                <a:gd name="connsiteY107" fmla="*/ 28194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1597783 w 2369255"/>
                <a:gd name="connsiteY122" fmla="*/ 281940 h 2521011"/>
                <a:gd name="connsiteX123" fmla="*/ 654808 w 2369255"/>
                <a:gd name="connsiteY123" fmla="*/ 0 h 2521011"/>
                <a:gd name="connsiteX124" fmla="*/ 681478 w 2369255"/>
                <a:gd name="connsiteY124" fmla="*/ 80010 h 2521011"/>
                <a:gd name="connsiteX125" fmla="*/ 790063 w 2369255"/>
                <a:gd name="connsiteY125" fmla="*/ 51435 h 2521011"/>
                <a:gd name="connsiteX126" fmla="*/ 838950 w 2369255"/>
                <a:gd name="connsiteY126" fmla="*/ 29486 h 2521011"/>
                <a:gd name="connsiteX127" fmla="*/ 862453 w 2369255"/>
                <a:gd name="connsiteY127" fmla="*/ 59055 h 2521011"/>
                <a:gd name="connsiteX128" fmla="*/ 856738 w 2369255"/>
                <a:gd name="connsiteY128" fmla="*/ 89535 h 2521011"/>
                <a:gd name="connsiteX129" fmla="*/ 938653 w 2369255"/>
                <a:gd name="connsiteY129" fmla="*/ 93345 h 2521011"/>
                <a:gd name="connsiteX130" fmla="*/ 951988 w 2369255"/>
                <a:gd name="connsiteY130" fmla="*/ 19050 h 2521011"/>
                <a:gd name="connsiteX131" fmla="*/ 972943 w 2369255"/>
                <a:gd name="connsiteY131" fmla="*/ 47625 h 2521011"/>
                <a:gd name="connsiteX132" fmla="*/ 1064383 w 2369255"/>
                <a:gd name="connsiteY132" fmla="*/ 47625 h 2521011"/>
                <a:gd name="connsiteX133" fmla="*/ 1113913 w 2369255"/>
                <a:gd name="connsiteY133" fmla="*/ 38100 h 2521011"/>
                <a:gd name="connsiteX134" fmla="*/ 1121533 w 2369255"/>
                <a:gd name="connsiteY134" fmla="*/ 9525 h 2521011"/>
                <a:gd name="connsiteX135" fmla="*/ 1182493 w 2369255"/>
                <a:gd name="connsiteY135" fmla="*/ 0 h 2521011"/>
                <a:gd name="connsiteX136" fmla="*/ 1214878 w 2369255"/>
                <a:gd name="connsiteY136" fmla="*/ 102870 h 2521011"/>
                <a:gd name="connsiteX137" fmla="*/ 1228213 w 2369255"/>
                <a:gd name="connsiteY137" fmla="*/ 102870 h 2521011"/>
                <a:gd name="connsiteX138" fmla="*/ 1252978 w 2369255"/>
                <a:gd name="connsiteY138" fmla="*/ 190500 h 2521011"/>
                <a:gd name="connsiteX139" fmla="*/ 1255403 w 2369255"/>
                <a:gd name="connsiteY139" fmla="*/ 195722 h 2521011"/>
                <a:gd name="connsiteX140" fmla="*/ 1252978 w 2369255"/>
                <a:gd name="connsiteY140" fmla="*/ 198120 h 2521011"/>
                <a:gd name="connsiteX141" fmla="*/ 1249168 w 2369255"/>
                <a:gd name="connsiteY141" fmla="*/ 240030 h 2521011"/>
                <a:gd name="connsiteX142" fmla="*/ 1273933 w 2369255"/>
                <a:gd name="connsiteY142" fmla="*/ 346710 h 2521011"/>
                <a:gd name="connsiteX143" fmla="*/ 1216783 w 2369255"/>
                <a:gd name="connsiteY143" fmla="*/ 363855 h 2521011"/>
                <a:gd name="connsiteX144" fmla="*/ 1245358 w 2369255"/>
                <a:gd name="connsiteY144" fmla="*/ 510540 h 2521011"/>
                <a:gd name="connsiteX145" fmla="*/ 1266313 w 2369255"/>
                <a:gd name="connsiteY145" fmla="*/ 563880 h 2521011"/>
                <a:gd name="connsiteX146" fmla="*/ 1312033 w 2369255"/>
                <a:gd name="connsiteY146" fmla="*/ 641985 h 2521011"/>
                <a:gd name="connsiteX147" fmla="*/ 1332988 w 2369255"/>
                <a:gd name="connsiteY147" fmla="*/ 645795 h 2521011"/>
                <a:gd name="connsiteX148" fmla="*/ 1361563 w 2369255"/>
                <a:gd name="connsiteY148" fmla="*/ 737235 h 2521011"/>
                <a:gd name="connsiteX149" fmla="*/ 1540633 w 2369255"/>
                <a:gd name="connsiteY149" fmla="*/ 702945 h 2521011"/>
                <a:gd name="connsiteX150" fmla="*/ 1540207 w 2369255"/>
                <a:gd name="connsiteY150" fmla="*/ 700259 h 2521011"/>
                <a:gd name="connsiteX151" fmla="*/ 1586353 w 2369255"/>
                <a:gd name="connsiteY151" fmla="*/ 689610 h 2521011"/>
                <a:gd name="connsiteX152" fmla="*/ 1609213 w 2369255"/>
                <a:gd name="connsiteY152" fmla="*/ 659130 h 2521011"/>
                <a:gd name="connsiteX153" fmla="*/ 1637788 w 2369255"/>
                <a:gd name="connsiteY153" fmla="*/ 645795 h 2521011"/>
                <a:gd name="connsiteX154" fmla="*/ 1649218 w 2369255"/>
                <a:gd name="connsiteY154" fmla="*/ 613410 h 2521011"/>
                <a:gd name="connsiteX155" fmla="*/ 1670173 w 2369255"/>
                <a:gd name="connsiteY155" fmla="*/ 594360 h 2521011"/>
                <a:gd name="connsiteX156" fmla="*/ 1691128 w 2369255"/>
                <a:gd name="connsiteY156" fmla="*/ 609600 h 2521011"/>
                <a:gd name="connsiteX157" fmla="*/ 1685413 w 2369255"/>
                <a:gd name="connsiteY157" fmla="*/ 708660 h 2521011"/>
                <a:gd name="connsiteX158" fmla="*/ 1755898 w 2369255"/>
                <a:gd name="connsiteY158" fmla="*/ 786765 h 2521011"/>
                <a:gd name="connsiteX159" fmla="*/ 1757803 w 2369255"/>
                <a:gd name="connsiteY159" fmla="*/ 851535 h 2521011"/>
                <a:gd name="connsiteX160" fmla="*/ 1733038 w 2369255"/>
                <a:gd name="connsiteY160" fmla="*/ 872490 h 2521011"/>
                <a:gd name="connsiteX161" fmla="*/ 1795903 w 2369255"/>
                <a:gd name="connsiteY161" fmla="*/ 876300 h 2521011"/>
                <a:gd name="connsiteX162" fmla="*/ 2082230 w 2369255"/>
                <a:gd name="connsiteY162" fmla="*/ 811829 h 2521011"/>
                <a:gd name="connsiteX163" fmla="*/ 2102608 w 2369255"/>
                <a:gd name="connsiteY163" fmla="*/ 889635 h 2521011"/>
                <a:gd name="connsiteX164" fmla="*/ 2094988 w 2369255"/>
                <a:gd name="connsiteY164" fmla="*/ 942975 h 2521011"/>
                <a:gd name="connsiteX165" fmla="*/ 2030218 w 2369255"/>
                <a:gd name="connsiteY165" fmla="*/ 952500 h 2521011"/>
                <a:gd name="connsiteX166" fmla="*/ 2030218 w 2369255"/>
                <a:gd name="connsiteY166" fmla="*/ 1022985 h 2521011"/>
                <a:gd name="connsiteX167" fmla="*/ 2074033 w 2369255"/>
                <a:gd name="connsiteY167" fmla="*/ 1028700 h 2521011"/>
                <a:gd name="connsiteX168" fmla="*/ 2114038 w 2369255"/>
                <a:gd name="connsiteY168" fmla="*/ 1002030 h 2521011"/>
                <a:gd name="connsiteX169" fmla="*/ 2093083 w 2369255"/>
                <a:gd name="connsiteY169" fmla="*/ 1057275 h 2521011"/>
                <a:gd name="connsiteX170" fmla="*/ 2089273 w 2369255"/>
                <a:gd name="connsiteY170" fmla="*/ 1137285 h 2521011"/>
                <a:gd name="connsiteX171" fmla="*/ 2287393 w 2369255"/>
                <a:gd name="connsiteY171" fmla="*/ 1135380 h 2521011"/>
                <a:gd name="connsiteX172" fmla="*/ 2287393 w 2369255"/>
                <a:gd name="connsiteY172" fmla="*/ 1091565 h 2521011"/>
                <a:gd name="connsiteX173" fmla="*/ 2296363 w 2369255"/>
                <a:gd name="connsiteY173" fmla="*/ 1088949 h 2521011"/>
                <a:gd name="connsiteX174" fmla="*/ 2369255 w 2369255"/>
                <a:gd name="connsiteY174" fmla="*/ 1229053 h 2521011"/>
                <a:gd name="connsiteX175" fmla="*/ 2303675 w 2369255"/>
                <a:gd name="connsiteY175" fmla="*/ 1218123 h 2521011"/>
                <a:gd name="connsiteX176" fmla="*/ 2285869 w 2369255"/>
                <a:gd name="connsiteY176" fmla="*/ 1136214 h 2521011"/>
                <a:gd name="connsiteX177" fmla="*/ 2093706 w 2369255"/>
                <a:gd name="connsiteY177" fmla="*/ 1138062 h 2521011"/>
                <a:gd name="connsiteX178" fmla="*/ 2142613 w 2369255"/>
                <a:gd name="connsiteY178" fmla="*/ 1226820 h 2521011"/>
                <a:gd name="connsiteX179" fmla="*/ 2083558 w 2369255"/>
                <a:gd name="connsiteY179" fmla="*/ 1257300 h 2521011"/>
                <a:gd name="connsiteX180" fmla="*/ 2093083 w 2369255"/>
                <a:gd name="connsiteY180" fmla="*/ 1295400 h 2521011"/>
                <a:gd name="connsiteX181" fmla="*/ 2047363 w 2369255"/>
                <a:gd name="connsiteY181" fmla="*/ 1350645 h 2521011"/>
                <a:gd name="connsiteX182" fmla="*/ 2174998 w 2369255"/>
                <a:gd name="connsiteY182" fmla="*/ 1419225 h 2521011"/>
                <a:gd name="connsiteX183" fmla="*/ 2152138 w 2369255"/>
                <a:gd name="connsiteY183" fmla="*/ 1451610 h 2521011"/>
                <a:gd name="connsiteX184" fmla="*/ 2203573 w 2369255"/>
                <a:gd name="connsiteY184" fmla="*/ 1527810 h 2521011"/>
                <a:gd name="connsiteX185" fmla="*/ 2197858 w 2369255"/>
                <a:gd name="connsiteY185" fmla="*/ 1565910 h 2521011"/>
                <a:gd name="connsiteX186" fmla="*/ 2163568 w 2369255"/>
                <a:gd name="connsiteY186" fmla="*/ 1581150 h 2521011"/>
                <a:gd name="connsiteX187" fmla="*/ 2131183 w 2369255"/>
                <a:gd name="connsiteY187" fmla="*/ 1657350 h 2521011"/>
                <a:gd name="connsiteX188" fmla="*/ 2165473 w 2369255"/>
                <a:gd name="connsiteY188" fmla="*/ 1691640 h 2521011"/>
                <a:gd name="connsiteX189" fmla="*/ 2129278 w 2369255"/>
                <a:gd name="connsiteY189" fmla="*/ 1737360 h 2521011"/>
                <a:gd name="connsiteX190" fmla="*/ 2213098 w 2369255"/>
                <a:gd name="connsiteY190" fmla="*/ 1722120 h 2521011"/>
                <a:gd name="connsiteX191" fmla="*/ 2131183 w 2369255"/>
                <a:gd name="connsiteY191" fmla="*/ 1739265 h 2521011"/>
                <a:gd name="connsiteX192" fmla="*/ 2030218 w 2369255"/>
                <a:gd name="connsiteY192" fmla="*/ 1644015 h 2521011"/>
                <a:gd name="connsiteX193" fmla="*/ 1940683 w 2369255"/>
                <a:gd name="connsiteY193" fmla="*/ 1708785 h 2521011"/>
                <a:gd name="connsiteX194" fmla="*/ 1809238 w 2369255"/>
                <a:gd name="connsiteY194" fmla="*/ 1737360 h 2521011"/>
                <a:gd name="connsiteX195" fmla="*/ 1795903 w 2369255"/>
                <a:gd name="connsiteY195" fmla="*/ 1722120 h 2521011"/>
                <a:gd name="connsiteX196" fmla="*/ 1738753 w 2369255"/>
                <a:gd name="connsiteY196" fmla="*/ 1737360 h 2521011"/>
                <a:gd name="connsiteX197" fmla="*/ 1734943 w 2369255"/>
                <a:gd name="connsiteY197" fmla="*/ 1760220 h 2521011"/>
                <a:gd name="connsiteX198" fmla="*/ 1683030 w 2369255"/>
                <a:gd name="connsiteY198" fmla="*/ 1773198 h 2521011"/>
                <a:gd name="connsiteX199" fmla="*/ 1681603 w 2369255"/>
                <a:gd name="connsiteY199" fmla="*/ 1771650 h 2521011"/>
                <a:gd name="connsiteX200" fmla="*/ 1637788 w 2369255"/>
                <a:gd name="connsiteY200" fmla="*/ 1811655 h 2521011"/>
                <a:gd name="connsiteX201" fmla="*/ 1618738 w 2369255"/>
                <a:gd name="connsiteY201" fmla="*/ 1811655 h 2521011"/>
                <a:gd name="connsiteX202" fmla="*/ 1546348 w 2369255"/>
                <a:gd name="connsiteY202" fmla="*/ 1903095 h 2521011"/>
                <a:gd name="connsiteX203" fmla="*/ 1538728 w 2369255"/>
                <a:gd name="connsiteY203" fmla="*/ 1952625 h 2521011"/>
                <a:gd name="connsiteX204" fmla="*/ 1513963 w 2369255"/>
                <a:gd name="connsiteY204" fmla="*/ 1918335 h 2521011"/>
                <a:gd name="connsiteX205" fmla="*/ 1475863 w 2369255"/>
                <a:gd name="connsiteY205" fmla="*/ 1986915 h 2521011"/>
                <a:gd name="connsiteX206" fmla="*/ 1460623 w 2369255"/>
                <a:gd name="connsiteY206" fmla="*/ 1986915 h 2521011"/>
                <a:gd name="connsiteX207" fmla="*/ 1414903 w 2369255"/>
                <a:gd name="connsiteY207" fmla="*/ 2019300 h 2521011"/>
                <a:gd name="connsiteX208" fmla="*/ 1418713 w 2369255"/>
                <a:gd name="connsiteY208" fmla="*/ 2038350 h 2521011"/>
                <a:gd name="connsiteX209" fmla="*/ 1376803 w 2369255"/>
                <a:gd name="connsiteY209" fmla="*/ 2066925 h 2521011"/>
                <a:gd name="connsiteX210" fmla="*/ 1390138 w 2369255"/>
                <a:gd name="connsiteY210" fmla="*/ 2097405 h 2521011"/>
                <a:gd name="connsiteX211" fmla="*/ 1319653 w 2369255"/>
                <a:gd name="connsiteY211" fmla="*/ 2106930 h 2521011"/>
                <a:gd name="connsiteX212" fmla="*/ 1300603 w 2369255"/>
                <a:gd name="connsiteY212" fmla="*/ 2143125 h 2521011"/>
                <a:gd name="connsiteX213" fmla="*/ 1273933 w 2369255"/>
                <a:gd name="connsiteY213" fmla="*/ 2164080 h 2521011"/>
                <a:gd name="connsiteX214" fmla="*/ 1239643 w 2369255"/>
                <a:gd name="connsiteY214" fmla="*/ 2141220 h 2521011"/>
                <a:gd name="connsiteX215" fmla="*/ 1225489 w 2369255"/>
                <a:gd name="connsiteY215" fmla="*/ 2157396 h 2521011"/>
                <a:gd name="connsiteX216" fmla="*/ 1224403 w 2369255"/>
                <a:gd name="connsiteY216" fmla="*/ 2156460 h 2521011"/>
                <a:gd name="connsiteX217" fmla="*/ 1096768 w 2369255"/>
                <a:gd name="connsiteY217" fmla="*/ 2042160 h 2521011"/>
                <a:gd name="connsiteX218" fmla="*/ 1049736 w 2369255"/>
                <a:gd name="connsiteY218" fmla="*/ 2104529 h 2521011"/>
                <a:gd name="connsiteX219" fmla="*/ 969133 w 2369255"/>
                <a:gd name="connsiteY219" fmla="*/ 2101216 h 2521011"/>
                <a:gd name="connsiteX220" fmla="*/ 965323 w 2369255"/>
                <a:gd name="connsiteY220" fmla="*/ 2129791 h 2521011"/>
                <a:gd name="connsiteX221" fmla="*/ 807208 w 2369255"/>
                <a:gd name="connsiteY221" fmla="*/ 2129791 h 2521011"/>
                <a:gd name="connsiteX222" fmla="*/ 803398 w 2369255"/>
                <a:gd name="connsiteY222" fmla="*/ 2025016 h 2521011"/>
                <a:gd name="connsiteX223" fmla="*/ 801578 w 2369255"/>
                <a:gd name="connsiteY223" fmla="*/ 2024761 h 2521011"/>
                <a:gd name="connsiteX224" fmla="*/ 818638 w 2369255"/>
                <a:gd name="connsiteY224" fmla="*/ 1973580 h 2521011"/>
                <a:gd name="connsiteX225" fmla="*/ 776728 w 2369255"/>
                <a:gd name="connsiteY225" fmla="*/ 1939290 h 2521011"/>
                <a:gd name="connsiteX226" fmla="*/ 780538 w 2369255"/>
                <a:gd name="connsiteY226" fmla="*/ 1899285 h 2521011"/>
                <a:gd name="connsiteX227" fmla="*/ 791968 w 2369255"/>
                <a:gd name="connsiteY227" fmla="*/ 1836420 h 2521011"/>
                <a:gd name="connsiteX228" fmla="*/ 761488 w 2369255"/>
                <a:gd name="connsiteY228" fmla="*/ 1802130 h 2521011"/>
                <a:gd name="connsiteX229" fmla="*/ 708148 w 2369255"/>
                <a:gd name="connsiteY229" fmla="*/ 1790700 h 2521011"/>
                <a:gd name="connsiteX230" fmla="*/ 637663 w 2369255"/>
                <a:gd name="connsiteY230" fmla="*/ 1731645 h 2521011"/>
                <a:gd name="connsiteX231" fmla="*/ 637663 w 2369255"/>
                <a:gd name="connsiteY231" fmla="*/ 1704975 h 2521011"/>
                <a:gd name="connsiteX232" fmla="*/ 609088 w 2369255"/>
                <a:gd name="connsiteY232" fmla="*/ 1708785 h 2521011"/>
                <a:gd name="connsiteX233" fmla="*/ 504313 w 2369255"/>
                <a:gd name="connsiteY233" fmla="*/ 1638300 h 2521011"/>
                <a:gd name="connsiteX234" fmla="*/ 463237 w 2369255"/>
                <a:gd name="connsiteY234" fmla="*/ 1595581 h 2521011"/>
                <a:gd name="connsiteX235" fmla="*/ 464308 w 2369255"/>
                <a:gd name="connsiteY235" fmla="*/ 1543050 h 2521011"/>
                <a:gd name="connsiteX236" fmla="*/ 420493 w 2369255"/>
                <a:gd name="connsiteY236" fmla="*/ 1522095 h 2521011"/>
                <a:gd name="connsiteX237" fmla="*/ 435733 w 2369255"/>
                <a:gd name="connsiteY237" fmla="*/ 1470660 h 2521011"/>
                <a:gd name="connsiteX238" fmla="*/ 391918 w 2369255"/>
                <a:gd name="connsiteY238" fmla="*/ 1491615 h 2521011"/>
                <a:gd name="connsiteX239" fmla="*/ 359533 w 2369255"/>
                <a:gd name="connsiteY239" fmla="*/ 1491615 h 2521011"/>
                <a:gd name="connsiteX240" fmla="*/ 353818 w 2369255"/>
                <a:gd name="connsiteY240" fmla="*/ 1510665 h 2521011"/>
                <a:gd name="connsiteX241" fmla="*/ 184273 w 2369255"/>
                <a:gd name="connsiteY241" fmla="*/ 1510665 h 2521011"/>
                <a:gd name="connsiteX242" fmla="*/ 163926 w 2369255"/>
                <a:gd name="connsiteY242" fmla="*/ 1573404 h 2521011"/>
                <a:gd name="connsiteX243" fmla="*/ 163885 w 2369255"/>
                <a:gd name="connsiteY243" fmla="*/ 1573328 h 2521011"/>
                <a:gd name="connsiteX244" fmla="*/ 184395 w 2369255"/>
                <a:gd name="connsiteY244" fmla="*/ 1510087 h 2521011"/>
                <a:gd name="connsiteX245" fmla="*/ 203274 w 2369255"/>
                <a:gd name="connsiteY245" fmla="*/ 1510087 h 2521011"/>
                <a:gd name="connsiteX246" fmla="*/ 197608 w 2369255"/>
                <a:gd name="connsiteY246" fmla="*/ 1443990 h 2521011"/>
                <a:gd name="connsiteX247" fmla="*/ 148078 w 2369255"/>
                <a:gd name="connsiteY247" fmla="*/ 1466850 h 2521011"/>
                <a:gd name="connsiteX248" fmla="*/ 127123 w 2369255"/>
                <a:gd name="connsiteY248" fmla="*/ 1390650 h 2521011"/>
                <a:gd name="connsiteX249" fmla="*/ 117598 w 2369255"/>
                <a:gd name="connsiteY249" fmla="*/ 1389648 h 2521011"/>
                <a:gd name="connsiteX250" fmla="*/ 117598 w 2369255"/>
                <a:gd name="connsiteY250" fmla="*/ 1352550 h 2521011"/>
                <a:gd name="connsiteX251" fmla="*/ 148078 w 2369255"/>
                <a:gd name="connsiteY251" fmla="*/ 1314450 h 2521011"/>
                <a:gd name="connsiteX252" fmla="*/ 212848 w 2369255"/>
                <a:gd name="connsiteY252" fmla="*/ 1303020 h 2521011"/>
                <a:gd name="connsiteX253" fmla="*/ 229993 w 2369255"/>
                <a:gd name="connsiteY253" fmla="*/ 1238250 h 2521011"/>
                <a:gd name="connsiteX254" fmla="*/ 218563 w 2369255"/>
                <a:gd name="connsiteY254" fmla="*/ 1143000 h 2521011"/>
                <a:gd name="connsiteX255" fmla="*/ 219377 w 2369255"/>
                <a:gd name="connsiteY255" fmla="*/ 1135131 h 2521011"/>
                <a:gd name="connsiteX256" fmla="*/ 308099 w 2369255"/>
                <a:gd name="connsiteY256" fmla="*/ 1110615 h 2521011"/>
                <a:gd name="connsiteX257" fmla="*/ 325244 w 2369255"/>
                <a:gd name="connsiteY257" fmla="*/ 1022985 h 2521011"/>
                <a:gd name="connsiteX258" fmla="*/ 304289 w 2369255"/>
                <a:gd name="connsiteY258" fmla="*/ 986790 h 2521011"/>
                <a:gd name="connsiteX259" fmla="*/ 174749 w 2369255"/>
                <a:gd name="connsiteY259" fmla="*/ 969645 h 2521011"/>
                <a:gd name="connsiteX260" fmla="*/ 243329 w 2369255"/>
                <a:gd name="connsiteY260" fmla="*/ 843915 h 2521011"/>
                <a:gd name="connsiteX261" fmla="*/ 247139 w 2369255"/>
                <a:gd name="connsiteY261" fmla="*/ 731520 h 2521011"/>
                <a:gd name="connsiteX262" fmla="*/ 169034 w 2369255"/>
                <a:gd name="connsiteY262" fmla="*/ 685800 h 2521011"/>
                <a:gd name="connsiteX263" fmla="*/ 98549 w 2369255"/>
                <a:gd name="connsiteY263" fmla="*/ 641985 h 2521011"/>
                <a:gd name="connsiteX264" fmla="*/ 42112 w 2369255"/>
                <a:gd name="connsiteY264" fmla="*/ 643866 h 2521011"/>
                <a:gd name="connsiteX265" fmla="*/ 41731 w 2369255"/>
                <a:gd name="connsiteY265" fmla="*/ 642127 h 2521011"/>
                <a:gd name="connsiteX266" fmla="*/ 98881 w 2369255"/>
                <a:gd name="connsiteY266" fmla="*/ 640222 h 2521011"/>
                <a:gd name="connsiteX267" fmla="*/ 169366 w 2369255"/>
                <a:gd name="connsiteY267" fmla="*/ 684037 h 2521011"/>
                <a:gd name="connsiteX268" fmla="*/ 222373 w 2369255"/>
                <a:gd name="connsiteY268" fmla="*/ 715066 h 2521011"/>
                <a:gd name="connsiteX269" fmla="*/ 222373 w 2369255"/>
                <a:gd name="connsiteY269" fmla="*/ 567691 h 2521011"/>
                <a:gd name="connsiteX270" fmla="*/ 243328 w 2369255"/>
                <a:gd name="connsiteY270" fmla="*/ 489586 h 2521011"/>
                <a:gd name="connsiteX271" fmla="*/ 212848 w 2369255"/>
                <a:gd name="connsiteY271" fmla="*/ 447676 h 2521011"/>
                <a:gd name="connsiteX272" fmla="*/ 287143 w 2369255"/>
                <a:gd name="connsiteY272" fmla="*/ 449581 h 2521011"/>
                <a:gd name="connsiteX273" fmla="*/ 282547 w 2369255"/>
                <a:gd name="connsiteY273" fmla="*/ 446066 h 2521011"/>
                <a:gd name="connsiteX274" fmla="*/ 287143 w 2369255"/>
                <a:gd name="connsiteY274" fmla="*/ 447675 h 2521011"/>
                <a:gd name="connsiteX275" fmla="*/ 317623 w 2369255"/>
                <a:gd name="connsiteY275" fmla="*/ 382905 h 2521011"/>
                <a:gd name="connsiteX276" fmla="*/ 401443 w 2369255"/>
                <a:gd name="connsiteY276" fmla="*/ 384810 h 2521011"/>
                <a:gd name="connsiteX277" fmla="*/ 447163 w 2369255"/>
                <a:gd name="connsiteY277" fmla="*/ 361950 h 2521011"/>
                <a:gd name="connsiteX278" fmla="*/ 462403 w 2369255"/>
                <a:gd name="connsiteY278" fmla="*/ 335280 h 2521011"/>
                <a:gd name="connsiteX279" fmla="*/ 466213 w 2369255"/>
                <a:gd name="connsiteY279" fmla="*/ 266700 h 2521011"/>
                <a:gd name="connsiteX280" fmla="*/ 443353 w 2369255"/>
                <a:gd name="connsiteY280" fmla="*/ 198120 h 2521011"/>
                <a:gd name="connsiteX281" fmla="*/ 390013 w 2369255"/>
                <a:gd name="connsiteY281" fmla="*/ 137160 h 2521011"/>
                <a:gd name="connsiteX282" fmla="*/ 412873 w 2369255"/>
                <a:gd name="connsiteY282" fmla="*/ 125730 h 2521011"/>
                <a:gd name="connsiteX283" fmla="*/ 411094 w 2369255"/>
                <a:gd name="connsiteY283" fmla="*/ 119401 h 2521011"/>
                <a:gd name="connsiteX284" fmla="*/ 412873 w 2369255"/>
                <a:gd name="connsiteY284" fmla="*/ 120015 h 2521011"/>
                <a:gd name="connsiteX285" fmla="*/ 454783 w 2369255"/>
                <a:gd name="connsiteY285" fmla="*/ 74295 h 2521011"/>
                <a:gd name="connsiteX286" fmla="*/ 521458 w 2369255"/>
                <a:gd name="connsiteY286" fmla="*/ 85725 h 2521011"/>
                <a:gd name="connsiteX287" fmla="*/ 498598 w 2369255"/>
                <a:gd name="connsiteY287" fmla="*/ 49530 h 2521011"/>
                <a:gd name="connsiteX288" fmla="*/ 550033 w 2369255"/>
                <a:gd name="connsiteY288" fmla="*/ 13335 h 2521011"/>
                <a:gd name="connsiteX289" fmla="*/ 654808 w 2369255"/>
                <a:gd name="connsiteY28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6358 w 2369255"/>
                <a:gd name="connsiteY107" fmla="*/ 321945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1626358 w 2369255"/>
                <a:gd name="connsiteY121" fmla="*/ 321945 h 2521011"/>
                <a:gd name="connsiteX122" fmla="*/ 654808 w 2369255"/>
                <a:gd name="connsiteY122" fmla="*/ 0 h 2521011"/>
                <a:gd name="connsiteX123" fmla="*/ 681478 w 2369255"/>
                <a:gd name="connsiteY123" fmla="*/ 80010 h 2521011"/>
                <a:gd name="connsiteX124" fmla="*/ 790063 w 2369255"/>
                <a:gd name="connsiteY124" fmla="*/ 51435 h 2521011"/>
                <a:gd name="connsiteX125" fmla="*/ 838950 w 2369255"/>
                <a:gd name="connsiteY125" fmla="*/ 29486 h 2521011"/>
                <a:gd name="connsiteX126" fmla="*/ 862453 w 2369255"/>
                <a:gd name="connsiteY126" fmla="*/ 59055 h 2521011"/>
                <a:gd name="connsiteX127" fmla="*/ 856738 w 2369255"/>
                <a:gd name="connsiteY127" fmla="*/ 89535 h 2521011"/>
                <a:gd name="connsiteX128" fmla="*/ 938653 w 2369255"/>
                <a:gd name="connsiteY128" fmla="*/ 93345 h 2521011"/>
                <a:gd name="connsiteX129" fmla="*/ 951988 w 2369255"/>
                <a:gd name="connsiteY129" fmla="*/ 19050 h 2521011"/>
                <a:gd name="connsiteX130" fmla="*/ 972943 w 2369255"/>
                <a:gd name="connsiteY130" fmla="*/ 47625 h 2521011"/>
                <a:gd name="connsiteX131" fmla="*/ 1064383 w 2369255"/>
                <a:gd name="connsiteY131" fmla="*/ 47625 h 2521011"/>
                <a:gd name="connsiteX132" fmla="*/ 1113913 w 2369255"/>
                <a:gd name="connsiteY132" fmla="*/ 38100 h 2521011"/>
                <a:gd name="connsiteX133" fmla="*/ 1121533 w 2369255"/>
                <a:gd name="connsiteY133" fmla="*/ 9525 h 2521011"/>
                <a:gd name="connsiteX134" fmla="*/ 1182493 w 2369255"/>
                <a:gd name="connsiteY134" fmla="*/ 0 h 2521011"/>
                <a:gd name="connsiteX135" fmla="*/ 1214878 w 2369255"/>
                <a:gd name="connsiteY135" fmla="*/ 102870 h 2521011"/>
                <a:gd name="connsiteX136" fmla="*/ 1228213 w 2369255"/>
                <a:gd name="connsiteY136" fmla="*/ 102870 h 2521011"/>
                <a:gd name="connsiteX137" fmla="*/ 1252978 w 2369255"/>
                <a:gd name="connsiteY137" fmla="*/ 190500 h 2521011"/>
                <a:gd name="connsiteX138" fmla="*/ 1255403 w 2369255"/>
                <a:gd name="connsiteY138" fmla="*/ 195722 h 2521011"/>
                <a:gd name="connsiteX139" fmla="*/ 1252978 w 2369255"/>
                <a:gd name="connsiteY139" fmla="*/ 198120 h 2521011"/>
                <a:gd name="connsiteX140" fmla="*/ 1249168 w 2369255"/>
                <a:gd name="connsiteY140" fmla="*/ 240030 h 2521011"/>
                <a:gd name="connsiteX141" fmla="*/ 1273933 w 2369255"/>
                <a:gd name="connsiteY141" fmla="*/ 346710 h 2521011"/>
                <a:gd name="connsiteX142" fmla="*/ 1216783 w 2369255"/>
                <a:gd name="connsiteY142" fmla="*/ 363855 h 2521011"/>
                <a:gd name="connsiteX143" fmla="*/ 1245358 w 2369255"/>
                <a:gd name="connsiteY143" fmla="*/ 510540 h 2521011"/>
                <a:gd name="connsiteX144" fmla="*/ 1266313 w 2369255"/>
                <a:gd name="connsiteY144" fmla="*/ 563880 h 2521011"/>
                <a:gd name="connsiteX145" fmla="*/ 1312033 w 2369255"/>
                <a:gd name="connsiteY145" fmla="*/ 641985 h 2521011"/>
                <a:gd name="connsiteX146" fmla="*/ 1332988 w 2369255"/>
                <a:gd name="connsiteY146" fmla="*/ 645795 h 2521011"/>
                <a:gd name="connsiteX147" fmla="*/ 1361563 w 2369255"/>
                <a:gd name="connsiteY147" fmla="*/ 737235 h 2521011"/>
                <a:gd name="connsiteX148" fmla="*/ 1540633 w 2369255"/>
                <a:gd name="connsiteY148" fmla="*/ 702945 h 2521011"/>
                <a:gd name="connsiteX149" fmla="*/ 1540207 w 2369255"/>
                <a:gd name="connsiteY149" fmla="*/ 700259 h 2521011"/>
                <a:gd name="connsiteX150" fmla="*/ 1586353 w 2369255"/>
                <a:gd name="connsiteY150" fmla="*/ 689610 h 2521011"/>
                <a:gd name="connsiteX151" fmla="*/ 1609213 w 2369255"/>
                <a:gd name="connsiteY151" fmla="*/ 659130 h 2521011"/>
                <a:gd name="connsiteX152" fmla="*/ 1637788 w 2369255"/>
                <a:gd name="connsiteY152" fmla="*/ 645795 h 2521011"/>
                <a:gd name="connsiteX153" fmla="*/ 1649218 w 2369255"/>
                <a:gd name="connsiteY153" fmla="*/ 613410 h 2521011"/>
                <a:gd name="connsiteX154" fmla="*/ 1670173 w 2369255"/>
                <a:gd name="connsiteY154" fmla="*/ 594360 h 2521011"/>
                <a:gd name="connsiteX155" fmla="*/ 1691128 w 2369255"/>
                <a:gd name="connsiteY155" fmla="*/ 609600 h 2521011"/>
                <a:gd name="connsiteX156" fmla="*/ 1685413 w 2369255"/>
                <a:gd name="connsiteY156" fmla="*/ 708660 h 2521011"/>
                <a:gd name="connsiteX157" fmla="*/ 1755898 w 2369255"/>
                <a:gd name="connsiteY157" fmla="*/ 786765 h 2521011"/>
                <a:gd name="connsiteX158" fmla="*/ 1757803 w 2369255"/>
                <a:gd name="connsiteY158" fmla="*/ 851535 h 2521011"/>
                <a:gd name="connsiteX159" fmla="*/ 1733038 w 2369255"/>
                <a:gd name="connsiteY159" fmla="*/ 872490 h 2521011"/>
                <a:gd name="connsiteX160" fmla="*/ 1795903 w 2369255"/>
                <a:gd name="connsiteY160" fmla="*/ 876300 h 2521011"/>
                <a:gd name="connsiteX161" fmla="*/ 2082230 w 2369255"/>
                <a:gd name="connsiteY161" fmla="*/ 811829 h 2521011"/>
                <a:gd name="connsiteX162" fmla="*/ 2102608 w 2369255"/>
                <a:gd name="connsiteY162" fmla="*/ 889635 h 2521011"/>
                <a:gd name="connsiteX163" fmla="*/ 2094988 w 2369255"/>
                <a:gd name="connsiteY163" fmla="*/ 942975 h 2521011"/>
                <a:gd name="connsiteX164" fmla="*/ 2030218 w 2369255"/>
                <a:gd name="connsiteY164" fmla="*/ 952500 h 2521011"/>
                <a:gd name="connsiteX165" fmla="*/ 2030218 w 2369255"/>
                <a:gd name="connsiteY165" fmla="*/ 1022985 h 2521011"/>
                <a:gd name="connsiteX166" fmla="*/ 2074033 w 2369255"/>
                <a:gd name="connsiteY166" fmla="*/ 1028700 h 2521011"/>
                <a:gd name="connsiteX167" fmla="*/ 2114038 w 2369255"/>
                <a:gd name="connsiteY167" fmla="*/ 1002030 h 2521011"/>
                <a:gd name="connsiteX168" fmla="*/ 2093083 w 2369255"/>
                <a:gd name="connsiteY168" fmla="*/ 1057275 h 2521011"/>
                <a:gd name="connsiteX169" fmla="*/ 2089273 w 2369255"/>
                <a:gd name="connsiteY169" fmla="*/ 1137285 h 2521011"/>
                <a:gd name="connsiteX170" fmla="*/ 2287393 w 2369255"/>
                <a:gd name="connsiteY170" fmla="*/ 1135380 h 2521011"/>
                <a:gd name="connsiteX171" fmla="*/ 2287393 w 2369255"/>
                <a:gd name="connsiteY171" fmla="*/ 1091565 h 2521011"/>
                <a:gd name="connsiteX172" fmla="*/ 2296363 w 2369255"/>
                <a:gd name="connsiteY172" fmla="*/ 1088949 h 2521011"/>
                <a:gd name="connsiteX173" fmla="*/ 2369255 w 2369255"/>
                <a:gd name="connsiteY173" fmla="*/ 1229053 h 2521011"/>
                <a:gd name="connsiteX174" fmla="*/ 2303675 w 2369255"/>
                <a:gd name="connsiteY174" fmla="*/ 1218123 h 2521011"/>
                <a:gd name="connsiteX175" fmla="*/ 2285869 w 2369255"/>
                <a:gd name="connsiteY175" fmla="*/ 1136214 h 2521011"/>
                <a:gd name="connsiteX176" fmla="*/ 2093706 w 2369255"/>
                <a:gd name="connsiteY176" fmla="*/ 1138062 h 2521011"/>
                <a:gd name="connsiteX177" fmla="*/ 2142613 w 2369255"/>
                <a:gd name="connsiteY177" fmla="*/ 1226820 h 2521011"/>
                <a:gd name="connsiteX178" fmla="*/ 2083558 w 2369255"/>
                <a:gd name="connsiteY178" fmla="*/ 1257300 h 2521011"/>
                <a:gd name="connsiteX179" fmla="*/ 2093083 w 2369255"/>
                <a:gd name="connsiteY179" fmla="*/ 1295400 h 2521011"/>
                <a:gd name="connsiteX180" fmla="*/ 2047363 w 2369255"/>
                <a:gd name="connsiteY180" fmla="*/ 1350645 h 2521011"/>
                <a:gd name="connsiteX181" fmla="*/ 2174998 w 2369255"/>
                <a:gd name="connsiteY181" fmla="*/ 1419225 h 2521011"/>
                <a:gd name="connsiteX182" fmla="*/ 2152138 w 2369255"/>
                <a:gd name="connsiteY182" fmla="*/ 1451610 h 2521011"/>
                <a:gd name="connsiteX183" fmla="*/ 2203573 w 2369255"/>
                <a:gd name="connsiteY183" fmla="*/ 1527810 h 2521011"/>
                <a:gd name="connsiteX184" fmla="*/ 2197858 w 2369255"/>
                <a:gd name="connsiteY184" fmla="*/ 1565910 h 2521011"/>
                <a:gd name="connsiteX185" fmla="*/ 2163568 w 2369255"/>
                <a:gd name="connsiteY185" fmla="*/ 1581150 h 2521011"/>
                <a:gd name="connsiteX186" fmla="*/ 2131183 w 2369255"/>
                <a:gd name="connsiteY186" fmla="*/ 1657350 h 2521011"/>
                <a:gd name="connsiteX187" fmla="*/ 2165473 w 2369255"/>
                <a:gd name="connsiteY187" fmla="*/ 1691640 h 2521011"/>
                <a:gd name="connsiteX188" fmla="*/ 2129278 w 2369255"/>
                <a:gd name="connsiteY188" fmla="*/ 1737360 h 2521011"/>
                <a:gd name="connsiteX189" fmla="*/ 2213098 w 2369255"/>
                <a:gd name="connsiteY189" fmla="*/ 1722120 h 2521011"/>
                <a:gd name="connsiteX190" fmla="*/ 2131183 w 2369255"/>
                <a:gd name="connsiteY190" fmla="*/ 1739265 h 2521011"/>
                <a:gd name="connsiteX191" fmla="*/ 2030218 w 2369255"/>
                <a:gd name="connsiteY191" fmla="*/ 1644015 h 2521011"/>
                <a:gd name="connsiteX192" fmla="*/ 1940683 w 2369255"/>
                <a:gd name="connsiteY192" fmla="*/ 1708785 h 2521011"/>
                <a:gd name="connsiteX193" fmla="*/ 1809238 w 2369255"/>
                <a:gd name="connsiteY193" fmla="*/ 1737360 h 2521011"/>
                <a:gd name="connsiteX194" fmla="*/ 1795903 w 2369255"/>
                <a:gd name="connsiteY194" fmla="*/ 1722120 h 2521011"/>
                <a:gd name="connsiteX195" fmla="*/ 1738753 w 2369255"/>
                <a:gd name="connsiteY195" fmla="*/ 1737360 h 2521011"/>
                <a:gd name="connsiteX196" fmla="*/ 1734943 w 2369255"/>
                <a:gd name="connsiteY196" fmla="*/ 1760220 h 2521011"/>
                <a:gd name="connsiteX197" fmla="*/ 1683030 w 2369255"/>
                <a:gd name="connsiteY197" fmla="*/ 1773198 h 2521011"/>
                <a:gd name="connsiteX198" fmla="*/ 1681603 w 2369255"/>
                <a:gd name="connsiteY198" fmla="*/ 1771650 h 2521011"/>
                <a:gd name="connsiteX199" fmla="*/ 1637788 w 2369255"/>
                <a:gd name="connsiteY199" fmla="*/ 1811655 h 2521011"/>
                <a:gd name="connsiteX200" fmla="*/ 1618738 w 2369255"/>
                <a:gd name="connsiteY200" fmla="*/ 1811655 h 2521011"/>
                <a:gd name="connsiteX201" fmla="*/ 1546348 w 2369255"/>
                <a:gd name="connsiteY201" fmla="*/ 1903095 h 2521011"/>
                <a:gd name="connsiteX202" fmla="*/ 1538728 w 2369255"/>
                <a:gd name="connsiteY202" fmla="*/ 1952625 h 2521011"/>
                <a:gd name="connsiteX203" fmla="*/ 1513963 w 2369255"/>
                <a:gd name="connsiteY203" fmla="*/ 1918335 h 2521011"/>
                <a:gd name="connsiteX204" fmla="*/ 1475863 w 2369255"/>
                <a:gd name="connsiteY204" fmla="*/ 1986915 h 2521011"/>
                <a:gd name="connsiteX205" fmla="*/ 1460623 w 2369255"/>
                <a:gd name="connsiteY205" fmla="*/ 1986915 h 2521011"/>
                <a:gd name="connsiteX206" fmla="*/ 1414903 w 2369255"/>
                <a:gd name="connsiteY206" fmla="*/ 2019300 h 2521011"/>
                <a:gd name="connsiteX207" fmla="*/ 1418713 w 2369255"/>
                <a:gd name="connsiteY207" fmla="*/ 2038350 h 2521011"/>
                <a:gd name="connsiteX208" fmla="*/ 1376803 w 2369255"/>
                <a:gd name="connsiteY208" fmla="*/ 2066925 h 2521011"/>
                <a:gd name="connsiteX209" fmla="*/ 1390138 w 2369255"/>
                <a:gd name="connsiteY209" fmla="*/ 2097405 h 2521011"/>
                <a:gd name="connsiteX210" fmla="*/ 1319653 w 2369255"/>
                <a:gd name="connsiteY210" fmla="*/ 2106930 h 2521011"/>
                <a:gd name="connsiteX211" fmla="*/ 1300603 w 2369255"/>
                <a:gd name="connsiteY211" fmla="*/ 2143125 h 2521011"/>
                <a:gd name="connsiteX212" fmla="*/ 1273933 w 2369255"/>
                <a:gd name="connsiteY212" fmla="*/ 2164080 h 2521011"/>
                <a:gd name="connsiteX213" fmla="*/ 1239643 w 2369255"/>
                <a:gd name="connsiteY213" fmla="*/ 2141220 h 2521011"/>
                <a:gd name="connsiteX214" fmla="*/ 1225489 w 2369255"/>
                <a:gd name="connsiteY214" fmla="*/ 2157396 h 2521011"/>
                <a:gd name="connsiteX215" fmla="*/ 1224403 w 2369255"/>
                <a:gd name="connsiteY215" fmla="*/ 2156460 h 2521011"/>
                <a:gd name="connsiteX216" fmla="*/ 1096768 w 2369255"/>
                <a:gd name="connsiteY216" fmla="*/ 2042160 h 2521011"/>
                <a:gd name="connsiteX217" fmla="*/ 1049736 w 2369255"/>
                <a:gd name="connsiteY217" fmla="*/ 2104529 h 2521011"/>
                <a:gd name="connsiteX218" fmla="*/ 969133 w 2369255"/>
                <a:gd name="connsiteY218" fmla="*/ 2101216 h 2521011"/>
                <a:gd name="connsiteX219" fmla="*/ 965323 w 2369255"/>
                <a:gd name="connsiteY219" fmla="*/ 2129791 h 2521011"/>
                <a:gd name="connsiteX220" fmla="*/ 807208 w 2369255"/>
                <a:gd name="connsiteY220" fmla="*/ 2129791 h 2521011"/>
                <a:gd name="connsiteX221" fmla="*/ 803398 w 2369255"/>
                <a:gd name="connsiteY221" fmla="*/ 2025016 h 2521011"/>
                <a:gd name="connsiteX222" fmla="*/ 801578 w 2369255"/>
                <a:gd name="connsiteY222" fmla="*/ 2024761 h 2521011"/>
                <a:gd name="connsiteX223" fmla="*/ 818638 w 2369255"/>
                <a:gd name="connsiteY223" fmla="*/ 1973580 h 2521011"/>
                <a:gd name="connsiteX224" fmla="*/ 776728 w 2369255"/>
                <a:gd name="connsiteY224" fmla="*/ 1939290 h 2521011"/>
                <a:gd name="connsiteX225" fmla="*/ 780538 w 2369255"/>
                <a:gd name="connsiteY225" fmla="*/ 1899285 h 2521011"/>
                <a:gd name="connsiteX226" fmla="*/ 791968 w 2369255"/>
                <a:gd name="connsiteY226" fmla="*/ 1836420 h 2521011"/>
                <a:gd name="connsiteX227" fmla="*/ 761488 w 2369255"/>
                <a:gd name="connsiteY227" fmla="*/ 1802130 h 2521011"/>
                <a:gd name="connsiteX228" fmla="*/ 708148 w 2369255"/>
                <a:gd name="connsiteY228" fmla="*/ 1790700 h 2521011"/>
                <a:gd name="connsiteX229" fmla="*/ 637663 w 2369255"/>
                <a:gd name="connsiteY229" fmla="*/ 1731645 h 2521011"/>
                <a:gd name="connsiteX230" fmla="*/ 637663 w 2369255"/>
                <a:gd name="connsiteY230" fmla="*/ 1704975 h 2521011"/>
                <a:gd name="connsiteX231" fmla="*/ 609088 w 2369255"/>
                <a:gd name="connsiteY231" fmla="*/ 1708785 h 2521011"/>
                <a:gd name="connsiteX232" fmla="*/ 504313 w 2369255"/>
                <a:gd name="connsiteY232" fmla="*/ 1638300 h 2521011"/>
                <a:gd name="connsiteX233" fmla="*/ 463237 w 2369255"/>
                <a:gd name="connsiteY233" fmla="*/ 1595581 h 2521011"/>
                <a:gd name="connsiteX234" fmla="*/ 464308 w 2369255"/>
                <a:gd name="connsiteY234" fmla="*/ 1543050 h 2521011"/>
                <a:gd name="connsiteX235" fmla="*/ 420493 w 2369255"/>
                <a:gd name="connsiteY235" fmla="*/ 1522095 h 2521011"/>
                <a:gd name="connsiteX236" fmla="*/ 435733 w 2369255"/>
                <a:gd name="connsiteY236" fmla="*/ 1470660 h 2521011"/>
                <a:gd name="connsiteX237" fmla="*/ 391918 w 2369255"/>
                <a:gd name="connsiteY237" fmla="*/ 1491615 h 2521011"/>
                <a:gd name="connsiteX238" fmla="*/ 359533 w 2369255"/>
                <a:gd name="connsiteY238" fmla="*/ 1491615 h 2521011"/>
                <a:gd name="connsiteX239" fmla="*/ 353818 w 2369255"/>
                <a:gd name="connsiteY239" fmla="*/ 1510665 h 2521011"/>
                <a:gd name="connsiteX240" fmla="*/ 184273 w 2369255"/>
                <a:gd name="connsiteY240" fmla="*/ 1510665 h 2521011"/>
                <a:gd name="connsiteX241" fmla="*/ 163926 w 2369255"/>
                <a:gd name="connsiteY241" fmla="*/ 1573404 h 2521011"/>
                <a:gd name="connsiteX242" fmla="*/ 163885 w 2369255"/>
                <a:gd name="connsiteY242" fmla="*/ 1573328 h 2521011"/>
                <a:gd name="connsiteX243" fmla="*/ 184395 w 2369255"/>
                <a:gd name="connsiteY243" fmla="*/ 1510087 h 2521011"/>
                <a:gd name="connsiteX244" fmla="*/ 203274 w 2369255"/>
                <a:gd name="connsiteY244" fmla="*/ 1510087 h 2521011"/>
                <a:gd name="connsiteX245" fmla="*/ 197608 w 2369255"/>
                <a:gd name="connsiteY245" fmla="*/ 1443990 h 2521011"/>
                <a:gd name="connsiteX246" fmla="*/ 148078 w 2369255"/>
                <a:gd name="connsiteY246" fmla="*/ 1466850 h 2521011"/>
                <a:gd name="connsiteX247" fmla="*/ 127123 w 2369255"/>
                <a:gd name="connsiteY247" fmla="*/ 1390650 h 2521011"/>
                <a:gd name="connsiteX248" fmla="*/ 117598 w 2369255"/>
                <a:gd name="connsiteY248" fmla="*/ 1389648 h 2521011"/>
                <a:gd name="connsiteX249" fmla="*/ 117598 w 2369255"/>
                <a:gd name="connsiteY249" fmla="*/ 1352550 h 2521011"/>
                <a:gd name="connsiteX250" fmla="*/ 148078 w 2369255"/>
                <a:gd name="connsiteY250" fmla="*/ 1314450 h 2521011"/>
                <a:gd name="connsiteX251" fmla="*/ 212848 w 2369255"/>
                <a:gd name="connsiteY251" fmla="*/ 1303020 h 2521011"/>
                <a:gd name="connsiteX252" fmla="*/ 229993 w 2369255"/>
                <a:gd name="connsiteY252" fmla="*/ 1238250 h 2521011"/>
                <a:gd name="connsiteX253" fmla="*/ 218563 w 2369255"/>
                <a:gd name="connsiteY253" fmla="*/ 1143000 h 2521011"/>
                <a:gd name="connsiteX254" fmla="*/ 219377 w 2369255"/>
                <a:gd name="connsiteY254" fmla="*/ 1135131 h 2521011"/>
                <a:gd name="connsiteX255" fmla="*/ 308099 w 2369255"/>
                <a:gd name="connsiteY255" fmla="*/ 1110615 h 2521011"/>
                <a:gd name="connsiteX256" fmla="*/ 325244 w 2369255"/>
                <a:gd name="connsiteY256" fmla="*/ 1022985 h 2521011"/>
                <a:gd name="connsiteX257" fmla="*/ 304289 w 2369255"/>
                <a:gd name="connsiteY257" fmla="*/ 986790 h 2521011"/>
                <a:gd name="connsiteX258" fmla="*/ 174749 w 2369255"/>
                <a:gd name="connsiteY258" fmla="*/ 969645 h 2521011"/>
                <a:gd name="connsiteX259" fmla="*/ 243329 w 2369255"/>
                <a:gd name="connsiteY259" fmla="*/ 843915 h 2521011"/>
                <a:gd name="connsiteX260" fmla="*/ 247139 w 2369255"/>
                <a:gd name="connsiteY260" fmla="*/ 731520 h 2521011"/>
                <a:gd name="connsiteX261" fmla="*/ 169034 w 2369255"/>
                <a:gd name="connsiteY261" fmla="*/ 685800 h 2521011"/>
                <a:gd name="connsiteX262" fmla="*/ 98549 w 2369255"/>
                <a:gd name="connsiteY262" fmla="*/ 641985 h 2521011"/>
                <a:gd name="connsiteX263" fmla="*/ 42112 w 2369255"/>
                <a:gd name="connsiteY263" fmla="*/ 643866 h 2521011"/>
                <a:gd name="connsiteX264" fmla="*/ 41731 w 2369255"/>
                <a:gd name="connsiteY264" fmla="*/ 642127 h 2521011"/>
                <a:gd name="connsiteX265" fmla="*/ 98881 w 2369255"/>
                <a:gd name="connsiteY265" fmla="*/ 640222 h 2521011"/>
                <a:gd name="connsiteX266" fmla="*/ 169366 w 2369255"/>
                <a:gd name="connsiteY266" fmla="*/ 684037 h 2521011"/>
                <a:gd name="connsiteX267" fmla="*/ 222373 w 2369255"/>
                <a:gd name="connsiteY267" fmla="*/ 715066 h 2521011"/>
                <a:gd name="connsiteX268" fmla="*/ 222373 w 2369255"/>
                <a:gd name="connsiteY268" fmla="*/ 567691 h 2521011"/>
                <a:gd name="connsiteX269" fmla="*/ 243328 w 2369255"/>
                <a:gd name="connsiteY269" fmla="*/ 489586 h 2521011"/>
                <a:gd name="connsiteX270" fmla="*/ 212848 w 2369255"/>
                <a:gd name="connsiteY270" fmla="*/ 447676 h 2521011"/>
                <a:gd name="connsiteX271" fmla="*/ 287143 w 2369255"/>
                <a:gd name="connsiteY271" fmla="*/ 449581 h 2521011"/>
                <a:gd name="connsiteX272" fmla="*/ 282547 w 2369255"/>
                <a:gd name="connsiteY272" fmla="*/ 446066 h 2521011"/>
                <a:gd name="connsiteX273" fmla="*/ 287143 w 2369255"/>
                <a:gd name="connsiteY273" fmla="*/ 447675 h 2521011"/>
                <a:gd name="connsiteX274" fmla="*/ 317623 w 2369255"/>
                <a:gd name="connsiteY274" fmla="*/ 382905 h 2521011"/>
                <a:gd name="connsiteX275" fmla="*/ 401443 w 2369255"/>
                <a:gd name="connsiteY275" fmla="*/ 384810 h 2521011"/>
                <a:gd name="connsiteX276" fmla="*/ 447163 w 2369255"/>
                <a:gd name="connsiteY276" fmla="*/ 361950 h 2521011"/>
                <a:gd name="connsiteX277" fmla="*/ 462403 w 2369255"/>
                <a:gd name="connsiteY277" fmla="*/ 335280 h 2521011"/>
                <a:gd name="connsiteX278" fmla="*/ 466213 w 2369255"/>
                <a:gd name="connsiteY278" fmla="*/ 266700 h 2521011"/>
                <a:gd name="connsiteX279" fmla="*/ 443353 w 2369255"/>
                <a:gd name="connsiteY279" fmla="*/ 198120 h 2521011"/>
                <a:gd name="connsiteX280" fmla="*/ 390013 w 2369255"/>
                <a:gd name="connsiteY280" fmla="*/ 137160 h 2521011"/>
                <a:gd name="connsiteX281" fmla="*/ 412873 w 2369255"/>
                <a:gd name="connsiteY281" fmla="*/ 125730 h 2521011"/>
                <a:gd name="connsiteX282" fmla="*/ 411094 w 2369255"/>
                <a:gd name="connsiteY282" fmla="*/ 119401 h 2521011"/>
                <a:gd name="connsiteX283" fmla="*/ 412873 w 2369255"/>
                <a:gd name="connsiteY283" fmla="*/ 120015 h 2521011"/>
                <a:gd name="connsiteX284" fmla="*/ 454783 w 2369255"/>
                <a:gd name="connsiteY284" fmla="*/ 74295 h 2521011"/>
                <a:gd name="connsiteX285" fmla="*/ 521458 w 2369255"/>
                <a:gd name="connsiteY285" fmla="*/ 85725 h 2521011"/>
                <a:gd name="connsiteX286" fmla="*/ 498598 w 2369255"/>
                <a:gd name="connsiteY286" fmla="*/ 49530 h 2521011"/>
                <a:gd name="connsiteX287" fmla="*/ 550033 w 2369255"/>
                <a:gd name="connsiteY287" fmla="*/ 13335 h 2521011"/>
                <a:gd name="connsiteX288" fmla="*/ 654808 w 2369255"/>
                <a:gd name="connsiteY28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53028 w 2369255"/>
                <a:gd name="connsiteY119" fmla="*/ 358140 h 2521011"/>
                <a:gd name="connsiteX120" fmla="*/ 1624964 w 2369255"/>
                <a:gd name="connsiteY120" fmla="*/ 323060 h 2521011"/>
                <a:gd name="connsiteX121" fmla="*/ 654808 w 2369255"/>
                <a:gd name="connsiteY121" fmla="*/ 0 h 2521011"/>
                <a:gd name="connsiteX122" fmla="*/ 681478 w 2369255"/>
                <a:gd name="connsiteY122" fmla="*/ 80010 h 2521011"/>
                <a:gd name="connsiteX123" fmla="*/ 790063 w 2369255"/>
                <a:gd name="connsiteY123" fmla="*/ 51435 h 2521011"/>
                <a:gd name="connsiteX124" fmla="*/ 838950 w 2369255"/>
                <a:gd name="connsiteY124" fmla="*/ 29486 h 2521011"/>
                <a:gd name="connsiteX125" fmla="*/ 862453 w 2369255"/>
                <a:gd name="connsiteY125" fmla="*/ 59055 h 2521011"/>
                <a:gd name="connsiteX126" fmla="*/ 856738 w 2369255"/>
                <a:gd name="connsiteY126" fmla="*/ 89535 h 2521011"/>
                <a:gd name="connsiteX127" fmla="*/ 938653 w 2369255"/>
                <a:gd name="connsiteY127" fmla="*/ 93345 h 2521011"/>
                <a:gd name="connsiteX128" fmla="*/ 951988 w 2369255"/>
                <a:gd name="connsiteY128" fmla="*/ 19050 h 2521011"/>
                <a:gd name="connsiteX129" fmla="*/ 972943 w 2369255"/>
                <a:gd name="connsiteY129" fmla="*/ 47625 h 2521011"/>
                <a:gd name="connsiteX130" fmla="*/ 1064383 w 2369255"/>
                <a:gd name="connsiteY130" fmla="*/ 47625 h 2521011"/>
                <a:gd name="connsiteX131" fmla="*/ 1113913 w 2369255"/>
                <a:gd name="connsiteY131" fmla="*/ 38100 h 2521011"/>
                <a:gd name="connsiteX132" fmla="*/ 1121533 w 2369255"/>
                <a:gd name="connsiteY132" fmla="*/ 9525 h 2521011"/>
                <a:gd name="connsiteX133" fmla="*/ 1182493 w 2369255"/>
                <a:gd name="connsiteY133" fmla="*/ 0 h 2521011"/>
                <a:gd name="connsiteX134" fmla="*/ 1214878 w 2369255"/>
                <a:gd name="connsiteY134" fmla="*/ 102870 h 2521011"/>
                <a:gd name="connsiteX135" fmla="*/ 1228213 w 2369255"/>
                <a:gd name="connsiteY135" fmla="*/ 102870 h 2521011"/>
                <a:gd name="connsiteX136" fmla="*/ 1252978 w 2369255"/>
                <a:gd name="connsiteY136" fmla="*/ 190500 h 2521011"/>
                <a:gd name="connsiteX137" fmla="*/ 1255403 w 2369255"/>
                <a:gd name="connsiteY137" fmla="*/ 195722 h 2521011"/>
                <a:gd name="connsiteX138" fmla="*/ 1252978 w 2369255"/>
                <a:gd name="connsiteY138" fmla="*/ 198120 h 2521011"/>
                <a:gd name="connsiteX139" fmla="*/ 1249168 w 2369255"/>
                <a:gd name="connsiteY139" fmla="*/ 240030 h 2521011"/>
                <a:gd name="connsiteX140" fmla="*/ 1273933 w 2369255"/>
                <a:gd name="connsiteY140" fmla="*/ 346710 h 2521011"/>
                <a:gd name="connsiteX141" fmla="*/ 1216783 w 2369255"/>
                <a:gd name="connsiteY141" fmla="*/ 363855 h 2521011"/>
                <a:gd name="connsiteX142" fmla="*/ 1245358 w 2369255"/>
                <a:gd name="connsiteY142" fmla="*/ 510540 h 2521011"/>
                <a:gd name="connsiteX143" fmla="*/ 1266313 w 2369255"/>
                <a:gd name="connsiteY143" fmla="*/ 563880 h 2521011"/>
                <a:gd name="connsiteX144" fmla="*/ 1312033 w 2369255"/>
                <a:gd name="connsiteY144" fmla="*/ 641985 h 2521011"/>
                <a:gd name="connsiteX145" fmla="*/ 1332988 w 2369255"/>
                <a:gd name="connsiteY145" fmla="*/ 645795 h 2521011"/>
                <a:gd name="connsiteX146" fmla="*/ 1361563 w 2369255"/>
                <a:gd name="connsiteY146" fmla="*/ 737235 h 2521011"/>
                <a:gd name="connsiteX147" fmla="*/ 1540633 w 2369255"/>
                <a:gd name="connsiteY147" fmla="*/ 702945 h 2521011"/>
                <a:gd name="connsiteX148" fmla="*/ 1540207 w 2369255"/>
                <a:gd name="connsiteY148" fmla="*/ 700259 h 2521011"/>
                <a:gd name="connsiteX149" fmla="*/ 1586353 w 2369255"/>
                <a:gd name="connsiteY149" fmla="*/ 689610 h 2521011"/>
                <a:gd name="connsiteX150" fmla="*/ 1609213 w 2369255"/>
                <a:gd name="connsiteY150" fmla="*/ 659130 h 2521011"/>
                <a:gd name="connsiteX151" fmla="*/ 1637788 w 2369255"/>
                <a:gd name="connsiteY151" fmla="*/ 645795 h 2521011"/>
                <a:gd name="connsiteX152" fmla="*/ 1649218 w 2369255"/>
                <a:gd name="connsiteY152" fmla="*/ 613410 h 2521011"/>
                <a:gd name="connsiteX153" fmla="*/ 1670173 w 2369255"/>
                <a:gd name="connsiteY153" fmla="*/ 594360 h 2521011"/>
                <a:gd name="connsiteX154" fmla="*/ 1691128 w 2369255"/>
                <a:gd name="connsiteY154" fmla="*/ 609600 h 2521011"/>
                <a:gd name="connsiteX155" fmla="*/ 1685413 w 2369255"/>
                <a:gd name="connsiteY155" fmla="*/ 708660 h 2521011"/>
                <a:gd name="connsiteX156" fmla="*/ 1755898 w 2369255"/>
                <a:gd name="connsiteY156" fmla="*/ 786765 h 2521011"/>
                <a:gd name="connsiteX157" fmla="*/ 1757803 w 2369255"/>
                <a:gd name="connsiteY157" fmla="*/ 851535 h 2521011"/>
                <a:gd name="connsiteX158" fmla="*/ 1733038 w 2369255"/>
                <a:gd name="connsiteY158" fmla="*/ 872490 h 2521011"/>
                <a:gd name="connsiteX159" fmla="*/ 1795903 w 2369255"/>
                <a:gd name="connsiteY159" fmla="*/ 876300 h 2521011"/>
                <a:gd name="connsiteX160" fmla="*/ 2082230 w 2369255"/>
                <a:gd name="connsiteY160" fmla="*/ 811829 h 2521011"/>
                <a:gd name="connsiteX161" fmla="*/ 2102608 w 2369255"/>
                <a:gd name="connsiteY161" fmla="*/ 889635 h 2521011"/>
                <a:gd name="connsiteX162" fmla="*/ 2094988 w 2369255"/>
                <a:gd name="connsiteY162" fmla="*/ 942975 h 2521011"/>
                <a:gd name="connsiteX163" fmla="*/ 2030218 w 2369255"/>
                <a:gd name="connsiteY163" fmla="*/ 952500 h 2521011"/>
                <a:gd name="connsiteX164" fmla="*/ 2030218 w 2369255"/>
                <a:gd name="connsiteY164" fmla="*/ 1022985 h 2521011"/>
                <a:gd name="connsiteX165" fmla="*/ 2074033 w 2369255"/>
                <a:gd name="connsiteY165" fmla="*/ 1028700 h 2521011"/>
                <a:gd name="connsiteX166" fmla="*/ 2114038 w 2369255"/>
                <a:gd name="connsiteY166" fmla="*/ 1002030 h 2521011"/>
                <a:gd name="connsiteX167" fmla="*/ 2093083 w 2369255"/>
                <a:gd name="connsiteY167" fmla="*/ 1057275 h 2521011"/>
                <a:gd name="connsiteX168" fmla="*/ 2089273 w 2369255"/>
                <a:gd name="connsiteY168" fmla="*/ 1137285 h 2521011"/>
                <a:gd name="connsiteX169" fmla="*/ 2287393 w 2369255"/>
                <a:gd name="connsiteY169" fmla="*/ 1135380 h 2521011"/>
                <a:gd name="connsiteX170" fmla="*/ 2287393 w 2369255"/>
                <a:gd name="connsiteY170" fmla="*/ 1091565 h 2521011"/>
                <a:gd name="connsiteX171" fmla="*/ 2296363 w 2369255"/>
                <a:gd name="connsiteY171" fmla="*/ 1088949 h 2521011"/>
                <a:gd name="connsiteX172" fmla="*/ 2369255 w 2369255"/>
                <a:gd name="connsiteY172" fmla="*/ 1229053 h 2521011"/>
                <a:gd name="connsiteX173" fmla="*/ 2303675 w 2369255"/>
                <a:gd name="connsiteY173" fmla="*/ 1218123 h 2521011"/>
                <a:gd name="connsiteX174" fmla="*/ 2285869 w 2369255"/>
                <a:gd name="connsiteY174" fmla="*/ 1136214 h 2521011"/>
                <a:gd name="connsiteX175" fmla="*/ 2093706 w 2369255"/>
                <a:gd name="connsiteY175" fmla="*/ 1138062 h 2521011"/>
                <a:gd name="connsiteX176" fmla="*/ 2142613 w 2369255"/>
                <a:gd name="connsiteY176" fmla="*/ 1226820 h 2521011"/>
                <a:gd name="connsiteX177" fmla="*/ 2083558 w 2369255"/>
                <a:gd name="connsiteY177" fmla="*/ 1257300 h 2521011"/>
                <a:gd name="connsiteX178" fmla="*/ 2093083 w 2369255"/>
                <a:gd name="connsiteY178" fmla="*/ 1295400 h 2521011"/>
                <a:gd name="connsiteX179" fmla="*/ 2047363 w 2369255"/>
                <a:gd name="connsiteY179" fmla="*/ 1350645 h 2521011"/>
                <a:gd name="connsiteX180" fmla="*/ 2174998 w 2369255"/>
                <a:gd name="connsiteY180" fmla="*/ 1419225 h 2521011"/>
                <a:gd name="connsiteX181" fmla="*/ 2152138 w 2369255"/>
                <a:gd name="connsiteY181" fmla="*/ 1451610 h 2521011"/>
                <a:gd name="connsiteX182" fmla="*/ 2203573 w 2369255"/>
                <a:gd name="connsiteY182" fmla="*/ 1527810 h 2521011"/>
                <a:gd name="connsiteX183" fmla="*/ 2197858 w 2369255"/>
                <a:gd name="connsiteY183" fmla="*/ 1565910 h 2521011"/>
                <a:gd name="connsiteX184" fmla="*/ 2163568 w 2369255"/>
                <a:gd name="connsiteY184" fmla="*/ 1581150 h 2521011"/>
                <a:gd name="connsiteX185" fmla="*/ 2131183 w 2369255"/>
                <a:gd name="connsiteY185" fmla="*/ 1657350 h 2521011"/>
                <a:gd name="connsiteX186" fmla="*/ 2165473 w 2369255"/>
                <a:gd name="connsiteY186" fmla="*/ 1691640 h 2521011"/>
                <a:gd name="connsiteX187" fmla="*/ 2129278 w 2369255"/>
                <a:gd name="connsiteY187" fmla="*/ 1737360 h 2521011"/>
                <a:gd name="connsiteX188" fmla="*/ 2213098 w 2369255"/>
                <a:gd name="connsiteY188" fmla="*/ 1722120 h 2521011"/>
                <a:gd name="connsiteX189" fmla="*/ 2131183 w 2369255"/>
                <a:gd name="connsiteY189" fmla="*/ 1739265 h 2521011"/>
                <a:gd name="connsiteX190" fmla="*/ 2030218 w 2369255"/>
                <a:gd name="connsiteY190" fmla="*/ 1644015 h 2521011"/>
                <a:gd name="connsiteX191" fmla="*/ 1940683 w 2369255"/>
                <a:gd name="connsiteY191" fmla="*/ 1708785 h 2521011"/>
                <a:gd name="connsiteX192" fmla="*/ 1809238 w 2369255"/>
                <a:gd name="connsiteY192" fmla="*/ 1737360 h 2521011"/>
                <a:gd name="connsiteX193" fmla="*/ 1795903 w 2369255"/>
                <a:gd name="connsiteY193" fmla="*/ 1722120 h 2521011"/>
                <a:gd name="connsiteX194" fmla="*/ 1738753 w 2369255"/>
                <a:gd name="connsiteY194" fmla="*/ 1737360 h 2521011"/>
                <a:gd name="connsiteX195" fmla="*/ 1734943 w 2369255"/>
                <a:gd name="connsiteY195" fmla="*/ 1760220 h 2521011"/>
                <a:gd name="connsiteX196" fmla="*/ 1683030 w 2369255"/>
                <a:gd name="connsiteY196" fmla="*/ 1773198 h 2521011"/>
                <a:gd name="connsiteX197" fmla="*/ 1681603 w 2369255"/>
                <a:gd name="connsiteY197" fmla="*/ 1771650 h 2521011"/>
                <a:gd name="connsiteX198" fmla="*/ 1637788 w 2369255"/>
                <a:gd name="connsiteY198" fmla="*/ 1811655 h 2521011"/>
                <a:gd name="connsiteX199" fmla="*/ 1618738 w 2369255"/>
                <a:gd name="connsiteY199" fmla="*/ 1811655 h 2521011"/>
                <a:gd name="connsiteX200" fmla="*/ 1546348 w 2369255"/>
                <a:gd name="connsiteY200" fmla="*/ 1903095 h 2521011"/>
                <a:gd name="connsiteX201" fmla="*/ 1538728 w 2369255"/>
                <a:gd name="connsiteY201" fmla="*/ 1952625 h 2521011"/>
                <a:gd name="connsiteX202" fmla="*/ 1513963 w 2369255"/>
                <a:gd name="connsiteY202" fmla="*/ 1918335 h 2521011"/>
                <a:gd name="connsiteX203" fmla="*/ 1475863 w 2369255"/>
                <a:gd name="connsiteY203" fmla="*/ 1986915 h 2521011"/>
                <a:gd name="connsiteX204" fmla="*/ 1460623 w 2369255"/>
                <a:gd name="connsiteY204" fmla="*/ 1986915 h 2521011"/>
                <a:gd name="connsiteX205" fmla="*/ 1414903 w 2369255"/>
                <a:gd name="connsiteY205" fmla="*/ 2019300 h 2521011"/>
                <a:gd name="connsiteX206" fmla="*/ 1418713 w 2369255"/>
                <a:gd name="connsiteY206" fmla="*/ 2038350 h 2521011"/>
                <a:gd name="connsiteX207" fmla="*/ 1376803 w 2369255"/>
                <a:gd name="connsiteY207" fmla="*/ 2066925 h 2521011"/>
                <a:gd name="connsiteX208" fmla="*/ 1390138 w 2369255"/>
                <a:gd name="connsiteY208" fmla="*/ 2097405 h 2521011"/>
                <a:gd name="connsiteX209" fmla="*/ 1319653 w 2369255"/>
                <a:gd name="connsiteY209" fmla="*/ 2106930 h 2521011"/>
                <a:gd name="connsiteX210" fmla="*/ 1300603 w 2369255"/>
                <a:gd name="connsiteY210" fmla="*/ 2143125 h 2521011"/>
                <a:gd name="connsiteX211" fmla="*/ 1273933 w 2369255"/>
                <a:gd name="connsiteY211" fmla="*/ 2164080 h 2521011"/>
                <a:gd name="connsiteX212" fmla="*/ 1239643 w 2369255"/>
                <a:gd name="connsiteY212" fmla="*/ 2141220 h 2521011"/>
                <a:gd name="connsiteX213" fmla="*/ 1225489 w 2369255"/>
                <a:gd name="connsiteY213" fmla="*/ 2157396 h 2521011"/>
                <a:gd name="connsiteX214" fmla="*/ 1224403 w 2369255"/>
                <a:gd name="connsiteY214" fmla="*/ 2156460 h 2521011"/>
                <a:gd name="connsiteX215" fmla="*/ 1096768 w 2369255"/>
                <a:gd name="connsiteY215" fmla="*/ 2042160 h 2521011"/>
                <a:gd name="connsiteX216" fmla="*/ 1049736 w 2369255"/>
                <a:gd name="connsiteY216" fmla="*/ 2104529 h 2521011"/>
                <a:gd name="connsiteX217" fmla="*/ 969133 w 2369255"/>
                <a:gd name="connsiteY217" fmla="*/ 2101216 h 2521011"/>
                <a:gd name="connsiteX218" fmla="*/ 965323 w 2369255"/>
                <a:gd name="connsiteY218" fmla="*/ 2129791 h 2521011"/>
                <a:gd name="connsiteX219" fmla="*/ 807208 w 2369255"/>
                <a:gd name="connsiteY219" fmla="*/ 2129791 h 2521011"/>
                <a:gd name="connsiteX220" fmla="*/ 803398 w 2369255"/>
                <a:gd name="connsiteY220" fmla="*/ 2025016 h 2521011"/>
                <a:gd name="connsiteX221" fmla="*/ 801578 w 2369255"/>
                <a:gd name="connsiteY221" fmla="*/ 2024761 h 2521011"/>
                <a:gd name="connsiteX222" fmla="*/ 818638 w 2369255"/>
                <a:gd name="connsiteY222" fmla="*/ 1973580 h 2521011"/>
                <a:gd name="connsiteX223" fmla="*/ 776728 w 2369255"/>
                <a:gd name="connsiteY223" fmla="*/ 1939290 h 2521011"/>
                <a:gd name="connsiteX224" fmla="*/ 780538 w 2369255"/>
                <a:gd name="connsiteY224" fmla="*/ 1899285 h 2521011"/>
                <a:gd name="connsiteX225" fmla="*/ 791968 w 2369255"/>
                <a:gd name="connsiteY225" fmla="*/ 1836420 h 2521011"/>
                <a:gd name="connsiteX226" fmla="*/ 761488 w 2369255"/>
                <a:gd name="connsiteY226" fmla="*/ 1802130 h 2521011"/>
                <a:gd name="connsiteX227" fmla="*/ 708148 w 2369255"/>
                <a:gd name="connsiteY227" fmla="*/ 1790700 h 2521011"/>
                <a:gd name="connsiteX228" fmla="*/ 637663 w 2369255"/>
                <a:gd name="connsiteY228" fmla="*/ 1731645 h 2521011"/>
                <a:gd name="connsiteX229" fmla="*/ 637663 w 2369255"/>
                <a:gd name="connsiteY229" fmla="*/ 1704975 h 2521011"/>
                <a:gd name="connsiteX230" fmla="*/ 609088 w 2369255"/>
                <a:gd name="connsiteY230" fmla="*/ 1708785 h 2521011"/>
                <a:gd name="connsiteX231" fmla="*/ 504313 w 2369255"/>
                <a:gd name="connsiteY231" fmla="*/ 1638300 h 2521011"/>
                <a:gd name="connsiteX232" fmla="*/ 463237 w 2369255"/>
                <a:gd name="connsiteY232" fmla="*/ 1595581 h 2521011"/>
                <a:gd name="connsiteX233" fmla="*/ 464308 w 2369255"/>
                <a:gd name="connsiteY233" fmla="*/ 1543050 h 2521011"/>
                <a:gd name="connsiteX234" fmla="*/ 420493 w 2369255"/>
                <a:gd name="connsiteY234" fmla="*/ 1522095 h 2521011"/>
                <a:gd name="connsiteX235" fmla="*/ 435733 w 2369255"/>
                <a:gd name="connsiteY235" fmla="*/ 1470660 h 2521011"/>
                <a:gd name="connsiteX236" fmla="*/ 391918 w 2369255"/>
                <a:gd name="connsiteY236" fmla="*/ 1491615 h 2521011"/>
                <a:gd name="connsiteX237" fmla="*/ 359533 w 2369255"/>
                <a:gd name="connsiteY237" fmla="*/ 1491615 h 2521011"/>
                <a:gd name="connsiteX238" fmla="*/ 353818 w 2369255"/>
                <a:gd name="connsiteY238" fmla="*/ 1510665 h 2521011"/>
                <a:gd name="connsiteX239" fmla="*/ 184273 w 2369255"/>
                <a:gd name="connsiteY239" fmla="*/ 1510665 h 2521011"/>
                <a:gd name="connsiteX240" fmla="*/ 163926 w 2369255"/>
                <a:gd name="connsiteY240" fmla="*/ 1573404 h 2521011"/>
                <a:gd name="connsiteX241" fmla="*/ 163885 w 2369255"/>
                <a:gd name="connsiteY241" fmla="*/ 1573328 h 2521011"/>
                <a:gd name="connsiteX242" fmla="*/ 184395 w 2369255"/>
                <a:gd name="connsiteY242" fmla="*/ 1510087 h 2521011"/>
                <a:gd name="connsiteX243" fmla="*/ 203274 w 2369255"/>
                <a:gd name="connsiteY243" fmla="*/ 1510087 h 2521011"/>
                <a:gd name="connsiteX244" fmla="*/ 197608 w 2369255"/>
                <a:gd name="connsiteY244" fmla="*/ 1443990 h 2521011"/>
                <a:gd name="connsiteX245" fmla="*/ 148078 w 2369255"/>
                <a:gd name="connsiteY245" fmla="*/ 1466850 h 2521011"/>
                <a:gd name="connsiteX246" fmla="*/ 127123 w 2369255"/>
                <a:gd name="connsiteY246" fmla="*/ 1390650 h 2521011"/>
                <a:gd name="connsiteX247" fmla="*/ 117598 w 2369255"/>
                <a:gd name="connsiteY247" fmla="*/ 1389648 h 2521011"/>
                <a:gd name="connsiteX248" fmla="*/ 117598 w 2369255"/>
                <a:gd name="connsiteY248" fmla="*/ 1352550 h 2521011"/>
                <a:gd name="connsiteX249" fmla="*/ 148078 w 2369255"/>
                <a:gd name="connsiteY249" fmla="*/ 1314450 h 2521011"/>
                <a:gd name="connsiteX250" fmla="*/ 212848 w 2369255"/>
                <a:gd name="connsiteY250" fmla="*/ 1303020 h 2521011"/>
                <a:gd name="connsiteX251" fmla="*/ 229993 w 2369255"/>
                <a:gd name="connsiteY251" fmla="*/ 1238250 h 2521011"/>
                <a:gd name="connsiteX252" fmla="*/ 218563 w 2369255"/>
                <a:gd name="connsiteY252" fmla="*/ 1143000 h 2521011"/>
                <a:gd name="connsiteX253" fmla="*/ 219377 w 2369255"/>
                <a:gd name="connsiteY253" fmla="*/ 1135131 h 2521011"/>
                <a:gd name="connsiteX254" fmla="*/ 308099 w 2369255"/>
                <a:gd name="connsiteY254" fmla="*/ 1110615 h 2521011"/>
                <a:gd name="connsiteX255" fmla="*/ 325244 w 2369255"/>
                <a:gd name="connsiteY255" fmla="*/ 1022985 h 2521011"/>
                <a:gd name="connsiteX256" fmla="*/ 304289 w 2369255"/>
                <a:gd name="connsiteY256" fmla="*/ 986790 h 2521011"/>
                <a:gd name="connsiteX257" fmla="*/ 174749 w 2369255"/>
                <a:gd name="connsiteY257" fmla="*/ 969645 h 2521011"/>
                <a:gd name="connsiteX258" fmla="*/ 243329 w 2369255"/>
                <a:gd name="connsiteY258" fmla="*/ 843915 h 2521011"/>
                <a:gd name="connsiteX259" fmla="*/ 247139 w 2369255"/>
                <a:gd name="connsiteY259" fmla="*/ 731520 h 2521011"/>
                <a:gd name="connsiteX260" fmla="*/ 169034 w 2369255"/>
                <a:gd name="connsiteY260" fmla="*/ 685800 h 2521011"/>
                <a:gd name="connsiteX261" fmla="*/ 98549 w 2369255"/>
                <a:gd name="connsiteY261" fmla="*/ 641985 h 2521011"/>
                <a:gd name="connsiteX262" fmla="*/ 42112 w 2369255"/>
                <a:gd name="connsiteY262" fmla="*/ 643866 h 2521011"/>
                <a:gd name="connsiteX263" fmla="*/ 41731 w 2369255"/>
                <a:gd name="connsiteY263" fmla="*/ 642127 h 2521011"/>
                <a:gd name="connsiteX264" fmla="*/ 98881 w 2369255"/>
                <a:gd name="connsiteY264" fmla="*/ 640222 h 2521011"/>
                <a:gd name="connsiteX265" fmla="*/ 169366 w 2369255"/>
                <a:gd name="connsiteY265" fmla="*/ 684037 h 2521011"/>
                <a:gd name="connsiteX266" fmla="*/ 222373 w 2369255"/>
                <a:gd name="connsiteY266" fmla="*/ 715066 h 2521011"/>
                <a:gd name="connsiteX267" fmla="*/ 222373 w 2369255"/>
                <a:gd name="connsiteY267" fmla="*/ 567691 h 2521011"/>
                <a:gd name="connsiteX268" fmla="*/ 243328 w 2369255"/>
                <a:gd name="connsiteY268" fmla="*/ 489586 h 2521011"/>
                <a:gd name="connsiteX269" fmla="*/ 212848 w 2369255"/>
                <a:gd name="connsiteY269" fmla="*/ 447676 h 2521011"/>
                <a:gd name="connsiteX270" fmla="*/ 287143 w 2369255"/>
                <a:gd name="connsiteY270" fmla="*/ 449581 h 2521011"/>
                <a:gd name="connsiteX271" fmla="*/ 282547 w 2369255"/>
                <a:gd name="connsiteY271" fmla="*/ 446066 h 2521011"/>
                <a:gd name="connsiteX272" fmla="*/ 287143 w 2369255"/>
                <a:gd name="connsiteY272" fmla="*/ 447675 h 2521011"/>
                <a:gd name="connsiteX273" fmla="*/ 317623 w 2369255"/>
                <a:gd name="connsiteY273" fmla="*/ 382905 h 2521011"/>
                <a:gd name="connsiteX274" fmla="*/ 401443 w 2369255"/>
                <a:gd name="connsiteY274" fmla="*/ 384810 h 2521011"/>
                <a:gd name="connsiteX275" fmla="*/ 447163 w 2369255"/>
                <a:gd name="connsiteY275" fmla="*/ 361950 h 2521011"/>
                <a:gd name="connsiteX276" fmla="*/ 462403 w 2369255"/>
                <a:gd name="connsiteY276" fmla="*/ 335280 h 2521011"/>
                <a:gd name="connsiteX277" fmla="*/ 466213 w 2369255"/>
                <a:gd name="connsiteY277" fmla="*/ 266700 h 2521011"/>
                <a:gd name="connsiteX278" fmla="*/ 443353 w 2369255"/>
                <a:gd name="connsiteY278" fmla="*/ 198120 h 2521011"/>
                <a:gd name="connsiteX279" fmla="*/ 390013 w 2369255"/>
                <a:gd name="connsiteY279" fmla="*/ 137160 h 2521011"/>
                <a:gd name="connsiteX280" fmla="*/ 412873 w 2369255"/>
                <a:gd name="connsiteY280" fmla="*/ 125730 h 2521011"/>
                <a:gd name="connsiteX281" fmla="*/ 411094 w 2369255"/>
                <a:gd name="connsiteY281" fmla="*/ 119401 h 2521011"/>
                <a:gd name="connsiteX282" fmla="*/ 412873 w 2369255"/>
                <a:gd name="connsiteY282" fmla="*/ 120015 h 2521011"/>
                <a:gd name="connsiteX283" fmla="*/ 454783 w 2369255"/>
                <a:gd name="connsiteY283" fmla="*/ 74295 h 2521011"/>
                <a:gd name="connsiteX284" fmla="*/ 521458 w 2369255"/>
                <a:gd name="connsiteY284" fmla="*/ 85725 h 2521011"/>
                <a:gd name="connsiteX285" fmla="*/ 498598 w 2369255"/>
                <a:gd name="connsiteY285" fmla="*/ 49530 h 2521011"/>
                <a:gd name="connsiteX286" fmla="*/ 550033 w 2369255"/>
                <a:gd name="connsiteY286" fmla="*/ 13335 h 2521011"/>
                <a:gd name="connsiteX287" fmla="*/ 654808 w 2369255"/>
                <a:gd name="connsiteY28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93033 w 2369255"/>
                <a:gd name="connsiteY118" fmla="*/ 312420 h 2521011"/>
                <a:gd name="connsiteX119" fmla="*/ 1624964 w 2369255"/>
                <a:gd name="connsiteY119" fmla="*/ 323060 h 2521011"/>
                <a:gd name="connsiteX120" fmla="*/ 654808 w 2369255"/>
                <a:gd name="connsiteY120" fmla="*/ 0 h 2521011"/>
                <a:gd name="connsiteX121" fmla="*/ 681478 w 2369255"/>
                <a:gd name="connsiteY121" fmla="*/ 80010 h 2521011"/>
                <a:gd name="connsiteX122" fmla="*/ 790063 w 2369255"/>
                <a:gd name="connsiteY122" fmla="*/ 51435 h 2521011"/>
                <a:gd name="connsiteX123" fmla="*/ 838950 w 2369255"/>
                <a:gd name="connsiteY123" fmla="*/ 29486 h 2521011"/>
                <a:gd name="connsiteX124" fmla="*/ 862453 w 2369255"/>
                <a:gd name="connsiteY124" fmla="*/ 59055 h 2521011"/>
                <a:gd name="connsiteX125" fmla="*/ 856738 w 2369255"/>
                <a:gd name="connsiteY125" fmla="*/ 89535 h 2521011"/>
                <a:gd name="connsiteX126" fmla="*/ 938653 w 2369255"/>
                <a:gd name="connsiteY126" fmla="*/ 93345 h 2521011"/>
                <a:gd name="connsiteX127" fmla="*/ 951988 w 2369255"/>
                <a:gd name="connsiteY127" fmla="*/ 19050 h 2521011"/>
                <a:gd name="connsiteX128" fmla="*/ 972943 w 2369255"/>
                <a:gd name="connsiteY128" fmla="*/ 47625 h 2521011"/>
                <a:gd name="connsiteX129" fmla="*/ 1064383 w 2369255"/>
                <a:gd name="connsiteY129" fmla="*/ 47625 h 2521011"/>
                <a:gd name="connsiteX130" fmla="*/ 1113913 w 2369255"/>
                <a:gd name="connsiteY130" fmla="*/ 38100 h 2521011"/>
                <a:gd name="connsiteX131" fmla="*/ 1121533 w 2369255"/>
                <a:gd name="connsiteY131" fmla="*/ 9525 h 2521011"/>
                <a:gd name="connsiteX132" fmla="*/ 1182493 w 2369255"/>
                <a:gd name="connsiteY132" fmla="*/ 0 h 2521011"/>
                <a:gd name="connsiteX133" fmla="*/ 1214878 w 2369255"/>
                <a:gd name="connsiteY133" fmla="*/ 102870 h 2521011"/>
                <a:gd name="connsiteX134" fmla="*/ 1228213 w 2369255"/>
                <a:gd name="connsiteY134" fmla="*/ 102870 h 2521011"/>
                <a:gd name="connsiteX135" fmla="*/ 1252978 w 2369255"/>
                <a:gd name="connsiteY135" fmla="*/ 190500 h 2521011"/>
                <a:gd name="connsiteX136" fmla="*/ 1255403 w 2369255"/>
                <a:gd name="connsiteY136" fmla="*/ 195722 h 2521011"/>
                <a:gd name="connsiteX137" fmla="*/ 1252978 w 2369255"/>
                <a:gd name="connsiteY137" fmla="*/ 198120 h 2521011"/>
                <a:gd name="connsiteX138" fmla="*/ 1249168 w 2369255"/>
                <a:gd name="connsiteY138" fmla="*/ 240030 h 2521011"/>
                <a:gd name="connsiteX139" fmla="*/ 1273933 w 2369255"/>
                <a:gd name="connsiteY139" fmla="*/ 346710 h 2521011"/>
                <a:gd name="connsiteX140" fmla="*/ 1216783 w 2369255"/>
                <a:gd name="connsiteY140" fmla="*/ 363855 h 2521011"/>
                <a:gd name="connsiteX141" fmla="*/ 1245358 w 2369255"/>
                <a:gd name="connsiteY141" fmla="*/ 510540 h 2521011"/>
                <a:gd name="connsiteX142" fmla="*/ 1266313 w 2369255"/>
                <a:gd name="connsiteY142" fmla="*/ 563880 h 2521011"/>
                <a:gd name="connsiteX143" fmla="*/ 1312033 w 2369255"/>
                <a:gd name="connsiteY143" fmla="*/ 641985 h 2521011"/>
                <a:gd name="connsiteX144" fmla="*/ 1332988 w 2369255"/>
                <a:gd name="connsiteY144" fmla="*/ 645795 h 2521011"/>
                <a:gd name="connsiteX145" fmla="*/ 1361563 w 2369255"/>
                <a:gd name="connsiteY145" fmla="*/ 737235 h 2521011"/>
                <a:gd name="connsiteX146" fmla="*/ 1540633 w 2369255"/>
                <a:gd name="connsiteY146" fmla="*/ 702945 h 2521011"/>
                <a:gd name="connsiteX147" fmla="*/ 1540207 w 2369255"/>
                <a:gd name="connsiteY147" fmla="*/ 700259 h 2521011"/>
                <a:gd name="connsiteX148" fmla="*/ 1586353 w 2369255"/>
                <a:gd name="connsiteY148" fmla="*/ 689610 h 2521011"/>
                <a:gd name="connsiteX149" fmla="*/ 1609213 w 2369255"/>
                <a:gd name="connsiteY149" fmla="*/ 659130 h 2521011"/>
                <a:gd name="connsiteX150" fmla="*/ 1637788 w 2369255"/>
                <a:gd name="connsiteY150" fmla="*/ 645795 h 2521011"/>
                <a:gd name="connsiteX151" fmla="*/ 1649218 w 2369255"/>
                <a:gd name="connsiteY151" fmla="*/ 613410 h 2521011"/>
                <a:gd name="connsiteX152" fmla="*/ 1670173 w 2369255"/>
                <a:gd name="connsiteY152" fmla="*/ 594360 h 2521011"/>
                <a:gd name="connsiteX153" fmla="*/ 1691128 w 2369255"/>
                <a:gd name="connsiteY153" fmla="*/ 609600 h 2521011"/>
                <a:gd name="connsiteX154" fmla="*/ 1685413 w 2369255"/>
                <a:gd name="connsiteY154" fmla="*/ 708660 h 2521011"/>
                <a:gd name="connsiteX155" fmla="*/ 1755898 w 2369255"/>
                <a:gd name="connsiteY155" fmla="*/ 786765 h 2521011"/>
                <a:gd name="connsiteX156" fmla="*/ 1757803 w 2369255"/>
                <a:gd name="connsiteY156" fmla="*/ 851535 h 2521011"/>
                <a:gd name="connsiteX157" fmla="*/ 1733038 w 2369255"/>
                <a:gd name="connsiteY157" fmla="*/ 872490 h 2521011"/>
                <a:gd name="connsiteX158" fmla="*/ 1795903 w 2369255"/>
                <a:gd name="connsiteY158" fmla="*/ 876300 h 2521011"/>
                <a:gd name="connsiteX159" fmla="*/ 2082230 w 2369255"/>
                <a:gd name="connsiteY159" fmla="*/ 811829 h 2521011"/>
                <a:gd name="connsiteX160" fmla="*/ 2102608 w 2369255"/>
                <a:gd name="connsiteY160" fmla="*/ 889635 h 2521011"/>
                <a:gd name="connsiteX161" fmla="*/ 2094988 w 2369255"/>
                <a:gd name="connsiteY161" fmla="*/ 942975 h 2521011"/>
                <a:gd name="connsiteX162" fmla="*/ 2030218 w 2369255"/>
                <a:gd name="connsiteY162" fmla="*/ 952500 h 2521011"/>
                <a:gd name="connsiteX163" fmla="*/ 2030218 w 2369255"/>
                <a:gd name="connsiteY163" fmla="*/ 1022985 h 2521011"/>
                <a:gd name="connsiteX164" fmla="*/ 2074033 w 2369255"/>
                <a:gd name="connsiteY164" fmla="*/ 1028700 h 2521011"/>
                <a:gd name="connsiteX165" fmla="*/ 2114038 w 2369255"/>
                <a:gd name="connsiteY165" fmla="*/ 1002030 h 2521011"/>
                <a:gd name="connsiteX166" fmla="*/ 2093083 w 2369255"/>
                <a:gd name="connsiteY166" fmla="*/ 1057275 h 2521011"/>
                <a:gd name="connsiteX167" fmla="*/ 2089273 w 2369255"/>
                <a:gd name="connsiteY167" fmla="*/ 1137285 h 2521011"/>
                <a:gd name="connsiteX168" fmla="*/ 2287393 w 2369255"/>
                <a:gd name="connsiteY168" fmla="*/ 1135380 h 2521011"/>
                <a:gd name="connsiteX169" fmla="*/ 2287393 w 2369255"/>
                <a:gd name="connsiteY169" fmla="*/ 1091565 h 2521011"/>
                <a:gd name="connsiteX170" fmla="*/ 2296363 w 2369255"/>
                <a:gd name="connsiteY170" fmla="*/ 1088949 h 2521011"/>
                <a:gd name="connsiteX171" fmla="*/ 2369255 w 2369255"/>
                <a:gd name="connsiteY171" fmla="*/ 1229053 h 2521011"/>
                <a:gd name="connsiteX172" fmla="*/ 2303675 w 2369255"/>
                <a:gd name="connsiteY172" fmla="*/ 1218123 h 2521011"/>
                <a:gd name="connsiteX173" fmla="*/ 2285869 w 2369255"/>
                <a:gd name="connsiteY173" fmla="*/ 1136214 h 2521011"/>
                <a:gd name="connsiteX174" fmla="*/ 2093706 w 2369255"/>
                <a:gd name="connsiteY174" fmla="*/ 1138062 h 2521011"/>
                <a:gd name="connsiteX175" fmla="*/ 2142613 w 2369255"/>
                <a:gd name="connsiteY175" fmla="*/ 1226820 h 2521011"/>
                <a:gd name="connsiteX176" fmla="*/ 2083558 w 2369255"/>
                <a:gd name="connsiteY176" fmla="*/ 1257300 h 2521011"/>
                <a:gd name="connsiteX177" fmla="*/ 2093083 w 2369255"/>
                <a:gd name="connsiteY177" fmla="*/ 1295400 h 2521011"/>
                <a:gd name="connsiteX178" fmla="*/ 2047363 w 2369255"/>
                <a:gd name="connsiteY178" fmla="*/ 1350645 h 2521011"/>
                <a:gd name="connsiteX179" fmla="*/ 2174998 w 2369255"/>
                <a:gd name="connsiteY179" fmla="*/ 1419225 h 2521011"/>
                <a:gd name="connsiteX180" fmla="*/ 2152138 w 2369255"/>
                <a:gd name="connsiteY180" fmla="*/ 1451610 h 2521011"/>
                <a:gd name="connsiteX181" fmla="*/ 2203573 w 2369255"/>
                <a:gd name="connsiteY181" fmla="*/ 1527810 h 2521011"/>
                <a:gd name="connsiteX182" fmla="*/ 2197858 w 2369255"/>
                <a:gd name="connsiteY182" fmla="*/ 1565910 h 2521011"/>
                <a:gd name="connsiteX183" fmla="*/ 2163568 w 2369255"/>
                <a:gd name="connsiteY183" fmla="*/ 1581150 h 2521011"/>
                <a:gd name="connsiteX184" fmla="*/ 2131183 w 2369255"/>
                <a:gd name="connsiteY184" fmla="*/ 1657350 h 2521011"/>
                <a:gd name="connsiteX185" fmla="*/ 2165473 w 2369255"/>
                <a:gd name="connsiteY185" fmla="*/ 1691640 h 2521011"/>
                <a:gd name="connsiteX186" fmla="*/ 2129278 w 2369255"/>
                <a:gd name="connsiteY186" fmla="*/ 1737360 h 2521011"/>
                <a:gd name="connsiteX187" fmla="*/ 2213098 w 2369255"/>
                <a:gd name="connsiteY187" fmla="*/ 1722120 h 2521011"/>
                <a:gd name="connsiteX188" fmla="*/ 2131183 w 2369255"/>
                <a:gd name="connsiteY188" fmla="*/ 1739265 h 2521011"/>
                <a:gd name="connsiteX189" fmla="*/ 2030218 w 2369255"/>
                <a:gd name="connsiteY189" fmla="*/ 1644015 h 2521011"/>
                <a:gd name="connsiteX190" fmla="*/ 1940683 w 2369255"/>
                <a:gd name="connsiteY190" fmla="*/ 1708785 h 2521011"/>
                <a:gd name="connsiteX191" fmla="*/ 1809238 w 2369255"/>
                <a:gd name="connsiteY191" fmla="*/ 1737360 h 2521011"/>
                <a:gd name="connsiteX192" fmla="*/ 1795903 w 2369255"/>
                <a:gd name="connsiteY192" fmla="*/ 1722120 h 2521011"/>
                <a:gd name="connsiteX193" fmla="*/ 1738753 w 2369255"/>
                <a:gd name="connsiteY193" fmla="*/ 1737360 h 2521011"/>
                <a:gd name="connsiteX194" fmla="*/ 1734943 w 2369255"/>
                <a:gd name="connsiteY194" fmla="*/ 1760220 h 2521011"/>
                <a:gd name="connsiteX195" fmla="*/ 1683030 w 2369255"/>
                <a:gd name="connsiteY195" fmla="*/ 1773198 h 2521011"/>
                <a:gd name="connsiteX196" fmla="*/ 1681603 w 2369255"/>
                <a:gd name="connsiteY196" fmla="*/ 1771650 h 2521011"/>
                <a:gd name="connsiteX197" fmla="*/ 1637788 w 2369255"/>
                <a:gd name="connsiteY197" fmla="*/ 1811655 h 2521011"/>
                <a:gd name="connsiteX198" fmla="*/ 1618738 w 2369255"/>
                <a:gd name="connsiteY198" fmla="*/ 1811655 h 2521011"/>
                <a:gd name="connsiteX199" fmla="*/ 1546348 w 2369255"/>
                <a:gd name="connsiteY199" fmla="*/ 1903095 h 2521011"/>
                <a:gd name="connsiteX200" fmla="*/ 1538728 w 2369255"/>
                <a:gd name="connsiteY200" fmla="*/ 1952625 h 2521011"/>
                <a:gd name="connsiteX201" fmla="*/ 1513963 w 2369255"/>
                <a:gd name="connsiteY201" fmla="*/ 1918335 h 2521011"/>
                <a:gd name="connsiteX202" fmla="*/ 1475863 w 2369255"/>
                <a:gd name="connsiteY202" fmla="*/ 1986915 h 2521011"/>
                <a:gd name="connsiteX203" fmla="*/ 1460623 w 2369255"/>
                <a:gd name="connsiteY203" fmla="*/ 1986915 h 2521011"/>
                <a:gd name="connsiteX204" fmla="*/ 1414903 w 2369255"/>
                <a:gd name="connsiteY204" fmla="*/ 2019300 h 2521011"/>
                <a:gd name="connsiteX205" fmla="*/ 1418713 w 2369255"/>
                <a:gd name="connsiteY205" fmla="*/ 2038350 h 2521011"/>
                <a:gd name="connsiteX206" fmla="*/ 1376803 w 2369255"/>
                <a:gd name="connsiteY206" fmla="*/ 2066925 h 2521011"/>
                <a:gd name="connsiteX207" fmla="*/ 1390138 w 2369255"/>
                <a:gd name="connsiteY207" fmla="*/ 2097405 h 2521011"/>
                <a:gd name="connsiteX208" fmla="*/ 1319653 w 2369255"/>
                <a:gd name="connsiteY208" fmla="*/ 2106930 h 2521011"/>
                <a:gd name="connsiteX209" fmla="*/ 1300603 w 2369255"/>
                <a:gd name="connsiteY209" fmla="*/ 2143125 h 2521011"/>
                <a:gd name="connsiteX210" fmla="*/ 1273933 w 2369255"/>
                <a:gd name="connsiteY210" fmla="*/ 2164080 h 2521011"/>
                <a:gd name="connsiteX211" fmla="*/ 1239643 w 2369255"/>
                <a:gd name="connsiteY211" fmla="*/ 2141220 h 2521011"/>
                <a:gd name="connsiteX212" fmla="*/ 1225489 w 2369255"/>
                <a:gd name="connsiteY212" fmla="*/ 2157396 h 2521011"/>
                <a:gd name="connsiteX213" fmla="*/ 1224403 w 2369255"/>
                <a:gd name="connsiteY213" fmla="*/ 2156460 h 2521011"/>
                <a:gd name="connsiteX214" fmla="*/ 1096768 w 2369255"/>
                <a:gd name="connsiteY214" fmla="*/ 2042160 h 2521011"/>
                <a:gd name="connsiteX215" fmla="*/ 1049736 w 2369255"/>
                <a:gd name="connsiteY215" fmla="*/ 2104529 h 2521011"/>
                <a:gd name="connsiteX216" fmla="*/ 969133 w 2369255"/>
                <a:gd name="connsiteY216" fmla="*/ 2101216 h 2521011"/>
                <a:gd name="connsiteX217" fmla="*/ 965323 w 2369255"/>
                <a:gd name="connsiteY217" fmla="*/ 2129791 h 2521011"/>
                <a:gd name="connsiteX218" fmla="*/ 807208 w 2369255"/>
                <a:gd name="connsiteY218" fmla="*/ 2129791 h 2521011"/>
                <a:gd name="connsiteX219" fmla="*/ 803398 w 2369255"/>
                <a:gd name="connsiteY219" fmla="*/ 2025016 h 2521011"/>
                <a:gd name="connsiteX220" fmla="*/ 801578 w 2369255"/>
                <a:gd name="connsiteY220" fmla="*/ 2024761 h 2521011"/>
                <a:gd name="connsiteX221" fmla="*/ 818638 w 2369255"/>
                <a:gd name="connsiteY221" fmla="*/ 1973580 h 2521011"/>
                <a:gd name="connsiteX222" fmla="*/ 776728 w 2369255"/>
                <a:gd name="connsiteY222" fmla="*/ 1939290 h 2521011"/>
                <a:gd name="connsiteX223" fmla="*/ 780538 w 2369255"/>
                <a:gd name="connsiteY223" fmla="*/ 1899285 h 2521011"/>
                <a:gd name="connsiteX224" fmla="*/ 791968 w 2369255"/>
                <a:gd name="connsiteY224" fmla="*/ 1836420 h 2521011"/>
                <a:gd name="connsiteX225" fmla="*/ 761488 w 2369255"/>
                <a:gd name="connsiteY225" fmla="*/ 1802130 h 2521011"/>
                <a:gd name="connsiteX226" fmla="*/ 708148 w 2369255"/>
                <a:gd name="connsiteY226" fmla="*/ 1790700 h 2521011"/>
                <a:gd name="connsiteX227" fmla="*/ 637663 w 2369255"/>
                <a:gd name="connsiteY227" fmla="*/ 1731645 h 2521011"/>
                <a:gd name="connsiteX228" fmla="*/ 637663 w 2369255"/>
                <a:gd name="connsiteY228" fmla="*/ 1704975 h 2521011"/>
                <a:gd name="connsiteX229" fmla="*/ 609088 w 2369255"/>
                <a:gd name="connsiteY229" fmla="*/ 1708785 h 2521011"/>
                <a:gd name="connsiteX230" fmla="*/ 504313 w 2369255"/>
                <a:gd name="connsiteY230" fmla="*/ 1638300 h 2521011"/>
                <a:gd name="connsiteX231" fmla="*/ 463237 w 2369255"/>
                <a:gd name="connsiteY231" fmla="*/ 1595581 h 2521011"/>
                <a:gd name="connsiteX232" fmla="*/ 464308 w 2369255"/>
                <a:gd name="connsiteY232" fmla="*/ 1543050 h 2521011"/>
                <a:gd name="connsiteX233" fmla="*/ 420493 w 2369255"/>
                <a:gd name="connsiteY233" fmla="*/ 1522095 h 2521011"/>
                <a:gd name="connsiteX234" fmla="*/ 435733 w 2369255"/>
                <a:gd name="connsiteY234" fmla="*/ 1470660 h 2521011"/>
                <a:gd name="connsiteX235" fmla="*/ 391918 w 2369255"/>
                <a:gd name="connsiteY235" fmla="*/ 1491615 h 2521011"/>
                <a:gd name="connsiteX236" fmla="*/ 359533 w 2369255"/>
                <a:gd name="connsiteY236" fmla="*/ 1491615 h 2521011"/>
                <a:gd name="connsiteX237" fmla="*/ 353818 w 2369255"/>
                <a:gd name="connsiteY237" fmla="*/ 1510665 h 2521011"/>
                <a:gd name="connsiteX238" fmla="*/ 184273 w 2369255"/>
                <a:gd name="connsiteY238" fmla="*/ 1510665 h 2521011"/>
                <a:gd name="connsiteX239" fmla="*/ 163926 w 2369255"/>
                <a:gd name="connsiteY239" fmla="*/ 1573404 h 2521011"/>
                <a:gd name="connsiteX240" fmla="*/ 163885 w 2369255"/>
                <a:gd name="connsiteY240" fmla="*/ 1573328 h 2521011"/>
                <a:gd name="connsiteX241" fmla="*/ 184395 w 2369255"/>
                <a:gd name="connsiteY241" fmla="*/ 1510087 h 2521011"/>
                <a:gd name="connsiteX242" fmla="*/ 203274 w 2369255"/>
                <a:gd name="connsiteY242" fmla="*/ 1510087 h 2521011"/>
                <a:gd name="connsiteX243" fmla="*/ 197608 w 2369255"/>
                <a:gd name="connsiteY243" fmla="*/ 1443990 h 2521011"/>
                <a:gd name="connsiteX244" fmla="*/ 148078 w 2369255"/>
                <a:gd name="connsiteY244" fmla="*/ 1466850 h 2521011"/>
                <a:gd name="connsiteX245" fmla="*/ 127123 w 2369255"/>
                <a:gd name="connsiteY245" fmla="*/ 1390650 h 2521011"/>
                <a:gd name="connsiteX246" fmla="*/ 117598 w 2369255"/>
                <a:gd name="connsiteY246" fmla="*/ 1389648 h 2521011"/>
                <a:gd name="connsiteX247" fmla="*/ 117598 w 2369255"/>
                <a:gd name="connsiteY247" fmla="*/ 1352550 h 2521011"/>
                <a:gd name="connsiteX248" fmla="*/ 148078 w 2369255"/>
                <a:gd name="connsiteY248" fmla="*/ 1314450 h 2521011"/>
                <a:gd name="connsiteX249" fmla="*/ 212848 w 2369255"/>
                <a:gd name="connsiteY249" fmla="*/ 1303020 h 2521011"/>
                <a:gd name="connsiteX250" fmla="*/ 229993 w 2369255"/>
                <a:gd name="connsiteY250" fmla="*/ 1238250 h 2521011"/>
                <a:gd name="connsiteX251" fmla="*/ 218563 w 2369255"/>
                <a:gd name="connsiteY251" fmla="*/ 1143000 h 2521011"/>
                <a:gd name="connsiteX252" fmla="*/ 219377 w 2369255"/>
                <a:gd name="connsiteY252" fmla="*/ 1135131 h 2521011"/>
                <a:gd name="connsiteX253" fmla="*/ 308099 w 2369255"/>
                <a:gd name="connsiteY253" fmla="*/ 1110615 h 2521011"/>
                <a:gd name="connsiteX254" fmla="*/ 325244 w 2369255"/>
                <a:gd name="connsiteY254" fmla="*/ 1022985 h 2521011"/>
                <a:gd name="connsiteX255" fmla="*/ 304289 w 2369255"/>
                <a:gd name="connsiteY255" fmla="*/ 986790 h 2521011"/>
                <a:gd name="connsiteX256" fmla="*/ 174749 w 2369255"/>
                <a:gd name="connsiteY256" fmla="*/ 969645 h 2521011"/>
                <a:gd name="connsiteX257" fmla="*/ 243329 w 2369255"/>
                <a:gd name="connsiteY257" fmla="*/ 843915 h 2521011"/>
                <a:gd name="connsiteX258" fmla="*/ 247139 w 2369255"/>
                <a:gd name="connsiteY258" fmla="*/ 731520 h 2521011"/>
                <a:gd name="connsiteX259" fmla="*/ 169034 w 2369255"/>
                <a:gd name="connsiteY259" fmla="*/ 685800 h 2521011"/>
                <a:gd name="connsiteX260" fmla="*/ 98549 w 2369255"/>
                <a:gd name="connsiteY260" fmla="*/ 641985 h 2521011"/>
                <a:gd name="connsiteX261" fmla="*/ 42112 w 2369255"/>
                <a:gd name="connsiteY261" fmla="*/ 643866 h 2521011"/>
                <a:gd name="connsiteX262" fmla="*/ 41731 w 2369255"/>
                <a:gd name="connsiteY262" fmla="*/ 642127 h 2521011"/>
                <a:gd name="connsiteX263" fmla="*/ 98881 w 2369255"/>
                <a:gd name="connsiteY263" fmla="*/ 640222 h 2521011"/>
                <a:gd name="connsiteX264" fmla="*/ 169366 w 2369255"/>
                <a:gd name="connsiteY264" fmla="*/ 684037 h 2521011"/>
                <a:gd name="connsiteX265" fmla="*/ 222373 w 2369255"/>
                <a:gd name="connsiteY265" fmla="*/ 715066 h 2521011"/>
                <a:gd name="connsiteX266" fmla="*/ 222373 w 2369255"/>
                <a:gd name="connsiteY266" fmla="*/ 567691 h 2521011"/>
                <a:gd name="connsiteX267" fmla="*/ 243328 w 2369255"/>
                <a:gd name="connsiteY267" fmla="*/ 489586 h 2521011"/>
                <a:gd name="connsiteX268" fmla="*/ 212848 w 2369255"/>
                <a:gd name="connsiteY268" fmla="*/ 447676 h 2521011"/>
                <a:gd name="connsiteX269" fmla="*/ 287143 w 2369255"/>
                <a:gd name="connsiteY269" fmla="*/ 449581 h 2521011"/>
                <a:gd name="connsiteX270" fmla="*/ 282547 w 2369255"/>
                <a:gd name="connsiteY270" fmla="*/ 446066 h 2521011"/>
                <a:gd name="connsiteX271" fmla="*/ 287143 w 2369255"/>
                <a:gd name="connsiteY271" fmla="*/ 447675 h 2521011"/>
                <a:gd name="connsiteX272" fmla="*/ 317623 w 2369255"/>
                <a:gd name="connsiteY272" fmla="*/ 382905 h 2521011"/>
                <a:gd name="connsiteX273" fmla="*/ 401443 w 2369255"/>
                <a:gd name="connsiteY273" fmla="*/ 384810 h 2521011"/>
                <a:gd name="connsiteX274" fmla="*/ 447163 w 2369255"/>
                <a:gd name="connsiteY274" fmla="*/ 361950 h 2521011"/>
                <a:gd name="connsiteX275" fmla="*/ 462403 w 2369255"/>
                <a:gd name="connsiteY275" fmla="*/ 335280 h 2521011"/>
                <a:gd name="connsiteX276" fmla="*/ 466213 w 2369255"/>
                <a:gd name="connsiteY276" fmla="*/ 266700 h 2521011"/>
                <a:gd name="connsiteX277" fmla="*/ 443353 w 2369255"/>
                <a:gd name="connsiteY277" fmla="*/ 198120 h 2521011"/>
                <a:gd name="connsiteX278" fmla="*/ 390013 w 2369255"/>
                <a:gd name="connsiteY278" fmla="*/ 137160 h 2521011"/>
                <a:gd name="connsiteX279" fmla="*/ 412873 w 2369255"/>
                <a:gd name="connsiteY279" fmla="*/ 125730 h 2521011"/>
                <a:gd name="connsiteX280" fmla="*/ 411094 w 2369255"/>
                <a:gd name="connsiteY280" fmla="*/ 119401 h 2521011"/>
                <a:gd name="connsiteX281" fmla="*/ 412873 w 2369255"/>
                <a:gd name="connsiteY281" fmla="*/ 120015 h 2521011"/>
                <a:gd name="connsiteX282" fmla="*/ 454783 w 2369255"/>
                <a:gd name="connsiteY282" fmla="*/ 74295 h 2521011"/>
                <a:gd name="connsiteX283" fmla="*/ 521458 w 2369255"/>
                <a:gd name="connsiteY283" fmla="*/ 85725 h 2521011"/>
                <a:gd name="connsiteX284" fmla="*/ 498598 w 2369255"/>
                <a:gd name="connsiteY284" fmla="*/ 49530 h 2521011"/>
                <a:gd name="connsiteX285" fmla="*/ 550033 w 2369255"/>
                <a:gd name="connsiteY285" fmla="*/ 13335 h 2521011"/>
                <a:gd name="connsiteX286" fmla="*/ 654808 w 2369255"/>
                <a:gd name="connsiteY28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725418 w 2369255"/>
                <a:gd name="connsiteY117" fmla="*/ 350520 h 2521011"/>
                <a:gd name="connsiteX118" fmla="*/ 1624964 w 2369255"/>
                <a:gd name="connsiteY118" fmla="*/ 323060 h 2521011"/>
                <a:gd name="connsiteX119" fmla="*/ 654808 w 2369255"/>
                <a:gd name="connsiteY119" fmla="*/ 0 h 2521011"/>
                <a:gd name="connsiteX120" fmla="*/ 681478 w 2369255"/>
                <a:gd name="connsiteY120" fmla="*/ 80010 h 2521011"/>
                <a:gd name="connsiteX121" fmla="*/ 790063 w 2369255"/>
                <a:gd name="connsiteY121" fmla="*/ 51435 h 2521011"/>
                <a:gd name="connsiteX122" fmla="*/ 838950 w 2369255"/>
                <a:gd name="connsiteY122" fmla="*/ 29486 h 2521011"/>
                <a:gd name="connsiteX123" fmla="*/ 862453 w 2369255"/>
                <a:gd name="connsiteY123" fmla="*/ 59055 h 2521011"/>
                <a:gd name="connsiteX124" fmla="*/ 856738 w 2369255"/>
                <a:gd name="connsiteY124" fmla="*/ 89535 h 2521011"/>
                <a:gd name="connsiteX125" fmla="*/ 938653 w 2369255"/>
                <a:gd name="connsiteY125" fmla="*/ 93345 h 2521011"/>
                <a:gd name="connsiteX126" fmla="*/ 951988 w 2369255"/>
                <a:gd name="connsiteY126" fmla="*/ 19050 h 2521011"/>
                <a:gd name="connsiteX127" fmla="*/ 972943 w 2369255"/>
                <a:gd name="connsiteY127" fmla="*/ 47625 h 2521011"/>
                <a:gd name="connsiteX128" fmla="*/ 1064383 w 2369255"/>
                <a:gd name="connsiteY128" fmla="*/ 47625 h 2521011"/>
                <a:gd name="connsiteX129" fmla="*/ 1113913 w 2369255"/>
                <a:gd name="connsiteY129" fmla="*/ 38100 h 2521011"/>
                <a:gd name="connsiteX130" fmla="*/ 1121533 w 2369255"/>
                <a:gd name="connsiteY130" fmla="*/ 9525 h 2521011"/>
                <a:gd name="connsiteX131" fmla="*/ 1182493 w 2369255"/>
                <a:gd name="connsiteY131" fmla="*/ 0 h 2521011"/>
                <a:gd name="connsiteX132" fmla="*/ 1214878 w 2369255"/>
                <a:gd name="connsiteY132" fmla="*/ 102870 h 2521011"/>
                <a:gd name="connsiteX133" fmla="*/ 1228213 w 2369255"/>
                <a:gd name="connsiteY133" fmla="*/ 102870 h 2521011"/>
                <a:gd name="connsiteX134" fmla="*/ 1252978 w 2369255"/>
                <a:gd name="connsiteY134" fmla="*/ 190500 h 2521011"/>
                <a:gd name="connsiteX135" fmla="*/ 1255403 w 2369255"/>
                <a:gd name="connsiteY135" fmla="*/ 195722 h 2521011"/>
                <a:gd name="connsiteX136" fmla="*/ 1252978 w 2369255"/>
                <a:gd name="connsiteY136" fmla="*/ 198120 h 2521011"/>
                <a:gd name="connsiteX137" fmla="*/ 1249168 w 2369255"/>
                <a:gd name="connsiteY137" fmla="*/ 240030 h 2521011"/>
                <a:gd name="connsiteX138" fmla="*/ 1273933 w 2369255"/>
                <a:gd name="connsiteY138" fmla="*/ 346710 h 2521011"/>
                <a:gd name="connsiteX139" fmla="*/ 1216783 w 2369255"/>
                <a:gd name="connsiteY139" fmla="*/ 363855 h 2521011"/>
                <a:gd name="connsiteX140" fmla="*/ 1245358 w 2369255"/>
                <a:gd name="connsiteY140" fmla="*/ 510540 h 2521011"/>
                <a:gd name="connsiteX141" fmla="*/ 1266313 w 2369255"/>
                <a:gd name="connsiteY141" fmla="*/ 563880 h 2521011"/>
                <a:gd name="connsiteX142" fmla="*/ 1312033 w 2369255"/>
                <a:gd name="connsiteY142" fmla="*/ 641985 h 2521011"/>
                <a:gd name="connsiteX143" fmla="*/ 1332988 w 2369255"/>
                <a:gd name="connsiteY143" fmla="*/ 645795 h 2521011"/>
                <a:gd name="connsiteX144" fmla="*/ 1361563 w 2369255"/>
                <a:gd name="connsiteY144" fmla="*/ 737235 h 2521011"/>
                <a:gd name="connsiteX145" fmla="*/ 1540633 w 2369255"/>
                <a:gd name="connsiteY145" fmla="*/ 702945 h 2521011"/>
                <a:gd name="connsiteX146" fmla="*/ 1540207 w 2369255"/>
                <a:gd name="connsiteY146" fmla="*/ 700259 h 2521011"/>
                <a:gd name="connsiteX147" fmla="*/ 1586353 w 2369255"/>
                <a:gd name="connsiteY147" fmla="*/ 689610 h 2521011"/>
                <a:gd name="connsiteX148" fmla="*/ 1609213 w 2369255"/>
                <a:gd name="connsiteY148" fmla="*/ 659130 h 2521011"/>
                <a:gd name="connsiteX149" fmla="*/ 1637788 w 2369255"/>
                <a:gd name="connsiteY149" fmla="*/ 645795 h 2521011"/>
                <a:gd name="connsiteX150" fmla="*/ 1649218 w 2369255"/>
                <a:gd name="connsiteY150" fmla="*/ 613410 h 2521011"/>
                <a:gd name="connsiteX151" fmla="*/ 1670173 w 2369255"/>
                <a:gd name="connsiteY151" fmla="*/ 594360 h 2521011"/>
                <a:gd name="connsiteX152" fmla="*/ 1691128 w 2369255"/>
                <a:gd name="connsiteY152" fmla="*/ 609600 h 2521011"/>
                <a:gd name="connsiteX153" fmla="*/ 1685413 w 2369255"/>
                <a:gd name="connsiteY153" fmla="*/ 708660 h 2521011"/>
                <a:gd name="connsiteX154" fmla="*/ 1755898 w 2369255"/>
                <a:gd name="connsiteY154" fmla="*/ 786765 h 2521011"/>
                <a:gd name="connsiteX155" fmla="*/ 1757803 w 2369255"/>
                <a:gd name="connsiteY155" fmla="*/ 851535 h 2521011"/>
                <a:gd name="connsiteX156" fmla="*/ 1733038 w 2369255"/>
                <a:gd name="connsiteY156" fmla="*/ 872490 h 2521011"/>
                <a:gd name="connsiteX157" fmla="*/ 1795903 w 2369255"/>
                <a:gd name="connsiteY157" fmla="*/ 876300 h 2521011"/>
                <a:gd name="connsiteX158" fmla="*/ 2082230 w 2369255"/>
                <a:gd name="connsiteY158" fmla="*/ 811829 h 2521011"/>
                <a:gd name="connsiteX159" fmla="*/ 2102608 w 2369255"/>
                <a:gd name="connsiteY159" fmla="*/ 889635 h 2521011"/>
                <a:gd name="connsiteX160" fmla="*/ 2094988 w 2369255"/>
                <a:gd name="connsiteY160" fmla="*/ 942975 h 2521011"/>
                <a:gd name="connsiteX161" fmla="*/ 2030218 w 2369255"/>
                <a:gd name="connsiteY161" fmla="*/ 952500 h 2521011"/>
                <a:gd name="connsiteX162" fmla="*/ 2030218 w 2369255"/>
                <a:gd name="connsiteY162" fmla="*/ 1022985 h 2521011"/>
                <a:gd name="connsiteX163" fmla="*/ 2074033 w 2369255"/>
                <a:gd name="connsiteY163" fmla="*/ 1028700 h 2521011"/>
                <a:gd name="connsiteX164" fmla="*/ 2114038 w 2369255"/>
                <a:gd name="connsiteY164" fmla="*/ 1002030 h 2521011"/>
                <a:gd name="connsiteX165" fmla="*/ 2093083 w 2369255"/>
                <a:gd name="connsiteY165" fmla="*/ 1057275 h 2521011"/>
                <a:gd name="connsiteX166" fmla="*/ 2089273 w 2369255"/>
                <a:gd name="connsiteY166" fmla="*/ 1137285 h 2521011"/>
                <a:gd name="connsiteX167" fmla="*/ 2287393 w 2369255"/>
                <a:gd name="connsiteY167" fmla="*/ 1135380 h 2521011"/>
                <a:gd name="connsiteX168" fmla="*/ 2287393 w 2369255"/>
                <a:gd name="connsiteY168" fmla="*/ 1091565 h 2521011"/>
                <a:gd name="connsiteX169" fmla="*/ 2296363 w 2369255"/>
                <a:gd name="connsiteY169" fmla="*/ 1088949 h 2521011"/>
                <a:gd name="connsiteX170" fmla="*/ 2369255 w 2369255"/>
                <a:gd name="connsiteY170" fmla="*/ 1229053 h 2521011"/>
                <a:gd name="connsiteX171" fmla="*/ 2303675 w 2369255"/>
                <a:gd name="connsiteY171" fmla="*/ 1218123 h 2521011"/>
                <a:gd name="connsiteX172" fmla="*/ 2285869 w 2369255"/>
                <a:gd name="connsiteY172" fmla="*/ 1136214 h 2521011"/>
                <a:gd name="connsiteX173" fmla="*/ 2093706 w 2369255"/>
                <a:gd name="connsiteY173" fmla="*/ 1138062 h 2521011"/>
                <a:gd name="connsiteX174" fmla="*/ 2142613 w 2369255"/>
                <a:gd name="connsiteY174" fmla="*/ 1226820 h 2521011"/>
                <a:gd name="connsiteX175" fmla="*/ 2083558 w 2369255"/>
                <a:gd name="connsiteY175" fmla="*/ 1257300 h 2521011"/>
                <a:gd name="connsiteX176" fmla="*/ 2093083 w 2369255"/>
                <a:gd name="connsiteY176" fmla="*/ 1295400 h 2521011"/>
                <a:gd name="connsiteX177" fmla="*/ 2047363 w 2369255"/>
                <a:gd name="connsiteY177" fmla="*/ 1350645 h 2521011"/>
                <a:gd name="connsiteX178" fmla="*/ 2174998 w 2369255"/>
                <a:gd name="connsiteY178" fmla="*/ 1419225 h 2521011"/>
                <a:gd name="connsiteX179" fmla="*/ 2152138 w 2369255"/>
                <a:gd name="connsiteY179" fmla="*/ 1451610 h 2521011"/>
                <a:gd name="connsiteX180" fmla="*/ 2203573 w 2369255"/>
                <a:gd name="connsiteY180" fmla="*/ 1527810 h 2521011"/>
                <a:gd name="connsiteX181" fmla="*/ 2197858 w 2369255"/>
                <a:gd name="connsiteY181" fmla="*/ 1565910 h 2521011"/>
                <a:gd name="connsiteX182" fmla="*/ 2163568 w 2369255"/>
                <a:gd name="connsiteY182" fmla="*/ 1581150 h 2521011"/>
                <a:gd name="connsiteX183" fmla="*/ 2131183 w 2369255"/>
                <a:gd name="connsiteY183" fmla="*/ 1657350 h 2521011"/>
                <a:gd name="connsiteX184" fmla="*/ 2165473 w 2369255"/>
                <a:gd name="connsiteY184" fmla="*/ 1691640 h 2521011"/>
                <a:gd name="connsiteX185" fmla="*/ 2129278 w 2369255"/>
                <a:gd name="connsiteY185" fmla="*/ 1737360 h 2521011"/>
                <a:gd name="connsiteX186" fmla="*/ 2213098 w 2369255"/>
                <a:gd name="connsiteY186" fmla="*/ 1722120 h 2521011"/>
                <a:gd name="connsiteX187" fmla="*/ 2131183 w 2369255"/>
                <a:gd name="connsiteY187" fmla="*/ 1739265 h 2521011"/>
                <a:gd name="connsiteX188" fmla="*/ 2030218 w 2369255"/>
                <a:gd name="connsiteY188" fmla="*/ 1644015 h 2521011"/>
                <a:gd name="connsiteX189" fmla="*/ 1940683 w 2369255"/>
                <a:gd name="connsiteY189" fmla="*/ 1708785 h 2521011"/>
                <a:gd name="connsiteX190" fmla="*/ 1809238 w 2369255"/>
                <a:gd name="connsiteY190" fmla="*/ 1737360 h 2521011"/>
                <a:gd name="connsiteX191" fmla="*/ 1795903 w 2369255"/>
                <a:gd name="connsiteY191" fmla="*/ 1722120 h 2521011"/>
                <a:gd name="connsiteX192" fmla="*/ 1738753 w 2369255"/>
                <a:gd name="connsiteY192" fmla="*/ 1737360 h 2521011"/>
                <a:gd name="connsiteX193" fmla="*/ 1734943 w 2369255"/>
                <a:gd name="connsiteY193" fmla="*/ 1760220 h 2521011"/>
                <a:gd name="connsiteX194" fmla="*/ 1683030 w 2369255"/>
                <a:gd name="connsiteY194" fmla="*/ 1773198 h 2521011"/>
                <a:gd name="connsiteX195" fmla="*/ 1681603 w 2369255"/>
                <a:gd name="connsiteY195" fmla="*/ 1771650 h 2521011"/>
                <a:gd name="connsiteX196" fmla="*/ 1637788 w 2369255"/>
                <a:gd name="connsiteY196" fmla="*/ 1811655 h 2521011"/>
                <a:gd name="connsiteX197" fmla="*/ 1618738 w 2369255"/>
                <a:gd name="connsiteY197" fmla="*/ 1811655 h 2521011"/>
                <a:gd name="connsiteX198" fmla="*/ 1546348 w 2369255"/>
                <a:gd name="connsiteY198" fmla="*/ 1903095 h 2521011"/>
                <a:gd name="connsiteX199" fmla="*/ 1538728 w 2369255"/>
                <a:gd name="connsiteY199" fmla="*/ 1952625 h 2521011"/>
                <a:gd name="connsiteX200" fmla="*/ 1513963 w 2369255"/>
                <a:gd name="connsiteY200" fmla="*/ 1918335 h 2521011"/>
                <a:gd name="connsiteX201" fmla="*/ 1475863 w 2369255"/>
                <a:gd name="connsiteY201" fmla="*/ 1986915 h 2521011"/>
                <a:gd name="connsiteX202" fmla="*/ 1460623 w 2369255"/>
                <a:gd name="connsiteY202" fmla="*/ 1986915 h 2521011"/>
                <a:gd name="connsiteX203" fmla="*/ 1414903 w 2369255"/>
                <a:gd name="connsiteY203" fmla="*/ 2019300 h 2521011"/>
                <a:gd name="connsiteX204" fmla="*/ 1418713 w 2369255"/>
                <a:gd name="connsiteY204" fmla="*/ 2038350 h 2521011"/>
                <a:gd name="connsiteX205" fmla="*/ 1376803 w 2369255"/>
                <a:gd name="connsiteY205" fmla="*/ 2066925 h 2521011"/>
                <a:gd name="connsiteX206" fmla="*/ 1390138 w 2369255"/>
                <a:gd name="connsiteY206" fmla="*/ 2097405 h 2521011"/>
                <a:gd name="connsiteX207" fmla="*/ 1319653 w 2369255"/>
                <a:gd name="connsiteY207" fmla="*/ 2106930 h 2521011"/>
                <a:gd name="connsiteX208" fmla="*/ 1300603 w 2369255"/>
                <a:gd name="connsiteY208" fmla="*/ 2143125 h 2521011"/>
                <a:gd name="connsiteX209" fmla="*/ 1273933 w 2369255"/>
                <a:gd name="connsiteY209" fmla="*/ 2164080 h 2521011"/>
                <a:gd name="connsiteX210" fmla="*/ 1239643 w 2369255"/>
                <a:gd name="connsiteY210" fmla="*/ 2141220 h 2521011"/>
                <a:gd name="connsiteX211" fmla="*/ 1225489 w 2369255"/>
                <a:gd name="connsiteY211" fmla="*/ 2157396 h 2521011"/>
                <a:gd name="connsiteX212" fmla="*/ 1224403 w 2369255"/>
                <a:gd name="connsiteY212" fmla="*/ 2156460 h 2521011"/>
                <a:gd name="connsiteX213" fmla="*/ 1096768 w 2369255"/>
                <a:gd name="connsiteY213" fmla="*/ 2042160 h 2521011"/>
                <a:gd name="connsiteX214" fmla="*/ 1049736 w 2369255"/>
                <a:gd name="connsiteY214" fmla="*/ 2104529 h 2521011"/>
                <a:gd name="connsiteX215" fmla="*/ 969133 w 2369255"/>
                <a:gd name="connsiteY215" fmla="*/ 2101216 h 2521011"/>
                <a:gd name="connsiteX216" fmla="*/ 965323 w 2369255"/>
                <a:gd name="connsiteY216" fmla="*/ 2129791 h 2521011"/>
                <a:gd name="connsiteX217" fmla="*/ 807208 w 2369255"/>
                <a:gd name="connsiteY217" fmla="*/ 2129791 h 2521011"/>
                <a:gd name="connsiteX218" fmla="*/ 803398 w 2369255"/>
                <a:gd name="connsiteY218" fmla="*/ 2025016 h 2521011"/>
                <a:gd name="connsiteX219" fmla="*/ 801578 w 2369255"/>
                <a:gd name="connsiteY219" fmla="*/ 2024761 h 2521011"/>
                <a:gd name="connsiteX220" fmla="*/ 818638 w 2369255"/>
                <a:gd name="connsiteY220" fmla="*/ 1973580 h 2521011"/>
                <a:gd name="connsiteX221" fmla="*/ 776728 w 2369255"/>
                <a:gd name="connsiteY221" fmla="*/ 1939290 h 2521011"/>
                <a:gd name="connsiteX222" fmla="*/ 780538 w 2369255"/>
                <a:gd name="connsiteY222" fmla="*/ 1899285 h 2521011"/>
                <a:gd name="connsiteX223" fmla="*/ 791968 w 2369255"/>
                <a:gd name="connsiteY223" fmla="*/ 1836420 h 2521011"/>
                <a:gd name="connsiteX224" fmla="*/ 761488 w 2369255"/>
                <a:gd name="connsiteY224" fmla="*/ 1802130 h 2521011"/>
                <a:gd name="connsiteX225" fmla="*/ 708148 w 2369255"/>
                <a:gd name="connsiteY225" fmla="*/ 1790700 h 2521011"/>
                <a:gd name="connsiteX226" fmla="*/ 637663 w 2369255"/>
                <a:gd name="connsiteY226" fmla="*/ 1731645 h 2521011"/>
                <a:gd name="connsiteX227" fmla="*/ 637663 w 2369255"/>
                <a:gd name="connsiteY227" fmla="*/ 1704975 h 2521011"/>
                <a:gd name="connsiteX228" fmla="*/ 609088 w 2369255"/>
                <a:gd name="connsiteY228" fmla="*/ 1708785 h 2521011"/>
                <a:gd name="connsiteX229" fmla="*/ 504313 w 2369255"/>
                <a:gd name="connsiteY229" fmla="*/ 1638300 h 2521011"/>
                <a:gd name="connsiteX230" fmla="*/ 463237 w 2369255"/>
                <a:gd name="connsiteY230" fmla="*/ 1595581 h 2521011"/>
                <a:gd name="connsiteX231" fmla="*/ 464308 w 2369255"/>
                <a:gd name="connsiteY231" fmla="*/ 1543050 h 2521011"/>
                <a:gd name="connsiteX232" fmla="*/ 420493 w 2369255"/>
                <a:gd name="connsiteY232" fmla="*/ 1522095 h 2521011"/>
                <a:gd name="connsiteX233" fmla="*/ 435733 w 2369255"/>
                <a:gd name="connsiteY233" fmla="*/ 1470660 h 2521011"/>
                <a:gd name="connsiteX234" fmla="*/ 391918 w 2369255"/>
                <a:gd name="connsiteY234" fmla="*/ 1491615 h 2521011"/>
                <a:gd name="connsiteX235" fmla="*/ 359533 w 2369255"/>
                <a:gd name="connsiteY235" fmla="*/ 1491615 h 2521011"/>
                <a:gd name="connsiteX236" fmla="*/ 353818 w 2369255"/>
                <a:gd name="connsiteY236" fmla="*/ 1510665 h 2521011"/>
                <a:gd name="connsiteX237" fmla="*/ 184273 w 2369255"/>
                <a:gd name="connsiteY237" fmla="*/ 1510665 h 2521011"/>
                <a:gd name="connsiteX238" fmla="*/ 163926 w 2369255"/>
                <a:gd name="connsiteY238" fmla="*/ 1573404 h 2521011"/>
                <a:gd name="connsiteX239" fmla="*/ 163885 w 2369255"/>
                <a:gd name="connsiteY239" fmla="*/ 1573328 h 2521011"/>
                <a:gd name="connsiteX240" fmla="*/ 184395 w 2369255"/>
                <a:gd name="connsiteY240" fmla="*/ 1510087 h 2521011"/>
                <a:gd name="connsiteX241" fmla="*/ 203274 w 2369255"/>
                <a:gd name="connsiteY241" fmla="*/ 1510087 h 2521011"/>
                <a:gd name="connsiteX242" fmla="*/ 197608 w 2369255"/>
                <a:gd name="connsiteY242" fmla="*/ 1443990 h 2521011"/>
                <a:gd name="connsiteX243" fmla="*/ 148078 w 2369255"/>
                <a:gd name="connsiteY243" fmla="*/ 1466850 h 2521011"/>
                <a:gd name="connsiteX244" fmla="*/ 127123 w 2369255"/>
                <a:gd name="connsiteY244" fmla="*/ 1390650 h 2521011"/>
                <a:gd name="connsiteX245" fmla="*/ 117598 w 2369255"/>
                <a:gd name="connsiteY245" fmla="*/ 1389648 h 2521011"/>
                <a:gd name="connsiteX246" fmla="*/ 117598 w 2369255"/>
                <a:gd name="connsiteY246" fmla="*/ 1352550 h 2521011"/>
                <a:gd name="connsiteX247" fmla="*/ 148078 w 2369255"/>
                <a:gd name="connsiteY247" fmla="*/ 1314450 h 2521011"/>
                <a:gd name="connsiteX248" fmla="*/ 212848 w 2369255"/>
                <a:gd name="connsiteY248" fmla="*/ 1303020 h 2521011"/>
                <a:gd name="connsiteX249" fmla="*/ 229993 w 2369255"/>
                <a:gd name="connsiteY249" fmla="*/ 1238250 h 2521011"/>
                <a:gd name="connsiteX250" fmla="*/ 218563 w 2369255"/>
                <a:gd name="connsiteY250" fmla="*/ 1143000 h 2521011"/>
                <a:gd name="connsiteX251" fmla="*/ 219377 w 2369255"/>
                <a:gd name="connsiteY251" fmla="*/ 1135131 h 2521011"/>
                <a:gd name="connsiteX252" fmla="*/ 308099 w 2369255"/>
                <a:gd name="connsiteY252" fmla="*/ 1110615 h 2521011"/>
                <a:gd name="connsiteX253" fmla="*/ 325244 w 2369255"/>
                <a:gd name="connsiteY253" fmla="*/ 1022985 h 2521011"/>
                <a:gd name="connsiteX254" fmla="*/ 304289 w 2369255"/>
                <a:gd name="connsiteY254" fmla="*/ 986790 h 2521011"/>
                <a:gd name="connsiteX255" fmla="*/ 174749 w 2369255"/>
                <a:gd name="connsiteY255" fmla="*/ 969645 h 2521011"/>
                <a:gd name="connsiteX256" fmla="*/ 243329 w 2369255"/>
                <a:gd name="connsiteY256" fmla="*/ 843915 h 2521011"/>
                <a:gd name="connsiteX257" fmla="*/ 247139 w 2369255"/>
                <a:gd name="connsiteY257" fmla="*/ 731520 h 2521011"/>
                <a:gd name="connsiteX258" fmla="*/ 169034 w 2369255"/>
                <a:gd name="connsiteY258" fmla="*/ 685800 h 2521011"/>
                <a:gd name="connsiteX259" fmla="*/ 98549 w 2369255"/>
                <a:gd name="connsiteY259" fmla="*/ 641985 h 2521011"/>
                <a:gd name="connsiteX260" fmla="*/ 42112 w 2369255"/>
                <a:gd name="connsiteY260" fmla="*/ 643866 h 2521011"/>
                <a:gd name="connsiteX261" fmla="*/ 41731 w 2369255"/>
                <a:gd name="connsiteY261" fmla="*/ 642127 h 2521011"/>
                <a:gd name="connsiteX262" fmla="*/ 98881 w 2369255"/>
                <a:gd name="connsiteY262" fmla="*/ 640222 h 2521011"/>
                <a:gd name="connsiteX263" fmla="*/ 169366 w 2369255"/>
                <a:gd name="connsiteY263" fmla="*/ 684037 h 2521011"/>
                <a:gd name="connsiteX264" fmla="*/ 222373 w 2369255"/>
                <a:gd name="connsiteY264" fmla="*/ 715066 h 2521011"/>
                <a:gd name="connsiteX265" fmla="*/ 222373 w 2369255"/>
                <a:gd name="connsiteY265" fmla="*/ 567691 h 2521011"/>
                <a:gd name="connsiteX266" fmla="*/ 243328 w 2369255"/>
                <a:gd name="connsiteY266" fmla="*/ 489586 h 2521011"/>
                <a:gd name="connsiteX267" fmla="*/ 212848 w 2369255"/>
                <a:gd name="connsiteY267" fmla="*/ 447676 h 2521011"/>
                <a:gd name="connsiteX268" fmla="*/ 287143 w 2369255"/>
                <a:gd name="connsiteY268" fmla="*/ 449581 h 2521011"/>
                <a:gd name="connsiteX269" fmla="*/ 282547 w 2369255"/>
                <a:gd name="connsiteY269" fmla="*/ 446066 h 2521011"/>
                <a:gd name="connsiteX270" fmla="*/ 287143 w 2369255"/>
                <a:gd name="connsiteY270" fmla="*/ 447675 h 2521011"/>
                <a:gd name="connsiteX271" fmla="*/ 317623 w 2369255"/>
                <a:gd name="connsiteY271" fmla="*/ 382905 h 2521011"/>
                <a:gd name="connsiteX272" fmla="*/ 401443 w 2369255"/>
                <a:gd name="connsiteY272" fmla="*/ 384810 h 2521011"/>
                <a:gd name="connsiteX273" fmla="*/ 447163 w 2369255"/>
                <a:gd name="connsiteY273" fmla="*/ 361950 h 2521011"/>
                <a:gd name="connsiteX274" fmla="*/ 462403 w 2369255"/>
                <a:gd name="connsiteY274" fmla="*/ 335280 h 2521011"/>
                <a:gd name="connsiteX275" fmla="*/ 466213 w 2369255"/>
                <a:gd name="connsiteY275" fmla="*/ 266700 h 2521011"/>
                <a:gd name="connsiteX276" fmla="*/ 443353 w 2369255"/>
                <a:gd name="connsiteY276" fmla="*/ 198120 h 2521011"/>
                <a:gd name="connsiteX277" fmla="*/ 390013 w 2369255"/>
                <a:gd name="connsiteY277" fmla="*/ 137160 h 2521011"/>
                <a:gd name="connsiteX278" fmla="*/ 412873 w 2369255"/>
                <a:gd name="connsiteY278" fmla="*/ 125730 h 2521011"/>
                <a:gd name="connsiteX279" fmla="*/ 411094 w 2369255"/>
                <a:gd name="connsiteY279" fmla="*/ 119401 h 2521011"/>
                <a:gd name="connsiteX280" fmla="*/ 412873 w 2369255"/>
                <a:gd name="connsiteY280" fmla="*/ 120015 h 2521011"/>
                <a:gd name="connsiteX281" fmla="*/ 454783 w 2369255"/>
                <a:gd name="connsiteY281" fmla="*/ 74295 h 2521011"/>
                <a:gd name="connsiteX282" fmla="*/ 521458 w 2369255"/>
                <a:gd name="connsiteY282" fmla="*/ 85725 h 2521011"/>
                <a:gd name="connsiteX283" fmla="*/ 498598 w 2369255"/>
                <a:gd name="connsiteY283" fmla="*/ 49530 h 2521011"/>
                <a:gd name="connsiteX284" fmla="*/ 550033 w 2369255"/>
                <a:gd name="connsiteY284" fmla="*/ 13335 h 2521011"/>
                <a:gd name="connsiteX285" fmla="*/ 654808 w 2369255"/>
                <a:gd name="connsiteY28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21608 w 2369255"/>
                <a:gd name="connsiteY115" fmla="*/ 369570 h 2521011"/>
                <a:gd name="connsiteX116" fmla="*/ 1704463 w 2369255"/>
                <a:gd name="connsiteY116" fmla="*/ 365760 h 2521011"/>
                <a:gd name="connsiteX117" fmla="*/ 1624964 w 2369255"/>
                <a:gd name="connsiteY117" fmla="*/ 323060 h 2521011"/>
                <a:gd name="connsiteX118" fmla="*/ 654808 w 2369255"/>
                <a:gd name="connsiteY118" fmla="*/ 0 h 2521011"/>
                <a:gd name="connsiteX119" fmla="*/ 681478 w 2369255"/>
                <a:gd name="connsiteY119" fmla="*/ 80010 h 2521011"/>
                <a:gd name="connsiteX120" fmla="*/ 790063 w 2369255"/>
                <a:gd name="connsiteY120" fmla="*/ 51435 h 2521011"/>
                <a:gd name="connsiteX121" fmla="*/ 838950 w 2369255"/>
                <a:gd name="connsiteY121" fmla="*/ 29486 h 2521011"/>
                <a:gd name="connsiteX122" fmla="*/ 862453 w 2369255"/>
                <a:gd name="connsiteY122" fmla="*/ 59055 h 2521011"/>
                <a:gd name="connsiteX123" fmla="*/ 856738 w 2369255"/>
                <a:gd name="connsiteY123" fmla="*/ 89535 h 2521011"/>
                <a:gd name="connsiteX124" fmla="*/ 938653 w 2369255"/>
                <a:gd name="connsiteY124" fmla="*/ 93345 h 2521011"/>
                <a:gd name="connsiteX125" fmla="*/ 951988 w 2369255"/>
                <a:gd name="connsiteY125" fmla="*/ 19050 h 2521011"/>
                <a:gd name="connsiteX126" fmla="*/ 972943 w 2369255"/>
                <a:gd name="connsiteY126" fmla="*/ 47625 h 2521011"/>
                <a:gd name="connsiteX127" fmla="*/ 1064383 w 2369255"/>
                <a:gd name="connsiteY127" fmla="*/ 47625 h 2521011"/>
                <a:gd name="connsiteX128" fmla="*/ 1113913 w 2369255"/>
                <a:gd name="connsiteY128" fmla="*/ 38100 h 2521011"/>
                <a:gd name="connsiteX129" fmla="*/ 1121533 w 2369255"/>
                <a:gd name="connsiteY129" fmla="*/ 9525 h 2521011"/>
                <a:gd name="connsiteX130" fmla="*/ 1182493 w 2369255"/>
                <a:gd name="connsiteY130" fmla="*/ 0 h 2521011"/>
                <a:gd name="connsiteX131" fmla="*/ 1214878 w 2369255"/>
                <a:gd name="connsiteY131" fmla="*/ 102870 h 2521011"/>
                <a:gd name="connsiteX132" fmla="*/ 1228213 w 2369255"/>
                <a:gd name="connsiteY132" fmla="*/ 102870 h 2521011"/>
                <a:gd name="connsiteX133" fmla="*/ 1252978 w 2369255"/>
                <a:gd name="connsiteY133" fmla="*/ 190500 h 2521011"/>
                <a:gd name="connsiteX134" fmla="*/ 1255403 w 2369255"/>
                <a:gd name="connsiteY134" fmla="*/ 195722 h 2521011"/>
                <a:gd name="connsiteX135" fmla="*/ 1252978 w 2369255"/>
                <a:gd name="connsiteY135" fmla="*/ 198120 h 2521011"/>
                <a:gd name="connsiteX136" fmla="*/ 1249168 w 2369255"/>
                <a:gd name="connsiteY136" fmla="*/ 240030 h 2521011"/>
                <a:gd name="connsiteX137" fmla="*/ 1273933 w 2369255"/>
                <a:gd name="connsiteY137" fmla="*/ 346710 h 2521011"/>
                <a:gd name="connsiteX138" fmla="*/ 1216783 w 2369255"/>
                <a:gd name="connsiteY138" fmla="*/ 363855 h 2521011"/>
                <a:gd name="connsiteX139" fmla="*/ 1245358 w 2369255"/>
                <a:gd name="connsiteY139" fmla="*/ 510540 h 2521011"/>
                <a:gd name="connsiteX140" fmla="*/ 1266313 w 2369255"/>
                <a:gd name="connsiteY140" fmla="*/ 563880 h 2521011"/>
                <a:gd name="connsiteX141" fmla="*/ 1312033 w 2369255"/>
                <a:gd name="connsiteY141" fmla="*/ 641985 h 2521011"/>
                <a:gd name="connsiteX142" fmla="*/ 1332988 w 2369255"/>
                <a:gd name="connsiteY142" fmla="*/ 645795 h 2521011"/>
                <a:gd name="connsiteX143" fmla="*/ 1361563 w 2369255"/>
                <a:gd name="connsiteY143" fmla="*/ 737235 h 2521011"/>
                <a:gd name="connsiteX144" fmla="*/ 1540633 w 2369255"/>
                <a:gd name="connsiteY144" fmla="*/ 702945 h 2521011"/>
                <a:gd name="connsiteX145" fmla="*/ 1540207 w 2369255"/>
                <a:gd name="connsiteY145" fmla="*/ 700259 h 2521011"/>
                <a:gd name="connsiteX146" fmla="*/ 1586353 w 2369255"/>
                <a:gd name="connsiteY146" fmla="*/ 689610 h 2521011"/>
                <a:gd name="connsiteX147" fmla="*/ 1609213 w 2369255"/>
                <a:gd name="connsiteY147" fmla="*/ 659130 h 2521011"/>
                <a:gd name="connsiteX148" fmla="*/ 1637788 w 2369255"/>
                <a:gd name="connsiteY148" fmla="*/ 645795 h 2521011"/>
                <a:gd name="connsiteX149" fmla="*/ 1649218 w 2369255"/>
                <a:gd name="connsiteY149" fmla="*/ 613410 h 2521011"/>
                <a:gd name="connsiteX150" fmla="*/ 1670173 w 2369255"/>
                <a:gd name="connsiteY150" fmla="*/ 594360 h 2521011"/>
                <a:gd name="connsiteX151" fmla="*/ 1691128 w 2369255"/>
                <a:gd name="connsiteY151" fmla="*/ 609600 h 2521011"/>
                <a:gd name="connsiteX152" fmla="*/ 1685413 w 2369255"/>
                <a:gd name="connsiteY152" fmla="*/ 708660 h 2521011"/>
                <a:gd name="connsiteX153" fmla="*/ 1755898 w 2369255"/>
                <a:gd name="connsiteY153" fmla="*/ 786765 h 2521011"/>
                <a:gd name="connsiteX154" fmla="*/ 1757803 w 2369255"/>
                <a:gd name="connsiteY154" fmla="*/ 851535 h 2521011"/>
                <a:gd name="connsiteX155" fmla="*/ 1733038 w 2369255"/>
                <a:gd name="connsiteY155" fmla="*/ 872490 h 2521011"/>
                <a:gd name="connsiteX156" fmla="*/ 1795903 w 2369255"/>
                <a:gd name="connsiteY156" fmla="*/ 876300 h 2521011"/>
                <a:gd name="connsiteX157" fmla="*/ 2082230 w 2369255"/>
                <a:gd name="connsiteY157" fmla="*/ 811829 h 2521011"/>
                <a:gd name="connsiteX158" fmla="*/ 2102608 w 2369255"/>
                <a:gd name="connsiteY158" fmla="*/ 889635 h 2521011"/>
                <a:gd name="connsiteX159" fmla="*/ 2094988 w 2369255"/>
                <a:gd name="connsiteY159" fmla="*/ 942975 h 2521011"/>
                <a:gd name="connsiteX160" fmla="*/ 2030218 w 2369255"/>
                <a:gd name="connsiteY160" fmla="*/ 952500 h 2521011"/>
                <a:gd name="connsiteX161" fmla="*/ 2030218 w 2369255"/>
                <a:gd name="connsiteY161" fmla="*/ 1022985 h 2521011"/>
                <a:gd name="connsiteX162" fmla="*/ 2074033 w 2369255"/>
                <a:gd name="connsiteY162" fmla="*/ 1028700 h 2521011"/>
                <a:gd name="connsiteX163" fmla="*/ 2114038 w 2369255"/>
                <a:gd name="connsiteY163" fmla="*/ 1002030 h 2521011"/>
                <a:gd name="connsiteX164" fmla="*/ 2093083 w 2369255"/>
                <a:gd name="connsiteY164" fmla="*/ 1057275 h 2521011"/>
                <a:gd name="connsiteX165" fmla="*/ 2089273 w 2369255"/>
                <a:gd name="connsiteY165" fmla="*/ 1137285 h 2521011"/>
                <a:gd name="connsiteX166" fmla="*/ 2287393 w 2369255"/>
                <a:gd name="connsiteY166" fmla="*/ 1135380 h 2521011"/>
                <a:gd name="connsiteX167" fmla="*/ 2287393 w 2369255"/>
                <a:gd name="connsiteY167" fmla="*/ 1091565 h 2521011"/>
                <a:gd name="connsiteX168" fmla="*/ 2296363 w 2369255"/>
                <a:gd name="connsiteY168" fmla="*/ 1088949 h 2521011"/>
                <a:gd name="connsiteX169" fmla="*/ 2369255 w 2369255"/>
                <a:gd name="connsiteY169" fmla="*/ 1229053 h 2521011"/>
                <a:gd name="connsiteX170" fmla="*/ 2303675 w 2369255"/>
                <a:gd name="connsiteY170" fmla="*/ 1218123 h 2521011"/>
                <a:gd name="connsiteX171" fmla="*/ 2285869 w 2369255"/>
                <a:gd name="connsiteY171" fmla="*/ 1136214 h 2521011"/>
                <a:gd name="connsiteX172" fmla="*/ 2093706 w 2369255"/>
                <a:gd name="connsiteY172" fmla="*/ 1138062 h 2521011"/>
                <a:gd name="connsiteX173" fmla="*/ 2142613 w 2369255"/>
                <a:gd name="connsiteY173" fmla="*/ 1226820 h 2521011"/>
                <a:gd name="connsiteX174" fmla="*/ 2083558 w 2369255"/>
                <a:gd name="connsiteY174" fmla="*/ 1257300 h 2521011"/>
                <a:gd name="connsiteX175" fmla="*/ 2093083 w 2369255"/>
                <a:gd name="connsiteY175" fmla="*/ 1295400 h 2521011"/>
                <a:gd name="connsiteX176" fmla="*/ 2047363 w 2369255"/>
                <a:gd name="connsiteY176" fmla="*/ 1350645 h 2521011"/>
                <a:gd name="connsiteX177" fmla="*/ 2174998 w 2369255"/>
                <a:gd name="connsiteY177" fmla="*/ 1419225 h 2521011"/>
                <a:gd name="connsiteX178" fmla="*/ 2152138 w 2369255"/>
                <a:gd name="connsiteY178" fmla="*/ 1451610 h 2521011"/>
                <a:gd name="connsiteX179" fmla="*/ 2203573 w 2369255"/>
                <a:gd name="connsiteY179" fmla="*/ 1527810 h 2521011"/>
                <a:gd name="connsiteX180" fmla="*/ 2197858 w 2369255"/>
                <a:gd name="connsiteY180" fmla="*/ 1565910 h 2521011"/>
                <a:gd name="connsiteX181" fmla="*/ 2163568 w 2369255"/>
                <a:gd name="connsiteY181" fmla="*/ 1581150 h 2521011"/>
                <a:gd name="connsiteX182" fmla="*/ 2131183 w 2369255"/>
                <a:gd name="connsiteY182" fmla="*/ 1657350 h 2521011"/>
                <a:gd name="connsiteX183" fmla="*/ 2165473 w 2369255"/>
                <a:gd name="connsiteY183" fmla="*/ 1691640 h 2521011"/>
                <a:gd name="connsiteX184" fmla="*/ 2129278 w 2369255"/>
                <a:gd name="connsiteY184" fmla="*/ 1737360 h 2521011"/>
                <a:gd name="connsiteX185" fmla="*/ 2213098 w 2369255"/>
                <a:gd name="connsiteY185" fmla="*/ 1722120 h 2521011"/>
                <a:gd name="connsiteX186" fmla="*/ 2131183 w 2369255"/>
                <a:gd name="connsiteY186" fmla="*/ 1739265 h 2521011"/>
                <a:gd name="connsiteX187" fmla="*/ 2030218 w 2369255"/>
                <a:gd name="connsiteY187" fmla="*/ 1644015 h 2521011"/>
                <a:gd name="connsiteX188" fmla="*/ 1940683 w 2369255"/>
                <a:gd name="connsiteY188" fmla="*/ 1708785 h 2521011"/>
                <a:gd name="connsiteX189" fmla="*/ 1809238 w 2369255"/>
                <a:gd name="connsiteY189" fmla="*/ 1737360 h 2521011"/>
                <a:gd name="connsiteX190" fmla="*/ 1795903 w 2369255"/>
                <a:gd name="connsiteY190" fmla="*/ 1722120 h 2521011"/>
                <a:gd name="connsiteX191" fmla="*/ 1738753 w 2369255"/>
                <a:gd name="connsiteY191" fmla="*/ 1737360 h 2521011"/>
                <a:gd name="connsiteX192" fmla="*/ 1734943 w 2369255"/>
                <a:gd name="connsiteY192" fmla="*/ 1760220 h 2521011"/>
                <a:gd name="connsiteX193" fmla="*/ 1683030 w 2369255"/>
                <a:gd name="connsiteY193" fmla="*/ 1773198 h 2521011"/>
                <a:gd name="connsiteX194" fmla="*/ 1681603 w 2369255"/>
                <a:gd name="connsiteY194" fmla="*/ 1771650 h 2521011"/>
                <a:gd name="connsiteX195" fmla="*/ 1637788 w 2369255"/>
                <a:gd name="connsiteY195" fmla="*/ 1811655 h 2521011"/>
                <a:gd name="connsiteX196" fmla="*/ 1618738 w 2369255"/>
                <a:gd name="connsiteY196" fmla="*/ 1811655 h 2521011"/>
                <a:gd name="connsiteX197" fmla="*/ 1546348 w 2369255"/>
                <a:gd name="connsiteY197" fmla="*/ 1903095 h 2521011"/>
                <a:gd name="connsiteX198" fmla="*/ 1538728 w 2369255"/>
                <a:gd name="connsiteY198" fmla="*/ 1952625 h 2521011"/>
                <a:gd name="connsiteX199" fmla="*/ 1513963 w 2369255"/>
                <a:gd name="connsiteY199" fmla="*/ 1918335 h 2521011"/>
                <a:gd name="connsiteX200" fmla="*/ 1475863 w 2369255"/>
                <a:gd name="connsiteY200" fmla="*/ 1986915 h 2521011"/>
                <a:gd name="connsiteX201" fmla="*/ 1460623 w 2369255"/>
                <a:gd name="connsiteY201" fmla="*/ 1986915 h 2521011"/>
                <a:gd name="connsiteX202" fmla="*/ 1414903 w 2369255"/>
                <a:gd name="connsiteY202" fmla="*/ 2019300 h 2521011"/>
                <a:gd name="connsiteX203" fmla="*/ 1418713 w 2369255"/>
                <a:gd name="connsiteY203" fmla="*/ 2038350 h 2521011"/>
                <a:gd name="connsiteX204" fmla="*/ 1376803 w 2369255"/>
                <a:gd name="connsiteY204" fmla="*/ 2066925 h 2521011"/>
                <a:gd name="connsiteX205" fmla="*/ 1390138 w 2369255"/>
                <a:gd name="connsiteY205" fmla="*/ 2097405 h 2521011"/>
                <a:gd name="connsiteX206" fmla="*/ 1319653 w 2369255"/>
                <a:gd name="connsiteY206" fmla="*/ 2106930 h 2521011"/>
                <a:gd name="connsiteX207" fmla="*/ 1300603 w 2369255"/>
                <a:gd name="connsiteY207" fmla="*/ 2143125 h 2521011"/>
                <a:gd name="connsiteX208" fmla="*/ 1273933 w 2369255"/>
                <a:gd name="connsiteY208" fmla="*/ 2164080 h 2521011"/>
                <a:gd name="connsiteX209" fmla="*/ 1239643 w 2369255"/>
                <a:gd name="connsiteY209" fmla="*/ 2141220 h 2521011"/>
                <a:gd name="connsiteX210" fmla="*/ 1225489 w 2369255"/>
                <a:gd name="connsiteY210" fmla="*/ 2157396 h 2521011"/>
                <a:gd name="connsiteX211" fmla="*/ 1224403 w 2369255"/>
                <a:gd name="connsiteY211" fmla="*/ 2156460 h 2521011"/>
                <a:gd name="connsiteX212" fmla="*/ 1096768 w 2369255"/>
                <a:gd name="connsiteY212" fmla="*/ 2042160 h 2521011"/>
                <a:gd name="connsiteX213" fmla="*/ 1049736 w 2369255"/>
                <a:gd name="connsiteY213" fmla="*/ 2104529 h 2521011"/>
                <a:gd name="connsiteX214" fmla="*/ 969133 w 2369255"/>
                <a:gd name="connsiteY214" fmla="*/ 2101216 h 2521011"/>
                <a:gd name="connsiteX215" fmla="*/ 965323 w 2369255"/>
                <a:gd name="connsiteY215" fmla="*/ 2129791 h 2521011"/>
                <a:gd name="connsiteX216" fmla="*/ 807208 w 2369255"/>
                <a:gd name="connsiteY216" fmla="*/ 2129791 h 2521011"/>
                <a:gd name="connsiteX217" fmla="*/ 803398 w 2369255"/>
                <a:gd name="connsiteY217" fmla="*/ 2025016 h 2521011"/>
                <a:gd name="connsiteX218" fmla="*/ 801578 w 2369255"/>
                <a:gd name="connsiteY218" fmla="*/ 2024761 h 2521011"/>
                <a:gd name="connsiteX219" fmla="*/ 818638 w 2369255"/>
                <a:gd name="connsiteY219" fmla="*/ 1973580 h 2521011"/>
                <a:gd name="connsiteX220" fmla="*/ 776728 w 2369255"/>
                <a:gd name="connsiteY220" fmla="*/ 1939290 h 2521011"/>
                <a:gd name="connsiteX221" fmla="*/ 780538 w 2369255"/>
                <a:gd name="connsiteY221" fmla="*/ 1899285 h 2521011"/>
                <a:gd name="connsiteX222" fmla="*/ 791968 w 2369255"/>
                <a:gd name="connsiteY222" fmla="*/ 1836420 h 2521011"/>
                <a:gd name="connsiteX223" fmla="*/ 761488 w 2369255"/>
                <a:gd name="connsiteY223" fmla="*/ 1802130 h 2521011"/>
                <a:gd name="connsiteX224" fmla="*/ 708148 w 2369255"/>
                <a:gd name="connsiteY224" fmla="*/ 1790700 h 2521011"/>
                <a:gd name="connsiteX225" fmla="*/ 637663 w 2369255"/>
                <a:gd name="connsiteY225" fmla="*/ 1731645 h 2521011"/>
                <a:gd name="connsiteX226" fmla="*/ 637663 w 2369255"/>
                <a:gd name="connsiteY226" fmla="*/ 1704975 h 2521011"/>
                <a:gd name="connsiteX227" fmla="*/ 609088 w 2369255"/>
                <a:gd name="connsiteY227" fmla="*/ 1708785 h 2521011"/>
                <a:gd name="connsiteX228" fmla="*/ 504313 w 2369255"/>
                <a:gd name="connsiteY228" fmla="*/ 1638300 h 2521011"/>
                <a:gd name="connsiteX229" fmla="*/ 463237 w 2369255"/>
                <a:gd name="connsiteY229" fmla="*/ 1595581 h 2521011"/>
                <a:gd name="connsiteX230" fmla="*/ 464308 w 2369255"/>
                <a:gd name="connsiteY230" fmla="*/ 1543050 h 2521011"/>
                <a:gd name="connsiteX231" fmla="*/ 420493 w 2369255"/>
                <a:gd name="connsiteY231" fmla="*/ 1522095 h 2521011"/>
                <a:gd name="connsiteX232" fmla="*/ 435733 w 2369255"/>
                <a:gd name="connsiteY232" fmla="*/ 1470660 h 2521011"/>
                <a:gd name="connsiteX233" fmla="*/ 391918 w 2369255"/>
                <a:gd name="connsiteY233" fmla="*/ 1491615 h 2521011"/>
                <a:gd name="connsiteX234" fmla="*/ 359533 w 2369255"/>
                <a:gd name="connsiteY234" fmla="*/ 1491615 h 2521011"/>
                <a:gd name="connsiteX235" fmla="*/ 353818 w 2369255"/>
                <a:gd name="connsiteY235" fmla="*/ 1510665 h 2521011"/>
                <a:gd name="connsiteX236" fmla="*/ 184273 w 2369255"/>
                <a:gd name="connsiteY236" fmla="*/ 1510665 h 2521011"/>
                <a:gd name="connsiteX237" fmla="*/ 163926 w 2369255"/>
                <a:gd name="connsiteY237" fmla="*/ 1573404 h 2521011"/>
                <a:gd name="connsiteX238" fmla="*/ 163885 w 2369255"/>
                <a:gd name="connsiteY238" fmla="*/ 1573328 h 2521011"/>
                <a:gd name="connsiteX239" fmla="*/ 184395 w 2369255"/>
                <a:gd name="connsiteY239" fmla="*/ 1510087 h 2521011"/>
                <a:gd name="connsiteX240" fmla="*/ 203274 w 2369255"/>
                <a:gd name="connsiteY240" fmla="*/ 1510087 h 2521011"/>
                <a:gd name="connsiteX241" fmla="*/ 197608 w 2369255"/>
                <a:gd name="connsiteY241" fmla="*/ 1443990 h 2521011"/>
                <a:gd name="connsiteX242" fmla="*/ 148078 w 2369255"/>
                <a:gd name="connsiteY242" fmla="*/ 1466850 h 2521011"/>
                <a:gd name="connsiteX243" fmla="*/ 127123 w 2369255"/>
                <a:gd name="connsiteY243" fmla="*/ 1390650 h 2521011"/>
                <a:gd name="connsiteX244" fmla="*/ 117598 w 2369255"/>
                <a:gd name="connsiteY244" fmla="*/ 1389648 h 2521011"/>
                <a:gd name="connsiteX245" fmla="*/ 117598 w 2369255"/>
                <a:gd name="connsiteY245" fmla="*/ 1352550 h 2521011"/>
                <a:gd name="connsiteX246" fmla="*/ 148078 w 2369255"/>
                <a:gd name="connsiteY246" fmla="*/ 1314450 h 2521011"/>
                <a:gd name="connsiteX247" fmla="*/ 212848 w 2369255"/>
                <a:gd name="connsiteY247" fmla="*/ 1303020 h 2521011"/>
                <a:gd name="connsiteX248" fmla="*/ 229993 w 2369255"/>
                <a:gd name="connsiteY248" fmla="*/ 1238250 h 2521011"/>
                <a:gd name="connsiteX249" fmla="*/ 218563 w 2369255"/>
                <a:gd name="connsiteY249" fmla="*/ 1143000 h 2521011"/>
                <a:gd name="connsiteX250" fmla="*/ 219377 w 2369255"/>
                <a:gd name="connsiteY250" fmla="*/ 1135131 h 2521011"/>
                <a:gd name="connsiteX251" fmla="*/ 308099 w 2369255"/>
                <a:gd name="connsiteY251" fmla="*/ 1110615 h 2521011"/>
                <a:gd name="connsiteX252" fmla="*/ 325244 w 2369255"/>
                <a:gd name="connsiteY252" fmla="*/ 1022985 h 2521011"/>
                <a:gd name="connsiteX253" fmla="*/ 304289 w 2369255"/>
                <a:gd name="connsiteY253" fmla="*/ 986790 h 2521011"/>
                <a:gd name="connsiteX254" fmla="*/ 174749 w 2369255"/>
                <a:gd name="connsiteY254" fmla="*/ 969645 h 2521011"/>
                <a:gd name="connsiteX255" fmla="*/ 243329 w 2369255"/>
                <a:gd name="connsiteY255" fmla="*/ 843915 h 2521011"/>
                <a:gd name="connsiteX256" fmla="*/ 247139 w 2369255"/>
                <a:gd name="connsiteY256" fmla="*/ 731520 h 2521011"/>
                <a:gd name="connsiteX257" fmla="*/ 169034 w 2369255"/>
                <a:gd name="connsiteY257" fmla="*/ 685800 h 2521011"/>
                <a:gd name="connsiteX258" fmla="*/ 98549 w 2369255"/>
                <a:gd name="connsiteY258" fmla="*/ 641985 h 2521011"/>
                <a:gd name="connsiteX259" fmla="*/ 42112 w 2369255"/>
                <a:gd name="connsiteY259" fmla="*/ 643866 h 2521011"/>
                <a:gd name="connsiteX260" fmla="*/ 41731 w 2369255"/>
                <a:gd name="connsiteY260" fmla="*/ 642127 h 2521011"/>
                <a:gd name="connsiteX261" fmla="*/ 98881 w 2369255"/>
                <a:gd name="connsiteY261" fmla="*/ 640222 h 2521011"/>
                <a:gd name="connsiteX262" fmla="*/ 169366 w 2369255"/>
                <a:gd name="connsiteY262" fmla="*/ 684037 h 2521011"/>
                <a:gd name="connsiteX263" fmla="*/ 222373 w 2369255"/>
                <a:gd name="connsiteY263" fmla="*/ 715066 h 2521011"/>
                <a:gd name="connsiteX264" fmla="*/ 222373 w 2369255"/>
                <a:gd name="connsiteY264" fmla="*/ 567691 h 2521011"/>
                <a:gd name="connsiteX265" fmla="*/ 243328 w 2369255"/>
                <a:gd name="connsiteY265" fmla="*/ 489586 h 2521011"/>
                <a:gd name="connsiteX266" fmla="*/ 212848 w 2369255"/>
                <a:gd name="connsiteY266" fmla="*/ 447676 h 2521011"/>
                <a:gd name="connsiteX267" fmla="*/ 287143 w 2369255"/>
                <a:gd name="connsiteY267" fmla="*/ 449581 h 2521011"/>
                <a:gd name="connsiteX268" fmla="*/ 282547 w 2369255"/>
                <a:gd name="connsiteY268" fmla="*/ 446066 h 2521011"/>
                <a:gd name="connsiteX269" fmla="*/ 287143 w 2369255"/>
                <a:gd name="connsiteY269" fmla="*/ 447675 h 2521011"/>
                <a:gd name="connsiteX270" fmla="*/ 317623 w 2369255"/>
                <a:gd name="connsiteY270" fmla="*/ 382905 h 2521011"/>
                <a:gd name="connsiteX271" fmla="*/ 401443 w 2369255"/>
                <a:gd name="connsiteY271" fmla="*/ 384810 h 2521011"/>
                <a:gd name="connsiteX272" fmla="*/ 447163 w 2369255"/>
                <a:gd name="connsiteY272" fmla="*/ 361950 h 2521011"/>
                <a:gd name="connsiteX273" fmla="*/ 462403 w 2369255"/>
                <a:gd name="connsiteY273" fmla="*/ 335280 h 2521011"/>
                <a:gd name="connsiteX274" fmla="*/ 466213 w 2369255"/>
                <a:gd name="connsiteY274" fmla="*/ 266700 h 2521011"/>
                <a:gd name="connsiteX275" fmla="*/ 443353 w 2369255"/>
                <a:gd name="connsiteY275" fmla="*/ 198120 h 2521011"/>
                <a:gd name="connsiteX276" fmla="*/ 390013 w 2369255"/>
                <a:gd name="connsiteY276" fmla="*/ 137160 h 2521011"/>
                <a:gd name="connsiteX277" fmla="*/ 412873 w 2369255"/>
                <a:gd name="connsiteY277" fmla="*/ 125730 h 2521011"/>
                <a:gd name="connsiteX278" fmla="*/ 411094 w 2369255"/>
                <a:gd name="connsiteY278" fmla="*/ 119401 h 2521011"/>
                <a:gd name="connsiteX279" fmla="*/ 412873 w 2369255"/>
                <a:gd name="connsiteY279" fmla="*/ 120015 h 2521011"/>
                <a:gd name="connsiteX280" fmla="*/ 454783 w 2369255"/>
                <a:gd name="connsiteY280" fmla="*/ 74295 h 2521011"/>
                <a:gd name="connsiteX281" fmla="*/ 521458 w 2369255"/>
                <a:gd name="connsiteY281" fmla="*/ 85725 h 2521011"/>
                <a:gd name="connsiteX282" fmla="*/ 498598 w 2369255"/>
                <a:gd name="connsiteY282" fmla="*/ 49530 h 2521011"/>
                <a:gd name="connsiteX283" fmla="*/ 550033 w 2369255"/>
                <a:gd name="connsiteY283" fmla="*/ 13335 h 2521011"/>
                <a:gd name="connsiteX284" fmla="*/ 654808 w 2369255"/>
                <a:gd name="connsiteY28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17798 w 2369255"/>
                <a:gd name="connsiteY114" fmla="*/ 409575 h 2521011"/>
                <a:gd name="connsiteX115" fmla="*/ 1704463 w 2369255"/>
                <a:gd name="connsiteY115" fmla="*/ 365760 h 2521011"/>
                <a:gd name="connsiteX116" fmla="*/ 1624964 w 2369255"/>
                <a:gd name="connsiteY116" fmla="*/ 323060 h 2521011"/>
                <a:gd name="connsiteX117" fmla="*/ 654808 w 2369255"/>
                <a:gd name="connsiteY117" fmla="*/ 0 h 2521011"/>
                <a:gd name="connsiteX118" fmla="*/ 681478 w 2369255"/>
                <a:gd name="connsiteY118" fmla="*/ 80010 h 2521011"/>
                <a:gd name="connsiteX119" fmla="*/ 790063 w 2369255"/>
                <a:gd name="connsiteY119" fmla="*/ 51435 h 2521011"/>
                <a:gd name="connsiteX120" fmla="*/ 838950 w 2369255"/>
                <a:gd name="connsiteY120" fmla="*/ 29486 h 2521011"/>
                <a:gd name="connsiteX121" fmla="*/ 862453 w 2369255"/>
                <a:gd name="connsiteY121" fmla="*/ 59055 h 2521011"/>
                <a:gd name="connsiteX122" fmla="*/ 856738 w 2369255"/>
                <a:gd name="connsiteY122" fmla="*/ 89535 h 2521011"/>
                <a:gd name="connsiteX123" fmla="*/ 938653 w 2369255"/>
                <a:gd name="connsiteY123" fmla="*/ 93345 h 2521011"/>
                <a:gd name="connsiteX124" fmla="*/ 951988 w 2369255"/>
                <a:gd name="connsiteY124" fmla="*/ 19050 h 2521011"/>
                <a:gd name="connsiteX125" fmla="*/ 972943 w 2369255"/>
                <a:gd name="connsiteY125" fmla="*/ 47625 h 2521011"/>
                <a:gd name="connsiteX126" fmla="*/ 1064383 w 2369255"/>
                <a:gd name="connsiteY126" fmla="*/ 47625 h 2521011"/>
                <a:gd name="connsiteX127" fmla="*/ 1113913 w 2369255"/>
                <a:gd name="connsiteY127" fmla="*/ 38100 h 2521011"/>
                <a:gd name="connsiteX128" fmla="*/ 1121533 w 2369255"/>
                <a:gd name="connsiteY128" fmla="*/ 9525 h 2521011"/>
                <a:gd name="connsiteX129" fmla="*/ 1182493 w 2369255"/>
                <a:gd name="connsiteY129" fmla="*/ 0 h 2521011"/>
                <a:gd name="connsiteX130" fmla="*/ 1214878 w 2369255"/>
                <a:gd name="connsiteY130" fmla="*/ 102870 h 2521011"/>
                <a:gd name="connsiteX131" fmla="*/ 1228213 w 2369255"/>
                <a:gd name="connsiteY131" fmla="*/ 102870 h 2521011"/>
                <a:gd name="connsiteX132" fmla="*/ 1252978 w 2369255"/>
                <a:gd name="connsiteY132" fmla="*/ 190500 h 2521011"/>
                <a:gd name="connsiteX133" fmla="*/ 1255403 w 2369255"/>
                <a:gd name="connsiteY133" fmla="*/ 195722 h 2521011"/>
                <a:gd name="connsiteX134" fmla="*/ 1252978 w 2369255"/>
                <a:gd name="connsiteY134" fmla="*/ 198120 h 2521011"/>
                <a:gd name="connsiteX135" fmla="*/ 1249168 w 2369255"/>
                <a:gd name="connsiteY135" fmla="*/ 240030 h 2521011"/>
                <a:gd name="connsiteX136" fmla="*/ 1273933 w 2369255"/>
                <a:gd name="connsiteY136" fmla="*/ 346710 h 2521011"/>
                <a:gd name="connsiteX137" fmla="*/ 1216783 w 2369255"/>
                <a:gd name="connsiteY137" fmla="*/ 363855 h 2521011"/>
                <a:gd name="connsiteX138" fmla="*/ 1245358 w 2369255"/>
                <a:gd name="connsiteY138" fmla="*/ 510540 h 2521011"/>
                <a:gd name="connsiteX139" fmla="*/ 1266313 w 2369255"/>
                <a:gd name="connsiteY139" fmla="*/ 563880 h 2521011"/>
                <a:gd name="connsiteX140" fmla="*/ 1312033 w 2369255"/>
                <a:gd name="connsiteY140" fmla="*/ 641985 h 2521011"/>
                <a:gd name="connsiteX141" fmla="*/ 1332988 w 2369255"/>
                <a:gd name="connsiteY141" fmla="*/ 645795 h 2521011"/>
                <a:gd name="connsiteX142" fmla="*/ 1361563 w 2369255"/>
                <a:gd name="connsiteY142" fmla="*/ 737235 h 2521011"/>
                <a:gd name="connsiteX143" fmla="*/ 1540633 w 2369255"/>
                <a:gd name="connsiteY143" fmla="*/ 702945 h 2521011"/>
                <a:gd name="connsiteX144" fmla="*/ 1540207 w 2369255"/>
                <a:gd name="connsiteY144" fmla="*/ 700259 h 2521011"/>
                <a:gd name="connsiteX145" fmla="*/ 1586353 w 2369255"/>
                <a:gd name="connsiteY145" fmla="*/ 689610 h 2521011"/>
                <a:gd name="connsiteX146" fmla="*/ 1609213 w 2369255"/>
                <a:gd name="connsiteY146" fmla="*/ 659130 h 2521011"/>
                <a:gd name="connsiteX147" fmla="*/ 1637788 w 2369255"/>
                <a:gd name="connsiteY147" fmla="*/ 645795 h 2521011"/>
                <a:gd name="connsiteX148" fmla="*/ 1649218 w 2369255"/>
                <a:gd name="connsiteY148" fmla="*/ 613410 h 2521011"/>
                <a:gd name="connsiteX149" fmla="*/ 1670173 w 2369255"/>
                <a:gd name="connsiteY149" fmla="*/ 594360 h 2521011"/>
                <a:gd name="connsiteX150" fmla="*/ 1691128 w 2369255"/>
                <a:gd name="connsiteY150" fmla="*/ 609600 h 2521011"/>
                <a:gd name="connsiteX151" fmla="*/ 1685413 w 2369255"/>
                <a:gd name="connsiteY151" fmla="*/ 708660 h 2521011"/>
                <a:gd name="connsiteX152" fmla="*/ 1755898 w 2369255"/>
                <a:gd name="connsiteY152" fmla="*/ 786765 h 2521011"/>
                <a:gd name="connsiteX153" fmla="*/ 1757803 w 2369255"/>
                <a:gd name="connsiteY153" fmla="*/ 851535 h 2521011"/>
                <a:gd name="connsiteX154" fmla="*/ 1733038 w 2369255"/>
                <a:gd name="connsiteY154" fmla="*/ 872490 h 2521011"/>
                <a:gd name="connsiteX155" fmla="*/ 1795903 w 2369255"/>
                <a:gd name="connsiteY155" fmla="*/ 876300 h 2521011"/>
                <a:gd name="connsiteX156" fmla="*/ 2082230 w 2369255"/>
                <a:gd name="connsiteY156" fmla="*/ 811829 h 2521011"/>
                <a:gd name="connsiteX157" fmla="*/ 2102608 w 2369255"/>
                <a:gd name="connsiteY157" fmla="*/ 889635 h 2521011"/>
                <a:gd name="connsiteX158" fmla="*/ 2094988 w 2369255"/>
                <a:gd name="connsiteY158" fmla="*/ 942975 h 2521011"/>
                <a:gd name="connsiteX159" fmla="*/ 2030218 w 2369255"/>
                <a:gd name="connsiteY159" fmla="*/ 952500 h 2521011"/>
                <a:gd name="connsiteX160" fmla="*/ 2030218 w 2369255"/>
                <a:gd name="connsiteY160" fmla="*/ 1022985 h 2521011"/>
                <a:gd name="connsiteX161" fmla="*/ 2074033 w 2369255"/>
                <a:gd name="connsiteY161" fmla="*/ 1028700 h 2521011"/>
                <a:gd name="connsiteX162" fmla="*/ 2114038 w 2369255"/>
                <a:gd name="connsiteY162" fmla="*/ 1002030 h 2521011"/>
                <a:gd name="connsiteX163" fmla="*/ 2093083 w 2369255"/>
                <a:gd name="connsiteY163" fmla="*/ 1057275 h 2521011"/>
                <a:gd name="connsiteX164" fmla="*/ 2089273 w 2369255"/>
                <a:gd name="connsiteY164" fmla="*/ 1137285 h 2521011"/>
                <a:gd name="connsiteX165" fmla="*/ 2287393 w 2369255"/>
                <a:gd name="connsiteY165" fmla="*/ 1135380 h 2521011"/>
                <a:gd name="connsiteX166" fmla="*/ 2287393 w 2369255"/>
                <a:gd name="connsiteY166" fmla="*/ 1091565 h 2521011"/>
                <a:gd name="connsiteX167" fmla="*/ 2296363 w 2369255"/>
                <a:gd name="connsiteY167" fmla="*/ 1088949 h 2521011"/>
                <a:gd name="connsiteX168" fmla="*/ 2369255 w 2369255"/>
                <a:gd name="connsiteY168" fmla="*/ 1229053 h 2521011"/>
                <a:gd name="connsiteX169" fmla="*/ 2303675 w 2369255"/>
                <a:gd name="connsiteY169" fmla="*/ 1218123 h 2521011"/>
                <a:gd name="connsiteX170" fmla="*/ 2285869 w 2369255"/>
                <a:gd name="connsiteY170" fmla="*/ 1136214 h 2521011"/>
                <a:gd name="connsiteX171" fmla="*/ 2093706 w 2369255"/>
                <a:gd name="connsiteY171" fmla="*/ 1138062 h 2521011"/>
                <a:gd name="connsiteX172" fmla="*/ 2142613 w 2369255"/>
                <a:gd name="connsiteY172" fmla="*/ 1226820 h 2521011"/>
                <a:gd name="connsiteX173" fmla="*/ 2083558 w 2369255"/>
                <a:gd name="connsiteY173" fmla="*/ 1257300 h 2521011"/>
                <a:gd name="connsiteX174" fmla="*/ 2093083 w 2369255"/>
                <a:gd name="connsiteY174" fmla="*/ 1295400 h 2521011"/>
                <a:gd name="connsiteX175" fmla="*/ 2047363 w 2369255"/>
                <a:gd name="connsiteY175" fmla="*/ 1350645 h 2521011"/>
                <a:gd name="connsiteX176" fmla="*/ 2174998 w 2369255"/>
                <a:gd name="connsiteY176" fmla="*/ 1419225 h 2521011"/>
                <a:gd name="connsiteX177" fmla="*/ 2152138 w 2369255"/>
                <a:gd name="connsiteY177" fmla="*/ 1451610 h 2521011"/>
                <a:gd name="connsiteX178" fmla="*/ 2203573 w 2369255"/>
                <a:gd name="connsiteY178" fmla="*/ 1527810 h 2521011"/>
                <a:gd name="connsiteX179" fmla="*/ 2197858 w 2369255"/>
                <a:gd name="connsiteY179" fmla="*/ 1565910 h 2521011"/>
                <a:gd name="connsiteX180" fmla="*/ 2163568 w 2369255"/>
                <a:gd name="connsiteY180" fmla="*/ 1581150 h 2521011"/>
                <a:gd name="connsiteX181" fmla="*/ 2131183 w 2369255"/>
                <a:gd name="connsiteY181" fmla="*/ 1657350 h 2521011"/>
                <a:gd name="connsiteX182" fmla="*/ 2165473 w 2369255"/>
                <a:gd name="connsiteY182" fmla="*/ 1691640 h 2521011"/>
                <a:gd name="connsiteX183" fmla="*/ 2129278 w 2369255"/>
                <a:gd name="connsiteY183" fmla="*/ 1737360 h 2521011"/>
                <a:gd name="connsiteX184" fmla="*/ 2213098 w 2369255"/>
                <a:gd name="connsiteY184" fmla="*/ 1722120 h 2521011"/>
                <a:gd name="connsiteX185" fmla="*/ 2131183 w 2369255"/>
                <a:gd name="connsiteY185" fmla="*/ 1739265 h 2521011"/>
                <a:gd name="connsiteX186" fmla="*/ 2030218 w 2369255"/>
                <a:gd name="connsiteY186" fmla="*/ 1644015 h 2521011"/>
                <a:gd name="connsiteX187" fmla="*/ 1940683 w 2369255"/>
                <a:gd name="connsiteY187" fmla="*/ 1708785 h 2521011"/>
                <a:gd name="connsiteX188" fmla="*/ 1809238 w 2369255"/>
                <a:gd name="connsiteY188" fmla="*/ 1737360 h 2521011"/>
                <a:gd name="connsiteX189" fmla="*/ 1795903 w 2369255"/>
                <a:gd name="connsiteY189" fmla="*/ 1722120 h 2521011"/>
                <a:gd name="connsiteX190" fmla="*/ 1738753 w 2369255"/>
                <a:gd name="connsiteY190" fmla="*/ 1737360 h 2521011"/>
                <a:gd name="connsiteX191" fmla="*/ 1734943 w 2369255"/>
                <a:gd name="connsiteY191" fmla="*/ 1760220 h 2521011"/>
                <a:gd name="connsiteX192" fmla="*/ 1683030 w 2369255"/>
                <a:gd name="connsiteY192" fmla="*/ 1773198 h 2521011"/>
                <a:gd name="connsiteX193" fmla="*/ 1681603 w 2369255"/>
                <a:gd name="connsiteY193" fmla="*/ 1771650 h 2521011"/>
                <a:gd name="connsiteX194" fmla="*/ 1637788 w 2369255"/>
                <a:gd name="connsiteY194" fmla="*/ 1811655 h 2521011"/>
                <a:gd name="connsiteX195" fmla="*/ 1618738 w 2369255"/>
                <a:gd name="connsiteY195" fmla="*/ 1811655 h 2521011"/>
                <a:gd name="connsiteX196" fmla="*/ 1546348 w 2369255"/>
                <a:gd name="connsiteY196" fmla="*/ 1903095 h 2521011"/>
                <a:gd name="connsiteX197" fmla="*/ 1538728 w 2369255"/>
                <a:gd name="connsiteY197" fmla="*/ 1952625 h 2521011"/>
                <a:gd name="connsiteX198" fmla="*/ 1513963 w 2369255"/>
                <a:gd name="connsiteY198" fmla="*/ 1918335 h 2521011"/>
                <a:gd name="connsiteX199" fmla="*/ 1475863 w 2369255"/>
                <a:gd name="connsiteY199" fmla="*/ 1986915 h 2521011"/>
                <a:gd name="connsiteX200" fmla="*/ 1460623 w 2369255"/>
                <a:gd name="connsiteY200" fmla="*/ 1986915 h 2521011"/>
                <a:gd name="connsiteX201" fmla="*/ 1414903 w 2369255"/>
                <a:gd name="connsiteY201" fmla="*/ 2019300 h 2521011"/>
                <a:gd name="connsiteX202" fmla="*/ 1418713 w 2369255"/>
                <a:gd name="connsiteY202" fmla="*/ 2038350 h 2521011"/>
                <a:gd name="connsiteX203" fmla="*/ 1376803 w 2369255"/>
                <a:gd name="connsiteY203" fmla="*/ 2066925 h 2521011"/>
                <a:gd name="connsiteX204" fmla="*/ 1390138 w 2369255"/>
                <a:gd name="connsiteY204" fmla="*/ 2097405 h 2521011"/>
                <a:gd name="connsiteX205" fmla="*/ 1319653 w 2369255"/>
                <a:gd name="connsiteY205" fmla="*/ 2106930 h 2521011"/>
                <a:gd name="connsiteX206" fmla="*/ 1300603 w 2369255"/>
                <a:gd name="connsiteY206" fmla="*/ 2143125 h 2521011"/>
                <a:gd name="connsiteX207" fmla="*/ 1273933 w 2369255"/>
                <a:gd name="connsiteY207" fmla="*/ 2164080 h 2521011"/>
                <a:gd name="connsiteX208" fmla="*/ 1239643 w 2369255"/>
                <a:gd name="connsiteY208" fmla="*/ 2141220 h 2521011"/>
                <a:gd name="connsiteX209" fmla="*/ 1225489 w 2369255"/>
                <a:gd name="connsiteY209" fmla="*/ 2157396 h 2521011"/>
                <a:gd name="connsiteX210" fmla="*/ 1224403 w 2369255"/>
                <a:gd name="connsiteY210" fmla="*/ 2156460 h 2521011"/>
                <a:gd name="connsiteX211" fmla="*/ 1096768 w 2369255"/>
                <a:gd name="connsiteY211" fmla="*/ 2042160 h 2521011"/>
                <a:gd name="connsiteX212" fmla="*/ 1049736 w 2369255"/>
                <a:gd name="connsiteY212" fmla="*/ 2104529 h 2521011"/>
                <a:gd name="connsiteX213" fmla="*/ 969133 w 2369255"/>
                <a:gd name="connsiteY213" fmla="*/ 2101216 h 2521011"/>
                <a:gd name="connsiteX214" fmla="*/ 965323 w 2369255"/>
                <a:gd name="connsiteY214" fmla="*/ 2129791 h 2521011"/>
                <a:gd name="connsiteX215" fmla="*/ 807208 w 2369255"/>
                <a:gd name="connsiteY215" fmla="*/ 2129791 h 2521011"/>
                <a:gd name="connsiteX216" fmla="*/ 803398 w 2369255"/>
                <a:gd name="connsiteY216" fmla="*/ 2025016 h 2521011"/>
                <a:gd name="connsiteX217" fmla="*/ 801578 w 2369255"/>
                <a:gd name="connsiteY217" fmla="*/ 2024761 h 2521011"/>
                <a:gd name="connsiteX218" fmla="*/ 818638 w 2369255"/>
                <a:gd name="connsiteY218" fmla="*/ 1973580 h 2521011"/>
                <a:gd name="connsiteX219" fmla="*/ 776728 w 2369255"/>
                <a:gd name="connsiteY219" fmla="*/ 1939290 h 2521011"/>
                <a:gd name="connsiteX220" fmla="*/ 780538 w 2369255"/>
                <a:gd name="connsiteY220" fmla="*/ 1899285 h 2521011"/>
                <a:gd name="connsiteX221" fmla="*/ 791968 w 2369255"/>
                <a:gd name="connsiteY221" fmla="*/ 1836420 h 2521011"/>
                <a:gd name="connsiteX222" fmla="*/ 761488 w 2369255"/>
                <a:gd name="connsiteY222" fmla="*/ 1802130 h 2521011"/>
                <a:gd name="connsiteX223" fmla="*/ 708148 w 2369255"/>
                <a:gd name="connsiteY223" fmla="*/ 1790700 h 2521011"/>
                <a:gd name="connsiteX224" fmla="*/ 637663 w 2369255"/>
                <a:gd name="connsiteY224" fmla="*/ 1731645 h 2521011"/>
                <a:gd name="connsiteX225" fmla="*/ 637663 w 2369255"/>
                <a:gd name="connsiteY225" fmla="*/ 1704975 h 2521011"/>
                <a:gd name="connsiteX226" fmla="*/ 609088 w 2369255"/>
                <a:gd name="connsiteY226" fmla="*/ 1708785 h 2521011"/>
                <a:gd name="connsiteX227" fmla="*/ 504313 w 2369255"/>
                <a:gd name="connsiteY227" fmla="*/ 1638300 h 2521011"/>
                <a:gd name="connsiteX228" fmla="*/ 463237 w 2369255"/>
                <a:gd name="connsiteY228" fmla="*/ 1595581 h 2521011"/>
                <a:gd name="connsiteX229" fmla="*/ 464308 w 2369255"/>
                <a:gd name="connsiteY229" fmla="*/ 1543050 h 2521011"/>
                <a:gd name="connsiteX230" fmla="*/ 420493 w 2369255"/>
                <a:gd name="connsiteY230" fmla="*/ 1522095 h 2521011"/>
                <a:gd name="connsiteX231" fmla="*/ 435733 w 2369255"/>
                <a:gd name="connsiteY231" fmla="*/ 1470660 h 2521011"/>
                <a:gd name="connsiteX232" fmla="*/ 391918 w 2369255"/>
                <a:gd name="connsiteY232" fmla="*/ 1491615 h 2521011"/>
                <a:gd name="connsiteX233" fmla="*/ 359533 w 2369255"/>
                <a:gd name="connsiteY233" fmla="*/ 1491615 h 2521011"/>
                <a:gd name="connsiteX234" fmla="*/ 353818 w 2369255"/>
                <a:gd name="connsiteY234" fmla="*/ 1510665 h 2521011"/>
                <a:gd name="connsiteX235" fmla="*/ 184273 w 2369255"/>
                <a:gd name="connsiteY235" fmla="*/ 1510665 h 2521011"/>
                <a:gd name="connsiteX236" fmla="*/ 163926 w 2369255"/>
                <a:gd name="connsiteY236" fmla="*/ 1573404 h 2521011"/>
                <a:gd name="connsiteX237" fmla="*/ 163885 w 2369255"/>
                <a:gd name="connsiteY237" fmla="*/ 1573328 h 2521011"/>
                <a:gd name="connsiteX238" fmla="*/ 184395 w 2369255"/>
                <a:gd name="connsiteY238" fmla="*/ 1510087 h 2521011"/>
                <a:gd name="connsiteX239" fmla="*/ 203274 w 2369255"/>
                <a:gd name="connsiteY239" fmla="*/ 1510087 h 2521011"/>
                <a:gd name="connsiteX240" fmla="*/ 197608 w 2369255"/>
                <a:gd name="connsiteY240" fmla="*/ 1443990 h 2521011"/>
                <a:gd name="connsiteX241" fmla="*/ 148078 w 2369255"/>
                <a:gd name="connsiteY241" fmla="*/ 1466850 h 2521011"/>
                <a:gd name="connsiteX242" fmla="*/ 127123 w 2369255"/>
                <a:gd name="connsiteY242" fmla="*/ 1390650 h 2521011"/>
                <a:gd name="connsiteX243" fmla="*/ 117598 w 2369255"/>
                <a:gd name="connsiteY243" fmla="*/ 1389648 h 2521011"/>
                <a:gd name="connsiteX244" fmla="*/ 117598 w 2369255"/>
                <a:gd name="connsiteY244" fmla="*/ 1352550 h 2521011"/>
                <a:gd name="connsiteX245" fmla="*/ 148078 w 2369255"/>
                <a:gd name="connsiteY245" fmla="*/ 1314450 h 2521011"/>
                <a:gd name="connsiteX246" fmla="*/ 212848 w 2369255"/>
                <a:gd name="connsiteY246" fmla="*/ 1303020 h 2521011"/>
                <a:gd name="connsiteX247" fmla="*/ 229993 w 2369255"/>
                <a:gd name="connsiteY247" fmla="*/ 1238250 h 2521011"/>
                <a:gd name="connsiteX248" fmla="*/ 218563 w 2369255"/>
                <a:gd name="connsiteY248" fmla="*/ 1143000 h 2521011"/>
                <a:gd name="connsiteX249" fmla="*/ 219377 w 2369255"/>
                <a:gd name="connsiteY249" fmla="*/ 1135131 h 2521011"/>
                <a:gd name="connsiteX250" fmla="*/ 308099 w 2369255"/>
                <a:gd name="connsiteY250" fmla="*/ 1110615 h 2521011"/>
                <a:gd name="connsiteX251" fmla="*/ 325244 w 2369255"/>
                <a:gd name="connsiteY251" fmla="*/ 1022985 h 2521011"/>
                <a:gd name="connsiteX252" fmla="*/ 304289 w 2369255"/>
                <a:gd name="connsiteY252" fmla="*/ 986790 h 2521011"/>
                <a:gd name="connsiteX253" fmla="*/ 174749 w 2369255"/>
                <a:gd name="connsiteY253" fmla="*/ 969645 h 2521011"/>
                <a:gd name="connsiteX254" fmla="*/ 243329 w 2369255"/>
                <a:gd name="connsiteY254" fmla="*/ 843915 h 2521011"/>
                <a:gd name="connsiteX255" fmla="*/ 247139 w 2369255"/>
                <a:gd name="connsiteY255" fmla="*/ 731520 h 2521011"/>
                <a:gd name="connsiteX256" fmla="*/ 169034 w 2369255"/>
                <a:gd name="connsiteY256" fmla="*/ 685800 h 2521011"/>
                <a:gd name="connsiteX257" fmla="*/ 98549 w 2369255"/>
                <a:gd name="connsiteY257" fmla="*/ 641985 h 2521011"/>
                <a:gd name="connsiteX258" fmla="*/ 42112 w 2369255"/>
                <a:gd name="connsiteY258" fmla="*/ 643866 h 2521011"/>
                <a:gd name="connsiteX259" fmla="*/ 41731 w 2369255"/>
                <a:gd name="connsiteY259" fmla="*/ 642127 h 2521011"/>
                <a:gd name="connsiteX260" fmla="*/ 98881 w 2369255"/>
                <a:gd name="connsiteY260" fmla="*/ 640222 h 2521011"/>
                <a:gd name="connsiteX261" fmla="*/ 169366 w 2369255"/>
                <a:gd name="connsiteY261" fmla="*/ 684037 h 2521011"/>
                <a:gd name="connsiteX262" fmla="*/ 222373 w 2369255"/>
                <a:gd name="connsiteY262" fmla="*/ 715066 h 2521011"/>
                <a:gd name="connsiteX263" fmla="*/ 222373 w 2369255"/>
                <a:gd name="connsiteY263" fmla="*/ 567691 h 2521011"/>
                <a:gd name="connsiteX264" fmla="*/ 243328 w 2369255"/>
                <a:gd name="connsiteY264" fmla="*/ 489586 h 2521011"/>
                <a:gd name="connsiteX265" fmla="*/ 212848 w 2369255"/>
                <a:gd name="connsiteY265" fmla="*/ 447676 h 2521011"/>
                <a:gd name="connsiteX266" fmla="*/ 287143 w 2369255"/>
                <a:gd name="connsiteY266" fmla="*/ 449581 h 2521011"/>
                <a:gd name="connsiteX267" fmla="*/ 282547 w 2369255"/>
                <a:gd name="connsiteY267" fmla="*/ 446066 h 2521011"/>
                <a:gd name="connsiteX268" fmla="*/ 287143 w 2369255"/>
                <a:gd name="connsiteY268" fmla="*/ 447675 h 2521011"/>
                <a:gd name="connsiteX269" fmla="*/ 317623 w 2369255"/>
                <a:gd name="connsiteY269" fmla="*/ 382905 h 2521011"/>
                <a:gd name="connsiteX270" fmla="*/ 401443 w 2369255"/>
                <a:gd name="connsiteY270" fmla="*/ 384810 h 2521011"/>
                <a:gd name="connsiteX271" fmla="*/ 447163 w 2369255"/>
                <a:gd name="connsiteY271" fmla="*/ 361950 h 2521011"/>
                <a:gd name="connsiteX272" fmla="*/ 462403 w 2369255"/>
                <a:gd name="connsiteY272" fmla="*/ 335280 h 2521011"/>
                <a:gd name="connsiteX273" fmla="*/ 466213 w 2369255"/>
                <a:gd name="connsiteY273" fmla="*/ 266700 h 2521011"/>
                <a:gd name="connsiteX274" fmla="*/ 443353 w 2369255"/>
                <a:gd name="connsiteY274" fmla="*/ 198120 h 2521011"/>
                <a:gd name="connsiteX275" fmla="*/ 390013 w 2369255"/>
                <a:gd name="connsiteY275" fmla="*/ 137160 h 2521011"/>
                <a:gd name="connsiteX276" fmla="*/ 412873 w 2369255"/>
                <a:gd name="connsiteY276" fmla="*/ 125730 h 2521011"/>
                <a:gd name="connsiteX277" fmla="*/ 411094 w 2369255"/>
                <a:gd name="connsiteY277" fmla="*/ 119401 h 2521011"/>
                <a:gd name="connsiteX278" fmla="*/ 412873 w 2369255"/>
                <a:gd name="connsiteY278" fmla="*/ 120015 h 2521011"/>
                <a:gd name="connsiteX279" fmla="*/ 454783 w 2369255"/>
                <a:gd name="connsiteY279" fmla="*/ 74295 h 2521011"/>
                <a:gd name="connsiteX280" fmla="*/ 521458 w 2369255"/>
                <a:gd name="connsiteY280" fmla="*/ 85725 h 2521011"/>
                <a:gd name="connsiteX281" fmla="*/ 498598 w 2369255"/>
                <a:gd name="connsiteY281" fmla="*/ 49530 h 2521011"/>
                <a:gd name="connsiteX282" fmla="*/ 550033 w 2369255"/>
                <a:gd name="connsiteY282" fmla="*/ 13335 h 2521011"/>
                <a:gd name="connsiteX283" fmla="*/ 654808 w 2369255"/>
                <a:gd name="connsiteY28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86378 w 2369255"/>
                <a:gd name="connsiteY113" fmla="*/ 401955 h 2521011"/>
                <a:gd name="connsiteX114" fmla="*/ 1704463 w 2369255"/>
                <a:gd name="connsiteY114" fmla="*/ 365760 h 2521011"/>
                <a:gd name="connsiteX115" fmla="*/ 1624964 w 2369255"/>
                <a:gd name="connsiteY115" fmla="*/ 323060 h 2521011"/>
                <a:gd name="connsiteX116" fmla="*/ 654808 w 2369255"/>
                <a:gd name="connsiteY116" fmla="*/ 0 h 2521011"/>
                <a:gd name="connsiteX117" fmla="*/ 681478 w 2369255"/>
                <a:gd name="connsiteY117" fmla="*/ 80010 h 2521011"/>
                <a:gd name="connsiteX118" fmla="*/ 790063 w 2369255"/>
                <a:gd name="connsiteY118" fmla="*/ 51435 h 2521011"/>
                <a:gd name="connsiteX119" fmla="*/ 838950 w 2369255"/>
                <a:gd name="connsiteY119" fmla="*/ 29486 h 2521011"/>
                <a:gd name="connsiteX120" fmla="*/ 862453 w 2369255"/>
                <a:gd name="connsiteY120" fmla="*/ 59055 h 2521011"/>
                <a:gd name="connsiteX121" fmla="*/ 856738 w 2369255"/>
                <a:gd name="connsiteY121" fmla="*/ 89535 h 2521011"/>
                <a:gd name="connsiteX122" fmla="*/ 938653 w 2369255"/>
                <a:gd name="connsiteY122" fmla="*/ 93345 h 2521011"/>
                <a:gd name="connsiteX123" fmla="*/ 951988 w 2369255"/>
                <a:gd name="connsiteY123" fmla="*/ 19050 h 2521011"/>
                <a:gd name="connsiteX124" fmla="*/ 972943 w 2369255"/>
                <a:gd name="connsiteY124" fmla="*/ 47625 h 2521011"/>
                <a:gd name="connsiteX125" fmla="*/ 1064383 w 2369255"/>
                <a:gd name="connsiteY125" fmla="*/ 47625 h 2521011"/>
                <a:gd name="connsiteX126" fmla="*/ 1113913 w 2369255"/>
                <a:gd name="connsiteY126" fmla="*/ 38100 h 2521011"/>
                <a:gd name="connsiteX127" fmla="*/ 1121533 w 2369255"/>
                <a:gd name="connsiteY127" fmla="*/ 9525 h 2521011"/>
                <a:gd name="connsiteX128" fmla="*/ 1182493 w 2369255"/>
                <a:gd name="connsiteY128" fmla="*/ 0 h 2521011"/>
                <a:gd name="connsiteX129" fmla="*/ 1214878 w 2369255"/>
                <a:gd name="connsiteY129" fmla="*/ 102870 h 2521011"/>
                <a:gd name="connsiteX130" fmla="*/ 1228213 w 2369255"/>
                <a:gd name="connsiteY130" fmla="*/ 102870 h 2521011"/>
                <a:gd name="connsiteX131" fmla="*/ 1252978 w 2369255"/>
                <a:gd name="connsiteY131" fmla="*/ 190500 h 2521011"/>
                <a:gd name="connsiteX132" fmla="*/ 1255403 w 2369255"/>
                <a:gd name="connsiteY132" fmla="*/ 195722 h 2521011"/>
                <a:gd name="connsiteX133" fmla="*/ 1252978 w 2369255"/>
                <a:gd name="connsiteY133" fmla="*/ 198120 h 2521011"/>
                <a:gd name="connsiteX134" fmla="*/ 1249168 w 2369255"/>
                <a:gd name="connsiteY134" fmla="*/ 240030 h 2521011"/>
                <a:gd name="connsiteX135" fmla="*/ 1273933 w 2369255"/>
                <a:gd name="connsiteY135" fmla="*/ 346710 h 2521011"/>
                <a:gd name="connsiteX136" fmla="*/ 1216783 w 2369255"/>
                <a:gd name="connsiteY136" fmla="*/ 363855 h 2521011"/>
                <a:gd name="connsiteX137" fmla="*/ 1245358 w 2369255"/>
                <a:gd name="connsiteY137" fmla="*/ 510540 h 2521011"/>
                <a:gd name="connsiteX138" fmla="*/ 1266313 w 2369255"/>
                <a:gd name="connsiteY138" fmla="*/ 563880 h 2521011"/>
                <a:gd name="connsiteX139" fmla="*/ 1312033 w 2369255"/>
                <a:gd name="connsiteY139" fmla="*/ 641985 h 2521011"/>
                <a:gd name="connsiteX140" fmla="*/ 1332988 w 2369255"/>
                <a:gd name="connsiteY140" fmla="*/ 645795 h 2521011"/>
                <a:gd name="connsiteX141" fmla="*/ 1361563 w 2369255"/>
                <a:gd name="connsiteY141" fmla="*/ 737235 h 2521011"/>
                <a:gd name="connsiteX142" fmla="*/ 1540633 w 2369255"/>
                <a:gd name="connsiteY142" fmla="*/ 702945 h 2521011"/>
                <a:gd name="connsiteX143" fmla="*/ 1540207 w 2369255"/>
                <a:gd name="connsiteY143" fmla="*/ 700259 h 2521011"/>
                <a:gd name="connsiteX144" fmla="*/ 1586353 w 2369255"/>
                <a:gd name="connsiteY144" fmla="*/ 689610 h 2521011"/>
                <a:gd name="connsiteX145" fmla="*/ 1609213 w 2369255"/>
                <a:gd name="connsiteY145" fmla="*/ 659130 h 2521011"/>
                <a:gd name="connsiteX146" fmla="*/ 1637788 w 2369255"/>
                <a:gd name="connsiteY146" fmla="*/ 645795 h 2521011"/>
                <a:gd name="connsiteX147" fmla="*/ 1649218 w 2369255"/>
                <a:gd name="connsiteY147" fmla="*/ 613410 h 2521011"/>
                <a:gd name="connsiteX148" fmla="*/ 1670173 w 2369255"/>
                <a:gd name="connsiteY148" fmla="*/ 594360 h 2521011"/>
                <a:gd name="connsiteX149" fmla="*/ 1691128 w 2369255"/>
                <a:gd name="connsiteY149" fmla="*/ 609600 h 2521011"/>
                <a:gd name="connsiteX150" fmla="*/ 1685413 w 2369255"/>
                <a:gd name="connsiteY150" fmla="*/ 708660 h 2521011"/>
                <a:gd name="connsiteX151" fmla="*/ 1755898 w 2369255"/>
                <a:gd name="connsiteY151" fmla="*/ 786765 h 2521011"/>
                <a:gd name="connsiteX152" fmla="*/ 1757803 w 2369255"/>
                <a:gd name="connsiteY152" fmla="*/ 851535 h 2521011"/>
                <a:gd name="connsiteX153" fmla="*/ 1733038 w 2369255"/>
                <a:gd name="connsiteY153" fmla="*/ 872490 h 2521011"/>
                <a:gd name="connsiteX154" fmla="*/ 1795903 w 2369255"/>
                <a:gd name="connsiteY154" fmla="*/ 876300 h 2521011"/>
                <a:gd name="connsiteX155" fmla="*/ 2082230 w 2369255"/>
                <a:gd name="connsiteY155" fmla="*/ 811829 h 2521011"/>
                <a:gd name="connsiteX156" fmla="*/ 2102608 w 2369255"/>
                <a:gd name="connsiteY156" fmla="*/ 889635 h 2521011"/>
                <a:gd name="connsiteX157" fmla="*/ 2094988 w 2369255"/>
                <a:gd name="connsiteY157" fmla="*/ 942975 h 2521011"/>
                <a:gd name="connsiteX158" fmla="*/ 2030218 w 2369255"/>
                <a:gd name="connsiteY158" fmla="*/ 952500 h 2521011"/>
                <a:gd name="connsiteX159" fmla="*/ 2030218 w 2369255"/>
                <a:gd name="connsiteY159" fmla="*/ 1022985 h 2521011"/>
                <a:gd name="connsiteX160" fmla="*/ 2074033 w 2369255"/>
                <a:gd name="connsiteY160" fmla="*/ 1028700 h 2521011"/>
                <a:gd name="connsiteX161" fmla="*/ 2114038 w 2369255"/>
                <a:gd name="connsiteY161" fmla="*/ 1002030 h 2521011"/>
                <a:gd name="connsiteX162" fmla="*/ 2093083 w 2369255"/>
                <a:gd name="connsiteY162" fmla="*/ 1057275 h 2521011"/>
                <a:gd name="connsiteX163" fmla="*/ 2089273 w 2369255"/>
                <a:gd name="connsiteY163" fmla="*/ 1137285 h 2521011"/>
                <a:gd name="connsiteX164" fmla="*/ 2287393 w 2369255"/>
                <a:gd name="connsiteY164" fmla="*/ 1135380 h 2521011"/>
                <a:gd name="connsiteX165" fmla="*/ 2287393 w 2369255"/>
                <a:gd name="connsiteY165" fmla="*/ 1091565 h 2521011"/>
                <a:gd name="connsiteX166" fmla="*/ 2296363 w 2369255"/>
                <a:gd name="connsiteY166" fmla="*/ 1088949 h 2521011"/>
                <a:gd name="connsiteX167" fmla="*/ 2369255 w 2369255"/>
                <a:gd name="connsiteY167" fmla="*/ 1229053 h 2521011"/>
                <a:gd name="connsiteX168" fmla="*/ 2303675 w 2369255"/>
                <a:gd name="connsiteY168" fmla="*/ 1218123 h 2521011"/>
                <a:gd name="connsiteX169" fmla="*/ 2285869 w 2369255"/>
                <a:gd name="connsiteY169" fmla="*/ 1136214 h 2521011"/>
                <a:gd name="connsiteX170" fmla="*/ 2093706 w 2369255"/>
                <a:gd name="connsiteY170" fmla="*/ 1138062 h 2521011"/>
                <a:gd name="connsiteX171" fmla="*/ 2142613 w 2369255"/>
                <a:gd name="connsiteY171" fmla="*/ 1226820 h 2521011"/>
                <a:gd name="connsiteX172" fmla="*/ 2083558 w 2369255"/>
                <a:gd name="connsiteY172" fmla="*/ 1257300 h 2521011"/>
                <a:gd name="connsiteX173" fmla="*/ 2093083 w 2369255"/>
                <a:gd name="connsiteY173" fmla="*/ 1295400 h 2521011"/>
                <a:gd name="connsiteX174" fmla="*/ 2047363 w 2369255"/>
                <a:gd name="connsiteY174" fmla="*/ 1350645 h 2521011"/>
                <a:gd name="connsiteX175" fmla="*/ 2174998 w 2369255"/>
                <a:gd name="connsiteY175" fmla="*/ 1419225 h 2521011"/>
                <a:gd name="connsiteX176" fmla="*/ 2152138 w 2369255"/>
                <a:gd name="connsiteY176" fmla="*/ 1451610 h 2521011"/>
                <a:gd name="connsiteX177" fmla="*/ 2203573 w 2369255"/>
                <a:gd name="connsiteY177" fmla="*/ 1527810 h 2521011"/>
                <a:gd name="connsiteX178" fmla="*/ 2197858 w 2369255"/>
                <a:gd name="connsiteY178" fmla="*/ 1565910 h 2521011"/>
                <a:gd name="connsiteX179" fmla="*/ 2163568 w 2369255"/>
                <a:gd name="connsiteY179" fmla="*/ 1581150 h 2521011"/>
                <a:gd name="connsiteX180" fmla="*/ 2131183 w 2369255"/>
                <a:gd name="connsiteY180" fmla="*/ 1657350 h 2521011"/>
                <a:gd name="connsiteX181" fmla="*/ 2165473 w 2369255"/>
                <a:gd name="connsiteY181" fmla="*/ 1691640 h 2521011"/>
                <a:gd name="connsiteX182" fmla="*/ 2129278 w 2369255"/>
                <a:gd name="connsiteY182" fmla="*/ 1737360 h 2521011"/>
                <a:gd name="connsiteX183" fmla="*/ 2213098 w 2369255"/>
                <a:gd name="connsiteY183" fmla="*/ 1722120 h 2521011"/>
                <a:gd name="connsiteX184" fmla="*/ 2131183 w 2369255"/>
                <a:gd name="connsiteY184" fmla="*/ 1739265 h 2521011"/>
                <a:gd name="connsiteX185" fmla="*/ 2030218 w 2369255"/>
                <a:gd name="connsiteY185" fmla="*/ 1644015 h 2521011"/>
                <a:gd name="connsiteX186" fmla="*/ 1940683 w 2369255"/>
                <a:gd name="connsiteY186" fmla="*/ 1708785 h 2521011"/>
                <a:gd name="connsiteX187" fmla="*/ 1809238 w 2369255"/>
                <a:gd name="connsiteY187" fmla="*/ 1737360 h 2521011"/>
                <a:gd name="connsiteX188" fmla="*/ 1795903 w 2369255"/>
                <a:gd name="connsiteY188" fmla="*/ 1722120 h 2521011"/>
                <a:gd name="connsiteX189" fmla="*/ 1738753 w 2369255"/>
                <a:gd name="connsiteY189" fmla="*/ 1737360 h 2521011"/>
                <a:gd name="connsiteX190" fmla="*/ 1734943 w 2369255"/>
                <a:gd name="connsiteY190" fmla="*/ 1760220 h 2521011"/>
                <a:gd name="connsiteX191" fmla="*/ 1683030 w 2369255"/>
                <a:gd name="connsiteY191" fmla="*/ 1773198 h 2521011"/>
                <a:gd name="connsiteX192" fmla="*/ 1681603 w 2369255"/>
                <a:gd name="connsiteY192" fmla="*/ 1771650 h 2521011"/>
                <a:gd name="connsiteX193" fmla="*/ 1637788 w 2369255"/>
                <a:gd name="connsiteY193" fmla="*/ 1811655 h 2521011"/>
                <a:gd name="connsiteX194" fmla="*/ 1618738 w 2369255"/>
                <a:gd name="connsiteY194" fmla="*/ 1811655 h 2521011"/>
                <a:gd name="connsiteX195" fmla="*/ 1546348 w 2369255"/>
                <a:gd name="connsiteY195" fmla="*/ 1903095 h 2521011"/>
                <a:gd name="connsiteX196" fmla="*/ 1538728 w 2369255"/>
                <a:gd name="connsiteY196" fmla="*/ 1952625 h 2521011"/>
                <a:gd name="connsiteX197" fmla="*/ 1513963 w 2369255"/>
                <a:gd name="connsiteY197" fmla="*/ 1918335 h 2521011"/>
                <a:gd name="connsiteX198" fmla="*/ 1475863 w 2369255"/>
                <a:gd name="connsiteY198" fmla="*/ 1986915 h 2521011"/>
                <a:gd name="connsiteX199" fmla="*/ 1460623 w 2369255"/>
                <a:gd name="connsiteY199" fmla="*/ 1986915 h 2521011"/>
                <a:gd name="connsiteX200" fmla="*/ 1414903 w 2369255"/>
                <a:gd name="connsiteY200" fmla="*/ 2019300 h 2521011"/>
                <a:gd name="connsiteX201" fmla="*/ 1418713 w 2369255"/>
                <a:gd name="connsiteY201" fmla="*/ 2038350 h 2521011"/>
                <a:gd name="connsiteX202" fmla="*/ 1376803 w 2369255"/>
                <a:gd name="connsiteY202" fmla="*/ 2066925 h 2521011"/>
                <a:gd name="connsiteX203" fmla="*/ 1390138 w 2369255"/>
                <a:gd name="connsiteY203" fmla="*/ 2097405 h 2521011"/>
                <a:gd name="connsiteX204" fmla="*/ 1319653 w 2369255"/>
                <a:gd name="connsiteY204" fmla="*/ 2106930 h 2521011"/>
                <a:gd name="connsiteX205" fmla="*/ 1300603 w 2369255"/>
                <a:gd name="connsiteY205" fmla="*/ 2143125 h 2521011"/>
                <a:gd name="connsiteX206" fmla="*/ 1273933 w 2369255"/>
                <a:gd name="connsiteY206" fmla="*/ 2164080 h 2521011"/>
                <a:gd name="connsiteX207" fmla="*/ 1239643 w 2369255"/>
                <a:gd name="connsiteY207" fmla="*/ 2141220 h 2521011"/>
                <a:gd name="connsiteX208" fmla="*/ 1225489 w 2369255"/>
                <a:gd name="connsiteY208" fmla="*/ 2157396 h 2521011"/>
                <a:gd name="connsiteX209" fmla="*/ 1224403 w 2369255"/>
                <a:gd name="connsiteY209" fmla="*/ 2156460 h 2521011"/>
                <a:gd name="connsiteX210" fmla="*/ 1096768 w 2369255"/>
                <a:gd name="connsiteY210" fmla="*/ 2042160 h 2521011"/>
                <a:gd name="connsiteX211" fmla="*/ 1049736 w 2369255"/>
                <a:gd name="connsiteY211" fmla="*/ 2104529 h 2521011"/>
                <a:gd name="connsiteX212" fmla="*/ 969133 w 2369255"/>
                <a:gd name="connsiteY212" fmla="*/ 2101216 h 2521011"/>
                <a:gd name="connsiteX213" fmla="*/ 965323 w 2369255"/>
                <a:gd name="connsiteY213" fmla="*/ 2129791 h 2521011"/>
                <a:gd name="connsiteX214" fmla="*/ 807208 w 2369255"/>
                <a:gd name="connsiteY214" fmla="*/ 2129791 h 2521011"/>
                <a:gd name="connsiteX215" fmla="*/ 803398 w 2369255"/>
                <a:gd name="connsiteY215" fmla="*/ 2025016 h 2521011"/>
                <a:gd name="connsiteX216" fmla="*/ 801578 w 2369255"/>
                <a:gd name="connsiteY216" fmla="*/ 2024761 h 2521011"/>
                <a:gd name="connsiteX217" fmla="*/ 818638 w 2369255"/>
                <a:gd name="connsiteY217" fmla="*/ 1973580 h 2521011"/>
                <a:gd name="connsiteX218" fmla="*/ 776728 w 2369255"/>
                <a:gd name="connsiteY218" fmla="*/ 1939290 h 2521011"/>
                <a:gd name="connsiteX219" fmla="*/ 780538 w 2369255"/>
                <a:gd name="connsiteY219" fmla="*/ 1899285 h 2521011"/>
                <a:gd name="connsiteX220" fmla="*/ 791968 w 2369255"/>
                <a:gd name="connsiteY220" fmla="*/ 1836420 h 2521011"/>
                <a:gd name="connsiteX221" fmla="*/ 761488 w 2369255"/>
                <a:gd name="connsiteY221" fmla="*/ 1802130 h 2521011"/>
                <a:gd name="connsiteX222" fmla="*/ 708148 w 2369255"/>
                <a:gd name="connsiteY222" fmla="*/ 1790700 h 2521011"/>
                <a:gd name="connsiteX223" fmla="*/ 637663 w 2369255"/>
                <a:gd name="connsiteY223" fmla="*/ 1731645 h 2521011"/>
                <a:gd name="connsiteX224" fmla="*/ 637663 w 2369255"/>
                <a:gd name="connsiteY224" fmla="*/ 1704975 h 2521011"/>
                <a:gd name="connsiteX225" fmla="*/ 609088 w 2369255"/>
                <a:gd name="connsiteY225" fmla="*/ 1708785 h 2521011"/>
                <a:gd name="connsiteX226" fmla="*/ 504313 w 2369255"/>
                <a:gd name="connsiteY226" fmla="*/ 1638300 h 2521011"/>
                <a:gd name="connsiteX227" fmla="*/ 463237 w 2369255"/>
                <a:gd name="connsiteY227" fmla="*/ 1595581 h 2521011"/>
                <a:gd name="connsiteX228" fmla="*/ 464308 w 2369255"/>
                <a:gd name="connsiteY228" fmla="*/ 1543050 h 2521011"/>
                <a:gd name="connsiteX229" fmla="*/ 420493 w 2369255"/>
                <a:gd name="connsiteY229" fmla="*/ 1522095 h 2521011"/>
                <a:gd name="connsiteX230" fmla="*/ 435733 w 2369255"/>
                <a:gd name="connsiteY230" fmla="*/ 1470660 h 2521011"/>
                <a:gd name="connsiteX231" fmla="*/ 391918 w 2369255"/>
                <a:gd name="connsiteY231" fmla="*/ 1491615 h 2521011"/>
                <a:gd name="connsiteX232" fmla="*/ 359533 w 2369255"/>
                <a:gd name="connsiteY232" fmla="*/ 1491615 h 2521011"/>
                <a:gd name="connsiteX233" fmla="*/ 353818 w 2369255"/>
                <a:gd name="connsiteY233" fmla="*/ 1510665 h 2521011"/>
                <a:gd name="connsiteX234" fmla="*/ 184273 w 2369255"/>
                <a:gd name="connsiteY234" fmla="*/ 1510665 h 2521011"/>
                <a:gd name="connsiteX235" fmla="*/ 163926 w 2369255"/>
                <a:gd name="connsiteY235" fmla="*/ 1573404 h 2521011"/>
                <a:gd name="connsiteX236" fmla="*/ 163885 w 2369255"/>
                <a:gd name="connsiteY236" fmla="*/ 1573328 h 2521011"/>
                <a:gd name="connsiteX237" fmla="*/ 184395 w 2369255"/>
                <a:gd name="connsiteY237" fmla="*/ 1510087 h 2521011"/>
                <a:gd name="connsiteX238" fmla="*/ 203274 w 2369255"/>
                <a:gd name="connsiteY238" fmla="*/ 1510087 h 2521011"/>
                <a:gd name="connsiteX239" fmla="*/ 197608 w 2369255"/>
                <a:gd name="connsiteY239" fmla="*/ 1443990 h 2521011"/>
                <a:gd name="connsiteX240" fmla="*/ 148078 w 2369255"/>
                <a:gd name="connsiteY240" fmla="*/ 1466850 h 2521011"/>
                <a:gd name="connsiteX241" fmla="*/ 127123 w 2369255"/>
                <a:gd name="connsiteY241" fmla="*/ 1390650 h 2521011"/>
                <a:gd name="connsiteX242" fmla="*/ 117598 w 2369255"/>
                <a:gd name="connsiteY242" fmla="*/ 1389648 h 2521011"/>
                <a:gd name="connsiteX243" fmla="*/ 117598 w 2369255"/>
                <a:gd name="connsiteY243" fmla="*/ 1352550 h 2521011"/>
                <a:gd name="connsiteX244" fmla="*/ 148078 w 2369255"/>
                <a:gd name="connsiteY244" fmla="*/ 1314450 h 2521011"/>
                <a:gd name="connsiteX245" fmla="*/ 212848 w 2369255"/>
                <a:gd name="connsiteY245" fmla="*/ 1303020 h 2521011"/>
                <a:gd name="connsiteX246" fmla="*/ 229993 w 2369255"/>
                <a:gd name="connsiteY246" fmla="*/ 1238250 h 2521011"/>
                <a:gd name="connsiteX247" fmla="*/ 218563 w 2369255"/>
                <a:gd name="connsiteY247" fmla="*/ 1143000 h 2521011"/>
                <a:gd name="connsiteX248" fmla="*/ 219377 w 2369255"/>
                <a:gd name="connsiteY248" fmla="*/ 1135131 h 2521011"/>
                <a:gd name="connsiteX249" fmla="*/ 308099 w 2369255"/>
                <a:gd name="connsiteY249" fmla="*/ 1110615 h 2521011"/>
                <a:gd name="connsiteX250" fmla="*/ 325244 w 2369255"/>
                <a:gd name="connsiteY250" fmla="*/ 1022985 h 2521011"/>
                <a:gd name="connsiteX251" fmla="*/ 304289 w 2369255"/>
                <a:gd name="connsiteY251" fmla="*/ 986790 h 2521011"/>
                <a:gd name="connsiteX252" fmla="*/ 174749 w 2369255"/>
                <a:gd name="connsiteY252" fmla="*/ 969645 h 2521011"/>
                <a:gd name="connsiteX253" fmla="*/ 243329 w 2369255"/>
                <a:gd name="connsiteY253" fmla="*/ 843915 h 2521011"/>
                <a:gd name="connsiteX254" fmla="*/ 247139 w 2369255"/>
                <a:gd name="connsiteY254" fmla="*/ 731520 h 2521011"/>
                <a:gd name="connsiteX255" fmla="*/ 169034 w 2369255"/>
                <a:gd name="connsiteY255" fmla="*/ 685800 h 2521011"/>
                <a:gd name="connsiteX256" fmla="*/ 98549 w 2369255"/>
                <a:gd name="connsiteY256" fmla="*/ 641985 h 2521011"/>
                <a:gd name="connsiteX257" fmla="*/ 42112 w 2369255"/>
                <a:gd name="connsiteY257" fmla="*/ 643866 h 2521011"/>
                <a:gd name="connsiteX258" fmla="*/ 41731 w 2369255"/>
                <a:gd name="connsiteY258" fmla="*/ 642127 h 2521011"/>
                <a:gd name="connsiteX259" fmla="*/ 98881 w 2369255"/>
                <a:gd name="connsiteY259" fmla="*/ 640222 h 2521011"/>
                <a:gd name="connsiteX260" fmla="*/ 169366 w 2369255"/>
                <a:gd name="connsiteY260" fmla="*/ 684037 h 2521011"/>
                <a:gd name="connsiteX261" fmla="*/ 222373 w 2369255"/>
                <a:gd name="connsiteY261" fmla="*/ 715066 h 2521011"/>
                <a:gd name="connsiteX262" fmla="*/ 222373 w 2369255"/>
                <a:gd name="connsiteY262" fmla="*/ 567691 h 2521011"/>
                <a:gd name="connsiteX263" fmla="*/ 243328 w 2369255"/>
                <a:gd name="connsiteY263" fmla="*/ 489586 h 2521011"/>
                <a:gd name="connsiteX264" fmla="*/ 212848 w 2369255"/>
                <a:gd name="connsiteY264" fmla="*/ 447676 h 2521011"/>
                <a:gd name="connsiteX265" fmla="*/ 287143 w 2369255"/>
                <a:gd name="connsiteY265" fmla="*/ 449581 h 2521011"/>
                <a:gd name="connsiteX266" fmla="*/ 282547 w 2369255"/>
                <a:gd name="connsiteY266" fmla="*/ 446066 h 2521011"/>
                <a:gd name="connsiteX267" fmla="*/ 287143 w 2369255"/>
                <a:gd name="connsiteY267" fmla="*/ 447675 h 2521011"/>
                <a:gd name="connsiteX268" fmla="*/ 317623 w 2369255"/>
                <a:gd name="connsiteY268" fmla="*/ 382905 h 2521011"/>
                <a:gd name="connsiteX269" fmla="*/ 401443 w 2369255"/>
                <a:gd name="connsiteY269" fmla="*/ 384810 h 2521011"/>
                <a:gd name="connsiteX270" fmla="*/ 447163 w 2369255"/>
                <a:gd name="connsiteY270" fmla="*/ 361950 h 2521011"/>
                <a:gd name="connsiteX271" fmla="*/ 462403 w 2369255"/>
                <a:gd name="connsiteY271" fmla="*/ 335280 h 2521011"/>
                <a:gd name="connsiteX272" fmla="*/ 466213 w 2369255"/>
                <a:gd name="connsiteY272" fmla="*/ 266700 h 2521011"/>
                <a:gd name="connsiteX273" fmla="*/ 443353 w 2369255"/>
                <a:gd name="connsiteY273" fmla="*/ 198120 h 2521011"/>
                <a:gd name="connsiteX274" fmla="*/ 390013 w 2369255"/>
                <a:gd name="connsiteY274" fmla="*/ 137160 h 2521011"/>
                <a:gd name="connsiteX275" fmla="*/ 412873 w 2369255"/>
                <a:gd name="connsiteY275" fmla="*/ 125730 h 2521011"/>
                <a:gd name="connsiteX276" fmla="*/ 411094 w 2369255"/>
                <a:gd name="connsiteY276" fmla="*/ 119401 h 2521011"/>
                <a:gd name="connsiteX277" fmla="*/ 412873 w 2369255"/>
                <a:gd name="connsiteY277" fmla="*/ 120015 h 2521011"/>
                <a:gd name="connsiteX278" fmla="*/ 454783 w 2369255"/>
                <a:gd name="connsiteY278" fmla="*/ 74295 h 2521011"/>
                <a:gd name="connsiteX279" fmla="*/ 521458 w 2369255"/>
                <a:gd name="connsiteY279" fmla="*/ 85725 h 2521011"/>
                <a:gd name="connsiteX280" fmla="*/ 498598 w 2369255"/>
                <a:gd name="connsiteY280" fmla="*/ 49530 h 2521011"/>
                <a:gd name="connsiteX281" fmla="*/ 550033 w 2369255"/>
                <a:gd name="connsiteY281" fmla="*/ 13335 h 2521011"/>
                <a:gd name="connsiteX282" fmla="*/ 654808 w 2369255"/>
                <a:gd name="connsiteY28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809238 w 2369255"/>
                <a:gd name="connsiteY112" fmla="*/ 438150 h 2521011"/>
                <a:gd name="connsiteX113" fmla="*/ 1704463 w 2369255"/>
                <a:gd name="connsiteY113" fmla="*/ 365760 h 2521011"/>
                <a:gd name="connsiteX114" fmla="*/ 1624964 w 2369255"/>
                <a:gd name="connsiteY114" fmla="*/ 323060 h 2521011"/>
                <a:gd name="connsiteX115" fmla="*/ 654808 w 2369255"/>
                <a:gd name="connsiteY115" fmla="*/ 0 h 2521011"/>
                <a:gd name="connsiteX116" fmla="*/ 681478 w 2369255"/>
                <a:gd name="connsiteY116" fmla="*/ 80010 h 2521011"/>
                <a:gd name="connsiteX117" fmla="*/ 790063 w 2369255"/>
                <a:gd name="connsiteY117" fmla="*/ 51435 h 2521011"/>
                <a:gd name="connsiteX118" fmla="*/ 838950 w 2369255"/>
                <a:gd name="connsiteY118" fmla="*/ 29486 h 2521011"/>
                <a:gd name="connsiteX119" fmla="*/ 862453 w 2369255"/>
                <a:gd name="connsiteY119" fmla="*/ 59055 h 2521011"/>
                <a:gd name="connsiteX120" fmla="*/ 856738 w 2369255"/>
                <a:gd name="connsiteY120" fmla="*/ 89535 h 2521011"/>
                <a:gd name="connsiteX121" fmla="*/ 938653 w 2369255"/>
                <a:gd name="connsiteY121" fmla="*/ 93345 h 2521011"/>
                <a:gd name="connsiteX122" fmla="*/ 951988 w 2369255"/>
                <a:gd name="connsiteY122" fmla="*/ 19050 h 2521011"/>
                <a:gd name="connsiteX123" fmla="*/ 972943 w 2369255"/>
                <a:gd name="connsiteY123" fmla="*/ 47625 h 2521011"/>
                <a:gd name="connsiteX124" fmla="*/ 1064383 w 2369255"/>
                <a:gd name="connsiteY124" fmla="*/ 47625 h 2521011"/>
                <a:gd name="connsiteX125" fmla="*/ 1113913 w 2369255"/>
                <a:gd name="connsiteY125" fmla="*/ 38100 h 2521011"/>
                <a:gd name="connsiteX126" fmla="*/ 1121533 w 2369255"/>
                <a:gd name="connsiteY126" fmla="*/ 9525 h 2521011"/>
                <a:gd name="connsiteX127" fmla="*/ 1182493 w 2369255"/>
                <a:gd name="connsiteY127" fmla="*/ 0 h 2521011"/>
                <a:gd name="connsiteX128" fmla="*/ 1214878 w 2369255"/>
                <a:gd name="connsiteY128" fmla="*/ 102870 h 2521011"/>
                <a:gd name="connsiteX129" fmla="*/ 1228213 w 2369255"/>
                <a:gd name="connsiteY129" fmla="*/ 102870 h 2521011"/>
                <a:gd name="connsiteX130" fmla="*/ 1252978 w 2369255"/>
                <a:gd name="connsiteY130" fmla="*/ 190500 h 2521011"/>
                <a:gd name="connsiteX131" fmla="*/ 1255403 w 2369255"/>
                <a:gd name="connsiteY131" fmla="*/ 195722 h 2521011"/>
                <a:gd name="connsiteX132" fmla="*/ 1252978 w 2369255"/>
                <a:gd name="connsiteY132" fmla="*/ 198120 h 2521011"/>
                <a:gd name="connsiteX133" fmla="*/ 1249168 w 2369255"/>
                <a:gd name="connsiteY133" fmla="*/ 240030 h 2521011"/>
                <a:gd name="connsiteX134" fmla="*/ 1273933 w 2369255"/>
                <a:gd name="connsiteY134" fmla="*/ 346710 h 2521011"/>
                <a:gd name="connsiteX135" fmla="*/ 1216783 w 2369255"/>
                <a:gd name="connsiteY135" fmla="*/ 363855 h 2521011"/>
                <a:gd name="connsiteX136" fmla="*/ 1245358 w 2369255"/>
                <a:gd name="connsiteY136" fmla="*/ 510540 h 2521011"/>
                <a:gd name="connsiteX137" fmla="*/ 1266313 w 2369255"/>
                <a:gd name="connsiteY137" fmla="*/ 563880 h 2521011"/>
                <a:gd name="connsiteX138" fmla="*/ 1312033 w 2369255"/>
                <a:gd name="connsiteY138" fmla="*/ 641985 h 2521011"/>
                <a:gd name="connsiteX139" fmla="*/ 1332988 w 2369255"/>
                <a:gd name="connsiteY139" fmla="*/ 645795 h 2521011"/>
                <a:gd name="connsiteX140" fmla="*/ 1361563 w 2369255"/>
                <a:gd name="connsiteY140" fmla="*/ 737235 h 2521011"/>
                <a:gd name="connsiteX141" fmla="*/ 1540633 w 2369255"/>
                <a:gd name="connsiteY141" fmla="*/ 702945 h 2521011"/>
                <a:gd name="connsiteX142" fmla="*/ 1540207 w 2369255"/>
                <a:gd name="connsiteY142" fmla="*/ 700259 h 2521011"/>
                <a:gd name="connsiteX143" fmla="*/ 1586353 w 2369255"/>
                <a:gd name="connsiteY143" fmla="*/ 689610 h 2521011"/>
                <a:gd name="connsiteX144" fmla="*/ 1609213 w 2369255"/>
                <a:gd name="connsiteY144" fmla="*/ 659130 h 2521011"/>
                <a:gd name="connsiteX145" fmla="*/ 1637788 w 2369255"/>
                <a:gd name="connsiteY145" fmla="*/ 645795 h 2521011"/>
                <a:gd name="connsiteX146" fmla="*/ 1649218 w 2369255"/>
                <a:gd name="connsiteY146" fmla="*/ 613410 h 2521011"/>
                <a:gd name="connsiteX147" fmla="*/ 1670173 w 2369255"/>
                <a:gd name="connsiteY147" fmla="*/ 594360 h 2521011"/>
                <a:gd name="connsiteX148" fmla="*/ 1691128 w 2369255"/>
                <a:gd name="connsiteY148" fmla="*/ 609600 h 2521011"/>
                <a:gd name="connsiteX149" fmla="*/ 1685413 w 2369255"/>
                <a:gd name="connsiteY149" fmla="*/ 708660 h 2521011"/>
                <a:gd name="connsiteX150" fmla="*/ 1755898 w 2369255"/>
                <a:gd name="connsiteY150" fmla="*/ 786765 h 2521011"/>
                <a:gd name="connsiteX151" fmla="*/ 1757803 w 2369255"/>
                <a:gd name="connsiteY151" fmla="*/ 851535 h 2521011"/>
                <a:gd name="connsiteX152" fmla="*/ 1733038 w 2369255"/>
                <a:gd name="connsiteY152" fmla="*/ 872490 h 2521011"/>
                <a:gd name="connsiteX153" fmla="*/ 1795903 w 2369255"/>
                <a:gd name="connsiteY153" fmla="*/ 876300 h 2521011"/>
                <a:gd name="connsiteX154" fmla="*/ 2082230 w 2369255"/>
                <a:gd name="connsiteY154" fmla="*/ 811829 h 2521011"/>
                <a:gd name="connsiteX155" fmla="*/ 2102608 w 2369255"/>
                <a:gd name="connsiteY155" fmla="*/ 889635 h 2521011"/>
                <a:gd name="connsiteX156" fmla="*/ 2094988 w 2369255"/>
                <a:gd name="connsiteY156" fmla="*/ 942975 h 2521011"/>
                <a:gd name="connsiteX157" fmla="*/ 2030218 w 2369255"/>
                <a:gd name="connsiteY157" fmla="*/ 952500 h 2521011"/>
                <a:gd name="connsiteX158" fmla="*/ 2030218 w 2369255"/>
                <a:gd name="connsiteY158" fmla="*/ 1022985 h 2521011"/>
                <a:gd name="connsiteX159" fmla="*/ 2074033 w 2369255"/>
                <a:gd name="connsiteY159" fmla="*/ 1028700 h 2521011"/>
                <a:gd name="connsiteX160" fmla="*/ 2114038 w 2369255"/>
                <a:gd name="connsiteY160" fmla="*/ 1002030 h 2521011"/>
                <a:gd name="connsiteX161" fmla="*/ 2093083 w 2369255"/>
                <a:gd name="connsiteY161" fmla="*/ 1057275 h 2521011"/>
                <a:gd name="connsiteX162" fmla="*/ 2089273 w 2369255"/>
                <a:gd name="connsiteY162" fmla="*/ 1137285 h 2521011"/>
                <a:gd name="connsiteX163" fmla="*/ 2287393 w 2369255"/>
                <a:gd name="connsiteY163" fmla="*/ 1135380 h 2521011"/>
                <a:gd name="connsiteX164" fmla="*/ 2287393 w 2369255"/>
                <a:gd name="connsiteY164" fmla="*/ 1091565 h 2521011"/>
                <a:gd name="connsiteX165" fmla="*/ 2296363 w 2369255"/>
                <a:gd name="connsiteY165" fmla="*/ 1088949 h 2521011"/>
                <a:gd name="connsiteX166" fmla="*/ 2369255 w 2369255"/>
                <a:gd name="connsiteY166" fmla="*/ 1229053 h 2521011"/>
                <a:gd name="connsiteX167" fmla="*/ 2303675 w 2369255"/>
                <a:gd name="connsiteY167" fmla="*/ 1218123 h 2521011"/>
                <a:gd name="connsiteX168" fmla="*/ 2285869 w 2369255"/>
                <a:gd name="connsiteY168" fmla="*/ 1136214 h 2521011"/>
                <a:gd name="connsiteX169" fmla="*/ 2093706 w 2369255"/>
                <a:gd name="connsiteY169" fmla="*/ 1138062 h 2521011"/>
                <a:gd name="connsiteX170" fmla="*/ 2142613 w 2369255"/>
                <a:gd name="connsiteY170" fmla="*/ 1226820 h 2521011"/>
                <a:gd name="connsiteX171" fmla="*/ 2083558 w 2369255"/>
                <a:gd name="connsiteY171" fmla="*/ 1257300 h 2521011"/>
                <a:gd name="connsiteX172" fmla="*/ 2093083 w 2369255"/>
                <a:gd name="connsiteY172" fmla="*/ 1295400 h 2521011"/>
                <a:gd name="connsiteX173" fmla="*/ 2047363 w 2369255"/>
                <a:gd name="connsiteY173" fmla="*/ 1350645 h 2521011"/>
                <a:gd name="connsiteX174" fmla="*/ 2174998 w 2369255"/>
                <a:gd name="connsiteY174" fmla="*/ 1419225 h 2521011"/>
                <a:gd name="connsiteX175" fmla="*/ 2152138 w 2369255"/>
                <a:gd name="connsiteY175" fmla="*/ 1451610 h 2521011"/>
                <a:gd name="connsiteX176" fmla="*/ 2203573 w 2369255"/>
                <a:gd name="connsiteY176" fmla="*/ 1527810 h 2521011"/>
                <a:gd name="connsiteX177" fmla="*/ 2197858 w 2369255"/>
                <a:gd name="connsiteY177" fmla="*/ 1565910 h 2521011"/>
                <a:gd name="connsiteX178" fmla="*/ 2163568 w 2369255"/>
                <a:gd name="connsiteY178" fmla="*/ 1581150 h 2521011"/>
                <a:gd name="connsiteX179" fmla="*/ 2131183 w 2369255"/>
                <a:gd name="connsiteY179" fmla="*/ 1657350 h 2521011"/>
                <a:gd name="connsiteX180" fmla="*/ 2165473 w 2369255"/>
                <a:gd name="connsiteY180" fmla="*/ 1691640 h 2521011"/>
                <a:gd name="connsiteX181" fmla="*/ 2129278 w 2369255"/>
                <a:gd name="connsiteY181" fmla="*/ 1737360 h 2521011"/>
                <a:gd name="connsiteX182" fmla="*/ 2213098 w 2369255"/>
                <a:gd name="connsiteY182" fmla="*/ 1722120 h 2521011"/>
                <a:gd name="connsiteX183" fmla="*/ 2131183 w 2369255"/>
                <a:gd name="connsiteY183" fmla="*/ 1739265 h 2521011"/>
                <a:gd name="connsiteX184" fmla="*/ 2030218 w 2369255"/>
                <a:gd name="connsiteY184" fmla="*/ 1644015 h 2521011"/>
                <a:gd name="connsiteX185" fmla="*/ 1940683 w 2369255"/>
                <a:gd name="connsiteY185" fmla="*/ 1708785 h 2521011"/>
                <a:gd name="connsiteX186" fmla="*/ 1809238 w 2369255"/>
                <a:gd name="connsiteY186" fmla="*/ 1737360 h 2521011"/>
                <a:gd name="connsiteX187" fmla="*/ 1795903 w 2369255"/>
                <a:gd name="connsiteY187" fmla="*/ 1722120 h 2521011"/>
                <a:gd name="connsiteX188" fmla="*/ 1738753 w 2369255"/>
                <a:gd name="connsiteY188" fmla="*/ 1737360 h 2521011"/>
                <a:gd name="connsiteX189" fmla="*/ 1734943 w 2369255"/>
                <a:gd name="connsiteY189" fmla="*/ 1760220 h 2521011"/>
                <a:gd name="connsiteX190" fmla="*/ 1683030 w 2369255"/>
                <a:gd name="connsiteY190" fmla="*/ 1773198 h 2521011"/>
                <a:gd name="connsiteX191" fmla="*/ 1681603 w 2369255"/>
                <a:gd name="connsiteY191" fmla="*/ 1771650 h 2521011"/>
                <a:gd name="connsiteX192" fmla="*/ 1637788 w 2369255"/>
                <a:gd name="connsiteY192" fmla="*/ 1811655 h 2521011"/>
                <a:gd name="connsiteX193" fmla="*/ 1618738 w 2369255"/>
                <a:gd name="connsiteY193" fmla="*/ 1811655 h 2521011"/>
                <a:gd name="connsiteX194" fmla="*/ 1546348 w 2369255"/>
                <a:gd name="connsiteY194" fmla="*/ 1903095 h 2521011"/>
                <a:gd name="connsiteX195" fmla="*/ 1538728 w 2369255"/>
                <a:gd name="connsiteY195" fmla="*/ 1952625 h 2521011"/>
                <a:gd name="connsiteX196" fmla="*/ 1513963 w 2369255"/>
                <a:gd name="connsiteY196" fmla="*/ 1918335 h 2521011"/>
                <a:gd name="connsiteX197" fmla="*/ 1475863 w 2369255"/>
                <a:gd name="connsiteY197" fmla="*/ 1986915 h 2521011"/>
                <a:gd name="connsiteX198" fmla="*/ 1460623 w 2369255"/>
                <a:gd name="connsiteY198" fmla="*/ 1986915 h 2521011"/>
                <a:gd name="connsiteX199" fmla="*/ 1414903 w 2369255"/>
                <a:gd name="connsiteY199" fmla="*/ 2019300 h 2521011"/>
                <a:gd name="connsiteX200" fmla="*/ 1418713 w 2369255"/>
                <a:gd name="connsiteY200" fmla="*/ 2038350 h 2521011"/>
                <a:gd name="connsiteX201" fmla="*/ 1376803 w 2369255"/>
                <a:gd name="connsiteY201" fmla="*/ 2066925 h 2521011"/>
                <a:gd name="connsiteX202" fmla="*/ 1390138 w 2369255"/>
                <a:gd name="connsiteY202" fmla="*/ 2097405 h 2521011"/>
                <a:gd name="connsiteX203" fmla="*/ 1319653 w 2369255"/>
                <a:gd name="connsiteY203" fmla="*/ 2106930 h 2521011"/>
                <a:gd name="connsiteX204" fmla="*/ 1300603 w 2369255"/>
                <a:gd name="connsiteY204" fmla="*/ 2143125 h 2521011"/>
                <a:gd name="connsiteX205" fmla="*/ 1273933 w 2369255"/>
                <a:gd name="connsiteY205" fmla="*/ 2164080 h 2521011"/>
                <a:gd name="connsiteX206" fmla="*/ 1239643 w 2369255"/>
                <a:gd name="connsiteY206" fmla="*/ 2141220 h 2521011"/>
                <a:gd name="connsiteX207" fmla="*/ 1225489 w 2369255"/>
                <a:gd name="connsiteY207" fmla="*/ 2157396 h 2521011"/>
                <a:gd name="connsiteX208" fmla="*/ 1224403 w 2369255"/>
                <a:gd name="connsiteY208" fmla="*/ 2156460 h 2521011"/>
                <a:gd name="connsiteX209" fmla="*/ 1096768 w 2369255"/>
                <a:gd name="connsiteY209" fmla="*/ 2042160 h 2521011"/>
                <a:gd name="connsiteX210" fmla="*/ 1049736 w 2369255"/>
                <a:gd name="connsiteY210" fmla="*/ 2104529 h 2521011"/>
                <a:gd name="connsiteX211" fmla="*/ 969133 w 2369255"/>
                <a:gd name="connsiteY211" fmla="*/ 2101216 h 2521011"/>
                <a:gd name="connsiteX212" fmla="*/ 965323 w 2369255"/>
                <a:gd name="connsiteY212" fmla="*/ 2129791 h 2521011"/>
                <a:gd name="connsiteX213" fmla="*/ 807208 w 2369255"/>
                <a:gd name="connsiteY213" fmla="*/ 2129791 h 2521011"/>
                <a:gd name="connsiteX214" fmla="*/ 803398 w 2369255"/>
                <a:gd name="connsiteY214" fmla="*/ 2025016 h 2521011"/>
                <a:gd name="connsiteX215" fmla="*/ 801578 w 2369255"/>
                <a:gd name="connsiteY215" fmla="*/ 2024761 h 2521011"/>
                <a:gd name="connsiteX216" fmla="*/ 818638 w 2369255"/>
                <a:gd name="connsiteY216" fmla="*/ 1973580 h 2521011"/>
                <a:gd name="connsiteX217" fmla="*/ 776728 w 2369255"/>
                <a:gd name="connsiteY217" fmla="*/ 1939290 h 2521011"/>
                <a:gd name="connsiteX218" fmla="*/ 780538 w 2369255"/>
                <a:gd name="connsiteY218" fmla="*/ 1899285 h 2521011"/>
                <a:gd name="connsiteX219" fmla="*/ 791968 w 2369255"/>
                <a:gd name="connsiteY219" fmla="*/ 1836420 h 2521011"/>
                <a:gd name="connsiteX220" fmla="*/ 761488 w 2369255"/>
                <a:gd name="connsiteY220" fmla="*/ 1802130 h 2521011"/>
                <a:gd name="connsiteX221" fmla="*/ 708148 w 2369255"/>
                <a:gd name="connsiteY221" fmla="*/ 1790700 h 2521011"/>
                <a:gd name="connsiteX222" fmla="*/ 637663 w 2369255"/>
                <a:gd name="connsiteY222" fmla="*/ 1731645 h 2521011"/>
                <a:gd name="connsiteX223" fmla="*/ 637663 w 2369255"/>
                <a:gd name="connsiteY223" fmla="*/ 1704975 h 2521011"/>
                <a:gd name="connsiteX224" fmla="*/ 609088 w 2369255"/>
                <a:gd name="connsiteY224" fmla="*/ 1708785 h 2521011"/>
                <a:gd name="connsiteX225" fmla="*/ 504313 w 2369255"/>
                <a:gd name="connsiteY225" fmla="*/ 1638300 h 2521011"/>
                <a:gd name="connsiteX226" fmla="*/ 463237 w 2369255"/>
                <a:gd name="connsiteY226" fmla="*/ 1595581 h 2521011"/>
                <a:gd name="connsiteX227" fmla="*/ 464308 w 2369255"/>
                <a:gd name="connsiteY227" fmla="*/ 1543050 h 2521011"/>
                <a:gd name="connsiteX228" fmla="*/ 420493 w 2369255"/>
                <a:gd name="connsiteY228" fmla="*/ 1522095 h 2521011"/>
                <a:gd name="connsiteX229" fmla="*/ 435733 w 2369255"/>
                <a:gd name="connsiteY229" fmla="*/ 1470660 h 2521011"/>
                <a:gd name="connsiteX230" fmla="*/ 391918 w 2369255"/>
                <a:gd name="connsiteY230" fmla="*/ 1491615 h 2521011"/>
                <a:gd name="connsiteX231" fmla="*/ 359533 w 2369255"/>
                <a:gd name="connsiteY231" fmla="*/ 1491615 h 2521011"/>
                <a:gd name="connsiteX232" fmla="*/ 353818 w 2369255"/>
                <a:gd name="connsiteY232" fmla="*/ 1510665 h 2521011"/>
                <a:gd name="connsiteX233" fmla="*/ 184273 w 2369255"/>
                <a:gd name="connsiteY233" fmla="*/ 1510665 h 2521011"/>
                <a:gd name="connsiteX234" fmla="*/ 163926 w 2369255"/>
                <a:gd name="connsiteY234" fmla="*/ 1573404 h 2521011"/>
                <a:gd name="connsiteX235" fmla="*/ 163885 w 2369255"/>
                <a:gd name="connsiteY235" fmla="*/ 1573328 h 2521011"/>
                <a:gd name="connsiteX236" fmla="*/ 184395 w 2369255"/>
                <a:gd name="connsiteY236" fmla="*/ 1510087 h 2521011"/>
                <a:gd name="connsiteX237" fmla="*/ 203274 w 2369255"/>
                <a:gd name="connsiteY237" fmla="*/ 1510087 h 2521011"/>
                <a:gd name="connsiteX238" fmla="*/ 197608 w 2369255"/>
                <a:gd name="connsiteY238" fmla="*/ 1443990 h 2521011"/>
                <a:gd name="connsiteX239" fmla="*/ 148078 w 2369255"/>
                <a:gd name="connsiteY239" fmla="*/ 1466850 h 2521011"/>
                <a:gd name="connsiteX240" fmla="*/ 127123 w 2369255"/>
                <a:gd name="connsiteY240" fmla="*/ 1390650 h 2521011"/>
                <a:gd name="connsiteX241" fmla="*/ 117598 w 2369255"/>
                <a:gd name="connsiteY241" fmla="*/ 1389648 h 2521011"/>
                <a:gd name="connsiteX242" fmla="*/ 117598 w 2369255"/>
                <a:gd name="connsiteY242" fmla="*/ 1352550 h 2521011"/>
                <a:gd name="connsiteX243" fmla="*/ 148078 w 2369255"/>
                <a:gd name="connsiteY243" fmla="*/ 1314450 h 2521011"/>
                <a:gd name="connsiteX244" fmla="*/ 212848 w 2369255"/>
                <a:gd name="connsiteY244" fmla="*/ 1303020 h 2521011"/>
                <a:gd name="connsiteX245" fmla="*/ 229993 w 2369255"/>
                <a:gd name="connsiteY245" fmla="*/ 1238250 h 2521011"/>
                <a:gd name="connsiteX246" fmla="*/ 218563 w 2369255"/>
                <a:gd name="connsiteY246" fmla="*/ 1143000 h 2521011"/>
                <a:gd name="connsiteX247" fmla="*/ 219377 w 2369255"/>
                <a:gd name="connsiteY247" fmla="*/ 1135131 h 2521011"/>
                <a:gd name="connsiteX248" fmla="*/ 308099 w 2369255"/>
                <a:gd name="connsiteY248" fmla="*/ 1110615 h 2521011"/>
                <a:gd name="connsiteX249" fmla="*/ 325244 w 2369255"/>
                <a:gd name="connsiteY249" fmla="*/ 1022985 h 2521011"/>
                <a:gd name="connsiteX250" fmla="*/ 304289 w 2369255"/>
                <a:gd name="connsiteY250" fmla="*/ 986790 h 2521011"/>
                <a:gd name="connsiteX251" fmla="*/ 174749 w 2369255"/>
                <a:gd name="connsiteY251" fmla="*/ 969645 h 2521011"/>
                <a:gd name="connsiteX252" fmla="*/ 243329 w 2369255"/>
                <a:gd name="connsiteY252" fmla="*/ 843915 h 2521011"/>
                <a:gd name="connsiteX253" fmla="*/ 247139 w 2369255"/>
                <a:gd name="connsiteY253" fmla="*/ 731520 h 2521011"/>
                <a:gd name="connsiteX254" fmla="*/ 169034 w 2369255"/>
                <a:gd name="connsiteY254" fmla="*/ 685800 h 2521011"/>
                <a:gd name="connsiteX255" fmla="*/ 98549 w 2369255"/>
                <a:gd name="connsiteY255" fmla="*/ 641985 h 2521011"/>
                <a:gd name="connsiteX256" fmla="*/ 42112 w 2369255"/>
                <a:gd name="connsiteY256" fmla="*/ 643866 h 2521011"/>
                <a:gd name="connsiteX257" fmla="*/ 41731 w 2369255"/>
                <a:gd name="connsiteY257" fmla="*/ 642127 h 2521011"/>
                <a:gd name="connsiteX258" fmla="*/ 98881 w 2369255"/>
                <a:gd name="connsiteY258" fmla="*/ 640222 h 2521011"/>
                <a:gd name="connsiteX259" fmla="*/ 169366 w 2369255"/>
                <a:gd name="connsiteY259" fmla="*/ 684037 h 2521011"/>
                <a:gd name="connsiteX260" fmla="*/ 222373 w 2369255"/>
                <a:gd name="connsiteY260" fmla="*/ 715066 h 2521011"/>
                <a:gd name="connsiteX261" fmla="*/ 222373 w 2369255"/>
                <a:gd name="connsiteY261" fmla="*/ 567691 h 2521011"/>
                <a:gd name="connsiteX262" fmla="*/ 243328 w 2369255"/>
                <a:gd name="connsiteY262" fmla="*/ 489586 h 2521011"/>
                <a:gd name="connsiteX263" fmla="*/ 212848 w 2369255"/>
                <a:gd name="connsiteY263" fmla="*/ 447676 h 2521011"/>
                <a:gd name="connsiteX264" fmla="*/ 287143 w 2369255"/>
                <a:gd name="connsiteY264" fmla="*/ 449581 h 2521011"/>
                <a:gd name="connsiteX265" fmla="*/ 282547 w 2369255"/>
                <a:gd name="connsiteY265" fmla="*/ 446066 h 2521011"/>
                <a:gd name="connsiteX266" fmla="*/ 287143 w 2369255"/>
                <a:gd name="connsiteY266" fmla="*/ 447675 h 2521011"/>
                <a:gd name="connsiteX267" fmla="*/ 317623 w 2369255"/>
                <a:gd name="connsiteY267" fmla="*/ 382905 h 2521011"/>
                <a:gd name="connsiteX268" fmla="*/ 401443 w 2369255"/>
                <a:gd name="connsiteY268" fmla="*/ 384810 h 2521011"/>
                <a:gd name="connsiteX269" fmla="*/ 447163 w 2369255"/>
                <a:gd name="connsiteY269" fmla="*/ 361950 h 2521011"/>
                <a:gd name="connsiteX270" fmla="*/ 462403 w 2369255"/>
                <a:gd name="connsiteY270" fmla="*/ 335280 h 2521011"/>
                <a:gd name="connsiteX271" fmla="*/ 466213 w 2369255"/>
                <a:gd name="connsiteY271" fmla="*/ 266700 h 2521011"/>
                <a:gd name="connsiteX272" fmla="*/ 443353 w 2369255"/>
                <a:gd name="connsiteY272" fmla="*/ 198120 h 2521011"/>
                <a:gd name="connsiteX273" fmla="*/ 390013 w 2369255"/>
                <a:gd name="connsiteY273" fmla="*/ 137160 h 2521011"/>
                <a:gd name="connsiteX274" fmla="*/ 412873 w 2369255"/>
                <a:gd name="connsiteY274" fmla="*/ 125730 h 2521011"/>
                <a:gd name="connsiteX275" fmla="*/ 411094 w 2369255"/>
                <a:gd name="connsiteY275" fmla="*/ 119401 h 2521011"/>
                <a:gd name="connsiteX276" fmla="*/ 412873 w 2369255"/>
                <a:gd name="connsiteY276" fmla="*/ 120015 h 2521011"/>
                <a:gd name="connsiteX277" fmla="*/ 454783 w 2369255"/>
                <a:gd name="connsiteY277" fmla="*/ 74295 h 2521011"/>
                <a:gd name="connsiteX278" fmla="*/ 521458 w 2369255"/>
                <a:gd name="connsiteY278" fmla="*/ 85725 h 2521011"/>
                <a:gd name="connsiteX279" fmla="*/ 498598 w 2369255"/>
                <a:gd name="connsiteY279" fmla="*/ 49530 h 2521011"/>
                <a:gd name="connsiteX280" fmla="*/ 550033 w 2369255"/>
                <a:gd name="connsiteY280" fmla="*/ 13335 h 2521011"/>
                <a:gd name="connsiteX281" fmla="*/ 654808 w 2369255"/>
                <a:gd name="connsiteY28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824478 w 2369255"/>
                <a:gd name="connsiteY111" fmla="*/ 432435 h 2521011"/>
                <a:gd name="connsiteX112" fmla="*/ 1704463 w 2369255"/>
                <a:gd name="connsiteY112" fmla="*/ 365760 h 2521011"/>
                <a:gd name="connsiteX113" fmla="*/ 1624964 w 2369255"/>
                <a:gd name="connsiteY113" fmla="*/ 323060 h 2521011"/>
                <a:gd name="connsiteX114" fmla="*/ 654808 w 2369255"/>
                <a:gd name="connsiteY114" fmla="*/ 0 h 2521011"/>
                <a:gd name="connsiteX115" fmla="*/ 681478 w 2369255"/>
                <a:gd name="connsiteY115" fmla="*/ 80010 h 2521011"/>
                <a:gd name="connsiteX116" fmla="*/ 790063 w 2369255"/>
                <a:gd name="connsiteY116" fmla="*/ 51435 h 2521011"/>
                <a:gd name="connsiteX117" fmla="*/ 838950 w 2369255"/>
                <a:gd name="connsiteY117" fmla="*/ 29486 h 2521011"/>
                <a:gd name="connsiteX118" fmla="*/ 862453 w 2369255"/>
                <a:gd name="connsiteY118" fmla="*/ 59055 h 2521011"/>
                <a:gd name="connsiteX119" fmla="*/ 856738 w 2369255"/>
                <a:gd name="connsiteY119" fmla="*/ 89535 h 2521011"/>
                <a:gd name="connsiteX120" fmla="*/ 938653 w 2369255"/>
                <a:gd name="connsiteY120" fmla="*/ 93345 h 2521011"/>
                <a:gd name="connsiteX121" fmla="*/ 951988 w 2369255"/>
                <a:gd name="connsiteY121" fmla="*/ 19050 h 2521011"/>
                <a:gd name="connsiteX122" fmla="*/ 972943 w 2369255"/>
                <a:gd name="connsiteY122" fmla="*/ 47625 h 2521011"/>
                <a:gd name="connsiteX123" fmla="*/ 1064383 w 2369255"/>
                <a:gd name="connsiteY123" fmla="*/ 47625 h 2521011"/>
                <a:gd name="connsiteX124" fmla="*/ 1113913 w 2369255"/>
                <a:gd name="connsiteY124" fmla="*/ 38100 h 2521011"/>
                <a:gd name="connsiteX125" fmla="*/ 1121533 w 2369255"/>
                <a:gd name="connsiteY125" fmla="*/ 9525 h 2521011"/>
                <a:gd name="connsiteX126" fmla="*/ 1182493 w 2369255"/>
                <a:gd name="connsiteY126" fmla="*/ 0 h 2521011"/>
                <a:gd name="connsiteX127" fmla="*/ 1214878 w 2369255"/>
                <a:gd name="connsiteY127" fmla="*/ 102870 h 2521011"/>
                <a:gd name="connsiteX128" fmla="*/ 1228213 w 2369255"/>
                <a:gd name="connsiteY128" fmla="*/ 102870 h 2521011"/>
                <a:gd name="connsiteX129" fmla="*/ 1252978 w 2369255"/>
                <a:gd name="connsiteY129" fmla="*/ 190500 h 2521011"/>
                <a:gd name="connsiteX130" fmla="*/ 1255403 w 2369255"/>
                <a:gd name="connsiteY130" fmla="*/ 195722 h 2521011"/>
                <a:gd name="connsiteX131" fmla="*/ 1252978 w 2369255"/>
                <a:gd name="connsiteY131" fmla="*/ 198120 h 2521011"/>
                <a:gd name="connsiteX132" fmla="*/ 1249168 w 2369255"/>
                <a:gd name="connsiteY132" fmla="*/ 240030 h 2521011"/>
                <a:gd name="connsiteX133" fmla="*/ 1273933 w 2369255"/>
                <a:gd name="connsiteY133" fmla="*/ 346710 h 2521011"/>
                <a:gd name="connsiteX134" fmla="*/ 1216783 w 2369255"/>
                <a:gd name="connsiteY134" fmla="*/ 363855 h 2521011"/>
                <a:gd name="connsiteX135" fmla="*/ 1245358 w 2369255"/>
                <a:gd name="connsiteY135" fmla="*/ 510540 h 2521011"/>
                <a:gd name="connsiteX136" fmla="*/ 1266313 w 2369255"/>
                <a:gd name="connsiteY136" fmla="*/ 563880 h 2521011"/>
                <a:gd name="connsiteX137" fmla="*/ 1312033 w 2369255"/>
                <a:gd name="connsiteY137" fmla="*/ 641985 h 2521011"/>
                <a:gd name="connsiteX138" fmla="*/ 1332988 w 2369255"/>
                <a:gd name="connsiteY138" fmla="*/ 645795 h 2521011"/>
                <a:gd name="connsiteX139" fmla="*/ 1361563 w 2369255"/>
                <a:gd name="connsiteY139" fmla="*/ 737235 h 2521011"/>
                <a:gd name="connsiteX140" fmla="*/ 1540633 w 2369255"/>
                <a:gd name="connsiteY140" fmla="*/ 702945 h 2521011"/>
                <a:gd name="connsiteX141" fmla="*/ 1540207 w 2369255"/>
                <a:gd name="connsiteY141" fmla="*/ 700259 h 2521011"/>
                <a:gd name="connsiteX142" fmla="*/ 1586353 w 2369255"/>
                <a:gd name="connsiteY142" fmla="*/ 689610 h 2521011"/>
                <a:gd name="connsiteX143" fmla="*/ 1609213 w 2369255"/>
                <a:gd name="connsiteY143" fmla="*/ 659130 h 2521011"/>
                <a:gd name="connsiteX144" fmla="*/ 1637788 w 2369255"/>
                <a:gd name="connsiteY144" fmla="*/ 645795 h 2521011"/>
                <a:gd name="connsiteX145" fmla="*/ 1649218 w 2369255"/>
                <a:gd name="connsiteY145" fmla="*/ 613410 h 2521011"/>
                <a:gd name="connsiteX146" fmla="*/ 1670173 w 2369255"/>
                <a:gd name="connsiteY146" fmla="*/ 594360 h 2521011"/>
                <a:gd name="connsiteX147" fmla="*/ 1691128 w 2369255"/>
                <a:gd name="connsiteY147" fmla="*/ 609600 h 2521011"/>
                <a:gd name="connsiteX148" fmla="*/ 1685413 w 2369255"/>
                <a:gd name="connsiteY148" fmla="*/ 708660 h 2521011"/>
                <a:gd name="connsiteX149" fmla="*/ 1755898 w 2369255"/>
                <a:gd name="connsiteY149" fmla="*/ 786765 h 2521011"/>
                <a:gd name="connsiteX150" fmla="*/ 1757803 w 2369255"/>
                <a:gd name="connsiteY150" fmla="*/ 851535 h 2521011"/>
                <a:gd name="connsiteX151" fmla="*/ 1733038 w 2369255"/>
                <a:gd name="connsiteY151" fmla="*/ 872490 h 2521011"/>
                <a:gd name="connsiteX152" fmla="*/ 1795903 w 2369255"/>
                <a:gd name="connsiteY152" fmla="*/ 876300 h 2521011"/>
                <a:gd name="connsiteX153" fmla="*/ 2082230 w 2369255"/>
                <a:gd name="connsiteY153" fmla="*/ 811829 h 2521011"/>
                <a:gd name="connsiteX154" fmla="*/ 2102608 w 2369255"/>
                <a:gd name="connsiteY154" fmla="*/ 889635 h 2521011"/>
                <a:gd name="connsiteX155" fmla="*/ 2094988 w 2369255"/>
                <a:gd name="connsiteY155" fmla="*/ 942975 h 2521011"/>
                <a:gd name="connsiteX156" fmla="*/ 2030218 w 2369255"/>
                <a:gd name="connsiteY156" fmla="*/ 952500 h 2521011"/>
                <a:gd name="connsiteX157" fmla="*/ 2030218 w 2369255"/>
                <a:gd name="connsiteY157" fmla="*/ 1022985 h 2521011"/>
                <a:gd name="connsiteX158" fmla="*/ 2074033 w 2369255"/>
                <a:gd name="connsiteY158" fmla="*/ 1028700 h 2521011"/>
                <a:gd name="connsiteX159" fmla="*/ 2114038 w 2369255"/>
                <a:gd name="connsiteY159" fmla="*/ 1002030 h 2521011"/>
                <a:gd name="connsiteX160" fmla="*/ 2093083 w 2369255"/>
                <a:gd name="connsiteY160" fmla="*/ 1057275 h 2521011"/>
                <a:gd name="connsiteX161" fmla="*/ 2089273 w 2369255"/>
                <a:gd name="connsiteY161" fmla="*/ 1137285 h 2521011"/>
                <a:gd name="connsiteX162" fmla="*/ 2287393 w 2369255"/>
                <a:gd name="connsiteY162" fmla="*/ 1135380 h 2521011"/>
                <a:gd name="connsiteX163" fmla="*/ 2287393 w 2369255"/>
                <a:gd name="connsiteY163" fmla="*/ 1091565 h 2521011"/>
                <a:gd name="connsiteX164" fmla="*/ 2296363 w 2369255"/>
                <a:gd name="connsiteY164" fmla="*/ 1088949 h 2521011"/>
                <a:gd name="connsiteX165" fmla="*/ 2369255 w 2369255"/>
                <a:gd name="connsiteY165" fmla="*/ 1229053 h 2521011"/>
                <a:gd name="connsiteX166" fmla="*/ 2303675 w 2369255"/>
                <a:gd name="connsiteY166" fmla="*/ 1218123 h 2521011"/>
                <a:gd name="connsiteX167" fmla="*/ 2285869 w 2369255"/>
                <a:gd name="connsiteY167" fmla="*/ 1136214 h 2521011"/>
                <a:gd name="connsiteX168" fmla="*/ 2093706 w 2369255"/>
                <a:gd name="connsiteY168" fmla="*/ 1138062 h 2521011"/>
                <a:gd name="connsiteX169" fmla="*/ 2142613 w 2369255"/>
                <a:gd name="connsiteY169" fmla="*/ 1226820 h 2521011"/>
                <a:gd name="connsiteX170" fmla="*/ 2083558 w 2369255"/>
                <a:gd name="connsiteY170" fmla="*/ 1257300 h 2521011"/>
                <a:gd name="connsiteX171" fmla="*/ 2093083 w 2369255"/>
                <a:gd name="connsiteY171" fmla="*/ 1295400 h 2521011"/>
                <a:gd name="connsiteX172" fmla="*/ 2047363 w 2369255"/>
                <a:gd name="connsiteY172" fmla="*/ 1350645 h 2521011"/>
                <a:gd name="connsiteX173" fmla="*/ 2174998 w 2369255"/>
                <a:gd name="connsiteY173" fmla="*/ 1419225 h 2521011"/>
                <a:gd name="connsiteX174" fmla="*/ 2152138 w 2369255"/>
                <a:gd name="connsiteY174" fmla="*/ 1451610 h 2521011"/>
                <a:gd name="connsiteX175" fmla="*/ 2203573 w 2369255"/>
                <a:gd name="connsiteY175" fmla="*/ 1527810 h 2521011"/>
                <a:gd name="connsiteX176" fmla="*/ 2197858 w 2369255"/>
                <a:gd name="connsiteY176" fmla="*/ 1565910 h 2521011"/>
                <a:gd name="connsiteX177" fmla="*/ 2163568 w 2369255"/>
                <a:gd name="connsiteY177" fmla="*/ 1581150 h 2521011"/>
                <a:gd name="connsiteX178" fmla="*/ 2131183 w 2369255"/>
                <a:gd name="connsiteY178" fmla="*/ 1657350 h 2521011"/>
                <a:gd name="connsiteX179" fmla="*/ 2165473 w 2369255"/>
                <a:gd name="connsiteY179" fmla="*/ 1691640 h 2521011"/>
                <a:gd name="connsiteX180" fmla="*/ 2129278 w 2369255"/>
                <a:gd name="connsiteY180" fmla="*/ 1737360 h 2521011"/>
                <a:gd name="connsiteX181" fmla="*/ 2213098 w 2369255"/>
                <a:gd name="connsiteY181" fmla="*/ 1722120 h 2521011"/>
                <a:gd name="connsiteX182" fmla="*/ 2131183 w 2369255"/>
                <a:gd name="connsiteY182" fmla="*/ 1739265 h 2521011"/>
                <a:gd name="connsiteX183" fmla="*/ 2030218 w 2369255"/>
                <a:gd name="connsiteY183" fmla="*/ 1644015 h 2521011"/>
                <a:gd name="connsiteX184" fmla="*/ 1940683 w 2369255"/>
                <a:gd name="connsiteY184" fmla="*/ 1708785 h 2521011"/>
                <a:gd name="connsiteX185" fmla="*/ 1809238 w 2369255"/>
                <a:gd name="connsiteY185" fmla="*/ 1737360 h 2521011"/>
                <a:gd name="connsiteX186" fmla="*/ 1795903 w 2369255"/>
                <a:gd name="connsiteY186" fmla="*/ 1722120 h 2521011"/>
                <a:gd name="connsiteX187" fmla="*/ 1738753 w 2369255"/>
                <a:gd name="connsiteY187" fmla="*/ 1737360 h 2521011"/>
                <a:gd name="connsiteX188" fmla="*/ 1734943 w 2369255"/>
                <a:gd name="connsiteY188" fmla="*/ 1760220 h 2521011"/>
                <a:gd name="connsiteX189" fmla="*/ 1683030 w 2369255"/>
                <a:gd name="connsiteY189" fmla="*/ 1773198 h 2521011"/>
                <a:gd name="connsiteX190" fmla="*/ 1681603 w 2369255"/>
                <a:gd name="connsiteY190" fmla="*/ 1771650 h 2521011"/>
                <a:gd name="connsiteX191" fmla="*/ 1637788 w 2369255"/>
                <a:gd name="connsiteY191" fmla="*/ 1811655 h 2521011"/>
                <a:gd name="connsiteX192" fmla="*/ 1618738 w 2369255"/>
                <a:gd name="connsiteY192" fmla="*/ 1811655 h 2521011"/>
                <a:gd name="connsiteX193" fmla="*/ 1546348 w 2369255"/>
                <a:gd name="connsiteY193" fmla="*/ 1903095 h 2521011"/>
                <a:gd name="connsiteX194" fmla="*/ 1538728 w 2369255"/>
                <a:gd name="connsiteY194" fmla="*/ 1952625 h 2521011"/>
                <a:gd name="connsiteX195" fmla="*/ 1513963 w 2369255"/>
                <a:gd name="connsiteY195" fmla="*/ 1918335 h 2521011"/>
                <a:gd name="connsiteX196" fmla="*/ 1475863 w 2369255"/>
                <a:gd name="connsiteY196" fmla="*/ 1986915 h 2521011"/>
                <a:gd name="connsiteX197" fmla="*/ 1460623 w 2369255"/>
                <a:gd name="connsiteY197" fmla="*/ 1986915 h 2521011"/>
                <a:gd name="connsiteX198" fmla="*/ 1414903 w 2369255"/>
                <a:gd name="connsiteY198" fmla="*/ 2019300 h 2521011"/>
                <a:gd name="connsiteX199" fmla="*/ 1418713 w 2369255"/>
                <a:gd name="connsiteY199" fmla="*/ 2038350 h 2521011"/>
                <a:gd name="connsiteX200" fmla="*/ 1376803 w 2369255"/>
                <a:gd name="connsiteY200" fmla="*/ 2066925 h 2521011"/>
                <a:gd name="connsiteX201" fmla="*/ 1390138 w 2369255"/>
                <a:gd name="connsiteY201" fmla="*/ 2097405 h 2521011"/>
                <a:gd name="connsiteX202" fmla="*/ 1319653 w 2369255"/>
                <a:gd name="connsiteY202" fmla="*/ 2106930 h 2521011"/>
                <a:gd name="connsiteX203" fmla="*/ 1300603 w 2369255"/>
                <a:gd name="connsiteY203" fmla="*/ 2143125 h 2521011"/>
                <a:gd name="connsiteX204" fmla="*/ 1273933 w 2369255"/>
                <a:gd name="connsiteY204" fmla="*/ 2164080 h 2521011"/>
                <a:gd name="connsiteX205" fmla="*/ 1239643 w 2369255"/>
                <a:gd name="connsiteY205" fmla="*/ 2141220 h 2521011"/>
                <a:gd name="connsiteX206" fmla="*/ 1225489 w 2369255"/>
                <a:gd name="connsiteY206" fmla="*/ 2157396 h 2521011"/>
                <a:gd name="connsiteX207" fmla="*/ 1224403 w 2369255"/>
                <a:gd name="connsiteY207" fmla="*/ 2156460 h 2521011"/>
                <a:gd name="connsiteX208" fmla="*/ 1096768 w 2369255"/>
                <a:gd name="connsiteY208" fmla="*/ 2042160 h 2521011"/>
                <a:gd name="connsiteX209" fmla="*/ 1049736 w 2369255"/>
                <a:gd name="connsiteY209" fmla="*/ 2104529 h 2521011"/>
                <a:gd name="connsiteX210" fmla="*/ 969133 w 2369255"/>
                <a:gd name="connsiteY210" fmla="*/ 2101216 h 2521011"/>
                <a:gd name="connsiteX211" fmla="*/ 965323 w 2369255"/>
                <a:gd name="connsiteY211" fmla="*/ 2129791 h 2521011"/>
                <a:gd name="connsiteX212" fmla="*/ 807208 w 2369255"/>
                <a:gd name="connsiteY212" fmla="*/ 2129791 h 2521011"/>
                <a:gd name="connsiteX213" fmla="*/ 803398 w 2369255"/>
                <a:gd name="connsiteY213" fmla="*/ 2025016 h 2521011"/>
                <a:gd name="connsiteX214" fmla="*/ 801578 w 2369255"/>
                <a:gd name="connsiteY214" fmla="*/ 2024761 h 2521011"/>
                <a:gd name="connsiteX215" fmla="*/ 818638 w 2369255"/>
                <a:gd name="connsiteY215" fmla="*/ 1973580 h 2521011"/>
                <a:gd name="connsiteX216" fmla="*/ 776728 w 2369255"/>
                <a:gd name="connsiteY216" fmla="*/ 1939290 h 2521011"/>
                <a:gd name="connsiteX217" fmla="*/ 780538 w 2369255"/>
                <a:gd name="connsiteY217" fmla="*/ 1899285 h 2521011"/>
                <a:gd name="connsiteX218" fmla="*/ 791968 w 2369255"/>
                <a:gd name="connsiteY218" fmla="*/ 1836420 h 2521011"/>
                <a:gd name="connsiteX219" fmla="*/ 761488 w 2369255"/>
                <a:gd name="connsiteY219" fmla="*/ 1802130 h 2521011"/>
                <a:gd name="connsiteX220" fmla="*/ 708148 w 2369255"/>
                <a:gd name="connsiteY220" fmla="*/ 1790700 h 2521011"/>
                <a:gd name="connsiteX221" fmla="*/ 637663 w 2369255"/>
                <a:gd name="connsiteY221" fmla="*/ 1731645 h 2521011"/>
                <a:gd name="connsiteX222" fmla="*/ 637663 w 2369255"/>
                <a:gd name="connsiteY222" fmla="*/ 1704975 h 2521011"/>
                <a:gd name="connsiteX223" fmla="*/ 609088 w 2369255"/>
                <a:gd name="connsiteY223" fmla="*/ 1708785 h 2521011"/>
                <a:gd name="connsiteX224" fmla="*/ 504313 w 2369255"/>
                <a:gd name="connsiteY224" fmla="*/ 1638300 h 2521011"/>
                <a:gd name="connsiteX225" fmla="*/ 463237 w 2369255"/>
                <a:gd name="connsiteY225" fmla="*/ 1595581 h 2521011"/>
                <a:gd name="connsiteX226" fmla="*/ 464308 w 2369255"/>
                <a:gd name="connsiteY226" fmla="*/ 1543050 h 2521011"/>
                <a:gd name="connsiteX227" fmla="*/ 420493 w 2369255"/>
                <a:gd name="connsiteY227" fmla="*/ 1522095 h 2521011"/>
                <a:gd name="connsiteX228" fmla="*/ 435733 w 2369255"/>
                <a:gd name="connsiteY228" fmla="*/ 1470660 h 2521011"/>
                <a:gd name="connsiteX229" fmla="*/ 391918 w 2369255"/>
                <a:gd name="connsiteY229" fmla="*/ 1491615 h 2521011"/>
                <a:gd name="connsiteX230" fmla="*/ 359533 w 2369255"/>
                <a:gd name="connsiteY230" fmla="*/ 1491615 h 2521011"/>
                <a:gd name="connsiteX231" fmla="*/ 353818 w 2369255"/>
                <a:gd name="connsiteY231" fmla="*/ 1510665 h 2521011"/>
                <a:gd name="connsiteX232" fmla="*/ 184273 w 2369255"/>
                <a:gd name="connsiteY232" fmla="*/ 1510665 h 2521011"/>
                <a:gd name="connsiteX233" fmla="*/ 163926 w 2369255"/>
                <a:gd name="connsiteY233" fmla="*/ 1573404 h 2521011"/>
                <a:gd name="connsiteX234" fmla="*/ 163885 w 2369255"/>
                <a:gd name="connsiteY234" fmla="*/ 1573328 h 2521011"/>
                <a:gd name="connsiteX235" fmla="*/ 184395 w 2369255"/>
                <a:gd name="connsiteY235" fmla="*/ 1510087 h 2521011"/>
                <a:gd name="connsiteX236" fmla="*/ 203274 w 2369255"/>
                <a:gd name="connsiteY236" fmla="*/ 1510087 h 2521011"/>
                <a:gd name="connsiteX237" fmla="*/ 197608 w 2369255"/>
                <a:gd name="connsiteY237" fmla="*/ 1443990 h 2521011"/>
                <a:gd name="connsiteX238" fmla="*/ 148078 w 2369255"/>
                <a:gd name="connsiteY238" fmla="*/ 1466850 h 2521011"/>
                <a:gd name="connsiteX239" fmla="*/ 127123 w 2369255"/>
                <a:gd name="connsiteY239" fmla="*/ 1390650 h 2521011"/>
                <a:gd name="connsiteX240" fmla="*/ 117598 w 2369255"/>
                <a:gd name="connsiteY240" fmla="*/ 1389648 h 2521011"/>
                <a:gd name="connsiteX241" fmla="*/ 117598 w 2369255"/>
                <a:gd name="connsiteY241" fmla="*/ 1352550 h 2521011"/>
                <a:gd name="connsiteX242" fmla="*/ 148078 w 2369255"/>
                <a:gd name="connsiteY242" fmla="*/ 1314450 h 2521011"/>
                <a:gd name="connsiteX243" fmla="*/ 212848 w 2369255"/>
                <a:gd name="connsiteY243" fmla="*/ 1303020 h 2521011"/>
                <a:gd name="connsiteX244" fmla="*/ 229993 w 2369255"/>
                <a:gd name="connsiteY244" fmla="*/ 1238250 h 2521011"/>
                <a:gd name="connsiteX245" fmla="*/ 218563 w 2369255"/>
                <a:gd name="connsiteY245" fmla="*/ 1143000 h 2521011"/>
                <a:gd name="connsiteX246" fmla="*/ 219377 w 2369255"/>
                <a:gd name="connsiteY246" fmla="*/ 1135131 h 2521011"/>
                <a:gd name="connsiteX247" fmla="*/ 308099 w 2369255"/>
                <a:gd name="connsiteY247" fmla="*/ 1110615 h 2521011"/>
                <a:gd name="connsiteX248" fmla="*/ 325244 w 2369255"/>
                <a:gd name="connsiteY248" fmla="*/ 1022985 h 2521011"/>
                <a:gd name="connsiteX249" fmla="*/ 304289 w 2369255"/>
                <a:gd name="connsiteY249" fmla="*/ 986790 h 2521011"/>
                <a:gd name="connsiteX250" fmla="*/ 174749 w 2369255"/>
                <a:gd name="connsiteY250" fmla="*/ 969645 h 2521011"/>
                <a:gd name="connsiteX251" fmla="*/ 243329 w 2369255"/>
                <a:gd name="connsiteY251" fmla="*/ 843915 h 2521011"/>
                <a:gd name="connsiteX252" fmla="*/ 247139 w 2369255"/>
                <a:gd name="connsiteY252" fmla="*/ 731520 h 2521011"/>
                <a:gd name="connsiteX253" fmla="*/ 169034 w 2369255"/>
                <a:gd name="connsiteY253" fmla="*/ 685800 h 2521011"/>
                <a:gd name="connsiteX254" fmla="*/ 98549 w 2369255"/>
                <a:gd name="connsiteY254" fmla="*/ 641985 h 2521011"/>
                <a:gd name="connsiteX255" fmla="*/ 42112 w 2369255"/>
                <a:gd name="connsiteY255" fmla="*/ 643866 h 2521011"/>
                <a:gd name="connsiteX256" fmla="*/ 41731 w 2369255"/>
                <a:gd name="connsiteY256" fmla="*/ 642127 h 2521011"/>
                <a:gd name="connsiteX257" fmla="*/ 98881 w 2369255"/>
                <a:gd name="connsiteY257" fmla="*/ 640222 h 2521011"/>
                <a:gd name="connsiteX258" fmla="*/ 169366 w 2369255"/>
                <a:gd name="connsiteY258" fmla="*/ 684037 h 2521011"/>
                <a:gd name="connsiteX259" fmla="*/ 222373 w 2369255"/>
                <a:gd name="connsiteY259" fmla="*/ 715066 h 2521011"/>
                <a:gd name="connsiteX260" fmla="*/ 222373 w 2369255"/>
                <a:gd name="connsiteY260" fmla="*/ 567691 h 2521011"/>
                <a:gd name="connsiteX261" fmla="*/ 243328 w 2369255"/>
                <a:gd name="connsiteY261" fmla="*/ 489586 h 2521011"/>
                <a:gd name="connsiteX262" fmla="*/ 212848 w 2369255"/>
                <a:gd name="connsiteY262" fmla="*/ 447676 h 2521011"/>
                <a:gd name="connsiteX263" fmla="*/ 287143 w 2369255"/>
                <a:gd name="connsiteY263" fmla="*/ 449581 h 2521011"/>
                <a:gd name="connsiteX264" fmla="*/ 282547 w 2369255"/>
                <a:gd name="connsiteY264" fmla="*/ 446066 h 2521011"/>
                <a:gd name="connsiteX265" fmla="*/ 287143 w 2369255"/>
                <a:gd name="connsiteY265" fmla="*/ 447675 h 2521011"/>
                <a:gd name="connsiteX266" fmla="*/ 317623 w 2369255"/>
                <a:gd name="connsiteY266" fmla="*/ 382905 h 2521011"/>
                <a:gd name="connsiteX267" fmla="*/ 401443 w 2369255"/>
                <a:gd name="connsiteY267" fmla="*/ 384810 h 2521011"/>
                <a:gd name="connsiteX268" fmla="*/ 447163 w 2369255"/>
                <a:gd name="connsiteY268" fmla="*/ 361950 h 2521011"/>
                <a:gd name="connsiteX269" fmla="*/ 462403 w 2369255"/>
                <a:gd name="connsiteY269" fmla="*/ 335280 h 2521011"/>
                <a:gd name="connsiteX270" fmla="*/ 466213 w 2369255"/>
                <a:gd name="connsiteY270" fmla="*/ 266700 h 2521011"/>
                <a:gd name="connsiteX271" fmla="*/ 443353 w 2369255"/>
                <a:gd name="connsiteY271" fmla="*/ 198120 h 2521011"/>
                <a:gd name="connsiteX272" fmla="*/ 390013 w 2369255"/>
                <a:gd name="connsiteY272" fmla="*/ 137160 h 2521011"/>
                <a:gd name="connsiteX273" fmla="*/ 412873 w 2369255"/>
                <a:gd name="connsiteY273" fmla="*/ 125730 h 2521011"/>
                <a:gd name="connsiteX274" fmla="*/ 411094 w 2369255"/>
                <a:gd name="connsiteY274" fmla="*/ 119401 h 2521011"/>
                <a:gd name="connsiteX275" fmla="*/ 412873 w 2369255"/>
                <a:gd name="connsiteY275" fmla="*/ 120015 h 2521011"/>
                <a:gd name="connsiteX276" fmla="*/ 454783 w 2369255"/>
                <a:gd name="connsiteY276" fmla="*/ 74295 h 2521011"/>
                <a:gd name="connsiteX277" fmla="*/ 521458 w 2369255"/>
                <a:gd name="connsiteY277" fmla="*/ 85725 h 2521011"/>
                <a:gd name="connsiteX278" fmla="*/ 498598 w 2369255"/>
                <a:gd name="connsiteY278" fmla="*/ 49530 h 2521011"/>
                <a:gd name="connsiteX279" fmla="*/ 550033 w 2369255"/>
                <a:gd name="connsiteY279" fmla="*/ 13335 h 2521011"/>
                <a:gd name="connsiteX280" fmla="*/ 654808 w 2369255"/>
                <a:gd name="connsiteY28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849243 w 2369255"/>
                <a:gd name="connsiteY110" fmla="*/ 459105 h 2521011"/>
                <a:gd name="connsiteX111" fmla="*/ 1704463 w 2369255"/>
                <a:gd name="connsiteY111" fmla="*/ 365760 h 2521011"/>
                <a:gd name="connsiteX112" fmla="*/ 1624964 w 2369255"/>
                <a:gd name="connsiteY112" fmla="*/ 323060 h 2521011"/>
                <a:gd name="connsiteX113" fmla="*/ 654808 w 2369255"/>
                <a:gd name="connsiteY113" fmla="*/ 0 h 2521011"/>
                <a:gd name="connsiteX114" fmla="*/ 681478 w 2369255"/>
                <a:gd name="connsiteY114" fmla="*/ 80010 h 2521011"/>
                <a:gd name="connsiteX115" fmla="*/ 790063 w 2369255"/>
                <a:gd name="connsiteY115" fmla="*/ 51435 h 2521011"/>
                <a:gd name="connsiteX116" fmla="*/ 838950 w 2369255"/>
                <a:gd name="connsiteY116" fmla="*/ 29486 h 2521011"/>
                <a:gd name="connsiteX117" fmla="*/ 862453 w 2369255"/>
                <a:gd name="connsiteY117" fmla="*/ 59055 h 2521011"/>
                <a:gd name="connsiteX118" fmla="*/ 856738 w 2369255"/>
                <a:gd name="connsiteY118" fmla="*/ 89535 h 2521011"/>
                <a:gd name="connsiteX119" fmla="*/ 938653 w 2369255"/>
                <a:gd name="connsiteY119" fmla="*/ 93345 h 2521011"/>
                <a:gd name="connsiteX120" fmla="*/ 951988 w 2369255"/>
                <a:gd name="connsiteY120" fmla="*/ 19050 h 2521011"/>
                <a:gd name="connsiteX121" fmla="*/ 972943 w 2369255"/>
                <a:gd name="connsiteY121" fmla="*/ 47625 h 2521011"/>
                <a:gd name="connsiteX122" fmla="*/ 1064383 w 2369255"/>
                <a:gd name="connsiteY122" fmla="*/ 47625 h 2521011"/>
                <a:gd name="connsiteX123" fmla="*/ 1113913 w 2369255"/>
                <a:gd name="connsiteY123" fmla="*/ 38100 h 2521011"/>
                <a:gd name="connsiteX124" fmla="*/ 1121533 w 2369255"/>
                <a:gd name="connsiteY124" fmla="*/ 9525 h 2521011"/>
                <a:gd name="connsiteX125" fmla="*/ 1182493 w 2369255"/>
                <a:gd name="connsiteY125" fmla="*/ 0 h 2521011"/>
                <a:gd name="connsiteX126" fmla="*/ 1214878 w 2369255"/>
                <a:gd name="connsiteY126" fmla="*/ 102870 h 2521011"/>
                <a:gd name="connsiteX127" fmla="*/ 1228213 w 2369255"/>
                <a:gd name="connsiteY127" fmla="*/ 102870 h 2521011"/>
                <a:gd name="connsiteX128" fmla="*/ 1252978 w 2369255"/>
                <a:gd name="connsiteY128" fmla="*/ 190500 h 2521011"/>
                <a:gd name="connsiteX129" fmla="*/ 1255403 w 2369255"/>
                <a:gd name="connsiteY129" fmla="*/ 195722 h 2521011"/>
                <a:gd name="connsiteX130" fmla="*/ 1252978 w 2369255"/>
                <a:gd name="connsiteY130" fmla="*/ 198120 h 2521011"/>
                <a:gd name="connsiteX131" fmla="*/ 1249168 w 2369255"/>
                <a:gd name="connsiteY131" fmla="*/ 240030 h 2521011"/>
                <a:gd name="connsiteX132" fmla="*/ 1273933 w 2369255"/>
                <a:gd name="connsiteY132" fmla="*/ 346710 h 2521011"/>
                <a:gd name="connsiteX133" fmla="*/ 1216783 w 2369255"/>
                <a:gd name="connsiteY133" fmla="*/ 363855 h 2521011"/>
                <a:gd name="connsiteX134" fmla="*/ 1245358 w 2369255"/>
                <a:gd name="connsiteY134" fmla="*/ 510540 h 2521011"/>
                <a:gd name="connsiteX135" fmla="*/ 1266313 w 2369255"/>
                <a:gd name="connsiteY135" fmla="*/ 563880 h 2521011"/>
                <a:gd name="connsiteX136" fmla="*/ 1312033 w 2369255"/>
                <a:gd name="connsiteY136" fmla="*/ 641985 h 2521011"/>
                <a:gd name="connsiteX137" fmla="*/ 1332988 w 2369255"/>
                <a:gd name="connsiteY137" fmla="*/ 645795 h 2521011"/>
                <a:gd name="connsiteX138" fmla="*/ 1361563 w 2369255"/>
                <a:gd name="connsiteY138" fmla="*/ 737235 h 2521011"/>
                <a:gd name="connsiteX139" fmla="*/ 1540633 w 2369255"/>
                <a:gd name="connsiteY139" fmla="*/ 702945 h 2521011"/>
                <a:gd name="connsiteX140" fmla="*/ 1540207 w 2369255"/>
                <a:gd name="connsiteY140" fmla="*/ 700259 h 2521011"/>
                <a:gd name="connsiteX141" fmla="*/ 1586353 w 2369255"/>
                <a:gd name="connsiteY141" fmla="*/ 689610 h 2521011"/>
                <a:gd name="connsiteX142" fmla="*/ 1609213 w 2369255"/>
                <a:gd name="connsiteY142" fmla="*/ 659130 h 2521011"/>
                <a:gd name="connsiteX143" fmla="*/ 1637788 w 2369255"/>
                <a:gd name="connsiteY143" fmla="*/ 645795 h 2521011"/>
                <a:gd name="connsiteX144" fmla="*/ 1649218 w 2369255"/>
                <a:gd name="connsiteY144" fmla="*/ 613410 h 2521011"/>
                <a:gd name="connsiteX145" fmla="*/ 1670173 w 2369255"/>
                <a:gd name="connsiteY145" fmla="*/ 594360 h 2521011"/>
                <a:gd name="connsiteX146" fmla="*/ 1691128 w 2369255"/>
                <a:gd name="connsiteY146" fmla="*/ 609600 h 2521011"/>
                <a:gd name="connsiteX147" fmla="*/ 1685413 w 2369255"/>
                <a:gd name="connsiteY147" fmla="*/ 708660 h 2521011"/>
                <a:gd name="connsiteX148" fmla="*/ 1755898 w 2369255"/>
                <a:gd name="connsiteY148" fmla="*/ 786765 h 2521011"/>
                <a:gd name="connsiteX149" fmla="*/ 1757803 w 2369255"/>
                <a:gd name="connsiteY149" fmla="*/ 851535 h 2521011"/>
                <a:gd name="connsiteX150" fmla="*/ 1733038 w 2369255"/>
                <a:gd name="connsiteY150" fmla="*/ 872490 h 2521011"/>
                <a:gd name="connsiteX151" fmla="*/ 1795903 w 2369255"/>
                <a:gd name="connsiteY151" fmla="*/ 876300 h 2521011"/>
                <a:gd name="connsiteX152" fmla="*/ 2082230 w 2369255"/>
                <a:gd name="connsiteY152" fmla="*/ 811829 h 2521011"/>
                <a:gd name="connsiteX153" fmla="*/ 2102608 w 2369255"/>
                <a:gd name="connsiteY153" fmla="*/ 889635 h 2521011"/>
                <a:gd name="connsiteX154" fmla="*/ 2094988 w 2369255"/>
                <a:gd name="connsiteY154" fmla="*/ 942975 h 2521011"/>
                <a:gd name="connsiteX155" fmla="*/ 2030218 w 2369255"/>
                <a:gd name="connsiteY155" fmla="*/ 952500 h 2521011"/>
                <a:gd name="connsiteX156" fmla="*/ 2030218 w 2369255"/>
                <a:gd name="connsiteY156" fmla="*/ 1022985 h 2521011"/>
                <a:gd name="connsiteX157" fmla="*/ 2074033 w 2369255"/>
                <a:gd name="connsiteY157" fmla="*/ 1028700 h 2521011"/>
                <a:gd name="connsiteX158" fmla="*/ 2114038 w 2369255"/>
                <a:gd name="connsiteY158" fmla="*/ 1002030 h 2521011"/>
                <a:gd name="connsiteX159" fmla="*/ 2093083 w 2369255"/>
                <a:gd name="connsiteY159" fmla="*/ 1057275 h 2521011"/>
                <a:gd name="connsiteX160" fmla="*/ 2089273 w 2369255"/>
                <a:gd name="connsiteY160" fmla="*/ 1137285 h 2521011"/>
                <a:gd name="connsiteX161" fmla="*/ 2287393 w 2369255"/>
                <a:gd name="connsiteY161" fmla="*/ 1135380 h 2521011"/>
                <a:gd name="connsiteX162" fmla="*/ 2287393 w 2369255"/>
                <a:gd name="connsiteY162" fmla="*/ 1091565 h 2521011"/>
                <a:gd name="connsiteX163" fmla="*/ 2296363 w 2369255"/>
                <a:gd name="connsiteY163" fmla="*/ 1088949 h 2521011"/>
                <a:gd name="connsiteX164" fmla="*/ 2369255 w 2369255"/>
                <a:gd name="connsiteY164" fmla="*/ 1229053 h 2521011"/>
                <a:gd name="connsiteX165" fmla="*/ 2303675 w 2369255"/>
                <a:gd name="connsiteY165" fmla="*/ 1218123 h 2521011"/>
                <a:gd name="connsiteX166" fmla="*/ 2285869 w 2369255"/>
                <a:gd name="connsiteY166" fmla="*/ 1136214 h 2521011"/>
                <a:gd name="connsiteX167" fmla="*/ 2093706 w 2369255"/>
                <a:gd name="connsiteY167" fmla="*/ 1138062 h 2521011"/>
                <a:gd name="connsiteX168" fmla="*/ 2142613 w 2369255"/>
                <a:gd name="connsiteY168" fmla="*/ 1226820 h 2521011"/>
                <a:gd name="connsiteX169" fmla="*/ 2083558 w 2369255"/>
                <a:gd name="connsiteY169" fmla="*/ 1257300 h 2521011"/>
                <a:gd name="connsiteX170" fmla="*/ 2093083 w 2369255"/>
                <a:gd name="connsiteY170" fmla="*/ 1295400 h 2521011"/>
                <a:gd name="connsiteX171" fmla="*/ 2047363 w 2369255"/>
                <a:gd name="connsiteY171" fmla="*/ 1350645 h 2521011"/>
                <a:gd name="connsiteX172" fmla="*/ 2174998 w 2369255"/>
                <a:gd name="connsiteY172" fmla="*/ 1419225 h 2521011"/>
                <a:gd name="connsiteX173" fmla="*/ 2152138 w 2369255"/>
                <a:gd name="connsiteY173" fmla="*/ 1451610 h 2521011"/>
                <a:gd name="connsiteX174" fmla="*/ 2203573 w 2369255"/>
                <a:gd name="connsiteY174" fmla="*/ 1527810 h 2521011"/>
                <a:gd name="connsiteX175" fmla="*/ 2197858 w 2369255"/>
                <a:gd name="connsiteY175" fmla="*/ 1565910 h 2521011"/>
                <a:gd name="connsiteX176" fmla="*/ 2163568 w 2369255"/>
                <a:gd name="connsiteY176" fmla="*/ 1581150 h 2521011"/>
                <a:gd name="connsiteX177" fmla="*/ 2131183 w 2369255"/>
                <a:gd name="connsiteY177" fmla="*/ 1657350 h 2521011"/>
                <a:gd name="connsiteX178" fmla="*/ 2165473 w 2369255"/>
                <a:gd name="connsiteY178" fmla="*/ 1691640 h 2521011"/>
                <a:gd name="connsiteX179" fmla="*/ 2129278 w 2369255"/>
                <a:gd name="connsiteY179" fmla="*/ 1737360 h 2521011"/>
                <a:gd name="connsiteX180" fmla="*/ 2213098 w 2369255"/>
                <a:gd name="connsiteY180" fmla="*/ 1722120 h 2521011"/>
                <a:gd name="connsiteX181" fmla="*/ 2131183 w 2369255"/>
                <a:gd name="connsiteY181" fmla="*/ 1739265 h 2521011"/>
                <a:gd name="connsiteX182" fmla="*/ 2030218 w 2369255"/>
                <a:gd name="connsiteY182" fmla="*/ 1644015 h 2521011"/>
                <a:gd name="connsiteX183" fmla="*/ 1940683 w 2369255"/>
                <a:gd name="connsiteY183" fmla="*/ 1708785 h 2521011"/>
                <a:gd name="connsiteX184" fmla="*/ 1809238 w 2369255"/>
                <a:gd name="connsiteY184" fmla="*/ 1737360 h 2521011"/>
                <a:gd name="connsiteX185" fmla="*/ 1795903 w 2369255"/>
                <a:gd name="connsiteY185" fmla="*/ 1722120 h 2521011"/>
                <a:gd name="connsiteX186" fmla="*/ 1738753 w 2369255"/>
                <a:gd name="connsiteY186" fmla="*/ 1737360 h 2521011"/>
                <a:gd name="connsiteX187" fmla="*/ 1734943 w 2369255"/>
                <a:gd name="connsiteY187" fmla="*/ 1760220 h 2521011"/>
                <a:gd name="connsiteX188" fmla="*/ 1683030 w 2369255"/>
                <a:gd name="connsiteY188" fmla="*/ 1773198 h 2521011"/>
                <a:gd name="connsiteX189" fmla="*/ 1681603 w 2369255"/>
                <a:gd name="connsiteY189" fmla="*/ 1771650 h 2521011"/>
                <a:gd name="connsiteX190" fmla="*/ 1637788 w 2369255"/>
                <a:gd name="connsiteY190" fmla="*/ 1811655 h 2521011"/>
                <a:gd name="connsiteX191" fmla="*/ 1618738 w 2369255"/>
                <a:gd name="connsiteY191" fmla="*/ 1811655 h 2521011"/>
                <a:gd name="connsiteX192" fmla="*/ 1546348 w 2369255"/>
                <a:gd name="connsiteY192" fmla="*/ 1903095 h 2521011"/>
                <a:gd name="connsiteX193" fmla="*/ 1538728 w 2369255"/>
                <a:gd name="connsiteY193" fmla="*/ 1952625 h 2521011"/>
                <a:gd name="connsiteX194" fmla="*/ 1513963 w 2369255"/>
                <a:gd name="connsiteY194" fmla="*/ 1918335 h 2521011"/>
                <a:gd name="connsiteX195" fmla="*/ 1475863 w 2369255"/>
                <a:gd name="connsiteY195" fmla="*/ 1986915 h 2521011"/>
                <a:gd name="connsiteX196" fmla="*/ 1460623 w 2369255"/>
                <a:gd name="connsiteY196" fmla="*/ 1986915 h 2521011"/>
                <a:gd name="connsiteX197" fmla="*/ 1414903 w 2369255"/>
                <a:gd name="connsiteY197" fmla="*/ 2019300 h 2521011"/>
                <a:gd name="connsiteX198" fmla="*/ 1418713 w 2369255"/>
                <a:gd name="connsiteY198" fmla="*/ 2038350 h 2521011"/>
                <a:gd name="connsiteX199" fmla="*/ 1376803 w 2369255"/>
                <a:gd name="connsiteY199" fmla="*/ 2066925 h 2521011"/>
                <a:gd name="connsiteX200" fmla="*/ 1390138 w 2369255"/>
                <a:gd name="connsiteY200" fmla="*/ 2097405 h 2521011"/>
                <a:gd name="connsiteX201" fmla="*/ 1319653 w 2369255"/>
                <a:gd name="connsiteY201" fmla="*/ 2106930 h 2521011"/>
                <a:gd name="connsiteX202" fmla="*/ 1300603 w 2369255"/>
                <a:gd name="connsiteY202" fmla="*/ 2143125 h 2521011"/>
                <a:gd name="connsiteX203" fmla="*/ 1273933 w 2369255"/>
                <a:gd name="connsiteY203" fmla="*/ 2164080 h 2521011"/>
                <a:gd name="connsiteX204" fmla="*/ 1239643 w 2369255"/>
                <a:gd name="connsiteY204" fmla="*/ 2141220 h 2521011"/>
                <a:gd name="connsiteX205" fmla="*/ 1225489 w 2369255"/>
                <a:gd name="connsiteY205" fmla="*/ 2157396 h 2521011"/>
                <a:gd name="connsiteX206" fmla="*/ 1224403 w 2369255"/>
                <a:gd name="connsiteY206" fmla="*/ 2156460 h 2521011"/>
                <a:gd name="connsiteX207" fmla="*/ 1096768 w 2369255"/>
                <a:gd name="connsiteY207" fmla="*/ 2042160 h 2521011"/>
                <a:gd name="connsiteX208" fmla="*/ 1049736 w 2369255"/>
                <a:gd name="connsiteY208" fmla="*/ 2104529 h 2521011"/>
                <a:gd name="connsiteX209" fmla="*/ 969133 w 2369255"/>
                <a:gd name="connsiteY209" fmla="*/ 2101216 h 2521011"/>
                <a:gd name="connsiteX210" fmla="*/ 965323 w 2369255"/>
                <a:gd name="connsiteY210" fmla="*/ 2129791 h 2521011"/>
                <a:gd name="connsiteX211" fmla="*/ 807208 w 2369255"/>
                <a:gd name="connsiteY211" fmla="*/ 2129791 h 2521011"/>
                <a:gd name="connsiteX212" fmla="*/ 803398 w 2369255"/>
                <a:gd name="connsiteY212" fmla="*/ 2025016 h 2521011"/>
                <a:gd name="connsiteX213" fmla="*/ 801578 w 2369255"/>
                <a:gd name="connsiteY213" fmla="*/ 2024761 h 2521011"/>
                <a:gd name="connsiteX214" fmla="*/ 818638 w 2369255"/>
                <a:gd name="connsiteY214" fmla="*/ 1973580 h 2521011"/>
                <a:gd name="connsiteX215" fmla="*/ 776728 w 2369255"/>
                <a:gd name="connsiteY215" fmla="*/ 1939290 h 2521011"/>
                <a:gd name="connsiteX216" fmla="*/ 780538 w 2369255"/>
                <a:gd name="connsiteY216" fmla="*/ 1899285 h 2521011"/>
                <a:gd name="connsiteX217" fmla="*/ 791968 w 2369255"/>
                <a:gd name="connsiteY217" fmla="*/ 1836420 h 2521011"/>
                <a:gd name="connsiteX218" fmla="*/ 761488 w 2369255"/>
                <a:gd name="connsiteY218" fmla="*/ 1802130 h 2521011"/>
                <a:gd name="connsiteX219" fmla="*/ 708148 w 2369255"/>
                <a:gd name="connsiteY219" fmla="*/ 1790700 h 2521011"/>
                <a:gd name="connsiteX220" fmla="*/ 637663 w 2369255"/>
                <a:gd name="connsiteY220" fmla="*/ 1731645 h 2521011"/>
                <a:gd name="connsiteX221" fmla="*/ 637663 w 2369255"/>
                <a:gd name="connsiteY221" fmla="*/ 1704975 h 2521011"/>
                <a:gd name="connsiteX222" fmla="*/ 609088 w 2369255"/>
                <a:gd name="connsiteY222" fmla="*/ 1708785 h 2521011"/>
                <a:gd name="connsiteX223" fmla="*/ 504313 w 2369255"/>
                <a:gd name="connsiteY223" fmla="*/ 1638300 h 2521011"/>
                <a:gd name="connsiteX224" fmla="*/ 463237 w 2369255"/>
                <a:gd name="connsiteY224" fmla="*/ 1595581 h 2521011"/>
                <a:gd name="connsiteX225" fmla="*/ 464308 w 2369255"/>
                <a:gd name="connsiteY225" fmla="*/ 1543050 h 2521011"/>
                <a:gd name="connsiteX226" fmla="*/ 420493 w 2369255"/>
                <a:gd name="connsiteY226" fmla="*/ 1522095 h 2521011"/>
                <a:gd name="connsiteX227" fmla="*/ 435733 w 2369255"/>
                <a:gd name="connsiteY227" fmla="*/ 1470660 h 2521011"/>
                <a:gd name="connsiteX228" fmla="*/ 391918 w 2369255"/>
                <a:gd name="connsiteY228" fmla="*/ 1491615 h 2521011"/>
                <a:gd name="connsiteX229" fmla="*/ 359533 w 2369255"/>
                <a:gd name="connsiteY229" fmla="*/ 1491615 h 2521011"/>
                <a:gd name="connsiteX230" fmla="*/ 353818 w 2369255"/>
                <a:gd name="connsiteY230" fmla="*/ 1510665 h 2521011"/>
                <a:gd name="connsiteX231" fmla="*/ 184273 w 2369255"/>
                <a:gd name="connsiteY231" fmla="*/ 1510665 h 2521011"/>
                <a:gd name="connsiteX232" fmla="*/ 163926 w 2369255"/>
                <a:gd name="connsiteY232" fmla="*/ 1573404 h 2521011"/>
                <a:gd name="connsiteX233" fmla="*/ 163885 w 2369255"/>
                <a:gd name="connsiteY233" fmla="*/ 1573328 h 2521011"/>
                <a:gd name="connsiteX234" fmla="*/ 184395 w 2369255"/>
                <a:gd name="connsiteY234" fmla="*/ 1510087 h 2521011"/>
                <a:gd name="connsiteX235" fmla="*/ 203274 w 2369255"/>
                <a:gd name="connsiteY235" fmla="*/ 1510087 h 2521011"/>
                <a:gd name="connsiteX236" fmla="*/ 197608 w 2369255"/>
                <a:gd name="connsiteY236" fmla="*/ 1443990 h 2521011"/>
                <a:gd name="connsiteX237" fmla="*/ 148078 w 2369255"/>
                <a:gd name="connsiteY237" fmla="*/ 1466850 h 2521011"/>
                <a:gd name="connsiteX238" fmla="*/ 127123 w 2369255"/>
                <a:gd name="connsiteY238" fmla="*/ 1390650 h 2521011"/>
                <a:gd name="connsiteX239" fmla="*/ 117598 w 2369255"/>
                <a:gd name="connsiteY239" fmla="*/ 1389648 h 2521011"/>
                <a:gd name="connsiteX240" fmla="*/ 117598 w 2369255"/>
                <a:gd name="connsiteY240" fmla="*/ 1352550 h 2521011"/>
                <a:gd name="connsiteX241" fmla="*/ 148078 w 2369255"/>
                <a:gd name="connsiteY241" fmla="*/ 1314450 h 2521011"/>
                <a:gd name="connsiteX242" fmla="*/ 212848 w 2369255"/>
                <a:gd name="connsiteY242" fmla="*/ 1303020 h 2521011"/>
                <a:gd name="connsiteX243" fmla="*/ 229993 w 2369255"/>
                <a:gd name="connsiteY243" fmla="*/ 1238250 h 2521011"/>
                <a:gd name="connsiteX244" fmla="*/ 218563 w 2369255"/>
                <a:gd name="connsiteY244" fmla="*/ 1143000 h 2521011"/>
                <a:gd name="connsiteX245" fmla="*/ 219377 w 2369255"/>
                <a:gd name="connsiteY245" fmla="*/ 1135131 h 2521011"/>
                <a:gd name="connsiteX246" fmla="*/ 308099 w 2369255"/>
                <a:gd name="connsiteY246" fmla="*/ 1110615 h 2521011"/>
                <a:gd name="connsiteX247" fmla="*/ 325244 w 2369255"/>
                <a:gd name="connsiteY247" fmla="*/ 1022985 h 2521011"/>
                <a:gd name="connsiteX248" fmla="*/ 304289 w 2369255"/>
                <a:gd name="connsiteY248" fmla="*/ 986790 h 2521011"/>
                <a:gd name="connsiteX249" fmla="*/ 174749 w 2369255"/>
                <a:gd name="connsiteY249" fmla="*/ 969645 h 2521011"/>
                <a:gd name="connsiteX250" fmla="*/ 243329 w 2369255"/>
                <a:gd name="connsiteY250" fmla="*/ 843915 h 2521011"/>
                <a:gd name="connsiteX251" fmla="*/ 247139 w 2369255"/>
                <a:gd name="connsiteY251" fmla="*/ 731520 h 2521011"/>
                <a:gd name="connsiteX252" fmla="*/ 169034 w 2369255"/>
                <a:gd name="connsiteY252" fmla="*/ 685800 h 2521011"/>
                <a:gd name="connsiteX253" fmla="*/ 98549 w 2369255"/>
                <a:gd name="connsiteY253" fmla="*/ 641985 h 2521011"/>
                <a:gd name="connsiteX254" fmla="*/ 42112 w 2369255"/>
                <a:gd name="connsiteY254" fmla="*/ 643866 h 2521011"/>
                <a:gd name="connsiteX255" fmla="*/ 41731 w 2369255"/>
                <a:gd name="connsiteY255" fmla="*/ 642127 h 2521011"/>
                <a:gd name="connsiteX256" fmla="*/ 98881 w 2369255"/>
                <a:gd name="connsiteY256" fmla="*/ 640222 h 2521011"/>
                <a:gd name="connsiteX257" fmla="*/ 169366 w 2369255"/>
                <a:gd name="connsiteY257" fmla="*/ 684037 h 2521011"/>
                <a:gd name="connsiteX258" fmla="*/ 222373 w 2369255"/>
                <a:gd name="connsiteY258" fmla="*/ 715066 h 2521011"/>
                <a:gd name="connsiteX259" fmla="*/ 222373 w 2369255"/>
                <a:gd name="connsiteY259" fmla="*/ 567691 h 2521011"/>
                <a:gd name="connsiteX260" fmla="*/ 243328 w 2369255"/>
                <a:gd name="connsiteY260" fmla="*/ 489586 h 2521011"/>
                <a:gd name="connsiteX261" fmla="*/ 212848 w 2369255"/>
                <a:gd name="connsiteY261" fmla="*/ 447676 h 2521011"/>
                <a:gd name="connsiteX262" fmla="*/ 287143 w 2369255"/>
                <a:gd name="connsiteY262" fmla="*/ 449581 h 2521011"/>
                <a:gd name="connsiteX263" fmla="*/ 282547 w 2369255"/>
                <a:gd name="connsiteY263" fmla="*/ 446066 h 2521011"/>
                <a:gd name="connsiteX264" fmla="*/ 287143 w 2369255"/>
                <a:gd name="connsiteY264" fmla="*/ 447675 h 2521011"/>
                <a:gd name="connsiteX265" fmla="*/ 317623 w 2369255"/>
                <a:gd name="connsiteY265" fmla="*/ 382905 h 2521011"/>
                <a:gd name="connsiteX266" fmla="*/ 401443 w 2369255"/>
                <a:gd name="connsiteY266" fmla="*/ 384810 h 2521011"/>
                <a:gd name="connsiteX267" fmla="*/ 447163 w 2369255"/>
                <a:gd name="connsiteY267" fmla="*/ 361950 h 2521011"/>
                <a:gd name="connsiteX268" fmla="*/ 462403 w 2369255"/>
                <a:gd name="connsiteY268" fmla="*/ 335280 h 2521011"/>
                <a:gd name="connsiteX269" fmla="*/ 466213 w 2369255"/>
                <a:gd name="connsiteY269" fmla="*/ 266700 h 2521011"/>
                <a:gd name="connsiteX270" fmla="*/ 443353 w 2369255"/>
                <a:gd name="connsiteY270" fmla="*/ 198120 h 2521011"/>
                <a:gd name="connsiteX271" fmla="*/ 390013 w 2369255"/>
                <a:gd name="connsiteY271" fmla="*/ 137160 h 2521011"/>
                <a:gd name="connsiteX272" fmla="*/ 412873 w 2369255"/>
                <a:gd name="connsiteY272" fmla="*/ 125730 h 2521011"/>
                <a:gd name="connsiteX273" fmla="*/ 411094 w 2369255"/>
                <a:gd name="connsiteY273" fmla="*/ 119401 h 2521011"/>
                <a:gd name="connsiteX274" fmla="*/ 412873 w 2369255"/>
                <a:gd name="connsiteY274" fmla="*/ 120015 h 2521011"/>
                <a:gd name="connsiteX275" fmla="*/ 454783 w 2369255"/>
                <a:gd name="connsiteY275" fmla="*/ 74295 h 2521011"/>
                <a:gd name="connsiteX276" fmla="*/ 521458 w 2369255"/>
                <a:gd name="connsiteY276" fmla="*/ 85725 h 2521011"/>
                <a:gd name="connsiteX277" fmla="*/ 498598 w 2369255"/>
                <a:gd name="connsiteY277" fmla="*/ 49530 h 2521011"/>
                <a:gd name="connsiteX278" fmla="*/ 550033 w 2369255"/>
                <a:gd name="connsiteY278" fmla="*/ 13335 h 2521011"/>
                <a:gd name="connsiteX279" fmla="*/ 654808 w 2369255"/>
                <a:gd name="connsiteY27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914013 w 2369255"/>
                <a:gd name="connsiteY109" fmla="*/ 466725 h 2521011"/>
                <a:gd name="connsiteX110" fmla="*/ 1704463 w 2369255"/>
                <a:gd name="connsiteY110" fmla="*/ 365760 h 2521011"/>
                <a:gd name="connsiteX111" fmla="*/ 1624964 w 2369255"/>
                <a:gd name="connsiteY111" fmla="*/ 323060 h 2521011"/>
                <a:gd name="connsiteX112" fmla="*/ 654808 w 2369255"/>
                <a:gd name="connsiteY112" fmla="*/ 0 h 2521011"/>
                <a:gd name="connsiteX113" fmla="*/ 681478 w 2369255"/>
                <a:gd name="connsiteY113" fmla="*/ 80010 h 2521011"/>
                <a:gd name="connsiteX114" fmla="*/ 790063 w 2369255"/>
                <a:gd name="connsiteY114" fmla="*/ 51435 h 2521011"/>
                <a:gd name="connsiteX115" fmla="*/ 838950 w 2369255"/>
                <a:gd name="connsiteY115" fmla="*/ 29486 h 2521011"/>
                <a:gd name="connsiteX116" fmla="*/ 862453 w 2369255"/>
                <a:gd name="connsiteY116" fmla="*/ 59055 h 2521011"/>
                <a:gd name="connsiteX117" fmla="*/ 856738 w 2369255"/>
                <a:gd name="connsiteY117" fmla="*/ 89535 h 2521011"/>
                <a:gd name="connsiteX118" fmla="*/ 938653 w 2369255"/>
                <a:gd name="connsiteY118" fmla="*/ 93345 h 2521011"/>
                <a:gd name="connsiteX119" fmla="*/ 951988 w 2369255"/>
                <a:gd name="connsiteY119" fmla="*/ 19050 h 2521011"/>
                <a:gd name="connsiteX120" fmla="*/ 972943 w 2369255"/>
                <a:gd name="connsiteY120" fmla="*/ 47625 h 2521011"/>
                <a:gd name="connsiteX121" fmla="*/ 1064383 w 2369255"/>
                <a:gd name="connsiteY121" fmla="*/ 47625 h 2521011"/>
                <a:gd name="connsiteX122" fmla="*/ 1113913 w 2369255"/>
                <a:gd name="connsiteY122" fmla="*/ 38100 h 2521011"/>
                <a:gd name="connsiteX123" fmla="*/ 1121533 w 2369255"/>
                <a:gd name="connsiteY123" fmla="*/ 9525 h 2521011"/>
                <a:gd name="connsiteX124" fmla="*/ 1182493 w 2369255"/>
                <a:gd name="connsiteY124" fmla="*/ 0 h 2521011"/>
                <a:gd name="connsiteX125" fmla="*/ 1214878 w 2369255"/>
                <a:gd name="connsiteY125" fmla="*/ 102870 h 2521011"/>
                <a:gd name="connsiteX126" fmla="*/ 1228213 w 2369255"/>
                <a:gd name="connsiteY126" fmla="*/ 102870 h 2521011"/>
                <a:gd name="connsiteX127" fmla="*/ 1252978 w 2369255"/>
                <a:gd name="connsiteY127" fmla="*/ 190500 h 2521011"/>
                <a:gd name="connsiteX128" fmla="*/ 1255403 w 2369255"/>
                <a:gd name="connsiteY128" fmla="*/ 195722 h 2521011"/>
                <a:gd name="connsiteX129" fmla="*/ 1252978 w 2369255"/>
                <a:gd name="connsiteY129" fmla="*/ 198120 h 2521011"/>
                <a:gd name="connsiteX130" fmla="*/ 1249168 w 2369255"/>
                <a:gd name="connsiteY130" fmla="*/ 240030 h 2521011"/>
                <a:gd name="connsiteX131" fmla="*/ 1273933 w 2369255"/>
                <a:gd name="connsiteY131" fmla="*/ 346710 h 2521011"/>
                <a:gd name="connsiteX132" fmla="*/ 1216783 w 2369255"/>
                <a:gd name="connsiteY132" fmla="*/ 363855 h 2521011"/>
                <a:gd name="connsiteX133" fmla="*/ 1245358 w 2369255"/>
                <a:gd name="connsiteY133" fmla="*/ 510540 h 2521011"/>
                <a:gd name="connsiteX134" fmla="*/ 1266313 w 2369255"/>
                <a:gd name="connsiteY134" fmla="*/ 563880 h 2521011"/>
                <a:gd name="connsiteX135" fmla="*/ 1312033 w 2369255"/>
                <a:gd name="connsiteY135" fmla="*/ 641985 h 2521011"/>
                <a:gd name="connsiteX136" fmla="*/ 1332988 w 2369255"/>
                <a:gd name="connsiteY136" fmla="*/ 645795 h 2521011"/>
                <a:gd name="connsiteX137" fmla="*/ 1361563 w 2369255"/>
                <a:gd name="connsiteY137" fmla="*/ 737235 h 2521011"/>
                <a:gd name="connsiteX138" fmla="*/ 1540633 w 2369255"/>
                <a:gd name="connsiteY138" fmla="*/ 702945 h 2521011"/>
                <a:gd name="connsiteX139" fmla="*/ 1540207 w 2369255"/>
                <a:gd name="connsiteY139" fmla="*/ 700259 h 2521011"/>
                <a:gd name="connsiteX140" fmla="*/ 1586353 w 2369255"/>
                <a:gd name="connsiteY140" fmla="*/ 689610 h 2521011"/>
                <a:gd name="connsiteX141" fmla="*/ 1609213 w 2369255"/>
                <a:gd name="connsiteY141" fmla="*/ 659130 h 2521011"/>
                <a:gd name="connsiteX142" fmla="*/ 1637788 w 2369255"/>
                <a:gd name="connsiteY142" fmla="*/ 645795 h 2521011"/>
                <a:gd name="connsiteX143" fmla="*/ 1649218 w 2369255"/>
                <a:gd name="connsiteY143" fmla="*/ 613410 h 2521011"/>
                <a:gd name="connsiteX144" fmla="*/ 1670173 w 2369255"/>
                <a:gd name="connsiteY144" fmla="*/ 594360 h 2521011"/>
                <a:gd name="connsiteX145" fmla="*/ 1691128 w 2369255"/>
                <a:gd name="connsiteY145" fmla="*/ 609600 h 2521011"/>
                <a:gd name="connsiteX146" fmla="*/ 1685413 w 2369255"/>
                <a:gd name="connsiteY146" fmla="*/ 708660 h 2521011"/>
                <a:gd name="connsiteX147" fmla="*/ 1755898 w 2369255"/>
                <a:gd name="connsiteY147" fmla="*/ 786765 h 2521011"/>
                <a:gd name="connsiteX148" fmla="*/ 1757803 w 2369255"/>
                <a:gd name="connsiteY148" fmla="*/ 851535 h 2521011"/>
                <a:gd name="connsiteX149" fmla="*/ 1733038 w 2369255"/>
                <a:gd name="connsiteY149" fmla="*/ 872490 h 2521011"/>
                <a:gd name="connsiteX150" fmla="*/ 1795903 w 2369255"/>
                <a:gd name="connsiteY150" fmla="*/ 876300 h 2521011"/>
                <a:gd name="connsiteX151" fmla="*/ 2082230 w 2369255"/>
                <a:gd name="connsiteY151" fmla="*/ 811829 h 2521011"/>
                <a:gd name="connsiteX152" fmla="*/ 2102608 w 2369255"/>
                <a:gd name="connsiteY152" fmla="*/ 889635 h 2521011"/>
                <a:gd name="connsiteX153" fmla="*/ 2094988 w 2369255"/>
                <a:gd name="connsiteY153" fmla="*/ 942975 h 2521011"/>
                <a:gd name="connsiteX154" fmla="*/ 2030218 w 2369255"/>
                <a:gd name="connsiteY154" fmla="*/ 952500 h 2521011"/>
                <a:gd name="connsiteX155" fmla="*/ 2030218 w 2369255"/>
                <a:gd name="connsiteY155" fmla="*/ 1022985 h 2521011"/>
                <a:gd name="connsiteX156" fmla="*/ 2074033 w 2369255"/>
                <a:gd name="connsiteY156" fmla="*/ 1028700 h 2521011"/>
                <a:gd name="connsiteX157" fmla="*/ 2114038 w 2369255"/>
                <a:gd name="connsiteY157" fmla="*/ 1002030 h 2521011"/>
                <a:gd name="connsiteX158" fmla="*/ 2093083 w 2369255"/>
                <a:gd name="connsiteY158" fmla="*/ 1057275 h 2521011"/>
                <a:gd name="connsiteX159" fmla="*/ 2089273 w 2369255"/>
                <a:gd name="connsiteY159" fmla="*/ 1137285 h 2521011"/>
                <a:gd name="connsiteX160" fmla="*/ 2287393 w 2369255"/>
                <a:gd name="connsiteY160" fmla="*/ 1135380 h 2521011"/>
                <a:gd name="connsiteX161" fmla="*/ 2287393 w 2369255"/>
                <a:gd name="connsiteY161" fmla="*/ 1091565 h 2521011"/>
                <a:gd name="connsiteX162" fmla="*/ 2296363 w 2369255"/>
                <a:gd name="connsiteY162" fmla="*/ 1088949 h 2521011"/>
                <a:gd name="connsiteX163" fmla="*/ 2369255 w 2369255"/>
                <a:gd name="connsiteY163" fmla="*/ 1229053 h 2521011"/>
                <a:gd name="connsiteX164" fmla="*/ 2303675 w 2369255"/>
                <a:gd name="connsiteY164" fmla="*/ 1218123 h 2521011"/>
                <a:gd name="connsiteX165" fmla="*/ 2285869 w 2369255"/>
                <a:gd name="connsiteY165" fmla="*/ 1136214 h 2521011"/>
                <a:gd name="connsiteX166" fmla="*/ 2093706 w 2369255"/>
                <a:gd name="connsiteY166" fmla="*/ 1138062 h 2521011"/>
                <a:gd name="connsiteX167" fmla="*/ 2142613 w 2369255"/>
                <a:gd name="connsiteY167" fmla="*/ 1226820 h 2521011"/>
                <a:gd name="connsiteX168" fmla="*/ 2083558 w 2369255"/>
                <a:gd name="connsiteY168" fmla="*/ 1257300 h 2521011"/>
                <a:gd name="connsiteX169" fmla="*/ 2093083 w 2369255"/>
                <a:gd name="connsiteY169" fmla="*/ 1295400 h 2521011"/>
                <a:gd name="connsiteX170" fmla="*/ 2047363 w 2369255"/>
                <a:gd name="connsiteY170" fmla="*/ 1350645 h 2521011"/>
                <a:gd name="connsiteX171" fmla="*/ 2174998 w 2369255"/>
                <a:gd name="connsiteY171" fmla="*/ 1419225 h 2521011"/>
                <a:gd name="connsiteX172" fmla="*/ 2152138 w 2369255"/>
                <a:gd name="connsiteY172" fmla="*/ 1451610 h 2521011"/>
                <a:gd name="connsiteX173" fmla="*/ 2203573 w 2369255"/>
                <a:gd name="connsiteY173" fmla="*/ 1527810 h 2521011"/>
                <a:gd name="connsiteX174" fmla="*/ 2197858 w 2369255"/>
                <a:gd name="connsiteY174" fmla="*/ 1565910 h 2521011"/>
                <a:gd name="connsiteX175" fmla="*/ 2163568 w 2369255"/>
                <a:gd name="connsiteY175" fmla="*/ 1581150 h 2521011"/>
                <a:gd name="connsiteX176" fmla="*/ 2131183 w 2369255"/>
                <a:gd name="connsiteY176" fmla="*/ 1657350 h 2521011"/>
                <a:gd name="connsiteX177" fmla="*/ 2165473 w 2369255"/>
                <a:gd name="connsiteY177" fmla="*/ 1691640 h 2521011"/>
                <a:gd name="connsiteX178" fmla="*/ 2129278 w 2369255"/>
                <a:gd name="connsiteY178" fmla="*/ 1737360 h 2521011"/>
                <a:gd name="connsiteX179" fmla="*/ 2213098 w 2369255"/>
                <a:gd name="connsiteY179" fmla="*/ 1722120 h 2521011"/>
                <a:gd name="connsiteX180" fmla="*/ 2131183 w 2369255"/>
                <a:gd name="connsiteY180" fmla="*/ 1739265 h 2521011"/>
                <a:gd name="connsiteX181" fmla="*/ 2030218 w 2369255"/>
                <a:gd name="connsiteY181" fmla="*/ 1644015 h 2521011"/>
                <a:gd name="connsiteX182" fmla="*/ 1940683 w 2369255"/>
                <a:gd name="connsiteY182" fmla="*/ 1708785 h 2521011"/>
                <a:gd name="connsiteX183" fmla="*/ 1809238 w 2369255"/>
                <a:gd name="connsiteY183" fmla="*/ 1737360 h 2521011"/>
                <a:gd name="connsiteX184" fmla="*/ 1795903 w 2369255"/>
                <a:gd name="connsiteY184" fmla="*/ 1722120 h 2521011"/>
                <a:gd name="connsiteX185" fmla="*/ 1738753 w 2369255"/>
                <a:gd name="connsiteY185" fmla="*/ 1737360 h 2521011"/>
                <a:gd name="connsiteX186" fmla="*/ 1734943 w 2369255"/>
                <a:gd name="connsiteY186" fmla="*/ 1760220 h 2521011"/>
                <a:gd name="connsiteX187" fmla="*/ 1683030 w 2369255"/>
                <a:gd name="connsiteY187" fmla="*/ 1773198 h 2521011"/>
                <a:gd name="connsiteX188" fmla="*/ 1681603 w 2369255"/>
                <a:gd name="connsiteY188" fmla="*/ 1771650 h 2521011"/>
                <a:gd name="connsiteX189" fmla="*/ 1637788 w 2369255"/>
                <a:gd name="connsiteY189" fmla="*/ 1811655 h 2521011"/>
                <a:gd name="connsiteX190" fmla="*/ 1618738 w 2369255"/>
                <a:gd name="connsiteY190" fmla="*/ 1811655 h 2521011"/>
                <a:gd name="connsiteX191" fmla="*/ 1546348 w 2369255"/>
                <a:gd name="connsiteY191" fmla="*/ 1903095 h 2521011"/>
                <a:gd name="connsiteX192" fmla="*/ 1538728 w 2369255"/>
                <a:gd name="connsiteY192" fmla="*/ 1952625 h 2521011"/>
                <a:gd name="connsiteX193" fmla="*/ 1513963 w 2369255"/>
                <a:gd name="connsiteY193" fmla="*/ 1918335 h 2521011"/>
                <a:gd name="connsiteX194" fmla="*/ 1475863 w 2369255"/>
                <a:gd name="connsiteY194" fmla="*/ 1986915 h 2521011"/>
                <a:gd name="connsiteX195" fmla="*/ 1460623 w 2369255"/>
                <a:gd name="connsiteY195" fmla="*/ 1986915 h 2521011"/>
                <a:gd name="connsiteX196" fmla="*/ 1414903 w 2369255"/>
                <a:gd name="connsiteY196" fmla="*/ 2019300 h 2521011"/>
                <a:gd name="connsiteX197" fmla="*/ 1418713 w 2369255"/>
                <a:gd name="connsiteY197" fmla="*/ 2038350 h 2521011"/>
                <a:gd name="connsiteX198" fmla="*/ 1376803 w 2369255"/>
                <a:gd name="connsiteY198" fmla="*/ 2066925 h 2521011"/>
                <a:gd name="connsiteX199" fmla="*/ 1390138 w 2369255"/>
                <a:gd name="connsiteY199" fmla="*/ 2097405 h 2521011"/>
                <a:gd name="connsiteX200" fmla="*/ 1319653 w 2369255"/>
                <a:gd name="connsiteY200" fmla="*/ 2106930 h 2521011"/>
                <a:gd name="connsiteX201" fmla="*/ 1300603 w 2369255"/>
                <a:gd name="connsiteY201" fmla="*/ 2143125 h 2521011"/>
                <a:gd name="connsiteX202" fmla="*/ 1273933 w 2369255"/>
                <a:gd name="connsiteY202" fmla="*/ 2164080 h 2521011"/>
                <a:gd name="connsiteX203" fmla="*/ 1239643 w 2369255"/>
                <a:gd name="connsiteY203" fmla="*/ 2141220 h 2521011"/>
                <a:gd name="connsiteX204" fmla="*/ 1225489 w 2369255"/>
                <a:gd name="connsiteY204" fmla="*/ 2157396 h 2521011"/>
                <a:gd name="connsiteX205" fmla="*/ 1224403 w 2369255"/>
                <a:gd name="connsiteY205" fmla="*/ 2156460 h 2521011"/>
                <a:gd name="connsiteX206" fmla="*/ 1096768 w 2369255"/>
                <a:gd name="connsiteY206" fmla="*/ 2042160 h 2521011"/>
                <a:gd name="connsiteX207" fmla="*/ 1049736 w 2369255"/>
                <a:gd name="connsiteY207" fmla="*/ 2104529 h 2521011"/>
                <a:gd name="connsiteX208" fmla="*/ 969133 w 2369255"/>
                <a:gd name="connsiteY208" fmla="*/ 2101216 h 2521011"/>
                <a:gd name="connsiteX209" fmla="*/ 965323 w 2369255"/>
                <a:gd name="connsiteY209" fmla="*/ 2129791 h 2521011"/>
                <a:gd name="connsiteX210" fmla="*/ 807208 w 2369255"/>
                <a:gd name="connsiteY210" fmla="*/ 2129791 h 2521011"/>
                <a:gd name="connsiteX211" fmla="*/ 803398 w 2369255"/>
                <a:gd name="connsiteY211" fmla="*/ 2025016 h 2521011"/>
                <a:gd name="connsiteX212" fmla="*/ 801578 w 2369255"/>
                <a:gd name="connsiteY212" fmla="*/ 2024761 h 2521011"/>
                <a:gd name="connsiteX213" fmla="*/ 818638 w 2369255"/>
                <a:gd name="connsiteY213" fmla="*/ 1973580 h 2521011"/>
                <a:gd name="connsiteX214" fmla="*/ 776728 w 2369255"/>
                <a:gd name="connsiteY214" fmla="*/ 1939290 h 2521011"/>
                <a:gd name="connsiteX215" fmla="*/ 780538 w 2369255"/>
                <a:gd name="connsiteY215" fmla="*/ 1899285 h 2521011"/>
                <a:gd name="connsiteX216" fmla="*/ 791968 w 2369255"/>
                <a:gd name="connsiteY216" fmla="*/ 1836420 h 2521011"/>
                <a:gd name="connsiteX217" fmla="*/ 761488 w 2369255"/>
                <a:gd name="connsiteY217" fmla="*/ 1802130 h 2521011"/>
                <a:gd name="connsiteX218" fmla="*/ 708148 w 2369255"/>
                <a:gd name="connsiteY218" fmla="*/ 1790700 h 2521011"/>
                <a:gd name="connsiteX219" fmla="*/ 637663 w 2369255"/>
                <a:gd name="connsiteY219" fmla="*/ 1731645 h 2521011"/>
                <a:gd name="connsiteX220" fmla="*/ 637663 w 2369255"/>
                <a:gd name="connsiteY220" fmla="*/ 1704975 h 2521011"/>
                <a:gd name="connsiteX221" fmla="*/ 609088 w 2369255"/>
                <a:gd name="connsiteY221" fmla="*/ 1708785 h 2521011"/>
                <a:gd name="connsiteX222" fmla="*/ 504313 w 2369255"/>
                <a:gd name="connsiteY222" fmla="*/ 1638300 h 2521011"/>
                <a:gd name="connsiteX223" fmla="*/ 463237 w 2369255"/>
                <a:gd name="connsiteY223" fmla="*/ 1595581 h 2521011"/>
                <a:gd name="connsiteX224" fmla="*/ 464308 w 2369255"/>
                <a:gd name="connsiteY224" fmla="*/ 1543050 h 2521011"/>
                <a:gd name="connsiteX225" fmla="*/ 420493 w 2369255"/>
                <a:gd name="connsiteY225" fmla="*/ 1522095 h 2521011"/>
                <a:gd name="connsiteX226" fmla="*/ 435733 w 2369255"/>
                <a:gd name="connsiteY226" fmla="*/ 1470660 h 2521011"/>
                <a:gd name="connsiteX227" fmla="*/ 391918 w 2369255"/>
                <a:gd name="connsiteY227" fmla="*/ 1491615 h 2521011"/>
                <a:gd name="connsiteX228" fmla="*/ 359533 w 2369255"/>
                <a:gd name="connsiteY228" fmla="*/ 1491615 h 2521011"/>
                <a:gd name="connsiteX229" fmla="*/ 353818 w 2369255"/>
                <a:gd name="connsiteY229" fmla="*/ 1510665 h 2521011"/>
                <a:gd name="connsiteX230" fmla="*/ 184273 w 2369255"/>
                <a:gd name="connsiteY230" fmla="*/ 1510665 h 2521011"/>
                <a:gd name="connsiteX231" fmla="*/ 163926 w 2369255"/>
                <a:gd name="connsiteY231" fmla="*/ 1573404 h 2521011"/>
                <a:gd name="connsiteX232" fmla="*/ 163885 w 2369255"/>
                <a:gd name="connsiteY232" fmla="*/ 1573328 h 2521011"/>
                <a:gd name="connsiteX233" fmla="*/ 184395 w 2369255"/>
                <a:gd name="connsiteY233" fmla="*/ 1510087 h 2521011"/>
                <a:gd name="connsiteX234" fmla="*/ 203274 w 2369255"/>
                <a:gd name="connsiteY234" fmla="*/ 1510087 h 2521011"/>
                <a:gd name="connsiteX235" fmla="*/ 197608 w 2369255"/>
                <a:gd name="connsiteY235" fmla="*/ 1443990 h 2521011"/>
                <a:gd name="connsiteX236" fmla="*/ 148078 w 2369255"/>
                <a:gd name="connsiteY236" fmla="*/ 1466850 h 2521011"/>
                <a:gd name="connsiteX237" fmla="*/ 127123 w 2369255"/>
                <a:gd name="connsiteY237" fmla="*/ 1390650 h 2521011"/>
                <a:gd name="connsiteX238" fmla="*/ 117598 w 2369255"/>
                <a:gd name="connsiteY238" fmla="*/ 1389648 h 2521011"/>
                <a:gd name="connsiteX239" fmla="*/ 117598 w 2369255"/>
                <a:gd name="connsiteY239" fmla="*/ 1352550 h 2521011"/>
                <a:gd name="connsiteX240" fmla="*/ 148078 w 2369255"/>
                <a:gd name="connsiteY240" fmla="*/ 1314450 h 2521011"/>
                <a:gd name="connsiteX241" fmla="*/ 212848 w 2369255"/>
                <a:gd name="connsiteY241" fmla="*/ 1303020 h 2521011"/>
                <a:gd name="connsiteX242" fmla="*/ 229993 w 2369255"/>
                <a:gd name="connsiteY242" fmla="*/ 1238250 h 2521011"/>
                <a:gd name="connsiteX243" fmla="*/ 218563 w 2369255"/>
                <a:gd name="connsiteY243" fmla="*/ 1143000 h 2521011"/>
                <a:gd name="connsiteX244" fmla="*/ 219377 w 2369255"/>
                <a:gd name="connsiteY244" fmla="*/ 1135131 h 2521011"/>
                <a:gd name="connsiteX245" fmla="*/ 308099 w 2369255"/>
                <a:gd name="connsiteY245" fmla="*/ 1110615 h 2521011"/>
                <a:gd name="connsiteX246" fmla="*/ 325244 w 2369255"/>
                <a:gd name="connsiteY246" fmla="*/ 1022985 h 2521011"/>
                <a:gd name="connsiteX247" fmla="*/ 304289 w 2369255"/>
                <a:gd name="connsiteY247" fmla="*/ 986790 h 2521011"/>
                <a:gd name="connsiteX248" fmla="*/ 174749 w 2369255"/>
                <a:gd name="connsiteY248" fmla="*/ 969645 h 2521011"/>
                <a:gd name="connsiteX249" fmla="*/ 243329 w 2369255"/>
                <a:gd name="connsiteY249" fmla="*/ 843915 h 2521011"/>
                <a:gd name="connsiteX250" fmla="*/ 247139 w 2369255"/>
                <a:gd name="connsiteY250" fmla="*/ 731520 h 2521011"/>
                <a:gd name="connsiteX251" fmla="*/ 169034 w 2369255"/>
                <a:gd name="connsiteY251" fmla="*/ 685800 h 2521011"/>
                <a:gd name="connsiteX252" fmla="*/ 98549 w 2369255"/>
                <a:gd name="connsiteY252" fmla="*/ 641985 h 2521011"/>
                <a:gd name="connsiteX253" fmla="*/ 42112 w 2369255"/>
                <a:gd name="connsiteY253" fmla="*/ 643866 h 2521011"/>
                <a:gd name="connsiteX254" fmla="*/ 41731 w 2369255"/>
                <a:gd name="connsiteY254" fmla="*/ 642127 h 2521011"/>
                <a:gd name="connsiteX255" fmla="*/ 98881 w 2369255"/>
                <a:gd name="connsiteY255" fmla="*/ 640222 h 2521011"/>
                <a:gd name="connsiteX256" fmla="*/ 169366 w 2369255"/>
                <a:gd name="connsiteY256" fmla="*/ 684037 h 2521011"/>
                <a:gd name="connsiteX257" fmla="*/ 222373 w 2369255"/>
                <a:gd name="connsiteY257" fmla="*/ 715066 h 2521011"/>
                <a:gd name="connsiteX258" fmla="*/ 222373 w 2369255"/>
                <a:gd name="connsiteY258" fmla="*/ 567691 h 2521011"/>
                <a:gd name="connsiteX259" fmla="*/ 243328 w 2369255"/>
                <a:gd name="connsiteY259" fmla="*/ 489586 h 2521011"/>
                <a:gd name="connsiteX260" fmla="*/ 212848 w 2369255"/>
                <a:gd name="connsiteY260" fmla="*/ 447676 h 2521011"/>
                <a:gd name="connsiteX261" fmla="*/ 287143 w 2369255"/>
                <a:gd name="connsiteY261" fmla="*/ 449581 h 2521011"/>
                <a:gd name="connsiteX262" fmla="*/ 282547 w 2369255"/>
                <a:gd name="connsiteY262" fmla="*/ 446066 h 2521011"/>
                <a:gd name="connsiteX263" fmla="*/ 287143 w 2369255"/>
                <a:gd name="connsiteY263" fmla="*/ 447675 h 2521011"/>
                <a:gd name="connsiteX264" fmla="*/ 317623 w 2369255"/>
                <a:gd name="connsiteY264" fmla="*/ 382905 h 2521011"/>
                <a:gd name="connsiteX265" fmla="*/ 401443 w 2369255"/>
                <a:gd name="connsiteY265" fmla="*/ 384810 h 2521011"/>
                <a:gd name="connsiteX266" fmla="*/ 447163 w 2369255"/>
                <a:gd name="connsiteY266" fmla="*/ 361950 h 2521011"/>
                <a:gd name="connsiteX267" fmla="*/ 462403 w 2369255"/>
                <a:gd name="connsiteY267" fmla="*/ 335280 h 2521011"/>
                <a:gd name="connsiteX268" fmla="*/ 466213 w 2369255"/>
                <a:gd name="connsiteY268" fmla="*/ 266700 h 2521011"/>
                <a:gd name="connsiteX269" fmla="*/ 443353 w 2369255"/>
                <a:gd name="connsiteY269" fmla="*/ 198120 h 2521011"/>
                <a:gd name="connsiteX270" fmla="*/ 390013 w 2369255"/>
                <a:gd name="connsiteY270" fmla="*/ 137160 h 2521011"/>
                <a:gd name="connsiteX271" fmla="*/ 412873 w 2369255"/>
                <a:gd name="connsiteY271" fmla="*/ 125730 h 2521011"/>
                <a:gd name="connsiteX272" fmla="*/ 411094 w 2369255"/>
                <a:gd name="connsiteY272" fmla="*/ 119401 h 2521011"/>
                <a:gd name="connsiteX273" fmla="*/ 412873 w 2369255"/>
                <a:gd name="connsiteY273" fmla="*/ 120015 h 2521011"/>
                <a:gd name="connsiteX274" fmla="*/ 454783 w 2369255"/>
                <a:gd name="connsiteY274" fmla="*/ 74295 h 2521011"/>
                <a:gd name="connsiteX275" fmla="*/ 521458 w 2369255"/>
                <a:gd name="connsiteY275" fmla="*/ 85725 h 2521011"/>
                <a:gd name="connsiteX276" fmla="*/ 498598 w 2369255"/>
                <a:gd name="connsiteY276" fmla="*/ 49530 h 2521011"/>
                <a:gd name="connsiteX277" fmla="*/ 550033 w 2369255"/>
                <a:gd name="connsiteY277" fmla="*/ 13335 h 2521011"/>
                <a:gd name="connsiteX278" fmla="*/ 654808 w 2369255"/>
                <a:gd name="connsiteY27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955817 w 2369255"/>
                <a:gd name="connsiteY108" fmla="*/ 458364 h 2521011"/>
                <a:gd name="connsiteX109" fmla="*/ 1704463 w 2369255"/>
                <a:gd name="connsiteY109" fmla="*/ 365760 h 2521011"/>
                <a:gd name="connsiteX110" fmla="*/ 1624964 w 2369255"/>
                <a:gd name="connsiteY110" fmla="*/ 323060 h 2521011"/>
                <a:gd name="connsiteX111" fmla="*/ 654808 w 2369255"/>
                <a:gd name="connsiteY111" fmla="*/ 0 h 2521011"/>
                <a:gd name="connsiteX112" fmla="*/ 681478 w 2369255"/>
                <a:gd name="connsiteY112" fmla="*/ 80010 h 2521011"/>
                <a:gd name="connsiteX113" fmla="*/ 790063 w 2369255"/>
                <a:gd name="connsiteY113" fmla="*/ 51435 h 2521011"/>
                <a:gd name="connsiteX114" fmla="*/ 838950 w 2369255"/>
                <a:gd name="connsiteY114" fmla="*/ 29486 h 2521011"/>
                <a:gd name="connsiteX115" fmla="*/ 862453 w 2369255"/>
                <a:gd name="connsiteY115" fmla="*/ 59055 h 2521011"/>
                <a:gd name="connsiteX116" fmla="*/ 856738 w 2369255"/>
                <a:gd name="connsiteY116" fmla="*/ 89535 h 2521011"/>
                <a:gd name="connsiteX117" fmla="*/ 938653 w 2369255"/>
                <a:gd name="connsiteY117" fmla="*/ 93345 h 2521011"/>
                <a:gd name="connsiteX118" fmla="*/ 951988 w 2369255"/>
                <a:gd name="connsiteY118" fmla="*/ 19050 h 2521011"/>
                <a:gd name="connsiteX119" fmla="*/ 972943 w 2369255"/>
                <a:gd name="connsiteY119" fmla="*/ 47625 h 2521011"/>
                <a:gd name="connsiteX120" fmla="*/ 1064383 w 2369255"/>
                <a:gd name="connsiteY120" fmla="*/ 47625 h 2521011"/>
                <a:gd name="connsiteX121" fmla="*/ 1113913 w 2369255"/>
                <a:gd name="connsiteY121" fmla="*/ 38100 h 2521011"/>
                <a:gd name="connsiteX122" fmla="*/ 1121533 w 2369255"/>
                <a:gd name="connsiteY122" fmla="*/ 9525 h 2521011"/>
                <a:gd name="connsiteX123" fmla="*/ 1182493 w 2369255"/>
                <a:gd name="connsiteY123" fmla="*/ 0 h 2521011"/>
                <a:gd name="connsiteX124" fmla="*/ 1214878 w 2369255"/>
                <a:gd name="connsiteY124" fmla="*/ 102870 h 2521011"/>
                <a:gd name="connsiteX125" fmla="*/ 1228213 w 2369255"/>
                <a:gd name="connsiteY125" fmla="*/ 102870 h 2521011"/>
                <a:gd name="connsiteX126" fmla="*/ 1252978 w 2369255"/>
                <a:gd name="connsiteY126" fmla="*/ 190500 h 2521011"/>
                <a:gd name="connsiteX127" fmla="*/ 1255403 w 2369255"/>
                <a:gd name="connsiteY127" fmla="*/ 195722 h 2521011"/>
                <a:gd name="connsiteX128" fmla="*/ 1252978 w 2369255"/>
                <a:gd name="connsiteY128" fmla="*/ 198120 h 2521011"/>
                <a:gd name="connsiteX129" fmla="*/ 1249168 w 2369255"/>
                <a:gd name="connsiteY129" fmla="*/ 240030 h 2521011"/>
                <a:gd name="connsiteX130" fmla="*/ 1273933 w 2369255"/>
                <a:gd name="connsiteY130" fmla="*/ 346710 h 2521011"/>
                <a:gd name="connsiteX131" fmla="*/ 1216783 w 2369255"/>
                <a:gd name="connsiteY131" fmla="*/ 363855 h 2521011"/>
                <a:gd name="connsiteX132" fmla="*/ 1245358 w 2369255"/>
                <a:gd name="connsiteY132" fmla="*/ 510540 h 2521011"/>
                <a:gd name="connsiteX133" fmla="*/ 1266313 w 2369255"/>
                <a:gd name="connsiteY133" fmla="*/ 563880 h 2521011"/>
                <a:gd name="connsiteX134" fmla="*/ 1312033 w 2369255"/>
                <a:gd name="connsiteY134" fmla="*/ 641985 h 2521011"/>
                <a:gd name="connsiteX135" fmla="*/ 1332988 w 2369255"/>
                <a:gd name="connsiteY135" fmla="*/ 645795 h 2521011"/>
                <a:gd name="connsiteX136" fmla="*/ 1361563 w 2369255"/>
                <a:gd name="connsiteY136" fmla="*/ 737235 h 2521011"/>
                <a:gd name="connsiteX137" fmla="*/ 1540633 w 2369255"/>
                <a:gd name="connsiteY137" fmla="*/ 702945 h 2521011"/>
                <a:gd name="connsiteX138" fmla="*/ 1540207 w 2369255"/>
                <a:gd name="connsiteY138" fmla="*/ 700259 h 2521011"/>
                <a:gd name="connsiteX139" fmla="*/ 1586353 w 2369255"/>
                <a:gd name="connsiteY139" fmla="*/ 689610 h 2521011"/>
                <a:gd name="connsiteX140" fmla="*/ 1609213 w 2369255"/>
                <a:gd name="connsiteY140" fmla="*/ 659130 h 2521011"/>
                <a:gd name="connsiteX141" fmla="*/ 1637788 w 2369255"/>
                <a:gd name="connsiteY141" fmla="*/ 645795 h 2521011"/>
                <a:gd name="connsiteX142" fmla="*/ 1649218 w 2369255"/>
                <a:gd name="connsiteY142" fmla="*/ 613410 h 2521011"/>
                <a:gd name="connsiteX143" fmla="*/ 1670173 w 2369255"/>
                <a:gd name="connsiteY143" fmla="*/ 594360 h 2521011"/>
                <a:gd name="connsiteX144" fmla="*/ 1691128 w 2369255"/>
                <a:gd name="connsiteY144" fmla="*/ 609600 h 2521011"/>
                <a:gd name="connsiteX145" fmla="*/ 1685413 w 2369255"/>
                <a:gd name="connsiteY145" fmla="*/ 708660 h 2521011"/>
                <a:gd name="connsiteX146" fmla="*/ 1755898 w 2369255"/>
                <a:gd name="connsiteY146" fmla="*/ 786765 h 2521011"/>
                <a:gd name="connsiteX147" fmla="*/ 1757803 w 2369255"/>
                <a:gd name="connsiteY147" fmla="*/ 851535 h 2521011"/>
                <a:gd name="connsiteX148" fmla="*/ 1733038 w 2369255"/>
                <a:gd name="connsiteY148" fmla="*/ 872490 h 2521011"/>
                <a:gd name="connsiteX149" fmla="*/ 1795903 w 2369255"/>
                <a:gd name="connsiteY149" fmla="*/ 876300 h 2521011"/>
                <a:gd name="connsiteX150" fmla="*/ 2082230 w 2369255"/>
                <a:gd name="connsiteY150" fmla="*/ 811829 h 2521011"/>
                <a:gd name="connsiteX151" fmla="*/ 2102608 w 2369255"/>
                <a:gd name="connsiteY151" fmla="*/ 889635 h 2521011"/>
                <a:gd name="connsiteX152" fmla="*/ 2094988 w 2369255"/>
                <a:gd name="connsiteY152" fmla="*/ 942975 h 2521011"/>
                <a:gd name="connsiteX153" fmla="*/ 2030218 w 2369255"/>
                <a:gd name="connsiteY153" fmla="*/ 952500 h 2521011"/>
                <a:gd name="connsiteX154" fmla="*/ 2030218 w 2369255"/>
                <a:gd name="connsiteY154" fmla="*/ 1022985 h 2521011"/>
                <a:gd name="connsiteX155" fmla="*/ 2074033 w 2369255"/>
                <a:gd name="connsiteY155" fmla="*/ 1028700 h 2521011"/>
                <a:gd name="connsiteX156" fmla="*/ 2114038 w 2369255"/>
                <a:gd name="connsiteY156" fmla="*/ 1002030 h 2521011"/>
                <a:gd name="connsiteX157" fmla="*/ 2093083 w 2369255"/>
                <a:gd name="connsiteY157" fmla="*/ 1057275 h 2521011"/>
                <a:gd name="connsiteX158" fmla="*/ 2089273 w 2369255"/>
                <a:gd name="connsiteY158" fmla="*/ 1137285 h 2521011"/>
                <a:gd name="connsiteX159" fmla="*/ 2287393 w 2369255"/>
                <a:gd name="connsiteY159" fmla="*/ 1135380 h 2521011"/>
                <a:gd name="connsiteX160" fmla="*/ 2287393 w 2369255"/>
                <a:gd name="connsiteY160" fmla="*/ 1091565 h 2521011"/>
                <a:gd name="connsiteX161" fmla="*/ 2296363 w 2369255"/>
                <a:gd name="connsiteY161" fmla="*/ 1088949 h 2521011"/>
                <a:gd name="connsiteX162" fmla="*/ 2369255 w 2369255"/>
                <a:gd name="connsiteY162" fmla="*/ 1229053 h 2521011"/>
                <a:gd name="connsiteX163" fmla="*/ 2303675 w 2369255"/>
                <a:gd name="connsiteY163" fmla="*/ 1218123 h 2521011"/>
                <a:gd name="connsiteX164" fmla="*/ 2285869 w 2369255"/>
                <a:gd name="connsiteY164" fmla="*/ 1136214 h 2521011"/>
                <a:gd name="connsiteX165" fmla="*/ 2093706 w 2369255"/>
                <a:gd name="connsiteY165" fmla="*/ 1138062 h 2521011"/>
                <a:gd name="connsiteX166" fmla="*/ 2142613 w 2369255"/>
                <a:gd name="connsiteY166" fmla="*/ 1226820 h 2521011"/>
                <a:gd name="connsiteX167" fmla="*/ 2083558 w 2369255"/>
                <a:gd name="connsiteY167" fmla="*/ 1257300 h 2521011"/>
                <a:gd name="connsiteX168" fmla="*/ 2093083 w 2369255"/>
                <a:gd name="connsiteY168" fmla="*/ 1295400 h 2521011"/>
                <a:gd name="connsiteX169" fmla="*/ 2047363 w 2369255"/>
                <a:gd name="connsiteY169" fmla="*/ 1350645 h 2521011"/>
                <a:gd name="connsiteX170" fmla="*/ 2174998 w 2369255"/>
                <a:gd name="connsiteY170" fmla="*/ 1419225 h 2521011"/>
                <a:gd name="connsiteX171" fmla="*/ 2152138 w 2369255"/>
                <a:gd name="connsiteY171" fmla="*/ 1451610 h 2521011"/>
                <a:gd name="connsiteX172" fmla="*/ 2203573 w 2369255"/>
                <a:gd name="connsiteY172" fmla="*/ 1527810 h 2521011"/>
                <a:gd name="connsiteX173" fmla="*/ 2197858 w 2369255"/>
                <a:gd name="connsiteY173" fmla="*/ 1565910 h 2521011"/>
                <a:gd name="connsiteX174" fmla="*/ 2163568 w 2369255"/>
                <a:gd name="connsiteY174" fmla="*/ 1581150 h 2521011"/>
                <a:gd name="connsiteX175" fmla="*/ 2131183 w 2369255"/>
                <a:gd name="connsiteY175" fmla="*/ 1657350 h 2521011"/>
                <a:gd name="connsiteX176" fmla="*/ 2165473 w 2369255"/>
                <a:gd name="connsiteY176" fmla="*/ 1691640 h 2521011"/>
                <a:gd name="connsiteX177" fmla="*/ 2129278 w 2369255"/>
                <a:gd name="connsiteY177" fmla="*/ 1737360 h 2521011"/>
                <a:gd name="connsiteX178" fmla="*/ 2213098 w 2369255"/>
                <a:gd name="connsiteY178" fmla="*/ 1722120 h 2521011"/>
                <a:gd name="connsiteX179" fmla="*/ 2131183 w 2369255"/>
                <a:gd name="connsiteY179" fmla="*/ 1739265 h 2521011"/>
                <a:gd name="connsiteX180" fmla="*/ 2030218 w 2369255"/>
                <a:gd name="connsiteY180" fmla="*/ 1644015 h 2521011"/>
                <a:gd name="connsiteX181" fmla="*/ 1940683 w 2369255"/>
                <a:gd name="connsiteY181" fmla="*/ 1708785 h 2521011"/>
                <a:gd name="connsiteX182" fmla="*/ 1809238 w 2369255"/>
                <a:gd name="connsiteY182" fmla="*/ 1737360 h 2521011"/>
                <a:gd name="connsiteX183" fmla="*/ 1795903 w 2369255"/>
                <a:gd name="connsiteY183" fmla="*/ 1722120 h 2521011"/>
                <a:gd name="connsiteX184" fmla="*/ 1738753 w 2369255"/>
                <a:gd name="connsiteY184" fmla="*/ 1737360 h 2521011"/>
                <a:gd name="connsiteX185" fmla="*/ 1734943 w 2369255"/>
                <a:gd name="connsiteY185" fmla="*/ 1760220 h 2521011"/>
                <a:gd name="connsiteX186" fmla="*/ 1683030 w 2369255"/>
                <a:gd name="connsiteY186" fmla="*/ 1773198 h 2521011"/>
                <a:gd name="connsiteX187" fmla="*/ 1681603 w 2369255"/>
                <a:gd name="connsiteY187" fmla="*/ 1771650 h 2521011"/>
                <a:gd name="connsiteX188" fmla="*/ 1637788 w 2369255"/>
                <a:gd name="connsiteY188" fmla="*/ 1811655 h 2521011"/>
                <a:gd name="connsiteX189" fmla="*/ 1618738 w 2369255"/>
                <a:gd name="connsiteY189" fmla="*/ 1811655 h 2521011"/>
                <a:gd name="connsiteX190" fmla="*/ 1546348 w 2369255"/>
                <a:gd name="connsiteY190" fmla="*/ 1903095 h 2521011"/>
                <a:gd name="connsiteX191" fmla="*/ 1538728 w 2369255"/>
                <a:gd name="connsiteY191" fmla="*/ 1952625 h 2521011"/>
                <a:gd name="connsiteX192" fmla="*/ 1513963 w 2369255"/>
                <a:gd name="connsiteY192" fmla="*/ 1918335 h 2521011"/>
                <a:gd name="connsiteX193" fmla="*/ 1475863 w 2369255"/>
                <a:gd name="connsiteY193" fmla="*/ 1986915 h 2521011"/>
                <a:gd name="connsiteX194" fmla="*/ 1460623 w 2369255"/>
                <a:gd name="connsiteY194" fmla="*/ 1986915 h 2521011"/>
                <a:gd name="connsiteX195" fmla="*/ 1414903 w 2369255"/>
                <a:gd name="connsiteY195" fmla="*/ 2019300 h 2521011"/>
                <a:gd name="connsiteX196" fmla="*/ 1418713 w 2369255"/>
                <a:gd name="connsiteY196" fmla="*/ 2038350 h 2521011"/>
                <a:gd name="connsiteX197" fmla="*/ 1376803 w 2369255"/>
                <a:gd name="connsiteY197" fmla="*/ 2066925 h 2521011"/>
                <a:gd name="connsiteX198" fmla="*/ 1390138 w 2369255"/>
                <a:gd name="connsiteY198" fmla="*/ 2097405 h 2521011"/>
                <a:gd name="connsiteX199" fmla="*/ 1319653 w 2369255"/>
                <a:gd name="connsiteY199" fmla="*/ 2106930 h 2521011"/>
                <a:gd name="connsiteX200" fmla="*/ 1300603 w 2369255"/>
                <a:gd name="connsiteY200" fmla="*/ 2143125 h 2521011"/>
                <a:gd name="connsiteX201" fmla="*/ 1273933 w 2369255"/>
                <a:gd name="connsiteY201" fmla="*/ 2164080 h 2521011"/>
                <a:gd name="connsiteX202" fmla="*/ 1239643 w 2369255"/>
                <a:gd name="connsiteY202" fmla="*/ 2141220 h 2521011"/>
                <a:gd name="connsiteX203" fmla="*/ 1225489 w 2369255"/>
                <a:gd name="connsiteY203" fmla="*/ 2157396 h 2521011"/>
                <a:gd name="connsiteX204" fmla="*/ 1224403 w 2369255"/>
                <a:gd name="connsiteY204" fmla="*/ 2156460 h 2521011"/>
                <a:gd name="connsiteX205" fmla="*/ 1096768 w 2369255"/>
                <a:gd name="connsiteY205" fmla="*/ 2042160 h 2521011"/>
                <a:gd name="connsiteX206" fmla="*/ 1049736 w 2369255"/>
                <a:gd name="connsiteY206" fmla="*/ 2104529 h 2521011"/>
                <a:gd name="connsiteX207" fmla="*/ 969133 w 2369255"/>
                <a:gd name="connsiteY207" fmla="*/ 2101216 h 2521011"/>
                <a:gd name="connsiteX208" fmla="*/ 965323 w 2369255"/>
                <a:gd name="connsiteY208" fmla="*/ 2129791 h 2521011"/>
                <a:gd name="connsiteX209" fmla="*/ 807208 w 2369255"/>
                <a:gd name="connsiteY209" fmla="*/ 2129791 h 2521011"/>
                <a:gd name="connsiteX210" fmla="*/ 803398 w 2369255"/>
                <a:gd name="connsiteY210" fmla="*/ 2025016 h 2521011"/>
                <a:gd name="connsiteX211" fmla="*/ 801578 w 2369255"/>
                <a:gd name="connsiteY211" fmla="*/ 2024761 h 2521011"/>
                <a:gd name="connsiteX212" fmla="*/ 818638 w 2369255"/>
                <a:gd name="connsiteY212" fmla="*/ 1973580 h 2521011"/>
                <a:gd name="connsiteX213" fmla="*/ 776728 w 2369255"/>
                <a:gd name="connsiteY213" fmla="*/ 1939290 h 2521011"/>
                <a:gd name="connsiteX214" fmla="*/ 780538 w 2369255"/>
                <a:gd name="connsiteY214" fmla="*/ 1899285 h 2521011"/>
                <a:gd name="connsiteX215" fmla="*/ 791968 w 2369255"/>
                <a:gd name="connsiteY215" fmla="*/ 1836420 h 2521011"/>
                <a:gd name="connsiteX216" fmla="*/ 761488 w 2369255"/>
                <a:gd name="connsiteY216" fmla="*/ 1802130 h 2521011"/>
                <a:gd name="connsiteX217" fmla="*/ 708148 w 2369255"/>
                <a:gd name="connsiteY217" fmla="*/ 1790700 h 2521011"/>
                <a:gd name="connsiteX218" fmla="*/ 637663 w 2369255"/>
                <a:gd name="connsiteY218" fmla="*/ 1731645 h 2521011"/>
                <a:gd name="connsiteX219" fmla="*/ 637663 w 2369255"/>
                <a:gd name="connsiteY219" fmla="*/ 1704975 h 2521011"/>
                <a:gd name="connsiteX220" fmla="*/ 609088 w 2369255"/>
                <a:gd name="connsiteY220" fmla="*/ 1708785 h 2521011"/>
                <a:gd name="connsiteX221" fmla="*/ 504313 w 2369255"/>
                <a:gd name="connsiteY221" fmla="*/ 1638300 h 2521011"/>
                <a:gd name="connsiteX222" fmla="*/ 463237 w 2369255"/>
                <a:gd name="connsiteY222" fmla="*/ 1595581 h 2521011"/>
                <a:gd name="connsiteX223" fmla="*/ 464308 w 2369255"/>
                <a:gd name="connsiteY223" fmla="*/ 1543050 h 2521011"/>
                <a:gd name="connsiteX224" fmla="*/ 420493 w 2369255"/>
                <a:gd name="connsiteY224" fmla="*/ 1522095 h 2521011"/>
                <a:gd name="connsiteX225" fmla="*/ 435733 w 2369255"/>
                <a:gd name="connsiteY225" fmla="*/ 1470660 h 2521011"/>
                <a:gd name="connsiteX226" fmla="*/ 391918 w 2369255"/>
                <a:gd name="connsiteY226" fmla="*/ 1491615 h 2521011"/>
                <a:gd name="connsiteX227" fmla="*/ 359533 w 2369255"/>
                <a:gd name="connsiteY227" fmla="*/ 1491615 h 2521011"/>
                <a:gd name="connsiteX228" fmla="*/ 353818 w 2369255"/>
                <a:gd name="connsiteY228" fmla="*/ 1510665 h 2521011"/>
                <a:gd name="connsiteX229" fmla="*/ 184273 w 2369255"/>
                <a:gd name="connsiteY229" fmla="*/ 1510665 h 2521011"/>
                <a:gd name="connsiteX230" fmla="*/ 163926 w 2369255"/>
                <a:gd name="connsiteY230" fmla="*/ 1573404 h 2521011"/>
                <a:gd name="connsiteX231" fmla="*/ 163885 w 2369255"/>
                <a:gd name="connsiteY231" fmla="*/ 1573328 h 2521011"/>
                <a:gd name="connsiteX232" fmla="*/ 184395 w 2369255"/>
                <a:gd name="connsiteY232" fmla="*/ 1510087 h 2521011"/>
                <a:gd name="connsiteX233" fmla="*/ 203274 w 2369255"/>
                <a:gd name="connsiteY233" fmla="*/ 1510087 h 2521011"/>
                <a:gd name="connsiteX234" fmla="*/ 197608 w 2369255"/>
                <a:gd name="connsiteY234" fmla="*/ 1443990 h 2521011"/>
                <a:gd name="connsiteX235" fmla="*/ 148078 w 2369255"/>
                <a:gd name="connsiteY235" fmla="*/ 1466850 h 2521011"/>
                <a:gd name="connsiteX236" fmla="*/ 127123 w 2369255"/>
                <a:gd name="connsiteY236" fmla="*/ 1390650 h 2521011"/>
                <a:gd name="connsiteX237" fmla="*/ 117598 w 2369255"/>
                <a:gd name="connsiteY237" fmla="*/ 1389648 h 2521011"/>
                <a:gd name="connsiteX238" fmla="*/ 117598 w 2369255"/>
                <a:gd name="connsiteY238" fmla="*/ 1352550 h 2521011"/>
                <a:gd name="connsiteX239" fmla="*/ 148078 w 2369255"/>
                <a:gd name="connsiteY239" fmla="*/ 1314450 h 2521011"/>
                <a:gd name="connsiteX240" fmla="*/ 212848 w 2369255"/>
                <a:gd name="connsiteY240" fmla="*/ 1303020 h 2521011"/>
                <a:gd name="connsiteX241" fmla="*/ 229993 w 2369255"/>
                <a:gd name="connsiteY241" fmla="*/ 1238250 h 2521011"/>
                <a:gd name="connsiteX242" fmla="*/ 218563 w 2369255"/>
                <a:gd name="connsiteY242" fmla="*/ 1143000 h 2521011"/>
                <a:gd name="connsiteX243" fmla="*/ 219377 w 2369255"/>
                <a:gd name="connsiteY243" fmla="*/ 1135131 h 2521011"/>
                <a:gd name="connsiteX244" fmla="*/ 308099 w 2369255"/>
                <a:gd name="connsiteY244" fmla="*/ 1110615 h 2521011"/>
                <a:gd name="connsiteX245" fmla="*/ 325244 w 2369255"/>
                <a:gd name="connsiteY245" fmla="*/ 1022985 h 2521011"/>
                <a:gd name="connsiteX246" fmla="*/ 304289 w 2369255"/>
                <a:gd name="connsiteY246" fmla="*/ 986790 h 2521011"/>
                <a:gd name="connsiteX247" fmla="*/ 174749 w 2369255"/>
                <a:gd name="connsiteY247" fmla="*/ 969645 h 2521011"/>
                <a:gd name="connsiteX248" fmla="*/ 243329 w 2369255"/>
                <a:gd name="connsiteY248" fmla="*/ 843915 h 2521011"/>
                <a:gd name="connsiteX249" fmla="*/ 247139 w 2369255"/>
                <a:gd name="connsiteY249" fmla="*/ 731520 h 2521011"/>
                <a:gd name="connsiteX250" fmla="*/ 169034 w 2369255"/>
                <a:gd name="connsiteY250" fmla="*/ 685800 h 2521011"/>
                <a:gd name="connsiteX251" fmla="*/ 98549 w 2369255"/>
                <a:gd name="connsiteY251" fmla="*/ 641985 h 2521011"/>
                <a:gd name="connsiteX252" fmla="*/ 42112 w 2369255"/>
                <a:gd name="connsiteY252" fmla="*/ 643866 h 2521011"/>
                <a:gd name="connsiteX253" fmla="*/ 41731 w 2369255"/>
                <a:gd name="connsiteY253" fmla="*/ 642127 h 2521011"/>
                <a:gd name="connsiteX254" fmla="*/ 98881 w 2369255"/>
                <a:gd name="connsiteY254" fmla="*/ 640222 h 2521011"/>
                <a:gd name="connsiteX255" fmla="*/ 169366 w 2369255"/>
                <a:gd name="connsiteY255" fmla="*/ 684037 h 2521011"/>
                <a:gd name="connsiteX256" fmla="*/ 222373 w 2369255"/>
                <a:gd name="connsiteY256" fmla="*/ 715066 h 2521011"/>
                <a:gd name="connsiteX257" fmla="*/ 222373 w 2369255"/>
                <a:gd name="connsiteY257" fmla="*/ 567691 h 2521011"/>
                <a:gd name="connsiteX258" fmla="*/ 243328 w 2369255"/>
                <a:gd name="connsiteY258" fmla="*/ 489586 h 2521011"/>
                <a:gd name="connsiteX259" fmla="*/ 212848 w 2369255"/>
                <a:gd name="connsiteY259" fmla="*/ 447676 h 2521011"/>
                <a:gd name="connsiteX260" fmla="*/ 287143 w 2369255"/>
                <a:gd name="connsiteY260" fmla="*/ 449581 h 2521011"/>
                <a:gd name="connsiteX261" fmla="*/ 282547 w 2369255"/>
                <a:gd name="connsiteY261" fmla="*/ 446066 h 2521011"/>
                <a:gd name="connsiteX262" fmla="*/ 287143 w 2369255"/>
                <a:gd name="connsiteY262" fmla="*/ 447675 h 2521011"/>
                <a:gd name="connsiteX263" fmla="*/ 317623 w 2369255"/>
                <a:gd name="connsiteY263" fmla="*/ 382905 h 2521011"/>
                <a:gd name="connsiteX264" fmla="*/ 401443 w 2369255"/>
                <a:gd name="connsiteY264" fmla="*/ 384810 h 2521011"/>
                <a:gd name="connsiteX265" fmla="*/ 447163 w 2369255"/>
                <a:gd name="connsiteY265" fmla="*/ 361950 h 2521011"/>
                <a:gd name="connsiteX266" fmla="*/ 462403 w 2369255"/>
                <a:gd name="connsiteY266" fmla="*/ 335280 h 2521011"/>
                <a:gd name="connsiteX267" fmla="*/ 466213 w 2369255"/>
                <a:gd name="connsiteY267" fmla="*/ 266700 h 2521011"/>
                <a:gd name="connsiteX268" fmla="*/ 443353 w 2369255"/>
                <a:gd name="connsiteY268" fmla="*/ 198120 h 2521011"/>
                <a:gd name="connsiteX269" fmla="*/ 390013 w 2369255"/>
                <a:gd name="connsiteY269" fmla="*/ 137160 h 2521011"/>
                <a:gd name="connsiteX270" fmla="*/ 412873 w 2369255"/>
                <a:gd name="connsiteY270" fmla="*/ 125730 h 2521011"/>
                <a:gd name="connsiteX271" fmla="*/ 411094 w 2369255"/>
                <a:gd name="connsiteY271" fmla="*/ 119401 h 2521011"/>
                <a:gd name="connsiteX272" fmla="*/ 412873 w 2369255"/>
                <a:gd name="connsiteY272" fmla="*/ 120015 h 2521011"/>
                <a:gd name="connsiteX273" fmla="*/ 454783 w 2369255"/>
                <a:gd name="connsiteY273" fmla="*/ 74295 h 2521011"/>
                <a:gd name="connsiteX274" fmla="*/ 521458 w 2369255"/>
                <a:gd name="connsiteY274" fmla="*/ 85725 h 2521011"/>
                <a:gd name="connsiteX275" fmla="*/ 498598 w 2369255"/>
                <a:gd name="connsiteY275" fmla="*/ 49530 h 2521011"/>
                <a:gd name="connsiteX276" fmla="*/ 550033 w 2369255"/>
                <a:gd name="connsiteY276" fmla="*/ 13335 h 2521011"/>
                <a:gd name="connsiteX277" fmla="*/ 654808 w 2369255"/>
                <a:gd name="connsiteY27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1624964 w 2369255"/>
                <a:gd name="connsiteY107" fmla="*/ 323060 h 2521011"/>
                <a:gd name="connsiteX108" fmla="*/ 1704463 w 2369255"/>
                <a:gd name="connsiteY108" fmla="*/ 365760 h 2521011"/>
                <a:gd name="connsiteX109" fmla="*/ 1624964 w 2369255"/>
                <a:gd name="connsiteY109" fmla="*/ 323060 h 2521011"/>
                <a:gd name="connsiteX110" fmla="*/ 654808 w 2369255"/>
                <a:gd name="connsiteY110" fmla="*/ 0 h 2521011"/>
                <a:gd name="connsiteX111" fmla="*/ 681478 w 2369255"/>
                <a:gd name="connsiteY111" fmla="*/ 80010 h 2521011"/>
                <a:gd name="connsiteX112" fmla="*/ 790063 w 2369255"/>
                <a:gd name="connsiteY112" fmla="*/ 51435 h 2521011"/>
                <a:gd name="connsiteX113" fmla="*/ 838950 w 2369255"/>
                <a:gd name="connsiteY113" fmla="*/ 29486 h 2521011"/>
                <a:gd name="connsiteX114" fmla="*/ 862453 w 2369255"/>
                <a:gd name="connsiteY114" fmla="*/ 59055 h 2521011"/>
                <a:gd name="connsiteX115" fmla="*/ 856738 w 2369255"/>
                <a:gd name="connsiteY115" fmla="*/ 89535 h 2521011"/>
                <a:gd name="connsiteX116" fmla="*/ 938653 w 2369255"/>
                <a:gd name="connsiteY116" fmla="*/ 93345 h 2521011"/>
                <a:gd name="connsiteX117" fmla="*/ 951988 w 2369255"/>
                <a:gd name="connsiteY117" fmla="*/ 19050 h 2521011"/>
                <a:gd name="connsiteX118" fmla="*/ 972943 w 2369255"/>
                <a:gd name="connsiteY118" fmla="*/ 47625 h 2521011"/>
                <a:gd name="connsiteX119" fmla="*/ 1064383 w 2369255"/>
                <a:gd name="connsiteY119" fmla="*/ 47625 h 2521011"/>
                <a:gd name="connsiteX120" fmla="*/ 1113913 w 2369255"/>
                <a:gd name="connsiteY120" fmla="*/ 38100 h 2521011"/>
                <a:gd name="connsiteX121" fmla="*/ 1121533 w 2369255"/>
                <a:gd name="connsiteY121" fmla="*/ 9525 h 2521011"/>
                <a:gd name="connsiteX122" fmla="*/ 1182493 w 2369255"/>
                <a:gd name="connsiteY122" fmla="*/ 0 h 2521011"/>
                <a:gd name="connsiteX123" fmla="*/ 1214878 w 2369255"/>
                <a:gd name="connsiteY123" fmla="*/ 102870 h 2521011"/>
                <a:gd name="connsiteX124" fmla="*/ 1228213 w 2369255"/>
                <a:gd name="connsiteY124" fmla="*/ 102870 h 2521011"/>
                <a:gd name="connsiteX125" fmla="*/ 1252978 w 2369255"/>
                <a:gd name="connsiteY125" fmla="*/ 190500 h 2521011"/>
                <a:gd name="connsiteX126" fmla="*/ 1255403 w 2369255"/>
                <a:gd name="connsiteY126" fmla="*/ 195722 h 2521011"/>
                <a:gd name="connsiteX127" fmla="*/ 1252978 w 2369255"/>
                <a:gd name="connsiteY127" fmla="*/ 198120 h 2521011"/>
                <a:gd name="connsiteX128" fmla="*/ 1249168 w 2369255"/>
                <a:gd name="connsiteY128" fmla="*/ 240030 h 2521011"/>
                <a:gd name="connsiteX129" fmla="*/ 1273933 w 2369255"/>
                <a:gd name="connsiteY129" fmla="*/ 346710 h 2521011"/>
                <a:gd name="connsiteX130" fmla="*/ 1216783 w 2369255"/>
                <a:gd name="connsiteY130" fmla="*/ 363855 h 2521011"/>
                <a:gd name="connsiteX131" fmla="*/ 1245358 w 2369255"/>
                <a:gd name="connsiteY131" fmla="*/ 510540 h 2521011"/>
                <a:gd name="connsiteX132" fmla="*/ 1266313 w 2369255"/>
                <a:gd name="connsiteY132" fmla="*/ 563880 h 2521011"/>
                <a:gd name="connsiteX133" fmla="*/ 1312033 w 2369255"/>
                <a:gd name="connsiteY133" fmla="*/ 641985 h 2521011"/>
                <a:gd name="connsiteX134" fmla="*/ 1332988 w 2369255"/>
                <a:gd name="connsiteY134" fmla="*/ 645795 h 2521011"/>
                <a:gd name="connsiteX135" fmla="*/ 1361563 w 2369255"/>
                <a:gd name="connsiteY135" fmla="*/ 737235 h 2521011"/>
                <a:gd name="connsiteX136" fmla="*/ 1540633 w 2369255"/>
                <a:gd name="connsiteY136" fmla="*/ 702945 h 2521011"/>
                <a:gd name="connsiteX137" fmla="*/ 1540207 w 2369255"/>
                <a:gd name="connsiteY137" fmla="*/ 700259 h 2521011"/>
                <a:gd name="connsiteX138" fmla="*/ 1586353 w 2369255"/>
                <a:gd name="connsiteY138" fmla="*/ 689610 h 2521011"/>
                <a:gd name="connsiteX139" fmla="*/ 1609213 w 2369255"/>
                <a:gd name="connsiteY139" fmla="*/ 659130 h 2521011"/>
                <a:gd name="connsiteX140" fmla="*/ 1637788 w 2369255"/>
                <a:gd name="connsiteY140" fmla="*/ 645795 h 2521011"/>
                <a:gd name="connsiteX141" fmla="*/ 1649218 w 2369255"/>
                <a:gd name="connsiteY141" fmla="*/ 613410 h 2521011"/>
                <a:gd name="connsiteX142" fmla="*/ 1670173 w 2369255"/>
                <a:gd name="connsiteY142" fmla="*/ 594360 h 2521011"/>
                <a:gd name="connsiteX143" fmla="*/ 1691128 w 2369255"/>
                <a:gd name="connsiteY143" fmla="*/ 609600 h 2521011"/>
                <a:gd name="connsiteX144" fmla="*/ 1685413 w 2369255"/>
                <a:gd name="connsiteY144" fmla="*/ 708660 h 2521011"/>
                <a:gd name="connsiteX145" fmla="*/ 1755898 w 2369255"/>
                <a:gd name="connsiteY145" fmla="*/ 786765 h 2521011"/>
                <a:gd name="connsiteX146" fmla="*/ 1757803 w 2369255"/>
                <a:gd name="connsiteY146" fmla="*/ 851535 h 2521011"/>
                <a:gd name="connsiteX147" fmla="*/ 1733038 w 2369255"/>
                <a:gd name="connsiteY147" fmla="*/ 872490 h 2521011"/>
                <a:gd name="connsiteX148" fmla="*/ 1795903 w 2369255"/>
                <a:gd name="connsiteY148" fmla="*/ 876300 h 2521011"/>
                <a:gd name="connsiteX149" fmla="*/ 2082230 w 2369255"/>
                <a:gd name="connsiteY149" fmla="*/ 811829 h 2521011"/>
                <a:gd name="connsiteX150" fmla="*/ 2102608 w 2369255"/>
                <a:gd name="connsiteY150" fmla="*/ 889635 h 2521011"/>
                <a:gd name="connsiteX151" fmla="*/ 2094988 w 2369255"/>
                <a:gd name="connsiteY151" fmla="*/ 942975 h 2521011"/>
                <a:gd name="connsiteX152" fmla="*/ 2030218 w 2369255"/>
                <a:gd name="connsiteY152" fmla="*/ 952500 h 2521011"/>
                <a:gd name="connsiteX153" fmla="*/ 2030218 w 2369255"/>
                <a:gd name="connsiteY153" fmla="*/ 1022985 h 2521011"/>
                <a:gd name="connsiteX154" fmla="*/ 2074033 w 2369255"/>
                <a:gd name="connsiteY154" fmla="*/ 1028700 h 2521011"/>
                <a:gd name="connsiteX155" fmla="*/ 2114038 w 2369255"/>
                <a:gd name="connsiteY155" fmla="*/ 1002030 h 2521011"/>
                <a:gd name="connsiteX156" fmla="*/ 2093083 w 2369255"/>
                <a:gd name="connsiteY156" fmla="*/ 1057275 h 2521011"/>
                <a:gd name="connsiteX157" fmla="*/ 2089273 w 2369255"/>
                <a:gd name="connsiteY157" fmla="*/ 1137285 h 2521011"/>
                <a:gd name="connsiteX158" fmla="*/ 2287393 w 2369255"/>
                <a:gd name="connsiteY158" fmla="*/ 1135380 h 2521011"/>
                <a:gd name="connsiteX159" fmla="*/ 2287393 w 2369255"/>
                <a:gd name="connsiteY159" fmla="*/ 1091565 h 2521011"/>
                <a:gd name="connsiteX160" fmla="*/ 2296363 w 2369255"/>
                <a:gd name="connsiteY160" fmla="*/ 1088949 h 2521011"/>
                <a:gd name="connsiteX161" fmla="*/ 2369255 w 2369255"/>
                <a:gd name="connsiteY161" fmla="*/ 1229053 h 2521011"/>
                <a:gd name="connsiteX162" fmla="*/ 2303675 w 2369255"/>
                <a:gd name="connsiteY162" fmla="*/ 1218123 h 2521011"/>
                <a:gd name="connsiteX163" fmla="*/ 2285869 w 2369255"/>
                <a:gd name="connsiteY163" fmla="*/ 1136214 h 2521011"/>
                <a:gd name="connsiteX164" fmla="*/ 2093706 w 2369255"/>
                <a:gd name="connsiteY164" fmla="*/ 1138062 h 2521011"/>
                <a:gd name="connsiteX165" fmla="*/ 2142613 w 2369255"/>
                <a:gd name="connsiteY165" fmla="*/ 1226820 h 2521011"/>
                <a:gd name="connsiteX166" fmla="*/ 2083558 w 2369255"/>
                <a:gd name="connsiteY166" fmla="*/ 1257300 h 2521011"/>
                <a:gd name="connsiteX167" fmla="*/ 2093083 w 2369255"/>
                <a:gd name="connsiteY167" fmla="*/ 1295400 h 2521011"/>
                <a:gd name="connsiteX168" fmla="*/ 2047363 w 2369255"/>
                <a:gd name="connsiteY168" fmla="*/ 1350645 h 2521011"/>
                <a:gd name="connsiteX169" fmla="*/ 2174998 w 2369255"/>
                <a:gd name="connsiteY169" fmla="*/ 1419225 h 2521011"/>
                <a:gd name="connsiteX170" fmla="*/ 2152138 w 2369255"/>
                <a:gd name="connsiteY170" fmla="*/ 1451610 h 2521011"/>
                <a:gd name="connsiteX171" fmla="*/ 2203573 w 2369255"/>
                <a:gd name="connsiteY171" fmla="*/ 1527810 h 2521011"/>
                <a:gd name="connsiteX172" fmla="*/ 2197858 w 2369255"/>
                <a:gd name="connsiteY172" fmla="*/ 1565910 h 2521011"/>
                <a:gd name="connsiteX173" fmla="*/ 2163568 w 2369255"/>
                <a:gd name="connsiteY173" fmla="*/ 1581150 h 2521011"/>
                <a:gd name="connsiteX174" fmla="*/ 2131183 w 2369255"/>
                <a:gd name="connsiteY174" fmla="*/ 1657350 h 2521011"/>
                <a:gd name="connsiteX175" fmla="*/ 2165473 w 2369255"/>
                <a:gd name="connsiteY175" fmla="*/ 1691640 h 2521011"/>
                <a:gd name="connsiteX176" fmla="*/ 2129278 w 2369255"/>
                <a:gd name="connsiteY176" fmla="*/ 1737360 h 2521011"/>
                <a:gd name="connsiteX177" fmla="*/ 2213098 w 2369255"/>
                <a:gd name="connsiteY177" fmla="*/ 1722120 h 2521011"/>
                <a:gd name="connsiteX178" fmla="*/ 2131183 w 2369255"/>
                <a:gd name="connsiteY178" fmla="*/ 1739265 h 2521011"/>
                <a:gd name="connsiteX179" fmla="*/ 2030218 w 2369255"/>
                <a:gd name="connsiteY179" fmla="*/ 1644015 h 2521011"/>
                <a:gd name="connsiteX180" fmla="*/ 1940683 w 2369255"/>
                <a:gd name="connsiteY180" fmla="*/ 1708785 h 2521011"/>
                <a:gd name="connsiteX181" fmla="*/ 1809238 w 2369255"/>
                <a:gd name="connsiteY181" fmla="*/ 1737360 h 2521011"/>
                <a:gd name="connsiteX182" fmla="*/ 1795903 w 2369255"/>
                <a:gd name="connsiteY182" fmla="*/ 1722120 h 2521011"/>
                <a:gd name="connsiteX183" fmla="*/ 1738753 w 2369255"/>
                <a:gd name="connsiteY183" fmla="*/ 1737360 h 2521011"/>
                <a:gd name="connsiteX184" fmla="*/ 1734943 w 2369255"/>
                <a:gd name="connsiteY184" fmla="*/ 1760220 h 2521011"/>
                <a:gd name="connsiteX185" fmla="*/ 1683030 w 2369255"/>
                <a:gd name="connsiteY185" fmla="*/ 1773198 h 2521011"/>
                <a:gd name="connsiteX186" fmla="*/ 1681603 w 2369255"/>
                <a:gd name="connsiteY186" fmla="*/ 1771650 h 2521011"/>
                <a:gd name="connsiteX187" fmla="*/ 1637788 w 2369255"/>
                <a:gd name="connsiteY187" fmla="*/ 1811655 h 2521011"/>
                <a:gd name="connsiteX188" fmla="*/ 1618738 w 2369255"/>
                <a:gd name="connsiteY188" fmla="*/ 1811655 h 2521011"/>
                <a:gd name="connsiteX189" fmla="*/ 1546348 w 2369255"/>
                <a:gd name="connsiteY189" fmla="*/ 1903095 h 2521011"/>
                <a:gd name="connsiteX190" fmla="*/ 1538728 w 2369255"/>
                <a:gd name="connsiteY190" fmla="*/ 1952625 h 2521011"/>
                <a:gd name="connsiteX191" fmla="*/ 1513963 w 2369255"/>
                <a:gd name="connsiteY191" fmla="*/ 1918335 h 2521011"/>
                <a:gd name="connsiteX192" fmla="*/ 1475863 w 2369255"/>
                <a:gd name="connsiteY192" fmla="*/ 1986915 h 2521011"/>
                <a:gd name="connsiteX193" fmla="*/ 1460623 w 2369255"/>
                <a:gd name="connsiteY193" fmla="*/ 1986915 h 2521011"/>
                <a:gd name="connsiteX194" fmla="*/ 1414903 w 2369255"/>
                <a:gd name="connsiteY194" fmla="*/ 2019300 h 2521011"/>
                <a:gd name="connsiteX195" fmla="*/ 1418713 w 2369255"/>
                <a:gd name="connsiteY195" fmla="*/ 2038350 h 2521011"/>
                <a:gd name="connsiteX196" fmla="*/ 1376803 w 2369255"/>
                <a:gd name="connsiteY196" fmla="*/ 2066925 h 2521011"/>
                <a:gd name="connsiteX197" fmla="*/ 1390138 w 2369255"/>
                <a:gd name="connsiteY197" fmla="*/ 2097405 h 2521011"/>
                <a:gd name="connsiteX198" fmla="*/ 1319653 w 2369255"/>
                <a:gd name="connsiteY198" fmla="*/ 2106930 h 2521011"/>
                <a:gd name="connsiteX199" fmla="*/ 1300603 w 2369255"/>
                <a:gd name="connsiteY199" fmla="*/ 2143125 h 2521011"/>
                <a:gd name="connsiteX200" fmla="*/ 1273933 w 2369255"/>
                <a:gd name="connsiteY200" fmla="*/ 2164080 h 2521011"/>
                <a:gd name="connsiteX201" fmla="*/ 1239643 w 2369255"/>
                <a:gd name="connsiteY201" fmla="*/ 2141220 h 2521011"/>
                <a:gd name="connsiteX202" fmla="*/ 1225489 w 2369255"/>
                <a:gd name="connsiteY202" fmla="*/ 2157396 h 2521011"/>
                <a:gd name="connsiteX203" fmla="*/ 1224403 w 2369255"/>
                <a:gd name="connsiteY203" fmla="*/ 2156460 h 2521011"/>
                <a:gd name="connsiteX204" fmla="*/ 1096768 w 2369255"/>
                <a:gd name="connsiteY204" fmla="*/ 2042160 h 2521011"/>
                <a:gd name="connsiteX205" fmla="*/ 1049736 w 2369255"/>
                <a:gd name="connsiteY205" fmla="*/ 2104529 h 2521011"/>
                <a:gd name="connsiteX206" fmla="*/ 969133 w 2369255"/>
                <a:gd name="connsiteY206" fmla="*/ 2101216 h 2521011"/>
                <a:gd name="connsiteX207" fmla="*/ 965323 w 2369255"/>
                <a:gd name="connsiteY207" fmla="*/ 2129791 h 2521011"/>
                <a:gd name="connsiteX208" fmla="*/ 807208 w 2369255"/>
                <a:gd name="connsiteY208" fmla="*/ 2129791 h 2521011"/>
                <a:gd name="connsiteX209" fmla="*/ 803398 w 2369255"/>
                <a:gd name="connsiteY209" fmla="*/ 2025016 h 2521011"/>
                <a:gd name="connsiteX210" fmla="*/ 801578 w 2369255"/>
                <a:gd name="connsiteY210" fmla="*/ 2024761 h 2521011"/>
                <a:gd name="connsiteX211" fmla="*/ 818638 w 2369255"/>
                <a:gd name="connsiteY211" fmla="*/ 1973580 h 2521011"/>
                <a:gd name="connsiteX212" fmla="*/ 776728 w 2369255"/>
                <a:gd name="connsiteY212" fmla="*/ 1939290 h 2521011"/>
                <a:gd name="connsiteX213" fmla="*/ 780538 w 2369255"/>
                <a:gd name="connsiteY213" fmla="*/ 1899285 h 2521011"/>
                <a:gd name="connsiteX214" fmla="*/ 791968 w 2369255"/>
                <a:gd name="connsiteY214" fmla="*/ 1836420 h 2521011"/>
                <a:gd name="connsiteX215" fmla="*/ 761488 w 2369255"/>
                <a:gd name="connsiteY215" fmla="*/ 1802130 h 2521011"/>
                <a:gd name="connsiteX216" fmla="*/ 708148 w 2369255"/>
                <a:gd name="connsiteY216" fmla="*/ 1790700 h 2521011"/>
                <a:gd name="connsiteX217" fmla="*/ 637663 w 2369255"/>
                <a:gd name="connsiteY217" fmla="*/ 1731645 h 2521011"/>
                <a:gd name="connsiteX218" fmla="*/ 637663 w 2369255"/>
                <a:gd name="connsiteY218" fmla="*/ 1704975 h 2521011"/>
                <a:gd name="connsiteX219" fmla="*/ 609088 w 2369255"/>
                <a:gd name="connsiteY219" fmla="*/ 1708785 h 2521011"/>
                <a:gd name="connsiteX220" fmla="*/ 504313 w 2369255"/>
                <a:gd name="connsiteY220" fmla="*/ 1638300 h 2521011"/>
                <a:gd name="connsiteX221" fmla="*/ 463237 w 2369255"/>
                <a:gd name="connsiteY221" fmla="*/ 1595581 h 2521011"/>
                <a:gd name="connsiteX222" fmla="*/ 464308 w 2369255"/>
                <a:gd name="connsiteY222" fmla="*/ 1543050 h 2521011"/>
                <a:gd name="connsiteX223" fmla="*/ 420493 w 2369255"/>
                <a:gd name="connsiteY223" fmla="*/ 1522095 h 2521011"/>
                <a:gd name="connsiteX224" fmla="*/ 435733 w 2369255"/>
                <a:gd name="connsiteY224" fmla="*/ 1470660 h 2521011"/>
                <a:gd name="connsiteX225" fmla="*/ 391918 w 2369255"/>
                <a:gd name="connsiteY225" fmla="*/ 1491615 h 2521011"/>
                <a:gd name="connsiteX226" fmla="*/ 359533 w 2369255"/>
                <a:gd name="connsiteY226" fmla="*/ 1491615 h 2521011"/>
                <a:gd name="connsiteX227" fmla="*/ 353818 w 2369255"/>
                <a:gd name="connsiteY227" fmla="*/ 1510665 h 2521011"/>
                <a:gd name="connsiteX228" fmla="*/ 184273 w 2369255"/>
                <a:gd name="connsiteY228" fmla="*/ 1510665 h 2521011"/>
                <a:gd name="connsiteX229" fmla="*/ 163926 w 2369255"/>
                <a:gd name="connsiteY229" fmla="*/ 1573404 h 2521011"/>
                <a:gd name="connsiteX230" fmla="*/ 163885 w 2369255"/>
                <a:gd name="connsiteY230" fmla="*/ 1573328 h 2521011"/>
                <a:gd name="connsiteX231" fmla="*/ 184395 w 2369255"/>
                <a:gd name="connsiteY231" fmla="*/ 1510087 h 2521011"/>
                <a:gd name="connsiteX232" fmla="*/ 203274 w 2369255"/>
                <a:gd name="connsiteY232" fmla="*/ 1510087 h 2521011"/>
                <a:gd name="connsiteX233" fmla="*/ 197608 w 2369255"/>
                <a:gd name="connsiteY233" fmla="*/ 1443990 h 2521011"/>
                <a:gd name="connsiteX234" fmla="*/ 148078 w 2369255"/>
                <a:gd name="connsiteY234" fmla="*/ 1466850 h 2521011"/>
                <a:gd name="connsiteX235" fmla="*/ 127123 w 2369255"/>
                <a:gd name="connsiteY235" fmla="*/ 1390650 h 2521011"/>
                <a:gd name="connsiteX236" fmla="*/ 117598 w 2369255"/>
                <a:gd name="connsiteY236" fmla="*/ 1389648 h 2521011"/>
                <a:gd name="connsiteX237" fmla="*/ 117598 w 2369255"/>
                <a:gd name="connsiteY237" fmla="*/ 1352550 h 2521011"/>
                <a:gd name="connsiteX238" fmla="*/ 148078 w 2369255"/>
                <a:gd name="connsiteY238" fmla="*/ 1314450 h 2521011"/>
                <a:gd name="connsiteX239" fmla="*/ 212848 w 2369255"/>
                <a:gd name="connsiteY239" fmla="*/ 1303020 h 2521011"/>
                <a:gd name="connsiteX240" fmla="*/ 229993 w 2369255"/>
                <a:gd name="connsiteY240" fmla="*/ 1238250 h 2521011"/>
                <a:gd name="connsiteX241" fmla="*/ 218563 w 2369255"/>
                <a:gd name="connsiteY241" fmla="*/ 1143000 h 2521011"/>
                <a:gd name="connsiteX242" fmla="*/ 219377 w 2369255"/>
                <a:gd name="connsiteY242" fmla="*/ 1135131 h 2521011"/>
                <a:gd name="connsiteX243" fmla="*/ 308099 w 2369255"/>
                <a:gd name="connsiteY243" fmla="*/ 1110615 h 2521011"/>
                <a:gd name="connsiteX244" fmla="*/ 325244 w 2369255"/>
                <a:gd name="connsiteY244" fmla="*/ 1022985 h 2521011"/>
                <a:gd name="connsiteX245" fmla="*/ 304289 w 2369255"/>
                <a:gd name="connsiteY245" fmla="*/ 986790 h 2521011"/>
                <a:gd name="connsiteX246" fmla="*/ 174749 w 2369255"/>
                <a:gd name="connsiteY246" fmla="*/ 969645 h 2521011"/>
                <a:gd name="connsiteX247" fmla="*/ 243329 w 2369255"/>
                <a:gd name="connsiteY247" fmla="*/ 843915 h 2521011"/>
                <a:gd name="connsiteX248" fmla="*/ 247139 w 2369255"/>
                <a:gd name="connsiteY248" fmla="*/ 731520 h 2521011"/>
                <a:gd name="connsiteX249" fmla="*/ 169034 w 2369255"/>
                <a:gd name="connsiteY249" fmla="*/ 685800 h 2521011"/>
                <a:gd name="connsiteX250" fmla="*/ 98549 w 2369255"/>
                <a:gd name="connsiteY250" fmla="*/ 641985 h 2521011"/>
                <a:gd name="connsiteX251" fmla="*/ 42112 w 2369255"/>
                <a:gd name="connsiteY251" fmla="*/ 643866 h 2521011"/>
                <a:gd name="connsiteX252" fmla="*/ 41731 w 2369255"/>
                <a:gd name="connsiteY252" fmla="*/ 642127 h 2521011"/>
                <a:gd name="connsiteX253" fmla="*/ 98881 w 2369255"/>
                <a:gd name="connsiteY253" fmla="*/ 640222 h 2521011"/>
                <a:gd name="connsiteX254" fmla="*/ 169366 w 2369255"/>
                <a:gd name="connsiteY254" fmla="*/ 684037 h 2521011"/>
                <a:gd name="connsiteX255" fmla="*/ 222373 w 2369255"/>
                <a:gd name="connsiteY255" fmla="*/ 715066 h 2521011"/>
                <a:gd name="connsiteX256" fmla="*/ 222373 w 2369255"/>
                <a:gd name="connsiteY256" fmla="*/ 567691 h 2521011"/>
                <a:gd name="connsiteX257" fmla="*/ 243328 w 2369255"/>
                <a:gd name="connsiteY257" fmla="*/ 489586 h 2521011"/>
                <a:gd name="connsiteX258" fmla="*/ 212848 w 2369255"/>
                <a:gd name="connsiteY258" fmla="*/ 447676 h 2521011"/>
                <a:gd name="connsiteX259" fmla="*/ 287143 w 2369255"/>
                <a:gd name="connsiteY259" fmla="*/ 449581 h 2521011"/>
                <a:gd name="connsiteX260" fmla="*/ 282547 w 2369255"/>
                <a:gd name="connsiteY260" fmla="*/ 446066 h 2521011"/>
                <a:gd name="connsiteX261" fmla="*/ 287143 w 2369255"/>
                <a:gd name="connsiteY261" fmla="*/ 447675 h 2521011"/>
                <a:gd name="connsiteX262" fmla="*/ 317623 w 2369255"/>
                <a:gd name="connsiteY262" fmla="*/ 382905 h 2521011"/>
                <a:gd name="connsiteX263" fmla="*/ 401443 w 2369255"/>
                <a:gd name="connsiteY263" fmla="*/ 384810 h 2521011"/>
                <a:gd name="connsiteX264" fmla="*/ 447163 w 2369255"/>
                <a:gd name="connsiteY264" fmla="*/ 361950 h 2521011"/>
                <a:gd name="connsiteX265" fmla="*/ 462403 w 2369255"/>
                <a:gd name="connsiteY265" fmla="*/ 335280 h 2521011"/>
                <a:gd name="connsiteX266" fmla="*/ 466213 w 2369255"/>
                <a:gd name="connsiteY266" fmla="*/ 266700 h 2521011"/>
                <a:gd name="connsiteX267" fmla="*/ 443353 w 2369255"/>
                <a:gd name="connsiteY267" fmla="*/ 198120 h 2521011"/>
                <a:gd name="connsiteX268" fmla="*/ 390013 w 2369255"/>
                <a:gd name="connsiteY268" fmla="*/ 137160 h 2521011"/>
                <a:gd name="connsiteX269" fmla="*/ 412873 w 2369255"/>
                <a:gd name="connsiteY269" fmla="*/ 125730 h 2521011"/>
                <a:gd name="connsiteX270" fmla="*/ 411094 w 2369255"/>
                <a:gd name="connsiteY270" fmla="*/ 119401 h 2521011"/>
                <a:gd name="connsiteX271" fmla="*/ 412873 w 2369255"/>
                <a:gd name="connsiteY271" fmla="*/ 120015 h 2521011"/>
                <a:gd name="connsiteX272" fmla="*/ 454783 w 2369255"/>
                <a:gd name="connsiteY272" fmla="*/ 74295 h 2521011"/>
                <a:gd name="connsiteX273" fmla="*/ 521458 w 2369255"/>
                <a:gd name="connsiteY273" fmla="*/ 85725 h 2521011"/>
                <a:gd name="connsiteX274" fmla="*/ 498598 w 2369255"/>
                <a:gd name="connsiteY274" fmla="*/ 49530 h 2521011"/>
                <a:gd name="connsiteX275" fmla="*/ 550033 w 2369255"/>
                <a:gd name="connsiteY275" fmla="*/ 13335 h 2521011"/>
                <a:gd name="connsiteX276" fmla="*/ 654808 w 2369255"/>
                <a:gd name="connsiteY27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42112 w 2369255"/>
                <a:gd name="connsiteY248" fmla="*/ 643866 h 2521011"/>
                <a:gd name="connsiteX249" fmla="*/ 41731 w 2369255"/>
                <a:gd name="connsiteY249" fmla="*/ 642127 h 2521011"/>
                <a:gd name="connsiteX250" fmla="*/ 98881 w 2369255"/>
                <a:gd name="connsiteY250" fmla="*/ 640222 h 2521011"/>
                <a:gd name="connsiteX251" fmla="*/ 169366 w 2369255"/>
                <a:gd name="connsiteY251" fmla="*/ 684037 h 2521011"/>
                <a:gd name="connsiteX252" fmla="*/ 222373 w 2369255"/>
                <a:gd name="connsiteY252" fmla="*/ 715066 h 2521011"/>
                <a:gd name="connsiteX253" fmla="*/ 222373 w 2369255"/>
                <a:gd name="connsiteY253" fmla="*/ 567691 h 2521011"/>
                <a:gd name="connsiteX254" fmla="*/ 243328 w 2369255"/>
                <a:gd name="connsiteY254" fmla="*/ 489586 h 2521011"/>
                <a:gd name="connsiteX255" fmla="*/ 212848 w 2369255"/>
                <a:gd name="connsiteY255" fmla="*/ 447676 h 2521011"/>
                <a:gd name="connsiteX256" fmla="*/ 287143 w 2369255"/>
                <a:gd name="connsiteY256" fmla="*/ 449581 h 2521011"/>
                <a:gd name="connsiteX257" fmla="*/ 282547 w 2369255"/>
                <a:gd name="connsiteY257" fmla="*/ 446066 h 2521011"/>
                <a:gd name="connsiteX258" fmla="*/ 287143 w 2369255"/>
                <a:gd name="connsiteY258" fmla="*/ 447675 h 2521011"/>
                <a:gd name="connsiteX259" fmla="*/ 317623 w 2369255"/>
                <a:gd name="connsiteY259" fmla="*/ 382905 h 2521011"/>
                <a:gd name="connsiteX260" fmla="*/ 401443 w 2369255"/>
                <a:gd name="connsiteY260" fmla="*/ 384810 h 2521011"/>
                <a:gd name="connsiteX261" fmla="*/ 447163 w 2369255"/>
                <a:gd name="connsiteY261" fmla="*/ 361950 h 2521011"/>
                <a:gd name="connsiteX262" fmla="*/ 462403 w 2369255"/>
                <a:gd name="connsiteY262" fmla="*/ 335280 h 2521011"/>
                <a:gd name="connsiteX263" fmla="*/ 466213 w 2369255"/>
                <a:gd name="connsiteY263" fmla="*/ 266700 h 2521011"/>
                <a:gd name="connsiteX264" fmla="*/ 443353 w 2369255"/>
                <a:gd name="connsiteY264" fmla="*/ 198120 h 2521011"/>
                <a:gd name="connsiteX265" fmla="*/ 390013 w 2369255"/>
                <a:gd name="connsiteY265" fmla="*/ 137160 h 2521011"/>
                <a:gd name="connsiteX266" fmla="*/ 412873 w 2369255"/>
                <a:gd name="connsiteY266" fmla="*/ 125730 h 2521011"/>
                <a:gd name="connsiteX267" fmla="*/ 411094 w 2369255"/>
                <a:gd name="connsiteY267" fmla="*/ 119401 h 2521011"/>
                <a:gd name="connsiteX268" fmla="*/ 412873 w 2369255"/>
                <a:gd name="connsiteY268" fmla="*/ 120015 h 2521011"/>
                <a:gd name="connsiteX269" fmla="*/ 454783 w 2369255"/>
                <a:gd name="connsiteY269" fmla="*/ 74295 h 2521011"/>
                <a:gd name="connsiteX270" fmla="*/ 521458 w 2369255"/>
                <a:gd name="connsiteY270" fmla="*/ 85725 h 2521011"/>
                <a:gd name="connsiteX271" fmla="*/ 498598 w 2369255"/>
                <a:gd name="connsiteY271" fmla="*/ 49530 h 2521011"/>
                <a:gd name="connsiteX272" fmla="*/ 550033 w 2369255"/>
                <a:gd name="connsiteY272" fmla="*/ 13335 h 2521011"/>
                <a:gd name="connsiteX273" fmla="*/ 654808 w 2369255"/>
                <a:gd name="connsiteY273"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42112 w 2369255"/>
                <a:gd name="connsiteY248" fmla="*/ 643866 h 2521011"/>
                <a:gd name="connsiteX249" fmla="*/ 98881 w 2369255"/>
                <a:gd name="connsiteY249" fmla="*/ 640222 h 2521011"/>
                <a:gd name="connsiteX250" fmla="*/ 169366 w 2369255"/>
                <a:gd name="connsiteY250" fmla="*/ 684037 h 2521011"/>
                <a:gd name="connsiteX251" fmla="*/ 222373 w 2369255"/>
                <a:gd name="connsiteY251" fmla="*/ 715066 h 2521011"/>
                <a:gd name="connsiteX252" fmla="*/ 222373 w 2369255"/>
                <a:gd name="connsiteY252" fmla="*/ 567691 h 2521011"/>
                <a:gd name="connsiteX253" fmla="*/ 243328 w 2369255"/>
                <a:gd name="connsiteY253" fmla="*/ 489586 h 2521011"/>
                <a:gd name="connsiteX254" fmla="*/ 212848 w 2369255"/>
                <a:gd name="connsiteY254" fmla="*/ 447676 h 2521011"/>
                <a:gd name="connsiteX255" fmla="*/ 287143 w 2369255"/>
                <a:gd name="connsiteY255" fmla="*/ 449581 h 2521011"/>
                <a:gd name="connsiteX256" fmla="*/ 282547 w 2369255"/>
                <a:gd name="connsiteY256" fmla="*/ 446066 h 2521011"/>
                <a:gd name="connsiteX257" fmla="*/ 287143 w 2369255"/>
                <a:gd name="connsiteY257" fmla="*/ 447675 h 2521011"/>
                <a:gd name="connsiteX258" fmla="*/ 317623 w 2369255"/>
                <a:gd name="connsiteY258" fmla="*/ 382905 h 2521011"/>
                <a:gd name="connsiteX259" fmla="*/ 401443 w 2369255"/>
                <a:gd name="connsiteY259" fmla="*/ 384810 h 2521011"/>
                <a:gd name="connsiteX260" fmla="*/ 447163 w 2369255"/>
                <a:gd name="connsiteY260" fmla="*/ 361950 h 2521011"/>
                <a:gd name="connsiteX261" fmla="*/ 462403 w 2369255"/>
                <a:gd name="connsiteY261" fmla="*/ 335280 h 2521011"/>
                <a:gd name="connsiteX262" fmla="*/ 466213 w 2369255"/>
                <a:gd name="connsiteY262" fmla="*/ 266700 h 2521011"/>
                <a:gd name="connsiteX263" fmla="*/ 443353 w 2369255"/>
                <a:gd name="connsiteY263" fmla="*/ 198120 h 2521011"/>
                <a:gd name="connsiteX264" fmla="*/ 390013 w 2369255"/>
                <a:gd name="connsiteY264" fmla="*/ 137160 h 2521011"/>
                <a:gd name="connsiteX265" fmla="*/ 412873 w 2369255"/>
                <a:gd name="connsiteY265" fmla="*/ 125730 h 2521011"/>
                <a:gd name="connsiteX266" fmla="*/ 411094 w 2369255"/>
                <a:gd name="connsiteY266" fmla="*/ 119401 h 2521011"/>
                <a:gd name="connsiteX267" fmla="*/ 412873 w 2369255"/>
                <a:gd name="connsiteY267" fmla="*/ 120015 h 2521011"/>
                <a:gd name="connsiteX268" fmla="*/ 454783 w 2369255"/>
                <a:gd name="connsiteY268" fmla="*/ 74295 h 2521011"/>
                <a:gd name="connsiteX269" fmla="*/ 521458 w 2369255"/>
                <a:gd name="connsiteY269" fmla="*/ 85725 h 2521011"/>
                <a:gd name="connsiteX270" fmla="*/ 498598 w 2369255"/>
                <a:gd name="connsiteY270" fmla="*/ 49530 h 2521011"/>
                <a:gd name="connsiteX271" fmla="*/ 550033 w 2369255"/>
                <a:gd name="connsiteY271" fmla="*/ 13335 h 2521011"/>
                <a:gd name="connsiteX272" fmla="*/ 654808 w 2369255"/>
                <a:gd name="connsiteY272"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98881 w 2369255"/>
                <a:gd name="connsiteY248" fmla="*/ 640222 h 2521011"/>
                <a:gd name="connsiteX249" fmla="*/ 169366 w 2369255"/>
                <a:gd name="connsiteY249" fmla="*/ 684037 h 2521011"/>
                <a:gd name="connsiteX250" fmla="*/ 222373 w 2369255"/>
                <a:gd name="connsiteY250" fmla="*/ 715066 h 2521011"/>
                <a:gd name="connsiteX251" fmla="*/ 222373 w 2369255"/>
                <a:gd name="connsiteY251" fmla="*/ 567691 h 2521011"/>
                <a:gd name="connsiteX252" fmla="*/ 243328 w 2369255"/>
                <a:gd name="connsiteY252" fmla="*/ 489586 h 2521011"/>
                <a:gd name="connsiteX253" fmla="*/ 212848 w 2369255"/>
                <a:gd name="connsiteY253" fmla="*/ 447676 h 2521011"/>
                <a:gd name="connsiteX254" fmla="*/ 287143 w 2369255"/>
                <a:gd name="connsiteY254" fmla="*/ 449581 h 2521011"/>
                <a:gd name="connsiteX255" fmla="*/ 282547 w 2369255"/>
                <a:gd name="connsiteY255" fmla="*/ 446066 h 2521011"/>
                <a:gd name="connsiteX256" fmla="*/ 287143 w 2369255"/>
                <a:gd name="connsiteY256" fmla="*/ 447675 h 2521011"/>
                <a:gd name="connsiteX257" fmla="*/ 317623 w 2369255"/>
                <a:gd name="connsiteY257" fmla="*/ 382905 h 2521011"/>
                <a:gd name="connsiteX258" fmla="*/ 401443 w 2369255"/>
                <a:gd name="connsiteY258" fmla="*/ 384810 h 2521011"/>
                <a:gd name="connsiteX259" fmla="*/ 447163 w 2369255"/>
                <a:gd name="connsiteY259" fmla="*/ 361950 h 2521011"/>
                <a:gd name="connsiteX260" fmla="*/ 462403 w 2369255"/>
                <a:gd name="connsiteY260" fmla="*/ 335280 h 2521011"/>
                <a:gd name="connsiteX261" fmla="*/ 466213 w 2369255"/>
                <a:gd name="connsiteY261" fmla="*/ 266700 h 2521011"/>
                <a:gd name="connsiteX262" fmla="*/ 443353 w 2369255"/>
                <a:gd name="connsiteY262" fmla="*/ 198120 h 2521011"/>
                <a:gd name="connsiteX263" fmla="*/ 390013 w 2369255"/>
                <a:gd name="connsiteY263" fmla="*/ 137160 h 2521011"/>
                <a:gd name="connsiteX264" fmla="*/ 412873 w 2369255"/>
                <a:gd name="connsiteY264" fmla="*/ 125730 h 2521011"/>
                <a:gd name="connsiteX265" fmla="*/ 411094 w 2369255"/>
                <a:gd name="connsiteY265" fmla="*/ 119401 h 2521011"/>
                <a:gd name="connsiteX266" fmla="*/ 412873 w 2369255"/>
                <a:gd name="connsiteY266" fmla="*/ 120015 h 2521011"/>
                <a:gd name="connsiteX267" fmla="*/ 454783 w 2369255"/>
                <a:gd name="connsiteY267" fmla="*/ 74295 h 2521011"/>
                <a:gd name="connsiteX268" fmla="*/ 521458 w 2369255"/>
                <a:gd name="connsiteY268" fmla="*/ 85725 h 2521011"/>
                <a:gd name="connsiteX269" fmla="*/ 498598 w 2369255"/>
                <a:gd name="connsiteY269" fmla="*/ 49530 h 2521011"/>
                <a:gd name="connsiteX270" fmla="*/ 550033 w 2369255"/>
                <a:gd name="connsiteY270" fmla="*/ 13335 h 2521011"/>
                <a:gd name="connsiteX271" fmla="*/ 654808 w 2369255"/>
                <a:gd name="connsiteY271"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98549 w 2369255"/>
                <a:gd name="connsiteY247" fmla="*/ 641985 h 2521011"/>
                <a:gd name="connsiteX248" fmla="*/ 169366 w 2369255"/>
                <a:gd name="connsiteY248" fmla="*/ 684037 h 2521011"/>
                <a:gd name="connsiteX249" fmla="*/ 222373 w 2369255"/>
                <a:gd name="connsiteY249" fmla="*/ 715066 h 2521011"/>
                <a:gd name="connsiteX250" fmla="*/ 222373 w 2369255"/>
                <a:gd name="connsiteY250" fmla="*/ 567691 h 2521011"/>
                <a:gd name="connsiteX251" fmla="*/ 243328 w 2369255"/>
                <a:gd name="connsiteY251" fmla="*/ 489586 h 2521011"/>
                <a:gd name="connsiteX252" fmla="*/ 212848 w 2369255"/>
                <a:gd name="connsiteY252" fmla="*/ 447676 h 2521011"/>
                <a:gd name="connsiteX253" fmla="*/ 287143 w 2369255"/>
                <a:gd name="connsiteY253" fmla="*/ 449581 h 2521011"/>
                <a:gd name="connsiteX254" fmla="*/ 282547 w 2369255"/>
                <a:gd name="connsiteY254" fmla="*/ 446066 h 2521011"/>
                <a:gd name="connsiteX255" fmla="*/ 287143 w 2369255"/>
                <a:gd name="connsiteY255" fmla="*/ 447675 h 2521011"/>
                <a:gd name="connsiteX256" fmla="*/ 317623 w 2369255"/>
                <a:gd name="connsiteY256" fmla="*/ 382905 h 2521011"/>
                <a:gd name="connsiteX257" fmla="*/ 401443 w 2369255"/>
                <a:gd name="connsiteY257" fmla="*/ 384810 h 2521011"/>
                <a:gd name="connsiteX258" fmla="*/ 447163 w 2369255"/>
                <a:gd name="connsiteY258" fmla="*/ 361950 h 2521011"/>
                <a:gd name="connsiteX259" fmla="*/ 462403 w 2369255"/>
                <a:gd name="connsiteY259" fmla="*/ 335280 h 2521011"/>
                <a:gd name="connsiteX260" fmla="*/ 466213 w 2369255"/>
                <a:gd name="connsiteY260" fmla="*/ 266700 h 2521011"/>
                <a:gd name="connsiteX261" fmla="*/ 443353 w 2369255"/>
                <a:gd name="connsiteY261" fmla="*/ 198120 h 2521011"/>
                <a:gd name="connsiteX262" fmla="*/ 390013 w 2369255"/>
                <a:gd name="connsiteY262" fmla="*/ 137160 h 2521011"/>
                <a:gd name="connsiteX263" fmla="*/ 412873 w 2369255"/>
                <a:gd name="connsiteY263" fmla="*/ 125730 h 2521011"/>
                <a:gd name="connsiteX264" fmla="*/ 411094 w 2369255"/>
                <a:gd name="connsiteY264" fmla="*/ 119401 h 2521011"/>
                <a:gd name="connsiteX265" fmla="*/ 412873 w 2369255"/>
                <a:gd name="connsiteY265" fmla="*/ 120015 h 2521011"/>
                <a:gd name="connsiteX266" fmla="*/ 454783 w 2369255"/>
                <a:gd name="connsiteY266" fmla="*/ 74295 h 2521011"/>
                <a:gd name="connsiteX267" fmla="*/ 521458 w 2369255"/>
                <a:gd name="connsiteY267" fmla="*/ 85725 h 2521011"/>
                <a:gd name="connsiteX268" fmla="*/ 498598 w 2369255"/>
                <a:gd name="connsiteY268" fmla="*/ 49530 h 2521011"/>
                <a:gd name="connsiteX269" fmla="*/ 550033 w 2369255"/>
                <a:gd name="connsiteY269" fmla="*/ 13335 h 2521011"/>
                <a:gd name="connsiteX270" fmla="*/ 654808 w 2369255"/>
                <a:gd name="connsiteY270"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169366 w 2369255"/>
                <a:gd name="connsiteY247" fmla="*/ 684037 h 2521011"/>
                <a:gd name="connsiteX248" fmla="*/ 222373 w 2369255"/>
                <a:gd name="connsiteY248" fmla="*/ 715066 h 2521011"/>
                <a:gd name="connsiteX249" fmla="*/ 222373 w 2369255"/>
                <a:gd name="connsiteY249" fmla="*/ 567691 h 2521011"/>
                <a:gd name="connsiteX250" fmla="*/ 243328 w 2369255"/>
                <a:gd name="connsiteY250" fmla="*/ 489586 h 2521011"/>
                <a:gd name="connsiteX251" fmla="*/ 212848 w 2369255"/>
                <a:gd name="connsiteY251" fmla="*/ 447676 h 2521011"/>
                <a:gd name="connsiteX252" fmla="*/ 287143 w 2369255"/>
                <a:gd name="connsiteY252" fmla="*/ 449581 h 2521011"/>
                <a:gd name="connsiteX253" fmla="*/ 282547 w 2369255"/>
                <a:gd name="connsiteY253" fmla="*/ 446066 h 2521011"/>
                <a:gd name="connsiteX254" fmla="*/ 287143 w 2369255"/>
                <a:gd name="connsiteY254" fmla="*/ 447675 h 2521011"/>
                <a:gd name="connsiteX255" fmla="*/ 317623 w 2369255"/>
                <a:gd name="connsiteY255" fmla="*/ 382905 h 2521011"/>
                <a:gd name="connsiteX256" fmla="*/ 401443 w 2369255"/>
                <a:gd name="connsiteY256" fmla="*/ 384810 h 2521011"/>
                <a:gd name="connsiteX257" fmla="*/ 447163 w 2369255"/>
                <a:gd name="connsiteY257" fmla="*/ 361950 h 2521011"/>
                <a:gd name="connsiteX258" fmla="*/ 462403 w 2369255"/>
                <a:gd name="connsiteY258" fmla="*/ 335280 h 2521011"/>
                <a:gd name="connsiteX259" fmla="*/ 466213 w 2369255"/>
                <a:gd name="connsiteY259" fmla="*/ 266700 h 2521011"/>
                <a:gd name="connsiteX260" fmla="*/ 443353 w 2369255"/>
                <a:gd name="connsiteY260" fmla="*/ 198120 h 2521011"/>
                <a:gd name="connsiteX261" fmla="*/ 390013 w 2369255"/>
                <a:gd name="connsiteY261" fmla="*/ 137160 h 2521011"/>
                <a:gd name="connsiteX262" fmla="*/ 412873 w 2369255"/>
                <a:gd name="connsiteY262" fmla="*/ 125730 h 2521011"/>
                <a:gd name="connsiteX263" fmla="*/ 411094 w 2369255"/>
                <a:gd name="connsiteY263" fmla="*/ 119401 h 2521011"/>
                <a:gd name="connsiteX264" fmla="*/ 412873 w 2369255"/>
                <a:gd name="connsiteY264" fmla="*/ 120015 h 2521011"/>
                <a:gd name="connsiteX265" fmla="*/ 454783 w 2369255"/>
                <a:gd name="connsiteY265" fmla="*/ 74295 h 2521011"/>
                <a:gd name="connsiteX266" fmla="*/ 521458 w 2369255"/>
                <a:gd name="connsiteY266" fmla="*/ 85725 h 2521011"/>
                <a:gd name="connsiteX267" fmla="*/ 498598 w 2369255"/>
                <a:gd name="connsiteY267" fmla="*/ 49530 h 2521011"/>
                <a:gd name="connsiteX268" fmla="*/ 550033 w 2369255"/>
                <a:gd name="connsiteY268" fmla="*/ 13335 h 2521011"/>
                <a:gd name="connsiteX269" fmla="*/ 654808 w 2369255"/>
                <a:gd name="connsiteY269"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169034 w 2369255"/>
                <a:gd name="connsiteY246" fmla="*/ 685800 h 2521011"/>
                <a:gd name="connsiteX247" fmla="*/ 222373 w 2369255"/>
                <a:gd name="connsiteY247" fmla="*/ 715066 h 2521011"/>
                <a:gd name="connsiteX248" fmla="*/ 222373 w 2369255"/>
                <a:gd name="connsiteY248" fmla="*/ 567691 h 2521011"/>
                <a:gd name="connsiteX249" fmla="*/ 243328 w 2369255"/>
                <a:gd name="connsiteY249" fmla="*/ 489586 h 2521011"/>
                <a:gd name="connsiteX250" fmla="*/ 212848 w 2369255"/>
                <a:gd name="connsiteY250" fmla="*/ 447676 h 2521011"/>
                <a:gd name="connsiteX251" fmla="*/ 287143 w 2369255"/>
                <a:gd name="connsiteY251" fmla="*/ 449581 h 2521011"/>
                <a:gd name="connsiteX252" fmla="*/ 282547 w 2369255"/>
                <a:gd name="connsiteY252" fmla="*/ 446066 h 2521011"/>
                <a:gd name="connsiteX253" fmla="*/ 287143 w 2369255"/>
                <a:gd name="connsiteY253" fmla="*/ 447675 h 2521011"/>
                <a:gd name="connsiteX254" fmla="*/ 317623 w 2369255"/>
                <a:gd name="connsiteY254" fmla="*/ 382905 h 2521011"/>
                <a:gd name="connsiteX255" fmla="*/ 401443 w 2369255"/>
                <a:gd name="connsiteY255" fmla="*/ 384810 h 2521011"/>
                <a:gd name="connsiteX256" fmla="*/ 447163 w 2369255"/>
                <a:gd name="connsiteY256" fmla="*/ 361950 h 2521011"/>
                <a:gd name="connsiteX257" fmla="*/ 462403 w 2369255"/>
                <a:gd name="connsiteY257" fmla="*/ 335280 h 2521011"/>
                <a:gd name="connsiteX258" fmla="*/ 466213 w 2369255"/>
                <a:gd name="connsiteY258" fmla="*/ 266700 h 2521011"/>
                <a:gd name="connsiteX259" fmla="*/ 443353 w 2369255"/>
                <a:gd name="connsiteY259" fmla="*/ 198120 h 2521011"/>
                <a:gd name="connsiteX260" fmla="*/ 390013 w 2369255"/>
                <a:gd name="connsiteY260" fmla="*/ 137160 h 2521011"/>
                <a:gd name="connsiteX261" fmla="*/ 412873 w 2369255"/>
                <a:gd name="connsiteY261" fmla="*/ 125730 h 2521011"/>
                <a:gd name="connsiteX262" fmla="*/ 411094 w 2369255"/>
                <a:gd name="connsiteY262" fmla="*/ 119401 h 2521011"/>
                <a:gd name="connsiteX263" fmla="*/ 412873 w 2369255"/>
                <a:gd name="connsiteY263" fmla="*/ 120015 h 2521011"/>
                <a:gd name="connsiteX264" fmla="*/ 454783 w 2369255"/>
                <a:gd name="connsiteY264" fmla="*/ 74295 h 2521011"/>
                <a:gd name="connsiteX265" fmla="*/ 521458 w 2369255"/>
                <a:gd name="connsiteY265" fmla="*/ 85725 h 2521011"/>
                <a:gd name="connsiteX266" fmla="*/ 498598 w 2369255"/>
                <a:gd name="connsiteY266" fmla="*/ 49530 h 2521011"/>
                <a:gd name="connsiteX267" fmla="*/ 550033 w 2369255"/>
                <a:gd name="connsiteY267" fmla="*/ 13335 h 2521011"/>
                <a:gd name="connsiteX268" fmla="*/ 654808 w 2369255"/>
                <a:gd name="connsiteY268"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54408 w 2369255"/>
                <a:gd name="connsiteY100" fmla="*/ 703358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54408 w 2369255"/>
                <a:gd name="connsiteY106" fmla="*/ 703358 h 2521011"/>
                <a:gd name="connsiteX107" fmla="*/ 654808 w 2369255"/>
                <a:gd name="connsiteY107" fmla="*/ 0 h 2521011"/>
                <a:gd name="connsiteX108" fmla="*/ 681478 w 2369255"/>
                <a:gd name="connsiteY108" fmla="*/ 80010 h 2521011"/>
                <a:gd name="connsiteX109" fmla="*/ 790063 w 2369255"/>
                <a:gd name="connsiteY109" fmla="*/ 51435 h 2521011"/>
                <a:gd name="connsiteX110" fmla="*/ 838950 w 2369255"/>
                <a:gd name="connsiteY110" fmla="*/ 29486 h 2521011"/>
                <a:gd name="connsiteX111" fmla="*/ 862453 w 2369255"/>
                <a:gd name="connsiteY111" fmla="*/ 59055 h 2521011"/>
                <a:gd name="connsiteX112" fmla="*/ 856738 w 2369255"/>
                <a:gd name="connsiteY112" fmla="*/ 89535 h 2521011"/>
                <a:gd name="connsiteX113" fmla="*/ 938653 w 2369255"/>
                <a:gd name="connsiteY113" fmla="*/ 93345 h 2521011"/>
                <a:gd name="connsiteX114" fmla="*/ 951988 w 2369255"/>
                <a:gd name="connsiteY114" fmla="*/ 19050 h 2521011"/>
                <a:gd name="connsiteX115" fmla="*/ 972943 w 2369255"/>
                <a:gd name="connsiteY115" fmla="*/ 47625 h 2521011"/>
                <a:gd name="connsiteX116" fmla="*/ 1064383 w 2369255"/>
                <a:gd name="connsiteY116" fmla="*/ 47625 h 2521011"/>
                <a:gd name="connsiteX117" fmla="*/ 1113913 w 2369255"/>
                <a:gd name="connsiteY117" fmla="*/ 38100 h 2521011"/>
                <a:gd name="connsiteX118" fmla="*/ 1121533 w 2369255"/>
                <a:gd name="connsiteY118" fmla="*/ 9525 h 2521011"/>
                <a:gd name="connsiteX119" fmla="*/ 1182493 w 2369255"/>
                <a:gd name="connsiteY119" fmla="*/ 0 h 2521011"/>
                <a:gd name="connsiteX120" fmla="*/ 1214878 w 2369255"/>
                <a:gd name="connsiteY120" fmla="*/ 102870 h 2521011"/>
                <a:gd name="connsiteX121" fmla="*/ 1228213 w 2369255"/>
                <a:gd name="connsiteY121" fmla="*/ 102870 h 2521011"/>
                <a:gd name="connsiteX122" fmla="*/ 1252978 w 2369255"/>
                <a:gd name="connsiteY122" fmla="*/ 190500 h 2521011"/>
                <a:gd name="connsiteX123" fmla="*/ 1255403 w 2369255"/>
                <a:gd name="connsiteY123" fmla="*/ 195722 h 2521011"/>
                <a:gd name="connsiteX124" fmla="*/ 1252978 w 2369255"/>
                <a:gd name="connsiteY124" fmla="*/ 198120 h 2521011"/>
                <a:gd name="connsiteX125" fmla="*/ 1249168 w 2369255"/>
                <a:gd name="connsiteY125" fmla="*/ 240030 h 2521011"/>
                <a:gd name="connsiteX126" fmla="*/ 1273933 w 2369255"/>
                <a:gd name="connsiteY126" fmla="*/ 346710 h 2521011"/>
                <a:gd name="connsiteX127" fmla="*/ 1216783 w 2369255"/>
                <a:gd name="connsiteY127" fmla="*/ 363855 h 2521011"/>
                <a:gd name="connsiteX128" fmla="*/ 1245358 w 2369255"/>
                <a:gd name="connsiteY128" fmla="*/ 510540 h 2521011"/>
                <a:gd name="connsiteX129" fmla="*/ 1266313 w 2369255"/>
                <a:gd name="connsiteY129" fmla="*/ 563880 h 2521011"/>
                <a:gd name="connsiteX130" fmla="*/ 1312033 w 2369255"/>
                <a:gd name="connsiteY130" fmla="*/ 641985 h 2521011"/>
                <a:gd name="connsiteX131" fmla="*/ 1332988 w 2369255"/>
                <a:gd name="connsiteY131" fmla="*/ 645795 h 2521011"/>
                <a:gd name="connsiteX132" fmla="*/ 1361563 w 2369255"/>
                <a:gd name="connsiteY132" fmla="*/ 737235 h 2521011"/>
                <a:gd name="connsiteX133" fmla="*/ 1540633 w 2369255"/>
                <a:gd name="connsiteY133" fmla="*/ 702945 h 2521011"/>
                <a:gd name="connsiteX134" fmla="*/ 1540207 w 2369255"/>
                <a:gd name="connsiteY134" fmla="*/ 700259 h 2521011"/>
                <a:gd name="connsiteX135" fmla="*/ 1586353 w 2369255"/>
                <a:gd name="connsiteY135" fmla="*/ 689610 h 2521011"/>
                <a:gd name="connsiteX136" fmla="*/ 1609213 w 2369255"/>
                <a:gd name="connsiteY136" fmla="*/ 659130 h 2521011"/>
                <a:gd name="connsiteX137" fmla="*/ 1637788 w 2369255"/>
                <a:gd name="connsiteY137" fmla="*/ 645795 h 2521011"/>
                <a:gd name="connsiteX138" fmla="*/ 1649218 w 2369255"/>
                <a:gd name="connsiteY138" fmla="*/ 613410 h 2521011"/>
                <a:gd name="connsiteX139" fmla="*/ 1670173 w 2369255"/>
                <a:gd name="connsiteY139" fmla="*/ 594360 h 2521011"/>
                <a:gd name="connsiteX140" fmla="*/ 1691128 w 2369255"/>
                <a:gd name="connsiteY140" fmla="*/ 609600 h 2521011"/>
                <a:gd name="connsiteX141" fmla="*/ 1685413 w 2369255"/>
                <a:gd name="connsiteY141" fmla="*/ 708660 h 2521011"/>
                <a:gd name="connsiteX142" fmla="*/ 1755898 w 2369255"/>
                <a:gd name="connsiteY142" fmla="*/ 786765 h 2521011"/>
                <a:gd name="connsiteX143" fmla="*/ 1757803 w 2369255"/>
                <a:gd name="connsiteY143" fmla="*/ 851535 h 2521011"/>
                <a:gd name="connsiteX144" fmla="*/ 1733038 w 2369255"/>
                <a:gd name="connsiteY144" fmla="*/ 872490 h 2521011"/>
                <a:gd name="connsiteX145" fmla="*/ 1795903 w 2369255"/>
                <a:gd name="connsiteY145" fmla="*/ 876300 h 2521011"/>
                <a:gd name="connsiteX146" fmla="*/ 2082230 w 2369255"/>
                <a:gd name="connsiteY146" fmla="*/ 811829 h 2521011"/>
                <a:gd name="connsiteX147" fmla="*/ 2102608 w 2369255"/>
                <a:gd name="connsiteY147" fmla="*/ 889635 h 2521011"/>
                <a:gd name="connsiteX148" fmla="*/ 2094988 w 2369255"/>
                <a:gd name="connsiteY148" fmla="*/ 942975 h 2521011"/>
                <a:gd name="connsiteX149" fmla="*/ 2030218 w 2369255"/>
                <a:gd name="connsiteY149" fmla="*/ 952500 h 2521011"/>
                <a:gd name="connsiteX150" fmla="*/ 2030218 w 2369255"/>
                <a:gd name="connsiteY150" fmla="*/ 1022985 h 2521011"/>
                <a:gd name="connsiteX151" fmla="*/ 2074033 w 2369255"/>
                <a:gd name="connsiteY151" fmla="*/ 1028700 h 2521011"/>
                <a:gd name="connsiteX152" fmla="*/ 2114038 w 2369255"/>
                <a:gd name="connsiteY152" fmla="*/ 1002030 h 2521011"/>
                <a:gd name="connsiteX153" fmla="*/ 2093083 w 2369255"/>
                <a:gd name="connsiteY153" fmla="*/ 1057275 h 2521011"/>
                <a:gd name="connsiteX154" fmla="*/ 2089273 w 2369255"/>
                <a:gd name="connsiteY154" fmla="*/ 1137285 h 2521011"/>
                <a:gd name="connsiteX155" fmla="*/ 2287393 w 2369255"/>
                <a:gd name="connsiteY155" fmla="*/ 1135380 h 2521011"/>
                <a:gd name="connsiteX156" fmla="*/ 2287393 w 2369255"/>
                <a:gd name="connsiteY156" fmla="*/ 1091565 h 2521011"/>
                <a:gd name="connsiteX157" fmla="*/ 2296363 w 2369255"/>
                <a:gd name="connsiteY157" fmla="*/ 1088949 h 2521011"/>
                <a:gd name="connsiteX158" fmla="*/ 2369255 w 2369255"/>
                <a:gd name="connsiteY158" fmla="*/ 1229053 h 2521011"/>
                <a:gd name="connsiteX159" fmla="*/ 2303675 w 2369255"/>
                <a:gd name="connsiteY159" fmla="*/ 1218123 h 2521011"/>
                <a:gd name="connsiteX160" fmla="*/ 2285869 w 2369255"/>
                <a:gd name="connsiteY160" fmla="*/ 1136214 h 2521011"/>
                <a:gd name="connsiteX161" fmla="*/ 2093706 w 2369255"/>
                <a:gd name="connsiteY161" fmla="*/ 1138062 h 2521011"/>
                <a:gd name="connsiteX162" fmla="*/ 2142613 w 2369255"/>
                <a:gd name="connsiteY162" fmla="*/ 1226820 h 2521011"/>
                <a:gd name="connsiteX163" fmla="*/ 2083558 w 2369255"/>
                <a:gd name="connsiteY163" fmla="*/ 1257300 h 2521011"/>
                <a:gd name="connsiteX164" fmla="*/ 2093083 w 2369255"/>
                <a:gd name="connsiteY164" fmla="*/ 1295400 h 2521011"/>
                <a:gd name="connsiteX165" fmla="*/ 2047363 w 2369255"/>
                <a:gd name="connsiteY165" fmla="*/ 1350645 h 2521011"/>
                <a:gd name="connsiteX166" fmla="*/ 2174998 w 2369255"/>
                <a:gd name="connsiteY166" fmla="*/ 1419225 h 2521011"/>
                <a:gd name="connsiteX167" fmla="*/ 2152138 w 2369255"/>
                <a:gd name="connsiteY167" fmla="*/ 1451610 h 2521011"/>
                <a:gd name="connsiteX168" fmla="*/ 2203573 w 2369255"/>
                <a:gd name="connsiteY168" fmla="*/ 1527810 h 2521011"/>
                <a:gd name="connsiteX169" fmla="*/ 2197858 w 2369255"/>
                <a:gd name="connsiteY169" fmla="*/ 1565910 h 2521011"/>
                <a:gd name="connsiteX170" fmla="*/ 2163568 w 2369255"/>
                <a:gd name="connsiteY170" fmla="*/ 1581150 h 2521011"/>
                <a:gd name="connsiteX171" fmla="*/ 2131183 w 2369255"/>
                <a:gd name="connsiteY171" fmla="*/ 1657350 h 2521011"/>
                <a:gd name="connsiteX172" fmla="*/ 2165473 w 2369255"/>
                <a:gd name="connsiteY172" fmla="*/ 1691640 h 2521011"/>
                <a:gd name="connsiteX173" fmla="*/ 2129278 w 2369255"/>
                <a:gd name="connsiteY173" fmla="*/ 1737360 h 2521011"/>
                <a:gd name="connsiteX174" fmla="*/ 2213098 w 2369255"/>
                <a:gd name="connsiteY174" fmla="*/ 1722120 h 2521011"/>
                <a:gd name="connsiteX175" fmla="*/ 2131183 w 2369255"/>
                <a:gd name="connsiteY175" fmla="*/ 1739265 h 2521011"/>
                <a:gd name="connsiteX176" fmla="*/ 2030218 w 2369255"/>
                <a:gd name="connsiteY176" fmla="*/ 1644015 h 2521011"/>
                <a:gd name="connsiteX177" fmla="*/ 1940683 w 2369255"/>
                <a:gd name="connsiteY177" fmla="*/ 1708785 h 2521011"/>
                <a:gd name="connsiteX178" fmla="*/ 1809238 w 2369255"/>
                <a:gd name="connsiteY178" fmla="*/ 1737360 h 2521011"/>
                <a:gd name="connsiteX179" fmla="*/ 1795903 w 2369255"/>
                <a:gd name="connsiteY179" fmla="*/ 1722120 h 2521011"/>
                <a:gd name="connsiteX180" fmla="*/ 1738753 w 2369255"/>
                <a:gd name="connsiteY180" fmla="*/ 1737360 h 2521011"/>
                <a:gd name="connsiteX181" fmla="*/ 1734943 w 2369255"/>
                <a:gd name="connsiteY181" fmla="*/ 1760220 h 2521011"/>
                <a:gd name="connsiteX182" fmla="*/ 1683030 w 2369255"/>
                <a:gd name="connsiteY182" fmla="*/ 1773198 h 2521011"/>
                <a:gd name="connsiteX183" fmla="*/ 1681603 w 2369255"/>
                <a:gd name="connsiteY183" fmla="*/ 1771650 h 2521011"/>
                <a:gd name="connsiteX184" fmla="*/ 1637788 w 2369255"/>
                <a:gd name="connsiteY184" fmla="*/ 1811655 h 2521011"/>
                <a:gd name="connsiteX185" fmla="*/ 1618738 w 2369255"/>
                <a:gd name="connsiteY185" fmla="*/ 1811655 h 2521011"/>
                <a:gd name="connsiteX186" fmla="*/ 1546348 w 2369255"/>
                <a:gd name="connsiteY186" fmla="*/ 1903095 h 2521011"/>
                <a:gd name="connsiteX187" fmla="*/ 1538728 w 2369255"/>
                <a:gd name="connsiteY187" fmla="*/ 1952625 h 2521011"/>
                <a:gd name="connsiteX188" fmla="*/ 1513963 w 2369255"/>
                <a:gd name="connsiteY188" fmla="*/ 1918335 h 2521011"/>
                <a:gd name="connsiteX189" fmla="*/ 1475863 w 2369255"/>
                <a:gd name="connsiteY189" fmla="*/ 1986915 h 2521011"/>
                <a:gd name="connsiteX190" fmla="*/ 1460623 w 2369255"/>
                <a:gd name="connsiteY190" fmla="*/ 1986915 h 2521011"/>
                <a:gd name="connsiteX191" fmla="*/ 1414903 w 2369255"/>
                <a:gd name="connsiteY191" fmla="*/ 2019300 h 2521011"/>
                <a:gd name="connsiteX192" fmla="*/ 1418713 w 2369255"/>
                <a:gd name="connsiteY192" fmla="*/ 2038350 h 2521011"/>
                <a:gd name="connsiteX193" fmla="*/ 1376803 w 2369255"/>
                <a:gd name="connsiteY193" fmla="*/ 2066925 h 2521011"/>
                <a:gd name="connsiteX194" fmla="*/ 1390138 w 2369255"/>
                <a:gd name="connsiteY194" fmla="*/ 2097405 h 2521011"/>
                <a:gd name="connsiteX195" fmla="*/ 1319653 w 2369255"/>
                <a:gd name="connsiteY195" fmla="*/ 2106930 h 2521011"/>
                <a:gd name="connsiteX196" fmla="*/ 1300603 w 2369255"/>
                <a:gd name="connsiteY196" fmla="*/ 2143125 h 2521011"/>
                <a:gd name="connsiteX197" fmla="*/ 1273933 w 2369255"/>
                <a:gd name="connsiteY197" fmla="*/ 2164080 h 2521011"/>
                <a:gd name="connsiteX198" fmla="*/ 1239643 w 2369255"/>
                <a:gd name="connsiteY198" fmla="*/ 2141220 h 2521011"/>
                <a:gd name="connsiteX199" fmla="*/ 1225489 w 2369255"/>
                <a:gd name="connsiteY199" fmla="*/ 2157396 h 2521011"/>
                <a:gd name="connsiteX200" fmla="*/ 1224403 w 2369255"/>
                <a:gd name="connsiteY200" fmla="*/ 2156460 h 2521011"/>
                <a:gd name="connsiteX201" fmla="*/ 1096768 w 2369255"/>
                <a:gd name="connsiteY201" fmla="*/ 2042160 h 2521011"/>
                <a:gd name="connsiteX202" fmla="*/ 1049736 w 2369255"/>
                <a:gd name="connsiteY202" fmla="*/ 2104529 h 2521011"/>
                <a:gd name="connsiteX203" fmla="*/ 969133 w 2369255"/>
                <a:gd name="connsiteY203" fmla="*/ 2101216 h 2521011"/>
                <a:gd name="connsiteX204" fmla="*/ 965323 w 2369255"/>
                <a:gd name="connsiteY204" fmla="*/ 2129791 h 2521011"/>
                <a:gd name="connsiteX205" fmla="*/ 807208 w 2369255"/>
                <a:gd name="connsiteY205" fmla="*/ 2129791 h 2521011"/>
                <a:gd name="connsiteX206" fmla="*/ 803398 w 2369255"/>
                <a:gd name="connsiteY206" fmla="*/ 2025016 h 2521011"/>
                <a:gd name="connsiteX207" fmla="*/ 801578 w 2369255"/>
                <a:gd name="connsiteY207" fmla="*/ 2024761 h 2521011"/>
                <a:gd name="connsiteX208" fmla="*/ 818638 w 2369255"/>
                <a:gd name="connsiteY208" fmla="*/ 1973580 h 2521011"/>
                <a:gd name="connsiteX209" fmla="*/ 776728 w 2369255"/>
                <a:gd name="connsiteY209" fmla="*/ 1939290 h 2521011"/>
                <a:gd name="connsiteX210" fmla="*/ 780538 w 2369255"/>
                <a:gd name="connsiteY210" fmla="*/ 1899285 h 2521011"/>
                <a:gd name="connsiteX211" fmla="*/ 791968 w 2369255"/>
                <a:gd name="connsiteY211" fmla="*/ 1836420 h 2521011"/>
                <a:gd name="connsiteX212" fmla="*/ 761488 w 2369255"/>
                <a:gd name="connsiteY212" fmla="*/ 1802130 h 2521011"/>
                <a:gd name="connsiteX213" fmla="*/ 708148 w 2369255"/>
                <a:gd name="connsiteY213" fmla="*/ 1790700 h 2521011"/>
                <a:gd name="connsiteX214" fmla="*/ 637663 w 2369255"/>
                <a:gd name="connsiteY214" fmla="*/ 1731645 h 2521011"/>
                <a:gd name="connsiteX215" fmla="*/ 637663 w 2369255"/>
                <a:gd name="connsiteY215" fmla="*/ 1704975 h 2521011"/>
                <a:gd name="connsiteX216" fmla="*/ 609088 w 2369255"/>
                <a:gd name="connsiteY216" fmla="*/ 1708785 h 2521011"/>
                <a:gd name="connsiteX217" fmla="*/ 504313 w 2369255"/>
                <a:gd name="connsiteY217" fmla="*/ 1638300 h 2521011"/>
                <a:gd name="connsiteX218" fmla="*/ 463237 w 2369255"/>
                <a:gd name="connsiteY218" fmla="*/ 1595581 h 2521011"/>
                <a:gd name="connsiteX219" fmla="*/ 464308 w 2369255"/>
                <a:gd name="connsiteY219" fmla="*/ 1543050 h 2521011"/>
                <a:gd name="connsiteX220" fmla="*/ 420493 w 2369255"/>
                <a:gd name="connsiteY220" fmla="*/ 1522095 h 2521011"/>
                <a:gd name="connsiteX221" fmla="*/ 435733 w 2369255"/>
                <a:gd name="connsiteY221" fmla="*/ 1470660 h 2521011"/>
                <a:gd name="connsiteX222" fmla="*/ 391918 w 2369255"/>
                <a:gd name="connsiteY222" fmla="*/ 1491615 h 2521011"/>
                <a:gd name="connsiteX223" fmla="*/ 359533 w 2369255"/>
                <a:gd name="connsiteY223" fmla="*/ 1491615 h 2521011"/>
                <a:gd name="connsiteX224" fmla="*/ 353818 w 2369255"/>
                <a:gd name="connsiteY224" fmla="*/ 1510665 h 2521011"/>
                <a:gd name="connsiteX225" fmla="*/ 184273 w 2369255"/>
                <a:gd name="connsiteY225" fmla="*/ 1510665 h 2521011"/>
                <a:gd name="connsiteX226" fmla="*/ 163926 w 2369255"/>
                <a:gd name="connsiteY226" fmla="*/ 1573404 h 2521011"/>
                <a:gd name="connsiteX227" fmla="*/ 163885 w 2369255"/>
                <a:gd name="connsiteY227" fmla="*/ 1573328 h 2521011"/>
                <a:gd name="connsiteX228" fmla="*/ 184395 w 2369255"/>
                <a:gd name="connsiteY228" fmla="*/ 1510087 h 2521011"/>
                <a:gd name="connsiteX229" fmla="*/ 203274 w 2369255"/>
                <a:gd name="connsiteY229" fmla="*/ 1510087 h 2521011"/>
                <a:gd name="connsiteX230" fmla="*/ 197608 w 2369255"/>
                <a:gd name="connsiteY230" fmla="*/ 1443990 h 2521011"/>
                <a:gd name="connsiteX231" fmla="*/ 148078 w 2369255"/>
                <a:gd name="connsiteY231" fmla="*/ 1466850 h 2521011"/>
                <a:gd name="connsiteX232" fmla="*/ 127123 w 2369255"/>
                <a:gd name="connsiteY232" fmla="*/ 1390650 h 2521011"/>
                <a:gd name="connsiteX233" fmla="*/ 117598 w 2369255"/>
                <a:gd name="connsiteY233" fmla="*/ 1389648 h 2521011"/>
                <a:gd name="connsiteX234" fmla="*/ 117598 w 2369255"/>
                <a:gd name="connsiteY234" fmla="*/ 1352550 h 2521011"/>
                <a:gd name="connsiteX235" fmla="*/ 148078 w 2369255"/>
                <a:gd name="connsiteY235" fmla="*/ 1314450 h 2521011"/>
                <a:gd name="connsiteX236" fmla="*/ 212848 w 2369255"/>
                <a:gd name="connsiteY236" fmla="*/ 1303020 h 2521011"/>
                <a:gd name="connsiteX237" fmla="*/ 229993 w 2369255"/>
                <a:gd name="connsiteY237" fmla="*/ 1238250 h 2521011"/>
                <a:gd name="connsiteX238" fmla="*/ 218563 w 2369255"/>
                <a:gd name="connsiteY238" fmla="*/ 1143000 h 2521011"/>
                <a:gd name="connsiteX239" fmla="*/ 219377 w 2369255"/>
                <a:gd name="connsiteY239" fmla="*/ 1135131 h 2521011"/>
                <a:gd name="connsiteX240" fmla="*/ 308099 w 2369255"/>
                <a:gd name="connsiteY240" fmla="*/ 1110615 h 2521011"/>
                <a:gd name="connsiteX241" fmla="*/ 325244 w 2369255"/>
                <a:gd name="connsiteY241" fmla="*/ 1022985 h 2521011"/>
                <a:gd name="connsiteX242" fmla="*/ 304289 w 2369255"/>
                <a:gd name="connsiteY242" fmla="*/ 986790 h 2521011"/>
                <a:gd name="connsiteX243" fmla="*/ 174749 w 2369255"/>
                <a:gd name="connsiteY243" fmla="*/ 969645 h 2521011"/>
                <a:gd name="connsiteX244" fmla="*/ 243329 w 2369255"/>
                <a:gd name="connsiteY244" fmla="*/ 843915 h 2521011"/>
                <a:gd name="connsiteX245" fmla="*/ 247139 w 2369255"/>
                <a:gd name="connsiteY245" fmla="*/ 731520 h 2521011"/>
                <a:gd name="connsiteX246" fmla="*/ 222373 w 2369255"/>
                <a:gd name="connsiteY246" fmla="*/ 715066 h 2521011"/>
                <a:gd name="connsiteX247" fmla="*/ 222373 w 2369255"/>
                <a:gd name="connsiteY247" fmla="*/ 567691 h 2521011"/>
                <a:gd name="connsiteX248" fmla="*/ 243328 w 2369255"/>
                <a:gd name="connsiteY248" fmla="*/ 489586 h 2521011"/>
                <a:gd name="connsiteX249" fmla="*/ 212848 w 2369255"/>
                <a:gd name="connsiteY249" fmla="*/ 447676 h 2521011"/>
                <a:gd name="connsiteX250" fmla="*/ 287143 w 2369255"/>
                <a:gd name="connsiteY250" fmla="*/ 449581 h 2521011"/>
                <a:gd name="connsiteX251" fmla="*/ 282547 w 2369255"/>
                <a:gd name="connsiteY251" fmla="*/ 446066 h 2521011"/>
                <a:gd name="connsiteX252" fmla="*/ 287143 w 2369255"/>
                <a:gd name="connsiteY252" fmla="*/ 447675 h 2521011"/>
                <a:gd name="connsiteX253" fmla="*/ 317623 w 2369255"/>
                <a:gd name="connsiteY253" fmla="*/ 382905 h 2521011"/>
                <a:gd name="connsiteX254" fmla="*/ 401443 w 2369255"/>
                <a:gd name="connsiteY254" fmla="*/ 384810 h 2521011"/>
                <a:gd name="connsiteX255" fmla="*/ 447163 w 2369255"/>
                <a:gd name="connsiteY255" fmla="*/ 361950 h 2521011"/>
                <a:gd name="connsiteX256" fmla="*/ 462403 w 2369255"/>
                <a:gd name="connsiteY256" fmla="*/ 335280 h 2521011"/>
                <a:gd name="connsiteX257" fmla="*/ 466213 w 2369255"/>
                <a:gd name="connsiteY257" fmla="*/ 266700 h 2521011"/>
                <a:gd name="connsiteX258" fmla="*/ 443353 w 2369255"/>
                <a:gd name="connsiteY258" fmla="*/ 198120 h 2521011"/>
                <a:gd name="connsiteX259" fmla="*/ 390013 w 2369255"/>
                <a:gd name="connsiteY259" fmla="*/ 137160 h 2521011"/>
                <a:gd name="connsiteX260" fmla="*/ 412873 w 2369255"/>
                <a:gd name="connsiteY260" fmla="*/ 125730 h 2521011"/>
                <a:gd name="connsiteX261" fmla="*/ 411094 w 2369255"/>
                <a:gd name="connsiteY261" fmla="*/ 119401 h 2521011"/>
                <a:gd name="connsiteX262" fmla="*/ 412873 w 2369255"/>
                <a:gd name="connsiteY262" fmla="*/ 120015 h 2521011"/>
                <a:gd name="connsiteX263" fmla="*/ 454783 w 2369255"/>
                <a:gd name="connsiteY263" fmla="*/ 74295 h 2521011"/>
                <a:gd name="connsiteX264" fmla="*/ 521458 w 2369255"/>
                <a:gd name="connsiteY264" fmla="*/ 85725 h 2521011"/>
                <a:gd name="connsiteX265" fmla="*/ 498598 w 2369255"/>
                <a:gd name="connsiteY265" fmla="*/ 49530 h 2521011"/>
                <a:gd name="connsiteX266" fmla="*/ 550033 w 2369255"/>
                <a:gd name="connsiteY266" fmla="*/ 13335 h 2521011"/>
                <a:gd name="connsiteX267" fmla="*/ 654808 w 2369255"/>
                <a:gd name="connsiteY267"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22681 w 2369255"/>
                <a:gd name="connsiteY100" fmla="*/ 716422 h 2521011"/>
                <a:gd name="connsiteX101" fmla="*/ 54734 w 2369255"/>
                <a:gd name="connsiteY101" fmla="*/ 704850 h 2521011"/>
                <a:gd name="connsiteX102" fmla="*/ 22349 w 2369255"/>
                <a:gd name="connsiteY102" fmla="*/ 718185 h 2521011"/>
                <a:gd name="connsiteX103" fmla="*/ 0 w 2369255"/>
                <a:gd name="connsiteY103" fmla="*/ 717508 h 2521011"/>
                <a:gd name="connsiteX104" fmla="*/ 71 w 2369255"/>
                <a:gd name="connsiteY104" fmla="*/ 715737 h 2521011"/>
                <a:gd name="connsiteX105" fmla="*/ 22681 w 2369255"/>
                <a:gd name="connsiteY105" fmla="*/ 716422 h 2521011"/>
                <a:gd name="connsiteX106" fmla="*/ 654808 w 2369255"/>
                <a:gd name="connsiteY106" fmla="*/ 0 h 2521011"/>
                <a:gd name="connsiteX107" fmla="*/ 681478 w 2369255"/>
                <a:gd name="connsiteY107" fmla="*/ 80010 h 2521011"/>
                <a:gd name="connsiteX108" fmla="*/ 790063 w 2369255"/>
                <a:gd name="connsiteY108" fmla="*/ 51435 h 2521011"/>
                <a:gd name="connsiteX109" fmla="*/ 838950 w 2369255"/>
                <a:gd name="connsiteY109" fmla="*/ 29486 h 2521011"/>
                <a:gd name="connsiteX110" fmla="*/ 862453 w 2369255"/>
                <a:gd name="connsiteY110" fmla="*/ 59055 h 2521011"/>
                <a:gd name="connsiteX111" fmla="*/ 856738 w 2369255"/>
                <a:gd name="connsiteY111" fmla="*/ 89535 h 2521011"/>
                <a:gd name="connsiteX112" fmla="*/ 938653 w 2369255"/>
                <a:gd name="connsiteY112" fmla="*/ 93345 h 2521011"/>
                <a:gd name="connsiteX113" fmla="*/ 951988 w 2369255"/>
                <a:gd name="connsiteY113" fmla="*/ 19050 h 2521011"/>
                <a:gd name="connsiteX114" fmla="*/ 972943 w 2369255"/>
                <a:gd name="connsiteY114" fmla="*/ 47625 h 2521011"/>
                <a:gd name="connsiteX115" fmla="*/ 1064383 w 2369255"/>
                <a:gd name="connsiteY115" fmla="*/ 47625 h 2521011"/>
                <a:gd name="connsiteX116" fmla="*/ 1113913 w 2369255"/>
                <a:gd name="connsiteY116" fmla="*/ 38100 h 2521011"/>
                <a:gd name="connsiteX117" fmla="*/ 1121533 w 2369255"/>
                <a:gd name="connsiteY117" fmla="*/ 9525 h 2521011"/>
                <a:gd name="connsiteX118" fmla="*/ 1182493 w 2369255"/>
                <a:gd name="connsiteY118" fmla="*/ 0 h 2521011"/>
                <a:gd name="connsiteX119" fmla="*/ 1214878 w 2369255"/>
                <a:gd name="connsiteY119" fmla="*/ 102870 h 2521011"/>
                <a:gd name="connsiteX120" fmla="*/ 1228213 w 2369255"/>
                <a:gd name="connsiteY120" fmla="*/ 102870 h 2521011"/>
                <a:gd name="connsiteX121" fmla="*/ 1252978 w 2369255"/>
                <a:gd name="connsiteY121" fmla="*/ 190500 h 2521011"/>
                <a:gd name="connsiteX122" fmla="*/ 1255403 w 2369255"/>
                <a:gd name="connsiteY122" fmla="*/ 195722 h 2521011"/>
                <a:gd name="connsiteX123" fmla="*/ 1252978 w 2369255"/>
                <a:gd name="connsiteY123" fmla="*/ 198120 h 2521011"/>
                <a:gd name="connsiteX124" fmla="*/ 1249168 w 2369255"/>
                <a:gd name="connsiteY124" fmla="*/ 240030 h 2521011"/>
                <a:gd name="connsiteX125" fmla="*/ 1273933 w 2369255"/>
                <a:gd name="connsiteY125" fmla="*/ 346710 h 2521011"/>
                <a:gd name="connsiteX126" fmla="*/ 1216783 w 2369255"/>
                <a:gd name="connsiteY126" fmla="*/ 363855 h 2521011"/>
                <a:gd name="connsiteX127" fmla="*/ 1245358 w 2369255"/>
                <a:gd name="connsiteY127" fmla="*/ 510540 h 2521011"/>
                <a:gd name="connsiteX128" fmla="*/ 1266313 w 2369255"/>
                <a:gd name="connsiteY128" fmla="*/ 563880 h 2521011"/>
                <a:gd name="connsiteX129" fmla="*/ 1312033 w 2369255"/>
                <a:gd name="connsiteY129" fmla="*/ 641985 h 2521011"/>
                <a:gd name="connsiteX130" fmla="*/ 1332988 w 2369255"/>
                <a:gd name="connsiteY130" fmla="*/ 645795 h 2521011"/>
                <a:gd name="connsiteX131" fmla="*/ 1361563 w 2369255"/>
                <a:gd name="connsiteY131" fmla="*/ 737235 h 2521011"/>
                <a:gd name="connsiteX132" fmla="*/ 1540633 w 2369255"/>
                <a:gd name="connsiteY132" fmla="*/ 702945 h 2521011"/>
                <a:gd name="connsiteX133" fmla="*/ 1540207 w 2369255"/>
                <a:gd name="connsiteY133" fmla="*/ 700259 h 2521011"/>
                <a:gd name="connsiteX134" fmla="*/ 1586353 w 2369255"/>
                <a:gd name="connsiteY134" fmla="*/ 689610 h 2521011"/>
                <a:gd name="connsiteX135" fmla="*/ 1609213 w 2369255"/>
                <a:gd name="connsiteY135" fmla="*/ 659130 h 2521011"/>
                <a:gd name="connsiteX136" fmla="*/ 1637788 w 2369255"/>
                <a:gd name="connsiteY136" fmla="*/ 645795 h 2521011"/>
                <a:gd name="connsiteX137" fmla="*/ 1649218 w 2369255"/>
                <a:gd name="connsiteY137" fmla="*/ 613410 h 2521011"/>
                <a:gd name="connsiteX138" fmla="*/ 1670173 w 2369255"/>
                <a:gd name="connsiteY138" fmla="*/ 594360 h 2521011"/>
                <a:gd name="connsiteX139" fmla="*/ 1691128 w 2369255"/>
                <a:gd name="connsiteY139" fmla="*/ 609600 h 2521011"/>
                <a:gd name="connsiteX140" fmla="*/ 1685413 w 2369255"/>
                <a:gd name="connsiteY140" fmla="*/ 708660 h 2521011"/>
                <a:gd name="connsiteX141" fmla="*/ 1755898 w 2369255"/>
                <a:gd name="connsiteY141" fmla="*/ 786765 h 2521011"/>
                <a:gd name="connsiteX142" fmla="*/ 1757803 w 2369255"/>
                <a:gd name="connsiteY142" fmla="*/ 851535 h 2521011"/>
                <a:gd name="connsiteX143" fmla="*/ 1733038 w 2369255"/>
                <a:gd name="connsiteY143" fmla="*/ 872490 h 2521011"/>
                <a:gd name="connsiteX144" fmla="*/ 1795903 w 2369255"/>
                <a:gd name="connsiteY144" fmla="*/ 876300 h 2521011"/>
                <a:gd name="connsiteX145" fmla="*/ 2082230 w 2369255"/>
                <a:gd name="connsiteY145" fmla="*/ 811829 h 2521011"/>
                <a:gd name="connsiteX146" fmla="*/ 2102608 w 2369255"/>
                <a:gd name="connsiteY146" fmla="*/ 889635 h 2521011"/>
                <a:gd name="connsiteX147" fmla="*/ 2094988 w 2369255"/>
                <a:gd name="connsiteY147" fmla="*/ 942975 h 2521011"/>
                <a:gd name="connsiteX148" fmla="*/ 2030218 w 2369255"/>
                <a:gd name="connsiteY148" fmla="*/ 952500 h 2521011"/>
                <a:gd name="connsiteX149" fmla="*/ 2030218 w 2369255"/>
                <a:gd name="connsiteY149" fmla="*/ 1022985 h 2521011"/>
                <a:gd name="connsiteX150" fmla="*/ 2074033 w 2369255"/>
                <a:gd name="connsiteY150" fmla="*/ 1028700 h 2521011"/>
                <a:gd name="connsiteX151" fmla="*/ 2114038 w 2369255"/>
                <a:gd name="connsiteY151" fmla="*/ 1002030 h 2521011"/>
                <a:gd name="connsiteX152" fmla="*/ 2093083 w 2369255"/>
                <a:gd name="connsiteY152" fmla="*/ 1057275 h 2521011"/>
                <a:gd name="connsiteX153" fmla="*/ 2089273 w 2369255"/>
                <a:gd name="connsiteY153" fmla="*/ 1137285 h 2521011"/>
                <a:gd name="connsiteX154" fmla="*/ 2287393 w 2369255"/>
                <a:gd name="connsiteY154" fmla="*/ 1135380 h 2521011"/>
                <a:gd name="connsiteX155" fmla="*/ 2287393 w 2369255"/>
                <a:gd name="connsiteY155" fmla="*/ 1091565 h 2521011"/>
                <a:gd name="connsiteX156" fmla="*/ 2296363 w 2369255"/>
                <a:gd name="connsiteY156" fmla="*/ 1088949 h 2521011"/>
                <a:gd name="connsiteX157" fmla="*/ 2369255 w 2369255"/>
                <a:gd name="connsiteY157" fmla="*/ 1229053 h 2521011"/>
                <a:gd name="connsiteX158" fmla="*/ 2303675 w 2369255"/>
                <a:gd name="connsiteY158" fmla="*/ 1218123 h 2521011"/>
                <a:gd name="connsiteX159" fmla="*/ 2285869 w 2369255"/>
                <a:gd name="connsiteY159" fmla="*/ 1136214 h 2521011"/>
                <a:gd name="connsiteX160" fmla="*/ 2093706 w 2369255"/>
                <a:gd name="connsiteY160" fmla="*/ 1138062 h 2521011"/>
                <a:gd name="connsiteX161" fmla="*/ 2142613 w 2369255"/>
                <a:gd name="connsiteY161" fmla="*/ 1226820 h 2521011"/>
                <a:gd name="connsiteX162" fmla="*/ 2083558 w 2369255"/>
                <a:gd name="connsiteY162" fmla="*/ 1257300 h 2521011"/>
                <a:gd name="connsiteX163" fmla="*/ 2093083 w 2369255"/>
                <a:gd name="connsiteY163" fmla="*/ 1295400 h 2521011"/>
                <a:gd name="connsiteX164" fmla="*/ 2047363 w 2369255"/>
                <a:gd name="connsiteY164" fmla="*/ 1350645 h 2521011"/>
                <a:gd name="connsiteX165" fmla="*/ 2174998 w 2369255"/>
                <a:gd name="connsiteY165" fmla="*/ 1419225 h 2521011"/>
                <a:gd name="connsiteX166" fmla="*/ 2152138 w 2369255"/>
                <a:gd name="connsiteY166" fmla="*/ 1451610 h 2521011"/>
                <a:gd name="connsiteX167" fmla="*/ 2203573 w 2369255"/>
                <a:gd name="connsiteY167" fmla="*/ 1527810 h 2521011"/>
                <a:gd name="connsiteX168" fmla="*/ 2197858 w 2369255"/>
                <a:gd name="connsiteY168" fmla="*/ 1565910 h 2521011"/>
                <a:gd name="connsiteX169" fmla="*/ 2163568 w 2369255"/>
                <a:gd name="connsiteY169" fmla="*/ 1581150 h 2521011"/>
                <a:gd name="connsiteX170" fmla="*/ 2131183 w 2369255"/>
                <a:gd name="connsiteY170" fmla="*/ 1657350 h 2521011"/>
                <a:gd name="connsiteX171" fmla="*/ 2165473 w 2369255"/>
                <a:gd name="connsiteY171" fmla="*/ 1691640 h 2521011"/>
                <a:gd name="connsiteX172" fmla="*/ 2129278 w 2369255"/>
                <a:gd name="connsiteY172" fmla="*/ 1737360 h 2521011"/>
                <a:gd name="connsiteX173" fmla="*/ 2213098 w 2369255"/>
                <a:gd name="connsiteY173" fmla="*/ 1722120 h 2521011"/>
                <a:gd name="connsiteX174" fmla="*/ 2131183 w 2369255"/>
                <a:gd name="connsiteY174" fmla="*/ 1739265 h 2521011"/>
                <a:gd name="connsiteX175" fmla="*/ 2030218 w 2369255"/>
                <a:gd name="connsiteY175" fmla="*/ 1644015 h 2521011"/>
                <a:gd name="connsiteX176" fmla="*/ 1940683 w 2369255"/>
                <a:gd name="connsiteY176" fmla="*/ 1708785 h 2521011"/>
                <a:gd name="connsiteX177" fmla="*/ 1809238 w 2369255"/>
                <a:gd name="connsiteY177" fmla="*/ 1737360 h 2521011"/>
                <a:gd name="connsiteX178" fmla="*/ 1795903 w 2369255"/>
                <a:gd name="connsiteY178" fmla="*/ 1722120 h 2521011"/>
                <a:gd name="connsiteX179" fmla="*/ 1738753 w 2369255"/>
                <a:gd name="connsiteY179" fmla="*/ 1737360 h 2521011"/>
                <a:gd name="connsiteX180" fmla="*/ 1734943 w 2369255"/>
                <a:gd name="connsiteY180" fmla="*/ 1760220 h 2521011"/>
                <a:gd name="connsiteX181" fmla="*/ 1683030 w 2369255"/>
                <a:gd name="connsiteY181" fmla="*/ 1773198 h 2521011"/>
                <a:gd name="connsiteX182" fmla="*/ 1681603 w 2369255"/>
                <a:gd name="connsiteY182" fmla="*/ 1771650 h 2521011"/>
                <a:gd name="connsiteX183" fmla="*/ 1637788 w 2369255"/>
                <a:gd name="connsiteY183" fmla="*/ 1811655 h 2521011"/>
                <a:gd name="connsiteX184" fmla="*/ 1618738 w 2369255"/>
                <a:gd name="connsiteY184" fmla="*/ 1811655 h 2521011"/>
                <a:gd name="connsiteX185" fmla="*/ 1546348 w 2369255"/>
                <a:gd name="connsiteY185" fmla="*/ 1903095 h 2521011"/>
                <a:gd name="connsiteX186" fmla="*/ 1538728 w 2369255"/>
                <a:gd name="connsiteY186" fmla="*/ 1952625 h 2521011"/>
                <a:gd name="connsiteX187" fmla="*/ 1513963 w 2369255"/>
                <a:gd name="connsiteY187" fmla="*/ 1918335 h 2521011"/>
                <a:gd name="connsiteX188" fmla="*/ 1475863 w 2369255"/>
                <a:gd name="connsiteY188" fmla="*/ 1986915 h 2521011"/>
                <a:gd name="connsiteX189" fmla="*/ 1460623 w 2369255"/>
                <a:gd name="connsiteY189" fmla="*/ 1986915 h 2521011"/>
                <a:gd name="connsiteX190" fmla="*/ 1414903 w 2369255"/>
                <a:gd name="connsiteY190" fmla="*/ 2019300 h 2521011"/>
                <a:gd name="connsiteX191" fmla="*/ 1418713 w 2369255"/>
                <a:gd name="connsiteY191" fmla="*/ 2038350 h 2521011"/>
                <a:gd name="connsiteX192" fmla="*/ 1376803 w 2369255"/>
                <a:gd name="connsiteY192" fmla="*/ 2066925 h 2521011"/>
                <a:gd name="connsiteX193" fmla="*/ 1390138 w 2369255"/>
                <a:gd name="connsiteY193" fmla="*/ 2097405 h 2521011"/>
                <a:gd name="connsiteX194" fmla="*/ 1319653 w 2369255"/>
                <a:gd name="connsiteY194" fmla="*/ 2106930 h 2521011"/>
                <a:gd name="connsiteX195" fmla="*/ 1300603 w 2369255"/>
                <a:gd name="connsiteY195" fmla="*/ 2143125 h 2521011"/>
                <a:gd name="connsiteX196" fmla="*/ 1273933 w 2369255"/>
                <a:gd name="connsiteY196" fmla="*/ 2164080 h 2521011"/>
                <a:gd name="connsiteX197" fmla="*/ 1239643 w 2369255"/>
                <a:gd name="connsiteY197" fmla="*/ 2141220 h 2521011"/>
                <a:gd name="connsiteX198" fmla="*/ 1225489 w 2369255"/>
                <a:gd name="connsiteY198" fmla="*/ 2157396 h 2521011"/>
                <a:gd name="connsiteX199" fmla="*/ 1224403 w 2369255"/>
                <a:gd name="connsiteY199" fmla="*/ 2156460 h 2521011"/>
                <a:gd name="connsiteX200" fmla="*/ 1096768 w 2369255"/>
                <a:gd name="connsiteY200" fmla="*/ 2042160 h 2521011"/>
                <a:gd name="connsiteX201" fmla="*/ 1049736 w 2369255"/>
                <a:gd name="connsiteY201" fmla="*/ 2104529 h 2521011"/>
                <a:gd name="connsiteX202" fmla="*/ 969133 w 2369255"/>
                <a:gd name="connsiteY202" fmla="*/ 2101216 h 2521011"/>
                <a:gd name="connsiteX203" fmla="*/ 965323 w 2369255"/>
                <a:gd name="connsiteY203" fmla="*/ 2129791 h 2521011"/>
                <a:gd name="connsiteX204" fmla="*/ 807208 w 2369255"/>
                <a:gd name="connsiteY204" fmla="*/ 2129791 h 2521011"/>
                <a:gd name="connsiteX205" fmla="*/ 803398 w 2369255"/>
                <a:gd name="connsiteY205" fmla="*/ 2025016 h 2521011"/>
                <a:gd name="connsiteX206" fmla="*/ 801578 w 2369255"/>
                <a:gd name="connsiteY206" fmla="*/ 2024761 h 2521011"/>
                <a:gd name="connsiteX207" fmla="*/ 818638 w 2369255"/>
                <a:gd name="connsiteY207" fmla="*/ 1973580 h 2521011"/>
                <a:gd name="connsiteX208" fmla="*/ 776728 w 2369255"/>
                <a:gd name="connsiteY208" fmla="*/ 1939290 h 2521011"/>
                <a:gd name="connsiteX209" fmla="*/ 780538 w 2369255"/>
                <a:gd name="connsiteY209" fmla="*/ 1899285 h 2521011"/>
                <a:gd name="connsiteX210" fmla="*/ 791968 w 2369255"/>
                <a:gd name="connsiteY210" fmla="*/ 1836420 h 2521011"/>
                <a:gd name="connsiteX211" fmla="*/ 761488 w 2369255"/>
                <a:gd name="connsiteY211" fmla="*/ 1802130 h 2521011"/>
                <a:gd name="connsiteX212" fmla="*/ 708148 w 2369255"/>
                <a:gd name="connsiteY212" fmla="*/ 1790700 h 2521011"/>
                <a:gd name="connsiteX213" fmla="*/ 637663 w 2369255"/>
                <a:gd name="connsiteY213" fmla="*/ 1731645 h 2521011"/>
                <a:gd name="connsiteX214" fmla="*/ 637663 w 2369255"/>
                <a:gd name="connsiteY214" fmla="*/ 1704975 h 2521011"/>
                <a:gd name="connsiteX215" fmla="*/ 609088 w 2369255"/>
                <a:gd name="connsiteY215" fmla="*/ 1708785 h 2521011"/>
                <a:gd name="connsiteX216" fmla="*/ 504313 w 2369255"/>
                <a:gd name="connsiteY216" fmla="*/ 1638300 h 2521011"/>
                <a:gd name="connsiteX217" fmla="*/ 463237 w 2369255"/>
                <a:gd name="connsiteY217" fmla="*/ 1595581 h 2521011"/>
                <a:gd name="connsiteX218" fmla="*/ 464308 w 2369255"/>
                <a:gd name="connsiteY218" fmla="*/ 1543050 h 2521011"/>
                <a:gd name="connsiteX219" fmla="*/ 420493 w 2369255"/>
                <a:gd name="connsiteY219" fmla="*/ 1522095 h 2521011"/>
                <a:gd name="connsiteX220" fmla="*/ 435733 w 2369255"/>
                <a:gd name="connsiteY220" fmla="*/ 1470660 h 2521011"/>
                <a:gd name="connsiteX221" fmla="*/ 391918 w 2369255"/>
                <a:gd name="connsiteY221" fmla="*/ 1491615 h 2521011"/>
                <a:gd name="connsiteX222" fmla="*/ 359533 w 2369255"/>
                <a:gd name="connsiteY222" fmla="*/ 1491615 h 2521011"/>
                <a:gd name="connsiteX223" fmla="*/ 353818 w 2369255"/>
                <a:gd name="connsiteY223" fmla="*/ 1510665 h 2521011"/>
                <a:gd name="connsiteX224" fmla="*/ 184273 w 2369255"/>
                <a:gd name="connsiteY224" fmla="*/ 1510665 h 2521011"/>
                <a:gd name="connsiteX225" fmla="*/ 163926 w 2369255"/>
                <a:gd name="connsiteY225" fmla="*/ 1573404 h 2521011"/>
                <a:gd name="connsiteX226" fmla="*/ 163885 w 2369255"/>
                <a:gd name="connsiteY226" fmla="*/ 1573328 h 2521011"/>
                <a:gd name="connsiteX227" fmla="*/ 184395 w 2369255"/>
                <a:gd name="connsiteY227" fmla="*/ 1510087 h 2521011"/>
                <a:gd name="connsiteX228" fmla="*/ 203274 w 2369255"/>
                <a:gd name="connsiteY228" fmla="*/ 1510087 h 2521011"/>
                <a:gd name="connsiteX229" fmla="*/ 197608 w 2369255"/>
                <a:gd name="connsiteY229" fmla="*/ 1443990 h 2521011"/>
                <a:gd name="connsiteX230" fmla="*/ 148078 w 2369255"/>
                <a:gd name="connsiteY230" fmla="*/ 1466850 h 2521011"/>
                <a:gd name="connsiteX231" fmla="*/ 127123 w 2369255"/>
                <a:gd name="connsiteY231" fmla="*/ 1390650 h 2521011"/>
                <a:gd name="connsiteX232" fmla="*/ 117598 w 2369255"/>
                <a:gd name="connsiteY232" fmla="*/ 1389648 h 2521011"/>
                <a:gd name="connsiteX233" fmla="*/ 117598 w 2369255"/>
                <a:gd name="connsiteY233" fmla="*/ 1352550 h 2521011"/>
                <a:gd name="connsiteX234" fmla="*/ 148078 w 2369255"/>
                <a:gd name="connsiteY234" fmla="*/ 1314450 h 2521011"/>
                <a:gd name="connsiteX235" fmla="*/ 212848 w 2369255"/>
                <a:gd name="connsiteY235" fmla="*/ 1303020 h 2521011"/>
                <a:gd name="connsiteX236" fmla="*/ 229993 w 2369255"/>
                <a:gd name="connsiteY236" fmla="*/ 1238250 h 2521011"/>
                <a:gd name="connsiteX237" fmla="*/ 218563 w 2369255"/>
                <a:gd name="connsiteY237" fmla="*/ 1143000 h 2521011"/>
                <a:gd name="connsiteX238" fmla="*/ 219377 w 2369255"/>
                <a:gd name="connsiteY238" fmla="*/ 1135131 h 2521011"/>
                <a:gd name="connsiteX239" fmla="*/ 308099 w 2369255"/>
                <a:gd name="connsiteY239" fmla="*/ 1110615 h 2521011"/>
                <a:gd name="connsiteX240" fmla="*/ 325244 w 2369255"/>
                <a:gd name="connsiteY240" fmla="*/ 1022985 h 2521011"/>
                <a:gd name="connsiteX241" fmla="*/ 304289 w 2369255"/>
                <a:gd name="connsiteY241" fmla="*/ 986790 h 2521011"/>
                <a:gd name="connsiteX242" fmla="*/ 174749 w 2369255"/>
                <a:gd name="connsiteY242" fmla="*/ 969645 h 2521011"/>
                <a:gd name="connsiteX243" fmla="*/ 243329 w 2369255"/>
                <a:gd name="connsiteY243" fmla="*/ 843915 h 2521011"/>
                <a:gd name="connsiteX244" fmla="*/ 247139 w 2369255"/>
                <a:gd name="connsiteY244" fmla="*/ 731520 h 2521011"/>
                <a:gd name="connsiteX245" fmla="*/ 222373 w 2369255"/>
                <a:gd name="connsiteY245" fmla="*/ 715066 h 2521011"/>
                <a:gd name="connsiteX246" fmla="*/ 222373 w 2369255"/>
                <a:gd name="connsiteY246" fmla="*/ 567691 h 2521011"/>
                <a:gd name="connsiteX247" fmla="*/ 243328 w 2369255"/>
                <a:gd name="connsiteY247" fmla="*/ 489586 h 2521011"/>
                <a:gd name="connsiteX248" fmla="*/ 212848 w 2369255"/>
                <a:gd name="connsiteY248" fmla="*/ 447676 h 2521011"/>
                <a:gd name="connsiteX249" fmla="*/ 287143 w 2369255"/>
                <a:gd name="connsiteY249" fmla="*/ 449581 h 2521011"/>
                <a:gd name="connsiteX250" fmla="*/ 282547 w 2369255"/>
                <a:gd name="connsiteY250" fmla="*/ 446066 h 2521011"/>
                <a:gd name="connsiteX251" fmla="*/ 287143 w 2369255"/>
                <a:gd name="connsiteY251" fmla="*/ 447675 h 2521011"/>
                <a:gd name="connsiteX252" fmla="*/ 317623 w 2369255"/>
                <a:gd name="connsiteY252" fmla="*/ 382905 h 2521011"/>
                <a:gd name="connsiteX253" fmla="*/ 401443 w 2369255"/>
                <a:gd name="connsiteY253" fmla="*/ 384810 h 2521011"/>
                <a:gd name="connsiteX254" fmla="*/ 447163 w 2369255"/>
                <a:gd name="connsiteY254" fmla="*/ 361950 h 2521011"/>
                <a:gd name="connsiteX255" fmla="*/ 462403 w 2369255"/>
                <a:gd name="connsiteY255" fmla="*/ 335280 h 2521011"/>
                <a:gd name="connsiteX256" fmla="*/ 466213 w 2369255"/>
                <a:gd name="connsiteY256" fmla="*/ 266700 h 2521011"/>
                <a:gd name="connsiteX257" fmla="*/ 443353 w 2369255"/>
                <a:gd name="connsiteY257" fmla="*/ 198120 h 2521011"/>
                <a:gd name="connsiteX258" fmla="*/ 390013 w 2369255"/>
                <a:gd name="connsiteY258" fmla="*/ 137160 h 2521011"/>
                <a:gd name="connsiteX259" fmla="*/ 412873 w 2369255"/>
                <a:gd name="connsiteY259" fmla="*/ 125730 h 2521011"/>
                <a:gd name="connsiteX260" fmla="*/ 411094 w 2369255"/>
                <a:gd name="connsiteY260" fmla="*/ 119401 h 2521011"/>
                <a:gd name="connsiteX261" fmla="*/ 412873 w 2369255"/>
                <a:gd name="connsiteY261" fmla="*/ 120015 h 2521011"/>
                <a:gd name="connsiteX262" fmla="*/ 454783 w 2369255"/>
                <a:gd name="connsiteY262" fmla="*/ 74295 h 2521011"/>
                <a:gd name="connsiteX263" fmla="*/ 521458 w 2369255"/>
                <a:gd name="connsiteY263" fmla="*/ 85725 h 2521011"/>
                <a:gd name="connsiteX264" fmla="*/ 498598 w 2369255"/>
                <a:gd name="connsiteY264" fmla="*/ 49530 h 2521011"/>
                <a:gd name="connsiteX265" fmla="*/ 550033 w 2369255"/>
                <a:gd name="connsiteY265" fmla="*/ 13335 h 2521011"/>
                <a:gd name="connsiteX266" fmla="*/ 654808 w 2369255"/>
                <a:gd name="connsiteY266"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22681 w 2369255"/>
                <a:gd name="connsiteY100" fmla="*/ 716422 h 2521011"/>
                <a:gd name="connsiteX101" fmla="*/ 22349 w 2369255"/>
                <a:gd name="connsiteY101" fmla="*/ 718185 h 2521011"/>
                <a:gd name="connsiteX102" fmla="*/ 0 w 2369255"/>
                <a:gd name="connsiteY102" fmla="*/ 717508 h 2521011"/>
                <a:gd name="connsiteX103" fmla="*/ 71 w 2369255"/>
                <a:gd name="connsiteY103" fmla="*/ 715737 h 2521011"/>
                <a:gd name="connsiteX104" fmla="*/ 22681 w 2369255"/>
                <a:gd name="connsiteY104" fmla="*/ 716422 h 2521011"/>
                <a:gd name="connsiteX105" fmla="*/ 654808 w 2369255"/>
                <a:gd name="connsiteY105" fmla="*/ 0 h 2521011"/>
                <a:gd name="connsiteX106" fmla="*/ 681478 w 2369255"/>
                <a:gd name="connsiteY106" fmla="*/ 80010 h 2521011"/>
                <a:gd name="connsiteX107" fmla="*/ 790063 w 2369255"/>
                <a:gd name="connsiteY107" fmla="*/ 51435 h 2521011"/>
                <a:gd name="connsiteX108" fmla="*/ 838950 w 2369255"/>
                <a:gd name="connsiteY108" fmla="*/ 29486 h 2521011"/>
                <a:gd name="connsiteX109" fmla="*/ 862453 w 2369255"/>
                <a:gd name="connsiteY109" fmla="*/ 59055 h 2521011"/>
                <a:gd name="connsiteX110" fmla="*/ 856738 w 2369255"/>
                <a:gd name="connsiteY110" fmla="*/ 89535 h 2521011"/>
                <a:gd name="connsiteX111" fmla="*/ 938653 w 2369255"/>
                <a:gd name="connsiteY111" fmla="*/ 93345 h 2521011"/>
                <a:gd name="connsiteX112" fmla="*/ 951988 w 2369255"/>
                <a:gd name="connsiteY112" fmla="*/ 19050 h 2521011"/>
                <a:gd name="connsiteX113" fmla="*/ 972943 w 2369255"/>
                <a:gd name="connsiteY113" fmla="*/ 47625 h 2521011"/>
                <a:gd name="connsiteX114" fmla="*/ 1064383 w 2369255"/>
                <a:gd name="connsiteY114" fmla="*/ 47625 h 2521011"/>
                <a:gd name="connsiteX115" fmla="*/ 1113913 w 2369255"/>
                <a:gd name="connsiteY115" fmla="*/ 38100 h 2521011"/>
                <a:gd name="connsiteX116" fmla="*/ 1121533 w 2369255"/>
                <a:gd name="connsiteY116" fmla="*/ 9525 h 2521011"/>
                <a:gd name="connsiteX117" fmla="*/ 1182493 w 2369255"/>
                <a:gd name="connsiteY117" fmla="*/ 0 h 2521011"/>
                <a:gd name="connsiteX118" fmla="*/ 1214878 w 2369255"/>
                <a:gd name="connsiteY118" fmla="*/ 102870 h 2521011"/>
                <a:gd name="connsiteX119" fmla="*/ 1228213 w 2369255"/>
                <a:gd name="connsiteY119" fmla="*/ 102870 h 2521011"/>
                <a:gd name="connsiteX120" fmla="*/ 1252978 w 2369255"/>
                <a:gd name="connsiteY120" fmla="*/ 190500 h 2521011"/>
                <a:gd name="connsiteX121" fmla="*/ 1255403 w 2369255"/>
                <a:gd name="connsiteY121" fmla="*/ 195722 h 2521011"/>
                <a:gd name="connsiteX122" fmla="*/ 1252978 w 2369255"/>
                <a:gd name="connsiteY122" fmla="*/ 198120 h 2521011"/>
                <a:gd name="connsiteX123" fmla="*/ 1249168 w 2369255"/>
                <a:gd name="connsiteY123" fmla="*/ 240030 h 2521011"/>
                <a:gd name="connsiteX124" fmla="*/ 1273933 w 2369255"/>
                <a:gd name="connsiteY124" fmla="*/ 346710 h 2521011"/>
                <a:gd name="connsiteX125" fmla="*/ 1216783 w 2369255"/>
                <a:gd name="connsiteY125" fmla="*/ 363855 h 2521011"/>
                <a:gd name="connsiteX126" fmla="*/ 1245358 w 2369255"/>
                <a:gd name="connsiteY126" fmla="*/ 510540 h 2521011"/>
                <a:gd name="connsiteX127" fmla="*/ 1266313 w 2369255"/>
                <a:gd name="connsiteY127" fmla="*/ 563880 h 2521011"/>
                <a:gd name="connsiteX128" fmla="*/ 1312033 w 2369255"/>
                <a:gd name="connsiteY128" fmla="*/ 641985 h 2521011"/>
                <a:gd name="connsiteX129" fmla="*/ 1332988 w 2369255"/>
                <a:gd name="connsiteY129" fmla="*/ 645795 h 2521011"/>
                <a:gd name="connsiteX130" fmla="*/ 1361563 w 2369255"/>
                <a:gd name="connsiteY130" fmla="*/ 737235 h 2521011"/>
                <a:gd name="connsiteX131" fmla="*/ 1540633 w 2369255"/>
                <a:gd name="connsiteY131" fmla="*/ 702945 h 2521011"/>
                <a:gd name="connsiteX132" fmla="*/ 1540207 w 2369255"/>
                <a:gd name="connsiteY132" fmla="*/ 700259 h 2521011"/>
                <a:gd name="connsiteX133" fmla="*/ 1586353 w 2369255"/>
                <a:gd name="connsiteY133" fmla="*/ 689610 h 2521011"/>
                <a:gd name="connsiteX134" fmla="*/ 1609213 w 2369255"/>
                <a:gd name="connsiteY134" fmla="*/ 659130 h 2521011"/>
                <a:gd name="connsiteX135" fmla="*/ 1637788 w 2369255"/>
                <a:gd name="connsiteY135" fmla="*/ 645795 h 2521011"/>
                <a:gd name="connsiteX136" fmla="*/ 1649218 w 2369255"/>
                <a:gd name="connsiteY136" fmla="*/ 613410 h 2521011"/>
                <a:gd name="connsiteX137" fmla="*/ 1670173 w 2369255"/>
                <a:gd name="connsiteY137" fmla="*/ 594360 h 2521011"/>
                <a:gd name="connsiteX138" fmla="*/ 1691128 w 2369255"/>
                <a:gd name="connsiteY138" fmla="*/ 609600 h 2521011"/>
                <a:gd name="connsiteX139" fmla="*/ 1685413 w 2369255"/>
                <a:gd name="connsiteY139" fmla="*/ 708660 h 2521011"/>
                <a:gd name="connsiteX140" fmla="*/ 1755898 w 2369255"/>
                <a:gd name="connsiteY140" fmla="*/ 786765 h 2521011"/>
                <a:gd name="connsiteX141" fmla="*/ 1757803 w 2369255"/>
                <a:gd name="connsiteY141" fmla="*/ 851535 h 2521011"/>
                <a:gd name="connsiteX142" fmla="*/ 1733038 w 2369255"/>
                <a:gd name="connsiteY142" fmla="*/ 872490 h 2521011"/>
                <a:gd name="connsiteX143" fmla="*/ 1795903 w 2369255"/>
                <a:gd name="connsiteY143" fmla="*/ 876300 h 2521011"/>
                <a:gd name="connsiteX144" fmla="*/ 2082230 w 2369255"/>
                <a:gd name="connsiteY144" fmla="*/ 811829 h 2521011"/>
                <a:gd name="connsiteX145" fmla="*/ 2102608 w 2369255"/>
                <a:gd name="connsiteY145" fmla="*/ 889635 h 2521011"/>
                <a:gd name="connsiteX146" fmla="*/ 2094988 w 2369255"/>
                <a:gd name="connsiteY146" fmla="*/ 942975 h 2521011"/>
                <a:gd name="connsiteX147" fmla="*/ 2030218 w 2369255"/>
                <a:gd name="connsiteY147" fmla="*/ 952500 h 2521011"/>
                <a:gd name="connsiteX148" fmla="*/ 2030218 w 2369255"/>
                <a:gd name="connsiteY148" fmla="*/ 1022985 h 2521011"/>
                <a:gd name="connsiteX149" fmla="*/ 2074033 w 2369255"/>
                <a:gd name="connsiteY149" fmla="*/ 1028700 h 2521011"/>
                <a:gd name="connsiteX150" fmla="*/ 2114038 w 2369255"/>
                <a:gd name="connsiteY150" fmla="*/ 1002030 h 2521011"/>
                <a:gd name="connsiteX151" fmla="*/ 2093083 w 2369255"/>
                <a:gd name="connsiteY151" fmla="*/ 1057275 h 2521011"/>
                <a:gd name="connsiteX152" fmla="*/ 2089273 w 2369255"/>
                <a:gd name="connsiteY152" fmla="*/ 1137285 h 2521011"/>
                <a:gd name="connsiteX153" fmla="*/ 2287393 w 2369255"/>
                <a:gd name="connsiteY153" fmla="*/ 1135380 h 2521011"/>
                <a:gd name="connsiteX154" fmla="*/ 2287393 w 2369255"/>
                <a:gd name="connsiteY154" fmla="*/ 1091565 h 2521011"/>
                <a:gd name="connsiteX155" fmla="*/ 2296363 w 2369255"/>
                <a:gd name="connsiteY155" fmla="*/ 1088949 h 2521011"/>
                <a:gd name="connsiteX156" fmla="*/ 2369255 w 2369255"/>
                <a:gd name="connsiteY156" fmla="*/ 1229053 h 2521011"/>
                <a:gd name="connsiteX157" fmla="*/ 2303675 w 2369255"/>
                <a:gd name="connsiteY157" fmla="*/ 1218123 h 2521011"/>
                <a:gd name="connsiteX158" fmla="*/ 2285869 w 2369255"/>
                <a:gd name="connsiteY158" fmla="*/ 1136214 h 2521011"/>
                <a:gd name="connsiteX159" fmla="*/ 2093706 w 2369255"/>
                <a:gd name="connsiteY159" fmla="*/ 1138062 h 2521011"/>
                <a:gd name="connsiteX160" fmla="*/ 2142613 w 2369255"/>
                <a:gd name="connsiteY160" fmla="*/ 1226820 h 2521011"/>
                <a:gd name="connsiteX161" fmla="*/ 2083558 w 2369255"/>
                <a:gd name="connsiteY161" fmla="*/ 1257300 h 2521011"/>
                <a:gd name="connsiteX162" fmla="*/ 2093083 w 2369255"/>
                <a:gd name="connsiteY162" fmla="*/ 1295400 h 2521011"/>
                <a:gd name="connsiteX163" fmla="*/ 2047363 w 2369255"/>
                <a:gd name="connsiteY163" fmla="*/ 1350645 h 2521011"/>
                <a:gd name="connsiteX164" fmla="*/ 2174998 w 2369255"/>
                <a:gd name="connsiteY164" fmla="*/ 1419225 h 2521011"/>
                <a:gd name="connsiteX165" fmla="*/ 2152138 w 2369255"/>
                <a:gd name="connsiteY165" fmla="*/ 1451610 h 2521011"/>
                <a:gd name="connsiteX166" fmla="*/ 2203573 w 2369255"/>
                <a:gd name="connsiteY166" fmla="*/ 1527810 h 2521011"/>
                <a:gd name="connsiteX167" fmla="*/ 2197858 w 2369255"/>
                <a:gd name="connsiteY167" fmla="*/ 1565910 h 2521011"/>
                <a:gd name="connsiteX168" fmla="*/ 2163568 w 2369255"/>
                <a:gd name="connsiteY168" fmla="*/ 1581150 h 2521011"/>
                <a:gd name="connsiteX169" fmla="*/ 2131183 w 2369255"/>
                <a:gd name="connsiteY169" fmla="*/ 1657350 h 2521011"/>
                <a:gd name="connsiteX170" fmla="*/ 2165473 w 2369255"/>
                <a:gd name="connsiteY170" fmla="*/ 1691640 h 2521011"/>
                <a:gd name="connsiteX171" fmla="*/ 2129278 w 2369255"/>
                <a:gd name="connsiteY171" fmla="*/ 1737360 h 2521011"/>
                <a:gd name="connsiteX172" fmla="*/ 2213098 w 2369255"/>
                <a:gd name="connsiteY172" fmla="*/ 1722120 h 2521011"/>
                <a:gd name="connsiteX173" fmla="*/ 2131183 w 2369255"/>
                <a:gd name="connsiteY173" fmla="*/ 1739265 h 2521011"/>
                <a:gd name="connsiteX174" fmla="*/ 2030218 w 2369255"/>
                <a:gd name="connsiteY174" fmla="*/ 1644015 h 2521011"/>
                <a:gd name="connsiteX175" fmla="*/ 1940683 w 2369255"/>
                <a:gd name="connsiteY175" fmla="*/ 1708785 h 2521011"/>
                <a:gd name="connsiteX176" fmla="*/ 1809238 w 2369255"/>
                <a:gd name="connsiteY176" fmla="*/ 1737360 h 2521011"/>
                <a:gd name="connsiteX177" fmla="*/ 1795903 w 2369255"/>
                <a:gd name="connsiteY177" fmla="*/ 1722120 h 2521011"/>
                <a:gd name="connsiteX178" fmla="*/ 1738753 w 2369255"/>
                <a:gd name="connsiteY178" fmla="*/ 1737360 h 2521011"/>
                <a:gd name="connsiteX179" fmla="*/ 1734943 w 2369255"/>
                <a:gd name="connsiteY179" fmla="*/ 1760220 h 2521011"/>
                <a:gd name="connsiteX180" fmla="*/ 1683030 w 2369255"/>
                <a:gd name="connsiteY180" fmla="*/ 1773198 h 2521011"/>
                <a:gd name="connsiteX181" fmla="*/ 1681603 w 2369255"/>
                <a:gd name="connsiteY181" fmla="*/ 1771650 h 2521011"/>
                <a:gd name="connsiteX182" fmla="*/ 1637788 w 2369255"/>
                <a:gd name="connsiteY182" fmla="*/ 1811655 h 2521011"/>
                <a:gd name="connsiteX183" fmla="*/ 1618738 w 2369255"/>
                <a:gd name="connsiteY183" fmla="*/ 1811655 h 2521011"/>
                <a:gd name="connsiteX184" fmla="*/ 1546348 w 2369255"/>
                <a:gd name="connsiteY184" fmla="*/ 1903095 h 2521011"/>
                <a:gd name="connsiteX185" fmla="*/ 1538728 w 2369255"/>
                <a:gd name="connsiteY185" fmla="*/ 1952625 h 2521011"/>
                <a:gd name="connsiteX186" fmla="*/ 1513963 w 2369255"/>
                <a:gd name="connsiteY186" fmla="*/ 1918335 h 2521011"/>
                <a:gd name="connsiteX187" fmla="*/ 1475863 w 2369255"/>
                <a:gd name="connsiteY187" fmla="*/ 1986915 h 2521011"/>
                <a:gd name="connsiteX188" fmla="*/ 1460623 w 2369255"/>
                <a:gd name="connsiteY188" fmla="*/ 1986915 h 2521011"/>
                <a:gd name="connsiteX189" fmla="*/ 1414903 w 2369255"/>
                <a:gd name="connsiteY189" fmla="*/ 2019300 h 2521011"/>
                <a:gd name="connsiteX190" fmla="*/ 1418713 w 2369255"/>
                <a:gd name="connsiteY190" fmla="*/ 2038350 h 2521011"/>
                <a:gd name="connsiteX191" fmla="*/ 1376803 w 2369255"/>
                <a:gd name="connsiteY191" fmla="*/ 2066925 h 2521011"/>
                <a:gd name="connsiteX192" fmla="*/ 1390138 w 2369255"/>
                <a:gd name="connsiteY192" fmla="*/ 2097405 h 2521011"/>
                <a:gd name="connsiteX193" fmla="*/ 1319653 w 2369255"/>
                <a:gd name="connsiteY193" fmla="*/ 2106930 h 2521011"/>
                <a:gd name="connsiteX194" fmla="*/ 1300603 w 2369255"/>
                <a:gd name="connsiteY194" fmla="*/ 2143125 h 2521011"/>
                <a:gd name="connsiteX195" fmla="*/ 1273933 w 2369255"/>
                <a:gd name="connsiteY195" fmla="*/ 2164080 h 2521011"/>
                <a:gd name="connsiteX196" fmla="*/ 1239643 w 2369255"/>
                <a:gd name="connsiteY196" fmla="*/ 2141220 h 2521011"/>
                <a:gd name="connsiteX197" fmla="*/ 1225489 w 2369255"/>
                <a:gd name="connsiteY197" fmla="*/ 2157396 h 2521011"/>
                <a:gd name="connsiteX198" fmla="*/ 1224403 w 2369255"/>
                <a:gd name="connsiteY198" fmla="*/ 2156460 h 2521011"/>
                <a:gd name="connsiteX199" fmla="*/ 1096768 w 2369255"/>
                <a:gd name="connsiteY199" fmla="*/ 2042160 h 2521011"/>
                <a:gd name="connsiteX200" fmla="*/ 1049736 w 2369255"/>
                <a:gd name="connsiteY200" fmla="*/ 2104529 h 2521011"/>
                <a:gd name="connsiteX201" fmla="*/ 969133 w 2369255"/>
                <a:gd name="connsiteY201" fmla="*/ 2101216 h 2521011"/>
                <a:gd name="connsiteX202" fmla="*/ 965323 w 2369255"/>
                <a:gd name="connsiteY202" fmla="*/ 2129791 h 2521011"/>
                <a:gd name="connsiteX203" fmla="*/ 807208 w 2369255"/>
                <a:gd name="connsiteY203" fmla="*/ 2129791 h 2521011"/>
                <a:gd name="connsiteX204" fmla="*/ 803398 w 2369255"/>
                <a:gd name="connsiteY204" fmla="*/ 2025016 h 2521011"/>
                <a:gd name="connsiteX205" fmla="*/ 801578 w 2369255"/>
                <a:gd name="connsiteY205" fmla="*/ 2024761 h 2521011"/>
                <a:gd name="connsiteX206" fmla="*/ 818638 w 2369255"/>
                <a:gd name="connsiteY206" fmla="*/ 1973580 h 2521011"/>
                <a:gd name="connsiteX207" fmla="*/ 776728 w 2369255"/>
                <a:gd name="connsiteY207" fmla="*/ 1939290 h 2521011"/>
                <a:gd name="connsiteX208" fmla="*/ 780538 w 2369255"/>
                <a:gd name="connsiteY208" fmla="*/ 1899285 h 2521011"/>
                <a:gd name="connsiteX209" fmla="*/ 791968 w 2369255"/>
                <a:gd name="connsiteY209" fmla="*/ 1836420 h 2521011"/>
                <a:gd name="connsiteX210" fmla="*/ 761488 w 2369255"/>
                <a:gd name="connsiteY210" fmla="*/ 1802130 h 2521011"/>
                <a:gd name="connsiteX211" fmla="*/ 708148 w 2369255"/>
                <a:gd name="connsiteY211" fmla="*/ 1790700 h 2521011"/>
                <a:gd name="connsiteX212" fmla="*/ 637663 w 2369255"/>
                <a:gd name="connsiteY212" fmla="*/ 1731645 h 2521011"/>
                <a:gd name="connsiteX213" fmla="*/ 637663 w 2369255"/>
                <a:gd name="connsiteY213" fmla="*/ 1704975 h 2521011"/>
                <a:gd name="connsiteX214" fmla="*/ 609088 w 2369255"/>
                <a:gd name="connsiteY214" fmla="*/ 1708785 h 2521011"/>
                <a:gd name="connsiteX215" fmla="*/ 504313 w 2369255"/>
                <a:gd name="connsiteY215" fmla="*/ 1638300 h 2521011"/>
                <a:gd name="connsiteX216" fmla="*/ 463237 w 2369255"/>
                <a:gd name="connsiteY216" fmla="*/ 1595581 h 2521011"/>
                <a:gd name="connsiteX217" fmla="*/ 464308 w 2369255"/>
                <a:gd name="connsiteY217" fmla="*/ 1543050 h 2521011"/>
                <a:gd name="connsiteX218" fmla="*/ 420493 w 2369255"/>
                <a:gd name="connsiteY218" fmla="*/ 1522095 h 2521011"/>
                <a:gd name="connsiteX219" fmla="*/ 435733 w 2369255"/>
                <a:gd name="connsiteY219" fmla="*/ 1470660 h 2521011"/>
                <a:gd name="connsiteX220" fmla="*/ 391918 w 2369255"/>
                <a:gd name="connsiteY220" fmla="*/ 1491615 h 2521011"/>
                <a:gd name="connsiteX221" fmla="*/ 359533 w 2369255"/>
                <a:gd name="connsiteY221" fmla="*/ 1491615 h 2521011"/>
                <a:gd name="connsiteX222" fmla="*/ 353818 w 2369255"/>
                <a:gd name="connsiteY222" fmla="*/ 1510665 h 2521011"/>
                <a:gd name="connsiteX223" fmla="*/ 184273 w 2369255"/>
                <a:gd name="connsiteY223" fmla="*/ 1510665 h 2521011"/>
                <a:gd name="connsiteX224" fmla="*/ 163926 w 2369255"/>
                <a:gd name="connsiteY224" fmla="*/ 1573404 h 2521011"/>
                <a:gd name="connsiteX225" fmla="*/ 163885 w 2369255"/>
                <a:gd name="connsiteY225" fmla="*/ 1573328 h 2521011"/>
                <a:gd name="connsiteX226" fmla="*/ 184395 w 2369255"/>
                <a:gd name="connsiteY226" fmla="*/ 1510087 h 2521011"/>
                <a:gd name="connsiteX227" fmla="*/ 203274 w 2369255"/>
                <a:gd name="connsiteY227" fmla="*/ 1510087 h 2521011"/>
                <a:gd name="connsiteX228" fmla="*/ 197608 w 2369255"/>
                <a:gd name="connsiteY228" fmla="*/ 1443990 h 2521011"/>
                <a:gd name="connsiteX229" fmla="*/ 148078 w 2369255"/>
                <a:gd name="connsiteY229" fmla="*/ 1466850 h 2521011"/>
                <a:gd name="connsiteX230" fmla="*/ 127123 w 2369255"/>
                <a:gd name="connsiteY230" fmla="*/ 1390650 h 2521011"/>
                <a:gd name="connsiteX231" fmla="*/ 117598 w 2369255"/>
                <a:gd name="connsiteY231" fmla="*/ 1389648 h 2521011"/>
                <a:gd name="connsiteX232" fmla="*/ 117598 w 2369255"/>
                <a:gd name="connsiteY232" fmla="*/ 1352550 h 2521011"/>
                <a:gd name="connsiteX233" fmla="*/ 148078 w 2369255"/>
                <a:gd name="connsiteY233" fmla="*/ 1314450 h 2521011"/>
                <a:gd name="connsiteX234" fmla="*/ 212848 w 2369255"/>
                <a:gd name="connsiteY234" fmla="*/ 1303020 h 2521011"/>
                <a:gd name="connsiteX235" fmla="*/ 229993 w 2369255"/>
                <a:gd name="connsiteY235" fmla="*/ 1238250 h 2521011"/>
                <a:gd name="connsiteX236" fmla="*/ 218563 w 2369255"/>
                <a:gd name="connsiteY236" fmla="*/ 1143000 h 2521011"/>
                <a:gd name="connsiteX237" fmla="*/ 219377 w 2369255"/>
                <a:gd name="connsiteY237" fmla="*/ 1135131 h 2521011"/>
                <a:gd name="connsiteX238" fmla="*/ 308099 w 2369255"/>
                <a:gd name="connsiteY238" fmla="*/ 1110615 h 2521011"/>
                <a:gd name="connsiteX239" fmla="*/ 325244 w 2369255"/>
                <a:gd name="connsiteY239" fmla="*/ 1022985 h 2521011"/>
                <a:gd name="connsiteX240" fmla="*/ 304289 w 2369255"/>
                <a:gd name="connsiteY240" fmla="*/ 986790 h 2521011"/>
                <a:gd name="connsiteX241" fmla="*/ 174749 w 2369255"/>
                <a:gd name="connsiteY241" fmla="*/ 969645 h 2521011"/>
                <a:gd name="connsiteX242" fmla="*/ 243329 w 2369255"/>
                <a:gd name="connsiteY242" fmla="*/ 843915 h 2521011"/>
                <a:gd name="connsiteX243" fmla="*/ 247139 w 2369255"/>
                <a:gd name="connsiteY243" fmla="*/ 731520 h 2521011"/>
                <a:gd name="connsiteX244" fmla="*/ 222373 w 2369255"/>
                <a:gd name="connsiteY244" fmla="*/ 715066 h 2521011"/>
                <a:gd name="connsiteX245" fmla="*/ 222373 w 2369255"/>
                <a:gd name="connsiteY245" fmla="*/ 567691 h 2521011"/>
                <a:gd name="connsiteX246" fmla="*/ 243328 w 2369255"/>
                <a:gd name="connsiteY246" fmla="*/ 489586 h 2521011"/>
                <a:gd name="connsiteX247" fmla="*/ 212848 w 2369255"/>
                <a:gd name="connsiteY247" fmla="*/ 447676 h 2521011"/>
                <a:gd name="connsiteX248" fmla="*/ 287143 w 2369255"/>
                <a:gd name="connsiteY248" fmla="*/ 449581 h 2521011"/>
                <a:gd name="connsiteX249" fmla="*/ 282547 w 2369255"/>
                <a:gd name="connsiteY249" fmla="*/ 446066 h 2521011"/>
                <a:gd name="connsiteX250" fmla="*/ 287143 w 2369255"/>
                <a:gd name="connsiteY250" fmla="*/ 447675 h 2521011"/>
                <a:gd name="connsiteX251" fmla="*/ 317623 w 2369255"/>
                <a:gd name="connsiteY251" fmla="*/ 382905 h 2521011"/>
                <a:gd name="connsiteX252" fmla="*/ 401443 w 2369255"/>
                <a:gd name="connsiteY252" fmla="*/ 384810 h 2521011"/>
                <a:gd name="connsiteX253" fmla="*/ 447163 w 2369255"/>
                <a:gd name="connsiteY253" fmla="*/ 361950 h 2521011"/>
                <a:gd name="connsiteX254" fmla="*/ 462403 w 2369255"/>
                <a:gd name="connsiteY254" fmla="*/ 335280 h 2521011"/>
                <a:gd name="connsiteX255" fmla="*/ 466213 w 2369255"/>
                <a:gd name="connsiteY255" fmla="*/ 266700 h 2521011"/>
                <a:gd name="connsiteX256" fmla="*/ 443353 w 2369255"/>
                <a:gd name="connsiteY256" fmla="*/ 198120 h 2521011"/>
                <a:gd name="connsiteX257" fmla="*/ 390013 w 2369255"/>
                <a:gd name="connsiteY257" fmla="*/ 137160 h 2521011"/>
                <a:gd name="connsiteX258" fmla="*/ 412873 w 2369255"/>
                <a:gd name="connsiteY258" fmla="*/ 125730 h 2521011"/>
                <a:gd name="connsiteX259" fmla="*/ 411094 w 2369255"/>
                <a:gd name="connsiteY259" fmla="*/ 119401 h 2521011"/>
                <a:gd name="connsiteX260" fmla="*/ 412873 w 2369255"/>
                <a:gd name="connsiteY260" fmla="*/ 120015 h 2521011"/>
                <a:gd name="connsiteX261" fmla="*/ 454783 w 2369255"/>
                <a:gd name="connsiteY261" fmla="*/ 74295 h 2521011"/>
                <a:gd name="connsiteX262" fmla="*/ 521458 w 2369255"/>
                <a:gd name="connsiteY262" fmla="*/ 85725 h 2521011"/>
                <a:gd name="connsiteX263" fmla="*/ 498598 w 2369255"/>
                <a:gd name="connsiteY263" fmla="*/ 49530 h 2521011"/>
                <a:gd name="connsiteX264" fmla="*/ 550033 w 2369255"/>
                <a:gd name="connsiteY264" fmla="*/ 13335 h 2521011"/>
                <a:gd name="connsiteX265" fmla="*/ 654808 w 2369255"/>
                <a:gd name="connsiteY265"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71 w 2369255"/>
                <a:gd name="connsiteY100" fmla="*/ 715737 h 2521011"/>
                <a:gd name="connsiteX101" fmla="*/ 22349 w 2369255"/>
                <a:gd name="connsiteY101" fmla="*/ 718185 h 2521011"/>
                <a:gd name="connsiteX102" fmla="*/ 0 w 2369255"/>
                <a:gd name="connsiteY102" fmla="*/ 717508 h 2521011"/>
                <a:gd name="connsiteX103" fmla="*/ 71 w 2369255"/>
                <a:gd name="connsiteY103" fmla="*/ 715737 h 2521011"/>
                <a:gd name="connsiteX104" fmla="*/ 654808 w 2369255"/>
                <a:gd name="connsiteY104" fmla="*/ 0 h 2521011"/>
                <a:gd name="connsiteX105" fmla="*/ 681478 w 2369255"/>
                <a:gd name="connsiteY105" fmla="*/ 80010 h 2521011"/>
                <a:gd name="connsiteX106" fmla="*/ 790063 w 2369255"/>
                <a:gd name="connsiteY106" fmla="*/ 51435 h 2521011"/>
                <a:gd name="connsiteX107" fmla="*/ 838950 w 2369255"/>
                <a:gd name="connsiteY107" fmla="*/ 29486 h 2521011"/>
                <a:gd name="connsiteX108" fmla="*/ 862453 w 2369255"/>
                <a:gd name="connsiteY108" fmla="*/ 59055 h 2521011"/>
                <a:gd name="connsiteX109" fmla="*/ 856738 w 2369255"/>
                <a:gd name="connsiteY109" fmla="*/ 89535 h 2521011"/>
                <a:gd name="connsiteX110" fmla="*/ 938653 w 2369255"/>
                <a:gd name="connsiteY110" fmla="*/ 93345 h 2521011"/>
                <a:gd name="connsiteX111" fmla="*/ 951988 w 2369255"/>
                <a:gd name="connsiteY111" fmla="*/ 19050 h 2521011"/>
                <a:gd name="connsiteX112" fmla="*/ 972943 w 2369255"/>
                <a:gd name="connsiteY112" fmla="*/ 47625 h 2521011"/>
                <a:gd name="connsiteX113" fmla="*/ 1064383 w 2369255"/>
                <a:gd name="connsiteY113" fmla="*/ 47625 h 2521011"/>
                <a:gd name="connsiteX114" fmla="*/ 1113913 w 2369255"/>
                <a:gd name="connsiteY114" fmla="*/ 38100 h 2521011"/>
                <a:gd name="connsiteX115" fmla="*/ 1121533 w 2369255"/>
                <a:gd name="connsiteY115" fmla="*/ 9525 h 2521011"/>
                <a:gd name="connsiteX116" fmla="*/ 1182493 w 2369255"/>
                <a:gd name="connsiteY116" fmla="*/ 0 h 2521011"/>
                <a:gd name="connsiteX117" fmla="*/ 1214878 w 2369255"/>
                <a:gd name="connsiteY117" fmla="*/ 102870 h 2521011"/>
                <a:gd name="connsiteX118" fmla="*/ 1228213 w 2369255"/>
                <a:gd name="connsiteY118" fmla="*/ 102870 h 2521011"/>
                <a:gd name="connsiteX119" fmla="*/ 1252978 w 2369255"/>
                <a:gd name="connsiteY119" fmla="*/ 190500 h 2521011"/>
                <a:gd name="connsiteX120" fmla="*/ 1255403 w 2369255"/>
                <a:gd name="connsiteY120" fmla="*/ 195722 h 2521011"/>
                <a:gd name="connsiteX121" fmla="*/ 1252978 w 2369255"/>
                <a:gd name="connsiteY121" fmla="*/ 198120 h 2521011"/>
                <a:gd name="connsiteX122" fmla="*/ 1249168 w 2369255"/>
                <a:gd name="connsiteY122" fmla="*/ 240030 h 2521011"/>
                <a:gd name="connsiteX123" fmla="*/ 1273933 w 2369255"/>
                <a:gd name="connsiteY123" fmla="*/ 346710 h 2521011"/>
                <a:gd name="connsiteX124" fmla="*/ 1216783 w 2369255"/>
                <a:gd name="connsiteY124" fmla="*/ 363855 h 2521011"/>
                <a:gd name="connsiteX125" fmla="*/ 1245358 w 2369255"/>
                <a:gd name="connsiteY125" fmla="*/ 510540 h 2521011"/>
                <a:gd name="connsiteX126" fmla="*/ 1266313 w 2369255"/>
                <a:gd name="connsiteY126" fmla="*/ 563880 h 2521011"/>
                <a:gd name="connsiteX127" fmla="*/ 1312033 w 2369255"/>
                <a:gd name="connsiteY127" fmla="*/ 641985 h 2521011"/>
                <a:gd name="connsiteX128" fmla="*/ 1332988 w 2369255"/>
                <a:gd name="connsiteY128" fmla="*/ 645795 h 2521011"/>
                <a:gd name="connsiteX129" fmla="*/ 1361563 w 2369255"/>
                <a:gd name="connsiteY129" fmla="*/ 737235 h 2521011"/>
                <a:gd name="connsiteX130" fmla="*/ 1540633 w 2369255"/>
                <a:gd name="connsiteY130" fmla="*/ 702945 h 2521011"/>
                <a:gd name="connsiteX131" fmla="*/ 1540207 w 2369255"/>
                <a:gd name="connsiteY131" fmla="*/ 700259 h 2521011"/>
                <a:gd name="connsiteX132" fmla="*/ 1586353 w 2369255"/>
                <a:gd name="connsiteY132" fmla="*/ 689610 h 2521011"/>
                <a:gd name="connsiteX133" fmla="*/ 1609213 w 2369255"/>
                <a:gd name="connsiteY133" fmla="*/ 659130 h 2521011"/>
                <a:gd name="connsiteX134" fmla="*/ 1637788 w 2369255"/>
                <a:gd name="connsiteY134" fmla="*/ 645795 h 2521011"/>
                <a:gd name="connsiteX135" fmla="*/ 1649218 w 2369255"/>
                <a:gd name="connsiteY135" fmla="*/ 613410 h 2521011"/>
                <a:gd name="connsiteX136" fmla="*/ 1670173 w 2369255"/>
                <a:gd name="connsiteY136" fmla="*/ 594360 h 2521011"/>
                <a:gd name="connsiteX137" fmla="*/ 1691128 w 2369255"/>
                <a:gd name="connsiteY137" fmla="*/ 609600 h 2521011"/>
                <a:gd name="connsiteX138" fmla="*/ 1685413 w 2369255"/>
                <a:gd name="connsiteY138" fmla="*/ 708660 h 2521011"/>
                <a:gd name="connsiteX139" fmla="*/ 1755898 w 2369255"/>
                <a:gd name="connsiteY139" fmla="*/ 786765 h 2521011"/>
                <a:gd name="connsiteX140" fmla="*/ 1757803 w 2369255"/>
                <a:gd name="connsiteY140" fmla="*/ 851535 h 2521011"/>
                <a:gd name="connsiteX141" fmla="*/ 1733038 w 2369255"/>
                <a:gd name="connsiteY141" fmla="*/ 872490 h 2521011"/>
                <a:gd name="connsiteX142" fmla="*/ 1795903 w 2369255"/>
                <a:gd name="connsiteY142" fmla="*/ 876300 h 2521011"/>
                <a:gd name="connsiteX143" fmla="*/ 2082230 w 2369255"/>
                <a:gd name="connsiteY143" fmla="*/ 811829 h 2521011"/>
                <a:gd name="connsiteX144" fmla="*/ 2102608 w 2369255"/>
                <a:gd name="connsiteY144" fmla="*/ 889635 h 2521011"/>
                <a:gd name="connsiteX145" fmla="*/ 2094988 w 2369255"/>
                <a:gd name="connsiteY145" fmla="*/ 942975 h 2521011"/>
                <a:gd name="connsiteX146" fmla="*/ 2030218 w 2369255"/>
                <a:gd name="connsiteY146" fmla="*/ 952500 h 2521011"/>
                <a:gd name="connsiteX147" fmla="*/ 2030218 w 2369255"/>
                <a:gd name="connsiteY147" fmla="*/ 1022985 h 2521011"/>
                <a:gd name="connsiteX148" fmla="*/ 2074033 w 2369255"/>
                <a:gd name="connsiteY148" fmla="*/ 1028700 h 2521011"/>
                <a:gd name="connsiteX149" fmla="*/ 2114038 w 2369255"/>
                <a:gd name="connsiteY149" fmla="*/ 1002030 h 2521011"/>
                <a:gd name="connsiteX150" fmla="*/ 2093083 w 2369255"/>
                <a:gd name="connsiteY150" fmla="*/ 1057275 h 2521011"/>
                <a:gd name="connsiteX151" fmla="*/ 2089273 w 2369255"/>
                <a:gd name="connsiteY151" fmla="*/ 1137285 h 2521011"/>
                <a:gd name="connsiteX152" fmla="*/ 2287393 w 2369255"/>
                <a:gd name="connsiteY152" fmla="*/ 1135380 h 2521011"/>
                <a:gd name="connsiteX153" fmla="*/ 2287393 w 2369255"/>
                <a:gd name="connsiteY153" fmla="*/ 1091565 h 2521011"/>
                <a:gd name="connsiteX154" fmla="*/ 2296363 w 2369255"/>
                <a:gd name="connsiteY154" fmla="*/ 1088949 h 2521011"/>
                <a:gd name="connsiteX155" fmla="*/ 2369255 w 2369255"/>
                <a:gd name="connsiteY155" fmla="*/ 1229053 h 2521011"/>
                <a:gd name="connsiteX156" fmla="*/ 2303675 w 2369255"/>
                <a:gd name="connsiteY156" fmla="*/ 1218123 h 2521011"/>
                <a:gd name="connsiteX157" fmla="*/ 2285869 w 2369255"/>
                <a:gd name="connsiteY157" fmla="*/ 1136214 h 2521011"/>
                <a:gd name="connsiteX158" fmla="*/ 2093706 w 2369255"/>
                <a:gd name="connsiteY158" fmla="*/ 1138062 h 2521011"/>
                <a:gd name="connsiteX159" fmla="*/ 2142613 w 2369255"/>
                <a:gd name="connsiteY159" fmla="*/ 1226820 h 2521011"/>
                <a:gd name="connsiteX160" fmla="*/ 2083558 w 2369255"/>
                <a:gd name="connsiteY160" fmla="*/ 1257300 h 2521011"/>
                <a:gd name="connsiteX161" fmla="*/ 2093083 w 2369255"/>
                <a:gd name="connsiteY161" fmla="*/ 1295400 h 2521011"/>
                <a:gd name="connsiteX162" fmla="*/ 2047363 w 2369255"/>
                <a:gd name="connsiteY162" fmla="*/ 1350645 h 2521011"/>
                <a:gd name="connsiteX163" fmla="*/ 2174998 w 2369255"/>
                <a:gd name="connsiteY163" fmla="*/ 1419225 h 2521011"/>
                <a:gd name="connsiteX164" fmla="*/ 2152138 w 2369255"/>
                <a:gd name="connsiteY164" fmla="*/ 1451610 h 2521011"/>
                <a:gd name="connsiteX165" fmla="*/ 2203573 w 2369255"/>
                <a:gd name="connsiteY165" fmla="*/ 1527810 h 2521011"/>
                <a:gd name="connsiteX166" fmla="*/ 2197858 w 2369255"/>
                <a:gd name="connsiteY166" fmla="*/ 1565910 h 2521011"/>
                <a:gd name="connsiteX167" fmla="*/ 2163568 w 2369255"/>
                <a:gd name="connsiteY167" fmla="*/ 1581150 h 2521011"/>
                <a:gd name="connsiteX168" fmla="*/ 2131183 w 2369255"/>
                <a:gd name="connsiteY168" fmla="*/ 1657350 h 2521011"/>
                <a:gd name="connsiteX169" fmla="*/ 2165473 w 2369255"/>
                <a:gd name="connsiteY169" fmla="*/ 1691640 h 2521011"/>
                <a:gd name="connsiteX170" fmla="*/ 2129278 w 2369255"/>
                <a:gd name="connsiteY170" fmla="*/ 1737360 h 2521011"/>
                <a:gd name="connsiteX171" fmla="*/ 2213098 w 2369255"/>
                <a:gd name="connsiteY171" fmla="*/ 1722120 h 2521011"/>
                <a:gd name="connsiteX172" fmla="*/ 2131183 w 2369255"/>
                <a:gd name="connsiteY172" fmla="*/ 1739265 h 2521011"/>
                <a:gd name="connsiteX173" fmla="*/ 2030218 w 2369255"/>
                <a:gd name="connsiteY173" fmla="*/ 1644015 h 2521011"/>
                <a:gd name="connsiteX174" fmla="*/ 1940683 w 2369255"/>
                <a:gd name="connsiteY174" fmla="*/ 1708785 h 2521011"/>
                <a:gd name="connsiteX175" fmla="*/ 1809238 w 2369255"/>
                <a:gd name="connsiteY175" fmla="*/ 1737360 h 2521011"/>
                <a:gd name="connsiteX176" fmla="*/ 1795903 w 2369255"/>
                <a:gd name="connsiteY176" fmla="*/ 1722120 h 2521011"/>
                <a:gd name="connsiteX177" fmla="*/ 1738753 w 2369255"/>
                <a:gd name="connsiteY177" fmla="*/ 1737360 h 2521011"/>
                <a:gd name="connsiteX178" fmla="*/ 1734943 w 2369255"/>
                <a:gd name="connsiteY178" fmla="*/ 1760220 h 2521011"/>
                <a:gd name="connsiteX179" fmla="*/ 1683030 w 2369255"/>
                <a:gd name="connsiteY179" fmla="*/ 1773198 h 2521011"/>
                <a:gd name="connsiteX180" fmla="*/ 1681603 w 2369255"/>
                <a:gd name="connsiteY180" fmla="*/ 1771650 h 2521011"/>
                <a:gd name="connsiteX181" fmla="*/ 1637788 w 2369255"/>
                <a:gd name="connsiteY181" fmla="*/ 1811655 h 2521011"/>
                <a:gd name="connsiteX182" fmla="*/ 1618738 w 2369255"/>
                <a:gd name="connsiteY182" fmla="*/ 1811655 h 2521011"/>
                <a:gd name="connsiteX183" fmla="*/ 1546348 w 2369255"/>
                <a:gd name="connsiteY183" fmla="*/ 1903095 h 2521011"/>
                <a:gd name="connsiteX184" fmla="*/ 1538728 w 2369255"/>
                <a:gd name="connsiteY184" fmla="*/ 1952625 h 2521011"/>
                <a:gd name="connsiteX185" fmla="*/ 1513963 w 2369255"/>
                <a:gd name="connsiteY185" fmla="*/ 1918335 h 2521011"/>
                <a:gd name="connsiteX186" fmla="*/ 1475863 w 2369255"/>
                <a:gd name="connsiteY186" fmla="*/ 1986915 h 2521011"/>
                <a:gd name="connsiteX187" fmla="*/ 1460623 w 2369255"/>
                <a:gd name="connsiteY187" fmla="*/ 1986915 h 2521011"/>
                <a:gd name="connsiteX188" fmla="*/ 1414903 w 2369255"/>
                <a:gd name="connsiteY188" fmla="*/ 2019300 h 2521011"/>
                <a:gd name="connsiteX189" fmla="*/ 1418713 w 2369255"/>
                <a:gd name="connsiteY189" fmla="*/ 2038350 h 2521011"/>
                <a:gd name="connsiteX190" fmla="*/ 1376803 w 2369255"/>
                <a:gd name="connsiteY190" fmla="*/ 2066925 h 2521011"/>
                <a:gd name="connsiteX191" fmla="*/ 1390138 w 2369255"/>
                <a:gd name="connsiteY191" fmla="*/ 2097405 h 2521011"/>
                <a:gd name="connsiteX192" fmla="*/ 1319653 w 2369255"/>
                <a:gd name="connsiteY192" fmla="*/ 2106930 h 2521011"/>
                <a:gd name="connsiteX193" fmla="*/ 1300603 w 2369255"/>
                <a:gd name="connsiteY193" fmla="*/ 2143125 h 2521011"/>
                <a:gd name="connsiteX194" fmla="*/ 1273933 w 2369255"/>
                <a:gd name="connsiteY194" fmla="*/ 2164080 h 2521011"/>
                <a:gd name="connsiteX195" fmla="*/ 1239643 w 2369255"/>
                <a:gd name="connsiteY195" fmla="*/ 2141220 h 2521011"/>
                <a:gd name="connsiteX196" fmla="*/ 1225489 w 2369255"/>
                <a:gd name="connsiteY196" fmla="*/ 2157396 h 2521011"/>
                <a:gd name="connsiteX197" fmla="*/ 1224403 w 2369255"/>
                <a:gd name="connsiteY197" fmla="*/ 2156460 h 2521011"/>
                <a:gd name="connsiteX198" fmla="*/ 1096768 w 2369255"/>
                <a:gd name="connsiteY198" fmla="*/ 2042160 h 2521011"/>
                <a:gd name="connsiteX199" fmla="*/ 1049736 w 2369255"/>
                <a:gd name="connsiteY199" fmla="*/ 2104529 h 2521011"/>
                <a:gd name="connsiteX200" fmla="*/ 969133 w 2369255"/>
                <a:gd name="connsiteY200" fmla="*/ 2101216 h 2521011"/>
                <a:gd name="connsiteX201" fmla="*/ 965323 w 2369255"/>
                <a:gd name="connsiteY201" fmla="*/ 2129791 h 2521011"/>
                <a:gd name="connsiteX202" fmla="*/ 807208 w 2369255"/>
                <a:gd name="connsiteY202" fmla="*/ 2129791 h 2521011"/>
                <a:gd name="connsiteX203" fmla="*/ 803398 w 2369255"/>
                <a:gd name="connsiteY203" fmla="*/ 2025016 h 2521011"/>
                <a:gd name="connsiteX204" fmla="*/ 801578 w 2369255"/>
                <a:gd name="connsiteY204" fmla="*/ 2024761 h 2521011"/>
                <a:gd name="connsiteX205" fmla="*/ 818638 w 2369255"/>
                <a:gd name="connsiteY205" fmla="*/ 1973580 h 2521011"/>
                <a:gd name="connsiteX206" fmla="*/ 776728 w 2369255"/>
                <a:gd name="connsiteY206" fmla="*/ 1939290 h 2521011"/>
                <a:gd name="connsiteX207" fmla="*/ 780538 w 2369255"/>
                <a:gd name="connsiteY207" fmla="*/ 1899285 h 2521011"/>
                <a:gd name="connsiteX208" fmla="*/ 791968 w 2369255"/>
                <a:gd name="connsiteY208" fmla="*/ 1836420 h 2521011"/>
                <a:gd name="connsiteX209" fmla="*/ 761488 w 2369255"/>
                <a:gd name="connsiteY209" fmla="*/ 1802130 h 2521011"/>
                <a:gd name="connsiteX210" fmla="*/ 708148 w 2369255"/>
                <a:gd name="connsiteY210" fmla="*/ 1790700 h 2521011"/>
                <a:gd name="connsiteX211" fmla="*/ 637663 w 2369255"/>
                <a:gd name="connsiteY211" fmla="*/ 1731645 h 2521011"/>
                <a:gd name="connsiteX212" fmla="*/ 637663 w 2369255"/>
                <a:gd name="connsiteY212" fmla="*/ 1704975 h 2521011"/>
                <a:gd name="connsiteX213" fmla="*/ 609088 w 2369255"/>
                <a:gd name="connsiteY213" fmla="*/ 1708785 h 2521011"/>
                <a:gd name="connsiteX214" fmla="*/ 504313 w 2369255"/>
                <a:gd name="connsiteY214" fmla="*/ 1638300 h 2521011"/>
                <a:gd name="connsiteX215" fmla="*/ 463237 w 2369255"/>
                <a:gd name="connsiteY215" fmla="*/ 1595581 h 2521011"/>
                <a:gd name="connsiteX216" fmla="*/ 464308 w 2369255"/>
                <a:gd name="connsiteY216" fmla="*/ 1543050 h 2521011"/>
                <a:gd name="connsiteX217" fmla="*/ 420493 w 2369255"/>
                <a:gd name="connsiteY217" fmla="*/ 1522095 h 2521011"/>
                <a:gd name="connsiteX218" fmla="*/ 435733 w 2369255"/>
                <a:gd name="connsiteY218" fmla="*/ 1470660 h 2521011"/>
                <a:gd name="connsiteX219" fmla="*/ 391918 w 2369255"/>
                <a:gd name="connsiteY219" fmla="*/ 1491615 h 2521011"/>
                <a:gd name="connsiteX220" fmla="*/ 359533 w 2369255"/>
                <a:gd name="connsiteY220" fmla="*/ 1491615 h 2521011"/>
                <a:gd name="connsiteX221" fmla="*/ 353818 w 2369255"/>
                <a:gd name="connsiteY221" fmla="*/ 1510665 h 2521011"/>
                <a:gd name="connsiteX222" fmla="*/ 184273 w 2369255"/>
                <a:gd name="connsiteY222" fmla="*/ 1510665 h 2521011"/>
                <a:gd name="connsiteX223" fmla="*/ 163926 w 2369255"/>
                <a:gd name="connsiteY223" fmla="*/ 1573404 h 2521011"/>
                <a:gd name="connsiteX224" fmla="*/ 163885 w 2369255"/>
                <a:gd name="connsiteY224" fmla="*/ 1573328 h 2521011"/>
                <a:gd name="connsiteX225" fmla="*/ 184395 w 2369255"/>
                <a:gd name="connsiteY225" fmla="*/ 1510087 h 2521011"/>
                <a:gd name="connsiteX226" fmla="*/ 203274 w 2369255"/>
                <a:gd name="connsiteY226" fmla="*/ 1510087 h 2521011"/>
                <a:gd name="connsiteX227" fmla="*/ 197608 w 2369255"/>
                <a:gd name="connsiteY227" fmla="*/ 1443990 h 2521011"/>
                <a:gd name="connsiteX228" fmla="*/ 148078 w 2369255"/>
                <a:gd name="connsiteY228" fmla="*/ 1466850 h 2521011"/>
                <a:gd name="connsiteX229" fmla="*/ 127123 w 2369255"/>
                <a:gd name="connsiteY229" fmla="*/ 1390650 h 2521011"/>
                <a:gd name="connsiteX230" fmla="*/ 117598 w 2369255"/>
                <a:gd name="connsiteY230" fmla="*/ 1389648 h 2521011"/>
                <a:gd name="connsiteX231" fmla="*/ 117598 w 2369255"/>
                <a:gd name="connsiteY231" fmla="*/ 1352550 h 2521011"/>
                <a:gd name="connsiteX232" fmla="*/ 148078 w 2369255"/>
                <a:gd name="connsiteY232" fmla="*/ 1314450 h 2521011"/>
                <a:gd name="connsiteX233" fmla="*/ 212848 w 2369255"/>
                <a:gd name="connsiteY233" fmla="*/ 1303020 h 2521011"/>
                <a:gd name="connsiteX234" fmla="*/ 229993 w 2369255"/>
                <a:gd name="connsiteY234" fmla="*/ 1238250 h 2521011"/>
                <a:gd name="connsiteX235" fmla="*/ 218563 w 2369255"/>
                <a:gd name="connsiteY235" fmla="*/ 1143000 h 2521011"/>
                <a:gd name="connsiteX236" fmla="*/ 219377 w 2369255"/>
                <a:gd name="connsiteY236" fmla="*/ 1135131 h 2521011"/>
                <a:gd name="connsiteX237" fmla="*/ 308099 w 2369255"/>
                <a:gd name="connsiteY237" fmla="*/ 1110615 h 2521011"/>
                <a:gd name="connsiteX238" fmla="*/ 325244 w 2369255"/>
                <a:gd name="connsiteY238" fmla="*/ 1022985 h 2521011"/>
                <a:gd name="connsiteX239" fmla="*/ 304289 w 2369255"/>
                <a:gd name="connsiteY239" fmla="*/ 986790 h 2521011"/>
                <a:gd name="connsiteX240" fmla="*/ 174749 w 2369255"/>
                <a:gd name="connsiteY240" fmla="*/ 969645 h 2521011"/>
                <a:gd name="connsiteX241" fmla="*/ 243329 w 2369255"/>
                <a:gd name="connsiteY241" fmla="*/ 843915 h 2521011"/>
                <a:gd name="connsiteX242" fmla="*/ 247139 w 2369255"/>
                <a:gd name="connsiteY242" fmla="*/ 731520 h 2521011"/>
                <a:gd name="connsiteX243" fmla="*/ 222373 w 2369255"/>
                <a:gd name="connsiteY243" fmla="*/ 715066 h 2521011"/>
                <a:gd name="connsiteX244" fmla="*/ 222373 w 2369255"/>
                <a:gd name="connsiteY244" fmla="*/ 567691 h 2521011"/>
                <a:gd name="connsiteX245" fmla="*/ 243328 w 2369255"/>
                <a:gd name="connsiteY245" fmla="*/ 489586 h 2521011"/>
                <a:gd name="connsiteX246" fmla="*/ 212848 w 2369255"/>
                <a:gd name="connsiteY246" fmla="*/ 447676 h 2521011"/>
                <a:gd name="connsiteX247" fmla="*/ 287143 w 2369255"/>
                <a:gd name="connsiteY247" fmla="*/ 449581 h 2521011"/>
                <a:gd name="connsiteX248" fmla="*/ 282547 w 2369255"/>
                <a:gd name="connsiteY248" fmla="*/ 446066 h 2521011"/>
                <a:gd name="connsiteX249" fmla="*/ 287143 w 2369255"/>
                <a:gd name="connsiteY249" fmla="*/ 447675 h 2521011"/>
                <a:gd name="connsiteX250" fmla="*/ 317623 w 2369255"/>
                <a:gd name="connsiteY250" fmla="*/ 382905 h 2521011"/>
                <a:gd name="connsiteX251" fmla="*/ 401443 w 2369255"/>
                <a:gd name="connsiteY251" fmla="*/ 384810 h 2521011"/>
                <a:gd name="connsiteX252" fmla="*/ 447163 w 2369255"/>
                <a:gd name="connsiteY252" fmla="*/ 361950 h 2521011"/>
                <a:gd name="connsiteX253" fmla="*/ 462403 w 2369255"/>
                <a:gd name="connsiteY253" fmla="*/ 335280 h 2521011"/>
                <a:gd name="connsiteX254" fmla="*/ 466213 w 2369255"/>
                <a:gd name="connsiteY254" fmla="*/ 266700 h 2521011"/>
                <a:gd name="connsiteX255" fmla="*/ 443353 w 2369255"/>
                <a:gd name="connsiteY255" fmla="*/ 198120 h 2521011"/>
                <a:gd name="connsiteX256" fmla="*/ 390013 w 2369255"/>
                <a:gd name="connsiteY256" fmla="*/ 137160 h 2521011"/>
                <a:gd name="connsiteX257" fmla="*/ 412873 w 2369255"/>
                <a:gd name="connsiteY257" fmla="*/ 125730 h 2521011"/>
                <a:gd name="connsiteX258" fmla="*/ 411094 w 2369255"/>
                <a:gd name="connsiteY258" fmla="*/ 119401 h 2521011"/>
                <a:gd name="connsiteX259" fmla="*/ 412873 w 2369255"/>
                <a:gd name="connsiteY259" fmla="*/ 120015 h 2521011"/>
                <a:gd name="connsiteX260" fmla="*/ 454783 w 2369255"/>
                <a:gd name="connsiteY260" fmla="*/ 74295 h 2521011"/>
                <a:gd name="connsiteX261" fmla="*/ 521458 w 2369255"/>
                <a:gd name="connsiteY261" fmla="*/ 85725 h 2521011"/>
                <a:gd name="connsiteX262" fmla="*/ 498598 w 2369255"/>
                <a:gd name="connsiteY262" fmla="*/ 49530 h 2521011"/>
                <a:gd name="connsiteX263" fmla="*/ 550033 w 2369255"/>
                <a:gd name="connsiteY263" fmla="*/ 13335 h 2521011"/>
                <a:gd name="connsiteX264" fmla="*/ 654808 w 2369255"/>
                <a:gd name="connsiteY264" fmla="*/ 0 h 2521011"/>
                <a:gd name="connsiteX0" fmla="*/ 1420618 w 2369255"/>
                <a:gd name="connsiteY0" fmla="*/ 2505075 h 2521011"/>
                <a:gd name="connsiteX1" fmla="*/ 1431376 w 2369255"/>
                <a:gd name="connsiteY1" fmla="*/ 2518138 h 2521011"/>
                <a:gd name="connsiteX2" fmla="*/ 1430642 w 2369255"/>
                <a:gd name="connsiteY2" fmla="*/ 2518254 h 2521011"/>
                <a:gd name="connsiteX3" fmla="*/ 1421870 w 2369255"/>
                <a:gd name="connsiteY3" fmla="*/ 2507602 h 2521011"/>
                <a:gd name="connsiteX4" fmla="*/ 1420608 w 2369255"/>
                <a:gd name="connsiteY4" fmla="*/ 2510306 h 2521011"/>
                <a:gd name="connsiteX5" fmla="*/ 1427555 w 2369255"/>
                <a:gd name="connsiteY5" fmla="*/ 2518741 h 2521011"/>
                <a:gd name="connsiteX6" fmla="*/ 1413182 w 2369255"/>
                <a:gd name="connsiteY6" fmla="*/ 2521011 h 2521011"/>
                <a:gd name="connsiteX7" fmla="*/ 1420618 w 2369255"/>
                <a:gd name="connsiteY7" fmla="*/ 2505075 h 2521011"/>
                <a:gd name="connsiteX8" fmla="*/ 1332988 w 2369255"/>
                <a:gd name="connsiteY8" fmla="*/ 2388870 h 2521011"/>
                <a:gd name="connsiteX9" fmla="*/ 1361563 w 2369255"/>
                <a:gd name="connsiteY9" fmla="*/ 2432685 h 2521011"/>
                <a:gd name="connsiteX10" fmla="*/ 1361254 w 2369255"/>
                <a:gd name="connsiteY10" fmla="*/ 2432818 h 2521011"/>
                <a:gd name="connsiteX11" fmla="*/ 1334240 w 2369255"/>
                <a:gd name="connsiteY11" fmla="*/ 2391397 h 2521011"/>
                <a:gd name="connsiteX12" fmla="*/ 1269470 w 2369255"/>
                <a:gd name="connsiteY12" fmla="*/ 2433307 h 2521011"/>
                <a:gd name="connsiteX13" fmla="*/ 1231370 w 2369255"/>
                <a:gd name="connsiteY13" fmla="*/ 2400922 h 2521011"/>
                <a:gd name="connsiteX14" fmla="*/ 1232221 w 2369255"/>
                <a:gd name="connsiteY14" fmla="*/ 2400183 h 2521011"/>
                <a:gd name="connsiteX15" fmla="*/ 1268218 w 2369255"/>
                <a:gd name="connsiteY15" fmla="*/ 2430780 h 2521011"/>
                <a:gd name="connsiteX16" fmla="*/ 1332988 w 2369255"/>
                <a:gd name="connsiteY16" fmla="*/ 2388870 h 2521011"/>
                <a:gd name="connsiteX17" fmla="*/ 830192 w 2369255"/>
                <a:gd name="connsiteY17" fmla="*/ 2361639 h 2521011"/>
                <a:gd name="connsiteX18" fmla="*/ 903334 w 2369255"/>
                <a:gd name="connsiteY18" fmla="*/ 2365296 h 2521011"/>
                <a:gd name="connsiteX19" fmla="*/ 945389 w 2369255"/>
                <a:gd name="connsiteY19" fmla="*/ 2379924 h 2521011"/>
                <a:gd name="connsiteX20" fmla="*/ 946273 w 2369255"/>
                <a:gd name="connsiteY20" fmla="*/ 2381250 h 2521011"/>
                <a:gd name="connsiteX21" fmla="*/ 902458 w 2369255"/>
                <a:gd name="connsiteY21" fmla="*/ 2366010 h 2521011"/>
                <a:gd name="connsiteX22" fmla="*/ 831069 w 2369255"/>
                <a:gd name="connsiteY22" fmla="*/ 2362441 h 2521011"/>
                <a:gd name="connsiteX23" fmla="*/ 830192 w 2369255"/>
                <a:gd name="connsiteY23" fmla="*/ 2361639 h 2521011"/>
                <a:gd name="connsiteX24" fmla="*/ 1220238 w 2369255"/>
                <a:gd name="connsiteY24" fmla="*/ 2338077 h 2521011"/>
                <a:gd name="connsiteX25" fmla="*/ 1273933 w 2369255"/>
                <a:gd name="connsiteY25" fmla="*/ 2360295 h 2521011"/>
                <a:gd name="connsiteX26" fmla="*/ 1272368 w 2369255"/>
                <a:gd name="connsiteY26" fmla="*/ 2361656 h 2521011"/>
                <a:gd name="connsiteX27" fmla="*/ 1219940 w 2369255"/>
                <a:gd name="connsiteY27" fmla="*/ 2339962 h 2521011"/>
                <a:gd name="connsiteX28" fmla="*/ 1220238 w 2369255"/>
                <a:gd name="connsiteY28" fmla="*/ 2338077 h 2521011"/>
                <a:gd name="connsiteX29" fmla="*/ 955730 w 2369255"/>
                <a:gd name="connsiteY29" fmla="*/ 2302711 h 2521011"/>
                <a:gd name="connsiteX30" fmla="*/ 955798 w 2369255"/>
                <a:gd name="connsiteY30" fmla="*/ 2303145 h 2521011"/>
                <a:gd name="connsiteX31" fmla="*/ 905492 w 2369255"/>
                <a:gd name="connsiteY31" fmla="*/ 2318051 h 2521011"/>
                <a:gd name="connsiteX32" fmla="*/ 905239 w 2369255"/>
                <a:gd name="connsiteY32" fmla="*/ 2317671 h 2521011"/>
                <a:gd name="connsiteX33" fmla="*/ 955730 w 2369255"/>
                <a:gd name="connsiteY33" fmla="*/ 2302711 h 2521011"/>
                <a:gd name="connsiteX34" fmla="*/ 1256016 w 2369255"/>
                <a:gd name="connsiteY34" fmla="*/ 2269355 h 2521011"/>
                <a:gd name="connsiteX35" fmla="*/ 1319653 w 2369255"/>
                <a:gd name="connsiteY35" fmla="*/ 2297430 h 2521011"/>
                <a:gd name="connsiteX36" fmla="*/ 1315549 w 2369255"/>
                <a:gd name="connsiteY36" fmla="*/ 2297594 h 2521011"/>
                <a:gd name="connsiteX37" fmla="*/ 1256135 w 2369255"/>
                <a:gd name="connsiteY37" fmla="*/ 2271382 h 2521011"/>
                <a:gd name="connsiteX38" fmla="*/ 1256016 w 2369255"/>
                <a:gd name="connsiteY38" fmla="*/ 2269355 h 2521011"/>
                <a:gd name="connsiteX39" fmla="*/ 1201549 w 2369255"/>
                <a:gd name="connsiteY39" fmla="*/ 2188714 h 2521011"/>
                <a:gd name="connsiteX40" fmla="*/ 1252978 w 2369255"/>
                <a:gd name="connsiteY40" fmla="*/ 2236470 h 2521011"/>
                <a:gd name="connsiteX41" fmla="*/ 1253063 w 2369255"/>
                <a:gd name="connsiteY41" fmla="*/ 2237914 h 2521011"/>
                <a:gd name="connsiteX42" fmla="*/ 1200890 w 2369255"/>
                <a:gd name="connsiteY42" fmla="*/ 2189467 h 2521011"/>
                <a:gd name="connsiteX43" fmla="*/ 1201549 w 2369255"/>
                <a:gd name="connsiteY43" fmla="*/ 2188714 h 2521011"/>
                <a:gd name="connsiteX44" fmla="*/ 1009571 w 2369255"/>
                <a:gd name="connsiteY44" fmla="*/ 2157791 h 2521011"/>
                <a:gd name="connsiteX45" fmla="*/ 1009138 w 2369255"/>
                <a:gd name="connsiteY45" fmla="*/ 2158365 h 2521011"/>
                <a:gd name="connsiteX46" fmla="*/ 937689 w 2369255"/>
                <a:gd name="connsiteY46" fmla="*/ 2180928 h 2521011"/>
                <a:gd name="connsiteX47" fmla="*/ 937624 w 2369255"/>
                <a:gd name="connsiteY47" fmla="*/ 2180511 h 2521011"/>
                <a:gd name="connsiteX48" fmla="*/ 1009571 w 2369255"/>
                <a:gd name="connsiteY48" fmla="*/ 2157791 h 2521011"/>
                <a:gd name="connsiteX49" fmla="*/ 2223551 w 2369255"/>
                <a:gd name="connsiteY49" fmla="*/ 1753479 h 2521011"/>
                <a:gd name="connsiteX50" fmla="*/ 2258818 w 2369255"/>
                <a:gd name="connsiteY50" fmla="*/ 1786890 h 2521011"/>
                <a:gd name="connsiteX51" fmla="*/ 2273471 w 2369255"/>
                <a:gd name="connsiteY51" fmla="*/ 1782460 h 2521011"/>
                <a:gd name="connsiteX52" fmla="*/ 1991227 w 2369255"/>
                <a:gd name="connsiteY52" fmla="*/ 2429740 h 2521011"/>
                <a:gd name="connsiteX53" fmla="*/ 1907182 w 2369255"/>
                <a:gd name="connsiteY53" fmla="*/ 2443011 h 2521011"/>
                <a:gd name="connsiteX54" fmla="*/ 1905344 w 2369255"/>
                <a:gd name="connsiteY54" fmla="*/ 2439575 h 2521011"/>
                <a:gd name="connsiteX55" fmla="*/ 1916774 w 2369255"/>
                <a:gd name="connsiteY55" fmla="*/ 2346230 h 2521011"/>
                <a:gd name="connsiteX56" fmla="*/ 1954874 w 2369255"/>
                <a:gd name="connsiteY56" fmla="*/ 2275745 h 2521011"/>
                <a:gd name="connsiteX57" fmla="*/ 1953024 w 2369255"/>
                <a:gd name="connsiteY57" fmla="*/ 2210976 h 2521011"/>
                <a:gd name="connsiteX58" fmla="*/ 1945349 w 2369255"/>
                <a:gd name="connsiteY58" fmla="*/ 2210976 h 2521011"/>
                <a:gd name="connsiteX59" fmla="*/ 1925458 w 2369255"/>
                <a:gd name="connsiteY59" fmla="*/ 2140455 h 2521011"/>
                <a:gd name="connsiteX60" fmla="*/ 1924394 w 2369255"/>
                <a:gd name="connsiteY60" fmla="*/ 2140490 h 2521011"/>
                <a:gd name="connsiteX61" fmla="*/ 1911059 w 2369255"/>
                <a:gd name="connsiteY61" fmla="*/ 2104295 h 2521011"/>
                <a:gd name="connsiteX62" fmla="*/ 1680554 w 2369255"/>
                <a:gd name="connsiteY62" fmla="*/ 1776635 h 2521011"/>
                <a:gd name="connsiteX63" fmla="*/ 1683289 w 2369255"/>
                <a:gd name="connsiteY63" fmla="*/ 1775952 h 2521011"/>
                <a:gd name="connsiteX64" fmla="*/ 1912108 w 2369255"/>
                <a:gd name="connsiteY64" fmla="*/ 2101215 h 2521011"/>
                <a:gd name="connsiteX65" fmla="*/ 1925443 w 2369255"/>
                <a:gd name="connsiteY65" fmla="*/ 2137410 h 2521011"/>
                <a:gd name="connsiteX66" fmla="*/ 1982593 w 2369255"/>
                <a:gd name="connsiteY66" fmla="*/ 2135505 h 2521011"/>
                <a:gd name="connsiteX67" fmla="*/ 2024503 w 2369255"/>
                <a:gd name="connsiteY67" fmla="*/ 2093595 h 2521011"/>
                <a:gd name="connsiteX68" fmla="*/ 1971163 w 2369255"/>
                <a:gd name="connsiteY68" fmla="*/ 2019300 h 2521011"/>
                <a:gd name="connsiteX69" fmla="*/ 2022598 w 2369255"/>
                <a:gd name="connsiteY69" fmla="*/ 2013585 h 2521011"/>
                <a:gd name="connsiteX70" fmla="*/ 2007358 w 2369255"/>
                <a:gd name="connsiteY70" fmla="*/ 1943100 h 2521011"/>
                <a:gd name="connsiteX71" fmla="*/ 2035933 w 2369255"/>
                <a:gd name="connsiteY71" fmla="*/ 1956435 h 2521011"/>
                <a:gd name="connsiteX72" fmla="*/ 2049268 w 2369255"/>
                <a:gd name="connsiteY72" fmla="*/ 1924050 h 2521011"/>
                <a:gd name="connsiteX73" fmla="*/ 2075938 w 2369255"/>
                <a:gd name="connsiteY73" fmla="*/ 1924050 h 2521011"/>
                <a:gd name="connsiteX74" fmla="*/ 2138803 w 2369255"/>
                <a:gd name="connsiteY74" fmla="*/ 1861185 h 2521011"/>
                <a:gd name="connsiteX75" fmla="*/ 2174998 w 2369255"/>
                <a:gd name="connsiteY75" fmla="*/ 1861185 h 2521011"/>
                <a:gd name="connsiteX76" fmla="*/ 2152138 w 2369255"/>
                <a:gd name="connsiteY76" fmla="*/ 1821180 h 2521011"/>
                <a:gd name="connsiteX77" fmla="*/ 2224528 w 2369255"/>
                <a:gd name="connsiteY77" fmla="*/ 1756410 h 2521011"/>
                <a:gd name="connsiteX78" fmla="*/ 2223551 w 2369255"/>
                <a:gd name="connsiteY78" fmla="*/ 1753479 h 2521011"/>
                <a:gd name="connsiteX79" fmla="*/ 282695 w 2369255"/>
                <a:gd name="connsiteY79" fmla="*/ 1712267 h 2521011"/>
                <a:gd name="connsiteX80" fmla="*/ 282998 w 2369255"/>
                <a:gd name="connsiteY80" fmla="*/ 1713201 h 2521011"/>
                <a:gd name="connsiteX81" fmla="*/ 260507 w 2369255"/>
                <a:gd name="connsiteY81" fmla="*/ 1753900 h 2521011"/>
                <a:gd name="connsiteX82" fmla="*/ 260104 w 2369255"/>
                <a:gd name="connsiteY82" fmla="*/ 1753147 h 2521011"/>
                <a:gd name="connsiteX83" fmla="*/ 282695 w 2369255"/>
                <a:gd name="connsiteY83" fmla="*/ 1712267 h 2521011"/>
                <a:gd name="connsiteX84" fmla="*/ 456050 w 2369255"/>
                <a:gd name="connsiteY84" fmla="*/ 1588442 h 2521011"/>
                <a:gd name="connsiteX85" fmla="*/ 456559 w 2369255"/>
                <a:gd name="connsiteY85" fmla="*/ 1588971 h 2521011"/>
                <a:gd name="connsiteX86" fmla="*/ 367153 w 2369255"/>
                <a:gd name="connsiteY86" fmla="*/ 1727835 h 2521011"/>
                <a:gd name="connsiteX87" fmla="*/ 338578 w 2369255"/>
                <a:gd name="connsiteY87" fmla="*/ 1724025 h 2521011"/>
                <a:gd name="connsiteX88" fmla="*/ 332863 w 2369255"/>
                <a:gd name="connsiteY88" fmla="*/ 1777365 h 2521011"/>
                <a:gd name="connsiteX89" fmla="*/ 306193 w 2369255"/>
                <a:gd name="connsiteY89" fmla="*/ 1783080 h 2521011"/>
                <a:gd name="connsiteX90" fmla="*/ 306052 w 2369255"/>
                <a:gd name="connsiteY90" fmla="*/ 1782646 h 2521011"/>
                <a:gd name="connsiteX91" fmla="*/ 332225 w 2369255"/>
                <a:gd name="connsiteY91" fmla="*/ 1777037 h 2521011"/>
                <a:gd name="connsiteX92" fmla="*/ 337940 w 2369255"/>
                <a:gd name="connsiteY92" fmla="*/ 1723697 h 2521011"/>
                <a:gd name="connsiteX93" fmla="*/ 366515 w 2369255"/>
                <a:gd name="connsiteY93" fmla="*/ 1727507 h 2521011"/>
                <a:gd name="connsiteX94" fmla="*/ 456050 w 2369255"/>
                <a:gd name="connsiteY94" fmla="*/ 1588442 h 2521011"/>
                <a:gd name="connsiteX95" fmla="*/ 130096 w 2369255"/>
                <a:gd name="connsiteY95" fmla="*/ 1078284 h 2521011"/>
                <a:gd name="connsiteX96" fmla="*/ 130563 w 2369255"/>
                <a:gd name="connsiteY96" fmla="*/ 1078457 h 2521011"/>
                <a:gd name="connsiteX97" fmla="*/ 123313 w 2369255"/>
                <a:gd name="connsiteY97" fmla="*/ 1120140 h 2521011"/>
                <a:gd name="connsiteX98" fmla="*/ 122877 w 2369255"/>
                <a:gd name="connsiteY98" fmla="*/ 1119797 h 2521011"/>
                <a:gd name="connsiteX99" fmla="*/ 130096 w 2369255"/>
                <a:gd name="connsiteY99" fmla="*/ 1078284 h 2521011"/>
                <a:gd name="connsiteX100" fmla="*/ 0 w 2369255"/>
                <a:gd name="connsiteY100" fmla="*/ 717508 h 2521011"/>
                <a:gd name="connsiteX101" fmla="*/ 22349 w 2369255"/>
                <a:gd name="connsiteY101" fmla="*/ 718185 h 2521011"/>
                <a:gd name="connsiteX102" fmla="*/ 0 w 2369255"/>
                <a:gd name="connsiteY102" fmla="*/ 717508 h 2521011"/>
                <a:gd name="connsiteX103" fmla="*/ 654808 w 2369255"/>
                <a:gd name="connsiteY103" fmla="*/ 0 h 2521011"/>
                <a:gd name="connsiteX104" fmla="*/ 681478 w 2369255"/>
                <a:gd name="connsiteY104" fmla="*/ 80010 h 2521011"/>
                <a:gd name="connsiteX105" fmla="*/ 790063 w 2369255"/>
                <a:gd name="connsiteY105" fmla="*/ 51435 h 2521011"/>
                <a:gd name="connsiteX106" fmla="*/ 838950 w 2369255"/>
                <a:gd name="connsiteY106" fmla="*/ 29486 h 2521011"/>
                <a:gd name="connsiteX107" fmla="*/ 862453 w 2369255"/>
                <a:gd name="connsiteY107" fmla="*/ 59055 h 2521011"/>
                <a:gd name="connsiteX108" fmla="*/ 856738 w 2369255"/>
                <a:gd name="connsiteY108" fmla="*/ 89535 h 2521011"/>
                <a:gd name="connsiteX109" fmla="*/ 938653 w 2369255"/>
                <a:gd name="connsiteY109" fmla="*/ 93345 h 2521011"/>
                <a:gd name="connsiteX110" fmla="*/ 951988 w 2369255"/>
                <a:gd name="connsiteY110" fmla="*/ 19050 h 2521011"/>
                <a:gd name="connsiteX111" fmla="*/ 972943 w 2369255"/>
                <a:gd name="connsiteY111" fmla="*/ 47625 h 2521011"/>
                <a:gd name="connsiteX112" fmla="*/ 1064383 w 2369255"/>
                <a:gd name="connsiteY112" fmla="*/ 47625 h 2521011"/>
                <a:gd name="connsiteX113" fmla="*/ 1113913 w 2369255"/>
                <a:gd name="connsiteY113" fmla="*/ 38100 h 2521011"/>
                <a:gd name="connsiteX114" fmla="*/ 1121533 w 2369255"/>
                <a:gd name="connsiteY114" fmla="*/ 9525 h 2521011"/>
                <a:gd name="connsiteX115" fmla="*/ 1182493 w 2369255"/>
                <a:gd name="connsiteY115" fmla="*/ 0 h 2521011"/>
                <a:gd name="connsiteX116" fmla="*/ 1214878 w 2369255"/>
                <a:gd name="connsiteY116" fmla="*/ 102870 h 2521011"/>
                <a:gd name="connsiteX117" fmla="*/ 1228213 w 2369255"/>
                <a:gd name="connsiteY117" fmla="*/ 102870 h 2521011"/>
                <a:gd name="connsiteX118" fmla="*/ 1252978 w 2369255"/>
                <a:gd name="connsiteY118" fmla="*/ 190500 h 2521011"/>
                <a:gd name="connsiteX119" fmla="*/ 1255403 w 2369255"/>
                <a:gd name="connsiteY119" fmla="*/ 195722 h 2521011"/>
                <a:gd name="connsiteX120" fmla="*/ 1252978 w 2369255"/>
                <a:gd name="connsiteY120" fmla="*/ 198120 h 2521011"/>
                <a:gd name="connsiteX121" fmla="*/ 1249168 w 2369255"/>
                <a:gd name="connsiteY121" fmla="*/ 240030 h 2521011"/>
                <a:gd name="connsiteX122" fmla="*/ 1273933 w 2369255"/>
                <a:gd name="connsiteY122" fmla="*/ 346710 h 2521011"/>
                <a:gd name="connsiteX123" fmla="*/ 1216783 w 2369255"/>
                <a:gd name="connsiteY123" fmla="*/ 363855 h 2521011"/>
                <a:gd name="connsiteX124" fmla="*/ 1245358 w 2369255"/>
                <a:gd name="connsiteY124" fmla="*/ 510540 h 2521011"/>
                <a:gd name="connsiteX125" fmla="*/ 1266313 w 2369255"/>
                <a:gd name="connsiteY125" fmla="*/ 563880 h 2521011"/>
                <a:gd name="connsiteX126" fmla="*/ 1312033 w 2369255"/>
                <a:gd name="connsiteY126" fmla="*/ 641985 h 2521011"/>
                <a:gd name="connsiteX127" fmla="*/ 1332988 w 2369255"/>
                <a:gd name="connsiteY127" fmla="*/ 645795 h 2521011"/>
                <a:gd name="connsiteX128" fmla="*/ 1361563 w 2369255"/>
                <a:gd name="connsiteY128" fmla="*/ 737235 h 2521011"/>
                <a:gd name="connsiteX129" fmla="*/ 1540633 w 2369255"/>
                <a:gd name="connsiteY129" fmla="*/ 702945 h 2521011"/>
                <a:gd name="connsiteX130" fmla="*/ 1540207 w 2369255"/>
                <a:gd name="connsiteY130" fmla="*/ 700259 h 2521011"/>
                <a:gd name="connsiteX131" fmla="*/ 1586353 w 2369255"/>
                <a:gd name="connsiteY131" fmla="*/ 689610 h 2521011"/>
                <a:gd name="connsiteX132" fmla="*/ 1609213 w 2369255"/>
                <a:gd name="connsiteY132" fmla="*/ 659130 h 2521011"/>
                <a:gd name="connsiteX133" fmla="*/ 1637788 w 2369255"/>
                <a:gd name="connsiteY133" fmla="*/ 645795 h 2521011"/>
                <a:gd name="connsiteX134" fmla="*/ 1649218 w 2369255"/>
                <a:gd name="connsiteY134" fmla="*/ 613410 h 2521011"/>
                <a:gd name="connsiteX135" fmla="*/ 1670173 w 2369255"/>
                <a:gd name="connsiteY135" fmla="*/ 594360 h 2521011"/>
                <a:gd name="connsiteX136" fmla="*/ 1691128 w 2369255"/>
                <a:gd name="connsiteY136" fmla="*/ 609600 h 2521011"/>
                <a:gd name="connsiteX137" fmla="*/ 1685413 w 2369255"/>
                <a:gd name="connsiteY137" fmla="*/ 708660 h 2521011"/>
                <a:gd name="connsiteX138" fmla="*/ 1755898 w 2369255"/>
                <a:gd name="connsiteY138" fmla="*/ 786765 h 2521011"/>
                <a:gd name="connsiteX139" fmla="*/ 1757803 w 2369255"/>
                <a:gd name="connsiteY139" fmla="*/ 851535 h 2521011"/>
                <a:gd name="connsiteX140" fmla="*/ 1733038 w 2369255"/>
                <a:gd name="connsiteY140" fmla="*/ 872490 h 2521011"/>
                <a:gd name="connsiteX141" fmla="*/ 1795903 w 2369255"/>
                <a:gd name="connsiteY141" fmla="*/ 876300 h 2521011"/>
                <a:gd name="connsiteX142" fmla="*/ 2082230 w 2369255"/>
                <a:gd name="connsiteY142" fmla="*/ 811829 h 2521011"/>
                <a:gd name="connsiteX143" fmla="*/ 2102608 w 2369255"/>
                <a:gd name="connsiteY143" fmla="*/ 889635 h 2521011"/>
                <a:gd name="connsiteX144" fmla="*/ 2094988 w 2369255"/>
                <a:gd name="connsiteY144" fmla="*/ 942975 h 2521011"/>
                <a:gd name="connsiteX145" fmla="*/ 2030218 w 2369255"/>
                <a:gd name="connsiteY145" fmla="*/ 952500 h 2521011"/>
                <a:gd name="connsiteX146" fmla="*/ 2030218 w 2369255"/>
                <a:gd name="connsiteY146" fmla="*/ 1022985 h 2521011"/>
                <a:gd name="connsiteX147" fmla="*/ 2074033 w 2369255"/>
                <a:gd name="connsiteY147" fmla="*/ 1028700 h 2521011"/>
                <a:gd name="connsiteX148" fmla="*/ 2114038 w 2369255"/>
                <a:gd name="connsiteY148" fmla="*/ 1002030 h 2521011"/>
                <a:gd name="connsiteX149" fmla="*/ 2093083 w 2369255"/>
                <a:gd name="connsiteY149" fmla="*/ 1057275 h 2521011"/>
                <a:gd name="connsiteX150" fmla="*/ 2089273 w 2369255"/>
                <a:gd name="connsiteY150" fmla="*/ 1137285 h 2521011"/>
                <a:gd name="connsiteX151" fmla="*/ 2287393 w 2369255"/>
                <a:gd name="connsiteY151" fmla="*/ 1135380 h 2521011"/>
                <a:gd name="connsiteX152" fmla="*/ 2287393 w 2369255"/>
                <a:gd name="connsiteY152" fmla="*/ 1091565 h 2521011"/>
                <a:gd name="connsiteX153" fmla="*/ 2296363 w 2369255"/>
                <a:gd name="connsiteY153" fmla="*/ 1088949 h 2521011"/>
                <a:gd name="connsiteX154" fmla="*/ 2369255 w 2369255"/>
                <a:gd name="connsiteY154" fmla="*/ 1229053 h 2521011"/>
                <a:gd name="connsiteX155" fmla="*/ 2303675 w 2369255"/>
                <a:gd name="connsiteY155" fmla="*/ 1218123 h 2521011"/>
                <a:gd name="connsiteX156" fmla="*/ 2285869 w 2369255"/>
                <a:gd name="connsiteY156" fmla="*/ 1136214 h 2521011"/>
                <a:gd name="connsiteX157" fmla="*/ 2093706 w 2369255"/>
                <a:gd name="connsiteY157" fmla="*/ 1138062 h 2521011"/>
                <a:gd name="connsiteX158" fmla="*/ 2142613 w 2369255"/>
                <a:gd name="connsiteY158" fmla="*/ 1226820 h 2521011"/>
                <a:gd name="connsiteX159" fmla="*/ 2083558 w 2369255"/>
                <a:gd name="connsiteY159" fmla="*/ 1257300 h 2521011"/>
                <a:gd name="connsiteX160" fmla="*/ 2093083 w 2369255"/>
                <a:gd name="connsiteY160" fmla="*/ 1295400 h 2521011"/>
                <a:gd name="connsiteX161" fmla="*/ 2047363 w 2369255"/>
                <a:gd name="connsiteY161" fmla="*/ 1350645 h 2521011"/>
                <a:gd name="connsiteX162" fmla="*/ 2174998 w 2369255"/>
                <a:gd name="connsiteY162" fmla="*/ 1419225 h 2521011"/>
                <a:gd name="connsiteX163" fmla="*/ 2152138 w 2369255"/>
                <a:gd name="connsiteY163" fmla="*/ 1451610 h 2521011"/>
                <a:gd name="connsiteX164" fmla="*/ 2203573 w 2369255"/>
                <a:gd name="connsiteY164" fmla="*/ 1527810 h 2521011"/>
                <a:gd name="connsiteX165" fmla="*/ 2197858 w 2369255"/>
                <a:gd name="connsiteY165" fmla="*/ 1565910 h 2521011"/>
                <a:gd name="connsiteX166" fmla="*/ 2163568 w 2369255"/>
                <a:gd name="connsiteY166" fmla="*/ 1581150 h 2521011"/>
                <a:gd name="connsiteX167" fmla="*/ 2131183 w 2369255"/>
                <a:gd name="connsiteY167" fmla="*/ 1657350 h 2521011"/>
                <a:gd name="connsiteX168" fmla="*/ 2165473 w 2369255"/>
                <a:gd name="connsiteY168" fmla="*/ 1691640 h 2521011"/>
                <a:gd name="connsiteX169" fmla="*/ 2129278 w 2369255"/>
                <a:gd name="connsiteY169" fmla="*/ 1737360 h 2521011"/>
                <a:gd name="connsiteX170" fmla="*/ 2213098 w 2369255"/>
                <a:gd name="connsiteY170" fmla="*/ 1722120 h 2521011"/>
                <a:gd name="connsiteX171" fmla="*/ 2131183 w 2369255"/>
                <a:gd name="connsiteY171" fmla="*/ 1739265 h 2521011"/>
                <a:gd name="connsiteX172" fmla="*/ 2030218 w 2369255"/>
                <a:gd name="connsiteY172" fmla="*/ 1644015 h 2521011"/>
                <a:gd name="connsiteX173" fmla="*/ 1940683 w 2369255"/>
                <a:gd name="connsiteY173" fmla="*/ 1708785 h 2521011"/>
                <a:gd name="connsiteX174" fmla="*/ 1809238 w 2369255"/>
                <a:gd name="connsiteY174" fmla="*/ 1737360 h 2521011"/>
                <a:gd name="connsiteX175" fmla="*/ 1795903 w 2369255"/>
                <a:gd name="connsiteY175" fmla="*/ 1722120 h 2521011"/>
                <a:gd name="connsiteX176" fmla="*/ 1738753 w 2369255"/>
                <a:gd name="connsiteY176" fmla="*/ 1737360 h 2521011"/>
                <a:gd name="connsiteX177" fmla="*/ 1734943 w 2369255"/>
                <a:gd name="connsiteY177" fmla="*/ 1760220 h 2521011"/>
                <a:gd name="connsiteX178" fmla="*/ 1683030 w 2369255"/>
                <a:gd name="connsiteY178" fmla="*/ 1773198 h 2521011"/>
                <a:gd name="connsiteX179" fmla="*/ 1681603 w 2369255"/>
                <a:gd name="connsiteY179" fmla="*/ 1771650 h 2521011"/>
                <a:gd name="connsiteX180" fmla="*/ 1637788 w 2369255"/>
                <a:gd name="connsiteY180" fmla="*/ 1811655 h 2521011"/>
                <a:gd name="connsiteX181" fmla="*/ 1618738 w 2369255"/>
                <a:gd name="connsiteY181" fmla="*/ 1811655 h 2521011"/>
                <a:gd name="connsiteX182" fmla="*/ 1546348 w 2369255"/>
                <a:gd name="connsiteY182" fmla="*/ 1903095 h 2521011"/>
                <a:gd name="connsiteX183" fmla="*/ 1538728 w 2369255"/>
                <a:gd name="connsiteY183" fmla="*/ 1952625 h 2521011"/>
                <a:gd name="connsiteX184" fmla="*/ 1513963 w 2369255"/>
                <a:gd name="connsiteY184" fmla="*/ 1918335 h 2521011"/>
                <a:gd name="connsiteX185" fmla="*/ 1475863 w 2369255"/>
                <a:gd name="connsiteY185" fmla="*/ 1986915 h 2521011"/>
                <a:gd name="connsiteX186" fmla="*/ 1460623 w 2369255"/>
                <a:gd name="connsiteY186" fmla="*/ 1986915 h 2521011"/>
                <a:gd name="connsiteX187" fmla="*/ 1414903 w 2369255"/>
                <a:gd name="connsiteY187" fmla="*/ 2019300 h 2521011"/>
                <a:gd name="connsiteX188" fmla="*/ 1418713 w 2369255"/>
                <a:gd name="connsiteY188" fmla="*/ 2038350 h 2521011"/>
                <a:gd name="connsiteX189" fmla="*/ 1376803 w 2369255"/>
                <a:gd name="connsiteY189" fmla="*/ 2066925 h 2521011"/>
                <a:gd name="connsiteX190" fmla="*/ 1390138 w 2369255"/>
                <a:gd name="connsiteY190" fmla="*/ 2097405 h 2521011"/>
                <a:gd name="connsiteX191" fmla="*/ 1319653 w 2369255"/>
                <a:gd name="connsiteY191" fmla="*/ 2106930 h 2521011"/>
                <a:gd name="connsiteX192" fmla="*/ 1300603 w 2369255"/>
                <a:gd name="connsiteY192" fmla="*/ 2143125 h 2521011"/>
                <a:gd name="connsiteX193" fmla="*/ 1273933 w 2369255"/>
                <a:gd name="connsiteY193" fmla="*/ 2164080 h 2521011"/>
                <a:gd name="connsiteX194" fmla="*/ 1239643 w 2369255"/>
                <a:gd name="connsiteY194" fmla="*/ 2141220 h 2521011"/>
                <a:gd name="connsiteX195" fmla="*/ 1225489 w 2369255"/>
                <a:gd name="connsiteY195" fmla="*/ 2157396 h 2521011"/>
                <a:gd name="connsiteX196" fmla="*/ 1224403 w 2369255"/>
                <a:gd name="connsiteY196" fmla="*/ 2156460 h 2521011"/>
                <a:gd name="connsiteX197" fmla="*/ 1096768 w 2369255"/>
                <a:gd name="connsiteY197" fmla="*/ 2042160 h 2521011"/>
                <a:gd name="connsiteX198" fmla="*/ 1049736 w 2369255"/>
                <a:gd name="connsiteY198" fmla="*/ 2104529 h 2521011"/>
                <a:gd name="connsiteX199" fmla="*/ 969133 w 2369255"/>
                <a:gd name="connsiteY199" fmla="*/ 2101216 h 2521011"/>
                <a:gd name="connsiteX200" fmla="*/ 965323 w 2369255"/>
                <a:gd name="connsiteY200" fmla="*/ 2129791 h 2521011"/>
                <a:gd name="connsiteX201" fmla="*/ 807208 w 2369255"/>
                <a:gd name="connsiteY201" fmla="*/ 2129791 h 2521011"/>
                <a:gd name="connsiteX202" fmla="*/ 803398 w 2369255"/>
                <a:gd name="connsiteY202" fmla="*/ 2025016 h 2521011"/>
                <a:gd name="connsiteX203" fmla="*/ 801578 w 2369255"/>
                <a:gd name="connsiteY203" fmla="*/ 2024761 h 2521011"/>
                <a:gd name="connsiteX204" fmla="*/ 818638 w 2369255"/>
                <a:gd name="connsiteY204" fmla="*/ 1973580 h 2521011"/>
                <a:gd name="connsiteX205" fmla="*/ 776728 w 2369255"/>
                <a:gd name="connsiteY205" fmla="*/ 1939290 h 2521011"/>
                <a:gd name="connsiteX206" fmla="*/ 780538 w 2369255"/>
                <a:gd name="connsiteY206" fmla="*/ 1899285 h 2521011"/>
                <a:gd name="connsiteX207" fmla="*/ 791968 w 2369255"/>
                <a:gd name="connsiteY207" fmla="*/ 1836420 h 2521011"/>
                <a:gd name="connsiteX208" fmla="*/ 761488 w 2369255"/>
                <a:gd name="connsiteY208" fmla="*/ 1802130 h 2521011"/>
                <a:gd name="connsiteX209" fmla="*/ 708148 w 2369255"/>
                <a:gd name="connsiteY209" fmla="*/ 1790700 h 2521011"/>
                <a:gd name="connsiteX210" fmla="*/ 637663 w 2369255"/>
                <a:gd name="connsiteY210" fmla="*/ 1731645 h 2521011"/>
                <a:gd name="connsiteX211" fmla="*/ 637663 w 2369255"/>
                <a:gd name="connsiteY211" fmla="*/ 1704975 h 2521011"/>
                <a:gd name="connsiteX212" fmla="*/ 609088 w 2369255"/>
                <a:gd name="connsiteY212" fmla="*/ 1708785 h 2521011"/>
                <a:gd name="connsiteX213" fmla="*/ 504313 w 2369255"/>
                <a:gd name="connsiteY213" fmla="*/ 1638300 h 2521011"/>
                <a:gd name="connsiteX214" fmla="*/ 463237 w 2369255"/>
                <a:gd name="connsiteY214" fmla="*/ 1595581 h 2521011"/>
                <a:gd name="connsiteX215" fmla="*/ 464308 w 2369255"/>
                <a:gd name="connsiteY215" fmla="*/ 1543050 h 2521011"/>
                <a:gd name="connsiteX216" fmla="*/ 420493 w 2369255"/>
                <a:gd name="connsiteY216" fmla="*/ 1522095 h 2521011"/>
                <a:gd name="connsiteX217" fmla="*/ 435733 w 2369255"/>
                <a:gd name="connsiteY217" fmla="*/ 1470660 h 2521011"/>
                <a:gd name="connsiteX218" fmla="*/ 391918 w 2369255"/>
                <a:gd name="connsiteY218" fmla="*/ 1491615 h 2521011"/>
                <a:gd name="connsiteX219" fmla="*/ 359533 w 2369255"/>
                <a:gd name="connsiteY219" fmla="*/ 1491615 h 2521011"/>
                <a:gd name="connsiteX220" fmla="*/ 353818 w 2369255"/>
                <a:gd name="connsiteY220" fmla="*/ 1510665 h 2521011"/>
                <a:gd name="connsiteX221" fmla="*/ 184273 w 2369255"/>
                <a:gd name="connsiteY221" fmla="*/ 1510665 h 2521011"/>
                <a:gd name="connsiteX222" fmla="*/ 163926 w 2369255"/>
                <a:gd name="connsiteY222" fmla="*/ 1573404 h 2521011"/>
                <a:gd name="connsiteX223" fmla="*/ 163885 w 2369255"/>
                <a:gd name="connsiteY223" fmla="*/ 1573328 h 2521011"/>
                <a:gd name="connsiteX224" fmla="*/ 184395 w 2369255"/>
                <a:gd name="connsiteY224" fmla="*/ 1510087 h 2521011"/>
                <a:gd name="connsiteX225" fmla="*/ 203274 w 2369255"/>
                <a:gd name="connsiteY225" fmla="*/ 1510087 h 2521011"/>
                <a:gd name="connsiteX226" fmla="*/ 197608 w 2369255"/>
                <a:gd name="connsiteY226" fmla="*/ 1443990 h 2521011"/>
                <a:gd name="connsiteX227" fmla="*/ 148078 w 2369255"/>
                <a:gd name="connsiteY227" fmla="*/ 1466850 h 2521011"/>
                <a:gd name="connsiteX228" fmla="*/ 127123 w 2369255"/>
                <a:gd name="connsiteY228" fmla="*/ 1390650 h 2521011"/>
                <a:gd name="connsiteX229" fmla="*/ 117598 w 2369255"/>
                <a:gd name="connsiteY229" fmla="*/ 1389648 h 2521011"/>
                <a:gd name="connsiteX230" fmla="*/ 117598 w 2369255"/>
                <a:gd name="connsiteY230" fmla="*/ 1352550 h 2521011"/>
                <a:gd name="connsiteX231" fmla="*/ 148078 w 2369255"/>
                <a:gd name="connsiteY231" fmla="*/ 1314450 h 2521011"/>
                <a:gd name="connsiteX232" fmla="*/ 212848 w 2369255"/>
                <a:gd name="connsiteY232" fmla="*/ 1303020 h 2521011"/>
                <a:gd name="connsiteX233" fmla="*/ 229993 w 2369255"/>
                <a:gd name="connsiteY233" fmla="*/ 1238250 h 2521011"/>
                <a:gd name="connsiteX234" fmla="*/ 218563 w 2369255"/>
                <a:gd name="connsiteY234" fmla="*/ 1143000 h 2521011"/>
                <a:gd name="connsiteX235" fmla="*/ 219377 w 2369255"/>
                <a:gd name="connsiteY235" fmla="*/ 1135131 h 2521011"/>
                <a:gd name="connsiteX236" fmla="*/ 308099 w 2369255"/>
                <a:gd name="connsiteY236" fmla="*/ 1110615 h 2521011"/>
                <a:gd name="connsiteX237" fmla="*/ 325244 w 2369255"/>
                <a:gd name="connsiteY237" fmla="*/ 1022985 h 2521011"/>
                <a:gd name="connsiteX238" fmla="*/ 304289 w 2369255"/>
                <a:gd name="connsiteY238" fmla="*/ 986790 h 2521011"/>
                <a:gd name="connsiteX239" fmla="*/ 174749 w 2369255"/>
                <a:gd name="connsiteY239" fmla="*/ 969645 h 2521011"/>
                <a:gd name="connsiteX240" fmla="*/ 243329 w 2369255"/>
                <a:gd name="connsiteY240" fmla="*/ 843915 h 2521011"/>
                <a:gd name="connsiteX241" fmla="*/ 247139 w 2369255"/>
                <a:gd name="connsiteY241" fmla="*/ 731520 h 2521011"/>
                <a:gd name="connsiteX242" fmla="*/ 222373 w 2369255"/>
                <a:gd name="connsiteY242" fmla="*/ 715066 h 2521011"/>
                <a:gd name="connsiteX243" fmla="*/ 222373 w 2369255"/>
                <a:gd name="connsiteY243" fmla="*/ 567691 h 2521011"/>
                <a:gd name="connsiteX244" fmla="*/ 243328 w 2369255"/>
                <a:gd name="connsiteY244" fmla="*/ 489586 h 2521011"/>
                <a:gd name="connsiteX245" fmla="*/ 212848 w 2369255"/>
                <a:gd name="connsiteY245" fmla="*/ 447676 h 2521011"/>
                <a:gd name="connsiteX246" fmla="*/ 287143 w 2369255"/>
                <a:gd name="connsiteY246" fmla="*/ 449581 h 2521011"/>
                <a:gd name="connsiteX247" fmla="*/ 282547 w 2369255"/>
                <a:gd name="connsiteY247" fmla="*/ 446066 h 2521011"/>
                <a:gd name="connsiteX248" fmla="*/ 287143 w 2369255"/>
                <a:gd name="connsiteY248" fmla="*/ 447675 h 2521011"/>
                <a:gd name="connsiteX249" fmla="*/ 317623 w 2369255"/>
                <a:gd name="connsiteY249" fmla="*/ 382905 h 2521011"/>
                <a:gd name="connsiteX250" fmla="*/ 401443 w 2369255"/>
                <a:gd name="connsiteY250" fmla="*/ 384810 h 2521011"/>
                <a:gd name="connsiteX251" fmla="*/ 447163 w 2369255"/>
                <a:gd name="connsiteY251" fmla="*/ 361950 h 2521011"/>
                <a:gd name="connsiteX252" fmla="*/ 462403 w 2369255"/>
                <a:gd name="connsiteY252" fmla="*/ 335280 h 2521011"/>
                <a:gd name="connsiteX253" fmla="*/ 466213 w 2369255"/>
                <a:gd name="connsiteY253" fmla="*/ 266700 h 2521011"/>
                <a:gd name="connsiteX254" fmla="*/ 443353 w 2369255"/>
                <a:gd name="connsiteY254" fmla="*/ 198120 h 2521011"/>
                <a:gd name="connsiteX255" fmla="*/ 390013 w 2369255"/>
                <a:gd name="connsiteY255" fmla="*/ 137160 h 2521011"/>
                <a:gd name="connsiteX256" fmla="*/ 412873 w 2369255"/>
                <a:gd name="connsiteY256" fmla="*/ 125730 h 2521011"/>
                <a:gd name="connsiteX257" fmla="*/ 411094 w 2369255"/>
                <a:gd name="connsiteY257" fmla="*/ 119401 h 2521011"/>
                <a:gd name="connsiteX258" fmla="*/ 412873 w 2369255"/>
                <a:gd name="connsiteY258" fmla="*/ 120015 h 2521011"/>
                <a:gd name="connsiteX259" fmla="*/ 454783 w 2369255"/>
                <a:gd name="connsiteY259" fmla="*/ 74295 h 2521011"/>
                <a:gd name="connsiteX260" fmla="*/ 521458 w 2369255"/>
                <a:gd name="connsiteY260" fmla="*/ 85725 h 2521011"/>
                <a:gd name="connsiteX261" fmla="*/ 498598 w 2369255"/>
                <a:gd name="connsiteY261" fmla="*/ 49530 h 2521011"/>
                <a:gd name="connsiteX262" fmla="*/ 550033 w 2369255"/>
                <a:gd name="connsiteY262" fmla="*/ 13335 h 2521011"/>
                <a:gd name="connsiteX263" fmla="*/ 654808 w 2369255"/>
                <a:gd name="connsiteY263"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12498 w 2251657"/>
                <a:gd name="connsiteY95" fmla="*/ 1078284 h 2521011"/>
                <a:gd name="connsiteX96" fmla="*/ 12965 w 2251657"/>
                <a:gd name="connsiteY96" fmla="*/ 1078457 h 2521011"/>
                <a:gd name="connsiteX97" fmla="*/ 5715 w 2251657"/>
                <a:gd name="connsiteY97" fmla="*/ 1120140 h 2521011"/>
                <a:gd name="connsiteX98" fmla="*/ 5279 w 2251657"/>
                <a:gd name="connsiteY98" fmla="*/ 1119797 h 2521011"/>
                <a:gd name="connsiteX99" fmla="*/ 12498 w 2251657"/>
                <a:gd name="connsiteY99" fmla="*/ 1078284 h 2521011"/>
                <a:gd name="connsiteX100" fmla="*/ 537210 w 2251657"/>
                <a:gd name="connsiteY100" fmla="*/ 0 h 2521011"/>
                <a:gd name="connsiteX101" fmla="*/ 563880 w 2251657"/>
                <a:gd name="connsiteY101" fmla="*/ 80010 h 2521011"/>
                <a:gd name="connsiteX102" fmla="*/ 672465 w 2251657"/>
                <a:gd name="connsiteY102" fmla="*/ 51435 h 2521011"/>
                <a:gd name="connsiteX103" fmla="*/ 721352 w 2251657"/>
                <a:gd name="connsiteY103" fmla="*/ 29486 h 2521011"/>
                <a:gd name="connsiteX104" fmla="*/ 744855 w 2251657"/>
                <a:gd name="connsiteY104" fmla="*/ 59055 h 2521011"/>
                <a:gd name="connsiteX105" fmla="*/ 739140 w 2251657"/>
                <a:gd name="connsiteY105" fmla="*/ 89535 h 2521011"/>
                <a:gd name="connsiteX106" fmla="*/ 821055 w 2251657"/>
                <a:gd name="connsiteY106" fmla="*/ 93345 h 2521011"/>
                <a:gd name="connsiteX107" fmla="*/ 834390 w 2251657"/>
                <a:gd name="connsiteY107" fmla="*/ 19050 h 2521011"/>
                <a:gd name="connsiteX108" fmla="*/ 855345 w 2251657"/>
                <a:gd name="connsiteY108" fmla="*/ 47625 h 2521011"/>
                <a:gd name="connsiteX109" fmla="*/ 946785 w 2251657"/>
                <a:gd name="connsiteY109" fmla="*/ 47625 h 2521011"/>
                <a:gd name="connsiteX110" fmla="*/ 996315 w 2251657"/>
                <a:gd name="connsiteY110" fmla="*/ 38100 h 2521011"/>
                <a:gd name="connsiteX111" fmla="*/ 1003935 w 2251657"/>
                <a:gd name="connsiteY111" fmla="*/ 9525 h 2521011"/>
                <a:gd name="connsiteX112" fmla="*/ 1064895 w 2251657"/>
                <a:gd name="connsiteY112" fmla="*/ 0 h 2521011"/>
                <a:gd name="connsiteX113" fmla="*/ 1097280 w 2251657"/>
                <a:gd name="connsiteY113" fmla="*/ 102870 h 2521011"/>
                <a:gd name="connsiteX114" fmla="*/ 1110615 w 2251657"/>
                <a:gd name="connsiteY114" fmla="*/ 102870 h 2521011"/>
                <a:gd name="connsiteX115" fmla="*/ 1135380 w 2251657"/>
                <a:gd name="connsiteY115" fmla="*/ 190500 h 2521011"/>
                <a:gd name="connsiteX116" fmla="*/ 1137805 w 2251657"/>
                <a:gd name="connsiteY116" fmla="*/ 195722 h 2521011"/>
                <a:gd name="connsiteX117" fmla="*/ 1135380 w 2251657"/>
                <a:gd name="connsiteY117" fmla="*/ 198120 h 2521011"/>
                <a:gd name="connsiteX118" fmla="*/ 1131570 w 2251657"/>
                <a:gd name="connsiteY118" fmla="*/ 240030 h 2521011"/>
                <a:gd name="connsiteX119" fmla="*/ 1156335 w 2251657"/>
                <a:gd name="connsiteY119" fmla="*/ 346710 h 2521011"/>
                <a:gd name="connsiteX120" fmla="*/ 1099185 w 2251657"/>
                <a:gd name="connsiteY120" fmla="*/ 363855 h 2521011"/>
                <a:gd name="connsiteX121" fmla="*/ 1127760 w 2251657"/>
                <a:gd name="connsiteY121" fmla="*/ 510540 h 2521011"/>
                <a:gd name="connsiteX122" fmla="*/ 1148715 w 2251657"/>
                <a:gd name="connsiteY122" fmla="*/ 563880 h 2521011"/>
                <a:gd name="connsiteX123" fmla="*/ 1194435 w 2251657"/>
                <a:gd name="connsiteY123" fmla="*/ 641985 h 2521011"/>
                <a:gd name="connsiteX124" fmla="*/ 1215390 w 2251657"/>
                <a:gd name="connsiteY124" fmla="*/ 645795 h 2521011"/>
                <a:gd name="connsiteX125" fmla="*/ 1243965 w 2251657"/>
                <a:gd name="connsiteY125" fmla="*/ 737235 h 2521011"/>
                <a:gd name="connsiteX126" fmla="*/ 1423035 w 2251657"/>
                <a:gd name="connsiteY126" fmla="*/ 702945 h 2521011"/>
                <a:gd name="connsiteX127" fmla="*/ 1422609 w 2251657"/>
                <a:gd name="connsiteY127" fmla="*/ 700259 h 2521011"/>
                <a:gd name="connsiteX128" fmla="*/ 1468755 w 2251657"/>
                <a:gd name="connsiteY128" fmla="*/ 689610 h 2521011"/>
                <a:gd name="connsiteX129" fmla="*/ 1491615 w 2251657"/>
                <a:gd name="connsiteY129" fmla="*/ 659130 h 2521011"/>
                <a:gd name="connsiteX130" fmla="*/ 1520190 w 2251657"/>
                <a:gd name="connsiteY130" fmla="*/ 645795 h 2521011"/>
                <a:gd name="connsiteX131" fmla="*/ 1531620 w 2251657"/>
                <a:gd name="connsiteY131" fmla="*/ 613410 h 2521011"/>
                <a:gd name="connsiteX132" fmla="*/ 1552575 w 2251657"/>
                <a:gd name="connsiteY132" fmla="*/ 594360 h 2521011"/>
                <a:gd name="connsiteX133" fmla="*/ 1573530 w 2251657"/>
                <a:gd name="connsiteY133" fmla="*/ 609600 h 2521011"/>
                <a:gd name="connsiteX134" fmla="*/ 1567815 w 2251657"/>
                <a:gd name="connsiteY134" fmla="*/ 708660 h 2521011"/>
                <a:gd name="connsiteX135" fmla="*/ 1638300 w 2251657"/>
                <a:gd name="connsiteY135" fmla="*/ 786765 h 2521011"/>
                <a:gd name="connsiteX136" fmla="*/ 1640205 w 2251657"/>
                <a:gd name="connsiteY136" fmla="*/ 851535 h 2521011"/>
                <a:gd name="connsiteX137" fmla="*/ 1615440 w 2251657"/>
                <a:gd name="connsiteY137" fmla="*/ 872490 h 2521011"/>
                <a:gd name="connsiteX138" fmla="*/ 1678305 w 2251657"/>
                <a:gd name="connsiteY138" fmla="*/ 876300 h 2521011"/>
                <a:gd name="connsiteX139" fmla="*/ 1964632 w 2251657"/>
                <a:gd name="connsiteY139" fmla="*/ 811829 h 2521011"/>
                <a:gd name="connsiteX140" fmla="*/ 1985010 w 2251657"/>
                <a:gd name="connsiteY140" fmla="*/ 889635 h 2521011"/>
                <a:gd name="connsiteX141" fmla="*/ 1977390 w 2251657"/>
                <a:gd name="connsiteY141" fmla="*/ 942975 h 2521011"/>
                <a:gd name="connsiteX142" fmla="*/ 1912620 w 2251657"/>
                <a:gd name="connsiteY142" fmla="*/ 952500 h 2521011"/>
                <a:gd name="connsiteX143" fmla="*/ 1912620 w 2251657"/>
                <a:gd name="connsiteY143" fmla="*/ 1022985 h 2521011"/>
                <a:gd name="connsiteX144" fmla="*/ 1956435 w 2251657"/>
                <a:gd name="connsiteY144" fmla="*/ 1028700 h 2521011"/>
                <a:gd name="connsiteX145" fmla="*/ 1996440 w 2251657"/>
                <a:gd name="connsiteY145" fmla="*/ 1002030 h 2521011"/>
                <a:gd name="connsiteX146" fmla="*/ 1975485 w 2251657"/>
                <a:gd name="connsiteY146" fmla="*/ 1057275 h 2521011"/>
                <a:gd name="connsiteX147" fmla="*/ 1971675 w 2251657"/>
                <a:gd name="connsiteY147" fmla="*/ 1137285 h 2521011"/>
                <a:gd name="connsiteX148" fmla="*/ 2169795 w 2251657"/>
                <a:gd name="connsiteY148" fmla="*/ 1135380 h 2521011"/>
                <a:gd name="connsiteX149" fmla="*/ 2169795 w 2251657"/>
                <a:gd name="connsiteY149" fmla="*/ 1091565 h 2521011"/>
                <a:gd name="connsiteX150" fmla="*/ 2178765 w 2251657"/>
                <a:gd name="connsiteY150" fmla="*/ 1088949 h 2521011"/>
                <a:gd name="connsiteX151" fmla="*/ 2251657 w 2251657"/>
                <a:gd name="connsiteY151" fmla="*/ 1229053 h 2521011"/>
                <a:gd name="connsiteX152" fmla="*/ 2186077 w 2251657"/>
                <a:gd name="connsiteY152" fmla="*/ 1218123 h 2521011"/>
                <a:gd name="connsiteX153" fmla="*/ 2168271 w 2251657"/>
                <a:gd name="connsiteY153" fmla="*/ 1136214 h 2521011"/>
                <a:gd name="connsiteX154" fmla="*/ 1976108 w 2251657"/>
                <a:gd name="connsiteY154" fmla="*/ 1138062 h 2521011"/>
                <a:gd name="connsiteX155" fmla="*/ 2025015 w 2251657"/>
                <a:gd name="connsiteY155" fmla="*/ 1226820 h 2521011"/>
                <a:gd name="connsiteX156" fmla="*/ 1965960 w 2251657"/>
                <a:gd name="connsiteY156" fmla="*/ 1257300 h 2521011"/>
                <a:gd name="connsiteX157" fmla="*/ 1975485 w 2251657"/>
                <a:gd name="connsiteY157" fmla="*/ 1295400 h 2521011"/>
                <a:gd name="connsiteX158" fmla="*/ 1929765 w 2251657"/>
                <a:gd name="connsiteY158" fmla="*/ 1350645 h 2521011"/>
                <a:gd name="connsiteX159" fmla="*/ 2057400 w 2251657"/>
                <a:gd name="connsiteY159" fmla="*/ 1419225 h 2521011"/>
                <a:gd name="connsiteX160" fmla="*/ 2034540 w 2251657"/>
                <a:gd name="connsiteY160" fmla="*/ 1451610 h 2521011"/>
                <a:gd name="connsiteX161" fmla="*/ 2085975 w 2251657"/>
                <a:gd name="connsiteY161" fmla="*/ 1527810 h 2521011"/>
                <a:gd name="connsiteX162" fmla="*/ 2080260 w 2251657"/>
                <a:gd name="connsiteY162" fmla="*/ 1565910 h 2521011"/>
                <a:gd name="connsiteX163" fmla="*/ 2045970 w 2251657"/>
                <a:gd name="connsiteY163" fmla="*/ 1581150 h 2521011"/>
                <a:gd name="connsiteX164" fmla="*/ 2013585 w 2251657"/>
                <a:gd name="connsiteY164" fmla="*/ 1657350 h 2521011"/>
                <a:gd name="connsiteX165" fmla="*/ 2047875 w 2251657"/>
                <a:gd name="connsiteY165" fmla="*/ 1691640 h 2521011"/>
                <a:gd name="connsiteX166" fmla="*/ 2011680 w 2251657"/>
                <a:gd name="connsiteY166" fmla="*/ 1737360 h 2521011"/>
                <a:gd name="connsiteX167" fmla="*/ 2095500 w 2251657"/>
                <a:gd name="connsiteY167" fmla="*/ 1722120 h 2521011"/>
                <a:gd name="connsiteX168" fmla="*/ 2013585 w 2251657"/>
                <a:gd name="connsiteY168" fmla="*/ 1739265 h 2521011"/>
                <a:gd name="connsiteX169" fmla="*/ 1912620 w 2251657"/>
                <a:gd name="connsiteY169" fmla="*/ 1644015 h 2521011"/>
                <a:gd name="connsiteX170" fmla="*/ 1823085 w 2251657"/>
                <a:gd name="connsiteY170" fmla="*/ 1708785 h 2521011"/>
                <a:gd name="connsiteX171" fmla="*/ 1691640 w 2251657"/>
                <a:gd name="connsiteY171" fmla="*/ 1737360 h 2521011"/>
                <a:gd name="connsiteX172" fmla="*/ 1678305 w 2251657"/>
                <a:gd name="connsiteY172" fmla="*/ 1722120 h 2521011"/>
                <a:gd name="connsiteX173" fmla="*/ 1621155 w 2251657"/>
                <a:gd name="connsiteY173" fmla="*/ 1737360 h 2521011"/>
                <a:gd name="connsiteX174" fmla="*/ 1617345 w 2251657"/>
                <a:gd name="connsiteY174" fmla="*/ 1760220 h 2521011"/>
                <a:gd name="connsiteX175" fmla="*/ 1565432 w 2251657"/>
                <a:gd name="connsiteY175" fmla="*/ 1773198 h 2521011"/>
                <a:gd name="connsiteX176" fmla="*/ 1564005 w 2251657"/>
                <a:gd name="connsiteY176" fmla="*/ 1771650 h 2521011"/>
                <a:gd name="connsiteX177" fmla="*/ 1520190 w 2251657"/>
                <a:gd name="connsiteY177" fmla="*/ 1811655 h 2521011"/>
                <a:gd name="connsiteX178" fmla="*/ 1501140 w 2251657"/>
                <a:gd name="connsiteY178" fmla="*/ 1811655 h 2521011"/>
                <a:gd name="connsiteX179" fmla="*/ 1428750 w 2251657"/>
                <a:gd name="connsiteY179" fmla="*/ 1903095 h 2521011"/>
                <a:gd name="connsiteX180" fmla="*/ 1421130 w 2251657"/>
                <a:gd name="connsiteY180" fmla="*/ 1952625 h 2521011"/>
                <a:gd name="connsiteX181" fmla="*/ 1396365 w 2251657"/>
                <a:gd name="connsiteY181" fmla="*/ 1918335 h 2521011"/>
                <a:gd name="connsiteX182" fmla="*/ 1358265 w 2251657"/>
                <a:gd name="connsiteY182" fmla="*/ 1986915 h 2521011"/>
                <a:gd name="connsiteX183" fmla="*/ 1343025 w 2251657"/>
                <a:gd name="connsiteY183" fmla="*/ 1986915 h 2521011"/>
                <a:gd name="connsiteX184" fmla="*/ 1297305 w 2251657"/>
                <a:gd name="connsiteY184" fmla="*/ 2019300 h 2521011"/>
                <a:gd name="connsiteX185" fmla="*/ 1301115 w 2251657"/>
                <a:gd name="connsiteY185" fmla="*/ 2038350 h 2521011"/>
                <a:gd name="connsiteX186" fmla="*/ 1259205 w 2251657"/>
                <a:gd name="connsiteY186" fmla="*/ 2066925 h 2521011"/>
                <a:gd name="connsiteX187" fmla="*/ 1272540 w 2251657"/>
                <a:gd name="connsiteY187" fmla="*/ 2097405 h 2521011"/>
                <a:gd name="connsiteX188" fmla="*/ 1202055 w 2251657"/>
                <a:gd name="connsiteY188" fmla="*/ 2106930 h 2521011"/>
                <a:gd name="connsiteX189" fmla="*/ 1183005 w 2251657"/>
                <a:gd name="connsiteY189" fmla="*/ 2143125 h 2521011"/>
                <a:gd name="connsiteX190" fmla="*/ 1156335 w 2251657"/>
                <a:gd name="connsiteY190" fmla="*/ 2164080 h 2521011"/>
                <a:gd name="connsiteX191" fmla="*/ 1122045 w 2251657"/>
                <a:gd name="connsiteY191" fmla="*/ 2141220 h 2521011"/>
                <a:gd name="connsiteX192" fmla="*/ 1107891 w 2251657"/>
                <a:gd name="connsiteY192" fmla="*/ 2157396 h 2521011"/>
                <a:gd name="connsiteX193" fmla="*/ 1106805 w 2251657"/>
                <a:gd name="connsiteY193" fmla="*/ 2156460 h 2521011"/>
                <a:gd name="connsiteX194" fmla="*/ 979170 w 2251657"/>
                <a:gd name="connsiteY194" fmla="*/ 2042160 h 2521011"/>
                <a:gd name="connsiteX195" fmla="*/ 932138 w 2251657"/>
                <a:gd name="connsiteY195" fmla="*/ 2104529 h 2521011"/>
                <a:gd name="connsiteX196" fmla="*/ 851535 w 2251657"/>
                <a:gd name="connsiteY196" fmla="*/ 2101216 h 2521011"/>
                <a:gd name="connsiteX197" fmla="*/ 847725 w 2251657"/>
                <a:gd name="connsiteY197" fmla="*/ 2129791 h 2521011"/>
                <a:gd name="connsiteX198" fmla="*/ 689610 w 2251657"/>
                <a:gd name="connsiteY198" fmla="*/ 2129791 h 2521011"/>
                <a:gd name="connsiteX199" fmla="*/ 685800 w 2251657"/>
                <a:gd name="connsiteY199" fmla="*/ 2025016 h 2521011"/>
                <a:gd name="connsiteX200" fmla="*/ 683980 w 2251657"/>
                <a:gd name="connsiteY200" fmla="*/ 2024761 h 2521011"/>
                <a:gd name="connsiteX201" fmla="*/ 701040 w 2251657"/>
                <a:gd name="connsiteY201" fmla="*/ 1973580 h 2521011"/>
                <a:gd name="connsiteX202" fmla="*/ 659130 w 2251657"/>
                <a:gd name="connsiteY202" fmla="*/ 1939290 h 2521011"/>
                <a:gd name="connsiteX203" fmla="*/ 662940 w 2251657"/>
                <a:gd name="connsiteY203" fmla="*/ 1899285 h 2521011"/>
                <a:gd name="connsiteX204" fmla="*/ 674370 w 2251657"/>
                <a:gd name="connsiteY204" fmla="*/ 1836420 h 2521011"/>
                <a:gd name="connsiteX205" fmla="*/ 643890 w 2251657"/>
                <a:gd name="connsiteY205" fmla="*/ 1802130 h 2521011"/>
                <a:gd name="connsiteX206" fmla="*/ 590550 w 2251657"/>
                <a:gd name="connsiteY206" fmla="*/ 1790700 h 2521011"/>
                <a:gd name="connsiteX207" fmla="*/ 520065 w 2251657"/>
                <a:gd name="connsiteY207" fmla="*/ 1731645 h 2521011"/>
                <a:gd name="connsiteX208" fmla="*/ 520065 w 2251657"/>
                <a:gd name="connsiteY208" fmla="*/ 1704975 h 2521011"/>
                <a:gd name="connsiteX209" fmla="*/ 491490 w 2251657"/>
                <a:gd name="connsiteY209" fmla="*/ 1708785 h 2521011"/>
                <a:gd name="connsiteX210" fmla="*/ 386715 w 2251657"/>
                <a:gd name="connsiteY210" fmla="*/ 1638300 h 2521011"/>
                <a:gd name="connsiteX211" fmla="*/ 345639 w 2251657"/>
                <a:gd name="connsiteY211" fmla="*/ 1595581 h 2521011"/>
                <a:gd name="connsiteX212" fmla="*/ 346710 w 2251657"/>
                <a:gd name="connsiteY212" fmla="*/ 1543050 h 2521011"/>
                <a:gd name="connsiteX213" fmla="*/ 302895 w 2251657"/>
                <a:gd name="connsiteY213" fmla="*/ 1522095 h 2521011"/>
                <a:gd name="connsiteX214" fmla="*/ 318135 w 2251657"/>
                <a:gd name="connsiteY214" fmla="*/ 1470660 h 2521011"/>
                <a:gd name="connsiteX215" fmla="*/ 274320 w 2251657"/>
                <a:gd name="connsiteY215" fmla="*/ 1491615 h 2521011"/>
                <a:gd name="connsiteX216" fmla="*/ 241935 w 2251657"/>
                <a:gd name="connsiteY216" fmla="*/ 1491615 h 2521011"/>
                <a:gd name="connsiteX217" fmla="*/ 236220 w 2251657"/>
                <a:gd name="connsiteY217" fmla="*/ 1510665 h 2521011"/>
                <a:gd name="connsiteX218" fmla="*/ 66675 w 2251657"/>
                <a:gd name="connsiteY218" fmla="*/ 1510665 h 2521011"/>
                <a:gd name="connsiteX219" fmla="*/ 46328 w 2251657"/>
                <a:gd name="connsiteY219" fmla="*/ 1573404 h 2521011"/>
                <a:gd name="connsiteX220" fmla="*/ 46287 w 2251657"/>
                <a:gd name="connsiteY220" fmla="*/ 1573328 h 2521011"/>
                <a:gd name="connsiteX221" fmla="*/ 66797 w 2251657"/>
                <a:gd name="connsiteY221" fmla="*/ 1510087 h 2521011"/>
                <a:gd name="connsiteX222" fmla="*/ 85676 w 2251657"/>
                <a:gd name="connsiteY222" fmla="*/ 1510087 h 2521011"/>
                <a:gd name="connsiteX223" fmla="*/ 80010 w 2251657"/>
                <a:gd name="connsiteY223" fmla="*/ 1443990 h 2521011"/>
                <a:gd name="connsiteX224" fmla="*/ 30480 w 2251657"/>
                <a:gd name="connsiteY224" fmla="*/ 1466850 h 2521011"/>
                <a:gd name="connsiteX225" fmla="*/ 9525 w 2251657"/>
                <a:gd name="connsiteY225" fmla="*/ 1390650 h 2521011"/>
                <a:gd name="connsiteX226" fmla="*/ 0 w 2251657"/>
                <a:gd name="connsiteY226" fmla="*/ 1389648 h 2521011"/>
                <a:gd name="connsiteX227" fmla="*/ 0 w 2251657"/>
                <a:gd name="connsiteY227" fmla="*/ 1352550 h 2521011"/>
                <a:gd name="connsiteX228" fmla="*/ 30480 w 2251657"/>
                <a:gd name="connsiteY228" fmla="*/ 1314450 h 2521011"/>
                <a:gd name="connsiteX229" fmla="*/ 95250 w 2251657"/>
                <a:gd name="connsiteY229" fmla="*/ 1303020 h 2521011"/>
                <a:gd name="connsiteX230" fmla="*/ 112395 w 2251657"/>
                <a:gd name="connsiteY230" fmla="*/ 1238250 h 2521011"/>
                <a:gd name="connsiteX231" fmla="*/ 100965 w 2251657"/>
                <a:gd name="connsiteY231" fmla="*/ 1143000 h 2521011"/>
                <a:gd name="connsiteX232" fmla="*/ 101779 w 2251657"/>
                <a:gd name="connsiteY232" fmla="*/ 1135131 h 2521011"/>
                <a:gd name="connsiteX233" fmla="*/ 190501 w 2251657"/>
                <a:gd name="connsiteY233" fmla="*/ 1110615 h 2521011"/>
                <a:gd name="connsiteX234" fmla="*/ 207646 w 2251657"/>
                <a:gd name="connsiteY234" fmla="*/ 1022985 h 2521011"/>
                <a:gd name="connsiteX235" fmla="*/ 186691 w 2251657"/>
                <a:gd name="connsiteY235" fmla="*/ 986790 h 2521011"/>
                <a:gd name="connsiteX236" fmla="*/ 57151 w 2251657"/>
                <a:gd name="connsiteY236" fmla="*/ 969645 h 2521011"/>
                <a:gd name="connsiteX237" fmla="*/ 125731 w 2251657"/>
                <a:gd name="connsiteY237" fmla="*/ 843915 h 2521011"/>
                <a:gd name="connsiteX238" fmla="*/ 129541 w 2251657"/>
                <a:gd name="connsiteY238" fmla="*/ 731520 h 2521011"/>
                <a:gd name="connsiteX239" fmla="*/ 104775 w 2251657"/>
                <a:gd name="connsiteY239" fmla="*/ 715066 h 2521011"/>
                <a:gd name="connsiteX240" fmla="*/ 104775 w 2251657"/>
                <a:gd name="connsiteY240" fmla="*/ 567691 h 2521011"/>
                <a:gd name="connsiteX241" fmla="*/ 125730 w 2251657"/>
                <a:gd name="connsiteY241" fmla="*/ 489586 h 2521011"/>
                <a:gd name="connsiteX242" fmla="*/ 95250 w 2251657"/>
                <a:gd name="connsiteY242" fmla="*/ 447676 h 2521011"/>
                <a:gd name="connsiteX243" fmla="*/ 169545 w 2251657"/>
                <a:gd name="connsiteY243" fmla="*/ 449581 h 2521011"/>
                <a:gd name="connsiteX244" fmla="*/ 164949 w 2251657"/>
                <a:gd name="connsiteY244" fmla="*/ 446066 h 2521011"/>
                <a:gd name="connsiteX245" fmla="*/ 169545 w 2251657"/>
                <a:gd name="connsiteY245" fmla="*/ 447675 h 2521011"/>
                <a:gd name="connsiteX246" fmla="*/ 200025 w 2251657"/>
                <a:gd name="connsiteY246" fmla="*/ 382905 h 2521011"/>
                <a:gd name="connsiteX247" fmla="*/ 283845 w 2251657"/>
                <a:gd name="connsiteY247" fmla="*/ 384810 h 2521011"/>
                <a:gd name="connsiteX248" fmla="*/ 329565 w 2251657"/>
                <a:gd name="connsiteY248" fmla="*/ 361950 h 2521011"/>
                <a:gd name="connsiteX249" fmla="*/ 344805 w 2251657"/>
                <a:gd name="connsiteY249" fmla="*/ 335280 h 2521011"/>
                <a:gd name="connsiteX250" fmla="*/ 348615 w 2251657"/>
                <a:gd name="connsiteY250" fmla="*/ 266700 h 2521011"/>
                <a:gd name="connsiteX251" fmla="*/ 325755 w 2251657"/>
                <a:gd name="connsiteY251" fmla="*/ 198120 h 2521011"/>
                <a:gd name="connsiteX252" fmla="*/ 272415 w 2251657"/>
                <a:gd name="connsiteY252" fmla="*/ 137160 h 2521011"/>
                <a:gd name="connsiteX253" fmla="*/ 295275 w 2251657"/>
                <a:gd name="connsiteY253" fmla="*/ 125730 h 2521011"/>
                <a:gd name="connsiteX254" fmla="*/ 293496 w 2251657"/>
                <a:gd name="connsiteY254" fmla="*/ 119401 h 2521011"/>
                <a:gd name="connsiteX255" fmla="*/ 295275 w 2251657"/>
                <a:gd name="connsiteY255" fmla="*/ 120015 h 2521011"/>
                <a:gd name="connsiteX256" fmla="*/ 337185 w 2251657"/>
                <a:gd name="connsiteY256" fmla="*/ 74295 h 2521011"/>
                <a:gd name="connsiteX257" fmla="*/ 403860 w 2251657"/>
                <a:gd name="connsiteY257" fmla="*/ 85725 h 2521011"/>
                <a:gd name="connsiteX258" fmla="*/ 381000 w 2251657"/>
                <a:gd name="connsiteY258" fmla="*/ 49530 h 2521011"/>
                <a:gd name="connsiteX259" fmla="*/ 432435 w 2251657"/>
                <a:gd name="connsiteY259" fmla="*/ 13335 h 2521011"/>
                <a:gd name="connsiteX260" fmla="*/ 537210 w 2251657"/>
                <a:gd name="connsiteY260"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279 w 2251657"/>
                <a:gd name="connsiteY95" fmla="*/ 1119797 h 2521011"/>
                <a:gd name="connsiteX96" fmla="*/ 12965 w 2251657"/>
                <a:gd name="connsiteY96" fmla="*/ 1078457 h 2521011"/>
                <a:gd name="connsiteX97" fmla="*/ 5715 w 2251657"/>
                <a:gd name="connsiteY97" fmla="*/ 1120140 h 2521011"/>
                <a:gd name="connsiteX98" fmla="*/ 5279 w 2251657"/>
                <a:gd name="connsiteY98" fmla="*/ 1119797 h 2521011"/>
                <a:gd name="connsiteX99" fmla="*/ 537210 w 2251657"/>
                <a:gd name="connsiteY99" fmla="*/ 0 h 2521011"/>
                <a:gd name="connsiteX100" fmla="*/ 563880 w 2251657"/>
                <a:gd name="connsiteY100" fmla="*/ 80010 h 2521011"/>
                <a:gd name="connsiteX101" fmla="*/ 672465 w 2251657"/>
                <a:gd name="connsiteY101" fmla="*/ 51435 h 2521011"/>
                <a:gd name="connsiteX102" fmla="*/ 721352 w 2251657"/>
                <a:gd name="connsiteY102" fmla="*/ 29486 h 2521011"/>
                <a:gd name="connsiteX103" fmla="*/ 744855 w 2251657"/>
                <a:gd name="connsiteY103" fmla="*/ 59055 h 2521011"/>
                <a:gd name="connsiteX104" fmla="*/ 739140 w 2251657"/>
                <a:gd name="connsiteY104" fmla="*/ 89535 h 2521011"/>
                <a:gd name="connsiteX105" fmla="*/ 821055 w 2251657"/>
                <a:gd name="connsiteY105" fmla="*/ 93345 h 2521011"/>
                <a:gd name="connsiteX106" fmla="*/ 834390 w 2251657"/>
                <a:gd name="connsiteY106" fmla="*/ 19050 h 2521011"/>
                <a:gd name="connsiteX107" fmla="*/ 855345 w 2251657"/>
                <a:gd name="connsiteY107" fmla="*/ 47625 h 2521011"/>
                <a:gd name="connsiteX108" fmla="*/ 946785 w 2251657"/>
                <a:gd name="connsiteY108" fmla="*/ 47625 h 2521011"/>
                <a:gd name="connsiteX109" fmla="*/ 996315 w 2251657"/>
                <a:gd name="connsiteY109" fmla="*/ 38100 h 2521011"/>
                <a:gd name="connsiteX110" fmla="*/ 1003935 w 2251657"/>
                <a:gd name="connsiteY110" fmla="*/ 9525 h 2521011"/>
                <a:gd name="connsiteX111" fmla="*/ 1064895 w 2251657"/>
                <a:gd name="connsiteY111" fmla="*/ 0 h 2521011"/>
                <a:gd name="connsiteX112" fmla="*/ 1097280 w 2251657"/>
                <a:gd name="connsiteY112" fmla="*/ 102870 h 2521011"/>
                <a:gd name="connsiteX113" fmla="*/ 1110615 w 2251657"/>
                <a:gd name="connsiteY113" fmla="*/ 102870 h 2521011"/>
                <a:gd name="connsiteX114" fmla="*/ 1135380 w 2251657"/>
                <a:gd name="connsiteY114" fmla="*/ 190500 h 2521011"/>
                <a:gd name="connsiteX115" fmla="*/ 1137805 w 2251657"/>
                <a:gd name="connsiteY115" fmla="*/ 195722 h 2521011"/>
                <a:gd name="connsiteX116" fmla="*/ 1135380 w 2251657"/>
                <a:gd name="connsiteY116" fmla="*/ 198120 h 2521011"/>
                <a:gd name="connsiteX117" fmla="*/ 1131570 w 2251657"/>
                <a:gd name="connsiteY117" fmla="*/ 240030 h 2521011"/>
                <a:gd name="connsiteX118" fmla="*/ 1156335 w 2251657"/>
                <a:gd name="connsiteY118" fmla="*/ 346710 h 2521011"/>
                <a:gd name="connsiteX119" fmla="*/ 1099185 w 2251657"/>
                <a:gd name="connsiteY119" fmla="*/ 363855 h 2521011"/>
                <a:gd name="connsiteX120" fmla="*/ 1127760 w 2251657"/>
                <a:gd name="connsiteY120" fmla="*/ 510540 h 2521011"/>
                <a:gd name="connsiteX121" fmla="*/ 1148715 w 2251657"/>
                <a:gd name="connsiteY121" fmla="*/ 563880 h 2521011"/>
                <a:gd name="connsiteX122" fmla="*/ 1194435 w 2251657"/>
                <a:gd name="connsiteY122" fmla="*/ 641985 h 2521011"/>
                <a:gd name="connsiteX123" fmla="*/ 1215390 w 2251657"/>
                <a:gd name="connsiteY123" fmla="*/ 645795 h 2521011"/>
                <a:gd name="connsiteX124" fmla="*/ 1243965 w 2251657"/>
                <a:gd name="connsiteY124" fmla="*/ 737235 h 2521011"/>
                <a:gd name="connsiteX125" fmla="*/ 1423035 w 2251657"/>
                <a:gd name="connsiteY125" fmla="*/ 702945 h 2521011"/>
                <a:gd name="connsiteX126" fmla="*/ 1422609 w 2251657"/>
                <a:gd name="connsiteY126" fmla="*/ 700259 h 2521011"/>
                <a:gd name="connsiteX127" fmla="*/ 1468755 w 2251657"/>
                <a:gd name="connsiteY127" fmla="*/ 689610 h 2521011"/>
                <a:gd name="connsiteX128" fmla="*/ 1491615 w 2251657"/>
                <a:gd name="connsiteY128" fmla="*/ 659130 h 2521011"/>
                <a:gd name="connsiteX129" fmla="*/ 1520190 w 2251657"/>
                <a:gd name="connsiteY129" fmla="*/ 645795 h 2521011"/>
                <a:gd name="connsiteX130" fmla="*/ 1531620 w 2251657"/>
                <a:gd name="connsiteY130" fmla="*/ 613410 h 2521011"/>
                <a:gd name="connsiteX131" fmla="*/ 1552575 w 2251657"/>
                <a:gd name="connsiteY131" fmla="*/ 594360 h 2521011"/>
                <a:gd name="connsiteX132" fmla="*/ 1573530 w 2251657"/>
                <a:gd name="connsiteY132" fmla="*/ 609600 h 2521011"/>
                <a:gd name="connsiteX133" fmla="*/ 1567815 w 2251657"/>
                <a:gd name="connsiteY133" fmla="*/ 708660 h 2521011"/>
                <a:gd name="connsiteX134" fmla="*/ 1638300 w 2251657"/>
                <a:gd name="connsiteY134" fmla="*/ 786765 h 2521011"/>
                <a:gd name="connsiteX135" fmla="*/ 1640205 w 2251657"/>
                <a:gd name="connsiteY135" fmla="*/ 851535 h 2521011"/>
                <a:gd name="connsiteX136" fmla="*/ 1615440 w 2251657"/>
                <a:gd name="connsiteY136" fmla="*/ 872490 h 2521011"/>
                <a:gd name="connsiteX137" fmla="*/ 1678305 w 2251657"/>
                <a:gd name="connsiteY137" fmla="*/ 876300 h 2521011"/>
                <a:gd name="connsiteX138" fmla="*/ 1964632 w 2251657"/>
                <a:gd name="connsiteY138" fmla="*/ 811829 h 2521011"/>
                <a:gd name="connsiteX139" fmla="*/ 1985010 w 2251657"/>
                <a:gd name="connsiteY139" fmla="*/ 889635 h 2521011"/>
                <a:gd name="connsiteX140" fmla="*/ 1977390 w 2251657"/>
                <a:gd name="connsiteY140" fmla="*/ 942975 h 2521011"/>
                <a:gd name="connsiteX141" fmla="*/ 1912620 w 2251657"/>
                <a:gd name="connsiteY141" fmla="*/ 952500 h 2521011"/>
                <a:gd name="connsiteX142" fmla="*/ 1912620 w 2251657"/>
                <a:gd name="connsiteY142" fmla="*/ 1022985 h 2521011"/>
                <a:gd name="connsiteX143" fmla="*/ 1956435 w 2251657"/>
                <a:gd name="connsiteY143" fmla="*/ 1028700 h 2521011"/>
                <a:gd name="connsiteX144" fmla="*/ 1996440 w 2251657"/>
                <a:gd name="connsiteY144" fmla="*/ 1002030 h 2521011"/>
                <a:gd name="connsiteX145" fmla="*/ 1975485 w 2251657"/>
                <a:gd name="connsiteY145" fmla="*/ 1057275 h 2521011"/>
                <a:gd name="connsiteX146" fmla="*/ 1971675 w 2251657"/>
                <a:gd name="connsiteY146" fmla="*/ 1137285 h 2521011"/>
                <a:gd name="connsiteX147" fmla="*/ 2169795 w 2251657"/>
                <a:gd name="connsiteY147" fmla="*/ 1135380 h 2521011"/>
                <a:gd name="connsiteX148" fmla="*/ 2169795 w 2251657"/>
                <a:gd name="connsiteY148" fmla="*/ 1091565 h 2521011"/>
                <a:gd name="connsiteX149" fmla="*/ 2178765 w 2251657"/>
                <a:gd name="connsiteY149" fmla="*/ 1088949 h 2521011"/>
                <a:gd name="connsiteX150" fmla="*/ 2251657 w 2251657"/>
                <a:gd name="connsiteY150" fmla="*/ 1229053 h 2521011"/>
                <a:gd name="connsiteX151" fmla="*/ 2186077 w 2251657"/>
                <a:gd name="connsiteY151" fmla="*/ 1218123 h 2521011"/>
                <a:gd name="connsiteX152" fmla="*/ 2168271 w 2251657"/>
                <a:gd name="connsiteY152" fmla="*/ 1136214 h 2521011"/>
                <a:gd name="connsiteX153" fmla="*/ 1976108 w 2251657"/>
                <a:gd name="connsiteY153" fmla="*/ 1138062 h 2521011"/>
                <a:gd name="connsiteX154" fmla="*/ 2025015 w 2251657"/>
                <a:gd name="connsiteY154" fmla="*/ 1226820 h 2521011"/>
                <a:gd name="connsiteX155" fmla="*/ 1965960 w 2251657"/>
                <a:gd name="connsiteY155" fmla="*/ 1257300 h 2521011"/>
                <a:gd name="connsiteX156" fmla="*/ 1975485 w 2251657"/>
                <a:gd name="connsiteY156" fmla="*/ 1295400 h 2521011"/>
                <a:gd name="connsiteX157" fmla="*/ 1929765 w 2251657"/>
                <a:gd name="connsiteY157" fmla="*/ 1350645 h 2521011"/>
                <a:gd name="connsiteX158" fmla="*/ 2057400 w 2251657"/>
                <a:gd name="connsiteY158" fmla="*/ 1419225 h 2521011"/>
                <a:gd name="connsiteX159" fmla="*/ 2034540 w 2251657"/>
                <a:gd name="connsiteY159" fmla="*/ 1451610 h 2521011"/>
                <a:gd name="connsiteX160" fmla="*/ 2085975 w 2251657"/>
                <a:gd name="connsiteY160" fmla="*/ 1527810 h 2521011"/>
                <a:gd name="connsiteX161" fmla="*/ 2080260 w 2251657"/>
                <a:gd name="connsiteY161" fmla="*/ 1565910 h 2521011"/>
                <a:gd name="connsiteX162" fmla="*/ 2045970 w 2251657"/>
                <a:gd name="connsiteY162" fmla="*/ 1581150 h 2521011"/>
                <a:gd name="connsiteX163" fmla="*/ 2013585 w 2251657"/>
                <a:gd name="connsiteY163" fmla="*/ 1657350 h 2521011"/>
                <a:gd name="connsiteX164" fmla="*/ 2047875 w 2251657"/>
                <a:gd name="connsiteY164" fmla="*/ 1691640 h 2521011"/>
                <a:gd name="connsiteX165" fmla="*/ 2011680 w 2251657"/>
                <a:gd name="connsiteY165" fmla="*/ 1737360 h 2521011"/>
                <a:gd name="connsiteX166" fmla="*/ 2095500 w 2251657"/>
                <a:gd name="connsiteY166" fmla="*/ 1722120 h 2521011"/>
                <a:gd name="connsiteX167" fmla="*/ 2013585 w 2251657"/>
                <a:gd name="connsiteY167" fmla="*/ 1739265 h 2521011"/>
                <a:gd name="connsiteX168" fmla="*/ 1912620 w 2251657"/>
                <a:gd name="connsiteY168" fmla="*/ 1644015 h 2521011"/>
                <a:gd name="connsiteX169" fmla="*/ 1823085 w 2251657"/>
                <a:gd name="connsiteY169" fmla="*/ 1708785 h 2521011"/>
                <a:gd name="connsiteX170" fmla="*/ 1691640 w 2251657"/>
                <a:gd name="connsiteY170" fmla="*/ 1737360 h 2521011"/>
                <a:gd name="connsiteX171" fmla="*/ 1678305 w 2251657"/>
                <a:gd name="connsiteY171" fmla="*/ 1722120 h 2521011"/>
                <a:gd name="connsiteX172" fmla="*/ 1621155 w 2251657"/>
                <a:gd name="connsiteY172" fmla="*/ 1737360 h 2521011"/>
                <a:gd name="connsiteX173" fmla="*/ 1617345 w 2251657"/>
                <a:gd name="connsiteY173" fmla="*/ 1760220 h 2521011"/>
                <a:gd name="connsiteX174" fmla="*/ 1565432 w 2251657"/>
                <a:gd name="connsiteY174" fmla="*/ 1773198 h 2521011"/>
                <a:gd name="connsiteX175" fmla="*/ 1564005 w 2251657"/>
                <a:gd name="connsiteY175" fmla="*/ 1771650 h 2521011"/>
                <a:gd name="connsiteX176" fmla="*/ 1520190 w 2251657"/>
                <a:gd name="connsiteY176" fmla="*/ 1811655 h 2521011"/>
                <a:gd name="connsiteX177" fmla="*/ 1501140 w 2251657"/>
                <a:gd name="connsiteY177" fmla="*/ 1811655 h 2521011"/>
                <a:gd name="connsiteX178" fmla="*/ 1428750 w 2251657"/>
                <a:gd name="connsiteY178" fmla="*/ 1903095 h 2521011"/>
                <a:gd name="connsiteX179" fmla="*/ 1421130 w 2251657"/>
                <a:gd name="connsiteY179" fmla="*/ 1952625 h 2521011"/>
                <a:gd name="connsiteX180" fmla="*/ 1396365 w 2251657"/>
                <a:gd name="connsiteY180" fmla="*/ 1918335 h 2521011"/>
                <a:gd name="connsiteX181" fmla="*/ 1358265 w 2251657"/>
                <a:gd name="connsiteY181" fmla="*/ 1986915 h 2521011"/>
                <a:gd name="connsiteX182" fmla="*/ 1343025 w 2251657"/>
                <a:gd name="connsiteY182" fmla="*/ 1986915 h 2521011"/>
                <a:gd name="connsiteX183" fmla="*/ 1297305 w 2251657"/>
                <a:gd name="connsiteY183" fmla="*/ 2019300 h 2521011"/>
                <a:gd name="connsiteX184" fmla="*/ 1301115 w 2251657"/>
                <a:gd name="connsiteY184" fmla="*/ 2038350 h 2521011"/>
                <a:gd name="connsiteX185" fmla="*/ 1259205 w 2251657"/>
                <a:gd name="connsiteY185" fmla="*/ 2066925 h 2521011"/>
                <a:gd name="connsiteX186" fmla="*/ 1272540 w 2251657"/>
                <a:gd name="connsiteY186" fmla="*/ 2097405 h 2521011"/>
                <a:gd name="connsiteX187" fmla="*/ 1202055 w 2251657"/>
                <a:gd name="connsiteY187" fmla="*/ 2106930 h 2521011"/>
                <a:gd name="connsiteX188" fmla="*/ 1183005 w 2251657"/>
                <a:gd name="connsiteY188" fmla="*/ 2143125 h 2521011"/>
                <a:gd name="connsiteX189" fmla="*/ 1156335 w 2251657"/>
                <a:gd name="connsiteY189" fmla="*/ 2164080 h 2521011"/>
                <a:gd name="connsiteX190" fmla="*/ 1122045 w 2251657"/>
                <a:gd name="connsiteY190" fmla="*/ 2141220 h 2521011"/>
                <a:gd name="connsiteX191" fmla="*/ 1107891 w 2251657"/>
                <a:gd name="connsiteY191" fmla="*/ 2157396 h 2521011"/>
                <a:gd name="connsiteX192" fmla="*/ 1106805 w 2251657"/>
                <a:gd name="connsiteY192" fmla="*/ 2156460 h 2521011"/>
                <a:gd name="connsiteX193" fmla="*/ 979170 w 2251657"/>
                <a:gd name="connsiteY193" fmla="*/ 2042160 h 2521011"/>
                <a:gd name="connsiteX194" fmla="*/ 932138 w 2251657"/>
                <a:gd name="connsiteY194" fmla="*/ 2104529 h 2521011"/>
                <a:gd name="connsiteX195" fmla="*/ 851535 w 2251657"/>
                <a:gd name="connsiteY195" fmla="*/ 2101216 h 2521011"/>
                <a:gd name="connsiteX196" fmla="*/ 847725 w 2251657"/>
                <a:gd name="connsiteY196" fmla="*/ 2129791 h 2521011"/>
                <a:gd name="connsiteX197" fmla="*/ 689610 w 2251657"/>
                <a:gd name="connsiteY197" fmla="*/ 2129791 h 2521011"/>
                <a:gd name="connsiteX198" fmla="*/ 685800 w 2251657"/>
                <a:gd name="connsiteY198" fmla="*/ 2025016 h 2521011"/>
                <a:gd name="connsiteX199" fmla="*/ 683980 w 2251657"/>
                <a:gd name="connsiteY199" fmla="*/ 2024761 h 2521011"/>
                <a:gd name="connsiteX200" fmla="*/ 701040 w 2251657"/>
                <a:gd name="connsiteY200" fmla="*/ 1973580 h 2521011"/>
                <a:gd name="connsiteX201" fmla="*/ 659130 w 2251657"/>
                <a:gd name="connsiteY201" fmla="*/ 1939290 h 2521011"/>
                <a:gd name="connsiteX202" fmla="*/ 662940 w 2251657"/>
                <a:gd name="connsiteY202" fmla="*/ 1899285 h 2521011"/>
                <a:gd name="connsiteX203" fmla="*/ 674370 w 2251657"/>
                <a:gd name="connsiteY203" fmla="*/ 1836420 h 2521011"/>
                <a:gd name="connsiteX204" fmla="*/ 643890 w 2251657"/>
                <a:gd name="connsiteY204" fmla="*/ 1802130 h 2521011"/>
                <a:gd name="connsiteX205" fmla="*/ 590550 w 2251657"/>
                <a:gd name="connsiteY205" fmla="*/ 1790700 h 2521011"/>
                <a:gd name="connsiteX206" fmla="*/ 520065 w 2251657"/>
                <a:gd name="connsiteY206" fmla="*/ 1731645 h 2521011"/>
                <a:gd name="connsiteX207" fmla="*/ 520065 w 2251657"/>
                <a:gd name="connsiteY207" fmla="*/ 1704975 h 2521011"/>
                <a:gd name="connsiteX208" fmla="*/ 491490 w 2251657"/>
                <a:gd name="connsiteY208" fmla="*/ 1708785 h 2521011"/>
                <a:gd name="connsiteX209" fmla="*/ 386715 w 2251657"/>
                <a:gd name="connsiteY209" fmla="*/ 1638300 h 2521011"/>
                <a:gd name="connsiteX210" fmla="*/ 345639 w 2251657"/>
                <a:gd name="connsiteY210" fmla="*/ 1595581 h 2521011"/>
                <a:gd name="connsiteX211" fmla="*/ 346710 w 2251657"/>
                <a:gd name="connsiteY211" fmla="*/ 1543050 h 2521011"/>
                <a:gd name="connsiteX212" fmla="*/ 302895 w 2251657"/>
                <a:gd name="connsiteY212" fmla="*/ 1522095 h 2521011"/>
                <a:gd name="connsiteX213" fmla="*/ 318135 w 2251657"/>
                <a:gd name="connsiteY213" fmla="*/ 1470660 h 2521011"/>
                <a:gd name="connsiteX214" fmla="*/ 274320 w 2251657"/>
                <a:gd name="connsiteY214" fmla="*/ 1491615 h 2521011"/>
                <a:gd name="connsiteX215" fmla="*/ 241935 w 2251657"/>
                <a:gd name="connsiteY215" fmla="*/ 1491615 h 2521011"/>
                <a:gd name="connsiteX216" fmla="*/ 236220 w 2251657"/>
                <a:gd name="connsiteY216" fmla="*/ 1510665 h 2521011"/>
                <a:gd name="connsiteX217" fmla="*/ 66675 w 2251657"/>
                <a:gd name="connsiteY217" fmla="*/ 1510665 h 2521011"/>
                <a:gd name="connsiteX218" fmla="*/ 46328 w 2251657"/>
                <a:gd name="connsiteY218" fmla="*/ 1573404 h 2521011"/>
                <a:gd name="connsiteX219" fmla="*/ 46287 w 2251657"/>
                <a:gd name="connsiteY219" fmla="*/ 1573328 h 2521011"/>
                <a:gd name="connsiteX220" fmla="*/ 66797 w 2251657"/>
                <a:gd name="connsiteY220" fmla="*/ 1510087 h 2521011"/>
                <a:gd name="connsiteX221" fmla="*/ 85676 w 2251657"/>
                <a:gd name="connsiteY221" fmla="*/ 1510087 h 2521011"/>
                <a:gd name="connsiteX222" fmla="*/ 80010 w 2251657"/>
                <a:gd name="connsiteY222" fmla="*/ 1443990 h 2521011"/>
                <a:gd name="connsiteX223" fmla="*/ 30480 w 2251657"/>
                <a:gd name="connsiteY223" fmla="*/ 1466850 h 2521011"/>
                <a:gd name="connsiteX224" fmla="*/ 9525 w 2251657"/>
                <a:gd name="connsiteY224" fmla="*/ 1390650 h 2521011"/>
                <a:gd name="connsiteX225" fmla="*/ 0 w 2251657"/>
                <a:gd name="connsiteY225" fmla="*/ 1389648 h 2521011"/>
                <a:gd name="connsiteX226" fmla="*/ 0 w 2251657"/>
                <a:gd name="connsiteY226" fmla="*/ 1352550 h 2521011"/>
                <a:gd name="connsiteX227" fmla="*/ 30480 w 2251657"/>
                <a:gd name="connsiteY227" fmla="*/ 1314450 h 2521011"/>
                <a:gd name="connsiteX228" fmla="*/ 95250 w 2251657"/>
                <a:gd name="connsiteY228" fmla="*/ 1303020 h 2521011"/>
                <a:gd name="connsiteX229" fmla="*/ 112395 w 2251657"/>
                <a:gd name="connsiteY229" fmla="*/ 1238250 h 2521011"/>
                <a:gd name="connsiteX230" fmla="*/ 100965 w 2251657"/>
                <a:gd name="connsiteY230" fmla="*/ 1143000 h 2521011"/>
                <a:gd name="connsiteX231" fmla="*/ 101779 w 2251657"/>
                <a:gd name="connsiteY231" fmla="*/ 1135131 h 2521011"/>
                <a:gd name="connsiteX232" fmla="*/ 190501 w 2251657"/>
                <a:gd name="connsiteY232" fmla="*/ 1110615 h 2521011"/>
                <a:gd name="connsiteX233" fmla="*/ 207646 w 2251657"/>
                <a:gd name="connsiteY233" fmla="*/ 1022985 h 2521011"/>
                <a:gd name="connsiteX234" fmla="*/ 186691 w 2251657"/>
                <a:gd name="connsiteY234" fmla="*/ 986790 h 2521011"/>
                <a:gd name="connsiteX235" fmla="*/ 57151 w 2251657"/>
                <a:gd name="connsiteY235" fmla="*/ 969645 h 2521011"/>
                <a:gd name="connsiteX236" fmla="*/ 125731 w 2251657"/>
                <a:gd name="connsiteY236" fmla="*/ 843915 h 2521011"/>
                <a:gd name="connsiteX237" fmla="*/ 129541 w 2251657"/>
                <a:gd name="connsiteY237" fmla="*/ 731520 h 2521011"/>
                <a:gd name="connsiteX238" fmla="*/ 104775 w 2251657"/>
                <a:gd name="connsiteY238" fmla="*/ 715066 h 2521011"/>
                <a:gd name="connsiteX239" fmla="*/ 104775 w 2251657"/>
                <a:gd name="connsiteY239" fmla="*/ 567691 h 2521011"/>
                <a:gd name="connsiteX240" fmla="*/ 125730 w 2251657"/>
                <a:gd name="connsiteY240" fmla="*/ 489586 h 2521011"/>
                <a:gd name="connsiteX241" fmla="*/ 95250 w 2251657"/>
                <a:gd name="connsiteY241" fmla="*/ 447676 h 2521011"/>
                <a:gd name="connsiteX242" fmla="*/ 169545 w 2251657"/>
                <a:gd name="connsiteY242" fmla="*/ 449581 h 2521011"/>
                <a:gd name="connsiteX243" fmla="*/ 164949 w 2251657"/>
                <a:gd name="connsiteY243" fmla="*/ 446066 h 2521011"/>
                <a:gd name="connsiteX244" fmla="*/ 169545 w 2251657"/>
                <a:gd name="connsiteY244" fmla="*/ 447675 h 2521011"/>
                <a:gd name="connsiteX245" fmla="*/ 200025 w 2251657"/>
                <a:gd name="connsiteY245" fmla="*/ 382905 h 2521011"/>
                <a:gd name="connsiteX246" fmla="*/ 283845 w 2251657"/>
                <a:gd name="connsiteY246" fmla="*/ 384810 h 2521011"/>
                <a:gd name="connsiteX247" fmla="*/ 329565 w 2251657"/>
                <a:gd name="connsiteY247" fmla="*/ 361950 h 2521011"/>
                <a:gd name="connsiteX248" fmla="*/ 344805 w 2251657"/>
                <a:gd name="connsiteY248" fmla="*/ 335280 h 2521011"/>
                <a:gd name="connsiteX249" fmla="*/ 348615 w 2251657"/>
                <a:gd name="connsiteY249" fmla="*/ 266700 h 2521011"/>
                <a:gd name="connsiteX250" fmla="*/ 325755 w 2251657"/>
                <a:gd name="connsiteY250" fmla="*/ 198120 h 2521011"/>
                <a:gd name="connsiteX251" fmla="*/ 272415 w 2251657"/>
                <a:gd name="connsiteY251" fmla="*/ 137160 h 2521011"/>
                <a:gd name="connsiteX252" fmla="*/ 295275 w 2251657"/>
                <a:gd name="connsiteY252" fmla="*/ 125730 h 2521011"/>
                <a:gd name="connsiteX253" fmla="*/ 293496 w 2251657"/>
                <a:gd name="connsiteY253" fmla="*/ 119401 h 2521011"/>
                <a:gd name="connsiteX254" fmla="*/ 295275 w 2251657"/>
                <a:gd name="connsiteY254" fmla="*/ 120015 h 2521011"/>
                <a:gd name="connsiteX255" fmla="*/ 337185 w 2251657"/>
                <a:gd name="connsiteY255" fmla="*/ 74295 h 2521011"/>
                <a:gd name="connsiteX256" fmla="*/ 403860 w 2251657"/>
                <a:gd name="connsiteY256" fmla="*/ 85725 h 2521011"/>
                <a:gd name="connsiteX257" fmla="*/ 381000 w 2251657"/>
                <a:gd name="connsiteY257" fmla="*/ 49530 h 2521011"/>
                <a:gd name="connsiteX258" fmla="*/ 432435 w 2251657"/>
                <a:gd name="connsiteY258" fmla="*/ 13335 h 2521011"/>
                <a:gd name="connsiteX259" fmla="*/ 537210 w 2251657"/>
                <a:gd name="connsiteY259"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279 w 2251657"/>
                <a:gd name="connsiteY95" fmla="*/ 1119797 h 2521011"/>
                <a:gd name="connsiteX96" fmla="*/ 5715 w 2251657"/>
                <a:gd name="connsiteY96" fmla="*/ 1120140 h 2521011"/>
                <a:gd name="connsiteX97" fmla="*/ 5279 w 2251657"/>
                <a:gd name="connsiteY97" fmla="*/ 1119797 h 2521011"/>
                <a:gd name="connsiteX98" fmla="*/ 537210 w 2251657"/>
                <a:gd name="connsiteY98" fmla="*/ 0 h 2521011"/>
                <a:gd name="connsiteX99" fmla="*/ 563880 w 2251657"/>
                <a:gd name="connsiteY99" fmla="*/ 80010 h 2521011"/>
                <a:gd name="connsiteX100" fmla="*/ 672465 w 2251657"/>
                <a:gd name="connsiteY100" fmla="*/ 51435 h 2521011"/>
                <a:gd name="connsiteX101" fmla="*/ 721352 w 2251657"/>
                <a:gd name="connsiteY101" fmla="*/ 29486 h 2521011"/>
                <a:gd name="connsiteX102" fmla="*/ 744855 w 2251657"/>
                <a:gd name="connsiteY102" fmla="*/ 59055 h 2521011"/>
                <a:gd name="connsiteX103" fmla="*/ 739140 w 2251657"/>
                <a:gd name="connsiteY103" fmla="*/ 89535 h 2521011"/>
                <a:gd name="connsiteX104" fmla="*/ 821055 w 2251657"/>
                <a:gd name="connsiteY104" fmla="*/ 93345 h 2521011"/>
                <a:gd name="connsiteX105" fmla="*/ 834390 w 2251657"/>
                <a:gd name="connsiteY105" fmla="*/ 19050 h 2521011"/>
                <a:gd name="connsiteX106" fmla="*/ 855345 w 2251657"/>
                <a:gd name="connsiteY106" fmla="*/ 47625 h 2521011"/>
                <a:gd name="connsiteX107" fmla="*/ 946785 w 2251657"/>
                <a:gd name="connsiteY107" fmla="*/ 47625 h 2521011"/>
                <a:gd name="connsiteX108" fmla="*/ 996315 w 2251657"/>
                <a:gd name="connsiteY108" fmla="*/ 38100 h 2521011"/>
                <a:gd name="connsiteX109" fmla="*/ 1003935 w 2251657"/>
                <a:gd name="connsiteY109" fmla="*/ 9525 h 2521011"/>
                <a:gd name="connsiteX110" fmla="*/ 1064895 w 2251657"/>
                <a:gd name="connsiteY110" fmla="*/ 0 h 2521011"/>
                <a:gd name="connsiteX111" fmla="*/ 1097280 w 2251657"/>
                <a:gd name="connsiteY111" fmla="*/ 102870 h 2521011"/>
                <a:gd name="connsiteX112" fmla="*/ 1110615 w 2251657"/>
                <a:gd name="connsiteY112" fmla="*/ 102870 h 2521011"/>
                <a:gd name="connsiteX113" fmla="*/ 1135380 w 2251657"/>
                <a:gd name="connsiteY113" fmla="*/ 190500 h 2521011"/>
                <a:gd name="connsiteX114" fmla="*/ 1137805 w 2251657"/>
                <a:gd name="connsiteY114" fmla="*/ 195722 h 2521011"/>
                <a:gd name="connsiteX115" fmla="*/ 1135380 w 2251657"/>
                <a:gd name="connsiteY115" fmla="*/ 198120 h 2521011"/>
                <a:gd name="connsiteX116" fmla="*/ 1131570 w 2251657"/>
                <a:gd name="connsiteY116" fmla="*/ 240030 h 2521011"/>
                <a:gd name="connsiteX117" fmla="*/ 1156335 w 2251657"/>
                <a:gd name="connsiteY117" fmla="*/ 346710 h 2521011"/>
                <a:gd name="connsiteX118" fmla="*/ 1099185 w 2251657"/>
                <a:gd name="connsiteY118" fmla="*/ 363855 h 2521011"/>
                <a:gd name="connsiteX119" fmla="*/ 1127760 w 2251657"/>
                <a:gd name="connsiteY119" fmla="*/ 510540 h 2521011"/>
                <a:gd name="connsiteX120" fmla="*/ 1148715 w 2251657"/>
                <a:gd name="connsiteY120" fmla="*/ 563880 h 2521011"/>
                <a:gd name="connsiteX121" fmla="*/ 1194435 w 2251657"/>
                <a:gd name="connsiteY121" fmla="*/ 641985 h 2521011"/>
                <a:gd name="connsiteX122" fmla="*/ 1215390 w 2251657"/>
                <a:gd name="connsiteY122" fmla="*/ 645795 h 2521011"/>
                <a:gd name="connsiteX123" fmla="*/ 1243965 w 2251657"/>
                <a:gd name="connsiteY123" fmla="*/ 737235 h 2521011"/>
                <a:gd name="connsiteX124" fmla="*/ 1423035 w 2251657"/>
                <a:gd name="connsiteY124" fmla="*/ 702945 h 2521011"/>
                <a:gd name="connsiteX125" fmla="*/ 1422609 w 2251657"/>
                <a:gd name="connsiteY125" fmla="*/ 700259 h 2521011"/>
                <a:gd name="connsiteX126" fmla="*/ 1468755 w 2251657"/>
                <a:gd name="connsiteY126" fmla="*/ 689610 h 2521011"/>
                <a:gd name="connsiteX127" fmla="*/ 1491615 w 2251657"/>
                <a:gd name="connsiteY127" fmla="*/ 659130 h 2521011"/>
                <a:gd name="connsiteX128" fmla="*/ 1520190 w 2251657"/>
                <a:gd name="connsiteY128" fmla="*/ 645795 h 2521011"/>
                <a:gd name="connsiteX129" fmla="*/ 1531620 w 2251657"/>
                <a:gd name="connsiteY129" fmla="*/ 613410 h 2521011"/>
                <a:gd name="connsiteX130" fmla="*/ 1552575 w 2251657"/>
                <a:gd name="connsiteY130" fmla="*/ 594360 h 2521011"/>
                <a:gd name="connsiteX131" fmla="*/ 1573530 w 2251657"/>
                <a:gd name="connsiteY131" fmla="*/ 609600 h 2521011"/>
                <a:gd name="connsiteX132" fmla="*/ 1567815 w 2251657"/>
                <a:gd name="connsiteY132" fmla="*/ 708660 h 2521011"/>
                <a:gd name="connsiteX133" fmla="*/ 1638300 w 2251657"/>
                <a:gd name="connsiteY133" fmla="*/ 786765 h 2521011"/>
                <a:gd name="connsiteX134" fmla="*/ 1640205 w 2251657"/>
                <a:gd name="connsiteY134" fmla="*/ 851535 h 2521011"/>
                <a:gd name="connsiteX135" fmla="*/ 1615440 w 2251657"/>
                <a:gd name="connsiteY135" fmla="*/ 872490 h 2521011"/>
                <a:gd name="connsiteX136" fmla="*/ 1678305 w 2251657"/>
                <a:gd name="connsiteY136" fmla="*/ 876300 h 2521011"/>
                <a:gd name="connsiteX137" fmla="*/ 1964632 w 2251657"/>
                <a:gd name="connsiteY137" fmla="*/ 811829 h 2521011"/>
                <a:gd name="connsiteX138" fmla="*/ 1985010 w 2251657"/>
                <a:gd name="connsiteY138" fmla="*/ 889635 h 2521011"/>
                <a:gd name="connsiteX139" fmla="*/ 1977390 w 2251657"/>
                <a:gd name="connsiteY139" fmla="*/ 942975 h 2521011"/>
                <a:gd name="connsiteX140" fmla="*/ 1912620 w 2251657"/>
                <a:gd name="connsiteY140" fmla="*/ 952500 h 2521011"/>
                <a:gd name="connsiteX141" fmla="*/ 1912620 w 2251657"/>
                <a:gd name="connsiteY141" fmla="*/ 1022985 h 2521011"/>
                <a:gd name="connsiteX142" fmla="*/ 1956435 w 2251657"/>
                <a:gd name="connsiteY142" fmla="*/ 1028700 h 2521011"/>
                <a:gd name="connsiteX143" fmla="*/ 1996440 w 2251657"/>
                <a:gd name="connsiteY143" fmla="*/ 1002030 h 2521011"/>
                <a:gd name="connsiteX144" fmla="*/ 1975485 w 2251657"/>
                <a:gd name="connsiteY144" fmla="*/ 1057275 h 2521011"/>
                <a:gd name="connsiteX145" fmla="*/ 1971675 w 2251657"/>
                <a:gd name="connsiteY145" fmla="*/ 1137285 h 2521011"/>
                <a:gd name="connsiteX146" fmla="*/ 2169795 w 2251657"/>
                <a:gd name="connsiteY146" fmla="*/ 1135380 h 2521011"/>
                <a:gd name="connsiteX147" fmla="*/ 2169795 w 2251657"/>
                <a:gd name="connsiteY147" fmla="*/ 1091565 h 2521011"/>
                <a:gd name="connsiteX148" fmla="*/ 2178765 w 2251657"/>
                <a:gd name="connsiteY148" fmla="*/ 1088949 h 2521011"/>
                <a:gd name="connsiteX149" fmla="*/ 2251657 w 2251657"/>
                <a:gd name="connsiteY149" fmla="*/ 1229053 h 2521011"/>
                <a:gd name="connsiteX150" fmla="*/ 2186077 w 2251657"/>
                <a:gd name="connsiteY150" fmla="*/ 1218123 h 2521011"/>
                <a:gd name="connsiteX151" fmla="*/ 2168271 w 2251657"/>
                <a:gd name="connsiteY151" fmla="*/ 1136214 h 2521011"/>
                <a:gd name="connsiteX152" fmla="*/ 1976108 w 2251657"/>
                <a:gd name="connsiteY152" fmla="*/ 1138062 h 2521011"/>
                <a:gd name="connsiteX153" fmla="*/ 2025015 w 2251657"/>
                <a:gd name="connsiteY153" fmla="*/ 1226820 h 2521011"/>
                <a:gd name="connsiteX154" fmla="*/ 1965960 w 2251657"/>
                <a:gd name="connsiteY154" fmla="*/ 1257300 h 2521011"/>
                <a:gd name="connsiteX155" fmla="*/ 1975485 w 2251657"/>
                <a:gd name="connsiteY155" fmla="*/ 1295400 h 2521011"/>
                <a:gd name="connsiteX156" fmla="*/ 1929765 w 2251657"/>
                <a:gd name="connsiteY156" fmla="*/ 1350645 h 2521011"/>
                <a:gd name="connsiteX157" fmla="*/ 2057400 w 2251657"/>
                <a:gd name="connsiteY157" fmla="*/ 1419225 h 2521011"/>
                <a:gd name="connsiteX158" fmla="*/ 2034540 w 2251657"/>
                <a:gd name="connsiteY158" fmla="*/ 1451610 h 2521011"/>
                <a:gd name="connsiteX159" fmla="*/ 2085975 w 2251657"/>
                <a:gd name="connsiteY159" fmla="*/ 1527810 h 2521011"/>
                <a:gd name="connsiteX160" fmla="*/ 2080260 w 2251657"/>
                <a:gd name="connsiteY160" fmla="*/ 1565910 h 2521011"/>
                <a:gd name="connsiteX161" fmla="*/ 2045970 w 2251657"/>
                <a:gd name="connsiteY161" fmla="*/ 1581150 h 2521011"/>
                <a:gd name="connsiteX162" fmla="*/ 2013585 w 2251657"/>
                <a:gd name="connsiteY162" fmla="*/ 1657350 h 2521011"/>
                <a:gd name="connsiteX163" fmla="*/ 2047875 w 2251657"/>
                <a:gd name="connsiteY163" fmla="*/ 1691640 h 2521011"/>
                <a:gd name="connsiteX164" fmla="*/ 2011680 w 2251657"/>
                <a:gd name="connsiteY164" fmla="*/ 1737360 h 2521011"/>
                <a:gd name="connsiteX165" fmla="*/ 2095500 w 2251657"/>
                <a:gd name="connsiteY165" fmla="*/ 1722120 h 2521011"/>
                <a:gd name="connsiteX166" fmla="*/ 2013585 w 2251657"/>
                <a:gd name="connsiteY166" fmla="*/ 1739265 h 2521011"/>
                <a:gd name="connsiteX167" fmla="*/ 1912620 w 2251657"/>
                <a:gd name="connsiteY167" fmla="*/ 1644015 h 2521011"/>
                <a:gd name="connsiteX168" fmla="*/ 1823085 w 2251657"/>
                <a:gd name="connsiteY168" fmla="*/ 1708785 h 2521011"/>
                <a:gd name="connsiteX169" fmla="*/ 1691640 w 2251657"/>
                <a:gd name="connsiteY169" fmla="*/ 1737360 h 2521011"/>
                <a:gd name="connsiteX170" fmla="*/ 1678305 w 2251657"/>
                <a:gd name="connsiteY170" fmla="*/ 1722120 h 2521011"/>
                <a:gd name="connsiteX171" fmla="*/ 1621155 w 2251657"/>
                <a:gd name="connsiteY171" fmla="*/ 1737360 h 2521011"/>
                <a:gd name="connsiteX172" fmla="*/ 1617345 w 2251657"/>
                <a:gd name="connsiteY172" fmla="*/ 1760220 h 2521011"/>
                <a:gd name="connsiteX173" fmla="*/ 1565432 w 2251657"/>
                <a:gd name="connsiteY173" fmla="*/ 1773198 h 2521011"/>
                <a:gd name="connsiteX174" fmla="*/ 1564005 w 2251657"/>
                <a:gd name="connsiteY174" fmla="*/ 1771650 h 2521011"/>
                <a:gd name="connsiteX175" fmla="*/ 1520190 w 2251657"/>
                <a:gd name="connsiteY175" fmla="*/ 1811655 h 2521011"/>
                <a:gd name="connsiteX176" fmla="*/ 1501140 w 2251657"/>
                <a:gd name="connsiteY176" fmla="*/ 1811655 h 2521011"/>
                <a:gd name="connsiteX177" fmla="*/ 1428750 w 2251657"/>
                <a:gd name="connsiteY177" fmla="*/ 1903095 h 2521011"/>
                <a:gd name="connsiteX178" fmla="*/ 1421130 w 2251657"/>
                <a:gd name="connsiteY178" fmla="*/ 1952625 h 2521011"/>
                <a:gd name="connsiteX179" fmla="*/ 1396365 w 2251657"/>
                <a:gd name="connsiteY179" fmla="*/ 1918335 h 2521011"/>
                <a:gd name="connsiteX180" fmla="*/ 1358265 w 2251657"/>
                <a:gd name="connsiteY180" fmla="*/ 1986915 h 2521011"/>
                <a:gd name="connsiteX181" fmla="*/ 1343025 w 2251657"/>
                <a:gd name="connsiteY181" fmla="*/ 1986915 h 2521011"/>
                <a:gd name="connsiteX182" fmla="*/ 1297305 w 2251657"/>
                <a:gd name="connsiteY182" fmla="*/ 2019300 h 2521011"/>
                <a:gd name="connsiteX183" fmla="*/ 1301115 w 2251657"/>
                <a:gd name="connsiteY183" fmla="*/ 2038350 h 2521011"/>
                <a:gd name="connsiteX184" fmla="*/ 1259205 w 2251657"/>
                <a:gd name="connsiteY184" fmla="*/ 2066925 h 2521011"/>
                <a:gd name="connsiteX185" fmla="*/ 1272540 w 2251657"/>
                <a:gd name="connsiteY185" fmla="*/ 2097405 h 2521011"/>
                <a:gd name="connsiteX186" fmla="*/ 1202055 w 2251657"/>
                <a:gd name="connsiteY186" fmla="*/ 2106930 h 2521011"/>
                <a:gd name="connsiteX187" fmla="*/ 1183005 w 2251657"/>
                <a:gd name="connsiteY187" fmla="*/ 2143125 h 2521011"/>
                <a:gd name="connsiteX188" fmla="*/ 1156335 w 2251657"/>
                <a:gd name="connsiteY188" fmla="*/ 2164080 h 2521011"/>
                <a:gd name="connsiteX189" fmla="*/ 1122045 w 2251657"/>
                <a:gd name="connsiteY189" fmla="*/ 2141220 h 2521011"/>
                <a:gd name="connsiteX190" fmla="*/ 1107891 w 2251657"/>
                <a:gd name="connsiteY190" fmla="*/ 2157396 h 2521011"/>
                <a:gd name="connsiteX191" fmla="*/ 1106805 w 2251657"/>
                <a:gd name="connsiteY191" fmla="*/ 2156460 h 2521011"/>
                <a:gd name="connsiteX192" fmla="*/ 979170 w 2251657"/>
                <a:gd name="connsiteY192" fmla="*/ 2042160 h 2521011"/>
                <a:gd name="connsiteX193" fmla="*/ 932138 w 2251657"/>
                <a:gd name="connsiteY193" fmla="*/ 2104529 h 2521011"/>
                <a:gd name="connsiteX194" fmla="*/ 851535 w 2251657"/>
                <a:gd name="connsiteY194" fmla="*/ 2101216 h 2521011"/>
                <a:gd name="connsiteX195" fmla="*/ 847725 w 2251657"/>
                <a:gd name="connsiteY195" fmla="*/ 2129791 h 2521011"/>
                <a:gd name="connsiteX196" fmla="*/ 689610 w 2251657"/>
                <a:gd name="connsiteY196" fmla="*/ 2129791 h 2521011"/>
                <a:gd name="connsiteX197" fmla="*/ 685800 w 2251657"/>
                <a:gd name="connsiteY197" fmla="*/ 2025016 h 2521011"/>
                <a:gd name="connsiteX198" fmla="*/ 683980 w 2251657"/>
                <a:gd name="connsiteY198" fmla="*/ 2024761 h 2521011"/>
                <a:gd name="connsiteX199" fmla="*/ 701040 w 2251657"/>
                <a:gd name="connsiteY199" fmla="*/ 1973580 h 2521011"/>
                <a:gd name="connsiteX200" fmla="*/ 659130 w 2251657"/>
                <a:gd name="connsiteY200" fmla="*/ 1939290 h 2521011"/>
                <a:gd name="connsiteX201" fmla="*/ 662940 w 2251657"/>
                <a:gd name="connsiteY201" fmla="*/ 1899285 h 2521011"/>
                <a:gd name="connsiteX202" fmla="*/ 674370 w 2251657"/>
                <a:gd name="connsiteY202" fmla="*/ 1836420 h 2521011"/>
                <a:gd name="connsiteX203" fmla="*/ 643890 w 2251657"/>
                <a:gd name="connsiteY203" fmla="*/ 1802130 h 2521011"/>
                <a:gd name="connsiteX204" fmla="*/ 590550 w 2251657"/>
                <a:gd name="connsiteY204" fmla="*/ 1790700 h 2521011"/>
                <a:gd name="connsiteX205" fmla="*/ 520065 w 2251657"/>
                <a:gd name="connsiteY205" fmla="*/ 1731645 h 2521011"/>
                <a:gd name="connsiteX206" fmla="*/ 520065 w 2251657"/>
                <a:gd name="connsiteY206" fmla="*/ 1704975 h 2521011"/>
                <a:gd name="connsiteX207" fmla="*/ 491490 w 2251657"/>
                <a:gd name="connsiteY207" fmla="*/ 1708785 h 2521011"/>
                <a:gd name="connsiteX208" fmla="*/ 386715 w 2251657"/>
                <a:gd name="connsiteY208" fmla="*/ 1638300 h 2521011"/>
                <a:gd name="connsiteX209" fmla="*/ 345639 w 2251657"/>
                <a:gd name="connsiteY209" fmla="*/ 1595581 h 2521011"/>
                <a:gd name="connsiteX210" fmla="*/ 346710 w 2251657"/>
                <a:gd name="connsiteY210" fmla="*/ 1543050 h 2521011"/>
                <a:gd name="connsiteX211" fmla="*/ 302895 w 2251657"/>
                <a:gd name="connsiteY211" fmla="*/ 1522095 h 2521011"/>
                <a:gd name="connsiteX212" fmla="*/ 318135 w 2251657"/>
                <a:gd name="connsiteY212" fmla="*/ 1470660 h 2521011"/>
                <a:gd name="connsiteX213" fmla="*/ 274320 w 2251657"/>
                <a:gd name="connsiteY213" fmla="*/ 1491615 h 2521011"/>
                <a:gd name="connsiteX214" fmla="*/ 241935 w 2251657"/>
                <a:gd name="connsiteY214" fmla="*/ 1491615 h 2521011"/>
                <a:gd name="connsiteX215" fmla="*/ 236220 w 2251657"/>
                <a:gd name="connsiteY215" fmla="*/ 1510665 h 2521011"/>
                <a:gd name="connsiteX216" fmla="*/ 66675 w 2251657"/>
                <a:gd name="connsiteY216" fmla="*/ 1510665 h 2521011"/>
                <a:gd name="connsiteX217" fmla="*/ 46328 w 2251657"/>
                <a:gd name="connsiteY217" fmla="*/ 1573404 h 2521011"/>
                <a:gd name="connsiteX218" fmla="*/ 46287 w 2251657"/>
                <a:gd name="connsiteY218" fmla="*/ 1573328 h 2521011"/>
                <a:gd name="connsiteX219" fmla="*/ 66797 w 2251657"/>
                <a:gd name="connsiteY219" fmla="*/ 1510087 h 2521011"/>
                <a:gd name="connsiteX220" fmla="*/ 85676 w 2251657"/>
                <a:gd name="connsiteY220" fmla="*/ 1510087 h 2521011"/>
                <a:gd name="connsiteX221" fmla="*/ 80010 w 2251657"/>
                <a:gd name="connsiteY221" fmla="*/ 1443990 h 2521011"/>
                <a:gd name="connsiteX222" fmla="*/ 30480 w 2251657"/>
                <a:gd name="connsiteY222" fmla="*/ 1466850 h 2521011"/>
                <a:gd name="connsiteX223" fmla="*/ 9525 w 2251657"/>
                <a:gd name="connsiteY223" fmla="*/ 1390650 h 2521011"/>
                <a:gd name="connsiteX224" fmla="*/ 0 w 2251657"/>
                <a:gd name="connsiteY224" fmla="*/ 1389648 h 2521011"/>
                <a:gd name="connsiteX225" fmla="*/ 0 w 2251657"/>
                <a:gd name="connsiteY225" fmla="*/ 1352550 h 2521011"/>
                <a:gd name="connsiteX226" fmla="*/ 30480 w 2251657"/>
                <a:gd name="connsiteY226" fmla="*/ 1314450 h 2521011"/>
                <a:gd name="connsiteX227" fmla="*/ 95250 w 2251657"/>
                <a:gd name="connsiteY227" fmla="*/ 1303020 h 2521011"/>
                <a:gd name="connsiteX228" fmla="*/ 112395 w 2251657"/>
                <a:gd name="connsiteY228" fmla="*/ 1238250 h 2521011"/>
                <a:gd name="connsiteX229" fmla="*/ 100965 w 2251657"/>
                <a:gd name="connsiteY229" fmla="*/ 1143000 h 2521011"/>
                <a:gd name="connsiteX230" fmla="*/ 101779 w 2251657"/>
                <a:gd name="connsiteY230" fmla="*/ 1135131 h 2521011"/>
                <a:gd name="connsiteX231" fmla="*/ 190501 w 2251657"/>
                <a:gd name="connsiteY231" fmla="*/ 1110615 h 2521011"/>
                <a:gd name="connsiteX232" fmla="*/ 207646 w 2251657"/>
                <a:gd name="connsiteY232" fmla="*/ 1022985 h 2521011"/>
                <a:gd name="connsiteX233" fmla="*/ 186691 w 2251657"/>
                <a:gd name="connsiteY233" fmla="*/ 986790 h 2521011"/>
                <a:gd name="connsiteX234" fmla="*/ 57151 w 2251657"/>
                <a:gd name="connsiteY234" fmla="*/ 969645 h 2521011"/>
                <a:gd name="connsiteX235" fmla="*/ 125731 w 2251657"/>
                <a:gd name="connsiteY235" fmla="*/ 843915 h 2521011"/>
                <a:gd name="connsiteX236" fmla="*/ 129541 w 2251657"/>
                <a:gd name="connsiteY236" fmla="*/ 731520 h 2521011"/>
                <a:gd name="connsiteX237" fmla="*/ 104775 w 2251657"/>
                <a:gd name="connsiteY237" fmla="*/ 715066 h 2521011"/>
                <a:gd name="connsiteX238" fmla="*/ 104775 w 2251657"/>
                <a:gd name="connsiteY238" fmla="*/ 567691 h 2521011"/>
                <a:gd name="connsiteX239" fmla="*/ 125730 w 2251657"/>
                <a:gd name="connsiteY239" fmla="*/ 489586 h 2521011"/>
                <a:gd name="connsiteX240" fmla="*/ 95250 w 2251657"/>
                <a:gd name="connsiteY240" fmla="*/ 447676 h 2521011"/>
                <a:gd name="connsiteX241" fmla="*/ 169545 w 2251657"/>
                <a:gd name="connsiteY241" fmla="*/ 449581 h 2521011"/>
                <a:gd name="connsiteX242" fmla="*/ 164949 w 2251657"/>
                <a:gd name="connsiteY242" fmla="*/ 446066 h 2521011"/>
                <a:gd name="connsiteX243" fmla="*/ 169545 w 2251657"/>
                <a:gd name="connsiteY243" fmla="*/ 447675 h 2521011"/>
                <a:gd name="connsiteX244" fmla="*/ 200025 w 2251657"/>
                <a:gd name="connsiteY244" fmla="*/ 382905 h 2521011"/>
                <a:gd name="connsiteX245" fmla="*/ 283845 w 2251657"/>
                <a:gd name="connsiteY245" fmla="*/ 384810 h 2521011"/>
                <a:gd name="connsiteX246" fmla="*/ 329565 w 2251657"/>
                <a:gd name="connsiteY246" fmla="*/ 361950 h 2521011"/>
                <a:gd name="connsiteX247" fmla="*/ 344805 w 2251657"/>
                <a:gd name="connsiteY247" fmla="*/ 335280 h 2521011"/>
                <a:gd name="connsiteX248" fmla="*/ 348615 w 2251657"/>
                <a:gd name="connsiteY248" fmla="*/ 266700 h 2521011"/>
                <a:gd name="connsiteX249" fmla="*/ 325755 w 2251657"/>
                <a:gd name="connsiteY249" fmla="*/ 198120 h 2521011"/>
                <a:gd name="connsiteX250" fmla="*/ 272415 w 2251657"/>
                <a:gd name="connsiteY250" fmla="*/ 137160 h 2521011"/>
                <a:gd name="connsiteX251" fmla="*/ 295275 w 2251657"/>
                <a:gd name="connsiteY251" fmla="*/ 125730 h 2521011"/>
                <a:gd name="connsiteX252" fmla="*/ 293496 w 2251657"/>
                <a:gd name="connsiteY252" fmla="*/ 119401 h 2521011"/>
                <a:gd name="connsiteX253" fmla="*/ 295275 w 2251657"/>
                <a:gd name="connsiteY253" fmla="*/ 120015 h 2521011"/>
                <a:gd name="connsiteX254" fmla="*/ 337185 w 2251657"/>
                <a:gd name="connsiteY254" fmla="*/ 74295 h 2521011"/>
                <a:gd name="connsiteX255" fmla="*/ 403860 w 2251657"/>
                <a:gd name="connsiteY255" fmla="*/ 85725 h 2521011"/>
                <a:gd name="connsiteX256" fmla="*/ 381000 w 2251657"/>
                <a:gd name="connsiteY256" fmla="*/ 49530 h 2521011"/>
                <a:gd name="connsiteX257" fmla="*/ 432435 w 2251657"/>
                <a:gd name="connsiteY257" fmla="*/ 13335 h 2521011"/>
                <a:gd name="connsiteX258" fmla="*/ 537210 w 2251657"/>
                <a:gd name="connsiteY258"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169795 w 2251657"/>
                <a:gd name="connsiteY144" fmla="*/ 1091565 h 2521011"/>
                <a:gd name="connsiteX145" fmla="*/ 2178765 w 2251657"/>
                <a:gd name="connsiteY145" fmla="*/ 1088949 h 2521011"/>
                <a:gd name="connsiteX146" fmla="*/ 2251657 w 2251657"/>
                <a:gd name="connsiteY146" fmla="*/ 1229053 h 2521011"/>
                <a:gd name="connsiteX147" fmla="*/ 2186077 w 2251657"/>
                <a:gd name="connsiteY147" fmla="*/ 1218123 h 2521011"/>
                <a:gd name="connsiteX148" fmla="*/ 2168271 w 2251657"/>
                <a:gd name="connsiteY148" fmla="*/ 1136214 h 2521011"/>
                <a:gd name="connsiteX149" fmla="*/ 1976108 w 2251657"/>
                <a:gd name="connsiteY149" fmla="*/ 1138062 h 2521011"/>
                <a:gd name="connsiteX150" fmla="*/ 2025015 w 2251657"/>
                <a:gd name="connsiteY150" fmla="*/ 1226820 h 2521011"/>
                <a:gd name="connsiteX151" fmla="*/ 1965960 w 2251657"/>
                <a:gd name="connsiteY151" fmla="*/ 1257300 h 2521011"/>
                <a:gd name="connsiteX152" fmla="*/ 1975485 w 2251657"/>
                <a:gd name="connsiteY152" fmla="*/ 1295400 h 2521011"/>
                <a:gd name="connsiteX153" fmla="*/ 1929765 w 2251657"/>
                <a:gd name="connsiteY153" fmla="*/ 1350645 h 2521011"/>
                <a:gd name="connsiteX154" fmla="*/ 2057400 w 2251657"/>
                <a:gd name="connsiteY154" fmla="*/ 1419225 h 2521011"/>
                <a:gd name="connsiteX155" fmla="*/ 2034540 w 2251657"/>
                <a:gd name="connsiteY155" fmla="*/ 1451610 h 2521011"/>
                <a:gd name="connsiteX156" fmla="*/ 2085975 w 2251657"/>
                <a:gd name="connsiteY156" fmla="*/ 1527810 h 2521011"/>
                <a:gd name="connsiteX157" fmla="*/ 2080260 w 2251657"/>
                <a:gd name="connsiteY157" fmla="*/ 1565910 h 2521011"/>
                <a:gd name="connsiteX158" fmla="*/ 2045970 w 2251657"/>
                <a:gd name="connsiteY158" fmla="*/ 1581150 h 2521011"/>
                <a:gd name="connsiteX159" fmla="*/ 2013585 w 2251657"/>
                <a:gd name="connsiteY159" fmla="*/ 1657350 h 2521011"/>
                <a:gd name="connsiteX160" fmla="*/ 2047875 w 2251657"/>
                <a:gd name="connsiteY160" fmla="*/ 1691640 h 2521011"/>
                <a:gd name="connsiteX161" fmla="*/ 2011680 w 2251657"/>
                <a:gd name="connsiteY161" fmla="*/ 1737360 h 2521011"/>
                <a:gd name="connsiteX162" fmla="*/ 2095500 w 2251657"/>
                <a:gd name="connsiteY162" fmla="*/ 1722120 h 2521011"/>
                <a:gd name="connsiteX163" fmla="*/ 2013585 w 2251657"/>
                <a:gd name="connsiteY163" fmla="*/ 1739265 h 2521011"/>
                <a:gd name="connsiteX164" fmla="*/ 1912620 w 2251657"/>
                <a:gd name="connsiteY164" fmla="*/ 1644015 h 2521011"/>
                <a:gd name="connsiteX165" fmla="*/ 1823085 w 2251657"/>
                <a:gd name="connsiteY165" fmla="*/ 1708785 h 2521011"/>
                <a:gd name="connsiteX166" fmla="*/ 1691640 w 2251657"/>
                <a:gd name="connsiteY166" fmla="*/ 1737360 h 2521011"/>
                <a:gd name="connsiteX167" fmla="*/ 1678305 w 2251657"/>
                <a:gd name="connsiteY167" fmla="*/ 1722120 h 2521011"/>
                <a:gd name="connsiteX168" fmla="*/ 1621155 w 2251657"/>
                <a:gd name="connsiteY168" fmla="*/ 1737360 h 2521011"/>
                <a:gd name="connsiteX169" fmla="*/ 1617345 w 2251657"/>
                <a:gd name="connsiteY169" fmla="*/ 1760220 h 2521011"/>
                <a:gd name="connsiteX170" fmla="*/ 1565432 w 2251657"/>
                <a:gd name="connsiteY170" fmla="*/ 1773198 h 2521011"/>
                <a:gd name="connsiteX171" fmla="*/ 1564005 w 2251657"/>
                <a:gd name="connsiteY171" fmla="*/ 1771650 h 2521011"/>
                <a:gd name="connsiteX172" fmla="*/ 1520190 w 2251657"/>
                <a:gd name="connsiteY172" fmla="*/ 1811655 h 2521011"/>
                <a:gd name="connsiteX173" fmla="*/ 1501140 w 2251657"/>
                <a:gd name="connsiteY173" fmla="*/ 1811655 h 2521011"/>
                <a:gd name="connsiteX174" fmla="*/ 1428750 w 2251657"/>
                <a:gd name="connsiteY174" fmla="*/ 1903095 h 2521011"/>
                <a:gd name="connsiteX175" fmla="*/ 1421130 w 2251657"/>
                <a:gd name="connsiteY175" fmla="*/ 1952625 h 2521011"/>
                <a:gd name="connsiteX176" fmla="*/ 1396365 w 2251657"/>
                <a:gd name="connsiteY176" fmla="*/ 1918335 h 2521011"/>
                <a:gd name="connsiteX177" fmla="*/ 1358265 w 2251657"/>
                <a:gd name="connsiteY177" fmla="*/ 1986915 h 2521011"/>
                <a:gd name="connsiteX178" fmla="*/ 1343025 w 2251657"/>
                <a:gd name="connsiteY178" fmla="*/ 1986915 h 2521011"/>
                <a:gd name="connsiteX179" fmla="*/ 1297305 w 2251657"/>
                <a:gd name="connsiteY179" fmla="*/ 2019300 h 2521011"/>
                <a:gd name="connsiteX180" fmla="*/ 1301115 w 2251657"/>
                <a:gd name="connsiteY180" fmla="*/ 2038350 h 2521011"/>
                <a:gd name="connsiteX181" fmla="*/ 1259205 w 2251657"/>
                <a:gd name="connsiteY181" fmla="*/ 2066925 h 2521011"/>
                <a:gd name="connsiteX182" fmla="*/ 1272540 w 2251657"/>
                <a:gd name="connsiteY182" fmla="*/ 2097405 h 2521011"/>
                <a:gd name="connsiteX183" fmla="*/ 1202055 w 2251657"/>
                <a:gd name="connsiteY183" fmla="*/ 2106930 h 2521011"/>
                <a:gd name="connsiteX184" fmla="*/ 1183005 w 2251657"/>
                <a:gd name="connsiteY184" fmla="*/ 2143125 h 2521011"/>
                <a:gd name="connsiteX185" fmla="*/ 1156335 w 2251657"/>
                <a:gd name="connsiteY185" fmla="*/ 2164080 h 2521011"/>
                <a:gd name="connsiteX186" fmla="*/ 1122045 w 2251657"/>
                <a:gd name="connsiteY186" fmla="*/ 2141220 h 2521011"/>
                <a:gd name="connsiteX187" fmla="*/ 1107891 w 2251657"/>
                <a:gd name="connsiteY187" fmla="*/ 2157396 h 2521011"/>
                <a:gd name="connsiteX188" fmla="*/ 1106805 w 2251657"/>
                <a:gd name="connsiteY188" fmla="*/ 2156460 h 2521011"/>
                <a:gd name="connsiteX189" fmla="*/ 979170 w 2251657"/>
                <a:gd name="connsiteY189" fmla="*/ 2042160 h 2521011"/>
                <a:gd name="connsiteX190" fmla="*/ 932138 w 2251657"/>
                <a:gd name="connsiteY190" fmla="*/ 2104529 h 2521011"/>
                <a:gd name="connsiteX191" fmla="*/ 851535 w 2251657"/>
                <a:gd name="connsiteY191" fmla="*/ 2101216 h 2521011"/>
                <a:gd name="connsiteX192" fmla="*/ 847725 w 2251657"/>
                <a:gd name="connsiteY192" fmla="*/ 2129791 h 2521011"/>
                <a:gd name="connsiteX193" fmla="*/ 689610 w 2251657"/>
                <a:gd name="connsiteY193" fmla="*/ 2129791 h 2521011"/>
                <a:gd name="connsiteX194" fmla="*/ 685800 w 2251657"/>
                <a:gd name="connsiteY194" fmla="*/ 2025016 h 2521011"/>
                <a:gd name="connsiteX195" fmla="*/ 683980 w 2251657"/>
                <a:gd name="connsiteY195" fmla="*/ 2024761 h 2521011"/>
                <a:gd name="connsiteX196" fmla="*/ 701040 w 2251657"/>
                <a:gd name="connsiteY196" fmla="*/ 1973580 h 2521011"/>
                <a:gd name="connsiteX197" fmla="*/ 659130 w 2251657"/>
                <a:gd name="connsiteY197" fmla="*/ 1939290 h 2521011"/>
                <a:gd name="connsiteX198" fmla="*/ 662940 w 2251657"/>
                <a:gd name="connsiteY198" fmla="*/ 1899285 h 2521011"/>
                <a:gd name="connsiteX199" fmla="*/ 674370 w 2251657"/>
                <a:gd name="connsiteY199" fmla="*/ 1836420 h 2521011"/>
                <a:gd name="connsiteX200" fmla="*/ 643890 w 2251657"/>
                <a:gd name="connsiteY200" fmla="*/ 1802130 h 2521011"/>
                <a:gd name="connsiteX201" fmla="*/ 590550 w 2251657"/>
                <a:gd name="connsiteY201" fmla="*/ 1790700 h 2521011"/>
                <a:gd name="connsiteX202" fmla="*/ 520065 w 2251657"/>
                <a:gd name="connsiteY202" fmla="*/ 1731645 h 2521011"/>
                <a:gd name="connsiteX203" fmla="*/ 520065 w 2251657"/>
                <a:gd name="connsiteY203" fmla="*/ 1704975 h 2521011"/>
                <a:gd name="connsiteX204" fmla="*/ 491490 w 2251657"/>
                <a:gd name="connsiteY204" fmla="*/ 1708785 h 2521011"/>
                <a:gd name="connsiteX205" fmla="*/ 386715 w 2251657"/>
                <a:gd name="connsiteY205" fmla="*/ 1638300 h 2521011"/>
                <a:gd name="connsiteX206" fmla="*/ 345639 w 2251657"/>
                <a:gd name="connsiteY206" fmla="*/ 1595581 h 2521011"/>
                <a:gd name="connsiteX207" fmla="*/ 346710 w 2251657"/>
                <a:gd name="connsiteY207" fmla="*/ 1543050 h 2521011"/>
                <a:gd name="connsiteX208" fmla="*/ 302895 w 2251657"/>
                <a:gd name="connsiteY208" fmla="*/ 1522095 h 2521011"/>
                <a:gd name="connsiteX209" fmla="*/ 318135 w 2251657"/>
                <a:gd name="connsiteY209" fmla="*/ 1470660 h 2521011"/>
                <a:gd name="connsiteX210" fmla="*/ 274320 w 2251657"/>
                <a:gd name="connsiteY210" fmla="*/ 1491615 h 2521011"/>
                <a:gd name="connsiteX211" fmla="*/ 241935 w 2251657"/>
                <a:gd name="connsiteY211" fmla="*/ 1491615 h 2521011"/>
                <a:gd name="connsiteX212" fmla="*/ 236220 w 2251657"/>
                <a:gd name="connsiteY212" fmla="*/ 1510665 h 2521011"/>
                <a:gd name="connsiteX213" fmla="*/ 66675 w 2251657"/>
                <a:gd name="connsiteY213" fmla="*/ 1510665 h 2521011"/>
                <a:gd name="connsiteX214" fmla="*/ 46328 w 2251657"/>
                <a:gd name="connsiteY214" fmla="*/ 1573404 h 2521011"/>
                <a:gd name="connsiteX215" fmla="*/ 46287 w 2251657"/>
                <a:gd name="connsiteY215" fmla="*/ 1573328 h 2521011"/>
                <a:gd name="connsiteX216" fmla="*/ 66797 w 2251657"/>
                <a:gd name="connsiteY216" fmla="*/ 1510087 h 2521011"/>
                <a:gd name="connsiteX217" fmla="*/ 85676 w 2251657"/>
                <a:gd name="connsiteY217" fmla="*/ 1510087 h 2521011"/>
                <a:gd name="connsiteX218" fmla="*/ 80010 w 2251657"/>
                <a:gd name="connsiteY218" fmla="*/ 1443990 h 2521011"/>
                <a:gd name="connsiteX219" fmla="*/ 30480 w 2251657"/>
                <a:gd name="connsiteY219" fmla="*/ 1466850 h 2521011"/>
                <a:gd name="connsiteX220" fmla="*/ 9525 w 2251657"/>
                <a:gd name="connsiteY220" fmla="*/ 1390650 h 2521011"/>
                <a:gd name="connsiteX221" fmla="*/ 0 w 2251657"/>
                <a:gd name="connsiteY221" fmla="*/ 1389648 h 2521011"/>
                <a:gd name="connsiteX222" fmla="*/ 0 w 2251657"/>
                <a:gd name="connsiteY222" fmla="*/ 1352550 h 2521011"/>
                <a:gd name="connsiteX223" fmla="*/ 30480 w 2251657"/>
                <a:gd name="connsiteY223" fmla="*/ 1314450 h 2521011"/>
                <a:gd name="connsiteX224" fmla="*/ 95250 w 2251657"/>
                <a:gd name="connsiteY224" fmla="*/ 1303020 h 2521011"/>
                <a:gd name="connsiteX225" fmla="*/ 112395 w 2251657"/>
                <a:gd name="connsiteY225" fmla="*/ 1238250 h 2521011"/>
                <a:gd name="connsiteX226" fmla="*/ 100965 w 2251657"/>
                <a:gd name="connsiteY226" fmla="*/ 1143000 h 2521011"/>
                <a:gd name="connsiteX227" fmla="*/ 101779 w 2251657"/>
                <a:gd name="connsiteY227" fmla="*/ 1135131 h 2521011"/>
                <a:gd name="connsiteX228" fmla="*/ 190501 w 2251657"/>
                <a:gd name="connsiteY228" fmla="*/ 1110615 h 2521011"/>
                <a:gd name="connsiteX229" fmla="*/ 207646 w 2251657"/>
                <a:gd name="connsiteY229" fmla="*/ 1022985 h 2521011"/>
                <a:gd name="connsiteX230" fmla="*/ 186691 w 2251657"/>
                <a:gd name="connsiteY230" fmla="*/ 986790 h 2521011"/>
                <a:gd name="connsiteX231" fmla="*/ 57151 w 2251657"/>
                <a:gd name="connsiteY231" fmla="*/ 969645 h 2521011"/>
                <a:gd name="connsiteX232" fmla="*/ 125731 w 2251657"/>
                <a:gd name="connsiteY232" fmla="*/ 843915 h 2521011"/>
                <a:gd name="connsiteX233" fmla="*/ 129541 w 2251657"/>
                <a:gd name="connsiteY233" fmla="*/ 731520 h 2521011"/>
                <a:gd name="connsiteX234" fmla="*/ 104775 w 2251657"/>
                <a:gd name="connsiteY234" fmla="*/ 715066 h 2521011"/>
                <a:gd name="connsiteX235" fmla="*/ 104775 w 2251657"/>
                <a:gd name="connsiteY235" fmla="*/ 567691 h 2521011"/>
                <a:gd name="connsiteX236" fmla="*/ 125730 w 2251657"/>
                <a:gd name="connsiteY236" fmla="*/ 489586 h 2521011"/>
                <a:gd name="connsiteX237" fmla="*/ 95250 w 2251657"/>
                <a:gd name="connsiteY237" fmla="*/ 447676 h 2521011"/>
                <a:gd name="connsiteX238" fmla="*/ 169545 w 2251657"/>
                <a:gd name="connsiteY238" fmla="*/ 449581 h 2521011"/>
                <a:gd name="connsiteX239" fmla="*/ 164949 w 2251657"/>
                <a:gd name="connsiteY239" fmla="*/ 446066 h 2521011"/>
                <a:gd name="connsiteX240" fmla="*/ 169545 w 2251657"/>
                <a:gd name="connsiteY240" fmla="*/ 447675 h 2521011"/>
                <a:gd name="connsiteX241" fmla="*/ 200025 w 2251657"/>
                <a:gd name="connsiteY241" fmla="*/ 382905 h 2521011"/>
                <a:gd name="connsiteX242" fmla="*/ 283845 w 2251657"/>
                <a:gd name="connsiteY242" fmla="*/ 384810 h 2521011"/>
                <a:gd name="connsiteX243" fmla="*/ 329565 w 2251657"/>
                <a:gd name="connsiteY243" fmla="*/ 361950 h 2521011"/>
                <a:gd name="connsiteX244" fmla="*/ 344805 w 2251657"/>
                <a:gd name="connsiteY244" fmla="*/ 335280 h 2521011"/>
                <a:gd name="connsiteX245" fmla="*/ 348615 w 2251657"/>
                <a:gd name="connsiteY245" fmla="*/ 266700 h 2521011"/>
                <a:gd name="connsiteX246" fmla="*/ 325755 w 2251657"/>
                <a:gd name="connsiteY246" fmla="*/ 198120 h 2521011"/>
                <a:gd name="connsiteX247" fmla="*/ 272415 w 2251657"/>
                <a:gd name="connsiteY247" fmla="*/ 137160 h 2521011"/>
                <a:gd name="connsiteX248" fmla="*/ 295275 w 2251657"/>
                <a:gd name="connsiteY248" fmla="*/ 125730 h 2521011"/>
                <a:gd name="connsiteX249" fmla="*/ 293496 w 2251657"/>
                <a:gd name="connsiteY249" fmla="*/ 119401 h 2521011"/>
                <a:gd name="connsiteX250" fmla="*/ 295275 w 2251657"/>
                <a:gd name="connsiteY250" fmla="*/ 120015 h 2521011"/>
                <a:gd name="connsiteX251" fmla="*/ 337185 w 2251657"/>
                <a:gd name="connsiteY251" fmla="*/ 74295 h 2521011"/>
                <a:gd name="connsiteX252" fmla="*/ 403860 w 2251657"/>
                <a:gd name="connsiteY252" fmla="*/ 85725 h 2521011"/>
                <a:gd name="connsiteX253" fmla="*/ 381000 w 2251657"/>
                <a:gd name="connsiteY253" fmla="*/ 49530 h 2521011"/>
                <a:gd name="connsiteX254" fmla="*/ 432435 w 2251657"/>
                <a:gd name="connsiteY254" fmla="*/ 13335 h 2521011"/>
                <a:gd name="connsiteX255" fmla="*/ 537210 w 2251657"/>
                <a:gd name="connsiteY255"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169795 w 2251657"/>
                <a:gd name="connsiteY144" fmla="*/ 1091565 h 2521011"/>
                <a:gd name="connsiteX145" fmla="*/ 2251657 w 2251657"/>
                <a:gd name="connsiteY145" fmla="*/ 1229053 h 2521011"/>
                <a:gd name="connsiteX146" fmla="*/ 2186077 w 2251657"/>
                <a:gd name="connsiteY146" fmla="*/ 1218123 h 2521011"/>
                <a:gd name="connsiteX147" fmla="*/ 2168271 w 2251657"/>
                <a:gd name="connsiteY147" fmla="*/ 1136214 h 2521011"/>
                <a:gd name="connsiteX148" fmla="*/ 1976108 w 2251657"/>
                <a:gd name="connsiteY148" fmla="*/ 1138062 h 2521011"/>
                <a:gd name="connsiteX149" fmla="*/ 2025015 w 2251657"/>
                <a:gd name="connsiteY149" fmla="*/ 1226820 h 2521011"/>
                <a:gd name="connsiteX150" fmla="*/ 1965960 w 2251657"/>
                <a:gd name="connsiteY150" fmla="*/ 1257300 h 2521011"/>
                <a:gd name="connsiteX151" fmla="*/ 1975485 w 2251657"/>
                <a:gd name="connsiteY151" fmla="*/ 1295400 h 2521011"/>
                <a:gd name="connsiteX152" fmla="*/ 1929765 w 2251657"/>
                <a:gd name="connsiteY152" fmla="*/ 1350645 h 2521011"/>
                <a:gd name="connsiteX153" fmla="*/ 2057400 w 2251657"/>
                <a:gd name="connsiteY153" fmla="*/ 1419225 h 2521011"/>
                <a:gd name="connsiteX154" fmla="*/ 2034540 w 2251657"/>
                <a:gd name="connsiteY154" fmla="*/ 1451610 h 2521011"/>
                <a:gd name="connsiteX155" fmla="*/ 2085975 w 2251657"/>
                <a:gd name="connsiteY155" fmla="*/ 1527810 h 2521011"/>
                <a:gd name="connsiteX156" fmla="*/ 2080260 w 2251657"/>
                <a:gd name="connsiteY156" fmla="*/ 1565910 h 2521011"/>
                <a:gd name="connsiteX157" fmla="*/ 2045970 w 2251657"/>
                <a:gd name="connsiteY157" fmla="*/ 1581150 h 2521011"/>
                <a:gd name="connsiteX158" fmla="*/ 2013585 w 2251657"/>
                <a:gd name="connsiteY158" fmla="*/ 1657350 h 2521011"/>
                <a:gd name="connsiteX159" fmla="*/ 2047875 w 2251657"/>
                <a:gd name="connsiteY159" fmla="*/ 1691640 h 2521011"/>
                <a:gd name="connsiteX160" fmla="*/ 2011680 w 2251657"/>
                <a:gd name="connsiteY160" fmla="*/ 1737360 h 2521011"/>
                <a:gd name="connsiteX161" fmla="*/ 2095500 w 2251657"/>
                <a:gd name="connsiteY161" fmla="*/ 1722120 h 2521011"/>
                <a:gd name="connsiteX162" fmla="*/ 2013585 w 2251657"/>
                <a:gd name="connsiteY162" fmla="*/ 1739265 h 2521011"/>
                <a:gd name="connsiteX163" fmla="*/ 1912620 w 2251657"/>
                <a:gd name="connsiteY163" fmla="*/ 1644015 h 2521011"/>
                <a:gd name="connsiteX164" fmla="*/ 1823085 w 2251657"/>
                <a:gd name="connsiteY164" fmla="*/ 1708785 h 2521011"/>
                <a:gd name="connsiteX165" fmla="*/ 1691640 w 2251657"/>
                <a:gd name="connsiteY165" fmla="*/ 1737360 h 2521011"/>
                <a:gd name="connsiteX166" fmla="*/ 1678305 w 2251657"/>
                <a:gd name="connsiteY166" fmla="*/ 1722120 h 2521011"/>
                <a:gd name="connsiteX167" fmla="*/ 1621155 w 2251657"/>
                <a:gd name="connsiteY167" fmla="*/ 1737360 h 2521011"/>
                <a:gd name="connsiteX168" fmla="*/ 1617345 w 2251657"/>
                <a:gd name="connsiteY168" fmla="*/ 1760220 h 2521011"/>
                <a:gd name="connsiteX169" fmla="*/ 1565432 w 2251657"/>
                <a:gd name="connsiteY169" fmla="*/ 1773198 h 2521011"/>
                <a:gd name="connsiteX170" fmla="*/ 1564005 w 2251657"/>
                <a:gd name="connsiteY170" fmla="*/ 1771650 h 2521011"/>
                <a:gd name="connsiteX171" fmla="*/ 1520190 w 2251657"/>
                <a:gd name="connsiteY171" fmla="*/ 1811655 h 2521011"/>
                <a:gd name="connsiteX172" fmla="*/ 1501140 w 2251657"/>
                <a:gd name="connsiteY172" fmla="*/ 1811655 h 2521011"/>
                <a:gd name="connsiteX173" fmla="*/ 1428750 w 2251657"/>
                <a:gd name="connsiteY173" fmla="*/ 1903095 h 2521011"/>
                <a:gd name="connsiteX174" fmla="*/ 1421130 w 2251657"/>
                <a:gd name="connsiteY174" fmla="*/ 1952625 h 2521011"/>
                <a:gd name="connsiteX175" fmla="*/ 1396365 w 2251657"/>
                <a:gd name="connsiteY175" fmla="*/ 1918335 h 2521011"/>
                <a:gd name="connsiteX176" fmla="*/ 1358265 w 2251657"/>
                <a:gd name="connsiteY176" fmla="*/ 1986915 h 2521011"/>
                <a:gd name="connsiteX177" fmla="*/ 1343025 w 2251657"/>
                <a:gd name="connsiteY177" fmla="*/ 1986915 h 2521011"/>
                <a:gd name="connsiteX178" fmla="*/ 1297305 w 2251657"/>
                <a:gd name="connsiteY178" fmla="*/ 2019300 h 2521011"/>
                <a:gd name="connsiteX179" fmla="*/ 1301115 w 2251657"/>
                <a:gd name="connsiteY179" fmla="*/ 2038350 h 2521011"/>
                <a:gd name="connsiteX180" fmla="*/ 1259205 w 2251657"/>
                <a:gd name="connsiteY180" fmla="*/ 2066925 h 2521011"/>
                <a:gd name="connsiteX181" fmla="*/ 1272540 w 2251657"/>
                <a:gd name="connsiteY181" fmla="*/ 2097405 h 2521011"/>
                <a:gd name="connsiteX182" fmla="*/ 1202055 w 2251657"/>
                <a:gd name="connsiteY182" fmla="*/ 2106930 h 2521011"/>
                <a:gd name="connsiteX183" fmla="*/ 1183005 w 2251657"/>
                <a:gd name="connsiteY183" fmla="*/ 2143125 h 2521011"/>
                <a:gd name="connsiteX184" fmla="*/ 1156335 w 2251657"/>
                <a:gd name="connsiteY184" fmla="*/ 2164080 h 2521011"/>
                <a:gd name="connsiteX185" fmla="*/ 1122045 w 2251657"/>
                <a:gd name="connsiteY185" fmla="*/ 2141220 h 2521011"/>
                <a:gd name="connsiteX186" fmla="*/ 1107891 w 2251657"/>
                <a:gd name="connsiteY186" fmla="*/ 2157396 h 2521011"/>
                <a:gd name="connsiteX187" fmla="*/ 1106805 w 2251657"/>
                <a:gd name="connsiteY187" fmla="*/ 2156460 h 2521011"/>
                <a:gd name="connsiteX188" fmla="*/ 979170 w 2251657"/>
                <a:gd name="connsiteY188" fmla="*/ 2042160 h 2521011"/>
                <a:gd name="connsiteX189" fmla="*/ 932138 w 2251657"/>
                <a:gd name="connsiteY189" fmla="*/ 2104529 h 2521011"/>
                <a:gd name="connsiteX190" fmla="*/ 851535 w 2251657"/>
                <a:gd name="connsiteY190" fmla="*/ 2101216 h 2521011"/>
                <a:gd name="connsiteX191" fmla="*/ 847725 w 2251657"/>
                <a:gd name="connsiteY191" fmla="*/ 2129791 h 2521011"/>
                <a:gd name="connsiteX192" fmla="*/ 689610 w 2251657"/>
                <a:gd name="connsiteY192" fmla="*/ 2129791 h 2521011"/>
                <a:gd name="connsiteX193" fmla="*/ 685800 w 2251657"/>
                <a:gd name="connsiteY193" fmla="*/ 2025016 h 2521011"/>
                <a:gd name="connsiteX194" fmla="*/ 683980 w 2251657"/>
                <a:gd name="connsiteY194" fmla="*/ 2024761 h 2521011"/>
                <a:gd name="connsiteX195" fmla="*/ 701040 w 2251657"/>
                <a:gd name="connsiteY195" fmla="*/ 1973580 h 2521011"/>
                <a:gd name="connsiteX196" fmla="*/ 659130 w 2251657"/>
                <a:gd name="connsiteY196" fmla="*/ 1939290 h 2521011"/>
                <a:gd name="connsiteX197" fmla="*/ 662940 w 2251657"/>
                <a:gd name="connsiteY197" fmla="*/ 1899285 h 2521011"/>
                <a:gd name="connsiteX198" fmla="*/ 674370 w 2251657"/>
                <a:gd name="connsiteY198" fmla="*/ 1836420 h 2521011"/>
                <a:gd name="connsiteX199" fmla="*/ 643890 w 2251657"/>
                <a:gd name="connsiteY199" fmla="*/ 1802130 h 2521011"/>
                <a:gd name="connsiteX200" fmla="*/ 590550 w 2251657"/>
                <a:gd name="connsiteY200" fmla="*/ 1790700 h 2521011"/>
                <a:gd name="connsiteX201" fmla="*/ 520065 w 2251657"/>
                <a:gd name="connsiteY201" fmla="*/ 1731645 h 2521011"/>
                <a:gd name="connsiteX202" fmla="*/ 520065 w 2251657"/>
                <a:gd name="connsiteY202" fmla="*/ 1704975 h 2521011"/>
                <a:gd name="connsiteX203" fmla="*/ 491490 w 2251657"/>
                <a:gd name="connsiteY203" fmla="*/ 1708785 h 2521011"/>
                <a:gd name="connsiteX204" fmla="*/ 386715 w 2251657"/>
                <a:gd name="connsiteY204" fmla="*/ 1638300 h 2521011"/>
                <a:gd name="connsiteX205" fmla="*/ 345639 w 2251657"/>
                <a:gd name="connsiteY205" fmla="*/ 1595581 h 2521011"/>
                <a:gd name="connsiteX206" fmla="*/ 346710 w 2251657"/>
                <a:gd name="connsiteY206" fmla="*/ 1543050 h 2521011"/>
                <a:gd name="connsiteX207" fmla="*/ 302895 w 2251657"/>
                <a:gd name="connsiteY207" fmla="*/ 1522095 h 2521011"/>
                <a:gd name="connsiteX208" fmla="*/ 318135 w 2251657"/>
                <a:gd name="connsiteY208" fmla="*/ 1470660 h 2521011"/>
                <a:gd name="connsiteX209" fmla="*/ 274320 w 2251657"/>
                <a:gd name="connsiteY209" fmla="*/ 1491615 h 2521011"/>
                <a:gd name="connsiteX210" fmla="*/ 241935 w 2251657"/>
                <a:gd name="connsiteY210" fmla="*/ 1491615 h 2521011"/>
                <a:gd name="connsiteX211" fmla="*/ 236220 w 2251657"/>
                <a:gd name="connsiteY211" fmla="*/ 1510665 h 2521011"/>
                <a:gd name="connsiteX212" fmla="*/ 66675 w 2251657"/>
                <a:gd name="connsiteY212" fmla="*/ 1510665 h 2521011"/>
                <a:gd name="connsiteX213" fmla="*/ 46328 w 2251657"/>
                <a:gd name="connsiteY213" fmla="*/ 1573404 h 2521011"/>
                <a:gd name="connsiteX214" fmla="*/ 46287 w 2251657"/>
                <a:gd name="connsiteY214" fmla="*/ 1573328 h 2521011"/>
                <a:gd name="connsiteX215" fmla="*/ 66797 w 2251657"/>
                <a:gd name="connsiteY215" fmla="*/ 1510087 h 2521011"/>
                <a:gd name="connsiteX216" fmla="*/ 85676 w 2251657"/>
                <a:gd name="connsiteY216" fmla="*/ 1510087 h 2521011"/>
                <a:gd name="connsiteX217" fmla="*/ 80010 w 2251657"/>
                <a:gd name="connsiteY217" fmla="*/ 1443990 h 2521011"/>
                <a:gd name="connsiteX218" fmla="*/ 30480 w 2251657"/>
                <a:gd name="connsiteY218" fmla="*/ 1466850 h 2521011"/>
                <a:gd name="connsiteX219" fmla="*/ 9525 w 2251657"/>
                <a:gd name="connsiteY219" fmla="*/ 1390650 h 2521011"/>
                <a:gd name="connsiteX220" fmla="*/ 0 w 2251657"/>
                <a:gd name="connsiteY220" fmla="*/ 1389648 h 2521011"/>
                <a:gd name="connsiteX221" fmla="*/ 0 w 2251657"/>
                <a:gd name="connsiteY221" fmla="*/ 1352550 h 2521011"/>
                <a:gd name="connsiteX222" fmla="*/ 30480 w 2251657"/>
                <a:gd name="connsiteY222" fmla="*/ 1314450 h 2521011"/>
                <a:gd name="connsiteX223" fmla="*/ 95250 w 2251657"/>
                <a:gd name="connsiteY223" fmla="*/ 1303020 h 2521011"/>
                <a:gd name="connsiteX224" fmla="*/ 112395 w 2251657"/>
                <a:gd name="connsiteY224" fmla="*/ 1238250 h 2521011"/>
                <a:gd name="connsiteX225" fmla="*/ 100965 w 2251657"/>
                <a:gd name="connsiteY225" fmla="*/ 1143000 h 2521011"/>
                <a:gd name="connsiteX226" fmla="*/ 101779 w 2251657"/>
                <a:gd name="connsiteY226" fmla="*/ 1135131 h 2521011"/>
                <a:gd name="connsiteX227" fmla="*/ 190501 w 2251657"/>
                <a:gd name="connsiteY227" fmla="*/ 1110615 h 2521011"/>
                <a:gd name="connsiteX228" fmla="*/ 207646 w 2251657"/>
                <a:gd name="connsiteY228" fmla="*/ 1022985 h 2521011"/>
                <a:gd name="connsiteX229" fmla="*/ 186691 w 2251657"/>
                <a:gd name="connsiteY229" fmla="*/ 986790 h 2521011"/>
                <a:gd name="connsiteX230" fmla="*/ 57151 w 2251657"/>
                <a:gd name="connsiteY230" fmla="*/ 969645 h 2521011"/>
                <a:gd name="connsiteX231" fmla="*/ 125731 w 2251657"/>
                <a:gd name="connsiteY231" fmla="*/ 843915 h 2521011"/>
                <a:gd name="connsiteX232" fmla="*/ 129541 w 2251657"/>
                <a:gd name="connsiteY232" fmla="*/ 731520 h 2521011"/>
                <a:gd name="connsiteX233" fmla="*/ 104775 w 2251657"/>
                <a:gd name="connsiteY233" fmla="*/ 715066 h 2521011"/>
                <a:gd name="connsiteX234" fmla="*/ 104775 w 2251657"/>
                <a:gd name="connsiteY234" fmla="*/ 567691 h 2521011"/>
                <a:gd name="connsiteX235" fmla="*/ 125730 w 2251657"/>
                <a:gd name="connsiteY235" fmla="*/ 489586 h 2521011"/>
                <a:gd name="connsiteX236" fmla="*/ 95250 w 2251657"/>
                <a:gd name="connsiteY236" fmla="*/ 447676 h 2521011"/>
                <a:gd name="connsiteX237" fmla="*/ 169545 w 2251657"/>
                <a:gd name="connsiteY237" fmla="*/ 449581 h 2521011"/>
                <a:gd name="connsiteX238" fmla="*/ 164949 w 2251657"/>
                <a:gd name="connsiteY238" fmla="*/ 446066 h 2521011"/>
                <a:gd name="connsiteX239" fmla="*/ 169545 w 2251657"/>
                <a:gd name="connsiteY239" fmla="*/ 447675 h 2521011"/>
                <a:gd name="connsiteX240" fmla="*/ 200025 w 2251657"/>
                <a:gd name="connsiteY240" fmla="*/ 382905 h 2521011"/>
                <a:gd name="connsiteX241" fmla="*/ 283845 w 2251657"/>
                <a:gd name="connsiteY241" fmla="*/ 384810 h 2521011"/>
                <a:gd name="connsiteX242" fmla="*/ 329565 w 2251657"/>
                <a:gd name="connsiteY242" fmla="*/ 361950 h 2521011"/>
                <a:gd name="connsiteX243" fmla="*/ 344805 w 2251657"/>
                <a:gd name="connsiteY243" fmla="*/ 335280 h 2521011"/>
                <a:gd name="connsiteX244" fmla="*/ 348615 w 2251657"/>
                <a:gd name="connsiteY244" fmla="*/ 266700 h 2521011"/>
                <a:gd name="connsiteX245" fmla="*/ 325755 w 2251657"/>
                <a:gd name="connsiteY245" fmla="*/ 198120 h 2521011"/>
                <a:gd name="connsiteX246" fmla="*/ 272415 w 2251657"/>
                <a:gd name="connsiteY246" fmla="*/ 137160 h 2521011"/>
                <a:gd name="connsiteX247" fmla="*/ 295275 w 2251657"/>
                <a:gd name="connsiteY247" fmla="*/ 125730 h 2521011"/>
                <a:gd name="connsiteX248" fmla="*/ 293496 w 2251657"/>
                <a:gd name="connsiteY248" fmla="*/ 119401 h 2521011"/>
                <a:gd name="connsiteX249" fmla="*/ 295275 w 2251657"/>
                <a:gd name="connsiteY249" fmla="*/ 120015 h 2521011"/>
                <a:gd name="connsiteX250" fmla="*/ 337185 w 2251657"/>
                <a:gd name="connsiteY250" fmla="*/ 74295 h 2521011"/>
                <a:gd name="connsiteX251" fmla="*/ 403860 w 2251657"/>
                <a:gd name="connsiteY251" fmla="*/ 85725 h 2521011"/>
                <a:gd name="connsiteX252" fmla="*/ 381000 w 2251657"/>
                <a:gd name="connsiteY252" fmla="*/ 49530 h 2521011"/>
                <a:gd name="connsiteX253" fmla="*/ 432435 w 2251657"/>
                <a:gd name="connsiteY253" fmla="*/ 13335 h 2521011"/>
                <a:gd name="connsiteX254" fmla="*/ 537210 w 2251657"/>
                <a:gd name="connsiteY254"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251657 w 2251657"/>
                <a:gd name="connsiteY144" fmla="*/ 1229053 h 2521011"/>
                <a:gd name="connsiteX145" fmla="*/ 2186077 w 2251657"/>
                <a:gd name="connsiteY145" fmla="*/ 1218123 h 2521011"/>
                <a:gd name="connsiteX146" fmla="*/ 2168271 w 2251657"/>
                <a:gd name="connsiteY146" fmla="*/ 1136214 h 2521011"/>
                <a:gd name="connsiteX147" fmla="*/ 1976108 w 2251657"/>
                <a:gd name="connsiteY147" fmla="*/ 1138062 h 2521011"/>
                <a:gd name="connsiteX148" fmla="*/ 2025015 w 2251657"/>
                <a:gd name="connsiteY148" fmla="*/ 1226820 h 2521011"/>
                <a:gd name="connsiteX149" fmla="*/ 1965960 w 2251657"/>
                <a:gd name="connsiteY149" fmla="*/ 1257300 h 2521011"/>
                <a:gd name="connsiteX150" fmla="*/ 1975485 w 2251657"/>
                <a:gd name="connsiteY150" fmla="*/ 1295400 h 2521011"/>
                <a:gd name="connsiteX151" fmla="*/ 1929765 w 2251657"/>
                <a:gd name="connsiteY151" fmla="*/ 1350645 h 2521011"/>
                <a:gd name="connsiteX152" fmla="*/ 2057400 w 2251657"/>
                <a:gd name="connsiteY152" fmla="*/ 1419225 h 2521011"/>
                <a:gd name="connsiteX153" fmla="*/ 2034540 w 2251657"/>
                <a:gd name="connsiteY153" fmla="*/ 1451610 h 2521011"/>
                <a:gd name="connsiteX154" fmla="*/ 2085975 w 2251657"/>
                <a:gd name="connsiteY154" fmla="*/ 1527810 h 2521011"/>
                <a:gd name="connsiteX155" fmla="*/ 2080260 w 2251657"/>
                <a:gd name="connsiteY155" fmla="*/ 1565910 h 2521011"/>
                <a:gd name="connsiteX156" fmla="*/ 2045970 w 2251657"/>
                <a:gd name="connsiteY156" fmla="*/ 1581150 h 2521011"/>
                <a:gd name="connsiteX157" fmla="*/ 2013585 w 2251657"/>
                <a:gd name="connsiteY157" fmla="*/ 1657350 h 2521011"/>
                <a:gd name="connsiteX158" fmla="*/ 2047875 w 2251657"/>
                <a:gd name="connsiteY158" fmla="*/ 1691640 h 2521011"/>
                <a:gd name="connsiteX159" fmla="*/ 2011680 w 2251657"/>
                <a:gd name="connsiteY159" fmla="*/ 1737360 h 2521011"/>
                <a:gd name="connsiteX160" fmla="*/ 2095500 w 2251657"/>
                <a:gd name="connsiteY160" fmla="*/ 1722120 h 2521011"/>
                <a:gd name="connsiteX161" fmla="*/ 2013585 w 2251657"/>
                <a:gd name="connsiteY161" fmla="*/ 1739265 h 2521011"/>
                <a:gd name="connsiteX162" fmla="*/ 1912620 w 2251657"/>
                <a:gd name="connsiteY162" fmla="*/ 1644015 h 2521011"/>
                <a:gd name="connsiteX163" fmla="*/ 1823085 w 2251657"/>
                <a:gd name="connsiteY163" fmla="*/ 1708785 h 2521011"/>
                <a:gd name="connsiteX164" fmla="*/ 1691640 w 2251657"/>
                <a:gd name="connsiteY164" fmla="*/ 1737360 h 2521011"/>
                <a:gd name="connsiteX165" fmla="*/ 1678305 w 2251657"/>
                <a:gd name="connsiteY165" fmla="*/ 1722120 h 2521011"/>
                <a:gd name="connsiteX166" fmla="*/ 1621155 w 2251657"/>
                <a:gd name="connsiteY166" fmla="*/ 1737360 h 2521011"/>
                <a:gd name="connsiteX167" fmla="*/ 1617345 w 2251657"/>
                <a:gd name="connsiteY167" fmla="*/ 1760220 h 2521011"/>
                <a:gd name="connsiteX168" fmla="*/ 1565432 w 2251657"/>
                <a:gd name="connsiteY168" fmla="*/ 1773198 h 2521011"/>
                <a:gd name="connsiteX169" fmla="*/ 1564005 w 2251657"/>
                <a:gd name="connsiteY169" fmla="*/ 1771650 h 2521011"/>
                <a:gd name="connsiteX170" fmla="*/ 1520190 w 2251657"/>
                <a:gd name="connsiteY170" fmla="*/ 1811655 h 2521011"/>
                <a:gd name="connsiteX171" fmla="*/ 1501140 w 2251657"/>
                <a:gd name="connsiteY171" fmla="*/ 1811655 h 2521011"/>
                <a:gd name="connsiteX172" fmla="*/ 1428750 w 2251657"/>
                <a:gd name="connsiteY172" fmla="*/ 1903095 h 2521011"/>
                <a:gd name="connsiteX173" fmla="*/ 1421130 w 2251657"/>
                <a:gd name="connsiteY173" fmla="*/ 1952625 h 2521011"/>
                <a:gd name="connsiteX174" fmla="*/ 1396365 w 2251657"/>
                <a:gd name="connsiteY174" fmla="*/ 1918335 h 2521011"/>
                <a:gd name="connsiteX175" fmla="*/ 1358265 w 2251657"/>
                <a:gd name="connsiteY175" fmla="*/ 1986915 h 2521011"/>
                <a:gd name="connsiteX176" fmla="*/ 1343025 w 2251657"/>
                <a:gd name="connsiteY176" fmla="*/ 1986915 h 2521011"/>
                <a:gd name="connsiteX177" fmla="*/ 1297305 w 2251657"/>
                <a:gd name="connsiteY177" fmla="*/ 2019300 h 2521011"/>
                <a:gd name="connsiteX178" fmla="*/ 1301115 w 2251657"/>
                <a:gd name="connsiteY178" fmla="*/ 2038350 h 2521011"/>
                <a:gd name="connsiteX179" fmla="*/ 1259205 w 2251657"/>
                <a:gd name="connsiteY179" fmla="*/ 2066925 h 2521011"/>
                <a:gd name="connsiteX180" fmla="*/ 1272540 w 2251657"/>
                <a:gd name="connsiteY180" fmla="*/ 2097405 h 2521011"/>
                <a:gd name="connsiteX181" fmla="*/ 1202055 w 2251657"/>
                <a:gd name="connsiteY181" fmla="*/ 2106930 h 2521011"/>
                <a:gd name="connsiteX182" fmla="*/ 1183005 w 2251657"/>
                <a:gd name="connsiteY182" fmla="*/ 2143125 h 2521011"/>
                <a:gd name="connsiteX183" fmla="*/ 1156335 w 2251657"/>
                <a:gd name="connsiteY183" fmla="*/ 2164080 h 2521011"/>
                <a:gd name="connsiteX184" fmla="*/ 1122045 w 2251657"/>
                <a:gd name="connsiteY184" fmla="*/ 2141220 h 2521011"/>
                <a:gd name="connsiteX185" fmla="*/ 1107891 w 2251657"/>
                <a:gd name="connsiteY185" fmla="*/ 2157396 h 2521011"/>
                <a:gd name="connsiteX186" fmla="*/ 1106805 w 2251657"/>
                <a:gd name="connsiteY186" fmla="*/ 2156460 h 2521011"/>
                <a:gd name="connsiteX187" fmla="*/ 979170 w 2251657"/>
                <a:gd name="connsiteY187" fmla="*/ 2042160 h 2521011"/>
                <a:gd name="connsiteX188" fmla="*/ 932138 w 2251657"/>
                <a:gd name="connsiteY188" fmla="*/ 2104529 h 2521011"/>
                <a:gd name="connsiteX189" fmla="*/ 851535 w 2251657"/>
                <a:gd name="connsiteY189" fmla="*/ 2101216 h 2521011"/>
                <a:gd name="connsiteX190" fmla="*/ 847725 w 2251657"/>
                <a:gd name="connsiteY190" fmla="*/ 2129791 h 2521011"/>
                <a:gd name="connsiteX191" fmla="*/ 689610 w 2251657"/>
                <a:gd name="connsiteY191" fmla="*/ 2129791 h 2521011"/>
                <a:gd name="connsiteX192" fmla="*/ 685800 w 2251657"/>
                <a:gd name="connsiteY192" fmla="*/ 2025016 h 2521011"/>
                <a:gd name="connsiteX193" fmla="*/ 683980 w 2251657"/>
                <a:gd name="connsiteY193" fmla="*/ 2024761 h 2521011"/>
                <a:gd name="connsiteX194" fmla="*/ 701040 w 2251657"/>
                <a:gd name="connsiteY194" fmla="*/ 1973580 h 2521011"/>
                <a:gd name="connsiteX195" fmla="*/ 659130 w 2251657"/>
                <a:gd name="connsiteY195" fmla="*/ 1939290 h 2521011"/>
                <a:gd name="connsiteX196" fmla="*/ 662940 w 2251657"/>
                <a:gd name="connsiteY196" fmla="*/ 1899285 h 2521011"/>
                <a:gd name="connsiteX197" fmla="*/ 674370 w 2251657"/>
                <a:gd name="connsiteY197" fmla="*/ 1836420 h 2521011"/>
                <a:gd name="connsiteX198" fmla="*/ 643890 w 2251657"/>
                <a:gd name="connsiteY198" fmla="*/ 1802130 h 2521011"/>
                <a:gd name="connsiteX199" fmla="*/ 590550 w 2251657"/>
                <a:gd name="connsiteY199" fmla="*/ 1790700 h 2521011"/>
                <a:gd name="connsiteX200" fmla="*/ 520065 w 2251657"/>
                <a:gd name="connsiteY200" fmla="*/ 1731645 h 2521011"/>
                <a:gd name="connsiteX201" fmla="*/ 520065 w 2251657"/>
                <a:gd name="connsiteY201" fmla="*/ 1704975 h 2521011"/>
                <a:gd name="connsiteX202" fmla="*/ 491490 w 2251657"/>
                <a:gd name="connsiteY202" fmla="*/ 1708785 h 2521011"/>
                <a:gd name="connsiteX203" fmla="*/ 386715 w 2251657"/>
                <a:gd name="connsiteY203" fmla="*/ 1638300 h 2521011"/>
                <a:gd name="connsiteX204" fmla="*/ 345639 w 2251657"/>
                <a:gd name="connsiteY204" fmla="*/ 1595581 h 2521011"/>
                <a:gd name="connsiteX205" fmla="*/ 346710 w 2251657"/>
                <a:gd name="connsiteY205" fmla="*/ 1543050 h 2521011"/>
                <a:gd name="connsiteX206" fmla="*/ 302895 w 2251657"/>
                <a:gd name="connsiteY206" fmla="*/ 1522095 h 2521011"/>
                <a:gd name="connsiteX207" fmla="*/ 318135 w 2251657"/>
                <a:gd name="connsiteY207" fmla="*/ 1470660 h 2521011"/>
                <a:gd name="connsiteX208" fmla="*/ 274320 w 2251657"/>
                <a:gd name="connsiteY208" fmla="*/ 1491615 h 2521011"/>
                <a:gd name="connsiteX209" fmla="*/ 241935 w 2251657"/>
                <a:gd name="connsiteY209" fmla="*/ 1491615 h 2521011"/>
                <a:gd name="connsiteX210" fmla="*/ 236220 w 2251657"/>
                <a:gd name="connsiteY210" fmla="*/ 1510665 h 2521011"/>
                <a:gd name="connsiteX211" fmla="*/ 66675 w 2251657"/>
                <a:gd name="connsiteY211" fmla="*/ 1510665 h 2521011"/>
                <a:gd name="connsiteX212" fmla="*/ 46328 w 2251657"/>
                <a:gd name="connsiteY212" fmla="*/ 1573404 h 2521011"/>
                <a:gd name="connsiteX213" fmla="*/ 46287 w 2251657"/>
                <a:gd name="connsiteY213" fmla="*/ 1573328 h 2521011"/>
                <a:gd name="connsiteX214" fmla="*/ 66797 w 2251657"/>
                <a:gd name="connsiteY214" fmla="*/ 1510087 h 2521011"/>
                <a:gd name="connsiteX215" fmla="*/ 85676 w 2251657"/>
                <a:gd name="connsiteY215" fmla="*/ 1510087 h 2521011"/>
                <a:gd name="connsiteX216" fmla="*/ 80010 w 2251657"/>
                <a:gd name="connsiteY216" fmla="*/ 1443990 h 2521011"/>
                <a:gd name="connsiteX217" fmla="*/ 30480 w 2251657"/>
                <a:gd name="connsiteY217" fmla="*/ 1466850 h 2521011"/>
                <a:gd name="connsiteX218" fmla="*/ 9525 w 2251657"/>
                <a:gd name="connsiteY218" fmla="*/ 1390650 h 2521011"/>
                <a:gd name="connsiteX219" fmla="*/ 0 w 2251657"/>
                <a:gd name="connsiteY219" fmla="*/ 1389648 h 2521011"/>
                <a:gd name="connsiteX220" fmla="*/ 0 w 2251657"/>
                <a:gd name="connsiteY220" fmla="*/ 1352550 h 2521011"/>
                <a:gd name="connsiteX221" fmla="*/ 30480 w 2251657"/>
                <a:gd name="connsiteY221" fmla="*/ 1314450 h 2521011"/>
                <a:gd name="connsiteX222" fmla="*/ 95250 w 2251657"/>
                <a:gd name="connsiteY222" fmla="*/ 1303020 h 2521011"/>
                <a:gd name="connsiteX223" fmla="*/ 112395 w 2251657"/>
                <a:gd name="connsiteY223" fmla="*/ 1238250 h 2521011"/>
                <a:gd name="connsiteX224" fmla="*/ 100965 w 2251657"/>
                <a:gd name="connsiteY224" fmla="*/ 1143000 h 2521011"/>
                <a:gd name="connsiteX225" fmla="*/ 101779 w 2251657"/>
                <a:gd name="connsiteY225" fmla="*/ 1135131 h 2521011"/>
                <a:gd name="connsiteX226" fmla="*/ 190501 w 2251657"/>
                <a:gd name="connsiteY226" fmla="*/ 1110615 h 2521011"/>
                <a:gd name="connsiteX227" fmla="*/ 207646 w 2251657"/>
                <a:gd name="connsiteY227" fmla="*/ 1022985 h 2521011"/>
                <a:gd name="connsiteX228" fmla="*/ 186691 w 2251657"/>
                <a:gd name="connsiteY228" fmla="*/ 986790 h 2521011"/>
                <a:gd name="connsiteX229" fmla="*/ 57151 w 2251657"/>
                <a:gd name="connsiteY229" fmla="*/ 969645 h 2521011"/>
                <a:gd name="connsiteX230" fmla="*/ 125731 w 2251657"/>
                <a:gd name="connsiteY230" fmla="*/ 843915 h 2521011"/>
                <a:gd name="connsiteX231" fmla="*/ 129541 w 2251657"/>
                <a:gd name="connsiteY231" fmla="*/ 731520 h 2521011"/>
                <a:gd name="connsiteX232" fmla="*/ 104775 w 2251657"/>
                <a:gd name="connsiteY232" fmla="*/ 715066 h 2521011"/>
                <a:gd name="connsiteX233" fmla="*/ 104775 w 2251657"/>
                <a:gd name="connsiteY233" fmla="*/ 567691 h 2521011"/>
                <a:gd name="connsiteX234" fmla="*/ 125730 w 2251657"/>
                <a:gd name="connsiteY234" fmla="*/ 489586 h 2521011"/>
                <a:gd name="connsiteX235" fmla="*/ 95250 w 2251657"/>
                <a:gd name="connsiteY235" fmla="*/ 447676 h 2521011"/>
                <a:gd name="connsiteX236" fmla="*/ 169545 w 2251657"/>
                <a:gd name="connsiteY236" fmla="*/ 449581 h 2521011"/>
                <a:gd name="connsiteX237" fmla="*/ 164949 w 2251657"/>
                <a:gd name="connsiteY237" fmla="*/ 446066 h 2521011"/>
                <a:gd name="connsiteX238" fmla="*/ 169545 w 2251657"/>
                <a:gd name="connsiteY238" fmla="*/ 447675 h 2521011"/>
                <a:gd name="connsiteX239" fmla="*/ 200025 w 2251657"/>
                <a:gd name="connsiteY239" fmla="*/ 382905 h 2521011"/>
                <a:gd name="connsiteX240" fmla="*/ 283845 w 2251657"/>
                <a:gd name="connsiteY240" fmla="*/ 384810 h 2521011"/>
                <a:gd name="connsiteX241" fmla="*/ 329565 w 2251657"/>
                <a:gd name="connsiteY241" fmla="*/ 361950 h 2521011"/>
                <a:gd name="connsiteX242" fmla="*/ 344805 w 2251657"/>
                <a:gd name="connsiteY242" fmla="*/ 335280 h 2521011"/>
                <a:gd name="connsiteX243" fmla="*/ 348615 w 2251657"/>
                <a:gd name="connsiteY243" fmla="*/ 266700 h 2521011"/>
                <a:gd name="connsiteX244" fmla="*/ 325755 w 2251657"/>
                <a:gd name="connsiteY244" fmla="*/ 198120 h 2521011"/>
                <a:gd name="connsiteX245" fmla="*/ 272415 w 2251657"/>
                <a:gd name="connsiteY245" fmla="*/ 137160 h 2521011"/>
                <a:gd name="connsiteX246" fmla="*/ 295275 w 2251657"/>
                <a:gd name="connsiteY246" fmla="*/ 125730 h 2521011"/>
                <a:gd name="connsiteX247" fmla="*/ 293496 w 2251657"/>
                <a:gd name="connsiteY247" fmla="*/ 119401 h 2521011"/>
                <a:gd name="connsiteX248" fmla="*/ 295275 w 2251657"/>
                <a:gd name="connsiteY248" fmla="*/ 120015 h 2521011"/>
                <a:gd name="connsiteX249" fmla="*/ 337185 w 2251657"/>
                <a:gd name="connsiteY249" fmla="*/ 74295 h 2521011"/>
                <a:gd name="connsiteX250" fmla="*/ 403860 w 2251657"/>
                <a:gd name="connsiteY250" fmla="*/ 85725 h 2521011"/>
                <a:gd name="connsiteX251" fmla="*/ 381000 w 2251657"/>
                <a:gd name="connsiteY251" fmla="*/ 49530 h 2521011"/>
                <a:gd name="connsiteX252" fmla="*/ 432435 w 2251657"/>
                <a:gd name="connsiteY252" fmla="*/ 13335 h 2521011"/>
                <a:gd name="connsiteX253" fmla="*/ 537210 w 2251657"/>
                <a:gd name="connsiteY253"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169795 w 2251657"/>
                <a:gd name="connsiteY143" fmla="*/ 1135380 h 2521011"/>
                <a:gd name="connsiteX144" fmla="*/ 2251657 w 2251657"/>
                <a:gd name="connsiteY144" fmla="*/ 1229053 h 2521011"/>
                <a:gd name="connsiteX145" fmla="*/ 2186077 w 2251657"/>
                <a:gd name="connsiteY145" fmla="*/ 1218123 h 2521011"/>
                <a:gd name="connsiteX146" fmla="*/ 1976108 w 2251657"/>
                <a:gd name="connsiteY146" fmla="*/ 1138062 h 2521011"/>
                <a:gd name="connsiteX147" fmla="*/ 2025015 w 2251657"/>
                <a:gd name="connsiteY147" fmla="*/ 1226820 h 2521011"/>
                <a:gd name="connsiteX148" fmla="*/ 1965960 w 2251657"/>
                <a:gd name="connsiteY148" fmla="*/ 1257300 h 2521011"/>
                <a:gd name="connsiteX149" fmla="*/ 1975485 w 2251657"/>
                <a:gd name="connsiteY149" fmla="*/ 1295400 h 2521011"/>
                <a:gd name="connsiteX150" fmla="*/ 1929765 w 2251657"/>
                <a:gd name="connsiteY150" fmla="*/ 1350645 h 2521011"/>
                <a:gd name="connsiteX151" fmla="*/ 2057400 w 2251657"/>
                <a:gd name="connsiteY151" fmla="*/ 1419225 h 2521011"/>
                <a:gd name="connsiteX152" fmla="*/ 2034540 w 2251657"/>
                <a:gd name="connsiteY152" fmla="*/ 1451610 h 2521011"/>
                <a:gd name="connsiteX153" fmla="*/ 2085975 w 2251657"/>
                <a:gd name="connsiteY153" fmla="*/ 1527810 h 2521011"/>
                <a:gd name="connsiteX154" fmla="*/ 2080260 w 2251657"/>
                <a:gd name="connsiteY154" fmla="*/ 1565910 h 2521011"/>
                <a:gd name="connsiteX155" fmla="*/ 2045970 w 2251657"/>
                <a:gd name="connsiteY155" fmla="*/ 1581150 h 2521011"/>
                <a:gd name="connsiteX156" fmla="*/ 2013585 w 2251657"/>
                <a:gd name="connsiteY156" fmla="*/ 1657350 h 2521011"/>
                <a:gd name="connsiteX157" fmla="*/ 2047875 w 2251657"/>
                <a:gd name="connsiteY157" fmla="*/ 1691640 h 2521011"/>
                <a:gd name="connsiteX158" fmla="*/ 2011680 w 2251657"/>
                <a:gd name="connsiteY158" fmla="*/ 1737360 h 2521011"/>
                <a:gd name="connsiteX159" fmla="*/ 2095500 w 2251657"/>
                <a:gd name="connsiteY159" fmla="*/ 1722120 h 2521011"/>
                <a:gd name="connsiteX160" fmla="*/ 2013585 w 2251657"/>
                <a:gd name="connsiteY160" fmla="*/ 1739265 h 2521011"/>
                <a:gd name="connsiteX161" fmla="*/ 1912620 w 2251657"/>
                <a:gd name="connsiteY161" fmla="*/ 1644015 h 2521011"/>
                <a:gd name="connsiteX162" fmla="*/ 1823085 w 2251657"/>
                <a:gd name="connsiteY162" fmla="*/ 1708785 h 2521011"/>
                <a:gd name="connsiteX163" fmla="*/ 1691640 w 2251657"/>
                <a:gd name="connsiteY163" fmla="*/ 1737360 h 2521011"/>
                <a:gd name="connsiteX164" fmla="*/ 1678305 w 2251657"/>
                <a:gd name="connsiteY164" fmla="*/ 1722120 h 2521011"/>
                <a:gd name="connsiteX165" fmla="*/ 1621155 w 2251657"/>
                <a:gd name="connsiteY165" fmla="*/ 1737360 h 2521011"/>
                <a:gd name="connsiteX166" fmla="*/ 1617345 w 2251657"/>
                <a:gd name="connsiteY166" fmla="*/ 1760220 h 2521011"/>
                <a:gd name="connsiteX167" fmla="*/ 1565432 w 2251657"/>
                <a:gd name="connsiteY167" fmla="*/ 1773198 h 2521011"/>
                <a:gd name="connsiteX168" fmla="*/ 1564005 w 2251657"/>
                <a:gd name="connsiteY168" fmla="*/ 1771650 h 2521011"/>
                <a:gd name="connsiteX169" fmla="*/ 1520190 w 2251657"/>
                <a:gd name="connsiteY169" fmla="*/ 1811655 h 2521011"/>
                <a:gd name="connsiteX170" fmla="*/ 1501140 w 2251657"/>
                <a:gd name="connsiteY170" fmla="*/ 1811655 h 2521011"/>
                <a:gd name="connsiteX171" fmla="*/ 1428750 w 2251657"/>
                <a:gd name="connsiteY171" fmla="*/ 1903095 h 2521011"/>
                <a:gd name="connsiteX172" fmla="*/ 1421130 w 2251657"/>
                <a:gd name="connsiteY172" fmla="*/ 1952625 h 2521011"/>
                <a:gd name="connsiteX173" fmla="*/ 1396365 w 2251657"/>
                <a:gd name="connsiteY173" fmla="*/ 1918335 h 2521011"/>
                <a:gd name="connsiteX174" fmla="*/ 1358265 w 2251657"/>
                <a:gd name="connsiteY174" fmla="*/ 1986915 h 2521011"/>
                <a:gd name="connsiteX175" fmla="*/ 1343025 w 2251657"/>
                <a:gd name="connsiteY175" fmla="*/ 1986915 h 2521011"/>
                <a:gd name="connsiteX176" fmla="*/ 1297305 w 2251657"/>
                <a:gd name="connsiteY176" fmla="*/ 2019300 h 2521011"/>
                <a:gd name="connsiteX177" fmla="*/ 1301115 w 2251657"/>
                <a:gd name="connsiteY177" fmla="*/ 2038350 h 2521011"/>
                <a:gd name="connsiteX178" fmla="*/ 1259205 w 2251657"/>
                <a:gd name="connsiteY178" fmla="*/ 2066925 h 2521011"/>
                <a:gd name="connsiteX179" fmla="*/ 1272540 w 2251657"/>
                <a:gd name="connsiteY179" fmla="*/ 2097405 h 2521011"/>
                <a:gd name="connsiteX180" fmla="*/ 1202055 w 2251657"/>
                <a:gd name="connsiteY180" fmla="*/ 2106930 h 2521011"/>
                <a:gd name="connsiteX181" fmla="*/ 1183005 w 2251657"/>
                <a:gd name="connsiteY181" fmla="*/ 2143125 h 2521011"/>
                <a:gd name="connsiteX182" fmla="*/ 1156335 w 2251657"/>
                <a:gd name="connsiteY182" fmla="*/ 2164080 h 2521011"/>
                <a:gd name="connsiteX183" fmla="*/ 1122045 w 2251657"/>
                <a:gd name="connsiteY183" fmla="*/ 2141220 h 2521011"/>
                <a:gd name="connsiteX184" fmla="*/ 1107891 w 2251657"/>
                <a:gd name="connsiteY184" fmla="*/ 2157396 h 2521011"/>
                <a:gd name="connsiteX185" fmla="*/ 1106805 w 2251657"/>
                <a:gd name="connsiteY185" fmla="*/ 2156460 h 2521011"/>
                <a:gd name="connsiteX186" fmla="*/ 979170 w 2251657"/>
                <a:gd name="connsiteY186" fmla="*/ 2042160 h 2521011"/>
                <a:gd name="connsiteX187" fmla="*/ 932138 w 2251657"/>
                <a:gd name="connsiteY187" fmla="*/ 2104529 h 2521011"/>
                <a:gd name="connsiteX188" fmla="*/ 851535 w 2251657"/>
                <a:gd name="connsiteY188" fmla="*/ 2101216 h 2521011"/>
                <a:gd name="connsiteX189" fmla="*/ 847725 w 2251657"/>
                <a:gd name="connsiteY189" fmla="*/ 2129791 h 2521011"/>
                <a:gd name="connsiteX190" fmla="*/ 689610 w 2251657"/>
                <a:gd name="connsiteY190" fmla="*/ 2129791 h 2521011"/>
                <a:gd name="connsiteX191" fmla="*/ 685800 w 2251657"/>
                <a:gd name="connsiteY191" fmla="*/ 2025016 h 2521011"/>
                <a:gd name="connsiteX192" fmla="*/ 683980 w 2251657"/>
                <a:gd name="connsiteY192" fmla="*/ 2024761 h 2521011"/>
                <a:gd name="connsiteX193" fmla="*/ 701040 w 2251657"/>
                <a:gd name="connsiteY193" fmla="*/ 1973580 h 2521011"/>
                <a:gd name="connsiteX194" fmla="*/ 659130 w 2251657"/>
                <a:gd name="connsiteY194" fmla="*/ 1939290 h 2521011"/>
                <a:gd name="connsiteX195" fmla="*/ 662940 w 2251657"/>
                <a:gd name="connsiteY195" fmla="*/ 1899285 h 2521011"/>
                <a:gd name="connsiteX196" fmla="*/ 674370 w 2251657"/>
                <a:gd name="connsiteY196" fmla="*/ 1836420 h 2521011"/>
                <a:gd name="connsiteX197" fmla="*/ 643890 w 2251657"/>
                <a:gd name="connsiteY197" fmla="*/ 1802130 h 2521011"/>
                <a:gd name="connsiteX198" fmla="*/ 590550 w 2251657"/>
                <a:gd name="connsiteY198" fmla="*/ 1790700 h 2521011"/>
                <a:gd name="connsiteX199" fmla="*/ 520065 w 2251657"/>
                <a:gd name="connsiteY199" fmla="*/ 1731645 h 2521011"/>
                <a:gd name="connsiteX200" fmla="*/ 520065 w 2251657"/>
                <a:gd name="connsiteY200" fmla="*/ 1704975 h 2521011"/>
                <a:gd name="connsiteX201" fmla="*/ 491490 w 2251657"/>
                <a:gd name="connsiteY201" fmla="*/ 1708785 h 2521011"/>
                <a:gd name="connsiteX202" fmla="*/ 386715 w 2251657"/>
                <a:gd name="connsiteY202" fmla="*/ 1638300 h 2521011"/>
                <a:gd name="connsiteX203" fmla="*/ 345639 w 2251657"/>
                <a:gd name="connsiteY203" fmla="*/ 1595581 h 2521011"/>
                <a:gd name="connsiteX204" fmla="*/ 346710 w 2251657"/>
                <a:gd name="connsiteY204" fmla="*/ 1543050 h 2521011"/>
                <a:gd name="connsiteX205" fmla="*/ 302895 w 2251657"/>
                <a:gd name="connsiteY205" fmla="*/ 1522095 h 2521011"/>
                <a:gd name="connsiteX206" fmla="*/ 318135 w 2251657"/>
                <a:gd name="connsiteY206" fmla="*/ 1470660 h 2521011"/>
                <a:gd name="connsiteX207" fmla="*/ 274320 w 2251657"/>
                <a:gd name="connsiteY207" fmla="*/ 1491615 h 2521011"/>
                <a:gd name="connsiteX208" fmla="*/ 241935 w 2251657"/>
                <a:gd name="connsiteY208" fmla="*/ 1491615 h 2521011"/>
                <a:gd name="connsiteX209" fmla="*/ 236220 w 2251657"/>
                <a:gd name="connsiteY209" fmla="*/ 1510665 h 2521011"/>
                <a:gd name="connsiteX210" fmla="*/ 66675 w 2251657"/>
                <a:gd name="connsiteY210" fmla="*/ 1510665 h 2521011"/>
                <a:gd name="connsiteX211" fmla="*/ 46328 w 2251657"/>
                <a:gd name="connsiteY211" fmla="*/ 1573404 h 2521011"/>
                <a:gd name="connsiteX212" fmla="*/ 46287 w 2251657"/>
                <a:gd name="connsiteY212" fmla="*/ 1573328 h 2521011"/>
                <a:gd name="connsiteX213" fmla="*/ 66797 w 2251657"/>
                <a:gd name="connsiteY213" fmla="*/ 1510087 h 2521011"/>
                <a:gd name="connsiteX214" fmla="*/ 85676 w 2251657"/>
                <a:gd name="connsiteY214" fmla="*/ 1510087 h 2521011"/>
                <a:gd name="connsiteX215" fmla="*/ 80010 w 2251657"/>
                <a:gd name="connsiteY215" fmla="*/ 1443990 h 2521011"/>
                <a:gd name="connsiteX216" fmla="*/ 30480 w 2251657"/>
                <a:gd name="connsiteY216" fmla="*/ 1466850 h 2521011"/>
                <a:gd name="connsiteX217" fmla="*/ 9525 w 2251657"/>
                <a:gd name="connsiteY217" fmla="*/ 1390650 h 2521011"/>
                <a:gd name="connsiteX218" fmla="*/ 0 w 2251657"/>
                <a:gd name="connsiteY218" fmla="*/ 1389648 h 2521011"/>
                <a:gd name="connsiteX219" fmla="*/ 0 w 2251657"/>
                <a:gd name="connsiteY219" fmla="*/ 1352550 h 2521011"/>
                <a:gd name="connsiteX220" fmla="*/ 30480 w 2251657"/>
                <a:gd name="connsiteY220" fmla="*/ 1314450 h 2521011"/>
                <a:gd name="connsiteX221" fmla="*/ 95250 w 2251657"/>
                <a:gd name="connsiteY221" fmla="*/ 1303020 h 2521011"/>
                <a:gd name="connsiteX222" fmla="*/ 112395 w 2251657"/>
                <a:gd name="connsiteY222" fmla="*/ 1238250 h 2521011"/>
                <a:gd name="connsiteX223" fmla="*/ 100965 w 2251657"/>
                <a:gd name="connsiteY223" fmla="*/ 1143000 h 2521011"/>
                <a:gd name="connsiteX224" fmla="*/ 101779 w 2251657"/>
                <a:gd name="connsiteY224" fmla="*/ 1135131 h 2521011"/>
                <a:gd name="connsiteX225" fmla="*/ 190501 w 2251657"/>
                <a:gd name="connsiteY225" fmla="*/ 1110615 h 2521011"/>
                <a:gd name="connsiteX226" fmla="*/ 207646 w 2251657"/>
                <a:gd name="connsiteY226" fmla="*/ 1022985 h 2521011"/>
                <a:gd name="connsiteX227" fmla="*/ 186691 w 2251657"/>
                <a:gd name="connsiteY227" fmla="*/ 986790 h 2521011"/>
                <a:gd name="connsiteX228" fmla="*/ 57151 w 2251657"/>
                <a:gd name="connsiteY228" fmla="*/ 969645 h 2521011"/>
                <a:gd name="connsiteX229" fmla="*/ 125731 w 2251657"/>
                <a:gd name="connsiteY229" fmla="*/ 843915 h 2521011"/>
                <a:gd name="connsiteX230" fmla="*/ 129541 w 2251657"/>
                <a:gd name="connsiteY230" fmla="*/ 731520 h 2521011"/>
                <a:gd name="connsiteX231" fmla="*/ 104775 w 2251657"/>
                <a:gd name="connsiteY231" fmla="*/ 715066 h 2521011"/>
                <a:gd name="connsiteX232" fmla="*/ 104775 w 2251657"/>
                <a:gd name="connsiteY232" fmla="*/ 567691 h 2521011"/>
                <a:gd name="connsiteX233" fmla="*/ 125730 w 2251657"/>
                <a:gd name="connsiteY233" fmla="*/ 489586 h 2521011"/>
                <a:gd name="connsiteX234" fmla="*/ 95250 w 2251657"/>
                <a:gd name="connsiteY234" fmla="*/ 447676 h 2521011"/>
                <a:gd name="connsiteX235" fmla="*/ 169545 w 2251657"/>
                <a:gd name="connsiteY235" fmla="*/ 449581 h 2521011"/>
                <a:gd name="connsiteX236" fmla="*/ 164949 w 2251657"/>
                <a:gd name="connsiteY236" fmla="*/ 446066 h 2521011"/>
                <a:gd name="connsiteX237" fmla="*/ 169545 w 2251657"/>
                <a:gd name="connsiteY237" fmla="*/ 447675 h 2521011"/>
                <a:gd name="connsiteX238" fmla="*/ 200025 w 2251657"/>
                <a:gd name="connsiteY238" fmla="*/ 382905 h 2521011"/>
                <a:gd name="connsiteX239" fmla="*/ 283845 w 2251657"/>
                <a:gd name="connsiteY239" fmla="*/ 384810 h 2521011"/>
                <a:gd name="connsiteX240" fmla="*/ 329565 w 2251657"/>
                <a:gd name="connsiteY240" fmla="*/ 361950 h 2521011"/>
                <a:gd name="connsiteX241" fmla="*/ 344805 w 2251657"/>
                <a:gd name="connsiteY241" fmla="*/ 335280 h 2521011"/>
                <a:gd name="connsiteX242" fmla="*/ 348615 w 2251657"/>
                <a:gd name="connsiteY242" fmla="*/ 266700 h 2521011"/>
                <a:gd name="connsiteX243" fmla="*/ 325755 w 2251657"/>
                <a:gd name="connsiteY243" fmla="*/ 198120 h 2521011"/>
                <a:gd name="connsiteX244" fmla="*/ 272415 w 2251657"/>
                <a:gd name="connsiteY244" fmla="*/ 137160 h 2521011"/>
                <a:gd name="connsiteX245" fmla="*/ 295275 w 2251657"/>
                <a:gd name="connsiteY245" fmla="*/ 125730 h 2521011"/>
                <a:gd name="connsiteX246" fmla="*/ 293496 w 2251657"/>
                <a:gd name="connsiteY246" fmla="*/ 119401 h 2521011"/>
                <a:gd name="connsiteX247" fmla="*/ 295275 w 2251657"/>
                <a:gd name="connsiteY247" fmla="*/ 120015 h 2521011"/>
                <a:gd name="connsiteX248" fmla="*/ 337185 w 2251657"/>
                <a:gd name="connsiteY248" fmla="*/ 74295 h 2521011"/>
                <a:gd name="connsiteX249" fmla="*/ 403860 w 2251657"/>
                <a:gd name="connsiteY249" fmla="*/ 85725 h 2521011"/>
                <a:gd name="connsiteX250" fmla="*/ 381000 w 2251657"/>
                <a:gd name="connsiteY250" fmla="*/ 49530 h 2521011"/>
                <a:gd name="connsiteX251" fmla="*/ 432435 w 2251657"/>
                <a:gd name="connsiteY251" fmla="*/ 13335 h 2521011"/>
                <a:gd name="connsiteX252" fmla="*/ 537210 w 2251657"/>
                <a:gd name="connsiteY252" fmla="*/ 0 h 2521011"/>
                <a:gd name="connsiteX0" fmla="*/ 1303020 w 2251657"/>
                <a:gd name="connsiteY0" fmla="*/ 2505075 h 2521011"/>
                <a:gd name="connsiteX1" fmla="*/ 1313778 w 2251657"/>
                <a:gd name="connsiteY1" fmla="*/ 2518138 h 2521011"/>
                <a:gd name="connsiteX2" fmla="*/ 1313044 w 2251657"/>
                <a:gd name="connsiteY2" fmla="*/ 2518254 h 2521011"/>
                <a:gd name="connsiteX3" fmla="*/ 1304272 w 2251657"/>
                <a:gd name="connsiteY3" fmla="*/ 2507602 h 2521011"/>
                <a:gd name="connsiteX4" fmla="*/ 1303010 w 2251657"/>
                <a:gd name="connsiteY4" fmla="*/ 2510306 h 2521011"/>
                <a:gd name="connsiteX5" fmla="*/ 1309957 w 2251657"/>
                <a:gd name="connsiteY5" fmla="*/ 2518741 h 2521011"/>
                <a:gd name="connsiteX6" fmla="*/ 1295584 w 2251657"/>
                <a:gd name="connsiteY6" fmla="*/ 2521011 h 2521011"/>
                <a:gd name="connsiteX7" fmla="*/ 1303020 w 2251657"/>
                <a:gd name="connsiteY7" fmla="*/ 2505075 h 2521011"/>
                <a:gd name="connsiteX8" fmla="*/ 1215390 w 2251657"/>
                <a:gd name="connsiteY8" fmla="*/ 2388870 h 2521011"/>
                <a:gd name="connsiteX9" fmla="*/ 1243965 w 2251657"/>
                <a:gd name="connsiteY9" fmla="*/ 2432685 h 2521011"/>
                <a:gd name="connsiteX10" fmla="*/ 1243656 w 2251657"/>
                <a:gd name="connsiteY10" fmla="*/ 2432818 h 2521011"/>
                <a:gd name="connsiteX11" fmla="*/ 1216642 w 2251657"/>
                <a:gd name="connsiteY11" fmla="*/ 2391397 h 2521011"/>
                <a:gd name="connsiteX12" fmla="*/ 1151872 w 2251657"/>
                <a:gd name="connsiteY12" fmla="*/ 2433307 h 2521011"/>
                <a:gd name="connsiteX13" fmla="*/ 1113772 w 2251657"/>
                <a:gd name="connsiteY13" fmla="*/ 2400922 h 2521011"/>
                <a:gd name="connsiteX14" fmla="*/ 1114623 w 2251657"/>
                <a:gd name="connsiteY14" fmla="*/ 2400183 h 2521011"/>
                <a:gd name="connsiteX15" fmla="*/ 1150620 w 2251657"/>
                <a:gd name="connsiteY15" fmla="*/ 2430780 h 2521011"/>
                <a:gd name="connsiteX16" fmla="*/ 1215390 w 2251657"/>
                <a:gd name="connsiteY16" fmla="*/ 2388870 h 2521011"/>
                <a:gd name="connsiteX17" fmla="*/ 712594 w 2251657"/>
                <a:gd name="connsiteY17" fmla="*/ 2361639 h 2521011"/>
                <a:gd name="connsiteX18" fmla="*/ 785736 w 2251657"/>
                <a:gd name="connsiteY18" fmla="*/ 2365296 h 2521011"/>
                <a:gd name="connsiteX19" fmla="*/ 827791 w 2251657"/>
                <a:gd name="connsiteY19" fmla="*/ 2379924 h 2521011"/>
                <a:gd name="connsiteX20" fmla="*/ 828675 w 2251657"/>
                <a:gd name="connsiteY20" fmla="*/ 2381250 h 2521011"/>
                <a:gd name="connsiteX21" fmla="*/ 784860 w 2251657"/>
                <a:gd name="connsiteY21" fmla="*/ 2366010 h 2521011"/>
                <a:gd name="connsiteX22" fmla="*/ 713471 w 2251657"/>
                <a:gd name="connsiteY22" fmla="*/ 2362441 h 2521011"/>
                <a:gd name="connsiteX23" fmla="*/ 712594 w 2251657"/>
                <a:gd name="connsiteY23" fmla="*/ 2361639 h 2521011"/>
                <a:gd name="connsiteX24" fmla="*/ 1102640 w 2251657"/>
                <a:gd name="connsiteY24" fmla="*/ 2338077 h 2521011"/>
                <a:gd name="connsiteX25" fmla="*/ 1156335 w 2251657"/>
                <a:gd name="connsiteY25" fmla="*/ 2360295 h 2521011"/>
                <a:gd name="connsiteX26" fmla="*/ 1154770 w 2251657"/>
                <a:gd name="connsiteY26" fmla="*/ 2361656 h 2521011"/>
                <a:gd name="connsiteX27" fmla="*/ 1102342 w 2251657"/>
                <a:gd name="connsiteY27" fmla="*/ 2339962 h 2521011"/>
                <a:gd name="connsiteX28" fmla="*/ 1102640 w 2251657"/>
                <a:gd name="connsiteY28" fmla="*/ 2338077 h 2521011"/>
                <a:gd name="connsiteX29" fmla="*/ 838132 w 2251657"/>
                <a:gd name="connsiteY29" fmla="*/ 2302711 h 2521011"/>
                <a:gd name="connsiteX30" fmla="*/ 838200 w 2251657"/>
                <a:gd name="connsiteY30" fmla="*/ 2303145 h 2521011"/>
                <a:gd name="connsiteX31" fmla="*/ 787894 w 2251657"/>
                <a:gd name="connsiteY31" fmla="*/ 2318051 h 2521011"/>
                <a:gd name="connsiteX32" fmla="*/ 787641 w 2251657"/>
                <a:gd name="connsiteY32" fmla="*/ 2317671 h 2521011"/>
                <a:gd name="connsiteX33" fmla="*/ 838132 w 2251657"/>
                <a:gd name="connsiteY33" fmla="*/ 2302711 h 2521011"/>
                <a:gd name="connsiteX34" fmla="*/ 1138418 w 2251657"/>
                <a:gd name="connsiteY34" fmla="*/ 2269355 h 2521011"/>
                <a:gd name="connsiteX35" fmla="*/ 1202055 w 2251657"/>
                <a:gd name="connsiteY35" fmla="*/ 2297430 h 2521011"/>
                <a:gd name="connsiteX36" fmla="*/ 1197951 w 2251657"/>
                <a:gd name="connsiteY36" fmla="*/ 2297594 h 2521011"/>
                <a:gd name="connsiteX37" fmla="*/ 1138537 w 2251657"/>
                <a:gd name="connsiteY37" fmla="*/ 2271382 h 2521011"/>
                <a:gd name="connsiteX38" fmla="*/ 1138418 w 2251657"/>
                <a:gd name="connsiteY38" fmla="*/ 2269355 h 2521011"/>
                <a:gd name="connsiteX39" fmla="*/ 1083951 w 2251657"/>
                <a:gd name="connsiteY39" fmla="*/ 2188714 h 2521011"/>
                <a:gd name="connsiteX40" fmla="*/ 1135380 w 2251657"/>
                <a:gd name="connsiteY40" fmla="*/ 2236470 h 2521011"/>
                <a:gd name="connsiteX41" fmla="*/ 1135465 w 2251657"/>
                <a:gd name="connsiteY41" fmla="*/ 2237914 h 2521011"/>
                <a:gd name="connsiteX42" fmla="*/ 1083292 w 2251657"/>
                <a:gd name="connsiteY42" fmla="*/ 2189467 h 2521011"/>
                <a:gd name="connsiteX43" fmla="*/ 1083951 w 2251657"/>
                <a:gd name="connsiteY43" fmla="*/ 2188714 h 2521011"/>
                <a:gd name="connsiteX44" fmla="*/ 891973 w 2251657"/>
                <a:gd name="connsiteY44" fmla="*/ 2157791 h 2521011"/>
                <a:gd name="connsiteX45" fmla="*/ 891540 w 2251657"/>
                <a:gd name="connsiteY45" fmla="*/ 2158365 h 2521011"/>
                <a:gd name="connsiteX46" fmla="*/ 820091 w 2251657"/>
                <a:gd name="connsiteY46" fmla="*/ 2180928 h 2521011"/>
                <a:gd name="connsiteX47" fmla="*/ 820026 w 2251657"/>
                <a:gd name="connsiteY47" fmla="*/ 2180511 h 2521011"/>
                <a:gd name="connsiteX48" fmla="*/ 891973 w 2251657"/>
                <a:gd name="connsiteY48" fmla="*/ 2157791 h 2521011"/>
                <a:gd name="connsiteX49" fmla="*/ 2105953 w 2251657"/>
                <a:gd name="connsiteY49" fmla="*/ 1753479 h 2521011"/>
                <a:gd name="connsiteX50" fmla="*/ 2141220 w 2251657"/>
                <a:gd name="connsiteY50" fmla="*/ 1786890 h 2521011"/>
                <a:gd name="connsiteX51" fmla="*/ 2155873 w 2251657"/>
                <a:gd name="connsiteY51" fmla="*/ 1782460 h 2521011"/>
                <a:gd name="connsiteX52" fmla="*/ 1873629 w 2251657"/>
                <a:gd name="connsiteY52" fmla="*/ 2429740 h 2521011"/>
                <a:gd name="connsiteX53" fmla="*/ 1789584 w 2251657"/>
                <a:gd name="connsiteY53" fmla="*/ 2443011 h 2521011"/>
                <a:gd name="connsiteX54" fmla="*/ 1787746 w 2251657"/>
                <a:gd name="connsiteY54" fmla="*/ 2439575 h 2521011"/>
                <a:gd name="connsiteX55" fmla="*/ 1799176 w 2251657"/>
                <a:gd name="connsiteY55" fmla="*/ 2346230 h 2521011"/>
                <a:gd name="connsiteX56" fmla="*/ 1837276 w 2251657"/>
                <a:gd name="connsiteY56" fmla="*/ 2275745 h 2521011"/>
                <a:gd name="connsiteX57" fmla="*/ 1835426 w 2251657"/>
                <a:gd name="connsiteY57" fmla="*/ 2210976 h 2521011"/>
                <a:gd name="connsiteX58" fmla="*/ 1827751 w 2251657"/>
                <a:gd name="connsiteY58" fmla="*/ 2210976 h 2521011"/>
                <a:gd name="connsiteX59" fmla="*/ 1807860 w 2251657"/>
                <a:gd name="connsiteY59" fmla="*/ 2140455 h 2521011"/>
                <a:gd name="connsiteX60" fmla="*/ 1806796 w 2251657"/>
                <a:gd name="connsiteY60" fmla="*/ 2140490 h 2521011"/>
                <a:gd name="connsiteX61" fmla="*/ 1793461 w 2251657"/>
                <a:gd name="connsiteY61" fmla="*/ 2104295 h 2521011"/>
                <a:gd name="connsiteX62" fmla="*/ 1562956 w 2251657"/>
                <a:gd name="connsiteY62" fmla="*/ 1776635 h 2521011"/>
                <a:gd name="connsiteX63" fmla="*/ 1565691 w 2251657"/>
                <a:gd name="connsiteY63" fmla="*/ 1775952 h 2521011"/>
                <a:gd name="connsiteX64" fmla="*/ 1794510 w 2251657"/>
                <a:gd name="connsiteY64" fmla="*/ 2101215 h 2521011"/>
                <a:gd name="connsiteX65" fmla="*/ 1807845 w 2251657"/>
                <a:gd name="connsiteY65" fmla="*/ 2137410 h 2521011"/>
                <a:gd name="connsiteX66" fmla="*/ 1864995 w 2251657"/>
                <a:gd name="connsiteY66" fmla="*/ 2135505 h 2521011"/>
                <a:gd name="connsiteX67" fmla="*/ 1906905 w 2251657"/>
                <a:gd name="connsiteY67" fmla="*/ 2093595 h 2521011"/>
                <a:gd name="connsiteX68" fmla="*/ 1853565 w 2251657"/>
                <a:gd name="connsiteY68" fmla="*/ 2019300 h 2521011"/>
                <a:gd name="connsiteX69" fmla="*/ 1905000 w 2251657"/>
                <a:gd name="connsiteY69" fmla="*/ 2013585 h 2521011"/>
                <a:gd name="connsiteX70" fmla="*/ 1889760 w 2251657"/>
                <a:gd name="connsiteY70" fmla="*/ 1943100 h 2521011"/>
                <a:gd name="connsiteX71" fmla="*/ 1918335 w 2251657"/>
                <a:gd name="connsiteY71" fmla="*/ 1956435 h 2521011"/>
                <a:gd name="connsiteX72" fmla="*/ 1931670 w 2251657"/>
                <a:gd name="connsiteY72" fmla="*/ 1924050 h 2521011"/>
                <a:gd name="connsiteX73" fmla="*/ 1958340 w 2251657"/>
                <a:gd name="connsiteY73" fmla="*/ 1924050 h 2521011"/>
                <a:gd name="connsiteX74" fmla="*/ 2021205 w 2251657"/>
                <a:gd name="connsiteY74" fmla="*/ 1861185 h 2521011"/>
                <a:gd name="connsiteX75" fmla="*/ 2057400 w 2251657"/>
                <a:gd name="connsiteY75" fmla="*/ 1861185 h 2521011"/>
                <a:gd name="connsiteX76" fmla="*/ 2034540 w 2251657"/>
                <a:gd name="connsiteY76" fmla="*/ 1821180 h 2521011"/>
                <a:gd name="connsiteX77" fmla="*/ 2106930 w 2251657"/>
                <a:gd name="connsiteY77" fmla="*/ 1756410 h 2521011"/>
                <a:gd name="connsiteX78" fmla="*/ 2105953 w 2251657"/>
                <a:gd name="connsiteY78" fmla="*/ 1753479 h 2521011"/>
                <a:gd name="connsiteX79" fmla="*/ 165097 w 2251657"/>
                <a:gd name="connsiteY79" fmla="*/ 1712267 h 2521011"/>
                <a:gd name="connsiteX80" fmla="*/ 165400 w 2251657"/>
                <a:gd name="connsiteY80" fmla="*/ 1713201 h 2521011"/>
                <a:gd name="connsiteX81" fmla="*/ 142909 w 2251657"/>
                <a:gd name="connsiteY81" fmla="*/ 1753900 h 2521011"/>
                <a:gd name="connsiteX82" fmla="*/ 142506 w 2251657"/>
                <a:gd name="connsiteY82" fmla="*/ 1753147 h 2521011"/>
                <a:gd name="connsiteX83" fmla="*/ 165097 w 2251657"/>
                <a:gd name="connsiteY83" fmla="*/ 1712267 h 2521011"/>
                <a:gd name="connsiteX84" fmla="*/ 338452 w 2251657"/>
                <a:gd name="connsiteY84" fmla="*/ 1588442 h 2521011"/>
                <a:gd name="connsiteX85" fmla="*/ 338961 w 2251657"/>
                <a:gd name="connsiteY85" fmla="*/ 1588971 h 2521011"/>
                <a:gd name="connsiteX86" fmla="*/ 249555 w 2251657"/>
                <a:gd name="connsiteY86" fmla="*/ 1727835 h 2521011"/>
                <a:gd name="connsiteX87" fmla="*/ 220980 w 2251657"/>
                <a:gd name="connsiteY87" fmla="*/ 1724025 h 2521011"/>
                <a:gd name="connsiteX88" fmla="*/ 215265 w 2251657"/>
                <a:gd name="connsiteY88" fmla="*/ 1777365 h 2521011"/>
                <a:gd name="connsiteX89" fmla="*/ 188595 w 2251657"/>
                <a:gd name="connsiteY89" fmla="*/ 1783080 h 2521011"/>
                <a:gd name="connsiteX90" fmla="*/ 188454 w 2251657"/>
                <a:gd name="connsiteY90" fmla="*/ 1782646 h 2521011"/>
                <a:gd name="connsiteX91" fmla="*/ 214627 w 2251657"/>
                <a:gd name="connsiteY91" fmla="*/ 1777037 h 2521011"/>
                <a:gd name="connsiteX92" fmla="*/ 220342 w 2251657"/>
                <a:gd name="connsiteY92" fmla="*/ 1723697 h 2521011"/>
                <a:gd name="connsiteX93" fmla="*/ 248917 w 2251657"/>
                <a:gd name="connsiteY93" fmla="*/ 1727507 h 2521011"/>
                <a:gd name="connsiteX94" fmla="*/ 338452 w 2251657"/>
                <a:gd name="connsiteY94" fmla="*/ 1588442 h 2521011"/>
                <a:gd name="connsiteX95" fmla="*/ 537210 w 2251657"/>
                <a:gd name="connsiteY95" fmla="*/ 0 h 2521011"/>
                <a:gd name="connsiteX96" fmla="*/ 563880 w 2251657"/>
                <a:gd name="connsiteY96" fmla="*/ 80010 h 2521011"/>
                <a:gd name="connsiteX97" fmla="*/ 672465 w 2251657"/>
                <a:gd name="connsiteY97" fmla="*/ 51435 h 2521011"/>
                <a:gd name="connsiteX98" fmla="*/ 721352 w 2251657"/>
                <a:gd name="connsiteY98" fmla="*/ 29486 h 2521011"/>
                <a:gd name="connsiteX99" fmla="*/ 744855 w 2251657"/>
                <a:gd name="connsiteY99" fmla="*/ 59055 h 2521011"/>
                <a:gd name="connsiteX100" fmla="*/ 739140 w 2251657"/>
                <a:gd name="connsiteY100" fmla="*/ 89535 h 2521011"/>
                <a:gd name="connsiteX101" fmla="*/ 821055 w 2251657"/>
                <a:gd name="connsiteY101" fmla="*/ 93345 h 2521011"/>
                <a:gd name="connsiteX102" fmla="*/ 834390 w 2251657"/>
                <a:gd name="connsiteY102" fmla="*/ 19050 h 2521011"/>
                <a:gd name="connsiteX103" fmla="*/ 855345 w 2251657"/>
                <a:gd name="connsiteY103" fmla="*/ 47625 h 2521011"/>
                <a:gd name="connsiteX104" fmla="*/ 946785 w 2251657"/>
                <a:gd name="connsiteY104" fmla="*/ 47625 h 2521011"/>
                <a:gd name="connsiteX105" fmla="*/ 996315 w 2251657"/>
                <a:gd name="connsiteY105" fmla="*/ 38100 h 2521011"/>
                <a:gd name="connsiteX106" fmla="*/ 1003935 w 2251657"/>
                <a:gd name="connsiteY106" fmla="*/ 9525 h 2521011"/>
                <a:gd name="connsiteX107" fmla="*/ 1064895 w 2251657"/>
                <a:gd name="connsiteY107" fmla="*/ 0 h 2521011"/>
                <a:gd name="connsiteX108" fmla="*/ 1097280 w 2251657"/>
                <a:gd name="connsiteY108" fmla="*/ 102870 h 2521011"/>
                <a:gd name="connsiteX109" fmla="*/ 1110615 w 2251657"/>
                <a:gd name="connsiteY109" fmla="*/ 102870 h 2521011"/>
                <a:gd name="connsiteX110" fmla="*/ 1135380 w 2251657"/>
                <a:gd name="connsiteY110" fmla="*/ 190500 h 2521011"/>
                <a:gd name="connsiteX111" fmla="*/ 1137805 w 2251657"/>
                <a:gd name="connsiteY111" fmla="*/ 195722 h 2521011"/>
                <a:gd name="connsiteX112" fmla="*/ 1135380 w 2251657"/>
                <a:gd name="connsiteY112" fmla="*/ 198120 h 2521011"/>
                <a:gd name="connsiteX113" fmla="*/ 1131570 w 2251657"/>
                <a:gd name="connsiteY113" fmla="*/ 240030 h 2521011"/>
                <a:gd name="connsiteX114" fmla="*/ 1156335 w 2251657"/>
                <a:gd name="connsiteY114" fmla="*/ 346710 h 2521011"/>
                <a:gd name="connsiteX115" fmla="*/ 1099185 w 2251657"/>
                <a:gd name="connsiteY115" fmla="*/ 363855 h 2521011"/>
                <a:gd name="connsiteX116" fmla="*/ 1127760 w 2251657"/>
                <a:gd name="connsiteY116" fmla="*/ 510540 h 2521011"/>
                <a:gd name="connsiteX117" fmla="*/ 1148715 w 2251657"/>
                <a:gd name="connsiteY117" fmla="*/ 563880 h 2521011"/>
                <a:gd name="connsiteX118" fmla="*/ 1194435 w 2251657"/>
                <a:gd name="connsiteY118" fmla="*/ 641985 h 2521011"/>
                <a:gd name="connsiteX119" fmla="*/ 1215390 w 2251657"/>
                <a:gd name="connsiteY119" fmla="*/ 645795 h 2521011"/>
                <a:gd name="connsiteX120" fmla="*/ 1243965 w 2251657"/>
                <a:gd name="connsiteY120" fmla="*/ 737235 h 2521011"/>
                <a:gd name="connsiteX121" fmla="*/ 1423035 w 2251657"/>
                <a:gd name="connsiteY121" fmla="*/ 702945 h 2521011"/>
                <a:gd name="connsiteX122" fmla="*/ 1422609 w 2251657"/>
                <a:gd name="connsiteY122" fmla="*/ 700259 h 2521011"/>
                <a:gd name="connsiteX123" fmla="*/ 1468755 w 2251657"/>
                <a:gd name="connsiteY123" fmla="*/ 689610 h 2521011"/>
                <a:gd name="connsiteX124" fmla="*/ 1491615 w 2251657"/>
                <a:gd name="connsiteY124" fmla="*/ 659130 h 2521011"/>
                <a:gd name="connsiteX125" fmla="*/ 1520190 w 2251657"/>
                <a:gd name="connsiteY125" fmla="*/ 645795 h 2521011"/>
                <a:gd name="connsiteX126" fmla="*/ 1531620 w 2251657"/>
                <a:gd name="connsiteY126" fmla="*/ 613410 h 2521011"/>
                <a:gd name="connsiteX127" fmla="*/ 1552575 w 2251657"/>
                <a:gd name="connsiteY127" fmla="*/ 594360 h 2521011"/>
                <a:gd name="connsiteX128" fmla="*/ 1573530 w 2251657"/>
                <a:gd name="connsiteY128" fmla="*/ 609600 h 2521011"/>
                <a:gd name="connsiteX129" fmla="*/ 1567815 w 2251657"/>
                <a:gd name="connsiteY129" fmla="*/ 708660 h 2521011"/>
                <a:gd name="connsiteX130" fmla="*/ 1638300 w 2251657"/>
                <a:gd name="connsiteY130" fmla="*/ 786765 h 2521011"/>
                <a:gd name="connsiteX131" fmla="*/ 1640205 w 2251657"/>
                <a:gd name="connsiteY131" fmla="*/ 851535 h 2521011"/>
                <a:gd name="connsiteX132" fmla="*/ 1615440 w 2251657"/>
                <a:gd name="connsiteY132" fmla="*/ 872490 h 2521011"/>
                <a:gd name="connsiteX133" fmla="*/ 1678305 w 2251657"/>
                <a:gd name="connsiteY133" fmla="*/ 876300 h 2521011"/>
                <a:gd name="connsiteX134" fmla="*/ 1964632 w 2251657"/>
                <a:gd name="connsiteY134" fmla="*/ 811829 h 2521011"/>
                <a:gd name="connsiteX135" fmla="*/ 1985010 w 2251657"/>
                <a:gd name="connsiteY135" fmla="*/ 889635 h 2521011"/>
                <a:gd name="connsiteX136" fmla="*/ 1977390 w 2251657"/>
                <a:gd name="connsiteY136" fmla="*/ 942975 h 2521011"/>
                <a:gd name="connsiteX137" fmla="*/ 1912620 w 2251657"/>
                <a:gd name="connsiteY137" fmla="*/ 952500 h 2521011"/>
                <a:gd name="connsiteX138" fmla="*/ 1912620 w 2251657"/>
                <a:gd name="connsiteY138" fmla="*/ 1022985 h 2521011"/>
                <a:gd name="connsiteX139" fmla="*/ 1956435 w 2251657"/>
                <a:gd name="connsiteY139" fmla="*/ 1028700 h 2521011"/>
                <a:gd name="connsiteX140" fmla="*/ 1996440 w 2251657"/>
                <a:gd name="connsiteY140" fmla="*/ 1002030 h 2521011"/>
                <a:gd name="connsiteX141" fmla="*/ 1975485 w 2251657"/>
                <a:gd name="connsiteY141" fmla="*/ 1057275 h 2521011"/>
                <a:gd name="connsiteX142" fmla="*/ 1971675 w 2251657"/>
                <a:gd name="connsiteY142" fmla="*/ 1137285 h 2521011"/>
                <a:gd name="connsiteX143" fmla="*/ 2251657 w 2251657"/>
                <a:gd name="connsiteY143" fmla="*/ 1229053 h 2521011"/>
                <a:gd name="connsiteX144" fmla="*/ 2186077 w 2251657"/>
                <a:gd name="connsiteY144" fmla="*/ 1218123 h 2521011"/>
                <a:gd name="connsiteX145" fmla="*/ 1976108 w 2251657"/>
                <a:gd name="connsiteY145" fmla="*/ 1138062 h 2521011"/>
                <a:gd name="connsiteX146" fmla="*/ 2025015 w 2251657"/>
                <a:gd name="connsiteY146" fmla="*/ 1226820 h 2521011"/>
                <a:gd name="connsiteX147" fmla="*/ 1965960 w 2251657"/>
                <a:gd name="connsiteY147" fmla="*/ 1257300 h 2521011"/>
                <a:gd name="connsiteX148" fmla="*/ 1975485 w 2251657"/>
                <a:gd name="connsiteY148" fmla="*/ 1295400 h 2521011"/>
                <a:gd name="connsiteX149" fmla="*/ 1929765 w 2251657"/>
                <a:gd name="connsiteY149" fmla="*/ 1350645 h 2521011"/>
                <a:gd name="connsiteX150" fmla="*/ 2057400 w 2251657"/>
                <a:gd name="connsiteY150" fmla="*/ 1419225 h 2521011"/>
                <a:gd name="connsiteX151" fmla="*/ 2034540 w 2251657"/>
                <a:gd name="connsiteY151" fmla="*/ 1451610 h 2521011"/>
                <a:gd name="connsiteX152" fmla="*/ 2085975 w 2251657"/>
                <a:gd name="connsiteY152" fmla="*/ 1527810 h 2521011"/>
                <a:gd name="connsiteX153" fmla="*/ 2080260 w 2251657"/>
                <a:gd name="connsiteY153" fmla="*/ 1565910 h 2521011"/>
                <a:gd name="connsiteX154" fmla="*/ 2045970 w 2251657"/>
                <a:gd name="connsiteY154" fmla="*/ 1581150 h 2521011"/>
                <a:gd name="connsiteX155" fmla="*/ 2013585 w 2251657"/>
                <a:gd name="connsiteY155" fmla="*/ 1657350 h 2521011"/>
                <a:gd name="connsiteX156" fmla="*/ 2047875 w 2251657"/>
                <a:gd name="connsiteY156" fmla="*/ 1691640 h 2521011"/>
                <a:gd name="connsiteX157" fmla="*/ 2011680 w 2251657"/>
                <a:gd name="connsiteY157" fmla="*/ 1737360 h 2521011"/>
                <a:gd name="connsiteX158" fmla="*/ 2095500 w 2251657"/>
                <a:gd name="connsiteY158" fmla="*/ 1722120 h 2521011"/>
                <a:gd name="connsiteX159" fmla="*/ 2013585 w 2251657"/>
                <a:gd name="connsiteY159" fmla="*/ 1739265 h 2521011"/>
                <a:gd name="connsiteX160" fmla="*/ 1912620 w 2251657"/>
                <a:gd name="connsiteY160" fmla="*/ 1644015 h 2521011"/>
                <a:gd name="connsiteX161" fmla="*/ 1823085 w 2251657"/>
                <a:gd name="connsiteY161" fmla="*/ 1708785 h 2521011"/>
                <a:gd name="connsiteX162" fmla="*/ 1691640 w 2251657"/>
                <a:gd name="connsiteY162" fmla="*/ 1737360 h 2521011"/>
                <a:gd name="connsiteX163" fmla="*/ 1678305 w 2251657"/>
                <a:gd name="connsiteY163" fmla="*/ 1722120 h 2521011"/>
                <a:gd name="connsiteX164" fmla="*/ 1621155 w 2251657"/>
                <a:gd name="connsiteY164" fmla="*/ 1737360 h 2521011"/>
                <a:gd name="connsiteX165" fmla="*/ 1617345 w 2251657"/>
                <a:gd name="connsiteY165" fmla="*/ 1760220 h 2521011"/>
                <a:gd name="connsiteX166" fmla="*/ 1565432 w 2251657"/>
                <a:gd name="connsiteY166" fmla="*/ 1773198 h 2521011"/>
                <a:gd name="connsiteX167" fmla="*/ 1564005 w 2251657"/>
                <a:gd name="connsiteY167" fmla="*/ 1771650 h 2521011"/>
                <a:gd name="connsiteX168" fmla="*/ 1520190 w 2251657"/>
                <a:gd name="connsiteY168" fmla="*/ 1811655 h 2521011"/>
                <a:gd name="connsiteX169" fmla="*/ 1501140 w 2251657"/>
                <a:gd name="connsiteY169" fmla="*/ 1811655 h 2521011"/>
                <a:gd name="connsiteX170" fmla="*/ 1428750 w 2251657"/>
                <a:gd name="connsiteY170" fmla="*/ 1903095 h 2521011"/>
                <a:gd name="connsiteX171" fmla="*/ 1421130 w 2251657"/>
                <a:gd name="connsiteY171" fmla="*/ 1952625 h 2521011"/>
                <a:gd name="connsiteX172" fmla="*/ 1396365 w 2251657"/>
                <a:gd name="connsiteY172" fmla="*/ 1918335 h 2521011"/>
                <a:gd name="connsiteX173" fmla="*/ 1358265 w 2251657"/>
                <a:gd name="connsiteY173" fmla="*/ 1986915 h 2521011"/>
                <a:gd name="connsiteX174" fmla="*/ 1343025 w 2251657"/>
                <a:gd name="connsiteY174" fmla="*/ 1986915 h 2521011"/>
                <a:gd name="connsiteX175" fmla="*/ 1297305 w 2251657"/>
                <a:gd name="connsiteY175" fmla="*/ 2019300 h 2521011"/>
                <a:gd name="connsiteX176" fmla="*/ 1301115 w 2251657"/>
                <a:gd name="connsiteY176" fmla="*/ 2038350 h 2521011"/>
                <a:gd name="connsiteX177" fmla="*/ 1259205 w 2251657"/>
                <a:gd name="connsiteY177" fmla="*/ 2066925 h 2521011"/>
                <a:gd name="connsiteX178" fmla="*/ 1272540 w 2251657"/>
                <a:gd name="connsiteY178" fmla="*/ 2097405 h 2521011"/>
                <a:gd name="connsiteX179" fmla="*/ 1202055 w 2251657"/>
                <a:gd name="connsiteY179" fmla="*/ 2106930 h 2521011"/>
                <a:gd name="connsiteX180" fmla="*/ 1183005 w 2251657"/>
                <a:gd name="connsiteY180" fmla="*/ 2143125 h 2521011"/>
                <a:gd name="connsiteX181" fmla="*/ 1156335 w 2251657"/>
                <a:gd name="connsiteY181" fmla="*/ 2164080 h 2521011"/>
                <a:gd name="connsiteX182" fmla="*/ 1122045 w 2251657"/>
                <a:gd name="connsiteY182" fmla="*/ 2141220 h 2521011"/>
                <a:gd name="connsiteX183" fmla="*/ 1107891 w 2251657"/>
                <a:gd name="connsiteY183" fmla="*/ 2157396 h 2521011"/>
                <a:gd name="connsiteX184" fmla="*/ 1106805 w 2251657"/>
                <a:gd name="connsiteY184" fmla="*/ 2156460 h 2521011"/>
                <a:gd name="connsiteX185" fmla="*/ 979170 w 2251657"/>
                <a:gd name="connsiteY185" fmla="*/ 2042160 h 2521011"/>
                <a:gd name="connsiteX186" fmla="*/ 932138 w 2251657"/>
                <a:gd name="connsiteY186" fmla="*/ 2104529 h 2521011"/>
                <a:gd name="connsiteX187" fmla="*/ 851535 w 2251657"/>
                <a:gd name="connsiteY187" fmla="*/ 2101216 h 2521011"/>
                <a:gd name="connsiteX188" fmla="*/ 847725 w 2251657"/>
                <a:gd name="connsiteY188" fmla="*/ 2129791 h 2521011"/>
                <a:gd name="connsiteX189" fmla="*/ 689610 w 2251657"/>
                <a:gd name="connsiteY189" fmla="*/ 2129791 h 2521011"/>
                <a:gd name="connsiteX190" fmla="*/ 685800 w 2251657"/>
                <a:gd name="connsiteY190" fmla="*/ 2025016 h 2521011"/>
                <a:gd name="connsiteX191" fmla="*/ 683980 w 2251657"/>
                <a:gd name="connsiteY191" fmla="*/ 2024761 h 2521011"/>
                <a:gd name="connsiteX192" fmla="*/ 701040 w 2251657"/>
                <a:gd name="connsiteY192" fmla="*/ 1973580 h 2521011"/>
                <a:gd name="connsiteX193" fmla="*/ 659130 w 2251657"/>
                <a:gd name="connsiteY193" fmla="*/ 1939290 h 2521011"/>
                <a:gd name="connsiteX194" fmla="*/ 662940 w 2251657"/>
                <a:gd name="connsiteY194" fmla="*/ 1899285 h 2521011"/>
                <a:gd name="connsiteX195" fmla="*/ 674370 w 2251657"/>
                <a:gd name="connsiteY195" fmla="*/ 1836420 h 2521011"/>
                <a:gd name="connsiteX196" fmla="*/ 643890 w 2251657"/>
                <a:gd name="connsiteY196" fmla="*/ 1802130 h 2521011"/>
                <a:gd name="connsiteX197" fmla="*/ 590550 w 2251657"/>
                <a:gd name="connsiteY197" fmla="*/ 1790700 h 2521011"/>
                <a:gd name="connsiteX198" fmla="*/ 520065 w 2251657"/>
                <a:gd name="connsiteY198" fmla="*/ 1731645 h 2521011"/>
                <a:gd name="connsiteX199" fmla="*/ 520065 w 2251657"/>
                <a:gd name="connsiteY199" fmla="*/ 1704975 h 2521011"/>
                <a:gd name="connsiteX200" fmla="*/ 491490 w 2251657"/>
                <a:gd name="connsiteY200" fmla="*/ 1708785 h 2521011"/>
                <a:gd name="connsiteX201" fmla="*/ 386715 w 2251657"/>
                <a:gd name="connsiteY201" fmla="*/ 1638300 h 2521011"/>
                <a:gd name="connsiteX202" fmla="*/ 345639 w 2251657"/>
                <a:gd name="connsiteY202" fmla="*/ 1595581 h 2521011"/>
                <a:gd name="connsiteX203" fmla="*/ 346710 w 2251657"/>
                <a:gd name="connsiteY203" fmla="*/ 1543050 h 2521011"/>
                <a:gd name="connsiteX204" fmla="*/ 302895 w 2251657"/>
                <a:gd name="connsiteY204" fmla="*/ 1522095 h 2521011"/>
                <a:gd name="connsiteX205" fmla="*/ 318135 w 2251657"/>
                <a:gd name="connsiteY205" fmla="*/ 1470660 h 2521011"/>
                <a:gd name="connsiteX206" fmla="*/ 274320 w 2251657"/>
                <a:gd name="connsiteY206" fmla="*/ 1491615 h 2521011"/>
                <a:gd name="connsiteX207" fmla="*/ 241935 w 2251657"/>
                <a:gd name="connsiteY207" fmla="*/ 1491615 h 2521011"/>
                <a:gd name="connsiteX208" fmla="*/ 236220 w 2251657"/>
                <a:gd name="connsiteY208" fmla="*/ 1510665 h 2521011"/>
                <a:gd name="connsiteX209" fmla="*/ 66675 w 2251657"/>
                <a:gd name="connsiteY209" fmla="*/ 1510665 h 2521011"/>
                <a:gd name="connsiteX210" fmla="*/ 46328 w 2251657"/>
                <a:gd name="connsiteY210" fmla="*/ 1573404 h 2521011"/>
                <a:gd name="connsiteX211" fmla="*/ 46287 w 2251657"/>
                <a:gd name="connsiteY211" fmla="*/ 1573328 h 2521011"/>
                <a:gd name="connsiteX212" fmla="*/ 66797 w 2251657"/>
                <a:gd name="connsiteY212" fmla="*/ 1510087 h 2521011"/>
                <a:gd name="connsiteX213" fmla="*/ 85676 w 2251657"/>
                <a:gd name="connsiteY213" fmla="*/ 1510087 h 2521011"/>
                <a:gd name="connsiteX214" fmla="*/ 80010 w 2251657"/>
                <a:gd name="connsiteY214" fmla="*/ 1443990 h 2521011"/>
                <a:gd name="connsiteX215" fmla="*/ 30480 w 2251657"/>
                <a:gd name="connsiteY215" fmla="*/ 1466850 h 2521011"/>
                <a:gd name="connsiteX216" fmla="*/ 9525 w 2251657"/>
                <a:gd name="connsiteY216" fmla="*/ 1390650 h 2521011"/>
                <a:gd name="connsiteX217" fmla="*/ 0 w 2251657"/>
                <a:gd name="connsiteY217" fmla="*/ 1389648 h 2521011"/>
                <a:gd name="connsiteX218" fmla="*/ 0 w 2251657"/>
                <a:gd name="connsiteY218" fmla="*/ 1352550 h 2521011"/>
                <a:gd name="connsiteX219" fmla="*/ 30480 w 2251657"/>
                <a:gd name="connsiteY219" fmla="*/ 1314450 h 2521011"/>
                <a:gd name="connsiteX220" fmla="*/ 95250 w 2251657"/>
                <a:gd name="connsiteY220" fmla="*/ 1303020 h 2521011"/>
                <a:gd name="connsiteX221" fmla="*/ 112395 w 2251657"/>
                <a:gd name="connsiteY221" fmla="*/ 1238250 h 2521011"/>
                <a:gd name="connsiteX222" fmla="*/ 100965 w 2251657"/>
                <a:gd name="connsiteY222" fmla="*/ 1143000 h 2521011"/>
                <a:gd name="connsiteX223" fmla="*/ 101779 w 2251657"/>
                <a:gd name="connsiteY223" fmla="*/ 1135131 h 2521011"/>
                <a:gd name="connsiteX224" fmla="*/ 190501 w 2251657"/>
                <a:gd name="connsiteY224" fmla="*/ 1110615 h 2521011"/>
                <a:gd name="connsiteX225" fmla="*/ 207646 w 2251657"/>
                <a:gd name="connsiteY225" fmla="*/ 1022985 h 2521011"/>
                <a:gd name="connsiteX226" fmla="*/ 186691 w 2251657"/>
                <a:gd name="connsiteY226" fmla="*/ 986790 h 2521011"/>
                <a:gd name="connsiteX227" fmla="*/ 57151 w 2251657"/>
                <a:gd name="connsiteY227" fmla="*/ 969645 h 2521011"/>
                <a:gd name="connsiteX228" fmla="*/ 125731 w 2251657"/>
                <a:gd name="connsiteY228" fmla="*/ 843915 h 2521011"/>
                <a:gd name="connsiteX229" fmla="*/ 129541 w 2251657"/>
                <a:gd name="connsiteY229" fmla="*/ 731520 h 2521011"/>
                <a:gd name="connsiteX230" fmla="*/ 104775 w 2251657"/>
                <a:gd name="connsiteY230" fmla="*/ 715066 h 2521011"/>
                <a:gd name="connsiteX231" fmla="*/ 104775 w 2251657"/>
                <a:gd name="connsiteY231" fmla="*/ 567691 h 2521011"/>
                <a:gd name="connsiteX232" fmla="*/ 125730 w 2251657"/>
                <a:gd name="connsiteY232" fmla="*/ 489586 h 2521011"/>
                <a:gd name="connsiteX233" fmla="*/ 95250 w 2251657"/>
                <a:gd name="connsiteY233" fmla="*/ 447676 h 2521011"/>
                <a:gd name="connsiteX234" fmla="*/ 169545 w 2251657"/>
                <a:gd name="connsiteY234" fmla="*/ 449581 h 2521011"/>
                <a:gd name="connsiteX235" fmla="*/ 164949 w 2251657"/>
                <a:gd name="connsiteY235" fmla="*/ 446066 h 2521011"/>
                <a:gd name="connsiteX236" fmla="*/ 169545 w 2251657"/>
                <a:gd name="connsiteY236" fmla="*/ 447675 h 2521011"/>
                <a:gd name="connsiteX237" fmla="*/ 200025 w 2251657"/>
                <a:gd name="connsiteY237" fmla="*/ 382905 h 2521011"/>
                <a:gd name="connsiteX238" fmla="*/ 283845 w 2251657"/>
                <a:gd name="connsiteY238" fmla="*/ 384810 h 2521011"/>
                <a:gd name="connsiteX239" fmla="*/ 329565 w 2251657"/>
                <a:gd name="connsiteY239" fmla="*/ 361950 h 2521011"/>
                <a:gd name="connsiteX240" fmla="*/ 344805 w 2251657"/>
                <a:gd name="connsiteY240" fmla="*/ 335280 h 2521011"/>
                <a:gd name="connsiteX241" fmla="*/ 348615 w 2251657"/>
                <a:gd name="connsiteY241" fmla="*/ 266700 h 2521011"/>
                <a:gd name="connsiteX242" fmla="*/ 325755 w 2251657"/>
                <a:gd name="connsiteY242" fmla="*/ 198120 h 2521011"/>
                <a:gd name="connsiteX243" fmla="*/ 272415 w 2251657"/>
                <a:gd name="connsiteY243" fmla="*/ 137160 h 2521011"/>
                <a:gd name="connsiteX244" fmla="*/ 295275 w 2251657"/>
                <a:gd name="connsiteY244" fmla="*/ 125730 h 2521011"/>
                <a:gd name="connsiteX245" fmla="*/ 293496 w 2251657"/>
                <a:gd name="connsiteY245" fmla="*/ 119401 h 2521011"/>
                <a:gd name="connsiteX246" fmla="*/ 295275 w 2251657"/>
                <a:gd name="connsiteY246" fmla="*/ 120015 h 2521011"/>
                <a:gd name="connsiteX247" fmla="*/ 337185 w 2251657"/>
                <a:gd name="connsiteY247" fmla="*/ 74295 h 2521011"/>
                <a:gd name="connsiteX248" fmla="*/ 403860 w 2251657"/>
                <a:gd name="connsiteY248" fmla="*/ 85725 h 2521011"/>
                <a:gd name="connsiteX249" fmla="*/ 381000 w 2251657"/>
                <a:gd name="connsiteY249" fmla="*/ 49530 h 2521011"/>
                <a:gd name="connsiteX250" fmla="*/ 432435 w 2251657"/>
                <a:gd name="connsiteY250" fmla="*/ 13335 h 2521011"/>
                <a:gd name="connsiteX251" fmla="*/ 537210 w 2251657"/>
                <a:gd name="connsiteY251" fmla="*/ 0 h 2521011"/>
                <a:gd name="connsiteX0" fmla="*/ 1303020 w 2186077"/>
                <a:gd name="connsiteY0" fmla="*/ 2505075 h 2521011"/>
                <a:gd name="connsiteX1" fmla="*/ 1313778 w 2186077"/>
                <a:gd name="connsiteY1" fmla="*/ 2518138 h 2521011"/>
                <a:gd name="connsiteX2" fmla="*/ 1313044 w 2186077"/>
                <a:gd name="connsiteY2" fmla="*/ 2518254 h 2521011"/>
                <a:gd name="connsiteX3" fmla="*/ 1304272 w 2186077"/>
                <a:gd name="connsiteY3" fmla="*/ 2507602 h 2521011"/>
                <a:gd name="connsiteX4" fmla="*/ 1303010 w 2186077"/>
                <a:gd name="connsiteY4" fmla="*/ 2510306 h 2521011"/>
                <a:gd name="connsiteX5" fmla="*/ 1309957 w 2186077"/>
                <a:gd name="connsiteY5" fmla="*/ 2518741 h 2521011"/>
                <a:gd name="connsiteX6" fmla="*/ 1295584 w 2186077"/>
                <a:gd name="connsiteY6" fmla="*/ 2521011 h 2521011"/>
                <a:gd name="connsiteX7" fmla="*/ 1303020 w 2186077"/>
                <a:gd name="connsiteY7" fmla="*/ 2505075 h 2521011"/>
                <a:gd name="connsiteX8" fmla="*/ 1215390 w 2186077"/>
                <a:gd name="connsiteY8" fmla="*/ 2388870 h 2521011"/>
                <a:gd name="connsiteX9" fmla="*/ 1243965 w 2186077"/>
                <a:gd name="connsiteY9" fmla="*/ 2432685 h 2521011"/>
                <a:gd name="connsiteX10" fmla="*/ 1243656 w 2186077"/>
                <a:gd name="connsiteY10" fmla="*/ 2432818 h 2521011"/>
                <a:gd name="connsiteX11" fmla="*/ 1216642 w 2186077"/>
                <a:gd name="connsiteY11" fmla="*/ 2391397 h 2521011"/>
                <a:gd name="connsiteX12" fmla="*/ 1151872 w 2186077"/>
                <a:gd name="connsiteY12" fmla="*/ 2433307 h 2521011"/>
                <a:gd name="connsiteX13" fmla="*/ 1113772 w 2186077"/>
                <a:gd name="connsiteY13" fmla="*/ 2400922 h 2521011"/>
                <a:gd name="connsiteX14" fmla="*/ 1114623 w 2186077"/>
                <a:gd name="connsiteY14" fmla="*/ 2400183 h 2521011"/>
                <a:gd name="connsiteX15" fmla="*/ 1150620 w 2186077"/>
                <a:gd name="connsiteY15" fmla="*/ 2430780 h 2521011"/>
                <a:gd name="connsiteX16" fmla="*/ 1215390 w 2186077"/>
                <a:gd name="connsiteY16" fmla="*/ 2388870 h 2521011"/>
                <a:gd name="connsiteX17" fmla="*/ 712594 w 2186077"/>
                <a:gd name="connsiteY17" fmla="*/ 2361639 h 2521011"/>
                <a:gd name="connsiteX18" fmla="*/ 785736 w 2186077"/>
                <a:gd name="connsiteY18" fmla="*/ 2365296 h 2521011"/>
                <a:gd name="connsiteX19" fmla="*/ 827791 w 2186077"/>
                <a:gd name="connsiteY19" fmla="*/ 2379924 h 2521011"/>
                <a:gd name="connsiteX20" fmla="*/ 828675 w 2186077"/>
                <a:gd name="connsiteY20" fmla="*/ 2381250 h 2521011"/>
                <a:gd name="connsiteX21" fmla="*/ 784860 w 2186077"/>
                <a:gd name="connsiteY21" fmla="*/ 2366010 h 2521011"/>
                <a:gd name="connsiteX22" fmla="*/ 713471 w 2186077"/>
                <a:gd name="connsiteY22" fmla="*/ 2362441 h 2521011"/>
                <a:gd name="connsiteX23" fmla="*/ 712594 w 2186077"/>
                <a:gd name="connsiteY23" fmla="*/ 2361639 h 2521011"/>
                <a:gd name="connsiteX24" fmla="*/ 1102640 w 2186077"/>
                <a:gd name="connsiteY24" fmla="*/ 2338077 h 2521011"/>
                <a:gd name="connsiteX25" fmla="*/ 1156335 w 2186077"/>
                <a:gd name="connsiteY25" fmla="*/ 2360295 h 2521011"/>
                <a:gd name="connsiteX26" fmla="*/ 1154770 w 2186077"/>
                <a:gd name="connsiteY26" fmla="*/ 2361656 h 2521011"/>
                <a:gd name="connsiteX27" fmla="*/ 1102342 w 2186077"/>
                <a:gd name="connsiteY27" fmla="*/ 2339962 h 2521011"/>
                <a:gd name="connsiteX28" fmla="*/ 1102640 w 2186077"/>
                <a:gd name="connsiteY28" fmla="*/ 2338077 h 2521011"/>
                <a:gd name="connsiteX29" fmla="*/ 838132 w 2186077"/>
                <a:gd name="connsiteY29" fmla="*/ 2302711 h 2521011"/>
                <a:gd name="connsiteX30" fmla="*/ 838200 w 2186077"/>
                <a:gd name="connsiteY30" fmla="*/ 2303145 h 2521011"/>
                <a:gd name="connsiteX31" fmla="*/ 787894 w 2186077"/>
                <a:gd name="connsiteY31" fmla="*/ 2318051 h 2521011"/>
                <a:gd name="connsiteX32" fmla="*/ 787641 w 2186077"/>
                <a:gd name="connsiteY32" fmla="*/ 2317671 h 2521011"/>
                <a:gd name="connsiteX33" fmla="*/ 838132 w 2186077"/>
                <a:gd name="connsiteY33" fmla="*/ 2302711 h 2521011"/>
                <a:gd name="connsiteX34" fmla="*/ 1138418 w 2186077"/>
                <a:gd name="connsiteY34" fmla="*/ 2269355 h 2521011"/>
                <a:gd name="connsiteX35" fmla="*/ 1202055 w 2186077"/>
                <a:gd name="connsiteY35" fmla="*/ 2297430 h 2521011"/>
                <a:gd name="connsiteX36" fmla="*/ 1197951 w 2186077"/>
                <a:gd name="connsiteY36" fmla="*/ 2297594 h 2521011"/>
                <a:gd name="connsiteX37" fmla="*/ 1138537 w 2186077"/>
                <a:gd name="connsiteY37" fmla="*/ 2271382 h 2521011"/>
                <a:gd name="connsiteX38" fmla="*/ 1138418 w 2186077"/>
                <a:gd name="connsiteY38" fmla="*/ 2269355 h 2521011"/>
                <a:gd name="connsiteX39" fmla="*/ 1083951 w 2186077"/>
                <a:gd name="connsiteY39" fmla="*/ 2188714 h 2521011"/>
                <a:gd name="connsiteX40" fmla="*/ 1135380 w 2186077"/>
                <a:gd name="connsiteY40" fmla="*/ 2236470 h 2521011"/>
                <a:gd name="connsiteX41" fmla="*/ 1135465 w 2186077"/>
                <a:gd name="connsiteY41" fmla="*/ 2237914 h 2521011"/>
                <a:gd name="connsiteX42" fmla="*/ 1083292 w 2186077"/>
                <a:gd name="connsiteY42" fmla="*/ 2189467 h 2521011"/>
                <a:gd name="connsiteX43" fmla="*/ 1083951 w 2186077"/>
                <a:gd name="connsiteY43" fmla="*/ 2188714 h 2521011"/>
                <a:gd name="connsiteX44" fmla="*/ 891973 w 2186077"/>
                <a:gd name="connsiteY44" fmla="*/ 2157791 h 2521011"/>
                <a:gd name="connsiteX45" fmla="*/ 891540 w 2186077"/>
                <a:gd name="connsiteY45" fmla="*/ 2158365 h 2521011"/>
                <a:gd name="connsiteX46" fmla="*/ 820091 w 2186077"/>
                <a:gd name="connsiteY46" fmla="*/ 2180928 h 2521011"/>
                <a:gd name="connsiteX47" fmla="*/ 820026 w 2186077"/>
                <a:gd name="connsiteY47" fmla="*/ 2180511 h 2521011"/>
                <a:gd name="connsiteX48" fmla="*/ 891973 w 2186077"/>
                <a:gd name="connsiteY48" fmla="*/ 2157791 h 2521011"/>
                <a:gd name="connsiteX49" fmla="*/ 2105953 w 2186077"/>
                <a:gd name="connsiteY49" fmla="*/ 1753479 h 2521011"/>
                <a:gd name="connsiteX50" fmla="*/ 2141220 w 2186077"/>
                <a:gd name="connsiteY50" fmla="*/ 1786890 h 2521011"/>
                <a:gd name="connsiteX51" fmla="*/ 2155873 w 2186077"/>
                <a:gd name="connsiteY51" fmla="*/ 1782460 h 2521011"/>
                <a:gd name="connsiteX52" fmla="*/ 1873629 w 2186077"/>
                <a:gd name="connsiteY52" fmla="*/ 2429740 h 2521011"/>
                <a:gd name="connsiteX53" fmla="*/ 1789584 w 2186077"/>
                <a:gd name="connsiteY53" fmla="*/ 2443011 h 2521011"/>
                <a:gd name="connsiteX54" fmla="*/ 1787746 w 2186077"/>
                <a:gd name="connsiteY54" fmla="*/ 2439575 h 2521011"/>
                <a:gd name="connsiteX55" fmla="*/ 1799176 w 2186077"/>
                <a:gd name="connsiteY55" fmla="*/ 2346230 h 2521011"/>
                <a:gd name="connsiteX56" fmla="*/ 1837276 w 2186077"/>
                <a:gd name="connsiteY56" fmla="*/ 2275745 h 2521011"/>
                <a:gd name="connsiteX57" fmla="*/ 1835426 w 2186077"/>
                <a:gd name="connsiteY57" fmla="*/ 2210976 h 2521011"/>
                <a:gd name="connsiteX58" fmla="*/ 1827751 w 2186077"/>
                <a:gd name="connsiteY58" fmla="*/ 2210976 h 2521011"/>
                <a:gd name="connsiteX59" fmla="*/ 1807860 w 2186077"/>
                <a:gd name="connsiteY59" fmla="*/ 2140455 h 2521011"/>
                <a:gd name="connsiteX60" fmla="*/ 1806796 w 2186077"/>
                <a:gd name="connsiteY60" fmla="*/ 2140490 h 2521011"/>
                <a:gd name="connsiteX61" fmla="*/ 1793461 w 2186077"/>
                <a:gd name="connsiteY61" fmla="*/ 2104295 h 2521011"/>
                <a:gd name="connsiteX62" fmla="*/ 1562956 w 2186077"/>
                <a:gd name="connsiteY62" fmla="*/ 1776635 h 2521011"/>
                <a:gd name="connsiteX63" fmla="*/ 1565691 w 2186077"/>
                <a:gd name="connsiteY63" fmla="*/ 1775952 h 2521011"/>
                <a:gd name="connsiteX64" fmla="*/ 1794510 w 2186077"/>
                <a:gd name="connsiteY64" fmla="*/ 2101215 h 2521011"/>
                <a:gd name="connsiteX65" fmla="*/ 1807845 w 2186077"/>
                <a:gd name="connsiteY65" fmla="*/ 2137410 h 2521011"/>
                <a:gd name="connsiteX66" fmla="*/ 1864995 w 2186077"/>
                <a:gd name="connsiteY66" fmla="*/ 2135505 h 2521011"/>
                <a:gd name="connsiteX67" fmla="*/ 1906905 w 2186077"/>
                <a:gd name="connsiteY67" fmla="*/ 2093595 h 2521011"/>
                <a:gd name="connsiteX68" fmla="*/ 1853565 w 2186077"/>
                <a:gd name="connsiteY68" fmla="*/ 2019300 h 2521011"/>
                <a:gd name="connsiteX69" fmla="*/ 1905000 w 2186077"/>
                <a:gd name="connsiteY69" fmla="*/ 2013585 h 2521011"/>
                <a:gd name="connsiteX70" fmla="*/ 1889760 w 2186077"/>
                <a:gd name="connsiteY70" fmla="*/ 1943100 h 2521011"/>
                <a:gd name="connsiteX71" fmla="*/ 1918335 w 2186077"/>
                <a:gd name="connsiteY71" fmla="*/ 1956435 h 2521011"/>
                <a:gd name="connsiteX72" fmla="*/ 1931670 w 2186077"/>
                <a:gd name="connsiteY72" fmla="*/ 1924050 h 2521011"/>
                <a:gd name="connsiteX73" fmla="*/ 1958340 w 2186077"/>
                <a:gd name="connsiteY73" fmla="*/ 1924050 h 2521011"/>
                <a:gd name="connsiteX74" fmla="*/ 2021205 w 2186077"/>
                <a:gd name="connsiteY74" fmla="*/ 1861185 h 2521011"/>
                <a:gd name="connsiteX75" fmla="*/ 2057400 w 2186077"/>
                <a:gd name="connsiteY75" fmla="*/ 1861185 h 2521011"/>
                <a:gd name="connsiteX76" fmla="*/ 2034540 w 2186077"/>
                <a:gd name="connsiteY76" fmla="*/ 1821180 h 2521011"/>
                <a:gd name="connsiteX77" fmla="*/ 2106930 w 2186077"/>
                <a:gd name="connsiteY77" fmla="*/ 1756410 h 2521011"/>
                <a:gd name="connsiteX78" fmla="*/ 2105953 w 2186077"/>
                <a:gd name="connsiteY78" fmla="*/ 1753479 h 2521011"/>
                <a:gd name="connsiteX79" fmla="*/ 165097 w 2186077"/>
                <a:gd name="connsiteY79" fmla="*/ 1712267 h 2521011"/>
                <a:gd name="connsiteX80" fmla="*/ 165400 w 2186077"/>
                <a:gd name="connsiteY80" fmla="*/ 1713201 h 2521011"/>
                <a:gd name="connsiteX81" fmla="*/ 142909 w 2186077"/>
                <a:gd name="connsiteY81" fmla="*/ 1753900 h 2521011"/>
                <a:gd name="connsiteX82" fmla="*/ 142506 w 2186077"/>
                <a:gd name="connsiteY82" fmla="*/ 1753147 h 2521011"/>
                <a:gd name="connsiteX83" fmla="*/ 165097 w 2186077"/>
                <a:gd name="connsiteY83" fmla="*/ 1712267 h 2521011"/>
                <a:gd name="connsiteX84" fmla="*/ 338452 w 2186077"/>
                <a:gd name="connsiteY84" fmla="*/ 1588442 h 2521011"/>
                <a:gd name="connsiteX85" fmla="*/ 338961 w 2186077"/>
                <a:gd name="connsiteY85" fmla="*/ 1588971 h 2521011"/>
                <a:gd name="connsiteX86" fmla="*/ 249555 w 2186077"/>
                <a:gd name="connsiteY86" fmla="*/ 1727835 h 2521011"/>
                <a:gd name="connsiteX87" fmla="*/ 220980 w 2186077"/>
                <a:gd name="connsiteY87" fmla="*/ 1724025 h 2521011"/>
                <a:gd name="connsiteX88" fmla="*/ 215265 w 2186077"/>
                <a:gd name="connsiteY88" fmla="*/ 1777365 h 2521011"/>
                <a:gd name="connsiteX89" fmla="*/ 188595 w 2186077"/>
                <a:gd name="connsiteY89" fmla="*/ 1783080 h 2521011"/>
                <a:gd name="connsiteX90" fmla="*/ 188454 w 2186077"/>
                <a:gd name="connsiteY90" fmla="*/ 1782646 h 2521011"/>
                <a:gd name="connsiteX91" fmla="*/ 214627 w 2186077"/>
                <a:gd name="connsiteY91" fmla="*/ 1777037 h 2521011"/>
                <a:gd name="connsiteX92" fmla="*/ 220342 w 2186077"/>
                <a:gd name="connsiteY92" fmla="*/ 1723697 h 2521011"/>
                <a:gd name="connsiteX93" fmla="*/ 248917 w 2186077"/>
                <a:gd name="connsiteY93" fmla="*/ 1727507 h 2521011"/>
                <a:gd name="connsiteX94" fmla="*/ 338452 w 2186077"/>
                <a:gd name="connsiteY94" fmla="*/ 1588442 h 2521011"/>
                <a:gd name="connsiteX95" fmla="*/ 537210 w 2186077"/>
                <a:gd name="connsiteY95" fmla="*/ 0 h 2521011"/>
                <a:gd name="connsiteX96" fmla="*/ 563880 w 2186077"/>
                <a:gd name="connsiteY96" fmla="*/ 80010 h 2521011"/>
                <a:gd name="connsiteX97" fmla="*/ 672465 w 2186077"/>
                <a:gd name="connsiteY97" fmla="*/ 51435 h 2521011"/>
                <a:gd name="connsiteX98" fmla="*/ 721352 w 2186077"/>
                <a:gd name="connsiteY98" fmla="*/ 29486 h 2521011"/>
                <a:gd name="connsiteX99" fmla="*/ 744855 w 2186077"/>
                <a:gd name="connsiteY99" fmla="*/ 59055 h 2521011"/>
                <a:gd name="connsiteX100" fmla="*/ 739140 w 2186077"/>
                <a:gd name="connsiteY100" fmla="*/ 89535 h 2521011"/>
                <a:gd name="connsiteX101" fmla="*/ 821055 w 2186077"/>
                <a:gd name="connsiteY101" fmla="*/ 93345 h 2521011"/>
                <a:gd name="connsiteX102" fmla="*/ 834390 w 2186077"/>
                <a:gd name="connsiteY102" fmla="*/ 19050 h 2521011"/>
                <a:gd name="connsiteX103" fmla="*/ 855345 w 2186077"/>
                <a:gd name="connsiteY103" fmla="*/ 47625 h 2521011"/>
                <a:gd name="connsiteX104" fmla="*/ 946785 w 2186077"/>
                <a:gd name="connsiteY104" fmla="*/ 47625 h 2521011"/>
                <a:gd name="connsiteX105" fmla="*/ 996315 w 2186077"/>
                <a:gd name="connsiteY105" fmla="*/ 38100 h 2521011"/>
                <a:gd name="connsiteX106" fmla="*/ 1003935 w 2186077"/>
                <a:gd name="connsiteY106" fmla="*/ 9525 h 2521011"/>
                <a:gd name="connsiteX107" fmla="*/ 1064895 w 2186077"/>
                <a:gd name="connsiteY107" fmla="*/ 0 h 2521011"/>
                <a:gd name="connsiteX108" fmla="*/ 1097280 w 2186077"/>
                <a:gd name="connsiteY108" fmla="*/ 102870 h 2521011"/>
                <a:gd name="connsiteX109" fmla="*/ 1110615 w 2186077"/>
                <a:gd name="connsiteY109" fmla="*/ 102870 h 2521011"/>
                <a:gd name="connsiteX110" fmla="*/ 1135380 w 2186077"/>
                <a:gd name="connsiteY110" fmla="*/ 190500 h 2521011"/>
                <a:gd name="connsiteX111" fmla="*/ 1137805 w 2186077"/>
                <a:gd name="connsiteY111" fmla="*/ 195722 h 2521011"/>
                <a:gd name="connsiteX112" fmla="*/ 1135380 w 2186077"/>
                <a:gd name="connsiteY112" fmla="*/ 198120 h 2521011"/>
                <a:gd name="connsiteX113" fmla="*/ 1131570 w 2186077"/>
                <a:gd name="connsiteY113" fmla="*/ 240030 h 2521011"/>
                <a:gd name="connsiteX114" fmla="*/ 1156335 w 2186077"/>
                <a:gd name="connsiteY114" fmla="*/ 346710 h 2521011"/>
                <a:gd name="connsiteX115" fmla="*/ 1099185 w 2186077"/>
                <a:gd name="connsiteY115" fmla="*/ 363855 h 2521011"/>
                <a:gd name="connsiteX116" fmla="*/ 1127760 w 2186077"/>
                <a:gd name="connsiteY116" fmla="*/ 510540 h 2521011"/>
                <a:gd name="connsiteX117" fmla="*/ 1148715 w 2186077"/>
                <a:gd name="connsiteY117" fmla="*/ 563880 h 2521011"/>
                <a:gd name="connsiteX118" fmla="*/ 1194435 w 2186077"/>
                <a:gd name="connsiteY118" fmla="*/ 641985 h 2521011"/>
                <a:gd name="connsiteX119" fmla="*/ 1215390 w 2186077"/>
                <a:gd name="connsiteY119" fmla="*/ 645795 h 2521011"/>
                <a:gd name="connsiteX120" fmla="*/ 1243965 w 2186077"/>
                <a:gd name="connsiteY120" fmla="*/ 737235 h 2521011"/>
                <a:gd name="connsiteX121" fmla="*/ 1423035 w 2186077"/>
                <a:gd name="connsiteY121" fmla="*/ 702945 h 2521011"/>
                <a:gd name="connsiteX122" fmla="*/ 1422609 w 2186077"/>
                <a:gd name="connsiteY122" fmla="*/ 700259 h 2521011"/>
                <a:gd name="connsiteX123" fmla="*/ 1468755 w 2186077"/>
                <a:gd name="connsiteY123" fmla="*/ 689610 h 2521011"/>
                <a:gd name="connsiteX124" fmla="*/ 1491615 w 2186077"/>
                <a:gd name="connsiteY124" fmla="*/ 659130 h 2521011"/>
                <a:gd name="connsiteX125" fmla="*/ 1520190 w 2186077"/>
                <a:gd name="connsiteY125" fmla="*/ 645795 h 2521011"/>
                <a:gd name="connsiteX126" fmla="*/ 1531620 w 2186077"/>
                <a:gd name="connsiteY126" fmla="*/ 613410 h 2521011"/>
                <a:gd name="connsiteX127" fmla="*/ 1552575 w 2186077"/>
                <a:gd name="connsiteY127" fmla="*/ 594360 h 2521011"/>
                <a:gd name="connsiteX128" fmla="*/ 1573530 w 2186077"/>
                <a:gd name="connsiteY128" fmla="*/ 609600 h 2521011"/>
                <a:gd name="connsiteX129" fmla="*/ 1567815 w 2186077"/>
                <a:gd name="connsiteY129" fmla="*/ 708660 h 2521011"/>
                <a:gd name="connsiteX130" fmla="*/ 1638300 w 2186077"/>
                <a:gd name="connsiteY130" fmla="*/ 786765 h 2521011"/>
                <a:gd name="connsiteX131" fmla="*/ 1640205 w 2186077"/>
                <a:gd name="connsiteY131" fmla="*/ 851535 h 2521011"/>
                <a:gd name="connsiteX132" fmla="*/ 1615440 w 2186077"/>
                <a:gd name="connsiteY132" fmla="*/ 872490 h 2521011"/>
                <a:gd name="connsiteX133" fmla="*/ 1678305 w 2186077"/>
                <a:gd name="connsiteY133" fmla="*/ 876300 h 2521011"/>
                <a:gd name="connsiteX134" fmla="*/ 1964632 w 2186077"/>
                <a:gd name="connsiteY134" fmla="*/ 811829 h 2521011"/>
                <a:gd name="connsiteX135" fmla="*/ 1985010 w 2186077"/>
                <a:gd name="connsiteY135" fmla="*/ 889635 h 2521011"/>
                <a:gd name="connsiteX136" fmla="*/ 1977390 w 2186077"/>
                <a:gd name="connsiteY136" fmla="*/ 942975 h 2521011"/>
                <a:gd name="connsiteX137" fmla="*/ 1912620 w 2186077"/>
                <a:gd name="connsiteY137" fmla="*/ 952500 h 2521011"/>
                <a:gd name="connsiteX138" fmla="*/ 1912620 w 2186077"/>
                <a:gd name="connsiteY138" fmla="*/ 1022985 h 2521011"/>
                <a:gd name="connsiteX139" fmla="*/ 1956435 w 2186077"/>
                <a:gd name="connsiteY139" fmla="*/ 1028700 h 2521011"/>
                <a:gd name="connsiteX140" fmla="*/ 1996440 w 2186077"/>
                <a:gd name="connsiteY140" fmla="*/ 1002030 h 2521011"/>
                <a:gd name="connsiteX141" fmla="*/ 1975485 w 2186077"/>
                <a:gd name="connsiteY141" fmla="*/ 1057275 h 2521011"/>
                <a:gd name="connsiteX142" fmla="*/ 1971675 w 2186077"/>
                <a:gd name="connsiteY142" fmla="*/ 1137285 h 2521011"/>
                <a:gd name="connsiteX143" fmla="*/ 2186077 w 2186077"/>
                <a:gd name="connsiteY143" fmla="*/ 1218123 h 2521011"/>
                <a:gd name="connsiteX144" fmla="*/ 1976108 w 2186077"/>
                <a:gd name="connsiteY144" fmla="*/ 1138062 h 2521011"/>
                <a:gd name="connsiteX145" fmla="*/ 2025015 w 2186077"/>
                <a:gd name="connsiteY145" fmla="*/ 1226820 h 2521011"/>
                <a:gd name="connsiteX146" fmla="*/ 1965960 w 2186077"/>
                <a:gd name="connsiteY146" fmla="*/ 1257300 h 2521011"/>
                <a:gd name="connsiteX147" fmla="*/ 1975485 w 2186077"/>
                <a:gd name="connsiteY147" fmla="*/ 1295400 h 2521011"/>
                <a:gd name="connsiteX148" fmla="*/ 1929765 w 2186077"/>
                <a:gd name="connsiteY148" fmla="*/ 1350645 h 2521011"/>
                <a:gd name="connsiteX149" fmla="*/ 2057400 w 2186077"/>
                <a:gd name="connsiteY149" fmla="*/ 1419225 h 2521011"/>
                <a:gd name="connsiteX150" fmla="*/ 2034540 w 2186077"/>
                <a:gd name="connsiteY150" fmla="*/ 1451610 h 2521011"/>
                <a:gd name="connsiteX151" fmla="*/ 2085975 w 2186077"/>
                <a:gd name="connsiteY151" fmla="*/ 1527810 h 2521011"/>
                <a:gd name="connsiteX152" fmla="*/ 2080260 w 2186077"/>
                <a:gd name="connsiteY152" fmla="*/ 1565910 h 2521011"/>
                <a:gd name="connsiteX153" fmla="*/ 2045970 w 2186077"/>
                <a:gd name="connsiteY153" fmla="*/ 1581150 h 2521011"/>
                <a:gd name="connsiteX154" fmla="*/ 2013585 w 2186077"/>
                <a:gd name="connsiteY154" fmla="*/ 1657350 h 2521011"/>
                <a:gd name="connsiteX155" fmla="*/ 2047875 w 2186077"/>
                <a:gd name="connsiteY155" fmla="*/ 1691640 h 2521011"/>
                <a:gd name="connsiteX156" fmla="*/ 2011680 w 2186077"/>
                <a:gd name="connsiteY156" fmla="*/ 1737360 h 2521011"/>
                <a:gd name="connsiteX157" fmla="*/ 2095500 w 2186077"/>
                <a:gd name="connsiteY157" fmla="*/ 1722120 h 2521011"/>
                <a:gd name="connsiteX158" fmla="*/ 2013585 w 2186077"/>
                <a:gd name="connsiteY158" fmla="*/ 1739265 h 2521011"/>
                <a:gd name="connsiteX159" fmla="*/ 1912620 w 2186077"/>
                <a:gd name="connsiteY159" fmla="*/ 1644015 h 2521011"/>
                <a:gd name="connsiteX160" fmla="*/ 1823085 w 2186077"/>
                <a:gd name="connsiteY160" fmla="*/ 1708785 h 2521011"/>
                <a:gd name="connsiteX161" fmla="*/ 1691640 w 2186077"/>
                <a:gd name="connsiteY161" fmla="*/ 1737360 h 2521011"/>
                <a:gd name="connsiteX162" fmla="*/ 1678305 w 2186077"/>
                <a:gd name="connsiteY162" fmla="*/ 1722120 h 2521011"/>
                <a:gd name="connsiteX163" fmla="*/ 1621155 w 2186077"/>
                <a:gd name="connsiteY163" fmla="*/ 1737360 h 2521011"/>
                <a:gd name="connsiteX164" fmla="*/ 1617345 w 2186077"/>
                <a:gd name="connsiteY164" fmla="*/ 1760220 h 2521011"/>
                <a:gd name="connsiteX165" fmla="*/ 1565432 w 2186077"/>
                <a:gd name="connsiteY165" fmla="*/ 1773198 h 2521011"/>
                <a:gd name="connsiteX166" fmla="*/ 1564005 w 2186077"/>
                <a:gd name="connsiteY166" fmla="*/ 1771650 h 2521011"/>
                <a:gd name="connsiteX167" fmla="*/ 1520190 w 2186077"/>
                <a:gd name="connsiteY167" fmla="*/ 1811655 h 2521011"/>
                <a:gd name="connsiteX168" fmla="*/ 1501140 w 2186077"/>
                <a:gd name="connsiteY168" fmla="*/ 1811655 h 2521011"/>
                <a:gd name="connsiteX169" fmla="*/ 1428750 w 2186077"/>
                <a:gd name="connsiteY169" fmla="*/ 1903095 h 2521011"/>
                <a:gd name="connsiteX170" fmla="*/ 1421130 w 2186077"/>
                <a:gd name="connsiteY170" fmla="*/ 1952625 h 2521011"/>
                <a:gd name="connsiteX171" fmla="*/ 1396365 w 2186077"/>
                <a:gd name="connsiteY171" fmla="*/ 1918335 h 2521011"/>
                <a:gd name="connsiteX172" fmla="*/ 1358265 w 2186077"/>
                <a:gd name="connsiteY172" fmla="*/ 1986915 h 2521011"/>
                <a:gd name="connsiteX173" fmla="*/ 1343025 w 2186077"/>
                <a:gd name="connsiteY173" fmla="*/ 1986915 h 2521011"/>
                <a:gd name="connsiteX174" fmla="*/ 1297305 w 2186077"/>
                <a:gd name="connsiteY174" fmla="*/ 2019300 h 2521011"/>
                <a:gd name="connsiteX175" fmla="*/ 1301115 w 2186077"/>
                <a:gd name="connsiteY175" fmla="*/ 2038350 h 2521011"/>
                <a:gd name="connsiteX176" fmla="*/ 1259205 w 2186077"/>
                <a:gd name="connsiteY176" fmla="*/ 2066925 h 2521011"/>
                <a:gd name="connsiteX177" fmla="*/ 1272540 w 2186077"/>
                <a:gd name="connsiteY177" fmla="*/ 2097405 h 2521011"/>
                <a:gd name="connsiteX178" fmla="*/ 1202055 w 2186077"/>
                <a:gd name="connsiteY178" fmla="*/ 2106930 h 2521011"/>
                <a:gd name="connsiteX179" fmla="*/ 1183005 w 2186077"/>
                <a:gd name="connsiteY179" fmla="*/ 2143125 h 2521011"/>
                <a:gd name="connsiteX180" fmla="*/ 1156335 w 2186077"/>
                <a:gd name="connsiteY180" fmla="*/ 2164080 h 2521011"/>
                <a:gd name="connsiteX181" fmla="*/ 1122045 w 2186077"/>
                <a:gd name="connsiteY181" fmla="*/ 2141220 h 2521011"/>
                <a:gd name="connsiteX182" fmla="*/ 1107891 w 2186077"/>
                <a:gd name="connsiteY182" fmla="*/ 2157396 h 2521011"/>
                <a:gd name="connsiteX183" fmla="*/ 1106805 w 2186077"/>
                <a:gd name="connsiteY183" fmla="*/ 2156460 h 2521011"/>
                <a:gd name="connsiteX184" fmla="*/ 979170 w 2186077"/>
                <a:gd name="connsiteY184" fmla="*/ 2042160 h 2521011"/>
                <a:gd name="connsiteX185" fmla="*/ 932138 w 2186077"/>
                <a:gd name="connsiteY185" fmla="*/ 2104529 h 2521011"/>
                <a:gd name="connsiteX186" fmla="*/ 851535 w 2186077"/>
                <a:gd name="connsiteY186" fmla="*/ 2101216 h 2521011"/>
                <a:gd name="connsiteX187" fmla="*/ 847725 w 2186077"/>
                <a:gd name="connsiteY187" fmla="*/ 2129791 h 2521011"/>
                <a:gd name="connsiteX188" fmla="*/ 689610 w 2186077"/>
                <a:gd name="connsiteY188" fmla="*/ 2129791 h 2521011"/>
                <a:gd name="connsiteX189" fmla="*/ 685800 w 2186077"/>
                <a:gd name="connsiteY189" fmla="*/ 2025016 h 2521011"/>
                <a:gd name="connsiteX190" fmla="*/ 683980 w 2186077"/>
                <a:gd name="connsiteY190" fmla="*/ 2024761 h 2521011"/>
                <a:gd name="connsiteX191" fmla="*/ 701040 w 2186077"/>
                <a:gd name="connsiteY191" fmla="*/ 1973580 h 2521011"/>
                <a:gd name="connsiteX192" fmla="*/ 659130 w 2186077"/>
                <a:gd name="connsiteY192" fmla="*/ 1939290 h 2521011"/>
                <a:gd name="connsiteX193" fmla="*/ 662940 w 2186077"/>
                <a:gd name="connsiteY193" fmla="*/ 1899285 h 2521011"/>
                <a:gd name="connsiteX194" fmla="*/ 674370 w 2186077"/>
                <a:gd name="connsiteY194" fmla="*/ 1836420 h 2521011"/>
                <a:gd name="connsiteX195" fmla="*/ 643890 w 2186077"/>
                <a:gd name="connsiteY195" fmla="*/ 1802130 h 2521011"/>
                <a:gd name="connsiteX196" fmla="*/ 590550 w 2186077"/>
                <a:gd name="connsiteY196" fmla="*/ 1790700 h 2521011"/>
                <a:gd name="connsiteX197" fmla="*/ 520065 w 2186077"/>
                <a:gd name="connsiteY197" fmla="*/ 1731645 h 2521011"/>
                <a:gd name="connsiteX198" fmla="*/ 520065 w 2186077"/>
                <a:gd name="connsiteY198" fmla="*/ 1704975 h 2521011"/>
                <a:gd name="connsiteX199" fmla="*/ 491490 w 2186077"/>
                <a:gd name="connsiteY199" fmla="*/ 1708785 h 2521011"/>
                <a:gd name="connsiteX200" fmla="*/ 386715 w 2186077"/>
                <a:gd name="connsiteY200" fmla="*/ 1638300 h 2521011"/>
                <a:gd name="connsiteX201" fmla="*/ 345639 w 2186077"/>
                <a:gd name="connsiteY201" fmla="*/ 1595581 h 2521011"/>
                <a:gd name="connsiteX202" fmla="*/ 346710 w 2186077"/>
                <a:gd name="connsiteY202" fmla="*/ 1543050 h 2521011"/>
                <a:gd name="connsiteX203" fmla="*/ 302895 w 2186077"/>
                <a:gd name="connsiteY203" fmla="*/ 1522095 h 2521011"/>
                <a:gd name="connsiteX204" fmla="*/ 318135 w 2186077"/>
                <a:gd name="connsiteY204" fmla="*/ 1470660 h 2521011"/>
                <a:gd name="connsiteX205" fmla="*/ 274320 w 2186077"/>
                <a:gd name="connsiteY205" fmla="*/ 1491615 h 2521011"/>
                <a:gd name="connsiteX206" fmla="*/ 241935 w 2186077"/>
                <a:gd name="connsiteY206" fmla="*/ 1491615 h 2521011"/>
                <a:gd name="connsiteX207" fmla="*/ 236220 w 2186077"/>
                <a:gd name="connsiteY207" fmla="*/ 1510665 h 2521011"/>
                <a:gd name="connsiteX208" fmla="*/ 66675 w 2186077"/>
                <a:gd name="connsiteY208" fmla="*/ 1510665 h 2521011"/>
                <a:gd name="connsiteX209" fmla="*/ 46328 w 2186077"/>
                <a:gd name="connsiteY209" fmla="*/ 1573404 h 2521011"/>
                <a:gd name="connsiteX210" fmla="*/ 46287 w 2186077"/>
                <a:gd name="connsiteY210" fmla="*/ 1573328 h 2521011"/>
                <a:gd name="connsiteX211" fmla="*/ 66797 w 2186077"/>
                <a:gd name="connsiteY211" fmla="*/ 1510087 h 2521011"/>
                <a:gd name="connsiteX212" fmla="*/ 85676 w 2186077"/>
                <a:gd name="connsiteY212" fmla="*/ 1510087 h 2521011"/>
                <a:gd name="connsiteX213" fmla="*/ 80010 w 2186077"/>
                <a:gd name="connsiteY213" fmla="*/ 1443990 h 2521011"/>
                <a:gd name="connsiteX214" fmla="*/ 30480 w 2186077"/>
                <a:gd name="connsiteY214" fmla="*/ 1466850 h 2521011"/>
                <a:gd name="connsiteX215" fmla="*/ 9525 w 2186077"/>
                <a:gd name="connsiteY215" fmla="*/ 1390650 h 2521011"/>
                <a:gd name="connsiteX216" fmla="*/ 0 w 2186077"/>
                <a:gd name="connsiteY216" fmla="*/ 1389648 h 2521011"/>
                <a:gd name="connsiteX217" fmla="*/ 0 w 2186077"/>
                <a:gd name="connsiteY217" fmla="*/ 1352550 h 2521011"/>
                <a:gd name="connsiteX218" fmla="*/ 30480 w 2186077"/>
                <a:gd name="connsiteY218" fmla="*/ 1314450 h 2521011"/>
                <a:gd name="connsiteX219" fmla="*/ 95250 w 2186077"/>
                <a:gd name="connsiteY219" fmla="*/ 1303020 h 2521011"/>
                <a:gd name="connsiteX220" fmla="*/ 112395 w 2186077"/>
                <a:gd name="connsiteY220" fmla="*/ 1238250 h 2521011"/>
                <a:gd name="connsiteX221" fmla="*/ 100965 w 2186077"/>
                <a:gd name="connsiteY221" fmla="*/ 1143000 h 2521011"/>
                <a:gd name="connsiteX222" fmla="*/ 101779 w 2186077"/>
                <a:gd name="connsiteY222" fmla="*/ 1135131 h 2521011"/>
                <a:gd name="connsiteX223" fmla="*/ 190501 w 2186077"/>
                <a:gd name="connsiteY223" fmla="*/ 1110615 h 2521011"/>
                <a:gd name="connsiteX224" fmla="*/ 207646 w 2186077"/>
                <a:gd name="connsiteY224" fmla="*/ 1022985 h 2521011"/>
                <a:gd name="connsiteX225" fmla="*/ 186691 w 2186077"/>
                <a:gd name="connsiteY225" fmla="*/ 986790 h 2521011"/>
                <a:gd name="connsiteX226" fmla="*/ 57151 w 2186077"/>
                <a:gd name="connsiteY226" fmla="*/ 969645 h 2521011"/>
                <a:gd name="connsiteX227" fmla="*/ 125731 w 2186077"/>
                <a:gd name="connsiteY227" fmla="*/ 843915 h 2521011"/>
                <a:gd name="connsiteX228" fmla="*/ 129541 w 2186077"/>
                <a:gd name="connsiteY228" fmla="*/ 731520 h 2521011"/>
                <a:gd name="connsiteX229" fmla="*/ 104775 w 2186077"/>
                <a:gd name="connsiteY229" fmla="*/ 715066 h 2521011"/>
                <a:gd name="connsiteX230" fmla="*/ 104775 w 2186077"/>
                <a:gd name="connsiteY230" fmla="*/ 567691 h 2521011"/>
                <a:gd name="connsiteX231" fmla="*/ 125730 w 2186077"/>
                <a:gd name="connsiteY231" fmla="*/ 489586 h 2521011"/>
                <a:gd name="connsiteX232" fmla="*/ 95250 w 2186077"/>
                <a:gd name="connsiteY232" fmla="*/ 447676 h 2521011"/>
                <a:gd name="connsiteX233" fmla="*/ 169545 w 2186077"/>
                <a:gd name="connsiteY233" fmla="*/ 449581 h 2521011"/>
                <a:gd name="connsiteX234" fmla="*/ 164949 w 2186077"/>
                <a:gd name="connsiteY234" fmla="*/ 446066 h 2521011"/>
                <a:gd name="connsiteX235" fmla="*/ 169545 w 2186077"/>
                <a:gd name="connsiteY235" fmla="*/ 447675 h 2521011"/>
                <a:gd name="connsiteX236" fmla="*/ 200025 w 2186077"/>
                <a:gd name="connsiteY236" fmla="*/ 382905 h 2521011"/>
                <a:gd name="connsiteX237" fmla="*/ 283845 w 2186077"/>
                <a:gd name="connsiteY237" fmla="*/ 384810 h 2521011"/>
                <a:gd name="connsiteX238" fmla="*/ 329565 w 2186077"/>
                <a:gd name="connsiteY238" fmla="*/ 361950 h 2521011"/>
                <a:gd name="connsiteX239" fmla="*/ 344805 w 2186077"/>
                <a:gd name="connsiteY239" fmla="*/ 335280 h 2521011"/>
                <a:gd name="connsiteX240" fmla="*/ 348615 w 2186077"/>
                <a:gd name="connsiteY240" fmla="*/ 266700 h 2521011"/>
                <a:gd name="connsiteX241" fmla="*/ 325755 w 2186077"/>
                <a:gd name="connsiteY241" fmla="*/ 198120 h 2521011"/>
                <a:gd name="connsiteX242" fmla="*/ 272415 w 2186077"/>
                <a:gd name="connsiteY242" fmla="*/ 137160 h 2521011"/>
                <a:gd name="connsiteX243" fmla="*/ 295275 w 2186077"/>
                <a:gd name="connsiteY243" fmla="*/ 125730 h 2521011"/>
                <a:gd name="connsiteX244" fmla="*/ 293496 w 2186077"/>
                <a:gd name="connsiteY244" fmla="*/ 119401 h 2521011"/>
                <a:gd name="connsiteX245" fmla="*/ 295275 w 2186077"/>
                <a:gd name="connsiteY245" fmla="*/ 120015 h 2521011"/>
                <a:gd name="connsiteX246" fmla="*/ 337185 w 2186077"/>
                <a:gd name="connsiteY246" fmla="*/ 74295 h 2521011"/>
                <a:gd name="connsiteX247" fmla="*/ 403860 w 2186077"/>
                <a:gd name="connsiteY247" fmla="*/ 85725 h 2521011"/>
                <a:gd name="connsiteX248" fmla="*/ 381000 w 2186077"/>
                <a:gd name="connsiteY248" fmla="*/ 49530 h 2521011"/>
                <a:gd name="connsiteX249" fmla="*/ 432435 w 2186077"/>
                <a:gd name="connsiteY249" fmla="*/ 13335 h 2521011"/>
                <a:gd name="connsiteX250" fmla="*/ 537210 w 2186077"/>
                <a:gd name="connsiteY250"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46328 w 2155873"/>
                <a:gd name="connsiteY208" fmla="*/ 1573404 h 2521011"/>
                <a:gd name="connsiteX209" fmla="*/ 46287 w 2155873"/>
                <a:gd name="connsiteY209" fmla="*/ 1573328 h 2521011"/>
                <a:gd name="connsiteX210" fmla="*/ 66797 w 2155873"/>
                <a:gd name="connsiteY210" fmla="*/ 1510087 h 2521011"/>
                <a:gd name="connsiteX211" fmla="*/ 85676 w 2155873"/>
                <a:gd name="connsiteY211" fmla="*/ 1510087 h 2521011"/>
                <a:gd name="connsiteX212" fmla="*/ 80010 w 2155873"/>
                <a:gd name="connsiteY212" fmla="*/ 1443990 h 2521011"/>
                <a:gd name="connsiteX213" fmla="*/ 30480 w 2155873"/>
                <a:gd name="connsiteY213" fmla="*/ 1466850 h 2521011"/>
                <a:gd name="connsiteX214" fmla="*/ 9525 w 2155873"/>
                <a:gd name="connsiteY214" fmla="*/ 1390650 h 2521011"/>
                <a:gd name="connsiteX215" fmla="*/ 0 w 2155873"/>
                <a:gd name="connsiteY215" fmla="*/ 1389648 h 2521011"/>
                <a:gd name="connsiteX216" fmla="*/ 0 w 2155873"/>
                <a:gd name="connsiteY216" fmla="*/ 1352550 h 2521011"/>
                <a:gd name="connsiteX217" fmla="*/ 30480 w 2155873"/>
                <a:gd name="connsiteY217" fmla="*/ 1314450 h 2521011"/>
                <a:gd name="connsiteX218" fmla="*/ 95250 w 2155873"/>
                <a:gd name="connsiteY218" fmla="*/ 1303020 h 2521011"/>
                <a:gd name="connsiteX219" fmla="*/ 112395 w 2155873"/>
                <a:gd name="connsiteY219" fmla="*/ 1238250 h 2521011"/>
                <a:gd name="connsiteX220" fmla="*/ 100965 w 2155873"/>
                <a:gd name="connsiteY220" fmla="*/ 1143000 h 2521011"/>
                <a:gd name="connsiteX221" fmla="*/ 101779 w 2155873"/>
                <a:gd name="connsiteY221" fmla="*/ 1135131 h 2521011"/>
                <a:gd name="connsiteX222" fmla="*/ 190501 w 2155873"/>
                <a:gd name="connsiteY222" fmla="*/ 1110615 h 2521011"/>
                <a:gd name="connsiteX223" fmla="*/ 207646 w 2155873"/>
                <a:gd name="connsiteY223" fmla="*/ 1022985 h 2521011"/>
                <a:gd name="connsiteX224" fmla="*/ 186691 w 2155873"/>
                <a:gd name="connsiteY224" fmla="*/ 986790 h 2521011"/>
                <a:gd name="connsiteX225" fmla="*/ 57151 w 2155873"/>
                <a:gd name="connsiteY225" fmla="*/ 969645 h 2521011"/>
                <a:gd name="connsiteX226" fmla="*/ 125731 w 2155873"/>
                <a:gd name="connsiteY226" fmla="*/ 843915 h 2521011"/>
                <a:gd name="connsiteX227" fmla="*/ 129541 w 2155873"/>
                <a:gd name="connsiteY227" fmla="*/ 731520 h 2521011"/>
                <a:gd name="connsiteX228" fmla="*/ 104775 w 2155873"/>
                <a:gd name="connsiteY228" fmla="*/ 715066 h 2521011"/>
                <a:gd name="connsiteX229" fmla="*/ 104775 w 2155873"/>
                <a:gd name="connsiteY229" fmla="*/ 567691 h 2521011"/>
                <a:gd name="connsiteX230" fmla="*/ 125730 w 2155873"/>
                <a:gd name="connsiteY230" fmla="*/ 489586 h 2521011"/>
                <a:gd name="connsiteX231" fmla="*/ 95250 w 2155873"/>
                <a:gd name="connsiteY231" fmla="*/ 447676 h 2521011"/>
                <a:gd name="connsiteX232" fmla="*/ 169545 w 2155873"/>
                <a:gd name="connsiteY232" fmla="*/ 449581 h 2521011"/>
                <a:gd name="connsiteX233" fmla="*/ 164949 w 2155873"/>
                <a:gd name="connsiteY233" fmla="*/ 446066 h 2521011"/>
                <a:gd name="connsiteX234" fmla="*/ 169545 w 2155873"/>
                <a:gd name="connsiteY234" fmla="*/ 447675 h 2521011"/>
                <a:gd name="connsiteX235" fmla="*/ 200025 w 2155873"/>
                <a:gd name="connsiteY235" fmla="*/ 382905 h 2521011"/>
                <a:gd name="connsiteX236" fmla="*/ 283845 w 2155873"/>
                <a:gd name="connsiteY236" fmla="*/ 384810 h 2521011"/>
                <a:gd name="connsiteX237" fmla="*/ 329565 w 2155873"/>
                <a:gd name="connsiteY237" fmla="*/ 361950 h 2521011"/>
                <a:gd name="connsiteX238" fmla="*/ 344805 w 2155873"/>
                <a:gd name="connsiteY238" fmla="*/ 335280 h 2521011"/>
                <a:gd name="connsiteX239" fmla="*/ 348615 w 2155873"/>
                <a:gd name="connsiteY239" fmla="*/ 266700 h 2521011"/>
                <a:gd name="connsiteX240" fmla="*/ 325755 w 2155873"/>
                <a:gd name="connsiteY240" fmla="*/ 198120 h 2521011"/>
                <a:gd name="connsiteX241" fmla="*/ 272415 w 2155873"/>
                <a:gd name="connsiteY241" fmla="*/ 137160 h 2521011"/>
                <a:gd name="connsiteX242" fmla="*/ 295275 w 2155873"/>
                <a:gd name="connsiteY242" fmla="*/ 125730 h 2521011"/>
                <a:gd name="connsiteX243" fmla="*/ 293496 w 2155873"/>
                <a:gd name="connsiteY243" fmla="*/ 119401 h 2521011"/>
                <a:gd name="connsiteX244" fmla="*/ 295275 w 2155873"/>
                <a:gd name="connsiteY244" fmla="*/ 120015 h 2521011"/>
                <a:gd name="connsiteX245" fmla="*/ 337185 w 2155873"/>
                <a:gd name="connsiteY245" fmla="*/ 74295 h 2521011"/>
                <a:gd name="connsiteX246" fmla="*/ 403860 w 2155873"/>
                <a:gd name="connsiteY246" fmla="*/ 85725 h 2521011"/>
                <a:gd name="connsiteX247" fmla="*/ 381000 w 2155873"/>
                <a:gd name="connsiteY247" fmla="*/ 49530 h 2521011"/>
                <a:gd name="connsiteX248" fmla="*/ 432435 w 2155873"/>
                <a:gd name="connsiteY248" fmla="*/ 13335 h 2521011"/>
                <a:gd name="connsiteX249" fmla="*/ 537210 w 2155873"/>
                <a:gd name="connsiteY249"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46328 w 2155873"/>
                <a:gd name="connsiteY208" fmla="*/ 1573404 h 2521011"/>
                <a:gd name="connsiteX209" fmla="*/ 66797 w 2155873"/>
                <a:gd name="connsiteY209" fmla="*/ 1510087 h 2521011"/>
                <a:gd name="connsiteX210" fmla="*/ 85676 w 2155873"/>
                <a:gd name="connsiteY210" fmla="*/ 1510087 h 2521011"/>
                <a:gd name="connsiteX211" fmla="*/ 80010 w 2155873"/>
                <a:gd name="connsiteY211" fmla="*/ 1443990 h 2521011"/>
                <a:gd name="connsiteX212" fmla="*/ 30480 w 2155873"/>
                <a:gd name="connsiteY212" fmla="*/ 1466850 h 2521011"/>
                <a:gd name="connsiteX213" fmla="*/ 9525 w 2155873"/>
                <a:gd name="connsiteY213" fmla="*/ 1390650 h 2521011"/>
                <a:gd name="connsiteX214" fmla="*/ 0 w 2155873"/>
                <a:gd name="connsiteY214" fmla="*/ 1389648 h 2521011"/>
                <a:gd name="connsiteX215" fmla="*/ 0 w 2155873"/>
                <a:gd name="connsiteY215" fmla="*/ 1352550 h 2521011"/>
                <a:gd name="connsiteX216" fmla="*/ 30480 w 2155873"/>
                <a:gd name="connsiteY216" fmla="*/ 1314450 h 2521011"/>
                <a:gd name="connsiteX217" fmla="*/ 95250 w 2155873"/>
                <a:gd name="connsiteY217" fmla="*/ 1303020 h 2521011"/>
                <a:gd name="connsiteX218" fmla="*/ 112395 w 2155873"/>
                <a:gd name="connsiteY218" fmla="*/ 1238250 h 2521011"/>
                <a:gd name="connsiteX219" fmla="*/ 100965 w 2155873"/>
                <a:gd name="connsiteY219" fmla="*/ 1143000 h 2521011"/>
                <a:gd name="connsiteX220" fmla="*/ 101779 w 2155873"/>
                <a:gd name="connsiteY220" fmla="*/ 1135131 h 2521011"/>
                <a:gd name="connsiteX221" fmla="*/ 190501 w 2155873"/>
                <a:gd name="connsiteY221" fmla="*/ 1110615 h 2521011"/>
                <a:gd name="connsiteX222" fmla="*/ 207646 w 2155873"/>
                <a:gd name="connsiteY222" fmla="*/ 1022985 h 2521011"/>
                <a:gd name="connsiteX223" fmla="*/ 186691 w 2155873"/>
                <a:gd name="connsiteY223" fmla="*/ 986790 h 2521011"/>
                <a:gd name="connsiteX224" fmla="*/ 57151 w 2155873"/>
                <a:gd name="connsiteY224" fmla="*/ 969645 h 2521011"/>
                <a:gd name="connsiteX225" fmla="*/ 125731 w 2155873"/>
                <a:gd name="connsiteY225" fmla="*/ 843915 h 2521011"/>
                <a:gd name="connsiteX226" fmla="*/ 129541 w 2155873"/>
                <a:gd name="connsiteY226" fmla="*/ 731520 h 2521011"/>
                <a:gd name="connsiteX227" fmla="*/ 104775 w 2155873"/>
                <a:gd name="connsiteY227" fmla="*/ 715066 h 2521011"/>
                <a:gd name="connsiteX228" fmla="*/ 104775 w 2155873"/>
                <a:gd name="connsiteY228" fmla="*/ 567691 h 2521011"/>
                <a:gd name="connsiteX229" fmla="*/ 125730 w 2155873"/>
                <a:gd name="connsiteY229" fmla="*/ 489586 h 2521011"/>
                <a:gd name="connsiteX230" fmla="*/ 95250 w 2155873"/>
                <a:gd name="connsiteY230" fmla="*/ 447676 h 2521011"/>
                <a:gd name="connsiteX231" fmla="*/ 169545 w 2155873"/>
                <a:gd name="connsiteY231" fmla="*/ 449581 h 2521011"/>
                <a:gd name="connsiteX232" fmla="*/ 164949 w 2155873"/>
                <a:gd name="connsiteY232" fmla="*/ 446066 h 2521011"/>
                <a:gd name="connsiteX233" fmla="*/ 169545 w 2155873"/>
                <a:gd name="connsiteY233" fmla="*/ 447675 h 2521011"/>
                <a:gd name="connsiteX234" fmla="*/ 200025 w 2155873"/>
                <a:gd name="connsiteY234" fmla="*/ 382905 h 2521011"/>
                <a:gd name="connsiteX235" fmla="*/ 283845 w 2155873"/>
                <a:gd name="connsiteY235" fmla="*/ 384810 h 2521011"/>
                <a:gd name="connsiteX236" fmla="*/ 329565 w 2155873"/>
                <a:gd name="connsiteY236" fmla="*/ 361950 h 2521011"/>
                <a:gd name="connsiteX237" fmla="*/ 344805 w 2155873"/>
                <a:gd name="connsiteY237" fmla="*/ 335280 h 2521011"/>
                <a:gd name="connsiteX238" fmla="*/ 348615 w 2155873"/>
                <a:gd name="connsiteY238" fmla="*/ 266700 h 2521011"/>
                <a:gd name="connsiteX239" fmla="*/ 325755 w 2155873"/>
                <a:gd name="connsiteY239" fmla="*/ 198120 h 2521011"/>
                <a:gd name="connsiteX240" fmla="*/ 272415 w 2155873"/>
                <a:gd name="connsiteY240" fmla="*/ 137160 h 2521011"/>
                <a:gd name="connsiteX241" fmla="*/ 295275 w 2155873"/>
                <a:gd name="connsiteY241" fmla="*/ 125730 h 2521011"/>
                <a:gd name="connsiteX242" fmla="*/ 293496 w 2155873"/>
                <a:gd name="connsiteY242" fmla="*/ 119401 h 2521011"/>
                <a:gd name="connsiteX243" fmla="*/ 295275 w 2155873"/>
                <a:gd name="connsiteY243" fmla="*/ 120015 h 2521011"/>
                <a:gd name="connsiteX244" fmla="*/ 337185 w 2155873"/>
                <a:gd name="connsiteY244" fmla="*/ 74295 h 2521011"/>
                <a:gd name="connsiteX245" fmla="*/ 403860 w 2155873"/>
                <a:gd name="connsiteY245" fmla="*/ 85725 h 2521011"/>
                <a:gd name="connsiteX246" fmla="*/ 381000 w 2155873"/>
                <a:gd name="connsiteY246" fmla="*/ 49530 h 2521011"/>
                <a:gd name="connsiteX247" fmla="*/ 432435 w 2155873"/>
                <a:gd name="connsiteY247" fmla="*/ 13335 h 2521011"/>
                <a:gd name="connsiteX248" fmla="*/ 537210 w 2155873"/>
                <a:gd name="connsiteY248"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66797 w 2155873"/>
                <a:gd name="connsiteY208" fmla="*/ 1510087 h 2521011"/>
                <a:gd name="connsiteX209" fmla="*/ 85676 w 2155873"/>
                <a:gd name="connsiteY209" fmla="*/ 1510087 h 2521011"/>
                <a:gd name="connsiteX210" fmla="*/ 80010 w 2155873"/>
                <a:gd name="connsiteY210" fmla="*/ 1443990 h 2521011"/>
                <a:gd name="connsiteX211" fmla="*/ 30480 w 2155873"/>
                <a:gd name="connsiteY211" fmla="*/ 1466850 h 2521011"/>
                <a:gd name="connsiteX212" fmla="*/ 9525 w 2155873"/>
                <a:gd name="connsiteY212" fmla="*/ 1390650 h 2521011"/>
                <a:gd name="connsiteX213" fmla="*/ 0 w 2155873"/>
                <a:gd name="connsiteY213" fmla="*/ 1389648 h 2521011"/>
                <a:gd name="connsiteX214" fmla="*/ 0 w 2155873"/>
                <a:gd name="connsiteY214" fmla="*/ 1352550 h 2521011"/>
                <a:gd name="connsiteX215" fmla="*/ 30480 w 2155873"/>
                <a:gd name="connsiteY215" fmla="*/ 1314450 h 2521011"/>
                <a:gd name="connsiteX216" fmla="*/ 95250 w 2155873"/>
                <a:gd name="connsiteY216" fmla="*/ 1303020 h 2521011"/>
                <a:gd name="connsiteX217" fmla="*/ 112395 w 2155873"/>
                <a:gd name="connsiteY217" fmla="*/ 1238250 h 2521011"/>
                <a:gd name="connsiteX218" fmla="*/ 100965 w 2155873"/>
                <a:gd name="connsiteY218" fmla="*/ 1143000 h 2521011"/>
                <a:gd name="connsiteX219" fmla="*/ 101779 w 2155873"/>
                <a:gd name="connsiteY219" fmla="*/ 1135131 h 2521011"/>
                <a:gd name="connsiteX220" fmla="*/ 190501 w 2155873"/>
                <a:gd name="connsiteY220" fmla="*/ 1110615 h 2521011"/>
                <a:gd name="connsiteX221" fmla="*/ 207646 w 2155873"/>
                <a:gd name="connsiteY221" fmla="*/ 1022985 h 2521011"/>
                <a:gd name="connsiteX222" fmla="*/ 186691 w 2155873"/>
                <a:gd name="connsiteY222" fmla="*/ 986790 h 2521011"/>
                <a:gd name="connsiteX223" fmla="*/ 57151 w 2155873"/>
                <a:gd name="connsiteY223" fmla="*/ 969645 h 2521011"/>
                <a:gd name="connsiteX224" fmla="*/ 125731 w 2155873"/>
                <a:gd name="connsiteY224" fmla="*/ 843915 h 2521011"/>
                <a:gd name="connsiteX225" fmla="*/ 129541 w 2155873"/>
                <a:gd name="connsiteY225" fmla="*/ 731520 h 2521011"/>
                <a:gd name="connsiteX226" fmla="*/ 104775 w 2155873"/>
                <a:gd name="connsiteY226" fmla="*/ 715066 h 2521011"/>
                <a:gd name="connsiteX227" fmla="*/ 104775 w 2155873"/>
                <a:gd name="connsiteY227" fmla="*/ 567691 h 2521011"/>
                <a:gd name="connsiteX228" fmla="*/ 125730 w 2155873"/>
                <a:gd name="connsiteY228" fmla="*/ 489586 h 2521011"/>
                <a:gd name="connsiteX229" fmla="*/ 95250 w 2155873"/>
                <a:gd name="connsiteY229" fmla="*/ 447676 h 2521011"/>
                <a:gd name="connsiteX230" fmla="*/ 169545 w 2155873"/>
                <a:gd name="connsiteY230" fmla="*/ 449581 h 2521011"/>
                <a:gd name="connsiteX231" fmla="*/ 164949 w 2155873"/>
                <a:gd name="connsiteY231" fmla="*/ 446066 h 2521011"/>
                <a:gd name="connsiteX232" fmla="*/ 169545 w 2155873"/>
                <a:gd name="connsiteY232" fmla="*/ 447675 h 2521011"/>
                <a:gd name="connsiteX233" fmla="*/ 200025 w 2155873"/>
                <a:gd name="connsiteY233" fmla="*/ 382905 h 2521011"/>
                <a:gd name="connsiteX234" fmla="*/ 283845 w 2155873"/>
                <a:gd name="connsiteY234" fmla="*/ 384810 h 2521011"/>
                <a:gd name="connsiteX235" fmla="*/ 329565 w 2155873"/>
                <a:gd name="connsiteY235" fmla="*/ 361950 h 2521011"/>
                <a:gd name="connsiteX236" fmla="*/ 344805 w 2155873"/>
                <a:gd name="connsiteY236" fmla="*/ 335280 h 2521011"/>
                <a:gd name="connsiteX237" fmla="*/ 348615 w 2155873"/>
                <a:gd name="connsiteY237" fmla="*/ 266700 h 2521011"/>
                <a:gd name="connsiteX238" fmla="*/ 325755 w 2155873"/>
                <a:gd name="connsiteY238" fmla="*/ 198120 h 2521011"/>
                <a:gd name="connsiteX239" fmla="*/ 272415 w 2155873"/>
                <a:gd name="connsiteY239" fmla="*/ 137160 h 2521011"/>
                <a:gd name="connsiteX240" fmla="*/ 295275 w 2155873"/>
                <a:gd name="connsiteY240" fmla="*/ 125730 h 2521011"/>
                <a:gd name="connsiteX241" fmla="*/ 293496 w 2155873"/>
                <a:gd name="connsiteY241" fmla="*/ 119401 h 2521011"/>
                <a:gd name="connsiteX242" fmla="*/ 295275 w 2155873"/>
                <a:gd name="connsiteY242" fmla="*/ 120015 h 2521011"/>
                <a:gd name="connsiteX243" fmla="*/ 337185 w 2155873"/>
                <a:gd name="connsiteY243" fmla="*/ 74295 h 2521011"/>
                <a:gd name="connsiteX244" fmla="*/ 403860 w 2155873"/>
                <a:gd name="connsiteY244" fmla="*/ 85725 h 2521011"/>
                <a:gd name="connsiteX245" fmla="*/ 381000 w 2155873"/>
                <a:gd name="connsiteY245" fmla="*/ 49530 h 2521011"/>
                <a:gd name="connsiteX246" fmla="*/ 432435 w 2155873"/>
                <a:gd name="connsiteY246" fmla="*/ 13335 h 2521011"/>
                <a:gd name="connsiteX247" fmla="*/ 537210 w 2155873"/>
                <a:gd name="connsiteY247"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66675 w 2155873"/>
                <a:gd name="connsiteY207" fmla="*/ 1510665 h 2521011"/>
                <a:gd name="connsiteX208" fmla="*/ 85676 w 2155873"/>
                <a:gd name="connsiteY208" fmla="*/ 1510087 h 2521011"/>
                <a:gd name="connsiteX209" fmla="*/ 80010 w 2155873"/>
                <a:gd name="connsiteY209" fmla="*/ 1443990 h 2521011"/>
                <a:gd name="connsiteX210" fmla="*/ 30480 w 2155873"/>
                <a:gd name="connsiteY210" fmla="*/ 1466850 h 2521011"/>
                <a:gd name="connsiteX211" fmla="*/ 9525 w 2155873"/>
                <a:gd name="connsiteY211" fmla="*/ 1390650 h 2521011"/>
                <a:gd name="connsiteX212" fmla="*/ 0 w 2155873"/>
                <a:gd name="connsiteY212" fmla="*/ 1389648 h 2521011"/>
                <a:gd name="connsiteX213" fmla="*/ 0 w 2155873"/>
                <a:gd name="connsiteY213" fmla="*/ 1352550 h 2521011"/>
                <a:gd name="connsiteX214" fmla="*/ 30480 w 2155873"/>
                <a:gd name="connsiteY214" fmla="*/ 1314450 h 2521011"/>
                <a:gd name="connsiteX215" fmla="*/ 95250 w 2155873"/>
                <a:gd name="connsiteY215" fmla="*/ 1303020 h 2521011"/>
                <a:gd name="connsiteX216" fmla="*/ 112395 w 2155873"/>
                <a:gd name="connsiteY216" fmla="*/ 1238250 h 2521011"/>
                <a:gd name="connsiteX217" fmla="*/ 100965 w 2155873"/>
                <a:gd name="connsiteY217" fmla="*/ 1143000 h 2521011"/>
                <a:gd name="connsiteX218" fmla="*/ 101779 w 2155873"/>
                <a:gd name="connsiteY218" fmla="*/ 1135131 h 2521011"/>
                <a:gd name="connsiteX219" fmla="*/ 190501 w 2155873"/>
                <a:gd name="connsiteY219" fmla="*/ 1110615 h 2521011"/>
                <a:gd name="connsiteX220" fmla="*/ 207646 w 2155873"/>
                <a:gd name="connsiteY220" fmla="*/ 1022985 h 2521011"/>
                <a:gd name="connsiteX221" fmla="*/ 186691 w 2155873"/>
                <a:gd name="connsiteY221" fmla="*/ 986790 h 2521011"/>
                <a:gd name="connsiteX222" fmla="*/ 57151 w 2155873"/>
                <a:gd name="connsiteY222" fmla="*/ 969645 h 2521011"/>
                <a:gd name="connsiteX223" fmla="*/ 125731 w 2155873"/>
                <a:gd name="connsiteY223" fmla="*/ 843915 h 2521011"/>
                <a:gd name="connsiteX224" fmla="*/ 129541 w 2155873"/>
                <a:gd name="connsiteY224" fmla="*/ 731520 h 2521011"/>
                <a:gd name="connsiteX225" fmla="*/ 104775 w 2155873"/>
                <a:gd name="connsiteY225" fmla="*/ 715066 h 2521011"/>
                <a:gd name="connsiteX226" fmla="*/ 104775 w 2155873"/>
                <a:gd name="connsiteY226" fmla="*/ 567691 h 2521011"/>
                <a:gd name="connsiteX227" fmla="*/ 125730 w 2155873"/>
                <a:gd name="connsiteY227" fmla="*/ 489586 h 2521011"/>
                <a:gd name="connsiteX228" fmla="*/ 95250 w 2155873"/>
                <a:gd name="connsiteY228" fmla="*/ 447676 h 2521011"/>
                <a:gd name="connsiteX229" fmla="*/ 169545 w 2155873"/>
                <a:gd name="connsiteY229" fmla="*/ 449581 h 2521011"/>
                <a:gd name="connsiteX230" fmla="*/ 164949 w 2155873"/>
                <a:gd name="connsiteY230" fmla="*/ 446066 h 2521011"/>
                <a:gd name="connsiteX231" fmla="*/ 169545 w 2155873"/>
                <a:gd name="connsiteY231" fmla="*/ 447675 h 2521011"/>
                <a:gd name="connsiteX232" fmla="*/ 200025 w 2155873"/>
                <a:gd name="connsiteY232" fmla="*/ 382905 h 2521011"/>
                <a:gd name="connsiteX233" fmla="*/ 283845 w 2155873"/>
                <a:gd name="connsiteY233" fmla="*/ 384810 h 2521011"/>
                <a:gd name="connsiteX234" fmla="*/ 329565 w 2155873"/>
                <a:gd name="connsiteY234" fmla="*/ 361950 h 2521011"/>
                <a:gd name="connsiteX235" fmla="*/ 344805 w 2155873"/>
                <a:gd name="connsiteY235" fmla="*/ 335280 h 2521011"/>
                <a:gd name="connsiteX236" fmla="*/ 348615 w 2155873"/>
                <a:gd name="connsiteY236" fmla="*/ 266700 h 2521011"/>
                <a:gd name="connsiteX237" fmla="*/ 325755 w 2155873"/>
                <a:gd name="connsiteY237" fmla="*/ 198120 h 2521011"/>
                <a:gd name="connsiteX238" fmla="*/ 272415 w 2155873"/>
                <a:gd name="connsiteY238" fmla="*/ 137160 h 2521011"/>
                <a:gd name="connsiteX239" fmla="*/ 295275 w 2155873"/>
                <a:gd name="connsiteY239" fmla="*/ 125730 h 2521011"/>
                <a:gd name="connsiteX240" fmla="*/ 293496 w 2155873"/>
                <a:gd name="connsiteY240" fmla="*/ 119401 h 2521011"/>
                <a:gd name="connsiteX241" fmla="*/ 295275 w 2155873"/>
                <a:gd name="connsiteY241" fmla="*/ 120015 h 2521011"/>
                <a:gd name="connsiteX242" fmla="*/ 337185 w 2155873"/>
                <a:gd name="connsiteY242" fmla="*/ 74295 h 2521011"/>
                <a:gd name="connsiteX243" fmla="*/ 403860 w 2155873"/>
                <a:gd name="connsiteY243" fmla="*/ 85725 h 2521011"/>
                <a:gd name="connsiteX244" fmla="*/ 381000 w 2155873"/>
                <a:gd name="connsiteY244" fmla="*/ 49530 h 2521011"/>
                <a:gd name="connsiteX245" fmla="*/ 432435 w 2155873"/>
                <a:gd name="connsiteY245" fmla="*/ 13335 h 2521011"/>
                <a:gd name="connsiteX246" fmla="*/ 537210 w 2155873"/>
                <a:gd name="connsiteY246"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65097 w 2155873"/>
                <a:gd name="connsiteY79" fmla="*/ 171226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165097 w 2155873"/>
                <a:gd name="connsiteY83" fmla="*/ 1712267 h 2521011"/>
                <a:gd name="connsiteX84" fmla="*/ 338452 w 2155873"/>
                <a:gd name="connsiteY84" fmla="*/ 1588442 h 2521011"/>
                <a:gd name="connsiteX85" fmla="*/ 338961 w 2155873"/>
                <a:gd name="connsiteY85" fmla="*/ 1588971 h 2521011"/>
                <a:gd name="connsiteX86" fmla="*/ 249555 w 2155873"/>
                <a:gd name="connsiteY86" fmla="*/ 1727835 h 2521011"/>
                <a:gd name="connsiteX87" fmla="*/ 220980 w 2155873"/>
                <a:gd name="connsiteY87" fmla="*/ 1724025 h 2521011"/>
                <a:gd name="connsiteX88" fmla="*/ 215265 w 2155873"/>
                <a:gd name="connsiteY88" fmla="*/ 1777365 h 2521011"/>
                <a:gd name="connsiteX89" fmla="*/ 188595 w 2155873"/>
                <a:gd name="connsiteY89" fmla="*/ 1783080 h 2521011"/>
                <a:gd name="connsiteX90" fmla="*/ 188454 w 2155873"/>
                <a:gd name="connsiteY90" fmla="*/ 1782646 h 2521011"/>
                <a:gd name="connsiteX91" fmla="*/ 214627 w 2155873"/>
                <a:gd name="connsiteY91" fmla="*/ 1777037 h 2521011"/>
                <a:gd name="connsiteX92" fmla="*/ 220342 w 2155873"/>
                <a:gd name="connsiteY92" fmla="*/ 1723697 h 2521011"/>
                <a:gd name="connsiteX93" fmla="*/ 248917 w 2155873"/>
                <a:gd name="connsiteY93" fmla="*/ 1727507 h 2521011"/>
                <a:gd name="connsiteX94" fmla="*/ 338452 w 2155873"/>
                <a:gd name="connsiteY94" fmla="*/ 1588442 h 2521011"/>
                <a:gd name="connsiteX95" fmla="*/ 537210 w 2155873"/>
                <a:gd name="connsiteY95" fmla="*/ 0 h 2521011"/>
                <a:gd name="connsiteX96" fmla="*/ 563880 w 2155873"/>
                <a:gd name="connsiteY96" fmla="*/ 80010 h 2521011"/>
                <a:gd name="connsiteX97" fmla="*/ 672465 w 2155873"/>
                <a:gd name="connsiteY97" fmla="*/ 51435 h 2521011"/>
                <a:gd name="connsiteX98" fmla="*/ 721352 w 2155873"/>
                <a:gd name="connsiteY98" fmla="*/ 29486 h 2521011"/>
                <a:gd name="connsiteX99" fmla="*/ 744855 w 2155873"/>
                <a:gd name="connsiteY99" fmla="*/ 59055 h 2521011"/>
                <a:gd name="connsiteX100" fmla="*/ 739140 w 2155873"/>
                <a:gd name="connsiteY100" fmla="*/ 89535 h 2521011"/>
                <a:gd name="connsiteX101" fmla="*/ 821055 w 2155873"/>
                <a:gd name="connsiteY101" fmla="*/ 93345 h 2521011"/>
                <a:gd name="connsiteX102" fmla="*/ 834390 w 2155873"/>
                <a:gd name="connsiteY102" fmla="*/ 19050 h 2521011"/>
                <a:gd name="connsiteX103" fmla="*/ 855345 w 2155873"/>
                <a:gd name="connsiteY103" fmla="*/ 47625 h 2521011"/>
                <a:gd name="connsiteX104" fmla="*/ 946785 w 2155873"/>
                <a:gd name="connsiteY104" fmla="*/ 47625 h 2521011"/>
                <a:gd name="connsiteX105" fmla="*/ 996315 w 2155873"/>
                <a:gd name="connsiteY105" fmla="*/ 38100 h 2521011"/>
                <a:gd name="connsiteX106" fmla="*/ 1003935 w 2155873"/>
                <a:gd name="connsiteY106" fmla="*/ 9525 h 2521011"/>
                <a:gd name="connsiteX107" fmla="*/ 1064895 w 2155873"/>
                <a:gd name="connsiteY107" fmla="*/ 0 h 2521011"/>
                <a:gd name="connsiteX108" fmla="*/ 1097280 w 2155873"/>
                <a:gd name="connsiteY108" fmla="*/ 102870 h 2521011"/>
                <a:gd name="connsiteX109" fmla="*/ 1110615 w 2155873"/>
                <a:gd name="connsiteY109" fmla="*/ 102870 h 2521011"/>
                <a:gd name="connsiteX110" fmla="*/ 1135380 w 2155873"/>
                <a:gd name="connsiteY110" fmla="*/ 190500 h 2521011"/>
                <a:gd name="connsiteX111" fmla="*/ 1137805 w 2155873"/>
                <a:gd name="connsiteY111" fmla="*/ 195722 h 2521011"/>
                <a:gd name="connsiteX112" fmla="*/ 1135380 w 2155873"/>
                <a:gd name="connsiteY112" fmla="*/ 198120 h 2521011"/>
                <a:gd name="connsiteX113" fmla="*/ 1131570 w 2155873"/>
                <a:gd name="connsiteY113" fmla="*/ 240030 h 2521011"/>
                <a:gd name="connsiteX114" fmla="*/ 1156335 w 2155873"/>
                <a:gd name="connsiteY114" fmla="*/ 346710 h 2521011"/>
                <a:gd name="connsiteX115" fmla="*/ 1099185 w 2155873"/>
                <a:gd name="connsiteY115" fmla="*/ 363855 h 2521011"/>
                <a:gd name="connsiteX116" fmla="*/ 1127760 w 2155873"/>
                <a:gd name="connsiteY116" fmla="*/ 510540 h 2521011"/>
                <a:gd name="connsiteX117" fmla="*/ 1148715 w 2155873"/>
                <a:gd name="connsiteY117" fmla="*/ 563880 h 2521011"/>
                <a:gd name="connsiteX118" fmla="*/ 1194435 w 2155873"/>
                <a:gd name="connsiteY118" fmla="*/ 641985 h 2521011"/>
                <a:gd name="connsiteX119" fmla="*/ 1215390 w 2155873"/>
                <a:gd name="connsiteY119" fmla="*/ 645795 h 2521011"/>
                <a:gd name="connsiteX120" fmla="*/ 1243965 w 2155873"/>
                <a:gd name="connsiteY120" fmla="*/ 737235 h 2521011"/>
                <a:gd name="connsiteX121" fmla="*/ 1423035 w 2155873"/>
                <a:gd name="connsiteY121" fmla="*/ 702945 h 2521011"/>
                <a:gd name="connsiteX122" fmla="*/ 1422609 w 2155873"/>
                <a:gd name="connsiteY122" fmla="*/ 700259 h 2521011"/>
                <a:gd name="connsiteX123" fmla="*/ 1468755 w 2155873"/>
                <a:gd name="connsiteY123" fmla="*/ 689610 h 2521011"/>
                <a:gd name="connsiteX124" fmla="*/ 1491615 w 2155873"/>
                <a:gd name="connsiteY124" fmla="*/ 659130 h 2521011"/>
                <a:gd name="connsiteX125" fmla="*/ 1520190 w 2155873"/>
                <a:gd name="connsiteY125" fmla="*/ 645795 h 2521011"/>
                <a:gd name="connsiteX126" fmla="*/ 1531620 w 2155873"/>
                <a:gd name="connsiteY126" fmla="*/ 613410 h 2521011"/>
                <a:gd name="connsiteX127" fmla="*/ 1552575 w 2155873"/>
                <a:gd name="connsiteY127" fmla="*/ 594360 h 2521011"/>
                <a:gd name="connsiteX128" fmla="*/ 1573530 w 2155873"/>
                <a:gd name="connsiteY128" fmla="*/ 609600 h 2521011"/>
                <a:gd name="connsiteX129" fmla="*/ 1567815 w 2155873"/>
                <a:gd name="connsiteY129" fmla="*/ 708660 h 2521011"/>
                <a:gd name="connsiteX130" fmla="*/ 1638300 w 2155873"/>
                <a:gd name="connsiteY130" fmla="*/ 786765 h 2521011"/>
                <a:gd name="connsiteX131" fmla="*/ 1640205 w 2155873"/>
                <a:gd name="connsiteY131" fmla="*/ 851535 h 2521011"/>
                <a:gd name="connsiteX132" fmla="*/ 1615440 w 2155873"/>
                <a:gd name="connsiteY132" fmla="*/ 872490 h 2521011"/>
                <a:gd name="connsiteX133" fmla="*/ 1678305 w 2155873"/>
                <a:gd name="connsiteY133" fmla="*/ 876300 h 2521011"/>
                <a:gd name="connsiteX134" fmla="*/ 1964632 w 2155873"/>
                <a:gd name="connsiteY134" fmla="*/ 811829 h 2521011"/>
                <a:gd name="connsiteX135" fmla="*/ 1985010 w 2155873"/>
                <a:gd name="connsiteY135" fmla="*/ 889635 h 2521011"/>
                <a:gd name="connsiteX136" fmla="*/ 1977390 w 2155873"/>
                <a:gd name="connsiteY136" fmla="*/ 942975 h 2521011"/>
                <a:gd name="connsiteX137" fmla="*/ 1912620 w 2155873"/>
                <a:gd name="connsiteY137" fmla="*/ 952500 h 2521011"/>
                <a:gd name="connsiteX138" fmla="*/ 1912620 w 2155873"/>
                <a:gd name="connsiteY138" fmla="*/ 1022985 h 2521011"/>
                <a:gd name="connsiteX139" fmla="*/ 1956435 w 2155873"/>
                <a:gd name="connsiteY139" fmla="*/ 1028700 h 2521011"/>
                <a:gd name="connsiteX140" fmla="*/ 1996440 w 2155873"/>
                <a:gd name="connsiteY140" fmla="*/ 1002030 h 2521011"/>
                <a:gd name="connsiteX141" fmla="*/ 1975485 w 2155873"/>
                <a:gd name="connsiteY141" fmla="*/ 1057275 h 2521011"/>
                <a:gd name="connsiteX142" fmla="*/ 1971675 w 2155873"/>
                <a:gd name="connsiteY142" fmla="*/ 1137285 h 2521011"/>
                <a:gd name="connsiteX143" fmla="*/ 1976108 w 2155873"/>
                <a:gd name="connsiteY143" fmla="*/ 1138062 h 2521011"/>
                <a:gd name="connsiteX144" fmla="*/ 2025015 w 2155873"/>
                <a:gd name="connsiteY144" fmla="*/ 1226820 h 2521011"/>
                <a:gd name="connsiteX145" fmla="*/ 1965960 w 2155873"/>
                <a:gd name="connsiteY145" fmla="*/ 1257300 h 2521011"/>
                <a:gd name="connsiteX146" fmla="*/ 1975485 w 2155873"/>
                <a:gd name="connsiteY146" fmla="*/ 1295400 h 2521011"/>
                <a:gd name="connsiteX147" fmla="*/ 1929765 w 2155873"/>
                <a:gd name="connsiteY147" fmla="*/ 1350645 h 2521011"/>
                <a:gd name="connsiteX148" fmla="*/ 2057400 w 2155873"/>
                <a:gd name="connsiteY148" fmla="*/ 1419225 h 2521011"/>
                <a:gd name="connsiteX149" fmla="*/ 2034540 w 2155873"/>
                <a:gd name="connsiteY149" fmla="*/ 1451610 h 2521011"/>
                <a:gd name="connsiteX150" fmla="*/ 2085975 w 2155873"/>
                <a:gd name="connsiteY150" fmla="*/ 1527810 h 2521011"/>
                <a:gd name="connsiteX151" fmla="*/ 2080260 w 2155873"/>
                <a:gd name="connsiteY151" fmla="*/ 1565910 h 2521011"/>
                <a:gd name="connsiteX152" fmla="*/ 2045970 w 2155873"/>
                <a:gd name="connsiteY152" fmla="*/ 1581150 h 2521011"/>
                <a:gd name="connsiteX153" fmla="*/ 2013585 w 2155873"/>
                <a:gd name="connsiteY153" fmla="*/ 1657350 h 2521011"/>
                <a:gd name="connsiteX154" fmla="*/ 2047875 w 2155873"/>
                <a:gd name="connsiteY154" fmla="*/ 1691640 h 2521011"/>
                <a:gd name="connsiteX155" fmla="*/ 2011680 w 2155873"/>
                <a:gd name="connsiteY155" fmla="*/ 1737360 h 2521011"/>
                <a:gd name="connsiteX156" fmla="*/ 2095500 w 2155873"/>
                <a:gd name="connsiteY156" fmla="*/ 1722120 h 2521011"/>
                <a:gd name="connsiteX157" fmla="*/ 2013585 w 2155873"/>
                <a:gd name="connsiteY157" fmla="*/ 1739265 h 2521011"/>
                <a:gd name="connsiteX158" fmla="*/ 1912620 w 2155873"/>
                <a:gd name="connsiteY158" fmla="*/ 1644015 h 2521011"/>
                <a:gd name="connsiteX159" fmla="*/ 1823085 w 2155873"/>
                <a:gd name="connsiteY159" fmla="*/ 1708785 h 2521011"/>
                <a:gd name="connsiteX160" fmla="*/ 1691640 w 2155873"/>
                <a:gd name="connsiteY160" fmla="*/ 1737360 h 2521011"/>
                <a:gd name="connsiteX161" fmla="*/ 1678305 w 2155873"/>
                <a:gd name="connsiteY161" fmla="*/ 1722120 h 2521011"/>
                <a:gd name="connsiteX162" fmla="*/ 1621155 w 2155873"/>
                <a:gd name="connsiteY162" fmla="*/ 1737360 h 2521011"/>
                <a:gd name="connsiteX163" fmla="*/ 1617345 w 2155873"/>
                <a:gd name="connsiteY163" fmla="*/ 1760220 h 2521011"/>
                <a:gd name="connsiteX164" fmla="*/ 1565432 w 2155873"/>
                <a:gd name="connsiteY164" fmla="*/ 1773198 h 2521011"/>
                <a:gd name="connsiteX165" fmla="*/ 1564005 w 2155873"/>
                <a:gd name="connsiteY165" fmla="*/ 1771650 h 2521011"/>
                <a:gd name="connsiteX166" fmla="*/ 1520190 w 2155873"/>
                <a:gd name="connsiteY166" fmla="*/ 1811655 h 2521011"/>
                <a:gd name="connsiteX167" fmla="*/ 1501140 w 2155873"/>
                <a:gd name="connsiteY167" fmla="*/ 1811655 h 2521011"/>
                <a:gd name="connsiteX168" fmla="*/ 1428750 w 2155873"/>
                <a:gd name="connsiteY168" fmla="*/ 1903095 h 2521011"/>
                <a:gd name="connsiteX169" fmla="*/ 1421130 w 2155873"/>
                <a:gd name="connsiteY169" fmla="*/ 1952625 h 2521011"/>
                <a:gd name="connsiteX170" fmla="*/ 1396365 w 2155873"/>
                <a:gd name="connsiteY170" fmla="*/ 1918335 h 2521011"/>
                <a:gd name="connsiteX171" fmla="*/ 1358265 w 2155873"/>
                <a:gd name="connsiteY171" fmla="*/ 1986915 h 2521011"/>
                <a:gd name="connsiteX172" fmla="*/ 1343025 w 2155873"/>
                <a:gd name="connsiteY172" fmla="*/ 1986915 h 2521011"/>
                <a:gd name="connsiteX173" fmla="*/ 1297305 w 2155873"/>
                <a:gd name="connsiteY173" fmla="*/ 2019300 h 2521011"/>
                <a:gd name="connsiteX174" fmla="*/ 1301115 w 2155873"/>
                <a:gd name="connsiteY174" fmla="*/ 2038350 h 2521011"/>
                <a:gd name="connsiteX175" fmla="*/ 1259205 w 2155873"/>
                <a:gd name="connsiteY175" fmla="*/ 2066925 h 2521011"/>
                <a:gd name="connsiteX176" fmla="*/ 1272540 w 2155873"/>
                <a:gd name="connsiteY176" fmla="*/ 2097405 h 2521011"/>
                <a:gd name="connsiteX177" fmla="*/ 1202055 w 2155873"/>
                <a:gd name="connsiteY177" fmla="*/ 2106930 h 2521011"/>
                <a:gd name="connsiteX178" fmla="*/ 1183005 w 2155873"/>
                <a:gd name="connsiteY178" fmla="*/ 2143125 h 2521011"/>
                <a:gd name="connsiteX179" fmla="*/ 1156335 w 2155873"/>
                <a:gd name="connsiteY179" fmla="*/ 2164080 h 2521011"/>
                <a:gd name="connsiteX180" fmla="*/ 1122045 w 2155873"/>
                <a:gd name="connsiteY180" fmla="*/ 2141220 h 2521011"/>
                <a:gd name="connsiteX181" fmla="*/ 1107891 w 2155873"/>
                <a:gd name="connsiteY181" fmla="*/ 2157396 h 2521011"/>
                <a:gd name="connsiteX182" fmla="*/ 1106805 w 2155873"/>
                <a:gd name="connsiteY182" fmla="*/ 2156460 h 2521011"/>
                <a:gd name="connsiteX183" fmla="*/ 979170 w 2155873"/>
                <a:gd name="connsiteY183" fmla="*/ 2042160 h 2521011"/>
                <a:gd name="connsiteX184" fmla="*/ 932138 w 2155873"/>
                <a:gd name="connsiteY184" fmla="*/ 2104529 h 2521011"/>
                <a:gd name="connsiteX185" fmla="*/ 851535 w 2155873"/>
                <a:gd name="connsiteY185" fmla="*/ 2101216 h 2521011"/>
                <a:gd name="connsiteX186" fmla="*/ 847725 w 2155873"/>
                <a:gd name="connsiteY186" fmla="*/ 2129791 h 2521011"/>
                <a:gd name="connsiteX187" fmla="*/ 689610 w 2155873"/>
                <a:gd name="connsiteY187" fmla="*/ 2129791 h 2521011"/>
                <a:gd name="connsiteX188" fmla="*/ 685800 w 2155873"/>
                <a:gd name="connsiteY188" fmla="*/ 2025016 h 2521011"/>
                <a:gd name="connsiteX189" fmla="*/ 683980 w 2155873"/>
                <a:gd name="connsiteY189" fmla="*/ 2024761 h 2521011"/>
                <a:gd name="connsiteX190" fmla="*/ 701040 w 2155873"/>
                <a:gd name="connsiteY190" fmla="*/ 1973580 h 2521011"/>
                <a:gd name="connsiteX191" fmla="*/ 659130 w 2155873"/>
                <a:gd name="connsiteY191" fmla="*/ 1939290 h 2521011"/>
                <a:gd name="connsiteX192" fmla="*/ 662940 w 2155873"/>
                <a:gd name="connsiteY192" fmla="*/ 1899285 h 2521011"/>
                <a:gd name="connsiteX193" fmla="*/ 674370 w 2155873"/>
                <a:gd name="connsiteY193" fmla="*/ 1836420 h 2521011"/>
                <a:gd name="connsiteX194" fmla="*/ 643890 w 2155873"/>
                <a:gd name="connsiteY194" fmla="*/ 1802130 h 2521011"/>
                <a:gd name="connsiteX195" fmla="*/ 590550 w 2155873"/>
                <a:gd name="connsiteY195" fmla="*/ 1790700 h 2521011"/>
                <a:gd name="connsiteX196" fmla="*/ 520065 w 2155873"/>
                <a:gd name="connsiteY196" fmla="*/ 1731645 h 2521011"/>
                <a:gd name="connsiteX197" fmla="*/ 520065 w 2155873"/>
                <a:gd name="connsiteY197" fmla="*/ 1704975 h 2521011"/>
                <a:gd name="connsiteX198" fmla="*/ 491490 w 2155873"/>
                <a:gd name="connsiteY198" fmla="*/ 1708785 h 2521011"/>
                <a:gd name="connsiteX199" fmla="*/ 386715 w 2155873"/>
                <a:gd name="connsiteY199" fmla="*/ 1638300 h 2521011"/>
                <a:gd name="connsiteX200" fmla="*/ 345639 w 2155873"/>
                <a:gd name="connsiteY200" fmla="*/ 1595581 h 2521011"/>
                <a:gd name="connsiteX201" fmla="*/ 346710 w 2155873"/>
                <a:gd name="connsiteY201" fmla="*/ 1543050 h 2521011"/>
                <a:gd name="connsiteX202" fmla="*/ 302895 w 2155873"/>
                <a:gd name="connsiteY202" fmla="*/ 1522095 h 2521011"/>
                <a:gd name="connsiteX203" fmla="*/ 318135 w 2155873"/>
                <a:gd name="connsiteY203" fmla="*/ 1470660 h 2521011"/>
                <a:gd name="connsiteX204" fmla="*/ 274320 w 2155873"/>
                <a:gd name="connsiteY204" fmla="*/ 1491615 h 2521011"/>
                <a:gd name="connsiteX205" fmla="*/ 241935 w 2155873"/>
                <a:gd name="connsiteY205" fmla="*/ 1491615 h 2521011"/>
                <a:gd name="connsiteX206" fmla="*/ 236220 w 2155873"/>
                <a:gd name="connsiteY206" fmla="*/ 1510665 h 2521011"/>
                <a:gd name="connsiteX207" fmla="*/ 85676 w 2155873"/>
                <a:gd name="connsiteY207" fmla="*/ 1510087 h 2521011"/>
                <a:gd name="connsiteX208" fmla="*/ 80010 w 2155873"/>
                <a:gd name="connsiteY208" fmla="*/ 1443990 h 2521011"/>
                <a:gd name="connsiteX209" fmla="*/ 30480 w 2155873"/>
                <a:gd name="connsiteY209" fmla="*/ 1466850 h 2521011"/>
                <a:gd name="connsiteX210" fmla="*/ 9525 w 2155873"/>
                <a:gd name="connsiteY210" fmla="*/ 1390650 h 2521011"/>
                <a:gd name="connsiteX211" fmla="*/ 0 w 2155873"/>
                <a:gd name="connsiteY211" fmla="*/ 1389648 h 2521011"/>
                <a:gd name="connsiteX212" fmla="*/ 0 w 2155873"/>
                <a:gd name="connsiteY212" fmla="*/ 1352550 h 2521011"/>
                <a:gd name="connsiteX213" fmla="*/ 30480 w 2155873"/>
                <a:gd name="connsiteY213" fmla="*/ 1314450 h 2521011"/>
                <a:gd name="connsiteX214" fmla="*/ 95250 w 2155873"/>
                <a:gd name="connsiteY214" fmla="*/ 1303020 h 2521011"/>
                <a:gd name="connsiteX215" fmla="*/ 112395 w 2155873"/>
                <a:gd name="connsiteY215" fmla="*/ 1238250 h 2521011"/>
                <a:gd name="connsiteX216" fmla="*/ 100965 w 2155873"/>
                <a:gd name="connsiteY216" fmla="*/ 1143000 h 2521011"/>
                <a:gd name="connsiteX217" fmla="*/ 101779 w 2155873"/>
                <a:gd name="connsiteY217" fmla="*/ 1135131 h 2521011"/>
                <a:gd name="connsiteX218" fmla="*/ 190501 w 2155873"/>
                <a:gd name="connsiteY218" fmla="*/ 1110615 h 2521011"/>
                <a:gd name="connsiteX219" fmla="*/ 207646 w 2155873"/>
                <a:gd name="connsiteY219" fmla="*/ 1022985 h 2521011"/>
                <a:gd name="connsiteX220" fmla="*/ 186691 w 2155873"/>
                <a:gd name="connsiteY220" fmla="*/ 986790 h 2521011"/>
                <a:gd name="connsiteX221" fmla="*/ 57151 w 2155873"/>
                <a:gd name="connsiteY221" fmla="*/ 969645 h 2521011"/>
                <a:gd name="connsiteX222" fmla="*/ 125731 w 2155873"/>
                <a:gd name="connsiteY222" fmla="*/ 843915 h 2521011"/>
                <a:gd name="connsiteX223" fmla="*/ 129541 w 2155873"/>
                <a:gd name="connsiteY223" fmla="*/ 731520 h 2521011"/>
                <a:gd name="connsiteX224" fmla="*/ 104775 w 2155873"/>
                <a:gd name="connsiteY224" fmla="*/ 715066 h 2521011"/>
                <a:gd name="connsiteX225" fmla="*/ 104775 w 2155873"/>
                <a:gd name="connsiteY225" fmla="*/ 567691 h 2521011"/>
                <a:gd name="connsiteX226" fmla="*/ 125730 w 2155873"/>
                <a:gd name="connsiteY226" fmla="*/ 489586 h 2521011"/>
                <a:gd name="connsiteX227" fmla="*/ 95250 w 2155873"/>
                <a:gd name="connsiteY227" fmla="*/ 447676 h 2521011"/>
                <a:gd name="connsiteX228" fmla="*/ 169545 w 2155873"/>
                <a:gd name="connsiteY228" fmla="*/ 449581 h 2521011"/>
                <a:gd name="connsiteX229" fmla="*/ 164949 w 2155873"/>
                <a:gd name="connsiteY229" fmla="*/ 446066 h 2521011"/>
                <a:gd name="connsiteX230" fmla="*/ 169545 w 2155873"/>
                <a:gd name="connsiteY230" fmla="*/ 447675 h 2521011"/>
                <a:gd name="connsiteX231" fmla="*/ 200025 w 2155873"/>
                <a:gd name="connsiteY231" fmla="*/ 382905 h 2521011"/>
                <a:gd name="connsiteX232" fmla="*/ 283845 w 2155873"/>
                <a:gd name="connsiteY232" fmla="*/ 384810 h 2521011"/>
                <a:gd name="connsiteX233" fmla="*/ 329565 w 2155873"/>
                <a:gd name="connsiteY233" fmla="*/ 361950 h 2521011"/>
                <a:gd name="connsiteX234" fmla="*/ 344805 w 2155873"/>
                <a:gd name="connsiteY234" fmla="*/ 335280 h 2521011"/>
                <a:gd name="connsiteX235" fmla="*/ 348615 w 2155873"/>
                <a:gd name="connsiteY235" fmla="*/ 266700 h 2521011"/>
                <a:gd name="connsiteX236" fmla="*/ 325755 w 2155873"/>
                <a:gd name="connsiteY236" fmla="*/ 198120 h 2521011"/>
                <a:gd name="connsiteX237" fmla="*/ 272415 w 2155873"/>
                <a:gd name="connsiteY237" fmla="*/ 137160 h 2521011"/>
                <a:gd name="connsiteX238" fmla="*/ 295275 w 2155873"/>
                <a:gd name="connsiteY238" fmla="*/ 125730 h 2521011"/>
                <a:gd name="connsiteX239" fmla="*/ 293496 w 2155873"/>
                <a:gd name="connsiteY239" fmla="*/ 119401 h 2521011"/>
                <a:gd name="connsiteX240" fmla="*/ 295275 w 2155873"/>
                <a:gd name="connsiteY240" fmla="*/ 120015 h 2521011"/>
                <a:gd name="connsiteX241" fmla="*/ 337185 w 2155873"/>
                <a:gd name="connsiteY241" fmla="*/ 74295 h 2521011"/>
                <a:gd name="connsiteX242" fmla="*/ 403860 w 2155873"/>
                <a:gd name="connsiteY242" fmla="*/ 85725 h 2521011"/>
                <a:gd name="connsiteX243" fmla="*/ 381000 w 2155873"/>
                <a:gd name="connsiteY243" fmla="*/ 49530 h 2521011"/>
                <a:gd name="connsiteX244" fmla="*/ 432435 w 2155873"/>
                <a:gd name="connsiteY244" fmla="*/ 13335 h 2521011"/>
                <a:gd name="connsiteX245" fmla="*/ 537210 w 2155873"/>
                <a:gd name="connsiteY245"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42506 w 2155873"/>
                <a:gd name="connsiteY79" fmla="*/ 1753147 h 2521011"/>
                <a:gd name="connsiteX80" fmla="*/ 165400 w 2155873"/>
                <a:gd name="connsiteY80" fmla="*/ 1713201 h 2521011"/>
                <a:gd name="connsiteX81" fmla="*/ 142909 w 2155873"/>
                <a:gd name="connsiteY81" fmla="*/ 1753900 h 2521011"/>
                <a:gd name="connsiteX82" fmla="*/ 142506 w 2155873"/>
                <a:gd name="connsiteY82" fmla="*/ 1753147 h 2521011"/>
                <a:gd name="connsiteX83" fmla="*/ 338452 w 2155873"/>
                <a:gd name="connsiteY83" fmla="*/ 1588442 h 2521011"/>
                <a:gd name="connsiteX84" fmla="*/ 338961 w 2155873"/>
                <a:gd name="connsiteY84" fmla="*/ 1588971 h 2521011"/>
                <a:gd name="connsiteX85" fmla="*/ 249555 w 2155873"/>
                <a:gd name="connsiteY85" fmla="*/ 1727835 h 2521011"/>
                <a:gd name="connsiteX86" fmla="*/ 220980 w 2155873"/>
                <a:gd name="connsiteY86" fmla="*/ 1724025 h 2521011"/>
                <a:gd name="connsiteX87" fmla="*/ 215265 w 2155873"/>
                <a:gd name="connsiteY87" fmla="*/ 1777365 h 2521011"/>
                <a:gd name="connsiteX88" fmla="*/ 188595 w 2155873"/>
                <a:gd name="connsiteY88" fmla="*/ 1783080 h 2521011"/>
                <a:gd name="connsiteX89" fmla="*/ 188454 w 2155873"/>
                <a:gd name="connsiteY89" fmla="*/ 1782646 h 2521011"/>
                <a:gd name="connsiteX90" fmla="*/ 214627 w 2155873"/>
                <a:gd name="connsiteY90" fmla="*/ 1777037 h 2521011"/>
                <a:gd name="connsiteX91" fmla="*/ 220342 w 2155873"/>
                <a:gd name="connsiteY91" fmla="*/ 1723697 h 2521011"/>
                <a:gd name="connsiteX92" fmla="*/ 248917 w 2155873"/>
                <a:gd name="connsiteY92" fmla="*/ 1727507 h 2521011"/>
                <a:gd name="connsiteX93" fmla="*/ 338452 w 2155873"/>
                <a:gd name="connsiteY93" fmla="*/ 1588442 h 2521011"/>
                <a:gd name="connsiteX94" fmla="*/ 537210 w 2155873"/>
                <a:gd name="connsiteY94" fmla="*/ 0 h 2521011"/>
                <a:gd name="connsiteX95" fmla="*/ 563880 w 2155873"/>
                <a:gd name="connsiteY95" fmla="*/ 80010 h 2521011"/>
                <a:gd name="connsiteX96" fmla="*/ 672465 w 2155873"/>
                <a:gd name="connsiteY96" fmla="*/ 51435 h 2521011"/>
                <a:gd name="connsiteX97" fmla="*/ 721352 w 2155873"/>
                <a:gd name="connsiteY97" fmla="*/ 29486 h 2521011"/>
                <a:gd name="connsiteX98" fmla="*/ 744855 w 2155873"/>
                <a:gd name="connsiteY98" fmla="*/ 59055 h 2521011"/>
                <a:gd name="connsiteX99" fmla="*/ 739140 w 2155873"/>
                <a:gd name="connsiteY99" fmla="*/ 89535 h 2521011"/>
                <a:gd name="connsiteX100" fmla="*/ 821055 w 2155873"/>
                <a:gd name="connsiteY100" fmla="*/ 93345 h 2521011"/>
                <a:gd name="connsiteX101" fmla="*/ 834390 w 2155873"/>
                <a:gd name="connsiteY101" fmla="*/ 19050 h 2521011"/>
                <a:gd name="connsiteX102" fmla="*/ 855345 w 2155873"/>
                <a:gd name="connsiteY102" fmla="*/ 47625 h 2521011"/>
                <a:gd name="connsiteX103" fmla="*/ 946785 w 2155873"/>
                <a:gd name="connsiteY103" fmla="*/ 47625 h 2521011"/>
                <a:gd name="connsiteX104" fmla="*/ 996315 w 2155873"/>
                <a:gd name="connsiteY104" fmla="*/ 38100 h 2521011"/>
                <a:gd name="connsiteX105" fmla="*/ 1003935 w 2155873"/>
                <a:gd name="connsiteY105" fmla="*/ 9525 h 2521011"/>
                <a:gd name="connsiteX106" fmla="*/ 1064895 w 2155873"/>
                <a:gd name="connsiteY106" fmla="*/ 0 h 2521011"/>
                <a:gd name="connsiteX107" fmla="*/ 1097280 w 2155873"/>
                <a:gd name="connsiteY107" fmla="*/ 102870 h 2521011"/>
                <a:gd name="connsiteX108" fmla="*/ 1110615 w 2155873"/>
                <a:gd name="connsiteY108" fmla="*/ 102870 h 2521011"/>
                <a:gd name="connsiteX109" fmla="*/ 1135380 w 2155873"/>
                <a:gd name="connsiteY109" fmla="*/ 190500 h 2521011"/>
                <a:gd name="connsiteX110" fmla="*/ 1137805 w 2155873"/>
                <a:gd name="connsiteY110" fmla="*/ 195722 h 2521011"/>
                <a:gd name="connsiteX111" fmla="*/ 1135380 w 2155873"/>
                <a:gd name="connsiteY111" fmla="*/ 198120 h 2521011"/>
                <a:gd name="connsiteX112" fmla="*/ 1131570 w 2155873"/>
                <a:gd name="connsiteY112" fmla="*/ 240030 h 2521011"/>
                <a:gd name="connsiteX113" fmla="*/ 1156335 w 2155873"/>
                <a:gd name="connsiteY113" fmla="*/ 346710 h 2521011"/>
                <a:gd name="connsiteX114" fmla="*/ 1099185 w 2155873"/>
                <a:gd name="connsiteY114" fmla="*/ 363855 h 2521011"/>
                <a:gd name="connsiteX115" fmla="*/ 1127760 w 2155873"/>
                <a:gd name="connsiteY115" fmla="*/ 510540 h 2521011"/>
                <a:gd name="connsiteX116" fmla="*/ 1148715 w 2155873"/>
                <a:gd name="connsiteY116" fmla="*/ 563880 h 2521011"/>
                <a:gd name="connsiteX117" fmla="*/ 1194435 w 2155873"/>
                <a:gd name="connsiteY117" fmla="*/ 641985 h 2521011"/>
                <a:gd name="connsiteX118" fmla="*/ 1215390 w 2155873"/>
                <a:gd name="connsiteY118" fmla="*/ 645795 h 2521011"/>
                <a:gd name="connsiteX119" fmla="*/ 1243965 w 2155873"/>
                <a:gd name="connsiteY119" fmla="*/ 737235 h 2521011"/>
                <a:gd name="connsiteX120" fmla="*/ 1423035 w 2155873"/>
                <a:gd name="connsiteY120" fmla="*/ 702945 h 2521011"/>
                <a:gd name="connsiteX121" fmla="*/ 1422609 w 2155873"/>
                <a:gd name="connsiteY121" fmla="*/ 700259 h 2521011"/>
                <a:gd name="connsiteX122" fmla="*/ 1468755 w 2155873"/>
                <a:gd name="connsiteY122" fmla="*/ 689610 h 2521011"/>
                <a:gd name="connsiteX123" fmla="*/ 1491615 w 2155873"/>
                <a:gd name="connsiteY123" fmla="*/ 659130 h 2521011"/>
                <a:gd name="connsiteX124" fmla="*/ 1520190 w 2155873"/>
                <a:gd name="connsiteY124" fmla="*/ 645795 h 2521011"/>
                <a:gd name="connsiteX125" fmla="*/ 1531620 w 2155873"/>
                <a:gd name="connsiteY125" fmla="*/ 613410 h 2521011"/>
                <a:gd name="connsiteX126" fmla="*/ 1552575 w 2155873"/>
                <a:gd name="connsiteY126" fmla="*/ 594360 h 2521011"/>
                <a:gd name="connsiteX127" fmla="*/ 1573530 w 2155873"/>
                <a:gd name="connsiteY127" fmla="*/ 609600 h 2521011"/>
                <a:gd name="connsiteX128" fmla="*/ 1567815 w 2155873"/>
                <a:gd name="connsiteY128" fmla="*/ 708660 h 2521011"/>
                <a:gd name="connsiteX129" fmla="*/ 1638300 w 2155873"/>
                <a:gd name="connsiteY129" fmla="*/ 786765 h 2521011"/>
                <a:gd name="connsiteX130" fmla="*/ 1640205 w 2155873"/>
                <a:gd name="connsiteY130" fmla="*/ 851535 h 2521011"/>
                <a:gd name="connsiteX131" fmla="*/ 1615440 w 2155873"/>
                <a:gd name="connsiteY131" fmla="*/ 872490 h 2521011"/>
                <a:gd name="connsiteX132" fmla="*/ 1678305 w 2155873"/>
                <a:gd name="connsiteY132" fmla="*/ 876300 h 2521011"/>
                <a:gd name="connsiteX133" fmla="*/ 1964632 w 2155873"/>
                <a:gd name="connsiteY133" fmla="*/ 811829 h 2521011"/>
                <a:gd name="connsiteX134" fmla="*/ 1985010 w 2155873"/>
                <a:gd name="connsiteY134" fmla="*/ 889635 h 2521011"/>
                <a:gd name="connsiteX135" fmla="*/ 1977390 w 2155873"/>
                <a:gd name="connsiteY135" fmla="*/ 942975 h 2521011"/>
                <a:gd name="connsiteX136" fmla="*/ 1912620 w 2155873"/>
                <a:gd name="connsiteY136" fmla="*/ 952500 h 2521011"/>
                <a:gd name="connsiteX137" fmla="*/ 1912620 w 2155873"/>
                <a:gd name="connsiteY137" fmla="*/ 1022985 h 2521011"/>
                <a:gd name="connsiteX138" fmla="*/ 1956435 w 2155873"/>
                <a:gd name="connsiteY138" fmla="*/ 1028700 h 2521011"/>
                <a:gd name="connsiteX139" fmla="*/ 1996440 w 2155873"/>
                <a:gd name="connsiteY139" fmla="*/ 1002030 h 2521011"/>
                <a:gd name="connsiteX140" fmla="*/ 1975485 w 2155873"/>
                <a:gd name="connsiteY140" fmla="*/ 1057275 h 2521011"/>
                <a:gd name="connsiteX141" fmla="*/ 1971675 w 2155873"/>
                <a:gd name="connsiteY141" fmla="*/ 1137285 h 2521011"/>
                <a:gd name="connsiteX142" fmla="*/ 1976108 w 2155873"/>
                <a:gd name="connsiteY142" fmla="*/ 1138062 h 2521011"/>
                <a:gd name="connsiteX143" fmla="*/ 2025015 w 2155873"/>
                <a:gd name="connsiteY143" fmla="*/ 1226820 h 2521011"/>
                <a:gd name="connsiteX144" fmla="*/ 1965960 w 2155873"/>
                <a:gd name="connsiteY144" fmla="*/ 1257300 h 2521011"/>
                <a:gd name="connsiteX145" fmla="*/ 1975485 w 2155873"/>
                <a:gd name="connsiteY145" fmla="*/ 1295400 h 2521011"/>
                <a:gd name="connsiteX146" fmla="*/ 1929765 w 2155873"/>
                <a:gd name="connsiteY146" fmla="*/ 1350645 h 2521011"/>
                <a:gd name="connsiteX147" fmla="*/ 2057400 w 2155873"/>
                <a:gd name="connsiteY147" fmla="*/ 1419225 h 2521011"/>
                <a:gd name="connsiteX148" fmla="*/ 2034540 w 2155873"/>
                <a:gd name="connsiteY148" fmla="*/ 1451610 h 2521011"/>
                <a:gd name="connsiteX149" fmla="*/ 2085975 w 2155873"/>
                <a:gd name="connsiteY149" fmla="*/ 1527810 h 2521011"/>
                <a:gd name="connsiteX150" fmla="*/ 2080260 w 2155873"/>
                <a:gd name="connsiteY150" fmla="*/ 1565910 h 2521011"/>
                <a:gd name="connsiteX151" fmla="*/ 2045970 w 2155873"/>
                <a:gd name="connsiteY151" fmla="*/ 1581150 h 2521011"/>
                <a:gd name="connsiteX152" fmla="*/ 2013585 w 2155873"/>
                <a:gd name="connsiteY152" fmla="*/ 1657350 h 2521011"/>
                <a:gd name="connsiteX153" fmla="*/ 2047875 w 2155873"/>
                <a:gd name="connsiteY153" fmla="*/ 1691640 h 2521011"/>
                <a:gd name="connsiteX154" fmla="*/ 2011680 w 2155873"/>
                <a:gd name="connsiteY154" fmla="*/ 1737360 h 2521011"/>
                <a:gd name="connsiteX155" fmla="*/ 2095500 w 2155873"/>
                <a:gd name="connsiteY155" fmla="*/ 1722120 h 2521011"/>
                <a:gd name="connsiteX156" fmla="*/ 2013585 w 2155873"/>
                <a:gd name="connsiteY156" fmla="*/ 1739265 h 2521011"/>
                <a:gd name="connsiteX157" fmla="*/ 1912620 w 2155873"/>
                <a:gd name="connsiteY157" fmla="*/ 1644015 h 2521011"/>
                <a:gd name="connsiteX158" fmla="*/ 1823085 w 2155873"/>
                <a:gd name="connsiteY158" fmla="*/ 1708785 h 2521011"/>
                <a:gd name="connsiteX159" fmla="*/ 1691640 w 2155873"/>
                <a:gd name="connsiteY159" fmla="*/ 1737360 h 2521011"/>
                <a:gd name="connsiteX160" fmla="*/ 1678305 w 2155873"/>
                <a:gd name="connsiteY160" fmla="*/ 1722120 h 2521011"/>
                <a:gd name="connsiteX161" fmla="*/ 1621155 w 2155873"/>
                <a:gd name="connsiteY161" fmla="*/ 1737360 h 2521011"/>
                <a:gd name="connsiteX162" fmla="*/ 1617345 w 2155873"/>
                <a:gd name="connsiteY162" fmla="*/ 1760220 h 2521011"/>
                <a:gd name="connsiteX163" fmla="*/ 1565432 w 2155873"/>
                <a:gd name="connsiteY163" fmla="*/ 1773198 h 2521011"/>
                <a:gd name="connsiteX164" fmla="*/ 1564005 w 2155873"/>
                <a:gd name="connsiteY164" fmla="*/ 1771650 h 2521011"/>
                <a:gd name="connsiteX165" fmla="*/ 1520190 w 2155873"/>
                <a:gd name="connsiteY165" fmla="*/ 1811655 h 2521011"/>
                <a:gd name="connsiteX166" fmla="*/ 1501140 w 2155873"/>
                <a:gd name="connsiteY166" fmla="*/ 1811655 h 2521011"/>
                <a:gd name="connsiteX167" fmla="*/ 1428750 w 2155873"/>
                <a:gd name="connsiteY167" fmla="*/ 1903095 h 2521011"/>
                <a:gd name="connsiteX168" fmla="*/ 1421130 w 2155873"/>
                <a:gd name="connsiteY168" fmla="*/ 1952625 h 2521011"/>
                <a:gd name="connsiteX169" fmla="*/ 1396365 w 2155873"/>
                <a:gd name="connsiteY169" fmla="*/ 1918335 h 2521011"/>
                <a:gd name="connsiteX170" fmla="*/ 1358265 w 2155873"/>
                <a:gd name="connsiteY170" fmla="*/ 1986915 h 2521011"/>
                <a:gd name="connsiteX171" fmla="*/ 1343025 w 2155873"/>
                <a:gd name="connsiteY171" fmla="*/ 1986915 h 2521011"/>
                <a:gd name="connsiteX172" fmla="*/ 1297305 w 2155873"/>
                <a:gd name="connsiteY172" fmla="*/ 2019300 h 2521011"/>
                <a:gd name="connsiteX173" fmla="*/ 1301115 w 2155873"/>
                <a:gd name="connsiteY173" fmla="*/ 2038350 h 2521011"/>
                <a:gd name="connsiteX174" fmla="*/ 1259205 w 2155873"/>
                <a:gd name="connsiteY174" fmla="*/ 2066925 h 2521011"/>
                <a:gd name="connsiteX175" fmla="*/ 1272540 w 2155873"/>
                <a:gd name="connsiteY175" fmla="*/ 2097405 h 2521011"/>
                <a:gd name="connsiteX176" fmla="*/ 1202055 w 2155873"/>
                <a:gd name="connsiteY176" fmla="*/ 2106930 h 2521011"/>
                <a:gd name="connsiteX177" fmla="*/ 1183005 w 2155873"/>
                <a:gd name="connsiteY177" fmla="*/ 2143125 h 2521011"/>
                <a:gd name="connsiteX178" fmla="*/ 1156335 w 2155873"/>
                <a:gd name="connsiteY178" fmla="*/ 2164080 h 2521011"/>
                <a:gd name="connsiteX179" fmla="*/ 1122045 w 2155873"/>
                <a:gd name="connsiteY179" fmla="*/ 2141220 h 2521011"/>
                <a:gd name="connsiteX180" fmla="*/ 1107891 w 2155873"/>
                <a:gd name="connsiteY180" fmla="*/ 2157396 h 2521011"/>
                <a:gd name="connsiteX181" fmla="*/ 1106805 w 2155873"/>
                <a:gd name="connsiteY181" fmla="*/ 2156460 h 2521011"/>
                <a:gd name="connsiteX182" fmla="*/ 979170 w 2155873"/>
                <a:gd name="connsiteY182" fmla="*/ 2042160 h 2521011"/>
                <a:gd name="connsiteX183" fmla="*/ 932138 w 2155873"/>
                <a:gd name="connsiteY183" fmla="*/ 2104529 h 2521011"/>
                <a:gd name="connsiteX184" fmla="*/ 851535 w 2155873"/>
                <a:gd name="connsiteY184" fmla="*/ 2101216 h 2521011"/>
                <a:gd name="connsiteX185" fmla="*/ 847725 w 2155873"/>
                <a:gd name="connsiteY185" fmla="*/ 2129791 h 2521011"/>
                <a:gd name="connsiteX186" fmla="*/ 689610 w 2155873"/>
                <a:gd name="connsiteY186" fmla="*/ 2129791 h 2521011"/>
                <a:gd name="connsiteX187" fmla="*/ 685800 w 2155873"/>
                <a:gd name="connsiteY187" fmla="*/ 2025016 h 2521011"/>
                <a:gd name="connsiteX188" fmla="*/ 683980 w 2155873"/>
                <a:gd name="connsiteY188" fmla="*/ 2024761 h 2521011"/>
                <a:gd name="connsiteX189" fmla="*/ 701040 w 2155873"/>
                <a:gd name="connsiteY189" fmla="*/ 1973580 h 2521011"/>
                <a:gd name="connsiteX190" fmla="*/ 659130 w 2155873"/>
                <a:gd name="connsiteY190" fmla="*/ 1939290 h 2521011"/>
                <a:gd name="connsiteX191" fmla="*/ 662940 w 2155873"/>
                <a:gd name="connsiteY191" fmla="*/ 1899285 h 2521011"/>
                <a:gd name="connsiteX192" fmla="*/ 674370 w 2155873"/>
                <a:gd name="connsiteY192" fmla="*/ 1836420 h 2521011"/>
                <a:gd name="connsiteX193" fmla="*/ 643890 w 2155873"/>
                <a:gd name="connsiteY193" fmla="*/ 1802130 h 2521011"/>
                <a:gd name="connsiteX194" fmla="*/ 590550 w 2155873"/>
                <a:gd name="connsiteY194" fmla="*/ 1790700 h 2521011"/>
                <a:gd name="connsiteX195" fmla="*/ 520065 w 2155873"/>
                <a:gd name="connsiteY195" fmla="*/ 1731645 h 2521011"/>
                <a:gd name="connsiteX196" fmla="*/ 520065 w 2155873"/>
                <a:gd name="connsiteY196" fmla="*/ 1704975 h 2521011"/>
                <a:gd name="connsiteX197" fmla="*/ 491490 w 2155873"/>
                <a:gd name="connsiteY197" fmla="*/ 1708785 h 2521011"/>
                <a:gd name="connsiteX198" fmla="*/ 386715 w 2155873"/>
                <a:gd name="connsiteY198" fmla="*/ 1638300 h 2521011"/>
                <a:gd name="connsiteX199" fmla="*/ 345639 w 2155873"/>
                <a:gd name="connsiteY199" fmla="*/ 1595581 h 2521011"/>
                <a:gd name="connsiteX200" fmla="*/ 346710 w 2155873"/>
                <a:gd name="connsiteY200" fmla="*/ 1543050 h 2521011"/>
                <a:gd name="connsiteX201" fmla="*/ 302895 w 2155873"/>
                <a:gd name="connsiteY201" fmla="*/ 1522095 h 2521011"/>
                <a:gd name="connsiteX202" fmla="*/ 318135 w 2155873"/>
                <a:gd name="connsiteY202" fmla="*/ 1470660 h 2521011"/>
                <a:gd name="connsiteX203" fmla="*/ 274320 w 2155873"/>
                <a:gd name="connsiteY203" fmla="*/ 1491615 h 2521011"/>
                <a:gd name="connsiteX204" fmla="*/ 241935 w 2155873"/>
                <a:gd name="connsiteY204" fmla="*/ 1491615 h 2521011"/>
                <a:gd name="connsiteX205" fmla="*/ 236220 w 2155873"/>
                <a:gd name="connsiteY205" fmla="*/ 1510665 h 2521011"/>
                <a:gd name="connsiteX206" fmla="*/ 85676 w 2155873"/>
                <a:gd name="connsiteY206" fmla="*/ 1510087 h 2521011"/>
                <a:gd name="connsiteX207" fmla="*/ 80010 w 2155873"/>
                <a:gd name="connsiteY207" fmla="*/ 1443990 h 2521011"/>
                <a:gd name="connsiteX208" fmla="*/ 30480 w 2155873"/>
                <a:gd name="connsiteY208" fmla="*/ 1466850 h 2521011"/>
                <a:gd name="connsiteX209" fmla="*/ 9525 w 2155873"/>
                <a:gd name="connsiteY209" fmla="*/ 1390650 h 2521011"/>
                <a:gd name="connsiteX210" fmla="*/ 0 w 2155873"/>
                <a:gd name="connsiteY210" fmla="*/ 1389648 h 2521011"/>
                <a:gd name="connsiteX211" fmla="*/ 0 w 2155873"/>
                <a:gd name="connsiteY211" fmla="*/ 1352550 h 2521011"/>
                <a:gd name="connsiteX212" fmla="*/ 30480 w 2155873"/>
                <a:gd name="connsiteY212" fmla="*/ 1314450 h 2521011"/>
                <a:gd name="connsiteX213" fmla="*/ 95250 w 2155873"/>
                <a:gd name="connsiteY213" fmla="*/ 1303020 h 2521011"/>
                <a:gd name="connsiteX214" fmla="*/ 112395 w 2155873"/>
                <a:gd name="connsiteY214" fmla="*/ 1238250 h 2521011"/>
                <a:gd name="connsiteX215" fmla="*/ 100965 w 2155873"/>
                <a:gd name="connsiteY215" fmla="*/ 1143000 h 2521011"/>
                <a:gd name="connsiteX216" fmla="*/ 101779 w 2155873"/>
                <a:gd name="connsiteY216" fmla="*/ 1135131 h 2521011"/>
                <a:gd name="connsiteX217" fmla="*/ 190501 w 2155873"/>
                <a:gd name="connsiteY217" fmla="*/ 1110615 h 2521011"/>
                <a:gd name="connsiteX218" fmla="*/ 207646 w 2155873"/>
                <a:gd name="connsiteY218" fmla="*/ 1022985 h 2521011"/>
                <a:gd name="connsiteX219" fmla="*/ 186691 w 2155873"/>
                <a:gd name="connsiteY219" fmla="*/ 986790 h 2521011"/>
                <a:gd name="connsiteX220" fmla="*/ 57151 w 2155873"/>
                <a:gd name="connsiteY220" fmla="*/ 969645 h 2521011"/>
                <a:gd name="connsiteX221" fmla="*/ 125731 w 2155873"/>
                <a:gd name="connsiteY221" fmla="*/ 843915 h 2521011"/>
                <a:gd name="connsiteX222" fmla="*/ 129541 w 2155873"/>
                <a:gd name="connsiteY222" fmla="*/ 731520 h 2521011"/>
                <a:gd name="connsiteX223" fmla="*/ 104775 w 2155873"/>
                <a:gd name="connsiteY223" fmla="*/ 715066 h 2521011"/>
                <a:gd name="connsiteX224" fmla="*/ 104775 w 2155873"/>
                <a:gd name="connsiteY224" fmla="*/ 567691 h 2521011"/>
                <a:gd name="connsiteX225" fmla="*/ 125730 w 2155873"/>
                <a:gd name="connsiteY225" fmla="*/ 489586 h 2521011"/>
                <a:gd name="connsiteX226" fmla="*/ 95250 w 2155873"/>
                <a:gd name="connsiteY226" fmla="*/ 447676 h 2521011"/>
                <a:gd name="connsiteX227" fmla="*/ 169545 w 2155873"/>
                <a:gd name="connsiteY227" fmla="*/ 449581 h 2521011"/>
                <a:gd name="connsiteX228" fmla="*/ 164949 w 2155873"/>
                <a:gd name="connsiteY228" fmla="*/ 446066 h 2521011"/>
                <a:gd name="connsiteX229" fmla="*/ 169545 w 2155873"/>
                <a:gd name="connsiteY229" fmla="*/ 447675 h 2521011"/>
                <a:gd name="connsiteX230" fmla="*/ 200025 w 2155873"/>
                <a:gd name="connsiteY230" fmla="*/ 382905 h 2521011"/>
                <a:gd name="connsiteX231" fmla="*/ 283845 w 2155873"/>
                <a:gd name="connsiteY231" fmla="*/ 384810 h 2521011"/>
                <a:gd name="connsiteX232" fmla="*/ 329565 w 2155873"/>
                <a:gd name="connsiteY232" fmla="*/ 361950 h 2521011"/>
                <a:gd name="connsiteX233" fmla="*/ 344805 w 2155873"/>
                <a:gd name="connsiteY233" fmla="*/ 335280 h 2521011"/>
                <a:gd name="connsiteX234" fmla="*/ 348615 w 2155873"/>
                <a:gd name="connsiteY234" fmla="*/ 266700 h 2521011"/>
                <a:gd name="connsiteX235" fmla="*/ 325755 w 2155873"/>
                <a:gd name="connsiteY235" fmla="*/ 198120 h 2521011"/>
                <a:gd name="connsiteX236" fmla="*/ 272415 w 2155873"/>
                <a:gd name="connsiteY236" fmla="*/ 137160 h 2521011"/>
                <a:gd name="connsiteX237" fmla="*/ 295275 w 2155873"/>
                <a:gd name="connsiteY237" fmla="*/ 125730 h 2521011"/>
                <a:gd name="connsiteX238" fmla="*/ 293496 w 2155873"/>
                <a:gd name="connsiteY238" fmla="*/ 119401 h 2521011"/>
                <a:gd name="connsiteX239" fmla="*/ 295275 w 2155873"/>
                <a:gd name="connsiteY239" fmla="*/ 120015 h 2521011"/>
                <a:gd name="connsiteX240" fmla="*/ 337185 w 2155873"/>
                <a:gd name="connsiteY240" fmla="*/ 74295 h 2521011"/>
                <a:gd name="connsiteX241" fmla="*/ 403860 w 2155873"/>
                <a:gd name="connsiteY241" fmla="*/ 85725 h 2521011"/>
                <a:gd name="connsiteX242" fmla="*/ 381000 w 2155873"/>
                <a:gd name="connsiteY242" fmla="*/ 49530 h 2521011"/>
                <a:gd name="connsiteX243" fmla="*/ 432435 w 2155873"/>
                <a:gd name="connsiteY243" fmla="*/ 13335 h 2521011"/>
                <a:gd name="connsiteX244" fmla="*/ 537210 w 2155873"/>
                <a:gd name="connsiteY244"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142506 w 2155873"/>
                <a:gd name="connsiteY79" fmla="*/ 1753147 h 2521011"/>
                <a:gd name="connsiteX80" fmla="*/ 142909 w 2155873"/>
                <a:gd name="connsiteY80" fmla="*/ 1753900 h 2521011"/>
                <a:gd name="connsiteX81" fmla="*/ 142506 w 2155873"/>
                <a:gd name="connsiteY81" fmla="*/ 1753147 h 2521011"/>
                <a:gd name="connsiteX82" fmla="*/ 338452 w 2155873"/>
                <a:gd name="connsiteY82" fmla="*/ 1588442 h 2521011"/>
                <a:gd name="connsiteX83" fmla="*/ 338961 w 2155873"/>
                <a:gd name="connsiteY83" fmla="*/ 1588971 h 2521011"/>
                <a:gd name="connsiteX84" fmla="*/ 249555 w 2155873"/>
                <a:gd name="connsiteY84" fmla="*/ 1727835 h 2521011"/>
                <a:gd name="connsiteX85" fmla="*/ 220980 w 2155873"/>
                <a:gd name="connsiteY85" fmla="*/ 1724025 h 2521011"/>
                <a:gd name="connsiteX86" fmla="*/ 215265 w 2155873"/>
                <a:gd name="connsiteY86" fmla="*/ 1777365 h 2521011"/>
                <a:gd name="connsiteX87" fmla="*/ 188595 w 2155873"/>
                <a:gd name="connsiteY87" fmla="*/ 1783080 h 2521011"/>
                <a:gd name="connsiteX88" fmla="*/ 188454 w 2155873"/>
                <a:gd name="connsiteY88" fmla="*/ 1782646 h 2521011"/>
                <a:gd name="connsiteX89" fmla="*/ 214627 w 2155873"/>
                <a:gd name="connsiteY89" fmla="*/ 1777037 h 2521011"/>
                <a:gd name="connsiteX90" fmla="*/ 220342 w 2155873"/>
                <a:gd name="connsiteY90" fmla="*/ 1723697 h 2521011"/>
                <a:gd name="connsiteX91" fmla="*/ 248917 w 2155873"/>
                <a:gd name="connsiteY91" fmla="*/ 1727507 h 2521011"/>
                <a:gd name="connsiteX92" fmla="*/ 338452 w 2155873"/>
                <a:gd name="connsiteY92" fmla="*/ 1588442 h 2521011"/>
                <a:gd name="connsiteX93" fmla="*/ 537210 w 2155873"/>
                <a:gd name="connsiteY93" fmla="*/ 0 h 2521011"/>
                <a:gd name="connsiteX94" fmla="*/ 563880 w 2155873"/>
                <a:gd name="connsiteY94" fmla="*/ 80010 h 2521011"/>
                <a:gd name="connsiteX95" fmla="*/ 672465 w 2155873"/>
                <a:gd name="connsiteY95" fmla="*/ 51435 h 2521011"/>
                <a:gd name="connsiteX96" fmla="*/ 721352 w 2155873"/>
                <a:gd name="connsiteY96" fmla="*/ 29486 h 2521011"/>
                <a:gd name="connsiteX97" fmla="*/ 744855 w 2155873"/>
                <a:gd name="connsiteY97" fmla="*/ 59055 h 2521011"/>
                <a:gd name="connsiteX98" fmla="*/ 739140 w 2155873"/>
                <a:gd name="connsiteY98" fmla="*/ 89535 h 2521011"/>
                <a:gd name="connsiteX99" fmla="*/ 821055 w 2155873"/>
                <a:gd name="connsiteY99" fmla="*/ 93345 h 2521011"/>
                <a:gd name="connsiteX100" fmla="*/ 834390 w 2155873"/>
                <a:gd name="connsiteY100" fmla="*/ 19050 h 2521011"/>
                <a:gd name="connsiteX101" fmla="*/ 855345 w 2155873"/>
                <a:gd name="connsiteY101" fmla="*/ 47625 h 2521011"/>
                <a:gd name="connsiteX102" fmla="*/ 946785 w 2155873"/>
                <a:gd name="connsiteY102" fmla="*/ 47625 h 2521011"/>
                <a:gd name="connsiteX103" fmla="*/ 996315 w 2155873"/>
                <a:gd name="connsiteY103" fmla="*/ 38100 h 2521011"/>
                <a:gd name="connsiteX104" fmla="*/ 1003935 w 2155873"/>
                <a:gd name="connsiteY104" fmla="*/ 9525 h 2521011"/>
                <a:gd name="connsiteX105" fmla="*/ 1064895 w 2155873"/>
                <a:gd name="connsiteY105" fmla="*/ 0 h 2521011"/>
                <a:gd name="connsiteX106" fmla="*/ 1097280 w 2155873"/>
                <a:gd name="connsiteY106" fmla="*/ 102870 h 2521011"/>
                <a:gd name="connsiteX107" fmla="*/ 1110615 w 2155873"/>
                <a:gd name="connsiteY107" fmla="*/ 102870 h 2521011"/>
                <a:gd name="connsiteX108" fmla="*/ 1135380 w 2155873"/>
                <a:gd name="connsiteY108" fmla="*/ 190500 h 2521011"/>
                <a:gd name="connsiteX109" fmla="*/ 1137805 w 2155873"/>
                <a:gd name="connsiteY109" fmla="*/ 195722 h 2521011"/>
                <a:gd name="connsiteX110" fmla="*/ 1135380 w 2155873"/>
                <a:gd name="connsiteY110" fmla="*/ 198120 h 2521011"/>
                <a:gd name="connsiteX111" fmla="*/ 1131570 w 2155873"/>
                <a:gd name="connsiteY111" fmla="*/ 240030 h 2521011"/>
                <a:gd name="connsiteX112" fmla="*/ 1156335 w 2155873"/>
                <a:gd name="connsiteY112" fmla="*/ 346710 h 2521011"/>
                <a:gd name="connsiteX113" fmla="*/ 1099185 w 2155873"/>
                <a:gd name="connsiteY113" fmla="*/ 363855 h 2521011"/>
                <a:gd name="connsiteX114" fmla="*/ 1127760 w 2155873"/>
                <a:gd name="connsiteY114" fmla="*/ 510540 h 2521011"/>
                <a:gd name="connsiteX115" fmla="*/ 1148715 w 2155873"/>
                <a:gd name="connsiteY115" fmla="*/ 563880 h 2521011"/>
                <a:gd name="connsiteX116" fmla="*/ 1194435 w 2155873"/>
                <a:gd name="connsiteY116" fmla="*/ 641985 h 2521011"/>
                <a:gd name="connsiteX117" fmla="*/ 1215390 w 2155873"/>
                <a:gd name="connsiteY117" fmla="*/ 645795 h 2521011"/>
                <a:gd name="connsiteX118" fmla="*/ 1243965 w 2155873"/>
                <a:gd name="connsiteY118" fmla="*/ 737235 h 2521011"/>
                <a:gd name="connsiteX119" fmla="*/ 1423035 w 2155873"/>
                <a:gd name="connsiteY119" fmla="*/ 702945 h 2521011"/>
                <a:gd name="connsiteX120" fmla="*/ 1422609 w 2155873"/>
                <a:gd name="connsiteY120" fmla="*/ 700259 h 2521011"/>
                <a:gd name="connsiteX121" fmla="*/ 1468755 w 2155873"/>
                <a:gd name="connsiteY121" fmla="*/ 689610 h 2521011"/>
                <a:gd name="connsiteX122" fmla="*/ 1491615 w 2155873"/>
                <a:gd name="connsiteY122" fmla="*/ 659130 h 2521011"/>
                <a:gd name="connsiteX123" fmla="*/ 1520190 w 2155873"/>
                <a:gd name="connsiteY123" fmla="*/ 645795 h 2521011"/>
                <a:gd name="connsiteX124" fmla="*/ 1531620 w 2155873"/>
                <a:gd name="connsiteY124" fmla="*/ 613410 h 2521011"/>
                <a:gd name="connsiteX125" fmla="*/ 1552575 w 2155873"/>
                <a:gd name="connsiteY125" fmla="*/ 594360 h 2521011"/>
                <a:gd name="connsiteX126" fmla="*/ 1573530 w 2155873"/>
                <a:gd name="connsiteY126" fmla="*/ 609600 h 2521011"/>
                <a:gd name="connsiteX127" fmla="*/ 1567815 w 2155873"/>
                <a:gd name="connsiteY127" fmla="*/ 708660 h 2521011"/>
                <a:gd name="connsiteX128" fmla="*/ 1638300 w 2155873"/>
                <a:gd name="connsiteY128" fmla="*/ 786765 h 2521011"/>
                <a:gd name="connsiteX129" fmla="*/ 1640205 w 2155873"/>
                <a:gd name="connsiteY129" fmla="*/ 851535 h 2521011"/>
                <a:gd name="connsiteX130" fmla="*/ 1615440 w 2155873"/>
                <a:gd name="connsiteY130" fmla="*/ 872490 h 2521011"/>
                <a:gd name="connsiteX131" fmla="*/ 1678305 w 2155873"/>
                <a:gd name="connsiteY131" fmla="*/ 876300 h 2521011"/>
                <a:gd name="connsiteX132" fmla="*/ 1964632 w 2155873"/>
                <a:gd name="connsiteY132" fmla="*/ 811829 h 2521011"/>
                <a:gd name="connsiteX133" fmla="*/ 1985010 w 2155873"/>
                <a:gd name="connsiteY133" fmla="*/ 889635 h 2521011"/>
                <a:gd name="connsiteX134" fmla="*/ 1977390 w 2155873"/>
                <a:gd name="connsiteY134" fmla="*/ 942975 h 2521011"/>
                <a:gd name="connsiteX135" fmla="*/ 1912620 w 2155873"/>
                <a:gd name="connsiteY135" fmla="*/ 952500 h 2521011"/>
                <a:gd name="connsiteX136" fmla="*/ 1912620 w 2155873"/>
                <a:gd name="connsiteY136" fmla="*/ 1022985 h 2521011"/>
                <a:gd name="connsiteX137" fmla="*/ 1956435 w 2155873"/>
                <a:gd name="connsiteY137" fmla="*/ 1028700 h 2521011"/>
                <a:gd name="connsiteX138" fmla="*/ 1996440 w 2155873"/>
                <a:gd name="connsiteY138" fmla="*/ 1002030 h 2521011"/>
                <a:gd name="connsiteX139" fmla="*/ 1975485 w 2155873"/>
                <a:gd name="connsiteY139" fmla="*/ 1057275 h 2521011"/>
                <a:gd name="connsiteX140" fmla="*/ 1971675 w 2155873"/>
                <a:gd name="connsiteY140" fmla="*/ 1137285 h 2521011"/>
                <a:gd name="connsiteX141" fmla="*/ 1976108 w 2155873"/>
                <a:gd name="connsiteY141" fmla="*/ 1138062 h 2521011"/>
                <a:gd name="connsiteX142" fmla="*/ 2025015 w 2155873"/>
                <a:gd name="connsiteY142" fmla="*/ 1226820 h 2521011"/>
                <a:gd name="connsiteX143" fmla="*/ 1965960 w 2155873"/>
                <a:gd name="connsiteY143" fmla="*/ 1257300 h 2521011"/>
                <a:gd name="connsiteX144" fmla="*/ 1975485 w 2155873"/>
                <a:gd name="connsiteY144" fmla="*/ 1295400 h 2521011"/>
                <a:gd name="connsiteX145" fmla="*/ 1929765 w 2155873"/>
                <a:gd name="connsiteY145" fmla="*/ 1350645 h 2521011"/>
                <a:gd name="connsiteX146" fmla="*/ 2057400 w 2155873"/>
                <a:gd name="connsiteY146" fmla="*/ 1419225 h 2521011"/>
                <a:gd name="connsiteX147" fmla="*/ 2034540 w 2155873"/>
                <a:gd name="connsiteY147" fmla="*/ 1451610 h 2521011"/>
                <a:gd name="connsiteX148" fmla="*/ 2085975 w 2155873"/>
                <a:gd name="connsiteY148" fmla="*/ 1527810 h 2521011"/>
                <a:gd name="connsiteX149" fmla="*/ 2080260 w 2155873"/>
                <a:gd name="connsiteY149" fmla="*/ 1565910 h 2521011"/>
                <a:gd name="connsiteX150" fmla="*/ 2045970 w 2155873"/>
                <a:gd name="connsiteY150" fmla="*/ 1581150 h 2521011"/>
                <a:gd name="connsiteX151" fmla="*/ 2013585 w 2155873"/>
                <a:gd name="connsiteY151" fmla="*/ 1657350 h 2521011"/>
                <a:gd name="connsiteX152" fmla="*/ 2047875 w 2155873"/>
                <a:gd name="connsiteY152" fmla="*/ 1691640 h 2521011"/>
                <a:gd name="connsiteX153" fmla="*/ 2011680 w 2155873"/>
                <a:gd name="connsiteY153" fmla="*/ 1737360 h 2521011"/>
                <a:gd name="connsiteX154" fmla="*/ 2095500 w 2155873"/>
                <a:gd name="connsiteY154" fmla="*/ 1722120 h 2521011"/>
                <a:gd name="connsiteX155" fmla="*/ 2013585 w 2155873"/>
                <a:gd name="connsiteY155" fmla="*/ 1739265 h 2521011"/>
                <a:gd name="connsiteX156" fmla="*/ 1912620 w 2155873"/>
                <a:gd name="connsiteY156" fmla="*/ 1644015 h 2521011"/>
                <a:gd name="connsiteX157" fmla="*/ 1823085 w 2155873"/>
                <a:gd name="connsiteY157" fmla="*/ 1708785 h 2521011"/>
                <a:gd name="connsiteX158" fmla="*/ 1691640 w 2155873"/>
                <a:gd name="connsiteY158" fmla="*/ 1737360 h 2521011"/>
                <a:gd name="connsiteX159" fmla="*/ 1678305 w 2155873"/>
                <a:gd name="connsiteY159" fmla="*/ 1722120 h 2521011"/>
                <a:gd name="connsiteX160" fmla="*/ 1621155 w 2155873"/>
                <a:gd name="connsiteY160" fmla="*/ 1737360 h 2521011"/>
                <a:gd name="connsiteX161" fmla="*/ 1617345 w 2155873"/>
                <a:gd name="connsiteY161" fmla="*/ 1760220 h 2521011"/>
                <a:gd name="connsiteX162" fmla="*/ 1565432 w 2155873"/>
                <a:gd name="connsiteY162" fmla="*/ 1773198 h 2521011"/>
                <a:gd name="connsiteX163" fmla="*/ 1564005 w 2155873"/>
                <a:gd name="connsiteY163" fmla="*/ 1771650 h 2521011"/>
                <a:gd name="connsiteX164" fmla="*/ 1520190 w 2155873"/>
                <a:gd name="connsiteY164" fmla="*/ 1811655 h 2521011"/>
                <a:gd name="connsiteX165" fmla="*/ 1501140 w 2155873"/>
                <a:gd name="connsiteY165" fmla="*/ 1811655 h 2521011"/>
                <a:gd name="connsiteX166" fmla="*/ 1428750 w 2155873"/>
                <a:gd name="connsiteY166" fmla="*/ 1903095 h 2521011"/>
                <a:gd name="connsiteX167" fmla="*/ 1421130 w 2155873"/>
                <a:gd name="connsiteY167" fmla="*/ 1952625 h 2521011"/>
                <a:gd name="connsiteX168" fmla="*/ 1396365 w 2155873"/>
                <a:gd name="connsiteY168" fmla="*/ 1918335 h 2521011"/>
                <a:gd name="connsiteX169" fmla="*/ 1358265 w 2155873"/>
                <a:gd name="connsiteY169" fmla="*/ 1986915 h 2521011"/>
                <a:gd name="connsiteX170" fmla="*/ 1343025 w 2155873"/>
                <a:gd name="connsiteY170" fmla="*/ 1986915 h 2521011"/>
                <a:gd name="connsiteX171" fmla="*/ 1297305 w 2155873"/>
                <a:gd name="connsiteY171" fmla="*/ 2019300 h 2521011"/>
                <a:gd name="connsiteX172" fmla="*/ 1301115 w 2155873"/>
                <a:gd name="connsiteY172" fmla="*/ 2038350 h 2521011"/>
                <a:gd name="connsiteX173" fmla="*/ 1259205 w 2155873"/>
                <a:gd name="connsiteY173" fmla="*/ 2066925 h 2521011"/>
                <a:gd name="connsiteX174" fmla="*/ 1272540 w 2155873"/>
                <a:gd name="connsiteY174" fmla="*/ 2097405 h 2521011"/>
                <a:gd name="connsiteX175" fmla="*/ 1202055 w 2155873"/>
                <a:gd name="connsiteY175" fmla="*/ 2106930 h 2521011"/>
                <a:gd name="connsiteX176" fmla="*/ 1183005 w 2155873"/>
                <a:gd name="connsiteY176" fmla="*/ 2143125 h 2521011"/>
                <a:gd name="connsiteX177" fmla="*/ 1156335 w 2155873"/>
                <a:gd name="connsiteY177" fmla="*/ 2164080 h 2521011"/>
                <a:gd name="connsiteX178" fmla="*/ 1122045 w 2155873"/>
                <a:gd name="connsiteY178" fmla="*/ 2141220 h 2521011"/>
                <a:gd name="connsiteX179" fmla="*/ 1107891 w 2155873"/>
                <a:gd name="connsiteY179" fmla="*/ 2157396 h 2521011"/>
                <a:gd name="connsiteX180" fmla="*/ 1106805 w 2155873"/>
                <a:gd name="connsiteY180" fmla="*/ 2156460 h 2521011"/>
                <a:gd name="connsiteX181" fmla="*/ 979170 w 2155873"/>
                <a:gd name="connsiteY181" fmla="*/ 2042160 h 2521011"/>
                <a:gd name="connsiteX182" fmla="*/ 932138 w 2155873"/>
                <a:gd name="connsiteY182" fmla="*/ 2104529 h 2521011"/>
                <a:gd name="connsiteX183" fmla="*/ 851535 w 2155873"/>
                <a:gd name="connsiteY183" fmla="*/ 2101216 h 2521011"/>
                <a:gd name="connsiteX184" fmla="*/ 847725 w 2155873"/>
                <a:gd name="connsiteY184" fmla="*/ 2129791 h 2521011"/>
                <a:gd name="connsiteX185" fmla="*/ 689610 w 2155873"/>
                <a:gd name="connsiteY185" fmla="*/ 2129791 h 2521011"/>
                <a:gd name="connsiteX186" fmla="*/ 685800 w 2155873"/>
                <a:gd name="connsiteY186" fmla="*/ 2025016 h 2521011"/>
                <a:gd name="connsiteX187" fmla="*/ 683980 w 2155873"/>
                <a:gd name="connsiteY187" fmla="*/ 2024761 h 2521011"/>
                <a:gd name="connsiteX188" fmla="*/ 701040 w 2155873"/>
                <a:gd name="connsiteY188" fmla="*/ 1973580 h 2521011"/>
                <a:gd name="connsiteX189" fmla="*/ 659130 w 2155873"/>
                <a:gd name="connsiteY189" fmla="*/ 1939290 h 2521011"/>
                <a:gd name="connsiteX190" fmla="*/ 662940 w 2155873"/>
                <a:gd name="connsiteY190" fmla="*/ 1899285 h 2521011"/>
                <a:gd name="connsiteX191" fmla="*/ 674370 w 2155873"/>
                <a:gd name="connsiteY191" fmla="*/ 1836420 h 2521011"/>
                <a:gd name="connsiteX192" fmla="*/ 643890 w 2155873"/>
                <a:gd name="connsiteY192" fmla="*/ 1802130 h 2521011"/>
                <a:gd name="connsiteX193" fmla="*/ 590550 w 2155873"/>
                <a:gd name="connsiteY193" fmla="*/ 1790700 h 2521011"/>
                <a:gd name="connsiteX194" fmla="*/ 520065 w 2155873"/>
                <a:gd name="connsiteY194" fmla="*/ 1731645 h 2521011"/>
                <a:gd name="connsiteX195" fmla="*/ 520065 w 2155873"/>
                <a:gd name="connsiteY195" fmla="*/ 1704975 h 2521011"/>
                <a:gd name="connsiteX196" fmla="*/ 491490 w 2155873"/>
                <a:gd name="connsiteY196" fmla="*/ 1708785 h 2521011"/>
                <a:gd name="connsiteX197" fmla="*/ 386715 w 2155873"/>
                <a:gd name="connsiteY197" fmla="*/ 1638300 h 2521011"/>
                <a:gd name="connsiteX198" fmla="*/ 345639 w 2155873"/>
                <a:gd name="connsiteY198" fmla="*/ 1595581 h 2521011"/>
                <a:gd name="connsiteX199" fmla="*/ 346710 w 2155873"/>
                <a:gd name="connsiteY199" fmla="*/ 1543050 h 2521011"/>
                <a:gd name="connsiteX200" fmla="*/ 302895 w 2155873"/>
                <a:gd name="connsiteY200" fmla="*/ 1522095 h 2521011"/>
                <a:gd name="connsiteX201" fmla="*/ 318135 w 2155873"/>
                <a:gd name="connsiteY201" fmla="*/ 1470660 h 2521011"/>
                <a:gd name="connsiteX202" fmla="*/ 274320 w 2155873"/>
                <a:gd name="connsiteY202" fmla="*/ 1491615 h 2521011"/>
                <a:gd name="connsiteX203" fmla="*/ 241935 w 2155873"/>
                <a:gd name="connsiteY203" fmla="*/ 1491615 h 2521011"/>
                <a:gd name="connsiteX204" fmla="*/ 236220 w 2155873"/>
                <a:gd name="connsiteY204" fmla="*/ 1510665 h 2521011"/>
                <a:gd name="connsiteX205" fmla="*/ 85676 w 2155873"/>
                <a:gd name="connsiteY205" fmla="*/ 1510087 h 2521011"/>
                <a:gd name="connsiteX206" fmla="*/ 80010 w 2155873"/>
                <a:gd name="connsiteY206" fmla="*/ 1443990 h 2521011"/>
                <a:gd name="connsiteX207" fmla="*/ 30480 w 2155873"/>
                <a:gd name="connsiteY207" fmla="*/ 1466850 h 2521011"/>
                <a:gd name="connsiteX208" fmla="*/ 9525 w 2155873"/>
                <a:gd name="connsiteY208" fmla="*/ 1390650 h 2521011"/>
                <a:gd name="connsiteX209" fmla="*/ 0 w 2155873"/>
                <a:gd name="connsiteY209" fmla="*/ 1389648 h 2521011"/>
                <a:gd name="connsiteX210" fmla="*/ 0 w 2155873"/>
                <a:gd name="connsiteY210" fmla="*/ 1352550 h 2521011"/>
                <a:gd name="connsiteX211" fmla="*/ 30480 w 2155873"/>
                <a:gd name="connsiteY211" fmla="*/ 1314450 h 2521011"/>
                <a:gd name="connsiteX212" fmla="*/ 95250 w 2155873"/>
                <a:gd name="connsiteY212" fmla="*/ 1303020 h 2521011"/>
                <a:gd name="connsiteX213" fmla="*/ 112395 w 2155873"/>
                <a:gd name="connsiteY213" fmla="*/ 1238250 h 2521011"/>
                <a:gd name="connsiteX214" fmla="*/ 100965 w 2155873"/>
                <a:gd name="connsiteY214" fmla="*/ 1143000 h 2521011"/>
                <a:gd name="connsiteX215" fmla="*/ 101779 w 2155873"/>
                <a:gd name="connsiteY215" fmla="*/ 1135131 h 2521011"/>
                <a:gd name="connsiteX216" fmla="*/ 190501 w 2155873"/>
                <a:gd name="connsiteY216" fmla="*/ 1110615 h 2521011"/>
                <a:gd name="connsiteX217" fmla="*/ 207646 w 2155873"/>
                <a:gd name="connsiteY217" fmla="*/ 1022985 h 2521011"/>
                <a:gd name="connsiteX218" fmla="*/ 186691 w 2155873"/>
                <a:gd name="connsiteY218" fmla="*/ 986790 h 2521011"/>
                <a:gd name="connsiteX219" fmla="*/ 57151 w 2155873"/>
                <a:gd name="connsiteY219" fmla="*/ 969645 h 2521011"/>
                <a:gd name="connsiteX220" fmla="*/ 125731 w 2155873"/>
                <a:gd name="connsiteY220" fmla="*/ 843915 h 2521011"/>
                <a:gd name="connsiteX221" fmla="*/ 129541 w 2155873"/>
                <a:gd name="connsiteY221" fmla="*/ 731520 h 2521011"/>
                <a:gd name="connsiteX222" fmla="*/ 104775 w 2155873"/>
                <a:gd name="connsiteY222" fmla="*/ 715066 h 2521011"/>
                <a:gd name="connsiteX223" fmla="*/ 104775 w 2155873"/>
                <a:gd name="connsiteY223" fmla="*/ 567691 h 2521011"/>
                <a:gd name="connsiteX224" fmla="*/ 125730 w 2155873"/>
                <a:gd name="connsiteY224" fmla="*/ 489586 h 2521011"/>
                <a:gd name="connsiteX225" fmla="*/ 95250 w 2155873"/>
                <a:gd name="connsiteY225" fmla="*/ 447676 h 2521011"/>
                <a:gd name="connsiteX226" fmla="*/ 169545 w 2155873"/>
                <a:gd name="connsiteY226" fmla="*/ 449581 h 2521011"/>
                <a:gd name="connsiteX227" fmla="*/ 164949 w 2155873"/>
                <a:gd name="connsiteY227" fmla="*/ 446066 h 2521011"/>
                <a:gd name="connsiteX228" fmla="*/ 169545 w 2155873"/>
                <a:gd name="connsiteY228" fmla="*/ 447675 h 2521011"/>
                <a:gd name="connsiteX229" fmla="*/ 200025 w 2155873"/>
                <a:gd name="connsiteY229" fmla="*/ 382905 h 2521011"/>
                <a:gd name="connsiteX230" fmla="*/ 283845 w 2155873"/>
                <a:gd name="connsiteY230" fmla="*/ 384810 h 2521011"/>
                <a:gd name="connsiteX231" fmla="*/ 329565 w 2155873"/>
                <a:gd name="connsiteY231" fmla="*/ 361950 h 2521011"/>
                <a:gd name="connsiteX232" fmla="*/ 344805 w 2155873"/>
                <a:gd name="connsiteY232" fmla="*/ 335280 h 2521011"/>
                <a:gd name="connsiteX233" fmla="*/ 348615 w 2155873"/>
                <a:gd name="connsiteY233" fmla="*/ 266700 h 2521011"/>
                <a:gd name="connsiteX234" fmla="*/ 325755 w 2155873"/>
                <a:gd name="connsiteY234" fmla="*/ 198120 h 2521011"/>
                <a:gd name="connsiteX235" fmla="*/ 272415 w 2155873"/>
                <a:gd name="connsiteY235" fmla="*/ 137160 h 2521011"/>
                <a:gd name="connsiteX236" fmla="*/ 295275 w 2155873"/>
                <a:gd name="connsiteY236" fmla="*/ 125730 h 2521011"/>
                <a:gd name="connsiteX237" fmla="*/ 293496 w 2155873"/>
                <a:gd name="connsiteY237" fmla="*/ 119401 h 2521011"/>
                <a:gd name="connsiteX238" fmla="*/ 295275 w 2155873"/>
                <a:gd name="connsiteY238" fmla="*/ 120015 h 2521011"/>
                <a:gd name="connsiteX239" fmla="*/ 337185 w 2155873"/>
                <a:gd name="connsiteY239" fmla="*/ 74295 h 2521011"/>
                <a:gd name="connsiteX240" fmla="*/ 403860 w 2155873"/>
                <a:gd name="connsiteY240" fmla="*/ 85725 h 2521011"/>
                <a:gd name="connsiteX241" fmla="*/ 381000 w 2155873"/>
                <a:gd name="connsiteY241" fmla="*/ 49530 h 2521011"/>
                <a:gd name="connsiteX242" fmla="*/ 432435 w 2155873"/>
                <a:gd name="connsiteY242" fmla="*/ 13335 h 2521011"/>
                <a:gd name="connsiteX243" fmla="*/ 537210 w 2155873"/>
                <a:gd name="connsiteY243"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188595 w 2155873"/>
                <a:gd name="connsiteY84" fmla="*/ 1783080 h 2521011"/>
                <a:gd name="connsiteX85" fmla="*/ 188454 w 2155873"/>
                <a:gd name="connsiteY85" fmla="*/ 1782646 h 2521011"/>
                <a:gd name="connsiteX86" fmla="*/ 214627 w 2155873"/>
                <a:gd name="connsiteY86" fmla="*/ 1777037 h 2521011"/>
                <a:gd name="connsiteX87" fmla="*/ 220342 w 2155873"/>
                <a:gd name="connsiteY87" fmla="*/ 1723697 h 2521011"/>
                <a:gd name="connsiteX88" fmla="*/ 248917 w 2155873"/>
                <a:gd name="connsiteY88" fmla="*/ 1727507 h 2521011"/>
                <a:gd name="connsiteX89" fmla="*/ 338452 w 2155873"/>
                <a:gd name="connsiteY89" fmla="*/ 1588442 h 2521011"/>
                <a:gd name="connsiteX90" fmla="*/ 537210 w 2155873"/>
                <a:gd name="connsiteY90" fmla="*/ 0 h 2521011"/>
                <a:gd name="connsiteX91" fmla="*/ 563880 w 2155873"/>
                <a:gd name="connsiteY91" fmla="*/ 80010 h 2521011"/>
                <a:gd name="connsiteX92" fmla="*/ 672465 w 2155873"/>
                <a:gd name="connsiteY92" fmla="*/ 51435 h 2521011"/>
                <a:gd name="connsiteX93" fmla="*/ 721352 w 2155873"/>
                <a:gd name="connsiteY93" fmla="*/ 29486 h 2521011"/>
                <a:gd name="connsiteX94" fmla="*/ 744855 w 2155873"/>
                <a:gd name="connsiteY94" fmla="*/ 59055 h 2521011"/>
                <a:gd name="connsiteX95" fmla="*/ 739140 w 2155873"/>
                <a:gd name="connsiteY95" fmla="*/ 89535 h 2521011"/>
                <a:gd name="connsiteX96" fmla="*/ 821055 w 2155873"/>
                <a:gd name="connsiteY96" fmla="*/ 93345 h 2521011"/>
                <a:gd name="connsiteX97" fmla="*/ 834390 w 2155873"/>
                <a:gd name="connsiteY97" fmla="*/ 19050 h 2521011"/>
                <a:gd name="connsiteX98" fmla="*/ 855345 w 2155873"/>
                <a:gd name="connsiteY98" fmla="*/ 47625 h 2521011"/>
                <a:gd name="connsiteX99" fmla="*/ 946785 w 2155873"/>
                <a:gd name="connsiteY99" fmla="*/ 47625 h 2521011"/>
                <a:gd name="connsiteX100" fmla="*/ 996315 w 2155873"/>
                <a:gd name="connsiteY100" fmla="*/ 38100 h 2521011"/>
                <a:gd name="connsiteX101" fmla="*/ 1003935 w 2155873"/>
                <a:gd name="connsiteY101" fmla="*/ 9525 h 2521011"/>
                <a:gd name="connsiteX102" fmla="*/ 1064895 w 2155873"/>
                <a:gd name="connsiteY102" fmla="*/ 0 h 2521011"/>
                <a:gd name="connsiteX103" fmla="*/ 1097280 w 2155873"/>
                <a:gd name="connsiteY103" fmla="*/ 102870 h 2521011"/>
                <a:gd name="connsiteX104" fmla="*/ 1110615 w 2155873"/>
                <a:gd name="connsiteY104" fmla="*/ 102870 h 2521011"/>
                <a:gd name="connsiteX105" fmla="*/ 1135380 w 2155873"/>
                <a:gd name="connsiteY105" fmla="*/ 190500 h 2521011"/>
                <a:gd name="connsiteX106" fmla="*/ 1137805 w 2155873"/>
                <a:gd name="connsiteY106" fmla="*/ 195722 h 2521011"/>
                <a:gd name="connsiteX107" fmla="*/ 1135380 w 2155873"/>
                <a:gd name="connsiteY107" fmla="*/ 198120 h 2521011"/>
                <a:gd name="connsiteX108" fmla="*/ 1131570 w 2155873"/>
                <a:gd name="connsiteY108" fmla="*/ 240030 h 2521011"/>
                <a:gd name="connsiteX109" fmla="*/ 1156335 w 2155873"/>
                <a:gd name="connsiteY109" fmla="*/ 346710 h 2521011"/>
                <a:gd name="connsiteX110" fmla="*/ 1099185 w 2155873"/>
                <a:gd name="connsiteY110" fmla="*/ 363855 h 2521011"/>
                <a:gd name="connsiteX111" fmla="*/ 1127760 w 2155873"/>
                <a:gd name="connsiteY111" fmla="*/ 510540 h 2521011"/>
                <a:gd name="connsiteX112" fmla="*/ 1148715 w 2155873"/>
                <a:gd name="connsiteY112" fmla="*/ 563880 h 2521011"/>
                <a:gd name="connsiteX113" fmla="*/ 1194435 w 2155873"/>
                <a:gd name="connsiteY113" fmla="*/ 641985 h 2521011"/>
                <a:gd name="connsiteX114" fmla="*/ 1215390 w 2155873"/>
                <a:gd name="connsiteY114" fmla="*/ 645795 h 2521011"/>
                <a:gd name="connsiteX115" fmla="*/ 1243965 w 2155873"/>
                <a:gd name="connsiteY115" fmla="*/ 737235 h 2521011"/>
                <a:gd name="connsiteX116" fmla="*/ 1423035 w 2155873"/>
                <a:gd name="connsiteY116" fmla="*/ 702945 h 2521011"/>
                <a:gd name="connsiteX117" fmla="*/ 1422609 w 2155873"/>
                <a:gd name="connsiteY117" fmla="*/ 700259 h 2521011"/>
                <a:gd name="connsiteX118" fmla="*/ 1468755 w 2155873"/>
                <a:gd name="connsiteY118" fmla="*/ 689610 h 2521011"/>
                <a:gd name="connsiteX119" fmla="*/ 1491615 w 2155873"/>
                <a:gd name="connsiteY119" fmla="*/ 659130 h 2521011"/>
                <a:gd name="connsiteX120" fmla="*/ 1520190 w 2155873"/>
                <a:gd name="connsiteY120" fmla="*/ 645795 h 2521011"/>
                <a:gd name="connsiteX121" fmla="*/ 1531620 w 2155873"/>
                <a:gd name="connsiteY121" fmla="*/ 613410 h 2521011"/>
                <a:gd name="connsiteX122" fmla="*/ 1552575 w 2155873"/>
                <a:gd name="connsiteY122" fmla="*/ 594360 h 2521011"/>
                <a:gd name="connsiteX123" fmla="*/ 1573530 w 2155873"/>
                <a:gd name="connsiteY123" fmla="*/ 609600 h 2521011"/>
                <a:gd name="connsiteX124" fmla="*/ 1567815 w 2155873"/>
                <a:gd name="connsiteY124" fmla="*/ 708660 h 2521011"/>
                <a:gd name="connsiteX125" fmla="*/ 1638300 w 2155873"/>
                <a:gd name="connsiteY125" fmla="*/ 786765 h 2521011"/>
                <a:gd name="connsiteX126" fmla="*/ 1640205 w 2155873"/>
                <a:gd name="connsiteY126" fmla="*/ 851535 h 2521011"/>
                <a:gd name="connsiteX127" fmla="*/ 1615440 w 2155873"/>
                <a:gd name="connsiteY127" fmla="*/ 872490 h 2521011"/>
                <a:gd name="connsiteX128" fmla="*/ 1678305 w 2155873"/>
                <a:gd name="connsiteY128" fmla="*/ 876300 h 2521011"/>
                <a:gd name="connsiteX129" fmla="*/ 1964632 w 2155873"/>
                <a:gd name="connsiteY129" fmla="*/ 811829 h 2521011"/>
                <a:gd name="connsiteX130" fmla="*/ 1985010 w 2155873"/>
                <a:gd name="connsiteY130" fmla="*/ 889635 h 2521011"/>
                <a:gd name="connsiteX131" fmla="*/ 1977390 w 2155873"/>
                <a:gd name="connsiteY131" fmla="*/ 942975 h 2521011"/>
                <a:gd name="connsiteX132" fmla="*/ 1912620 w 2155873"/>
                <a:gd name="connsiteY132" fmla="*/ 952500 h 2521011"/>
                <a:gd name="connsiteX133" fmla="*/ 1912620 w 2155873"/>
                <a:gd name="connsiteY133" fmla="*/ 1022985 h 2521011"/>
                <a:gd name="connsiteX134" fmla="*/ 1956435 w 2155873"/>
                <a:gd name="connsiteY134" fmla="*/ 1028700 h 2521011"/>
                <a:gd name="connsiteX135" fmla="*/ 1996440 w 2155873"/>
                <a:gd name="connsiteY135" fmla="*/ 1002030 h 2521011"/>
                <a:gd name="connsiteX136" fmla="*/ 1975485 w 2155873"/>
                <a:gd name="connsiteY136" fmla="*/ 1057275 h 2521011"/>
                <a:gd name="connsiteX137" fmla="*/ 1971675 w 2155873"/>
                <a:gd name="connsiteY137" fmla="*/ 1137285 h 2521011"/>
                <a:gd name="connsiteX138" fmla="*/ 1976108 w 2155873"/>
                <a:gd name="connsiteY138" fmla="*/ 1138062 h 2521011"/>
                <a:gd name="connsiteX139" fmla="*/ 2025015 w 2155873"/>
                <a:gd name="connsiteY139" fmla="*/ 1226820 h 2521011"/>
                <a:gd name="connsiteX140" fmla="*/ 1965960 w 2155873"/>
                <a:gd name="connsiteY140" fmla="*/ 1257300 h 2521011"/>
                <a:gd name="connsiteX141" fmla="*/ 1975485 w 2155873"/>
                <a:gd name="connsiteY141" fmla="*/ 1295400 h 2521011"/>
                <a:gd name="connsiteX142" fmla="*/ 1929765 w 2155873"/>
                <a:gd name="connsiteY142" fmla="*/ 1350645 h 2521011"/>
                <a:gd name="connsiteX143" fmla="*/ 2057400 w 2155873"/>
                <a:gd name="connsiteY143" fmla="*/ 1419225 h 2521011"/>
                <a:gd name="connsiteX144" fmla="*/ 2034540 w 2155873"/>
                <a:gd name="connsiteY144" fmla="*/ 1451610 h 2521011"/>
                <a:gd name="connsiteX145" fmla="*/ 2085975 w 2155873"/>
                <a:gd name="connsiteY145" fmla="*/ 1527810 h 2521011"/>
                <a:gd name="connsiteX146" fmla="*/ 2080260 w 2155873"/>
                <a:gd name="connsiteY146" fmla="*/ 1565910 h 2521011"/>
                <a:gd name="connsiteX147" fmla="*/ 2045970 w 2155873"/>
                <a:gd name="connsiteY147" fmla="*/ 1581150 h 2521011"/>
                <a:gd name="connsiteX148" fmla="*/ 2013585 w 2155873"/>
                <a:gd name="connsiteY148" fmla="*/ 1657350 h 2521011"/>
                <a:gd name="connsiteX149" fmla="*/ 2047875 w 2155873"/>
                <a:gd name="connsiteY149" fmla="*/ 1691640 h 2521011"/>
                <a:gd name="connsiteX150" fmla="*/ 2011680 w 2155873"/>
                <a:gd name="connsiteY150" fmla="*/ 1737360 h 2521011"/>
                <a:gd name="connsiteX151" fmla="*/ 2095500 w 2155873"/>
                <a:gd name="connsiteY151" fmla="*/ 1722120 h 2521011"/>
                <a:gd name="connsiteX152" fmla="*/ 2013585 w 2155873"/>
                <a:gd name="connsiteY152" fmla="*/ 1739265 h 2521011"/>
                <a:gd name="connsiteX153" fmla="*/ 1912620 w 2155873"/>
                <a:gd name="connsiteY153" fmla="*/ 1644015 h 2521011"/>
                <a:gd name="connsiteX154" fmla="*/ 1823085 w 2155873"/>
                <a:gd name="connsiteY154" fmla="*/ 1708785 h 2521011"/>
                <a:gd name="connsiteX155" fmla="*/ 1691640 w 2155873"/>
                <a:gd name="connsiteY155" fmla="*/ 1737360 h 2521011"/>
                <a:gd name="connsiteX156" fmla="*/ 1678305 w 2155873"/>
                <a:gd name="connsiteY156" fmla="*/ 1722120 h 2521011"/>
                <a:gd name="connsiteX157" fmla="*/ 1621155 w 2155873"/>
                <a:gd name="connsiteY157" fmla="*/ 1737360 h 2521011"/>
                <a:gd name="connsiteX158" fmla="*/ 1617345 w 2155873"/>
                <a:gd name="connsiteY158" fmla="*/ 1760220 h 2521011"/>
                <a:gd name="connsiteX159" fmla="*/ 1565432 w 2155873"/>
                <a:gd name="connsiteY159" fmla="*/ 1773198 h 2521011"/>
                <a:gd name="connsiteX160" fmla="*/ 1564005 w 2155873"/>
                <a:gd name="connsiteY160" fmla="*/ 1771650 h 2521011"/>
                <a:gd name="connsiteX161" fmla="*/ 1520190 w 2155873"/>
                <a:gd name="connsiteY161" fmla="*/ 1811655 h 2521011"/>
                <a:gd name="connsiteX162" fmla="*/ 1501140 w 2155873"/>
                <a:gd name="connsiteY162" fmla="*/ 1811655 h 2521011"/>
                <a:gd name="connsiteX163" fmla="*/ 1428750 w 2155873"/>
                <a:gd name="connsiteY163" fmla="*/ 1903095 h 2521011"/>
                <a:gd name="connsiteX164" fmla="*/ 1421130 w 2155873"/>
                <a:gd name="connsiteY164" fmla="*/ 1952625 h 2521011"/>
                <a:gd name="connsiteX165" fmla="*/ 1396365 w 2155873"/>
                <a:gd name="connsiteY165" fmla="*/ 1918335 h 2521011"/>
                <a:gd name="connsiteX166" fmla="*/ 1358265 w 2155873"/>
                <a:gd name="connsiteY166" fmla="*/ 1986915 h 2521011"/>
                <a:gd name="connsiteX167" fmla="*/ 1343025 w 2155873"/>
                <a:gd name="connsiteY167" fmla="*/ 1986915 h 2521011"/>
                <a:gd name="connsiteX168" fmla="*/ 1297305 w 2155873"/>
                <a:gd name="connsiteY168" fmla="*/ 2019300 h 2521011"/>
                <a:gd name="connsiteX169" fmla="*/ 1301115 w 2155873"/>
                <a:gd name="connsiteY169" fmla="*/ 2038350 h 2521011"/>
                <a:gd name="connsiteX170" fmla="*/ 1259205 w 2155873"/>
                <a:gd name="connsiteY170" fmla="*/ 2066925 h 2521011"/>
                <a:gd name="connsiteX171" fmla="*/ 1272540 w 2155873"/>
                <a:gd name="connsiteY171" fmla="*/ 2097405 h 2521011"/>
                <a:gd name="connsiteX172" fmla="*/ 1202055 w 2155873"/>
                <a:gd name="connsiteY172" fmla="*/ 2106930 h 2521011"/>
                <a:gd name="connsiteX173" fmla="*/ 1183005 w 2155873"/>
                <a:gd name="connsiteY173" fmla="*/ 2143125 h 2521011"/>
                <a:gd name="connsiteX174" fmla="*/ 1156335 w 2155873"/>
                <a:gd name="connsiteY174" fmla="*/ 2164080 h 2521011"/>
                <a:gd name="connsiteX175" fmla="*/ 1122045 w 2155873"/>
                <a:gd name="connsiteY175" fmla="*/ 2141220 h 2521011"/>
                <a:gd name="connsiteX176" fmla="*/ 1107891 w 2155873"/>
                <a:gd name="connsiteY176" fmla="*/ 2157396 h 2521011"/>
                <a:gd name="connsiteX177" fmla="*/ 1106805 w 2155873"/>
                <a:gd name="connsiteY177" fmla="*/ 2156460 h 2521011"/>
                <a:gd name="connsiteX178" fmla="*/ 979170 w 2155873"/>
                <a:gd name="connsiteY178" fmla="*/ 2042160 h 2521011"/>
                <a:gd name="connsiteX179" fmla="*/ 932138 w 2155873"/>
                <a:gd name="connsiteY179" fmla="*/ 2104529 h 2521011"/>
                <a:gd name="connsiteX180" fmla="*/ 851535 w 2155873"/>
                <a:gd name="connsiteY180" fmla="*/ 2101216 h 2521011"/>
                <a:gd name="connsiteX181" fmla="*/ 847725 w 2155873"/>
                <a:gd name="connsiteY181" fmla="*/ 2129791 h 2521011"/>
                <a:gd name="connsiteX182" fmla="*/ 689610 w 2155873"/>
                <a:gd name="connsiteY182" fmla="*/ 2129791 h 2521011"/>
                <a:gd name="connsiteX183" fmla="*/ 685800 w 2155873"/>
                <a:gd name="connsiteY183" fmla="*/ 2025016 h 2521011"/>
                <a:gd name="connsiteX184" fmla="*/ 683980 w 2155873"/>
                <a:gd name="connsiteY184" fmla="*/ 2024761 h 2521011"/>
                <a:gd name="connsiteX185" fmla="*/ 701040 w 2155873"/>
                <a:gd name="connsiteY185" fmla="*/ 1973580 h 2521011"/>
                <a:gd name="connsiteX186" fmla="*/ 659130 w 2155873"/>
                <a:gd name="connsiteY186" fmla="*/ 1939290 h 2521011"/>
                <a:gd name="connsiteX187" fmla="*/ 662940 w 2155873"/>
                <a:gd name="connsiteY187" fmla="*/ 1899285 h 2521011"/>
                <a:gd name="connsiteX188" fmla="*/ 674370 w 2155873"/>
                <a:gd name="connsiteY188" fmla="*/ 1836420 h 2521011"/>
                <a:gd name="connsiteX189" fmla="*/ 643890 w 2155873"/>
                <a:gd name="connsiteY189" fmla="*/ 1802130 h 2521011"/>
                <a:gd name="connsiteX190" fmla="*/ 590550 w 2155873"/>
                <a:gd name="connsiteY190" fmla="*/ 1790700 h 2521011"/>
                <a:gd name="connsiteX191" fmla="*/ 520065 w 2155873"/>
                <a:gd name="connsiteY191" fmla="*/ 1731645 h 2521011"/>
                <a:gd name="connsiteX192" fmla="*/ 520065 w 2155873"/>
                <a:gd name="connsiteY192" fmla="*/ 1704975 h 2521011"/>
                <a:gd name="connsiteX193" fmla="*/ 491490 w 2155873"/>
                <a:gd name="connsiteY193" fmla="*/ 1708785 h 2521011"/>
                <a:gd name="connsiteX194" fmla="*/ 386715 w 2155873"/>
                <a:gd name="connsiteY194" fmla="*/ 1638300 h 2521011"/>
                <a:gd name="connsiteX195" fmla="*/ 345639 w 2155873"/>
                <a:gd name="connsiteY195" fmla="*/ 1595581 h 2521011"/>
                <a:gd name="connsiteX196" fmla="*/ 346710 w 2155873"/>
                <a:gd name="connsiteY196" fmla="*/ 1543050 h 2521011"/>
                <a:gd name="connsiteX197" fmla="*/ 302895 w 2155873"/>
                <a:gd name="connsiteY197" fmla="*/ 1522095 h 2521011"/>
                <a:gd name="connsiteX198" fmla="*/ 318135 w 2155873"/>
                <a:gd name="connsiteY198" fmla="*/ 1470660 h 2521011"/>
                <a:gd name="connsiteX199" fmla="*/ 274320 w 2155873"/>
                <a:gd name="connsiteY199" fmla="*/ 1491615 h 2521011"/>
                <a:gd name="connsiteX200" fmla="*/ 241935 w 2155873"/>
                <a:gd name="connsiteY200" fmla="*/ 1491615 h 2521011"/>
                <a:gd name="connsiteX201" fmla="*/ 236220 w 2155873"/>
                <a:gd name="connsiteY201" fmla="*/ 1510665 h 2521011"/>
                <a:gd name="connsiteX202" fmla="*/ 85676 w 2155873"/>
                <a:gd name="connsiteY202" fmla="*/ 1510087 h 2521011"/>
                <a:gd name="connsiteX203" fmla="*/ 80010 w 2155873"/>
                <a:gd name="connsiteY203" fmla="*/ 1443990 h 2521011"/>
                <a:gd name="connsiteX204" fmla="*/ 30480 w 2155873"/>
                <a:gd name="connsiteY204" fmla="*/ 1466850 h 2521011"/>
                <a:gd name="connsiteX205" fmla="*/ 9525 w 2155873"/>
                <a:gd name="connsiteY205" fmla="*/ 1390650 h 2521011"/>
                <a:gd name="connsiteX206" fmla="*/ 0 w 2155873"/>
                <a:gd name="connsiteY206" fmla="*/ 1389648 h 2521011"/>
                <a:gd name="connsiteX207" fmla="*/ 0 w 2155873"/>
                <a:gd name="connsiteY207" fmla="*/ 1352550 h 2521011"/>
                <a:gd name="connsiteX208" fmla="*/ 30480 w 2155873"/>
                <a:gd name="connsiteY208" fmla="*/ 1314450 h 2521011"/>
                <a:gd name="connsiteX209" fmla="*/ 95250 w 2155873"/>
                <a:gd name="connsiteY209" fmla="*/ 1303020 h 2521011"/>
                <a:gd name="connsiteX210" fmla="*/ 112395 w 2155873"/>
                <a:gd name="connsiteY210" fmla="*/ 1238250 h 2521011"/>
                <a:gd name="connsiteX211" fmla="*/ 100965 w 2155873"/>
                <a:gd name="connsiteY211" fmla="*/ 1143000 h 2521011"/>
                <a:gd name="connsiteX212" fmla="*/ 101779 w 2155873"/>
                <a:gd name="connsiteY212" fmla="*/ 1135131 h 2521011"/>
                <a:gd name="connsiteX213" fmla="*/ 190501 w 2155873"/>
                <a:gd name="connsiteY213" fmla="*/ 1110615 h 2521011"/>
                <a:gd name="connsiteX214" fmla="*/ 207646 w 2155873"/>
                <a:gd name="connsiteY214" fmla="*/ 1022985 h 2521011"/>
                <a:gd name="connsiteX215" fmla="*/ 186691 w 2155873"/>
                <a:gd name="connsiteY215" fmla="*/ 986790 h 2521011"/>
                <a:gd name="connsiteX216" fmla="*/ 57151 w 2155873"/>
                <a:gd name="connsiteY216" fmla="*/ 969645 h 2521011"/>
                <a:gd name="connsiteX217" fmla="*/ 125731 w 2155873"/>
                <a:gd name="connsiteY217" fmla="*/ 843915 h 2521011"/>
                <a:gd name="connsiteX218" fmla="*/ 129541 w 2155873"/>
                <a:gd name="connsiteY218" fmla="*/ 731520 h 2521011"/>
                <a:gd name="connsiteX219" fmla="*/ 104775 w 2155873"/>
                <a:gd name="connsiteY219" fmla="*/ 715066 h 2521011"/>
                <a:gd name="connsiteX220" fmla="*/ 104775 w 2155873"/>
                <a:gd name="connsiteY220" fmla="*/ 567691 h 2521011"/>
                <a:gd name="connsiteX221" fmla="*/ 125730 w 2155873"/>
                <a:gd name="connsiteY221" fmla="*/ 489586 h 2521011"/>
                <a:gd name="connsiteX222" fmla="*/ 95250 w 2155873"/>
                <a:gd name="connsiteY222" fmla="*/ 447676 h 2521011"/>
                <a:gd name="connsiteX223" fmla="*/ 169545 w 2155873"/>
                <a:gd name="connsiteY223" fmla="*/ 449581 h 2521011"/>
                <a:gd name="connsiteX224" fmla="*/ 164949 w 2155873"/>
                <a:gd name="connsiteY224" fmla="*/ 446066 h 2521011"/>
                <a:gd name="connsiteX225" fmla="*/ 169545 w 2155873"/>
                <a:gd name="connsiteY225" fmla="*/ 447675 h 2521011"/>
                <a:gd name="connsiteX226" fmla="*/ 200025 w 2155873"/>
                <a:gd name="connsiteY226" fmla="*/ 382905 h 2521011"/>
                <a:gd name="connsiteX227" fmla="*/ 283845 w 2155873"/>
                <a:gd name="connsiteY227" fmla="*/ 384810 h 2521011"/>
                <a:gd name="connsiteX228" fmla="*/ 329565 w 2155873"/>
                <a:gd name="connsiteY228" fmla="*/ 361950 h 2521011"/>
                <a:gd name="connsiteX229" fmla="*/ 344805 w 2155873"/>
                <a:gd name="connsiteY229" fmla="*/ 335280 h 2521011"/>
                <a:gd name="connsiteX230" fmla="*/ 348615 w 2155873"/>
                <a:gd name="connsiteY230" fmla="*/ 266700 h 2521011"/>
                <a:gd name="connsiteX231" fmla="*/ 325755 w 2155873"/>
                <a:gd name="connsiteY231" fmla="*/ 198120 h 2521011"/>
                <a:gd name="connsiteX232" fmla="*/ 272415 w 2155873"/>
                <a:gd name="connsiteY232" fmla="*/ 137160 h 2521011"/>
                <a:gd name="connsiteX233" fmla="*/ 295275 w 2155873"/>
                <a:gd name="connsiteY233" fmla="*/ 125730 h 2521011"/>
                <a:gd name="connsiteX234" fmla="*/ 293496 w 2155873"/>
                <a:gd name="connsiteY234" fmla="*/ 119401 h 2521011"/>
                <a:gd name="connsiteX235" fmla="*/ 295275 w 2155873"/>
                <a:gd name="connsiteY235" fmla="*/ 120015 h 2521011"/>
                <a:gd name="connsiteX236" fmla="*/ 337185 w 2155873"/>
                <a:gd name="connsiteY236" fmla="*/ 74295 h 2521011"/>
                <a:gd name="connsiteX237" fmla="*/ 403860 w 2155873"/>
                <a:gd name="connsiteY237" fmla="*/ 85725 h 2521011"/>
                <a:gd name="connsiteX238" fmla="*/ 381000 w 2155873"/>
                <a:gd name="connsiteY238" fmla="*/ 49530 h 2521011"/>
                <a:gd name="connsiteX239" fmla="*/ 432435 w 2155873"/>
                <a:gd name="connsiteY239" fmla="*/ 13335 h 2521011"/>
                <a:gd name="connsiteX240" fmla="*/ 537210 w 2155873"/>
                <a:gd name="connsiteY240"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188595 w 2155873"/>
                <a:gd name="connsiteY84" fmla="*/ 1783080 h 2521011"/>
                <a:gd name="connsiteX85" fmla="*/ 214627 w 2155873"/>
                <a:gd name="connsiteY85" fmla="*/ 1777037 h 2521011"/>
                <a:gd name="connsiteX86" fmla="*/ 220342 w 2155873"/>
                <a:gd name="connsiteY86" fmla="*/ 1723697 h 2521011"/>
                <a:gd name="connsiteX87" fmla="*/ 248917 w 2155873"/>
                <a:gd name="connsiteY87" fmla="*/ 1727507 h 2521011"/>
                <a:gd name="connsiteX88" fmla="*/ 338452 w 2155873"/>
                <a:gd name="connsiteY88" fmla="*/ 1588442 h 2521011"/>
                <a:gd name="connsiteX89" fmla="*/ 537210 w 2155873"/>
                <a:gd name="connsiteY89" fmla="*/ 0 h 2521011"/>
                <a:gd name="connsiteX90" fmla="*/ 563880 w 2155873"/>
                <a:gd name="connsiteY90" fmla="*/ 80010 h 2521011"/>
                <a:gd name="connsiteX91" fmla="*/ 672465 w 2155873"/>
                <a:gd name="connsiteY91" fmla="*/ 51435 h 2521011"/>
                <a:gd name="connsiteX92" fmla="*/ 721352 w 2155873"/>
                <a:gd name="connsiteY92" fmla="*/ 29486 h 2521011"/>
                <a:gd name="connsiteX93" fmla="*/ 744855 w 2155873"/>
                <a:gd name="connsiteY93" fmla="*/ 59055 h 2521011"/>
                <a:gd name="connsiteX94" fmla="*/ 739140 w 2155873"/>
                <a:gd name="connsiteY94" fmla="*/ 89535 h 2521011"/>
                <a:gd name="connsiteX95" fmla="*/ 821055 w 2155873"/>
                <a:gd name="connsiteY95" fmla="*/ 93345 h 2521011"/>
                <a:gd name="connsiteX96" fmla="*/ 834390 w 2155873"/>
                <a:gd name="connsiteY96" fmla="*/ 19050 h 2521011"/>
                <a:gd name="connsiteX97" fmla="*/ 855345 w 2155873"/>
                <a:gd name="connsiteY97" fmla="*/ 47625 h 2521011"/>
                <a:gd name="connsiteX98" fmla="*/ 946785 w 2155873"/>
                <a:gd name="connsiteY98" fmla="*/ 47625 h 2521011"/>
                <a:gd name="connsiteX99" fmla="*/ 996315 w 2155873"/>
                <a:gd name="connsiteY99" fmla="*/ 38100 h 2521011"/>
                <a:gd name="connsiteX100" fmla="*/ 1003935 w 2155873"/>
                <a:gd name="connsiteY100" fmla="*/ 9525 h 2521011"/>
                <a:gd name="connsiteX101" fmla="*/ 1064895 w 2155873"/>
                <a:gd name="connsiteY101" fmla="*/ 0 h 2521011"/>
                <a:gd name="connsiteX102" fmla="*/ 1097280 w 2155873"/>
                <a:gd name="connsiteY102" fmla="*/ 102870 h 2521011"/>
                <a:gd name="connsiteX103" fmla="*/ 1110615 w 2155873"/>
                <a:gd name="connsiteY103" fmla="*/ 102870 h 2521011"/>
                <a:gd name="connsiteX104" fmla="*/ 1135380 w 2155873"/>
                <a:gd name="connsiteY104" fmla="*/ 190500 h 2521011"/>
                <a:gd name="connsiteX105" fmla="*/ 1137805 w 2155873"/>
                <a:gd name="connsiteY105" fmla="*/ 195722 h 2521011"/>
                <a:gd name="connsiteX106" fmla="*/ 1135380 w 2155873"/>
                <a:gd name="connsiteY106" fmla="*/ 198120 h 2521011"/>
                <a:gd name="connsiteX107" fmla="*/ 1131570 w 2155873"/>
                <a:gd name="connsiteY107" fmla="*/ 240030 h 2521011"/>
                <a:gd name="connsiteX108" fmla="*/ 1156335 w 2155873"/>
                <a:gd name="connsiteY108" fmla="*/ 346710 h 2521011"/>
                <a:gd name="connsiteX109" fmla="*/ 1099185 w 2155873"/>
                <a:gd name="connsiteY109" fmla="*/ 363855 h 2521011"/>
                <a:gd name="connsiteX110" fmla="*/ 1127760 w 2155873"/>
                <a:gd name="connsiteY110" fmla="*/ 510540 h 2521011"/>
                <a:gd name="connsiteX111" fmla="*/ 1148715 w 2155873"/>
                <a:gd name="connsiteY111" fmla="*/ 563880 h 2521011"/>
                <a:gd name="connsiteX112" fmla="*/ 1194435 w 2155873"/>
                <a:gd name="connsiteY112" fmla="*/ 641985 h 2521011"/>
                <a:gd name="connsiteX113" fmla="*/ 1215390 w 2155873"/>
                <a:gd name="connsiteY113" fmla="*/ 645795 h 2521011"/>
                <a:gd name="connsiteX114" fmla="*/ 1243965 w 2155873"/>
                <a:gd name="connsiteY114" fmla="*/ 737235 h 2521011"/>
                <a:gd name="connsiteX115" fmla="*/ 1423035 w 2155873"/>
                <a:gd name="connsiteY115" fmla="*/ 702945 h 2521011"/>
                <a:gd name="connsiteX116" fmla="*/ 1422609 w 2155873"/>
                <a:gd name="connsiteY116" fmla="*/ 700259 h 2521011"/>
                <a:gd name="connsiteX117" fmla="*/ 1468755 w 2155873"/>
                <a:gd name="connsiteY117" fmla="*/ 689610 h 2521011"/>
                <a:gd name="connsiteX118" fmla="*/ 1491615 w 2155873"/>
                <a:gd name="connsiteY118" fmla="*/ 659130 h 2521011"/>
                <a:gd name="connsiteX119" fmla="*/ 1520190 w 2155873"/>
                <a:gd name="connsiteY119" fmla="*/ 645795 h 2521011"/>
                <a:gd name="connsiteX120" fmla="*/ 1531620 w 2155873"/>
                <a:gd name="connsiteY120" fmla="*/ 613410 h 2521011"/>
                <a:gd name="connsiteX121" fmla="*/ 1552575 w 2155873"/>
                <a:gd name="connsiteY121" fmla="*/ 594360 h 2521011"/>
                <a:gd name="connsiteX122" fmla="*/ 1573530 w 2155873"/>
                <a:gd name="connsiteY122" fmla="*/ 609600 h 2521011"/>
                <a:gd name="connsiteX123" fmla="*/ 1567815 w 2155873"/>
                <a:gd name="connsiteY123" fmla="*/ 708660 h 2521011"/>
                <a:gd name="connsiteX124" fmla="*/ 1638300 w 2155873"/>
                <a:gd name="connsiteY124" fmla="*/ 786765 h 2521011"/>
                <a:gd name="connsiteX125" fmla="*/ 1640205 w 2155873"/>
                <a:gd name="connsiteY125" fmla="*/ 851535 h 2521011"/>
                <a:gd name="connsiteX126" fmla="*/ 1615440 w 2155873"/>
                <a:gd name="connsiteY126" fmla="*/ 872490 h 2521011"/>
                <a:gd name="connsiteX127" fmla="*/ 1678305 w 2155873"/>
                <a:gd name="connsiteY127" fmla="*/ 876300 h 2521011"/>
                <a:gd name="connsiteX128" fmla="*/ 1964632 w 2155873"/>
                <a:gd name="connsiteY128" fmla="*/ 811829 h 2521011"/>
                <a:gd name="connsiteX129" fmla="*/ 1985010 w 2155873"/>
                <a:gd name="connsiteY129" fmla="*/ 889635 h 2521011"/>
                <a:gd name="connsiteX130" fmla="*/ 1977390 w 2155873"/>
                <a:gd name="connsiteY130" fmla="*/ 942975 h 2521011"/>
                <a:gd name="connsiteX131" fmla="*/ 1912620 w 2155873"/>
                <a:gd name="connsiteY131" fmla="*/ 952500 h 2521011"/>
                <a:gd name="connsiteX132" fmla="*/ 1912620 w 2155873"/>
                <a:gd name="connsiteY132" fmla="*/ 1022985 h 2521011"/>
                <a:gd name="connsiteX133" fmla="*/ 1956435 w 2155873"/>
                <a:gd name="connsiteY133" fmla="*/ 1028700 h 2521011"/>
                <a:gd name="connsiteX134" fmla="*/ 1996440 w 2155873"/>
                <a:gd name="connsiteY134" fmla="*/ 1002030 h 2521011"/>
                <a:gd name="connsiteX135" fmla="*/ 1975485 w 2155873"/>
                <a:gd name="connsiteY135" fmla="*/ 1057275 h 2521011"/>
                <a:gd name="connsiteX136" fmla="*/ 1971675 w 2155873"/>
                <a:gd name="connsiteY136" fmla="*/ 1137285 h 2521011"/>
                <a:gd name="connsiteX137" fmla="*/ 1976108 w 2155873"/>
                <a:gd name="connsiteY137" fmla="*/ 1138062 h 2521011"/>
                <a:gd name="connsiteX138" fmla="*/ 2025015 w 2155873"/>
                <a:gd name="connsiteY138" fmla="*/ 1226820 h 2521011"/>
                <a:gd name="connsiteX139" fmla="*/ 1965960 w 2155873"/>
                <a:gd name="connsiteY139" fmla="*/ 1257300 h 2521011"/>
                <a:gd name="connsiteX140" fmla="*/ 1975485 w 2155873"/>
                <a:gd name="connsiteY140" fmla="*/ 1295400 h 2521011"/>
                <a:gd name="connsiteX141" fmla="*/ 1929765 w 2155873"/>
                <a:gd name="connsiteY141" fmla="*/ 1350645 h 2521011"/>
                <a:gd name="connsiteX142" fmla="*/ 2057400 w 2155873"/>
                <a:gd name="connsiteY142" fmla="*/ 1419225 h 2521011"/>
                <a:gd name="connsiteX143" fmla="*/ 2034540 w 2155873"/>
                <a:gd name="connsiteY143" fmla="*/ 1451610 h 2521011"/>
                <a:gd name="connsiteX144" fmla="*/ 2085975 w 2155873"/>
                <a:gd name="connsiteY144" fmla="*/ 1527810 h 2521011"/>
                <a:gd name="connsiteX145" fmla="*/ 2080260 w 2155873"/>
                <a:gd name="connsiteY145" fmla="*/ 1565910 h 2521011"/>
                <a:gd name="connsiteX146" fmla="*/ 2045970 w 2155873"/>
                <a:gd name="connsiteY146" fmla="*/ 1581150 h 2521011"/>
                <a:gd name="connsiteX147" fmla="*/ 2013585 w 2155873"/>
                <a:gd name="connsiteY147" fmla="*/ 1657350 h 2521011"/>
                <a:gd name="connsiteX148" fmla="*/ 2047875 w 2155873"/>
                <a:gd name="connsiteY148" fmla="*/ 1691640 h 2521011"/>
                <a:gd name="connsiteX149" fmla="*/ 2011680 w 2155873"/>
                <a:gd name="connsiteY149" fmla="*/ 1737360 h 2521011"/>
                <a:gd name="connsiteX150" fmla="*/ 2095500 w 2155873"/>
                <a:gd name="connsiteY150" fmla="*/ 1722120 h 2521011"/>
                <a:gd name="connsiteX151" fmla="*/ 2013585 w 2155873"/>
                <a:gd name="connsiteY151" fmla="*/ 1739265 h 2521011"/>
                <a:gd name="connsiteX152" fmla="*/ 1912620 w 2155873"/>
                <a:gd name="connsiteY152" fmla="*/ 1644015 h 2521011"/>
                <a:gd name="connsiteX153" fmla="*/ 1823085 w 2155873"/>
                <a:gd name="connsiteY153" fmla="*/ 1708785 h 2521011"/>
                <a:gd name="connsiteX154" fmla="*/ 1691640 w 2155873"/>
                <a:gd name="connsiteY154" fmla="*/ 1737360 h 2521011"/>
                <a:gd name="connsiteX155" fmla="*/ 1678305 w 2155873"/>
                <a:gd name="connsiteY155" fmla="*/ 1722120 h 2521011"/>
                <a:gd name="connsiteX156" fmla="*/ 1621155 w 2155873"/>
                <a:gd name="connsiteY156" fmla="*/ 1737360 h 2521011"/>
                <a:gd name="connsiteX157" fmla="*/ 1617345 w 2155873"/>
                <a:gd name="connsiteY157" fmla="*/ 1760220 h 2521011"/>
                <a:gd name="connsiteX158" fmla="*/ 1565432 w 2155873"/>
                <a:gd name="connsiteY158" fmla="*/ 1773198 h 2521011"/>
                <a:gd name="connsiteX159" fmla="*/ 1564005 w 2155873"/>
                <a:gd name="connsiteY159" fmla="*/ 1771650 h 2521011"/>
                <a:gd name="connsiteX160" fmla="*/ 1520190 w 2155873"/>
                <a:gd name="connsiteY160" fmla="*/ 1811655 h 2521011"/>
                <a:gd name="connsiteX161" fmla="*/ 1501140 w 2155873"/>
                <a:gd name="connsiteY161" fmla="*/ 1811655 h 2521011"/>
                <a:gd name="connsiteX162" fmla="*/ 1428750 w 2155873"/>
                <a:gd name="connsiteY162" fmla="*/ 1903095 h 2521011"/>
                <a:gd name="connsiteX163" fmla="*/ 1421130 w 2155873"/>
                <a:gd name="connsiteY163" fmla="*/ 1952625 h 2521011"/>
                <a:gd name="connsiteX164" fmla="*/ 1396365 w 2155873"/>
                <a:gd name="connsiteY164" fmla="*/ 1918335 h 2521011"/>
                <a:gd name="connsiteX165" fmla="*/ 1358265 w 2155873"/>
                <a:gd name="connsiteY165" fmla="*/ 1986915 h 2521011"/>
                <a:gd name="connsiteX166" fmla="*/ 1343025 w 2155873"/>
                <a:gd name="connsiteY166" fmla="*/ 1986915 h 2521011"/>
                <a:gd name="connsiteX167" fmla="*/ 1297305 w 2155873"/>
                <a:gd name="connsiteY167" fmla="*/ 2019300 h 2521011"/>
                <a:gd name="connsiteX168" fmla="*/ 1301115 w 2155873"/>
                <a:gd name="connsiteY168" fmla="*/ 2038350 h 2521011"/>
                <a:gd name="connsiteX169" fmla="*/ 1259205 w 2155873"/>
                <a:gd name="connsiteY169" fmla="*/ 2066925 h 2521011"/>
                <a:gd name="connsiteX170" fmla="*/ 1272540 w 2155873"/>
                <a:gd name="connsiteY170" fmla="*/ 2097405 h 2521011"/>
                <a:gd name="connsiteX171" fmla="*/ 1202055 w 2155873"/>
                <a:gd name="connsiteY171" fmla="*/ 2106930 h 2521011"/>
                <a:gd name="connsiteX172" fmla="*/ 1183005 w 2155873"/>
                <a:gd name="connsiteY172" fmla="*/ 2143125 h 2521011"/>
                <a:gd name="connsiteX173" fmla="*/ 1156335 w 2155873"/>
                <a:gd name="connsiteY173" fmla="*/ 2164080 h 2521011"/>
                <a:gd name="connsiteX174" fmla="*/ 1122045 w 2155873"/>
                <a:gd name="connsiteY174" fmla="*/ 2141220 h 2521011"/>
                <a:gd name="connsiteX175" fmla="*/ 1107891 w 2155873"/>
                <a:gd name="connsiteY175" fmla="*/ 2157396 h 2521011"/>
                <a:gd name="connsiteX176" fmla="*/ 1106805 w 2155873"/>
                <a:gd name="connsiteY176" fmla="*/ 2156460 h 2521011"/>
                <a:gd name="connsiteX177" fmla="*/ 979170 w 2155873"/>
                <a:gd name="connsiteY177" fmla="*/ 2042160 h 2521011"/>
                <a:gd name="connsiteX178" fmla="*/ 932138 w 2155873"/>
                <a:gd name="connsiteY178" fmla="*/ 2104529 h 2521011"/>
                <a:gd name="connsiteX179" fmla="*/ 851535 w 2155873"/>
                <a:gd name="connsiteY179" fmla="*/ 2101216 h 2521011"/>
                <a:gd name="connsiteX180" fmla="*/ 847725 w 2155873"/>
                <a:gd name="connsiteY180" fmla="*/ 2129791 h 2521011"/>
                <a:gd name="connsiteX181" fmla="*/ 689610 w 2155873"/>
                <a:gd name="connsiteY181" fmla="*/ 2129791 h 2521011"/>
                <a:gd name="connsiteX182" fmla="*/ 685800 w 2155873"/>
                <a:gd name="connsiteY182" fmla="*/ 2025016 h 2521011"/>
                <a:gd name="connsiteX183" fmla="*/ 683980 w 2155873"/>
                <a:gd name="connsiteY183" fmla="*/ 2024761 h 2521011"/>
                <a:gd name="connsiteX184" fmla="*/ 701040 w 2155873"/>
                <a:gd name="connsiteY184" fmla="*/ 1973580 h 2521011"/>
                <a:gd name="connsiteX185" fmla="*/ 659130 w 2155873"/>
                <a:gd name="connsiteY185" fmla="*/ 1939290 h 2521011"/>
                <a:gd name="connsiteX186" fmla="*/ 662940 w 2155873"/>
                <a:gd name="connsiteY186" fmla="*/ 1899285 h 2521011"/>
                <a:gd name="connsiteX187" fmla="*/ 674370 w 2155873"/>
                <a:gd name="connsiteY187" fmla="*/ 1836420 h 2521011"/>
                <a:gd name="connsiteX188" fmla="*/ 643890 w 2155873"/>
                <a:gd name="connsiteY188" fmla="*/ 1802130 h 2521011"/>
                <a:gd name="connsiteX189" fmla="*/ 590550 w 2155873"/>
                <a:gd name="connsiteY189" fmla="*/ 1790700 h 2521011"/>
                <a:gd name="connsiteX190" fmla="*/ 520065 w 2155873"/>
                <a:gd name="connsiteY190" fmla="*/ 1731645 h 2521011"/>
                <a:gd name="connsiteX191" fmla="*/ 520065 w 2155873"/>
                <a:gd name="connsiteY191" fmla="*/ 1704975 h 2521011"/>
                <a:gd name="connsiteX192" fmla="*/ 491490 w 2155873"/>
                <a:gd name="connsiteY192" fmla="*/ 1708785 h 2521011"/>
                <a:gd name="connsiteX193" fmla="*/ 386715 w 2155873"/>
                <a:gd name="connsiteY193" fmla="*/ 1638300 h 2521011"/>
                <a:gd name="connsiteX194" fmla="*/ 345639 w 2155873"/>
                <a:gd name="connsiteY194" fmla="*/ 1595581 h 2521011"/>
                <a:gd name="connsiteX195" fmla="*/ 346710 w 2155873"/>
                <a:gd name="connsiteY195" fmla="*/ 1543050 h 2521011"/>
                <a:gd name="connsiteX196" fmla="*/ 302895 w 2155873"/>
                <a:gd name="connsiteY196" fmla="*/ 1522095 h 2521011"/>
                <a:gd name="connsiteX197" fmla="*/ 318135 w 2155873"/>
                <a:gd name="connsiteY197" fmla="*/ 1470660 h 2521011"/>
                <a:gd name="connsiteX198" fmla="*/ 274320 w 2155873"/>
                <a:gd name="connsiteY198" fmla="*/ 1491615 h 2521011"/>
                <a:gd name="connsiteX199" fmla="*/ 241935 w 2155873"/>
                <a:gd name="connsiteY199" fmla="*/ 1491615 h 2521011"/>
                <a:gd name="connsiteX200" fmla="*/ 236220 w 2155873"/>
                <a:gd name="connsiteY200" fmla="*/ 1510665 h 2521011"/>
                <a:gd name="connsiteX201" fmla="*/ 85676 w 2155873"/>
                <a:gd name="connsiteY201" fmla="*/ 1510087 h 2521011"/>
                <a:gd name="connsiteX202" fmla="*/ 80010 w 2155873"/>
                <a:gd name="connsiteY202" fmla="*/ 1443990 h 2521011"/>
                <a:gd name="connsiteX203" fmla="*/ 30480 w 2155873"/>
                <a:gd name="connsiteY203" fmla="*/ 1466850 h 2521011"/>
                <a:gd name="connsiteX204" fmla="*/ 9525 w 2155873"/>
                <a:gd name="connsiteY204" fmla="*/ 1390650 h 2521011"/>
                <a:gd name="connsiteX205" fmla="*/ 0 w 2155873"/>
                <a:gd name="connsiteY205" fmla="*/ 1389648 h 2521011"/>
                <a:gd name="connsiteX206" fmla="*/ 0 w 2155873"/>
                <a:gd name="connsiteY206" fmla="*/ 1352550 h 2521011"/>
                <a:gd name="connsiteX207" fmla="*/ 30480 w 2155873"/>
                <a:gd name="connsiteY207" fmla="*/ 1314450 h 2521011"/>
                <a:gd name="connsiteX208" fmla="*/ 95250 w 2155873"/>
                <a:gd name="connsiteY208" fmla="*/ 1303020 h 2521011"/>
                <a:gd name="connsiteX209" fmla="*/ 112395 w 2155873"/>
                <a:gd name="connsiteY209" fmla="*/ 1238250 h 2521011"/>
                <a:gd name="connsiteX210" fmla="*/ 100965 w 2155873"/>
                <a:gd name="connsiteY210" fmla="*/ 1143000 h 2521011"/>
                <a:gd name="connsiteX211" fmla="*/ 101779 w 2155873"/>
                <a:gd name="connsiteY211" fmla="*/ 1135131 h 2521011"/>
                <a:gd name="connsiteX212" fmla="*/ 190501 w 2155873"/>
                <a:gd name="connsiteY212" fmla="*/ 1110615 h 2521011"/>
                <a:gd name="connsiteX213" fmla="*/ 207646 w 2155873"/>
                <a:gd name="connsiteY213" fmla="*/ 1022985 h 2521011"/>
                <a:gd name="connsiteX214" fmla="*/ 186691 w 2155873"/>
                <a:gd name="connsiteY214" fmla="*/ 986790 h 2521011"/>
                <a:gd name="connsiteX215" fmla="*/ 57151 w 2155873"/>
                <a:gd name="connsiteY215" fmla="*/ 969645 h 2521011"/>
                <a:gd name="connsiteX216" fmla="*/ 125731 w 2155873"/>
                <a:gd name="connsiteY216" fmla="*/ 843915 h 2521011"/>
                <a:gd name="connsiteX217" fmla="*/ 129541 w 2155873"/>
                <a:gd name="connsiteY217" fmla="*/ 731520 h 2521011"/>
                <a:gd name="connsiteX218" fmla="*/ 104775 w 2155873"/>
                <a:gd name="connsiteY218" fmla="*/ 715066 h 2521011"/>
                <a:gd name="connsiteX219" fmla="*/ 104775 w 2155873"/>
                <a:gd name="connsiteY219" fmla="*/ 567691 h 2521011"/>
                <a:gd name="connsiteX220" fmla="*/ 125730 w 2155873"/>
                <a:gd name="connsiteY220" fmla="*/ 489586 h 2521011"/>
                <a:gd name="connsiteX221" fmla="*/ 95250 w 2155873"/>
                <a:gd name="connsiteY221" fmla="*/ 447676 h 2521011"/>
                <a:gd name="connsiteX222" fmla="*/ 169545 w 2155873"/>
                <a:gd name="connsiteY222" fmla="*/ 449581 h 2521011"/>
                <a:gd name="connsiteX223" fmla="*/ 164949 w 2155873"/>
                <a:gd name="connsiteY223" fmla="*/ 446066 h 2521011"/>
                <a:gd name="connsiteX224" fmla="*/ 169545 w 2155873"/>
                <a:gd name="connsiteY224" fmla="*/ 447675 h 2521011"/>
                <a:gd name="connsiteX225" fmla="*/ 200025 w 2155873"/>
                <a:gd name="connsiteY225" fmla="*/ 382905 h 2521011"/>
                <a:gd name="connsiteX226" fmla="*/ 283845 w 2155873"/>
                <a:gd name="connsiteY226" fmla="*/ 384810 h 2521011"/>
                <a:gd name="connsiteX227" fmla="*/ 329565 w 2155873"/>
                <a:gd name="connsiteY227" fmla="*/ 361950 h 2521011"/>
                <a:gd name="connsiteX228" fmla="*/ 344805 w 2155873"/>
                <a:gd name="connsiteY228" fmla="*/ 335280 h 2521011"/>
                <a:gd name="connsiteX229" fmla="*/ 348615 w 2155873"/>
                <a:gd name="connsiteY229" fmla="*/ 266700 h 2521011"/>
                <a:gd name="connsiteX230" fmla="*/ 325755 w 2155873"/>
                <a:gd name="connsiteY230" fmla="*/ 198120 h 2521011"/>
                <a:gd name="connsiteX231" fmla="*/ 272415 w 2155873"/>
                <a:gd name="connsiteY231" fmla="*/ 137160 h 2521011"/>
                <a:gd name="connsiteX232" fmla="*/ 295275 w 2155873"/>
                <a:gd name="connsiteY232" fmla="*/ 125730 h 2521011"/>
                <a:gd name="connsiteX233" fmla="*/ 293496 w 2155873"/>
                <a:gd name="connsiteY233" fmla="*/ 119401 h 2521011"/>
                <a:gd name="connsiteX234" fmla="*/ 295275 w 2155873"/>
                <a:gd name="connsiteY234" fmla="*/ 120015 h 2521011"/>
                <a:gd name="connsiteX235" fmla="*/ 337185 w 2155873"/>
                <a:gd name="connsiteY235" fmla="*/ 74295 h 2521011"/>
                <a:gd name="connsiteX236" fmla="*/ 403860 w 2155873"/>
                <a:gd name="connsiteY236" fmla="*/ 85725 h 2521011"/>
                <a:gd name="connsiteX237" fmla="*/ 381000 w 2155873"/>
                <a:gd name="connsiteY237" fmla="*/ 49530 h 2521011"/>
                <a:gd name="connsiteX238" fmla="*/ 432435 w 2155873"/>
                <a:gd name="connsiteY238" fmla="*/ 13335 h 2521011"/>
                <a:gd name="connsiteX239" fmla="*/ 537210 w 2155873"/>
                <a:gd name="connsiteY239"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214627 w 2155873"/>
                <a:gd name="connsiteY84" fmla="*/ 1777037 h 2521011"/>
                <a:gd name="connsiteX85" fmla="*/ 220342 w 2155873"/>
                <a:gd name="connsiteY85" fmla="*/ 1723697 h 2521011"/>
                <a:gd name="connsiteX86" fmla="*/ 248917 w 2155873"/>
                <a:gd name="connsiteY86" fmla="*/ 1727507 h 2521011"/>
                <a:gd name="connsiteX87" fmla="*/ 338452 w 2155873"/>
                <a:gd name="connsiteY87" fmla="*/ 1588442 h 2521011"/>
                <a:gd name="connsiteX88" fmla="*/ 537210 w 2155873"/>
                <a:gd name="connsiteY88" fmla="*/ 0 h 2521011"/>
                <a:gd name="connsiteX89" fmla="*/ 563880 w 2155873"/>
                <a:gd name="connsiteY89" fmla="*/ 80010 h 2521011"/>
                <a:gd name="connsiteX90" fmla="*/ 672465 w 2155873"/>
                <a:gd name="connsiteY90" fmla="*/ 51435 h 2521011"/>
                <a:gd name="connsiteX91" fmla="*/ 721352 w 2155873"/>
                <a:gd name="connsiteY91" fmla="*/ 29486 h 2521011"/>
                <a:gd name="connsiteX92" fmla="*/ 744855 w 2155873"/>
                <a:gd name="connsiteY92" fmla="*/ 59055 h 2521011"/>
                <a:gd name="connsiteX93" fmla="*/ 739140 w 2155873"/>
                <a:gd name="connsiteY93" fmla="*/ 89535 h 2521011"/>
                <a:gd name="connsiteX94" fmla="*/ 821055 w 2155873"/>
                <a:gd name="connsiteY94" fmla="*/ 93345 h 2521011"/>
                <a:gd name="connsiteX95" fmla="*/ 834390 w 2155873"/>
                <a:gd name="connsiteY95" fmla="*/ 19050 h 2521011"/>
                <a:gd name="connsiteX96" fmla="*/ 855345 w 2155873"/>
                <a:gd name="connsiteY96" fmla="*/ 47625 h 2521011"/>
                <a:gd name="connsiteX97" fmla="*/ 946785 w 2155873"/>
                <a:gd name="connsiteY97" fmla="*/ 47625 h 2521011"/>
                <a:gd name="connsiteX98" fmla="*/ 996315 w 2155873"/>
                <a:gd name="connsiteY98" fmla="*/ 38100 h 2521011"/>
                <a:gd name="connsiteX99" fmla="*/ 1003935 w 2155873"/>
                <a:gd name="connsiteY99" fmla="*/ 9525 h 2521011"/>
                <a:gd name="connsiteX100" fmla="*/ 1064895 w 2155873"/>
                <a:gd name="connsiteY100" fmla="*/ 0 h 2521011"/>
                <a:gd name="connsiteX101" fmla="*/ 1097280 w 2155873"/>
                <a:gd name="connsiteY101" fmla="*/ 102870 h 2521011"/>
                <a:gd name="connsiteX102" fmla="*/ 1110615 w 2155873"/>
                <a:gd name="connsiteY102" fmla="*/ 102870 h 2521011"/>
                <a:gd name="connsiteX103" fmla="*/ 1135380 w 2155873"/>
                <a:gd name="connsiteY103" fmla="*/ 190500 h 2521011"/>
                <a:gd name="connsiteX104" fmla="*/ 1137805 w 2155873"/>
                <a:gd name="connsiteY104" fmla="*/ 195722 h 2521011"/>
                <a:gd name="connsiteX105" fmla="*/ 1135380 w 2155873"/>
                <a:gd name="connsiteY105" fmla="*/ 198120 h 2521011"/>
                <a:gd name="connsiteX106" fmla="*/ 1131570 w 2155873"/>
                <a:gd name="connsiteY106" fmla="*/ 240030 h 2521011"/>
                <a:gd name="connsiteX107" fmla="*/ 1156335 w 2155873"/>
                <a:gd name="connsiteY107" fmla="*/ 346710 h 2521011"/>
                <a:gd name="connsiteX108" fmla="*/ 1099185 w 2155873"/>
                <a:gd name="connsiteY108" fmla="*/ 363855 h 2521011"/>
                <a:gd name="connsiteX109" fmla="*/ 1127760 w 2155873"/>
                <a:gd name="connsiteY109" fmla="*/ 510540 h 2521011"/>
                <a:gd name="connsiteX110" fmla="*/ 1148715 w 2155873"/>
                <a:gd name="connsiteY110" fmla="*/ 563880 h 2521011"/>
                <a:gd name="connsiteX111" fmla="*/ 1194435 w 2155873"/>
                <a:gd name="connsiteY111" fmla="*/ 641985 h 2521011"/>
                <a:gd name="connsiteX112" fmla="*/ 1215390 w 2155873"/>
                <a:gd name="connsiteY112" fmla="*/ 645795 h 2521011"/>
                <a:gd name="connsiteX113" fmla="*/ 1243965 w 2155873"/>
                <a:gd name="connsiteY113" fmla="*/ 737235 h 2521011"/>
                <a:gd name="connsiteX114" fmla="*/ 1423035 w 2155873"/>
                <a:gd name="connsiteY114" fmla="*/ 702945 h 2521011"/>
                <a:gd name="connsiteX115" fmla="*/ 1422609 w 2155873"/>
                <a:gd name="connsiteY115" fmla="*/ 700259 h 2521011"/>
                <a:gd name="connsiteX116" fmla="*/ 1468755 w 2155873"/>
                <a:gd name="connsiteY116" fmla="*/ 689610 h 2521011"/>
                <a:gd name="connsiteX117" fmla="*/ 1491615 w 2155873"/>
                <a:gd name="connsiteY117" fmla="*/ 659130 h 2521011"/>
                <a:gd name="connsiteX118" fmla="*/ 1520190 w 2155873"/>
                <a:gd name="connsiteY118" fmla="*/ 645795 h 2521011"/>
                <a:gd name="connsiteX119" fmla="*/ 1531620 w 2155873"/>
                <a:gd name="connsiteY119" fmla="*/ 613410 h 2521011"/>
                <a:gd name="connsiteX120" fmla="*/ 1552575 w 2155873"/>
                <a:gd name="connsiteY120" fmla="*/ 594360 h 2521011"/>
                <a:gd name="connsiteX121" fmla="*/ 1573530 w 2155873"/>
                <a:gd name="connsiteY121" fmla="*/ 609600 h 2521011"/>
                <a:gd name="connsiteX122" fmla="*/ 1567815 w 2155873"/>
                <a:gd name="connsiteY122" fmla="*/ 708660 h 2521011"/>
                <a:gd name="connsiteX123" fmla="*/ 1638300 w 2155873"/>
                <a:gd name="connsiteY123" fmla="*/ 786765 h 2521011"/>
                <a:gd name="connsiteX124" fmla="*/ 1640205 w 2155873"/>
                <a:gd name="connsiteY124" fmla="*/ 851535 h 2521011"/>
                <a:gd name="connsiteX125" fmla="*/ 1615440 w 2155873"/>
                <a:gd name="connsiteY125" fmla="*/ 872490 h 2521011"/>
                <a:gd name="connsiteX126" fmla="*/ 1678305 w 2155873"/>
                <a:gd name="connsiteY126" fmla="*/ 876300 h 2521011"/>
                <a:gd name="connsiteX127" fmla="*/ 1964632 w 2155873"/>
                <a:gd name="connsiteY127" fmla="*/ 811829 h 2521011"/>
                <a:gd name="connsiteX128" fmla="*/ 1985010 w 2155873"/>
                <a:gd name="connsiteY128" fmla="*/ 889635 h 2521011"/>
                <a:gd name="connsiteX129" fmla="*/ 1977390 w 2155873"/>
                <a:gd name="connsiteY129" fmla="*/ 942975 h 2521011"/>
                <a:gd name="connsiteX130" fmla="*/ 1912620 w 2155873"/>
                <a:gd name="connsiteY130" fmla="*/ 952500 h 2521011"/>
                <a:gd name="connsiteX131" fmla="*/ 1912620 w 2155873"/>
                <a:gd name="connsiteY131" fmla="*/ 1022985 h 2521011"/>
                <a:gd name="connsiteX132" fmla="*/ 1956435 w 2155873"/>
                <a:gd name="connsiteY132" fmla="*/ 1028700 h 2521011"/>
                <a:gd name="connsiteX133" fmla="*/ 1996440 w 2155873"/>
                <a:gd name="connsiteY133" fmla="*/ 1002030 h 2521011"/>
                <a:gd name="connsiteX134" fmla="*/ 1975485 w 2155873"/>
                <a:gd name="connsiteY134" fmla="*/ 1057275 h 2521011"/>
                <a:gd name="connsiteX135" fmla="*/ 1971675 w 2155873"/>
                <a:gd name="connsiteY135" fmla="*/ 1137285 h 2521011"/>
                <a:gd name="connsiteX136" fmla="*/ 1976108 w 2155873"/>
                <a:gd name="connsiteY136" fmla="*/ 1138062 h 2521011"/>
                <a:gd name="connsiteX137" fmla="*/ 2025015 w 2155873"/>
                <a:gd name="connsiteY137" fmla="*/ 1226820 h 2521011"/>
                <a:gd name="connsiteX138" fmla="*/ 1965960 w 2155873"/>
                <a:gd name="connsiteY138" fmla="*/ 1257300 h 2521011"/>
                <a:gd name="connsiteX139" fmla="*/ 1975485 w 2155873"/>
                <a:gd name="connsiteY139" fmla="*/ 1295400 h 2521011"/>
                <a:gd name="connsiteX140" fmla="*/ 1929765 w 2155873"/>
                <a:gd name="connsiteY140" fmla="*/ 1350645 h 2521011"/>
                <a:gd name="connsiteX141" fmla="*/ 2057400 w 2155873"/>
                <a:gd name="connsiteY141" fmla="*/ 1419225 h 2521011"/>
                <a:gd name="connsiteX142" fmla="*/ 2034540 w 2155873"/>
                <a:gd name="connsiteY142" fmla="*/ 1451610 h 2521011"/>
                <a:gd name="connsiteX143" fmla="*/ 2085975 w 2155873"/>
                <a:gd name="connsiteY143" fmla="*/ 1527810 h 2521011"/>
                <a:gd name="connsiteX144" fmla="*/ 2080260 w 2155873"/>
                <a:gd name="connsiteY144" fmla="*/ 1565910 h 2521011"/>
                <a:gd name="connsiteX145" fmla="*/ 2045970 w 2155873"/>
                <a:gd name="connsiteY145" fmla="*/ 1581150 h 2521011"/>
                <a:gd name="connsiteX146" fmla="*/ 2013585 w 2155873"/>
                <a:gd name="connsiteY146" fmla="*/ 1657350 h 2521011"/>
                <a:gd name="connsiteX147" fmla="*/ 2047875 w 2155873"/>
                <a:gd name="connsiteY147" fmla="*/ 1691640 h 2521011"/>
                <a:gd name="connsiteX148" fmla="*/ 2011680 w 2155873"/>
                <a:gd name="connsiteY148" fmla="*/ 1737360 h 2521011"/>
                <a:gd name="connsiteX149" fmla="*/ 2095500 w 2155873"/>
                <a:gd name="connsiteY149" fmla="*/ 1722120 h 2521011"/>
                <a:gd name="connsiteX150" fmla="*/ 2013585 w 2155873"/>
                <a:gd name="connsiteY150" fmla="*/ 1739265 h 2521011"/>
                <a:gd name="connsiteX151" fmla="*/ 1912620 w 2155873"/>
                <a:gd name="connsiteY151" fmla="*/ 1644015 h 2521011"/>
                <a:gd name="connsiteX152" fmla="*/ 1823085 w 2155873"/>
                <a:gd name="connsiteY152" fmla="*/ 1708785 h 2521011"/>
                <a:gd name="connsiteX153" fmla="*/ 1691640 w 2155873"/>
                <a:gd name="connsiteY153" fmla="*/ 1737360 h 2521011"/>
                <a:gd name="connsiteX154" fmla="*/ 1678305 w 2155873"/>
                <a:gd name="connsiteY154" fmla="*/ 1722120 h 2521011"/>
                <a:gd name="connsiteX155" fmla="*/ 1621155 w 2155873"/>
                <a:gd name="connsiteY155" fmla="*/ 1737360 h 2521011"/>
                <a:gd name="connsiteX156" fmla="*/ 1617345 w 2155873"/>
                <a:gd name="connsiteY156" fmla="*/ 1760220 h 2521011"/>
                <a:gd name="connsiteX157" fmla="*/ 1565432 w 2155873"/>
                <a:gd name="connsiteY157" fmla="*/ 1773198 h 2521011"/>
                <a:gd name="connsiteX158" fmla="*/ 1564005 w 2155873"/>
                <a:gd name="connsiteY158" fmla="*/ 1771650 h 2521011"/>
                <a:gd name="connsiteX159" fmla="*/ 1520190 w 2155873"/>
                <a:gd name="connsiteY159" fmla="*/ 1811655 h 2521011"/>
                <a:gd name="connsiteX160" fmla="*/ 1501140 w 2155873"/>
                <a:gd name="connsiteY160" fmla="*/ 1811655 h 2521011"/>
                <a:gd name="connsiteX161" fmla="*/ 1428750 w 2155873"/>
                <a:gd name="connsiteY161" fmla="*/ 1903095 h 2521011"/>
                <a:gd name="connsiteX162" fmla="*/ 1421130 w 2155873"/>
                <a:gd name="connsiteY162" fmla="*/ 1952625 h 2521011"/>
                <a:gd name="connsiteX163" fmla="*/ 1396365 w 2155873"/>
                <a:gd name="connsiteY163" fmla="*/ 1918335 h 2521011"/>
                <a:gd name="connsiteX164" fmla="*/ 1358265 w 2155873"/>
                <a:gd name="connsiteY164" fmla="*/ 1986915 h 2521011"/>
                <a:gd name="connsiteX165" fmla="*/ 1343025 w 2155873"/>
                <a:gd name="connsiteY165" fmla="*/ 1986915 h 2521011"/>
                <a:gd name="connsiteX166" fmla="*/ 1297305 w 2155873"/>
                <a:gd name="connsiteY166" fmla="*/ 2019300 h 2521011"/>
                <a:gd name="connsiteX167" fmla="*/ 1301115 w 2155873"/>
                <a:gd name="connsiteY167" fmla="*/ 2038350 h 2521011"/>
                <a:gd name="connsiteX168" fmla="*/ 1259205 w 2155873"/>
                <a:gd name="connsiteY168" fmla="*/ 2066925 h 2521011"/>
                <a:gd name="connsiteX169" fmla="*/ 1272540 w 2155873"/>
                <a:gd name="connsiteY169" fmla="*/ 2097405 h 2521011"/>
                <a:gd name="connsiteX170" fmla="*/ 1202055 w 2155873"/>
                <a:gd name="connsiteY170" fmla="*/ 2106930 h 2521011"/>
                <a:gd name="connsiteX171" fmla="*/ 1183005 w 2155873"/>
                <a:gd name="connsiteY171" fmla="*/ 2143125 h 2521011"/>
                <a:gd name="connsiteX172" fmla="*/ 1156335 w 2155873"/>
                <a:gd name="connsiteY172" fmla="*/ 2164080 h 2521011"/>
                <a:gd name="connsiteX173" fmla="*/ 1122045 w 2155873"/>
                <a:gd name="connsiteY173" fmla="*/ 2141220 h 2521011"/>
                <a:gd name="connsiteX174" fmla="*/ 1107891 w 2155873"/>
                <a:gd name="connsiteY174" fmla="*/ 2157396 h 2521011"/>
                <a:gd name="connsiteX175" fmla="*/ 1106805 w 2155873"/>
                <a:gd name="connsiteY175" fmla="*/ 2156460 h 2521011"/>
                <a:gd name="connsiteX176" fmla="*/ 979170 w 2155873"/>
                <a:gd name="connsiteY176" fmla="*/ 2042160 h 2521011"/>
                <a:gd name="connsiteX177" fmla="*/ 932138 w 2155873"/>
                <a:gd name="connsiteY177" fmla="*/ 2104529 h 2521011"/>
                <a:gd name="connsiteX178" fmla="*/ 851535 w 2155873"/>
                <a:gd name="connsiteY178" fmla="*/ 2101216 h 2521011"/>
                <a:gd name="connsiteX179" fmla="*/ 847725 w 2155873"/>
                <a:gd name="connsiteY179" fmla="*/ 2129791 h 2521011"/>
                <a:gd name="connsiteX180" fmla="*/ 689610 w 2155873"/>
                <a:gd name="connsiteY180" fmla="*/ 2129791 h 2521011"/>
                <a:gd name="connsiteX181" fmla="*/ 685800 w 2155873"/>
                <a:gd name="connsiteY181" fmla="*/ 2025016 h 2521011"/>
                <a:gd name="connsiteX182" fmla="*/ 683980 w 2155873"/>
                <a:gd name="connsiteY182" fmla="*/ 2024761 h 2521011"/>
                <a:gd name="connsiteX183" fmla="*/ 701040 w 2155873"/>
                <a:gd name="connsiteY183" fmla="*/ 1973580 h 2521011"/>
                <a:gd name="connsiteX184" fmla="*/ 659130 w 2155873"/>
                <a:gd name="connsiteY184" fmla="*/ 1939290 h 2521011"/>
                <a:gd name="connsiteX185" fmla="*/ 662940 w 2155873"/>
                <a:gd name="connsiteY185" fmla="*/ 1899285 h 2521011"/>
                <a:gd name="connsiteX186" fmla="*/ 674370 w 2155873"/>
                <a:gd name="connsiteY186" fmla="*/ 1836420 h 2521011"/>
                <a:gd name="connsiteX187" fmla="*/ 643890 w 2155873"/>
                <a:gd name="connsiteY187" fmla="*/ 1802130 h 2521011"/>
                <a:gd name="connsiteX188" fmla="*/ 590550 w 2155873"/>
                <a:gd name="connsiteY188" fmla="*/ 1790700 h 2521011"/>
                <a:gd name="connsiteX189" fmla="*/ 520065 w 2155873"/>
                <a:gd name="connsiteY189" fmla="*/ 1731645 h 2521011"/>
                <a:gd name="connsiteX190" fmla="*/ 520065 w 2155873"/>
                <a:gd name="connsiteY190" fmla="*/ 1704975 h 2521011"/>
                <a:gd name="connsiteX191" fmla="*/ 491490 w 2155873"/>
                <a:gd name="connsiteY191" fmla="*/ 1708785 h 2521011"/>
                <a:gd name="connsiteX192" fmla="*/ 386715 w 2155873"/>
                <a:gd name="connsiteY192" fmla="*/ 1638300 h 2521011"/>
                <a:gd name="connsiteX193" fmla="*/ 345639 w 2155873"/>
                <a:gd name="connsiteY193" fmla="*/ 1595581 h 2521011"/>
                <a:gd name="connsiteX194" fmla="*/ 346710 w 2155873"/>
                <a:gd name="connsiteY194" fmla="*/ 1543050 h 2521011"/>
                <a:gd name="connsiteX195" fmla="*/ 302895 w 2155873"/>
                <a:gd name="connsiteY195" fmla="*/ 1522095 h 2521011"/>
                <a:gd name="connsiteX196" fmla="*/ 318135 w 2155873"/>
                <a:gd name="connsiteY196" fmla="*/ 1470660 h 2521011"/>
                <a:gd name="connsiteX197" fmla="*/ 274320 w 2155873"/>
                <a:gd name="connsiteY197" fmla="*/ 1491615 h 2521011"/>
                <a:gd name="connsiteX198" fmla="*/ 241935 w 2155873"/>
                <a:gd name="connsiteY198" fmla="*/ 1491615 h 2521011"/>
                <a:gd name="connsiteX199" fmla="*/ 236220 w 2155873"/>
                <a:gd name="connsiteY199" fmla="*/ 1510665 h 2521011"/>
                <a:gd name="connsiteX200" fmla="*/ 85676 w 2155873"/>
                <a:gd name="connsiteY200" fmla="*/ 1510087 h 2521011"/>
                <a:gd name="connsiteX201" fmla="*/ 80010 w 2155873"/>
                <a:gd name="connsiteY201" fmla="*/ 1443990 h 2521011"/>
                <a:gd name="connsiteX202" fmla="*/ 30480 w 2155873"/>
                <a:gd name="connsiteY202" fmla="*/ 1466850 h 2521011"/>
                <a:gd name="connsiteX203" fmla="*/ 9525 w 2155873"/>
                <a:gd name="connsiteY203" fmla="*/ 1390650 h 2521011"/>
                <a:gd name="connsiteX204" fmla="*/ 0 w 2155873"/>
                <a:gd name="connsiteY204" fmla="*/ 1389648 h 2521011"/>
                <a:gd name="connsiteX205" fmla="*/ 0 w 2155873"/>
                <a:gd name="connsiteY205" fmla="*/ 1352550 h 2521011"/>
                <a:gd name="connsiteX206" fmla="*/ 30480 w 2155873"/>
                <a:gd name="connsiteY206" fmla="*/ 1314450 h 2521011"/>
                <a:gd name="connsiteX207" fmla="*/ 95250 w 2155873"/>
                <a:gd name="connsiteY207" fmla="*/ 1303020 h 2521011"/>
                <a:gd name="connsiteX208" fmla="*/ 112395 w 2155873"/>
                <a:gd name="connsiteY208" fmla="*/ 1238250 h 2521011"/>
                <a:gd name="connsiteX209" fmla="*/ 100965 w 2155873"/>
                <a:gd name="connsiteY209" fmla="*/ 1143000 h 2521011"/>
                <a:gd name="connsiteX210" fmla="*/ 101779 w 2155873"/>
                <a:gd name="connsiteY210" fmla="*/ 1135131 h 2521011"/>
                <a:gd name="connsiteX211" fmla="*/ 190501 w 2155873"/>
                <a:gd name="connsiteY211" fmla="*/ 1110615 h 2521011"/>
                <a:gd name="connsiteX212" fmla="*/ 207646 w 2155873"/>
                <a:gd name="connsiteY212" fmla="*/ 1022985 h 2521011"/>
                <a:gd name="connsiteX213" fmla="*/ 186691 w 2155873"/>
                <a:gd name="connsiteY213" fmla="*/ 986790 h 2521011"/>
                <a:gd name="connsiteX214" fmla="*/ 57151 w 2155873"/>
                <a:gd name="connsiteY214" fmla="*/ 969645 h 2521011"/>
                <a:gd name="connsiteX215" fmla="*/ 125731 w 2155873"/>
                <a:gd name="connsiteY215" fmla="*/ 843915 h 2521011"/>
                <a:gd name="connsiteX216" fmla="*/ 129541 w 2155873"/>
                <a:gd name="connsiteY216" fmla="*/ 731520 h 2521011"/>
                <a:gd name="connsiteX217" fmla="*/ 104775 w 2155873"/>
                <a:gd name="connsiteY217" fmla="*/ 715066 h 2521011"/>
                <a:gd name="connsiteX218" fmla="*/ 104775 w 2155873"/>
                <a:gd name="connsiteY218" fmla="*/ 567691 h 2521011"/>
                <a:gd name="connsiteX219" fmla="*/ 125730 w 2155873"/>
                <a:gd name="connsiteY219" fmla="*/ 489586 h 2521011"/>
                <a:gd name="connsiteX220" fmla="*/ 95250 w 2155873"/>
                <a:gd name="connsiteY220" fmla="*/ 447676 h 2521011"/>
                <a:gd name="connsiteX221" fmla="*/ 169545 w 2155873"/>
                <a:gd name="connsiteY221" fmla="*/ 449581 h 2521011"/>
                <a:gd name="connsiteX222" fmla="*/ 164949 w 2155873"/>
                <a:gd name="connsiteY222" fmla="*/ 446066 h 2521011"/>
                <a:gd name="connsiteX223" fmla="*/ 169545 w 2155873"/>
                <a:gd name="connsiteY223" fmla="*/ 447675 h 2521011"/>
                <a:gd name="connsiteX224" fmla="*/ 200025 w 2155873"/>
                <a:gd name="connsiteY224" fmla="*/ 382905 h 2521011"/>
                <a:gd name="connsiteX225" fmla="*/ 283845 w 2155873"/>
                <a:gd name="connsiteY225" fmla="*/ 384810 h 2521011"/>
                <a:gd name="connsiteX226" fmla="*/ 329565 w 2155873"/>
                <a:gd name="connsiteY226" fmla="*/ 361950 h 2521011"/>
                <a:gd name="connsiteX227" fmla="*/ 344805 w 2155873"/>
                <a:gd name="connsiteY227" fmla="*/ 335280 h 2521011"/>
                <a:gd name="connsiteX228" fmla="*/ 348615 w 2155873"/>
                <a:gd name="connsiteY228" fmla="*/ 266700 h 2521011"/>
                <a:gd name="connsiteX229" fmla="*/ 325755 w 2155873"/>
                <a:gd name="connsiteY229" fmla="*/ 198120 h 2521011"/>
                <a:gd name="connsiteX230" fmla="*/ 272415 w 2155873"/>
                <a:gd name="connsiteY230" fmla="*/ 137160 h 2521011"/>
                <a:gd name="connsiteX231" fmla="*/ 295275 w 2155873"/>
                <a:gd name="connsiteY231" fmla="*/ 125730 h 2521011"/>
                <a:gd name="connsiteX232" fmla="*/ 293496 w 2155873"/>
                <a:gd name="connsiteY232" fmla="*/ 119401 h 2521011"/>
                <a:gd name="connsiteX233" fmla="*/ 295275 w 2155873"/>
                <a:gd name="connsiteY233" fmla="*/ 120015 h 2521011"/>
                <a:gd name="connsiteX234" fmla="*/ 337185 w 2155873"/>
                <a:gd name="connsiteY234" fmla="*/ 74295 h 2521011"/>
                <a:gd name="connsiteX235" fmla="*/ 403860 w 2155873"/>
                <a:gd name="connsiteY235" fmla="*/ 85725 h 2521011"/>
                <a:gd name="connsiteX236" fmla="*/ 381000 w 2155873"/>
                <a:gd name="connsiteY236" fmla="*/ 49530 h 2521011"/>
                <a:gd name="connsiteX237" fmla="*/ 432435 w 2155873"/>
                <a:gd name="connsiteY237" fmla="*/ 13335 h 2521011"/>
                <a:gd name="connsiteX238" fmla="*/ 537210 w 2155873"/>
                <a:gd name="connsiteY238"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15265 w 2155873"/>
                <a:gd name="connsiteY83" fmla="*/ 1777365 h 2521011"/>
                <a:gd name="connsiteX84" fmla="*/ 220342 w 2155873"/>
                <a:gd name="connsiteY84" fmla="*/ 1723697 h 2521011"/>
                <a:gd name="connsiteX85" fmla="*/ 248917 w 2155873"/>
                <a:gd name="connsiteY85" fmla="*/ 1727507 h 2521011"/>
                <a:gd name="connsiteX86" fmla="*/ 338452 w 2155873"/>
                <a:gd name="connsiteY86" fmla="*/ 1588442 h 2521011"/>
                <a:gd name="connsiteX87" fmla="*/ 537210 w 2155873"/>
                <a:gd name="connsiteY87" fmla="*/ 0 h 2521011"/>
                <a:gd name="connsiteX88" fmla="*/ 563880 w 2155873"/>
                <a:gd name="connsiteY88" fmla="*/ 80010 h 2521011"/>
                <a:gd name="connsiteX89" fmla="*/ 672465 w 2155873"/>
                <a:gd name="connsiteY89" fmla="*/ 51435 h 2521011"/>
                <a:gd name="connsiteX90" fmla="*/ 721352 w 2155873"/>
                <a:gd name="connsiteY90" fmla="*/ 29486 h 2521011"/>
                <a:gd name="connsiteX91" fmla="*/ 744855 w 2155873"/>
                <a:gd name="connsiteY91" fmla="*/ 59055 h 2521011"/>
                <a:gd name="connsiteX92" fmla="*/ 739140 w 2155873"/>
                <a:gd name="connsiteY92" fmla="*/ 89535 h 2521011"/>
                <a:gd name="connsiteX93" fmla="*/ 821055 w 2155873"/>
                <a:gd name="connsiteY93" fmla="*/ 93345 h 2521011"/>
                <a:gd name="connsiteX94" fmla="*/ 834390 w 2155873"/>
                <a:gd name="connsiteY94" fmla="*/ 19050 h 2521011"/>
                <a:gd name="connsiteX95" fmla="*/ 855345 w 2155873"/>
                <a:gd name="connsiteY95" fmla="*/ 47625 h 2521011"/>
                <a:gd name="connsiteX96" fmla="*/ 946785 w 2155873"/>
                <a:gd name="connsiteY96" fmla="*/ 47625 h 2521011"/>
                <a:gd name="connsiteX97" fmla="*/ 996315 w 2155873"/>
                <a:gd name="connsiteY97" fmla="*/ 38100 h 2521011"/>
                <a:gd name="connsiteX98" fmla="*/ 1003935 w 2155873"/>
                <a:gd name="connsiteY98" fmla="*/ 9525 h 2521011"/>
                <a:gd name="connsiteX99" fmla="*/ 1064895 w 2155873"/>
                <a:gd name="connsiteY99" fmla="*/ 0 h 2521011"/>
                <a:gd name="connsiteX100" fmla="*/ 1097280 w 2155873"/>
                <a:gd name="connsiteY100" fmla="*/ 102870 h 2521011"/>
                <a:gd name="connsiteX101" fmla="*/ 1110615 w 2155873"/>
                <a:gd name="connsiteY101" fmla="*/ 102870 h 2521011"/>
                <a:gd name="connsiteX102" fmla="*/ 1135380 w 2155873"/>
                <a:gd name="connsiteY102" fmla="*/ 190500 h 2521011"/>
                <a:gd name="connsiteX103" fmla="*/ 1137805 w 2155873"/>
                <a:gd name="connsiteY103" fmla="*/ 195722 h 2521011"/>
                <a:gd name="connsiteX104" fmla="*/ 1135380 w 2155873"/>
                <a:gd name="connsiteY104" fmla="*/ 198120 h 2521011"/>
                <a:gd name="connsiteX105" fmla="*/ 1131570 w 2155873"/>
                <a:gd name="connsiteY105" fmla="*/ 240030 h 2521011"/>
                <a:gd name="connsiteX106" fmla="*/ 1156335 w 2155873"/>
                <a:gd name="connsiteY106" fmla="*/ 346710 h 2521011"/>
                <a:gd name="connsiteX107" fmla="*/ 1099185 w 2155873"/>
                <a:gd name="connsiteY107" fmla="*/ 363855 h 2521011"/>
                <a:gd name="connsiteX108" fmla="*/ 1127760 w 2155873"/>
                <a:gd name="connsiteY108" fmla="*/ 510540 h 2521011"/>
                <a:gd name="connsiteX109" fmla="*/ 1148715 w 2155873"/>
                <a:gd name="connsiteY109" fmla="*/ 563880 h 2521011"/>
                <a:gd name="connsiteX110" fmla="*/ 1194435 w 2155873"/>
                <a:gd name="connsiteY110" fmla="*/ 641985 h 2521011"/>
                <a:gd name="connsiteX111" fmla="*/ 1215390 w 2155873"/>
                <a:gd name="connsiteY111" fmla="*/ 645795 h 2521011"/>
                <a:gd name="connsiteX112" fmla="*/ 1243965 w 2155873"/>
                <a:gd name="connsiteY112" fmla="*/ 737235 h 2521011"/>
                <a:gd name="connsiteX113" fmla="*/ 1423035 w 2155873"/>
                <a:gd name="connsiteY113" fmla="*/ 702945 h 2521011"/>
                <a:gd name="connsiteX114" fmla="*/ 1422609 w 2155873"/>
                <a:gd name="connsiteY114" fmla="*/ 700259 h 2521011"/>
                <a:gd name="connsiteX115" fmla="*/ 1468755 w 2155873"/>
                <a:gd name="connsiteY115" fmla="*/ 689610 h 2521011"/>
                <a:gd name="connsiteX116" fmla="*/ 1491615 w 2155873"/>
                <a:gd name="connsiteY116" fmla="*/ 659130 h 2521011"/>
                <a:gd name="connsiteX117" fmla="*/ 1520190 w 2155873"/>
                <a:gd name="connsiteY117" fmla="*/ 645795 h 2521011"/>
                <a:gd name="connsiteX118" fmla="*/ 1531620 w 2155873"/>
                <a:gd name="connsiteY118" fmla="*/ 613410 h 2521011"/>
                <a:gd name="connsiteX119" fmla="*/ 1552575 w 2155873"/>
                <a:gd name="connsiteY119" fmla="*/ 594360 h 2521011"/>
                <a:gd name="connsiteX120" fmla="*/ 1573530 w 2155873"/>
                <a:gd name="connsiteY120" fmla="*/ 609600 h 2521011"/>
                <a:gd name="connsiteX121" fmla="*/ 1567815 w 2155873"/>
                <a:gd name="connsiteY121" fmla="*/ 708660 h 2521011"/>
                <a:gd name="connsiteX122" fmla="*/ 1638300 w 2155873"/>
                <a:gd name="connsiteY122" fmla="*/ 786765 h 2521011"/>
                <a:gd name="connsiteX123" fmla="*/ 1640205 w 2155873"/>
                <a:gd name="connsiteY123" fmla="*/ 851535 h 2521011"/>
                <a:gd name="connsiteX124" fmla="*/ 1615440 w 2155873"/>
                <a:gd name="connsiteY124" fmla="*/ 872490 h 2521011"/>
                <a:gd name="connsiteX125" fmla="*/ 1678305 w 2155873"/>
                <a:gd name="connsiteY125" fmla="*/ 876300 h 2521011"/>
                <a:gd name="connsiteX126" fmla="*/ 1964632 w 2155873"/>
                <a:gd name="connsiteY126" fmla="*/ 811829 h 2521011"/>
                <a:gd name="connsiteX127" fmla="*/ 1985010 w 2155873"/>
                <a:gd name="connsiteY127" fmla="*/ 889635 h 2521011"/>
                <a:gd name="connsiteX128" fmla="*/ 1977390 w 2155873"/>
                <a:gd name="connsiteY128" fmla="*/ 942975 h 2521011"/>
                <a:gd name="connsiteX129" fmla="*/ 1912620 w 2155873"/>
                <a:gd name="connsiteY129" fmla="*/ 952500 h 2521011"/>
                <a:gd name="connsiteX130" fmla="*/ 1912620 w 2155873"/>
                <a:gd name="connsiteY130" fmla="*/ 1022985 h 2521011"/>
                <a:gd name="connsiteX131" fmla="*/ 1956435 w 2155873"/>
                <a:gd name="connsiteY131" fmla="*/ 1028700 h 2521011"/>
                <a:gd name="connsiteX132" fmla="*/ 1996440 w 2155873"/>
                <a:gd name="connsiteY132" fmla="*/ 1002030 h 2521011"/>
                <a:gd name="connsiteX133" fmla="*/ 1975485 w 2155873"/>
                <a:gd name="connsiteY133" fmla="*/ 1057275 h 2521011"/>
                <a:gd name="connsiteX134" fmla="*/ 1971675 w 2155873"/>
                <a:gd name="connsiteY134" fmla="*/ 1137285 h 2521011"/>
                <a:gd name="connsiteX135" fmla="*/ 1976108 w 2155873"/>
                <a:gd name="connsiteY135" fmla="*/ 1138062 h 2521011"/>
                <a:gd name="connsiteX136" fmla="*/ 2025015 w 2155873"/>
                <a:gd name="connsiteY136" fmla="*/ 1226820 h 2521011"/>
                <a:gd name="connsiteX137" fmla="*/ 1965960 w 2155873"/>
                <a:gd name="connsiteY137" fmla="*/ 1257300 h 2521011"/>
                <a:gd name="connsiteX138" fmla="*/ 1975485 w 2155873"/>
                <a:gd name="connsiteY138" fmla="*/ 1295400 h 2521011"/>
                <a:gd name="connsiteX139" fmla="*/ 1929765 w 2155873"/>
                <a:gd name="connsiteY139" fmla="*/ 1350645 h 2521011"/>
                <a:gd name="connsiteX140" fmla="*/ 2057400 w 2155873"/>
                <a:gd name="connsiteY140" fmla="*/ 1419225 h 2521011"/>
                <a:gd name="connsiteX141" fmla="*/ 2034540 w 2155873"/>
                <a:gd name="connsiteY141" fmla="*/ 1451610 h 2521011"/>
                <a:gd name="connsiteX142" fmla="*/ 2085975 w 2155873"/>
                <a:gd name="connsiteY142" fmla="*/ 1527810 h 2521011"/>
                <a:gd name="connsiteX143" fmla="*/ 2080260 w 2155873"/>
                <a:gd name="connsiteY143" fmla="*/ 1565910 h 2521011"/>
                <a:gd name="connsiteX144" fmla="*/ 2045970 w 2155873"/>
                <a:gd name="connsiteY144" fmla="*/ 1581150 h 2521011"/>
                <a:gd name="connsiteX145" fmla="*/ 2013585 w 2155873"/>
                <a:gd name="connsiteY145" fmla="*/ 1657350 h 2521011"/>
                <a:gd name="connsiteX146" fmla="*/ 2047875 w 2155873"/>
                <a:gd name="connsiteY146" fmla="*/ 1691640 h 2521011"/>
                <a:gd name="connsiteX147" fmla="*/ 2011680 w 2155873"/>
                <a:gd name="connsiteY147" fmla="*/ 1737360 h 2521011"/>
                <a:gd name="connsiteX148" fmla="*/ 2095500 w 2155873"/>
                <a:gd name="connsiteY148" fmla="*/ 1722120 h 2521011"/>
                <a:gd name="connsiteX149" fmla="*/ 2013585 w 2155873"/>
                <a:gd name="connsiteY149" fmla="*/ 1739265 h 2521011"/>
                <a:gd name="connsiteX150" fmla="*/ 1912620 w 2155873"/>
                <a:gd name="connsiteY150" fmla="*/ 1644015 h 2521011"/>
                <a:gd name="connsiteX151" fmla="*/ 1823085 w 2155873"/>
                <a:gd name="connsiteY151" fmla="*/ 1708785 h 2521011"/>
                <a:gd name="connsiteX152" fmla="*/ 1691640 w 2155873"/>
                <a:gd name="connsiteY152" fmla="*/ 1737360 h 2521011"/>
                <a:gd name="connsiteX153" fmla="*/ 1678305 w 2155873"/>
                <a:gd name="connsiteY153" fmla="*/ 1722120 h 2521011"/>
                <a:gd name="connsiteX154" fmla="*/ 1621155 w 2155873"/>
                <a:gd name="connsiteY154" fmla="*/ 1737360 h 2521011"/>
                <a:gd name="connsiteX155" fmla="*/ 1617345 w 2155873"/>
                <a:gd name="connsiteY155" fmla="*/ 1760220 h 2521011"/>
                <a:gd name="connsiteX156" fmla="*/ 1565432 w 2155873"/>
                <a:gd name="connsiteY156" fmla="*/ 1773198 h 2521011"/>
                <a:gd name="connsiteX157" fmla="*/ 1564005 w 2155873"/>
                <a:gd name="connsiteY157" fmla="*/ 1771650 h 2521011"/>
                <a:gd name="connsiteX158" fmla="*/ 1520190 w 2155873"/>
                <a:gd name="connsiteY158" fmla="*/ 1811655 h 2521011"/>
                <a:gd name="connsiteX159" fmla="*/ 1501140 w 2155873"/>
                <a:gd name="connsiteY159" fmla="*/ 1811655 h 2521011"/>
                <a:gd name="connsiteX160" fmla="*/ 1428750 w 2155873"/>
                <a:gd name="connsiteY160" fmla="*/ 1903095 h 2521011"/>
                <a:gd name="connsiteX161" fmla="*/ 1421130 w 2155873"/>
                <a:gd name="connsiteY161" fmla="*/ 1952625 h 2521011"/>
                <a:gd name="connsiteX162" fmla="*/ 1396365 w 2155873"/>
                <a:gd name="connsiteY162" fmla="*/ 1918335 h 2521011"/>
                <a:gd name="connsiteX163" fmla="*/ 1358265 w 2155873"/>
                <a:gd name="connsiteY163" fmla="*/ 1986915 h 2521011"/>
                <a:gd name="connsiteX164" fmla="*/ 1343025 w 2155873"/>
                <a:gd name="connsiteY164" fmla="*/ 1986915 h 2521011"/>
                <a:gd name="connsiteX165" fmla="*/ 1297305 w 2155873"/>
                <a:gd name="connsiteY165" fmla="*/ 2019300 h 2521011"/>
                <a:gd name="connsiteX166" fmla="*/ 1301115 w 2155873"/>
                <a:gd name="connsiteY166" fmla="*/ 2038350 h 2521011"/>
                <a:gd name="connsiteX167" fmla="*/ 1259205 w 2155873"/>
                <a:gd name="connsiteY167" fmla="*/ 2066925 h 2521011"/>
                <a:gd name="connsiteX168" fmla="*/ 1272540 w 2155873"/>
                <a:gd name="connsiteY168" fmla="*/ 2097405 h 2521011"/>
                <a:gd name="connsiteX169" fmla="*/ 1202055 w 2155873"/>
                <a:gd name="connsiteY169" fmla="*/ 2106930 h 2521011"/>
                <a:gd name="connsiteX170" fmla="*/ 1183005 w 2155873"/>
                <a:gd name="connsiteY170" fmla="*/ 2143125 h 2521011"/>
                <a:gd name="connsiteX171" fmla="*/ 1156335 w 2155873"/>
                <a:gd name="connsiteY171" fmla="*/ 2164080 h 2521011"/>
                <a:gd name="connsiteX172" fmla="*/ 1122045 w 2155873"/>
                <a:gd name="connsiteY172" fmla="*/ 2141220 h 2521011"/>
                <a:gd name="connsiteX173" fmla="*/ 1107891 w 2155873"/>
                <a:gd name="connsiteY173" fmla="*/ 2157396 h 2521011"/>
                <a:gd name="connsiteX174" fmla="*/ 1106805 w 2155873"/>
                <a:gd name="connsiteY174" fmla="*/ 2156460 h 2521011"/>
                <a:gd name="connsiteX175" fmla="*/ 979170 w 2155873"/>
                <a:gd name="connsiteY175" fmla="*/ 2042160 h 2521011"/>
                <a:gd name="connsiteX176" fmla="*/ 932138 w 2155873"/>
                <a:gd name="connsiteY176" fmla="*/ 2104529 h 2521011"/>
                <a:gd name="connsiteX177" fmla="*/ 851535 w 2155873"/>
                <a:gd name="connsiteY177" fmla="*/ 2101216 h 2521011"/>
                <a:gd name="connsiteX178" fmla="*/ 847725 w 2155873"/>
                <a:gd name="connsiteY178" fmla="*/ 2129791 h 2521011"/>
                <a:gd name="connsiteX179" fmla="*/ 689610 w 2155873"/>
                <a:gd name="connsiteY179" fmla="*/ 2129791 h 2521011"/>
                <a:gd name="connsiteX180" fmla="*/ 685800 w 2155873"/>
                <a:gd name="connsiteY180" fmla="*/ 2025016 h 2521011"/>
                <a:gd name="connsiteX181" fmla="*/ 683980 w 2155873"/>
                <a:gd name="connsiteY181" fmla="*/ 2024761 h 2521011"/>
                <a:gd name="connsiteX182" fmla="*/ 701040 w 2155873"/>
                <a:gd name="connsiteY182" fmla="*/ 1973580 h 2521011"/>
                <a:gd name="connsiteX183" fmla="*/ 659130 w 2155873"/>
                <a:gd name="connsiteY183" fmla="*/ 1939290 h 2521011"/>
                <a:gd name="connsiteX184" fmla="*/ 662940 w 2155873"/>
                <a:gd name="connsiteY184" fmla="*/ 1899285 h 2521011"/>
                <a:gd name="connsiteX185" fmla="*/ 674370 w 2155873"/>
                <a:gd name="connsiteY185" fmla="*/ 1836420 h 2521011"/>
                <a:gd name="connsiteX186" fmla="*/ 643890 w 2155873"/>
                <a:gd name="connsiteY186" fmla="*/ 1802130 h 2521011"/>
                <a:gd name="connsiteX187" fmla="*/ 590550 w 2155873"/>
                <a:gd name="connsiteY187" fmla="*/ 1790700 h 2521011"/>
                <a:gd name="connsiteX188" fmla="*/ 520065 w 2155873"/>
                <a:gd name="connsiteY188" fmla="*/ 1731645 h 2521011"/>
                <a:gd name="connsiteX189" fmla="*/ 520065 w 2155873"/>
                <a:gd name="connsiteY189" fmla="*/ 1704975 h 2521011"/>
                <a:gd name="connsiteX190" fmla="*/ 491490 w 2155873"/>
                <a:gd name="connsiteY190" fmla="*/ 1708785 h 2521011"/>
                <a:gd name="connsiteX191" fmla="*/ 386715 w 2155873"/>
                <a:gd name="connsiteY191" fmla="*/ 1638300 h 2521011"/>
                <a:gd name="connsiteX192" fmla="*/ 345639 w 2155873"/>
                <a:gd name="connsiteY192" fmla="*/ 1595581 h 2521011"/>
                <a:gd name="connsiteX193" fmla="*/ 346710 w 2155873"/>
                <a:gd name="connsiteY193" fmla="*/ 1543050 h 2521011"/>
                <a:gd name="connsiteX194" fmla="*/ 302895 w 2155873"/>
                <a:gd name="connsiteY194" fmla="*/ 1522095 h 2521011"/>
                <a:gd name="connsiteX195" fmla="*/ 318135 w 2155873"/>
                <a:gd name="connsiteY195" fmla="*/ 1470660 h 2521011"/>
                <a:gd name="connsiteX196" fmla="*/ 274320 w 2155873"/>
                <a:gd name="connsiteY196" fmla="*/ 1491615 h 2521011"/>
                <a:gd name="connsiteX197" fmla="*/ 241935 w 2155873"/>
                <a:gd name="connsiteY197" fmla="*/ 1491615 h 2521011"/>
                <a:gd name="connsiteX198" fmla="*/ 236220 w 2155873"/>
                <a:gd name="connsiteY198" fmla="*/ 1510665 h 2521011"/>
                <a:gd name="connsiteX199" fmla="*/ 85676 w 2155873"/>
                <a:gd name="connsiteY199" fmla="*/ 1510087 h 2521011"/>
                <a:gd name="connsiteX200" fmla="*/ 80010 w 2155873"/>
                <a:gd name="connsiteY200" fmla="*/ 1443990 h 2521011"/>
                <a:gd name="connsiteX201" fmla="*/ 30480 w 2155873"/>
                <a:gd name="connsiteY201" fmla="*/ 1466850 h 2521011"/>
                <a:gd name="connsiteX202" fmla="*/ 9525 w 2155873"/>
                <a:gd name="connsiteY202" fmla="*/ 1390650 h 2521011"/>
                <a:gd name="connsiteX203" fmla="*/ 0 w 2155873"/>
                <a:gd name="connsiteY203" fmla="*/ 1389648 h 2521011"/>
                <a:gd name="connsiteX204" fmla="*/ 0 w 2155873"/>
                <a:gd name="connsiteY204" fmla="*/ 1352550 h 2521011"/>
                <a:gd name="connsiteX205" fmla="*/ 30480 w 2155873"/>
                <a:gd name="connsiteY205" fmla="*/ 1314450 h 2521011"/>
                <a:gd name="connsiteX206" fmla="*/ 95250 w 2155873"/>
                <a:gd name="connsiteY206" fmla="*/ 1303020 h 2521011"/>
                <a:gd name="connsiteX207" fmla="*/ 112395 w 2155873"/>
                <a:gd name="connsiteY207" fmla="*/ 1238250 h 2521011"/>
                <a:gd name="connsiteX208" fmla="*/ 100965 w 2155873"/>
                <a:gd name="connsiteY208" fmla="*/ 1143000 h 2521011"/>
                <a:gd name="connsiteX209" fmla="*/ 101779 w 2155873"/>
                <a:gd name="connsiteY209" fmla="*/ 1135131 h 2521011"/>
                <a:gd name="connsiteX210" fmla="*/ 190501 w 2155873"/>
                <a:gd name="connsiteY210" fmla="*/ 1110615 h 2521011"/>
                <a:gd name="connsiteX211" fmla="*/ 207646 w 2155873"/>
                <a:gd name="connsiteY211" fmla="*/ 1022985 h 2521011"/>
                <a:gd name="connsiteX212" fmla="*/ 186691 w 2155873"/>
                <a:gd name="connsiteY212" fmla="*/ 986790 h 2521011"/>
                <a:gd name="connsiteX213" fmla="*/ 57151 w 2155873"/>
                <a:gd name="connsiteY213" fmla="*/ 969645 h 2521011"/>
                <a:gd name="connsiteX214" fmla="*/ 125731 w 2155873"/>
                <a:gd name="connsiteY214" fmla="*/ 843915 h 2521011"/>
                <a:gd name="connsiteX215" fmla="*/ 129541 w 2155873"/>
                <a:gd name="connsiteY215" fmla="*/ 731520 h 2521011"/>
                <a:gd name="connsiteX216" fmla="*/ 104775 w 2155873"/>
                <a:gd name="connsiteY216" fmla="*/ 715066 h 2521011"/>
                <a:gd name="connsiteX217" fmla="*/ 104775 w 2155873"/>
                <a:gd name="connsiteY217" fmla="*/ 567691 h 2521011"/>
                <a:gd name="connsiteX218" fmla="*/ 125730 w 2155873"/>
                <a:gd name="connsiteY218" fmla="*/ 489586 h 2521011"/>
                <a:gd name="connsiteX219" fmla="*/ 95250 w 2155873"/>
                <a:gd name="connsiteY219" fmla="*/ 447676 h 2521011"/>
                <a:gd name="connsiteX220" fmla="*/ 169545 w 2155873"/>
                <a:gd name="connsiteY220" fmla="*/ 449581 h 2521011"/>
                <a:gd name="connsiteX221" fmla="*/ 164949 w 2155873"/>
                <a:gd name="connsiteY221" fmla="*/ 446066 h 2521011"/>
                <a:gd name="connsiteX222" fmla="*/ 169545 w 2155873"/>
                <a:gd name="connsiteY222" fmla="*/ 447675 h 2521011"/>
                <a:gd name="connsiteX223" fmla="*/ 200025 w 2155873"/>
                <a:gd name="connsiteY223" fmla="*/ 382905 h 2521011"/>
                <a:gd name="connsiteX224" fmla="*/ 283845 w 2155873"/>
                <a:gd name="connsiteY224" fmla="*/ 384810 h 2521011"/>
                <a:gd name="connsiteX225" fmla="*/ 329565 w 2155873"/>
                <a:gd name="connsiteY225" fmla="*/ 361950 h 2521011"/>
                <a:gd name="connsiteX226" fmla="*/ 344805 w 2155873"/>
                <a:gd name="connsiteY226" fmla="*/ 335280 h 2521011"/>
                <a:gd name="connsiteX227" fmla="*/ 348615 w 2155873"/>
                <a:gd name="connsiteY227" fmla="*/ 266700 h 2521011"/>
                <a:gd name="connsiteX228" fmla="*/ 325755 w 2155873"/>
                <a:gd name="connsiteY228" fmla="*/ 198120 h 2521011"/>
                <a:gd name="connsiteX229" fmla="*/ 272415 w 2155873"/>
                <a:gd name="connsiteY229" fmla="*/ 137160 h 2521011"/>
                <a:gd name="connsiteX230" fmla="*/ 295275 w 2155873"/>
                <a:gd name="connsiteY230" fmla="*/ 125730 h 2521011"/>
                <a:gd name="connsiteX231" fmla="*/ 293496 w 2155873"/>
                <a:gd name="connsiteY231" fmla="*/ 119401 h 2521011"/>
                <a:gd name="connsiteX232" fmla="*/ 295275 w 2155873"/>
                <a:gd name="connsiteY232" fmla="*/ 120015 h 2521011"/>
                <a:gd name="connsiteX233" fmla="*/ 337185 w 2155873"/>
                <a:gd name="connsiteY233" fmla="*/ 74295 h 2521011"/>
                <a:gd name="connsiteX234" fmla="*/ 403860 w 2155873"/>
                <a:gd name="connsiteY234" fmla="*/ 85725 h 2521011"/>
                <a:gd name="connsiteX235" fmla="*/ 381000 w 2155873"/>
                <a:gd name="connsiteY235" fmla="*/ 49530 h 2521011"/>
                <a:gd name="connsiteX236" fmla="*/ 432435 w 2155873"/>
                <a:gd name="connsiteY236" fmla="*/ 13335 h 2521011"/>
                <a:gd name="connsiteX237" fmla="*/ 537210 w 2155873"/>
                <a:gd name="connsiteY237"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20342 w 2155873"/>
                <a:gd name="connsiteY83" fmla="*/ 1723697 h 2521011"/>
                <a:gd name="connsiteX84" fmla="*/ 248917 w 2155873"/>
                <a:gd name="connsiteY84" fmla="*/ 1727507 h 2521011"/>
                <a:gd name="connsiteX85" fmla="*/ 338452 w 2155873"/>
                <a:gd name="connsiteY85" fmla="*/ 1588442 h 2521011"/>
                <a:gd name="connsiteX86" fmla="*/ 537210 w 2155873"/>
                <a:gd name="connsiteY86" fmla="*/ 0 h 2521011"/>
                <a:gd name="connsiteX87" fmla="*/ 563880 w 2155873"/>
                <a:gd name="connsiteY87" fmla="*/ 80010 h 2521011"/>
                <a:gd name="connsiteX88" fmla="*/ 672465 w 2155873"/>
                <a:gd name="connsiteY88" fmla="*/ 51435 h 2521011"/>
                <a:gd name="connsiteX89" fmla="*/ 721352 w 2155873"/>
                <a:gd name="connsiteY89" fmla="*/ 29486 h 2521011"/>
                <a:gd name="connsiteX90" fmla="*/ 744855 w 2155873"/>
                <a:gd name="connsiteY90" fmla="*/ 59055 h 2521011"/>
                <a:gd name="connsiteX91" fmla="*/ 739140 w 2155873"/>
                <a:gd name="connsiteY91" fmla="*/ 89535 h 2521011"/>
                <a:gd name="connsiteX92" fmla="*/ 821055 w 2155873"/>
                <a:gd name="connsiteY92" fmla="*/ 93345 h 2521011"/>
                <a:gd name="connsiteX93" fmla="*/ 834390 w 2155873"/>
                <a:gd name="connsiteY93" fmla="*/ 19050 h 2521011"/>
                <a:gd name="connsiteX94" fmla="*/ 855345 w 2155873"/>
                <a:gd name="connsiteY94" fmla="*/ 47625 h 2521011"/>
                <a:gd name="connsiteX95" fmla="*/ 946785 w 2155873"/>
                <a:gd name="connsiteY95" fmla="*/ 47625 h 2521011"/>
                <a:gd name="connsiteX96" fmla="*/ 996315 w 2155873"/>
                <a:gd name="connsiteY96" fmla="*/ 38100 h 2521011"/>
                <a:gd name="connsiteX97" fmla="*/ 1003935 w 2155873"/>
                <a:gd name="connsiteY97" fmla="*/ 9525 h 2521011"/>
                <a:gd name="connsiteX98" fmla="*/ 1064895 w 2155873"/>
                <a:gd name="connsiteY98" fmla="*/ 0 h 2521011"/>
                <a:gd name="connsiteX99" fmla="*/ 1097280 w 2155873"/>
                <a:gd name="connsiteY99" fmla="*/ 102870 h 2521011"/>
                <a:gd name="connsiteX100" fmla="*/ 1110615 w 2155873"/>
                <a:gd name="connsiteY100" fmla="*/ 102870 h 2521011"/>
                <a:gd name="connsiteX101" fmla="*/ 1135380 w 2155873"/>
                <a:gd name="connsiteY101" fmla="*/ 190500 h 2521011"/>
                <a:gd name="connsiteX102" fmla="*/ 1137805 w 2155873"/>
                <a:gd name="connsiteY102" fmla="*/ 195722 h 2521011"/>
                <a:gd name="connsiteX103" fmla="*/ 1135380 w 2155873"/>
                <a:gd name="connsiteY103" fmla="*/ 198120 h 2521011"/>
                <a:gd name="connsiteX104" fmla="*/ 1131570 w 2155873"/>
                <a:gd name="connsiteY104" fmla="*/ 240030 h 2521011"/>
                <a:gd name="connsiteX105" fmla="*/ 1156335 w 2155873"/>
                <a:gd name="connsiteY105" fmla="*/ 346710 h 2521011"/>
                <a:gd name="connsiteX106" fmla="*/ 1099185 w 2155873"/>
                <a:gd name="connsiteY106" fmla="*/ 363855 h 2521011"/>
                <a:gd name="connsiteX107" fmla="*/ 1127760 w 2155873"/>
                <a:gd name="connsiteY107" fmla="*/ 510540 h 2521011"/>
                <a:gd name="connsiteX108" fmla="*/ 1148715 w 2155873"/>
                <a:gd name="connsiteY108" fmla="*/ 563880 h 2521011"/>
                <a:gd name="connsiteX109" fmla="*/ 1194435 w 2155873"/>
                <a:gd name="connsiteY109" fmla="*/ 641985 h 2521011"/>
                <a:gd name="connsiteX110" fmla="*/ 1215390 w 2155873"/>
                <a:gd name="connsiteY110" fmla="*/ 645795 h 2521011"/>
                <a:gd name="connsiteX111" fmla="*/ 1243965 w 2155873"/>
                <a:gd name="connsiteY111" fmla="*/ 737235 h 2521011"/>
                <a:gd name="connsiteX112" fmla="*/ 1423035 w 2155873"/>
                <a:gd name="connsiteY112" fmla="*/ 702945 h 2521011"/>
                <a:gd name="connsiteX113" fmla="*/ 1422609 w 2155873"/>
                <a:gd name="connsiteY113" fmla="*/ 700259 h 2521011"/>
                <a:gd name="connsiteX114" fmla="*/ 1468755 w 2155873"/>
                <a:gd name="connsiteY114" fmla="*/ 689610 h 2521011"/>
                <a:gd name="connsiteX115" fmla="*/ 1491615 w 2155873"/>
                <a:gd name="connsiteY115" fmla="*/ 659130 h 2521011"/>
                <a:gd name="connsiteX116" fmla="*/ 1520190 w 2155873"/>
                <a:gd name="connsiteY116" fmla="*/ 645795 h 2521011"/>
                <a:gd name="connsiteX117" fmla="*/ 1531620 w 2155873"/>
                <a:gd name="connsiteY117" fmla="*/ 613410 h 2521011"/>
                <a:gd name="connsiteX118" fmla="*/ 1552575 w 2155873"/>
                <a:gd name="connsiteY118" fmla="*/ 594360 h 2521011"/>
                <a:gd name="connsiteX119" fmla="*/ 1573530 w 2155873"/>
                <a:gd name="connsiteY119" fmla="*/ 609600 h 2521011"/>
                <a:gd name="connsiteX120" fmla="*/ 1567815 w 2155873"/>
                <a:gd name="connsiteY120" fmla="*/ 708660 h 2521011"/>
                <a:gd name="connsiteX121" fmla="*/ 1638300 w 2155873"/>
                <a:gd name="connsiteY121" fmla="*/ 786765 h 2521011"/>
                <a:gd name="connsiteX122" fmla="*/ 1640205 w 2155873"/>
                <a:gd name="connsiteY122" fmla="*/ 851535 h 2521011"/>
                <a:gd name="connsiteX123" fmla="*/ 1615440 w 2155873"/>
                <a:gd name="connsiteY123" fmla="*/ 872490 h 2521011"/>
                <a:gd name="connsiteX124" fmla="*/ 1678305 w 2155873"/>
                <a:gd name="connsiteY124" fmla="*/ 876300 h 2521011"/>
                <a:gd name="connsiteX125" fmla="*/ 1964632 w 2155873"/>
                <a:gd name="connsiteY125" fmla="*/ 811829 h 2521011"/>
                <a:gd name="connsiteX126" fmla="*/ 1985010 w 2155873"/>
                <a:gd name="connsiteY126" fmla="*/ 889635 h 2521011"/>
                <a:gd name="connsiteX127" fmla="*/ 1977390 w 2155873"/>
                <a:gd name="connsiteY127" fmla="*/ 942975 h 2521011"/>
                <a:gd name="connsiteX128" fmla="*/ 1912620 w 2155873"/>
                <a:gd name="connsiteY128" fmla="*/ 952500 h 2521011"/>
                <a:gd name="connsiteX129" fmla="*/ 1912620 w 2155873"/>
                <a:gd name="connsiteY129" fmla="*/ 1022985 h 2521011"/>
                <a:gd name="connsiteX130" fmla="*/ 1956435 w 2155873"/>
                <a:gd name="connsiteY130" fmla="*/ 1028700 h 2521011"/>
                <a:gd name="connsiteX131" fmla="*/ 1996440 w 2155873"/>
                <a:gd name="connsiteY131" fmla="*/ 1002030 h 2521011"/>
                <a:gd name="connsiteX132" fmla="*/ 1975485 w 2155873"/>
                <a:gd name="connsiteY132" fmla="*/ 1057275 h 2521011"/>
                <a:gd name="connsiteX133" fmla="*/ 1971675 w 2155873"/>
                <a:gd name="connsiteY133" fmla="*/ 1137285 h 2521011"/>
                <a:gd name="connsiteX134" fmla="*/ 1976108 w 2155873"/>
                <a:gd name="connsiteY134" fmla="*/ 1138062 h 2521011"/>
                <a:gd name="connsiteX135" fmla="*/ 2025015 w 2155873"/>
                <a:gd name="connsiteY135" fmla="*/ 1226820 h 2521011"/>
                <a:gd name="connsiteX136" fmla="*/ 1965960 w 2155873"/>
                <a:gd name="connsiteY136" fmla="*/ 1257300 h 2521011"/>
                <a:gd name="connsiteX137" fmla="*/ 1975485 w 2155873"/>
                <a:gd name="connsiteY137" fmla="*/ 1295400 h 2521011"/>
                <a:gd name="connsiteX138" fmla="*/ 1929765 w 2155873"/>
                <a:gd name="connsiteY138" fmla="*/ 1350645 h 2521011"/>
                <a:gd name="connsiteX139" fmla="*/ 2057400 w 2155873"/>
                <a:gd name="connsiteY139" fmla="*/ 1419225 h 2521011"/>
                <a:gd name="connsiteX140" fmla="*/ 2034540 w 2155873"/>
                <a:gd name="connsiteY140" fmla="*/ 1451610 h 2521011"/>
                <a:gd name="connsiteX141" fmla="*/ 2085975 w 2155873"/>
                <a:gd name="connsiteY141" fmla="*/ 1527810 h 2521011"/>
                <a:gd name="connsiteX142" fmla="*/ 2080260 w 2155873"/>
                <a:gd name="connsiteY142" fmla="*/ 1565910 h 2521011"/>
                <a:gd name="connsiteX143" fmla="*/ 2045970 w 2155873"/>
                <a:gd name="connsiteY143" fmla="*/ 1581150 h 2521011"/>
                <a:gd name="connsiteX144" fmla="*/ 2013585 w 2155873"/>
                <a:gd name="connsiteY144" fmla="*/ 1657350 h 2521011"/>
                <a:gd name="connsiteX145" fmla="*/ 2047875 w 2155873"/>
                <a:gd name="connsiteY145" fmla="*/ 1691640 h 2521011"/>
                <a:gd name="connsiteX146" fmla="*/ 2011680 w 2155873"/>
                <a:gd name="connsiteY146" fmla="*/ 1737360 h 2521011"/>
                <a:gd name="connsiteX147" fmla="*/ 2095500 w 2155873"/>
                <a:gd name="connsiteY147" fmla="*/ 1722120 h 2521011"/>
                <a:gd name="connsiteX148" fmla="*/ 2013585 w 2155873"/>
                <a:gd name="connsiteY148" fmla="*/ 1739265 h 2521011"/>
                <a:gd name="connsiteX149" fmla="*/ 1912620 w 2155873"/>
                <a:gd name="connsiteY149" fmla="*/ 1644015 h 2521011"/>
                <a:gd name="connsiteX150" fmla="*/ 1823085 w 2155873"/>
                <a:gd name="connsiteY150" fmla="*/ 1708785 h 2521011"/>
                <a:gd name="connsiteX151" fmla="*/ 1691640 w 2155873"/>
                <a:gd name="connsiteY151" fmla="*/ 1737360 h 2521011"/>
                <a:gd name="connsiteX152" fmla="*/ 1678305 w 2155873"/>
                <a:gd name="connsiteY152" fmla="*/ 1722120 h 2521011"/>
                <a:gd name="connsiteX153" fmla="*/ 1621155 w 2155873"/>
                <a:gd name="connsiteY153" fmla="*/ 1737360 h 2521011"/>
                <a:gd name="connsiteX154" fmla="*/ 1617345 w 2155873"/>
                <a:gd name="connsiteY154" fmla="*/ 1760220 h 2521011"/>
                <a:gd name="connsiteX155" fmla="*/ 1565432 w 2155873"/>
                <a:gd name="connsiteY155" fmla="*/ 1773198 h 2521011"/>
                <a:gd name="connsiteX156" fmla="*/ 1564005 w 2155873"/>
                <a:gd name="connsiteY156" fmla="*/ 1771650 h 2521011"/>
                <a:gd name="connsiteX157" fmla="*/ 1520190 w 2155873"/>
                <a:gd name="connsiteY157" fmla="*/ 1811655 h 2521011"/>
                <a:gd name="connsiteX158" fmla="*/ 1501140 w 2155873"/>
                <a:gd name="connsiteY158" fmla="*/ 1811655 h 2521011"/>
                <a:gd name="connsiteX159" fmla="*/ 1428750 w 2155873"/>
                <a:gd name="connsiteY159" fmla="*/ 1903095 h 2521011"/>
                <a:gd name="connsiteX160" fmla="*/ 1421130 w 2155873"/>
                <a:gd name="connsiteY160" fmla="*/ 1952625 h 2521011"/>
                <a:gd name="connsiteX161" fmla="*/ 1396365 w 2155873"/>
                <a:gd name="connsiteY161" fmla="*/ 1918335 h 2521011"/>
                <a:gd name="connsiteX162" fmla="*/ 1358265 w 2155873"/>
                <a:gd name="connsiteY162" fmla="*/ 1986915 h 2521011"/>
                <a:gd name="connsiteX163" fmla="*/ 1343025 w 2155873"/>
                <a:gd name="connsiteY163" fmla="*/ 1986915 h 2521011"/>
                <a:gd name="connsiteX164" fmla="*/ 1297305 w 2155873"/>
                <a:gd name="connsiteY164" fmla="*/ 2019300 h 2521011"/>
                <a:gd name="connsiteX165" fmla="*/ 1301115 w 2155873"/>
                <a:gd name="connsiteY165" fmla="*/ 2038350 h 2521011"/>
                <a:gd name="connsiteX166" fmla="*/ 1259205 w 2155873"/>
                <a:gd name="connsiteY166" fmla="*/ 2066925 h 2521011"/>
                <a:gd name="connsiteX167" fmla="*/ 1272540 w 2155873"/>
                <a:gd name="connsiteY167" fmla="*/ 2097405 h 2521011"/>
                <a:gd name="connsiteX168" fmla="*/ 1202055 w 2155873"/>
                <a:gd name="connsiteY168" fmla="*/ 2106930 h 2521011"/>
                <a:gd name="connsiteX169" fmla="*/ 1183005 w 2155873"/>
                <a:gd name="connsiteY169" fmla="*/ 2143125 h 2521011"/>
                <a:gd name="connsiteX170" fmla="*/ 1156335 w 2155873"/>
                <a:gd name="connsiteY170" fmla="*/ 2164080 h 2521011"/>
                <a:gd name="connsiteX171" fmla="*/ 1122045 w 2155873"/>
                <a:gd name="connsiteY171" fmla="*/ 2141220 h 2521011"/>
                <a:gd name="connsiteX172" fmla="*/ 1107891 w 2155873"/>
                <a:gd name="connsiteY172" fmla="*/ 2157396 h 2521011"/>
                <a:gd name="connsiteX173" fmla="*/ 1106805 w 2155873"/>
                <a:gd name="connsiteY173" fmla="*/ 2156460 h 2521011"/>
                <a:gd name="connsiteX174" fmla="*/ 979170 w 2155873"/>
                <a:gd name="connsiteY174" fmla="*/ 2042160 h 2521011"/>
                <a:gd name="connsiteX175" fmla="*/ 932138 w 2155873"/>
                <a:gd name="connsiteY175" fmla="*/ 2104529 h 2521011"/>
                <a:gd name="connsiteX176" fmla="*/ 851535 w 2155873"/>
                <a:gd name="connsiteY176" fmla="*/ 2101216 h 2521011"/>
                <a:gd name="connsiteX177" fmla="*/ 847725 w 2155873"/>
                <a:gd name="connsiteY177" fmla="*/ 2129791 h 2521011"/>
                <a:gd name="connsiteX178" fmla="*/ 689610 w 2155873"/>
                <a:gd name="connsiteY178" fmla="*/ 2129791 h 2521011"/>
                <a:gd name="connsiteX179" fmla="*/ 685800 w 2155873"/>
                <a:gd name="connsiteY179" fmla="*/ 2025016 h 2521011"/>
                <a:gd name="connsiteX180" fmla="*/ 683980 w 2155873"/>
                <a:gd name="connsiteY180" fmla="*/ 2024761 h 2521011"/>
                <a:gd name="connsiteX181" fmla="*/ 701040 w 2155873"/>
                <a:gd name="connsiteY181" fmla="*/ 1973580 h 2521011"/>
                <a:gd name="connsiteX182" fmla="*/ 659130 w 2155873"/>
                <a:gd name="connsiteY182" fmla="*/ 1939290 h 2521011"/>
                <a:gd name="connsiteX183" fmla="*/ 662940 w 2155873"/>
                <a:gd name="connsiteY183" fmla="*/ 1899285 h 2521011"/>
                <a:gd name="connsiteX184" fmla="*/ 674370 w 2155873"/>
                <a:gd name="connsiteY184" fmla="*/ 1836420 h 2521011"/>
                <a:gd name="connsiteX185" fmla="*/ 643890 w 2155873"/>
                <a:gd name="connsiteY185" fmla="*/ 1802130 h 2521011"/>
                <a:gd name="connsiteX186" fmla="*/ 590550 w 2155873"/>
                <a:gd name="connsiteY186" fmla="*/ 1790700 h 2521011"/>
                <a:gd name="connsiteX187" fmla="*/ 520065 w 2155873"/>
                <a:gd name="connsiteY187" fmla="*/ 1731645 h 2521011"/>
                <a:gd name="connsiteX188" fmla="*/ 520065 w 2155873"/>
                <a:gd name="connsiteY188" fmla="*/ 1704975 h 2521011"/>
                <a:gd name="connsiteX189" fmla="*/ 491490 w 2155873"/>
                <a:gd name="connsiteY189" fmla="*/ 1708785 h 2521011"/>
                <a:gd name="connsiteX190" fmla="*/ 386715 w 2155873"/>
                <a:gd name="connsiteY190" fmla="*/ 1638300 h 2521011"/>
                <a:gd name="connsiteX191" fmla="*/ 345639 w 2155873"/>
                <a:gd name="connsiteY191" fmla="*/ 1595581 h 2521011"/>
                <a:gd name="connsiteX192" fmla="*/ 346710 w 2155873"/>
                <a:gd name="connsiteY192" fmla="*/ 1543050 h 2521011"/>
                <a:gd name="connsiteX193" fmla="*/ 302895 w 2155873"/>
                <a:gd name="connsiteY193" fmla="*/ 1522095 h 2521011"/>
                <a:gd name="connsiteX194" fmla="*/ 318135 w 2155873"/>
                <a:gd name="connsiteY194" fmla="*/ 1470660 h 2521011"/>
                <a:gd name="connsiteX195" fmla="*/ 274320 w 2155873"/>
                <a:gd name="connsiteY195" fmla="*/ 1491615 h 2521011"/>
                <a:gd name="connsiteX196" fmla="*/ 241935 w 2155873"/>
                <a:gd name="connsiteY196" fmla="*/ 1491615 h 2521011"/>
                <a:gd name="connsiteX197" fmla="*/ 236220 w 2155873"/>
                <a:gd name="connsiteY197" fmla="*/ 1510665 h 2521011"/>
                <a:gd name="connsiteX198" fmla="*/ 85676 w 2155873"/>
                <a:gd name="connsiteY198" fmla="*/ 1510087 h 2521011"/>
                <a:gd name="connsiteX199" fmla="*/ 80010 w 2155873"/>
                <a:gd name="connsiteY199" fmla="*/ 1443990 h 2521011"/>
                <a:gd name="connsiteX200" fmla="*/ 30480 w 2155873"/>
                <a:gd name="connsiteY200" fmla="*/ 1466850 h 2521011"/>
                <a:gd name="connsiteX201" fmla="*/ 9525 w 2155873"/>
                <a:gd name="connsiteY201" fmla="*/ 1390650 h 2521011"/>
                <a:gd name="connsiteX202" fmla="*/ 0 w 2155873"/>
                <a:gd name="connsiteY202" fmla="*/ 1389648 h 2521011"/>
                <a:gd name="connsiteX203" fmla="*/ 0 w 2155873"/>
                <a:gd name="connsiteY203" fmla="*/ 1352550 h 2521011"/>
                <a:gd name="connsiteX204" fmla="*/ 30480 w 2155873"/>
                <a:gd name="connsiteY204" fmla="*/ 1314450 h 2521011"/>
                <a:gd name="connsiteX205" fmla="*/ 95250 w 2155873"/>
                <a:gd name="connsiteY205" fmla="*/ 1303020 h 2521011"/>
                <a:gd name="connsiteX206" fmla="*/ 112395 w 2155873"/>
                <a:gd name="connsiteY206" fmla="*/ 1238250 h 2521011"/>
                <a:gd name="connsiteX207" fmla="*/ 100965 w 2155873"/>
                <a:gd name="connsiteY207" fmla="*/ 1143000 h 2521011"/>
                <a:gd name="connsiteX208" fmla="*/ 101779 w 2155873"/>
                <a:gd name="connsiteY208" fmla="*/ 1135131 h 2521011"/>
                <a:gd name="connsiteX209" fmla="*/ 190501 w 2155873"/>
                <a:gd name="connsiteY209" fmla="*/ 1110615 h 2521011"/>
                <a:gd name="connsiteX210" fmla="*/ 207646 w 2155873"/>
                <a:gd name="connsiteY210" fmla="*/ 1022985 h 2521011"/>
                <a:gd name="connsiteX211" fmla="*/ 186691 w 2155873"/>
                <a:gd name="connsiteY211" fmla="*/ 986790 h 2521011"/>
                <a:gd name="connsiteX212" fmla="*/ 57151 w 2155873"/>
                <a:gd name="connsiteY212" fmla="*/ 969645 h 2521011"/>
                <a:gd name="connsiteX213" fmla="*/ 125731 w 2155873"/>
                <a:gd name="connsiteY213" fmla="*/ 843915 h 2521011"/>
                <a:gd name="connsiteX214" fmla="*/ 129541 w 2155873"/>
                <a:gd name="connsiteY214" fmla="*/ 731520 h 2521011"/>
                <a:gd name="connsiteX215" fmla="*/ 104775 w 2155873"/>
                <a:gd name="connsiteY215" fmla="*/ 715066 h 2521011"/>
                <a:gd name="connsiteX216" fmla="*/ 104775 w 2155873"/>
                <a:gd name="connsiteY216" fmla="*/ 567691 h 2521011"/>
                <a:gd name="connsiteX217" fmla="*/ 125730 w 2155873"/>
                <a:gd name="connsiteY217" fmla="*/ 489586 h 2521011"/>
                <a:gd name="connsiteX218" fmla="*/ 95250 w 2155873"/>
                <a:gd name="connsiteY218" fmla="*/ 447676 h 2521011"/>
                <a:gd name="connsiteX219" fmla="*/ 169545 w 2155873"/>
                <a:gd name="connsiteY219" fmla="*/ 449581 h 2521011"/>
                <a:gd name="connsiteX220" fmla="*/ 164949 w 2155873"/>
                <a:gd name="connsiteY220" fmla="*/ 446066 h 2521011"/>
                <a:gd name="connsiteX221" fmla="*/ 169545 w 2155873"/>
                <a:gd name="connsiteY221" fmla="*/ 447675 h 2521011"/>
                <a:gd name="connsiteX222" fmla="*/ 200025 w 2155873"/>
                <a:gd name="connsiteY222" fmla="*/ 382905 h 2521011"/>
                <a:gd name="connsiteX223" fmla="*/ 283845 w 2155873"/>
                <a:gd name="connsiteY223" fmla="*/ 384810 h 2521011"/>
                <a:gd name="connsiteX224" fmla="*/ 329565 w 2155873"/>
                <a:gd name="connsiteY224" fmla="*/ 361950 h 2521011"/>
                <a:gd name="connsiteX225" fmla="*/ 344805 w 2155873"/>
                <a:gd name="connsiteY225" fmla="*/ 335280 h 2521011"/>
                <a:gd name="connsiteX226" fmla="*/ 348615 w 2155873"/>
                <a:gd name="connsiteY226" fmla="*/ 266700 h 2521011"/>
                <a:gd name="connsiteX227" fmla="*/ 325755 w 2155873"/>
                <a:gd name="connsiteY227" fmla="*/ 198120 h 2521011"/>
                <a:gd name="connsiteX228" fmla="*/ 272415 w 2155873"/>
                <a:gd name="connsiteY228" fmla="*/ 137160 h 2521011"/>
                <a:gd name="connsiteX229" fmla="*/ 295275 w 2155873"/>
                <a:gd name="connsiteY229" fmla="*/ 125730 h 2521011"/>
                <a:gd name="connsiteX230" fmla="*/ 293496 w 2155873"/>
                <a:gd name="connsiteY230" fmla="*/ 119401 h 2521011"/>
                <a:gd name="connsiteX231" fmla="*/ 295275 w 2155873"/>
                <a:gd name="connsiteY231" fmla="*/ 120015 h 2521011"/>
                <a:gd name="connsiteX232" fmla="*/ 337185 w 2155873"/>
                <a:gd name="connsiteY232" fmla="*/ 74295 h 2521011"/>
                <a:gd name="connsiteX233" fmla="*/ 403860 w 2155873"/>
                <a:gd name="connsiteY233" fmla="*/ 85725 h 2521011"/>
                <a:gd name="connsiteX234" fmla="*/ 381000 w 2155873"/>
                <a:gd name="connsiteY234" fmla="*/ 49530 h 2521011"/>
                <a:gd name="connsiteX235" fmla="*/ 432435 w 2155873"/>
                <a:gd name="connsiteY235" fmla="*/ 13335 h 2521011"/>
                <a:gd name="connsiteX236" fmla="*/ 537210 w 2155873"/>
                <a:gd name="connsiteY236"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20980 w 2155873"/>
                <a:gd name="connsiteY82" fmla="*/ 1724025 h 2521011"/>
                <a:gd name="connsiteX83" fmla="*/ 248917 w 2155873"/>
                <a:gd name="connsiteY83" fmla="*/ 1727507 h 2521011"/>
                <a:gd name="connsiteX84" fmla="*/ 338452 w 2155873"/>
                <a:gd name="connsiteY84" fmla="*/ 1588442 h 2521011"/>
                <a:gd name="connsiteX85" fmla="*/ 537210 w 2155873"/>
                <a:gd name="connsiteY85" fmla="*/ 0 h 2521011"/>
                <a:gd name="connsiteX86" fmla="*/ 563880 w 2155873"/>
                <a:gd name="connsiteY86" fmla="*/ 80010 h 2521011"/>
                <a:gd name="connsiteX87" fmla="*/ 672465 w 2155873"/>
                <a:gd name="connsiteY87" fmla="*/ 51435 h 2521011"/>
                <a:gd name="connsiteX88" fmla="*/ 721352 w 2155873"/>
                <a:gd name="connsiteY88" fmla="*/ 29486 h 2521011"/>
                <a:gd name="connsiteX89" fmla="*/ 744855 w 2155873"/>
                <a:gd name="connsiteY89" fmla="*/ 59055 h 2521011"/>
                <a:gd name="connsiteX90" fmla="*/ 739140 w 2155873"/>
                <a:gd name="connsiteY90" fmla="*/ 89535 h 2521011"/>
                <a:gd name="connsiteX91" fmla="*/ 821055 w 2155873"/>
                <a:gd name="connsiteY91" fmla="*/ 93345 h 2521011"/>
                <a:gd name="connsiteX92" fmla="*/ 834390 w 2155873"/>
                <a:gd name="connsiteY92" fmla="*/ 19050 h 2521011"/>
                <a:gd name="connsiteX93" fmla="*/ 855345 w 2155873"/>
                <a:gd name="connsiteY93" fmla="*/ 47625 h 2521011"/>
                <a:gd name="connsiteX94" fmla="*/ 946785 w 2155873"/>
                <a:gd name="connsiteY94" fmla="*/ 47625 h 2521011"/>
                <a:gd name="connsiteX95" fmla="*/ 996315 w 2155873"/>
                <a:gd name="connsiteY95" fmla="*/ 38100 h 2521011"/>
                <a:gd name="connsiteX96" fmla="*/ 1003935 w 2155873"/>
                <a:gd name="connsiteY96" fmla="*/ 9525 h 2521011"/>
                <a:gd name="connsiteX97" fmla="*/ 1064895 w 2155873"/>
                <a:gd name="connsiteY97" fmla="*/ 0 h 2521011"/>
                <a:gd name="connsiteX98" fmla="*/ 1097280 w 2155873"/>
                <a:gd name="connsiteY98" fmla="*/ 102870 h 2521011"/>
                <a:gd name="connsiteX99" fmla="*/ 1110615 w 2155873"/>
                <a:gd name="connsiteY99" fmla="*/ 102870 h 2521011"/>
                <a:gd name="connsiteX100" fmla="*/ 1135380 w 2155873"/>
                <a:gd name="connsiteY100" fmla="*/ 190500 h 2521011"/>
                <a:gd name="connsiteX101" fmla="*/ 1137805 w 2155873"/>
                <a:gd name="connsiteY101" fmla="*/ 195722 h 2521011"/>
                <a:gd name="connsiteX102" fmla="*/ 1135380 w 2155873"/>
                <a:gd name="connsiteY102" fmla="*/ 198120 h 2521011"/>
                <a:gd name="connsiteX103" fmla="*/ 1131570 w 2155873"/>
                <a:gd name="connsiteY103" fmla="*/ 240030 h 2521011"/>
                <a:gd name="connsiteX104" fmla="*/ 1156335 w 2155873"/>
                <a:gd name="connsiteY104" fmla="*/ 346710 h 2521011"/>
                <a:gd name="connsiteX105" fmla="*/ 1099185 w 2155873"/>
                <a:gd name="connsiteY105" fmla="*/ 363855 h 2521011"/>
                <a:gd name="connsiteX106" fmla="*/ 1127760 w 2155873"/>
                <a:gd name="connsiteY106" fmla="*/ 510540 h 2521011"/>
                <a:gd name="connsiteX107" fmla="*/ 1148715 w 2155873"/>
                <a:gd name="connsiteY107" fmla="*/ 563880 h 2521011"/>
                <a:gd name="connsiteX108" fmla="*/ 1194435 w 2155873"/>
                <a:gd name="connsiteY108" fmla="*/ 641985 h 2521011"/>
                <a:gd name="connsiteX109" fmla="*/ 1215390 w 2155873"/>
                <a:gd name="connsiteY109" fmla="*/ 645795 h 2521011"/>
                <a:gd name="connsiteX110" fmla="*/ 1243965 w 2155873"/>
                <a:gd name="connsiteY110" fmla="*/ 737235 h 2521011"/>
                <a:gd name="connsiteX111" fmla="*/ 1423035 w 2155873"/>
                <a:gd name="connsiteY111" fmla="*/ 702945 h 2521011"/>
                <a:gd name="connsiteX112" fmla="*/ 1422609 w 2155873"/>
                <a:gd name="connsiteY112" fmla="*/ 700259 h 2521011"/>
                <a:gd name="connsiteX113" fmla="*/ 1468755 w 2155873"/>
                <a:gd name="connsiteY113" fmla="*/ 689610 h 2521011"/>
                <a:gd name="connsiteX114" fmla="*/ 1491615 w 2155873"/>
                <a:gd name="connsiteY114" fmla="*/ 659130 h 2521011"/>
                <a:gd name="connsiteX115" fmla="*/ 1520190 w 2155873"/>
                <a:gd name="connsiteY115" fmla="*/ 645795 h 2521011"/>
                <a:gd name="connsiteX116" fmla="*/ 1531620 w 2155873"/>
                <a:gd name="connsiteY116" fmla="*/ 613410 h 2521011"/>
                <a:gd name="connsiteX117" fmla="*/ 1552575 w 2155873"/>
                <a:gd name="connsiteY117" fmla="*/ 594360 h 2521011"/>
                <a:gd name="connsiteX118" fmla="*/ 1573530 w 2155873"/>
                <a:gd name="connsiteY118" fmla="*/ 609600 h 2521011"/>
                <a:gd name="connsiteX119" fmla="*/ 1567815 w 2155873"/>
                <a:gd name="connsiteY119" fmla="*/ 708660 h 2521011"/>
                <a:gd name="connsiteX120" fmla="*/ 1638300 w 2155873"/>
                <a:gd name="connsiteY120" fmla="*/ 786765 h 2521011"/>
                <a:gd name="connsiteX121" fmla="*/ 1640205 w 2155873"/>
                <a:gd name="connsiteY121" fmla="*/ 851535 h 2521011"/>
                <a:gd name="connsiteX122" fmla="*/ 1615440 w 2155873"/>
                <a:gd name="connsiteY122" fmla="*/ 872490 h 2521011"/>
                <a:gd name="connsiteX123" fmla="*/ 1678305 w 2155873"/>
                <a:gd name="connsiteY123" fmla="*/ 876300 h 2521011"/>
                <a:gd name="connsiteX124" fmla="*/ 1964632 w 2155873"/>
                <a:gd name="connsiteY124" fmla="*/ 811829 h 2521011"/>
                <a:gd name="connsiteX125" fmla="*/ 1985010 w 2155873"/>
                <a:gd name="connsiteY125" fmla="*/ 889635 h 2521011"/>
                <a:gd name="connsiteX126" fmla="*/ 1977390 w 2155873"/>
                <a:gd name="connsiteY126" fmla="*/ 942975 h 2521011"/>
                <a:gd name="connsiteX127" fmla="*/ 1912620 w 2155873"/>
                <a:gd name="connsiteY127" fmla="*/ 952500 h 2521011"/>
                <a:gd name="connsiteX128" fmla="*/ 1912620 w 2155873"/>
                <a:gd name="connsiteY128" fmla="*/ 1022985 h 2521011"/>
                <a:gd name="connsiteX129" fmla="*/ 1956435 w 2155873"/>
                <a:gd name="connsiteY129" fmla="*/ 1028700 h 2521011"/>
                <a:gd name="connsiteX130" fmla="*/ 1996440 w 2155873"/>
                <a:gd name="connsiteY130" fmla="*/ 1002030 h 2521011"/>
                <a:gd name="connsiteX131" fmla="*/ 1975485 w 2155873"/>
                <a:gd name="connsiteY131" fmla="*/ 1057275 h 2521011"/>
                <a:gd name="connsiteX132" fmla="*/ 1971675 w 2155873"/>
                <a:gd name="connsiteY132" fmla="*/ 1137285 h 2521011"/>
                <a:gd name="connsiteX133" fmla="*/ 1976108 w 2155873"/>
                <a:gd name="connsiteY133" fmla="*/ 1138062 h 2521011"/>
                <a:gd name="connsiteX134" fmla="*/ 2025015 w 2155873"/>
                <a:gd name="connsiteY134" fmla="*/ 1226820 h 2521011"/>
                <a:gd name="connsiteX135" fmla="*/ 1965960 w 2155873"/>
                <a:gd name="connsiteY135" fmla="*/ 1257300 h 2521011"/>
                <a:gd name="connsiteX136" fmla="*/ 1975485 w 2155873"/>
                <a:gd name="connsiteY136" fmla="*/ 1295400 h 2521011"/>
                <a:gd name="connsiteX137" fmla="*/ 1929765 w 2155873"/>
                <a:gd name="connsiteY137" fmla="*/ 1350645 h 2521011"/>
                <a:gd name="connsiteX138" fmla="*/ 2057400 w 2155873"/>
                <a:gd name="connsiteY138" fmla="*/ 1419225 h 2521011"/>
                <a:gd name="connsiteX139" fmla="*/ 2034540 w 2155873"/>
                <a:gd name="connsiteY139" fmla="*/ 1451610 h 2521011"/>
                <a:gd name="connsiteX140" fmla="*/ 2085975 w 2155873"/>
                <a:gd name="connsiteY140" fmla="*/ 1527810 h 2521011"/>
                <a:gd name="connsiteX141" fmla="*/ 2080260 w 2155873"/>
                <a:gd name="connsiteY141" fmla="*/ 1565910 h 2521011"/>
                <a:gd name="connsiteX142" fmla="*/ 2045970 w 2155873"/>
                <a:gd name="connsiteY142" fmla="*/ 1581150 h 2521011"/>
                <a:gd name="connsiteX143" fmla="*/ 2013585 w 2155873"/>
                <a:gd name="connsiteY143" fmla="*/ 1657350 h 2521011"/>
                <a:gd name="connsiteX144" fmla="*/ 2047875 w 2155873"/>
                <a:gd name="connsiteY144" fmla="*/ 1691640 h 2521011"/>
                <a:gd name="connsiteX145" fmla="*/ 2011680 w 2155873"/>
                <a:gd name="connsiteY145" fmla="*/ 1737360 h 2521011"/>
                <a:gd name="connsiteX146" fmla="*/ 2095500 w 2155873"/>
                <a:gd name="connsiteY146" fmla="*/ 1722120 h 2521011"/>
                <a:gd name="connsiteX147" fmla="*/ 2013585 w 2155873"/>
                <a:gd name="connsiteY147" fmla="*/ 1739265 h 2521011"/>
                <a:gd name="connsiteX148" fmla="*/ 1912620 w 2155873"/>
                <a:gd name="connsiteY148" fmla="*/ 1644015 h 2521011"/>
                <a:gd name="connsiteX149" fmla="*/ 1823085 w 2155873"/>
                <a:gd name="connsiteY149" fmla="*/ 1708785 h 2521011"/>
                <a:gd name="connsiteX150" fmla="*/ 1691640 w 2155873"/>
                <a:gd name="connsiteY150" fmla="*/ 1737360 h 2521011"/>
                <a:gd name="connsiteX151" fmla="*/ 1678305 w 2155873"/>
                <a:gd name="connsiteY151" fmla="*/ 1722120 h 2521011"/>
                <a:gd name="connsiteX152" fmla="*/ 1621155 w 2155873"/>
                <a:gd name="connsiteY152" fmla="*/ 1737360 h 2521011"/>
                <a:gd name="connsiteX153" fmla="*/ 1617345 w 2155873"/>
                <a:gd name="connsiteY153" fmla="*/ 1760220 h 2521011"/>
                <a:gd name="connsiteX154" fmla="*/ 1565432 w 2155873"/>
                <a:gd name="connsiteY154" fmla="*/ 1773198 h 2521011"/>
                <a:gd name="connsiteX155" fmla="*/ 1564005 w 2155873"/>
                <a:gd name="connsiteY155" fmla="*/ 1771650 h 2521011"/>
                <a:gd name="connsiteX156" fmla="*/ 1520190 w 2155873"/>
                <a:gd name="connsiteY156" fmla="*/ 1811655 h 2521011"/>
                <a:gd name="connsiteX157" fmla="*/ 1501140 w 2155873"/>
                <a:gd name="connsiteY157" fmla="*/ 1811655 h 2521011"/>
                <a:gd name="connsiteX158" fmla="*/ 1428750 w 2155873"/>
                <a:gd name="connsiteY158" fmla="*/ 1903095 h 2521011"/>
                <a:gd name="connsiteX159" fmla="*/ 1421130 w 2155873"/>
                <a:gd name="connsiteY159" fmla="*/ 1952625 h 2521011"/>
                <a:gd name="connsiteX160" fmla="*/ 1396365 w 2155873"/>
                <a:gd name="connsiteY160" fmla="*/ 1918335 h 2521011"/>
                <a:gd name="connsiteX161" fmla="*/ 1358265 w 2155873"/>
                <a:gd name="connsiteY161" fmla="*/ 1986915 h 2521011"/>
                <a:gd name="connsiteX162" fmla="*/ 1343025 w 2155873"/>
                <a:gd name="connsiteY162" fmla="*/ 1986915 h 2521011"/>
                <a:gd name="connsiteX163" fmla="*/ 1297305 w 2155873"/>
                <a:gd name="connsiteY163" fmla="*/ 2019300 h 2521011"/>
                <a:gd name="connsiteX164" fmla="*/ 1301115 w 2155873"/>
                <a:gd name="connsiteY164" fmla="*/ 2038350 h 2521011"/>
                <a:gd name="connsiteX165" fmla="*/ 1259205 w 2155873"/>
                <a:gd name="connsiteY165" fmla="*/ 2066925 h 2521011"/>
                <a:gd name="connsiteX166" fmla="*/ 1272540 w 2155873"/>
                <a:gd name="connsiteY166" fmla="*/ 2097405 h 2521011"/>
                <a:gd name="connsiteX167" fmla="*/ 1202055 w 2155873"/>
                <a:gd name="connsiteY167" fmla="*/ 2106930 h 2521011"/>
                <a:gd name="connsiteX168" fmla="*/ 1183005 w 2155873"/>
                <a:gd name="connsiteY168" fmla="*/ 2143125 h 2521011"/>
                <a:gd name="connsiteX169" fmla="*/ 1156335 w 2155873"/>
                <a:gd name="connsiteY169" fmla="*/ 2164080 h 2521011"/>
                <a:gd name="connsiteX170" fmla="*/ 1122045 w 2155873"/>
                <a:gd name="connsiteY170" fmla="*/ 2141220 h 2521011"/>
                <a:gd name="connsiteX171" fmla="*/ 1107891 w 2155873"/>
                <a:gd name="connsiteY171" fmla="*/ 2157396 h 2521011"/>
                <a:gd name="connsiteX172" fmla="*/ 1106805 w 2155873"/>
                <a:gd name="connsiteY172" fmla="*/ 2156460 h 2521011"/>
                <a:gd name="connsiteX173" fmla="*/ 979170 w 2155873"/>
                <a:gd name="connsiteY173" fmla="*/ 2042160 h 2521011"/>
                <a:gd name="connsiteX174" fmla="*/ 932138 w 2155873"/>
                <a:gd name="connsiteY174" fmla="*/ 2104529 h 2521011"/>
                <a:gd name="connsiteX175" fmla="*/ 851535 w 2155873"/>
                <a:gd name="connsiteY175" fmla="*/ 2101216 h 2521011"/>
                <a:gd name="connsiteX176" fmla="*/ 847725 w 2155873"/>
                <a:gd name="connsiteY176" fmla="*/ 2129791 h 2521011"/>
                <a:gd name="connsiteX177" fmla="*/ 689610 w 2155873"/>
                <a:gd name="connsiteY177" fmla="*/ 2129791 h 2521011"/>
                <a:gd name="connsiteX178" fmla="*/ 685800 w 2155873"/>
                <a:gd name="connsiteY178" fmla="*/ 2025016 h 2521011"/>
                <a:gd name="connsiteX179" fmla="*/ 683980 w 2155873"/>
                <a:gd name="connsiteY179" fmla="*/ 2024761 h 2521011"/>
                <a:gd name="connsiteX180" fmla="*/ 701040 w 2155873"/>
                <a:gd name="connsiteY180" fmla="*/ 1973580 h 2521011"/>
                <a:gd name="connsiteX181" fmla="*/ 659130 w 2155873"/>
                <a:gd name="connsiteY181" fmla="*/ 1939290 h 2521011"/>
                <a:gd name="connsiteX182" fmla="*/ 662940 w 2155873"/>
                <a:gd name="connsiteY182" fmla="*/ 1899285 h 2521011"/>
                <a:gd name="connsiteX183" fmla="*/ 674370 w 2155873"/>
                <a:gd name="connsiteY183" fmla="*/ 1836420 h 2521011"/>
                <a:gd name="connsiteX184" fmla="*/ 643890 w 2155873"/>
                <a:gd name="connsiteY184" fmla="*/ 1802130 h 2521011"/>
                <a:gd name="connsiteX185" fmla="*/ 590550 w 2155873"/>
                <a:gd name="connsiteY185" fmla="*/ 1790700 h 2521011"/>
                <a:gd name="connsiteX186" fmla="*/ 520065 w 2155873"/>
                <a:gd name="connsiteY186" fmla="*/ 1731645 h 2521011"/>
                <a:gd name="connsiteX187" fmla="*/ 520065 w 2155873"/>
                <a:gd name="connsiteY187" fmla="*/ 1704975 h 2521011"/>
                <a:gd name="connsiteX188" fmla="*/ 491490 w 2155873"/>
                <a:gd name="connsiteY188" fmla="*/ 1708785 h 2521011"/>
                <a:gd name="connsiteX189" fmla="*/ 386715 w 2155873"/>
                <a:gd name="connsiteY189" fmla="*/ 1638300 h 2521011"/>
                <a:gd name="connsiteX190" fmla="*/ 345639 w 2155873"/>
                <a:gd name="connsiteY190" fmla="*/ 1595581 h 2521011"/>
                <a:gd name="connsiteX191" fmla="*/ 346710 w 2155873"/>
                <a:gd name="connsiteY191" fmla="*/ 1543050 h 2521011"/>
                <a:gd name="connsiteX192" fmla="*/ 302895 w 2155873"/>
                <a:gd name="connsiteY192" fmla="*/ 1522095 h 2521011"/>
                <a:gd name="connsiteX193" fmla="*/ 318135 w 2155873"/>
                <a:gd name="connsiteY193" fmla="*/ 1470660 h 2521011"/>
                <a:gd name="connsiteX194" fmla="*/ 274320 w 2155873"/>
                <a:gd name="connsiteY194" fmla="*/ 1491615 h 2521011"/>
                <a:gd name="connsiteX195" fmla="*/ 241935 w 2155873"/>
                <a:gd name="connsiteY195" fmla="*/ 1491615 h 2521011"/>
                <a:gd name="connsiteX196" fmla="*/ 236220 w 2155873"/>
                <a:gd name="connsiteY196" fmla="*/ 1510665 h 2521011"/>
                <a:gd name="connsiteX197" fmla="*/ 85676 w 2155873"/>
                <a:gd name="connsiteY197" fmla="*/ 1510087 h 2521011"/>
                <a:gd name="connsiteX198" fmla="*/ 80010 w 2155873"/>
                <a:gd name="connsiteY198" fmla="*/ 1443990 h 2521011"/>
                <a:gd name="connsiteX199" fmla="*/ 30480 w 2155873"/>
                <a:gd name="connsiteY199" fmla="*/ 1466850 h 2521011"/>
                <a:gd name="connsiteX200" fmla="*/ 9525 w 2155873"/>
                <a:gd name="connsiteY200" fmla="*/ 1390650 h 2521011"/>
                <a:gd name="connsiteX201" fmla="*/ 0 w 2155873"/>
                <a:gd name="connsiteY201" fmla="*/ 1389648 h 2521011"/>
                <a:gd name="connsiteX202" fmla="*/ 0 w 2155873"/>
                <a:gd name="connsiteY202" fmla="*/ 1352550 h 2521011"/>
                <a:gd name="connsiteX203" fmla="*/ 30480 w 2155873"/>
                <a:gd name="connsiteY203" fmla="*/ 1314450 h 2521011"/>
                <a:gd name="connsiteX204" fmla="*/ 95250 w 2155873"/>
                <a:gd name="connsiteY204" fmla="*/ 1303020 h 2521011"/>
                <a:gd name="connsiteX205" fmla="*/ 112395 w 2155873"/>
                <a:gd name="connsiteY205" fmla="*/ 1238250 h 2521011"/>
                <a:gd name="connsiteX206" fmla="*/ 100965 w 2155873"/>
                <a:gd name="connsiteY206" fmla="*/ 1143000 h 2521011"/>
                <a:gd name="connsiteX207" fmla="*/ 101779 w 2155873"/>
                <a:gd name="connsiteY207" fmla="*/ 1135131 h 2521011"/>
                <a:gd name="connsiteX208" fmla="*/ 190501 w 2155873"/>
                <a:gd name="connsiteY208" fmla="*/ 1110615 h 2521011"/>
                <a:gd name="connsiteX209" fmla="*/ 207646 w 2155873"/>
                <a:gd name="connsiteY209" fmla="*/ 1022985 h 2521011"/>
                <a:gd name="connsiteX210" fmla="*/ 186691 w 2155873"/>
                <a:gd name="connsiteY210" fmla="*/ 986790 h 2521011"/>
                <a:gd name="connsiteX211" fmla="*/ 57151 w 2155873"/>
                <a:gd name="connsiteY211" fmla="*/ 969645 h 2521011"/>
                <a:gd name="connsiteX212" fmla="*/ 125731 w 2155873"/>
                <a:gd name="connsiteY212" fmla="*/ 843915 h 2521011"/>
                <a:gd name="connsiteX213" fmla="*/ 129541 w 2155873"/>
                <a:gd name="connsiteY213" fmla="*/ 731520 h 2521011"/>
                <a:gd name="connsiteX214" fmla="*/ 104775 w 2155873"/>
                <a:gd name="connsiteY214" fmla="*/ 715066 h 2521011"/>
                <a:gd name="connsiteX215" fmla="*/ 104775 w 2155873"/>
                <a:gd name="connsiteY215" fmla="*/ 567691 h 2521011"/>
                <a:gd name="connsiteX216" fmla="*/ 125730 w 2155873"/>
                <a:gd name="connsiteY216" fmla="*/ 489586 h 2521011"/>
                <a:gd name="connsiteX217" fmla="*/ 95250 w 2155873"/>
                <a:gd name="connsiteY217" fmla="*/ 447676 h 2521011"/>
                <a:gd name="connsiteX218" fmla="*/ 169545 w 2155873"/>
                <a:gd name="connsiteY218" fmla="*/ 449581 h 2521011"/>
                <a:gd name="connsiteX219" fmla="*/ 164949 w 2155873"/>
                <a:gd name="connsiteY219" fmla="*/ 446066 h 2521011"/>
                <a:gd name="connsiteX220" fmla="*/ 169545 w 2155873"/>
                <a:gd name="connsiteY220" fmla="*/ 447675 h 2521011"/>
                <a:gd name="connsiteX221" fmla="*/ 200025 w 2155873"/>
                <a:gd name="connsiteY221" fmla="*/ 382905 h 2521011"/>
                <a:gd name="connsiteX222" fmla="*/ 283845 w 2155873"/>
                <a:gd name="connsiteY222" fmla="*/ 384810 h 2521011"/>
                <a:gd name="connsiteX223" fmla="*/ 329565 w 2155873"/>
                <a:gd name="connsiteY223" fmla="*/ 361950 h 2521011"/>
                <a:gd name="connsiteX224" fmla="*/ 344805 w 2155873"/>
                <a:gd name="connsiteY224" fmla="*/ 335280 h 2521011"/>
                <a:gd name="connsiteX225" fmla="*/ 348615 w 2155873"/>
                <a:gd name="connsiteY225" fmla="*/ 266700 h 2521011"/>
                <a:gd name="connsiteX226" fmla="*/ 325755 w 2155873"/>
                <a:gd name="connsiteY226" fmla="*/ 198120 h 2521011"/>
                <a:gd name="connsiteX227" fmla="*/ 272415 w 2155873"/>
                <a:gd name="connsiteY227" fmla="*/ 137160 h 2521011"/>
                <a:gd name="connsiteX228" fmla="*/ 295275 w 2155873"/>
                <a:gd name="connsiteY228" fmla="*/ 125730 h 2521011"/>
                <a:gd name="connsiteX229" fmla="*/ 293496 w 2155873"/>
                <a:gd name="connsiteY229" fmla="*/ 119401 h 2521011"/>
                <a:gd name="connsiteX230" fmla="*/ 295275 w 2155873"/>
                <a:gd name="connsiteY230" fmla="*/ 120015 h 2521011"/>
                <a:gd name="connsiteX231" fmla="*/ 337185 w 2155873"/>
                <a:gd name="connsiteY231" fmla="*/ 74295 h 2521011"/>
                <a:gd name="connsiteX232" fmla="*/ 403860 w 2155873"/>
                <a:gd name="connsiteY232" fmla="*/ 85725 h 2521011"/>
                <a:gd name="connsiteX233" fmla="*/ 381000 w 2155873"/>
                <a:gd name="connsiteY233" fmla="*/ 49530 h 2521011"/>
                <a:gd name="connsiteX234" fmla="*/ 432435 w 2155873"/>
                <a:gd name="connsiteY234" fmla="*/ 13335 h 2521011"/>
                <a:gd name="connsiteX235" fmla="*/ 537210 w 2155873"/>
                <a:gd name="connsiteY235"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248917 w 2155873"/>
                <a:gd name="connsiteY82" fmla="*/ 1727507 h 2521011"/>
                <a:gd name="connsiteX83" fmla="*/ 338452 w 2155873"/>
                <a:gd name="connsiteY83" fmla="*/ 1588442 h 2521011"/>
                <a:gd name="connsiteX84" fmla="*/ 537210 w 2155873"/>
                <a:gd name="connsiteY84" fmla="*/ 0 h 2521011"/>
                <a:gd name="connsiteX85" fmla="*/ 563880 w 2155873"/>
                <a:gd name="connsiteY85" fmla="*/ 80010 h 2521011"/>
                <a:gd name="connsiteX86" fmla="*/ 672465 w 2155873"/>
                <a:gd name="connsiteY86" fmla="*/ 51435 h 2521011"/>
                <a:gd name="connsiteX87" fmla="*/ 721352 w 2155873"/>
                <a:gd name="connsiteY87" fmla="*/ 29486 h 2521011"/>
                <a:gd name="connsiteX88" fmla="*/ 744855 w 2155873"/>
                <a:gd name="connsiteY88" fmla="*/ 59055 h 2521011"/>
                <a:gd name="connsiteX89" fmla="*/ 739140 w 2155873"/>
                <a:gd name="connsiteY89" fmla="*/ 89535 h 2521011"/>
                <a:gd name="connsiteX90" fmla="*/ 821055 w 2155873"/>
                <a:gd name="connsiteY90" fmla="*/ 93345 h 2521011"/>
                <a:gd name="connsiteX91" fmla="*/ 834390 w 2155873"/>
                <a:gd name="connsiteY91" fmla="*/ 19050 h 2521011"/>
                <a:gd name="connsiteX92" fmla="*/ 855345 w 2155873"/>
                <a:gd name="connsiteY92" fmla="*/ 47625 h 2521011"/>
                <a:gd name="connsiteX93" fmla="*/ 946785 w 2155873"/>
                <a:gd name="connsiteY93" fmla="*/ 47625 h 2521011"/>
                <a:gd name="connsiteX94" fmla="*/ 996315 w 2155873"/>
                <a:gd name="connsiteY94" fmla="*/ 38100 h 2521011"/>
                <a:gd name="connsiteX95" fmla="*/ 1003935 w 2155873"/>
                <a:gd name="connsiteY95" fmla="*/ 9525 h 2521011"/>
                <a:gd name="connsiteX96" fmla="*/ 1064895 w 2155873"/>
                <a:gd name="connsiteY96" fmla="*/ 0 h 2521011"/>
                <a:gd name="connsiteX97" fmla="*/ 1097280 w 2155873"/>
                <a:gd name="connsiteY97" fmla="*/ 102870 h 2521011"/>
                <a:gd name="connsiteX98" fmla="*/ 1110615 w 2155873"/>
                <a:gd name="connsiteY98" fmla="*/ 102870 h 2521011"/>
                <a:gd name="connsiteX99" fmla="*/ 1135380 w 2155873"/>
                <a:gd name="connsiteY99" fmla="*/ 190500 h 2521011"/>
                <a:gd name="connsiteX100" fmla="*/ 1137805 w 2155873"/>
                <a:gd name="connsiteY100" fmla="*/ 195722 h 2521011"/>
                <a:gd name="connsiteX101" fmla="*/ 1135380 w 2155873"/>
                <a:gd name="connsiteY101" fmla="*/ 198120 h 2521011"/>
                <a:gd name="connsiteX102" fmla="*/ 1131570 w 2155873"/>
                <a:gd name="connsiteY102" fmla="*/ 240030 h 2521011"/>
                <a:gd name="connsiteX103" fmla="*/ 1156335 w 2155873"/>
                <a:gd name="connsiteY103" fmla="*/ 346710 h 2521011"/>
                <a:gd name="connsiteX104" fmla="*/ 1099185 w 2155873"/>
                <a:gd name="connsiteY104" fmla="*/ 363855 h 2521011"/>
                <a:gd name="connsiteX105" fmla="*/ 1127760 w 2155873"/>
                <a:gd name="connsiteY105" fmla="*/ 510540 h 2521011"/>
                <a:gd name="connsiteX106" fmla="*/ 1148715 w 2155873"/>
                <a:gd name="connsiteY106" fmla="*/ 563880 h 2521011"/>
                <a:gd name="connsiteX107" fmla="*/ 1194435 w 2155873"/>
                <a:gd name="connsiteY107" fmla="*/ 641985 h 2521011"/>
                <a:gd name="connsiteX108" fmla="*/ 1215390 w 2155873"/>
                <a:gd name="connsiteY108" fmla="*/ 645795 h 2521011"/>
                <a:gd name="connsiteX109" fmla="*/ 1243965 w 2155873"/>
                <a:gd name="connsiteY109" fmla="*/ 737235 h 2521011"/>
                <a:gd name="connsiteX110" fmla="*/ 1423035 w 2155873"/>
                <a:gd name="connsiteY110" fmla="*/ 702945 h 2521011"/>
                <a:gd name="connsiteX111" fmla="*/ 1422609 w 2155873"/>
                <a:gd name="connsiteY111" fmla="*/ 700259 h 2521011"/>
                <a:gd name="connsiteX112" fmla="*/ 1468755 w 2155873"/>
                <a:gd name="connsiteY112" fmla="*/ 689610 h 2521011"/>
                <a:gd name="connsiteX113" fmla="*/ 1491615 w 2155873"/>
                <a:gd name="connsiteY113" fmla="*/ 659130 h 2521011"/>
                <a:gd name="connsiteX114" fmla="*/ 1520190 w 2155873"/>
                <a:gd name="connsiteY114" fmla="*/ 645795 h 2521011"/>
                <a:gd name="connsiteX115" fmla="*/ 1531620 w 2155873"/>
                <a:gd name="connsiteY115" fmla="*/ 613410 h 2521011"/>
                <a:gd name="connsiteX116" fmla="*/ 1552575 w 2155873"/>
                <a:gd name="connsiteY116" fmla="*/ 594360 h 2521011"/>
                <a:gd name="connsiteX117" fmla="*/ 1573530 w 2155873"/>
                <a:gd name="connsiteY117" fmla="*/ 609600 h 2521011"/>
                <a:gd name="connsiteX118" fmla="*/ 1567815 w 2155873"/>
                <a:gd name="connsiteY118" fmla="*/ 708660 h 2521011"/>
                <a:gd name="connsiteX119" fmla="*/ 1638300 w 2155873"/>
                <a:gd name="connsiteY119" fmla="*/ 786765 h 2521011"/>
                <a:gd name="connsiteX120" fmla="*/ 1640205 w 2155873"/>
                <a:gd name="connsiteY120" fmla="*/ 851535 h 2521011"/>
                <a:gd name="connsiteX121" fmla="*/ 1615440 w 2155873"/>
                <a:gd name="connsiteY121" fmla="*/ 872490 h 2521011"/>
                <a:gd name="connsiteX122" fmla="*/ 1678305 w 2155873"/>
                <a:gd name="connsiteY122" fmla="*/ 876300 h 2521011"/>
                <a:gd name="connsiteX123" fmla="*/ 1964632 w 2155873"/>
                <a:gd name="connsiteY123" fmla="*/ 811829 h 2521011"/>
                <a:gd name="connsiteX124" fmla="*/ 1985010 w 2155873"/>
                <a:gd name="connsiteY124" fmla="*/ 889635 h 2521011"/>
                <a:gd name="connsiteX125" fmla="*/ 1977390 w 2155873"/>
                <a:gd name="connsiteY125" fmla="*/ 942975 h 2521011"/>
                <a:gd name="connsiteX126" fmla="*/ 1912620 w 2155873"/>
                <a:gd name="connsiteY126" fmla="*/ 952500 h 2521011"/>
                <a:gd name="connsiteX127" fmla="*/ 1912620 w 2155873"/>
                <a:gd name="connsiteY127" fmla="*/ 1022985 h 2521011"/>
                <a:gd name="connsiteX128" fmla="*/ 1956435 w 2155873"/>
                <a:gd name="connsiteY128" fmla="*/ 1028700 h 2521011"/>
                <a:gd name="connsiteX129" fmla="*/ 1996440 w 2155873"/>
                <a:gd name="connsiteY129" fmla="*/ 1002030 h 2521011"/>
                <a:gd name="connsiteX130" fmla="*/ 1975485 w 2155873"/>
                <a:gd name="connsiteY130" fmla="*/ 1057275 h 2521011"/>
                <a:gd name="connsiteX131" fmla="*/ 1971675 w 2155873"/>
                <a:gd name="connsiteY131" fmla="*/ 1137285 h 2521011"/>
                <a:gd name="connsiteX132" fmla="*/ 1976108 w 2155873"/>
                <a:gd name="connsiteY132" fmla="*/ 1138062 h 2521011"/>
                <a:gd name="connsiteX133" fmla="*/ 2025015 w 2155873"/>
                <a:gd name="connsiteY133" fmla="*/ 1226820 h 2521011"/>
                <a:gd name="connsiteX134" fmla="*/ 1965960 w 2155873"/>
                <a:gd name="connsiteY134" fmla="*/ 1257300 h 2521011"/>
                <a:gd name="connsiteX135" fmla="*/ 1975485 w 2155873"/>
                <a:gd name="connsiteY135" fmla="*/ 1295400 h 2521011"/>
                <a:gd name="connsiteX136" fmla="*/ 1929765 w 2155873"/>
                <a:gd name="connsiteY136" fmla="*/ 1350645 h 2521011"/>
                <a:gd name="connsiteX137" fmla="*/ 2057400 w 2155873"/>
                <a:gd name="connsiteY137" fmla="*/ 1419225 h 2521011"/>
                <a:gd name="connsiteX138" fmla="*/ 2034540 w 2155873"/>
                <a:gd name="connsiteY138" fmla="*/ 1451610 h 2521011"/>
                <a:gd name="connsiteX139" fmla="*/ 2085975 w 2155873"/>
                <a:gd name="connsiteY139" fmla="*/ 1527810 h 2521011"/>
                <a:gd name="connsiteX140" fmla="*/ 2080260 w 2155873"/>
                <a:gd name="connsiteY140" fmla="*/ 1565910 h 2521011"/>
                <a:gd name="connsiteX141" fmla="*/ 2045970 w 2155873"/>
                <a:gd name="connsiteY141" fmla="*/ 1581150 h 2521011"/>
                <a:gd name="connsiteX142" fmla="*/ 2013585 w 2155873"/>
                <a:gd name="connsiteY142" fmla="*/ 1657350 h 2521011"/>
                <a:gd name="connsiteX143" fmla="*/ 2047875 w 2155873"/>
                <a:gd name="connsiteY143" fmla="*/ 1691640 h 2521011"/>
                <a:gd name="connsiteX144" fmla="*/ 2011680 w 2155873"/>
                <a:gd name="connsiteY144" fmla="*/ 1737360 h 2521011"/>
                <a:gd name="connsiteX145" fmla="*/ 2095500 w 2155873"/>
                <a:gd name="connsiteY145" fmla="*/ 1722120 h 2521011"/>
                <a:gd name="connsiteX146" fmla="*/ 2013585 w 2155873"/>
                <a:gd name="connsiteY146" fmla="*/ 1739265 h 2521011"/>
                <a:gd name="connsiteX147" fmla="*/ 1912620 w 2155873"/>
                <a:gd name="connsiteY147" fmla="*/ 1644015 h 2521011"/>
                <a:gd name="connsiteX148" fmla="*/ 1823085 w 2155873"/>
                <a:gd name="connsiteY148" fmla="*/ 1708785 h 2521011"/>
                <a:gd name="connsiteX149" fmla="*/ 1691640 w 2155873"/>
                <a:gd name="connsiteY149" fmla="*/ 1737360 h 2521011"/>
                <a:gd name="connsiteX150" fmla="*/ 1678305 w 2155873"/>
                <a:gd name="connsiteY150" fmla="*/ 1722120 h 2521011"/>
                <a:gd name="connsiteX151" fmla="*/ 1621155 w 2155873"/>
                <a:gd name="connsiteY151" fmla="*/ 1737360 h 2521011"/>
                <a:gd name="connsiteX152" fmla="*/ 1617345 w 2155873"/>
                <a:gd name="connsiteY152" fmla="*/ 1760220 h 2521011"/>
                <a:gd name="connsiteX153" fmla="*/ 1565432 w 2155873"/>
                <a:gd name="connsiteY153" fmla="*/ 1773198 h 2521011"/>
                <a:gd name="connsiteX154" fmla="*/ 1564005 w 2155873"/>
                <a:gd name="connsiteY154" fmla="*/ 1771650 h 2521011"/>
                <a:gd name="connsiteX155" fmla="*/ 1520190 w 2155873"/>
                <a:gd name="connsiteY155" fmla="*/ 1811655 h 2521011"/>
                <a:gd name="connsiteX156" fmla="*/ 1501140 w 2155873"/>
                <a:gd name="connsiteY156" fmla="*/ 1811655 h 2521011"/>
                <a:gd name="connsiteX157" fmla="*/ 1428750 w 2155873"/>
                <a:gd name="connsiteY157" fmla="*/ 1903095 h 2521011"/>
                <a:gd name="connsiteX158" fmla="*/ 1421130 w 2155873"/>
                <a:gd name="connsiteY158" fmla="*/ 1952625 h 2521011"/>
                <a:gd name="connsiteX159" fmla="*/ 1396365 w 2155873"/>
                <a:gd name="connsiteY159" fmla="*/ 1918335 h 2521011"/>
                <a:gd name="connsiteX160" fmla="*/ 1358265 w 2155873"/>
                <a:gd name="connsiteY160" fmla="*/ 1986915 h 2521011"/>
                <a:gd name="connsiteX161" fmla="*/ 1343025 w 2155873"/>
                <a:gd name="connsiteY161" fmla="*/ 1986915 h 2521011"/>
                <a:gd name="connsiteX162" fmla="*/ 1297305 w 2155873"/>
                <a:gd name="connsiteY162" fmla="*/ 2019300 h 2521011"/>
                <a:gd name="connsiteX163" fmla="*/ 1301115 w 2155873"/>
                <a:gd name="connsiteY163" fmla="*/ 2038350 h 2521011"/>
                <a:gd name="connsiteX164" fmla="*/ 1259205 w 2155873"/>
                <a:gd name="connsiteY164" fmla="*/ 2066925 h 2521011"/>
                <a:gd name="connsiteX165" fmla="*/ 1272540 w 2155873"/>
                <a:gd name="connsiteY165" fmla="*/ 2097405 h 2521011"/>
                <a:gd name="connsiteX166" fmla="*/ 1202055 w 2155873"/>
                <a:gd name="connsiteY166" fmla="*/ 2106930 h 2521011"/>
                <a:gd name="connsiteX167" fmla="*/ 1183005 w 2155873"/>
                <a:gd name="connsiteY167" fmla="*/ 2143125 h 2521011"/>
                <a:gd name="connsiteX168" fmla="*/ 1156335 w 2155873"/>
                <a:gd name="connsiteY168" fmla="*/ 2164080 h 2521011"/>
                <a:gd name="connsiteX169" fmla="*/ 1122045 w 2155873"/>
                <a:gd name="connsiteY169" fmla="*/ 2141220 h 2521011"/>
                <a:gd name="connsiteX170" fmla="*/ 1107891 w 2155873"/>
                <a:gd name="connsiteY170" fmla="*/ 2157396 h 2521011"/>
                <a:gd name="connsiteX171" fmla="*/ 1106805 w 2155873"/>
                <a:gd name="connsiteY171" fmla="*/ 2156460 h 2521011"/>
                <a:gd name="connsiteX172" fmla="*/ 979170 w 2155873"/>
                <a:gd name="connsiteY172" fmla="*/ 2042160 h 2521011"/>
                <a:gd name="connsiteX173" fmla="*/ 932138 w 2155873"/>
                <a:gd name="connsiteY173" fmla="*/ 2104529 h 2521011"/>
                <a:gd name="connsiteX174" fmla="*/ 851535 w 2155873"/>
                <a:gd name="connsiteY174" fmla="*/ 2101216 h 2521011"/>
                <a:gd name="connsiteX175" fmla="*/ 847725 w 2155873"/>
                <a:gd name="connsiteY175" fmla="*/ 2129791 h 2521011"/>
                <a:gd name="connsiteX176" fmla="*/ 689610 w 2155873"/>
                <a:gd name="connsiteY176" fmla="*/ 2129791 h 2521011"/>
                <a:gd name="connsiteX177" fmla="*/ 685800 w 2155873"/>
                <a:gd name="connsiteY177" fmla="*/ 2025016 h 2521011"/>
                <a:gd name="connsiteX178" fmla="*/ 683980 w 2155873"/>
                <a:gd name="connsiteY178" fmla="*/ 2024761 h 2521011"/>
                <a:gd name="connsiteX179" fmla="*/ 701040 w 2155873"/>
                <a:gd name="connsiteY179" fmla="*/ 1973580 h 2521011"/>
                <a:gd name="connsiteX180" fmla="*/ 659130 w 2155873"/>
                <a:gd name="connsiteY180" fmla="*/ 1939290 h 2521011"/>
                <a:gd name="connsiteX181" fmla="*/ 662940 w 2155873"/>
                <a:gd name="connsiteY181" fmla="*/ 1899285 h 2521011"/>
                <a:gd name="connsiteX182" fmla="*/ 674370 w 2155873"/>
                <a:gd name="connsiteY182" fmla="*/ 1836420 h 2521011"/>
                <a:gd name="connsiteX183" fmla="*/ 643890 w 2155873"/>
                <a:gd name="connsiteY183" fmla="*/ 1802130 h 2521011"/>
                <a:gd name="connsiteX184" fmla="*/ 590550 w 2155873"/>
                <a:gd name="connsiteY184" fmla="*/ 1790700 h 2521011"/>
                <a:gd name="connsiteX185" fmla="*/ 520065 w 2155873"/>
                <a:gd name="connsiteY185" fmla="*/ 1731645 h 2521011"/>
                <a:gd name="connsiteX186" fmla="*/ 520065 w 2155873"/>
                <a:gd name="connsiteY186" fmla="*/ 1704975 h 2521011"/>
                <a:gd name="connsiteX187" fmla="*/ 491490 w 2155873"/>
                <a:gd name="connsiteY187" fmla="*/ 1708785 h 2521011"/>
                <a:gd name="connsiteX188" fmla="*/ 386715 w 2155873"/>
                <a:gd name="connsiteY188" fmla="*/ 1638300 h 2521011"/>
                <a:gd name="connsiteX189" fmla="*/ 345639 w 2155873"/>
                <a:gd name="connsiteY189" fmla="*/ 1595581 h 2521011"/>
                <a:gd name="connsiteX190" fmla="*/ 346710 w 2155873"/>
                <a:gd name="connsiteY190" fmla="*/ 1543050 h 2521011"/>
                <a:gd name="connsiteX191" fmla="*/ 302895 w 2155873"/>
                <a:gd name="connsiteY191" fmla="*/ 1522095 h 2521011"/>
                <a:gd name="connsiteX192" fmla="*/ 318135 w 2155873"/>
                <a:gd name="connsiteY192" fmla="*/ 1470660 h 2521011"/>
                <a:gd name="connsiteX193" fmla="*/ 274320 w 2155873"/>
                <a:gd name="connsiteY193" fmla="*/ 1491615 h 2521011"/>
                <a:gd name="connsiteX194" fmla="*/ 241935 w 2155873"/>
                <a:gd name="connsiteY194" fmla="*/ 1491615 h 2521011"/>
                <a:gd name="connsiteX195" fmla="*/ 236220 w 2155873"/>
                <a:gd name="connsiteY195" fmla="*/ 1510665 h 2521011"/>
                <a:gd name="connsiteX196" fmla="*/ 85676 w 2155873"/>
                <a:gd name="connsiteY196" fmla="*/ 1510087 h 2521011"/>
                <a:gd name="connsiteX197" fmla="*/ 80010 w 2155873"/>
                <a:gd name="connsiteY197" fmla="*/ 1443990 h 2521011"/>
                <a:gd name="connsiteX198" fmla="*/ 30480 w 2155873"/>
                <a:gd name="connsiteY198" fmla="*/ 1466850 h 2521011"/>
                <a:gd name="connsiteX199" fmla="*/ 9525 w 2155873"/>
                <a:gd name="connsiteY199" fmla="*/ 1390650 h 2521011"/>
                <a:gd name="connsiteX200" fmla="*/ 0 w 2155873"/>
                <a:gd name="connsiteY200" fmla="*/ 1389648 h 2521011"/>
                <a:gd name="connsiteX201" fmla="*/ 0 w 2155873"/>
                <a:gd name="connsiteY201" fmla="*/ 1352550 h 2521011"/>
                <a:gd name="connsiteX202" fmla="*/ 30480 w 2155873"/>
                <a:gd name="connsiteY202" fmla="*/ 1314450 h 2521011"/>
                <a:gd name="connsiteX203" fmla="*/ 95250 w 2155873"/>
                <a:gd name="connsiteY203" fmla="*/ 1303020 h 2521011"/>
                <a:gd name="connsiteX204" fmla="*/ 112395 w 2155873"/>
                <a:gd name="connsiteY204" fmla="*/ 1238250 h 2521011"/>
                <a:gd name="connsiteX205" fmla="*/ 100965 w 2155873"/>
                <a:gd name="connsiteY205" fmla="*/ 1143000 h 2521011"/>
                <a:gd name="connsiteX206" fmla="*/ 101779 w 2155873"/>
                <a:gd name="connsiteY206" fmla="*/ 1135131 h 2521011"/>
                <a:gd name="connsiteX207" fmla="*/ 190501 w 2155873"/>
                <a:gd name="connsiteY207" fmla="*/ 1110615 h 2521011"/>
                <a:gd name="connsiteX208" fmla="*/ 207646 w 2155873"/>
                <a:gd name="connsiteY208" fmla="*/ 1022985 h 2521011"/>
                <a:gd name="connsiteX209" fmla="*/ 186691 w 2155873"/>
                <a:gd name="connsiteY209" fmla="*/ 986790 h 2521011"/>
                <a:gd name="connsiteX210" fmla="*/ 57151 w 2155873"/>
                <a:gd name="connsiteY210" fmla="*/ 969645 h 2521011"/>
                <a:gd name="connsiteX211" fmla="*/ 125731 w 2155873"/>
                <a:gd name="connsiteY211" fmla="*/ 843915 h 2521011"/>
                <a:gd name="connsiteX212" fmla="*/ 129541 w 2155873"/>
                <a:gd name="connsiteY212" fmla="*/ 731520 h 2521011"/>
                <a:gd name="connsiteX213" fmla="*/ 104775 w 2155873"/>
                <a:gd name="connsiteY213" fmla="*/ 715066 h 2521011"/>
                <a:gd name="connsiteX214" fmla="*/ 104775 w 2155873"/>
                <a:gd name="connsiteY214" fmla="*/ 567691 h 2521011"/>
                <a:gd name="connsiteX215" fmla="*/ 125730 w 2155873"/>
                <a:gd name="connsiteY215" fmla="*/ 489586 h 2521011"/>
                <a:gd name="connsiteX216" fmla="*/ 95250 w 2155873"/>
                <a:gd name="connsiteY216" fmla="*/ 447676 h 2521011"/>
                <a:gd name="connsiteX217" fmla="*/ 169545 w 2155873"/>
                <a:gd name="connsiteY217" fmla="*/ 449581 h 2521011"/>
                <a:gd name="connsiteX218" fmla="*/ 164949 w 2155873"/>
                <a:gd name="connsiteY218" fmla="*/ 446066 h 2521011"/>
                <a:gd name="connsiteX219" fmla="*/ 169545 w 2155873"/>
                <a:gd name="connsiteY219" fmla="*/ 447675 h 2521011"/>
                <a:gd name="connsiteX220" fmla="*/ 200025 w 2155873"/>
                <a:gd name="connsiteY220" fmla="*/ 382905 h 2521011"/>
                <a:gd name="connsiteX221" fmla="*/ 283845 w 2155873"/>
                <a:gd name="connsiteY221" fmla="*/ 384810 h 2521011"/>
                <a:gd name="connsiteX222" fmla="*/ 329565 w 2155873"/>
                <a:gd name="connsiteY222" fmla="*/ 361950 h 2521011"/>
                <a:gd name="connsiteX223" fmla="*/ 344805 w 2155873"/>
                <a:gd name="connsiteY223" fmla="*/ 335280 h 2521011"/>
                <a:gd name="connsiteX224" fmla="*/ 348615 w 2155873"/>
                <a:gd name="connsiteY224" fmla="*/ 266700 h 2521011"/>
                <a:gd name="connsiteX225" fmla="*/ 325755 w 2155873"/>
                <a:gd name="connsiteY225" fmla="*/ 198120 h 2521011"/>
                <a:gd name="connsiteX226" fmla="*/ 272415 w 2155873"/>
                <a:gd name="connsiteY226" fmla="*/ 137160 h 2521011"/>
                <a:gd name="connsiteX227" fmla="*/ 295275 w 2155873"/>
                <a:gd name="connsiteY227" fmla="*/ 125730 h 2521011"/>
                <a:gd name="connsiteX228" fmla="*/ 293496 w 2155873"/>
                <a:gd name="connsiteY228" fmla="*/ 119401 h 2521011"/>
                <a:gd name="connsiteX229" fmla="*/ 295275 w 2155873"/>
                <a:gd name="connsiteY229" fmla="*/ 120015 h 2521011"/>
                <a:gd name="connsiteX230" fmla="*/ 337185 w 2155873"/>
                <a:gd name="connsiteY230" fmla="*/ 74295 h 2521011"/>
                <a:gd name="connsiteX231" fmla="*/ 403860 w 2155873"/>
                <a:gd name="connsiteY231" fmla="*/ 85725 h 2521011"/>
                <a:gd name="connsiteX232" fmla="*/ 381000 w 2155873"/>
                <a:gd name="connsiteY232" fmla="*/ 49530 h 2521011"/>
                <a:gd name="connsiteX233" fmla="*/ 432435 w 2155873"/>
                <a:gd name="connsiteY233" fmla="*/ 13335 h 2521011"/>
                <a:gd name="connsiteX234" fmla="*/ 537210 w 2155873"/>
                <a:gd name="connsiteY234"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249555 w 2155873"/>
                <a:gd name="connsiteY81" fmla="*/ 1727835 h 2521011"/>
                <a:gd name="connsiteX82" fmla="*/ 338452 w 2155873"/>
                <a:gd name="connsiteY82" fmla="*/ 1588442 h 2521011"/>
                <a:gd name="connsiteX83" fmla="*/ 537210 w 2155873"/>
                <a:gd name="connsiteY83" fmla="*/ 0 h 2521011"/>
                <a:gd name="connsiteX84" fmla="*/ 563880 w 2155873"/>
                <a:gd name="connsiteY84" fmla="*/ 80010 h 2521011"/>
                <a:gd name="connsiteX85" fmla="*/ 672465 w 2155873"/>
                <a:gd name="connsiteY85" fmla="*/ 51435 h 2521011"/>
                <a:gd name="connsiteX86" fmla="*/ 721352 w 2155873"/>
                <a:gd name="connsiteY86" fmla="*/ 29486 h 2521011"/>
                <a:gd name="connsiteX87" fmla="*/ 744855 w 2155873"/>
                <a:gd name="connsiteY87" fmla="*/ 59055 h 2521011"/>
                <a:gd name="connsiteX88" fmla="*/ 739140 w 2155873"/>
                <a:gd name="connsiteY88" fmla="*/ 89535 h 2521011"/>
                <a:gd name="connsiteX89" fmla="*/ 821055 w 2155873"/>
                <a:gd name="connsiteY89" fmla="*/ 93345 h 2521011"/>
                <a:gd name="connsiteX90" fmla="*/ 834390 w 2155873"/>
                <a:gd name="connsiteY90" fmla="*/ 19050 h 2521011"/>
                <a:gd name="connsiteX91" fmla="*/ 855345 w 2155873"/>
                <a:gd name="connsiteY91" fmla="*/ 47625 h 2521011"/>
                <a:gd name="connsiteX92" fmla="*/ 946785 w 2155873"/>
                <a:gd name="connsiteY92" fmla="*/ 47625 h 2521011"/>
                <a:gd name="connsiteX93" fmla="*/ 996315 w 2155873"/>
                <a:gd name="connsiteY93" fmla="*/ 38100 h 2521011"/>
                <a:gd name="connsiteX94" fmla="*/ 1003935 w 2155873"/>
                <a:gd name="connsiteY94" fmla="*/ 9525 h 2521011"/>
                <a:gd name="connsiteX95" fmla="*/ 1064895 w 2155873"/>
                <a:gd name="connsiteY95" fmla="*/ 0 h 2521011"/>
                <a:gd name="connsiteX96" fmla="*/ 1097280 w 2155873"/>
                <a:gd name="connsiteY96" fmla="*/ 102870 h 2521011"/>
                <a:gd name="connsiteX97" fmla="*/ 1110615 w 2155873"/>
                <a:gd name="connsiteY97" fmla="*/ 102870 h 2521011"/>
                <a:gd name="connsiteX98" fmla="*/ 1135380 w 2155873"/>
                <a:gd name="connsiteY98" fmla="*/ 190500 h 2521011"/>
                <a:gd name="connsiteX99" fmla="*/ 1137805 w 2155873"/>
                <a:gd name="connsiteY99" fmla="*/ 195722 h 2521011"/>
                <a:gd name="connsiteX100" fmla="*/ 1135380 w 2155873"/>
                <a:gd name="connsiteY100" fmla="*/ 198120 h 2521011"/>
                <a:gd name="connsiteX101" fmla="*/ 1131570 w 2155873"/>
                <a:gd name="connsiteY101" fmla="*/ 240030 h 2521011"/>
                <a:gd name="connsiteX102" fmla="*/ 1156335 w 2155873"/>
                <a:gd name="connsiteY102" fmla="*/ 346710 h 2521011"/>
                <a:gd name="connsiteX103" fmla="*/ 1099185 w 2155873"/>
                <a:gd name="connsiteY103" fmla="*/ 363855 h 2521011"/>
                <a:gd name="connsiteX104" fmla="*/ 1127760 w 2155873"/>
                <a:gd name="connsiteY104" fmla="*/ 510540 h 2521011"/>
                <a:gd name="connsiteX105" fmla="*/ 1148715 w 2155873"/>
                <a:gd name="connsiteY105" fmla="*/ 563880 h 2521011"/>
                <a:gd name="connsiteX106" fmla="*/ 1194435 w 2155873"/>
                <a:gd name="connsiteY106" fmla="*/ 641985 h 2521011"/>
                <a:gd name="connsiteX107" fmla="*/ 1215390 w 2155873"/>
                <a:gd name="connsiteY107" fmla="*/ 645795 h 2521011"/>
                <a:gd name="connsiteX108" fmla="*/ 1243965 w 2155873"/>
                <a:gd name="connsiteY108" fmla="*/ 737235 h 2521011"/>
                <a:gd name="connsiteX109" fmla="*/ 1423035 w 2155873"/>
                <a:gd name="connsiteY109" fmla="*/ 702945 h 2521011"/>
                <a:gd name="connsiteX110" fmla="*/ 1422609 w 2155873"/>
                <a:gd name="connsiteY110" fmla="*/ 700259 h 2521011"/>
                <a:gd name="connsiteX111" fmla="*/ 1468755 w 2155873"/>
                <a:gd name="connsiteY111" fmla="*/ 689610 h 2521011"/>
                <a:gd name="connsiteX112" fmla="*/ 1491615 w 2155873"/>
                <a:gd name="connsiteY112" fmla="*/ 659130 h 2521011"/>
                <a:gd name="connsiteX113" fmla="*/ 1520190 w 2155873"/>
                <a:gd name="connsiteY113" fmla="*/ 645795 h 2521011"/>
                <a:gd name="connsiteX114" fmla="*/ 1531620 w 2155873"/>
                <a:gd name="connsiteY114" fmla="*/ 613410 h 2521011"/>
                <a:gd name="connsiteX115" fmla="*/ 1552575 w 2155873"/>
                <a:gd name="connsiteY115" fmla="*/ 594360 h 2521011"/>
                <a:gd name="connsiteX116" fmla="*/ 1573530 w 2155873"/>
                <a:gd name="connsiteY116" fmla="*/ 609600 h 2521011"/>
                <a:gd name="connsiteX117" fmla="*/ 1567815 w 2155873"/>
                <a:gd name="connsiteY117" fmla="*/ 708660 h 2521011"/>
                <a:gd name="connsiteX118" fmla="*/ 1638300 w 2155873"/>
                <a:gd name="connsiteY118" fmla="*/ 786765 h 2521011"/>
                <a:gd name="connsiteX119" fmla="*/ 1640205 w 2155873"/>
                <a:gd name="connsiteY119" fmla="*/ 851535 h 2521011"/>
                <a:gd name="connsiteX120" fmla="*/ 1615440 w 2155873"/>
                <a:gd name="connsiteY120" fmla="*/ 872490 h 2521011"/>
                <a:gd name="connsiteX121" fmla="*/ 1678305 w 2155873"/>
                <a:gd name="connsiteY121" fmla="*/ 876300 h 2521011"/>
                <a:gd name="connsiteX122" fmla="*/ 1964632 w 2155873"/>
                <a:gd name="connsiteY122" fmla="*/ 811829 h 2521011"/>
                <a:gd name="connsiteX123" fmla="*/ 1985010 w 2155873"/>
                <a:gd name="connsiteY123" fmla="*/ 889635 h 2521011"/>
                <a:gd name="connsiteX124" fmla="*/ 1977390 w 2155873"/>
                <a:gd name="connsiteY124" fmla="*/ 942975 h 2521011"/>
                <a:gd name="connsiteX125" fmla="*/ 1912620 w 2155873"/>
                <a:gd name="connsiteY125" fmla="*/ 952500 h 2521011"/>
                <a:gd name="connsiteX126" fmla="*/ 1912620 w 2155873"/>
                <a:gd name="connsiteY126" fmla="*/ 1022985 h 2521011"/>
                <a:gd name="connsiteX127" fmla="*/ 1956435 w 2155873"/>
                <a:gd name="connsiteY127" fmla="*/ 1028700 h 2521011"/>
                <a:gd name="connsiteX128" fmla="*/ 1996440 w 2155873"/>
                <a:gd name="connsiteY128" fmla="*/ 1002030 h 2521011"/>
                <a:gd name="connsiteX129" fmla="*/ 1975485 w 2155873"/>
                <a:gd name="connsiteY129" fmla="*/ 1057275 h 2521011"/>
                <a:gd name="connsiteX130" fmla="*/ 1971675 w 2155873"/>
                <a:gd name="connsiteY130" fmla="*/ 1137285 h 2521011"/>
                <a:gd name="connsiteX131" fmla="*/ 1976108 w 2155873"/>
                <a:gd name="connsiteY131" fmla="*/ 1138062 h 2521011"/>
                <a:gd name="connsiteX132" fmla="*/ 2025015 w 2155873"/>
                <a:gd name="connsiteY132" fmla="*/ 1226820 h 2521011"/>
                <a:gd name="connsiteX133" fmla="*/ 1965960 w 2155873"/>
                <a:gd name="connsiteY133" fmla="*/ 1257300 h 2521011"/>
                <a:gd name="connsiteX134" fmla="*/ 1975485 w 2155873"/>
                <a:gd name="connsiteY134" fmla="*/ 1295400 h 2521011"/>
                <a:gd name="connsiteX135" fmla="*/ 1929765 w 2155873"/>
                <a:gd name="connsiteY135" fmla="*/ 1350645 h 2521011"/>
                <a:gd name="connsiteX136" fmla="*/ 2057400 w 2155873"/>
                <a:gd name="connsiteY136" fmla="*/ 1419225 h 2521011"/>
                <a:gd name="connsiteX137" fmla="*/ 2034540 w 2155873"/>
                <a:gd name="connsiteY137" fmla="*/ 1451610 h 2521011"/>
                <a:gd name="connsiteX138" fmla="*/ 2085975 w 2155873"/>
                <a:gd name="connsiteY138" fmla="*/ 1527810 h 2521011"/>
                <a:gd name="connsiteX139" fmla="*/ 2080260 w 2155873"/>
                <a:gd name="connsiteY139" fmla="*/ 1565910 h 2521011"/>
                <a:gd name="connsiteX140" fmla="*/ 2045970 w 2155873"/>
                <a:gd name="connsiteY140" fmla="*/ 1581150 h 2521011"/>
                <a:gd name="connsiteX141" fmla="*/ 2013585 w 2155873"/>
                <a:gd name="connsiteY141" fmla="*/ 1657350 h 2521011"/>
                <a:gd name="connsiteX142" fmla="*/ 2047875 w 2155873"/>
                <a:gd name="connsiteY142" fmla="*/ 1691640 h 2521011"/>
                <a:gd name="connsiteX143" fmla="*/ 2011680 w 2155873"/>
                <a:gd name="connsiteY143" fmla="*/ 1737360 h 2521011"/>
                <a:gd name="connsiteX144" fmla="*/ 2095500 w 2155873"/>
                <a:gd name="connsiteY144" fmla="*/ 1722120 h 2521011"/>
                <a:gd name="connsiteX145" fmla="*/ 2013585 w 2155873"/>
                <a:gd name="connsiteY145" fmla="*/ 1739265 h 2521011"/>
                <a:gd name="connsiteX146" fmla="*/ 1912620 w 2155873"/>
                <a:gd name="connsiteY146" fmla="*/ 1644015 h 2521011"/>
                <a:gd name="connsiteX147" fmla="*/ 1823085 w 2155873"/>
                <a:gd name="connsiteY147" fmla="*/ 1708785 h 2521011"/>
                <a:gd name="connsiteX148" fmla="*/ 1691640 w 2155873"/>
                <a:gd name="connsiteY148" fmla="*/ 1737360 h 2521011"/>
                <a:gd name="connsiteX149" fmla="*/ 1678305 w 2155873"/>
                <a:gd name="connsiteY149" fmla="*/ 1722120 h 2521011"/>
                <a:gd name="connsiteX150" fmla="*/ 1621155 w 2155873"/>
                <a:gd name="connsiteY150" fmla="*/ 1737360 h 2521011"/>
                <a:gd name="connsiteX151" fmla="*/ 1617345 w 2155873"/>
                <a:gd name="connsiteY151" fmla="*/ 1760220 h 2521011"/>
                <a:gd name="connsiteX152" fmla="*/ 1565432 w 2155873"/>
                <a:gd name="connsiteY152" fmla="*/ 1773198 h 2521011"/>
                <a:gd name="connsiteX153" fmla="*/ 1564005 w 2155873"/>
                <a:gd name="connsiteY153" fmla="*/ 1771650 h 2521011"/>
                <a:gd name="connsiteX154" fmla="*/ 1520190 w 2155873"/>
                <a:gd name="connsiteY154" fmla="*/ 1811655 h 2521011"/>
                <a:gd name="connsiteX155" fmla="*/ 1501140 w 2155873"/>
                <a:gd name="connsiteY155" fmla="*/ 1811655 h 2521011"/>
                <a:gd name="connsiteX156" fmla="*/ 1428750 w 2155873"/>
                <a:gd name="connsiteY156" fmla="*/ 1903095 h 2521011"/>
                <a:gd name="connsiteX157" fmla="*/ 1421130 w 2155873"/>
                <a:gd name="connsiteY157" fmla="*/ 1952625 h 2521011"/>
                <a:gd name="connsiteX158" fmla="*/ 1396365 w 2155873"/>
                <a:gd name="connsiteY158" fmla="*/ 1918335 h 2521011"/>
                <a:gd name="connsiteX159" fmla="*/ 1358265 w 2155873"/>
                <a:gd name="connsiteY159" fmla="*/ 1986915 h 2521011"/>
                <a:gd name="connsiteX160" fmla="*/ 1343025 w 2155873"/>
                <a:gd name="connsiteY160" fmla="*/ 1986915 h 2521011"/>
                <a:gd name="connsiteX161" fmla="*/ 1297305 w 2155873"/>
                <a:gd name="connsiteY161" fmla="*/ 2019300 h 2521011"/>
                <a:gd name="connsiteX162" fmla="*/ 1301115 w 2155873"/>
                <a:gd name="connsiteY162" fmla="*/ 2038350 h 2521011"/>
                <a:gd name="connsiteX163" fmla="*/ 1259205 w 2155873"/>
                <a:gd name="connsiteY163" fmla="*/ 2066925 h 2521011"/>
                <a:gd name="connsiteX164" fmla="*/ 1272540 w 2155873"/>
                <a:gd name="connsiteY164" fmla="*/ 2097405 h 2521011"/>
                <a:gd name="connsiteX165" fmla="*/ 1202055 w 2155873"/>
                <a:gd name="connsiteY165" fmla="*/ 2106930 h 2521011"/>
                <a:gd name="connsiteX166" fmla="*/ 1183005 w 2155873"/>
                <a:gd name="connsiteY166" fmla="*/ 2143125 h 2521011"/>
                <a:gd name="connsiteX167" fmla="*/ 1156335 w 2155873"/>
                <a:gd name="connsiteY167" fmla="*/ 2164080 h 2521011"/>
                <a:gd name="connsiteX168" fmla="*/ 1122045 w 2155873"/>
                <a:gd name="connsiteY168" fmla="*/ 2141220 h 2521011"/>
                <a:gd name="connsiteX169" fmla="*/ 1107891 w 2155873"/>
                <a:gd name="connsiteY169" fmla="*/ 2157396 h 2521011"/>
                <a:gd name="connsiteX170" fmla="*/ 1106805 w 2155873"/>
                <a:gd name="connsiteY170" fmla="*/ 2156460 h 2521011"/>
                <a:gd name="connsiteX171" fmla="*/ 979170 w 2155873"/>
                <a:gd name="connsiteY171" fmla="*/ 2042160 h 2521011"/>
                <a:gd name="connsiteX172" fmla="*/ 932138 w 2155873"/>
                <a:gd name="connsiteY172" fmla="*/ 2104529 h 2521011"/>
                <a:gd name="connsiteX173" fmla="*/ 851535 w 2155873"/>
                <a:gd name="connsiteY173" fmla="*/ 2101216 h 2521011"/>
                <a:gd name="connsiteX174" fmla="*/ 847725 w 2155873"/>
                <a:gd name="connsiteY174" fmla="*/ 2129791 h 2521011"/>
                <a:gd name="connsiteX175" fmla="*/ 689610 w 2155873"/>
                <a:gd name="connsiteY175" fmla="*/ 2129791 h 2521011"/>
                <a:gd name="connsiteX176" fmla="*/ 685800 w 2155873"/>
                <a:gd name="connsiteY176" fmla="*/ 2025016 h 2521011"/>
                <a:gd name="connsiteX177" fmla="*/ 683980 w 2155873"/>
                <a:gd name="connsiteY177" fmla="*/ 2024761 h 2521011"/>
                <a:gd name="connsiteX178" fmla="*/ 701040 w 2155873"/>
                <a:gd name="connsiteY178" fmla="*/ 1973580 h 2521011"/>
                <a:gd name="connsiteX179" fmla="*/ 659130 w 2155873"/>
                <a:gd name="connsiteY179" fmla="*/ 1939290 h 2521011"/>
                <a:gd name="connsiteX180" fmla="*/ 662940 w 2155873"/>
                <a:gd name="connsiteY180" fmla="*/ 1899285 h 2521011"/>
                <a:gd name="connsiteX181" fmla="*/ 674370 w 2155873"/>
                <a:gd name="connsiteY181" fmla="*/ 1836420 h 2521011"/>
                <a:gd name="connsiteX182" fmla="*/ 643890 w 2155873"/>
                <a:gd name="connsiteY182" fmla="*/ 1802130 h 2521011"/>
                <a:gd name="connsiteX183" fmla="*/ 590550 w 2155873"/>
                <a:gd name="connsiteY183" fmla="*/ 1790700 h 2521011"/>
                <a:gd name="connsiteX184" fmla="*/ 520065 w 2155873"/>
                <a:gd name="connsiteY184" fmla="*/ 1731645 h 2521011"/>
                <a:gd name="connsiteX185" fmla="*/ 520065 w 2155873"/>
                <a:gd name="connsiteY185" fmla="*/ 1704975 h 2521011"/>
                <a:gd name="connsiteX186" fmla="*/ 491490 w 2155873"/>
                <a:gd name="connsiteY186" fmla="*/ 1708785 h 2521011"/>
                <a:gd name="connsiteX187" fmla="*/ 386715 w 2155873"/>
                <a:gd name="connsiteY187" fmla="*/ 1638300 h 2521011"/>
                <a:gd name="connsiteX188" fmla="*/ 345639 w 2155873"/>
                <a:gd name="connsiteY188" fmla="*/ 1595581 h 2521011"/>
                <a:gd name="connsiteX189" fmla="*/ 346710 w 2155873"/>
                <a:gd name="connsiteY189" fmla="*/ 1543050 h 2521011"/>
                <a:gd name="connsiteX190" fmla="*/ 302895 w 2155873"/>
                <a:gd name="connsiteY190" fmla="*/ 1522095 h 2521011"/>
                <a:gd name="connsiteX191" fmla="*/ 318135 w 2155873"/>
                <a:gd name="connsiteY191" fmla="*/ 1470660 h 2521011"/>
                <a:gd name="connsiteX192" fmla="*/ 274320 w 2155873"/>
                <a:gd name="connsiteY192" fmla="*/ 1491615 h 2521011"/>
                <a:gd name="connsiteX193" fmla="*/ 241935 w 2155873"/>
                <a:gd name="connsiteY193" fmla="*/ 1491615 h 2521011"/>
                <a:gd name="connsiteX194" fmla="*/ 236220 w 2155873"/>
                <a:gd name="connsiteY194" fmla="*/ 1510665 h 2521011"/>
                <a:gd name="connsiteX195" fmla="*/ 85676 w 2155873"/>
                <a:gd name="connsiteY195" fmla="*/ 1510087 h 2521011"/>
                <a:gd name="connsiteX196" fmla="*/ 80010 w 2155873"/>
                <a:gd name="connsiteY196" fmla="*/ 1443990 h 2521011"/>
                <a:gd name="connsiteX197" fmla="*/ 30480 w 2155873"/>
                <a:gd name="connsiteY197" fmla="*/ 1466850 h 2521011"/>
                <a:gd name="connsiteX198" fmla="*/ 9525 w 2155873"/>
                <a:gd name="connsiteY198" fmla="*/ 1390650 h 2521011"/>
                <a:gd name="connsiteX199" fmla="*/ 0 w 2155873"/>
                <a:gd name="connsiteY199" fmla="*/ 1389648 h 2521011"/>
                <a:gd name="connsiteX200" fmla="*/ 0 w 2155873"/>
                <a:gd name="connsiteY200" fmla="*/ 1352550 h 2521011"/>
                <a:gd name="connsiteX201" fmla="*/ 30480 w 2155873"/>
                <a:gd name="connsiteY201" fmla="*/ 1314450 h 2521011"/>
                <a:gd name="connsiteX202" fmla="*/ 95250 w 2155873"/>
                <a:gd name="connsiteY202" fmla="*/ 1303020 h 2521011"/>
                <a:gd name="connsiteX203" fmla="*/ 112395 w 2155873"/>
                <a:gd name="connsiteY203" fmla="*/ 1238250 h 2521011"/>
                <a:gd name="connsiteX204" fmla="*/ 100965 w 2155873"/>
                <a:gd name="connsiteY204" fmla="*/ 1143000 h 2521011"/>
                <a:gd name="connsiteX205" fmla="*/ 101779 w 2155873"/>
                <a:gd name="connsiteY205" fmla="*/ 1135131 h 2521011"/>
                <a:gd name="connsiteX206" fmla="*/ 190501 w 2155873"/>
                <a:gd name="connsiteY206" fmla="*/ 1110615 h 2521011"/>
                <a:gd name="connsiteX207" fmla="*/ 207646 w 2155873"/>
                <a:gd name="connsiteY207" fmla="*/ 1022985 h 2521011"/>
                <a:gd name="connsiteX208" fmla="*/ 186691 w 2155873"/>
                <a:gd name="connsiteY208" fmla="*/ 986790 h 2521011"/>
                <a:gd name="connsiteX209" fmla="*/ 57151 w 2155873"/>
                <a:gd name="connsiteY209" fmla="*/ 969645 h 2521011"/>
                <a:gd name="connsiteX210" fmla="*/ 125731 w 2155873"/>
                <a:gd name="connsiteY210" fmla="*/ 843915 h 2521011"/>
                <a:gd name="connsiteX211" fmla="*/ 129541 w 2155873"/>
                <a:gd name="connsiteY211" fmla="*/ 731520 h 2521011"/>
                <a:gd name="connsiteX212" fmla="*/ 104775 w 2155873"/>
                <a:gd name="connsiteY212" fmla="*/ 715066 h 2521011"/>
                <a:gd name="connsiteX213" fmla="*/ 104775 w 2155873"/>
                <a:gd name="connsiteY213" fmla="*/ 567691 h 2521011"/>
                <a:gd name="connsiteX214" fmla="*/ 125730 w 2155873"/>
                <a:gd name="connsiteY214" fmla="*/ 489586 h 2521011"/>
                <a:gd name="connsiteX215" fmla="*/ 95250 w 2155873"/>
                <a:gd name="connsiteY215" fmla="*/ 447676 h 2521011"/>
                <a:gd name="connsiteX216" fmla="*/ 169545 w 2155873"/>
                <a:gd name="connsiteY216" fmla="*/ 449581 h 2521011"/>
                <a:gd name="connsiteX217" fmla="*/ 164949 w 2155873"/>
                <a:gd name="connsiteY217" fmla="*/ 446066 h 2521011"/>
                <a:gd name="connsiteX218" fmla="*/ 169545 w 2155873"/>
                <a:gd name="connsiteY218" fmla="*/ 447675 h 2521011"/>
                <a:gd name="connsiteX219" fmla="*/ 200025 w 2155873"/>
                <a:gd name="connsiteY219" fmla="*/ 382905 h 2521011"/>
                <a:gd name="connsiteX220" fmla="*/ 283845 w 2155873"/>
                <a:gd name="connsiteY220" fmla="*/ 384810 h 2521011"/>
                <a:gd name="connsiteX221" fmla="*/ 329565 w 2155873"/>
                <a:gd name="connsiteY221" fmla="*/ 361950 h 2521011"/>
                <a:gd name="connsiteX222" fmla="*/ 344805 w 2155873"/>
                <a:gd name="connsiteY222" fmla="*/ 335280 h 2521011"/>
                <a:gd name="connsiteX223" fmla="*/ 348615 w 2155873"/>
                <a:gd name="connsiteY223" fmla="*/ 266700 h 2521011"/>
                <a:gd name="connsiteX224" fmla="*/ 325755 w 2155873"/>
                <a:gd name="connsiteY224" fmla="*/ 198120 h 2521011"/>
                <a:gd name="connsiteX225" fmla="*/ 272415 w 2155873"/>
                <a:gd name="connsiteY225" fmla="*/ 137160 h 2521011"/>
                <a:gd name="connsiteX226" fmla="*/ 295275 w 2155873"/>
                <a:gd name="connsiteY226" fmla="*/ 125730 h 2521011"/>
                <a:gd name="connsiteX227" fmla="*/ 293496 w 2155873"/>
                <a:gd name="connsiteY227" fmla="*/ 119401 h 2521011"/>
                <a:gd name="connsiteX228" fmla="*/ 295275 w 2155873"/>
                <a:gd name="connsiteY228" fmla="*/ 120015 h 2521011"/>
                <a:gd name="connsiteX229" fmla="*/ 337185 w 2155873"/>
                <a:gd name="connsiteY229" fmla="*/ 74295 h 2521011"/>
                <a:gd name="connsiteX230" fmla="*/ 403860 w 2155873"/>
                <a:gd name="connsiteY230" fmla="*/ 85725 h 2521011"/>
                <a:gd name="connsiteX231" fmla="*/ 381000 w 2155873"/>
                <a:gd name="connsiteY231" fmla="*/ 49530 h 2521011"/>
                <a:gd name="connsiteX232" fmla="*/ 432435 w 2155873"/>
                <a:gd name="connsiteY232" fmla="*/ 13335 h 2521011"/>
                <a:gd name="connsiteX233" fmla="*/ 537210 w 2155873"/>
                <a:gd name="connsiteY233"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338452 w 2155873"/>
                <a:gd name="connsiteY81" fmla="*/ 1588442 h 2521011"/>
                <a:gd name="connsiteX82" fmla="*/ 537210 w 2155873"/>
                <a:gd name="connsiteY82" fmla="*/ 0 h 2521011"/>
                <a:gd name="connsiteX83" fmla="*/ 563880 w 2155873"/>
                <a:gd name="connsiteY83" fmla="*/ 80010 h 2521011"/>
                <a:gd name="connsiteX84" fmla="*/ 672465 w 2155873"/>
                <a:gd name="connsiteY84" fmla="*/ 51435 h 2521011"/>
                <a:gd name="connsiteX85" fmla="*/ 721352 w 2155873"/>
                <a:gd name="connsiteY85" fmla="*/ 29486 h 2521011"/>
                <a:gd name="connsiteX86" fmla="*/ 744855 w 2155873"/>
                <a:gd name="connsiteY86" fmla="*/ 59055 h 2521011"/>
                <a:gd name="connsiteX87" fmla="*/ 739140 w 2155873"/>
                <a:gd name="connsiteY87" fmla="*/ 89535 h 2521011"/>
                <a:gd name="connsiteX88" fmla="*/ 821055 w 2155873"/>
                <a:gd name="connsiteY88" fmla="*/ 93345 h 2521011"/>
                <a:gd name="connsiteX89" fmla="*/ 834390 w 2155873"/>
                <a:gd name="connsiteY89" fmla="*/ 19050 h 2521011"/>
                <a:gd name="connsiteX90" fmla="*/ 855345 w 2155873"/>
                <a:gd name="connsiteY90" fmla="*/ 47625 h 2521011"/>
                <a:gd name="connsiteX91" fmla="*/ 946785 w 2155873"/>
                <a:gd name="connsiteY91" fmla="*/ 47625 h 2521011"/>
                <a:gd name="connsiteX92" fmla="*/ 996315 w 2155873"/>
                <a:gd name="connsiteY92" fmla="*/ 38100 h 2521011"/>
                <a:gd name="connsiteX93" fmla="*/ 1003935 w 2155873"/>
                <a:gd name="connsiteY93" fmla="*/ 9525 h 2521011"/>
                <a:gd name="connsiteX94" fmla="*/ 1064895 w 2155873"/>
                <a:gd name="connsiteY94" fmla="*/ 0 h 2521011"/>
                <a:gd name="connsiteX95" fmla="*/ 1097280 w 2155873"/>
                <a:gd name="connsiteY95" fmla="*/ 102870 h 2521011"/>
                <a:gd name="connsiteX96" fmla="*/ 1110615 w 2155873"/>
                <a:gd name="connsiteY96" fmla="*/ 102870 h 2521011"/>
                <a:gd name="connsiteX97" fmla="*/ 1135380 w 2155873"/>
                <a:gd name="connsiteY97" fmla="*/ 190500 h 2521011"/>
                <a:gd name="connsiteX98" fmla="*/ 1137805 w 2155873"/>
                <a:gd name="connsiteY98" fmla="*/ 195722 h 2521011"/>
                <a:gd name="connsiteX99" fmla="*/ 1135380 w 2155873"/>
                <a:gd name="connsiteY99" fmla="*/ 198120 h 2521011"/>
                <a:gd name="connsiteX100" fmla="*/ 1131570 w 2155873"/>
                <a:gd name="connsiteY100" fmla="*/ 240030 h 2521011"/>
                <a:gd name="connsiteX101" fmla="*/ 1156335 w 2155873"/>
                <a:gd name="connsiteY101" fmla="*/ 346710 h 2521011"/>
                <a:gd name="connsiteX102" fmla="*/ 1099185 w 2155873"/>
                <a:gd name="connsiteY102" fmla="*/ 363855 h 2521011"/>
                <a:gd name="connsiteX103" fmla="*/ 1127760 w 2155873"/>
                <a:gd name="connsiteY103" fmla="*/ 510540 h 2521011"/>
                <a:gd name="connsiteX104" fmla="*/ 1148715 w 2155873"/>
                <a:gd name="connsiteY104" fmla="*/ 563880 h 2521011"/>
                <a:gd name="connsiteX105" fmla="*/ 1194435 w 2155873"/>
                <a:gd name="connsiteY105" fmla="*/ 641985 h 2521011"/>
                <a:gd name="connsiteX106" fmla="*/ 1215390 w 2155873"/>
                <a:gd name="connsiteY106" fmla="*/ 645795 h 2521011"/>
                <a:gd name="connsiteX107" fmla="*/ 1243965 w 2155873"/>
                <a:gd name="connsiteY107" fmla="*/ 737235 h 2521011"/>
                <a:gd name="connsiteX108" fmla="*/ 1423035 w 2155873"/>
                <a:gd name="connsiteY108" fmla="*/ 702945 h 2521011"/>
                <a:gd name="connsiteX109" fmla="*/ 1422609 w 2155873"/>
                <a:gd name="connsiteY109" fmla="*/ 700259 h 2521011"/>
                <a:gd name="connsiteX110" fmla="*/ 1468755 w 2155873"/>
                <a:gd name="connsiteY110" fmla="*/ 689610 h 2521011"/>
                <a:gd name="connsiteX111" fmla="*/ 1491615 w 2155873"/>
                <a:gd name="connsiteY111" fmla="*/ 659130 h 2521011"/>
                <a:gd name="connsiteX112" fmla="*/ 1520190 w 2155873"/>
                <a:gd name="connsiteY112" fmla="*/ 645795 h 2521011"/>
                <a:gd name="connsiteX113" fmla="*/ 1531620 w 2155873"/>
                <a:gd name="connsiteY113" fmla="*/ 613410 h 2521011"/>
                <a:gd name="connsiteX114" fmla="*/ 1552575 w 2155873"/>
                <a:gd name="connsiteY114" fmla="*/ 594360 h 2521011"/>
                <a:gd name="connsiteX115" fmla="*/ 1573530 w 2155873"/>
                <a:gd name="connsiteY115" fmla="*/ 609600 h 2521011"/>
                <a:gd name="connsiteX116" fmla="*/ 1567815 w 2155873"/>
                <a:gd name="connsiteY116" fmla="*/ 708660 h 2521011"/>
                <a:gd name="connsiteX117" fmla="*/ 1638300 w 2155873"/>
                <a:gd name="connsiteY117" fmla="*/ 786765 h 2521011"/>
                <a:gd name="connsiteX118" fmla="*/ 1640205 w 2155873"/>
                <a:gd name="connsiteY118" fmla="*/ 851535 h 2521011"/>
                <a:gd name="connsiteX119" fmla="*/ 1615440 w 2155873"/>
                <a:gd name="connsiteY119" fmla="*/ 872490 h 2521011"/>
                <a:gd name="connsiteX120" fmla="*/ 1678305 w 2155873"/>
                <a:gd name="connsiteY120" fmla="*/ 876300 h 2521011"/>
                <a:gd name="connsiteX121" fmla="*/ 1964632 w 2155873"/>
                <a:gd name="connsiteY121" fmla="*/ 811829 h 2521011"/>
                <a:gd name="connsiteX122" fmla="*/ 1985010 w 2155873"/>
                <a:gd name="connsiteY122" fmla="*/ 889635 h 2521011"/>
                <a:gd name="connsiteX123" fmla="*/ 1977390 w 2155873"/>
                <a:gd name="connsiteY123" fmla="*/ 942975 h 2521011"/>
                <a:gd name="connsiteX124" fmla="*/ 1912620 w 2155873"/>
                <a:gd name="connsiteY124" fmla="*/ 952500 h 2521011"/>
                <a:gd name="connsiteX125" fmla="*/ 1912620 w 2155873"/>
                <a:gd name="connsiteY125" fmla="*/ 1022985 h 2521011"/>
                <a:gd name="connsiteX126" fmla="*/ 1956435 w 2155873"/>
                <a:gd name="connsiteY126" fmla="*/ 1028700 h 2521011"/>
                <a:gd name="connsiteX127" fmla="*/ 1996440 w 2155873"/>
                <a:gd name="connsiteY127" fmla="*/ 1002030 h 2521011"/>
                <a:gd name="connsiteX128" fmla="*/ 1975485 w 2155873"/>
                <a:gd name="connsiteY128" fmla="*/ 1057275 h 2521011"/>
                <a:gd name="connsiteX129" fmla="*/ 1971675 w 2155873"/>
                <a:gd name="connsiteY129" fmla="*/ 1137285 h 2521011"/>
                <a:gd name="connsiteX130" fmla="*/ 1976108 w 2155873"/>
                <a:gd name="connsiteY130" fmla="*/ 1138062 h 2521011"/>
                <a:gd name="connsiteX131" fmla="*/ 2025015 w 2155873"/>
                <a:gd name="connsiteY131" fmla="*/ 1226820 h 2521011"/>
                <a:gd name="connsiteX132" fmla="*/ 1965960 w 2155873"/>
                <a:gd name="connsiteY132" fmla="*/ 1257300 h 2521011"/>
                <a:gd name="connsiteX133" fmla="*/ 1975485 w 2155873"/>
                <a:gd name="connsiteY133" fmla="*/ 1295400 h 2521011"/>
                <a:gd name="connsiteX134" fmla="*/ 1929765 w 2155873"/>
                <a:gd name="connsiteY134" fmla="*/ 1350645 h 2521011"/>
                <a:gd name="connsiteX135" fmla="*/ 2057400 w 2155873"/>
                <a:gd name="connsiteY135" fmla="*/ 1419225 h 2521011"/>
                <a:gd name="connsiteX136" fmla="*/ 2034540 w 2155873"/>
                <a:gd name="connsiteY136" fmla="*/ 1451610 h 2521011"/>
                <a:gd name="connsiteX137" fmla="*/ 2085975 w 2155873"/>
                <a:gd name="connsiteY137" fmla="*/ 1527810 h 2521011"/>
                <a:gd name="connsiteX138" fmla="*/ 2080260 w 2155873"/>
                <a:gd name="connsiteY138" fmla="*/ 1565910 h 2521011"/>
                <a:gd name="connsiteX139" fmla="*/ 2045970 w 2155873"/>
                <a:gd name="connsiteY139" fmla="*/ 1581150 h 2521011"/>
                <a:gd name="connsiteX140" fmla="*/ 2013585 w 2155873"/>
                <a:gd name="connsiteY140" fmla="*/ 1657350 h 2521011"/>
                <a:gd name="connsiteX141" fmla="*/ 2047875 w 2155873"/>
                <a:gd name="connsiteY141" fmla="*/ 1691640 h 2521011"/>
                <a:gd name="connsiteX142" fmla="*/ 2011680 w 2155873"/>
                <a:gd name="connsiteY142" fmla="*/ 1737360 h 2521011"/>
                <a:gd name="connsiteX143" fmla="*/ 2095500 w 2155873"/>
                <a:gd name="connsiteY143" fmla="*/ 1722120 h 2521011"/>
                <a:gd name="connsiteX144" fmla="*/ 2013585 w 2155873"/>
                <a:gd name="connsiteY144" fmla="*/ 1739265 h 2521011"/>
                <a:gd name="connsiteX145" fmla="*/ 1912620 w 2155873"/>
                <a:gd name="connsiteY145" fmla="*/ 1644015 h 2521011"/>
                <a:gd name="connsiteX146" fmla="*/ 1823085 w 2155873"/>
                <a:gd name="connsiteY146" fmla="*/ 1708785 h 2521011"/>
                <a:gd name="connsiteX147" fmla="*/ 1691640 w 2155873"/>
                <a:gd name="connsiteY147" fmla="*/ 1737360 h 2521011"/>
                <a:gd name="connsiteX148" fmla="*/ 1678305 w 2155873"/>
                <a:gd name="connsiteY148" fmla="*/ 1722120 h 2521011"/>
                <a:gd name="connsiteX149" fmla="*/ 1621155 w 2155873"/>
                <a:gd name="connsiteY149" fmla="*/ 1737360 h 2521011"/>
                <a:gd name="connsiteX150" fmla="*/ 1617345 w 2155873"/>
                <a:gd name="connsiteY150" fmla="*/ 1760220 h 2521011"/>
                <a:gd name="connsiteX151" fmla="*/ 1565432 w 2155873"/>
                <a:gd name="connsiteY151" fmla="*/ 1773198 h 2521011"/>
                <a:gd name="connsiteX152" fmla="*/ 1564005 w 2155873"/>
                <a:gd name="connsiteY152" fmla="*/ 1771650 h 2521011"/>
                <a:gd name="connsiteX153" fmla="*/ 1520190 w 2155873"/>
                <a:gd name="connsiteY153" fmla="*/ 1811655 h 2521011"/>
                <a:gd name="connsiteX154" fmla="*/ 1501140 w 2155873"/>
                <a:gd name="connsiteY154" fmla="*/ 1811655 h 2521011"/>
                <a:gd name="connsiteX155" fmla="*/ 1428750 w 2155873"/>
                <a:gd name="connsiteY155" fmla="*/ 1903095 h 2521011"/>
                <a:gd name="connsiteX156" fmla="*/ 1421130 w 2155873"/>
                <a:gd name="connsiteY156" fmla="*/ 1952625 h 2521011"/>
                <a:gd name="connsiteX157" fmla="*/ 1396365 w 2155873"/>
                <a:gd name="connsiteY157" fmla="*/ 1918335 h 2521011"/>
                <a:gd name="connsiteX158" fmla="*/ 1358265 w 2155873"/>
                <a:gd name="connsiteY158" fmla="*/ 1986915 h 2521011"/>
                <a:gd name="connsiteX159" fmla="*/ 1343025 w 2155873"/>
                <a:gd name="connsiteY159" fmla="*/ 1986915 h 2521011"/>
                <a:gd name="connsiteX160" fmla="*/ 1297305 w 2155873"/>
                <a:gd name="connsiteY160" fmla="*/ 2019300 h 2521011"/>
                <a:gd name="connsiteX161" fmla="*/ 1301115 w 2155873"/>
                <a:gd name="connsiteY161" fmla="*/ 2038350 h 2521011"/>
                <a:gd name="connsiteX162" fmla="*/ 1259205 w 2155873"/>
                <a:gd name="connsiteY162" fmla="*/ 2066925 h 2521011"/>
                <a:gd name="connsiteX163" fmla="*/ 1272540 w 2155873"/>
                <a:gd name="connsiteY163" fmla="*/ 2097405 h 2521011"/>
                <a:gd name="connsiteX164" fmla="*/ 1202055 w 2155873"/>
                <a:gd name="connsiteY164" fmla="*/ 2106930 h 2521011"/>
                <a:gd name="connsiteX165" fmla="*/ 1183005 w 2155873"/>
                <a:gd name="connsiteY165" fmla="*/ 2143125 h 2521011"/>
                <a:gd name="connsiteX166" fmla="*/ 1156335 w 2155873"/>
                <a:gd name="connsiteY166" fmla="*/ 2164080 h 2521011"/>
                <a:gd name="connsiteX167" fmla="*/ 1122045 w 2155873"/>
                <a:gd name="connsiteY167" fmla="*/ 2141220 h 2521011"/>
                <a:gd name="connsiteX168" fmla="*/ 1107891 w 2155873"/>
                <a:gd name="connsiteY168" fmla="*/ 2157396 h 2521011"/>
                <a:gd name="connsiteX169" fmla="*/ 1106805 w 2155873"/>
                <a:gd name="connsiteY169" fmla="*/ 2156460 h 2521011"/>
                <a:gd name="connsiteX170" fmla="*/ 979170 w 2155873"/>
                <a:gd name="connsiteY170" fmla="*/ 2042160 h 2521011"/>
                <a:gd name="connsiteX171" fmla="*/ 932138 w 2155873"/>
                <a:gd name="connsiteY171" fmla="*/ 2104529 h 2521011"/>
                <a:gd name="connsiteX172" fmla="*/ 851535 w 2155873"/>
                <a:gd name="connsiteY172" fmla="*/ 2101216 h 2521011"/>
                <a:gd name="connsiteX173" fmla="*/ 847725 w 2155873"/>
                <a:gd name="connsiteY173" fmla="*/ 2129791 h 2521011"/>
                <a:gd name="connsiteX174" fmla="*/ 689610 w 2155873"/>
                <a:gd name="connsiteY174" fmla="*/ 2129791 h 2521011"/>
                <a:gd name="connsiteX175" fmla="*/ 685800 w 2155873"/>
                <a:gd name="connsiteY175" fmla="*/ 2025016 h 2521011"/>
                <a:gd name="connsiteX176" fmla="*/ 683980 w 2155873"/>
                <a:gd name="connsiteY176" fmla="*/ 2024761 h 2521011"/>
                <a:gd name="connsiteX177" fmla="*/ 701040 w 2155873"/>
                <a:gd name="connsiteY177" fmla="*/ 1973580 h 2521011"/>
                <a:gd name="connsiteX178" fmla="*/ 659130 w 2155873"/>
                <a:gd name="connsiteY178" fmla="*/ 1939290 h 2521011"/>
                <a:gd name="connsiteX179" fmla="*/ 662940 w 2155873"/>
                <a:gd name="connsiteY179" fmla="*/ 1899285 h 2521011"/>
                <a:gd name="connsiteX180" fmla="*/ 674370 w 2155873"/>
                <a:gd name="connsiteY180" fmla="*/ 1836420 h 2521011"/>
                <a:gd name="connsiteX181" fmla="*/ 643890 w 2155873"/>
                <a:gd name="connsiteY181" fmla="*/ 1802130 h 2521011"/>
                <a:gd name="connsiteX182" fmla="*/ 590550 w 2155873"/>
                <a:gd name="connsiteY182" fmla="*/ 1790700 h 2521011"/>
                <a:gd name="connsiteX183" fmla="*/ 520065 w 2155873"/>
                <a:gd name="connsiteY183" fmla="*/ 1731645 h 2521011"/>
                <a:gd name="connsiteX184" fmla="*/ 520065 w 2155873"/>
                <a:gd name="connsiteY184" fmla="*/ 1704975 h 2521011"/>
                <a:gd name="connsiteX185" fmla="*/ 491490 w 2155873"/>
                <a:gd name="connsiteY185" fmla="*/ 1708785 h 2521011"/>
                <a:gd name="connsiteX186" fmla="*/ 386715 w 2155873"/>
                <a:gd name="connsiteY186" fmla="*/ 1638300 h 2521011"/>
                <a:gd name="connsiteX187" fmla="*/ 345639 w 2155873"/>
                <a:gd name="connsiteY187" fmla="*/ 1595581 h 2521011"/>
                <a:gd name="connsiteX188" fmla="*/ 346710 w 2155873"/>
                <a:gd name="connsiteY188" fmla="*/ 1543050 h 2521011"/>
                <a:gd name="connsiteX189" fmla="*/ 302895 w 2155873"/>
                <a:gd name="connsiteY189" fmla="*/ 1522095 h 2521011"/>
                <a:gd name="connsiteX190" fmla="*/ 318135 w 2155873"/>
                <a:gd name="connsiteY190" fmla="*/ 1470660 h 2521011"/>
                <a:gd name="connsiteX191" fmla="*/ 274320 w 2155873"/>
                <a:gd name="connsiteY191" fmla="*/ 1491615 h 2521011"/>
                <a:gd name="connsiteX192" fmla="*/ 241935 w 2155873"/>
                <a:gd name="connsiteY192" fmla="*/ 1491615 h 2521011"/>
                <a:gd name="connsiteX193" fmla="*/ 236220 w 2155873"/>
                <a:gd name="connsiteY193" fmla="*/ 1510665 h 2521011"/>
                <a:gd name="connsiteX194" fmla="*/ 85676 w 2155873"/>
                <a:gd name="connsiteY194" fmla="*/ 1510087 h 2521011"/>
                <a:gd name="connsiteX195" fmla="*/ 80010 w 2155873"/>
                <a:gd name="connsiteY195" fmla="*/ 1443990 h 2521011"/>
                <a:gd name="connsiteX196" fmla="*/ 30480 w 2155873"/>
                <a:gd name="connsiteY196" fmla="*/ 1466850 h 2521011"/>
                <a:gd name="connsiteX197" fmla="*/ 9525 w 2155873"/>
                <a:gd name="connsiteY197" fmla="*/ 1390650 h 2521011"/>
                <a:gd name="connsiteX198" fmla="*/ 0 w 2155873"/>
                <a:gd name="connsiteY198" fmla="*/ 1389648 h 2521011"/>
                <a:gd name="connsiteX199" fmla="*/ 0 w 2155873"/>
                <a:gd name="connsiteY199" fmla="*/ 1352550 h 2521011"/>
                <a:gd name="connsiteX200" fmla="*/ 30480 w 2155873"/>
                <a:gd name="connsiteY200" fmla="*/ 1314450 h 2521011"/>
                <a:gd name="connsiteX201" fmla="*/ 95250 w 2155873"/>
                <a:gd name="connsiteY201" fmla="*/ 1303020 h 2521011"/>
                <a:gd name="connsiteX202" fmla="*/ 112395 w 2155873"/>
                <a:gd name="connsiteY202" fmla="*/ 1238250 h 2521011"/>
                <a:gd name="connsiteX203" fmla="*/ 100965 w 2155873"/>
                <a:gd name="connsiteY203" fmla="*/ 1143000 h 2521011"/>
                <a:gd name="connsiteX204" fmla="*/ 101779 w 2155873"/>
                <a:gd name="connsiteY204" fmla="*/ 1135131 h 2521011"/>
                <a:gd name="connsiteX205" fmla="*/ 190501 w 2155873"/>
                <a:gd name="connsiteY205" fmla="*/ 1110615 h 2521011"/>
                <a:gd name="connsiteX206" fmla="*/ 207646 w 2155873"/>
                <a:gd name="connsiteY206" fmla="*/ 1022985 h 2521011"/>
                <a:gd name="connsiteX207" fmla="*/ 186691 w 2155873"/>
                <a:gd name="connsiteY207" fmla="*/ 986790 h 2521011"/>
                <a:gd name="connsiteX208" fmla="*/ 57151 w 2155873"/>
                <a:gd name="connsiteY208" fmla="*/ 969645 h 2521011"/>
                <a:gd name="connsiteX209" fmla="*/ 125731 w 2155873"/>
                <a:gd name="connsiteY209" fmla="*/ 843915 h 2521011"/>
                <a:gd name="connsiteX210" fmla="*/ 129541 w 2155873"/>
                <a:gd name="connsiteY210" fmla="*/ 731520 h 2521011"/>
                <a:gd name="connsiteX211" fmla="*/ 104775 w 2155873"/>
                <a:gd name="connsiteY211" fmla="*/ 715066 h 2521011"/>
                <a:gd name="connsiteX212" fmla="*/ 104775 w 2155873"/>
                <a:gd name="connsiteY212" fmla="*/ 567691 h 2521011"/>
                <a:gd name="connsiteX213" fmla="*/ 125730 w 2155873"/>
                <a:gd name="connsiteY213" fmla="*/ 489586 h 2521011"/>
                <a:gd name="connsiteX214" fmla="*/ 95250 w 2155873"/>
                <a:gd name="connsiteY214" fmla="*/ 447676 h 2521011"/>
                <a:gd name="connsiteX215" fmla="*/ 169545 w 2155873"/>
                <a:gd name="connsiteY215" fmla="*/ 449581 h 2521011"/>
                <a:gd name="connsiteX216" fmla="*/ 164949 w 2155873"/>
                <a:gd name="connsiteY216" fmla="*/ 446066 h 2521011"/>
                <a:gd name="connsiteX217" fmla="*/ 169545 w 2155873"/>
                <a:gd name="connsiteY217" fmla="*/ 447675 h 2521011"/>
                <a:gd name="connsiteX218" fmla="*/ 200025 w 2155873"/>
                <a:gd name="connsiteY218" fmla="*/ 382905 h 2521011"/>
                <a:gd name="connsiteX219" fmla="*/ 283845 w 2155873"/>
                <a:gd name="connsiteY219" fmla="*/ 384810 h 2521011"/>
                <a:gd name="connsiteX220" fmla="*/ 329565 w 2155873"/>
                <a:gd name="connsiteY220" fmla="*/ 361950 h 2521011"/>
                <a:gd name="connsiteX221" fmla="*/ 344805 w 2155873"/>
                <a:gd name="connsiteY221" fmla="*/ 335280 h 2521011"/>
                <a:gd name="connsiteX222" fmla="*/ 348615 w 2155873"/>
                <a:gd name="connsiteY222" fmla="*/ 266700 h 2521011"/>
                <a:gd name="connsiteX223" fmla="*/ 325755 w 2155873"/>
                <a:gd name="connsiteY223" fmla="*/ 198120 h 2521011"/>
                <a:gd name="connsiteX224" fmla="*/ 272415 w 2155873"/>
                <a:gd name="connsiteY224" fmla="*/ 137160 h 2521011"/>
                <a:gd name="connsiteX225" fmla="*/ 295275 w 2155873"/>
                <a:gd name="connsiteY225" fmla="*/ 125730 h 2521011"/>
                <a:gd name="connsiteX226" fmla="*/ 293496 w 2155873"/>
                <a:gd name="connsiteY226" fmla="*/ 119401 h 2521011"/>
                <a:gd name="connsiteX227" fmla="*/ 295275 w 2155873"/>
                <a:gd name="connsiteY227" fmla="*/ 120015 h 2521011"/>
                <a:gd name="connsiteX228" fmla="*/ 337185 w 2155873"/>
                <a:gd name="connsiteY228" fmla="*/ 74295 h 2521011"/>
                <a:gd name="connsiteX229" fmla="*/ 403860 w 2155873"/>
                <a:gd name="connsiteY229" fmla="*/ 85725 h 2521011"/>
                <a:gd name="connsiteX230" fmla="*/ 381000 w 2155873"/>
                <a:gd name="connsiteY230" fmla="*/ 49530 h 2521011"/>
                <a:gd name="connsiteX231" fmla="*/ 432435 w 2155873"/>
                <a:gd name="connsiteY231" fmla="*/ 13335 h 2521011"/>
                <a:gd name="connsiteX232" fmla="*/ 537210 w 2155873"/>
                <a:gd name="connsiteY232"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5953 w 2155873"/>
                <a:gd name="connsiteY49" fmla="*/ 1753479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2105953 w 2155873"/>
                <a:gd name="connsiteY78" fmla="*/ 1753479 h 2521011"/>
                <a:gd name="connsiteX79" fmla="*/ 338452 w 2155873"/>
                <a:gd name="connsiteY79" fmla="*/ 1588442 h 2521011"/>
                <a:gd name="connsiteX80" fmla="*/ 338961 w 2155873"/>
                <a:gd name="connsiteY80" fmla="*/ 1588971 h 2521011"/>
                <a:gd name="connsiteX81" fmla="*/ 338452 w 2155873"/>
                <a:gd name="connsiteY81" fmla="*/ 1588442 h 2521011"/>
                <a:gd name="connsiteX82" fmla="*/ 537210 w 2155873"/>
                <a:gd name="connsiteY82" fmla="*/ 0 h 2521011"/>
                <a:gd name="connsiteX83" fmla="*/ 563880 w 2155873"/>
                <a:gd name="connsiteY83" fmla="*/ 80010 h 2521011"/>
                <a:gd name="connsiteX84" fmla="*/ 672465 w 2155873"/>
                <a:gd name="connsiteY84" fmla="*/ 51435 h 2521011"/>
                <a:gd name="connsiteX85" fmla="*/ 721352 w 2155873"/>
                <a:gd name="connsiteY85" fmla="*/ 29486 h 2521011"/>
                <a:gd name="connsiteX86" fmla="*/ 744855 w 2155873"/>
                <a:gd name="connsiteY86" fmla="*/ 59055 h 2521011"/>
                <a:gd name="connsiteX87" fmla="*/ 739140 w 2155873"/>
                <a:gd name="connsiteY87" fmla="*/ 89535 h 2521011"/>
                <a:gd name="connsiteX88" fmla="*/ 821055 w 2155873"/>
                <a:gd name="connsiteY88" fmla="*/ 93345 h 2521011"/>
                <a:gd name="connsiteX89" fmla="*/ 834390 w 2155873"/>
                <a:gd name="connsiteY89" fmla="*/ 19050 h 2521011"/>
                <a:gd name="connsiteX90" fmla="*/ 855345 w 2155873"/>
                <a:gd name="connsiteY90" fmla="*/ 47625 h 2521011"/>
                <a:gd name="connsiteX91" fmla="*/ 946785 w 2155873"/>
                <a:gd name="connsiteY91" fmla="*/ 47625 h 2521011"/>
                <a:gd name="connsiteX92" fmla="*/ 996315 w 2155873"/>
                <a:gd name="connsiteY92" fmla="*/ 38100 h 2521011"/>
                <a:gd name="connsiteX93" fmla="*/ 1003935 w 2155873"/>
                <a:gd name="connsiteY93" fmla="*/ 9525 h 2521011"/>
                <a:gd name="connsiteX94" fmla="*/ 1064895 w 2155873"/>
                <a:gd name="connsiteY94" fmla="*/ 0 h 2521011"/>
                <a:gd name="connsiteX95" fmla="*/ 1097280 w 2155873"/>
                <a:gd name="connsiteY95" fmla="*/ 102870 h 2521011"/>
                <a:gd name="connsiteX96" fmla="*/ 1110615 w 2155873"/>
                <a:gd name="connsiteY96" fmla="*/ 102870 h 2521011"/>
                <a:gd name="connsiteX97" fmla="*/ 1135380 w 2155873"/>
                <a:gd name="connsiteY97" fmla="*/ 190500 h 2521011"/>
                <a:gd name="connsiteX98" fmla="*/ 1137805 w 2155873"/>
                <a:gd name="connsiteY98" fmla="*/ 195722 h 2521011"/>
                <a:gd name="connsiteX99" fmla="*/ 1135380 w 2155873"/>
                <a:gd name="connsiteY99" fmla="*/ 198120 h 2521011"/>
                <a:gd name="connsiteX100" fmla="*/ 1131570 w 2155873"/>
                <a:gd name="connsiteY100" fmla="*/ 240030 h 2521011"/>
                <a:gd name="connsiteX101" fmla="*/ 1156335 w 2155873"/>
                <a:gd name="connsiteY101" fmla="*/ 346710 h 2521011"/>
                <a:gd name="connsiteX102" fmla="*/ 1099185 w 2155873"/>
                <a:gd name="connsiteY102" fmla="*/ 363855 h 2521011"/>
                <a:gd name="connsiteX103" fmla="*/ 1127760 w 2155873"/>
                <a:gd name="connsiteY103" fmla="*/ 510540 h 2521011"/>
                <a:gd name="connsiteX104" fmla="*/ 1148715 w 2155873"/>
                <a:gd name="connsiteY104" fmla="*/ 563880 h 2521011"/>
                <a:gd name="connsiteX105" fmla="*/ 1194435 w 2155873"/>
                <a:gd name="connsiteY105" fmla="*/ 641985 h 2521011"/>
                <a:gd name="connsiteX106" fmla="*/ 1215390 w 2155873"/>
                <a:gd name="connsiteY106" fmla="*/ 645795 h 2521011"/>
                <a:gd name="connsiteX107" fmla="*/ 1243965 w 2155873"/>
                <a:gd name="connsiteY107" fmla="*/ 737235 h 2521011"/>
                <a:gd name="connsiteX108" fmla="*/ 1423035 w 2155873"/>
                <a:gd name="connsiteY108" fmla="*/ 702945 h 2521011"/>
                <a:gd name="connsiteX109" fmla="*/ 1422609 w 2155873"/>
                <a:gd name="connsiteY109" fmla="*/ 700259 h 2521011"/>
                <a:gd name="connsiteX110" fmla="*/ 1468755 w 2155873"/>
                <a:gd name="connsiteY110" fmla="*/ 689610 h 2521011"/>
                <a:gd name="connsiteX111" fmla="*/ 1491615 w 2155873"/>
                <a:gd name="connsiteY111" fmla="*/ 659130 h 2521011"/>
                <a:gd name="connsiteX112" fmla="*/ 1520190 w 2155873"/>
                <a:gd name="connsiteY112" fmla="*/ 645795 h 2521011"/>
                <a:gd name="connsiteX113" fmla="*/ 1531620 w 2155873"/>
                <a:gd name="connsiteY113" fmla="*/ 613410 h 2521011"/>
                <a:gd name="connsiteX114" fmla="*/ 1552575 w 2155873"/>
                <a:gd name="connsiteY114" fmla="*/ 594360 h 2521011"/>
                <a:gd name="connsiteX115" fmla="*/ 1573530 w 2155873"/>
                <a:gd name="connsiteY115" fmla="*/ 609600 h 2521011"/>
                <a:gd name="connsiteX116" fmla="*/ 1567815 w 2155873"/>
                <a:gd name="connsiteY116" fmla="*/ 708660 h 2521011"/>
                <a:gd name="connsiteX117" fmla="*/ 1638300 w 2155873"/>
                <a:gd name="connsiteY117" fmla="*/ 786765 h 2521011"/>
                <a:gd name="connsiteX118" fmla="*/ 1640205 w 2155873"/>
                <a:gd name="connsiteY118" fmla="*/ 851535 h 2521011"/>
                <a:gd name="connsiteX119" fmla="*/ 1615440 w 2155873"/>
                <a:gd name="connsiteY119" fmla="*/ 872490 h 2521011"/>
                <a:gd name="connsiteX120" fmla="*/ 1678305 w 2155873"/>
                <a:gd name="connsiteY120" fmla="*/ 876300 h 2521011"/>
                <a:gd name="connsiteX121" fmla="*/ 1964632 w 2155873"/>
                <a:gd name="connsiteY121" fmla="*/ 811829 h 2521011"/>
                <a:gd name="connsiteX122" fmla="*/ 1985010 w 2155873"/>
                <a:gd name="connsiteY122" fmla="*/ 889635 h 2521011"/>
                <a:gd name="connsiteX123" fmla="*/ 1977390 w 2155873"/>
                <a:gd name="connsiteY123" fmla="*/ 942975 h 2521011"/>
                <a:gd name="connsiteX124" fmla="*/ 1912620 w 2155873"/>
                <a:gd name="connsiteY124" fmla="*/ 952500 h 2521011"/>
                <a:gd name="connsiteX125" fmla="*/ 1912620 w 2155873"/>
                <a:gd name="connsiteY125" fmla="*/ 1022985 h 2521011"/>
                <a:gd name="connsiteX126" fmla="*/ 1956435 w 2155873"/>
                <a:gd name="connsiteY126" fmla="*/ 1028700 h 2521011"/>
                <a:gd name="connsiteX127" fmla="*/ 1996440 w 2155873"/>
                <a:gd name="connsiteY127" fmla="*/ 1002030 h 2521011"/>
                <a:gd name="connsiteX128" fmla="*/ 1975485 w 2155873"/>
                <a:gd name="connsiteY128" fmla="*/ 1057275 h 2521011"/>
                <a:gd name="connsiteX129" fmla="*/ 1971675 w 2155873"/>
                <a:gd name="connsiteY129" fmla="*/ 1137285 h 2521011"/>
                <a:gd name="connsiteX130" fmla="*/ 1976108 w 2155873"/>
                <a:gd name="connsiteY130" fmla="*/ 1138062 h 2521011"/>
                <a:gd name="connsiteX131" fmla="*/ 2025015 w 2155873"/>
                <a:gd name="connsiteY131" fmla="*/ 1226820 h 2521011"/>
                <a:gd name="connsiteX132" fmla="*/ 1965960 w 2155873"/>
                <a:gd name="connsiteY132" fmla="*/ 1257300 h 2521011"/>
                <a:gd name="connsiteX133" fmla="*/ 1975485 w 2155873"/>
                <a:gd name="connsiteY133" fmla="*/ 1295400 h 2521011"/>
                <a:gd name="connsiteX134" fmla="*/ 1929765 w 2155873"/>
                <a:gd name="connsiteY134" fmla="*/ 1350645 h 2521011"/>
                <a:gd name="connsiteX135" fmla="*/ 2057400 w 2155873"/>
                <a:gd name="connsiteY135" fmla="*/ 1419225 h 2521011"/>
                <a:gd name="connsiteX136" fmla="*/ 2034540 w 2155873"/>
                <a:gd name="connsiteY136" fmla="*/ 1451610 h 2521011"/>
                <a:gd name="connsiteX137" fmla="*/ 2085975 w 2155873"/>
                <a:gd name="connsiteY137" fmla="*/ 1527810 h 2521011"/>
                <a:gd name="connsiteX138" fmla="*/ 2080260 w 2155873"/>
                <a:gd name="connsiteY138" fmla="*/ 1565910 h 2521011"/>
                <a:gd name="connsiteX139" fmla="*/ 2045970 w 2155873"/>
                <a:gd name="connsiteY139" fmla="*/ 1581150 h 2521011"/>
                <a:gd name="connsiteX140" fmla="*/ 2013585 w 2155873"/>
                <a:gd name="connsiteY140" fmla="*/ 1657350 h 2521011"/>
                <a:gd name="connsiteX141" fmla="*/ 2047875 w 2155873"/>
                <a:gd name="connsiteY141" fmla="*/ 1691640 h 2521011"/>
                <a:gd name="connsiteX142" fmla="*/ 2011680 w 2155873"/>
                <a:gd name="connsiteY142" fmla="*/ 1737360 h 2521011"/>
                <a:gd name="connsiteX143" fmla="*/ 2013585 w 2155873"/>
                <a:gd name="connsiteY143" fmla="*/ 1739265 h 2521011"/>
                <a:gd name="connsiteX144" fmla="*/ 1912620 w 2155873"/>
                <a:gd name="connsiteY144" fmla="*/ 1644015 h 2521011"/>
                <a:gd name="connsiteX145" fmla="*/ 1823085 w 2155873"/>
                <a:gd name="connsiteY145" fmla="*/ 1708785 h 2521011"/>
                <a:gd name="connsiteX146" fmla="*/ 1691640 w 2155873"/>
                <a:gd name="connsiteY146" fmla="*/ 1737360 h 2521011"/>
                <a:gd name="connsiteX147" fmla="*/ 1678305 w 2155873"/>
                <a:gd name="connsiteY147" fmla="*/ 1722120 h 2521011"/>
                <a:gd name="connsiteX148" fmla="*/ 1621155 w 2155873"/>
                <a:gd name="connsiteY148" fmla="*/ 1737360 h 2521011"/>
                <a:gd name="connsiteX149" fmla="*/ 1617345 w 2155873"/>
                <a:gd name="connsiteY149" fmla="*/ 1760220 h 2521011"/>
                <a:gd name="connsiteX150" fmla="*/ 1565432 w 2155873"/>
                <a:gd name="connsiteY150" fmla="*/ 1773198 h 2521011"/>
                <a:gd name="connsiteX151" fmla="*/ 1564005 w 2155873"/>
                <a:gd name="connsiteY151" fmla="*/ 1771650 h 2521011"/>
                <a:gd name="connsiteX152" fmla="*/ 1520190 w 2155873"/>
                <a:gd name="connsiteY152" fmla="*/ 1811655 h 2521011"/>
                <a:gd name="connsiteX153" fmla="*/ 1501140 w 2155873"/>
                <a:gd name="connsiteY153" fmla="*/ 1811655 h 2521011"/>
                <a:gd name="connsiteX154" fmla="*/ 1428750 w 2155873"/>
                <a:gd name="connsiteY154" fmla="*/ 1903095 h 2521011"/>
                <a:gd name="connsiteX155" fmla="*/ 1421130 w 2155873"/>
                <a:gd name="connsiteY155" fmla="*/ 1952625 h 2521011"/>
                <a:gd name="connsiteX156" fmla="*/ 1396365 w 2155873"/>
                <a:gd name="connsiteY156" fmla="*/ 1918335 h 2521011"/>
                <a:gd name="connsiteX157" fmla="*/ 1358265 w 2155873"/>
                <a:gd name="connsiteY157" fmla="*/ 1986915 h 2521011"/>
                <a:gd name="connsiteX158" fmla="*/ 1343025 w 2155873"/>
                <a:gd name="connsiteY158" fmla="*/ 1986915 h 2521011"/>
                <a:gd name="connsiteX159" fmla="*/ 1297305 w 2155873"/>
                <a:gd name="connsiteY159" fmla="*/ 2019300 h 2521011"/>
                <a:gd name="connsiteX160" fmla="*/ 1301115 w 2155873"/>
                <a:gd name="connsiteY160" fmla="*/ 2038350 h 2521011"/>
                <a:gd name="connsiteX161" fmla="*/ 1259205 w 2155873"/>
                <a:gd name="connsiteY161" fmla="*/ 2066925 h 2521011"/>
                <a:gd name="connsiteX162" fmla="*/ 1272540 w 2155873"/>
                <a:gd name="connsiteY162" fmla="*/ 2097405 h 2521011"/>
                <a:gd name="connsiteX163" fmla="*/ 1202055 w 2155873"/>
                <a:gd name="connsiteY163" fmla="*/ 2106930 h 2521011"/>
                <a:gd name="connsiteX164" fmla="*/ 1183005 w 2155873"/>
                <a:gd name="connsiteY164" fmla="*/ 2143125 h 2521011"/>
                <a:gd name="connsiteX165" fmla="*/ 1156335 w 2155873"/>
                <a:gd name="connsiteY165" fmla="*/ 2164080 h 2521011"/>
                <a:gd name="connsiteX166" fmla="*/ 1122045 w 2155873"/>
                <a:gd name="connsiteY166" fmla="*/ 2141220 h 2521011"/>
                <a:gd name="connsiteX167" fmla="*/ 1107891 w 2155873"/>
                <a:gd name="connsiteY167" fmla="*/ 2157396 h 2521011"/>
                <a:gd name="connsiteX168" fmla="*/ 1106805 w 2155873"/>
                <a:gd name="connsiteY168" fmla="*/ 2156460 h 2521011"/>
                <a:gd name="connsiteX169" fmla="*/ 979170 w 2155873"/>
                <a:gd name="connsiteY169" fmla="*/ 2042160 h 2521011"/>
                <a:gd name="connsiteX170" fmla="*/ 932138 w 2155873"/>
                <a:gd name="connsiteY170" fmla="*/ 2104529 h 2521011"/>
                <a:gd name="connsiteX171" fmla="*/ 851535 w 2155873"/>
                <a:gd name="connsiteY171" fmla="*/ 2101216 h 2521011"/>
                <a:gd name="connsiteX172" fmla="*/ 847725 w 2155873"/>
                <a:gd name="connsiteY172" fmla="*/ 2129791 h 2521011"/>
                <a:gd name="connsiteX173" fmla="*/ 689610 w 2155873"/>
                <a:gd name="connsiteY173" fmla="*/ 2129791 h 2521011"/>
                <a:gd name="connsiteX174" fmla="*/ 685800 w 2155873"/>
                <a:gd name="connsiteY174" fmla="*/ 2025016 h 2521011"/>
                <a:gd name="connsiteX175" fmla="*/ 683980 w 2155873"/>
                <a:gd name="connsiteY175" fmla="*/ 2024761 h 2521011"/>
                <a:gd name="connsiteX176" fmla="*/ 701040 w 2155873"/>
                <a:gd name="connsiteY176" fmla="*/ 1973580 h 2521011"/>
                <a:gd name="connsiteX177" fmla="*/ 659130 w 2155873"/>
                <a:gd name="connsiteY177" fmla="*/ 1939290 h 2521011"/>
                <a:gd name="connsiteX178" fmla="*/ 662940 w 2155873"/>
                <a:gd name="connsiteY178" fmla="*/ 1899285 h 2521011"/>
                <a:gd name="connsiteX179" fmla="*/ 674370 w 2155873"/>
                <a:gd name="connsiteY179" fmla="*/ 1836420 h 2521011"/>
                <a:gd name="connsiteX180" fmla="*/ 643890 w 2155873"/>
                <a:gd name="connsiteY180" fmla="*/ 1802130 h 2521011"/>
                <a:gd name="connsiteX181" fmla="*/ 590550 w 2155873"/>
                <a:gd name="connsiteY181" fmla="*/ 1790700 h 2521011"/>
                <a:gd name="connsiteX182" fmla="*/ 520065 w 2155873"/>
                <a:gd name="connsiteY182" fmla="*/ 1731645 h 2521011"/>
                <a:gd name="connsiteX183" fmla="*/ 520065 w 2155873"/>
                <a:gd name="connsiteY183" fmla="*/ 1704975 h 2521011"/>
                <a:gd name="connsiteX184" fmla="*/ 491490 w 2155873"/>
                <a:gd name="connsiteY184" fmla="*/ 1708785 h 2521011"/>
                <a:gd name="connsiteX185" fmla="*/ 386715 w 2155873"/>
                <a:gd name="connsiteY185" fmla="*/ 1638300 h 2521011"/>
                <a:gd name="connsiteX186" fmla="*/ 345639 w 2155873"/>
                <a:gd name="connsiteY186" fmla="*/ 1595581 h 2521011"/>
                <a:gd name="connsiteX187" fmla="*/ 346710 w 2155873"/>
                <a:gd name="connsiteY187" fmla="*/ 1543050 h 2521011"/>
                <a:gd name="connsiteX188" fmla="*/ 302895 w 2155873"/>
                <a:gd name="connsiteY188" fmla="*/ 1522095 h 2521011"/>
                <a:gd name="connsiteX189" fmla="*/ 318135 w 2155873"/>
                <a:gd name="connsiteY189" fmla="*/ 1470660 h 2521011"/>
                <a:gd name="connsiteX190" fmla="*/ 274320 w 2155873"/>
                <a:gd name="connsiteY190" fmla="*/ 1491615 h 2521011"/>
                <a:gd name="connsiteX191" fmla="*/ 241935 w 2155873"/>
                <a:gd name="connsiteY191" fmla="*/ 1491615 h 2521011"/>
                <a:gd name="connsiteX192" fmla="*/ 236220 w 2155873"/>
                <a:gd name="connsiteY192" fmla="*/ 1510665 h 2521011"/>
                <a:gd name="connsiteX193" fmla="*/ 85676 w 2155873"/>
                <a:gd name="connsiteY193" fmla="*/ 1510087 h 2521011"/>
                <a:gd name="connsiteX194" fmla="*/ 80010 w 2155873"/>
                <a:gd name="connsiteY194" fmla="*/ 1443990 h 2521011"/>
                <a:gd name="connsiteX195" fmla="*/ 30480 w 2155873"/>
                <a:gd name="connsiteY195" fmla="*/ 1466850 h 2521011"/>
                <a:gd name="connsiteX196" fmla="*/ 9525 w 2155873"/>
                <a:gd name="connsiteY196" fmla="*/ 1390650 h 2521011"/>
                <a:gd name="connsiteX197" fmla="*/ 0 w 2155873"/>
                <a:gd name="connsiteY197" fmla="*/ 1389648 h 2521011"/>
                <a:gd name="connsiteX198" fmla="*/ 0 w 2155873"/>
                <a:gd name="connsiteY198" fmla="*/ 1352550 h 2521011"/>
                <a:gd name="connsiteX199" fmla="*/ 30480 w 2155873"/>
                <a:gd name="connsiteY199" fmla="*/ 1314450 h 2521011"/>
                <a:gd name="connsiteX200" fmla="*/ 95250 w 2155873"/>
                <a:gd name="connsiteY200" fmla="*/ 1303020 h 2521011"/>
                <a:gd name="connsiteX201" fmla="*/ 112395 w 2155873"/>
                <a:gd name="connsiteY201" fmla="*/ 1238250 h 2521011"/>
                <a:gd name="connsiteX202" fmla="*/ 100965 w 2155873"/>
                <a:gd name="connsiteY202" fmla="*/ 1143000 h 2521011"/>
                <a:gd name="connsiteX203" fmla="*/ 101779 w 2155873"/>
                <a:gd name="connsiteY203" fmla="*/ 1135131 h 2521011"/>
                <a:gd name="connsiteX204" fmla="*/ 190501 w 2155873"/>
                <a:gd name="connsiteY204" fmla="*/ 1110615 h 2521011"/>
                <a:gd name="connsiteX205" fmla="*/ 207646 w 2155873"/>
                <a:gd name="connsiteY205" fmla="*/ 1022985 h 2521011"/>
                <a:gd name="connsiteX206" fmla="*/ 186691 w 2155873"/>
                <a:gd name="connsiteY206" fmla="*/ 986790 h 2521011"/>
                <a:gd name="connsiteX207" fmla="*/ 57151 w 2155873"/>
                <a:gd name="connsiteY207" fmla="*/ 969645 h 2521011"/>
                <a:gd name="connsiteX208" fmla="*/ 125731 w 2155873"/>
                <a:gd name="connsiteY208" fmla="*/ 843915 h 2521011"/>
                <a:gd name="connsiteX209" fmla="*/ 129541 w 2155873"/>
                <a:gd name="connsiteY209" fmla="*/ 731520 h 2521011"/>
                <a:gd name="connsiteX210" fmla="*/ 104775 w 2155873"/>
                <a:gd name="connsiteY210" fmla="*/ 715066 h 2521011"/>
                <a:gd name="connsiteX211" fmla="*/ 104775 w 2155873"/>
                <a:gd name="connsiteY211" fmla="*/ 567691 h 2521011"/>
                <a:gd name="connsiteX212" fmla="*/ 125730 w 2155873"/>
                <a:gd name="connsiteY212" fmla="*/ 489586 h 2521011"/>
                <a:gd name="connsiteX213" fmla="*/ 95250 w 2155873"/>
                <a:gd name="connsiteY213" fmla="*/ 447676 h 2521011"/>
                <a:gd name="connsiteX214" fmla="*/ 169545 w 2155873"/>
                <a:gd name="connsiteY214" fmla="*/ 449581 h 2521011"/>
                <a:gd name="connsiteX215" fmla="*/ 164949 w 2155873"/>
                <a:gd name="connsiteY215" fmla="*/ 446066 h 2521011"/>
                <a:gd name="connsiteX216" fmla="*/ 169545 w 2155873"/>
                <a:gd name="connsiteY216" fmla="*/ 447675 h 2521011"/>
                <a:gd name="connsiteX217" fmla="*/ 200025 w 2155873"/>
                <a:gd name="connsiteY217" fmla="*/ 382905 h 2521011"/>
                <a:gd name="connsiteX218" fmla="*/ 283845 w 2155873"/>
                <a:gd name="connsiteY218" fmla="*/ 384810 h 2521011"/>
                <a:gd name="connsiteX219" fmla="*/ 329565 w 2155873"/>
                <a:gd name="connsiteY219" fmla="*/ 361950 h 2521011"/>
                <a:gd name="connsiteX220" fmla="*/ 344805 w 2155873"/>
                <a:gd name="connsiteY220" fmla="*/ 335280 h 2521011"/>
                <a:gd name="connsiteX221" fmla="*/ 348615 w 2155873"/>
                <a:gd name="connsiteY221" fmla="*/ 266700 h 2521011"/>
                <a:gd name="connsiteX222" fmla="*/ 325755 w 2155873"/>
                <a:gd name="connsiteY222" fmla="*/ 198120 h 2521011"/>
                <a:gd name="connsiteX223" fmla="*/ 272415 w 2155873"/>
                <a:gd name="connsiteY223" fmla="*/ 137160 h 2521011"/>
                <a:gd name="connsiteX224" fmla="*/ 295275 w 2155873"/>
                <a:gd name="connsiteY224" fmla="*/ 125730 h 2521011"/>
                <a:gd name="connsiteX225" fmla="*/ 293496 w 2155873"/>
                <a:gd name="connsiteY225" fmla="*/ 119401 h 2521011"/>
                <a:gd name="connsiteX226" fmla="*/ 295275 w 2155873"/>
                <a:gd name="connsiteY226" fmla="*/ 120015 h 2521011"/>
                <a:gd name="connsiteX227" fmla="*/ 337185 w 2155873"/>
                <a:gd name="connsiteY227" fmla="*/ 74295 h 2521011"/>
                <a:gd name="connsiteX228" fmla="*/ 403860 w 2155873"/>
                <a:gd name="connsiteY228" fmla="*/ 85725 h 2521011"/>
                <a:gd name="connsiteX229" fmla="*/ 381000 w 2155873"/>
                <a:gd name="connsiteY229" fmla="*/ 49530 h 2521011"/>
                <a:gd name="connsiteX230" fmla="*/ 432435 w 2155873"/>
                <a:gd name="connsiteY230" fmla="*/ 13335 h 2521011"/>
                <a:gd name="connsiteX231" fmla="*/ 537210 w 2155873"/>
                <a:gd name="connsiteY231" fmla="*/ 0 h 2521011"/>
                <a:gd name="connsiteX0" fmla="*/ 1303020 w 2155873"/>
                <a:gd name="connsiteY0" fmla="*/ 2505075 h 2521011"/>
                <a:gd name="connsiteX1" fmla="*/ 1313778 w 2155873"/>
                <a:gd name="connsiteY1" fmla="*/ 2518138 h 2521011"/>
                <a:gd name="connsiteX2" fmla="*/ 1313044 w 2155873"/>
                <a:gd name="connsiteY2" fmla="*/ 2518254 h 2521011"/>
                <a:gd name="connsiteX3" fmla="*/ 1304272 w 2155873"/>
                <a:gd name="connsiteY3" fmla="*/ 2507602 h 2521011"/>
                <a:gd name="connsiteX4" fmla="*/ 1303010 w 2155873"/>
                <a:gd name="connsiteY4" fmla="*/ 2510306 h 2521011"/>
                <a:gd name="connsiteX5" fmla="*/ 1309957 w 2155873"/>
                <a:gd name="connsiteY5" fmla="*/ 2518741 h 2521011"/>
                <a:gd name="connsiteX6" fmla="*/ 1295584 w 2155873"/>
                <a:gd name="connsiteY6" fmla="*/ 2521011 h 2521011"/>
                <a:gd name="connsiteX7" fmla="*/ 1303020 w 2155873"/>
                <a:gd name="connsiteY7" fmla="*/ 2505075 h 2521011"/>
                <a:gd name="connsiteX8" fmla="*/ 1215390 w 2155873"/>
                <a:gd name="connsiteY8" fmla="*/ 2388870 h 2521011"/>
                <a:gd name="connsiteX9" fmla="*/ 1243965 w 2155873"/>
                <a:gd name="connsiteY9" fmla="*/ 2432685 h 2521011"/>
                <a:gd name="connsiteX10" fmla="*/ 1243656 w 2155873"/>
                <a:gd name="connsiteY10" fmla="*/ 2432818 h 2521011"/>
                <a:gd name="connsiteX11" fmla="*/ 1216642 w 2155873"/>
                <a:gd name="connsiteY11" fmla="*/ 2391397 h 2521011"/>
                <a:gd name="connsiteX12" fmla="*/ 1151872 w 2155873"/>
                <a:gd name="connsiteY12" fmla="*/ 2433307 h 2521011"/>
                <a:gd name="connsiteX13" fmla="*/ 1113772 w 2155873"/>
                <a:gd name="connsiteY13" fmla="*/ 2400922 h 2521011"/>
                <a:gd name="connsiteX14" fmla="*/ 1114623 w 2155873"/>
                <a:gd name="connsiteY14" fmla="*/ 2400183 h 2521011"/>
                <a:gd name="connsiteX15" fmla="*/ 1150620 w 2155873"/>
                <a:gd name="connsiteY15" fmla="*/ 2430780 h 2521011"/>
                <a:gd name="connsiteX16" fmla="*/ 1215390 w 2155873"/>
                <a:gd name="connsiteY16" fmla="*/ 2388870 h 2521011"/>
                <a:gd name="connsiteX17" fmla="*/ 712594 w 2155873"/>
                <a:gd name="connsiteY17" fmla="*/ 2361639 h 2521011"/>
                <a:gd name="connsiteX18" fmla="*/ 785736 w 2155873"/>
                <a:gd name="connsiteY18" fmla="*/ 2365296 h 2521011"/>
                <a:gd name="connsiteX19" fmla="*/ 827791 w 2155873"/>
                <a:gd name="connsiteY19" fmla="*/ 2379924 h 2521011"/>
                <a:gd name="connsiteX20" fmla="*/ 828675 w 2155873"/>
                <a:gd name="connsiteY20" fmla="*/ 2381250 h 2521011"/>
                <a:gd name="connsiteX21" fmla="*/ 784860 w 2155873"/>
                <a:gd name="connsiteY21" fmla="*/ 2366010 h 2521011"/>
                <a:gd name="connsiteX22" fmla="*/ 713471 w 2155873"/>
                <a:gd name="connsiteY22" fmla="*/ 2362441 h 2521011"/>
                <a:gd name="connsiteX23" fmla="*/ 712594 w 2155873"/>
                <a:gd name="connsiteY23" fmla="*/ 2361639 h 2521011"/>
                <a:gd name="connsiteX24" fmla="*/ 1102640 w 2155873"/>
                <a:gd name="connsiteY24" fmla="*/ 2338077 h 2521011"/>
                <a:gd name="connsiteX25" fmla="*/ 1156335 w 2155873"/>
                <a:gd name="connsiteY25" fmla="*/ 2360295 h 2521011"/>
                <a:gd name="connsiteX26" fmla="*/ 1154770 w 2155873"/>
                <a:gd name="connsiteY26" fmla="*/ 2361656 h 2521011"/>
                <a:gd name="connsiteX27" fmla="*/ 1102342 w 2155873"/>
                <a:gd name="connsiteY27" fmla="*/ 2339962 h 2521011"/>
                <a:gd name="connsiteX28" fmla="*/ 1102640 w 2155873"/>
                <a:gd name="connsiteY28" fmla="*/ 2338077 h 2521011"/>
                <a:gd name="connsiteX29" fmla="*/ 838132 w 2155873"/>
                <a:gd name="connsiteY29" fmla="*/ 2302711 h 2521011"/>
                <a:gd name="connsiteX30" fmla="*/ 838200 w 2155873"/>
                <a:gd name="connsiteY30" fmla="*/ 2303145 h 2521011"/>
                <a:gd name="connsiteX31" fmla="*/ 787894 w 2155873"/>
                <a:gd name="connsiteY31" fmla="*/ 2318051 h 2521011"/>
                <a:gd name="connsiteX32" fmla="*/ 787641 w 2155873"/>
                <a:gd name="connsiteY32" fmla="*/ 2317671 h 2521011"/>
                <a:gd name="connsiteX33" fmla="*/ 838132 w 2155873"/>
                <a:gd name="connsiteY33" fmla="*/ 2302711 h 2521011"/>
                <a:gd name="connsiteX34" fmla="*/ 1138418 w 2155873"/>
                <a:gd name="connsiteY34" fmla="*/ 2269355 h 2521011"/>
                <a:gd name="connsiteX35" fmla="*/ 1202055 w 2155873"/>
                <a:gd name="connsiteY35" fmla="*/ 2297430 h 2521011"/>
                <a:gd name="connsiteX36" fmla="*/ 1197951 w 2155873"/>
                <a:gd name="connsiteY36" fmla="*/ 2297594 h 2521011"/>
                <a:gd name="connsiteX37" fmla="*/ 1138537 w 2155873"/>
                <a:gd name="connsiteY37" fmla="*/ 2271382 h 2521011"/>
                <a:gd name="connsiteX38" fmla="*/ 1138418 w 2155873"/>
                <a:gd name="connsiteY38" fmla="*/ 2269355 h 2521011"/>
                <a:gd name="connsiteX39" fmla="*/ 1083951 w 2155873"/>
                <a:gd name="connsiteY39" fmla="*/ 2188714 h 2521011"/>
                <a:gd name="connsiteX40" fmla="*/ 1135380 w 2155873"/>
                <a:gd name="connsiteY40" fmla="*/ 2236470 h 2521011"/>
                <a:gd name="connsiteX41" fmla="*/ 1135465 w 2155873"/>
                <a:gd name="connsiteY41" fmla="*/ 2237914 h 2521011"/>
                <a:gd name="connsiteX42" fmla="*/ 1083292 w 2155873"/>
                <a:gd name="connsiteY42" fmla="*/ 2189467 h 2521011"/>
                <a:gd name="connsiteX43" fmla="*/ 1083951 w 2155873"/>
                <a:gd name="connsiteY43" fmla="*/ 2188714 h 2521011"/>
                <a:gd name="connsiteX44" fmla="*/ 891973 w 2155873"/>
                <a:gd name="connsiteY44" fmla="*/ 2157791 h 2521011"/>
                <a:gd name="connsiteX45" fmla="*/ 891540 w 2155873"/>
                <a:gd name="connsiteY45" fmla="*/ 2158365 h 2521011"/>
                <a:gd name="connsiteX46" fmla="*/ 820091 w 2155873"/>
                <a:gd name="connsiteY46" fmla="*/ 2180928 h 2521011"/>
                <a:gd name="connsiteX47" fmla="*/ 820026 w 2155873"/>
                <a:gd name="connsiteY47" fmla="*/ 2180511 h 2521011"/>
                <a:gd name="connsiteX48" fmla="*/ 891973 w 2155873"/>
                <a:gd name="connsiteY48" fmla="*/ 2157791 h 2521011"/>
                <a:gd name="connsiteX49" fmla="*/ 2106930 w 2155873"/>
                <a:gd name="connsiteY49" fmla="*/ 1756410 h 2521011"/>
                <a:gd name="connsiteX50" fmla="*/ 2141220 w 2155873"/>
                <a:gd name="connsiteY50" fmla="*/ 1786890 h 2521011"/>
                <a:gd name="connsiteX51" fmla="*/ 2155873 w 2155873"/>
                <a:gd name="connsiteY51" fmla="*/ 1782460 h 2521011"/>
                <a:gd name="connsiteX52" fmla="*/ 1873629 w 2155873"/>
                <a:gd name="connsiteY52" fmla="*/ 2429740 h 2521011"/>
                <a:gd name="connsiteX53" fmla="*/ 1789584 w 2155873"/>
                <a:gd name="connsiteY53" fmla="*/ 2443011 h 2521011"/>
                <a:gd name="connsiteX54" fmla="*/ 1787746 w 2155873"/>
                <a:gd name="connsiteY54" fmla="*/ 2439575 h 2521011"/>
                <a:gd name="connsiteX55" fmla="*/ 1799176 w 2155873"/>
                <a:gd name="connsiteY55" fmla="*/ 2346230 h 2521011"/>
                <a:gd name="connsiteX56" fmla="*/ 1837276 w 2155873"/>
                <a:gd name="connsiteY56" fmla="*/ 2275745 h 2521011"/>
                <a:gd name="connsiteX57" fmla="*/ 1835426 w 2155873"/>
                <a:gd name="connsiteY57" fmla="*/ 2210976 h 2521011"/>
                <a:gd name="connsiteX58" fmla="*/ 1827751 w 2155873"/>
                <a:gd name="connsiteY58" fmla="*/ 2210976 h 2521011"/>
                <a:gd name="connsiteX59" fmla="*/ 1807860 w 2155873"/>
                <a:gd name="connsiteY59" fmla="*/ 2140455 h 2521011"/>
                <a:gd name="connsiteX60" fmla="*/ 1806796 w 2155873"/>
                <a:gd name="connsiteY60" fmla="*/ 2140490 h 2521011"/>
                <a:gd name="connsiteX61" fmla="*/ 1793461 w 2155873"/>
                <a:gd name="connsiteY61" fmla="*/ 2104295 h 2521011"/>
                <a:gd name="connsiteX62" fmla="*/ 1562956 w 2155873"/>
                <a:gd name="connsiteY62" fmla="*/ 1776635 h 2521011"/>
                <a:gd name="connsiteX63" fmla="*/ 1565691 w 2155873"/>
                <a:gd name="connsiteY63" fmla="*/ 1775952 h 2521011"/>
                <a:gd name="connsiteX64" fmla="*/ 1794510 w 2155873"/>
                <a:gd name="connsiteY64" fmla="*/ 2101215 h 2521011"/>
                <a:gd name="connsiteX65" fmla="*/ 1807845 w 2155873"/>
                <a:gd name="connsiteY65" fmla="*/ 2137410 h 2521011"/>
                <a:gd name="connsiteX66" fmla="*/ 1864995 w 2155873"/>
                <a:gd name="connsiteY66" fmla="*/ 2135505 h 2521011"/>
                <a:gd name="connsiteX67" fmla="*/ 1906905 w 2155873"/>
                <a:gd name="connsiteY67" fmla="*/ 2093595 h 2521011"/>
                <a:gd name="connsiteX68" fmla="*/ 1853565 w 2155873"/>
                <a:gd name="connsiteY68" fmla="*/ 2019300 h 2521011"/>
                <a:gd name="connsiteX69" fmla="*/ 1905000 w 2155873"/>
                <a:gd name="connsiteY69" fmla="*/ 2013585 h 2521011"/>
                <a:gd name="connsiteX70" fmla="*/ 1889760 w 2155873"/>
                <a:gd name="connsiteY70" fmla="*/ 1943100 h 2521011"/>
                <a:gd name="connsiteX71" fmla="*/ 1918335 w 2155873"/>
                <a:gd name="connsiteY71" fmla="*/ 1956435 h 2521011"/>
                <a:gd name="connsiteX72" fmla="*/ 1931670 w 2155873"/>
                <a:gd name="connsiteY72" fmla="*/ 1924050 h 2521011"/>
                <a:gd name="connsiteX73" fmla="*/ 1958340 w 2155873"/>
                <a:gd name="connsiteY73" fmla="*/ 1924050 h 2521011"/>
                <a:gd name="connsiteX74" fmla="*/ 2021205 w 2155873"/>
                <a:gd name="connsiteY74" fmla="*/ 1861185 h 2521011"/>
                <a:gd name="connsiteX75" fmla="*/ 2057400 w 2155873"/>
                <a:gd name="connsiteY75" fmla="*/ 1861185 h 2521011"/>
                <a:gd name="connsiteX76" fmla="*/ 2034540 w 2155873"/>
                <a:gd name="connsiteY76" fmla="*/ 1821180 h 2521011"/>
                <a:gd name="connsiteX77" fmla="*/ 2106930 w 2155873"/>
                <a:gd name="connsiteY77" fmla="*/ 1756410 h 2521011"/>
                <a:gd name="connsiteX78" fmla="*/ 338452 w 2155873"/>
                <a:gd name="connsiteY78" fmla="*/ 1588442 h 2521011"/>
                <a:gd name="connsiteX79" fmla="*/ 338961 w 2155873"/>
                <a:gd name="connsiteY79" fmla="*/ 1588971 h 2521011"/>
                <a:gd name="connsiteX80" fmla="*/ 338452 w 2155873"/>
                <a:gd name="connsiteY80" fmla="*/ 1588442 h 2521011"/>
                <a:gd name="connsiteX81" fmla="*/ 537210 w 2155873"/>
                <a:gd name="connsiteY81" fmla="*/ 0 h 2521011"/>
                <a:gd name="connsiteX82" fmla="*/ 563880 w 2155873"/>
                <a:gd name="connsiteY82" fmla="*/ 80010 h 2521011"/>
                <a:gd name="connsiteX83" fmla="*/ 672465 w 2155873"/>
                <a:gd name="connsiteY83" fmla="*/ 51435 h 2521011"/>
                <a:gd name="connsiteX84" fmla="*/ 721352 w 2155873"/>
                <a:gd name="connsiteY84" fmla="*/ 29486 h 2521011"/>
                <a:gd name="connsiteX85" fmla="*/ 744855 w 2155873"/>
                <a:gd name="connsiteY85" fmla="*/ 59055 h 2521011"/>
                <a:gd name="connsiteX86" fmla="*/ 739140 w 2155873"/>
                <a:gd name="connsiteY86" fmla="*/ 89535 h 2521011"/>
                <a:gd name="connsiteX87" fmla="*/ 821055 w 2155873"/>
                <a:gd name="connsiteY87" fmla="*/ 93345 h 2521011"/>
                <a:gd name="connsiteX88" fmla="*/ 834390 w 2155873"/>
                <a:gd name="connsiteY88" fmla="*/ 19050 h 2521011"/>
                <a:gd name="connsiteX89" fmla="*/ 855345 w 2155873"/>
                <a:gd name="connsiteY89" fmla="*/ 47625 h 2521011"/>
                <a:gd name="connsiteX90" fmla="*/ 946785 w 2155873"/>
                <a:gd name="connsiteY90" fmla="*/ 47625 h 2521011"/>
                <a:gd name="connsiteX91" fmla="*/ 996315 w 2155873"/>
                <a:gd name="connsiteY91" fmla="*/ 38100 h 2521011"/>
                <a:gd name="connsiteX92" fmla="*/ 1003935 w 2155873"/>
                <a:gd name="connsiteY92" fmla="*/ 9525 h 2521011"/>
                <a:gd name="connsiteX93" fmla="*/ 1064895 w 2155873"/>
                <a:gd name="connsiteY93" fmla="*/ 0 h 2521011"/>
                <a:gd name="connsiteX94" fmla="*/ 1097280 w 2155873"/>
                <a:gd name="connsiteY94" fmla="*/ 102870 h 2521011"/>
                <a:gd name="connsiteX95" fmla="*/ 1110615 w 2155873"/>
                <a:gd name="connsiteY95" fmla="*/ 102870 h 2521011"/>
                <a:gd name="connsiteX96" fmla="*/ 1135380 w 2155873"/>
                <a:gd name="connsiteY96" fmla="*/ 190500 h 2521011"/>
                <a:gd name="connsiteX97" fmla="*/ 1137805 w 2155873"/>
                <a:gd name="connsiteY97" fmla="*/ 195722 h 2521011"/>
                <a:gd name="connsiteX98" fmla="*/ 1135380 w 2155873"/>
                <a:gd name="connsiteY98" fmla="*/ 198120 h 2521011"/>
                <a:gd name="connsiteX99" fmla="*/ 1131570 w 2155873"/>
                <a:gd name="connsiteY99" fmla="*/ 240030 h 2521011"/>
                <a:gd name="connsiteX100" fmla="*/ 1156335 w 2155873"/>
                <a:gd name="connsiteY100" fmla="*/ 346710 h 2521011"/>
                <a:gd name="connsiteX101" fmla="*/ 1099185 w 2155873"/>
                <a:gd name="connsiteY101" fmla="*/ 363855 h 2521011"/>
                <a:gd name="connsiteX102" fmla="*/ 1127760 w 2155873"/>
                <a:gd name="connsiteY102" fmla="*/ 510540 h 2521011"/>
                <a:gd name="connsiteX103" fmla="*/ 1148715 w 2155873"/>
                <a:gd name="connsiteY103" fmla="*/ 563880 h 2521011"/>
                <a:gd name="connsiteX104" fmla="*/ 1194435 w 2155873"/>
                <a:gd name="connsiteY104" fmla="*/ 641985 h 2521011"/>
                <a:gd name="connsiteX105" fmla="*/ 1215390 w 2155873"/>
                <a:gd name="connsiteY105" fmla="*/ 645795 h 2521011"/>
                <a:gd name="connsiteX106" fmla="*/ 1243965 w 2155873"/>
                <a:gd name="connsiteY106" fmla="*/ 737235 h 2521011"/>
                <a:gd name="connsiteX107" fmla="*/ 1423035 w 2155873"/>
                <a:gd name="connsiteY107" fmla="*/ 702945 h 2521011"/>
                <a:gd name="connsiteX108" fmla="*/ 1422609 w 2155873"/>
                <a:gd name="connsiteY108" fmla="*/ 700259 h 2521011"/>
                <a:gd name="connsiteX109" fmla="*/ 1468755 w 2155873"/>
                <a:gd name="connsiteY109" fmla="*/ 689610 h 2521011"/>
                <a:gd name="connsiteX110" fmla="*/ 1491615 w 2155873"/>
                <a:gd name="connsiteY110" fmla="*/ 659130 h 2521011"/>
                <a:gd name="connsiteX111" fmla="*/ 1520190 w 2155873"/>
                <a:gd name="connsiteY111" fmla="*/ 645795 h 2521011"/>
                <a:gd name="connsiteX112" fmla="*/ 1531620 w 2155873"/>
                <a:gd name="connsiteY112" fmla="*/ 613410 h 2521011"/>
                <a:gd name="connsiteX113" fmla="*/ 1552575 w 2155873"/>
                <a:gd name="connsiteY113" fmla="*/ 594360 h 2521011"/>
                <a:gd name="connsiteX114" fmla="*/ 1573530 w 2155873"/>
                <a:gd name="connsiteY114" fmla="*/ 609600 h 2521011"/>
                <a:gd name="connsiteX115" fmla="*/ 1567815 w 2155873"/>
                <a:gd name="connsiteY115" fmla="*/ 708660 h 2521011"/>
                <a:gd name="connsiteX116" fmla="*/ 1638300 w 2155873"/>
                <a:gd name="connsiteY116" fmla="*/ 786765 h 2521011"/>
                <a:gd name="connsiteX117" fmla="*/ 1640205 w 2155873"/>
                <a:gd name="connsiteY117" fmla="*/ 851535 h 2521011"/>
                <a:gd name="connsiteX118" fmla="*/ 1615440 w 2155873"/>
                <a:gd name="connsiteY118" fmla="*/ 872490 h 2521011"/>
                <a:gd name="connsiteX119" fmla="*/ 1678305 w 2155873"/>
                <a:gd name="connsiteY119" fmla="*/ 876300 h 2521011"/>
                <a:gd name="connsiteX120" fmla="*/ 1964632 w 2155873"/>
                <a:gd name="connsiteY120" fmla="*/ 811829 h 2521011"/>
                <a:gd name="connsiteX121" fmla="*/ 1985010 w 2155873"/>
                <a:gd name="connsiteY121" fmla="*/ 889635 h 2521011"/>
                <a:gd name="connsiteX122" fmla="*/ 1977390 w 2155873"/>
                <a:gd name="connsiteY122" fmla="*/ 942975 h 2521011"/>
                <a:gd name="connsiteX123" fmla="*/ 1912620 w 2155873"/>
                <a:gd name="connsiteY123" fmla="*/ 952500 h 2521011"/>
                <a:gd name="connsiteX124" fmla="*/ 1912620 w 2155873"/>
                <a:gd name="connsiteY124" fmla="*/ 1022985 h 2521011"/>
                <a:gd name="connsiteX125" fmla="*/ 1956435 w 2155873"/>
                <a:gd name="connsiteY125" fmla="*/ 1028700 h 2521011"/>
                <a:gd name="connsiteX126" fmla="*/ 1996440 w 2155873"/>
                <a:gd name="connsiteY126" fmla="*/ 1002030 h 2521011"/>
                <a:gd name="connsiteX127" fmla="*/ 1975485 w 2155873"/>
                <a:gd name="connsiteY127" fmla="*/ 1057275 h 2521011"/>
                <a:gd name="connsiteX128" fmla="*/ 1971675 w 2155873"/>
                <a:gd name="connsiteY128" fmla="*/ 1137285 h 2521011"/>
                <a:gd name="connsiteX129" fmla="*/ 1976108 w 2155873"/>
                <a:gd name="connsiteY129" fmla="*/ 1138062 h 2521011"/>
                <a:gd name="connsiteX130" fmla="*/ 2025015 w 2155873"/>
                <a:gd name="connsiteY130" fmla="*/ 1226820 h 2521011"/>
                <a:gd name="connsiteX131" fmla="*/ 1965960 w 2155873"/>
                <a:gd name="connsiteY131" fmla="*/ 1257300 h 2521011"/>
                <a:gd name="connsiteX132" fmla="*/ 1975485 w 2155873"/>
                <a:gd name="connsiteY132" fmla="*/ 1295400 h 2521011"/>
                <a:gd name="connsiteX133" fmla="*/ 1929765 w 2155873"/>
                <a:gd name="connsiteY133" fmla="*/ 1350645 h 2521011"/>
                <a:gd name="connsiteX134" fmla="*/ 2057400 w 2155873"/>
                <a:gd name="connsiteY134" fmla="*/ 1419225 h 2521011"/>
                <a:gd name="connsiteX135" fmla="*/ 2034540 w 2155873"/>
                <a:gd name="connsiteY135" fmla="*/ 1451610 h 2521011"/>
                <a:gd name="connsiteX136" fmla="*/ 2085975 w 2155873"/>
                <a:gd name="connsiteY136" fmla="*/ 1527810 h 2521011"/>
                <a:gd name="connsiteX137" fmla="*/ 2080260 w 2155873"/>
                <a:gd name="connsiteY137" fmla="*/ 1565910 h 2521011"/>
                <a:gd name="connsiteX138" fmla="*/ 2045970 w 2155873"/>
                <a:gd name="connsiteY138" fmla="*/ 1581150 h 2521011"/>
                <a:gd name="connsiteX139" fmla="*/ 2013585 w 2155873"/>
                <a:gd name="connsiteY139" fmla="*/ 1657350 h 2521011"/>
                <a:gd name="connsiteX140" fmla="*/ 2047875 w 2155873"/>
                <a:gd name="connsiteY140" fmla="*/ 1691640 h 2521011"/>
                <a:gd name="connsiteX141" fmla="*/ 2011680 w 2155873"/>
                <a:gd name="connsiteY141" fmla="*/ 1737360 h 2521011"/>
                <a:gd name="connsiteX142" fmla="*/ 2013585 w 2155873"/>
                <a:gd name="connsiteY142" fmla="*/ 1739265 h 2521011"/>
                <a:gd name="connsiteX143" fmla="*/ 1912620 w 2155873"/>
                <a:gd name="connsiteY143" fmla="*/ 1644015 h 2521011"/>
                <a:gd name="connsiteX144" fmla="*/ 1823085 w 2155873"/>
                <a:gd name="connsiteY144" fmla="*/ 1708785 h 2521011"/>
                <a:gd name="connsiteX145" fmla="*/ 1691640 w 2155873"/>
                <a:gd name="connsiteY145" fmla="*/ 1737360 h 2521011"/>
                <a:gd name="connsiteX146" fmla="*/ 1678305 w 2155873"/>
                <a:gd name="connsiteY146" fmla="*/ 1722120 h 2521011"/>
                <a:gd name="connsiteX147" fmla="*/ 1621155 w 2155873"/>
                <a:gd name="connsiteY147" fmla="*/ 1737360 h 2521011"/>
                <a:gd name="connsiteX148" fmla="*/ 1617345 w 2155873"/>
                <a:gd name="connsiteY148" fmla="*/ 1760220 h 2521011"/>
                <a:gd name="connsiteX149" fmla="*/ 1565432 w 2155873"/>
                <a:gd name="connsiteY149" fmla="*/ 1773198 h 2521011"/>
                <a:gd name="connsiteX150" fmla="*/ 1564005 w 2155873"/>
                <a:gd name="connsiteY150" fmla="*/ 1771650 h 2521011"/>
                <a:gd name="connsiteX151" fmla="*/ 1520190 w 2155873"/>
                <a:gd name="connsiteY151" fmla="*/ 1811655 h 2521011"/>
                <a:gd name="connsiteX152" fmla="*/ 1501140 w 2155873"/>
                <a:gd name="connsiteY152" fmla="*/ 1811655 h 2521011"/>
                <a:gd name="connsiteX153" fmla="*/ 1428750 w 2155873"/>
                <a:gd name="connsiteY153" fmla="*/ 1903095 h 2521011"/>
                <a:gd name="connsiteX154" fmla="*/ 1421130 w 2155873"/>
                <a:gd name="connsiteY154" fmla="*/ 1952625 h 2521011"/>
                <a:gd name="connsiteX155" fmla="*/ 1396365 w 2155873"/>
                <a:gd name="connsiteY155" fmla="*/ 1918335 h 2521011"/>
                <a:gd name="connsiteX156" fmla="*/ 1358265 w 2155873"/>
                <a:gd name="connsiteY156" fmla="*/ 1986915 h 2521011"/>
                <a:gd name="connsiteX157" fmla="*/ 1343025 w 2155873"/>
                <a:gd name="connsiteY157" fmla="*/ 1986915 h 2521011"/>
                <a:gd name="connsiteX158" fmla="*/ 1297305 w 2155873"/>
                <a:gd name="connsiteY158" fmla="*/ 2019300 h 2521011"/>
                <a:gd name="connsiteX159" fmla="*/ 1301115 w 2155873"/>
                <a:gd name="connsiteY159" fmla="*/ 2038350 h 2521011"/>
                <a:gd name="connsiteX160" fmla="*/ 1259205 w 2155873"/>
                <a:gd name="connsiteY160" fmla="*/ 2066925 h 2521011"/>
                <a:gd name="connsiteX161" fmla="*/ 1272540 w 2155873"/>
                <a:gd name="connsiteY161" fmla="*/ 2097405 h 2521011"/>
                <a:gd name="connsiteX162" fmla="*/ 1202055 w 2155873"/>
                <a:gd name="connsiteY162" fmla="*/ 2106930 h 2521011"/>
                <a:gd name="connsiteX163" fmla="*/ 1183005 w 2155873"/>
                <a:gd name="connsiteY163" fmla="*/ 2143125 h 2521011"/>
                <a:gd name="connsiteX164" fmla="*/ 1156335 w 2155873"/>
                <a:gd name="connsiteY164" fmla="*/ 2164080 h 2521011"/>
                <a:gd name="connsiteX165" fmla="*/ 1122045 w 2155873"/>
                <a:gd name="connsiteY165" fmla="*/ 2141220 h 2521011"/>
                <a:gd name="connsiteX166" fmla="*/ 1107891 w 2155873"/>
                <a:gd name="connsiteY166" fmla="*/ 2157396 h 2521011"/>
                <a:gd name="connsiteX167" fmla="*/ 1106805 w 2155873"/>
                <a:gd name="connsiteY167" fmla="*/ 2156460 h 2521011"/>
                <a:gd name="connsiteX168" fmla="*/ 979170 w 2155873"/>
                <a:gd name="connsiteY168" fmla="*/ 2042160 h 2521011"/>
                <a:gd name="connsiteX169" fmla="*/ 932138 w 2155873"/>
                <a:gd name="connsiteY169" fmla="*/ 2104529 h 2521011"/>
                <a:gd name="connsiteX170" fmla="*/ 851535 w 2155873"/>
                <a:gd name="connsiteY170" fmla="*/ 2101216 h 2521011"/>
                <a:gd name="connsiteX171" fmla="*/ 847725 w 2155873"/>
                <a:gd name="connsiteY171" fmla="*/ 2129791 h 2521011"/>
                <a:gd name="connsiteX172" fmla="*/ 689610 w 2155873"/>
                <a:gd name="connsiteY172" fmla="*/ 2129791 h 2521011"/>
                <a:gd name="connsiteX173" fmla="*/ 685800 w 2155873"/>
                <a:gd name="connsiteY173" fmla="*/ 2025016 h 2521011"/>
                <a:gd name="connsiteX174" fmla="*/ 683980 w 2155873"/>
                <a:gd name="connsiteY174" fmla="*/ 2024761 h 2521011"/>
                <a:gd name="connsiteX175" fmla="*/ 701040 w 2155873"/>
                <a:gd name="connsiteY175" fmla="*/ 1973580 h 2521011"/>
                <a:gd name="connsiteX176" fmla="*/ 659130 w 2155873"/>
                <a:gd name="connsiteY176" fmla="*/ 1939290 h 2521011"/>
                <a:gd name="connsiteX177" fmla="*/ 662940 w 2155873"/>
                <a:gd name="connsiteY177" fmla="*/ 1899285 h 2521011"/>
                <a:gd name="connsiteX178" fmla="*/ 674370 w 2155873"/>
                <a:gd name="connsiteY178" fmla="*/ 1836420 h 2521011"/>
                <a:gd name="connsiteX179" fmla="*/ 643890 w 2155873"/>
                <a:gd name="connsiteY179" fmla="*/ 1802130 h 2521011"/>
                <a:gd name="connsiteX180" fmla="*/ 590550 w 2155873"/>
                <a:gd name="connsiteY180" fmla="*/ 1790700 h 2521011"/>
                <a:gd name="connsiteX181" fmla="*/ 520065 w 2155873"/>
                <a:gd name="connsiteY181" fmla="*/ 1731645 h 2521011"/>
                <a:gd name="connsiteX182" fmla="*/ 520065 w 2155873"/>
                <a:gd name="connsiteY182" fmla="*/ 1704975 h 2521011"/>
                <a:gd name="connsiteX183" fmla="*/ 491490 w 2155873"/>
                <a:gd name="connsiteY183" fmla="*/ 1708785 h 2521011"/>
                <a:gd name="connsiteX184" fmla="*/ 386715 w 2155873"/>
                <a:gd name="connsiteY184" fmla="*/ 1638300 h 2521011"/>
                <a:gd name="connsiteX185" fmla="*/ 345639 w 2155873"/>
                <a:gd name="connsiteY185" fmla="*/ 1595581 h 2521011"/>
                <a:gd name="connsiteX186" fmla="*/ 346710 w 2155873"/>
                <a:gd name="connsiteY186" fmla="*/ 1543050 h 2521011"/>
                <a:gd name="connsiteX187" fmla="*/ 302895 w 2155873"/>
                <a:gd name="connsiteY187" fmla="*/ 1522095 h 2521011"/>
                <a:gd name="connsiteX188" fmla="*/ 318135 w 2155873"/>
                <a:gd name="connsiteY188" fmla="*/ 1470660 h 2521011"/>
                <a:gd name="connsiteX189" fmla="*/ 274320 w 2155873"/>
                <a:gd name="connsiteY189" fmla="*/ 1491615 h 2521011"/>
                <a:gd name="connsiteX190" fmla="*/ 241935 w 2155873"/>
                <a:gd name="connsiteY190" fmla="*/ 1491615 h 2521011"/>
                <a:gd name="connsiteX191" fmla="*/ 236220 w 2155873"/>
                <a:gd name="connsiteY191" fmla="*/ 1510665 h 2521011"/>
                <a:gd name="connsiteX192" fmla="*/ 85676 w 2155873"/>
                <a:gd name="connsiteY192" fmla="*/ 1510087 h 2521011"/>
                <a:gd name="connsiteX193" fmla="*/ 80010 w 2155873"/>
                <a:gd name="connsiteY193" fmla="*/ 1443990 h 2521011"/>
                <a:gd name="connsiteX194" fmla="*/ 30480 w 2155873"/>
                <a:gd name="connsiteY194" fmla="*/ 1466850 h 2521011"/>
                <a:gd name="connsiteX195" fmla="*/ 9525 w 2155873"/>
                <a:gd name="connsiteY195" fmla="*/ 1390650 h 2521011"/>
                <a:gd name="connsiteX196" fmla="*/ 0 w 2155873"/>
                <a:gd name="connsiteY196" fmla="*/ 1389648 h 2521011"/>
                <a:gd name="connsiteX197" fmla="*/ 0 w 2155873"/>
                <a:gd name="connsiteY197" fmla="*/ 1352550 h 2521011"/>
                <a:gd name="connsiteX198" fmla="*/ 30480 w 2155873"/>
                <a:gd name="connsiteY198" fmla="*/ 1314450 h 2521011"/>
                <a:gd name="connsiteX199" fmla="*/ 95250 w 2155873"/>
                <a:gd name="connsiteY199" fmla="*/ 1303020 h 2521011"/>
                <a:gd name="connsiteX200" fmla="*/ 112395 w 2155873"/>
                <a:gd name="connsiteY200" fmla="*/ 1238250 h 2521011"/>
                <a:gd name="connsiteX201" fmla="*/ 100965 w 2155873"/>
                <a:gd name="connsiteY201" fmla="*/ 1143000 h 2521011"/>
                <a:gd name="connsiteX202" fmla="*/ 101779 w 2155873"/>
                <a:gd name="connsiteY202" fmla="*/ 1135131 h 2521011"/>
                <a:gd name="connsiteX203" fmla="*/ 190501 w 2155873"/>
                <a:gd name="connsiteY203" fmla="*/ 1110615 h 2521011"/>
                <a:gd name="connsiteX204" fmla="*/ 207646 w 2155873"/>
                <a:gd name="connsiteY204" fmla="*/ 1022985 h 2521011"/>
                <a:gd name="connsiteX205" fmla="*/ 186691 w 2155873"/>
                <a:gd name="connsiteY205" fmla="*/ 986790 h 2521011"/>
                <a:gd name="connsiteX206" fmla="*/ 57151 w 2155873"/>
                <a:gd name="connsiteY206" fmla="*/ 969645 h 2521011"/>
                <a:gd name="connsiteX207" fmla="*/ 125731 w 2155873"/>
                <a:gd name="connsiteY207" fmla="*/ 843915 h 2521011"/>
                <a:gd name="connsiteX208" fmla="*/ 129541 w 2155873"/>
                <a:gd name="connsiteY208" fmla="*/ 731520 h 2521011"/>
                <a:gd name="connsiteX209" fmla="*/ 104775 w 2155873"/>
                <a:gd name="connsiteY209" fmla="*/ 715066 h 2521011"/>
                <a:gd name="connsiteX210" fmla="*/ 104775 w 2155873"/>
                <a:gd name="connsiteY210" fmla="*/ 567691 h 2521011"/>
                <a:gd name="connsiteX211" fmla="*/ 125730 w 2155873"/>
                <a:gd name="connsiteY211" fmla="*/ 489586 h 2521011"/>
                <a:gd name="connsiteX212" fmla="*/ 95250 w 2155873"/>
                <a:gd name="connsiteY212" fmla="*/ 447676 h 2521011"/>
                <a:gd name="connsiteX213" fmla="*/ 169545 w 2155873"/>
                <a:gd name="connsiteY213" fmla="*/ 449581 h 2521011"/>
                <a:gd name="connsiteX214" fmla="*/ 164949 w 2155873"/>
                <a:gd name="connsiteY214" fmla="*/ 446066 h 2521011"/>
                <a:gd name="connsiteX215" fmla="*/ 169545 w 2155873"/>
                <a:gd name="connsiteY215" fmla="*/ 447675 h 2521011"/>
                <a:gd name="connsiteX216" fmla="*/ 200025 w 2155873"/>
                <a:gd name="connsiteY216" fmla="*/ 382905 h 2521011"/>
                <a:gd name="connsiteX217" fmla="*/ 283845 w 2155873"/>
                <a:gd name="connsiteY217" fmla="*/ 384810 h 2521011"/>
                <a:gd name="connsiteX218" fmla="*/ 329565 w 2155873"/>
                <a:gd name="connsiteY218" fmla="*/ 361950 h 2521011"/>
                <a:gd name="connsiteX219" fmla="*/ 344805 w 2155873"/>
                <a:gd name="connsiteY219" fmla="*/ 335280 h 2521011"/>
                <a:gd name="connsiteX220" fmla="*/ 348615 w 2155873"/>
                <a:gd name="connsiteY220" fmla="*/ 266700 h 2521011"/>
                <a:gd name="connsiteX221" fmla="*/ 325755 w 2155873"/>
                <a:gd name="connsiteY221" fmla="*/ 198120 h 2521011"/>
                <a:gd name="connsiteX222" fmla="*/ 272415 w 2155873"/>
                <a:gd name="connsiteY222" fmla="*/ 137160 h 2521011"/>
                <a:gd name="connsiteX223" fmla="*/ 295275 w 2155873"/>
                <a:gd name="connsiteY223" fmla="*/ 125730 h 2521011"/>
                <a:gd name="connsiteX224" fmla="*/ 293496 w 2155873"/>
                <a:gd name="connsiteY224" fmla="*/ 119401 h 2521011"/>
                <a:gd name="connsiteX225" fmla="*/ 295275 w 2155873"/>
                <a:gd name="connsiteY225" fmla="*/ 120015 h 2521011"/>
                <a:gd name="connsiteX226" fmla="*/ 337185 w 2155873"/>
                <a:gd name="connsiteY226" fmla="*/ 74295 h 2521011"/>
                <a:gd name="connsiteX227" fmla="*/ 403860 w 2155873"/>
                <a:gd name="connsiteY227" fmla="*/ 85725 h 2521011"/>
                <a:gd name="connsiteX228" fmla="*/ 381000 w 2155873"/>
                <a:gd name="connsiteY228" fmla="*/ 49530 h 2521011"/>
                <a:gd name="connsiteX229" fmla="*/ 432435 w 2155873"/>
                <a:gd name="connsiteY229" fmla="*/ 13335 h 2521011"/>
                <a:gd name="connsiteX230" fmla="*/ 537210 w 2155873"/>
                <a:gd name="connsiteY230" fmla="*/ 0 h 2521011"/>
                <a:gd name="connsiteX0" fmla="*/ 1303020 w 2141220"/>
                <a:gd name="connsiteY0" fmla="*/ 2505075 h 2521011"/>
                <a:gd name="connsiteX1" fmla="*/ 1313778 w 2141220"/>
                <a:gd name="connsiteY1" fmla="*/ 2518138 h 2521011"/>
                <a:gd name="connsiteX2" fmla="*/ 1313044 w 2141220"/>
                <a:gd name="connsiteY2" fmla="*/ 2518254 h 2521011"/>
                <a:gd name="connsiteX3" fmla="*/ 1304272 w 2141220"/>
                <a:gd name="connsiteY3" fmla="*/ 2507602 h 2521011"/>
                <a:gd name="connsiteX4" fmla="*/ 1303010 w 2141220"/>
                <a:gd name="connsiteY4" fmla="*/ 2510306 h 2521011"/>
                <a:gd name="connsiteX5" fmla="*/ 1309957 w 2141220"/>
                <a:gd name="connsiteY5" fmla="*/ 2518741 h 2521011"/>
                <a:gd name="connsiteX6" fmla="*/ 1295584 w 2141220"/>
                <a:gd name="connsiteY6" fmla="*/ 2521011 h 2521011"/>
                <a:gd name="connsiteX7" fmla="*/ 1303020 w 2141220"/>
                <a:gd name="connsiteY7" fmla="*/ 2505075 h 2521011"/>
                <a:gd name="connsiteX8" fmla="*/ 1215390 w 2141220"/>
                <a:gd name="connsiteY8" fmla="*/ 2388870 h 2521011"/>
                <a:gd name="connsiteX9" fmla="*/ 1243965 w 2141220"/>
                <a:gd name="connsiteY9" fmla="*/ 2432685 h 2521011"/>
                <a:gd name="connsiteX10" fmla="*/ 1243656 w 2141220"/>
                <a:gd name="connsiteY10" fmla="*/ 2432818 h 2521011"/>
                <a:gd name="connsiteX11" fmla="*/ 1216642 w 2141220"/>
                <a:gd name="connsiteY11" fmla="*/ 2391397 h 2521011"/>
                <a:gd name="connsiteX12" fmla="*/ 1151872 w 2141220"/>
                <a:gd name="connsiteY12" fmla="*/ 2433307 h 2521011"/>
                <a:gd name="connsiteX13" fmla="*/ 1113772 w 2141220"/>
                <a:gd name="connsiteY13" fmla="*/ 2400922 h 2521011"/>
                <a:gd name="connsiteX14" fmla="*/ 1114623 w 2141220"/>
                <a:gd name="connsiteY14" fmla="*/ 2400183 h 2521011"/>
                <a:gd name="connsiteX15" fmla="*/ 1150620 w 2141220"/>
                <a:gd name="connsiteY15" fmla="*/ 2430780 h 2521011"/>
                <a:gd name="connsiteX16" fmla="*/ 1215390 w 2141220"/>
                <a:gd name="connsiteY16" fmla="*/ 2388870 h 2521011"/>
                <a:gd name="connsiteX17" fmla="*/ 712594 w 2141220"/>
                <a:gd name="connsiteY17" fmla="*/ 2361639 h 2521011"/>
                <a:gd name="connsiteX18" fmla="*/ 785736 w 2141220"/>
                <a:gd name="connsiteY18" fmla="*/ 2365296 h 2521011"/>
                <a:gd name="connsiteX19" fmla="*/ 827791 w 2141220"/>
                <a:gd name="connsiteY19" fmla="*/ 2379924 h 2521011"/>
                <a:gd name="connsiteX20" fmla="*/ 828675 w 2141220"/>
                <a:gd name="connsiteY20" fmla="*/ 2381250 h 2521011"/>
                <a:gd name="connsiteX21" fmla="*/ 784860 w 2141220"/>
                <a:gd name="connsiteY21" fmla="*/ 2366010 h 2521011"/>
                <a:gd name="connsiteX22" fmla="*/ 713471 w 2141220"/>
                <a:gd name="connsiteY22" fmla="*/ 2362441 h 2521011"/>
                <a:gd name="connsiteX23" fmla="*/ 712594 w 2141220"/>
                <a:gd name="connsiteY23" fmla="*/ 2361639 h 2521011"/>
                <a:gd name="connsiteX24" fmla="*/ 1102640 w 2141220"/>
                <a:gd name="connsiteY24" fmla="*/ 2338077 h 2521011"/>
                <a:gd name="connsiteX25" fmla="*/ 1156335 w 2141220"/>
                <a:gd name="connsiteY25" fmla="*/ 2360295 h 2521011"/>
                <a:gd name="connsiteX26" fmla="*/ 1154770 w 2141220"/>
                <a:gd name="connsiteY26" fmla="*/ 2361656 h 2521011"/>
                <a:gd name="connsiteX27" fmla="*/ 1102342 w 2141220"/>
                <a:gd name="connsiteY27" fmla="*/ 2339962 h 2521011"/>
                <a:gd name="connsiteX28" fmla="*/ 1102640 w 2141220"/>
                <a:gd name="connsiteY28" fmla="*/ 2338077 h 2521011"/>
                <a:gd name="connsiteX29" fmla="*/ 838132 w 2141220"/>
                <a:gd name="connsiteY29" fmla="*/ 2302711 h 2521011"/>
                <a:gd name="connsiteX30" fmla="*/ 838200 w 2141220"/>
                <a:gd name="connsiteY30" fmla="*/ 2303145 h 2521011"/>
                <a:gd name="connsiteX31" fmla="*/ 787894 w 2141220"/>
                <a:gd name="connsiteY31" fmla="*/ 2318051 h 2521011"/>
                <a:gd name="connsiteX32" fmla="*/ 787641 w 2141220"/>
                <a:gd name="connsiteY32" fmla="*/ 2317671 h 2521011"/>
                <a:gd name="connsiteX33" fmla="*/ 838132 w 2141220"/>
                <a:gd name="connsiteY33" fmla="*/ 2302711 h 2521011"/>
                <a:gd name="connsiteX34" fmla="*/ 1138418 w 2141220"/>
                <a:gd name="connsiteY34" fmla="*/ 2269355 h 2521011"/>
                <a:gd name="connsiteX35" fmla="*/ 1202055 w 2141220"/>
                <a:gd name="connsiteY35" fmla="*/ 2297430 h 2521011"/>
                <a:gd name="connsiteX36" fmla="*/ 1197951 w 2141220"/>
                <a:gd name="connsiteY36" fmla="*/ 2297594 h 2521011"/>
                <a:gd name="connsiteX37" fmla="*/ 1138537 w 2141220"/>
                <a:gd name="connsiteY37" fmla="*/ 2271382 h 2521011"/>
                <a:gd name="connsiteX38" fmla="*/ 1138418 w 2141220"/>
                <a:gd name="connsiteY38" fmla="*/ 2269355 h 2521011"/>
                <a:gd name="connsiteX39" fmla="*/ 1083951 w 2141220"/>
                <a:gd name="connsiteY39" fmla="*/ 2188714 h 2521011"/>
                <a:gd name="connsiteX40" fmla="*/ 1135380 w 2141220"/>
                <a:gd name="connsiteY40" fmla="*/ 2236470 h 2521011"/>
                <a:gd name="connsiteX41" fmla="*/ 1135465 w 2141220"/>
                <a:gd name="connsiteY41" fmla="*/ 2237914 h 2521011"/>
                <a:gd name="connsiteX42" fmla="*/ 1083292 w 2141220"/>
                <a:gd name="connsiteY42" fmla="*/ 2189467 h 2521011"/>
                <a:gd name="connsiteX43" fmla="*/ 1083951 w 2141220"/>
                <a:gd name="connsiteY43" fmla="*/ 2188714 h 2521011"/>
                <a:gd name="connsiteX44" fmla="*/ 891973 w 2141220"/>
                <a:gd name="connsiteY44" fmla="*/ 2157791 h 2521011"/>
                <a:gd name="connsiteX45" fmla="*/ 891540 w 2141220"/>
                <a:gd name="connsiteY45" fmla="*/ 2158365 h 2521011"/>
                <a:gd name="connsiteX46" fmla="*/ 820091 w 2141220"/>
                <a:gd name="connsiteY46" fmla="*/ 2180928 h 2521011"/>
                <a:gd name="connsiteX47" fmla="*/ 820026 w 2141220"/>
                <a:gd name="connsiteY47" fmla="*/ 2180511 h 2521011"/>
                <a:gd name="connsiteX48" fmla="*/ 891973 w 2141220"/>
                <a:gd name="connsiteY48" fmla="*/ 2157791 h 2521011"/>
                <a:gd name="connsiteX49" fmla="*/ 2106930 w 2141220"/>
                <a:gd name="connsiteY49" fmla="*/ 1756410 h 2521011"/>
                <a:gd name="connsiteX50" fmla="*/ 2141220 w 2141220"/>
                <a:gd name="connsiteY50" fmla="*/ 1786890 h 2521011"/>
                <a:gd name="connsiteX51" fmla="*/ 1873629 w 2141220"/>
                <a:gd name="connsiteY51" fmla="*/ 2429740 h 2521011"/>
                <a:gd name="connsiteX52" fmla="*/ 1789584 w 2141220"/>
                <a:gd name="connsiteY52" fmla="*/ 2443011 h 2521011"/>
                <a:gd name="connsiteX53" fmla="*/ 1787746 w 2141220"/>
                <a:gd name="connsiteY53" fmla="*/ 2439575 h 2521011"/>
                <a:gd name="connsiteX54" fmla="*/ 1799176 w 2141220"/>
                <a:gd name="connsiteY54" fmla="*/ 2346230 h 2521011"/>
                <a:gd name="connsiteX55" fmla="*/ 1837276 w 2141220"/>
                <a:gd name="connsiteY55" fmla="*/ 2275745 h 2521011"/>
                <a:gd name="connsiteX56" fmla="*/ 1835426 w 2141220"/>
                <a:gd name="connsiteY56" fmla="*/ 2210976 h 2521011"/>
                <a:gd name="connsiteX57" fmla="*/ 1827751 w 2141220"/>
                <a:gd name="connsiteY57" fmla="*/ 2210976 h 2521011"/>
                <a:gd name="connsiteX58" fmla="*/ 1807860 w 2141220"/>
                <a:gd name="connsiteY58" fmla="*/ 2140455 h 2521011"/>
                <a:gd name="connsiteX59" fmla="*/ 1806796 w 2141220"/>
                <a:gd name="connsiteY59" fmla="*/ 2140490 h 2521011"/>
                <a:gd name="connsiteX60" fmla="*/ 1793461 w 2141220"/>
                <a:gd name="connsiteY60" fmla="*/ 2104295 h 2521011"/>
                <a:gd name="connsiteX61" fmla="*/ 1562956 w 2141220"/>
                <a:gd name="connsiteY61" fmla="*/ 1776635 h 2521011"/>
                <a:gd name="connsiteX62" fmla="*/ 1565691 w 2141220"/>
                <a:gd name="connsiteY62" fmla="*/ 1775952 h 2521011"/>
                <a:gd name="connsiteX63" fmla="*/ 1794510 w 2141220"/>
                <a:gd name="connsiteY63" fmla="*/ 2101215 h 2521011"/>
                <a:gd name="connsiteX64" fmla="*/ 1807845 w 2141220"/>
                <a:gd name="connsiteY64" fmla="*/ 2137410 h 2521011"/>
                <a:gd name="connsiteX65" fmla="*/ 1864995 w 2141220"/>
                <a:gd name="connsiteY65" fmla="*/ 2135505 h 2521011"/>
                <a:gd name="connsiteX66" fmla="*/ 1906905 w 2141220"/>
                <a:gd name="connsiteY66" fmla="*/ 2093595 h 2521011"/>
                <a:gd name="connsiteX67" fmla="*/ 1853565 w 2141220"/>
                <a:gd name="connsiteY67" fmla="*/ 2019300 h 2521011"/>
                <a:gd name="connsiteX68" fmla="*/ 1905000 w 2141220"/>
                <a:gd name="connsiteY68" fmla="*/ 2013585 h 2521011"/>
                <a:gd name="connsiteX69" fmla="*/ 1889760 w 2141220"/>
                <a:gd name="connsiteY69" fmla="*/ 1943100 h 2521011"/>
                <a:gd name="connsiteX70" fmla="*/ 1918335 w 2141220"/>
                <a:gd name="connsiteY70" fmla="*/ 1956435 h 2521011"/>
                <a:gd name="connsiteX71" fmla="*/ 1931670 w 2141220"/>
                <a:gd name="connsiteY71" fmla="*/ 1924050 h 2521011"/>
                <a:gd name="connsiteX72" fmla="*/ 1958340 w 2141220"/>
                <a:gd name="connsiteY72" fmla="*/ 1924050 h 2521011"/>
                <a:gd name="connsiteX73" fmla="*/ 2021205 w 2141220"/>
                <a:gd name="connsiteY73" fmla="*/ 1861185 h 2521011"/>
                <a:gd name="connsiteX74" fmla="*/ 2057400 w 2141220"/>
                <a:gd name="connsiteY74" fmla="*/ 1861185 h 2521011"/>
                <a:gd name="connsiteX75" fmla="*/ 2034540 w 2141220"/>
                <a:gd name="connsiteY75" fmla="*/ 1821180 h 2521011"/>
                <a:gd name="connsiteX76" fmla="*/ 2106930 w 2141220"/>
                <a:gd name="connsiteY76" fmla="*/ 1756410 h 2521011"/>
                <a:gd name="connsiteX77" fmla="*/ 338452 w 2141220"/>
                <a:gd name="connsiteY77" fmla="*/ 1588442 h 2521011"/>
                <a:gd name="connsiteX78" fmla="*/ 338961 w 2141220"/>
                <a:gd name="connsiteY78" fmla="*/ 1588971 h 2521011"/>
                <a:gd name="connsiteX79" fmla="*/ 338452 w 2141220"/>
                <a:gd name="connsiteY79" fmla="*/ 1588442 h 2521011"/>
                <a:gd name="connsiteX80" fmla="*/ 537210 w 2141220"/>
                <a:gd name="connsiteY80" fmla="*/ 0 h 2521011"/>
                <a:gd name="connsiteX81" fmla="*/ 563880 w 2141220"/>
                <a:gd name="connsiteY81" fmla="*/ 80010 h 2521011"/>
                <a:gd name="connsiteX82" fmla="*/ 672465 w 2141220"/>
                <a:gd name="connsiteY82" fmla="*/ 51435 h 2521011"/>
                <a:gd name="connsiteX83" fmla="*/ 721352 w 2141220"/>
                <a:gd name="connsiteY83" fmla="*/ 29486 h 2521011"/>
                <a:gd name="connsiteX84" fmla="*/ 744855 w 2141220"/>
                <a:gd name="connsiteY84" fmla="*/ 59055 h 2521011"/>
                <a:gd name="connsiteX85" fmla="*/ 739140 w 2141220"/>
                <a:gd name="connsiteY85" fmla="*/ 89535 h 2521011"/>
                <a:gd name="connsiteX86" fmla="*/ 821055 w 2141220"/>
                <a:gd name="connsiteY86" fmla="*/ 93345 h 2521011"/>
                <a:gd name="connsiteX87" fmla="*/ 834390 w 2141220"/>
                <a:gd name="connsiteY87" fmla="*/ 19050 h 2521011"/>
                <a:gd name="connsiteX88" fmla="*/ 855345 w 2141220"/>
                <a:gd name="connsiteY88" fmla="*/ 47625 h 2521011"/>
                <a:gd name="connsiteX89" fmla="*/ 946785 w 2141220"/>
                <a:gd name="connsiteY89" fmla="*/ 47625 h 2521011"/>
                <a:gd name="connsiteX90" fmla="*/ 996315 w 2141220"/>
                <a:gd name="connsiteY90" fmla="*/ 38100 h 2521011"/>
                <a:gd name="connsiteX91" fmla="*/ 1003935 w 2141220"/>
                <a:gd name="connsiteY91" fmla="*/ 9525 h 2521011"/>
                <a:gd name="connsiteX92" fmla="*/ 1064895 w 2141220"/>
                <a:gd name="connsiteY92" fmla="*/ 0 h 2521011"/>
                <a:gd name="connsiteX93" fmla="*/ 1097280 w 2141220"/>
                <a:gd name="connsiteY93" fmla="*/ 102870 h 2521011"/>
                <a:gd name="connsiteX94" fmla="*/ 1110615 w 2141220"/>
                <a:gd name="connsiteY94" fmla="*/ 102870 h 2521011"/>
                <a:gd name="connsiteX95" fmla="*/ 1135380 w 2141220"/>
                <a:gd name="connsiteY95" fmla="*/ 190500 h 2521011"/>
                <a:gd name="connsiteX96" fmla="*/ 1137805 w 2141220"/>
                <a:gd name="connsiteY96" fmla="*/ 195722 h 2521011"/>
                <a:gd name="connsiteX97" fmla="*/ 1135380 w 2141220"/>
                <a:gd name="connsiteY97" fmla="*/ 198120 h 2521011"/>
                <a:gd name="connsiteX98" fmla="*/ 1131570 w 2141220"/>
                <a:gd name="connsiteY98" fmla="*/ 240030 h 2521011"/>
                <a:gd name="connsiteX99" fmla="*/ 1156335 w 2141220"/>
                <a:gd name="connsiteY99" fmla="*/ 346710 h 2521011"/>
                <a:gd name="connsiteX100" fmla="*/ 1099185 w 2141220"/>
                <a:gd name="connsiteY100" fmla="*/ 363855 h 2521011"/>
                <a:gd name="connsiteX101" fmla="*/ 1127760 w 2141220"/>
                <a:gd name="connsiteY101" fmla="*/ 510540 h 2521011"/>
                <a:gd name="connsiteX102" fmla="*/ 1148715 w 2141220"/>
                <a:gd name="connsiteY102" fmla="*/ 563880 h 2521011"/>
                <a:gd name="connsiteX103" fmla="*/ 1194435 w 2141220"/>
                <a:gd name="connsiteY103" fmla="*/ 641985 h 2521011"/>
                <a:gd name="connsiteX104" fmla="*/ 1215390 w 2141220"/>
                <a:gd name="connsiteY104" fmla="*/ 645795 h 2521011"/>
                <a:gd name="connsiteX105" fmla="*/ 1243965 w 2141220"/>
                <a:gd name="connsiteY105" fmla="*/ 737235 h 2521011"/>
                <a:gd name="connsiteX106" fmla="*/ 1423035 w 2141220"/>
                <a:gd name="connsiteY106" fmla="*/ 702945 h 2521011"/>
                <a:gd name="connsiteX107" fmla="*/ 1422609 w 2141220"/>
                <a:gd name="connsiteY107" fmla="*/ 700259 h 2521011"/>
                <a:gd name="connsiteX108" fmla="*/ 1468755 w 2141220"/>
                <a:gd name="connsiteY108" fmla="*/ 689610 h 2521011"/>
                <a:gd name="connsiteX109" fmla="*/ 1491615 w 2141220"/>
                <a:gd name="connsiteY109" fmla="*/ 659130 h 2521011"/>
                <a:gd name="connsiteX110" fmla="*/ 1520190 w 2141220"/>
                <a:gd name="connsiteY110" fmla="*/ 645795 h 2521011"/>
                <a:gd name="connsiteX111" fmla="*/ 1531620 w 2141220"/>
                <a:gd name="connsiteY111" fmla="*/ 613410 h 2521011"/>
                <a:gd name="connsiteX112" fmla="*/ 1552575 w 2141220"/>
                <a:gd name="connsiteY112" fmla="*/ 594360 h 2521011"/>
                <a:gd name="connsiteX113" fmla="*/ 1573530 w 2141220"/>
                <a:gd name="connsiteY113" fmla="*/ 609600 h 2521011"/>
                <a:gd name="connsiteX114" fmla="*/ 1567815 w 2141220"/>
                <a:gd name="connsiteY114" fmla="*/ 708660 h 2521011"/>
                <a:gd name="connsiteX115" fmla="*/ 1638300 w 2141220"/>
                <a:gd name="connsiteY115" fmla="*/ 786765 h 2521011"/>
                <a:gd name="connsiteX116" fmla="*/ 1640205 w 2141220"/>
                <a:gd name="connsiteY116" fmla="*/ 851535 h 2521011"/>
                <a:gd name="connsiteX117" fmla="*/ 1615440 w 2141220"/>
                <a:gd name="connsiteY117" fmla="*/ 872490 h 2521011"/>
                <a:gd name="connsiteX118" fmla="*/ 1678305 w 2141220"/>
                <a:gd name="connsiteY118" fmla="*/ 876300 h 2521011"/>
                <a:gd name="connsiteX119" fmla="*/ 1964632 w 2141220"/>
                <a:gd name="connsiteY119" fmla="*/ 811829 h 2521011"/>
                <a:gd name="connsiteX120" fmla="*/ 1985010 w 2141220"/>
                <a:gd name="connsiteY120" fmla="*/ 889635 h 2521011"/>
                <a:gd name="connsiteX121" fmla="*/ 1977390 w 2141220"/>
                <a:gd name="connsiteY121" fmla="*/ 942975 h 2521011"/>
                <a:gd name="connsiteX122" fmla="*/ 1912620 w 2141220"/>
                <a:gd name="connsiteY122" fmla="*/ 952500 h 2521011"/>
                <a:gd name="connsiteX123" fmla="*/ 1912620 w 2141220"/>
                <a:gd name="connsiteY123" fmla="*/ 1022985 h 2521011"/>
                <a:gd name="connsiteX124" fmla="*/ 1956435 w 2141220"/>
                <a:gd name="connsiteY124" fmla="*/ 1028700 h 2521011"/>
                <a:gd name="connsiteX125" fmla="*/ 1996440 w 2141220"/>
                <a:gd name="connsiteY125" fmla="*/ 1002030 h 2521011"/>
                <a:gd name="connsiteX126" fmla="*/ 1975485 w 2141220"/>
                <a:gd name="connsiteY126" fmla="*/ 1057275 h 2521011"/>
                <a:gd name="connsiteX127" fmla="*/ 1971675 w 2141220"/>
                <a:gd name="connsiteY127" fmla="*/ 1137285 h 2521011"/>
                <a:gd name="connsiteX128" fmla="*/ 1976108 w 2141220"/>
                <a:gd name="connsiteY128" fmla="*/ 1138062 h 2521011"/>
                <a:gd name="connsiteX129" fmla="*/ 2025015 w 2141220"/>
                <a:gd name="connsiteY129" fmla="*/ 1226820 h 2521011"/>
                <a:gd name="connsiteX130" fmla="*/ 1965960 w 2141220"/>
                <a:gd name="connsiteY130" fmla="*/ 1257300 h 2521011"/>
                <a:gd name="connsiteX131" fmla="*/ 1975485 w 2141220"/>
                <a:gd name="connsiteY131" fmla="*/ 1295400 h 2521011"/>
                <a:gd name="connsiteX132" fmla="*/ 1929765 w 2141220"/>
                <a:gd name="connsiteY132" fmla="*/ 1350645 h 2521011"/>
                <a:gd name="connsiteX133" fmla="*/ 2057400 w 2141220"/>
                <a:gd name="connsiteY133" fmla="*/ 1419225 h 2521011"/>
                <a:gd name="connsiteX134" fmla="*/ 2034540 w 2141220"/>
                <a:gd name="connsiteY134" fmla="*/ 1451610 h 2521011"/>
                <a:gd name="connsiteX135" fmla="*/ 2085975 w 2141220"/>
                <a:gd name="connsiteY135" fmla="*/ 1527810 h 2521011"/>
                <a:gd name="connsiteX136" fmla="*/ 2080260 w 2141220"/>
                <a:gd name="connsiteY136" fmla="*/ 1565910 h 2521011"/>
                <a:gd name="connsiteX137" fmla="*/ 2045970 w 2141220"/>
                <a:gd name="connsiteY137" fmla="*/ 1581150 h 2521011"/>
                <a:gd name="connsiteX138" fmla="*/ 2013585 w 2141220"/>
                <a:gd name="connsiteY138" fmla="*/ 1657350 h 2521011"/>
                <a:gd name="connsiteX139" fmla="*/ 2047875 w 2141220"/>
                <a:gd name="connsiteY139" fmla="*/ 1691640 h 2521011"/>
                <a:gd name="connsiteX140" fmla="*/ 2011680 w 2141220"/>
                <a:gd name="connsiteY140" fmla="*/ 1737360 h 2521011"/>
                <a:gd name="connsiteX141" fmla="*/ 2013585 w 2141220"/>
                <a:gd name="connsiteY141" fmla="*/ 1739265 h 2521011"/>
                <a:gd name="connsiteX142" fmla="*/ 1912620 w 2141220"/>
                <a:gd name="connsiteY142" fmla="*/ 1644015 h 2521011"/>
                <a:gd name="connsiteX143" fmla="*/ 1823085 w 2141220"/>
                <a:gd name="connsiteY143" fmla="*/ 1708785 h 2521011"/>
                <a:gd name="connsiteX144" fmla="*/ 1691640 w 2141220"/>
                <a:gd name="connsiteY144" fmla="*/ 1737360 h 2521011"/>
                <a:gd name="connsiteX145" fmla="*/ 1678305 w 2141220"/>
                <a:gd name="connsiteY145" fmla="*/ 1722120 h 2521011"/>
                <a:gd name="connsiteX146" fmla="*/ 1621155 w 2141220"/>
                <a:gd name="connsiteY146" fmla="*/ 1737360 h 2521011"/>
                <a:gd name="connsiteX147" fmla="*/ 1617345 w 2141220"/>
                <a:gd name="connsiteY147" fmla="*/ 1760220 h 2521011"/>
                <a:gd name="connsiteX148" fmla="*/ 1565432 w 2141220"/>
                <a:gd name="connsiteY148" fmla="*/ 1773198 h 2521011"/>
                <a:gd name="connsiteX149" fmla="*/ 1564005 w 2141220"/>
                <a:gd name="connsiteY149" fmla="*/ 1771650 h 2521011"/>
                <a:gd name="connsiteX150" fmla="*/ 1520190 w 2141220"/>
                <a:gd name="connsiteY150" fmla="*/ 1811655 h 2521011"/>
                <a:gd name="connsiteX151" fmla="*/ 1501140 w 2141220"/>
                <a:gd name="connsiteY151" fmla="*/ 1811655 h 2521011"/>
                <a:gd name="connsiteX152" fmla="*/ 1428750 w 2141220"/>
                <a:gd name="connsiteY152" fmla="*/ 1903095 h 2521011"/>
                <a:gd name="connsiteX153" fmla="*/ 1421130 w 2141220"/>
                <a:gd name="connsiteY153" fmla="*/ 1952625 h 2521011"/>
                <a:gd name="connsiteX154" fmla="*/ 1396365 w 2141220"/>
                <a:gd name="connsiteY154" fmla="*/ 1918335 h 2521011"/>
                <a:gd name="connsiteX155" fmla="*/ 1358265 w 2141220"/>
                <a:gd name="connsiteY155" fmla="*/ 1986915 h 2521011"/>
                <a:gd name="connsiteX156" fmla="*/ 1343025 w 2141220"/>
                <a:gd name="connsiteY156" fmla="*/ 1986915 h 2521011"/>
                <a:gd name="connsiteX157" fmla="*/ 1297305 w 2141220"/>
                <a:gd name="connsiteY157" fmla="*/ 2019300 h 2521011"/>
                <a:gd name="connsiteX158" fmla="*/ 1301115 w 2141220"/>
                <a:gd name="connsiteY158" fmla="*/ 2038350 h 2521011"/>
                <a:gd name="connsiteX159" fmla="*/ 1259205 w 2141220"/>
                <a:gd name="connsiteY159" fmla="*/ 2066925 h 2521011"/>
                <a:gd name="connsiteX160" fmla="*/ 1272540 w 2141220"/>
                <a:gd name="connsiteY160" fmla="*/ 2097405 h 2521011"/>
                <a:gd name="connsiteX161" fmla="*/ 1202055 w 2141220"/>
                <a:gd name="connsiteY161" fmla="*/ 2106930 h 2521011"/>
                <a:gd name="connsiteX162" fmla="*/ 1183005 w 2141220"/>
                <a:gd name="connsiteY162" fmla="*/ 2143125 h 2521011"/>
                <a:gd name="connsiteX163" fmla="*/ 1156335 w 2141220"/>
                <a:gd name="connsiteY163" fmla="*/ 2164080 h 2521011"/>
                <a:gd name="connsiteX164" fmla="*/ 1122045 w 2141220"/>
                <a:gd name="connsiteY164" fmla="*/ 2141220 h 2521011"/>
                <a:gd name="connsiteX165" fmla="*/ 1107891 w 2141220"/>
                <a:gd name="connsiteY165" fmla="*/ 2157396 h 2521011"/>
                <a:gd name="connsiteX166" fmla="*/ 1106805 w 2141220"/>
                <a:gd name="connsiteY166" fmla="*/ 2156460 h 2521011"/>
                <a:gd name="connsiteX167" fmla="*/ 979170 w 2141220"/>
                <a:gd name="connsiteY167" fmla="*/ 2042160 h 2521011"/>
                <a:gd name="connsiteX168" fmla="*/ 932138 w 2141220"/>
                <a:gd name="connsiteY168" fmla="*/ 2104529 h 2521011"/>
                <a:gd name="connsiteX169" fmla="*/ 851535 w 2141220"/>
                <a:gd name="connsiteY169" fmla="*/ 2101216 h 2521011"/>
                <a:gd name="connsiteX170" fmla="*/ 847725 w 2141220"/>
                <a:gd name="connsiteY170" fmla="*/ 2129791 h 2521011"/>
                <a:gd name="connsiteX171" fmla="*/ 689610 w 2141220"/>
                <a:gd name="connsiteY171" fmla="*/ 2129791 h 2521011"/>
                <a:gd name="connsiteX172" fmla="*/ 685800 w 2141220"/>
                <a:gd name="connsiteY172" fmla="*/ 2025016 h 2521011"/>
                <a:gd name="connsiteX173" fmla="*/ 683980 w 2141220"/>
                <a:gd name="connsiteY173" fmla="*/ 2024761 h 2521011"/>
                <a:gd name="connsiteX174" fmla="*/ 701040 w 2141220"/>
                <a:gd name="connsiteY174" fmla="*/ 1973580 h 2521011"/>
                <a:gd name="connsiteX175" fmla="*/ 659130 w 2141220"/>
                <a:gd name="connsiteY175" fmla="*/ 1939290 h 2521011"/>
                <a:gd name="connsiteX176" fmla="*/ 662940 w 2141220"/>
                <a:gd name="connsiteY176" fmla="*/ 1899285 h 2521011"/>
                <a:gd name="connsiteX177" fmla="*/ 674370 w 2141220"/>
                <a:gd name="connsiteY177" fmla="*/ 1836420 h 2521011"/>
                <a:gd name="connsiteX178" fmla="*/ 643890 w 2141220"/>
                <a:gd name="connsiteY178" fmla="*/ 1802130 h 2521011"/>
                <a:gd name="connsiteX179" fmla="*/ 590550 w 2141220"/>
                <a:gd name="connsiteY179" fmla="*/ 1790700 h 2521011"/>
                <a:gd name="connsiteX180" fmla="*/ 520065 w 2141220"/>
                <a:gd name="connsiteY180" fmla="*/ 1731645 h 2521011"/>
                <a:gd name="connsiteX181" fmla="*/ 520065 w 2141220"/>
                <a:gd name="connsiteY181" fmla="*/ 1704975 h 2521011"/>
                <a:gd name="connsiteX182" fmla="*/ 491490 w 2141220"/>
                <a:gd name="connsiteY182" fmla="*/ 1708785 h 2521011"/>
                <a:gd name="connsiteX183" fmla="*/ 386715 w 2141220"/>
                <a:gd name="connsiteY183" fmla="*/ 1638300 h 2521011"/>
                <a:gd name="connsiteX184" fmla="*/ 345639 w 2141220"/>
                <a:gd name="connsiteY184" fmla="*/ 1595581 h 2521011"/>
                <a:gd name="connsiteX185" fmla="*/ 346710 w 2141220"/>
                <a:gd name="connsiteY185" fmla="*/ 1543050 h 2521011"/>
                <a:gd name="connsiteX186" fmla="*/ 302895 w 2141220"/>
                <a:gd name="connsiteY186" fmla="*/ 1522095 h 2521011"/>
                <a:gd name="connsiteX187" fmla="*/ 318135 w 2141220"/>
                <a:gd name="connsiteY187" fmla="*/ 1470660 h 2521011"/>
                <a:gd name="connsiteX188" fmla="*/ 274320 w 2141220"/>
                <a:gd name="connsiteY188" fmla="*/ 1491615 h 2521011"/>
                <a:gd name="connsiteX189" fmla="*/ 241935 w 2141220"/>
                <a:gd name="connsiteY189" fmla="*/ 1491615 h 2521011"/>
                <a:gd name="connsiteX190" fmla="*/ 236220 w 2141220"/>
                <a:gd name="connsiteY190" fmla="*/ 1510665 h 2521011"/>
                <a:gd name="connsiteX191" fmla="*/ 85676 w 2141220"/>
                <a:gd name="connsiteY191" fmla="*/ 1510087 h 2521011"/>
                <a:gd name="connsiteX192" fmla="*/ 80010 w 2141220"/>
                <a:gd name="connsiteY192" fmla="*/ 1443990 h 2521011"/>
                <a:gd name="connsiteX193" fmla="*/ 30480 w 2141220"/>
                <a:gd name="connsiteY193" fmla="*/ 1466850 h 2521011"/>
                <a:gd name="connsiteX194" fmla="*/ 9525 w 2141220"/>
                <a:gd name="connsiteY194" fmla="*/ 1390650 h 2521011"/>
                <a:gd name="connsiteX195" fmla="*/ 0 w 2141220"/>
                <a:gd name="connsiteY195" fmla="*/ 1389648 h 2521011"/>
                <a:gd name="connsiteX196" fmla="*/ 0 w 2141220"/>
                <a:gd name="connsiteY196" fmla="*/ 1352550 h 2521011"/>
                <a:gd name="connsiteX197" fmla="*/ 30480 w 2141220"/>
                <a:gd name="connsiteY197" fmla="*/ 1314450 h 2521011"/>
                <a:gd name="connsiteX198" fmla="*/ 95250 w 2141220"/>
                <a:gd name="connsiteY198" fmla="*/ 1303020 h 2521011"/>
                <a:gd name="connsiteX199" fmla="*/ 112395 w 2141220"/>
                <a:gd name="connsiteY199" fmla="*/ 1238250 h 2521011"/>
                <a:gd name="connsiteX200" fmla="*/ 100965 w 2141220"/>
                <a:gd name="connsiteY200" fmla="*/ 1143000 h 2521011"/>
                <a:gd name="connsiteX201" fmla="*/ 101779 w 2141220"/>
                <a:gd name="connsiteY201" fmla="*/ 1135131 h 2521011"/>
                <a:gd name="connsiteX202" fmla="*/ 190501 w 2141220"/>
                <a:gd name="connsiteY202" fmla="*/ 1110615 h 2521011"/>
                <a:gd name="connsiteX203" fmla="*/ 207646 w 2141220"/>
                <a:gd name="connsiteY203" fmla="*/ 1022985 h 2521011"/>
                <a:gd name="connsiteX204" fmla="*/ 186691 w 2141220"/>
                <a:gd name="connsiteY204" fmla="*/ 986790 h 2521011"/>
                <a:gd name="connsiteX205" fmla="*/ 57151 w 2141220"/>
                <a:gd name="connsiteY205" fmla="*/ 969645 h 2521011"/>
                <a:gd name="connsiteX206" fmla="*/ 125731 w 2141220"/>
                <a:gd name="connsiteY206" fmla="*/ 843915 h 2521011"/>
                <a:gd name="connsiteX207" fmla="*/ 129541 w 2141220"/>
                <a:gd name="connsiteY207" fmla="*/ 731520 h 2521011"/>
                <a:gd name="connsiteX208" fmla="*/ 104775 w 2141220"/>
                <a:gd name="connsiteY208" fmla="*/ 715066 h 2521011"/>
                <a:gd name="connsiteX209" fmla="*/ 104775 w 2141220"/>
                <a:gd name="connsiteY209" fmla="*/ 567691 h 2521011"/>
                <a:gd name="connsiteX210" fmla="*/ 125730 w 2141220"/>
                <a:gd name="connsiteY210" fmla="*/ 489586 h 2521011"/>
                <a:gd name="connsiteX211" fmla="*/ 95250 w 2141220"/>
                <a:gd name="connsiteY211" fmla="*/ 447676 h 2521011"/>
                <a:gd name="connsiteX212" fmla="*/ 169545 w 2141220"/>
                <a:gd name="connsiteY212" fmla="*/ 449581 h 2521011"/>
                <a:gd name="connsiteX213" fmla="*/ 164949 w 2141220"/>
                <a:gd name="connsiteY213" fmla="*/ 446066 h 2521011"/>
                <a:gd name="connsiteX214" fmla="*/ 169545 w 2141220"/>
                <a:gd name="connsiteY214" fmla="*/ 447675 h 2521011"/>
                <a:gd name="connsiteX215" fmla="*/ 200025 w 2141220"/>
                <a:gd name="connsiteY215" fmla="*/ 382905 h 2521011"/>
                <a:gd name="connsiteX216" fmla="*/ 283845 w 2141220"/>
                <a:gd name="connsiteY216" fmla="*/ 384810 h 2521011"/>
                <a:gd name="connsiteX217" fmla="*/ 329565 w 2141220"/>
                <a:gd name="connsiteY217" fmla="*/ 361950 h 2521011"/>
                <a:gd name="connsiteX218" fmla="*/ 344805 w 2141220"/>
                <a:gd name="connsiteY218" fmla="*/ 335280 h 2521011"/>
                <a:gd name="connsiteX219" fmla="*/ 348615 w 2141220"/>
                <a:gd name="connsiteY219" fmla="*/ 266700 h 2521011"/>
                <a:gd name="connsiteX220" fmla="*/ 325755 w 2141220"/>
                <a:gd name="connsiteY220" fmla="*/ 198120 h 2521011"/>
                <a:gd name="connsiteX221" fmla="*/ 272415 w 2141220"/>
                <a:gd name="connsiteY221" fmla="*/ 137160 h 2521011"/>
                <a:gd name="connsiteX222" fmla="*/ 295275 w 2141220"/>
                <a:gd name="connsiteY222" fmla="*/ 125730 h 2521011"/>
                <a:gd name="connsiteX223" fmla="*/ 293496 w 2141220"/>
                <a:gd name="connsiteY223" fmla="*/ 119401 h 2521011"/>
                <a:gd name="connsiteX224" fmla="*/ 295275 w 2141220"/>
                <a:gd name="connsiteY224" fmla="*/ 120015 h 2521011"/>
                <a:gd name="connsiteX225" fmla="*/ 337185 w 2141220"/>
                <a:gd name="connsiteY225" fmla="*/ 74295 h 2521011"/>
                <a:gd name="connsiteX226" fmla="*/ 403860 w 2141220"/>
                <a:gd name="connsiteY226" fmla="*/ 85725 h 2521011"/>
                <a:gd name="connsiteX227" fmla="*/ 381000 w 2141220"/>
                <a:gd name="connsiteY227" fmla="*/ 49530 h 2521011"/>
                <a:gd name="connsiteX228" fmla="*/ 432435 w 2141220"/>
                <a:gd name="connsiteY228" fmla="*/ 13335 h 2521011"/>
                <a:gd name="connsiteX229" fmla="*/ 537210 w 2141220"/>
                <a:gd name="connsiteY229" fmla="*/ 0 h 2521011"/>
                <a:gd name="connsiteX0" fmla="*/ 1303020 w 2106930"/>
                <a:gd name="connsiteY0" fmla="*/ 2505075 h 2521011"/>
                <a:gd name="connsiteX1" fmla="*/ 1313778 w 2106930"/>
                <a:gd name="connsiteY1" fmla="*/ 2518138 h 2521011"/>
                <a:gd name="connsiteX2" fmla="*/ 1313044 w 2106930"/>
                <a:gd name="connsiteY2" fmla="*/ 2518254 h 2521011"/>
                <a:gd name="connsiteX3" fmla="*/ 1304272 w 2106930"/>
                <a:gd name="connsiteY3" fmla="*/ 2507602 h 2521011"/>
                <a:gd name="connsiteX4" fmla="*/ 1303010 w 2106930"/>
                <a:gd name="connsiteY4" fmla="*/ 2510306 h 2521011"/>
                <a:gd name="connsiteX5" fmla="*/ 1309957 w 2106930"/>
                <a:gd name="connsiteY5" fmla="*/ 2518741 h 2521011"/>
                <a:gd name="connsiteX6" fmla="*/ 1295584 w 2106930"/>
                <a:gd name="connsiteY6" fmla="*/ 2521011 h 2521011"/>
                <a:gd name="connsiteX7" fmla="*/ 1303020 w 2106930"/>
                <a:gd name="connsiteY7" fmla="*/ 2505075 h 2521011"/>
                <a:gd name="connsiteX8" fmla="*/ 1215390 w 2106930"/>
                <a:gd name="connsiteY8" fmla="*/ 2388870 h 2521011"/>
                <a:gd name="connsiteX9" fmla="*/ 1243965 w 2106930"/>
                <a:gd name="connsiteY9" fmla="*/ 2432685 h 2521011"/>
                <a:gd name="connsiteX10" fmla="*/ 1243656 w 2106930"/>
                <a:gd name="connsiteY10" fmla="*/ 2432818 h 2521011"/>
                <a:gd name="connsiteX11" fmla="*/ 1216642 w 2106930"/>
                <a:gd name="connsiteY11" fmla="*/ 2391397 h 2521011"/>
                <a:gd name="connsiteX12" fmla="*/ 1151872 w 2106930"/>
                <a:gd name="connsiteY12" fmla="*/ 2433307 h 2521011"/>
                <a:gd name="connsiteX13" fmla="*/ 1113772 w 2106930"/>
                <a:gd name="connsiteY13" fmla="*/ 2400922 h 2521011"/>
                <a:gd name="connsiteX14" fmla="*/ 1114623 w 2106930"/>
                <a:gd name="connsiteY14" fmla="*/ 2400183 h 2521011"/>
                <a:gd name="connsiteX15" fmla="*/ 1150620 w 2106930"/>
                <a:gd name="connsiteY15" fmla="*/ 2430780 h 2521011"/>
                <a:gd name="connsiteX16" fmla="*/ 1215390 w 2106930"/>
                <a:gd name="connsiteY16" fmla="*/ 2388870 h 2521011"/>
                <a:gd name="connsiteX17" fmla="*/ 712594 w 2106930"/>
                <a:gd name="connsiteY17" fmla="*/ 2361639 h 2521011"/>
                <a:gd name="connsiteX18" fmla="*/ 785736 w 2106930"/>
                <a:gd name="connsiteY18" fmla="*/ 2365296 h 2521011"/>
                <a:gd name="connsiteX19" fmla="*/ 827791 w 2106930"/>
                <a:gd name="connsiteY19" fmla="*/ 2379924 h 2521011"/>
                <a:gd name="connsiteX20" fmla="*/ 828675 w 2106930"/>
                <a:gd name="connsiteY20" fmla="*/ 2381250 h 2521011"/>
                <a:gd name="connsiteX21" fmla="*/ 784860 w 2106930"/>
                <a:gd name="connsiteY21" fmla="*/ 2366010 h 2521011"/>
                <a:gd name="connsiteX22" fmla="*/ 713471 w 2106930"/>
                <a:gd name="connsiteY22" fmla="*/ 2362441 h 2521011"/>
                <a:gd name="connsiteX23" fmla="*/ 712594 w 2106930"/>
                <a:gd name="connsiteY23" fmla="*/ 2361639 h 2521011"/>
                <a:gd name="connsiteX24" fmla="*/ 1102640 w 2106930"/>
                <a:gd name="connsiteY24" fmla="*/ 2338077 h 2521011"/>
                <a:gd name="connsiteX25" fmla="*/ 1156335 w 2106930"/>
                <a:gd name="connsiteY25" fmla="*/ 2360295 h 2521011"/>
                <a:gd name="connsiteX26" fmla="*/ 1154770 w 2106930"/>
                <a:gd name="connsiteY26" fmla="*/ 2361656 h 2521011"/>
                <a:gd name="connsiteX27" fmla="*/ 1102342 w 2106930"/>
                <a:gd name="connsiteY27" fmla="*/ 2339962 h 2521011"/>
                <a:gd name="connsiteX28" fmla="*/ 1102640 w 2106930"/>
                <a:gd name="connsiteY28" fmla="*/ 2338077 h 2521011"/>
                <a:gd name="connsiteX29" fmla="*/ 838132 w 2106930"/>
                <a:gd name="connsiteY29" fmla="*/ 2302711 h 2521011"/>
                <a:gd name="connsiteX30" fmla="*/ 838200 w 2106930"/>
                <a:gd name="connsiteY30" fmla="*/ 2303145 h 2521011"/>
                <a:gd name="connsiteX31" fmla="*/ 787894 w 2106930"/>
                <a:gd name="connsiteY31" fmla="*/ 2318051 h 2521011"/>
                <a:gd name="connsiteX32" fmla="*/ 787641 w 2106930"/>
                <a:gd name="connsiteY32" fmla="*/ 2317671 h 2521011"/>
                <a:gd name="connsiteX33" fmla="*/ 838132 w 2106930"/>
                <a:gd name="connsiteY33" fmla="*/ 2302711 h 2521011"/>
                <a:gd name="connsiteX34" fmla="*/ 1138418 w 2106930"/>
                <a:gd name="connsiteY34" fmla="*/ 2269355 h 2521011"/>
                <a:gd name="connsiteX35" fmla="*/ 1202055 w 2106930"/>
                <a:gd name="connsiteY35" fmla="*/ 2297430 h 2521011"/>
                <a:gd name="connsiteX36" fmla="*/ 1197951 w 2106930"/>
                <a:gd name="connsiteY36" fmla="*/ 2297594 h 2521011"/>
                <a:gd name="connsiteX37" fmla="*/ 1138537 w 2106930"/>
                <a:gd name="connsiteY37" fmla="*/ 2271382 h 2521011"/>
                <a:gd name="connsiteX38" fmla="*/ 1138418 w 2106930"/>
                <a:gd name="connsiteY38" fmla="*/ 2269355 h 2521011"/>
                <a:gd name="connsiteX39" fmla="*/ 1083951 w 2106930"/>
                <a:gd name="connsiteY39" fmla="*/ 2188714 h 2521011"/>
                <a:gd name="connsiteX40" fmla="*/ 1135380 w 2106930"/>
                <a:gd name="connsiteY40" fmla="*/ 2236470 h 2521011"/>
                <a:gd name="connsiteX41" fmla="*/ 1135465 w 2106930"/>
                <a:gd name="connsiteY41" fmla="*/ 2237914 h 2521011"/>
                <a:gd name="connsiteX42" fmla="*/ 1083292 w 2106930"/>
                <a:gd name="connsiteY42" fmla="*/ 2189467 h 2521011"/>
                <a:gd name="connsiteX43" fmla="*/ 1083951 w 2106930"/>
                <a:gd name="connsiteY43" fmla="*/ 2188714 h 2521011"/>
                <a:gd name="connsiteX44" fmla="*/ 891973 w 2106930"/>
                <a:gd name="connsiteY44" fmla="*/ 2157791 h 2521011"/>
                <a:gd name="connsiteX45" fmla="*/ 891540 w 2106930"/>
                <a:gd name="connsiteY45" fmla="*/ 2158365 h 2521011"/>
                <a:gd name="connsiteX46" fmla="*/ 820091 w 2106930"/>
                <a:gd name="connsiteY46" fmla="*/ 2180928 h 2521011"/>
                <a:gd name="connsiteX47" fmla="*/ 820026 w 2106930"/>
                <a:gd name="connsiteY47" fmla="*/ 2180511 h 2521011"/>
                <a:gd name="connsiteX48" fmla="*/ 891973 w 2106930"/>
                <a:gd name="connsiteY48" fmla="*/ 2157791 h 2521011"/>
                <a:gd name="connsiteX49" fmla="*/ 2106930 w 2106930"/>
                <a:gd name="connsiteY49" fmla="*/ 1756410 h 2521011"/>
                <a:gd name="connsiteX50" fmla="*/ 1873629 w 2106930"/>
                <a:gd name="connsiteY50" fmla="*/ 2429740 h 2521011"/>
                <a:gd name="connsiteX51" fmla="*/ 1789584 w 2106930"/>
                <a:gd name="connsiteY51" fmla="*/ 2443011 h 2521011"/>
                <a:gd name="connsiteX52" fmla="*/ 1787746 w 2106930"/>
                <a:gd name="connsiteY52" fmla="*/ 2439575 h 2521011"/>
                <a:gd name="connsiteX53" fmla="*/ 1799176 w 2106930"/>
                <a:gd name="connsiteY53" fmla="*/ 2346230 h 2521011"/>
                <a:gd name="connsiteX54" fmla="*/ 1837276 w 2106930"/>
                <a:gd name="connsiteY54" fmla="*/ 2275745 h 2521011"/>
                <a:gd name="connsiteX55" fmla="*/ 1835426 w 2106930"/>
                <a:gd name="connsiteY55" fmla="*/ 2210976 h 2521011"/>
                <a:gd name="connsiteX56" fmla="*/ 1827751 w 2106930"/>
                <a:gd name="connsiteY56" fmla="*/ 2210976 h 2521011"/>
                <a:gd name="connsiteX57" fmla="*/ 1807860 w 2106930"/>
                <a:gd name="connsiteY57" fmla="*/ 2140455 h 2521011"/>
                <a:gd name="connsiteX58" fmla="*/ 1806796 w 2106930"/>
                <a:gd name="connsiteY58" fmla="*/ 2140490 h 2521011"/>
                <a:gd name="connsiteX59" fmla="*/ 1793461 w 2106930"/>
                <a:gd name="connsiteY59" fmla="*/ 2104295 h 2521011"/>
                <a:gd name="connsiteX60" fmla="*/ 1562956 w 2106930"/>
                <a:gd name="connsiteY60" fmla="*/ 1776635 h 2521011"/>
                <a:gd name="connsiteX61" fmla="*/ 1565691 w 2106930"/>
                <a:gd name="connsiteY61" fmla="*/ 1775952 h 2521011"/>
                <a:gd name="connsiteX62" fmla="*/ 1794510 w 2106930"/>
                <a:gd name="connsiteY62" fmla="*/ 2101215 h 2521011"/>
                <a:gd name="connsiteX63" fmla="*/ 1807845 w 2106930"/>
                <a:gd name="connsiteY63" fmla="*/ 2137410 h 2521011"/>
                <a:gd name="connsiteX64" fmla="*/ 1864995 w 2106930"/>
                <a:gd name="connsiteY64" fmla="*/ 2135505 h 2521011"/>
                <a:gd name="connsiteX65" fmla="*/ 1906905 w 2106930"/>
                <a:gd name="connsiteY65" fmla="*/ 2093595 h 2521011"/>
                <a:gd name="connsiteX66" fmla="*/ 1853565 w 2106930"/>
                <a:gd name="connsiteY66" fmla="*/ 2019300 h 2521011"/>
                <a:gd name="connsiteX67" fmla="*/ 1905000 w 2106930"/>
                <a:gd name="connsiteY67" fmla="*/ 2013585 h 2521011"/>
                <a:gd name="connsiteX68" fmla="*/ 1889760 w 2106930"/>
                <a:gd name="connsiteY68" fmla="*/ 1943100 h 2521011"/>
                <a:gd name="connsiteX69" fmla="*/ 1918335 w 2106930"/>
                <a:gd name="connsiteY69" fmla="*/ 1956435 h 2521011"/>
                <a:gd name="connsiteX70" fmla="*/ 1931670 w 2106930"/>
                <a:gd name="connsiteY70" fmla="*/ 1924050 h 2521011"/>
                <a:gd name="connsiteX71" fmla="*/ 1958340 w 2106930"/>
                <a:gd name="connsiteY71" fmla="*/ 1924050 h 2521011"/>
                <a:gd name="connsiteX72" fmla="*/ 2021205 w 2106930"/>
                <a:gd name="connsiteY72" fmla="*/ 1861185 h 2521011"/>
                <a:gd name="connsiteX73" fmla="*/ 2057400 w 2106930"/>
                <a:gd name="connsiteY73" fmla="*/ 1861185 h 2521011"/>
                <a:gd name="connsiteX74" fmla="*/ 2034540 w 2106930"/>
                <a:gd name="connsiteY74" fmla="*/ 1821180 h 2521011"/>
                <a:gd name="connsiteX75" fmla="*/ 2106930 w 2106930"/>
                <a:gd name="connsiteY75" fmla="*/ 1756410 h 2521011"/>
                <a:gd name="connsiteX76" fmla="*/ 338452 w 2106930"/>
                <a:gd name="connsiteY76" fmla="*/ 1588442 h 2521011"/>
                <a:gd name="connsiteX77" fmla="*/ 338961 w 2106930"/>
                <a:gd name="connsiteY77" fmla="*/ 1588971 h 2521011"/>
                <a:gd name="connsiteX78" fmla="*/ 338452 w 2106930"/>
                <a:gd name="connsiteY78" fmla="*/ 1588442 h 2521011"/>
                <a:gd name="connsiteX79" fmla="*/ 537210 w 2106930"/>
                <a:gd name="connsiteY79" fmla="*/ 0 h 2521011"/>
                <a:gd name="connsiteX80" fmla="*/ 563880 w 2106930"/>
                <a:gd name="connsiteY80" fmla="*/ 80010 h 2521011"/>
                <a:gd name="connsiteX81" fmla="*/ 672465 w 2106930"/>
                <a:gd name="connsiteY81" fmla="*/ 51435 h 2521011"/>
                <a:gd name="connsiteX82" fmla="*/ 721352 w 2106930"/>
                <a:gd name="connsiteY82" fmla="*/ 29486 h 2521011"/>
                <a:gd name="connsiteX83" fmla="*/ 744855 w 2106930"/>
                <a:gd name="connsiteY83" fmla="*/ 59055 h 2521011"/>
                <a:gd name="connsiteX84" fmla="*/ 739140 w 2106930"/>
                <a:gd name="connsiteY84" fmla="*/ 89535 h 2521011"/>
                <a:gd name="connsiteX85" fmla="*/ 821055 w 2106930"/>
                <a:gd name="connsiteY85" fmla="*/ 93345 h 2521011"/>
                <a:gd name="connsiteX86" fmla="*/ 834390 w 2106930"/>
                <a:gd name="connsiteY86" fmla="*/ 19050 h 2521011"/>
                <a:gd name="connsiteX87" fmla="*/ 855345 w 2106930"/>
                <a:gd name="connsiteY87" fmla="*/ 47625 h 2521011"/>
                <a:gd name="connsiteX88" fmla="*/ 946785 w 2106930"/>
                <a:gd name="connsiteY88" fmla="*/ 47625 h 2521011"/>
                <a:gd name="connsiteX89" fmla="*/ 996315 w 2106930"/>
                <a:gd name="connsiteY89" fmla="*/ 38100 h 2521011"/>
                <a:gd name="connsiteX90" fmla="*/ 1003935 w 2106930"/>
                <a:gd name="connsiteY90" fmla="*/ 9525 h 2521011"/>
                <a:gd name="connsiteX91" fmla="*/ 1064895 w 2106930"/>
                <a:gd name="connsiteY91" fmla="*/ 0 h 2521011"/>
                <a:gd name="connsiteX92" fmla="*/ 1097280 w 2106930"/>
                <a:gd name="connsiteY92" fmla="*/ 102870 h 2521011"/>
                <a:gd name="connsiteX93" fmla="*/ 1110615 w 2106930"/>
                <a:gd name="connsiteY93" fmla="*/ 102870 h 2521011"/>
                <a:gd name="connsiteX94" fmla="*/ 1135380 w 2106930"/>
                <a:gd name="connsiteY94" fmla="*/ 190500 h 2521011"/>
                <a:gd name="connsiteX95" fmla="*/ 1137805 w 2106930"/>
                <a:gd name="connsiteY95" fmla="*/ 195722 h 2521011"/>
                <a:gd name="connsiteX96" fmla="*/ 1135380 w 2106930"/>
                <a:gd name="connsiteY96" fmla="*/ 198120 h 2521011"/>
                <a:gd name="connsiteX97" fmla="*/ 1131570 w 2106930"/>
                <a:gd name="connsiteY97" fmla="*/ 240030 h 2521011"/>
                <a:gd name="connsiteX98" fmla="*/ 1156335 w 2106930"/>
                <a:gd name="connsiteY98" fmla="*/ 346710 h 2521011"/>
                <a:gd name="connsiteX99" fmla="*/ 1099185 w 2106930"/>
                <a:gd name="connsiteY99" fmla="*/ 363855 h 2521011"/>
                <a:gd name="connsiteX100" fmla="*/ 1127760 w 2106930"/>
                <a:gd name="connsiteY100" fmla="*/ 510540 h 2521011"/>
                <a:gd name="connsiteX101" fmla="*/ 1148715 w 2106930"/>
                <a:gd name="connsiteY101" fmla="*/ 563880 h 2521011"/>
                <a:gd name="connsiteX102" fmla="*/ 1194435 w 2106930"/>
                <a:gd name="connsiteY102" fmla="*/ 641985 h 2521011"/>
                <a:gd name="connsiteX103" fmla="*/ 1215390 w 2106930"/>
                <a:gd name="connsiteY103" fmla="*/ 645795 h 2521011"/>
                <a:gd name="connsiteX104" fmla="*/ 1243965 w 2106930"/>
                <a:gd name="connsiteY104" fmla="*/ 737235 h 2521011"/>
                <a:gd name="connsiteX105" fmla="*/ 1423035 w 2106930"/>
                <a:gd name="connsiteY105" fmla="*/ 702945 h 2521011"/>
                <a:gd name="connsiteX106" fmla="*/ 1422609 w 2106930"/>
                <a:gd name="connsiteY106" fmla="*/ 700259 h 2521011"/>
                <a:gd name="connsiteX107" fmla="*/ 1468755 w 2106930"/>
                <a:gd name="connsiteY107" fmla="*/ 689610 h 2521011"/>
                <a:gd name="connsiteX108" fmla="*/ 1491615 w 2106930"/>
                <a:gd name="connsiteY108" fmla="*/ 659130 h 2521011"/>
                <a:gd name="connsiteX109" fmla="*/ 1520190 w 2106930"/>
                <a:gd name="connsiteY109" fmla="*/ 645795 h 2521011"/>
                <a:gd name="connsiteX110" fmla="*/ 1531620 w 2106930"/>
                <a:gd name="connsiteY110" fmla="*/ 613410 h 2521011"/>
                <a:gd name="connsiteX111" fmla="*/ 1552575 w 2106930"/>
                <a:gd name="connsiteY111" fmla="*/ 594360 h 2521011"/>
                <a:gd name="connsiteX112" fmla="*/ 1573530 w 2106930"/>
                <a:gd name="connsiteY112" fmla="*/ 609600 h 2521011"/>
                <a:gd name="connsiteX113" fmla="*/ 1567815 w 2106930"/>
                <a:gd name="connsiteY113" fmla="*/ 708660 h 2521011"/>
                <a:gd name="connsiteX114" fmla="*/ 1638300 w 2106930"/>
                <a:gd name="connsiteY114" fmla="*/ 786765 h 2521011"/>
                <a:gd name="connsiteX115" fmla="*/ 1640205 w 2106930"/>
                <a:gd name="connsiteY115" fmla="*/ 851535 h 2521011"/>
                <a:gd name="connsiteX116" fmla="*/ 1615440 w 2106930"/>
                <a:gd name="connsiteY116" fmla="*/ 872490 h 2521011"/>
                <a:gd name="connsiteX117" fmla="*/ 1678305 w 2106930"/>
                <a:gd name="connsiteY117" fmla="*/ 876300 h 2521011"/>
                <a:gd name="connsiteX118" fmla="*/ 1964632 w 2106930"/>
                <a:gd name="connsiteY118" fmla="*/ 811829 h 2521011"/>
                <a:gd name="connsiteX119" fmla="*/ 1985010 w 2106930"/>
                <a:gd name="connsiteY119" fmla="*/ 889635 h 2521011"/>
                <a:gd name="connsiteX120" fmla="*/ 1977390 w 2106930"/>
                <a:gd name="connsiteY120" fmla="*/ 942975 h 2521011"/>
                <a:gd name="connsiteX121" fmla="*/ 1912620 w 2106930"/>
                <a:gd name="connsiteY121" fmla="*/ 952500 h 2521011"/>
                <a:gd name="connsiteX122" fmla="*/ 1912620 w 2106930"/>
                <a:gd name="connsiteY122" fmla="*/ 1022985 h 2521011"/>
                <a:gd name="connsiteX123" fmla="*/ 1956435 w 2106930"/>
                <a:gd name="connsiteY123" fmla="*/ 1028700 h 2521011"/>
                <a:gd name="connsiteX124" fmla="*/ 1996440 w 2106930"/>
                <a:gd name="connsiteY124" fmla="*/ 1002030 h 2521011"/>
                <a:gd name="connsiteX125" fmla="*/ 1975485 w 2106930"/>
                <a:gd name="connsiteY125" fmla="*/ 1057275 h 2521011"/>
                <a:gd name="connsiteX126" fmla="*/ 1971675 w 2106930"/>
                <a:gd name="connsiteY126" fmla="*/ 1137285 h 2521011"/>
                <a:gd name="connsiteX127" fmla="*/ 1976108 w 2106930"/>
                <a:gd name="connsiteY127" fmla="*/ 1138062 h 2521011"/>
                <a:gd name="connsiteX128" fmla="*/ 2025015 w 2106930"/>
                <a:gd name="connsiteY128" fmla="*/ 1226820 h 2521011"/>
                <a:gd name="connsiteX129" fmla="*/ 1965960 w 2106930"/>
                <a:gd name="connsiteY129" fmla="*/ 1257300 h 2521011"/>
                <a:gd name="connsiteX130" fmla="*/ 1975485 w 2106930"/>
                <a:gd name="connsiteY130" fmla="*/ 1295400 h 2521011"/>
                <a:gd name="connsiteX131" fmla="*/ 1929765 w 2106930"/>
                <a:gd name="connsiteY131" fmla="*/ 1350645 h 2521011"/>
                <a:gd name="connsiteX132" fmla="*/ 2057400 w 2106930"/>
                <a:gd name="connsiteY132" fmla="*/ 1419225 h 2521011"/>
                <a:gd name="connsiteX133" fmla="*/ 2034540 w 2106930"/>
                <a:gd name="connsiteY133" fmla="*/ 1451610 h 2521011"/>
                <a:gd name="connsiteX134" fmla="*/ 2085975 w 2106930"/>
                <a:gd name="connsiteY134" fmla="*/ 1527810 h 2521011"/>
                <a:gd name="connsiteX135" fmla="*/ 2080260 w 2106930"/>
                <a:gd name="connsiteY135" fmla="*/ 1565910 h 2521011"/>
                <a:gd name="connsiteX136" fmla="*/ 2045970 w 2106930"/>
                <a:gd name="connsiteY136" fmla="*/ 1581150 h 2521011"/>
                <a:gd name="connsiteX137" fmla="*/ 2013585 w 2106930"/>
                <a:gd name="connsiteY137" fmla="*/ 1657350 h 2521011"/>
                <a:gd name="connsiteX138" fmla="*/ 2047875 w 2106930"/>
                <a:gd name="connsiteY138" fmla="*/ 1691640 h 2521011"/>
                <a:gd name="connsiteX139" fmla="*/ 2011680 w 2106930"/>
                <a:gd name="connsiteY139" fmla="*/ 1737360 h 2521011"/>
                <a:gd name="connsiteX140" fmla="*/ 2013585 w 2106930"/>
                <a:gd name="connsiteY140" fmla="*/ 1739265 h 2521011"/>
                <a:gd name="connsiteX141" fmla="*/ 1912620 w 2106930"/>
                <a:gd name="connsiteY141" fmla="*/ 1644015 h 2521011"/>
                <a:gd name="connsiteX142" fmla="*/ 1823085 w 2106930"/>
                <a:gd name="connsiteY142" fmla="*/ 1708785 h 2521011"/>
                <a:gd name="connsiteX143" fmla="*/ 1691640 w 2106930"/>
                <a:gd name="connsiteY143" fmla="*/ 1737360 h 2521011"/>
                <a:gd name="connsiteX144" fmla="*/ 1678305 w 2106930"/>
                <a:gd name="connsiteY144" fmla="*/ 1722120 h 2521011"/>
                <a:gd name="connsiteX145" fmla="*/ 1621155 w 2106930"/>
                <a:gd name="connsiteY145" fmla="*/ 1737360 h 2521011"/>
                <a:gd name="connsiteX146" fmla="*/ 1617345 w 2106930"/>
                <a:gd name="connsiteY146" fmla="*/ 1760220 h 2521011"/>
                <a:gd name="connsiteX147" fmla="*/ 1565432 w 2106930"/>
                <a:gd name="connsiteY147" fmla="*/ 1773198 h 2521011"/>
                <a:gd name="connsiteX148" fmla="*/ 1564005 w 2106930"/>
                <a:gd name="connsiteY148" fmla="*/ 1771650 h 2521011"/>
                <a:gd name="connsiteX149" fmla="*/ 1520190 w 2106930"/>
                <a:gd name="connsiteY149" fmla="*/ 1811655 h 2521011"/>
                <a:gd name="connsiteX150" fmla="*/ 1501140 w 2106930"/>
                <a:gd name="connsiteY150" fmla="*/ 1811655 h 2521011"/>
                <a:gd name="connsiteX151" fmla="*/ 1428750 w 2106930"/>
                <a:gd name="connsiteY151" fmla="*/ 1903095 h 2521011"/>
                <a:gd name="connsiteX152" fmla="*/ 1421130 w 2106930"/>
                <a:gd name="connsiteY152" fmla="*/ 1952625 h 2521011"/>
                <a:gd name="connsiteX153" fmla="*/ 1396365 w 2106930"/>
                <a:gd name="connsiteY153" fmla="*/ 1918335 h 2521011"/>
                <a:gd name="connsiteX154" fmla="*/ 1358265 w 2106930"/>
                <a:gd name="connsiteY154" fmla="*/ 1986915 h 2521011"/>
                <a:gd name="connsiteX155" fmla="*/ 1343025 w 2106930"/>
                <a:gd name="connsiteY155" fmla="*/ 1986915 h 2521011"/>
                <a:gd name="connsiteX156" fmla="*/ 1297305 w 2106930"/>
                <a:gd name="connsiteY156" fmla="*/ 2019300 h 2521011"/>
                <a:gd name="connsiteX157" fmla="*/ 1301115 w 2106930"/>
                <a:gd name="connsiteY157" fmla="*/ 2038350 h 2521011"/>
                <a:gd name="connsiteX158" fmla="*/ 1259205 w 2106930"/>
                <a:gd name="connsiteY158" fmla="*/ 2066925 h 2521011"/>
                <a:gd name="connsiteX159" fmla="*/ 1272540 w 2106930"/>
                <a:gd name="connsiteY159" fmla="*/ 2097405 h 2521011"/>
                <a:gd name="connsiteX160" fmla="*/ 1202055 w 2106930"/>
                <a:gd name="connsiteY160" fmla="*/ 2106930 h 2521011"/>
                <a:gd name="connsiteX161" fmla="*/ 1183005 w 2106930"/>
                <a:gd name="connsiteY161" fmla="*/ 2143125 h 2521011"/>
                <a:gd name="connsiteX162" fmla="*/ 1156335 w 2106930"/>
                <a:gd name="connsiteY162" fmla="*/ 2164080 h 2521011"/>
                <a:gd name="connsiteX163" fmla="*/ 1122045 w 2106930"/>
                <a:gd name="connsiteY163" fmla="*/ 2141220 h 2521011"/>
                <a:gd name="connsiteX164" fmla="*/ 1107891 w 2106930"/>
                <a:gd name="connsiteY164" fmla="*/ 2157396 h 2521011"/>
                <a:gd name="connsiteX165" fmla="*/ 1106805 w 2106930"/>
                <a:gd name="connsiteY165" fmla="*/ 2156460 h 2521011"/>
                <a:gd name="connsiteX166" fmla="*/ 979170 w 2106930"/>
                <a:gd name="connsiteY166" fmla="*/ 2042160 h 2521011"/>
                <a:gd name="connsiteX167" fmla="*/ 932138 w 2106930"/>
                <a:gd name="connsiteY167" fmla="*/ 2104529 h 2521011"/>
                <a:gd name="connsiteX168" fmla="*/ 851535 w 2106930"/>
                <a:gd name="connsiteY168" fmla="*/ 2101216 h 2521011"/>
                <a:gd name="connsiteX169" fmla="*/ 847725 w 2106930"/>
                <a:gd name="connsiteY169" fmla="*/ 2129791 h 2521011"/>
                <a:gd name="connsiteX170" fmla="*/ 689610 w 2106930"/>
                <a:gd name="connsiteY170" fmla="*/ 2129791 h 2521011"/>
                <a:gd name="connsiteX171" fmla="*/ 685800 w 2106930"/>
                <a:gd name="connsiteY171" fmla="*/ 2025016 h 2521011"/>
                <a:gd name="connsiteX172" fmla="*/ 683980 w 2106930"/>
                <a:gd name="connsiteY172" fmla="*/ 2024761 h 2521011"/>
                <a:gd name="connsiteX173" fmla="*/ 701040 w 2106930"/>
                <a:gd name="connsiteY173" fmla="*/ 1973580 h 2521011"/>
                <a:gd name="connsiteX174" fmla="*/ 659130 w 2106930"/>
                <a:gd name="connsiteY174" fmla="*/ 1939290 h 2521011"/>
                <a:gd name="connsiteX175" fmla="*/ 662940 w 2106930"/>
                <a:gd name="connsiteY175" fmla="*/ 1899285 h 2521011"/>
                <a:gd name="connsiteX176" fmla="*/ 674370 w 2106930"/>
                <a:gd name="connsiteY176" fmla="*/ 1836420 h 2521011"/>
                <a:gd name="connsiteX177" fmla="*/ 643890 w 2106930"/>
                <a:gd name="connsiteY177" fmla="*/ 1802130 h 2521011"/>
                <a:gd name="connsiteX178" fmla="*/ 590550 w 2106930"/>
                <a:gd name="connsiteY178" fmla="*/ 1790700 h 2521011"/>
                <a:gd name="connsiteX179" fmla="*/ 520065 w 2106930"/>
                <a:gd name="connsiteY179" fmla="*/ 1731645 h 2521011"/>
                <a:gd name="connsiteX180" fmla="*/ 520065 w 2106930"/>
                <a:gd name="connsiteY180" fmla="*/ 1704975 h 2521011"/>
                <a:gd name="connsiteX181" fmla="*/ 491490 w 2106930"/>
                <a:gd name="connsiteY181" fmla="*/ 1708785 h 2521011"/>
                <a:gd name="connsiteX182" fmla="*/ 386715 w 2106930"/>
                <a:gd name="connsiteY182" fmla="*/ 1638300 h 2521011"/>
                <a:gd name="connsiteX183" fmla="*/ 345639 w 2106930"/>
                <a:gd name="connsiteY183" fmla="*/ 1595581 h 2521011"/>
                <a:gd name="connsiteX184" fmla="*/ 346710 w 2106930"/>
                <a:gd name="connsiteY184" fmla="*/ 1543050 h 2521011"/>
                <a:gd name="connsiteX185" fmla="*/ 302895 w 2106930"/>
                <a:gd name="connsiteY185" fmla="*/ 1522095 h 2521011"/>
                <a:gd name="connsiteX186" fmla="*/ 318135 w 2106930"/>
                <a:gd name="connsiteY186" fmla="*/ 1470660 h 2521011"/>
                <a:gd name="connsiteX187" fmla="*/ 274320 w 2106930"/>
                <a:gd name="connsiteY187" fmla="*/ 1491615 h 2521011"/>
                <a:gd name="connsiteX188" fmla="*/ 241935 w 2106930"/>
                <a:gd name="connsiteY188" fmla="*/ 1491615 h 2521011"/>
                <a:gd name="connsiteX189" fmla="*/ 236220 w 2106930"/>
                <a:gd name="connsiteY189" fmla="*/ 1510665 h 2521011"/>
                <a:gd name="connsiteX190" fmla="*/ 85676 w 2106930"/>
                <a:gd name="connsiteY190" fmla="*/ 1510087 h 2521011"/>
                <a:gd name="connsiteX191" fmla="*/ 80010 w 2106930"/>
                <a:gd name="connsiteY191" fmla="*/ 1443990 h 2521011"/>
                <a:gd name="connsiteX192" fmla="*/ 30480 w 2106930"/>
                <a:gd name="connsiteY192" fmla="*/ 1466850 h 2521011"/>
                <a:gd name="connsiteX193" fmla="*/ 9525 w 2106930"/>
                <a:gd name="connsiteY193" fmla="*/ 1390650 h 2521011"/>
                <a:gd name="connsiteX194" fmla="*/ 0 w 2106930"/>
                <a:gd name="connsiteY194" fmla="*/ 1389648 h 2521011"/>
                <a:gd name="connsiteX195" fmla="*/ 0 w 2106930"/>
                <a:gd name="connsiteY195" fmla="*/ 1352550 h 2521011"/>
                <a:gd name="connsiteX196" fmla="*/ 30480 w 2106930"/>
                <a:gd name="connsiteY196" fmla="*/ 1314450 h 2521011"/>
                <a:gd name="connsiteX197" fmla="*/ 95250 w 2106930"/>
                <a:gd name="connsiteY197" fmla="*/ 1303020 h 2521011"/>
                <a:gd name="connsiteX198" fmla="*/ 112395 w 2106930"/>
                <a:gd name="connsiteY198" fmla="*/ 1238250 h 2521011"/>
                <a:gd name="connsiteX199" fmla="*/ 100965 w 2106930"/>
                <a:gd name="connsiteY199" fmla="*/ 1143000 h 2521011"/>
                <a:gd name="connsiteX200" fmla="*/ 101779 w 2106930"/>
                <a:gd name="connsiteY200" fmla="*/ 1135131 h 2521011"/>
                <a:gd name="connsiteX201" fmla="*/ 190501 w 2106930"/>
                <a:gd name="connsiteY201" fmla="*/ 1110615 h 2521011"/>
                <a:gd name="connsiteX202" fmla="*/ 207646 w 2106930"/>
                <a:gd name="connsiteY202" fmla="*/ 1022985 h 2521011"/>
                <a:gd name="connsiteX203" fmla="*/ 186691 w 2106930"/>
                <a:gd name="connsiteY203" fmla="*/ 986790 h 2521011"/>
                <a:gd name="connsiteX204" fmla="*/ 57151 w 2106930"/>
                <a:gd name="connsiteY204" fmla="*/ 969645 h 2521011"/>
                <a:gd name="connsiteX205" fmla="*/ 125731 w 2106930"/>
                <a:gd name="connsiteY205" fmla="*/ 843915 h 2521011"/>
                <a:gd name="connsiteX206" fmla="*/ 129541 w 2106930"/>
                <a:gd name="connsiteY206" fmla="*/ 731520 h 2521011"/>
                <a:gd name="connsiteX207" fmla="*/ 104775 w 2106930"/>
                <a:gd name="connsiteY207" fmla="*/ 715066 h 2521011"/>
                <a:gd name="connsiteX208" fmla="*/ 104775 w 2106930"/>
                <a:gd name="connsiteY208" fmla="*/ 567691 h 2521011"/>
                <a:gd name="connsiteX209" fmla="*/ 125730 w 2106930"/>
                <a:gd name="connsiteY209" fmla="*/ 489586 h 2521011"/>
                <a:gd name="connsiteX210" fmla="*/ 95250 w 2106930"/>
                <a:gd name="connsiteY210" fmla="*/ 447676 h 2521011"/>
                <a:gd name="connsiteX211" fmla="*/ 169545 w 2106930"/>
                <a:gd name="connsiteY211" fmla="*/ 449581 h 2521011"/>
                <a:gd name="connsiteX212" fmla="*/ 164949 w 2106930"/>
                <a:gd name="connsiteY212" fmla="*/ 446066 h 2521011"/>
                <a:gd name="connsiteX213" fmla="*/ 169545 w 2106930"/>
                <a:gd name="connsiteY213" fmla="*/ 447675 h 2521011"/>
                <a:gd name="connsiteX214" fmla="*/ 200025 w 2106930"/>
                <a:gd name="connsiteY214" fmla="*/ 382905 h 2521011"/>
                <a:gd name="connsiteX215" fmla="*/ 283845 w 2106930"/>
                <a:gd name="connsiteY215" fmla="*/ 384810 h 2521011"/>
                <a:gd name="connsiteX216" fmla="*/ 329565 w 2106930"/>
                <a:gd name="connsiteY216" fmla="*/ 361950 h 2521011"/>
                <a:gd name="connsiteX217" fmla="*/ 344805 w 2106930"/>
                <a:gd name="connsiteY217" fmla="*/ 335280 h 2521011"/>
                <a:gd name="connsiteX218" fmla="*/ 348615 w 2106930"/>
                <a:gd name="connsiteY218" fmla="*/ 266700 h 2521011"/>
                <a:gd name="connsiteX219" fmla="*/ 325755 w 2106930"/>
                <a:gd name="connsiteY219" fmla="*/ 198120 h 2521011"/>
                <a:gd name="connsiteX220" fmla="*/ 272415 w 2106930"/>
                <a:gd name="connsiteY220" fmla="*/ 137160 h 2521011"/>
                <a:gd name="connsiteX221" fmla="*/ 295275 w 2106930"/>
                <a:gd name="connsiteY221" fmla="*/ 125730 h 2521011"/>
                <a:gd name="connsiteX222" fmla="*/ 293496 w 2106930"/>
                <a:gd name="connsiteY222" fmla="*/ 119401 h 2521011"/>
                <a:gd name="connsiteX223" fmla="*/ 295275 w 2106930"/>
                <a:gd name="connsiteY223" fmla="*/ 120015 h 2521011"/>
                <a:gd name="connsiteX224" fmla="*/ 337185 w 2106930"/>
                <a:gd name="connsiteY224" fmla="*/ 74295 h 2521011"/>
                <a:gd name="connsiteX225" fmla="*/ 403860 w 2106930"/>
                <a:gd name="connsiteY225" fmla="*/ 85725 h 2521011"/>
                <a:gd name="connsiteX226" fmla="*/ 381000 w 2106930"/>
                <a:gd name="connsiteY226" fmla="*/ 49530 h 2521011"/>
                <a:gd name="connsiteX227" fmla="*/ 432435 w 2106930"/>
                <a:gd name="connsiteY227" fmla="*/ 13335 h 2521011"/>
                <a:gd name="connsiteX228" fmla="*/ 537210 w 2106930"/>
                <a:gd name="connsiteY22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34540 w 2085975"/>
                <a:gd name="connsiteY49" fmla="*/ 182118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2057400 w 2085975"/>
                <a:gd name="connsiteY73" fmla="*/ 1861185 h 2521011"/>
                <a:gd name="connsiteX74" fmla="*/ 2034540 w 2085975"/>
                <a:gd name="connsiteY74" fmla="*/ 1821180 h 2521011"/>
                <a:gd name="connsiteX75" fmla="*/ 338452 w 2085975"/>
                <a:gd name="connsiteY75" fmla="*/ 1588442 h 2521011"/>
                <a:gd name="connsiteX76" fmla="*/ 338961 w 2085975"/>
                <a:gd name="connsiteY76" fmla="*/ 1588971 h 2521011"/>
                <a:gd name="connsiteX77" fmla="*/ 338452 w 2085975"/>
                <a:gd name="connsiteY77" fmla="*/ 1588442 h 2521011"/>
                <a:gd name="connsiteX78" fmla="*/ 537210 w 2085975"/>
                <a:gd name="connsiteY78" fmla="*/ 0 h 2521011"/>
                <a:gd name="connsiteX79" fmla="*/ 563880 w 2085975"/>
                <a:gd name="connsiteY79" fmla="*/ 80010 h 2521011"/>
                <a:gd name="connsiteX80" fmla="*/ 672465 w 2085975"/>
                <a:gd name="connsiteY80" fmla="*/ 51435 h 2521011"/>
                <a:gd name="connsiteX81" fmla="*/ 721352 w 2085975"/>
                <a:gd name="connsiteY81" fmla="*/ 29486 h 2521011"/>
                <a:gd name="connsiteX82" fmla="*/ 744855 w 2085975"/>
                <a:gd name="connsiteY82" fmla="*/ 59055 h 2521011"/>
                <a:gd name="connsiteX83" fmla="*/ 739140 w 2085975"/>
                <a:gd name="connsiteY83" fmla="*/ 89535 h 2521011"/>
                <a:gd name="connsiteX84" fmla="*/ 821055 w 2085975"/>
                <a:gd name="connsiteY84" fmla="*/ 93345 h 2521011"/>
                <a:gd name="connsiteX85" fmla="*/ 834390 w 2085975"/>
                <a:gd name="connsiteY85" fmla="*/ 19050 h 2521011"/>
                <a:gd name="connsiteX86" fmla="*/ 855345 w 2085975"/>
                <a:gd name="connsiteY86" fmla="*/ 47625 h 2521011"/>
                <a:gd name="connsiteX87" fmla="*/ 946785 w 2085975"/>
                <a:gd name="connsiteY87" fmla="*/ 47625 h 2521011"/>
                <a:gd name="connsiteX88" fmla="*/ 996315 w 2085975"/>
                <a:gd name="connsiteY88" fmla="*/ 38100 h 2521011"/>
                <a:gd name="connsiteX89" fmla="*/ 1003935 w 2085975"/>
                <a:gd name="connsiteY89" fmla="*/ 9525 h 2521011"/>
                <a:gd name="connsiteX90" fmla="*/ 1064895 w 2085975"/>
                <a:gd name="connsiteY90" fmla="*/ 0 h 2521011"/>
                <a:gd name="connsiteX91" fmla="*/ 1097280 w 2085975"/>
                <a:gd name="connsiteY91" fmla="*/ 102870 h 2521011"/>
                <a:gd name="connsiteX92" fmla="*/ 1110615 w 2085975"/>
                <a:gd name="connsiteY92" fmla="*/ 102870 h 2521011"/>
                <a:gd name="connsiteX93" fmla="*/ 1135380 w 2085975"/>
                <a:gd name="connsiteY93" fmla="*/ 190500 h 2521011"/>
                <a:gd name="connsiteX94" fmla="*/ 1137805 w 2085975"/>
                <a:gd name="connsiteY94" fmla="*/ 195722 h 2521011"/>
                <a:gd name="connsiteX95" fmla="*/ 1135380 w 2085975"/>
                <a:gd name="connsiteY95" fmla="*/ 198120 h 2521011"/>
                <a:gd name="connsiteX96" fmla="*/ 1131570 w 2085975"/>
                <a:gd name="connsiteY96" fmla="*/ 240030 h 2521011"/>
                <a:gd name="connsiteX97" fmla="*/ 1156335 w 2085975"/>
                <a:gd name="connsiteY97" fmla="*/ 346710 h 2521011"/>
                <a:gd name="connsiteX98" fmla="*/ 1099185 w 2085975"/>
                <a:gd name="connsiteY98" fmla="*/ 363855 h 2521011"/>
                <a:gd name="connsiteX99" fmla="*/ 1127760 w 2085975"/>
                <a:gd name="connsiteY99" fmla="*/ 510540 h 2521011"/>
                <a:gd name="connsiteX100" fmla="*/ 1148715 w 2085975"/>
                <a:gd name="connsiteY100" fmla="*/ 563880 h 2521011"/>
                <a:gd name="connsiteX101" fmla="*/ 1194435 w 2085975"/>
                <a:gd name="connsiteY101" fmla="*/ 641985 h 2521011"/>
                <a:gd name="connsiteX102" fmla="*/ 1215390 w 2085975"/>
                <a:gd name="connsiteY102" fmla="*/ 645795 h 2521011"/>
                <a:gd name="connsiteX103" fmla="*/ 1243965 w 2085975"/>
                <a:gd name="connsiteY103" fmla="*/ 737235 h 2521011"/>
                <a:gd name="connsiteX104" fmla="*/ 1423035 w 2085975"/>
                <a:gd name="connsiteY104" fmla="*/ 702945 h 2521011"/>
                <a:gd name="connsiteX105" fmla="*/ 1422609 w 2085975"/>
                <a:gd name="connsiteY105" fmla="*/ 700259 h 2521011"/>
                <a:gd name="connsiteX106" fmla="*/ 1468755 w 2085975"/>
                <a:gd name="connsiteY106" fmla="*/ 689610 h 2521011"/>
                <a:gd name="connsiteX107" fmla="*/ 1491615 w 2085975"/>
                <a:gd name="connsiteY107" fmla="*/ 659130 h 2521011"/>
                <a:gd name="connsiteX108" fmla="*/ 1520190 w 2085975"/>
                <a:gd name="connsiteY108" fmla="*/ 645795 h 2521011"/>
                <a:gd name="connsiteX109" fmla="*/ 1531620 w 2085975"/>
                <a:gd name="connsiteY109" fmla="*/ 613410 h 2521011"/>
                <a:gd name="connsiteX110" fmla="*/ 1552575 w 2085975"/>
                <a:gd name="connsiteY110" fmla="*/ 594360 h 2521011"/>
                <a:gd name="connsiteX111" fmla="*/ 1573530 w 2085975"/>
                <a:gd name="connsiteY111" fmla="*/ 609600 h 2521011"/>
                <a:gd name="connsiteX112" fmla="*/ 1567815 w 2085975"/>
                <a:gd name="connsiteY112" fmla="*/ 708660 h 2521011"/>
                <a:gd name="connsiteX113" fmla="*/ 1638300 w 2085975"/>
                <a:gd name="connsiteY113" fmla="*/ 786765 h 2521011"/>
                <a:gd name="connsiteX114" fmla="*/ 1640205 w 2085975"/>
                <a:gd name="connsiteY114" fmla="*/ 851535 h 2521011"/>
                <a:gd name="connsiteX115" fmla="*/ 1615440 w 2085975"/>
                <a:gd name="connsiteY115" fmla="*/ 872490 h 2521011"/>
                <a:gd name="connsiteX116" fmla="*/ 1678305 w 2085975"/>
                <a:gd name="connsiteY116" fmla="*/ 876300 h 2521011"/>
                <a:gd name="connsiteX117" fmla="*/ 1964632 w 2085975"/>
                <a:gd name="connsiteY117" fmla="*/ 811829 h 2521011"/>
                <a:gd name="connsiteX118" fmla="*/ 1985010 w 2085975"/>
                <a:gd name="connsiteY118" fmla="*/ 889635 h 2521011"/>
                <a:gd name="connsiteX119" fmla="*/ 1977390 w 2085975"/>
                <a:gd name="connsiteY119" fmla="*/ 942975 h 2521011"/>
                <a:gd name="connsiteX120" fmla="*/ 1912620 w 2085975"/>
                <a:gd name="connsiteY120" fmla="*/ 952500 h 2521011"/>
                <a:gd name="connsiteX121" fmla="*/ 1912620 w 2085975"/>
                <a:gd name="connsiteY121" fmla="*/ 1022985 h 2521011"/>
                <a:gd name="connsiteX122" fmla="*/ 1956435 w 2085975"/>
                <a:gd name="connsiteY122" fmla="*/ 1028700 h 2521011"/>
                <a:gd name="connsiteX123" fmla="*/ 1996440 w 2085975"/>
                <a:gd name="connsiteY123" fmla="*/ 1002030 h 2521011"/>
                <a:gd name="connsiteX124" fmla="*/ 1975485 w 2085975"/>
                <a:gd name="connsiteY124" fmla="*/ 1057275 h 2521011"/>
                <a:gd name="connsiteX125" fmla="*/ 1971675 w 2085975"/>
                <a:gd name="connsiteY125" fmla="*/ 1137285 h 2521011"/>
                <a:gd name="connsiteX126" fmla="*/ 1976108 w 2085975"/>
                <a:gd name="connsiteY126" fmla="*/ 1138062 h 2521011"/>
                <a:gd name="connsiteX127" fmla="*/ 2025015 w 2085975"/>
                <a:gd name="connsiteY127" fmla="*/ 1226820 h 2521011"/>
                <a:gd name="connsiteX128" fmla="*/ 1965960 w 2085975"/>
                <a:gd name="connsiteY128" fmla="*/ 1257300 h 2521011"/>
                <a:gd name="connsiteX129" fmla="*/ 1975485 w 2085975"/>
                <a:gd name="connsiteY129" fmla="*/ 1295400 h 2521011"/>
                <a:gd name="connsiteX130" fmla="*/ 1929765 w 2085975"/>
                <a:gd name="connsiteY130" fmla="*/ 1350645 h 2521011"/>
                <a:gd name="connsiteX131" fmla="*/ 2057400 w 2085975"/>
                <a:gd name="connsiteY131" fmla="*/ 1419225 h 2521011"/>
                <a:gd name="connsiteX132" fmla="*/ 2034540 w 2085975"/>
                <a:gd name="connsiteY132" fmla="*/ 1451610 h 2521011"/>
                <a:gd name="connsiteX133" fmla="*/ 2085975 w 2085975"/>
                <a:gd name="connsiteY133" fmla="*/ 1527810 h 2521011"/>
                <a:gd name="connsiteX134" fmla="*/ 2080260 w 2085975"/>
                <a:gd name="connsiteY134" fmla="*/ 1565910 h 2521011"/>
                <a:gd name="connsiteX135" fmla="*/ 2045970 w 2085975"/>
                <a:gd name="connsiteY135" fmla="*/ 1581150 h 2521011"/>
                <a:gd name="connsiteX136" fmla="*/ 2013585 w 2085975"/>
                <a:gd name="connsiteY136" fmla="*/ 1657350 h 2521011"/>
                <a:gd name="connsiteX137" fmla="*/ 2047875 w 2085975"/>
                <a:gd name="connsiteY137" fmla="*/ 1691640 h 2521011"/>
                <a:gd name="connsiteX138" fmla="*/ 2011680 w 2085975"/>
                <a:gd name="connsiteY138" fmla="*/ 1737360 h 2521011"/>
                <a:gd name="connsiteX139" fmla="*/ 2013585 w 2085975"/>
                <a:gd name="connsiteY139" fmla="*/ 1739265 h 2521011"/>
                <a:gd name="connsiteX140" fmla="*/ 1912620 w 2085975"/>
                <a:gd name="connsiteY140" fmla="*/ 1644015 h 2521011"/>
                <a:gd name="connsiteX141" fmla="*/ 1823085 w 2085975"/>
                <a:gd name="connsiteY141" fmla="*/ 1708785 h 2521011"/>
                <a:gd name="connsiteX142" fmla="*/ 1691640 w 2085975"/>
                <a:gd name="connsiteY142" fmla="*/ 1737360 h 2521011"/>
                <a:gd name="connsiteX143" fmla="*/ 1678305 w 2085975"/>
                <a:gd name="connsiteY143" fmla="*/ 1722120 h 2521011"/>
                <a:gd name="connsiteX144" fmla="*/ 1621155 w 2085975"/>
                <a:gd name="connsiteY144" fmla="*/ 1737360 h 2521011"/>
                <a:gd name="connsiteX145" fmla="*/ 1617345 w 2085975"/>
                <a:gd name="connsiteY145" fmla="*/ 1760220 h 2521011"/>
                <a:gd name="connsiteX146" fmla="*/ 1565432 w 2085975"/>
                <a:gd name="connsiteY146" fmla="*/ 1773198 h 2521011"/>
                <a:gd name="connsiteX147" fmla="*/ 1564005 w 2085975"/>
                <a:gd name="connsiteY147" fmla="*/ 1771650 h 2521011"/>
                <a:gd name="connsiteX148" fmla="*/ 1520190 w 2085975"/>
                <a:gd name="connsiteY148" fmla="*/ 1811655 h 2521011"/>
                <a:gd name="connsiteX149" fmla="*/ 1501140 w 2085975"/>
                <a:gd name="connsiteY149" fmla="*/ 1811655 h 2521011"/>
                <a:gd name="connsiteX150" fmla="*/ 1428750 w 2085975"/>
                <a:gd name="connsiteY150" fmla="*/ 1903095 h 2521011"/>
                <a:gd name="connsiteX151" fmla="*/ 1421130 w 2085975"/>
                <a:gd name="connsiteY151" fmla="*/ 1952625 h 2521011"/>
                <a:gd name="connsiteX152" fmla="*/ 1396365 w 2085975"/>
                <a:gd name="connsiteY152" fmla="*/ 1918335 h 2521011"/>
                <a:gd name="connsiteX153" fmla="*/ 1358265 w 2085975"/>
                <a:gd name="connsiteY153" fmla="*/ 1986915 h 2521011"/>
                <a:gd name="connsiteX154" fmla="*/ 1343025 w 2085975"/>
                <a:gd name="connsiteY154" fmla="*/ 1986915 h 2521011"/>
                <a:gd name="connsiteX155" fmla="*/ 1297305 w 2085975"/>
                <a:gd name="connsiteY155" fmla="*/ 2019300 h 2521011"/>
                <a:gd name="connsiteX156" fmla="*/ 1301115 w 2085975"/>
                <a:gd name="connsiteY156" fmla="*/ 2038350 h 2521011"/>
                <a:gd name="connsiteX157" fmla="*/ 1259205 w 2085975"/>
                <a:gd name="connsiteY157" fmla="*/ 2066925 h 2521011"/>
                <a:gd name="connsiteX158" fmla="*/ 1272540 w 2085975"/>
                <a:gd name="connsiteY158" fmla="*/ 2097405 h 2521011"/>
                <a:gd name="connsiteX159" fmla="*/ 1202055 w 2085975"/>
                <a:gd name="connsiteY159" fmla="*/ 2106930 h 2521011"/>
                <a:gd name="connsiteX160" fmla="*/ 1183005 w 2085975"/>
                <a:gd name="connsiteY160" fmla="*/ 2143125 h 2521011"/>
                <a:gd name="connsiteX161" fmla="*/ 1156335 w 2085975"/>
                <a:gd name="connsiteY161" fmla="*/ 2164080 h 2521011"/>
                <a:gd name="connsiteX162" fmla="*/ 1122045 w 2085975"/>
                <a:gd name="connsiteY162" fmla="*/ 2141220 h 2521011"/>
                <a:gd name="connsiteX163" fmla="*/ 1107891 w 2085975"/>
                <a:gd name="connsiteY163" fmla="*/ 2157396 h 2521011"/>
                <a:gd name="connsiteX164" fmla="*/ 1106805 w 2085975"/>
                <a:gd name="connsiteY164" fmla="*/ 2156460 h 2521011"/>
                <a:gd name="connsiteX165" fmla="*/ 979170 w 2085975"/>
                <a:gd name="connsiteY165" fmla="*/ 2042160 h 2521011"/>
                <a:gd name="connsiteX166" fmla="*/ 932138 w 2085975"/>
                <a:gd name="connsiteY166" fmla="*/ 2104529 h 2521011"/>
                <a:gd name="connsiteX167" fmla="*/ 851535 w 2085975"/>
                <a:gd name="connsiteY167" fmla="*/ 2101216 h 2521011"/>
                <a:gd name="connsiteX168" fmla="*/ 847725 w 2085975"/>
                <a:gd name="connsiteY168" fmla="*/ 2129791 h 2521011"/>
                <a:gd name="connsiteX169" fmla="*/ 689610 w 2085975"/>
                <a:gd name="connsiteY169" fmla="*/ 2129791 h 2521011"/>
                <a:gd name="connsiteX170" fmla="*/ 685800 w 2085975"/>
                <a:gd name="connsiteY170" fmla="*/ 2025016 h 2521011"/>
                <a:gd name="connsiteX171" fmla="*/ 683980 w 2085975"/>
                <a:gd name="connsiteY171" fmla="*/ 2024761 h 2521011"/>
                <a:gd name="connsiteX172" fmla="*/ 701040 w 2085975"/>
                <a:gd name="connsiteY172" fmla="*/ 1973580 h 2521011"/>
                <a:gd name="connsiteX173" fmla="*/ 659130 w 2085975"/>
                <a:gd name="connsiteY173" fmla="*/ 1939290 h 2521011"/>
                <a:gd name="connsiteX174" fmla="*/ 662940 w 2085975"/>
                <a:gd name="connsiteY174" fmla="*/ 1899285 h 2521011"/>
                <a:gd name="connsiteX175" fmla="*/ 674370 w 2085975"/>
                <a:gd name="connsiteY175" fmla="*/ 1836420 h 2521011"/>
                <a:gd name="connsiteX176" fmla="*/ 643890 w 2085975"/>
                <a:gd name="connsiteY176" fmla="*/ 1802130 h 2521011"/>
                <a:gd name="connsiteX177" fmla="*/ 590550 w 2085975"/>
                <a:gd name="connsiteY177" fmla="*/ 1790700 h 2521011"/>
                <a:gd name="connsiteX178" fmla="*/ 520065 w 2085975"/>
                <a:gd name="connsiteY178" fmla="*/ 1731645 h 2521011"/>
                <a:gd name="connsiteX179" fmla="*/ 520065 w 2085975"/>
                <a:gd name="connsiteY179" fmla="*/ 1704975 h 2521011"/>
                <a:gd name="connsiteX180" fmla="*/ 491490 w 2085975"/>
                <a:gd name="connsiteY180" fmla="*/ 1708785 h 2521011"/>
                <a:gd name="connsiteX181" fmla="*/ 386715 w 2085975"/>
                <a:gd name="connsiteY181" fmla="*/ 1638300 h 2521011"/>
                <a:gd name="connsiteX182" fmla="*/ 345639 w 2085975"/>
                <a:gd name="connsiteY182" fmla="*/ 1595581 h 2521011"/>
                <a:gd name="connsiteX183" fmla="*/ 346710 w 2085975"/>
                <a:gd name="connsiteY183" fmla="*/ 1543050 h 2521011"/>
                <a:gd name="connsiteX184" fmla="*/ 302895 w 2085975"/>
                <a:gd name="connsiteY184" fmla="*/ 1522095 h 2521011"/>
                <a:gd name="connsiteX185" fmla="*/ 318135 w 2085975"/>
                <a:gd name="connsiteY185" fmla="*/ 1470660 h 2521011"/>
                <a:gd name="connsiteX186" fmla="*/ 274320 w 2085975"/>
                <a:gd name="connsiteY186" fmla="*/ 1491615 h 2521011"/>
                <a:gd name="connsiteX187" fmla="*/ 241935 w 2085975"/>
                <a:gd name="connsiteY187" fmla="*/ 1491615 h 2521011"/>
                <a:gd name="connsiteX188" fmla="*/ 236220 w 2085975"/>
                <a:gd name="connsiteY188" fmla="*/ 1510665 h 2521011"/>
                <a:gd name="connsiteX189" fmla="*/ 85676 w 2085975"/>
                <a:gd name="connsiteY189" fmla="*/ 1510087 h 2521011"/>
                <a:gd name="connsiteX190" fmla="*/ 80010 w 2085975"/>
                <a:gd name="connsiteY190" fmla="*/ 1443990 h 2521011"/>
                <a:gd name="connsiteX191" fmla="*/ 30480 w 2085975"/>
                <a:gd name="connsiteY191" fmla="*/ 1466850 h 2521011"/>
                <a:gd name="connsiteX192" fmla="*/ 9525 w 2085975"/>
                <a:gd name="connsiteY192" fmla="*/ 1390650 h 2521011"/>
                <a:gd name="connsiteX193" fmla="*/ 0 w 2085975"/>
                <a:gd name="connsiteY193" fmla="*/ 1389648 h 2521011"/>
                <a:gd name="connsiteX194" fmla="*/ 0 w 2085975"/>
                <a:gd name="connsiteY194" fmla="*/ 1352550 h 2521011"/>
                <a:gd name="connsiteX195" fmla="*/ 30480 w 2085975"/>
                <a:gd name="connsiteY195" fmla="*/ 1314450 h 2521011"/>
                <a:gd name="connsiteX196" fmla="*/ 95250 w 2085975"/>
                <a:gd name="connsiteY196" fmla="*/ 1303020 h 2521011"/>
                <a:gd name="connsiteX197" fmla="*/ 112395 w 2085975"/>
                <a:gd name="connsiteY197" fmla="*/ 1238250 h 2521011"/>
                <a:gd name="connsiteX198" fmla="*/ 100965 w 2085975"/>
                <a:gd name="connsiteY198" fmla="*/ 1143000 h 2521011"/>
                <a:gd name="connsiteX199" fmla="*/ 101779 w 2085975"/>
                <a:gd name="connsiteY199" fmla="*/ 1135131 h 2521011"/>
                <a:gd name="connsiteX200" fmla="*/ 190501 w 2085975"/>
                <a:gd name="connsiteY200" fmla="*/ 1110615 h 2521011"/>
                <a:gd name="connsiteX201" fmla="*/ 207646 w 2085975"/>
                <a:gd name="connsiteY201" fmla="*/ 1022985 h 2521011"/>
                <a:gd name="connsiteX202" fmla="*/ 186691 w 2085975"/>
                <a:gd name="connsiteY202" fmla="*/ 986790 h 2521011"/>
                <a:gd name="connsiteX203" fmla="*/ 57151 w 2085975"/>
                <a:gd name="connsiteY203" fmla="*/ 969645 h 2521011"/>
                <a:gd name="connsiteX204" fmla="*/ 125731 w 2085975"/>
                <a:gd name="connsiteY204" fmla="*/ 843915 h 2521011"/>
                <a:gd name="connsiteX205" fmla="*/ 129541 w 2085975"/>
                <a:gd name="connsiteY205" fmla="*/ 731520 h 2521011"/>
                <a:gd name="connsiteX206" fmla="*/ 104775 w 2085975"/>
                <a:gd name="connsiteY206" fmla="*/ 715066 h 2521011"/>
                <a:gd name="connsiteX207" fmla="*/ 104775 w 2085975"/>
                <a:gd name="connsiteY207" fmla="*/ 567691 h 2521011"/>
                <a:gd name="connsiteX208" fmla="*/ 125730 w 2085975"/>
                <a:gd name="connsiteY208" fmla="*/ 489586 h 2521011"/>
                <a:gd name="connsiteX209" fmla="*/ 95250 w 2085975"/>
                <a:gd name="connsiteY209" fmla="*/ 447676 h 2521011"/>
                <a:gd name="connsiteX210" fmla="*/ 169545 w 2085975"/>
                <a:gd name="connsiteY210" fmla="*/ 449581 h 2521011"/>
                <a:gd name="connsiteX211" fmla="*/ 164949 w 2085975"/>
                <a:gd name="connsiteY211" fmla="*/ 446066 h 2521011"/>
                <a:gd name="connsiteX212" fmla="*/ 169545 w 2085975"/>
                <a:gd name="connsiteY212" fmla="*/ 447675 h 2521011"/>
                <a:gd name="connsiteX213" fmla="*/ 200025 w 2085975"/>
                <a:gd name="connsiteY213" fmla="*/ 382905 h 2521011"/>
                <a:gd name="connsiteX214" fmla="*/ 283845 w 2085975"/>
                <a:gd name="connsiteY214" fmla="*/ 384810 h 2521011"/>
                <a:gd name="connsiteX215" fmla="*/ 329565 w 2085975"/>
                <a:gd name="connsiteY215" fmla="*/ 361950 h 2521011"/>
                <a:gd name="connsiteX216" fmla="*/ 344805 w 2085975"/>
                <a:gd name="connsiteY216" fmla="*/ 335280 h 2521011"/>
                <a:gd name="connsiteX217" fmla="*/ 348615 w 2085975"/>
                <a:gd name="connsiteY217" fmla="*/ 266700 h 2521011"/>
                <a:gd name="connsiteX218" fmla="*/ 325755 w 2085975"/>
                <a:gd name="connsiteY218" fmla="*/ 198120 h 2521011"/>
                <a:gd name="connsiteX219" fmla="*/ 272415 w 2085975"/>
                <a:gd name="connsiteY219" fmla="*/ 137160 h 2521011"/>
                <a:gd name="connsiteX220" fmla="*/ 295275 w 2085975"/>
                <a:gd name="connsiteY220" fmla="*/ 125730 h 2521011"/>
                <a:gd name="connsiteX221" fmla="*/ 293496 w 2085975"/>
                <a:gd name="connsiteY221" fmla="*/ 119401 h 2521011"/>
                <a:gd name="connsiteX222" fmla="*/ 295275 w 2085975"/>
                <a:gd name="connsiteY222" fmla="*/ 120015 h 2521011"/>
                <a:gd name="connsiteX223" fmla="*/ 337185 w 2085975"/>
                <a:gd name="connsiteY223" fmla="*/ 74295 h 2521011"/>
                <a:gd name="connsiteX224" fmla="*/ 403860 w 2085975"/>
                <a:gd name="connsiteY224" fmla="*/ 85725 h 2521011"/>
                <a:gd name="connsiteX225" fmla="*/ 381000 w 2085975"/>
                <a:gd name="connsiteY225" fmla="*/ 49530 h 2521011"/>
                <a:gd name="connsiteX226" fmla="*/ 432435 w 2085975"/>
                <a:gd name="connsiteY226" fmla="*/ 13335 h 2521011"/>
                <a:gd name="connsiteX227" fmla="*/ 537210 w 2085975"/>
                <a:gd name="connsiteY22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57400 w 2085975"/>
                <a:gd name="connsiteY49" fmla="*/ 18611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2057400 w 2085975"/>
                <a:gd name="connsiteY73" fmla="*/ 1861185 h 2521011"/>
                <a:gd name="connsiteX74" fmla="*/ 338452 w 2085975"/>
                <a:gd name="connsiteY74" fmla="*/ 1588442 h 2521011"/>
                <a:gd name="connsiteX75" fmla="*/ 338961 w 2085975"/>
                <a:gd name="connsiteY75" fmla="*/ 1588971 h 2521011"/>
                <a:gd name="connsiteX76" fmla="*/ 338452 w 2085975"/>
                <a:gd name="connsiteY76" fmla="*/ 1588442 h 2521011"/>
                <a:gd name="connsiteX77" fmla="*/ 537210 w 2085975"/>
                <a:gd name="connsiteY77" fmla="*/ 0 h 2521011"/>
                <a:gd name="connsiteX78" fmla="*/ 563880 w 2085975"/>
                <a:gd name="connsiteY78" fmla="*/ 80010 h 2521011"/>
                <a:gd name="connsiteX79" fmla="*/ 672465 w 2085975"/>
                <a:gd name="connsiteY79" fmla="*/ 51435 h 2521011"/>
                <a:gd name="connsiteX80" fmla="*/ 721352 w 2085975"/>
                <a:gd name="connsiteY80" fmla="*/ 29486 h 2521011"/>
                <a:gd name="connsiteX81" fmla="*/ 744855 w 2085975"/>
                <a:gd name="connsiteY81" fmla="*/ 59055 h 2521011"/>
                <a:gd name="connsiteX82" fmla="*/ 739140 w 2085975"/>
                <a:gd name="connsiteY82" fmla="*/ 89535 h 2521011"/>
                <a:gd name="connsiteX83" fmla="*/ 821055 w 2085975"/>
                <a:gd name="connsiteY83" fmla="*/ 93345 h 2521011"/>
                <a:gd name="connsiteX84" fmla="*/ 834390 w 2085975"/>
                <a:gd name="connsiteY84" fmla="*/ 19050 h 2521011"/>
                <a:gd name="connsiteX85" fmla="*/ 855345 w 2085975"/>
                <a:gd name="connsiteY85" fmla="*/ 47625 h 2521011"/>
                <a:gd name="connsiteX86" fmla="*/ 946785 w 2085975"/>
                <a:gd name="connsiteY86" fmla="*/ 47625 h 2521011"/>
                <a:gd name="connsiteX87" fmla="*/ 996315 w 2085975"/>
                <a:gd name="connsiteY87" fmla="*/ 38100 h 2521011"/>
                <a:gd name="connsiteX88" fmla="*/ 1003935 w 2085975"/>
                <a:gd name="connsiteY88" fmla="*/ 9525 h 2521011"/>
                <a:gd name="connsiteX89" fmla="*/ 1064895 w 2085975"/>
                <a:gd name="connsiteY89" fmla="*/ 0 h 2521011"/>
                <a:gd name="connsiteX90" fmla="*/ 1097280 w 2085975"/>
                <a:gd name="connsiteY90" fmla="*/ 102870 h 2521011"/>
                <a:gd name="connsiteX91" fmla="*/ 1110615 w 2085975"/>
                <a:gd name="connsiteY91" fmla="*/ 102870 h 2521011"/>
                <a:gd name="connsiteX92" fmla="*/ 1135380 w 2085975"/>
                <a:gd name="connsiteY92" fmla="*/ 190500 h 2521011"/>
                <a:gd name="connsiteX93" fmla="*/ 1137805 w 2085975"/>
                <a:gd name="connsiteY93" fmla="*/ 195722 h 2521011"/>
                <a:gd name="connsiteX94" fmla="*/ 1135380 w 2085975"/>
                <a:gd name="connsiteY94" fmla="*/ 198120 h 2521011"/>
                <a:gd name="connsiteX95" fmla="*/ 1131570 w 2085975"/>
                <a:gd name="connsiteY95" fmla="*/ 240030 h 2521011"/>
                <a:gd name="connsiteX96" fmla="*/ 1156335 w 2085975"/>
                <a:gd name="connsiteY96" fmla="*/ 346710 h 2521011"/>
                <a:gd name="connsiteX97" fmla="*/ 1099185 w 2085975"/>
                <a:gd name="connsiteY97" fmla="*/ 363855 h 2521011"/>
                <a:gd name="connsiteX98" fmla="*/ 1127760 w 2085975"/>
                <a:gd name="connsiteY98" fmla="*/ 510540 h 2521011"/>
                <a:gd name="connsiteX99" fmla="*/ 1148715 w 2085975"/>
                <a:gd name="connsiteY99" fmla="*/ 563880 h 2521011"/>
                <a:gd name="connsiteX100" fmla="*/ 1194435 w 2085975"/>
                <a:gd name="connsiteY100" fmla="*/ 641985 h 2521011"/>
                <a:gd name="connsiteX101" fmla="*/ 1215390 w 2085975"/>
                <a:gd name="connsiteY101" fmla="*/ 645795 h 2521011"/>
                <a:gd name="connsiteX102" fmla="*/ 1243965 w 2085975"/>
                <a:gd name="connsiteY102" fmla="*/ 737235 h 2521011"/>
                <a:gd name="connsiteX103" fmla="*/ 1423035 w 2085975"/>
                <a:gd name="connsiteY103" fmla="*/ 702945 h 2521011"/>
                <a:gd name="connsiteX104" fmla="*/ 1422609 w 2085975"/>
                <a:gd name="connsiteY104" fmla="*/ 700259 h 2521011"/>
                <a:gd name="connsiteX105" fmla="*/ 1468755 w 2085975"/>
                <a:gd name="connsiteY105" fmla="*/ 689610 h 2521011"/>
                <a:gd name="connsiteX106" fmla="*/ 1491615 w 2085975"/>
                <a:gd name="connsiteY106" fmla="*/ 659130 h 2521011"/>
                <a:gd name="connsiteX107" fmla="*/ 1520190 w 2085975"/>
                <a:gd name="connsiteY107" fmla="*/ 645795 h 2521011"/>
                <a:gd name="connsiteX108" fmla="*/ 1531620 w 2085975"/>
                <a:gd name="connsiteY108" fmla="*/ 613410 h 2521011"/>
                <a:gd name="connsiteX109" fmla="*/ 1552575 w 2085975"/>
                <a:gd name="connsiteY109" fmla="*/ 594360 h 2521011"/>
                <a:gd name="connsiteX110" fmla="*/ 1573530 w 2085975"/>
                <a:gd name="connsiteY110" fmla="*/ 609600 h 2521011"/>
                <a:gd name="connsiteX111" fmla="*/ 1567815 w 2085975"/>
                <a:gd name="connsiteY111" fmla="*/ 708660 h 2521011"/>
                <a:gd name="connsiteX112" fmla="*/ 1638300 w 2085975"/>
                <a:gd name="connsiteY112" fmla="*/ 786765 h 2521011"/>
                <a:gd name="connsiteX113" fmla="*/ 1640205 w 2085975"/>
                <a:gd name="connsiteY113" fmla="*/ 851535 h 2521011"/>
                <a:gd name="connsiteX114" fmla="*/ 1615440 w 2085975"/>
                <a:gd name="connsiteY114" fmla="*/ 872490 h 2521011"/>
                <a:gd name="connsiteX115" fmla="*/ 1678305 w 2085975"/>
                <a:gd name="connsiteY115" fmla="*/ 876300 h 2521011"/>
                <a:gd name="connsiteX116" fmla="*/ 1964632 w 2085975"/>
                <a:gd name="connsiteY116" fmla="*/ 811829 h 2521011"/>
                <a:gd name="connsiteX117" fmla="*/ 1985010 w 2085975"/>
                <a:gd name="connsiteY117" fmla="*/ 889635 h 2521011"/>
                <a:gd name="connsiteX118" fmla="*/ 1977390 w 2085975"/>
                <a:gd name="connsiteY118" fmla="*/ 942975 h 2521011"/>
                <a:gd name="connsiteX119" fmla="*/ 1912620 w 2085975"/>
                <a:gd name="connsiteY119" fmla="*/ 952500 h 2521011"/>
                <a:gd name="connsiteX120" fmla="*/ 1912620 w 2085975"/>
                <a:gd name="connsiteY120" fmla="*/ 1022985 h 2521011"/>
                <a:gd name="connsiteX121" fmla="*/ 1956435 w 2085975"/>
                <a:gd name="connsiteY121" fmla="*/ 1028700 h 2521011"/>
                <a:gd name="connsiteX122" fmla="*/ 1996440 w 2085975"/>
                <a:gd name="connsiteY122" fmla="*/ 1002030 h 2521011"/>
                <a:gd name="connsiteX123" fmla="*/ 1975485 w 2085975"/>
                <a:gd name="connsiteY123" fmla="*/ 1057275 h 2521011"/>
                <a:gd name="connsiteX124" fmla="*/ 1971675 w 2085975"/>
                <a:gd name="connsiteY124" fmla="*/ 1137285 h 2521011"/>
                <a:gd name="connsiteX125" fmla="*/ 1976108 w 2085975"/>
                <a:gd name="connsiteY125" fmla="*/ 1138062 h 2521011"/>
                <a:gd name="connsiteX126" fmla="*/ 2025015 w 2085975"/>
                <a:gd name="connsiteY126" fmla="*/ 1226820 h 2521011"/>
                <a:gd name="connsiteX127" fmla="*/ 1965960 w 2085975"/>
                <a:gd name="connsiteY127" fmla="*/ 1257300 h 2521011"/>
                <a:gd name="connsiteX128" fmla="*/ 1975485 w 2085975"/>
                <a:gd name="connsiteY128" fmla="*/ 1295400 h 2521011"/>
                <a:gd name="connsiteX129" fmla="*/ 1929765 w 2085975"/>
                <a:gd name="connsiteY129" fmla="*/ 1350645 h 2521011"/>
                <a:gd name="connsiteX130" fmla="*/ 2057400 w 2085975"/>
                <a:gd name="connsiteY130" fmla="*/ 1419225 h 2521011"/>
                <a:gd name="connsiteX131" fmla="*/ 2034540 w 2085975"/>
                <a:gd name="connsiteY131" fmla="*/ 1451610 h 2521011"/>
                <a:gd name="connsiteX132" fmla="*/ 2085975 w 2085975"/>
                <a:gd name="connsiteY132" fmla="*/ 1527810 h 2521011"/>
                <a:gd name="connsiteX133" fmla="*/ 2080260 w 2085975"/>
                <a:gd name="connsiteY133" fmla="*/ 1565910 h 2521011"/>
                <a:gd name="connsiteX134" fmla="*/ 2045970 w 2085975"/>
                <a:gd name="connsiteY134" fmla="*/ 1581150 h 2521011"/>
                <a:gd name="connsiteX135" fmla="*/ 2013585 w 2085975"/>
                <a:gd name="connsiteY135" fmla="*/ 1657350 h 2521011"/>
                <a:gd name="connsiteX136" fmla="*/ 2047875 w 2085975"/>
                <a:gd name="connsiteY136" fmla="*/ 1691640 h 2521011"/>
                <a:gd name="connsiteX137" fmla="*/ 2011680 w 2085975"/>
                <a:gd name="connsiteY137" fmla="*/ 1737360 h 2521011"/>
                <a:gd name="connsiteX138" fmla="*/ 2013585 w 2085975"/>
                <a:gd name="connsiteY138" fmla="*/ 1739265 h 2521011"/>
                <a:gd name="connsiteX139" fmla="*/ 1912620 w 2085975"/>
                <a:gd name="connsiteY139" fmla="*/ 1644015 h 2521011"/>
                <a:gd name="connsiteX140" fmla="*/ 1823085 w 2085975"/>
                <a:gd name="connsiteY140" fmla="*/ 1708785 h 2521011"/>
                <a:gd name="connsiteX141" fmla="*/ 1691640 w 2085975"/>
                <a:gd name="connsiteY141" fmla="*/ 1737360 h 2521011"/>
                <a:gd name="connsiteX142" fmla="*/ 1678305 w 2085975"/>
                <a:gd name="connsiteY142" fmla="*/ 1722120 h 2521011"/>
                <a:gd name="connsiteX143" fmla="*/ 1621155 w 2085975"/>
                <a:gd name="connsiteY143" fmla="*/ 1737360 h 2521011"/>
                <a:gd name="connsiteX144" fmla="*/ 1617345 w 2085975"/>
                <a:gd name="connsiteY144" fmla="*/ 1760220 h 2521011"/>
                <a:gd name="connsiteX145" fmla="*/ 1565432 w 2085975"/>
                <a:gd name="connsiteY145" fmla="*/ 1773198 h 2521011"/>
                <a:gd name="connsiteX146" fmla="*/ 1564005 w 2085975"/>
                <a:gd name="connsiteY146" fmla="*/ 1771650 h 2521011"/>
                <a:gd name="connsiteX147" fmla="*/ 1520190 w 2085975"/>
                <a:gd name="connsiteY147" fmla="*/ 1811655 h 2521011"/>
                <a:gd name="connsiteX148" fmla="*/ 1501140 w 2085975"/>
                <a:gd name="connsiteY148" fmla="*/ 1811655 h 2521011"/>
                <a:gd name="connsiteX149" fmla="*/ 1428750 w 2085975"/>
                <a:gd name="connsiteY149" fmla="*/ 1903095 h 2521011"/>
                <a:gd name="connsiteX150" fmla="*/ 1421130 w 2085975"/>
                <a:gd name="connsiteY150" fmla="*/ 1952625 h 2521011"/>
                <a:gd name="connsiteX151" fmla="*/ 1396365 w 2085975"/>
                <a:gd name="connsiteY151" fmla="*/ 1918335 h 2521011"/>
                <a:gd name="connsiteX152" fmla="*/ 1358265 w 2085975"/>
                <a:gd name="connsiteY152" fmla="*/ 1986915 h 2521011"/>
                <a:gd name="connsiteX153" fmla="*/ 1343025 w 2085975"/>
                <a:gd name="connsiteY153" fmla="*/ 1986915 h 2521011"/>
                <a:gd name="connsiteX154" fmla="*/ 1297305 w 2085975"/>
                <a:gd name="connsiteY154" fmla="*/ 2019300 h 2521011"/>
                <a:gd name="connsiteX155" fmla="*/ 1301115 w 2085975"/>
                <a:gd name="connsiteY155" fmla="*/ 2038350 h 2521011"/>
                <a:gd name="connsiteX156" fmla="*/ 1259205 w 2085975"/>
                <a:gd name="connsiteY156" fmla="*/ 2066925 h 2521011"/>
                <a:gd name="connsiteX157" fmla="*/ 1272540 w 2085975"/>
                <a:gd name="connsiteY157" fmla="*/ 2097405 h 2521011"/>
                <a:gd name="connsiteX158" fmla="*/ 1202055 w 2085975"/>
                <a:gd name="connsiteY158" fmla="*/ 2106930 h 2521011"/>
                <a:gd name="connsiteX159" fmla="*/ 1183005 w 2085975"/>
                <a:gd name="connsiteY159" fmla="*/ 2143125 h 2521011"/>
                <a:gd name="connsiteX160" fmla="*/ 1156335 w 2085975"/>
                <a:gd name="connsiteY160" fmla="*/ 2164080 h 2521011"/>
                <a:gd name="connsiteX161" fmla="*/ 1122045 w 2085975"/>
                <a:gd name="connsiteY161" fmla="*/ 2141220 h 2521011"/>
                <a:gd name="connsiteX162" fmla="*/ 1107891 w 2085975"/>
                <a:gd name="connsiteY162" fmla="*/ 2157396 h 2521011"/>
                <a:gd name="connsiteX163" fmla="*/ 1106805 w 2085975"/>
                <a:gd name="connsiteY163" fmla="*/ 2156460 h 2521011"/>
                <a:gd name="connsiteX164" fmla="*/ 979170 w 2085975"/>
                <a:gd name="connsiteY164" fmla="*/ 2042160 h 2521011"/>
                <a:gd name="connsiteX165" fmla="*/ 932138 w 2085975"/>
                <a:gd name="connsiteY165" fmla="*/ 2104529 h 2521011"/>
                <a:gd name="connsiteX166" fmla="*/ 851535 w 2085975"/>
                <a:gd name="connsiteY166" fmla="*/ 2101216 h 2521011"/>
                <a:gd name="connsiteX167" fmla="*/ 847725 w 2085975"/>
                <a:gd name="connsiteY167" fmla="*/ 2129791 h 2521011"/>
                <a:gd name="connsiteX168" fmla="*/ 689610 w 2085975"/>
                <a:gd name="connsiteY168" fmla="*/ 2129791 h 2521011"/>
                <a:gd name="connsiteX169" fmla="*/ 685800 w 2085975"/>
                <a:gd name="connsiteY169" fmla="*/ 2025016 h 2521011"/>
                <a:gd name="connsiteX170" fmla="*/ 683980 w 2085975"/>
                <a:gd name="connsiteY170" fmla="*/ 2024761 h 2521011"/>
                <a:gd name="connsiteX171" fmla="*/ 701040 w 2085975"/>
                <a:gd name="connsiteY171" fmla="*/ 1973580 h 2521011"/>
                <a:gd name="connsiteX172" fmla="*/ 659130 w 2085975"/>
                <a:gd name="connsiteY172" fmla="*/ 1939290 h 2521011"/>
                <a:gd name="connsiteX173" fmla="*/ 662940 w 2085975"/>
                <a:gd name="connsiteY173" fmla="*/ 1899285 h 2521011"/>
                <a:gd name="connsiteX174" fmla="*/ 674370 w 2085975"/>
                <a:gd name="connsiteY174" fmla="*/ 1836420 h 2521011"/>
                <a:gd name="connsiteX175" fmla="*/ 643890 w 2085975"/>
                <a:gd name="connsiteY175" fmla="*/ 1802130 h 2521011"/>
                <a:gd name="connsiteX176" fmla="*/ 590550 w 2085975"/>
                <a:gd name="connsiteY176" fmla="*/ 1790700 h 2521011"/>
                <a:gd name="connsiteX177" fmla="*/ 520065 w 2085975"/>
                <a:gd name="connsiteY177" fmla="*/ 1731645 h 2521011"/>
                <a:gd name="connsiteX178" fmla="*/ 520065 w 2085975"/>
                <a:gd name="connsiteY178" fmla="*/ 1704975 h 2521011"/>
                <a:gd name="connsiteX179" fmla="*/ 491490 w 2085975"/>
                <a:gd name="connsiteY179" fmla="*/ 1708785 h 2521011"/>
                <a:gd name="connsiteX180" fmla="*/ 386715 w 2085975"/>
                <a:gd name="connsiteY180" fmla="*/ 1638300 h 2521011"/>
                <a:gd name="connsiteX181" fmla="*/ 345639 w 2085975"/>
                <a:gd name="connsiteY181" fmla="*/ 1595581 h 2521011"/>
                <a:gd name="connsiteX182" fmla="*/ 346710 w 2085975"/>
                <a:gd name="connsiteY182" fmla="*/ 1543050 h 2521011"/>
                <a:gd name="connsiteX183" fmla="*/ 302895 w 2085975"/>
                <a:gd name="connsiteY183" fmla="*/ 1522095 h 2521011"/>
                <a:gd name="connsiteX184" fmla="*/ 318135 w 2085975"/>
                <a:gd name="connsiteY184" fmla="*/ 1470660 h 2521011"/>
                <a:gd name="connsiteX185" fmla="*/ 274320 w 2085975"/>
                <a:gd name="connsiteY185" fmla="*/ 1491615 h 2521011"/>
                <a:gd name="connsiteX186" fmla="*/ 241935 w 2085975"/>
                <a:gd name="connsiteY186" fmla="*/ 1491615 h 2521011"/>
                <a:gd name="connsiteX187" fmla="*/ 236220 w 2085975"/>
                <a:gd name="connsiteY187" fmla="*/ 1510665 h 2521011"/>
                <a:gd name="connsiteX188" fmla="*/ 85676 w 2085975"/>
                <a:gd name="connsiteY188" fmla="*/ 1510087 h 2521011"/>
                <a:gd name="connsiteX189" fmla="*/ 80010 w 2085975"/>
                <a:gd name="connsiteY189" fmla="*/ 1443990 h 2521011"/>
                <a:gd name="connsiteX190" fmla="*/ 30480 w 2085975"/>
                <a:gd name="connsiteY190" fmla="*/ 1466850 h 2521011"/>
                <a:gd name="connsiteX191" fmla="*/ 9525 w 2085975"/>
                <a:gd name="connsiteY191" fmla="*/ 1390650 h 2521011"/>
                <a:gd name="connsiteX192" fmla="*/ 0 w 2085975"/>
                <a:gd name="connsiteY192" fmla="*/ 1389648 h 2521011"/>
                <a:gd name="connsiteX193" fmla="*/ 0 w 2085975"/>
                <a:gd name="connsiteY193" fmla="*/ 1352550 h 2521011"/>
                <a:gd name="connsiteX194" fmla="*/ 30480 w 2085975"/>
                <a:gd name="connsiteY194" fmla="*/ 1314450 h 2521011"/>
                <a:gd name="connsiteX195" fmla="*/ 95250 w 2085975"/>
                <a:gd name="connsiteY195" fmla="*/ 1303020 h 2521011"/>
                <a:gd name="connsiteX196" fmla="*/ 112395 w 2085975"/>
                <a:gd name="connsiteY196" fmla="*/ 1238250 h 2521011"/>
                <a:gd name="connsiteX197" fmla="*/ 100965 w 2085975"/>
                <a:gd name="connsiteY197" fmla="*/ 1143000 h 2521011"/>
                <a:gd name="connsiteX198" fmla="*/ 101779 w 2085975"/>
                <a:gd name="connsiteY198" fmla="*/ 1135131 h 2521011"/>
                <a:gd name="connsiteX199" fmla="*/ 190501 w 2085975"/>
                <a:gd name="connsiteY199" fmla="*/ 1110615 h 2521011"/>
                <a:gd name="connsiteX200" fmla="*/ 207646 w 2085975"/>
                <a:gd name="connsiteY200" fmla="*/ 1022985 h 2521011"/>
                <a:gd name="connsiteX201" fmla="*/ 186691 w 2085975"/>
                <a:gd name="connsiteY201" fmla="*/ 986790 h 2521011"/>
                <a:gd name="connsiteX202" fmla="*/ 57151 w 2085975"/>
                <a:gd name="connsiteY202" fmla="*/ 969645 h 2521011"/>
                <a:gd name="connsiteX203" fmla="*/ 125731 w 2085975"/>
                <a:gd name="connsiteY203" fmla="*/ 843915 h 2521011"/>
                <a:gd name="connsiteX204" fmla="*/ 129541 w 2085975"/>
                <a:gd name="connsiteY204" fmla="*/ 731520 h 2521011"/>
                <a:gd name="connsiteX205" fmla="*/ 104775 w 2085975"/>
                <a:gd name="connsiteY205" fmla="*/ 715066 h 2521011"/>
                <a:gd name="connsiteX206" fmla="*/ 104775 w 2085975"/>
                <a:gd name="connsiteY206" fmla="*/ 567691 h 2521011"/>
                <a:gd name="connsiteX207" fmla="*/ 125730 w 2085975"/>
                <a:gd name="connsiteY207" fmla="*/ 489586 h 2521011"/>
                <a:gd name="connsiteX208" fmla="*/ 95250 w 2085975"/>
                <a:gd name="connsiteY208" fmla="*/ 447676 h 2521011"/>
                <a:gd name="connsiteX209" fmla="*/ 169545 w 2085975"/>
                <a:gd name="connsiteY209" fmla="*/ 449581 h 2521011"/>
                <a:gd name="connsiteX210" fmla="*/ 164949 w 2085975"/>
                <a:gd name="connsiteY210" fmla="*/ 446066 h 2521011"/>
                <a:gd name="connsiteX211" fmla="*/ 169545 w 2085975"/>
                <a:gd name="connsiteY211" fmla="*/ 447675 h 2521011"/>
                <a:gd name="connsiteX212" fmla="*/ 200025 w 2085975"/>
                <a:gd name="connsiteY212" fmla="*/ 382905 h 2521011"/>
                <a:gd name="connsiteX213" fmla="*/ 283845 w 2085975"/>
                <a:gd name="connsiteY213" fmla="*/ 384810 h 2521011"/>
                <a:gd name="connsiteX214" fmla="*/ 329565 w 2085975"/>
                <a:gd name="connsiteY214" fmla="*/ 361950 h 2521011"/>
                <a:gd name="connsiteX215" fmla="*/ 344805 w 2085975"/>
                <a:gd name="connsiteY215" fmla="*/ 335280 h 2521011"/>
                <a:gd name="connsiteX216" fmla="*/ 348615 w 2085975"/>
                <a:gd name="connsiteY216" fmla="*/ 266700 h 2521011"/>
                <a:gd name="connsiteX217" fmla="*/ 325755 w 2085975"/>
                <a:gd name="connsiteY217" fmla="*/ 198120 h 2521011"/>
                <a:gd name="connsiteX218" fmla="*/ 272415 w 2085975"/>
                <a:gd name="connsiteY218" fmla="*/ 137160 h 2521011"/>
                <a:gd name="connsiteX219" fmla="*/ 295275 w 2085975"/>
                <a:gd name="connsiteY219" fmla="*/ 125730 h 2521011"/>
                <a:gd name="connsiteX220" fmla="*/ 293496 w 2085975"/>
                <a:gd name="connsiteY220" fmla="*/ 119401 h 2521011"/>
                <a:gd name="connsiteX221" fmla="*/ 295275 w 2085975"/>
                <a:gd name="connsiteY221" fmla="*/ 120015 h 2521011"/>
                <a:gd name="connsiteX222" fmla="*/ 337185 w 2085975"/>
                <a:gd name="connsiteY222" fmla="*/ 74295 h 2521011"/>
                <a:gd name="connsiteX223" fmla="*/ 403860 w 2085975"/>
                <a:gd name="connsiteY223" fmla="*/ 85725 h 2521011"/>
                <a:gd name="connsiteX224" fmla="*/ 381000 w 2085975"/>
                <a:gd name="connsiteY224" fmla="*/ 49530 h 2521011"/>
                <a:gd name="connsiteX225" fmla="*/ 432435 w 2085975"/>
                <a:gd name="connsiteY225" fmla="*/ 13335 h 2521011"/>
                <a:gd name="connsiteX226" fmla="*/ 537210 w 2085975"/>
                <a:gd name="connsiteY22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2021205 w 2085975"/>
                <a:gd name="connsiteY49" fmla="*/ 18611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2021205 w 2085975"/>
                <a:gd name="connsiteY72" fmla="*/ 1861185 h 2521011"/>
                <a:gd name="connsiteX73" fmla="*/ 338452 w 2085975"/>
                <a:gd name="connsiteY73" fmla="*/ 1588442 h 2521011"/>
                <a:gd name="connsiteX74" fmla="*/ 338961 w 2085975"/>
                <a:gd name="connsiteY74" fmla="*/ 1588971 h 2521011"/>
                <a:gd name="connsiteX75" fmla="*/ 338452 w 2085975"/>
                <a:gd name="connsiteY75" fmla="*/ 1588442 h 2521011"/>
                <a:gd name="connsiteX76" fmla="*/ 537210 w 2085975"/>
                <a:gd name="connsiteY76" fmla="*/ 0 h 2521011"/>
                <a:gd name="connsiteX77" fmla="*/ 563880 w 2085975"/>
                <a:gd name="connsiteY77" fmla="*/ 80010 h 2521011"/>
                <a:gd name="connsiteX78" fmla="*/ 672465 w 2085975"/>
                <a:gd name="connsiteY78" fmla="*/ 51435 h 2521011"/>
                <a:gd name="connsiteX79" fmla="*/ 721352 w 2085975"/>
                <a:gd name="connsiteY79" fmla="*/ 29486 h 2521011"/>
                <a:gd name="connsiteX80" fmla="*/ 744855 w 2085975"/>
                <a:gd name="connsiteY80" fmla="*/ 59055 h 2521011"/>
                <a:gd name="connsiteX81" fmla="*/ 739140 w 2085975"/>
                <a:gd name="connsiteY81" fmla="*/ 89535 h 2521011"/>
                <a:gd name="connsiteX82" fmla="*/ 821055 w 2085975"/>
                <a:gd name="connsiteY82" fmla="*/ 93345 h 2521011"/>
                <a:gd name="connsiteX83" fmla="*/ 834390 w 2085975"/>
                <a:gd name="connsiteY83" fmla="*/ 19050 h 2521011"/>
                <a:gd name="connsiteX84" fmla="*/ 855345 w 2085975"/>
                <a:gd name="connsiteY84" fmla="*/ 47625 h 2521011"/>
                <a:gd name="connsiteX85" fmla="*/ 946785 w 2085975"/>
                <a:gd name="connsiteY85" fmla="*/ 47625 h 2521011"/>
                <a:gd name="connsiteX86" fmla="*/ 996315 w 2085975"/>
                <a:gd name="connsiteY86" fmla="*/ 38100 h 2521011"/>
                <a:gd name="connsiteX87" fmla="*/ 1003935 w 2085975"/>
                <a:gd name="connsiteY87" fmla="*/ 9525 h 2521011"/>
                <a:gd name="connsiteX88" fmla="*/ 1064895 w 2085975"/>
                <a:gd name="connsiteY88" fmla="*/ 0 h 2521011"/>
                <a:gd name="connsiteX89" fmla="*/ 1097280 w 2085975"/>
                <a:gd name="connsiteY89" fmla="*/ 102870 h 2521011"/>
                <a:gd name="connsiteX90" fmla="*/ 1110615 w 2085975"/>
                <a:gd name="connsiteY90" fmla="*/ 102870 h 2521011"/>
                <a:gd name="connsiteX91" fmla="*/ 1135380 w 2085975"/>
                <a:gd name="connsiteY91" fmla="*/ 190500 h 2521011"/>
                <a:gd name="connsiteX92" fmla="*/ 1137805 w 2085975"/>
                <a:gd name="connsiteY92" fmla="*/ 195722 h 2521011"/>
                <a:gd name="connsiteX93" fmla="*/ 1135380 w 2085975"/>
                <a:gd name="connsiteY93" fmla="*/ 198120 h 2521011"/>
                <a:gd name="connsiteX94" fmla="*/ 1131570 w 2085975"/>
                <a:gd name="connsiteY94" fmla="*/ 240030 h 2521011"/>
                <a:gd name="connsiteX95" fmla="*/ 1156335 w 2085975"/>
                <a:gd name="connsiteY95" fmla="*/ 346710 h 2521011"/>
                <a:gd name="connsiteX96" fmla="*/ 1099185 w 2085975"/>
                <a:gd name="connsiteY96" fmla="*/ 363855 h 2521011"/>
                <a:gd name="connsiteX97" fmla="*/ 1127760 w 2085975"/>
                <a:gd name="connsiteY97" fmla="*/ 510540 h 2521011"/>
                <a:gd name="connsiteX98" fmla="*/ 1148715 w 2085975"/>
                <a:gd name="connsiteY98" fmla="*/ 563880 h 2521011"/>
                <a:gd name="connsiteX99" fmla="*/ 1194435 w 2085975"/>
                <a:gd name="connsiteY99" fmla="*/ 641985 h 2521011"/>
                <a:gd name="connsiteX100" fmla="*/ 1215390 w 2085975"/>
                <a:gd name="connsiteY100" fmla="*/ 645795 h 2521011"/>
                <a:gd name="connsiteX101" fmla="*/ 1243965 w 2085975"/>
                <a:gd name="connsiteY101" fmla="*/ 737235 h 2521011"/>
                <a:gd name="connsiteX102" fmla="*/ 1423035 w 2085975"/>
                <a:gd name="connsiteY102" fmla="*/ 702945 h 2521011"/>
                <a:gd name="connsiteX103" fmla="*/ 1422609 w 2085975"/>
                <a:gd name="connsiteY103" fmla="*/ 700259 h 2521011"/>
                <a:gd name="connsiteX104" fmla="*/ 1468755 w 2085975"/>
                <a:gd name="connsiteY104" fmla="*/ 689610 h 2521011"/>
                <a:gd name="connsiteX105" fmla="*/ 1491615 w 2085975"/>
                <a:gd name="connsiteY105" fmla="*/ 659130 h 2521011"/>
                <a:gd name="connsiteX106" fmla="*/ 1520190 w 2085975"/>
                <a:gd name="connsiteY106" fmla="*/ 645795 h 2521011"/>
                <a:gd name="connsiteX107" fmla="*/ 1531620 w 2085975"/>
                <a:gd name="connsiteY107" fmla="*/ 613410 h 2521011"/>
                <a:gd name="connsiteX108" fmla="*/ 1552575 w 2085975"/>
                <a:gd name="connsiteY108" fmla="*/ 594360 h 2521011"/>
                <a:gd name="connsiteX109" fmla="*/ 1573530 w 2085975"/>
                <a:gd name="connsiteY109" fmla="*/ 609600 h 2521011"/>
                <a:gd name="connsiteX110" fmla="*/ 1567815 w 2085975"/>
                <a:gd name="connsiteY110" fmla="*/ 708660 h 2521011"/>
                <a:gd name="connsiteX111" fmla="*/ 1638300 w 2085975"/>
                <a:gd name="connsiteY111" fmla="*/ 786765 h 2521011"/>
                <a:gd name="connsiteX112" fmla="*/ 1640205 w 2085975"/>
                <a:gd name="connsiteY112" fmla="*/ 851535 h 2521011"/>
                <a:gd name="connsiteX113" fmla="*/ 1615440 w 2085975"/>
                <a:gd name="connsiteY113" fmla="*/ 872490 h 2521011"/>
                <a:gd name="connsiteX114" fmla="*/ 1678305 w 2085975"/>
                <a:gd name="connsiteY114" fmla="*/ 876300 h 2521011"/>
                <a:gd name="connsiteX115" fmla="*/ 1964632 w 2085975"/>
                <a:gd name="connsiteY115" fmla="*/ 811829 h 2521011"/>
                <a:gd name="connsiteX116" fmla="*/ 1985010 w 2085975"/>
                <a:gd name="connsiteY116" fmla="*/ 889635 h 2521011"/>
                <a:gd name="connsiteX117" fmla="*/ 1977390 w 2085975"/>
                <a:gd name="connsiteY117" fmla="*/ 942975 h 2521011"/>
                <a:gd name="connsiteX118" fmla="*/ 1912620 w 2085975"/>
                <a:gd name="connsiteY118" fmla="*/ 952500 h 2521011"/>
                <a:gd name="connsiteX119" fmla="*/ 1912620 w 2085975"/>
                <a:gd name="connsiteY119" fmla="*/ 1022985 h 2521011"/>
                <a:gd name="connsiteX120" fmla="*/ 1956435 w 2085975"/>
                <a:gd name="connsiteY120" fmla="*/ 1028700 h 2521011"/>
                <a:gd name="connsiteX121" fmla="*/ 1996440 w 2085975"/>
                <a:gd name="connsiteY121" fmla="*/ 1002030 h 2521011"/>
                <a:gd name="connsiteX122" fmla="*/ 1975485 w 2085975"/>
                <a:gd name="connsiteY122" fmla="*/ 1057275 h 2521011"/>
                <a:gd name="connsiteX123" fmla="*/ 1971675 w 2085975"/>
                <a:gd name="connsiteY123" fmla="*/ 1137285 h 2521011"/>
                <a:gd name="connsiteX124" fmla="*/ 1976108 w 2085975"/>
                <a:gd name="connsiteY124" fmla="*/ 1138062 h 2521011"/>
                <a:gd name="connsiteX125" fmla="*/ 2025015 w 2085975"/>
                <a:gd name="connsiteY125" fmla="*/ 1226820 h 2521011"/>
                <a:gd name="connsiteX126" fmla="*/ 1965960 w 2085975"/>
                <a:gd name="connsiteY126" fmla="*/ 1257300 h 2521011"/>
                <a:gd name="connsiteX127" fmla="*/ 1975485 w 2085975"/>
                <a:gd name="connsiteY127" fmla="*/ 1295400 h 2521011"/>
                <a:gd name="connsiteX128" fmla="*/ 1929765 w 2085975"/>
                <a:gd name="connsiteY128" fmla="*/ 1350645 h 2521011"/>
                <a:gd name="connsiteX129" fmla="*/ 2057400 w 2085975"/>
                <a:gd name="connsiteY129" fmla="*/ 1419225 h 2521011"/>
                <a:gd name="connsiteX130" fmla="*/ 2034540 w 2085975"/>
                <a:gd name="connsiteY130" fmla="*/ 1451610 h 2521011"/>
                <a:gd name="connsiteX131" fmla="*/ 2085975 w 2085975"/>
                <a:gd name="connsiteY131" fmla="*/ 1527810 h 2521011"/>
                <a:gd name="connsiteX132" fmla="*/ 2080260 w 2085975"/>
                <a:gd name="connsiteY132" fmla="*/ 1565910 h 2521011"/>
                <a:gd name="connsiteX133" fmla="*/ 2045970 w 2085975"/>
                <a:gd name="connsiteY133" fmla="*/ 1581150 h 2521011"/>
                <a:gd name="connsiteX134" fmla="*/ 2013585 w 2085975"/>
                <a:gd name="connsiteY134" fmla="*/ 1657350 h 2521011"/>
                <a:gd name="connsiteX135" fmla="*/ 2047875 w 2085975"/>
                <a:gd name="connsiteY135" fmla="*/ 1691640 h 2521011"/>
                <a:gd name="connsiteX136" fmla="*/ 2011680 w 2085975"/>
                <a:gd name="connsiteY136" fmla="*/ 1737360 h 2521011"/>
                <a:gd name="connsiteX137" fmla="*/ 2013585 w 2085975"/>
                <a:gd name="connsiteY137" fmla="*/ 1739265 h 2521011"/>
                <a:gd name="connsiteX138" fmla="*/ 1912620 w 2085975"/>
                <a:gd name="connsiteY138" fmla="*/ 1644015 h 2521011"/>
                <a:gd name="connsiteX139" fmla="*/ 1823085 w 2085975"/>
                <a:gd name="connsiteY139" fmla="*/ 1708785 h 2521011"/>
                <a:gd name="connsiteX140" fmla="*/ 1691640 w 2085975"/>
                <a:gd name="connsiteY140" fmla="*/ 1737360 h 2521011"/>
                <a:gd name="connsiteX141" fmla="*/ 1678305 w 2085975"/>
                <a:gd name="connsiteY141" fmla="*/ 1722120 h 2521011"/>
                <a:gd name="connsiteX142" fmla="*/ 1621155 w 2085975"/>
                <a:gd name="connsiteY142" fmla="*/ 1737360 h 2521011"/>
                <a:gd name="connsiteX143" fmla="*/ 1617345 w 2085975"/>
                <a:gd name="connsiteY143" fmla="*/ 1760220 h 2521011"/>
                <a:gd name="connsiteX144" fmla="*/ 1565432 w 2085975"/>
                <a:gd name="connsiteY144" fmla="*/ 1773198 h 2521011"/>
                <a:gd name="connsiteX145" fmla="*/ 1564005 w 2085975"/>
                <a:gd name="connsiteY145" fmla="*/ 1771650 h 2521011"/>
                <a:gd name="connsiteX146" fmla="*/ 1520190 w 2085975"/>
                <a:gd name="connsiteY146" fmla="*/ 1811655 h 2521011"/>
                <a:gd name="connsiteX147" fmla="*/ 1501140 w 2085975"/>
                <a:gd name="connsiteY147" fmla="*/ 1811655 h 2521011"/>
                <a:gd name="connsiteX148" fmla="*/ 1428750 w 2085975"/>
                <a:gd name="connsiteY148" fmla="*/ 1903095 h 2521011"/>
                <a:gd name="connsiteX149" fmla="*/ 1421130 w 2085975"/>
                <a:gd name="connsiteY149" fmla="*/ 1952625 h 2521011"/>
                <a:gd name="connsiteX150" fmla="*/ 1396365 w 2085975"/>
                <a:gd name="connsiteY150" fmla="*/ 1918335 h 2521011"/>
                <a:gd name="connsiteX151" fmla="*/ 1358265 w 2085975"/>
                <a:gd name="connsiteY151" fmla="*/ 1986915 h 2521011"/>
                <a:gd name="connsiteX152" fmla="*/ 1343025 w 2085975"/>
                <a:gd name="connsiteY152" fmla="*/ 1986915 h 2521011"/>
                <a:gd name="connsiteX153" fmla="*/ 1297305 w 2085975"/>
                <a:gd name="connsiteY153" fmla="*/ 2019300 h 2521011"/>
                <a:gd name="connsiteX154" fmla="*/ 1301115 w 2085975"/>
                <a:gd name="connsiteY154" fmla="*/ 2038350 h 2521011"/>
                <a:gd name="connsiteX155" fmla="*/ 1259205 w 2085975"/>
                <a:gd name="connsiteY155" fmla="*/ 2066925 h 2521011"/>
                <a:gd name="connsiteX156" fmla="*/ 1272540 w 2085975"/>
                <a:gd name="connsiteY156" fmla="*/ 2097405 h 2521011"/>
                <a:gd name="connsiteX157" fmla="*/ 1202055 w 2085975"/>
                <a:gd name="connsiteY157" fmla="*/ 2106930 h 2521011"/>
                <a:gd name="connsiteX158" fmla="*/ 1183005 w 2085975"/>
                <a:gd name="connsiteY158" fmla="*/ 2143125 h 2521011"/>
                <a:gd name="connsiteX159" fmla="*/ 1156335 w 2085975"/>
                <a:gd name="connsiteY159" fmla="*/ 2164080 h 2521011"/>
                <a:gd name="connsiteX160" fmla="*/ 1122045 w 2085975"/>
                <a:gd name="connsiteY160" fmla="*/ 2141220 h 2521011"/>
                <a:gd name="connsiteX161" fmla="*/ 1107891 w 2085975"/>
                <a:gd name="connsiteY161" fmla="*/ 2157396 h 2521011"/>
                <a:gd name="connsiteX162" fmla="*/ 1106805 w 2085975"/>
                <a:gd name="connsiteY162" fmla="*/ 2156460 h 2521011"/>
                <a:gd name="connsiteX163" fmla="*/ 979170 w 2085975"/>
                <a:gd name="connsiteY163" fmla="*/ 2042160 h 2521011"/>
                <a:gd name="connsiteX164" fmla="*/ 932138 w 2085975"/>
                <a:gd name="connsiteY164" fmla="*/ 2104529 h 2521011"/>
                <a:gd name="connsiteX165" fmla="*/ 851535 w 2085975"/>
                <a:gd name="connsiteY165" fmla="*/ 2101216 h 2521011"/>
                <a:gd name="connsiteX166" fmla="*/ 847725 w 2085975"/>
                <a:gd name="connsiteY166" fmla="*/ 2129791 h 2521011"/>
                <a:gd name="connsiteX167" fmla="*/ 689610 w 2085975"/>
                <a:gd name="connsiteY167" fmla="*/ 2129791 h 2521011"/>
                <a:gd name="connsiteX168" fmla="*/ 685800 w 2085975"/>
                <a:gd name="connsiteY168" fmla="*/ 2025016 h 2521011"/>
                <a:gd name="connsiteX169" fmla="*/ 683980 w 2085975"/>
                <a:gd name="connsiteY169" fmla="*/ 2024761 h 2521011"/>
                <a:gd name="connsiteX170" fmla="*/ 701040 w 2085975"/>
                <a:gd name="connsiteY170" fmla="*/ 1973580 h 2521011"/>
                <a:gd name="connsiteX171" fmla="*/ 659130 w 2085975"/>
                <a:gd name="connsiteY171" fmla="*/ 1939290 h 2521011"/>
                <a:gd name="connsiteX172" fmla="*/ 662940 w 2085975"/>
                <a:gd name="connsiteY172" fmla="*/ 1899285 h 2521011"/>
                <a:gd name="connsiteX173" fmla="*/ 674370 w 2085975"/>
                <a:gd name="connsiteY173" fmla="*/ 1836420 h 2521011"/>
                <a:gd name="connsiteX174" fmla="*/ 643890 w 2085975"/>
                <a:gd name="connsiteY174" fmla="*/ 1802130 h 2521011"/>
                <a:gd name="connsiteX175" fmla="*/ 590550 w 2085975"/>
                <a:gd name="connsiteY175" fmla="*/ 1790700 h 2521011"/>
                <a:gd name="connsiteX176" fmla="*/ 520065 w 2085975"/>
                <a:gd name="connsiteY176" fmla="*/ 1731645 h 2521011"/>
                <a:gd name="connsiteX177" fmla="*/ 520065 w 2085975"/>
                <a:gd name="connsiteY177" fmla="*/ 1704975 h 2521011"/>
                <a:gd name="connsiteX178" fmla="*/ 491490 w 2085975"/>
                <a:gd name="connsiteY178" fmla="*/ 1708785 h 2521011"/>
                <a:gd name="connsiteX179" fmla="*/ 386715 w 2085975"/>
                <a:gd name="connsiteY179" fmla="*/ 1638300 h 2521011"/>
                <a:gd name="connsiteX180" fmla="*/ 345639 w 2085975"/>
                <a:gd name="connsiteY180" fmla="*/ 1595581 h 2521011"/>
                <a:gd name="connsiteX181" fmla="*/ 346710 w 2085975"/>
                <a:gd name="connsiteY181" fmla="*/ 1543050 h 2521011"/>
                <a:gd name="connsiteX182" fmla="*/ 302895 w 2085975"/>
                <a:gd name="connsiteY182" fmla="*/ 1522095 h 2521011"/>
                <a:gd name="connsiteX183" fmla="*/ 318135 w 2085975"/>
                <a:gd name="connsiteY183" fmla="*/ 1470660 h 2521011"/>
                <a:gd name="connsiteX184" fmla="*/ 274320 w 2085975"/>
                <a:gd name="connsiteY184" fmla="*/ 1491615 h 2521011"/>
                <a:gd name="connsiteX185" fmla="*/ 241935 w 2085975"/>
                <a:gd name="connsiteY185" fmla="*/ 1491615 h 2521011"/>
                <a:gd name="connsiteX186" fmla="*/ 236220 w 2085975"/>
                <a:gd name="connsiteY186" fmla="*/ 1510665 h 2521011"/>
                <a:gd name="connsiteX187" fmla="*/ 85676 w 2085975"/>
                <a:gd name="connsiteY187" fmla="*/ 1510087 h 2521011"/>
                <a:gd name="connsiteX188" fmla="*/ 80010 w 2085975"/>
                <a:gd name="connsiteY188" fmla="*/ 1443990 h 2521011"/>
                <a:gd name="connsiteX189" fmla="*/ 30480 w 2085975"/>
                <a:gd name="connsiteY189" fmla="*/ 1466850 h 2521011"/>
                <a:gd name="connsiteX190" fmla="*/ 9525 w 2085975"/>
                <a:gd name="connsiteY190" fmla="*/ 1390650 h 2521011"/>
                <a:gd name="connsiteX191" fmla="*/ 0 w 2085975"/>
                <a:gd name="connsiteY191" fmla="*/ 1389648 h 2521011"/>
                <a:gd name="connsiteX192" fmla="*/ 0 w 2085975"/>
                <a:gd name="connsiteY192" fmla="*/ 1352550 h 2521011"/>
                <a:gd name="connsiteX193" fmla="*/ 30480 w 2085975"/>
                <a:gd name="connsiteY193" fmla="*/ 1314450 h 2521011"/>
                <a:gd name="connsiteX194" fmla="*/ 95250 w 2085975"/>
                <a:gd name="connsiteY194" fmla="*/ 1303020 h 2521011"/>
                <a:gd name="connsiteX195" fmla="*/ 112395 w 2085975"/>
                <a:gd name="connsiteY195" fmla="*/ 1238250 h 2521011"/>
                <a:gd name="connsiteX196" fmla="*/ 100965 w 2085975"/>
                <a:gd name="connsiteY196" fmla="*/ 1143000 h 2521011"/>
                <a:gd name="connsiteX197" fmla="*/ 101779 w 2085975"/>
                <a:gd name="connsiteY197" fmla="*/ 1135131 h 2521011"/>
                <a:gd name="connsiteX198" fmla="*/ 190501 w 2085975"/>
                <a:gd name="connsiteY198" fmla="*/ 1110615 h 2521011"/>
                <a:gd name="connsiteX199" fmla="*/ 207646 w 2085975"/>
                <a:gd name="connsiteY199" fmla="*/ 1022985 h 2521011"/>
                <a:gd name="connsiteX200" fmla="*/ 186691 w 2085975"/>
                <a:gd name="connsiteY200" fmla="*/ 986790 h 2521011"/>
                <a:gd name="connsiteX201" fmla="*/ 57151 w 2085975"/>
                <a:gd name="connsiteY201" fmla="*/ 969645 h 2521011"/>
                <a:gd name="connsiteX202" fmla="*/ 125731 w 2085975"/>
                <a:gd name="connsiteY202" fmla="*/ 843915 h 2521011"/>
                <a:gd name="connsiteX203" fmla="*/ 129541 w 2085975"/>
                <a:gd name="connsiteY203" fmla="*/ 731520 h 2521011"/>
                <a:gd name="connsiteX204" fmla="*/ 104775 w 2085975"/>
                <a:gd name="connsiteY204" fmla="*/ 715066 h 2521011"/>
                <a:gd name="connsiteX205" fmla="*/ 104775 w 2085975"/>
                <a:gd name="connsiteY205" fmla="*/ 567691 h 2521011"/>
                <a:gd name="connsiteX206" fmla="*/ 125730 w 2085975"/>
                <a:gd name="connsiteY206" fmla="*/ 489586 h 2521011"/>
                <a:gd name="connsiteX207" fmla="*/ 95250 w 2085975"/>
                <a:gd name="connsiteY207" fmla="*/ 447676 h 2521011"/>
                <a:gd name="connsiteX208" fmla="*/ 169545 w 2085975"/>
                <a:gd name="connsiteY208" fmla="*/ 449581 h 2521011"/>
                <a:gd name="connsiteX209" fmla="*/ 164949 w 2085975"/>
                <a:gd name="connsiteY209" fmla="*/ 446066 h 2521011"/>
                <a:gd name="connsiteX210" fmla="*/ 169545 w 2085975"/>
                <a:gd name="connsiteY210" fmla="*/ 447675 h 2521011"/>
                <a:gd name="connsiteX211" fmla="*/ 200025 w 2085975"/>
                <a:gd name="connsiteY211" fmla="*/ 382905 h 2521011"/>
                <a:gd name="connsiteX212" fmla="*/ 283845 w 2085975"/>
                <a:gd name="connsiteY212" fmla="*/ 384810 h 2521011"/>
                <a:gd name="connsiteX213" fmla="*/ 329565 w 2085975"/>
                <a:gd name="connsiteY213" fmla="*/ 361950 h 2521011"/>
                <a:gd name="connsiteX214" fmla="*/ 344805 w 2085975"/>
                <a:gd name="connsiteY214" fmla="*/ 335280 h 2521011"/>
                <a:gd name="connsiteX215" fmla="*/ 348615 w 2085975"/>
                <a:gd name="connsiteY215" fmla="*/ 266700 h 2521011"/>
                <a:gd name="connsiteX216" fmla="*/ 325755 w 2085975"/>
                <a:gd name="connsiteY216" fmla="*/ 198120 h 2521011"/>
                <a:gd name="connsiteX217" fmla="*/ 272415 w 2085975"/>
                <a:gd name="connsiteY217" fmla="*/ 137160 h 2521011"/>
                <a:gd name="connsiteX218" fmla="*/ 295275 w 2085975"/>
                <a:gd name="connsiteY218" fmla="*/ 125730 h 2521011"/>
                <a:gd name="connsiteX219" fmla="*/ 293496 w 2085975"/>
                <a:gd name="connsiteY219" fmla="*/ 119401 h 2521011"/>
                <a:gd name="connsiteX220" fmla="*/ 295275 w 2085975"/>
                <a:gd name="connsiteY220" fmla="*/ 120015 h 2521011"/>
                <a:gd name="connsiteX221" fmla="*/ 337185 w 2085975"/>
                <a:gd name="connsiteY221" fmla="*/ 74295 h 2521011"/>
                <a:gd name="connsiteX222" fmla="*/ 403860 w 2085975"/>
                <a:gd name="connsiteY222" fmla="*/ 85725 h 2521011"/>
                <a:gd name="connsiteX223" fmla="*/ 381000 w 2085975"/>
                <a:gd name="connsiteY223" fmla="*/ 49530 h 2521011"/>
                <a:gd name="connsiteX224" fmla="*/ 432435 w 2085975"/>
                <a:gd name="connsiteY224" fmla="*/ 13335 h 2521011"/>
                <a:gd name="connsiteX225" fmla="*/ 537210 w 2085975"/>
                <a:gd name="connsiteY22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58340 w 2085975"/>
                <a:gd name="connsiteY49" fmla="*/ 192405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1958340 w 2085975"/>
                <a:gd name="connsiteY71" fmla="*/ 1924050 h 2521011"/>
                <a:gd name="connsiteX72" fmla="*/ 338452 w 2085975"/>
                <a:gd name="connsiteY72" fmla="*/ 1588442 h 2521011"/>
                <a:gd name="connsiteX73" fmla="*/ 338961 w 2085975"/>
                <a:gd name="connsiteY73" fmla="*/ 1588971 h 2521011"/>
                <a:gd name="connsiteX74" fmla="*/ 338452 w 2085975"/>
                <a:gd name="connsiteY74" fmla="*/ 1588442 h 2521011"/>
                <a:gd name="connsiteX75" fmla="*/ 537210 w 2085975"/>
                <a:gd name="connsiteY75" fmla="*/ 0 h 2521011"/>
                <a:gd name="connsiteX76" fmla="*/ 563880 w 2085975"/>
                <a:gd name="connsiteY76" fmla="*/ 80010 h 2521011"/>
                <a:gd name="connsiteX77" fmla="*/ 672465 w 2085975"/>
                <a:gd name="connsiteY77" fmla="*/ 51435 h 2521011"/>
                <a:gd name="connsiteX78" fmla="*/ 721352 w 2085975"/>
                <a:gd name="connsiteY78" fmla="*/ 29486 h 2521011"/>
                <a:gd name="connsiteX79" fmla="*/ 744855 w 2085975"/>
                <a:gd name="connsiteY79" fmla="*/ 59055 h 2521011"/>
                <a:gd name="connsiteX80" fmla="*/ 739140 w 2085975"/>
                <a:gd name="connsiteY80" fmla="*/ 89535 h 2521011"/>
                <a:gd name="connsiteX81" fmla="*/ 821055 w 2085975"/>
                <a:gd name="connsiteY81" fmla="*/ 93345 h 2521011"/>
                <a:gd name="connsiteX82" fmla="*/ 834390 w 2085975"/>
                <a:gd name="connsiteY82" fmla="*/ 19050 h 2521011"/>
                <a:gd name="connsiteX83" fmla="*/ 855345 w 2085975"/>
                <a:gd name="connsiteY83" fmla="*/ 47625 h 2521011"/>
                <a:gd name="connsiteX84" fmla="*/ 946785 w 2085975"/>
                <a:gd name="connsiteY84" fmla="*/ 47625 h 2521011"/>
                <a:gd name="connsiteX85" fmla="*/ 996315 w 2085975"/>
                <a:gd name="connsiteY85" fmla="*/ 38100 h 2521011"/>
                <a:gd name="connsiteX86" fmla="*/ 1003935 w 2085975"/>
                <a:gd name="connsiteY86" fmla="*/ 9525 h 2521011"/>
                <a:gd name="connsiteX87" fmla="*/ 1064895 w 2085975"/>
                <a:gd name="connsiteY87" fmla="*/ 0 h 2521011"/>
                <a:gd name="connsiteX88" fmla="*/ 1097280 w 2085975"/>
                <a:gd name="connsiteY88" fmla="*/ 102870 h 2521011"/>
                <a:gd name="connsiteX89" fmla="*/ 1110615 w 2085975"/>
                <a:gd name="connsiteY89" fmla="*/ 102870 h 2521011"/>
                <a:gd name="connsiteX90" fmla="*/ 1135380 w 2085975"/>
                <a:gd name="connsiteY90" fmla="*/ 190500 h 2521011"/>
                <a:gd name="connsiteX91" fmla="*/ 1137805 w 2085975"/>
                <a:gd name="connsiteY91" fmla="*/ 195722 h 2521011"/>
                <a:gd name="connsiteX92" fmla="*/ 1135380 w 2085975"/>
                <a:gd name="connsiteY92" fmla="*/ 198120 h 2521011"/>
                <a:gd name="connsiteX93" fmla="*/ 1131570 w 2085975"/>
                <a:gd name="connsiteY93" fmla="*/ 240030 h 2521011"/>
                <a:gd name="connsiteX94" fmla="*/ 1156335 w 2085975"/>
                <a:gd name="connsiteY94" fmla="*/ 346710 h 2521011"/>
                <a:gd name="connsiteX95" fmla="*/ 1099185 w 2085975"/>
                <a:gd name="connsiteY95" fmla="*/ 363855 h 2521011"/>
                <a:gd name="connsiteX96" fmla="*/ 1127760 w 2085975"/>
                <a:gd name="connsiteY96" fmla="*/ 510540 h 2521011"/>
                <a:gd name="connsiteX97" fmla="*/ 1148715 w 2085975"/>
                <a:gd name="connsiteY97" fmla="*/ 563880 h 2521011"/>
                <a:gd name="connsiteX98" fmla="*/ 1194435 w 2085975"/>
                <a:gd name="connsiteY98" fmla="*/ 641985 h 2521011"/>
                <a:gd name="connsiteX99" fmla="*/ 1215390 w 2085975"/>
                <a:gd name="connsiteY99" fmla="*/ 645795 h 2521011"/>
                <a:gd name="connsiteX100" fmla="*/ 1243965 w 2085975"/>
                <a:gd name="connsiteY100" fmla="*/ 737235 h 2521011"/>
                <a:gd name="connsiteX101" fmla="*/ 1423035 w 2085975"/>
                <a:gd name="connsiteY101" fmla="*/ 702945 h 2521011"/>
                <a:gd name="connsiteX102" fmla="*/ 1422609 w 2085975"/>
                <a:gd name="connsiteY102" fmla="*/ 700259 h 2521011"/>
                <a:gd name="connsiteX103" fmla="*/ 1468755 w 2085975"/>
                <a:gd name="connsiteY103" fmla="*/ 689610 h 2521011"/>
                <a:gd name="connsiteX104" fmla="*/ 1491615 w 2085975"/>
                <a:gd name="connsiteY104" fmla="*/ 659130 h 2521011"/>
                <a:gd name="connsiteX105" fmla="*/ 1520190 w 2085975"/>
                <a:gd name="connsiteY105" fmla="*/ 645795 h 2521011"/>
                <a:gd name="connsiteX106" fmla="*/ 1531620 w 2085975"/>
                <a:gd name="connsiteY106" fmla="*/ 613410 h 2521011"/>
                <a:gd name="connsiteX107" fmla="*/ 1552575 w 2085975"/>
                <a:gd name="connsiteY107" fmla="*/ 594360 h 2521011"/>
                <a:gd name="connsiteX108" fmla="*/ 1573530 w 2085975"/>
                <a:gd name="connsiteY108" fmla="*/ 609600 h 2521011"/>
                <a:gd name="connsiteX109" fmla="*/ 1567815 w 2085975"/>
                <a:gd name="connsiteY109" fmla="*/ 708660 h 2521011"/>
                <a:gd name="connsiteX110" fmla="*/ 1638300 w 2085975"/>
                <a:gd name="connsiteY110" fmla="*/ 786765 h 2521011"/>
                <a:gd name="connsiteX111" fmla="*/ 1640205 w 2085975"/>
                <a:gd name="connsiteY111" fmla="*/ 851535 h 2521011"/>
                <a:gd name="connsiteX112" fmla="*/ 1615440 w 2085975"/>
                <a:gd name="connsiteY112" fmla="*/ 872490 h 2521011"/>
                <a:gd name="connsiteX113" fmla="*/ 1678305 w 2085975"/>
                <a:gd name="connsiteY113" fmla="*/ 876300 h 2521011"/>
                <a:gd name="connsiteX114" fmla="*/ 1964632 w 2085975"/>
                <a:gd name="connsiteY114" fmla="*/ 811829 h 2521011"/>
                <a:gd name="connsiteX115" fmla="*/ 1985010 w 2085975"/>
                <a:gd name="connsiteY115" fmla="*/ 889635 h 2521011"/>
                <a:gd name="connsiteX116" fmla="*/ 1977390 w 2085975"/>
                <a:gd name="connsiteY116" fmla="*/ 942975 h 2521011"/>
                <a:gd name="connsiteX117" fmla="*/ 1912620 w 2085975"/>
                <a:gd name="connsiteY117" fmla="*/ 952500 h 2521011"/>
                <a:gd name="connsiteX118" fmla="*/ 1912620 w 2085975"/>
                <a:gd name="connsiteY118" fmla="*/ 1022985 h 2521011"/>
                <a:gd name="connsiteX119" fmla="*/ 1956435 w 2085975"/>
                <a:gd name="connsiteY119" fmla="*/ 1028700 h 2521011"/>
                <a:gd name="connsiteX120" fmla="*/ 1996440 w 2085975"/>
                <a:gd name="connsiteY120" fmla="*/ 1002030 h 2521011"/>
                <a:gd name="connsiteX121" fmla="*/ 1975485 w 2085975"/>
                <a:gd name="connsiteY121" fmla="*/ 1057275 h 2521011"/>
                <a:gd name="connsiteX122" fmla="*/ 1971675 w 2085975"/>
                <a:gd name="connsiteY122" fmla="*/ 1137285 h 2521011"/>
                <a:gd name="connsiteX123" fmla="*/ 1976108 w 2085975"/>
                <a:gd name="connsiteY123" fmla="*/ 1138062 h 2521011"/>
                <a:gd name="connsiteX124" fmla="*/ 2025015 w 2085975"/>
                <a:gd name="connsiteY124" fmla="*/ 1226820 h 2521011"/>
                <a:gd name="connsiteX125" fmla="*/ 1965960 w 2085975"/>
                <a:gd name="connsiteY125" fmla="*/ 1257300 h 2521011"/>
                <a:gd name="connsiteX126" fmla="*/ 1975485 w 2085975"/>
                <a:gd name="connsiteY126" fmla="*/ 1295400 h 2521011"/>
                <a:gd name="connsiteX127" fmla="*/ 1929765 w 2085975"/>
                <a:gd name="connsiteY127" fmla="*/ 1350645 h 2521011"/>
                <a:gd name="connsiteX128" fmla="*/ 2057400 w 2085975"/>
                <a:gd name="connsiteY128" fmla="*/ 1419225 h 2521011"/>
                <a:gd name="connsiteX129" fmla="*/ 2034540 w 2085975"/>
                <a:gd name="connsiteY129" fmla="*/ 1451610 h 2521011"/>
                <a:gd name="connsiteX130" fmla="*/ 2085975 w 2085975"/>
                <a:gd name="connsiteY130" fmla="*/ 1527810 h 2521011"/>
                <a:gd name="connsiteX131" fmla="*/ 2080260 w 2085975"/>
                <a:gd name="connsiteY131" fmla="*/ 1565910 h 2521011"/>
                <a:gd name="connsiteX132" fmla="*/ 2045970 w 2085975"/>
                <a:gd name="connsiteY132" fmla="*/ 1581150 h 2521011"/>
                <a:gd name="connsiteX133" fmla="*/ 2013585 w 2085975"/>
                <a:gd name="connsiteY133" fmla="*/ 1657350 h 2521011"/>
                <a:gd name="connsiteX134" fmla="*/ 2047875 w 2085975"/>
                <a:gd name="connsiteY134" fmla="*/ 1691640 h 2521011"/>
                <a:gd name="connsiteX135" fmla="*/ 2011680 w 2085975"/>
                <a:gd name="connsiteY135" fmla="*/ 1737360 h 2521011"/>
                <a:gd name="connsiteX136" fmla="*/ 2013585 w 2085975"/>
                <a:gd name="connsiteY136" fmla="*/ 1739265 h 2521011"/>
                <a:gd name="connsiteX137" fmla="*/ 1912620 w 2085975"/>
                <a:gd name="connsiteY137" fmla="*/ 1644015 h 2521011"/>
                <a:gd name="connsiteX138" fmla="*/ 1823085 w 2085975"/>
                <a:gd name="connsiteY138" fmla="*/ 1708785 h 2521011"/>
                <a:gd name="connsiteX139" fmla="*/ 1691640 w 2085975"/>
                <a:gd name="connsiteY139" fmla="*/ 1737360 h 2521011"/>
                <a:gd name="connsiteX140" fmla="*/ 1678305 w 2085975"/>
                <a:gd name="connsiteY140" fmla="*/ 1722120 h 2521011"/>
                <a:gd name="connsiteX141" fmla="*/ 1621155 w 2085975"/>
                <a:gd name="connsiteY141" fmla="*/ 1737360 h 2521011"/>
                <a:gd name="connsiteX142" fmla="*/ 1617345 w 2085975"/>
                <a:gd name="connsiteY142" fmla="*/ 1760220 h 2521011"/>
                <a:gd name="connsiteX143" fmla="*/ 1565432 w 2085975"/>
                <a:gd name="connsiteY143" fmla="*/ 1773198 h 2521011"/>
                <a:gd name="connsiteX144" fmla="*/ 1564005 w 2085975"/>
                <a:gd name="connsiteY144" fmla="*/ 1771650 h 2521011"/>
                <a:gd name="connsiteX145" fmla="*/ 1520190 w 2085975"/>
                <a:gd name="connsiteY145" fmla="*/ 1811655 h 2521011"/>
                <a:gd name="connsiteX146" fmla="*/ 1501140 w 2085975"/>
                <a:gd name="connsiteY146" fmla="*/ 1811655 h 2521011"/>
                <a:gd name="connsiteX147" fmla="*/ 1428750 w 2085975"/>
                <a:gd name="connsiteY147" fmla="*/ 1903095 h 2521011"/>
                <a:gd name="connsiteX148" fmla="*/ 1421130 w 2085975"/>
                <a:gd name="connsiteY148" fmla="*/ 1952625 h 2521011"/>
                <a:gd name="connsiteX149" fmla="*/ 1396365 w 2085975"/>
                <a:gd name="connsiteY149" fmla="*/ 1918335 h 2521011"/>
                <a:gd name="connsiteX150" fmla="*/ 1358265 w 2085975"/>
                <a:gd name="connsiteY150" fmla="*/ 1986915 h 2521011"/>
                <a:gd name="connsiteX151" fmla="*/ 1343025 w 2085975"/>
                <a:gd name="connsiteY151" fmla="*/ 1986915 h 2521011"/>
                <a:gd name="connsiteX152" fmla="*/ 1297305 w 2085975"/>
                <a:gd name="connsiteY152" fmla="*/ 2019300 h 2521011"/>
                <a:gd name="connsiteX153" fmla="*/ 1301115 w 2085975"/>
                <a:gd name="connsiteY153" fmla="*/ 2038350 h 2521011"/>
                <a:gd name="connsiteX154" fmla="*/ 1259205 w 2085975"/>
                <a:gd name="connsiteY154" fmla="*/ 2066925 h 2521011"/>
                <a:gd name="connsiteX155" fmla="*/ 1272540 w 2085975"/>
                <a:gd name="connsiteY155" fmla="*/ 2097405 h 2521011"/>
                <a:gd name="connsiteX156" fmla="*/ 1202055 w 2085975"/>
                <a:gd name="connsiteY156" fmla="*/ 2106930 h 2521011"/>
                <a:gd name="connsiteX157" fmla="*/ 1183005 w 2085975"/>
                <a:gd name="connsiteY157" fmla="*/ 2143125 h 2521011"/>
                <a:gd name="connsiteX158" fmla="*/ 1156335 w 2085975"/>
                <a:gd name="connsiteY158" fmla="*/ 2164080 h 2521011"/>
                <a:gd name="connsiteX159" fmla="*/ 1122045 w 2085975"/>
                <a:gd name="connsiteY159" fmla="*/ 2141220 h 2521011"/>
                <a:gd name="connsiteX160" fmla="*/ 1107891 w 2085975"/>
                <a:gd name="connsiteY160" fmla="*/ 2157396 h 2521011"/>
                <a:gd name="connsiteX161" fmla="*/ 1106805 w 2085975"/>
                <a:gd name="connsiteY161" fmla="*/ 2156460 h 2521011"/>
                <a:gd name="connsiteX162" fmla="*/ 979170 w 2085975"/>
                <a:gd name="connsiteY162" fmla="*/ 2042160 h 2521011"/>
                <a:gd name="connsiteX163" fmla="*/ 932138 w 2085975"/>
                <a:gd name="connsiteY163" fmla="*/ 2104529 h 2521011"/>
                <a:gd name="connsiteX164" fmla="*/ 851535 w 2085975"/>
                <a:gd name="connsiteY164" fmla="*/ 2101216 h 2521011"/>
                <a:gd name="connsiteX165" fmla="*/ 847725 w 2085975"/>
                <a:gd name="connsiteY165" fmla="*/ 2129791 h 2521011"/>
                <a:gd name="connsiteX166" fmla="*/ 689610 w 2085975"/>
                <a:gd name="connsiteY166" fmla="*/ 2129791 h 2521011"/>
                <a:gd name="connsiteX167" fmla="*/ 685800 w 2085975"/>
                <a:gd name="connsiteY167" fmla="*/ 2025016 h 2521011"/>
                <a:gd name="connsiteX168" fmla="*/ 683980 w 2085975"/>
                <a:gd name="connsiteY168" fmla="*/ 2024761 h 2521011"/>
                <a:gd name="connsiteX169" fmla="*/ 701040 w 2085975"/>
                <a:gd name="connsiteY169" fmla="*/ 1973580 h 2521011"/>
                <a:gd name="connsiteX170" fmla="*/ 659130 w 2085975"/>
                <a:gd name="connsiteY170" fmla="*/ 1939290 h 2521011"/>
                <a:gd name="connsiteX171" fmla="*/ 662940 w 2085975"/>
                <a:gd name="connsiteY171" fmla="*/ 1899285 h 2521011"/>
                <a:gd name="connsiteX172" fmla="*/ 674370 w 2085975"/>
                <a:gd name="connsiteY172" fmla="*/ 1836420 h 2521011"/>
                <a:gd name="connsiteX173" fmla="*/ 643890 w 2085975"/>
                <a:gd name="connsiteY173" fmla="*/ 1802130 h 2521011"/>
                <a:gd name="connsiteX174" fmla="*/ 590550 w 2085975"/>
                <a:gd name="connsiteY174" fmla="*/ 1790700 h 2521011"/>
                <a:gd name="connsiteX175" fmla="*/ 520065 w 2085975"/>
                <a:gd name="connsiteY175" fmla="*/ 1731645 h 2521011"/>
                <a:gd name="connsiteX176" fmla="*/ 520065 w 2085975"/>
                <a:gd name="connsiteY176" fmla="*/ 1704975 h 2521011"/>
                <a:gd name="connsiteX177" fmla="*/ 491490 w 2085975"/>
                <a:gd name="connsiteY177" fmla="*/ 1708785 h 2521011"/>
                <a:gd name="connsiteX178" fmla="*/ 386715 w 2085975"/>
                <a:gd name="connsiteY178" fmla="*/ 1638300 h 2521011"/>
                <a:gd name="connsiteX179" fmla="*/ 345639 w 2085975"/>
                <a:gd name="connsiteY179" fmla="*/ 1595581 h 2521011"/>
                <a:gd name="connsiteX180" fmla="*/ 346710 w 2085975"/>
                <a:gd name="connsiteY180" fmla="*/ 1543050 h 2521011"/>
                <a:gd name="connsiteX181" fmla="*/ 302895 w 2085975"/>
                <a:gd name="connsiteY181" fmla="*/ 1522095 h 2521011"/>
                <a:gd name="connsiteX182" fmla="*/ 318135 w 2085975"/>
                <a:gd name="connsiteY182" fmla="*/ 1470660 h 2521011"/>
                <a:gd name="connsiteX183" fmla="*/ 274320 w 2085975"/>
                <a:gd name="connsiteY183" fmla="*/ 1491615 h 2521011"/>
                <a:gd name="connsiteX184" fmla="*/ 241935 w 2085975"/>
                <a:gd name="connsiteY184" fmla="*/ 1491615 h 2521011"/>
                <a:gd name="connsiteX185" fmla="*/ 236220 w 2085975"/>
                <a:gd name="connsiteY185" fmla="*/ 1510665 h 2521011"/>
                <a:gd name="connsiteX186" fmla="*/ 85676 w 2085975"/>
                <a:gd name="connsiteY186" fmla="*/ 1510087 h 2521011"/>
                <a:gd name="connsiteX187" fmla="*/ 80010 w 2085975"/>
                <a:gd name="connsiteY187" fmla="*/ 1443990 h 2521011"/>
                <a:gd name="connsiteX188" fmla="*/ 30480 w 2085975"/>
                <a:gd name="connsiteY188" fmla="*/ 1466850 h 2521011"/>
                <a:gd name="connsiteX189" fmla="*/ 9525 w 2085975"/>
                <a:gd name="connsiteY189" fmla="*/ 1390650 h 2521011"/>
                <a:gd name="connsiteX190" fmla="*/ 0 w 2085975"/>
                <a:gd name="connsiteY190" fmla="*/ 1389648 h 2521011"/>
                <a:gd name="connsiteX191" fmla="*/ 0 w 2085975"/>
                <a:gd name="connsiteY191" fmla="*/ 1352550 h 2521011"/>
                <a:gd name="connsiteX192" fmla="*/ 30480 w 2085975"/>
                <a:gd name="connsiteY192" fmla="*/ 1314450 h 2521011"/>
                <a:gd name="connsiteX193" fmla="*/ 95250 w 2085975"/>
                <a:gd name="connsiteY193" fmla="*/ 1303020 h 2521011"/>
                <a:gd name="connsiteX194" fmla="*/ 112395 w 2085975"/>
                <a:gd name="connsiteY194" fmla="*/ 1238250 h 2521011"/>
                <a:gd name="connsiteX195" fmla="*/ 100965 w 2085975"/>
                <a:gd name="connsiteY195" fmla="*/ 1143000 h 2521011"/>
                <a:gd name="connsiteX196" fmla="*/ 101779 w 2085975"/>
                <a:gd name="connsiteY196" fmla="*/ 1135131 h 2521011"/>
                <a:gd name="connsiteX197" fmla="*/ 190501 w 2085975"/>
                <a:gd name="connsiteY197" fmla="*/ 1110615 h 2521011"/>
                <a:gd name="connsiteX198" fmla="*/ 207646 w 2085975"/>
                <a:gd name="connsiteY198" fmla="*/ 1022985 h 2521011"/>
                <a:gd name="connsiteX199" fmla="*/ 186691 w 2085975"/>
                <a:gd name="connsiteY199" fmla="*/ 986790 h 2521011"/>
                <a:gd name="connsiteX200" fmla="*/ 57151 w 2085975"/>
                <a:gd name="connsiteY200" fmla="*/ 969645 h 2521011"/>
                <a:gd name="connsiteX201" fmla="*/ 125731 w 2085975"/>
                <a:gd name="connsiteY201" fmla="*/ 843915 h 2521011"/>
                <a:gd name="connsiteX202" fmla="*/ 129541 w 2085975"/>
                <a:gd name="connsiteY202" fmla="*/ 731520 h 2521011"/>
                <a:gd name="connsiteX203" fmla="*/ 104775 w 2085975"/>
                <a:gd name="connsiteY203" fmla="*/ 715066 h 2521011"/>
                <a:gd name="connsiteX204" fmla="*/ 104775 w 2085975"/>
                <a:gd name="connsiteY204" fmla="*/ 567691 h 2521011"/>
                <a:gd name="connsiteX205" fmla="*/ 125730 w 2085975"/>
                <a:gd name="connsiteY205" fmla="*/ 489586 h 2521011"/>
                <a:gd name="connsiteX206" fmla="*/ 95250 w 2085975"/>
                <a:gd name="connsiteY206" fmla="*/ 447676 h 2521011"/>
                <a:gd name="connsiteX207" fmla="*/ 169545 w 2085975"/>
                <a:gd name="connsiteY207" fmla="*/ 449581 h 2521011"/>
                <a:gd name="connsiteX208" fmla="*/ 164949 w 2085975"/>
                <a:gd name="connsiteY208" fmla="*/ 446066 h 2521011"/>
                <a:gd name="connsiteX209" fmla="*/ 169545 w 2085975"/>
                <a:gd name="connsiteY209" fmla="*/ 447675 h 2521011"/>
                <a:gd name="connsiteX210" fmla="*/ 200025 w 2085975"/>
                <a:gd name="connsiteY210" fmla="*/ 382905 h 2521011"/>
                <a:gd name="connsiteX211" fmla="*/ 283845 w 2085975"/>
                <a:gd name="connsiteY211" fmla="*/ 384810 h 2521011"/>
                <a:gd name="connsiteX212" fmla="*/ 329565 w 2085975"/>
                <a:gd name="connsiteY212" fmla="*/ 361950 h 2521011"/>
                <a:gd name="connsiteX213" fmla="*/ 344805 w 2085975"/>
                <a:gd name="connsiteY213" fmla="*/ 335280 h 2521011"/>
                <a:gd name="connsiteX214" fmla="*/ 348615 w 2085975"/>
                <a:gd name="connsiteY214" fmla="*/ 266700 h 2521011"/>
                <a:gd name="connsiteX215" fmla="*/ 325755 w 2085975"/>
                <a:gd name="connsiteY215" fmla="*/ 198120 h 2521011"/>
                <a:gd name="connsiteX216" fmla="*/ 272415 w 2085975"/>
                <a:gd name="connsiteY216" fmla="*/ 137160 h 2521011"/>
                <a:gd name="connsiteX217" fmla="*/ 295275 w 2085975"/>
                <a:gd name="connsiteY217" fmla="*/ 125730 h 2521011"/>
                <a:gd name="connsiteX218" fmla="*/ 293496 w 2085975"/>
                <a:gd name="connsiteY218" fmla="*/ 119401 h 2521011"/>
                <a:gd name="connsiteX219" fmla="*/ 295275 w 2085975"/>
                <a:gd name="connsiteY219" fmla="*/ 120015 h 2521011"/>
                <a:gd name="connsiteX220" fmla="*/ 337185 w 2085975"/>
                <a:gd name="connsiteY220" fmla="*/ 74295 h 2521011"/>
                <a:gd name="connsiteX221" fmla="*/ 403860 w 2085975"/>
                <a:gd name="connsiteY221" fmla="*/ 85725 h 2521011"/>
                <a:gd name="connsiteX222" fmla="*/ 381000 w 2085975"/>
                <a:gd name="connsiteY222" fmla="*/ 49530 h 2521011"/>
                <a:gd name="connsiteX223" fmla="*/ 432435 w 2085975"/>
                <a:gd name="connsiteY223" fmla="*/ 13335 h 2521011"/>
                <a:gd name="connsiteX224" fmla="*/ 537210 w 2085975"/>
                <a:gd name="connsiteY224"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31670 w 2085975"/>
                <a:gd name="connsiteY49" fmla="*/ 192405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1931670 w 2085975"/>
                <a:gd name="connsiteY70" fmla="*/ 1924050 h 2521011"/>
                <a:gd name="connsiteX71" fmla="*/ 338452 w 2085975"/>
                <a:gd name="connsiteY71" fmla="*/ 1588442 h 2521011"/>
                <a:gd name="connsiteX72" fmla="*/ 338961 w 2085975"/>
                <a:gd name="connsiteY72" fmla="*/ 1588971 h 2521011"/>
                <a:gd name="connsiteX73" fmla="*/ 338452 w 2085975"/>
                <a:gd name="connsiteY73" fmla="*/ 1588442 h 2521011"/>
                <a:gd name="connsiteX74" fmla="*/ 537210 w 2085975"/>
                <a:gd name="connsiteY74" fmla="*/ 0 h 2521011"/>
                <a:gd name="connsiteX75" fmla="*/ 563880 w 2085975"/>
                <a:gd name="connsiteY75" fmla="*/ 80010 h 2521011"/>
                <a:gd name="connsiteX76" fmla="*/ 672465 w 2085975"/>
                <a:gd name="connsiteY76" fmla="*/ 51435 h 2521011"/>
                <a:gd name="connsiteX77" fmla="*/ 721352 w 2085975"/>
                <a:gd name="connsiteY77" fmla="*/ 29486 h 2521011"/>
                <a:gd name="connsiteX78" fmla="*/ 744855 w 2085975"/>
                <a:gd name="connsiteY78" fmla="*/ 59055 h 2521011"/>
                <a:gd name="connsiteX79" fmla="*/ 739140 w 2085975"/>
                <a:gd name="connsiteY79" fmla="*/ 89535 h 2521011"/>
                <a:gd name="connsiteX80" fmla="*/ 821055 w 2085975"/>
                <a:gd name="connsiteY80" fmla="*/ 93345 h 2521011"/>
                <a:gd name="connsiteX81" fmla="*/ 834390 w 2085975"/>
                <a:gd name="connsiteY81" fmla="*/ 19050 h 2521011"/>
                <a:gd name="connsiteX82" fmla="*/ 855345 w 2085975"/>
                <a:gd name="connsiteY82" fmla="*/ 47625 h 2521011"/>
                <a:gd name="connsiteX83" fmla="*/ 946785 w 2085975"/>
                <a:gd name="connsiteY83" fmla="*/ 47625 h 2521011"/>
                <a:gd name="connsiteX84" fmla="*/ 996315 w 2085975"/>
                <a:gd name="connsiteY84" fmla="*/ 38100 h 2521011"/>
                <a:gd name="connsiteX85" fmla="*/ 1003935 w 2085975"/>
                <a:gd name="connsiteY85" fmla="*/ 9525 h 2521011"/>
                <a:gd name="connsiteX86" fmla="*/ 1064895 w 2085975"/>
                <a:gd name="connsiteY86" fmla="*/ 0 h 2521011"/>
                <a:gd name="connsiteX87" fmla="*/ 1097280 w 2085975"/>
                <a:gd name="connsiteY87" fmla="*/ 102870 h 2521011"/>
                <a:gd name="connsiteX88" fmla="*/ 1110615 w 2085975"/>
                <a:gd name="connsiteY88" fmla="*/ 102870 h 2521011"/>
                <a:gd name="connsiteX89" fmla="*/ 1135380 w 2085975"/>
                <a:gd name="connsiteY89" fmla="*/ 190500 h 2521011"/>
                <a:gd name="connsiteX90" fmla="*/ 1137805 w 2085975"/>
                <a:gd name="connsiteY90" fmla="*/ 195722 h 2521011"/>
                <a:gd name="connsiteX91" fmla="*/ 1135380 w 2085975"/>
                <a:gd name="connsiteY91" fmla="*/ 198120 h 2521011"/>
                <a:gd name="connsiteX92" fmla="*/ 1131570 w 2085975"/>
                <a:gd name="connsiteY92" fmla="*/ 240030 h 2521011"/>
                <a:gd name="connsiteX93" fmla="*/ 1156335 w 2085975"/>
                <a:gd name="connsiteY93" fmla="*/ 346710 h 2521011"/>
                <a:gd name="connsiteX94" fmla="*/ 1099185 w 2085975"/>
                <a:gd name="connsiteY94" fmla="*/ 363855 h 2521011"/>
                <a:gd name="connsiteX95" fmla="*/ 1127760 w 2085975"/>
                <a:gd name="connsiteY95" fmla="*/ 510540 h 2521011"/>
                <a:gd name="connsiteX96" fmla="*/ 1148715 w 2085975"/>
                <a:gd name="connsiteY96" fmla="*/ 563880 h 2521011"/>
                <a:gd name="connsiteX97" fmla="*/ 1194435 w 2085975"/>
                <a:gd name="connsiteY97" fmla="*/ 641985 h 2521011"/>
                <a:gd name="connsiteX98" fmla="*/ 1215390 w 2085975"/>
                <a:gd name="connsiteY98" fmla="*/ 645795 h 2521011"/>
                <a:gd name="connsiteX99" fmla="*/ 1243965 w 2085975"/>
                <a:gd name="connsiteY99" fmla="*/ 737235 h 2521011"/>
                <a:gd name="connsiteX100" fmla="*/ 1423035 w 2085975"/>
                <a:gd name="connsiteY100" fmla="*/ 702945 h 2521011"/>
                <a:gd name="connsiteX101" fmla="*/ 1422609 w 2085975"/>
                <a:gd name="connsiteY101" fmla="*/ 700259 h 2521011"/>
                <a:gd name="connsiteX102" fmla="*/ 1468755 w 2085975"/>
                <a:gd name="connsiteY102" fmla="*/ 689610 h 2521011"/>
                <a:gd name="connsiteX103" fmla="*/ 1491615 w 2085975"/>
                <a:gd name="connsiteY103" fmla="*/ 659130 h 2521011"/>
                <a:gd name="connsiteX104" fmla="*/ 1520190 w 2085975"/>
                <a:gd name="connsiteY104" fmla="*/ 645795 h 2521011"/>
                <a:gd name="connsiteX105" fmla="*/ 1531620 w 2085975"/>
                <a:gd name="connsiteY105" fmla="*/ 613410 h 2521011"/>
                <a:gd name="connsiteX106" fmla="*/ 1552575 w 2085975"/>
                <a:gd name="connsiteY106" fmla="*/ 594360 h 2521011"/>
                <a:gd name="connsiteX107" fmla="*/ 1573530 w 2085975"/>
                <a:gd name="connsiteY107" fmla="*/ 609600 h 2521011"/>
                <a:gd name="connsiteX108" fmla="*/ 1567815 w 2085975"/>
                <a:gd name="connsiteY108" fmla="*/ 708660 h 2521011"/>
                <a:gd name="connsiteX109" fmla="*/ 1638300 w 2085975"/>
                <a:gd name="connsiteY109" fmla="*/ 786765 h 2521011"/>
                <a:gd name="connsiteX110" fmla="*/ 1640205 w 2085975"/>
                <a:gd name="connsiteY110" fmla="*/ 851535 h 2521011"/>
                <a:gd name="connsiteX111" fmla="*/ 1615440 w 2085975"/>
                <a:gd name="connsiteY111" fmla="*/ 872490 h 2521011"/>
                <a:gd name="connsiteX112" fmla="*/ 1678305 w 2085975"/>
                <a:gd name="connsiteY112" fmla="*/ 876300 h 2521011"/>
                <a:gd name="connsiteX113" fmla="*/ 1964632 w 2085975"/>
                <a:gd name="connsiteY113" fmla="*/ 811829 h 2521011"/>
                <a:gd name="connsiteX114" fmla="*/ 1985010 w 2085975"/>
                <a:gd name="connsiteY114" fmla="*/ 889635 h 2521011"/>
                <a:gd name="connsiteX115" fmla="*/ 1977390 w 2085975"/>
                <a:gd name="connsiteY115" fmla="*/ 942975 h 2521011"/>
                <a:gd name="connsiteX116" fmla="*/ 1912620 w 2085975"/>
                <a:gd name="connsiteY116" fmla="*/ 952500 h 2521011"/>
                <a:gd name="connsiteX117" fmla="*/ 1912620 w 2085975"/>
                <a:gd name="connsiteY117" fmla="*/ 1022985 h 2521011"/>
                <a:gd name="connsiteX118" fmla="*/ 1956435 w 2085975"/>
                <a:gd name="connsiteY118" fmla="*/ 1028700 h 2521011"/>
                <a:gd name="connsiteX119" fmla="*/ 1996440 w 2085975"/>
                <a:gd name="connsiteY119" fmla="*/ 1002030 h 2521011"/>
                <a:gd name="connsiteX120" fmla="*/ 1975485 w 2085975"/>
                <a:gd name="connsiteY120" fmla="*/ 1057275 h 2521011"/>
                <a:gd name="connsiteX121" fmla="*/ 1971675 w 2085975"/>
                <a:gd name="connsiteY121" fmla="*/ 1137285 h 2521011"/>
                <a:gd name="connsiteX122" fmla="*/ 1976108 w 2085975"/>
                <a:gd name="connsiteY122" fmla="*/ 1138062 h 2521011"/>
                <a:gd name="connsiteX123" fmla="*/ 2025015 w 2085975"/>
                <a:gd name="connsiteY123" fmla="*/ 1226820 h 2521011"/>
                <a:gd name="connsiteX124" fmla="*/ 1965960 w 2085975"/>
                <a:gd name="connsiteY124" fmla="*/ 1257300 h 2521011"/>
                <a:gd name="connsiteX125" fmla="*/ 1975485 w 2085975"/>
                <a:gd name="connsiteY125" fmla="*/ 1295400 h 2521011"/>
                <a:gd name="connsiteX126" fmla="*/ 1929765 w 2085975"/>
                <a:gd name="connsiteY126" fmla="*/ 1350645 h 2521011"/>
                <a:gd name="connsiteX127" fmla="*/ 2057400 w 2085975"/>
                <a:gd name="connsiteY127" fmla="*/ 1419225 h 2521011"/>
                <a:gd name="connsiteX128" fmla="*/ 2034540 w 2085975"/>
                <a:gd name="connsiteY128" fmla="*/ 1451610 h 2521011"/>
                <a:gd name="connsiteX129" fmla="*/ 2085975 w 2085975"/>
                <a:gd name="connsiteY129" fmla="*/ 1527810 h 2521011"/>
                <a:gd name="connsiteX130" fmla="*/ 2080260 w 2085975"/>
                <a:gd name="connsiteY130" fmla="*/ 1565910 h 2521011"/>
                <a:gd name="connsiteX131" fmla="*/ 2045970 w 2085975"/>
                <a:gd name="connsiteY131" fmla="*/ 1581150 h 2521011"/>
                <a:gd name="connsiteX132" fmla="*/ 2013585 w 2085975"/>
                <a:gd name="connsiteY132" fmla="*/ 1657350 h 2521011"/>
                <a:gd name="connsiteX133" fmla="*/ 2047875 w 2085975"/>
                <a:gd name="connsiteY133" fmla="*/ 1691640 h 2521011"/>
                <a:gd name="connsiteX134" fmla="*/ 2011680 w 2085975"/>
                <a:gd name="connsiteY134" fmla="*/ 1737360 h 2521011"/>
                <a:gd name="connsiteX135" fmla="*/ 2013585 w 2085975"/>
                <a:gd name="connsiteY135" fmla="*/ 1739265 h 2521011"/>
                <a:gd name="connsiteX136" fmla="*/ 1912620 w 2085975"/>
                <a:gd name="connsiteY136" fmla="*/ 1644015 h 2521011"/>
                <a:gd name="connsiteX137" fmla="*/ 1823085 w 2085975"/>
                <a:gd name="connsiteY137" fmla="*/ 1708785 h 2521011"/>
                <a:gd name="connsiteX138" fmla="*/ 1691640 w 2085975"/>
                <a:gd name="connsiteY138" fmla="*/ 1737360 h 2521011"/>
                <a:gd name="connsiteX139" fmla="*/ 1678305 w 2085975"/>
                <a:gd name="connsiteY139" fmla="*/ 1722120 h 2521011"/>
                <a:gd name="connsiteX140" fmla="*/ 1621155 w 2085975"/>
                <a:gd name="connsiteY140" fmla="*/ 1737360 h 2521011"/>
                <a:gd name="connsiteX141" fmla="*/ 1617345 w 2085975"/>
                <a:gd name="connsiteY141" fmla="*/ 1760220 h 2521011"/>
                <a:gd name="connsiteX142" fmla="*/ 1565432 w 2085975"/>
                <a:gd name="connsiteY142" fmla="*/ 1773198 h 2521011"/>
                <a:gd name="connsiteX143" fmla="*/ 1564005 w 2085975"/>
                <a:gd name="connsiteY143" fmla="*/ 1771650 h 2521011"/>
                <a:gd name="connsiteX144" fmla="*/ 1520190 w 2085975"/>
                <a:gd name="connsiteY144" fmla="*/ 1811655 h 2521011"/>
                <a:gd name="connsiteX145" fmla="*/ 1501140 w 2085975"/>
                <a:gd name="connsiteY145" fmla="*/ 1811655 h 2521011"/>
                <a:gd name="connsiteX146" fmla="*/ 1428750 w 2085975"/>
                <a:gd name="connsiteY146" fmla="*/ 1903095 h 2521011"/>
                <a:gd name="connsiteX147" fmla="*/ 1421130 w 2085975"/>
                <a:gd name="connsiteY147" fmla="*/ 1952625 h 2521011"/>
                <a:gd name="connsiteX148" fmla="*/ 1396365 w 2085975"/>
                <a:gd name="connsiteY148" fmla="*/ 1918335 h 2521011"/>
                <a:gd name="connsiteX149" fmla="*/ 1358265 w 2085975"/>
                <a:gd name="connsiteY149" fmla="*/ 1986915 h 2521011"/>
                <a:gd name="connsiteX150" fmla="*/ 1343025 w 2085975"/>
                <a:gd name="connsiteY150" fmla="*/ 1986915 h 2521011"/>
                <a:gd name="connsiteX151" fmla="*/ 1297305 w 2085975"/>
                <a:gd name="connsiteY151" fmla="*/ 2019300 h 2521011"/>
                <a:gd name="connsiteX152" fmla="*/ 1301115 w 2085975"/>
                <a:gd name="connsiteY152" fmla="*/ 2038350 h 2521011"/>
                <a:gd name="connsiteX153" fmla="*/ 1259205 w 2085975"/>
                <a:gd name="connsiteY153" fmla="*/ 2066925 h 2521011"/>
                <a:gd name="connsiteX154" fmla="*/ 1272540 w 2085975"/>
                <a:gd name="connsiteY154" fmla="*/ 2097405 h 2521011"/>
                <a:gd name="connsiteX155" fmla="*/ 1202055 w 2085975"/>
                <a:gd name="connsiteY155" fmla="*/ 2106930 h 2521011"/>
                <a:gd name="connsiteX156" fmla="*/ 1183005 w 2085975"/>
                <a:gd name="connsiteY156" fmla="*/ 2143125 h 2521011"/>
                <a:gd name="connsiteX157" fmla="*/ 1156335 w 2085975"/>
                <a:gd name="connsiteY157" fmla="*/ 2164080 h 2521011"/>
                <a:gd name="connsiteX158" fmla="*/ 1122045 w 2085975"/>
                <a:gd name="connsiteY158" fmla="*/ 2141220 h 2521011"/>
                <a:gd name="connsiteX159" fmla="*/ 1107891 w 2085975"/>
                <a:gd name="connsiteY159" fmla="*/ 2157396 h 2521011"/>
                <a:gd name="connsiteX160" fmla="*/ 1106805 w 2085975"/>
                <a:gd name="connsiteY160" fmla="*/ 2156460 h 2521011"/>
                <a:gd name="connsiteX161" fmla="*/ 979170 w 2085975"/>
                <a:gd name="connsiteY161" fmla="*/ 2042160 h 2521011"/>
                <a:gd name="connsiteX162" fmla="*/ 932138 w 2085975"/>
                <a:gd name="connsiteY162" fmla="*/ 2104529 h 2521011"/>
                <a:gd name="connsiteX163" fmla="*/ 851535 w 2085975"/>
                <a:gd name="connsiteY163" fmla="*/ 2101216 h 2521011"/>
                <a:gd name="connsiteX164" fmla="*/ 847725 w 2085975"/>
                <a:gd name="connsiteY164" fmla="*/ 2129791 h 2521011"/>
                <a:gd name="connsiteX165" fmla="*/ 689610 w 2085975"/>
                <a:gd name="connsiteY165" fmla="*/ 2129791 h 2521011"/>
                <a:gd name="connsiteX166" fmla="*/ 685800 w 2085975"/>
                <a:gd name="connsiteY166" fmla="*/ 2025016 h 2521011"/>
                <a:gd name="connsiteX167" fmla="*/ 683980 w 2085975"/>
                <a:gd name="connsiteY167" fmla="*/ 2024761 h 2521011"/>
                <a:gd name="connsiteX168" fmla="*/ 701040 w 2085975"/>
                <a:gd name="connsiteY168" fmla="*/ 1973580 h 2521011"/>
                <a:gd name="connsiteX169" fmla="*/ 659130 w 2085975"/>
                <a:gd name="connsiteY169" fmla="*/ 1939290 h 2521011"/>
                <a:gd name="connsiteX170" fmla="*/ 662940 w 2085975"/>
                <a:gd name="connsiteY170" fmla="*/ 1899285 h 2521011"/>
                <a:gd name="connsiteX171" fmla="*/ 674370 w 2085975"/>
                <a:gd name="connsiteY171" fmla="*/ 1836420 h 2521011"/>
                <a:gd name="connsiteX172" fmla="*/ 643890 w 2085975"/>
                <a:gd name="connsiteY172" fmla="*/ 1802130 h 2521011"/>
                <a:gd name="connsiteX173" fmla="*/ 590550 w 2085975"/>
                <a:gd name="connsiteY173" fmla="*/ 1790700 h 2521011"/>
                <a:gd name="connsiteX174" fmla="*/ 520065 w 2085975"/>
                <a:gd name="connsiteY174" fmla="*/ 1731645 h 2521011"/>
                <a:gd name="connsiteX175" fmla="*/ 520065 w 2085975"/>
                <a:gd name="connsiteY175" fmla="*/ 1704975 h 2521011"/>
                <a:gd name="connsiteX176" fmla="*/ 491490 w 2085975"/>
                <a:gd name="connsiteY176" fmla="*/ 1708785 h 2521011"/>
                <a:gd name="connsiteX177" fmla="*/ 386715 w 2085975"/>
                <a:gd name="connsiteY177" fmla="*/ 1638300 h 2521011"/>
                <a:gd name="connsiteX178" fmla="*/ 345639 w 2085975"/>
                <a:gd name="connsiteY178" fmla="*/ 1595581 h 2521011"/>
                <a:gd name="connsiteX179" fmla="*/ 346710 w 2085975"/>
                <a:gd name="connsiteY179" fmla="*/ 1543050 h 2521011"/>
                <a:gd name="connsiteX180" fmla="*/ 302895 w 2085975"/>
                <a:gd name="connsiteY180" fmla="*/ 1522095 h 2521011"/>
                <a:gd name="connsiteX181" fmla="*/ 318135 w 2085975"/>
                <a:gd name="connsiteY181" fmla="*/ 1470660 h 2521011"/>
                <a:gd name="connsiteX182" fmla="*/ 274320 w 2085975"/>
                <a:gd name="connsiteY182" fmla="*/ 1491615 h 2521011"/>
                <a:gd name="connsiteX183" fmla="*/ 241935 w 2085975"/>
                <a:gd name="connsiteY183" fmla="*/ 1491615 h 2521011"/>
                <a:gd name="connsiteX184" fmla="*/ 236220 w 2085975"/>
                <a:gd name="connsiteY184" fmla="*/ 1510665 h 2521011"/>
                <a:gd name="connsiteX185" fmla="*/ 85676 w 2085975"/>
                <a:gd name="connsiteY185" fmla="*/ 1510087 h 2521011"/>
                <a:gd name="connsiteX186" fmla="*/ 80010 w 2085975"/>
                <a:gd name="connsiteY186" fmla="*/ 1443990 h 2521011"/>
                <a:gd name="connsiteX187" fmla="*/ 30480 w 2085975"/>
                <a:gd name="connsiteY187" fmla="*/ 1466850 h 2521011"/>
                <a:gd name="connsiteX188" fmla="*/ 9525 w 2085975"/>
                <a:gd name="connsiteY188" fmla="*/ 1390650 h 2521011"/>
                <a:gd name="connsiteX189" fmla="*/ 0 w 2085975"/>
                <a:gd name="connsiteY189" fmla="*/ 1389648 h 2521011"/>
                <a:gd name="connsiteX190" fmla="*/ 0 w 2085975"/>
                <a:gd name="connsiteY190" fmla="*/ 1352550 h 2521011"/>
                <a:gd name="connsiteX191" fmla="*/ 30480 w 2085975"/>
                <a:gd name="connsiteY191" fmla="*/ 1314450 h 2521011"/>
                <a:gd name="connsiteX192" fmla="*/ 95250 w 2085975"/>
                <a:gd name="connsiteY192" fmla="*/ 1303020 h 2521011"/>
                <a:gd name="connsiteX193" fmla="*/ 112395 w 2085975"/>
                <a:gd name="connsiteY193" fmla="*/ 1238250 h 2521011"/>
                <a:gd name="connsiteX194" fmla="*/ 100965 w 2085975"/>
                <a:gd name="connsiteY194" fmla="*/ 1143000 h 2521011"/>
                <a:gd name="connsiteX195" fmla="*/ 101779 w 2085975"/>
                <a:gd name="connsiteY195" fmla="*/ 1135131 h 2521011"/>
                <a:gd name="connsiteX196" fmla="*/ 190501 w 2085975"/>
                <a:gd name="connsiteY196" fmla="*/ 1110615 h 2521011"/>
                <a:gd name="connsiteX197" fmla="*/ 207646 w 2085975"/>
                <a:gd name="connsiteY197" fmla="*/ 1022985 h 2521011"/>
                <a:gd name="connsiteX198" fmla="*/ 186691 w 2085975"/>
                <a:gd name="connsiteY198" fmla="*/ 986790 h 2521011"/>
                <a:gd name="connsiteX199" fmla="*/ 57151 w 2085975"/>
                <a:gd name="connsiteY199" fmla="*/ 969645 h 2521011"/>
                <a:gd name="connsiteX200" fmla="*/ 125731 w 2085975"/>
                <a:gd name="connsiteY200" fmla="*/ 843915 h 2521011"/>
                <a:gd name="connsiteX201" fmla="*/ 129541 w 2085975"/>
                <a:gd name="connsiteY201" fmla="*/ 731520 h 2521011"/>
                <a:gd name="connsiteX202" fmla="*/ 104775 w 2085975"/>
                <a:gd name="connsiteY202" fmla="*/ 715066 h 2521011"/>
                <a:gd name="connsiteX203" fmla="*/ 104775 w 2085975"/>
                <a:gd name="connsiteY203" fmla="*/ 567691 h 2521011"/>
                <a:gd name="connsiteX204" fmla="*/ 125730 w 2085975"/>
                <a:gd name="connsiteY204" fmla="*/ 489586 h 2521011"/>
                <a:gd name="connsiteX205" fmla="*/ 95250 w 2085975"/>
                <a:gd name="connsiteY205" fmla="*/ 447676 h 2521011"/>
                <a:gd name="connsiteX206" fmla="*/ 169545 w 2085975"/>
                <a:gd name="connsiteY206" fmla="*/ 449581 h 2521011"/>
                <a:gd name="connsiteX207" fmla="*/ 164949 w 2085975"/>
                <a:gd name="connsiteY207" fmla="*/ 446066 h 2521011"/>
                <a:gd name="connsiteX208" fmla="*/ 169545 w 2085975"/>
                <a:gd name="connsiteY208" fmla="*/ 447675 h 2521011"/>
                <a:gd name="connsiteX209" fmla="*/ 200025 w 2085975"/>
                <a:gd name="connsiteY209" fmla="*/ 382905 h 2521011"/>
                <a:gd name="connsiteX210" fmla="*/ 283845 w 2085975"/>
                <a:gd name="connsiteY210" fmla="*/ 384810 h 2521011"/>
                <a:gd name="connsiteX211" fmla="*/ 329565 w 2085975"/>
                <a:gd name="connsiteY211" fmla="*/ 361950 h 2521011"/>
                <a:gd name="connsiteX212" fmla="*/ 344805 w 2085975"/>
                <a:gd name="connsiteY212" fmla="*/ 335280 h 2521011"/>
                <a:gd name="connsiteX213" fmla="*/ 348615 w 2085975"/>
                <a:gd name="connsiteY213" fmla="*/ 266700 h 2521011"/>
                <a:gd name="connsiteX214" fmla="*/ 325755 w 2085975"/>
                <a:gd name="connsiteY214" fmla="*/ 198120 h 2521011"/>
                <a:gd name="connsiteX215" fmla="*/ 272415 w 2085975"/>
                <a:gd name="connsiteY215" fmla="*/ 137160 h 2521011"/>
                <a:gd name="connsiteX216" fmla="*/ 295275 w 2085975"/>
                <a:gd name="connsiteY216" fmla="*/ 125730 h 2521011"/>
                <a:gd name="connsiteX217" fmla="*/ 293496 w 2085975"/>
                <a:gd name="connsiteY217" fmla="*/ 119401 h 2521011"/>
                <a:gd name="connsiteX218" fmla="*/ 295275 w 2085975"/>
                <a:gd name="connsiteY218" fmla="*/ 120015 h 2521011"/>
                <a:gd name="connsiteX219" fmla="*/ 337185 w 2085975"/>
                <a:gd name="connsiteY219" fmla="*/ 74295 h 2521011"/>
                <a:gd name="connsiteX220" fmla="*/ 403860 w 2085975"/>
                <a:gd name="connsiteY220" fmla="*/ 85725 h 2521011"/>
                <a:gd name="connsiteX221" fmla="*/ 381000 w 2085975"/>
                <a:gd name="connsiteY221" fmla="*/ 49530 h 2521011"/>
                <a:gd name="connsiteX222" fmla="*/ 432435 w 2085975"/>
                <a:gd name="connsiteY222" fmla="*/ 13335 h 2521011"/>
                <a:gd name="connsiteX223" fmla="*/ 537210 w 2085975"/>
                <a:gd name="connsiteY223"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18335 w 2085975"/>
                <a:gd name="connsiteY49" fmla="*/ 195643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889760 w 2085975"/>
                <a:gd name="connsiteY68" fmla="*/ 1943100 h 2521011"/>
                <a:gd name="connsiteX69" fmla="*/ 1918335 w 2085975"/>
                <a:gd name="connsiteY69" fmla="*/ 1956435 h 2521011"/>
                <a:gd name="connsiteX70" fmla="*/ 338452 w 2085975"/>
                <a:gd name="connsiteY70" fmla="*/ 1588442 h 2521011"/>
                <a:gd name="connsiteX71" fmla="*/ 338961 w 2085975"/>
                <a:gd name="connsiteY71" fmla="*/ 1588971 h 2521011"/>
                <a:gd name="connsiteX72" fmla="*/ 338452 w 2085975"/>
                <a:gd name="connsiteY72" fmla="*/ 1588442 h 2521011"/>
                <a:gd name="connsiteX73" fmla="*/ 537210 w 2085975"/>
                <a:gd name="connsiteY73" fmla="*/ 0 h 2521011"/>
                <a:gd name="connsiteX74" fmla="*/ 563880 w 2085975"/>
                <a:gd name="connsiteY74" fmla="*/ 80010 h 2521011"/>
                <a:gd name="connsiteX75" fmla="*/ 672465 w 2085975"/>
                <a:gd name="connsiteY75" fmla="*/ 51435 h 2521011"/>
                <a:gd name="connsiteX76" fmla="*/ 721352 w 2085975"/>
                <a:gd name="connsiteY76" fmla="*/ 29486 h 2521011"/>
                <a:gd name="connsiteX77" fmla="*/ 744855 w 2085975"/>
                <a:gd name="connsiteY77" fmla="*/ 59055 h 2521011"/>
                <a:gd name="connsiteX78" fmla="*/ 739140 w 2085975"/>
                <a:gd name="connsiteY78" fmla="*/ 89535 h 2521011"/>
                <a:gd name="connsiteX79" fmla="*/ 821055 w 2085975"/>
                <a:gd name="connsiteY79" fmla="*/ 93345 h 2521011"/>
                <a:gd name="connsiteX80" fmla="*/ 834390 w 2085975"/>
                <a:gd name="connsiteY80" fmla="*/ 19050 h 2521011"/>
                <a:gd name="connsiteX81" fmla="*/ 855345 w 2085975"/>
                <a:gd name="connsiteY81" fmla="*/ 47625 h 2521011"/>
                <a:gd name="connsiteX82" fmla="*/ 946785 w 2085975"/>
                <a:gd name="connsiteY82" fmla="*/ 47625 h 2521011"/>
                <a:gd name="connsiteX83" fmla="*/ 996315 w 2085975"/>
                <a:gd name="connsiteY83" fmla="*/ 38100 h 2521011"/>
                <a:gd name="connsiteX84" fmla="*/ 1003935 w 2085975"/>
                <a:gd name="connsiteY84" fmla="*/ 9525 h 2521011"/>
                <a:gd name="connsiteX85" fmla="*/ 1064895 w 2085975"/>
                <a:gd name="connsiteY85" fmla="*/ 0 h 2521011"/>
                <a:gd name="connsiteX86" fmla="*/ 1097280 w 2085975"/>
                <a:gd name="connsiteY86" fmla="*/ 102870 h 2521011"/>
                <a:gd name="connsiteX87" fmla="*/ 1110615 w 2085975"/>
                <a:gd name="connsiteY87" fmla="*/ 102870 h 2521011"/>
                <a:gd name="connsiteX88" fmla="*/ 1135380 w 2085975"/>
                <a:gd name="connsiteY88" fmla="*/ 190500 h 2521011"/>
                <a:gd name="connsiteX89" fmla="*/ 1137805 w 2085975"/>
                <a:gd name="connsiteY89" fmla="*/ 195722 h 2521011"/>
                <a:gd name="connsiteX90" fmla="*/ 1135380 w 2085975"/>
                <a:gd name="connsiteY90" fmla="*/ 198120 h 2521011"/>
                <a:gd name="connsiteX91" fmla="*/ 1131570 w 2085975"/>
                <a:gd name="connsiteY91" fmla="*/ 240030 h 2521011"/>
                <a:gd name="connsiteX92" fmla="*/ 1156335 w 2085975"/>
                <a:gd name="connsiteY92" fmla="*/ 346710 h 2521011"/>
                <a:gd name="connsiteX93" fmla="*/ 1099185 w 2085975"/>
                <a:gd name="connsiteY93" fmla="*/ 363855 h 2521011"/>
                <a:gd name="connsiteX94" fmla="*/ 1127760 w 2085975"/>
                <a:gd name="connsiteY94" fmla="*/ 510540 h 2521011"/>
                <a:gd name="connsiteX95" fmla="*/ 1148715 w 2085975"/>
                <a:gd name="connsiteY95" fmla="*/ 563880 h 2521011"/>
                <a:gd name="connsiteX96" fmla="*/ 1194435 w 2085975"/>
                <a:gd name="connsiteY96" fmla="*/ 641985 h 2521011"/>
                <a:gd name="connsiteX97" fmla="*/ 1215390 w 2085975"/>
                <a:gd name="connsiteY97" fmla="*/ 645795 h 2521011"/>
                <a:gd name="connsiteX98" fmla="*/ 1243965 w 2085975"/>
                <a:gd name="connsiteY98" fmla="*/ 737235 h 2521011"/>
                <a:gd name="connsiteX99" fmla="*/ 1423035 w 2085975"/>
                <a:gd name="connsiteY99" fmla="*/ 702945 h 2521011"/>
                <a:gd name="connsiteX100" fmla="*/ 1422609 w 2085975"/>
                <a:gd name="connsiteY100" fmla="*/ 700259 h 2521011"/>
                <a:gd name="connsiteX101" fmla="*/ 1468755 w 2085975"/>
                <a:gd name="connsiteY101" fmla="*/ 689610 h 2521011"/>
                <a:gd name="connsiteX102" fmla="*/ 1491615 w 2085975"/>
                <a:gd name="connsiteY102" fmla="*/ 659130 h 2521011"/>
                <a:gd name="connsiteX103" fmla="*/ 1520190 w 2085975"/>
                <a:gd name="connsiteY103" fmla="*/ 645795 h 2521011"/>
                <a:gd name="connsiteX104" fmla="*/ 1531620 w 2085975"/>
                <a:gd name="connsiteY104" fmla="*/ 613410 h 2521011"/>
                <a:gd name="connsiteX105" fmla="*/ 1552575 w 2085975"/>
                <a:gd name="connsiteY105" fmla="*/ 594360 h 2521011"/>
                <a:gd name="connsiteX106" fmla="*/ 1573530 w 2085975"/>
                <a:gd name="connsiteY106" fmla="*/ 609600 h 2521011"/>
                <a:gd name="connsiteX107" fmla="*/ 1567815 w 2085975"/>
                <a:gd name="connsiteY107" fmla="*/ 708660 h 2521011"/>
                <a:gd name="connsiteX108" fmla="*/ 1638300 w 2085975"/>
                <a:gd name="connsiteY108" fmla="*/ 786765 h 2521011"/>
                <a:gd name="connsiteX109" fmla="*/ 1640205 w 2085975"/>
                <a:gd name="connsiteY109" fmla="*/ 851535 h 2521011"/>
                <a:gd name="connsiteX110" fmla="*/ 1615440 w 2085975"/>
                <a:gd name="connsiteY110" fmla="*/ 872490 h 2521011"/>
                <a:gd name="connsiteX111" fmla="*/ 1678305 w 2085975"/>
                <a:gd name="connsiteY111" fmla="*/ 876300 h 2521011"/>
                <a:gd name="connsiteX112" fmla="*/ 1964632 w 2085975"/>
                <a:gd name="connsiteY112" fmla="*/ 811829 h 2521011"/>
                <a:gd name="connsiteX113" fmla="*/ 1985010 w 2085975"/>
                <a:gd name="connsiteY113" fmla="*/ 889635 h 2521011"/>
                <a:gd name="connsiteX114" fmla="*/ 1977390 w 2085975"/>
                <a:gd name="connsiteY114" fmla="*/ 942975 h 2521011"/>
                <a:gd name="connsiteX115" fmla="*/ 1912620 w 2085975"/>
                <a:gd name="connsiteY115" fmla="*/ 952500 h 2521011"/>
                <a:gd name="connsiteX116" fmla="*/ 1912620 w 2085975"/>
                <a:gd name="connsiteY116" fmla="*/ 1022985 h 2521011"/>
                <a:gd name="connsiteX117" fmla="*/ 1956435 w 2085975"/>
                <a:gd name="connsiteY117" fmla="*/ 1028700 h 2521011"/>
                <a:gd name="connsiteX118" fmla="*/ 1996440 w 2085975"/>
                <a:gd name="connsiteY118" fmla="*/ 1002030 h 2521011"/>
                <a:gd name="connsiteX119" fmla="*/ 1975485 w 2085975"/>
                <a:gd name="connsiteY119" fmla="*/ 1057275 h 2521011"/>
                <a:gd name="connsiteX120" fmla="*/ 1971675 w 2085975"/>
                <a:gd name="connsiteY120" fmla="*/ 1137285 h 2521011"/>
                <a:gd name="connsiteX121" fmla="*/ 1976108 w 2085975"/>
                <a:gd name="connsiteY121" fmla="*/ 1138062 h 2521011"/>
                <a:gd name="connsiteX122" fmla="*/ 2025015 w 2085975"/>
                <a:gd name="connsiteY122" fmla="*/ 1226820 h 2521011"/>
                <a:gd name="connsiteX123" fmla="*/ 1965960 w 2085975"/>
                <a:gd name="connsiteY123" fmla="*/ 1257300 h 2521011"/>
                <a:gd name="connsiteX124" fmla="*/ 1975485 w 2085975"/>
                <a:gd name="connsiteY124" fmla="*/ 1295400 h 2521011"/>
                <a:gd name="connsiteX125" fmla="*/ 1929765 w 2085975"/>
                <a:gd name="connsiteY125" fmla="*/ 1350645 h 2521011"/>
                <a:gd name="connsiteX126" fmla="*/ 2057400 w 2085975"/>
                <a:gd name="connsiteY126" fmla="*/ 1419225 h 2521011"/>
                <a:gd name="connsiteX127" fmla="*/ 2034540 w 2085975"/>
                <a:gd name="connsiteY127" fmla="*/ 1451610 h 2521011"/>
                <a:gd name="connsiteX128" fmla="*/ 2085975 w 2085975"/>
                <a:gd name="connsiteY128" fmla="*/ 1527810 h 2521011"/>
                <a:gd name="connsiteX129" fmla="*/ 2080260 w 2085975"/>
                <a:gd name="connsiteY129" fmla="*/ 1565910 h 2521011"/>
                <a:gd name="connsiteX130" fmla="*/ 2045970 w 2085975"/>
                <a:gd name="connsiteY130" fmla="*/ 1581150 h 2521011"/>
                <a:gd name="connsiteX131" fmla="*/ 2013585 w 2085975"/>
                <a:gd name="connsiteY131" fmla="*/ 1657350 h 2521011"/>
                <a:gd name="connsiteX132" fmla="*/ 2047875 w 2085975"/>
                <a:gd name="connsiteY132" fmla="*/ 1691640 h 2521011"/>
                <a:gd name="connsiteX133" fmla="*/ 2011680 w 2085975"/>
                <a:gd name="connsiteY133" fmla="*/ 1737360 h 2521011"/>
                <a:gd name="connsiteX134" fmla="*/ 2013585 w 2085975"/>
                <a:gd name="connsiteY134" fmla="*/ 1739265 h 2521011"/>
                <a:gd name="connsiteX135" fmla="*/ 1912620 w 2085975"/>
                <a:gd name="connsiteY135" fmla="*/ 1644015 h 2521011"/>
                <a:gd name="connsiteX136" fmla="*/ 1823085 w 2085975"/>
                <a:gd name="connsiteY136" fmla="*/ 1708785 h 2521011"/>
                <a:gd name="connsiteX137" fmla="*/ 1691640 w 2085975"/>
                <a:gd name="connsiteY137" fmla="*/ 1737360 h 2521011"/>
                <a:gd name="connsiteX138" fmla="*/ 1678305 w 2085975"/>
                <a:gd name="connsiteY138" fmla="*/ 1722120 h 2521011"/>
                <a:gd name="connsiteX139" fmla="*/ 1621155 w 2085975"/>
                <a:gd name="connsiteY139" fmla="*/ 1737360 h 2521011"/>
                <a:gd name="connsiteX140" fmla="*/ 1617345 w 2085975"/>
                <a:gd name="connsiteY140" fmla="*/ 1760220 h 2521011"/>
                <a:gd name="connsiteX141" fmla="*/ 1565432 w 2085975"/>
                <a:gd name="connsiteY141" fmla="*/ 1773198 h 2521011"/>
                <a:gd name="connsiteX142" fmla="*/ 1564005 w 2085975"/>
                <a:gd name="connsiteY142" fmla="*/ 1771650 h 2521011"/>
                <a:gd name="connsiteX143" fmla="*/ 1520190 w 2085975"/>
                <a:gd name="connsiteY143" fmla="*/ 1811655 h 2521011"/>
                <a:gd name="connsiteX144" fmla="*/ 1501140 w 2085975"/>
                <a:gd name="connsiteY144" fmla="*/ 1811655 h 2521011"/>
                <a:gd name="connsiteX145" fmla="*/ 1428750 w 2085975"/>
                <a:gd name="connsiteY145" fmla="*/ 1903095 h 2521011"/>
                <a:gd name="connsiteX146" fmla="*/ 1421130 w 2085975"/>
                <a:gd name="connsiteY146" fmla="*/ 1952625 h 2521011"/>
                <a:gd name="connsiteX147" fmla="*/ 1396365 w 2085975"/>
                <a:gd name="connsiteY147" fmla="*/ 1918335 h 2521011"/>
                <a:gd name="connsiteX148" fmla="*/ 1358265 w 2085975"/>
                <a:gd name="connsiteY148" fmla="*/ 1986915 h 2521011"/>
                <a:gd name="connsiteX149" fmla="*/ 1343025 w 2085975"/>
                <a:gd name="connsiteY149" fmla="*/ 1986915 h 2521011"/>
                <a:gd name="connsiteX150" fmla="*/ 1297305 w 2085975"/>
                <a:gd name="connsiteY150" fmla="*/ 2019300 h 2521011"/>
                <a:gd name="connsiteX151" fmla="*/ 1301115 w 2085975"/>
                <a:gd name="connsiteY151" fmla="*/ 2038350 h 2521011"/>
                <a:gd name="connsiteX152" fmla="*/ 1259205 w 2085975"/>
                <a:gd name="connsiteY152" fmla="*/ 2066925 h 2521011"/>
                <a:gd name="connsiteX153" fmla="*/ 1272540 w 2085975"/>
                <a:gd name="connsiteY153" fmla="*/ 2097405 h 2521011"/>
                <a:gd name="connsiteX154" fmla="*/ 1202055 w 2085975"/>
                <a:gd name="connsiteY154" fmla="*/ 2106930 h 2521011"/>
                <a:gd name="connsiteX155" fmla="*/ 1183005 w 2085975"/>
                <a:gd name="connsiteY155" fmla="*/ 2143125 h 2521011"/>
                <a:gd name="connsiteX156" fmla="*/ 1156335 w 2085975"/>
                <a:gd name="connsiteY156" fmla="*/ 2164080 h 2521011"/>
                <a:gd name="connsiteX157" fmla="*/ 1122045 w 2085975"/>
                <a:gd name="connsiteY157" fmla="*/ 2141220 h 2521011"/>
                <a:gd name="connsiteX158" fmla="*/ 1107891 w 2085975"/>
                <a:gd name="connsiteY158" fmla="*/ 2157396 h 2521011"/>
                <a:gd name="connsiteX159" fmla="*/ 1106805 w 2085975"/>
                <a:gd name="connsiteY159" fmla="*/ 2156460 h 2521011"/>
                <a:gd name="connsiteX160" fmla="*/ 979170 w 2085975"/>
                <a:gd name="connsiteY160" fmla="*/ 2042160 h 2521011"/>
                <a:gd name="connsiteX161" fmla="*/ 932138 w 2085975"/>
                <a:gd name="connsiteY161" fmla="*/ 2104529 h 2521011"/>
                <a:gd name="connsiteX162" fmla="*/ 851535 w 2085975"/>
                <a:gd name="connsiteY162" fmla="*/ 2101216 h 2521011"/>
                <a:gd name="connsiteX163" fmla="*/ 847725 w 2085975"/>
                <a:gd name="connsiteY163" fmla="*/ 2129791 h 2521011"/>
                <a:gd name="connsiteX164" fmla="*/ 689610 w 2085975"/>
                <a:gd name="connsiteY164" fmla="*/ 2129791 h 2521011"/>
                <a:gd name="connsiteX165" fmla="*/ 685800 w 2085975"/>
                <a:gd name="connsiteY165" fmla="*/ 2025016 h 2521011"/>
                <a:gd name="connsiteX166" fmla="*/ 683980 w 2085975"/>
                <a:gd name="connsiteY166" fmla="*/ 2024761 h 2521011"/>
                <a:gd name="connsiteX167" fmla="*/ 701040 w 2085975"/>
                <a:gd name="connsiteY167" fmla="*/ 1973580 h 2521011"/>
                <a:gd name="connsiteX168" fmla="*/ 659130 w 2085975"/>
                <a:gd name="connsiteY168" fmla="*/ 1939290 h 2521011"/>
                <a:gd name="connsiteX169" fmla="*/ 662940 w 2085975"/>
                <a:gd name="connsiteY169" fmla="*/ 1899285 h 2521011"/>
                <a:gd name="connsiteX170" fmla="*/ 674370 w 2085975"/>
                <a:gd name="connsiteY170" fmla="*/ 1836420 h 2521011"/>
                <a:gd name="connsiteX171" fmla="*/ 643890 w 2085975"/>
                <a:gd name="connsiteY171" fmla="*/ 1802130 h 2521011"/>
                <a:gd name="connsiteX172" fmla="*/ 590550 w 2085975"/>
                <a:gd name="connsiteY172" fmla="*/ 1790700 h 2521011"/>
                <a:gd name="connsiteX173" fmla="*/ 520065 w 2085975"/>
                <a:gd name="connsiteY173" fmla="*/ 1731645 h 2521011"/>
                <a:gd name="connsiteX174" fmla="*/ 520065 w 2085975"/>
                <a:gd name="connsiteY174" fmla="*/ 1704975 h 2521011"/>
                <a:gd name="connsiteX175" fmla="*/ 491490 w 2085975"/>
                <a:gd name="connsiteY175" fmla="*/ 1708785 h 2521011"/>
                <a:gd name="connsiteX176" fmla="*/ 386715 w 2085975"/>
                <a:gd name="connsiteY176" fmla="*/ 1638300 h 2521011"/>
                <a:gd name="connsiteX177" fmla="*/ 345639 w 2085975"/>
                <a:gd name="connsiteY177" fmla="*/ 1595581 h 2521011"/>
                <a:gd name="connsiteX178" fmla="*/ 346710 w 2085975"/>
                <a:gd name="connsiteY178" fmla="*/ 1543050 h 2521011"/>
                <a:gd name="connsiteX179" fmla="*/ 302895 w 2085975"/>
                <a:gd name="connsiteY179" fmla="*/ 1522095 h 2521011"/>
                <a:gd name="connsiteX180" fmla="*/ 318135 w 2085975"/>
                <a:gd name="connsiteY180" fmla="*/ 1470660 h 2521011"/>
                <a:gd name="connsiteX181" fmla="*/ 274320 w 2085975"/>
                <a:gd name="connsiteY181" fmla="*/ 1491615 h 2521011"/>
                <a:gd name="connsiteX182" fmla="*/ 241935 w 2085975"/>
                <a:gd name="connsiteY182" fmla="*/ 1491615 h 2521011"/>
                <a:gd name="connsiteX183" fmla="*/ 236220 w 2085975"/>
                <a:gd name="connsiteY183" fmla="*/ 1510665 h 2521011"/>
                <a:gd name="connsiteX184" fmla="*/ 85676 w 2085975"/>
                <a:gd name="connsiteY184" fmla="*/ 1510087 h 2521011"/>
                <a:gd name="connsiteX185" fmla="*/ 80010 w 2085975"/>
                <a:gd name="connsiteY185" fmla="*/ 1443990 h 2521011"/>
                <a:gd name="connsiteX186" fmla="*/ 30480 w 2085975"/>
                <a:gd name="connsiteY186" fmla="*/ 1466850 h 2521011"/>
                <a:gd name="connsiteX187" fmla="*/ 9525 w 2085975"/>
                <a:gd name="connsiteY187" fmla="*/ 1390650 h 2521011"/>
                <a:gd name="connsiteX188" fmla="*/ 0 w 2085975"/>
                <a:gd name="connsiteY188" fmla="*/ 1389648 h 2521011"/>
                <a:gd name="connsiteX189" fmla="*/ 0 w 2085975"/>
                <a:gd name="connsiteY189" fmla="*/ 1352550 h 2521011"/>
                <a:gd name="connsiteX190" fmla="*/ 30480 w 2085975"/>
                <a:gd name="connsiteY190" fmla="*/ 1314450 h 2521011"/>
                <a:gd name="connsiteX191" fmla="*/ 95250 w 2085975"/>
                <a:gd name="connsiteY191" fmla="*/ 1303020 h 2521011"/>
                <a:gd name="connsiteX192" fmla="*/ 112395 w 2085975"/>
                <a:gd name="connsiteY192" fmla="*/ 1238250 h 2521011"/>
                <a:gd name="connsiteX193" fmla="*/ 100965 w 2085975"/>
                <a:gd name="connsiteY193" fmla="*/ 1143000 h 2521011"/>
                <a:gd name="connsiteX194" fmla="*/ 101779 w 2085975"/>
                <a:gd name="connsiteY194" fmla="*/ 1135131 h 2521011"/>
                <a:gd name="connsiteX195" fmla="*/ 190501 w 2085975"/>
                <a:gd name="connsiteY195" fmla="*/ 1110615 h 2521011"/>
                <a:gd name="connsiteX196" fmla="*/ 207646 w 2085975"/>
                <a:gd name="connsiteY196" fmla="*/ 1022985 h 2521011"/>
                <a:gd name="connsiteX197" fmla="*/ 186691 w 2085975"/>
                <a:gd name="connsiteY197" fmla="*/ 986790 h 2521011"/>
                <a:gd name="connsiteX198" fmla="*/ 57151 w 2085975"/>
                <a:gd name="connsiteY198" fmla="*/ 969645 h 2521011"/>
                <a:gd name="connsiteX199" fmla="*/ 125731 w 2085975"/>
                <a:gd name="connsiteY199" fmla="*/ 843915 h 2521011"/>
                <a:gd name="connsiteX200" fmla="*/ 129541 w 2085975"/>
                <a:gd name="connsiteY200" fmla="*/ 731520 h 2521011"/>
                <a:gd name="connsiteX201" fmla="*/ 104775 w 2085975"/>
                <a:gd name="connsiteY201" fmla="*/ 715066 h 2521011"/>
                <a:gd name="connsiteX202" fmla="*/ 104775 w 2085975"/>
                <a:gd name="connsiteY202" fmla="*/ 567691 h 2521011"/>
                <a:gd name="connsiteX203" fmla="*/ 125730 w 2085975"/>
                <a:gd name="connsiteY203" fmla="*/ 489586 h 2521011"/>
                <a:gd name="connsiteX204" fmla="*/ 95250 w 2085975"/>
                <a:gd name="connsiteY204" fmla="*/ 447676 h 2521011"/>
                <a:gd name="connsiteX205" fmla="*/ 169545 w 2085975"/>
                <a:gd name="connsiteY205" fmla="*/ 449581 h 2521011"/>
                <a:gd name="connsiteX206" fmla="*/ 164949 w 2085975"/>
                <a:gd name="connsiteY206" fmla="*/ 446066 h 2521011"/>
                <a:gd name="connsiteX207" fmla="*/ 169545 w 2085975"/>
                <a:gd name="connsiteY207" fmla="*/ 447675 h 2521011"/>
                <a:gd name="connsiteX208" fmla="*/ 200025 w 2085975"/>
                <a:gd name="connsiteY208" fmla="*/ 382905 h 2521011"/>
                <a:gd name="connsiteX209" fmla="*/ 283845 w 2085975"/>
                <a:gd name="connsiteY209" fmla="*/ 384810 h 2521011"/>
                <a:gd name="connsiteX210" fmla="*/ 329565 w 2085975"/>
                <a:gd name="connsiteY210" fmla="*/ 361950 h 2521011"/>
                <a:gd name="connsiteX211" fmla="*/ 344805 w 2085975"/>
                <a:gd name="connsiteY211" fmla="*/ 335280 h 2521011"/>
                <a:gd name="connsiteX212" fmla="*/ 348615 w 2085975"/>
                <a:gd name="connsiteY212" fmla="*/ 266700 h 2521011"/>
                <a:gd name="connsiteX213" fmla="*/ 325755 w 2085975"/>
                <a:gd name="connsiteY213" fmla="*/ 198120 h 2521011"/>
                <a:gd name="connsiteX214" fmla="*/ 272415 w 2085975"/>
                <a:gd name="connsiteY214" fmla="*/ 137160 h 2521011"/>
                <a:gd name="connsiteX215" fmla="*/ 295275 w 2085975"/>
                <a:gd name="connsiteY215" fmla="*/ 125730 h 2521011"/>
                <a:gd name="connsiteX216" fmla="*/ 293496 w 2085975"/>
                <a:gd name="connsiteY216" fmla="*/ 119401 h 2521011"/>
                <a:gd name="connsiteX217" fmla="*/ 295275 w 2085975"/>
                <a:gd name="connsiteY217" fmla="*/ 120015 h 2521011"/>
                <a:gd name="connsiteX218" fmla="*/ 337185 w 2085975"/>
                <a:gd name="connsiteY218" fmla="*/ 74295 h 2521011"/>
                <a:gd name="connsiteX219" fmla="*/ 403860 w 2085975"/>
                <a:gd name="connsiteY219" fmla="*/ 85725 h 2521011"/>
                <a:gd name="connsiteX220" fmla="*/ 381000 w 2085975"/>
                <a:gd name="connsiteY220" fmla="*/ 49530 h 2521011"/>
                <a:gd name="connsiteX221" fmla="*/ 432435 w 2085975"/>
                <a:gd name="connsiteY221" fmla="*/ 13335 h 2521011"/>
                <a:gd name="connsiteX222" fmla="*/ 537210 w 2085975"/>
                <a:gd name="connsiteY222"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18335 w 2085975"/>
                <a:gd name="connsiteY49" fmla="*/ 195643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1918335 w 2085975"/>
                <a:gd name="connsiteY68" fmla="*/ 1956435 h 2521011"/>
                <a:gd name="connsiteX69" fmla="*/ 338452 w 2085975"/>
                <a:gd name="connsiteY69" fmla="*/ 1588442 h 2521011"/>
                <a:gd name="connsiteX70" fmla="*/ 338961 w 2085975"/>
                <a:gd name="connsiteY70" fmla="*/ 1588971 h 2521011"/>
                <a:gd name="connsiteX71" fmla="*/ 338452 w 2085975"/>
                <a:gd name="connsiteY71" fmla="*/ 1588442 h 2521011"/>
                <a:gd name="connsiteX72" fmla="*/ 537210 w 2085975"/>
                <a:gd name="connsiteY72" fmla="*/ 0 h 2521011"/>
                <a:gd name="connsiteX73" fmla="*/ 563880 w 2085975"/>
                <a:gd name="connsiteY73" fmla="*/ 80010 h 2521011"/>
                <a:gd name="connsiteX74" fmla="*/ 672465 w 2085975"/>
                <a:gd name="connsiteY74" fmla="*/ 51435 h 2521011"/>
                <a:gd name="connsiteX75" fmla="*/ 721352 w 2085975"/>
                <a:gd name="connsiteY75" fmla="*/ 29486 h 2521011"/>
                <a:gd name="connsiteX76" fmla="*/ 744855 w 2085975"/>
                <a:gd name="connsiteY76" fmla="*/ 59055 h 2521011"/>
                <a:gd name="connsiteX77" fmla="*/ 739140 w 2085975"/>
                <a:gd name="connsiteY77" fmla="*/ 89535 h 2521011"/>
                <a:gd name="connsiteX78" fmla="*/ 821055 w 2085975"/>
                <a:gd name="connsiteY78" fmla="*/ 93345 h 2521011"/>
                <a:gd name="connsiteX79" fmla="*/ 834390 w 2085975"/>
                <a:gd name="connsiteY79" fmla="*/ 19050 h 2521011"/>
                <a:gd name="connsiteX80" fmla="*/ 855345 w 2085975"/>
                <a:gd name="connsiteY80" fmla="*/ 47625 h 2521011"/>
                <a:gd name="connsiteX81" fmla="*/ 946785 w 2085975"/>
                <a:gd name="connsiteY81" fmla="*/ 47625 h 2521011"/>
                <a:gd name="connsiteX82" fmla="*/ 996315 w 2085975"/>
                <a:gd name="connsiteY82" fmla="*/ 38100 h 2521011"/>
                <a:gd name="connsiteX83" fmla="*/ 1003935 w 2085975"/>
                <a:gd name="connsiteY83" fmla="*/ 9525 h 2521011"/>
                <a:gd name="connsiteX84" fmla="*/ 1064895 w 2085975"/>
                <a:gd name="connsiteY84" fmla="*/ 0 h 2521011"/>
                <a:gd name="connsiteX85" fmla="*/ 1097280 w 2085975"/>
                <a:gd name="connsiteY85" fmla="*/ 102870 h 2521011"/>
                <a:gd name="connsiteX86" fmla="*/ 1110615 w 2085975"/>
                <a:gd name="connsiteY86" fmla="*/ 102870 h 2521011"/>
                <a:gd name="connsiteX87" fmla="*/ 1135380 w 2085975"/>
                <a:gd name="connsiteY87" fmla="*/ 190500 h 2521011"/>
                <a:gd name="connsiteX88" fmla="*/ 1137805 w 2085975"/>
                <a:gd name="connsiteY88" fmla="*/ 195722 h 2521011"/>
                <a:gd name="connsiteX89" fmla="*/ 1135380 w 2085975"/>
                <a:gd name="connsiteY89" fmla="*/ 198120 h 2521011"/>
                <a:gd name="connsiteX90" fmla="*/ 1131570 w 2085975"/>
                <a:gd name="connsiteY90" fmla="*/ 240030 h 2521011"/>
                <a:gd name="connsiteX91" fmla="*/ 1156335 w 2085975"/>
                <a:gd name="connsiteY91" fmla="*/ 346710 h 2521011"/>
                <a:gd name="connsiteX92" fmla="*/ 1099185 w 2085975"/>
                <a:gd name="connsiteY92" fmla="*/ 363855 h 2521011"/>
                <a:gd name="connsiteX93" fmla="*/ 1127760 w 2085975"/>
                <a:gd name="connsiteY93" fmla="*/ 510540 h 2521011"/>
                <a:gd name="connsiteX94" fmla="*/ 1148715 w 2085975"/>
                <a:gd name="connsiteY94" fmla="*/ 563880 h 2521011"/>
                <a:gd name="connsiteX95" fmla="*/ 1194435 w 2085975"/>
                <a:gd name="connsiteY95" fmla="*/ 641985 h 2521011"/>
                <a:gd name="connsiteX96" fmla="*/ 1215390 w 2085975"/>
                <a:gd name="connsiteY96" fmla="*/ 645795 h 2521011"/>
                <a:gd name="connsiteX97" fmla="*/ 1243965 w 2085975"/>
                <a:gd name="connsiteY97" fmla="*/ 737235 h 2521011"/>
                <a:gd name="connsiteX98" fmla="*/ 1423035 w 2085975"/>
                <a:gd name="connsiteY98" fmla="*/ 702945 h 2521011"/>
                <a:gd name="connsiteX99" fmla="*/ 1422609 w 2085975"/>
                <a:gd name="connsiteY99" fmla="*/ 700259 h 2521011"/>
                <a:gd name="connsiteX100" fmla="*/ 1468755 w 2085975"/>
                <a:gd name="connsiteY100" fmla="*/ 689610 h 2521011"/>
                <a:gd name="connsiteX101" fmla="*/ 1491615 w 2085975"/>
                <a:gd name="connsiteY101" fmla="*/ 659130 h 2521011"/>
                <a:gd name="connsiteX102" fmla="*/ 1520190 w 2085975"/>
                <a:gd name="connsiteY102" fmla="*/ 645795 h 2521011"/>
                <a:gd name="connsiteX103" fmla="*/ 1531620 w 2085975"/>
                <a:gd name="connsiteY103" fmla="*/ 613410 h 2521011"/>
                <a:gd name="connsiteX104" fmla="*/ 1552575 w 2085975"/>
                <a:gd name="connsiteY104" fmla="*/ 594360 h 2521011"/>
                <a:gd name="connsiteX105" fmla="*/ 1573530 w 2085975"/>
                <a:gd name="connsiteY105" fmla="*/ 609600 h 2521011"/>
                <a:gd name="connsiteX106" fmla="*/ 1567815 w 2085975"/>
                <a:gd name="connsiteY106" fmla="*/ 708660 h 2521011"/>
                <a:gd name="connsiteX107" fmla="*/ 1638300 w 2085975"/>
                <a:gd name="connsiteY107" fmla="*/ 786765 h 2521011"/>
                <a:gd name="connsiteX108" fmla="*/ 1640205 w 2085975"/>
                <a:gd name="connsiteY108" fmla="*/ 851535 h 2521011"/>
                <a:gd name="connsiteX109" fmla="*/ 1615440 w 2085975"/>
                <a:gd name="connsiteY109" fmla="*/ 872490 h 2521011"/>
                <a:gd name="connsiteX110" fmla="*/ 1678305 w 2085975"/>
                <a:gd name="connsiteY110" fmla="*/ 876300 h 2521011"/>
                <a:gd name="connsiteX111" fmla="*/ 1964632 w 2085975"/>
                <a:gd name="connsiteY111" fmla="*/ 811829 h 2521011"/>
                <a:gd name="connsiteX112" fmla="*/ 1985010 w 2085975"/>
                <a:gd name="connsiteY112" fmla="*/ 889635 h 2521011"/>
                <a:gd name="connsiteX113" fmla="*/ 1977390 w 2085975"/>
                <a:gd name="connsiteY113" fmla="*/ 942975 h 2521011"/>
                <a:gd name="connsiteX114" fmla="*/ 1912620 w 2085975"/>
                <a:gd name="connsiteY114" fmla="*/ 952500 h 2521011"/>
                <a:gd name="connsiteX115" fmla="*/ 1912620 w 2085975"/>
                <a:gd name="connsiteY115" fmla="*/ 1022985 h 2521011"/>
                <a:gd name="connsiteX116" fmla="*/ 1956435 w 2085975"/>
                <a:gd name="connsiteY116" fmla="*/ 1028700 h 2521011"/>
                <a:gd name="connsiteX117" fmla="*/ 1996440 w 2085975"/>
                <a:gd name="connsiteY117" fmla="*/ 1002030 h 2521011"/>
                <a:gd name="connsiteX118" fmla="*/ 1975485 w 2085975"/>
                <a:gd name="connsiteY118" fmla="*/ 1057275 h 2521011"/>
                <a:gd name="connsiteX119" fmla="*/ 1971675 w 2085975"/>
                <a:gd name="connsiteY119" fmla="*/ 1137285 h 2521011"/>
                <a:gd name="connsiteX120" fmla="*/ 1976108 w 2085975"/>
                <a:gd name="connsiteY120" fmla="*/ 1138062 h 2521011"/>
                <a:gd name="connsiteX121" fmla="*/ 2025015 w 2085975"/>
                <a:gd name="connsiteY121" fmla="*/ 1226820 h 2521011"/>
                <a:gd name="connsiteX122" fmla="*/ 1965960 w 2085975"/>
                <a:gd name="connsiteY122" fmla="*/ 1257300 h 2521011"/>
                <a:gd name="connsiteX123" fmla="*/ 1975485 w 2085975"/>
                <a:gd name="connsiteY123" fmla="*/ 1295400 h 2521011"/>
                <a:gd name="connsiteX124" fmla="*/ 1929765 w 2085975"/>
                <a:gd name="connsiteY124" fmla="*/ 1350645 h 2521011"/>
                <a:gd name="connsiteX125" fmla="*/ 2057400 w 2085975"/>
                <a:gd name="connsiteY125" fmla="*/ 1419225 h 2521011"/>
                <a:gd name="connsiteX126" fmla="*/ 2034540 w 2085975"/>
                <a:gd name="connsiteY126" fmla="*/ 1451610 h 2521011"/>
                <a:gd name="connsiteX127" fmla="*/ 2085975 w 2085975"/>
                <a:gd name="connsiteY127" fmla="*/ 1527810 h 2521011"/>
                <a:gd name="connsiteX128" fmla="*/ 2080260 w 2085975"/>
                <a:gd name="connsiteY128" fmla="*/ 1565910 h 2521011"/>
                <a:gd name="connsiteX129" fmla="*/ 2045970 w 2085975"/>
                <a:gd name="connsiteY129" fmla="*/ 1581150 h 2521011"/>
                <a:gd name="connsiteX130" fmla="*/ 2013585 w 2085975"/>
                <a:gd name="connsiteY130" fmla="*/ 1657350 h 2521011"/>
                <a:gd name="connsiteX131" fmla="*/ 2047875 w 2085975"/>
                <a:gd name="connsiteY131" fmla="*/ 1691640 h 2521011"/>
                <a:gd name="connsiteX132" fmla="*/ 2011680 w 2085975"/>
                <a:gd name="connsiteY132" fmla="*/ 1737360 h 2521011"/>
                <a:gd name="connsiteX133" fmla="*/ 2013585 w 2085975"/>
                <a:gd name="connsiteY133" fmla="*/ 1739265 h 2521011"/>
                <a:gd name="connsiteX134" fmla="*/ 1912620 w 2085975"/>
                <a:gd name="connsiteY134" fmla="*/ 1644015 h 2521011"/>
                <a:gd name="connsiteX135" fmla="*/ 1823085 w 2085975"/>
                <a:gd name="connsiteY135" fmla="*/ 1708785 h 2521011"/>
                <a:gd name="connsiteX136" fmla="*/ 1691640 w 2085975"/>
                <a:gd name="connsiteY136" fmla="*/ 1737360 h 2521011"/>
                <a:gd name="connsiteX137" fmla="*/ 1678305 w 2085975"/>
                <a:gd name="connsiteY137" fmla="*/ 1722120 h 2521011"/>
                <a:gd name="connsiteX138" fmla="*/ 1621155 w 2085975"/>
                <a:gd name="connsiteY138" fmla="*/ 1737360 h 2521011"/>
                <a:gd name="connsiteX139" fmla="*/ 1617345 w 2085975"/>
                <a:gd name="connsiteY139" fmla="*/ 1760220 h 2521011"/>
                <a:gd name="connsiteX140" fmla="*/ 1565432 w 2085975"/>
                <a:gd name="connsiteY140" fmla="*/ 1773198 h 2521011"/>
                <a:gd name="connsiteX141" fmla="*/ 1564005 w 2085975"/>
                <a:gd name="connsiteY141" fmla="*/ 1771650 h 2521011"/>
                <a:gd name="connsiteX142" fmla="*/ 1520190 w 2085975"/>
                <a:gd name="connsiteY142" fmla="*/ 1811655 h 2521011"/>
                <a:gd name="connsiteX143" fmla="*/ 1501140 w 2085975"/>
                <a:gd name="connsiteY143" fmla="*/ 1811655 h 2521011"/>
                <a:gd name="connsiteX144" fmla="*/ 1428750 w 2085975"/>
                <a:gd name="connsiteY144" fmla="*/ 1903095 h 2521011"/>
                <a:gd name="connsiteX145" fmla="*/ 1421130 w 2085975"/>
                <a:gd name="connsiteY145" fmla="*/ 1952625 h 2521011"/>
                <a:gd name="connsiteX146" fmla="*/ 1396365 w 2085975"/>
                <a:gd name="connsiteY146" fmla="*/ 1918335 h 2521011"/>
                <a:gd name="connsiteX147" fmla="*/ 1358265 w 2085975"/>
                <a:gd name="connsiteY147" fmla="*/ 1986915 h 2521011"/>
                <a:gd name="connsiteX148" fmla="*/ 1343025 w 2085975"/>
                <a:gd name="connsiteY148" fmla="*/ 1986915 h 2521011"/>
                <a:gd name="connsiteX149" fmla="*/ 1297305 w 2085975"/>
                <a:gd name="connsiteY149" fmla="*/ 2019300 h 2521011"/>
                <a:gd name="connsiteX150" fmla="*/ 1301115 w 2085975"/>
                <a:gd name="connsiteY150" fmla="*/ 2038350 h 2521011"/>
                <a:gd name="connsiteX151" fmla="*/ 1259205 w 2085975"/>
                <a:gd name="connsiteY151" fmla="*/ 2066925 h 2521011"/>
                <a:gd name="connsiteX152" fmla="*/ 1272540 w 2085975"/>
                <a:gd name="connsiteY152" fmla="*/ 2097405 h 2521011"/>
                <a:gd name="connsiteX153" fmla="*/ 1202055 w 2085975"/>
                <a:gd name="connsiteY153" fmla="*/ 2106930 h 2521011"/>
                <a:gd name="connsiteX154" fmla="*/ 1183005 w 2085975"/>
                <a:gd name="connsiteY154" fmla="*/ 2143125 h 2521011"/>
                <a:gd name="connsiteX155" fmla="*/ 1156335 w 2085975"/>
                <a:gd name="connsiteY155" fmla="*/ 2164080 h 2521011"/>
                <a:gd name="connsiteX156" fmla="*/ 1122045 w 2085975"/>
                <a:gd name="connsiteY156" fmla="*/ 2141220 h 2521011"/>
                <a:gd name="connsiteX157" fmla="*/ 1107891 w 2085975"/>
                <a:gd name="connsiteY157" fmla="*/ 2157396 h 2521011"/>
                <a:gd name="connsiteX158" fmla="*/ 1106805 w 2085975"/>
                <a:gd name="connsiteY158" fmla="*/ 2156460 h 2521011"/>
                <a:gd name="connsiteX159" fmla="*/ 979170 w 2085975"/>
                <a:gd name="connsiteY159" fmla="*/ 2042160 h 2521011"/>
                <a:gd name="connsiteX160" fmla="*/ 932138 w 2085975"/>
                <a:gd name="connsiteY160" fmla="*/ 2104529 h 2521011"/>
                <a:gd name="connsiteX161" fmla="*/ 851535 w 2085975"/>
                <a:gd name="connsiteY161" fmla="*/ 2101216 h 2521011"/>
                <a:gd name="connsiteX162" fmla="*/ 847725 w 2085975"/>
                <a:gd name="connsiteY162" fmla="*/ 2129791 h 2521011"/>
                <a:gd name="connsiteX163" fmla="*/ 689610 w 2085975"/>
                <a:gd name="connsiteY163" fmla="*/ 2129791 h 2521011"/>
                <a:gd name="connsiteX164" fmla="*/ 685800 w 2085975"/>
                <a:gd name="connsiteY164" fmla="*/ 2025016 h 2521011"/>
                <a:gd name="connsiteX165" fmla="*/ 683980 w 2085975"/>
                <a:gd name="connsiteY165" fmla="*/ 2024761 h 2521011"/>
                <a:gd name="connsiteX166" fmla="*/ 701040 w 2085975"/>
                <a:gd name="connsiteY166" fmla="*/ 1973580 h 2521011"/>
                <a:gd name="connsiteX167" fmla="*/ 659130 w 2085975"/>
                <a:gd name="connsiteY167" fmla="*/ 1939290 h 2521011"/>
                <a:gd name="connsiteX168" fmla="*/ 662940 w 2085975"/>
                <a:gd name="connsiteY168" fmla="*/ 1899285 h 2521011"/>
                <a:gd name="connsiteX169" fmla="*/ 674370 w 2085975"/>
                <a:gd name="connsiteY169" fmla="*/ 1836420 h 2521011"/>
                <a:gd name="connsiteX170" fmla="*/ 643890 w 2085975"/>
                <a:gd name="connsiteY170" fmla="*/ 1802130 h 2521011"/>
                <a:gd name="connsiteX171" fmla="*/ 590550 w 2085975"/>
                <a:gd name="connsiteY171" fmla="*/ 1790700 h 2521011"/>
                <a:gd name="connsiteX172" fmla="*/ 520065 w 2085975"/>
                <a:gd name="connsiteY172" fmla="*/ 1731645 h 2521011"/>
                <a:gd name="connsiteX173" fmla="*/ 520065 w 2085975"/>
                <a:gd name="connsiteY173" fmla="*/ 1704975 h 2521011"/>
                <a:gd name="connsiteX174" fmla="*/ 491490 w 2085975"/>
                <a:gd name="connsiteY174" fmla="*/ 1708785 h 2521011"/>
                <a:gd name="connsiteX175" fmla="*/ 386715 w 2085975"/>
                <a:gd name="connsiteY175" fmla="*/ 1638300 h 2521011"/>
                <a:gd name="connsiteX176" fmla="*/ 345639 w 2085975"/>
                <a:gd name="connsiteY176" fmla="*/ 1595581 h 2521011"/>
                <a:gd name="connsiteX177" fmla="*/ 346710 w 2085975"/>
                <a:gd name="connsiteY177" fmla="*/ 1543050 h 2521011"/>
                <a:gd name="connsiteX178" fmla="*/ 302895 w 2085975"/>
                <a:gd name="connsiteY178" fmla="*/ 1522095 h 2521011"/>
                <a:gd name="connsiteX179" fmla="*/ 318135 w 2085975"/>
                <a:gd name="connsiteY179" fmla="*/ 1470660 h 2521011"/>
                <a:gd name="connsiteX180" fmla="*/ 274320 w 2085975"/>
                <a:gd name="connsiteY180" fmla="*/ 1491615 h 2521011"/>
                <a:gd name="connsiteX181" fmla="*/ 241935 w 2085975"/>
                <a:gd name="connsiteY181" fmla="*/ 1491615 h 2521011"/>
                <a:gd name="connsiteX182" fmla="*/ 236220 w 2085975"/>
                <a:gd name="connsiteY182" fmla="*/ 1510665 h 2521011"/>
                <a:gd name="connsiteX183" fmla="*/ 85676 w 2085975"/>
                <a:gd name="connsiteY183" fmla="*/ 1510087 h 2521011"/>
                <a:gd name="connsiteX184" fmla="*/ 80010 w 2085975"/>
                <a:gd name="connsiteY184" fmla="*/ 1443990 h 2521011"/>
                <a:gd name="connsiteX185" fmla="*/ 30480 w 2085975"/>
                <a:gd name="connsiteY185" fmla="*/ 1466850 h 2521011"/>
                <a:gd name="connsiteX186" fmla="*/ 9525 w 2085975"/>
                <a:gd name="connsiteY186" fmla="*/ 1390650 h 2521011"/>
                <a:gd name="connsiteX187" fmla="*/ 0 w 2085975"/>
                <a:gd name="connsiteY187" fmla="*/ 1389648 h 2521011"/>
                <a:gd name="connsiteX188" fmla="*/ 0 w 2085975"/>
                <a:gd name="connsiteY188" fmla="*/ 1352550 h 2521011"/>
                <a:gd name="connsiteX189" fmla="*/ 30480 w 2085975"/>
                <a:gd name="connsiteY189" fmla="*/ 1314450 h 2521011"/>
                <a:gd name="connsiteX190" fmla="*/ 95250 w 2085975"/>
                <a:gd name="connsiteY190" fmla="*/ 1303020 h 2521011"/>
                <a:gd name="connsiteX191" fmla="*/ 112395 w 2085975"/>
                <a:gd name="connsiteY191" fmla="*/ 1238250 h 2521011"/>
                <a:gd name="connsiteX192" fmla="*/ 100965 w 2085975"/>
                <a:gd name="connsiteY192" fmla="*/ 1143000 h 2521011"/>
                <a:gd name="connsiteX193" fmla="*/ 101779 w 2085975"/>
                <a:gd name="connsiteY193" fmla="*/ 1135131 h 2521011"/>
                <a:gd name="connsiteX194" fmla="*/ 190501 w 2085975"/>
                <a:gd name="connsiteY194" fmla="*/ 1110615 h 2521011"/>
                <a:gd name="connsiteX195" fmla="*/ 207646 w 2085975"/>
                <a:gd name="connsiteY195" fmla="*/ 1022985 h 2521011"/>
                <a:gd name="connsiteX196" fmla="*/ 186691 w 2085975"/>
                <a:gd name="connsiteY196" fmla="*/ 986790 h 2521011"/>
                <a:gd name="connsiteX197" fmla="*/ 57151 w 2085975"/>
                <a:gd name="connsiteY197" fmla="*/ 969645 h 2521011"/>
                <a:gd name="connsiteX198" fmla="*/ 125731 w 2085975"/>
                <a:gd name="connsiteY198" fmla="*/ 843915 h 2521011"/>
                <a:gd name="connsiteX199" fmla="*/ 129541 w 2085975"/>
                <a:gd name="connsiteY199" fmla="*/ 731520 h 2521011"/>
                <a:gd name="connsiteX200" fmla="*/ 104775 w 2085975"/>
                <a:gd name="connsiteY200" fmla="*/ 715066 h 2521011"/>
                <a:gd name="connsiteX201" fmla="*/ 104775 w 2085975"/>
                <a:gd name="connsiteY201" fmla="*/ 567691 h 2521011"/>
                <a:gd name="connsiteX202" fmla="*/ 125730 w 2085975"/>
                <a:gd name="connsiteY202" fmla="*/ 489586 h 2521011"/>
                <a:gd name="connsiteX203" fmla="*/ 95250 w 2085975"/>
                <a:gd name="connsiteY203" fmla="*/ 447676 h 2521011"/>
                <a:gd name="connsiteX204" fmla="*/ 169545 w 2085975"/>
                <a:gd name="connsiteY204" fmla="*/ 449581 h 2521011"/>
                <a:gd name="connsiteX205" fmla="*/ 164949 w 2085975"/>
                <a:gd name="connsiteY205" fmla="*/ 446066 h 2521011"/>
                <a:gd name="connsiteX206" fmla="*/ 169545 w 2085975"/>
                <a:gd name="connsiteY206" fmla="*/ 447675 h 2521011"/>
                <a:gd name="connsiteX207" fmla="*/ 200025 w 2085975"/>
                <a:gd name="connsiteY207" fmla="*/ 382905 h 2521011"/>
                <a:gd name="connsiteX208" fmla="*/ 283845 w 2085975"/>
                <a:gd name="connsiteY208" fmla="*/ 384810 h 2521011"/>
                <a:gd name="connsiteX209" fmla="*/ 329565 w 2085975"/>
                <a:gd name="connsiteY209" fmla="*/ 361950 h 2521011"/>
                <a:gd name="connsiteX210" fmla="*/ 344805 w 2085975"/>
                <a:gd name="connsiteY210" fmla="*/ 335280 h 2521011"/>
                <a:gd name="connsiteX211" fmla="*/ 348615 w 2085975"/>
                <a:gd name="connsiteY211" fmla="*/ 266700 h 2521011"/>
                <a:gd name="connsiteX212" fmla="*/ 325755 w 2085975"/>
                <a:gd name="connsiteY212" fmla="*/ 198120 h 2521011"/>
                <a:gd name="connsiteX213" fmla="*/ 272415 w 2085975"/>
                <a:gd name="connsiteY213" fmla="*/ 137160 h 2521011"/>
                <a:gd name="connsiteX214" fmla="*/ 295275 w 2085975"/>
                <a:gd name="connsiteY214" fmla="*/ 125730 h 2521011"/>
                <a:gd name="connsiteX215" fmla="*/ 293496 w 2085975"/>
                <a:gd name="connsiteY215" fmla="*/ 119401 h 2521011"/>
                <a:gd name="connsiteX216" fmla="*/ 295275 w 2085975"/>
                <a:gd name="connsiteY216" fmla="*/ 120015 h 2521011"/>
                <a:gd name="connsiteX217" fmla="*/ 337185 w 2085975"/>
                <a:gd name="connsiteY217" fmla="*/ 74295 h 2521011"/>
                <a:gd name="connsiteX218" fmla="*/ 403860 w 2085975"/>
                <a:gd name="connsiteY218" fmla="*/ 85725 h 2521011"/>
                <a:gd name="connsiteX219" fmla="*/ 381000 w 2085975"/>
                <a:gd name="connsiteY219" fmla="*/ 49530 h 2521011"/>
                <a:gd name="connsiteX220" fmla="*/ 432435 w 2085975"/>
                <a:gd name="connsiteY220" fmla="*/ 13335 h 2521011"/>
                <a:gd name="connsiteX221" fmla="*/ 537210 w 2085975"/>
                <a:gd name="connsiteY221"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05000 w 2085975"/>
                <a:gd name="connsiteY49" fmla="*/ 201358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1905000 w 2085975"/>
                <a:gd name="connsiteY67" fmla="*/ 2013585 h 2521011"/>
                <a:gd name="connsiteX68" fmla="*/ 338452 w 2085975"/>
                <a:gd name="connsiteY68" fmla="*/ 1588442 h 2521011"/>
                <a:gd name="connsiteX69" fmla="*/ 338961 w 2085975"/>
                <a:gd name="connsiteY69" fmla="*/ 1588971 h 2521011"/>
                <a:gd name="connsiteX70" fmla="*/ 338452 w 2085975"/>
                <a:gd name="connsiteY70" fmla="*/ 1588442 h 2521011"/>
                <a:gd name="connsiteX71" fmla="*/ 537210 w 2085975"/>
                <a:gd name="connsiteY71" fmla="*/ 0 h 2521011"/>
                <a:gd name="connsiteX72" fmla="*/ 563880 w 2085975"/>
                <a:gd name="connsiteY72" fmla="*/ 80010 h 2521011"/>
                <a:gd name="connsiteX73" fmla="*/ 672465 w 2085975"/>
                <a:gd name="connsiteY73" fmla="*/ 51435 h 2521011"/>
                <a:gd name="connsiteX74" fmla="*/ 721352 w 2085975"/>
                <a:gd name="connsiteY74" fmla="*/ 29486 h 2521011"/>
                <a:gd name="connsiteX75" fmla="*/ 744855 w 2085975"/>
                <a:gd name="connsiteY75" fmla="*/ 59055 h 2521011"/>
                <a:gd name="connsiteX76" fmla="*/ 739140 w 2085975"/>
                <a:gd name="connsiteY76" fmla="*/ 89535 h 2521011"/>
                <a:gd name="connsiteX77" fmla="*/ 821055 w 2085975"/>
                <a:gd name="connsiteY77" fmla="*/ 93345 h 2521011"/>
                <a:gd name="connsiteX78" fmla="*/ 834390 w 2085975"/>
                <a:gd name="connsiteY78" fmla="*/ 19050 h 2521011"/>
                <a:gd name="connsiteX79" fmla="*/ 855345 w 2085975"/>
                <a:gd name="connsiteY79" fmla="*/ 47625 h 2521011"/>
                <a:gd name="connsiteX80" fmla="*/ 946785 w 2085975"/>
                <a:gd name="connsiteY80" fmla="*/ 47625 h 2521011"/>
                <a:gd name="connsiteX81" fmla="*/ 996315 w 2085975"/>
                <a:gd name="connsiteY81" fmla="*/ 38100 h 2521011"/>
                <a:gd name="connsiteX82" fmla="*/ 1003935 w 2085975"/>
                <a:gd name="connsiteY82" fmla="*/ 9525 h 2521011"/>
                <a:gd name="connsiteX83" fmla="*/ 1064895 w 2085975"/>
                <a:gd name="connsiteY83" fmla="*/ 0 h 2521011"/>
                <a:gd name="connsiteX84" fmla="*/ 1097280 w 2085975"/>
                <a:gd name="connsiteY84" fmla="*/ 102870 h 2521011"/>
                <a:gd name="connsiteX85" fmla="*/ 1110615 w 2085975"/>
                <a:gd name="connsiteY85" fmla="*/ 102870 h 2521011"/>
                <a:gd name="connsiteX86" fmla="*/ 1135380 w 2085975"/>
                <a:gd name="connsiteY86" fmla="*/ 190500 h 2521011"/>
                <a:gd name="connsiteX87" fmla="*/ 1137805 w 2085975"/>
                <a:gd name="connsiteY87" fmla="*/ 195722 h 2521011"/>
                <a:gd name="connsiteX88" fmla="*/ 1135380 w 2085975"/>
                <a:gd name="connsiteY88" fmla="*/ 198120 h 2521011"/>
                <a:gd name="connsiteX89" fmla="*/ 1131570 w 2085975"/>
                <a:gd name="connsiteY89" fmla="*/ 240030 h 2521011"/>
                <a:gd name="connsiteX90" fmla="*/ 1156335 w 2085975"/>
                <a:gd name="connsiteY90" fmla="*/ 346710 h 2521011"/>
                <a:gd name="connsiteX91" fmla="*/ 1099185 w 2085975"/>
                <a:gd name="connsiteY91" fmla="*/ 363855 h 2521011"/>
                <a:gd name="connsiteX92" fmla="*/ 1127760 w 2085975"/>
                <a:gd name="connsiteY92" fmla="*/ 510540 h 2521011"/>
                <a:gd name="connsiteX93" fmla="*/ 1148715 w 2085975"/>
                <a:gd name="connsiteY93" fmla="*/ 563880 h 2521011"/>
                <a:gd name="connsiteX94" fmla="*/ 1194435 w 2085975"/>
                <a:gd name="connsiteY94" fmla="*/ 641985 h 2521011"/>
                <a:gd name="connsiteX95" fmla="*/ 1215390 w 2085975"/>
                <a:gd name="connsiteY95" fmla="*/ 645795 h 2521011"/>
                <a:gd name="connsiteX96" fmla="*/ 1243965 w 2085975"/>
                <a:gd name="connsiteY96" fmla="*/ 737235 h 2521011"/>
                <a:gd name="connsiteX97" fmla="*/ 1423035 w 2085975"/>
                <a:gd name="connsiteY97" fmla="*/ 702945 h 2521011"/>
                <a:gd name="connsiteX98" fmla="*/ 1422609 w 2085975"/>
                <a:gd name="connsiteY98" fmla="*/ 700259 h 2521011"/>
                <a:gd name="connsiteX99" fmla="*/ 1468755 w 2085975"/>
                <a:gd name="connsiteY99" fmla="*/ 689610 h 2521011"/>
                <a:gd name="connsiteX100" fmla="*/ 1491615 w 2085975"/>
                <a:gd name="connsiteY100" fmla="*/ 659130 h 2521011"/>
                <a:gd name="connsiteX101" fmla="*/ 1520190 w 2085975"/>
                <a:gd name="connsiteY101" fmla="*/ 645795 h 2521011"/>
                <a:gd name="connsiteX102" fmla="*/ 1531620 w 2085975"/>
                <a:gd name="connsiteY102" fmla="*/ 613410 h 2521011"/>
                <a:gd name="connsiteX103" fmla="*/ 1552575 w 2085975"/>
                <a:gd name="connsiteY103" fmla="*/ 594360 h 2521011"/>
                <a:gd name="connsiteX104" fmla="*/ 1573530 w 2085975"/>
                <a:gd name="connsiteY104" fmla="*/ 609600 h 2521011"/>
                <a:gd name="connsiteX105" fmla="*/ 1567815 w 2085975"/>
                <a:gd name="connsiteY105" fmla="*/ 708660 h 2521011"/>
                <a:gd name="connsiteX106" fmla="*/ 1638300 w 2085975"/>
                <a:gd name="connsiteY106" fmla="*/ 786765 h 2521011"/>
                <a:gd name="connsiteX107" fmla="*/ 1640205 w 2085975"/>
                <a:gd name="connsiteY107" fmla="*/ 851535 h 2521011"/>
                <a:gd name="connsiteX108" fmla="*/ 1615440 w 2085975"/>
                <a:gd name="connsiteY108" fmla="*/ 872490 h 2521011"/>
                <a:gd name="connsiteX109" fmla="*/ 1678305 w 2085975"/>
                <a:gd name="connsiteY109" fmla="*/ 876300 h 2521011"/>
                <a:gd name="connsiteX110" fmla="*/ 1964632 w 2085975"/>
                <a:gd name="connsiteY110" fmla="*/ 811829 h 2521011"/>
                <a:gd name="connsiteX111" fmla="*/ 1985010 w 2085975"/>
                <a:gd name="connsiteY111" fmla="*/ 889635 h 2521011"/>
                <a:gd name="connsiteX112" fmla="*/ 1977390 w 2085975"/>
                <a:gd name="connsiteY112" fmla="*/ 942975 h 2521011"/>
                <a:gd name="connsiteX113" fmla="*/ 1912620 w 2085975"/>
                <a:gd name="connsiteY113" fmla="*/ 952500 h 2521011"/>
                <a:gd name="connsiteX114" fmla="*/ 1912620 w 2085975"/>
                <a:gd name="connsiteY114" fmla="*/ 1022985 h 2521011"/>
                <a:gd name="connsiteX115" fmla="*/ 1956435 w 2085975"/>
                <a:gd name="connsiteY115" fmla="*/ 1028700 h 2521011"/>
                <a:gd name="connsiteX116" fmla="*/ 1996440 w 2085975"/>
                <a:gd name="connsiteY116" fmla="*/ 1002030 h 2521011"/>
                <a:gd name="connsiteX117" fmla="*/ 1975485 w 2085975"/>
                <a:gd name="connsiteY117" fmla="*/ 1057275 h 2521011"/>
                <a:gd name="connsiteX118" fmla="*/ 1971675 w 2085975"/>
                <a:gd name="connsiteY118" fmla="*/ 1137285 h 2521011"/>
                <a:gd name="connsiteX119" fmla="*/ 1976108 w 2085975"/>
                <a:gd name="connsiteY119" fmla="*/ 1138062 h 2521011"/>
                <a:gd name="connsiteX120" fmla="*/ 2025015 w 2085975"/>
                <a:gd name="connsiteY120" fmla="*/ 1226820 h 2521011"/>
                <a:gd name="connsiteX121" fmla="*/ 1965960 w 2085975"/>
                <a:gd name="connsiteY121" fmla="*/ 1257300 h 2521011"/>
                <a:gd name="connsiteX122" fmla="*/ 1975485 w 2085975"/>
                <a:gd name="connsiteY122" fmla="*/ 1295400 h 2521011"/>
                <a:gd name="connsiteX123" fmla="*/ 1929765 w 2085975"/>
                <a:gd name="connsiteY123" fmla="*/ 1350645 h 2521011"/>
                <a:gd name="connsiteX124" fmla="*/ 2057400 w 2085975"/>
                <a:gd name="connsiteY124" fmla="*/ 1419225 h 2521011"/>
                <a:gd name="connsiteX125" fmla="*/ 2034540 w 2085975"/>
                <a:gd name="connsiteY125" fmla="*/ 1451610 h 2521011"/>
                <a:gd name="connsiteX126" fmla="*/ 2085975 w 2085975"/>
                <a:gd name="connsiteY126" fmla="*/ 1527810 h 2521011"/>
                <a:gd name="connsiteX127" fmla="*/ 2080260 w 2085975"/>
                <a:gd name="connsiteY127" fmla="*/ 1565910 h 2521011"/>
                <a:gd name="connsiteX128" fmla="*/ 2045970 w 2085975"/>
                <a:gd name="connsiteY128" fmla="*/ 1581150 h 2521011"/>
                <a:gd name="connsiteX129" fmla="*/ 2013585 w 2085975"/>
                <a:gd name="connsiteY129" fmla="*/ 1657350 h 2521011"/>
                <a:gd name="connsiteX130" fmla="*/ 2047875 w 2085975"/>
                <a:gd name="connsiteY130" fmla="*/ 1691640 h 2521011"/>
                <a:gd name="connsiteX131" fmla="*/ 2011680 w 2085975"/>
                <a:gd name="connsiteY131" fmla="*/ 1737360 h 2521011"/>
                <a:gd name="connsiteX132" fmla="*/ 2013585 w 2085975"/>
                <a:gd name="connsiteY132" fmla="*/ 1739265 h 2521011"/>
                <a:gd name="connsiteX133" fmla="*/ 1912620 w 2085975"/>
                <a:gd name="connsiteY133" fmla="*/ 1644015 h 2521011"/>
                <a:gd name="connsiteX134" fmla="*/ 1823085 w 2085975"/>
                <a:gd name="connsiteY134" fmla="*/ 1708785 h 2521011"/>
                <a:gd name="connsiteX135" fmla="*/ 1691640 w 2085975"/>
                <a:gd name="connsiteY135" fmla="*/ 1737360 h 2521011"/>
                <a:gd name="connsiteX136" fmla="*/ 1678305 w 2085975"/>
                <a:gd name="connsiteY136" fmla="*/ 1722120 h 2521011"/>
                <a:gd name="connsiteX137" fmla="*/ 1621155 w 2085975"/>
                <a:gd name="connsiteY137" fmla="*/ 1737360 h 2521011"/>
                <a:gd name="connsiteX138" fmla="*/ 1617345 w 2085975"/>
                <a:gd name="connsiteY138" fmla="*/ 1760220 h 2521011"/>
                <a:gd name="connsiteX139" fmla="*/ 1565432 w 2085975"/>
                <a:gd name="connsiteY139" fmla="*/ 1773198 h 2521011"/>
                <a:gd name="connsiteX140" fmla="*/ 1564005 w 2085975"/>
                <a:gd name="connsiteY140" fmla="*/ 1771650 h 2521011"/>
                <a:gd name="connsiteX141" fmla="*/ 1520190 w 2085975"/>
                <a:gd name="connsiteY141" fmla="*/ 1811655 h 2521011"/>
                <a:gd name="connsiteX142" fmla="*/ 1501140 w 2085975"/>
                <a:gd name="connsiteY142" fmla="*/ 1811655 h 2521011"/>
                <a:gd name="connsiteX143" fmla="*/ 1428750 w 2085975"/>
                <a:gd name="connsiteY143" fmla="*/ 1903095 h 2521011"/>
                <a:gd name="connsiteX144" fmla="*/ 1421130 w 2085975"/>
                <a:gd name="connsiteY144" fmla="*/ 1952625 h 2521011"/>
                <a:gd name="connsiteX145" fmla="*/ 1396365 w 2085975"/>
                <a:gd name="connsiteY145" fmla="*/ 1918335 h 2521011"/>
                <a:gd name="connsiteX146" fmla="*/ 1358265 w 2085975"/>
                <a:gd name="connsiteY146" fmla="*/ 1986915 h 2521011"/>
                <a:gd name="connsiteX147" fmla="*/ 1343025 w 2085975"/>
                <a:gd name="connsiteY147" fmla="*/ 1986915 h 2521011"/>
                <a:gd name="connsiteX148" fmla="*/ 1297305 w 2085975"/>
                <a:gd name="connsiteY148" fmla="*/ 2019300 h 2521011"/>
                <a:gd name="connsiteX149" fmla="*/ 1301115 w 2085975"/>
                <a:gd name="connsiteY149" fmla="*/ 2038350 h 2521011"/>
                <a:gd name="connsiteX150" fmla="*/ 1259205 w 2085975"/>
                <a:gd name="connsiteY150" fmla="*/ 2066925 h 2521011"/>
                <a:gd name="connsiteX151" fmla="*/ 1272540 w 2085975"/>
                <a:gd name="connsiteY151" fmla="*/ 2097405 h 2521011"/>
                <a:gd name="connsiteX152" fmla="*/ 1202055 w 2085975"/>
                <a:gd name="connsiteY152" fmla="*/ 2106930 h 2521011"/>
                <a:gd name="connsiteX153" fmla="*/ 1183005 w 2085975"/>
                <a:gd name="connsiteY153" fmla="*/ 2143125 h 2521011"/>
                <a:gd name="connsiteX154" fmla="*/ 1156335 w 2085975"/>
                <a:gd name="connsiteY154" fmla="*/ 2164080 h 2521011"/>
                <a:gd name="connsiteX155" fmla="*/ 1122045 w 2085975"/>
                <a:gd name="connsiteY155" fmla="*/ 2141220 h 2521011"/>
                <a:gd name="connsiteX156" fmla="*/ 1107891 w 2085975"/>
                <a:gd name="connsiteY156" fmla="*/ 2157396 h 2521011"/>
                <a:gd name="connsiteX157" fmla="*/ 1106805 w 2085975"/>
                <a:gd name="connsiteY157" fmla="*/ 2156460 h 2521011"/>
                <a:gd name="connsiteX158" fmla="*/ 979170 w 2085975"/>
                <a:gd name="connsiteY158" fmla="*/ 2042160 h 2521011"/>
                <a:gd name="connsiteX159" fmla="*/ 932138 w 2085975"/>
                <a:gd name="connsiteY159" fmla="*/ 2104529 h 2521011"/>
                <a:gd name="connsiteX160" fmla="*/ 851535 w 2085975"/>
                <a:gd name="connsiteY160" fmla="*/ 2101216 h 2521011"/>
                <a:gd name="connsiteX161" fmla="*/ 847725 w 2085975"/>
                <a:gd name="connsiteY161" fmla="*/ 2129791 h 2521011"/>
                <a:gd name="connsiteX162" fmla="*/ 689610 w 2085975"/>
                <a:gd name="connsiteY162" fmla="*/ 2129791 h 2521011"/>
                <a:gd name="connsiteX163" fmla="*/ 685800 w 2085975"/>
                <a:gd name="connsiteY163" fmla="*/ 2025016 h 2521011"/>
                <a:gd name="connsiteX164" fmla="*/ 683980 w 2085975"/>
                <a:gd name="connsiteY164" fmla="*/ 2024761 h 2521011"/>
                <a:gd name="connsiteX165" fmla="*/ 701040 w 2085975"/>
                <a:gd name="connsiteY165" fmla="*/ 1973580 h 2521011"/>
                <a:gd name="connsiteX166" fmla="*/ 659130 w 2085975"/>
                <a:gd name="connsiteY166" fmla="*/ 1939290 h 2521011"/>
                <a:gd name="connsiteX167" fmla="*/ 662940 w 2085975"/>
                <a:gd name="connsiteY167" fmla="*/ 1899285 h 2521011"/>
                <a:gd name="connsiteX168" fmla="*/ 674370 w 2085975"/>
                <a:gd name="connsiteY168" fmla="*/ 1836420 h 2521011"/>
                <a:gd name="connsiteX169" fmla="*/ 643890 w 2085975"/>
                <a:gd name="connsiteY169" fmla="*/ 1802130 h 2521011"/>
                <a:gd name="connsiteX170" fmla="*/ 590550 w 2085975"/>
                <a:gd name="connsiteY170" fmla="*/ 1790700 h 2521011"/>
                <a:gd name="connsiteX171" fmla="*/ 520065 w 2085975"/>
                <a:gd name="connsiteY171" fmla="*/ 1731645 h 2521011"/>
                <a:gd name="connsiteX172" fmla="*/ 520065 w 2085975"/>
                <a:gd name="connsiteY172" fmla="*/ 1704975 h 2521011"/>
                <a:gd name="connsiteX173" fmla="*/ 491490 w 2085975"/>
                <a:gd name="connsiteY173" fmla="*/ 1708785 h 2521011"/>
                <a:gd name="connsiteX174" fmla="*/ 386715 w 2085975"/>
                <a:gd name="connsiteY174" fmla="*/ 1638300 h 2521011"/>
                <a:gd name="connsiteX175" fmla="*/ 345639 w 2085975"/>
                <a:gd name="connsiteY175" fmla="*/ 1595581 h 2521011"/>
                <a:gd name="connsiteX176" fmla="*/ 346710 w 2085975"/>
                <a:gd name="connsiteY176" fmla="*/ 1543050 h 2521011"/>
                <a:gd name="connsiteX177" fmla="*/ 302895 w 2085975"/>
                <a:gd name="connsiteY177" fmla="*/ 1522095 h 2521011"/>
                <a:gd name="connsiteX178" fmla="*/ 318135 w 2085975"/>
                <a:gd name="connsiteY178" fmla="*/ 1470660 h 2521011"/>
                <a:gd name="connsiteX179" fmla="*/ 274320 w 2085975"/>
                <a:gd name="connsiteY179" fmla="*/ 1491615 h 2521011"/>
                <a:gd name="connsiteX180" fmla="*/ 241935 w 2085975"/>
                <a:gd name="connsiteY180" fmla="*/ 1491615 h 2521011"/>
                <a:gd name="connsiteX181" fmla="*/ 236220 w 2085975"/>
                <a:gd name="connsiteY181" fmla="*/ 1510665 h 2521011"/>
                <a:gd name="connsiteX182" fmla="*/ 85676 w 2085975"/>
                <a:gd name="connsiteY182" fmla="*/ 1510087 h 2521011"/>
                <a:gd name="connsiteX183" fmla="*/ 80010 w 2085975"/>
                <a:gd name="connsiteY183" fmla="*/ 1443990 h 2521011"/>
                <a:gd name="connsiteX184" fmla="*/ 30480 w 2085975"/>
                <a:gd name="connsiteY184" fmla="*/ 1466850 h 2521011"/>
                <a:gd name="connsiteX185" fmla="*/ 9525 w 2085975"/>
                <a:gd name="connsiteY185" fmla="*/ 1390650 h 2521011"/>
                <a:gd name="connsiteX186" fmla="*/ 0 w 2085975"/>
                <a:gd name="connsiteY186" fmla="*/ 1389648 h 2521011"/>
                <a:gd name="connsiteX187" fmla="*/ 0 w 2085975"/>
                <a:gd name="connsiteY187" fmla="*/ 1352550 h 2521011"/>
                <a:gd name="connsiteX188" fmla="*/ 30480 w 2085975"/>
                <a:gd name="connsiteY188" fmla="*/ 1314450 h 2521011"/>
                <a:gd name="connsiteX189" fmla="*/ 95250 w 2085975"/>
                <a:gd name="connsiteY189" fmla="*/ 1303020 h 2521011"/>
                <a:gd name="connsiteX190" fmla="*/ 112395 w 2085975"/>
                <a:gd name="connsiteY190" fmla="*/ 1238250 h 2521011"/>
                <a:gd name="connsiteX191" fmla="*/ 100965 w 2085975"/>
                <a:gd name="connsiteY191" fmla="*/ 1143000 h 2521011"/>
                <a:gd name="connsiteX192" fmla="*/ 101779 w 2085975"/>
                <a:gd name="connsiteY192" fmla="*/ 1135131 h 2521011"/>
                <a:gd name="connsiteX193" fmla="*/ 190501 w 2085975"/>
                <a:gd name="connsiteY193" fmla="*/ 1110615 h 2521011"/>
                <a:gd name="connsiteX194" fmla="*/ 207646 w 2085975"/>
                <a:gd name="connsiteY194" fmla="*/ 1022985 h 2521011"/>
                <a:gd name="connsiteX195" fmla="*/ 186691 w 2085975"/>
                <a:gd name="connsiteY195" fmla="*/ 986790 h 2521011"/>
                <a:gd name="connsiteX196" fmla="*/ 57151 w 2085975"/>
                <a:gd name="connsiteY196" fmla="*/ 969645 h 2521011"/>
                <a:gd name="connsiteX197" fmla="*/ 125731 w 2085975"/>
                <a:gd name="connsiteY197" fmla="*/ 843915 h 2521011"/>
                <a:gd name="connsiteX198" fmla="*/ 129541 w 2085975"/>
                <a:gd name="connsiteY198" fmla="*/ 731520 h 2521011"/>
                <a:gd name="connsiteX199" fmla="*/ 104775 w 2085975"/>
                <a:gd name="connsiteY199" fmla="*/ 715066 h 2521011"/>
                <a:gd name="connsiteX200" fmla="*/ 104775 w 2085975"/>
                <a:gd name="connsiteY200" fmla="*/ 567691 h 2521011"/>
                <a:gd name="connsiteX201" fmla="*/ 125730 w 2085975"/>
                <a:gd name="connsiteY201" fmla="*/ 489586 h 2521011"/>
                <a:gd name="connsiteX202" fmla="*/ 95250 w 2085975"/>
                <a:gd name="connsiteY202" fmla="*/ 447676 h 2521011"/>
                <a:gd name="connsiteX203" fmla="*/ 169545 w 2085975"/>
                <a:gd name="connsiteY203" fmla="*/ 449581 h 2521011"/>
                <a:gd name="connsiteX204" fmla="*/ 164949 w 2085975"/>
                <a:gd name="connsiteY204" fmla="*/ 446066 h 2521011"/>
                <a:gd name="connsiteX205" fmla="*/ 169545 w 2085975"/>
                <a:gd name="connsiteY205" fmla="*/ 447675 h 2521011"/>
                <a:gd name="connsiteX206" fmla="*/ 200025 w 2085975"/>
                <a:gd name="connsiteY206" fmla="*/ 382905 h 2521011"/>
                <a:gd name="connsiteX207" fmla="*/ 283845 w 2085975"/>
                <a:gd name="connsiteY207" fmla="*/ 384810 h 2521011"/>
                <a:gd name="connsiteX208" fmla="*/ 329565 w 2085975"/>
                <a:gd name="connsiteY208" fmla="*/ 361950 h 2521011"/>
                <a:gd name="connsiteX209" fmla="*/ 344805 w 2085975"/>
                <a:gd name="connsiteY209" fmla="*/ 335280 h 2521011"/>
                <a:gd name="connsiteX210" fmla="*/ 348615 w 2085975"/>
                <a:gd name="connsiteY210" fmla="*/ 266700 h 2521011"/>
                <a:gd name="connsiteX211" fmla="*/ 325755 w 2085975"/>
                <a:gd name="connsiteY211" fmla="*/ 198120 h 2521011"/>
                <a:gd name="connsiteX212" fmla="*/ 272415 w 2085975"/>
                <a:gd name="connsiteY212" fmla="*/ 137160 h 2521011"/>
                <a:gd name="connsiteX213" fmla="*/ 295275 w 2085975"/>
                <a:gd name="connsiteY213" fmla="*/ 125730 h 2521011"/>
                <a:gd name="connsiteX214" fmla="*/ 293496 w 2085975"/>
                <a:gd name="connsiteY214" fmla="*/ 119401 h 2521011"/>
                <a:gd name="connsiteX215" fmla="*/ 295275 w 2085975"/>
                <a:gd name="connsiteY215" fmla="*/ 120015 h 2521011"/>
                <a:gd name="connsiteX216" fmla="*/ 337185 w 2085975"/>
                <a:gd name="connsiteY216" fmla="*/ 74295 h 2521011"/>
                <a:gd name="connsiteX217" fmla="*/ 403860 w 2085975"/>
                <a:gd name="connsiteY217" fmla="*/ 85725 h 2521011"/>
                <a:gd name="connsiteX218" fmla="*/ 381000 w 2085975"/>
                <a:gd name="connsiteY218" fmla="*/ 49530 h 2521011"/>
                <a:gd name="connsiteX219" fmla="*/ 432435 w 2085975"/>
                <a:gd name="connsiteY219" fmla="*/ 13335 h 2521011"/>
                <a:gd name="connsiteX220" fmla="*/ 537210 w 2085975"/>
                <a:gd name="connsiteY220"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53565 w 2085975"/>
                <a:gd name="connsiteY49" fmla="*/ 2019300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1853565 w 2085975"/>
                <a:gd name="connsiteY66" fmla="*/ 2019300 h 2521011"/>
                <a:gd name="connsiteX67" fmla="*/ 338452 w 2085975"/>
                <a:gd name="connsiteY67" fmla="*/ 1588442 h 2521011"/>
                <a:gd name="connsiteX68" fmla="*/ 338961 w 2085975"/>
                <a:gd name="connsiteY68" fmla="*/ 1588971 h 2521011"/>
                <a:gd name="connsiteX69" fmla="*/ 338452 w 2085975"/>
                <a:gd name="connsiteY69" fmla="*/ 1588442 h 2521011"/>
                <a:gd name="connsiteX70" fmla="*/ 537210 w 2085975"/>
                <a:gd name="connsiteY70" fmla="*/ 0 h 2521011"/>
                <a:gd name="connsiteX71" fmla="*/ 563880 w 2085975"/>
                <a:gd name="connsiteY71" fmla="*/ 80010 h 2521011"/>
                <a:gd name="connsiteX72" fmla="*/ 672465 w 2085975"/>
                <a:gd name="connsiteY72" fmla="*/ 51435 h 2521011"/>
                <a:gd name="connsiteX73" fmla="*/ 721352 w 2085975"/>
                <a:gd name="connsiteY73" fmla="*/ 29486 h 2521011"/>
                <a:gd name="connsiteX74" fmla="*/ 744855 w 2085975"/>
                <a:gd name="connsiteY74" fmla="*/ 59055 h 2521011"/>
                <a:gd name="connsiteX75" fmla="*/ 739140 w 2085975"/>
                <a:gd name="connsiteY75" fmla="*/ 89535 h 2521011"/>
                <a:gd name="connsiteX76" fmla="*/ 821055 w 2085975"/>
                <a:gd name="connsiteY76" fmla="*/ 93345 h 2521011"/>
                <a:gd name="connsiteX77" fmla="*/ 834390 w 2085975"/>
                <a:gd name="connsiteY77" fmla="*/ 19050 h 2521011"/>
                <a:gd name="connsiteX78" fmla="*/ 855345 w 2085975"/>
                <a:gd name="connsiteY78" fmla="*/ 47625 h 2521011"/>
                <a:gd name="connsiteX79" fmla="*/ 946785 w 2085975"/>
                <a:gd name="connsiteY79" fmla="*/ 47625 h 2521011"/>
                <a:gd name="connsiteX80" fmla="*/ 996315 w 2085975"/>
                <a:gd name="connsiteY80" fmla="*/ 38100 h 2521011"/>
                <a:gd name="connsiteX81" fmla="*/ 1003935 w 2085975"/>
                <a:gd name="connsiteY81" fmla="*/ 9525 h 2521011"/>
                <a:gd name="connsiteX82" fmla="*/ 1064895 w 2085975"/>
                <a:gd name="connsiteY82" fmla="*/ 0 h 2521011"/>
                <a:gd name="connsiteX83" fmla="*/ 1097280 w 2085975"/>
                <a:gd name="connsiteY83" fmla="*/ 102870 h 2521011"/>
                <a:gd name="connsiteX84" fmla="*/ 1110615 w 2085975"/>
                <a:gd name="connsiteY84" fmla="*/ 102870 h 2521011"/>
                <a:gd name="connsiteX85" fmla="*/ 1135380 w 2085975"/>
                <a:gd name="connsiteY85" fmla="*/ 190500 h 2521011"/>
                <a:gd name="connsiteX86" fmla="*/ 1137805 w 2085975"/>
                <a:gd name="connsiteY86" fmla="*/ 195722 h 2521011"/>
                <a:gd name="connsiteX87" fmla="*/ 1135380 w 2085975"/>
                <a:gd name="connsiteY87" fmla="*/ 198120 h 2521011"/>
                <a:gd name="connsiteX88" fmla="*/ 1131570 w 2085975"/>
                <a:gd name="connsiteY88" fmla="*/ 240030 h 2521011"/>
                <a:gd name="connsiteX89" fmla="*/ 1156335 w 2085975"/>
                <a:gd name="connsiteY89" fmla="*/ 346710 h 2521011"/>
                <a:gd name="connsiteX90" fmla="*/ 1099185 w 2085975"/>
                <a:gd name="connsiteY90" fmla="*/ 363855 h 2521011"/>
                <a:gd name="connsiteX91" fmla="*/ 1127760 w 2085975"/>
                <a:gd name="connsiteY91" fmla="*/ 510540 h 2521011"/>
                <a:gd name="connsiteX92" fmla="*/ 1148715 w 2085975"/>
                <a:gd name="connsiteY92" fmla="*/ 563880 h 2521011"/>
                <a:gd name="connsiteX93" fmla="*/ 1194435 w 2085975"/>
                <a:gd name="connsiteY93" fmla="*/ 641985 h 2521011"/>
                <a:gd name="connsiteX94" fmla="*/ 1215390 w 2085975"/>
                <a:gd name="connsiteY94" fmla="*/ 645795 h 2521011"/>
                <a:gd name="connsiteX95" fmla="*/ 1243965 w 2085975"/>
                <a:gd name="connsiteY95" fmla="*/ 737235 h 2521011"/>
                <a:gd name="connsiteX96" fmla="*/ 1423035 w 2085975"/>
                <a:gd name="connsiteY96" fmla="*/ 702945 h 2521011"/>
                <a:gd name="connsiteX97" fmla="*/ 1422609 w 2085975"/>
                <a:gd name="connsiteY97" fmla="*/ 700259 h 2521011"/>
                <a:gd name="connsiteX98" fmla="*/ 1468755 w 2085975"/>
                <a:gd name="connsiteY98" fmla="*/ 689610 h 2521011"/>
                <a:gd name="connsiteX99" fmla="*/ 1491615 w 2085975"/>
                <a:gd name="connsiteY99" fmla="*/ 659130 h 2521011"/>
                <a:gd name="connsiteX100" fmla="*/ 1520190 w 2085975"/>
                <a:gd name="connsiteY100" fmla="*/ 645795 h 2521011"/>
                <a:gd name="connsiteX101" fmla="*/ 1531620 w 2085975"/>
                <a:gd name="connsiteY101" fmla="*/ 613410 h 2521011"/>
                <a:gd name="connsiteX102" fmla="*/ 1552575 w 2085975"/>
                <a:gd name="connsiteY102" fmla="*/ 594360 h 2521011"/>
                <a:gd name="connsiteX103" fmla="*/ 1573530 w 2085975"/>
                <a:gd name="connsiteY103" fmla="*/ 609600 h 2521011"/>
                <a:gd name="connsiteX104" fmla="*/ 1567815 w 2085975"/>
                <a:gd name="connsiteY104" fmla="*/ 708660 h 2521011"/>
                <a:gd name="connsiteX105" fmla="*/ 1638300 w 2085975"/>
                <a:gd name="connsiteY105" fmla="*/ 786765 h 2521011"/>
                <a:gd name="connsiteX106" fmla="*/ 1640205 w 2085975"/>
                <a:gd name="connsiteY106" fmla="*/ 851535 h 2521011"/>
                <a:gd name="connsiteX107" fmla="*/ 1615440 w 2085975"/>
                <a:gd name="connsiteY107" fmla="*/ 872490 h 2521011"/>
                <a:gd name="connsiteX108" fmla="*/ 1678305 w 2085975"/>
                <a:gd name="connsiteY108" fmla="*/ 876300 h 2521011"/>
                <a:gd name="connsiteX109" fmla="*/ 1964632 w 2085975"/>
                <a:gd name="connsiteY109" fmla="*/ 811829 h 2521011"/>
                <a:gd name="connsiteX110" fmla="*/ 1985010 w 2085975"/>
                <a:gd name="connsiteY110" fmla="*/ 889635 h 2521011"/>
                <a:gd name="connsiteX111" fmla="*/ 1977390 w 2085975"/>
                <a:gd name="connsiteY111" fmla="*/ 942975 h 2521011"/>
                <a:gd name="connsiteX112" fmla="*/ 1912620 w 2085975"/>
                <a:gd name="connsiteY112" fmla="*/ 952500 h 2521011"/>
                <a:gd name="connsiteX113" fmla="*/ 1912620 w 2085975"/>
                <a:gd name="connsiteY113" fmla="*/ 1022985 h 2521011"/>
                <a:gd name="connsiteX114" fmla="*/ 1956435 w 2085975"/>
                <a:gd name="connsiteY114" fmla="*/ 1028700 h 2521011"/>
                <a:gd name="connsiteX115" fmla="*/ 1996440 w 2085975"/>
                <a:gd name="connsiteY115" fmla="*/ 1002030 h 2521011"/>
                <a:gd name="connsiteX116" fmla="*/ 1975485 w 2085975"/>
                <a:gd name="connsiteY116" fmla="*/ 1057275 h 2521011"/>
                <a:gd name="connsiteX117" fmla="*/ 1971675 w 2085975"/>
                <a:gd name="connsiteY117" fmla="*/ 1137285 h 2521011"/>
                <a:gd name="connsiteX118" fmla="*/ 1976108 w 2085975"/>
                <a:gd name="connsiteY118" fmla="*/ 1138062 h 2521011"/>
                <a:gd name="connsiteX119" fmla="*/ 2025015 w 2085975"/>
                <a:gd name="connsiteY119" fmla="*/ 1226820 h 2521011"/>
                <a:gd name="connsiteX120" fmla="*/ 1965960 w 2085975"/>
                <a:gd name="connsiteY120" fmla="*/ 1257300 h 2521011"/>
                <a:gd name="connsiteX121" fmla="*/ 1975485 w 2085975"/>
                <a:gd name="connsiteY121" fmla="*/ 1295400 h 2521011"/>
                <a:gd name="connsiteX122" fmla="*/ 1929765 w 2085975"/>
                <a:gd name="connsiteY122" fmla="*/ 1350645 h 2521011"/>
                <a:gd name="connsiteX123" fmla="*/ 2057400 w 2085975"/>
                <a:gd name="connsiteY123" fmla="*/ 1419225 h 2521011"/>
                <a:gd name="connsiteX124" fmla="*/ 2034540 w 2085975"/>
                <a:gd name="connsiteY124" fmla="*/ 1451610 h 2521011"/>
                <a:gd name="connsiteX125" fmla="*/ 2085975 w 2085975"/>
                <a:gd name="connsiteY125" fmla="*/ 1527810 h 2521011"/>
                <a:gd name="connsiteX126" fmla="*/ 2080260 w 2085975"/>
                <a:gd name="connsiteY126" fmla="*/ 1565910 h 2521011"/>
                <a:gd name="connsiteX127" fmla="*/ 2045970 w 2085975"/>
                <a:gd name="connsiteY127" fmla="*/ 1581150 h 2521011"/>
                <a:gd name="connsiteX128" fmla="*/ 2013585 w 2085975"/>
                <a:gd name="connsiteY128" fmla="*/ 1657350 h 2521011"/>
                <a:gd name="connsiteX129" fmla="*/ 2047875 w 2085975"/>
                <a:gd name="connsiteY129" fmla="*/ 1691640 h 2521011"/>
                <a:gd name="connsiteX130" fmla="*/ 2011680 w 2085975"/>
                <a:gd name="connsiteY130" fmla="*/ 1737360 h 2521011"/>
                <a:gd name="connsiteX131" fmla="*/ 2013585 w 2085975"/>
                <a:gd name="connsiteY131" fmla="*/ 1739265 h 2521011"/>
                <a:gd name="connsiteX132" fmla="*/ 1912620 w 2085975"/>
                <a:gd name="connsiteY132" fmla="*/ 1644015 h 2521011"/>
                <a:gd name="connsiteX133" fmla="*/ 1823085 w 2085975"/>
                <a:gd name="connsiteY133" fmla="*/ 1708785 h 2521011"/>
                <a:gd name="connsiteX134" fmla="*/ 1691640 w 2085975"/>
                <a:gd name="connsiteY134" fmla="*/ 1737360 h 2521011"/>
                <a:gd name="connsiteX135" fmla="*/ 1678305 w 2085975"/>
                <a:gd name="connsiteY135" fmla="*/ 1722120 h 2521011"/>
                <a:gd name="connsiteX136" fmla="*/ 1621155 w 2085975"/>
                <a:gd name="connsiteY136" fmla="*/ 1737360 h 2521011"/>
                <a:gd name="connsiteX137" fmla="*/ 1617345 w 2085975"/>
                <a:gd name="connsiteY137" fmla="*/ 1760220 h 2521011"/>
                <a:gd name="connsiteX138" fmla="*/ 1565432 w 2085975"/>
                <a:gd name="connsiteY138" fmla="*/ 1773198 h 2521011"/>
                <a:gd name="connsiteX139" fmla="*/ 1564005 w 2085975"/>
                <a:gd name="connsiteY139" fmla="*/ 1771650 h 2521011"/>
                <a:gd name="connsiteX140" fmla="*/ 1520190 w 2085975"/>
                <a:gd name="connsiteY140" fmla="*/ 1811655 h 2521011"/>
                <a:gd name="connsiteX141" fmla="*/ 1501140 w 2085975"/>
                <a:gd name="connsiteY141" fmla="*/ 1811655 h 2521011"/>
                <a:gd name="connsiteX142" fmla="*/ 1428750 w 2085975"/>
                <a:gd name="connsiteY142" fmla="*/ 1903095 h 2521011"/>
                <a:gd name="connsiteX143" fmla="*/ 1421130 w 2085975"/>
                <a:gd name="connsiteY143" fmla="*/ 1952625 h 2521011"/>
                <a:gd name="connsiteX144" fmla="*/ 1396365 w 2085975"/>
                <a:gd name="connsiteY144" fmla="*/ 1918335 h 2521011"/>
                <a:gd name="connsiteX145" fmla="*/ 1358265 w 2085975"/>
                <a:gd name="connsiteY145" fmla="*/ 1986915 h 2521011"/>
                <a:gd name="connsiteX146" fmla="*/ 1343025 w 2085975"/>
                <a:gd name="connsiteY146" fmla="*/ 1986915 h 2521011"/>
                <a:gd name="connsiteX147" fmla="*/ 1297305 w 2085975"/>
                <a:gd name="connsiteY147" fmla="*/ 2019300 h 2521011"/>
                <a:gd name="connsiteX148" fmla="*/ 1301115 w 2085975"/>
                <a:gd name="connsiteY148" fmla="*/ 2038350 h 2521011"/>
                <a:gd name="connsiteX149" fmla="*/ 1259205 w 2085975"/>
                <a:gd name="connsiteY149" fmla="*/ 2066925 h 2521011"/>
                <a:gd name="connsiteX150" fmla="*/ 1272540 w 2085975"/>
                <a:gd name="connsiteY150" fmla="*/ 2097405 h 2521011"/>
                <a:gd name="connsiteX151" fmla="*/ 1202055 w 2085975"/>
                <a:gd name="connsiteY151" fmla="*/ 2106930 h 2521011"/>
                <a:gd name="connsiteX152" fmla="*/ 1183005 w 2085975"/>
                <a:gd name="connsiteY152" fmla="*/ 2143125 h 2521011"/>
                <a:gd name="connsiteX153" fmla="*/ 1156335 w 2085975"/>
                <a:gd name="connsiteY153" fmla="*/ 2164080 h 2521011"/>
                <a:gd name="connsiteX154" fmla="*/ 1122045 w 2085975"/>
                <a:gd name="connsiteY154" fmla="*/ 2141220 h 2521011"/>
                <a:gd name="connsiteX155" fmla="*/ 1107891 w 2085975"/>
                <a:gd name="connsiteY155" fmla="*/ 2157396 h 2521011"/>
                <a:gd name="connsiteX156" fmla="*/ 1106805 w 2085975"/>
                <a:gd name="connsiteY156" fmla="*/ 2156460 h 2521011"/>
                <a:gd name="connsiteX157" fmla="*/ 979170 w 2085975"/>
                <a:gd name="connsiteY157" fmla="*/ 2042160 h 2521011"/>
                <a:gd name="connsiteX158" fmla="*/ 932138 w 2085975"/>
                <a:gd name="connsiteY158" fmla="*/ 2104529 h 2521011"/>
                <a:gd name="connsiteX159" fmla="*/ 851535 w 2085975"/>
                <a:gd name="connsiteY159" fmla="*/ 2101216 h 2521011"/>
                <a:gd name="connsiteX160" fmla="*/ 847725 w 2085975"/>
                <a:gd name="connsiteY160" fmla="*/ 2129791 h 2521011"/>
                <a:gd name="connsiteX161" fmla="*/ 689610 w 2085975"/>
                <a:gd name="connsiteY161" fmla="*/ 2129791 h 2521011"/>
                <a:gd name="connsiteX162" fmla="*/ 685800 w 2085975"/>
                <a:gd name="connsiteY162" fmla="*/ 2025016 h 2521011"/>
                <a:gd name="connsiteX163" fmla="*/ 683980 w 2085975"/>
                <a:gd name="connsiteY163" fmla="*/ 2024761 h 2521011"/>
                <a:gd name="connsiteX164" fmla="*/ 701040 w 2085975"/>
                <a:gd name="connsiteY164" fmla="*/ 1973580 h 2521011"/>
                <a:gd name="connsiteX165" fmla="*/ 659130 w 2085975"/>
                <a:gd name="connsiteY165" fmla="*/ 1939290 h 2521011"/>
                <a:gd name="connsiteX166" fmla="*/ 662940 w 2085975"/>
                <a:gd name="connsiteY166" fmla="*/ 1899285 h 2521011"/>
                <a:gd name="connsiteX167" fmla="*/ 674370 w 2085975"/>
                <a:gd name="connsiteY167" fmla="*/ 1836420 h 2521011"/>
                <a:gd name="connsiteX168" fmla="*/ 643890 w 2085975"/>
                <a:gd name="connsiteY168" fmla="*/ 1802130 h 2521011"/>
                <a:gd name="connsiteX169" fmla="*/ 590550 w 2085975"/>
                <a:gd name="connsiteY169" fmla="*/ 1790700 h 2521011"/>
                <a:gd name="connsiteX170" fmla="*/ 520065 w 2085975"/>
                <a:gd name="connsiteY170" fmla="*/ 1731645 h 2521011"/>
                <a:gd name="connsiteX171" fmla="*/ 520065 w 2085975"/>
                <a:gd name="connsiteY171" fmla="*/ 1704975 h 2521011"/>
                <a:gd name="connsiteX172" fmla="*/ 491490 w 2085975"/>
                <a:gd name="connsiteY172" fmla="*/ 1708785 h 2521011"/>
                <a:gd name="connsiteX173" fmla="*/ 386715 w 2085975"/>
                <a:gd name="connsiteY173" fmla="*/ 1638300 h 2521011"/>
                <a:gd name="connsiteX174" fmla="*/ 345639 w 2085975"/>
                <a:gd name="connsiteY174" fmla="*/ 1595581 h 2521011"/>
                <a:gd name="connsiteX175" fmla="*/ 346710 w 2085975"/>
                <a:gd name="connsiteY175" fmla="*/ 1543050 h 2521011"/>
                <a:gd name="connsiteX176" fmla="*/ 302895 w 2085975"/>
                <a:gd name="connsiteY176" fmla="*/ 1522095 h 2521011"/>
                <a:gd name="connsiteX177" fmla="*/ 318135 w 2085975"/>
                <a:gd name="connsiteY177" fmla="*/ 1470660 h 2521011"/>
                <a:gd name="connsiteX178" fmla="*/ 274320 w 2085975"/>
                <a:gd name="connsiteY178" fmla="*/ 1491615 h 2521011"/>
                <a:gd name="connsiteX179" fmla="*/ 241935 w 2085975"/>
                <a:gd name="connsiteY179" fmla="*/ 1491615 h 2521011"/>
                <a:gd name="connsiteX180" fmla="*/ 236220 w 2085975"/>
                <a:gd name="connsiteY180" fmla="*/ 1510665 h 2521011"/>
                <a:gd name="connsiteX181" fmla="*/ 85676 w 2085975"/>
                <a:gd name="connsiteY181" fmla="*/ 1510087 h 2521011"/>
                <a:gd name="connsiteX182" fmla="*/ 80010 w 2085975"/>
                <a:gd name="connsiteY182" fmla="*/ 1443990 h 2521011"/>
                <a:gd name="connsiteX183" fmla="*/ 30480 w 2085975"/>
                <a:gd name="connsiteY183" fmla="*/ 1466850 h 2521011"/>
                <a:gd name="connsiteX184" fmla="*/ 9525 w 2085975"/>
                <a:gd name="connsiteY184" fmla="*/ 1390650 h 2521011"/>
                <a:gd name="connsiteX185" fmla="*/ 0 w 2085975"/>
                <a:gd name="connsiteY185" fmla="*/ 1389648 h 2521011"/>
                <a:gd name="connsiteX186" fmla="*/ 0 w 2085975"/>
                <a:gd name="connsiteY186" fmla="*/ 1352550 h 2521011"/>
                <a:gd name="connsiteX187" fmla="*/ 30480 w 2085975"/>
                <a:gd name="connsiteY187" fmla="*/ 1314450 h 2521011"/>
                <a:gd name="connsiteX188" fmla="*/ 95250 w 2085975"/>
                <a:gd name="connsiteY188" fmla="*/ 1303020 h 2521011"/>
                <a:gd name="connsiteX189" fmla="*/ 112395 w 2085975"/>
                <a:gd name="connsiteY189" fmla="*/ 1238250 h 2521011"/>
                <a:gd name="connsiteX190" fmla="*/ 100965 w 2085975"/>
                <a:gd name="connsiteY190" fmla="*/ 1143000 h 2521011"/>
                <a:gd name="connsiteX191" fmla="*/ 101779 w 2085975"/>
                <a:gd name="connsiteY191" fmla="*/ 1135131 h 2521011"/>
                <a:gd name="connsiteX192" fmla="*/ 190501 w 2085975"/>
                <a:gd name="connsiteY192" fmla="*/ 1110615 h 2521011"/>
                <a:gd name="connsiteX193" fmla="*/ 207646 w 2085975"/>
                <a:gd name="connsiteY193" fmla="*/ 1022985 h 2521011"/>
                <a:gd name="connsiteX194" fmla="*/ 186691 w 2085975"/>
                <a:gd name="connsiteY194" fmla="*/ 986790 h 2521011"/>
                <a:gd name="connsiteX195" fmla="*/ 57151 w 2085975"/>
                <a:gd name="connsiteY195" fmla="*/ 969645 h 2521011"/>
                <a:gd name="connsiteX196" fmla="*/ 125731 w 2085975"/>
                <a:gd name="connsiteY196" fmla="*/ 843915 h 2521011"/>
                <a:gd name="connsiteX197" fmla="*/ 129541 w 2085975"/>
                <a:gd name="connsiteY197" fmla="*/ 731520 h 2521011"/>
                <a:gd name="connsiteX198" fmla="*/ 104775 w 2085975"/>
                <a:gd name="connsiteY198" fmla="*/ 715066 h 2521011"/>
                <a:gd name="connsiteX199" fmla="*/ 104775 w 2085975"/>
                <a:gd name="connsiteY199" fmla="*/ 567691 h 2521011"/>
                <a:gd name="connsiteX200" fmla="*/ 125730 w 2085975"/>
                <a:gd name="connsiteY200" fmla="*/ 489586 h 2521011"/>
                <a:gd name="connsiteX201" fmla="*/ 95250 w 2085975"/>
                <a:gd name="connsiteY201" fmla="*/ 447676 h 2521011"/>
                <a:gd name="connsiteX202" fmla="*/ 169545 w 2085975"/>
                <a:gd name="connsiteY202" fmla="*/ 449581 h 2521011"/>
                <a:gd name="connsiteX203" fmla="*/ 164949 w 2085975"/>
                <a:gd name="connsiteY203" fmla="*/ 446066 h 2521011"/>
                <a:gd name="connsiteX204" fmla="*/ 169545 w 2085975"/>
                <a:gd name="connsiteY204" fmla="*/ 447675 h 2521011"/>
                <a:gd name="connsiteX205" fmla="*/ 200025 w 2085975"/>
                <a:gd name="connsiteY205" fmla="*/ 382905 h 2521011"/>
                <a:gd name="connsiteX206" fmla="*/ 283845 w 2085975"/>
                <a:gd name="connsiteY206" fmla="*/ 384810 h 2521011"/>
                <a:gd name="connsiteX207" fmla="*/ 329565 w 2085975"/>
                <a:gd name="connsiteY207" fmla="*/ 361950 h 2521011"/>
                <a:gd name="connsiteX208" fmla="*/ 344805 w 2085975"/>
                <a:gd name="connsiteY208" fmla="*/ 335280 h 2521011"/>
                <a:gd name="connsiteX209" fmla="*/ 348615 w 2085975"/>
                <a:gd name="connsiteY209" fmla="*/ 266700 h 2521011"/>
                <a:gd name="connsiteX210" fmla="*/ 325755 w 2085975"/>
                <a:gd name="connsiteY210" fmla="*/ 198120 h 2521011"/>
                <a:gd name="connsiteX211" fmla="*/ 272415 w 2085975"/>
                <a:gd name="connsiteY211" fmla="*/ 137160 h 2521011"/>
                <a:gd name="connsiteX212" fmla="*/ 295275 w 2085975"/>
                <a:gd name="connsiteY212" fmla="*/ 125730 h 2521011"/>
                <a:gd name="connsiteX213" fmla="*/ 293496 w 2085975"/>
                <a:gd name="connsiteY213" fmla="*/ 119401 h 2521011"/>
                <a:gd name="connsiteX214" fmla="*/ 295275 w 2085975"/>
                <a:gd name="connsiteY214" fmla="*/ 120015 h 2521011"/>
                <a:gd name="connsiteX215" fmla="*/ 337185 w 2085975"/>
                <a:gd name="connsiteY215" fmla="*/ 74295 h 2521011"/>
                <a:gd name="connsiteX216" fmla="*/ 403860 w 2085975"/>
                <a:gd name="connsiteY216" fmla="*/ 85725 h 2521011"/>
                <a:gd name="connsiteX217" fmla="*/ 381000 w 2085975"/>
                <a:gd name="connsiteY217" fmla="*/ 49530 h 2521011"/>
                <a:gd name="connsiteX218" fmla="*/ 432435 w 2085975"/>
                <a:gd name="connsiteY218" fmla="*/ 13335 h 2521011"/>
                <a:gd name="connsiteX219" fmla="*/ 537210 w 2085975"/>
                <a:gd name="connsiteY219"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906905 w 2085975"/>
                <a:gd name="connsiteY49" fmla="*/ 209359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1906905 w 2085975"/>
                <a:gd name="connsiteY65" fmla="*/ 2093595 h 2521011"/>
                <a:gd name="connsiteX66" fmla="*/ 338452 w 2085975"/>
                <a:gd name="connsiteY66" fmla="*/ 1588442 h 2521011"/>
                <a:gd name="connsiteX67" fmla="*/ 338961 w 2085975"/>
                <a:gd name="connsiteY67" fmla="*/ 1588971 h 2521011"/>
                <a:gd name="connsiteX68" fmla="*/ 338452 w 2085975"/>
                <a:gd name="connsiteY68" fmla="*/ 1588442 h 2521011"/>
                <a:gd name="connsiteX69" fmla="*/ 537210 w 2085975"/>
                <a:gd name="connsiteY69" fmla="*/ 0 h 2521011"/>
                <a:gd name="connsiteX70" fmla="*/ 563880 w 2085975"/>
                <a:gd name="connsiteY70" fmla="*/ 80010 h 2521011"/>
                <a:gd name="connsiteX71" fmla="*/ 672465 w 2085975"/>
                <a:gd name="connsiteY71" fmla="*/ 51435 h 2521011"/>
                <a:gd name="connsiteX72" fmla="*/ 721352 w 2085975"/>
                <a:gd name="connsiteY72" fmla="*/ 29486 h 2521011"/>
                <a:gd name="connsiteX73" fmla="*/ 744855 w 2085975"/>
                <a:gd name="connsiteY73" fmla="*/ 59055 h 2521011"/>
                <a:gd name="connsiteX74" fmla="*/ 739140 w 2085975"/>
                <a:gd name="connsiteY74" fmla="*/ 89535 h 2521011"/>
                <a:gd name="connsiteX75" fmla="*/ 821055 w 2085975"/>
                <a:gd name="connsiteY75" fmla="*/ 93345 h 2521011"/>
                <a:gd name="connsiteX76" fmla="*/ 834390 w 2085975"/>
                <a:gd name="connsiteY76" fmla="*/ 19050 h 2521011"/>
                <a:gd name="connsiteX77" fmla="*/ 855345 w 2085975"/>
                <a:gd name="connsiteY77" fmla="*/ 47625 h 2521011"/>
                <a:gd name="connsiteX78" fmla="*/ 946785 w 2085975"/>
                <a:gd name="connsiteY78" fmla="*/ 47625 h 2521011"/>
                <a:gd name="connsiteX79" fmla="*/ 996315 w 2085975"/>
                <a:gd name="connsiteY79" fmla="*/ 38100 h 2521011"/>
                <a:gd name="connsiteX80" fmla="*/ 1003935 w 2085975"/>
                <a:gd name="connsiteY80" fmla="*/ 9525 h 2521011"/>
                <a:gd name="connsiteX81" fmla="*/ 1064895 w 2085975"/>
                <a:gd name="connsiteY81" fmla="*/ 0 h 2521011"/>
                <a:gd name="connsiteX82" fmla="*/ 1097280 w 2085975"/>
                <a:gd name="connsiteY82" fmla="*/ 102870 h 2521011"/>
                <a:gd name="connsiteX83" fmla="*/ 1110615 w 2085975"/>
                <a:gd name="connsiteY83" fmla="*/ 102870 h 2521011"/>
                <a:gd name="connsiteX84" fmla="*/ 1135380 w 2085975"/>
                <a:gd name="connsiteY84" fmla="*/ 190500 h 2521011"/>
                <a:gd name="connsiteX85" fmla="*/ 1137805 w 2085975"/>
                <a:gd name="connsiteY85" fmla="*/ 195722 h 2521011"/>
                <a:gd name="connsiteX86" fmla="*/ 1135380 w 2085975"/>
                <a:gd name="connsiteY86" fmla="*/ 198120 h 2521011"/>
                <a:gd name="connsiteX87" fmla="*/ 1131570 w 2085975"/>
                <a:gd name="connsiteY87" fmla="*/ 240030 h 2521011"/>
                <a:gd name="connsiteX88" fmla="*/ 1156335 w 2085975"/>
                <a:gd name="connsiteY88" fmla="*/ 346710 h 2521011"/>
                <a:gd name="connsiteX89" fmla="*/ 1099185 w 2085975"/>
                <a:gd name="connsiteY89" fmla="*/ 363855 h 2521011"/>
                <a:gd name="connsiteX90" fmla="*/ 1127760 w 2085975"/>
                <a:gd name="connsiteY90" fmla="*/ 510540 h 2521011"/>
                <a:gd name="connsiteX91" fmla="*/ 1148715 w 2085975"/>
                <a:gd name="connsiteY91" fmla="*/ 563880 h 2521011"/>
                <a:gd name="connsiteX92" fmla="*/ 1194435 w 2085975"/>
                <a:gd name="connsiteY92" fmla="*/ 641985 h 2521011"/>
                <a:gd name="connsiteX93" fmla="*/ 1215390 w 2085975"/>
                <a:gd name="connsiteY93" fmla="*/ 645795 h 2521011"/>
                <a:gd name="connsiteX94" fmla="*/ 1243965 w 2085975"/>
                <a:gd name="connsiteY94" fmla="*/ 737235 h 2521011"/>
                <a:gd name="connsiteX95" fmla="*/ 1423035 w 2085975"/>
                <a:gd name="connsiteY95" fmla="*/ 702945 h 2521011"/>
                <a:gd name="connsiteX96" fmla="*/ 1422609 w 2085975"/>
                <a:gd name="connsiteY96" fmla="*/ 700259 h 2521011"/>
                <a:gd name="connsiteX97" fmla="*/ 1468755 w 2085975"/>
                <a:gd name="connsiteY97" fmla="*/ 689610 h 2521011"/>
                <a:gd name="connsiteX98" fmla="*/ 1491615 w 2085975"/>
                <a:gd name="connsiteY98" fmla="*/ 659130 h 2521011"/>
                <a:gd name="connsiteX99" fmla="*/ 1520190 w 2085975"/>
                <a:gd name="connsiteY99" fmla="*/ 645795 h 2521011"/>
                <a:gd name="connsiteX100" fmla="*/ 1531620 w 2085975"/>
                <a:gd name="connsiteY100" fmla="*/ 613410 h 2521011"/>
                <a:gd name="connsiteX101" fmla="*/ 1552575 w 2085975"/>
                <a:gd name="connsiteY101" fmla="*/ 594360 h 2521011"/>
                <a:gd name="connsiteX102" fmla="*/ 1573530 w 2085975"/>
                <a:gd name="connsiteY102" fmla="*/ 609600 h 2521011"/>
                <a:gd name="connsiteX103" fmla="*/ 1567815 w 2085975"/>
                <a:gd name="connsiteY103" fmla="*/ 708660 h 2521011"/>
                <a:gd name="connsiteX104" fmla="*/ 1638300 w 2085975"/>
                <a:gd name="connsiteY104" fmla="*/ 786765 h 2521011"/>
                <a:gd name="connsiteX105" fmla="*/ 1640205 w 2085975"/>
                <a:gd name="connsiteY105" fmla="*/ 851535 h 2521011"/>
                <a:gd name="connsiteX106" fmla="*/ 1615440 w 2085975"/>
                <a:gd name="connsiteY106" fmla="*/ 872490 h 2521011"/>
                <a:gd name="connsiteX107" fmla="*/ 1678305 w 2085975"/>
                <a:gd name="connsiteY107" fmla="*/ 876300 h 2521011"/>
                <a:gd name="connsiteX108" fmla="*/ 1964632 w 2085975"/>
                <a:gd name="connsiteY108" fmla="*/ 811829 h 2521011"/>
                <a:gd name="connsiteX109" fmla="*/ 1985010 w 2085975"/>
                <a:gd name="connsiteY109" fmla="*/ 889635 h 2521011"/>
                <a:gd name="connsiteX110" fmla="*/ 1977390 w 2085975"/>
                <a:gd name="connsiteY110" fmla="*/ 942975 h 2521011"/>
                <a:gd name="connsiteX111" fmla="*/ 1912620 w 2085975"/>
                <a:gd name="connsiteY111" fmla="*/ 952500 h 2521011"/>
                <a:gd name="connsiteX112" fmla="*/ 1912620 w 2085975"/>
                <a:gd name="connsiteY112" fmla="*/ 1022985 h 2521011"/>
                <a:gd name="connsiteX113" fmla="*/ 1956435 w 2085975"/>
                <a:gd name="connsiteY113" fmla="*/ 1028700 h 2521011"/>
                <a:gd name="connsiteX114" fmla="*/ 1996440 w 2085975"/>
                <a:gd name="connsiteY114" fmla="*/ 1002030 h 2521011"/>
                <a:gd name="connsiteX115" fmla="*/ 1975485 w 2085975"/>
                <a:gd name="connsiteY115" fmla="*/ 1057275 h 2521011"/>
                <a:gd name="connsiteX116" fmla="*/ 1971675 w 2085975"/>
                <a:gd name="connsiteY116" fmla="*/ 1137285 h 2521011"/>
                <a:gd name="connsiteX117" fmla="*/ 1976108 w 2085975"/>
                <a:gd name="connsiteY117" fmla="*/ 1138062 h 2521011"/>
                <a:gd name="connsiteX118" fmla="*/ 2025015 w 2085975"/>
                <a:gd name="connsiteY118" fmla="*/ 1226820 h 2521011"/>
                <a:gd name="connsiteX119" fmla="*/ 1965960 w 2085975"/>
                <a:gd name="connsiteY119" fmla="*/ 1257300 h 2521011"/>
                <a:gd name="connsiteX120" fmla="*/ 1975485 w 2085975"/>
                <a:gd name="connsiteY120" fmla="*/ 1295400 h 2521011"/>
                <a:gd name="connsiteX121" fmla="*/ 1929765 w 2085975"/>
                <a:gd name="connsiteY121" fmla="*/ 1350645 h 2521011"/>
                <a:gd name="connsiteX122" fmla="*/ 2057400 w 2085975"/>
                <a:gd name="connsiteY122" fmla="*/ 1419225 h 2521011"/>
                <a:gd name="connsiteX123" fmla="*/ 2034540 w 2085975"/>
                <a:gd name="connsiteY123" fmla="*/ 1451610 h 2521011"/>
                <a:gd name="connsiteX124" fmla="*/ 2085975 w 2085975"/>
                <a:gd name="connsiteY124" fmla="*/ 1527810 h 2521011"/>
                <a:gd name="connsiteX125" fmla="*/ 2080260 w 2085975"/>
                <a:gd name="connsiteY125" fmla="*/ 1565910 h 2521011"/>
                <a:gd name="connsiteX126" fmla="*/ 2045970 w 2085975"/>
                <a:gd name="connsiteY126" fmla="*/ 1581150 h 2521011"/>
                <a:gd name="connsiteX127" fmla="*/ 2013585 w 2085975"/>
                <a:gd name="connsiteY127" fmla="*/ 1657350 h 2521011"/>
                <a:gd name="connsiteX128" fmla="*/ 2047875 w 2085975"/>
                <a:gd name="connsiteY128" fmla="*/ 1691640 h 2521011"/>
                <a:gd name="connsiteX129" fmla="*/ 2011680 w 2085975"/>
                <a:gd name="connsiteY129" fmla="*/ 1737360 h 2521011"/>
                <a:gd name="connsiteX130" fmla="*/ 2013585 w 2085975"/>
                <a:gd name="connsiteY130" fmla="*/ 1739265 h 2521011"/>
                <a:gd name="connsiteX131" fmla="*/ 1912620 w 2085975"/>
                <a:gd name="connsiteY131" fmla="*/ 1644015 h 2521011"/>
                <a:gd name="connsiteX132" fmla="*/ 1823085 w 2085975"/>
                <a:gd name="connsiteY132" fmla="*/ 1708785 h 2521011"/>
                <a:gd name="connsiteX133" fmla="*/ 1691640 w 2085975"/>
                <a:gd name="connsiteY133" fmla="*/ 1737360 h 2521011"/>
                <a:gd name="connsiteX134" fmla="*/ 1678305 w 2085975"/>
                <a:gd name="connsiteY134" fmla="*/ 1722120 h 2521011"/>
                <a:gd name="connsiteX135" fmla="*/ 1621155 w 2085975"/>
                <a:gd name="connsiteY135" fmla="*/ 1737360 h 2521011"/>
                <a:gd name="connsiteX136" fmla="*/ 1617345 w 2085975"/>
                <a:gd name="connsiteY136" fmla="*/ 1760220 h 2521011"/>
                <a:gd name="connsiteX137" fmla="*/ 1565432 w 2085975"/>
                <a:gd name="connsiteY137" fmla="*/ 1773198 h 2521011"/>
                <a:gd name="connsiteX138" fmla="*/ 1564005 w 2085975"/>
                <a:gd name="connsiteY138" fmla="*/ 1771650 h 2521011"/>
                <a:gd name="connsiteX139" fmla="*/ 1520190 w 2085975"/>
                <a:gd name="connsiteY139" fmla="*/ 1811655 h 2521011"/>
                <a:gd name="connsiteX140" fmla="*/ 1501140 w 2085975"/>
                <a:gd name="connsiteY140" fmla="*/ 1811655 h 2521011"/>
                <a:gd name="connsiteX141" fmla="*/ 1428750 w 2085975"/>
                <a:gd name="connsiteY141" fmla="*/ 1903095 h 2521011"/>
                <a:gd name="connsiteX142" fmla="*/ 1421130 w 2085975"/>
                <a:gd name="connsiteY142" fmla="*/ 1952625 h 2521011"/>
                <a:gd name="connsiteX143" fmla="*/ 1396365 w 2085975"/>
                <a:gd name="connsiteY143" fmla="*/ 1918335 h 2521011"/>
                <a:gd name="connsiteX144" fmla="*/ 1358265 w 2085975"/>
                <a:gd name="connsiteY144" fmla="*/ 1986915 h 2521011"/>
                <a:gd name="connsiteX145" fmla="*/ 1343025 w 2085975"/>
                <a:gd name="connsiteY145" fmla="*/ 1986915 h 2521011"/>
                <a:gd name="connsiteX146" fmla="*/ 1297305 w 2085975"/>
                <a:gd name="connsiteY146" fmla="*/ 2019300 h 2521011"/>
                <a:gd name="connsiteX147" fmla="*/ 1301115 w 2085975"/>
                <a:gd name="connsiteY147" fmla="*/ 2038350 h 2521011"/>
                <a:gd name="connsiteX148" fmla="*/ 1259205 w 2085975"/>
                <a:gd name="connsiteY148" fmla="*/ 2066925 h 2521011"/>
                <a:gd name="connsiteX149" fmla="*/ 1272540 w 2085975"/>
                <a:gd name="connsiteY149" fmla="*/ 2097405 h 2521011"/>
                <a:gd name="connsiteX150" fmla="*/ 1202055 w 2085975"/>
                <a:gd name="connsiteY150" fmla="*/ 2106930 h 2521011"/>
                <a:gd name="connsiteX151" fmla="*/ 1183005 w 2085975"/>
                <a:gd name="connsiteY151" fmla="*/ 2143125 h 2521011"/>
                <a:gd name="connsiteX152" fmla="*/ 1156335 w 2085975"/>
                <a:gd name="connsiteY152" fmla="*/ 2164080 h 2521011"/>
                <a:gd name="connsiteX153" fmla="*/ 1122045 w 2085975"/>
                <a:gd name="connsiteY153" fmla="*/ 2141220 h 2521011"/>
                <a:gd name="connsiteX154" fmla="*/ 1107891 w 2085975"/>
                <a:gd name="connsiteY154" fmla="*/ 2157396 h 2521011"/>
                <a:gd name="connsiteX155" fmla="*/ 1106805 w 2085975"/>
                <a:gd name="connsiteY155" fmla="*/ 2156460 h 2521011"/>
                <a:gd name="connsiteX156" fmla="*/ 979170 w 2085975"/>
                <a:gd name="connsiteY156" fmla="*/ 2042160 h 2521011"/>
                <a:gd name="connsiteX157" fmla="*/ 932138 w 2085975"/>
                <a:gd name="connsiteY157" fmla="*/ 2104529 h 2521011"/>
                <a:gd name="connsiteX158" fmla="*/ 851535 w 2085975"/>
                <a:gd name="connsiteY158" fmla="*/ 2101216 h 2521011"/>
                <a:gd name="connsiteX159" fmla="*/ 847725 w 2085975"/>
                <a:gd name="connsiteY159" fmla="*/ 2129791 h 2521011"/>
                <a:gd name="connsiteX160" fmla="*/ 689610 w 2085975"/>
                <a:gd name="connsiteY160" fmla="*/ 2129791 h 2521011"/>
                <a:gd name="connsiteX161" fmla="*/ 685800 w 2085975"/>
                <a:gd name="connsiteY161" fmla="*/ 2025016 h 2521011"/>
                <a:gd name="connsiteX162" fmla="*/ 683980 w 2085975"/>
                <a:gd name="connsiteY162" fmla="*/ 2024761 h 2521011"/>
                <a:gd name="connsiteX163" fmla="*/ 701040 w 2085975"/>
                <a:gd name="connsiteY163" fmla="*/ 1973580 h 2521011"/>
                <a:gd name="connsiteX164" fmla="*/ 659130 w 2085975"/>
                <a:gd name="connsiteY164" fmla="*/ 1939290 h 2521011"/>
                <a:gd name="connsiteX165" fmla="*/ 662940 w 2085975"/>
                <a:gd name="connsiteY165" fmla="*/ 1899285 h 2521011"/>
                <a:gd name="connsiteX166" fmla="*/ 674370 w 2085975"/>
                <a:gd name="connsiteY166" fmla="*/ 1836420 h 2521011"/>
                <a:gd name="connsiteX167" fmla="*/ 643890 w 2085975"/>
                <a:gd name="connsiteY167" fmla="*/ 1802130 h 2521011"/>
                <a:gd name="connsiteX168" fmla="*/ 590550 w 2085975"/>
                <a:gd name="connsiteY168" fmla="*/ 1790700 h 2521011"/>
                <a:gd name="connsiteX169" fmla="*/ 520065 w 2085975"/>
                <a:gd name="connsiteY169" fmla="*/ 1731645 h 2521011"/>
                <a:gd name="connsiteX170" fmla="*/ 520065 w 2085975"/>
                <a:gd name="connsiteY170" fmla="*/ 1704975 h 2521011"/>
                <a:gd name="connsiteX171" fmla="*/ 491490 w 2085975"/>
                <a:gd name="connsiteY171" fmla="*/ 1708785 h 2521011"/>
                <a:gd name="connsiteX172" fmla="*/ 386715 w 2085975"/>
                <a:gd name="connsiteY172" fmla="*/ 1638300 h 2521011"/>
                <a:gd name="connsiteX173" fmla="*/ 345639 w 2085975"/>
                <a:gd name="connsiteY173" fmla="*/ 1595581 h 2521011"/>
                <a:gd name="connsiteX174" fmla="*/ 346710 w 2085975"/>
                <a:gd name="connsiteY174" fmla="*/ 1543050 h 2521011"/>
                <a:gd name="connsiteX175" fmla="*/ 302895 w 2085975"/>
                <a:gd name="connsiteY175" fmla="*/ 1522095 h 2521011"/>
                <a:gd name="connsiteX176" fmla="*/ 318135 w 2085975"/>
                <a:gd name="connsiteY176" fmla="*/ 1470660 h 2521011"/>
                <a:gd name="connsiteX177" fmla="*/ 274320 w 2085975"/>
                <a:gd name="connsiteY177" fmla="*/ 1491615 h 2521011"/>
                <a:gd name="connsiteX178" fmla="*/ 241935 w 2085975"/>
                <a:gd name="connsiteY178" fmla="*/ 1491615 h 2521011"/>
                <a:gd name="connsiteX179" fmla="*/ 236220 w 2085975"/>
                <a:gd name="connsiteY179" fmla="*/ 1510665 h 2521011"/>
                <a:gd name="connsiteX180" fmla="*/ 85676 w 2085975"/>
                <a:gd name="connsiteY180" fmla="*/ 1510087 h 2521011"/>
                <a:gd name="connsiteX181" fmla="*/ 80010 w 2085975"/>
                <a:gd name="connsiteY181" fmla="*/ 1443990 h 2521011"/>
                <a:gd name="connsiteX182" fmla="*/ 30480 w 2085975"/>
                <a:gd name="connsiteY182" fmla="*/ 1466850 h 2521011"/>
                <a:gd name="connsiteX183" fmla="*/ 9525 w 2085975"/>
                <a:gd name="connsiteY183" fmla="*/ 1390650 h 2521011"/>
                <a:gd name="connsiteX184" fmla="*/ 0 w 2085975"/>
                <a:gd name="connsiteY184" fmla="*/ 1389648 h 2521011"/>
                <a:gd name="connsiteX185" fmla="*/ 0 w 2085975"/>
                <a:gd name="connsiteY185" fmla="*/ 1352550 h 2521011"/>
                <a:gd name="connsiteX186" fmla="*/ 30480 w 2085975"/>
                <a:gd name="connsiteY186" fmla="*/ 1314450 h 2521011"/>
                <a:gd name="connsiteX187" fmla="*/ 95250 w 2085975"/>
                <a:gd name="connsiteY187" fmla="*/ 1303020 h 2521011"/>
                <a:gd name="connsiteX188" fmla="*/ 112395 w 2085975"/>
                <a:gd name="connsiteY188" fmla="*/ 1238250 h 2521011"/>
                <a:gd name="connsiteX189" fmla="*/ 100965 w 2085975"/>
                <a:gd name="connsiteY189" fmla="*/ 1143000 h 2521011"/>
                <a:gd name="connsiteX190" fmla="*/ 101779 w 2085975"/>
                <a:gd name="connsiteY190" fmla="*/ 1135131 h 2521011"/>
                <a:gd name="connsiteX191" fmla="*/ 190501 w 2085975"/>
                <a:gd name="connsiteY191" fmla="*/ 1110615 h 2521011"/>
                <a:gd name="connsiteX192" fmla="*/ 207646 w 2085975"/>
                <a:gd name="connsiteY192" fmla="*/ 1022985 h 2521011"/>
                <a:gd name="connsiteX193" fmla="*/ 186691 w 2085975"/>
                <a:gd name="connsiteY193" fmla="*/ 986790 h 2521011"/>
                <a:gd name="connsiteX194" fmla="*/ 57151 w 2085975"/>
                <a:gd name="connsiteY194" fmla="*/ 969645 h 2521011"/>
                <a:gd name="connsiteX195" fmla="*/ 125731 w 2085975"/>
                <a:gd name="connsiteY195" fmla="*/ 843915 h 2521011"/>
                <a:gd name="connsiteX196" fmla="*/ 129541 w 2085975"/>
                <a:gd name="connsiteY196" fmla="*/ 731520 h 2521011"/>
                <a:gd name="connsiteX197" fmla="*/ 104775 w 2085975"/>
                <a:gd name="connsiteY197" fmla="*/ 715066 h 2521011"/>
                <a:gd name="connsiteX198" fmla="*/ 104775 w 2085975"/>
                <a:gd name="connsiteY198" fmla="*/ 567691 h 2521011"/>
                <a:gd name="connsiteX199" fmla="*/ 125730 w 2085975"/>
                <a:gd name="connsiteY199" fmla="*/ 489586 h 2521011"/>
                <a:gd name="connsiteX200" fmla="*/ 95250 w 2085975"/>
                <a:gd name="connsiteY200" fmla="*/ 447676 h 2521011"/>
                <a:gd name="connsiteX201" fmla="*/ 169545 w 2085975"/>
                <a:gd name="connsiteY201" fmla="*/ 449581 h 2521011"/>
                <a:gd name="connsiteX202" fmla="*/ 164949 w 2085975"/>
                <a:gd name="connsiteY202" fmla="*/ 446066 h 2521011"/>
                <a:gd name="connsiteX203" fmla="*/ 169545 w 2085975"/>
                <a:gd name="connsiteY203" fmla="*/ 447675 h 2521011"/>
                <a:gd name="connsiteX204" fmla="*/ 200025 w 2085975"/>
                <a:gd name="connsiteY204" fmla="*/ 382905 h 2521011"/>
                <a:gd name="connsiteX205" fmla="*/ 283845 w 2085975"/>
                <a:gd name="connsiteY205" fmla="*/ 384810 h 2521011"/>
                <a:gd name="connsiteX206" fmla="*/ 329565 w 2085975"/>
                <a:gd name="connsiteY206" fmla="*/ 361950 h 2521011"/>
                <a:gd name="connsiteX207" fmla="*/ 344805 w 2085975"/>
                <a:gd name="connsiteY207" fmla="*/ 335280 h 2521011"/>
                <a:gd name="connsiteX208" fmla="*/ 348615 w 2085975"/>
                <a:gd name="connsiteY208" fmla="*/ 266700 h 2521011"/>
                <a:gd name="connsiteX209" fmla="*/ 325755 w 2085975"/>
                <a:gd name="connsiteY209" fmla="*/ 198120 h 2521011"/>
                <a:gd name="connsiteX210" fmla="*/ 272415 w 2085975"/>
                <a:gd name="connsiteY210" fmla="*/ 137160 h 2521011"/>
                <a:gd name="connsiteX211" fmla="*/ 295275 w 2085975"/>
                <a:gd name="connsiteY211" fmla="*/ 125730 h 2521011"/>
                <a:gd name="connsiteX212" fmla="*/ 293496 w 2085975"/>
                <a:gd name="connsiteY212" fmla="*/ 119401 h 2521011"/>
                <a:gd name="connsiteX213" fmla="*/ 295275 w 2085975"/>
                <a:gd name="connsiteY213" fmla="*/ 120015 h 2521011"/>
                <a:gd name="connsiteX214" fmla="*/ 337185 w 2085975"/>
                <a:gd name="connsiteY214" fmla="*/ 74295 h 2521011"/>
                <a:gd name="connsiteX215" fmla="*/ 403860 w 2085975"/>
                <a:gd name="connsiteY215" fmla="*/ 85725 h 2521011"/>
                <a:gd name="connsiteX216" fmla="*/ 381000 w 2085975"/>
                <a:gd name="connsiteY216" fmla="*/ 49530 h 2521011"/>
                <a:gd name="connsiteX217" fmla="*/ 432435 w 2085975"/>
                <a:gd name="connsiteY217" fmla="*/ 13335 h 2521011"/>
                <a:gd name="connsiteX218" fmla="*/ 537210 w 2085975"/>
                <a:gd name="connsiteY21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794510 w 2085975"/>
                <a:gd name="connsiteY62" fmla="*/ 2101215 h 2521011"/>
                <a:gd name="connsiteX63" fmla="*/ 1807845 w 2085975"/>
                <a:gd name="connsiteY63" fmla="*/ 2137410 h 2521011"/>
                <a:gd name="connsiteX64" fmla="*/ 1864995 w 2085975"/>
                <a:gd name="connsiteY64" fmla="*/ 2135505 h 2521011"/>
                <a:gd name="connsiteX65" fmla="*/ 338452 w 2085975"/>
                <a:gd name="connsiteY65" fmla="*/ 1588442 h 2521011"/>
                <a:gd name="connsiteX66" fmla="*/ 338961 w 2085975"/>
                <a:gd name="connsiteY66" fmla="*/ 1588971 h 2521011"/>
                <a:gd name="connsiteX67" fmla="*/ 338452 w 2085975"/>
                <a:gd name="connsiteY67" fmla="*/ 1588442 h 2521011"/>
                <a:gd name="connsiteX68" fmla="*/ 537210 w 2085975"/>
                <a:gd name="connsiteY68" fmla="*/ 0 h 2521011"/>
                <a:gd name="connsiteX69" fmla="*/ 563880 w 2085975"/>
                <a:gd name="connsiteY69" fmla="*/ 80010 h 2521011"/>
                <a:gd name="connsiteX70" fmla="*/ 672465 w 2085975"/>
                <a:gd name="connsiteY70" fmla="*/ 51435 h 2521011"/>
                <a:gd name="connsiteX71" fmla="*/ 721352 w 2085975"/>
                <a:gd name="connsiteY71" fmla="*/ 29486 h 2521011"/>
                <a:gd name="connsiteX72" fmla="*/ 744855 w 2085975"/>
                <a:gd name="connsiteY72" fmla="*/ 59055 h 2521011"/>
                <a:gd name="connsiteX73" fmla="*/ 739140 w 2085975"/>
                <a:gd name="connsiteY73" fmla="*/ 89535 h 2521011"/>
                <a:gd name="connsiteX74" fmla="*/ 821055 w 2085975"/>
                <a:gd name="connsiteY74" fmla="*/ 93345 h 2521011"/>
                <a:gd name="connsiteX75" fmla="*/ 834390 w 2085975"/>
                <a:gd name="connsiteY75" fmla="*/ 19050 h 2521011"/>
                <a:gd name="connsiteX76" fmla="*/ 855345 w 2085975"/>
                <a:gd name="connsiteY76" fmla="*/ 47625 h 2521011"/>
                <a:gd name="connsiteX77" fmla="*/ 946785 w 2085975"/>
                <a:gd name="connsiteY77" fmla="*/ 47625 h 2521011"/>
                <a:gd name="connsiteX78" fmla="*/ 996315 w 2085975"/>
                <a:gd name="connsiteY78" fmla="*/ 38100 h 2521011"/>
                <a:gd name="connsiteX79" fmla="*/ 1003935 w 2085975"/>
                <a:gd name="connsiteY79" fmla="*/ 9525 h 2521011"/>
                <a:gd name="connsiteX80" fmla="*/ 1064895 w 2085975"/>
                <a:gd name="connsiteY80" fmla="*/ 0 h 2521011"/>
                <a:gd name="connsiteX81" fmla="*/ 1097280 w 2085975"/>
                <a:gd name="connsiteY81" fmla="*/ 102870 h 2521011"/>
                <a:gd name="connsiteX82" fmla="*/ 1110615 w 2085975"/>
                <a:gd name="connsiteY82" fmla="*/ 102870 h 2521011"/>
                <a:gd name="connsiteX83" fmla="*/ 1135380 w 2085975"/>
                <a:gd name="connsiteY83" fmla="*/ 190500 h 2521011"/>
                <a:gd name="connsiteX84" fmla="*/ 1137805 w 2085975"/>
                <a:gd name="connsiteY84" fmla="*/ 195722 h 2521011"/>
                <a:gd name="connsiteX85" fmla="*/ 1135380 w 2085975"/>
                <a:gd name="connsiteY85" fmla="*/ 198120 h 2521011"/>
                <a:gd name="connsiteX86" fmla="*/ 1131570 w 2085975"/>
                <a:gd name="connsiteY86" fmla="*/ 240030 h 2521011"/>
                <a:gd name="connsiteX87" fmla="*/ 1156335 w 2085975"/>
                <a:gd name="connsiteY87" fmla="*/ 346710 h 2521011"/>
                <a:gd name="connsiteX88" fmla="*/ 1099185 w 2085975"/>
                <a:gd name="connsiteY88" fmla="*/ 363855 h 2521011"/>
                <a:gd name="connsiteX89" fmla="*/ 1127760 w 2085975"/>
                <a:gd name="connsiteY89" fmla="*/ 510540 h 2521011"/>
                <a:gd name="connsiteX90" fmla="*/ 1148715 w 2085975"/>
                <a:gd name="connsiteY90" fmla="*/ 563880 h 2521011"/>
                <a:gd name="connsiteX91" fmla="*/ 1194435 w 2085975"/>
                <a:gd name="connsiteY91" fmla="*/ 641985 h 2521011"/>
                <a:gd name="connsiteX92" fmla="*/ 1215390 w 2085975"/>
                <a:gd name="connsiteY92" fmla="*/ 645795 h 2521011"/>
                <a:gd name="connsiteX93" fmla="*/ 1243965 w 2085975"/>
                <a:gd name="connsiteY93" fmla="*/ 737235 h 2521011"/>
                <a:gd name="connsiteX94" fmla="*/ 1423035 w 2085975"/>
                <a:gd name="connsiteY94" fmla="*/ 702945 h 2521011"/>
                <a:gd name="connsiteX95" fmla="*/ 1422609 w 2085975"/>
                <a:gd name="connsiteY95" fmla="*/ 700259 h 2521011"/>
                <a:gd name="connsiteX96" fmla="*/ 1468755 w 2085975"/>
                <a:gd name="connsiteY96" fmla="*/ 689610 h 2521011"/>
                <a:gd name="connsiteX97" fmla="*/ 1491615 w 2085975"/>
                <a:gd name="connsiteY97" fmla="*/ 659130 h 2521011"/>
                <a:gd name="connsiteX98" fmla="*/ 1520190 w 2085975"/>
                <a:gd name="connsiteY98" fmla="*/ 645795 h 2521011"/>
                <a:gd name="connsiteX99" fmla="*/ 1531620 w 2085975"/>
                <a:gd name="connsiteY99" fmla="*/ 613410 h 2521011"/>
                <a:gd name="connsiteX100" fmla="*/ 1552575 w 2085975"/>
                <a:gd name="connsiteY100" fmla="*/ 594360 h 2521011"/>
                <a:gd name="connsiteX101" fmla="*/ 1573530 w 2085975"/>
                <a:gd name="connsiteY101" fmla="*/ 609600 h 2521011"/>
                <a:gd name="connsiteX102" fmla="*/ 1567815 w 2085975"/>
                <a:gd name="connsiteY102" fmla="*/ 708660 h 2521011"/>
                <a:gd name="connsiteX103" fmla="*/ 1638300 w 2085975"/>
                <a:gd name="connsiteY103" fmla="*/ 786765 h 2521011"/>
                <a:gd name="connsiteX104" fmla="*/ 1640205 w 2085975"/>
                <a:gd name="connsiteY104" fmla="*/ 851535 h 2521011"/>
                <a:gd name="connsiteX105" fmla="*/ 1615440 w 2085975"/>
                <a:gd name="connsiteY105" fmla="*/ 872490 h 2521011"/>
                <a:gd name="connsiteX106" fmla="*/ 1678305 w 2085975"/>
                <a:gd name="connsiteY106" fmla="*/ 876300 h 2521011"/>
                <a:gd name="connsiteX107" fmla="*/ 1964632 w 2085975"/>
                <a:gd name="connsiteY107" fmla="*/ 811829 h 2521011"/>
                <a:gd name="connsiteX108" fmla="*/ 1985010 w 2085975"/>
                <a:gd name="connsiteY108" fmla="*/ 889635 h 2521011"/>
                <a:gd name="connsiteX109" fmla="*/ 1977390 w 2085975"/>
                <a:gd name="connsiteY109" fmla="*/ 942975 h 2521011"/>
                <a:gd name="connsiteX110" fmla="*/ 1912620 w 2085975"/>
                <a:gd name="connsiteY110" fmla="*/ 952500 h 2521011"/>
                <a:gd name="connsiteX111" fmla="*/ 1912620 w 2085975"/>
                <a:gd name="connsiteY111" fmla="*/ 1022985 h 2521011"/>
                <a:gd name="connsiteX112" fmla="*/ 1956435 w 2085975"/>
                <a:gd name="connsiteY112" fmla="*/ 1028700 h 2521011"/>
                <a:gd name="connsiteX113" fmla="*/ 1996440 w 2085975"/>
                <a:gd name="connsiteY113" fmla="*/ 1002030 h 2521011"/>
                <a:gd name="connsiteX114" fmla="*/ 1975485 w 2085975"/>
                <a:gd name="connsiteY114" fmla="*/ 1057275 h 2521011"/>
                <a:gd name="connsiteX115" fmla="*/ 1971675 w 2085975"/>
                <a:gd name="connsiteY115" fmla="*/ 1137285 h 2521011"/>
                <a:gd name="connsiteX116" fmla="*/ 1976108 w 2085975"/>
                <a:gd name="connsiteY116" fmla="*/ 1138062 h 2521011"/>
                <a:gd name="connsiteX117" fmla="*/ 2025015 w 2085975"/>
                <a:gd name="connsiteY117" fmla="*/ 1226820 h 2521011"/>
                <a:gd name="connsiteX118" fmla="*/ 1965960 w 2085975"/>
                <a:gd name="connsiteY118" fmla="*/ 1257300 h 2521011"/>
                <a:gd name="connsiteX119" fmla="*/ 1975485 w 2085975"/>
                <a:gd name="connsiteY119" fmla="*/ 1295400 h 2521011"/>
                <a:gd name="connsiteX120" fmla="*/ 1929765 w 2085975"/>
                <a:gd name="connsiteY120" fmla="*/ 1350645 h 2521011"/>
                <a:gd name="connsiteX121" fmla="*/ 2057400 w 2085975"/>
                <a:gd name="connsiteY121" fmla="*/ 1419225 h 2521011"/>
                <a:gd name="connsiteX122" fmla="*/ 2034540 w 2085975"/>
                <a:gd name="connsiteY122" fmla="*/ 1451610 h 2521011"/>
                <a:gd name="connsiteX123" fmla="*/ 2085975 w 2085975"/>
                <a:gd name="connsiteY123" fmla="*/ 1527810 h 2521011"/>
                <a:gd name="connsiteX124" fmla="*/ 2080260 w 2085975"/>
                <a:gd name="connsiteY124" fmla="*/ 1565910 h 2521011"/>
                <a:gd name="connsiteX125" fmla="*/ 2045970 w 2085975"/>
                <a:gd name="connsiteY125" fmla="*/ 1581150 h 2521011"/>
                <a:gd name="connsiteX126" fmla="*/ 2013585 w 2085975"/>
                <a:gd name="connsiteY126" fmla="*/ 1657350 h 2521011"/>
                <a:gd name="connsiteX127" fmla="*/ 2047875 w 2085975"/>
                <a:gd name="connsiteY127" fmla="*/ 1691640 h 2521011"/>
                <a:gd name="connsiteX128" fmla="*/ 2011680 w 2085975"/>
                <a:gd name="connsiteY128" fmla="*/ 1737360 h 2521011"/>
                <a:gd name="connsiteX129" fmla="*/ 2013585 w 2085975"/>
                <a:gd name="connsiteY129" fmla="*/ 1739265 h 2521011"/>
                <a:gd name="connsiteX130" fmla="*/ 1912620 w 2085975"/>
                <a:gd name="connsiteY130" fmla="*/ 1644015 h 2521011"/>
                <a:gd name="connsiteX131" fmla="*/ 1823085 w 2085975"/>
                <a:gd name="connsiteY131" fmla="*/ 1708785 h 2521011"/>
                <a:gd name="connsiteX132" fmla="*/ 1691640 w 2085975"/>
                <a:gd name="connsiteY132" fmla="*/ 1737360 h 2521011"/>
                <a:gd name="connsiteX133" fmla="*/ 1678305 w 2085975"/>
                <a:gd name="connsiteY133" fmla="*/ 1722120 h 2521011"/>
                <a:gd name="connsiteX134" fmla="*/ 1621155 w 2085975"/>
                <a:gd name="connsiteY134" fmla="*/ 1737360 h 2521011"/>
                <a:gd name="connsiteX135" fmla="*/ 1617345 w 2085975"/>
                <a:gd name="connsiteY135" fmla="*/ 1760220 h 2521011"/>
                <a:gd name="connsiteX136" fmla="*/ 1565432 w 2085975"/>
                <a:gd name="connsiteY136" fmla="*/ 1773198 h 2521011"/>
                <a:gd name="connsiteX137" fmla="*/ 1564005 w 2085975"/>
                <a:gd name="connsiteY137" fmla="*/ 1771650 h 2521011"/>
                <a:gd name="connsiteX138" fmla="*/ 1520190 w 2085975"/>
                <a:gd name="connsiteY138" fmla="*/ 1811655 h 2521011"/>
                <a:gd name="connsiteX139" fmla="*/ 1501140 w 2085975"/>
                <a:gd name="connsiteY139" fmla="*/ 1811655 h 2521011"/>
                <a:gd name="connsiteX140" fmla="*/ 1428750 w 2085975"/>
                <a:gd name="connsiteY140" fmla="*/ 1903095 h 2521011"/>
                <a:gd name="connsiteX141" fmla="*/ 1421130 w 2085975"/>
                <a:gd name="connsiteY141" fmla="*/ 1952625 h 2521011"/>
                <a:gd name="connsiteX142" fmla="*/ 1396365 w 2085975"/>
                <a:gd name="connsiteY142" fmla="*/ 1918335 h 2521011"/>
                <a:gd name="connsiteX143" fmla="*/ 1358265 w 2085975"/>
                <a:gd name="connsiteY143" fmla="*/ 1986915 h 2521011"/>
                <a:gd name="connsiteX144" fmla="*/ 1343025 w 2085975"/>
                <a:gd name="connsiteY144" fmla="*/ 1986915 h 2521011"/>
                <a:gd name="connsiteX145" fmla="*/ 1297305 w 2085975"/>
                <a:gd name="connsiteY145" fmla="*/ 2019300 h 2521011"/>
                <a:gd name="connsiteX146" fmla="*/ 1301115 w 2085975"/>
                <a:gd name="connsiteY146" fmla="*/ 2038350 h 2521011"/>
                <a:gd name="connsiteX147" fmla="*/ 1259205 w 2085975"/>
                <a:gd name="connsiteY147" fmla="*/ 2066925 h 2521011"/>
                <a:gd name="connsiteX148" fmla="*/ 1272540 w 2085975"/>
                <a:gd name="connsiteY148" fmla="*/ 2097405 h 2521011"/>
                <a:gd name="connsiteX149" fmla="*/ 1202055 w 2085975"/>
                <a:gd name="connsiteY149" fmla="*/ 2106930 h 2521011"/>
                <a:gd name="connsiteX150" fmla="*/ 1183005 w 2085975"/>
                <a:gd name="connsiteY150" fmla="*/ 2143125 h 2521011"/>
                <a:gd name="connsiteX151" fmla="*/ 1156335 w 2085975"/>
                <a:gd name="connsiteY151" fmla="*/ 2164080 h 2521011"/>
                <a:gd name="connsiteX152" fmla="*/ 1122045 w 2085975"/>
                <a:gd name="connsiteY152" fmla="*/ 2141220 h 2521011"/>
                <a:gd name="connsiteX153" fmla="*/ 1107891 w 2085975"/>
                <a:gd name="connsiteY153" fmla="*/ 2157396 h 2521011"/>
                <a:gd name="connsiteX154" fmla="*/ 1106805 w 2085975"/>
                <a:gd name="connsiteY154" fmla="*/ 2156460 h 2521011"/>
                <a:gd name="connsiteX155" fmla="*/ 979170 w 2085975"/>
                <a:gd name="connsiteY155" fmla="*/ 2042160 h 2521011"/>
                <a:gd name="connsiteX156" fmla="*/ 932138 w 2085975"/>
                <a:gd name="connsiteY156" fmla="*/ 2104529 h 2521011"/>
                <a:gd name="connsiteX157" fmla="*/ 851535 w 2085975"/>
                <a:gd name="connsiteY157" fmla="*/ 2101216 h 2521011"/>
                <a:gd name="connsiteX158" fmla="*/ 847725 w 2085975"/>
                <a:gd name="connsiteY158" fmla="*/ 2129791 h 2521011"/>
                <a:gd name="connsiteX159" fmla="*/ 689610 w 2085975"/>
                <a:gd name="connsiteY159" fmla="*/ 2129791 h 2521011"/>
                <a:gd name="connsiteX160" fmla="*/ 685800 w 2085975"/>
                <a:gd name="connsiteY160" fmla="*/ 2025016 h 2521011"/>
                <a:gd name="connsiteX161" fmla="*/ 683980 w 2085975"/>
                <a:gd name="connsiteY161" fmla="*/ 2024761 h 2521011"/>
                <a:gd name="connsiteX162" fmla="*/ 701040 w 2085975"/>
                <a:gd name="connsiteY162" fmla="*/ 1973580 h 2521011"/>
                <a:gd name="connsiteX163" fmla="*/ 659130 w 2085975"/>
                <a:gd name="connsiteY163" fmla="*/ 1939290 h 2521011"/>
                <a:gd name="connsiteX164" fmla="*/ 662940 w 2085975"/>
                <a:gd name="connsiteY164" fmla="*/ 1899285 h 2521011"/>
                <a:gd name="connsiteX165" fmla="*/ 674370 w 2085975"/>
                <a:gd name="connsiteY165" fmla="*/ 1836420 h 2521011"/>
                <a:gd name="connsiteX166" fmla="*/ 643890 w 2085975"/>
                <a:gd name="connsiteY166" fmla="*/ 1802130 h 2521011"/>
                <a:gd name="connsiteX167" fmla="*/ 590550 w 2085975"/>
                <a:gd name="connsiteY167" fmla="*/ 1790700 h 2521011"/>
                <a:gd name="connsiteX168" fmla="*/ 520065 w 2085975"/>
                <a:gd name="connsiteY168" fmla="*/ 1731645 h 2521011"/>
                <a:gd name="connsiteX169" fmla="*/ 520065 w 2085975"/>
                <a:gd name="connsiteY169" fmla="*/ 1704975 h 2521011"/>
                <a:gd name="connsiteX170" fmla="*/ 491490 w 2085975"/>
                <a:gd name="connsiteY170" fmla="*/ 1708785 h 2521011"/>
                <a:gd name="connsiteX171" fmla="*/ 386715 w 2085975"/>
                <a:gd name="connsiteY171" fmla="*/ 1638300 h 2521011"/>
                <a:gd name="connsiteX172" fmla="*/ 345639 w 2085975"/>
                <a:gd name="connsiteY172" fmla="*/ 1595581 h 2521011"/>
                <a:gd name="connsiteX173" fmla="*/ 346710 w 2085975"/>
                <a:gd name="connsiteY173" fmla="*/ 1543050 h 2521011"/>
                <a:gd name="connsiteX174" fmla="*/ 302895 w 2085975"/>
                <a:gd name="connsiteY174" fmla="*/ 1522095 h 2521011"/>
                <a:gd name="connsiteX175" fmla="*/ 318135 w 2085975"/>
                <a:gd name="connsiteY175" fmla="*/ 1470660 h 2521011"/>
                <a:gd name="connsiteX176" fmla="*/ 274320 w 2085975"/>
                <a:gd name="connsiteY176" fmla="*/ 1491615 h 2521011"/>
                <a:gd name="connsiteX177" fmla="*/ 241935 w 2085975"/>
                <a:gd name="connsiteY177" fmla="*/ 1491615 h 2521011"/>
                <a:gd name="connsiteX178" fmla="*/ 236220 w 2085975"/>
                <a:gd name="connsiteY178" fmla="*/ 1510665 h 2521011"/>
                <a:gd name="connsiteX179" fmla="*/ 85676 w 2085975"/>
                <a:gd name="connsiteY179" fmla="*/ 1510087 h 2521011"/>
                <a:gd name="connsiteX180" fmla="*/ 80010 w 2085975"/>
                <a:gd name="connsiteY180" fmla="*/ 1443990 h 2521011"/>
                <a:gd name="connsiteX181" fmla="*/ 30480 w 2085975"/>
                <a:gd name="connsiteY181" fmla="*/ 1466850 h 2521011"/>
                <a:gd name="connsiteX182" fmla="*/ 9525 w 2085975"/>
                <a:gd name="connsiteY182" fmla="*/ 1390650 h 2521011"/>
                <a:gd name="connsiteX183" fmla="*/ 0 w 2085975"/>
                <a:gd name="connsiteY183" fmla="*/ 1389648 h 2521011"/>
                <a:gd name="connsiteX184" fmla="*/ 0 w 2085975"/>
                <a:gd name="connsiteY184" fmla="*/ 1352550 h 2521011"/>
                <a:gd name="connsiteX185" fmla="*/ 30480 w 2085975"/>
                <a:gd name="connsiteY185" fmla="*/ 1314450 h 2521011"/>
                <a:gd name="connsiteX186" fmla="*/ 95250 w 2085975"/>
                <a:gd name="connsiteY186" fmla="*/ 1303020 h 2521011"/>
                <a:gd name="connsiteX187" fmla="*/ 112395 w 2085975"/>
                <a:gd name="connsiteY187" fmla="*/ 1238250 h 2521011"/>
                <a:gd name="connsiteX188" fmla="*/ 100965 w 2085975"/>
                <a:gd name="connsiteY188" fmla="*/ 1143000 h 2521011"/>
                <a:gd name="connsiteX189" fmla="*/ 101779 w 2085975"/>
                <a:gd name="connsiteY189" fmla="*/ 1135131 h 2521011"/>
                <a:gd name="connsiteX190" fmla="*/ 190501 w 2085975"/>
                <a:gd name="connsiteY190" fmla="*/ 1110615 h 2521011"/>
                <a:gd name="connsiteX191" fmla="*/ 207646 w 2085975"/>
                <a:gd name="connsiteY191" fmla="*/ 1022985 h 2521011"/>
                <a:gd name="connsiteX192" fmla="*/ 186691 w 2085975"/>
                <a:gd name="connsiteY192" fmla="*/ 986790 h 2521011"/>
                <a:gd name="connsiteX193" fmla="*/ 57151 w 2085975"/>
                <a:gd name="connsiteY193" fmla="*/ 969645 h 2521011"/>
                <a:gd name="connsiteX194" fmla="*/ 125731 w 2085975"/>
                <a:gd name="connsiteY194" fmla="*/ 843915 h 2521011"/>
                <a:gd name="connsiteX195" fmla="*/ 129541 w 2085975"/>
                <a:gd name="connsiteY195" fmla="*/ 731520 h 2521011"/>
                <a:gd name="connsiteX196" fmla="*/ 104775 w 2085975"/>
                <a:gd name="connsiteY196" fmla="*/ 715066 h 2521011"/>
                <a:gd name="connsiteX197" fmla="*/ 104775 w 2085975"/>
                <a:gd name="connsiteY197" fmla="*/ 567691 h 2521011"/>
                <a:gd name="connsiteX198" fmla="*/ 125730 w 2085975"/>
                <a:gd name="connsiteY198" fmla="*/ 489586 h 2521011"/>
                <a:gd name="connsiteX199" fmla="*/ 95250 w 2085975"/>
                <a:gd name="connsiteY199" fmla="*/ 447676 h 2521011"/>
                <a:gd name="connsiteX200" fmla="*/ 169545 w 2085975"/>
                <a:gd name="connsiteY200" fmla="*/ 449581 h 2521011"/>
                <a:gd name="connsiteX201" fmla="*/ 164949 w 2085975"/>
                <a:gd name="connsiteY201" fmla="*/ 446066 h 2521011"/>
                <a:gd name="connsiteX202" fmla="*/ 169545 w 2085975"/>
                <a:gd name="connsiteY202" fmla="*/ 447675 h 2521011"/>
                <a:gd name="connsiteX203" fmla="*/ 200025 w 2085975"/>
                <a:gd name="connsiteY203" fmla="*/ 382905 h 2521011"/>
                <a:gd name="connsiteX204" fmla="*/ 283845 w 2085975"/>
                <a:gd name="connsiteY204" fmla="*/ 384810 h 2521011"/>
                <a:gd name="connsiteX205" fmla="*/ 329565 w 2085975"/>
                <a:gd name="connsiteY205" fmla="*/ 361950 h 2521011"/>
                <a:gd name="connsiteX206" fmla="*/ 344805 w 2085975"/>
                <a:gd name="connsiteY206" fmla="*/ 335280 h 2521011"/>
                <a:gd name="connsiteX207" fmla="*/ 348615 w 2085975"/>
                <a:gd name="connsiteY207" fmla="*/ 266700 h 2521011"/>
                <a:gd name="connsiteX208" fmla="*/ 325755 w 2085975"/>
                <a:gd name="connsiteY208" fmla="*/ 198120 h 2521011"/>
                <a:gd name="connsiteX209" fmla="*/ 272415 w 2085975"/>
                <a:gd name="connsiteY209" fmla="*/ 137160 h 2521011"/>
                <a:gd name="connsiteX210" fmla="*/ 295275 w 2085975"/>
                <a:gd name="connsiteY210" fmla="*/ 125730 h 2521011"/>
                <a:gd name="connsiteX211" fmla="*/ 293496 w 2085975"/>
                <a:gd name="connsiteY211" fmla="*/ 119401 h 2521011"/>
                <a:gd name="connsiteX212" fmla="*/ 295275 w 2085975"/>
                <a:gd name="connsiteY212" fmla="*/ 120015 h 2521011"/>
                <a:gd name="connsiteX213" fmla="*/ 337185 w 2085975"/>
                <a:gd name="connsiteY213" fmla="*/ 74295 h 2521011"/>
                <a:gd name="connsiteX214" fmla="*/ 403860 w 2085975"/>
                <a:gd name="connsiteY214" fmla="*/ 85725 h 2521011"/>
                <a:gd name="connsiteX215" fmla="*/ 381000 w 2085975"/>
                <a:gd name="connsiteY215" fmla="*/ 49530 h 2521011"/>
                <a:gd name="connsiteX216" fmla="*/ 432435 w 2085975"/>
                <a:gd name="connsiteY216" fmla="*/ 13335 h 2521011"/>
                <a:gd name="connsiteX217" fmla="*/ 537210 w 2085975"/>
                <a:gd name="connsiteY21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793461 w 2085975"/>
                <a:gd name="connsiteY59" fmla="*/ 2104295 h 2521011"/>
                <a:gd name="connsiteX60" fmla="*/ 1562956 w 2085975"/>
                <a:gd name="connsiteY60" fmla="*/ 1776635 h 2521011"/>
                <a:gd name="connsiteX61" fmla="*/ 1565691 w 2085975"/>
                <a:gd name="connsiteY61" fmla="*/ 1775952 h 2521011"/>
                <a:gd name="connsiteX62" fmla="*/ 1807845 w 2085975"/>
                <a:gd name="connsiteY62" fmla="*/ 2137410 h 2521011"/>
                <a:gd name="connsiteX63" fmla="*/ 1864995 w 2085975"/>
                <a:gd name="connsiteY63" fmla="*/ 2135505 h 2521011"/>
                <a:gd name="connsiteX64" fmla="*/ 338452 w 2085975"/>
                <a:gd name="connsiteY64" fmla="*/ 1588442 h 2521011"/>
                <a:gd name="connsiteX65" fmla="*/ 338961 w 2085975"/>
                <a:gd name="connsiteY65" fmla="*/ 1588971 h 2521011"/>
                <a:gd name="connsiteX66" fmla="*/ 338452 w 2085975"/>
                <a:gd name="connsiteY66" fmla="*/ 1588442 h 2521011"/>
                <a:gd name="connsiteX67" fmla="*/ 537210 w 2085975"/>
                <a:gd name="connsiteY67" fmla="*/ 0 h 2521011"/>
                <a:gd name="connsiteX68" fmla="*/ 563880 w 2085975"/>
                <a:gd name="connsiteY68" fmla="*/ 80010 h 2521011"/>
                <a:gd name="connsiteX69" fmla="*/ 672465 w 2085975"/>
                <a:gd name="connsiteY69" fmla="*/ 51435 h 2521011"/>
                <a:gd name="connsiteX70" fmla="*/ 721352 w 2085975"/>
                <a:gd name="connsiteY70" fmla="*/ 29486 h 2521011"/>
                <a:gd name="connsiteX71" fmla="*/ 744855 w 2085975"/>
                <a:gd name="connsiteY71" fmla="*/ 59055 h 2521011"/>
                <a:gd name="connsiteX72" fmla="*/ 739140 w 2085975"/>
                <a:gd name="connsiteY72" fmla="*/ 89535 h 2521011"/>
                <a:gd name="connsiteX73" fmla="*/ 821055 w 2085975"/>
                <a:gd name="connsiteY73" fmla="*/ 93345 h 2521011"/>
                <a:gd name="connsiteX74" fmla="*/ 834390 w 2085975"/>
                <a:gd name="connsiteY74" fmla="*/ 19050 h 2521011"/>
                <a:gd name="connsiteX75" fmla="*/ 855345 w 2085975"/>
                <a:gd name="connsiteY75" fmla="*/ 47625 h 2521011"/>
                <a:gd name="connsiteX76" fmla="*/ 946785 w 2085975"/>
                <a:gd name="connsiteY76" fmla="*/ 47625 h 2521011"/>
                <a:gd name="connsiteX77" fmla="*/ 996315 w 2085975"/>
                <a:gd name="connsiteY77" fmla="*/ 38100 h 2521011"/>
                <a:gd name="connsiteX78" fmla="*/ 1003935 w 2085975"/>
                <a:gd name="connsiteY78" fmla="*/ 9525 h 2521011"/>
                <a:gd name="connsiteX79" fmla="*/ 1064895 w 2085975"/>
                <a:gd name="connsiteY79" fmla="*/ 0 h 2521011"/>
                <a:gd name="connsiteX80" fmla="*/ 1097280 w 2085975"/>
                <a:gd name="connsiteY80" fmla="*/ 102870 h 2521011"/>
                <a:gd name="connsiteX81" fmla="*/ 1110615 w 2085975"/>
                <a:gd name="connsiteY81" fmla="*/ 102870 h 2521011"/>
                <a:gd name="connsiteX82" fmla="*/ 1135380 w 2085975"/>
                <a:gd name="connsiteY82" fmla="*/ 190500 h 2521011"/>
                <a:gd name="connsiteX83" fmla="*/ 1137805 w 2085975"/>
                <a:gd name="connsiteY83" fmla="*/ 195722 h 2521011"/>
                <a:gd name="connsiteX84" fmla="*/ 1135380 w 2085975"/>
                <a:gd name="connsiteY84" fmla="*/ 198120 h 2521011"/>
                <a:gd name="connsiteX85" fmla="*/ 1131570 w 2085975"/>
                <a:gd name="connsiteY85" fmla="*/ 240030 h 2521011"/>
                <a:gd name="connsiteX86" fmla="*/ 1156335 w 2085975"/>
                <a:gd name="connsiteY86" fmla="*/ 346710 h 2521011"/>
                <a:gd name="connsiteX87" fmla="*/ 1099185 w 2085975"/>
                <a:gd name="connsiteY87" fmla="*/ 363855 h 2521011"/>
                <a:gd name="connsiteX88" fmla="*/ 1127760 w 2085975"/>
                <a:gd name="connsiteY88" fmla="*/ 510540 h 2521011"/>
                <a:gd name="connsiteX89" fmla="*/ 1148715 w 2085975"/>
                <a:gd name="connsiteY89" fmla="*/ 563880 h 2521011"/>
                <a:gd name="connsiteX90" fmla="*/ 1194435 w 2085975"/>
                <a:gd name="connsiteY90" fmla="*/ 641985 h 2521011"/>
                <a:gd name="connsiteX91" fmla="*/ 1215390 w 2085975"/>
                <a:gd name="connsiteY91" fmla="*/ 645795 h 2521011"/>
                <a:gd name="connsiteX92" fmla="*/ 1243965 w 2085975"/>
                <a:gd name="connsiteY92" fmla="*/ 737235 h 2521011"/>
                <a:gd name="connsiteX93" fmla="*/ 1423035 w 2085975"/>
                <a:gd name="connsiteY93" fmla="*/ 702945 h 2521011"/>
                <a:gd name="connsiteX94" fmla="*/ 1422609 w 2085975"/>
                <a:gd name="connsiteY94" fmla="*/ 700259 h 2521011"/>
                <a:gd name="connsiteX95" fmla="*/ 1468755 w 2085975"/>
                <a:gd name="connsiteY95" fmla="*/ 689610 h 2521011"/>
                <a:gd name="connsiteX96" fmla="*/ 1491615 w 2085975"/>
                <a:gd name="connsiteY96" fmla="*/ 659130 h 2521011"/>
                <a:gd name="connsiteX97" fmla="*/ 1520190 w 2085975"/>
                <a:gd name="connsiteY97" fmla="*/ 645795 h 2521011"/>
                <a:gd name="connsiteX98" fmla="*/ 1531620 w 2085975"/>
                <a:gd name="connsiteY98" fmla="*/ 613410 h 2521011"/>
                <a:gd name="connsiteX99" fmla="*/ 1552575 w 2085975"/>
                <a:gd name="connsiteY99" fmla="*/ 594360 h 2521011"/>
                <a:gd name="connsiteX100" fmla="*/ 1573530 w 2085975"/>
                <a:gd name="connsiteY100" fmla="*/ 609600 h 2521011"/>
                <a:gd name="connsiteX101" fmla="*/ 1567815 w 2085975"/>
                <a:gd name="connsiteY101" fmla="*/ 708660 h 2521011"/>
                <a:gd name="connsiteX102" fmla="*/ 1638300 w 2085975"/>
                <a:gd name="connsiteY102" fmla="*/ 786765 h 2521011"/>
                <a:gd name="connsiteX103" fmla="*/ 1640205 w 2085975"/>
                <a:gd name="connsiteY103" fmla="*/ 851535 h 2521011"/>
                <a:gd name="connsiteX104" fmla="*/ 1615440 w 2085975"/>
                <a:gd name="connsiteY104" fmla="*/ 872490 h 2521011"/>
                <a:gd name="connsiteX105" fmla="*/ 1678305 w 2085975"/>
                <a:gd name="connsiteY105" fmla="*/ 876300 h 2521011"/>
                <a:gd name="connsiteX106" fmla="*/ 1964632 w 2085975"/>
                <a:gd name="connsiteY106" fmla="*/ 811829 h 2521011"/>
                <a:gd name="connsiteX107" fmla="*/ 1985010 w 2085975"/>
                <a:gd name="connsiteY107" fmla="*/ 889635 h 2521011"/>
                <a:gd name="connsiteX108" fmla="*/ 1977390 w 2085975"/>
                <a:gd name="connsiteY108" fmla="*/ 942975 h 2521011"/>
                <a:gd name="connsiteX109" fmla="*/ 1912620 w 2085975"/>
                <a:gd name="connsiteY109" fmla="*/ 952500 h 2521011"/>
                <a:gd name="connsiteX110" fmla="*/ 1912620 w 2085975"/>
                <a:gd name="connsiteY110" fmla="*/ 1022985 h 2521011"/>
                <a:gd name="connsiteX111" fmla="*/ 1956435 w 2085975"/>
                <a:gd name="connsiteY111" fmla="*/ 1028700 h 2521011"/>
                <a:gd name="connsiteX112" fmla="*/ 1996440 w 2085975"/>
                <a:gd name="connsiteY112" fmla="*/ 1002030 h 2521011"/>
                <a:gd name="connsiteX113" fmla="*/ 1975485 w 2085975"/>
                <a:gd name="connsiteY113" fmla="*/ 1057275 h 2521011"/>
                <a:gd name="connsiteX114" fmla="*/ 1971675 w 2085975"/>
                <a:gd name="connsiteY114" fmla="*/ 1137285 h 2521011"/>
                <a:gd name="connsiteX115" fmla="*/ 1976108 w 2085975"/>
                <a:gd name="connsiteY115" fmla="*/ 1138062 h 2521011"/>
                <a:gd name="connsiteX116" fmla="*/ 2025015 w 2085975"/>
                <a:gd name="connsiteY116" fmla="*/ 1226820 h 2521011"/>
                <a:gd name="connsiteX117" fmla="*/ 1965960 w 2085975"/>
                <a:gd name="connsiteY117" fmla="*/ 1257300 h 2521011"/>
                <a:gd name="connsiteX118" fmla="*/ 1975485 w 2085975"/>
                <a:gd name="connsiteY118" fmla="*/ 1295400 h 2521011"/>
                <a:gd name="connsiteX119" fmla="*/ 1929765 w 2085975"/>
                <a:gd name="connsiteY119" fmla="*/ 1350645 h 2521011"/>
                <a:gd name="connsiteX120" fmla="*/ 2057400 w 2085975"/>
                <a:gd name="connsiteY120" fmla="*/ 1419225 h 2521011"/>
                <a:gd name="connsiteX121" fmla="*/ 2034540 w 2085975"/>
                <a:gd name="connsiteY121" fmla="*/ 1451610 h 2521011"/>
                <a:gd name="connsiteX122" fmla="*/ 2085975 w 2085975"/>
                <a:gd name="connsiteY122" fmla="*/ 1527810 h 2521011"/>
                <a:gd name="connsiteX123" fmla="*/ 2080260 w 2085975"/>
                <a:gd name="connsiteY123" fmla="*/ 1565910 h 2521011"/>
                <a:gd name="connsiteX124" fmla="*/ 2045970 w 2085975"/>
                <a:gd name="connsiteY124" fmla="*/ 1581150 h 2521011"/>
                <a:gd name="connsiteX125" fmla="*/ 2013585 w 2085975"/>
                <a:gd name="connsiteY125" fmla="*/ 1657350 h 2521011"/>
                <a:gd name="connsiteX126" fmla="*/ 2047875 w 2085975"/>
                <a:gd name="connsiteY126" fmla="*/ 1691640 h 2521011"/>
                <a:gd name="connsiteX127" fmla="*/ 2011680 w 2085975"/>
                <a:gd name="connsiteY127" fmla="*/ 1737360 h 2521011"/>
                <a:gd name="connsiteX128" fmla="*/ 2013585 w 2085975"/>
                <a:gd name="connsiteY128" fmla="*/ 1739265 h 2521011"/>
                <a:gd name="connsiteX129" fmla="*/ 1912620 w 2085975"/>
                <a:gd name="connsiteY129" fmla="*/ 1644015 h 2521011"/>
                <a:gd name="connsiteX130" fmla="*/ 1823085 w 2085975"/>
                <a:gd name="connsiteY130" fmla="*/ 1708785 h 2521011"/>
                <a:gd name="connsiteX131" fmla="*/ 1691640 w 2085975"/>
                <a:gd name="connsiteY131" fmla="*/ 1737360 h 2521011"/>
                <a:gd name="connsiteX132" fmla="*/ 1678305 w 2085975"/>
                <a:gd name="connsiteY132" fmla="*/ 1722120 h 2521011"/>
                <a:gd name="connsiteX133" fmla="*/ 1621155 w 2085975"/>
                <a:gd name="connsiteY133" fmla="*/ 1737360 h 2521011"/>
                <a:gd name="connsiteX134" fmla="*/ 1617345 w 2085975"/>
                <a:gd name="connsiteY134" fmla="*/ 1760220 h 2521011"/>
                <a:gd name="connsiteX135" fmla="*/ 1565432 w 2085975"/>
                <a:gd name="connsiteY135" fmla="*/ 1773198 h 2521011"/>
                <a:gd name="connsiteX136" fmla="*/ 1564005 w 2085975"/>
                <a:gd name="connsiteY136" fmla="*/ 1771650 h 2521011"/>
                <a:gd name="connsiteX137" fmla="*/ 1520190 w 2085975"/>
                <a:gd name="connsiteY137" fmla="*/ 1811655 h 2521011"/>
                <a:gd name="connsiteX138" fmla="*/ 1501140 w 2085975"/>
                <a:gd name="connsiteY138" fmla="*/ 1811655 h 2521011"/>
                <a:gd name="connsiteX139" fmla="*/ 1428750 w 2085975"/>
                <a:gd name="connsiteY139" fmla="*/ 1903095 h 2521011"/>
                <a:gd name="connsiteX140" fmla="*/ 1421130 w 2085975"/>
                <a:gd name="connsiteY140" fmla="*/ 1952625 h 2521011"/>
                <a:gd name="connsiteX141" fmla="*/ 1396365 w 2085975"/>
                <a:gd name="connsiteY141" fmla="*/ 1918335 h 2521011"/>
                <a:gd name="connsiteX142" fmla="*/ 1358265 w 2085975"/>
                <a:gd name="connsiteY142" fmla="*/ 1986915 h 2521011"/>
                <a:gd name="connsiteX143" fmla="*/ 1343025 w 2085975"/>
                <a:gd name="connsiteY143" fmla="*/ 1986915 h 2521011"/>
                <a:gd name="connsiteX144" fmla="*/ 1297305 w 2085975"/>
                <a:gd name="connsiteY144" fmla="*/ 2019300 h 2521011"/>
                <a:gd name="connsiteX145" fmla="*/ 1301115 w 2085975"/>
                <a:gd name="connsiteY145" fmla="*/ 2038350 h 2521011"/>
                <a:gd name="connsiteX146" fmla="*/ 1259205 w 2085975"/>
                <a:gd name="connsiteY146" fmla="*/ 2066925 h 2521011"/>
                <a:gd name="connsiteX147" fmla="*/ 1272540 w 2085975"/>
                <a:gd name="connsiteY147" fmla="*/ 2097405 h 2521011"/>
                <a:gd name="connsiteX148" fmla="*/ 1202055 w 2085975"/>
                <a:gd name="connsiteY148" fmla="*/ 2106930 h 2521011"/>
                <a:gd name="connsiteX149" fmla="*/ 1183005 w 2085975"/>
                <a:gd name="connsiteY149" fmla="*/ 2143125 h 2521011"/>
                <a:gd name="connsiteX150" fmla="*/ 1156335 w 2085975"/>
                <a:gd name="connsiteY150" fmla="*/ 2164080 h 2521011"/>
                <a:gd name="connsiteX151" fmla="*/ 1122045 w 2085975"/>
                <a:gd name="connsiteY151" fmla="*/ 2141220 h 2521011"/>
                <a:gd name="connsiteX152" fmla="*/ 1107891 w 2085975"/>
                <a:gd name="connsiteY152" fmla="*/ 2157396 h 2521011"/>
                <a:gd name="connsiteX153" fmla="*/ 1106805 w 2085975"/>
                <a:gd name="connsiteY153" fmla="*/ 2156460 h 2521011"/>
                <a:gd name="connsiteX154" fmla="*/ 979170 w 2085975"/>
                <a:gd name="connsiteY154" fmla="*/ 2042160 h 2521011"/>
                <a:gd name="connsiteX155" fmla="*/ 932138 w 2085975"/>
                <a:gd name="connsiteY155" fmla="*/ 2104529 h 2521011"/>
                <a:gd name="connsiteX156" fmla="*/ 851535 w 2085975"/>
                <a:gd name="connsiteY156" fmla="*/ 2101216 h 2521011"/>
                <a:gd name="connsiteX157" fmla="*/ 847725 w 2085975"/>
                <a:gd name="connsiteY157" fmla="*/ 2129791 h 2521011"/>
                <a:gd name="connsiteX158" fmla="*/ 689610 w 2085975"/>
                <a:gd name="connsiteY158" fmla="*/ 2129791 h 2521011"/>
                <a:gd name="connsiteX159" fmla="*/ 685800 w 2085975"/>
                <a:gd name="connsiteY159" fmla="*/ 2025016 h 2521011"/>
                <a:gd name="connsiteX160" fmla="*/ 683980 w 2085975"/>
                <a:gd name="connsiteY160" fmla="*/ 2024761 h 2521011"/>
                <a:gd name="connsiteX161" fmla="*/ 701040 w 2085975"/>
                <a:gd name="connsiteY161" fmla="*/ 1973580 h 2521011"/>
                <a:gd name="connsiteX162" fmla="*/ 659130 w 2085975"/>
                <a:gd name="connsiteY162" fmla="*/ 1939290 h 2521011"/>
                <a:gd name="connsiteX163" fmla="*/ 662940 w 2085975"/>
                <a:gd name="connsiteY163" fmla="*/ 1899285 h 2521011"/>
                <a:gd name="connsiteX164" fmla="*/ 674370 w 2085975"/>
                <a:gd name="connsiteY164" fmla="*/ 1836420 h 2521011"/>
                <a:gd name="connsiteX165" fmla="*/ 643890 w 2085975"/>
                <a:gd name="connsiteY165" fmla="*/ 1802130 h 2521011"/>
                <a:gd name="connsiteX166" fmla="*/ 590550 w 2085975"/>
                <a:gd name="connsiteY166" fmla="*/ 1790700 h 2521011"/>
                <a:gd name="connsiteX167" fmla="*/ 520065 w 2085975"/>
                <a:gd name="connsiteY167" fmla="*/ 1731645 h 2521011"/>
                <a:gd name="connsiteX168" fmla="*/ 520065 w 2085975"/>
                <a:gd name="connsiteY168" fmla="*/ 1704975 h 2521011"/>
                <a:gd name="connsiteX169" fmla="*/ 491490 w 2085975"/>
                <a:gd name="connsiteY169" fmla="*/ 1708785 h 2521011"/>
                <a:gd name="connsiteX170" fmla="*/ 386715 w 2085975"/>
                <a:gd name="connsiteY170" fmla="*/ 1638300 h 2521011"/>
                <a:gd name="connsiteX171" fmla="*/ 345639 w 2085975"/>
                <a:gd name="connsiteY171" fmla="*/ 1595581 h 2521011"/>
                <a:gd name="connsiteX172" fmla="*/ 346710 w 2085975"/>
                <a:gd name="connsiteY172" fmla="*/ 1543050 h 2521011"/>
                <a:gd name="connsiteX173" fmla="*/ 302895 w 2085975"/>
                <a:gd name="connsiteY173" fmla="*/ 1522095 h 2521011"/>
                <a:gd name="connsiteX174" fmla="*/ 318135 w 2085975"/>
                <a:gd name="connsiteY174" fmla="*/ 1470660 h 2521011"/>
                <a:gd name="connsiteX175" fmla="*/ 274320 w 2085975"/>
                <a:gd name="connsiteY175" fmla="*/ 1491615 h 2521011"/>
                <a:gd name="connsiteX176" fmla="*/ 241935 w 2085975"/>
                <a:gd name="connsiteY176" fmla="*/ 1491615 h 2521011"/>
                <a:gd name="connsiteX177" fmla="*/ 236220 w 2085975"/>
                <a:gd name="connsiteY177" fmla="*/ 1510665 h 2521011"/>
                <a:gd name="connsiteX178" fmla="*/ 85676 w 2085975"/>
                <a:gd name="connsiteY178" fmla="*/ 1510087 h 2521011"/>
                <a:gd name="connsiteX179" fmla="*/ 80010 w 2085975"/>
                <a:gd name="connsiteY179" fmla="*/ 1443990 h 2521011"/>
                <a:gd name="connsiteX180" fmla="*/ 30480 w 2085975"/>
                <a:gd name="connsiteY180" fmla="*/ 1466850 h 2521011"/>
                <a:gd name="connsiteX181" fmla="*/ 9525 w 2085975"/>
                <a:gd name="connsiteY181" fmla="*/ 1390650 h 2521011"/>
                <a:gd name="connsiteX182" fmla="*/ 0 w 2085975"/>
                <a:gd name="connsiteY182" fmla="*/ 1389648 h 2521011"/>
                <a:gd name="connsiteX183" fmla="*/ 0 w 2085975"/>
                <a:gd name="connsiteY183" fmla="*/ 1352550 h 2521011"/>
                <a:gd name="connsiteX184" fmla="*/ 30480 w 2085975"/>
                <a:gd name="connsiteY184" fmla="*/ 1314450 h 2521011"/>
                <a:gd name="connsiteX185" fmla="*/ 95250 w 2085975"/>
                <a:gd name="connsiteY185" fmla="*/ 1303020 h 2521011"/>
                <a:gd name="connsiteX186" fmla="*/ 112395 w 2085975"/>
                <a:gd name="connsiteY186" fmla="*/ 1238250 h 2521011"/>
                <a:gd name="connsiteX187" fmla="*/ 100965 w 2085975"/>
                <a:gd name="connsiteY187" fmla="*/ 1143000 h 2521011"/>
                <a:gd name="connsiteX188" fmla="*/ 101779 w 2085975"/>
                <a:gd name="connsiteY188" fmla="*/ 1135131 h 2521011"/>
                <a:gd name="connsiteX189" fmla="*/ 190501 w 2085975"/>
                <a:gd name="connsiteY189" fmla="*/ 1110615 h 2521011"/>
                <a:gd name="connsiteX190" fmla="*/ 207646 w 2085975"/>
                <a:gd name="connsiteY190" fmla="*/ 1022985 h 2521011"/>
                <a:gd name="connsiteX191" fmla="*/ 186691 w 2085975"/>
                <a:gd name="connsiteY191" fmla="*/ 986790 h 2521011"/>
                <a:gd name="connsiteX192" fmla="*/ 57151 w 2085975"/>
                <a:gd name="connsiteY192" fmla="*/ 969645 h 2521011"/>
                <a:gd name="connsiteX193" fmla="*/ 125731 w 2085975"/>
                <a:gd name="connsiteY193" fmla="*/ 843915 h 2521011"/>
                <a:gd name="connsiteX194" fmla="*/ 129541 w 2085975"/>
                <a:gd name="connsiteY194" fmla="*/ 731520 h 2521011"/>
                <a:gd name="connsiteX195" fmla="*/ 104775 w 2085975"/>
                <a:gd name="connsiteY195" fmla="*/ 715066 h 2521011"/>
                <a:gd name="connsiteX196" fmla="*/ 104775 w 2085975"/>
                <a:gd name="connsiteY196" fmla="*/ 567691 h 2521011"/>
                <a:gd name="connsiteX197" fmla="*/ 125730 w 2085975"/>
                <a:gd name="connsiteY197" fmla="*/ 489586 h 2521011"/>
                <a:gd name="connsiteX198" fmla="*/ 95250 w 2085975"/>
                <a:gd name="connsiteY198" fmla="*/ 447676 h 2521011"/>
                <a:gd name="connsiteX199" fmla="*/ 169545 w 2085975"/>
                <a:gd name="connsiteY199" fmla="*/ 449581 h 2521011"/>
                <a:gd name="connsiteX200" fmla="*/ 164949 w 2085975"/>
                <a:gd name="connsiteY200" fmla="*/ 446066 h 2521011"/>
                <a:gd name="connsiteX201" fmla="*/ 169545 w 2085975"/>
                <a:gd name="connsiteY201" fmla="*/ 447675 h 2521011"/>
                <a:gd name="connsiteX202" fmla="*/ 200025 w 2085975"/>
                <a:gd name="connsiteY202" fmla="*/ 382905 h 2521011"/>
                <a:gd name="connsiteX203" fmla="*/ 283845 w 2085975"/>
                <a:gd name="connsiteY203" fmla="*/ 384810 h 2521011"/>
                <a:gd name="connsiteX204" fmla="*/ 329565 w 2085975"/>
                <a:gd name="connsiteY204" fmla="*/ 361950 h 2521011"/>
                <a:gd name="connsiteX205" fmla="*/ 344805 w 2085975"/>
                <a:gd name="connsiteY205" fmla="*/ 335280 h 2521011"/>
                <a:gd name="connsiteX206" fmla="*/ 348615 w 2085975"/>
                <a:gd name="connsiteY206" fmla="*/ 266700 h 2521011"/>
                <a:gd name="connsiteX207" fmla="*/ 325755 w 2085975"/>
                <a:gd name="connsiteY207" fmla="*/ 198120 h 2521011"/>
                <a:gd name="connsiteX208" fmla="*/ 272415 w 2085975"/>
                <a:gd name="connsiteY208" fmla="*/ 137160 h 2521011"/>
                <a:gd name="connsiteX209" fmla="*/ 295275 w 2085975"/>
                <a:gd name="connsiteY209" fmla="*/ 125730 h 2521011"/>
                <a:gd name="connsiteX210" fmla="*/ 293496 w 2085975"/>
                <a:gd name="connsiteY210" fmla="*/ 119401 h 2521011"/>
                <a:gd name="connsiteX211" fmla="*/ 295275 w 2085975"/>
                <a:gd name="connsiteY211" fmla="*/ 120015 h 2521011"/>
                <a:gd name="connsiteX212" fmla="*/ 337185 w 2085975"/>
                <a:gd name="connsiteY212" fmla="*/ 74295 h 2521011"/>
                <a:gd name="connsiteX213" fmla="*/ 403860 w 2085975"/>
                <a:gd name="connsiteY213" fmla="*/ 85725 h 2521011"/>
                <a:gd name="connsiteX214" fmla="*/ 381000 w 2085975"/>
                <a:gd name="connsiteY214" fmla="*/ 49530 h 2521011"/>
                <a:gd name="connsiteX215" fmla="*/ 432435 w 2085975"/>
                <a:gd name="connsiteY215" fmla="*/ 13335 h 2521011"/>
                <a:gd name="connsiteX216" fmla="*/ 537210 w 2085975"/>
                <a:gd name="connsiteY21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1807845 w 2085975"/>
                <a:gd name="connsiteY61" fmla="*/ 2137410 h 2521011"/>
                <a:gd name="connsiteX62" fmla="*/ 1864995 w 2085975"/>
                <a:gd name="connsiteY62" fmla="*/ 2135505 h 2521011"/>
                <a:gd name="connsiteX63" fmla="*/ 338452 w 2085975"/>
                <a:gd name="connsiteY63" fmla="*/ 1588442 h 2521011"/>
                <a:gd name="connsiteX64" fmla="*/ 338961 w 2085975"/>
                <a:gd name="connsiteY64" fmla="*/ 1588971 h 2521011"/>
                <a:gd name="connsiteX65" fmla="*/ 338452 w 2085975"/>
                <a:gd name="connsiteY65" fmla="*/ 1588442 h 2521011"/>
                <a:gd name="connsiteX66" fmla="*/ 537210 w 2085975"/>
                <a:gd name="connsiteY66" fmla="*/ 0 h 2521011"/>
                <a:gd name="connsiteX67" fmla="*/ 563880 w 2085975"/>
                <a:gd name="connsiteY67" fmla="*/ 80010 h 2521011"/>
                <a:gd name="connsiteX68" fmla="*/ 672465 w 2085975"/>
                <a:gd name="connsiteY68" fmla="*/ 51435 h 2521011"/>
                <a:gd name="connsiteX69" fmla="*/ 721352 w 2085975"/>
                <a:gd name="connsiteY69" fmla="*/ 29486 h 2521011"/>
                <a:gd name="connsiteX70" fmla="*/ 744855 w 2085975"/>
                <a:gd name="connsiteY70" fmla="*/ 59055 h 2521011"/>
                <a:gd name="connsiteX71" fmla="*/ 739140 w 2085975"/>
                <a:gd name="connsiteY71" fmla="*/ 89535 h 2521011"/>
                <a:gd name="connsiteX72" fmla="*/ 821055 w 2085975"/>
                <a:gd name="connsiteY72" fmla="*/ 93345 h 2521011"/>
                <a:gd name="connsiteX73" fmla="*/ 834390 w 2085975"/>
                <a:gd name="connsiteY73" fmla="*/ 19050 h 2521011"/>
                <a:gd name="connsiteX74" fmla="*/ 855345 w 2085975"/>
                <a:gd name="connsiteY74" fmla="*/ 47625 h 2521011"/>
                <a:gd name="connsiteX75" fmla="*/ 946785 w 2085975"/>
                <a:gd name="connsiteY75" fmla="*/ 47625 h 2521011"/>
                <a:gd name="connsiteX76" fmla="*/ 996315 w 2085975"/>
                <a:gd name="connsiteY76" fmla="*/ 38100 h 2521011"/>
                <a:gd name="connsiteX77" fmla="*/ 1003935 w 2085975"/>
                <a:gd name="connsiteY77" fmla="*/ 9525 h 2521011"/>
                <a:gd name="connsiteX78" fmla="*/ 1064895 w 2085975"/>
                <a:gd name="connsiteY78" fmla="*/ 0 h 2521011"/>
                <a:gd name="connsiteX79" fmla="*/ 1097280 w 2085975"/>
                <a:gd name="connsiteY79" fmla="*/ 102870 h 2521011"/>
                <a:gd name="connsiteX80" fmla="*/ 1110615 w 2085975"/>
                <a:gd name="connsiteY80" fmla="*/ 102870 h 2521011"/>
                <a:gd name="connsiteX81" fmla="*/ 1135380 w 2085975"/>
                <a:gd name="connsiteY81" fmla="*/ 190500 h 2521011"/>
                <a:gd name="connsiteX82" fmla="*/ 1137805 w 2085975"/>
                <a:gd name="connsiteY82" fmla="*/ 195722 h 2521011"/>
                <a:gd name="connsiteX83" fmla="*/ 1135380 w 2085975"/>
                <a:gd name="connsiteY83" fmla="*/ 198120 h 2521011"/>
                <a:gd name="connsiteX84" fmla="*/ 1131570 w 2085975"/>
                <a:gd name="connsiteY84" fmla="*/ 240030 h 2521011"/>
                <a:gd name="connsiteX85" fmla="*/ 1156335 w 2085975"/>
                <a:gd name="connsiteY85" fmla="*/ 346710 h 2521011"/>
                <a:gd name="connsiteX86" fmla="*/ 1099185 w 2085975"/>
                <a:gd name="connsiteY86" fmla="*/ 363855 h 2521011"/>
                <a:gd name="connsiteX87" fmla="*/ 1127760 w 2085975"/>
                <a:gd name="connsiteY87" fmla="*/ 510540 h 2521011"/>
                <a:gd name="connsiteX88" fmla="*/ 1148715 w 2085975"/>
                <a:gd name="connsiteY88" fmla="*/ 563880 h 2521011"/>
                <a:gd name="connsiteX89" fmla="*/ 1194435 w 2085975"/>
                <a:gd name="connsiteY89" fmla="*/ 641985 h 2521011"/>
                <a:gd name="connsiteX90" fmla="*/ 1215390 w 2085975"/>
                <a:gd name="connsiteY90" fmla="*/ 645795 h 2521011"/>
                <a:gd name="connsiteX91" fmla="*/ 1243965 w 2085975"/>
                <a:gd name="connsiteY91" fmla="*/ 737235 h 2521011"/>
                <a:gd name="connsiteX92" fmla="*/ 1423035 w 2085975"/>
                <a:gd name="connsiteY92" fmla="*/ 702945 h 2521011"/>
                <a:gd name="connsiteX93" fmla="*/ 1422609 w 2085975"/>
                <a:gd name="connsiteY93" fmla="*/ 700259 h 2521011"/>
                <a:gd name="connsiteX94" fmla="*/ 1468755 w 2085975"/>
                <a:gd name="connsiteY94" fmla="*/ 689610 h 2521011"/>
                <a:gd name="connsiteX95" fmla="*/ 1491615 w 2085975"/>
                <a:gd name="connsiteY95" fmla="*/ 659130 h 2521011"/>
                <a:gd name="connsiteX96" fmla="*/ 1520190 w 2085975"/>
                <a:gd name="connsiteY96" fmla="*/ 645795 h 2521011"/>
                <a:gd name="connsiteX97" fmla="*/ 1531620 w 2085975"/>
                <a:gd name="connsiteY97" fmla="*/ 613410 h 2521011"/>
                <a:gd name="connsiteX98" fmla="*/ 1552575 w 2085975"/>
                <a:gd name="connsiteY98" fmla="*/ 594360 h 2521011"/>
                <a:gd name="connsiteX99" fmla="*/ 1573530 w 2085975"/>
                <a:gd name="connsiteY99" fmla="*/ 609600 h 2521011"/>
                <a:gd name="connsiteX100" fmla="*/ 1567815 w 2085975"/>
                <a:gd name="connsiteY100" fmla="*/ 708660 h 2521011"/>
                <a:gd name="connsiteX101" fmla="*/ 1638300 w 2085975"/>
                <a:gd name="connsiteY101" fmla="*/ 786765 h 2521011"/>
                <a:gd name="connsiteX102" fmla="*/ 1640205 w 2085975"/>
                <a:gd name="connsiteY102" fmla="*/ 851535 h 2521011"/>
                <a:gd name="connsiteX103" fmla="*/ 1615440 w 2085975"/>
                <a:gd name="connsiteY103" fmla="*/ 872490 h 2521011"/>
                <a:gd name="connsiteX104" fmla="*/ 1678305 w 2085975"/>
                <a:gd name="connsiteY104" fmla="*/ 876300 h 2521011"/>
                <a:gd name="connsiteX105" fmla="*/ 1964632 w 2085975"/>
                <a:gd name="connsiteY105" fmla="*/ 811829 h 2521011"/>
                <a:gd name="connsiteX106" fmla="*/ 1985010 w 2085975"/>
                <a:gd name="connsiteY106" fmla="*/ 889635 h 2521011"/>
                <a:gd name="connsiteX107" fmla="*/ 1977390 w 2085975"/>
                <a:gd name="connsiteY107" fmla="*/ 942975 h 2521011"/>
                <a:gd name="connsiteX108" fmla="*/ 1912620 w 2085975"/>
                <a:gd name="connsiteY108" fmla="*/ 952500 h 2521011"/>
                <a:gd name="connsiteX109" fmla="*/ 1912620 w 2085975"/>
                <a:gd name="connsiteY109" fmla="*/ 1022985 h 2521011"/>
                <a:gd name="connsiteX110" fmla="*/ 1956435 w 2085975"/>
                <a:gd name="connsiteY110" fmla="*/ 1028700 h 2521011"/>
                <a:gd name="connsiteX111" fmla="*/ 1996440 w 2085975"/>
                <a:gd name="connsiteY111" fmla="*/ 1002030 h 2521011"/>
                <a:gd name="connsiteX112" fmla="*/ 1975485 w 2085975"/>
                <a:gd name="connsiteY112" fmla="*/ 1057275 h 2521011"/>
                <a:gd name="connsiteX113" fmla="*/ 1971675 w 2085975"/>
                <a:gd name="connsiteY113" fmla="*/ 1137285 h 2521011"/>
                <a:gd name="connsiteX114" fmla="*/ 1976108 w 2085975"/>
                <a:gd name="connsiteY114" fmla="*/ 1138062 h 2521011"/>
                <a:gd name="connsiteX115" fmla="*/ 2025015 w 2085975"/>
                <a:gd name="connsiteY115" fmla="*/ 1226820 h 2521011"/>
                <a:gd name="connsiteX116" fmla="*/ 1965960 w 2085975"/>
                <a:gd name="connsiteY116" fmla="*/ 1257300 h 2521011"/>
                <a:gd name="connsiteX117" fmla="*/ 1975485 w 2085975"/>
                <a:gd name="connsiteY117" fmla="*/ 1295400 h 2521011"/>
                <a:gd name="connsiteX118" fmla="*/ 1929765 w 2085975"/>
                <a:gd name="connsiteY118" fmla="*/ 1350645 h 2521011"/>
                <a:gd name="connsiteX119" fmla="*/ 2057400 w 2085975"/>
                <a:gd name="connsiteY119" fmla="*/ 1419225 h 2521011"/>
                <a:gd name="connsiteX120" fmla="*/ 2034540 w 2085975"/>
                <a:gd name="connsiteY120" fmla="*/ 1451610 h 2521011"/>
                <a:gd name="connsiteX121" fmla="*/ 2085975 w 2085975"/>
                <a:gd name="connsiteY121" fmla="*/ 1527810 h 2521011"/>
                <a:gd name="connsiteX122" fmla="*/ 2080260 w 2085975"/>
                <a:gd name="connsiteY122" fmla="*/ 1565910 h 2521011"/>
                <a:gd name="connsiteX123" fmla="*/ 2045970 w 2085975"/>
                <a:gd name="connsiteY123" fmla="*/ 1581150 h 2521011"/>
                <a:gd name="connsiteX124" fmla="*/ 2013585 w 2085975"/>
                <a:gd name="connsiteY124" fmla="*/ 1657350 h 2521011"/>
                <a:gd name="connsiteX125" fmla="*/ 2047875 w 2085975"/>
                <a:gd name="connsiteY125" fmla="*/ 1691640 h 2521011"/>
                <a:gd name="connsiteX126" fmla="*/ 2011680 w 2085975"/>
                <a:gd name="connsiteY126" fmla="*/ 1737360 h 2521011"/>
                <a:gd name="connsiteX127" fmla="*/ 2013585 w 2085975"/>
                <a:gd name="connsiteY127" fmla="*/ 1739265 h 2521011"/>
                <a:gd name="connsiteX128" fmla="*/ 1912620 w 2085975"/>
                <a:gd name="connsiteY128" fmla="*/ 1644015 h 2521011"/>
                <a:gd name="connsiteX129" fmla="*/ 1823085 w 2085975"/>
                <a:gd name="connsiteY129" fmla="*/ 1708785 h 2521011"/>
                <a:gd name="connsiteX130" fmla="*/ 1691640 w 2085975"/>
                <a:gd name="connsiteY130" fmla="*/ 1737360 h 2521011"/>
                <a:gd name="connsiteX131" fmla="*/ 1678305 w 2085975"/>
                <a:gd name="connsiteY131" fmla="*/ 1722120 h 2521011"/>
                <a:gd name="connsiteX132" fmla="*/ 1621155 w 2085975"/>
                <a:gd name="connsiteY132" fmla="*/ 1737360 h 2521011"/>
                <a:gd name="connsiteX133" fmla="*/ 1617345 w 2085975"/>
                <a:gd name="connsiteY133" fmla="*/ 1760220 h 2521011"/>
                <a:gd name="connsiteX134" fmla="*/ 1565432 w 2085975"/>
                <a:gd name="connsiteY134" fmla="*/ 1773198 h 2521011"/>
                <a:gd name="connsiteX135" fmla="*/ 1564005 w 2085975"/>
                <a:gd name="connsiteY135" fmla="*/ 1771650 h 2521011"/>
                <a:gd name="connsiteX136" fmla="*/ 1520190 w 2085975"/>
                <a:gd name="connsiteY136" fmla="*/ 1811655 h 2521011"/>
                <a:gd name="connsiteX137" fmla="*/ 1501140 w 2085975"/>
                <a:gd name="connsiteY137" fmla="*/ 1811655 h 2521011"/>
                <a:gd name="connsiteX138" fmla="*/ 1428750 w 2085975"/>
                <a:gd name="connsiteY138" fmla="*/ 1903095 h 2521011"/>
                <a:gd name="connsiteX139" fmla="*/ 1421130 w 2085975"/>
                <a:gd name="connsiteY139" fmla="*/ 1952625 h 2521011"/>
                <a:gd name="connsiteX140" fmla="*/ 1396365 w 2085975"/>
                <a:gd name="connsiteY140" fmla="*/ 1918335 h 2521011"/>
                <a:gd name="connsiteX141" fmla="*/ 1358265 w 2085975"/>
                <a:gd name="connsiteY141" fmla="*/ 1986915 h 2521011"/>
                <a:gd name="connsiteX142" fmla="*/ 1343025 w 2085975"/>
                <a:gd name="connsiteY142" fmla="*/ 1986915 h 2521011"/>
                <a:gd name="connsiteX143" fmla="*/ 1297305 w 2085975"/>
                <a:gd name="connsiteY143" fmla="*/ 2019300 h 2521011"/>
                <a:gd name="connsiteX144" fmla="*/ 1301115 w 2085975"/>
                <a:gd name="connsiteY144" fmla="*/ 2038350 h 2521011"/>
                <a:gd name="connsiteX145" fmla="*/ 1259205 w 2085975"/>
                <a:gd name="connsiteY145" fmla="*/ 2066925 h 2521011"/>
                <a:gd name="connsiteX146" fmla="*/ 1272540 w 2085975"/>
                <a:gd name="connsiteY146" fmla="*/ 2097405 h 2521011"/>
                <a:gd name="connsiteX147" fmla="*/ 1202055 w 2085975"/>
                <a:gd name="connsiteY147" fmla="*/ 2106930 h 2521011"/>
                <a:gd name="connsiteX148" fmla="*/ 1183005 w 2085975"/>
                <a:gd name="connsiteY148" fmla="*/ 2143125 h 2521011"/>
                <a:gd name="connsiteX149" fmla="*/ 1156335 w 2085975"/>
                <a:gd name="connsiteY149" fmla="*/ 2164080 h 2521011"/>
                <a:gd name="connsiteX150" fmla="*/ 1122045 w 2085975"/>
                <a:gd name="connsiteY150" fmla="*/ 2141220 h 2521011"/>
                <a:gd name="connsiteX151" fmla="*/ 1107891 w 2085975"/>
                <a:gd name="connsiteY151" fmla="*/ 2157396 h 2521011"/>
                <a:gd name="connsiteX152" fmla="*/ 1106805 w 2085975"/>
                <a:gd name="connsiteY152" fmla="*/ 2156460 h 2521011"/>
                <a:gd name="connsiteX153" fmla="*/ 979170 w 2085975"/>
                <a:gd name="connsiteY153" fmla="*/ 2042160 h 2521011"/>
                <a:gd name="connsiteX154" fmla="*/ 932138 w 2085975"/>
                <a:gd name="connsiteY154" fmla="*/ 2104529 h 2521011"/>
                <a:gd name="connsiteX155" fmla="*/ 851535 w 2085975"/>
                <a:gd name="connsiteY155" fmla="*/ 2101216 h 2521011"/>
                <a:gd name="connsiteX156" fmla="*/ 847725 w 2085975"/>
                <a:gd name="connsiteY156" fmla="*/ 2129791 h 2521011"/>
                <a:gd name="connsiteX157" fmla="*/ 689610 w 2085975"/>
                <a:gd name="connsiteY157" fmla="*/ 2129791 h 2521011"/>
                <a:gd name="connsiteX158" fmla="*/ 685800 w 2085975"/>
                <a:gd name="connsiteY158" fmla="*/ 2025016 h 2521011"/>
                <a:gd name="connsiteX159" fmla="*/ 683980 w 2085975"/>
                <a:gd name="connsiteY159" fmla="*/ 2024761 h 2521011"/>
                <a:gd name="connsiteX160" fmla="*/ 701040 w 2085975"/>
                <a:gd name="connsiteY160" fmla="*/ 1973580 h 2521011"/>
                <a:gd name="connsiteX161" fmla="*/ 659130 w 2085975"/>
                <a:gd name="connsiteY161" fmla="*/ 1939290 h 2521011"/>
                <a:gd name="connsiteX162" fmla="*/ 662940 w 2085975"/>
                <a:gd name="connsiteY162" fmla="*/ 1899285 h 2521011"/>
                <a:gd name="connsiteX163" fmla="*/ 674370 w 2085975"/>
                <a:gd name="connsiteY163" fmla="*/ 1836420 h 2521011"/>
                <a:gd name="connsiteX164" fmla="*/ 643890 w 2085975"/>
                <a:gd name="connsiteY164" fmla="*/ 1802130 h 2521011"/>
                <a:gd name="connsiteX165" fmla="*/ 590550 w 2085975"/>
                <a:gd name="connsiteY165" fmla="*/ 1790700 h 2521011"/>
                <a:gd name="connsiteX166" fmla="*/ 520065 w 2085975"/>
                <a:gd name="connsiteY166" fmla="*/ 1731645 h 2521011"/>
                <a:gd name="connsiteX167" fmla="*/ 520065 w 2085975"/>
                <a:gd name="connsiteY167" fmla="*/ 1704975 h 2521011"/>
                <a:gd name="connsiteX168" fmla="*/ 491490 w 2085975"/>
                <a:gd name="connsiteY168" fmla="*/ 1708785 h 2521011"/>
                <a:gd name="connsiteX169" fmla="*/ 386715 w 2085975"/>
                <a:gd name="connsiteY169" fmla="*/ 1638300 h 2521011"/>
                <a:gd name="connsiteX170" fmla="*/ 345639 w 2085975"/>
                <a:gd name="connsiteY170" fmla="*/ 1595581 h 2521011"/>
                <a:gd name="connsiteX171" fmla="*/ 346710 w 2085975"/>
                <a:gd name="connsiteY171" fmla="*/ 1543050 h 2521011"/>
                <a:gd name="connsiteX172" fmla="*/ 302895 w 2085975"/>
                <a:gd name="connsiteY172" fmla="*/ 1522095 h 2521011"/>
                <a:gd name="connsiteX173" fmla="*/ 318135 w 2085975"/>
                <a:gd name="connsiteY173" fmla="*/ 1470660 h 2521011"/>
                <a:gd name="connsiteX174" fmla="*/ 274320 w 2085975"/>
                <a:gd name="connsiteY174" fmla="*/ 1491615 h 2521011"/>
                <a:gd name="connsiteX175" fmla="*/ 241935 w 2085975"/>
                <a:gd name="connsiteY175" fmla="*/ 1491615 h 2521011"/>
                <a:gd name="connsiteX176" fmla="*/ 236220 w 2085975"/>
                <a:gd name="connsiteY176" fmla="*/ 1510665 h 2521011"/>
                <a:gd name="connsiteX177" fmla="*/ 85676 w 2085975"/>
                <a:gd name="connsiteY177" fmla="*/ 1510087 h 2521011"/>
                <a:gd name="connsiteX178" fmla="*/ 80010 w 2085975"/>
                <a:gd name="connsiteY178" fmla="*/ 1443990 h 2521011"/>
                <a:gd name="connsiteX179" fmla="*/ 30480 w 2085975"/>
                <a:gd name="connsiteY179" fmla="*/ 1466850 h 2521011"/>
                <a:gd name="connsiteX180" fmla="*/ 9525 w 2085975"/>
                <a:gd name="connsiteY180" fmla="*/ 1390650 h 2521011"/>
                <a:gd name="connsiteX181" fmla="*/ 0 w 2085975"/>
                <a:gd name="connsiteY181" fmla="*/ 1389648 h 2521011"/>
                <a:gd name="connsiteX182" fmla="*/ 0 w 2085975"/>
                <a:gd name="connsiteY182" fmla="*/ 1352550 h 2521011"/>
                <a:gd name="connsiteX183" fmla="*/ 30480 w 2085975"/>
                <a:gd name="connsiteY183" fmla="*/ 1314450 h 2521011"/>
                <a:gd name="connsiteX184" fmla="*/ 95250 w 2085975"/>
                <a:gd name="connsiteY184" fmla="*/ 1303020 h 2521011"/>
                <a:gd name="connsiteX185" fmla="*/ 112395 w 2085975"/>
                <a:gd name="connsiteY185" fmla="*/ 1238250 h 2521011"/>
                <a:gd name="connsiteX186" fmla="*/ 100965 w 2085975"/>
                <a:gd name="connsiteY186" fmla="*/ 1143000 h 2521011"/>
                <a:gd name="connsiteX187" fmla="*/ 101779 w 2085975"/>
                <a:gd name="connsiteY187" fmla="*/ 1135131 h 2521011"/>
                <a:gd name="connsiteX188" fmla="*/ 190501 w 2085975"/>
                <a:gd name="connsiteY188" fmla="*/ 1110615 h 2521011"/>
                <a:gd name="connsiteX189" fmla="*/ 207646 w 2085975"/>
                <a:gd name="connsiteY189" fmla="*/ 1022985 h 2521011"/>
                <a:gd name="connsiteX190" fmla="*/ 186691 w 2085975"/>
                <a:gd name="connsiteY190" fmla="*/ 986790 h 2521011"/>
                <a:gd name="connsiteX191" fmla="*/ 57151 w 2085975"/>
                <a:gd name="connsiteY191" fmla="*/ 969645 h 2521011"/>
                <a:gd name="connsiteX192" fmla="*/ 125731 w 2085975"/>
                <a:gd name="connsiteY192" fmla="*/ 843915 h 2521011"/>
                <a:gd name="connsiteX193" fmla="*/ 129541 w 2085975"/>
                <a:gd name="connsiteY193" fmla="*/ 731520 h 2521011"/>
                <a:gd name="connsiteX194" fmla="*/ 104775 w 2085975"/>
                <a:gd name="connsiteY194" fmla="*/ 715066 h 2521011"/>
                <a:gd name="connsiteX195" fmla="*/ 104775 w 2085975"/>
                <a:gd name="connsiteY195" fmla="*/ 567691 h 2521011"/>
                <a:gd name="connsiteX196" fmla="*/ 125730 w 2085975"/>
                <a:gd name="connsiteY196" fmla="*/ 489586 h 2521011"/>
                <a:gd name="connsiteX197" fmla="*/ 95250 w 2085975"/>
                <a:gd name="connsiteY197" fmla="*/ 447676 h 2521011"/>
                <a:gd name="connsiteX198" fmla="*/ 169545 w 2085975"/>
                <a:gd name="connsiteY198" fmla="*/ 449581 h 2521011"/>
                <a:gd name="connsiteX199" fmla="*/ 164949 w 2085975"/>
                <a:gd name="connsiteY199" fmla="*/ 446066 h 2521011"/>
                <a:gd name="connsiteX200" fmla="*/ 169545 w 2085975"/>
                <a:gd name="connsiteY200" fmla="*/ 447675 h 2521011"/>
                <a:gd name="connsiteX201" fmla="*/ 200025 w 2085975"/>
                <a:gd name="connsiteY201" fmla="*/ 382905 h 2521011"/>
                <a:gd name="connsiteX202" fmla="*/ 283845 w 2085975"/>
                <a:gd name="connsiteY202" fmla="*/ 384810 h 2521011"/>
                <a:gd name="connsiteX203" fmla="*/ 329565 w 2085975"/>
                <a:gd name="connsiteY203" fmla="*/ 361950 h 2521011"/>
                <a:gd name="connsiteX204" fmla="*/ 344805 w 2085975"/>
                <a:gd name="connsiteY204" fmla="*/ 335280 h 2521011"/>
                <a:gd name="connsiteX205" fmla="*/ 348615 w 2085975"/>
                <a:gd name="connsiteY205" fmla="*/ 266700 h 2521011"/>
                <a:gd name="connsiteX206" fmla="*/ 325755 w 2085975"/>
                <a:gd name="connsiteY206" fmla="*/ 198120 h 2521011"/>
                <a:gd name="connsiteX207" fmla="*/ 272415 w 2085975"/>
                <a:gd name="connsiteY207" fmla="*/ 137160 h 2521011"/>
                <a:gd name="connsiteX208" fmla="*/ 295275 w 2085975"/>
                <a:gd name="connsiteY208" fmla="*/ 125730 h 2521011"/>
                <a:gd name="connsiteX209" fmla="*/ 293496 w 2085975"/>
                <a:gd name="connsiteY209" fmla="*/ 119401 h 2521011"/>
                <a:gd name="connsiteX210" fmla="*/ 295275 w 2085975"/>
                <a:gd name="connsiteY210" fmla="*/ 120015 h 2521011"/>
                <a:gd name="connsiteX211" fmla="*/ 337185 w 2085975"/>
                <a:gd name="connsiteY211" fmla="*/ 74295 h 2521011"/>
                <a:gd name="connsiteX212" fmla="*/ 403860 w 2085975"/>
                <a:gd name="connsiteY212" fmla="*/ 85725 h 2521011"/>
                <a:gd name="connsiteX213" fmla="*/ 381000 w 2085975"/>
                <a:gd name="connsiteY213" fmla="*/ 49530 h 2521011"/>
                <a:gd name="connsiteX214" fmla="*/ 432435 w 2085975"/>
                <a:gd name="connsiteY214" fmla="*/ 13335 h 2521011"/>
                <a:gd name="connsiteX215" fmla="*/ 537210 w 2085975"/>
                <a:gd name="connsiteY21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864995 w 2085975"/>
                <a:gd name="connsiteY49" fmla="*/ 2135505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1864995 w 2085975"/>
                <a:gd name="connsiteY61" fmla="*/ 2135505 h 2521011"/>
                <a:gd name="connsiteX62" fmla="*/ 338452 w 2085975"/>
                <a:gd name="connsiteY62" fmla="*/ 1588442 h 2521011"/>
                <a:gd name="connsiteX63" fmla="*/ 338961 w 2085975"/>
                <a:gd name="connsiteY63" fmla="*/ 1588971 h 2521011"/>
                <a:gd name="connsiteX64" fmla="*/ 338452 w 2085975"/>
                <a:gd name="connsiteY64" fmla="*/ 1588442 h 2521011"/>
                <a:gd name="connsiteX65" fmla="*/ 537210 w 2085975"/>
                <a:gd name="connsiteY65" fmla="*/ 0 h 2521011"/>
                <a:gd name="connsiteX66" fmla="*/ 563880 w 2085975"/>
                <a:gd name="connsiteY66" fmla="*/ 80010 h 2521011"/>
                <a:gd name="connsiteX67" fmla="*/ 672465 w 2085975"/>
                <a:gd name="connsiteY67" fmla="*/ 51435 h 2521011"/>
                <a:gd name="connsiteX68" fmla="*/ 721352 w 2085975"/>
                <a:gd name="connsiteY68" fmla="*/ 29486 h 2521011"/>
                <a:gd name="connsiteX69" fmla="*/ 744855 w 2085975"/>
                <a:gd name="connsiteY69" fmla="*/ 59055 h 2521011"/>
                <a:gd name="connsiteX70" fmla="*/ 739140 w 2085975"/>
                <a:gd name="connsiteY70" fmla="*/ 89535 h 2521011"/>
                <a:gd name="connsiteX71" fmla="*/ 821055 w 2085975"/>
                <a:gd name="connsiteY71" fmla="*/ 93345 h 2521011"/>
                <a:gd name="connsiteX72" fmla="*/ 834390 w 2085975"/>
                <a:gd name="connsiteY72" fmla="*/ 19050 h 2521011"/>
                <a:gd name="connsiteX73" fmla="*/ 855345 w 2085975"/>
                <a:gd name="connsiteY73" fmla="*/ 47625 h 2521011"/>
                <a:gd name="connsiteX74" fmla="*/ 946785 w 2085975"/>
                <a:gd name="connsiteY74" fmla="*/ 47625 h 2521011"/>
                <a:gd name="connsiteX75" fmla="*/ 996315 w 2085975"/>
                <a:gd name="connsiteY75" fmla="*/ 38100 h 2521011"/>
                <a:gd name="connsiteX76" fmla="*/ 1003935 w 2085975"/>
                <a:gd name="connsiteY76" fmla="*/ 9525 h 2521011"/>
                <a:gd name="connsiteX77" fmla="*/ 1064895 w 2085975"/>
                <a:gd name="connsiteY77" fmla="*/ 0 h 2521011"/>
                <a:gd name="connsiteX78" fmla="*/ 1097280 w 2085975"/>
                <a:gd name="connsiteY78" fmla="*/ 102870 h 2521011"/>
                <a:gd name="connsiteX79" fmla="*/ 1110615 w 2085975"/>
                <a:gd name="connsiteY79" fmla="*/ 102870 h 2521011"/>
                <a:gd name="connsiteX80" fmla="*/ 1135380 w 2085975"/>
                <a:gd name="connsiteY80" fmla="*/ 190500 h 2521011"/>
                <a:gd name="connsiteX81" fmla="*/ 1137805 w 2085975"/>
                <a:gd name="connsiteY81" fmla="*/ 195722 h 2521011"/>
                <a:gd name="connsiteX82" fmla="*/ 1135380 w 2085975"/>
                <a:gd name="connsiteY82" fmla="*/ 198120 h 2521011"/>
                <a:gd name="connsiteX83" fmla="*/ 1131570 w 2085975"/>
                <a:gd name="connsiteY83" fmla="*/ 240030 h 2521011"/>
                <a:gd name="connsiteX84" fmla="*/ 1156335 w 2085975"/>
                <a:gd name="connsiteY84" fmla="*/ 346710 h 2521011"/>
                <a:gd name="connsiteX85" fmla="*/ 1099185 w 2085975"/>
                <a:gd name="connsiteY85" fmla="*/ 363855 h 2521011"/>
                <a:gd name="connsiteX86" fmla="*/ 1127760 w 2085975"/>
                <a:gd name="connsiteY86" fmla="*/ 510540 h 2521011"/>
                <a:gd name="connsiteX87" fmla="*/ 1148715 w 2085975"/>
                <a:gd name="connsiteY87" fmla="*/ 563880 h 2521011"/>
                <a:gd name="connsiteX88" fmla="*/ 1194435 w 2085975"/>
                <a:gd name="connsiteY88" fmla="*/ 641985 h 2521011"/>
                <a:gd name="connsiteX89" fmla="*/ 1215390 w 2085975"/>
                <a:gd name="connsiteY89" fmla="*/ 645795 h 2521011"/>
                <a:gd name="connsiteX90" fmla="*/ 1243965 w 2085975"/>
                <a:gd name="connsiteY90" fmla="*/ 737235 h 2521011"/>
                <a:gd name="connsiteX91" fmla="*/ 1423035 w 2085975"/>
                <a:gd name="connsiteY91" fmla="*/ 702945 h 2521011"/>
                <a:gd name="connsiteX92" fmla="*/ 1422609 w 2085975"/>
                <a:gd name="connsiteY92" fmla="*/ 700259 h 2521011"/>
                <a:gd name="connsiteX93" fmla="*/ 1468755 w 2085975"/>
                <a:gd name="connsiteY93" fmla="*/ 689610 h 2521011"/>
                <a:gd name="connsiteX94" fmla="*/ 1491615 w 2085975"/>
                <a:gd name="connsiteY94" fmla="*/ 659130 h 2521011"/>
                <a:gd name="connsiteX95" fmla="*/ 1520190 w 2085975"/>
                <a:gd name="connsiteY95" fmla="*/ 645795 h 2521011"/>
                <a:gd name="connsiteX96" fmla="*/ 1531620 w 2085975"/>
                <a:gd name="connsiteY96" fmla="*/ 613410 h 2521011"/>
                <a:gd name="connsiteX97" fmla="*/ 1552575 w 2085975"/>
                <a:gd name="connsiteY97" fmla="*/ 594360 h 2521011"/>
                <a:gd name="connsiteX98" fmla="*/ 1573530 w 2085975"/>
                <a:gd name="connsiteY98" fmla="*/ 609600 h 2521011"/>
                <a:gd name="connsiteX99" fmla="*/ 1567815 w 2085975"/>
                <a:gd name="connsiteY99" fmla="*/ 708660 h 2521011"/>
                <a:gd name="connsiteX100" fmla="*/ 1638300 w 2085975"/>
                <a:gd name="connsiteY100" fmla="*/ 786765 h 2521011"/>
                <a:gd name="connsiteX101" fmla="*/ 1640205 w 2085975"/>
                <a:gd name="connsiteY101" fmla="*/ 851535 h 2521011"/>
                <a:gd name="connsiteX102" fmla="*/ 1615440 w 2085975"/>
                <a:gd name="connsiteY102" fmla="*/ 872490 h 2521011"/>
                <a:gd name="connsiteX103" fmla="*/ 1678305 w 2085975"/>
                <a:gd name="connsiteY103" fmla="*/ 876300 h 2521011"/>
                <a:gd name="connsiteX104" fmla="*/ 1964632 w 2085975"/>
                <a:gd name="connsiteY104" fmla="*/ 811829 h 2521011"/>
                <a:gd name="connsiteX105" fmla="*/ 1985010 w 2085975"/>
                <a:gd name="connsiteY105" fmla="*/ 889635 h 2521011"/>
                <a:gd name="connsiteX106" fmla="*/ 1977390 w 2085975"/>
                <a:gd name="connsiteY106" fmla="*/ 942975 h 2521011"/>
                <a:gd name="connsiteX107" fmla="*/ 1912620 w 2085975"/>
                <a:gd name="connsiteY107" fmla="*/ 952500 h 2521011"/>
                <a:gd name="connsiteX108" fmla="*/ 1912620 w 2085975"/>
                <a:gd name="connsiteY108" fmla="*/ 1022985 h 2521011"/>
                <a:gd name="connsiteX109" fmla="*/ 1956435 w 2085975"/>
                <a:gd name="connsiteY109" fmla="*/ 1028700 h 2521011"/>
                <a:gd name="connsiteX110" fmla="*/ 1996440 w 2085975"/>
                <a:gd name="connsiteY110" fmla="*/ 1002030 h 2521011"/>
                <a:gd name="connsiteX111" fmla="*/ 1975485 w 2085975"/>
                <a:gd name="connsiteY111" fmla="*/ 1057275 h 2521011"/>
                <a:gd name="connsiteX112" fmla="*/ 1971675 w 2085975"/>
                <a:gd name="connsiteY112" fmla="*/ 1137285 h 2521011"/>
                <a:gd name="connsiteX113" fmla="*/ 1976108 w 2085975"/>
                <a:gd name="connsiteY113" fmla="*/ 1138062 h 2521011"/>
                <a:gd name="connsiteX114" fmla="*/ 2025015 w 2085975"/>
                <a:gd name="connsiteY114" fmla="*/ 1226820 h 2521011"/>
                <a:gd name="connsiteX115" fmla="*/ 1965960 w 2085975"/>
                <a:gd name="connsiteY115" fmla="*/ 1257300 h 2521011"/>
                <a:gd name="connsiteX116" fmla="*/ 1975485 w 2085975"/>
                <a:gd name="connsiteY116" fmla="*/ 1295400 h 2521011"/>
                <a:gd name="connsiteX117" fmla="*/ 1929765 w 2085975"/>
                <a:gd name="connsiteY117" fmla="*/ 1350645 h 2521011"/>
                <a:gd name="connsiteX118" fmla="*/ 2057400 w 2085975"/>
                <a:gd name="connsiteY118" fmla="*/ 1419225 h 2521011"/>
                <a:gd name="connsiteX119" fmla="*/ 2034540 w 2085975"/>
                <a:gd name="connsiteY119" fmla="*/ 1451610 h 2521011"/>
                <a:gd name="connsiteX120" fmla="*/ 2085975 w 2085975"/>
                <a:gd name="connsiteY120" fmla="*/ 1527810 h 2521011"/>
                <a:gd name="connsiteX121" fmla="*/ 2080260 w 2085975"/>
                <a:gd name="connsiteY121" fmla="*/ 1565910 h 2521011"/>
                <a:gd name="connsiteX122" fmla="*/ 2045970 w 2085975"/>
                <a:gd name="connsiteY122" fmla="*/ 1581150 h 2521011"/>
                <a:gd name="connsiteX123" fmla="*/ 2013585 w 2085975"/>
                <a:gd name="connsiteY123" fmla="*/ 1657350 h 2521011"/>
                <a:gd name="connsiteX124" fmla="*/ 2047875 w 2085975"/>
                <a:gd name="connsiteY124" fmla="*/ 1691640 h 2521011"/>
                <a:gd name="connsiteX125" fmla="*/ 2011680 w 2085975"/>
                <a:gd name="connsiteY125" fmla="*/ 1737360 h 2521011"/>
                <a:gd name="connsiteX126" fmla="*/ 2013585 w 2085975"/>
                <a:gd name="connsiteY126" fmla="*/ 1739265 h 2521011"/>
                <a:gd name="connsiteX127" fmla="*/ 1912620 w 2085975"/>
                <a:gd name="connsiteY127" fmla="*/ 1644015 h 2521011"/>
                <a:gd name="connsiteX128" fmla="*/ 1823085 w 2085975"/>
                <a:gd name="connsiteY128" fmla="*/ 1708785 h 2521011"/>
                <a:gd name="connsiteX129" fmla="*/ 1691640 w 2085975"/>
                <a:gd name="connsiteY129" fmla="*/ 1737360 h 2521011"/>
                <a:gd name="connsiteX130" fmla="*/ 1678305 w 2085975"/>
                <a:gd name="connsiteY130" fmla="*/ 1722120 h 2521011"/>
                <a:gd name="connsiteX131" fmla="*/ 1621155 w 2085975"/>
                <a:gd name="connsiteY131" fmla="*/ 1737360 h 2521011"/>
                <a:gd name="connsiteX132" fmla="*/ 1617345 w 2085975"/>
                <a:gd name="connsiteY132" fmla="*/ 1760220 h 2521011"/>
                <a:gd name="connsiteX133" fmla="*/ 1565432 w 2085975"/>
                <a:gd name="connsiteY133" fmla="*/ 1773198 h 2521011"/>
                <a:gd name="connsiteX134" fmla="*/ 1564005 w 2085975"/>
                <a:gd name="connsiteY134" fmla="*/ 1771650 h 2521011"/>
                <a:gd name="connsiteX135" fmla="*/ 1520190 w 2085975"/>
                <a:gd name="connsiteY135" fmla="*/ 1811655 h 2521011"/>
                <a:gd name="connsiteX136" fmla="*/ 1501140 w 2085975"/>
                <a:gd name="connsiteY136" fmla="*/ 1811655 h 2521011"/>
                <a:gd name="connsiteX137" fmla="*/ 1428750 w 2085975"/>
                <a:gd name="connsiteY137" fmla="*/ 1903095 h 2521011"/>
                <a:gd name="connsiteX138" fmla="*/ 1421130 w 2085975"/>
                <a:gd name="connsiteY138" fmla="*/ 1952625 h 2521011"/>
                <a:gd name="connsiteX139" fmla="*/ 1396365 w 2085975"/>
                <a:gd name="connsiteY139" fmla="*/ 1918335 h 2521011"/>
                <a:gd name="connsiteX140" fmla="*/ 1358265 w 2085975"/>
                <a:gd name="connsiteY140" fmla="*/ 1986915 h 2521011"/>
                <a:gd name="connsiteX141" fmla="*/ 1343025 w 2085975"/>
                <a:gd name="connsiteY141" fmla="*/ 1986915 h 2521011"/>
                <a:gd name="connsiteX142" fmla="*/ 1297305 w 2085975"/>
                <a:gd name="connsiteY142" fmla="*/ 2019300 h 2521011"/>
                <a:gd name="connsiteX143" fmla="*/ 1301115 w 2085975"/>
                <a:gd name="connsiteY143" fmla="*/ 2038350 h 2521011"/>
                <a:gd name="connsiteX144" fmla="*/ 1259205 w 2085975"/>
                <a:gd name="connsiteY144" fmla="*/ 2066925 h 2521011"/>
                <a:gd name="connsiteX145" fmla="*/ 1272540 w 2085975"/>
                <a:gd name="connsiteY145" fmla="*/ 2097405 h 2521011"/>
                <a:gd name="connsiteX146" fmla="*/ 1202055 w 2085975"/>
                <a:gd name="connsiteY146" fmla="*/ 2106930 h 2521011"/>
                <a:gd name="connsiteX147" fmla="*/ 1183005 w 2085975"/>
                <a:gd name="connsiteY147" fmla="*/ 2143125 h 2521011"/>
                <a:gd name="connsiteX148" fmla="*/ 1156335 w 2085975"/>
                <a:gd name="connsiteY148" fmla="*/ 2164080 h 2521011"/>
                <a:gd name="connsiteX149" fmla="*/ 1122045 w 2085975"/>
                <a:gd name="connsiteY149" fmla="*/ 2141220 h 2521011"/>
                <a:gd name="connsiteX150" fmla="*/ 1107891 w 2085975"/>
                <a:gd name="connsiteY150" fmla="*/ 2157396 h 2521011"/>
                <a:gd name="connsiteX151" fmla="*/ 1106805 w 2085975"/>
                <a:gd name="connsiteY151" fmla="*/ 2156460 h 2521011"/>
                <a:gd name="connsiteX152" fmla="*/ 979170 w 2085975"/>
                <a:gd name="connsiteY152" fmla="*/ 2042160 h 2521011"/>
                <a:gd name="connsiteX153" fmla="*/ 932138 w 2085975"/>
                <a:gd name="connsiteY153" fmla="*/ 2104529 h 2521011"/>
                <a:gd name="connsiteX154" fmla="*/ 851535 w 2085975"/>
                <a:gd name="connsiteY154" fmla="*/ 2101216 h 2521011"/>
                <a:gd name="connsiteX155" fmla="*/ 847725 w 2085975"/>
                <a:gd name="connsiteY155" fmla="*/ 2129791 h 2521011"/>
                <a:gd name="connsiteX156" fmla="*/ 689610 w 2085975"/>
                <a:gd name="connsiteY156" fmla="*/ 2129791 h 2521011"/>
                <a:gd name="connsiteX157" fmla="*/ 685800 w 2085975"/>
                <a:gd name="connsiteY157" fmla="*/ 2025016 h 2521011"/>
                <a:gd name="connsiteX158" fmla="*/ 683980 w 2085975"/>
                <a:gd name="connsiteY158" fmla="*/ 2024761 h 2521011"/>
                <a:gd name="connsiteX159" fmla="*/ 701040 w 2085975"/>
                <a:gd name="connsiteY159" fmla="*/ 1973580 h 2521011"/>
                <a:gd name="connsiteX160" fmla="*/ 659130 w 2085975"/>
                <a:gd name="connsiteY160" fmla="*/ 1939290 h 2521011"/>
                <a:gd name="connsiteX161" fmla="*/ 662940 w 2085975"/>
                <a:gd name="connsiteY161" fmla="*/ 1899285 h 2521011"/>
                <a:gd name="connsiteX162" fmla="*/ 674370 w 2085975"/>
                <a:gd name="connsiteY162" fmla="*/ 1836420 h 2521011"/>
                <a:gd name="connsiteX163" fmla="*/ 643890 w 2085975"/>
                <a:gd name="connsiteY163" fmla="*/ 1802130 h 2521011"/>
                <a:gd name="connsiteX164" fmla="*/ 590550 w 2085975"/>
                <a:gd name="connsiteY164" fmla="*/ 1790700 h 2521011"/>
                <a:gd name="connsiteX165" fmla="*/ 520065 w 2085975"/>
                <a:gd name="connsiteY165" fmla="*/ 1731645 h 2521011"/>
                <a:gd name="connsiteX166" fmla="*/ 520065 w 2085975"/>
                <a:gd name="connsiteY166" fmla="*/ 1704975 h 2521011"/>
                <a:gd name="connsiteX167" fmla="*/ 491490 w 2085975"/>
                <a:gd name="connsiteY167" fmla="*/ 1708785 h 2521011"/>
                <a:gd name="connsiteX168" fmla="*/ 386715 w 2085975"/>
                <a:gd name="connsiteY168" fmla="*/ 1638300 h 2521011"/>
                <a:gd name="connsiteX169" fmla="*/ 345639 w 2085975"/>
                <a:gd name="connsiteY169" fmla="*/ 1595581 h 2521011"/>
                <a:gd name="connsiteX170" fmla="*/ 346710 w 2085975"/>
                <a:gd name="connsiteY170" fmla="*/ 1543050 h 2521011"/>
                <a:gd name="connsiteX171" fmla="*/ 302895 w 2085975"/>
                <a:gd name="connsiteY171" fmla="*/ 1522095 h 2521011"/>
                <a:gd name="connsiteX172" fmla="*/ 318135 w 2085975"/>
                <a:gd name="connsiteY172" fmla="*/ 1470660 h 2521011"/>
                <a:gd name="connsiteX173" fmla="*/ 274320 w 2085975"/>
                <a:gd name="connsiteY173" fmla="*/ 1491615 h 2521011"/>
                <a:gd name="connsiteX174" fmla="*/ 241935 w 2085975"/>
                <a:gd name="connsiteY174" fmla="*/ 1491615 h 2521011"/>
                <a:gd name="connsiteX175" fmla="*/ 236220 w 2085975"/>
                <a:gd name="connsiteY175" fmla="*/ 1510665 h 2521011"/>
                <a:gd name="connsiteX176" fmla="*/ 85676 w 2085975"/>
                <a:gd name="connsiteY176" fmla="*/ 1510087 h 2521011"/>
                <a:gd name="connsiteX177" fmla="*/ 80010 w 2085975"/>
                <a:gd name="connsiteY177" fmla="*/ 1443990 h 2521011"/>
                <a:gd name="connsiteX178" fmla="*/ 30480 w 2085975"/>
                <a:gd name="connsiteY178" fmla="*/ 1466850 h 2521011"/>
                <a:gd name="connsiteX179" fmla="*/ 9525 w 2085975"/>
                <a:gd name="connsiteY179" fmla="*/ 1390650 h 2521011"/>
                <a:gd name="connsiteX180" fmla="*/ 0 w 2085975"/>
                <a:gd name="connsiteY180" fmla="*/ 1389648 h 2521011"/>
                <a:gd name="connsiteX181" fmla="*/ 0 w 2085975"/>
                <a:gd name="connsiteY181" fmla="*/ 1352550 h 2521011"/>
                <a:gd name="connsiteX182" fmla="*/ 30480 w 2085975"/>
                <a:gd name="connsiteY182" fmla="*/ 1314450 h 2521011"/>
                <a:gd name="connsiteX183" fmla="*/ 95250 w 2085975"/>
                <a:gd name="connsiteY183" fmla="*/ 1303020 h 2521011"/>
                <a:gd name="connsiteX184" fmla="*/ 112395 w 2085975"/>
                <a:gd name="connsiteY184" fmla="*/ 1238250 h 2521011"/>
                <a:gd name="connsiteX185" fmla="*/ 100965 w 2085975"/>
                <a:gd name="connsiteY185" fmla="*/ 1143000 h 2521011"/>
                <a:gd name="connsiteX186" fmla="*/ 101779 w 2085975"/>
                <a:gd name="connsiteY186" fmla="*/ 1135131 h 2521011"/>
                <a:gd name="connsiteX187" fmla="*/ 190501 w 2085975"/>
                <a:gd name="connsiteY187" fmla="*/ 1110615 h 2521011"/>
                <a:gd name="connsiteX188" fmla="*/ 207646 w 2085975"/>
                <a:gd name="connsiteY188" fmla="*/ 1022985 h 2521011"/>
                <a:gd name="connsiteX189" fmla="*/ 186691 w 2085975"/>
                <a:gd name="connsiteY189" fmla="*/ 986790 h 2521011"/>
                <a:gd name="connsiteX190" fmla="*/ 57151 w 2085975"/>
                <a:gd name="connsiteY190" fmla="*/ 969645 h 2521011"/>
                <a:gd name="connsiteX191" fmla="*/ 125731 w 2085975"/>
                <a:gd name="connsiteY191" fmla="*/ 843915 h 2521011"/>
                <a:gd name="connsiteX192" fmla="*/ 129541 w 2085975"/>
                <a:gd name="connsiteY192" fmla="*/ 731520 h 2521011"/>
                <a:gd name="connsiteX193" fmla="*/ 104775 w 2085975"/>
                <a:gd name="connsiteY193" fmla="*/ 715066 h 2521011"/>
                <a:gd name="connsiteX194" fmla="*/ 104775 w 2085975"/>
                <a:gd name="connsiteY194" fmla="*/ 567691 h 2521011"/>
                <a:gd name="connsiteX195" fmla="*/ 125730 w 2085975"/>
                <a:gd name="connsiteY195" fmla="*/ 489586 h 2521011"/>
                <a:gd name="connsiteX196" fmla="*/ 95250 w 2085975"/>
                <a:gd name="connsiteY196" fmla="*/ 447676 h 2521011"/>
                <a:gd name="connsiteX197" fmla="*/ 169545 w 2085975"/>
                <a:gd name="connsiteY197" fmla="*/ 449581 h 2521011"/>
                <a:gd name="connsiteX198" fmla="*/ 164949 w 2085975"/>
                <a:gd name="connsiteY198" fmla="*/ 446066 h 2521011"/>
                <a:gd name="connsiteX199" fmla="*/ 169545 w 2085975"/>
                <a:gd name="connsiteY199" fmla="*/ 447675 h 2521011"/>
                <a:gd name="connsiteX200" fmla="*/ 200025 w 2085975"/>
                <a:gd name="connsiteY200" fmla="*/ 382905 h 2521011"/>
                <a:gd name="connsiteX201" fmla="*/ 283845 w 2085975"/>
                <a:gd name="connsiteY201" fmla="*/ 384810 h 2521011"/>
                <a:gd name="connsiteX202" fmla="*/ 329565 w 2085975"/>
                <a:gd name="connsiteY202" fmla="*/ 361950 h 2521011"/>
                <a:gd name="connsiteX203" fmla="*/ 344805 w 2085975"/>
                <a:gd name="connsiteY203" fmla="*/ 335280 h 2521011"/>
                <a:gd name="connsiteX204" fmla="*/ 348615 w 2085975"/>
                <a:gd name="connsiteY204" fmla="*/ 266700 h 2521011"/>
                <a:gd name="connsiteX205" fmla="*/ 325755 w 2085975"/>
                <a:gd name="connsiteY205" fmla="*/ 198120 h 2521011"/>
                <a:gd name="connsiteX206" fmla="*/ 272415 w 2085975"/>
                <a:gd name="connsiteY206" fmla="*/ 137160 h 2521011"/>
                <a:gd name="connsiteX207" fmla="*/ 295275 w 2085975"/>
                <a:gd name="connsiteY207" fmla="*/ 125730 h 2521011"/>
                <a:gd name="connsiteX208" fmla="*/ 293496 w 2085975"/>
                <a:gd name="connsiteY208" fmla="*/ 119401 h 2521011"/>
                <a:gd name="connsiteX209" fmla="*/ 295275 w 2085975"/>
                <a:gd name="connsiteY209" fmla="*/ 120015 h 2521011"/>
                <a:gd name="connsiteX210" fmla="*/ 337185 w 2085975"/>
                <a:gd name="connsiteY210" fmla="*/ 74295 h 2521011"/>
                <a:gd name="connsiteX211" fmla="*/ 403860 w 2085975"/>
                <a:gd name="connsiteY211" fmla="*/ 85725 h 2521011"/>
                <a:gd name="connsiteX212" fmla="*/ 381000 w 2085975"/>
                <a:gd name="connsiteY212" fmla="*/ 49530 h 2521011"/>
                <a:gd name="connsiteX213" fmla="*/ 432435 w 2085975"/>
                <a:gd name="connsiteY213" fmla="*/ 13335 h 2521011"/>
                <a:gd name="connsiteX214" fmla="*/ 537210 w 2085975"/>
                <a:gd name="connsiteY214"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806796 w 2085975"/>
                <a:gd name="connsiteY58" fmla="*/ 2140490 h 2521011"/>
                <a:gd name="connsiteX59" fmla="*/ 1562956 w 2085975"/>
                <a:gd name="connsiteY59" fmla="*/ 1776635 h 2521011"/>
                <a:gd name="connsiteX60" fmla="*/ 1565691 w 2085975"/>
                <a:gd name="connsiteY60" fmla="*/ 1775952 h 2521011"/>
                <a:gd name="connsiteX61" fmla="*/ 338452 w 2085975"/>
                <a:gd name="connsiteY61" fmla="*/ 1588442 h 2521011"/>
                <a:gd name="connsiteX62" fmla="*/ 338961 w 2085975"/>
                <a:gd name="connsiteY62" fmla="*/ 1588971 h 2521011"/>
                <a:gd name="connsiteX63" fmla="*/ 338452 w 2085975"/>
                <a:gd name="connsiteY63" fmla="*/ 1588442 h 2521011"/>
                <a:gd name="connsiteX64" fmla="*/ 537210 w 2085975"/>
                <a:gd name="connsiteY64" fmla="*/ 0 h 2521011"/>
                <a:gd name="connsiteX65" fmla="*/ 563880 w 2085975"/>
                <a:gd name="connsiteY65" fmla="*/ 80010 h 2521011"/>
                <a:gd name="connsiteX66" fmla="*/ 672465 w 2085975"/>
                <a:gd name="connsiteY66" fmla="*/ 51435 h 2521011"/>
                <a:gd name="connsiteX67" fmla="*/ 721352 w 2085975"/>
                <a:gd name="connsiteY67" fmla="*/ 29486 h 2521011"/>
                <a:gd name="connsiteX68" fmla="*/ 744855 w 2085975"/>
                <a:gd name="connsiteY68" fmla="*/ 59055 h 2521011"/>
                <a:gd name="connsiteX69" fmla="*/ 739140 w 2085975"/>
                <a:gd name="connsiteY69" fmla="*/ 89535 h 2521011"/>
                <a:gd name="connsiteX70" fmla="*/ 821055 w 2085975"/>
                <a:gd name="connsiteY70" fmla="*/ 93345 h 2521011"/>
                <a:gd name="connsiteX71" fmla="*/ 834390 w 2085975"/>
                <a:gd name="connsiteY71" fmla="*/ 19050 h 2521011"/>
                <a:gd name="connsiteX72" fmla="*/ 855345 w 2085975"/>
                <a:gd name="connsiteY72" fmla="*/ 47625 h 2521011"/>
                <a:gd name="connsiteX73" fmla="*/ 946785 w 2085975"/>
                <a:gd name="connsiteY73" fmla="*/ 47625 h 2521011"/>
                <a:gd name="connsiteX74" fmla="*/ 996315 w 2085975"/>
                <a:gd name="connsiteY74" fmla="*/ 38100 h 2521011"/>
                <a:gd name="connsiteX75" fmla="*/ 1003935 w 2085975"/>
                <a:gd name="connsiteY75" fmla="*/ 9525 h 2521011"/>
                <a:gd name="connsiteX76" fmla="*/ 1064895 w 2085975"/>
                <a:gd name="connsiteY76" fmla="*/ 0 h 2521011"/>
                <a:gd name="connsiteX77" fmla="*/ 1097280 w 2085975"/>
                <a:gd name="connsiteY77" fmla="*/ 102870 h 2521011"/>
                <a:gd name="connsiteX78" fmla="*/ 1110615 w 2085975"/>
                <a:gd name="connsiteY78" fmla="*/ 102870 h 2521011"/>
                <a:gd name="connsiteX79" fmla="*/ 1135380 w 2085975"/>
                <a:gd name="connsiteY79" fmla="*/ 190500 h 2521011"/>
                <a:gd name="connsiteX80" fmla="*/ 1137805 w 2085975"/>
                <a:gd name="connsiteY80" fmla="*/ 195722 h 2521011"/>
                <a:gd name="connsiteX81" fmla="*/ 1135380 w 2085975"/>
                <a:gd name="connsiteY81" fmla="*/ 198120 h 2521011"/>
                <a:gd name="connsiteX82" fmla="*/ 1131570 w 2085975"/>
                <a:gd name="connsiteY82" fmla="*/ 240030 h 2521011"/>
                <a:gd name="connsiteX83" fmla="*/ 1156335 w 2085975"/>
                <a:gd name="connsiteY83" fmla="*/ 346710 h 2521011"/>
                <a:gd name="connsiteX84" fmla="*/ 1099185 w 2085975"/>
                <a:gd name="connsiteY84" fmla="*/ 363855 h 2521011"/>
                <a:gd name="connsiteX85" fmla="*/ 1127760 w 2085975"/>
                <a:gd name="connsiteY85" fmla="*/ 510540 h 2521011"/>
                <a:gd name="connsiteX86" fmla="*/ 1148715 w 2085975"/>
                <a:gd name="connsiteY86" fmla="*/ 563880 h 2521011"/>
                <a:gd name="connsiteX87" fmla="*/ 1194435 w 2085975"/>
                <a:gd name="connsiteY87" fmla="*/ 641985 h 2521011"/>
                <a:gd name="connsiteX88" fmla="*/ 1215390 w 2085975"/>
                <a:gd name="connsiteY88" fmla="*/ 645795 h 2521011"/>
                <a:gd name="connsiteX89" fmla="*/ 1243965 w 2085975"/>
                <a:gd name="connsiteY89" fmla="*/ 737235 h 2521011"/>
                <a:gd name="connsiteX90" fmla="*/ 1423035 w 2085975"/>
                <a:gd name="connsiteY90" fmla="*/ 702945 h 2521011"/>
                <a:gd name="connsiteX91" fmla="*/ 1422609 w 2085975"/>
                <a:gd name="connsiteY91" fmla="*/ 700259 h 2521011"/>
                <a:gd name="connsiteX92" fmla="*/ 1468755 w 2085975"/>
                <a:gd name="connsiteY92" fmla="*/ 689610 h 2521011"/>
                <a:gd name="connsiteX93" fmla="*/ 1491615 w 2085975"/>
                <a:gd name="connsiteY93" fmla="*/ 659130 h 2521011"/>
                <a:gd name="connsiteX94" fmla="*/ 1520190 w 2085975"/>
                <a:gd name="connsiteY94" fmla="*/ 645795 h 2521011"/>
                <a:gd name="connsiteX95" fmla="*/ 1531620 w 2085975"/>
                <a:gd name="connsiteY95" fmla="*/ 613410 h 2521011"/>
                <a:gd name="connsiteX96" fmla="*/ 1552575 w 2085975"/>
                <a:gd name="connsiteY96" fmla="*/ 594360 h 2521011"/>
                <a:gd name="connsiteX97" fmla="*/ 1573530 w 2085975"/>
                <a:gd name="connsiteY97" fmla="*/ 609600 h 2521011"/>
                <a:gd name="connsiteX98" fmla="*/ 1567815 w 2085975"/>
                <a:gd name="connsiteY98" fmla="*/ 708660 h 2521011"/>
                <a:gd name="connsiteX99" fmla="*/ 1638300 w 2085975"/>
                <a:gd name="connsiteY99" fmla="*/ 786765 h 2521011"/>
                <a:gd name="connsiteX100" fmla="*/ 1640205 w 2085975"/>
                <a:gd name="connsiteY100" fmla="*/ 851535 h 2521011"/>
                <a:gd name="connsiteX101" fmla="*/ 1615440 w 2085975"/>
                <a:gd name="connsiteY101" fmla="*/ 872490 h 2521011"/>
                <a:gd name="connsiteX102" fmla="*/ 1678305 w 2085975"/>
                <a:gd name="connsiteY102" fmla="*/ 876300 h 2521011"/>
                <a:gd name="connsiteX103" fmla="*/ 1964632 w 2085975"/>
                <a:gd name="connsiteY103" fmla="*/ 811829 h 2521011"/>
                <a:gd name="connsiteX104" fmla="*/ 1985010 w 2085975"/>
                <a:gd name="connsiteY104" fmla="*/ 889635 h 2521011"/>
                <a:gd name="connsiteX105" fmla="*/ 1977390 w 2085975"/>
                <a:gd name="connsiteY105" fmla="*/ 942975 h 2521011"/>
                <a:gd name="connsiteX106" fmla="*/ 1912620 w 2085975"/>
                <a:gd name="connsiteY106" fmla="*/ 952500 h 2521011"/>
                <a:gd name="connsiteX107" fmla="*/ 1912620 w 2085975"/>
                <a:gd name="connsiteY107" fmla="*/ 1022985 h 2521011"/>
                <a:gd name="connsiteX108" fmla="*/ 1956435 w 2085975"/>
                <a:gd name="connsiteY108" fmla="*/ 1028700 h 2521011"/>
                <a:gd name="connsiteX109" fmla="*/ 1996440 w 2085975"/>
                <a:gd name="connsiteY109" fmla="*/ 1002030 h 2521011"/>
                <a:gd name="connsiteX110" fmla="*/ 1975485 w 2085975"/>
                <a:gd name="connsiteY110" fmla="*/ 1057275 h 2521011"/>
                <a:gd name="connsiteX111" fmla="*/ 1971675 w 2085975"/>
                <a:gd name="connsiteY111" fmla="*/ 1137285 h 2521011"/>
                <a:gd name="connsiteX112" fmla="*/ 1976108 w 2085975"/>
                <a:gd name="connsiteY112" fmla="*/ 1138062 h 2521011"/>
                <a:gd name="connsiteX113" fmla="*/ 2025015 w 2085975"/>
                <a:gd name="connsiteY113" fmla="*/ 1226820 h 2521011"/>
                <a:gd name="connsiteX114" fmla="*/ 1965960 w 2085975"/>
                <a:gd name="connsiteY114" fmla="*/ 1257300 h 2521011"/>
                <a:gd name="connsiteX115" fmla="*/ 1975485 w 2085975"/>
                <a:gd name="connsiteY115" fmla="*/ 1295400 h 2521011"/>
                <a:gd name="connsiteX116" fmla="*/ 1929765 w 2085975"/>
                <a:gd name="connsiteY116" fmla="*/ 1350645 h 2521011"/>
                <a:gd name="connsiteX117" fmla="*/ 2057400 w 2085975"/>
                <a:gd name="connsiteY117" fmla="*/ 1419225 h 2521011"/>
                <a:gd name="connsiteX118" fmla="*/ 2034540 w 2085975"/>
                <a:gd name="connsiteY118" fmla="*/ 1451610 h 2521011"/>
                <a:gd name="connsiteX119" fmla="*/ 2085975 w 2085975"/>
                <a:gd name="connsiteY119" fmla="*/ 1527810 h 2521011"/>
                <a:gd name="connsiteX120" fmla="*/ 2080260 w 2085975"/>
                <a:gd name="connsiteY120" fmla="*/ 1565910 h 2521011"/>
                <a:gd name="connsiteX121" fmla="*/ 2045970 w 2085975"/>
                <a:gd name="connsiteY121" fmla="*/ 1581150 h 2521011"/>
                <a:gd name="connsiteX122" fmla="*/ 2013585 w 2085975"/>
                <a:gd name="connsiteY122" fmla="*/ 1657350 h 2521011"/>
                <a:gd name="connsiteX123" fmla="*/ 2047875 w 2085975"/>
                <a:gd name="connsiteY123" fmla="*/ 1691640 h 2521011"/>
                <a:gd name="connsiteX124" fmla="*/ 2011680 w 2085975"/>
                <a:gd name="connsiteY124" fmla="*/ 1737360 h 2521011"/>
                <a:gd name="connsiteX125" fmla="*/ 2013585 w 2085975"/>
                <a:gd name="connsiteY125" fmla="*/ 1739265 h 2521011"/>
                <a:gd name="connsiteX126" fmla="*/ 1912620 w 2085975"/>
                <a:gd name="connsiteY126" fmla="*/ 1644015 h 2521011"/>
                <a:gd name="connsiteX127" fmla="*/ 1823085 w 2085975"/>
                <a:gd name="connsiteY127" fmla="*/ 1708785 h 2521011"/>
                <a:gd name="connsiteX128" fmla="*/ 1691640 w 2085975"/>
                <a:gd name="connsiteY128" fmla="*/ 1737360 h 2521011"/>
                <a:gd name="connsiteX129" fmla="*/ 1678305 w 2085975"/>
                <a:gd name="connsiteY129" fmla="*/ 1722120 h 2521011"/>
                <a:gd name="connsiteX130" fmla="*/ 1621155 w 2085975"/>
                <a:gd name="connsiteY130" fmla="*/ 1737360 h 2521011"/>
                <a:gd name="connsiteX131" fmla="*/ 1617345 w 2085975"/>
                <a:gd name="connsiteY131" fmla="*/ 1760220 h 2521011"/>
                <a:gd name="connsiteX132" fmla="*/ 1565432 w 2085975"/>
                <a:gd name="connsiteY132" fmla="*/ 1773198 h 2521011"/>
                <a:gd name="connsiteX133" fmla="*/ 1564005 w 2085975"/>
                <a:gd name="connsiteY133" fmla="*/ 1771650 h 2521011"/>
                <a:gd name="connsiteX134" fmla="*/ 1520190 w 2085975"/>
                <a:gd name="connsiteY134" fmla="*/ 1811655 h 2521011"/>
                <a:gd name="connsiteX135" fmla="*/ 1501140 w 2085975"/>
                <a:gd name="connsiteY135" fmla="*/ 1811655 h 2521011"/>
                <a:gd name="connsiteX136" fmla="*/ 1428750 w 2085975"/>
                <a:gd name="connsiteY136" fmla="*/ 1903095 h 2521011"/>
                <a:gd name="connsiteX137" fmla="*/ 1421130 w 2085975"/>
                <a:gd name="connsiteY137" fmla="*/ 1952625 h 2521011"/>
                <a:gd name="connsiteX138" fmla="*/ 1396365 w 2085975"/>
                <a:gd name="connsiteY138" fmla="*/ 1918335 h 2521011"/>
                <a:gd name="connsiteX139" fmla="*/ 1358265 w 2085975"/>
                <a:gd name="connsiteY139" fmla="*/ 1986915 h 2521011"/>
                <a:gd name="connsiteX140" fmla="*/ 1343025 w 2085975"/>
                <a:gd name="connsiteY140" fmla="*/ 1986915 h 2521011"/>
                <a:gd name="connsiteX141" fmla="*/ 1297305 w 2085975"/>
                <a:gd name="connsiteY141" fmla="*/ 2019300 h 2521011"/>
                <a:gd name="connsiteX142" fmla="*/ 1301115 w 2085975"/>
                <a:gd name="connsiteY142" fmla="*/ 2038350 h 2521011"/>
                <a:gd name="connsiteX143" fmla="*/ 1259205 w 2085975"/>
                <a:gd name="connsiteY143" fmla="*/ 2066925 h 2521011"/>
                <a:gd name="connsiteX144" fmla="*/ 1272540 w 2085975"/>
                <a:gd name="connsiteY144" fmla="*/ 2097405 h 2521011"/>
                <a:gd name="connsiteX145" fmla="*/ 1202055 w 2085975"/>
                <a:gd name="connsiteY145" fmla="*/ 2106930 h 2521011"/>
                <a:gd name="connsiteX146" fmla="*/ 1183005 w 2085975"/>
                <a:gd name="connsiteY146" fmla="*/ 2143125 h 2521011"/>
                <a:gd name="connsiteX147" fmla="*/ 1156335 w 2085975"/>
                <a:gd name="connsiteY147" fmla="*/ 2164080 h 2521011"/>
                <a:gd name="connsiteX148" fmla="*/ 1122045 w 2085975"/>
                <a:gd name="connsiteY148" fmla="*/ 2141220 h 2521011"/>
                <a:gd name="connsiteX149" fmla="*/ 1107891 w 2085975"/>
                <a:gd name="connsiteY149" fmla="*/ 2157396 h 2521011"/>
                <a:gd name="connsiteX150" fmla="*/ 1106805 w 2085975"/>
                <a:gd name="connsiteY150" fmla="*/ 2156460 h 2521011"/>
                <a:gd name="connsiteX151" fmla="*/ 979170 w 2085975"/>
                <a:gd name="connsiteY151" fmla="*/ 2042160 h 2521011"/>
                <a:gd name="connsiteX152" fmla="*/ 932138 w 2085975"/>
                <a:gd name="connsiteY152" fmla="*/ 2104529 h 2521011"/>
                <a:gd name="connsiteX153" fmla="*/ 851535 w 2085975"/>
                <a:gd name="connsiteY153" fmla="*/ 2101216 h 2521011"/>
                <a:gd name="connsiteX154" fmla="*/ 847725 w 2085975"/>
                <a:gd name="connsiteY154" fmla="*/ 2129791 h 2521011"/>
                <a:gd name="connsiteX155" fmla="*/ 689610 w 2085975"/>
                <a:gd name="connsiteY155" fmla="*/ 2129791 h 2521011"/>
                <a:gd name="connsiteX156" fmla="*/ 685800 w 2085975"/>
                <a:gd name="connsiteY156" fmla="*/ 2025016 h 2521011"/>
                <a:gd name="connsiteX157" fmla="*/ 683980 w 2085975"/>
                <a:gd name="connsiteY157" fmla="*/ 2024761 h 2521011"/>
                <a:gd name="connsiteX158" fmla="*/ 701040 w 2085975"/>
                <a:gd name="connsiteY158" fmla="*/ 1973580 h 2521011"/>
                <a:gd name="connsiteX159" fmla="*/ 659130 w 2085975"/>
                <a:gd name="connsiteY159" fmla="*/ 1939290 h 2521011"/>
                <a:gd name="connsiteX160" fmla="*/ 662940 w 2085975"/>
                <a:gd name="connsiteY160" fmla="*/ 1899285 h 2521011"/>
                <a:gd name="connsiteX161" fmla="*/ 674370 w 2085975"/>
                <a:gd name="connsiteY161" fmla="*/ 1836420 h 2521011"/>
                <a:gd name="connsiteX162" fmla="*/ 643890 w 2085975"/>
                <a:gd name="connsiteY162" fmla="*/ 1802130 h 2521011"/>
                <a:gd name="connsiteX163" fmla="*/ 590550 w 2085975"/>
                <a:gd name="connsiteY163" fmla="*/ 1790700 h 2521011"/>
                <a:gd name="connsiteX164" fmla="*/ 520065 w 2085975"/>
                <a:gd name="connsiteY164" fmla="*/ 1731645 h 2521011"/>
                <a:gd name="connsiteX165" fmla="*/ 520065 w 2085975"/>
                <a:gd name="connsiteY165" fmla="*/ 1704975 h 2521011"/>
                <a:gd name="connsiteX166" fmla="*/ 491490 w 2085975"/>
                <a:gd name="connsiteY166" fmla="*/ 1708785 h 2521011"/>
                <a:gd name="connsiteX167" fmla="*/ 386715 w 2085975"/>
                <a:gd name="connsiteY167" fmla="*/ 1638300 h 2521011"/>
                <a:gd name="connsiteX168" fmla="*/ 345639 w 2085975"/>
                <a:gd name="connsiteY168" fmla="*/ 1595581 h 2521011"/>
                <a:gd name="connsiteX169" fmla="*/ 346710 w 2085975"/>
                <a:gd name="connsiteY169" fmla="*/ 1543050 h 2521011"/>
                <a:gd name="connsiteX170" fmla="*/ 302895 w 2085975"/>
                <a:gd name="connsiteY170" fmla="*/ 1522095 h 2521011"/>
                <a:gd name="connsiteX171" fmla="*/ 318135 w 2085975"/>
                <a:gd name="connsiteY171" fmla="*/ 1470660 h 2521011"/>
                <a:gd name="connsiteX172" fmla="*/ 274320 w 2085975"/>
                <a:gd name="connsiteY172" fmla="*/ 1491615 h 2521011"/>
                <a:gd name="connsiteX173" fmla="*/ 241935 w 2085975"/>
                <a:gd name="connsiteY173" fmla="*/ 1491615 h 2521011"/>
                <a:gd name="connsiteX174" fmla="*/ 236220 w 2085975"/>
                <a:gd name="connsiteY174" fmla="*/ 1510665 h 2521011"/>
                <a:gd name="connsiteX175" fmla="*/ 85676 w 2085975"/>
                <a:gd name="connsiteY175" fmla="*/ 1510087 h 2521011"/>
                <a:gd name="connsiteX176" fmla="*/ 80010 w 2085975"/>
                <a:gd name="connsiteY176" fmla="*/ 1443990 h 2521011"/>
                <a:gd name="connsiteX177" fmla="*/ 30480 w 2085975"/>
                <a:gd name="connsiteY177" fmla="*/ 1466850 h 2521011"/>
                <a:gd name="connsiteX178" fmla="*/ 9525 w 2085975"/>
                <a:gd name="connsiteY178" fmla="*/ 1390650 h 2521011"/>
                <a:gd name="connsiteX179" fmla="*/ 0 w 2085975"/>
                <a:gd name="connsiteY179" fmla="*/ 1389648 h 2521011"/>
                <a:gd name="connsiteX180" fmla="*/ 0 w 2085975"/>
                <a:gd name="connsiteY180" fmla="*/ 1352550 h 2521011"/>
                <a:gd name="connsiteX181" fmla="*/ 30480 w 2085975"/>
                <a:gd name="connsiteY181" fmla="*/ 1314450 h 2521011"/>
                <a:gd name="connsiteX182" fmla="*/ 95250 w 2085975"/>
                <a:gd name="connsiteY182" fmla="*/ 1303020 h 2521011"/>
                <a:gd name="connsiteX183" fmla="*/ 112395 w 2085975"/>
                <a:gd name="connsiteY183" fmla="*/ 1238250 h 2521011"/>
                <a:gd name="connsiteX184" fmla="*/ 100965 w 2085975"/>
                <a:gd name="connsiteY184" fmla="*/ 1143000 h 2521011"/>
                <a:gd name="connsiteX185" fmla="*/ 101779 w 2085975"/>
                <a:gd name="connsiteY185" fmla="*/ 1135131 h 2521011"/>
                <a:gd name="connsiteX186" fmla="*/ 190501 w 2085975"/>
                <a:gd name="connsiteY186" fmla="*/ 1110615 h 2521011"/>
                <a:gd name="connsiteX187" fmla="*/ 207646 w 2085975"/>
                <a:gd name="connsiteY187" fmla="*/ 1022985 h 2521011"/>
                <a:gd name="connsiteX188" fmla="*/ 186691 w 2085975"/>
                <a:gd name="connsiteY188" fmla="*/ 986790 h 2521011"/>
                <a:gd name="connsiteX189" fmla="*/ 57151 w 2085975"/>
                <a:gd name="connsiteY189" fmla="*/ 969645 h 2521011"/>
                <a:gd name="connsiteX190" fmla="*/ 125731 w 2085975"/>
                <a:gd name="connsiteY190" fmla="*/ 843915 h 2521011"/>
                <a:gd name="connsiteX191" fmla="*/ 129541 w 2085975"/>
                <a:gd name="connsiteY191" fmla="*/ 731520 h 2521011"/>
                <a:gd name="connsiteX192" fmla="*/ 104775 w 2085975"/>
                <a:gd name="connsiteY192" fmla="*/ 715066 h 2521011"/>
                <a:gd name="connsiteX193" fmla="*/ 104775 w 2085975"/>
                <a:gd name="connsiteY193" fmla="*/ 567691 h 2521011"/>
                <a:gd name="connsiteX194" fmla="*/ 125730 w 2085975"/>
                <a:gd name="connsiteY194" fmla="*/ 489586 h 2521011"/>
                <a:gd name="connsiteX195" fmla="*/ 95250 w 2085975"/>
                <a:gd name="connsiteY195" fmla="*/ 447676 h 2521011"/>
                <a:gd name="connsiteX196" fmla="*/ 169545 w 2085975"/>
                <a:gd name="connsiteY196" fmla="*/ 449581 h 2521011"/>
                <a:gd name="connsiteX197" fmla="*/ 164949 w 2085975"/>
                <a:gd name="connsiteY197" fmla="*/ 446066 h 2521011"/>
                <a:gd name="connsiteX198" fmla="*/ 169545 w 2085975"/>
                <a:gd name="connsiteY198" fmla="*/ 447675 h 2521011"/>
                <a:gd name="connsiteX199" fmla="*/ 200025 w 2085975"/>
                <a:gd name="connsiteY199" fmla="*/ 382905 h 2521011"/>
                <a:gd name="connsiteX200" fmla="*/ 283845 w 2085975"/>
                <a:gd name="connsiteY200" fmla="*/ 384810 h 2521011"/>
                <a:gd name="connsiteX201" fmla="*/ 329565 w 2085975"/>
                <a:gd name="connsiteY201" fmla="*/ 361950 h 2521011"/>
                <a:gd name="connsiteX202" fmla="*/ 344805 w 2085975"/>
                <a:gd name="connsiteY202" fmla="*/ 335280 h 2521011"/>
                <a:gd name="connsiteX203" fmla="*/ 348615 w 2085975"/>
                <a:gd name="connsiteY203" fmla="*/ 266700 h 2521011"/>
                <a:gd name="connsiteX204" fmla="*/ 325755 w 2085975"/>
                <a:gd name="connsiteY204" fmla="*/ 198120 h 2521011"/>
                <a:gd name="connsiteX205" fmla="*/ 272415 w 2085975"/>
                <a:gd name="connsiteY205" fmla="*/ 137160 h 2521011"/>
                <a:gd name="connsiteX206" fmla="*/ 295275 w 2085975"/>
                <a:gd name="connsiteY206" fmla="*/ 125730 h 2521011"/>
                <a:gd name="connsiteX207" fmla="*/ 293496 w 2085975"/>
                <a:gd name="connsiteY207" fmla="*/ 119401 h 2521011"/>
                <a:gd name="connsiteX208" fmla="*/ 295275 w 2085975"/>
                <a:gd name="connsiteY208" fmla="*/ 120015 h 2521011"/>
                <a:gd name="connsiteX209" fmla="*/ 337185 w 2085975"/>
                <a:gd name="connsiteY209" fmla="*/ 74295 h 2521011"/>
                <a:gd name="connsiteX210" fmla="*/ 403860 w 2085975"/>
                <a:gd name="connsiteY210" fmla="*/ 85725 h 2521011"/>
                <a:gd name="connsiteX211" fmla="*/ 381000 w 2085975"/>
                <a:gd name="connsiteY211" fmla="*/ 49530 h 2521011"/>
                <a:gd name="connsiteX212" fmla="*/ 432435 w 2085975"/>
                <a:gd name="connsiteY212" fmla="*/ 13335 h 2521011"/>
                <a:gd name="connsiteX213" fmla="*/ 537210 w 2085975"/>
                <a:gd name="connsiteY213"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27751 w 2085975"/>
                <a:gd name="connsiteY56" fmla="*/ 2210976 h 2521011"/>
                <a:gd name="connsiteX57" fmla="*/ 1807860 w 2085975"/>
                <a:gd name="connsiteY57" fmla="*/ 2140455 h 2521011"/>
                <a:gd name="connsiteX58" fmla="*/ 1562956 w 2085975"/>
                <a:gd name="connsiteY58" fmla="*/ 1776635 h 2521011"/>
                <a:gd name="connsiteX59" fmla="*/ 1565691 w 2085975"/>
                <a:gd name="connsiteY59" fmla="*/ 1775952 h 2521011"/>
                <a:gd name="connsiteX60" fmla="*/ 338452 w 2085975"/>
                <a:gd name="connsiteY60" fmla="*/ 1588442 h 2521011"/>
                <a:gd name="connsiteX61" fmla="*/ 338961 w 2085975"/>
                <a:gd name="connsiteY61" fmla="*/ 1588971 h 2521011"/>
                <a:gd name="connsiteX62" fmla="*/ 338452 w 2085975"/>
                <a:gd name="connsiteY62" fmla="*/ 1588442 h 2521011"/>
                <a:gd name="connsiteX63" fmla="*/ 537210 w 2085975"/>
                <a:gd name="connsiteY63" fmla="*/ 0 h 2521011"/>
                <a:gd name="connsiteX64" fmla="*/ 563880 w 2085975"/>
                <a:gd name="connsiteY64" fmla="*/ 80010 h 2521011"/>
                <a:gd name="connsiteX65" fmla="*/ 672465 w 2085975"/>
                <a:gd name="connsiteY65" fmla="*/ 51435 h 2521011"/>
                <a:gd name="connsiteX66" fmla="*/ 721352 w 2085975"/>
                <a:gd name="connsiteY66" fmla="*/ 29486 h 2521011"/>
                <a:gd name="connsiteX67" fmla="*/ 744855 w 2085975"/>
                <a:gd name="connsiteY67" fmla="*/ 59055 h 2521011"/>
                <a:gd name="connsiteX68" fmla="*/ 739140 w 2085975"/>
                <a:gd name="connsiteY68" fmla="*/ 89535 h 2521011"/>
                <a:gd name="connsiteX69" fmla="*/ 821055 w 2085975"/>
                <a:gd name="connsiteY69" fmla="*/ 93345 h 2521011"/>
                <a:gd name="connsiteX70" fmla="*/ 834390 w 2085975"/>
                <a:gd name="connsiteY70" fmla="*/ 19050 h 2521011"/>
                <a:gd name="connsiteX71" fmla="*/ 855345 w 2085975"/>
                <a:gd name="connsiteY71" fmla="*/ 47625 h 2521011"/>
                <a:gd name="connsiteX72" fmla="*/ 946785 w 2085975"/>
                <a:gd name="connsiteY72" fmla="*/ 47625 h 2521011"/>
                <a:gd name="connsiteX73" fmla="*/ 996315 w 2085975"/>
                <a:gd name="connsiteY73" fmla="*/ 38100 h 2521011"/>
                <a:gd name="connsiteX74" fmla="*/ 1003935 w 2085975"/>
                <a:gd name="connsiteY74" fmla="*/ 9525 h 2521011"/>
                <a:gd name="connsiteX75" fmla="*/ 1064895 w 2085975"/>
                <a:gd name="connsiteY75" fmla="*/ 0 h 2521011"/>
                <a:gd name="connsiteX76" fmla="*/ 1097280 w 2085975"/>
                <a:gd name="connsiteY76" fmla="*/ 102870 h 2521011"/>
                <a:gd name="connsiteX77" fmla="*/ 1110615 w 2085975"/>
                <a:gd name="connsiteY77" fmla="*/ 102870 h 2521011"/>
                <a:gd name="connsiteX78" fmla="*/ 1135380 w 2085975"/>
                <a:gd name="connsiteY78" fmla="*/ 190500 h 2521011"/>
                <a:gd name="connsiteX79" fmla="*/ 1137805 w 2085975"/>
                <a:gd name="connsiteY79" fmla="*/ 195722 h 2521011"/>
                <a:gd name="connsiteX80" fmla="*/ 1135380 w 2085975"/>
                <a:gd name="connsiteY80" fmla="*/ 198120 h 2521011"/>
                <a:gd name="connsiteX81" fmla="*/ 1131570 w 2085975"/>
                <a:gd name="connsiteY81" fmla="*/ 240030 h 2521011"/>
                <a:gd name="connsiteX82" fmla="*/ 1156335 w 2085975"/>
                <a:gd name="connsiteY82" fmla="*/ 346710 h 2521011"/>
                <a:gd name="connsiteX83" fmla="*/ 1099185 w 2085975"/>
                <a:gd name="connsiteY83" fmla="*/ 363855 h 2521011"/>
                <a:gd name="connsiteX84" fmla="*/ 1127760 w 2085975"/>
                <a:gd name="connsiteY84" fmla="*/ 510540 h 2521011"/>
                <a:gd name="connsiteX85" fmla="*/ 1148715 w 2085975"/>
                <a:gd name="connsiteY85" fmla="*/ 563880 h 2521011"/>
                <a:gd name="connsiteX86" fmla="*/ 1194435 w 2085975"/>
                <a:gd name="connsiteY86" fmla="*/ 641985 h 2521011"/>
                <a:gd name="connsiteX87" fmla="*/ 1215390 w 2085975"/>
                <a:gd name="connsiteY87" fmla="*/ 645795 h 2521011"/>
                <a:gd name="connsiteX88" fmla="*/ 1243965 w 2085975"/>
                <a:gd name="connsiteY88" fmla="*/ 737235 h 2521011"/>
                <a:gd name="connsiteX89" fmla="*/ 1423035 w 2085975"/>
                <a:gd name="connsiteY89" fmla="*/ 702945 h 2521011"/>
                <a:gd name="connsiteX90" fmla="*/ 1422609 w 2085975"/>
                <a:gd name="connsiteY90" fmla="*/ 700259 h 2521011"/>
                <a:gd name="connsiteX91" fmla="*/ 1468755 w 2085975"/>
                <a:gd name="connsiteY91" fmla="*/ 689610 h 2521011"/>
                <a:gd name="connsiteX92" fmla="*/ 1491615 w 2085975"/>
                <a:gd name="connsiteY92" fmla="*/ 659130 h 2521011"/>
                <a:gd name="connsiteX93" fmla="*/ 1520190 w 2085975"/>
                <a:gd name="connsiteY93" fmla="*/ 645795 h 2521011"/>
                <a:gd name="connsiteX94" fmla="*/ 1531620 w 2085975"/>
                <a:gd name="connsiteY94" fmla="*/ 613410 h 2521011"/>
                <a:gd name="connsiteX95" fmla="*/ 1552575 w 2085975"/>
                <a:gd name="connsiteY95" fmla="*/ 594360 h 2521011"/>
                <a:gd name="connsiteX96" fmla="*/ 1573530 w 2085975"/>
                <a:gd name="connsiteY96" fmla="*/ 609600 h 2521011"/>
                <a:gd name="connsiteX97" fmla="*/ 1567815 w 2085975"/>
                <a:gd name="connsiteY97" fmla="*/ 708660 h 2521011"/>
                <a:gd name="connsiteX98" fmla="*/ 1638300 w 2085975"/>
                <a:gd name="connsiteY98" fmla="*/ 786765 h 2521011"/>
                <a:gd name="connsiteX99" fmla="*/ 1640205 w 2085975"/>
                <a:gd name="connsiteY99" fmla="*/ 851535 h 2521011"/>
                <a:gd name="connsiteX100" fmla="*/ 1615440 w 2085975"/>
                <a:gd name="connsiteY100" fmla="*/ 872490 h 2521011"/>
                <a:gd name="connsiteX101" fmla="*/ 1678305 w 2085975"/>
                <a:gd name="connsiteY101" fmla="*/ 876300 h 2521011"/>
                <a:gd name="connsiteX102" fmla="*/ 1964632 w 2085975"/>
                <a:gd name="connsiteY102" fmla="*/ 811829 h 2521011"/>
                <a:gd name="connsiteX103" fmla="*/ 1985010 w 2085975"/>
                <a:gd name="connsiteY103" fmla="*/ 889635 h 2521011"/>
                <a:gd name="connsiteX104" fmla="*/ 1977390 w 2085975"/>
                <a:gd name="connsiteY104" fmla="*/ 942975 h 2521011"/>
                <a:gd name="connsiteX105" fmla="*/ 1912620 w 2085975"/>
                <a:gd name="connsiteY105" fmla="*/ 952500 h 2521011"/>
                <a:gd name="connsiteX106" fmla="*/ 1912620 w 2085975"/>
                <a:gd name="connsiteY106" fmla="*/ 1022985 h 2521011"/>
                <a:gd name="connsiteX107" fmla="*/ 1956435 w 2085975"/>
                <a:gd name="connsiteY107" fmla="*/ 1028700 h 2521011"/>
                <a:gd name="connsiteX108" fmla="*/ 1996440 w 2085975"/>
                <a:gd name="connsiteY108" fmla="*/ 1002030 h 2521011"/>
                <a:gd name="connsiteX109" fmla="*/ 1975485 w 2085975"/>
                <a:gd name="connsiteY109" fmla="*/ 1057275 h 2521011"/>
                <a:gd name="connsiteX110" fmla="*/ 1971675 w 2085975"/>
                <a:gd name="connsiteY110" fmla="*/ 1137285 h 2521011"/>
                <a:gd name="connsiteX111" fmla="*/ 1976108 w 2085975"/>
                <a:gd name="connsiteY111" fmla="*/ 1138062 h 2521011"/>
                <a:gd name="connsiteX112" fmla="*/ 2025015 w 2085975"/>
                <a:gd name="connsiteY112" fmla="*/ 1226820 h 2521011"/>
                <a:gd name="connsiteX113" fmla="*/ 1965960 w 2085975"/>
                <a:gd name="connsiteY113" fmla="*/ 1257300 h 2521011"/>
                <a:gd name="connsiteX114" fmla="*/ 1975485 w 2085975"/>
                <a:gd name="connsiteY114" fmla="*/ 1295400 h 2521011"/>
                <a:gd name="connsiteX115" fmla="*/ 1929765 w 2085975"/>
                <a:gd name="connsiteY115" fmla="*/ 1350645 h 2521011"/>
                <a:gd name="connsiteX116" fmla="*/ 2057400 w 2085975"/>
                <a:gd name="connsiteY116" fmla="*/ 1419225 h 2521011"/>
                <a:gd name="connsiteX117" fmla="*/ 2034540 w 2085975"/>
                <a:gd name="connsiteY117" fmla="*/ 1451610 h 2521011"/>
                <a:gd name="connsiteX118" fmla="*/ 2085975 w 2085975"/>
                <a:gd name="connsiteY118" fmla="*/ 1527810 h 2521011"/>
                <a:gd name="connsiteX119" fmla="*/ 2080260 w 2085975"/>
                <a:gd name="connsiteY119" fmla="*/ 1565910 h 2521011"/>
                <a:gd name="connsiteX120" fmla="*/ 2045970 w 2085975"/>
                <a:gd name="connsiteY120" fmla="*/ 1581150 h 2521011"/>
                <a:gd name="connsiteX121" fmla="*/ 2013585 w 2085975"/>
                <a:gd name="connsiteY121" fmla="*/ 1657350 h 2521011"/>
                <a:gd name="connsiteX122" fmla="*/ 2047875 w 2085975"/>
                <a:gd name="connsiteY122" fmla="*/ 1691640 h 2521011"/>
                <a:gd name="connsiteX123" fmla="*/ 2011680 w 2085975"/>
                <a:gd name="connsiteY123" fmla="*/ 1737360 h 2521011"/>
                <a:gd name="connsiteX124" fmla="*/ 2013585 w 2085975"/>
                <a:gd name="connsiteY124" fmla="*/ 1739265 h 2521011"/>
                <a:gd name="connsiteX125" fmla="*/ 1912620 w 2085975"/>
                <a:gd name="connsiteY125" fmla="*/ 1644015 h 2521011"/>
                <a:gd name="connsiteX126" fmla="*/ 1823085 w 2085975"/>
                <a:gd name="connsiteY126" fmla="*/ 1708785 h 2521011"/>
                <a:gd name="connsiteX127" fmla="*/ 1691640 w 2085975"/>
                <a:gd name="connsiteY127" fmla="*/ 1737360 h 2521011"/>
                <a:gd name="connsiteX128" fmla="*/ 1678305 w 2085975"/>
                <a:gd name="connsiteY128" fmla="*/ 1722120 h 2521011"/>
                <a:gd name="connsiteX129" fmla="*/ 1621155 w 2085975"/>
                <a:gd name="connsiteY129" fmla="*/ 1737360 h 2521011"/>
                <a:gd name="connsiteX130" fmla="*/ 1617345 w 2085975"/>
                <a:gd name="connsiteY130" fmla="*/ 1760220 h 2521011"/>
                <a:gd name="connsiteX131" fmla="*/ 1565432 w 2085975"/>
                <a:gd name="connsiteY131" fmla="*/ 1773198 h 2521011"/>
                <a:gd name="connsiteX132" fmla="*/ 1564005 w 2085975"/>
                <a:gd name="connsiteY132" fmla="*/ 1771650 h 2521011"/>
                <a:gd name="connsiteX133" fmla="*/ 1520190 w 2085975"/>
                <a:gd name="connsiteY133" fmla="*/ 1811655 h 2521011"/>
                <a:gd name="connsiteX134" fmla="*/ 1501140 w 2085975"/>
                <a:gd name="connsiteY134" fmla="*/ 1811655 h 2521011"/>
                <a:gd name="connsiteX135" fmla="*/ 1428750 w 2085975"/>
                <a:gd name="connsiteY135" fmla="*/ 1903095 h 2521011"/>
                <a:gd name="connsiteX136" fmla="*/ 1421130 w 2085975"/>
                <a:gd name="connsiteY136" fmla="*/ 1952625 h 2521011"/>
                <a:gd name="connsiteX137" fmla="*/ 1396365 w 2085975"/>
                <a:gd name="connsiteY137" fmla="*/ 1918335 h 2521011"/>
                <a:gd name="connsiteX138" fmla="*/ 1358265 w 2085975"/>
                <a:gd name="connsiteY138" fmla="*/ 1986915 h 2521011"/>
                <a:gd name="connsiteX139" fmla="*/ 1343025 w 2085975"/>
                <a:gd name="connsiteY139" fmla="*/ 1986915 h 2521011"/>
                <a:gd name="connsiteX140" fmla="*/ 1297305 w 2085975"/>
                <a:gd name="connsiteY140" fmla="*/ 2019300 h 2521011"/>
                <a:gd name="connsiteX141" fmla="*/ 1301115 w 2085975"/>
                <a:gd name="connsiteY141" fmla="*/ 2038350 h 2521011"/>
                <a:gd name="connsiteX142" fmla="*/ 1259205 w 2085975"/>
                <a:gd name="connsiteY142" fmla="*/ 2066925 h 2521011"/>
                <a:gd name="connsiteX143" fmla="*/ 1272540 w 2085975"/>
                <a:gd name="connsiteY143" fmla="*/ 2097405 h 2521011"/>
                <a:gd name="connsiteX144" fmla="*/ 1202055 w 2085975"/>
                <a:gd name="connsiteY144" fmla="*/ 2106930 h 2521011"/>
                <a:gd name="connsiteX145" fmla="*/ 1183005 w 2085975"/>
                <a:gd name="connsiteY145" fmla="*/ 2143125 h 2521011"/>
                <a:gd name="connsiteX146" fmla="*/ 1156335 w 2085975"/>
                <a:gd name="connsiteY146" fmla="*/ 2164080 h 2521011"/>
                <a:gd name="connsiteX147" fmla="*/ 1122045 w 2085975"/>
                <a:gd name="connsiteY147" fmla="*/ 2141220 h 2521011"/>
                <a:gd name="connsiteX148" fmla="*/ 1107891 w 2085975"/>
                <a:gd name="connsiteY148" fmla="*/ 2157396 h 2521011"/>
                <a:gd name="connsiteX149" fmla="*/ 1106805 w 2085975"/>
                <a:gd name="connsiteY149" fmla="*/ 2156460 h 2521011"/>
                <a:gd name="connsiteX150" fmla="*/ 979170 w 2085975"/>
                <a:gd name="connsiteY150" fmla="*/ 2042160 h 2521011"/>
                <a:gd name="connsiteX151" fmla="*/ 932138 w 2085975"/>
                <a:gd name="connsiteY151" fmla="*/ 2104529 h 2521011"/>
                <a:gd name="connsiteX152" fmla="*/ 851535 w 2085975"/>
                <a:gd name="connsiteY152" fmla="*/ 2101216 h 2521011"/>
                <a:gd name="connsiteX153" fmla="*/ 847725 w 2085975"/>
                <a:gd name="connsiteY153" fmla="*/ 2129791 h 2521011"/>
                <a:gd name="connsiteX154" fmla="*/ 689610 w 2085975"/>
                <a:gd name="connsiteY154" fmla="*/ 2129791 h 2521011"/>
                <a:gd name="connsiteX155" fmla="*/ 685800 w 2085975"/>
                <a:gd name="connsiteY155" fmla="*/ 2025016 h 2521011"/>
                <a:gd name="connsiteX156" fmla="*/ 683980 w 2085975"/>
                <a:gd name="connsiteY156" fmla="*/ 2024761 h 2521011"/>
                <a:gd name="connsiteX157" fmla="*/ 701040 w 2085975"/>
                <a:gd name="connsiteY157" fmla="*/ 1973580 h 2521011"/>
                <a:gd name="connsiteX158" fmla="*/ 659130 w 2085975"/>
                <a:gd name="connsiteY158" fmla="*/ 1939290 h 2521011"/>
                <a:gd name="connsiteX159" fmla="*/ 662940 w 2085975"/>
                <a:gd name="connsiteY159" fmla="*/ 1899285 h 2521011"/>
                <a:gd name="connsiteX160" fmla="*/ 674370 w 2085975"/>
                <a:gd name="connsiteY160" fmla="*/ 1836420 h 2521011"/>
                <a:gd name="connsiteX161" fmla="*/ 643890 w 2085975"/>
                <a:gd name="connsiteY161" fmla="*/ 1802130 h 2521011"/>
                <a:gd name="connsiteX162" fmla="*/ 590550 w 2085975"/>
                <a:gd name="connsiteY162" fmla="*/ 1790700 h 2521011"/>
                <a:gd name="connsiteX163" fmla="*/ 520065 w 2085975"/>
                <a:gd name="connsiteY163" fmla="*/ 1731645 h 2521011"/>
                <a:gd name="connsiteX164" fmla="*/ 520065 w 2085975"/>
                <a:gd name="connsiteY164" fmla="*/ 1704975 h 2521011"/>
                <a:gd name="connsiteX165" fmla="*/ 491490 w 2085975"/>
                <a:gd name="connsiteY165" fmla="*/ 1708785 h 2521011"/>
                <a:gd name="connsiteX166" fmla="*/ 386715 w 2085975"/>
                <a:gd name="connsiteY166" fmla="*/ 1638300 h 2521011"/>
                <a:gd name="connsiteX167" fmla="*/ 345639 w 2085975"/>
                <a:gd name="connsiteY167" fmla="*/ 1595581 h 2521011"/>
                <a:gd name="connsiteX168" fmla="*/ 346710 w 2085975"/>
                <a:gd name="connsiteY168" fmla="*/ 1543050 h 2521011"/>
                <a:gd name="connsiteX169" fmla="*/ 302895 w 2085975"/>
                <a:gd name="connsiteY169" fmla="*/ 1522095 h 2521011"/>
                <a:gd name="connsiteX170" fmla="*/ 318135 w 2085975"/>
                <a:gd name="connsiteY170" fmla="*/ 1470660 h 2521011"/>
                <a:gd name="connsiteX171" fmla="*/ 274320 w 2085975"/>
                <a:gd name="connsiteY171" fmla="*/ 1491615 h 2521011"/>
                <a:gd name="connsiteX172" fmla="*/ 241935 w 2085975"/>
                <a:gd name="connsiteY172" fmla="*/ 1491615 h 2521011"/>
                <a:gd name="connsiteX173" fmla="*/ 236220 w 2085975"/>
                <a:gd name="connsiteY173" fmla="*/ 1510665 h 2521011"/>
                <a:gd name="connsiteX174" fmla="*/ 85676 w 2085975"/>
                <a:gd name="connsiteY174" fmla="*/ 1510087 h 2521011"/>
                <a:gd name="connsiteX175" fmla="*/ 80010 w 2085975"/>
                <a:gd name="connsiteY175" fmla="*/ 1443990 h 2521011"/>
                <a:gd name="connsiteX176" fmla="*/ 30480 w 2085975"/>
                <a:gd name="connsiteY176" fmla="*/ 1466850 h 2521011"/>
                <a:gd name="connsiteX177" fmla="*/ 9525 w 2085975"/>
                <a:gd name="connsiteY177" fmla="*/ 1390650 h 2521011"/>
                <a:gd name="connsiteX178" fmla="*/ 0 w 2085975"/>
                <a:gd name="connsiteY178" fmla="*/ 1389648 h 2521011"/>
                <a:gd name="connsiteX179" fmla="*/ 0 w 2085975"/>
                <a:gd name="connsiteY179" fmla="*/ 1352550 h 2521011"/>
                <a:gd name="connsiteX180" fmla="*/ 30480 w 2085975"/>
                <a:gd name="connsiteY180" fmla="*/ 1314450 h 2521011"/>
                <a:gd name="connsiteX181" fmla="*/ 95250 w 2085975"/>
                <a:gd name="connsiteY181" fmla="*/ 1303020 h 2521011"/>
                <a:gd name="connsiteX182" fmla="*/ 112395 w 2085975"/>
                <a:gd name="connsiteY182" fmla="*/ 1238250 h 2521011"/>
                <a:gd name="connsiteX183" fmla="*/ 100965 w 2085975"/>
                <a:gd name="connsiteY183" fmla="*/ 1143000 h 2521011"/>
                <a:gd name="connsiteX184" fmla="*/ 101779 w 2085975"/>
                <a:gd name="connsiteY184" fmla="*/ 1135131 h 2521011"/>
                <a:gd name="connsiteX185" fmla="*/ 190501 w 2085975"/>
                <a:gd name="connsiteY185" fmla="*/ 1110615 h 2521011"/>
                <a:gd name="connsiteX186" fmla="*/ 207646 w 2085975"/>
                <a:gd name="connsiteY186" fmla="*/ 1022985 h 2521011"/>
                <a:gd name="connsiteX187" fmla="*/ 186691 w 2085975"/>
                <a:gd name="connsiteY187" fmla="*/ 986790 h 2521011"/>
                <a:gd name="connsiteX188" fmla="*/ 57151 w 2085975"/>
                <a:gd name="connsiteY188" fmla="*/ 969645 h 2521011"/>
                <a:gd name="connsiteX189" fmla="*/ 125731 w 2085975"/>
                <a:gd name="connsiteY189" fmla="*/ 843915 h 2521011"/>
                <a:gd name="connsiteX190" fmla="*/ 129541 w 2085975"/>
                <a:gd name="connsiteY190" fmla="*/ 731520 h 2521011"/>
                <a:gd name="connsiteX191" fmla="*/ 104775 w 2085975"/>
                <a:gd name="connsiteY191" fmla="*/ 715066 h 2521011"/>
                <a:gd name="connsiteX192" fmla="*/ 104775 w 2085975"/>
                <a:gd name="connsiteY192" fmla="*/ 567691 h 2521011"/>
                <a:gd name="connsiteX193" fmla="*/ 125730 w 2085975"/>
                <a:gd name="connsiteY193" fmla="*/ 489586 h 2521011"/>
                <a:gd name="connsiteX194" fmla="*/ 95250 w 2085975"/>
                <a:gd name="connsiteY194" fmla="*/ 447676 h 2521011"/>
                <a:gd name="connsiteX195" fmla="*/ 169545 w 2085975"/>
                <a:gd name="connsiteY195" fmla="*/ 449581 h 2521011"/>
                <a:gd name="connsiteX196" fmla="*/ 164949 w 2085975"/>
                <a:gd name="connsiteY196" fmla="*/ 446066 h 2521011"/>
                <a:gd name="connsiteX197" fmla="*/ 169545 w 2085975"/>
                <a:gd name="connsiteY197" fmla="*/ 447675 h 2521011"/>
                <a:gd name="connsiteX198" fmla="*/ 200025 w 2085975"/>
                <a:gd name="connsiteY198" fmla="*/ 382905 h 2521011"/>
                <a:gd name="connsiteX199" fmla="*/ 283845 w 2085975"/>
                <a:gd name="connsiteY199" fmla="*/ 384810 h 2521011"/>
                <a:gd name="connsiteX200" fmla="*/ 329565 w 2085975"/>
                <a:gd name="connsiteY200" fmla="*/ 361950 h 2521011"/>
                <a:gd name="connsiteX201" fmla="*/ 344805 w 2085975"/>
                <a:gd name="connsiteY201" fmla="*/ 335280 h 2521011"/>
                <a:gd name="connsiteX202" fmla="*/ 348615 w 2085975"/>
                <a:gd name="connsiteY202" fmla="*/ 266700 h 2521011"/>
                <a:gd name="connsiteX203" fmla="*/ 325755 w 2085975"/>
                <a:gd name="connsiteY203" fmla="*/ 198120 h 2521011"/>
                <a:gd name="connsiteX204" fmla="*/ 272415 w 2085975"/>
                <a:gd name="connsiteY204" fmla="*/ 137160 h 2521011"/>
                <a:gd name="connsiteX205" fmla="*/ 295275 w 2085975"/>
                <a:gd name="connsiteY205" fmla="*/ 125730 h 2521011"/>
                <a:gd name="connsiteX206" fmla="*/ 293496 w 2085975"/>
                <a:gd name="connsiteY206" fmla="*/ 119401 h 2521011"/>
                <a:gd name="connsiteX207" fmla="*/ 295275 w 2085975"/>
                <a:gd name="connsiteY207" fmla="*/ 120015 h 2521011"/>
                <a:gd name="connsiteX208" fmla="*/ 337185 w 2085975"/>
                <a:gd name="connsiteY208" fmla="*/ 74295 h 2521011"/>
                <a:gd name="connsiteX209" fmla="*/ 403860 w 2085975"/>
                <a:gd name="connsiteY209" fmla="*/ 85725 h 2521011"/>
                <a:gd name="connsiteX210" fmla="*/ 381000 w 2085975"/>
                <a:gd name="connsiteY210" fmla="*/ 49530 h 2521011"/>
                <a:gd name="connsiteX211" fmla="*/ 432435 w 2085975"/>
                <a:gd name="connsiteY211" fmla="*/ 13335 h 2521011"/>
                <a:gd name="connsiteX212" fmla="*/ 537210 w 2085975"/>
                <a:gd name="connsiteY212"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807860 w 2085975"/>
                <a:gd name="connsiteY56" fmla="*/ 2140455 h 2521011"/>
                <a:gd name="connsiteX57" fmla="*/ 1562956 w 2085975"/>
                <a:gd name="connsiteY57" fmla="*/ 1776635 h 2521011"/>
                <a:gd name="connsiteX58" fmla="*/ 1565691 w 2085975"/>
                <a:gd name="connsiteY58" fmla="*/ 1775952 h 2521011"/>
                <a:gd name="connsiteX59" fmla="*/ 338452 w 2085975"/>
                <a:gd name="connsiteY59" fmla="*/ 1588442 h 2521011"/>
                <a:gd name="connsiteX60" fmla="*/ 338961 w 2085975"/>
                <a:gd name="connsiteY60" fmla="*/ 1588971 h 2521011"/>
                <a:gd name="connsiteX61" fmla="*/ 338452 w 2085975"/>
                <a:gd name="connsiteY61" fmla="*/ 1588442 h 2521011"/>
                <a:gd name="connsiteX62" fmla="*/ 537210 w 2085975"/>
                <a:gd name="connsiteY62" fmla="*/ 0 h 2521011"/>
                <a:gd name="connsiteX63" fmla="*/ 563880 w 2085975"/>
                <a:gd name="connsiteY63" fmla="*/ 80010 h 2521011"/>
                <a:gd name="connsiteX64" fmla="*/ 672465 w 2085975"/>
                <a:gd name="connsiteY64" fmla="*/ 51435 h 2521011"/>
                <a:gd name="connsiteX65" fmla="*/ 721352 w 2085975"/>
                <a:gd name="connsiteY65" fmla="*/ 29486 h 2521011"/>
                <a:gd name="connsiteX66" fmla="*/ 744855 w 2085975"/>
                <a:gd name="connsiteY66" fmla="*/ 59055 h 2521011"/>
                <a:gd name="connsiteX67" fmla="*/ 739140 w 2085975"/>
                <a:gd name="connsiteY67" fmla="*/ 89535 h 2521011"/>
                <a:gd name="connsiteX68" fmla="*/ 821055 w 2085975"/>
                <a:gd name="connsiteY68" fmla="*/ 93345 h 2521011"/>
                <a:gd name="connsiteX69" fmla="*/ 834390 w 2085975"/>
                <a:gd name="connsiteY69" fmla="*/ 19050 h 2521011"/>
                <a:gd name="connsiteX70" fmla="*/ 855345 w 2085975"/>
                <a:gd name="connsiteY70" fmla="*/ 47625 h 2521011"/>
                <a:gd name="connsiteX71" fmla="*/ 946785 w 2085975"/>
                <a:gd name="connsiteY71" fmla="*/ 47625 h 2521011"/>
                <a:gd name="connsiteX72" fmla="*/ 996315 w 2085975"/>
                <a:gd name="connsiteY72" fmla="*/ 38100 h 2521011"/>
                <a:gd name="connsiteX73" fmla="*/ 1003935 w 2085975"/>
                <a:gd name="connsiteY73" fmla="*/ 9525 h 2521011"/>
                <a:gd name="connsiteX74" fmla="*/ 1064895 w 2085975"/>
                <a:gd name="connsiteY74" fmla="*/ 0 h 2521011"/>
                <a:gd name="connsiteX75" fmla="*/ 1097280 w 2085975"/>
                <a:gd name="connsiteY75" fmla="*/ 102870 h 2521011"/>
                <a:gd name="connsiteX76" fmla="*/ 1110615 w 2085975"/>
                <a:gd name="connsiteY76" fmla="*/ 102870 h 2521011"/>
                <a:gd name="connsiteX77" fmla="*/ 1135380 w 2085975"/>
                <a:gd name="connsiteY77" fmla="*/ 190500 h 2521011"/>
                <a:gd name="connsiteX78" fmla="*/ 1137805 w 2085975"/>
                <a:gd name="connsiteY78" fmla="*/ 195722 h 2521011"/>
                <a:gd name="connsiteX79" fmla="*/ 1135380 w 2085975"/>
                <a:gd name="connsiteY79" fmla="*/ 198120 h 2521011"/>
                <a:gd name="connsiteX80" fmla="*/ 1131570 w 2085975"/>
                <a:gd name="connsiteY80" fmla="*/ 240030 h 2521011"/>
                <a:gd name="connsiteX81" fmla="*/ 1156335 w 2085975"/>
                <a:gd name="connsiteY81" fmla="*/ 346710 h 2521011"/>
                <a:gd name="connsiteX82" fmla="*/ 1099185 w 2085975"/>
                <a:gd name="connsiteY82" fmla="*/ 363855 h 2521011"/>
                <a:gd name="connsiteX83" fmla="*/ 1127760 w 2085975"/>
                <a:gd name="connsiteY83" fmla="*/ 510540 h 2521011"/>
                <a:gd name="connsiteX84" fmla="*/ 1148715 w 2085975"/>
                <a:gd name="connsiteY84" fmla="*/ 563880 h 2521011"/>
                <a:gd name="connsiteX85" fmla="*/ 1194435 w 2085975"/>
                <a:gd name="connsiteY85" fmla="*/ 641985 h 2521011"/>
                <a:gd name="connsiteX86" fmla="*/ 1215390 w 2085975"/>
                <a:gd name="connsiteY86" fmla="*/ 645795 h 2521011"/>
                <a:gd name="connsiteX87" fmla="*/ 1243965 w 2085975"/>
                <a:gd name="connsiteY87" fmla="*/ 737235 h 2521011"/>
                <a:gd name="connsiteX88" fmla="*/ 1423035 w 2085975"/>
                <a:gd name="connsiteY88" fmla="*/ 702945 h 2521011"/>
                <a:gd name="connsiteX89" fmla="*/ 1422609 w 2085975"/>
                <a:gd name="connsiteY89" fmla="*/ 700259 h 2521011"/>
                <a:gd name="connsiteX90" fmla="*/ 1468755 w 2085975"/>
                <a:gd name="connsiteY90" fmla="*/ 689610 h 2521011"/>
                <a:gd name="connsiteX91" fmla="*/ 1491615 w 2085975"/>
                <a:gd name="connsiteY91" fmla="*/ 659130 h 2521011"/>
                <a:gd name="connsiteX92" fmla="*/ 1520190 w 2085975"/>
                <a:gd name="connsiteY92" fmla="*/ 645795 h 2521011"/>
                <a:gd name="connsiteX93" fmla="*/ 1531620 w 2085975"/>
                <a:gd name="connsiteY93" fmla="*/ 613410 h 2521011"/>
                <a:gd name="connsiteX94" fmla="*/ 1552575 w 2085975"/>
                <a:gd name="connsiteY94" fmla="*/ 594360 h 2521011"/>
                <a:gd name="connsiteX95" fmla="*/ 1573530 w 2085975"/>
                <a:gd name="connsiteY95" fmla="*/ 609600 h 2521011"/>
                <a:gd name="connsiteX96" fmla="*/ 1567815 w 2085975"/>
                <a:gd name="connsiteY96" fmla="*/ 708660 h 2521011"/>
                <a:gd name="connsiteX97" fmla="*/ 1638300 w 2085975"/>
                <a:gd name="connsiteY97" fmla="*/ 786765 h 2521011"/>
                <a:gd name="connsiteX98" fmla="*/ 1640205 w 2085975"/>
                <a:gd name="connsiteY98" fmla="*/ 851535 h 2521011"/>
                <a:gd name="connsiteX99" fmla="*/ 1615440 w 2085975"/>
                <a:gd name="connsiteY99" fmla="*/ 872490 h 2521011"/>
                <a:gd name="connsiteX100" fmla="*/ 1678305 w 2085975"/>
                <a:gd name="connsiteY100" fmla="*/ 876300 h 2521011"/>
                <a:gd name="connsiteX101" fmla="*/ 1964632 w 2085975"/>
                <a:gd name="connsiteY101" fmla="*/ 811829 h 2521011"/>
                <a:gd name="connsiteX102" fmla="*/ 1985010 w 2085975"/>
                <a:gd name="connsiteY102" fmla="*/ 889635 h 2521011"/>
                <a:gd name="connsiteX103" fmla="*/ 1977390 w 2085975"/>
                <a:gd name="connsiteY103" fmla="*/ 942975 h 2521011"/>
                <a:gd name="connsiteX104" fmla="*/ 1912620 w 2085975"/>
                <a:gd name="connsiteY104" fmla="*/ 952500 h 2521011"/>
                <a:gd name="connsiteX105" fmla="*/ 1912620 w 2085975"/>
                <a:gd name="connsiteY105" fmla="*/ 1022985 h 2521011"/>
                <a:gd name="connsiteX106" fmla="*/ 1956435 w 2085975"/>
                <a:gd name="connsiteY106" fmla="*/ 1028700 h 2521011"/>
                <a:gd name="connsiteX107" fmla="*/ 1996440 w 2085975"/>
                <a:gd name="connsiteY107" fmla="*/ 1002030 h 2521011"/>
                <a:gd name="connsiteX108" fmla="*/ 1975485 w 2085975"/>
                <a:gd name="connsiteY108" fmla="*/ 1057275 h 2521011"/>
                <a:gd name="connsiteX109" fmla="*/ 1971675 w 2085975"/>
                <a:gd name="connsiteY109" fmla="*/ 1137285 h 2521011"/>
                <a:gd name="connsiteX110" fmla="*/ 1976108 w 2085975"/>
                <a:gd name="connsiteY110" fmla="*/ 1138062 h 2521011"/>
                <a:gd name="connsiteX111" fmla="*/ 2025015 w 2085975"/>
                <a:gd name="connsiteY111" fmla="*/ 1226820 h 2521011"/>
                <a:gd name="connsiteX112" fmla="*/ 1965960 w 2085975"/>
                <a:gd name="connsiteY112" fmla="*/ 1257300 h 2521011"/>
                <a:gd name="connsiteX113" fmla="*/ 1975485 w 2085975"/>
                <a:gd name="connsiteY113" fmla="*/ 1295400 h 2521011"/>
                <a:gd name="connsiteX114" fmla="*/ 1929765 w 2085975"/>
                <a:gd name="connsiteY114" fmla="*/ 1350645 h 2521011"/>
                <a:gd name="connsiteX115" fmla="*/ 2057400 w 2085975"/>
                <a:gd name="connsiteY115" fmla="*/ 1419225 h 2521011"/>
                <a:gd name="connsiteX116" fmla="*/ 2034540 w 2085975"/>
                <a:gd name="connsiteY116" fmla="*/ 1451610 h 2521011"/>
                <a:gd name="connsiteX117" fmla="*/ 2085975 w 2085975"/>
                <a:gd name="connsiteY117" fmla="*/ 1527810 h 2521011"/>
                <a:gd name="connsiteX118" fmla="*/ 2080260 w 2085975"/>
                <a:gd name="connsiteY118" fmla="*/ 1565910 h 2521011"/>
                <a:gd name="connsiteX119" fmla="*/ 2045970 w 2085975"/>
                <a:gd name="connsiteY119" fmla="*/ 1581150 h 2521011"/>
                <a:gd name="connsiteX120" fmla="*/ 2013585 w 2085975"/>
                <a:gd name="connsiteY120" fmla="*/ 1657350 h 2521011"/>
                <a:gd name="connsiteX121" fmla="*/ 2047875 w 2085975"/>
                <a:gd name="connsiteY121" fmla="*/ 1691640 h 2521011"/>
                <a:gd name="connsiteX122" fmla="*/ 2011680 w 2085975"/>
                <a:gd name="connsiteY122" fmla="*/ 1737360 h 2521011"/>
                <a:gd name="connsiteX123" fmla="*/ 2013585 w 2085975"/>
                <a:gd name="connsiteY123" fmla="*/ 1739265 h 2521011"/>
                <a:gd name="connsiteX124" fmla="*/ 1912620 w 2085975"/>
                <a:gd name="connsiteY124" fmla="*/ 1644015 h 2521011"/>
                <a:gd name="connsiteX125" fmla="*/ 1823085 w 2085975"/>
                <a:gd name="connsiteY125" fmla="*/ 1708785 h 2521011"/>
                <a:gd name="connsiteX126" fmla="*/ 1691640 w 2085975"/>
                <a:gd name="connsiteY126" fmla="*/ 1737360 h 2521011"/>
                <a:gd name="connsiteX127" fmla="*/ 1678305 w 2085975"/>
                <a:gd name="connsiteY127" fmla="*/ 1722120 h 2521011"/>
                <a:gd name="connsiteX128" fmla="*/ 1621155 w 2085975"/>
                <a:gd name="connsiteY128" fmla="*/ 1737360 h 2521011"/>
                <a:gd name="connsiteX129" fmla="*/ 1617345 w 2085975"/>
                <a:gd name="connsiteY129" fmla="*/ 1760220 h 2521011"/>
                <a:gd name="connsiteX130" fmla="*/ 1565432 w 2085975"/>
                <a:gd name="connsiteY130" fmla="*/ 1773198 h 2521011"/>
                <a:gd name="connsiteX131" fmla="*/ 1564005 w 2085975"/>
                <a:gd name="connsiteY131" fmla="*/ 1771650 h 2521011"/>
                <a:gd name="connsiteX132" fmla="*/ 1520190 w 2085975"/>
                <a:gd name="connsiteY132" fmla="*/ 1811655 h 2521011"/>
                <a:gd name="connsiteX133" fmla="*/ 1501140 w 2085975"/>
                <a:gd name="connsiteY133" fmla="*/ 1811655 h 2521011"/>
                <a:gd name="connsiteX134" fmla="*/ 1428750 w 2085975"/>
                <a:gd name="connsiteY134" fmla="*/ 1903095 h 2521011"/>
                <a:gd name="connsiteX135" fmla="*/ 1421130 w 2085975"/>
                <a:gd name="connsiteY135" fmla="*/ 1952625 h 2521011"/>
                <a:gd name="connsiteX136" fmla="*/ 1396365 w 2085975"/>
                <a:gd name="connsiteY136" fmla="*/ 1918335 h 2521011"/>
                <a:gd name="connsiteX137" fmla="*/ 1358265 w 2085975"/>
                <a:gd name="connsiteY137" fmla="*/ 1986915 h 2521011"/>
                <a:gd name="connsiteX138" fmla="*/ 1343025 w 2085975"/>
                <a:gd name="connsiteY138" fmla="*/ 1986915 h 2521011"/>
                <a:gd name="connsiteX139" fmla="*/ 1297305 w 2085975"/>
                <a:gd name="connsiteY139" fmla="*/ 2019300 h 2521011"/>
                <a:gd name="connsiteX140" fmla="*/ 1301115 w 2085975"/>
                <a:gd name="connsiteY140" fmla="*/ 2038350 h 2521011"/>
                <a:gd name="connsiteX141" fmla="*/ 1259205 w 2085975"/>
                <a:gd name="connsiteY141" fmla="*/ 2066925 h 2521011"/>
                <a:gd name="connsiteX142" fmla="*/ 1272540 w 2085975"/>
                <a:gd name="connsiteY142" fmla="*/ 2097405 h 2521011"/>
                <a:gd name="connsiteX143" fmla="*/ 1202055 w 2085975"/>
                <a:gd name="connsiteY143" fmla="*/ 2106930 h 2521011"/>
                <a:gd name="connsiteX144" fmla="*/ 1183005 w 2085975"/>
                <a:gd name="connsiteY144" fmla="*/ 2143125 h 2521011"/>
                <a:gd name="connsiteX145" fmla="*/ 1156335 w 2085975"/>
                <a:gd name="connsiteY145" fmla="*/ 2164080 h 2521011"/>
                <a:gd name="connsiteX146" fmla="*/ 1122045 w 2085975"/>
                <a:gd name="connsiteY146" fmla="*/ 2141220 h 2521011"/>
                <a:gd name="connsiteX147" fmla="*/ 1107891 w 2085975"/>
                <a:gd name="connsiteY147" fmla="*/ 2157396 h 2521011"/>
                <a:gd name="connsiteX148" fmla="*/ 1106805 w 2085975"/>
                <a:gd name="connsiteY148" fmla="*/ 2156460 h 2521011"/>
                <a:gd name="connsiteX149" fmla="*/ 979170 w 2085975"/>
                <a:gd name="connsiteY149" fmla="*/ 2042160 h 2521011"/>
                <a:gd name="connsiteX150" fmla="*/ 932138 w 2085975"/>
                <a:gd name="connsiteY150" fmla="*/ 2104529 h 2521011"/>
                <a:gd name="connsiteX151" fmla="*/ 851535 w 2085975"/>
                <a:gd name="connsiteY151" fmla="*/ 2101216 h 2521011"/>
                <a:gd name="connsiteX152" fmla="*/ 847725 w 2085975"/>
                <a:gd name="connsiteY152" fmla="*/ 2129791 h 2521011"/>
                <a:gd name="connsiteX153" fmla="*/ 689610 w 2085975"/>
                <a:gd name="connsiteY153" fmla="*/ 2129791 h 2521011"/>
                <a:gd name="connsiteX154" fmla="*/ 685800 w 2085975"/>
                <a:gd name="connsiteY154" fmla="*/ 2025016 h 2521011"/>
                <a:gd name="connsiteX155" fmla="*/ 683980 w 2085975"/>
                <a:gd name="connsiteY155" fmla="*/ 2024761 h 2521011"/>
                <a:gd name="connsiteX156" fmla="*/ 701040 w 2085975"/>
                <a:gd name="connsiteY156" fmla="*/ 1973580 h 2521011"/>
                <a:gd name="connsiteX157" fmla="*/ 659130 w 2085975"/>
                <a:gd name="connsiteY157" fmla="*/ 1939290 h 2521011"/>
                <a:gd name="connsiteX158" fmla="*/ 662940 w 2085975"/>
                <a:gd name="connsiteY158" fmla="*/ 1899285 h 2521011"/>
                <a:gd name="connsiteX159" fmla="*/ 674370 w 2085975"/>
                <a:gd name="connsiteY159" fmla="*/ 1836420 h 2521011"/>
                <a:gd name="connsiteX160" fmla="*/ 643890 w 2085975"/>
                <a:gd name="connsiteY160" fmla="*/ 1802130 h 2521011"/>
                <a:gd name="connsiteX161" fmla="*/ 590550 w 2085975"/>
                <a:gd name="connsiteY161" fmla="*/ 1790700 h 2521011"/>
                <a:gd name="connsiteX162" fmla="*/ 520065 w 2085975"/>
                <a:gd name="connsiteY162" fmla="*/ 1731645 h 2521011"/>
                <a:gd name="connsiteX163" fmla="*/ 520065 w 2085975"/>
                <a:gd name="connsiteY163" fmla="*/ 1704975 h 2521011"/>
                <a:gd name="connsiteX164" fmla="*/ 491490 w 2085975"/>
                <a:gd name="connsiteY164" fmla="*/ 1708785 h 2521011"/>
                <a:gd name="connsiteX165" fmla="*/ 386715 w 2085975"/>
                <a:gd name="connsiteY165" fmla="*/ 1638300 h 2521011"/>
                <a:gd name="connsiteX166" fmla="*/ 345639 w 2085975"/>
                <a:gd name="connsiteY166" fmla="*/ 1595581 h 2521011"/>
                <a:gd name="connsiteX167" fmla="*/ 346710 w 2085975"/>
                <a:gd name="connsiteY167" fmla="*/ 1543050 h 2521011"/>
                <a:gd name="connsiteX168" fmla="*/ 302895 w 2085975"/>
                <a:gd name="connsiteY168" fmla="*/ 1522095 h 2521011"/>
                <a:gd name="connsiteX169" fmla="*/ 318135 w 2085975"/>
                <a:gd name="connsiteY169" fmla="*/ 1470660 h 2521011"/>
                <a:gd name="connsiteX170" fmla="*/ 274320 w 2085975"/>
                <a:gd name="connsiteY170" fmla="*/ 1491615 h 2521011"/>
                <a:gd name="connsiteX171" fmla="*/ 241935 w 2085975"/>
                <a:gd name="connsiteY171" fmla="*/ 1491615 h 2521011"/>
                <a:gd name="connsiteX172" fmla="*/ 236220 w 2085975"/>
                <a:gd name="connsiteY172" fmla="*/ 1510665 h 2521011"/>
                <a:gd name="connsiteX173" fmla="*/ 85676 w 2085975"/>
                <a:gd name="connsiteY173" fmla="*/ 1510087 h 2521011"/>
                <a:gd name="connsiteX174" fmla="*/ 80010 w 2085975"/>
                <a:gd name="connsiteY174" fmla="*/ 1443990 h 2521011"/>
                <a:gd name="connsiteX175" fmla="*/ 30480 w 2085975"/>
                <a:gd name="connsiteY175" fmla="*/ 1466850 h 2521011"/>
                <a:gd name="connsiteX176" fmla="*/ 9525 w 2085975"/>
                <a:gd name="connsiteY176" fmla="*/ 1390650 h 2521011"/>
                <a:gd name="connsiteX177" fmla="*/ 0 w 2085975"/>
                <a:gd name="connsiteY177" fmla="*/ 1389648 h 2521011"/>
                <a:gd name="connsiteX178" fmla="*/ 0 w 2085975"/>
                <a:gd name="connsiteY178" fmla="*/ 1352550 h 2521011"/>
                <a:gd name="connsiteX179" fmla="*/ 30480 w 2085975"/>
                <a:gd name="connsiteY179" fmla="*/ 1314450 h 2521011"/>
                <a:gd name="connsiteX180" fmla="*/ 95250 w 2085975"/>
                <a:gd name="connsiteY180" fmla="*/ 1303020 h 2521011"/>
                <a:gd name="connsiteX181" fmla="*/ 112395 w 2085975"/>
                <a:gd name="connsiteY181" fmla="*/ 1238250 h 2521011"/>
                <a:gd name="connsiteX182" fmla="*/ 100965 w 2085975"/>
                <a:gd name="connsiteY182" fmla="*/ 1143000 h 2521011"/>
                <a:gd name="connsiteX183" fmla="*/ 101779 w 2085975"/>
                <a:gd name="connsiteY183" fmla="*/ 1135131 h 2521011"/>
                <a:gd name="connsiteX184" fmla="*/ 190501 w 2085975"/>
                <a:gd name="connsiteY184" fmla="*/ 1110615 h 2521011"/>
                <a:gd name="connsiteX185" fmla="*/ 207646 w 2085975"/>
                <a:gd name="connsiteY185" fmla="*/ 1022985 h 2521011"/>
                <a:gd name="connsiteX186" fmla="*/ 186691 w 2085975"/>
                <a:gd name="connsiteY186" fmla="*/ 986790 h 2521011"/>
                <a:gd name="connsiteX187" fmla="*/ 57151 w 2085975"/>
                <a:gd name="connsiteY187" fmla="*/ 969645 h 2521011"/>
                <a:gd name="connsiteX188" fmla="*/ 125731 w 2085975"/>
                <a:gd name="connsiteY188" fmla="*/ 843915 h 2521011"/>
                <a:gd name="connsiteX189" fmla="*/ 129541 w 2085975"/>
                <a:gd name="connsiteY189" fmla="*/ 731520 h 2521011"/>
                <a:gd name="connsiteX190" fmla="*/ 104775 w 2085975"/>
                <a:gd name="connsiteY190" fmla="*/ 715066 h 2521011"/>
                <a:gd name="connsiteX191" fmla="*/ 104775 w 2085975"/>
                <a:gd name="connsiteY191" fmla="*/ 567691 h 2521011"/>
                <a:gd name="connsiteX192" fmla="*/ 125730 w 2085975"/>
                <a:gd name="connsiteY192" fmla="*/ 489586 h 2521011"/>
                <a:gd name="connsiteX193" fmla="*/ 95250 w 2085975"/>
                <a:gd name="connsiteY193" fmla="*/ 447676 h 2521011"/>
                <a:gd name="connsiteX194" fmla="*/ 169545 w 2085975"/>
                <a:gd name="connsiteY194" fmla="*/ 449581 h 2521011"/>
                <a:gd name="connsiteX195" fmla="*/ 164949 w 2085975"/>
                <a:gd name="connsiteY195" fmla="*/ 446066 h 2521011"/>
                <a:gd name="connsiteX196" fmla="*/ 169545 w 2085975"/>
                <a:gd name="connsiteY196" fmla="*/ 447675 h 2521011"/>
                <a:gd name="connsiteX197" fmla="*/ 200025 w 2085975"/>
                <a:gd name="connsiteY197" fmla="*/ 382905 h 2521011"/>
                <a:gd name="connsiteX198" fmla="*/ 283845 w 2085975"/>
                <a:gd name="connsiteY198" fmla="*/ 384810 h 2521011"/>
                <a:gd name="connsiteX199" fmla="*/ 329565 w 2085975"/>
                <a:gd name="connsiteY199" fmla="*/ 361950 h 2521011"/>
                <a:gd name="connsiteX200" fmla="*/ 344805 w 2085975"/>
                <a:gd name="connsiteY200" fmla="*/ 335280 h 2521011"/>
                <a:gd name="connsiteX201" fmla="*/ 348615 w 2085975"/>
                <a:gd name="connsiteY201" fmla="*/ 266700 h 2521011"/>
                <a:gd name="connsiteX202" fmla="*/ 325755 w 2085975"/>
                <a:gd name="connsiteY202" fmla="*/ 198120 h 2521011"/>
                <a:gd name="connsiteX203" fmla="*/ 272415 w 2085975"/>
                <a:gd name="connsiteY203" fmla="*/ 137160 h 2521011"/>
                <a:gd name="connsiteX204" fmla="*/ 295275 w 2085975"/>
                <a:gd name="connsiteY204" fmla="*/ 125730 h 2521011"/>
                <a:gd name="connsiteX205" fmla="*/ 293496 w 2085975"/>
                <a:gd name="connsiteY205" fmla="*/ 119401 h 2521011"/>
                <a:gd name="connsiteX206" fmla="*/ 295275 w 2085975"/>
                <a:gd name="connsiteY206" fmla="*/ 120015 h 2521011"/>
                <a:gd name="connsiteX207" fmla="*/ 337185 w 2085975"/>
                <a:gd name="connsiteY207" fmla="*/ 74295 h 2521011"/>
                <a:gd name="connsiteX208" fmla="*/ 403860 w 2085975"/>
                <a:gd name="connsiteY208" fmla="*/ 85725 h 2521011"/>
                <a:gd name="connsiteX209" fmla="*/ 381000 w 2085975"/>
                <a:gd name="connsiteY209" fmla="*/ 49530 h 2521011"/>
                <a:gd name="connsiteX210" fmla="*/ 432435 w 2085975"/>
                <a:gd name="connsiteY210" fmla="*/ 13335 h 2521011"/>
                <a:gd name="connsiteX211" fmla="*/ 537210 w 2085975"/>
                <a:gd name="connsiteY211"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835426 w 2085975"/>
                <a:gd name="connsiteY55" fmla="*/ 2210976 h 2521011"/>
                <a:gd name="connsiteX56" fmla="*/ 1562956 w 2085975"/>
                <a:gd name="connsiteY56" fmla="*/ 1776635 h 2521011"/>
                <a:gd name="connsiteX57" fmla="*/ 1565691 w 2085975"/>
                <a:gd name="connsiteY57" fmla="*/ 1775952 h 2521011"/>
                <a:gd name="connsiteX58" fmla="*/ 338452 w 2085975"/>
                <a:gd name="connsiteY58" fmla="*/ 1588442 h 2521011"/>
                <a:gd name="connsiteX59" fmla="*/ 338961 w 2085975"/>
                <a:gd name="connsiteY59" fmla="*/ 1588971 h 2521011"/>
                <a:gd name="connsiteX60" fmla="*/ 338452 w 2085975"/>
                <a:gd name="connsiteY60" fmla="*/ 1588442 h 2521011"/>
                <a:gd name="connsiteX61" fmla="*/ 537210 w 2085975"/>
                <a:gd name="connsiteY61" fmla="*/ 0 h 2521011"/>
                <a:gd name="connsiteX62" fmla="*/ 563880 w 2085975"/>
                <a:gd name="connsiteY62" fmla="*/ 80010 h 2521011"/>
                <a:gd name="connsiteX63" fmla="*/ 672465 w 2085975"/>
                <a:gd name="connsiteY63" fmla="*/ 51435 h 2521011"/>
                <a:gd name="connsiteX64" fmla="*/ 721352 w 2085975"/>
                <a:gd name="connsiteY64" fmla="*/ 29486 h 2521011"/>
                <a:gd name="connsiteX65" fmla="*/ 744855 w 2085975"/>
                <a:gd name="connsiteY65" fmla="*/ 59055 h 2521011"/>
                <a:gd name="connsiteX66" fmla="*/ 739140 w 2085975"/>
                <a:gd name="connsiteY66" fmla="*/ 89535 h 2521011"/>
                <a:gd name="connsiteX67" fmla="*/ 821055 w 2085975"/>
                <a:gd name="connsiteY67" fmla="*/ 93345 h 2521011"/>
                <a:gd name="connsiteX68" fmla="*/ 834390 w 2085975"/>
                <a:gd name="connsiteY68" fmla="*/ 19050 h 2521011"/>
                <a:gd name="connsiteX69" fmla="*/ 855345 w 2085975"/>
                <a:gd name="connsiteY69" fmla="*/ 47625 h 2521011"/>
                <a:gd name="connsiteX70" fmla="*/ 946785 w 2085975"/>
                <a:gd name="connsiteY70" fmla="*/ 47625 h 2521011"/>
                <a:gd name="connsiteX71" fmla="*/ 996315 w 2085975"/>
                <a:gd name="connsiteY71" fmla="*/ 38100 h 2521011"/>
                <a:gd name="connsiteX72" fmla="*/ 1003935 w 2085975"/>
                <a:gd name="connsiteY72" fmla="*/ 9525 h 2521011"/>
                <a:gd name="connsiteX73" fmla="*/ 1064895 w 2085975"/>
                <a:gd name="connsiteY73" fmla="*/ 0 h 2521011"/>
                <a:gd name="connsiteX74" fmla="*/ 1097280 w 2085975"/>
                <a:gd name="connsiteY74" fmla="*/ 102870 h 2521011"/>
                <a:gd name="connsiteX75" fmla="*/ 1110615 w 2085975"/>
                <a:gd name="connsiteY75" fmla="*/ 102870 h 2521011"/>
                <a:gd name="connsiteX76" fmla="*/ 1135380 w 2085975"/>
                <a:gd name="connsiteY76" fmla="*/ 190500 h 2521011"/>
                <a:gd name="connsiteX77" fmla="*/ 1137805 w 2085975"/>
                <a:gd name="connsiteY77" fmla="*/ 195722 h 2521011"/>
                <a:gd name="connsiteX78" fmla="*/ 1135380 w 2085975"/>
                <a:gd name="connsiteY78" fmla="*/ 198120 h 2521011"/>
                <a:gd name="connsiteX79" fmla="*/ 1131570 w 2085975"/>
                <a:gd name="connsiteY79" fmla="*/ 240030 h 2521011"/>
                <a:gd name="connsiteX80" fmla="*/ 1156335 w 2085975"/>
                <a:gd name="connsiteY80" fmla="*/ 346710 h 2521011"/>
                <a:gd name="connsiteX81" fmla="*/ 1099185 w 2085975"/>
                <a:gd name="connsiteY81" fmla="*/ 363855 h 2521011"/>
                <a:gd name="connsiteX82" fmla="*/ 1127760 w 2085975"/>
                <a:gd name="connsiteY82" fmla="*/ 510540 h 2521011"/>
                <a:gd name="connsiteX83" fmla="*/ 1148715 w 2085975"/>
                <a:gd name="connsiteY83" fmla="*/ 563880 h 2521011"/>
                <a:gd name="connsiteX84" fmla="*/ 1194435 w 2085975"/>
                <a:gd name="connsiteY84" fmla="*/ 641985 h 2521011"/>
                <a:gd name="connsiteX85" fmla="*/ 1215390 w 2085975"/>
                <a:gd name="connsiteY85" fmla="*/ 645795 h 2521011"/>
                <a:gd name="connsiteX86" fmla="*/ 1243965 w 2085975"/>
                <a:gd name="connsiteY86" fmla="*/ 737235 h 2521011"/>
                <a:gd name="connsiteX87" fmla="*/ 1423035 w 2085975"/>
                <a:gd name="connsiteY87" fmla="*/ 702945 h 2521011"/>
                <a:gd name="connsiteX88" fmla="*/ 1422609 w 2085975"/>
                <a:gd name="connsiteY88" fmla="*/ 700259 h 2521011"/>
                <a:gd name="connsiteX89" fmla="*/ 1468755 w 2085975"/>
                <a:gd name="connsiteY89" fmla="*/ 689610 h 2521011"/>
                <a:gd name="connsiteX90" fmla="*/ 1491615 w 2085975"/>
                <a:gd name="connsiteY90" fmla="*/ 659130 h 2521011"/>
                <a:gd name="connsiteX91" fmla="*/ 1520190 w 2085975"/>
                <a:gd name="connsiteY91" fmla="*/ 645795 h 2521011"/>
                <a:gd name="connsiteX92" fmla="*/ 1531620 w 2085975"/>
                <a:gd name="connsiteY92" fmla="*/ 613410 h 2521011"/>
                <a:gd name="connsiteX93" fmla="*/ 1552575 w 2085975"/>
                <a:gd name="connsiteY93" fmla="*/ 594360 h 2521011"/>
                <a:gd name="connsiteX94" fmla="*/ 1573530 w 2085975"/>
                <a:gd name="connsiteY94" fmla="*/ 609600 h 2521011"/>
                <a:gd name="connsiteX95" fmla="*/ 1567815 w 2085975"/>
                <a:gd name="connsiteY95" fmla="*/ 708660 h 2521011"/>
                <a:gd name="connsiteX96" fmla="*/ 1638300 w 2085975"/>
                <a:gd name="connsiteY96" fmla="*/ 786765 h 2521011"/>
                <a:gd name="connsiteX97" fmla="*/ 1640205 w 2085975"/>
                <a:gd name="connsiteY97" fmla="*/ 851535 h 2521011"/>
                <a:gd name="connsiteX98" fmla="*/ 1615440 w 2085975"/>
                <a:gd name="connsiteY98" fmla="*/ 872490 h 2521011"/>
                <a:gd name="connsiteX99" fmla="*/ 1678305 w 2085975"/>
                <a:gd name="connsiteY99" fmla="*/ 876300 h 2521011"/>
                <a:gd name="connsiteX100" fmla="*/ 1964632 w 2085975"/>
                <a:gd name="connsiteY100" fmla="*/ 811829 h 2521011"/>
                <a:gd name="connsiteX101" fmla="*/ 1985010 w 2085975"/>
                <a:gd name="connsiteY101" fmla="*/ 889635 h 2521011"/>
                <a:gd name="connsiteX102" fmla="*/ 1977390 w 2085975"/>
                <a:gd name="connsiteY102" fmla="*/ 942975 h 2521011"/>
                <a:gd name="connsiteX103" fmla="*/ 1912620 w 2085975"/>
                <a:gd name="connsiteY103" fmla="*/ 952500 h 2521011"/>
                <a:gd name="connsiteX104" fmla="*/ 1912620 w 2085975"/>
                <a:gd name="connsiteY104" fmla="*/ 1022985 h 2521011"/>
                <a:gd name="connsiteX105" fmla="*/ 1956435 w 2085975"/>
                <a:gd name="connsiteY105" fmla="*/ 1028700 h 2521011"/>
                <a:gd name="connsiteX106" fmla="*/ 1996440 w 2085975"/>
                <a:gd name="connsiteY106" fmla="*/ 1002030 h 2521011"/>
                <a:gd name="connsiteX107" fmla="*/ 1975485 w 2085975"/>
                <a:gd name="connsiteY107" fmla="*/ 1057275 h 2521011"/>
                <a:gd name="connsiteX108" fmla="*/ 1971675 w 2085975"/>
                <a:gd name="connsiteY108" fmla="*/ 1137285 h 2521011"/>
                <a:gd name="connsiteX109" fmla="*/ 1976108 w 2085975"/>
                <a:gd name="connsiteY109" fmla="*/ 1138062 h 2521011"/>
                <a:gd name="connsiteX110" fmla="*/ 2025015 w 2085975"/>
                <a:gd name="connsiteY110" fmla="*/ 1226820 h 2521011"/>
                <a:gd name="connsiteX111" fmla="*/ 1965960 w 2085975"/>
                <a:gd name="connsiteY111" fmla="*/ 1257300 h 2521011"/>
                <a:gd name="connsiteX112" fmla="*/ 1975485 w 2085975"/>
                <a:gd name="connsiteY112" fmla="*/ 1295400 h 2521011"/>
                <a:gd name="connsiteX113" fmla="*/ 1929765 w 2085975"/>
                <a:gd name="connsiteY113" fmla="*/ 1350645 h 2521011"/>
                <a:gd name="connsiteX114" fmla="*/ 2057400 w 2085975"/>
                <a:gd name="connsiteY114" fmla="*/ 1419225 h 2521011"/>
                <a:gd name="connsiteX115" fmla="*/ 2034540 w 2085975"/>
                <a:gd name="connsiteY115" fmla="*/ 1451610 h 2521011"/>
                <a:gd name="connsiteX116" fmla="*/ 2085975 w 2085975"/>
                <a:gd name="connsiteY116" fmla="*/ 1527810 h 2521011"/>
                <a:gd name="connsiteX117" fmla="*/ 2080260 w 2085975"/>
                <a:gd name="connsiteY117" fmla="*/ 1565910 h 2521011"/>
                <a:gd name="connsiteX118" fmla="*/ 2045970 w 2085975"/>
                <a:gd name="connsiteY118" fmla="*/ 1581150 h 2521011"/>
                <a:gd name="connsiteX119" fmla="*/ 2013585 w 2085975"/>
                <a:gd name="connsiteY119" fmla="*/ 1657350 h 2521011"/>
                <a:gd name="connsiteX120" fmla="*/ 2047875 w 2085975"/>
                <a:gd name="connsiteY120" fmla="*/ 1691640 h 2521011"/>
                <a:gd name="connsiteX121" fmla="*/ 2011680 w 2085975"/>
                <a:gd name="connsiteY121" fmla="*/ 1737360 h 2521011"/>
                <a:gd name="connsiteX122" fmla="*/ 2013585 w 2085975"/>
                <a:gd name="connsiteY122" fmla="*/ 1739265 h 2521011"/>
                <a:gd name="connsiteX123" fmla="*/ 1912620 w 2085975"/>
                <a:gd name="connsiteY123" fmla="*/ 1644015 h 2521011"/>
                <a:gd name="connsiteX124" fmla="*/ 1823085 w 2085975"/>
                <a:gd name="connsiteY124" fmla="*/ 1708785 h 2521011"/>
                <a:gd name="connsiteX125" fmla="*/ 1691640 w 2085975"/>
                <a:gd name="connsiteY125" fmla="*/ 1737360 h 2521011"/>
                <a:gd name="connsiteX126" fmla="*/ 1678305 w 2085975"/>
                <a:gd name="connsiteY126" fmla="*/ 1722120 h 2521011"/>
                <a:gd name="connsiteX127" fmla="*/ 1621155 w 2085975"/>
                <a:gd name="connsiteY127" fmla="*/ 1737360 h 2521011"/>
                <a:gd name="connsiteX128" fmla="*/ 1617345 w 2085975"/>
                <a:gd name="connsiteY128" fmla="*/ 1760220 h 2521011"/>
                <a:gd name="connsiteX129" fmla="*/ 1565432 w 2085975"/>
                <a:gd name="connsiteY129" fmla="*/ 1773198 h 2521011"/>
                <a:gd name="connsiteX130" fmla="*/ 1564005 w 2085975"/>
                <a:gd name="connsiteY130" fmla="*/ 1771650 h 2521011"/>
                <a:gd name="connsiteX131" fmla="*/ 1520190 w 2085975"/>
                <a:gd name="connsiteY131" fmla="*/ 1811655 h 2521011"/>
                <a:gd name="connsiteX132" fmla="*/ 1501140 w 2085975"/>
                <a:gd name="connsiteY132" fmla="*/ 1811655 h 2521011"/>
                <a:gd name="connsiteX133" fmla="*/ 1428750 w 2085975"/>
                <a:gd name="connsiteY133" fmla="*/ 1903095 h 2521011"/>
                <a:gd name="connsiteX134" fmla="*/ 1421130 w 2085975"/>
                <a:gd name="connsiteY134" fmla="*/ 1952625 h 2521011"/>
                <a:gd name="connsiteX135" fmla="*/ 1396365 w 2085975"/>
                <a:gd name="connsiteY135" fmla="*/ 1918335 h 2521011"/>
                <a:gd name="connsiteX136" fmla="*/ 1358265 w 2085975"/>
                <a:gd name="connsiteY136" fmla="*/ 1986915 h 2521011"/>
                <a:gd name="connsiteX137" fmla="*/ 1343025 w 2085975"/>
                <a:gd name="connsiteY137" fmla="*/ 1986915 h 2521011"/>
                <a:gd name="connsiteX138" fmla="*/ 1297305 w 2085975"/>
                <a:gd name="connsiteY138" fmla="*/ 2019300 h 2521011"/>
                <a:gd name="connsiteX139" fmla="*/ 1301115 w 2085975"/>
                <a:gd name="connsiteY139" fmla="*/ 2038350 h 2521011"/>
                <a:gd name="connsiteX140" fmla="*/ 1259205 w 2085975"/>
                <a:gd name="connsiteY140" fmla="*/ 2066925 h 2521011"/>
                <a:gd name="connsiteX141" fmla="*/ 1272540 w 2085975"/>
                <a:gd name="connsiteY141" fmla="*/ 2097405 h 2521011"/>
                <a:gd name="connsiteX142" fmla="*/ 1202055 w 2085975"/>
                <a:gd name="connsiteY142" fmla="*/ 2106930 h 2521011"/>
                <a:gd name="connsiteX143" fmla="*/ 1183005 w 2085975"/>
                <a:gd name="connsiteY143" fmla="*/ 2143125 h 2521011"/>
                <a:gd name="connsiteX144" fmla="*/ 1156335 w 2085975"/>
                <a:gd name="connsiteY144" fmla="*/ 2164080 h 2521011"/>
                <a:gd name="connsiteX145" fmla="*/ 1122045 w 2085975"/>
                <a:gd name="connsiteY145" fmla="*/ 2141220 h 2521011"/>
                <a:gd name="connsiteX146" fmla="*/ 1107891 w 2085975"/>
                <a:gd name="connsiteY146" fmla="*/ 2157396 h 2521011"/>
                <a:gd name="connsiteX147" fmla="*/ 1106805 w 2085975"/>
                <a:gd name="connsiteY147" fmla="*/ 2156460 h 2521011"/>
                <a:gd name="connsiteX148" fmla="*/ 979170 w 2085975"/>
                <a:gd name="connsiteY148" fmla="*/ 2042160 h 2521011"/>
                <a:gd name="connsiteX149" fmla="*/ 932138 w 2085975"/>
                <a:gd name="connsiteY149" fmla="*/ 2104529 h 2521011"/>
                <a:gd name="connsiteX150" fmla="*/ 851535 w 2085975"/>
                <a:gd name="connsiteY150" fmla="*/ 2101216 h 2521011"/>
                <a:gd name="connsiteX151" fmla="*/ 847725 w 2085975"/>
                <a:gd name="connsiteY151" fmla="*/ 2129791 h 2521011"/>
                <a:gd name="connsiteX152" fmla="*/ 689610 w 2085975"/>
                <a:gd name="connsiteY152" fmla="*/ 2129791 h 2521011"/>
                <a:gd name="connsiteX153" fmla="*/ 685800 w 2085975"/>
                <a:gd name="connsiteY153" fmla="*/ 2025016 h 2521011"/>
                <a:gd name="connsiteX154" fmla="*/ 683980 w 2085975"/>
                <a:gd name="connsiteY154" fmla="*/ 2024761 h 2521011"/>
                <a:gd name="connsiteX155" fmla="*/ 701040 w 2085975"/>
                <a:gd name="connsiteY155" fmla="*/ 1973580 h 2521011"/>
                <a:gd name="connsiteX156" fmla="*/ 659130 w 2085975"/>
                <a:gd name="connsiteY156" fmla="*/ 1939290 h 2521011"/>
                <a:gd name="connsiteX157" fmla="*/ 662940 w 2085975"/>
                <a:gd name="connsiteY157" fmla="*/ 1899285 h 2521011"/>
                <a:gd name="connsiteX158" fmla="*/ 674370 w 2085975"/>
                <a:gd name="connsiteY158" fmla="*/ 1836420 h 2521011"/>
                <a:gd name="connsiteX159" fmla="*/ 643890 w 2085975"/>
                <a:gd name="connsiteY159" fmla="*/ 1802130 h 2521011"/>
                <a:gd name="connsiteX160" fmla="*/ 590550 w 2085975"/>
                <a:gd name="connsiteY160" fmla="*/ 1790700 h 2521011"/>
                <a:gd name="connsiteX161" fmla="*/ 520065 w 2085975"/>
                <a:gd name="connsiteY161" fmla="*/ 1731645 h 2521011"/>
                <a:gd name="connsiteX162" fmla="*/ 520065 w 2085975"/>
                <a:gd name="connsiteY162" fmla="*/ 1704975 h 2521011"/>
                <a:gd name="connsiteX163" fmla="*/ 491490 w 2085975"/>
                <a:gd name="connsiteY163" fmla="*/ 1708785 h 2521011"/>
                <a:gd name="connsiteX164" fmla="*/ 386715 w 2085975"/>
                <a:gd name="connsiteY164" fmla="*/ 1638300 h 2521011"/>
                <a:gd name="connsiteX165" fmla="*/ 345639 w 2085975"/>
                <a:gd name="connsiteY165" fmla="*/ 1595581 h 2521011"/>
                <a:gd name="connsiteX166" fmla="*/ 346710 w 2085975"/>
                <a:gd name="connsiteY166" fmla="*/ 1543050 h 2521011"/>
                <a:gd name="connsiteX167" fmla="*/ 302895 w 2085975"/>
                <a:gd name="connsiteY167" fmla="*/ 1522095 h 2521011"/>
                <a:gd name="connsiteX168" fmla="*/ 318135 w 2085975"/>
                <a:gd name="connsiteY168" fmla="*/ 1470660 h 2521011"/>
                <a:gd name="connsiteX169" fmla="*/ 274320 w 2085975"/>
                <a:gd name="connsiteY169" fmla="*/ 1491615 h 2521011"/>
                <a:gd name="connsiteX170" fmla="*/ 241935 w 2085975"/>
                <a:gd name="connsiteY170" fmla="*/ 1491615 h 2521011"/>
                <a:gd name="connsiteX171" fmla="*/ 236220 w 2085975"/>
                <a:gd name="connsiteY171" fmla="*/ 1510665 h 2521011"/>
                <a:gd name="connsiteX172" fmla="*/ 85676 w 2085975"/>
                <a:gd name="connsiteY172" fmla="*/ 1510087 h 2521011"/>
                <a:gd name="connsiteX173" fmla="*/ 80010 w 2085975"/>
                <a:gd name="connsiteY173" fmla="*/ 1443990 h 2521011"/>
                <a:gd name="connsiteX174" fmla="*/ 30480 w 2085975"/>
                <a:gd name="connsiteY174" fmla="*/ 1466850 h 2521011"/>
                <a:gd name="connsiteX175" fmla="*/ 9525 w 2085975"/>
                <a:gd name="connsiteY175" fmla="*/ 1390650 h 2521011"/>
                <a:gd name="connsiteX176" fmla="*/ 0 w 2085975"/>
                <a:gd name="connsiteY176" fmla="*/ 1389648 h 2521011"/>
                <a:gd name="connsiteX177" fmla="*/ 0 w 2085975"/>
                <a:gd name="connsiteY177" fmla="*/ 1352550 h 2521011"/>
                <a:gd name="connsiteX178" fmla="*/ 30480 w 2085975"/>
                <a:gd name="connsiteY178" fmla="*/ 1314450 h 2521011"/>
                <a:gd name="connsiteX179" fmla="*/ 95250 w 2085975"/>
                <a:gd name="connsiteY179" fmla="*/ 1303020 h 2521011"/>
                <a:gd name="connsiteX180" fmla="*/ 112395 w 2085975"/>
                <a:gd name="connsiteY180" fmla="*/ 1238250 h 2521011"/>
                <a:gd name="connsiteX181" fmla="*/ 100965 w 2085975"/>
                <a:gd name="connsiteY181" fmla="*/ 1143000 h 2521011"/>
                <a:gd name="connsiteX182" fmla="*/ 101779 w 2085975"/>
                <a:gd name="connsiteY182" fmla="*/ 1135131 h 2521011"/>
                <a:gd name="connsiteX183" fmla="*/ 190501 w 2085975"/>
                <a:gd name="connsiteY183" fmla="*/ 1110615 h 2521011"/>
                <a:gd name="connsiteX184" fmla="*/ 207646 w 2085975"/>
                <a:gd name="connsiteY184" fmla="*/ 1022985 h 2521011"/>
                <a:gd name="connsiteX185" fmla="*/ 186691 w 2085975"/>
                <a:gd name="connsiteY185" fmla="*/ 986790 h 2521011"/>
                <a:gd name="connsiteX186" fmla="*/ 57151 w 2085975"/>
                <a:gd name="connsiteY186" fmla="*/ 969645 h 2521011"/>
                <a:gd name="connsiteX187" fmla="*/ 125731 w 2085975"/>
                <a:gd name="connsiteY187" fmla="*/ 843915 h 2521011"/>
                <a:gd name="connsiteX188" fmla="*/ 129541 w 2085975"/>
                <a:gd name="connsiteY188" fmla="*/ 731520 h 2521011"/>
                <a:gd name="connsiteX189" fmla="*/ 104775 w 2085975"/>
                <a:gd name="connsiteY189" fmla="*/ 715066 h 2521011"/>
                <a:gd name="connsiteX190" fmla="*/ 104775 w 2085975"/>
                <a:gd name="connsiteY190" fmla="*/ 567691 h 2521011"/>
                <a:gd name="connsiteX191" fmla="*/ 125730 w 2085975"/>
                <a:gd name="connsiteY191" fmla="*/ 489586 h 2521011"/>
                <a:gd name="connsiteX192" fmla="*/ 95250 w 2085975"/>
                <a:gd name="connsiteY192" fmla="*/ 447676 h 2521011"/>
                <a:gd name="connsiteX193" fmla="*/ 169545 w 2085975"/>
                <a:gd name="connsiteY193" fmla="*/ 449581 h 2521011"/>
                <a:gd name="connsiteX194" fmla="*/ 164949 w 2085975"/>
                <a:gd name="connsiteY194" fmla="*/ 446066 h 2521011"/>
                <a:gd name="connsiteX195" fmla="*/ 169545 w 2085975"/>
                <a:gd name="connsiteY195" fmla="*/ 447675 h 2521011"/>
                <a:gd name="connsiteX196" fmla="*/ 200025 w 2085975"/>
                <a:gd name="connsiteY196" fmla="*/ 382905 h 2521011"/>
                <a:gd name="connsiteX197" fmla="*/ 283845 w 2085975"/>
                <a:gd name="connsiteY197" fmla="*/ 384810 h 2521011"/>
                <a:gd name="connsiteX198" fmla="*/ 329565 w 2085975"/>
                <a:gd name="connsiteY198" fmla="*/ 361950 h 2521011"/>
                <a:gd name="connsiteX199" fmla="*/ 344805 w 2085975"/>
                <a:gd name="connsiteY199" fmla="*/ 335280 h 2521011"/>
                <a:gd name="connsiteX200" fmla="*/ 348615 w 2085975"/>
                <a:gd name="connsiteY200" fmla="*/ 266700 h 2521011"/>
                <a:gd name="connsiteX201" fmla="*/ 325755 w 2085975"/>
                <a:gd name="connsiteY201" fmla="*/ 198120 h 2521011"/>
                <a:gd name="connsiteX202" fmla="*/ 272415 w 2085975"/>
                <a:gd name="connsiteY202" fmla="*/ 137160 h 2521011"/>
                <a:gd name="connsiteX203" fmla="*/ 295275 w 2085975"/>
                <a:gd name="connsiteY203" fmla="*/ 125730 h 2521011"/>
                <a:gd name="connsiteX204" fmla="*/ 293496 w 2085975"/>
                <a:gd name="connsiteY204" fmla="*/ 119401 h 2521011"/>
                <a:gd name="connsiteX205" fmla="*/ 295275 w 2085975"/>
                <a:gd name="connsiteY205" fmla="*/ 120015 h 2521011"/>
                <a:gd name="connsiteX206" fmla="*/ 337185 w 2085975"/>
                <a:gd name="connsiteY206" fmla="*/ 74295 h 2521011"/>
                <a:gd name="connsiteX207" fmla="*/ 403860 w 2085975"/>
                <a:gd name="connsiteY207" fmla="*/ 85725 h 2521011"/>
                <a:gd name="connsiteX208" fmla="*/ 381000 w 2085975"/>
                <a:gd name="connsiteY208" fmla="*/ 49530 h 2521011"/>
                <a:gd name="connsiteX209" fmla="*/ 432435 w 2085975"/>
                <a:gd name="connsiteY209" fmla="*/ 13335 h 2521011"/>
                <a:gd name="connsiteX210" fmla="*/ 537210 w 2085975"/>
                <a:gd name="connsiteY210"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837276 w 2085975"/>
                <a:gd name="connsiteY54" fmla="*/ 2275745 h 2521011"/>
                <a:gd name="connsiteX55" fmla="*/ 1562956 w 2085975"/>
                <a:gd name="connsiteY55" fmla="*/ 1776635 h 2521011"/>
                <a:gd name="connsiteX56" fmla="*/ 1565691 w 2085975"/>
                <a:gd name="connsiteY56" fmla="*/ 1775952 h 2521011"/>
                <a:gd name="connsiteX57" fmla="*/ 338452 w 2085975"/>
                <a:gd name="connsiteY57" fmla="*/ 1588442 h 2521011"/>
                <a:gd name="connsiteX58" fmla="*/ 338961 w 2085975"/>
                <a:gd name="connsiteY58" fmla="*/ 1588971 h 2521011"/>
                <a:gd name="connsiteX59" fmla="*/ 338452 w 2085975"/>
                <a:gd name="connsiteY59" fmla="*/ 1588442 h 2521011"/>
                <a:gd name="connsiteX60" fmla="*/ 537210 w 2085975"/>
                <a:gd name="connsiteY60" fmla="*/ 0 h 2521011"/>
                <a:gd name="connsiteX61" fmla="*/ 563880 w 2085975"/>
                <a:gd name="connsiteY61" fmla="*/ 80010 h 2521011"/>
                <a:gd name="connsiteX62" fmla="*/ 672465 w 2085975"/>
                <a:gd name="connsiteY62" fmla="*/ 51435 h 2521011"/>
                <a:gd name="connsiteX63" fmla="*/ 721352 w 2085975"/>
                <a:gd name="connsiteY63" fmla="*/ 29486 h 2521011"/>
                <a:gd name="connsiteX64" fmla="*/ 744855 w 2085975"/>
                <a:gd name="connsiteY64" fmla="*/ 59055 h 2521011"/>
                <a:gd name="connsiteX65" fmla="*/ 739140 w 2085975"/>
                <a:gd name="connsiteY65" fmla="*/ 89535 h 2521011"/>
                <a:gd name="connsiteX66" fmla="*/ 821055 w 2085975"/>
                <a:gd name="connsiteY66" fmla="*/ 93345 h 2521011"/>
                <a:gd name="connsiteX67" fmla="*/ 834390 w 2085975"/>
                <a:gd name="connsiteY67" fmla="*/ 19050 h 2521011"/>
                <a:gd name="connsiteX68" fmla="*/ 855345 w 2085975"/>
                <a:gd name="connsiteY68" fmla="*/ 47625 h 2521011"/>
                <a:gd name="connsiteX69" fmla="*/ 946785 w 2085975"/>
                <a:gd name="connsiteY69" fmla="*/ 47625 h 2521011"/>
                <a:gd name="connsiteX70" fmla="*/ 996315 w 2085975"/>
                <a:gd name="connsiteY70" fmla="*/ 38100 h 2521011"/>
                <a:gd name="connsiteX71" fmla="*/ 1003935 w 2085975"/>
                <a:gd name="connsiteY71" fmla="*/ 9525 h 2521011"/>
                <a:gd name="connsiteX72" fmla="*/ 1064895 w 2085975"/>
                <a:gd name="connsiteY72" fmla="*/ 0 h 2521011"/>
                <a:gd name="connsiteX73" fmla="*/ 1097280 w 2085975"/>
                <a:gd name="connsiteY73" fmla="*/ 102870 h 2521011"/>
                <a:gd name="connsiteX74" fmla="*/ 1110615 w 2085975"/>
                <a:gd name="connsiteY74" fmla="*/ 102870 h 2521011"/>
                <a:gd name="connsiteX75" fmla="*/ 1135380 w 2085975"/>
                <a:gd name="connsiteY75" fmla="*/ 190500 h 2521011"/>
                <a:gd name="connsiteX76" fmla="*/ 1137805 w 2085975"/>
                <a:gd name="connsiteY76" fmla="*/ 195722 h 2521011"/>
                <a:gd name="connsiteX77" fmla="*/ 1135380 w 2085975"/>
                <a:gd name="connsiteY77" fmla="*/ 198120 h 2521011"/>
                <a:gd name="connsiteX78" fmla="*/ 1131570 w 2085975"/>
                <a:gd name="connsiteY78" fmla="*/ 240030 h 2521011"/>
                <a:gd name="connsiteX79" fmla="*/ 1156335 w 2085975"/>
                <a:gd name="connsiteY79" fmla="*/ 346710 h 2521011"/>
                <a:gd name="connsiteX80" fmla="*/ 1099185 w 2085975"/>
                <a:gd name="connsiteY80" fmla="*/ 363855 h 2521011"/>
                <a:gd name="connsiteX81" fmla="*/ 1127760 w 2085975"/>
                <a:gd name="connsiteY81" fmla="*/ 510540 h 2521011"/>
                <a:gd name="connsiteX82" fmla="*/ 1148715 w 2085975"/>
                <a:gd name="connsiteY82" fmla="*/ 563880 h 2521011"/>
                <a:gd name="connsiteX83" fmla="*/ 1194435 w 2085975"/>
                <a:gd name="connsiteY83" fmla="*/ 641985 h 2521011"/>
                <a:gd name="connsiteX84" fmla="*/ 1215390 w 2085975"/>
                <a:gd name="connsiteY84" fmla="*/ 645795 h 2521011"/>
                <a:gd name="connsiteX85" fmla="*/ 1243965 w 2085975"/>
                <a:gd name="connsiteY85" fmla="*/ 737235 h 2521011"/>
                <a:gd name="connsiteX86" fmla="*/ 1423035 w 2085975"/>
                <a:gd name="connsiteY86" fmla="*/ 702945 h 2521011"/>
                <a:gd name="connsiteX87" fmla="*/ 1422609 w 2085975"/>
                <a:gd name="connsiteY87" fmla="*/ 700259 h 2521011"/>
                <a:gd name="connsiteX88" fmla="*/ 1468755 w 2085975"/>
                <a:gd name="connsiteY88" fmla="*/ 689610 h 2521011"/>
                <a:gd name="connsiteX89" fmla="*/ 1491615 w 2085975"/>
                <a:gd name="connsiteY89" fmla="*/ 659130 h 2521011"/>
                <a:gd name="connsiteX90" fmla="*/ 1520190 w 2085975"/>
                <a:gd name="connsiteY90" fmla="*/ 645795 h 2521011"/>
                <a:gd name="connsiteX91" fmla="*/ 1531620 w 2085975"/>
                <a:gd name="connsiteY91" fmla="*/ 613410 h 2521011"/>
                <a:gd name="connsiteX92" fmla="*/ 1552575 w 2085975"/>
                <a:gd name="connsiteY92" fmla="*/ 594360 h 2521011"/>
                <a:gd name="connsiteX93" fmla="*/ 1573530 w 2085975"/>
                <a:gd name="connsiteY93" fmla="*/ 609600 h 2521011"/>
                <a:gd name="connsiteX94" fmla="*/ 1567815 w 2085975"/>
                <a:gd name="connsiteY94" fmla="*/ 708660 h 2521011"/>
                <a:gd name="connsiteX95" fmla="*/ 1638300 w 2085975"/>
                <a:gd name="connsiteY95" fmla="*/ 786765 h 2521011"/>
                <a:gd name="connsiteX96" fmla="*/ 1640205 w 2085975"/>
                <a:gd name="connsiteY96" fmla="*/ 851535 h 2521011"/>
                <a:gd name="connsiteX97" fmla="*/ 1615440 w 2085975"/>
                <a:gd name="connsiteY97" fmla="*/ 872490 h 2521011"/>
                <a:gd name="connsiteX98" fmla="*/ 1678305 w 2085975"/>
                <a:gd name="connsiteY98" fmla="*/ 876300 h 2521011"/>
                <a:gd name="connsiteX99" fmla="*/ 1964632 w 2085975"/>
                <a:gd name="connsiteY99" fmla="*/ 811829 h 2521011"/>
                <a:gd name="connsiteX100" fmla="*/ 1985010 w 2085975"/>
                <a:gd name="connsiteY100" fmla="*/ 889635 h 2521011"/>
                <a:gd name="connsiteX101" fmla="*/ 1977390 w 2085975"/>
                <a:gd name="connsiteY101" fmla="*/ 942975 h 2521011"/>
                <a:gd name="connsiteX102" fmla="*/ 1912620 w 2085975"/>
                <a:gd name="connsiteY102" fmla="*/ 952500 h 2521011"/>
                <a:gd name="connsiteX103" fmla="*/ 1912620 w 2085975"/>
                <a:gd name="connsiteY103" fmla="*/ 1022985 h 2521011"/>
                <a:gd name="connsiteX104" fmla="*/ 1956435 w 2085975"/>
                <a:gd name="connsiteY104" fmla="*/ 1028700 h 2521011"/>
                <a:gd name="connsiteX105" fmla="*/ 1996440 w 2085975"/>
                <a:gd name="connsiteY105" fmla="*/ 1002030 h 2521011"/>
                <a:gd name="connsiteX106" fmla="*/ 1975485 w 2085975"/>
                <a:gd name="connsiteY106" fmla="*/ 1057275 h 2521011"/>
                <a:gd name="connsiteX107" fmla="*/ 1971675 w 2085975"/>
                <a:gd name="connsiteY107" fmla="*/ 1137285 h 2521011"/>
                <a:gd name="connsiteX108" fmla="*/ 1976108 w 2085975"/>
                <a:gd name="connsiteY108" fmla="*/ 1138062 h 2521011"/>
                <a:gd name="connsiteX109" fmla="*/ 2025015 w 2085975"/>
                <a:gd name="connsiteY109" fmla="*/ 1226820 h 2521011"/>
                <a:gd name="connsiteX110" fmla="*/ 1965960 w 2085975"/>
                <a:gd name="connsiteY110" fmla="*/ 1257300 h 2521011"/>
                <a:gd name="connsiteX111" fmla="*/ 1975485 w 2085975"/>
                <a:gd name="connsiteY111" fmla="*/ 1295400 h 2521011"/>
                <a:gd name="connsiteX112" fmla="*/ 1929765 w 2085975"/>
                <a:gd name="connsiteY112" fmla="*/ 1350645 h 2521011"/>
                <a:gd name="connsiteX113" fmla="*/ 2057400 w 2085975"/>
                <a:gd name="connsiteY113" fmla="*/ 1419225 h 2521011"/>
                <a:gd name="connsiteX114" fmla="*/ 2034540 w 2085975"/>
                <a:gd name="connsiteY114" fmla="*/ 1451610 h 2521011"/>
                <a:gd name="connsiteX115" fmla="*/ 2085975 w 2085975"/>
                <a:gd name="connsiteY115" fmla="*/ 1527810 h 2521011"/>
                <a:gd name="connsiteX116" fmla="*/ 2080260 w 2085975"/>
                <a:gd name="connsiteY116" fmla="*/ 1565910 h 2521011"/>
                <a:gd name="connsiteX117" fmla="*/ 2045970 w 2085975"/>
                <a:gd name="connsiteY117" fmla="*/ 1581150 h 2521011"/>
                <a:gd name="connsiteX118" fmla="*/ 2013585 w 2085975"/>
                <a:gd name="connsiteY118" fmla="*/ 1657350 h 2521011"/>
                <a:gd name="connsiteX119" fmla="*/ 2047875 w 2085975"/>
                <a:gd name="connsiteY119" fmla="*/ 1691640 h 2521011"/>
                <a:gd name="connsiteX120" fmla="*/ 2011680 w 2085975"/>
                <a:gd name="connsiteY120" fmla="*/ 1737360 h 2521011"/>
                <a:gd name="connsiteX121" fmla="*/ 2013585 w 2085975"/>
                <a:gd name="connsiteY121" fmla="*/ 1739265 h 2521011"/>
                <a:gd name="connsiteX122" fmla="*/ 1912620 w 2085975"/>
                <a:gd name="connsiteY122" fmla="*/ 1644015 h 2521011"/>
                <a:gd name="connsiteX123" fmla="*/ 1823085 w 2085975"/>
                <a:gd name="connsiteY123" fmla="*/ 1708785 h 2521011"/>
                <a:gd name="connsiteX124" fmla="*/ 1691640 w 2085975"/>
                <a:gd name="connsiteY124" fmla="*/ 1737360 h 2521011"/>
                <a:gd name="connsiteX125" fmla="*/ 1678305 w 2085975"/>
                <a:gd name="connsiteY125" fmla="*/ 1722120 h 2521011"/>
                <a:gd name="connsiteX126" fmla="*/ 1621155 w 2085975"/>
                <a:gd name="connsiteY126" fmla="*/ 1737360 h 2521011"/>
                <a:gd name="connsiteX127" fmla="*/ 1617345 w 2085975"/>
                <a:gd name="connsiteY127" fmla="*/ 1760220 h 2521011"/>
                <a:gd name="connsiteX128" fmla="*/ 1565432 w 2085975"/>
                <a:gd name="connsiteY128" fmla="*/ 1773198 h 2521011"/>
                <a:gd name="connsiteX129" fmla="*/ 1564005 w 2085975"/>
                <a:gd name="connsiteY129" fmla="*/ 1771650 h 2521011"/>
                <a:gd name="connsiteX130" fmla="*/ 1520190 w 2085975"/>
                <a:gd name="connsiteY130" fmla="*/ 1811655 h 2521011"/>
                <a:gd name="connsiteX131" fmla="*/ 1501140 w 2085975"/>
                <a:gd name="connsiteY131" fmla="*/ 1811655 h 2521011"/>
                <a:gd name="connsiteX132" fmla="*/ 1428750 w 2085975"/>
                <a:gd name="connsiteY132" fmla="*/ 1903095 h 2521011"/>
                <a:gd name="connsiteX133" fmla="*/ 1421130 w 2085975"/>
                <a:gd name="connsiteY133" fmla="*/ 1952625 h 2521011"/>
                <a:gd name="connsiteX134" fmla="*/ 1396365 w 2085975"/>
                <a:gd name="connsiteY134" fmla="*/ 1918335 h 2521011"/>
                <a:gd name="connsiteX135" fmla="*/ 1358265 w 2085975"/>
                <a:gd name="connsiteY135" fmla="*/ 1986915 h 2521011"/>
                <a:gd name="connsiteX136" fmla="*/ 1343025 w 2085975"/>
                <a:gd name="connsiteY136" fmla="*/ 1986915 h 2521011"/>
                <a:gd name="connsiteX137" fmla="*/ 1297305 w 2085975"/>
                <a:gd name="connsiteY137" fmla="*/ 2019300 h 2521011"/>
                <a:gd name="connsiteX138" fmla="*/ 1301115 w 2085975"/>
                <a:gd name="connsiteY138" fmla="*/ 2038350 h 2521011"/>
                <a:gd name="connsiteX139" fmla="*/ 1259205 w 2085975"/>
                <a:gd name="connsiteY139" fmla="*/ 2066925 h 2521011"/>
                <a:gd name="connsiteX140" fmla="*/ 1272540 w 2085975"/>
                <a:gd name="connsiteY140" fmla="*/ 2097405 h 2521011"/>
                <a:gd name="connsiteX141" fmla="*/ 1202055 w 2085975"/>
                <a:gd name="connsiteY141" fmla="*/ 2106930 h 2521011"/>
                <a:gd name="connsiteX142" fmla="*/ 1183005 w 2085975"/>
                <a:gd name="connsiteY142" fmla="*/ 2143125 h 2521011"/>
                <a:gd name="connsiteX143" fmla="*/ 1156335 w 2085975"/>
                <a:gd name="connsiteY143" fmla="*/ 2164080 h 2521011"/>
                <a:gd name="connsiteX144" fmla="*/ 1122045 w 2085975"/>
                <a:gd name="connsiteY144" fmla="*/ 2141220 h 2521011"/>
                <a:gd name="connsiteX145" fmla="*/ 1107891 w 2085975"/>
                <a:gd name="connsiteY145" fmla="*/ 2157396 h 2521011"/>
                <a:gd name="connsiteX146" fmla="*/ 1106805 w 2085975"/>
                <a:gd name="connsiteY146" fmla="*/ 2156460 h 2521011"/>
                <a:gd name="connsiteX147" fmla="*/ 979170 w 2085975"/>
                <a:gd name="connsiteY147" fmla="*/ 2042160 h 2521011"/>
                <a:gd name="connsiteX148" fmla="*/ 932138 w 2085975"/>
                <a:gd name="connsiteY148" fmla="*/ 2104529 h 2521011"/>
                <a:gd name="connsiteX149" fmla="*/ 851535 w 2085975"/>
                <a:gd name="connsiteY149" fmla="*/ 2101216 h 2521011"/>
                <a:gd name="connsiteX150" fmla="*/ 847725 w 2085975"/>
                <a:gd name="connsiteY150" fmla="*/ 2129791 h 2521011"/>
                <a:gd name="connsiteX151" fmla="*/ 689610 w 2085975"/>
                <a:gd name="connsiteY151" fmla="*/ 2129791 h 2521011"/>
                <a:gd name="connsiteX152" fmla="*/ 685800 w 2085975"/>
                <a:gd name="connsiteY152" fmla="*/ 2025016 h 2521011"/>
                <a:gd name="connsiteX153" fmla="*/ 683980 w 2085975"/>
                <a:gd name="connsiteY153" fmla="*/ 2024761 h 2521011"/>
                <a:gd name="connsiteX154" fmla="*/ 701040 w 2085975"/>
                <a:gd name="connsiteY154" fmla="*/ 1973580 h 2521011"/>
                <a:gd name="connsiteX155" fmla="*/ 659130 w 2085975"/>
                <a:gd name="connsiteY155" fmla="*/ 1939290 h 2521011"/>
                <a:gd name="connsiteX156" fmla="*/ 662940 w 2085975"/>
                <a:gd name="connsiteY156" fmla="*/ 1899285 h 2521011"/>
                <a:gd name="connsiteX157" fmla="*/ 674370 w 2085975"/>
                <a:gd name="connsiteY157" fmla="*/ 1836420 h 2521011"/>
                <a:gd name="connsiteX158" fmla="*/ 643890 w 2085975"/>
                <a:gd name="connsiteY158" fmla="*/ 1802130 h 2521011"/>
                <a:gd name="connsiteX159" fmla="*/ 590550 w 2085975"/>
                <a:gd name="connsiteY159" fmla="*/ 1790700 h 2521011"/>
                <a:gd name="connsiteX160" fmla="*/ 520065 w 2085975"/>
                <a:gd name="connsiteY160" fmla="*/ 1731645 h 2521011"/>
                <a:gd name="connsiteX161" fmla="*/ 520065 w 2085975"/>
                <a:gd name="connsiteY161" fmla="*/ 1704975 h 2521011"/>
                <a:gd name="connsiteX162" fmla="*/ 491490 w 2085975"/>
                <a:gd name="connsiteY162" fmla="*/ 1708785 h 2521011"/>
                <a:gd name="connsiteX163" fmla="*/ 386715 w 2085975"/>
                <a:gd name="connsiteY163" fmla="*/ 1638300 h 2521011"/>
                <a:gd name="connsiteX164" fmla="*/ 345639 w 2085975"/>
                <a:gd name="connsiteY164" fmla="*/ 1595581 h 2521011"/>
                <a:gd name="connsiteX165" fmla="*/ 346710 w 2085975"/>
                <a:gd name="connsiteY165" fmla="*/ 1543050 h 2521011"/>
                <a:gd name="connsiteX166" fmla="*/ 302895 w 2085975"/>
                <a:gd name="connsiteY166" fmla="*/ 1522095 h 2521011"/>
                <a:gd name="connsiteX167" fmla="*/ 318135 w 2085975"/>
                <a:gd name="connsiteY167" fmla="*/ 1470660 h 2521011"/>
                <a:gd name="connsiteX168" fmla="*/ 274320 w 2085975"/>
                <a:gd name="connsiteY168" fmla="*/ 1491615 h 2521011"/>
                <a:gd name="connsiteX169" fmla="*/ 241935 w 2085975"/>
                <a:gd name="connsiteY169" fmla="*/ 1491615 h 2521011"/>
                <a:gd name="connsiteX170" fmla="*/ 236220 w 2085975"/>
                <a:gd name="connsiteY170" fmla="*/ 1510665 h 2521011"/>
                <a:gd name="connsiteX171" fmla="*/ 85676 w 2085975"/>
                <a:gd name="connsiteY171" fmla="*/ 1510087 h 2521011"/>
                <a:gd name="connsiteX172" fmla="*/ 80010 w 2085975"/>
                <a:gd name="connsiteY172" fmla="*/ 1443990 h 2521011"/>
                <a:gd name="connsiteX173" fmla="*/ 30480 w 2085975"/>
                <a:gd name="connsiteY173" fmla="*/ 1466850 h 2521011"/>
                <a:gd name="connsiteX174" fmla="*/ 9525 w 2085975"/>
                <a:gd name="connsiteY174" fmla="*/ 1390650 h 2521011"/>
                <a:gd name="connsiteX175" fmla="*/ 0 w 2085975"/>
                <a:gd name="connsiteY175" fmla="*/ 1389648 h 2521011"/>
                <a:gd name="connsiteX176" fmla="*/ 0 w 2085975"/>
                <a:gd name="connsiteY176" fmla="*/ 1352550 h 2521011"/>
                <a:gd name="connsiteX177" fmla="*/ 30480 w 2085975"/>
                <a:gd name="connsiteY177" fmla="*/ 1314450 h 2521011"/>
                <a:gd name="connsiteX178" fmla="*/ 95250 w 2085975"/>
                <a:gd name="connsiteY178" fmla="*/ 1303020 h 2521011"/>
                <a:gd name="connsiteX179" fmla="*/ 112395 w 2085975"/>
                <a:gd name="connsiteY179" fmla="*/ 1238250 h 2521011"/>
                <a:gd name="connsiteX180" fmla="*/ 100965 w 2085975"/>
                <a:gd name="connsiteY180" fmla="*/ 1143000 h 2521011"/>
                <a:gd name="connsiteX181" fmla="*/ 101779 w 2085975"/>
                <a:gd name="connsiteY181" fmla="*/ 1135131 h 2521011"/>
                <a:gd name="connsiteX182" fmla="*/ 190501 w 2085975"/>
                <a:gd name="connsiteY182" fmla="*/ 1110615 h 2521011"/>
                <a:gd name="connsiteX183" fmla="*/ 207646 w 2085975"/>
                <a:gd name="connsiteY183" fmla="*/ 1022985 h 2521011"/>
                <a:gd name="connsiteX184" fmla="*/ 186691 w 2085975"/>
                <a:gd name="connsiteY184" fmla="*/ 986790 h 2521011"/>
                <a:gd name="connsiteX185" fmla="*/ 57151 w 2085975"/>
                <a:gd name="connsiteY185" fmla="*/ 969645 h 2521011"/>
                <a:gd name="connsiteX186" fmla="*/ 125731 w 2085975"/>
                <a:gd name="connsiteY186" fmla="*/ 843915 h 2521011"/>
                <a:gd name="connsiteX187" fmla="*/ 129541 w 2085975"/>
                <a:gd name="connsiteY187" fmla="*/ 731520 h 2521011"/>
                <a:gd name="connsiteX188" fmla="*/ 104775 w 2085975"/>
                <a:gd name="connsiteY188" fmla="*/ 715066 h 2521011"/>
                <a:gd name="connsiteX189" fmla="*/ 104775 w 2085975"/>
                <a:gd name="connsiteY189" fmla="*/ 567691 h 2521011"/>
                <a:gd name="connsiteX190" fmla="*/ 125730 w 2085975"/>
                <a:gd name="connsiteY190" fmla="*/ 489586 h 2521011"/>
                <a:gd name="connsiteX191" fmla="*/ 95250 w 2085975"/>
                <a:gd name="connsiteY191" fmla="*/ 447676 h 2521011"/>
                <a:gd name="connsiteX192" fmla="*/ 169545 w 2085975"/>
                <a:gd name="connsiteY192" fmla="*/ 449581 h 2521011"/>
                <a:gd name="connsiteX193" fmla="*/ 164949 w 2085975"/>
                <a:gd name="connsiteY193" fmla="*/ 446066 h 2521011"/>
                <a:gd name="connsiteX194" fmla="*/ 169545 w 2085975"/>
                <a:gd name="connsiteY194" fmla="*/ 447675 h 2521011"/>
                <a:gd name="connsiteX195" fmla="*/ 200025 w 2085975"/>
                <a:gd name="connsiteY195" fmla="*/ 382905 h 2521011"/>
                <a:gd name="connsiteX196" fmla="*/ 283845 w 2085975"/>
                <a:gd name="connsiteY196" fmla="*/ 384810 h 2521011"/>
                <a:gd name="connsiteX197" fmla="*/ 329565 w 2085975"/>
                <a:gd name="connsiteY197" fmla="*/ 361950 h 2521011"/>
                <a:gd name="connsiteX198" fmla="*/ 344805 w 2085975"/>
                <a:gd name="connsiteY198" fmla="*/ 335280 h 2521011"/>
                <a:gd name="connsiteX199" fmla="*/ 348615 w 2085975"/>
                <a:gd name="connsiteY199" fmla="*/ 266700 h 2521011"/>
                <a:gd name="connsiteX200" fmla="*/ 325755 w 2085975"/>
                <a:gd name="connsiteY200" fmla="*/ 198120 h 2521011"/>
                <a:gd name="connsiteX201" fmla="*/ 272415 w 2085975"/>
                <a:gd name="connsiteY201" fmla="*/ 137160 h 2521011"/>
                <a:gd name="connsiteX202" fmla="*/ 295275 w 2085975"/>
                <a:gd name="connsiteY202" fmla="*/ 125730 h 2521011"/>
                <a:gd name="connsiteX203" fmla="*/ 293496 w 2085975"/>
                <a:gd name="connsiteY203" fmla="*/ 119401 h 2521011"/>
                <a:gd name="connsiteX204" fmla="*/ 295275 w 2085975"/>
                <a:gd name="connsiteY204" fmla="*/ 120015 h 2521011"/>
                <a:gd name="connsiteX205" fmla="*/ 337185 w 2085975"/>
                <a:gd name="connsiteY205" fmla="*/ 74295 h 2521011"/>
                <a:gd name="connsiteX206" fmla="*/ 403860 w 2085975"/>
                <a:gd name="connsiteY206" fmla="*/ 85725 h 2521011"/>
                <a:gd name="connsiteX207" fmla="*/ 381000 w 2085975"/>
                <a:gd name="connsiteY207" fmla="*/ 49530 h 2521011"/>
                <a:gd name="connsiteX208" fmla="*/ 432435 w 2085975"/>
                <a:gd name="connsiteY208" fmla="*/ 13335 h 2521011"/>
                <a:gd name="connsiteX209" fmla="*/ 537210 w 2085975"/>
                <a:gd name="connsiteY209"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873629 w 2085975"/>
                <a:gd name="connsiteY50" fmla="*/ 2429740 h 2521011"/>
                <a:gd name="connsiteX51" fmla="*/ 1789584 w 2085975"/>
                <a:gd name="connsiteY51" fmla="*/ 2443011 h 2521011"/>
                <a:gd name="connsiteX52" fmla="*/ 1787746 w 2085975"/>
                <a:gd name="connsiteY52" fmla="*/ 2439575 h 2521011"/>
                <a:gd name="connsiteX53" fmla="*/ 1799176 w 2085975"/>
                <a:gd name="connsiteY53" fmla="*/ 2346230 h 2521011"/>
                <a:gd name="connsiteX54" fmla="*/ 1562956 w 2085975"/>
                <a:gd name="connsiteY54" fmla="*/ 1776635 h 2521011"/>
                <a:gd name="connsiteX55" fmla="*/ 1565691 w 2085975"/>
                <a:gd name="connsiteY55" fmla="*/ 1775952 h 2521011"/>
                <a:gd name="connsiteX56" fmla="*/ 338452 w 2085975"/>
                <a:gd name="connsiteY56" fmla="*/ 1588442 h 2521011"/>
                <a:gd name="connsiteX57" fmla="*/ 338961 w 2085975"/>
                <a:gd name="connsiteY57" fmla="*/ 1588971 h 2521011"/>
                <a:gd name="connsiteX58" fmla="*/ 338452 w 2085975"/>
                <a:gd name="connsiteY58" fmla="*/ 1588442 h 2521011"/>
                <a:gd name="connsiteX59" fmla="*/ 537210 w 2085975"/>
                <a:gd name="connsiteY59" fmla="*/ 0 h 2521011"/>
                <a:gd name="connsiteX60" fmla="*/ 563880 w 2085975"/>
                <a:gd name="connsiteY60" fmla="*/ 80010 h 2521011"/>
                <a:gd name="connsiteX61" fmla="*/ 672465 w 2085975"/>
                <a:gd name="connsiteY61" fmla="*/ 51435 h 2521011"/>
                <a:gd name="connsiteX62" fmla="*/ 721352 w 2085975"/>
                <a:gd name="connsiteY62" fmla="*/ 29486 h 2521011"/>
                <a:gd name="connsiteX63" fmla="*/ 744855 w 2085975"/>
                <a:gd name="connsiteY63" fmla="*/ 59055 h 2521011"/>
                <a:gd name="connsiteX64" fmla="*/ 739140 w 2085975"/>
                <a:gd name="connsiteY64" fmla="*/ 89535 h 2521011"/>
                <a:gd name="connsiteX65" fmla="*/ 821055 w 2085975"/>
                <a:gd name="connsiteY65" fmla="*/ 93345 h 2521011"/>
                <a:gd name="connsiteX66" fmla="*/ 834390 w 2085975"/>
                <a:gd name="connsiteY66" fmla="*/ 19050 h 2521011"/>
                <a:gd name="connsiteX67" fmla="*/ 855345 w 2085975"/>
                <a:gd name="connsiteY67" fmla="*/ 47625 h 2521011"/>
                <a:gd name="connsiteX68" fmla="*/ 946785 w 2085975"/>
                <a:gd name="connsiteY68" fmla="*/ 47625 h 2521011"/>
                <a:gd name="connsiteX69" fmla="*/ 996315 w 2085975"/>
                <a:gd name="connsiteY69" fmla="*/ 38100 h 2521011"/>
                <a:gd name="connsiteX70" fmla="*/ 1003935 w 2085975"/>
                <a:gd name="connsiteY70" fmla="*/ 9525 h 2521011"/>
                <a:gd name="connsiteX71" fmla="*/ 1064895 w 2085975"/>
                <a:gd name="connsiteY71" fmla="*/ 0 h 2521011"/>
                <a:gd name="connsiteX72" fmla="*/ 1097280 w 2085975"/>
                <a:gd name="connsiteY72" fmla="*/ 102870 h 2521011"/>
                <a:gd name="connsiteX73" fmla="*/ 1110615 w 2085975"/>
                <a:gd name="connsiteY73" fmla="*/ 102870 h 2521011"/>
                <a:gd name="connsiteX74" fmla="*/ 1135380 w 2085975"/>
                <a:gd name="connsiteY74" fmla="*/ 190500 h 2521011"/>
                <a:gd name="connsiteX75" fmla="*/ 1137805 w 2085975"/>
                <a:gd name="connsiteY75" fmla="*/ 195722 h 2521011"/>
                <a:gd name="connsiteX76" fmla="*/ 1135380 w 2085975"/>
                <a:gd name="connsiteY76" fmla="*/ 198120 h 2521011"/>
                <a:gd name="connsiteX77" fmla="*/ 1131570 w 2085975"/>
                <a:gd name="connsiteY77" fmla="*/ 240030 h 2521011"/>
                <a:gd name="connsiteX78" fmla="*/ 1156335 w 2085975"/>
                <a:gd name="connsiteY78" fmla="*/ 346710 h 2521011"/>
                <a:gd name="connsiteX79" fmla="*/ 1099185 w 2085975"/>
                <a:gd name="connsiteY79" fmla="*/ 363855 h 2521011"/>
                <a:gd name="connsiteX80" fmla="*/ 1127760 w 2085975"/>
                <a:gd name="connsiteY80" fmla="*/ 510540 h 2521011"/>
                <a:gd name="connsiteX81" fmla="*/ 1148715 w 2085975"/>
                <a:gd name="connsiteY81" fmla="*/ 563880 h 2521011"/>
                <a:gd name="connsiteX82" fmla="*/ 1194435 w 2085975"/>
                <a:gd name="connsiteY82" fmla="*/ 641985 h 2521011"/>
                <a:gd name="connsiteX83" fmla="*/ 1215390 w 2085975"/>
                <a:gd name="connsiteY83" fmla="*/ 645795 h 2521011"/>
                <a:gd name="connsiteX84" fmla="*/ 1243965 w 2085975"/>
                <a:gd name="connsiteY84" fmla="*/ 737235 h 2521011"/>
                <a:gd name="connsiteX85" fmla="*/ 1423035 w 2085975"/>
                <a:gd name="connsiteY85" fmla="*/ 702945 h 2521011"/>
                <a:gd name="connsiteX86" fmla="*/ 1422609 w 2085975"/>
                <a:gd name="connsiteY86" fmla="*/ 700259 h 2521011"/>
                <a:gd name="connsiteX87" fmla="*/ 1468755 w 2085975"/>
                <a:gd name="connsiteY87" fmla="*/ 689610 h 2521011"/>
                <a:gd name="connsiteX88" fmla="*/ 1491615 w 2085975"/>
                <a:gd name="connsiteY88" fmla="*/ 659130 h 2521011"/>
                <a:gd name="connsiteX89" fmla="*/ 1520190 w 2085975"/>
                <a:gd name="connsiteY89" fmla="*/ 645795 h 2521011"/>
                <a:gd name="connsiteX90" fmla="*/ 1531620 w 2085975"/>
                <a:gd name="connsiteY90" fmla="*/ 613410 h 2521011"/>
                <a:gd name="connsiteX91" fmla="*/ 1552575 w 2085975"/>
                <a:gd name="connsiteY91" fmla="*/ 594360 h 2521011"/>
                <a:gd name="connsiteX92" fmla="*/ 1573530 w 2085975"/>
                <a:gd name="connsiteY92" fmla="*/ 609600 h 2521011"/>
                <a:gd name="connsiteX93" fmla="*/ 1567815 w 2085975"/>
                <a:gd name="connsiteY93" fmla="*/ 708660 h 2521011"/>
                <a:gd name="connsiteX94" fmla="*/ 1638300 w 2085975"/>
                <a:gd name="connsiteY94" fmla="*/ 786765 h 2521011"/>
                <a:gd name="connsiteX95" fmla="*/ 1640205 w 2085975"/>
                <a:gd name="connsiteY95" fmla="*/ 851535 h 2521011"/>
                <a:gd name="connsiteX96" fmla="*/ 1615440 w 2085975"/>
                <a:gd name="connsiteY96" fmla="*/ 872490 h 2521011"/>
                <a:gd name="connsiteX97" fmla="*/ 1678305 w 2085975"/>
                <a:gd name="connsiteY97" fmla="*/ 876300 h 2521011"/>
                <a:gd name="connsiteX98" fmla="*/ 1964632 w 2085975"/>
                <a:gd name="connsiteY98" fmla="*/ 811829 h 2521011"/>
                <a:gd name="connsiteX99" fmla="*/ 1985010 w 2085975"/>
                <a:gd name="connsiteY99" fmla="*/ 889635 h 2521011"/>
                <a:gd name="connsiteX100" fmla="*/ 1977390 w 2085975"/>
                <a:gd name="connsiteY100" fmla="*/ 942975 h 2521011"/>
                <a:gd name="connsiteX101" fmla="*/ 1912620 w 2085975"/>
                <a:gd name="connsiteY101" fmla="*/ 952500 h 2521011"/>
                <a:gd name="connsiteX102" fmla="*/ 1912620 w 2085975"/>
                <a:gd name="connsiteY102" fmla="*/ 1022985 h 2521011"/>
                <a:gd name="connsiteX103" fmla="*/ 1956435 w 2085975"/>
                <a:gd name="connsiteY103" fmla="*/ 1028700 h 2521011"/>
                <a:gd name="connsiteX104" fmla="*/ 1996440 w 2085975"/>
                <a:gd name="connsiteY104" fmla="*/ 1002030 h 2521011"/>
                <a:gd name="connsiteX105" fmla="*/ 1975485 w 2085975"/>
                <a:gd name="connsiteY105" fmla="*/ 1057275 h 2521011"/>
                <a:gd name="connsiteX106" fmla="*/ 1971675 w 2085975"/>
                <a:gd name="connsiteY106" fmla="*/ 1137285 h 2521011"/>
                <a:gd name="connsiteX107" fmla="*/ 1976108 w 2085975"/>
                <a:gd name="connsiteY107" fmla="*/ 1138062 h 2521011"/>
                <a:gd name="connsiteX108" fmla="*/ 2025015 w 2085975"/>
                <a:gd name="connsiteY108" fmla="*/ 1226820 h 2521011"/>
                <a:gd name="connsiteX109" fmla="*/ 1965960 w 2085975"/>
                <a:gd name="connsiteY109" fmla="*/ 1257300 h 2521011"/>
                <a:gd name="connsiteX110" fmla="*/ 1975485 w 2085975"/>
                <a:gd name="connsiteY110" fmla="*/ 1295400 h 2521011"/>
                <a:gd name="connsiteX111" fmla="*/ 1929765 w 2085975"/>
                <a:gd name="connsiteY111" fmla="*/ 1350645 h 2521011"/>
                <a:gd name="connsiteX112" fmla="*/ 2057400 w 2085975"/>
                <a:gd name="connsiteY112" fmla="*/ 1419225 h 2521011"/>
                <a:gd name="connsiteX113" fmla="*/ 2034540 w 2085975"/>
                <a:gd name="connsiteY113" fmla="*/ 1451610 h 2521011"/>
                <a:gd name="connsiteX114" fmla="*/ 2085975 w 2085975"/>
                <a:gd name="connsiteY114" fmla="*/ 1527810 h 2521011"/>
                <a:gd name="connsiteX115" fmla="*/ 2080260 w 2085975"/>
                <a:gd name="connsiteY115" fmla="*/ 1565910 h 2521011"/>
                <a:gd name="connsiteX116" fmla="*/ 2045970 w 2085975"/>
                <a:gd name="connsiteY116" fmla="*/ 1581150 h 2521011"/>
                <a:gd name="connsiteX117" fmla="*/ 2013585 w 2085975"/>
                <a:gd name="connsiteY117" fmla="*/ 1657350 h 2521011"/>
                <a:gd name="connsiteX118" fmla="*/ 2047875 w 2085975"/>
                <a:gd name="connsiteY118" fmla="*/ 1691640 h 2521011"/>
                <a:gd name="connsiteX119" fmla="*/ 2011680 w 2085975"/>
                <a:gd name="connsiteY119" fmla="*/ 1737360 h 2521011"/>
                <a:gd name="connsiteX120" fmla="*/ 2013585 w 2085975"/>
                <a:gd name="connsiteY120" fmla="*/ 1739265 h 2521011"/>
                <a:gd name="connsiteX121" fmla="*/ 1912620 w 2085975"/>
                <a:gd name="connsiteY121" fmla="*/ 1644015 h 2521011"/>
                <a:gd name="connsiteX122" fmla="*/ 1823085 w 2085975"/>
                <a:gd name="connsiteY122" fmla="*/ 1708785 h 2521011"/>
                <a:gd name="connsiteX123" fmla="*/ 1691640 w 2085975"/>
                <a:gd name="connsiteY123" fmla="*/ 1737360 h 2521011"/>
                <a:gd name="connsiteX124" fmla="*/ 1678305 w 2085975"/>
                <a:gd name="connsiteY124" fmla="*/ 1722120 h 2521011"/>
                <a:gd name="connsiteX125" fmla="*/ 1621155 w 2085975"/>
                <a:gd name="connsiteY125" fmla="*/ 1737360 h 2521011"/>
                <a:gd name="connsiteX126" fmla="*/ 1617345 w 2085975"/>
                <a:gd name="connsiteY126" fmla="*/ 1760220 h 2521011"/>
                <a:gd name="connsiteX127" fmla="*/ 1565432 w 2085975"/>
                <a:gd name="connsiteY127" fmla="*/ 1773198 h 2521011"/>
                <a:gd name="connsiteX128" fmla="*/ 1564005 w 2085975"/>
                <a:gd name="connsiteY128" fmla="*/ 1771650 h 2521011"/>
                <a:gd name="connsiteX129" fmla="*/ 1520190 w 2085975"/>
                <a:gd name="connsiteY129" fmla="*/ 1811655 h 2521011"/>
                <a:gd name="connsiteX130" fmla="*/ 1501140 w 2085975"/>
                <a:gd name="connsiteY130" fmla="*/ 1811655 h 2521011"/>
                <a:gd name="connsiteX131" fmla="*/ 1428750 w 2085975"/>
                <a:gd name="connsiteY131" fmla="*/ 1903095 h 2521011"/>
                <a:gd name="connsiteX132" fmla="*/ 1421130 w 2085975"/>
                <a:gd name="connsiteY132" fmla="*/ 1952625 h 2521011"/>
                <a:gd name="connsiteX133" fmla="*/ 1396365 w 2085975"/>
                <a:gd name="connsiteY133" fmla="*/ 1918335 h 2521011"/>
                <a:gd name="connsiteX134" fmla="*/ 1358265 w 2085975"/>
                <a:gd name="connsiteY134" fmla="*/ 1986915 h 2521011"/>
                <a:gd name="connsiteX135" fmla="*/ 1343025 w 2085975"/>
                <a:gd name="connsiteY135" fmla="*/ 1986915 h 2521011"/>
                <a:gd name="connsiteX136" fmla="*/ 1297305 w 2085975"/>
                <a:gd name="connsiteY136" fmla="*/ 2019300 h 2521011"/>
                <a:gd name="connsiteX137" fmla="*/ 1301115 w 2085975"/>
                <a:gd name="connsiteY137" fmla="*/ 2038350 h 2521011"/>
                <a:gd name="connsiteX138" fmla="*/ 1259205 w 2085975"/>
                <a:gd name="connsiteY138" fmla="*/ 2066925 h 2521011"/>
                <a:gd name="connsiteX139" fmla="*/ 1272540 w 2085975"/>
                <a:gd name="connsiteY139" fmla="*/ 2097405 h 2521011"/>
                <a:gd name="connsiteX140" fmla="*/ 1202055 w 2085975"/>
                <a:gd name="connsiteY140" fmla="*/ 2106930 h 2521011"/>
                <a:gd name="connsiteX141" fmla="*/ 1183005 w 2085975"/>
                <a:gd name="connsiteY141" fmla="*/ 2143125 h 2521011"/>
                <a:gd name="connsiteX142" fmla="*/ 1156335 w 2085975"/>
                <a:gd name="connsiteY142" fmla="*/ 2164080 h 2521011"/>
                <a:gd name="connsiteX143" fmla="*/ 1122045 w 2085975"/>
                <a:gd name="connsiteY143" fmla="*/ 2141220 h 2521011"/>
                <a:gd name="connsiteX144" fmla="*/ 1107891 w 2085975"/>
                <a:gd name="connsiteY144" fmla="*/ 2157396 h 2521011"/>
                <a:gd name="connsiteX145" fmla="*/ 1106805 w 2085975"/>
                <a:gd name="connsiteY145" fmla="*/ 2156460 h 2521011"/>
                <a:gd name="connsiteX146" fmla="*/ 979170 w 2085975"/>
                <a:gd name="connsiteY146" fmla="*/ 2042160 h 2521011"/>
                <a:gd name="connsiteX147" fmla="*/ 932138 w 2085975"/>
                <a:gd name="connsiteY147" fmla="*/ 2104529 h 2521011"/>
                <a:gd name="connsiteX148" fmla="*/ 851535 w 2085975"/>
                <a:gd name="connsiteY148" fmla="*/ 2101216 h 2521011"/>
                <a:gd name="connsiteX149" fmla="*/ 847725 w 2085975"/>
                <a:gd name="connsiteY149" fmla="*/ 2129791 h 2521011"/>
                <a:gd name="connsiteX150" fmla="*/ 689610 w 2085975"/>
                <a:gd name="connsiteY150" fmla="*/ 2129791 h 2521011"/>
                <a:gd name="connsiteX151" fmla="*/ 685800 w 2085975"/>
                <a:gd name="connsiteY151" fmla="*/ 2025016 h 2521011"/>
                <a:gd name="connsiteX152" fmla="*/ 683980 w 2085975"/>
                <a:gd name="connsiteY152" fmla="*/ 2024761 h 2521011"/>
                <a:gd name="connsiteX153" fmla="*/ 701040 w 2085975"/>
                <a:gd name="connsiteY153" fmla="*/ 1973580 h 2521011"/>
                <a:gd name="connsiteX154" fmla="*/ 659130 w 2085975"/>
                <a:gd name="connsiteY154" fmla="*/ 1939290 h 2521011"/>
                <a:gd name="connsiteX155" fmla="*/ 662940 w 2085975"/>
                <a:gd name="connsiteY155" fmla="*/ 1899285 h 2521011"/>
                <a:gd name="connsiteX156" fmla="*/ 674370 w 2085975"/>
                <a:gd name="connsiteY156" fmla="*/ 1836420 h 2521011"/>
                <a:gd name="connsiteX157" fmla="*/ 643890 w 2085975"/>
                <a:gd name="connsiteY157" fmla="*/ 1802130 h 2521011"/>
                <a:gd name="connsiteX158" fmla="*/ 590550 w 2085975"/>
                <a:gd name="connsiteY158" fmla="*/ 1790700 h 2521011"/>
                <a:gd name="connsiteX159" fmla="*/ 520065 w 2085975"/>
                <a:gd name="connsiteY159" fmla="*/ 1731645 h 2521011"/>
                <a:gd name="connsiteX160" fmla="*/ 520065 w 2085975"/>
                <a:gd name="connsiteY160" fmla="*/ 1704975 h 2521011"/>
                <a:gd name="connsiteX161" fmla="*/ 491490 w 2085975"/>
                <a:gd name="connsiteY161" fmla="*/ 1708785 h 2521011"/>
                <a:gd name="connsiteX162" fmla="*/ 386715 w 2085975"/>
                <a:gd name="connsiteY162" fmla="*/ 1638300 h 2521011"/>
                <a:gd name="connsiteX163" fmla="*/ 345639 w 2085975"/>
                <a:gd name="connsiteY163" fmla="*/ 1595581 h 2521011"/>
                <a:gd name="connsiteX164" fmla="*/ 346710 w 2085975"/>
                <a:gd name="connsiteY164" fmla="*/ 1543050 h 2521011"/>
                <a:gd name="connsiteX165" fmla="*/ 302895 w 2085975"/>
                <a:gd name="connsiteY165" fmla="*/ 1522095 h 2521011"/>
                <a:gd name="connsiteX166" fmla="*/ 318135 w 2085975"/>
                <a:gd name="connsiteY166" fmla="*/ 1470660 h 2521011"/>
                <a:gd name="connsiteX167" fmla="*/ 274320 w 2085975"/>
                <a:gd name="connsiteY167" fmla="*/ 1491615 h 2521011"/>
                <a:gd name="connsiteX168" fmla="*/ 241935 w 2085975"/>
                <a:gd name="connsiteY168" fmla="*/ 1491615 h 2521011"/>
                <a:gd name="connsiteX169" fmla="*/ 236220 w 2085975"/>
                <a:gd name="connsiteY169" fmla="*/ 1510665 h 2521011"/>
                <a:gd name="connsiteX170" fmla="*/ 85676 w 2085975"/>
                <a:gd name="connsiteY170" fmla="*/ 1510087 h 2521011"/>
                <a:gd name="connsiteX171" fmla="*/ 80010 w 2085975"/>
                <a:gd name="connsiteY171" fmla="*/ 1443990 h 2521011"/>
                <a:gd name="connsiteX172" fmla="*/ 30480 w 2085975"/>
                <a:gd name="connsiteY172" fmla="*/ 1466850 h 2521011"/>
                <a:gd name="connsiteX173" fmla="*/ 9525 w 2085975"/>
                <a:gd name="connsiteY173" fmla="*/ 1390650 h 2521011"/>
                <a:gd name="connsiteX174" fmla="*/ 0 w 2085975"/>
                <a:gd name="connsiteY174" fmla="*/ 1389648 h 2521011"/>
                <a:gd name="connsiteX175" fmla="*/ 0 w 2085975"/>
                <a:gd name="connsiteY175" fmla="*/ 1352550 h 2521011"/>
                <a:gd name="connsiteX176" fmla="*/ 30480 w 2085975"/>
                <a:gd name="connsiteY176" fmla="*/ 1314450 h 2521011"/>
                <a:gd name="connsiteX177" fmla="*/ 95250 w 2085975"/>
                <a:gd name="connsiteY177" fmla="*/ 1303020 h 2521011"/>
                <a:gd name="connsiteX178" fmla="*/ 112395 w 2085975"/>
                <a:gd name="connsiteY178" fmla="*/ 1238250 h 2521011"/>
                <a:gd name="connsiteX179" fmla="*/ 100965 w 2085975"/>
                <a:gd name="connsiteY179" fmla="*/ 1143000 h 2521011"/>
                <a:gd name="connsiteX180" fmla="*/ 101779 w 2085975"/>
                <a:gd name="connsiteY180" fmla="*/ 1135131 h 2521011"/>
                <a:gd name="connsiteX181" fmla="*/ 190501 w 2085975"/>
                <a:gd name="connsiteY181" fmla="*/ 1110615 h 2521011"/>
                <a:gd name="connsiteX182" fmla="*/ 207646 w 2085975"/>
                <a:gd name="connsiteY182" fmla="*/ 1022985 h 2521011"/>
                <a:gd name="connsiteX183" fmla="*/ 186691 w 2085975"/>
                <a:gd name="connsiteY183" fmla="*/ 986790 h 2521011"/>
                <a:gd name="connsiteX184" fmla="*/ 57151 w 2085975"/>
                <a:gd name="connsiteY184" fmla="*/ 969645 h 2521011"/>
                <a:gd name="connsiteX185" fmla="*/ 125731 w 2085975"/>
                <a:gd name="connsiteY185" fmla="*/ 843915 h 2521011"/>
                <a:gd name="connsiteX186" fmla="*/ 129541 w 2085975"/>
                <a:gd name="connsiteY186" fmla="*/ 731520 h 2521011"/>
                <a:gd name="connsiteX187" fmla="*/ 104775 w 2085975"/>
                <a:gd name="connsiteY187" fmla="*/ 715066 h 2521011"/>
                <a:gd name="connsiteX188" fmla="*/ 104775 w 2085975"/>
                <a:gd name="connsiteY188" fmla="*/ 567691 h 2521011"/>
                <a:gd name="connsiteX189" fmla="*/ 125730 w 2085975"/>
                <a:gd name="connsiteY189" fmla="*/ 489586 h 2521011"/>
                <a:gd name="connsiteX190" fmla="*/ 95250 w 2085975"/>
                <a:gd name="connsiteY190" fmla="*/ 447676 h 2521011"/>
                <a:gd name="connsiteX191" fmla="*/ 169545 w 2085975"/>
                <a:gd name="connsiteY191" fmla="*/ 449581 h 2521011"/>
                <a:gd name="connsiteX192" fmla="*/ 164949 w 2085975"/>
                <a:gd name="connsiteY192" fmla="*/ 446066 h 2521011"/>
                <a:gd name="connsiteX193" fmla="*/ 169545 w 2085975"/>
                <a:gd name="connsiteY193" fmla="*/ 447675 h 2521011"/>
                <a:gd name="connsiteX194" fmla="*/ 200025 w 2085975"/>
                <a:gd name="connsiteY194" fmla="*/ 382905 h 2521011"/>
                <a:gd name="connsiteX195" fmla="*/ 283845 w 2085975"/>
                <a:gd name="connsiteY195" fmla="*/ 384810 h 2521011"/>
                <a:gd name="connsiteX196" fmla="*/ 329565 w 2085975"/>
                <a:gd name="connsiteY196" fmla="*/ 361950 h 2521011"/>
                <a:gd name="connsiteX197" fmla="*/ 344805 w 2085975"/>
                <a:gd name="connsiteY197" fmla="*/ 335280 h 2521011"/>
                <a:gd name="connsiteX198" fmla="*/ 348615 w 2085975"/>
                <a:gd name="connsiteY198" fmla="*/ 266700 h 2521011"/>
                <a:gd name="connsiteX199" fmla="*/ 325755 w 2085975"/>
                <a:gd name="connsiteY199" fmla="*/ 198120 h 2521011"/>
                <a:gd name="connsiteX200" fmla="*/ 272415 w 2085975"/>
                <a:gd name="connsiteY200" fmla="*/ 137160 h 2521011"/>
                <a:gd name="connsiteX201" fmla="*/ 295275 w 2085975"/>
                <a:gd name="connsiteY201" fmla="*/ 125730 h 2521011"/>
                <a:gd name="connsiteX202" fmla="*/ 293496 w 2085975"/>
                <a:gd name="connsiteY202" fmla="*/ 119401 h 2521011"/>
                <a:gd name="connsiteX203" fmla="*/ 295275 w 2085975"/>
                <a:gd name="connsiteY203" fmla="*/ 120015 h 2521011"/>
                <a:gd name="connsiteX204" fmla="*/ 337185 w 2085975"/>
                <a:gd name="connsiteY204" fmla="*/ 74295 h 2521011"/>
                <a:gd name="connsiteX205" fmla="*/ 403860 w 2085975"/>
                <a:gd name="connsiteY205" fmla="*/ 85725 h 2521011"/>
                <a:gd name="connsiteX206" fmla="*/ 381000 w 2085975"/>
                <a:gd name="connsiteY206" fmla="*/ 49530 h 2521011"/>
                <a:gd name="connsiteX207" fmla="*/ 432435 w 2085975"/>
                <a:gd name="connsiteY207" fmla="*/ 13335 h 2521011"/>
                <a:gd name="connsiteX208" fmla="*/ 537210 w 2085975"/>
                <a:gd name="connsiteY208"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89584 w 2085975"/>
                <a:gd name="connsiteY50" fmla="*/ 2443011 h 2521011"/>
                <a:gd name="connsiteX51" fmla="*/ 1787746 w 2085975"/>
                <a:gd name="connsiteY51" fmla="*/ 2439575 h 2521011"/>
                <a:gd name="connsiteX52" fmla="*/ 1799176 w 2085975"/>
                <a:gd name="connsiteY52" fmla="*/ 2346230 h 2521011"/>
                <a:gd name="connsiteX53" fmla="*/ 1562956 w 2085975"/>
                <a:gd name="connsiteY53" fmla="*/ 1776635 h 2521011"/>
                <a:gd name="connsiteX54" fmla="*/ 1565691 w 2085975"/>
                <a:gd name="connsiteY54" fmla="*/ 1775952 h 2521011"/>
                <a:gd name="connsiteX55" fmla="*/ 338452 w 2085975"/>
                <a:gd name="connsiteY55" fmla="*/ 1588442 h 2521011"/>
                <a:gd name="connsiteX56" fmla="*/ 338961 w 2085975"/>
                <a:gd name="connsiteY56" fmla="*/ 1588971 h 2521011"/>
                <a:gd name="connsiteX57" fmla="*/ 338452 w 2085975"/>
                <a:gd name="connsiteY57" fmla="*/ 1588442 h 2521011"/>
                <a:gd name="connsiteX58" fmla="*/ 537210 w 2085975"/>
                <a:gd name="connsiteY58" fmla="*/ 0 h 2521011"/>
                <a:gd name="connsiteX59" fmla="*/ 563880 w 2085975"/>
                <a:gd name="connsiteY59" fmla="*/ 80010 h 2521011"/>
                <a:gd name="connsiteX60" fmla="*/ 672465 w 2085975"/>
                <a:gd name="connsiteY60" fmla="*/ 51435 h 2521011"/>
                <a:gd name="connsiteX61" fmla="*/ 721352 w 2085975"/>
                <a:gd name="connsiteY61" fmla="*/ 29486 h 2521011"/>
                <a:gd name="connsiteX62" fmla="*/ 744855 w 2085975"/>
                <a:gd name="connsiteY62" fmla="*/ 59055 h 2521011"/>
                <a:gd name="connsiteX63" fmla="*/ 739140 w 2085975"/>
                <a:gd name="connsiteY63" fmla="*/ 89535 h 2521011"/>
                <a:gd name="connsiteX64" fmla="*/ 821055 w 2085975"/>
                <a:gd name="connsiteY64" fmla="*/ 93345 h 2521011"/>
                <a:gd name="connsiteX65" fmla="*/ 834390 w 2085975"/>
                <a:gd name="connsiteY65" fmla="*/ 19050 h 2521011"/>
                <a:gd name="connsiteX66" fmla="*/ 855345 w 2085975"/>
                <a:gd name="connsiteY66" fmla="*/ 47625 h 2521011"/>
                <a:gd name="connsiteX67" fmla="*/ 946785 w 2085975"/>
                <a:gd name="connsiteY67" fmla="*/ 47625 h 2521011"/>
                <a:gd name="connsiteX68" fmla="*/ 996315 w 2085975"/>
                <a:gd name="connsiteY68" fmla="*/ 38100 h 2521011"/>
                <a:gd name="connsiteX69" fmla="*/ 1003935 w 2085975"/>
                <a:gd name="connsiteY69" fmla="*/ 9525 h 2521011"/>
                <a:gd name="connsiteX70" fmla="*/ 1064895 w 2085975"/>
                <a:gd name="connsiteY70" fmla="*/ 0 h 2521011"/>
                <a:gd name="connsiteX71" fmla="*/ 1097280 w 2085975"/>
                <a:gd name="connsiteY71" fmla="*/ 102870 h 2521011"/>
                <a:gd name="connsiteX72" fmla="*/ 1110615 w 2085975"/>
                <a:gd name="connsiteY72" fmla="*/ 102870 h 2521011"/>
                <a:gd name="connsiteX73" fmla="*/ 1135380 w 2085975"/>
                <a:gd name="connsiteY73" fmla="*/ 190500 h 2521011"/>
                <a:gd name="connsiteX74" fmla="*/ 1137805 w 2085975"/>
                <a:gd name="connsiteY74" fmla="*/ 195722 h 2521011"/>
                <a:gd name="connsiteX75" fmla="*/ 1135380 w 2085975"/>
                <a:gd name="connsiteY75" fmla="*/ 198120 h 2521011"/>
                <a:gd name="connsiteX76" fmla="*/ 1131570 w 2085975"/>
                <a:gd name="connsiteY76" fmla="*/ 240030 h 2521011"/>
                <a:gd name="connsiteX77" fmla="*/ 1156335 w 2085975"/>
                <a:gd name="connsiteY77" fmla="*/ 346710 h 2521011"/>
                <a:gd name="connsiteX78" fmla="*/ 1099185 w 2085975"/>
                <a:gd name="connsiteY78" fmla="*/ 363855 h 2521011"/>
                <a:gd name="connsiteX79" fmla="*/ 1127760 w 2085975"/>
                <a:gd name="connsiteY79" fmla="*/ 510540 h 2521011"/>
                <a:gd name="connsiteX80" fmla="*/ 1148715 w 2085975"/>
                <a:gd name="connsiteY80" fmla="*/ 563880 h 2521011"/>
                <a:gd name="connsiteX81" fmla="*/ 1194435 w 2085975"/>
                <a:gd name="connsiteY81" fmla="*/ 641985 h 2521011"/>
                <a:gd name="connsiteX82" fmla="*/ 1215390 w 2085975"/>
                <a:gd name="connsiteY82" fmla="*/ 645795 h 2521011"/>
                <a:gd name="connsiteX83" fmla="*/ 1243965 w 2085975"/>
                <a:gd name="connsiteY83" fmla="*/ 737235 h 2521011"/>
                <a:gd name="connsiteX84" fmla="*/ 1423035 w 2085975"/>
                <a:gd name="connsiteY84" fmla="*/ 702945 h 2521011"/>
                <a:gd name="connsiteX85" fmla="*/ 1422609 w 2085975"/>
                <a:gd name="connsiteY85" fmla="*/ 700259 h 2521011"/>
                <a:gd name="connsiteX86" fmla="*/ 1468755 w 2085975"/>
                <a:gd name="connsiteY86" fmla="*/ 689610 h 2521011"/>
                <a:gd name="connsiteX87" fmla="*/ 1491615 w 2085975"/>
                <a:gd name="connsiteY87" fmla="*/ 659130 h 2521011"/>
                <a:gd name="connsiteX88" fmla="*/ 1520190 w 2085975"/>
                <a:gd name="connsiteY88" fmla="*/ 645795 h 2521011"/>
                <a:gd name="connsiteX89" fmla="*/ 1531620 w 2085975"/>
                <a:gd name="connsiteY89" fmla="*/ 613410 h 2521011"/>
                <a:gd name="connsiteX90" fmla="*/ 1552575 w 2085975"/>
                <a:gd name="connsiteY90" fmla="*/ 594360 h 2521011"/>
                <a:gd name="connsiteX91" fmla="*/ 1573530 w 2085975"/>
                <a:gd name="connsiteY91" fmla="*/ 609600 h 2521011"/>
                <a:gd name="connsiteX92" fmla="*/ 1567815 w 2085975"/>
                <a:gd name="connsiteY92" fmla="*/ 708660 h 2521011"/>
                <a:gd name="connsiteX93" fmla="*/ 1638300 w 2085975"/>
                <a:gd name="connsiteY93" fmla="*/ 786765 h 2521011"/>
                <a:gd name="connsiteX94" fmla="*/ 1640205 w 2085975"/>
                <a:gd name="connsiteY94" fmla="*/ 851535 h 2521011"/>
                <a:gd name="connsiteX95" fmla="*/ 1615440 w 2085975"/>
                <a:gd name="connsiteY95" fmla="*/ 872490 h 2521011"/>
                <a:gd name="connsiteX96" fmla="*/ 1678305 w 2085975"/>
                <a:gd name="connsiteY96" fmla="*/ 876300 h 2521011"/>
                <a:gd name="connsiteX97" fmla="*/ 1964632 w 2085975"/>
                <a:gd name="connsiteY97" fmla="*/ 811829 h 2521011"/>
                <a:gd name="connsiteX98" fmla="*/ 1985010 w 2085975"/>
                <a:gd name="connsiteY98" fmla="*/ 889635 h 2521011"/>
                <a:gd name="connsiteX99" fmla="*/ 1977390 w 2085975"/>
                <a:gd name="connsiteY99" fmla="*/ 942975 h 2521011"/>
                <a:gd name="connsiteX100" fmla="*/ 1912620 w 2085975"/>
                <a:gd name="connsiteY100" fmla="*/ 952500 h 2521011"/>
                <a:gd name="connsiteX101" fmla="*/ 1912620 w 2085975"/>
                <a:gd name="connsiteY101" fmla="*/ 1022985 h 2521011"/>
                <a:gd name="connsiteX102" fmla="*/ 1956435 w 2085975"/>
                <a:gd name="connsiteY102" fmla="*/ 1028700 h 2521011"/>
                <a:gd name="connsiteX103" fmla="*/ 1996440 w 2085975"/>
                <a:gd name="connsiteY103" fmla="*/ 1002030 h 2521011"/>
                <a:gd name="connsiteX104" fmla="*/ 1975485 w 2085975"/>
                <a:gd name="connsiteY104" fmla="*/ 1057275 h 2521011"/>
                <a:gd name="connsiteX105" fmla="*/ 1971675 w 2085975"/>
                <a:gd name="connsiteY105" fmla="*/ 1137285 h 2521011"/>
                <a:gd name="connsiteX106" fmla="*/ 1976108 w 2085975"/>
                <a:gd name="connsiteY106" fmla="*/ 1138062 h 2521011"/>
                <a:gd name="connsiteX107" fmla="*/ 2025015 w 2085975"/>
                <a:gd name="connsiteY107" fmla="*/ 1226820 h 2521011"/>
                <a:gd name="connsiteX108" fmla="*/ 1965960 w 2085975"/>
                <a:gd name="connsiteY108" fmla="*/ 1257300 h 2521011"/>
                <a:gd name="connsiteX109" fmla="*/ 1975485 w 2085975"/>
                <a:gd name="connsiteY109" fmla="*/ 1295400 h 2521011"/>
                <a:gd name="connsiteX110" fmla="*/ 1929765 w 2085975"/>
                <a:gd name="connsiteY110" fmla="*/ 1350645 h 2521011"/>
                <a:gd name="connsiteX111" fmla="*/ 2057400 w 2085975"/>
                <a:gd name="connsiteY111" fmla="*/ 1419225 h 2521011"/>
                <a:gd name="connsiteX112" fmla="*/ 2034540 w 2085975"/>
                <a:gd name="connsiteY112" fmla="*/ 1451610 h 2521011"/>
                <a:gd name="connsiteX113" fmla="*/ 2085975 w 2085975"/>
                <a:gd name="connsiteY113" fmla="*/ 1527810 h 2521011"/>
                <a:gd name="connsiteX114" fmla="*/ 2080260 w 2085975"/>
                <a:gd name="connsiteY114" fmla="*/ 1565910 h 2521011"/>
                <a:gd name="connsiteX115" fmla="*/ 2045970 w 2085975"/>
                <a:gd name="connsiteY115" fmla="*/ 1581150 h 2521011"/>
                <a:gd name="connsiteX116" fmla="*/ 2013585 w 2085975"/>
                <a:gd name="connsiteY116" fmla="*/ 1657350 h 2521011"/>
                <a:gd name="connsiteX117" fmla="*/ 2047875 w 2085975"/>
                <a:gd name="connsiteY117" fmla="*/ 1691640 h 2521011"/>
                <a:gd name="connsiteX118" fmla="*/ 2011680 w 2085975"/>
                <a:gd name="connsiteY118" fmla="*/ 1737360 h 2521011"/>
                <a:gd name="connsiteX119" fmla="*/ 2013585 w 2085975"/>
                <a:gd name="connsiteY119" fmla="*/ 1739265 h 2521011"/>
                <a:gd name="connsiteX120" fmla="*/ 1912620 w 2085975"/>
                <a:gd name="connsiteY120" fmla="*/ 1644015 h 2521011"/>
                <a:gd name="connsiteX121" fmla="*/ 1823085 w 2085975"/>
                <a:gd name="connsiteY121" fmla="*/ 1708785 h 2521011"/>
                <a:gd name="connsiteX122" fmla="*/ 1691640 w 2085975"/>
                <a:gd name="connsiteY122" fmla="*/ 1737360 h 2521011"/>
                <a:gd name="connsiteX123" fmla="*/ 1678305 w 2085975"/>
                <a:gd name="connsiteY123" fmla="*/ 1722120 h 2521011"/>
                <a:gd name="connsiteX124" fmla="*/ 1621155 w 2085975"/>
                <a:gd name="connsiteY124" fmla="*/ 1737360 h 2521011"/>
                <a:gd name="connsiteX125" fmla="*/ 1617345 w 2085975"/>
                <a:gd name="connsiteY125" fmla="*/ 1760220 h 2521011"/>
                <a:gd name="connsiteX126" fmla="*/ 1565432 w 2085975"/>
                <a:gd name="connsiteY126" fmla="*/ 1773198 h 2521011"/>
                <a:gd name="connsiteX127" fmla="*/ 1564005 w 2085975"/>
                <a:gd name="connsiteY127" fmla="*/ 1771650 h 2521011"/>
                <a:gd name="connsiteX128" fmla="*/ 1520190 w 2085975"/>
                <a:gd name="connsiteY128" fmla="*/ 1811655 h 2521011"/>
                <a:gd name="connsiteX129" fmla="*/ 1501140 w 2085975"/>
                <a:gd name="connsiteY129" fmla="*/ 1811655 h 2521011"/>
                <a:gd name="connsiteX130" fmla="*/ 1428750 w 2085975"/>
                <a:gd name="connsiteY130" fmla="*/ 1903095 h 2521011"/>
                <a:gd name="connsiteX131" fmla="*/ 1421130 w 2085975"/>
                <a:gd name="connsiteY131" fmla="*/ 1952625 h 2521011"/>
                <a:gd name="connsiteX132" fmla="*/ 1396365 w 2085975"/>
                <a:gd name="connsiteY132" fmla="*/ 1918335 h 2521011"/>
                <a:gd name="connsiteX133" fmla="*/ 1358265 w 2085975"/>
                <a:gd name="connsiteY133" fmla="*/ 1986915 h 2521011"/>
                <a:gd name="connsiteX134" fmla="*/ 1343025 w 2085975"/>
                <a:gd name="connsiteY134" fmla="*/ 1986915 h 2521011"/>
                <a:gd name="connsiteX135" fmla="*/ 1297305 w 2085975"/>
                <a:gd name="connsiteY135" fmla="*/ 2019300 h 2521011"/>
                <a:gd name="connsiteX136" fmla="*/ 1301115 w 2085975"/>
                <a:gd name="connsiteY136" fmla="*/ 2038350 h 2521011"/>
                <a:gd name="connsiteX137" fmla="*/ 1259205 w 2085975"/>
                <a:gd name="connsiteY137" fmla="*/ 2066925 h 2521011"/>
                <a:gd name="connsiteX138" fmla="*/ 1272540 w 2085975"/>
                <a:gd name="connsiteY138" fmla="*/ 2097405 h 2521011"/>
                <a:gd name="connsiteX139" fmla="*/ 1202055 w 2085975"/>
                <a:gd name="connsiteY139" fmla="*/ 2106930 h 2521011"/>
                <a:gd name="connsiteX140" fmla="*/ 1183005 w 2085975"/>
                <a:gd name="connsiteY140" fmla="*/ 2143125 h 2521011"/>
                <a:gd name="connsiteX141" fmla="*/ 1156335 w 2085975"/>
                <a:gd name="connsiteY141" fmla="*/ 2164080 h 2521011"/>
                <a:gd name="connsiteX142" fmla="*/ 1122045 w 2085975"/>
                <a:gd name="connsiteY142" fmla="*/ 2141220 h 2521011"/>
                <a:gd name="connsiteX143" fmla="*/ 1107891 w 2085975"/>
                <a:gd name="connsiteY143" fmla="*/ 2157396 h 2521011"/>
                <a:gd name="connsiteX144" fmla="*/ 1106805 w 2085975"/>
                <a:gd name="connsiteY144" fmla="*/ 2156460 h 2521011"/>
                <a:gd name="connsiteX145" fmla="*/ 979170 w 2085975"/>
                <a:gd name="connsiteY145" fmla="*/ 2042160 h 2521011"/>
                <a:gd name="connsiteX146" fmla="*/ 932138 w 2085975"/>
                <a:gd name="connsiteY146" fmla="*/ 2104529 h 2521011"/>
                <a:gd name="connsiteX147" fmla="*/ 851535 w 2085975"/>
                <a:gd name="connsiteY147" fmla="*/ 2101216 h 2521011"/>
                <a:gd name="connsiteX148" fmla="*/ 847725 w 2085975"/>
                <a:gd name="connsiteY148" fmla="*/ 2129791 h 2521011"/>
                <a:gd name="connsiteX149" fmla="*/ 689610 w 2085975"/>
                <a:gd name="connsiteY149" fmla="*/ 2129791 h 2521011"/>
                <a:gd name="connsiteX150" fmla="*/ 685800 w 2085975"/>
                <a:gd name="connsiteY150" fmla="*/ 2025016 h 2521011"/>
                <a:gd name="connsiteX151" fmla="*/ 683980 w 2085975"/>
                <a:gd name="connsiteY151" fmla="*/ 2024761 h 2521011"/>
                <a:gd name="connsiteX152" fmla="*/ 701040 w 2085975"/>
                <a:gd name="connsiteY152" fmla="*/ 1973580 h 2521011"/>
                <a:gd name="connsiteX153" fmla="*/ 659130 w 2085975"/>
                <a:gd name="connsiteY153" fmla="*/ 1939290 h 2521011"/>
                <a:gd name="connsiteX154" fmla="*/ 662940 w 2085975"/>
                <a:gd name="connsiteY154" fmla="*/ 1899285 h 2521011"/>
                <a:gd name="connsiteX155" fmla="*/ 674370 w 2085975"/>
                <a:gd name="connsiteY155" fmla="*/ 1836420 h 2521011"/>
                <a:gd name="connsiteX156" fmla="*/ 643890 w 2085975"/>
                <a:gd name="connsiteY156" fmla="*/ 1802130 h 2521011"/>
                <a:gd name="connsiteX157" fmla="*/ 590550 w 2085975"/>
                <a:gd name="connsiteY157" fmla="*/ 1790700 h 2521011"/>
                <a:gd name="connsiteX158" fmla="*/ 520065 w 2085975"/>
                <a:gd name="connsiteY158" fmla="*/ 1731645 h 2521011"/>
                <a:gd name="connsiteX159" fmla="*/ 520065 w 2085975"/>
                <a:gd name="connsiteY159" fmla="*/ 1704975 h 2521011"/>
                <a:gd name="connsiteX160" fmla="*/ 491490 w 2085975"/>
                <a:gd name="connsiteY160" fmla="*/ 1708785 h 2521011"/>
                <a:gd name="connsiteX161" fmla="*/ 386715 w 2085975"/>
                <a:gd name="connsiteY161" fmla="*/ 1638300 h 2521011"/>
                <a:gd name="connsiteX162" fmla="*/ 345639 w 2085975"/>
                <a:gd name="connsiteY162" fmla="*/ 1595581 h 2521011"/>
                <a:gd name="connsiteX163" fmla="*/ 346710 w 2085975"/>
                <a:gd name="connsiteY163" fmla="*/ 1543050 h 2521011"/>
                <a:gd name="connsiteX164" fmla="*/ 302895 w 2085975"/>
                <a:gd name="connsiteY164" fmla="*/ 1522095 h 2521011"/>
                <a:gd name="connsiteX165" fmla="*/ 318135 w 2085975"/>
                <a:gd name="connsiteY165" fmla="*/ 1470660 h 2521011"/>
                <a:gd name="connsiteX166" fmla="*/ 274320 w 2085975"/>
                <a:gd name="connsiteY166" fmla="*/ 1491615 h 2521011"/>
                <a:gd name="connsiteX167" fmla="*/ 241935 w 2085975"/>
                <a:gd name="connsiteY167" fmla="*/ 1491615 h 2521011"/>
                <a:gd name="connsiteX168" fmla="*/ 236220 w 2085975"/>
                <a:gd name="connsiteY168" fmla="*/ 1510665 h 2521011"/>
                <a:gd name="connsiteX169" fmla="*/ 85676 w 2085975"/>
                <a:gd name="connsiteY169" fmla="*/ 1510087 h 2521011"/>
                <a:gd name="connsiteX170" fmla="*/ 80010 w 2085975"/>
                <a:gd name="connsiteY170" fmla="*/ 1443990 h 2521011"/>
                <a:gd name="connsiteX171" fmla="*/ 30480 w 2085975"/>
                <a:gd name="connsiteY171" fmla="*/ 1466850 h 2521011"/>
                <a:gd name="connsiteX172" fmla="*/ 9525 w 2085975"/>
                <a:gd name="connsiteY172" fmla="*/ 1390650 h 2521011"/>
                <a:gd name="connsiteX173" fmla="*/ 0 w 2085975"/>
                <a:gd name="connsiteY173" fmla="*/ 1389648 h 2521011"/>
                <a:gd name="connsiteX174" fmla="*/ 0 w 2085975"/>
                <a:gd name="connsiteY174" fmla="*/ 1352550 h 2521011"/>
                <a:gd name="connsiteX175" fmla="*/ 30480 w 2085975"/>
                <a:gd name="connsiteY175" fmla="*/ 1314450 h 2521011"/>
                <a:gd name="connsiteX176" fmla="*/ 95250 w 2085975"/>
                <a:gd name="connsiteY176" fmla="*/ 1303020 h 2521011"/>
                <a:gd name="connsiteX177" fmla="*/ 112395 w 2085975"/>
                <a:gd name="connsiteY177" fmla="*/ 1238250 h 2521011"/>
                <a:gd name="connsiteX178" fmla="*/ 100965 w 2085975"/>
                <a:gd name="connsiteY178" fmla="*/ 1143000 h 2521011"/>
                <a:gd name="connsiteX179" fmla="*/ 101779 w 2085975"/>
                <a:gd name="connsiteY179" fmla="*/ 1135131 h 2521011"/>
                <a:gd name="connsiteX180" fmla="*/ 190501 w 2085975"/>
                <a:gd name="connsiteY180" fmla="*/ 1110615 h 2521011"/>
                <a:gd name="connsiteX181" fmla="*/ 207646 w 2085975"/>
                <a:gd name="connsiteY181" fmla="*/ 1022985 h 2521011"/>
                <a:gd name="connsiteX182" fmla="*/ 186691 w 2085975"/>
                <a:gd name="connsiteY182" fmla="*/ 986790 h 2521011"/>
                <a:gd name="connsiteX183" fmla="*/ 57151 w 2085975"/>
                <a:gd name="connsiteY183" fmla="*/ 969645 h 2521011"/>
                <a:gd name="connsiteX184" fmla="*/ 125731 w 2085975"/>
                <a:gd name="connsiteY184" fmla="*/ 843915 h 2521011"/>
                <a:gd name="connsiteX185" fmla="*/ 129541 w 2085975"/>
                <a:gd name="connsiteY185" fmla="*/ 731520 h 2521011"/>
                <a:gd name="connsiteX186" fmla="*/ 104775 w 2085975"/>
                <a:gd name="connsiteY186" fmla="*/ 715066 h 2521011"/>
                <a:gd name="connsiteX187" fmla="*/ 104775 w 2085975"/>
                <a:gd name="connsiteY187" fmla="*/ 567691 h 2521011"/>
                <a:gd name="connsiteX188" fmla="*/ 125730 w 2085975"/>
                <a:gd name="connsiteY188" fmla="*/ 489586 h 2521011"/>
                <a:gd name="connsiteX189" fmla="*/ 95250 w 2085975"/>
                <a:gd name="connsiteY189" fmla="*/ 447676 h 2521011"/>
                <a:gd name="connsiteX190" fmla="*/ 169545 w 2085975"/>
                <a:gd name="connsiteY190" fmla="*/ 449581 h 2521011"/>
                <a:gd name="connsiteX191" fmla="*/ 164949 w 2085975"/>
                <a:gd name="connsiteY191" fmla="*/ 446066 h 2521011"/>
                <a:gd name="connsiteX192" fmla="*/ 169545 w 2085975"/>
                <a:gd name="connsiteY192" fmla="*/ 447675 h 2521011"/>
                <a:gd name="connsiteX193" fmla="*/ 200025 w 2085975"/>
                <a:gd name="connsiteY193" fmla="*/ 382905 h 2521011"/>
                <a:gd name="connsiteX194" fmla="*/ 283845 w 2085975"/>
                <a:gd name="connsiteY194" fmla="*/ 384810 h 2521011"/>
                <a:gd name="connsiteX195" fmla="*/ 329565 w 2085975"/>
                <a:gd name="connsiteY195" fmla="*/ 361950 h 2521011"/>
                <a:gd name="connsiteX196" fmla="*/ 344805 w 2085975"/>
                <a:gd name="connsiteY196" fmla="*/ 335280 h 2521011"/>
                <a:gd name="connsiteX197" fmla="*/ 348615 w 2085975"/>
                <a:gd name="connsiteY197" fmla="*/ 266700 h 2521011"/>
                <a:gd name="connsiteX198" fmla="*/ 325755 w 2085975"/>
                <a:gd name="connsiteY198" fmla="*/ 198120 h 2521011"/>
                <a:gd name="connsiteX199" fmla="*/ 272415 w 2085975"/>
                <a:gd name="connsiteY199" fmla="*/ 137160 h 2521011"/>
                <a:gd name="connsiteX200" fmla="*/ 295275 w 2085975"/>
                <a:gd name="connsiteY200" fmla="*/ 125730 h 2521011"/>
                <a:gd name="connsiteX201" fmla="*/ 293496 w 2085975"/>
                <a:gd name="connsiteY201" fmla="*/ 119401 h 2521011"/>
                <a:gd name="connsiteX202" fmla="*/ 295275 w 2085975"/>
                <a:gd name="connsiteY202" fmla="*/ 120015 h 2521011"/>
                <a:gd name="connsiteX203" fmla="*/ 337185 w 2085975"/>
                <a:gd name="connsiteY203" fmla="*/ 74295 h 2521011"/>
                <a:gd name="connsiteX204" fmla="*/ 403860 w 2085975"/>
                <a:gd name="connsiteY204" fmla="*/ 85725 h 2521011"/>
                <a:gd name="connsiteX205" fmla="*/ 381000 w 2085975"/>
                <a:gd name="connsiteY205" fmla="*/ 49530 h 2521011"/>
                <a:gd name="connsiteX206" fmla="*/ 432435 w 2085975"/>
                <a:gd name="connsiteY206" fmla="*/ 13335 h 2521011"/>
                <a:gd name="connsiteX207" fmla="*/ 537210 w 2085975"/>
                <a:gd name="connsiteY207"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89584 w 2085975"/>
                <a:gd name="connsiteY50" fmla="*/ 2443011 h 2521011"/>
                <a:gd name="connsiteX51" fmla="*/ 1799176 w 2085975"/>
                <a:gd name="connsiteY51" fmla="*/ 2346230 h 2521011"/>
                <a:gd name="connsiteX52" fmla="*/ 1562956 w 2085975"/>
                <a:gd name="connsiteY52" fmla="*/ 1776635 h 2521011"/>
                <a:gd name="connsiteX53" fmla="*/ 1565691 w 2085975"/>
                <a:gd name="connsiteY53" fmla="*/ 1775952 h 2521011"/>
                <a:gd name="connsiteX54" fmla="*/ 338452 w 2085975"/>
                <a:gd name="connsiteY54" fmla="*/ 1588442 h 2521011"/>
                <a:gd name="connsiteX55" fmla="*/ 338961 w 2085975"/>
                <a:gd name="connsiteY55" fmla="*/ 1588971 h 2521011"/>
                <a:gd name="connsiteX56" fmla="*/ 338452 w 2085975"/>
                <a:gd name="connsiteY56" fmla="*/ 1588442 h 2521011"/>
                <a:gd name="connsiteX57" fmla="*/ 537210 w 2085975"/>
                <a:gd name="connsiteY57" fmla="*/ 0 h 2521011"/>
                <a:gd name="connsiteX58" fmla="*/ 563880 w 2085975"/>
                <a:gd name="connsiteY58" fmla="*/ 80010 h 2521011"/>
                <a:gd name="connsiteX59" fmla="*/ 672465 w 2085975"/>
                <a:gd name="connsiteY59" fmla="*/ 51435 h 2521011"/>
                <a:gd name="connsiteX60" fmla="*/ 721352 w 2085975"/>
                <a:gd name="connsiteY60" fmla="*/ 29486 h 2521011"/>
                <a:gd name="connsiteX61" fmla="*/ 744855 w 2085975"/>
                <a:gd name="connsiteY61" fmla="*/ 59055 h 2521011"/>
                <a:gd name="connsiteX62" fmla="*/ 739140 w 2085975"/>
                <a:gd name="connsiteY62" fmla="*/ 89535 h 2521011"/>
                <a:gd name="connsiteX63" fmla="*/ 821055 w 2085975"/>
                <a:gd name="connsiteY63" fmla="*/ 93345 h 2521011"/>
                <a:gd name="connsiteX64" fmla="*/ 834390 w 2085975"/>
                <a:gd name="connsiteY64" fmla="*/ 19050 h 2521011"/>
                <a:gd name="connsiteX65" fmla="*/ 855345 w 2085975"/>
                <a:gd name="connsiteY65" fmla="*/ 47625 h 2521011"/>
                <a:gd name="connsiteX66" fmla="*/ 946785 w 2085975"/>
                <a:gd name="connsiteY66" fmla="*/ 47625 h 2521011"/>
                <a:gd name="connsiteX67" fmla="*/ 996315 w 2085975"/>
                <a:gd name="connsiteY67" fmla="*/ 38100 h 2521011"/>
                <a:gd name="connsiteX68" fmla="*/ 1003935 w 2085975"/>
                <a:gd name="connsiteY68" fmla="*/ 9525 h 2521011"/>
                <a:gd name="connsiteX69" fmla="*/ 1064895 w 2085975"/>
                <a:gd name="connsiteY69" fmla="*/ 0 h 2521011"/>
                <a:gd name="connsiteX70" fmla="*/ 1097280 w 2085975"/>
                <a:gd name="connsiteY70" fmla="*/ 102870 h 2521011"/>
                <a:gd name="connsiteX71" fmla="*/ 1110615 w 2085975"/>
                <a:gd name="connsiteY71" fmla="*/ 102870 h 2521011"/>
                <a:gd name="connsiteX72" fmla="*/ 1135380 w 2085975"/>
                <a:gd name="connsiteY72" fmla="*/ 190500 h 2521011"/>
                <a:gd name="connsiteX73" fmla="*/ 1137805 w 2085975"/>
                <a:gd name="connsiteY73" fmla="*/ 195722 h 2521011"/>
                <a:gd name="connsiteX74" fmla="*/ 1135380 w 2085975"/>
                <a:gd name="connsiteY74" fmla="*/ 198120 h 2521011"/>
                <a:gd name="connsiteX75" fmla="*/ 1131570 w 2085975"/>
                <a:gd name="connsiteY75" fmla="*/ 240030 h 2521011"/>
                <a:gd name="connsiteX76" fmla="*/ 1156335 w 2085975"/>
                <a:gd name="connsiteY76" fmla="*/ 346710 h 2521011"/>
                <a:gd name="connsiteX77" fmla="*/ 1099185 w 2085975"/>
                <a:gd name="connsiteY77" fmla="*/ 363855 h 2521011"/>
                <a:gd name="connsiteX78" fmla="*/ 1127760 w 2085975"/>
                <a:gd name="connsiteY78" fmla="*/ 510540 h 2521011"/>
                <a:gd name="connsiteX79" fmla="*/ 1148715 w 2085975"/>
                <a:gd name="connsiteY79" fmla="*/ 563880 h 2521011"/>
                <a:gd name="connsiteX80" fmla="*/ 1194435 w 2085975"/>
                <a:gd name="connsiteY80" fmla="*/ 641985 h 2521011"/>
                <a:gd name="connsiteX81" fmla="*/ 1215390 w 2085975"/>
                <a:gd name="connsiteY81" fmla="*/ 645795 h 2521011"/>
                <a:gd name="connsiteX82" fmla="*/ 1243965 w 2085975"/>
                <a:gd name="connsiteY82" fmla="*/ 737235 h 2521011"/>
                <a:gd name="connsiteX83" fmla="*/ 1423035 w 2085975"/>
                <a:gd name="connsiteY83" fmla="*/ 702945 h 2521011"/>
                <a:gd name="connsiteX84" fmla="*/ 1422609 w 2085975"/>
                <a:gd name="connsiteY84" fmla="*/ 700259 h 2521011"/>
                <a:gd name="connsiteX85" fmla="*/ 1468755 w 2085975"/>
                <a:gd name="connsiteY85" fmla="*/ 689610 h 2521011"/>
                <a:gd name="connsiteX86" fmla="*/ 1491615 w 2085975"/>
                <a:gd name="connsiteY86" fmla="*/ 659130 h 2521011"/>
                <a:gd name="connsiteX87" fmla="*/ 1520190 w 2085975"/>
                <a:gd name="connsiteY87" fmla="*/ 645795 h 2521011"/>
                <a:gd name="connsiteX88" fmla="*/ 1531620 w 2085975"/>
                <a:gd name="connsiteY88" fmla="*/ 613410 h 2521011"/>
                <a:gd name="connsiteX89" fmla="*/ 1552575 w 2085975"/>
                <a:gd name="connsiteY89" fmla="*/ 594360 h 2521011"/>
                <a:gd name="connsiteX90" fmla="*/ 1573530 w 2085975"/>
                <a:gd name="connsiteY90" fmla="*/ 609600 h 2521011"/>
                <a:gd name="connsiteX91" fmla="*/ 1567815 w 2085975"/>
                <a:gd name="connsiteY91" fmla="*/ 708660 h 2521011"/>
                <a:gd name="connsiteX92" fmla="*/ 1638300 w 2085975"/>
                <a:gd name="connsiteY92" fmla="*/ 786765 h 2521011"/>
                <a:gd name="connsiteX93" fmla="*/ 1640205 w 2085975"/>
                <a:gd name="connsiteY93" fmla="*/ 851535 h 2521011"/>
                <a:gd name="connsiteX94" fmla="*/ 1615440 w 2085975"/>
                <a:gd name="connsiteY94" fmla="*/ 872490 h 2521011"/>
                <a:gd name="connsiteX95" fmla="*/ 1678305 w 2085975"/>
                <a:gd name="connsiteY95" fmla="*/ 876300 h 2521011"/>
                <a:gd name="connsiteX96" fmla="*/ 1964632 w 2085975"/>
                <a:gd name="connsiteY96" fmla="*/ 811829 h 2521011"/>
                <a:gd name="connsiteX97" fmla="*/ 1985010 w 2085975"/>
                <a:gd name="connsiteY97" fmla="*/ 889635 h 2521011"/>
                <a:gd name="connsiteX98" fmla="*/ 1977390 w 2085975"/>
                <a:gd name="connsiteY98" fmla="*/ 942975 h 2521011"/>
                <a:gd name="connsiteX99" fmla="*/ 1912620 w 2085975"/>
                <a:gd name="connsiteY99" fmla="*/ 952500 h 2521011"/>
                <a:gd name="connsiteX100" fmla="*/ 1912620 w 2085975"/>
                <a:gd name="connsiteY100" fmla="*/ 1022985 h 2521011"/>
                <a:gd name="connsiteX101" fmla="*/ 1956435 w 2085975"/>
                <a:gd name="connsiteY101" fmla="*/ 1028700 h 2521011"/>
                <a:gd name="connsiteX102" fmla="*/ 1996440 w 2085975"/>
                <a:gd name="connsiteY102" fmla="*/ 1002030 h 2521011"/>
                <a:gd name="connsiteX103" fmla="*/ 1975485 w 2085975"/>
                <a:gd name="connsiteY103" fmla="*/ 1057275 h 2521011"/>
                <a:gd name="connsiteX104" fmla="*/ 1971675 w 2085975"/>
                <a:gd name="connsiteY104" fmla="*/ 1137285 h 2521011"/>
                <a:gd name="connsiteX105" fmla="*/ 1976108 w 2085975"/>
                <a:gd name="connsiteY105" fmla="*/ 1138062 h 2521011"/>
                <a:gd name="connsiteX106" fmla="*/ 2025015 w 2085975"/>
                <a:gd name="connsiteY106" fmla="*/ 1226820 h 2521011"/>
                <a:gd name="connsiteX107" fmla="*/ 1965960 w 2085975"/>
                <a:gd name="connsiteY107" fmla="*/ 1257300 h 2521011"/>
                <a:gd name="connsiteX108" fmla="*/ 1975485 w 2085975"/>
                <a:gd name="connsiteY108" fmla="*/ 1295400 h 2521011"/>
                <a:gd name="connsiteX109" fmla="*/ 1929765 w 2085975"/>
                <a:gd name="connsiteY109" fmla="*/ 1350645 h 2521011"/>
                <a:gd name="connsiteX110" fmla="*/ 2057400 w 2085975"/>
                <a:gd name="connsiteY110" fmla="*/ 1419225 h 2521011"/>
                <a:gd name="connsiteX111" fmla="*/ 2034540 w 2085975"/>
                <a:gd name="connsiteY111" fmla="*/ 1451610 h 2521011"/>
                <a:gd name="connsiteX112" fmla="*/ 2085975 w 2085975"/>
                <a:gd name="connsiteY112" fmla="*/ 1527810 h 2521011"/>
                <a:gd name="connsiteX113" fmla="*/ 2080260 w 2085975"/>
                <a:gd name="connsiteY113" fmla="*/ 1565910 h 2521011"/>
                <a:gd name="connsiteX114" fmla="*/ 2045970 w 2085975"/>
                <a:gd name="connsiteY114" fmla="*/ 1581150 h 2521011"/>
                <a:gd name="connsiteX115" fmla="*/ 2013585 w 2085975"/>
                <a:gd name="connsiteY115" fmla="*/ 1657350 h 2521011"/>
                <a:gd name="connsiteX116" fmla="*/ 2047875 w 2085975"/>
                <a:gd name="connsiteY116" fmla="*/ 1691640 h 2521011"/>
                <a:gd name="connsiteX117" fmla="*/ 2011680 w 2085975"/>
                <a:gd name="connsiteY117" fmla="*/ 1737360 h 2521011"/>
                <a:gd name="connsiteX118" fmla="*/ 2013585 w 2085975"/>
                <a:gd name="connsiteY118" fmla="*/ 1739265 h 2521011"/>
                <a:gd name="connsiteX119" fmla="*/ 1912620 w 2085975"/>
                <a:gd name="connsiteY119" fmla="*/ 1644015 h 2521011"/>
                <a:gd name="connsiteX120" fmla="*/ 1823085 w 2085975"/>
                <a:gd name="connsiteY120" fmla="*/ 1708785 h 2521011"/>
                <a:gd name="connsiteX121" fmla="*/ 1691640 w 2085975"/>
                <a:gd name="connsiteY121" fmla="*/ 1737360 h 2521011"/>
                <a:gd name="connsiteX122" fmla="*/ 1678305 w 2085975"/>
                <a:gd name="connsiteY122" fmla="*/ 1722120 h 2521011"/>
                <a:gd name="connsiteX123" fmla="*/ 1621155 w 2085975"/>
                <a:gd name="connsiteY123" fmla="*/ 1737360 h 2521011"/>
                <a:gd name="connsiteX124" fmla="*/ 1617345 w 2085975"/>
                <a:gd name="connsiteY124" fmla="*/ 1760220 h 2521011"/>
                <a:gd name="connsiteX125" fmla="*/ 1565432 w 2085975"/>
                <a:gd name="connsiteY125" fmla="*/ 1773198 h 2521011"/>
                <a:gd name="connsiteX126" fmla="*/ 1564005 w 2085975"/>
                <a:gd name="connsiteY126" fmla="*/ 1771650 h 2521011"/>
                <a:gd name="connsiteX127" fmla="*/ 1520190 w 2085975"/>
                <a:gd name="connsiteY127" fmla="*/ 1811655 h 2521011"/>
                <a:gd name="connsiteX128" fmla="*/ 1501140 w 2085975"/>
                <a:gd name="connsiteY128" fmla="*/ 1811655 h 2521011"/>
                <a:gd name="connsiteX129" fmla="*/ 1428750 w 2085975"/>
                <a:gd name="connsiteY129" fmla="*/ 1903095 h 2521011"/>
                <a:gd name="connsiteX130" fmla="*/ 1421130 w 2085975"/>
                <a:gd name="connsiteY130" fmla="*/ 1952625 h 2521011"/>
                <a:gd name="connsiteX131" fmla="*/ 1396365 w 2085975"/>
                <a:gd name="connsiteY131" fmla="*/ 1918335 h 2521011"/>
                <a:gd name="connsiteX132" fmla="*/ 1358265 w 2085975"/>
                <a:gd name="connsiteY132" fmla="*/ 1986915 h 2521011"/>
                <a:gd name="connsiteX133" fmla="*/ 1343025 w 2085975"/>
                <a:gd name="connsiteY133" fmla="*/ 1986915 h 2521011"/>
                <a:gd name="connsiteX134" fmla="*/ 1297305 w 2085975"/>
                <a:gd name="connsiteY134" fmla="*/ 2019300 h 2521011"/>
                <a:gd name="connsiteX135" fmla="*/ 1301115 w 2085975"/>
                <a:gd name="connsiteY135" fmla="*/ 2038350 h 2521011"/>
                <a:gd name="connsiteX136" fmla="*/ 1259205 w 2085975"/>
                <a:gd name="connsiteY136" fmla="*/ 2066925 h 2521011"/>
                <a:gd name="connsiteX137" fmla="*/ 1272540 w 2085975"/>
                <a:gd name="connsiteY137" fmla="*/ 2097405 h 2521011"/>
                <a:gd name="connsiteX138" fmla="*/ 1202055 w 2085975"/>
                <a:gd name="connsiteY138" fmla="*/ 2106930 h 2521011"/>
                <a:gd name="connsiteX139" fmla="*/ 1183005 w 2085975"/>
                <a:gd name="connsiteY139" fmla="*/ 2143125 h 2521011"/>
                <a:gd name="connsiteX140" fmla="*/ 1156335 w 2085975"/>
                <a:gd name="connsiteY140" fmla="*/ 2164080 h 2521011"/>
                <a:gd name="connsiteX141" fmla="*/ 1122045 w 2085975"/>
                <a:gd name="connsiteY141" fmla="*/ 2141220 h 2521011"/>
                <a:gd name="connsiteX142" fmla="*/ 1107891 w 2085975"/>
                <a:gd name="connsiteY142" fmla="*/ 2157396 h 2521011"/>
                <a:gd name="connsiteX143" fmla="*/ 1106805 w 2085975"/>
                <a:gd name="connsiteY143" fmla="*/ 2156460 h 2521011"/>
                <a:gd name="connsiteX144" fmla="*/ 979170 w 2085975"/>
                <a:gd name="connsiteY144" fmla="*/ 2042160 h 2521011"/>
                <a:gd name="connsiteX145" fmla="*/ 932138 w 2085975"/>
                <a:gd name="connsiteY145" fmla="*/ 2104529 h 2521011"/>
                <a:gd name="connsiteX146" fmla="*/ 851535 w 2085975"/>
                <a:gd name="connsiteY146" fmla="*/ 2101216 h 2521011"/>
                <a:gd name="connsiteX147" fmla="*/ 847725 w 2085975"/>
                <a:gd name="connsiteY147" fmla="*/ 2129791 h 2521011"/>
                <a:gd name="connsiteX148" fmla="*/ 689610 w 2085975"/>
                <a:gd name="connsiteY148" fmla="*/ 2129791 h 2521011"/>
                <a:gd name="connsiteX149" fmla="*/ 685800 w 2085975"/>
                <a:gd name="connsiteY149" fmla="*/ 2025016 h 2521011"/>
                <a:gd name="connsiteX150" fmla="*/ 683980 w 2085975"/>
                <a:gd name="connsiteY150" fmla="*/ 2024761 h 2521011"/>
                <a:gd name="connsiteX151" fmla="*/ 701040 w 2085975"/>
                <a:gd name="connsiteY151" fmla="*/ 1973580 h 2521011"/>
                <a:gd name="connsiteX152" fmla="*/ 659130 w 2085975"/>
                <a:gd name="connsiteY152" fmla="*/ 1939290 h 2521011"/>
                <a:gd name="connsiteX153" fmla="*/ 662940 w 2085975"/>
                <a:gd name="connsiteY153" fmla="*/ 1899285 h 2521011"/>
                <a:gd name="connsiteX154" fmla="*/ 674370 w 2085975"/>
                <a:gd name="connsiteY154" fmla="*/ 1836420 h 2521011"/>
                <a:gd name="connsiteX155" fmla="*/ 643890 w 2085975"/>
                <a:gd name="connsiteY155" fmla="*/ 1802130 h 2521011"/>
                <a:gd name="connsiteX156" fmla="*/ 590550 w 2085975"/>
                <a:gd name="connsiteY156" fmla="*/ 1790700 h 2521011"/>
                <a:gd name="connsiteX157" fmla="*/ 520065 w 2085975"/>
                <a:gd name="connsiteY157" fmla="*/ 1731645 h 2521011"/>
                <a:gd name="connsiteX158" fmla="*/ 520065 w 2085975"/>
                <a:gd name="connsiteY158" fmla="*/ 1704975 h 2521011"/>
                <a:gd name="connsiteX159" fmla="*/ 491490 w 2085975"/>
                <a:gd name="connsiteY159" fmla="*/ 1708785 h 2521011"/>
                <a:gd name="connsiteX160" fmla="*/ 386715 w 2085975"/>
                <a:gd name="connsiteY160" fmla="*/ 1638300 h 2521011"/>
                <a:gd name="connsiteX161" fmla="*/ 345639 w 2085975"/>
                <a:gd name="connsiteY161" fmla="*/ 1595581 h 2521011"/>
                <a:gd name="connsiteX162" fmla="*/ 346710 w 2085975"/>
                <a:gd name="connsiteY162" fmla="*/ 1543050 h 2521011"/>
                <a:gd name="connsiteX163" fmla="*/ 302895 w 2085975"/>
                <a:gd name="connsiteY163" fmla="*/ 1522095 h 2521011"/>
                <a:gd name="connsiteX164" fmla="*/ 318135 w 2085975"/>
                <a:gd name="connsiteY164" fmla="*/ 1470660 h 2521011"/>
                <a:gd name="connsiteX165" fmla="*/ 274320 w 2085975"/>
                <a:gd name="connsiteY165" fmla="*/ 1491615 h 2521011"/>
                <a:gd name="connsiteX166" fmla="*/ 241935 w 2085975"/>
                <a:gd name="connsiteY166" fmla="*/ 1491615 h 2521011"/>
                <a:gd name="connsiteX167" fmla="*/ 236220 w 2085975"/>
                <a:gd name="connsiteY167" fmla="*/ 1510665 h 2521011"/>
                <a:gd name="connsiteX168" fmla="*/ 85676 w 2085975"/>
                <a:gd name="connsiteY168" fmla="*/ 1510087 h 2521011"/>
                <a:gd name="connsiteX169" fmla="*/ 80010 w 2085975"/>
                <a:gd name="connsiteY169" fmla="*/ 1443990 h 2521011"/>
                <a:gd name="connsiteX170" fmla="*/ 30480 w 2085975"/>
                <a:gd name="connsiteY170" fmla="*/ 1466850 h 2521011"/>
                <a:gd name="connsiteX171" fmla="*/ 9525 w 2085975"/>
                <a:gd name="connsiteY171" fmla="*/ 1390650 h 2521011"/>
                <a:gd name="connsiteX172" fmla="*/ 0 w 2085975"/>
                <a:gd name="connsiteY172" fmla="*/ 1389648 h 2521011"/>
                <a:gd name="connsiteX173" fmla="*/ 0 w 2085975"/>
                <a:gd name="connsiteY173" fmla="*/ 1352550 h 2521011"/>
                <a:gd name="connsiteX174" fmla="*/ 30480 w 2085975"/>
                <a:gd name="connsiteY174" fmla="*/ 1314450 h 2521011"/>
                <a:gd name="connsiteX175" fmla="*/ 95250 w 2085975"/>
                <a:gd name="connsiteY175" fmla="*/ 1303020 h 2521011"/>
                <a:gd name="connsiteX176" fmla="*/ 112395 w 2085975"/>
                <a:gd name="connsiteY176" fmla="*/ 1238250 h 2521011"/>
                <a:gd name="connsiteX177" fmla="*/ 100965 w 2085975"/>
                <a:gd name="connsiteY177" fmla="*/ 1143000 h 2521011"/>
                <a:gd name="connsiteX178" fmla="*/ 101779 w 2085975"/>
                <a:gd name="connsiteY178" fmla="*/ 1135131 h 2521011"/>
                <a:gd name="connsiteX179" fmla="*/ 190501 w 2085975"/>
                <a:gd name="connsiteY179" fmla="*/ 1110615 h 2521011"/>
                <a:gd name="connsiteX180" fmla="*/ 207646 w 2085975"/>
                <a:gd name="connsiteY180" fmla="*/ 1022985 h 2521011"/>
                <a:gd name="connsiteX181" fmla="*/ 186691 w 2085975"/>
                <a:gd name="connsiteY181" fmla="*/ 986790 h 2521011"/>
                <a:gd name="connsiteX182" fmla="*/ 57151 w 2085975"/>
                <a:gd name="connsiteY182" fmla="*/ 969645 h 2521011"/>
                <a:gd name="connsiteX183" fmla="*/ 125731 w 2085975"/>
                <a:gd name="connsiteY183" fmla="*/ 843915 h 2521011"/>
                <a:gd name="connsiteX184" fmla="*/ 129541 w 2085975"/>
                <a:gd name="connsiteY184" fmla="*/ 731520 h 2521011"/>
                <a:gd name="connsiteX185" fmla="*/ 104775 w 2085975"/>
                <a:gd name="connsiteY185" fmla="*/ 715066 h 2521011"/>
                <a:gd name="connsiteX186" fmla="*/ 104775 w 2085975"/>
                <a:gd name="connsiteY186" fmla="*/ 567691 h 2521011"/>
                <a:gd name="connsiteX187" fmla="*/ 125730 w 2085975"/>
                <a:gd name="connsiteY187" fmla="*/ 489586 h 2521011"/>
                <a:gd name="connsiteX188" fmla="*/ 95250 w 2085975"/>
                <a:gd name="connsiteY188" fmla="*/ 447676 h 2521011"/>
                <a:gd name="connsiteX189" fmla="*/ 169545 w 2085975"/>
                <a:gd name="connsiteY189" fmla="*/ 449581 h 2521011"/>
                <a:gd name="connsiteX190" fmla="*/ 164949 w 2085975"/>
                <a:gd name="connsiteY190" fmla="*/ 446066 h 2521011"/>
                <a:gd name="connsiteX191" fmla="*/ 169545 w 2085975"/>
                <a:gd name="connsiteY191" fmla="*/ 447675 h 2521011"/>
                <a:gd name="connsiteX192" fmla="*/ 200025 w 2085975"/>
                <a:gd name="connsiteY192" fmla="*/ 382905 h 2521011"/>
                <a:gd name="connsiteX193" fmla="*/ 283845 w 2085975"/>
                <a:gd name="connsiteY193" fmla="*/ 384810 h 2521011"/>
                <a:gd name="connsiteX194" fmla="*/ 329565 w 2085975"/>
                <a:gd name="connsiteY194" fmla="*/ 361950 h 2521011"/>
                <a:gd name="connsiteX195" fmla="*/ 344805 w 2085975"/>
                <a:gd name="connsiteY195" fmla="*/ 335280 h 2521011"/>
                <a:gd name="connsiteX196" fmla="*/ 348615 w 2085975"/>
                <a:gd name="connsiteY196" fmla="*/ 266700 h 2521011"/>
                <a:gd name="connsiteX197" fmla="*/ 325755 w 2085975"/>
                <a:gd name="connsiteY197" fmla="*/ 198120 h 2521011"/>
                <a:gd name="connsiteX198" fmla="*/ 272415 w 2085975"/>
                <a:gd name="connsiteY198" fmla="*/ 137160 h 2521011"/>
                <a:gd name="connsiteX199" fmla="*/ 295275 w 2085975"/>
                <a:gd name="connsiteY199" fmla="*/ 125730 h 2521011"/>
                <a:gd name="connsiteX200" fmla="*/ 293496 w 2085975"/>
                <a:gd name="connsiteY200" fmla="*/ 119401 h 2521011"/>
                <a:gd name="connsiteX201" fmla="*/ 295275 w 2085975"/>
                <a:gd name="connsiteY201" fmla="*/ 120015 h 2521011"/>
                <a:gd name="connsiteX202" fmla="*/ 337185 w 2085975"/>
                <a:gd name="connsiteY202" fmla="*/ 74295 h 2521011"/>
                <a:gd name="connsiteX203" fmla="*/ 403860 w 2085975"/>
                <a:gd name="connsiteY203" fmla="*/ 85725 h 2521011"/>
                <a:gd name="connsiteX204" fmla="*/ 381000 w 2085975"/>
                <a:gd name="connsiteY204" fmla="*/ 49530 h 2521011"/>
                <a:gd name="connsiteX205" fmla="*/ 432435 w 2085975"/>
                <a:gd name="connsiteY205" fmla="*/ 13335 h 2521011"/>
                <a:gd name="connsiteX206" fmla="*/ 537210 w 2085975"/>
                <a:gd name="connsiteY206"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799176 w 2085975"/>
                <a:gd name="connsiteY50" fmla="*/ 2346230 h 2521011"/>
                <a:gd name="connsiteX51" fmla="*/ 1562956 w 2085975"/>
                <a:gd name="connsiteY51" fmla="*/ 1776635 h 2521011"/>
                <a:gd name="connsiteX52" fmla="*/ 1565691 w 2085975"/>
                <a:gd name="connsiteY52" fmla="*/ 1775952 h 2521011"/>
                <a:gd name="connsiteX53" fmla="*/ 338452 w 2085975"/>
                <a:gd name="connsiteY53" fmla="*/ 1588442 h 2521011"/>
                <a:gd name="connsiteX54" fmla="*/ 338961 w 2085975"/>
                <a:gd name="connsiteY54" fmla="*/ 1588971 h 2521011"/>
                <a:gd name="connsiteX55" fmla="*/ 338452 w 2085975"/>
                <a:gd name="connsiteY55" fmla="*/ 1588442 h 2521011"/>
                <a:gd name="connsiteX56" fmla="*/ 537210 w 2085975"/>
                <a:gd name="connsiteY56" fmla="*/ 0 h 2521011"/>
                <a:gd name="connsiteX57" fmla="*/ 563880 w 2085975"/>
                <a:gd name="connsiteY57" fmla="*/ 80010 h 2521011"/>
                <a:gd name="connsiteX58" fmla="*/ 672465 w 2085975"/>
                <a:gd name="connsiteY58" fmla="*/ 51435 h 2521011"/>
                <a:gd name="connsiteX59" fmla="*/ 721352 w 2085975"/>
                <a:gd name="connsiteY59" fmla="*/ 29486 h 2521011"/>
                <a:gd name="connsiteX60" fmla="*/ 744855 w 2085975"/>
                <a:gd name="connsiteY60" fmla="*/ 59055 h 2521011"/>
                <a:gd name="connsiteX61" fmla="*/ 739140 w 2085975"/>
                <a:gd name="connsiteY61" fmla="*/ 89535 h 2521011"/>
                <a:gd name="connsiteX62" fmla="*/ 821055 w 2085975"/>
                <a:gd name="connsiteY62" fmla="*/ 93345 h 2521011"/>
                <a:gd name="connsiteX63" fmla="*/ 834390 w 2085975"/>
                <a:gd name="connsiteY63" fmla="*/ 19050 h 2521011"/>
                <a:gd name="connsiteX64" fmla="*/ 855345 w 2085975"/>
                <a:gd name="connsiteY64" fmla="*/ 47625 h 2521011"/>
                <a:gd name="connsiteX65" fmla="*/ 946785 w 2085975"/>
                <a:gd name="connsiteY65" fmla="*/ 47625 h 2521011"/>
                <a:gd name="connsiteX66" fmla="*/ 996315 w 2085975"/>
                <a:gd name="connsiteY66" fmla="*/ 38100 h 2521011"/>
                <a:gd name="connsiteX67" fmla="*/ 1003935 w 2085975"/>
                <a:gd name="connsiteY67" fmla="*/ 9525 h 2521011"/>
                <a:gd name="connsiteX68" fmla="*/ 1064895 w 2085975"/>
                <a:gd name="connsiteY68" fmla="*/ 0 h 2521011"/>
                <a:gd name="connsiteX69" fmla="*/ 1097280 w 2085975"/>
                <a:gd name="connsiteY69" fmla="*/ 102870 h 2521011"/>
                <a:gd name="connsiteX70" fmla="*/ 1110615 w 2085975"/>
                <a:gd name="connsiteY70" fmla="*/ 102870 h 2521011"/>
                <a:gd name="connsiteX71" fmla="*/ 1135380 w 2085975"/>
                <a:gd name="connsiteY71" fmla="*/ 190500 h 2521011"/>
                <a:gd name="connsiteX72" fmla="*/ 1137805 w 2085975"/>
                <a:gd name="connsiteY72" fmla="*/ 195722 h 2521011"/>
                <a:gd name="connsiteX73" fmla="*/ 1135380 w 2085975"/>
                <a:gd name="connsiteY73" fmla="*/ 198120 h 2521011"/>
                <a:gd name="connsiteX74" fmla="*/ 1131570 w 2085975"/>
                <a:gd name="connsiteY74" fmla="*/ 240030 h 2521011"/>
                <a:gd name="connsiteX75" fmla="*/ 1156335 w 2085975"/>
                <a:gd name="connsiteY75" fmla="*/ 346710 h 2521011"/>
                <a:gd name="connsiteX76" fmla="*/ 1099185 w 2085975"/>
                <a:gd name="connsiteY76" fmla="*/ 363855 h 2521011"/>
                <a:gd name="connsiteX77" fmla="*/ 1127760 w 2085975"/>
                <a:gd name="connsiteY77" fmla="*/ 510540 h 2521011"/>
                <a:gd name="connsiteX78" fmla="*/ 1148715 w 2085975"/>
                <a:gd name="connsiteY78" fmla="*/ 563880 h 2521011"/>
                <a:gd name="connsiteX79" fmla="*/ 1194435 w 2085975"/>
                <a:gd name="connsiteY79" fmla="*/ 641985 h 2521011"/>
                <a:gd name="connsiteX80" fmla="*/ 1215390 w 2085975"/>
                <a:gd name="connsiteY80" fmla="*/ 645795 h 2521011"/>
                <a:gd name="connsiteX81" fmla="*/ 1243965 w 2085975"/>
                <a:gd name="connsiteY81" fmla="*/ 737235 h 2521011"/>
                <a:gd name="connsiteX82" fmla="*/ 1423035 w 2085975"/>
                <a:gd name="connsiteY82" fmla="*/ 702945 h 2521011"/>
                <a:gd name="connsiteX83" fmla="*/ 1422609 w 2085975"/>
                <a:gd name="connsiteY83" fmla="*/ 700259 h 2521011"/>
                <a:gd name="connsiteX84" fmla="*/ 1468755 w 2085975"/>
                <a:gd name="connsiteY84" fmla="*/ 689610 h 2521011"/>
                <a:gd name="connsiteX85" fmla="*/ 1491615 w 2085975"/>
                <a:gd name="connsiteY85" fmla="*/ 659130 h 2521011"/>
                <a:gd name="connsiteX86" fmla="*/ 1520190 w 2085975"/>
                <a:gd name="connsiteY86" fmla="*/ 645795 h 2521011"/>
                <a:gd name="connsiteX87" fmla="*/ 1531620 w 2085975"/>
                <a:gd name="connsiteY87" fmla="*/ 613410 h 2521011"/>
                <a:gd name="connsiteX88" fmla="*/ 1552575 w 2085975"/>
                <a:gd name="connsiteY88" fmla="*/ 594360 h 2521011"/>
                <a:gd name="connsiteX89" fmla="*/ 1573530 w 2085975"/>
                <a:gd name="connsiteY89" fmla="*/ 609600 h 2521011"/>
                <a:gd name="connsiteX90" fmla="*/ 1567815 w 2085975"/>
                <a:gd name="connsiteY90" fmla="*/ 708660 h 2521011"/>
                <a:gd name="connsiteX91" fmla="*/ 1638300 w 2085975"/>
                <a:gd name="connsiteY91" fmla="*/ 786765 h 2521011"/>
                <a:gd name="connsiteX92" fmla="*/ 1640205 w 2085975"/>
                <a:gd name="connsiteY92" fmla="*/ 851535 h 2521011"/>
                <a:gd name="connsiteX93" fmla="*/ 1615440 w 2085975"/>
                <a:gd name="connsiteY93" fmla="*/ 872490 h 2521011"/>
                <a:gd name="connsiteX94" fmla="*/ 1678305 w 2085975"/>
                <a:gd name="connsiteY94" fmla="*/ 876300 h 2521011"/>
                <a:gd name="connsiteX95" fmla="*/ 1964632 w 2085975"/>
                <a:gd name="connsiteY95" fmla="*/ 811829 h 2521011"/>
                <a:gd name="connsiteX96" fmla="*/ 1985010 w 2085975"/>
                <a:gd name="connsiteY96" fmla="*/ 889635 h 2521011"/>
                <a:gd name="connsiteX97" fmla="*/ 1977390 w 2085975"/>
                <a:gd name="connsiteY97" fmla="*/ 942975 h 2521011"/>
                <a:gd name="connsiteX98" fmla="*/ 1912620 w 2085975"/>
                <a:gd name="connsiteY98" fmla="*/ 952500 h 2521011"/>
                <a:gd name="connsiteX99" fmla="*/ 1912620 w 2085975"/>
                <a:gd name="connsiteY99" fmla="*/ 1022985 h 2521011"/>
                <a:gd name="connsiteX100" fmla="*/ 1956435 w 2085975"/>
                <a:gd name="connsiteY100" fmla="*/ 1028700 h 2521011"/>
                <a:gd name="connsiteX101" fmla="*/ 1996440 w 2085975"/>
                <a:gd name="connsiteY101" fmla="*/ 1002030 h 2521011"/>
                <a:gd name="connsiteX102" fmla="*/ 1975485 w 2085975"/>
                <a:gd name="connsiteY102" fmla="*/ 1057275 h 2521011"/>
                <a:gd name="connsiteX103" fmla="*/ 1971675 w 2085975"/>
                <a:gd name="connsiteY103" fmla="*/ 1137285 h 2521011"/>
                <a:gd name="connsiteX104" fmla="*/ 1976108 w 2085975"/>
                <a:gd name="connsiteY104" fmla="*/ 1138062 h 2521011"/>
                <a:gd name="connsiteX105" fmla="*/ 2025015 w 2085975"/>
                <a:gd name="connsiteY105" fmla="*/ 1226820 h 2521011"/>
                <a:gd name="connsiteX106" fmla="*/ 1965960 w 2085975"/>
                <a:gd name="connsiteY106" fmla="*/ 1257300 h 2521011"/>
                <a:gd name="connsiteX107" fmla="*/ 1975485 w 2085975"/>
                <a:gd name="connsiteY107" fmla="*/ 1295400 h 2521011"/>
                <a:gd name="connsiteX108" fmla="*/ 1929765 w 2085975"/>
                <a:gd name="connsiteY108" fmla="*/ 1350645 h 2521011"/>
                <a:gd name="connsiteX109" fmla="*/ 2057400 w 2085975"/>
                <a:gd name="connsiteY109" fmla="*/ 1419225 h 2521011"/>
                <a:gd name="connsiteX110" fmla="*/ 2034540 w 2085975"/>
                <a:gd name="connsiteY110" fmla="*/ 1451610 h 2521011"/>
                <a:gd name="connsiteX111" fmla="*/ 2085975 w 2085975"/>
                <a:gd name="connsiteY111" fmla="*/ 1527810 h 2521011"/>
                <a:gd name="connsiteX112" fmla="*/ 2080260 w 2085975"/>
                <a:gd name="connsiteY112" fmla="*/ 1565910 h 2521011"/>
                <a:gd name="connsiteX113" fmla="*/ 2045970 w 2085975"/>
                <a:gd name="connsiteY113" fmla="*/ 1581150 h 2521011"/>
                <a:gd name="connsiteX114" fmla="*/ 2013585 w 2085975"/>
                <a:gd name="connsiteY114" fmla="*/ 1657350 h 2521011"/>
                <a:gd name="connsiteX115" fmla="*/ 2047875 w 2085975"/>
                <a:gd name="connsiteY115" fmla="*/ 1691640 h 2521011"/>
                <a:gd name="connsiteX116" fmla="*/ 2011680 w 2085975"/>
                <a:gd name="connsiteY116" fmla="*/ 1737360 h 2521011"/>
                <a:gd name="connsiteX117" fmla="*/ 2013585 w 2085975"/>
                <a:gd name="connsiteY117" fmla="*/ 1739265 h 2521011"/>
                <a:gd name="connsiteX118" fmla="*/ 1912620 w 2085975"/>
                <a:gd name="connsiteY118" fmla="*/ 1644015 h 2521011"/>
                <a:gd name="connsiteX119" fmla="*/ 1823085 w 2085975"/>
                <a:gd name="connsiteY119" fmla="*/ 1708785 h 2521011"/>
                <a:gd name="connsiteX120" fmla="*/ 1691640 w 2085975"/>
                <a:gd name="connsiteY120" fmla="*/ 1737360 h 2521011"/>
                <a:gd name="connsiteX121" fmla="*/ 1678305 w 2085975"/>
                <a:gd name="connsiteY121" fmla="*/ 1722120 h 2521011"/>
                <a:gd name="connsiteX122" fmla="*/ 1621155 w 2085975"/>
                <a:gd name="connsiteY122" fmla="*/ 1737360 h 2521011"/>
                <a:gd name="connsiteX123" fmla="*/ 1617345 w 2085975"/>
                <a:gd name="connsiteY123" fmla="*/ 1760220 h 2521011"/>
                <a:gd name="connsiteX124" fmla="*/ 1565432 w 2085975"/>
                <a:gd name="connsiteY124" fmla="*/ 1773198 h 2521011"/>
                <a:gd name="connsiteX125" fmla="*/ 1564005 w 2085975"/>
                <a:gd name="connsiteY125" fmla="*/ 1771650 h 2521011"/>
                <a:gd name="connsiteX126" fmla="*/ 1520190 w 2085975"/>
                <a:gd name="connsiteY126" fmla="*/ 1811655 h 2521011"/>
                <a:gd name="connsiteX127" fmla="*/ 1501140 w 2085975"/>
                <a:gd name="connsiteY127" fmla="*/ 1811655 h 2521011"/>
                <a:gd name="connsiteX128" fmla="*/ 1428750 w 2085975"/>
                <a:gd name="connsiteY128" fmla="*/ 1903095 h 2521011"/>
                <a:gd name="connsiteX129" fmla="*/ 1421130 w 2085975"/>
                <a:gd name="connsiteY129" fmla="*/ 1952625 h 2521011"/>
                <a:gd name="connsiteX130" fmla="*/ 1396365 w 2085975"/>
                <a:gd name="connsiteY130" fmla="*/ 1918335 h 2521011"/>
                <a:gd name="connsiteX131" fmla="*/ 1358265 w 2085975"/>
                <a:gd name="connsiteY131" fmla="*/ 1986915 h 2521011"/>
                <a:gd name="connsiteX132" fmla="*/ 1343025 w 2085975"/>
                <a:gd name="connsiteY132" fmla="*/ 1986915 h 2521011"/>
                <a:gd name="connsiteX133" fmla="*/ 1297305 w 2085975"/>
                <a:gd name="connsiteY133" fmla="*/ 2019300 h 2521011"/>
                <a:gd name="connsiteX134" fmla="*/ 1301115 w 2085975"/>
                <a:gd name="connsiteY134" fmla="*/ 2038350 h 2521011"/>
                <a:gd name="connsiteX135" fmla="*/ 1259205 w 2085975"/>
                <a:gd name="connsiteY135" fmla="*/ 2066925 h 2521011"/>
                <a:gd name="connsiteX136" fmla="*/ 1272540 w 2085975"/>
                <a:gd name="connsiteY136" fmla="*/ 2097405 h 2521011"/>
                <a:gd name="connsiteX137" fmla="*/ 1202055 w 2085975"/>
                <a:gd name="connsiteY137" fmla="*/ 2106930 h 2521011"/>
                <a:gd name="connsiteX138" fmla="*/ 1183005 w 2085975"/>
                <a:gd name="connsiteY138" fmla="*/ 2143125 h 2521011"/>
                <a:gd name="connsiteX139" fmla="*/ 1156335 w 2085975"/>
                <a:gd name="connsiteY139" fmla="*/ 2164080 h 2521011"/>
                <a:gd name="connsiteX140" fmla="*/ 1122045 w 2085975"/>
                <a:gd name="connsiteY140" fmla="*/ 2141220 h 2521011"/>
                <a:gd name="connsiteX141" fmla="*/ 1107891 w 2085975"/>
                <a:gd name="connsiteY141" fmla="*/ 2157396 h 2521011"/>
                <a:gd name="connsiteX142" fmla="*/ 1106805 w 2085975"/>
                <a:gd name="connsiteY142" fmla="*/ 2156460 h 2521011"/>
                <a:gd name="connsiteX143" fmla="*/ 979170 w 2085975"/>
                <a:gd name="connsiteY143" fmla="*/ 2042160 h 2521011"/>
                <a:gd name="connsiteX144" fmla="*/ 932138 w 2085975"/>
                <a:gd name="connsiteY144" fmla="*/ 2104529 h 2521011"/>
                <a:gd name="connsiteX145" fmla="*/ 851535 w 2085975"/>
                <a:gd name="connsiteY145" fmla="*/ 2101216 h 2521011"/>
                <a:gd name="connsiteX146" fmla="*/ 847725 w 2085975"/>
                <a:gd name="connsiteY146" fmla="*/ 2129791 h 2521011"/>
                <a:gd name="connsiteX147" fmla="*/ 689610 w 2085975"/>
                <a:gd name="connsiteY147" fmla="*/ 2129791 h 2521011"/>
                <a:gd name="connsiteX148" fmla="*/ 685800 w 2085975"/>
                <a:gd name="connsiteY148" fmla="*/ 2025016 h 2521011"/>
                <a:gd name="connsiteX149" fmla="*/ 683980 w 2085975"/>
                <a:gd name="connsiteY149" fmla="*/ 2024761 h 2521011"/>
                <a:gd name="connsiteX150" fmla="*/ 701040 w 2085975"/>
                <a:gd name="connsiteY150" fmla="*/ 1973580 h 2521011"/>
                <a:gd name="connsiteX151" fmla="*/ 659130 w 2085975"/>
                <a:gd name="connsiteY151" fmla="*/ 1939290 h 2521011"/>
                <a:gd name="connsiteX152" fmla="*/ 662940 w 2085975"/>
                <a:gd name="connsiteY152" fmla="*/ 1899285 h 2521011"/>
                <a:gd name="connsiteX153" fmla="*/ 674370 w 2085975"/>
                <a:gd name="connsiteY153" fmla="*/ 1836420 h 2521011"/>
                <a:gd name="connsiteX154" fmla="*/ 643890 w 2085975"/>
                <a:gd name="connsiteY154" fmla="*/ 1802130 h 2521011"/>
                <a:gd name="connsiteX155" fmla="*/ 590550 w 2085975"/>
                <a:gd name="connsiteY155" fmla="*/ 1790700 h 2521011"/>
                <a:gd name="connsiteX156" fmla="*/ 520065 w 2085975"/>
                <a:gd name="connsiteY156" fmla="*/ 1731645 h 2521011"/>
                <a:gd name="connsiteX157" fmla="*/ 520065 w 2085975"/>
                <a:gd name="connsiteY157" fmla="*/ 1704975 h 2521011"/>
                <a:gd name="connsiteX158" fmla="*/ 491490 w 2085975"/>
                <a:gd name="connsiteY158" fmla="*/ 1708785 h 2521011"/>
                <a:gd name="connsiteX159" fmla="*/ 386715 w 2085975"/>
                <a:gd name="connsiteY159" fmla="*/ 1638300 h 2521011"/>
                <a:gd name="connsiteX160" fmla="*/ 345639 w 2085975"/>
                <a:gd name="connsiteY160" fmla="*/ 1595581 h 2521011"/>
                <a:gd name="connsiteX161" fmla="*/ 346710 w 2085975"/>
                <a:gd name="connsiteY161" fmla="*/ 1543050 h 2521011"/>
                <a:gd name="connsiteX162" fmla="*/ 302895 w 2085975"/>
                <a:gd name="connsiteY162" fmla="*/ 1522095 h 2521011"/>
                <a:gd name="connsiteX163" fmla="*/ 318135 w 2085975"/>
                <a:gd name="connsiteY163" fmla="*/ 1470660 h 2521011"/>
                <a:gd name="connsiteX164" fmla="*/ 274320 w 2085975"/>
                <a:gd name="connsiteY164" fmla="*/ 1491615 h 2521011"/>
                <a:gd name="connsiteX165" fmla="*/ 241935 w 2085975"/>
                <a:gd name="connsiteY165" fmla="*/ 1491615 h 2521011"/>
                <a:gd name="connsiteX166" fmla="*/ 236220 w 2085975"/>
                <a:gd name="connsiteY166" fmla="*/ 1510665 h 2521011"/>
                <a:gd name="connsiteX167" fmla="*/ 85676 w 2085975"/>
                <a:gd name="connsiteY167" fmla="*/ 1510087 h 2521011"/>
                <a:gd name="connsiteX168" fmla="*/ 80010 w 2085975"/>
                <a:gd name="connsiteY168" fmla="*/ 1443990 h 2521011"/>
                <a:gd name="connsiteX169" fmla="*/ 30480 w 2085975"/>
                <a:gd name="connsiteY169" fmla="*/ 1466850 h 2521011"/>
                <a:gd name="connsiteX170" fmla="*/ 9525 w 2085975"/>
                <a:gd name="connsiteY170" fmla="*/ 1390650 h 2521011"/>
                <a:gd name="connsiteX171" fmla="*/ 0 w 2085975"/>
                <a:gd name="connsiteY171" fmla="*/ 1389648 h 2521011"/>
                <a:gd name="connsiteX172" fmla="*/ 0 w 2085975"/>
                <a:gd name="connsiteY172" fmla="*/ 1352550 h 2521011"/>
                <a:gd name="connsiteX173" fmla="*/ 30480 w 2085975"/>
                <a:gd name="connsiteY173" fmla="*/ 1314450 h 2521011"/>
                <a:gd name="connsiteX174" fmla="*/ 95250 w 2085975"/>
                <a:gd name="connsiteY174" fmla="*/ 1303020 h 2521011"/>
                <a:gd name="connsiteX175" fmla="*/ 112395 w 2085975"/>
                <a:gd name="connsiteY175" fmla="*/ 1238250 h 2521011"/>
                <a:gd name="connsiteX176" fmla="*/ 100965 w 2085975"/>
                <a:gd name="connsiteY176" fmla="*/ 1143000 h 2521011"/>
                <a:gd name="connsiteX177" fmla="*/ 101779 w 2085975"/>
                <a:gd name="connsiteY177" fmla="*/ 1135131 h 2521011"/>
                <a:gd name="connsiteX178" fmla="*/ 190501 w 2085975"/>
                <a:gd name="connsiteY178" fmla="*/ 1110615 h 2521011"/>
                <a:gd name="connsiteX179" fmla="*/ 207646 w 2085975"/>
                <a:gd name="connsiteY179" fmla="*/ 1022985 h 2521011"/>
                <a:gd name="connsiteX180" fmla="*/ 186691 w 2085975"/>
                <a:gd name="connsiteY180" fmla="*/ 986790 h 2521011"/>
                <a:gd name="connsiteX181" fmla="*/ 57151 w 2085975"/>
                <a:gd name="connsiteY181" fmla="*/ 969645 h 2521011"/>
                <a:gd name="connsiteX182" fmla="*/ 125731 w 2085975"/>
                <a:gd name="connsiteY182" fmla="*/ 843915 h 2521011"/>
                <a:gd name="connsiteX183" fmla="*/ 129541 w 2085975"/>
                <a:gd name="connsiteY183" fmla="*/ 731520 h 2521011"/>
                <a:gd name="connsiteX184" fmla="*/ 104775 w 2085975"/>
                <a:gd name="connsiteY184" fmla="*/ 715066 h 2521011"/>
                <a:gd name="connsiteX185" fmla="*/ 104775 w 2085975"/>
                <a:gd name="connsiteY185" fmla="*/ 567691 h 2521011"/>
                <a:gd name="connsiteX186" fmla="*/ 125730 w 2085975"/>
                <a:gd name="connsiteY186" fmla="*/ 489586 h 2521011"/>
                <a:gd name="connsiteX187" fmla="*/ 95250 w 2085975"/>
                <a:gd name="connsiteY187" fmla="*/ 447676 h 2521011"/>
                <a:gd name="connsiteX188" fmla="*/ 169545 w 2085975"/>
                <a:gd name="connsiteY188" fmla="*/ 449581 h 2521011"/>
                <a:gd name="connsiteX189" fmla="*/ 164949 w 2085975"/>
                <a:gd name="connsiteY189" fmla="*/ 446066 h 2521011"/>
                <a:gd name="connsiteX190" fmla="*/ 169545 w 2085975"/>
                <a:gd name="connsiteY190" fmla="*/ 447675 h 2521011"/>
                <a:gd name="connsiteX191" fmla="*/ 200025 w 2085975"/>
                <a:gd name="connsiteY191" fmla="*/ 382905 h 2521011"/>
                <a:gd name="connsiteX192" fmla="*/ 283845 w 2085975"/>
                <a:gd name="connsiteY192" fmla="*/ 384810 h 2521011"/>
                <a:gd name="connsiteX193" fmla="*/ 329565 w 2085975"/>
                <a:gd name="connsiteY193" fmla="*/ 361950 h 2521011"/>
                <a:gd name="connsiteX194" fmla="*/ 344805 w 2085975"/>
                <a:gd name="connsiteY194" fmla="*/ 335280 h 2521011"/>
                <a:gd name="connsiteX195" fmla="*/ 348615 w 2085975"/>
                <a:gd name="connsiteY195" fmla="*/ 266700 h 2521011"/>
                <a:gd name="connsiteX196" fmla="*/ 325755 w 2085975"/>
                <a:gd name="connsiteY196" fmla="*/ 198120 h 2521011"/>
                <a:gd name="connsiteX197" fmla="*/ 272415 w 2085975"/>
                <a:gd name="connsiteY197" fmla="*/ 137160 h 2521011"/>
                <a:gd name="connsiteX198" fmla="*/ 295275 w 2085975"/>
                <a:gd name="connsiteY198" fmla="*/ 125730 h 2521011"/>
                <a:gd name="connsiteX199" fmla="*/ 293496 w 2085975"/>
                <a:gd name="connsiteY199" fmla="*/ 119401 h 2521011"/>
                <a:gd name="connsiteX200" fmla="*/ 295275 w 2085975"/>
                <a:gd name="connsiteY200" fmla="*/ 120015 h 2521011"/>
                <a:gd name="connsiteX201" fmla="*/ 337185 w 2085975"/>
                <a:gd name="connsiteY201" fmla="*/ 74295 h 2521011"/>
                <a:gd name="connsiteX202" fmla="*/ 403860 w 2085975"/>
                <a:gd name="connsiteY202" fmla="*/ 85725 h 2521011"/>
                <a:gd name="connsiteX203" fmla="*/ 381000 w 2085975"/>
                <a:gd name="connsiteY203" fmla="*/ 49530 h 2521011"/>
                <a:gd name="connsiteX204" fmla="*/ 432435 w 2085975"/>
                <a:gd name="connsiteY204" fmla="*/ 13335 h 2521011"/>
                <a:gd name="connsiteX205" fmla="*/ 537210 w 2085975"/>
                <a:gd name="connsiteY205" fmla="*/ 0 h 2521011"/>
                <a:gd name="connsiteX0" fmla="*/ 1303020 w 2085975"/>
                <a:gd name="connsiteY0" fmla="*/ 2505075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303020 w 2085975"/>
                <a:gd name="connsiteY7" fmla="*/ 2505075 h 2521011"/>
                <a:gd name="connsiteX8" fmla="*/ 1215390 w 2085975"/>
                <a:gd name="connsiteY8" fmla="*/ 2388870 h 2521011"/>
                <a:gd name="connsiteX9" fmla="*/ 1243965 w 2085975"/>
                <a:gd name="connsiteY9" fmla="*/ 2432685 h 2521011"/>
                <a:gd name="connsiteX10" fmla="*/ 1243656 w 2085975"/>
                <a:gd name="connsiteY10" fmla="*/ 2432818 h 2521011"/>
                <a:gd name="connsiteX11" fmla="*/ 1216642 w 2085975"/>
                <a:gd name="connsiteY11" fmla="*/ 2391397 h 2521011"/>
                <a:gd name="connsiteX12" fmla="*/ 1151872 w 2085975"/>
                <a:gd name="connsiteY12" fmla="*/ 2433307 h 2521011"/>
                <a:gd name="connsiteX13" fmla="*/ 1113772 w 2085975"/>
                <a:gd name="connsiteY13" fmla="*/ 2400922 h 2521011"/>
                <a:gd name="connsiteX14" fmla="*/ 1114623 w 2085975"/>
                <a:gd name="connsiteY14" fmla="*/ 2400183 h 2521011"/>
                <a:gd name="connsiteX15" fmla="*/ 1150620 w 2085975"/>
                <a:gd name="connsiteY15" fmla="*/ 2430780 h 2521011"/>
                <a:gd name="connsiteX16" fmla="*/ 1215390 w 2085975"/>
                <a:gd name="connsiteY16" fmla="*/ 2388870 h 2521011"/>
                <a:gd name="connsiteX17" fmla="*/ 712594 w 2085975"/>
                <a:gd name="connsiteY17" fmla="*/ 2361639 h 2521011"/>
                <a:gd name="connsiteX18" fmla="*/ 785736 w 2085975"/>
                <a:gd name="connsiteY18" fmla="*/ 2365296 h 2521011"/>
                <a:gd name="connsiteX19" fmla="*/ 827791 w 2085975"/>
                <a:gd name="connsiteY19" fmla="*/ 2379924 h 2521011"/>
                <a:gd name="connsiteX20" fmla="*/ 828675 w 2085975"/>
                <a:gd name="connsiteY20" fmla="*/ 2381250 h 2521011"/>
                <a:gd name="connsiteX21" fmla="*/ 784860 w 2085975"/>
                <a:gd name="connsiteY21" fmla="*/ 2366010 h 2521011"/>
                <a:gd name="connsiteX22" fmla="*/ 713471 w 2085975"/>
                <a:gd name="connsiteY22" fmla="*/ 2362441 h 2521011"/>
                <a:gd name="connsiteX23" fmla="*/ 712594 w 2085975"/>
                <a:gd name="connsiteY23" fmla="*/ 2361639 h 2521011"/>
                <a:gd name="connsiteX24" fmla="*/ 1102640 w 2085975"/>
                <a:gd name="connsiteY24" fmla="*/ 2338077 h 2521011"/>
                <a:gd name="connsiteX25" fmla="*/ 1156335 w 2085975"/>
                <a:gd name="connsiteY25" fmla="*/ 2360295 h 2521011"/>
                <a:gd name="connsiteX26" fmla="*/ 1154770 w 2085975"/>
                <a:gd name="connsiteY26" fmla="*/ 2361656 h 2521011"/>
                <a:gd name="connsiteX27" fmla="*/ 1102342 w 2085975"/>
                <a:gd name="connsiteY27" fmla="*/ 2339962 h 2521011"/>
                <a:gd name="connsiteX28" fmla="*/ 1102640 w 2085975"/>
                <a:gd name="connsiteY28" fmla="*/ 2338077 h 2521011"/>
                <a:gd name="connsiteX29" fmla="*/ 838132 w 2085975"/>
                <a:gd name="connsiteY29" fmla="*/ 2302711 h 2521011"/>
                <a:gd name="connsiteX30" fmla="*/ 838200 w 2085975"/>
                <a:gd name="connsiteY30" fmla="*/ 2303145 h 2521011"/>
                <a:gd name="connsiteX31" fmla="*/ 787894 w 2085975"/>
                <a:gd name="connsiteY31" fmla="*/ 2318051 h 2521011"/>
                <a:gd name="connsiteX32" fmla="*/ 787641 w 2085975"/>
                <a:gd name="connsiteY32" fmla="*/ 2317671 h 2521011"/>
                <a:gd name="connsiteX33" fmla="*/ 838132 w 2085975"/>
                <a:gd name="connsiteY33" fmla="*/ 2302711 h 2521011"/>
                <a:gd name="connsiteX34" fmla="*/ 1138418 w 2085975"/>
                <a:gd name="connsiteY34" fmla="*/ 2269355 h 2521011"/>
                <a:gd name="connsiteX35" fmla="*/ 1202055 w 2085975"/>
                <a:gd name="connsiteY35" fmla="*/ 2297430 h 2521011"/>
                <a:gd name="connsiteX36" fmla="*/ 1197951 w 2085975"/>
                <a:gd name="connsiteY36" fmla="*/ 2297594 h 2521011"/>
                <a:gd name="connsiteX37" fmla="*/ 1138537 w 2085975"/>
                <a:gd name="connsiteY37" fmla="*/ 2271382 h 2521011"/>
                <a:gd name="connsiteX38" fmla="*/ 1138418 w 2085975"/>
                <a:gd name="connsiteY38" fmla="*/ 2269355 h 2521011"/>
                <a:gd name="connsiteX39" fmla="*/ 1083951 w 2085975"/>
                <a:gd name="connsiteY39" fmla="*/ 2188714 h 2521011"/>
                <a:gd name="connsiteX40" fmla="*/ 1135380 w 2085975"/>
                <a:gd name="connsiteY40" fmla="*/ 2236470 h 2521011"/>
                <a:gd name="connsiteX41" fmla="*/ 1135465 w 2085975"/>
                <a:gd name="connsiteY41" fmla="*/ 2237914 h 2521011"/>
                <a:gd name="connsiteX42" fmla="*/ 1083292 w 2085975"/>
                <a:gd name="connsiteY42" fmla="*/ 2189467 h 2521011"/>
                <a:gd name="connsiteX43" fmla="*/ 1083951 w 2085975"/>
                <a:gd name="connsiteY43" fmla="*/ 2188714 h 2521011"/>
                <a:gd name="connsiteX44" fmla="*/ 891973 w 2085975"/>
                <a:gd name="connsiteY44" fmla="*/ 2157791 h 2521011"/>
                <a:gd name="connsiteX45" fmla="*/ 891540 w 2085975"/>
                <a:gd name="connsiteY45" fmla="*/ 2158365 h 2521011"/>
                <a:gd name="connsiteX46" fmla="*/ 820091 w 2085975"/>
                <a:gd name="connsiteY46" fmla="*/ 2180928 h 2521011"/>
                <a:gd name="connsiteX47" fmla="*/ 820026 w 2085975"/>
                <a:gd name="connsiteY47" fmla="*/ 2180511 h 2521011"/>
                <a:gd name="connsiteX48" fmla="*/ 891973 w 2085975"/>
                <a:gd name="connsiteY48" fmla="*/ 2157791 h 2521011"/>
                <a:gd name="connsiteX49" fmla="*/ 1565691 w 2085975"/>
                <a:gd name="connsiteY49" fmla="*/ 1775952 h 2521011"/>
                <a:gd name="connsiteX50" fmla="*/ 1562956 w 2085975"/>
                <a:gd name="connsiteY50" fmla="*/ 1776635 h 2521011"/>
                <a:gd name="connsiteX51" fmla="*/ 1565691 w 2085975"/>
                <a:gd name="connsiteY51" fmla="*/ 1775952 h 2521011"/>
                <a:gd name="connsiteX52" fmla="*/ 338452 w 2085975"/>
                <a:gd name="connsiteY52" fmla="*/ 1588442 h 2521011"/>
                <a:gd name="connsiteX53" fmla="*/ 338961 w 2085975"/>
                <a:gd name="connsiteY53" fmla="*/ 1588971 h 2521011"/>
                <a:gd name="connsiteX54" fmla="*/ 338452 w 2085975"/>
                <a:gd name="connsiteY54" fmla="*/ 1588442 h 2521011"/>
                <a:gd name="connsiteX55" fmla="*/ 537210 w 2085975"/>
                <a:gd name="connsiteY55" fmla="*/ 0 h 2521011"/>
                <a:gd name="connsiteX56" fmla="*/ 563880 w 2085975"/>
                <a:gd name="connsiteY56" fmla="*/ 80010 h 2521011"/>
                <a:gd name="connsiteX57" fmla="*/ 672465 w 2085975"/>
                <a:gd name="connsiteY57" fmla="*/ 51435 h 2521011"/>
                <a:gd name="connsiteX58" fmla="*/ 721352 w 2085975"/>
                <a:gd name="connsiteY58" fmla="*/ 29486 h 2521011"/>
                <a:gd name="connsiteX59" fmla="*/ 744855 w 2085975"/>
                <a:gd name="connsiteY59" fmla="*/ 59055 h 2521011"/>
                <a:gd name="connsiteX60" fmla="*/ 739140 w 2085975"/>
                <a:gd name="connsiteY60" fmla="*/ 89535 h 2521011"/>
                <a:gd name="connsiteX61" fmla="*/ 821055 w 2085975"/>
                <a:gd name="connsiteY61" fmla="*/ 93345 h 2521011"/>
                <a:gd name="connsiteX62" fmla="*/ 834390 w 2085975"/>
                <a:gd name="connsiteY62" fmla="*/ 19050 h 2521011"/>
                <a:gd name="connsiteX63" fmla="*/ 855345 w 2085975"/>
                <a:gd name="connsiteY63" fmla="*/ 47625 h 2521011"/>
                <a:gd name="connsiteX64" fmla="*/ 946785 w 2085975"/>
                <a:gd name="connsiteY64" fmla="*/ 47625 h 2521011"/>
                <a:gd name="connsiteX65" fmla="*/ 996315 w 2085975"/>
                <a:gd name="connsiteY65" fmla="*/ 38100 h 2521011"/>
                <a:gd name="connsiteX66" fmla="*/ 1003935 w 2085975"/>
                <a:gd name="connsiteY66" fmla="*/ 9525 h 2521011"/>
                <a:gd name="connsiteX67" fmla="*/ 1064895 w 2085975"/>
                <a:gd name="connsiteY67" fmla="*/ 0 h 2521011"/>
                <a:gd name="connsiteX68" fmla="*/ 1097280 w 2085975"/>
                <a:gd name="connsiteY68" fmla="*/ 102870 h 2521011"/>
                <a:gd name="connsiteX69" fmla="*/ 1110615 w 2085975"/>
                <a:gd name="connsiteY69" fmla="*/ 102870 h 2521011"/>
                <a:gd name="connsiteX70" fmla="*/ 1135380 w 2085975"/>
                <a:gd name="connsiteY70" fmla="*/ 190500 h 2521011"/>
                <a:gd name="connsiteX71" fmla="*/ 1137805 w 2085975"/>
                <a:gd name="connsiteY71" fmla="*/ 195722 h 2521011"/>
                <a:gd name="connsiteX72" fmla="*/ 1135380 w 2085975"/>
                <a:gd name="connsiteY72" fmla="*/ 198120 h 2521011"/>
                <a:gd name="connsiteX73" fmla="*/ 1131570 w 2085975"/>
                <a:gd name="connsiteY73" fmla="*/ 240030 h 2521011"/>
                <a:gd name="connsiteX74" fmla="*/ 1156335 w 2085975"/>
                <a:gd name="connsiteY74" fmla="*/ 346710 h 2521011"/>
                <a:gd name="connsiteX75" fmla="*/ 1099185 w 2085975"/>
                <a:gd name="connsiteY75" fmla="*/ 363855 h 2521011"/>
                <a:gd name="connsiteX76" fmla="*/ 1127760 w 2085975"/>
                <a:gd name="connsiteY76" fmla="*/ 510540 h 2521011"/>
                <a:gd name="connsiteX77" fmla="*/ 1148715 w 2085975"/>
                <a:gd name="connsiteY77" fmla="*/ 563880 h 2521011"/>
                <a:gd name="connsiteX78" fmla="*/ 1194435 w 2085975"/>
                <a:gd name="connsiteY78" fmla="*/ 641985 h 2521011"/>
                <a:gd name="connsiteX79" fmla="*/ 1215390 w 2085975"/>
                <a:gd name="connsiteY79" fmla="*/ 645795 h 2521011"/>
                <a:gd name="connsiteX80" fmla="*/ 1243965 w 2085975"/>
                <a:gd name="connsiteY80" fmla="*/ 737235 h 2521011"/>
                <a:gd name="connsiteX81" fmla="*/ 1423035 w 2085975"/>
                <a:gd name="connsiteY81" fmla="*/ 702945 h 2521011"/>
                <a:gd name="connsiteX82" fmla="*/ 1422609 w 2085975"/>
                <a:gd name="connsiteY82" fmla="*/ 700259 h 2521011"/>
                <a:gd name="connsiteX83" fmla="*/ 1468755 w 2085975"/>
                <a:gd name="connsiteY83" fmla="*/ 689610 h 2521011"/>
                <a:gd name="connsiteX84" fmla="*/ 1491615 w 2085975"/>
                <a:gd name="connsiteY84" fmla="*/ 659130 h 2521011"/>
                <a:gd name="connsiteX85" fmla="*/ 1520190 w 2085975"/>
                <a:gd name="connsiteY85" fmla="*/ 645795 h 2521011"/>
                <a:gd name="connsiteX86" fmla="*/ 1531620 w 2085975"/>
                <a:gd name="connsiteY86" fmla="*/ 613410 h 2521011"/>
                <a:gd name="connsiteX87" fmla="*/ 1552575 w 2085975"/>
                <a:gd name="connsiteY87" fmla="*/ 594360 h 2521011"/>
                <a:gd name="connsiteX88" fmla="*/ 1573530 w 2085975"/>
                <a:gd name="connsiteY88" fmla="*/ 609600 h 2521011"/>
                <a:gd name="connsiteX89" fmla="*/ 1567815 w 2085975"/>
                <a:gd name="connsiteY89" fmla="*/ 708660 h 2521011"/>
                <a:gd name="connsiteX90" fmla="*/ 1638300 w 2085975"/>
                <a:gd name="connsiteY90" fmla="*/ 786765 h 2521011"/>
                <a:gd name="connsiteX91" fmla="*/ 1640205 w 2085975"/>
                <a:gd name="connsiteY91" fmla="*/ 851535 h 2521011"/>
                <a:gd name="connsiteX92" fmla="*/ 1615440 w 2085975"/>
                <a:gd name="connsiteY92" fmla="*/ 872490 h 2521011"/>
                <a:gd name="connsiteX93" fmla="*/ 1678305 w 2085975"/>
                <a:gd name="connsiteY93" fmla="*/ 876300 h 2521011"/>
                <a:gd name="connsiteX94" fmla="*/ 1964632 w 2085975"/>
                <a:gd name="connsiteY94" fmla="*/ 811829 h 2521011"/>
                <a:gd name="connsiteX95" fmla="*/ 1985010 w 2085975"/>
                <a:gd name="connsiteY95" fmla="*/ 889635 h 2521011"/>
                <a:gd name="connsiteX96" fmla="*/ 1977390 w 2085975"/>
                <a:gd name="connsiteY96" fmla="*/ 942975 h 2521011"/>
                <a:gd name="connsiteX97" fmla="*/ 1912620 w 2085975"/>
                <a:gd name="connsiteY97" fmla="*/ 952500 h 2521011"/>
                <a:gd name="connsiteX98" fmla="*/ 1912620 w 2085975"/>
                <a:gd name="connsiteY98" fmla="*/ 1022985 h 2521011"/>
                <a:gd name="connsiteX99" fmla="*/ 1956435 w 2085975"/>
                <a:gd name="connsiteY99" fmla="*/ 1028700 h 2521011"/>
                <a:gd name="connsiteX100" fmla="*/ 1996440 w 2085975"/>
                <a:gd name="connsiteY100" fmla="*/ 1002030 h 2521011"/>
                <a:gd name="connsiteX101" fmla="*/ 1975485 w 2085975"/>
                <a:gd name="connsiteY101" fmla="*/ 1057275 h 2521011"/>
                <a:gd name="connsiteX102" fmla="*/ 1971675 w 2085975"/>
                <a:gd name="connsiteY102" fmla="*/ 1137285 h 2521011"/>
                <a:gd name="connsiteX103" fmla="*/ 1976108 w 2085975"/>
                <a:gd name="connsiteY103" fmla="*/ 1138062 h 2521011"/>
                <a:gd name="connsiteX104" fmla="*/ 2025015 w 2085975"/>
                <a:gd name="connsiteY104" fmla="*/ 1226820 h 2521011"/>
                <a:gd name="connsiteX105" fmla="*/ 1965960 w 2085975"/>
                <a:gd name="connsiteY105" fmla="*/ 1257300 h 2521011"/>
                <a:gd name="connsiteX106" fmla="*/ 1975485 w 2085975"/>
                <a:gd name="connsiteY106" fmla="*/ 1295400 h 2521011"/>
                <a:gd name="connsiteX107" fmla="*/ 1929765 w 2085975"/>
                <a:gd name="connsiteY107" fmla="*/ 1350645 h 2521011"/>
                <a:gd name="connsiteX108" fmla="*/ 2057400 w 2085975"/>
                <a:gd name="connsiteY108" fmla="*/ 1419225 h 2521011"/>
                <a:gd name="connsiteX109" fmla="*/ 2034540 w 2085975"/>
                <a:gd name="connsiteY109" fmla="*/ 1451610 h 2521011"/>
                <a:gd name="connsiteX110" fmla="*/ 2085975 w 2085975"/>
                <a:gd name="connsiteY110" fmla="*/ 1527810 h 2521011"/>
                <a:gd name="connsiteX111" fmla="*/ 2080260 w 2085975"/>
                <a:gd name="connsiteY111" fmla="*/ 1565910 h 2521011"/>
                <a:gd name="connsiteX112" fmla="*/ 2045970 w 2085975"/>
                <a:gd name="connsiteY112" fmla="*/ 1581150 h 2521011"/>
                <a:gd name="connsiteX113" fmla="*/ 2013585 w 2085975"/>
                <a:gd name="connsiteY113" fmla="*/ 1657350 h 2521011"/>
                <a:gd name="connsiteX114" fmla="*/ 2047875 w 2085975"/>
                <a:gd name="connsiteY114" fmla="*/ 1691640 h 2521011"/>
                <a:gd name="connsiteX115" fmla="*/ 2011680 w 2085975"/>
                <a:gd name="connsiteY115" fmla="*/ 1737360 h 2521011"/>
                <a:gd name="connsiteX116" fmla="*/ 2013585 w 2085975"/>
                <a:gd name="connsiteY116" fmla="*/ 1739265 h 2521011"/>
                <a:gd name="connsiteX117" fmla="*/ 1912620 w 2085975"/>
                <a:gd name="connsiteY117" fmla="*/ 1644015 h 2521011"/>
                <a:gd name="connsiteX118" fmla="*/ 1823085 w 2085975"/>
                <a:gd name="connsiteY118" fmla="*/ 1708785 h 2521011"/>
                <a:gd name="connsiteX119" fmla="*/ 1691640 w 2085975"/>
                <a:gd name="connsiteY119" fmla="*/ 1737360 h 2521011"/>
                <a:gd name="connsiteX120" fmla="*/ 1678305 w 2085975"/>
                <a:gd name="connsiteY120" fmla="*/ 1722120 h 2521011"/>
                <a:gd name="connsiteX121" fmla="*/ 1621155 w 2085975"/>
                <a:gd name="connsiteY121" fmla="*/ 1737360 h 2521011"/>
                <a:gd name="connsiteX122" fmla="*/ 1617345 w 2085975"/>
                <a:gd name="connsiteY122" fmla="*/ 1760220 h 2521011"/>
                <a:gd name="connsiteX123" fmla="*/ 1565432 w 2085975"/>
                <a:gd name="connsiteY123" fmla="*/ 1773198 h 2521011"/>
                <a:gd name="connsiteX124" fmla="*/ 1564005 w 2085975"/>
                <a:gd name="connsiteY124" fmla="*/ 1771650 h 2521011"/>
                <a:gd name="connsiteX125" fmla="*/ 1520190 w 2085975"/>
                <a:gd name="connsiteY125" fmla="*/ 1811655 h 2521011"/>
                <a:gd name="connsiteX126" fmla="*/ 1501140 w 2085975"/>
                <a:gd name="connsiteY126" fmla="*/ 1811655 h 2521011"/>
                <a:gd name="connsiteX127" fmla="*/ 1428750 w 2085975"/>
                <a:gd name="connsiteY127" fmla="*/ 1903095 h 2521011"/>
                <a:gd name="connsiteX128" fmla="*/ 1421130 w 2085975"/>
                <a:gd name="connsiteY128" fmla="*/ 1952625 h 2521011"/>
                <a:gd name="connsiteX129" fmla="*/ 1396365 w 2085975"/>
                <a:gd name="connsiteY129" fmla="*/ 1918335 h 2521011"/>
                <a:gd name="connsiteX130" fmla="*/ 1358265 w 2085975"/>
                <a:gd name="connsiteY130" fmla="*/ 1986915 h 2521011"/>
                <a:gd name="connsiteX131" fmla="*/ 1343025 w 2085975"/>
                <a:gd name="connsiteY131" fmla="*/ 1986915 h 2521011"/>
                <a:gd name="connsiteX132" fmla="*/ 1297305 w 2085975"/>
                <a:gd name="connsiteY132" fmla="*/ 2019300 h 2521011"/>
                <a:gd name="connsiteX133" fmla="*/ 1301115 w 2085975"/>
                <a:gd name="connsiteY133" fmla="*/ 2038350 h 2521011"/>
                <a:gd name="connsiteX134" fmla="*/ 1259205 w 2085975"/>
                <a:gd name="connsiteY134" fmla="*/ 2066925 h 2521011"/>
                <a:gd name="connsiteX135" fmla="*/ 1272540 w 2085975"/>
                <a:gd name="connsiteY135" fmla="*/ 2097405 h 2521011"/>
                <a:gd name="connsiteX136" fmla="*/ 1202055 w 2085975"/>
                <a:gd name="connsiteY136" fmla="*/ 2106930 h 2521011"/>
                <a:gd name="connsiteX137" fmla="*/ 1183005 w 2085975"/>
                <a:gd name="connsiteY137" fmla="*/ 2143125 h 2521011"/>
                <a:gd name="connsiteX138" fmla="*/ 1156335 w 2085975"/>
                <a:gd name="connsiteY138" fmla="*/ 2164080 h 2521011"/>
                <a:gd name="connsiteX139" fmla="*/ 1122045 w 2085975"/>
                <a:gd name="connsiteY139" fmla="*/ 2141220 h 2521011"/>
                <a:gd name="connsiteX140" fmla="*/ 1107891 w 2085975"/>
                <a:gd name="connsiteY140" fmla="*/ 2157396 h 2521011"/>
                <a:gd name="connsiteX141" fmla="*/ 1106805 w 2085975"/>
                <a:gd name="connsiteY141" fmla="*/ 2156460 h 2521011"/>
                <a:gd name="connsiteX142" fmla="*/ 979170 w 2085975"/>
                <a:gd name="connsiteY142" fmla="*/ 2042160 h 2521011"/>
                <a:gd name="connsiteX143" fmla="*/ 932138 w 2085975"/>
                <a:gd name="connsiteY143" fmla="*/ 2104529 h 2521011"/>
                <a:gd name="connsiteX144" fmla="*/ 851535 w 2085975"/>
                <a:gd name="connsiteY144" fmla="*/ 2101216 h 2521011"/>
                <a:gd name="connsiteX145" fmla="*/ 847725 w 2085975"/>
                <a:gd name="connsiteY145" fmla="*/ 2129791 h 2521011"/>
                <a:gd name="connsiteX146" fmla="*/ 689610 w 2085975"/>
                <a:gd name="connsiteY146" fmla="*/ 2129791 h 2521011"/>
                <a:gd name="connsiteX147" fmla="*/ 685800 w 2085975"/>
                <a:gd name="connsiteY147" fmla="*/ 2025016 h 2521011"/>
                <a:gd name="connsiteX148" fmla="*/ 683980 w 2085975"/>
                <a:gd name="connsiteY148" fmla="*/ 2024761 h 2521011"/>
                <a:gd name="connsiteX149" fmla="*/ 701040 w 2085975"/>
                <a:gd name="connsiteY149" fmla="*/ 1973580 h 2521011"/>
                <a:gd name="connsiteX150" fmla="*/ 659130 w 2085975"/>
                <a:gd name="connsiteY150" fmla="*/ 1939290 h 2521011"/>
                <a:gd name="connsiteX151" fmla="*/ 662940 w 2085975"/>
                <a:gd name="connsiteY151" fmla="*/ 1899285 h 2521011"/>
                <a:gd name="connsiteX152" fmla="*/ 674370 w 2085975"/>
                <a:gd name="connsiteY152" fmla="*/ 1836420 h 2521011"/>
                <a:gd name="connsiteX153" fmla="*/ 643890 w 2085975"/>
                <a:gd name="connsiteY153" fmla="*/ 1802130 h 2521011"/>
                <a:gd name="connsiteX154" fmla="*/ 590550 w 2085975"/>
                <a:gd name="connsiteY154" fmla="*/ 1790700 h 2521011"/>
                <a:gd name="connsiteX155" fmla="*/ 520065 w 2085975"/>
                <a:gd name="connsiteY155" fmla="*/ 1731645 h 2521011"/>
                <a:gd name="connsiteX156" fmla="*/ 520065 w 2085975"/>
                <a:gd name="connsiteY156" fmla="*/ 1704975 h 2521011"/>
                <a:gd name="connsiteX157" fmla="*/ 491490 w 2085975"/>
                <a:gd name="connsiteY157" fmla="*/ 1708785 h 2521011"/>
                <a:gd name="connsiteX158" fmla="*/ 386715 w 2085975"/>
                <a:gd name="connsiteY158" fmla="*/ 1638300 h 2521011"/>
                <a:gd name="connsiteX159" fmla="*/ 345639 w 2085975"/>
                <a:gd name="connsiteY159" fmla="*/ 1595581 h 2521011"/>
                <a:gd name="connsiteX160" fmla="*/ 346710 w 2085975"/>
                <a:gd name="connsiteY160" fmla="*/ 1543050 h 2521011"/>
                <a:gd name="connsiteX161" fmla="*/ 302895 w 2085975"/>
                <a:gd name="connsiteY161" fmla="*/ 1522095 h 2521011"/>
                <a:gd name="connsiteX162" fmla="*/ 318135 w 2085975"/>
                <a:gd name="connsiteY162" fmla="*/ 1470660 h 2521011"/>
                <a:gd name="connsiteX163" fmla="*/ 274320 w 2085975"/>
                <a:gd name="connsiteY163" fmla="*/ 1491615 h 2521011"/>
                <a:gd name="connsiteX164" fmla="*/ 241935 w 2085975"/>
                <a:gd name="connsiteY164" fmla="*/ 1491615 h 2521011"/>
                <a:gd name="connsiteX165" fmla="*/ 236220 w 2085975"/>
                <a:gd name="connsiteY165" fmla="*/ 1510665 h 2521011"/>
                <a:gd name="connsiteX166" fmla="*/ 85676 w 2085975"/>
                <a:gd name="connsiteY166" fmla="*/ 1510087 h 2521011"/>
                <a:gd name="connsiteX167" fmla="*/ 80010 w 2085975"/>
                <a:gd name="connsiteY167" fmla="*/ 1443990 h 2521011"/>
                <a:gd name="connsiteX168" fmla="*/ 30480 w 2085975"/>
                <a:gd name="connsiteY168" fmla="*/ 1466850 h 2521011"/>
                <a:gd name="connsiteX169" fmla="*/ 9525 w 2085975"/>
                <a:gd name="connsiteY169" fmla="*/ 1390650 h 2521011"/>
                <a:gd name="connsiteX170" fmla="*/ 0 w 2085975"/>
                <a:gd name="connsiteY170" fmla="*/ 1389648 h 2521011"/>
                <a:gd name="connsiteX171" fmla="*/ 0 w 2085975"/>
                <a:gd name="connsiteY171" fmla="*/ 1352550 h 2521011"/>
                <a:gd name="connsiteX172" fmla="*/ 30480 w 2085975"/>
                <a:gd name="connsiteY172" fmla="*/ 1314450 h 2521011"/>
                <a:gd name="connsiteX173" fmla="*/ 95250 w 2085975"/>
                <a:gd name="connsiteY173" fmla="*/ 1303020 h 2521011"/>
                <a:gd name="connsiteX174" fmla="*/ 112395 w 2085975"/>
                <a:gd name="connsiteY174" fmla="*/ 1238250 h 2521011"/>
                <a:gd name="connsiteX175" fmla="*/ 100965 w 2085975"/>
                <a:gd name="connsiteY175" fmla="*/ 1143000 h 2521011"/>
                <a:gd name="connsiteX176" fmla="*/ 101779 w 2085975"/>
                <a:gd name="connsiteY176" fmla="*/ 1135131 h 2521011"/>
                <a:gd name="connsiteX177" fmla="*/ 190501 w 2085975"/>
                <a:gd name="connsiteY177" fmla="*/ 1110615 h 2521011"/>
                <a:gd name="connsiteX178" fmla="*/ 207646 w 2085975"/>
                <a:gd name="connsiteY178" fmla="*/ 1022985 h 2521011"/>
                <a:gd name="connsiteX179" fmla="*/ 186691 w 2085975"/>
                <a:gd name="connsiteY179" fmla="*/ 986790 h 2521011"/>
                <a:gd name="connsiteX180" fmla="*/ 57151 w 2085975"/>
                <a:gd name="connsiteY180" fmla="*/ 969645 h 2521011"/>
                <a:gd name="connsiteX181" fmla="*/ 125731 w 2085975"/>
                <a:gd name="connsiteY181" fmla="*/ 843915 h 2521011"/>
                <a:gd name="connsiteX182" fmla="*/ 129541 w 2085975"/>
                <a:gd name="connsiteY182" fmla="*/ 731520 h 2521011"/>
                <a:gd name="connsiteX183" fmla="*/ 104775 w 2085975"/>
                <a:gd name="connsiteY183" fmla="*/ 715066 h 2521011"/>
                <a:gd name="connsiteX184" fmla="*/ 104775 w 2085975"/>
                <a:gd name="connsiteY184" fmla="*/ 567691 h 2521011"/>
                <a:gd name="connsiteX185" fmla="*/ 125730 w 2085975"/>
                <a:gd name="connsiteY185" fmla="*/ 489586 h 2521011"/>
                <a:gd name="connsiteX186" fmla="*/ 95250 w 2085975"/>
                <a:gd name="connsiteY186" fmla="*/ 447676 h 2521011"/>
                <a:gd name="connsiteX187" fmla="*/ 169545 w 2085975"/>
                <a:gd name="connsiteY187" fmla="*/ 449581 h 2521011"/>
                <a:gd name="connsiteX188" fmla="*/ 164949 w 2085975"/>
                <a:gd name="connsiteY188" fmla="*/ 446066 h 2521011"/>
                <a:gd name="connsiteX189" fmla="*/ 169545 w 2085975"/>
                <a:gd name="connsiteY189" fmla="*/ 447675 h 2521011"/>
                <a:gd name="connsiteX190" fmla="*/ 200025 w 2085975"/>
                <a:gd name="connsiteY190" fmla="*/ 382905 h 2521011"/>
                <a:gd name="connsiteX191" fmla="*/ 283845 w 2085975"/>
                <a:gd name="connsiteY191" fmla="*/ 384810 h 2521011"/>
                <a:gd name="connsiteX192" fmla="*/ 329565 w 2085975"/>
                <a:gd name="connsiteY192" fmla="*/ 361950 h 2521011"/>
                <a:gd name="connsiteX193" fmla="*/ 344805 w 2085975"/>
                <a:gd name="connsiteY193" fmla="*/ 335280 h 2521011"/>
                <a:gd name="connsiteX194" fmla="*/ 348615 w 2085975"/>
                <a:gd name="connsiteY194" fmla="*/ 266700 h 2521011"/>
                <a:gd name="connsiteX195" fmla="*/ 325755 w 2085975"/>
                <a:gd name="connsiteY195" fmla="*/ 198120 h 2521011"/>
                <a:gd name="connsiteX196" fmla="*/ 272415 w 2085975"/>
                <a:gd name="connsiteY196" fmla="*/ 137160 h 2521011"/>
                <a:gd name="connsiteX197" fmla="*/ 295275 w 2085975"/>
                <a:gd name="connsiteY197" fmla="*/ 125730 h 2521011"/>
                <a:gd name="connsiteX198" fmla="*/ 293496 w 2085975"/>
                <a:gd name="connsiteY198" fmla="*/ 119401 h 2521011"/>
                <a:gd name="connsiteX199" fmla="*/ 295275 w 2085975"/>
                <a:gd name="connsiteY199" fmla="*/ 120015 h 2521011"/>
                <a:gd name="connsiteX200" fmla="*/ 337185 w 2085975"/>
                <a:gd name="connsiteY200" fmla="*/ 74295 h 2521011"/>
                <a:gd name="connsiteX201" fmla="*/ 403860 w 2085975"/>
                <a:gd name="connsiteY201" fmla="*/ 85725 h 2521011"/>
                <a:gd name="connsiteX202" fmla="*/ 381000 w 2085975"/>
                <a:gd name="connsiteY202" fmla="*/ 49530 h 2521011"/>
                <a:gd name="connsiteX203" fmla="*/ 432435 w 2085975"/>
                <a:gd name="connsiteY203" fmla="*/ 13335 h 2521011"/>
                <a:gd name="connsiteX204" fmla="*/ 537210 w 2085975"/>
                <a:gd name="connsiteY204" fmla="*/ 0 h 2521011"/>
                <a:gd name="connsiteX0" fmla="*/ 1295584 w 2085975"/>
                <a:gd name="connsiteY0" fmla="*/ 2521011 h 2521011"/>
                <a:gd name="connsiteX1" fmla="*/ 1313778 w 2085975"/>
                <a:gd name="connsiteY1" fmla="*/ 2518138 h 2521011"/>
                <a:gd name="connsiteX2" fmla="*/ 1313044 w 2085975"/>
                <a:gd name="connsiteY2" fmla="*/ 2518254 h 2521011"/>
                <a:gd name="connsiteX3" fmla="*/ 1304272 w 2085975"/>
                <a:gd name="connsiteY3" fmla="*/ 2507602 h 2521011"/>
                <a:gd name="connsiteX4" fmla="*/ 1303010 w 2085975"/>
                <a:gd name="connsiteY4" fmla="*/ 2510306 h 2521011"/>
                <a:gd name="connsiteX5" fmla="*/ 1309957 w 2085975"/>
                <a:gd name="connsiteY5" fmla="*/ 2518741 h 2521011"/>
                <a:gd name="connsiteX6" fmla="*/ 1295584 w 2085975"/>
                <a:gd name="connsiteY6" fmla="*/ 2521011 h 2521011"/>
                <a:gd name="connsiteX7" fmla="*/ 1215390 w 2085975"/>
                <a:gd name="connsiteY7" fmla="*/ 2388870 h 2521011"/>
                <a:gd name="connsiteX8" fmla="*/ 1243965 w 2085975"/>
                <a:gd name="connsiteY8" fmla="*/ 2432685 h 2521011"/>
                <a:gd name="connsiteX9" fmla="*/ 1243656 w 2085975"/>
                <a:gd name="connsiteY9" fmla="*/ 2432818 h 2521011"/>
                <a:gd name="connsiteX10" fmla="*/ 1216642 w 2085975"/>
                <a:gd name="connsiteY10" fmla="*/ 2391397 h 2521011"/>
                <a:gd name="connsiteX11" fmla="*/ 1151872 w 2085975"/>
                <a:gd name="connsiteY11" fmla="*/ 2433307 h 2521011"/>
                <a:gd name="connsiteX12" fmla="*/ 1113772 w 2085975"/>
                <a:gd name="connsiteY12" fmla="*/ 2400922 h 2521011"/>
                <a:gd name="connsiteX13" fmla="*/ 1114623 w 2085975"/>
                <a:gd name="connsiteY13" fmla="*/ 2400183 h 2521011"/>
                <a:gd name="connsiteX14" fmla="*/ 1150620 w 2085975"/>
                <a:gd name="connsiteY14" fmla="*/ 2430780 h 2521011"/>
                <a:gd name="connsiteX15" fmla="*/ 1215390 w 2085975"/>
                <a:gd name="connsiteY15" fmla="*/ 2388870 h 2521011"/>
                <a:gd name="connsiteX16" fmla="*/ 712594 w 2085975"/>
                <a:gd name="connsiteY16" fmla="*/ 2361639 h 2521011"/>
                <a:gd name="connsiteX17" fmla="*/ 785736 w 2085975"/>
                <a:gd name="connsiteY17" fmla="*/ 2365296 h 2521011"/>
                <a:gd name="connsiteX18" fmla="*/ 827791 w 2085975"/>
                <a:gd name="connsiteY18" fmla="*/ 2379924 h 2521011"/>
                <a:gd name="connsiteX19" fmla="*/ 828675 w 2085975"/>
                <a:gd name="connsiteY19" fmla="*/ 2381250 h 2521011"/>
                <a:gd name="connsiteX20" fmla="*/ 784860 w 2085975"/>
                <a:gd name="connsiteY20" fmla="*/ 2366010 h 2521011"/>
                <a:gd name="connsiteX21" fmla="*/ 713471 w 2085975"/>
                <a:gd name="connsiteY21" fmla="*/ 2362441 h 2521011"/>
                <a:gd name="connsiteX22" fmla="*/ 712594 w 2085975"/>
                <a:gd name="connsiteY22" fmla="*/ 2361639 h 2521011"/>
                <a:gd name="connsiteX23" fmla="*/ 1102640 w 2085975"/>
                <a:gd name="connsiteY23" fmla="*/ 2338077 h 2521011"/>
                <a:gd name="connsiteX24" fmla="*/ 1156335 w 2085975"/>
                <a:gd name="connsiteY24" fmla="*/ 2360295 h 2521011"/>
                <a:gd name="connsiteX25" fmla="*/ 1154770 w 2085975"/>
                <a:gd name="connsiteY25" fmla="*/ 2361656 h 2521011"/>
                <a:gd name="connsiteX26" fmla="*/ 1102342 w 2085975"/>
                <a:gd name="connsiteY26" fmla="*/ 2339962 h 2521011"/>
                <a:gd name="connsiteX27" fmla="*/ 1102640 w 2085975"/>
                <a:gd name="connsiteY27" fmla="*/ 2338077 h 2521011"/>
                <a:gd name="connsiteX28" fmla="*/ 838132 w 2085975"/>
                <a:gd name="connsiteY28" fmla="*/ 2302711 h 2521011"/>
                <a:gd name="connsiteX29" fmla="*/ 838200 w 2085975"/>
                <a:gd name="connsiteY29" fmla="*/ 2303145 h 2521011"/>
                <a:gd name="connsiteX30" fmla="*/ 787894 w 2085975"/>
                <a:gd name="connsiteY30" fmla="*/ 2318051 h 2521011"/>
                <a:gd name="connsiteX31" fmla="*/ 787641 w 2085975"/>
                <a:gd name="connsiteY31" fmla="*/ 2317671 h 2521011"/>
                <a:gd name="connsiteX32" fmla="*/ 838132 w 2085975"/>
                <a:gd name="connsiteY32" fmla="*/ 2302711 h 2521011"/>
                <a:gd name="connsiteX33" fmla="*/ 1138418 w 2085975"/>
                <a:gd name="connsiteY33" fmla="*/ 2269355 h 2521011"/>
                <a:gd name="connsiteX34" fmla="*/ 1202055 w 2085975"/>
                <a:gd name="connsiteY34" fmla="*/ 2297430 h 2521011"/>
                <a:gd name="connsiteX35" fmla="*/ 1197951 w 2085975"/>
                <a:gd name="connsiteY35" fmla="*/ 2297594 h 2521011"/>
                <a:gd name="connsiteX36" fmla="*/ 1138537 w 2085975"/>
                <a:gd name="connsiteY36" fmla="*/ 2271382 h 2521011"/>
                <a:gd name="connsiteX37" fmla="*/ 1138418 w 2085975"/>
                <a:gd name="connsiteY37" fmla="*/ 2269355 h 2521011"/>
                <a:gd name="connsiteX38" fmla="*/ 1083951 w 2085975"/>
                <a:gd name="connsiteY38" fmla="*/ 2188714 h 2521011"/>
                <a:gd name="connsiteX39" fmla="*/ 1135380 w 2085975"/>
                <a:gd name="connsiteY39" fmla="*/ 2236470 h 2521011"/>
                <a:gd name="connsiteX40" fmla="*/ 1135465 w 2085975"/>
                <a:gd name="connsiteY40" fmla="*/ 2237914 h 2521011"/>
                <a:gd name="connsiteX41" fmla="*/ 1083292 w 2085975"/>
                <a:gd name="connsiteY41" fmla="*/ 2189467 h 2521011"/>
                <a:gd name="connsiteX42" fmla="*/ 1083951 w 2085975"/>
                <a:gd name="connsiteY42" fmla="*/ 2188714 h 2521011"/>
                <a:gd name="connsiteX43" fmla="*/ 891973 w 2085975"/>
                <a:gd name="connsiteY43" fmla="*/ 2157791 h 2521011"/>
                <a:gd name="connsiteX44" fmla="*/ 891540 w 2085975"/>
                <a:gd name="connsiteY44" fmla="*/ 2158365 h 2521011"/>
                <a:gd name="connsiteX45" fmla="*/ 820091 w 2085975"/>
                <a:gd name="connsiteY45" fmla="*/ 2180928 h 2521011"/>
                <a:gd name="connsiteX46" fmla="*/ 820026 w 2085975"/>
                <a:gd name="connsiteY46" fmla="*/ 2180511 h 2521011"/>
                <a:gd name="connsiteX47" fmla="*/ 891973 w 2085975"/>
                <a:gd name="connsiteY47" fmla="*/ 2157791 h 2521011"/>
                <a:gd name="connsiteX48" fmla="*/ 1565691 w 2085975"/>
                <a:gd name="connsiteY48" fmla="*/ 1775952 h 2521011"/>
                <a:gd name="connsiteX49" fmla="*/ 1562956 w 2085975"/>
                <a:gd name="connsiteY49" fmla="*/ 1776635 h 2521011"/>
                <a:gd name="connsiteX50" fmla="*/ 1565691 w 2085975"/>
                <a:gd name="connsiteY50" fmla="*/ 1775952 h 2521011"/>
                <a:gd name="connsiteX51" fmla="*/ 338452 w 2085975"/>
                <a:gd name="connsiteY51" fmla="*/ 1588442 h 2521011"/>
                <a:gd name="connsiteX52" fmla="*/ 338961 w 2085975"/>
                <a:gd name="connsiteY52" fmla="*/ 1588971 h 2521011"/>
                <a:gd name="connsiteX53" fmla="*/ 338452 w 2085975"/>
                <a:gd name="connsiteY53" fmla="*/ 1588442 h 2521011"/>
                <a:gd name="connsiteX54" fmla="*/ 537210 w 2085975"/>
                <a:gd name="connsiteY54" fmla="*/ 0 h 2521011"/>
                <a:gd name="connsiteX55" fmla="*/ 563880 w 2085975"/>
                <a:gd name="connsiteY55" fmla="*/ 80010 h 2521011"/>
                <a:gd name="connsiteX56" fmla="*/ 672465 w 2085975"/>
                <a:gd name="connsiteY56" fmla="*/ 51435 h 2521011"/>
                <a:gd name="connsiteX57" fmla="*/ 721352 w 2085975"/>
                <a:gd name="connsiteY57" fmla="*/ 29486 h 2521011"/>
                <a:gd name="connsiteX58" fmla="*/ 744855 w 2085975"/>
                <a:gd name="connsiteY58" fmla="*/ 59055 h 2521011"/>
                <a:gd name="connsiteX59" fmla="*/ 739140 w 2085975"/>
                <a:gd name="connsiteY59" fmla="*/ 89535 h 2521011"/>
                <a:gd name="connsiteX60" fmla="*/ 821055 w 2085975"/>
                <a:gd name="connsiteY60" fmla="*/ 93345 h 2521011"/>
                <a:gd name="connsiteX61" fmla="*/ 834390 w 2085975"/>
                <a:gd name="connsiteY61" fmla="*/ 19050 h 2521011"/>
                <a:gd name="connsiteX62" fmla="*/ 855345 w 2085975"/>
                <a:gd name="connsiteY62" fmla="*/ 47625 h 2521011"/>
                <a:gd name="connsiteX63" fmla="*/ 946785 w 2085975"/>
                <a:gd name="connsiteY63" fmla="*/ 47625 h 2521011"/>
                <a:gd name="connsiteX64" fmla="*/ 996315 w 2085975"/>
                <a:gd name="connsiteY64" fmla="*/ 38100 h 2521011"/>
                <a:gd name="connsiteX65" fmla="*/ 1003935 w 2085975"/>
                <a:gd name="connsiteY65" fmla="*/ 9525 h 2521011"/>
                <a:gd name="connsiteX66" fmla="*/ 1064895 w 2085975"/>
                <a:gd name="connsiteY66" fmla="*/ 0 h 2521011"/>
                <a:gd name="connsiteX67" fmla="*/ 1097280 w 2085975"/>
                <a:gd name="connsiteY67" fmla="*/ 102870 h 2521011"/>
                <a:gd name="connsiteX68" fmla="*/ 1110615 w 2085975"/>
                <a:gd name="connsiteY68" fmla="*/ 102870 h 2521011"/>
                <a:gd name="connsiteX69" fmla="*/ 1135380 w 2085975"/>
                <a:gd name="connsiteY69" fmla="*/ 190500 h 2521011"/>
                <a:gd name="connsiteX70" fmla="*/ 1137805 w 2085975"/>
                <a:gd name="connsiteY70" fmla="*/ 195722 h 2521011"/>
                <a:gd name="connsiteX71" fmla="*/ 1135380 w 2085975"/>
                <a:gd name="connsiteY71" fmla="*/ 198120 h 2521011"/>
                <a:gd name="connsiteX72" fmla="*/ 1131570 w 2085975"/>
                <a:gd name="connsiteY72" fmla="*/ 240030 h 2521011"/>
                <a:gd name="connsiteX73" fmla="*/ 1156335 w 2085975"/>
                <a:gd name="connsiteY73" fmla="*/ 346710 h 2521011"/>
                <a:gd name="connsiteX74" fmla="*/ 1099185 w 2085975"/>
                <a:gd name="connsiteY74" fmla="*/ 363855 h 2521011"/>
                <a:gd name="connsiteX75" fmla="*/ 1127760 w 2085975"/>
                <a:gd name="connsiteY75" fmla="*/ 510540 h 2521011"/>
                <a:gd name="connsiteX76" fmla="*/ 1148715 w 2085975"/>
                <a:gd name="connsiteY76" fmla="*/ 563880 h 2521011"/>
                <a:gd name="connsiteX77" fmla="*/ 1194435 w 2085975"/>
                <a:gd name="connsiteY77" fmla="*/ 641985 h 2521011"/>
                <a:gd name="connsiteX78" fmla="*/ 1215390 w 2085975"/>
                <a:gd name="connsiteY78" fmla="*/ 645795 h 2521011"/>
                <a:gd name="connsiteX79" fmla="*/ 1243965 w 2085975"/>
                <a:gd name="connsiteY79" fmla="*/ 737235 h 2521011"/>
                <a:gd name="connsiteX80" fmla="*/ 1423035 w 2085975"/>
                <a:gd name="connsiteY80" fmla="*/ 702945 h 2521011"/>
                <a:gd name="connsiteX81" fmla="*/ 1422609 w 2085975"/>
                <a:gd name="connsiteY81" fmla="*/ 700259 h 2521011"/>
                <a:gd name="connsiteX82" fmla="*/ 1468755 w 2085975"/>
                <a:gd name="connsiteY82" fmla="*/ 689610 h 2521011"/>
                <a:gd name="connsiteX83" fmla="*/ 1491615 w 2085975"/>
                <a:gd name="connsiteY83" fmla="*/ 659130 h 2521011"/>
                <a:gd name="connsiteX84" fmla="*/ 1520190 w 2085975"/>
                <a:gd name="connsiteY84" fmla="*/ 645795 h 2521011"/>
                <a:gd name="connsiteX85" fmla="*/ 1531620 w 2085975"/>
                <a:gd name="connsiteY85" fmla="*/ 613410 h 2521011"/>
                <a:gd name="connsiteX86" fmla="*/ 1552575 w 2085975"/>
                <a:gd name="connsiteY86" fmla="*/ 594360 h 2521011"/>
                <a:gd name="connsiteX87" fmla="*/ 1573530 w 2085975"/>
                <a:gd name="connsiteY87" fmla="*/ 609600 h 2521011"/>
                <a:gd name="connsiteX88" fmla="*/ 1567815 w 2085975"/>
                <a:gd name="connsiteY88" fmla="*/ 708660 h 2521011"/>
                <a:gd name="connsiteX89" fmla="*/ 1638300 w 2085975"/>
                <a:gd name="connsiteY89" fmla="*/ 786765 h 2521011"/>
                <a:gd name="connsiteX90" fmla="*/ 1640205 w 2085975"/>
                <a:gd name="connsiteY90" fmla="*/ 851535 h 2521011"/>
                <a:gd name="connsiteX91" fmla="*/ 1615440 w 2085975"/>
                <a:gd name="connsiteY91" fmla="*/ 872490 h 2521011"/>
                <a:gd name="connsiteX92" fmla="*/ 1678305 w 2085975"/>
                <a:gd name="connsiteY92" fmla="*/ 876300 h 2521011"/>
                <a:gd name="connsiteX93" fmla="*/ 1964632 w 2085975"/>
                <a:gd name="connsiteY93" fmla="*/ 811829 h 2521011"/>
                <a:gd name="connsiteX94" fmla="*/ 1985010 w 2085975"/>
                <a:gd name="connsiteY94" fmla="*/ 889635 h 2521011"/>
                <a:gd name="connsiteX95" fmla="*/ 1977390 w 2085975"/>
                <a:gd name="connsiteY95" fmla="*/ 942975 h 2521011"/>
                <a:gd name="connsiteX96" fmla="*/ 1912620 w 2085975"/>
                <a:gd name="connsiteY96" fmla="*/ 952500 h 2521011"/>
                <a:gd name="connsiteX97" fmla="*/ 1912620 w 2085975"/>
                <a:gd name="connsiteY97" fmla="*/ 1022985 h 2521011"/>
                <a:gd name="connsiteX98" fmla="*/ 1956435 w 2085975"/>
                <a:gd name="connsiteY98" fmla="*/ 1028700 h 2521011"/>
                <a:gd name="connsiteX99" fmla="*/ 1996440 w 2085975"/>
                <a:gd name="connsiteY99" fmla="*/ 1002030 h 2521011"/>
                <a:gd name="connsiteX100" fmla="*/ 1975485 w 2085975"/>
                <a:gd name="connsiteY100" fmla="*/ 1057275 h 2521011"/>
                <a:gd name="connsiteX101" fmla="*/ 1971675 w 2085975"/>
                <a:gd name="connsiteY101" fmla="*/ 1137285 h 2521011"/>
                <a:gd name="connsiteX102" fmla="*/ 1976108 w 2085975"/>
                <a:gd name="connsiteY102" fmla="*/ 1138062 h 2521011"/>
                <a:gd name="connsiteX103" fmla="*/ 2025015 w 2085975"/>
                <a:gd name="connsiteY103" fmla="*/ 1226820 h 2521011"/>
                <a:gd name="connsiteX104" fmla="*/ 1965960 w 2085975"/>
                <a:gd name="connsiteY104" fmla="*/ 1257300 h 2521011"/>
                <a:gd name="connsiteX105" fmla="*/ 1975485 w 2085975"/>
                <a:gd name="connsiteY105" fmla="*/ 1295400 h 2521011"/>
                <a:gd name="connsiteX106" fmla="*/ 1929765 w 2085975"/>
                <a:gd name="connsiteY106" fmla="*/ 1350645 h 2521011"/>
                <a:gd name="connsiteX107" fmla="*/ 2057400 w 2085975"/>
                <a:gd name="connsiteY107" fmla="*/ 1419225 h 2521011"/>
                <a:gd name="connsiteX108" fmla="*/ 2034540 w 2085975"/>
                <a:gd name="connsiteY108" fmla="*/ 1451610 h 2521011"/>
                <a:gd name="connsiteX109" fmla="*/ 2085975 w 2085975"/>
                <a:gd name="connsiteY109" fmla="*/ 1527810 h 2521011"/>
                <a:gd name="connsiteX110" fmla="*/ 2080260 w 2085975"/>
                <a:gd name="connsiteY110" fmla="*/ 1565910 h 2521011"/>
                <a:gd name="connsiteX111" fmla="*/ 2045970 w 2085975"/>
                <a:gd name="connsiteY111" fmla="*/ 1581150 h 2521011"/>
                <a:gd name="connsiteX112" fmla="*/ 2013585 w 2085975"/>
                <a:gd name="connsiteY112" fmla="*/ 1657350 h 2521011"/>
                <a:gd name="connsiteX113" fmla="*/ 2047875 w 2085975"/>
                <a:gd name="connsiteY113" fmla="*/ 1691640 h 2521011"/>
                <a:gd name="connsiteX114" fmla="*/ 2011680 w 2085975"/>
                <a:gd name="connsiteY114" fmla="*/ 1737360 h 2521011"/>
                <a:gd name="connsiteX115" fmla="*/ 2013585 w 2085975"/>
                <a:gd name="connsiteY115" fmla="*/ 1739265 h 2521011"/>
                <a:gd name="connsiteX116" fmla="*/ 1912620 w 2085975"/>
                <a:gd name="connsiteY116" fmla="*/ 1644015 h 2521011"/>
                <a:gd name="connsiteX117" fmla="*/ 1823085 w 2085975"/>
                <a:gd name="connsiteY117" fmla="*/ 1708785 h 2521011"/>
                <a:gd name="connsiteX118" fmla="*/ 1691640 w 2085975"/>
                <a:gd name="connsiteY118" fmla="*/ 1737360 h 2521011"/>
                <a:gd name="connsiteX119" fmla="*/ 1678305 w 2085975"/>
                <a:gd name="connsiteY119" fmla="*/ 1722120 h 2521011"/>
                <a:gd name="connsiteX120" fmla="*/ 1621155 w 2085975"/>
                <a:gd name="connsiteY120" fmla="*/ 1737360 h 2521011"/>
                <a:gd name="connsiteX121" fmla="*/ 1617345 w 2085975"/>
                <a:gd name="connsiteY121" fmla="*/ 1760220 h 2521011"/>
                <a:gd name="connsiteX122" fmla="*/ 1565432 w 2085975"/>
                <a:gd name="connsiteY122" fmla="*/ 1773198 h 2521011"/>
                <a:gd name="connsiteX123" fmla="*/ 1564005 w 2085975"/>
                <a:gd name="connsiteY123" fmla="*/ 1771650 h 2521011"/>
                <a:gd name="connsiteX124" fmla="*/ 1520190 w 2085975"/>
                <a:gd name="connsiteY124" fmla="*/ 1811655 h 2521011"/>
                <a:gd name="connsiteX125" fmla="*/ 1501140 w 2085975"/>
                <a:gd name="connsiteY125" fmla="*/ 1811655 h 2521011"/>
                <a:gd name="connsiteX126" fmla="*/ 1428750 w 2085975"/>
                <a:gd name="connsiteY126" fmla="*/ 1903095 h 2521011"/>
                <a:gd name="connsiteX127" fmla="*/ 1421130 w 2085975"/>
                <a:gd name="connsiteY127" fmla="*/ 1952625 h 2521011"/>
                <a:gd name="connsiteX128" fmla="*/ 1396365 w 2085975"/>
                <a:gd name="connsiteY128" fmla="*/ 1918335 h 2521011"/>
                <a:gd name="connsiteX129" fmla="*/ 1358265 w 2085975"/>
                <a:gd name="connsiteY129" fmla="*/ 1986915 h 2521011"/>
                <a:gd name="connsiteX130" fmla="*/ 1343025 w 2085975"/>
                <a:gd name="connsiteY130" fmla="*/ 1986915 h 2521011"/>
                <a:gd name="connsiteX131" fmla="*/ 1297305 w 2085975"/>
                <a:gd name="connsiteY131" fmla="*/ 2019300 h 2521011"/>
                <a:gd name="connsiteX132" fmla="*/ 1301115 w 2085975"/>
                <a:gd name="connsiteY132" fmla="*/ 2038350 h 2521011"/>
                <a:gd name="connsiteX133" fmla="*/ 1259205 w 2085975"/>
                <a:gd name="connsiteY133" fmla="*/ 2066925 h 2521011"/>
                <a:gd name="connsiteX134" fmla="*/ 1272540 w 2085975"/>
                <a:gd name="connsiteY134" fmla="*/ 2097405 h 2521011"/>
                <a:gd name="connsiteX135" fmla="*/ 1202055 w 2085975"/>
                <a:gd name="connsiteY135" fmla="*/ 2106930 h 2521011"/>
                <a:gd name="connsiteX136" fmla="*/ 1183005 w 2085975"/>
                <a:gd name="connsiteY136" fmla="*/ 2143125 h 2521011"/>
                <a:gd name="connsiteX137" fmla="*/ 1156335 w 2085975"/>
                <a:gd name="connsiteY137" fmla="*/ 2164080 h 2521011"/>
                <a:gd name="connsiteX138" fmla="*/ 1122045 w 2085975"/>
                <a:gd name="connsiteY138" fmla="*/ 2141220 h 2521011"/>
                <a:gd name="connsiteX139" fmla="*/ 1107891 w 2085975"/>
                <a:gd name="connsiteY139" fmla="*/ 2157396 h 2521011"/>
                <a:gd name="connsiteX140" fmla="*/ 1106805 w 2085975"/>
                <a:gd name="connsiteY140" fmla="*/ 2156460 h 2521011"/>
                <a:gd name="connsiteX141" fmla="*/ 979170 w 2085975"/>
                <a:gd name="connsiteY141" fmla="*/ 2042160 h 2521011"/>
                <a:gd name="connsiteX142" fmla="*/ 932138 w 2085975"/>
                <a:gd name="connsiteY142" fmla="*/ 2104529 h 2521011"/>
                <a:gd name="connsiteX143" fmla="*/ 851535 w 2085975"/>
                <a:gd name="connsiteY143" fmla="*/ 2101216 h 2521011"/>
                <a:gd name="connsiteX144" fmla="*/ 847725 w 2085975"/>
                <a:gd name="connsiteY144" fmla="*/ 2129791 h 2521011"/>
                <a:gd name="connsiteX145" fmla="*/ 689610 w 2085975"/>
                <a:gd name="connsiteY145" fmla="*/ 2129791 h 2521011"/>
                <a:gd name="connsiteX146" fmla="*/ 685800 w 2085975"/>
                <a:gd name="connsiteY146" fmla="*/ 2025016 h 2521011"/>
                <a:gd name="connsiteX147" fmla="*/ 683980 w 2085975"/>
                <a:gd name="connsiteY147" fmla="*/ 2024761 h 2521011"/>
                <a:gd name="connsiteX148" fmla="*/ 701040 w 2085975"/>
                <a:gd name="connsiteY148" fmla="*/ 1973580 h 2521011"/>
                <a:gd name="connsiteX149" fmla="*/ 659130 w 2085975"/>
                <a:gd name="connsiteY149" fmla="*/ 1939290 h 2521011"/>
                <a:gd name="connsiteX150" fmla="*/ 662940 w 2085975"/>
                <a:gd name="connsiteY150" fmla="*/ 1899285 h 2521011"/>
                <a:gd name="connsiteX151" fmla="*/ 674370 w 2085975"/>
                <a:gd name="connsiteY151" fmla="*/ 1836420 h 2521011"/>
                <a:gd name="connsiteX152" fmla="*/ 643890 w 2085975"/>
                <a:gd name="connsiteY152" fmla="*/ 1802130 h 2521011"/>
                <a:gd name="connsiteX153" fmla="*/ 590550 w 2085975"/>
                <a:gd name="connsiteY153" fmla="*/ 1790700 h 2521011"/>
                <a:gd name="connsiteX154" fmla="*/ 520065 w 2085975"/>
                <a:gd name="connsiteY154" fmla="*/ 1731645 h 2521011"/>
                <a:gd name="connsiteX155" fmla="*/ 520065 w 2085975"/>
                <a:gd name="connsiteY155" fmla="*/ 1704975 h 2521011"/>
                <a:gd name="connsiteX156" fmla="*/ 491490 w 2085975"/>
                <a:gd name="connsiteY156" fmla="*/ 1708785 h 2521011"/>
                <a:gd name="connsiteX157" fmla="*/ 386715 w 2085975"/>
                <a:gd name="connsiteY157" fmla="*/ 1638300 h 2521011"/>
                <a:gd name="connsiteX158" fmla="*/ 345639 w 2085975"/>
                <a:gd name="connsiteY158" fmla="*/ 1595581 h 2521011"/>
                <a:gd name="connsiteX159" fmla="*/ 346710 w 2085975"/>
                <a:gd name="connsiteY159" fmla="*/ 1543050 h 2521011"/>
                <a:gd name="connsiteX160" fmla="*/ 302895 w 2085975"/>
                <a:gd name="connsiteY160" fmla="*/ 1522095 h 2521011"/>
                <a:gd name="connsiteX161" fmla="*/ 318135 w 2085975"/>
                <a:gd name="connsiteY161" fmla="*/ 1470660 h 2521011"/>
                <a:gd name="connsiteX162" fmla="*/ 274320 w 2085975"/>
                <a:gd name="connsiteY162" fmla="*/ 1491615 h 2521011"/>
                <a:gd name="connsiteX163" fmla="*/ 241935 w 2085975"/>
                <a:gd name="connsiteY163" fmla="*/ 1491615 h 2521011"/>
                <a:gd name="connsiteX164" fmla="*/ 236220 w 2085975"/>
                <a:gd name="connsiteY164" fmla="*/ 1510665 h 2521011"/>
                <a:gd name="connsiteX165" fmla="*/ 85676 w 2085975"/>
                <a:gd name="connsiteY165" fmla="*/ 1510087 h 2521011"/>
                <a:gd name="connsiteX166" fmla="*/ 80010 w 2085975"/>
                <a:gd name="connsiteY166" fmla="*/ 1443990 h 2521011"/>
                <a:gd name="connsiteX167" fmla="*/ 30480 w 2085975"/>
                <a:gd name="connsiteY167" fmla="*/ 1466850 h 2521011"/>
                <a:gd name="connsiteX168" fmla="*/ 9525 w 2085975"/>
                <a:gd name="connsiteY168" fmla="*/ 1390650 h 2521011"/>
                <a:gd name="connsiteX169" fmla="*/ 0 w 2085975"/>
                <a:gd name="connsiteY169" fmla="*/ 1389648 h 2521011"/>
                <a:gd name="connsiteX170" fmla="*/ 0 w 2085975"/>
                <a:gd name="connsiteY170" fmla="*/ 1352550 h 2521011"/>
                <a:gd name="connsiteX171" fmla="*/ 30480 w 2085975"/>
                <a:gd name="connsiteY171" fmla="*/ 1314450 h 2521011"/>
                <a:gd name="connsiteX172" fmla="*/ 95250 w 2085975"/>
                <a:gd name="connsiteY172" fmla="*/ 1303020 h 2521011"/>
                <a:gd name="connsiteX173" fmla="*/ 112395 w 2085975"/>
                <a:gd name="connsiteY173" fmla="*/ 1238250 h 2521011"/>
                <a:gd name="connsiteX174" fmla="*/ 100965 w 2085975"/>
                <a:gd name="connsiteY174" fmla="*/ 1143000 h 2521011"/>
                <a:gd name="connsiteX175" fmla="*/ 101779 w 2085975"/>
                <a:gd name="connsiteY175" fmla="*/ 1135131 h 2521011"/>
                <a:gd name="connsiteX176" fmla="*/ 190501 w 2085975"/>
                <a:gd name="connsiteY176" fmla="*/ 1110615 h 2521011"/>
                <a:gd name="connsiteX177" fmla="*/ 207646 w 2085975"/>
                <a:gd name="connsiteY177" fmla="*/ 1022985 h 2521011"/>
                <a:gd name="connsiteX178" fmla="*/ 186691 w 2085975"/>
                <a:gd name="connsiteY178" fmla="*/ 986790 h 2521011"/>
                <a:gd name="connsiteX179" fmla="*/ 57151 w 2085975"/>
                <a:gd name="connsiteY179" fmla="*/ 969645 h 2521011"/>
                <a:gd name="connsiteX180" fmla="*/ 125731 w 2085975"/>
                <a:gd name="connsiteY180" fmla="*/ 843915 h 2521011"/>
                <a:gd name="connsiteX181" fmla="*/ 129541 w 2085975"/>
                <a:gd name="connsiteY181" fmla="*/ 731520 h 2521011"/>
                <a:gd name="connsiteX182" fmla="*/ 104775 w 2085975"/>
                <a:gd name="connsiteY182" fmla="*/ 715066 h 2521011"/>
                <a:gd name="connsiteX183" fmla="*/ 104775 w 2085975"/>
                <a:gd name="connsiteY183" fmla="*/ 567691 h 2521011"/>
                <a:gd name="connsiteX184" fmla="*/ 125730 w 2085975"/>
                <a:gd name="connsiteY184" fmla="*/ 489586 h 2521011"/>
                <a:gd name="connsiteX185" fmla="*/ 95250 w 2085975"/>
                <a:gd name="connsiteY185" fmla="*/ 447676 h 2521011"/>
                <a:gd name="connsiteX186" fmla="*/ 169545 w 2085975"/>
                <a:gd name="connsiteY186" fmla="*/ 449581 h 2521011"/>
                <a:gd name="connsiteX187" fmla="*/ 164949 w 2085975"/>
                <a:gd name="connsiteY187" fmla="*/ 446066 h 2521011"/>
                <a:gd name="connsiteX188" fmla="*/ 169545 w 2085975"/>
                <a:gd name="connsiteY188" fmla="*/ 447675 h 2521011"/>
                <a:gd name="connsiteX189" fmla="*/ 200025 w 2085975"/>
                <a:gd name="connsiteY189" fmla="*/ 382905 h 2521011"/>
                <a:gd name="connsiteX190" fmla="*/ 283845 w 2085975"/>
                <a:gd name="connsiteY190" fmla="*/ 384810 h 2521011"/>
                <a:gd name="connsiteX191" fmla="*/ 329565 w 2085975"/>
                <a:gd name="connsiteY191" fmla="*/ 361950 h 2521011"/>
                <a:gd name="connsiteX192" fmla="*/ 344805 w 2085975"/>
                <a:gd name="connsiteY192" fmla="*/ 335280 h 2521011"/>
                <a:gd name="connsiteX193" fmla="*/ 348615 w 2085975"/>
                <a:gd name="connsiteY193" fmla="*/ 266700 h 2521011"/>
                <a:gd name="connsiteX194" fmla="*/ 325755 w 2085975"/>
                <a:gd name="connsiteY194" fmla="*/ 198120 h 2521011"/>
                <a:gd name="connsiteX195" fmla="*/ 272415 w 2085975"/>
                <a:gd name="connsiteY195" fmla="*/ 137160 h 2521011"/>
                <a:gd name="connsiteX196" fmla="*/ 295275 w 2085975"/>
                <a:gd name="connsiteY196" fmla="*/ 125730 h 2521011"/>
                <a:gd name="connsiteX197" fmla="*/ 293496 w 2085975"/>
                <a:gd name="connsiteY197" fmla="*/ 119401 h 2521011"/>
                <a:gd name="connsiteX198" fmla="*/ 295275 w 2085975"/>
                <a:gd name="connsiteY198" fmla="*/ 120015 h 2521011"/>
                <a:gd name="connsiteX199" fmla="*/ 337185 w 2085975"/>
                <a:gd name="connsiteY199" fmla="*/ 74295 h 2521011"/>
                <a:gd name="connsiteX200" fmla="*/ 403860 w 2085975"/>
                <a:gd name="connsiteY200" fmla="*/ 85725 h 2521011"/>
                <a:gd name="connsiteX201" fmla="*/ 381000 w 2085975"/>
                <a:gd name="connsiteY201" fmla="*/ 49530 h 2521011"/>
                <a:gd name="connsiteX202" fmla="*/ 432435 w 2085975"/>
                <a:gd name="connsiteY202" fmla="*/ 13335 h 2521011"/>
                <a:gd name="connsiteX203" fmla="*/ 537210 w 2085975"/>
                <a:gd name="connsiteY203" fmla="*/ 0 h 2521011"/>
                <a:gd name="connsiteX0" fmla="*/ 1309957 w 2085975"/>
                <a:gd name="connsiteY0" fmla="*/ 2518741 h 2518741"/>
                <a:gd name="connsiteX1" fmla="*/ 1313778 w 2085975"/>
                <a:gd name="connsiteY1" fmla="*/ 2518138 h 2518741"/>
                <a:gd name="connsiteX2" fmla="*/ 1313044 w 2085975"/>
                <a:gd name="connsiteY2" fmla="*/ 2518254 h 2518741"/>
                <a:gd name="connsiteX3" fmla="*/ 1304272 w 2085975"/>
                <a:gd name="connsiteY3" fmla="*/ 2507602 h 2518741"/>
                <a:gd name="connsiteX4" fmla="*/ 1303010 w 2085975"/>
                <a:gd name="connsiteY4" fmla="*/ 2510306 h 2518741"/>
                <a:gd name="connsiteX5" fmla="*/ 1309957 w 2085975"/>
                <a:gd name="connsiteY5" fmla="*/ 2518741 h 2518741"/>
                <a:gd name="connsiteX6" fmla="*/ 1215390 w 2085975"/>
                <a:gd name="connsiteY6" fmla="*/ 2388870 h 2518741"/>
                <a:gd name="connsiteX7" fmla="*/ 1243965 w 2085975"/>
                <a:gd name="connsiteY7" fmla="*/ 2432685 h 2518741"/>
                <a:gd name="connsiteX8" fmla="*/ 1243656 w 2085975"/>
                <a:gd name="connsiteY8" fmla="*/ 2432818 h 2518741"/>
                <a:gd name="connsiteX9" fmla="*/ 1216642 w 2085975"/>
                <a:gd name="connsiteY9" fmla="*/ 2391397 h 2518741"/>
                <a:gd name="connsiteX10" fmla="*/ 1151872 w 2085975"/>
                <a:gd name="connsiteY10" fmla="*/ 2433307 h 2518741"/>
                <a:gd name="connsiteX11" fmla="*/ 1113772 w 2085975"/>
                <a:gd name="connsiteY11" fmla="*/ 2400922 h 2518741"/>
                <a:gd name="connsiteX12" fmla="*/ 1114623 w 2085975"/>
                <a:gd name="connsiteY12" fmla="*/ 2400183 h 2518741"/>
                <a:gd name="connsiteX13" fmla="*/ 1150620 w 2085975"/>
                <a:gd name="connsiteY13" fmla="*/ 2430780 h 2518741"/>
                <a:gd name="connsiteX14" fmla="*/ 1215390 w 2085975"/>
                <a:gd name="connsiteY14" fmla="*/ 2388870 h 2518741"/>
                <a:gd name="connsiteX15" fmla="*/ 712594 w 2085975"/>
                <a:gd name="connsiteY15" fmla="*/ 2361639 h 2518741"/>
                <a:gd name="connsiteX16" fmla="*/ 785736 w 2085975"/>
                <a:gd name="connsiteY16" fmla="*/ 2365296 h 2518741"/>
                <a:gd name="connsiteX17" fmla="*/ 827791 w 2085975"/>
                <a:gd name="connsiteY17" fmla="*/ 2379924 h 2518741"/>
                <a:gd name="connsiteX18" fmla="*/ 828675 w 2085975"/>
                <a:gd name="connsiteY18" fmla="*/ 2381250 h 2518741"/>
                <a:gd name="connsiteX19" fmla="*/ 784860 w 2085975"/>
                <a:gd name="connsiteY19" fmla="*/ 2366010 h 2518741"/>
                <a:gd name="connsiteX20" fmla="*/ 713471 w 2085975"/>
                <a:gd name="connsiteY20" fmla="*/ 2362441 h 2518741"/>
                <a:gd name="connsiteX21" fmla="*/ 712594 w 2085975"/>
                <a:gd name="connsiteY21" fmla="*/ 2361639 h 2518741"/>
                <a:gd name="connsiteX22" fmla="*/ 1102640 w 2085975"/>
                <a:gd name="connsiteY22" fmla="*/ 2338077 h 2518741"/>
                <a:gd name="connsiteX23" fmla="*/ 1156335 w 2085975"/>
                <a:gd name="connsiteY23" fmla="*/ 2360295 h 2518741"/>
                <a:gd name="connsiteX24" fmla="*/ 1154770 w 2085975"/>
                <a:gd name="connsiteY24" fmla="*/ 2361656 h 2518741"/>
                <a:gd name="connsiteX25" fmla="*/ 1102342 w 2085975"/>
                <a:gd name="connsiteY25" fmla="*/ 2339962 h 2518741"/>
                <a:gd name="connsiteX26" fmla="*/ 1102640 w 2085975"/>
                <a:gd name="connsiteY26" fmla="*/ 2338077 h 2518741"/>
                <a:gd name="connsiteX27" fmla="*/ 838132 w 2085975"/>
                <a:gd name="connsiteY27" fmla="*/ 2302711 h 2518741"/>
                <a:gd name="connsiteX28" fmla="*/ 838200 w 2085975"/>
                <a:gd name="connsiteY28" fmla="*/ 2303145 h 2518741"/>
                <a:gd name="connsiteX29" fmla="*/ 787894 w 2085975"/>
                <a:gd name="connsiteY29" fmla="*/ 2318051 h 2518741"/>
                <a:gd name="connsiteX30" fmla="*/ 787641 w 2085975"/>
                <a:gd name="connsiteY30" fmla="*/ 2317671 h 2518741"/>
                <a:gd name="connsiteX31" fmla="*/ 838132 w 2085975"/>
                <a:gd name="connsiteY31" fmla="*/ 2302711 h 2518741"/>
                <a:gd name="connsiteX32" fmla="*/ 1138418 w 2085975"/>
                <a:gd name="connsiteY32" fmla="*/ 2269355 h 2518741"/>
                <a:gd name="connsiteX33" fmla="*/ 1202055 w 2085975"/>
                <a:gd name="connsiteY33" fmla="*/ 2297430 h 2518741"/>
                <a:gd name="connsiteX34" fmla="*/ 1197951 w 2085975"/>
                <a:gd name="connsiteY34" fmla="*/ 2297594 h 2518741"/>
                <a:gd name="connsiteX35" fmla="*/ 1138537 w 2085975"/>
                <a:gd name="connsiteY35" fmla="*/ 2271382 h 2518741"/>
                <a:gd name="connsiteX36" fmla="*/ 1138418 w 2085975"/>
                <a:gd name="connsiteY36" fmla="*/ 2269355 h 2518741"/>
                <a:gd name="connsiteX37" fmla="*/ 1083951 w 2085975"/>
                <a:gd name="connsiteY37" fmla="*/ 2188714 h 2518741"/>
                <a:gd name="connsiteX38" fmla="*/ 1135380 w 2085975"/>
                <a:gd name="connsiteY38" fmla="*/ 2236470 h 2518741"/>
                <a:gd name="connsiteX39" fmla="*/ 1135465 w 2085975"/>
                <a:gd name="connsiteY39" fmla="*/ 2237914 h 2518741"/>
                <a:gd name="connsiteX40" fmla="*/ 1083292 w 2085975"/>
                <a:gd name="connsiteY40" fmla="*/ 2189467 h 2518741"/>
                <a:gd name="connsiteX41" fmla="*/ 1083951 w 2085975"/>
                <a:gd name="connsiteY41" fmla="*/ 2188714 h 2518741"/>
                <a:gd name="connsiteX42" fmla="*/ 891973 w 2085975"/>
                <a:gd name="connsiteY42" fmla="*/ 2157791 h 2518741"/>
                <a:gd name="connsiteX43" fmla="*/ 891540 w 2085975"/>
                <a:gd name="connsiteY43" fmla="*/ 2158365 h 2518741"/>
                <a:gd name="connsiteX44" fmla="*/ 820091 w 2085975"/>
                <a:gd name="connsiteY44" fmla="*/ 2180928 h 2518741"/>
                <a:gd name="connsiteX45" fmla="*/ 820026 w 2085975"/>
                <a:gd name="connsiteY45" fmla="*/ 2180511 h 2518741"/>
                <a:gd name="connsiteX46" fmla="*/ 891973 w 2085975"/>
                <a:gd name="connsiteY46" fmla="*/ 2157791 h 2518741"/>
                <a:gd name="connsiteX47" fmla="*/ 1565691 w 2085975"/>
                <a:gd name="connsiteY47" fmla="*/ 1775952 h 2518741"/>
                <a:gd name="connsiteX48" fmla="*/ 1562956 w 2085975"/>
                <a:gd name="connsiteY48" fmla="*/ 1776635 h 2518741"/>
                <a:gd name="connsiteX49" fmla="*/ 1565691 w 2085975"/>
                <a:gd name="connsiteY49" fmla="*/ 1775952 h 2518741"/>
                <a:gd name="connsiteX50" fmla="*/ 338452 w 2085975"/>
                <a:gd name="connsiteY50" fmla="*/ 1588442 h 2518741"/>
                <a:gd name="connsiteX51" fmla="*/ 338961 w 2085975"/>
                <a:gd name="connsiteY51" fmla="*/ 1588971 h 2518741"/>
                <a:gd name="connsiteX52" fmla="*/ 338452 w 2085975"/>
                <a:gd name="connsiteY52" fmla="*/ 1588442 h 2518741"/>
                <a:gd name="connsiteX53" fmla="*/ 537210 w 2085975"/>
                <a:gd name="connsiteY53" fmla="*/ 0 h 2518741"/>
                <a:gd name="connsiteX54" fmla="*/ 563880 w 2085975"/>
                <a:gd name="connsiteY54" fmla="*/ 80010 h 2518741"/>
                <a:gd name="connsiteX55" fmla="*/ 672465 w 2085975"/>
                <a:gd name="connsiteY55" fmla="*/ 51435 h 2518741"/>
                <a:gd name="connsiteX56" fmla="*/ 721352 w 2085975"/>
                <a:gd name="connsiteY56" fmla="*/ 29486 h 2518741"/>
                <a:gd name="connsiteX57" fmla="*/ 744855 w 2085975"/>
                <a:gd name="connsiteY57" fmla="*/ 59055 h 2518741"/>
                <a:gd name="connsiteX58" fmla="*/ 739140 w 2085975"/>
                <a:gd name="connsiteY58" fmla="*/ 89535 h 2518741"/>
                <a:gd name="connsiteX59" fmla="*/ 821055 w 2085975"/>
                <a:gd name="connsiteY59" fmla="*/ 93345 h 2518741"/>
                <a:gd name="connsiteX60" fmla="*/ 834390 w 2085975"/>
                <a:gd name="connsiteY60" fmla="*/ 19050 h 2518741"/>
                <a:gd name="connsiteX61" fmla="*/ 855345 w 2085975"/>
                <a:gd name="connsiteY61" fmla="*/ 47625 h 2518741"/>
                <a:gd name="connsiteX62" fmla="*/ 946785 w 2085975"/>
                <a:gd name="connsiteY62" fmla="*/ 47625 h 2518741"/>
                <a:gd name="connsiteX63" fmla="*/ 996315 w 2085975"/>
                <a:gd name="connsiteY63" fmla="*/ 38100 h 2518741"/>
                <a:gd name="connsiteX64" fmla="*/ 1003935 w 2085975"/>
                <a:gd name="connsiteY64" fmla="*/ 9525 h 2518741"/>
                <a:gd name="connsiteX65" fmla="*/ 1064895 w 2085975"/>
                <a:gd name="connsiteY65" fmla="*/ 0 h 2518741"/>
                <a:gd name="connsiteX66" fmla="*/ 1097280 w 2085975"/>
                <a:gd name="connsiteY66" fmla="*/ 102870 h 2518741"/>
                <a:gd name="connsiteX67" fmla="*/ 1110615 w 2085975"/>
                <a:gd name="connsiteY67" fmla="*/ 102870 h 2518741"/>
                <a:gd name="connsiteX68" fmla="*/ 1135380 w 2085975"/>
                <a:gd name="connsiteY68" fmla="*/ 190500 h 2518741"/>
                <a:gd name="connsiteX69" fmla="*/ 1137805 w 2085975"/>
                <a:gd name="connsiteY69" fmla="*/ 195722 h 2518741"/>
                <a:gd name="connsiteX70" fmla="*/ 1135380 w 2085975"/>
                <a:gd name="connsiteY70" fmla="*/ 198120 h 2518741"/>
                <a:gd name="connsiteX71" fmla="*/ 1131570 w 2085975"/>
                <a:gd name="connsiteY71" fmla="*/ 240030 h 2518741"/>
                <a:gd name="connsiteX72" fmla="*/ 1156335 w 2085975"/>
                <a:gd name="connsiteY72" fmla="*/ 346710 h 2518741"/>
                <a:gd name="connsiteX73" fmla="*/ 1099185 w 2085975"/>
                <a:gd name="connsiteY73" fmla="*/ 363855 h 2518741"/>
                <a:gd name="connsiteX74" fmla="*/ 1127760 w 2085975"/>
                <a:gd name="connsiteY74" fmla="*/ 510540 h 2518741"/>
                <a:gd name="connsiteX75" fmla="*/ 1148715 w 2085975"/>
                <a:gd name="connsiteY75" fmla="*/ 563880 h 2518741"/>
                <a:gd name="connsiteX76" fmla="*/ 1194435 w 2085975"/>
                <a:gd name="connsiteY76" fmla="*/ 641985 h 2518741"/>
                <a:gd name="connsiteX77" fmla="*/ 1215390 w 2085975"/>
                <a:gd name="connsiteY77" fmla="*/ 645795 h 2518741"/>
                <a:gd name="connsiteX78" fmla="*/ 1243965 w 2085975"/>
                <a:gd name="connsiteY78" fmla="*/ 737235 h 2518741"/>
                <a:gd name="connsiteX79" fmla="*/ 1423035 w 2085975"/>
                <a:gd name="connsiteY79" fmla="*/ 702945 h 2518741"/>
                <a:gd name="connsiteX80" fmla="*/ 1422609 w 2085975"/>
                <a:gd name="connsiteY80" fmla="*/ 700259 h 2518741"/>
                <a:gd name="connsiteX81" fmla="*/ 1468755 w 2085975"/>
                <a:gd name="connsiteY81" fmla="*/ 689610 h 2518741"/>
                <a:gd name="connsiteX82" fmla="*/ 1491615 w 2085975"/>
                <a:gd name="connsiteY82" fmla="*/ 659130 h 2518741"/>
                <a:gd name="connsiteX83" fmla="*/ 1520190 w 2085975"/>
                <a:gd name="connsiteY83" fmla="*/ 645795 h 2518741"/>
                <a:gd name="connsiteX84" fmla="*/ 1531620 w 2085975"/>
                <a:gd name="connsiteY84" fmla="*/ 613410 h 2518741"/>
                <a:gd name="connsiteX85" fmla="*/ 1552575 w 2085975"/>
                <a:gd name="connsiteY85" fmla="*/ 594360 h 2518741"/>
                <a:gd name="connsiteX86" fmla="*/ 1573530 w 2085975"/>
                <a:gd name="connsiteY86" fmla="*/ 609600 h 2518741"/>
                <a:gd name="connsiteX87" fmla="*/ 1567815 w 2085975"/>
                <a:gd name="connsiteY87" fmla="*/ 708660 h 2518741"/>
                <a:gd name="connsiteX88" fmla="*/ 1638300 w 2085975"/>
                <a:gd name="connsiteY88" fmla="*/ 786765 h 2518741"/>
                <a:gd name="connsiteX89" fmla="*/ 1640205 w 2085975"/>
                <a:gd name="connsiteY89" fmla="*/ 851535 h 2518741"/>
                <a:gd name="connsiteX90" fmla="*/ 1615440 w 2085975"/>
                <a:gd name="connsiteY90" fmla="*/ 872490 h 2518741"/>
                <a:gd name="connsiteX91" fmla="*/ 1678305 w 2085975"/>
                <a:gd name="connsiteY91" fmla="*/ 876300 h 2518741"/>
                <a:gd name="connsiteX92" fmla="*/ 1964632 w 2085975"/>
                <a:gd name="connsiteY92" fmla="*/ 811829 h 2518741"/>
                <a:gd name="connsiteX93" fmla="*/ 1985010 w 2085975"/>
                <a:gd name="connsiteY93" fmla="*/ 889635 h 2518741"/>
                <a:gd name="connsiteX94" fmla="*/ 1977390 w 2085975"/>
                <a:gd name="connsiteY94" fmla="*/ 942975 h 2518741"/>
                <a:gd name="connsiteX95" fmla="*/ 1912620 w 2085975"/>
                <a:gd name="connsiteY95" fmla="*/ 952500 h 2518741"/>
                <a:gd name="connsiteX96" fmla="*/ 1912620 w 2085975"/>
                <a:gd name="connsiteY96" fmla="*/ 1022985 h 2518741"/>
                <a:gd name="connsiteX97" fmla="*/ 1956435 w 2085975"/>
                <a:gd name="connsiteY97" fmla="*/ 1028700 h 2518741"/>
                <a:gd name="connsiteX98" fmla="*/ 1996440 w 2085975"/>
                <a:gd name="connsiteY98" fmla="*/ 1002030 h 2518741"/>
                <a:gd name="connsiteX99" fmla="*/ 1975485 w 2085975"/>
                <a:gd name="connsiteY99" fmla="*/ 1057275 h 2518741"/>
                <a:gd name="connsiteX100" fmla="*/ 1971675 w 2085975"/>
                <a:gd name="connsiteY100" fmla="*/ 1137285 h 2518741"/>
                <a:gd name="connsiteX101" fmla="*/ 1976108 w 2085975"/>
                <a:gd name="connsiteY101" fmla="*/ 1138062 h 2518741"/>
                <a:gd name="connsiteX102" fmla="*/ 2025015 w 2085975"/>
                <a:gd name="connsiteY102" fmla="*/ 1226820 h 2518741"/>
                <a:gd name="connsiteX103" fmla="*/ 1965960 w 2085975"/>
                <a:gd name="connsiteY103" fmla="*/ 1257300 h 2518741"/>
                <a:gd name="connsiteX104" fmla="*/ 1975485 w 2085975"/>
                <a:gd name="connsiteY104" fmla="*/ 1295400 h 2518741"/>
                <a:gd name="connsiteX105" fmla="*/ 1929765 w 2085975"/>
                <a:gd name="connsiteY105" fmla="*/ 1350645 h 2518741"/>
                <a:gd name="connsiteX106" fmla="*/ 2057400 w 2085975"/>
                <a:gd name="connsiteY106" fmla="*/ 1419225 h 2518741"/>
                <a:gd name="connsiteX107" fmla="*/ 2034540 w 2085975"/>
                <a:gd name="connsiteY107" fmla="*/ 1451610 h 2518741"/>
                <a:gd name="connsiteX108" fmla="*/ 2085975 w 2085975"/>
                <a:gd name="connsiteY108" fmla="*/ 1527810 h 2518741"/>
                <a:gd name="connsiteX109" fmla="*/ 2080260 w 2085975"/>
                <a:gd name="connsiteY109" fmla="*/ 1565910 h 2518741"/>
                <a:gd name="connsiteX110" fmla="*/ 2045970 w 2085975"/>
                <a:gd name="connsiteY110" fmla="*/ 1581150 h 2518741"/>
                <a:gd name="connsiteX111" fmla="*/ 2013585 w 2085975"/>
                <a:gd name="connsiteY111" fmla="*/ 1657350 h 2518741"/>
                <a:gd name="connsiteX112" fmla="*/ 2047875 w 2085975"/>
                <a:gd name="connsiteY112" fmla="*/ 1691640 h 2518741"/>
                <a:gd name="connsiteX113" fmla="*/ 2011680 w 2085975"/>
                <a:gd name="connsiteY113" fmla="*/ 1737360 h 2518741"/>
                <a:gd name="connsiteX114" fmla="*/ 2013585 w 2085975"/>
                <a:gd name="connsiteY114" fmla="*/ 1739265 h 2518741"/>
                <a:gd name="connsiteX115" fmla="*/ 1912620 w 2085975"/>
                <a:gd name="connsiteY115" fmla="*/ 1644015 h 2518741"/>
                <a:gd name="connsiteX116" fmla="*/ 1823085 w 2085975"/>
                <a:gd name="connsiteY116" fmla="*/ 1708785 h 2518741"/>
                <a:gd name="connsiteX117" fmla="*/ 1691640 w 2085975"/>
                <a:gd name="connsiteY117" fmla="*/ 1737360 h 2518741"/>
                <a:gd name="connsiteX118" fmla="*/ 1678305 w 2085975"/>
                <a:gd name="connsiteY118" fmla="*/ 1722120 h 2518741"/>
                <a:gd name="connsiteX119" fmla="*/ 1621155 w 2085975"/>
                <a:gd name="connsiteY119" fmla="*/ 1737360 h 2518741"/>
                <a:gd name="connsiteX120" fmla="*/ 1617345 w 2085975"/>
                <a:gd name="connsiteY120" fmla="*/ 1760220 h 2518741"/>
                <a:gd name="connsiteX121" fmla="*/ 1565432 w 2085975"/>
                <a:gd name="connsiteY121" fmla="*/ 1773198 h 2518741"/>
                <a:gd name="connsiteX122" fmla="*/ 1564005 w 2085975"/>
                <a:gd name="connsiteY122" fmla="*/ 1771650 h 2518741"/>
                <a:gd name="connsiteX123" fmla="*/ 1520190 w 2085975"/>
                <a:gd name="connsiteY123" fmla="*/ 1811655 h 2518741"/>
                <a:gd name="connsiteX124" fmla="*/ 1501140 w 2085975"/>
                <a:gd name="connsiteY124" fmla="*/ 1811655 h 2518741"/>
                <a:gd name="connsiteX125" fmla="*/ 1428750 w 2085975"/>
                <a:gd name="connsiteY125" fmla="*/ 1903095 h 2518741"/>
                <a:gd name="connsiteX126" fmla="*/ 1421130 w 2085975"/>
                <a:gd name="connsiteY126" fmla="*/ 1952625 h 2518741"/>
                <a:gd name="connsiteX127" fmla="*/ 1396365 w 2085975"/>
                <a:gd name="connsiteY127" fmla="*/ 1918335 h 2518741"/>
                <a:gd name="connsiteX128" fmla="*/ 1358265 w 2085975"/>
                <a:gd name="connsiteY128" fmla="*/ 1986915 h 2518741"/>
                <a:gd name="connsiteX129" fmla="*/ 1343025 w 2085975"/>
                <a:gd name="connsiteY129" fmla="*/ 1986915 h 2518741"/>
                <a:gd name="connsiteX130" fmla="*/ 1297305 w 2085975"/>
                <a:gd name="connsiteY130" fmla="*/ 2019300 h 2518741"/>
                <a:gd name="connsiteX131" fmla="*/ 1301115 w 2085975"/>
                <a:gd name="connsiteY131" fmla="*/ 2038350 h 2518741"/>
                <a:gd name="connsiteX132" fmla="*/ 1259205 w 2085975"/>
                <a:gd name="connsiteY132" fmla="*/ 2066925 h 2518741"/>
                <a:gd name="connsiteX133" fmla="*/ 1272540 w 2085975"/>
                <a:gd name="connsiteY133" fmla="*/ 2097405 h 2518741"/>
                <a:gd name="connsiteX134" fmla="*/ 1202055 w 2085975"/>
                <a:gd name="connsiteY134" fmla="*/ 2106930 h 2518741"/>
                <a:gd name="connsiteX135" fmla="*/ 1183005 w 2085975"/>
                <a:gd name="connsiteY135" fmla="*/ 2143125 h 2518741"/>
                <a:gd name="connsiteX136" fmla="*/ 1156335 w 2085975"/>
                <a:gd name="connsiteY136" fmla="*/ 2164080 h 2518741"/>
                <a:gd name="connsiteX137" fmla="*/ 1122045 w 2085975"/>
                <a:gd name="connsiteY137" fmla="*/ 2141220 h 2518741"/>
                <a:gd name="connsiteX138" fmla="*/ 1107891 w 2085975"/>
                <a:gd name="connsiteY138" fmla="*/ 2157396 h 2518741"/>
                <a:gd name="connsiteX139" fmla="*/ 1106805 w 2085975"/>
                <a:gd name="connsiteY139" fmla="*/ 2156460 h 2518741"/>
                <a:gd name="connsiteX140" fmla="*/ 979170 w 2085975"/>
                <a:gd name="connsiteY140" fmla="*/ 2042160 h 2518741"/>
                <a:gd name="connsiteX141" fmla="*/ 932138 w 2085975"/>
                <a:gd name="connsiteY141" fmla="*/ 2104529 h 2518741"/>
                <a:gd name="connsiteX142" fmla="*/ 851535 w 2085975"/>
                <a:gd name="connsiteY142" fmla="*/ 2101216 h 2518741"/>
                <a:gd name="connsiteX143" fmla="*/ 847725 w 2085975"/>
                <a:gd name="connsiteY143" fmla="*/ 2129791 h 2518741"/>
                <a:gd name="connsiteX144" fmla="*/ 689610 w 2085975"/>
                <a:gd name="connsiteY144" fmla="*/ 2129791 h 2518741"/>
                <a:gd name="connsiteX145" fmla="*/ 685800 w 2085975"/>
                <a:gd name="connsiteY145" fmla="*/ 2025016 h 2518741"/>
                <a:gd name="connsiteX146" fmla="*/ 683980 w 2085975"/>
                <a:gd name="connsiteY146" fmla="*/ 2024761 h 2518741"/>
                <a:gd name="connsiteX147" fmla="*/ 701040 w 2085975"/>
                <a:gd name="connsiteY147" fmla="*/ 1973580 h 2518741"/>
                <a:gd name="connsiteX148" fmla="*/ 659130 w 2085975"/>
                <a:gd name="connsiteY148" fmla="*/ 1939290 h 2518741"/>
                <a:gd name="connsiteX149" fmla="*/ 662940 w 2085975"/>
                <a:gd name="connsiteY149" fmla="*/ 1899285 h 2518741"/>
                <a:gd name="connsiteX150" fmla="*/ 674370 w 2085975"/>
                <a:gd name="connsiteY150" fmla="*/ 1836420 h 2518741"/>
                <a:gd name="connsiteX151" fmla="*/ 643890 w 2085975"/>
                <a:gd name="connsiteY151" fmla="*/ 1802130 h 2518741"/>
                <a:gd name="connsiteX152" fmla="*/ 590550 w 2085975"/>
                <a:gd name="connsiteY152" fmla="*/ 1790700 h 2518741"/>
                <a:gd name="connsiteX153" fmla="*/ 520065 w 2085975"/>
                <a:gd name="connsiteY153" fmla="*/ 1731645 h 2518741"/>
                <a:gd name="connsiteX154" fmla="*/ 520065 w 2085975"/>
                <a:gd name="connsiteY154" fmla="*/ 1704975 h 2518741"/>
                <a:gd name="connsiteX155" fmla="*/ 491490 w 2085975"/>
                <a:gd name="connsiteY155" fmla="*/ 1708785 h 2518741"/>
                <a:gd name="connsiteX156" fmla="*/ 386715 w 2085975"/>
                <a:gd name="connsiteY156" fmla="*/ 1638300 h 2518741"/>
                <a:gd name="connsiteX157" fmla="*/ 345639 w 2085975"/>
                <a:gd name="connsiteY157" fmla="*/ 1595581 h 2518741"/>
                <a:gd name="connsiteX158" fmla="*/ 346710 w 2085975"/>
                <a:gd name="connsiteY158" fmla="*/ 1543050 h 2518741"/>
                <a:gd name="connsiteX159" fmla="*/ 302895 w 2085975"/>
                <a:gd name="connsiteY159" fmla="*/ 1522095 h 2518741"/>
                <a:gd name="connsiteX160" fmla="*/ 318135 w 2085975"/>
                <a:gd name="connsiteY160" fmla="*/ 1470660 h 2518741"/>
                <a:gd name="connsiteX161" fmla="*/ 274320 w 2085975"/>
                <a:gd name="connsiteY161" fmla="*/ 1491615 h 2518741"/>
                <a:gd name="connsiteX162" fmla="*/ 241935 w 2085975"/>
                <a:gd name="connsiteY162" fmla="*/ 1491615 h 2518741"/>
                <a:gd name="connsiteX163" fmla="*/ 236220 w 2085975"/>
                <a:gd name="connsiteY163" fmla="*/ 1510665 h 2518741"/>
                <a:gd name="connsiteX164" fmla="*/ 85676 w 2085975"/>
                <a:gd name="connsiteY164" fmla="*/ 1510087 h 2518741"/>
                <a:gd name="connsiteX165" fmla="*/ 80010 w 2085975"/>
                <a:gd name="connsiteY165" fmla="*/ 1443990 h 2518741"/>
                <a:gd name="connsiteX166" fmla="*/ 30480 w 2085975"/>
                <a:gd name="connsiteY166" fmla="*/ 1466850 h 2518741"/>
                <a:gd name="connsiteX167" fmla="*/ 9525 w 2085975"/>
                <a:gd name="connsiteY167" fmla="*/ 1390650 h 2518741"/>
                <a:gd name="connsiteX168" fmla="*/ 0 w 2085975"/>
                <a:gd name="connsiteY168" fmla="*/ 1389648 h 2518741"/>
                <a:gd name="connsiteX169" fmla="*/ 0 w 2085975"/>
                <a:gd name="connsiteY169" fmla="*/ 1352550 h 2518741"/>
                <a:gd name="connsiteX170" fmla="*/ 30480 w 2085975"/>
                <a:gd name="connsiteY170" fmla="*/ 1314450 h 2518741"/>
                <a:gd name="connsiteX171" fmla="*/ 95250 w 2085975"/>
                <a:gd name="connsiteY171" fmla="*/ 1303020 h 2518741"/>
                <a:gd name="connsiteX172" fmla="*/ 112395 w 2085975"/>
                <a:gd name="connsiteY172" fmla="*/ 1238250 h 2518741"/>
                <a:gd name="connsiteX173" fmla="*/ 100965 w 2085975"/>
                <a:gd name="connsiteY173" fmla="*/ 1143000 h 2518741"/>
                <a:gd name="connsiteX174" fmla="*/ 101779 w 2085975"/>
                <a:gd name="connsiteY174" fmla="*/ 1135131 h 2518741"/>
                <a:gd name="connsiteX175" fmla="*/ 190501 w 2085975"/>
                <a:gd name="connsiteY175" fmla="*/ 1110615 h 2518741"/>
                <a:gd name="connsiteX176" fmla="*/ 207646 w 2085975"/>
                <a:gd name="connsiteY176" fmla="*/ 1022985 h 2518741"/>
                <a:gd name="connsiteX177" fmla="*/ 186691 w 2085975"/>
                <a:gd name="connsiteY177" fmla="*/ 986790 h 2518741"/>
                <a:gd name="connsiteX178" fmla="*/ 57151 w 2085975"/>
                <a:gd name="connsiteY178" fmla="*/ 969645 h 2518741"/>
                <a:gd name="connsiteX179" fmla="*/ 125731 w 2085975"/>
                <a:gd name="connsiteY179" fmla="*/ 843915 h 2518741"/>
                <a:gd name="connsiteX180" fmla="*/ 129541 w 2085975"/>
                <a:gd name="connsiteY180" fmla="*/ 731520 h 2518741"/>
                <a:gd name="connsiteX181" fmla="*/ 104775 w 2085975"/>
                <a:gd name="connsiteY181" fmla="*/ 715066 h 2518741"/>
                <a:gd name="connsiteX182" fmla="*/ 104775 w 2085975"/>
                <a:gd name="connsiteY182" fmla="*/ 567691 h 2518741"/>
                <a:gd name="connsiteX183" fmla="*/ 125730 w 2085975"/>
                <a:gd name="connsiteY183" fmla="*/ 489586 h 2518741"/>
                <a:gd name="connsiteX184" fmla="*/ 95250 w 2085975"/>
                <a:gd name="connsiteY184" fmla="*/ 447676 h 2518741"/>
                <a:gd name="connsiteX185" fmla="*/ 169545 w 2085975"/>
                <a:gd name="connsiteY185" fmla="*/ 449581 h 2518741"/>
                <a:gd name="connsiteX186" fmla="*/ 164949 w 2085975"/>
                <a:gd name="connsiteY186" fmla="*/ 446066 h 2518741"/>
                <a:gd name="connsiteX187" fmla="*/ 169545 w 2085975"/>
                <a:gd name="connsiteY187" fmla="*/ 447675 h 2518741"/>
                <a:gd name="connsiteX188" fmla="*/ 200025 w 2085975"/>
                <a:gd name="connsiteY188" fmla="*/ 382905 h 2518741"/>
                <a:gd name="connsiteX189" fmla="*/ 283845 w 2085975"/>
                <a:gd name="connsiteY189" fmla="*/ 384810 h 2518741"/>
                <a:gd name="connsiteX190" fmla="*/ 329565 w 2085975"/>
                <a:gd name="connsiteY190" fmla="*/ 361950 h 2518741"/>
                <a:gd name="connsiteX191" fmla="*/ 344805 w 2085975"/>
                <a:gd name="connsiteY191" fmla="*/ 335280 h 2518741"/>
                <a:gd name="connsiteX192" fmla="*/ 348615 w 2085975"/>
                <a:gd name="connsiteY192" fmla="*/ 266700 h 2518741"/>
                <a:gd name="connsiteX193" fmla="*/ 325755 w 2085975"/>
                <a:gd name="connsiteY193" fmla="*/ 198120 h 2518741"/>
                <a:gd name="connsiteX194" fmla="*/ 272415 w 2085975"/>
                <a:gd name="connsiteY194" fmla="*/ 137160 h 2518741"/>
                <a:gd name="connsiteX195" fmla="*/ 295275 w 2085975"/>
                <a:gd name="connsiteY195" fmla="*/ 125730 h 2518741"/>
                <a:gd name="connsiteX196" fmla="*/ 293496 w 2085975"/>
                <a:gd name="connsiteY196" fmla="*/ 119401 h 2518741"/>
                <a:gd name="connsiteX197" fmla="*/ 295275 w 2085975"/>
                <a:gd name="connsiteY197" fmla="*/ 120015 h 2518741"/>
                <a:gd name="connsiteX198" fmla="*/ 337185 w 2085975"/>
                <a:gd name="connsiteY198" fmla="*/ 74295 h 2518741"/>
                <a:gd name="connsiteX199" fmla="*/ 403860 w 2085975"/>
                <a:gd name="connsiteY199" fmla="*/ 85725 h 2518741"/>
                <a:gd name="connsiteX200" fmla="*/ 381000 w 2085975"/>
                <a:gd name="connsiteY200" fmla="*/ 49530 h 2518741"/>
                <a:gd name="connsiteX201" fmla="*/ 432435 w 2085975"/>
                <a:gd name="connsiteY201" fmla="*/ 13335 h 2518741"/>
                <a:gd name="connsiteX202" fmla="*/ 537210 w 2085975"/>
                <a:gd name="connsiteY202" fmla="*/ 0 h 2518741"/>
                <a:gd name="connsiteX0" fmla="*/ 1303010 w 2085975"/>
                <a:gd name="connsiteY0" fmla="*/ 2510306 h 2518254"/>
                <a:gd name="connsiteX1" fmla="*/ 1313778 w 2085975"/>
                <a:gd name="connsiteY1" fmla="*/ 2518138 h 2518254"/>
                <a:gd name="connsiteX2" fmla="*/ 1313044 w 2085975"/>
                <a:gd name="connsiteY2" fmla="*/ 2518254 h 2518254"/>
                <a:gd name="connsiteX3" fmla="*/ 1304272 w 2085975"/>
                <a:gd name="connsiteY3" fmla="*/ 2507602 h 2518254"/>
                <a:gd name="connsiteX4" fmla="*/ 1303010 w 2085975"/>
                <a:gd name="connsiteY4" fmla="*/ 2510306 h 2518254"/>
                <a:gd name="connsiteX5" fmla="*/ 1215390 w 2085975"/>
                <a:gd name="connsiteY5" fmla="*/ 2388870 h 2518254"/>
                <a:gd name="connsiteX6" fmla="*/ 1243965 w 2085975"/>
                <a:gd name="connsiteY6" fmla="*/ 2432685 h 2518254"/>
                <a:gd name="connsiteX7" fmla="*/ 1243656 w 2085975"/>
                <a:gd name="connsiteY7" fmla="*/ 2432818 h 2518254"/>
                <a:gd name="connsiteX8" fmla="*/ 1216642 w 2085975"/>
                <a:gd name="connsiteY8" fmla="*/ 2391397 h 2518254"/>
                <a:gd name="connsiteX9" fmla="*/ 1151872 w 2085975"/>
                <a:gd name="connsiteY9" fmla="*/ 2433307 h 2518254"/>
                <a:gd name="connsiteX10" fmla="*/ 1113772 w 2085975"/>
                <a:gd name="connsiteY10" fmla="*/ 2400922 h 2518254"/>
                <a:gd name="connsiteX11" fmla="*/ 1114623 w 2085975"/>
                <a:gd name="connsiteY11" fmla="*/ 2400183 h 2518254"/>
                <a:gd name="connsiteX12" fmla="*/ 1150620 w 2085975"/>
                <a:gd name="connsiteY12" fmla="*/ 2430780 h 2518254"/>
                <a:gd name="connsiteX13" fmla="*/ 1215390 w 2085975"/>
                <a:gd name="connsiteY13" fmla="*/ 2388870 h 2518254"/>
                <a:gd name="connsiteX14" fmla="*/ 712594 w 2085975"/>
                <a:gd name="connsiteY14" fmla="*/ 2361639 h 2518254"/>
                <a:gd name="connsiteX15" fmla="*/ 785736 w 2085975"/>
                <a:gd name="connsiteY15" fmla="*/ 2365296 h 2518254"/>
                <a:gd name="connsiteX16" fmla="*/ 827791 w 2085975"/>
                <a:gd name="connsiteY16" fmla="*/ 2379924 h 2518254"/>
                <a:gd name="connsiteX17" fmla="*/ 828675 w 2085975"/>
                <a:gd name="connsiteY17" fmla="*/ 2381250 h 2518254"/>
                <a:gd name="connsiteX18" fmla="*/ 784860 w 2085975"/>
                <a:gd name="connsiteY18" fmla="*/ 2366010 h 2518254"/>
                <a:gd name="connsiteX19" fmla="*/ 713471 w 2085975"/>
                <a:gd name="connsiteY19" fmla="*/ 2362441 h 2518254"/>
                <a:gd name="connsiteX20" fmla="*/ 712594 w 2085975"/>
                <a:gd name="connsiteY20" fmla="*/ 2361639 h 2518254"/>
                <a:gd name="connsiteX21" fmla="*/ 1102640 w 2085975"/>
                <a:gd name="connsiteY21" fmla="*/ 2338077 h 2518254"/>
                <a:gd name="connsiteX22" fmla="*/ 1156335 w 2085975"/>
                <a:gd name="connsiteY22" fmla="*/ 2360295 h 2518254"/>
                <a:gd name="connsiteX23" fmla="*/ 1154770 w 2085975"/>
                <a:gd name="connsiteY23" fmla="*/ 2361656 h 2518254"/>
                <a:gd name="connsiteX24" fmla="*/ 1102342 w 2085975"/>
                <a:gd name="connsiteY24" fmla="*/ 2339962 h 2518254"/>
                <a:gd name="connsiteX25" fmla="*/ 1102640 w 2085975"/>
                <a:gd name="connsiteY25" fmla="*/ 2338077 h 2518254"/>
                <a:gd name="connsiteX26" fmla="*/ 838132 w 2085975"/>
                <a:gd name="connsiteY26" fmla="*/ 2302711 h 2518254"/>
                <a:gd name="connsiteX27" fmla="*/ 838200 w 2085975"/>
                <a:gd name="connsiteY27" fmla="*/ 2303145 h 2518254"/>
                <a:gd name="connsiteX28" fmla="*/ 787894 w 2085975"/>
                <a:gd name="connsiteY28" fmla="*/ 2318051 h 2518254"/>
                <a:gd name="connsiteX29" fmla="*/ 787641 w 2085975"/>
                <a:gd name="connsiteY29" fmla="*/ 2317671 h 2518254"/>
                <a:gd name="connsiteX30" fmla="*/ 838132 w 2085975"/>
                <a:gd name="connsiteY30" fmla="*/ 2302711 h 2518254"/>
                <a:gd name="connsiteX31" fmla="*/ 1138418 w 2085975"/>
                <a:gd name="connsiteY31" fmla="*/ 2269355 h 2518254"/>
                <a:gd name="connsiteX32" fmla="*/ 1202055 w 2085975"/>
                <a:gd name="connsiteY32" fmla="*/ 2297430 h 2518254"/>
                <a:gd name="connsiteX33" fmla="*/ 1197951 w 2085975"/>
                <a:gd name="connsiteY33" fmla="*/ 2297594 h 2518254"/>
                <a:gd name="connsiteX34" fmla="*/ 1138537 w 2085975"/>
                <a:gd name="connsiteY34" fmla="*/ 2271382 h 2518254"/>
                <a:gd name="connsiteX35" fmla="*/ 1138418 w 2085975"/>
                <a:gd name="connsiteY35" fmla="*/ 2269355 h 2518254"/>
                <a:gd name="connsiteX36" fmla="*/ 1083951 w 2085975"/>
                <a:gd name="connsiteY36" fmla="*/ 2188714 h 2518254"/>
                <a:gd name="connsiteX37" fmla="*/ 1135380 w 2085975"/>
                <a:gd name="connsiteY37" fmla="*/ 2236470 h 2518254"/>
                <a:gd name="connsiteX38" fmla="*/ 1135465 w 2085975"/>
                <a:gd name="connsiteY38" fmla="*/ 2237914 h 2518254"/>
                <a:gd name="connsiteX39" fmla="*/ 1083292 w 2085975"/>
                <a:gd name="connsiteY39" fmla="*/ 2189467 h 2518254"/>
                <a:gd name="connsiteX40" fmla="*/ 1083951 w 2085975"/>
                <a:gd name="connsiteY40" fmla="*/ 2188714 h 2518254"/>
                <a:gd name="connsiteX41" fmla="*/ 891973 w 2085975"/>
                <a:gd name="connsiteY41" fmla="*/ 2157791 h 2518254"/>
                <a:gd name="connsiteX42" fmla="*/ 891540 w 2085975"/>
                <a:gd name="connsiteY42" fmla="*/ 2158365 h 2518254"/>
                <a:gd name="connsiteX43" fmla="*/ 820091 w 2085975"/>
                <a:gd name="connsiteY43" fmla="*/ 2180928 h 2518254"/>
                <a:gd name="connsiteX44" fmla="*/ 820026 w 2085975"/>
                <a:gd name="connsiteY44" fmla="*/ 2180511 h 2518254"/>
                <a:gd name="connsiteX45" fmla="*/ 891973 w 2085975"/>
                <a:gd name="connsiteY45" fmla="*/ 2157791 h 2518254"/>
                <a:gd name="connsiteX46" fmla="*/ 1565691 w 2085975"/>
                <a:gd name="connsiteY46" fmla="*/ 1775952 h 2518254"/>
                <a:gd name="connsiteX47" fmla="*/ 1562956 w 2085975"/>
                <a:gd name="connsiteY47" fmla="*/ 1776635 h 2518254"/>
                <a:gd name="connsiteX48" fmla="*/ 1565691 w 2085975"/>
                <a:gd name="connsiteY48" fmla="*/ 1775952 h 2518254"/>
                <a:gd name="connsiteX49" fmla="*/ 338452 w 2085975"/>
                <a:gd name="connsiteY49" fmla="*/ 1588442 h 2518254"/>
                <a:gd name="connsiteX50" fmla="*/ 338961 w 2085975"/>
                <a:gd name="connsiteY50" fmla="*/ 1588971 h 2518254"/>
                <a:gd name="connsiteX51" fmla="*/ 338452 w 2085975"/>
                <a:gd name="connsiteY51" fmla="*/ 1588442 h 2518254"/>
                <a:gd name="connsiteX52" fmla="*/ 537210 w 2085975"/>
                <a:gd name="connsiteY52" fmla="*/ 0 h 2518254"/>
                <a:gd name="connsiteX53" fmla="*/ 563880 w 2085975"/>
                <a:gd name="connsiteY53" fmla="*/ 80010 h 2518254"/>
                <a:gd name="connsiteX54" fmla="*/ 672465 w 2085975"/>
                <a:gd name="connsiteY54" fmla="*/ 51435 h 2518254"/>
                <a:gd name="connsiteX55" fmla="*/ 721352 w 2085975"/>
                <a:gd name="connsiteY55" fmla="*/ 29486 h 2518254"/>
                <a:gd name="connsiteX56" fmla="*/ 744855 w 2085975"/>
                <a:gd name="connsiteY56" fmla="*/ 59055 h 2518254"/>
                <a:gd name="connsiteX57" fmla="*/ 739140 w 2085975"/>
                <a:gd name="connsiteY57" fmla="*/ 89535 h 2518254"/>
                <a:gd name="connsiteX58" fmla="*/ 821055 w 2085975"/>
                <a:gd name="connsiteY58" fmla="*/ 93345 h 2518254"/>
                <a:gd name="connsiteX59" fmla="*/ 834390 w 2085975"/>
                <a:gd name="connsiteY59" fmla="*/ 19050 h 2518254"/>
                <a:gd name="connsiteX60" fmla="*/ 855345 w 2085975"/>
                <a:gd name="connsiteY60" fmla="*/ 47625 h 2518254"/>
                <a:gd name="connsiteX61" fmla="*/ 946785 w 2085975"/>
                <a:gd name="connsiteY61" fmla="*/ 47625 h 2518254"/>
                <a:gd name="connsiteX62" fmla="*/ 996315 w 2085975"/>
                <a:gd name="connsiteY62" fmla="*/ 38100 h 2518254"/>
                <a:gd name="connsiteX63" fmla="*/ 1003935 w 2085975"/>
                <a:gd name="connsiteY63" fmla="*/ 9525 h 2518254"/>
                <a:gd name="connsiteX64" fmla="*/ 1064895 w 2085975"/>
                <a:gd name="connsiteY64" fmla="*/ 0 h 2518254"/>
                <a:gd name="connsiteX65" fmla="*/ 1097280 w 2085975"/>
                <a:gd name="connsiteY65" fmla="*/ 102870 h 2518254"/>
                <a:gd name="connsiteX66" fmla="*/ 1110615 w 2085975"/>
                <a:gd name="connsiteY66" fmla="*/ 102870 h 2518254"/>
                <a:gd name="connsiteX67" fmla="*/ 1135380 w 2085975"/>
                <a:gd name="connsiteY67" fmla="*/ 190500 h 2518254"/>
                <a:gd name="connsiteX68" fmla="*/ 1137805 w 2085975"/>
                <a:gd name="connsiteY68" fmla="*/ 195722 h 2518254"/>
                <a:gd name="connsiteX69" fmla="*/ 1135380 w 2085975"/>
                <a:gd name="connsiteY69" fmla="*/ 198120 h 2518254"/>
                <a:gd name="connsiteX70" fmla="*/ 1131570 w 2085975"/>
                <a:gd name="connsiteY70" fmla="*/ 240030 h 2518254"/>
                <a:gd name="connsiteX71" fmla="*/ 1156335 w 2085975"/>
                <a:gd name="connsiteY71" fmla="*/ 346710 h 2518254"/>
                <a:gd name="connsiteX72" fmla="*/ 1099185 w 2085975"/>
                <a:gd name="connsiteY72" fmla="*/ 363855 h 2518254"/>
                <a:gd name="connsiteX73" fmla="*/ 1127760 w 2085975"/>
                <a:gd name="connsiteY73" fmla="*/ 510540 h 2518254"/>
                <a:gd name="connsiteX74" fmla="*/ 1148715 w 2085975"/>
                <a:gd name="connsiteY74" fmla="*/ 563880 h 2518254"/>
                <a:gd name="connsiteX75" fmla="*/ 1194435 w 2085975"/>
                <a:gd name="connsiteY75" fmla="*/ 641985 h 2518254"/>
                <a:gd name="connsiteX76" fmla="*/ 1215390 w 2085975"/>
                <a:gd name="connsiteY76" fmla="*/ 645795 h 2518254"/>
                <a:gd name="connsiteX77" fmla="*/ 1243965 w 2085975"/>
                <a:gd name="connsiteY77" fmla="*/ 737235 h 2518254"/>
                <a:gd name="connsiteX78" fmla="*/ 1423035 w 2085975"/>
                <a:gd name="connsiteY78" fmla="*/ 702945 h 2518254"/>
                <a:gd name="connsiteX79" fmla="*/ 1422609 w 2085975"/>
                <a:gd name="connsiteY79" fmla="*/ 700259 h 2518254"/>
                <a:gd name="connsiteX80" fmla="*/ 1468755 w 2085975"/>
                <a:gd name="connsiteY80" fmla="*/ 689610 h 2518254"/>
                <a:gd name="connsiteX81" fmla="*/ 1491615 w 2085975"/>
                <a:gd name="connsiteY81" fmla="*/ 659130 h 2518254"/>
                <a:gd name="connsiteX82" fmla="*/ 1520190 w 2085975"/>
                <a:gd name="connsiteY82" fmla="*/ 645795 h 2518254"/>
                <a:gd name="connsiteX83" fmla="*/ 1531620 w 2085975"/>
                <a:gd name="connsiteY83" fmla="*/ 613410 h 2518254"/>
                <a:gd name="connsiteX84" fmla="*/ 1552575 w 2085975"/>
                <a:gd name="connsiteY84" fmla="*/ 594360 h 2518254"/>
                <a:gd name="connsiteX85" fmla="*/ 1573530 w 2085975"/>
                <a:gd name="connsiteY85" fmla="*/ 609600 h 2518254"/>
                <a:gd name="connsiteX86" fmla="*/ 1567815 w 2085975"/>
                <a:gd name="connsiteY86" fmla="*/ 708660 h 2518254"/>
                <a:gd name="connsiteX87" fmla="*/ 1638300 w 2085975"/>
                <a:gd name="connsiteY87" fmla="*/ 786765 h 2518254"/>
                <a:gd name="connsiteX88" fmla="*/ 1640205 w 2085975"/>
                <a:gd name="connsiteY88" fmla="*/ 851535 h 2518254"/>
                <a:gd name="connsiteX89" fmla="*/ 1615440 w 2085975"/>
                <a:gd name="connsiteY89" fmla="*/ 872490 h 2518254"/>
                <a:gd name="connsiteX90" fmla="*/ 1678305 w 2085975"/>
                <a:gd name="connsiteY90" fmla="*/ 876300 h 2518254"/>
                <a:gd name="connsiteX91" fmla="*/ 1964632 w 2085975"/>
                <a:gd name="connsiteY91" fmla="*/ 811829 h 2518254"/>
                <a:gd name="connsiteX92" fmla="*/ 1985010 w 2085975"/>
                <a:gd name="connsiteY92" fmla="*/ 889635 h 2518254"/>
                <a:gd name="connsiteX93" fmla="*/ 1977390 w 2085975"/>
                <a:gd name="connsiteY93" fmla="*/ 942975 h 2518254"/>
                <a:gd name="connsiteX94" fmla="*/ 1912620 w 2085975"/>
                <a:gd name="connsiteY94" fmla="*/ 952500 h 2518254"/>
                <a:gd name="connsiteX95" fmla="*/ 1912620 w 2085975"/>
                <a:gd name="connsiteY95" fmla="*/ 1022985 h 2518254"/>
                <a:gd name="connsiteX96" fmla="*/ 1956435 w 2085975"/>
                <a:gd name="connsiteY96" fmla="*/ 1028700 h 2518254"/>
                <a:gd name="connsiteX97" fmla="*/ 1996440 w 2085975"/>
                <a:gd name="connsiteY97" fmla="*/ 1002030 h 2518254"/>
                <a:gd name="connsiteX98" fmla="*/ 1975485 w 2085975"/>
                <a:gd name="connsiteY98" fmla="*/ 1057275 h 2518254"/>
                <a:gd name="connsiteX99" fmla="*/ 1971675 w 2085975"/>
                <a:gd name="connsiteY99" fmla="*/ 1137285 h 2518254"/>
                <a:gd name="connsiteX100" fmla="*/ 1976108 w 2085975"/>
                <a:gd name="connsiteY100" fmla="*/ 1138062 h 2518254"/>
                <a:gd name="connsiteX101" fmla="*/ 2025015 w 2085975"/>
                <a:gd name="connsiteY101" fmla="*/ 1226820 h 2518254"/>
                <a:gd name="connsiteX102" fmla="*/ 1965960 w 2085975"/>
                <a:gd name="connsiteY102" fmla="*/ 1257300 h 2518254"/>
                <a:gd name="connsiteX103" fmla="*/ 1975485 w 2085975"/>
                <a:gd name="connsiteY103" fmla="*/ 1295400 h 2518254"/>
                <a:gd name="connsiteX104" fmla="*/ 1929765 w 2085975"/>
                <a:gd name="connsiteY104" fmla="*/ 1350645 h 2518254"/>
                <a:gd name="connsiteX105" fmla="*/ 2057400 w 2085975"/>
                <a:gd name="connsiteY105" fmla="*/ 1419225 h 2518254"/>
                <a:gd name="connsiteX106" fmla="*/ 2034540 w 2085975"/>
                <a:gd name="connsiteY106" fmla="*/ 1451610 h 2518254"/>
                <a:gd name="connsiteX107" fmla="*/ 2085975 w 2085975"/>
                <a:gd name="connsiteY107" fmla="*/ 1527810 h 2518254"/>
                <a:gd name="connsiteX108" fmla="*/ 2080260 w 2085975"/>
                <a:gd name="connsiteY108" fmla="*/ 1565910 h 2518254"/>
                <a:gd name="connsiteX109" fmla="*/ 2045970 w 2085975"/>
                <a:gd name="connsiteY109" fmla="*/ 1581150 h 2518254"/>
                <a:gd name="connsiteX110" fmla="*/ 2013585 w 2085975"/>
                <a:gd name="connsiteY110" fmla="*/ 1657350 h 2518254"/>
                <a:gd name="connsiteX111" fmla="*/ 2047875 w 2085975"/>
                <a:gd name="connsiteY111" fmla="*/ 1691640 h 2518254"/>
                <a:gd name="connsiteX112" fmla="*/ 2011680 w 2085975"/>
                <a:gd name="connsiteY112" fmla="*/ 1737360 h 2518254"/>
                <a:gd name="connsiteX113" fmla="*/ 2013585 w 2085975"/>
                <a:gd name="connsiteY113" fmla="*/ 1739265 h 2518254"/>
                <a:gd name="connsiteX114" fmla="*/ 1912620 w 2085975"/>
                <a:gd name="connsiteY114" fmla="*/ 1644015 h 2518254"/>
                <a:gd name="connsiteX115" fmla="*/ 1823085 w 2085975"/>
                <a:gd name="connsiteY115" fmla="*/ 1708785 h 2518254"/>
                <a:gd name="connsiteX116" fmla="*/ 1691640 w 2085975"/>
                <a:gd name="connsiteY116" fmla="*/ 1737360 h 2518254"/>
                <a:gd name="connsiteX117" fmla="*/ 1678305 w 2085975"/>
                <a:gd name="connsiteY117" fmla="*/ 1722120 h 2518254"/>
                <a:gd name="connsiteX118" fmla="*/ 1621155 w 2085975"/>
                <a:gd name="connsiteY118" fmla="*/ 1737360 h 2518254"/>
                <a:gd name="connsiteX119" fmla="*/ 1617345 w 2085975"/>
                <a:gd name="connsiteY119" fmla="*/ 1760220 h 2518254"/>
                <a:gd name="connsiteX120" fmla="*/ 1565432 w 2085975"/>
                <a:gd name="connsiteY120" fmla="*/ 1773198 h 2518254"/>
                <a:gd name="connsiteX121" fmla="*/ 1564005 w 2085975"/>
                <a:gd name="connsiteY121" fmla="*/ 1771650 h 2518254"/>
                <a:gd name="connsiteX122" fmla="*/ 1520190 w 2085975"/>
                <a:gd name="connsiteY122" fmla="*/ 1811655 h 2518254"/>
                <a:gd name="connsiteX123" fmla="*/ 1501140 w 2085975"/>
                <a:gd name="connsiteY123" fmla="*/ 1811655 h 2518254"/>
                <a:gd name="connsiteX124" fmla="*/ 1428750 w 2085975"/>
                <a:gd name="connsiteY124" fmla="*/ 1903095 h 2518254"/>
                <a:gd name="connsiteX125" fmla="*/ 1421130 w 2085975"/>
                <a:gd name="connsiteY125" fmla="*/ 1952625 h 2518254"/>
                <a:gd name="connsiteX126" fmla="*/ 1396365 w 2085975"/>
                <a:gd name="connsiteY126" fmla="*/ 1918335 h 2518254"/>
                <a:gd name="connsiteX127" fmla="*/ 1358265 w 2085975"/>
                <a:gd name="connsiteY127" fmla="*/ 1986915 h 2518254"/>
                <a:gd name="connsiteX128" fmla="*/ 1343025 w 2085975"/>
                <a:gd name="connsiteY128" fmla="*/ 1986915 h 2518254"/>
                <a:gd name="connsiteX129" fmla="*/ 1297305 w 2085975"/>
                <a:gd name="connsiteY129" fmla="*/ 2019300 h 2518254"/>
                <a:gd name="connsiteX130" fmla="*/ 1301115 w 2085975"/>
                <a:gd name="connsiteY130" fmla="*/ 2038350 h 2518254"/>
                <a:gd name="connsiteX131" fmla="*/ 1259205 w 2085975"/>
                <a:gd name="connsiteY131" fmla="*/ 2066925 h 2518254"/>
                <a:gd name="connsiteX132" fmla="*/ 1272540 w 2085975"/>
                <a:gd name="connsiteY132" fmla="*/ 2097405 h 2518254"/>
                <a:gd name="connsiteX133" fmla="*/ 1202055 w 2085975"/>
                <a:gd name="connsiteY133" fmla="*/ 2106930 h 2518254"/>
                <a:gd name="connsiteX134" fmla="*/ 1183005 w 2085975"/>
                <a:gd name="connsiteY134" fmla="*/ 2143125 h 2518254"/>
                <a:gd name="connsiteX135" fmla="*/ 1156335 w 2085975"/>
                <a:gd name="connsiteY135" fmla="*/ 2164080 h 2518254"/>
                <a:gd name="connsiteX136" fmla="*/ 1122045 w 2085975"/>
                <a:gd name="connsiteY136" fmla="*/ 2141220 h 2518254"/>
                <a:gd name="connsiteX137" fmla="*/ 1107891 w 2085975"/>
                <a:gd name="connsiteY137" fmla="*/ 2157396 h 2518254"/>
                <a:gd name="connsiteX138" fmla="*/ 1106805 w 2085975"/>
                <a:gd name="connsiteY138" fmla="*/ 2156460 h 2518254"/>
                <a:gd name="connsiteX139" fmla="*/ 979170 w 2085975"/>
                <a:gd name="connsiteY139" fmla="*/ 2042160 h 2518254"/>
                <a:gd name="connsiteX140" fmla="*/ 932138 w 2085975"/>
                <a:gd name="connsiteY140" fmla="*/ 2104529 h 2518254"/>
                <a:gd name="connsiteX141" fmla="*/ 851535 w 2085975"/>
                <a:gd name="connsiteY141" fmla="*/ 2101216 h 2518254"/>
                <a:gd name="connsiteX142" fmla="*/ 847725 w 2085975"/>
                <a:gd name="connsiteY142" fmla="*/ 2129791 h 2518254"/>
                <a:gd name="connsiteX143" fmla="*/ 689610 w 2085975"/>
                <a:gd name="connsiteY143" fmla="*/ 2129791 h 2518254"/>
                <a:gd name="connsiteX144" fmla="*/ 685800 w 2085975"/>
                <a:gd name="connsiteY144" fmla="*/ 2025016 h 2518254"/>
                <a:gd name="connsiteX145" fmla="*/ 683980 w 2085975"/>
                <a:gd name="connsiteY145" fmla="*/ 2024761 h 2518254"/>
                <a:gd name="connsiteX146" fmla="*/ 701040 w 2085975"/>
                <a:gd name="connsiteY146" fmla="*/ 1973580 h 2518254"/>
                <a:gd name="connsiteX147" fmla="*/ 659130 w 2085975"/>
                <a:gd name="connsiteY147" fmla="*/ 1939290 h 2518254"/>
                <a:gd name="connsiteX148" fmla="*/ 662940 w 2085975"/>
                <a:gd name="connsiteY148" fmla="*/ 1899285 h 2518254"/>
                <a:gd name="connsiteX149" fmla="*/ 674370 w 2085975"/>
                <a:gd name="connsiteY149" fmla="*/ 1836420 h 2518254"/>
                <a:gd name="connsiteX150" fmla="*/ 643890 w 2085975"/>
                <a:gd name="connsiteY150" fmla="*/ 1802130 h 2518254"/>
                <a:gd name="connsiteX151" fmla="*/ 590550 w 2085975"/>
                <a:gd name="connsiteY151" fmla="*/ 1790700 h 2518254"/>
                <a:gd name="connsiteX152" fmla="*/ 520065 w 2085975"/>
                <a:gd name="connsiteY152" fmla="*/ 1731645 h 2518254"/>
                <a:gd name="connsiteX153" fmla="*/ 520065 w 2085975"/>
                <a:gd name="connsiteY153" fmla="*/ 1704975 h 2518254"/>
                <a:gd name="connsiteX154" fmla="*/ 491490 w 2085975"/>
                <a:gd name="connsiteY154" fmla="*/ 1708785 h 2518254"/>
                <a:gd name="connsiteX155" fmla="*/ 386715 w 2085975"/>
                <a:gd name="connsiteY155" fmla="*/ 1638300 h 2518254"/>
                <a:gd name="connsiteX156" fmla="*/ 345639 w 2085975"/>
                <a:gd name="connsiteY156" fmla="*/ 1595581 h 2518254"/>
                <a:gd name="connsiteX157" fmla="*/ 346710 w 2085975"/>
                <a:gd name="connsiteY157" fmla="*/ 1543050 h 2518254"/>
                <a:gd name="connsiteX158" fmla="*/ 302895 w 2085975"/>
                <a:gd name="connsiteY158" fmla="*/ 1522095 h 2518254"/>
                <a:gd name="connsiteX159" fmla="*/ 318135 w 2085975"/>
                <a:gd name="connsiteY159" fmla="*/ 1470660 h 2518254"/>
                <a:gd name="connsiteX160" fmla="*/ 274320 w 2085975"/>
                <a:gd name="connsiteY160" fmla="*/ 1491615 h 2518254"/>
                <a:gd name="connsiteX161" fmla="*/ 241935 w 2085975"/>
                <a:gd name="connsiteY161" fmla="*/ 1491615 h 2518254"/>
                <a:gd name="connsiteX162" fmla="*/ 236220 w 2085975"/>
                <a:gd name="connsiteY162" fmla="*/ 1510665 h 2518254"/>
                <a:gd name="connsiteX163" fmla="*/ 85676 w 2085975"/>
                <a:gd name="connsiteY163" fmla="*/ 1510087 h 2518254"/>
                <a:gd name="connsiteX164" fmla="*/ 80010 w 2085975"/>
                <a:gd name="connsiteY164" fmla="*/ 1443990 h 2518254"/>
                <a:gd name="connsiteX165" fmla="*/ 30480 w 2085975"/>
                <a:gd name="connsiteY165" fmla="*/ 1466850 h 2518254"/>
                <a:gd name="connsiteX166" fmla="*/ 9525 w 2085975"/>
                <a:gd name="connsiteY166" fmla="*/ 1390650 h 2518254"/>
                <a:gd name="connsiteX167" fmla="*/ 0 w 2085975"/>
                <a:gd name="connsiteY167" fmla="*/ 1389648 h 2518254"/>
                <a:gd name="connsiteX168" fmla="*/ 0 w 2085975"/>
                <a:gd name="connsiteY168" fmla="*/ 1352550 h 2518254"/>
                <a:gd name="connsiteX169" fmla="*/ 30480 w 2085975"/>
                <a:gd name="connsiteY169" fmla="*/ 1314450 h 2518254"/>
                <a:gd name="connsiteX170" fmla="*/ 95250 w 2085975"/>
                <a:gd name="connsiteY170" fmla="*/ 1303020 h 2518254"/>
                <a:gd name="connsiteX171" fmla="*/ 112395 w 2085975"/>
                <a:gd name="connsiteY171" fmla="*/ 1238250 h 2518254"/>
                <a:gd name="connsiteX172" fmla="*/ 100965 w 2085975"/>
                <a:gd name="connsiteY172" fmla="*/ 1143000 h 2518254"/>
                <a:gd name="connsiteX173" fmla="*/ 101779 w 2085975"/>
                <a:gd name="connsiteY173" fmla="*/ 1135131 h 2518254"/>
                <a:gd name="connsiteX174" fmla="*/ 190501 w 2085975"/>
                <a:gd name="connsiteY174" fmla="*/ 1110615 h 2518254"/>
                <a:gd name="connsiteX175" fmla="*/ 207646 w 2085975"/>
                <a:gd name="connsiteY175" fmla="*/ 1022985 h 2518254"/>
                <a:gd name="connsiteX176" fmla="*/ 186691 w 2085975"/>
                <a:gd name="connsiteY176" fmla="*/ 986790 h 2518254"/>
                <a:gd name="connsiteX177" fmla="*/ 57151 w 2085975"/>
                <a:gd name="connsiteY177" fmla="*/ 969645 h 2518254"/>
                <a:gd name="connsiteX178" fmla="*/ 125731 w 2085975"/>
                <a:gd name="connsiteY178" fmla="*/ 843915 h 2518254"/>
                <a:gd name="connsiteX179" fmla="*/ 129541 w 2085975"/>
                <a:gd name="connsiteY179" fmla="*/ 731520 h 2518254"/>
                <a:gd name="connsiteX180" fmla="*/ 104775 w 2085975"/>
                <a:gd name="connsiteY180" fmla="*/ 715066 h 2518254"/>
                <a:gd name="connsiteX181" fmla="*/ 104775 w 2085975"/>
                <a:gd name="connsiteY181" fmla="*/ 567691 h 2518254"/>
                <a:gd name="connsiteX182" fmla="*/ 125730 w 2085975"/>
                <a:gd name="connsiteY182" fmla="*/ 489586 h 2518254"/>
                <a:gd name="connsiteX183" fmla="*/ 95250 w 2085975"/>
                <a:gd name="connsiteY183" fmla="*/ 447676 h 2518254"/>
                <a:gd name="connsiteX184" fmla="*/ 169545 w 2085975"/>
                <a:gd name="connsiteY184" fmla="*/ 449581 h 2518254"/>
                <a:gd name="connsiteX185" fmla="*/ 164949 w 2085975"/>
                <a:gd name="connsiteY185" fmla="*/ 446066 h 2518254"/>
                <a:gd name="connsiteX186" fmla="*/ 169545 w 2085975"/>
                <a:gd name="connsiteY186" fmla="*/ 447675 h 2518254"/>
                <a:gd name="connsiteX187" fmla="*/ 200025 w 2085975"/>
                <a:gd name="connsiteY187" fmla="*/ 382905 h 2518254"/>
                <a:gd name="connsiteX188" fmla="*/ 283845 w 2085975"/>
                <a:gd name="connsiteY188" fmla="*/ 384810 h 2518254"/>
                <a:gd name="connsiteX189" fmla="*/ 329565 w 2085975"/>
                <a:gd name="connsiteY189" fmla="*/ 361950 h 2518254"/>
                <a:gd name="connsiteX190" fmla="*/ 344805 w 2085975"/>
                <a:gd name="connsiteY190" fmla="*/ 335280 h 2518254"/>
                <a:gd name="connsiteX191" fmla="*/ 348615 w 2085975"/>
                <a:gd name="connsiteY191" fmla="*/ 266700 h 2518254"/>
                <a:gd name="connsiteX192" fmla="*/ 325755 w 2085975"/>
                <a:gd name="connsiteY192" fmla="*/ 198120 h 2518254"/>
                <a:gd name="connsiteX193" fmla="*/ 272415 w 2085975"/>
                <a:gd name="connsiteY193" fmla="*/ 137160 h 2518254"/>
                <a:gd name="connsiteX194" fmla="*/ 295275 w 2085975"/>
                <a:gd name="connsiteY194" fmla="*/ 125730 h 2518254"/>
                <a:gd name="connsiteX195" fmla="*/ 293496 w 2085975"/>
                <a:gd name="connsiteY195" fmla="*/ 119401 h 2518254"/>
                <a:gd name="connsiteX196" fmla="*/ 295275 w 2085975"/>
                <a:gd name="connsiteY196" fmla="*/ 120015 h 2518254"/>
                <a:gd name="connsiteX197" fmla="*/ 337185 w 2085975"/>
                <a:gd name="connsiteY197" fmla="*/ 74295 h 2518254"/>
                <a:gd name="connsiteX198" fmla="*/ 403860 w 2085975"/>
                <a:gd name="connsiteY198" fmla="*/ 85725 h 2518254"/>
                <a:gd name="connsiteX199" fmla="*/ 381000 w 2085975"/>
                <a:gd name="connsiteY199" fmla="*/ 49530 h 2518254"/>
                <a:gd name="connsiteX200" fmla="*/ 432435 w 2085975"/>
                <a:gd name="connsiteY200" fmla="*/ 13335 h 2518254"/>
                <a:gd name="connsiteX201" fmla="*/ 537210 w 2085975"/>
                <a:gd name="connsiteY201" fmla="*/ 0 h 2518254"/>
                <a:gd name="connsiteX0" fmla="*/ 1304272 w 2085975"/>
                <a:gd name="connsiteY0" fmla="*/ 2507602 h 2518254"/>
                <a:gd name="connsiteX1" fmla="*/ 1313778 w 2085975"/>
                <a:gd name="connsiteY1" fmla="*/ 2518138 h 2518254"/>
                <a:gd name="connsiteX2" fmla="*/ 1313044 w 2085975"/>
                <a:gd name="connsiteY2" fmla="*/ 2518254 h 2518254"/>
                <a:gd name="connsiteX3" fmla="*/ 1304272 w 2085975"/>
                <a:gd name="connsiteY3" fmla="*/ 2507602 h 2518254"/>
                <a:gd name="connsiteX4" fmla="*/ 1215390 w 2085975"/>
                <a:gd name="connsiteY4" fmla="*/ 2388870 h 2518254"/>
                <a:gd name="connsiteX5" fmla="*/ 1243965 w 2085975"/>
                <a:gd name="connsiteY5" fmla="*/ 2432685 h 2518254"/>
                <a:gd name="connsiteX6" fmla="*/ 1243656 w 2085975"/>
                <a:gd name="connsiteY6" fmla="*/ 2432818 h 2518254"/>
                <a:gd name="connsiteX7" fmla="*/ 1216642 w 2085975"/>
                <a:gd name="connsiteY7" fmla="*/ 2391397 h 2518254"/>
                <a:gd name="connsiteX8" fmla="*/ 1151872 w 2085975"/>
                <a:gd name="connsiteY8" fmla="*/ 2433307 h 2518254"/>
                <a:gd name="connsiteX9" fmla="*/ 1113772 w 2085975"/>
                <a:gd name="connsiteY9" fmla="*/ 2400922 h 2518254"/>
                <a:gd name="connsiteX10" fmla="*/ 1114623 w 2085975"/>
                <a:gd name="connsiteY10" fmla="*/ 2400183 h 2518254"/>
                <a:gd name="connsiteX11" fmla="*/ 1150620 w 2085975"/>
                <a:gd name="connsiteY11" fmla="*/ 2430780 h 2518254"/>
                <a:gd name="connsiteX12" fmla="*/ 1215390 w 2085975"/>
                <a:gd name="connsiteY12" fmla="*/ 2388870 h 2518254"/>
                <a:gd name="connsiteX13" fmla="*/ 712594 w 2085975"/>
                <a:gd name="connsiteY13" fmla="*/ 2361639 h 2518254"/>
                <a:gd name="connsiteX14" fmla="*/ 785736 w 2085975"/>
                <a:gd name="connsiteY14" fmla="*/ 2365296 h 2518254"/>
                <a:gd name="connsiteX15" fmla="*/ 827791 w 2085975"/>
                <a:gd name="connsiteY15" fmla="*/ 2379924 h 2518254"/>
                <a:gd name="connsiteX16" fmla="*/ 828675 w 2085975"/>
                <a:gd name="connsiteY16" fmla="*/ 2381250 h 2518254"/>
                <a:gd name="connsiteX17" fmla="*/ 784860 w 2085975"/>
                <a:gd name="connsiteY17" fmla="*/ 2366010 h 2518254"/>
                <a:gd name="connsiteX18" fmla="*/ 713471 w 2085975"/>
                <a:gd name="connsiteY18" fmla="*/ 2362441 h 2518254"/>
                <a:gd name="connsiteX19" fmla="*/ 712594 w 2085975"/>
                <a:gd name="connsiteY19" fmla="*/ 2361639 h 2518254"/>
                <a:gd name="connsiteX20" fmla="*/ 1102640 w 2085975"/>
                <a:gd name="connsiteY20" fmla="*/ 2338077 h 2518254"/>
                <a:gd name="connsiteX21" fmla="*/ 1156335 w 2085975"/>
                <a:gd name="connsiteY21" fmla="*/ 2360295 h 2518254"/>
                <a:gd name="connsiteX22" fmla="*/ 1154770 w 2085975"/>
                <a:gd name="connsiteY22" fmla="*/ 2361656 h 2518254"/>
                <a:gd name="connsiteX23" fmla="*/ 1102342 w 2085975"/>
                <a:gd name="connsiteY23" fmla="*/ 2339962 h 2518254"/>
                <a:gd name="connsiteX24" fmla="*/ 1102640 w 2085975"/>
                <a:gd name="connsiteY24" fmla="*/ 2338077 h 2518254"/>
                <a:gd name="connsiteX25" fmla="*/ 838132 w 2085975"/>
                <a:gd name="connsiteY25" fmla="*/ 2302711 h 2518254"/>
                <a:gd name="connsiteX26" fmla="*/ 838200 w 2085975"/>
                <a:gd name="connsiteY26" fmla="*/ 2303145 h 2518254"/>
                <a:gd name="connsiteX27" fmla="*/ 787894 w 2085975"/>
                <a:gd name="connsiteY27" fmla="*/ 2318051 h 2518254"/>
                <a:gd name="connsiteX28" fmla="*/ 787641 w 2085975"/>
                <a:gd name="connsiteY28" fmla="*/ 2317671 h 2518254"/>
                <a:gd name="connsiteX29" fmla="*/ 838132 w 2085975"/>
                <a:gd name="connsiteY29" fmla="*/ 2302711 h 2518254"/>
                <a:gd name="connsiteX30" fmla="*/ 1138418 w 2085975"/>
                <a:gd name="connsiteY30" fmla="*/ 2269355 h 2518254"/>
                <a:gd name="connsiteX31" fmla="*/ 1202055 w 2085975"/>
                <a:gd name="connsiteY31" fmla="*/ 2297430 h 2518254"/>
                <a:gd name="connsiteX32" fmla="*/ 1197951 w 2085975"/>
                <a:gd name="connsiteY32" fmla="*/ 2297594 h 2518254"/>
                <a:gd name="connsiteX33" fmla="*/ 1138537 w 2085975"/>
                <a:gd name="connsiteY33" fmla="*/ 2271382 h 2518254"/>
                <a:gd name="connsiteX34" fmla="*/ 1138418 w 2085975"/>
                <a:gd name="connsiteY34" fmla="*/ 2269355 h 2518254"/>
                <a:gd name="connsiteX35" fmla="*/ 1083951 w 2085975"/>
                <a:gd name="connsiteY35" fmla="*/ 2188714 h 2518254"/>
                <a:gd name="connsiteX36" fmla="*/ 1135380 w 2085975"/>
                <a:gd name="connsiteY36" fmla="*/ 2236470 h 2518254"/>
                <a:gd name="connsiteX37" fmla="*/ 1135465 w 2085975"/>
                <a:gd name="connsiteY37" fmla="*/ 2237914 h 2518254"/>
                <a:gd name="connsiteX38" fmla="*/ 1083292 w 2085975"/>
                <a:gd name="connsiteY38" fmla="*/ 2189467 h 2518254"/>
                <a:gd name="connsiteX39" fmla="*/ 1083951 w 2085975"/>
                <a:gd name="connsiteY39" fmla="*/ 2188714 h 2518254"/>
                <a:gd name="connsiteX40" fmla="*/ 891973 w 2085975"/>
                <a:gd name="connsiteY40" fmla="*/ 2157791 h 2518254"/>
                <a:gd name="connsiteX41" fmla="*/ 891540 w 2085975"/>
                <a:gd name="connsiteY41" fmla="*/ 2158365 h 2518254"/>
                <a:gd name="connsiteX42" fmla="*/ 820091 w 2085975"/>
                <a:gd name="connsiteY42" fmla="*/ 2180928 h 2518254"/>
                <a:gd name="connsiteX43" fmla="*/ 820026 w 2085975"/>
                <a:gd name="connsiteY43" fmla="*/ 2180511 h 2518254"/>
                <a:gd name="connsiteX44" fmla="*/ 891973 w 2085975"/>
                <a:gd name="connsiteY44" fmla="*/ 2157791 h 2518254"/>
                <a:gd name="connsiteX45" fmla="*/ 1565691 w 2085975"/>
                <a:gd name="connsiteY45" fmla="*/ 1775952 h 2518254"/>
                <a:gd name="connsiteX46" fmla="*/ 1562956 w 2085975"/>
                <a:gd name="connsiteY46" fmla="*/ 1776635 h 2518254"/>
                <a:gd name="connsiteX47" fmla="*/ 1565691 w 2085975"/>
                <a:gd name="connsiteY47" fmla="*/ 1775952 h 2518254"/>
                <a:gd name="connsiteX48" fmla="*/ 338452 w 2085975"/>
                <a:gd name="connsiteY48" fmla="*/ 1588442 h 2518254"/>
                <a:gd name="connsiteX49" fmla="*/ 338961 w 2085975"/>
                <a:gd name="connsiteY49" fmla="*/ 1588971 h 2518254"/>
                <a:gd name="connsiteX50" fmla="*/ 338452 w 2085975"/>
                <a:gd name="connsiteY50" fmla="*/ 1588442 h 2518254"/>
                <a:gd name="connsiteX51" fmla="*/ 537210 w 2085975"/>
                <a:gd name="connsiteY51" fmla="*/ 0 h 2518254"/>
                <a:gd name="connsiteX52" fmla="*/ 563880 w 2085975"/>
                <a:gd name="connsiteY52" fmla="*/ 80010 h 2518254"/>
                <a:gd name="connsiteX53" fmla="*/ 672465 w 2085975"/>
                <a:gd name="connsiteY53" fmla="*/ 51435 h 2518254"/>
                <a:gd name="connsiteX54" fmla="*/ 721352 w 2085975"/>
                <a:gd name="connsiteY54" fmla="*/ 29486 h 2518254"/>
                <a:gd name="connsiteX55" fmla="*/ 744855 w 2085975"/>
                <a:gd name="connsiteY55" fmla="*/ 59055 h 2518254"/>
                <a:gd name="connsiteX56" fmla="*/ 739140 w 2085975"/>
                <a:gd name="connsiteY56" fmla="*/ 89535 h 2518254"/>
                <a:gd name="connsiteX57" fmla="*/ 821055 w 2085975"/>
                <a:gd name="connsiteY57" fmla="*/ 93345 h 2518254"/>
                <a:gd name="connsiteX58" fmla="*/ 834390 w 2085975"/>
                <a:gd name="connsiteY58" fmla="*/ 19050 h 2518254"/>
                <a:gd name="connsiteX59" fmla="*/ 855345 w 2085975"/>
                <a:gd name="connsiteY59" fmla="*/ 47625 h 2518254"/>
                <a:gd name="connsiteX60" fmla="*/ 946785 w 2085975"/>
                <a:gd name="connsiteY60" fmla="*/ 47625 h 2518254"/>
                <a:gd name="connsiteX61" fmla="*/ 996315 w 2085975"/>
                <a:gd name="connsiteY61" fmla="*/ 38100 h 2518254"/>
                <a:gd name="connsiteX62" fmla="*/ 1003935 w 2085975"/>
                <a:gd name="connsiteY62" fmla="*/ 9525 h 2518254"/>
                <a:gd name="connsiteX63" fmla="*/ 1064895 w 2085975"/>
                <a:gd name="connsiteY63" fmla="*/ 0 h 2518254"/>
                <a:gd name="connsiteX64" fmla="*/ 1097280 w 2085975"/>
                <a:gd name="connsiteY64" fmla="*/ 102870 h 2518254"/>
                <a:gd name="connsiteX65" fmla="*/ 1110615 w 2085975"/>
                <a:gd name="connsiteY65" fmla="*/ 102870 h 2518254"/>
                <a:gd name="connsiteX66" fmla="*/ 1135380 w 2085975"/>
                <a:gd name="connsiteY66" fmla="*/ 190500 h 2518254"/>
                <a:gd name="connsiteX67" fmla="*/ 1137805 w 2085975"/>
                <a:gd name="connsiteY67" fmla="*/ 195722 h 2518254"/>
                <a:gd name="connsiteX68" fmla="*/ 1135380 w 2085975"/>
                <a:gd name="connsiteY68" fmla="*/ 198120 h 2518254"/>
                <a:gd name="connsiteX69" fmla="*/ 1131570 w 2085975"/>
                <a:gd name="connsiteY69" fmla="*/ 240030 h 2518254"/>
                <a:gd name="connsiteX70" fmla="*/ 1156335 w 2085975"/>
                <a:gd name="connsiteY70" fmla="*/ 346710 h 2518254"/>
                <a:gd name="connsiteX71" fmla="*/ 1099185 w 2085975"/>
                <a:gd name="connsiteY71" fmla="*/ 363855 h 2518254"/>
                <a:gd name="connsiteX72" fmla="*/ 1127760 w 2085975"/>
                <a:gd name="connsiteY72" fmla="*/ 510540 h 2518254"/>
                <a:gd name="connsiteX73" fmla="*/ 1148715 w 2085975"/>
                <a:gd name="connsiteY73" fmla="*/ 563880 h 2518254"/>
                <a:gd name="connsiteX74" fmla="*/ 1194435 w 2085975"/>
                <a:gd name="connsiteY74" fmla="*/ 641985 h 2518254"/>
                <a:gd name="connsiteX75" fmla="*/ 1215390 w 2085975"/>
                <a:gd name="connsiteY75" fmla="*/ 645795 h 2518254"/>
                <a:gd name="connsiteX76" fmla="*/ 1243965 w 2085975"/>
                <a:gd name="connsiteY76" fmla="*/ 737235 h 2518254"/>
                <a:gd name="connsiteX77" fmla="*/ 1423035 w 2085975"/>
                <a:gd name="connsiteY77" fmla="*/ 702945 h 2518254"/>
                <a:gd name="connsiteX78" fmla="*/ 1422609 w 2085975"/>
                <a:gd name="connsiteY78" fmla="*/ 700259 h 2518254"/>
                <a:gd name="connsiteX79" fmla="*/ 1468755 w 2085975"/>
                <a:gd name="connsiteY79" fmla="*/ 689610 h 2518254"/>
                <a:gd name="connsiteX80" fmla="*/ 1491615 w 2085975"/>
                <a:gd name="connsiteY80" fmla="*/ 659130 h 2518254"/>
                <a:gd name="connsiteX81" fmla="*/ 1520190 w 2085975"/>
                <a:gd name="connsiteY81" fmla="*/ 645795 h 2518254"/>
                <a:gd name="connsiteX82" fmla="*/ 1531620 w 2085975"/>
                <a:gd name="connsiteY82" fmla="*/ 613410 h 2518254"/>
                <a:gd name="connsiteX83" fmla="*/ 1552575 w 2085975"/>
                <a:gd name="connsiteY83" fmla="*/ 594360 h 2518254"/>
                <a:gd name="connsiteX84" fmla="*/ 1573530 w 2085975"/>
                <a:gd name="connsiteY84" fmla="*/ 609600 h 2518254"/>
                <a:gd name="connsiteX85" fmla="*/ 1567815 w 2085975"/>
                <a:gd name="connsiteY85" fmla="*/ 708660 h 2518254"/>
                <a:gd name="connsiteX86" fmla="*/ 1638300 w 2085975"/>
                <a:gd name="connsiteY86" fmla="*/ 786765 h 2518254"/>
                <a:gd name="connsiteX87" fmla="*/ 1640205 w 2085975"/>
                <a:gd name="connsiteY87" fmla="*/ 851535 h 2518254"/>
                <a:gd name="connsiteX88" fmla="*/ 1615440 w 2085975"/>
                <a:gd name="connsiteY88" fmla="*/ 872490 h 2518254"/>
                <a:gd name="connsiteX89" fmla="*/ 1678305 w 2085975"/>
                <a:gd name="connsiteY89" fmla="*/ 876300 h 2518254"/>
                <a:gd name="connsiteX90" fmla="*/ 1964632 w 2085975"/>
                <a:gd name="connsiteY90" fmla="*/ 811829 h 2518254"/>
                <a:gd name="connsiteX91" fmla="*/ 1985010 w 2085975"/>
                <a:gd name="connsiteY91" fmla="*/ 889635 h 2518254"/>
                <a:gd name="connsiteX92" fmla="*/ 1977390 w 2085975"/>
                <a:gd name="connsiteY92" fmla="*/ 942975 h 2518254"/>
                <a:gd name="connsiteX93" fmla="*/ 1912620 w 2085975"/>
                <a:gd name="connsiteY93" fmla="*/ 952500 h 2518254"/>
                <a:gd name="connsiteX94" fmla="*/ 1912620 w 2085975"/>
                <a:gd name="connsiteY94" fmla="*/ 1022985 h 2518254"/>
                <a:gd name="connsiteX95" fmla="*/ 1956435 w 2085975"/>
                <a:gd name="connsiteY95" fmla="*/ 1028700 h 2518254"/>
                <a:gd name="connsiteX96" fmla="*/ 1996440 w 2085975"/>
                <a:gd name="connsiteY96" fmla="*/ 1002030 h 2518254"/>
                <a:gd name="connsiteX97" fmla="*/ 1975485 w 2085975"/>
                <a:gd name="connsiteY97" fmla="*/ 1057275 h 2518254"/>
                <a:gd name="connsiteX98" fmla="*/ 1971675 w 2085975"/>
                <a:gd name="connsiteY98" fmla="*/ 1137285 h 2518254"/>
                <a:gd name="connsiteX99" fmla="*/ 1976108 w 2085975"/>
                <a:gd name="connsiteY99" fmla="*/ 1138062 h 2518254"/>
                <a:gd name="connsiteX100" fmla="*/ 2025015 w 2085975"/>
                <a:gd name="connsiteY100" fmla="*/ 1226820 h 2518254"/>
                <a:gd name="connsiteX101" fmla="*/ 1965960 w 2085975"/>
                <a:gd name="connsiteY101" fmla="*/ 1257300 h 2518254"/>
                <a:gd name="connsiteX102" fmla="*/ 1975485 w 2085975"/>
                <a:gd name="connsiteY102" fmla="*/ 1295400 h 2518254"/>
                <a:gd name="connsiteX103" fmla="*/ 1929765 w 2085975"/>
                <a:gd name="connsiteY103" fmla="*/ 1350645 h 2518254"/>
                <a:gd name="connsiteX104" fmla="*/ 2057400 w 2085975"/>
                <a:gd name="connsiteY104" fmla="*/ 1419225 h 2518254"/>
                <a:gd name="connsiteX105" fmla="*/ 2034540 w 2085975"/>
                <a:gd name="connsiteY105" fmla="*/ 1451610 h 2518254"/>
                <a:gd name="connsiteX106" fmla="*/ 2085975 w 2085975"/>
                <a:gd name="connsiteY106" fmla="*/ 1527810 h 2518254"/>
                <a:gd name="connsiteX107" fmla="*/ 2080260 w 2085975"/>
                <a:gd name="connsiteY107" fmla="*/ 1565910 h 2518254"/>
                <a:gd name="connsiteX108" fmla="*/ 2045970 w 2085975"/>
                <a:gd name="connsiteY108" fmla="*/ 1581150 h 2518254"/>
                <a:gd name="connsiteX109" fmla="*/ 2013585 w 2085975"/>
                <a:gd name="connsiteY109" fmla="*/ 1657350 h 2518254"/>
                <a:gd name="connsiteX110" fmla="*/ 2047875 w 2085975"/>
                <a:gd name="connsiteY110" fmla="*/ 1691640 h 2518254"/>
                <a:gd name="connsiteX111" fmla="*/ 2011680 w 2085975"/>
                <a:gd name="connsiteY111" fmla="*/ 1737360 h 2518254"/>
                <a:gd name="connsiteX112" fmla="*/ 2013585 w 2085975"/>
                <a:gd name="connsiteY112" fmla="*/ 1739265 h 2518254"/>
                <a:gd name="connsiteX113" fmla="*/ 1912620 w 2085975"/>
                <a:gd name="connsiteY113" fmla="*/ 1644015 h 2518254"/>
                <a:gd name="connsiteX114" fmla="*/ 1823085 w 2085975"/>
                <a:gd name="connsiteY114" fmla="*/ 1708785 h 2518254"/>
                <a:gd name="connsiteX115" fmla="*/ 1691640 w 2085975"/>
                <a:gd name="connsiteY115" fmla="*/ 1737360 h 2518254"/>
                <a:gd name="connsiteX116" fmla="*/ 1678305 w 2085975"/>
                <a:gd name="connsiteY116" fmla="*/ 1722120 h 2518254"/>
                <a:gd name="connsiteX117" fmla="*/ 1621155 w 2085975"/>
                <a:gd name="connsiteY117" fmla="*/ 1737360 h 2518254"/>
                <a:gd name="connsiteX118" fmla="*/ 1617345 w 2085975"/>
                <a:gd name="connsiteY118" fmla="*/ 1760220 h 2518254"/>
                <a:gd name="connsiteX119" fmla="*/ 1565432 w 2085975"/>
                <a:gd name="connsiteY119" fmla="*/ 1773198 h 2518254"/>
                <a:gd name="connsiteX120" fmla="*/ 1564005 w 2085975"/>
                <a:gd name="connsiteY120" fmla="*/ 1771650 h 2518254"/>
                <a:gd name="connsiteX121" fmla="*/ 1520190 w 2085975"/>
                <a:gd name="connsiteY121" fmla="*/ 1811655 h 2518254"/>
                <a:gd name="connsiteX122" fmla="*/ 1501140 w 2085975"/>
                <a:gd name="connsiteY122" fmla="*/ 1811655 h 2518254"/>
                <a:gd name="connsiteX123" fmla="*/ 1428750 w 2085975"/>
                <a:gd name="connsiteY123" fmla="*/ 1903095 h 2518254"/>
                <a:gd name="connsiteX124" fmla="*/ 1421130 w 2085975"/>
                <a:gd name="connsiteY124" fmla="*/ 1952625 h 2518254"/>
                <a:gd name="connsiteX125" fmla="*/ 1396365 w 2085975"/>
                <a:gd name="connsiteY125" fmla="*/ 1918335 h 2518254"/>
                <a:gd name="connsiteX126" fmla="*/ 1358265 w 2085975"/>
                <a:gd name="connsiteY126" fmla="*/ 1986915 h 2518254"/>
                <a:gd name="connsiteX127" fmla="*/ 1343025 w 2085975"/>
                <a:gd name="connsiteY127" fmla="*/ 1986915 h 2518254"/>
                <a:gd name="connsiteX128" fmla="*/ 1297305 w 2085975"/>
                <a:gd name="connsiteY128" fmla="*/ 2019300 h 2518254"/>
                <a:gd name="connsiteX129" fmla="*/ 1301115 w 2085975"/>
                <a:gd name="connsiteY129" fmla="*/ 2038350 h 2518254"/>
                <a:gd name="connsiteX130" fmla="*/ 1259205 w 2085975"/>
                <a:gd name="connsiteY130" fmla="*/ 2066925 h 2518254"/>
                <a:gd name="connsiteX131" fmla="*/ 1272540 w 2085975"/>
                <a:gd name="connsiteY131" fmla="*/ 2097405 h 2518254"/>
                <a:gd name="connsiteX132" fmla="*/ 1202055 w 2085975"/>
                <a:gd name="connsiteY132" fmla="*/ 2106930 h 2518254"/>
                <a:gd name="connsiteX133" fmla="*/ 1183005 w 2085975"/>
                <a:gd name="connsiteY133" fmla="*/ 2143125 h 2518254"/>
                <a:gd name="connsiteX134" fmla="*/ 1156335 w 2085975"/>
                <a:gd name="connsiteY134" fmla="*/ 2164080 h 2518254"/>
                <a:gd name="connsiteX135" fmla="*/ 1122045 w 2085975"/>
                <a:gd name="connsiteY135" fmla="*/ 2141220 h 2518254"/>
                <a:gd name="connsiteX136" fmla="*/ 1107891 w 2085975"/>
                <a:gd name="connsiteY136" fmla="*/ 2157396 h 2518254"/>
                <a:gd name="connsiteX137" fmla="*/ 1106805 w 2085975"/>
                <a:gd name="connsiteY137" fmla="*/ 2156460 h 2518254"/>
                <a:gd name="connsiteX138" fmla="*/ 979170 w 2085975"/>
                <a:gd name="connsiteY138" fmla="*/ 2042160 h 2518254"/>
                <a:gd name="connsiteX139" fmla="*/ 932138 w 2085975"/>
                <a:gd name="connsiteY139" fmla="*/ 2104529 h 2518254"/>
                <a:gd name="connsiteX140" fmla="*/ 851535 w 2085975"/>
                <a:gd name="connsiteY140" fmla="*/ 2101216 h 2518254"/>
                <a:gd name="connsiteX141" fmla="*/ 847725 w 2085975"/>
                <a:gd name="connsiteY141" fmla="*/ 2129791 h 2518254"/>
                <a:gd name="connsiteX142" fmla="*/ 689610 w 2085975"/>
                <a:gd name="connsiteY142" fmla="*/ 2129791 h 2518254"/>
                <a:gd name="connsiteX143" fmla="*/ 685800 w 2085975"/>
                <a:gd name="connsiteY143" fmla="*/ 2025016 h 2518254"/>
                <a:gd name="connsiteX144" fmla="*/ 683980 w 2085975"/>
                <a:gd name="connsiteY144" fmla="*/ 2024761 h 2518254"/>
                <a:gd name="connsiteX145" fmla="*/ 701040 w 2085975"/>
                <a:gd name="connsiteY145" fmla="*/ 1973580 h 2518254"/>
                <a:gd name="connsiteX146" fmla="*/ 659130 w 2085975"/>
                <a:gd name="connsiteY146" fmla="*/ 1939290 h 2518254"/>
                <a:gd name="connsiteX147" fmla="*/ 662940 w 2085975"/>
                <a:gd name="connsiteY147" fmla="*/ 1899285 h 2518254"/>
                <a:gd name="connsiteX148" fmla="*/ 674370 w 2085975"/>
                <a:gd name="connsiteY148" fmla="*/ 1836420 h 2518254"/>
                <a:gd name="connsiteX149" fmla="*/ 643890 w 2085975"/>
                <a:gd name="connsiteY149" fmla="*/ 1802130 h 2518254"/>
                <a:gd name="connsiteX150" fmla="*/ 590550 w 2085975"/>
                <a:gd name="connsiteY150" fmla="*/ 1790700 h 2518254"/>
                <a:gd name="connsiteX151" fmla="*/ 520065 w 2085975"/>
                <a:gd name="connsiteY151" fmla="*/ 1731645 h 2518254"/>
                <a:gd name="connsiteX152" fmla="*/ 520065 w 2085975"/>
                <a:gd name="connsiteY152" fmla="*/ 1704975 h 2518254"/>
                <a:gd name="connsiteX153" fmla="*/ 491490 w 2085975"/>
                <a:gd name="connsiteY153" fmla="*/ 1708785 h 2518254"/>
                <a:gd name="connsiteX154" fmla="*/ 386715 w 2085975"/>
                <a:gd name="connsiteY154" fmla="*/ 1638300 h 2518254"/>
                <a:gd name="connsiteX155" fmla="*/ 345639 w 2085975"/>
                <a:gd name="connsiteY155" fmla="*/ 1595581 h 2518254"/>
                <a:gd name="connsiteX156" fmla="*/ 346710 w 2085975"/>
                <a:gd name="connsiteY156" fmla="*/ 1543050 h 2518254"/>
                <a:gd name="connsiteX157" fmla="*/ 302895 w 2085975"/>
                <a:gd name="connsiteY157" fmla="*/ 1522095 h 2518254"/>
                <a:gd name="connsiteX158" fmla="*/ 318135 w 2085975"/>
                <a:gd name="connsiteY158" fmla="*/ 1470660 h 2518254"/>
                <a:gd name="connsiteX159" fmla="*/ 274320 w 2085975"/>
                <a:gd name="connsiteY159" fmla="*/ 1491615 h 2518254"/>
                <a:gd name="connsiteX160" fmla="*/ 241935 w 2085975"/>
                <a:gd name="connsiteY160" fmla="*/ 1491615 h 2518254"/>
                <a:gd name="connsiteX161" fmla="*/ 236220 w 2085975"/>
                <a:gd name="connsiteY161" fmla="*/ 1510665 h 2518254"/>
                <a:gd name="connsiteX162" fmla="*/ 85676 w 2085975"/>
                <a:gd name="connsiteY162" fmla="*/ 1510087 h 2518254"/>
                <a:gd name="connsiteX163" fmla="*/ 80010 w 2085975"/>
                <a:gd name="connsiteY163" fmla="*/ 1443990 h 2518254"/>
                <a:gd name="connsiteX164" fmla="*/ 30480 w 2085975"/>
                <a:gd name="connsiteY164" fmla="*/ 1466850 h 2518254"/>
                <a:gd name="connsiteX165" fmla="*/ 9525 w 2085975"/>
                <a:gd name="connsiteY165" fmla="*/ 1390650 h 2518254"/>
                <a:gd name="connsiteX166" fmla="*/ 0 w 2085975"/>
                <a:gd name="connsiteY166" fmla="*/ 1389648 h 2518254"/>
                <a:gd name="connsiteX167" fmla="*/ 0 w 2085975"/>
                <a:gd name="connsiteY167" fmla="*/ 1352550 h 2518254"/>
                <a:gd name="connsiteX168" fmla="*/ 30480 w 2085975"/>
                <a:gd name="connsiteY168" fmla="*/ 1314450 h 2518254"/>
                <a:gd name="connsiteX169" fmla="*/ 95250 w 2085975"/>
                <a:gd name="connsiteY169" fmla="*/ 1303020 h 2518254"/>
                <a:gd name="connsiteX170" fmla="*/ 112395 w 2085975"/>
                <a:gd name="connsiteY170" fmla="*/ 1238250 h 2518254"/>
                <a:gd name="connsiteX171" fmla="*/ 100965 w 2085975"/>
                <a:gd name="connsiteY171" fmla="*/ 1143000 h 2518254"/>
                <a:gd name="connsiteX172" fmla="*/ 101779 w 2085975"/>
                <a:gd name="connsiteY172" fmla="*/ 1135131 h 2518254"/>
                <a:gd name="connsiteX173" fmla="*/ 190501 w 2085975"/>
                <a:gd name="connsiteY173" fmla="*/ 1110615 h 2518254"/>
                <a:gd name="connsiteX174" fmla="*/ 207646 w 2085975"/>
                <a:gd name="connsiteY174" fmla="*/ 1022985 h 2518254"/>
                <a:gd name="connsiteX175" fmla="*/ 186691 w 2085975"/>
                <a:gd name="connsiteY175" fmla="*/ 986790 h 2518254"/>
                <a:gd name="connsiteX176" fmla="*/ 57151 w 2085975"/>
                <a:gd name="connsiteY176" fmla="*/ 969645 h 2518254"/>
                <a:gd name="connsiteX177" fmla="*/ 125731 w 2085975"/>
                <a:gd name="connsiteY177" fmla="*/ 843915 h 2518254"/>
                <a:gd name="connsiteX178" fmla="*/ 129541 w 2085975"/>
                <a:gd name="connsiteY178" fmla="*/ 731520 h 2518254"/>
                <a:gd name="connsiteX179" fmla="*/ 104775 w 2085975"/>
                <a:gd name="connsiteY179" fmla="*/ 715066 h 2518254"/>
                <a:gd name="connsiteX180" fmla="*/ 104775 w 2085975"/>
                <a:gd name="connsiteY180" fmla="*/ 567691 h 2518254"/>
                <a:gd name="connsiteX181" fmla="*/ 125730 w 2085975"/>
                <a:gd name="connsiteY181" fmla="*/ 489586 h 2518254"/>
                <a:gd name="connsiteX182" fmla="*/ 95250 w 2085975"/>
                <a:gd name="connsiteY182" fmla="*/ 447676 h 2518254"/>
                <a:gd name="connsiteX183" fmla="*/ 169545 w 2085975"/>
                <a:gd name="connsiteY183" fmla="*/ 449581 h 2518254"/>
                <a:gd name="connsiteX184" fmla="*/ 164949 w 2085975"/>
                <a:gd name="connsiteY184" fmla="*/ 446066 h 2518254"/>
                <a:gd name="connsiteX185" fmla="*/ 169545 w 2085975"/>
                <a:gd name="connsiteY185" fmla="*/ 447675 h 2518254"/>
                <a:gd name="connsiteX186" fmla="*/ 200025 w 2085975"/>
                <a:gd name="connsiteY186" fmla="*/ 382905 h 2518254"/>
                <a:gd name="connsiteX187" fmla="*/ 283845 w 2085975"/>
                <a:gd name="connsiteY187" fmla="*/ 384810 h 2518254"/>
                <a:gd name="connsiteX188" fmla="*/ 329565 w 2085975"/>
                <a:gd name="connsiteY188" fmla="*/ 361950 h 2518254"/>
                <a:gd name="connsiteX189" fmla="*/ 344805 w 2085975"/>
                <a:gd name="connsiteY189" fmla="*/ 335280 h 2518254"/>
                <a:gd name="connsiteX190" fmla="*/ 348615 w 2085975"/>
                <a:gd name="connsiteY190" fmla="*/ 266700 h 2518254"/>
                <a:gd name="connsiteX191" fmla="*/ 325755 w 2085975"/>
                <a:gd name="connsiteY191" fmla="*/ 198120 h 2518254"/>
                <a:gd name="connsiteX192" fmla="*/ 272415 w 2085975"/>
                <a:gd name="connsiteY192" fmla="*/ 137160 h 2518254"/>
                <a:gd name="connsiteX193" fmla="*/ 295275 w 2085975"/>
                <a:gd name="connsiteY193" fmla="*/ 125730 h 2518254"/>
                <a:gd name="connsiteX194" fmla="*/ 293496 w 2085975"/>
                <a:gd name="connsiteY194" fmla="*/ 119401 h 2518254"/>
                <a:gd name="connsiteX195" fmla="*/ 295275 w 2085975"/>
                <a:gd name="connsiteY195" fmla="*/ 120015 h 2518254"/>
                <a:gd name="connsiteX196" fmla="*/ 337185 w 2085975"/>
                <a:gd name="connsiteY196" fmla="*/ 74295 h 2518254"/>
                <a:gd name="connsiteX197" fmla="*/ 403860 w 2085975"/>
                <a:gd name="connsiteY197" fmla="*/ 85725 h 2518254"/>
                <a:gd name="connsiteX198" fmla="*/ 381000 w 2085975"/>
                <a:gd name="connsiteY198" fmla="*/ 49530 h 2518254"/>
                <a:gd name="connsiteX199" fmla="*/ 432435 w 2085975"/>
                <a:gd name="connsiteY199" fmla="*/ 13335 h 2518254"/>
                <a:gd name="connsiteX200" fmla="*/ 537210 w 2085975"/>
                <a:gd name="connsiteY200" fmla="*/ 0 h 2518254"/>
                <a:gd name="connsiteX0" fmla="*/ 1313044 w 2085975"/>
                <a:gd name="connsiteY0" fmla="*/ 2518254 h 2518254"/>
                <a:gd name="connsiteX1" fmla="*/ 1313778 w 2085975"/>
                <a:gd name="connsiteY1" fmla="*/ 2518138 h 2518254"/>
                <a:gd name="connsiteX2" fmla="*/ 1313044 w 2085975"/>
                <a:gd name="connsiteY2" fmla="*/ 2518254 h 2518254"/>
                <a:gd name="connsiteX3" fmla="*/ 1215390 w 2085975"/>
                <a:gd name="connsiteY3" fmla="*/ 2388870 h 2518254"/>
                <a:gd name="connsiteX4" fmla="*/ 1243965 w 2085975"/>
                <a:gd name="connsiteY4" fmla="*/ 2432685 h 2518254"/>
                <a:gd name="connsiteX5" fmla="*/ 1243656 w 2085975"/>
                <a:gd name="connsiteY5" fmla="*/ 2432818 h 2518254"/>
                <a:gd name="connsiteX6" fmla="*/ 1216642 w 2085975"/>
                <a:gd name="connsiteY6" fmla="*/ 2391397 h 2518254"/>
                <a:gd name="connsiteX7" fmla="*/ 1151872 w 2085975"/>
                <a:gd name="connsiteY7" fmla="*/ 2433307 h 2518254"/>
                <a:gd name="connsiteX8" fmla="*/ 1113772 w 2085975"/>
                <a:gd name="connsiteY8" fmla="*/ 2400922 h 2518254"/>
                <a:gd name="connsiteX9" fmla="*/ 1114623 w 2085975"/>
                <a:gd name="connsiteY9" fmla="*/ 2400183 h 2518254"/>
                <a:gd name="connsiteX10" fmla="*/ 1150620 w 2085975"/>
                <a:gd name="connsiteY10" fmla="*/ 2430780 h 2518254"/>
                <a:gd name="connsiteX11" fmla="*/ 1215390 w 2085975"/>
                <a:gd name="connsiteY11" fmla="*/ 2388870 h 2518254"/>
                <a:gd name="connsiteX12" fmla="*/ 712594 w 2085975"/>
                <a:gd name="connsiteY12" fmla="*/ 2361639 h 2518254"/>
                <a:gd name="connsiteX13" fmla="*/ 785736 w 2085975"/>
                <a:gd name="connsiteY13" fmla="*/ 2365296 h 2518254"/>
                <a:gd name="connsiteX14" fmla="*/ 827791 w 2085975"/>
                <a:gd name="connsiteY14" fmla="*/ 2379924 h 2518254"/>
                <a:gd name="connsiteX15" fmla="*/ 828675 w 2085975"/>
                <a:gd name="connsiteY15" fmla="*/ 2381250 h 2518254"/>
                <a:gd name="connsiteX16" fmla="*/ 784860 w 2085975"/>
                <a:gd name="connsiteY16" fmla="*/ 2366010 h 2518254"/>
                <a:gd name="connsiteX17" fmla="*/ 713471 w 2085975"/>
                <a:gd name="connsiteY17" fmla="*/ 2362441 h 2518254"/>
                <a:gd name="connsiteX18" fmla="*/ 712594 w 2085975"/>
                <a:gd name="connsiteY18" fmla="*/ 2361639 h 2518254"/>
                <a:gd name="connsiteX19" fmla="*/ 1102640 w 2085975"/>
                <a:gd name="connsiteY19" fmla="*/ 2338077 h 2518254"/>
                <a:gd name="connsiteX20" fmla="*/ 1156335 w 2085975"/>
                <a:gd name="connsiteY20" fmla="*/ 2360295 h 2518254"/>
                <a:gd name="connsiteX21" fmla="*/ 1154770 w 2085975"/>
                <a:gd name="connsiteY21" fmla="*/ 2361656 h 2518254"/>
                <a:gd name="connsiteX22" fmla="*/ 1102342 w 2085975"/>
                <a:gd name="connsiteY22" fmla="*/ 2339962 h 2518254"/>
                <a:gd name="connsiteX23" fmla="*/ 1102640 w 2085975"/>
                <a:gd name="connsiteY23" fmla="*/ 2338077 h 2518254"/>
                <a:gd name="connsiteX24" fmla="*/ 838132 w 2085975"/>
                <a:gd name="connsiteY24" fmla="*/ 2302711 h 2518254"/>
                <a:gd name="connsiteX25" fmla="*/ 838200 w 2085975"/>
                <a:gd name="connsiteY25" fmla="*/ 2303145 h 2518254"/>
                <a:gd name="connsiteX26" fmla="*/ 787894 w 2085975"/>
                <a:gd name="connsiteY26" fmla="*/ 2318051 h 2518254"/>
                <a:gd name="connsiteX27" fmla="*/ 787641 w 2085975"/>
                <a:gd name="connsiteY27" fmla="*/ 2317671 h 2518254"/>
                <a:gd name="connsiteX28" fmla="*/ 838132 w 2085975"/>
                <a:gd name="connsiteY28" fmla="*/ 2302711 h 2518254"/>
                <a:gd name="connsiteX29" fmla="*/ 1138418 w 2085975"/>
                <a:gd name="connsiteY29" fmla="*/ 2269355 h 2518254"/>
                <a:gd name="connsiteX30" fmla="*/ 1202055 w 2085975"/>
                <a:gd name="connsiteY30" fmla="*/ 2297430 h 2518254"/>
                <a:gd name="connsiteX31" fmla="*/ 1197951 w 2085975"/>
                <a:gd name="connsiteY31" fmla="*/ 2297594 h 2518254"/>
                <a:gd name="connsiteX32" fmla="*/ 1138537 w 2085975"/>
                <a:gd name="connsiteY32" fmla="*/ 2271382 h 2518254"/>
                <a:gd name="connsiteX33" fmla="*/ 1138418 w 2085975"/>
                <a:gd name="connsiteY33" fmla="*/ 2269355 h 2518254"/>
                <a:gd name="connsiteX34" fmla="*/ 1083951 w 2085975"/>
                <a:gd name="connsiteY34" fmla="*/ 2188714 h 2518254"/>
                <a:gd name="connsiteX35" fmla="*/ 1135380 w 2085975"/>
                <a:gd name="connsiteY35" fmla="*/ 2236470 h 2518254"/>
                <a:gd name="connsiteX36" fmla="*/ 1135465 w 2085975"/>
                <a:gd name="connsiteY36" fmla="*/ 2237914 h 2518254"/>
                <a:gd name="connsiteX37" fmla="*/ 1083292 w 2085975"/>
                <a:gd name="connsiteY37" fmla="*/ 2189467 h 2518254"/>
                <a:gd name="connsiteX38" fmla="*/ 1083951 w 2085975"/>
                <a:gd name="connsiteY38" fmla="*/ 2188714 h 2518254"/>
                <a:gd name="connsiteX39" fmla="*/ 891973 w 2085975"/>
                <a:gd name="connsiteY39" fmla="*/ 2157791 h 2518254"/>
                <a:gd name="connsiteX40" fmla="*/ 891540 w 2085975"/>
                <a:gd name="connsiteY40" fmla="*/ 2158365 h 2518254"/>
                <a:gd name="connsiteX41" fmla="*/ 820091 w 2085975"/>
                <a:gd name="connsiteY41" fmla="*/ 2180928 h 2518254"/>
                <a:gd name="connsiteX42" fmla="*/ 820026 w 2085975"/>
                <a:gd name="connsiteY42" fmla="*/ 2180511 h 2518254"/>
                <a:gd name="connsiteX43" fmla="*/ 891973 w 2085975"/>
                <a:gd name="connsiteY43" fmla="*/ 2157791 h 2518254"/>
                <a:gd name="connsiteX44" fmla="*/ 1565691 w 2085975"/>
                <a:gd name="connsiteY44" fmla="*/ 1775952 h 2518254"/>
                <a:gd name="connsiteX45" fmla="*/ 1562956 w 2085975"/>
                <a:gd name="connsiteY45" fmla="*/ 1776635 h 2518254"/>
                <a:gd name="connsiteX46" fmla="*/ 1565691 w 2085975"/>
                <a:gd name="connsiteY46" fmla="*/ 1775952 h 2518254"/>
                <a:gd name="connsiteX47" fmla="*/ 338452 w 2085975"/>
                <a:gd name="connsiteY47" fmla="*/ 1588442 h 2518254"/>
                <a:gd name="connsiteX48" fmla="*/ 338961 w 2085975"/>
                <a:gd name="connsiteY48" fmla="*/ 1588971 h 2518254"/>
                <a:gd name="connsiteX49" fmla="*/ 338452 w 2085975"/>
                <a:gd name="connsiteY49" fmla="*/ 1588442 h 2518254"/>
                <a:gd name="connsiteX50" fmla="*/ 537210 w 2085975"/>
                <a:gd name="connsiteY50" fmla="*/ 0 h 2518254"/>
                <a:gd name="connsiteX51" fmla="*/ 563880 w 2085975"/>
                <a:gd name="connsiteY51" fmla="*/ 80010 h 2518254"/>
                <a:gd name="connsiteX52" fmla="*/ 672465 w 2085975"/>
                <a:gd name="connsiteY52" fmla="*/ 51435 h 2518254"/>
                <a:gd name="connsiteX53" fmla="*/ 721352 w 2085975"/>
                <a:gd name="connsiteY53" fmla="*/ 29486 h 2518254"/>
                <a:gd name="connsiteX54" fmla="*/ 744855 w 2085975"/>
                <a:gd name="connsiteY54" fmla="*/ 59055 h 2518254"/>
                <a:gd name="connsiteX55" fmla="*/ 739140 w 2085975"/>
                <a:gd name="connsiteY55" fmla="*/ 89535 h 2518254"/>
                <a:gd name="connsiteX56" fmla="*/ 821055 w 2085975"/>
                <a:gd name="connsiteY56" fmla="*/ 93345 h 2518254"/>
                <a:gd name="connsiteX57" fmla="*/ 834390 w 2085975"/>
                <a:gd name="connsiteY57" fmla="*/ 19050 h 2518254"/>
                <a:gd name="connsiteX58" fmla="*/ 855345 w 2085975"/>
                <a:gd name="connsiteY58" fmla="*/ 47625 h 2518254"/>
                <a:gd name="connsiteX59" fmla="*/ 946785 w 2085975"/>
                <a:gd name="connsiteY59" fmla="*/ 47625 h 2518254"/>
                <a:gd name="connsiteX60" fmla="*/ 996315 w 2085975"/>
                <a:gd name="connsiteY60" fmla="*/ 38100 h 2518254"/>
                <a:gd name="connsiteX61" fmla="*/ 1003935 w 2085975"/>
                <a:gd name="connsiteY61" fmla="*/ 9525 h 2518254"/>
                <a:gd name="connsiteX62" fmla="*/ 1064895 w 2085975"/>
                <a:gd name="connsiteY62" fmla="*/ 0 h 2518254"/>
                <a:gd name="connsiteX63" fmla="*/ 1097280 w 2085975"/>
                <a:gd name="connsiteY63" fmla="*/ 102870 h 2518254"/>
                <a:gd name="connsiteX64" fmla="*/ 1110615 w 2085975"/>
                <a:gd name="connsiteY64" fmla="*/ 102870 h 2518254"/>
                <a:gd name="connsiteX65" fmla="*/ 1135380 w 2085975"/>
                <a:gd name="connsiteY65" fmla="*/ 190500 h 2518254"/>
                <a:gd name="connsiteX66" fmla="*/ 1137805 w 2085975"/>
                <a:gd name="connsiteY66" fmla="*/ 195722 h 2518254"/>
                <a:gd name="connsiteX67" fmla="*/ 1135380 w 2085975"/>
                <a:gd name="connsiteY67" fmla="*/ 198120 h 2518254"/>
                <a:gd name="connsiteX68" fmla="*/ 1131570 w 2085975"/>
                <a:gd name="connsiteY68" fmla="*/ 240030 h 2518254"/>
                <a:gd name="connsiteX69" fmla="*/ 1156335 w 2085975"/>
                <a:gd name="connsiteY69" fmla="*/ 346710 h 2518254"/>
                <a:gd name="connsiteX70" fmla="*/ 1099185 w 2085975"/>
                <a:gd name="connsiteY70" fmla="*/ 363855 h 2518254"/>
                <a:gd name="connsiteX71" fmla="*/ 1127760 w 2085975"/>
                <a:gd name="connsiteY71" fmla="*/ 510540 h 2518254"/>
                <a:gd name="connsiteX72" fmla="*/ 1148715 w 2085975"/>
                <a:gd name="connsiteY72" fmla="*/ 563880 h 2518254"/>
                <a:gd name="connsiteX73" fmla="*/ 1194435 w 2085975"/>
                <a:gd name="connsiteY73" fmla="*/ 641985 h 2518254"/>
                <a:gd name="connsiteX74" fmla="*/ 1215390 w 2085975"/>
                <a:gd name="connsiteY74" fmla="*/ 645795 h 2518254"/>
                <a:gd name="connsiteX75" fmla="*/ 1243965 w 2085975"/>
                <a:gd name="connsiteY75" fmla="*/ 737235 h 2518254"/>
                <a:gd name="connsiteX76" fmla="*/ 1423035 w 2085975"/>
                <a:gd name="connsiteY76" fmla="*/ 702945 h 2518254"/>
                <a:gd name="connsiteX77" fmla="*/ 1422609 w 2085975"/>
                <a:gd name="connsiteY77" fmla="*/ 700259 h 2518254"/>
                <a:gd name="connsiteX78" fmla="*/ 1468755 w 2085975"/>
                <a:gd name="connsiteY78" fmla="*/ 689610 h 2518254"/>
                <a:gd name="connsiteX79" fmla="*/ 1491615 w 2085975"/>
                <a:gd name="connsiteY79" fmla="*/ 659130 h 2518254"/>
                <a:gd name="connsiteX80" fmla="*/ 1520190 w 2085975"/>
                <a:gd name="connsiteY80" fmla="*/ 645795 h 2518254"/>
                <a:gd name="connsiteX81" fmla="*/ 1531620 w 2085975"/>
                <a:gd name="connsiteY81" fmla="*/ 613410 h 2518254"/>
                <a:gd name="connsiteX82" fmla="*/ 1552575 w 2085975"/>
                <a:gd name="connsiteY82" fmla="*/ 594360 h 2518254"/>
                <a:gd name="connsiteX83" fmla="*/ 1573530 w 2085975"/>
                <a:gd name="connsiteY83" fmla="*/ 609600 h 2518254"/>
                <a:gd name="connsiteX84" fmla="*/ 1567815 w 2085975"/>
                <a:gd name="connsiteY84" fmla="*/ 708660 h 2518254"/>
                <a:gd name="connsiteX85" fmla="*/ 1638300 w 2085975"/>
                <a:gd name="connsiteY85" fmla="*/ 786765 h 2518254"/>
                <a:gd name="connsiteX86" fmla="*/ 1640205 w 2085975"/>
                <a:gd name="connsiteY86" fmla="*/ 851535 h 2518254"/>
                <a:gd name="connsiteX87" fmla="*/ 1615440 w 2085975"/>
                <a:gd name="connsiteY87" fmla="*/ 872490 h 2518254"/>
                <a:gd name="connsiteX88" fmla="*/ 1678305 w 2085975"/>
                <a:gd name="connsiteY88" fmla="*/ 876300 h 2518254"/>
                <a:gd name="connsiteX89" fmla="*/ 1964632 w 2085975"/>
                <a:gd name="connsiteY89" fmla="*/ 811829 h 2518254"/>
                <a:gd name="connsiteX90" fmla="*/ 1985010 w 2085975"/>
                <a:gd name="connsiteY90" fmla="*/ 889635 h 2518254"/>
                <a:gd name="connsiteX91" fmla="*/ 1977390 w 2085975"/>
                <a:gd name="connsiteY91" fmla="*/ 942975 h 2518254"/>
                <a:gd name="connsiteX92" fmla="*/ 1912620 w 2085975"/>
                <a:gd name="connsiteY92" fmla="*/ 952500 h 2518254"/>
                <a:gd name="connsiteX93" fmla="*/ 1912620 w 2085975"/>
                <a:gd name="connsiteY93" fmla="*/ 1022985 h 2518254"/>
                <a:gd name="connsiteX94" fmla="*/ 1956435 w 2085975"/>
                <a:gd name="connsiteY94" fmla="*/ 1028700 h 2518254"/>
                <a:gd name="connsiteX95" fmla="*/ 1996440 w 2085975"/>
                <a:gd name="connsiteY95" fmla="*/ 1002030 h 2518254"/>
                <a:gd name="connsiteX96" fmla="*/ 1975485 w 2085975"/>
                <a:gd name="connsiteY96" fmla="*/ 1057275 h 2518254"/>
                <a:gd name="connsiteX97" fmla="*/ 1971675 w 2085975"/>
                <a:gd name="connsiteY97" fmla="*/ 1137285 h 2518254"/>
                <a:gd name="connsiteX98" fmla="*/ 1976108 w 2085975"/>
                <a:gd name="connsiteY98" fmla="*/ 1138062 h 2518254"/>
                <a:gd name="connsiteX99" fmla="*/ 2025015 w 2085975"/>
                <a:gd name="connsiteY99" fmla="*/ 1226820 h 2518254"/>
                <a:gd name="connsiteX100" fmla="*/ 1965960 w 2085975"/>
                <a:gd name="connsiteY100" fmla="*/ 1257300 h 2518254"/>
                <a:gd name="connsiteX101" fmla="*/ 1975485 w 2085975"/>
                <a:gd name="connsiteY101" fmla="*/ 1295400 h 2518254"/>
                <a:gd name="connsiteX102" fmla="*/ 1929765 w 2085975"/>
                <a:gd name="connsiteY102" fmla="*/ 1350645 h 2518254"/>
                <a:gd name="connsiteX103" fmla="*/ 2057400 w 2085975"/>
                <a:gd name="connsiteY103" fmla="*/ 1419225 h 2518254"/>
                <a:gd name="connsiteX104" fmla="*/ 2034540 w 2085975"/>
                <a:gd name="connsiteY104" fmla="*/ 1451610 h 2518254"/>
                <a:gd name="connsiteX105" fmla="*/ 2085975 w 2085975"/>
                <a:gd name="connsiteY105" fmla="*/ 1527810 h 2518254"/>
                <a:gd name="connsiteX106" fmla="*/ 2080260 w 2085975"/>
                <a:gd name="connsiteY106" fmla="*/ 1565910 h 2518254"/>
                <a:gd name="connsiteX107" fmla="*/ 2045970 w 2085975"/>
                <a:gd name="connsiteY107" fmla="*/ 1581150 h 2518254"/>
                <a:gd name="connsiteX108" fmla="*/ 2013585 w 2085975"/>
                <a:gd name="connsiteY108" fmla="*/ 1657350 h 2518254"/>
                <a:gd name="connsiteX109" fmla="*/ 2047875 w 2085975"/>
                <a:gd name="connsiteY109" fmla="*/ 1691640 h 2518254"/>
                <a:gd name="connsiteX110" fmla="*/ 2011680 w 2085975"/>
                <a:gd name="connsiteY110" fmla="*/ 1737360 h 2518254"/>
                <a:gd name="connsiteX111" fmla="*/ 2013585 w 2085975"/>
                <a:gd name="connsiteY111" fmla="*/ 1739265 h 2518254"/>
                <a:gd name="connsiteX112" fmla="*/ 1912620 w 2085975"/>
                <a:gd name="connsiteY112" fmla="*/ 1644015 h 2518254"/>
                <a:gd name="connsiteX113" fmla="*/ 1823085 w 2085975"/>
                <a:gd name="connsiteY113" fmla="*/ 1708785 h 2518254"/>
                <a:gd name="connsiteX114" fmla="*/ 1691640 w 2085975"/>
                <a:gd name="connsiteY114" fmla="*/ 1737360 h 2518254"/>
                <a:gd name="connsiteX115" fmla="*/ 1678305 w 2085975"/>
                <a:gd name="connsiteY115" fmla="*/ 1722120 h 2518254"/>
                <a:gd name="connsiteX116" fmla="*/ 1621155 w 2085975"/>
                <a:gd name="connsiteY116" fmla="*/ 1737360 h 2518254"/>
                <a:gd name="connsiteX117" fmla="*/ 1617345 w 2085975"/>
                <a:gd name="connsiteY117" fmla="*/ 1760220 h 2518254"/>
                <a:gd name="connsiteX118" fmla="*/ 1565432 w 2085975"/>
                <a:gd name="connsiteY118" fmla="*/ 1773198 h 2518254"/>
                <a:gd name="connsiteX119" fmla="*/ 1564005 w 2085975"/>
                <a:gd name="connsiteY119" fmla="*/ 1771650 h 2518254"/>
                <a:gd name="connsiteX120" fmla="*/ 1520190 w 2085975"/>
                <a:gd name="connsiteY120" fmla="*/ 1811655 h 2518254"/>
                <a:gd name="connsiteX121" fmla="*/ 1501140 w 2085975"/>
                <a:gd name="connsiteY121" fmla="*/ 1811655 h 2518254"/>
                <a:gd name="connsiteX122" fmla="*/ 1428750 w 2085975"/>
                <a:gd name="connsiteY122" fmla="*/ 1903095 h 2518254"/>
                <a:gd name="connsiteX123" fmla="*/ 1421130 w 2085975"/>
                <a:gd name="connsiteY123" fmla="*/ 1952625 h 2518254"/>
                <a:gd name="connsiteX124" fmla="*/ 1396365 w 2085975"/>
                <a:gd name="connsiteY124" fmla="*/ 1918335 h 2518254"/>
                <a:gd name="connsiteX125" fmla="*/ 1358265 w 2085975"/>
                <a:gd name="connsiteY125" fmla="*/ 1986915 h 2518254"/>
                <a:gd name="connsiteX126" fmla="*/ 1343025 w 2085975"/>
                <a:gd name="connsiteY126" fmla="*/ 1986915 h 2518254"/>
                <a:gd name="connsiteX127" fmla="*/ 1297305 w 2085975"/>
                <a:gd name="connsiteY127" fmla="*/ 2019300 h 2518254"/>
                <a:gd name="connsiteX128" fmla="*/ 1301115 w 2085975"/>
                <a:gd name="connsiteY128" fmla="*/ 2038350 h 2518254"/>
                <a:gd name="connsiteX129" fmla="*/ 1259205 w 2085975"/>
                <a:gd name="connsiteY129" fmla="*/ 2066925 h 2518254"/>
                <a:gd name="connsiteX130" fmla="*/ 1272540 w 2085975"/>
                <a:gd name="connsiteY130" fmla="*/ 2097405 h 2518254"/>
                <a:gd name="connsiteX131" fmla="*/ 1202055 w 2085975"/>
                <a:gd name="connsiteY131" fmla="*/ 2106930 h 2518254"/>
                <a:gd name="connsiteX132" fmla="*/ 1183005 w 2085975"/>
                <a:gd name="connsiteY132" fmla="*/ 2143125 h 2518254"/>
                <a:gd name="connsiteX133" fmla="*/ 1156335 w 2085975"/>
                <a:gd name="connsiteY133" fmla="*/ 2164080 h 2518254"/>
                <a:gd name="connsiteX134" fmla="*/ 1122045 w 2085975"/>
                <a:gd name="connsiteY134" fmla="*/ 2141220 h 2518254"/>
                <a:gd name="connsiteX135" fmla="*/ 1107891 w 2085975"/>
                <a:gd name="connsiteY135" fmla="*/ 2157396 h 2518254"/>
                <a:gd name="connsiteX136" fmla="*/ 1106805 w 2085975"/>
                <a:gd name="connsiteY136" fmla="*/ 2156460 h 2518254"/>
                <a:gd name="connsiteX137" fmla="*/ 979170 w 2085975"/>
                <a:gd name="connsiteY137" fmla="*/ 2042160 h 2518254"/>
                <a:gd name="connsiteX138" fmla="*/ 932138 w 2085975"/>
                <a:gd name="connsiteY138" fmla="*/ 2104529 h 2518254"/>
                <a:gd name="connsiteX139" fmla="*/ 851535 w 2085975"/>
                <a:gd name="connsiteY139" fmla="*/ 2101216 h 2518254"/>
                <a:gd name="connsiteX140" fmla="*/ 847725 w 2085975"/>
                <a:gd name="connsiteY140" fmla="*/ 2129791 h 2518254"/>
                <a:gd name="connsiteX141" fmla="*/ 689610 w 2085975"/>
                <a:gd name="connsiteY141" fmla="*/ 2129791 h 2518254"/>
                <a:gd name="connsiteX142" fmla="*/ 685800 w 2085975"/>
                <a:gd name="connsiteY142" fmla="*/ 2025016 h 2518254"/>
                <a:gd name="connsiteX143" fmla="*/ 683980 w 2085975"/>
                <a:gd name="connsiteY143" fmla="*/ 2024761 h 2518254"/>
                <a:gd name="connsiteX144" fmla="*/ 701040 w 2085975"/>
                <a:gd name="connsiteY144" fmla="*/ 1973580 h 2518254"/>
                <a:gd name="connsiteX145" fmla="*/ 659130 w 2085975"/>
                <a:gd name="connsiteY145" fmla="*/ 1939290 h 2518254"/>
                <a:gd name="connsiteX146" fmla="*/ 662940 w 2085975"/>
                <a:gd name="connsiteY146" fmla="*/ 1899285 h 2518254"/>
                <a:gd name="connsiteX147" fmla="*/ 674370 w 2085975"/>
                <a:gd name="connsiteY147" fmla="*/ 1836420 h 2518254"/>
                <a:gd name="connsiteX148" fmla="*/ 643890 w 2085975"/>
                <a:gd name="connsiteY148" fmla="*/ 1802130 h 2518254"/>
                <a:gd name="connsiteX149" fmla="*/ 590550 w 2085975"/>
                <a:gd name="connsiteY149" fmla="*/ 1790700 h 2518254"/>
                <a:gd name="connsiteX150" fmla="*/ 520065 w 2085975"/>
                <a:gd name="connsiteY150" fmla="*/ 1731645 h 2518254"/>
                <a:gd name="connsiteX151" fmla="*/ 520065 w 2085975"/>
                <a:gd name="connsiteY151" fmla="*/ 1704975 h 2518254"/>
                <a:gd name="connsiteX152" fmla="*/ 491490 w 2085975"/>
                <a:gd name="connsiteY152" fmla="*/ 1708785 h 2518254"/>
                <a:gd name="connsiteX153" fmla="*/ 386715 w 2085975"/>
                <a:gd name="connsiteY153" fmla="*/ 1638300 h 2518254"/>
                <a:gd name="connsiteX154" fmla="*/ 345639 w 2085975"/>
                <a:gd name="connsiteY154" fmla="*/ 1595581 h 2518254"/>
                <a:gd name="connsiteX155" fmla="*/ 346710 w 2085975"/>
                <a:gd name="connsiteY155" fmla="*/ 1543050 h 2518254"/>
                <a:gd name="connsiteX156" fmla="*/ 302895 w 2085975"/>
                <a:gd name="connsiteY156" fmla="*/ 1522095 h 2518254"/>
                <a:gd name="connsiteX157" fmla="*/ 318135 w 2085975"/>
                <a:gd name="connsiteY157" fmla="*/ 1470660 h 2518254"/>
                <a:gd name="connsiteX158" fmla="*/ 274320 w 2085975"/>
                <a:gd name="connsiteY158" fmla="*/ 1491615 h 2518254"/>
                <a:gd name="connsiteX159" fmla="*/ 241935 w 2085975"/>
                <a:gd name="connsiteY159" fmla="*/ 1491615 h 2518254"/>
                <a:gd name="connsiteX160" fmla="*/ 236220 w 2085975"/>
                <a:gd name="connsiteY160" fmla="*/ 1510665 h 2518254"/>
                <a:gd name="connsiteX161" fmla="*/ 85676 w 2085975"/>
                <a:gd name="connsiteY161" fmla="*/ 1510087 h 2518254"/>
                <a:gd name="connsiteX162" fmla="*/ 80010 w 2085975"/>
                <a:gd name="connsiteY162" fmla="*/ 1443990 h 2518254"/>
                <a:gd name="connsiteX163" fmla="*/ 30480 w 2085975"/>
                <a:gd name="connsiteY163" fmla="*/ 1466850 h 2518254"/>
                <a:gd name="connsiteX164" fmla="*/ 9525 w 2085975"/>
                <a:gd name="connsiteY164" fmla="*/ 1390650 h 2518254"/>
                <a:gd name="connsiteX165" fmla="*/ 0 w 2085975"/>
                <a:gd name="connsiteY165" fmla="*/ 1389648 h 2518254"/>
                <a:gd name="connsiteX166" fmla="*/ 0 w 2085975"/>
                <a:gd name="connsiteY166" fmla="*/ 1352550 h 2518254"/>
                <a:gd name="connsiteX167" fmla="*/ 30480 w 2085975"/>
                <a:gd name="connsiteY167" fmla="*/ 1314450 h 2518254"/>
                <a:gd name="connsiteX168" fmla="*/ 95250 w 2085975"/>
                <a:gd name="connsiteY168" fmla="*/ 1303020 h 2518254"/>
                <a:gd name="connsiteX169" fmla="*/ 112395 w 2085975"/>
                <a:gd name="connsiteY169" fmla="*/ 1238250 h 2518254"/>
                <a:gd name="connsiteX170" fmla="*/ 100965 w 2085975"/>
                <a:gd name="connsiteY170" fmla="*/ 1143000 h 2518254"/>
                <a:gd name="connsiteX171" fmla="*/ 101779 w 2085975"/>
                <a:gd name="connsiteY171" fmla="*/ 1135131 h 2518254"/>
                <a:gd name="connsiteX172" fmla="*/ 190501 w 2085975"/>
                <a:gd name="connsiteY172" fmla="*/ 1110615 h 2518254"/>
                <a:gd name="connsiteX173" fmla="*/ 207646 w 2085975"/>
                <a:gd name="connsiteY173" fmla="*/ 1022985 h 2518254"/>
                <a:gd name="connsiteX174" fmla="*/ 186691 w 2085975"/>
                <a:gd name="connsiteY174" fmla="*/ 986790 h 2518254"/>
                <a:gd name="connsiteX175" fmla="*/ 57151 w 2085975"/>
                <a:gd name="connsiteY175" fmla="*/ 969645 h 2518254"/>
                <a:gd name="connsiteX176" fmla="*/ 125731 w 2085975"/>
                <a:gd name="connsiteY176" fmla="*/ 843915 h 2518254"/>
                <a:gd name="connsiteX177" fmla="*/ 129541 w 2085975"/>
                <a:gd name="connsiteY177" fmla="*/ 731520 h 2518254"/>
                <a:gd name="connsiteX178" fmla="*/ 104775 w 2085975"/>
                <a:gd name="connsiteY178" fmla="*/ 715066 h 2518254"/>
                <a:gd name="connsiteX179" fmla="*/ 104775 w 2085975"/>
                <a:gd name="connsiteY179" fmla="*/ 567691 h 2518254"/>
                <a:gd name="connsiteX180" fmla="*/ 125730 w 2085975"/>
                <a:gd name="connsiteY180" fmla="*/ 489586 h 2518254"/>
                <a:gd name="connsiteX181" fmla="*/ 95250 w 2085975"/>
                <a:gd name="connsiteY181" fmla="*/ 447676 h 2518254"/>
                <a:gd name="connsiteX182" fmla="*/ 169545 w 2085975"/>
                <a:gd name="connsiteY182" fmla="*/ 449581 h 2518254"/>
                <a:gd name="connsiteX183" fmla="*/ 164949 w 2085975"/>
                <a:gd name="connsiteY183" fmla="*/ 446066 h 2518254"/>
                <a:gd name="connsiteX184" fmla="*/ 169545 w 2085975"/>
                <a:gd name="connsiteY184" fmla="*/ 447675 h 2518254"/>
                <a:gd name="connsiteX185" fmla="*/ 200025 w 2085975"/>
                <a:gd name="connsiteY185" fmla="*/ 382905 h 2518254"/>
                <a:gd name="connsiteX186" fmla="*/ 283845 w 2085975"/>
                <a:gd name="connsiteY186" fmla="*/ 384810 h 2518254"/>
                <a:gd name="connsiteX187" fmla="*/ 329565 w 2085975"/>
                <a:gd name="connsiteY187" fmla="*/ 361950 h 2518254"/>
                <a:gd name="connsiteX188" fmla="*/ 344805 w 2085975"/>
                <a:gd name="connsiteY188" fmla="*/ 335280 h 2518254"/>
                <a:gd name="connsiteX189" fmla="*/ 348615 w 2085975"/>
                <a:gd name="connsiteY189" fmla="*/ 266700 h 2518254"/>
                <a:gd name="connsiteX190" fmla="*/ 325755 w 2085975"/>
                <a:gd name="connsiteY190" fmla="*/ 198120 h 2518254"/>
                <a:gd name="connsiteX191" fmla="*/ 272415 w 2085975"/>
                <a:gd name="connsiteY191" fmla="*/ 137160 h 2518254"/>
                <a:gd name="connsiteX192" fmla="*/ 295275 w 2085975"/>
                <a:gd name="connsiteY192" fmla="*/ 125730 h 2518254"/>
                <a:gd name="connsiteX193" fmla="*/ 293496 w 2085975"/>
                <a:gd name="connsiteY193" fmla="*/ 119401 h 2518254"/>
                <a:gd name="connsiteX194" fmla="*/ 295275 w 2085975"/>
                <a:gd name="connsiteY194" fmla="*/ 120015 h 2518254"/>
                <a:gd name="connsiteX195" fmla="*/ 337185 w 2085975"/>
                <a:gd name="connsiteY195" fmla="*/ 74295 h 2518254"/>
                <a:gd name="connsiteX196" fmla="*/ 403860 w 2085975"/>
                <a:gd name="connsiteY196" fmla="*/ 85725 h 2518254"/>
                <a:gd name="connsiteX197" fmla="*/ 381000 w 2085975"/>
                <a:gd name="connsiteY197" fmla="*/ 49530 h 2518254"/>
                <a:gd name="connsiteX198" fmla="*/ 432435 w 2085975"/>
                <a:gd name="connsiteY198" fmla="*/ 13335 h 2518254"/>
                <a:gd name="connsiteX199" fmla="*/ 537210 w 2085975"/>
                <a:gd name="connsiteY199" fmla="*/ 0 h 2518254"/>
                <a:gd name="connsiteX0" fmla="*/ 1215390 w 2085975"/>
                <a:gd name="connsiteY0" fmla="*/ 2388870 h 2433307"/>
                <a:gd name="connsiteX1" fmla="*/ 1243965 w 2085975"/>
                <a:gd name="connsiteY1" fmla="*/ 2432685 h 2433307"/>
                <a:gd name="connsiteX2" fmla="*/ 1243656 w 2085975"/>
                <a:gd name="connsiteY2" fmla="*/ 2432818 h 2433307"/>
                <a:gd name="connsiteX3" fmla="*/ 1216642 w 2085975"/>
                <a:gd name="connsiteY3" fmla="*/ 2391397 h 2433307"/>
                <a:gd name="connsiteX4" fmla="*/ 1151872 w 2085975"/>
                <a:gd name="connsiteY4" fmla="*/ 2433307 h 2433307"/>
                <a:gd name="connsiteX5" fmla="*/ 1113772 w 2085975"/>
                <a:gd name="connsiteY5" fmla="*/ 2400922 h 2433307"/>
                <a:gd name="connsiteX6" fmla="*/ 1114623 w 2085975"/>
                <a:gd name="connsiteY6" fmla="*/ 2400183 h 2433307"/>
                <a:gd name="connsiteX7" fmla="*/ 1150620 w 2085975"/>
                <a:gd name="connsiteY7" fmla="*/ 2430780 h 2433307"/>
                <a:gd name="connsiteX8" fmla="*/ 1215390 w 2085975"/>
                <a:gd name="connsiteY8" fmla="*/ 2388870 h 2433307"/>
                <a:gd name="connsiteX9" fmla="*/ 712594 w 2085975"/>
                <a:gd name="connsiteY9" fmla="*/ 2361639 h 2433307"/>
                <a:gd name="connsiteX10" fmla="*/ 785736 w 2085975"/>
                <a:gd name="connsiteY10" fmla="*/ 2365296 h 2433307"/>
                <a:gd name="connsiteX11" fmla="*/ 827791 w 2085975"/>
                <a:gd name="connsiteY11" fmla="*/ 2379924 h 2433307"/>
                <a:gd name="connsiteX12" fmla="*/ 828675 w 2085975"/>
                <a:gd name="connsiteY12" fmla="*/ 2381250 h 2433307"/>
                <a:gd name="connsiteX13" fmla="*/ 784860 w 2085975"/>
                <a:gd name="connsiteY13" fmla="*/ 2366010 h 2433307"/>
                <a:gd name="connsiteX14" fmla="*/ 713471 w 2085975"/>
                <a:gd name="connsiteY14" fmla="*/ 2362441 h 2433307"/>
                <a:gd name="connsiteX15" fmla="*/ 712594 w 2085975"/>
                <a:gd name="connsiteY15" fmla="*/ 2361639 h 2433307"/>
                <a:gd name="connsiteX16" fmla="*/ 1102640 w 2085975"/>
                <a:gd name="connsiteY16" fmla="*/ 2338077 h 2433307"/>
                <a:gd name="connsiteX17" fmla="*/ 1156335 w 2085975"/>
                <a:gd name="connsiteY17" fmla="*/ 2360295 h 2433307"/>
                <a:gd name="connsiteX18" fmla="*/ 1154770 w 2085975"/>
                <a:gd name="connsiteY18" fmla="*/ 2361656 h 2433307"/>
                <a:gd name="connsiteX19" fmla="*/ 1102342 w 2085975"/>
                <a:gd name="connsiteY19" fmla="*/ 2339962 h 2433307"/>
                <a:gd name="connsiteX20" fmla="*/ 1102640 w 2085975"/>
                <a:gd name="connsiteY20" fmla="*/ 2338077 h 2433307"/>
                <a:gd name="connsiteX21" fmla="*/ 838132 w 2085975"/>
                <a:gd name="connsiteY21" fmla="*/ 2302711 h 2433307"/>
                <a:gd name="connsiteX22" fmla="*/ 838200 w 2085975"/>
                <a:gd name="connsiteY22" fmla="*/ 2303145 h 2433307"/>
                <a:gd name="connsiteX23" fmla="*/ 787894 w 2085975"/>
                <a:gd name="connsiteY23" fmla="*/ 2318051 h 2433307"/>
                <a:gd name="connsiteX24" fmla="*/ 787641 w 2085975"/>
                <a:gd name="connsiteY24" fmla="*/ 2317671 h 2433307"/>
                <a:gd name="connsiteX25" fmla="*/ 838132 w 2085975"/>
                <a:gd name="connsiteY25" fmla="*/ 2302711 h 2433307"/>
                <a:gd name="connsiteX26" fmla="*/ 1138418 w 2085975"/>
                <a:gd name="connsiteY26" fmla="*/ 2269355 h 2433307"/>
                <a:gd name="connsiteX27" fmla="*/ 1202055 w 2085975"/>
                <a:gd name="connsiteY27" fmla="*/ 2297430 h 2433307"/>
                <a:gd name="connsiteX28" fmla="*/ 1197951 w 2085975"/>
                <a:gd name="connsiteY28" fmla="*/ 2297594 h 2433307"/>
                <a:gd name="connsiteX29" fmla="*/ 1138537 w 2085975"/>
                <a:gd name="connsiteY29" fmla="*/ 2271382 h 2433307"/>
                <a:gd name="connsiteX30" fmla="*/ 1138418 w 2085975"/>
                <a:gd name="connsiteY30" fmla="*/ 2269355 h 2433307"/>
                <a:gd name="connsiteX31" fmla="*/ 1083951 w 2085975"/>
                <a:gd name="connsiteY31" fmla="*/ 2188714 h 2433307"/>
                <a:gd name="connsiteX32" fmla="*/ 1135380 w 2085975"/>
                <a:gd name="connsiteY32" fmla="*/ 2236470 h 2433307"/>
                <a:gd name="connsiteX33" fmla="*/ 1135465 w 2085975"/>
                <a:gd name="connsiteY33" fmla="*/ 2237914 h 2433307"/>
                <a:gd name="connsiteX34" fmla="*/ 1083292 w 2085975"/>
                <a:gd name="connsiteY34" fmla="*/ 2189467 h 2433307"/>
                <a:gd name="connsiteX35" fmla="*/ 1083951 w 2085975"/>
                <a:gd name="connsiteY35" fmla="*/ 2188714 h 2433307"/>
                <a:gd name="connsiteX36" fmla="*/ 891973 w 2085975"/>
                <a:gd name="connsiteY36" fmla="*/ 2157791 h 2433307"/>
                <a:gd name="connsiteX37" fmla="*/ 891540 w 2085975"/>
                <a:gd name="connsiteY37" fmla="*/ 2158365 h 2433307"/>
                <a:gd name="connsiteX38" fmla="*/ 820091 w 2085975"/>
                <a:gd name="connsiteY38" fmla="*/ 2180928 h 2433307"/>
                <a:gd name="connsiteX39" fmla="*/ 820026 w 2085975"/>
                <a:gd name="connsiteY39" fmla="*/ 2180511 h 2433307"/>
                <a:gd name="connsiteX40" fmla="*/ 891973 w 2085975"/>
                <a:gd name="connsiteY40" fmla="*/ 2157791 h 2433307"/>
                <a:gd name="connsiteX41" fmla="*/ 1565691 w 2085975"/>
                <a:gd name="connsiteY41" fmla="*/ 1775952 h 2433307"/>
                <a:gd name="connsiteX42" fmla="*/ 1562956 w 2085975"/>
                <a:gd name="connsiteY42" fmla="*/ 1776635 h 2433307"/>
                <a:gd name="connsiteX43" fmla="*/ 1565691 w 2085975"/>
                <a:gd name="connsiteY43" fmla="*/ 1775952 h 2433307"/>
                <a:gd name="connsiteX44" fmla="*/ 338452 w 2085975"/>
                <a:gd name="connsiteY44" fmla="*/ 1588442 h 2433307"/>
                <a:gd name="connsiteX45" fmla="*/ 338961 w 2085975"/>
                <a:gd name="connsiteY45" fmla="*/ 1588971 h 2433307"/>
                <a:gd name="connsiteX46" fmla="*/ 338452 w 2085975"/>
                <a:gd name="connsiteY46" fmla="*/ 1588442 h 2433307"/>
                <a:gd name="connsiteX47" fmla="*/ 537210 w 2085975"/>
                <a:gd name="connsiteY47" fmla="*/ 0 h 2433307"/>
                <a:gd name="connsiteX48" fmla="*/ 563880 w 2085975"/>
                <a:gd name="connsiteY48" fmla="*/ 80010 h 2433307"/>
                <a:gd name="connsiteX49" fmla="*/ 672465 w 2085975"/>
                <a:gd name="connsiteY49" fmla="*/ 51435 h 2433307"/>
                <a:gd name="connsiteX50" fmla="*/ 721352 w 2085975"/>
                <a:gd name="connsiteY50" fmla="*/ 29486 h 2433307"/>
                <a:gd name="connsiteX51" fmla="*/ 744855 w 2085975"/>
                <a:gd name="connsiteY51" fmla="*/ 59055 h 2433307"/>
                <a:gd name="connsiteX52" fmla="*/ 739140 w 2085975"/>
                <a:gd name="connsiteY52" fmla="*/ 89535 h 2433307"/>
                <a:gd name="connsiteX53" fmla="*/ 821055 w 2085975"/>
                <a:gd name="connsiteY53" fmla="*/ 93345 h 2433307"/>
                <a:gd name="connsiteX54" fmla="*/ 834390 w 2085975"/>
                <a:gd name="connsiteY54" fmla="*/ 19050 h 2433307"/>
                <a:gd name="connsiteX55" fmla="*/ 855345 w 2085975"/>
                <a:gd name="connsiteY55" fmla="*/ 47625 h 2433307"/>
                <a:gd name="connsiteX56" fmla="*/ 946785 w 2085975"/>
                <a:gd name="connsiteY56" fmla="*/ 47625 h 2433307"/>
                <a:gd name="connsiteX57" fmla="*/ 996315 w 2085975"/>
                <a:gd name="connsiteY57" fmla="*/ 38100 h 2433307"/>
                <a:gd name="connsiteX58" fmla="*/ 1003935 w 2085975"/>
                <a:gd name="connsiteY58" fmla="*/ 9525 h 2433307"/>
                <a:gd name="connsiteX59" fmla="*/ 1064895 w 2085975"/>
                <a:gd name="connsiteY59" fmla="*/ 0 h 2433307"/>
                <a:gd name="connsiteX60" fmla="*/ 1097280 w 2085975"/>
                <a:gd name="connsiteY60" fmla="*/ 102870 h 2433307"/>
                <a:gd name="connsiteX61" fmla="*/ 1110615 w 2085975"/>
                <a:gd name="connsiteY61" fmla="*/ 102870 h 2433307"/>
                <a:gd name="connsiteX62" fmla="*/ 1135380 w 2085975"/>
                <a:gd name="connsiteY62" fmla="*/ 190500 h 2433307"/>
                <a:gd name="connsiteX63" fmla="*/ 1137805 w 2085975"/>
                <a:gd name="connsiteY63" fmla="*/ 195722 h 2433307"/>
                <a:gd name="connsiteX64" fmla="*/ 1135380 w 2085975"/>
                <a:gd name="connsiteY64" fmla="*/ 198120 h 2433307"/>
                <a:gd name="connsiteX65" fmla="*/ 1131570 w 2085975"/>
                <a:gd name="connsiteY65" fmla="*/ 240030 h 2433307"/>
                <a:gd name="connsiteX66" fmla="*/ 1156335 w 2085975"/>
                <a:gd name="connsiteY66" fmla="*/ 346710 h 2433307"/>
                <a:gd name="connsiteX67" fmla="*/ 1099185 w 2085975"/>
                <a:gd name="connsiteY67" fmla="*/ 363855 h 2433307"/>
                <a:gd name="connsiteX68" fmla="*/ 1127760 w 2085975"/>
                <a:gd name="connsiteY68" fmla="*/ 510540 h 2433307"/>
                <a:gd name="connsiteX69" fmla="*/ 1148715 w 2085975"/>
                <a:gd name="connsiteY69" fmla="*/ 563880 h 2433307"/>
                <a:gd name="connsiteX70" fmla="*/ 1194435 w 2085975"/>
                <a:gd name="connsiteY70" fmla="*/ 641985 h 2433307"/>
                <a:gd name="connsiteX71" fmla="*/ 1215390 w 2085975"/>
                <a:gd name="connsiteY71" fmla="*/ 645795 h 2433307"/>
                <a:gd name="connsiteX72" fmla="*/ 1243965 w 2085975"/>
                <a:gd name="connsiteY72" fmla="*/ 737235 h 2433307"/>
                <a:gd name="connsiteX73" fmla="*/ 1423035 w 2085975"/>
                <a:gd name="connsiteY73" fmla="*/ 702945 h 2433307"/>
                <a:gd name="connsiteX74" fmla="*/ 1422609 w 2085975"/>
                <a:gd name="connsiteY74" fmla="*/ 700259 h 2433307"/>
                <a:gd name="connsiteX75" fmla="*/ 1468755 w 2085975"/>
                <a:gd name="connsiteY75" fmla="*/ 689610 h 2433307"/>
                <a:gd name="connsiteX76" fmla="*/ 1491615 w 2085975"/>
                <a:gd name="connsiteY76" fmla="*/ 659130 h 2433307"/>
                <a:gd name="connsiteX77" fmla="*/ 1520190 w 2085975"/>
                <a:gd name="connsiteY77" fmla="*/ 645795 h 2433307"/>
                <a:gd name="connsiteX78" fmla="*/ 1531620 w 2085975"/>
                <a:gd name="connsiteY78" fmla="*/ 613410 h 2433307"/>
                <a:gd name="connsiteX79" fmla="*/ 1552575 w 2085975"/>
                <a:gd name="connsiteY79" fmla="*/ 594360 h 2433307"/>
                <a:gd name="connsiteX80" fmla="*/ 1573530 w 2085975"/>
                <a:gd name="connsiteY80" fmla="*/ 609600 h 2433307"/>
                <a:gd name="connsiteX81" fmla="*/ 1567815 w 2085975"/>
                <a:gd name="connsiteY81" fmla="*/ 708660 h 2433307"/>
                <a:gd name="connsiteX82" fmla="*/ 1638300 w 2085975"/>
                <a:gd name="connsiteY82" fmla="*/ 786765 h 2433307"/>
                <a:gd name="connsiteX83" fmla="*/ 1640205 w 2085975"/>
                <a:gd name="connsiteY83" fmla="*/ 851535 h 2433307"/>
                <a:gd name="connsiteX84" fmla="*/ 1615440 w 2085975"/>
                <a:gd name="connsiteY84" fmla="*/ 872490 h 2433307"/>
                <a:gd name="connsiteX85" fmla="*/ 1678305 w 2085975"/>
                <a:gd name="connsiteY85" fmla="*/ 876300 h 2433307"/>
                <a:gd name="connsiteX86" fmla="*/ 1964632 w 2085975"/>
                <a:gd name="connsiteY86" fmla="*/ 811829 h 2433307"/>
                <a:gd name="connsiteX87" fmla="*/ 1985010 w 2085975"/>
                <a:gd name="connsiteY87" fmla="*/ 889635 h 2433307"/>
                <a:gd name="connsiteX88" fmla="*/ 1977390 w 2085975"/>
                <a:gd name="connsiteY88" fmla="*/ 942975 h 2433307"/>
                <a:gd name="connsiteX89" fmla="*/ 1912620 w 2085975"/>
                <a:gd name="connsiteY89" fmla="*/ 952500 h 2433307"/>
                <a:gd name="connsiteX90" fmla="*/ 1912620 w 2085975"/>
                <a:gd name="connsiteY90" fmla="*/ 1022985 h 2433307"/>
                <a:gd name="connsiteX91" fmla="*/ 1956435 w 2085975"/>
                <a:gd name="connsiteY91" fmla="*/ 1028700 h 2433307"/>
                <a:gd name="connsiteX92" fmla="*/ 1996440 w 2085975"/>
                <a:gd name="connsiteY92" fmla="*/ 1002030 h 2433307"/>
                <a:gd name="connsiteX93" fmla="*/ 1975485 w 2085975"/>
                <a:gd name="connsiteY93" fmla="*/ 1057275 h 2433307"/>
                <a:gd name="connsiteX94" fmla="*/ 1971675 w 2085975"/>
                <a:gd name="connsiteY94" fmla="*/ 1137285 h 2433307"/>
                <a:gd name="connsiteX95" fmla="*/ 1976108 w 2085975"/>
                <a:gd name="connsiteY95" fmla="*/ 1138062 h 2433307"/>
                <a:gd name="connsiteX96" fmla="*/ 2025015 w 2085975"/>
                <a:gd name="connsiteY96" fmla="*/ 1226820 h 2433307"/>
                <a:gd name="connsiteX97" fmla="*/ 1965960 w 2085975"/>
                <a:gd name="connsiteY97" fmla="*/ 1257300 h 2433307"/>
                <a:gd name="connsiteX98" fmla="*/ 1975485 w 2085975"/>
                <a:gd name="connsiteY98" fmla="*/ 1295400 h 2433307"/>
                <a:gd name="connsiteX99" fmla="*/ 1929765 w 2085975"/>
                <a:gd name="connsiteY99" fmla="*/ 1350645 h 2433307"/>
                <a:gd name="connsiteX100" fmla="*/ 2057400 w 2085975"/>
                <a:gd name="connsiteY100" fmla="*/ 1419225 h 2433307"/>
                <a:gd name="connsiteX101" fmla="*/ 2034540 w 2085975"/>
                <a:gd name="connsiteY101" fmla="*/ 1451610 h 2433307"/>
                <a:gd name="connsiteX102" fmla="*/ 2085975 w 2085975"/>
                <a:gd name="connsiteY102" fmla="*/ 1527810 h 2433307"/>
                <a:gd name="connsiteX103" fmla="*/ 2080260 w 2085975"/>
                <a:gd name="connsiteY103" fmla="*/ 1565910 h 2433307"/>
                <a:gd name="connsiteX104" fmla="*/ 2045970 w 2085975"/>
                <a:gd name="connsiteY104" fmla="*/ 1581150 h 2433307"/>
                <a:gd name="connsiteX105" fmla="*/ 2013585 w 2085975"/>
                <a:gd name="connsiteY105" fmla="*/ 1657350 h 2433307"/>
                <a:gd name="connsiteX106" fmla="*/ 2047875 w 2085975"/>
                <a:gd name="connsiteY106" fmla="*/ 1691640 h 2433307"/>
                <a:gd name="connsiteX107" fmla="*/ 2011680 w 2085975"/>
                <a:gd name="connsiteY107" fmla="*/ 1737360 h 2433307"/>
                <a:gd name="connsiteX108" fmla="*/ 2013585 w 2085975"/>
                <a:gd name="connsiteY108" fmla="*/ 1739265 h 2433307"/>
                <a:gd name="connsiteX109" fmla="*/ 1912620 w 2085975"/>
                <a:gd name="connsiteY109" fmla="*/ 1644015 h 2433307"/>
                <a:gd name="connsiteX110" fmla="*/ 1823085 w 2085975"/>
                <a:gd name="connsiteY110" fmla="*/ 1708785 h 2433307"/>
                <a:gd name="connsiteX111" fmla="*/ 1691640 w 2085975"/>
                <a:gd name="connsiteY111" fmla="*/ 1737360 h 2433307"/>
                <a:gd name="connsiteX112" fmla="*/ 1678305 w 2085975"/>
                <a:gd name="connsiteY112" fmla="*/ 1722120 h 2433307"/>
                <a:gd name="connsiteX113" fmla="*/ 1621155 w 2085975"/>
                <a:gd name="connsiteY113" fmla="*/ 1737360 h 2433307"/>
                <a:gd name="connsiteX114" fmla="*/ 1617345 w 2085975"/>
                <a:gd name="connsiteY114" fmla="*/ 1760220 h 2433307"/>
                <a:gd name="connsiteX115" fmla="*/ 1565432 w 2085975"/>
                <a:gd name="connsiteY115" fmla="*/ 1773198 h 2433307"/>
                <a:gd name="connsiteX116" fmla="*/ 1564005 w 2085975"/>
                <a:gd name="connsiteY116" fmla="*/ 1771650 h 2433307"/>
                <a:gd name="connsiteX117" fmla="*/ 1520190 w 2085975"/>
                <a:gd name="connsiteY117" fmla="*/ 1811655 h 2433307"/>
                <a:gd name="connsiteX118" fmla="*/ 1501140 w 2085975"/>
                <a:gd name="connsiteY118" fmla="*/ 1811655 h 2433307"/>
                <a:gd name="connsiteX119" fmla="*/ 1428750 w 2085975"/>
                <a:gd name="connsiteY119" fmla="*/ 1903095 h 2433307"/>
                <a:gd name="connsiteX120" fmla="*/ 1421130 w 2085975"/>
                <a:gd name="connsiteY120" fmla="*/ 1952625 h 2433307"/>
                <a:gd name="connsiteX121" fmla="*/ 1396365 w 2085975"/>
                <a:gd name="connsiteY121" fmla="*/ 1918335 h 2433307"/>
                <a:gd name="connsiteX122" fmla="*/ 1358265 w 2085975"/>
                <a:gd name="connsiteY122" fmla="*/ 1986915 h 2433307"/>
                <a:gd name="connsiteX123" fmla="*/ 1343025 w 2085975"/>
                <a:gd name="connsiteY123" fmla="*/ 1986915 h 2433307"/>
                <a:gd name="connsiteX124" fmla="*/ 1297305 w 2085975"/>
                <a:gd name="connsiteY124" fmla="*/ 2019300 h 2433307"/>
                <a:gd name="connsiteX125" fmla="*/ 1301115 w 2085975"/>
                <a:gd name="connsiteY125" fmla="*/ 2038350 h 2433307"/>
                <a:gd name="connsiteX126" fmla="*/ 1259205 w 2085975"/>
                <a:gd name="connsiteY126" fmla="*/ 2066925 h 2433307"/>
                <a:gd name="connsiteX127" fmla="*/ 1272540 w 2085975"/>
                <a:gd name="connsiteY127" fmla="*/ 2097405 h 2433307"/>
                <a:gd name="connsiteX128" fmla="*/ 1202055 w 2085975"/>
                <a:gd name="connsiteY128" fmla="*/ 2106930 h 2433307"/>
                <a:gd name="connsiteX129" fmla="*/ 1183005 w 2085975"/>
                <a:gd name="connsiteY129" fmla="*/ 2143125 h 2433307"/>
                <a:gd name="connsiteX130" fmla="*/ 1156335 w 2085975"/>
                <a:gd name="connsiteY130" fmla="*/ 2164080 h 2433307"/>
                <a:gd name="connsiteX131" fmla="*/ 1122045 w 2085975"/>
                <a:gd name="connsiteY131" fmla="*/ 2141220 h 2433307"/>
                <a:gd name="connsiteX132" fmla="*/ 1107891 w 2085975"/>
                <a:gd name="connsiteY132" fmla="*/ 2157396 h 2433307"/>
                <a:gd name="connsiteX133" fmla="*/ 1106805 w 2085975"/>
                <a:gd name="connsiteY133" fmla="*/ 2156460 h 2433307"/>
                <a:gd name="connsiteX134" fmla="*/ 979170 w 2085975"/>
                <a:gd name="connsiteY134" fmla="*/ 2042160 h 2433307"/>
                <a:gd name="connsiteX135" fmla="*/ 932138 w 2085975"/>
                <a:gd name="connsiteY135" fmla="*/ 2104529 h 2433307"/>
                <a:gd name="connsiteX136" fmla="*/ 851535 w 2085975"/>
                <a:gd name="connsiteY136" fmla="*/ 2101216 h 2433307"/>
                <a:gd name="connsiteX137" fmla="*/ 847725 w 2085975"/>
                <a:gd name="connsiteY137" fmla="*/ 2129791 h 2433307"/>
                <a:gd name="connsiteX138" fmla="*/ 689610 w 2085975"/>
                <a:gd name="connsiteY138" fmla="*/ 2129791 h 2433307"/>
                <a:gd name="connsiteX139" fmla="*/ 685800 w 2085975"/>
                <a:gd name="connsiteY139" fmla="*/ 2025016 h 2433307"/>
                <a:gd name="connsiteX140" fmla="*/ 683980 w 2085975"/>
                <a:gd name="connsiteY140" fmla="*/ 2024761 h 2433307"/>
                <a:gd name="connsiteX141" fmla="*/ 701040 w 2085975"/>
                <a:gd name="connsiteY141" fmla="*/ 1973580 h 2433307"/>
                <a:gd name="connsiteX142" fmla="*/ 659130 w 2085975"/>
                <a:gd name="connsiteY142" fmla="*/ 1939290 h 2433307"/>
                <a:gd name="connsiteX143" fmla="*/ 662940 w 2085975"/>
                <a:gd name="connsiteY143" fmla="*/ 1899285 h 2433307"/>
                <a:gd name="connsiteX144" fmla="*/ 674370 w 2085975"/>
                <a:gd name="connsiteY144" fmla="*/ 1836420 h 2433307"/>
                <a:gd name="connsiteX145" fmla="*/ 643890 w 2085975"/>
                <a:gd name="connsiteY145" fmla="*/ 1802130 h 2433307"/>
                <a:gd name="connsiteX146" fmla="*/ 590550 w 2085975"/>
                <a:gd name="connsiteY146" fmla="*/ 1790700 h 2433307"/>
                <a:gd name="connsiteX147" fmla="*/ 520065 w 2085975"/>
                <a:gd name="connsiteY147" fmla="*/ 1731645 h 2433307"/>
                <a:gd name="connsiteX148" fmla="*/ 520065 w 2085975"/>
                <a:gd name="connsiteY148" fmla="*/ 1704975 h 2433307"/>
                <a:gd name="connsiteX149" fmla="*/ 491490 w 2085975"/>
                <a:gd name="connsiteY149" fmla="*/ 1708785 h 2433307"/>
                <a:gd name="connsiteX150" fmla="*/ 386715 w 2085975"/>
                <a:gd name="connsiteY150" fmla="*/ 1638300 h 2433307"/>
                <a:gd name="connsiteX151" fmla="*/ 345639 w 2085975"/>
                <a:gd name="connsiteY151" fmla="*/ 1595581 h 2433307"/>
                <a:gd name="connsiteX152" fmla="*/ 346710 w 2085975"/>
                <a:gd name="connsiteY152" fmla="*/ 1543050 h 2433307"/>
                <a:gd name="connsiteX153" fmla="*/ 302895 w 2085975"/>
                <a:gd name="connsiteY153" fmla="*/ 1522095 h 2433307"/>
                <a:gd name="connsiteX154" fmla="*/ 318135 w 2085975"/>
                <a:gd name="connsiteY154" fmla="*/ 1470660 h 2433307"/>
                <a:gd name="connsiteX155" fmla="*/ 274320 w 2085975"/>
                <a:gd name="connsiteY155" fmla="*/ 1491615 h 2433307"/>
                <a:gd name="connsiteX156" fmla="*/ 241935 w 2085975"/>
                <a:gd name="connsiteY156" fmla="*/ 1491615 h 2433307"/>
                <a:gd name="connsiteX157" fmla="*/ 236220 w 2085975"/>
                <a:gd name="connsiteY157" fmla="*/ 1510665 h 2433307"/>
                <a:gd name="connsiteX158" fmla="*/ 85676 w 2085975"/>
                <a:gd name="connsiteY158" fmla="*/ 1510087 h 2433307"/>
                <a:gd name="connsiteX159" fmla="*/ 80010 w 2085975"/>
                <a:gd name="connsiteY159" fmla="*/ 1443990 h 2433307"/>
                <a:gd name="connsiteX160" fmla="*/ 30480 w 2085975"/>
                <a:gd name="connsiteY160" fmla="*/ 1466850 h 2433307"/>
                <a:gd name="connsiteX161" fmla="*/ 9525 w 2085975"/>
                <a:gd name="connsiteY161" fmla="*/ 1390650 h 2433307"/>
                <a:gd name="connsiteX162" fmla="*/ 0 w 2085975"/>
                <a:gd name="connsiteY162" fmla="*/ 1389648 h 2433307"/>
                <a:gd name="connsiteX163" fmla="*/ 0 w 2085975"/>
                <a:gd name="connsiteY163" fmla="*/ 1352550 h 2433307"/>
                <a:gd name="connsiteX164" fmla="*/ 30480 w 2085975"/>
                <a:gd name="connsiteY164" fmla="*/ 1314450 h 2433307"/>
                <a:gd name="connsiteX165" fmla="*/ 95250 w 2085975"/>
                <a:gd name="connsiteY165" fmla="*/ 1303020 h 2433307"/>
                <a:gd name="connsiteX166" fmla="*/ 112395 w 2085975"/>
                <a:gd name="connsiteY166" fmla="*/ 1238250 h 2433307"/>
                <a:gd name="connsiteX167" fmla="*/ 100965 w 2085975"/>
                <a:gd name="connsiteY167" fmla="*/ 1143000 h 2433307"/>
                <a:gd name="connsiteX168" fmla="*/ 101779 w 2085975"/>
                <a:gd name="connsiteY168" fmla="*/ 1135131 h 2433307"/>
                <a:gd name="connsiteX169" fmla="*/ 190501 w 2085975"/>
                <a:gd name="connsiteY169" fmla="*/ 1110615 h 2433307"/>
                <a:gd name="connsiteX170" fmla="*/ 207646 w 2085975"/>
                <a:gd name="connsiteY170" fmla="*/ 1022985 h 2433307"/>
                <a:gd name="connsiteX171" fmla="*/ 186691 w 2085975"/>
                <a:gd name="connsiteY171" fmla="*/ 986790 h 2433307"/>
                <a:gd name="connsiteX172" fmla="*/ 57151 w 2085975"/>
                <a:gd name="connsiteY172" fmla="*/ 969645 h 2433307"/>
                <a:gd name="connsiteX173" fmla="*/ 125731 w 2085975"/>
                <a:gd name="connsiteY173" fmla="*/ 843915 h 2433307"/>
                <a:gd name="connsiteX174" fmla="*/ 129541 w 2085975"/>
                <a:gd name="connsiteY174" fmla="*/ 731520 h 2433307"/>
                <a:gd name="connsiteX175" fmla="*/ 104775 w 2085975"/>
                <a:gd name="connsiteY175" fmla="*/ 715066 h 2433307"/>
                <a:gd name="connsiteX176" fmla="*/ 104775 w 2085975"/>
                <a:gd name="connsiteY176" fmla="*/ 567691 h 2433307"/>
                <a:gd name="connsiteX177" fmla="*/ 125730 w 2085975"/>
                <a:gd name="connsiteY177" fmla="*/ 489586 h 2433307"/>
                <a:gd name="connsiteX178" fmla="*/ 95250 w 2085975"/>
                <a:gd name="connsiteY178" fmla="*/ 447676 h 2433307"/>
                <a:gd name="connsiteX179" fmla="*/ 169545 w 2085975"/>
                <a:gd name="connsiteY179" fmla="*/ 449581 h 2433307"/>
                <a:gd name="connsiteX180" fmla="*/ 164949 w 2085975"/>
                <a:gd name="connsiteY180" fmla="*/ 446066 h 2433307"/>
                <a:gd name="connsiteX181" fmla="*/ 169545 w 2085975"/>
                <a:gd name="connsiteY181" fmla="*/ 447675 h 2433307"/>
                <a:gd name="connsiteX182" fmla="*/ 200025 w 2085975"/>
                <a:gd name="connsiteY182" fmla="*/ 382905 h 2433307"/>
                <a:gd name="connsiteX183" fmla="*/ 283845 w 2085975"/>
                <a:gd name="connsiteY183" fmla="*/ 384810 h 2433307"/>
                <a:gd name="connsiteX184" fmla="*/ 329565 w 2085975"/>
                <a:gd name="connsiteY184" fmla="*/ 361950 h 2433307"/>
                <a:gd name="connsiteX185" fmla="*/ 344805 w 2085975"/>
                <a:gd name="connsiteY185" fmla="*/ 335280 h 2433307"/>
                <a:gd name="connsiteX186" fmla="*/ 348615 w 2085975"/>
                <a:gd name="connsiteY186" fmla="*/ 266700 h 2433307"/>
                <a:gd name="connsiteX187" fmla="*/ 325755 w 2085975"/>
                <a:gd name="connsiteY187" fmla="*/ 198120 h 2433307"/>
                <a:gd name="connsiteX188" fmla="*/ 272415 w 2085975"/>
                <a:gd name="connsiteY188" fmla="*/ 137160 h 2433307"/>
                <a:gd name="connsiteX189" fmla="*/ 295275 w 2085975"/>
                <a:gd name="connsiteY189" fmla="*/ 125730 h 2433307"/>
                <a:gd name="connsiteX190" fmla="*/ 293496 w 2085975"/>
                <a:gd name="connsiteY190" fmla="*/ 119401 h 2433307"/>
                <a:gd name="connsiteX191" fmla="*/ 295275 w 2085975"/>
                <a:gd name="connsiteY191" fmla="*/ 120015 h 2433307"/>
                <a:gd name="connsiteX192" fmla="*/ 337185 w 2085975"/>
                <a:gd name="connsiteY192" fmla="*/ 74295 h 2433307"/>
                <a:gd name="connsiteX193" fmla="*/ 403860 w 2085975"/>
                <a:gd name="connsiteY193" fmla="*/ 85725 h 2433307"/>
                <a:gd name="connsiteX194" fmla="*/ 381000 w 2085975"/>
                <a:gd name="connsiteY194" fmla="*/ 49530 h 2433307"/>
                <a:gd name="connsiteX195" fmla="*/ 432435 w 2085975"/>
                <a:gd name="connsiteY195" fmla="*/ 13335 h 2433307"/>
                <a:gd name="connsiteX196" fmla="*/ 537210 w 2085975"/>
                <a:gd name="connsiteY196" fmla="*/ 0 h 2433307"/>
                <a:gd name="connsiteX0" fmla="*/ 1215390 w 2085975"/>
                <a:gd name="connsiteY0" fmla="*/ 2388870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1150620 w 2085975"/>
                <a:gd name="connsiteY6" fmla="*/ 2430780 h 2433307"/>
                <a:gd name="connsiteX7" fmla="*/ 1215390 w 2085975"/>
                <a:gd name="connsiteY7" fmla="*/ 2388870 h 2433307"/>
                <a:gd name="connsiteX8" fmla="*/ 712594 w 2085975"/>
                <a:gd name="connsiteY8" fmla="*/ 2361639 h 2433307"/>
                <a:gd name="connsiteX9" fmla="*/ 785736 w 2085975"/>
                <a:gd name="connsiteY9" fmla="*/ 2365296 h 2433307"/>
                <a:gd name="connsiteX10" fmla="*/ 827791 w 2085975"/>
                <a:gd name="connsiteY10" fmla="*/ 2379924 h 2433307"/>
                <a:gd name="connsiteX11" fmla="*/ 828675 w 2085975"/>
                <a:gd name="connsiteY11" fmla="*/ 2381250 h 2433307"/>
                <a:gd name="connsiteX12" fmla="*/ 784860 w 2085975"/>
                <a:gd name="connsiteY12" fmla="*/ 2366010 h 2433307"/>
                <a:gd name="connsiteX13" fmla="*/ 713471 w 2085975"/>
                <a:gd name="connsiteY13" fmla="*/ 2362441 h 2433307"/>
                <a:gd name="connsiteX14" fmla="*/ 712594 w 2085975"/>
                <a:gd name="connsiteY14" fmla="*/ 2361639 h 2433307"/>
                <a:gd name="connsiteX15" fmla="*/ 1102640 w 2085975"/>
                <a:gd name="connsiteY15" fmla="*/ 2338077 h 2433307"/>
                <a:gd name="connsiteX16" fmla="*/ 1156335 w 2085975"/>
                <a:gd name="connsiteY16" fmla="*/ 2360295 h 2433307"/>
                <a:gd name="connsiteX17" fmla="*/ 1154770 w 2085975"/>
                <a:gd name="connsiteY17" fmla="*/ 2361656 h 2433307"/>
                <a:gd name="connsiteX18" fmla="*/ 1102342 w 2085975"/>
                <a:gd name="connsiteY18" fmla="*/ 2339962 h 2433307"/>
                <a:gd name="connsiteX19" fmla="*/ 1102640 w 2085975"/>
                <a:gd name="connsiteY19" fmla="*/ 2338077 h 2433307"/>
                <a:gd name="connsiteX20" fmla="*/ 838132 w 2085975"/>
                <a:gd name="connsiteY20" fmla="*/ 2302711 h 2433307"/>
                <a:gd name="connsiteX21" fmla="*/ 838200 w 2085975"/>
                <a:gd name="connsiteY21" fmla="*/ 2303145 h 2433307"/>
                <a:gd name="connsiteX22" fmla="*/ 787894 w 2085975"/>
                <a:gd name="connsiteY22" fmla="*/ 2318051 h 2433307"/>
                <a:gd name="connsiteX23" fmla="*/ 787641 w 2085975"/>
                <a:gd name="connsiteY23" fmla="*/ 2317671 h 2433307"/>
                <a:gd name="connsiteX24" fmla="*/ 838132 w 2085975"/>
                <a:gd name="connsiteY24" fmla="*/ 2302711 h 2433307"/>
                <a:gd name="connsiteX25" fmla="*/ 1138418 w 2085975"/>
                <a:gd name="connsiteY25" fmla="*/ 2269355 h 2433307"/>
                <a:gd name="connsiteX26" fmla="*/ 1202055 w 2085975"/>
                <a:gd name="connsiteY26" fmla="*/ 2297430 h 2433307"/>
                <a:gd name="connsiteX27" fmla="*/ 1197951 w 2085975"/>
                <a:gd name="connsiteY27" fmla="*/ 2297594 h 2433307"/>
                <a:gd name="connsiteX28" fmla="*/ 1138537 w 2085975"/>
                <a:gd name="connsiteY28" fmla="*/ 2271382 h 2433307"/>
                <a:gd name="connsiteX29" fmla="*/ 1138418 w 2085975"/>
                <a:gd name="connsiteY29" fmla="*/ 2269355 h 2433307"/>
                <a:gd name="connsiteX30" fmla="*/ 1083951 w 2085975"/>
                <a:gd name="connsiteY30" fmla="*/ 2188714 h 2433307"/>
                <a:gd name="connsiteX31" fmla="*/ 1135380 w 2085975"/>
                <a:gd name="connsiteY31" fmla="*/ 2236470 h 2433307"/>
                <a:gd name="connsiteX32" fmla="*/ 1135465 w 2085975"/>
                <a:gd name="connsiteY32" fmla="*/ 2237914 h 2433307"/>
                <a:gd name="connsiteX33" fmla="*/ 1083292 w 2085975"/>
                <a:gd name="connsiteY33" fmla="*/ 2189467 h 2433307"/>
                <a:gd name="connsiteX34" fmla="*/ 1083951 w 2085975"/>
                <a:gd name="connsiteY34" fmla="*/ 2188714 h 2433307"/>
                <a:gd name="connsiteX35" fmla="*/ 891973 w 2085975"/>
                <a:gd name="connsiteY35" fmla="*/ 2157791 h 2433307"/>
                <a:gd name="connsiteX36" fmla="*/ 891540 w 2085975"/>
                <a:gd name="connsiteY36" fmla="*/ 2158365 h 2433307"/>
                <a:gd name="connsiteX37" fmla="*/ 820091 w 2085975"/>
                <a:gd name="connsiteY37" fmla="*/ 2180928 h 2433307"/>
                <a:gd name="connsiteX38" fmla="*/ 820026 w 2085975"/>
                <a:gd name="connsiteY38" fmla="*/ 2180511 h 2433307"/>
                <a:gd name="connsiteX39" fmla="*/ 891973 w 2085975"/>
                <a:gd name="connsiteY39" fmla="*/ 2157791 h 2433307"/>
                <a:gd name="connsiteX40" fmla="*/ 1565691 w 2085975"/>
                <a:gd name="connsiteY40" fmla="*/ 1775952 h 2433307"/>
                <a:gd name="connsiteX41" fmla="*/ 1562956 w 2085975"/>
                <a:gd name="connsiteY41" fmla="*/ 1776635 h 2433307"/>
                <a:gd name="connsiteX42" fmla="*/ 1565691 w 2085975"/>
                <a:gd name="connsiteY42" fmla="*/ 1775952 h 2433307"/>
                <a:gd name="connsiteX43" fmla="*/ 338452 w 2085975"/>
                <a:gd name="connsiteY43" fmla="*/ 1588442 h 2433307"/>
                <a:gd name="connsiteX44" fmla="*/ 338961 w 2085975"/>
                <a:gd name="connsiteY44" fmla="*/ 1588971 h 2433307"/>
                <a:gd name="connsiteX45" fmla="*/ 338452 w 2085975"/>
                <a:gd name="connsiteY45" fmla="*/ 1588442 h 2433307"/>
                <a:gd name="connsiteX46" fmla="*/ 537210 w 2085975"/>
                <a:gd name="connsiteY46" fmla="*/ 0 h 2433307"/>
                <a:gd name="connsiteX47" fmla="*/ 563880 w 2085975"/>
                <a:gd name="connsiteY47" fmla="*/ 80010 h 2433307"/>
                <a:gd name="connsiteX48" fmla="*/ 672465 w 2085975"/>
                <a:gd name="connsiteY48" fmla="*/ 51435 h 2433307"/>
                <a:gd name="connsiteX49" fmla="*/ 721352 w 2085975"/>
                <a:gd name="connsiteY49" fmla="*/ 29486 h 2433307"/>
                <a:gd name="connsiteX50" fmla="*/ 744855 w 2085975"/>
                <a:gd name="connsiteY50" fmla="*/ 59055 h 2433307"/>
                <a:gd name="connsiteX51" fmla="*/ 739140 w 2085975"/>
                <a:gd name="connsiteY51" fmla="*/ 89535 h 2433307"/>
                <a:gd name="connsiteX52" fmla="*/ 821055 w 2085975"/>
                <a:gd name="connsiteY52" fmla="*/ 93345 h 2433307"/>
                <a:gd name="connsiteX53" fmla="*/ 834390 w 2085975"/>
                <a:gd name="connsiteY53" fmla="*/ 19050 h 2433307"/>
                <a:gd name="connsiteX54" fmla="*/ 855345 w 2085975"/>
                <a:gd name="connsiteY54" fmla="*/ 47625 h 2433307"/>
                <a:gd name="connsiteX55" fmla="*/ 946785 w 2085975"/>
                <a:gd name="connsiteY55" fmla="*/ 47625 h 2433307"/>
                <a:gd name="connsiteX56" fmla="*/ 996315 w 2085975"/>
                <a:gd name="connsiteY56" fmla="*/ 38100 h 2433307"/>
                <a:gd name="connsiteX57" fmla="*/ 1003935 w 2085975"/>
                <a:gd name="connsiteY57" fmla="*/ 9525 h 2433307"/>
                <a:gd name="connsiteX58" fmla="*/ 1064895 w 2085975"/>
                <a:gd name="connsiteY58" fmla="*/ 0 h 2433307"/>
                <a:gd name="connsiteX59" fmla="*/ 1097280 w 2085975"/>
                <a:gd name="connsiteY59" fmla="*/ 102870 h 2433307"/>
                <a:gd name="connsiteX60" fmla="*/ 1110615 w 2085975"/>
                <a:gd name="connsiteY60" fmla="*/ 102870 h 2433307"/>
                <a:gd name="connsiteX61" fmla="*/ 1135380 w 2085975"/>
                <a:gd name="connsiteY61" fmla="*/ 190500 h 2433307"/>
                <a:gd name="connsiteX62" fmla="*/ 1137805 w 2085975"/>
                <a:gd name="connsiteY62" fmla="*/ 195722 h 2433307"/>
                <a:gd name="connsiteX63" fmla="*/ 1135380 w 2085975"/>
                <a:gd name="connsiteY63" fmla="*/ 198120 h 2433307"/>
                <a:gd name="connsiteX64" fmla="*/ 1131570 w 2085975"/>
                <a:gd name="connsiteY64" fmla="*/ 240030 h 2433307"/>
                <a:gd name="connsiteX65" fmla="*/ 1156335 w 2085975"/>
                <a:gd name="connsiteY65" fmla="*/ 346710 h 2433307"/>
                <a:gd name="connsiteX66" fmla="*/ 1099185 w 2085975"/>
                <a:gd name="connsiteY66" fmla="*/ 363855 h 2433307"/>
                <a:gd name="connsiteX67" fmla="*/ 1127760 w 2085975"/>
                <a:gd name="connsiteY67" fmla="*/ 510540 h 2433307"/>
                <a:gd name="connsiteX68" fmla="*/ 1148715 w 2085975"/>
                <a:gd name="connsiteY68" fmla="*/ 563880 h 2433307"/>
                <a:gd name="connsiteX69" fmla="*/ 1194435 w 2085975"/>
                <a:gd name="connsiteY69" fmla="*/ 641985 h 2433307"/>
                <a:gd name="connsiteX70" fmla="*/ 1215390 w 2085975"/>
                <a:gd name="connsiteY70" fmla="*/ 645795 h 2433307"/>
                <a:gd name="connsiteX71" fmla="*/ 1243965 w 2085975"/>
                <a:gd name="connsiteY71" fmla="*/ 737235 h 2433307"/>
                <a:gd name="connsiteX72" fmla="*/ 1423035 w 2085975"/>
                <a:gd name="connsiteY72" fmla="*/ 702945 h 2433307"/>
                <a:gd name="connsiteX73" fmla="*/ 1422609 w 2085975"/>
                <a:gd name="connsiteY73" fmla="*/ 700259 h 2433307"/>
                <a:gd name="connsiteX74" fmla="*/ 1468755 w 2085975"/>
                <a:gd name="connsiteY74" fmla="*/ 689610 h 2433307"/>
                <a:gd name="connsiteX75" fmla="*/ 1491615 w 2085975"/>
                <a:gd name="connsiteY75" fmla="*/ 659130 h 2433307"/>
                <a:gd name="connsiteX76" fmla="*/ 1520190 w 2085975"/>
                <a:gd name="connsiteY76" fmla="*/ 645795 h 2433307"/>
                <a:gd name="connsiteX77" fmla="*/ 1531620 w 2085975"/>
                <a:gd name="connsiteY77" fmla="*/ 613410 h 2433307"/>
                <a:gd name="connsiteX78" fmla="*/ 1552575 w 2085975"/>
                <a:gd name="connsiteY78" fmla="*/ 594360 h 2433307"/>
                <a:gd name="connsiteX79" fmla="*/ 1573530 w 2085975"/>
                <a:gd name="connsiteY79" fmla="*/ 609600 h 2433307"/>
                <a:gd name="connsiteX80" fmla="*/ 1567815 w 2085975"/>
                <a:gd name="connsiteY80" fmla="*/ 708660 h 2433307"/>
                <a:gd name="connsiteX81" fmla="*/ 1638300 w 2085975"/>
                <a:gd name="connsiteY81" fmla="*/ 786765 h 2433307"/>
                <a:gd name="connsiteX82" fmla="*/ 1640205 w 2085975"/>
                <a:gd name="connsiteY82" fmla="*/ 851535 h 2433307"/>
                <a:gd name="connsiteX83" fmla="*/ 1615440 w 2085975"/>
                <a:gd name="connsiteY83" fmla="*/ 872490 h 2433307"/>
                <a:gd name="connsiteX84" fmla="*/ 1678305 w 2085975"/>
                <a:gd name="connsiteY84" fmla="*/ 876300 h 2433307"/>
                <a:gd name="connsiteX85" fmla="*/ 1964632 w 2085975"/>
                <a:gd name="connsiteY85" fmla="*/ 811829 h 2433307"/>
                <a:gd name="connsiteX86" fmla="*/ 1985010 w 2085975"/>
                <a:gd name="connsiteY86" fmla="*/ 889635 h 2433307"/>
                <a:gd name="connsiteX87" fmla="*/ 1977390 w 2085975"/>
                <a:gd name="connsiteY87" fmla="*/ 942975 h 2433307"/>
                <a:gd name="connsiteX88" fmla="*/ 1912620 w 2085975"/>
                <a:gd name="connsiteY88" fmla="*/ 952500 h 2433307"/>
                <a:gd name="connsiteX89" fmla="*/ 1912620 w 2085975"/>
                <a:gd name="connsiteY89" fmla="*/ 1022985 h 2433307"/>
                <a:gd name="connsiteX90" fmla="*/ 1956435 w 2085975"/>
                <a:gd name="connsiteY90" fmla="*/ 1028700 h 2433307"/>
                <a:gd name="connsiteX91" fmla="*/ 1996440 w 2085975"/>
                <a:gd name="connsiteY91" fmla="*/ 1002030 h 2433307"/>
                <a:gd name="connsiteX92" fmla="*/ 1975485 w 2085975"/>
                <a:gd name="connsiteY92" fmla="*/ 1057275 h 2433307"/>
                <a:gd name="connsiteX93" fmla="*/ 1971675 w 2085975"/>
                <a:gd name="connsiteY93" fmla="*/ 1137285 h 2433307"/>
                <a:gd name="connsiteX94" fmla="*/ 1976108 w 2085975"/>
                <a:gd name="connsiteY94" fmla="*/ 1138062 h 2433307"/>
                <a:gd name="connsiteX95" fmla="*/ 2025015 w 2085975"/>
                <a:gd name="connsiteY95" fmla="*/ 1226820 h 2433307"/>
                <a:gd name="connsiteX96" fmla="*/ 1965960 w 2085975"/>
                <a:gd name="connsiteY96" fmla="*/ 1257300 h 2433307"/>
                <a:gd name="connsiteX97" fmla="*/ 1975485 w 2085975"/>
                <a:gd name="connsiteY97" fmla="*/ 1295400 h 2433307"/>
                <a:gd name="connsiteX98" fmla="*/ 1929765 w 2085975"/>
                <a:gd name="connsiteY98" fmla="*/ 1350645 h 2433307"/>
                <a:gd name="connsiteX99" fmla="*/ 2057400 w 2085975"/>
                <a:gd name="connsiteY99" fmla="*/ 1419225 h 2433307"/>
                <a:gd name="connsiteX100" fmla="*/ 2034540 w 2085975"/>
                <a:gd name="connsiteY100" fmla="*/ 1451610 h 2433307"/>
                <a:gd name="connsiteX101" fmla="*/ 2085975 w 2085975"/>
                <a:gd name="connsiteY101" fmla="*/ 1527810 h 2433307"/>
                <a:gd name="connsiteX102" fmla="*/ 2080260 w 2085975"/>
                <a:gd name="connsiteY102" fmla="*/ 1565910 h 2433307"/>
                <a:gd name="connsiteX103" fmla="*/ 2045970 w 2085975"/>
                <a:gd name="connsiteY103" fmla="*/ 1581150 h 2433307"/>
                <a:gd name="connsiteX104" fmla="*/ 2013585 w 2085975"/>
                <a:gd name="connsiteY104" fmla="*/ 1657350 h 2433307"/>
                <a:gd name="connsiteX105" fmla="*/ 2047875 w 2085975"/>
                <a:gd name="connsiteY105" fmla="*/ 1691640 h 2433307"/>
                <a:gd name="connsiteX106" fmla="*/ 2011680 w 2085975"/>
                <a:gd name="connsiteY106" fmla="*/ 1737360 h 2433307"/>
                <a:gd name="connsiteX107" fmla="*/ 2013585 w 2085975"/>
                <a:gd name="connsiteY107" fmla="*/ 1739265 h 2433307"/>
                <a:gd name="connsiteX108" fmla="*/ 1912620 w 2085975"/>
                <a:gd name="connsiteY108" fmla="*/ 1644015 h 2433307"/>
                <a:gd name="connsiteX109" fmla="*/ 1823085 w 2085975"/>
                <a:gd name="connsiteY109" fmla="*/ 1708785 h 2433307"/>
                <a:gd name="connsiteX110" fmla="*/ 1691640 w 2085975"/>
                <a:gd name="connsiteY110" fmla="*/ 1737360 h 2433307"/>
                <a:gd name="connsiteX111" fmla="*/ 1678305 w 2085975"/>
                <a:gd name="connsiteY111" fmla="*/ 1722120 h 2433307"/>
                <a:gd name="connsiteX112" fmla="*/ 1621155 w 2085975"/>
                <a:gd name="connsiteY112" fmla="*/ 1737360 h 2433307"/>
                <a:gd name="connsiteX113" fmla="*/ 1617345 w 2085975"/>
                <a:gd name="connsiteY113" fmla="*/ 1760220 h 2433307"/>
                <a:gd name="connsiteX114" fmla="*/ 1565432 w 2085975"/>
                <a:gd name="connsiteY114" fmla="*/ 1773198 h 2433307"/>
                <a:gd name="connsiteX115" fmla="*/ 1564005 w 2085975"/>
                <a:gd name="connsiteY115" fmla="*/ 1771650 h 2433307"/>
                <a:gd name="connsiteX116" fmla="*/ 1520190 w 2085975"/>
                <a:gd name="connsiteY116" fmla="*/ 1811655 h 2433307"/>
                <a:gd name="connsiteX117" fmla="*/ 1501140 w 2085975"/>
                <a:gd name="connsiteY117" fmla="*/ 1811655 h 2433307"/>
                <a:gd name="connsiteX118" fmla="*/ 1428750 w 2085975"/>
                <a:gd name="connsiteY118" fmla="*/ 1903095 h 2433307"/>
                <a:gd name="connsiteX119" fmla="*/ 1421130 w 2085975"/>
                <a:gd name="connsiteY119" fmla="*/ 1952625 h 2433307"/>
                <a:gd name="connsiteX120" fmla="*/ 1396365 w 2085975"/>
                <a:gd name="connsiteY120" fmla="*/ 1918335 h 2433307"/>
                <a:gd name="connsiteX121" fmla="*/ 1358265 w 2085975"/>
                <a:gd name="connsiteY121" fmla="*/ 1986915 h 2433307"/>
                <a:gd name="connsiteX122" fmla="*/ 1343025 w 2085975"/>
                <a:gd name="connsiteY122" fmla="*/ 1986915 h 2433307"/>
                <a:gd name="connsiteX123" fmla="*/ 1297305 w 2085975"/>
                <a:gd name="connsiteY123" fmla="*/ 2019300 h 2433307"/>
                <a:gd name="connsiteX124" fmla="*/ 1301115 w 2085975"/>
                <a:gd name="connsiteY124" fmla="*/ 2038350 h 2433307"/>
                <a:gd name="connsiteX125" fmla="*/ 1259205 w 2085975"/>
                <a:gd name="connsiteY125" fmla="*/ 2066925 h 2433307"/>
                <a:gd name="connsiteX126" fmla="*/ 1272540 w 2085975"/>
                <a:gd name="connsiteY126" fmla="*/ 2097405 h 2433307"/>
                <a:gd name="connsiteX127" fmla="*/ 1202055 w 2085975"/>
                <a:gd name="connsiteY127" fmla="*/ 2106930 h 2433307"/>
                <a:gd name="connsiteX128" fmla="*/ 1183005 w 2085975"/>
                <a:gd name="connsiteY128" fmla="*/ 2143125 h 2433307"/>
                <a:gd name="connsiteX129" fmla="*/ 1156335 w 2085975"/>
                <a:gd name="connsiteY129" fmla="*/ 2164080 h 2433307"/>
                <a:gd name="connsiteX130" fmla="*/ 1122045 w 2085975"/>
                <a:gd name="connsiteY130" fmla="*/ 2141220 h 2433307"/>
                <a:gd name="connsiteX131" fmla="*/ 1107891 w 2085975"/>
                <a:gd name="connsiteY131" fmla="*/ 2157396 h 2433307"/>
                <a:gd name="connsiteX132" fmla="*/ 1106805 w 2085975"/>
                <a:gd name="connsiteY132" fmla="*/ 2156460 h 2433307"/>
                <a:gd name="connsiteX133" fmla="*/ 979170 w 2085975"/>
                <a:gd name="connsiteY133" fmla="*/ 2042160 h 2433307"/>
                <a:gd name="connsiteX134" fmla="*/ 932138 w 2085975"/>
                <a:gd name="connsiteY134" fmla="*/ 2104529 h 2433307"/>
                <a:gd name="connsiteX135" fmla="*/ 851535 w 2085975"/>
                <a:gd name="connsiteY135" fmla="*/ 2101216 h 2433307"/>
                <a:gd name="connsiteX136" fmla="*/ 847725 w 2085975"/>
                <a:gd name="connsiteY136" fmla="*/ 2129791 h 2433307"/>
                <a:gd name="connsiteX137" fmla="*/ 689610 w 2085975"/>
                <a:gd name="connsiteY137" fmla="*/ 2129791 h 2433307"/>
                <a:gd name="connsiteX138" fmla="*/ 685800 w 2085975"/>
                <a:gd name="connsiteY138" fmla="*/ 2025016 h 2433307"/>
                <a:gd name="connsiteX139" fmla="*/ 683980 w 2085975"/>
                <a:gd name="connsiteY139" fmla="*/ 2024761 h 2433307"/>
                <a:gd name="connsiteX140" fmla="*/ 701040 w 2085975"/>
                <a:gd name="connsiteY140" fmla="*/ 1973580 h 2433307"/>
                <a:gd name="connsiteX141" fmla="*/ 659130 w 2085975"/>
                <a:gd name="connsiteY141" fmla="*/ 1939290 h 2433307"/>
                <a:gd name="connsiteX142" fmla="*/ 662940 w 2085975"/>
                <a:gd name="connsiteY142" fmla="*/ 1899285 h 2433307"/>
                <a:gd name="connsiteX143" fmla="*/ 674370 w 2085975"/>
                <a:gd name="connsiteY143" fmla="*/ 1836420 h 2433307"/>
                <a:gd name="connsiteX144" fmla="*/ 643890 w 2085975"/>
                <a:gd name="connsiteY144" fmla="*/ 1802130 h 2433307"/>
                <a:gd name="connsiteX145" fmla="*/ 590550 w 2085975"/>
                <a:gd name="connsiteY145" fmla="*/ 1790700 h 2433307"/>
                <a:gd name="connsiteX146" fmla="*/ 520065 w 2085975"/>
                <a:gd name="connsiteY146" fmla="*/ 1731645 h 2433307"/>
                <a:gd name="connsiteX147" fmla="*/ 520065 w 2085975"/>
                <a:gd name="connsiteY147" fmla="*/ 1704975 h 2433307"/>
                <a:gd name="connsiteX148" fmla="*/ 491490 w 2085975"/>
                <a:gd name="connsiteY148" fmla="*/ 1708785 h 2433307"/>
                <a:gd name="connsiteX149" fmla="*/ 386715 w 2085975"/>
                <a:gd name="connsiteY149" fmla="*/ 1638300 h 2433307"/>
                <a:gd name="connsiteX150" fmla="*/ 345639 w 2085975"/>
                <a:gd name="connsiteY150" fmla="*/ 1595581 h 2433307"/>
                <a:gd name="connsiteX151" fmla="*/ 346710 w 2085975"/>
                <a:gd name="connsiteY151" fmla="*/ 1543050 h 2433307"/>
                <a:gd name="connsiteX152" fmla="*/ 302895 w 2085975"/>
                <a:gd name="connsiteY152" fmla="*/ 1522095 h 2433307"/>
                <a:gd name="connsiteX153" fmla="*/ 318135 w 2085975"/>
                <a:gd name="connsiteY153" fmla="*/ 1470660 h 2433307"/>
                <a:gd name="connsiteX154" fmla="*/ 274320 w 2085975"/>
                <a:gd name="connsiteY154" fmla="*/ 1491615 h 2433307"/>
                <a:gd name="connsiteX155" fmla="*/ 241935 w 2085975"/>
                <a:gd name="connsiteY155" fmla="*/ 1491615 h 2433307"/>
                <a:gd name="connsiteX156" fmla="*/ 236220 w 2085975"/>
                <a:gd name="connsiteY156" fmla="*/ 1510665 h 2433307"/>
                <a:gd name="connsiteX157" fmla="*/ 85676 w 2085975"/>
                <a:gd name="connsiteY157" fmla="*/ 1510087 h 2433307"/>
                <a:gd name="connsiteX158" fmla="*/ 80010 w 2085975"/>
                <a:gd name="connsiteY158" fmla="*/ 1443990 h 2433307"/>
                <a:gd name="connsiteX159" fmla="*/ 30480 w 2085975"/>
                <a:gd name="connsiteY159" fmla="*/ 1466850 h 2433307"/>
                <a:gd name="connsiteX160" fmla="*/ 9525 w 2085975"/>
                <a:gd name="connsiteY160" fmla="*/ 1390650 h 2433307"/>
                <a:gd name="connsiteX161" fmla="*/ 0 w 2085975"/>
                <a:gd name="connsiteY161" fmla="*/ 1389648 h 2433307"/>
                <a:gd name="connsiteX162" fmla="*/ 0 w 2085975"/>
                <a:gd name="connsiteY162" fmla="*/ 1352550 h 2433307"/>
                <a:gd name="connsiteX163" fmla="*/ 30480 w 2085975"/>
                <a:gd name="connsiteY163" fmla="*/ 1314450 h 2433307"/>
                <a:gd name="connsiteX164" fmla="*/ 95250 w 2085975"/>
                <a:gd name="connsiteY164" fmla="*/ 1303020 h 2433307"/>
                <a:gd name="connsiteX165" fmla="*/ 112395 w 2085975"/>
                <a:gd name="connsiteY165" fmla="*/ 1238250 h 2433307"/>
                <a:gd name="connsiteX166" fmla="*/ 100965 w 2085975"/>
                <a:gd name="connsiteY166" fmla="*/ 1143000 h 2433307"/>
                <a:gd name="connsiteX167" fmla="*/ 101779 w 2085975"/>
                <a:gd name="connsiteY167" fmla="*/ 1135131 h 2433307"/>
                <a:gd name="connsiteX168" fmla="*/ 190501 w 2085975"/>
                <a:gd name="connsiteY168" fmla="*/ 1110615 h 2433307"/>
                <a:gd name="connsiteX169" fmla="*/ 207646 w 2085975"/>
                <a:gd name="connsiteY169" fmla="*/ 1022985 h 2433307"/>
                <a:gd name="connsiteX170" fmla="*/ 186691 w 2085975"/>
                <a:gd name="connsiteY170" fmla="*/ 986790 h 2433307"/>
                <a:gd name="connsiteX171" fmla="*/ 57151 w 2085975"/>
                <a:gd name="connsiteY171" fmla="*/ 969645 h 2433307"/>
                <a:gd name="connsiteX172" fmla="*/ 125731 w 2085975"/>
                <a:gd name="connsiteY172" fmla="*/ 843915 h 2433307"/>
                <a:gd name="connsiteX173" fmla="*/ 129541 w 2085975"/>
                <a:gd name="connsiteY173" fmla="*/ 731520 h 2433307"/>
                <a:gd name="connsiteX174" fmla="*/ 104775 w 2085975"/>
                <a:gd name="connsiteY174" fmla="*/ 715066 h 2433307"/>
                <a:gd name="connsiteX175" fmla="*/ 104775 w 2085975"/>
                <a:gd name="connsiteY175" fmla="*/ 567691 h 2433307"/>
                <a:gd name="connsiteX176" fmla="*/ 125730 w 2085975"/>
                <a:gd name="connsiteY176" fmla="*/ 489586 h 2433307"/>
                <a:gd name="connsiteX177" fmla="*/ 95250 w 2085975"/>
                <a:gd name="connsiteY177" fmla="*/ 447676 h 2433307"/>
                <a:gd name="connsiteX178" fmla="*/ 169545 w 2085975"/>
                <a:gd name="connsiteY178" fmla="*/ 449581 h 2433307"/>
                <a:gd name="connsiteX179" fmla="*/ 164949 w 2085975"/>
                <a:gd name="connsiteY179" fmla="*/ 446066 h 2433307"/>
                <a:gd name="connsiteX180" fmla="*/ 169545 w 2085975"/>
                <a:gd name="connsiteY180" fmla="*/ 447675 h 2433307"/>
                <a:gd name="connsiteX181" fmla="*/ 200025 w 2085975"/>
                <a:gd name="connsiteY181" fmla="*/ 382905 h 2433307"/>
                <a:gd name="connsiteX182" fmla="*/ 283845 w 2085975"/>
                <a:gd name="connsiteY182" fmla="*/ 384810 h 2433307"/>
                <a:gd name="connsiteX183" fmla="*/ 329565 w 2085975"/>
                <a:gd name="connsiteY183" fmla="*/ 361950 h 2433307"/>
                <a:gd name="connsiteX184" fmla="*/ 344805 w 2085975"/>
                <a:gd name="connsiteY184" fmla="*/ 335280 h 2433307"/>
                <a:gd name="connsiteX185" fmla="*/ 348615 w 2085975"/>
                <a:gd name="connsiteY185" fmla="*/ 266700 h 2433307"/>
                <a:gd name="connsiteX186" fmla="*/ 325755 w 2085975"/>
                <a:gd name="connsiteY186" fmla="*/ 198120 h 2433307"/>
                <a:gd name="connsiteX187" fmla="*/ 272415 w 2085975"/>
                <a:gd name="connsiteY187" fmla="*/ 137160 h 2433307"/>
                <a:gd name="connsiteX188" fmla="*/ 295275 w 2085975"/>
                <a:gd name="connsiteY188" fmla="*/ 125730 h 2433307"/>
                <a:gd name="connsiteX189" fmla="*/ 293496 w 2085975"/>
                <a:gd name="connsiteY189" fmla="*/ 119401 h 2433307"/>
                <a:gd name="connsiteX190" fmla="*/ 295275 w 2085975"/>
                <a:gd name="connsiteY190" fmla="*/ 120015 h 2433307"/>
                <a:gd name="connsiteX191" fmla="*/ 337185 w 2085975"/>
                <a:gd name="connsiteY191" fmla="*/ 74295 h 2433307"/>
                <a:gd name="connsiteX192" fmla="*/ 403860 w 2085975"/>
                <a:gd name="connsiteY192" fmla="*/ 85725 h 2433307"/>
                <a:gd name="connsiteX193" fmla="*/ 381000 w 2085975"/>
                <a:gd name="connsiteY193" fmla="*/ 49530 h 2433307"/>
                <a:gd name="connsiteX194" fmla="*/ 432435 w 2085975"/>
                <a:gd name="connsiteY194" fmla="*/ 13335 h 2433307"/>
                <a:gd name="connsiteX195" fmla="*/ 537210 w 2085975"/>
                <a:gd name="connsiteY195" fmla="*/ 0 h 2433307"/>
                <a:gd name="connsiteX0" fmla="*/ 1150620 w 2085975"/>
                <a:gd name="connsiteY0" fmla="*/ 2430780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1150620 w 2085975"/>
                <a:gd name="connsiteY6" fmla="*/ 2430780 h 2433307"/>
                <a:gd name="connsiteX7" fmla="*/ 712594 w 2085975"/>
                <a:gd name="connsiteY7" fmla="*/ 2361639 h 2433307"/>
                <a:gd name="connsiteX8" fmla="*/ 785736 w 2085975"/>
                <a:gd name="connsiteY8" fmla="*/ 2365296 h 2433307"/>
                <a:gd name="connsiteX9" fmla="*/ 827791 w 2085975"/>
                <a:gd name="connsiteY9" fmla="*/ 2379924 h 2433307"/>
                <a:gd name="connsiteX10" fmla="*/ 828675 w 2085975"/>
                <a:gd name="connsiteY10" fmla="*/ 2381250 h 2433307"/>
                <a:gd name="connsiteX11" fmla="*/ 784860 w 2085975"/>
                <a:gd name="connsiteY11" fmla="*/ 2366010 h 2433307"/>
                <a:gd name="connsiteX12" fmla="*/ 713471 w 2085975"/>
                <a:gd name="connsiteY12" fmla="*/ 2362441 h 2433307"/>
                <a:gd name="connsiteX13" fmla="*/ 712594 w 2085975"/>
                <a:gd name="connsiteY13" fmla="*/ 2361639 h 2433307"/>
                <a:gd name="connsiteX14" fmla="*/ 1102640 w 2085975"/>
                <a:gd name="connsiteY14" fmla="*/ 2338077 h 2433307"/>
                <a:gd name="connsiteX15" fmla="*/ 1156335 w 2085975"/>
                <a:gd name="connsiteY15" fmla="*/ 2360295 h 2433307"/>
                <a:gd name="connsiteX16" fmla="*/ 1154770 w 2085975"/>
                <a:gd name="connsiteY16" fmla="*/ 2361656 h 2433307"/>
                <a:gd name="connsiteX17" fmla="*/ 1102342 w 2085975"/>
                <a:gd name="connsiteY17" fmla="*/ 2339962 h 2433307"/>
                <a:gd name="connsiteX18" fmla="*/ 1102640 w 2085975"/>
                <a:gd name="connsiteY18" fmla="*/ 2338077 h 2433307"/>
                <a:gd name="connsiteX19" fmla="*/ 838132 w 2085975"/>
                <a:gd name="connsiteY19" fmla="*/ 2302711 h 2433307"/>
                <a:gd name="connsiteX20" fmla="*/ 838200 w 2085975"/>
                <a:gd name="connsiteY20" fmla="*/ 2303145 h 2433307"/>
                <a:gd name="connsiteX21" fmla="*/ 787894 w 2085975"/>
                <a:gd name="connsiteY21" fmla="*/ 2318051 h 2433307"/>
                <a:gd name="connsiteX22" fmla="*/ 787641 w 2085975"/>
                <a:gd name="connsiteY22" fmla="*/ 2317671 h 2433307"/>
                <a:gd name="connsiteX23" fmla="*/ 838132 w 2085975"/>
                <a:gd name="connsiteY23" fmla="*/ 2302711 h 2433307"/>
                <a:gd name="connsiteX24" fmla="*/ 1138418 w 2085975"/>
                <a:gd name="connsiteY24" fmla="*/ 2269355 h 2433307"/>
                <a:gd name="connsiteX25" fmla="*/ 1202055 w 2085975"/>
                <a:gd name="connsiteY25" fmla="*/ 2297430 h 2433307"/>
                <a:gd name="connsiteX26" fmla="*/ 1197951 w 2085975"/>
                <a:gd name="connsiteY26" fmla="*/ 2297594 h 2433307"/>
                <a:gd name="connsiteX27" fmla="*/ 1138537 w 2085975"/>
                <a:gd name="connsiteY27" fmla="*/ 2271382 h 2433307"/>
                <a:gd name="connsiteX28" fmla="*/ 1138418 w 2085975"/>
                <a:gd name="connsiteY28" fmla="*/ 2269355 h 2433307"/>
                <a:gd name="connsiteX29" fmla="*/ 1083951 w 2085975"/>
                <a:gd name="connsiteY29" fmla="*/ 2188714 h 2433307"/>
                <a:gd name="connsiteX30" fmla="*/ 1135380 w 2085975"/>
                <a:gd name="connsiteY30" fmla="*/ 2236470 h 2433307"/>
                <a:gd name="connsiteX31" fmla="*/ 1135465 w 2085975"/>
                <a:gd name="connsiteY31" fmla="*/ 2237914 h 2433307"/>
                <a:gd name="connsiteX32" fmla="*/ 1083292 w 2085975"/>
                <a:gd name="connsiteY32" fmla="*/ 2189467 h 2433307"/>
                <a:gd name="connsiteX33" fmla="*/ 1083951 w 2085975"/>
                <a:gd name="connsiteY33" fmla="*/ 2188714 h 2433307"/>
                <a:gd name="connsiteX34" fmla="*/ 891973 w 2085975"/>
                <a:gd name="connsiteY34" fmla="*/ 2157791 h 2433307"/>
                <a:gd name="connsiteX35" fmla="*/ 891540 w 2085975"/>
                <a:gd name="connsiteY35" fmla="*/ 2158365 h 2433307"/>
                <a:gd name="connsiteX36" fmla="*/ 820091 w 2085975"/>
                <a:gd name="connsiteY36" fmla="*/ 2180928 h 2433307"/>
                <a:gd name="connsiteX37" fmla="*/ 820026 w 2085975"/>
                <a:gd name="connsiteY37" fmla="*/ 2180511 h 2433307"/>
                <a:gd name="connsiteX38" fmla="*/ 891973 w 2085975"/>
                <a:gd name="connsiteY38" fmla="*/ 2157791 h 2433307"/>
                <a:gd name="connsiteX39" fmla="*/ 1565691 w 2085975"/>
                <a:gd name="connsiteY39" fmla="*/ 1775952 h 2433307"/>
                <a:gd name="connsiteX40" fmla="*/ 1562956 w 2085975"/>
                <a:gd name="connsiteY40" fmla="*/ 1776635 h 2433307"/>
                <a:gd name="connsiteX41" fmla="*/ 1565691 w 2085975"/>
                <a:gd name="connsiteY41" fmla="*/ 1775952 h 2433307"/>
                <a:gd name="connsiteX42" fmla="*/ 338452 w 2085975"/>
                <a:gd name="connsiteY42" fmla="*/ 1588442 h 2433307"/>
                <a:gd name="connsiteX43" fmla="*/ 338961 w 2085975"/>
                <a:gd name="connsiteY43" fmla="*/ 1588971 h 2433307"/>
                <a:gd name="connsiteX44" fmla="*/ 338452 w 2085975"/>
                <a:gd name="connsiteY44" fmla="*/ 1588442 h 2433307"/>
                <a:gd name="connsiteX45" fmla="*/ 537210 w 2085975"/>
                <a:gd name="connsiteY45" fmla="*/ 0 h 2433307"/>
                <a:gd name="connsiteX46" fmla="*/ 563880 w 2085975"/>
                <a:gd name="connsiteY46" fmla="*/ 80010 h 2433307"/>
                <a:gd name="connsiteX47" fmla="*/ 672465 w 2085975"/>
                <a:gd name="connsiteY47" fmla="*/ 51435 h 2433307"/>
                <a:gd name="connsiteX48" fmla="*/ 721352 w 2085975"/>
                <a:gd name="connsiteY48" fmla="*/ 29486 h 2433307"/>
                <a:gd name="connsiteX49" fmla="*/ 744855 w 2085975"/>
                <a:gd name="connsiteY49" fmla="*/ 59055 h 2433307"/>
                <a:gd name="connsiteX50" fmla="*/ 739140 w 2085975"/>
                <a:gd name="connsiteY50" fmla="*/ 89535 h 2433307"/>
                <a:gd name="connsiteX51" fmla="*/ 821055 w 2085975"/>
                <a:gd name="connsiteY51" fmla="*/ 93345 h 2433307"/>
                <a:gd name="connsiteX52" fmla="*/ 834390 w 2085975"/>
                <a:gd name="connsiteY52" fmla="*/ 19050 h 2433307"/>
                <a:gd name="connsiteX53" fmla="*/ 855345 w 2085975"/>
                <a:gd name="connsiteY53" fmla="*/ 47625 h 2433307"/>
                <a:gd name="connsiteX54" fmla="*/ 946785 w 2085975"/>
                <a:gd name="connsiteY54" fmla="*/ 47625 h 2433307"/>
                <a:gd name="connsiteX55" fmla="*/ 996315 w 2085975"/>
                <a:gd name="connsiteY55" fmla="*/ 38100 h 2433307"/>
                <a:gd name="connsiteX56" fmla="*/ 1003935 w 2085975"/>
                <a:gd name="connsiteY56" fmla="*/ 9525 h 2433307"/>
                <a:gd name="connsiteX57" fmla="*/ 1064895 w 2085975"/>
                <a:gd name="connsiteY57" fmla="*/ 0 h 2433307"/>
                <a:gd name="connsiteX58" fmla="*/ 1097280 w 2085975"/>
                <a:gd name="connsiteY58" fmla="*/ 102870 h 2433307"/>
                <a:gd name="connsiteX59" fmla="*/ 1110615 w 2085975"/>
                <a:gd name="connsiteY59" fmla="*/ 102870 h 2433307"/>
                <a:gd name="connsiteX60" fmla="*/ 1135380 w 2085975"/>
                <a:gd name="connsiteY60" fmla="*/ 190500 h 2433307"/>
                <a:gd name="connsiteX61" fmla="*/ 1137805 w 2085975"/>
                <a:gd name="connsiteY61" fmla="*/ 195722 h 2433307"/>
                <a:gd name="connsiteX62" fmla="*/ 1135380 w 2085975"/>
                <a:gd name="connsiteY62" fmla="*/ 198120 h 2433307"/>
                <a:gd name="connsiteX63" fmla="*/ 1131570 w 2085975"/>
                <a:gd name="connsiteY63" fmla="*/ 240030 h 2433307"/>
                <a:gd name="connsiteX64" fmla="*/ 1156335 w 2085975"/>
                <a:gd name="connsiteY64" fmla="*/ 346710 h 2433307"/>
                <a:gd name="connsiteX65" fmla="*/ 1099185 w 2085975"/>
                <a:gd name="connsiteY65" fmla="*/ 363855 h 2433307"/>
                <a:gd name="connsiteX66" fmla="*/ 1127760 w 2085975"/>
                <a:gd name="connsiteY66" fmla="*/ 510540 h 2433307"/>
                <a:gd name="connsiteX67" fmla="*/ 1148715 w 2085975"/>
                <a:gd name="connsiteY67" fmla="*/ 563880 h 2433307"/>
                <a:gd name="connsiteX68" fmla="*/ 1194435 w 2085975"/>
                <a:gd name="connsiteY68" fmla="*/ 641985 h 2433307"/>
                <a:gd name="connsiteX69" fmla="*/ 1215390 w 2085975"/>
                <a:gd name="connsiteY69" fmla="*/ 645795 h 2433307"/>
                <a:gd name="connsiteX70" fmla="*/ 1243965 w 2085975"/>
                <a:gd name="connsiteY70" fmla="*/ 737235 h 2433307"/>
                <a:gd name="connsiteX71" fmla="*/ 1423035 w 2085975"/>
                <a:gd name="connsiteY71" fmla="*/ 702945 h 2433307"/>
                <a:gd name="connsiteX72" fmla="*/ 1422609 w 2085975"/>
                <a:gd name="connsiteY72" fmla="*/ 700259 h 2433307"/>
                <a:gd name="connsiteX73" fmla="*/ 1468755 w 2085975"/>
                <a:gd name="connsiteY73" fmla="*/ 689610 h 2433307"/>
                <a:gd name="connsiteX74" fmla="*/ 1491615 w 2085975"/>
                <a:gd name="connsiteY74" fmla="*/ 659130 h 2433307"/>
                <a:gd name="connsiteX75" fmla="*/ 1520190 w 2085975"/>
                <a:gd name="connsiteY75" fmla="*/ 645795 h 2433307"/>
                <a:gd name="connsiteX76" fmla="*/ 1531620 w 2085975"/>
                <a:gd name="connsiteY76" fmla="*/ 613410 h 2433307"/>
                <a:gd name="connsiteX77" fmla="*/ 1552575 w 2085975"/>
                <a:gd name="connsiteY77" fmla="*/ 594360 h 2433307"/>
                <a:gd name="connsiteX78" fmla="*/ 1573530 w 2085975"/>
                <a:gd name="connsiteY78" fmla="*/ 609600 h 2433307"/>
                <a:gd name="connsiteX79" fmla="*/ 1567815 w 2085975"/>
                <a:gd name="connsiteY79" fmla="*/ 708660 h 2433307"/>
                <a:gd name="connsiteX80" fmla="*/ 1638300 w 2085975"/>
                <a:gd name="connsiteY80" fmla="*/ 786765 h 2433307"/>
                <a:gd name="connsiteX81" fmla="*/ 1640205 w 2085975"/>
                <a:gd name="connsiteY81" fmla="*/ 851535 h 2433307"/>
                <a:gd name="connsiteX82" fmla="*/ 1615440 w 2085975"/>
                <a:gd name="connsiteY82" fmla="*/ 872490 h 2433307"/>
                <a:gd name="connsiteX83" fmla="*/ 1678305 w 2085975"/>
                <a:gd name="connsiteY83" fmla="*/ 876300 h 2433307"/>
                <a:gd name="connsiteX84" fmla="*/ 1964632 w 2085975"/>
                <a:gd name="connsiteY84" fmla="*/ 811829 h 2433307"/>
                <a:gd name="connsiteX85" fmla="*/ 1985010 w 2085975"/>
                <a:gd name="connsiteY85" fmla="*/ 889635 h 2433307"/>
                <a:gd name="connsiteX86" fmla="*/ 1977390 w 2085975"/>
                <a:gd name="connsiteY86" fmla="*/ 942975 h 2433307"/>
                <a:gd name="connsiteX87" fmla="*/ 1912620 w 2085975"/>
                <a:gd name="connsiteY87" fmla="*/ 952500 h 2433307"/>
                <a:gd name="connsiteX88" fmla="*/ 1912620 w 2085975"/>
                <a:gd name="connsiteY88" fmla="*/ 1022985 h 2433307"/>
                <a:gd name="connsiteX89" fmla="*/ 1956435 w 2085975"/>
                <a:gd name="connsiteY89" fmla="*/ 1028700 h 2433307"/>
                <a:gd name="connsiteX90" fmla="*/ 1996440 w 2085975"/>
                <a:gd name="connsiteY90" fmla="*/ 1002030 h 2433307"/>
                <a:gd name="connsiteX91" fmla="*/ 1975485 w 2085975"/>
                <a:gd name="connsiteY91" fmla="*/ 1057275 h 2433307"/>
                <a:gd name="connsiteX92" fmla="*/ 1971675 w 2085975"/>
                <a:gd name="connsiteY92" fmla="*/ 1137285 h 2433307"/>
                <a:gd name="connsiteX93" fmla="*/ 1976108 w 2085975"/>
                <a:gd name="connsiteY93" fmla="*/ 1138062 h 2433307"/>
                <a:gd name="connsiteX94" fmla="*/ 2025015 w 2085975"/>
                <a:gd name="connsiteY94" fmla="*/ 1226820 h 2433307"/>
                <a:gd name="connsiteX95" fmla="*/ 1965960 w 2085975"/>
                <a:gd name="connsiteY95" fmla="*/ 1257300 h 2433307"/>
                <a:gd name="connsiteX96" fmla="*/ 1975485 w 2085975"/>
                <a:gd name="connsiteY96" fmla="*/ 1295400 h 2433307"/>
                <a:gd name="connsiteX97" fmla="*/ 1929765 w 2085975"/>
                <a:gd name="connsiteY97" fmla="*/ 1350645 h 2433307"/>
                <a:gd name="connsiteX98" fmla="*/ 2057400 w 2085975"/>
                <a:gd name="connsiteY98" fmla="*/ 1419225 h 2433307"/>
                <a:gd name="connsiteX99" fmla="*/ 2034540 w 2085975"/>
                <a:gd name="connsiteY99" fmla="*/ 1451610 h 2433307"/>
                <a:gd name="connsiteX100" fmla="*/ 2085975 w 2085975"/>
                <a:gd name="connsiteY100" fmla="*/ 1527810 h 2433307"/>
                <a:gd name="connsiteX101" fmla="*/ 2080260 w 2085975"/>
                <a:gd name="connsiteY101" fmla="*/ 1565910 h 2433307"/>
                <a:gd name="connsiteX102" fmla="*/ 2045970 w 2085975"/>
                <a:gd name="connsiteY102" fmla="*/ 1581150 h 2433307"/>
                <a:gd name="connsiteX103" fmla="*/ 2013585 w 2085975"/>
                <a:gd name="connsiteY103" fmla="*/ 1657350 h 2433307"/>
                <a:gd name="connsiteX104" fmla="*/ 2047875 w 2085975"/>
                <a:gd name="connsiteY104" fmla="*/ 1691640 h 2433307"/>
                <a:gd name="connsiteX105" fmla="*/ 2011680 w 2085975"/>
                <a:gd name="connsiteY105" fmla="*/ 1737360 h 2433307"/>
                <a:gd name="connsiteX106" fmla="*/ 2013585 w 2085975"/>
                <a:gd name="connsiteY106" fmla="*/ 1739265 h 2433307"/>
                <a:gd name="connsiteX107" fmla="*/ 1912620 w 2085975"/>
                <a:gd name="connsiteY107" fmla="*/ 1644015 h 2433307"/>
                <a:gd name="connsiteX108" fmla="*/ 1823085 w 2085975"/>
                <a:gd name="connsiteY108" fmla="*/ 1708785 h 2433307"/>
                <a:gd name="connsiteX109" fmla="*/ 1691640 w 2085975"/>
                <a:gd name="connsiteY109" fmla="*/ 1737360 h 2433307"/>
                <a:gd name="connsiteX110" fmla="*/ 1678305 w 2085975"/>
                <a:gd name="connsiteY110" fmla="*/ 1722120 h 2433307"/>
                <a:gd name="connsiteX111" fmla="*/ 1621155 w 2085975"/>
                <a:gd name="connsiteY111" fmla="*/ 1737360 h 2433307"/>
                <a:gd name="connsiteX112" fmla="*/ 1617345 w 2085975"/>
                <a:gd name="connsiteY112" fmla="*/ 1760220 h 2433307"/>
                <a:gd name="connsiteX113" fmla="*/ 1565432 w 2085975"/>
                <a:gd name="connsiteY113" fmla="*/ 1773198 h 2433307"/>
                <a:gd name="connsiteX114" fmla="*/ 1564005 w 2085975"/>
                <a:gd name="connsiteY114" fmla="*/ 1771650 h 2433307"/>
                <a:gd name="connsiteX115" fmla="*/ 1520190 w 2085975"/>
                <a:gd name="connsiteY115" fmla="*/ 1811655 h 2433307"/>
                <a:gd name="connsiteX116" fmla="*/ 1501140 w 2085975"/>
                <a:gd name="connsiteY116" fmla="*/ 1811655 h 2433307"/>
                <a:gd name="connsiteX117" fmla="*/ 1428750 w 2085975"/>
                <a:gd name="connsiteY117" fmla="*/ 1903095 h 2433307"/>
                <a:gd name="connsiteX118" fmla="*/ 1421130 w 2085975"/>
                <a:gd name="connsiteY118" fmla="*/ 1952625 h 2433307"/>
                <a:gd name="connsiteX119" fmla="*/ 1396365 w 2085975"/>
                <a:gd name="connsiteY119" fmla="*/ 1918335 h 2433307"/>
                <a:gd name="connsiteX120" fmla="*/ 1358265 w 2085975"/>
                <a:gd name="connsiteY120" fmla="*/ 1986915 h 2433307"/>
                <a:gd name="connsiteX121" fmla="*/ 1343025 w 2085975"/>
                <a:gd name="connsiteY121" fmla="*/ 1986915 h 2433307"/>
                <a:gd name="connsiteX122" fmla="*/ 1297305 w 2085975"/>
                <a:gd name="connsiteY122" fmla="*/ 2019300 h 2433307"/>
                <a:gd name="connsiteX123" fmla="*/ 1301115 w 2085975"/>
                <a:gd name="connsiteY123" fmla="*/ 2038350 h 2433307"/>
                <a:gd name="connsiteX124" fmla="*/ 1259205 w 2085975"/>
                <a:gd name="connsiteY124" fmla="*/ 2066925 h 2433307"/>
                <a:gd name="connsiteX125" fmla="*/ 1272540 w 2085975"/>
                <a:gd name="connsiteY125" fmla="*/ 2097405 h 2433307"/>
                <a:gd name="connsiteX126" fmla="*/ 1202055 w 2085975"/>
                <a:gd name="connsiteY126" fmla="*/ 2106930 h 2433307"/>
                <a:gd name="connsiteX127" fmla="*/ 1183005 w 2085975"/>
                <a:gd name="connsiteY127" fmla="*/ 2143125 h 2433307"/>
                <a:gd name="connsiteX128" fmla="*/ 1156335 w 2085975"/>
                <a:gd name="connsiteY128" fmla="*/ 2164080 h 2433307"/>
                <a:gd name="connsiteX129" fmla="*/ 1122045 w 2085975"/>
                <a:gd name="connsiteY129" fmla="*/ 2141220 h 2433307"/>
                <a:gd name="connsiteX130" fmla="*/ 1107891 w 2085975"/>
                <a:gd name="connsiteY130" fmla="*/ 2157396 h 2433307"/>
                <a:gd name="connsiteX131" fmla="*/ 1106805 w 2085975"/>
                <a:gd name="connsiteY131" fmla="*/ 2156460 h 2433307"/>
                <a:gd name="connsiteX132" fmla="*/ 979170 w 2085975"/>
                <a:gd name="connsiteY132" fmla="*/ 2042160 h 2433307"/>
                <a:gd name="connsiteX133" fmla="*/ 932138 w 2085975"/>
                <a:gd name="connsiteY133" fmla="*/ 2104529 h 2433307"/>
                <a:gd name="connsiteX134" fmla="*/ 851535 w 2085975"/>
                <a:gd name="connsiteY134" fmla="*/ 2101216 h 2433307"/>
                <a:gd name="connsiteX135" fmla="*/ 847725 w 2085975"/>
                <a:gd name="connsiteY135" fmla="*/ 2129791 h 2433307"/>
                <a:gd name="connsiteX136" fmla="*/ 689610 w 2085975"/>
                <a:gd name="connsiteY136" fmla="*/ 2129791 h 2433307"/>
                <a:gd name="connsiteX137" fmla="*/ 685800 w 2085975"/>
                <a:gd name="connsiteY137" fmla="*/ 2025016 h 2433307"/>
                <a:gd name="connsiteX138" fmla="*/ 683980 w 2085975"/>
                <a:gd name="connsiteY138" fmla="*/ 2024761 h 2433307"/>
                <a:gd name="connsiteX139" fmla="*/ 701040 w 2085975"/>
                <a:gd name="connsiteY139" fmla="*/ 1973580 h 2433307"/>
                <a:gd name="connsiteX140" fmla="*/ 659130 w 2085975"/>
                <a:gd name="connsiteY140" fmla="*/ 1939290 h 2433307"/>
                <a:gd name="connsiteX141" fmla="*/ 662940 w 2085975"/>
                <a:gd name="connsiteY141" fmla="*/ 1899285 h 2433307"/>
                <a:gd name="connsiteX142" fmla="*/ 674370 w 2085975"/>
                <a:gd name="connsiteY142" fmla="*/ 1836420 h 2433307"/>
                <a:gd name="connsiteX143" fmla="*/ 643890 w 2085975"/>
                <a:gd name="connsiteY143" fmla="*/ 1802130 h 2433307"/>
                <a:gd name="connsiteX144" fmla="*/ 590550 w 2085975"/>
                <a:gd name="connsiteY144" fmla="*/ 1790700 h 2433307"/>
                <a:gd name="connsiteX145" fmla="*/ 520065 w 2085975"/>
                <a:gd name="connsiteY145" fmla="*/ 1731645 h 2433307"/>
                <a:gd name="connsiteX146" fmla="*/ 520065 w 2085975"/>
                <a:gd name="connsiteY146" fmla="*/ 1704975 h 2433307"/>
                <a:gd name="connsiteX147" fmla="*/ 491490 w 2085975"/>
                <a:gd name="connsiteY147" fmla="*/ 1708785 h 2433307"/>
                <a:gd name="connsiteX148" fmla="*/ 386715 w 2085975"/>
                <a:gd name="connsiteY148" fmla="*/ 1638300 h 2433307"/>
                <a:gd name="connsiteX149" fmla="*/ 345639 w 2085975"/>
                <a:gd name="connsiteY149" fmla="*/ 1595581 h 2433307"/>
                <a:gd name="connsiteX150" fmla="*/ 346710 w 2085975"/>
                <a:gd name="connsiteY150" fmla="*/ 1543050 h 2433307"/>
                <a:gd name="connsiteX151" fmla="*/ 302895 w 2085975"/>
                <a:gd name="connsiteY151" fmla="*/ 1522095 h 2433307"/>
                <a:gd name="connsiteX152" fmla="*/ 318135 w 2085975"/>
                <a:gd name="connsiteY152" fmla="*/ 1470660 h 2433307"/>
                <a:gd name="connsiteX153" fmla="*/ 274320 w 2085975"/>
                <a:gd name="connsiteY153" fmla="*/ 1491615 h 2433307"/>
                <a:gd name="connsiteX154" fmla="*/ 241935 w 2085975"/>
                <a:gd name="connsiteY154" fmla="*/ 1491615 h 2433307"/>
                <a:gd name="connsiteX155" fmla="*/ 236220 w 2085975"/>
                <a:gd name="connsiteY155" fmla="*/ 1510665 h 2433307"/>
                <a:gd name="connsiteX156" fmla="*/ 85676 w 2085975"/>
                <a:gd name="connsiteY156" fmla="*/ 1510087 h 2433307"/>
                <a:gd name="connsiteX157" fmla="*/ 80010 w 2085975"/>
                <a:gd name="connsiteY157" fmla="*/ 1443990 h 2433307"/>
                <a:gd name="connsiteX158" fmla="*/ 30480 w 2085975"/>
                <a:gd name="connsiteY158" fmla="*/ 1466850 h 2433307"/>
                <a:gd name="connsiteX159" fmla="*/ 9525 w 2085975"/>
                <a:gd name="connsiteY159" fmla="*/ 1390650 h 2433307"/>
                <a:gd name="connsiteX160" fmla="*/ 0 w 2085975"/>
                <a:gd name="connsiteY160" fmla="*/ 1389648 h 2433307"/>
                <a:gd name="connsiteX161" fmla="*/ 0 w 2085975"/>
                <a:gd name="connsiteY161" fmla="*/ 1352550 h 2433307"/>
                <a:gd name="connsiteX162" fmla="*/ 30480 w 2085975"/>
                <a:gd name="connsiteY162" fmla="*/ 1314450 h 2433307"/>
                <a:gd name="connsiteX163" fmla="*/ 95250 w 2085975"/>
                <a:gd name="connsiteY163" fmla="*/ 1303020 h 2433307"/>
                <a:gd name="connsiteX164" fmla="*/ 112395 w 2085975"/>
                <a:gd name="connsiteY164" fmla="*/ 1238250 h 2433307"/>
                <a:gd name="connsiteX165" fmla="*/ 100965 w 2085975"/>
                <a:gd name="connsiteY165" fmla="*/ 1143000 h 2433307"/>
                <a:gd name="connsiteX166" fmla="*/ 101779 w 2085975"/>
                <a:gd name="connsiteY166" fmla="*/ 1135131 h 2433307"/>
                <a:gd name="connsiteX167" fmla="*/ 190501 w 2085975"/>
                <a:gd name="connsiteY167" fmla="*/ 1110615 h 2433307"/>
                <a:gd name="connsiteX168" fmla="*/ 207646 w 2085975"/>
                <a:gd name="connsiteY168" fmla="*/ 1022985 h 2433307"/>
                <a:gd name="connsiteX169" fmla="*/ 186691 w 2085975"/>
                <a:gd name="connsiteY169" fmla="*/ 986790 h 2433307"/>
                <a:gd name="connsiteX170" fmla="*/ 57151 w 2085975"/>
                <a:gd name="connsiteY170" fmla="*/ 969645 h 2433307"/>
                <a:gd name="connsiteX171" fmla="*/ 125731 w 2085975"/>
                <a:gd name="connsiteY171" fmla="*/ 843915 h 2433307"/>
                <a:gd name="connsiteX172" fmla="*/ 129541 w 2085975"/>
                <a:gd name="connsiteY172" fmla="*/ 731520 h 2433307"/>
                <a:gd name="connsiteX173" fmla="*/ 104775 w 2085975"/>
                <a:gd name="connsiteY173" fmla="*/ 715066 h 2433307"/>
                <a:gd name="connsiteX174" fmla="*/ 104775 w 2085975"/>
                <a:gd name="connsiteY174" fmla="*/ 567691 h 2433307"/>
                <a:gd name="connsiteX175" fmla="*/ 125730 w 2085975"/>
                <a:gd name="connsiteY175" fmla="*/ 489586 h 2433307"/>
                <a:gd name="connsiteX176" fmla="*/ 95250 w 2085975"/>
                <a:gd name="connsiteY176" fmla="*/ 447676 h 2433307"/>
                <a:gd name="connsiteX177" fmla="*/ 169545 w 2085975"/>
                <a:gd name="connsiteY177" fmla="*/ 449581 h 2433307"/>
                <a:gd name="connsiteX178" fmla="*/ 164949 w 2085975"/>
                <a:gd name="connsiteY178" fmla="*/ 446066 h 2433307"/>
                <a:gd name="connsiteX179" fmla="*/ 169545 w 2085975"/>
                <a:gd name="connsiteY179" fmla="*/ 447675 h 2433307"/>
                <a:gd name="connsiteX180" fmla="*/ 200025 w 2085975"/>
                <a:gd name="connsiteY180" fmla="*/ 382905 h 2433307"/>
                <a:gd name="connsiteX181" fmla="*/ 283845 w 2085975"/>
                <a:gd name="connsiteY181" fmla="*/ 384810 h 2433307"/>
                <a:gd name="connsiteX182" fmla="*/ 329565 w 2085975"/>
                <a:gd name="connsiteY182" fmla="*/ 361950 h 2433307"/>
                <a:gd name="connsiteX183" fmla="*/ 344805 w 2085975"/>
                <a:gd name="connsiteY183" fmla="*/ 335280 h 2433307"/>
                <a:gd name="connsiteX184" fmla="*/ 348615 w 2085975"/>
                <a:gd name="connsiteY184" fmla="*/ 266700 h 2433307"/>
                <a:gd name="connsiteX185" fmla="*/ 325755 w 2085975"/>
                <a:gd name="connsiteY185" fmla="*/ 198120 h 2433307"/>
                <a:gd name="connsiteX186" fmla="*/ 272415 w 2085975"/>
                <a:gd name="connsiteY186" fmla="*/ 137160 h 2433307"/>
                <a:gd name="connsiteX187" fmla="*/ 295275 w 2085975"/>
                <a:gd name="connsiteY187" fmla="*/ 125730 h 2433307"/>
                <a:gd name="connsiteX188" fmla="*/ 293496 w 2085975"/>
                <a:gd name="connsiteY188" fmla="*/ 119401 h 2433307"/>
                <a:gd name="connsiteX189" fmla="*/ 295275 w 2085975"/>
                <a:gd name="connsiteY189" fmla="*/ 120015 h 2433307"/>
                <a:gd name="connsiteX190" fmla="*/ 337185 w 2085975"/>
                <a:gd name="connsiteY190" fmla="*/ 74295 h 2433307"/>
                <a:gd name="connsiteX191" fmla="*/ 403860 w 2085975"/>
                <a:gd name="connsiteY191" fmla="*/ 85725 h 2433307"/>
                <a:gd name="connsiteX192" fmla="*/ 381000 w 2085975"/>
                <a:gd name="connsiteY192" fmla="*/ 49530 h 2433307"/>
                <a:gd name="connsiteX193" fmla="*/ 432435 w 2085975"/>
                <a:gd name="connsiteY193" fmla="*/ 13335 h 2433307"/>
                <a:gd name="connsiteX194" fmla="*/ 537210 w 2085975"/>
                <a:gd name="connsiteY194" fmla="*/ 0 h 2433307"/>
                <a:gd name="connsiteX0" fmla="*/ 1114623 w 2085975"/>
                <a:gd name="connsiteY0" fmla="*/ 2400183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1114623 w 2085975"/>
                <a:gd name="connsiteY5" fmla="*/ 2400183 h 2433307"/>
                <a:gd name="connsiteX6" fmla="*/ 712594 w 2085975"/>
                <a:gd name="connsiteY6" fmla="*/ 2361639 h 2433307"/>
                <a:gd name="connsiteX7" fmla="*/ 785736 w 2085975"/>
                <a:gd name="connsiteY7" fmla="*/ 2365296 h 2433307"/>
                <a:gd name="connsiteX8" fmla="*/ 827791 w 2085975"/>
                <a:gd name="connsiteY8" fmla="*/ 2379924 h 2433307"/>
                <a:gd name="connsiteX9" fmla="*/ 828675 w 2085975"/>
                <a:gd name="connsiteY9" fmla="*/ 2381250 h 2433307"/>
                <a:gd name="connsiteX10" fmla="*/ 784860 w 2085975"/>
                <a:gd name="connsiteY10" fmla="*/ 2366010 h 2433307"/>
                <a:gd name="connsiteX11" fmla="*/ 713471 w 2085975"/>
                <a:gd name="connsiteY11" fmla="*/ 2362441 h 2433307"/>
                <a:gd name="connsiteX12" fmla="*/ 712594 w 2085975"/>
                <a:gd name="connsiteY12" fmla="*/ 2361639 h 2433307"/>
                <a:gd name="connsiteX13" fmla="*/ 1102640 w 2085975"/>
                <a:gd name="connsiteY13" fmla="*/ 2338077 h 2433307"/>
                <a:gd name="connsiteX14" fmla="*/ 1156335 w 2085975"/>
                <a:gd name="connsiteY14" fmla="*/ 2360295 h 2433307"/>
                <a:gd name="connsiteX15" fmla="*/ 1154770 w 2085975"/>
                <a:gd name="connsiteY15" fmla="*/ 2361656 h 2433307"/>
                <a:gd name="connsiteX16" fmla="*/ 1102342 w 2085975"/>
                <a:gd name="connsiteY16" fmla="*/ 2339962 h 2433307"/>
                <a:gd name="connsiteX17" fmla="*/ 1102640 w 2085975"/>
                <a:gd name="connsiteY17" fmla="*/ 2338077 h 2433307"/>
                <a:gd name="connsiteX18" fmla="*/ 838132 w 2085975"/>
                <a:gd name="connsiteY18" fmla="*/ 2302711 h 2433307"/>
                <a:gd name="connsiteX19" fmla="*/ 838200 w 2085975"/>
                <a:gd name="connsiteY19" fmla="*/ 2303145 h 2433307"/>
                <a:gd name="connsiteX20" fmla="*/ 787894 w 2085975"/>
                <a:gd name="connsiteY20" fmla="*/ 2318051 h 2433307"/>
                <a:gd name="connsiteX21" fmla="*/ 787641 w 2085975"/>
                <a:gd name="connsiteY21" fmla="*/ 2317671 h 2433307"/>
                <a:gd name="connsiteX22" fmla="*/ 838132 w 2085975"/>
                <a:gd name="connsiteY22" fmla="*/ 2302711 h 2433307"/>
                <a:gd name="connsiteX23" fmla="*/ 1138418 w 2085975"/>
                <a:gd name="connsiteY23" fmla="*/ 2269355 h 2433307"/>
                <a:gd name="connsiteX24" fmla="*/ 1202055 w 2085975"/>
                <a:gd name="connsiteY24" fmla="*/ 2297430 h 2433307"/>
                <a:gd name="connsiteX25" fmla="*/ 1197951 w 2085975"/>
                <a:gd name="connsiteY25" fmla="*/ 2297594 h 2433307"/>
                <a:gd name="connsiteX26" fmla="*/ 1138537 w 2085975"/>
                <a:gd name="connsiteY26" fmla="*/ 2271382 h 2433307"/>
                <a:gd name="connsiteX27" fmla="*/ 1138418 w 2085975"/>
                <a:gd name="connsiteY27" fmla="*/ 2269355 h 2433307"/>
                <a:gd name="connsiteX28" fmla="*/ 1083951 w 2085975"/>
                <a:gd name="connsiteY28" fmla="*/ 2188714 h 2433307"/>
                <a:gd name="connsiteX29" fmla="*/ 1135380 w 2085975"/>
                <a:gd name="connsiteY29" fmla="*/ 2236470 h 2433307"/>
                <a:gd name="connsiteX30" fmla="*/ 1135465 w 2085975"/>
                <a:gd name="connsiteY30" fmla="*/ 2237914 h 2433307"/>
                <a:gd name="connsiteX31" fmla="*/ 1083292 w 2085975"/>
                <a:gd name="connsiteY31" fmla="*/ 2189467 h 2433307"/>
                <a:gd name="connsiteX32" fmla="*/ 1083951 w 2085975"/>
                <a:gd name="connsiteY32" fmla="*/ 2188714 h 2433307"/>
                <a:gd name="connsiteX33" fmla="*/ 891973 w 2085975"/>
                <a:gd name="connsiteY33" fmla="*/ 2157791 h 2433307"/>
                <a:gd name="connsiteX34" fmla="*/ 891540 w 2085975"/>
                <a:gd name="connsiteY34" fmla="*/ 2158365 h 2433307"/>
                <a:gd name="connsiteX35" fmla="*/ 820091 w 2085975"/>
                <a:gd name="connsiteY35" fmla="*/ 2180928 h 2433307"/>
                <a:gd name="connsiteX36" fmla="*/ 820026 w 2085975"/>
                <a:gd name="connsiteY36" fmla="*/ 2180511 h 2433307"/>
                <a:gd name="connsiteX37" fmla="*/ 891973 w 2085975"/>
                <a:gd name="connsiteY37" fmla="*/ 2157791 h 2433307"/>
                <a:gd name="connsiteX38" fmla="*/ 1565691 w 2085975"/>
                <a:gd name="connsiteY38" fmla="*/ 1775952 h 2433307"/>
                <a:gd name="connsiteX39" fmla="*/ 1562956 w 2085975"/>
                <a:gd name="connsiteY39" fmla="*/ 1776635 h 2433307"/>
                <a:gd name="connsiteX40" fmla="*/ 1565691 w 2085975"/>
                <a:gd name="connsiteY40" fmla="*/ 1775952 h 2433307"/>
                <a:gd name="connsiteX41" fmla="*/ 338452 w 2085975"/>
                <a:gd name="connsiteY41" fmla="*/ 1588442 h 2433307"/>
                <a:gd name="connsiteX42" fmla="*/ 338961 w 2085975"/>
                <a:gd name="connsiteY42" fmla="*/ 1588971 h 2433307"/>
                <a:gd name="connsiteX43" fmla="*/ 338452 w 2085975"/>
                <a:gd name="connsiteY43" fmla="*/ 1588442 h 2433307"/>
                <a:gd name="connsiteX44" fmla="*/ 537210 w 2085975"/>
                <a:gd name="connsiteY44" fmla="*/ 0 h 2433307"/>
                <a:gd name="connsiteX45" fmla="*/ 563880 w 2085975"/>
                <a:gd name="connsiteY45" fmla="*/ 80010 h 2433307"/>
                <a:gd name="connsiteX46" fmla="*/ 672465 w 2085975"/>
                <a:gd name="connsiteY46" fmla="*/ 51435 h 2433307"/>
                <a:gd name="connsiteX47" fmla="*/ 721352 w 2085975"/>
                <a:gd name="connsiteY47" fmla="*/ 29486 h 2433307"/>
                <a:gd name="connsiteX48" fmla="*/ 744855 w 2085975"/>
                <a:gd name="connsiteY48" fmla="*/ 59055 h 2433307"/>
                <a:gd name="connsiteX49" fmla="*/ 739140 w 2085975"/>
                <a:gd name="connsiteY49" fmla="*/ 89535 h 2433307"/>
                <a:gd name="connsiteX50" fmla="*/ 821055 w 2085975"/>
                <a:gd name="connsiteY50" fmla="*/ 93345 h 2433307"/>
                <a:gd name="connsiteX51" fmla="*/ 834390 w 2085975"/>
                <a:gd name="connsiteY51" fmla="*/ 19050 h 2433307"/>
                <a:gd name="connsiteX52" fmla="*/ 855345 w 2085975"/>
                <a:gd name="connsiteY52" fmla="*/ 47625 h 2433307"/>
                <a:gd name="connsiteX53" fmla="*/ 946785 w 2085975"/>
                <a:gd name="connsiteY53" fmla="*/ 47625 h 2433307"/>
                <a:gd name="connsiteX54" fmla="*/ 996315 w 2085975"/>
                <a:gd name="connsiteY54" fmla="*/ 38100 h 2433307"/>
                <a:gd name="connsiteX55" fmla="*/ 1003935 w 2085975"/>
                <a:gd name="connsiteY55" fmla="*/ 9525 h 2433307"/>
                <a:gd name="connsiteX56" fmla="*/ 1064895 w 2085975"/>
                <a:gd name="connsiteY56" fmla="*/ 0 h 2433307"/>
                <a:gd name="connsiteX57" fmla="*/ 1097280 w 2085975"/>
                <a:gd name="connsiteY57" fmla="*/ 102870 h 2433307"/>
                <a:gd name="connsiteX58" fmla="*/ 1110615 w 2085975"/>
                <a:gd name="connsiteY58" fmla="*/ 102870 h 2433307"/>
                <a:gd name="connsiteX59" fmla="*/ 1135380 w 2085975"/>
                <a:gd name="connsiteY59" fmla="*/ 190500 h 2433307"/>
                <a:gd name="connsiteX60" fmla="*/ 1137805 w 2085975"/>
                <a:gd name="connsiteY60" fmla="*/ 195722 h 2433307"/>
                <a:gd name="connsiteX61" fmla="*/ 1135380 w 2085975"/>
                <a:gd name="connsiteY61" fmla="*/ 198120 h 2433307"/>
                <a:gd name="connsiteX62" fmla="*/ 1131570 w 2085975"/>
                <a:gd name="connsiteY62" fmla="*/ 240030 h 2433307"/>
                <a:gd name="connsiteX63" fmla="*/ 1156335 w 2085975"/>
                <a:gd name="connsiteY63" fmla="*/ 346710 h 2433307"/>
                <a:gd name="connsiteX64" fmla="*/ 1099185 w 2085975"/>
                <a:gd name="connsiteY64" fmla="*/ 363855 h 2433307"/>
                <a:gd name="connsiteX65" fmla="*/ 1127760 w 2085975"/>
                <a:gd name="connsiteY65" fmla="*/ 510540 h 2433307"/>
                <a:gd name="connsiteX66" fmla="*/ 1148715 w 2085975"/>
                <a:gd name="connsiteY66" fmla="*/ 563880 h 2433307"/>
                <a:gd name="connsiteX67" fmla="*/ 1194435 w 2085975"/>
                <a:gd name="connsiteY67" fmla="*/ 641985 h 2433307"/>
                <a:gd name="connsiteX68" fmla="*/ 1215390 w 2085975"/>
                <a:gd name="connsiteY68" fmla="*/ 645795 h 2433307"/>
                <a:gd name="connsiteX69" fmla="*/ 1243965 w 2085975"/>
                <a:gd name="connsiteY69" fmla="*/ 737235 h 2433307"/>
                <a:gd name="connsiteX70" fmla="*/ 1423035 w 2085975"/>
                <a:gd name="connsiteY70" fmla="*/ 702945 h 2433307"/>
                <a:gd name="connsiteX71" fmla="*/ 1422609 w 2085975"/>
                <a:gd name="connsiteY71" fmla="*/ 700259 h 2433307"/>
                <a:gd name="connsiteX72" fmla="*/ 1468755 w 2085975"/>
                <a:gd name="connsiteY72" fmla="*/ 689610 h 2433307"/>
                <a:gd name="connsiteX73" fmla="*/ 1491615 w 2085975"/>
                <a:gd name="connsiteY73" fmla="*/ 659130 h 2433307"/>
                <a:gd name="connsiteX74" fmla="*/ 1520190 w 2085975"/>
                <a:gd name="connsiteY74" fmla="*/ 645795 h 2433307"/>
                <a:gd name="connsiteX75" fmla="*/ 1531620 w 2085975"/>
                <a:gd name="connsiteY75" fmla="*/ 613410 h 2433307"/>
                <a:gd name="connsiteX76" fmla="*/ 1552575 w 2085975"/>
                <a:gd name="connsiteY76" fmla="*/ 594360 h 2433307"/>
                <a:gd name="connsiteX77" fmla="*/ 1573530 w 2085975"/>
                <a:gd name="connsiteY77" fmla="*/ 609600 h 2433307"/>
                <a:gd name="connsiteX78" fmla="*/ 1567815 w 2085975"/>
                <a:gd name="connsiteY78" fmla="*/ 708660 h 2433307"/>
                <a:gd name="connsiteX79" fmla="*/ 1638300 w 2085975"/>
                <a:gd name="connsiteY79" fmla="*/ 786765 h 2433307"/>
                <a:gd name="connsiteX80" fmla="*/ 1640205 w 2085975"/>
                <a:gd name="connsiteY80" fmla="*/ 851535 h 2433307"/>
                <a:gd name="connsiteX81" fmla="*/ 1615440 w 2085975"/>
                <a:gd name="connsiteY81" fmla="*/ 872490 h 2433307"/>
                <a:gd name="connsiteX82" fmla="*/ 1678305 w 2085975"/>
                <a:gd name="connsiteY82" fmla="*/ 876300 h 2433307"/>
                <a:gd name="connsiteX83" fmla="*/ 1964632 w 2085975"/>
                <a:gd name="connsiteY83" fmla="*/ 811829 h 2433307"/>
                <a:gd name="connsiteX84" fmla="*/ 1985010 w 2085975"/>
                <a:gd name="connsiteY84" fmla="*/ 889635 h 2433307"/>
                <a:gd name="connsiteX85" fmla="*/ 1977390 w 2085975"/>
                <a:gd name="connsiteY85" fmla="*/ 942975 h 2433307"/>
                <a:gd name="connsiteX86" fmla="*/ 1912620 w 2085975"/>
                <a:gd name="connsiteY86" fmla="*/ 952500 h 2433307"/>
                <a:gd name="connsiteX87" fmla="*/ 1912620 w 2085975"/>
                <a:gd name="connsiteY87" fmla="*/ 1022985 h 2433307"/>
                <a:gd name="connsiteX88" fmla="*/ 1956435 w 2085975"/>
                <a:gd name="connsiteY88" fmla="*/ 1028700 h 2433307"/>
                <a:gd name="connsiteX89" fmla="*/ 1996440 w 2085975"/>
                <a:gd name="connsiteY89" fmla="*/ 1002030 h 2433307"/>
                <a:gd name="connsiteX90" fmla="*/ 1975485 w 2085975"/>
                <a:gd name="connsiteY90" fmla="*/ 1057275 h 2433307"/>
                <a:gd name="connsiteX91" fmla="*/ 1971675 w 2085975"/>
                <a:gd name="connsiteY91" fmla="*/ 1137285 h 2433307"/>
                <a:gd name="connsiteX92" fmla="*/ 1976108 w 2085975"/>
                <a:gd name="connsiteY92" fmla="*/ 1138062 h 2433307"/>
                <a:gd name="connsiteX93" fmla="*/ 2025015 w 2085975"/>
                <a:gd name="connsiteY93" fmla="*/ 1226820 h 2433307"/>
                <a:gd name="connsiteX94" fmla="*/ 1965960 w 2085975"/>
                <a:gd name="connsiteY94" fmla="*/ 1257300 h 2433307"/>
                <a:gd name="connsiteX95" fmla="*/ 1975485 w 2085975"/>
                <a:gd name="connsiteY95" fmla="*/ 1295400 h 2433307"/>
                <a:gd name="connsiteX96" fmla="*/ 1929765 w 2085975"/>
                <a:gd name="connsiteY96" fmla="*/ 1350645 h 2433307"/>
                <a:gd name="connsiteX97" fmla="*/ 2057400 w 2085975"/>
                <a:gd name="connsiteY97" fmla="*/ 1419225 h 2433307"/>
                <a:gd name="connsiteX98" fmla="*/ 2034540 w 2085975"/>
                <a:gd name="connsiteY98" fmla="*/ 1451610 h 2433307"/>
                <a:gd name="connsiteX99" fmla="*/ 2085975 w 2085975"/>
                <a:gd name="connsiteY99" fmla="*/ 1527810 h 2433307"/>
                <a:gd name="connsiteX100" fmla="*/ 2080260 w 2085975"/>
                <a:gd name="connsiteY100" fmla="*/ 1565910 h 2433307"/>
                <a:gd name="connsiteX101" fmla="*/ 2045970 w 2085975"/>
                <a:gd name="connsiteY101" fmla="*/ 1581150 h 2433307"/>
                <a:gd name="connsiteX102" fmla="*/ 2013585 w 2085975"/>
                <a:gd name="connsiteY102" fmla="*/ 1657350 h 2433307"/>
                <a:gd name="connsiteX103" fmla="*/ 2047875 w 2085975"/>
                <a:gd name="connsiteY103" fmla="*/ 1691640 h 2433307"/>
                <a:gd name="connsiteX104" fmla="*/ 2011680 w 2085975"/>
                <a:gd name="connsiteY104" fmla="*/ 1737360 h 2433307"/>
                <a:gd name="connsiteX105" fmla="*/ 2013585 w 2085975"/>
                <a:gd name="connsiteY105" fmla="*/ 1739265 h 2433307"/>
                <a:gd name="connsiteX106" fmla="*/ 1912620 w 2085975"/>
                <a:gd name="connsiteY106" fmla="*/ 1644015 h 2433307"/>
                <a:gd name="connsiteX107" fmla="*/ 1823085 w 2085975"/>
                <a:gd name="connsiteY107" fmla="*/ 1708785 h 2433307"/>
                <a:gd name="connsiteX108" fmla="*/ 1691640 w 2085975"/>
                <a:gd name="connsiteY108" fmla="*/ 1737360 h 2433307"/>
                <a:gd name="connsiteX109" fmla="*/ 1678305 w 2085975"/>
                <a:gd name="connsiteY109" fmla="*/ 1722120 h 2433307"/>
                <a:gd name="connsiteX110" fmla="*/ 1621155 w 2085975"/>
                <a:gd name="connsiteY110" fmla="*/ 1737360 h 2433307"/>
                <a:gd name="connsiteX111" fmla="*/ 1617345 w 2085975"/>
                <a:gd name="connsiteY111" fmla="*/ 1760220 h 2433307"/>
                <a:gd name="connsiteX112" fmla="*/ 1565432 w 2085975"/>
                <a:gd name="connsiteY112" fmla="*/ 1773198 h 2433307"/>
                <a:gd name="connsiteX113" fmla="*/ 1564005 w 2085975"/>
                <a:gd name="connsiteY113" fmla="*/ 1771650 h 2433307"/>
                <a:gd name="connsiteX114" fmla="*/ 1520190 w 2085975"/>
                <a:gd name="connsiteY114" fmla="*/ 1811655 h 2433307"/>
                <a:gd name="connsiteX115" fmla="*/ 1501140 w 2085975"/>
                <a:gd name="connsiteY115" fmla="*/ 1811655 h 2433307"/>
                <a:gd name="connsiteX116" fmla="*/ 1428750 w 2085975"/>
                <a:gd name="connsiteY116" fmla="*/ 1903095 h 2433307"/>
                <a:gd name="connsiteX117" fmla="*/ 1421130 w 2085975"/>
                <a:gd name="connsiteY117" fmla="*/ 1952625 h 2433307"/>
                <a:gd name="connsiteX118" fmla="*/ 1396365 w 2085975"/>
                <a:gd name="connsiteY118" fmla="*/ 1918335 h 2433307"/>
                <a:gd name="connsiteX119" fmla="*/ 1358265 w 2085975"/>
                <a:gd name="connsiteY119" fmla="*/ 1986915 h 2433307"/>
                <a:gd name="connsiteX120" fmla="*/ 1343025 w 2085975"/>
                <a:gd name="connsiteY120" fmla="*/ 1986915 h 2433307"/>
                <a:gd name="connsiteX121" fmla="*/ 1297305 w 2085975"/>
                <a:gd name="connsiteY121" fmla="*/ 2019300 h 2433307"/>
                <a:gd name="connsiteX122" fmla="*/ 1301115 w 2085975"/>
                <a:gd name="connsiteY122" fmla="*/ 2038350 h 2433307"/>
                <a:gd name="connsiteX123" fmla="*/ 1259205 w 2085975"/>
                <a:gd name="connsiteY123" fmla="*/ 2066925 h 2433307"/>
                <a:gd name="connsiteX124" fmla="*/ 1272540 w 2085975"/>
                <a:gd name="connsiteY124" fmla="*/ 2097405 h 2433307"/>
                <a:gd name="connsiteX125" fmla="*/ 1202055 w 2085975"/>
                <a:gd name="connsiteY125" fmla="*/ 2106930 h 2433307"/>
                <a:gd name="connsiteX126" fmla="*/ 1183005 w 2085975"/>
                <a:gd name="connsiteY126" fmla="*/ 2143125 h 2433307"/>
                <a:gd name="connsiteX127" fmla="*/ 1156335 w 2085975"/>
                <a:gd name="connsiteY127" fmla="*/ 2164080 h 2433307"/>
                <a:gd name="connsiteX128" fmla="*/ 1122045 w 2085975"/>
                <a:gd name="connsiteY128" fmla="*/ 2141220 h 2433307"/>
                <a:gd name="connsiteX129" fmla="*/ 1107891 w 2085975"/>
                <a:gd name="connsiteY129" fmla="*/ 2157396 h 2433307"/>
                <a:gd name="connsiteX130" fmla="*/ 1106805 w 2085975"/>
                <a:gd name="connsiteY130" fmla="*/ 2156460 h 2433307"/>
                <a:gd name="connsiteX131" fmla="*/ 979170 w 2085975"/>
                <a:gd name="connsiteY131" fmla="*/ 2042160 h 2433307"/>
                <a:gd name="connsiteX132" fmla="*/ 932138 w 2085975"/>
                <a:gd name="connsiteY132" fmla="*/ 2104529 h 2433307"/>
                <a:gd name="connsiteX133" fmla="*/ 851535 w 2085975"/>
                <a:gd name="connsiteY133" fmla="*/ 2101216 h 2433307"/>
                <a:gd name="connsiteX134" fmla="*/ 847725 w 2085975"/>
                <a:gd name="connsiteY134" fmla="*/ 2129791 h 2433307"/>
                <a:gd name="connsiteX135" fmla="*/ 689610 w 2085975"/>
                <a:gd name="connsiteY135" fmla="*/ 2129791 h 2433307"/>
                <a:gd name="connsiteX136" fmla="*/ 685800 w 2085975"/>
                <a:gd name="connsiteY136" fmla="*/ 2025016 h 2433307"/>
                <a:gd name="connsiteX137" fmla="*/ 683980 w 2085975"/>
                <a:gd name="connsiteY137" fmla="*/ 2024761 h 2433307"/>
                <a:gd name="connsiteX138" fmla="*/ 701040 w 2085975"/>
                <a:gd name="connsiteY138" fmla="*/ 1973580 h 2433307"/>
                <a:gd name="connsiteX139" fmla="*/ 659130 w 2085975"/>
                <a:gd name="connsiteY139" fmla="*/ 1939290 h 2433307"/>
                <a:gd name="connsiteX140" fmla="*/ 662940 w 2085975"/>
                <a:gd name="connsiteY140" fmla="*/ 1899285 h 2433307"/>
                <a:gd name="connsiteX141" fmla="*/ 674370 w 2085975"/>
                <a:gd name="connsiteY141" fmla="*/ 1836420 h 2433307"/>
                <a:gd name="connsiteX142" fmla="*/ 643890 w 2085975"/>
                <a:gd name="connsiteY142" fmla="*/ 1802130 h 2433307"/>
                <a:gd name="connsiteX143" fmla="*/ 590550 w 2085975"/>
                <a:gd name="connsiteY143" fmla="*/ 1790700 h 2433307"/>
                <a:gd name="connsiteX144" fmla="*/ 520065 w 2085975"/>
                <a:gd name="connsiteY144" fmla="*/ 1731645 h 2433307"/>
                <a:gd name="connsiteX145" fmla="*/ 520065 w 2085975"/>
                <a:gd name="connsiteY145" fmla="*/ 1704975 h 2433307"/>
                <a:gd name="connsiteX146" fmla="*/ 491490 w 2085975"/>
                <a:gd name="connsiteY146" fmla="*/ 1708785 h 2433307"/>
                <a:gd name="connsiteX147" fmla="*/ 386715 w 2085975"/>
                <a:gd name="connsiteY147" fmla="*/ 1638300 h 2433307"/>
                <a:gd name="connsiteX148" fmla="*/ 345639 w 2085975"/>
                <a:gd name="connsiteY148" fmla="*/ 1595581 h 2433307"/>
                <a:gd name="connsiteX149" fmla="*/ 346710 w 2085975"/>
                <a:gd name="connsiteY149" fmla="*/ 1543050 h 2433307"/>
                <a:gd name="connsiteX150" fmla="*/ 302895 w 2085975"/>
                <a:gd name="connsiteY150" fmla="*/ 1522095 h 2433307"/>
                <a:gd name="connsiteX151" fmla="*/ 318135 w 2085975"/>
                <a:gd name="connsiteY151" fmla="*/ 1470660 h 2433307"/>
                <a:gd name="connsiteX152" fmla="*/ 274320 w 2085975"/>
                <a:gd name="connsiteY152" fmla="*/ 1491615 h 2433307"/>
                <a:gd name="connsiteX153" fmla="*/ 241935 w 2085975"/>
                <a:gd name="connsiteY153" fmla="*/ 1491615 h 2433307"/>
                <a:gd name="connsiteX154" fmla="*/ 236220 w 2085975"/>
                <a:gd name="connsiteY154" fmla="*/ 1510665 h 2433307"/>
                <a:gd name="connsiteX155" fmla="*/ 85676 w 2085975"/>
                <a:gd name="connsiteY155" fmla="*/ 1510087 h 2433307"/>
                <a:gd name="connsiteX156" fmla="*/ 80010 w 2085975"/>
                <a:gd name="connsiteY156" fmla="*/ 1443990 h 2433307"/>
                <a:gd name="connsiteX157" fmla="*/ 30480 w 2085975"/>
                <a:gd name="connsiteY157" fmla="*/ 1466850 h 2433307"/>
                <a:gd name="connsiteX158" fmla="*/ 9525 w 2085975"/>
                <a:gd name="connsiteY158" fmla="*/ 1390650 h 2433307"/>
                <a:gd name="connsiteX159" fmla="*/ 0 w 2085975"/>
                <a:gd name="connsiteY159" fmla="*/ 1389648 h 2433307"/>
                <a:gd name="connsiteX160" fmla="*/ 0 w 2085975"/>
                <a:gd name="connsiteY160" fmla="*/ 1352550 h 2433307"/>
                <a:gd name="connsiteX161" fmla="*/ 30480 w 2085975"/>
                <a:gd name="connsiteY161" fmla="*/ 1314450 h 2433307"/>
                <a:gd name="connsiteX162" fmla="*/ 95250 w 2085975"/>
                <a:gd name="connsiteY162" fmla="*/ 1303020 h 2433307"/>
                <a:gd name="connsiteX163" fmla="*/ 112395 w 2085975"/>
                <a:gd name="connsiteY163" fmla="*/ 1238250 h 2433307"/>
                <a:gd name="connsiteX164" fmla="*/ 100965 w 2085975"/>
                <a:gd name="connsiteY164" fmla="*/ 1143000 h 2433307"/>
                <a:gd name="connsiteX165" fmla="*/ 101779 w 2085975"/>
                <a:gd name="connsiteY165" fmla="*/ 1135131 h 2433307"/>
                <a:gd name="connsiteX166" fmla="*/ 190501 w 2085975"/>
                <a:gd name="connsiteY166" fmla="*/ 1110615 h 2433307"/>
                <a:gd name="connsiteX167" fmla="*/ 207646 w 2085975"/>
                <a:gd name="connsiteY167" fmla="*/ 1022985 h 2433307"/>
                <a:gd name="connsiteX168" fmla="*/ 186691 w 2085975"/>
                <a:gd name="connsiteY168" fmla="*/ 986790 h 2433307"/>
                <a:gd name="connsiteX169" fmla="*/ 57151 w 2085975"/>
                <a:gd name="connsiteY169" fmla="*/ 969645 h 2433307"/>
                <a:gd name="connsiteX170" fmla="*/ 125731 w 2085975"/>
                <a:gd name="connsiteY170" fmla="*/ 843915 h 2433307"/>
                <a:gd name="connsiteX171" fmla="*/ 129541 w 2085975"/>
                <a:gd name="connsiteY171" fmla="*/ 731520 h 2433307"/>
                <a:gd name="connsiteX172" fmla="*/ 104775 w 2085975"/>
                <a:gd name="connsiteY172" fmla="*/ 715066 h 2433307"/>
                <a:gd name="connsiteX173" fmla="*/ 104775 w 2085975"/>
                <a:gd name="connsiteY173" fmla="*/ 567691 h 2433307"/>
                <a:gd name="connsiteX174" fmla="*/ 125730 w 2085975"/>
                <a:gd name="connsiteY174" fmla="*/ 489586 h 2433307"/>
                <a:gd name="connsiteX175" fmla="*/ 95250 w 2085975"/>
                <a:gd name="connsiteY175" fmla="*/ 447676 h 2433307"/>
                <a:gd name="connsiteX176" fmla="*/ 169545 w 2085975"/>
                <a:gd name="connsiteY176" fmla="*/ 449581 h 2433307"/>
                <a:gd name="connsiteX177" fmla="*/ 164949 w 2085975"/>
                <a:gd name="connsiteY177" fmla="*/ 446066 h 2433307"/>
                <a:gd name="connsiteX178" fmla="*/ 169545 w 2085975"/>
                <a:gd name="connsiteY178" fmla="*/ 447675 h 2433307"/>
                <a:gd name="connsiteX179" fmla="*/ 200025 w 2085975"/>
                <a:gd name="connsiteY179" fmla="*/ 382905 h 2433307"/>
                <a:gd name="connsiteX180" fmla="*/ 283845 w 2085975"/>
                <a:gd name="connsiteY180" fmla="*/ 384810 h 2433307"/>
                <a:gd name="connsiteX181" fmla="*/ 329565 w 2085975"/>
                <a:gd name="connsiteY181" fmla="*/ 361950 h 2433307"/>
                <a:gd name="connsiteX182" fmla="*/ 344805 w 2085975"/>
                <a:gd name="connsiteY182" fmla="*/ 335280 h 2433307"/>
                <a:gd name="connsiteX183" fmla="*/ 348615 w 2085975"/>
                <a:gd name="connsiteY183" fmla="*/ 266700 h 2433307"/>
                <a:gd name="connsiteX184" fmla="*/ 325755 w 2085975"/>
                <a:gd name="connsiteY184" fmla="*/ 198120 h 2433307"/>
                <a:gd name="connsiteX185" fmla="*/ 272415 w 2085975"/>
                <a:gd name="connsiteY185" fmla="*/ 137160 h 2433307"/>
                <a:gd name="connsiteX186" fmla="*/ 295275 w 2085975"/>
                <a:gd name="connsiteY186" fmla="*/ 125730 h 2433307"/>
                <a:gd name="connsiteX187" fmla="*/ 293496 w 2085975"/>
                <a:gd name="connsiteY187" fmla="*/ 119401 h 2433307"/>
                <a:gd name="connsiteX188" fmla="*/ 295275 w 2085975"/>
                <a:gd name="connsiteY188" fmla="*/ 120015 h 2433307"/>
                <a:gd name="connsiteX189" fmla="*/ 337185 w 2085975"/>
                <a:gd name="connsiteY189" fmla="*/ 74295 h 2433307"/>
                <a:gd name="connsiteX190" fmla="*/ 403860 w 2085975"/>
                <a:gd name="connsiteY190" fmla="*/ 85725 h 2433307"/>
                <a:gd name="connsiteX191" fmla="*/ 381000 w 2085975"/>
                <a:gd name="connsiteY191" fmla="*/ 49530 h 2433307"/>
                <a:gd name="connsiteX192" fmla="*/ 432435 w 2085975"/>
                <a:gd name="connsiteY192" fmla="*/ 13335 h 2433307"/>
                <a:gd name="connsiteX193" fmla="*/ 537210 w 2085975"/>
                <a:gd name="connsiteY193" fmla="*/ 0 h 2433307"/>
                <a:gd name="connsiteX0" fmla="*/ 1113772 w 2085975"/>
                <a:gd name="connsiteY0" fmla="*/ 2400922 h 2433307"/>
                <a:gd name="connsiteX1" fmla="*/ 1243965 w 2085975"/>
                <a:gd name="connsiteY1" fmla="*/ 2432685 h 2433307"/>
                <a:gd name="connsiteX2" fmla="*/ 1216642 w 2085975"/>
                <a:gd name="connsiteY2" fmla="*/ 2391397 h 2433307"/>
                <a:gd name="connsiteX3" fmla="*/ 1151872 w 2085975"/>
                <a:gd name="connsiteY3" fmla="*/ 2433307 h 2433307"/>
                <a:gd name="connsiteX4" fmla="*/ 1113772 w 2085975"/>
                <a:gd name="connsiteY4" fmla="*/ 2400922 h 2433307"/>
                <a:gd name="connsiteX5" fmla="*/ 712594 w 2085975"/>
                <a:gd name="connsiteY5" fmla="*/ 2361639 h 2433307"/>
                <a:gd name="connsiteX6" fmla="*/ 785736 w 2085975"/>
                <a:gd name="connsiteY6" fmla="*/ 2365296 h 2433307"/>
                <a:gd name="connsiteX7" fmla="*/ 827791 w 2085975"/>
                <a:gd name="connsiteY7" fmla="*/ 2379924 h 2433307"/>
                <a:gd name="connsiteX8" fmla="*/ 828675 w 2085975"/>
                <a:gd name="connsiteY8" fmla="*/ 2381250 h 2433307"/>
                <a:gd name="connsiteX9" fmla="*/ 784860 w 2085975"/>
                <a:gd name="connsiteY9" fmla="*/ 2366010 h 2433307"/>
                <a:gd name="connsiteX10" fmla="*/ 713471 w 2085975"/>
                <a:gd name="connsiteY10" fmla="*/ 2362441 h 2433307"/>
                <a:gd name="connsiteX11" fmla="*/ 712594 w 2085975"/>
                <a:gd name="connsiteY11" fmla="*/ 2361639 h 2433307"/>
                <a:gd name="connsiteX12" fmla="*/ 1102640 w 2085975"/>
                <a:gd name="connsiteY12" fmla="*/ 2338077 h 2433307"/>
                <a:gd name="connsiteX13" fmla="*/ 1156335 w 2085975"/>
                <a:gd name="connsiteY13" fmla="*/ 2360295 h 2433307"/>
                <a:gd name="connsiteX14" fmla="*/ 1154770 w 2085975"/>
                <a:gd name="connsiteY14" fmla="*/ 2361656 h 2433307"/>
                <a:gd name="connsiteX15" fmla="*/ 1102342 w 2085975"/>
                <a:gd name="connsiteY15" fmla="*/ 2339962 h 2433307"/>
                <a:gd name="connsiteX16" fmla="*/ 1102640 w 2085975"/>
                <a:gd name="connsiteY16" fmla="*/ 2338077 h 2433307"/>
                <a:gd name="connsiteX17" fmla="*/ 838132 w 2085975"/>
                <a:gd name="connsiteY17" fmla="*/ 2302711 h 2433307"/>
                <a:gd name="connsiteX18" fmla="*/ 838200 w 2085975"/>
                <a:gd name="connsiteY18" fmla="*/ 2303145 h 2433307"/>
                <a:gd name="connsiteX19" fmla="*/ 787894 w 2085975"/>
                <a:gd name="connsiteY19" fmla="*/ 2318051 h 2433307"/>
                <a:gd name="connsiteX20" fmla="*/ 787641 w 2085975"/>
                <a:gd name="connsiteY20" fmla="*/ 2317671 h 2433307"/>
                <a:gd name="connsiteX21" fmla="*/ 838132 w 2085975"/>
                <a:gd name="connsiteY21" fmla="*/ 2302711 h 2433307"/>
                <a:gd name="connsiteX22" fmla="*/ 1138418 w 2085975"/>
                <a:gd name="connsiteY22" fmla="*/ 2269355 h 2433307"/>
                <a:gd name="connsiteX23" fmla="*/ 1202055 w 2085975"/>
                <a:gd name="connsiteY23" fmla="*/ 2297430 h 2433307"/>
                <a:gd name="connsiteX24" fmla="*/ 1197951 w 2085975"/>
                <a:gd name="connsiteY24" fmla="*/ 2297594 h 2433307"/>
                <a:gd name="connsiteX25" fmla="*/ 1138537 w 2085975"/>
                <a:gd name="connsiteY25" fmla="*/ 2271382 h 2433307"/>
                <a:gd name="connsiteX26" fmla="*/ 1138418 w 2085975"/>
                <a:gd name="connsiteY26" fmla="*/ 2269355 h 2433307"/>
                <a:gd name="connsiteX27" fmla="*/ 1083951 w 2085975"/>
                <a:gd name="connsiteY27" fmla="*/ 2188714 h 2433307"/>
                <a:gd name="connsiteX28" fmla="*/ 1135380 w 2085975"/>
                <a:gd name="connsiteY28" fmla="*/ 2236470 h 2433307"/>
                <a:gd name="connsiteX29" fmla="*/ 1135465 w 2085975"/>
                <a:gd name="connsiteY29" fmla="*/ 2237914 h 2433307"/>
                <a:gd name="connsiteX30" fmla="*/ 1083292 w 2085975"/>
                <a:gd name="connsiteY30" fmla="*/ 2189467 h 2433307"/>
                <a:gd name="connsiteX31" fmla="*/ 1083951 w 2085975"/>
                <a:gd name="connsiteY31" fmla="*/ 2188714 h 2433307"/>
                <a:gd name="connsiteX32" fmla="*/ 891973 w 2085975"/>
                <a:gd name="connsiteY32" fmla="*/ 2157791 h 2433307"/>
                <a:gd name="connsiteX33" fmla="*/ 891540 w 2085975"/>
                <a:gd name="connsiteY33" fmla="*/ 2158365 h 2433307"/>
                <a:gd name="connsiteX34" fmla="*/ 820091 w 2085975"/>
                <a:gd name="connsiteY34" fmla="*/ 2180928 h 2433307"/>
                <a:gd name="connsiteX35" fmla="*/ 820026 w 2085975"/>
                <a:gd name="connsiteY35" fmla="*/ 2180511 h 2433307"/>
                <a:gd name="connsiteX36" fmla="*/ 891973 w 2085975"/>
                <a:gd name="connsiteY36" fmla="*/ 2157791 h 2433307"/>
                <a:gd name="connsiteX37" fmla="*/ 1565691 w 2085975"/>
                <a:gd name="connsiteY37" fmla="*/ 1775952 h 2433307"/>
                <a:gd name="connsiteX38" fmla="*/ 1562956 w 2085975"/>
                <a:gd name="connsiteY38" fmla="*/ 1776635 h 2433307"/>
                <a:gd name="connsiteX39" fmla="*/ 1565691 w 2085975"/>
                <a:gd name="connsiteY39" fmla="*/ 1775952 h 2433307"/>
                <a:gd name="connsiteX40" fmla="*/ 338452 w 2085975"/>
                <a:gd name="connsiteY40" fmla="*/ 1588442 h 2433307"/>
                <a:gd name="connsiteX41" fmla="*/ 338961 w 2085975"/>
                <a:gd name="connsiteY41" fmla="*/ 1588971 h 2433307"/>
                <a:gd name="connsiteX42" fmla="*/ 338452 w 2085975"/>
                <a:gd name="connsiteY42" fmla="*/ 1588442 h 2433307"/>
                <a:gd name="connsiteX43" fmla="*/ 537210 w 2085975"/>
                <a:gd name="connsiteY43" fmla="*/ 0 h 2433307"/>
                <a:gd name="connsiteX44" fmla="*/ 563880 w 2085975"/>
                <a:gd name="connsiteY44" fmla="*/ 80010 h 2433307"/>
                <a:gd name="connsiteX45" fmla="*/ 672465 w 2085975"/>
                <a:gd name="connsiteY45" fmla="*/ 51435 h 2433307"/>
                <a:gd name="connsiteX46" fmla="*/ 721352 w 2085975"/>
                <a:gd name="connsiteY46" fmla="*/ 29486 h 2433307"/>
                <a:gd name="connsiteX47" fmla="*/ 744855 w 2085975"/>
                <a:gd name="connsiteY47" fmla="*/ 59055 h 2433307"/>
                <a:gd name="connsiteX48" fmla="*/ 739140 w 2085975"/>
                <a:gd name="connsiteY48" fmla="*/ 89535 h 2433307"/>
                <a:gd name="connsiteX49" fmla="*/ 821055 w 2085975"/>
                <a:gd name="connsiteY49" fmla="*/ 93345 h 2433307"/>
                <a:gd name="connsiteX50" fmla="*/ 834390 w 2085975"/>
                <a:gd name="connsiteY50" fmla="*/ 19050 h 2433307"/>
                <a:gd name="connsiteX51" fmla="*/ 855345 w 2085975"/>
                <a:gd name="connsiteY51" fmla="*/ 47625 h 2433307"/>
                <a:gd name="connsiteX52" fmla="*/ 946785 w 2085975"/>
                <a:gd name="connsiteY52" fmla="*/ 47625 h 2433307"/>
                <a:gd name="connsiteX53" fmla="*/ 996315 w 2085975"/>
                <a:gd name="connsiteY53" fmla="*/ 38100 h 2433307"/>
                <a:gd name="connsiteX54" fmla="*/ 1003935 w 2085975"/>
                <a:gd name="connsiteY54" fmla="*/ 9525 h 2433307"/>
                <a:gd name="connsiteX55" fmla="*/ 1064895 w 2085975"/>
                <a:gd name="connsiteY55" fmla="*/ 0 h 2433307"/>
                <a:gd name="connsiteX56" fmla="*/ 1097280 w 2085975"/>
                <a:gd name="connsiteY56" fmla="*/ 102870 h 2433307"/>
                <a:gd name="connsiteX57" fmla="*/ 1110615 w 2085975"/>
                <a:gd name="connsiteY57" fmla="*/ 102870 h 2433307"/>
                <a:gd name="connsiteX58" fmla="*/ 1135380 w 2085975"/>
                <a:gd name="connsiteY58" fmla="*/ 190500 h 2433307"/>
                <a:gd name="connsiteX59" fmla="*/ 1137805 w 2085975"/>
                <a:gd name="connsiteY59" fmla="*/ 195722 h 2433307"/>
                <a:gd name="connsiteX60" fmla="*/ 1135380 w 2085975"/>
                <a:gd name="connsiteY60" fmla="*/ 198120 h 2433307"/>
                <a:gd name="connsiteX61" fmla="*/ 1131570 w 2085975"/>
                <a:gd name="connsiteY61" fmla="*/ 240030 h 2433307"/>
                <a:gd name="connsiteX62" fmla="*/ 1156335 w 2085975"/>
                <a:gd name="connsiteY62" fmla="*/ 346710 h 2433307"/>
                <a:gd name="connsiteX63" fmla="*/ 1099185 w 2085975"/>
                <a:gd name="connsiteY63" fmla="*/ 363855 h 2433307"/>
                <a:gd name="connsiteX64" fmla="*/ 1127760 w 2085975"/>
                <a:gd name="connsiteY64" fmla="*/ 510540 h 2433307"/>
                <a:gd name="connsiteX65" fmla="*/ 1148715 w 2085975"/>
                <a:gd name="connsiteY65" fmla="*/ 563880 h 2433307"/>
                <a:gd name="connsiteX66" fmla="*/ 1194435 w 2085975"/>
                <a:gd name="connsiteY66" fmla="*/ 641985 h 2433307"/>
                <a:gd name="connsiteX67" fmla="*/ 1215390 w 2085975"/>
                <a:gd name="connsiteY67" fmla="*/ 645795 h 2433307"/>
                <a:gd name="connsiteX68" fmla="*/ 1243965 w 2085975"/>
                <a:gd name="connsiteY68" fmla="*/ 737235 h 2433307"/>
                <a:gd name="connsiteX69" fmla="*/ 1423035 w 2085975"/>
                <a:gd name="connsiteY69" fmla="*/ 702945 h 2433307"/>
                <a:gd name="connsiteX70" fmla="*/ 1422609 w 2085975"/>
                <a:gd name="connsiteY70" fmla="*/ 700259 h 2433307"/>
                <a:gd name="connsiteX71" fmla="*/ 1468755 w 2085975"/>
                <a:gd name="connsiteY71" fmla="*/ 689610 h 2433307"/>
                <a:gd name="connsiteX72" fmla="*/ 1491615 w 2085975"/>
                <a:gd name="connsiteY72" fmla="*/ 659130 h 2433307"/>
                <a:gd name="connsiteX73" fmla="*/ 1520190 w 2085975"/>
                <a:gd name="connsiteY73" fmla="*/ 645795 h 2433307"/>
                <a:gd name="connsiteX74" fmla="*/ 1531620 w 2085975"/>
                <a:gd name="connsiteY74" fmla="*/ 613410 h 2433307"/>
                <a:gd name="connsiteX75" fmla="*/ 1552575 w 2085975"/>
                <a:gd name="connsiteY75" fmla="*/ 594360 h 2433307"/>
                <a:gd name="connsiteX76" fmla="*/ 1573530 w 2085975"/>
                <a:gd name="connsiteY76" fmla="*/ 609600 h 2433307"/>
                <a:gd name="connsiteX77" fmla="*/ 1567815 w 2085975"/>
                <a:gd name="connsiteY77" fmla="*/ 708660 h 2433307"/>
                <a:gd name="connsiteX78" fmla="*/ 1638300 w 2085975"/>
                <a:gd name="connsiteY78" fmla="*/ 786765 h 2433307"/>
                <a:gd name="connsiteX79" fmla="*/ 1640205 w 2085975"/>
                <a:gd name="connsiteY79" fmla="*/ 851535 h 2433307"/>
                <a:gd name="connsiteX80" fmla="*/ 1615440 w 2085975"/>
                <a:gd name="connsiteY80" fmla="*/ 872490 h 2433307"/>
                <a:gd name="connsiteX81" fmla="*/ 1678305 w 2085975"/>
                <a:gd name="connsiteY81" fmla="*/ 876300 h 2433307"/>
                <a:gd name="connsiteX82" fmla="*/ 1964632 w 2085975"/>
                <a:gd name="connsiteY82" fmla="*/ 811829 h 2433307"/>
                <a:gd name="connsiteX83" fmla="*/ 1985010 w 2085975"/>
                <a:gd name="connsiteY83" fmla="*/ 889635 h 2433307"/>
                <a:gd name="connsiteX84" fmla="*/ 1977390 w 2085975"/>
                <a:gd name="connsiteY84" fmla="*/ 942975 h 2433307"/>
                <a:gd name="connsiteX85" fmla="*/ 1912620 w 2085975"/>
                <a:gd name="connsiteY85" fmla="*/ 952500 h 2433307"/>
                <a:gd name="connsiteX86" fmla="*/ 1912620 w 2085975"/>
                <a:gd name="connsiteY86" fmla="*/ 1022985 h 2433307"/>
                <a:gd name="connsiteX87" fmla="*/ 1956435 w 2085975"/>
                <a:gd name="connsiteY87" fmla="*/ 1028700 h 2433307"/>
                <a:gd name="connsiteX88" fmla="*/ 1996440 w 2085975"/>
                <a:gd name="connsiteY88" fmla="*/ 1002030 h 2433307"/>
                <a:gd name="connsiteX89" fmla="*/ 1975485 w 2085975"/>
                <a:gd name="connsiteY89" fmla="*/ 1057275 h 2433307"/>
                <a:gd name="connsiteX90" fmla="*/ 1971675 w 2085975"/>
                <a:gd name="connsiteY90" fmla="*/ 1137285 h 2433307"/>
                <a:gd name="connsiteX91" fmla="*/ 1976108 w 2085975"/>
                <a:gd name="connsiteY91" fmla="*/ 1138062 h 2433307"/>
                <a:gd name="connsiteX92" fmla="*/ 2025015 w 2085975"/>
                <a:gd name="connsiteY92" fmla="*/ 1226820 h 2433307"/>
                <a:gd name="connsiteX93" fmla="*/ 1965960 w 2085975"/>
                <a:gd name="connsiteY93" fmla="*/ 1257300 h 2433307"/>
                <a:gd name="connsiteX94" fmla="*/ 1975485 w 2085975"/>
                <a:gd name="connsiteY94" fmla="*/ 1295400 h 2433307"/>
                <a:gd name="connsiteX95" fmla="*/ 1929765 w 2085975"/>
                <a:gd name="connsiteY95" fmla="*/ 1350645 h 2433307"/>
                <a:gd name="connsiteX96" fmla="*/ 2057400 w 2085975"/>
                <a:gd name="connsiteY96" fmla="*/ 1419225 h 2433307"/>
                <a:gd name="connsiteX97" fmla="*/ 2034540 w 2085975"/>
                <a:gd name="connsiteY97" fmla="*/ 1451610 h 2433307"/>
                <a:gd name="connsiteX98" fmla="*/ 2085975 w 2085975"/>
                <a:gd name="connsiteY98" fmla="*/ 1527810 h 2433307"/>
                <a:gd name="connsiteX99" fmla="*/ 2080260 w 2085975"/>
                <a:gd name="connsiteY99" fmla="*/ 1565910 h 2433307"/>
                <a:gd name="connsiteX100" fmla="*/ 2045970 w 2085975"/>
                <a:gd name="connsiteY100" fmla="*/ 1581150 h 2433307"/>
                <a:gd name="connsiteX101" fmla="*/ 2013585 w 2085975"/>
                <a:gd name="connsiteY101" fmla="*/ 1657350 h 2433307"/>
                <a:gd name="connsiteX102" fmla="*/ 2047875 w 2085975"/>
                <a:gd name="connsiteY102" fmla="*/ 1691640 h 2433307"/>
                <a:gd name="connsiteX103" fmla="*/ 2011680 w 2085975"/>
                <a:gd name="connsiteY103" fmla="*/ 1737360 h 2433307"/>
                <a:gd name="connsiteX104" fmla="*/ 2013585 w 2085975"/>
                <a:gd name="connsiteY104" fmla="*/ 1739265 h 2433307"/>
                <a:gd name="connsiteX105" fmla="*/ 1912620 w 2085975"/>
                <a:gd name="connsiteY105" fmla="*/ 1644015 h 2433307"/>
                <a:gd name="connsiteX106" fmla="*/ 1823085 w 2085975"/>
                <a:gd name="connsiteY106" fmla="*/ 1708785 h 2433307"/>
                <a:gd name="connsiteX107" fmla="*/ 1691640 w 2085975"/>
                <a:gd name="connsiteY107" fmla="*/ 1737360 h 2433307"/>
                <a:gd name="connsiteX108" fmla="*/ 1678305 w 2085975"/>
                <a:gd name="connsiteY108" fmla="*/ 1722120 h 2433307"/>
                <a:gd name="connsiteX109" fmla="*/ 1621155 w 2085975"/>
                <a:gd name="connsiteY109" fmla="*/ 1737360 h 2433307"/>
                <a:gd name="connsiteX110" fmla="*/ 1617345 w 2085975"/>
                <a:gd name="connsiteY110" fmla="*/ 1760220 h 2433307"/>
                <a:gd name="connsiteX111" fmla="*/ 1565432 w 2085975"/>
                <a:gd name="connsiteY111" fmla="*/ 1773198 h 2433307"/>
                <a:gd name="connsiteX112" fmla="*/ 1564005 w 2085975"/>
                <a:gd name="connsiteY112" fmla="*/ 1771650 h 2433307"/>
                <a:gd name="connsiteX113" fmla="*/ 1520190 w 2085975"/>
                <a:gd name="connsiteY113" fmla="*/ 1811655 h 2433307"/>
                <a:gd name="connsiteX114" fmla="*/ 1501140 w 2085975"/>
                <a:gd name="connsiteY114" fmla="*/ 1811655 h 2433307"/>
                <a:gd name="connsiteX115" fmla="*/ 1428750 w 2085975"/>
                <a:gd name="connsiteY115" fmla="*/ 1903095 h 2433307"/>
                <a:gd name="connsiteX116" fmla="*/ 1421130 w 2085975"/>
                <a:gd name="connsiteY116" fmla="*/ 1952625 h 2433307"/>
                <a:gd name="connsiteX117" fmla="*/ 1396365 w 2085975"/>
                <a:gd name="connsiteY117" fmla="*/ 1918335 h 2433307"/>
                <a:gd name="connsiteX118" fmla="*/ 1358265 w 2085975"/>
                <a:gd name="connsiteY118" fmla="*/ 1986915 h 2433307"/>
                <a:gd name="connsiteX119" fmla="*/ 1343025 w 2085975"/>
                <a:gd name="connsiteY119" fmla="*/ 1986915 h 2433307"/>
                <a:gd name="connsiteX120" fmla="*/ 1297305 w 2085975"/>
                <a:gd name="connsiteY120" fmla="*/ 2019300 h 2433307"/>
                <a:gd name="connsiteX121" fmla="*/ 1301115 w 2085975"/>
                <a:gd name="connsiteY121" fmla="*/ 2038350 h 2433307"/>
                <a:gd name="connsiteX122" fmla="*/ 1259205 w 2085975"/>
                <a:gd name="connsiteY122" fmla="*/ 2066925 h 2433307"/>
                <a:gd name="connsiteX123" fmla="*/ 1272540 w 2085975"/>
                <a:gd name="connsiteY123" fmla="*/ 2097405 h 2433307"/>
                <a:gd name="connsiteX124" fmla="*/ 1202055 w 2085975"/>
                <a:gd name="connsiteY124" fmla="*/ 2106930 h 2433307"/>
                <a:gd name="connsiteX125" fmla="*/ 1183005 w 2085975"/>
                <a:gd name="connsiteY125" fmla="*/ 2143125 h 2433307"/>
                <a:gd name="connsiteX126" fmla="*/ 1156335 w 2085975"/>
                <a:gd name="connsiteY126" fmla="*/ 2164080 h 2433307"/>
                <a:gd name="connsiteX127" fmla="*/ 1122045 w 2085975"/>
                <a:gd name="connsiteY127" fmla="*/ 2141220 h 2433307"/>
                <a:gd name="connsiteX128" fmla="*/ 1107891 w 2085975"/>
                <a:gd name="connsiteY128" fmla="*/ 2157396 h 2433307"/>
                <a:gd name="connsiteX129" fmla="*/ 1106805 w 2085975"/>
                <a:gd name="connsiteY129" fmla="*/ 2156460 h 2433307"/>
                <a:gd name="connsiteX130" fmla="*/ 979170 w 2085975"/>
                <a:gd name="connsiteY130" fmla="*/ 2042160 h 2433307"/>
                <a:gd name="connsiteX131" fmla="*/ 932138 w 2085975"/>
                <a:gd name="connsiteY131" fmla="*/ 2104529 h 2433307"/>
                <a:gd name="connsiteX132" fmla="*/ 851535 w 2085975"/>
                <a:gd name="connsiteY132" fmla="*/ 2101216 h 2433307"/>
                <a:gd name="connsiteX133" fmla="*/ 847725 w 2085975"/>
                <a:gd name="connsiteY133" fmla="*/ 2129791 h 2433307"/>
                <a:gd name="connsiteX134" fmla="*/ 689610 w 2085975"/>
                <a:gd name="connsiteY134" fmla="*/ 2129791 h 2433307"/>
                <a:gd name="connsiteX135" fmla="*/ 685800 w 2085975"/>
                <a:gd name="connsiteY135" fmla="*/ 2025016 h 2433307"/>
                <a:gd name="connsiteX136" fmla="*/ 683980 w 2085975"/>
                <a:gd name="connsiteY136" fmla="*/ 2024761 h 2433307"/>
                <a:gd name="connsiteX137" fmla="*/ 701040 w 2085975"/>
                <a:gd name="connsiteY137" fmla="*/ 1973580 h 2433307"/>
                <a:gd name="connsiteX138" fmla="*/ 659130 w 2085975"/>
                <a:gd name="connsiteY138" fmla="*/ 1939290 h 2433307"/>
                <a:gd name="connsiteX139" fmla="*/ 662940 w 2085975"/>
                <a:gd name="connsiteY139" fmla="*/ 1899285 h 2433307"/>
                <a:gd name="connsiteX140" fmla="*/ 674370 w 2085975"/>
                <a:gd name="connsiteY140" fmla="*/ 1836420 h 2433307"/>
                <a:gd name="connsiteX141" fmla="*/ 643890 w 2085975"/>
                <a:gd name="connsiteY141" fmla="*/ 1802130 h 2433307"/>
                <a:gd name="connsiteX142" fmla="*/ 590550 w 2085975"/>
                <a:gd name="connsiteY142" fmla="*/ 1790700 h 2433307"/>
                <a:gd name="connsiteX143" fmla="*/ 520065 w 2085975"/>
                <a:gd name="connsiteY143" fmla="*/ 1731645 h 2433307"/>
                <a:gd name="connsiteX144" fmla="*/ 520065 w 2085975"/>
                <a:gd name="connsiteY144" fmla="*/ 1704975 h 2433307"/>
                <a:gd name="connsiteX145" fmla="*/ 491490 w 2085975"/>
                <a:gd name="connsiteY145" fmla="*/ 1708785 h 2433307"/>
                <a:gd name="connsiteX146" fmla="*/ 386715 w 2085975"/>
                <a:gd name="connsiteY146" fmla="*/ 1638300 h 2433307"/>
                <a:gd name="connsiteX147" fmla="*/ 345639 w 2085975"/>
                <a:gd name="connsiteY147" fmla="*/ 1595581 h 2433307"/>
                <a:gd name="connsiteX148" fmla="*/ 346710 w 2085975"/>
                <a:gd name="connsiteY148" fmla="*/ 1543050 h 2433307"/>
                <a:gd name="connsiteX149" fmla="*/ 302895 w 2085975"/>
                <a:gd name="connsiteY149" fmla="*/ 1522095 h 2433307"/>
                <a:gd name="connsiteX150" fmla="*/ 318135 w 2085975"/>
                <a:gd name="connsiteY150" fmla="*/ 1470660 h 2433307"/>
                <a:gd name="connsiteX151" fmla="*/ 274320 w 2085975"/>
                <a:gd name="connsiteY151" fmla="*/ 1491615 h 2433307"/>
                <a:gd name="connsiteX152" fmla="*/ 241935 w 2085975"/>
                <a:gd name="connsiteY152" fmla="*/ 1491615 h 2433307"/>
                <a:gd name="connsiteX153" fmla="*/ 236220 w 2085975"/>
                <a:gd name="connsiteY153" fmla="*/ 1510665 h 2433307"/>
                <a:gd name="connsiteX154" fmla="*/ 85676 w 2085975"/>
                <a:gd name="connsiteY154" fmla="*/ 1510087 h 2433307"/>
                <a:gd name="connsiteX155" fmla="*/ 80010 w 2085975"/>
                <a:gd name="connsiteY155" fmla="*/ 1443990 h 2433307"/>
                <a:gd name="connsiteX156" fmla="*/ 30480 w 2085975"/>
                <a:gd name="connsiteY156" fmla="*/ 1466850 h 2433307"/>
                <a:gd name="connsiteX157" fmla="*/ 9525 w 2085975"/>
                <a:gd name="connsiteY157" fmla="*/ 1390650 h 2433307"/>
                <a:gd name="connsiteX158" fmla="*/ 0 w 2085975"/>
                <a:gd name="connsiteY158" fmla="*/ 1389648 h 2433307"/>
                <a:gd name="connsiteX159" fmla="*/ 0 w 2085975"/>
                <a:gd name="connsiteY159" fmla="*/ 1352550 h 2433307"/>
                <a:gd name="connsiteX160" fmla="*/ 30480 w 2085975"/>
                <a:gd name="connsiteY160" fmla="*/ 1314450 h 2433307"/>
                <a:gd name="connsiteX161" fmla="*/ 95250 w 2085975"/>
                <a:gd name="connsiteY161" fmla="*/ 1303020 h 2433307"/>
                <a:gd name="connsiteX162" fmla="*/ 112395 w 2085975"/>
                <a:gd name="connsiteY162" fmla="*/ 1238250 h 2433307"/>
                <a:gd name="connsiteX163" fmla="*/ 100965 w 2085975"/>
                <a:gd name="connsiteY163" fmla="*/ 1143000 h 2433307"/>
                <a:gd name="connsiteX164" fmla="*/ 101779 w 2085975"/>
                <a:gd name="connsiteY164" fmla="*/ 1135131 h 2433307"/>
                <a:gd name="connsiteX165" fmla="*/ 190501 w 2085975"/>
                <a:gd name="connsiteY165" fmla="*/ 1110615 h 2433307"/>
                <a:gd name="connsiteX166" fmla="*/ 207646 w 2085975"/>
                <a:gd name="connsiteY166" fmla="*/ 1022985 h 2433307"/>
                <a:gd name="connsiteX167" fmla="*/ 186691 w 2085975"/>
                <a:gd name="connsiteY167" fmla="*/ 986790 h 2433307"/>
                <a:gd name="connsiteX168" fmla="*/ 57151 w 2085975"/>
                <a:gd name="connsiteY168" fmla="*/ 969645 h 2433307"/>
                <a:gd name="connsiteX169" fmla="*/ 125731 w 2085975"/>
                <a:gd name="connsiteY169" fmla="*/ 843915 h 2433307"/>
                <a:gd name="connsiteX170" fmla="*/ 129541 w 2085975"/>
                <a:gd name="connsiteY170" fmla="*/ 731520 h 2433307"/>
                <a:gd name="connsiteX171" fmla="*/ 104775 w 2085975"/>
                <a:gd name="connsiteY171" fmla="*/ 715066 h 2433307"/>
                <a:gd name="connsiteX172" fmla="*/ 104775 w 2085975"/>
                <a:gd name="connsiteY172" fmla="*/ 567691 h 2433307"/>
                <a:gd name="connsiteX173" fmla="*/ 125730 w 2085975"/>
                <a:gd name="connsiteY173" fmla="*/ 489586 h 2433307"/>
                <a:gd name="connsiteX174" fmla="*/ 95250 w 2085975"/>
                <a:gd name="connsiteY174" fmla="*/ 447676 h 2433307"/>
                <a:gd name="connsiteX175" fmla="*/ 169545 w 2085975"/>
                <a:gd name="connsiteY175" fmla="*/ 449581 h 2433307"/>
                <a:gd name="connsiteX176" fmla="*/ 164949 w 2085975"/>
                <a:gd name="connsiteY176" fmla="*/ 446066 h 2433307"/>
                <a:gd name="connsiteX177" fmla="*/ 169545 w 2085975"/>
                <a:gd name="connsiteY177" fmla="*/ 447675 h 2433307"/>
                <a:gd name="connsiteX178" fmla="*/ 200025 w 2085975"/>
                <a:gd name="connsiteY178" fmla="*/ 382905 h 2433307"/>
                <a:gd name="connsiteX179" fmla="*/ 283845 w 2085975"/>
                <a:gd name="connsiteY179" fmla="*/ 384810 h 2433307"/>
                <a:gd name="connsiteX180" fmla="*/ 329565 w 2085975"/>
                <a:gd name="connsiteY180" fmla="*/ 361950 h 2433307"/>
                <a:gd name="connsiteX181" fmla="*/ 344805 w 2085975"/>
                <a:gd name="connsiteY181" fmla="*/ 335280 h 2433307"/>
                <a:gd name="connsiteX182" fmla="*/ 348615 w 2085975"/>
                <a:gd name="connsiteY182" fmla="*/ 266700 h 2433307"/>
                <a:gd name="connsiteX183" fmla="*/ 325755 w 2085975"/>
                <a:gd name="connsiteY183" fmla="*/ 198120 h 2433307"/>
                <a:gd name="connsiteX184" fmla="*/ 272415 w 2085975"/>
                <a:gd name="connsiteY184" fmla="*/ 137160 h 2433307"/>
                <a:gd name="connsiteX185" fmla="*/ 295275 w 2085975"/>
                <a:gd name="connsiteY185" fmla="*/ 125730 h 2433307"/>
                <a:gd name="connsiteX186" fmla="*/ 293496 w 2085975"/>
                <a:gd name="connsiteY186" fmla="*/ 119401 h 2433307"/>
                <a:gd name="connsiteX187" fmla="*/ 295275 w 2085975"/>
                <a:gd name="connsiteY187" fmla="*/ 120015 h 2433307"/>
                <a:gd name="connsiteX188" fmla="*/ 337185 w 2085975"/>
                <a:gd name="connsiteY188" fmla="*/ 74295 h 2433307"/>
                <a:gd name="connsiteX189" fmla="*/ 403860 w 2085975"/>
                <a:gd name="connsiteY189" fmla="*/ 85725 h 2433307"/>
                <a:gd name="connsiteX190" fmla="*/ 381000 w 2085975"/>
                <a:gd name="connsiteY190" fmla="*/ 49530 h 2433307"/>
                <a:gd name="connsiteX191" fmla="*/ 432435 w 2085975"/>
                <a:gd name="connsiteY191" fmla="*/ 13335 h 2433307"/>
                <a:gd name="connsiteX192" fmla="*/ 537210 w 2085975"/>
                <a:gd name="connsiteY192" fmla="*/ 0 h 2433307"/>
                <a:gd name="connsiteX0" fmla="*/ 1113772 w 2085975"/>
                <a:gd name="connsiteY0" fmla="*/ 2400922 h 2433307"/>
                <a:gd name="connsiteX1" fmla="*/ 1243965 w 2085975"/>
                <a:gd name="connsiteY1" fmla="*/ 2432685 h 2433307"/>
                <a:gd name="connsiteX2" fmla="*/ 1151872 w 2085975"/>
                <a:gd name="connsiteY2" fmla="*/ 2433307 h 2433307"/>
                <a:gd name="connsiteX3" fmla="*/ 1113772 w 2085975"/>
                <a:gd name="connsiteY3" fmla="*/ 2400922 h 2433307"/>
                <a:gd name="connsiteX4" fmla="*/ 712594 w 2085975"/>
                <a:gd name="connsiteY4" fmla="*/ 2361639 h 2433307"/>
                <a:gd name="connsiteX5" fmla="*/ 785736 w 2085975"/>
                <a:gd name="connsiteY5" fmla="*/ 2365296 h 2433307"/>
                <a:gd name="connsiteX6" fmla="*/ 827791 w 2085975"/>
                <a:gd name="connsiteY6" fmla="*/ 2379924 h 2433307"/>
                <a:gd name="connsiteX7" fmla="*/ 828675 w 2085975"/>
                <a:gd name="connsiteY7" fmla="*/ 2381250 h 2433307"/>
                <a:gd name="connsiteX8" fmla="*/ 784860 w 2085975"/>
                <a:gd name="connsiteY8" fmla="*/ 2366010 h 2433307"/>
                <a:gd name="connsiteX9" fmla="*/ 713471 w 2085975"/>
                <a:gd name="connsiteY9" fmla="*/ 2362441 h 2433307"/>
                <a:gd name="connsiteX10" fmla="*/ 712594 w 2085975"/>
                <a:gd name="connsiteY10" fmla="*/ 2361639 h 2433307"/>
                <a:gd name="connsiteX11" fmla="*/ 1102640 w 2085975"/>
                <a:gd name="connsiteY11" fmla="*/ 2338077 h 2433307"/>
                <a:gd name="connsiteX12" fmla="*/ 1156335 w 2085975"/>
                <a:gd name="connsiteY12" fmla="*/ 2360295 h 2433307"/>
                <a:gd name="connsiteX13" fmla="*/ 1154770 w 2085975"/>
                <a:gd name="connsiteY13" fmla="*/ 2361656 h 2433307"/>
                <a:gd name="connsiteX14" fmla="*/ 1102342 w 2085975"/>
                <a:gd name="connsiteY14" fmla="*/ 2339962 h 2433307"/>
                <a:gd name="connsiteX15" fmla="*/ 1102640 w 2085975"/>
                <a:gd name="connsiteY15" fmla="*/ 2338077 h 2433307"/>
                <a:gd name="connsiteX16" fmla="*/ 838132 w 2085975"/>
                <a:gd name="connsiteY16" fmla="*/ 2302711 h 2433307"/>
                <a:gd name="connsiteX17" fmla="*/ 838200 w 2085975"/>
                <a:gd name="connsiteY17" fmla="*/ 2303145 h 2433307"/>
                <a:gd name="connsiteX18" fmla="*/ 787894 w 2085975"/>
                <a:gd name="connsiteY18" fmla="*/ 2318051 h 2433307"/>
                <a:gd name="connsiteX19" fmla="*/ 787641 w 2085975"/>
                <a:gd name="connsiteY19" fmla="*/ 2317671 h 2433307"/>
                <a:gd name="connsiteX20" fmla="*/ 838132 w 2085975"/>
                <a:gd name="connsiteY20" fmla="*/ 2302711 h 2433307"/>
                <a:gd name="connsiteX21" fmla="*/ 1138418 w 2085975"/>
                <a:gd name="connsiteY21" fmla="*/ 2269355 h 2433307"/>
                <a:gd name="connsiteX22" fmla="*/ 1202055 w 2085975"/>
                <a:gd name="connsiteY22" fmla="*/ 2297430 h 2433307"/>
                <a:gd name="connsiteX23" fmla="*/ 1197951 w 2085975"/>
                <a:gd name="connsiteY23" fmla="*/ 2297594 h 2433307"/>
                <a:gd name="connsiteX24" fmla="*/ 1138537 w 2085975"/>
                <a:gd name="connsiteY24" fmla="*/ 2271382 h 2433307"/>
                <a:gd name="connsiteX25" fmla="*/ 1138418 w 2085975"/>
                <a:gd name="connsiteY25" fmla="*/ 2269355 h 2433307"/>
                <a:gd name="connsiteX26" fmla="*/ 1083951 w 2085975"/>
                <a:gd name="connsiteY26" fmla="*/ 2188714 h 2433307"/>
                <a:gd name="connsiteX27" fmla="*/ 1135380 w 2085975"/>
                <a:gd name="connsiteY27" fmla="*/ 2236470 h 2433307"/>
                <a:gd name="connsiteX28" fmla="*/ 1135465 w 2085975"/>
                <a:gd name="connsiteY28" fmla="*/ 2237914 h 2433307"/>
                <a:gd name="connsiteX29" fmla="*/ 1083292 w 2085975"/>
                <a:gd name="connsiteY29" fmla="*/ 2189467 h 2433307"/>
                <a:gd name="connsiteX30" fmla="*/ 1083951 w 2085975"/>
                <a:gd name="connsiteY30" fmla="*/ 2188714 h 2433307"/>
                <a:gd name="connsiteX31" fmla="*/ 891973 w 2085975"/>
                <a:gd name="connsiteY31" fmla="*/ 2157791 h 2433307"/>
                <a:gd name="connsiteX32" fmla="*/ 891540 w 2085975"/>
                <a:gd name="connsiteY32" fmla="*/ 2158365 h 2433307"/>
                <a:gd name="connsiteX33" fmla="*/ 820091 w 2085975"/>
                <a:gd name="connsiteY33" fmla="*/ 2180928 h 2433307"/>
                <a:gd name="connsiteX34" fmla="*/ 820026 w 2085975"/>
                <a:gd name="connsiteY34" fmla="*/ 2180511 h 2433307"/>
                <a:gd name="connsiteX35" fmla="*/ 891973 w 2085975"/>
                <a:gd name="connsiteY35" fmla="*/ 2157791 h 2433307"/>
                <a:gd name="connsiteX36" fmla="*/ 1565691 w 2085975"/>
                <a:gd name="connsiteY36" fmla="*/ 1775952 h 2433307"/>
                <a:gd name="connsiteX37" fmla="*/ 1562956 w 2085975"/>
                <a:gd name="connsiteY37" fmla="*/ 1776635 h 2433307"/>
                <a:gd name="connsiteX38" fmla="*/ 1565691 w 2085975"/>
                <a:gd name="connsiteY38" fmla="*/ 1775952 h 2433307"/>
                <a:gd name="connsiteX39" fmla="*/ 338452 w 2085975"/>
                <a:gd name="connsiteY39" fmla="*/ 1588442 h 2433307"/>
                <a:gd name="connsiteX40" fmla="*/ 338961 w 2085975"/>
                <a:gd name="connsiteY40" fmla="*/ 1588971 h 2433307"/>
                <a:gd name="connsiteX41" fmla="*/ 338452 w 2085975"/>
                <a:gd name="connsiteY41" fmla="*/ 1588442 h 2433307"/>
                <a:gd name="connsiteX42" fmla="*/ 537210 w 2085975"/>
                <a:gd name="connsiteY42" fmla="*/ 0 h 2433307"/>
                <a:gd name="connsiteX43" fmla="*/ 563880 w 2085975"/>
                <a:gd name="connsiteY43" fmla="*/ 80010 h 2433307"/>
                <a:gd name="connsiteX44" fmla="*/ 672465 w 2085975"/>
                <a:gd name="connsiteY44" fmla="*/ 51435 h 2433307"/>
                <a:gd name="connsiteX45" fmla="*/ 721352 w 2085975"/>
                <a:gd name="connsiteY45" fmla="*/ 29486 h 2433307"/>
                <a:gd name="connsiteX46" fmla="*/ 744855 w 2085975"/>
                <a:gd name="connsiteY46" fmla="*/ 59055 h 2433307"/>
                <a:gd name="connsiteX47" fmla="*/ 739140 w 2085975"/>
                <a:gd name="connsiteY47" fmla="*/ 89535 h 2433307"/>
                <a:gd name="connsiteX48" fmla="*/ 821055 w 2085975"/>
                <a:gd name="connsiteY48" fmla="*/ 93345 h 2433307"/>
                <a:gd name="connsiteX49" fmla="*/ 834390 w 2085975"/>
                <a:gd name="connsiteY49" fmla="*/ 19050 h 2433307"/>
                <a:gd name="connsiteX50" fmla="*/ 855345 w 2085975"/>
                <a:gd name="connsiteY50" fmla="*/ 47625 h 2433307"/>
                <a:gd name="connsiteX51" fmla="*/ 946785 w 2085975"/>
                <a:gd name="connsiteY51" fmla="*/ 47625 h 2433307"/>
                <a:gd name="connsiteX52" fmla="*/ 996315 w 2085975"/>
                <a:gd name="connsiteY52" fmla="*/ 38100 h 2433307"/>
                <a:gd name="connsiteX53" fmla="*/ 1003935 w 2085975"/>
                <a:gd name="connsiteY53" fmla="*/ 9525 h 2433307"/>
                <a:gd name="connsiteX54" fmla="*/ 1064895 w 2085975"/>
                <a:gd name="connsiteY54" fmla="*/ 0 h 2433307"/>
                <a:gd name="connsiteX55" fmla="*/ 1097280 w 2085975"/>
                <a:gd name="connsiteY55" fmla="*/ 102870 h 2433307"/>
                <a:gd name="connsiteX56" fmla="*/ 1110615 w 2085975"/>
                <a:gd name="connsiteY56" fmla="*/ 102870 h 2433307"/>
                <a:gd name="connsiteX57" fmla="*/ 1135380 w 2085975"/>
                <a:gd name="connsiteY57" fmla="*/ 190500 h 2433307"/>
                <a:gd name="connsiteX58" fmla="*/ 1137805 w 2085975"/>
                <a:gd name="connsiteY58" fmla="*/ 195722 h 2433307"/>
                <a:gd name="connsiteX59" fmla="*/ 1135380 w 2085975"/>
                <a:gd name="connsiteY59" fmla="*/ 198120 h 2433307"/>
                <a:gd name="connsiteX60" fmla="*/ 1131570 w 2085975"/>
                <a:gd name="connsiteY60" fmla="*/ 240030 h 2433307"/>
                <a:gd name="connsiteX61" fmla="*/ 1156335 w 2085975"/>
                <a:gd name="connsiteY61" fmla="*/ 346710 h 2433307"/>
                <a:gd name="connsiteX62" fmla="*/ 1099185 w 2085975"/>
                <a:gd name="connsiteY62" fmla="*/ 363855 h 2433307"/>
                <a:gd name="connsiteX63" fmla="*/ 1127760 w 2085975"/>
                <a:gd name="connsiteY63" fmla="*/ 510540 h 2433307"/>
                <a:gd name="connsiteX64" fmla="*/ 1148715 w 2085975"/>
                <a:gd name="connsiteY64" fmla="*/ 563880 h 2433307"/>
                <a:gd name="connsiteX65" fmla="*/ 1194435 w 2085975"/>
                <a:gd name="connsiteY65" fmla="*/ 641985 h 2433307"/>
                <a:gd name="connsiteX66" fmla="*/ 1215390 w 2085975"/>
                <a:gd name="connsiteY66" fmla="*/ 645795 h 2433307"/>
                <a:gd name="connsiteX67" fmla="*/ 1243965 w 2085975"/>
                <a:gd name="connsiteY67" fmla="*/ 737235 h 2433307"/>
                <a:gd name="connsiteX68" fmla="*/ 1423035 w 2085975"/>
                <a:gd name="connsiteY68" fmla="*/ 702945 h 2433307"/>
                <a:gd name="connsiteX69" fmla="*/ 1422609 w 2085975"/>
                <a:gd name="connsiteY69" fmla="*/ 700259 h 2433307"/>
                <a:gd name="connsiteX70" fmla="*/ 1468755 w 2085975"/>
                <a:gd name="connsiteY70" fmla="*/ 689610 h 2433307"/>
                <a:gd name="connsiteX71" fmla="*/ 1491615 w 2085975"/>
                <a:gd name="connsiteY71" fmla="*/ 659130 h 2433307"/>
                <a:gd name="connsiteX72" fmla="*/ 1520190 w 2085975"/>
                <a:gd name="connsiteY72" fmla="*/ 645795 h 2433307"/>
                <a:gd name="connsiteX73" fmla="*/ 1531620 w 2085975"/>
                <a:gd name="connsiteY73" fmla="*/ 613410 h 2433307"/>
                <a:gd name="connsiteX74" fmla="*/ 1552575 w 2085975"/>
                <a:gd name="connsiteY74" fmla="*/ 594360 h 2433307"/>
                <a:gd name="connsiteX75" fmla="*/ 1573530 w 2085975"/>
                <a:gd name="connsiteY75" fmla="*/ 609600 h 2433307"/>
                <a:gd name="connsiteX76" fmla="*/ 1567815 w 2085975"/>
                <a:gd name="connsiteY76" fmla="*/ 708660 h 2433307"/>
                <a:gd name="connsiteX77" fmla="*/ 1638300 w 2085975"/>
                <a:gd name="connsiteY77" fmla="*/ 786765 h 2433307"/>
                <a:gd name="connsiteX78" fmla="*/ 1640205 w 2085975"/>
                <a:gd name="connsiteY78" fmla="*/ 851535 h 2433307"/>
                <a:gd name="connsiteX79" fmla="*/ 1615440 w 2085975"/>
                <a:gd name="connsiteY79" fmla="*/ 872490 h 2433307"/>
                <a:gd name="connsiteX80" fmla="*/ 1678305 w 2085975"/>
                <a:gd name="connsiteY80" fmla="*/ 876300 h 2433307"/>
                <a:gd name="connsiteX81" fmla="*/ 1964632 w 2085975"/>
                <a:gd name="connsiteY81" fmla="*/ 811829 h 2433307"/>
                <a:gd name="connsiteX82" fmla="*/ 1985010 w 2085975"/>
                <a:gd name="connsiteY82" fmla="*/ 889635 h 2433307"/>
                <a:gd name="connsiteX83" fmla="*/ 1977390 w 2085975"/>
                <a:gd name="connsiteY83" fmla="*/ 942975 h 2433307"/>
                <a:gd name="connsiteX84" fmla="*/ 1912620 w 2085975"/>
                <a:gd name="connsiteY84" fmla="*/ 952500 h 2433307"/>
                <a:gd name="connsiteX85" fmla="*/ 1912620 w 2085975"/>
                <a:gd name="connsiteY85" fmla="*/ 1022985 h 2433307"/>
                <a:gd name="connsiteX86" fmla="*/ 1956435 w 2085975"/>
                <a:gd name="connsiteY86" fmla="*/ 1028700 h 2433307"/>
                <a:gd name="connsiteX87" fmla="*/ 1996440 w 2085975"/>
                <a:gd name="connsiteY87" fmla="*/ 1002030 h 2433307"/>
                <a:gd name="connsiteX88" fmla="*/ 1975485 w 2085975"/>
                <a:gd name="connsiteY88" fmla="*/ 1057275 h 2433307"/>
                <a:gd name="connsiteX89" fmla="*/ 1971675 w 2085975"/>
                <a:gd name="connsiteY89" fmla="*/ 1137285 h 2433307"/>
                <a:gd name="connsiteX90" fmla="*/ 1976108 w 2085975"/>
                <a:gd name="connsiteY90" fmla="*/ 1138062 h 2433307"/>
                <a:gd name="connsiteX91" fmla="*/ 2025015 w 2085975"/>
                <a:gd name="connsiteY91" fmla="*/ 1226820 h 2433307"/>
                <a:gd name="connsiteX92" fmla="*/ 1965960 w 2085975"/>
                <a:gd name="connsiteY92" fmla="*/ 1257300 h 2433307"/>
                <a:gd name="connsiteX93" fmla="*/ 1975485 w 2085975"/>
                <a:gd name="connsiteY93" fmla="*/ 1295400 h 2433307"/>
                <a:gd name="connsiteX94" fmla="*/ 1929765 w 2085975"/>
                <a:gd name="connsiteY94" fmla="*/ 1350645 h 2433307"/>
                <a:gd name="connsiteX95" fmla="*/ 2057400 w 2085975"/>
                <a:gd name="connsiteY95" fmla="*/ 1419225 h 2433307"/>
                <a:gd name="connsiteX96" fmla="*/ 2034540 w 2085975"/>
                <a:gd name="connsiteY96" fmla="*/ 1451610 h 2433307"/>
                <a:gd name="connsiteX97" fmla="*/ 2085975 w 2085975"/>
                <a:gd name="connsiteY97" fmla="*/ 1527810 h 2433307"/>
                <a:gd name="connsiteX98" fmla="*/ 2080260 w 2085975"/>
                <a:gd name="connsiteY98" fmla="*/ 1565910 h 2433307"/>
                <a:gd name="connsiteX99" fmla="*/ 2045970 w 2085975"/>
                <a:gd name="connsiteY99" fmla="*/ 1581150 h 2433307"/>
                <a:gd name="connsiteX100" fmla="*/ 2013585 w 2085975"/>
                <a:gd name="connsiteY100" fmla="*/ 1657350 h 2433307"/>
                <a:gd name="connsiteX101" fmla="*/ 2047875 w 2085975"/>
                <a:gd name="connsiteY101" fmla="*/ 1691640 h 2433307"/>
                <a:gd name="connsiteX102" fmla="*/ 2011680 w 2085975"/>
                <a:gd name="connsiteY102" fmla="*/ 1737360 h 2433307"/>
                <a:gd name="connsiteX103" fmla="*/ 2013585 w 2085975"/>
                <a:gd name="connsiteY103" fmla="*/ 1739265 h 2433307"/>
                <a:gd name="connsiteX104" fmla="*/ 1912620 w 2085975"/>
                <a:gd name="connsiteY104" fmla="*/ 1644015 h 2433307"/>
                <a:gd name="connsiteX105" fmla="*/ 1823085 w 2085975"/>
                <a:gd name="connsiteY105" fmla="*/ 1708785 h 2433307"/>
                <a:gd name="connsiteX106" fmla="*/ 1691640 w 2085975"/>
                <a:gd name="connsiteY106" fmla="*/ 1737360 h 2433307"/>
                <a:gd name="connsiteX107" fmla="*/ 1678305 w 2085975"/>
                <a:gd name="connsiteY107" fmla="*/ 1722120 h 2433307"/>
                <a:gd name="connsiteX108" fmla="*/ 1621155 w 2085975"/>
                <a:gd name="connsiteY108" fmla="*/ 1737360 h 2433307"/>
                <a:gd name="connsiteX109" fmla="*/ 1617345 w 2085975"/>
                <a:gd name="connsiteY109" fmla="*/ 1760220 h 2433307"/>
                <a:gd name="connsiteX110" fmla="*/ 1565432 w 2085975"/>
                <a:gd name="connsiteY110" fmla="*/ 1773198 h 2433307"/>
                <a:gd name="connsiteX111" fmla="*/ 1564005 w 2085975"/>
                <a:gd name="connsiteY111" fmla="*/ 1771650 h 2433307"/>
                <a:gd name="connsiteX112" fmla="*/ 1520190 w 2085975"/>
                <a:gd name="connsiteY112" fmla="*/ 1811655 h 2433307"/>
                <a:gd name="connsiteX113" fmla="*/ 1501140 w 2085975"/>
                <a:gd name="connsiteY113" fmla="*/ 1811655 h 2433307"/>
                <a:gd name="connsiteX114" fmla="*/ 1428750 w 2085975"/>
                <a:gd name="connsiteY114" fmla="*/ 1903095 h 2433307"/>
                <a:gd name="connsiteX115" fmla="*/ 1421130 w 2085975"/>
                <a:gd name="connsiteY115" fmla="*/ 1952625 h 2433307"/>
                <a:gd name="connsiteX116" fmla="*/ 1396365 w 2085975"/>
                <a:gd name="connsiteY116" fmla="*/ 1918335 h 2433307"/>
                <a:gd name="connsiteX117" fmla="*/ 1358265 w 2085975"/>
                <a:gd name="connsiteY117" fmla="*/ 1986915 h 2433307"/>
                <a:gd name="connsiteX118" fmla="*/ 1343025 w 2085975"/>
                <a:gd name="connsiteY118" fmla="*/ 1986915 h 2433307"/>
                <a:gd name="connsiteX119" fmla="*/ 1297305 w 2085975"/>
                <a:gd name="connsiteY119" fmla="*/ 2019300 h 2433307"/>
                <a:gd name="connsiteX120" fmla="*/ 1301115 w 2085975"/>
                <a:gd name="connsiteY120" fmla="*/ 2038350 h 2433307"/>
                <a:gd name="connsiteX121" fmla="*/ 1259205 w 2085975"/>
                <a:gd name="connsiteY121" fmla="*/ 2066925 h 2433307"/>
                <a:gd name="connsiteX122" fmla="*/ 1272540 w 2085975"/>
                <a:gd name="connsiteY122" fmla="*/ 2097405 h 2433307"/>
                <a:gd name="connsiteX123" fmla="*/ 1202055 w 2085975"/>
                <a:gd name="connsiteY123" fmla="*/ 2106930 h 2433307"/>
                <a:gd name="connsiteX124" fmla="*/ 1183005 w 2085975"/>
                <a:gd name="connsiteY124" fmla="*/ 2143125 h 2433307"/>
                <a:gd name="connsiteX125" fmla="*/ 1156335 w 2085975"/>
                <a:gd name="connsiteY125" fmla="*/ 2164080 h 2433307"/>
                <a:gd name="connsiteX126" fmla="*/ 1122045 w 2085975"/>
                <a:gd name="connsiteY126" fmla="*/ 2141220 h 2433307"/>
                <a:gd name="connsiteX127" fmla="*/ 1107891 w 2085975"/>
                <a:gd name="connsiteY127" fmla="*/ 2157396 h 2433307"/>
                <a:gd name="connsiteX128" fmla="*/ 1106805 w 2085975"/>
                <a:gd name="connsiteY128" fmla="*/ 2156460 h 2433307"/>
                <a:gd name="connsiteX129" fmla="*/ 979170 w 2085975"/>
                <a:gd name="connsiteY129" fmla="*/ 2042160 h 2433307"/>
                <a:gd name="connsiteX130" fmla="*/ 932138 w 2085975"/>
                <a:gd name="connsiteY130" fmla="*/ 2104529 h 2433307"/>
                <a:gd name="connsiteX131" fmla="*/ 851535 w 2085975"/>
                <a:gd name="connsiteY131" fmla="*/ 2101216 h 2433307"/>
                <a:gd name="connsiteX132" fmla="*/ 847725 w 2085975"/>
                <a:gd name="connsiteY132" fmla="*/ 2129791 h 2433307"/>
                <a:gd name="connsiteX133" fmla="*/ 689610 w 2085975"/>
                <a:gd name="connsiteY133" fmla="*/ 2129791 h 2433307"/>
                <a:gd name="connsiteX134" fmla="*/ 685800 w 2085975"/>
                <a:gd name="connsiteY134" fmla="*/ 2025016 h 2433307"/>
                <a:gd name="connsiteX135" fmla="*/ 683980 w 2085975"/>
                <a:gd name="connsiteY135" fmla="*/ 2024761 h 2433307"/>
                <a:gd name="connsiteX136" fmla="*/ 701040 w 2085975"/>
                <a:gd name="connsiteY136" fmla="*/ 1973580 h 2433307"/>
                <a:gd name="connsiteX137" fmla="*/ 659130 w 2085975"/>
                <a:gd name="connsiteY137" fmla="*/ 1939290 h 2433307"/>
                <a:gd name="connsiteX138" fmla="*/ 662940 w 2085975"/>
                <a:gd name="connsiteY138" fmla="*/ 1899285 h 2433307"/>
                <a:gd name="connsiteX139" fmla="*/ 674370 w 2085975"/>
                <a:gd name="connsiteY139" fmla="*/ 1836420 h 2433307"/>
                <a:gd name="connsiteX140" fmla="*/ 643890 w 2085975"/>
                <a:gd name="connsiteY140" fmla="*/ 1802130 h 2433307"/>
                <a:gd name="connsiteX141" fmla="*/ 590550 w 2085975"/>
                <a:gd name="connsiteY141" fmla="*/ 1790700 h 2433307"/>
                <a:gd name="connsiteX142" fmla="*/ 520065 w 2085975"/>
                <a:gd name="connsiteY142" fmla="*/ 1731645 h 2433307"/>
                <a:gd name="connsiteX143" fmla="*/ 520065 w 2085975"/>
                <a:gd name="connsiteY143" fmla="*/ 1704975 h 2433307"/>
                <a:gd name="connsiteX144" fmla="*/ 491490 w 2085975"/>
                <a:gd name="connsiteY144" fmla="*/ 1708785 h 2433307"/>
                <a:gd name="connsiteX145" fmla="*/ 386715 w 2085975"/>
                <a:gd name="connsiteY145" fmla="*/ 1638300 h 2433307"/>
                <a:gd name="connsiteX146" fmla="*/ 345639 w 2085975"/>
                <a:gd name="connsiteY146" fmla="*/ 1595581 h 2433307"/>
                <a:gd name="connsiteX147" fmla="*/ 346710 w 2085975"/>
                <a:gd name="connsiteY147" fmla="*/ 1543050 h 2433307"/>
                <a:gd name="connsiteX148" fmla="*/ 302895 w 2085975"/>
                <a:gd name="connsiteY148" fmla="*/ 1522095 h 2433307"/>
                <a:gd name="connsiteX149" fmla="*/ 318135 w 2085975"/>
                <a:gd name="connsiteY149" fmla="*/ 1470660 h 2433307"/>
                <a:gd name="connsiteX150" fmla="*/ 274320 w 2085975"/>
                <a:gd name="connsiteY150" fmla="*/ 1491615 h 2433307"/>
                <a:gd name="connsiteX151" fmla="*/ 241935 w 2085975"/>
                <a:gd name="connsiteY151" fmla="*/ 1491615 h 2433307"/>
                <a:gd name="connsiteX152" fmla="*/ 236220 w 2085975"/>
                <a:gd name="connsiteY152" fmla="*/ 1510665 h 2433307"/>
                <a:gd name="connsiteX153" fmla="*/ 85676 w 2085975"/>
                <a:gd name="connsiteY153" fmla="*/ 1510087 h 2433307"/>
                <a:gd name="connsiteX154" fmla="*/ 80010 w 2085975"/>
                <a:gd name="connsiteY154" fmla="*/ 1443990 h 2433307"/>
                <a:gd name="connsiteX155" fmla="*/ 30480 w 2085975"/>
                <a:gd name="connsiteY155" fmla="*/ 1466850 h 2433307"/>
                <a:gd name="connsiteX156" fmla="*/ 9525 w 2085975"/>
                <a:gd name="connsiteY156" fmla="*/ 1390650 h 2433307"/>
                <a:gd name="connsiteX157" fmla="*/ 0 w 2085975"/>
                <a:gd name="connsiteY157" fmla="*/ 1389648 h 2433307"/>
                <a:gd name="connsiteX158" fmla="*/ 0 w 2085975"/>
                <a:gd name="connsiteY158" fmla="*/ 1352550 h 2433307"/>
                <a:gd name="connsiteX159" fmla="*/ 30480 w 2085975"/>
                <a:gd name="connsiteY159" fmla="*/ 1314450 h 2433307"/>
                <a:gd name="connsiteX160" fmla="*/ 95250 w 2085975"/>
                <a:gd name="connsiteY160" fmla="*/ 1303020 h 2433307"/>
                <a:gd name="connsiteX161" fmla="*/ 112395 w 2085975"/>
                <a:gd name="connsiteY161" fmla="*/ 1238250 h 2433307"/>
                <a:gd name="connsiteX162" fmla="*/ 100965 w 2085975"/>
                <a:gd name="connsiteY162" fmla="*/ 1143000 h 2433307"/>
                <a:gd name="connsiteX163" fmla="*/ 101779 w 2085975"/>
                <a:gd name="connsiteY163" fmla="*/ 1135131 h 2433307"/>
                <a:gd name="connsiteX164" fmla="*/ 190501 w 2085975"/>
                <a:gd name="connsiteY164" fmla="*/ 1110615 h 2433307"/>
                <a:gd name="connsiteX165" fmla="*/ 207646 w 2085975"/>
                <a:gd name="connsiteY165" fmla="*/ 1022985 h 2433307"/>
                <a:gd name="connsiteX166" fmla="*/ 186691 w 2085975"/>
                <a:gd name="connsiteY166" fmla="*/ 986790 h 2433307"/>
                <a:gd name="connsiteX167" fmla="*/ 57151 w 2085975"/>
                <a:gd name="connsiteY167" fmla="*/ 969645 h 2433307"/>
                <a:gd name="connsiteX168" fmla="*/ 125731 w 2085975"/>
                <a:gd name="connsiteY168" fmla="*/ 843915 h 2433307"/>
                <a:gd name="connsiteX169" fmla="*/ 129541 w 2085975"/>
                <a:gd name="connsiteY169" fmla="*/ 731520 h 2433307"/>
                <a:gd name="connsiteX170" fmla="*/ 104775 w 2085975"/>
                <a:gd name="connsiteY170" fmla="*/ 715066 h 2433307"/>
                <a:gd name="connsiteX171" fmla="*/ 104775 w 2085975"/>
                <a:gd name="connsiteY171" fmla="*/ 567691 h 2433307"/>
                <a:gd name="connsiteX172" fmla="*/ 125730 w 2085975"/>
                <a:gd name="connsiteY172" fmla="*/ 489586 h 2433307"/>
                <a:gd name="connsiteX173" fmla="*/ 95250 w 2085975"/>
                <a:gd name="connsiteY173" fmla="*/ 447676 h 2433307"/>
                <a:gd name="connsiteX174" fmla="*/ 169545 w 2085975"/>
                <a:gd name="connsiteY174" fmla="*/ 449581 h 2433307"/>
                <a:gd name="connsiteX175" fmla="*/ 164949 w 2085975"/>
                <a:gd name="connsiteY175" fmla="*/ 446066 h 2433307"/>
                <a:gd name="connsiteX176" fmla="*/ 169545 w 2085975"/>
                <a:gd name="connsiteY176" fmla="*/ 447675 h 2433307"/>
                <a:gd name="connsiteX177" fmla="*/ 200025 w 2085975"/>
                <a:gd name="connsiteY177" fmla="*/ 382905 h 2433307"/>
                <a:gd name="connsiteX178" fmla="*/ 283845 w 2085975"/>
                <a:gd name="connsiteY178" fmla="*/ 384810 h 2433307"/>
                <a:gd name="connsiteX179" fmla="*/ 329565 w 2085975"/>
                <a:gd name="connsiteY179" fmla="*/ 361950 h 2433307"/>
                <a:gd name="connsiteX180" fmla="*/ 344805 w 2085975"/>
                <a:gd name="connsiteY180" fmla="*/ 335280 h 2433307"/>
                <a:gd name="connsiteX181" fmla="*/ 348615 w 2085975"/>
                <a:gd name="connsiteY181" fmla="*/ 266700 h 2433307"/>
                <a:gd name="connsiteX182" fmla="*/ 325755 w 2085975"/>
                <a:gd name="connsiteY182" fmla="*/ 198120 h 2433307"/>
                <a:gd name="connsiteX183" fmla="*/ 272415 w 2085975"/>
                <a:gd name="connsiteY183" fmla="*/ 137160 h 2433307"/>
                <a:gd name="connsiteX184" fmla="*/ 295275 w 2085975"/>
                <a:gd name="connsiteY184" fmla="*/ 125730 h 2433307"/>
                <a:gd name="connsiteX185" fmla="*/ 293496 w 2085975"/>
                <a:gd name="connsiteY185" fmla="*/ 119401 h 2433307"/>
                <a:gd name="connsiteX186" fmla="*/ 295275 w 2085975"/>
                <a:gd name="connsiteY186" fmla="*/ 120015 h 2433307"/>
                <a:gd name="connsiteX187" fmla="*/ 337185 w 2085975"/>
                <a:gd name="connsiteY187" fmla="*/ 74295 h 2433307"/>
                <a:gd name="connsiteX188" fmla="*/ 403860 w 2085975"/>
                <a:gd name="connsiteY188" fmla="*/ 85725 h 2433307"/>
                <a:gd name="connsiteX189" fmla="*/ 381000 w 2085975"/>
                <a:gd name="connsiteY189" fmla="*/ 49530 h 2433307"/>
                <a:gd name="connsiteX190" fmla="*/ 432435 w 2085975"/>
                <a:gd name="connsiteY190" fmla="*/ 13335 h 2433307"/>
                <a:gd name="connsiteX191" fmla="*/ 537210 w 2085975"/>
                <a:gd name="connsiteY191" fmla="*/ 0 h 2433307"/>
                <a:gd name="connsiteX0" fmla="*/ 1113772 w 2085975"/>
                <a:gd name="connsiteY0" fmla="*/ 2400922 h 2433307"/>
                <a:gd name="connsiteX1" fmla="*/ 1151872 w 2085975"/>
                <a:gd name="connsiteY1" fmla="*/ 2433307 h 2433307"/>
                <a:gd name="connsiteX2" fmla="*/ 1113772 w 2085975"/>
                <a:gd name="connsiteY2" fmla="*/ 2400922 h 2433307"/>
                <a:gd name="connsiteX3" fmla="*/ 712594 w 2085975"/>
                <a:gd name="connsiteY3" fmla="*/ 2361639 h 2433307"/>
                <a:gd name="connsiteX4" fmla="*/ 785736 w 2085975"/>
                <a:gd name="connsiteY4" fmla="*/ 2365296 h 2433307"/>
                <a:gd name="connsiteX5" fmla="*/ 827791 w 2085975"/>
                <a:gd name="connsiteY5" fmla="*/ 2379924 h 2433307"/>
                <a:gd name="connsiteX6" fmla="*/ 828675 w 2085975"/>
                <a:gd name="connsiteY6" fmla="*/ 2381250 h 2433307"/>
                <a:gd name="connsiteX7" fmla="*/ 784860 w 2085975"/>
                <a:gd name="connsiteY7" fmla="*/ 2366010 h 2433307"/>
                <a:gd name="connsiteX8" fmla="*/ 713471 w 2085975"/>
                <a:gd name="connsiteY8" fmla="*/ 2362441 h 2433307"/>
                <a:gd name="connsiteX9" fmla="*/ 712594 w 2085975"/>
                <a:gd name="connsiteY9" fmla="*/ 2361639 h 2433307"/>
                <a:gd name="connsiteX10" fmla="*/ 1102640 w 2085975"/>
                <a:gd name="connsiteY10" fmla="*/ 2338077 h 2433307"/>
                <a:gd name="connsiteX11" fmla="*/ 1156335 w 2085975"/>
                <a:gd name="connsiteY11" fmla="*/ 2360295 h 2433307"/>
                <a:gd name="connsiteX12" fmla="*/ 1154770 w 2085975"/>
                <a:gd name="connsiteY12" fmla="*/ 2361656 h 2433307"/>
                <a:gd name="connsiteX13" fmla="*/ 1102342 w 2085975"/>
                <a:gd name="connsiteY13" fmla="*/ 2339962 h 2433307"/>
                <a:gd name="connsiteX14" fmla="*/ 1102640 w 2085975"/>
                <a:gd name="connsiteY14" fmla="*/ 2338077 h 2433307"/>
                <a:gd name="connsiteX15" fmla="*/ 838132 w 2085975"/>
                <a:gd name="connsiteY15" fmla="*/ 2302711 h 2433307"/>
                <a:gd name="connsiteX16" fmla="*/ 838200 w 2085975"/>
                <a:gd name="connsiteY16" fmla="*/ 2303145 h 2433307"/>
                <a:gd name="connsiteX17" fmla="*/ 787894 w 2085975"/>
                <a:gd name="connsiteY17" fmla="*/ 2318051 h 2433307"/>
                <a:gd name="connsiteX18" fmla="*/ 787641 w 2085975"/>
                <a:gd name="connsiteY18" fmla="*/ 2317671 h 2433307"/>
                <a:gd name="connsiteX19" fmla="*/ 838132 w 2085975"/>
                <a:gd name="connsiteY19" fmla="*/ 2302711 h 2433307"/>
                <a:gd name="connsiteX20" fmla="*/ 1138418 w 2085975"/>
                <a:gd name="connsiteY20" fmla="*/ 2269355 h 2433307"/>
                <a:gd name="connsiteX21" fmla="*/ 1202055 w 2085975"/>
                <a:gd name="connsiteY21" fmla="*/ 2297430 h 2433307"/>
                <a:gd name="connsiteX22" fmla="*/ 1197951 w 2085975"/>
                <a:gd name="connsiteY22" fmla="*/ 2297594 h 2433307"/>
                <a:gd name="connsiteX23" fmla="*/ 1138537 w 2085975"/>
                <a:gd name="connsiteY23" fmla="*/ 2271382 h 2433307"/>
                <a:gd name="connsiteX24" fmla="*/ 1138418 w 2085975"/>
                <a:gd name="connsiteY24" fmla="*/ 2269355 h 2433307"/>
                <a:gd name="connsiteX25" fmla="*/ 1083951 w 2085975"/>
                <a:gd name="connsiteY25" fmla="*/ 2188714 h 2433307"/>
                <a:gd name="connsiteX26" fmla="*/ 1135380 w 2085975"/>
                <a:gd name="connsiteY26" fmla="*/ 2236470 h 2433307"/>
                <a:gd name="connsiteX27" fmla="*/ 1135465 w 2085975"/>
                <a:gd name="connsiteY27" fmla="*/ 2237914 h 2433307"/>
                <a:gd name="connsiteX28" fmla="*/ 1083292 w 2085975"/>
                <a:gd name="connsiteY28" fmla="*/ 2189467 h 2433307"/>
                <a:gd name="connsiteX29" fmla="*/ 1083951 w 2085975"/>
                <a:gd name="connsiteY29" fmla="*/ 2188714 h 2433307"/>
                <a:gd name="connsiteX30" fmla="*/ 891973 w 2085975"/>
                <a:gd name="connsiteY30" fmla="*/ 2157791 h 2433307"/>
                <a:gd name="connsiteX31" fmla="*/ 891540 w 2085975"/>
                <a:gd name="connsiteY31" fmla="*/ 2158365 h 2433307"/>
                <a:gd name="connsiteX32" fmla="*/ 820091 w 2085975"/>
                <a:gd name="connsiteY32" fmla="*/ 2180928 h 2433307"/>
                <a:gd name="connsiteX33" fmla="*/ 820026 w 2085975"/>
                <a:gd name="connsiteY33" fmla="*/ 2180511 h 2433307"/>
                <a:gd name="connsiteX34" fmla="*/ 891973 w 2085975"/>
                <a:gd name="connsiteY34" fmla="*/ 2157791 h 2433307"/>
                <a:gd name="connsiteX35" fmla="*/ 1565691 w 2085975"/>
                <a:gd name="connsiteY35" fmla="*/ 1775952 h 2433307"/>
                <a:gd name="connsiteX36" fmla="*/ 1562956 w 2085975"/>
                <a:gd name="connsiteY36" fmla="*/ 1776635 h 2433307"/>
                <a:gd name="connsiteX37" fmla="*/ 1565691 w 2085975"/>
                <a:gd name="connsiteY37" fmla="*/ 1775952 h 2433307"/>
                <a:gd name="connsiteX38" fmla="*/ 338452 w 2085975"/>
                <a:gd name="connsiteY38" fmla="*/ 1588442 h 2433307"/>
                <a:gd name="connsiteX39" fmla="*/ 338961 w 2085975"/>
                <a:gd name="connsiteY39" fmla="*/ 1588971 h 2433307"/>
                <a:gd name="connsiteX40" fmla="*/ 338452 w 2085975"/>
                <a:gd name="connsiteY40" fmla="*/ 1588442 h 2433307"/>
                <a:gd name="connsiteX41" fmla="*/ 537210 w 2085975"/>
                <a:gd name="connsiteY41" fmla="*/ 0 h 2433307"/>
                <a:gd name="connsiteX42" fmla="*/ 563880 w 2085975"/>
                <a:gd name="connsiteY42" fmla="*/ 80010 h 2433307"/>
                <a:gd name="connsiteX43" fmla="*/ 672465 w 2085975"/>
                <a:gd name="connsiteY43" fmla="*/ 51435 h 2433307"/>
                <a:gd name="connsiteX44" fmla="*/ 721352 w 2085975"/>
                <a:gd name="connsiteY44" fmla="*/ 29486 h 2433307"/>
                <a:gd name="connsiteX45" fmla="*/ 744855 w 2085975"/>
                <a:gd name="connsiteY45" fmla="*/ 59055 h 2433307"/>
                <a:gd name="connsiteX46" fmla="*/ 739140 w 2085975"/>
                <a:gd name="connsiteY46" fmla="*/ 89535 h 2433307"/>
                <a:gd name="connsiteX47" fmla="*/ 821055 w 2085975"/>
                <a:gd name="connsiteY47" fmla="*/ 93345 h 2433307"/>
                <a:gd name="connsiteX48" fmla="*/ 834390 w 2085975"/>
                <a:gd name="connsiteY48" fmla="*/ 19050 h 2433307"/>
                <a:gd name="connsiteX49" fmla="*/ 855345 w 2085975"/>
                <a:gd name="connsiteY49" fmla="*/ 47625 h 2433307"/>
                <a:gd name="connsiteX50" fmla="*/ 946785 w 2085975"/>
                <a:gd name="connsiteY50" fmla="*/ 47625 h 2433307"/>
                <a:gd name="connsiteX51" fmla="*/ 996315 w 2085975"/>
                <a:gd name="connsiteY51" fmla="*/ 38100 h 2433307"/>
                <a:gd name="connsiteX52" fmla="*/ 1003935 w 2085975"/>
                <a:gd name="connsiteY52" fmla="*/ 9525 h 2433307"/>
                <a:gd name="connsiteX53" fmla="*/ 1064895 w 2085975"/>
                <a:gd name="connsiteY53" fmla="*/ 0 h 2433307"/>
                <a:gd name="connsiteX54" fmla="*/ 1097280 w 2085975"/>
                <a:gd name="connsiteY54" fmla="*/ 102870 h 2433307"/>
                <a:gd name="connsiteX55" fmla="*/ 1110615 w 2085975"/>
                <a:gd name="connsiteY55" fmla="*/ 102870 h 2433307"/>
                <a:gd name="connsiteX56" fmla="*/ 1135380 w 2085975"/>
                <a:gd name="connsiteY56" fmla="*/ 190500 h 2433307"/>
                <a:gd name="connsiteX57" fmla="*/ 1137805 w 2085975"/>
                <a:gd name="connsiteY57" fmla="*/ 195722 h 2433307"/>
                <a:gd name="connsiteX58" fmla="*/ 1135380 w 2085975"/>
                <a:gd name="connsiteY58" fmla="*/ 198120 h 2433307"/>
                <a:gd name="connsiteX59" fmla="*/ 1131570 w 2085975"/>
                <a:gd name="connsiteY59" fmla="*/ 240030 h 2433307"/>
                <a:gd name="connsiteX60" fmla="*/ 1156335 w 2085975"/>
                <a:gd name="connsiteY60" fmla="*/ 346710 h 2433307"/>
                <a:gd name="connsiteX61" fmla="*/ 1099185 w 2085975"/>
                <a:gd name="connsiteY61" fmla="*/ 363855 h 2433307"/>
                <a:gd name="connsiteX62" fmla="*/ 1127760 w 2085975"/>
                <a:gd name="connsiteY62" fmla="*/ 510540 h 2433307"/>
                <a:gd name="connsiteX63" fmla="*/ 1148715 w 2085975"/>
                <a:gd name="connsiteY63" fmla="*/ 563880 h 2433307"/>
                <a:gd name="connsiteX64" fmla="*/ 1194435 w 2085975"/>
                <a:gd name="connsiteY64" fmla="*/ 641985 h 2433307"/>
                <a:gd name="connsiteX65" fmla="*/ 1215390 w 2085975"/>
                <a:gd name="connsiteY65" fmla="*/ 645795 h 2433307"/>
                <a:gd name="connsiteX66" fmla="*/ 1243965 w 2085975"/>
                <a:gd name="connsiteY66" fmla="*/ 737235 h 2433307"/>
                <a:gd name="connsiteX67" fmla="*/ 1423035 w 2085975"/>
                <a:gd name="connsiteY67" fmla="*/ 702945 h 2433307"/>
                <a:gd name="connsiteX68" fmla="*/ 1422609 w 2085975"/>
                <a:gd name="connsiteY68" fmla="*/ 700259 h 2433307"/>
                <a:gd name="connsiteX69" fmla="*/ 1468755 w 2085975"/>
                <a:gd name="connsiteY69" fmla="*/ 689610 h 2433307"/>
                <a:gd name="connsiteX70" fmla="*/ 1491615 w 2085975"/>
                <a:gd name="connsiteY70" fmla="*/ 659130 h 2433307"/>
                <a:gd name="connsiteX71" fmla="*/ 1520190 w 2085975"/>
                <a:gd name="connsiteY71" fmla="*/ 645795 h 2433307"/>
                <a:gd name="connsiteX72" fmla="*/ 1531620 w 2085975"/>
                <a:gd name="connsiteY72" fmla="*/ 613410 h 2433307"/>
                <a:gd name="connsiteX73" fmla="*/ 1552575 w 2085975"/>
                <a:gd name="connsiteY73" fmla="*/ 594360 h 2433307"/>
                <a:gd name="connsiteX74" fmla="*/ 1573530 w 2085975"/>
                <a:gd name="connsiteY74" fmla="*/ 609600 h 2433307"/>
                <a:gd name="connsiteX75" fmla="*/ 1567815 w 2085975"/>
                <a:gd name="connsiteY75" fmla="*/ 708660 h 2433307"/>
                <a:gd name="connsiteX76" fmla="*/ 1638300 w 2085975"/>
                <a:gd name="connsiteY76" fmla="*/ 786765 h 2433307"/>
                <a:gd name="connsiteX77" fmla="*/ 1640205 w 2085975"/>
                <a:gd name="connsiteY77" fmla="*/ 851535 h 2433307"/>
                <a:gd name="connsiteX78" fmla="*/ 1615440 w 2085975"/>
                <a:gd name="connsiteY78" fmla="*/ 872490 h 2433307"/>
                <a:gd name="connsiteX79" fmla="*/ 1678305 w 2085975"/>
                <a:gd name="connsiteY79" fmla="*/ 876300 h 2433307"/>
                <a:gd name="connsiteX80" fmla="*/ 1964632 w 2085975"/>
                <a:gd name="connsiteY80" fmla="*/ 811829 h 2433307"/>
                <a:gd name="connsiteX81" fmla="*/ 1985010 w 2085975"/>
                <a:gd name="connsiteY81" fmla="*/ 889635 h 2433307"/>
                <a:gd name="connsiteX82" fmla="*/ 1977390 w 2085975"/>
                <a:gd name="connsiteY82" fmla="*/ 942975 h 2433307"/>
                <a:gd name="connsiteX83" fmla="*/ 1912620 w 2085975"/>
                <a:gd name="connsiteY83" fmla="*/ 952500 h 2433307"/>
                <a:gd name="connsiteX84" fmla="*/ 1912620 w 2085975"/>
                <a:gd name="connsiteY84" fmla="*/ 1022985 h 2433307"/>
                <a:gd name="connsiteX85" fmla="*/ 1956435 w 2085975"/>
                <a:gd name="connsiteY85" fmla="*/ 1028700 h 2433307"/>
                <a:gd name="connsiteX86" fmla="*/ 1996440 w 2085975"/>
                <a:gd name="connsiteY86" fmla="*/ 1002030 h 2433307"/>
                <a:gd name="connsiteX87" fmla="*/ 1975485 w 2085975"/>
                <a:gd name="connsiteY87" fmla="*/ 1057275 h 2433307"/>
                <a:gd name="connsiteX88" fmla="*/ 1971675 w 2085975"/>
                <a:gd name="connsiteY88" fmla="*/ 1137285 h 2433307"/>
                <a:gd name="connsiteX89" fmla="*/ 1976108 w 2085975"/>
                <a:gd name="connsiteY89" fmla="*/ 1138062 h 2433307"/>
                <a:gd name="connsiteX90" fmla="*/ 2025015 w 2085975"/>
                <a:gd name="connsiteY90" fmla="*/ 1226820 h 2433307"/>
                <a:gd name="connsiteX91" fmla="*/ 1965960 w 2085975"/>
                <a:gd name="connsiteY91" fmla="*/ 1257300 h 2433307"/>
                <a:gd name="connsiteX92" fmla="*/ 1975485 w 2085975"/>
                <a:gd name="connsiteY92" fmla="*/ 1295400 h 2433307"/>
                <a:gd name="connsiteX93" fmla="*/ 1929765 w 2085975"/>
                <a:gd name="connsiteY93" fmla="*/ 1350645 h 2433307"/>
                <a:gd name="connsiteX94" fmla="*/ 2057400 w 2085975"/>
                <a:gd name="connsiteY94" fmla="*/ 1419225 h 2433307"/>
                <a:gd name="connsiteX95" fmla="*/ 2034540 w 2085975"/>
                <a:gd name="connsiteY95" fmla="*/ 1451610 h 2433307"/>
                <a:gd name="connsiteX96" fmla="*/ 2085975 w 2085975"/>
                <a:gd name="connsiteY96" fmla="*/ 1527810 h 2433307"/>
                <a:gd name="connsiteX97" fmla="*/ 2080260 w 2085975"/>
                <a:gd name="connsiteY97" fmla="*/ 1565910 h 2433307"/>
                <a:gd name="connsiteX98" fmla="*/ 2045970 w 2085975"/>
                <a:gd name="connsiteY98" fmla="*/ 1581150 h 2433307"/>
                <a:gd name="connsiteX99" fmla="*/ 2013585 w 2085975"/>
                <a:gd name="connsiteY99" fmla="*/ 1657350 h 2433307"/>
                <a:gd name="connsiteX100" fmla="*/ 2047875 w 2085975"/>
                <a:gd name="connsiteY100" fmla="*/ 1691640 h 2433307"/>
                <a:gd name="connsiteX101" fmla="*/ 2011680 w 2085975"/>
                <a:gd name="connsiteY101" fmla="*/ 1737360 h 2433307"/>
                <a:gd name="connsiteX102" fmla="*/ 2013585 w 2085975"/>
                <a:gd name="connsiteY102" fmla="*/ 1739265 h 2433307"/>
                <a:gd name="connsiteX103" fmla="*/ 1912620 w 2085975"/>
                <a:gd name="connsiteY103" fmla="*/ 1644015 h 2433307"/>
                <a:gd name="connsiteX104" fmla="*/ 1823085 w 2085975"/>
                <a:gd name="connsiteY104" fmla="*/ 1708785 h 2433307"/>
                <a:gd name="connsiteX105" fmla="*/ 1691640 w 2085975"/>
                <a:gd name="connsiteY105" fmla="*/ 1737360 h 2433307"/>
                <a:gd name="connsiteX106" fmla="*/ 1678305 w 2085975"/>
                <a:gd name="connsiteY106" fmla="*/ 1722120 h 2433307"/>
                <a:gd name="connsiteX107" fmla="*/ 1621155 w 2085975"/>
                <a:gd name="connsiteY107" fmla="*/ 1737360 h 2433307"/>
                <a:gd name="connsiteX108" fmla="*/ 1617345 w 2085975"/>
                <a:gd name="connsiteY108" fmla="*/ 1760220 h 2433307"/>
                <a:gd name="connsiteX109" fmla="*/ 1565432 w 2085975"/>
                <a:gd name="connsiteY109" fmla="*/ 1773198 h 2433307"/>
                <a:gd name="connsiteX110" fmla="*/ 1564005 w 2085975"/>
                <a:gd name="connsiteY110" fmla="*/ 1771650 h 2433307"/>
                <a:gd name="connsiteX111" fmla="*/ 1520190 w 2085975"/>
                <a:gd name="connsiteY111" fmla="*/ 1811655 h 2433307"/>
                <a:gd name="connsiteX112" fmla="*/ 1501140 w 2085975"/>
                <a:gd name="connsiteY112" fmla="*/ 1811655 h 2433307"/>
                <a:gd name="connsiteX113" fmla="*/ 1428750 w 2085975"/>
                <a:gd name="connsiteY113" fmla="*/ 1903095 h 2433307"/>
                <a:gd name="connsiteX114" fmla="*/ 1421130 w 2085975"/>
                <a:gd name="connsiteY114" fmla="*/ 1952625 h 2433307"/>
                <a:gd name="connsiteX115" fmla="*/ 1396365 w 2085975"/>
                <a:gd name="connsiteY115" fmla="*/ 1918335 h 2433307"/>
                <a:gd name="connsiteX116" fmla="*/ 1358265 w 2085975"/>
                <a:gd name="connsiteY116" fmla="*/ 1986915 h 2433307"/>
                <a:gd name="connsiteX117" fmla="*/ 1343025 w 2085975"/>
                <a:gd name="connsiteY117" fmla="*/ 1986915 h 2433307"/>
                <a:gd name="connsiteX118" fmla="*/ 1297305 w 2085975"/>
                <a:gd name="connsiteY118" fmla="*/ 2019300 h 2433307"/>
                <a:gd name="connsiteX119" fmla="*/ 1301115 w 2085975"/>
                <a:gd name="connsiteY119" fmla="*/ 2038350 h 2433307"/>
                <a:gd name="connsiteX120" fmla="*/ 1259205 w 2085975"/>
                <a:gd name="connsiteY120" fmla="*/ 2066925 h 2433307"/>
                <a:gd name="connsiteX121" fmla="*/ 1272540 w 2085975"/>
                <a:gd name="connsiteY121" fmla="*/ 2097405 h 2433307"/>
                <a:gd name="connsiteX122" fmla="*/ 1202055 w 2085975"/>
                <a:gd name="connsiteY122" fmla="*/ 2106930 h 2433307"/>
                <a:gd name="connsiteX123" fmla="*/ 1183005 w 2085975"/>
                <a:gd name="connsiteY123" fmla="*/ 2143125 h 2433307"/>
                <a:gd name="connsiteX124" fmla="*/ 1156335 w 2085975"/>
                <a:gd name="connsiteY124" fmla="*/ 2164080 h 2433307"/>
                <a:gd name="connsiteX125" fmla="*/ 1122045 w 2085975"/>
                <a:gd name="connsiteY125" fmla="*/ 2141220 h 2433307"/>
                <a:gd name="connsiteX126" fmla="*/ 1107891 w 2085975"/>
                <a:gd name="connsiteY126" fmla="*/ 2157396 h 2433307"/>
                <a:gd name="connsiteX127" fmla="*/ 1106805 w 2085975"/>
                <a:gd name="connsiteY127" fmla="*/ 2156460 h 2433307"/>
                <a:gd name="connsiteX128" fmla="*/ 979170 w 2085975"/>
                <a:gd name="connsiteY128" fmla="*/ 2042160 h 2433307"/>
                <a:gd name="connsiteX129" fmla="*/ 932138 w 2085975"/>
                <a:gd name="connsiteY129" fmla="*/ 2104529 h 2433307"/>
                <a:gd name="connsiteX130" fmla="*/ 851535 w 2085975"/>
                <a:gd name="connsiteY130" fmla="*/ 2101216 h 2433307"/>
                <a:gd name="connsiteX131" fmla="*/ 847725 w 2085975"/>
                <a:gd name="connsiteY131" fmla="*/ 2129791 h 2433307"/>
                <a:gd name="connsiteX132" fmla="*/ 689610 w 2085975"/>
                <a:gd name="connsiteY132" fmla="*/ 2129791 h 2433307"/>
                <a:gd name="connsiteX133" fmla="*/ 685800 w 2085975"/>
                <a:gd name="connsiteY133" fmla="*/ 2025016 h 2433307"/>
                <a:gd name="connsiteX134" fmla="*/ 683980 w 2085975"/>
                <a:gd name="connsiteY134" fmla="*/ 2024761 h 2433307"/>
                <a:gd name="connsiteX135" fmla="*/ 701040 w 2085975"/>
                <a:gd name="connsiteY135" fmla="*/ 1973580 h 2433307"/>
                <a:gd name="connsiteX136" fmla="*/ 659130 w 2085975"/>
                <a:gd name="connsiteY136" fmla="*/ 1939290 h 2433307"/>
                <a:gd name="connsiteX137" fmla="*/ 662940 w 2085975"/>
                <a:gd name="connsiteY137" fmla="*/ 1899285 h 2433307"/>
                <a:gd name="connsiteX138" fmla="*/ 674370 w 2085975"/>
                <a:gd name="connsiteY138" fmla="*/ 1836420 h 2433307"/>
                <a:gd name="connsiteX139" fmla="*/ 643890 w 2085975"/>
                <a:gd name="connsiteY139" fmla="*/ 1802130 h 2433307"/>
                <a:gd name="connsiteX140" fmla="*/ 590550 w 2085975"/>
                <a:gd name="connsiteY140" fmla="*/ 1790700 h 2433307"/>
                <a:gd name="connsiteX141" fmla="*/ 520065 w 2085975"/>
                <a:gd name="connsiteY141" fmla="*/ 1731645 h 2433307"/>
                <a:gd name="connsiteX142" fmla="*/ 520065 w 2085975"/>
                <a:gd name="connsiteY142" fmla="*/ 1704975 h 2433307"/>
                <a:gd name="connsiteX143" fmla="*/ 491490 w 2085975"/>
                <a:gd name="connsiteY143" fmla="*/ 1708785 h 2433307"/>
                <a:gd name="connsiteX144" fmla="*/ 386715 w 2085975"/>
                <a:gd name="connsiteY144" fmla="*/ 1638300 h 2433307"/>
                <a:gd name="connsiteX145" fmla="*/ 345639 w 2085975"/>
                <a:gd name="connsiteY145" fmla="*/ 1595581 h 2433307"/>
                <a:gd name="connsiteX146" fmla="*/ 346710 w 2085975"/>
                <a:gd name="connsiteY146" fmla="*/ 1543050 h 2433307"/>
                <a:gd name="connsiteX147" fmla="*/ 302895 w 2085975"/>
                <a:gd name="connsiteY147" fmla="*/ 1522095 h 2433307"/>
                <a:gd name="connsiteX148" fmla="*/ 318135 w 2085975"/>
                <a:gd name="connsiteY148" fmla="*/ 1470660 h 2433307"/>
                <a:gd name="connsiteX149" fmla="*/ 274320 w 2085975"/>
                <a:gd name="connsiteY149" fmla="*/ 1491615 h 2433307"/>
                <a:gd name="connsiteX150" fmla="*/ 241935 w 2085975"/>
                <a:gd name="connsiteY150" fmla="*/ 1491615 h 2433307"/>
                <a:gd name="connsiteX151" fmla="*/ 236220 w 2085975"/>
                <a:gd name="connsiteY151" fmla="*/ 1510665 h 2433307"/>
                <a:gd name="connsiteX152" fmla="*/ 85676 w 2085975"/>
                <a:gd name="connsiteY152" fmla="*/ 1510087 h 2433307"/>
                <a:gd name="connsiteX153" fmla="*/ 80010 w 2085975"/>
                <a:gd name="connsiteY153" fmla="*/ 1443990 h 2433307"/>
                <a:gd name="connsiteX154" fmla="*/ 30480 w 2085975"/>
                <a:gd name="connsiteY154" fmla="*/ 1466850 h 2433307"/>
                <a:gd name="connsiteX155" fmla="*/ 9525 w 2085975"/>
                <a:gd name="connsiteY155" fmla="*/ 1390650 h 2433307"/>
                <a:gd name="connsiteX156" fmla="*/ 0 w 2085975"/>
                <a:gd name="connsiteY156" fmla="*/ 1389648 h 2433307"/>
                <a:gd name="connsiteX157" fmla="*/ 0 w 2085975"/>
                <a:gd name="connsiteY157" fmla="*/ 1352550 h 2433307"/>
                <a:gd name="connsiteX158" fmla="*/ 30480 w 2085975"/>
                <a:gd name="connsiteY158" fmla="*/ 1314450 h 2433307"/>
                <a:gd name="connsiteX159" fmla="*/ 95250 w 2085975"/>
                <a:gd name="connsiteY159" fmla="*/ 1303020 h 2433307"/>
                <a:gd name="connsiteX160" fmla="*/ 112395 w 2085975"/>
                <a:gd name="connsiteY160" fmla="*/ 1238250 h 2433307"/>
                <a:gd name="connsiteX161" fmla="*/ 100965 w 2085975"/>
                <a:gd name="connsiteY161" fmla="*/ 1143000 h 2433307"/>
                <a:gd name="connsiteX162" fmla="*/ 101779 w 2085975"/>
                <a:gd name="connsiteY162" fmla="*/ 1135131 h 2433307"/>
                <a:gd name="connsiteX163" fmla="*/ 190501 w 2085975"/>
                <a:gd name="connsiteY163" fmla="*/ 1110615 h 2433307"/>
                <a:gd name="connsiteX164" fmla="*/ 207646 w 2085975"/>
                <a:gd name="connsiteY164" fmla="*/ 1022985 h 2433307"/>
                <a:gd name="connsiteX165" fmla="*/ 186691 w 2085975"/>
                <a:gd name="connsiteY165" fmla="*/ 986790 h 2433307"/>
                <a:gd name="connsiteX166" fmla="*/ 57151 w 2085975"/>
                <a:gd name="connsiteY166" fmla="*/ 969645 h 2433307"/>
                <a:gd name="connsiteX167" fmla="*/ 125731 w 2085975"/>
                <a:gd name="connsiteY167" fmla="*/ 843915 h 2433307"/>
                <a:gd name="connsiteX168" fmla="*/ 129541 w 2085975"/>
                <a:gd name="connsiteY168" fmla="*/ 731520 h 2433307"/>
                <a:gd name="connsiteX169" fmla="*/ 104775 w 2085975"/>
                <a:gd name="connsiteY169" fmla="*/ 715066 h 2433307"/>
                <a:gd name="connsiteX170" fmla="*/ 104775 w 2085975"/>
                <a:gd name="connsiteY170" fmla="*/ 567691 h 2433307"/>
                <a:gd name="connsiteX171" fmla="*/ 125730 w 2085975"/>
                <a:gd name="connsiteY171" fmla="*/ 489586 h 2433307"/>
                <a:gd name="connsiteX172" fmla="*/ 95250 w 2085975"/>
                <a:gd name="connsiteY172" fmla="*/ 447676 h 2433307"/>
                <a:gd name="connsiteX173" fmla="*/ 169545 w 2085975"/>
                <a:gd name="connsiteY173" fmla="*/ 449581 h 2433307"/>
                <a:gd name="connsiteX174" fmla="*/ 164949 w 2085975"/>
                <a:gd name="connsiteY174" fmla="*/ 446066 h 2433307"/>
                <a:gd name="connsiteX175" fmla="*/ 169545 w 2085975"/>
                <a:gd name="connsiteY175" fmla="*/ 447675 h 2433307"/>
                <a:gd name="connsiteX176" fmla="*/ 200025 w 2085975"/>
                <a:gd name="connsiteY176" fmla="*/ 382905 h 2433307"/>
                <a:gd name="connsiteX177" fmla="*/ 283845 w 2085975"/>
                <a:gd name="connsiteY177" fmla="*/ 384810 h 2433307"/>
                <a:gd name="connsiteX178" fmla="*/ 329565 w 2085975"/>
                <a:gd name="connsiteY178" fmla="*/ 361950 h 2433307"/>
                <a:gd name="connsiteX179" fmla="*/ 344805 w 2085975"/>
                <a:gd name="connsiteY179" fmla="*/ 335280 h 2433307"/>
                <a:gd name="connsiteX180" fmla="*/ 348615 w 2085975"/>
                <a:gd name="connsiteY180" fmla="*/ 266700 h 2433307"/>
                <a:gd name="connsiteX181" fmla="*/ 325755 w 2085975"/>
                <a:gd name="connsiteY181" fmla="*/ 198120 h 2433307"/>
                <a:gd name="connsiteX182" fmla="*/ 272415 w 2085975"/>
                <a:gd name="connsiteY182" fmla="*/ 137160 h 2433307"/>
                <a:gd name="connsiteX183" fmla="*/ 295275 w 2085975"/>
                <a:gd name="connsiteY183" fmla="*/ 125730 h 2433307"/>
                <a:gd name="connsiteX184" fmla="*/ 293496 w 2085975"/>
                <a:gd name="connsiteY184" fmla="*/ 119401 h 2433307"/>
                <a:gd name="connsiteX185" fmla="*/ 295275 w 2085975"/>
                <a:gd name="connsiteY185" fmla="*/ 120015 h 2433307"/>
                <a:gd name="connsiteX186" fmla="*/ 337185 w 2085975"/>
                <a:gd name="connsiteY186" fmla="*/ 74295 h 2433307"/>
                <a:gd name="connsiteX187" fmla="*/ 403860 w 2085975"/>
                <a:gd name="connsiteY187" fmla="*/ 85725 h 2433307"/>
                <a:gd name="connsiteX188" fmla="*/ 381000 w 2085975"/>
                <a:gd name="connsiteY188" fmla="*/ 49530 h 2433307"/>
                <a:gd name="connsiteX189" fmla="*/ 432435 w 2085975"/>
                <a:gd name="connsiteY189" fmla="*/ 13335 h 2433307"/>
                <a:gd name="connsiteX190" fmla="*/ 537210 w 2085975"/>
                <a:gd name="connsiteY190" fmla="*/ 0 h 2433307"/>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56335 w 2085975"/>
                <a:gd name="connsiteY8" fmla="*/ 2360295 h 2381250"/>
                <a:gd name="connsiteX9" fmla="*/ 1154770 w 2085975"/>
                <a:gd name="connsiteY9" fmla="*/ 2361656 h 2381250"/>
                <a:gd name="connsiteX10" fmla="*/ 1102342 w 2085975"/>
                <a:gd name="connsiteY10" fmla="*/ 2339962 h 2381250"/>
                <a:gd name="connsiteX11" fmla="*/ 1102640 w 2085975"/>
                <a:gd name="connsiteY11" fmla="*/ 2338077 h 2381250"/>
                <a:gd name="connsiteX12" fmla="*/ 838132 w 2085975"/>
                <a:gd name="connsiteY12" fmla="*/ 2302711 h 2381250"/>
                <a:gd name="connsiteX13" fmla="*/ 838200 w 2085975"/>
                <a:gd name="connsiteY13" fmla="*/ 2303145 h 2381250"/>
                <a:gd name="connsiteX14" fmla="*/ 787894 w 2085975"/>
                <a:gd name="connsiteY14" fmla="*/ 2318051 h 2381250"/>
                <a:gd name="connsiteX15" fmla="*/ 787641 w 2085975"/>
                <a:gd name="connsiteY15" fmla="*/ 2317671 h 2381250"/>
                <a:gd name="connsiteX16" fmla="*/ 838132 w 2085975"/>
                <a:gd name="connsiteY16" fmla="*/ 2302711 h 2381250"/>
                <a:gd name="connsiteX17" fmla="*/ 1138418 w 2085975"/>
                <a:gd name="connsiteY17" fmla="*/ 2269355 h 2381250"/>
                <a:gd name="connsiteX18" fmla="*/ 1202055 w 2085975"/>
                <a:gd name="connsiteY18" fmla="*/ 2297430 h 2381250"/>
                <a:gd name="connsiteX19" fmla="*/ 1197951 w 2085975"/>
                <a:gd name="connsiteY19" fmla="*/ 2297594 h 2381250"/>
                <a:gd name="connsiteX20" fmla="*/ 1138537 w 2085975"/>
                <a:gd name="connsiteY20" fmla="*/ 2271382 h 2381250"/>
                <a:gd name="connsiteX21" fmla="*/ 1138418 w 2085975"/>
                <a:gd name="connsiteY21" fmla="*/ 2269355 h 2381250"/>
                <a:gd name="connsiteX22" fmla="*/ 1083951 w 2085975"/>
                <a:gd name="connsiteY22" fmla="*/ 2188714 h 2381250"/>
                <a:gd name="connsiteX23" fmla="*/ 1135380 w 2085975"/>
                <a:gd name="connsiteY23" fmla="*/ 2236470 h 2381250"/>
                <a:gd name="connsiteX24" fmla="*/ 1135465 w 2085975"/>
                <a:gd name="connsiteY24" fmla="*/ 2237914 h 2381250"/>
                <a:gd name="connsiteX25" fmla="*/ 1083292 w 2085975"/>
                <a:gd name="connsiteY25" fmla="*/ 2189467 h 2381250"/>
                <a:gd name="connsiteX26" fmla="*/ 1083951 w 2085975"/>
                <a:gd name="connsiteY26" fmla="*/ 2188714 h 2381250"/>
                <a:gd name="connsiteX27" fmla="*/ 891973 w 2085975"/>
                <a:gd name="connsiteY27" fmla="*/ 2157791 h 2381250"/>
                <a:gd name="connsiteX28" fmla="*/ 891540 w 2085975"/>
                <a:gd name="connsiteY28" fmla="*/ 2158365 h 2381250"/>
                <a:gd name="connsiteX29" fmla="*/ 820091 w 2085975"/>
                <a:gd name="connsiteY29" fmla="*/ 2180928 h 2381250"/>
                <a:gd name="connsiteX30" fmla="*/ 820026 w 2085975"/>
                <a:gd name="connsiteY30" fmla="*/ 2180511 h 2381250"/>
                <a:gd name="connsiteX31" fmla="*/ 891973 w 2085975"/>
                <a:gd name="connsiteY31" fmla="*/ 2157791 h 2381250"/>
                <a:gd name="connsiteX32" fmla="*/ 1565691 w 2085975"/>
                <a:gd name="connsiteY32" fmla="*/ 1775952 h 2381250"/>
                <a:gd name="connsiteX33" fmla="*/ 1562956 w 2085975"/>
                <a:gd name="connsiteY33" fmla="*/ 1776635 h 2381250"/>
                <a:gd name="connsiteX34" fmla="*/ 1565691 w 2085975"/>
                <a:gd name="connsiteY34" fmla="*/ 1775952 h 2381250"/>
                <a:gd name="connsiteX35" fmla="*/ 338452 w 2085975"/>
                <a:gd name="connsiteY35" fmla="*/ 1588442 h 2381250"/>
                <a:gd name="connsiteX36" fmla="*/ 338961 w 2085975"/>
                <a:gd name="connsiteY36" fmla="*/ 1588971 h 2381250"/>
                <a:gd name="connsiteX37" fmla="*/ 338452 w 2085975"/>
                <a:gd name="connsiteY37" fmla="*/ 1588442 h 2381250"/>
                <a:gd name="connsiteX38" fmla="*/ 537210 w 2085975"/>
                <a:gd name="connsiteY38" fmla="*/ 0 h 2381250"/>
                <a:gd name="connsiteX39" fmla="*/ 563880 w 2085975"/>
                <a:gd name="connsiteY39" fmla="*/ 80010 h 2381250"/>
                <a:gd name="connsiteX40" fmla="*/ 672465 w 2085975"/>
                <a:gd name="connsiteY40" fmla="*/ 51435 h 2381250"/>
                <a:gd name="connsiteX41" fmla="*/ 721352 w 2085975"/>
                <a:gd name="connsiteY41" fmla="*/ 29486 h 2381250"/>
                <a:gd name="connsiteX42" fmla="*/ 744855 w 2085975"/>
                <a:gd name="connsiteY42" fmla="*/ 59055 h 2381250"/>
                <a:gd name="connsiteX43" fmla="*/ 739140 w 2085975"/>
                <a:gd name="connsiteY43" fmla="*/ 89535 h 2381250"/>
                <a:gd name="connsiteX44" fmla="*/ 821055 w 2085975"/>
                <a:gd name="connsiteY44" fmla="*/ 93345 h 2381250"/>
                <a:gd name="connsiteX45" fmla="*/ 834390 w 2085975"/>
                <a:gd name="connsiteY45" fmla="*/ 19050 h 2381250"/>
                <a:gd name="connsiteX46" fmla="*/ 855345 w 2085975"/>
                <a:gd name="connsiteY46" fmla="*/ 47625 h 2381250"/>
                <a:gd name="connsiteX47" fmla="*/ 946785 w 2085975"/>
                <a:gd name="connsiteY47" fmla="*/ 47625 h 2381250"/>
                <a:gd name="connsiteX48" fmla="*/ 996315 w 2085975"/>
                <a:gd name="connsiteY48" fmla="*/ 38100 h 2381250"/>
                <a:gd name="connsiteX49" fmla="*/ 1003935 w 2085975"/>
                <a:gd name="connsiteY49" fmla="*/ 9525 h 2381250"/>
                <a:gd name="connsiteX50" fmla="*/ 1064895 w 2085975"/>
                <a:gd name="connsiteY50" fmla="*/ 0 h 2381250"/>
                <a:gd name="connsiteX51" fmla="*/ 1097280 w 2085975"/>
                <a:gd name="connsiteY51" fmla="*/ 102870 h 2381250"/>
                <a:gd name="connsiteX52" fmla="*/ 1110615 w 2085975"/>
                <a:gd name="connsiteY52" fmla="*/ 102870 h 2381250"/>
                <a:gd name="connsiteX53" fmla="*/ 1135380 w 2085975"/>
                <a:gd name="connsiteY53" fmla="*/ 190500 h 2381250"/>
                <a:gd name="connsiteX54" fmla="*/ 1137805 w 2085975"/>
                <a:gd name="connsiteY54" fmla="*/ 195722 h 2381250"/>
                <a:gd name="connsiteX55" fmla="*/ 1135380 w 2085975"/>
                <a:gd name="connsiteY55" fmla="*/ 198120 h 2381250"/>
                <a:gd name="connsiteX56" fmla="*/ 1131570 w 2085975"/>
                <a:gd name="connsiteY56" fmla="*/ 240030 h 2381250"/>
                <a:gd name="connsiteX57" fmla="*/ 1156335 w 2085975"/>
                <a:gd name="connsiteY57" fmla="*/ 346710 h 2381250"/>
                <a:gd name="connsiteX58" fmla="*/ 1099185 w 2085975"/>
                <a:gd name="connsiteY58" fmla="*/ 363855 h 2381250"/>
                <a:gd name="connsiteX59" fmla="*/ 1127760 w 2085975"/>
                <a:gd name="connsiteY59" fmla="*/ 510540 h 2381250"/>
                <a:gd name="connsiteX60" fmla="*/ 1148715 w 2085975"/>
                <a:gd name="connsiteY60" fmla="*/ 563880 h 2381250"/>
                <a:gd name="connsiteX61" fmla="*/ 1194435 w 2085975"/>
                <a:gd name="connsiteY61" fmla="*/ 641985 h 2381250"/>
                <a:gd name="connsiteX62" fmla="*/ 1215390 w 2085975"/>
                <a:gd name="connsiteY62" fmla="*/ 645795 h 2381250"/>
                <a:gd name="connsiteX63" fmla="*/ 1243965 w 2085975"/>
                <a:gd name="connsiteY63" fmla="*/ 737235 h 2381250"/>
                <a:gd name="connsiteX64" fmla="*/ 1423035 w 2085975"/>
                <a:gd name="connsiteY64" fmla="*/ 702945 h 2381250"/>
                <a:gd name="connsiteX65" fmla="*/ 1422609 w 2085975"/>
                <a:gd name="connsiteY65" fmla="*/ 700259 h 2381250"/>
                <a:gd name="connsiteX66" fmla="*/ 1468755 w 2085975"/>
                <a:gd name="connsiteY66" fmla="*/ 689610 h 2381250"/>
                <a:gd name="connsiteX67" fmla="*/ 1491615 w 2085975"/>
                <a:gd name="connsiteY67" fmla="*/ 659130 h 2381250"/>
                <a:gd name="connsiteX68" fmla="*/ 1520190 w 2085975"/>
                <a:gd name="connsiteY68" fmla="*/ 645795 h 2381250"/>
                <a:gd name="connsiteX69" fmla="*/ 1531620 w 2085975"/>
                <a:gd name="connsiteY69" fmla="*/ 613410 h 2381250"/>
                <a:gd name="connsiteX70" fmla="*/ 1552575 w 2085975"/>
                <a:gd name="connsiteY70" fmla="*/ 594360 h 2381250"/>
                <a:gd name="connsiteX71" fmla="*/ 1573530 w 2085975"/>
                <a:gd name="connsiteY71" fmla="*/ 609600 h 2381250"/>
                <a:gd name="connsiteX72" fmla="*/ 1567815 w 2085975"/>
                <a:gd name="connsiteY72" fmla="*/ 708660 h 2381250"/>
                <a:gd name="connsiteX73" fmla="*/ 1638300 w 2085975"/>
                <a:gd name="connsiteY73" fmla="*/ 786765 h 2381250"/>
                <a:gd name="connsiteX74" fmla="*/ 1640205 w 2085975"/>
                <a:gd name="connsiteY74" fmla="*/ 851535 h 2381250"/>
                <a:gd name="connsiteX75" fmla="*/ 1615440 w 2085975"/>
                <a:gd name="connsiteY75" fmla="*/ 872490 h 2381250"/>
                <a:gd name="connsiteX76" fmla="*/ 1678305 w 2085975"/>
                <a:gd name="connsiteY76" fmla="*/ 876300 h 2381250"/>
                <a:gd name="connsiteX77" fmla="*/ 1964632 w 2085975"/>
                <a:gd name="connsiteY77" fmla="*/ 811829 h 2381250"/>
                <a:gd name="connsiteX78" fmla="*/ 1985010 w 2085975"/>
                <a:gd name="connsiteY78" fmla="*/ 889635 h 2381250"/>
                <a:gd name="connsiteX79" fmla="*/ 1977390 w 2085975"/>
                <a:gd name="connsiteY79" fmla="*/ 942975 h 2381250"/>
                <a:gd name="connsiteX80" fmla="*/ 1912620 w 2085975"/>
                <a:gd name="connsiteY80" fmla="*/ 952500 h 2381250"/>
                <a:gd name="connsiteX81" fmla="*/ 1912620 w 2085975"/>
                <a:gd name="connsiteY81" fmla="*/ 1022985 h 2381250"/>
                <a:gd name="connsiteX82" fmla="*/ 1956435 w 2085975"/>
                <a:gd name="connsiteY82" fmla="*/ 1028700 h 2381250"/>
                <a:gd name="connsiteX83" fmla="*/ 1996440 w 2085975"/>
                <a:gd name="connsiteY83" fmla="*/ 1002030 h 2381250"/>
                <a:gd name="connsiteX84" fmla="*/ 1975485 w 2085975"/>
                <a:gd name="connsiteY84" fmla="*/ 1057275 h 2381250"/>
                <a:gd name="connsiteX85" fmla="*/ 1971675 w 2085975"/>
                <a:gd name="connsiteY85" fmla="*/ 1137285 h 2381250"/>
                <a:gd name="connsiteX86" fmla="*/ 1976108 w 2085975"/>
                <a:gd name="connsiteY86" fmla="*/ 1138062 h 2381250"/>
                <a:gd name="connsiteX87" fmla="*/ 2025015 w 2085975"/>
                <a:gd name="connsiteY87" fmla="*/ 1226820 h 2381250"/>
                <a:gd name="connsiteX88" fmla="*/ 1965960 w 2085975"/>
                <a:gd name="connsiteY88" fmla="*/ 1257300 h 2381250"/>
                <a:gd name="connsiteX89" fmla="*/ 1975485 w 2085975"/>
                <a:gd name="connsiteY89" fmla="*/ 1295400 h 2381250"/>
                <a:gd name="connsiteX90" fmla="*/ 1929765 w 2085975"/>
                <a:gd name="connsiteY90" fmla="*/ 1350645 h 2381250"/>
                <a:gd name="connsiteX91" fmla="*/ 2057400 w 2085975"/>
                <a:gd name="connsiteY91" fmla="*/ 1419225 h 2381250"/>
                <a:gd name="connsiteX92" fmla="*/ 2034540 w 2085975"/>
                <a:gd name="connsiteY92" fmla="*/ 1451610 h 2381250"/>
                <a:gd name="connsiteX93" fmla="*/ 2085975 w 2085975"/>
                <a:gd name="connsiteY93" fmla="*/ 1527810 h 2381250"/>
                <a:gd name="connsiteX94" fmla="*/ 2080260 w 2085975"/>
                <a:gd name="connsiteY94" fmla="*/ 1565910 h 2381250"/>
                <a:gd name="connsiteX95" fmla="*/ 2045970 w 2085975"/>
                <a:gd name="connsiteY95" fmla="*/ 1581150 h 2381250"/>
                <a:gd name="connsiteX96" fmla="*/ 2013585 w 2085975"/>
                <a:gd name="connsiteY96" fmla="*/ 1657350 h 2381250"/>
                <a:gd name="connsiteX97" fmla="*/ 2047875 w 2085975"/>
                <a:gd name="connsiteY97" fmla="*/ 1691640 h 2381250"/>
                <a:gd name="connsiteX98" fmla="*/ 2011680 w 2085975"/>
                <a:gd name="connsiteY98" fmla="*/ 1737360 h 2381250"/>
                <a:gd name="connsiteX99" fmla="*/ 2013585 w 2085975"/>
                <a:gd name="connsiteY99" fmla="*/ 1739265 h 2381250"/>
                <a:gd name="connsiteX100" fmla="*/ 1912620 w 2085975"/>
                <a:gd name="connsiteY100" fmla="*/ 1644015 h 2381250"/>
                <a:gd name="connsiteX101" fmla="*/ 1823085 w 2085975"/>
                <a:gd name="connsiteY101" fmla="*/ 1708785 h 2381250"/>
                <a:gd name="connsiteX102" fmla="*/ 1691640 w 2085975"/>
                <a:gd name="connsiteY102" fmla="*/ 1737360 h 2381250"/>
                <a:gd name="connsiteX103" fmla="*/ 1678305 w 2085975"/>
                <a:gd name="connsiteY103" fmla="*/ 1722120 h 2381250"/>
                <a:gd name="connsiteX104" fmla="*/ 1621155 w 2085975"/>
                <a:gd name="connsiteY104" fmla="*/ 1737360 h 2381250"/>
                <a:gd name="connsiteX105" fmla="*/ 1617345 w 2085975"/>
                <a:gd name="connsiteY105" fmla="*/ 1760220 h 2381250"/>
                <a:gd name="connsiteX106" fmla="*/ 1565432 w 2085975"/>
                <a:gd name="connsiteY106" fmla="*/ 1773198 h 2381250"/>
                <a:gd name="connsiteX107" fmla="*/ 1564005 w 2085975"/>
                <a:gd name="connsiteY107" fmla="*/ 1771650 h 2381250"/>
                <a:gd name="connsiteX108" fmla="*/ 1520190 w 2085975"/>
                <a:gd name="connsiteY108" fmla="*/ 1811655 h 2381250"/>
                <a:gd name="connsiteX109" fmla="*/ 1501140 w 2085975"/>
                <a:gd name="connsiteY109" fmla="*/ 1811655 h 2381250"/>
                <a:gd name="connsiteX110" fmla="*/ 1428750 w 2085975"/>
                <a:gd name="connsiteY110" fmla="*/ 1903095 h 2381250"/>
                <a:gd name="connsiteX111" fmla="*/ 1421130 w 2085975"/>
                <a:gd name="connsiteY111" fmla="*/ 1952625 h 2381250"/>
                <a:gd name="connsiteX112" fmla="*/ 1396365 w 2085975"/>
                <a:gd name="connsiteY112" fmla="*/ 1918335 h 2381250"/>
                <a:gd name="connsiteX113" fmla="*/ 1358265 w 2085975"/>
                <a:gd name="connsiteY113" fmla="*/ 1986915 h 2381250"/>
                <a:gd name="connsiteX114" fmla="*/ 1343025 w 2085975"/>
                <a:gd name="connsiteY114" fmla="*/ 1986915 h 2381250"/>
                <a:gd name="connsiteX115" fmla="*/ 1297305 w 2085975"/>
                <a:gd name="connsiteY115" fmla="*/ 2019300 h 2381250"/>
                <a:gd name="connsiteX116" fmla="*/ 1301115 w 2085975"/>
                <a:gd name="connsiteY116" fmla="*/ 2038350 h 2381250"/>
                <a:gd name="connsiteX117" fmla="*/ 1259205 w 2085975"/>
                <a:gd name="connsiteY117" fmla="*/ 2066925 h 2381250"/>
                <a:gd name="connsiteX118" fmla="*/ 1272540 w 2085975"/>
                <a:gd name="connsiteY118" fmla="*/ 2097405 h 2381250"/>
                <a:gd name="connsiteX119" fmla="*/ 1202055 w 2085975"/>
                <a:gd name="connsiteY119" fmla="*/ 2106930 h 2381250"/>
                <a:gd name="connsiteX120" fmla="*/ 1183005 w 2085975"/>
                <a:gd name="connsiteY120" fmla="*/ 2143125 h 2381250"/>
                <a:gd name="connsiteX121" fmla="*/ 1156335 w 2085975"/>
                <a:gd name="connsiteY121" fmla="*/ 2164080 h 2381250"/>
                <a:gd name="connsiteX122" fmla="*/ 1122045 w 2085975"/>
                <a:gd name="connsiteY122" fmla="*/ 2141220 h 2381250"/>
                <a:gd name="connsiteX123" fmla="*/ 1107891 w 2085975"/>
                <a:gd name="connsiteY123" fmla="*/ 2157396 h 2381250"/>
                <a:gd name="connsiteX124" fmla="*/ 1106805 w 2085975"/>
                <a:gd name="connsiteY124" fmla="*/ 2156460 h 2381250"/>
                <a:gd name="connsiteX125" fmla="*/ 979170 w 2085975"/>
                <a:gd name="connsiteY125" fmla="*/ 2042160 h 2381250"/>
                <a:gd name="connsiteX126" fmla="*/ 932138 w 2085975"/>
                <a:gd name="connsiteY126" fmla="*/ 2104529 h 2381250"/>
                <a:gd name="connsiteX127" fmla="*/ 851535 w 2085975"/>
                <a:gd name="connsiteY127" fmla="*/ 2101216 h 2381250"/>
                <a:gd name="connsiteX128" fmla="*/ 847725 w 2085975"/>
                <a:gd name="connsiteY128" fmla="*/ 2129791 h 2381250"/>
                <a:gd name="connsiteX129" fmla="*/ 689610 w 2085975"/>
                <a:gd name="connsiteY129" fmla="*/ 2129791 h 2381250"/>
                <a:gd name="connsiteX130" fmla="*/ 685800 w 2085975"/>
                <a:gd name="connsiteY130" fmla="*/ 2025016 h 2381250"/>
                <a:gd name="connsiteX131" fmla="*/ 683980 w 2085975"/>
                <a:gd name="connsiteY131" fmla="*/ 2024761 h 2381250"/>
                <a:gd name="connsiteX132" fmla="*/ 701040 w 2085975"/>
                <a:gd name="connsiteY132" fmla="*/ 1973580 h 2381250"/>
                <a:gd name="connsiteX133" fmla="*/ 659130 w 2085975"/>
                <a:gd name="connsiteY133" fmla="*/ 1939290 h 2381250"/>
                <a:gd name="connsiteX134" fmla="*/ 662940 w 2085975"/>
                <a:gd name="connsiteY134" fmla="*/ 1899285 h 2381250"/>
                <a:gd name="connsiteX135" fmla="*/ 674370 w 2085975"/>
                <a:gd name="connsiteY135" fmla="*/ 1836420 h 2381250"/>
                <a:gd name="connsiteX136" fmla="*/ 643890 w 2085975"/>
                <a:gd name="connsiteY136" fmla="*/ 1802130 h 2381250"/>
                <a:gd name="connsiteX137" fmla="*/ 590550 w 2085975"/>
                <a:gd name="connsiteY137" fmla="*/ 1790700 h 2381250"/>
                <a:gd name="connsiteX138" fmla="*/ 520065 w 2085975"/>
                <a:gd name="connsiteY138" fmla="*/ 1731645 h 2381250"/>
                <a:gd name="connsiteX139" fmla="*/ 520065 w 2085975"/>
                <a:gd name="connsiteY139" fmla="*/ 1704975 h 2381250"/>
                <a:gd name="connsiteX140" fmla="*/ 491490 w 2085975"/>
                <a:gd name="connsiteY140" fmla="*/ 1708785 h 2381250"/>
                <a:gd name="connsiteX141" fmla="*/ 386715 w 2085975"/>
                <a:gd name="connsiteY141" fmla="*/ 1638300 h 2381250"/>
                <a:gd name="connsiteX142" fmla="*/ 345639 w 2085975"/>
                <a:gd name="connsiteY142" fmla="*/ 1595581 h 2381250"/>
                <a:gd name="connsiteX143" fmla="*/ 346710 w 2085975"/>
                <a:gd name="connsiteY143" fmla="*/ 1543050 h 2381250"/>
                <a:gd name="connsiteX144" fmla="*/ 302895 w 2085975"/>
                <a:gd name="connsiteY144" fmla="*/ 1522095 h 2381250"/>
                <a:gd name="connsiteX145" fmla="*/ 318135 w 2085975"/>
                <a:gd name="connsiteY145" fmla="*/ 1470660 h 2381250"/>
                <a:gd name="connsiteX146" fmla="*/ 274320 w 2085975"/>
                <a:gd name="connsiteY146" fmla="*/ 1491615 h 2381250"/>
                <a:gd name="connsiteX147" fmla="*/ 241935 w 2085975"/>
                <a:gd name="connsiteY147" fmla="*/ 1491615 h 2381250"/>
                <a:gd name="connsiteX148" fmla="*/ 236220 w 2085975"/>
                <a:gd name="connsiteY148" fmla="*/ 1510665 h 2381250"/>
                <a:gd name="connsiteX149" fmla="*/ 85676 w 2085975"/>
                <a:gd name="connsiteY149" fmla="*/ 1510087 h 2381250"/>
                <a:gd name="connsiteX150" fmla="*/ 80010 w 2085975"/>
                <a:gd name="connsiteY150" fmla="*/ 1443990 h 2381250"/>
                <a:gd name="connsiteX151" fmla="*/ 30480 w 2085975"/>
                <a:gd name="connsiteY151" fmla="*/ 1466850 h 2381250"/>
                <a:gd name="connsiteX152" fmla="*/ 9525 w 2085975"/>
                <a:gd name="connsiteY152" fmla="*/ 1390650 h 2381250"/>
                <a:gd name="connsiteX153" fmla="*/ 0 w 2085975"/>
                <a:gd name="connsiteY153" fmla="*/ 1389648 h 2381250"/>
                <a:gd name="connsiteX154" fmla="*/ 0 w 2085975"/>
                <a:gd name="connsiteY154" fmla="*/ 1352550 h 2381250"/>
                <a:gd name="connsiteX155" fmla="*/ 30480 w 2085975"/>
                <a:gd name="connsiteY155" fmla="*/ 1314450 h 2381250"/>
                <a:gd name="connsiteX156" fmla="*/ 95250 w 2085975"/>
                <a:gd name="connsiteY156" fmla="*/ 1303020 h 2381250"/>
                <a:gd name="connsiteX157" fmla="*/ 112395 w 2085975"/>
                <a:gd name="connsiteY157" fmla="*/ 1238250 h 2381250"/>
                <a:gd name="connsiteX158" fmla="*/ 100965 w 2085975"/>
                <a:gd name="connsiteY158" fmla="*/ 1143000 h 2381250"/>
                <a:gd name="connsiteX159" fmla="*/ 101779 w 2085975"/>
                <a:gd name="connsiteY159" fmla="*/ 1135131 h 2381250"/>
                <a:gd name="connsiteX160" fmla="*/ 190501 w 2085975"/>
                <a:gd name="connsiteY160" fmla="*/ 1110615 h 2381250"/>
                <a:gd name="connsiteX161" fmla="*/ 207646 w 2085975"/>
                <a:gd name="connsiteY161" fmla="*/ 1022985 h 2381250"/>
                <a:gd name="connsiteX162" fmla="*/ 186691 w 2085975"/>
                <a:gd name="connsiteY162" fmla="*/ 986790 h 2381250"/>
                <a:gd name="connsiteX163" fmla="*/ 57151 w 2085975"/>
                <a:gd name="connsiteY163" fmla="*/ 969645 h 2381250"/>
                <a:gd name="connsiteX164" fmla="*/ 125731 w 2085975"/>
                <a:gd name="connsiteY164" fmla="*/ 843915 h 2381250"/>
                <a:gd name="connsiteX165" fmla="*/ 129541 w 2085975"/>
                <a:gd name="connsiteY165" fmla="*/ 731520 h 2381250"/>
                <a:gd name="connsiteX166" fmla="*/ 104775 w 2085975"/>
                <a:gd name="connsiteY166" fmla="*/ 715066 h 2381250"/>
                <a:gd name="connsiteX167" fmla="*/ 104775 w 2085975"/>
                <a:gd name="connsiteY167" fmla="*/ 567691 h 2381250"/>
                <a:gd name="connsiteX168" fmla="*/ 125730 w 2085975"/>
                <a:gd name="connsiteY168" fmla="*/ 489586 h 2381250"/>
                <a:gd name="connsiteX169" fmla="*/ 95250 w 2085975"/>
                <a:gd name="connsiteY169" fmla="*/ 447676 h 2381250"/>
                <a:gd name="connsiteX170" fmla="*/ 169545 w 2085975"/>
                <a:gd name="connsiteY170" fmla="*/ 449581 h 2381250"/>
                <a:gd name="connsiteX171" fmla="*/ 164949 w 2085975"/>
                <a:gd name="connsiteY171" fmla="*/ 446066 h 2381250"/>
                <a:gd name="connsiteX172" fmla="*/ 169545 w 2085975"/>
                <a:gd name="connsiteY172" fmla="*/ 447675 h 2381250"/>
                <a:gd name="connsiteX173" fmla="*/ 200025 w 2085975"/>
                <a:gd name="connsiteY173" fmla="*/ 382905 h 2381250"/>
                <a:gd name="connsiteX174" fmla="*/ 283845 w 2085975"/>
                <a:gd name="connsiteY174" fmla="*/ 384810 h 2381250"/>
                <a:gd name="connsiteX175" fmla="*/ 329565 w 2085975"/>
                <a:gd name="connsiteY175" fmla="*/ 361950 h 2381250"/>
                <a:gd name="connsiteX176" fmla="*/ 344805 w 2085975"/>
                <a:gd name="connsiteY176" fmla="*/ 335280 h 2381250"/>
                <a:gd name="connsiteX177" fmla="*/ 348615 w 2085975"/>
                <a:gd name="connsiteY177" fmla="*/ 266700 h 2381250"/>
                <a:gd name="connsiteX178" fmla="*/ 325755 w 2085975"/>
                <a:gd name="connsiteY178" fmla="*/ 198120 h 2381250"/>
                <a:gd name="connsiteX179" fmla="*/ 272415 w 2085975"/>
                <a:gd name="connsiteY179" fmla="*/ 137160 h 2381250"/>
                <a:gd name="connsiteX180" fmla="*/ 295275 w 2085975"/>
                <a:gd name="connsiteY180" fmla="*/ 125730 h 2381250"/>
                <a:gd name="connsiteX181" fmla="*/ 293496 w 2085975"/>
                <a:gd name="connsiteY181" fmla="*/ 119401 h 2381250"/>
                <a:gd name="connsiteX182" fmla="*/ 295275 w 2085975"/>
                <a:gd name="connsiteY182" fmla="*/ 120015 h 2381250"/>
                <a:gd name="connsiteX183" fmla="*/ 337185 w 2085975"/>
                <a:gd name="connsiteY183" fmla="*/ 74295 h 2381250"/>
                <a:gd name="connsiteX184" fmla="*/ 403860 w 2085975"/>
                <a:gd name="connsiteY184" fmla="*/ 85725 h 2381250"/>
                <a:gd name="connsiteX185" fmla="*/ 381000 w 2085975"/>
                <a:gd name="connsiteY185" fmla="*/ 49530 h 2381250"/>
                <a:gd name="connsiteX186" fmla="*/ 432435 w 2085975"/>
                <a:gd name="connsiteY186" fmla="*/ 13335 h 2381250"/>
                <a:gd name="connsiteX187" fmla="*/ 537210 w 2085975"/>
                <a:gd name="connsiteY18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56335 w 2085975"/>
                <a:gd name="connsiteY8" fmla="*/ 2360295 h 2381250"/>
                <a:gd name="connsiteX9" fmla="*/ 1102342 w 2085975"/>
                <a:gd name="connsiteY9" fmla="*/ 2339962 h 2381250"/>
                <a:gd name="connsiteX10" fmla="*/ 1102640 w 2085975"/>
                <a:gd name="connsiteY10" fmla="*/ 2338077 h 2381250"/>
                <a:gd name="connsiteX11" fmla="*/ 838132 w 2085975"/>
                <a:gd name="connsiteY11" fmla="*/ 2302711 h 2381250"/>
                <a:gd name="connsiteX12" fmla="*/ 838200 w 2085975"/>
                <a:gd name="connsiteY12" fmla="*/ 2303145 h 2381250"/>
                <a:gd name="connsiteX13" fmla="*/ 787894 w 2085975"/>
                <a:gd name="connsiteY13" fmla="*/ 2318051 h 2381250"/>
                <a:gd name="connsiteX14" fmla="*/ 787641 w 2085975"/>
                <a:gd name="connsiteY14" fmla="*/ 2317671 h 2381250"/>
                <a:gd name="connsiteX15" fmla="*/ 838132 w 2085975"/>
                <a:gd name="connsiteY15" fmla="*/ 2302711 h 2381250"/>
                <a:gd name="connsiteX16" fmla="*/ 1138418 w 2085975"/>
                <a:gd name="connsiteY16" fmla="*/ 2269355 h 2381250"/>
                <a:gd name="connsiteX17" fmla="*/ 1202055 w 2085975"/>
                <a:gd name="connsiteY17" fmla="*/ 2297430 h 2381250"/>
                <a:gd name="connsiteX18" fmla="*/ 1197951 w 2085975"/>
                <a:gd name="connsiteY18" fmla="*/ 2297594 h 2381250"/>
                <a:gd name="connsiteX19" fmla="*/ 1138537 w 2085975"/>
                <a:gd name="connsiteY19" fmla="*/ 2271382 h 2381250"/>
                <a:gd name="connsiteX20" fmla="*/ 1138418 w 2085975"/>
                <a:gd name="connsiteY20" fmla="*/ 2269355 h 2381250"/>
                <a:gd name="connsiteX21" fmla="*/ 1083951 w 2085975"/>
                <a:gd name="connsiteY21" fmla="*/ 2188714 h 2381250"/>
                <a:gd name="connsiteX22" fmla="*/ 1135380 w 2085975"/>
                <a:gd name="connsiteY22" fmla="*/ 2236470 h 2381250"/>
                <a:gd name="connsiteX23" fmla="*/ 1135465 w 2085975"/>
                <a:gd name="connsiteY23" fmla="*/ 2237914 h 2381250"/>
                <a:gd name="connsiteX24" fmla="*/ 1083292 w 2085975"/>
                <a:gd name="connsiteY24" fmla="*/ 2189467 h 2381250"/>
                <a:gd name="connsiteX25" fmla="*/ 1083951 w 2085975"/>
                <a:gd name="connsiteY25" fmla="*/ 2188714 h 2381250"/>
                <a:gd name="connsiteX26" fmla="*/ 891973 w 2085975"/>
                <a:gd name="connsiteY26" fmla="*/ 2157791 h 2381250"/>
                <a:gd name="connsiteX27" fmla="*/ 891540 w 2085975"/>
                <a:gd name="connsiteY27" fmla="*/ 2158365 h 2381250"/>
                <a:gd name="connsiteX28" fmla="*/ 820091 w 2085975"/>
                <a:gd name="connsiteY28" fmla="*/ 2180928 h 2381250"/>
                <a:gd name="connsiteX29" fmla="*/ 820026 w 2085975"/>
                <a:gd name="connsiteY29" fmla="*/ 2180511 h 2381250"/>
                <a:gd name="connsiteX30" fmla="*/ 891973 w 2085975"/>
                <a:gd name="connsiteY30" fmla="*/ 2157791 h 2381250"/>
                <a:gd name="connsiteX31" fmla="*/ 1565691 w 2085975"/>
                <a:gd name="connsiteY31" fmla="*/ 1775952 h 2381250"/>
                <a:gd name="connsiteX32" fmla="*/ 1562956 w 2085975"/>
                <a:gd name="connsiteY32" fmla="*/ 1776635 h 2381250"/>
                <a:gd name="connsiteX33" fmla="*/ 1565691 w 2085975"/>
                <a:gd name="connsiteY33" fmla="*/ 1775952 h 2381250"/>
                <a:gd name="connsiteX34" fmla="*/ 338452 w 2085975"/>
                <a:gd name="connsiteY34" fmla="*/ 1588442 h 2381250"/>
                <a:gd name="connsiteX35" fmla="*/ 338961 w 2085975"/>
                <a:gd name="connsiteY35" fmla="*/ 1588971 h 2381250"/>
                <a:gd name="connsiteX36" fmla="*/ 338452 w 2085975"/>
                <a:gd name="connsiteY36" fmla="*/ 1588442 h 2381250"/>
                <a:gd name="connsiteX37" fmla="*/ 537210 w 2085975"/>
                <a:gd name="connsiteY37" fmla="*/ 0 h 2381250"/>
                <a:gd name="connsiteX38" fmla="*/ 563880 w 2085975"/>
                <a:gd name="connsiteY38" fmla="*/ 80010 h 2381250"/>
                <a:gd name="connsiteX39" fmla="*/ 672465 w 2085975"/>
                <a:gd name="connsiteY39" fmla="*/ 51435 h 2381250"/>
                <a:gd name="connsiteX40" fmla="*/ 721352 w 2085975"/>
                <a:gd name="connsiteY40" fmla="*/ 29486 h 2381250"/>
                <a:gd name="connsiteX41" fmla="*/ 744855 w 2085975"/>
                <a:gd name="connsiteY41" fmla="*/ 59055 h 2381250"/>
                <a:gd name="connsiteX42" fmla="*/ 739140 w 2085975"/>
                <a:gd name="connsiteY42" fmla="*/ 89535 h 2381250"/>
                <a:gd name="connsiteX43" fmla="*/ 821055 w 2085975"/>
                <a:gd name="connsiteY43" fmla="*/ 93345 h 2381250"/>
                <a:gd name="connsiteX44" fmla="*/ 834390 w 2085975"/>
                <a:gd name="connsiteY44" fmla="*/ 19050 h 2381250"/>
                <a:gd name="connsiteX45" fmla="*/ 855345 w 2085975"/>
                <a:gd name="connsiteY45" fmla="*/ 47625 h 2381250"/>
                <a:gd name="connsiteX46" fmla="*/ 946785 w 2085975"/>
                <a:gd name="connsiteY46" fmla="*/ 47625 h 2381250"/>
                <a:gd name="connsiteX47" fmla="*/ 996315 w 2085975"/>
                <a:gd name="connsiteY47" fmla="*/ 38100 h 2381250"/>
                <a:gd name="connsiteX48" fmla="*/ 1003935 w 2085975"/>
                <a:gd name="connsiteY48" fmla="*/ 9525 h 2381250"/>
                <a:gd name="connsiteX49" fmla="*/ 1064895 w 2085975"/>
                <a:gd name="connsiteY49" fmla="*/ 0 h 2381250"/>
                <a:gd name="connsiteX50" fmla="*/ 1097280 w 2085975"/>
                <a:gd name="connsiteY50" fmla="*/ 102870 h 2381250"/>
                <a:gd name="connsiteX51" fmla="*/ 1110615 w 2085975"/>
                <a:gd name="connsiteY51" fmla="*/ 102870 h 2381250"/>
                <a:gd name="connsiteX52" fmla="*/ 1135380 w 2085975"/>
                <a:gd name="connsiteY52" fmla="*/ 190500 h 2381250"/>
                <a:gd name="connsiteX53" fmla="*/ 1137805 w 2085975"/>
                <a:gd name="connsiteY53" fmla="*/ 195722 h 2381250"/>
                <a:gd name="connsiteX54" fmla="*/ 1135380 w 2085975"/>
                <a:gd name="connsiteY54" fmla="*/ 198120 h 2381250"/>
                <a:gd name="connsiteX55" fmla="*/ 1131570 w 2085975"/>
                <a:gd name="connsiteY55" fmla="*/ 240030 h 2381250"/>
                <a:gd name="connsiteX56" fmla="*/ 1156335 w 2085975"/>
                <a:gd name="connsiteY56" fmla="*/ 346710 h 2381250"/>
                <a:gd name="connsiteX57" fmla="*/ 1099185 w 2085975"/>
                <a:gd name="connsiteY57" fmla="*/ 363855 h 2381250"/>
                <a:gd name="connsiteX58" fmla="*/ 1127760 w 2085975"/>
                <a:gd name="connsiteY58" fmla="*/ 510540 h 2381250"/>
                <a:gd name="connsiteX59" fmla="*/ 1148715 w 2085975"/>
                <a:gd name="connsiteY59" fmla="*/ 563880 h 2381250"/>
                <a:gd name="connsiteX60" fmla="*/ 1194435 w 2085975"/>
                <a:gd name="connsiteY60" fmla="*/ 641985 h 2381250"/>
                <a:gd name="connsiteX61" fmla="*/ 1215390 w 2085975"/>
                <a:gd name="connsiteY61" fmla="*/ 645795 h 2381250"/>
                <a:gd name="connsiteX62" fmla="*/ 1243965 w 2085975"/>
                <a:gd name="connsiteY62" fmla="*/ 737235 h 2381250"/>
                <a:gd name="connsiteX63" fmla="*/ 1423035 w 2085975"/>
                <a:gd name="connsiteY63" fmla="*/ 702945 h 2381250"/>
                <a:gd name="connsiteX64" fmla="*/ 1422609 w 2085975"/>
                <a:gd name="connsiteY64" fmla="*/ 700259 h 2381250"/>
                <a:gd name="connsiteX65" fmla="*/ 1468755 w 2085975"/>
                <a:gd name="connsiteY65" fmla="*/ 689610 h 2381250"/>
                <a:gd name="connsiteX66" fmla="*/ 1491615 w 2085975"/>
                <a:gd name="connsiteY66" fmla="*/ 659130 h 2381250"/>
                <a:gd name="connsiteX67" fmla="*/ 1520190 w 2085975"/>
                <a:gd name="connsiteY67" fmla="*/ 645795 h 2381250"/>
                <a:gd name="connsiteX68" fmla="*/ 1531620 w 2085975"/>
                <a:gd name="connsiteY68" fmla="*/ 613410 h 2381250"/>
                <a:gd name="connsiteX69" fmla="*/ 1552575 w 2085975"/>
                <a:gd name="connsiteY69" fmla="*/ 594360 h 2381250"/>
                <a:gd name="connsiteX70" fmla="*/ 1573530 w 2085975"/>
                <a:gd name="connsiteY70" fmla="*/ 609600 h 2381250"/>
                <a:gd name="connsiteX71" fmla="*/ 1567815 w 2085975"/>
                <a:gd name="connsiteY71" fmla="*/ 708660 h 2381250"/>
                <a:gd name="connsiteX72" fmla="*/ 1638300 w 2085975"/>
                <a:gd name="connsiteY72" fmla="*/ 786765 h 2381250"/>
                <a:gd name="connsiteX73" fmla="*/ 1640205 w 2085975"/>
                <a:gd name="connsiteY73" fmla="*/ 851535 h 2381250"/>
                <a:gd name="connsiteX74" fmla="*/ 1615440 w 2085975"/>
                <a:gd name="connsiteY74" fmla="*/ 872490 h 2381250"/>
                <a:gd name="connsiteX75" fmla="*/ 1678305 w 2085975"/>
                <a:gd name="connsiteY75" fmla="*/ 876300 h 2381250"/>
                <a:gd name="connsiteX76" fmla="*/ 1964632 w 2085975"/>
                <a:gd name="connsiteY76" fmla="*/ 811829 h 2381250"/>
                <a:gd name="connsiteX77" fmla="*/ 1985010 w 2085975"/>
                <a:gd name="connsiteY77" fmla="*/ 889635 h 2381250"/>
                <a:gd name="connsiteX78" fmla="*/ 1977390 w 2085975"/>
                <a:gd name="connsiteY78" fmla="*/ 942975 h 2381250"/>
                <a:gd name="connsiteX79" fmla="*/ 1912620 w 2085975"/>
                <a:gd name="connsiteY79" fmla="*/ 952500 h 2381250"/>
                <a:gd name="connsiteX80" fmla="*/ 1912620 w 2085975"/>
                <a:gd name="connsiteY80" fmla="*/ 1022985 h 2381250"/>
                <a:gd name="connsiteX81" fmla="*/ 1956435 w 2085975"/>
                <a:gd name="connsiteY81" fmla="*/ 1028700 h 2381250"/>
                <a:gd name="connsiteX82" fmla="*/ 1996440 w 2085975"/>
                <a:gd name="connsiteY82" fmla="*/ 1002030 h 2381250"/>
                <a:gd name="connsiteX83" fmla="*/ 1975485 w 2085975"/>
                <a:gd name="connsiteY83" fmla="*/ 1057275 h 2381250"/>
                <a:gd name="connsiteX84" fmla="*/ 1971675 w 2085975"/>
                <a:gd name="connsiteY84" fmla="*/ 1137285 h 2381250"/>
                <a:gd name="connsiteX85" fmla="*/ 1976108 w 2085975"/>
                <a:gd name="connsiteY85" fmla="*/ 1138062 h 2381250"/>
                <a:gd name="connsiteX86" fmla="*/ 2025015 w 2085975"/>
                <a:gd name="connsiteY86" fmla="*/ 1226820 h 2381250"/>
                <a:gd name="connsiteX87" fmla="*/ 1965960 w 2085975"/>
                <a:gd name="connsiteY87" fmla="*/ 1257300 h 2381250"/>
                <a:gd name="connsiteX88" fmla="*/ 1975485 w 2085975"/>
                <a:gd name="connsiteY88" fmla="*/ 1295400 h 2381250"/>
                <a:gd name="connsiteX89" fmla="*/ 1929765 w 2085975"/>
                <a:gd name="connsiteY89" fmla="*/ 1350645 h 2381250"/>
                <a:gd name="connsiteX90" fmla="*/ 2057400 w 2085975"/>
                <a:gd name="connsiteY90" fmla="*/ 1419225 h 2381250"/>
                <a:gd name="connsiteX91" fmla="*/ 2034540 w 2085975"/>
                <a:gd name="connsiteY91" fmla="*/ 1451610 h 2381250"/>
                <a:gd name="connsiteX92" fmla="*/ 2085975 w 2085975"/>
                <a:gd name="connsiteY92" fmla="*/ 1527810 h 2381250"/>
                <a:gd name="connsiteX93" fmla="*/ 2080260 w 2085975"/>
                <a:gd name="connsiteY93" fmla="*/ 1565910 h 2381250"/>
                <a:gd name="connsiteX94" fmla="*/ 2045970 w 2085975"/>
                <a:gd name="connsiteY94" fmla="*/ 1581150 h 2381250"/>
                <a:gd name="connsiteX95" fmla="*/ 2013585 w 2085975"/>
                <a:gd name="connsiteY95" fmla="*/ 1657350 h 2381250"/>
                <a:gd name="connsiteX96" fmla="*/ 2047875 w 2085975"/>
                <a:gd name="connsiteY96" fmla="*/ 1691640 h 2381250"/>
                <a:gd name="connsiteX97" fmla="*/ 2011680 w 2085975"/>
                <a:gd name="connsiteY97" fmla="*/ 1737360 h 2381250"/>
                <a:gd name="connsiteX98" fmla="*/ 2013585 w 2085975"/>
                <a:gd name="connsiteY98" fmla="*/ 1739265 h 2381250"/>
                <a:gd name="connsiteX99" fmla="*/ 1912620 w 2085975"/>
                <a:gd name="connsiteY99" fmla="*/ 1644015 h 2381250"/>
                <a:gd name="connsiteX100" fmla="*/ 1823085 w 2085975"/>
                <a:gd name="connsiteY100" fmla="*/ 1708785 h 2381250"/>
                <a:gd name="connsiteX101" fmla="*/ 1691640 w 2085975"/>
                <a:gd name="connsiteY101" fmla="*/ 1737360 h 2381250"/>
                <a:gd name="connsiteX102" fmla="*/ 1678305 w 2085975"/>
                <a:gd name="connsiteY102" fmla="*/ 1722120 h 2381250"/>
                <a:gd name="connsiteX103" fmla="*/ 1621155 w 2085975"/>
                <a:gd name="connsiteY103" fmla="*/ 1737360 h 2381250"/>
                <a:gd name="connsiteX104" fmla="*/ 1617345 w 2085975"/>
                <a:gd name="connsiteY104" fmla="*/ 1760220 h 2381250"/>
                <a:gd name="connsiteX105" fmla="*/ 1565432 w 2085975"/>
                <a:gd name="connsiteY105" fmla="*/ 1773198 h 2381250"/>
                <a:gd name="connsiteX106" fmla="*/ 1564005 w 2085975"/>
                <a:gd name="connsiteY106" fmla="*/ 1771650 h 2381250"/>
                <a:gd name="connsiteX107" fmla="*/ 1520190 w 2085975"/>
                <a:gd name="connsiteY107" fmla="*/ 1811655 h 2381250"/>
                <a:gd name="connsiteX108" fmla="*/ 1501140 w 2085975"/>
                <a:gd name="connsiteY108" fmla="*/ 1811655 h 2381250"/>
                <a:gd name="connsiteX109" fmla="*/ 1428750 w 2085975"/>
                <a:gd name="connsiteY109" fmla="*/ 1903095 h 2381250"/>
                <a:gd name="connsiteX110" fmla="*/ 1421130 w 2085975"/>
                <a:gd name="connsiteY110" fmla="*/ 1952625 h 2381250"/>
                <a:gd name="connsiteX111" fmla="*/ 1396365 w 2085975"/>
                <a:gd name="connsiteY111" fmla="*/ 1918335 h 2381250"/>
                <a:gd name="connsiteX112" fmla="*/ 1358265 w 2085975"/>
                <a:gd name="connsiteY112" fmla="*/ 1986915 h 2381250"/>
                <a:gd name="connsiteX113" fmla="*/ 1343025 w 2085975"/>
                <a:gd name="connsiteY113" fmla="*/ 1986915 h 2381250"/>
                <a:gd name="connsiteX114" fmla="*/ 1297305 w 2085975"/>
                <a:gd name="connsiteY114" fmla="*/ 2019300 h 2381250"/>
                <a:gd name="connsiteX115" fmla="*/ 1301115 w 2085975"/>
                <a:gd name="connsiteY115" fmla="*/ 2038350 h 2381250"/>
                <a:gd name="connsiteX116" fmla="*/ 1259205 w 2085975"/>
                <a:gd name="connsiteY116" fmla="*/ 2066925 h 2381250"/>
                <a:gd name="connsiteX117" fmla="*/ 1272540 w 2085975"/>
                <a:gd name="connsiteY117" fmla="*/ 2097405 h 2381250"/>
                <a:gd name="connsiteX118" fmla="*/ 1202055 w 2085975"/>
                <a:gd name="connsiteY118" fmla="*/ 2106930 h 2381250"/>
                <a:gd name="connsiteX119" fmla="*/ 1183005 w 2085975"/>
                <a:gd name="connsiteY119" fmla="*/ 2143125 h 2381250"/>
                <a:gd name="connsiteX120" fmla="*/ 1156335 w 2085975"/>
                <a:gd name="connsiteY120" fmla="*/ 2164080 h 2381250"/>
                <a:gd name="connsiteX121" fmla="*/ 1122045 w 2085975"/>
                <a:gd name="connsiteY121" fmla="*/ 2141220 h 2381250"/>
                <a:gd name="connsiteX122" fmla="*/ 1107891 w 2085975"/>
                <a:gd name="connsiteY122" fmla="*/ 2157396 h 2381250"/>
                <a:gd name="connsiteX123" fmla="*/ 1106805 w 2085975"/>
                <a:gd name="connsiteY123" fmla="*/ 2156460 h 2381250"/>
                <a:gd name="connsiteX124" fmla="*/ 979170 w 2085975"/>
                <a:gd name="connsiteY124" fmla="*/ 2042160 h 2381250"/>
                <a:gd name="connsiteX125" fmla="*/ 932138 w 2085975"/>
                <a:gd name="connsiteY125" fmla="*/ 2104529 h 2381250"/>
                <a:gd name="connsiteX126" fmla="*/ 851535 w 2085975"/>
                <a:gd name="connsiteY126" fmla="*/ 2101216 h 2381250"/>
                <a:gd name="connsiteX127" fmla="*/ 847725 w 2085975"/>
                <a:gd name="connsiteY127" fmla="*/ 2129791 h 2381250"/>
                <a:gd name="connsiteX128" fmla="*/ 689610 w 2085975"/>
                <a:gd name="connsiteY128" fmla="*/ 2129791 h 2381250"/>
                <a:gd name="connsiteX129" fmla="*/ 685800 w 2085975"/>
                <a:gd name="connsiteY129" fmla="*/ 2025016 h 2381250"/>
                <a:gd name="connsiteX130" fmla="*/ 683980 w 2085975"/>
                <a:gd name="connsiteY130" fmla="*/ 2024761 h 2381250"/>
                <a:gd name="connsiteX131" fmla="*/ 701040 w 2085975"/>
                <a:gd name="connsiteY131" fmla="*/ 1973580 h 2381250"/>
                <a:gd name="connsiteX132" fmla="*/ 659130 w 2085975"/>
                <a:gd name="connsiteY132" fmla="*/ 1939290 h 2381250"/>
                <a:gd name="connsiteX133" fmla="*/ 662940 w 2085975"/>
                <a:gd name="connsiteY133" fmla="*/ 1899285 h 2381250"/>
                <a:gd name="connsiteX134" fmla="*/ 674370 w 2085975"/>
                <a:gd name="connsiteY134" fmla="*/ 1836420 h 2381250"/>
                <a:gd name="connsiteX135" fmla="*/ 643890 w 2085975"/>
                <a:gd name="connsiteY135" fmla="*/ 1802130 h 2381250"/>
                <a:gd name="connsiteX136" fmla="*/ 590550 w 2085975"/>
                <a:gd name="connsiteY136" fmla="*/ 1790700 h 2381250"/>
                <a:gd name="connsiteX137" fmla="*/ 520065 w 2085975"/>
                <a:gd name="connsiteY137" fmla="*/ 1731645 h 2381250"/>
                <a:gd name="connsiteX138" fmla="*/ 520065 w 2085975"/>
                <a:gd name="connsiteY138" fmla="*/ 1704975 h 2381250"/>
                <a:gd name="connsiteX139" fmla="*/ 491490 w 2085975"/>
                <a:gd name="connsiteY139" fmla="*/ 1708785 h 2381250"/>
                <a:gd name="connsiteX140" fmla="*/ 386715 w 2085975"/>
                <a:gd name="connsiteY140" fmla="*/ 1638300 h 2381250"/>
                <a:gd name="connsiteX141" fmla="*/ 345639 w 2085975"/>
                <a:gd name="connsiteY141" fmla="*/ 1595581 h 2381250"/>
                <a:gd name="connsiteX142" fmla="*/ 346710 w 2085975"/>
                <a:gd name="connsiteY142" fmla="*/ 1543050 h 2381250"/>
                <a:gd name="connsiteX143" fmla="*/ 302895 w 2085975"/>
                <a:gd name="connsiteY143" fmla="*/ 1522095 h 2381250"/>
                <a:gd name="connsiteX144" fmla="*/ 318135 w 2085975"/>
                <a:gd name="connsiteY144" fmla="*/ 1470660 h 2381250"/>
                <a:gd name="connsiteX145" fmla="*/ 274320 w 2085975"/>
                <a:gd name="connsiteY145" fmla="*/ 1491615 h 2381250"/>
                <a:gd name="connsiteX146" fmla="*/ 241935 w 2085975"/>
                <a:gd name="connsiteY146" fmla="*/ 1491615 h 2381250"/>
                <a:gd name="connsiteX147" fmla="*/ 236220 w 2085975"/>
                <a:gd name="connsiteY147" fmla="*/ 1510665 h 2381250"/>
                <a:gd name="connsiteX148" fmla="*/ 85676 w 2085975"/>
                <a:gd name="connsiteY148" fmla="*/ 1510087 h 2381250"/>
                <a:gd name="connsiteX149" fmla="*/ 80010 w 2085975"/>
                <a:gd name="connsiteY149" fmla="*/ 1443990 h 2381250"/>
                <a:gd name="connsiteX150" fmla="*/ 30480 w 2085975"/>
                <a:gd name="connsiteY150" fmla="*/ 1466850 h 2381250"/>
                <a:gd name="connsiteX151" fmla="*/ 9525 w 2085975"/>
                <a:gd name="connsiteY151" fmla="*/ 1390650 h 2381250"/>
                <a:gd name="connsiteX152" fmla="*/ 0 w 2085975"/>
                <a:gd name="connsiteY152" fmla="*/ 1389648 h 2381250"/>
                <a:gd name="connsiteX153" fmla="*/ 0 w 2085975"/>
                <a:gd name="connsiteY153" fmla="*/ 1352550 h 2381250"/>
                <a:gd name="connsiteX154" fmla="*/ 30480 w 2085975"/>
                <a:gd name="connsiteY154" fmla="*/ 1314450 h 2381250"/>
                <a:gd name="connsiteX155" fmla="*/ 95250 w 2085975"/>
                <a:gd name="connsiteY155" fmla="*/ 1303020 h 2381250"/>
                <a:gd name="connsiteX156" fmla="*/ 112395 w 2085975"/>
                <a:gd name="connsiteY156" fmla="*/ 1238250 h 2381250"/>
                <a:gd name="connsiteX157" fmla="*/ 100965 w 2085975"/>
                <a:gd name="connsiteY157" fmla="*/ 1143000 h 2381250"/>
                <a:gd name="connsiteX158" fmla="*/ 101779 w 2085975"/>
                <a:gd name="connsiteY158" fmla="*/ 1135131 h 2381250"/>
                <a:gd name="connsiteX159" fmla="*/ 190501 w 2085975"/>
                <a:gd name="connsiteY159" fmla="*/ 1110615 h 2381250"/>
                <a:gd name="connsiteX160" fmla="*/ 207646 w 2085975"/>
                <a:gd name="connsiteY160" fmla="*/ 1022985 h 2381250"/>
                <a:gd name="connsiteX161" fmla="*/ 186691 w 2085975"/>
                <a:gd name="connsiteY161" fmla="*/ 986790 h 2381250"/>
                <a:gd name="connsiteX162" fmla="*/ 57151 w 2085975"/>
                <a:gd name="connsiteY162" fmla="*/ 969645 h 2381250"/>
                <a:gd name="connsiteX163" fmla="*/ 125731 w 2085975"/>
                <a:gd name="connsiteY163" fmla="*/ 843915 h 2381250"/>
                <a:gd name="connsiteX164" fmla="*/ 129541 w 2085975"/>
                <a:gd name="connsiteY164" fmla="*/ 731520 h 2381250"/>
                <a:gd name="connsiteX165" fmla="*/ 104775 w 2085975"/>
                <a:gd name="connsiteY165" fmla="*/ 715066 h 2381250"/>
                <a:gd name="connsiteX166" fmla="*/ 104775 w 2085975"/>
                <a:gd name="connsiteY166" fmla="*/ 567691 h 2381250"/>
                <a:gd name="connsiteX167" fmla="*/ 125730 w 2085975"/>
                <a:gd name="connsiteY167" fmla="*/ 489586 h 2381250"/>
                <a:gd name="connsiteX168" fmla="*/ 95250 w 2085975"/>
                <a:gd name="connsiteY168" fmla="*/ 447676 h 2381250"/>
                <a:gd name="connsiteX169" fmla="*/ 169545 w 2085975"/>
                <a:gd name="connsiteY169" fmla="*/ 449581 h 2381250"/>
                <a:gd name="connsiteX170" fmla="*/ 164949 w 2085975"/>
                <a:gd name="connsiteY170" fmla="*/ 446066 h 2381250"/>
                <a:gd name="connsiteX171" fmla="*/ 169545 w 2085975"/>
                <a:gd name="connsiteY171" fmla="*/ 447675 h 2381250"/>
                <a:gd name="connsiteX172" fmla="*/ 200025 w 2085975"/>
                <a:gd name="connsiteY172" fmla="*/ 382905 h 2381250"/>
                <a:gd name="connsiteX173" fmla="*/ 283845 w 2085975"/>
                <a:gd name="connsiteY173" fmla="*/ 384810 h 2381250"/>
                <a:gd name="connsiteX174" fmla="*/ 329565 w 2085975"/>
                <a:gd name="connsiteY174" fmla="*/ 361950 h 2381250"/>
                <a:gd name="connsiteX175" fmla="*/ 344805 w 2085975"/>
                <a:gd name="connsiteY175" fmla="*/ 335280 h 2381250"/>
                <a:gd name="connsiteX176" fmla="*/ 348615 w 2085975"/>
                <a:gd name="connsiteY176" fmla="*/ 266700 h 2381250"/>
                <a:gd name="connsiteX177" fmla="*/ 325755 w 2085975"/>
                <a:gd name="connsiteY177" fmla="*/ 198120 h 2381250"/>
                <a:gd name="connsiteX178" fmla="*/ 272415 w 2085975"/>
                <a:gd name="connsiteY178" fmla="*/ 137160 h 2381250"/>
                <a:gd name="connsiteX179" fmla="*/ 295275 w 2085975"/>
                <a:gd name="connsiteY179" fmla="*/ 125730 h 2381250"/>
                <a:gd name="connsiteX180" fmla="*/ 293496 w 2085975"/>
                <a:gd name="connsiteY180" fmla="*/ 119401 h 2381250"/>
                <a:gd name="connsiteX181" fmla="*/ 295275 w 2085975"/>
                <a:gd name="connsiteY181" fmla="*/ 120015 h 2381250"/>
                <a:gd name="connsiteX182" fmla="*/ 337185 w 2085975"/>
                <a:gd name="connsiteY182" fmla="*/ 74295 h 2381250"/>
                <a:gd name="connsiteX183" fmla="*/ 403860 w 2085975"/>
                <a:gd name="connsiteY183" fmla="*/ 85725 h 2381250"/>
                <a:gd name="connsiteX184" fmla="*/ 381000 w 2085975"/>
                <a:gd name="connsiteY184" fmla="*/ 49530 h 2381250"/>
                <a:gd name="connsiteX185" fmla="*/ 432435 w 2085975"/>
                <a:gd name="connsiteY185" fmla="*/ 13335 h 2381250"/>
                <a:gd name="connsiteX186" fmla="*/ 537210 w 2085975"/>
                <a:gd name="connsiteY18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102640 w 2085975"/>
                <a:gd name="connsiteY7" fmla="*/ 2338077 h 2381250"/>
                <a:gd name="connsiteX8" fmla="*/ 1102342 w 2085975"/>
                <a:gd name="connsiteY8" fmla="*/ 2339962 h 2381250"/>
                <a:gd name="connsiteX9" fmla="*/ 1102640 w 2085975"/>
                <a:gd name="connsiteY9" fmla="*/ 2338077 h 2381250"/>
                <a:gd name="connsiteX10" fmla="*/ 838132 w 2085975"/>
                <a:gd name="connsiteY10" fmla="*/ 2302711 h 2381250"/>
                <a:gd name="connsiteX11" fmla="*/ 838200 w 2085975"/>
                <a:gd name="connsiteY11" fmla="*/ 2303145 h 2381250"/>
                <a:gd name="connsiteX12" fmla="*/ 787894 w 2085975"/>
                <a:gd name="connsiteY12" fmla="*/ 2318051 h 2381250"/>
                <a:gd name="connsiteX13" fmla="*/ 787641 w 2085975"/>
                <a:gd name="connsiteY13" fmla="*/ 2317671 h 2381250"/>
                <a:gd name="connsiteX14" fmla="*/ 838132 w 2085975"/>
                <a:gd name="connsiteY14" fmla="*/ 2302711 h 2381250"/>
                <a:gd name="connsiteX15" fmla="*/ 1138418 w 2085975"/>
                <a:gd name="connsiteY15" fmla="*/ 2269355 h 2381250"/>
                <a:gd name="connsiteX16" fmla="*/ 1202055 w 2085975"/>
                <a:gd name="connsiteY16" fmla="*/ 2297430 h 2381250"/>
                <a:gd name="connsiteX17" fmla="*/ 1197951 w 2085975"/>
                <a:gd name="connsiteY17" fmla="*/ 2297594 h 2381250"/>
                <a:gd name="connsiteX18" fmla="*/ 1138537 w 2085975"/>
                <a:gd name="connsiteY18" fmla="*/ 2271382 h 2381250"/>
                <a:gd name="connsiteX19" fmla="*/ 1138418 w 2085975"/>
                <a:gd name="connsiteY19" fmla="*/ 2269355 h 2381250"/>
                <a:gd name="connsiteX20" fmla="*/ 1083951 w 2085975"/>
                <a:gd name="connsiteY20" fmla="*/ 2188714 h 2381250"/>
                <a:gd name="connsiteX21" fmla="*/ 1135380 w 2085975"/>
                <a:gd name="connsiteY21" fmla="*/ 2236470 h 2381250"/>
                <a:gd name="connsiteX22" fmla="*/ 1135465 w 2085975"/>
                <a:gd name="connsiteY22" fmla="*/ 2237914 h 2381250"/>
                <a:gd name="connsiteX23" fmla="*/ 1083292 w 2085975"/>
                <a:gd name="connsiteY23" fmla="*/ 2189467 h 2381250"/>
                <a:gd name="connsiteX24" fmla="*/ 1083951 w 2085975"/>
                <a:gd name="connsiteY24" fmla="*/ 2188714 h 2381250"/>
                <a:gd name="connsiteX25" fmla="*/ 891973 w 2085975"/>
                <a:gd name="connsiteY25" fmla="*/ 2157791 h 2381250"/>
                <a:gd name="connsiteX26" fmla="*/ 891540 w 2085975"/>
                <a:gd name="connsiteY26" fmla="*/ 2158365 h 2381250"/>
                <a:gd name="connsiteX27" fmla="*/ 820091 w 2085975"/>
                <a:gd name="connsiteY27" fmla="*/ 2180928 h 2381250"/>
                <a:gd name="connsiteX28" fmla="*/ 820026 w 2085975"/>
                <a:gd name="connsiteY28" fmla="*/ 2180511 h 2381250"/>
                <a:gd name="connsiteX29" fmla="*/ 891973 w 2085975"/>
                <a:gd name="connsiteY29" fmla="*/ 2157791 h 2381250"/>
                <a:gd name="connsiteX30" fmla="*/ 1565691 w 2085975"/>
                <a:gd name="connsiteY30" fmla="*/ 1775952 h 2381250"/>
                <a:gd name="connsiteX31" fmla="*/ 1562956 w 2085975"/>
                <a:gd name="connsiteY31" fmla="*/ 1776635 h 2381250"/>
                <a:gd name="connsiteX32" fmla="*/ 1565691 w 2085975"/>
                <a:gd name="connsiteY32" fmla="*/ 1775952 h 2381250"/>
                <a:gd name="connsiteX33" fmla="*/ 338452 w 2085975"/>
                <a:gd name="connsiteY33" fmla="*/ 1588442 h 2381250"/>
                <a:gd name="connsiteX34" fmla="*/ 338961 w 2085975"/>
                <a:gd name="connsiteY34" fmla="*/ 1588971 h 2381250"/>
                <a:gd name="connsiteX35" fmla="*/ 338452 w 2085975"/>
                <a:gd name="connsiteY35" fmla="*/ 1588442 h 2381250"/>
                <a:gd name="connsiteX36" fmla="*/ 537210 w 2085975"/>
                <a:gd name="connsiteY36" fmla="*/ 0 h 2381250"/>
                <a:gd name="connsiteX37" fmla="*/ 563880 w 2085975"/>
                <a:gd name="connsiteY37" fmla="*/ 80010 h 2381250"/>
                <a:gd name="connsiteX38" fmla="*/ 672465 w 2085975"/>
                <a:gd name="connsiteY38" fmla="*/ 51435 h 2381250"/>
                <a:gd name="connsiteX39" fmla="*/ 721352 w 2085975"/>
                <a:gd name="connsiteY39" fmla="*/ 29486 h 2381250"/>
                <a:gd name="connsiteX40" fmla="*/ 744855 w 2085975"/>
                <a:gd name="connsiteY40" fmla="*/ 59055 h 2381250"/>
                <a:gd name="connsiteX41" fmla="*/ 739140 w 2085975"/>
                <a:gd name="connsiteY41" fmla="*/ 89535 h 2381250"/>
                <a:gd name="connsiteX42" fmla="*/ 821055 w 2085975"/>
                <a:gd name="connsiteY42" fmla="*/ 93345 h 2381250"/>
                <a:gd name="connsiteX43" fmla="*/ 834390 w 2085975"/>
                <a:gd name="connsiteY43" fmla="*/ 19050 h 2381250"/>
                <a:gd name="connsiteX44" fmla="*/ 855345 w 2085975"/>
                <a:gd name="connsiteY44" fmla="*/ 47625 h 2381250"/>
                <a:gd name="connsiteX45" fmla="*/ 946785 w 2085975"/>
                <a:gd name="connsiteY45" fmla="*/ 47625 h 2381250"/>
                <a:gd name="connsiteX46" fmla="*/ 996315 w 2085975"/>
                <a:gd name="connsiteY46" fmla="*/ 38100 h 2381250"/>
                <a:gd name="connsiteX47" fmla="*/ 1003935 w 2085975"/>
                <a:gd name="connsiteY47" fmla="*/ 9525 h 2381250"/>
                <a:gd name="connsiteX48" fmla="*/ 1064895 w 2085975"/>
                <a:gd name="connsiteY48" fmla="*/ 0 h 2381250"/>
                <a:gd name="connsiteX49" fmla="*/ 1097280 w 2085975"/>
                <a:gd name="connsiteY49" fmla="*/ 102870 h 2381250"/>
                <a:gd name="connsiteX50" fmla="*/ 1110615 w 2085975"/>
                <a:gd name="connsiteY50" fmla="*/ 102870 h 2381250"/>
                <a:gd name="connsiteX51" fmla="*/ 1135380 w 2085975"/>
                <a:gd name="connsiteY51" fmla="*/ 190500 h 2381250"/>
                <a:gd name="connsiteX52" fmla="*/ 1137805 w 2085975"/>
                <a:gd name="connsiteY52" fmla="*/ 195722 h 2381250"/>
                <a:gd name="connsiteX53" fmla="*/ 1135380 w 2085975"/>
                <a:gd name="connsiteY53" fmla="*/ 198120 h 2381250"/>
                <a:gd name="connsiteX54" fmla="*/ 1131570 w 2085975"/>
                <a:gd name="connsiteY54" fmla="*/ 240030 h 2381250"/>
                <a:gd name="connsiteX55" fmla="*/ 1156335 w 2085975"/>
                <a:gd name="connsiteY55" fmla="*/ 346710 h 2381250"/>
                <a:gd name="connsiteX56" fmla="*/ 1099185 w 2085975"/>
                <a:gd name="connsiteY56" fmla="*/ 363855 h 2381250"/>
                <a:gd name="connsiteX57" fmla="*/ 1127760 w 2085975"/>
                <a:gd name="connsiteY57" fmla="*/ 510540 h 2381250"/>
                <a:gd name="connsiteX58" fmla="*/ 1148715 w 2085975"/>
                <a:gd name="connsiteY58" fmla="*/ 563880 h 2381250"/>
                <a:gd name="connsiteX59" fmla="*/ 1194435 w 2085975"/>
                <a:gd name="connsiteY59" fmla="*/ 641985 h 2381250"/>
                <a:gd name="connsiteX60" fmla="*/ 1215390 w 2085975"/>
                <a:gd name="connsiteY60" fmla="*/ 645795 h 2381250"/>
                <a:gd name="connsiteX61" fmla="*/ 1243965 w 2085975"/>
                <a:gd name="connsiteY61" fmla="*/ 737235 h 2381250"/>
                <a:gd name="connsiteX62" fmla="*/ 1423035 w 2085975"/>
                <a:gd name="connsiteY62" fmla="*/ 702945 h 2381250"/>
                <a:gd name="connsiteX63" fmla="*/ 1422609 w 2085975"/>
                <a:gd name="connsiteY63" fmla="*/ 700259 h 2381250"/>
                <a:gd name="connsiteX64" fmla="*/ 1468755 w 2085975"/>
                <a:gd name="connsiteY64" fmla="*/ 689610 h 2381250"/>
                <a:gd name="connsiteX65" fmla="*/ 1491615 w 2085975"/>
                <a:gd name="connsiteY65" fmla="*/ 659130 h 2381250"/>
                <a:gd name="connsiteX66" fmla="*/ 1520190 w 2085975"/>
                <a:gd name="connsiteY66" fmla="*/ 645795 h 2381250"/>
                <a:gd name="connsiteX67" fmla="*/ 1531620 w 2085975"/>
                <a:gd name="connsiteY67" fmla="*/ 613410 h 2381250"/>
                <a:gd name="connsiteX68" fmla="*/ 1552575 w 2085975"/>
                <a:gd name="connsiteY68" fmla="*/ 594360 h 2381250"/>
                <a:gd name="connsiteX69" fmla="*/ 1573530 w 2085975"/>
                <a:gd name="connsiteY69" fmla="*/ 609600 h 2381250"/>
                <a:gd name="connsiteX70" fmla="*/ 1567815 w 2085975"/>
                <a:gd name="connsiteY70" fmla="*/ 708660 h 2381250"/>
                <a:gd name="connsiteX71" fmla="*/ 1638300 w 2085975"/>
                <a:gd name="connsiteY71" fmla="*/ 786765 h 2381250"/>
                <a:gd name="connsiteX72" fmla="*/ 1640205 w 2085975"/>
                <a:gd name="connsiteY72" fmla="*/ 851535 h 2381250"/>
                <a:gd name="connsiteX73" fmla="*/ 1615440 w 2085975"/>
                <a:gd name="connsiteY73" fmla="*/ 872490 h 2381250"/>
                <a:gd name="connsiteX74" fmla="*/ 1678305 w 2085975"/>
                <a:gd name="connsiteY74" fmla="*/ 876300 h 2381250"/>
                <a:gd name="connsiteX75" fmla="*/ 1964632 w 2085975"/>
                <a:gd name="connsiteY75" fmla="*/ 811829 h 2381250"/>
                <a:gd name="connsiteX76" fmla="*/ 1985010 w 2085975"/>
                <a:gd name="connsiteY76" fmla="*/ 889635 h 2381250"/>
                <a:gd name="connsiteX77" fmla="*/ 1977390 w 2085975"/>
                <a:gd name="connsiteY77" fmla="*/ 942975 h 2381250"/>
                <a:gd name="connsiteX78" fmla="*/ 1912620 w 2085975"/>
                <a:gd name="connsiteY78" fmla="*/ 952500 h 2381250"/>
                <a:gd name="connsiteX79" fmla="*/ 1912620 w 2085975"/>
                <a:gd name="connsiteY79" fmla="*/ 1022985 h 2381250"/>
                <a:gd name="connsiteX80" fmla="*/ 1956435 w 2085975"/>
                <a:gd name="connsiteY80" fmla="*/ 1028700 h 2381250"/>
                <a:gd name="connsiteX81" fmla="*/ 1996440 w 2085975"/>
                <a:gd name="connsiteY81" fmla="*/ 1002030 h 2381250"/>
                <a:gd name="connsiteX82" fmla="*/ 1975485 w 2085975"/>
                <a:gd name="connsiteY82" fmla="*/ 1057275 h 2381250"/>
                <a:gd name="connsiteX83" fmla="*/ 1971675 w 2085975"/>
                <a:gd name="connsiteY83" fmla="*/ 1137285 h 2381250"/>
                <a:gd name="connsiteX84" fmla="*/ 1976108 w 2085975"/>
                <a:gd name="connsiteY84" fmla="*/ 1138062 h 2381250"/>
                <a:gd name="connsiteX85" fmla="*/ 2025015 w 2085975"/>
                <a:gd name="connsiteY85" fmla="*/ 1226820 h 2381250"/>
                <a:gd name="connsiteX86" fmla="*/ 1965960 w 2085975"/>
                <a:gd name="connsiteY86" fmla="*/ 1257300 h 2381250"/>
                <a:gd name="connsiteX87" fmla="*/ 1975485 w 2085975"/>
                <a:gd name="connsiteY87" fmla="*/ 1295400 h 2381250"/>
                <a:gd name="connsiteX88" fmla="*/ 1929765 w 2085975"/>
                <a:gd name="connsiteY88" fmla="*/ 1350645 h 2381250"/>
                <a:gd name="connsiteX89" fmla="*/ 2057400 w 2085975"/>
                <a:gd name="connsiteY89" fmla="*/ 1419225 h 2381250"/>
                <a:gd name="connsiteX90" fmla="*/ 2034540 w 2085975"/>
                <a:gd name="connsiteY90" fmla="*/ 1451610 h 2381250"/>
                <a:gd name="connsiteX91" fmla="*/ 2085975 w 2085975"/>
                <a:gd name="connsiteY91" fmla="*/ 1527810 h 2381250"/>
                <a:gd name="connsiteX92" fmla="*/ 2080260 w 2085975"/>
                <a:gd name="connsiteY92" fmla="*/ 1565910 h 2381250"/>
                <a:gd name="connsiteX93" fmla="*/ 2045970 w 2085975"/>
                <a:gd name="connsiteY93" fmla="*/ 1581150 h 2381250"/>
                <a:gd name="connsiteX94" fmla="*/ 2013585 w 2085975"/>
                <a:gd name="connsiteY94" fmla="*/ 1657350 h 2381250"/>
                <a:gd name="connsiteX95" fmla="*/ 2047875 w 2085975"/>
                <a:gd name="connsiteY95" fmla="*/ 1691640 h 2381250"/>
                <a:gd name="connsiteX96" fmla="*/ 2011680 w 2085975"/>
                <a:gd name="connsiteY96" fmla="*/ 1737360 h 2381250"/>
                <a:gd name="connsiteX97" fmla="*/ 2013585 w 2085975"/>
                <a:gd name="connsiteY97" fmla="*/ 1739265 h 2381250"/>
                <a:gd name="connsiteX98" fmla="*/ 1912620 w 2085975"/>
                <a:gd name="connsiteY98" fmla="*/ 1644015 h 2381250"/>
                <a:gd name="connsiteX99" fmla="*/ 1823085 w 2085975"/>
                <a:gd name="connsiteY99" fmla="*/ 1708785 h 2381250"/>
                <a:gd name="connsiteX100" fmla="*/ 1691640 w 2085975"/>
                <a:gd name="connsiteY100" fmla="*/ 1737360 h 2381250"/>
                <a:gd name="connsiteX101" fmla="*/ 1678305 w 2085975"/>
                <a:gd name="connsiteY101" fmla="*/ 1722120 h 2381250"/>
                <a:gd name="connsiteX102" fmla="*/ 1621155 w 2085975"/>
                <a:gd name="connsiteY102" fmla="*/ 1737360 h 2381250"/>
                <a:gd name="connsiteX103" fmla="*/ 1617345 w 2085975"/>
                <a:gd name="connsiteY103" fmla="*/ 1760220 h 2381250"/>
                <a:gd name="connsiteX104" fmla="*/ 1565432 w 2085975"/>
                <a:gd name="connsiteY104" fmla="*/ 1773198 h 2381250"/>
                <a:gd name="connsiteX105" fmla="*/ 1564005 w 2085975"/>
                <a:gd name="connsiteY105" fmla="*/ 1771650 h 2381250"/>
                <a:gd name="connsiteX106" fmla="*/ 1520190 w 2085975"/>
                <a:gd name="connsiteY106" fmla="*/ 1811655 h 2381250"/>
                <a:gd name="connsiteX107" fmla="*/ 1501140 w 2085975"/>
                <a:gd name="connsiteY107" fmla="*/ 1811655 h 2381250"/>
                <a:gd name="connsiteX108" fmla="*/ 1428750 w 2085975"/>
                <a:gd name="connsiteY108" fmla="*/ 1903095 h 2381250"/>
                <a:gd name="connsiteX109" fmla="*/ 1421130 w 2085975"/>
                <a:gd name="connsiteY109" fmla="*/ 1952625 h 2381250"/>
                <a:gd name="connsiteX110" fmla="*/ 1396365 w 2085975"/>
                <a:gd name="connsiteY110" fmla="*/ 1918335 h 2381250"/>
                <a:gd name="connsiteX111" fmla="*/ 1358265 w 2085975"/>
                <a:gd name="connsiteY111" fmla="*/ 1986915 h 2381250"/>
                <a:gd name="connsiteX112" fmla="*/ 1343025 w 2085975"/>
                <a:gd name="connsiteY112" fmla="*/ 1986915 h 2381250"/>
                <a:gd name="connsiteX113" fmla="*/ 1297305 w 2085975"/>
                <a:gd name="connsiteY113" fmla="*/ 2019300 h 2381250"/>
                <a:gd name="connsiteX114" fmla="*/ 1301115 w 2085975"/>
                <a:gd name="connsiteY114" fmla="*/ 2038350 h 2381250"/>
                <a:gd name="connsiteX115" fmla="*/ 1259205 w 2085975"/>
                <a:gd name="connsiteY115" fmla="*/ 2066925 h 2381250"/>
                <a:gd name="connsiteX116" fmla="*/ 1272540 w 2085975"/>
                <a:gd name="connsiteY116" fmla="*/ 2097405 h 2381250"/>
                <a:gd name="connsiteX117" fmla="*/ 1202055 w 2085975"/>
                <a:gd name="connsiteY117" fmla="*/ 2106930 h 2381250"/>
                <a:gd name="connsiteX118" fmla="*/ 1183005 w 2085975"/>
                <a:gd name="connsiteY118" fmla="*/ 2143125 h 2381250"/>
                <a:gd name="connsiteX119" fmla="*/ 1156335 w 2085975"/>
                <a:gd name="connsiteY119" fmla="*/ 2164080 h 2381250"/>
                <a:gd name="connsiteX120" fmla="*/ 1122045 w 2085975"/>
                <a:gd name="connsiteY120" fmla="*/ 2141220 h 2381250"/>
                <a:gd name="connsiteX121" fmla="*/ 1107891 w 2085975"/>
                <a:gd name="connsiteY121" fmla="*/ 2157396 h 2381250"/>
                <a:gd name="connsiteX122" fmla="*/ 1106805 w 2085975"/>
                <a:gd name="connsiteY122" fmla="*/ 2156460 h 2381250"/>
                <a:gd name="connsiteX123" fmla="*/ 979170 w 2085975"/>
                <a:gd name="connsiteY123" fmla="*/ 2042160 h 2381250"/>
                <a:gd name="connsiteX124" fmla="*/ 932138 w 2085975"/>
                <a:gd name="connsiteY124" fmla="*/ 2104529 h 2381250"/>
                <a:gd name="connsiteX125" fmla="*/ 851535 w 2085975"/>
                <a:gd name="connsiteY125" fmla="*/ 2101216 h 2381250"/>
                <a:gd name="connsiteX126" fmla="*/ 847725 w 2085975"/>
                <a:gd name="connsiteY126" fmla="*/ 2129791 h 2381250"/>
                <a:gd name="connsiteX127" fmla="*/ 689610 w 2085975"/>
                <a:gd name="connsiteY127" fmla="*/ 2129791 h 2381250"/>
                <a:gd name="connsiteX128" fmla="*/ 685800 w 2085975"/>
                <a:gd name="connsiteY128" fmla="*/ 2025016 h 2381250"/>
                <a:gd name="connsiteX129" fmla="*/ 683980 w 2085975"/>
                <a:gd name="connsiteY129" fmla="*/ 2024761 h 2381250"/>
                <a:gd name="connsiteX130" fmla="*/ 701040 w 2085975"/>
                <a:gd name="connsiteY130" fmla="*/ 1973580 h 2381250"/>
                <a:gd name="connsiteX131" fmla="*/ 659130 w 2085975"/>
                <a:gd name="connsiteY131" fmla="*/ 1939290 h 2381250"/>
                <a:gd name="connsiteX132" fmla="*/ 662940 w 2085975"/>
                <a:gd name="connsiteY132" fmla="*/ 1899285 h 2381250"/>
                <a:gd name="connsiteX133" fmla="*/ 674370 w 2085975"/>
                <a:gd name="connsiteY133" fmla="*/ 1836420 h 2381250"/>
                <a:gd name="connsiteX134" fmla="*/ 643890 w 2085975"/>
                <a:gd name="connsiteY134" fmla="*/ 1802130 h 2381250"/>
                <a:gd name="connsiteX135" fmla="*/ 590550 w 2085975"/>
                <a:gd name="connsiteY135" fmla="*/ 1790700 h 2381250"/>
                <a:gd name="connsiteX136" fmla="*/ 520065 w 2085975"/>
                <a:gd name="connsiteY136" fmla="*/ 1731645 h 2381250"/>
                <a:gd name="connsiteX137" fmla="*/ 520065 w 2085975"/>
                <a:gd name="connsiteY137" fmla="*/ 1704975 h 2381250"/>
                <a:gd name="connsiteX138" fmla="*/ 491490 w 2085975"/>
                <a:gd name="connsiteY138" fmla="*/ 1708785 h 2381250"/>
                <a:gd name="connsiteX139" fmla="*/ 386715 w 2085975"/>
                <a:gd name="connsiteY139" fmla="*/ 1638300 h 2381250"/>
                <a:gd name="connsiteX140" fmla="*/ 345639 w 2085975"/>
                <a:gd name="connsiteY140" fmla="*/ 1595581 h 2381250"/>
                <a:gd name="connsiteX141" fmla="*/ 346710 w 2085975"/>
                <a:gd name="connsiteY141" fmla="*/ 1543050 h 2381250"/>
                <a:gd name="connsiteX142" fmla="*/ 302895 w 2085975"/>
                <a:gd name="connsiteY142" fmla="*/ 1522095 h 2381250"/>
                <a:gd name="connsiteX143" fmla="*/ 318135 w 2085975"/>
                <a:gd name="connsiteY143" fmla="*/ 1470660 h 2381250"/>
                <a:gd name="connsiteX144" fmla="*/ 274320 w 2085975"/>
                <a:gd name="connsiteY144" fmla="*/ 1491615 h 2381250"/>
                <a:gd name="connsiteX145" fmla="*/ 241935 w 2085975"/>
                <a:gd name="connsiteY145" fmla="*/ 1491615 h 2381250"/>
                <a:gd name="connsiteX146" fmla="*/ 236220 w 2085975"/>
                <a:gd name="connsiteY146" fmla="*/ 1510665 h 2381250"/>
                <a:gd name="connsiteX147" fmla="*/ 85676 w 2085975"/>
                <a:gd name="connsiteY147" fmla="*/ 1510087 h 2381250"/>
                <a:gd name="connsiteX148" fmla="*/ 80010 w 2085975"/>
                <a:gd name="connsiteY148" fmla="*/ 1443990 h 2381250"/>
                <a:gd name="connsiteX149" fmla="*/ 30480 w 2085975"/>
                <a:gd name="connsiteY149" fmla="*/ 1466850 h 2381250"/>
                <a:gd name="connsiteX150" fmla="*/ 9525 w 2085975"/>
                <a:gd name="connsiteY150" fmla="*/ 1390650 h 2381250"/>
                <a:gd name="connsiteX151" fmla="*/ 0 w 2085975"/>
                <a:gd name="connsiteY151" fmla="*/ 1389648 h 2381250"/>
                <a:gd name="connsiteX152" fmla="*/ 0 w 2085975"/>
                <a:gd name="connsiteY152" fmla="*/ 1352550 h 2381250"/>
                <a:gd name="connsiteX153" fmla="*/ 30480 w 2085975"/>
                <a:gd name="connsiteY153" fmla="*/ 1314450 h 2381250"/>
                <a:gd name="connsiteX154" fmla="*/ 95250 w 2085975"/>
                <a:gd name="connsiteY154" fmla="*/ 1303020 h 2381250"/>
                <a:gd name="connsiteX155" fmla="*/ 112395 w 2085975"/>
                <a:gd name="connsiteY155" fmla="*/ 1238250 h 2381250"/>
                <a:gd name="connsiteX156" fmla="*/ 100965 w 2085975"/>
                <a:gd name="connsiteY156" fmla="*/ 1143000 h 2381250"/>
                <a:gd name="connsiteX157" fmla="*/ 101779 w 2085975"/>
                <a:gd name="connsiteY157" fmla="*/ 1135131 h 2381250"/>
                <a:gd name="connsiteX158" fmla="*/ 190501 w 2085975"/>
                <a:gd name="connsiteY158" fmla="*/ 1110615 h 2381250"/>
                <a:gd name="connsiteX159" fmla="*/ 207646 w 2085975"/>
                <a:gd name="connsiteY159" fmla="*/ 1022985 h 2381250"/>
                <a:gd name="connsiteX160" fmla="*/ 186691 w 2085975"/>
                <a:gd name="connsiteY160" fmla="*/ 986790 h 2381250"/>
                <a:gd name="connsiteX161" fmla="*/ 57151 w 2085975"/>
                <a:gd name="connsiteY161" fmla="*/ 969645 h 2381250"/>
                <a:gd name="connsiteX162" fmla="*/ 125731 w 2085975"/>
                <a:gd name="connsiteY162" fmla="*/ 843915 h 2381250"/>
                <a:gd name="connsiteX163" fmla="*/ 129541 w 2085975"/>
                <a:gd name="connsiteY163" fmla="*/ 731520 h 2381250"/>
                <a:gd name="connsiteX164" fmla="*/ 104775 w 2085975"/>
                <a:gd name="connsiteY164" fmla="*/ 715066 h 2381250"/>
                <a:gd name="connsiteX165" fmla="*/ 104775 w 2085975"/>
                <a:gd name="connsiteY165" fmla="*/ 567691 h 2381250"/>
                <a:gd name="connsiteX166" fmla="*/ 125730 w 2085975"/>
                <a:gd name="connsiteY166" fmla="*/ 489586 h 2381250"/>
                <a:gd name="connsiteX167" fmla="*/ 95250 w 2085975"/>
                <a:gd name="connsiteY167" fmla="*/ 447676 h 2381250"/>
                <a:gd name="connsiteX168" fmla="*/ 169545 w 2085975"/>
                <a:gd name="connsiteY168" fmla="*/ 449581 h 2381250"/>
                <a:gd name="connsiteX169" fmla="*/ 164949 w 2085975"/>
                <a:gd name="connsiteY169" fmla="*/ 446066 h 2381250"/>
                <a:gd name="connsiteX170" fmla="*/ 169545 w 2085975"/>
                <a:gd name="connsiteY170" fmla="*/ 447675 h 2381250"/>
                <a:gd name="connsiteX171" fmla="*/ 200025 w 2085975"/>
                <a:gd name="connsiteY171" fmla="*/ 382905 h 2381250"/>
                <a:gd name="connsiteX172" fmla="*/ 283845 w 2085975"/>
                <a:gd name="connsiteY172" fmla="*/ 384810 h 2381250"/>
                <a:gd name="connsiteX173" fmla="*/ 329565 w 2085975"/>
                <a:gd name="connsiteY173" fmla="*/ 361950 h 2381250"/>
                <a:gd name="connsiteX174" fmla="*/ 344805 w 2085975"/>
                <a:gd name="connsiteY174" fmla="*/ 335280 h 2381250"/>
                <a:gd name="connsiteX175" fmla="*/ 348615 w 2085975"/>
                <a:gd name="connsiteY175" fmla="*/ 266700 h 2381250"/>
                <a:gd name="connsiteX176" fmla="*/ 325755 w 2085975"/>
                <a:gd name="connsiteY176" fmla="*/ 198120 h 2381250"/>
                <a:gd name="connsiteX177" fmla="*/ 272415 w 2085975"/>
                <a:gd name="connsiteY177" fmla="*/ 137160 h 2381250"/>
                <a:gd name="connsiteX178" fmla="*/ 295275 w 2085975"/>
                <a:gd name="connsiteY178" fmla="*/ 125730 h 2381250"/>
                <a:gd name="connsiteX179" fmla="*/ 293496 w 2085975"/>
                <a:gd name="connsiteY179" fmla="*/ 119401 h 2381250"/>
                <a:gd name="connsiteX180" fmla="*/ 295275 w 2085975"/>
                <a:gd name="connsiteY180" fmla="*/ 120015 h 2381250"/>
                <a:gd name="connsiteX181" fmla="*/ 337185 w 2085975"/>
                <a:gd name="connsiteY181" fmla="*/ 74295 h 2381250"/>
                <a:gd name="connsiteX182" fmla="*/ 403860 w 2085975"/>
                <a:gd name="connsiteY182" fmla="*/ 85725 h 2381250"/>
                <a:gd name="connsiteX183" fmla="*/ 381000 w 2085975"/>
                <a:gd name="connsiteY183" fmla="*/ 49530 h 2381250"/>
                <a:gd name="connsiteX184" fmla="*/ 432435 w 2085975"/>
                <a:gd name="connsiteY184" fmla="*/ 13335 h 2381250"/>
                <a:gd name="connsiteX185" fmla="*/ 537210 w 2085975"/>
                <a:gd name="connsiteY18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202055 w 2085975"/>
                <a:gd name="connsiteY13" fmla="*/ 2297430 h 2381250"/>
                <a:gd name="connsiteX14" fmla="*/ 1197951 w 2085975"/>
                <a:gd name="connsiteY14" fmla="*/ 2297594 h 2381250"/>
                <a:gd name="connsiteX15" fmla="*/ 1138537 w 2085975"/>
                <a:gd name="connsiteY15" fmla="*/ 2271382 h 2381250"/>
                <a:gd name="connsiteX16" fmla="*/ 1138418 w 2085975"/>
                <a:gd name="connsiteY16" fmla="*/ 2269355 h 2381250"/>
                <a:gd name="connsiteX17" fmla="*/ 1083951 w 2085975"/>
                <a:gd name="connsiteY17" fmla="*/ 2188714 h 2381250"/>
                <a:gd name="connsiteX18" fmla="*/ 1135380 w 2085975"/>
                <a:gd name="connsiteY18" fmla="*/ 2236470 h 2381250"/>
                <a:gd name="connsiteX19" fmla="*/ 1135465 w 2085975"/>
                <a:gd name="connsiteY19" fmla="*/ 2237914 h 2381250"/>
                <a:gd name="connsiteX20" fmla="*/ 1083292 w 2085975"/>
                <a:gd name="connsiteY20" fmla="*/ 2189467 h 2381250"/>
                <a:gd name="connsiteX21" fmla="*/ 1083951 w 2085975"/>
                <a:gd name="connsiteY21" fmla="*/ 2188714 h 2381250"/>
                <a:gd name="connsiteX22" fmla="*/ 891973 w 2085975"/>
                <a:gd name="connsiteY22" fmla="*/ 2157791 h 2381250"/>
                <a:gd name="connsiteX23" fmla="*/ 891540 w 2085975"/>
                <a:gd name="connsiteY23" fmla="*/ 2158365 h 2381250"/>
                <a:gd name="connsiteX24" fmla="*/ 820091 w 2085975"/>
                <a:gd name="connsiteY24" fmla="*/ 2180928 h 2381250"/>
                <a:gd name="connsiteX25" fmla="*/ 820026 w 2085975"/>
                <a:gd name="connsiteY25" fmla="*/ 2180511 h 2381250"/>
                <a:gd name="connsiteX26" fmla="*/ 891973 w 2085975"/>
                <a:gd name="connsiteY26" fmla="*/ 2157791 h 2381250"/>
                <a:gd name="connsiteX27" fmla="*/ 1565691 w 2085975"/>
                <a:gd name="connsiteY27" fmla="*/ 1775952 h 2381250"/>
                <a:gd name="connsiteX28" fmla="*/ 1562956 w 2085975"/>
                <a:gd name="connsiteY28" fmla="*/ 1776635 h 2381250"/>
                <a:gd name="connsiteX29" fmla="*/ 1565691 w 2085975"/>
                <a:gd name="connsiteY29" fmla="*/ 1775952 h 2381250"/>
                <a:gd name="connsiteX30" fmla="*/ 338452 w 2085975"/>
                <a:gd name="connsiteY30" fmla="*/ 1588442 h 2381250"/>
                <a:gd name="connsiteX31" fmla="*/ 338961 w 2085975"/>
                <a:gd name="connsiteY31" fmla="*/ 1588971 h 2381250"/>
                <a:gd name="connsiteX32" fmla="*/ 338452 w 2085975"/>
                <a:gd name="connsiteY32" fmla="*/ 1588442 h 2381250"/>
                <a:gd name="connsiteX33" fmla="*/ 537210 w 2085975"/>
                <a:gd name="connsiteY33" fmla="*/ 0 h 2381250"/>
                <a:gd name="connsiteX34" fmla="*/ 563880 w 2085975"/>
                <a:gd name="connsiteY34" fmla="*/ 80010 h 2381250"/>
                <a:gd name="connsiteX35" fmla="*/ 672465 w 2085975"/>
                <a:gd name="connsiteY35" fmla="*/ 51435 h 2381250"/>
                <a:gd name="connsiteX36" fmla="*/ 721352 w 2085975"/>
                <a:gd name="connsiteY36" fmla="*/ 29486 h 2381250"/>
                <a:gd name="connsiteX37" fmla="*/ 744855 w 2085975"/>
                <a:gd name="connsiteY37" fmla="*/ 59055 h 2381250"/>
                <a:gd name="connsiteX38" fmla="*/ 739140 w 2085975"/>
                <a:gd name="connsiteY38" fmla="*/ 89535 h 2381250"/>
                <a:gd name="connsiteX39" fmla="*/ 821055 w 2085975"/>
                <a:gd name="connsiteY39" fmla="*/ 93345 h 2381250"/>
                <a:gd name="connsiteX40" fmla="*/ 834390 w 2085975"/>
                <a:gd name="connsiteY40" fmla="*/ 19050 h 2381250"/>
                <a:gd name="connsiteX41" fmla="*/ 855345 w 2085975"/>
                <a:gd name="connsiteY41" fmla="*/ 47625 h 2381250"/>
                <a:gd name="connsiteX42" fmla="*/ 946785 w 2085975"/>
                <a:gd name="connsiteY42" fmla="*/ 47625 h 2381250"/>
                <a:gd name="connsiteX43" fmla="*/ 996315 w 2085975"/>
                <a:gd name="connsiteY43" fmla="*/ 38100 h 2381250"/>
                <a:gd name="connsiteX44" fmla="*/ 1003935 w 2085975"/>
                <a:gd name="connsiteY44" fmla="*/ 9525 h 2381250"/>
                <a:gd name="connsiteX45" fmla="*/ 1064895 w 2085975"/>
                <a:gd name="connsiteY45" fmla="*/ 0 h 2381250"/>
                <a:gd name="connsiteX46" fmla="*/ 1097280 w 2085975"/>
                <a:gd name="connsiteY46" fmla="*/ 102870 h 2381250"/>
                <a:gd name="connsiteX47" fmla="*/ 1110615 w 2085975"/>
                <a:gd name="connsiteY47" fmla="*/ 102870 h 2381250"/>
                <a:gd name="connsiteX48" fmla="*/ 1135380 w 2085975"/>
                <a:gd name="connsiteY48" fmla="*/ 190500 h 2381250"/>
                <a:gd name="connsiteX49" fmla="*/ 1137805 w 2085975"/>
                <a:gd name="connsiteY49" fmla="*/ 195722 h 2381250"/>
                <a:gd name="connsiteX50" fmla="*/ 1135380 w 2085975"/>
                <a:gd name="connsiteY50" fmla="*/ 198120 h 2381250"/>
                <a:gd name="connsiteX51" fmla="*/ 1131570 w 2085975"/>
                <a:gd name="connsiteY51" fmla="*/ 240030 h 2381250"/>
                <a:gd name="connsiteX52" fmla="*/ 1156335 w 2085975"/>
                <a:gd name="connsiteY52" fmla="*/ 346710 h 2381250"/>
                <a:gd name="connsiteX53" fmla="*/ 1099185 w 2085975"/>
                <a:gd name="connsiteY53" fmla="*/ 363855 h 2381250"/>
                <a:gd name="connsiteX54" fmla="*/ 1127760 w 2085975"/>
                <a:gd name="connsiteY54" fmla="*/ 510540 h 2381250"/>
                <a:gd name="connsiteX55" fmla="*/ 1148715 w 2085975"/>
                <a:gd name="connsiteY55" fmla="*/ 563880 h 2381250"/>
                <a:gd name="connsiteX56" fmla="*/ 1194435 w 2085975"/>
                <a:gd name="connsiteY56" fmla="*/ 641985 h 2381250"/>
                <a:gd name="connsiteX57" fmla="*/ 1215390 w 2085975"/>
                <a:gd name="connsiteY57" fmla="*/ 645795 h 2381250"/>
                <a:gd name="connsiteX58" fmla="*/ 1243965 w 2085975"/>
                <a:gd name="connsiteY58" fmla="*/ 737235 h 2381250"/>
                <a:gd name="connsiteX59" fmla="*/ 1423035 w 2085975"/>
                <a:gd name="connsiteY59" fmla="*/ 702945 h 2381250"/>
                <a:gd name="connsiteX60" fmla="*/ 1422609 w 2085975"/>
                <a:gd name="connsiteY60" fmla="*/ 700259 h 2381250"/>
                <a:gd name="connsiteX61" fmla="*/ 1468755 w 2085975"/>
                <a:gd name="connsiteY61" fmla="*/ 689610 h 2381250"/>
                <a:gd name="connsiteX62" fmla="*/ 1491615 w 2085975"/>
                <a:gd name="connsiteY62" fmla="*/ 659130 h 2381250"/>
                <a:gd name="connsiteX63" fmla="*/ 1520190 w 2085975"/>
                <a:gd name="connsiteY63" fmla="*/ 645795 h 2381250"/>
                <a:gd name="connsiteX64" fmla="*/ 1531620 w 2085975"/>
                <a:gd name="connsiteY64" fmla="*/ 613410 h 2381250"/>
                <a:gd name="connsiteX65" fmla="*/ 1552575 w 2085975"/>
                <a:gd name="connsiteY65" fmla="*/ 594360 h 2381250"/>
                <a:gd name="connsiteX66" fmla="*/ 1573530 w 2085975"/>
                <a:gd name="connsiteY66" fmla="*/ 609600 h 2381250"/>
                <a:gd name="connsiteX67" fmla="*/ 1567815 w 2085975"/>
                <a:gd name="connsiteY67" fmla="*/ 708660 h 2381250"/>
                <a:gd name="connsiteX68" fmla="*/ 1638300 w 2085975"/>
                <a:gd name="connsiteY68" fmla="*/ 786765 h 2381250"/>
                <a:gd name="connsiteX69" fmla="*/ 1640205 w 2085975"/>
                <a:gd name="connsiteY69" fmla="*/ 851535 h 2381250"/>
                <a:gd name="connsiteX70" fmla="*/ 1615440 w 2085975"/>
                <a:gd name="connsiteY70" fmla="*/ 872490 h 2381250"/>
                <a:gd name="connsiteX71" fmla="*/ 1678305 w 2085975"/>
                <a:gd name="connsiteY71" fmla="*/ 876300 h 2381250"/>
                <a:gd name="connsiteX72" fmla="*/ 1964632 w 2085975"/>
                <a:gd name="connsiteY72" fmla="*/ 811829 h 2381250"/>
                <a:gd name="connsiteX73" fmla="*/ 1985010 w 2085975"/>
                <a:gd name="connsiteY73" fmla="*/ 889635 h 2381250"/>
                <a:gd name="connsiteX74" fmla="*/ 1977390 w 2085975"/>
                <a:gd name="connsiteY74" fmla="*/ 942975 h 2381250"/>
                <a:gd name="connsiteX75" fmla="*/ 1912620 w 2085975"/>
                <a:gd name="connsiteY75" fmla="*/ 952500 h 2381250"/>
                <a:gd name="connsiteX76" fmla="*/ 1912620 w 2085975"/>
                <a:gd name="connsiteY76" fmla="*/ 1022985 h 2381250"/>
                <a:gd name="connsiteX77" fmla="*/ 1956435 w 2085975"/>
                <a:gd name="connsiteY77" fmla="*/ 1028700 h 2381250"/>
                <a:gd name="connsiteX78" fmla="*/ 1996440 w 2085975"/>
                <a:gd name="connsiteY78" fmla="*/ 1002030 h 2381250"/>
                <a:gd name="connsiteX79" fmla="*/ 1975485 w 2085975"/>
                <a:gd name="connsiteY79" fmla="*/ 1057275 h 2381250"/>
                <a:gd name="connsiteX80" fmla="*/ 1971675 w 2085975"/>
                <a:gd name="connsiteY80" fmla="*/ 1137285 h 2381250"/>
                <a:gd name="connsiteX81" fmla="*/ 1976108 w 2085975"/>
                <a:gd name="connsiteY81" fmla="*/ 1138062 h 2381250"/>
                <a:gd name="connsiteX82" fmla="*/ 2025015 w 2085975"/>
                <a:gd name="connsiteY82" fmla="*/ 1226820 h 2381250"/>
                <a:gd name="connsiteX83" fmla="*/ 1965960 w 2085975"/>
                <a:gd name="connsiteY83" fmla="*/ 1257300 h 2381250"/>
                <a:gd name="connsiteX84" fmla="*/ 1975485 w 2085975"/>
                <a:gd name="connsiteY84" fmla="*/ 1295400 h 2381250"/>
                <a:gd name="connsiteX85" fmla="*/ 1929765 w 2085975"/>
                <a:gd name="connsiteY85" fmla="*/ 1350645 h 2381250"/>
                <a:gd name="connsiteX86" fmla="*/ 2057400 w 2085975"/>
                <a:gd name="connsiteY86" fmla="*/ 1419225 h 2381250"/>
                <a:gd name="connsiteX87" fmla="*/ 2034540 w 2085975"/>
                <a:gd name="connsiteY87" fmla="*/ 1451610 h 2381250"/>
                <a:gd name="connsiteX88" fmla="*/ 2085975 w 2085975"/>
                <a:gd name="connsiteY88" fmla="*/ 1527810 h 2381250"/>
                <a:gd name="connsiteX89" fmla="*/ 2080260 w 2085975"/>
                <a:gd name="connsiteY89" fmla="*/ 1565910 h 2381250"/>
                <a:gd name="connsiteX90" fmla="*/ 2045970 w 2085975"/>
                <a:gd name="connsiteY90" fmla="*/ 1581150 h 2381250"/>
                <a:gd name="connsiteX91" fmla="*/ 2013585 w 2085975"/>
                <a:gd name="connsiteY91" fmla="*/ 1657350 h 2381250"/>
                <a:gd name="connsiteX92" fmla="*/ 2047875 w 2085975"/>
                <a:gd name="connsiteY92" fmla="*/ 1691640 h 2381250"/>
                <a:gd name="connsiteX93" fmla="*/ 2011680 w 2085975"/>
                <a:gd name="connsiteY93" fmla="*/ 1737360 h 2381250"/>
                <a:gd name="connsiteX94" fmla="*/ 2013585 w 2085975"/>
                <a:gd name="connsiteY94" fmla="*/ 1739265 h 2381250"/>
                <a:gd name="connsiteX95" fmla="*/ 1912620 w 2085975"/>
                <a:gd name="connsiteY95" fmla="*/ 1644015 h 2381250"/>
                <a:gd name="connsiteX96" fmla="*/ 1823085 w 2085975"/>
                <a:gd name="connsiteY96" fmla="*/ 1708785 h 2381250"/>
                <a:gd name="connsiteX97" fmla="*/ 1691640 w 2085975"/>
                <a:gd name="connsiteY97" fmla="*/ 1737360 h 2381250"/>
                <a:gd name="connsiteX98" fmla="*/ 1678305 w 2085975"/>
                <a:gd name="connsiteY98" fmla="*/ 1722120 h 2381250"/>
                <a:gd name="connsiteX99" fmla="*/ 1621155 w 2085975"/>
                <a:gd name="connsiteY99" fmla="*/ 1737360 h 2381250"/>
                <a:gd name="connsiteX100" fmla="*/ 1617345 w 2085975"/>
                <a:gd name="connsiteY100" fmla="*/ 1760220 h 2381250"/>
                <a:gd name="connsiteX101" fmla="*/ 1565432 w 2085975"/>
                <a:gd name="connsiteY101" fmla="*/ 1773198 h 2381250"/>
                <a:gd name="connsiteX102" fmla="*/ 1564005 w 2085975"/>
                <a:gd name="connsiteY102" fmla="*/ 1771650 h 2381250"/>
                <a:gd name="connsiteX103" fmla="*/ 1520190 w 2085975"/>
                <a:gd name="connsiteY103" fmla="*/ 1811655 h 2381250"/>
                <a:gd name="connsiteX104" fmla="*/ 1501140 w 2085975"/>
                <a:gd name="connsiteY104" fmla="*/ 1811655 h 2381250"/>
                <a:gd name="connsiteX105" fmla="*/ 1428750 w 2085975"/>
                <a:gd name="connsiteY105" fmla="*/ 1903095 h 2381250"/>
                <a:gd name="connsiteX106" fmla="*/ 1421130 w 2085975"/>
                <a:gd name="connsiteY106" fmla="*/ 1952625 h 2381250"/>
                <a:gd name="connsiteX107" fmla="*/ 1396365 w 2085975"/>
                <a:gd name="connsiteY107" fmla="*/ 1918335 h 2381250"/>
                <a:gd name="connsiteX108" fmla="*/ 1358265 w 2085975"/>
                <a:gd name="connsiteY108" fmla="*/ 1986915 h 2381250"/>
                <a:gd name="connsiteX109" fmla="*/ 1343025 w 2085975"/>
                <a:gd name="connsiteY109" fmla="*/ 1986915 h 2381250"/>
                <a:gd name="connsiteX110" fmla="*/ 1297305 w 2085975"/>
                <a:gd name="connsiteY110" fmla="*/ 2019300 h 2381250"/>
                <a:gd name="connsiteX111" fmla="*/ 1301115 w 2085975"/>
                <a:gd name="connsiteY111" fmla="*/ 2038350 h 2381250"/>
                <a:gd name="connsiteX112" fmla="*/ 1259205 w 2085975"/>
                <a:gd name="connsiteY112" fmla="*/ 2066925 h 2381250"/>
                <a:gd name="connsiteX113" fmla="*/ 1272540 w 2085975"/>
                <a:gd name="connsiteY113" fmla="*/ 2097405 h 2381250"/>
                <a:gd name="connsiteX114" fmla="*/ 1202055 w 2085975"/>
                <a:gd name="connsiteY114" fmla="*/ 2106930 h 2381250"/>
                <a:gd name="connsiteX115" fmla="*/ 1183005 w 2085975"/>
                <a:gd name="connsiteY115" fmla="*/ 2143125 h 2381250"/>
                <a:gd name="connsiteX116" fmla="*/ 1156335 w 2085975"/>
                <a:gd name="connsiteY116" fmla="*/ 2164080 h 2381250"/>
                <a:gd name="connsiteX117" fmla="*/ 1122045 w 2085975"/>
                <a:gd name="connsiteY117" fmla="*/ 2141220 h 2381250"/>
                <a:gd name="connsiteX118" fmla="*/ 1107891 w 2085975"/>
                <a:gd name="connsiteY118" fmla="*/ 2157396 h 2381250"/>
                <a:gd name="connsiteX119" fmla="*/ 1106805 w 2085975"/>
                <a:gd name="connsiteY119" fmla="*/ 2156460 h 2381250"/>
                <a:gd name="connsiteX120" fmla="*/ 979170 w 2085975"/>
                <a:gd name="connsiteY120" fmla="*/ 2042160 h 2381250"/>
                <a:gd name="connsiteX121" fmla="*/ 932138 w 2085975"/>
                <a:gd name="connsiteY121" fmla="*/ 2104529 h 2381250"/>
                <a:gd name="connsiteX122" fmla="*/ 851535 w 2085975"/>
                <a:gd name="connsiteY122" fmla="*/ 2101216 h 2381250"/>
                <a:gd name="connsiteX123" fmla="*/ 847725 w 2085975"/>
                <a:gd name="connsiteY123" fmla="*/ 2129791 h 2381250"/>
                <a:gd name="connsiteX124" fmla="*/ 689610 w 2085975"/>
                <a:gd name="connsiteY124" fmla="*/ 2129791 h 2381250"/>
                <a:gd name="connsiteX125" fmla="*/ 685800 w 2085975"/>
                <a:gd name="connsiteY125" fmla="*/ 2025016 h 2381250"/>
                <a:gd name="connsiteX126" fmla="*/ 683980 w 2085975"/>
                <a:gd name="connsiteY126" fmla="*/ 2024761 h 2381250"/>
                <a:gd name="connsiteX127" fmla="*/ 701040 w 2085975"/>
                <a:gd name="connsiteY127" fmla="*/ 1973580 h 2381250"/>
                <a:gd name="connsiteX128" fmla="*/ 659130 w 2085975"/>
                <a:gd name="connsiteY128" fmla="*/ 1939290 h 2381250"/>
                <a:gd name="connsiteX129" fmla="*/ 662940 w 2085975"/>
                <a:gd name="connsiteY129" fmla="*/ 1899285 h 2381250"/>
                <a:gd name="connsiteX130" fmla="*/ 674370 w 2085975"/>
                <a:gd name="connsiteY130" fmla="*/ 1836420 h 2381250"/>
                <a:gd name="connsiteX131" fmla="*/ 643890 w 2085975"/>
                <a:gd name="connsiteY131" fmla="*/ 1802130 h 2381250"/>
                <a:gd name="connsiteX132" fmla="*/ 590550 w 2085975"/>
                <a:gd name="connsiteY132" fmla="*/ 1790700 h 2381250"/>
                <a:gd name="connsiteX133" fmla="*/ 520065 w 2085975"/>
                <a:gd name="connsiteY133" fmla="*/ 1731645 h 2381250"/>
                <a:gd name="connsiteX134" fmla="*/ 520065 w 2085975"/>
                <a:gd name="connsiteY134" fmla="*/ 1704975 h 2381250"/>
                <a:gd name="connsiteX135" fmla="*/ 491490 w 2085975"/>
                <a:gd name="connsiteY135" fmla="*/ 1708785 h 2381250"/>
                <a:gd name="connsiteX136" fmla="*/ 386715 w 2085975"/>
                <a:gd name="connsiteY136" fmla="*/ 1638300 h 2381250"/>
                <a:gd name="connsiteX137" fmla="*/ 345639 w 2085975"/>
                <a:gd name="connsiteY137" fmla="*/ 1595581 h 2381250"/>
                <a:gd name="connsiteX138" fmla="*/ 346710 w 2085975"/>
                <a:gd name="connsiteY138" fmla="*/ 1543050 h 2381250"/>
                <a:gd name="connsiteX139" fmla="*/ 302895 w 2085975"/>
                <a:gd name="connsiteY139" fmla="*/ 1522095 h 2381250"/>
                <a:gd name="connsiteX140" fmla="*/ 318135 w 2085975"/>
                <a:gd name="connsiteY140" fmla="*/ 1470660 h 2381250"/>
                <a:gd name="connsiteX141" fmla="*/ 274320 w 2085975"/>
                <a:gd name="connsiteY141" fmla="*/ 1491615 h 2381250"/>
                <a:gd name="connsiteX142" fmla="*/ 241935 w 2085975"/>
                <a:gd name="connsiteY142" fmla="*/ 1491615 h 2381250"/>
                <a:gd name="connsiteX143" fmla="*/ 236220 w 2085975"/>
                <a:gd name="connsiteY143" fmla="*/ 1510665 h 2381250"/>
                <a:gd name="connsiteX144" fmla="*/ 85676 w 2085975"/>
                <a:gd name="connsiteY144" fmla="*/ 1510087 h 2381250"/>
                <a:gd name="connsiteX145" fmla="*/ 80010 w 2085975"/>
                <a:gd name="connsiteY145" fmla="*/ 1443990 h 2381250"/>
                <a:gd name="connsiteX146" fmla="*/ 30480 w 2085975"/>
                <a:gd name="connsiteY146" fmla="*/ 1466850 h 2381250"/>
                <a:gd name="connsiteX147" fmla="*/ 9525 w 2085975"/>
                <a:gd name="connsiteY147" fmla="*/ 1390650 h 2381250"/>
                <a:gd name="connsiteX148" fmla="*/ 0 w 2085975"/>
                <a:gd name="connsiteY148" fmla="*/ 1389648 h 2381250"/>
                <a:gd name="connsiteX149" fmla="*/ 0 w 2085975"/>
                <a:gd name="connsiteY149" fmla="*/ 1352550 h 2381250"/>
                <a:gd name="connsiteX150" fmla="*/ 30480 w 2085975"/>
                <a:gd name="connsiteY150" fmla="*/ 1314450 h 2381250"/>
                <a:gd name="connsiteX151" fmla="*/ 95250 w 2085975"/>
                <a:gd name="connsiteY151" fmla="*/ 1303020 h 2381250"/>
                <a:gd name="connsiteX152" fmla="*/ 112395 w 2085975"/>
                <a:gd name="connsiteY152" fmla="*/ 1238250 h 2381250"/>
                <a:gd name="connsiteX153" fmla="*/ 100965 w 2085975"/>
                <a:gd name="connsiteY153" fmla="*/ 1143000 h 2381250"/>
                <a:gd name="connsiteX154" fmla="*/ 101779 w 2085975"/>
                <a:gd name="connsiteY154" fmla="*/ 1135131 h 2381250"/>
                <a:gd name="connsiteX155" fmla="*/ 190501 w 2085975"/>
                <a:gd name="connsiteY155" fmla="*/ 1110615 h 2381250"/>
                <a:gd name="connsiteX156" fmla="*/ 207646 w 2085975"/>
                <a:gd name="connsiteY156" fmla="*/ 1022985 h 2381250"/>
                <a:gd name="connsiteX157" fmla="*/ 186691 w 2085975"/>
                <a:gd name="connsiteY157" fmla="*/ 986790 h 2381250"/>
                <a:gd name="connsiteX158" fmla="*/ 57151 w 2085975"/>
                <a:gd name="connsiteY158" fmla="*/ 969645 h 2381250"/>
                <a:gd name="connsiteX159" fmla="*/ 125731 w 2085975"/>
                <a:gd name="connsiteY159" fmla="*/ 843915 h 2381250"/>
                <a:gd name="connsiteX160" fmla="*/ 129541 w 2085975"/>
                <a:gd name="connsiteY160" fmla="*/ 731520 h 2381250"/>
                <a:gd name="connsiteX161" fmla="*/ 104775 w 2085975"/>
                <a:gd name="connsiteY161" fmla="*/ 715066 h 2381250"/>
                <a:gd name="connsiteX162" fmla="*/ 104775 w 2085975"/>
                <a:gd name="connsiteY162" fmla="*/ 567691 h 2381250"/>
                <a:gd name="connsiteX163" fmla="*/ 125730 w 2085975"/>
                <a:gd name="connsiteY163" fmla="*/ 489586 h 2381250"/>
                <a:gd name="connsiteX164" fmla="*/ 95250 w 2085975"/>
                <a:gd name="connsiteY164" fmla="*/ 447676 h 2381250"/>
                <a:gd name="connsiteX165" fmla="*/ 169545 w 2085975"/>
                <a:gd name="connsiteY165" fmla="*/ 449581 h 2381250"/>
                <a:gd name="connsiteX166" fmla="*/ 164949 w 2085975"/>
                <a:gd name="connsiteY166" fmla="*/ 446066 h 2381250"/>
                <a:gd name="connsiteX167" fmla="*/ 169545 w 2085975"/>
                <a:gd name="connsiteY167" fmla="*/ 447675 h 2381250"/>
                <a:gd name="connsiteX168" fmla="*/ 200025 w 2085975"/>
                <a:gd name="connsiteY168" fmla="*/ 382905 h 2381250"/>
                <a:gd name="connsiteX169" fmla="*/ 283845 w 2085975"/>
                <a:gd name="connsiteY169" fmla="*/ 384810 h 2381250"/>
                <a:gd name="connsiteX170" fmla="*/ 329565 w 2085975"/>
                <a:gd name="connsiteY170" fmla="*/ 361950 h 2381250"/>
                <a:gd name="connsiteX171" fmla="*/ 344805 w 2085975"/>
                <a:gd name="connsiteY171" fmla="*/ 335280 h 2381250"/>
                <a:gd name="connsiteX172" fmla="*/ 348615 w 2085975"/>
                <a:gd name="connsiteY172" fmla="*/ 266700 h 2381250"/>
                <a:gd name="connsiteX173" fmla="*/ 325755 w 2085975"/>
                <a:gd name="connsiteY173" fmla="*/ 198120 h 2381250"/>
                <a:gd name="connsiteX174" fmla="*/ 272415 w 2085975"/>
                <a:gd name="connsiteY174" fmla="*/ 137160 h 2381250"/>
                <a:gd name="connsiteX175" fmla="*/ 295275 w 2085975"/>
                <a:gd name="connsiteY175" fmla="*/ 125730 h 2381250"/>
                <a:gd name="connsiteX176" fmla="*/ 293496 w 2085975"/>
                <a:gd name="connsiteY176" fmla="*/ 119401 h 2381250"/>
                <a:gd name="connsiteX177" fmla="*/ 295275 w 2085975"/>
                <a:gd name="connsiteY177" fmla="*/ 120015 h 2381250"/>
                <a:gd name="connsiteX178" fmla="*/ 337185 w 2085975"/>
                <a:gd name="connsiteY178" fmla="*/ 74295 h 2381250"/>
                <a:gd name="connsiteX179" fmla="*/ 403860 w 2085975"/>
                <a:gd name="connsiteY179" fmla="*/ 85725 h 2381250"/>
                <a:gd name="connsiteX180" fmla="*/ 381000 w 2085975"/>
                <a:gd name="connsiteY180" fmla="*/ 49530 h 2381250"/>
                <a:gd name="connsiteX181" fmla="*/ 432435 w 2085975"/>
                <a:gd name="connsiteY181" fmla="*/ 13335 h 2381250"/>
                <a:gd name="connsiteX182" fmla="*/ 537210 w 2085975"/>
                <a:gd name="connsiteY182"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202055 w 2085975"/>
                <a:gd name="connsiteY13" fmla="*/ 2297430 h 2381250"/>
                <a:gd name="connsiteX14" fmla="*/ 1138537 w 2085975"/>
                <a:gd name="connsiteY14" fmla="*/ 2271382 h 2381250"/>
                <a:gd name="connsiteX15" fmla="*/ 1138418 w 2085975"/>
                <a:gd name="connsiteY15" fmla="*/ 2269355 h 2381250"/>
                <a:gd name="connsiteX16" fmla="*/ 1083951 w 2085975"/>
                <a:gd name="connsiteY16" fmla="*/ 2188714 h 2381250"/>
                <a:gd name="connsiteX17" fmla="*/ 1135380 w 2085975"/>
                <a:gd name="connsiteY17" fmla="*/ 2236470 h 2381250"/>
                <a:gd name="connsiteX18" fmla="*/ 1135465 w 2085975"/>
                <a:gd name="connsiteY18" fmla="*/ 2237914 h 2381250"/>
                <a:gd name="connsiteX19" fmla="*/ 1083292 w 2085975"/>
                <a:gd name="connsiteY19" fmla="*/ 2189467 h 2381250"/>
                <a:gd name="connsiteX20" fmla="*/ 1083951 w 2085975"/>
                <a:gd name="connsiteY20" fmla="*/ 2188714 h 2381250"/>
                <a:gd name="connsiteX21" fmla="*/ 891973 w 2085975"/>
                <a:gd name="connsiteY21" fmla="*/ 2157791 h 2381250"/>
                <a:gd name="connsiteX22" fmla="*/ 891540 w 2085975"/>
                <a:gd name="connsiteY22" fmla="*/ 2158365 h 2381250"/>
                <a:gd name="connsiteX23" fmla="*/ 820091 w 2085975"/>
                <a:gd name="connsiteY23" fmla="*/ 2180928 h 2381250"/>
                <a:gd name="connsiteX24" fmla="*/ 820026 w 2085975"/>
                <a:gd name="connsiteY24" fmla="*/ 2180511 h 2381250"/>
                <a:gd name="connsiteX25" fmla="*/ 891973 w 2085975"/>
                <a:gd name="connsiteY25" fmla="*/ 2157791 h 2381250"/>
                <a:gd name="connsiteX26" fmla="*/ 1565691 w 2085975"/>
                <a:gd name="connsiteY26" fmla="*/ 1775952 h 2381250"/>
                <a:gd name="connsiteX27" fmla="*/ 1562956 w 2085975"/>
                <a:gd name="connsiteY27" fmla="*/ 1776635 h 2381250"/>
                <a:gd name="connsiteX28" fmla="*/ 1565691 w 2085975"/>
                <a:gd name="connsiteY28" fmla="*/ 1775952 h 2381250"/>
                <a:gd name="connsiteX29" fmla="*/ 338452 w 2085975"/>
                <a:gd name="connsiteY29" fmla="*/ 1588442 h 2381250"/>
                <a:gd name="connsiteX30" fmla="*/ 338961 w 2085975"/>
                <a:gd name="connsiteY30" fmla="*/ 1588971 h 2381250"/>
                <a:gd name="connsiteX31" fmla="*/ 338452 w 2085975"/>
                <a:gd name="connsiteY31" fmla="*/ 1588442 h 2381250"/>
                <a:gd name="connsiteX32" fmla="*/ 537210 w 2085975"/>
                <a:gd name="connsiteY32" fmla="*/ 0 h 2381250"/>
                <a:gd name="connsiteX33" fmla="*/ 563880 w 2085975"/>
                <a:gd name="connsiteY33" fmla="*/ 80010 h 2381250"/>
                <a:gd name="connsiteX34" fmla="*/ 672465 w 2085975"/>
                <a:gd name="connsiteY34" fmla="*/ 51435 h 2381250"/>
                <a:gd name="connsiteX35" fmla="*/ 721352 w 2085975"/>
                <a:gd name="connsiteY35" fmla="*/ 29486 h 2381250"/>
                <a:gd name="connsiteX36" fmla="*/ 744855 w 2085975"/>
                <a:gd name="connsiteY36" fmla="*/ 59055 h 2381250"/>
                <a:gd name="connsiteX37" fmla="*/ 739140 w 2085975"/>
                <a:gd name="connsiteY37" fmla="*/ 89535 h 2381250"/>
                <a:gd name="connsiteX38" fmla="*/ 821055 w 2085975"/>
                <a:gd name="connsiteY38" fmla="*/ 93345 h 2381250"/>
                <a:gd name="connsiteX39" fmla="*/ 834390 w 2085975"/>
                <a:gd name="connsiteY39" fmla="*/ 19050 h 2381250"/>
                <a:gd name="connsiteX40" fmla="*/ 855345 w 2085975"/>
                <a:gd name="connsiteY40" fmla="*/ 47625 h 2381250"/>
                <a:gd name="connsiteX41" fmla="*/ 946785 w 2085975"/>
                <a:gd name="connsiteY41" fmla="*/ 47625 h 2381250"/>
                <a:gd name="connsiteX42" fmla="*/ 996315 w 2085975"/>
                <a:gd name="connsiteY42" fmla="*/ 38100 h 2381250"/>
                <a:gd name="connsiteX43" fmla="*/ 1003935 w 2085975"/>
                <a:gd name="connsiteY43" fmla="*/ 9525 h 2381250"/>
                <a:gd name="connsiteX44" fmla="*/ 1064895 w 2085975"/>
                <a:gd name="connsiteY44" fmla="*/ 0 h 2381250"/>
                <a:gd name="connsiteX45" fmla="*/ 1097280 w 2085975"/>
                <a:gd name="connsiteY45" fmla="*/ 102870 h 2381250"/>
                <a:gd name="connsiteX46" fmla="*/ 1110615 w 2085975"/>
                <a:gd name="connsiteY46" fmla="*/ 102870 h 2381250"/>
                <a:gd name="connsiteX47" fmla="*/ 1135380 w 2085975"/>
                <a:gd name="connsiteY47" fmla="*/ 190500 h 2381250"/>
                <a:gd name="connsiteX48" fmla="*/ 1137805 w 2085975"/>
                <a:gd name="connsiteY48" fmla="*/ 195722 h 2381250"/>
                <a:gd name="connsiteX49" fmla="*/ 1135380 w 2085975"/>
                <a:gd name="connsiteY49" fmla="*/ 198120 h 2381250"/>
                <a:gd name="connsiteX50" fmla="*/ 1131570 w 2085975"/>
                <a:gd name="connsiteY50" fmla="*/ 240030 h 2381250"/>
                <a:gd name="connsiteX51" fmla="*/ 1156335 w 2085975"/>
                <a:gd name="connsiteY51" fmla="*/ 346710 h 2381250"/>
                <a:gd name="connsiteX52" fmla="*/ 1099185 w 2085975"/>
                <a:gd name="connsiteY52" fmla="*/ 363855 h 2381250"/>
                <a:gd name="connsiteX53" fmla="*/ 1127760 w 2085975"/>
                <a:gd name="connsiteY53" fmla="*/ 510540 h 2381250"/>
                <a:gd name="connsiteX54" fmla="*/ 1148715 w 2085975"/>
                <a:gd name="connsiteY54" fmla="*/ 563880 h 2381250"/>
                <a:gd name="connsiteX55" fmla="*/ 1194435 w 2085975"/>
                <a:gd name="connsiteY55" fmla="*/ 641985 h 2381250"/>
                <a:gd name="connsiteX56" fmla="*/ 1215390 w 2085975"/>
                <a:gd name="connsiteY56" fmla="*/ 645795 h 2381250"/>
                <a:gd name="connsiteX57" fmla="*/ 1243965 w 2085975"/>
                <a:gd name="connsiteY57" fmla="*/ 737235 h 2381250"/>
                <a:gd name="connsiteX58" fmla="*/ 1423035 w 2085975"/>
                <a:gd name="connsiteY58" fmla="*/ 702945 h 2381250"/>
                <a:gd name="connsiteX59" fmla="*/ 1422609 w 2085975"/>
                <a:gd name="connsiteY59" fmla="*/ 700259 h 2381250"/>
                <a:gd name="connsiteX60" fmla="*/ 1468755 w 2085975"/>
                <a:gd name="connsiteY60" fmla="*/ 689610 h 2381250"/>
                <a:gd name="connsiteX61" fmla="*/ 1491615 w 2085975"/>
                <a:gd name="connsiteY61" fmla="*/ 659130 h 2381250"/>
                <a:gd name="connsiteX62" fmla="*/ 1520190 w 2085975"/>
                <a:gd name="connsiteY62" fmla="*/ 645795 h 2381250"/>
                <a:gd name="connsiteX63" fmla="*/ 1531620 w 2085975"/>
                <a:gd name="connsiteY63" fmla="*/ 613410 h 2381250"/>
                <a:gd name="connsiteX64" fmla="*/ 1552575 w 2085975"/>
                <a:gd name="connsiteY64" fmla="*/ 594360 h 2381250"/>
                <a:gd name="connsiteX65" fmla="*/ 1573530 w 2085975"/>
                <a:gd name="connsiteY65" fmla="*/ 609600 h 2381250"/>
                <a:gd name="connsiteX66" fmla="*/ 1567815 w 2085975"/>
                <a:gd name="connsiteY66" fmla="*/ 708660 h 2381250"/>
                <a:gd name="connsiteX67" fmla="*/ 1638300 w 2085975"/>
                <a:gd name="connsiteY67" fmla="*/ 786765 h 2381250"/>
                <a:gd name="connsiteX68" fmla="*/ 1640205 w 2085975"/>
                <a:gd name="connsiteY68" fmla="*/ 851535 h 2381250"/>
                <a:gd name="connsiteX69" fmla="*/ 1615440 w 2085975"/>
                <a:gd name="connsiteY69" fmla="*/ 872490 h 2381250"/>
                <a:gd name="connsiteX70" fmla="*/ 1678305 w 2085975"/>
                <a:gd name="connsiteY70" fmla="*/ 876300 h 2381250"/>
                <a:gd name="connsiteX71" fmla="*/ 1964632 w 2085975"/>
                <a:gd name="connsiteY71" fmla="*/ 811829 h 2381250"/>
                <a:gd name="connsiteX72" fmla="*/ 1985010 w 2085975"/>
                <a:gd name="connsiteY72" fmla="*/ 889635 h 2381250"/>
                <a:gd name="connsiteX73" fmla="*/ 1977390 w 2085975"/>
                <a:gd name="connsiteY73" fmla="*/ 942975 h 2381250"/>
                <a:gd name="connsiteX74" fmla="*/ 1912620 w 2085975"/>
                <a:gd name="connsiteY74" fmla="*/ 952500 h 2381250"/>
                <a:gd name="connsiteX75" fmla="*/ 1912620 w 2085975"/>
                <a:gd name="connsiteY75" fmla="*/ 1022985 h 2381250"/>
                <a:gd name="connsiteX76" fmla="*/ 1956435 w 2085975"/>
                <a:gd name="connsiteY76" fmla="*/ 1028700 h 2381250"/>
                <a:gd name="connsiteX77" fmla="*/ 1996440 w 2085975"/>
                <a:gd name="connsiteY77" fmla="*/ 1002030 h 2381250"/>
                <a:gd name="connsiteX78" fmla="*/ 1975485 w 2085975"/>
                <a:gd name="connsiteY78" fmla="*/ 1057275 h 2381250"/>
                <a:gd name="connsiteX79" fmla="*/ 1971675 w 2085975"/>
                <a:gd name="connsiteY79" fmla="*/ 1137285 h 2381250"/>
                <a:gd name="connsiteX80" fmla="*/ 1976108 w 2085975"/>
                <a:gd name="connsiteY80" fmla="*/ 1138062 h 2381250"/>
                <a:gd name="connsiteX81" fmla="*/ 2025015 w 2085975"/>
                <a:gd name="connsiteY81" fmla="*/ 1226820 h 2381250"/>
                <a:gd name="connsiteX82" fmla="*/ 1965960 w 2085975"/>
                <a:gd name="connsiteY82" fmla="*/ 1257300 h 2381250"/>
                <a:gd name="connsiteX83" fmla="*/ 1975485 w 2085975"/>
                <a:gd name="connsiteY83" fmla="*/ 1295400 h 2381250"/>
                <a:gd name="connsiteX84" fmla="*/ 1929765 w 2085975"/>
                <a:gd name="connsiteY84" fmla="*/ 1350645 h 2381250"/>
                <a:gd name="connsiteX85" fmla="*/ 2057400 w 2085975"/>
                <a:gd name="connsiteY85" fmla="*/ 1419225 h 2381250"/>
                <a:gd name="connsiteX86" fmla="*/ 2034540 w 2085975"/>
                <a:gd name="connsiteY86" fmla="*/ 1451610 h 2381250"/>
                <a:gd name="connsiteX87" fmla="*/ 2085975 w 2085975"/>
                <a:gd name="connsiteY87" fmla="*/ 1527810 h 2381250"/>
                <a:gd name="connsiteX88" fmla="*/ 2080260 w 2085975"/>
                <a:gd name="connsiteY88" fmla="*/ 1565910 h 2381250"/>
                <a:gd name="connsiteX89" fmla="*/ 2045970 w 2085975"/>
                <a:gd name="connsiteY89" fmla="*/ 1581150 h 2381250"/>
                <a:gd name="connsiteX90" fmla="*/ 2013585 w 2085975"/>
                <a:gd name="connsiteY90" fmla="*/ 1657350 h 2381250"/>
                <a:gd name="connsiteX91" fmla="*/ 2047875 w 2085975"/>
                <a:gd name="connsiteY91" fmla="*/ 1691640 h 2381250"/>
                <a:gd name="connsiteX92" fmla="*/ 2011680 w 2085975"/>
                <a:gd name="connsiteY92" fmla="*/ 1737360 h 2381250"/>
                <a:gd name="connsiteX93" fmla="*/ 2013585 w 2085975"/>
                <a:gd name="connsiteY93" fmla="*/ 1739265 h 2381250"/>
                <a:gd name="connsiteX94" fmla="*/ 1912620 w 2085975"/>
                <a:gd name="connsiteY94" fmla="*/ 1644015 h 2381250"/>
                <a:gd name="connsiteX95" fmla="*/ 1823085 w 2085975"/>
                <a:gd name="connsiteY95" fmla="*/ 1708785 h 2381250"/>
                <a:gd name="connsiteX96" fmla="*/ 1691640 w 2085975"/>
                <a:gd name="connsiteY96" fmla="*/ 1737360 h 2381250"/>
                <a:gd name="connsiteX97" fmla="*/ 1678305 w 2085975"/>
                <a:gd name="connsiteY97" fmla="*/ 1722120 h 2381250"/>
                <a:gd name="connsiteX98" fmla="*/ 1621155 w 2085975"/>
                <a:gd name="connsiteY98" fmla="*/ 1737360 h 2381250"/>
                <a:gd name="connsiteX99" fmla="*/ 1617345 w 2085975"/>
                <a:gd name="connsiteY99" fmla="*/ 1760220 h 2381250"/>
                <a:gd name="connsiteX100" fmla="*/ 1565432 w 2085975"/>
                <a:gd name="connsiteY100" fmla="*/ 1773198 h 2381250"/>
                <a:gd name="connsiteX101" fmla="*/ 1564005 w 2085975"/>
                <a:gd name="connsiteY101" fmla="*/ 1771650 h 2381250"/>
                <a:gd name="connsiteX102" fmla="*/ 1520190 w 2085975"/>
                <a:gd name="connsiteY102" fmla="*/ 1811655 h 2381250"/>
                <a:gd name="connsiteX103" fmla="*/ 1501140 w 2085975"/>
                <a:gd name="connsiteY103" fmla="*/ 1811655 h 2381250"/>
                <a:gd name="connsiteX104" fmla="*/ 1428750 w 2085975"/>
                <a:gd name="connsiteY104" fmla="*/ 1903095 h 2381250"/>
                <a:gd name="connsiteX105" fmla="*/ 1421130 w 2085975"/>
                <a:gd name="connsiteY105" fmla="*/ 1952625 h 2381250"/>
                <a:gd name="connsiteX106" fmla="*/ 1396365 w 2085975"/>
                <a:gd name="connsiteY106" fmla="*/ 1918335 h 2381250"/>
                <a:gd name="connsiteX107" fmla="*/ 1358265 w 2085975"/>
                <a:gd name="connsiteY107" fmla="*/ 1986915 h 2381250"/>
                <a:gd name="connsiteX108" fmla="*/ 1343025 w 2085975"/>
                <a:gd name="connsiteY108" fmla="*/ 1986915 h 2381250"/>
                <a:gd name="connsiteX109" fmla="*/ 1297305 w 2085975"/>
                <a:gd name="connsiteY109" fmla="*/ 2019300 h 2381250"/>
                <a:gd name="connsiteX110" fmla="*/ 1301115 w 2085975"/>
                <a:gd name="connsiteY110" fmla="*/ 2038350 h 2381250"/>
                <a:gd name="connsiteX111" fmla="*/ 1259205 w 2085975"/>
                <a:gd name="connsiteY111" fmla="*/ 2066925 h 2381250"/>
                <a:gd name="connsiteX112" fmla="*/ 1272540 w 2085975"/>
                <a:gd name="connsiteY112" fmla="*/ 2097405 h 2381250"/>
                <a:gd name="connsiteX113" fmla="*/ 1202055 w 2085975"/>
                <a:gd name="connsiteY113" fmla="*/ 2106930 h 2381250"/>
                <a:gd name="connsiteX114" fmla="*/ 1183005 w 2085975"/>
                <a:gd name="connsiteY114" fmla="*/ 2143125 h 2381250"/>
                <a:gd name="connsiteX115" fmla="*/ 1156335 w 2085975"/>
                <a:gd name="connsiteY115" fmla="*/ 2164080 h 2381250"/>
                <a:gd name="connsiteX116" fmla="*/ 1122045 w 2085975"/>
                <a:gd name="connsiteY116" fmla="*/ 2141220 h 2381250"/>
                <a:gd name="connsiteX117" fmla="*/ 1107891 w 2085975"/>
                <a:gd name="connsiteY117" fmla="*/ 2157396 h 2381250"/>
                <a:gd name="connsiteX118" fmla="*/ 1106805 w 2085975"/>
                <a:gd name="connsiteY118" fmla="*/ 2156460 h 2381250"/>
                <a:gd name="connsiteX119" fmla="*/ 979170 w 2085975"/>
                <a:gd name="connsiteY119" fmla="*/ 2042160 h 2381250"/>
                <a:gd name="connsiteX120" fmla="*/ 932138 w 2085975"/>
                <a:gd name="connsiteY120" fmla="*/ 2104529 h 2381250"/>
                <a:gd name="connsiteX121" fmla="*/ 851535 w 2085975"/>
                <a:gd name="connsiteY121" fmla="*/ 2101216 h 2381250"/>
                <a:gd name="connsiteX122" fmla="*/ 847725 w 2085975"/>
                <a:gd name="connsiteY122" fmla="*/ 2129791 h 2381250"/>
                <a:gd name="connsiteX123" fmla="*/ 689610 w 2085975"/>
                <a:gd name="connsiteY123" fmla="*/ 2129791 h 2381250"/>
                <a:gd name="connsiteX124" fmla="*/ 685800 w 2085975"/>
                <a:gd name="connsiteY124" fmla="*/ 2025016 h 2381250"/>
                <a:gd name="connsiteX125" fmla="*/ 683980 w 2085975"/>
                <a:gd name="connsiteY125" fmla="*/ 2024761 h 2381250"/>
                <a:gd name="connsiteX126" fmla="*/ 701040 w 2085975"/>
                <a:gd name="connsiteY126" fmla="*/ 1973580 h 2381250"/>
                <a:gd name="connsiteX127" fmla="*/ 659130 w 2085975"/>
                <a:gd name="connsiteY127" fmla="*/ 1939290 h 2381250"/>
                <a:gd name="connsiteX128" fmla="*/ 662940 w 2085975"/>
                <a:gd name="connsiteY128" fmla="*/ 1899285 h 2381250"/>
                <a:gd name="connsiteX129" fmla="*/ 674370 w 2085975"/>
                <a:gd name="connsiteY129" fmla="*/ 1836420 h 2381250"/>
                <a:gd name="connsiteX130" fmla="*/ 643890 w 2085975"/>
                <a:gd name="connsiteY130" fmla="*/ 1802130 h 2381250"/>
                <a:gd name="connsiteX131" fmla="*/ 590550 w 2085975"/>
                <a:gd name="connsiteY131" fmla="*/ 1790700 h 2381250"/>
                <a:gd name="connsiteX132" fmla="*/ 520065 w 2085975"/>
                <a:gd name="connsiteY132" fmla="*/ 1731645 h 2381250"/>
                <a:gd name="connsiteX133" fmla="*/ 520065 w 2085975"/>
                <a:gd name="connsiteY133" fmla="*/ 1704975 h 2381250"/>
                <a:gd name="connsiteX134" fmla="*/ 491490 w 2085975"/>
                <a:gd name="connsiteY134" fmla="*/ 1708785 h 2381250"/>
                <a:gd name="connsiteX135" fmla="*/ 386715 w 2085975"/>
                <a:gd name="connsiteY135" fmla="*/ 1638300 h 2381250"/>
                <a:gd name="connsiteX136" fmla="*/ 345639 w 2085975"/>
                <a:gd name="connsiteY136" fmla="*/ 1595581 h 2381250"/>
                <a:gd name="connsiteX137" fmla="*/ 346710 w 2085975"/>
                <a:gd name="connsiteY137" fmla="*/ 1543050 h 2381250"/>
                <a:gd name="connsiteX138" fmla="*/ 302895 w 2085975"/>
                <a:gd name="connsiteY138" fmla="*/ 1522095 h 2381250"/>
                <a:gd name="connsiteX139" fmla="*/ 318135 w 2085975"/>
                <a:gd name="connsiteY139" fmla="*/ 1470660 h 2381250"/>
                <a:gd name="connsiteX140" fmla="*/ 274320 w 2085975"/>
                <a:gd name="connsiteY140" fmla="*/ 1491615 h 2381250"/>
                <a:gd name="connsiteX141" fmla="*/ 241935 w 2085975"/>
                <a:gd name="connsiteY141" fmla="*/ 1491615 h 2381250"/>
                <a:gd name="connsiteX142" fmla="*/ 236220 w 2085975"/>
                <a:gd name="connsiteY142" fmla="*/ 1510665 h 2381250"/>
                <a:gd name="connsiteX143" fmla="*/ 85676 w 2085975"/>
                <a:gd name="connsiteY143" fmla="*/ 1510087 h 2381250"/>
                <a:gd name="connsiteX144" fmla="*/ 80010 w 2085975"/>
                <a:gd name="connsiteY144" fmla="*/ 1443990 h 2381250"/>
                <a:gd name="connsiteX145" fmla="*/ 30480 w 2085975"/>
                <a:gd name="connsiteY145" fmla="*/ 1466850 h 2381250"/>
                <a:gd name="connsiteX146" fmla="*/ 9525 w 2085975"/>
                <a:gd name="connsiteY146" fmla="*/ 1390650 h 2381250"/>
                <a:gd name="connsiteX147" fmla="*/ 0 w 2085975"/>
                <a:gd name="connsiteY147" fmla="*/ 1389648 h 2381250"/>
                <a:gd name="connsiteX148" fmla="*/ 0 w 2085975"/>
                <a:gd name="connsiteY148" fmla="*/ 1352550 h 2381250"/>
                <a:gd name="connsiteX149" fmla="*/ 30480 w 2085975"/>
                <a:gd name="connsiteY149" fmla="*/ 1314450 h 2381250"/>
                <a:gd name="connsiteX150" fmla="*/ 95250 w 2085975"/>
                <a:gd name="connsiteY150" fmla="*/ 1303020 h 2381250"/>
                <a:gd name="connsiteX151" fmla="*/ 112395 w 2085975"/>
                <a:gd name="connsiteY151" fmla="*/ 1238250 h 2381250"/>
                <a:gd name="connsiteX152" fmla="*/ 100965 w 2085975"/>
                <a:gd name="connsiteY152" fmla="*/ 1143000 h 2381250"/>
                <a:gd name="connsiteX153" fmla="*/ 101779 w 2085975"/>
                <a:gd name="connsiteY153" fmla="*/ 1135131 h 2381250"/>
                <a:gd name="connsiteX154" fmla="*/ 190501 w 2085975"/>
                <a:gd name="connsiteY154" fmla="*/ 1110615 h 2381250"/>
                <a:gd name="connsiteX155" fmla="*/ 207646 w 2085975"/>
                <a:gd name="connsiteY155" fmla="*/ 1022985 h 2381250"/>
                <a:gd name="connsiteX156" fmla="*/ 186691 w 2085975"/>
                <a:gd name="connsiteY156" fmla="*/ 986790 h 2381250"/>
                <a:gd name="connsiteX157" fmla="*/ 57151 w 2085975"/>
                <a:gd name="connsiteY157" fmla="*/ 969645 h 2381250"/>
                <a:gd name="connsiteX158" fmla="*/ 125731 w 2085975"/>
                <a:gd name="connsiteY158" fmla="*/ 843915 h 2381250"/>
                <a:gd name="connsiteX159" fmla="*/ 129541 w 2085975"/>
                <a:gd name="connsiteY159" fmla="*/ 731520 h 2381250"/>
                <a:gd name="connsiteX160" fmla="*/ 104775 w 2085975"/>
                <a:gd name="connsiteY160" fmla="*/ 715066 h 2381250"/>
                <a:gd name="connsiteX161" fmla="*/ 104775 w 2085975"/>
                <a:gd name="connsiteY161" fmla="*/ 567691 h 2381250"/>
                <a:gd name="connsiteX162" fmla="*/ 125730 w 2085975"/>
                <a:gd name="connsiteY162" fmla="*/ 489586 h 2381250"/>
                <a:gd name="connsiteX163" fmla="*/ 95250 w 2085975"/>
                <a:gd name="connsiteY163" fmla="*/ 447676 h 2381250"/>
                <a:gd name="connsiteX164" fmla="*/ 169545 w 2085975"/>
                <a:gd name="connsiteY164" fmla="*/ 449581 h 2381250"/>
                <a:gd name="connsiteX165" fmla="*/ 164949 w 2085975"/>
                <a:gd name="connsiteY165" fmla="*/ 446066 h 2381250"/>
                <a:gd name="connsiteX166" fmla="*/ 169545 w 2085975"/>
                <a:gd name="connsiteY166" fmla="*/ 447675 h 2381250"/>
                <a:gd name="connsiteX167" fmla="*/ 200025 w 2085975"/>
                <a:gd name="connsiteY167" fmla="*/ 382905 h 2381250"/>
                <a:gd name="connsiteX168" fmla="*/ 283845 w 2085975"/>
                <a:gd name="connsiteY168" fmla="*/ 384810 h 2381250"/>
                <a:gd name="connsiteX169" fmla="*/ 329565 w 2085975"/>
                <a:gd name="connsiteY169" fmla="*/ 361950 h 2381250"/>
                <a:gd name="connsiteX170" fmla="*/ 344805 w 2085975"/>
                <a:gd name="connsiteY170" fmla="*/ 335280 h 2381250"/>
                <a:gd name="connsiteX171" fmla="*/ 348615 w 2085975"/>
                <a:gd name="connsiteY171" fmla="*/ 266700 h 2381250"/>
                <a:gd name="connsiteX172" fmla="*/ 325755 w 2085975"/>
                <a:gd name="connsiteY172" fmla="*/ 198120 h 2381250"/>
                <a:gd name="connsiteX173" fmla="*/ 272415 w 2085975"/>
                <a:gd name="connsiteY173" fmla="*/ 137160 h 2381250"/>
                <a:gd name="connsiteX174" fmla="*/ 295275 w 2085975"/>
                <a:gd name="connsiteY174" fmla="*/ 125730 h 2381250"/>
                <a:gd name="connsiteX175" fmla="*/ 293496 w 2085975"/>
                <a:gd name="connsiteY175" fmla="*/ 119401 h 2381250"/>
                <a:gd name="connsiteX176" fmla="*/ 295275 w 2085975"/>
                <a:gd name="connsiteY176" fmla="*/ 120015 h 2381250"/>
                <a:gd name="connsiteX177" fmla="*/ 337185 w 2085975"/>
                <a:gd name="connsiteY177" fmla="*/ 74295 h 2381250"/>
                <a:gd name="connsiteX178" fmla="*/ 403860 w 2085975"/>
                <a:gd name="connsiteY178" fmla="*/ 85725 h 2381250"/>
                <a:gd name="connsiteX179" fmla="*/ 381000 w 2085975"/>
                <a:gd name="connsiteY179" fmla="*/ 49530 h 2381250"/>
                <a:gd name="connsiteX180" fmla="*/ 432435 w 2085975"/>
                <a:gd name="connsiteY180" fmla="*/ 13335 h 2381250"/>
                <a:gd name="connsiteX181" fmla="*/ 537210 w 2085975"/>
                <a:gd name="connsiteY181"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138418 w 2085975"/>
                <a:gd name="connsiteY12" fmla="*/ 2269355 h 2381250"/>
                <a:gd name="connsiteX13" fmla="*/ 1138537 w 2085975"/>
                <a:gd name="connsiteY13" fmla="*/ 2271382 h 2381250"/>
                <a:gd name="connsiteX14" fmla="*/ 1138418 w 2085975"/>
                <a:gd name="connsiteY14" fmla="*/ 2269355 h 2381250"/>
                <a:gd name="connsiteX15" fmla="*/ 1083951 w 2085975"/>
                <a:gd name="connsiteY15" fmla="*/ 2188714 h 2381250"/>
                <a:gd name="connsiteX16" fmla="*/ 1135380 w 2085975"/>
                <a:gd name="connsiteY16" fmla="*/ 2236470 h 2381250"/>
                <a:gd name="connsiteX17" fmla="*/ 1135465 w 2085975"/>
                <a:gd name="connsiteY17" fmla="*/ 2237914 h 2381250"/>
                <a:gd name="connsiteX18" fmla="*/ 1083292 w 2085975"/>
                <a:gd name="connsiteY18" fmla="*/ 2189467 h 2381250"/>
                <a:gd name="connsiteX19" fmla="*/ 1083951 w 2085975"/>
                <a:gd name="connsiteY19" fmla="*/ 2188714 h 2381250"/>
                <a:gd name="connsiteX20" fmla="*/ 891973 w 2085975"/>
                <a:gd name="connsiteY20" fmla="*/ 2157791 h 2381250"/>
                <a:gd name="connsiteX21" fmla="*/ 891540 w 2085975"/>
                <a:gd name="connsiteY21" fmla="*/ 2158365 h 2381250"/>
                <a:gd name="connsiteX22" fmla="*/ 820091 w 2085975"/>
                <a:gd name="connsiteY22" fmla="*/ 2180928 h 2381250"/>
                <a:gd name="connsiteX23" fmla="*/ 820026 w 2085975"/>
                <a:gd name="connsiteY23" fmla="*/ 2180511 h 2381250"/>
                <a:gd name="connsiteX24" fmla="*/ 891973 w 2085975"/>
                <a:gd name="connsiteY24" fmla="*/ 2157791 h 2381250"/>
                <a:gd name="connsiteX25" fmla="*/ 1565691 w 2085975"/>
                <a:gd name="connsiteY25" fmla="*/ 1775952 h 2381250"/>
                <a:gd name="connsiteX26" fmla="*/ 1562956 w 2085975"/>
                <a:gd name="connsiteY26" fmla="*/ 1776635 h 2381250"/>
                <a:gd name="connsiteX27" fmla="*/ 1565691 w 2085975"/>
                <a:gd name="connsiteY27" fmla="*/ 1775952 h 2381250"/>
                <a:gd name="connsiteX28" fmla="*/ 338452 w 2085975"/>
                <a:gd name="connsiteY28" fmla="*/ 1588442 h 2381250"/>
                <a:gd name="connsiteX29" fmla="*/ 338961 w 2085975"/>
                <a:gd name="connsiteY29" fmla="*/ 1588971 h 2381250"/>
                <a:gd name="connsiteX30" fmla="*/ 338452 w 2085975"/>
                <a:gd name="connsiteY30" fmla="*/ 1588442 h 2381250"/>
                <a:gd name="connsiteX31" fmla="*/ 537210 w 2085975"/>
                <a:gd name="connsiteY31" fmla="*/ 0 h 2381250"/>
                <a:gd name="connsiteX32" fmla="*/ 563880 w 2085975"/>
                <a:gd name="connsiteY32" fmla="*/ 80010 h 2381250"/>
                <a:gd name="connsiteX33" fmla="*/ 672465 w 2085975"/>
                <a:gd name="connsiteY33" fmla="*/ 51435 h 2381250"/>
                <a:gd name="connsiteX34" fmla="*/ 721352 w 2085975"/>
                <a:gd name="connsiteY34" fmla="*/ 29486 h 2381250"/>
                <a:gd name="connsiteX35" fmla="*/ 744855 w 2085975"/>
                <a:gd name="connsiteY35" fmla="*/ 59055 h 2381250"/>
                <a:gd name="connsiteX36" fmla="*/ 739140 w 2085975"/>
                <a:gd name="connsiteY36" fmla="*/ 89535 h 2381250"/>
                <a:gd name="connsiteX37" fmla="*/ 821055 w 2085975"/>
                <a:gd name="connsiteY37" fmla="*/ 93345 h 2381250"/>
                <a:gd name="connsiteX38" fmla="*/ 834390 w 2085975"/>
                <a:gd name="connsiteY38" fmla="*/ 19050 h 2381250"/>
                <a:gd name="connsiteX39" fmla="*/ 855345 w 2085975"/>
                <a:gd name="connsiteY39" fmla="*/ 47625 h 2381250"/>
                <a:gd name="connsiteX40" fmla="*/ 946785 w 2085975"/>
                <a:gd name="connsiteY40" fmla="*/ 47625 h 2381250"/>
                <a:gd name="connsiteX41" fmla="*/ 996315 w 2085975"/>
                <a:gd name="connsiteY41" fmla="*/ 38100 h 2381250"/>
                <a:gd name="connsiteX42" fmla="*/ 1003935 w 2085975"/>
                <a:gd name="connsiteY42" fmla="*/ 9525 h 2381250"/>
                <a:gd name="connsiteX43" fmla="*/ 1064895 w 2085975"/>
                <a:gd name="connsiteY43" fmla="*/ 0 h 2381250"/>
                <a:gd name="connsiteX44" fmla="*/ 1097280 w 2085975"/>
                <a:gd name="connsiteY44" fmla="*/ 102870 h 2381250"/>
                <a:gd name="connsiteX45" fmla="*/ 1110615 w 2085975"/>
                <a:gd name="connsiteY45" fmla="*/ 102870 h 2381250"/>
                <a:gd name="connsiteX46" fmla="*/ 1135380 w 2085975"/>
                <a:gd name="connsiteY46" fmla="*/ 190500 h 2381250"/>
                <a:gd name="connsiteX47" fmla="*/ 1137805 w 2085975"/>
                <a:gd name="connsiteY47" fmla="*/ 195722 h 2381250"/>
                <a:gd name="connsiteX48" fmla="*/ 1135380 w 2085975"/>
                <a:gd name="connsiteY48" fmla="*/ 198120 h 2381250"/>
                <a:gd name="connsiteX49" fmla="*/ 1131570 w 2085975"/>
                <a:gd name="connsiteY49" fmla="*/ 240030 h 2381250"/>
                <a:gd name="connsiteX50" fmla="*/ 1156335 w 2085975"/>
                <a:gd name="connsiteY50" fmla="*/ 346710 h 2381250"/>
                <a:gd name="connsiteX51" fmla="*/ 1099185 w 2085975"/>
                <a:gd name="connsiteY51" fmla="*/ 363855 h 2381250"/>
                <a:gd name="connsiteX52" fmla="*/ 1127760 w 2085975"/>
                <a:gd name="connsiteY52" fmla="*/ 510540 h 2381250"/>
                <a:gd name="connsiteX53" fmla="*/ 1148715 w 2085975"/>
                <a:gd name="connsiteY53" fmla="*/ 563880 h 2381250"/>
                <a:gd name="connsiteX54" fmla="*/ 1194435 w 2085975"/>
                <a:gd name="connsiteY54" fmla="*/ 641985 h 2381250"/>
                <a:gd name="connsiteX55" fmla="*/ 1215390 w 2085975"/>
                <a:gd name="connsiteY55" fmla="*/ 645795 h 2381250"/>
                <a:gd name="connsiteX56" fmla="*/ 1243965 w 2085975"/>
                <a:gd name="connsiteY56" fmla="*/ 737235 h 2381250"/>
                <a:gd name="connsiteX57" fmla="*/ 1423035 w 2085975"/>
                <a:gd name="connsiteY57" fmla="*/ 702945 h 2381250"/>
                <a:gd name="connsiteX58" fmla="*/ 1422609 w 2085975"/>
                <a:gd name="connsiteY58" fmla="*/ 700259 h 2381250"/>
                <a:gd name="connsiteX59" fmla="*/ 1468755 w 2085975"/>
                <a:gd name="connsiteY59" fmla="*/ 689610 h 2381250"/>
                <a:gd name="connsiteX60" fmla="*/ 1491615 w 2085975"/>
                <a:gd name="connsiteY60" fmla="*/ 659130 h 2381250"/>
                <a:gd name="connsiteX61" fmla="*/ 1520190 w 2085975"/>
                <a:gd name="connsiteY61" fmla="*/ 645795 h 2381250"/>
                <a:gd name="connsiteX62" fmla="*/ 1531620 w 2085975"/>
                <a:gd name="connsiteY62" fmla="*/ 613410 h 2381250"/>
                <a:gd name="connsiteX63" fmla="*/ 1552575 w 2085975"/>
                <a:gd name="connsiteY63" fmla="*/ 594360 h 2381250"/>
                <a:gd name="connsiteX64" fmla="*/ 1573530 w 2085975"/>
                <a:gd name="connsiteY64" fmla="*/ 609600 h 2381250"/>
                <a:gd name="connsiteX65" fmla="*/ 1567815 w 2085975"/>
                <a:gd name="connsiteY65" fmla="*/ 708660 h 2381250"/>
                <a:gd name="connsiteX66" fmla="*/ 1638300 w 2085975"/>
                <a:gd name="connsiteY66" fmla="*/ 786765 h 2381250"/>
                <a:gd name="connsiteX67" fmla="*/ 1640205 w 2085975"/>
                <a:gd name="connsiteY67" fmla="*/ 851535 h 2381250"/>
                <a:gd name="connsiteX68" fmla="*/ 1615440 w 2085975"/>
                <a:gd name="connsiteY68" fmla="*/ 872490 h 2381250"/>
                <a:gd name="connsiteX69" fmla="*/ 1678305 w 2085975"/>
                <a:gd name="connsiteY69" fmla="*/ 876300 h 2381250"/>
                <a:gd name="connsiteX70" fmla="*/ 1964632 w 2085975"/>
                <a:gd name="connsiteY70" fmla="*/ 811829 h 2381250"/>
                <a:gd name="connsiteX71" fmla="*/ 1985010 w 2085975"/>
                <a:gd name="connsiteY71" fmla="*/ 889635 h 2381250"/>
                <a:gd name="connsiteX72" fmla="*/ 1977390 w 2085975"/>
                <a:gd name="connsiteY72" fmla="*/ 942975 h 2381250"/>
                <a:gd name="connsiteX73" fmla="*/ 1912620 w 2085975"/>
                <a:gd name="connsiteY73" fmla="*/ 952500 h 2381250"/>
                <a:gd name="connsiteX74" fmla="*/ 1912620 w 2085975"/>
                <a:gd name="connsiteY74" fmla="*/ 1022985 h 2381250"/>
                <a:gd name="connsiteX75" fmla="*/ 1956435 w 2085975"/>
                <a:gd name="connsiteY75" fmla="*/ 1028700 h 2381250"/>
                <a:gd name="connsiteX76" fmla="*/ 1996440 w 2085975"/>
                <a:gd name="connsiteY76" fmla="*/ 1002030 h 2381250"/>
                <a:gd name="connsiteX77" fmla="*/ 1975485 w 2085975"/>
                <a:gd name="connsiteY77" fmla="*/ 1057275 h 2381250"/>
                <a:gd name="connsiteX78" fmla="*/ 1971675 w 2085975"/>
                <a:gd name="connsiteY78" fmla="*/ 1137285 h 2381250"/>
                <a:gd name="connsiteX79" fmla="*/ 1976108 w 2085975"/>
                <a:gd name="connsiteY79" fmla="*/ 1138062 h 2381250"/>
                <a:gd name="connsiteX80" fmla="*/ 2025015 w 2085975"/>
                <a:gd name="connsiteY80" fmla="*/ 1226820 h 2381250"/>
                <a:gd name="connsiteX81" fmla="*/ 1965960 w 2085975"/>
                <a:gd name="connsiteY81" fmla="*/ 1257300 h 2381250"/>
                <a:gd name="connsiteX82" fmla="*/ 1975485 w 2085975"/>
                <a:gd name="connsiteY82" fmla="*/ 1295400 h 2381250"/>
                <a:gd name="connsiteX83" fmla="*/ 1929765 w 2085975"/>
                <a:gd name="connsiteY83" fmla="*/ 1350645 h 2381250"/>
                <a:gd name="connsiteX84" fmla="*/ 2057400 w 2085975"/>
                <a:gd name="connsiteY84" fmla="*/ 1419225 h 2381250"/>
                <a:gd name="connsiteX85" fmla="*/ 2034540 w 2085975"/>
                <a:gd name="connsiteY85" fmla="*/ 1451610 h 2381250"/>
                <a:gd name="connsiteX86" fmla="*/ 2085975 w 2085975"/>
                <a:gd name="connsiteY86" fmla="*/ 1527810 h 2381250"/>
                <a:gd name="connsiteX87" fmla="*/ 2080260 w 2085975"/>
                <a:gd name="connsiteY87" fmla="*/ 1565910 h 2381250"/>
                <a:gd name="connsiteX88" fmla="*/ 2045970 w 2085975"/>
                <a:gd name="connsiteY88" fmla="*/ 1581150 h 2381250"/>
                <a:gd name="connsiteX89" fmla="*/ 2013585 w 2085975"/>
                <a:gd name="connsiteY89" fmla="*/ 1657350 h 2381250"/>
                <a:gd name="connsiteX90" fmla="*/ 2047875 w 2085975"/>
                <a:gd name="connsiteY90" fmla="*/ 1691640 h 2381250"/>
                <a:gd name="connsiteX91" fmla="*/ 2011680 w 2085975"/>
                <a:gd name="connsiteY91" fmla="*/ 1737360 h 2381250"/>
                <a:gd name="connsiteX92" fmla="*/ 2013585 w 2085975"/>
                <a:gd name="connsiteY92" fmla="*/ 1739265 h 2381250"/>
                <a:gd name="connsiteX93" fmla="*/ 1912620 w 2085975"/>
                <a:gd name="connsiteY93" fmla="*/ 1644015 h 2381250"/>
                <a:gd name="connsiteX94" fmla="*/ 1823085 w 2085975"/>
                <a:gd name="connsiteY94" fmla="*/ 1708785 h 2381250"/>
                <a:gd name="connsiteX95" fmla="*/ 1691640 w 2085975"/>
                <a:gd name="connsiteY95" fmla="*/ 1737360 h 2381250"/>
                <a:gd name="connsiteX96" fmla="*/ 1678305 w 2085975"/>
                <a:gd name="connsiteY96" fmla="*/ 1722120 h 2381250"/>
                <a:gd name="connsiteX97" fmla="*/ 1621155 w 2085975"/>
                <a:gd name="connsiteY97" fmla="*/ 1737360 h 2381250"/>
                <a:gd name="connsiteX98" fmla="*/ 1617345 w 2085975"/>
                <a:gd name="connsiteY98" fmla="*/ 1760220 h 2381250"/>
                <a:gd name="connsiteX99" fmla="*/ 1565432 w 2085975"/>
                <a:gd name="connsiteY99" fmla="*/ 1773198 h 2381250"/>
                <a:gd name="connsiteX100" fmla="*/ 1564005 w 2085975"/>
                <a:gd name="connsiteY100" fmla="*/ 1771650 h 2381250"/>
                <a:gd name="connsiteX101" fmla="*/ 1520190 w 2085975"/>
                <a:gd name="connsiteY101" fmla="*/ 1811655 h 2381250"/>
                <a:gd name="connsiteX102" fmla="*/ 1501140 w 2085975"/>
                <a:gd name="connsiteY102" fmla="*/ 1811655 h 2381250"/>
                <a:gd name="connsiteX103" fmla="*/ 1428750 w 2085975"/>
                <a:gd name="connsiteY103" fmla="*/ 1903095 h 2381250"/>
                <a:gd name="connsiteX104" fmla="*/ 1421130 w 2085975"/>
                <a:gd name="connsiteY104" fmla="*/ 1952625 h 2381250"/>
                <a:gd name="connsiteX105" fmla="*/ 1396365 w 2085975"/>
                <a:gd name="connsiteY105" fmla="*/ 1918335 h 2381250"/>
                <a:gd name="connsiteX106" fmla="*/ 1358265 w 2085975"/>
                <a:gd name="connsiteY106" fmla="*/ 1986915 h 2381250"/>
                <a:gd name="connsiteX107" fmla="*/ 1343025 w 2085975"/>
                <a:gd name="connsiteY107" fmla="*/ 1986915 h 2381250"/>
                <a:gd name="connsiteX108" fmla="*/ 1297305 w 2085975"/>
                <a:gd name="connsiteY108" fmla="*/ 2019300 h 2381250"/>
                <a:gd name="connsiteX109" fmla="*/ 1301115 w 2085975"/>
                <a:gd name="connsiteY109" fmla="*/ 2038350 h 2381250"/>
                <a:gd name="connsiteX110" fmla="*/ 1259205 w 2085975"/>
                <a:gd name="connsiteY110" fmla="*/ 2066925 h 2381250"/>
                <a:gd name="connsiteX111" fmla="*/ 1272540 w 2085975"/>
                <a:gd name="connsiteY111" fmla="*/ 2097405 h 2381250"/>
                <a:gd name="connsiteX112" fmla="*/ 1202055 w 2085975"/>
                <a:gd name="connsiteY112" fmla="*/ 2106930 h 2381250"/>
                <a:gd name="connsiteX113" fmla="*/ 1183005 w 2085975"/>
                <a:gd name="connsiteY113" fmla="*/ 2143125 h 2381250"/>
                <a:gd name="connsiteX114" fmla="*/ 1156335 w 2085975"/>
                <a:gd name="connsiteY114" fmla="*/ 2164080 h 2381250"/>
                <a:gd name="connsiteX115" fmla="*/ 1122045 w 2085975"/>
                <a:gd name="connsiteY115" fmla="*/ 2141220 h 2381250"/>
                <a:gd name="connsiteX116" fmla="*/ 1107891 w 2085975"/>
                <a:gd name="connsiteY116" fmla="*/ 2157396 h 2381250"/>
                <a:gd name="connsiteX117" fmla="*/ 1106805 w 2085975"/>
                <a:gd name="connsiteY117" fmla="*/ 2156460 h 2381250"/>
                <a:gd name="connsiteX118" fmla="*/ 979170 w 2085975"/>
                <a:gd name="connsiteY118" fmla="*/ 2042160 h 2381250"/>
                <a:gd name="connsiteX119" fmla="*/ 932138 w 2085975"/>
                <a:gd name="connsiteY119" fmla="*/ 2104529 h 2381250"/>
                <a:gd name="connsiteX120" fmla="*/ 851535 w 2085975"/>
                <a:gd name="connsiteY120" fmla="*/ 2101216 h 2381250"/>
                <a:gd name="connsiteX121" fmla="*/ 847725 w 2085975"/>
                <a:gd name="connsiteY121" fmla="*/ 2129791 h 2381250"/>
                <a:gd name="connsiteX122" fmla="*/ 689610 w 2085975"/>
                <a:gd name="connsiteY122" fmla="*/ 2129791 h 2381250"/>
                <a:gd name="connsiteX123" fmla="*/ 685800 w 2085975"/>
                <a:gd name="connsiteY123" fmla="*/ 2025016 h 2381250"/>
                <a:gd name="connsiteX124" fmla="*/ 683980 w 2085975"/>
                <a:gd name="connsiteY124" fmla="*/ 2024761 h 2381250"/>
                <a:gd name="connsiteX125" fmla="*/ 701040 w 2085975"/>
                <a:gd name="connsiteY125" fmla="*/ 1973580 h 2381250"/>
                <a:gd name="connsiteX126" fmla="*/ 659130 w 2085975"/>
                <a:gd name="connsiteY126" fmla="*/ 1939290 h 2381250"/>
                <a:gd name="connsiteX127" fmla="*/ 662940 w 2085975"/>
                <a:gd name="connsiteY127" fmla="*/ 1899285 h 2381250"/>
                <a:gd name="connsiteX128" fmla="*/ 674370 w 2085975"/>
                <a:gd name="connsiteY128" fmla="*/ 1836420 h 2381250"/>
                <a:gd name="connsiteX129" fmla="*/ 643890 w 2085975"/>
                <a:gd name="connsiteY129" fmla="*/ 1802130 h 2381250"/>
                <a:gd name="connsiteX130" fmla="*/ 590550 w 2085975"/>
                <a:gd name="connsiteY130" fmla="*/ 1790700 h 2381250"/>
                <a:gd name="connsiteX131" fmla="*/ 520065 w 2085975"/>
                <a:gd name="connsiteY131" fmla="*/ 1731645 h 2381250"/>
                <a:gd name="connsiteX132" fmla="*/ 520065 w 2085975"/>
                <a:gd name="connsiteY132" fmla="*/ 1704975 h 2381250"/>
                <a:gd name="connsiteX133" fmla="*/ 491490 w 2085975"/>
                <a:gd name="connsiteY133" fmla="*/ 1708785 h 2381250"/>
                <a:gd name="connsiteX134" fmla="*/ 386715 w 2085975"/>
                <a:gd name="connsiteY134" fmla="*/ 1638300 h 2381250"/>
                <a:gd name="connsiteX135" fmla="*/ 345639 w 2085975"/>
                <a:gd name="connsiteY135" fmla="*/ 1595581 h 2381250"/>
                <a:gd name="connsiteX136" fmla="*/ 346710 w 2085975"/>
                <a:gd name="connsiteY136" fmla="*/ 1543050 h 2381250"/>
                <a:gd name="connsiteX137" fmla="*/ 302895 w 2085975"/>
                <a:gd name="connsiteY137" fmla="*/ 1522095 h 2381250"/>
                <a:gd name="connsiteX138" fmla="*/ 318135 w 2085975"/>
                <a:gd name="connsiteY138" fmla="*/ 1470660 h 2381250"/>
                <a:gd name="connsiteX139" fmla="*/ 274320 w 2085975"/>
                <a:gd name="connsiteY139" fmla="*/ 1491615 h 2381250"/>
                <a:gd name="connsiteX140" fmla="*/ 241935 w 2085975"/>
                <a:gd name="connsiteY140" fmla="*/ 1491615 h 2381250"/>
                <a:gd name="connsiteX141" fmla="*/ 236220 w 2085975"/>
                <a:gd name="connsiteY141" fmla="*/ 1510665 h 2381250"/>
                <a:gd name="connsiteX142" fmla="*/ 85676 w 2085975"/>
                <a:gd name="connsiteY142" fmla="*/ 1510087 h 2381250"/>
                <a:gd name="connsiteX143" fmla="*/ 80010 w 2085975"/>
                <a:gd name="connsiteY143" fmla="*/ 1443990 h 2381250"/>
                <a:gd name="connsiteX144" fmla="*/ 30480 w 2085975"/>
                <a:gd name="connsiteY144" fmla="*/ 1466850 h 2381250"/>
                <a:gd name="connsiteX145" fmla="*/ 9525 w 2085975"/>
                <a:gd name="connsiteY145" fmla="*/ 1390650 h 2381250"/>
                <a:gd name="connsiteX146" fmla="*/ 0 w 2085975"/>
                <a:gd name="connsiteY146" fmla="*/ 1389648 h 2381250"/>
                <a:gd name="connsiteX147" fmla="*/ 0 w 2085975"/>
                <a:gd name="connsiteY147" fmla="*/ 1352550 h 2381250"/>
                <a:gd name="connsiteX148" fmla="*/ 30480 w 2085975"/>
                <a:gd name="connsiteY148" fmla="*/ 1314450 h 2381250"/>
                <a:gd name="connsiteX149" fmla="*/ 95250 w 2085975"/>
                <a:gd name="connsiteY149" fmla="*/ 1303020 h 2381250"/>
                <a:gd name="connsiteX150" fmla="*/ 112395 w 2085975"/>
                <a:gd name="connsiteY150" fmla="*/ 1238250 h 2381250"/>
                <a:gd name="connsiteX151" fmla="*/ 100965 w 2085975"/>
                <a:gd name="connsiteY151" fmla="*/ 1143000 h 2381250"/>
                <a:gd name="connsiteX152" fmla="*/ 101779 w 2085975"/>
                <a:gd name="connsiteY152" fmla="*/ 1135131 h 2381250"/>
                <a:gd name="connsiteX153" fmla="*/ 190501 w 2085975"/>
                <a:gd name="connsiteY153" fmla="*/ 1110615 h 2381250"/>
                <a:gd name="connsiteX154" fmla="*/ 207646 w 2085975"/>
                <a:gd name="connsiteY154" fmla="*/ 1022985 h 2381250"/>
                <a:gd name="connsiteX155" fmla="*/ 186691 w 2085975"/>
                <a:gd name="connsiteY155" fmla="*/ 986790 h 2381250"/>
                <a:gd name="connsiteX156" fmla="*/ 57151 w 2085975"/>
                <a:gd name="connsiteY156" fmla="*/ 969645 h 2381250"/>
                <a:gd name="connsiteX157" fmla="*/ 125731 w 2085975"/>
                <a:gd name="connsiteY157" fmla="*/ 843915 h 2381250"/>
                <a:gd name="connsiteX158" fmla="*/ 129541 w 2085975"/>
                <a:gd name="connsiteY158" fmla="*/ 731520 h 2381250"/>
                <a:gd name="connsiteX159" fmla="*/ 104775 w 2085975"/>
                <a:gd name="connsiteY159" fmla="*/ 715066 h 2381250"/>
                <a:gd name="connsiteX160" fmla="*/ 104775 w 2085975"/>
                <a:gd name="connsiteY160" fmla="*/ 567691 h 2381250"/>
                <a:gd name="connsiteX161" fmla="*/ 125730 w 2085975"/>
                <a:gd name="connsiteY161" fmla="*/ 489586 h 2381250"/>
                <a:gd name="connsiteX162" fmla="*/ 95250 w 2085975"/>
                <a:gd name="connsiteY162" fmla="*/ 447676 h 2381250"/>
                <a:gd name="connsiteX163" fmla="*/ 169545 w 2085975"/>
                <a:gd name="connsiteY163" fmla="*/ 449581 h 2381250"/>
                <a:gd name="connsiteX164" fmla="*/ 164949 w 2085975"/>
                <a:gd name="connsiteY164" fmla="*/ 446066 h 2381250"/>
                <a:gd name="connsiteX165" fmla="*/ 169545 w 2085975"/>
                <a:gd name="connsiteY165" fmla="*/ 447675 h 2381250"/>
                <a:gd name="connsiteX166" fmla="*/ 200025 w 2085975"/>
                <a:gd name="connsiteY166" fmla="*/ 382905 h 2381250"/>
                <a:gd name="connsiteX167" fmla="*/ 283845 w 2085975"/>
                <a:gd name="connsiteY167" fmla="*/ 384810 h 2381250"/>
                <a:gd name="connsiteX168" fmla="*/ 329565 w 2085975"/>
                <a:gd name="connsiteY168" fmla="*/ 361950 h 2381250"/>
                <a:gd name="connsiteX169" fmla="*/ 344805 w 2085975"/>
                <a:gd name="connsiteY169" fmla="*/ 335280 h 2381250"/>
                <a:gd name="connsiteX170" fmla="*/ 348615 w 2085975"/>
                <a:gd name="connsiteY170" fmla="*/ 266700 h 2381250"/>
                <a:gd name="connsiteX171" fmla="*/ 325755 w 2085975"/>
                <a:gd name="connsiteY171" fmla="*/ 198120 h 2381250"/>
                <a:gd name="connsiteX172" fmla="*/ 272415 w 2085975"/>
                <a:gd name="connsiteY172" fmla="*/ 137160 h 2381250"/>
                <a:gd name="connsiteX173" fmla="*/ 295275 w 2085975"/>
                <a:gd name="connsiteY173" fmla="*/ 125730 h 2381250"/>
                <a:gd name="connsiteX174" fmla="*/ 293496 w 2085975"/>
                <a:gd name="connsiteY174" fmla="*/ 119401 h 2381250"/>
                <a:gd name="connsiteX175" fmla="*/ 295275 w 2085975"/>
                <a:gd name="connsiteY175" fmla="*/ 120015 h 2381250"/>
                <a:gd name="connsiteX176" fmla="*/ 337185 w 2085975"/>
                <a:gd name="connsiteY176" fmla="*/ 74295 h 2381250"/>
                <a:gd name="connsiteX177" fmla="*/ 403860 w 2085975"/>
                <a:gd name="connsiteY177" fmla="*/ 85725 h 2381250"/>
                <a:gd name="connsiteX178" fmla="*/ 381000 w 2085975"/>
                <a:gd name="connsiteY178" fmla="*/ 49530 h 2381250"/>
                <a:gd name="connsiteX179" fmla="*/ 432435 w 2085975"/>
                <a:gd name="connsiteY179" fmla="*/ 13335 h 2381250"/>
                <a:gd name="connsiteX180" fmla="*/ 537210 w 2085975"/>
                <a:gd name="connsiteY180"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135380 w 2085975"/>
                <a:gd name="connsiteY13" fmla="*/ 2236470 h 2381250"/>
                <a:gd name="connsiteX14" fmla="*/ 1135465 w 2085975"/>
                <a:gd name="connsiteY14" fmla="*/ 2237914 h 2381250"/>
                <a:gd name="connsiteX15" fmla="*/ 1083292 w 2085975"/>
                <a:gd name="connsiteY15" fmla="*/ 2189467 h 2381250"/>
                <a:gd name="connsiteX16" fmla="*/ 1083951 w 2085975"/>
                <a:gd name="connsiteY16" fmla="*/ 2188714 h 2381250"/>
                <a:gd name="connsiteX17" fmla="*/ 891973 w 2085975"/>
                <a:gd name="connsiteY17" fmla="*/ 2157791 h 2381250"/>
                <a:gd name="connsiteX18" fmla="*/ 891540 w 2085975"/>
                <a:gd name="connsiteY18" fmla="*/ 2158365 h 2381250"/>
                <a:gd name="connsiteX19" fmla="*/ 820091 w 2085975"/>
                <a:gd name="connsiteY19" fmla="*/ 2180928 h 2381250"/>
                <a:gd name="connsiteX20" fmla="*/ 820026 w 2085975"/>
                <a:gd name="connsiteY20" fmla="*/ 2180511 h 2381250"/>
                <a:gd name="connsiteX21" fmla="*/ 891973 w 2085975"/>
                <a:gd name="connsiteY21" fmla="*/ 2157791 h 2381250"/>
                <a:gd name="connsiteX22" fmla="*/ 1565691 w 2085975"/>
                <a:gd name="connsiteY22" fmla="*/ 1775952 h 2381250"/>
                <a:gd name="connsiteX23" fmla="*/ 1562956 w 2085975"/>
                <a:gd name="connsiteY23" fmla="*/ 1776635 h 2381250"/>
                <a:gd name="connsiteX24" fmla="*/ 1565691 w 2085975"/>
                <a:gd name="connsiteY24" fmla="*/ 1775952 h 2381250"/>
                <a:gd name="connsiteX25" fmla="*/ 338452 w 2085975"/>
                <a:gd name="connsiteY25" fmla="*/ 1588442 h 2381250"/>
                <a:gd name="connsiteX26" fmla="*/ 338961 w 2085975"/>
                <a:gd name="connsiteY26" fmla="*/ 1588971 h 2381250"/>
                <a:gd name="connsiteX27" fmla="*/ 338452 w 2085975"/>
                <a:gd name="connsiteY27" fmla="*/ 1588442 h 2381250"/>
                <a:gd name="connsiteX28" fmla="*/ 537210 w 2085975"/>
                <a:gd name="connsiteY28" fmla="*/ 0 h 2381250"/>
                <a:gd name="connsiteX29" fmla="*/ 563880 w 2085975"/>
                <a:gd name="connsiteY29" fmla="*/ 80010 h 2381250"/>
                <a:gd name="connsiteX30" fmla="*/ 672465 w 2085975"/>
                <a:gd name="connsiteY30" fmla="*/ 51435 h 2381250"/>
                <a:gd name="connsiteX31" fmla="*/ 721352 w 2085975"/>
                <a:gd name="connsiteY31" fmla="*/ 29486 h 2381250"/>
                <a:gd name="connsiteX32" fmla="*/ 744855 w 2085975"/>
                <a:gd name="connsiteY32" fmla="*/ 59055 h 2381250"/>
                <a:gd name="connsiteX33" fmla="*/ 739140 w 2085975"/>
                <a:gd name="connsiteY33" fmla="*/ 89535 h 2381250"/>
                <a:gd name="connsiteX34" fmla="*/ 821055 w 2085975"/>
                <a:gd name="connsiteY34" fmla="*/ 93345 h 2381250"/>
                <a:gd name="connsiteX35" fmla="*/ 834390 w 2085975"/>
                <a:gd name="connsiteY35" fmla="*/ 19050 h 2381250"/>
                <a:gd name="connsiteX36" fmla="*/ 855345 w 2085975"/>
                <a:gd name="connsiteY36" fmla="*/ 47625 h 2381250"/>
                <a:gd name="connsiteX37" fmla="*/ 946785 w 2085975"/>
                <a:gd name="connsiteY37" fmla="*/ 47625 h 2381250"/>
                <a:gd name="connsiteX38" fmla="*/ 996315 w 2085975"/>
                <a:gd name="connsiteY38" fmla="*/ 38100 h 2381250"/>
                <a:gd name="connsiteX39" fmla="*/ 1003935 w 2085975"/>
                <a:gd name="connsiteY39" fmla="*/ 9525 h 2381250"/>
                <a:gd name="connsiteX40" fmla="*/ 1064895 w 2085975"/>
                <a:gd name="connsiteY40" fmla="*/ 0 h 2381250"/>
                <a:gd name="connsiteX41" fmla="*/ 1097280 w 2085975"/>
                <a:gd name="connsiteY41" fmla="*/ 102870 h 2381250"/>
                <a:gd name="connsiteX42" fmla="*/ 1110615 w 2085975"/>
                <a:gd name="connsiteY42" fmla="*/ 102870 h 2381250"/>
                <a:gd name="connsiteX43" fmla="*/ 1135380 w 2085975"/>
                <a:gd name="connsiteY43" fmla="*/ 190500 h 2381250"/>
                <a:gd name="connsiteX44" fmla="*/ 1137805 w 2085975"/>
                <a:gd name="connsiteY44" fmla="*/ 195722 h 2381250"/>
                <a:gd name="connsiteX45" fmla="*/ 1135380 w 2085975"/>
                <a:gd name="connsiteY45" fmla="*/ 198120 h 2381250"/>
                <a:gd name="connsiteX46" fmla="*/ 1131570 w 2085975"/>
                <a:gd name="connsiteY46" fmla="*/ 240030 h 2381250"/>
                <a:gd name="connsiteX47" fmla="*/ 1156335 w 2085975"/>
                <a:gd name="connsiteY47" fmla="*/ 346710 h 2381250"/>
                <a:gd name="connsiteX48" fmla="*/ 1099185 w 2085975"/>
                <a:gd name="connsiteY48" fmla="*/ 363855 h 2381250"/>
                <a:gd name="connsiteX49" fmla="*/ 1127760 w 2085975"/>
                <a:gd name="connsiteY49" fmla="*/ 510540 h 2381250"/>
                <a:gd name="connsiteX50" fmla="*/ 1148715 w 2085975"/>
                <a:gd name="connsiteY50" fmla="*/ 563880 h 2381250"/>
                <a:gd name="connsiteX51" fmla="*/ 1194435 w 2085975"/>
                <a:gd name="connsiteY51" fmla="*/ 641985 h 2381250"/>
                <a:gd name="connsiteX52" fmla="*/ 1215390 w 2085975"/>
                <a:gd name="connsiteY52" fmla="*/ 645795 h 2381250"/>
                <a:gd name="connsiteX53" fmla="*/ 1243965 w 2085975"/>
                <a:gd name="connsiteY53" fmla="*/ 737235 h 2381250"/>
                <a:gd name="connsiteX54" fmla="*/ 1423035 w 2085975"/>
                <a:gd name="connsiteY54" fmla="*/ 702945 h 2381250"/>
                <a:gd name="connsiteX55" fmla="*/ 1422609 w 2085975"/>
                <a:gd name="connsiteY55" fmla="*/ 700259 h 2381250"/>
                <a:gd name="connsiteX56" fmla="*/ 1468755 w 2085975"/>
                <a:gd name="connsiteY56" fmla="*/ 689610 h 2381250"/>
                <a:gd name="connsiteX57" fmla="*/ 1491615 w 2085975"/>
                <a:gd name="connsiteY57" fmla="*/ 659130 h 2381250"/>
                <a:gd name="connsiteX58" fmla="*/ 1520190 w 2085975"/>
                <a:gd name="connsiteY58" fmla="*/ 645795 h 2381250"/>
                <a:gd name="connsiteX59" fmla="*/ 1531620 w 2085975"/>
                <a:gd name="connsiteY59" fmla="*/ 613410 h 2381250"/>
                <a:gd name="connsiteX60" fmla="*/ 1552575 w 2085975"/>
                <a:gd name="connsiteY60" fmla="*/ 594360 h 2381250"/>
                <a:gd name="connsiteX61" fmla="*/ 1573530 w 2085975"/>
                <a:gd name="connsiteY61" fmla="*/ 609600 h 2381250"/>
                <a:gd name="connsiteX62" fmla="*/ 1567815 w 2085975"/>
                <a:gd name="connsiteY62" fmla="*/ 708660 h 2381250"/>
                <a:gd name="connsiteX63" fmla="*/ 1638300 w 2085975"/>
                <a:gd name="connsiteY63" fmla="*/ 786765 h 2381250"/>
                <a:gd name="connsiteX64" fmla="*/ 1640205 w 2085975"/>
                <a:gd name="connsiteY64" fmla="*/ 851535 h 2381250"/>
                <a:gd name="connsiteX65" fmla="*/ 1615440 w 2085975"/>
                <a:gd name="connsiteY65" fmla="*/ 872490 h 2381250"/>
                <a:gd name="connsiteX66" fmla="*/ 1678305 w 2085975"/>
                <a:gd name="connsiteY66" fmla="*/ 876300 h 2381250"/>
                <a:gd name="connsiteX67" fmla="*/ 1964632 w 2085975"/>
                <a:gd name="connsiteY67" fmla="*/ 811829 h 2381250"/>
                <a:gd name="connsiteX68" fmla="*/ 1985010 w 2085975"/>
                <a:gd name="connsiteY68" fmla="*/ 889635 h 2381250"/>
                <a:gd name="connsiteX69" fmla="*/ 1977390 w 2085975"/>
                <a:gd name="connsiteY69" fmla="*/ 942975 h 2381250"/>
                <a:gd name="connsiteX70" fmla="*/ 1912620 w 2085975"/>
                <a:gd name="connsiteY70" fmla="*/ 952500 h 2381250"/>
                <a:gd name="connsiteX71" fmla="*/ 1912620 w 2085975"/>
                <a:gd name="connsiteY71" fmla="*/ 1022985 h 2381250"/>
                <a:gd name="connsiteX72" fmla="*/ 1956435 w 2085975"/>
                <a:gd name="connsiteY72" fmla="*/ 1028700 h 2381250"/>
                <a:gd name="connsiteX73" fmla="*/ 1996440 w 2085975"/>
                <a:gd name="connsiteY73" fmla="*/ 1002030 h 2381250"/>
                <a:gd name="connsiteX74" fmla="*/ 1975485 w 2085975"/>
                <a:gd name="connsiteY74" fmla="*/ 1057275 h 2381250"/>
                <a:gd name="connsiteX75" fmla="*/ 1971675 w 2085975"/>
                <a:gd name="connsiteY75" fmla="*/ 1137285 h 2381250"/>
                <a:gd name="connsiteX76" fmla="*/ 1976108 w 2085975"/>
                <a:gd name="connsiteY76" fmla="*/ 1138062 h 2381250"/>
                <a:gd name="connsiteX77" fmla="*/ 2025015 w 2085975"/>
                <a:gd name="connsiteY77" fmla="*/ 1226820 h 2381250"/>
                <a:gd name="connsiteX78" fmla="*/ 1965960 w 2085975"/>
                <a:gd name="connsiteY78" fmla="*/ 1257300 h 2381250"/>
                <a:gd name="connsiteX79" fmla="*/ 1975485 w 2085975"/>
                <a:gd name="connsiteY79" fmla="*/ 1295400 h 2381250"/>
                <a:gd name="connsiteX80" fmla="*/ 1929765 w 2085975"/>
                <a:gd name="connsiteY80" fmla="*/ 1350645 h 2381250"/>
                <a:gd name="connsiteX81" fmla="*/ 2057400 w 2085975"/>
                <a:gd name="connsiteY81" fmla="*/ 1419225 h 2381250"/>
                <a:gd name="connsiteX82" fmla="*/ 2034540 w 2085975"/>
                <a:gd name="connsiteY82" fmla="*/ 1451610 h 2381250"/>
                <a:gd name="connsiteX83" fmla="*/ 2085975 w 2085975"/>
                <a:gd name="connsiteY83" fmla="*/ 1527810 h 2381250"/>
                <a:gd name="connsiteX84" fmla="*/ 2080260 w 2085975"/>
                <a:gd name="connsiteY84" fmla="*/ 1565910 h 2381250"/>
                <a:gd name="connsiteX85" fmla="*/ 2045970 w 2085975"/>
                <a:gd name="connsiteY85" fmla="*/ 1581150 h 2381250"/>
                <a:gd name="connsiteX86" fmla="*/ 2013585 w 2085975"/>
                <a:gd name="connsiteY86" fmla="*/ 1657350 h 2381250"/>
                <a:gd name="connsiteX87" fmla="*/ 2047875 w 2085975"/>
                <a:gd name="connsiteY87" fmla="*/ 1691640 h 2381250"/>
                <a:gd name="connsiteX88" fmla="*/ 2011680 w 2085975"/>
                <a:gd name="connsiteY88" fmla="*/ 1737360 h 2381250"/>
                <a:gd name="connsiteX89" fmla="*/ 2013585 w 2085975"/>
                <a:gd name="connsiteY89" fmla="*/ 1739265 h 2381250"/>
                <a:gd name="connsiteX90" fmla="*/ 1912620 w 2085975"/>
                <a:gd name="connsiteY90" fmla="*/ 1644015 h 2381250"/>
                <a:gd name="connsiteX91" fmla="*/ 1823085 w 2085975"/>
                <a:gd name="connsiteY91" fmla="*/ 1708785 h 2381250"/>
                <a:gd name="connsiteX92" fmla="*/ 1691640 w 2085975"/>
                <a:gd name="connsiteY92" fmla="*/ 1737360 h 2381250"/>
                <a:gd name="connsiteX93" fmla="*/ 1678305 w 2085975"/>
                <a:gd name="connsiteY93" fmla="*/ 1722120 h 2381250"/>
                <a:gd name="connsiteX94" fmla="*/ 1621155 w 2085975"/>
                <a:gd name="connsiteY94" fmla="*/ 1737360 h 2381250"/>
                <a:gd name="connsiteX95" fmla="*/ 1617345 w 2085975"/>
                <a:gd name="connsiteY95" fmla="*/ 1760220 h 2381250"/>
                <a:gd name="connsiteX96" fmla="*/ 1565432 w 2085975"/>
                <a:gd name="connsiteY96" fmla="*/ 1773198 h 2381250"/>
                <a:gd name="connsiteX97" fmla="*/ 1564005 w 2085975"/>
                <a:gd name="connsiteY97" fmla="*/ 1771650 h 2381250"/>
                <a:gd name="connsiteX98" fmla="*/ 1520190 w 2085975"/>
                <a:gd name="connsiteY98" fmla="*/ 1811655 h 2381250"/>
                <a:gd name="connsiteX99" fmla="*/ 1501140 w 2085975"/>
                <a:gd name="connsiteY99" fmla="*/ 1811655 h 2381250"/>
                <a:gd name="connsiteX100" fmla="*/ 1428750 w 2085975"/>
                <a:gd name="connsiteY100" fmla="*/ 1903095 h 2381250"/>
                <a:gd name="connsiteX101" fmla="*/ 1421130 w 2085975"/>
                <a:gd name="connsiteY101" fmla="*/ 1952625 h 2381250"/>
                <a:gd name="connsiteX102" fmla="*/ 1396365 w 2085975"/>
                <a:gd name="connsiteY102" fmla="*/ 1918335 h 2381250"/>
                <a:gd name="connsiteX103" fmla="*/ 1358265 w 2085975"/>
                <a:gd name="connsiteY103" fmla="*/ 1986915 h 2381250"/>
                <a:gd name="connsiteX104" fmla="*/ 1343025 w 2085975"/>
                <a:gd name="connsiteY104" fmla="*/ 1986915 h 2381250"/>
                <a:gd name="connsiteX105" fmla="*/ 1297305 w 2085975"/>
                <a:gd name="connsiteY105" fmla="*/ 2019300 h 2381250"/>
                <a:gd name="connsiteX106" fmla="*/ 1301115 w 2085975"/>
                <a:gd name="connsiteY106" fmla="*/ 2038350 h 2381250"/>
                <a:gd name="connsiteX107" fmla="*/ 1259205 w 2085975"/>
                <a:gd name="connsiteY107" fmla="*/ 2066925 h 2381250"/>
                <a:gd name="connsiteX108" fmla="*/ 1272540 w 2085975"/>
                <a:gd name="connsiteY108" fmla="*/ 2097405 h 2381250"/>
                <a:gd name="connsiteX109" fmla="*/ 1202055 w 2085975"/>
                <a:gd name="connsiteY109" fmla="*/ 2106930 h 2381250"/>
                <a:gd name="connsiteX110" fmla="*/ 1183005 w 2085975"/>
                <a:gd name="connsiteY110" fmla="*/ 2143125 h 2381250"/>
                <a:gd name="connsiteX111" fmla="*/ 1156335 w 2085975"/>
                <a:gd name="connsiteY111" fmla="*/ 2164080 h 2381250"/>
                <a:gd name="connsiteX112" fmla="*/ 1122045 w 2085975"/>
                <a:gd name="connsiteY112" fmla="*/ 2141220 h 2381250"/>
                <a:gd name="connsiteX113" fmla="*/ 1107891 w 2085975"/>
                <a:gd name="connsiteY113" fmla="*/ 2157396 h 2381250"/>
                <a:gd name="connsiteX114" fmla="*/ 1106805 w 2085975"/>
                <a:gd name="connsiteY114" fmla="*/ 2156460 h 2381250"/>
                <a:gd name="connsiteX115" fmla="*/ 979170 w 2085975"/>
                <a:gd name="connsiteY115" fmla="*/ 2042160 h 2381250"/>
                <a:gd name="connsiteX116" fmla="*/ 932138 w 2085975"/>
                <a:gd name="connsiteY116" fmla="*/ 2104529 h 2381250"/>
                <a:gd name="connsiteX117" fmla="*/ 851535 w 2085975"/>
                <a:gd name="connsiteY117" fmla="*/ 2101216 h 2381250"/>
                <a:gd name="connsiteX118" fmla="*/ 847725 w 2085975"/>
                <a:gd name="connsiteY118" fmla="*/ 2129791 h 2381250"/>
                <a:gd name="connsiteX119" fmla="*/ 689610 w 2085975"/>
                <a:gd name="connsiteY119" fmla="*/ 2129791 h 2381250"/>
                <a:gd name="connsiteX120" fmla="*/ 685800 w 2085975"/>
                <a:gd name="connsiteY120" fmla="*/ 2025016 h 2381250"/>
                <a:gd name="connsiteX121" fmla="*/ 683980 w 2085975"/>
                <a:gd name="connsiteY121" fmla="*/ 2024761 h 2381250"/>
                <a:gd name="connsiteX122" fmla="*/ 701040 w 2085975"/>
                <a:gd name="connsiteY122" fmla="*/ 1973580 h 2381250"/>
                <a:gd name="connsiteX123" fmla="*/ 659130 w 2085975"/>
                <a:gd name="connsiteY123" fmla="*/ 1939290 h 2381250"/>
                <a:gd name="connsiteX124" fmla="*/ 662940 w 2085975"/>
                <a:gd name="connsiteY124" fmla="*/ 1899285 h 2381250"/>
                <a:gd name="connsiteX125" fmla="*/ 674370 w 2085975"/>
                <a:gd name="connsiteY125" fmla="*/ 1836420 h 2381250"/>
                <a:gd name="connsiteX126" fmla="*/ 643890 w 2085975"/>
                <a:gd name="connsiteY126" fmla="*/ 1802130 h 2381250"/>
                <a:gd name="connsiteX127" fmla="*/ 590550 w 2085975"/>
                <a:gd name="connsiteY127" fmla="*/ 1790700 h 2381250"/>
                <a:gd name="connsiteX128" fmla="*/ 520065 w 2085975"/>
                <a:gd name="connsiteY128" fmla="*/ 1731645 h 2381250"/>
                <a:gd name="connsiteX129" fmla="*/ 520065 w 2085975"/>
                <a:gd name="connsiteY129" fmla="*/ 1704975 h 2381250"/>
                <a:gd name="connsiteX130" fmla="*/ 491490 w 2085975"/>
                <a:gd name="connsiteY130" fmla="*/ 1708785 h 2381250"/>
                <a:gd name="connsiteX131" fmla="*/ 386715 w 2085975"/>
                <a:gd name="connsiteY131" fmla="*/ 1638300 h 2381250"/>
                <a:gd name="connsiteX132" fmla="*/ 345639 w 2085975"/>
                <a:gd name="connsiteY132" fmla="*/ 1595581 h 2381250"/>
                <a:gd name="connsiteX133" fmla="*/ 346710 w 2085975"/>
                <a:gd name="connsiteY133" fmla="*/ 1543050 h 2381250"/>
                <a:gd name="connsiteX134" fmla="*/ 302895 w 2085975"/>
                <a:gd name="connsiteY134" fmla="*/ 1522095 h 2381250"/>
                <a:gd name="connsiteX135" fmla="*/ 318135 w 2085975"/>
                <a:gd name="connsiteY135" fmla="*/ 1470660 h 2381250"/>
                <a:gd name="connsiteX136" fmla="*/ 274320 w 2085975"/>
                <a:gd name="connsiteY136" fmla="*/ 1491615 h 2381250"/>
                <a:gd name="connsiteX137" fmla="*/ 241935 w 2085975"/>
                <a:gd name="connsiteY137" fmla="*/ 1491615 h 2381250"/>
                <a:gd name="connsiteX138" fmla="*/ 236220 w 2085975"/>
                <a:gd name="connsiteY138" fmla="*/ 1510665 h 2381250"/>
                <a:gd name="connsiteX139" fmla="*/ 85676 w 2085975"/>
                <a:gd name="connsiteY139" fmla="*/ 1510087 h 2381250"/>
                <a:gd name="connsiteX140" fmla="*/ 80010 w 2085975"/>
                <a:gd name="connsiteY140" fmla="*/ 1443990 h 2381250"/>
                <a:gd name="connsiteX141" fmla="*/ 30480 w 2085975"/>
                <a:gd name="connsiteY141" fmla="*/ 1466850 h 2381250"/>
                <a:gd name="connsiteX142" fmla="*/ 9525 w 2085975"/>
                <a:gd name="connsiteY142" fmla="*/ 1390650 h 2381250"/>
                <a:gd name="connsiteX143" fmla="*/ 0 w 2085975"/>
                <a:gd name="connsiteY143" fmla="*/ 1389648 h 2381250"/>
                <a:gd name="connsiteX144" fmla="*/ 0 w 2085975"/>
                <a:gd name="connsiteY144" fmla="*/ 1352550 h 2381250"/>
                <a:gd name="connsiteX145" fmla="*/ 30480 w 2085975"/>
                <a:gd name="connsiteY145" fmla="*/ 1314450 h 2381250"/>
                <a:gd name="connsiteX146" fmla="*/ 95250 w 2085975"/>
                <a:gd name="connsiteY146" fmla="*/ 1303020 h 2381250"/>
                <a:gd name="connsiteX147" fmla="*/ 112395 w 2085975"/>
                <a:gd name="connsiteY147" fmla="*/ 1238250 h 2381250"/>
                <a:gd name="connsiteX148" fmla="*/ 100965 w 2085975"/>
                <a:gd name="connsiteY148" fmla="*/ 1143000 h 2381250"/>
                <a:gd name="connsiteX149" fmla="*/ 101779 w 2085975"/>
                <a:gd name="connsiteY149" fmla="*/ 1135131 h 2381250"/>
                <a:gd name="connsiteX150" fmla="*/ 190501 w 2085975"/>
                <a:gd name="connsiteY150" fmla="*/ 1110615 h 2381250"/>
                <a:gd name="connsiteX151" fmla="*/ 207646 w 2085975"/>
                <a:gd name="connsiteY151" fmla="*/ 1022985 h 2381250"/>
                <a:gd name="connsiteX152" fmla="*/ 186691 w 2085975"/>
                <a:gd name="connsiteY152" fmla="*/ 986790 h 2381250"/>
                <a:gd name="connsiteX153" fmla="*/ 57151 w 2085975"/>
                <a:gd name="connsiteY153" fmla="*/ 969645 h 2381250"/>
                <a:gd name="connsiteX154" fmla="*/ 125731 w 2085975"/>
                <a:gd name="connsiteY154" fmla="*/ 843915 h 2381250"/>
                <a:gd name="connsiteX155" fmla="*/ 129541 w 2085975"/>
                <a:gd name="connsiteY155" fmla="*/ 731520 h 2381250"/>
                <a:gd name="connsiteX156" fmla="*/ 104775 w 2085975"/>
                <a:gd name="connsiteY156" fmla="*/ 715066 h 2381250"/>
                <a:gd name="connsiteX157" fmla="*/ 104775 w 2085975"/>
                <a:gd name="connsiteY157" fmla="*/ 567691 h 2381250"/>
                <a:gd name="connsiteX158" fmla="*/ 125730 w 2085975"/>
                <a:gd name="connsiteY158" fmla="*/ 489586 h 2381250"/>
                <a:gd name="connsiteX159" fmla="*/ 95250 w 2085975"/>
                <a:gd name="connsiteY159" fmla="*/ 447676 h 2381250"/>
                <a:gd name="connsiteX160" fmla="*/ 169545 w 2085975"/>
                <a:gd name="connsiteY160" fmla="*/ 449581 h 2381250"/>
                <a:gd name="connsiteX161" fmla="*/ 164949 w 2085975"/>
                <a:gd name="connsiteY161" fmla="*/ 446066 h 2381250"/>
                <a:gd name="connsiteX162" fmla="*/ 169545 w 2085975"/>
                <a:gd name="connsiteY162" fmla="*/ 447675 h 2381250"/>
                <a:gd name="connsiteX163" fmla="*/ 200025 w 2085975"/>
                <a:gd name="connsiteY163" fmla="*/ 382905 h 2381250"/>
                <a:gd name="connsiteX164" fmla="*/ 283845 w 2085975"/>
                <a:gd name="connsiteY164" fmla="*/ 384810 h 2381250"/>
                <a:gd name="connsiteX165" fmla="*/ 329565 w 2085975"/>
                <a:gd name="connsiteY165" fmla="*/ 361950 h 2381250"/>
                <a:gd name="connsiteX166" fmla="*/ 344805 w 2085975"/>
                <a:gd name="connsiteY166" fmla="*/ 335280 h 2381250"/>
                <a:gd name="connsiteX167" fmla="*/ 348615 w 2085975"/>
                <a:gd name="connsiteY167" fmla="*/ 266700 h 2381250"/>
                <a:gd name="connsiteX168" fmla="*/ 325755 w 2085975"/>
                <a:gd name="connsiteY168" fmla="*/ 198120 h 2381250"/>
                <a:gd name="connsiteX169" fmla="*/ 272415 w 2085975"/>
                <a:gd name="connsiteY169" fmla="*/ 137160 h 2381250"/>
                <a:gd name="connsiteX170" fmla="*/ 295275 w 2085975"/>
                <a:gd name="connsiteY170" fmla="*/ 125730 h 2381250"/>
                <a:gd name="connsiteX171" fmla="*/ 293496 w 2085975"/>
                <a:gd name="connsiteY171" fmla="*/ 119401 h 2381250"/>
                <a:gd name="connsiteX172" fmla="*/ 295275 w 2085975"/>
                <a:gd name="connsiteY172" fmla="*/ 120015 h 2381250"/>
                <a:gd name="connsiteX173" fmla="*/ 337185 w 2085975"/>
                <a:gd name="connsiteY173" fmla="*/ 74295 h 2381250"/>
                <a:gd name="connsiteX174" fmla="*/ 403860 w 2085975"/>
                <a:gd name="connsiteY174" fmla="*/ 85725 h 2381250"/>
                <a:gd name="connsiteX175" fmla="*/ 381000 w 2085975"/>
                <a:gd name="connsiteY175" fmla="*/ 49530 h 2381250"/>
                <a:gd name="connsiteX176" fmla="*/ 432435 w 2085975"/>
                <a:gd name="connsiteY176" fmla="*/ 13335 h 2381250"/>
                <a:gd name="connsiteX177" fmla="*/ 537210 w 2085975"/>
                <a:gd name="connsiteY17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135380 w 2085975"/>
                <a:gd name="connsiteY13" fmla="*/ 2236470 h 2381250"/>
                <a:gd name="connsiteX14" fmla="*/ 1083292 w 2085975"/>
                <a:gd name="connsiteY14" fmla="*/ 2189467 h 2381250"/>
                <a:gd name="connsiteX15" fmla="*/ 1083951 w 2085975"/>
                <a:gd name="connsiteY15" fmla="*/ 2188714 h 2381250"/>
                <a:gd name="connsiteX16" fmla="*/ 891973 w 2085975"/>
                <a:gd name="connsiteY16" fmla="*/ 2157791 h 2381250"/>
                <a:gd name="connsiteX17" fmla="*/ 891540 w 2085975"/>
                <a:gd name="connsiteY17" fmla="*/ 2158365 h 2381250"/>
                <a:gd name="connsiteX18" fmla="*/ 820091 w 2085975"/>
                <a:gd name="connsiteY18" fmla="*/ 2180928 h 2381250"/>
                <a:gd name="connsiteX19" fmla="*/ 820026 w 2085975"/>
                <a:gd name="connsiteY19" fmla="*/ 2180511 h 2381250"/>
                <a:gd name="connsiteX20" fmla="*/ 891973 w 2085975"/>
                <a:gd name="connsiteY20" fmla="*/ 2157791 h 2381250"/>
                <a:gd name="connsiteX21" fmla="*/ 1565691 w 2085975"/>
                <a:gd name="connsiteY21" fmla="*/ 1775952 h 2381250"/>
                <a:gd name="connsiteX22" fmla="*/ 1562956 w 2085975"/>
                <a:gd name="connsiteY22" fmla="*/ 1776635 h 2381250"/>
                <a:gd name="connsiteX23" fmla="*/ 1565691 w 2085975"/>
                <a:gd name="connsiteY23" fmla="*/ 1775952 h 2381250"/>
                <a:gd name="connsiteX24" fmla="*/ 338452 w 2085975"/>
                <a:gd name="connsiteY24" fmla="*/ 1588442 h 2381250"/>
                <a:gd name="connsiteX25" fmla="*/ 338961 w 2085975"/>
                <a:gd name="connsiteY25" fmla="*/ 1588971 h 2381250"/>
                <a:gd name="connsiteX26" fmla="*/ 338452 w 2085975"/>
                <a:gd name="connsiteY26" fmla="*/ 1588442 h 2381250"/>
                <a:gd name="connsiteX27" fmla="*/ 537210 w 2085975"/>
                <a:gd name="connsiteY27" fmla="*/ 0 h 2381250"/>
                <a:gd name="connsiteX28" fmla="*/ 563880 w 2085975"/>
                <a:gd name="connsiteY28" fmla="*/ 80010 h 2381250"/>
                <a:gd name="connsiteX29" fmla="*/ 672465 w 2085975"/>
                <a:gd name="connsiteY29" fmla="*/ 51435 h 2381250"/>
                <a:gd name="connsiteX30" fmla="*/ 721352 w 2085975"/>
                <a:gd name="connsiteY30" fmla="*/ 29486 h 2381250"/>
                <a:gd name="connsiteX31" fmla="*/ 744855 w 2085975"/>
                <a:gd name="connsiteY31" fmla="*/ 59055 h 2381250"/>
                <a:gd name="connsiteX32" fmla="*/ 739140 w 2085975"/>
                <a:gd name="connsiteY32" fmla="*/ 89535 h 2381250"/>
                <a:gd name="connsiteX33" fmla="*/ 821055 w 2085975"/>
                <a:gd name="connsiteY33" fmla="*/ 93345 h 2381250"/>
                <a:gd name="connsiteX34" fmla="*/ 834390 w 2085975"/>
                <a:gd name="connsiteY34" fmla="*/ 19050 h 2381250"/>
                <a:gd name="connsiteX35" fmla="*/ 855345 w 2085975"/>
                <a:gd name="connsiteY35" fmla="*/ 47625 h 2381250"/>
                <a:gd name="connsiteX36" fmla="*/ 946785 w 2085975"/>
                <a:gd name="connsiteY36" fmla="*/ 47625 h 2381250"/>
                <a:gd name="connsiteX37" fmla="*/ 996315 w 2085975"/>
                <a:gd name="connsiteY37" fmla="*/ 38100 h 2381250"/>
                <a:gd name="connsiteX38" fmla="*/ 1003935 w 2085975"/>
                <a:gd name="connsiteY38" fmla="*/ 9525 h 2381250"/>
                <a:gd name="connsiteX39" fmla="*/ 1064895 w 2085975"/>
                <a:gd name="connsiteY39" fmla="*/ 0 h 2381250"/>
                <a:gd name="connsiteX40" fmla="*/ 1097280 w 2085975"/>
                <a:gd name="connsiteY40" fmla="*/ 102870 h 2381250"/>
                <a:gd name="connsiteX41" fmla="*/ 1110615 w 2085975"/>
                <a:gd name="connsiteY41" fmla="*/ 102870 h 2381250"/>
                <a:gd name="connsiteX42" fmla="*/ 1135380 w 2085975"/>
                <a:gd name="connsiteY42" fmla="*/ 190500 h 2381250"/>
                <a:gd name="connsiteX43" fmla="*/ 1137805 w 2085975"/>
                <a:gd name="connsiteY43" fmla="*/ 195722 h 2381250"/>
                <a:gd name="connsiteX44" fmla="*/ 1135380 w 2085975"/>
                <a:gd name="connsiteY44" fmla="*/ 198120 h 2381250"/>
                <a:gd name="connsiteX45" fmla="*/ 1131570 w 2085975"/>
                <a:gd name="connsiteY45" fmla="*/ 240030 h 2381250"/>
                <a:gd name="connsiteX46" fmla="*/ 1156335 w 2085975"/>
                <a:gd name="connsiteY46" fmla="*/ 346710 h 2381250"/>
                <a:gd name="connsiteX47" fmla="*/ 1099185 w 2085975"/>
                <a:gd name="connsiteY47" fmla="*/ 363855 h 2381250"/>
                <a:gd name="connsiteX48" fmla="*/ 1127760 w 2085975"/>
                <a:gd name="connsiteY48" fmla="*/ 510540 h 2381250"/>
                <a:gd name="connsiteX49" fmla="*/ 1148715 w 2085975"/>
                <a:gd name="connsiteY49" fmla="*/ 563880 h 2381250"/>
                <a:gd name="connsiteX50" fmla="*/ 1194435 w 2085975"/>
                <a:gd name="connsiteY50" fmla="*/ 641985 h 2381250"/>
                <a:gd name="connsiteX51" fmla="*/ 1215390 w 2085975"/>
                <a:gd name="connsiteY51" fmla="*/ 645795 h 2381250"/>
                <a:gd name="connsiteX52" fmla="*/ 1243965 w 2085975"/>
                <a:gd name="connsiteY52" fmla="*/ 737235 h 2381250"/>
                <a:gd name="connsiteX53" fmla="*/ 1423035 w 2085975"/>
                <a:gd name="connsiteY53" fmla="*/ 702945 h 2381250"/>
                <a:gd name="connsiteX54" fmla="*/ 1422609 w 2085975"/>
                <a:gd name="connsiteY54" fmla="*/ 700259 h 2381250"/>
                <a:gd name="connsiteX55" fmla="*/ 1468755 w 2085975"/>
                <a:gd name="connsiteY55" fmla="*/ 689610 h 2381250"/>
                <a:gd name="connsiteX56" fmla="*/ 1491615 w 2085975"/>
                <a:gd name="connsiteY56" fmla="*/ 659130 h 2381250"/>
                <a:gd name="connsiteX57" fmla="*/ 1520190 w 2085975"/>
                <a:gd name="connsiteY57" fmla="*/ 645795 h 2381250"/>
                <a:gd name="connsiteX58" fmla="*/ 1531620 w 2085975"/>
                <a:gd name="connsiteY58" fmla="*/ 613410 h 2381250"/>
                <a:gd name="connsiteX59" fmla="*/ 1552575 w 2085975"/>
                <a:gd name="connsiteY59" fmla="*/ 594360 h 2381250"/>
                <a:gd name="connsiteX60" fmla="*/ 1573530 w 2085975"/>
                <a:gd name="connsiteY60" fmla="*/ 609600 h 2381250"/>
                <a:gd name="connsiteX61" fmla="*/ 1567815 w 2085975"/>
                <a:gd name="connsiteY61" fmla="*/ 708660 h 2381250"/>
                <a:gd name="connsiteX62" fmla="*/ 1638300 w 2085975"/>
                <a:gd name="connsiteY62" fmla="*/ 786765 h 2381250"/>
                <a:gd name="connsiteX63" fmla="*/ 1640205 w 2085975"/>
                <a:gd name="connsiteY63" fmla="*/ 851535 h 2381250"/>
                <a:gd name="connsiteX64" fmla="*/ 1615440 w 2085975"/>
                <a:gd name="connsiteY64" fmla="*/ 872490 h 2381250"/>
                <a:gd name="connsiteX65" fmla="*/ 1678305 w 2085975"/>
                <a:gd name="connsiteY65" fmla="*/ 876300 h 2381250"/>
                <a:gd name="connsiteX66" fmla="*/ 1964632 w 2085975"/>
                <a:gd name="connsiteY66" fmla="*/ 811829 h 2381250"/>
                <a:gd name="connsiteX67" fmla="*/ 1985010 w 2085975"/>
                <a:gd name="connsiteY67" fmla="*/ 889635 h 2381250"/>
                <a:gd name="connsiteX68" fmla="*/ 1977390 w 2085975"/>
                <a:gd name="connsiteY68" fmla="*/ 942975 h 2381250"/>
                <a:gd name="connsiteX69" fmla="*/ 1912620 w 2085975"/>
                <a:gd name="connsiteY69" fmla="*/ 952500 h 2381250"/>
                <a:gd name="connsiteX70" fmla="*/ 1912620 w 2085975"/>
                <a:gd name="connsiteY70" fmla="*/ 1022985 h 2381250"/>
                <a:gd name="connsiteX71" fmla="*/ 1956435 w 2085975"/>
                <a:gd name="connsiteY71" fmla="*/ 1028700 h 2381250"/>
                <a:gd name="connsiteX72" fmla="*/ 1996440 w 2085975"/>
                <a:gd name="connsiteY72" fmla="*/ 1002030 h 2381250"/>
                <a:gd name="connsiteX73" fmla="*/ 1975485 w 2085975"/>
                <a:gd name="connsiteY73" fmla="*/ 1057275 h 2381250"/>
                <a:gd name="connsiteX74" fmla="*/ 1971675 w 2085975"/>
                <a:gd name="connsiteY74" fmla="*/ 1137285 h 2381250"/>
                <a:gd name="connsiteX75" fmla="*/ 1976108 w 2085975"/>
                <a:gd name="connsiteY75" fmla="*/ 1138062 h 2381250"/>
                <a:gd name="connsiteX76" fmla="*/ 2025015 w 2085975"/>
                <a:gd name="connsiteY76" fmla="*/ 1226820 h 2381250"/>
                <a:gd name="connsiteX77" fmla="*/ 1965960 w 2085975"/>
                <a:gd name="connsiteY77" fmla="*/ 1257300 h 2381250"/>
                <a:gd name="connsiteX78" fmla="*/ 1975485 w 2085975"/>
                <a:gd name="connsiteY78" fmla="*/ 1295400 h 2381250"/>
                <a:gd name="connsiteX79" fmla="*/ 1929765 w 2085975"/>
                <a:gd name="connsiteY79" fmla="*/ 1350645 h 2381250"/>
                <a:gd name="connsiteX80" fmla="*/ 2057400 w 2085975"/>
                <a:gd name="connsiteY80" fmla="*/ 1419225 h 2381250"/>
                <a:gd name="connsiteX81" fmla="*/ 2034540 w 2085975"/>
                <a:gd name="connsiteY81" fmla="*/ 1451610 h 2381250"/>
                <a:gd name="connsiteX82" fmla="*/ 2085975 w 2085975"/>
                <a:gd name="connsiteY82" fmla="*/ 1527810 h 2381250"/>
                <a:gd name="connsiteX83" fmla="*/ 2080260 w 2085975"/>
                <a:gd name="connsiteY83" fmla="*/ 1565910 h 2381250"/>
                <a:gd name="connsiteX84" fmla="*/ 2045970 w 2085975"/>
                <a:gd name="connsiteY84" fmla="*/ 1581150 h 2381250"/>
                <a:gd name="connsiteX85" fmla="*/ 2013585 w 2085975"/>
                <a:gd name="connsiteY85" fmla="*/ 1657350 h 2381250"/>
                <a:gd name="connsiteX86" fmla="*/ 2047875 w 2085975"/>
                <a:gd name="connsiteY86" fmla="*/ 1691640 h 2381250"/>
                <a:gd name="connsiteX87" fmla="*/ 2011680 w 2085975"/>
                <a:gd name="connsiteY87" fmla="*/ 1737360 h 2381250"/>
                <a:gd name="connsiteX88" fmla="*/ 2013585 w 2085975"/>
                <a:gd name="connsiteY88" fmla="*/ 1739265 h 2381250"/>
                <a:gd name="connsiteX89" fmla="*/ 1912620 w 2085975"/>
                <a:gd name="connsiteY89" fmla="*/ 1644015 h 2381250"/>
                <a:gd name="connsiteX90" fmla="*/ 1823085 w 2085975"/>
                <a:gd name="connsiteY90" fmla="*/ 1708785 h 2381250"/>
                <a:gd name="connsiteX91" fmla="*/ 1691640 w 2085975"/>
                <a:gd name="connsiteY91" fmla="*/ 1737360 h 2381250"/>
                <a:gd name="connsiteX92" fmla="*/ 1678305 w 2085975"/>
                <a:gd name="connsiteY92" fmla="*/ 1722120 h 2381250"/>
                <a:gd name="connsiteX93" fmla="*/ 1621155 w 2085975"/>
                <a:gd name="connsiteY93" fmla="*/ 1737360 h 2381250"/>
                <a:gd name="connsiteX94" fmla="*/ 1617345 w 2085975"/>
                <a:gd name="connsiteY94" fmla="*/ 1760220 h 2381250"/>
                <a:gd name="connsiteX95" fmla="*/ 1565432 w 2085975"/>
                <a:gd name="connsiteY95" fmla="*/ 1773198 h 2381250"/>
                <a:gd name="connsiteX96" fmla="*/ 1564005 w 2085975"/>
                <a:gd name="connsiteY96" fmla="*/ 1771650 h 2381250"/>
                <a:gd name="connsiteX97" fmla="*/ 1520190 w 2085975"/>
                <a:gd name="connsiteY97" fmla="*/ 1811655 h 2381250"/>
                <a:gd name="connsiteX98" fmla="*/ 1501140 w 2085975"/>
                <a:gd name="connsiteY98" fmla="*/ 1811655 h 2381250"/>
                <a:gd name="connsiteX99" fmla="*/ 1428750 w 2085975"/>
                <a:gd name="connsiteY99" fmla="*/ 1903095 h 2381250"/>
                <a:gd name="connsiteX100" fmla="*/ 1421130 w 2085975"/>
                <a:gd name="connsiteY100" fmla="*/ 1952625 h 2381250"/>
                <a:gd name="connsiteX101" fmla="*/ 1396365 w 2085975"/>
                <a:gd name="connsiteY101" fmla="*/ 1918335 h 2381250"/>
                <a:gd name="connsiteX102" fmla="*/ 1358265 w 2085975"/>
                <a:gd name="connsiteY102" fmla="*/ 1986915 h 2381250"/>
                <a:gd name="connsiteX103" fmla="*/ 1343025 w 2085975"/>
                <a:gd name="connsiteY103" fmla="*/ 1986915 h 2381250"/>
                <a:gd name="connsiteX104" fmla="*/ 1297305 w 2085975"/>
                <a:gd name="connsiteY104" fmla="*/ 2019300 h 2381250"/>
                <a:gd name="connsiteX105" fmla="*/ 1301115 w 2085975"/>
                <a:gd name="connsiteY105" fmla="*/ 2038350 h 2381250"/>
                <a:gd name="connsiteX106" fmla="*/ 1259205 w 2085975"/>
                <a:gd name="connsiteY106" fmla="*/ 2066925 h 2381250"/>
                <a:gd name="connsiteX107" fmla="*/ 1272540 w 2085975"/>
                <a:gd name="connsiteY107" fmla="*/ 2097405 h 2381250"/>
                <a:gd name="connsiteX108" fmla="*/ 1202055 w 2085975"/>
                <a:gd name="connsiteY108" fmla="*/ 2106930 h 2381250"/>
                <a:gd name="connsiteX109" fmla="*/ 1183005 w 2085975"/>
                <a:gd name="connsiteY109" fmla="*/ 2143125 h 2381250"/>
                <a:gd name="connsiteX110" fmla="*/ 1156335 w 2085975"/>
                <a:gd name="connsiteY110" fmla="*/ 2164080 h 2381250"/>
                <a:gd name="connsiteX111" fmla="*/ 1122045 w 2085975"/>
                <a:gd name="connsiteY111" fmla="*/ 2141220 h 2381250"/>
                <a:gd name="connsiteX112" fmla="*/ 1107891 w 2085975"/>
                <a:gd name="connsiteY112" fmla="*/ 2157396 h 2381250"/>
                <a:gd name="connsiteX113" fmla="*/ 1106805 w 2085975"/>
                <a:gd name="connsiteY113" fmla="*/ 2156460 h 2381250"/>
                <a:gd name="connsiteX114" fmla="*/ 979170 w 2085975"/>
                <a:gd name="connsiteY114" fmla="*/ 2042160 h 2381250"/>
                <a:gd name="connsiteX115" fmla="*/ 932138 w 2085975"/>
                <a:gd name="connsiteY115" fmla="*/ 2104529 h 2381250"/>
                <a:gd name="connsiteX116" fmla="*/ 851535 w 2085975"/>
                <a:gd name="connsiteY116" fmla="*/ 2101216 h 2381250"/>
                <a:gd name="connsiteX117" fmla="*/ 847725 w 2085975"/>
                <a:gd name="connsiteY117" fmla="*/ 2129791 h 2381250"/>
                <a:gd name="connsiteX118" fmla="*/ 689610 w 2085975"/>
                <a:gd name="connsiteY118" fmla="*/ 2129791 h 2381250"/>
                <a:gd name="connsiteX119" fmla="*/ 685800 w 2085975"/>
                <a:gd name="connsiteY119" fmla="*/ 2025016 h 2381250"/>
                <a:gd name="connsiteX120" fmla="*/ 683980 w 2085975"/>
                <a:gd name="connsiteY120" fmla="*/ 2024761 h 2381250"/>
                <a:gd name="connsiteX121" fmla="*/ 701040 w 2085975"/>
                <a:gd name="connsiteY121" fmla="*/ 1973580 h 2381250"/>
                <a:gd name="connsiteX122" fmla="*/ 659130 w 2085975"/>
                <a:gd name="connsiteY122" fmla="*/ 1939290 h 2381250"/>
                <a:gd name="connsiteX123" fmla="*/ 662940 w 2085975"/>
                <a:gd name="connsiteY123" fmla="*/ 1899285 h 2381250"/>
                <a:gd name="connsiteX124" fmla="*/ 674370 w 2085975"/>
                <a:gd name="connsiteY124" fmla="*/ 1836420 h 2381250"/>
                <a:gd name="connsiteX125" fmla="*/ 643890 w 2085975"/>
                <a:gd name="connsiteY125" fmla="*/ 1802130 h 2381250"/>
                <a:gd name="connsiteX126" fmla="*/ 590550 w 2085975"/>
                <a:gd name="connsiteY126" fmla="*/ 1790700 h 2381250"/>
                <a:gd name="connsiteX127" fmla="*/ 520065 w 2085975"/>
                <a:gd name="connsiteY127" fmla="*/ 1731645 h 2381250"/>
                <a:gd name="connsiteX128" fmla="*/ 520065 w 2085975"/>
                <a:gd name="connsiteY128" fmla="*/ 1704975 h 2381250"/>
                <a:gd name="connsiteX129" fmla="*/ 491490 w 2085975"/>
                <a:gd name="connsiteY129" fmla="*/ 1708785 h 2381250"/>
                <a:gd name="connsiteX130" fmla="*/ 386715 w 2085975"/>
                <a:gd name="connsiteY130" fmla="*/ 1638300 h 2381250"/>
                <a:gd name="connsiteX131" fmla="*/ 345639 w 2085975"/>
                <a:gd name="connsiteY131" fmla="*/ 1595581 h 2381250"/>
                <a:gd name="connsiteX132" fmla="*/ 346710 w 2085975"/>
                <a:gd name="connsiteY132" fmla="*/ 1543050 h 2381250"/>
                <a:gd name="connsiteX133" fmla="*/ 302895 w 2085975"/>
                <a:gd name="connsiteY133" fmla="*/ 1522095 h 2381250"/>
                <a:gd name="connsiteX134" fmla="*/ 318135 w 2085975"/>
                <a:gd name="connsiteY134" fmla="*/ 1470660 h 2381250"/>
                <a:gd name="connsiteX135" fmla="*/ 274320 w 2085975"/>
                <a:gd name="connsiteY135" fmla="*/ 1491615 h 2381250"/>
                <a:gd name="connsiteX136" fmla="*/ 241935 w 2085975"/>
                <a:gd name="connsiteY136" fmla="*/ 1491615 h 2381250"/>
                <a:gd name="connsiteX137" fmla="*/ 236220 w 2085975"/>
                <a:gd name="connsiteY137" fmla="*/ 1510665 h 2381250"/>
                <a:gd name="connsiteX138" fmla="*/ 85676 w 2085975"/>
                <a:gd name="connsiteY138" fmla="*/ 1510087 h 2381250"/>
                <a:gd name="connsiteX139" fmla="*/ 80010 w 2085975"/>
                <a:gd name="connsiteY139" fmla="*/ 1443990 h 2381250"/>
                <a:gd name="connsiteX140" fmla="*/ 30480 w 2085975"/>
                <a:gd name="connsiteY140" fmla="*/ 1466850 h 2381250"/>
                <a:gd name="connsiteX141" fmla="*/ 9525 w 2085975"/>
                <a:gd name="connsiteY141" fmla="*/ 1390650 h 2381250"/>
                <a:gd name="connsiteX142" fmla="*/ 0 w 2085975"/>
                <a:gd name="connsiteY142" fmla="*/ 1389648 h 2381250"/>
                <a:gd name="connsiteX143" fmla="*/ 0 w 2085975"/>
                <a:gd name="connsiteY143" fmla="*/ 1352550 h 2381250"/>
                <a:gd name="connsiteX144" fmla="*/ 30480 w 2085975"/>
                <a:gd name="connsiteY144" fmla="*/ 1314450 h 2381250"/>
                <a:gd name="connsiteX145" fmla="*/ 95250 w 2085975"/>
                <a:gd name="connsiteY145" fmla="*/ 1303020 h 2381250"/>
                <a:gd name="connsiteX146" fmla="*/ 112395 w 2085975"/>
                <a:gd name="connsiteY146" fmla="*/ 1238250 h 2381250"/>
                <a:gd name="connsiteX147" fmla="*/ 100965 w 2085975"/>
                <a:gd name="connsiteY147" fmla="*/ 1143000 h 2381250"/>
                <a:gd name="connsiteX148" fmla="*/ 101779 w 2085975"/>
                <a:gd name="connsiteY148" fmla="*/ 1135131 h 2381250"/>
                <a:gd name="connsiteX149" fmla="*/ 190501 w 2085975"/>
                <a:gd name="connsiteY149" fmla="*/ 1110615 h 2381250"/>
                <a:gd name="connsiteX150" fmla="*/ 207646 w 2085975"/>
                <a:gd name="connsiteY150" fmla="*/ 1022985 h 2381250"/>
                <a:gd name="connsiteX151" fmla="*/ 186691 w 2085975"/>
                <a:gd name="connsiteY151" fmla="*/ 986790 h 2381250"/>
                <a:gd name="connsiteX152" fmla="*/ 57151 w 2085975"/>
                <a:gd name="connsiteY152" fmla="*/ 969645 h 2381250"/>
                <a:gd name="connsiteX153" fmla="*/ 125731 w 2085975"/>
                <a:gd name="connsiteY153" fmla="*/ 843915 h 2381250"/>
                <a:gd name="connsiteX154" fmla="*/ 129541 w 2085975"/>
                <a:gd name="connsiteY154" fmla="*/ 731520 h 2381250"/>
                <a:gd name="connsiteX155" fmla="*/ 104775 w 2085975"/>
                <a:gd name="connsiteY155" fmla="*/ 715066 h 2381250"/>
                <a:gd name="connsiteX156" fmla="*/ 104775 w 2085975"/>
                <a:gd name="connsiteY156" fmla="*/ 567691 h 2381250"/>
                <a:gd name="connsiteX157" fmla="*/ 125730 w 2085975"/>
                <a:gd name="connsiteY157" fmla="*/ 489586 h 2381250"/>
                <a:gd name="connsiteX158" fmla="*/ 95250 w 2085975"/>
                <a:gd name="connsiteY158" fmla="*/ 447676 h 2381250"/>
                <a:gd name="connsiteX159" fmla="*/ 169545 w 2085975"/>
                <a:gd name="connsiteY159" fmla="*/ 449581 h 2381250"/>
                <a:gd name="connsiteX160" fmla="*/ 164949 w 2085975"/>
                <a:gd name="connsiteY160" fmla="*/ 446066 h 2381250"/>
                <a:gd name="connsiteX161" fmla="*/ 169545 w 2085975"/>
                <a:gd name="connsiteY161" fmla="*/ 447675 h 2381250"/>
                <a:gd name="connsiteX162" fmla="*/ 200025 w 2085975"/>
                <a:gd name="connsiteY162" fmla="*/ 382905 h 2381250"/>
                <a:gd name="connsiteX163" fmla="*/ 283845 w 2085975"/>
                <a:gd name="connsiteY163" fmla="*/ 384810 h 2381250"/>
                <a:gd name="connsiteX164" fmla="*/ 329565 w 2085975"/>
                <a:gd name="connsiteY164" fmla="*/ 361950 h 2381250"/>
                <a:gd name="connsiteX165" fmla="*/ 344805 w 2085975"/>
                <a:gd name="connsiteY165" fmla="*/ 335280 h 2381250"/>
                <a:gd name="connsiteX166" fmla="*/ 348615 w 2085975"/>
                <a:gd name="connsiteY166" fmla="*/ 266700 h 2381250"/>
                <a:gd name="connsiteX167" fmla="*/ 325755 w 2085975"/>
                <a:gd name="connsiteY167" fmla="*/ 198120 h 2381250"/>
                <a:gd name="connsiteX168" fmla="*/ 272415 w 2085975"/>
                <a:gd name="connsiteY168" fmla="*/ 137160 h 2381250"/>
                <a:gd name="connsiteX169" fmla="*/ 295275 w 2085975"/>
                <a:gd name="connsiteY169" fmla="*/ 125730 h 2381250"/>
                <a:gd name="connsiteX170" fmla="*/ 293496 w 2085975"/>
                <a:gd name="connsiteY170" fmla="*/ 119401 h 2381250"/>
                <a:gd name="connsiteX171" fmla="*/ 295275 w 2085975"/>
                <a:gd name="connsiteY171" fmla="*/ 120015 h 2381250"/>
                <a:gd name="connsiteX172" fmla="*/ 337185 w 2085975"/>
                <a:gd name="connsiteY172" fmla="*/ 74295 h 2381250"/>
                <a:gd name="connsiteX173" fmla="*/ 403860 w 2085975"/>
                <a:gd name="connsiteY173" fmla="*/ 85725 h 2381250"/>
                <a:gd name="connsiteX174" fmla="*/ 381000 w 2085975"/>
                <a:gd name="connsiteY174" fmla="*/ 49530 h 2381250"/>
                <a:gd name="connsiteX175" fmla="*/ 432435 w 2085975"/>
                <a:gd name="connsiteY175" fmla="*/ 13335 h 2381250"/>
                <a:gd name="connsiteX176" fmla="*/ 537210 w 2085975"/>
                <a:gd name="connsiteY17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083951 w 2085975"/>
                <a:gd name="connsiteY12" fmla="*/ 2188714 h 2381250"/>
                <a:gd name="connsiteX13" fmla="*/ 1083292 w 2085975"/>
                <a:gd name="connsiteY13" fmla="*/ 2189467 h 2381250"/>
                <a:gd name="connsiteX14" fmla="*/ 1083951 w 2085975"/>
                <a:gd name="connsiteY14" fmla="*/ 2188714 h 2381250"/>
                <a:gd name="connsiteX15" fmla="*/ 891973 w 2085975"/>
                <a:gd name="connsiteY15" fmla="*/ 2157791 h 2381250"/>
                <a:gd name="connsiteX16" fmla="*/ 891540 w 2085975"/>
                <a:gd name="connsiteY16" fmla="*/ 2158365 h 2381250"/>
                <a:gd name="connsiteX17" fmla="*/ 820091 w 2085975"/>
                <a:gd name="connsiteY17" fmla="*/ 2180928 h 2381250"/>
                <a:gd name="connsiteX18" fmla="*/ 820026 w 2085975"/>
                <a:gd name="connsiteY18" fmla="*/ 2180511 h 2381250"/>
                <a:gd name="connsiteX19" fmla="*/ 891973 w 2085975"/>
                <a:gd name="connsiteY19" fmla="*/ 2157791 h 2381250"/>
                <a:gd name="connsiteX20" fmla="*/ 1565691 w 2085975"/>
                <a:gd name="connsiteY20" fmla="*/ 1775952 h 2381250"/>
                <a:gd name="connsiteX21" fmla="*/ 1562956 w 2085975"/>
                <a:gd name="connsiteY21" fmla="*/ 1776635 h 2381250"/>
                <a:gd name="connsiteX22" fmla="*/ 1565691 w 2085975"/>
                <a:gd name="connsiteY22" fmla="*/ 1775952 h 2381250"/>
                <a:gd name="connsiteX23" fmla="*/ 338452 w 2085975"/>
                <a:gd name="connsiteY23" fmla="*/ 1588442 h 2381250"/>
                <a:gd name="connsiteX24" fmla="*/ 338961 w 2085975"/>
                <a:gd name="connsiteY24" fmla="*/ 1588971 h 2381250"/>
                <a:gd name="connsiteX25" fmla="*/ 338452 w 2085975"/>
                <a:gd name="connsiteY25" fmla="*/ 1588442 h 2381250"/>
                <a:gd name="connsiteX26" fmla="*/ 537210 w 2085975"/>
                <a:gd name="connsiteY26" fmla="*/ 0 h 2381250"/>
                <a:gd name="connsiteX27" fmla="*/ 563880 w 2085975"/>
                <a:gd name="connsiteY27" fmla="*/ 80010 h 2381250"/>
                <a:gd name="connsiteX28" fmla="*/ 672465 w 2085975"/>
                <a:gd name="connsiteY28" fmla="*/ 51435 h 2381250"/>
                <a:gd name="connsiteX29" fmla="*/ 721352 w 2085975"/>
                <a:gd name="connsiteY29" fmla="*/ 29486 h 2381250"/>
                <a:gd name="connsiteX30" fmla="*/ 744855 w 2085975"/>
                <a:gd name="connsiteY30" fmla="*/ 59055 h 2381250"/>
                <a:gd name="connsiteX31" fmla="*/ 739140 w 2085975"/>
                <a:gd name="connsiteY31" fmla="*/ 89535 h 2381250"/>
                <a:gd name="connsiteX32" fmla="*/ 821055 w 2085975"/>
                <a:gd name="connsiteY32" fmla="*/ 93345 h 2381250"/>
                <a:gd name="connsiteX33" fmla="*/ 834390 w 2085975"/>
                <a:gd name="connsiteY33" fmla="*/ 19050 h 2381250"/>
                <a:gd name="connsiteX34" fmla="*/ 855345 w 2085975"/>
                <a:gd name="connsiteY34" fmla="*/ 47625 h 2381250"/>
                <a:gd name="connsiteX35" fmla="*/ 946785 w 2085975"/>
                <a:gd name="connsiteY35" fmla="*/ 47625 h 2381250"/>
                <a:gd name="connsiteX36" fmla="*/ 996315 w 2085975"/>
                <a:gd name="connsiteY36" fmla="*/ 38100 h 2381250"/>
                <a:gd name="connsiteX37" fmla="*/ 1003935 w 2085975"/>
                <a:gd name="connsiteY37" fmla="*/ 9525 h 2381250"/>
                <a:gd name="connsiteX38" fmla="*/ 1064895 w 2085975"/>
                <a:gd name="connsiteY38" fmla="*/ 0 h 2381250"/>
                <a:gd name="connsiteX39" fmla="*/ 1097280 w 2085975"/>
                <a:gd name="connsiteY39" fmla="*/ 102870 h 2381250"/>
                <a:gd name="connsiteX40" fmla="*/ 1110615 w 2085975"/>
                <a:gd name="connsiteY40" fmla="*/ 102870 h 2381250"/>
                <a:gd name="connsiteX41" fmla="*/ 1135380 w 2085975"/>
                <a:gd name="connsiteY41" fmla="*/ 190500 h 2381250"/>
                <a:gd name="connsiteX42" fmla="*/ 1137805 w 2085975"/>
                <a:gd name="connsiteY42" fmla="*/ 195722 h 2381250"/>
                <a:gd name="connsiteX43" fmla="*/ 1135380 w 2085975"/>
                <a:gd name="connsiteY43" fmla="*/ 198120 h 2381250"/>
                <a:gd name="connsiteX44" fmla="*/ 1131570 w 2085975"/>
                <a:gd name="connsiteY44" fmla="*/ 240030 h 2381250"/>
                <a:gd name="connsiteX45" fmla="*/ 1156335 w 2085975"/>
                <a:gd name="connsiteY45" fmla="*/ 346710 h 2381250"/>
                <a:gd name="connsiteX46" fmla="*/ 1099185 w 2085975"/>
                <a:gd name="connsiteY46" fmla="*/ 363855 h 2381250"/>
                <a:gd name="connsiteX47" fmla="*/ 1127760 w 2085975"/>
                <a:gd name="connsiteY47" fmla="*/ 510540 h 2381250"/>
                <a:gd name="connsiteX48" fmla="*/ 1148715 w 2085975"/>
                <a:gd name="connsiteY48" fmla="*/ 563880 h 2381250"/>
                <a:gd name="connsiteX49" fmla="*/ 1194435 w 2085975"/>
                <a:gd name="connsiteY49" fmla="*/ 641985 h 2381250"/>
                <a:gd name="connsiteX50" fmla="*/ 1215390 w 2085975"/>
                <a:gd name="connsiteY50" fmla="*/ 645795 h 2381250"/>
                <a:gd name="connsiteX51" fmla="*/ 1243965 w 2085975"/>
                <a:gd name="connsiteY51" fmla="*/ 737235 h 2381250"/>
                <a:gd name="connsiteX52" fmla="*/ 1423035 w 2085975"/>
                <a:gd name="connsiteY52" fmla="*/ 702945 h 2381250"/>
                <a:gd name="connsiteX53" fmla="*/ 1422609 w 2085975"/>
                <a:gd name="connsiteY53" fmla="*/ 700259 h 2381250"/>
                <a:gd name="connsiteX54" fmla="*/ 1468755 w 2085975"/>
                <a:gd name="connsiteY54" fmla="*/ 689610 h 2381250"/>
                <a:gd name="connsiteX55" fmla="*/ 1491615 w 2085975"/>
                <a:gd name="connsiteY55" fmla="*/ 659130 h 2381250"/>
                <a:gd name="connsiteX56" fmla="*/ 1520190 w 2085975"/>
                <a:gd name="connsiteY56" fmla="*/ 645795 h 2381250"/>
                <a:gd name="connsiteX57" fmla="*/ 1531620 w 2085975"/>
                <a:gd name="connsiteY57" fmla="*/ 613410 h 2381250"/>
                <a:gd name="connsiteX58" fmla="*/ 1552575 w 2085975"/>
                <a:gd name="connsiteY58" fmla="*/ 594360 h 2381250"/>
                <a:gd name="connsiteX59" fmla="*/ 1573530 w 2085975"/>
                <a:gd name="connsiteY59" fmla="*/ 609600 h 2381250"/>
                <a:gd name="connsiteX60" fmla="*/ 1567815 w 2085975"/>
                <a:gd name="connsiteY60" fmla="*/ 708660 h 2381250"/>
                <a:gd name="connsiteX61" fmla="*/ 1638300 w 2085975"/>
                <a:gd name="connsiteY61" fmla="*/ 786765 h 2381250"/>
                <a:gd name="connsiteX62" fmla="*/ 1640205 w 2085975"/>
                <a:gd name="connsiteY62" fmla="*/ 851535 h 2381250"/>
                <a:gd name="connsiteX63" fmla="*/ 1615440 w 2085975"/>
                <a:gd name="connsiteY63" fmla="*/ 872490 h 2381250"/>
                <a:gd name="connsiteX64" fmla="*/ 1678305 w 2085975"/>
                <a:gd name="connsiteY64" fmla="*/ 876300 h 2381250"/>
                <a:gd name="connsiteX65" fmla="*/ 1964632 w 2085975"/>
                <a:gd name="connsiteY65" fmla="*/ 811829 h 2381250"/>
                <a:gd name="connsiteX66" fmla="*/ 1985010 w 2085975"/>
                <a:gd name="connsiteY66" fmla="*/ 889635 h 2381250"/>
                <a:gd name="connsiteX67" fmla="*/ 1977390 w 2085975"/>
                <a:gd name="connsiteY67" fmla="*/ 942975 h 2381250"/>
                <a:gd name="connsiteX68" fmla="*/ 1912620 w 2085975"/>
                <a:gd name="connsiteY68" fmla="*/ 952500 h 2381250"/>
                <a:gd name="connsiteX69" fmla="*/ 1912620 w 2085975"/>
                <a:gd name="connsiteY69" fmla="*/ 1022985 h 2381250"/>
                <a:gd name="connsiteX70" fmla="*/ 1956435 w 2085975"/>
                <a:gd name="connsiteY70" fmla="*/ 1028700 h 2381250"/>
                <a:gd name="connsiteX71" fmla="*/ 1996440 w 2085975"/>
                <a:gd name="connsiteY71" fmla="*/ 1002030 h 2381250"/>
                <a:gd name="connsiteX72" fmla="*/ 1975485 w 2085975"/>
                <a:gd name="connsiteY72" fmla="*/ 1057275 h 2381250"/>
                <a:gd name="connsiteX73" fmla="*/ 1971675 w 2085975"/>
                <a:gd name="connsiteY73" fmla="*/ 1137285 h 2381250"/>
                <a:gd name="connsiteX74" fmla="*/ 1976108 w 2085975"/>
                <a:gd name="connsiteY74" fmla="*/ 1138062 h 2381250"/>
                <a:gd name="connsiteX75" fmla="*/ 2025015 w 2085975"/>
                <a:gd name="connsiteY75" fmla="*/ 1226820 h 2381250"/>
                <a:gd name="connsiteX76" fmla="*/ 1965960 w 2085975"/>
                <a:gd name="connsiteY76" fmla="*/ 1257300 h 2381250"/>
                <a:gd name="connsiteX77" fmla="*/ 1975485 w 2085975"/>
                <a:gd name="connsiteY77" fmla="*/ 1295400 h 2381250"/>
                <a:gd name="connsiteX78" fmla="*/ 1929765 w 2085975"/>
                <a:gd name="connsiteY78" fmla="*/ 1350645 h 2381250"/>
                <a:gd name="connsiteX79" fmla="*/ 2057400 w 2085975"/>
                <a:gd name="connsiteY79" fmla="*/ 1419225 h 2381250"/>
                <a:gd name="connsiteX80" fmla="*/ 2034540 w 2085975"/>
                <a:gd name="connsiteY80" fmla="*/ 1451610 h 2381250"/>
                <a:gd name="connsiteX81" fmla="*/ 2085975 w 2085975"/>
                <a:gd name="connsiteY81" fmla="*/ 1527810 h 2381250"/>
                <a:gd name="connsiteX82" fmla="*/ 2080260 w 2085975"/>
                <a:gd name="connsiteY82" fmla="*/ 1565910 h 2381250"/>
                <a:gd name="connsiteX83" fmla="*/ 2045970 w 2085975"/>
                <a:gd name="connsiteY83" fmla="*/ 1581150 h 2381250"/>
                <a:gd name="connsiteX84" fmla="*/ 2013585 w 2085975"/>
                <a:gd name="connsiteY84" fmla="*/ 1657350 h 2381250"/>
                <a:gd name="connsiteX85" fmla="*/ 2047875 w 2085975"/>
                <a:gd name="connsiteY85" fmla="*/ 1691640 h 2381250"/>
                <a:gd name="connsiteX86" fmla="*/ 2011680 w 2085975"/>
                <a:gd name="connsiteY86" fmla="*/ 1737360 h 2381250"/>
                <a:gd name="connsiteX87" fmla="*/ 2013585 w 2085975"/>
                <a:gd name="connsiteY87" fmla="*/ 1739265 h 2381250"/>
                <a:gd name="connsiteX88" fmla="*/ 1912620 w 2085975"/>
                <a:gd name="connsiteY88" fmla="*/ 1644015 h 2381250"/>
                <a:gd name="connsiteX89" fmla="*/ 1823085 w 2085975"/>
                <a:gd name="connsiteY89" fmla="*/ 1708785 h 2381250"/>
                <a:gd name="connsiteX90" fmla="*/ 1691640 w 2085975"/>
                <a:gd name="connsiteY90" fmla="*/ 1737360 h 2381250"/>
                <a:gd name="connsiteX91" fmla="*/ 1678305 w 2085975"/>
                <a:gd name="connsiteY91" fmla="*/ 1722120 h 2381250"/>
                <a:gd name="connsiteX92" fmla="*/ 1621155 w 2085975"/>
                <a:gd name="connsiteY92" fmla="*/ 1737360 h 2381250"/>
                <a:gd name="connsiteX93" fmla="*/ 1617345 w 2085975"/>
                <a:gd name="connsiteY93" fmla="*/ 1760220 h 2381250"/>
                <a:gd name="connsiteX94" fmla="*/ 1565432 w 2085975"/>
                <a:gd name="connsiteY94" fmla="*/ 1773198 h 2381250"/>
                <a:gd name="connsiteX95" fmla="*/ 1564005 w 2085975"/>
                <a:gd name="connsiteY95" fmla="*/ 1771650 h 2381250"/>
                <a:gd name="connsiteX96" fmla="*/ 1520190 w 2085975"/>
                <a:gd name="connsiteY96" fmla="*/ 1811655 h 2381250"/>
                <a:gd name="connsiteX97" fmla="*/ 1501140 w 2085975"/>
                <a:gd name="connsiteY97" fmla="*/ 1811655 h 2381250"/>
                <a:gd name="connsiteX98" fmla="*/ 1428750 w 2085975"/>
                <a:gd name="connsiteY98" fmla="*/ 1903095 h 2381250"/>
                <a:gd name="connsiteX99" fmla="*/ 1421130 w 2085975"/>
                <a:gd name="connsiteY99" fmla="*/ 1952625 h 2381250"/>
                <a:gd name="connsiteX100" fmla="*/ 1396365 w 2085975"/>
                <a:gd name="connsiteY100" fmla="*/ 1918335 h 2381250"/>
                <a:gd name="connsiteX101" fmla="*/ 1358265 w 2085975"/>
                <a:gd name="connsiteY101" fmla="*/ 1986915 h 2381250"/>
                <a:gd name="connsiteX102" fmla="*/ 1343025 w 2085975"/>
                <a:gd name="connsiteY102" fmla="*/ 1986915 h 2381250"/>
                <a:gd name="connsiteX103" fmla="*/ 1297305 w 2085975"/>
                <a:gd name="connsiteY103" fmla="*/ 2019300 h 2381250"/>
                <a:gd name="connsiteX104" fmla="*/ 1301115 w 2085975"/>
                <a:gd name="connsiteY104" fmla="*/ 2038350 h 2381250"/>
                <a:gd name="connsiteX105" fmla="*/ 1259205 w 2085975"/>
                <a:gd name="connsiteY105" fmla="*/ 2066925 h 2381250"/>
                <a:gd name="connsiteX106" fmla="*/ 1272540 w 2085975"/>
                <a:gd name="connsiteY106" fmla="*/ 2097405 h 2381250"/>
                <a:gd name="connsiteX107" fmla="*/ 1202055 w 2085975"/>
                <a:gd name="connsiteY107" fmla="*/ 2106930 h 2381250"/>
                <a:gd name="connsiteX108" fmla="*/ 1183005 w 2085975"/>
                <a:gd name="connsiteY108" fmla="*/ 2143125 h 2381250"/>
                <a:gd name="connsiteX109" fmla="*/ 1156335 w 2085975"/>
                <a:gd name="connsiteY109" fmla="*/ 2164080 h 2381250"/>
                <a:gd name="connsiteX110" fmla="*/ 1122045 w 2085975"/>
                <a:gd name="connsiteY110" fmla="*/ 2141220 h 2381250"/>
                <a:gd name="connsiteX111" fmla="*/ 1107891 w 2085975"/>
                <a:gd name="connsiteY111" fmla="*/ 2157396 h 2381250"/>
                <a:gd name="connsiteX112" fmla="*/ 1106805 w 2085975"/>
                <a:gd name="connsiteY112" fmla="*/ 2156460 h 2381250"/>
                <a:gd name="connsiteX113" fmla="*/ 979170 w 2085975"/>
                <a:gd name="connsiteY113" fmla="*/ 2042160 h 2381250"/>
                <a:gd name="connsiteX114" fmla="*/ 932138 w 2085975"/>
                <a:gd name="connsiteY114" fmla="*/ 2104529 h 2381250"/>
                <a:gd name="connsiteX115" fmla="*/ 851535 w 2085975"/>
                <a:gd name="connsiteY115" fmla="*/ 2101216 h 2381250"/>
                <a:gd name="connsiteX116" fmla="*/ 847725 w 2085975"/>
                <a:gd name="connsiteY116" fmla="*/ 2129791 h 2381250"/>
                <a:gd name="connsiteX117" fmla="*/ 689610 w 2085975"/>
                <a:gd name="connsiteY117" fmla="*/ 2129791 h 2381250"/>
                <a:gd name="connsiteX118" fmla="*/ 685800 w 2085975"/>
                <a:gd name="connsiteY118" fmla="*/ 2025016 h 2381250"/>
                <a:gd name="connsiteX119" fmla="*/ 683980 w 2085975"/>
                <a:gd name="connsiteY119" fmla="*/ 2024761 h 2381250"/>
                <a:gd name="connsiteX120" fmla="*/ 701040 w 2085975"/>
                <a:gd name="connsiteY120" fmla="*/ 1973580 h 2381250"/>
                <a:gd name="connsiteX121" fmla="*/ 659130 w 2085975"/>
                <a:gd name="connsiteY121" fmla="*/ 1939290 h 2381250"/>
                <a:gd name="connsiteX122" fmla="*/ 662940 w 2085975"/>
                <a:gd name="connsiteY122" fmla="*/ 1899285 h 2381250"/>
                <a:gd name="connsiteX123" fmla="*/ 674370 w 2085975"/>
                <a:gd name="connsiteY123" fmla="*/ 1836420 h 2381250"/>
                <a:gd name="connsiteX124" fmla="*/ 643890 w 2085975"/>
                <a:gd name="connsiteY124" fmla="*/ 1802130 h 2381250"/>
                <a:gd name="connsiteX125" fmla="*/ 590550 w 2085975"/>
                <a:gd name="connsiteY125" fmla="*/ 1790700 h 2381250"/>
                <a:gd name="connsiteX126" fmla="*/ 520065 w 2085975"/>
                <a:gd name="connsiteY126" fmla="*/ 1731645 h 2381250"/>
                <a:gd name="connsiteX127" fmla="*/ 520065 w 2085975"/>
                <a:gd name="connsiteY127" fmla="*/ 1704975 h 2381250"/>
                <a:gd name="connsiteX128" fmla="*/ 491490 w 2085975"/>
                <a:gd name="connsiteY128" fmla="*/ 1708785 h 2381250"/>
                <a:gd name="connsiteX129" fmla="*/ 386715 w 2085975"/>
                <a:gd name="connsiteY129" fmla="*/ 1638300 h 2381250"/>
                <a:gd name="connsiteX130" fmla="*/ 345639 w 2085975"/>
                <a:gd name="connsiteY130" fmla="*/ 1595581 h 2381250"/>
                <a:gd name="connsiteX131" fmla="*/ 346710 w 2085975"/>
                <a:gd name="connsiteY131" fmla="*/ 1543050 h 2381250"/>
                <a:gd name="connsiteX132" fmla="*/ 302895 w 2085975"/>
                <a:gd name="connsiteY132" fmla="*/ 1522095 h 2381250"/>
                <a:gd name="connsiteX133" fmla="*/ 318135 w 2085975"/>
                <a:gd name="connsiteY133" fmla="*/ 1470660 h 2381250"/>
                <a:gd name="connsiteX134" fmla="*/ 274320 w 2085975"/>
                <a:gd name="connsiteY134" fmla="*/ 1491615 h 2381250"/>
                <a:gd name="connsiteX135" fmla="*/ 241935 w 2085975"/>
                <a:gd name="connsiteY135" fmla="*/ 1491615 h 2381250"/>
                <a:gd name="connsiteX136" fmla="*/ 236220 w 2085975"/>
                <a:gd name="connsiteY136" fmla="*/ 1510665 h 2381250"/>
                <a:gd name="connsiteX137" fmla="*/ 85676 w 2085975"/>
                <a:gd name="connsiteY137" fmla="*/ 1510087 h 2381250"/>
                <a:gd name="connsiteX138" fmla="*/ 80010 w 2085975"/>
                <a:gd name="connsiteY138" fmla="*/ 1443990 h 2381250"/>
                <a:gd name="connsiteX139" fmla="*/ 30480 w 2085975"/>
                <a:gd name="connsiteY139" fmla="*/ 1466850 h 2381250"/>
                <a:gd name="connsiteX140" fmla="*/ 9525 w 2085975"/>
                <a:gd name="connsiteY140" fmla="*/ 1390650 h 2381250"/>
                <a:gd name="connsiteX141" fmla="*/ 0 w 2085975"/>
                <a:gd name="connsiteY141" fmla="*/ 1389648 h 2381250"/>
                <a:gd name="connsiteX142" fmla="*/ 0 w 2085975"/>
                <a:gd name="connsiteY142" fmla="*/ 1352550 h 2381250"/>
                <a:gd name="connsiteX143" fmla="*/ 30480 w 2085975"/>
                <a:gd name="connsiteY143" fmla="*/ 1314450 h 2381250"/>
                <a:gd name="connsiteX144" fmla="*/ 95250 w 2085975"/>
                <a:gd name="connsiteY144" fmla="*/ 1303020 h 2381250"/>
                <a:gd name="connsiteX145" fmla="*/ 112395 w 2085975"/>
                <a:gd name="connsiteY145" fmla="*/ 1238250 h 2381250"/>
                <a:gd name="connsiteX146" fmla="*/ 100965 w 2085975"/>
                <a:gd name="connsiteY146" fmla="*/ 1143000 h 2381250"/>
                <a:gd name="connsiteX147" fmla="*/ 101779 w 2085975"/>
                <a:gd name="connsiteY147" fmla="*/ 1135131 h 2381250"/>
                <a:gd name="connsiteX148" fmla="*/ 190501 w 2085975"/>
                <a:gd name="connsiteY148" fmla="*/ 1110615 h 2381250"/>
                <a:gd name="connsiteX149" fmla="*/ 207646 w 2085975"/>
                <a:gd name="connsiteY149" fmla="*/ 1022985 h 2381250"/>
                <a:gd name="connsiteX150" fmla="*/ 186691 w 2085975"/>
                <a:gd name="connsiteY150" fmla="*/ 986790 h 2381250"/>
                <a:gd name="connsiteX151" fmla="*/ 57151 w 2085975"/>
                <a:gd name="connsiteY151" fmla="*/ 969645 h 2381250"/>
                <a:gd name="connsiteX152" fmla="*/ 125731 w 2085975"/>
                <a:gd name="connsiteY152" fmla="*/ 843915 h 2381250"/>
                <a:gd name="connsiteX153" fmla="*/ 129541 w 2085975"/>
                <a:gd name="connsiteY153" fmla="*/ 731520 h 2381250"/>
                <a:gd name="connsiteX154" fmla="*/ 104775 w 2085975"/>
                <a:gd name="connsiteY154" fmla="*/ 715066 h 2381250"/>
                <a:gd name="connsiteX155" fmla="*/ 104775 w 2085975"/>
                <a:gd name="connsiteY155" fmla="*/ 567691 h 2381250"/>
                <a:gd name="connsiteX156" fmla="*/ 125730 w 2085975"/>
                <a:gd name="connsiteY156" fmla="*/ 489586 h 2381250"/>
                <a:gd name="connsiteX157" fmla="*/ 95250 w 2085975"/>
                <a:gd name="connsiteY157" fmla="*/ 447676 h 2381250"/>
                <a:gd name="connsiteX158" fmla="*/ 169545 w 2085975"/>
                <a:gd name="connsiteY158" fmla="*/ 449581 h 2381250"/>
                <a:gd name="connsiteX159" fmla="*/ 164949 w 2085975"/>
                <a:gd name="connsiteY159" fmla="*/ 446066 h 2381250"/>
                <a:gd name="connsiteX160" fmla="*/ 169545 w 2085975"/>
                <a:gd name="connsiteY160" fmla="*/ 447675 h 2381250"/>
                <a:gd name="connsiteX161" fmla="*/ 200025 w 2085975"/>
                <a:gd name="connsiteY161" fmla="*/ 382905 h 2381250"/>
                <a:gd name="connsiteX162" fmla="*/ 283845 w 2085975"/>
                <a:gd name="connsiteY162" fmla="*/ 384810 h 2381250"/>
                <a:gd name="connsiteX163" fmla="*/ 329565 w 2085975"/>
                <a:gd name="connsiteY163" fmla="*/ 361950 h 2381250"/>
                <a:gd name="connsiteX164" fmla="*/ 344805 w 2085975"/>
                <a:gd name="connsiteY164" fmla="*/ 335280 h 2381250"/>
                <a:gd name="connsiteX165" fmla="*/ 348615 w 2085975"/>
                <a:gd name="connsiteY165" fmla="*/ 266700 h 2381250"/>
                <a:gd name="connsiteX166" fmla="*/ 325755 w 2085975"/>
                <a:gd name="connsiteY166" fmla="*/ 198120 h 2381250"/>
                <a:gd name="connsiteX167" fmla="*/ 272415 w 2085975"/>
                <a:gd name="connsiteY167" fmla="*/ 137160 h 2381250"/>
                <a:gd name="connsiteX168" fmla="*/ 295275 w 2085975"/>
                <a:gd name="connsiteY168" fmla="*/ 125730 h 2381250"/>
                <a:gd name="connsiteX169" fmla="*/ 293496 w 2085975"/>
                <a:gd name="connsiteY169" fmla="*/ 119401 h 2381250"/>
                <a:gd name="connsiteX170" fmla="*/ 295275 w 2085975"/>
                <a:gd name="connsiteY170" fmla="*/ 120015 h 2381250"/>
                <a:gd name="connsiteX171" fmla="*/ 337185 w 2085975"/>
                <a:gd name="connsiteY171" fmla="*/ 74295 h 2381250"/>
                <a:gd name="connsiteX172" fmla="*/ 403860 w 2085975"/>
                <a:gd name="connsiteY172" fmla="*/ 85725 h 2381250"/>
                <a:gd name="connsiteX173" fmla="*/ 381000 w 2085975"/>
                <a:gd name="connsiteY173" fmla="*/ 49530 h 2381250"/>
                <a:gd name="connsiteX174" fmla="*/ 432435 w 2085975"/>
                <a:gd name="connsiteY174" fmla="*/ 13335 h 2381250"/>
                <a:gd name="connsiteX175" fmla="*/ 537210 w 2085975"/>
                <a:gd name="connsiteY17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91973 w 2085975"/>
                <a:gd name="connsiteY12" fmla="*/ 2157791 h 2381250"/>
                <a:gd name="connsiteX13" fmla="*/ 891540 w 2085975"/>
                <a:gd name="connsiteY13" fmla="*/ 2158365 h 2381250"/>
                <a:gd name="connsiteX14" fmla="*/ 820091 w 2085975"/>
                <a:gd name="connsiteY14" fmla="*/ 2180928 h 2381250"/>
                <a:gd name="connsiteX15" fmla="*/ 820026 w 2085975"/>
                <a:gd name="connsiteY15" fmla="*/ 2180511 h 2381250"/>
                <a:gd name="connsiteX16" fmla="*/ 891973 w 2085975"/>
                <a:gd name="connsiteY16" fmla="*/ 2157791 h 2381250"/>
                <a:gd name="connsiteX17" fmla="*/ 1565691 w 2085975"/>
                <a:gd name="connsiteY17" fmla="*/ 1775952 h 2381250"/>
                <a:gd name="connsiteX18" fmla="*/ 1562956 w 2085975"/>
                <a:gd name="connsiteY18" fmla="*/ 1776635 h 2381250"/>
                <a:gd name="connsiteX19" fmla="*/ 1565691 w 2085975"/>
                <a:gd name="connsiteY19" fmla="*/ 1775952 h 2381250"/>
                <a:gd name="connsiteX20" fmla="*/ 338452 w 2085975"/>
                <a:gd name="connsiteY20" fmla="*/ 1588442 h 2381250"/>
                <a:gd name="connsiteX21" fmla="*/ 338961 w 2085975"/>
                <a:gd name="connsiteY21" fmla="*/ 1588971 h 2381250"/>
                <a:gd name="connsiteX22" fmla="*/ 338452 w 2085975"/>
                <a:gd name="connsiteY22" fmla="*/ 1588442 h 2381250"/>
                <a:gd name="connsiteX23" fmla="*/ 537210 w 2085975"/>
                <a:gd name="connsiteY23" fmla="*/ 0 h 2381250"/>
                <a:gd name="connsiteX24" fmla="*/ 563880 w 2085975"/>
                <a:gd name="connsiteY24" fmla="*/ 80010 h 2381250"/>
                <a:gd name="connsiteX25" fmla="*/ 672465 w 2085975"/>
                <a:gd name="connsiteY25" fmla="*/ 51435 h 2381250"/>
                <a:gd name="connsiteX26" fmla="*/ 721352 w 2085975"/>
                <a:gd name="connsiteY26" fmla="*/ 29486 h 2381250"/>
                <a:gd name="connsiteX27" fmla="*/ 744855 w 2085975"/>
                <a:gd name="connsiteY27" fmla="*/ 59055 h 2381250"/>
                <a:gd name="connsiteX28" fmla="*/ 739140 w 2085975"/>
                <a:gd name="connsiteY28" fmla="*/ 89535 h 2381250"/>
                <a:gd name="connsiteX29" fmla="*/ 821055 w 2085975"/>
                <a:gd name="connsiteY29" fmla="*/ 93345 h 2381250"/>
                <a:gd name="connsiteX30" fmla="*/ 834390 w 2085975"/>
                <a:gd name="connsiteY30" fmla="*/ 19050 h 2381250"/>
                <a:gd name="connsiteX31" fmla="*/ 855345 w 2085975"/>
                <a:gd name="connsiteY31" fmla="*/ 47625 h 2381250"/>
                <a:gd name="connsiteX32" fmla="*/ 946785 w 2085975"/>
                <a:gd name="connsiteY32" fmla="*/ 47625 h 2381250"/>
                <a:gd name="connsiteX33" fmla="*/ 996315 w 2085975"/>
                <a:gd name="connsiteY33" fmla="*/ 38100 h 2381250"/>
                <a:gd name="connsiteX34" fmla="*/ 1003935 w 2085975"/>
                <a:gd name="connsiteY34" fmla="*/ 9525 h 2381250"/>
                <a:gd name="connsiteX35" fmla="*/ 1064895 w 2085975"/>
                <a:gd name="connsiteY35" fmla="*/ 0 h 2381250"/>
                <a:gd name="connsiteX36" fmla="*/ 1097280 w 2085975"/>
                <a:gd name="connsiteY36" fmla="*/ 102870 h 2381250"/>
                <a:gd name="connsiteX37" fmla="*/ 1110615 w 2085975"/>
                <a:gd name="connsiteY37" fmla="*/ 102870 h 2381250"/>
                <a:gd name="connsiteX38" fmla="*/ 1135380 w 2085975"/>
                <a:gd name="connsiteY38" fmla="*/ 190500 h 2381250"/>
                <a:gd name="connsiteX39" fmla="*/ 1137805 w 2085975"/>
                <a:gd name="connsiteY39" fmla="*/ 195722 h 2381250"/>
                <a:gd name="connsiteX40" fmla="*/ 1135380 w 2085975"/>
                <a:gd name="connsiteY40" fmla="*/ 198120 h 2381250"/>
                <a:gd name="connsiteX41" fmla="*/ 1131570 w 2085975"/>
                <a:gd name="connsiteY41" fmla="*/ 240030 h 2381250"/>
                <a:gd name="connsiteX42" fmla="*/ 1156335 w 2085975"/>
                <a:gd name="connsiteY42" fmla="*/ 346710 h 2381250"/>
                <a:gd name="connsiteX43" fmla="*/ 1099185 w 2085975"/>
                <a:gd name="connsiteY43" fmla="*/ 363855 h 2381250"/>
                <a:gd name="connsiteX44" fmla="*/ 1127760 w 2085975"/>
                <a:gd name="connsiteY44" fmla="*/ 510540 h 2381250"/>
                <a:gd name="connsiteX45" fmla="*/ 1148715 w 2085975"/>
                <a:gd name="connsiteY45" fmla="*/ 563880 h 2381250"/>
                <a:gd name="connsiteX46" fmla="*/ 1194435 w 2085975"/>
                <a:gd name="connsiteY46" fmla="*/ 641985 h 2381250"/>
                <a:gd name="connsiteX47" fmla="*/ 1215390 w 2085975"/>
                <a:gd name="connsiteY47" fmla="*/ 645795 h 2381250"/>
                <a:gd name="connsiteX48" fmla="*/ 1243965 w 2085975"/>
                <a:gd name="connsiteY48" fmla="*/ 737235 h 2381250"/>
                <a:gd name="connsiteX49" fmla="*/ 1423035 w 2085975"/>
                <a:gd name="connsiteY49" fmla="*/ 702945 h 2381250"/>
                <a:gd name="connsiteX50" fmla="*/ 1422609 w 2085975"/>
                <a:gd name="connsiteY50" fmla="*/ 700259 h 2381250"/>
                <a:gd name="connsiteX51" fmla="*/ 1468755 w 2085975"/>
                <a:gd name="connsiteY51" fmla="*/ 689610 h 2381250"/>
                <a:gd name="connsiteX52" fmla="*/ 1491615 w 2085975"/>
                <a:gd name="connsiteY52" fmla="*/ 659130 h 2381250"/>
                <a:gd name="connsiteX53" fmla="*/ 1520190 w 2085975"/>
                <a:gd name="connsiteY53" fmla="*/ 645795 h 2381250"/>
                <a:gd name="connsiteX54" fmla="*/ 1531620 w 2085975"/>
                <a:gd name="connsiteY54" fmla="*/ 613410 h 2381250"/>
                <a:gd name="connsiteX55" fmla="*/ 1552575 w 2085975"/>
                <a:gd name="connsiteY55" fmla="*/ 594360 h 2381250"/>
                <a:gd name="connsiteX56" fmla="*/ 1573530 w 2085975"/>
                <a:gd name="connsiteY56" fmla="*/ 609600 h 2381250"/>
                <a:gd name="connsiteX57" fmla="*/ 1567815 w 2085975"/>
                <a:gd name="connsiteY57" fmla="*/ 708660 h 2381250"/>
                <a:gd name="connsiteX58" fmla="*/ 1638300 w 2085975"/>
                <a:gd name="connsiteY58" fmla="*/ 786765 h 2381250"/>
                <a:gd name="connsiteX59" fmla="*/ 1640205 w 2085975"/>
                <a:gd name="connsiteY59" fmla="*/ 851535 h 2381250"/>
                <a:gd name="connsiteX60" fmla="*/ 1615440 w 2085975"/>
                <a:gd name="connsiteY60" fmla="*/ 872490 h 2381250"/>
                <a:gd name="connsiteX61" fmla="*/ 1678305 w 2085975"/>
                <a:gd name="connsiteY61" fmla="*/ 876300 h 2381250"/>
                <a:gd name="connsiteX62" fmla="*/ 1964632 w 2085975"/>
                <a:gd name="connsiteY62" fmla="*/ 811829 h 2381250"/>
                <a:gd name="connsiteX63" fmla="*/ 1985010 w 2085975"/>
                <a:gd name="connsiteY63" fmla="*/ 889635 h 2381250"/>
                <a:gd name="connsiteX64" fmla="*/ 1977390 w 2085975"/>
                <a:gd name="connsiteY64" fmla="*/ 942975 h 2381250"/>
                <a:gd name="connsiteX65" fmla="*/ 1912620 w 2085975"/>
                <a:gd name="connsiteY65" fmla="*/ 952500 h 2381250"/>
                <a:gd name="connsiteX66" fmla="*/ 1912620 w 2085975"/>
                <a:gd name="connsiteY66" fmla="*/ 1022985 h 2381250"/>
                <a:gd name="connsiteX67" fmla="*/ 1956435 w 2085975"/>
                <a:gd name="connsiteY67" fmla="*/ 1028700 h 2381250"/>
                <a:gd name="connsiteX68" fmla="*/ 1996440 w 2085975"/>
                <a:gd name="connsiteY68" fmla="*/ 1002030 h 2381250"/>
                <a:gd name="connsiteX69" fmla="*/ 1975485 w 2085975"/>
                <a:gd name="connsiteY69" fmla="*/ 1057275 h 2381250"/>
                <a:gd name="connsiteX70" fmla="*/ 1971675 w 2085975"/>
                <a:gd name="connsiteY70" fmla="*/ 1137285 h 2381250"/>
                <a:gd name="connsiteX71" fmla="*/ 1976108 w 2085975"/>
                <a:gd name="connsiteY71" fmla="*/ 1138062 h 2381250"/>
                <a:gd name="connsiteX72" fmla="*/ 2025015 w 2085975"/>
                <a:gd name="connsiteY72" fmla="*/ 1226820 h 2381250"/>
                <a:gd name="connsiteX73" fmla="*/ 1965960 w 2085975"/>
                <a:gd name="connsiteY73" fmla="*/ 1257300 h 2381250"/>
                <a:gd name="connsiteX74" fmla="*/ 1975485 w 2085975"/>
                <a:gd name="connsiteY74" fmla="*/ 1295400 h 2381250"/>
                <a:gd name="connsiteX75" fmla="*/ 1929765 w 2085975"/>
                <a:gd name="connsiteY75" fmla="*/ 1350645 h 2381250"/>
                <a:gd name="connsiteX76" fmla="*/ 2057400 w 2085975"/>
                <a:gd name="connsiteY76" fmla="*/ 1419225 h 2381250"/>
                <a:gd name="connsiteX77" fmla="*/ 2034540 w 2085975"/>
                <a:gd name="connsiteY77" fmla="*/ 1451610 h 2381250"/>
                <a:gd name="connsiteX78" fmla="*/ 2085975 w 2085975"/>
                <a:gd name="connsiteY78" fmla="*/ 1527810 h 2381250"/>
                <a:gd name="connsiteX79" fmla="*/ 2080260 w 2085975"/>
                <a:gd name="connsiteY79" fmla="*/ 1565910 h 2381250"/>
                <a:gd name="connsiteX80" fmla="*/ 2045970 w 2085975"/>
                <a:gd name="connsiteY80" fmla="*/ 1581150 h 2381250"/>
                <a:gd name="connsiteX81" fmla="*/ 2013585 w 2085975"/>
                <a:gd name="connsiteY81" fmla="*/ 1657350 h 2381250"/>
                <a:gd name="connsiteX82" fmla="*/ 2047875 w 2085975"/>
                <a:gd name="connsiteY82" fmla="*/ 1691640 h 2381250"/>
                <a:gd name="connsiteX83" fmla="*/ 2011680 w 2085975"/>
                <a:gd name="connsiteY83" fmla="*/ 1737360 h 2381250"/>
                <a:gd name="connsiteX84" fmla="*/ 2013585 w 2085975"/>
                <a:gd name="connsiteY84" fmla="*/ 1739265 h 2381250"/>
                <a:gd name="connsiteX85" fmla="*/ 1912620 w 2085975"/>
                <a:gd name="connsiteY85" fmla="*/ 1644015 h 2381250"/>
                <a:gd name="connsiteX86" fmla="*/ 1823085 w 2085975"/>
                <a:gd name="connsiteY86" fmla="*/ 1708785 h 2381250"/>
                <a:gd name="connsiteX87" fmla="*/ 1691640 w 2085975"/>
                <a:gd name="connsiteY87" fmla="*/ 1737360 h 2381250"/>
                <a:gd name="connsiteX88" fmla="*/ 1678305 w 2085975"/>
                <a:gd name="connsiteY88" fmla="*/ 1722120 h 2381250"/>
                <a:gd name="connsiteX89" fmla="*/ 1621155 w 2085975"/>
                <a:gd name="connsiteY89" fmla="*/ 1737360 h 2381250"/>
                <a:gd name="connsiteX90" fmla="*/ 1617345 w 2085975"/>
                <a:gd name="connsiteY90" fmla="*/ 1760220 h 2381250"/>
                <a:gd name="connsiteX91" fmla="*/ 1565432 w 2085975"/>
                <a:gd name="connsiteY91" fmla="*/ 1773198 h 2381250"/>
                <a:gd name="connsiteX92" fmla="*/ 1564005 w 2085975"/>
                <a:gd name="connsiteY92" fmla="*/ 1771650 h 2381250"/>
                <a:gd name="connsiteX93" fmla="*/ 1520190 w 2085975"/>
                <a:gd name="connsiteY93" fmla="*/ 1811655 h 2381250"/>
                <a:gd name="connsiteX94" fmla="*/ 1501140 w 2085975"/>
                <a:gd name="connsiteY94" fmla="*/ 1811655 h 2381250"/>
                <a:gd name="connsiteX95" fmla="*/ 1428750 w 2085975"/>
                <a:gd name="connsiteY95" fmla="*/ 1903095 h 2381250"/>
                <a:gd name="connsiteX96" fmla="*/ 1421130 w 2085975"/>
                <a:gd name="connsiteY96" fmla="*/ 1952625 h 2381250"/>
                <a:gd name="connsiteX97" fmla="*/ 1396365 w 2085975"/>
                <a:gd name="connsiteY97" fmla="*/ 1918335 h 2381250"/>
                <a:gd name="connsiteX98" fmla="*/ 1358265 w 2085975"/>
                <a:gd name="connsiteY98" fmla="*/ 1986915 h 2381250"/>
                <a:gd name="connsiteX99" fmla="*/ 1343025 w 2085975"/>
                <a:gd name="connsiteY99" fmla="*/ 1986915 h 2381250"/>
                <a:gd name="connsiteX100" fmla="*/ 1297305 w 2085975"/>
                <a:gd name="connsiteY100" fmla="*/ 2019300 h 2381250"/>
                <a:gd name="connsiteX101" fmla="*/ 1301115 w 2085975"/>
                <a:gd name="connsiteY101" fmla="*/ 2038350 h 2381250"/>
                <a:gd name="connsiteX102" fmla="*/ 1259205 w 2085975"/>
                <a:gd name="connsiteY102" fmla="*/ 2066925 h 2381250"/>
                <a:gd name="connsiteX103" fmla="*/ 1272540 w 2085975"/>
                <a:gd name="connsiteY103" fmla="*/ 2097405 h 2381250"/>
                <a:gd name="connsiteX104" fmla="*/ 1202055 w 2085975"/>
                <a:gd name="connsiteY104" fmla="*/ 2106930 h 2381250"/>
                <a:gd name="connsiteX105" fmla="*/ 1183005 w 2085975"/>
                <a:gd name="connsiteY105" fmla="*/ 2143125 h 2381250"/>
                <a:gd name="connsiteX106" fmla="*/ 1156335 w 2085975"/>
                <a:gd name="connsiteY106" fmla="*/ 2164080 h 2381250"/>
                <a:gd name="connsiteX107" fmla="*/ 1122045 w 2085975"/>
                <a:gd name="connsiteY107" fmla="*/ 2141220 h 2381250"/>
                <a:gd name="connsiteX108" fmla="*/ 1107891 w 2085975"/>
                <a:gd name="connsiteY108" fmla="*/ 2157396 h 2381250"/>
                <a:gd name="connsiteX109" fmla="*/ 1106805 w 2085975"/>
                <a:gd name="connsiteY109" fmla="*/ 2156460 h 2381250"/>
                <a:gd name="connsiteX110" fmla="*/ 979170 w 2085975"/>
                <a:gd name="connsiteY110" fmla="*/ 2042160 h 2381250"/>
                <a:gd name="connsiteX111" fmla="*/ 932138 w 2085975"/>
                <a:gd name="connsiteY111" fmla="*/ 2104529 h 2381250"/>
                <a:gd name="connsiteX112" fmla="*/ 851535 w 2085975"/>
                <a:gd name="connsiteY112" fmla="*/ 2101216 h 2381250"/>
                <a:gd name="connsiteX113" fmla="*/ 847725 w 2085975"/>
                <a:gd name="connsiteY113" fmla="*/ 2129791 h 2381250"/>
                <a:gd name="connsiteX114" fmla="*/ 689610 w 2085975"/>
                <a:gd name="connsiteY114" fmla="*/ 2129791 h 2381250"/>
                <a:gd name="connsiteX115" fmla="*/ 685800 w 2085975"/>
                <a:gd name="connsiteY115" fmla="*/ 2025016 h 2381250"/>
                <a:gd name="connsiteX116" fmla="*/ 683980 w 2085975"/>
                <a:gd name="connsiteY116" fmla="*/ 2024761 h 2381250"/>
                <a:gd name="connsiteX117" fmla="*/ 701040 w 2085975"/>
                <a:gd name="connsiteY117" fmla="*/ 1973580 h 2381250"/>
                <a:gd name="connsiteX118" fmla="*/ 659130 w 2085975"/>
                <a:gd name="connsiteY118" fmla="*/ 1939290 h 2381250"/>
                <a:gd name="connsiteX119" fmla="*/ 662940 w 2085975"/>
                <a:gd name="connsiteY119" fmla="*/ 1899285 h 2381250"/>
                <a:gd name="connsiteX120" fmla="*/ 674370 w 2085975"/>
                <a:gd name="connsiteY120" fmla="*/ 1836420 h 2381250"/>
                <a:gd name="connsiteX121" fmla="*/ 643890 w 2085975"/>
                <a:gd name="connsiteY121" fmla="*/ 1802130 h 2381250"/>
                <a:gd name="connsiteX122" fmla="*/ 590550 w 2085975"/>
                <a:gd name="connsiteY122" fmla="*/ 1790700 h 2381250"/>
                <a:gd name="connsiteX123" fmla="*/ 520065 w 2085975"/>
                <a:gd name="connsiteY123" fmla="*/ 1731645 h 2381250"/>
                <a:gd name="connsiteX124" fmla="*/ 520065 w 2085975"/>
                <a:gd name="connsiteY124" fmla="*/ 1704975 h 2381250"/>
                <a:gd name="connsiteX125" fmla="*/ 491490 w 2085975"/>
                <a:gd name="connsiteY125" fmla="*/ 1708785 h 2381250"/>
                <a:gd name="connsiteX126" fmla="*/ 386715 w 2085975"/>
                <a:gd name="connsiteY126" fmla="*/ 1638300 h 2381250"/>
                <a:gd name="connsiteX127" fmla="*/ 345639 w 2085975"/>
                <a:gd name="connsiteY127" fmla="*/ 1595581 h 2381250"/>
                <a:gd name="connsiteX128" fmla="*/ 346710 w 2085975"/>
                <a:gd name="connsiteY128" fmla="*/ 1543050 h 2381250"/>
                <a:gd name="connsiteX129" fmla="*/ 302895 w 2085975"/>
                <a:gd name="connsiteY129" fmla="*/ 1522095 h 2381250"/>
                <a:gd name="connsiteX130" fmla="*/ 318135 w 2085975"/>
                <a:gd name="connsiteY130" fmla="*/ 1470660 h 2381250"/>
                <a:gd name="connsiteX131" fmla="*/ 274320 w 2085975"/>
                <a:gd name="connsiteY131" fmla="*/ 1491615 h 2381250"/>
                <a:gd name="connsiteX132" fmla="*/ 241935 w 2085975"/>
                <a:gd name="connsiteY132" fmla="*/ 1491615 h 2381250"/>
                <a:gd name="connsiteX133" fmla="*/ 236220 w 2085975"/>
                <a:gd name="connsiteY133" fmla="*/ 1510665 h 2381250"/>
                <a:gd name="connsiteX134" fmla="*/ 85676 w 2085975"/>
                <a:gd name="connsiteY134" fmla="*/ 1510087 h 2381250"/>
                <a:gd name="connsiteX135" fmla="*/ 80010 w 2085975"/>
                <a:gd name="connsiteY135" fmla="*/ 1443990 h 2381250"/>
                <a:gd name="connsiteX136" fmla="*/ 30480 w 2085975"/>
                <a:gd name="connsiteY136" fmla="*/ 1466850 h 2381250"/>
                <a:gd name="connsiteX137" fmla="*/ 9525 w 2085975"/>
                <a:gd name="connsiteY137" fmla="*/ 1390650 h 2381250"/>
                <a:gd name="connsiteX138" fmla="*/ 0 w 2085975"/>
                <a:gd name="connsiteY138" fmla="*/ 1389648 h 2381250"/>
                <a:gd name="connsiteX139" fmla="*/ 0 w 2085975"/>
                <a:gd name="connsiteY139" fmla="*/ 1352550 h 2381250"/>
                <a:gd name="connsiteX140" fmla="*/ 30480 w 2085975"/>
                <a:gd name="connsiteY140" fmla="*/ 1314450 h 2381250"/>
                <a:gd name="connsiteX141" fmla="*/ 95250 w 2085975"/>
                <a:gd name="connsiteY141" fmla="*/ 1303020 h 2381250"/>
                <a:gd name="connsiteX142" fmla="*/ 112395 w 2085975"/>
                <a:gd name="connsiteY142" fmla="*/ 1238250 h 2381250"/>
                <a:gd name="connsiteX143" fmla="*/ 100965 w 2085975"/>
                <a:gd name="connsiteY143" fmla="*/ 1143000 h 2381250"/>
                <a:gd name="connsiteX144" fmla="*/ 101779 w 2085975"/>
                <a:gd name="connsiteY144" fmla="*/ 1135131 h 2381250"/>
                <a:gd name="connsiteX145" fmla="*/ 190501 w 2085975"/>
                <a:gd name="connsiteY145" fmla="*/ 1110615 h 2381250"/>
                <a:gd name="connsiteX146" fmla="*/ 207646 w 2085975"/>
                <a:gd name="connsiteY146" fmla="*/ 1022985 h 2381250"/>
                <a:gd name="connsiteX147" fmla="*/ 186691 w 2085975"/>
                <a:gd name="connsiteY147" fmla="*/ 986790 h 2381250"/>
                <a:gd name="connsiteX148" fmla="*/ 57151 w 2085975"/>
                <a:gd name="connsiteY148" fmla="*/ 969645 h 2381250"/>
                <a:gd name="connsiteX149" fmla="*/ 125731 w 2085975"/>
                <a:gd name="connsiteY149" fmla="*/ 843915 h 2381250"/>
                <a:gd name="connsiteX150" fmla="*/ 129541 w 2085975"/>
                <a:gd name="connsiteY150" fmla="*/ 731520 h 2381250"/>
                <a:gd name="connsiteX151" fmla="*/ 104775 w 2085975"/>
                <a:gd name="connsiteY151" fmla="*/ 715066 h 2381250"/>
                <a:gd name="connsiteX152" fmla="*/ 104775 w 2085975"/>
                <a:gd name="connsiteY152" fmla="*/ 567691 h 2381250"/>
                <a:gd name="connsiteX153" fmla="*/ 125730 w 2085975"/>
                <a:gd name="connsiteY153" fmla="*/ 489586 h 2381250"/>
                <a:gd name="connsiteX154" fmla="*/ 95250 w 2085975"/>
                <a:gd name="connsiteY154" fmla="*/ 447676 h 2381250"/>
                <a:gd name="connsiteX155" fmla="*/ 169545 w 2085975"/>
                <a:gd name="connsiteY155" fmla="*/ 449581 h 2381250"/>
                <a:gd name="connsiteX156" fmla="*/ 164949 w 2085975"/>
                <a:gd name="connsiteY156" fmla="*/ 446066 h 2381250"/>
                <a:gd name="connsiteX157" fmla="*/ 169545 w 2085975"/>
                <a:gd name="connsiteY157" fmla="*/ 447675 h 2381250"/>
                <a:gd name="connsiteX158" fmla="*/ 200025 w 2085975"/>
                <a:gd name="connsiteY158" fmla="*/ 382905 h 2381250"/>
                <a:gd name="connsiteX159" fmla="*/ 283845 w 2085975"/>
                <a:gd name="connsiteY159" fmla="*/ 384810 h 2381250"/>
                <a:gd name="connsiteX160" fmla="*/ 329565 w 2085975"/>
                <a:gd name="connsiteY160" fmla="*/ 361950 h 2381250"/>
                <a:gd name="connsiteX161" fmla="*/ 344805 w 2085975"/>
                <a:gd name="connsiteY161" fmla="*/ 335280 h 2381250"/>
                <a:gd name="connsiteX162" fmla="*/ 348615 w 2085975"/>
                <a:gd name="connsiteY162" fmla="*/ 266700 h 2381250"/>
                <a:gd name="connsiteX163" fmla="*/ 325755 w 2085975"/>
                <a:gd name="connsiteY163" fmla="*/ 198120 h 2381250"/>
                <a:gd name="connsiteX164" fmla="*/ 272415 w 2085975"/>
                <a:gd name="connsiteY164" fmla="*/ 137160 h 2381250"/>
                <a:gd name="connsiteX165" fmla="*/ 295275 w 2085975"/>
                <a:gd name="connsiteY165" fmla="*/ 125730 h 2381250"/>
                <a:gd name="connsiteX166" fmla="*/ 293496 w 2085975"/>
                <a:gd name="connsiteY166" fmla="*/ 119401 h 2381250"/>
                <a:gd name="connsiteX167" fmla="*/ 295275 w 2085975"/>
                <a:gd name="connsiteY167" fmla="*/ 120015 h 2381250"/>
                <a:gd name="connsiteX168" fmla="*/ 337185 w 2085975"/>
                <a:gd name="connsiteY168" fmla="*/ 74295 h 2381250"/>
                <a:gd name="connsiteX169" fmla="*/ 403860 w 2085975"/>
                <a:gd name="connsiteY169" fmla="*/ 85725 h 2381250"/>
                <a:gd name="connsiteX170" fmla="*/ 381000 w 2085975"/>
                <a:gd name="connsiteY170" fmla="*/ 49530 h 2381250"/>
                <a:gd name="connsiteX171" fmla="*/ 432435 w 2085975"/>
                <a:gd name="connsiteY171" fmla="*/ 13335 h 2381250"/>
                <a:gd name="connsiteX172" fmla="*/ 537210 w 2085975"/>
                <a:gd name="connsiteY172"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20026 w 2085975"/>
                <a:gd name="connsiteY12" fmla="*/ 2180511 h 2381250"/>
                <a:gd name="connsiteX13" fmla="*/ 891540 w 2085975"/>
                <a:gd name="connsiteY13" fmla="*/ 2158365 h 2381250"/>
                <a:gd name="connsiteX14" fmla="*/ 820091 w 2085975"/>
                <a:gd name="connsiteY14" fmla="*/ 2180928 h 2381250"/>
                <a:gd name="connsiteX15" fmla="*/ 820026 w 2085975"/>
                <a:gd name="connsiteY15" fmla="*/ 2180511 h 2381250"/>
                <a:gd name="connsiteX16" fmla="*/ 1565691 w 2085975"/>
                <a:gd name="connsiteY16" fmla="*/ 1775952 h 2381250"/>
                <a:gd name="connsiteX17" fmla="*/ 1562956 w 2085975"/>
                <a:gd name="connsiteY17" fmla="*/ 1776635 h 2381250"/>
                <a:gd name="connsiteX18" fmla="*/ 1565691 w 2085975"/>
                <a:gd name="connsiteY18" fmla="*/ 1775952 h 2381250"/>
                <a:gd name="connsiteX19" fmla="*/ 338452 w 2085975"/>
                <a:gd name="connsiteY19" fmla="*/ 1588442 h 2381250"/>
                <a:gd name="connsiteX20" fmla="*/ 338961 w 2085975"/>
                <a:gd name="connsiteY20" fmla="*/ 1588971 h 2381250"/>
                <a:gd name="connsiteX21" fmla="*/ 338452 w 2085975"/>
                <a:gd name="connsiteY21" fmla="*/ 1588442 h 2381250"/>
                <a:gd name="connsiteX22" fmla="*/ 537210 w 2085975"/>
                <a:gd name="connsiteY22" fmla="*/ 0 h 2381250"/>
                <a:gd name="connsiteX23" fmla="*/ 563880 w 2085975"/>
                <a:gd name="connsiteY23" fmla="*/ 80010 h 2381250"/>
                <a:gd name="connsiteX24" fmla="*/ 672465 w 2085975"/>
                <a:gd name="connsiteY24" fmla="*/ 51435 h 2381250"/>
                <a:gd name="connsiteX25" fmla="*/ 721352 w 2085975"/>
                <a:gd name="connsiteY25" fmla="*/ 29486 h 2381250"/>
                <a:gd name="connsiteX26" fmla="*/ 744855 w 2085975"/>
                <a:gd name="connsiteY26" fmla="*/ 59055 h 2381250"/>
                <a:gd name="connsiteX27" fmla="*/ 739140 w 2085975"/>
                <a:gd name="connsiteY27" fmla="*/ 89535 h 2381250"/>
                <a:gd name="connsiteX28" fmla="*/ 821055 w 2085975"/>
                <a:gd name="connsiteY28" fmla="*/ 93345 h 2381250"/>
                <a:gd name="connsiteX29" fmla="*/ 834390 w 2085975"/>
                <a:gd name="connsiteY29" fmla="*/ 19050 h 2381250"/>
                <a:gd name="connsiteX30" fmla="*/ 855345 w 2085975"/>
                <a:gd name="connsiteY30" fmla="*/ 47625 h 2381250"/>
                <a:gd name="connsiteX31" fmla="*/ 946785 w 2085975"/>
                <a:gd name="connsiteY31" fmla="*/ 47625 h 2381250"/>
                <a:gd name="connsiteX32" fmla="*/ 996315 w 2085975"/>
                <a:gd name="connsiteY32" fmla="*/ 38100 h 2381250"/>
                <a:gd name="connsiteX33" fmla="*/ 1003935 w 2085975"/>
                <a:gd name="connsiteY33" fmla="*/ 9525 h 2381250"/>
                <a:gd name="connsiteX34" fmla="*/ 1064895 w 2085975"/>
                <a:gd name="connsiteY34" fmla="*/ 0 h 2381250"/>
                <a:gd name="connsiteX35" fmla="*/ 1097280 w 2085975"/>
                <a:gd name="connsiteY35" fmla="*/ 102870 h 2381250"/>
                <a:gd name="connsiteX36" fmla="*/ 1110615 w 2085975"/>
                <a:gd name="connsiteY36" fmla="*/ 102870 h 2381250"/>
                <a:gd name="connsiteX37" fmla="*/ 1135380 w 2085975"/>
                <a:gd name="connsiteY37" fmla="*/ 190500 h 2381250"/>
                <a:gd name="connsiteX38" fmla="*/ 1137805 w 2085975"/>
                <a:gd name="connsiteY38" fmla="*/ 195722 h 2381250"/>
                <a:gd name="connsiteX39" fmla="*/ 1135380 w 2085975"/>
                <a:gd name="connsiteY39" fmla="*/ 198120 h 2381250"/>
                <a:gd name="connsiteX40" fmla="*/ 1131570 w 2085975"/>
                <a:gd name="connsiteY40" fmla="*/ 240030 h 2381250"/>
                <a:gd name="connsiteX41" fmla="*/ 1156335 w 2085975"/>
                <a:gd name="connsiteY41" fmla="*/ 346710 h 2381250"/>
                <a:gd name="connsiteX42" fmla="*/ 1099185 w 2085975"/>
                <a:gd name="connsiteY42" fmla="*/ 363855 h 2381250"/>
                <a:gd name="connsiteX43" fmla="*/ 1127760 w 2085975"/>
                <a:gd name="connsiteY43" fmla="*/ 510540 h 2381250"/>
                <a:gd name="connsiteX44" fmla="*/ 1148715 w 2085975"/>
                <a:gd name="connsiteY44" fmla="*/ 563880 h 2381250"/>
                <a:gd name="connsiteX45" fmla="*/ 1194435 w 2085975"/>
                <a:gd name="connsiteY45" fmla="*/ 641985 h 2381250"/>
                <a:gd name="connsiteX46" fmla="*/ 1215390 w 2085975"/>
                <a:gd name="connsiteY46" fmla="*/ 645795 h 2381250"/>
                <a:gd name="connsiteX47" fmla="*/ 1243965 w 2085975"/>
                <a:gd name="connsiteY47" fmla="*/ 737235 h 2381250"/>
                <a:gd name="connsiteX48" fmla="*/ 1423035 w 2085975"/>
                <a:gd name="connsiteY48" fmla="*/ 702945 h 2381250"/>
                <a:gd name="connsiteX49" fmla="*/ 1422609 w 2085975"/>
                <a:gd name="connsiteY49" fmla="*/ 700259 h 2381250"/>
                <a:gd name="connsiteX50" fmla="*/ 1468755 w 2085975"/>
                <a:gd name="connsiteY50" fmla="*/ 689610 h 2381250"/>
                <a:gd name="connsiteX51" fmla="*/ 1491615 w 2085975"/>
                <a:gd name="connsiteY51" fmla="*/ 659130 h 2381250"/>
                <a:gd name="connsiteX52" fmla="*/ 1520190 w 2085975"/>
                <a:gd name="connsiteY52" fmla="*/ 645795 h 2381250"/>
                <a:gd name="connsiteX53" fmla="*/ 1531620 w 2085975"/>
                <a:gd name="connsiteY53" fmla="*/ 613410 h 2381250"/>
                <a:gd name="connsiteX54" fmla="*/ 1552575 w 2085975"/>
                <a:gd name="connsiteY54" fmla="*/ 594360 h 2381250"/>
                <a:gd name="connsiteX55" fmla="*/ 1573530 w 2085975"/>
                <a:gd name="connsiteY55" fmla="*/ 609600 h 2381250"/>
                <a:gd name="connsiteX56" fmla="*/ 1567815 w 2085975"/>
                <a:gd name="connsiteY56" fmla="*/ 708660 h 2381250"/>
                <a:gd name="connsiteX57" fmla="*/ 1638300 w 2085975"/>
                <a:gd name="connsiteY57" fmla="*/ 786765 h 2381250"/>
                <a:gd name="connsiteX58" fmla="*/ 1640205 w 2085975"/>
                <a:gd name="connsiteY58" fmla="*/ 851535 h 2381250"/>
                <a:gd name="connsiteX59" fmla="*/ 1615440 w 2085975"/>
                <a:gd name="connsiteY59" fmla="*/ 872490 h 2381250"/>
                <a:gd name="connsiteX60" fmla="*/ 1678305 w 2085975"/>
                <a:gd name="connsiteY60" fmla="*/ 876300 h 2381250"/>
                <a:gd name="connsiteX61" fmla="*/ 1964632 w 2085975"/>
                <a:gd name="connsiteY61" fmla="*/ 811829 h 2381250"/>
                <a:gd name="connsiteX62" fmla="*/ 1985010 w 2085975"/>
                <a:gd name="connsiteY62" fmla="*/ 889635 h 2381250"/>
                <a:gd name="connsiteX63" fmla="*/ 1977390 w 2085975"/>
                <a:gd name="connsiteY63" fmla="*/ 942975 h 2381250"/>
                <a:gd name="connsiteX64" fmla="*/ 1912620 w 2085975"/>
                <a:gd name="connsiteY64" fmla="*/ 952500 h 2381250"/>
                <a:gd name="connsiteX65" fmla="*/ 1912620 w 2085975"/>
                <a:gd name="connsiteY65" fmla="*/ 1022985 h 2381250"/>
                <a:gd name="connsiteX66" fmla="*/ 1956435 w 2085975"/>
                <a:gd name="connsiteY66" fmla="*/ 1028700 h 2381250"/>
                <a:gd name="connsiteX67" fmla="*/ 1996440 w 2085975"/>
                <a:gd name="connsiteY67" fmla="*/ 1002030 h 2381250"/>
                <a:gd name="connsiteX68" fmla="*/ 1975485 w 2085975"/>
                <a:gd name="connsiteY68" fmla="*/ 1057275 h 2381250"/>
                <a:gd name="connsiteX69" fmla="*/ 1971675 w 2085975"/>
                <a:gd name="connsiteY69" fmla="*/ 1137285 h 2381250"/>
                <a:gd name="connsiteX70" fmla="*/ 1976108 w 2085975"/>
                <a:gd name="connsiteY70" fmla="*/ 1138062 h 2381250"/>
                <a:gd name="connsiteX71" fmla="*/ 2025015 w 2085975"/>
                <a:gd name="connsiteY71" fmla="*/ 1226820 h 2381250"/>
                <a:gd name="connsiteX72" fmla="*/ 1965960 w 2085975"/>
                <a:gd name="connsiteY72" fmla="*/ 1257300 h 2381250"/>
                <a:gd name="connsiteX73" fmla="*/ 1975485 w 2085975"/>
                <a:gd name="connsiteY73" fmla="*/ 1295400 h 2381250"/>
                <a:gd name="connsiteX74" fmla="*/ 1929765 w 2085975"/>
                <a:gd name="connsiteY74" fmla="*/ 1350645 h 2381250"/>
                <a:gd name="connsiteX75" fmla="*/ 2057400 w 2085975"/>
                <a:gd name="connsiteY75" fmla="*/ 1419225 h 2381250"/>
                <a:gd name="connsiteX76" fmla="*/ 2034540 w 2085975"/>
                <a:gd name="connsiteY76" fmla="*/ 1451610 h 2381250"/>
                <a:gd name="connsiteX77" fmla="*/ 2085975 w 2085975"/>
                <a:gd name="connsiteY77" fmla="*/ 1527810 h 2381250"/>
                <a:gd name="connsiteX78" fmla="*/ 2080260 w 2085975"/>
                <a:gd name="connsiteY78" fmla="*/ 1565910 h 2381250"/>
                <a:gd name="connsiteX79" fmla="*/ 2045970 w 2085975"/>
                <a:gd name="connsiteY79" fmla="*/ 1581150 h 2381250"/>
                <a:gd name="connsiteX80" fmla="*/ 2013585 w 2085975"/>
                <a:gd name="connsiteY80" fmla="*/ 1657350 h 2381250"/>
                <a:gd name="connsiteX81" fmla="*/ 2047875 w 2085975"/>
                <a:gd name="connsiteY81" fmla="*/ 1691640 h 2381250"/>
                <a:gd name="connsiteX82" fmla="*/ 2011680 w 2085975"/>
                <a:gd name="connsiteY82" fmla="*/ 1737360 h 2381250"/>
                <a:gd name="connsiteX83" fmla="*/ 2013585 w 2085975"/>
                <a:gd name="connsiteY83" fmla="*/ 1739265 h 2381250"/>
                <a:gd name="connsiteX84" fmla="*/ 1912620 w 2085975"/>
                <a:gd name="connsiteY84" fmla="*/ 1644015 h 2381250"/>
                <a:gd name="connsiteX85" fmla="*/ 1823085 w 2085975"/>
                <a:gd name="connsiteY85" fmla="*/ 1708785 h 2381250"/>
                <a:gd name="connsiteX86" fmla="*/ 1691640 w 2085975"/>
                <a:gd name="connsiteY86" fmla="*/ 1737360 h 2381250"/>
                <a:gd name="connsiteX87" fmla="*/ 1678305 w 2085975"/>
                <a:gd name="connsiteY87" fmla="*/ 1722120 h 2381250"/>
                <a:gd name="connsiteX88" fmla="*/ 1621155 w 2085975"/>
                <a:gd name="connsiteY88" fmla="*/ 1737360 h 2381250"/>
                <a:gd name="connsiteX89" fmla="*/ 1617345 w 2085975"/>
                <a:gd name="connsiteY89" fmla="*/ 1760220 h 2381250"/>
                <a:gd name="connsiteX90" fmla="*/ 1565432 w 2085975"/>
                <a:gd name="connsiteY90" fmla="*/ 1773198 h 2381250"/>
                <a:gd name="connsiteX91" fmla="*/ 1564005 w 2085975"/>
                <a:gd name="connsiteY91" fmla="*/ 1771650 h 2381250"/>
                <a:gd name="connsiteX92" fmla="*/ 1520190 w 2085975"/>
                <a:gd name="connsiteY92" fmla="*/ 1811655 h 2381250"/>
                <a:gd name="connsiteX93" fmla="*/ 1501140 w 2085975"/>
                <a:gd name="connsiteY93" fmla="*/ 1811655 h 2381250"/>
                <a:gd name="connsiteX94" fmla="*/ 1428750 w 2085975"/>
                <a:gd name="connsiteY94" fmla="*/ 1903095 h 2381250"/>
                <a:gd name="connsiteX95" fmla="*/ 1421130 w 2085975"/>
                <a:gd name="connsiteY95" fmla="*/ 1952625 h 2381250"/>
                <a:gd name="connsiteX96" fmla="*/ 1396365 w 2085975"/>
                <a:gd name="connsiteY96" fmla="*/ 1918335 h 2381250"/>
                <a:gd name="connsiteX97" fmla="*/ 1358265 w 2085975"/>
                <a:gd name="connsiteY97" fmla="*/ 1986915 h 2381250"/>
                <a:gd name="connsiteX98" fmla="*/ 1343025 w 2085975"/>
                <a:gd name="connsiteY98" fmla="*/ 1986915 h 2381250"/>
                <a:gd name="connsiteX99" fmla="*/ 1297305 w 2085975"/>
                <a:gd name="connsiteY99" fmla="*/ 2019300 h 2381250"/>
                <a:gd name="connsiteX100" fmla="*/ 1301115 w 2085975"/>
                <a:gd name="connsiteY100" fmla="*/ 2038350 h 2381250"/>
                <a:gd name="connsiteX101" fmla="*/ 1259205 w 2085975"/>
                <a:gd name="connsiteY101" fmla="*/ 2066925 h 2381250"/>
                <a:gd name="connsiteX102" fmla="*/ 1272540 w 2085975"/>
                <a:gd name="connsiteY102" fmla="*/ 2097405 h 2381250"/>
                <a:gd name="connsiteX103" fmla="*/ 1202055 w 2085975"/>
                <a:gd name="connsiteY103" fmla="*/ 2106930 h 2381250"/>
                <a:gd name="connsiteX104" fmla="*/ 1183005 w 2085975"/>
                <a:gd name="connsiteY104" fmla="*/ 2143125 h 2381250"/>
                <a:gd name="connsiteX105" fmla="*/ 1156335 w 2085975"/>
                <a:gd name="connsiteY105" fmla="*/ 2164080 h 2381250"/>
                <a:gd name="connsiteX106" fmla="*/ 1122045 w 2085975"/>
                <a:gd name="connsiteY106" fmla="*/ 2141220 h 2381250"/>
                <a:gd name="connsiteX107" fmla="*/ 1107891 w 2085975"/>
                <a:gd name="connsiteY107" fmla="*/ 2157396 h 2381250"/>
                <a:gd name="connsiteX108" fmla="*/ 1106805 w 2085975"/>
                <a:gd name="connsiteY108" fmla="*/ 2156460 h 2381250"/>
                <a:gd name="connsiteX109" fmla="*/ 979170 w 2085975"/>
                <a:gd name="connsiteY109" fmla="*/ 2042160 h 2381250"/>
                <a:gd name="connsiteX110" fmla="*/ 932138 w 2085975"/>
                <a:gd name="connsiteY110" fmla="*/ 2104529 h 2381250"/>
                <a:gd name="connsiteX111" fmla="*/ 851535 w 2085975"/>
                <a:gd name="connsiteY111" fmla="*/ 2101216 h 2381250"/>
                <a:gd name="connsiteX112" fmla="*/ 847725 w 2085975"/>
                <a:gd name="connsiteY112" fmla="*/ 2129791 h 2381250"/>
                <a:gd name="connsiteX113" fmla="*/ 689610 w 2085975"/>
                <a:gd name="connsiteY113" fmla="*/ 2129791 h 2381250"/>
                <a:gd name="connsiteX114" fmla="*/ 685800 w 2085975"/>
                <a:gd name="connsiteY114" fmla="*/ 2025016 h 2381250"/>
                <a:gd name="connsiteX115" fmla="*/ 683980 w 2085975"/>
                <a:gd name="connsiteY115" fmla="*/ 2024761 h 2381250"/>
                <a:gd name="connsiteX116" fmla="*/ 701040 w 2085975"/>
                <a:gd name="connsiteY116" fmla="*/ 1973580 h 2381250"/>
                <a:gd name="connsiteX117" fmla="*/ 659130 w 2085975"/>
                <a:gd name="connsiteY117" fmla="*/ 1939290 h 2381250"/>
                <a:gd name="connsiteX118" fmla="*/ 662940 w 2085975"/>
                <a:gd name="connsiteY118" fmla="*/ 1899285 h 2381250"/>
                <a:gd name="connsiteX119" fmla="*/ 674370 w 2085975"/>
                <a:gd name="connsiteY119" fmla="*/ 1836420 h 2381250"/>
                <a:gd name="connsiteX120" fmla="*/ 643890 w 2085975"/>
                <a:gd name="connsiteY120" fmla="*/ 1802130 h 2381250"/>
                <a:gd name="connsiteX121" fmla="*/ 590550 w 2085975"/>
                <a:gd name="connsiteY121" fmla="*/ 1790700 h 2381250"/>
                <a:gd name="connsiteX122" fmla="*/ 520065 w 2085975"/>
                <a:gd name="connsiteY122" fmla="*/ 1731645 h 2381250"/>
                <a:gd name="connsiteX123" fmla="*/ 520065 w 2085975"/>
                <a:gd name="connsiteY123" fmla="*/ 1704975 h 2381250"/>
                <a:gd name="connsiteX124" fmla="*/ 491490 w 2085975"/>
                <a:gd name="connsiteY124" fmla="*/ 1708785 h 2381250"/>
                <a:gd name="connsiteX125" fmla="*/ 386715 w 2085975"/>
                <a:gd name="connsiteY125" fmla="*/ 1638300 h 2381250"/>
                <a:gd name="connsiteX126" fmla="*/ 345639 w 2085975"/>
                <a:gd name="connsiteY126" fmla="*/ 1595581 h 2381250"/>
                <a:gd name="connsiteX127" fmla="*/ 346710 w 2085975"/>
                <a:gd name="connsiteY127" fmla="*/ 1543050 h 2381250"/>
                <a:gd name="connsiteX128" fmla="*/ 302895 w 2085975"/>
                <a:gd name="connsiteY128" fmla="*/ 1522095 h 2381250"/>
                <a:gd name="connsiteX129" fmla="*/ 318135 w 2085975"/>
                <a:gd name="connsiteY129" fmla="*/ 1470660 h 2381250"/>
                <a:gd name="connsiteX130" fmla="*/ 274320 w 2085975"/>
                <a:gd name="connsiteY130" fmla="*/ 1491615 h 2381250"/>
                <a:gd name="connsiteX131" fmla="*/ 241935 w 2085975"/>
                <a:gd name="connsiteY131" fmla="*/ 1491615 h 2381250"/>
                <a:gd name="connsiteX132" fmla="*/ 236220 w 2085975"/>
                <a:gd name="connsiteY132" fmla="*/ 1510665 h 2381250"/>
                <a:gd name="connsiteX133" fmla="*/ 85676 w 2085975"/>
                <a:gd name="connsiteY133" fmla="*/ 1510087 h 2381250"/>
                <a:gd name="connsiteX134" fmla="*/ 80010 w 2085975"/>
                <a:gd name="connsiteY134" fmla="*/ 1443990 h 2381250"/>
                <a:gd name="connsiteX135" fmla="*/ 30480 w 2085975"/>
                <a:gd name="connsiteY135" fmla="*/ 1466850 h 2381250"/>
                <a:gd name="connsiteX136" fmla="*/ 9525 w 2085975"/>
                <a:gd name="connsiteY136" fmla="*/ 1390650 h 2381250"/>
                <a:gd name="connsiteX137" fmla="*/ 0 w 2085975"/>
                <a:gd name="connsiteY137" fmla="*/ 1389648 h 2381250"/>
                <a:gd name="connsiteX138" fmla="*/ 0 w 2085975"/>
                <a:gd name="connsiteY138" fmla="*/ 1352550 h 2381250"/>
                <a:gd name="connsiteX139" fmla="*/ 30480 w 2085975"/>
                <a:gd name="connsiteY139" fmla="*/ 1314450 h 2381250"/>
                <a:gd name="connsiteX140" fmla="*/ 95250 w 2085975"/>
                <a:gd name="connsiteY140" fmla="*/ 1303020 h 2381250"/>
                <a:gd name="connsiteX141" fmla="*/ 112395 w 2085975"/>
                <a:gd name="connsiteY141" fmla="*/ 1238250 h 2381250"/>
                <a:gd name="connsiteX142" fmla="*/ 100965 w 2085975"/>
                <a:gd name="connsiteY142" fmla="*/ 1143000 h 2381250"/>
                <a:gd name="connsiteX143" fmla="*/ 101779 w 2085975"/>
                <a:gd name="connsiteY143" fmla="*/ 1135131 h 2381250"/>
                <a:gd name="connsiteX144" fmla="*/ 190501 w 2085975"/>
                <a:gd name="connsiteY144" fmla="*/ 1110615 h 2381250"/>
                <a:gd name="connsiteX145" fmla="*/ 207646 w 2085975"/>
                <a:gd name="connsiteY145" fmla="*/ 1022985 h 2381250"/>
                <a:gd name="connsiteX146" fmla="*/ 186691 w 2085975"/>
                <a:gd name="connsiteY146" fmla="*/ 986790 h 2381250"/>
                <a:gd name="connsiteX147" fmla="*/ 57151 w 2085975"/>
                <a:gd name="connsiteY147" fmla="*/ 969645 h 2381250"/>
                <a:gd name="connsiteX148" fmla="*/ 125731 w 2085975"/>
                <a:gd name="connsiteY148" fmla="*/ 843915 h 2381250"/>
                <a:gd name="connsiteX149" fmla="*/ 129541 w 2085975"/>
                <a:gd name="connsiteY149" fmla="*/ 731520 h 2381250"/>
                <a:gd name="connsiteX150" fmla="*/ 104775 w 2085975"/>
                <a:gd name="connsiteY150" fmla="*/ 715066 h 2381250"/>
                <a:gd name="connsiteX151" fmla="*/ 104775 w 2085975"/>
                <a:gd name="connsiteY151" fmla="*/ 567691 h 2381250"/>
                <a:gd name="connsiteX152" fmla="*/ 125730 w 2085975"/>
                <a:gd name="connsiteY152" fmla="*/ 489586 h 2381250"/>
                <a:gd name="connsiteX153" fmla="*/ 95250 w 2085975"/>
                <a:gd name="connsiteY153" fmla="*/ 447676 h 2381250"/>
                <a:gd name="connsiteX154" fmla="*/ 169545 w 2085975"/>
                <a:gd name="connsiteY154" fmla="*/ 449581 h 2381250"/>
                <a:gd name="connsiteX155" fmla="*/ 164949 w 2085975"/>
                <a:gd name="connsiteY155" fmla="*/ 446066 h 2381250"/>
                <a:gd name="connsiteX156" fmla="*/ 169545 w 2085975"/>
                <a:gd name="connsiteY156" fmla="*/ 447675 h 2381250"/>
                <a:gd name="connsiteX157" fmla="*/ 200025 w 2085975"/>
                <a:gd name="connsiteY157" fmla="*/ 382905 h 2381250"/>
                <a:gd name="connsiteX158" fmla="*/ 283845 w 2085975"/>
                <a:gd name="connsiteY158" fmla="*/ 384810 h 2381250"/>
                <a:gd name="connsiteX159" fmla="*/ 329565 w 2085975"/>
                <a:gd name="connsiteY159" fmla="*/ 361950 h 2381250"/>
                <a:gd name="connsiteX160" fmla="*/ 344805 w 2085975"/>
                <a:gd name="connsiteY160" fmla="*/ 335280 h 2381250"/>
                <a:gd name="connsiteX161" fmla="*/ 348615 w 2085975"/>
                <a:gd name="connsiteY161" fmla="*/ 266700 h 2381250"/>
                <a:gd name="connsiteX162" fmla="*/ 325755 w 2085975"/>
                <a:gd name="connsiteY162" fmla="*/ 198120 h 2381250"/>
                <a:gd name="connsiteX163" fmla="*/ 272415 w 2085975"/>
                <a:gd name="connsiteY163" fmla="*/ 137160 h 2381250"/>
                <a:gd name="connsiteX164" fmla="*/ 295275 w 2085975"/>
                <a:gd name="connsiteY164" fmla="*/ 125730 h 2381250"/>
                <a:gd name="connsiteX165" fmla="*/ 293496 w 2085975"/>
                <a:gd name="connsiteY165" fmla="*/ 119401 h 2381250"/>
                <a:gd name="connsiteX166" fmla="*/ 295275 w 2085975"/>
                <a:gd name="connsiteY166" fmla="*/ 120015 h 2381250"/>
                <a:gd name="connsiteX167" fmla="*/ 337185 w 2085975"/>
                <a:gd name="connsiteY167" fmla="*/ 74295 h 2381250"/>
                <a:gd name="connsiteX168" fmla="*/ 403860 w 2085975"/>
                <a:gd name="connsiteY168" fmla="*/ 85725 h 2381250"/>
                <a:gd name="connsiteX169" fmla="*/ 381000 w 2085975"/>
                <a:gd name="connsiteY169" fmla="*/ 49530 h 2381250"/>
                <a:gd name="connsiteX170" fmla="*/ 432435 w 2085975"/>
                <a:gd name="connsiteY170" fmla="*/ 13335 h 2381250"/>
                <a:gd name="connsiteX171" fmla="*/ 537210 w 2085975"/>
                <a:gd name="connsiteY171"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820026 w 2085975"/>
                <a:gd name="connsiteY12" fmla="*/ 2180511 h 2381250"/>
                <a:gd name="connsiteX13" fmla="*/ 820091 w 2085975"/>
                <a:gd name="connsiteY13" fmla="*/ 2180928 h 2381250"/>
                <a:gd name="connsiteX14" fmla="*/ 820026 w 2085975"/>
                <a:gd name="connsiteY14" fmla="*/ 2180511 h 2381250"/>
                <a:gd name="connsiteX15" fmla="*/ 1565691 w 2085975"/>
                <a:gd name="connsiteY15" fmla="*/ 1775952 h 2381250"/>
                <a:gd name="connsiteX16" fmla="*/ 1562956 w 2085975"/>
                <a:gd name="connsiteY16" fmla="*/ 1776635 h 2381250"/>
                <a:gd name="connsiteX17" fmla="*/ 1565691 w 2085975"/>
                <a:gd name="connsiteY17" fmla="*/ 1775952 h 2381250"/>
                <a:gd name="connsiteX18" fmla="*/ 338452 w 2085975"/>
                <a:gd name="connsiteY18" fmla="*/ 1588442 h 2381250"/>
                <a:gd name="connsiteX19" fmla="*/ 338961 w 2085975"/>
                <a:gd name="connsiteY19" fmla="*/ 1588971 h 2381250"/>
                <a:gd name="connsiteX20" fmla="*/ 338452 w 2085975"/>
                <a:gd name="connsiteY20" fmla="*/ 1588442 h 2381250"/>
                <a:gd name="connsiteX21" fmla="*/ 537210 w 2085975"/>
                <a:gd name="connsiteY21" fmla="*/ 0 h 2381250"/>
                <a:gd name="connsiteX22" fmla="*/ 563880 w 2085975"/>
                <a:gd name="connsiteY22" fmla="*/ 80010 h 2381250"/>
                <a:gd name="connsiteX23" fmla="*/ 672465 w 2085975"/>
                <a:gd name="connsiteY23" fmla="*/ 51435 h 2381250"/>
                <a:gd name="connsiteX24" fmla="*/ 721352 w 2085975"/>
                <a:gd name="connsiteY24" fmla="*/ 29486 h 2381250"/>
                <a:gd name="connsiteX25" fmla="*/ 744855 w 2085975"/>
                <a:gd name="connsiteY25" fmla="*/ 59055 h 2381250"/>
                <a:gd name="connsiteX26" fmla="*/ 739140 w 2085975"/>
                <a:gd name="connsiteY26" fmla="*/ 89535 h 2381250"/>
                <a:gd name="connsiteX27" fmla="*/ 821055 w 2085975"/>
                <a:gd name="connsiteY27" fmla="*/ 93345 h 2381250"/>
                <a:gd name="connsiteX28" fmla="*/ 834390 w 2085975"/>
                <a:gd name="connsiteY28" fmla="*/ 19050 h 2381250"/>
                <a:gd name="connsiteX29" fmla="*/ 855345 w 2085975"/>
                <a:gd name="connsiteY29" fmla="*/ 47625 h 2381250"/>
                <a:gd name="connsiteX30" fmla="*/ 946785 w 2085975"/>
                <a:gd name="connsiteY30" fmla="*/ 47625 h 2381250"/>
                <a:gd name="connsiteX31" fmla="*/ 996315 w 2085975"/>
                <a:gd name="connsiteY31" fmla="*/ 38100 h 2381250"/>
                <a:gd name="connsiteX32" fmla="*/ 1003935 w 2085975"/>
                <a:gd name="connsiteY32" fmla="*/ 9525 h 2381250"/>
                <a:gd name="connsiteX33" fmla="*/ 1064895 w 2085975"/>
                <a:gd name="connsiteY33" fmla="*/ 0 h 2381250"/>
                <a:gd name="connsiteX34" fmla="*/ 1097280 w 2085975"/>
                <a:gd name="connsiteY34" fmla="*/ 102870 h 2381250"/>
                <a:gd name="connsiteX35" fmla="*/ 1110615 w 2085975"/>
                <a:gd name="connsiteY35" fmla="*/ 102870 h 2381250"/>
                <a:gd name="connsiteX36" fmla="*/ 1135380 w 2085975"/>
                <a:gd name="connsiteY36" fmla="*/ 190500 h 2381250"/>
                <a:gd name="connsiteX37" fmla="*/ 1137805 w 2085975"/>
                <a:gd name="connsiteY37" fmla="*/ 195722 h 2381250"/>
                <a:gd name="connsiteX38" fmla="*/ 1135380 w 2085975"/>
                <a:gd name="connsiteY38" fmla="*/ 198120 h 2381250"/>
                <a:gd name="connsiteX39" fmla="*/ 1131570 w 2085975"/>
                <a:gd name="connsiteY39" fmla="*/ 240030 h 2381250"/>
                <a:gd name="connsiteX40" fmla="*/ 1156335 w 2085975"/>
                <a:gd name="connsiteY40" fmla="*/ 346710 h 2381250"/>
                <a:gd name="connsiteX41" fmla="*/ 1099185 w 2085975"/>
                <a:gd name="connsiteY41" fmla="*/ 363855 h 2381250"/>
                <a:gd name="connsiteX42" fmla="*/ 1127760 w 2085975"/>
                <a:gd name="connsiteY42" fmla="*/ 510540 h 2381250"/>
                <a:gd name="connsiteX43" fmla="*/ 1148715 w 2085975"/>
                <a:gd name="connsiteY43" fmla="*/ 563880 h 2381250"/>
                <a:gd name="connsiteX44" fmla="*/ 1194435 w 2085975"/>
                <a:gd name="connsiteY44" fmla="*/ 641985 h 2381250"/>
                <a:gd name="connsiteX45" fmla="*/ 1215390 w 2085975"/>
                <a:gd name="connsiteY45" fmla="*/ 645795 h 2381250"/>
                <a:gd name="connsiteX46" fmla="*/ 1243965 w 2085975"/>
                <a:gd name="connsiteY46" fmla="*/ 737235 h 2381250"/>
                <a:gd name="connsiteX47" fmla="*/ 1423035 w 2085975"/>
                <a:gd name="connsiteY47" fmla="*/ 702945 h 2381250"/>
                <a:gd name="connsiteX48" fmla="*/ 1422609 w 2085975"/>
                <a:gd name="connsiteY48" fmla="*/ 700259 h 2381250"/>
                <a:gd name="connsiteX49" fmla="*/ 1468755 w 2085975"/>
                <a:gd name="connsiteY49" fmla="*/ 689610 h 2381250"/>
                <a:gd name="connsiteX50" fmla="*/ 1491615 w 2085975"/>
                <a:gd name="connsiteY50" fmla="*/ 659130 h 2381250"/>
                <a:gd name="connsiteX51" fmla="*/ 1520190 w 2085975"/>
                <a:gd name="connsiteY51" fmla="*/ 645795 h 2381250"/>
                <a:gd name="connsiteX52" fmla="*/ 1531620 w 2085975"/>
                <a:gd name="connsiteY52" fmla="*/ 613410 h 2381250"/>
                <a:gd name="connsiteX53" fmla="*/ 1552575 w 2085975"/>
                <a:gd name="connsiteY53" fmla="*/ 594360 h 2381250"/>
                <a:gd name="connsiteX54" fmla="*/ 1573530 w 2085975"/>
                <a:gd name="connsiteY54" fmla="*/ 609600 h 2381250"/>
                <a:gd name="connsiteX55" fmla="*/ 1567815 w 2085975"/>
                <a:gd name="connsiteY55" fmla="*/ 708660 h 2381250"/>
                <a:gd name="connsiteX56" fmla="*/ 1638300 w 2085975"/>
                <a:gd name="connsiteY56" fmla="*/ 786765 h 2381250"/>
                <a:gd name="connsiteX57" fmla="*/ 1640205 w 2085975"/>
                <a:gd name="connsiteY57" fmla="*/ 851535 h 2381250"/>
                <a:gd name="connsiteX58" fmla="*/ 1615440 w 2085975"/>
                <a:gd name="connsiteY58" fmla="*/ 872490 h 2381250"/>
                <a:gd name="connsiteX59" fmla="*/ 1678305 w 2085975"/>
                <a:gd name="connsiteY59" fmla="*/ 876300 h 2381250"/>
                <a:gd name="connsiteX60" fmla="*/ 1964632 w 2085975"/>
                <a:gd name="connsiteY60" fmla="*/ 811829 h 2381250"/>
                <a:gd name="connsiteX61" fmla="*/ 1985010 w 2085975"/>
                <a:gd name="connsiteY61" fmla="*/ 889635 h 2381250"/>
                <a:gd name="connsiteX62" fmla="*/ 1977390 w 2085975"/>
                <a:gd name="connsiteY62" fmla="*/ 942975 h 2381250"/>
                <a:gd name="connsiteX63" fmla="*/ 1912620 w 2085975"/>
                <a:gd name="connsiteY63" fmla="*/ 952500 h 2381250"/>
                <a:gd name="connsiteX64" fmla="*/ 1912620 w 2085975"/>
                <a:gd name="connsiteY64" fmla="*/ 1022985 h 2381250"/>
                <a:gd name="connsiteX65" fmla="*/ 1956435 w 2085975"/>
                <a:gd name="connsiteY65" fmla="*/ 1028700 h 2381250"/>
                <a:gd name="connsiteX66" fmla="*/ 1996440 w 2085975"/>
                <a:gd name="connsiteY66" fmla="*/ 1002030 h 2381250"/>
                <a:gd name="connsiteX67" fmla="*/ 1975485 w 2085975"/>
                <a:gd name="connsiteY67" fmla="*/ 1057275 h 2381250"/>
                <a:gd name="connsiteX68" fmla="*/ 1971675 w 2085975"/>
                <a:gd name="connsiteY68" fmla="*/ 1137285 h 2381250"/>
                <a:gd name="connsiteX69" fmla="*/ 1976108 w 2085975"/>
                <a:gd name="connsiteY69" fmla="*/ 1138062 h 2381250"/>
                <a:gd name="connsiteX70" fmla="*/ 2025015 w 2085975"/>
                <a:gd name="connsiteY70" fmla="*/ 1226820 h 2381250"/>
                <a:gd name="connsiteX71" fmla="*/ 1965960 w 2085975"/>
                <a:gd name="connsiteY71" fmla="*/ 1257300 h 2381250"/>
                <a:gd name="connsiteX72" fmla="*/ 1975485 w 2085975"/>
                <a:gd name="connsiteY72" fmla="*/ 1295400 h 2381250"/>
                <a:gd name="connsiteX73" fmla="*/ 1929765 w 2085975"/>
                <a:gd name="connsiteY73" fmla="*/ 1350645 h 2381250"/>
                <a:gd name="connsiteX74" fmla="*/ 2057400 w 2085975"/>
                <a:gd name="connsiteY74" fmla="*/ 1419225 h 2381250"/>
                <a:gd name="connsiteX75" fmla="*/ 2034540 w 2085975"/>
                <a:gd name="connsiteY75" fmla="*/ 1451610 h 2381250"/>
                <a:gd name="connsiteX76" fmla="*/ 2085975 w 2085975"/>
                <a:gd name="connsiteY76" fmla="*/ 1527810 h 2381250"/>
                <a:gd name="connsiteX77" fmla="*/ 2080260 w 2085975"/>
                <a:gd name="connsiteY77" fmla="*/ 1565910 h 2381250"/>
                <a:gd name="connsiteX78" fmla="*/ 2045970 w 2085975"/>
                <a:gd name="connsiteY78" fmla="*/ 1581150 h 2381250"/>
                <a:gd name="connsiteX79" fmla="*/ 2013585 w 2085975"/>
                <a:gd name="connsiteY79" fmla="*/ 1657350 h 2381250"/>
                <a:gd name="connsiteX80" fmla="*/ 2047875 w 2085975"/>
                <a:gd name="connsiteY80" fmla="*/ 1691640 h 2381250"/>
                <a:gd name="connsiteX81" fmla="*/ 2011680 w 2085975"/>
                <a:gd name="connsiteY81" fmla="*/ 1737360 h 2381250"/>
                <a:gd name="connsiteX82" fmla="*/ 2013585 w 2085975"/>
                <a:gd name="connsiteY82" fmla="*/ 1739265 h 2381250"/>
                <a:gd name="connsiteX83" fmla="*/ 1912620 w 2085975"/>
                <a:gd name="connsiteY83" fmla="*/ 1644015 h 2381250"/>
                <a:gd name="connsiteX84" fmla="*/ 1823085 w 2085975"/>
                <a:gd name="connsiteY84" fmla="*/ 1708785 h 2381250"/>
                <a:gd name="connsiteX85" fmla="*/ 1691640 w 2085975"/>
                <a:gd name="connsiteY85" fmla="*/ 1737360 h 2381250"/>
                <a:gd name="connsiteX86" fmla="*/ 1678305 w 2085975"/>
                <a:gd name="connsiteY86" fmla="*/ 1722120 h 2381250"/>
                <a:gd name="connsiteX87" fmla="*/ 1621155 w 2085975"/>
                <a:gd name="connsiteY87" fmla="*/ 1737360 h 2381250"/>
                <a:gd name="connsiteX88" fmla="*/ 1617345 w 2085975"/>
                <a:gd name="connsiteY88" fmla="*/ 1760220 h 2381250"/>
                <a:gd name="connsiteX89" fmla="*/ 1565432 w 2085975"/>
                <a:gd name="connsiteY89" fmla="*/ 1773198 h 2381250"/>
                <a:gd name="connsiteX90" fmla="*/ 1564005 w 2085975"/>
                <a:gd name="connsiteY90" fmla="*/ 1771650 h 2381250"/>
                <a:gd name="connsiteX91" fmla="*/ 1520190 w 2085975"/>
                <a:gd name="connsiteY91" fmla="*/ 1811655 h 2381250"/>
                <a:gd name="connsiteX92" fmla="*/ 1501140 w 2085975"/>
                <a:gd name="connsiteY92" fmla="*/ 1811655 h 2381250"/>
                <a:gd name="connsiteX93" fmla="*/ 1428750 w 2085975"/>
                <a:gd name="connsiteY93" fmla="*/ 1903095 h 2381250"/>
                <a:gd name="connsiteX94" fmla="*/ 1421130 w 2085975"/>
                <a:gd name="connsiteY94" fmla="*/ 1952625 h 2381250"/>
                <a:gd name="connsiteX95" fmla="*/ 1396365 w 2085975"/>
                <a:gd name="connsiteY95" fmla="*/ 1918335 h 2381250"/>
                <a:gd name="connsiteX96" fmla="*/ 1358265 w 2085975"/>
                <a:gd name="connsiteY96" fmla="*/ 1986915 h 2381250"/>
                <a:gd name="connsiteX97" fmla="*/ 1343025 w 2085975"/>
                <a:gd name="connsiteY97" fmla="*/ 1986915 h 2381250"/>
                <a:gd name="connsiteX98" fmla="*/ 1297305 w 2085975"/>
                <a:gd name="connsiteY98" fmla="*/ 2019300 h 2381250"/>
                <a:gd name="connsiteX99" fmla="*/ 1301115 w 2085975"/>
                <a:gd name="connsiteY99" fmla="*/ 2038350 h 2381250"/>
                <a:gd name="connsiteX100" fmla="*/ 1259205 w 2085975"/>
                <a:gd name="connsiteY100" fmla="*/ 2066925 h 2381250"/>
                <a:gd name="connsiteX101" fmla="*/ 1272540 w 2085975"/>
                <a:gd name="connsiteY101" fmla="*/ 2097405 h 2381250"/>
                <a:gd name="connsiteX102" fmla="*/ 1202055 w 2085975"/>
                <a:gd name="connsiteY102" fmla="*/ 2106930 h 2381250"/>
                <a:gd name="connsiteX103" fmla="*/ 1183005 w 2085975"/>
                <a:gd name="connsiteY103" fmla="*/ 2143125 h 2381250"/>
                <a:gd name="connsiteX104" fmla="*/ 1156335 w 2085975"/>
                <a:gd name="connsiteY104" fmla="*/ 2164080 h 2381250"/>
                <a:gd name="connsiteX105" fmla="*/ 1122045 w 2085975"/>
                <a:gd name="connsiteY105" fmla="*/ 2141220 h 2381250"/>
                <a:gd name="connsiteX106" fmla="*/ 1107891 w 2085975"/>
                <a:gd name="connsiteY106" fmla="*/ 2157396 h 2381250"/>
                <a:gd name="connsiteX107" fmla="*/ 1106805 w 2085975"/>
                <a:gd name="connsiteY107" fmla="*/ 2156460 h 2381250"/>
                <a:gd name="connsiteX108" fmla="*/ 979170 w 2085975"/>
                <a:gd name="connsiteY108" fmla="*/ 2042160 h 2381250"/>
                <a:gd name="connsiteX109" fmla="*/ 932138 w 2085975"/>
                <a:gd name="connsiteY109" fmla="*/ 2104529 h 2381250"/>
                <a:gd name="connsiteX110" fmla="*/ 851535 w 2085975"/>
                <a:gd name="connsiteY110" fmla="*/ 2101216 h 2381250"/>
                <a:gd name="connsiteX111" fmla="*/ 847725 w 2085975"/>
                <a:gd name="connsiteY111" fmla="*/ 2129791 h 2381250"/>
                <a:gd name="connsiteX112" fmla="*/ 689610 w 2085975"/>
                <a:gd name="connsiteY112" fmla="*/ 2129791 h 2381250"/>
                <a:gd name="connsiteX113" fmla="*/ 685800 w 2085975"/>
                <a:gd name="connsiteY113" fmla="*/ 2025016 h 2381250"/>
                <a:gd name="connsiteX114" fmla="*/ 683980 w 2085975"/>
                <a:gd name="connsiteY114" fmla="*/ 2024761 h 2381250"/>
                <a:gd name="connsiteX115" fmla="*/ 701040 w 2085975"/>
                <a:gd name="connsiteY115" fmla="*/ 1973580 h 2381250"/>
                <a:gd name="connsiteX116" fmla="*/ 659130 w 2085975"/>
                <a:gd name="connsiteY116" fmla="*/ 1939290 h 2381250"/>
                <a:gd name="connsiteX117" fmla="*/ 662940 w 2085975"/>
                <a:gd name="connsiteY117" fmla="*/ 1899285 h 2381250"/>
                <a:gd name="connsiteX118" fmla="*/ 674370 w 2085975"/>
                <a:gd name="connsiteY118" fmla="*/ 1836420 h 2381250"/>
                <a:gd name="connsiteX119" fmla="*/ 643890 w 2085975"/>
                <a:gd name="connsiteY119" fmla="*/ 1802130 h 2381250"/>
                <a:gd name="connsiteX120" fmla="*/ 590550 w 2085975"/>
                <a:gd name="connsiteY120" fmla="*/ 1790700 h 2381250"/>
                <a:gd name="connsiteX121" fmla="*/ 520065 w 2085975"/>
                <a:gd name="connsiteY121" fmla="*/ 1731645 h 2381250"/>
                <a:gd name="connsiteX122" fmla="*/ 520065 w 2085975"/>
                <a:gd name="connsiteY122" fmla="*/ 1704975 h 2381250"/>
                <a:gd name="connsiteX123" fmla="*/ 491490 w 2085975"/>
                <a:gd name="connsiteY123" fmla="*/ 1708785 h 2381250"/>
                <a:gd name="connsiteX124" fmla="*/ 386715 w 2085975"/>
                <a:gd name="connsiteY124" fmla="*/ 1638300 h 2381250"/>
                <a:gd name="connsiteX125" fmla="*/ 345639 w 2085975"/>
                <a:gd name="connsiteY125" fmla="*/ 1595581 h 2381250"/>
                <a:gd name="connsiteX126" fmla="*/ 346710 w 2085975"/>
                <a:gd name="connsiteY126" fmla="*/ 1543050 h 2381250"/>
                <a:gd name="connsiteX127" fmla="*/ 302895 w 2085975"/>
                <a:gd name="connsiteY127" fmla="*/ 1522095 h 2381250"/>
                <a:gd name="connsiteX128" fmla="*/ 318135 w 2085975"/>
                <a:gd name="connsiteY128" fmla="*/ 1470660 h 2381250"/>
                <a:gd name="connsiteX129" fmla="*/ 274320 w 2085975"/>
                <a:gd name="connsiteY129" fmla="*/ 1491615 h 2381250"/>
                <a:gd name="connsiteX130" fmla="*/ 241935 w 2085975"/>
                <a:gd name="connsiteY130" fmla="*/ 1491615 h 2381250"/>
                <a:gd name="connsiteX131" fmla="*/ 236220 w 2085975"/>
                <a:gd name="connsiteY131" fmla="*/ 1510665 h 2381250"/>
                <a:gd name="connsiteX132" fmla="*/ 85676 w 2085975"/>
                <a:gd name="connsiteY132" fmla="*/ 1510087 h 2381250"/>
                <a:gd name="connsiteX133" fmla="*/ 80010 w 2085975"/>
                <a:gd name="connsiteY133" fmla="*/ 1443990 h 2381250"/>
                <a:gd name="connsiteX134" fmla="*/ 30480 w 2085975"/>
                <a:gd name="connsiteY134" fmla="*/ 1466850 h 2381250"/>
                <a:gd name="connsiteX135" fmla="*/ 9525 w 2085975"/>
                <a:gd name="connsiteY135" fmla="*/ 1390650 h 2381250"/>
                <a:gd name="connsiteX136" fmla="*/ 0 w 2085975"/>
                <a:gd name="connsiteY136" fmla="*/ 1389648 h 2381250"/>
                <a:gd name="connsiteX137" fmla="*/ 0 w 2085975"/>
                <a:gd name="connsiteY137" fmla="*/ 1352550 h 2381250"/>
                <a:gd name="connsiteX138" fmla="*/ 30480 w 2085975"/>
                <a:gd name="connsiteY138" fmla="*/ 1314450 h 2381250"/>
                <a:gd name="connsiteX139" fmla="*/ 95250 w 2085975"/>
                <a:gd name="connsiteY139" fmla="*/ 1303020 h 2381250"/>
                <a:gd name="connsiteX140" fmla="*/ 112395 w 2085975"/>
                <a:gd name="connsiteY140" fmla="*/ 1238250 h 2381250"/>
                <a:gd name="connsiteX141" fmla="*/ 100965 w 2085975"/>
                <a:gd name="connsiteY141" fmla="*/ 1143000 h 2381250"/>
                <a:gd name="connsiteX142" fmla="*/ 101779 w 2085975"/>
                <a:gd name="connsiteY142" fmla="*/ 1135131 h 2381250"/>
                <a:gd name="connsiteX143" fmla="*/ 190501 w 2085975"/>
                <a:gd name="connsiteY143" fmla="*/ 1110615 h 2381250"/>
                <a:gd name="connsiteX144" fmla="*/ 207646 w 2085975"/>
                <a:gd name="connsiteY144" fmla="*/ 1022985 h 2381250"/>
                <a:gd name="connsiteX145" fmla="*/ 186691 w 2085975"/>
                <a:gd name="connsiteY145" fmla="*/ 986790 h 2381250"/>
                <a:gd name="connsiteX146" fmla="*/ 57151 w 2085975"/>
                <a:gd name="connsiteY146" fmla="*/ 969645 h 2381250"/>
                <a:gd name="connsiteX147" fmla="*/ 125731 w 2085975"/>
                <a:gd name="connsiteY147" fmla="*/ 843915 h 2381250"/>
                <a:gd name="connsiteX148" fmla="*/ 129541 w 2085975"/>
                <a:gd name="connsiteY148" fmla="*/ 731520 h 2381250"/>
                <a:gd name="connsiteX149" fmla="*/ 104775 w 2085975"/>
                <a:gd name="connsiteY149" fmla="*/ 715066 h 2381250"/>
                <a:gd name="connsiteX150" fmla="*/ 104775 w 2085975"/>
                <a:gd name="connsiteY150" fmla="*/ 567691 h 2381250"/>
                <a:gd name="connsiteX151" fmla="*/ 125730 w 2085975"/>
                <a:gd name="connsiteY151" fmla="*/ 489586 h 2381250"/>
                <a:gd name="connsiteX152" fmla="*/ 95250 w 2085975"/>
                <a:gd name="connsiteY152" fmla="*/ 447676 h 2381250"/>
                <a:gd name="connsiteX153" fmla="*/ 169545 w 2085975"/>
                <a:gd name="connsiteY153" fmla="*/ 449581 h 2381250"/>
                <a:gd name="connsiteX154" fmla="*/ 164949 w 2085975"/>
                <a:gd name="connsiteY154" fmla="*/ 446066 h 2381250"/>
                <a:gd name="connsiteX155" fmla="*/ 169545 w 2085975"/>
                <a:gd name="connsiteY155" fmla="*/ 447675 h 2381250"/>
                <a:gd name="connsiteX156" fmla="*/ 200025 w 2085975"/>
                <a:gd name="connsiteY156" fmla="*/ 382905 h 2381250"/>
                <a:gd name="connsiteX157" fmla="*/ 283845 w 2085975"/>
                <a:gd name="connsiteY157" fmla="*/ 384810 h 2381250"/>
                <a:gd name="connsiteX158" fmla="*/ 329565 w 2085975"/>
                <a:gd name="connsiteY158" fmla="*/ 361950 h 2381250"/>
                <a:gd name="connsiteX159" fmla="*/ 344805 w 2085975"/>
                <a:gd name="connsiteY159" fmla="*/ 335280 h 2381250"/>
                <a:gd name="connsiteX160" fmla="*/ 348615 w 2085975"/>
                <a:gd name="connsiteY160" fmla="*/ 266700 h 2381250"/>
                <a:gd name="connsiteX161" fmla="*/ 325755 w 2085975"/>
                <a:gd name="connsiteY161" fmla="*/ 198120 h 2381250"/>
                <a:gd name="connsiteX162" fmla="*/ 272415 w 2085975"/>
                <a:gd name="connsiteY162" fmla="*/ 137160 h 2381250"/>
                <a:gd name="connsiteX163" fmla="*/ 295275 w 2085975"/>
                <a:gd name="connsiteY163" fmla="*/ 125730 h 2381250"/>
                <a:gd name="connsiteX164" fmla="*/ 293496 w 2085975"/>
                <a:gd name="connsiteY164" fmla="*/ 119401 h 2381250"/>
                <a:gd name="connsiteX165" fmla="*/ 295275 w 2085975"/>
                <a:gd name="connsiteY165" fmla="*/ 120015 h 2381250"/>
                <a:gd name="connsiteX166" fmla="*/ 337185 w 2085975"/>
                <a:gd name="connsiteY166" fmla="*/ 74295 h 2381250"/>
                <a:gd name="connsiteX167" fmla="*/ 403860 w 2085975"/>
                <a:gd name="connsiteY167" fmla="*/ 85725 h 2381250"/>
                <a:gd name="connsiteX168" fmla="*/ 381000 w 2085975"/>
                <a:gd name="connsiteY168" fmla="*/ 49530 h 2381250"/>
                <a:gd name="connsiteX169" fmla="*/ 432435 w 2085975"/>
                <a:gd name="connsiteY169" fmla="*/ 13335 h 2381250"/>
                <a:gd name="connsiteX170" fmla="*/ 537210 w 2085975"/>
                <a:gd name="connsiteY170"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838132 w 2085975"/>
                <a:gd name="connsiteY7" fmla="*/ 230271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838132 w 2085975"/>
                <a:gd name="connsiteY11" fmla="*/ 2302711 h 2381250"/>
                <a:gd name="connsiteX12" fmla="*/ 1565691 w 2085975"/>
                <a:gd name="connsiteY12" fmla="*/ 1775952 h 2381250"/>
                <a:gd name="connsiteX13" fmla="*/ 1562956 w 2085975"/>
                <a:gd name="connsiteY13" fmla="*/ 1776635 h 2381250"/>
                <a:gd name="connsiteX14" fmla="*/ 1565691 w 2085975"/>
                <a:gd name="connsiteY14" fmla="*/ 1775952 h 2381250"/>
                <a:gd name="connsiteX15" fmla="*/ 338452 w 2085975"/>
                <a:gd name="connsiteY15" fmla="*/ 1588442 h 2381250"/>
                <a:gd name="connsiteX16" fmla="*/ 338961 w 2085975"/>
                <a:gd name="connsiteY16" fmla="*/ 1588971 h 2381250"/>
                <a:gd name="connsiteX17" fmla="*/ 338452 w 2085975"/>
                <a:gd name="connsiteY17" fmla="*/ 1588442 h 2381250"/>
                <a:gd name="connsiteX18" fmla="*/ 537210 w 2085975"/>
                <a:gd name="connsiteY18" fmla="*/ 0 h 2381250"/>
                <a:gd name="connsiteX19" fmla="*/ 563880 w 2085975"/>
                <a:gd name="connsiteY19" fmla="*/ 80010 h 2381250"/>
                <a:gd name="connsiteX20" fmla="*/ 672465 w 2085975"/>
                <a:gd name="connsiteY20" fmla="*/ 51435 h 2381250"/>
                <a:gd name="connsiteX21" fmla="*/ 721352 w 2085975"/>
                <a:gd name="connsiteY21" fmla="*/ 29486 h 2381250"/>
                <a:gd name="connsiteX22" fmla="*/ 744855 w 2085975"/>
                <a:gd name="connsiteY22" fmla="*/ 59055 h 2381250"/>
                <a:gd name="connsiteX23" fmla="*/ 739140 w 2085975"/>
                <a:gd name="connsiteY23" fmla="*/ 89535 h 2381250"/>
                <a:gd name="connsiteX24" fmla="*/ 821055 w 2085975"/>
                <a:gd name="connsiteY24" fmla="*/ 93345 h 2381250"/>
                <a:gd name="connsiteX25" fmla="*/ 834390 w 2085975"/>
                <a:gd name="connsiteY25" fmla="*/ 19050 h 2381250"/>
                <a:gd name="connsiteX26" fmla="*/ 855345 w 2085975"/>
                <a:gd name="connsiteY26" fmla="*/ 47625 h 2381250"/>
                <a:gd name="connsiteX27" fmla="*/ 946785 w 2085975"/>
                <a:gd name="connsiteY27" fmla="*/ 47625 h 2381250"/>
                <a:gd name="connsiteX28" fmla="*/ 996315 w 2085975"/>
                <a:gd name="connsiteY28" fmla="*/ 38100 h 2381250"/>
                <a:gd name="connsiteX29" fmla="*/ 1003935 w 2085975"/>
                <a:gd name="connsiteY29" fmla="*/ 9525 h 2381250"/>
                <a:gd name="connsiteX30" fmla="*/ 1064895 w 2085975"/>
                <a:gd name="connsiteY30" fmla="*/ 0 h 2381250"/>
                <a:gd name="connsiteX31" fmla="*/ 1097280 w 2085975"/>
                <a:gd name="connsiteY31" fmla="*/ 102870 h 2381250"/>
                <a:gd name="connsiteX32" fmla="*/ 1110615 w 2085975"/>
                <a:gd name="connsiteY32" fmla="*/ 102870 h 2381250"/>
                <a:gd name="connsiteX33" fmla="*/ 1135380 w 2085975"/>
                <a:gd name="connsiteY33" fmla="*/ 190500 h 2381250"/>
                <a:gd name="connsiteX34" fmla="*/ 1137805 w 2085975"/>
                <a:gd name="connsiteY34" fmla="*/ 195722 h 2381250"/>
                <a:gd name="connsiteX35" fmla="*/ 1135380 w 2085975"/>
                <a:gd name="connsiteY35" fmla="*/ 198120 h 2381250"/>
                <a:gd name="connsiteX36" fmla="*/ 1131570 w 2085975"/>
                <a:gd name="connsiteY36" fmla="*/ 240030 h 2381250"/>
                <a:gd name="connsiteX37" fmla="*/ 1156335 w 2085975"/>
                <a:gd name="connsiteY37" fmla="*/ 346710 h 2381250"/>
                <a:gd name="connsiteX38" fmla="*/ 1099185 w 2085975"/>
                <a:gd name="connsiteY38" fmla="*/ 363855 h 2381250"/>
                <a:gd name="connsiteX39" fmla="*/ 1127760 w 2085975"/>
                <a:gd name="connsiteY39" fmla="*/ 510540 h 2381250"/>
                <a:gd name="connsiteX40" fmla="*/ 1148715 w 2085975"/>
                <a:gd name="connsiteY40" fmla="*/ 563880 h 2381250"/>
                <a:gd name="connsiteX41" fmla="*/ 1194435 w 2085975"/>
                <a:gd name="connsiteY41" fmla="*/ 641985 h 2381250"/>
                <a:gd name="connsiteX42" fmla="*/ 1215390 w 2085975"/>
                <a:gd name="connsiteY42" fmla="*/ 645795 h 2381250"/>
                <a:gd name="connsiteX43" fmla="*/ 1243965 w 2085975"/>
                <a:gd name="connsiteY43" fmla="*/ 737235 h 2381250"/>
                <a:gd name="connsiteX44" fmla="*/ 1423035 w 2085975"/>
                <a:gd name="connsiteY44" fmla="*/ 702945 h 2381250"/>
                <a:gd name="connsiteX45" fmla="*/ 1422609 w 2085975"/>
                <a:gd name="connsiteY45" fmla="*/ 700259 h 2381250"/>
                <a:gd name="connsiteX46" fmla="*/ 1468755 w 2085975"/>
                <a:gd name="connsiteY46" fmla="*/ 689610 h 2381250"/>
                <a:gd name="connsiteX47" fmla="*/ 1491615 w 2085975"/>
                <a:gd name="connsiteY47" fmla="*/ 659130 h 2381250"/>
                <a:gd name="connsiteX48" fmla="*/ 1520190 w 2085975"/>
                <a:gd name="connsiteY48" fmla="*/ 645795 h 2381250"/>
                <a:gd name="connsiteX49" fmla="*/ 1531620 w 2085975"/>
                <a:gd name="connsiteY49" fmla="*/ 613410 h 2381250"/>
                <a:gd name="connsiteX50" fmla="*/ 1552575 w 2085975"/>
                <a:gd name="connsiteY50" fmla="*/ 594360 h 2381250"/>
                <a:gd name="connsiteX51" fmla="*/ 1573530 w 2085975"/>
                <a:gd name="connsiteY51" fmla="*/ 609600 h 2381250"/>
                <a:gd name="connsiteX52" fmla="*/ 1567815 w 2085975"/>
                <a:gd name="connsiteY52" fmla="*/ 708660 h 2381250"/>
                <a:gd name="connsiteX53" fmla="*/ 1638300 w 2085975"/>
                <a:gd name="connsiteY53" fmla="*/ 786765 h 2381250"/>
                <a:gd name="connsiteX54" fmla="*/ 1640205 w 2085975"/>
                <a:gd name="connsiteY54" fmla="*/ 851535 h 2381250"/>
                <a:gd name="connsiteX55" fmla="*/ 1615440 w 2085975"/>
                <a:gd name="connsiteY55" fmla="*/ 872490 h 2381250"/>
                <a:gd name="connsiteX56" fmla="*/ 1678305 w 2085975"/>
                <a:gd name="connsiteY56" fmla="*/ 876300 h 2381250"/>
                <a:gd name="connsiteX57" fmla="*/ 1964632 w 2085975"/>
                <a:gd name="connsiteY57" fmla="*/ 811829 h 2381250"/>
                <a:gd name="connsiteX58" fmla="*/ 1985010 w 2085975"/>
                <a:gd name="connsiteY58" fmla="*/ 889635 h 2381250"/>
                <a:gd name="connsiteX59" fmla="*/ 1977390 w 2085975"/>
                <a:gd name="connsiteY59" fmla="*/ 942975 h 2381250"/>
                <a:gd name="connsiteX60" fmla="*/ 1912620 w 2085975"/>
                <a:gd name="connsiteY60" fmla="*/ 952500 h 2381250"/>
                <a:gd name="connsiteX61" fmla="*/ 1912620 w 2085975"/>
                <a:gd name="connsiteY61" fmla="*/ 1022985 h 2381250"/>
                <a:gd name="connsiteX62" fmla="*/ 1956435 w 2085975"/>
                <a:gd name="connsiteY62" fmla="*/ 1028700 h 2381250"/>
                <a:gd name="connsiteX63" fmla="*/ 1996440 w 2085975"/>
                <a:gd name="connsiteY63" fmla="*/ 1002030 h 2381250"/>
                <a:gd name="connsiteX64" fmla="*/ 1975485 w 2085975"/>
                <a:gd name="connsiteY64" fmla="*/ 1057275 h 2381250"/>
                <a:gd name="connsiteX65" fmla="*/ 1971675 w 2085975"/>
                <a:gd name="connsiteY65" fmla="*/ 1137285 h 2381250"/>
                <a:gd name="connsiteX66" fmla="*/ 1976108 w 2085975"/>
                <a:gd name="connsiteY66" fmla="*/ 1138062 h 2381250"/>
                <a:gd name="connsiteX67" fmla="*/ 2025015 w 2085975"/>
                <a:gd name="connsiteY67" fmla="*/ 1226820 h 2381250"/>
                <a:gd name="connsiteX68" fmla="*/ 1965960 w 2085975"/>
                <a:gd name="connsiteY68" fmla="*/ 1257300 h 2381250"/>
                <a:gd name="connsiteX69" fmla="*/ 1975485 w 2085975"/>
                <a:gd name="connsiteY69" fmla="*/ 1295400 h 2381250"/>
                <a:gd name="connsiteX70" fmla="*/ 1929765 w 2085975"/>
                <a:gd name="connsiteY70" fmla="*/ 1350645 h 2381250"/>
                <a:gd name="connsiteX71" fmla="*/ 2057400 w 2085975"/>
                <a:gd name="connsiteY71" fmla="*/ 1419225 h 2381250"/>
                <a:gd name="connsiteX72" fmla="*/ 2034540 w 2085975"/>
                <a:gd name="connsiteY72" fmla="*/ 1451610 h 2381250"/>
                <a:gd name="connsiteX73" fmla="*/ 2085975 w 2085975"/>
                <a:gd name="connsiteY73" fmla="*/ 1527810 h 2381250"/>
                <a:gd name="connsiteX74" fmla="*/ 2080260 w 2085975"/>
                <a:gd name="connsiteY74" fmla="*/ 1565910 h 2381250"/>
                <a:gd name="connsiteX75" fmla="*/ 2045970 w 2085975"/>
                <a:gd name="connsiteY75" fmla="*/ 1581150 h 2381250"/>
                <a:gd name="connsiteX76" fmla="*/ 2013585 w 2085975"/>
                <a:gd name="connsiteY76" fmla="*/ 1657350 h 2381250"/>
                <a:gd name="connsiteX77" fmla="*/ 2047875 w 2085975"/>
                <a:gd name="connsiteY77" fmla="*/ 1691640 h 2381250"/>
                <a:gd name="connsiteX78" fmla="*/ 2011680 w 2085975"/>
                <a:gd name="connsiteY78" fmla="*/ 1737360 h 2381250"/>
                <a:gd name="connsiteX79" fmla="*/ 2013585 w 2085975"/>
                <a:gd name="connsiteY79" fmla="*/ 1739265 h 2381250"/>
                <a:gd name="connsiteX80" fmla="*/ 1912620 w 2085975"/>
                <a:gd name="connsiteY80" fmla="*/ 1644015 h 2381250"/>
                <a:gd name="connsiteX81" fmla="*/ 1823085 w 2085975"/>
                <a:gd name="connsiteY81" fmla="*/ 1708785 h 2381250"/>
                <a:gd name="connsiteX82" fmla="*/ 1691640 w 2085975"/>
                <a:gd name="connsiteY82" fmla="*/ 1737360 h 2381250"/>
                <a:gd name="connsiteX83" fmla="*/ 1678305 w 2085975"/>
                <a:gd name="connsiteY83" fmla="*/ 1722120 h 2381250"/>
                <a:gd name="connsiteX84" fmla="*/ 1621155 w 2085975"/>
                <a:gd name="connsiteY84" fmla="*/ 1737360 h 2381250"/>
                <a:gd name="connsiteX85" fmla="*/ 1617345 w 2085975"/>
                <a:gd name="connsiteY85" fmla="*/ 1760220 h 2381250"/>
                <a:gd name="connsiteX86" fmla="*/ 1565432 w 2085975"/>
                <a:gd name="connsiteY86" fmla="*/ 1773198 h 2381250"/>
                <a:gd name="connsiteX87" fmla="*/ 1564005 w 2085975"/>
                <a:gd name="connsiteY87" fmla="*/ 1771650 h 2381250"/>
                <a:gd name="connsiteX88" fmla="*/ 1520190 w 2085975"/>
                <a:gd name="connsiteY88" fmla="*/ 1811655 h 2381250"/>
                <a:gd name="connsiteX89" fmla="*/ 1501140 w 2085975"/>
                <a:gd name="connsiteY89" fmla="*/ 1811655 h 2381250"/>
                <a:gd name="connsiteX90" fmla="*/ 1428750 w 2085975"/>
                <a:gd name="connsiteY90" fmla="*/ 1903095 h 2381250"/>
                <a:gd name="connsiteX91" fmla="*/ 1421130 w 2085975"/>
                <a:gd name="connsiteY91" fmla="*/ 1952625 h 2381250"/>
                <a:gd name="connsiteX92" fmla="*/ 1396365 w 2085975"/>
                <a:gd name="connsiteY92" fmla="*/ 1918335 h 2381250"/>
                <a:gd name="connsiteX93" fmla="*/ 1358265 w 2085975"/>
                <a:gd name="connsiteY93" fmla="*/ 1986915 h 2381250"/>
                <a:gd name="connsiteX94" fmla="*/ 1343025 w 2085975"/>
                <a:gd name="connsiteY94" fmla="*/ 1986915 h 2381250"/>
                <a:gd name="connsiteX95" fmla="*/ 1297305 w 2085975"/>
                <a:gd name="connsiteY95" fmla="*/ 2019300 h 2381250"/>
                <a:gd name="connsiteX96" fmla="*/ 1301115 w 2085975"/>
                <a:gd name="connsiteY96" fmla="*/ 2038350 h 2381250"/>
                <a:gd name="connsiteX97" fmla="*/ 1259205 w 2085975"/>
                <a:gd name="connsiteY97" fmla="*/ 2066925 h 2381250"/>
                <a:gd name="connsiteX98" fmla="*/ 1272540 w 2085975"/>
                <a:gd name="connsiteY98" fmla="*/ 2097405 h 2381250"/>
                <a:gd name="connsiteX99" fmla="*/ 1202055 w 2085975"/>
                <a:gd name="connsiteY99" fmla="*/ 2106930 h 2381250"/>
                <a:gd name="connsiteX100" fmla="*/ 1183005 w 2085975"/>
                <a:gd name="connsiteY100" fmla="*/ 2143125 h 2381250"/>
                <a:gd name="connsiteX101" fmla="*/ 1156335 w 2085975"/>
                <a:gd name="connsiteY101" fmla="*/ 2164080 h 2381250"/>
                <a:gd name="connsiteX102" fmla="*/ 1122045 w 2085975"/>
                <a:gd name="connsiteY102" fmla="*/ 2141220 h 2381250"/>
                <a:gd name="connsiteX103" fmla="*/ 1107891 w 2085975"/>
                <a:gd name="connsiteY103" fmla="*/ 2157396 h 2381250"/>
                <a:gd name="connsiteX104" fmla="*/ 1106805 w 2085975"/>
                <a:gd name="connsiteY104" fmla="*/ 2156460 h 2381250"/>
                <a:gd name="connsiteX105" fmla="*/ 979170 w 2085975"/>
                <a:gd name="connsiteY105" fmla="*/ 2042160 h 2381250"/>
                <a:gd name="connsiteX106" fmla="*/ 932138 w 2085975"/>
                <a:gd name="connsiteY106" fmla="*/ 2104529 h 2381250"/>
                <a:gd name="connsiteX107" fmla="*/ 851535 w 2085975"/>
                <a:gd name="connsiteY107" fmla="*/ 2101216 h 2381250"/>
                <a:gd name="connsiteX108" fmla="*/ 847725 w 2085975"/>
                <a:gd name="connsiteY108" fmla="*/ 2129791 h 2381250"/>
                <a:gd name="connsiteX109" fmla="*/ 689610 w 2085975"/>
                <a:gd name="connsiteY109" fmla="*/ 2129791 h 2381250"/>
                <a:gd name="connsiteX110" fmla="*/ 685800 w 2085975"/>
                <a:gd name="connsiteY110" fmla="*/ 2025016 h 2381250"/>
                <a:gd name="connsiteX111" fmla="*/ 683980 w 2085975"/>
                <a:gd name="connsiteY111" fmla="*/ 2024761 h 2381250"/>
                <a:gd name="connsiteX112" fmla="*/ 701040 w 2085975"/>
                <a:gd name="connsiteY112" fmla="*/ 1973580 h 2381250"/>
                <a:gd name="connsiteX113" fmla="*/ 659130 w 2085975"/>
                <a:gd name="connsiteY113" fmla="*/ 1939290 h 2381250"/>
                <a:gd name="connsiteX114" fmla="*/ 662940 w 2085975"/>
                <a:gd name="connsiteY114" fmla="*/ 1899285 h 2381250"/>
                <a:gd name="connsiteX115" fmla="*/ 674370 w 2085975"/>
                <a:gd name="connsiteY115" fmla="*/ 1836420 h 2381250"/>
                <a:gd name="connsiteX116" fmla="*/ 643890 w 2085975"/>
                <a:gd name="connsiteY116" fmla="*/ 1802130 h 2381250"/>
                <a:gd name="connsiteX117" fmla="*/ 590550 w 2085975"/>
                <a:gd name="connsiteY117" fmla="*/ 1790700 h 2381250"/>
                <a:gd name="connsiteX118" fmla="*/ 520065 w 2085975"/>
                <a:gd name="connsiteY118" fmla="*/ 1731645 h 2381250"/>
                <a:gd name="connsiteX119" fmla="*/ 520065 w 2085975"/>
                <a:gd name="connsiteY119" fmla="*/ 1704975 h 2381250"/>
                <a:gd name="connsiteX120" fmla="*/ 491490 w 2085975"/>
                <a:gd name="connsiteY120" fmla="*/ 1708785 h 2381250"/>
                <a:gd name="connsiteX121" fmla="*/ 386715 w 2085975"/>
                <a:gd name="connsiteY121" fmla="*/ 1638300 h 2381250"/>
                <a:gd name="connsiteX122" fmla="*/ 345639 w 2085975"/>
                <a:gd name="connsiteY122" fmla="*/ 1595581 h 2381250"/>
                <a:gd name="connsiteX123" fmla="*/ 346710 w 2085975"/>
                <a:gd name="connsiteY123" fmla="*/ 1543050 h 2381250"/>
                <a:gd name="connsiteX124" fmla="*/ 302895 w 2085975"/>
                <a:gd name="connsiteY124" fmla="*/ 1522095 h 2381250"/>
                <a:gd name="connsiteX125" fmla="*/ 318135 w 2085975"/>
                <a:gd name="connsiteY125" fmla="*/ 1470660 h 2381250"/>
                <a:gd name="connsiteX126" fmla="*/ 274320 w 2085975"/>
                <a:gd name="connsiteY126" fmla="*/ 1491615 h 2381250"/>
                <a:gd name="connsiteX127" fmla="*/ 241935 w 2085975"/>
                <a:gd name="connsiteY127" fmla="*/ 1491615 h 2381250"/>
                <a:gd name="connsiteX128" fmla="*/ 236220 w 2085975"/>
                <a:gd name="connsiteY128" fmla="*/ 1510665 h 2381250"/>
                <a:gd name="connsiteX129" fmla="*/ 85676 w 2085975"/>
                <a:gd name="connsiteY129" fmla="*/ 1510087 h 2381250"/>
                <a:gd name="connsiteX130" fmla="*/ 80010 w 2085975"/>
                <a:gd name="connsiteY130" fmla="*/ 1443990 h 2381250"/>
                <a:gd name="connsiteX131" fmla="*/ 30480 w 2085975"/>
                <a:gd name="connsiteY131" fmla="*/ 1466850 h 2381250"/>
                <a:gd name="connsiteX132" fmla="*/ 9525 w 2085975"/>
                <a:gd name="connsiteY132" fmla="*/ 1390650 h 2381250"/>
                <a:gd name="connsiteX133" fmla="*/ 0 w 2085975"/>
                <a:gd name="connsiteY133" fmla="*/ 1389648 h 2381250"/>
                <a:gd name="connsiteX134" fmla="*/ 0 w 2085975"/>
                <a:gd name="connsiteY134" fmla="*/ 1352550 h 2381250"/>
                <a:gd name="connsiteX135" fmla="*/ 30480 w 2085975"/>
                <a:gd name="connsiteY135" fmla="*/ 1314450 h 2381250"/>
                <a:gd name="connsiteX136" fmla="*/ 95250 w 2085975"/>
                <a:gd name="connsiteY136" fmla="*/ 1303020 h 2381250"/>
                <a:gd name="connsiteX137" fmla="*/ 112395 w 2085975"/>
                <a:gd name="connsiteY137" fmla="*/ 1238250 h 2381250"/>
                <a:gd name="connsiteX138" fmla="*/ 100965 w 2085975"/>
                <a:gd name="connsiteY138" fmla="*/ 1143000 h 2381250"/>
                <a:gd name="connsiteX139" fmla="*/ 101779 w 2085975"/>
                <a:gd name="connsiteY139" fmla="*/ 1135131 h 2381250"/>
                <a:gd name="connsiteX140" fmla="*/ 190501 w 2085975"/>
                <a:gd name="connsiteY140" fmla="*/ 1110615 h 2381250"/>
                <a:gd name="connsiteX141" fmla="*/ 207646 w 2085975"/>
                <a:gd name="connsiteY141" fmla="*/ 1022985 h 2381250"/>
                <a:gd name="connsiteX142" fmla="*/ 186691 w 2085975"/>
                <a:gd name="connsiteY142" fmla="*/ 986790 h 2381250"/>
                <a:gd name="connsiteX143" fmla="*/ 57151 w 2085975"/>
                <a:gd name="connsiteY143" fmla="*/ 969645 h 2381250"/>
                <a:gd name="connsiteX144" fmla="*/ 125731 w 2085975"/>
                <a:gd name="connsiteY144" fmla="*/ 843915 h 2381250"/>
                <a:gd name="connsiteX145" fmla="*/ 129541 w 2085975"/>
                <a:gd name="connsiteY145" fmla="*/ 731520 h 2381250"/>
                <a:gd name="connsiteX146" fmla="*/ 104775 w 2085975"/>
                <a:gd name="connsiteY146" fmla="*/ 715066 h 2381250"/>
                <a:gd name="connsiteX147" fmla="*/ 104775 w 2085975"/>
                <a:gd name="connsiteY147" fmla="*/ 567691 h 2381250"/>
                <a:gd name="connsiteX148" fmla="*/ 125730 w 2085975"/>
                <a:gd name="connsiteY148" fmla="*/ 489586 h 2381250"/>
                <a:gd name="connsiteX149" fmla="*/ 95250 w 2085975"/>
                <a:gd name="connsiteY149" fmla="*/ 447676 h 2381250"/>
                <a:gd name="connsiteX150" fmla="*/ 169545 w 2085975"/>
                <a:gd name="connsiteY150" fmla="*/ 449581 h 2381250"/>
                <a:gd name="connsiteX151" fmla="*/ 164949 w 2085975"/>
                <a:gd name="connsiteY151" fmla="*/ 446066 h 2381250"/>
                <a:gd name="connsiteX152" fmla="*/ 169545 w 2085975"/>
                <a:gd name="connsiteY152" fmla="*/ 447675 h 2381250"/>
                <a:gd name="connsiteX153" fmla="*/ 200025 w 2085975"/>
                <a:gd name="connsiteY153" fmla="*/ 382905 h 2381250"/>
                <a:gd name="connsiteX154" fmla="*/ 283845 w 2085975"/>
                <a:gd name="connsiteY154" fmla="*/ 384810 h 2381250"/>
                <a:gd name="connsiteX155" fmla="*/ 329565 w 2085975"/>
                <a:gd name="connsiteY155" fmla="*/ 361950 h 2381250"/>
                <a:gd name="connsiteX156" fmla="*/ 344805 w 2085975"/>
                <a:gd name="connsiteY156" fmla="*/ 335280 h 2381250"/>
                <a:gd name="connsiteX157" fmla="*/ 348615 w 2085975"/>
                <a:gd name="connsiteY157" fmla="*/ 266700 h 2381250"/>
                <a:gd name="connsiteX158" fmla="*/ 325755 w 2085975"/>
                <a:gd name="connsiteY158" fmla="*/ 198120 h 2381250"/>
                <a:gd name="connsiteX159" fmla="*/ 272415 w 2085975"/>
                <a:gd name="connsiteY159" fmla="*/ 137160 h 2381250"/>
                <a:gd name="connsiteX160" fmla="*/ 295275 w 2085975"/>
                <a:gd name="connsiteY160" fmla="*/ 125730 h 2381250"/>
                <a:gd name="connsiteX161" fmla="*/ 293496 w 2085975"/>
                <a:gd name="connsiteY161" fmla="*/ 119401 h 2381250"/>
                <a:gd name="connsiteX162" fmla="*/ 295275 w 2085975"/>
                <a:gd name="connsiteY162" fmla="*/ 120015 h 2381250"/>
                <a:gd name="connsiteX163" fmla="*/ 337185 w 2085975"/>
                <a:gd name="connsiteY163" fmla="*/ 74295 h 2381250"/>
                <a:gd name="connsiteX164" fmla="*/ 403860 w 2085975"/>
                <a:gd name="connsiteY164" fmla="*/ 85725 h 2381250"/>
                <a:gd name="connsiteX165" fmla="*/ 381000 w 2085975"/>
                <a:gd name="connsiteY165" fmla="*/ 49530 h 2381250"/>
                <a:gd name="connsiteX166" fmla="*/ 432435 w 2085975"/>
                <a:gd name="connsiteY166" fmla="*/ 13335 h 2381250"/>
                <a:gd name="connsiteX167" fmla="*/ 537210 w 2085975"/>
                <a:gd name="connsiteY167"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787641 w 2085975"/>
                <a:gd name="connsiteY7" fmla="*/ 2317671 h 2381250"/>
                <a:gd name="connsiteX8" fmla="*/ 838200 w 2085975"/>
                <a:gd name="connsiteY8" fmla="*/ 2303145 h 2381250"/>
                <a:gd name="connsiteX9" fmla="*/ 787894 w 2085975"/>
                <a:gd name="connsiteY9" fmla="*/ 2318051 h 2381250"/>
                <a:gd name="connsiteX10" fmla="*/ 787641 w 2085975"/>
                <a:gd name="connsiteY10" fmla="*/ 2317671 h 2381250"/>
                <a:gd name="connsiteX11" fmla="*/ 1565691 w 2085975"/>
                <a:gd name="connsiteY11" fmla="*/ 1775952 h 2381250"/>
                <a:gd name="connsiteX12" fmla="*/ 1562956 w 2085975"/>
                <a:gd name="connsiteY12" fmla="*/ 1776635 h 2381250"/>
                <a:gd name="connsiteX13" fmla="*/ 1565691 w 2085975"/>
                <a:gd name="connsiteY13" fmla="*/ 1775952 h 2381250"/>
                <a:gd name="connsiteX14" fmla="*/ 338452 w 2085975"/>
                <a:gd name="connsiteY14" fmla="*/ 1588442 h 2381250"/>
                <a:gd name="connsiteX15" fmla="*/ 338961 w 2085975"/>
                <a:gd name="connsiteY15" fmla="*/ 1588971 h 2381250"/>
                <a:gd name="connsiteX16" fmla="*/ 338452 w 2085975"/>
                <a:gd name="connsiteY16" fmla="*/ 1588442 h 2381250"/>
                <a:gd name="connsiteX17" fmla="*/ 537210 w 2085975"/>
                <a:gd name="connsiteY17" fmla="*/ 0 h 2381250"/>
                <a:gd name="connsiteX18" fmla="*/ 563880 w 2085975"/>
                <a:gd name="connsiteY18" fmla="*/ 80010 h 2381250"/>
                <a:gd name="connsiteX19" fmla="*/ 672465 w 2085975"/>
                <a:gd name="connsiteY19" fmla="*/ 51435 h 2381250"/>
                <a:gd name="connsiteX20" fmla="*/ 721352 w 2085975"/>
                <a:gd name="connsiteY20" fmla="*/ 29486 h 2381250"/>
                <a:gd name="connsiteX21" fmla="*/ 744855 w 2085975"/>
                <a:gd name="connsiteY21" fmla="*/ 59055 h 2381250"/>
                <a:gd name="connsiteX22" fmla="*/ 739140 w 2085975"/>
                <a:gd name="connsiteY22" fmla="*/ 89535 h 2381250"/>
                <a:gd name="connsiteX23" fmla="*/ 821055 w 2085975"/>
                <a:gd name="connsiteY23" fmla="*/ 93345 h 2381250"/>
                <a:gd name="connsiteX24" fmla="*/ 834390 w 2085975"/>
                <a:gd name="connsiteY24" fmla="*/ 19050 h 2381250"/>
                <a:gd name="connsiteX25" fmla="*/ 855345 w 2085975"/>
                <a:gd name="connsiteY25" fmla="*/ 47625 h 2381250"/>
                <a:gd name="connsiteX26" fmla="*/ 946785 w 2085975"/>
                <a:gd name="connsiteY26" fmla="*/ 47625 h 2381250"/>
                <a:gd name="connsiteX27" fmla="*/ 996315 w 2085975"/>
                <a:gd name="connsiteY27" fmla="*/ 38100 h 2381250"/>
                <a:gd name="connsiteX28" fmla="*/ 1003935 w 2085975"/>
                <a:gd name="connsiteY28" fmla="*/ 9525 h 2381250"/>
                <a:gd name="connsiteX29" fmla="*/ 1064895 w 2085975"/>
                <a:gd name="connsiteY29" fmla="*/ 0 h 2381250"/>
                <a:gd name="connsiteX30" fmla="*/ 1097280 w 2085975"/>
                <a:gd name="connsiteY30" fmla="*/ 102870 h 2381250"/>
                <a:gd name="connsiteX31" fmla="*/ 1110615 w 2085975"/>
                <a:gd name="connsiteY31" fmla="*/ 102870 h 2381250"/>
                <a:gd name="connsiteX32" fmla="*/ 1135380 w 2085975"/>
                <a:gd name="connsiteY32" fmla="*/ 190500 h 2381250"/>
                <a:gd name="connsiteX33" fmla="*/ 1137805 w 2085975"/>
                <a:gd name="connsiteY33" fmla="*/ 195722 h 2381250"/>
                <a:gd name="connsiteX34" fmla="*/ 1135380 w 2085975"/>
                <a:gd name="connsiteY34" fmla="*/ 198120 h 2381250"/>
                <a:gd name="connsiteX35" fmla="*/ 1131570 w 2085975"/>
                <a:gd name="connsiteY35" fmla="*/ 240030 h 2381250"/>
                <a:gd name="connsiteX36" fmla="*/ 1156335 w 2085975"/>
                <a:gd name="connsiteY36" fmla="*/ 346710 h 2381250"/>
                <a:gd name="connsiteX37" fmla="*/ 1099185 w 2085975"/>
                <a:gd name="connsiteY37" fmla="*/ 363855 h 2381250"/>
                <a:gd name="connsiteX38" fmla="*/ 1127760 w 2085975"/>
                <a:gd name="connsiteY38" fmla="*/ 510540 h 2381250"/>
                <a:gd name="connsiteX39" fmla="*/ 1148715 w 2085975"/>
                <a:gd name="connsiteY39" fmla="*/ 563880 h 2381250"/>
                <a:gd name="connsiteX40" fmla="*/ 1194435 w 2085975"/>
                <a:gd name="connsiteY40" fmla="*/ 641985 h 2381250"/>
                <a:gd name="connsiteX41" fmla="*/ 1215390 w 2085975"/>
                <a:gd name="connsiteY41" fmla="*/ 645795 h 2381250"/>
                <a:gd name="connsiteX42" fmla="*/ 1243965 w 2085975"/>
                <a:gd name="connsiteY42" fmla="*/ 737235 h 2381250"/>
                <a:gd name="connsiteX43" fmla="*/ 1423035 w 2085975"/>
                <a:gd name="connsiteY43" fmla="*/ 702945 h 2381250"/>
                <a:gd name="connsiteX44" fmla="*/ 1422609 w 2085975"/>
                <a:gd name="connsiteY44" fmla="*/ 700259 h 2381250"/>
                <a:gd name="connsiteX45" fmla="*/ 1468755 w 2085975"/>
                <a:gd name="connsiteY45" fmla="*/ 689610 h 2381250"/>
                <a:gd name="connsiteX46" fmla="*/ 1491615 w 2085975"/>
                <a:gd name="connsiteY46" fmla="*/ 659130 h 2381250"/>
                <a:gd name="connsiteX47" fmla="*/ 1520190 w 2085975"/>
                <a:gd name="connsiteY47" fmla="*/ 645795 h 2381250"/>
                <a:gd name="connsiteX48" fmla="*/ 1531620 w 2085975"/>
                <a:gd name="connsiteY48" fmla="*/ 613410 h 2381250"/>
                <a:gd name="connsiteX49" fmla="*/ 1552575 w 2085975"/>
                <a:gd name="connsiteY49" fmla="*/ 594360 h 2381250"/>
                <a:gd name="connsiteX50" fmla="*/ 1573530 w 2085975"/>
                <a:gd name="connsiteY50" fmla="*/ 609600 h 2381250"/>
                <a:gd name="connsiteX51" fmla="*/ 1567815 w 2085975"/>
                <a:gd name="connsiteY51" fmla="*/ 708660 h 2381250"/>
                <a:gd name="connsiteX52" fmla="*/ 1638300 w 2085975"/>
                <a:gd name="connsiteY52" fmla="*/ 786765 h 2381250"/>
                <a:gd name="connsiteX53" fmla="*/ 1640205 w 2085975"/>
                <a:gd name="connsiteY53" fmla="*/ 851535 h 2381250"/>
                <a:gd name="connsiteX54" fmla="*/ 1615440 w 2085975"/>
                <a:gd name="connsiteY54" fmla="*/ 872490 h 2381250"/>
                <a:gd name="connsiteX55" fmla="*/ 1678305 w 2085975"/>
                <a:gd name="connsiteY55" fmla="*/ 876300 h 2381250"/>
                <a:gd name="connsiteX56" fmla="*/ 1964632 w 2085975"/>
                <a:gd name="connsiteY56" fmla="*/ 811829 h 2381250"/>
                <a:gd name="connsiteX57" fmla="*/ 1985010 w 2085975"/>
                <a:gd name="connsiteY57" fmla="*/ 889635 h 2381250"/>
                <a:gd name="connsiteX58" fmla="*/ 1977390 w 2085975"/>
                <a:gd name="connsiteY58" fmla="*/ 942975 h 2381250"/>
                <a:gd name="connsiteX59" fmla="*/ 1912620 w 2085975"/>
                <a:gd name="connsiteY59" fmla="*/ 952500 h 2381250"/>
                <a:gd name="connsiteX60" fmla="*/ 1912620 w 2085975"/>
                <a:gd name="connsiteY60" fmla="*/ 1022985 h 2381250"/>
                <a:gd name="connsiteX61" fmla="*/ 1956435 w 2085975"/>
                <a:gd name="connsiteY61" fmla="*/ 1028700 h 2381250"/>
                <a:gd name="connsiteX62" fmla="*/ 1996440 w 2085975"/>
                <a:gd name="connsiteY62" fmla="*/ 1002030 h 2381250"/>
                <a:gd name="connsiteX63" fmla="*/ 1975485 w 2085975"/>
                <a:gd name="connsiteY63" fmla="*/ 1057275 h 2381250"/>
                <a:gd name="connsiteX64" fmla="*/ 1971675 w 2085975"/>
                <a:gd name="connsiteY64" fmla="*/ 1137285 h 2381250"/>
                <a:gd name="connsiteX65" fmla="*/ 1976108 w 2085975"/>
                <a:gd name="connsiteY65" fmla="*/ 1138062 h 2381250"/>
                <a:gd name="connsiteX66" fmla="*/ 2025015 w 2085975"/>
                <a:gd name="connsiteY66" fmla="*/ 1226820 h 2381250"/>
                <a:gd name="connsiteX67" fmla="*/ 1965960 w 2085975"/>
                <a:gd name="connsiteY67" fmla="*/ 1257300 h 2381250"/>
                <a:gd name="connsiteX68" fmla="*/ 1975485 w 2085975"/>
                <a:gd name="connsiteY68" fmla="*/ 1295400 h 2381250"/>
                <a:gd name="connsiteX69" fmla="*/ 1929765 w 2085975"/>
                <a:gd name="connsiteY69" fmla="*/ 1350645 h 2381250"/>
                <a:gd name="connsiteX70" fmla="*/ 2057400 w 2085975"/>
                <a:gd name="connsiteY70" fmla="*/ 1419225 h 2381250"/>
                <a:gd name="connsiteX71" fmla="*/ 2034540 w 2085975"/>
                <a:gd name="connsiteY71" fmla="*/ 1451610 h 2381250"/>
                <a:gd name="connsiteX72" fmla="*/ 2085975 w 2085975"/>
                <a:gd name="connsiteY72" fmla="*/ 1527810 h 2381250"/>
                <a:gd name="connsiteX73" fmla="*/ 2080260 w 2085975"/>
                <a:gd name="connsiteY73" fmla="*/ 1565910 h 2381250"/>
                <a:gd name="connsiteX74" fmla="*/ 2045970 w 2085975"/>
                <a:gd name="connsiteY74" fmla="*/ 1581150 h 2381250"/>
                <a:gd name="connsiteX75" fmla="*/ 2013585 w 2085975"/>
                <a:gd name="connsiteY75" fmla="*/ 1657350 h 2381250"/>
                <a:gd name="connsiteX76" fmla="*/ 2047875 w 2085975"/>
                <a:gd name="connsiteY76" fmla="*/ 1691640 h 2381250"/>
                <a:gd name="connsiteX77" fmla="*/ 2011680 w 2085975"/>
                <a:gd name="connsiteY77" fmla="*/ 1737360 h 2381250"/>
                <a:gd name="connsiteX78" fmla="*/ 2013585 w 2085975"/>
                <a:gd name="connsiteY78" fmla="*/ 1739265 h 2381250"/>
                <a:gd name="connsiteX79" fmla="*/ 1912620 w 2085975"/>
                <a:gd name="connsiteY79" fmla="*/ 1644015 h 2381250"/>
                <a:gd name="connsiteX80" fmla="*/ 1823085 w 2085975"/>
                <a:gd name="connsiteY80" fmla="*/ 1708785 h 2381250"/>
                <a:gd name="connsiteX81" fmla="*/ 1691640 w 2085975"/>
                <a:gd name="connsiteY81" fmla="*/ 1737360 h 2381250"/>
                <a:gd name="connsiteX82" fmla="*/ 1678305 w 2085975"/>
                <a:gd name="connsiteY82" fmla="*/ 1722120 h 2381250"/>
                <a:gd name="connsiteX83" fmla="*/ 1621155 w 2085975"/>
                <a:gd name="connsiteY83" fmla="*/ 1737360 h 2381250"/>
                <a:gd name="connsiteX84" fmla="*/ 1617345 w 2085975"/>
                <a:gd name="connsiteY84" fmla="*/ 1760220 h 2381250"/>
                <a:gd name="connsiteX85" fmla="*/ 1565432 w 2085975"/>
                <a:gd name="connsiteY85" fmla="*/ 1773198 h 2381250"/>
                <a:gd name="connsiteX86" fmla="*/ 1564005 w 2085975"/>
                <a:gd name="connsiteY86" fmla="*/ 1771650 h 2381250"/>
                <a:gd name="connsiteX87" fmla="*/ 1520190 w 2085975"/>
                <a:gd name="connsiteY87" fmla="*/ 1811655 h 2381250"/>
                <a:gd name="connsiteX88" fmla="*/ 1501140 w 2085975"/>
                <a:gd name="connsiteY88" fmla="*/ 1811655 h 2381250"/>
                <a:gd name="connsiteX89" fmla="*/ 1428750 w 2085975"/>
                <a:gd name="connsiteY89" fmla="*/ 1903095 h 2381250"/>
                <a:gd name="connsiteX90" fmla="*/ 1421130 w 2085975"/>
                <a:gd name="connsiteY90" fmla="*/ 1952625 h 2381250"/>
                <a:gd name="connsiteX91" fmla="*/ 1396365 w 2085975"/>
                <a:gd name="connsiteY91" fmla="*/ 1918335 h 2381250"/>
                <a:gd name="connsiteX92" fmla="*/ 1358265 w 2085975"/>
                <a:gd name="connsiteY92" fmla="*/ 1986915 h 2381250"/>
                <a:gd name="connsiteX93" fmla="*/ 1343025 w 2085975"/>
                <a:gd name="connsiteY93" fmla="*/ 1986915 h 2381250"/>
                <a:gd name="connsiteX94" fmla="*/ 1297305 w 2085975"/>
                <a:gd name="connsiteY94" fmla="*/ 2019300 h 2381250"/>
                <a:gd name="connsiteX95" fmla="*/ 1301115 w 2085975"/>
                <a:gd name="connsiteY95" fmla="*/ 2038350 h 2381250"/>
                <a:gd name="connsiteX96" fmla="*/ 1259205 w 2085975"/>
                <a:gd name="connsiteY96" fmla="*/ 2066925 h 2381250"/>
                <a:gd name="connsiteX97" fmla="*/ 1272540 w 2085975"/>
                <a:gd name="connsiteY97" fmla="*/ 2097405 h 2381250"/>
                <a:gd name="connsiteX98" fmla="*/ 1202055 w 2085975"/>
                <a:gd name="connsiteY98" fmla="*/ 2106930 h 2381250"/>
                <a:gd name="connsiteX99" fmla="*/ 1183005 w 2085975"/>
                <a:gd name="connsiteY99" fmla="*/ 2143125 h 2381250"/>
                <a:gd name="connsiteX100" fmla="*/ 1156335 w 2085975"/>
                <a:gd name="connsiteY100" fmla="*/ 2164080 h 2381250"/>
                <a:gd name="connsiteX101" fmla="*/ 1122045 w 2085975"/>
                <a:gd name="connsiteY101" fmla="*/ 2141220 h 2381250"/>
                <a:gd name="connsiteX102" fmla="*/ 1107891 w 2085975"/>
                <a:gd name="connsiteY102" fmla="*/ 2157396 h 2381250"/>
                <a:gd name="connsiteX103" fmla="*/ 1106805 w 2085975"/>
                <a:gd name="connsiteY103" fmla="*/ 2156460 h 2381250"/>
                <a:gd name="connsiteX104" fmla="*/ 979170 w 2085975"/>
                <a:gd name="connsiteY104" fmla="*/ 2042160 h 2381250"/>
                <a:gd name="connsiteX105" fmla="*/ 932138 w 2085975"/>
                <a:gd name="connsiteY105" fmla="*/ 2104529 h 2381250"/>
                <a:gd name="connsiteX106" fmla="*/ 851535 w 2085975"/>
                <a:gd name="connsiteY106" fmla="*/ 2101216 h 2381250"/>
                <a:gd name="connsiteX107" fmla="*/ 847725 w 2085975"/>
                <a:gd name="connsiteY107" fmla="*/ 2129791 h 2381250"/>
                <a:gd name="connsiteX108" fmla="*/ 689610 w 2085975"/>
                <a:gd name="connsiteY108" fmla="*/ 2129791 h 2381250"/>
                <a:gd name="connsiteX109" fmla="*/ 685800 w 2085975"/>
                <a:gd name="connsiteY109" fmla="*/ 2025016 h 2381250"/>
                <a:gd name="connsiteX110" fmla="*/ 683980 w 2085975"/>
                <a:gd name="connsiteY110" fmla="*/ 2024761 h 2381250"/>
                <a:gd name="connsiteX111" fmla="*/ 701040 w 2085975"/>
                <a:gd name="connsiteY111" fmla="*/ 1973580 h 2381250"/>
                <a:gd name="connsiteX112" fmla="*/ 659130 w 2085975"/>
                <a:gd name="connsiteY112" fmla="*/ 1939290 h 2381250"/>
                <a:gd name="connsiteX113" fmla="*/ 662940 w 2085975"/>
                <a:gd name="connsiteY113" fmla="*/ 1899285 h 2381250"/>
                <a:gd name="connsiteX114" fmla="*/ 674370 w 2085975"/>
                <a:gd name="connsiteY114" fmla="*/ 1836420 h 2381250"/>
                <a:gd name="connsiteX115" fmla="*/ 643890 w 2085975"/>
                <a:gd name="connsiteY115" fmla="*/ 1802130 h 2381250"/>
                <a:gd name="connsiteX116" fmla="*/ 590550 w 2085975"/>
                <a:gd name="connsiteY116" fmla="*/ 1790700 h 2381250"/>
                <a:gd name="connsiteX117" fmla="*/ 520065 w 2085975"/>
                <a:gd name="connsiteY117" fmla="*/ 1731645 h 2381250"/>
                <a:gd name="connsiteX118" fmla="*/ 520065 w 2085975"/>
                <a:gd name="connsiteY118" fmla="*/ 1704975 h 2381250"/>
                <a:gd name="connsiteX119" fmla="*/ 491490 w 2085975"/>
                <a:gd name="connsiteY119" fmla="*/ 1708785 h 2381250"/>
                <a:gd name="connsiteX120" fmla="*/ 386715 w 2085975"/>
                <a:gd name="connsiteY120" fmla="*/ 1638300 h 2381250"/>
                <a:gd name="connsiteX121" fmla="*/ 345639 w 2085975"/>
                <a:gd name="connsiteY121" fmla="*/ 1595581 h 2381250"/>
                <a:gd name="connsiteX122" fmla="*/ 346710 w 2085975"/>
                <a:gd name="connsiteY122" fmla="*/ 1543050 h 2381250"/>
                <a:gd name="connsiteX123" fmla="*/ 302895 w 2085975"/>
                <a:gd name="connsiteY123" fmla="*/ 1522095 h 2381250"/>
                <a:gd name="connsiteX124" fmla="*/ 318135 w 2085975"/>
                <a:gd name="connsiteY124" fmla="*/ 1470660 h 2381250"/>
                <a:gd name="connsiteX125" fmla="*/ 274320 w 2085975"/>
                <a:gd name="connsiteY125" fmla="*/ 1491615 h 2381250"/>
                <a:gd name="connsiteX126" fmla="*/ 241935 w 2085975"/>
                <a:gd name="connsiteY126" fmla="*/ 1491615 h 2381250"/>
                <a:gd name="connsiteX127" fmla="*/ 236220 w 2085975"/>
                <a:gd name="connsiteY127" fmla="*/ 1510665 h 2381250"/>
                <a:gd name="connsiteX128" fmla="*/ 85676 w 2085975"/>
                <a:gd name="connsiteY128" fmla="*/ 1510087 h 2381250"/>
                <a:gd name="connsiteX129" fmla="*/ 80010 w 2085975"/>
                <a:gd name="connsiteY129" fmla="*/ 1443990 h 2381250"/>
                <a:gd name="connsiteX130" fmla="*/ 30480 w 2085975"/>
                <a:gd name="connsiteY130" fmla="*/ 1466850 h 2381250"/>
                <a:gd name="connsiteX131" fmla="*/ 9525 w 2085975"/>
                <a:gd name="connsiteY131" fmla="*/ 1390650 h 2381250"/>
                <a:gd name="connsiteX132" fmla="*/ 0 w 2085975"/>
                <a:gd name="connsiteY132" fmla="*/ 1389648 h 2381250"/>
                <a:gd name="connsiteX133" fmla="*/ 0 w 2085975"/>
                <a:gd name="connsiteY133" fmla="*/ 1352550 h 2381250"/>
                <a:gd name="connsiteX134" fmla="*/ 30480 w 2085975"/>
                <a:gd name="connsiteY134" fmla="*/ 1314450 h 2381250"/>
                <a:gd name="connsiteX135" fmla="*/ 95250 w 2085975"/>
                <a:gd name="connsiteY135" fmla="*/ 1303020 h 2381250"/>
                <a:gd name="connsiteX136" fmla="*/ 112395 w 2085975"/>
                <a:gd name="connsiteY136" fmla="*/ 1238250 h 2381250"/>
                <a:gd name="connsiteX137" fmla="*/ 100965 w 2085975"/>
                <a:gd name="connsiteY137" fmla="*/ 1143000 h 2381250"/>
                <a:gd name="connsiteX138" fmla="*/ 101779 w 2085975"/>
                <a:gd name="connsiteY138" fmla="*/ 1135131 h 2381250"/>
                <a:gd name="connsiteX139" fmla="*/ 190501 w 2085975"/>
                <a:gd name="connsiteY139" fmla="*/ 1110615 h 2381250"/>
                <a:gd name="connsiteX140" fmla="*/ 207646 w 2085975"/>
                <a:gd name="connsiteY140" fmla="*/ 1022985 h 2381250"/>
                <a:gd name="connsiteX141" fmla="*/ 186691 w 2085975"/>
                <a:gd name="connsiteY141" fmla="*/ 986790 h 2381250"/>
                <a:gd name="connsiteX142" fmla="*/ 57151 w 2085975"/>
                <a:gd name="connsiteY142" fmla="*/ 969645 h 2381250"/>
                <a:gd name="connsiteX143" fmla="*/ 125731 w 2085975"/>
                <a:gd name="connsiteY143" fmla="*/ 843915 h 2381250"/>
                <a:gd name="connsiteX144" fmla="*/ 129541 w 2085975"/>
                <a:gd name="connsiteY144" fmla="*/ 731520 h 2381250"/>
                <a:gd name="connsiteX145" fmla="*/ 104775 w 2085975"/>
                <a:gd name="connsiteY145" fmla="*/ 715066 h 2381250"/>
                <a:gd name="connsiteX146" fmla="*/ 104775 w 2085975"/>
                <a:gd name="connsiteY146" fmla="*/ 567691 h 2381250"/>
                <a:gd name="connsiteX147" fmla="*/ 125730 w 2085975"/>
                <a:gd name="connsiteY147" fmla="*/ 489586 h 2381250"/>
                <a:gd name="connsiteX148" fmla="*/ 95250 w 2085975"/>
                <a:gd name="connsiteY148" fmla="*/ 447676 h 2381250"/>
                <a:gd name="connsiteX149" fmla="*/ 169545 w 2085975"/>
                <a:gd name="connsiteY149" fmla="*/ 449581 h 2381250"/>
                <a:gd name="connsiteX150" fmla="*/ 164949 w 2085975"/>
                <a:gd name="connsiteY150" fmla="*/ 446066 h 2381250"/>
                <a:gd name="connsiteX151" fmla="*/ 169545 w 2085975"/>
                <a:gd name="connsiteY151" fmla="*/ 447675 h 2381250"/>
                <a:gd name="connsiteX152" fmla="*/ 200025 w 2085975"/>
                <a:gd name="connsiteY152" fmla="*/ 382905 h 2381250"/>
                <a:gd name="connsiteX153" fmla="*/ 283845 w 2085975"/>
                <a:gd name="connsiteY153" fmla="*/ 384810 h 2381250"/>
                <a:gd name="connsiteX154" fmla="*/ 329565 w 2085975"/>
                <a:gd name="connsiteY154" fmla="*/ 361950 h 2381250"/>
                <a:gd name="connsiteX155" fmla="*/ 344805 w 2085975"/>
                <a:gd name="connsiteY155" fmla="*/ 335280 h 2381250"/>
                <a:gd name="connsiteX156" fmla="*/ 348615 w 2085975"/>
                <a:gd name="connsiteY156" fmla="*/ 266700 h 2381250"/>
                <a:gd name="connsiteX157" fmla="*/ 325755 w 2085975"/>
                <a:gd name="connsiteY157" fmla="*/ 198120 h 2381250"/>
                <a:gd name="connsiteX158" fmla="*/ 272415 w 2085975"/>
                <a:gd name="connsiteY158" fmla="*/ 137160 h 2381250"/>
                <a:gd name="connsiteX159" fmla="*/ 295275 w 2085975"/>
                <a:gd name="connsiteY159" fmla="*/ 125730 h 2381250"/>
                <a:gd name="connsiteX160" fmla="*/ 293496 w 2085975"/>
                <a:gd name="connsiteY160" fmla="*/ 119401 h 2381250"/>
                <a:gd name="connsiteX161" fmla="*/ 295275 w 2085975"/>
                <a:gd name="connsiteY161" fmla="*/ 120015 h 2381250"/>
                <a:gd name="connsiteX162" fmla="*/ 337185 w 2085975"/>
                <a:gd name="connsiteY162" fmla="*/ 74295 h 2381250"/>
                <a:gd name="connsiteX163" fmla="*/ 403860 w 2085975"/>
                <a:gd name="connsiteY163" fmla="*/ 85725 h 2381250"/>
                <a:gd name="connsiteX164" fmla="*/ 381000 w 2085975"/>
                <a:gd name="connsiteY164" fmla="*/ 49530 h 2381250"/>
                <a:gd name="connsiteX165" fmla="*/ 432435 w 2085975"/>
                <a:gd name="connsiteY165" fmla="*/ 13335 h 2381250"/>
                <a:gd name="connsiteX166" fmla="*/ 537210 w 2085975"/>
                <a:gd name="connsiteY166"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787641 w 2085975"/>
                <a:gd name="connsiteY7" fmla="*/ 2317671 h 2381250"/>
                <a:gd name="connsiteX8" fmla="*/ 787894 w 2085975"/>
                <a:gd name="connsiteY8" fmla="*/ 2318051 h 2381250"/>
                <a:gd name="connsiteX9" fmla="*/ 787641 w 2085975"/>
                <a:gd name="connsiteY9" fmla="*/ 2317671 h 2381250"/>
                <a:gd name="connsiteX10" fmla="*/ 1565691 w 2085975"/>
                <a:gd name="connsiteY10" fmla="*/ 1775952 h 2381250"/>
                <a:gd name="connsiteX11" fmla="*/ 1562956 w 2085975"/>
                <a:gd name="connsiteY11" fmla="*/ 1776635 h 2381250"/>
                <a:gd name="connsiteX12" fmla="*/ 1565691 w 2085975"/>
                <a:gd name="connsiteY12" fmla="*/ 1775952 h 2381250"/>
                <a:gd name="connsiteX13" fmla="*/ 338452 w 2085975"/>
                <a:gd name="connsiteY13" fmla="*/ 1588442 h 2381250"/>
                <a:gd name="connsiteX14" fmla="*/ 338961 w 2085975"/>
                <a:gd name="connsiteY14" fmla="*/ 1588971 h 2381250"/>
                <a:gd name="connsiteX15" fmla="*/ 338452 w 2085975"/>
                <a:gd name="connsiteY15" fmla="*/ 1588442 h 2381250"/>
                <a:gd name="connsiteX16" fmla="*/ 537210 w 2085975"/>
                <a:gd name="connsiteY16" fmla="*/ 0 h 2381250"/>
                <a:gd name="connsiteX17" fmla="*/ 563880 w 2085975"/>
                <a:gd name="connsiteY17" fmla="*/ 80010 h 2381250"/>
                <a:gd name="connsiteX18" fmla="*/ 672465 w 2085975"/>
                <a:gd name="connsiteY18" fmla="*/ 51435 h 2381250"/>
                <a:gd name="connsiteX19" fmla="*/ 721352 w 2085975"/>
                <a:gd name="connsiteY19" fmla="*/ 29486 h 2381250"/>
                <a:gd name="connsiteX20" fmla="*/ 744855 w 2085975"/>
                <a:gd name="connsiteY20" fmla="*/ 59055 h 2381250"/>
                <a:gd name="connsiteX21" fmla="*/ 739140 w 2085975"/>
                <a:gd name="connsiteY21" fmla="*/ 89535 h 2381250"/>
                <a:gd name="connsiteX22" fmla="*/ 821055 w 2085975"/>
                <a:gd name="connsiteY22" fmla="*/ 93345 h 2381250"/>
                <a:gd name="connsiteX23" fmla="*/ 834390 w 2085975"/>
                <a:gd name="connsiteY23" fmla="*/ 19050 h 2381250"/>
                <a:gd name="connsiteX24" fmla="*/ 855345 w 2085975"/>
                <a:gd name="connsiteY24" fmla="*/ 47625 h 2381250"/>
                <a:gd name="connsiteX25" fmla="*/ 946785 w 2085975"/>
                <a:gd name="connsiteY25" fmla="*/ 47625 h 2381250"/>
                <a:gd name="connsiteX26" fmla="*/ 996315 w 2085975"/>
                <a:gd name="connsiteY26" fmla="*/ 38100 h 2381250"/>
                <a:gd name="connsiteX27" fmla="*/ 1003935 w 2085975"/>
                <a:gd name="connsiteY27" fmla="*/ 9525 h 2381250"/>
                <a:gd name="connsiteX28" fmla="*/ 1064895 w 2085975"/>
                <a:gd name="connsiteY28" fmla="*/ 0 h 2381250"/>
                <a:gd name="connsiteX29" fmla="*/ 1097280 w 2085975"/>
                <a:gd name="connsiteY29" fmla="*/ 102870 h 2381250"/>
                <a:gd name="connsiteX30" fmla="*/ 1110615 w 2085975"/>
                <a:gd name="connsiteY30" fmla="*/ 102870 h 2381250"/>
                <a:gd name="connsiteX31" fmla="*/ 1135380 w 2085975"/>
                <a:gd name="connsiteY31" fmla="*/ 190500 h 2381250"/>
                <a:gd name="connsiteX32" fmla="*/ 1137805 w 2085975"/>
                <a:gd name="connsiteY32" fmla="*/ 195722 h 2381250"/>
                <a:gd name="connsiteX33" fmla="*/ 1135380 w 2085975"/>
                <a:gd name="connsiteY33" fmla="*/ 198120 h 2381250"/>
                <a:gd name="connsiteX34" fmla="*/ 1131570 w 2085975"/>
                <a:gd name="connsiteY34" fmla="*/ 240030 h 2381250"/>
                <a:gd name="connsiteX35" fmla="*/ 1156335 w 2085975"/>
                <a:gd name="connsiteY35" fmla="*/ 346710 h 2381250"/>
                <a:gd name="connsiteX36" fmla="*/ 1099185 w 2085975"/>
                <a:gd name="connsiteY36" fmla="*/ 363855 h 2381250"/>
                <a:gd name="connsiteX37" fmla="*/ 1127760 w 2085975"/>
                <a:gd name="connsiteY37" fmla="*/ 510540 h 2381250"/>
                <a:gd name="connsiteX38" fmla="*/ 1148715 w 2085975"/>
                <a:gd name="connsiteY38" fmla="*/ 563880 h 2381250"/>
                <a:gd name="connsiteX39" fmla="*/ 1194435 w 2085975"/>
                <a:gd name="connsiteY39" fmla="*/ 641985 h 2381250"/>
                <a:gd name="connsiteX40" fmla="*/ 1215390 w 2085975"/>
                <a:gd name="connsiteY40" fmla="*/ 645795 h 2381250"/>
                <a:gd name="connsiteX41" fmla="*/ 1243965 w 2085975"/>
                <a:gd name="connsiteY41" fmla="*/ 737235 h 2381250"/>
                <a:gd name="connsiteX42" fmla="*/ 1423035 w 2085975"/>
                <a:gd name="connsiteY42" fmla="*/ 702945 h 2381250"/>
                <a:gd name="connsiteX43" fmla="*/ 1422609 w 2085975"/>
                <a:gd name="connsiteY43" fmla="*/ 700259 h 2381250"/>
                <a:gd name="connsiteX44" fmla="*/ 1468755 w 2085975"/>
                <a:gd name="connsiteY44" fmla="*/ 689610 h 2381250"/>
                <a:gd name="connsiteX45" fmla="*/ 1491615 w 2085975"/>
                <a:gd name="connsiteY45" fmla="*/ 659130 h 2381250"/>
                <a:gd name="connsiteX46" fmla="*/ 1520190 w 2085975"/>
                <a:gd name="connsiteY46" fmla="*/ 645795 h 2381250"/>
                <a:gd name="connsiteX47" fmla="*/ 1531620 w 2085975"/>
                <a:gd name="connsiteY47" fmla="*/ 613410 h 2381250"/>
                <a:gd name="connsiteX48" fmla="*/ 1552575 w 2085975"/>
                <a:gd name="connsiteY48" fmla="*/ 594360 h 2381250"/>
                <a:gd name="connsiteX49" fmla="*/ 1573530 w 2085975"/>
                <a:gd name="connsiteY49" fmla="*/ 609600 h 2381250"/>
                <a:gd name="connsiteX50" fmla="*/ 1567815 w 2085975"/>
                <a:gd name="connsiteY50" fmla="*/ 708660 h 2381250"/>
                <a:gd name="connsiteX51" fmla="*/ 1638300 w 2085975"/>
                <a:gd name="connsiteY51" fmla="*/ 786765 h 2381250"/>
                <a:gd name="connsiteX52" fmla="*/ 1640205 w 2085975"/>
                <a:gd name="connsiteY52" fmla="*/ 851535 h 2381250"/>
                <a:gd name="connsiteX53" fmla="*/ 1615440 w 2085975"/>
                <a:gd name="connsiteY53" fmla="*/ 872490 h 2381250"/>
                <a:gd name="connsiteX54" fmla="*/ 1678305 w 2085975"/>
                <a:gd name="connsiteY54" fmla="*/ 876300 h 2381250"/>
                <a:gd name="connsiteX55" fmla="*/ 1964632 w 2085975"/>
                <a:gd name="connsiteY55" fmla="*/ 811829 h 2381250"/>
                <a:gd name="connsiteX56" fmla="*/ 1985010 w 2085975"/>
                <a:gd name="connsiteY56" fmla="*/ 889635 h 2381250"/>
                <a:gd name="connsiteX57" fmla="*/ 1977390 w 2085975"/>
                <a:gd name="connsiteY57" fmla="*/ 942975 h 2381250"/>
                <a:gd name="connsiteX58" fmla="*/ 1912620 w 2085975"/>
                <a:gd name="connsiteY58" fmla="*/ 952500 h 2381250"/>
                <a:gd name="connsiteX59" fmla="*/ 1912620 w 2085975"/>
                <a:gd name="connsiteY59" fmla="*/ 1022985 h 2381250"/>
                <a:gd name="connsiteX60" fmla="*/ 1956435 w 2085975"/>
                <a:gd name="connsiteY60" fmla="*/ 1028700 h 2381250"/>
                <a:gd name="connsiteX61" fmla="*/ 1996440 w 2085975"/>
                <a:gd name="connsiteY61" fmla="*/ 1002030 h 2381250"/>
                <a:gd name="connsiteX62" fmla="*/ 1975485 w 2085975"/>
                <a:gd name="connsiteY62" fmla="*/ 1057275 h 2381250"/>
                <a:gd name="connsiteX63" fmla="*/ 1971675 w 2085975"/>
                <a:gd name="connsiteY63" fmla="*/ 1137285 h 2381250"/>
                <a:gd name="connsiteX64" fmla="*/ 1976108 w 2085975"/>
                <a:gd name="connsiteY64" fmla="*/ 1138062 h 2381250"/>
                <a:gd name="connsiteX65" fmla="*/ 2025015 w 2085975"/>
                <a:gd name="connsiteY65" fmla="*/ 1226820 h 2381250"/>
                <a:gd name="connsiteX66" fmla="*/ 1965960 w 2085975"/>
                <a:gd name="connsiteY66" fmla="*/ 1257300 h 2381250"/>
                <a:gd name="connsiteX67" fmla="*/ 1975485 w 2085975"/>
                <a:gd name="connsiteY67" fmla="*/ 1295400 h 2381250"/>
                <a:gd name="connsiteX68" fmla="*/ 1929765 w 2085975"/>
                <a:gd name="connsiteY68" fmla="*/ 1350645 h 2381250"/>
                <a:gd name="connsiteX69" fmla="*/ 2057400 w 2085975"/>
                <a:gd name="connsiteY69" fmla="*/ 1419225 h 2381250"/>
                <a:gd name="connsiteX70" fmla="*/ 2034540 w 2085975"/>
                <a:gd name="connsiteY70" fmla="*/ 1451610 h 2381250"/>
                <a:gd name="connsiteX71" fmla="*/ 2085975 w 2085975"/>
                <a:gd name="connsiteY71" fmla="*/ 1527810 h 2381250"/>
                <a:gd name="connsiteX72" fmla="*/ 2080260 w 2085975"/>
                <a:gd name="connsiteY72" fmla="*/ 1565910 h 2381250"/>
                <a:gd name="connsiteX73" fmla="*/ 2045970 w 2085975"/>
                <a:gd name="connsiteY73" fmla="*/ 1581150 h 2381250"/>
                <a:gd name="connsiteX74" fmla="*/ 2013585 w 2085975"/>
                <a:gd name="connsiteY74" fmla="*/ 1657350 h 2381250"/>
                <a:gd name="connsiteX75" fmla="*/ 2047875 w 2085975"/>
                <a:gd name="connsiteY75" fmla="*/ 1691640 h 2381250"/>
                <a:gd name="connsiteX76" fmla="*/ 2011680 w 2085975"/>
                <a:gd name="connsiteY76" fmla="*/ 1737360 h 2381250"/>
                <a:gd name="connsiteX77" fmla="*/ 2013585 w 2085975"/>
                <a:gd name="connsiteY77" fmla="*/ 1739265 h 2381250"/>
                <a:gd name="connsiteX78" fmla="*/ 1912620 w 2085975"/>
                <a:gd name="connsiteY78" fmla="*/ 1644015 h 2381250"/>
                <a:gd name="connsiteX79" fmla="*/ 1823085 w 2085975"/>
                <a:gd name="connsiteY79" fmla="*/ 1708785 h 2381250"/>
                <a:gd name="connsiteX80" fmla="*/ 1691640 w 2085975"/>
                <a:gd name="connsiteY80" fmla="*/ 1737360 h 2381250"/>
                <a:gd name="connsiteX81" fmla="*/ 1678305 w 2085975"/>
                <a:gd name="connsiteY81" fmla="*/ 1722120 h 2381250"/>
                <a:gd name="connsiteX82" fmla="*/ 1621155 w 2085975"/>
                <a:gd name="connsiteY82" fmla="*/ 1737360 h 2381250"/>
                <a:gd name="connsiteX83" fmla="*/ 1617345 w 2085975"/>
                <a:gd name="connsiteY83" fmla="*/ 1760220 h 2381250"/>
                <a:gd name="connsiteX84" fmla="*/ 1565432 w 2085975"/>
                <a:gd name="connsiteY84" fmla="*/ 1773198 h 2381250"/>
                <a:gd name="connsiteX85" fmla="*/ 1564005 w 2085975"/>
                <a:gd name="connsiteY85" fmla="*/ 1771650 h 2381250"/>
                <a:gd name="connsiteX86" fmla="*/ 1520190 w 2085975"/>
                <a:gd name="connsiteY86" fmla="*/ 1811655 h 2381250"/>
                <a:gd name="connsiteX87" fmla="*/ 1501140 w 2085975"/>
                <a:gd name="connsiteY87" fmla="*/ 1811655 h 2381250"/>
                <a:gd name="connsiteX88" fmla="*/ 1428750 w 2085975"/>
                <a:gd name="connsiteY88" fmla="*/ 1903095 h 2381250"/>
                <a:gd name="connsiteX89" fmla="*/ 1421130 w 2085975"/>
                <a:gd name="connsiteY89" fmla="*/ 1952625 h 2381250"/>
                <a:gd name="connsiteX90" fmla="*/ 1396365 w 2085975"/>
                <a:gd name="connsiteY90" fmla="*/ 1918335 h 2381250"/>
                <a:gd name="connsiteX91" fmla="*/ 1358265 w 2085975"/>
                <a:gd name="connsiteY91" fmla="*/ 1986915 h 2381250"/>
                <a:gd name="connsiteX92" fmla="*/ 1343025 w 2085975"/>
                <a:gd name="connsiteY92" fmla="*/ 1986915 h 2381250"/>
                <a:gd name="connsiteX93" fmla="*/ 1297305 w 2085975"/>
                <a:gd name="connsiteY93" fmla="*/ 2019300 h 2381250"/>
                <a:gd name="connsiteX94" fmla="*/ 1301115 w 2085975"/>
                <a:gd name="connsiteY94" fmla="*/ 2038350 h 2381250"/>
                <a:gd name="connsiteX95" fmla="*/ 1259205 w 2085975"/>
                <a:gd name="connsiteY95" fmla="*/ 2066925 h 2381250"/>
                <a:gd name="connsiteX96" fmla="*/ 1272540 w 2085975"/>
                <a:gd name="connsiteY96" fmla="*/ 2097405 h 2381250"/>
                <a:gd name="connsiteX97" fmla="*/ 1202055 w 2085975"/>
                <a:gd name="connsiteY97" fmla="*/ 2106930 h 2381250"/>
                <a:gd name="connsiteX98" fmla="*/ 1183005 w 2085975"/>
                <a:gd name="connsiteY98" fmla="*/ 2143125 h 2381250"/>
                <a:gd name="connsiteX99" fmla="*/ 1156335 w 2085975"/>
                <a:gd name="connsiteY99" fmla="*/ 2164080 h 2381250"/>
                <a:gd name="connsiteX100" fmla="*/ 1122045 w 2085975"/>
                <a:gd name="connsiteY100" fmla="*/ 2141220 h 2381250"/>
                <a:gd name="connsiteX101" fmla="*/ 1107891 w 2085975"/>
                <a:gd name="connsiteY101" fmla="*/ 2157396 h 2381250"/>
                <a:gd name="connsiteX102" fmla="*/ 1106805 w 2085975"/>
                <a:gd name="connsiteY102" fmla="*/ 2156460 h 2381250"/>
                <a:gd name="connsiteX103" fmla="*/ 979170 w 2085975"/>
                <a:gd name="connsiteY103" fmla="*/ 2042160 h 2381250"/>
                <a:gd name="connsiteX104" fmla="*/ 932138 w 2085975"/>
                <a:gd name="connsiteY104" fmla="*/ 2104529 h 2381250"/>
                <a:gd name="connsiteX105" fmla="*/ 851535 w 2085975"/>
                <a:gd name="connsiteY105" fmla="*/ 2101216 h 2381250"/>
                <a:gd name="connsiteX106" fmla="*/ 847725 w 2085975"/>
                <a:gd name="connsiteY106" fmla="*/ 2129791 h 2381250"/>
                <a:gd name="connsiteX107" fmla="*/ 689610 w 2085975"/>
                <a:gd name="connsiteY107" fmla="*/ 2129791 h 2381250"/>
                <a:gd name="connsiteX108" fmla="*/ 685800 w 2085975"/>
                <a:gd name="connsiteY108" fmla="*/ 2025016 h 2381250"/>
                <a:gd name="connsiteX109" fmla="*/ 683980 w 2085975"/>
                <a:gd name="connsiteY109" fmla="*/ 2024761 h 2381250"/>
                <a:gd name="connsiteX110" fmla="*/ 701040 w 2085975"/>
                <a:gd name="connsiteY110" fmla="*/ 1973580 h 2381250"/>
                <a:gd name="connsiteX111" fmla="*/ 659130 w 2085975"/>
                <a:gd name="connsiteY111" fmla="*/ 1939290 h 2381250"/>
                <a:gd name="connsiteX112" fmla="*/ 662940 w 2085975"/>
                <a:gd name="connsiteY112" fmla="*/ 1899285 h 2381250"/>
                <a:gd name="connsiteX113" fmla="*/ 674370 w 2085975"/>
                <a:gd name="connsiteY113" fmla="*/ 1836420 h 2381250"/>
                <a:gd name="connsiteX114" fmla="*/ 643890 w 2085975"/>
                <a:gd name="connsiteY114" fmla="*/ 1802130 h 2381250"/>
                <a:gd name="connsiteX115" fmla="*/ 590550 w 2085975"/>
                <a:gd name="connsiteY115" fmla="*/ 1790700 h 2381250"/>
                <a:gd name="connsiteX116" fmla="*/ 520065 w 2085975"/>
                <a:gd name="connsiteY116" fmla="*/ 1731645 h 2381250"/>
                <a:gd name="connsiteX117" fmla="*/ 520065 w 2085975"/>
                <a:gd name="connsiteY117" fmla="*/ 1704975 h 2381250"/>
                <a:gd name="connsiteX118" fmla="*/ 491490 w 2085975"/>
                <a:gd name="connsiteY118" fmla="*/ 1708785 h 2381250"/>
                <a:gd name="connsiteX119" fmla="*/ 386715 w 2085975"/>
                <a:gd name="connsiteY119" fmla="*/ 1638300 h 2381250"/>
                <a:gd name="connsiteX120" fmla="*/ 345639 w 2085975"/>
                <a:gd name="connsiteY120" fmla="*/ 1595581 h 2381250"/>
                <a:gd name="connsiteX121" fmla="*/ 346710 w 2085975"/>
                <a:gd name="connsiteY121" fmla="*/ 1543050 h 2381250"/>
                <a:gd name="connsiteX122" fmla="*/ 302895 w 2085975"/>
                <a:gd name="connsiteY122" fmla="*/ 1522095 h 2381250"/>
                <a:gd name="connsiteX123" fmla="*/ 318135 w 2085975"/>
                <a:gd name="connsiteY123" fmla="*/ 1470660 h 2381250"/>
                <a:gd name="connsiteX124" fmla="*/ 274320 w 2085975"/>
                <a:gd name="connsiteY124" fmla="*/ 1491615 h 2381250"/>
                <a:gd name="connsiteX125" fmla="*/ 241935 w 2085975"/>
                <a:gd name="connsiteY125" fmla="*/ 1491615 h 2381250"/>
                <a:gd name="connsiteX126" fmla="*/ 236220 w 2085975"/>
                <a:gd name="connsiteY126" fmla="*/ 1510665 h 2381250"/>
                <a:gd name="connsiteX127" fmla="*/ 85676 w 2085975"/>
                <a:gd name="connsiteY127" fmla="*/ 1510087 h 2381250"/>
                <a:gd name="connsiteX128" fmla="*/ 80010 w 2085975"/>
                <a:gd name="connsiteY128" fmla="*/ 1443990 h 2381250"/>
                <a:gd name="connsiteX129" fmla="*/ 30480 w 2085975"/>
                <a:gd name="connsiteY129" fmla="*/ 1466850 h 2381250"/>
                <a:gd name="connsiteX130" fmla="*/ 9525 w 2085975"/>
                <a:gd name="connsiteY130" fmla="*/ 1390650 h 2381250"/>
                <a:gd name="connsiteX131" fmla="*/ 0 w 2085975"/>
                <a:gd name="connsiteY131" fmla="*/ 1389648 h 2381250"/>
                <a:gd name="connsiteX132" fmla="*/ 0 w 2085975"/>
                <a:gd name="connsiteY132" fmla="*/ 1352550 h 2381250"/>
                <a:gd name="connsiteX133" fmla="*/ 30480 w 2085975"/>
                <a:gd name="connsiteY133" fmla="*/ 1314450 h 2381250"/>
                <a:gd name="connsiteX134" fmla="*/ 95250 w 2085975"/>
                <a:gd name="connsiteY134" fmla="*/ 1303020 h 2381250"/>
                <a:gd name="connsiteX135" fmla="*/ 112395 w 2085975"/>
                <a:gd name="connsiteY135" fmla="*/ 1238250 h 2381250"/>
                <a:gd name="connsiteX136" fmla="*/ 100965 w 2085975"/>
                <a:gd name="connsiteY136" fmla="*/ 1143000 h 2381250"/>
                <a:gd name="connsiteX137" fmla="*/ 101779 w 2085975"/>
                <a:gd name="connsiteY137" fmla="*/ 1135131 h 2381250"/>
                <a:gd name="connsiteX138" fmla="*/ 190501 w 2085975"/>
                <a:gd name="connsiteY138" fmla="*/ 1110615 h 2381250"/>
                <a:gd name="connsiteX139" fmla="*/ 207646 w 2085975"/>
                <a:gd name="connsiteY139" fmla="*/ 1022985 h 2381250"/>
                <a:gd name="connsiteX140" fmla="*/ 186691 w 2085975"/>
                <a:gd name="connsiteY140" fmla="*/ 986790 h 2381250"/>
                <a:gd name="connsiteX141" fmla="*/ 57151 w 2085975"/>
                <a:gd name="connsiteY141" fmla="*/ 969645 h 2381250"/>
                <a:gd name="connsiteX142" fmla="*/ 125731 w 2085975"/>
                <a:gd name="connsiteY142" fmla="*/ 843915 h 2381250"/>
                <a:gd name="connsiteX143" fmla="*/ 129541 w 2085975"/>
                <a:gd name="connsiteY143" fmla="*/ 731520 h 2381250"/>
                <a:gd name="connsiteX144" fmla="*/ 104775 w 2085975"/>
                <a:gd name="connsiteY144" fmla="*/ 715066 h 2381250"/>
                <a:gd name="connsiteX145" fmla="*/ 104775 w 2085975"/>
                <a:gd name="connsiteY145" fmla="*/ 567691 h 2381250"/>
                <a:gd name="connsiteX146" fmla="*/ 125730 w 2085975"/>
                <a:gd name="connsiteY146" fmla="*/ 489586 h 2381250"/>
                <a:gd name="connsiteX147" fmla="*/ 95250 w 2085975"/>
                <a:gd name="connsiteY147" fmla="*/ 447676 h 2381250"/>
                <a:gd name="connsiteX148" fmla="*/ 169545 w 2085975"/>
                <a:gd name="connsiteY148" fmla="*/ 449581 h 2381250"/>
                <a:gd name="connsiteX149" fmla="*/ 164949 w 2085975"/>
                <a:gd name="connsiteY149" fmla="*/ 446066 h 2381250"/>
                <a:gd name="connsiteX150" fmla="*/ 169545 w 2085975"/>
                <a:gd name="connsiteY150" fmla="*/ 447675 h 2381250"/>
                <a:gd name="connsiteX151" fmla="*/ 200025 w 2085975"/>
                <a:gd name="connsiteY151" fmla="*/ 382905 h 2381250"/>
                <a:gd name="connsiteX152" fmla="*/ 283845 w 2085975"/>
                <a:gd name="connsiteY152" fmla="*/ 384810 h 2381250"/>
                <a:gd name="connsiteX153" fmla="*/ 329565 w 2085975"/>
                <a:gd name="connsiteY153" fmla="*/ 361950 h 2381250"/>
                <a:gd name="connsiteX154" fmla="*/ 344805 w 2085975"/>
                <a:gd name="connsiteY154" fmla="*/ 335280 h 2381250"/>
                <a:gd name="connsiteX155" fmla="*/ 348615 w 2085975"/>
                <a:gd name="connsiteY155" fmla="*/ 266700 h 2381250"/>
                <a:gd name="connsiteX156" fmla="*/ 325755 w 2085975"/>
                <a:gd name="connsiteY156" fmla="*/ 198120 h 2381250"/>
                <a:gd name="connsiteX157" fmla="*/ 272415 w 2085975"/>
                <a:gd name="connsiteY157" fmla="*/ 137160 h 2381250"/>
                <a:gd name="connsiteX158" fmla="*/ 295275 w 2085975"/>
                <a:gd name="connsiteY158" fmla="*/ 125730 h 2381250"/>
                <a:gd name="connsiteX159" fmla="*/ 293496 w 2085975"/>
                <a:gd name="connsiteY159" fmla="*/ 119401 h 2381250"/>
                <a:gd name="connsiteX160" fmla="*/ 295275 w 2085975"/>
                <a:gd name="connsiteY160" fmla="*/ 120015 h 2381250"/>
                <a:gd name="connsiteX161" fmla="*/ 337185 w 2085975"/>
                <a:gd name="connsiteY161" fmla="*/ 74295 h 2381250"/>
                <a:gd name="connsiteX162" fmla="*/ 403860 w 2085975"/>
                <a:gd name="connsiteY162" fmla="*/ 85725 h 2381250"/>
                <a:gd name="connsiteX163" fmla="*/ 381000 w 2085975"/>
                <a:gd name="connsiteY163" fmla="*/ 49530 h 2381250"/>
                <a:gd name="connsiteX164" fmla="*/ 432435 w 2085975"/>
                <a:gd name="connsiteY164" fmla="*/ 13335 h 2381250"/>
                <a:gd name="connsiteX165" fmla="*/ 537210 w 2085975"/>
                <a:gd name="connsiteY165" fmla="*/ 0 h 2381250"/>
                <a:gd name="connsiteX0" fmla="*/ 712594 w 2085975"/>
                <a:gd name="connsiteY0" fmla="*/ 2361639 h 2381250"/>
                <a:gd name="connsiteX1" fmla="*/ 785736 w 2085975"/>
                <a:gd name="connsiteY1" fmla="*/ 2365296 h 2381250"/>
                <a:gd name="connsiteX2" fmla="*/ 827791 w 2085975"/>
                <a:gd name="connsiteY2" fmla="*/ 2379924 h 2381250"/>
                <a:gd name="connsiteX3" fmla="*/ 828675 w 2085975"/>
                <a:gd name="connsiteY3" fmla="*/ 2381250 h 2381250"/>
                <a:gd name="connsiteX4" fmla="*/ 784860 w 2085975"/>
                <a:gd name="connsiteY4" fmla="*/ 2366010 h 2381250"/>
                <a:gd name="connsiteX5" fmla="*/ 713471 w 2085975"/>
                <a:gd name="connsiteY5" fmla="*/ 2362441 h 2381250"/>
                <a:gd name="connsiteX6" fmla="*/ 712594 w 2085975"/>
                <a:gd name="connsiteY6" fmla="*/ 2361639 h 2381250"/>
                <a:gd name="connsiteX7" fmla="*/ 1565691 w 2085975"/>
                <a:gd name="connsiteY7" fmla="*/ 1775952 h 2381250"/>
                <a:gd name="connsiteX8" fmla="*/ 1562956 w 2085975"/>
                <a:gd name="connsiteY8" fmla="*/ 1776635 h 2381250"/>
                <a:gd name="connsiteX9" fmla="*/ 1565691 w 2085975"/>
                <a:gd name="connsiteY9" fmla="*/ 1775952 h 2381250"/>
                <a:gd name="connsiteX10" fmla="*/ 338452 w 2085975"/>
                <a:gd name="connsiteY10" fmla="*/ 1588442 h 2381250"/>
                <a:gd name="connsiteX11" fmla="*/ 338961 w 2085975"/>
                <a:gd name="connsiteY11" fmla="*/ 1588971 h 2381250"/>
                <a:gd name="connsiteX12" fmla="*/ 338452 w 2085975"/>
                <a:gd name="connsiteY12" fmla="*/ 1588442 h 2381250"/>
                <a:gd name="connsiteX13" fmla="*/ 537210 w 2085975"/>
                <a:gd name="connsiteY13" fmla="*/ 0 h 2381250"/>
                <a:gd name="connsiteX14" fmla="*/ 563880 w 2085975"/>
                <a:gd name="connsiteY14" fmla="*/ 80010 h 2381250"/>
                <a:gd name="connsiteX15" fmla="*/ 672465 w 2085975"/>
                <a:gd name="connsiteY15" fmla="*/ 51435 h 2381250"/>
                <a:gd name="connsiteX16" fmla="*/ 721352 w 2085975"/>
                <a:gd name="connsiteY16" fmla="*/ 29486 h 2381250"/>
                <a:gd name="connsiteX17" fmla="*/ 744855 w 2085975"/>
                <a:gd name="connsiteY17" fmla="*/ 59055 h 2381250"/>
                <a:gd name="connsiteX18" fmla="*/ 739140 w 2085975"/>
                <a:gd name="connsiteY18" fmla="*/ 89535 h 2381250"/>
                <a:gd name="connsiteX19" fmla="*/ 821055 w 2085975"/>
                <a:gd name="connsiteY19" fmla="*/ 93345 h 2381250"/>
                <a:gd name="connsiteX20" fmla="*/ 834390 w 2085975"/>
                <a:gd name="connsiteY20" fmla="*/ 19050 h 2381250"/>
                <a:gd name="connsiteX21" fmla="*/ 855345 w 2085975"/>
                <a:gd name="connsiteY21" fmla="*/ 47625 h 2381250"/>
                <a:gd name="connsiteX22" fmla="*/ 946785 w 2085975"/>
                <a:gd name="connsiteY22" fmla="*/ 47625 h 2381250"/>
                <a:gd name="connsiteX23" fmla="*/ 996315 w 2085975"/>
                <a:gd name="connsiteY23" fmla="*/ 38100 h 2381250"/>
                <a:gd name="connsiteX24" fmla="*/ 1003935 w 2085975"/>
                <a:gd name="connsiteY24" fmla="*/ 9525 h 2381250"/>
                <a:gd name="connsiteX25" fmla="*/ 1064895 w 2085975"/>
                <a:gd name="connsiteY25" fmla="*/ 0 h 2381250"/>
                <a:gd name="connsiteX26" fmla="*/ 1097280 w 2085975"/>
                <a:gd name="connsiteY26" fmla="*/ 102870 h 2381250"/>
                <a:gd name="connsiteX27" fmla="*/ 1110615 w 2085975"/>
                <a:gd name="connsiteY27" fmla="*/ 102870 h 2381250"/>
                <a:gd name="connsiteX28" fmla="*/ 1135380 w 2085975"/>
                <a:gd name="connsiteY28" fmla="*/ 190500 h 2381250"/>
                <a:gd name="connsiteX29" fmla="*/ 1137805 w 2085975"/>
                <a:gd name="connsiteY29" fmla="*/ 195722 h 2381250"/>
                <a:gd name="connsiteX30" fmla="*/ 1135380 w 2085975"/>
                <a:gd name="connsiteY30" fmla="*/ 198120 h 2381250"/>
                <a:gd name="connsiteX31" fmla="*/ 1131570 w 2085975"/>
                <a:gd name="connsiteY31" fmla="*/ 240030 h 2381250"/>
                <a:gd name="connsiteX32" fmla="*/ 1156335 w 2085975"/>
                <a:gd name="connsiteY32" fmla="*/ 346710 h 2381250"/>
                <a:gd name="connsiteX33" fmla="*/ 1099185 w 2085975"/>
                <a:gd name="connsiteY33" fmla="*/ 363855 h 2381250"/>
                <a:gd name="connsiteX34" fmla="*/ 1127760 w 2085975"/>
                <a:gd name="connsiteY34" fmla="*/ 510540 h 2381250"/>
                <a:gd name="connsiteX35" fmla="*/ 1148715 w 2085975"/>
                <a:gd name="connsiteY35" fmla="*/ 563880 h 2381250"/>
                <a:gd name="connsiteX36" fmla="*/ 1194435 w 2085975"/>
                <a:gd name="connsiteY36" fmla="*/ 641985 h 2381250"/>
                <a:gd name="connsiteX37" fmla="*/ 1215390 w 2085975"/>
                <a:gd name="connsiteY37" fmla="*/ 645795 h 2381250"/>
                <a:gd name="connsiteX38" fmla="*/ 1243965 w 2085975"/>
                <a:gd name="connsiteY38" fmla="*/ 737235 h 2381250"/>
                <a:gd name="connsiteX39" fmla="*/ 1423035 w 2085975"/>
                <a:gd name="connsiteY39" fmla="*/ 702945 h 2381250"/>
                <a:gd name="connsiteX40" fmla="*/ 1422609 w 2085975"/>
                <a:gd name="connsiteY40" fmla="*/ 700259 h 2381250"/>
                <a:gd name="connsiteX41" fmla="*/ 1468755 w 2085975"/>
                <a:gd name="connsiteY41" fmla="*/ 689610 h 2381250"/>
                <a:gd name="connsiteX42" fmla="*/ 1491615 w 2085975"/>
                <a:gd name="connsiteY42" fmla="*/ 659130 h 2381250"/>
                <a:gd name="connsiteX43" fmla="*/ 1520190 w 2085975"/>
                <a:gd name="connsiteY43" fmla="*/ 645795 h 2381250"/>
                <a:gd name="connsiteX44" fmla="*/ 1531620 w 2085975"/>
                <a:gd name="connsiteY44" fmla="*/ 613410 h 2381250"/>
                <a:gd name="connsiteX45" fmla="*/ 1552575 w 2085975"/>
                <a:gd name="connsiteY45" fmla="*/ 594360 h 2381250"/>
                <a:gd name="connsiteX46" fmla="*/ 1573530 w 2085975"/>
                <a:gd name="connsiteY46" fmla="*/ 609600 h 2381250"/>
                <a:gd name="connsiteX47" fmla="*/ 1567815 w 2085975"/>
                <a:gd name="connsiteY47" fmla="*/ 708660 h 2381250"/>
                <a:gd name="connsiteX48" fmla="*/ 1638300 w 2085975"/>
                <a:gd name="connsiteY48" fmla="*/ 786765 h 2381250"/>
                <a:gd name="connsiteX49" fmla="*/ 1640205 w 2085975"/>
                <a:gd name="connsiteY49" fmla="*/ 851535 h 2381250"/>
                <a:gd name="connsiteX50" fmla="*/ 1615440 w 2085975"/>
                <a:gd name="connsiteY50" fmla="*/ 872490 h 2381250"/>
                <a:gd name="connsiteX51" fmla="*/ 1678305 w 2085975"/>
                <a:gd name="connsiteY51" fmla="*/ 876300 h 2381250"/>
                <a:gd name="connsiteX52" fmla="*/ 1964632 w 2085975"/>
                <a:gd name="connsiteY52" fmla="*/ 811829 h 2381250"/>
                <a:gd name="connsiteX53" fmla="*/ 1985010 w 2085975"/>
                <a:gd name="connsiteY53" fmla="*/ 889635 h 2381250"/>
                <a:gd name="connsiteX54" fmla="*/ 1977390 w 2085975"/>
                <a:gd name="connsiteY54" fmla="*/ 942975 h 2381250"/>
                <a:gd name="connsiteX55" fmla="*/ 1912620 w 2085975"/>
                <a:gd name="connsiteY55" fmla="*/ 952500 h 2381250"/>
                <a:gd name="connsiteX56" fmla="*/ 1912620 w 2085975"/>
                <a:gd name="connsiteY56" fmla="*/ 1022985 h 2381250"/>
                <a:gd name="connsiteX57" fmla="*/ 1956435 w 2085975"/>
                <a:gd name="connsiteY57" fmla="*/ 1028700 h 2381250"/>
                <a:gd name="connsiteX58" fmla="*/ 1996440 w 2085975"/>
                <a:gd name="connsiteY58" fmla="*/ 1002030 h 2381250"/>
                <a:gd name="connsiteX59" fmla="*/ 1975485 w 2085975"/>
                <a:gd name="connsiteY59" fmla="*/ 1057275 h 2381250"/>
                <a:gd name="connsiteX60" fmla="*/ 1971675 w 2085975"/>
                <a:gd name="connsiteY60" fmla="*/ 1137285 h 2381250"/>
                <a:gd name="connsiteX61" fmla="*/ 1976108 w 2085975"/>
                <a:gd name="connsiteY61" fmla="*/ 1138062 h 2381250"/>
                <a:gd name="connsiteX62" fmla="*/ 2025015 w 2085975"/>
                <a:gd name="connsiteY62" fmla="*/ 1226820 h 2381250"/>
                <a:gd name="connsiteX63" fmla="*/ 1965960 w 2085975"/>
                <a:gd name="connsiteY63" fmla="*/ 1257300 h 2381250"/>
                <a:gd name="connsiteX64" fmla="*/ 1975485 w 2085975"/>
                <a:gd name="connsiteY64" fmla="*/ 1295400 h 2381250"/>
                <a:gd name="connsiteX65" fmla="*/ 1929765 w 2085975"/>
                <a:gd name="connsiteY65" fmla="*/ 1350645 h 2381250"/>
                <a:gd name="connsiteX66" fmla="*/ 2057400 w 2085975"/>
                <a:gd name="connsiteY66" fmla="*/ 1419225 h 2381250"/>
                <a:gd name="connsiteX67" fmla="*/ 2034540 w 2085975"/>
                <a:gd name="connsiteY67" fmla="*/ 1451610 h 2381250"/>
                <a:gd name="connsiteX68" fmla="*/ 2085975 w 2085975"/>
                <a:gd name="connsiteY68" fmla="*/ 1527810 h 2381250"/>
                <a:gd name="connsiteX69" fmla="*/ 2080260 w 2085975"/>
                <a:gd name="connsiteY69" fmla="*/ 1565910 h 2381250"/>
                <a:gd name="connsiteX70" fmla="*/ 2045970 w 2085975"/>
                <a:gd name="connsiteY70" fmla="*/ 1581150 h 2381250"/>
                <a:gd name="connsiteX71" fmla="*/ 2013585 w 2085975"/>
                <a:gd name="connsiteY71" fmla="*/ 1657350 h 2381250"/>
                <a:gd name="connsiteX72" fmla="*/ 2047875 w 2085975"/>
                <a:gd name="connsiteY72" fmla="*/ 1691640 h 2381250"/>
                <a:gd name="connsiteX73" fmla="*/ 2011680 w 2085975"/>
                <a:gd name="connsiteY73" fmla="*/ 1737360 h 2381250"/>
                <a:gd name="connsiteX74" fmla="*/ 2013585 w 2085975"/>
                <a:gd name="connsiteY74" fmla="*/ 1739265 h 2381250"/>
                <a:gd name="connsiteX75" fmla="*/ 1912620 w 2085975"/>
                <a:gd name="connsiteY75" fmla="*/ 1644015 h 2381250"/>
                <a:gd name="connsiteX76" fmla="*/ 1823085 w 2085975"/>
                <a:gd name="connsiteY76" fmla="*/ 1708785 h 2381250"/>
                <a:gd name="connsiteX77" fmla="*/ 1691640 w 2085975"/>
                <a:gd name="connsiteY77" fmla="*/ 1737360 h 2381250"/>
                <a:gd name="connsiteX78" fmla="*/ 1678305 w 2085975"/>
                <a:gd name="connsiteY78" fmla="*/ 1722120 h 2381250"/>
                <a:gd name="connsiteX79" fmla="*/ 1621155 w 2085975"/>
                <a:gd name="connsiteY79" fmla="*/ 1737360 h 2381250"/>
                <a:gd name="connsiteX80" fmla="*/ 1617345 w 2085975"/>
                <a:gd name="connsiteY80" fmla="*/ 1760220 h 2381250"/>
                <a:gd name="connsiteX81" fmla="*/ 1565432 w 2085975"/>
                <a:gd name="connsiteY81" fmla="*/ 1773198 h 2381250"/>
                <a:gd name="connsiteX82" fmla="*/ 1564005 w 2085975"/>
                <a:gd name="connsiteY82" fmla="*/ 1771650 h 2381250"/>
                <a:gd name="connsiteX83" fmla="*/ 1520190 w 2085975"/>
                <a:gd name="connsiteY83" fmla="*/ 1811655 h 2381250"/>
                <a:gd name="connsiteX84" fmla="*/ 1501140 w 2085975"/>
                <a:gd name="connsiteY84" fmla="*/ 1811655 h 2381250"/>
                <a:gd name="connsiteX85" fmla="*/ 1428750 w 2085975"/>
                <a:gd name="connsiteY85" fmla="*/ 1903095 h 2381250"/>
                <a:gd name="connsiteX86" fmla="*/ 1421130 w 2085975"/>
                <a:gd name="connsiteY86" fmla="*/ 1952625 h 2381250"/>
                <a:gd name="connsiteX87" fmla="*/ 1396365 w 2085975"/>
                <a:gd name="connsiteY87" fmla="*/ 1918335 h 2381250"/>
                <a:gd name="connsiteX88" fmla="*/ 1358265 w 2085975"/>
                <a:gd name="connsiteY88" fmla="*/ 1986915 h 2381250"/>
                <a:gd name="connsiteX89" fmla="*/ 1343025 w 2085975"/>
                <a:gd name="connsiteY89" fmla="*/ 1986915 h 2381250"/>
                <a:gd name="connsiteX90" fmla="*/ 1297305 w 2085975"/>
                <a:gd name="connsiteY90" fmla="*/ 2019300 h 2381250"/>
                <a:gd name="connsiteX91" fmla="*/ 1301115 w 2085975"/>
                <a:gd name="connsiteY91" fmla="*/ 2038350 h 2381250"/>
                <a:gd name="connsiteX92" fmla="*/ 1259205 w 2085975"/>
                <a:gd name="connsiteY92" fmla="*/ 2066925 h 2381250"/>
                <a:gd name="connsiteX93" fmla="*/ 1272540 w 2085975"/>
                <a:gd name="connsiteY93" fmla="*/ 2097405 h 2381250"/>
                <a:gd name="connsiteX94" fmla="*/ 1202055 w 2085975"/>
                <a:gd name="connsiteY94" fmla="*/ 2106930 h 2381250"/>
                <a:gd name="connsiteX95" fmla="*/ 1183005 w 2085975"/>
                <a:gd name="connsiteY95" fmla="*/ 2143125 h 2381250"/>
                <a:gd name="connsiteX96" fmla="*/ 1156335 w 2085975"/>
                <a:gd name="connsiteY96" fmla="*/ 2164080 h 2381250"/>
                <a:gd name="connsiteX97" fmla="*/ 1122045 w 2085975"/>
                <a:gd name="connsiteY97" fmla="*/ 2141220 h 2381250"/>
                <a:gd name="connsiteX98" fmla="*/ 1107891 w 2085975"/>
                <a:gd name="connsiteY98" fmla="*/ 2157396 h 2381250"/>
                <a:gd name="connsiteX99" fmla="*/ 1106805 w 2085975"/>
                <a:gd name="connsiteY99" fmla="*/ 2156460 h 2381250"/>
                <a:gd name="connsiteX100" fmla="*/ 979170 w 2085975"/>
                <a:gd name="connsiteY100" fmla="*/ 2042160 h 2381250"/>
                <a:gd name="connsiteX101" fmla="*/ 932138 w 2085975"/>
                <a:gd name="connsiteY101" fmla="*/ 2104529 h 2381250"/>
                <a:gd name="connsiteX102" fmla="*/ 851535 w 2085975"/>
                <a:gd name="connsiteY102" fmla="*/ 2101216 h 2381250"/>
                <a:gd name="connsiteX103" fmla="*/ 847725 w 2085975"/>
                <a:gd name="connsiteY103" fmla="*/ 2129791 h 2381250"/>
                <a:gd name="connsiteX104" fmla="*/ 689610 w 2085975"/>
                <a:gd name="connsiteY104" fmla="*/ 2129791 h 2381250"/>
                <a:gd name="connsiteX105" fmla="*/ 685800 w 2085975"/>
                <a:gd name="connsiteY105" fmla="*/ 2025016 h 2381250"/>
                <a:gd name="connsiteX106" fmla="*/ 683980 w 2085975"/>
                <a:gd name="connsiteY106" fmla="*/ 2024761 h 2381250"/>
                <a:gd name="connsiteX107" fmla="*/ 701040 w 2085975"/>
                <a:gd name="connsiteY107" fmla="*/ 1973580 h 2381250"/>
                <a:gd name="connsiteX108" fmla="*/ 659130 w 2085975"/>
                <a:gd name="connsiteY108" fmla="*/ 1939290 h 2381250"/>
                <a:gd name="connsiteX109" fmla="*/ 662940 w 2085975"/>
                <a:gd name="connsiteY109" fmla="*/ 1899285 h 2381250"/>
                <a:gd name="connsiteX110" fmla="*/ 674370 w 2085975"/>
                <a:gd name="connsiteY110" fmla="*/ 1836420 h 2381250"/>
                <a:gd name="connsiteX111" fmla="*/ 643890 w 2085975"/>
                <a:gd name="connsiteY111" fmla="*/ 1802130 h 2381250"/>
                <a:gd name="connsiteX112" fmla="*/ 590550 w 2085975"/>
                <a:gd name="connsiteY112" fmla="*/ 1790700 h 2381250"/>
                <a:gd name="connsiteX113" fmla="*/ 520065 w 2085975"/>
                <a:gd name="connsiteY113" fmla="*/ 1731645 h 2381250"/>
                <a:gd name="connsiteX114" fmla="*/ 520065 w 2085975"/>
                <a:gd name="connsiteY114" fmla="*/ 1704975 h 2381250"/>
                <a:gd name="connsiteX115" fmla="*/ 491490 w 2085975"/>
                <a:gd name="connsiteY115" fmla="*/ 1708785 h 2381250"/>
                <a:gd name="connsiteX116" fmla="*/ 386715 w 2085975"/>
                <a:gd name="connsiteY116" fmla="*/ 1638300 h 2381250"/>
                <a:gd name="connsiteX117" fmla="*/ 345639 w 2085975"/>
                <a:gd name="connsiteY117" fmla="*/ 1595581 h 2381250"/>
                <a:gd name="connsiteX118" fmla="*/ 346710 w 2085975"/>
                <a:gd name="connsiteY118" fmla="*/ 1543050 h 2381250"/>
                <a:gd name="connsiteX119" fmla="*/ 302895 w 2085975"/>
                <a:gd name="connsiteY119" fmla="*/ 1522095 h 2381250"/>
                <a:gd name="connsiteX120" fmla="*/ 318135 w 2085975"/>
                <a:gd name="connsiteY120" fmla="*/ 1470660 h 2381250"/>
                <a:gd name="connsiteX121" fmla="*/ 274320 w 2085975"/>
                <a:gd name="connsiteY121" fmla="*/ 1491615 h 2381250"/>
                <a:gd name="connsiteX122" fmla="*/ 241935 w 2085975"/>
                <a:gd name="connsiteY122" fmla="*/ 1491615 h 2381250"/>
                <a:gd name="connsiteX123" fmla="*/ 236220 w 2085975"/>
                <a:gd name="connsiteY123" fmla="*/ 1510665 h 2381250"/>
                <a:gd name="connsiteX124" fmla="*/ 85676 w 2085975"/>
                <a:gd name="connsiteY124" fmla="*/ 1510087 h 2381250"/>
                <a:gd name="connsiteX125" fmla="*/ 80010 w 2085975"/>
                <a:gd name="connsiteY125" fmla="*/ 1443990 h 2381250"/>
                <a:gd name="connsiteX126" fmla="*/ 30480 w 2085975"/>
                <a:gd name="connsiteY126" fmla="*/ 1466850 h 2381250"/>
                <a:gd name="connsiteX127" fmla="*/ 9525 w 2085975"/>
                <a:gd name="connsiteY127" fmla="*/ 1390650 h 2381250"/>
                <a:gd name="connsiteX128" fmla="*/ 0 w 2085975"/>
                <a:gd name="connsiteY128" fmla="*/ 1389648 h 2381250"/>
                <a:gd name="connsiteX129" fmla="*/ 0 w 2085975"/>
                <a:gd name="connsiteY129" fmla="*/ 1352550 h 2381250"/>
                <a:gd name="connsiteX130" fmla="*/ 30480 w 2085975"/>
                <a:gd name="connsiteY130" fmla="*/ 1314450 h 2381250"/>
                <a:gd name="connsiteX131" fmla="*/ 95250 w 2085975"/>
                <a:gd name="connsiteY131" fmla="*/ 1303020 h 2381250"/>
                <a:gd name="connsiteX132" fmla="*/ 112395 w 2085975"/>
                <a:gd name="connsiteY132" fmla="*/ 1238250 h 2381250"/>
                <a:gd name="connsiteX133" fmla="*/ 100965 w 2085975"/>
                <a:gd name="connsiteY133" fmla="*/ 1143000 h 2381250"/>
                <a:gd name="connsiteX134" fmla="*/ 101779 w 2085975"/>
                <a:gd name="connsiteY134" fmla="*/ 1135131 h 2381250"/>
                <a:gd name="connsiteX135" fmla="*/ 190501 w 2085975"/>
                <a:gd name="connsiteY135" fmla="*/ 1110615 h 2381250"/>
                <a:gd name="connsiteX136" fmla="*/ 207646 w 2085975"/>
                <a:gd name="connsiteY136" fmla="*/ 1022985 h 2381250"/>
                <a:gd name="connsiteX137" fmla="*/ 186691 w 2085975"/>
                <a:gd name="connsiteY137" fmla="*/ 986790 h 2381250"/>
                <a:gd name="connsiteX138" fmla="*/ 57151 w 2085975"/>
                <a:gd name="connsiteY138" fmla="*/ 969645 h 2381250"/>
                <a:gd name="connsiteX139" fmla="*/ 125731 w 2085975"/>
                <a:gd name="connsiteY139" fmla="*/ 843915 h 2381250"/>
                <a:gd name="connsiteX140" fmla="*/ 129541 w 2085975"/>
                <a:gd name="connsiteY140" fmla="*/ 731520 h 2381250"/>
                <a:gd name="connsiteX141" fmla="*/ 104775 w 2085975"/>
                <a:gd name="connsiteY141" fmla="*/ 715066 h 2381250"/>
                <a:gd name="connsiteX142" fmla="*/ 104775 w 2085975"/>
                <a:gd name="connsiteY142" fmla="*/ 567691 h 2381250"/>
                <a:gd name="connsiteX143" fmla="*/ 125730 w 2085975"/>
                <a:gd name="connsiteY143" fmla="*/ 489586 h 2381250"/>
                <a:gd name="connsiteX144" fmla="*/ 95250 w 2085975"/>
                <a:gd name="connsiteY144" fmla="*/ 447676 h 2381250"/>
                <a:gd name="connsiteX145" fmla="*/ 169545 w 2085975"/>
                <a:gd name="connsiteY145" fmla="*/ 449581 h 2381250"/>
                <a:gd name="connsiteX146" fmla="*/ 164949 w 2085975"/>
                <a:gd name="connsiteY146" fmla="*/ 446066 h 2381250"/>
                <a:gd name="connsiteX147" fmla="*/ 169545 w 2085975"/>
                <a:gd name="connsiteY147" fmla="*/ 447675 h 2381250"/>
                <a:gd name="connsiteX148" fmla="*/ 200025 w 2085975"/>
                <a:gd name="connsiteY148" fmla="*/ 382905 h 2381250"/>
                <a:gd name="connsiteX149" fmla="*/ 283845 w 2085975"/>
                <a:gd name="connsiteY149" fmla="*/ 384810 h 2381250"/>
                <a:gd name="connsiteX150" fmla="*/ 329565 w 2085975"/>
                <a:gd name="connsiteY150" fmla="*/ 361950 h 2381250"/>
                <a:gd name="connsiteX151" fmla="*/ 344805 w 2085975"/>
                <a:gd name="connsiteY151" fmla="*/ 335280 h 2381250"/>
                <a:gd name="connsiteX152" fmla="*/ 348615 w 2085975"/>
                <a:gd name="connsiteY152" fmla="*/ 266700 h 2381250"/>
                <a:gd name="connsiteX153" fmla="*/ 325755 w 2085975"/>
                <a:gd name="connsiteY153" fmla="*/ 198120 h 2381250"/>
                <a:gd name="connsiteX154" fmla="*/ 272415 w 2085975"/>
                <a:gd name="connsiteY154" fmla="*/ 137160 h 2381250"/>
                <a:gd name="connsiteX155" fmla="*/ 295275 w 2085975"/>
                <a:gd name="connsiteY155" fmla="*/ 125730 h 2381250"/>
                <a:gd name="connsiteX156" fmla="*/ 293496 w 2085975"/>
                <a:gd name="connsiteY156" fmla="*/ 119401 h 2381250"/>
                <a:gd name="connsiteX157" fmla="*/ 295275 w 2085975"/>
                <a:gd name="connsiteY157" fmla="*/ 120015 h 2381250"/>
                <a:gd name="connsiteX158" fmla="*/ 337185 w 2085975"/>
                <a:gd name="connsiteY158" fmla="*/ 74295 h 2381250"/>
                <a:gd name="connsiteX159" fmla="*/ 403860 w 2085975"/>
                <a:gd name="connsiteY159" fmla="*/ 85725 h 2381250"/>
                <a:gd name="connsiteX160" fmla="*/ 381000 w 2085975"/>
                <a:gd name="connsiteY160" fmla="*/ 49530 h 2381250"/>
                <a:gd name="connsiteX161" fmla="*/ 432435 w 2085975"/>
                <a:gd name="connsiteY161" fmla="*/ 13335 h 2381250"/>
                <a:gd name="connsiteX162" fmla="*/ 537210 w 2085975"/>
                <a:gd name="connsiteY162" fmla="*/ 0 h 2381250"/>
                <a:gd name="connsiteX0" fmla="*/ 712594 w 2085975"/>
                <a:gd name="connsiteY0" fmla="*/ 2361639 h 2379924"/>
                <a:gd name="connsiteX1" fmla="*/ 785736 w 2085975"/>
                <a:gd name="connsiteY1" fmla="*/ 2365296 h 2379924"/>
                <a:gd name="connsiteX2" fmla="*/ 827791 w 2085975"/>
                <a:gd name="connsiteY2" fmla="*/ 2379924 h 2379924"/>
                <a:gd name="connsiteX3" fmla="*/ 784860 w 2085975"/>
                <a:gd name="connsiteY3" fmla="*/ 2366010 h 2379924"/>
                <a:gd name="connsiteX4" fmla="*/ 713471 w 2085975"/>
                <a:gd name="connsiteY4" fmla="*/ 2362441 h 2379924"/>
                <a:gd name="connsiteX5" fmla="*/ 712594 w 2085975"/>
                <a:gd name="connsiteY5" fmla="*/ 2361639 h 2379924"/>
                <a:gd name="connsiteX6" fmla="*/ 1565691 w 2085975"/>
                <a:gd name="connsiteY6" fmla="*/ 1775952 h 2379924"/>
                <a:gd name="connsiteX7" fmla="*/ 1562956 w 2085975"/>
                <a:gd name="connsiteY7" fmla="*/ 1776635 h 2379924"/>
                <a:gd name="connsiteX8" fmla="*/ 1565691 w 2085975"/>
                <a:gd name="connsiteY8" fmla="*/ 1775952 h 2379924"/>
                <a:gd name="connsiteX9" fmla="*/ 338452 w 2085975"/>
                <a:gd name="connsiteY9" fmla="*/ 1588442 h 2379924"/>
                <a:gd name="connsiteX10" fmla="*/ 338961 w 2085975"/>
                <a:gd name="connsiteY10" fmla="*/ 1588971 h 2379924"/>
                <a:gd name="connsiteX11" fmla="*/ 338452 w 2085975"/>
                <a:gd name="connsiteY11" fmla="*/ 1588442 h 2379924"/>
                <a:gd name="connsiteX12" fmla="*/ 537210 w 2085975"/>
                <a:gd name="connsiteY12" fmla="*/ 0 h 2379924"/>
                <a:gd name="connsiteX13" fmla="*/ 563880 w 2085975"/>
                <a:gd name="connsiteY13" fmla="*/ 80010 h 2379924"/>
                <a:gd name="connsiteX14" fmla="*/ 672465 w 2085975"/>
                <a:gd name="connsiteY14" fmla="*/ 51435 h 2379924"/>
                <a:gd name="connsiteX15" fmla="*/ 721352 w 2085975"/>
                <a:gd name="connsiteY15" fmla="*/ 29486 h 2379924"/>
                <a:gd name="connsiteX16" fmla="*/ 744855 w 2085975"/>
                <a:gd name="connsiteY16" fmla="*/ 59055 h 2379924"/>
                <a:gd name="connsiteX17" fmla="*/ 739140 w 2085975"/>
                <a:gd name="connsiteY17" fmla="*/ 89535 h 2379924"/>
                <a:gd name="connsiteX18" fmla="*/ 821055 w 2085975"/>
                <a:gd name="connsiteY18" fmla="*/ 93345 h 2379924"/>
                <a:gd name="connsiteX19" fmla="*/ 834390 w 2085975"/>
                <a:gd name="connsiteY19" fmla="*/ 19050 h 2379924"/>
                <a:gd name="connsiteX20" fmla="*/ 855345 w 2085975"/>
                <a:gd name="connsiteY20" fmla="*/ 47625 h 2379924"/>
                <a:gd name="connsiteX21" fmla="*/ 946785 w 2085975"/>
                <a:gd name="connsiteY21" fmla="*/ 47625 h 2379924"/>
                <a:gd name="connsiteX22" fmla="*/ 996315 w 2085975"/>
                <a:gd name="connsiteY22" fmla="*/ 38100 h 2379924"/>
                <a:gd name="connsiteX23" fmla="*/ 1003935 w 2085975"/>
                <a:gd name="connsiteY23" fmla="*/ 9525 h 2379924"/>
                <a:gd name="connsiteX24" fmla="*/ 1064895 w 2085975"/>
                <a:gd name="connsiteY24" fmla="*/ 0 h 2379924"/>
                <a:gd name="connsiteX25" fmla="*/ 1097280 w 2085975"/>
                <a:gd name="connsiteY25" fmla="*/ 102870 h 2379924"/>
                <a:gd name="connsiteX26" fmla="*/ 1110615 w 2085975"/>
                <a:gd name="connsiteY26" fmla="*/ 102870 h 2379924"/>
                <a:gd name="connsiteX27" fmla="*/ 1135380 w 2085975"/>
                <a:gd name="connsiteY27" fmla="*/ 190500 h 2379924"/>
                <a:gd name="connsiteX28" fmla="*/ 1137805 w 2085975"/>
                <a:gd name="connsiteY28" fmla="*/ 195722 h 2379924"/>
                <a:gd name="connsiteX29" fmla="*/ 1135380 w 2085975"/>
                <a:gd name="connsiteY29" fmla="*/ 198120 h 2379924"/>
                <a:gd name="connsiteX30" fmla="*/ 1131570 w 2085975"/>
                <a:gd name="connsiteY30" fmla="*/ 240030 h 2379924"/>
                <a:gd name="connsiteX31" fmla="*/ 1156335 w 2085975"/>
                <a:gd name="connsiteY31" fmla="*/ 346710 h 2379924"/>
                <a:gd name="connsiteX32" fmla="*/ 1099185 w 2085975"/>
                <a:gd name="connsiteY32" fmla="*/ 363855 h 2379924"/>
                <a:gd name="connsiteX33" fmla="*/ 1127760 w 2085975"/>
                <a:gd name="connsiteY33" fmla="*/ 510540 h 2379924"/>
                <a:gd name="connsiteX34" fmla="*/ 1148715 w 2085975"/>
                <a:gd name="connsiteY34" fmla="*/ 563880 h 2379924"/>
                <a:gd name="connsiteX35" fmla="*/ 1194435 w 2085975"/>
                <a:gd name="connsiteY35" fmla="*/ 641985 h 2379924"/>
                <a:gd name="connsiteX36" fmla="*/ 1215390 w 2085975"/>
                <a:gd name="connsiteY36" fmla="*/ 645795 h 2379924"/>
                <a:gd name="connsiteX37" fmla="*/ 1243965 w 2085975"/>
                <a:gd name="connsiteY37" fmla="*/ 737235 h 2379924"/>
                <a:gd name="connsiteX38" fmla="*/ 1423035 w 2085975"/>
                <a:gd name="connsiteY38" fmla="*/ 702945 h 2379924"/>
                <a:gd name="connsiteX39" fmla="*/ 1422609 w 2085975"/>
                <a:gd name="connsiteY39" fmla="*/ 700259 h 2379924"/>
                <a:gd name="connsiteX40" fmla="*/ 1468755 w 2085975"/>
                <a:gd name="connsiteY40" fmla="*/ 689610 h 2379924"/>
                <a:gd name="connsiteX41" fmla="*/ 1491615 w 2085975"/>
                <a:gd name="connsiteY41" fmla="*/ 659130 h 2379924"/>
                <a:gd name="connsiteX42" fmla="*/ 1520190 w 2085975"/>
                <a:gd name="connsiteY42" fmla="*/ 645795 h 2379924"/>
                <a:gd name="connsiteX43" fmla="*/ 1531620 w 2085975"/>
                <a:gd name="connsiteY43" fmla="*/ 613410 h 2379924"/>
                <a:gd name="connsiteX44" fmla="*/ 1552575 w 2085975"/>
                <a:gd name="connsiteY44" fmla="*/ 594360 h 2379924"/>
                <a:gd name="connsiteX45" fmla="*/ 1573530 w 2085975"/>
                <a:gd name="connsiteY45" fmla="*/ 609600 h 2379924"/>
                <a:gd name="connsiteX46" fmla="*/ 1567815 w 2085975"/>
                <a:gd name="connsiteY46" fmla="*/ 708660 h 2379924"/>
                <a:gd name="connsiteX47" fmla="*/ 1638300 w 2085975"/>
                <a:gd name="connsiteY47" fmla="*/ 786765 h 2379924"/>
                <a:gd name="connsiteX48" fmla="*/ 1640205 w 2085975"/>
                <a:gd name="connsiteY48" fmla="*/ 851535 h 2379924"/>
                <a:gd name="connsiteX49" fmla="*/ 1615440 w 2085975"/>
                <a:gd name="connsiteY49" fmla="*/ 872490 h 2379924"/>
                <a:gd name="connsiteX50" fmla="*/ 1678305 w 2085975"/>
                <a:gd name="connsiteY50" fmla="*/ 876300 h 2379924"/>
                <a:gd name="connsiteX51" fmla="*/ 1964632 w 2085975"/>
                <a:gd name="connsiteY51" fmla="*/ 811829 h 2379924"/>
                <a:gd name="connsiteX52" fmla="*/ 1985010 w 2085975"/>
                <a:gd name="connsiteY52" fmla="*/ 889635 h 2379924"/>
                <a:gd name="connsiteX53" fmla="*/ 1977390 w 2085975"/>
                <a:gd name="connsiteY53" fmla="*/ 942975 h 2379924"/>
                <a:gd name="connsiteX54" fmla="*/ 1912620 w 2085975"/>
                <a:gd name="connsiteY54" fmla="*/ 952500 h 2379924"/>
                <a:gd name="connsiteX55" fmla="*/ 1912620 w 2085975"/>
                <a:gd name="connsiteY55" fmla="*/ 1022985 h 2379924"/>
                <a:gd name="connsiteX56" fmla="*/ 1956435 w 2085975"/>
                <a:gd name="connsiteY56" fmla="*/ 1028700 h 2379924"/>
                <a:gd name="connsiteX57" fmla="*/ 1996440 w 2085975"/>
                <a:gd name="connsiteY57" fmla="*/ 1002030 h 2379924"/>
                <a:gd name="connsiteX58" fmla="*/ 1975485 w 2085975"/>
                <a:gd name="connsiteY58" fmla="*/ 1057275 h 2379924"/>
                <a:gd name="connsiteX59" fmla="*/ 1971675 w 2085975"/>
                <a:gd name="connsiteY59" fmla="*/ 1137285 h 2379924"/>
                <a:gd name="connsiteX60" fmla="*/ 1976108 w 2085975"/>
                <a:gd name="connsiteY60" fmla="*/ 1138062 h 2379924"/>
                <a:gd name="connsiteX61" fmla="*/ 2025015 w 2085975"/>
                <a:gd name="connsiteY61" fmla="*/ 1226820 h 2379924"/>
                <a:gd name="connsiteX62" fmla="*/ 1965960 w 2085975"/>
                <a:gd name="connsiteY62" fmla="*/ 1257300 h 2379924"/>
                <a:gd name="connsiteX63" fmla="*/ 1975485 w 2085975"/>
                <a:gd name="connsiteY63" fmla="*/ 1295400 h 2379924"/>
                <a:gd name="connsiteX64" fmla="*/ 1929765 w 2085975"/>
                <a:gd name="connsiteY64" fmla="*/ 1350645 h 2379924"/>
                <a:gd name="connsiteX65" fmla="*/ 2057400 w 2085975"/>
                <a:gd name="connsiteY65" fmla="*/ 1419225 h 2379924"/>
                <a:gd name="connsiteX66" fmla="*/ 2034540 w 2085975"/>
                <a:gd name="connsiteY66" fmla="*/ 1451610 h 2379924"/>
                <a:gd name="connsiteX67" fmla="*/ 2085975 w 2085975"/>
                <a:gd name="connsiteY67" fmla="*/ 1527810 h 2379924"/>
                <a:gd name="connsiteX68" fmla="*/ 2080260 w 2085975"/>
                <a:gd name="connsiteY68" fmla="*/ 1565910 h 2379924"/>
                <a:gd name="connsiteX69" fmla="*/ 2045970 w 2085975"/>
                <a:gd name="connsiteY69" fmla="*/ 1581150 h 2379924"/>
                <a:gd name="connsiteX70" fmla="*/ 2013585 w 2085975"/>
                <a:gd name="connsiteY70" fmla="*/ 1657350 h 2379924"/>
                <a:gd name="connsiteX71" fmla="*/ 2047875 w 2085975"/>
                <a:gd name="connsiteY71" fmla="*/ 1691640 h 2379924"/>
                <a:gd name="connsiteX72" fmla="*/ 2011680 w 2085975"/>
                <a:gd name="connsiteY72" fmla="*/ 1737360 h 2379924"/>
                <a:gd name="connsiteX73" fmla="*/ 2013585 w 2085975"/>
                <a:gd name="connsiteY73" fmla="*/ 1739265 h 2379924"/>
                <a:gd name="connsiteX74" fmla="*/ 1912620 w 2085975"/>
                <a:gd name="connsiteY74" fmla="*/ 1644015 h 2379924"/>
                <a:gd name="connsiteX75" fmla="*/ 1823085 w 2085975"/>
                <a:gd name="connsiteY75" fmla="*/ 1708785 h 2379924"/>
                <a:gd name="connsiteX76" fmla="*/ 1691640 w 2085975"/>
                <a:gd name="connsiteY76" fmla="*/ 1737360 h 2379924"/>
                <a:gd name="connsiteX77" fmla="*/ 1678305 w 2085975"/>
                <a:gd name="connsiteY77" fmla="*/ 1722120 h 2379924"/>
                <a:gd name="connsiteX78" fmla="*/ 1621155 w 2085975"/>
                <a:gd name="connsiteY78" fmla="*/ 1737360 h 2379924"/>
                <a:gd name="connsiteX79" fmla="*/ 1617345 w 2085975"/>
                <a:gd name="connsiteY79" fmla="*/ 1760220 h 2379924"/>
                <a:gd name="connsiteX80" fmla="*/ 1565432 w 2085975"/>
                <a:gd name="connsiteY80" fmla="*/ 1773198 h 2379924"/>
                <a:gd name="connsiteX81" fmla="*/ 1564005 w 2085975"/>
                <a:gd name="connsiteY81" fmla="*/ 1771650 h 2379924"/>
                <a:gd name="connsiteX82" fmla="*/ 1520190 w 2085975"/>
                <a:gd name="connsiteY82" fmla="*/ 1811655 h 2379924"/>
                <a:gd name="connsiteX83" fmla="*/ 1501140 w 2085975"/>
                <a:gd name="connsiteY83" fmla="*/ 1811655 h 2379924"/>
                <a:gd name="connsiteX84" fmla="*/ 1428750 w 2085975"/>
                <a:gd name="connsiteY84" fmla="*/ 1903095 h 2379924"/>
                <a:gd name="connsiteX85" fmla="*/ 1421130 w 2085975"/>
                <a:gd name="connsiteY85" fmla="*/ 1952625 h 2379924"/>
                <a:gd name="connsiteX86" fmla="*/ 1396365 w 2085975"/>
                <a:gd name="connsiteY86" fmla="*/ 1918335 h 2379924"/>
                <a:gd name="connsiteX87" fmla="*/ 1358265 w 2085975"/>
                <a:gd name="connsiteY87" fmla="*/ 1986915 h 2379924"/>
                <a:gd name="connsiteX88" fmla="*/ 1343025 w 2085975"/>
                <a:gd name="connsiteY88" fmla="*/ 1986915 h 2379924"/>
                <a:gd name="connsiteX89" fmla="*/ 1297305 w 2085975"/>
                <a:gd name="connsiteY89" fmla="*/ 2019300 h 2379924"/>
                <a:gd name="connsiteX90" fmla="*/ 1301115 w 2085975"/>
                <a:gd name="connsiteY90" fmla="*/ 2038350 h 2379924"/>
                <a:gd name="connsiteX91" fmla="*/ 1259205 w 2085975"/>
                <a:gd name="connsiteY91" fmla="*/ 2066925 h 2379924"/>
                <a:gd name="connsiteX92" fmla="*/ 1272540 w 2085975"/>
                <a:gd name="connsiteY92" fmla="*/ 2097405 h 2379924"/>
                <a:gd name="connsiteX93" fmla="*/ 1202055 w 2085975"/>
                <a:gd name="connsiteY93" fmla="*/ 2106930 h 2379924"/>
                <a:gd name="connsiteX94" fmla="*/ 1183005 w 2085975"/>
                <a:gd name="connsiteY94" fmla="*/ 2143125 h 2379924"/>
                <a:gd name="connsiteX95" fmla="*/ 1156335 w 2085975"/>
                <a:gd name="connsiteY95" fmla="*/ 2164080 h 2379924"/>
                <a:gd name="connsiteX96" fmla="*/ 1122045 w 2085975"/>
                <a:gd name="connsiteY96" fmla="*/ 2141220 h 2379924"/>
                <a:gd name="connsiteX97" fmla="*/ 1107891 w 2085975"/>
                <a:gd name="connsiteY97" fmla="*/ 2157396 h 2379924"/>
                <a:gd name="connsiteX98" fmla="*/ 1106805 w 2085975"/>
                <a:gd name="connsiteY98" fmla="*/ 2156460 h 2379924"/>
                <a:gd name="connsiteX99" fmla="*/ 979170 w 2085975"/>
                <a:gd name="connsiteY99" fmla="*/ 2042160 h 2379924"/>
                <a:gd name="connsiteX100" fmla="*/ 932138 w 2085975"/>
                <a:gd name="connsiteY100" fmla="*/ 2104529 h 2379924"/>
                <a:gd name="connsiteX101" fmla="*/ 851535 w 2085975"/>
                <a:gd name="connsiteY101" fmla="*/ 2101216 h 2379924"/>
                <a:gd name="connsiteX102" fmla="*/ 847725 w 2085975"/>
                <a:gd name="connsiteY102" fmla="*/ 2129791 h 2379924"/>
                <a:gd name="connsiteX103" fmla="*/ 689610 w 2085975"/>
                <a:gd name="connsiteY103" fmla="*/ 2129791 h 2379924"/>
                <a:gd name="connsiteX104" fmla="*/ 685800 w 2085975"/>
                <a:gd name="connsiteY104" fmla="*/ 2025016 h 2379924"/>
                <a:gd name="connsiteX105" fmla="*/ 683980 w 2085975"/>
                <a:gd name="connsiteY105" fmla="*/ 2024761 h 2379924"/>
                <a:gd name="connsiteX106" fmla="*/ 701040 w 2085975"/>
                <a:gd name="connsiteY106" fmla="*/ 1973580 h 2379924"/>
                <a:gd name="connsiteX107" fmla="*/ 659130 w 2085975"/>
                <a:gd name="connsiteY107" fmla="*/ 1939290 h 2379924"/>
                <a:gd name="connsiteX108" fmla="*/ 662940 w 2085975"/>
                <a:gd name="connsiteY108" fmla="*/ 1899285 h 2379924"/>
                <a:gd name="connsiteX109" fmla="*/ 674370 w 2085975"/>
                <a:gd name="connsiteY109" fmla="*/ 1836420 h 2379924"/>
                <a:gd name="connsiteX110" fmla="*/ 643890 w 2085975"/>
                <a:gd name="connsiteY110" fmla="*/ 1802130 h 2379924"/>
                <a:gd name="connsiteX111" fmla="*/ 590550 w 2085975"/>
                <a:gd name="connsiteY111" fmla="*/ 1790700 h 2379924"/>
                <a:gd name="connsiteX112" fmla="*/ 520065 w 2085975"/>
                <a:gd name="connsiteY112" fmla="*/ 1731645 h 2379924"/>
                <a:gd name="connsiteX113" fmla="*/ 520065 w 2085975"/>
                <a:gd name="connsiteY113" fmla="*/ 1704975 h 2379924"/>
                <a:gd name="connsiteX114" fmla="*/ 491490 w 2085975"/>
                <a:gd name="connsiteY114" fmla="*/ 1708785 h 2379924"/>
                <a:gd name="connsiteX115" fmla="*/ 386715 w 2085975"/>
                <a:gd name="connsiteY115" fmla="*/ 1638300 h 2379924"/>
                <a:gd name="connsiteX116" fmla="*/ 345639 w 2085975"/>
                <a:gd name="connsiteY116" fmla="*/ 1595581 h 2379924"/>
                <a:gd name="connsiteX117" fmla="*/ 346710 w 2085975"/>
                <a:gd name="connsiteY117" fmla="*/ 1543050 h 2379924"/>
                <a:gd name="connsiteX118" fmla="*/ 302895 w 2085975"/>
                <a:gd name="connsiteY118" fmla="*/ 1522095 h 2379924"/>
                <a:gd name="connsiteX119" fmla="*/ 318135 w 2085975"/>
                <a:gd name="connsiteY119" fmla="*/ 1470660 h 2379924"/>
                <a:gd name="connsiteX120" fmla="*/ 274320 w 2085975"/>
                <a:gd name="connsiteY120" fmla="*/ 1491615 h 2379924"/>
                <a:gd name="connsiteX121" fmla="*/ 241935 w 2085975"/>
                <a:gd name="connsiteY121" fmla="*/ 1491615 h 2379924"/>
                <a:gd name="connsiteX122" fmla="*/ 236220 w 2085975"/>
                <a:gd name="connsiteY122" fmla="*/ 1510665 h 2379924"/>
                <a:gd name="connsiteX123" fmla="*/ 85676 w 2085975"/>
                <a:gd name="connsiteY123" fmla="*/ 1510087 h 2379924"/>
                <a:gd name="connsiteX124" fmla="*/ 80010 w 2085975"/>
                <a:gd name="connsiteY124" fmla="*/ 1443990 h 2379924"/>
                <a:gd name="connsiteX125" fmla="*/ 30480 w 2085975"/>
                <a:gd name="connsiteY125" fmla="*/ 1466850 h 2379924"/>
                <a:gd name="connsiteX126" fmla="*/ 9525 w 2085975"/>
                <a:gd name="connsiteY126" fmla="*/ 1390650 h 2379924"/>
                <a:gd name="connsiteX127" fmla="*/ 0 w 2085975"/>
                <a:gd name="connsiteY127" fmla="*/ 1389648 h 2379924"/>
                <a:gd name="connsiteX128" fmla="*/ 0 w 2085975"/>
                <a:gd name="connsiteY128" fmla="*/ 1352550 h 2379924"/>
                <a:gd name="connsiteX129" fmla="*/ 30480 w 2085975"/>
                <a:gd name="connsiteY129" fmla="*/ 1314450 h 2379924"/>
                <a:gd name="connsiteX130" fmla="*/ 95250 w 2085975"/>
                <a:gd name="connsiteY130" fmla="*/ 1303020 h 2379924"/>
                <a:gd name="connsiteX131" fmla="*/ 112395 w 2085975"/>
                <a:gd name="connsiteY131" fmla="*/ 1238250 h 2379924"/>
                <a:gd name="connsiteX132" fmla="*/ 100965 w 2085975"/>
                <a:gd name="connsiteY132" fmla="*/ 1143000 h 2379924"/>
                <a:gd name="connsiteX133" fmla="*/ 101779 w 2085975"/>
                <a:gd name="connsiteY133" fmla="*/ 1135131 h 2379924"/>
                <a:gd name="connsiteX134" fmla="*/ 190501 w 2085975"/>
                <a:gd name="connsiteY134" fmla="*/ 1110615 h 2379924"/>
                <a:gd name="connsiteX135" fmla="*/ 207646 w 2085975"/>
                <a:gd name="connsiteY135" fmla="*/ 1022985 h 2379924"/>
                <a:gd name="connsiteX136" fmla="*/ 186691 w 2085975"/>
                <a:gd name="connsiteY136" fmla="*/ 986790 h 2379924"/>
                <a:gd name="connsiteX137" fmla="*/ 57151 w 2085975"/>
                <a:gd name="connsiteY137" fmla="*/ 969645 h 2379924"/>
                <a:gd name="connsiteX138" fmla="*/ 125731 w 2085975"/>
                <a:gd name="connsiteY138" fmla="*/ 843915 h 2379924"/>
                <a:gd name="connsiteX139" fmla="*/ 129541 w 2085975"/>
                <a:gd name="connsiteY139" fmla="*/ 731520 h 2379924"/>
                <a:gd name="connsiteX140" fmla="*/ 104775 w 2085975"/>
                <a:gd name="connsiteY140" fmla="*/ 715066 h 2379924"/>
                <a:gd name="connsiteX141" fmla="*/ 104775 w 2085975"/>
                <a:gd name="connsiteY141" fmla="*/ 567691 h 2379924"/>
                <a:gd name="connsiteX142" fmla="*/ 125730 w 2085975"/>
                <a:gd name="connsiteY142" fmla="*/ 489586 h 2379924"/>
                <a:gd name="connsiteX143" fmla="*/ 95250 w 2085975"/>
                <a:gd name="connsiteY143" fmla="*/ 447676 h 2379924"/>
                <a:gd name="connsiteX144" fmla="*/ 169545 w 2085975"/>
                <a:gd name="connsiteY144" fmla="*/ 449581 h 2379924"/>
                <a:gd name="connsiteX145" fmla="*/ 164949 w 2085975"/>
                <a:gd name="connsiteY145" fmla="*/ 446066 h 2379924"/>
                <a:gd name="connsiteX146" fmla="*/ 169545 w 2085975"/>
                <a:gd name="connsiteY146" fmla="*/ 447675 h 2379924"/>
                <a:gd name="connsiteX147" fmla="*/ 200025 w 2085975"/>
                <a:gd name="connsiteY147" fmla="*/ 382905 h 2379924"/>
                <a:gd name="connsiteX148" fmla="*/ 283845 w 2085975"/>
                <a:gd name="connsiteY148" fmla="*/ 384810 h 2379924"/>
                <a:gd name="connsiteX149" fmla="*/ 329565 w 2085975"/>
                <a:gd name="connsiteY149" fmla="*/ 361950 h 2379924"/>
                <a:gd name="connsiteX150" fmla="*/ 344805 w 2085975"/>
                <a:gd name="connsiteY150" fmla="*/ 335280 h 2379924"/>
                <a:gd name="connsiteX151" fmla="*/ 348615 w 2085975"/>
                <a:gd name="connsiteY151" fmla="*/ 266700 h 2379924"/>
                <a:gd name="connsiteX152" fmla="*/ 325755 w 2085975"/>
                <a:gd name="connsiteY152" fmla="*/ 198120 h 2379924"/>
                <a:gd name="connsiteX153" fmla="*/ 272415 w 2085975"/>
                <a:gd name="connsiteY153" fmla="*/ 137160 h 2379924"/>
                <a:gd name="connsiteX154" fmla="*/ 295275 w 2085975"/>
                <a:gd name="connsiteY154" fmla="*/ 125730 h 2379924"/>
                <a:gd name="connsiteX155" fmla="*/ 293496 w 2085975"/>
                <a:gd name="connsiteY155" fmla="*/ 119401 h 2379924"/>
                <a:gd name="connsiteX156" fmla="*/ 295275 w 2085975"/>
                <a:gd name="connsiteY156" fmla="*/ 120015 h 2379924"/>
                <a:gd name="connsiteX157" fmla="*/ 337185 w 2085975"/>
                <a:gd name="connsiteY157" fmla="*/ 74295 h 2379924"/>
                <a:gd name="connsiteX158" fmla="*/ 403860 w 2085975"/>
                <a:gd name="connsiteY158" fmla="*/ 85725 h 2379924"/>
                <a:gd name="connsiteX159" fmla="*/ 381000 w 2085975"/>
                <a:gd name="connsiteY159" fmla="*/ 49530 h 2379924"/>
                <a:gd name="connsiteX160" fmla="*/ 432435 w 2085975"/>
                <a:gd name="connsiteY160" fmla="*/ 13335 h 2379924"/>
                <a:gd name="connsiteX161" fmla="*/ 537210 w 2085975"/>
                <a:gd name="connsiteY161" fmla="*/ 0 h 2379924"/>
                <a:gd name="connsiteX0" fmla="*/ 712594 w 2085975"/>
                <a:gd name="connsiteY0" fmla="*/ 2361639 h 2366010"/>
                <a:gd name="connsiteX1" fmla="*/ 785736 w 2085975"/>
                <a:gd name="connsiteY1" fmla="*/ 2365296 h 2366010"/>
                <a:gd name="connsiteX2" fmla="*/ 784860 w 2085975"/>
                <a:gd name="connsiteY2" fmla="*/ 2366010 h 2366010"/>
                <a:gd name="connsiteX3" fmla="*/ 713471 w 2085975"/>
                <a:gd name="connsiteY3" fmla="*/ 2362441 h 2366010"/>
                <a:gd name="connsiteX4" fmla="*/ 712594 w 2085975"/>
                <a:gd name="connsiteY4" fmla="*/ 2361639 h 2366010"/>
                <a:gd name="connsiteX5" fmla="*/ 1565691 w 2085975"/>
                <a:gd name="connsiteY5" fmla="*/ 1775952 h 2366010"/>
                <a:gd name="connsiteX6" fmla="*/ 1562956 w 2085975"/>
                <a:gd name="connsiteY6" fmla="*/ 1776635 h 2366010"/>
                <a:gd name="connsiteX7" fmla="*/ 1565691 w 2085975"/>
                <a:gd name="connsiteY7" fmla="*/ 1775952 h 2366010"/>
                <a:gd name="connsiteX8" fmla="*/ 338452 w 2085975"/>
                <a:gd name="connsiteY8" fmla="*/ 1588442 h 2366010"/>
                <a:gd name="connsiteX9" fmla="*/ 338961 w 2085975"/>
                <a:gd name="connsiteY9" fmla="*/ 1588971 h 2366010"/>
                <a:gd name="connsiteX10" fmla="*/ 338452 w 2085975"/>
                <a:gd name="connsiteY10" fmla="*/ 1588442 h 2366010"/>
                <a:gd name="connsiteX11" fmla="*/ 537210 w 2085975"/>
                <a:gd name="connsiteY11" fmla="*/ 0 h 2366010"/>
                <a:gd name="connsiteX12" fmla="*/ 563880 w 2085975"/>
                <a:gd name="connsiteY12" fmla="*/ 80010 h 2366010"/>
                <a:gd name="connsiteX13" fmla="*/ 672465 w 2085975"/>
                <a:gd name="connsiteY13" fmla="*/ 51435 h 2366010"/>
                <a:gd name="connsiteX14" fmla="*/ 721352 w 2085975"/>
                <a:gd name="connsiteY14" fmla="*/ 29486 h 2366010"/>
                <a:gd name="connsiteX15" fmla="*/ 744855 w 2085975"/>
                <a:gd name="connsiteY15" fmla="*/ 59055 h 2366010"/>
                <a:gd name="connsiteX16" fmla="*/ 739140 w 2085975"/>
                <a:gd name="connsiteY16" fmla="*/ 89535 h 2366010"/>
                <a:gd name="connsiteX17" fmla="*/ 821055 w 2085975"/>
                <a:gd name="connsiteY17" fmla="*/ 93345 h 2366010"/>
                <a:gd name="connsiteX18" fmla="*/ 834390 w 2085975"/>
                <a:gd name="connsiteY18" fmla="*/ 19050 h 2366010"/>
                <a:gd name="connsiteX19" fmla="*/ 855345 w 2085975"/>
                <a:gd name="connsiteY19" fmla="*/ 47625 h 2366010"/>
                <a:gd name="connsiteX20" fmla="*/ 946785 w 2085975"/>
                <a:gd name="connsiteY20" fmla="*/ 47625 h 2366010"/>
                <a:gd name="connsiteX21" fmla="*/ 996315 w 2085975"/>
                <a:gd name="connsiteY21" fmla="*/ 38100 h 2366010"/>
                <a:gd name="connsiteX22" fmla="*/ 1003935 w 2085975"/>
                <a:gd name="connsiteY22" fmla="*/ 9525 h 2366010"/>
                <a:gd name="connsiteX23" fmla="*/ 1064895 w 2085975"/>
                <a:gd name="connsiteY23" fmla="*/ 0 h 2366010"/>
                <a:gd name="connsiteX24" fmla="*/ 1097280 w 2085975"/>
                <a:gd name="connsiteY24" fmla="*/ 102870 h 2366010"/>
                <a:gd name="connsiteX25" fmla="*/ 1110615 w 2085975"/>
                <a:gd name="connsiteY25" fmla="*/ 102870 h 2366010"/>
                <a:gd name="connsiteX26" fmla="*/ 1135380 w 2085975"/>
                <a:gd name="connsiteY26" fmla="*/ 190500 h 2366010"/>
                <a:gd name="connsiteX27" fmla="*/ 1137805 w 2085975"/>
                <a:gd name="connsiteY27" fmla="*/ 195722 h 2366010"/>
                <a:gd name="connsiteX28" fmla="*/ 1135380 w 2085975"/>
                <a:gd name="connsiteY28" fmla="*/ 198120 h 2366010"/>
                <a:gd name="connsiteX29" fmla="*/ 1131570 w 2085975"/>
                <a:gd name="connsiteY29" fmla="*/ 240030 h 2366010"/>
                <a:gd name="connsiteX30" fmla="*/ 1156335 w 2085975"/>
                <a:gd name="connsiteY30" fmla="*/ 346710 h 2366010"/>
                <a:gd name="connsiteX31" fmla="*/ 1099185 w 2085975"/>
                <a:gd name="connsiteY31" fmla="*/ 363855 h 2366010"/>
                <a:gd name="connsiteX32" fmla="*/ 1127760 w 2085975"/>
                <a:gd name="connsiteY32" fmla="*/ 510540 h 2366010"/>
                <a:gd name="connsiteX33" fmla="*/ 1148715 w 2085975"/>
                <a:gd name="connsiteY33" fmla="*/ 563880 h 2366010"/>
                <a:gd name="connsiteX34" fmla="*/ 1194435 w 2085975"/>
                <a:gd name="connsiteY34" fmla="*/ 641985 h 2366010"/>
                <a:gd name="connsiteX35" fmla="*/ 1215390 w 2085975"/>
                <a:gd name="connsiteY35" fmla="*/ 645795 h 2366010"/>
                <a:gd name="connsiteX36" fmla="*/ 1243965 w 2085975"/>
                <a:gd name="connsiteY36" fmla="*/ 737235 h 2366010"/>
                <a:gd name="connsiteX37" fmla="*/ 1423035 w 2085975"/>
                <a:gd name="connsiteY37" fmla="*/ 702945 h 2366010"/>
                <a:gd name="connsiteX38" fmla="*/ 1422609 w 2085975"/>
                <a:gd name="connsiteY38" fmla="*/ 700259 h 2366010"/>
                <a:gd name="connsiteX39" fmla="*/ 1468755 w 2085975"/>
                <a:gd name="connsiteY39" fmla="*/ 689610 h 2366010"/>
                <a:gd name="connsiteX40" fmla="*/ 1491615 w 2085975"/>
                <a:gd name="connsiteY40" fmla="*/ 659130 h 2366010"/>
                <a:gd name="connsiteX41" fmla="*/ 1520190 w 2085975"/>
                <a:gd name="connsiteY41" fmla="*/ 645795 h 2366010"/>
                <a:gd name="connsiteX42" fmla="*/ 1531620 w 2085975"/>
                <a:gd name="connsiteY42" fmla="*/ 613410 h 2366010"/>
                <a:gd name="connsiteX43" fmla="*/ 1552575 w 2085975"/>
                <a:gd name="connsiteY43" fmla="*/ 594360 h 2366010"/>
                <a:gd name="connsiteX44" fmla="*/ 1573530 w 2085975"/>
                <a:gd name="connsiteY44" fmla="*/ 609600 h 2366010"/>
                <a:gd name="connsiteX45" fmla="*/ 1567815 w 2085975"/>
                <a:gd name="connsiteY45" fmla="*/ 708660 h 2366010"/>
                <a:gd name="connsiteX46" fmla="*/ 1638300 w 2085975"/>
                <a:gd name="connsiteY46" fmla="*/ 786765 h 2366010"/>
                <a:gd name="connsiteX47" fmla="*/ 1640205 w 2085975"/>
                <a:gd name="connsiteY47" fmla="*/ 851535 h 2366010"/>
                <a:gd name="connsiteX48" fmla="*/ 1615440 w 2085975"/>
                <a:gd name="connsiteY48" fmla="*/ 872490 h 2366010"/>
                <a:gd name="connsiteX49" fmla="*/ 1678305 w 2085975"/>
                <a:gd name="connsiteY49" fmla="*/ 876300 h 2366010"/>
                <a:gd name="connsiteX50" fmla="*/ 1964632 w 2085975"/>
                <a:gd name="connsiteY50" fmla="*/ 811829 h 2366010"/>
                <a:gd name="connsiteX51" fmla="*/ 1985010 w 2085975"/>
                <a:gd name="connsiteY51" fmla="*/ 889635 h 2366010"/>
                <a:gd name="connsiteX52" fmla="*/ 1977390 w 2085975"/>
                <a:gd name="connsiteY52" fmla="*/ 942975 h 2366010"/>
                <a:gd name="connsiteX53" fmla="*/ 1912620 w 2085975"/>
                <a:gd name="connsiteY53" fmla="*/ 952500 h 2366010"/>
                <a:gd name="connsiteX54" fmla="*/ 1912620 w 2085975"/>
                <a:gd name="connsiteY54" fmla="*/ 1022985 h 2366010"/>
                <a:gd name="connsiteX55" fmla="*/ 1956435 w 2085975"/>
                <a:gd name="connsiteY55" fmla="*/ 1028700 h 2366010"/>
                <a:gd name="connsiteX56" fmla="*/ 1996440 w 2085975"/>
                <a:gd name="connsiteY56" fmla="*/ 1002030 h 2366010"/>
                <a:gd name="connsiteX57" fmla="*/ 1975485 w 2085975"/>
                <a:gd name="connsiteY57" fmla="*/ 1057275 h 2366010"/>
                <a:gd name="connsiteX58" fmla="*/ 1971675 w 2085975"/>
                <a:gd name="connsiteY58" fmla="*/ 1137285 h 2366010"/>
                <a:gd name="connsiteX59" fmla="*/ 1976108 w 2085975"/>
                <a:gd name="connsiteY59" fmla="*/ 1138062 h 2366010"/>
                <a:gd name="connsiteX60" fmla="*/ 2025015 w 2085975"/>
                <a:gd name="connsiteY60" fmla="*/ 1226820 h 2366010"/>
                <a:gd name="connsiteX61" fmla="*/ 1965960 w 2085975"/>
                <a:gd name="connsiteY61" fmla="*/ 1257300 h 2366010"/>
                <a:gd name="connsiteX62" fmla="*/ 1975485 w 2085975"/>
                <a:gd name="connsiteY62" fmla="*/ 1295400 h 2366010"/>
                <a:gd name="connsiteX63" fmla="*/ 1929765 w 2085975"/>
                <a:gd name="connsiteY63" fmla="*/ 1350645 h 2366010"/>
                <a:gd name="connsiteX64" fmla="*/ 2057400 w 2085975"/>
                <a:gd name="connsiteY64" fmla="*/ 1419225 h 2366010"/>
                <a:gd name="connsiteX65" fmla="*/ 2034540 w 2085975"/>
                <a:gd name="connsiteY65" fmla="*/ 1451610 h 2366010"/>
                <a:gd name="connsiteX66" fmla="*/ 2085975 w 2085975"/>
                <a:gd name="connsiteY66" fmla="*/ 1527810 h 2366010"/>
                <a:gd name="connsiteX67" fmla="*/ 2080260 w 2085975"/>
                <a:gd name="connsiteY67" fmla="*/ 1565910 h 2366010"/>
                <a:gd name="connsiteX68" fmla="*/ 2045970 w 2085975"/>
                <a:gd name="connsiteY68" fmla="*/ 1581150 h 2366010"/>
                <a:gd name="connsiteX69" fmla="*/ 2013585 w 2085975"/>
                <a:gd name="connsiteY69" fmla="*/ 1657350 h 2366010"/>
                <a:gd name="connsiteX70" fmla="*/ 2047875 w 2085975"/>
                <a:gd name="connsiteY70" fmla="*/ 1691640 h 2366010"/>
                <a:gd name="connsiteX71" fmla="*/ 2011680 w 2085975"/>
                <a:gd name="connsiteY71" fmla="*/ 1737360 h 2366010"/>
                <a:gd name="connsiteX72" fmla="*/ 2013585 w 2085975"/>
                <a:gd name="connsiteY72" fmla="*/ 1739265 h 2366010"/>
                <a:gd name="connsiteX73" fmla="*/ 1912620 w 2085975"/>
                <a:gd name="connsiteY73" fmla="*/ 1644015 h 2366010"/>
                <a:gd name="connsiteX74" fmla="*/ 1823085 w 2085975"/>
                <a:gd name="connsiteY74" fmla="*/ 1708785 h 2366010"/>
                <a:gd name="connsiteX75" fmla="*/ 1691640 w 2085975"/>
                <a:gd name="connsiteY75" fmla="*/ 1737360 h 2366010"/>
                <a:gd name="connsiteX76" fmla="*/ 1678305 w 2085975"/>
                <a:gd name="connsiteY76" fmla="*/ 1722120 h 2366010"/>
                <a:gd name="connsiteX77" fmla="*/ 1621155 w 2085975"/>
                <a:gd name="connsiteY77" fmla="*/ 1737360 h 2366010"/>
                <a:gd name="connsiteX78" fmla="*/ 1617345 w 2085975"/>
                <a:gd name="connsiteY78" fmla="*/ 1760220 h 2366010"/>
                <a:gd name="connsiteX79" fmla="*/ 1565432 w 2085975"/>
                <a:gd name="connsiteY79" fmla="*/ 1773198 h 2366010"/>
                <a:gd name="connsiteX80" fmla="*/ 1564005 w 2085975"/>
                <a:gd name="connsiteY80" fmla="*/ 1771650 h 2366010"/>
                <a:gd name="connsiteX81" fmla="*/ 1520190 w 2085975"/>
                <a:gd name="connsiteY81" fmla="*/ 1811655 h 2366010"/>
                <a:gd name="connsiteX82" fmla="*/ 1501140 w 2085975"/>
                <a:gd name="connsiteY82" fmla="*/ 1811655 h 2366010"/>
                <a:gd name="connsiteX83" fmla="*/ 1428750 w 2085975"/>
                <a:gd name="connsiteY83" fmla="*/ 1903095 h 2366010"/>
                <a:gd name="connsiteX84" fmla="*/ 1421130 w 2085975"/>
                <a:gd name="connsiteY84" fmla="*/ 1952625 h 2366010"/>
                <a:gd name="connsiteX85" fmla="*/ 1396365 w 2085975"/>
                <a:gd name="connsiteY85" fmla="*/ 1918335 h 2366010"/>
                <a:gd name="connsiteX86" fmla="*/ 1358265 w 2085975"/>
                <a:gd name="connsiteY86" fmla="*/ 1986915 h 2366010"/>
                <a:gd name="connsiteX87" fmla="*/ 1343025 w 2085975"/>
                <a:gd name="connsiteY87" fmla="*/ 1986915 h 2366010"/>
                <a:gd name="connsiteX88" fmla="*/ 1297305 w 2085975"/>
                <a:gd name="connsiteY88" fmla="*/ 2019300 h 2366010"/>
                <a:gd name="connsiteX89" fmla="*/ 1301115 w 2085975"/>
                <a:gd name="connsiteY89" fmla="*/ 2038350 h 2366010"/>
                <a:gd name="connsiteX90" fmla="*/ 1259205 w 2085975"/>
                <a:gd name="connsiteY90" fmla="*/ 2066925 h 2366010"/>
                <a:gd name="connsiteX91" fmla="*/ 1272540 w 2085975"/>
                <a:gd name="connsiteY91" fmla="*/ 2097405 h 2366010"/>
                <a:gd name="connsiteX92" fmla="*/ 1202055 w 2085975"/>
                <a:gd name="connsiteY92" fmla="*/ 2106930 h 2366010"/>
                <a:gd name="connsiteX93" fmla="*/ 1183005 w 2085975"/>
                <a:gd name="connsiteY93" fmla="*/ 2143125 h 2366010"/>
                <a:gd name="connsiteX94" fmla="*/ 1156335 w 2085975"/>
                <a:gd name="connsiteY94" fmla="*/ 2164080 h 2366010"/>
                <a:gd name="connsiteX95" fmla="*/ 1122045 w 2085975"/>
                <a:gd name="connsiteY95" fmla="*/ 2141220 h 2366010"/>
                <a:gd name="connsiteX96" fmla="*/ 1107891 w 2085975"/>
                <a:gd name="connsiteY96" fmla="*/ 2157396 h 2366010"/>
                <a:gd name="connsiteX97" fmla="*/ 1106805 w 2085975"/>
                <a:gd name="connsiteY97" fmla="*/ 2156460 h 2366010"/>
                <a:gd name="connsiteX98" fmla="*/ 979170 w 2085975"/>
                <a:gd name="connsiteY98" fmla="*/ 2042160 h 2366010"/>
                <a:gd name="connsiteX99" fmla="*/ 932138 w 2085975"/>
                <a:gd name="connsiteY99" fmla="*/ 2104529 h 2366010"/>
                <a:gd name="connsiteX100" fmla="*/ 851535 w 2085975"/>
                <a:gd name="connsiteY100" fmla="*/ 2101216 h 2366010"/>
                <a:gd name="connsiteX101" fmla="*/ 847725 w 2085975"/>
                <a:gd name="connsiteY101" fmla="*/ 2129791 h 2366010"/>
                <a:gd name="connsiteX102" fmla="*/ 689610 w 2085975"/>
                <a:gd name="connsiteY102" fmla="*/ 2129791 h 2366010"/>
                <a:gd name="connsiteX103" fmla="*/ 685800 w 2085975"/>
                <a:gd name="connsiteY103" fmla="*/ 2025016 h 2366010"/>
                <a:gd name="connsiteX104" fmla="*/ 683980 w 2085975"/>
                <a:gd name="connsiteY104" fmla="*/ 2024761 h 2366010"/>
                <a:gd name="connsiteX105" fmla="*/ 701040 w 2085975"/>
                <a:gd name="connsiteY105" fmla="*/ 1973580 h 2366010"/>
                <a:gd name="connsiteX106" fmla="*/ 659130 w 2085975"/>
                <a:gd name="connsiteY106" fmla="*/ 1939290 h 2366010"/>
                <a:gd name="connsiteX107" fmla="*/ 662940 w 2085975"/>
                <a:gd name="connsiteY107" fmla="*/ 1899285 h 2366010"/>
                <a:gd name="connsiteX108" fmla="*/ 674370 w 2085975"/>
                <a:gd name="connsiteY108" fmla="*/ 1836420 h 2366010"/>
                <a:gd name="connsiteX109" fmla="*/ 643890 w 2085975"/>
                <a:gd name="connsiteY109" fmla="*/ 1802130 h 2366010"/>
                <a:gd name="connsiteX110" fmla="*/ 590550 w 2085975"/>
                <a:gd name="connsiteY110" fmla="*/ 1790700 h 2366010"/>
                <a:gd name="connsiteX111" fmla="*/ 520065 w 2085975"/>
                <a:gd name="connsiteY111" fmla="*/ 1731645 h 2366010"/>
                <a:gd name="connsiteX112" fmla="*/ 520065 w 2085975"/>
                <a:gd name="connsiteY112" fmla="*/ 1704975 h 2366010"/>
                <a:gd name="connsiteX113" fmla="*/ 491490 w 2085975"/>
                <a:gd name="connsiteY113" fmla="*/ 1708785 h 2366010"/>
                <a:gd name="connsiteX114" fmla="*/ 386715 w 2085975"/>
                <a:gd name="connsiteY114" fmla="*/ 1638300 h 2366010"/>
                <a:gd name="connsiteX115" fmla="*/ 345639 w 2085975"/>
                <a:gd name="connsiteY115" fmla="*/ 1595581 h 2366010"/>
                <a:gd name="connsiteX116" fmla="*/ 346710 w 2085975"/>
                <a:gd name="connsiteY116" fmla="*/ 1543050 h 2366010"/>
                <a:gd name="connsiteX117" fmla="*/ 302895 w 2085975"/>
                <a:gd name="connsiteY117" fmla="*/ 1522095 h 2366010"/>
                <a:gd name="connsiteX118" fmla="*/ 318135 w 2085975"/>
                <a:gd name="connsiteY118" fmla="*/ 1470660 h 2366010"/>
                <a:gd name="connsiteX119" fmla="*/ 274320 w 2085975"/>
                <a:gd name="connsiteY119" fmla="*/ 1491615 h 2366010"/>
                <a:gd name="connsiteX120" fmla="*/ 241935 w 2085975"/>
                <a:gd name="connsiteY120" fmla="*/ 1491615 h 2366010"/>
                <a:gd name="connsiteX121" fmla="*/ 236220 w 2085975"/>
                <a:gd name="connsiteY121" fmla="*/ 1510665 h 2366010"/>
                <a:gd name="connsiteX122" fmla="*/ 85676 w 2085975"/>
                <a:gd name="connsiteY122" fmla="*/ 1510087 h 2366010"/>
                <a:gd name="connsiteX123" fmla="*/ 80010 w 2085975"/>
                <a:gd name="connsiteY123" fmla="*/ 1443990 h 2366010"/>
                <a:gd name="connsiteX124" fmla="*/ 30480 w 2085975"/>
                <a:gd name="connsiteY124" fmla="*/ 1466850 h 2366010"/>
                <a:gd name="connsiteX125" fmla="*/ 9525 w 2085975"/>
                <a:gd name="connsiteY125" fmla="*/ 1390650 h 2366010"/>
                <a:gd name="connsiteX126" fmla="*/ 0 w 2085975"/>
                <a:gd name="connsiteY126" fmla="*/ 1389648 h 2366010"/>
                <a:gd name="connsiteX127" fmla="*/ 0 w 2085975"/>
                <a:gd name="connsiteY127" fmla="*/ 1352550 h 2366010"/>
                <a:gd name="connsiteX128" fmla="*/ 30480 w 2085975"/>
                <a:gd name="connsiteY128" fmla="*/ 1314450 h 2366010"/>
                <a:gd name="connsiteX129" fmla="*/ 95250 w 2085975"/>
                <a:gd name="connsiteY129" fmla="*/ 1303020 h 2366010"/>
                <a:gd name="connsiteX130" fmla="*/ 112395 w 2085975"/>
                <a:gd name="connsiteY130" fmla="*/ 1238250 h 2366010"/>
                <a:gd name="connsiteX131" fmla="*/ 100965 w 2085975"/>
                <a:gd name="connsiteY131" fmla="*/ 1143000 h 2366010"/>
                <a:gd name="connsiteX132" fmla="*/ 101779 w 2085975"/>
                <a:gd name="connsiteY132" fmla="*/ 1135131 h 2366010"/>
                <a:gd name="connsiteX133" fmla="*/ 190501 w 2085975"/>
                <a:gd name="connsiteY133" fmla="*/ 1110615 h 2366010"/>
                <a:gd name="connsiteX134" fmla="*/ 207646 w 2085975"/>
                <a:gd name="connsiteY134" fmla="*/ 1022985 h 2366010"/>
                <a:gd name="connsiteX135" fmla="*/ 186691 w 2085975"/>
                <a:gd name="connsiteY135" fmla="*/ 986790 h 2366010"/>
                <a:gd name="connsiteX136" fmla="*/ 57151 w 2085975"/>
                <a:gd name="connsiteY136" fmla="*/ 969645 h 2366010"/>
                <a:gd name="connsiteX137" fmla="*/ 125731 w 2085975"/>
                <a:gd name="connsiteY137" fmla="*/ 843915 h 2366010"/>
                <a:gd name="connsiteX138" fmla="*/ 129541 w 2085975"/>
                <a:gd name="connsiteY138" fmla="*/ 731520 h 2366010"/>
                <a:gd name="connsiteX139" fmla="*/ 104775 w 2085975"/>
                <a:gd name="connsiteY139" fmla="*/ 715066 h 2366010"/>
                <a:gd name="connsiteX140" fmla="*/ 104775 w 2085975"/>
                <a:gd name="connsiteY140" fmla="*/ 567691 h 2366010"/>
                <a:gd name="connsiteX141" fmla="*/ 125730 w 2085975"/>
                <a:gd name="connsiteY141" fmla="*/ 489586 h 2366010"/>
                <a:gd name="connsiteX142" fmla="*/ 95250 w 2085975"/>
                <a:gd name="connsiteY142" fmla="*/ 447676 h 2366010"/>
                <a:gd name="connsiteX143" fmla="*/ 169545 w 2085975"/>
                <a:gd name="connsiteY143" fmla="*/ 449581 h 2366010"/>
                <a:gd name="connsiteX144" fmla="*/ 164949 w 2085975"/>
                <a:gd name="connsiteY144" fmla="*/ 446066 h 2366010"/>
                <a:gd name="connsiteX145" fmla="*/ 169545 w 2085975"/>
                <a:gd name="connsiteY145" fmla="*/ 447675 h 2366010"/>
                <a:gd name="connsiteX146" fmla="*/ 200025 w 2085975"/>
                <a:gd name="connsiteY146" fmla="*/ 382905 h 2366010"/>
                <a:gd name="connsiteX147" fmla="*/ 283845 w 2085975"/>
                <a:gd name="connsiteY147" fmla="*/ 384810 h 2366010"/>
                <a:gd name="connsiteX148" fmla="*/ 329565 w 2085975"/>
                <a:gd name="connsiteY148" fmla="*/ 361950 h 2366010"/>
                <a:gd name="connsiteX149" fmla="*/ 344805 w 2085975"/>
                <a:gd name="connsiteY149" fmla="*/ 335280 h 2366010"/>
                <a:gd name="connsiteX150" fmla="*/ 348615 w 2085975"/>
                <a:gd name="connsiteY150" fmla="*/ 266700 h 2366010"/>
                <a:gd name="connsiteX151" fmla="*/ 325755 w 2085975"/>
                <a:gd name="connsiteY151" fmla="*/ 198120 h 2366010"/>
                <a:gd name="connsiteX152" fmla="*/ 272415 w 2085975"/>
                <a:gd name="connsiteY152" fmla="*/ 137160 h 2366010"/>
                <a:gd name="connsiteX153" fmla="*/ 295275 w 2085975"/>
                <a:gd name="connsiteY153" fmla="*/ 125730 h 2366010"/>
                <a:gd name="connsiteX154" fmla="*/ 293496 w 2085975"/>
                <a:gd name="connsiteY154" fmla="*/ 119401 h 2366010"/>
                <a:gd name="connsiteX155" fmla="*/ 295275 w 2085975"/>
                <a:gd name="connsiteY155" fmla="*/ 120015 h 2366010"/>
                <a:gd name="connsiteX156" fmla="*/ 337185 w 2085975"/>
                <a:gd name="connsiteY156" fmla="*/ 74295 h 2366010"/>
                <a:gd name="connsiteX157" fmla="*/ 403860 w 2085975"/>
                <a:gd name="connsiteY157" fmla="*/ 85725 h 2366010"/>
                <a:gd name="connsiteX158" fmla="*/ 381000 w 2085975"/>
                <a:gd name="connsiteY158" fmla="*/ 49530 h 2366010"/>
                <a:gd name="connsiteX159" fmla="*/ 432435 w 2085975"/>
                <a:gd name="connsiteY159" fmla="*/ 13335 h 2366010"/>
                <a:gd name="connsiteX160" fmla="*/ 537210 w 2085975"/>
                <a:gd name="connsiteY160" fmla="*/ 0 h 2366010"/>
                <a:gd name="connsiteX0" fmla="*/ 712594 w 2085975"/>
                <a:gd name="connsiteY0" fmla="*/ 2361639 h 2365296"/>
                <a:gd name="connsiteX1" fmla="*/ 785736 w 2085975"/>
                <a:gd name="connsiteY1" fmla="*/ 2365296 h 2365296"/>
                <a:gd name="connsiteX2" fmla="*/ 713471 w 2085975"/>
                <a:gd name="connsiteY2" fmla="*/ 2362441 h 2365296"/>
                <a:gd name="connsiteX3" fmla="*/ 712594 w 2085975"/>
                <a:gd name="connsiteY3" fmla="*/ 2361639 h 2365296"/>
                <a:gd name="connsiteX4" fmla="*/ 1565691 w 2085975"/>
                <a:gd name="connsiteY4" fmla="*/ 1775952 h 2365296"/>
                <a:gd name="connsiteX5" fmla="*/ 1562956 w 2085975"/>
                <a:gd name="connsiteY5" fmla="*/ 1776635 h 2365296"/>
                <a:gd name="connsiteX6" fmla="*/ 1565691 w 2085975"/>
                <a:gd name="connsiteY6" fmla="*/ 1775952 h 2365296"/>
                <a:gd name="connsiteX7" fmla="*/ 338452 w 2085975"/>
                <a:gd name="connsiteY7" fmla="*/ 1588442 h 2365296"/>
                <a:gd name="connsiteX8" fmla="*/ 338961 w 2085975"/>
                <a:gd name="connsiteY8" fmla="*/ 1588971 h 2365296"/>
                <a:gd name="connsiteX9" fmla="*/ 338452 w 2085975"/>
                <a:gd name="connsiteY9" fmla="*/ 1588442 h 2365296"/>
                <a:gd name="connsiteX10" fmla="*/ 537210 w 2085975"/>
                <a:gd name="connsiteY10" fmla="*/ 0 h 2365296"/>
                <a:gd name="connsiteX11" fmla="*/ 563880 w 2085975"/>
                <a:gd name="connsiteY11" fmla="*/ 80010 h 2365296"/>
                <a:gd name="connsiteX12" fmla="*/ 672465 w 2085975"/>
                <a:gd name="connsiteY12" fmla="*/ 51435 h 2365296"/>
                <a:gd name="connsiteX13" fmla="*/ 721352 w 2085975"/>
                <a:gd name="connsiteY13" fmla="*/ 29486 h 2365296"/>
                <a:gd name="connsiteX14" fmla="*/ 744855 w 2085975"/>
                <a:gd name="connsiteY14" fmla="*/ 59055 h 2365296"/>
                <a:gd name="connsiteX15" fmla="*/ 739140 w 2085975"/>
                <a:gd name="connsiteY15" fmla="*/ 89535 h 2365296"/>
                <a:gd name="connsiteX16" fmla="*/ 821055 w 2085975"/>
                <a:gd name="connsiteY16" fmla="*/ 93345 h 2365296"/>
                <a:gd name="connsiteX17" fmla="*/ 834390 w 2085975"/>
                <a:gd name="connsiteY17" fmla="*/ 19050 h 2365296"/>
                <a:gd name="connsiteX18" fmla="*/ 855345 w 2085975"/>
                <a:gd name="connsiteY18" fmla="*/ 47625 h 2365296"/>
                <a:gd name="connsiteX19" fmla="*/ 946785 w 2085975"/>
                <a:gd name="connsiteY19" fmla="*/ 47625 h 2365296"/>
                <a:gd name="connsiteX20" fmla="*/ 996315 w 2085975"/>
                <a:gd name="connsiteY20" fmla="*/ 38100 h 2365296"/>
                <a:gd name="connsiteX21" fmla="*/ 1003935 w 2085975"/>
                <a:gd name="connsiteY21" fmla="*/ 9525 h 2365296"/>
                <a:gd name="connsiteX22" fmla="*/ 1064895 w 2085975"/>
                <a:gd name="connsiteY22" fmla="*/ 0 h 2365296"/>
                <a:gd name="connsiteX23" fmla="*/ 1097280 w 2085975"/>
                <a:gd name="connsiteY23" fmla="*/ 102870 h 2365296"/>
                <a:gd name="connsiteX24" fmla="*/ 1110615 w 2085975"/>
                <a:gd name="connsiteY24" fmla="*/ 102870 h 2365296"/>
                <a:gd name="connsiteX25" fmla="*/ 1135380 w 2085975"/>
                <a:gd name="connsiteY25" fmla="*/ 190500 h 2365296"/>
                <a:gd name="connsiteX26" fmla="*/ 1137805 w 2085975"/>
                <a:gd name="connsiteY26" fmla="*/ 195722 h 2365296"/>
                <a:gd name="connsiteX27" fmla="*/ 1135380 w 2085975"/>
                <a:gd name="connsiteY27" fmla="*/ 198120 h 2365296"/>
                <a:gd name="connsiteX28" fmla="*/ 1131570 w 2085975"/>
                <a:gd name="connsiteY28" fmla="*/ 240030 h 2365296"/>
                <a:gd name="connsiteX29" fmla="*/ 1156335 w 2085975"/>
                <a:gd name="connsiteY29" fmla="*/ 346710 h 2365296"/>
                <a:gd name="connsiteX30" fmla="*/ 1099185 w 2085975"/>
                <a:gd name="connsiteY30" fmla="*/ 363855 h 2365296"/>
                <a:gd name="connsiteX31" fmla="*/ 1127760 w 2085975"/>
                <a:gd name="connsiteY31" fmla="*/ 510540 h 2365296"/>
                <a:gd name="connsiteX32" fmla="*/ 1148715 w 2085975"/>
                <a:gd name="connsiteY32" fmla="*/ 563880 h 2365296"/>
                <a:gd name="connsiteX33" fmla="*/ 1194435 w 2085975"/>
                <a:gd name="connsiteY33" fmla="*/ 641985 h 2365296"/>
                <a:gd name="connsiteX34" fmla="*/ 1215390 w 2085975"/>
                <a:gd name="connsiteY34" fmla="*/ 645795 h 2365296"/>
                <a:gd name="connsiteX35" fmla="*/ 1243965 w 2085975"/>
                <a:gd name="connsiteY35" fmla="*/ 737235 h 2365296"/>
                <a:gd name="connsiteX36" fmla="*/ 1423035 w 2085975"/>
                <a:gd name="connsiteY36" fmla="*/ 702945 h 2365296"/>
                <a:gd name="connsiteX37" fmla="*/ 1422609 w 2085975"/>
                <a:gd name="connsiteY37" fmla="*/ 700259 h 2365296"/>
                <a:gd name="connsiteX38" fmla="*/ 1468755 w 2085975"/>
                <a:gd name="connsiteY38" fmla="*/ 689610 h 2365296"/>
                <a:gd name="connsiteX39" fmla="*/ 1491615 w 2085975"/>
                <a:gd name="connsiteY39" fmla="*/ 659130 h 2365296"/>
                <a:gd name="connsiteX40" fmla="*/ 1520190 w 2085975"/>
                <a:gd name="connsiteY40" fmla="*/ 645795 h 2365296"/>
                <a:gd name="connsiteX41" fmla="*/ 1531620 w 2085975"/>
                <a:gd name="connsiteY41" fmla="*/ 613410 h 2365296"/>
                <a:gd name="connsiteX42" fmla="*/ 1552575 w 2085975"/>
                <a:gd name="connsiteY42" fmla="*/ 594360 h 2365296"/>
                <a:gd name="connsiteX43" fmla="*/ 1573530 w 2085975"/>
                <a:gd name="connsiteY43" fmla="*/ 609600 h 2365296"/>
                <a:gd name="connsiteX44" fmla="*/ 1567815 w 2085975"/>
                <a:gd name="connsiteY44" fmla="*/ 708660 h 2365296"/>
                <a:gd name="connsiteX45" fmla="*/ 1638300 w 2085975"/>
                <a:gd name="connsiteY45" fmla="*/ 786765 h 2365296"/>
                <a:gd name="connsiteX46" fmla="*/ 1640205 w 2085975"/>
                <a:gd name="connsiteY46" fmla="*/ 851535 h 2365296"/>
                <a:gd name="connsiteX47" fmla="*/ 1615440 w 2085975"/>
                <a:gd name="connsiteY47" fmla="*/ 872490 h 2365296"/>
                <a:gd name="connsiteX48" fmla="*/ 1678305 w 2085975"/>
                <a:gd name="connsiteY48" fmla="*/ 876300 h 2365296"/>
                <a:gd name="connsiteX49" fmla="*/ 1964632 w 2085975"/>
                <a:gd name="connsiteY49" fmla="*/ 811829 h 2365296"/>
                <a:gd name="connsiteX50" fmla="*/ 1985010 w 2085975"/>
                <a:gd name="connsiteY50" fmla="*/ 889635 h 2365296"/>
                <a:gd name="connsiteX51" fmla="*/ 1977390 w 2085975"/>
                <a:gd name="connsiteY51" fmla="*/ 942975 h 2365296"/>
                <a:gd name="connsiteX52" fmla="*/ 1912620 w 2085975"/>
                <a:gd name="connsiteY52" fmla="*/ 952500 h 2365296"/>
                <a:gd name="connsiteX53" fmla="*/ 1912620 w 2085975"/>
                <a:gd name="connsiteY53" fmla="*/ 1022985 h 2365296"/>
                <a:gd name="connsiteX54" fmla="*/ 1956435 w 2085975"/>
                <a:gd name="connsiteY54" fmla="*/ 1028700 h 2365296"/>
                <a:gd name="connsiteX55" fmla="*/ 1996440 w 2085975"/>
                <a:gd name="connsiteY55" fmla="*/ 1002030 h 2365296"/>
                <a:gd name="connsiteX56" fmla="*/ 1975485 w 2085975"/>
                <a:gd name="connsiteY56" fmla="*/ 1057275 h 2365296"/>
                <a:gd name="connsiteX57" fmla="*/ 1971675 w 2085975"/>
                <a:gd name="connsiteY57" fmla="*/ 1137285 h 2365296"/>
                <a:gd name="connsiteX58" fmla="*/ 1976108 w 2085975"/>
                <a:gd name="connsiteY58" fmla="*/ 1138062 h 2365296"/>
                <a:gd name="connsiteX59" fmla="*/ 2025015 w 2085975"/>
                <a:gd name="connsiteY59" fmla="*/ 1226820 h 2365296"/>
                <a:gd name="connsiteX60" fmla="*/ 1965960 w 2085975"/>
                <a:gd name="connsiteY60" fmla="*/ 1257300 h 2365296"/>
                <a:gd name="connsiteX61" fmla="*/ 1975485 w 2085975"/>
                <a:gd name="connsiteY61" fmla="*/ 1295400 h 2365296"/>
                <a:gd name="connsiteX62" fmla="*/ 1929765 w 2085975"/>
                <a:gd name="connsiteY62" fmla="*/ 1350645 h 2365296"/>
                <a:gd name="connsiteX63" fmla="*/ 2057400 w 2085975"/>
                <a:gd name="connsiteY63" fmla="*/ 1419225 h 2365296"/>
                <a:gd name="connsiteX64" fmla="*/ 2034540 w 2085975"/>
                <a:gd name="connsiteY64" fmla="*/ 1451610 h 2365296"/>
                <a:gd name="connsiteX65" fmla="*/ 2085975 w 2085975"/>
                <a:gd name="connsiteY65" fmla="*/ 1527810 h 2365296"/>
                <a:gd name="connsiteX66" fmla="*/ 2080260 w 2085975"/>
                <a:gd name="connsiteY66" fmla="*/ 1565910 h 2365296"/>
                <a:gd name="connsiteX67" fmla="*/ 2045970 w 2085975"/>
                <a:gd name="connsiteY67" fmla="*/ 1581150 h 2365296"/>
                <a:gd name="connsiteX68" fmla="*/ 2013585 w 2085975"/>
                <a:gd name="connsiteY68" fmla="*/ 1657350 h 2365296"/>
                <a:gd name="connsiteX69" fmla="*/ 2047875 w 2085975"/>
                <a:gd name="connsiteY69" fmla="*/ 1691640 h 2365296"/>
                <a:gd name="connsiteX70" fmla="*/ 2011680 w 2085975"/>
                <a:gd name="connsiteY70" fmla="*/ 1737360 h 2365296"/>
                <a:gd name="connsiteX71" fmla="*/ 2013585 w 2085975"/>
                <a:gd name="connsiteY71" fmla="*/ 1739265 h 2365296"/>
                <a:gd name="connsiteX72" fmla="*/ 1912620 w 2085975"/>
                <a:gd name="connsiteY72" fmla="*/ 1644015 h 2365296"/>
                <a:gd name="connsiteX73" fmla="*/ 1823085 w 2085975"/>
                <a:gd name="connsiteY73" fmla="*/ 1708785 h 2365296"/>
                <a:gd name="connsiteX74" fmla="*/ 1691640 w 2085975"/>
                <a:gd name="connsiteY74" fmla="*/ 1737360 h 2365296"/>
                <a:gd name="connsiteX75" fmla="*/ 1678305 w 2085975"/>
                <a:gd name="connsiteY75" fmla="*/ 1722120 h 2365296"/>
                <a:gd name="connsiteX76" fmla="*/ 1621155 w 2085975"/>
                <a:gd name="connsiteY76" fmla="*/ 1737360 h 2365296"/>
                <a:gd name="connsiteX77" fmla="*/ 1617345 w 2085975"/>
                <a:gd name="connsiteY77" fmla="*/ 1760220 h 2365296"/>
                <a:gd name="connsiteX78" fmla="*/ 1565432 w 2085975"/>
                <a:gd name="connsiteY78" fmla="*/ 1773198 h 2365296"/>
                <a:gd name="connsiteX79" fmla="*/ 1564005 w 2085975"/>
                <a:gd name="connsiteY79" fmla="*/ 1771650 h 2365296"/>
                <a:gd name="connsiteX80" fmla="*/ 1520190 w 2085975"/>
                <a:gd name="connsiteY80" fmla="*/ 1811655 h 2365296"/>
                <a:gd name="connsiteX81" fmla="*/ 1501140 w 2085975"/>
                <a:gd name="connsiteY81" fmla="*/ 1811655 h 2365296"/>
                <a:gd name="connsiteX82" fmla="*/ 1428750 w 2085975"/>
                <a:gd name="connsiteY82" fmla="*/ 1903095 h 2365296"/>
                <a:gd name="connsiteX83" fmla="*/ 1421130 w 2085975"/>
                <a:gd name="connsiteY83" fmla="*/ 1952625 h 2365296"/>
                <a:gd name="connsiteX84" fmla="*/ 1396365 w 2085975"/>
                <a:gd name="connsiteY84" fmla="*/ 1918335 h 2365296"/>
                <a:gd name="connsiteX85" fmla="*/ 1358265 w 2085975"/>
                <a:gd name="connsiteY85" fmla="*/ 1986915 h 2365296"/>
                <a:gd name="connsiteX86" fmla="*/ 1343025 w 2085975"/>
                <a:gd name="connsiteY86" fmla="*/ 1986915 h 2365296"/>
                <a:gd name="connsiteX87" fmla="*/ 1297305 w 2085975"/>
                <a:gd name="connsiteY87" fmla="*/ 2019300 h 2365296"/>
                <a:gd name="connsiteX88" fmla="*/ 1301115 w 2085975"/>
                <a:gd name="connsiteY88" fmla="*/ 2038350 h 2365296"/>
                <a:gd name="connsiteX89" fmla="*/ 1259205 w 2085975"/>
                <a:gd name="connsiteY89" fmla="*/ 2066925 h 2365296"/>
                <a:gd name="connsiteX90" fmla="*/ 1272540 w 2085975"/>
                <a:gd name="connsiteY90" fmla="*/ 2097405 h 2365296"/>
                <a:gd name="connsiteX91" fmla="*/ 1202055 w 2085975"/>
                <a:gd name="connsiteY91" fmla="*/ 2106930 h 2365296"/>
                <a:gd name="connsiteX92" fmla="*/ 1183005 w 2085975"/>
                <a:gd name="connsiteY92" fmla="*/ 2143125 h 2365296"/>
                <a:gd name="connsiteX93" fmla="*/ 1156335 w 2085975"/>
                <a:gd name="connsiteY93" fmla="*/ 2164080 h 2365296"/>
                <a:gd name="connsiteX94" fmla="*/ 1122045 w 2085975"/>
                <a:gd name="connsiteY94" fmla="*/ 2141220 h 2365296"/>
                <a:gd name="connsiteX95" fmla="*/ 1107891 w 2085975"/>
                <a:gd name="connsiteY95" fmla="*/ 2157396 h 2365296"/>
                <a:gd name="connsiteX96" fmla="*/ 1106805 w 2085975"/>
                <a:gd name="connsiteY96" fmla="*/ 2156460 h 2365296"/>
                <a:gd name="connsiteX97" fmla="*/ 979170 w 2085975"/>
                <a:gd name="connsiteY97" fmla="*/ 2042160 h 2365296"/>
                <a:gd name="connsiteX98" fmla="*/ 932138 w 2085975"/>
                <a:gd name="connsiteY98" fmla="*/ 2104529 h 2365296"/>
                <a:gd name="connsiteX99" fmla="*/ 851535 w 2085975"/>
                <a:gd name="connsiteY99" fmla="*/ 2101216 h 2365296"/>
                <a:gd name="connsiteX100" fmla="*/ 847725 w 2085975"/>
                <a:gd name="connsiteY100" fmla="*/ 2129791 h 2365296"/>
                <a:gd name="connsiteX101" fmla="*/ 689610 w 2085975"/>
                <a:gd name="connsiteY101" fmla="*/ 2129791 h 2365296"/>
                <a:gd name="connsiteX102" fmla="*/ 685800 w 2085975"/>
                <a:gd name="connsiteY102" fmla="*/ 2025016 h 2365296"/>
                <a:gd name="connsiteX103" fmla="*/ 683980 w 2085975"/>
                <a:gd name="connsiteY103" fmla="*/ 2024761 h 2365296"/>
                <a:gd name="connsiteX104" fmla="*/ 701040 w 2085975"/>
                <a:gd name="connsiteY104" fmla="*/ 1973580 h 2365296"/>
                <a:gd name="connsiteX105" fmla="*/ 659130 w 2085975"/>
                <a:gd name="connsiteY105" fmla="*/ 1939290 h 2365296"/>
                <a:gd name="connsiteX106" fmla="*/ 662940 w 2085975"/>
                <a:gd name="connsiteY106" fmla="*/ 1899285 h 2365296"/>
                <a:gd name="connsiteX107" fmla="*/ 674370 w 2085975"/>
                <a:gd name="connsiteY107" fmla="*/ 1836420 h 2365296"/>
                <a:gd name="connsiteX108" fmla="*/ 643890 w 2085975"/>
                <a:gd name="connsiteY108" fmla="*/ 1802130 h 2365296"/>
                <a:gd name="connsiteX109" fmla="*/ 590550 w 2085975"/>
                <a:gd name="connsiteY109" fmla="*/ 1790700 h 2365296"/>
                <a:gd name="connsiteX110" fmla="*/ 520065 w 2085975"/>
                <a:gd name="connsiteY110" fmla="*/ 1731645 h 2365296"/>
                <a:gd name="connsiteX111" fmla="*/ 520065 w 2085975"/>
                <a:gd name="connsiteY111" fmla="*/ 1704975 h 2365296"/>
                <a:gd name="connsiteX112" fmla="*/ 491490 w 2085975"/>
                <a:gd name="connsiteY112" fmla="*/ 1708785 h 2365296"/>
                <a:gd name="connsiteX113" fmla="*/ 386715 w 2085975"/>
                <a:gd name="connsiteY113" fmla="*/ 1638300 h 2365296"/>
                <a:gd name="connsiteX114" fmla="*/ 345639 w 2085975"/>
                <a:gd name="connsiteY114" fmla="*/ 1595581 h 2365296"/>
                <a:gd name="connsiteX115" fmla="*/ 346710 w 2085975"/>
                <a:gd name="connsiteY115" fmla="*/ 1543050 h 2365296"/>
                <a:gd name="connsiteX116" fmla="*/ 302895 w 2085975"/>
                <a:gd name="connsiteY116" fmla="*/ 1522095 h 2365296"/>
                <a:gd name="connsiteX117" fmla="*/ 318135 w 2085975"/>
                <a:gd name="connsiteY117" fmla="*/ 1470660 h 2365296"/>
                <a:gd name="connsiteX118" fmla="*/ 274320 w 2085975"/>
                <a:gd name="connsiteY118" fmla="*/ 1491615 h 2365296"/>
                <a:gd name="connsiteX119" fmla="*/ 241935 w 2085975"/>
                <a:gd name="connsiteY119" fmla="*/ 1491615 h 2365296"/>
                <a:gd name="connsiteX120" fmla="*/ 236220 w 2085975"/>
                <a:gd name="connsiteY120" fmla="*/ 1510665 h 2365296"/>
                <a:gd name="connsiteX121" fmla="*/ 85676 w 2085975"/>
                <a:gd name="connsiteY121" fmla="*/ 1510087 h 2365296"/>
                <a:gd name="connsiteX122" fmla="*/ 80010 w 2085975"/>
                <a:gd name="connsiteY122" fmla="*/ 1443990 h 2365296"/>
                <a:gd name="connsiteX123" fmla="*/ 30480 w 2085975"/>
                <a:gd name="connsiteY123" fmla="*/ 1466850 h 2365296"/>
                <a:gd name="connsiteX124" fmla="*/ 9525 w 2085975"/>
                <a:gd name="connsiteY124" fmla="*/ 1390650 h 2365296"/>
                <a:gd name="connsiteX125" fmla="*/ 0 w 2085975"/>
                <a:gd name="connsiteY125" fmla="*/ 1389648 h 2365296"/>
                <a:gd name="connsiteX126" fmla="*/ 0 w 2085975"/>
                <a:gd name="connsiteY126" fmla="*/ 1352550 h 2365296"/>
                <a:gd name="connsiteX127" fmla="*/ 30480 w 2085975"/>
                <a:gd name="connsiteY127" fmla="*/ 1314450 h 2365296"/>
                <a:gd name="connsiteX128" fmla="*/ 95250 w 2085975"/>
                <a:gd name="connsiteY128" fmla="*/ 1303020 h 2365296"/>
                <a:gd name="connsiteX129" fmla="*/ 112395 w 2085975"/>
                <a:gd name="connsiteY129" fmla="*/ 1238250 h 2365296"/>
                <a:gd name="connsiteX130" fmla="*/ 100965 w 2085975"/>
                <a:gd name="connsiteY130" fmla="*/ 1143000 h 2365296"/>
                <a:gd name="connsiteX131" fmla="*/ 101779 w 2085975"/>
                <a:gd name="connsiteY131" fmla="*/ 1135131 h 2365296"/>
                <a:gd name="connsiteX132" fmla="*/ 190501 w 2085975"/>
                <a:gd name="connsiteY132" fmla="*/ 1110615 h 2365296"/>
                <a:gd name="connsiteX133" fmla="*/ 207646 w 2085975"/>
                <a:gd name="connsiteY133" fmla="*/ 1022985 h 2365296"/>
                <a:gd name="connsiteX134" fmla="*/ 186691 w 2085975"/>
                <a:gd name="connsiteY134" fmla="*/ 986790 h 2365296"/>
                <a:gd name="connsiteX135" fmla="*/ 57151 w 2085975"/>
                <a:gd name="connsiteY135" fmla="*/ 969645 h 2365296"/>
                <a:gd name="connsiteX136" fmla="*/ 125731 w 2085975"/>
                <a:gd name="connsiteY136" fmla="*/ 843915 h 2365296"/>
                <a:gd name="connsiteX137" fmla="*/ 129541 w 2085975"/>
                <a:gd name="connsiteY137" fmla="*/ 731520 h 2365296"/>
                <a:gd name="connsiteX138" fmla="*/ 104775 w 2085975"/>
                <a:gd name="connsiteY138" fmla="*/ 715066 h 2365296"/>
                <a:gd name="connsiteX139" fmla="*/ 104775 w 2085975"/>
                <a:gd name="connsiteY139" fmla="*/ 567691 h 2365296"/>
                <a:gd name="connsiteX140" fmla="*/ 125730 w 2085975"/>
                <a:gd name="connsiteY140" fmla="*/ 489586 h 2365296"/>
                <a:gd name="connsiteX141" fmla="*/ 95250 w 2085975"/>
                <a:gd name="connsiteY141" fmla="*/ 447676 h 2365296"/>
                <a:gd name="connsiteX142" fmla="*/ 169545 w 2085975"/>
                <a:gd name="connsiteY142" fmla="*/ 449581 h 2365296"/>
                <a:gd name="connsiteX143" fmla="*/ 164949 w 2085975"/>
                <a:gd name="connsiteY143" fmla="*/ 446066 h 2365296"/>
                <a:gd name="connsiteX144" fmla="*/ 169545 w 2085975"/>
                <a:gd name="connsiteY144" fmla="*/ 447675 h 2365296"/>
                <a:gd name="connsiteX145" fmla="*/ 200025 w 2085975"/>
                <a:gd name="connsiteY145" fmla="*/ 382905 h 2365296"/>
                <a:gd name="connsiteX146" fmla="*/ 283845 w 2085975"/>
                <a:gd name="connsiteY146" fmla="*/ 384810 h 2365296"/>
                <a:gd name="connsiteX147" fmla="*/ 329565 w 2085975"/>
                <a:gd name="connsiteY147" fmla="*/ 361950 h 2365296"/>
                <a:gd name="connsiteX148" fmla="*/ 344805 w 2085975"/>
                <a:gd name="connsiteY148" fmla="*/ 335280 h 2365296"/>
                <a:gd name="connsiteX149" fmla="*/ 348615 w 2085975"/>
                <a:gd name="connsiteY149" fmla="*/ 266700 h 2365296"/>
                <a:gd name="connsiteX150" fmla="*/ 325755 w 2085975"/>
                <a:gd name="connsiteY150" fmla="*/ 198120 h 2365296"/>
                <a:gd name="connsiteX151" fmla="*/ 272415 w 2085975"/>
                <a:gd name="connsiteY151" fmla="*/ 137160 h 2365296"/>
                <a:gd name="connsiteX152" fmla="*/ 295275 w 2085975"/>
                <a:gd name="connsiteY152" fmla="*/ 125730 h 2365296"/>
                <a:gd name="connsiteX153" fmla="*/ 293496 w 2085975"/>
                <a:gd name="connsiteY153" fmla="*/ 119401 h 2365296"/>
                <a:gd name="connsiteX154" fmla="*/ 295275 w 2085975"/>
                <a:gd name="connsiteY154" fmla="*/ 120015 h 2365296"/>
                <a:gd name="connsiteX155" fmla="*/ 337185 w 2085975"/>
                <a:gd name="connsiteY155" fmla="*/ 74295 h 2365296"/>
                <a:gd name="connsiteX156" fmla="*/ 403860 w 2085975"/>
                <a:gd name="connsiteY156" fmla="*/ 85725 h 2365296"/>
                <a:gd name="connsiteX157" fmla="*/ 381000 w 2085975"/>
                <a:gd name="connsiteY157" fmla="*/ 49530 h 2365296"/>
                <a:gd name="connsiteX158" fmla="*/ 432435 w 2085975"/>
                <a:gd name="connsiteY158" fmla="*/ 13335 h 2365296"/>
                <a:gd name="connsiteX159" fmla="*/ 537210 w 2085975"/>
                <a:gd name="connsiteY159" fmla="*/ 0 h 2365296"/>
                <a:gd name="connsiteX0" fmla="*/ 712594 w 2085975"/>
                <a:gd name="connsiteY0" fmla="*/ 2361639 h 2362441"/>
                <a:gd name="connsiteX1" fmla="*/ 713471 w 2085975"/>
                <a:gd name="connsiteY1" fmla="*/ 2362441 h 2362441"/>
                <a:gd name="connsiteX2" fmla="*/ 712594 w 2085975"/>
                <a:gd name="connsiteY2" fmla="*/ 2361639 h 2362441"/>
                <a:gd name="connsiteX3" fmla="*/ 1565691 w 2085975"/>
                <a:gd name="connsiteY3" fmla="*/ 1775952 h 2362441"/>
                <a:gd name="connsiteX4" fmla="*/ 1562956 w 2085975"/>
                <a:gd name="connsiteY4" fmla="*/ 1776635 h 2362441"/>
                <a:gd name="connsiteX5" fmla="*/ 1565691 w 2085975"/>
                <a:gd name="connsiteY5" fmla="*/ 1775952 h 2362441"/>
                <a:gd name="connsiteX6" fmla="*/ 338452 w 2085975"/>
                <a:gd name="connsiteY6" fmla="*/ 1588442 h 2362441"/>
                <a:gd name="connsiteX7" fmla="*/ 338961 w 2085975"/>
                <a:gd name="connsiteY7" fmla="*/ 1588971 h 2362441"/>
                <a:gd name="connsiteX8" fmla="*/ 338452 w 2085975"/>
                <a:gd name="connsiteY8" fmla="*/ 1588442 h 2362441"/>
                <a:gd name="connsiteX9" fmla="*/ 537210 w 2085975"/>
                <a:gd name="connsiteY9" fmla="*/ 0 h 2362441"/>
                <a:gd name="connsiteX10" fmla="*/ 563880 w 2085975"/>
                <a:gd name="connsiteY10" fmla="*/ 80010 h 2362441"/>
                <a:gd name="connsiteX11" fmla="*/ 672465 w 2085975"/>
                <a:gd name="connsiteY11" fmla="*/ 51435 h 2362441"/>
                <a:gd name="connsiteX12" fmla="*/ 721352 w 2085975"/>
                <a:gd name="connsiteY12" fmla="*/ 29486 h 2362441"/>
                <a:gd name="connsiteX13" fmla="*/ 744855 w 2085975"/>
                <a:gd name="connsiteY13" fmla="*/ 59055 h 2362441"/>
                <a:gd name="connsiteX14" fmla="*/ 739140 w 2085975"/>
                <a:gd name="connsiteY14" fmla="*/ 89535 h 2362441"/>
                <a:gd name="connsiteX15" fmla="*/ 821055 w 2085975"/>
                <a:gd name="connsiteY15" fmla="*/ 93345 h 2362441"/>
                <a:gd name="connsiteX16" fmla="*/ 834390 w 2085975"/>
                <a:gd name="connsiteY16" fmla="*/ 19050 h 2362441"/>
                <a:gd name="connsiteX17" fmla="*/ 855345 w 2085975"/>
                <a:gd name="connsiteY17" fmla="*/ 47625 h 2362441"/>
                <a:gd name="connsiteX18" fmla="*/ 946785 w 2085975"/>
                <a:gd name="connsiteY18" fmla="*/ 47625 h 2362441"/>
                <a:gd name="connsiteX19" fmla="*/ 996315 w 2085975"/>
                <a:gd name="connsiteY19" fmla="*/ 38100 h 2362441"/>
                <a:gd name="connsiteX20" fmla="*/ 1003935 w 2085975"/>
                <a:gd name="connsiteY20" fmla="*/ 9525 h 2362441"/>
                <a:gd name="connsiteX21" fmla="*/ 1064895 w 2085975"/>
                <a:gd name="connsiteY21" fmla="*/ 0 h 2362441"/>
                <a:gd name="connsiteX22" fmla="*/ 1097280 w 2085975"/>
                <a:gd name="connsiteY22" fmla="*/ 102870 h 2362441"/>
                <a:gd name="connsiteX23" fmla="*/ 1110615 w 2085975"/>
                <a:gd name="connsiteY23" fmla="*/ 102870 h 2362441"/>
                <a:gd name="connsiteX24" fmla="*/ 1135380 w 2085975"/>
                <a:gd name="connsiteY24" fmla="*/ 190500 h 2362441"/>
                <a:gd name="connsiteX25" fmla="*/ 1137805 w 2085975"/>
                <a:gd name="connsiteY25" fmla="*/ 195722 h 2362441"/>
                <a:gd name="connsiteX26" fmla="*/ 1135380 w 2085975"/>
                <a:gd name="connsiteY26" fmla="*/ 198120 h 2362441"/>
                <a:gd name="connsiteX27" fmla="*/ 1131570 w 2085975"/>
                <a:gd name="connsiteY27" fmla="*/ 240030 h 2362441"/>
                <a:gd name="connsiteX28" fmla="*/ 1156335 w 2085975"/>
                <a:gd name="connsiteY28" fmla="*/ 346710 h 2362441"/>
                <a:gd name="connsiteX29" fmla="*/ 1099185 w 2085975"/>
                <a:gd name="connsiteY29" fmla="*/ 363855 h 2362441"/>
                <a:gd name="connsiteX30" fmla="*/ 1127760 w 2085975"/>
                <a:gd name="connsiteY30" fmla="*/ 510540 h 2362441"/>
                <a:gd name="connsiteX31" fmla="*/ 1148715 w 2085975"/>
                <a:gd name="connsiteY31" fmla="*/ 563880 h 2362441"/>
                <a:gd name="connsiteX32" fmla="*/ 1194435 w 2085975"/>
                <a:gd name="connsiteY32" fmla="*/ 641985 h 2362441"/>
                <a:gd name="connsiteX33" fmla="*/ 1215390 w 2085975"/>
                <a:gd name="connsiteY33" fmla="*/ 645795 h 2362441"/>
                <a:gd name="connsiteX34" fmla="*/ 1243965 w 2085975"/>
                <a:gd name="connsiteY34" fmla="*/ 737235 h 2362441"/>
                <a:gd name="connsiteX35" fmla="*/ 1423035 w 2085975"/>
                <a:gd name="connsiteY35" fmla="*/ 702945 h 2362441"/>
                <a:gd name="connsiteX36" fmla="*/ 1422609 w 2085975"/>
                <a:gd name="connsiteY36" fmla="*/ 700259 h 2362441"/>
                <a:gd name="connsiteX37" fmla="*/ 1468755 w 2085975"/>
                <a:gd name="connsiteY37" fmla="*/ 689610 h 2362441"/>
                <a:gd name="connsiteX38" fmla="*/ 1491615 w 2085975"/>
                <a:gd name="connsiteY38" fmla="*/ 659130 h 2362441"/>
                <a:gd name="connsiteX39" fmla="*/ 1520190 w 2085975"/>
                <a:gd name="connsiteY39" fmla="*/ 645795 h 2362441"/>
                <a:gd name="connsiteX40" fmla="*/ 1531620 w 2085975"/>
                <a:gd name="connsiteY40" fmla="*/ 613410 h 2362441"/>
                <a:gd name="connsiteX41" fmla="*/ 1552575 w 2085975"/>
                <a:gd name="connsiteY41" fmla="*/ 594360 h 2362441"/>
                <a:gd name="connsiteX42" fmla="*/ 1573530 w 2085975"/>
                <a:gd name="connsiteY42" fmla="*/ 609600 h 2362441"/>
                <a:gd name="connsiteX43" fmla="*/ 1567815 w 2085975"/>
                <a:gd name="connsiteY43" fmla="*/ 708660 h 2362441"/>
                <a:gd name="connsiteX44" fmla="*/ 1638300 w 2085975"/>
                <a:gd name="connsiteY44" fmla="*/ 786765 h 2362441"/>
                <a:gd name="connsiteX45" fmla="*/ 1640205 w 2085975"/>
                <a:gd name="connsiteY45" fmla="*/ 851535 h 2362441"/>
                <a:gd name="connsiteX46" fmla="*/ 1615440 w 2085975"/>
                <a:gd name="connsiteY46" fmla="*/ 872490 h 2362441"/>
                <a:gd name="connsiteX47" fmla="*/ 1678305 w 2085975"/>
                <a:gd name="connsiteY47" fmla="*/ 876300 h 2362441"/>
                <a:gd name="connsiteX48" fmla="*/ 1964632 w 2085975"/>
                <a:gd name="connsiteY48" fmla="*/ 811829 h 2362441"/>
                <a:gd name="connsiteX49" fmla="*/ 1985010 w 2085975"/>
                <a:gd name="connsiteY49" fmla="*/ 889635 h 2362441"/>
                <a:gd name="connsiteX50" fmla="*/ 1977390 w 2085975"/>
                <a:gd name="connsiteY50" fmla="*/ 942975 h 2362441"/>
                <a:gd name="connsiteX51" fmla="*/ 1912620 w 2085975"/>
                <a:gd name="connsiteY51" fmla="*/ 952500 h 2362441"/>
                <a:gd name="connsiteX52" fmla="*/ 1912620 w 2085975"/>
                <a:gd name="connsiteY52" fmla="*/ 1022985 h 2362441"/>
                <a:gd name="connsiteX53" fmla="*/ 1956435 w 2085975"/>
                <a:gd name="connsiteY53" fmla="*/ 1028700 h 2362441"/>
                <a:gd name="connsiteX54" fmla="*/ 1996440 w 2085975"/>
                <a:gd name="connsiteY54" fmla="*/ 1002030 h 2362441"/>
                <a:gd name="connsiteX55" fmla="*/ 1975485 w 2085975"/>
                <a:gd name="connsiteY55" fmla="*/ 1057275 h 2362441"/>
                <a:gd name="connsiteX56" fmla="*/ 1971675 w 2085975"/>
                <a:gd name="connsiteY56" fmla="*/ 1137285 h 2362441"/>
                <a:gd name="connsiteX57" fmla="*/ 1976108 w 2085975"/>
                <a:gd name="connsiteY57" fmla="*/ 1138062 h 2362441"/>
                <a:gd name="connsiteX58" fmla="*/ 2025015 w 2085975"/>
                <a:gd name="connsiteY58" fmla="*/ 1226820 h 2362441"/>
                <a:gd name="connsiteX59" fmla="*/ 1965960 w 2085975"/>
                <a:gd name="connsiteY59" fmla="*/ 1257300 h 2362441"/>
                <a:gd name="connsiteX60" fmla="*/ 1975485 w 2085975"/>
                <a:gd name="connsiteY60" fmla="*/ 1295400 h 2362441"/>
                <a:gd name="connsiteX61" fmla="*/ 1929765 w 2085975"/>
                <a:gd name="connsiteY61" fmla="*/ 1350645 h 2362441"/>
                <a:gd name="connsiteX62" fmla="*/ 2057400 w 2085975"/>
                <a:gd name="connsiteY62" fmla="*/ 1419225 h 2362441"/>
                <a:gd name="connsiteX63" fmla="*/ 2034540 w 2085975"/>
                <a:gd name="connsiteY63" fmla="*/ 1451610 h 2362441"/>
                <a:gd name="connsiteX64" fmla="*/ 2085975 w 2085975"/>
                <a:gd name="connsiteY64" fmla="*/ 1527810 h 2362441"/>
                <a:gd name="connsiteX65" fmla="*/ 2080260 w 2085975"/>
                <a:gd name="connsiteY65" fmla="*/ 1565910 h 2362441"/>
                <a:gd name="connsiteX66" fmla="*/ 2045970 w 2085975"/>
                <a:gd name="connsiteY66" fmla="*/ 1581150 h 2362441"/>
                <a:gd name="connsiteX67" fmla="*/ 2013585 w 2085975"/>
                <a:gd name="connsiteY67" fmla="*/ 1657350 h 2362441"/>
                <a:gd name="connsiteX68" fmla="*/ 2047875 w 2085975"/>
                <a:gd name="connsiteY68" fmla="*/ 1691640 h 2362441"/>
                <a:gd name="connsiteX69" fmla="*/ 2011680 w 2085975"/>
                <a:gd name="connsiteY69" fmla="*/ 1737360 h 2362441"/>
                <a:gd name="connsiteX70" fmla="*/ 2013585 w 2085975"/>
                <a:gd name="connsiteY70" fmla="*/ 1739265 h 2362441"/>
                <a:gd name="connsiteX71" fmla="*/ 1912620 w 2085975"/>
                <a:gd name="connsiteY71" fmla="*/ 1644015 h 2362441"/>
                <a:gd name="connsiteX72" fmla="*/ 1823085 w 2085975"/>
                <a:gd name="connsiteY72" fmla="*/ 1708785 h 2362441"/>
                <a:gd name="connsiteX73" fmla="*/ 1691640 w 2085975"/>
                <a:gd name="connsiteY73" fmla="*/ 1737360 h 2362441"/>
                <a:gd name="connsiteX74" fmla="*/ 1678305 w 2085975"/>
                <a:gd name="connsiteY74" fmla="*/ 1722120 h 2362441"/>
                <a:gd name="connsiteX75" fmla="*/ 1621155 w 2085975"/>
                <a:gd name="connsiteY75" fmla="*/ 1737360 h 2362441"/>
                <a:gd name="connsiteX76" fmla="*/ 1617345 w 2085975"/>
                <a:gd name="connsiteY76" fmla="*/ 1760220 h 2362441"/>
                <a:gd name="connsiteX77" fmla="*/ 1565432 w 2085975"/>
                <a:gd name="connsiteY77" fmla="*/ 1773198 h 2362441"/>
                <a:gd name="connsiteX78" fmla="*/ 1564005 w 2085975"/>
                <a:gd name="connsiteY78" fmla="*/ 1771650 h 2362441"/>
                <a:gd name="connsiteX79" fmla="*/ 1520190 w 2085975"/>
                <a:gd name="connsiteY79" fmla="*/ 1811655 h 2362441"/>
                <a:gd name="connsiteX80" fmla="*/ 1501140 w 2085975"/>
                <a:gd name="connsiteY80" fmla="*/ 1811655 h 2362441"/>
                <a:gd name="connsiteX81" fmla="*/ 1428750 w 2085975"/>
                <a:gd name="connsiteY81" fmla="*/ 1903095 h 2362441"/>
                <a:gd name="connsiteX82" fmla="*/ 1421130 w 2085975"/>
                <a:gd name="connsiteY82" fmla="*/ 1952625 h 2362441"/>
                <a:gd name="connsiteX83" fmla="*/ 1396365 w 2085975"/>
                <a:gd name="connsiteY83" fmla="*/ 1918335 h 2362441"/>
                <a:gd name="connsiteX84" fmla="*/ 1358265 w 2085975"/>
                <a:gd name="connsiteY84" fmla="*/ 1986915 h 2362441"/>
                <a:gd name="connsiteX85" fmla="*/ 1343025 w 2085975"/>
                <a:gd name="connsiteY85" fmla="*/ 1986915 h 2362441"/>
                <a:gd name="connsiteX86" fmla="*/ 1297305 w 2085975"/>
                <a:gd name="connsiteY86" fmla="*/ 2019300 h 2362441"/>
                <a:gd name="connsiteX87" fmla="*/ 1301115 w 2085975"/>
                <a:gd name="connsiteY87" fmla="*/ 2038350 h 2362441"/>
                <a:gd name="connsiteX88" fmla="*/ 1259205 w 2085975"/>
                <a:gd name="connsiteY88" fmla="*/ 2066925 h 2362441"/>
                <a:gd name="connsiteX89" fmla="*/ 1272540 w 2085975"/>
                <a:gd name="connsiteY89" fmla="*/ 2097405 h 2362441"/>
                <a:gd name="connsiteX90" fmla="*/ 1202055 w 2085975"/>
                <a:gd name="connsiteY90" fmla="*/ 2106930 h 2362441"/>
                <a:gd name="connsiteX91" fmla="*/ 1183005 w 2085975"/>
                <a:gd name="connsiteY91" fmla="*/ 2143125 h 2362441"/>
                <a:gd name="connsiteX92" fmla="*/ 1156335 w 2085975"/>
                <a:gd name="connsiteY92" fmla="*/ 2164080 h 2362441"/>
                <a:gd name="connsiteX93" fmla="*/ 1122045 w 2085975"/>
                <a:gd name="connsiteY93" fmla="*/ 2141220 h 2362441"/>
                <a:gd name="connsiteX94" fmla="*/ 1107891 w 2085975"/>
                <a:gd name="connsiteY94" fmla="*/ 2157396 h 2362441"/>
                <a:gd name="connsiteX95" fmla="*/ 1106805 w 2085975"/>
                <a:gd name="connsiteY95" fmla="*/ 2156460 h 2362441"/>
                <a:gd name="connsiteX96" fmla="*/ 979170 w 2085975"/>
                <a:gd name="connsiteY96" fmla="*/ 2042160 h 2362441"/>
                <a:gd name="connsiteX97" fmla="*/ 932138 w 2085975"/>
                <a:gd name="connsiteY97" fmla="*/ 2104529 h 2362441"/>
                <a:gd name="connsiteX98" fmla="*/ 851535 w 2085975"/>
                <a:gd name="connsiteY98" fmla="*/ 2101216 h 2362441"/>
                <a:gd name="connsiteX99" fmla="*/ 847725 w 2085975"/>
                <a:gd name="connsiteY99" fmla="*/ 2129791 h 2362441"/>
                <a:gd name="connsiteX100" fmla="*/ 689610 w 2085975"/>
                <a:gd name="connsiteY100" fmla="*/ 2129791 h 2362441"/>
                <a:gd name="connsiteX101" fmla="*/ 685800 w 2085975"/>
                <a:gd name="connsiteY101" fmla="*/ 2025016 h 2362441"/>
                <a:gd name="connsiteX102" fmla="*/ 683980 w 2085975"/>
                <a:gd name="connsiteY102" fmla="*/ 2024761 h 2362441"/>
                <a:gd name="connsiteX103" fmla="*/ 701040 w 2085975"/>
                <a:gd name="connsiteY103" fmla="*/ 1973580 h 2362441"/>
                <a:gd name="connsiteX104" fmla="*/ 659130 w 2085975"/>
                <a:gd name="connsiteY104" fmla="*/ 1939290 h 2362441"/>
                <a:gd name="connsiteX105" fmla="*/ 662940 w 2085975"/>
                <a:gd name="connsiteY105" fmla="*/ 1899285 h 2362441"/>
                <a:gd name="connsiteX106" fmla="*/ 674370 w 2085975"/>
                <a:gd name="connsiteY106" fmla="*/ 1836420 h 2362441"/>
                <a:gd name="connsiteX107" fmla="*/ 643890 w 2085975"/>
                <a:gd name="connsiteY107" fmla="*/ 1802130 h 2362441"/>
                <a:gd name="connsiteX108" fmla="*/ 590550 w 2085975"/>
                <a:gd name="connsiteY108" fmla="*/ 1790700 h 2362441"/>
                <a:gd name="connsiteX109" fmla="*/ 520065 w 2085975"/>
                <a:gd name="connsiteY109" fmla="*/ 1731645 h 2362441"/>
                <a:gd name="connsiteX110" fmla="*/ 520065 w 2085975"/>
                <a:gd name="connsiteY110" fmla="*/ 1704975 h 2362441"/>
                <a:gd name="connsiteX111" fmla="*/ 491490 w 2085975"/>
                <a:gd name="connsiteY111" fmla="*/ 1708785 h 2362441"/>
                <a:gd name="connsiteX112" fmla="*/ 386715 w 2085975"/>
                <a:gd name="connsiteY112" fmla="*/ 1638300 h 2362441"/>
                <a:gd name="connsiteX113" fmla="*/ 345639 w 2085975"/>
                <a:gd name="connsiteY113" fmla="*/ 1595581 h 2362441"/>
                <a:gd name="connsiteX114" fmla="*/ 346710 w 2085975"/>
                <a:gd name="connsiteY114" fmla="*/ 1543050 h 2362441"/>
                <a:gd name="connsiteX115" fmla="*/ 302895 w 2085975"/>
                <a:gd name="connsiteY115" fmla="*/ 1522095 h 2362441"/>
                <a:gd name="connsiteX116" fmla="*/ 318135 w 2085975"/>
                <a:gd name="connsiteY116" fmla="*/ 1470660 h 2362441"/>
                <a:gd name="connsiteX117" fmla="*/ 274320 w 2085975"/>
                <a:gd name="connsiteY117" fmla="*/ 1491615 h 2362441"/>
                <a:gd name="connsiteX118" fmla="*/ 241935 w 2085975"/>
                <a:gd name="connsiteY118" fmla="*/ 1491615 h 2362441"/>
                <a:gd name="connsiteX119" fmla="*/ 236220 w 2085975"/>
                <a:gd name="connsiteY119" fmla="*/ 1510665 h 2362441"/>
                <a:gd name="connsiteX120" fmla="*/ 85676 w 2085975"/>
                <a:gd name="connsiteY120" fmla="*/ 1510087 h 2362441"/>
                <a:gd name="connsiteX121" fmla="*/ 80010 w 2085975"/>
                <a:gd name="connsiteY121" fmla="*/ 1443990 h 2362441"/>
                <a:gd name="connsiteX122" fmla="*/ 30480 w 2085975"/>
                <a:gd name="connsiteY122" fmla="*/ 1466850 h 2362441"/>
                <a:gd name="connsiteX123" fmla="*/ 9525 w 2085975"/>
                <a:gd name="connsiteY123" fmla="*/ 1390650 h 2362441"/>
                <a:gd name="connsiteX124" fmla="*/ 0 w 2085975"/>
                <a:gd name="connsiteY124" fmla="*/ 1389648 h 2362441"/>
                <a:gd name="connsiteX125" fmla="*/ 0 w 2085975"/>
                <a:gd name="connsiteY125" fmla="*/ 1352550 h 2362441"/>
                <a:gd name="connsiteX126" fmla="*/ 30480 w 2085975"/>
                <a:gd name="connsiteY126" fmla="*/ 1314450 h 2362441"/>
                <a:gd name="connsiteX127" fmla="*/ 95250 w 2085975"/>
                <a:gd name="connsiteY127" fmla="*/ 1303020 h 2362441"/>
                <a:gd name="connsiteX128" fmla="*/ 112395 w 2085975"/>
                <a:gd name="connsiteY128" fmla="*/ 1238250 h 2362441"/>
                <a:gd name="connsiteX129" fmla="*/ 100965 w 2085975"/>
                <a:gd name="connsiteY129" fmla="*/ 1143000 h 2362441"/>
                <a:gd name="connsiteX130" fmla="*/ 101779 w 2085975"/>
                <a:gd name="connsiteY130" fmla="*/ 1135131 h 2362441"/>
                <a:gd name="connsiteX131" fmla="*/ 190501 w 2085975"/>
                <a:gd name="connsiteY131" fmla="*/ 1110615 h 2362441"/>
                <a:gd name="connsiteX132" fmla="*/ 207646 w 2085975"/>
                <a:gd name="connsiteY132" fmla="*/ 1022985 h 2362441"/>
                <a:gd name="connsiteX133" fmla="*/ 186691 w 2085975"/>
                <a:gd name="connsiteY133" fmla="*/ 986790 h 2362441"/>
                <a:gd name="connsiteX134" fmla="*/ 57151 w 2085975"/>
                <a:gd name="connsiteY134" fmla="*/ 969645 h 2362441"/>
                <a:gd name="connsiteX135" fmla="*/ 125731 w 2085975"/>
                <a:gd name="connsiteY135" fmla="*/ 843915 h 2362441"/>
                <a:gd name="connsiteX136" fmla="*/ 129541 w 2085975"/>
                <a:gd name="connsiteY136" fmla="*/ 731520 h 2362441"/>
                <a:gd name="connsiteX137" fmla="*/ 104775 w 2085975"/>
                <a:gd name="connsiteY137" fmla="*/ 715066 h 2362441"/>
                <a:gd name="connsiteX138" fmla="*/ 104775 w 2085975"/>
                <a:gd name="connsiteY138" fmla="*/ 567691 h 2362441"/>
                <a:gd name="connsiteX139" fmla="*/ 125730 w 2085975"/>
                <a:gd name="connsiteY139" fmla="*/ 489586 h 2362441"/>
                <a:gd name="connsiteX140" fmla="*/ 95250 w 2085975"/>
                <a:gd name="connsiteY140" fmla="*/ 447676 h 2362441"/>
                <a:gd name="connsiteX141" fmla="*/ 169545 w 2085975"/>
                <a:gd name="connsiteY141" fmla="*/ 449581 h 2362441"/>
                <a:gd name="connsiteX142" fmla="*/ 164949 w 2085975"/>
                <a:gd name="connsiteY142" fmla="*/ 446066 h 2362441"/>
                <a:gd name="connsiteX143" fmla="*/ 169545 w 2085975"/>
                <a:gd name="connsiteY143" fmla="*/ 447675 h 2362441"/>
                <a:gd name="connsiteX144" fmla="*/ 200025 w 2085975"/>
                <a:gd name="connsiteY144" fmla="*/ 382905 h 2362441"/>
                <a:gd name="connsiteX145" fmla="*/ 283845 w 2085975"/>
                <a:gd name="connsiteY145" fmla="*/ 384810 h 2362441"/>
                <a:gd name="connsiteX146" fmla="*/ 329565 w 2085975"/>
                <a:gd name="connsiteY146" fmla="*/ 361950 h 2362441"/>
                <a:gd name="connsiteX147" fmla="*/ 344805 w 2085975"/>
                <a:gd name="connsiteY147" fmla="*/ 335280 h 2362441"/>
                <a:gd name="connsiteX148" fmla="*/ 348615 w 2085975"/>
                <a:gd name="connsiteY148" fmla="*/ 266700 h 2362441"/>
                <a:gd name="connsiteX149" fmla="*/ 325755 w 2085975"/>
                <a:gd name="connsiteY149" fmla="*/ 198120 h 2362441"/>
                <a:gd name="connsiteX150" fmla="*/ 272415 w 2085975"/>
                <a:gd name="connsiteY150" fmla="*/ 137160 h 2362441"/>
                <a:gd name="connsiteX151" fmla="*/ 295275 w 2085975"/>
                <a:gd name="connsiteY151" fmla="*/ 125730 h 2362441"/>
                <a:gd name="connsiteX152" fmla="*/ 293496 w 2085975"/>
                <a:gd name="connsiteY152" fmla="*/ 119401 h 2362441"/>
                <a:gd name="connsiteX153" fmla="*/ 295275 w 2085975"/>
                <a:gd name="connsiteY153" fmla="*/ 120015 h 2362441"/>
                <a:gd name="connsiteX154" fmla="*/ 337185 w 2085975"/>
                <a:gd name="connsiteY154" fmla="*/ 74295 h 2362441"/>
                <a:gd name="connsiteX155" fmla="*/ 403860 w 2085975"/>
                <a:gd name="connsiteY155" fmla="*/ 85725 h 2362441"/>
                <a:gd name="connsiteX156" fmla="*/ 381000 w 2085975"/>
                <a:gd name="connsiteY156" fmla="*/ 49530 h 2362441"/>
                <a:gd name="connsiteX157" fmla="*/ 432435 w 2085975"/>
                <a:gd name="connsiteY157" fmla="*/ 13335 h 2362441"/>
                <a:gd name="connsiteX158" fmla="*/ 537210 w 2085975"/>
                <a:gd name="connsiteY158" fmla="*/ 0 h 2362441"/>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65432 w 2085975"/>
                <a:gd name="connsiteY74" fmla="*/ 1773198 h 2164080"/>
                <a:gd name="connsiteX75" fmla="*/ 1564005 w 2085975"/>
                <a:gd name="connsiteY75" fmla="*/ 1771650 h 2164080"/>
                <a:gd name="connsiteX76" fmla="*/ 1520190 w 2085975"/>
                <a:gd name="connsiteY76" fmla="*/ 1811655 h 2164080"/>
                <a:gd name="connsiteX77" fmla="*/ 1501140 w 2085975"/>
                <a:gd name="connsiteY77" fmla="*/ 1811655 h 2164080"/>
                <a:gd name="connsiteX78" fmla="*/ 1428750 w 2085975"/>
                <a:gd name="connsiteY78" fmla="*/ 1903095 h 2164080"/>
                <a:gd name="connsiteX79" fmla="*/ 1421130 w 2085975"/>
                <a:gd name="connsiteY79" fmla="*/ 1952625 h 2164080"/>
                <a:gd name="connsiteX80" fmla="*/ 1396365 w 2085975"/>
                <a:gd name="connsiteY80" fmla="*/ 1918335 h 2164080"/>
                <a:gd name="connsiteX81" fmla="*/ 1358265 w 2085975"/>
                <a:gd name="connsiteY81" fmla="*/ 1986915 h 2164080"/>
                <a:gd name="connsiteX82" fmla="*/ 1343025 w 2085975"/>
                <a:gd name="connsiteY82" fmla="*/ 1986915 h 2164080"/>
                <a:gd name="connsiteX83" fmla="*/ 1297305 w 2085975"/>
                <a:gd name="connsiteY83" fmla="*/ 2019300 h 2164080"/>
                <a:gd name="connsiteX84" fmla="*/ 1301115 w 2085975"/>
                <a:gd name="connsiteY84" fmla="*/ 2038350 h 2164080"/>
                <a:gd name="connsiteX85" fmla="*/ 1259205 w 2085975"/>
                <a:gd name="connsiteY85" fmla="*/ 2066925 h 2164080"/>
                <a:gd name="connsiteX86" fmla="*/ 1272540 w 2085975"/>
                <a:gd name="connsiteY86" fmla="*/ 2097405 h 2164080"/>
                <a:gd name="connsiteX87" fmla="*/ 1202055 w 2085975"/>
                <a:gd name="connsiteY87" fmla="*/ 2106930 h 2164080"/>
                <a:gd name="connsiteX88" fmla="*/ 1183005 w 2085975"/>
                <a:gd name="connsiteY88" fmla="*/ 2143125 h 2164080"/>
                <a:gd name="connsiteX89" fmla="*/ 1156335 w 2085975"/>
                <a:gd name="connsiteY89" fmla="*/ 2164080 h 2164080"/>
                <a:gd name="connsiteX90" fmla="*/ 1122045 w 2085975"/>
                <a:gd name="connsiteY90" fmla="*/ 2141220 h 2164080"/>
                <a:gd name="connsiteX91" fmla="*/ 1107891 w 2085975"/>
                <a:gd name="connsiteY91" fmla="*/ 2157396 h 2164080"/>
                <a:gd name="connsiteX92" fmla="*/ 1106805 w 2085975"/>
                <a:gd name="connsiteY92" fmla="*/ 2156460 h 2164080"/>
                <a:gd name="connsiteX93" fmla="*/ 979170 w 2085975"/>
                <a:gd name="connsiteY93" fmla="*/ 2042160 h 2164080"/>
                <a:gd name="connsiteX94" fmla="*/ 932138 w 2085975"/>
                <a:gd name="connsiteY94" fmla="*/ 2104529 h 2164080"/>
                <a:gd name="connsiteX95" fmla="*/ 851535 w 2085975"/>
                <a:gd name="connsiteY95" fmla="*/ 2101216 h 2164080"/>
                <a:gd name="connsiteX96" fmla="*/ 847725 w 2085975"/>
                <a:gd name="connsiteY96" fmla="*/ 2129791 h 2164080"/>
                <a:gd name="connsiteX97" fmla="*/ 689610 w 2085975"/>
                <a:gd name="connsiteY97" fmla="*/ 2129791 h 2164080"/>
                <a:gd name="connsiteX98" fmla="*/ 685800 w 2085975"/>
                <a:gd name="connsiteY98" fmla="*/ 2025016 h 2164080"/>
                <a:gd name="connsiteX99" fmla="*/ 683980 w 2085975"/>
                <a:gd name="connsiteY99" fmla="*/ 2024761 h 2164080"/>
                <a:gd name="connsiteX100" fmla="*/ 701040 w 2085975"/>
                <a:gd name="connsiteY100" fmla="*/ 1973580 h 2164080"/>
                <a:gd name="connsiteX101" fmla="*/ 659130 w 2085975"/>
                <a:gd name="connsiteY101" fmla="*/ 1939290 h 2164080"/>
                <a:gd name="connsiteX102" fmla="*/ 662940 w 2085975"/>
                <a:gd name="connsiteY102" fmla="*/ 1899285 h 2164080"/>
                <a:gd name="connsiteX103" fmla="*/ 674370 w 2085975"/>
                <a:gd name="connsiteY103" fmla="*/ 1836420 h 2164080"/>
                <a:gd name="connsiteX104" fmla="*/ 643890 w 2085975"/>
                <a:gd name="connsiteY104" fmla="*/ 1802130 h 2164080"/>
                <a:gd name="connsiteX105" fmla="*/ 590550 w 2085975"/>
                <a:gd name="connsiteY105" fmla="*/ 1790700 h 2164080"/>
                <a:gd name="connsiteX106" fmla="*/ 520065 w 2085975"/>
                <a:gd name="connsiteY106" fmla="*/ 1731645 h 2164080"/>
                <a:gd name="connsiteX107" fmla="*/ 520065 w 2085975"/>
                <a:gd name="connsiteY107" fmla="*/ 1704975 h 2164080"/>
                <a:gd name="connsiteX108" fmla="*/ 491490 w 2085975"/>
                <a:gd name="connsiteY108" fmla="*/ 1708785 h 2164080"/>
                <a:gd name="connsiteX109" fmla="*/ 386715 w 2085975"/>
                <a:gd name="connsiteY109" fmla="*/ 1638300 h 2164080"/>
                <a:gd name="connsiteX110" fmla="*/ 345639 w 2085975"/>
                <a:gd name="connsiteY110" fmla="*/ 1595581 h 2164080"/>
                <a:gd name="connsiteX111" fmla="*/ 346710 w 2085975"/>
                <a:gd name="connsiteY111" fmla="*/ 1543050 h 2164080"/>
                <a:gd name="connsiteX112" fmla="*/ 302895 w 2085975"/>
                <a:gd name="connsiteY112" fmla="*/ 1522095 h 2164080"/>
                <a:gd name="connsiteX113" fmla="*/ 318135 w 2085975"/>
                <a:gd name="connsiteY113" fmla="*/ 1470660 h 2164080"/>
                <a:gd name="connsiteX114" fmla="*/ 274320 w 2085975"/>
                <a:gd name="connsiteY114" fmla="*/ 1491615 h 2164080"/>
                <a:gd name="connsiteX115" fmla="*/ 241935 w 2085975"/>
                <a:gd name="connsiteY115" fmla="*/ 1491615 h 2164080"/>
                <a:gd name="connsiteX116" fmla="*/ 236220 w 2085975"/>
                <a:gd name="connsiteY116" fmla="*/ 1510665 h 2164080"/>
                <a:gd name="connsiteX117" fmla="*/ 85676 w 2085975"/>
                <a:gd name="connsiteY117" fmla="*/ 1510087 h 2164080"/>
                <a:gd name="connsiteX118" fmla="*/ 80010 w 2085975"/>
                <a:gd name="connsiteY118" fmla="*/ 1443990 h 2164080"/>
                <a:gd name="connsiteX119" fmla="*/ 30480 w 2085975"/>
                <a:gd name="connsiteY119" fmla="*/ 1466850 h 2164080"/>
                <a:gd name="connsiteX120" fmla="*/ 9525 w 2085975"/>
                <a:gd name="connsiteY120" fmla="*/ 1390650 h 2164080"/>
                <a:gd name="connsiteX121" fmla="*/ 0 w 2085975"/>
                <a:gd name="connsiteY121" fmla="*/ 1389648 h 2164080"/>
                <a:gd name="connsiteX122" fmla="*/ 0 w 2085975"/>
                <a:gd name="connsiteY122" fmla="*/ 1352550 h 2164080"/>
                <a:gd name="connsiteX123" fmla="*/ 30480 w 2085975"/>
                <a:gd name="connsiteY123" fmla="*/ 1314450 h 2164080"/>
                <a:gd name="connsiteX124" fmla="*/ 95250 w 2085975"/>
                <a:gd name="connsiteY124" fmla="*/ 1303020 h 2164080"/>
                <a:gd name="connsiteX125" fmla="*/ 112395 w 2085975"/>
                <a:gd name="connsiteY125" fmla="*/ 1238250 h 2164080"/>
                <a:gd name="connsiteX126" fmla="*/ 100965 w 2085975"/>
                <a:gd name="connsiteY126" fmla="*/ 1143000 h 2164080"/>
                <a:gd name="connsiteX127" fmla="*/ 101779 w 2085975"/>
                <a:gd name="connsiteY127" fmla="*/ 1135131 h 2164080"/>
                <a:gd name="connsiteX128" fmla="*/ 190501 w 2085975"/>
                <a:gd name="connsiteY128" fmla="*/ 1110615 h 2164080"/>
                <a:gd name="connsiteX129" fmla="*/ 207646 w 2085975"/>
                <a:gd name="connsiteY129" fmla="*/ 1022985 h 2164080"/>
                <a:gd name="connsiteX130" fmla="*/ 186691 w 2085975"/>
                <a:gd name="connsiteY130" fmla="*/ 986790 h 2164080"/>
                <a:gd name="connsiteX131" fmla="*/ 57151 w 2085975"/>
                <a:gd name="connsiteY131" fmla="*/ 969645 h 2164080"/>
                <a:gd name="connsiteX132" fmla="*/ 125731 w 2085975"/>
                <a:gd name="connsiteY132" fmla="*/ 843915 h 2164080"/>
                <a:gd name="connsiteX133" fmla="*/ 129541 w 2085975"/>
                <a:gd name="connsiteY133" fmla="*/ 731520 h 2164080"/>
                <a:gd name="connsiteX134" fmla="*/ 104775 w 2085975"/>
                <a:gd name="connsiteY134" fmla="*/ 715066 h 2164080"/>
                <a:gd name="connsiteX135" fmla="*/ 104775 w 2085975"/>
                <a:gd name="connsiteY135" fmla="*/ 567691 h 2164080"/>
                <a:gd name="connsiteX136" fmla="*/ 125730 w 2085975"/>
                <a:gd name="connsiteY136" fmla="*/ 489586 h 2164080"/>
                <a:gd name="connsiteX137" fmla="*/ 95250 w 2085975"/>
                <a:gd name="connsiteY137" fmla="*/ 447676 h 2164080"/>
                <a:gd name="connsiteX138" fmla="*/ 169545 w 2085975"/>
                <a:gd name="connsiteY138" fmla="*/ 449581 h 2164080"/>
                <a:gd name="connsiteX139" fmla="*/ 164949 w 2085975"/>
                <a:gd name="connsiteY139" fmla="*/ 446066 h 2164080"/>
                <a:gd name="connsiteX140" fmla="*/ 169545 w 2085975"/>
                <a:gd name="connsiteY140" fmla="*/ 447675 h 2164080"/>
                <a:gd name="connsiteX141" fmla="*/ 200025 w 2085975"/>
                <a:gd name="connsiteY141" fmla="*/ 382905 h 2164080"/>
                <a:gd name="connsiteX142" fmla="*/ 283845 w 2085975"/>
                <a:gd name="connsiteY142" fmla="*/ 384810 h 2164080"/>
                <a:gd name="connsiteX143" fmla="*/ 329565 w 2085975"/>
                <a:gd name="connsiteY143" fmla="*/ 361950 h 2164080"/>
                <a:gd name="connsiteX144" fmla="*/ 344805 w 2085975"/>
                <a:gd name="connsiteY144" fmla="*/ 335280 h 2164080"/>
                <a:gd name="connsiteX145" fmla="*/ 348615 w 2085975"/>
                <a:gd name="connsiteY145" fmla="*/ 266700 h 2164080"/>
                <a:gd name="connsiteX146" fmla="*/ 325755 w 2085975"/>
                <a:gd name="connsiteY146" fmla="*/ 198120 h 2164080"/>
                <a:gd name="connsiteX147" fmla="*/ 272415 w 2085975"/>
                <a:gd name="connsiteY147" fmla="*/ 137160 h 2164080"/>
                <a:gd name="connsiteX148" fmla="*/ 295275 w 2085975"/>
                <a:gd name="connsiteY148" fmla="*/ 125730 h 2164080"/>
                <a:gd name="connsiteX149" fmla="*/ 293496 w 2085975"/>
                <a:gd name="connsiteY149" fmla="*/ 119401 h 2164080"/>
                <a:gd name="connsiteX150" fmla="*/ 295275 w 2085975"/>
                <a:gd name="connsiteY150" fmla="*/ 120015 h 2164080"/>
                <a:gd name="connsiteX151" fmla="*/ 337185 w 2085975"/>
                <a:gd name="connsiteY151" fmla="*/ 74295 h 2164080"/>
                <a:gd name="connsiteX152" fmla="*/ 403860 w 2085975"/>
                <a:gd name="connsiteY152" fmla="*/ 85725 h 2164080"/>
                <a:gd name="connsiteX153" fmla="*/ 381000 w 2085975"/>
                <a:gd name="connsiteY153" fmla="*/ 49530 h 2164080"/>
                <a:gd name="connsiteX154" fmla="*/ 432435 w 2085975"/>
                <a:gd name="connsiteY154" fmla="*/ 13335 h 2164080"/>
                <a:gd name="connsiteX155" fmla="*/ 537210 w 2085975"/>
                <a:gd name="connsiteY155" fmla="*/ 0 h 2164080"/>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65432 w 2085975"/>
                <a:gd name="connsiteY74" fmla="*/ 1773198 h 2164080"/>
                <a:gd name="connsiteX75" fmla="*/ 1520190 w 2085975"/>
                <a:gd name="connsiteY75" fmla="*/ 1811655 h 2164080"/>
                <a:gd name="connsiteX76" fmla="*/ 1501140 w 2085975"/>
                <a:gd name="connsiteY76" fmla="*/ 1811655 h 2164080"/>
                <a:gd name="connsiteX77" fmla="*/ 1428750 w 2085975"/>
                <a:gd name="connsiteY77" fmla="*/ 1903095 h 2164080"/>
                <a:gd name="connsiteX78" fmla="*/ 1421130 w 2085975"/>
                <a:gd name="connsiteY78" fmla="*/ 1952625 h 2164080"/>
                <a:gd name="connsiteX79" fmla="*/ 1396365 w 2085975"/>
                <a:gd name="connsiteY79" fmla="*/ 1918335 h 2164080"/>
                <a:gd name="connsiteX80" fmla="*/ 1358265 w 2085975"/>
                <a:gd name="connsiteY80" fmla="*/ 1986915 h 2164080"/>
                <a:gd name="connsiteX81" fmla="*/ 1343025 w 2085975"/>
                <a:gd name="connsiteY81" fmla="*/ 1986915 h 2164080"/>
                <a:gd name="connsiteX82" fmla="*/ 1297305 w 2085975"/>
                <a:gd name="connsiteY82" fmla="*/ 2019300 h 2164080"/>
                <a:gd name="connsiteX83" fmla="*/ 1301115 w 2085975"/>
                <a:gd name="connsiteY83" fmla="*/ 2038350 h 2164080"/>
                <a:gd name="connsiteX84" fmla="*/ 1259205 w 2085975"/>
                <a:gd name="connsiteY84" fmla="*/ 2066925 h 2164080"/>
                <a:gd name="connsiteX85" fmla="*/ 1272540 w 2085975"/>
                <a:gd name="connsiteY85" fmla="*/ 2097405 h 2164080"/>
                <a:gd name="connsiteX86" fmla="*/ 1202055 w 2085975"/>
                <a:gd name="connsiteY86" fmla="*/ 2106930 h 2164080"/>
                <a:gd name="connsiteX87" fmla="*/ 1183005 w 2085975"/>
                <a:gd name="connsiteY87" fmla="*/ 2143125 h 2164080"/>
                <a:gd name="connsiteX88" fmla="*/ 1156335 w 2085975"/>
                <a:gd name="connsiteY88" fmla="*/ 2164080 h 2164080"/>
                <a:gd name="connsiteX89" fmla="*/ 1122045 w 2085975"/>
                <a:gd name="connsiteY89" fmla="*/ 2141220 h 2164080"/>
                <a:gd name="connsiteX90" fmla="*/ 1107891 w 2085975"/>
                <a:gd name="connsiteY90" fmla="*/ 2157396 h 2164080"/>
                <a:gd name="connsiteX91" fmla="*/ 1106805 w 2085975"/>
                <a:gd name="connsiteY91" fmla="*/ 2156460 h 2164080"/>
                <a:gd name="connsiteX92" fmla="*/ 979170 w 2085975"/>
                <a:gd name="connsiteY92" fmla="*/ 2042160 h 2164080"/>
                <a:gd name="connsiteX93" fmla="*/ 932138 w 2085975"/>
                <a:gd name="connsiteY93" fmla="*/ 2104529 h 2164080"/>
                <a:gd name="connsiteX94" fmla="*/ 851535 w 2085975"/>
                <a:gd name="connsiteY94" fmla="*/ 2101216 h 2164080"/>
                <a:gd name="connsiteX95" fmla="*/ 847725 w 2085975"/>
                <a:gd name="connsiteY95" fmla="*/ 2129791 h 2164080"/>
                <a:gd name="connsiteX96" fmla="*/ 689610 w 2085975"/>
                <a:gd name="connsiteY96" fmla="*/ 2129791 h 2164080"/>
                <a:gd name="connsiteX97" fmla="*/ 685800 w 2085975"/>
                <a:gd name="connsiteY97" fmla="*/ 2025016 h 2164080"/>
                <a:gd name="connsiteX98" fmla="*/ 683980 w 2085975"/>
                <a:gd name="connsiteY98" fmla="*/ 2024761 h 2164080"/>
                <a:gd name="connsiteX99" fmla="*/ 701040 w 2085975"/>
                <a:gd name="connsiteY99" fmla="*/ 1973580 h 2164080"/>
                <a:gd name="connsiteX100" fmla="*/ 659130 w 2085975"/>
                <a:gd name="connsiteY100" fmla="*/ 1939290 h 2164080"/>
                <a:gd name="connsiteX101" fmla="*/ 662940 w 2085975"/>
                <a:gd name="connsiteY101" fmla="*/ 1899285 h 2164080"/>
                <a:gd name="connsiteX102" fmla="*/ 674370 w 2085975"/>
                <a:gd name="connsiteY102" fmla="*/ 1836420 h 2164080"/>
                <a:gd name="connsiteX103" fmla="*/ 643890 w 2085975"/>
                <a:gd name="connsiteY103" fmla="*/ 1802130 h 2164080"/>
                <a:gd name="connsiteX104" fmla="*/ 590550 w 2085975"/>
                <a:gd name="connsiteY104" fmla="*/ 1790700 h 2164080"/>
                <a:gd name="connsiteX105" fmla="*/ 520065 w 2085975"/>
                <a:gd name="connsiteY105" fmla="*/ 1731645 h 2164080"/>
                <a:gd name="connsiteX106" fmla="*/ 520065 w 2085975"/>
                <a:gd name="connsiteY106" fmla="*/ 1704975 h 2164080"/>
                <a:gd name="connsiteX107" fmla="*/ 491490 w 2085975"/>
                <a:gd name="connsiteY107" fmla="*/ 1708785 h 2164080"/>
                <a:gd name="connsiteX108" fmla="*/ 386715 w 2085975"/>
                <a:gd name="connsiteY108" fmla="*/ 1638300 h 2164080"/>
                <a:gd name="connsiteX109" fmla="*/ 345639 w 2085975"/>
                <a:gd name="connsiteY109" fmla="*/ 1595581 h 2164080"/>
                <a:gd name="connsiteX110" fmla="*/ 346710 w 2085975"/>
                <a:gd name="connsiteY110" fmla="*/ 1543050 h 2164080"/>
                <a:gd name="connsiteX111" fmla="*/ 302895 w 2085975"/>
                <a:gd name="connsiteY111" fmla="*/ 1522095 h 2164080"/>
                <a:gd name="connsiteX112" fmla="*/ 318135 w 2085975"/>
                <a:gd name="connsiteY112" fmla="*/ 1470660 h 2164080"/>
                <a:gd name="connsiteX113" fmla="*/ 274320 w 2085975"/>
                <a:gd name="connsiteY113" fmla="*/ 1491615 h 2164080"/>
                <a:gd name="connsiteX114" fmla="*/ 241935 w 2085975"/>
                <a:gd name="connsiteY114" fmla="*/ 1491615 h 2164080"/>
                <a:gd name="connsiteX115" fmla="*/ 236220 w 2085975"/>
                <a:gd name="connsiteY115" fmla="*/ 1510665 h 2164080"/>
                <a:gd name="connsiteX116" fmla="*/ 85676 w 2085975"/>
                <a:gd name="connsiteY116" fmla="*/ 1510087 h 2164080"/>
                <a:gd name="connsiteX117" fmla="*/ 80010 w 2085975"/>
                <a:gd name="connsiteY117" fmla="*/ 1443990 h 2164080"/>
                <a:gd name="connsiteX118" fmla="*/ 30480 w 2085975"/>
                <a:gd name="connsiteY118" fmla="*/ 1466850 h 2164080"/>
                <a:gd name="connsiteX119" fmla="*/ 9525 w 2085975"/>
                <a:gd name="connsiteY119" fmla="*/ 1390650 h 2164080"/>
                <a:gd name="connsiteX120" fmla="*/ 0 w 2085975"/>
                <a:gd name="connsiteY120" fmla="*/ 1389648 h 2164080"/>
                <a:gd name="connsiteX121" fmla="*/ 0 w 2085975"/>
                <a:gd name="connsiteY121" fmla="*/ 1352550 h 2164080"/>
                <a:gd name="connsiteX122" fmla="*/ 30480 w 2085975"/>
                <a:gd name="connsiteY122" fmla="*/ 1314450 h 2164080"/>
                <a:gd name="connsiteX123" fmla="*/ 95250 w 2085975"/>
                <a:gd name="connsiteY123" fmla="*/ 1303020 h 2164080"/>
                <a:gd name="connsiteX124" fmla="*/ 112395 w 2085975"/>
                <a:gd name="connsiteY124" fmla="*/ 1238250 h 2164080"/>
                <a:gd name="connsiteX125" fmla="*/ 100965 w 2085975"/>
                <a:gd name="connsiteY125" fmla="*/ 1143000 h 2164080"/>
                <a:gd name="connsiteX126" fmla="*/ 101779 w 2085975"/>
                <a:gd name="connsiteY126" fmla="*/ 1135131 h 2164080"/>
                <a:gd name="connsiteX127" fmla="*/ 190501 w 2085975"/>
                <a:gd name="connsiteY127" fmla="*/ 1110615 h 2164080"/>
                <a:gd name="connsiteX128" fmla="*/ 207646 w 2085975"/>
                <a:gd name="connsiteY128" fmla="*/ 1022985 h 2164080"/>
                <a:gd name="connsiteX129" fmla="*/ 186691 w 2085975"/>
                <a:gd name="connsiteY129" fmla="*/ 986790 h 2164080"/>
                <a:gd name="connsiteX130" fmla="*/ 57151 w 2085975"/>
                <a:gd name="connsiteY130" fmla="*/ 969645 h 2164080"/>
                <a:gd name="connsiteX131" fmla="*/ 125731 w 2085975"/>
                <a:gd name="connsiteY131" fmla="*/ 843915 h 2164080"/>
                <a:gd name="connsiteX132" fmla="*/ 129541 w 2085975"/>
                <a:gd name="connsiteY132" fmla="*/ 731520 h 2164080"/>
                <a:gd name="connsiteX133" fmla="*/ 104775 w 2085975"/>
                <a:gd name="connsiteY133" fmla="*/ 715066 h 2164080"/>
                <a:gd name="connsiteX134" fmla="*/ 104775 w 2085975"/>
                <a:gd name="connsiteY134" fmla="*/ 567691 h 2164080"/>
                <a:gd name="connsiteX135" fmla="*/ 125730 w 2085975"/>
                <a:gd name="connsiteY135" fmla="*/ 489586 h 2164080"/>
                <a:gd name="connsiteX136" fmla="*/ 95250 w 2085975"/>
                <a:gd name="connsiteY136" fmla="*/ 447676 h 2164080"/>
                <a:gd name="connsiteX137" fmla="*/ 169545 w 2085975"/>
                <a:gd name="connsiteY137" fmla="*/ 449581 h 2164080"/>
                <a:gd name="connsiteX138" fmla="*/ 164949 w 2085975"/>
                <a:gd name="connsiteY138" fmla="*/ 446066 h 2164080"/>
                <a:gd name="connsiteX139" fmla="*/ 169545 w 2085975"/>
                <a:gd name="connsiteY139" fmla="*/ 447675 h 2164080"/>
                <a:gd name="connsiteX140" fmla="*/ 200025 w 2085975"/>
                <a:gd name="connsiteY140" fmla="*/ 382905 h 2164080"/>
                <a:gd name="connsiteX141" fmla="*/ 283845 w 2085975"/>
                <a:gd name="connsiteY141" fmla="*/ 384810 h 2164080"/>
                <a:gd name="connsiteX142" fmla="*/ 329565 w 2085975"/>
                <a:gd name="connsiteY142" fmla="*/ 361950 h 2164080"/>
                <a:gd name="connsiteX143" fmla="*/ 344805 w 2085975"/>
                <a:gd name="connsiteY143" fmla="*/ 335280 h 2164080"/>
                <a:gd name="connsiteX144" fmla="*/ 348615 w 2085975"/>
                <a:gd name="connsiteY144" fmla="*/ 266700 h 2164080"/>
                <a:gd name="connsiteX145" fmla="*/ 325755 w 2085975"/>
                <a:gd name="connsiteY145" fmla="*/ 198120 h 2164080"/>
                <a:gd name="connsiteX146" fmla="*/ 272415 w 2085975"/>
                <a:gd name="connsiteY146" fmla="*/ 137160 h 2164080"/>
                <a:gd name="connsiteX147" fmla="*/ 295275 w 2085975"/>
                <a:gd name="connsiteY147" fmla="*/ 125730 h 2164080"/>
                <a:gd name="connsiteX148" fmla="*/ 293496 w 2085975"/>
                <a:gd name="connsiteY148" fmla="*/ 119401 h 2164080"/>
                <a:gd name="connsiteX149" fmla="*/ 295275 w 2085975"/>
                <a:gd name="connsiteY149" fmla="*/ 120015 h 2164080"/>
                <a:gd name="connsiteX150" fmla="*/ 337185 w 2085975"/>
                <a:gd name="connsiteY150" fmla="*/ 74295 h 2164080"/>
                <a:gd name="connsiteX151" fmla="*/ 403860 w 2085975"/>
                <a:gd name="connsiteY151" fmla="*/ 85725 h 2164080"/>
                <a:gd name="connsiteX152" fmla="*/ 381000 w 2085975"/>
                <a:gd name="connsiteY152" fmla="*/ 49530 h 2164080"/>
                <a:gd name="connsiteX153" fmla="*/ 432435 w 2085975"/>
                <a:gd name="connsiteY153" fmla="*/ 13335 h 2164080"/>
                <a:gd name="connsiteX154" fmla="*/ 537210 w 2085975"/>
                <a:gd name="connsiteY154" fmla="*/ 0 h 2164080"/>
                <a:gd name="connsiteX0" fmla="*/ 1565691 w 2085975"/>
                <a:gd name="connsiteY0" fmla="*/ 1775952 h 2164080"/>
                <a:gd name="connsiteX1" fmla="*/ 1562956 w 2085975"/>
                <a:gd name="connsiteY1" fmla="*/ 1776635 h 2164080"/>
                <a:gd name="connsiteX2" fmla="*/ 1565691 w 2085975"/>
                <a:gd name="connsiteY2" fmla="*/ 1775952 h 2164080"/>
                <a:gd name="connsiteX3" fmla="*/ 338452 w 2085975"/>
                <a:gd name="connsiteY3" fmla="*/ 1588442 h 2164080"/>
                <a:gd name="connsiteX4" fmla="*/ 338961 w 2085975"/>
                <a:gd name="connsiteY4" fmla="*/ 1588971 h 2164080"/>
                <a:gd name="connsiteX5" fmla="*/ 338452 w 2085975"/>
                <a:gd name="connsiteY5" fmla="*/ 1588442 h 2164080"/>
                <a:gd name="connsiteX6" fmla="*/ 537210 w 2085975"/>
                <a:gd name="connsiteY6" fmla="*/ 0 h 2164080"/>
                <a:gd name="connsiteX7" fmla="*/ 563880 w 2085975"/>
                <a:gd name="connsiteY7" fmla="*/ 80010 h 2164080"/>
                <a:gd name="connsiteX8" fmla="*/ 672465 w 2085975"/>
                <a:gd name="connsiteY8" fmla="*/ 51435 h 2164080"/>
                <a:gd name="connsiteX9" fmla="*/ 721352 w 2085975"/>
                <a:gd name="connsiteY9" fmla="*/ 29486 h 2164080"/>
                <a:gd name="connsiteX10" fmla="*/ 744855 w 2085975"/>
                <a:gd name="connsiteY10" fmla="*/ 59055 h 2164080"/>
                <a:gd name="connsiteX11" fmla="*/ 739140 w 2085975"/>
                <a:gd name="connsiteY11" fmla="*/ 89535 h 2164080"/>
                <a:gd name="connsiteX12" fmla="*/ 821055 w 2085975"/>
                <a:gd name="connsiteY12" fmla="*/ 93345 h 2164080"/>
                <a:gd name="connsiteX13" fmla="*/ 834390 w 2085975"/>
                <a:gd name="connsiteY13" fmla="*/ 19050 h 2164080"/>
                <a:gd name="connsiteX14" fmla="*/ 855345 w 2085975"/>
                <a:gd name="connsiteY14" fmla="*/ 47625 h 2164080"/>
                <a:gd name="connsiteX15" fmla="*/ 946785 w 2085975"/>
                <a:gd name="connsiteY15" fmla="*/ 47625 h 2164080"/>
                <a:gd name="connsiteX16" fmla="*/ 996315 w 2085975"/>
                <a:gd name="connsiteY16" fmla="*/ 38100 h 2164080"/>
                <a:gd name="connsiteX17" fmla="*/ 1003935 w 2085975"/>
                <a:gd name="connsiteY17" fmla="*/ 9525 h 2164080"/>
                <a:gd name="connsiteX18" fmla="*/ 1064895 w 2085975"/>
                <a:gd name="connsiteY18" fmla="*/ 0 h 2164080"/>
                <a:gd name="connsiteX19" fmla="*/ 1097280 w 2085975"/>
                <a:gd name="connsiteY19" fmla="*/ 102870 h 2164080"/>
                <a:gd name="connsiteX20" fmla="*/ 1110615 w 2085975"/>
                <a:gd name="connsiteY20" fmla="*/ 102870 h 2164080"/>
                <a:gd name="connsiteX21" fmla="*/ 1135380 w 2085975"/>
                <a:gd name="connsiteY21" fmla="*/ 190500 h 2164080"/>
                <a:gd name="connsiteX22" fmla="*/ 1137805 w 2085975"/>
                <a:gd name="connsiteY22" fmla="*/ 195722 h 2164080"/>
                <a:gd name="connsiteX23" fmla="*/ 1135380 w 2085975"/>
                <a:gd name="connsiteY23" fmla="*/ 198120 h 2164080"/>
                <a:gd name="connsiteX24" fmla="*/ 1131570 w 2085975"/>
                <a:gd name="connsiteY24" fmla="*/ 240030 h 2164080"/>
                <a:gd name="connsiteX25" fmla="*/ 1156335 w 2085975"/>
                <a:gd name="connsiteY25" fmla="*/ 346710 h 2164080"/>
                <a:gd name="connsiteX26" fmla="*/ 1099185 w 2085975"/>
                <a:gd name="connsiteY26" fmla="*/ 363855 h 2164080"/>
                <a:gd name="connsiteX27" fmla="*/ 1127760 w 2085975"/>
                <a:gd name="connsiteY27" fmla="*/ 510540 h 2164080"/>
                <a:gd name="connsiteX28" fmla="*/ 1148715 w 2085975"/>
                <a:gd name="connsiteY28" fmla="*/ 563880 h 2164080"/>
                <a:gd name="connsiteX29" fmla="*/ 1194435 w 2085975"/>
                <a:gd name="connsiteY29" fmla="*/ 641985 h 2164080"/>
                <a:gd name="connsiteX30" fmla="*/ 1215390 w 2085975"/>
                <a:gd name="connsiteY30" fmla="*/ 645795 h 2164080"/>
                <a:gd name="connsiteX31" fmla="*/ 1243965 w 2085975"/>
                <a:gd name="connsiteY31" fmla="*/ 737235 h 2164080"/>
                <a:gd name="connsiteX32" fmla="*/ 1423035 w 2085975"/>
                <a:gd name="connsiteY32" fmla="*/ 702945 h 2164080"/>
                <a:gd name="connsiteX33" fmla="*/ 1422609 w 2085975"/>
                <a:gd name="connsiteY33" fmla="*/ 700259 h 2164080"/>
                <a:gd name="connsiteX34" fmla="*/ 1468755 w 2085975"/>
                <a:gd name="connsiteY34" fmla="*/ 689610 h 2164080"/>
                <a:gd name="connsiteX35" fmla="*/ 1491615 w 2085975"/>
                <a:gd name="connsiteY35" fmla="*/ 659130 h 2164080"/>
                <a:gd name="connsiteX36" fmla="*/ 1520190 w 2085975"/>
                <a:gd name="connsiteY36" fmla="*/ 645795 h 2164080"/>
                <a:gd name="connsiteX37" fmla="*/ 1531620 w 2085975"/>
                <a:gd name="connsiteY37" fmla="*/ 613410 h 2164080"/>
                <a:gd name="connsiteX38" fmla="*/ 1552575 w 2085975"/>
                <a:gd name="connsiteY38" fmla="*/ 594360 h 2164080"/>
                <a:gd name="connsiteX39" fmla="*/ 1573530 w 2085975"/>
                <a:gd name="connsiteY39" fmla="*/ 609600 h 2164080"/>
                <a:gd name="connsiteX40" fmla="*/ 1567815 w 2085975"/>
                <a:gd name="connsiteY40" fmla="*/ 708660 h 2164080"/>
                <a:gd name="connsiteX41" fmla="*/ 1638300 w 2085975"/>
                <a:gd name="connsiteY41" fmla="*/ 786765 h 2164080"/>
                <a:gd name="connsiteX42" fmla="*/ 1640205 w 2085975"/>
                <a:gd name="connsiteY42" fmla="*/ 851535 h 2164080"/>
                <a:gd name="connsiteX43" fmla="*/ 1615440 w 2085975"/>
                <a:gd name="connsiteY43" fmla="*/ 872490 h 2164080"/>
                <a:gd name="connsiteX44" fmla="*/ 1678305 w 2085975"/>
                <a:gd name="connsiteY44" fmla="*/ 876300 h 2164080"/>
                <a:gd name="connsiteX45" fmla="*/ 1964632 w 2085975"/>
                <a:gd name="connsiteY45" fmla="*/ 811829 h 2164080"/>
                <a:gd name="connsiteX46" fmla="*/ 1985010 w 2085975"/>
                <a:gd name="connsiteY46" fmla="*/ 889635 h 2164080"/>
                <a:gd name="connsiteX47" fmla="*/ 1977390 w 2085975"/>
                <a:gd name="connsiteY47" fmla="*/ 942975 h 2164080"/>
                <a:gd name="connsiteX48" fmla="*/ 1912620 w 2085975"/>
                <a:gd name="connsiteY48" fmla="*/ 952500 h 2164080"/>
                <a:gd name="connsiteX49" fmla="*/ 1912620 w 2085975"/>
                <a:gd name="connsiteY49" fmla="*/ 1022985 h 2164080"/>
                <a:gd name="connsiteX50" fmla="*/ 1956435 w 2085975"/>
                <a:gd name="connsiteY50" fmla="*/ 1028700 h 2164080"/>
                <a:gd name="connsiteX51" fmla="*/ 1996440 w 2085975"/>
                <a:gd name="connsiteY51" fmla="*/ 1002030 h 2164080"/>
                <a:gd name="connsiteX52" fmla="*/ 1975485 w 2085975"/>
                <a:gd name="connsiteY52" fmla="*/ 1057275 h 2164080"/>
                <a:gd name="connsiteX53" fmla="*/ 1971675 w 2085975"/>
                <a:gd name="connsiteY53" fmla="*/ 1137285 h 2164080"/>
                <a:gd name="connsiteX54" fmla="*/ 1976108 w 2085975"/>
                <a:gd name="connsiteY54" fmla="*/ 1138062 h 2164080"/>
                <a:gd name="connsiteX55" fmla="*/ 2025015 w 2085975"/>
                <a:gd name="connsiteY55" fmla="*/ 1226820 h 2164080"/>
                <a:gd name="connsiteX56" fmla="*/ 1965960 w 2085975"/>
                <a:gd name="connsiteY56" fmla="*/ 1257300 h 2164080"/>
                <a:gd name="connsiteX57" fmla="*/ 1975485 w 2085975"/>
                <a:gd name="connsiteY57" fmla="*/ 1295400 h 2164080"/>
                <a:gd name="connsiteX58" fmla="*/ 1929765 w 2085975"/>
                <a:gd name="connsiteY58" fmla="*/ 1350645 h 2164080"/>
                <a:gd name="connsiteX59" fmla="*/ 2057400 w 2085975"/>
                <a:gd name="connsiteY59" fmla="*/ 1419225 h 2164080"/>
                <a:gd name="connsiteX60" fmla="*/ 2034540 w 2085975"/>
                <a:gd name="connsiteY60" fmla="*/ 1451610 h 2164080"/>
                <a:gd name="connsiteX61" fmla="*/ 2085975 w 2085975"/>
                <a:gd name="connsiteY61" fmla="*/ 1527810 h 2164080"/>
                <a:gd name="connsiteX62" fmla="*/ 2080260 w 2085975"/>
                <a:gd name="connsiteY62" fmla="*/ 1565910 h 2164080"/>
                <a:gd name="connsiteX63" fmla="*/ 2045970 w 2085975"/>
                <a:gd name="connsiteY63" fmla="*/ 1581150 h 2164080"/>
                <a:gd name="connsiteX64" fmla="*/ 2013585 w 2085975"/>
                <a:gd name="connsiteY64" fmla="*/ 1657350 h 2164080"/>
                <a:gd name="connsiteX65" fmla="*/ 2047875 w 2085975"/>
                <a:gd name="connsiteY65" fmla="*/ 1691640 h 2164080"/>
                <a:gd name="connsiteX66" fmla="*/ 2011680 w 2085975"/>
                <a:gd name="connsiteY66" fmla="*/ 1737360 h 2164080"/>
                <a:gd name="connsiteX67" fmla="*/ 2013585 w 2085975"/>
                <a:gd name="connsiteY67" fmla="*/ 1739265 h 2164080"/>
                <a:gd name="connsiteX68" fmla="*/ 1912620 w 2085975"/>
                <a:gd name="connsiteY68" fmla="*/ 1644015 h 2164080"/>
                <a:gd name="connsiteX69" fmla="*/ 1823085 w 2085975"/>
                <a:gd name="connsiteY69" fmla="*/ 1708785 h 2164080"/>
                <a:gd name="connsiteX70" fmla="*/ 1691640 w 2085975"/>
                <a:gd name="connsiteY70" fmla="*/ 1737360 h 2164080"/>
                <a:gd name="connsiteX71" fmla="*/ 1678305 w 2085975"/>
                <a:gd name="connsiteY71" fmla="*/ 1722120 h 2164080"/>
                <a:gd name="connsiteX72" fmla="*/ 1621155 w 2085975"/>
                <a:gd name="connsiteY72" fmla="*/ 1737360 h 2164080"/>
                <a:gd name="connsiteX73" fmla="*/ 1617345 w 2085975"/>
                <a:gd name="connsiteY73" fmla="*/ 1760220 h 2164080"/>
                <a:gd name="connsiteX74" fmla="*/ 1520190 w 2085975"/>
                <a:gd name="connsiteY74" fmla="*/ 1811655 h 2164080"/>
                <a:gd name="connsiteX75" fmla="*/ 1501140 w 2085975"/>
                <a:gd name="connsiteY75" fmla="*/ 1811655 h 2164080"/>
                <a:gd name="connsiteX76" fmla="*/ 1428750 w 2085975"/>
                <a:gd name="connsiteY76" fmla="*/ 1903095 h 2164080"/>
                <a:gd name="connsiteX77" fmla="*/ 1421130 w 2085975"/>
                <a:gd name="connsiteY77" fmla="*/ 1952625 h 2164080"/>
                <a:gd name="connsiteX78" fmla="*/ 1396365 w 2085975"/>
                <a:gd name="connsiteY78" fmla="*/ 1918335 h 2164080"/>
                <a:gd name="connsiteX79" fmla="*/ 1358265 w 2085975"/>
                <a:gd name="connsiteY79" fmla="*/ 1986915 h 2164080"/>
                <a:gd name="connsiteX80" fmla="*/ 1343025 w 2085975"/>
                <a:gd name="connsiteY80" fmla="*/ 1986915 h 2164080"/>
                <a:gd name="connsiteX81" fmla="*/ 1297305 w 2085975"/>
                <a:gd name="connsiteY81" fmla="*/ 2019300 h 2164080"/>
                <a:gd name="connsiteX82" fmla="*/ 1301115 w 2085975"/>
                <a:gd name="connsiteY82" fmla="*/ 2038350 h 2164080"/>
                <a:gd name="connsiteX83" fmla="*/ 1259205 w 2085975"/>
                <a:gd name="connsiteY83" fmla="*/ 2066925 h 2164080"/>
                <a:gd name="connsiteX84" fmla="*/ 1272540 w 2085975"/>
                <a:gd name="connsiteY84" fmla="*/ 2097405 h 2164080"/>
                <a:gd name="connsiteX85" fmla="*/ 1202055 w 2085975"/>
                <a:gd name="connsiteY85" fmla="*/ 2106930 h 2164080"/>
                <a:gd name="connsiteX86" fmla="*/ 1183005 w 2085975"/>
                <a:gd name="connsiteY86" fmla="*/ 2143125 h 2164080"/>
                <a:gd name="connsiteX87" fmla="*/ 1156335 w 2085975"/>
                <a:gd name="connsiteY87" fmla="*/ 2164080 h 2164080"/>
                <a:gd name="connsiteX88" fmla="*/ 1122045 w 2085975"/>
                <a:gd name="connsiteY88" fmla="*/ 2141220 h 2164080"/>
                <a:gd name="connsiteX89" fmla="*/ 1107891 w 2085975"/>
                <a:gd name="connsiteY89" fmla="*/ 2157396 h 2164080"/>
                <a:gd name="connsiteX90" fmla="*/ 1106805 w 2085975"/>
                <a:gd name="connsiteY90" fmla="*/ 2156460 h 2164080"/>
                <a:gd name="connsiteX91" fmla="*/ 979170 w 2085975"/>
                <a:gd name="connsiteY91" fmla="*/ 2042160 h 2164080"/>
                <a:gd name="connsiteX92" fmla="*/ 932138 w 2085975"/>
                <a:gd name="connsiteY92" fmla="*/ 2104529 h 2164080"/>
                <a:gd name="connsiteX93" fmla="*/ 851535 w 2085975"/>
                <a:gd name="connsiteY93" fmla="*/ 2101216 h 2164080"/>
                <a:gd name="connsiteX94" fmla="*/ 847725 w 2085975"/>
                <a:gd name="connsiteY94" fmla="*/ 2129791 h 2164080"/>
                <a:gd name="connsiteX95" fmla="*/ 689610 w 2085975"/>
                <a:gd name="connsiteY95" fmla="*/ 2129791 h 2164080"/>
                <a:gd name="connsiteX96" fmla="*/ 685800 w 2085975"/>
                <a:gd name="connsiteY96" fmla="*/ 2025016 h 2164080"/>
                <a:gd name="connsiteX97" fmla="*/ 683980 w 2085975"/>
                <a:gd name="connsiteY97" fmla="*/ 2024761 h 2164080"/>
                <a:gd name="connsiteX98" fmla="*/ 701040 w 2085975"/>
                <a:gd name="connsiteY98" fmla="*/ 1973580 h 2164080"/>
                <a:gd name="connsiteX99" fmla="*/ 659130 w 2085975"/>
                <a:gd name="connsiteY99" fmla="*/ 1939290 h 2164080"/>
                <a:gd name="connsiteX100" fmla="*/ 662940 w 2085975"/>
                <a:gd name="connsiteY100" fmla="*/ 1899285 h 2164080"/>
                <a:gd name="connsiteX101" fmla="*/ 674370 w 2085975"/>
                <a:gd name="connsiteY101" fmla="*/ 1836420 h 2164080"/>
                <a:gd name="connsiteX102" fmla="*/ 643890 w 2085975"/>
                <a:gd name="connsiteY102" fmla="*/ 1802130 h 2164080"/>
                <a:gd name="connsiteX103" fmla="*/ 590550 w 2085975"/>
                <a:gd name="connsiteY103" fmla="*/ 1790700 h 2164080"/>
                <a:gd name="connsiteX104" fmla="*/ 520065 w 2085975"/>
                <a:gd name="connsiteY104" fmla="*/ 1731645 h 2164080"/>
                <a:gd name="connsiteX105" fmla="*/ 520065 w 2085975"/>
                <a:gd name="connsiteY105" fmla="*/ 1704975 h 2164080"/>
                <a:gd name="connsiteX106" fmla="*/ 491490 w 2085975"/>
                <a:gd name="connsiteY106" fmla="*/ 1708785 h 2164080"/>
                <a:gd name="connsiteX107" fmla="*/ 386715 w 2085975"/>
                <a:gd name="connsiteY107" fmla="*/ 1638300 h 2164080"/>
                <a:gd name="connsiteX108" fmla="*/ 345639 w 2085975"/>
                <a:gd name="connsiteY108" fmla="*/ 1595581 h 2164080"/>
                <a:gd name="connsiteX109" fmla="*/ 346710 w 2085975"/>
                <a:gd name="connsiteY109" fmla="*/ 1543050 h 2164080"/>
                <a:gd name="connsiteX110" fmla="*/ 302895 w 2085975"/>
                <a:gd name="connsiteY110" fmla="*/ 1522095 h 2164080"/>
                <a:gd name="connsiteX111" fmla="*/ 318135 w 2085975"/>
                <a:gd name="connsiteY111" fmla="*/ 1470660 h 2164080"/>
                <a:gd name="connsiteX112" fmla="*/ 274320 w 2085975"/>
                <a:gd name="connsiteY112" fmla="*/ 1491615 h 2164080"/>
                <a:gd name="connsiteX113" fmla="*/ 241935 w 2085975"/>
                <a:gd name="connsiteY113" fmla="*/ 1491615 h 2164080"/>
                <a:gd name="connsiteX114" fmla="*/ 236220 w 2085975"/>
                <a:gd name="connsiteY114" fmla="*/ 1510665 h 2164080"/>
                <a:gd name="connsiteX115" fmla="*/ 85676 w 2085975"/>
                <a:gd name="connsiteY115" fmla="*/ 1510087 h 2164080"/>
                <a:gd name="connsiteX116" fmla="*/ 80010 w 2085975"/>
                <a:gd name="connsiteY116" fmla="*/ 1443990 h 2164080"/>
                <a:gd name="connsiteX117" fmla="*/ 30480 w 2085975"/>
                <a:gd name="connsiteY117" fmla="*/ 1466850 h 2164080"/>
                <a:gd name="connsiteX118" fmla="*/ 9525 w 2085975"/>
                <a:gd name="connsiteY118" fmla="*/ 1390650 h 2164080"/>
                <a:gd name="connsiteX119" fmla="*/ 0 w 2085975"/>
                <a:gd name="connsiteY119" fmla="*/ 1389648 h 2164080"/>
                <a:gd name="connsiteX120" fmla="*/ 0 w 2085975"/>
                <a:gd name="connsiteY120" fmla="*/ 1352550 h 2164080"/>
                <a:gd name="connsiteX121" fmla="*/ 30480 w 2085975"/>
                <a:gd name="connsiteY121" fmla="*/ 1314450 h 2164080"/>
                <a:gd name="connsiteX122" fmla="*/ 95250 w 2085975"/>
                <a:gd name="connsiteY122" fmla="*/ 1303020 h 2164080"/>
                <a:gd name="connsiteX123" fmla="*/ 112395 w 2085975"/>
                <a:gd name="connsiteY123" fmla="*/ 1238250 h 2164080"/>
                <a:gd name="connsiteX124" fmla="*/ 100965 w 2085975"/>
                <a:gd name="connsiteY124" fmla="*/ 1143000 h 2164080"/>
                <a:gd name="connsiteX125" fmla="*/ 101779 w 2085975"/>
                <a:gd name="connsiteY125" fmla="*/ 1135131 h 2164080"/>
                <a:gd name="connsiteX126" fmla="*/ 190501 w 2085975"/>
                <a:gd name="connsiteY126" fmla="*/ 1110615 h 2164080"/>
                <a:gd name="connsiteX127" fmla="*/ 207646 w 2085975"/>
                <a:gd name="connsiteY127" fmla="*/ 1022985 h 2164080"/>
                <a:gd name="connsiteX128" fmla="*/ 186691 w 2085975"/>
                <a:gd name="connsiteY128" fmla="*/ 986790 h 2164080"/>
                <a:gd name="connsiteX129" fmla="*/ 57151 w 2085975"/>
                <a:gd name="connsiteY129" fmla="*/ 969645 h 2164080"/>
                <a:gd name="connsiteX130" fmla="*/ 125731 w 2085975"/>
                <a:gd name="connsiteY130" fmla="*/ 843915 h 2164080"/>
                <a:gd name="connsiteX131" fmla="*/ 129541 w 2085975"/>
                <a:gd name="connsiteY131" fmla="*/ 731520 h 2164080"/>
                <a:gd name="connsiteX132" fmla="*/ 104775 w 2085975"/>
                <a:gd name="connsiteY132" fmla="*/ 715066 h 2164080"/>
                <a:gd name="connsiteX133" fmla="*/ 104775 w 2085975"/>
                <a:gd name="connsiteY133" fmla="*/ 567691 h 2164080"/>
                <a:gd name="connsiteX134" fmla="*/ 125730 w 2085975"/>
                <a:gd name="connsiteY134" fmla="*/ 489586 h 2164080"/>
                <a:gd name="connsiteX135" fmla="*/ 95250 w 2085975"/>
                <a:gd name="connsiteY135" fmla="*/ 447676 h 2164080"/>
                <a:gd name="connsiteX136" fmla="*/ 169545 w 2085975"/>
                <a:gd name="connsiteY136" fmla="*/ 449581 h 2164080"/>
                <a:gd name="connsiteX137" fmla="*/ 164949 w 2085975"/>
                <a:gd name="connsiteY137" fmla="*/ 446066 h 2164080"/>
                <a:gd name="connsiteX138" fmla="*/ 169545 w 2085975"/>
                <a:gd name="connsiteY138" fmla="*/ 447675 h 2164080"/>
                <a:gd name="connsiteX139" fmla="*/ 200025 w 2085975"/>
                <a:gd name="connsiteY139" fmla="*/ 382905 h 2164080"/>
                <a:gd name="connsiteX140" fmla="*/ 283845 w 2085975"/>
                <a:gd name="connsiteY140" fmla="*/ 384810 h 2164080"/>
                <a:gd name="connsiteX141" fmla="*/ 329565 w 2085975"/>
                <a:gd name="connsiteY141" fmla="*/ 361950 h 2164080"/>
                <a:gd name="connsiteX142" fmla="*/ 344805 w 2085975"/>
                <a:gd name="connsiteY142" fmla="*/ 335280 h 2164080"/>
                <a:gd name="connsiteX143" fmla="*/ 348615 w 2085975"/>
                <a:gd name="connsiteY143" fmla="*/ 266700 h 2164080"/>
                <a:gd name="connsiteX144" fmla="*/ 325755 w 2085975"/>
                <a:gd name="connsiteY144" fmla="*/ 198120 h 2164080"/>
                <a:gd name="connsiteX145" fmla="*/ 272415 w 2085975"/>
                <a:gd name="connsiteY145" fmla="*/ 137160 h 2164080"/>
                <a:gd name="connsiteX146" fmla="*/ 295275 w 2085975"/>
                <a:gd name="connsiteY146" fmla="*/ 125730 h 2164080"/>
                <a:gd name="connsiteX147" fmla="*/ 293496 w 2085975"/>
                <a:gd name="connsiteY147" fmla="*/ 119401 h 2164080"/>
                <a:gd name="connsiteX148" fmla="*/ 295275 w 2085975"/>
                <a:gd name="connsiteY148" fmla="*/ 120015 h 2164080"/>
                <a:gd name="connsiteX149" fmla="*/ 337185 w 2085975"/>
                <a:gd name="connsiteY149" fmla="*/ 74295 h 2164080"/>
                <a:gd name="connsiteX150" fmla="*/ 403860 w 2085975"/>
                <a:gd name="connsiteY150" fmla="*/ 85725 h 2164080"/>
                <a:gd name="connsiteX151" fmla="*/ 381000 w 2085975"/>
                <a:gd name="connsiteY151" fmla="*/ 49530 h 2164080"/>
                <a:gd name="connsiteX152" fmla="*/ 432435 w 2085975"/>
                <a:gd name="connsiteY152" fmla="*/ 13335 h 2164080"/>
                <a:gd name="connsiteX153" fmla="*/ 537210 w 2085975"/>
                <a:gd name="connsiteY153"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345639 w 2085975"/>
                <a:gd name="connsiteY105" fmla="*/ 1595581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233060 w 2085975"/>
                <a:gd name="connsiteY105" fmla="*/ 1677669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338452 w 2085975"/>
                <a:gd name="connsiteY0" fmla="*/ 1588442 h 2164080"/>
                <a:gd name="connsiteX1" fmla="*/ 338961 w 2085975"/>
                <a:gd name="connsiteY1" fmla="*/ 1588971 h 2164080"/>
                <a:gd name="connsiteX2" fmla="*/ 338452 w 2085975"/>
                <a:gd name="connsiteY2" fmla="*/ 1588442 h 2164080"/>
                <a:gd name="connsiteX3" fmla="*/ 537210 w 2085975"/>
                <a:gd name="connsiteY3" fmla="*/ 0 h 2164080"/>
                <a:gd name="connsiteX4" fmla="*/ 563880 w 2085975"/>
                <a:gd name="connsiteY4" fmla="*/ 80010 h 2164080"/>
                <a:gd name="connsiteX5" fmla="*/ 672465 w 2085975"/>
                <a:gd name="connsiteY5" fmla="*/ 51435 h 2164080"/>
                <a:gd name="connsiteX6" fmla="*/ 721352 w 2085975"/>
                <a:gd name="connsiteY6" fmla="*/ 29486 h 2164080"/>
                <a:gd name="connsiteX7" fmla="*/ 744855 w 2085975"/>
                <a:gd name="connsiteY7" fmla="*/ 59055 h 2164080"/>
                <a:gd name="connsiteX8" fmla="*/ 739140 w 2085975"/>
                <a:gd name="connsiteY8" fmla="*/ 89535 h 2164080"/>
                <a:gd name="connsiteX9" fmla="*/ 821055 w 2085975"/>
                <a:gd name="connsiteY9" fmla="*/ 93345 h 2164080"/>
                <a:gd name="connsiteX10" fmla="*/ 834390 w 2085975"/>
                <a:gd name="connsiteY10" fmla="*/ 19050 h 2164080"/>
                <a:gd name="connsiteX11" fmla="*/ 855345 w 2085975"/>
                <a:gd name="connsiteY11" fmla="*/ 47625 h 2164080"/>
                <a:gd name="connsiteX12" fmla="*/ 946785 w 2085975"/>
                <a:gd name="connsiteY12" fmla="*/ 47625 h 2164080"/>
                <a:gd name="connsiteX13" fmla="*/ 996315 w 2085975"/>
                <a:gd name="connsiteY13" fmla="*/ 38100 h 2164080"/>
                <a:gd name="connsiteX14" fmla="*/ 1003935 w 2085975"/>
                <a:gd name="connsiteY14" fmla="*/ 9525 h 2164080"/>
                <a:gd name="connsiteX15" fmla="*/ 1064895 w 2085975"/>
                <a:gd name="connsiteY15" fmla="*/ 0 h 2164080"/>
                <a:gd name="connsiteX16" fmla="*/ 1097280 w 2085975"/>
                <a:gd name="connsiteY16" fmla="*/ 102870 h 2164080"/>
                <a:gd name="connsiteX17" fmla="*/ 1110615 w 2085975"/>
                <a:gd name="connsiteY17" fmla="*/ 102870 h 2164080"/>
                <a:gd name="connsiteX18" fmla="*/ 1135380 w 2085975"/>
                <a:gd name="connsiteY18" fmla="*/ 190500 h 2164080"/>
                <a:gd name="connsiteX19" fmla="*/ 1137805 w 2085975"/>
                <a:gd name="connsiteY19" fmla="*/ 195722 h 2164080"/>
                <a:gd name="connsiteX20" fmla="*/ 1135380 w 2085975"/>
                <a:gd name="connsiteY20" fmla="*/ 198120 h 2164080"/>
                <a:gd name="connsiteX21" fmla="*/ 1131570 w 2085975"/>
                <a:gd name="connsiteY21" fmla="*/ 240030 h 2164080"/>
                <a:gd name="connsiteX22" fmla="*/ 1156335 w 2085975"/>
                <a:gd name="connsiteY22" fmla="*/ 346710 h 2164080"/>
                <a:gd name="connsiteX23" fmla="*/ 1099185 w 2085975"/>
                <a:gd name="connsiteY23" fmla="*/ 363855 h 2164080"/>
                <a:gd name="connsiteX24" fmla="*/ 1127760 w 2085975"/>
                <a:gd name="connsiteY24" fmla="*/ 510540 h 2164080"/>
                <a:gd name="connsiteX25" fmla="*/ 1148715 w 2085975"/>
                <a:gd name="connsiteY25" fmla="*/ 563880 h 2164080"/>
                <a:gd name="connsiteX26" fmla="*/ 1194435 w 2085975"/>
                <a:gd name="connsiteY26" fmla="*/ 641985 h 2164080"/>
                <a:gd name="connsiteX27" fmla="*/ 1215390 w 2085975"/>
                <a:gd name="connsiteY27" fmla="*/ 645795 h 2164080"/>
                <a:gd name="connsiteX28" fmla="*/ 1243965 w 2085975"/>
                <a:gd name="connsiteY28" fmla="*/ 737235 h 2164080"/>
                <a:gd name="connsiteX29" fmla="*/ 1423035 w 2085975"/>
                <a:gd name="connsiteY29" fmla="*/ 702945 h 2164080"/>
                <a:gd name="connsiteX30" fmla="*/ 1422609 w 2085975"/>
                <a:gd name="connsiteY30" fmla="*/ 700259 h 2164080"/>
                <a:gd name="connsiteX31" fmla="*/ 1468755 w 2085975"/>
                <a:gd name="connsiteY31" fmla="*/ 689610 h 2164080"/>
                <a:gd name="connsiteX32" fmla="*/ 1491615 w 2085975"/>
                <a:gd name="connsiteY32" fmla="*/ 659130 h 2164080"/>
                <a:gd name="connsiteX33" fmla="*/ 1520190 w 2085975"/>
                <a:gd name="connsiteY33" fmla="*/ 645795 h 2164080"/>
                <a:gd name="connsiteX34" fmla="*/ 1531620 w 2085975"/>
                <a:gd name="connsiteY34" fmla="*/ 613410 h 2164080"/>
                <a:gd name="connsiteX35" fmla="*/ 1552575 w 2085975"/>
                <a:gd name="connsiteY35" fmla="*/ 594360 h 2164080"/>
                <a:gd name="connsiteX36" fmla="*/ 1573530 w 2085975"/>
                <a:gd name="connsiteY36" fmla="*/ 609600 h 2164080"/>
                <a:gd name="connsiteX37" fmla="*/ 1567815 w 2085975"/>
                <a:gd name="connsiteY37" fmla="*/ 708660 h 2164080"/>
                <a:gd name="connsiteX38" fmla="*/ 1638300 w 2085975"/>
                <a:gd name="connsiteY38" fmla="*/ 786765 h 2164080"/>
                <a:gd name="connsiteX39" fmla="*/ 1640205 w 2085975"/>
                <a:gd name="connsiteY39" fmla="*/ 851535 h 2164080"/>
                <a:gd name="connsiteX40" fmla="*/ 1615440 w 2085975"/>
                <a:gd name="connsiteY40" fmla="*/ 872490 h 2164080"/>
                <a:gd name="connsiteX41" fmla="*/ 1678305 w 2085975"/>
                <a:gd name="connsiteY41" fmla="*/ 876300 h 2164080"/>
                <a:gd name="connsiteX42" fmla="*/ 1964632 w 2085975"/>
                <a:gd name="connsiteY42" fmla="*/ 811829 h 2164080"/>
                <a:gd name="connsiteX43" fmla="*/ 1985010 w 2085975"/>
                <a:gd name="connsiteY43" fmla="*/ 889635 h 2164080"/>
                <a:gd name="connsiteX44" fmla="*/ 1977390 w 2085975"/>
                <a:gd name="connsiteY44" fmla="*/ 942975 h 2164080"/>
                <a:gd name="connsiteX45" fmla="*/ 1912620 w 2085975"/>
                <a:gd name="connsiteY45" fmla="*/ 952500 h 2164080"/>
                <a:gd name="connsiteX46" fmla="*/ 1912620 w 2085975"/>
                <a:gd name="connsiteY46" fmla="*/ 1022985 h 2164080"/>
                <a:gd name="connsiteX47" fmla="*/ 1956435 w 2085975"/>
                <a:gd name="connsiteY47" fmla="*/ 1028700 h 2164080"/>
                <a:gd name="connsiteX48" fmla="*/ 1996440 w 2085975"/>
                <a:gd name="connsiteY48" fmla="*/ 1002030 h 2164080"/>
                <a:gd name="connsiteX49" fmla="*/ 1975485 w 2085975"/>
                <a:gd name="connsiteY49" fmla="*/ 1057275 h 2164080"/>
                <a:gd name="connsiteX50" fmla="*/ 1971675 w 2085975"/>
                <a:gd name="connsiteY50" fmla="*/ 1137285 h 2164080"/>
                <a:gd name="connsiteX51" fmla="*/ 1976108 w 2085975"/>
                <a:gd name="connsiteY51" fmla="*/ 1138062 h 2164080"/>
                <a:gd name="connsiteX52" fmla="*/ 2025015 w 2085975"/>
                <a:gd name="connsiteY52" fmla="*/ 1226820 h 2164080"/>
                <a:gd name="connsiteX53" fmla="*/ 1965960 w 2085975"/>
                <a:gd name="connsiteY53" fmla="*/ 1257300 h 2164080"/>
                <a:gd name="connsiteX54" fmla="*/ 1975485 w 2085975"/>
                <a:gd name="connsiteY54" fmla="*/ 1295400 h 2164080"/>
                <a:gd name="connsiteX55" fmla="*/ 1929765 w 2085975"/>
                <a:gd name="connsiteY55" fmla="*/ 1350645 h 2164080"/>
                <a:gd name="connsiteX56" fmla="*/ 2057400 w 2085975"/>
                <a:gd name="connsiteY56" fmla="*/ 1419225 h 2164080"/>
                <a:gd name="connsiteX57" fmla="*/ 2034540 w 2085975"/>
                <a:gd name="connsiteY57" fmla="*/ 1451610 h 2164080"/>
                <a:gd name="connsiteX58" fmla="*/ 2085975 w 2085975"/>
                <a:gd name="connsiteY58" fmla="*/ 1527810 h 2164080"/>
                <a:gd name="connsiteX59" fmla="*/ 2080260 w 2085975"/>
                <a:gd name="connsiteY59" fmla="*/ 1565910 h 2164080"/>
                <a:gd name="connsiteX60" fmla="*/ 2045970 w 2085975"/>
                <a:gd name="connsiteY60" fmla="*/ 1581150 h 2164080"/>
                <a:gd name="connsiteX61" fmla="*/ 2013585 w 2085975"/>
                <a:gd name="connsiteY61" fmla="*/ 1657350 h 2164080"/>
                <a:gd name="connsiteX62" fmla="*/ 2047875 w 2085975"/>
                <a:gd name="connsiteY62" fmla="*/ 1691640 h 2164080"/>
                <a:gd name="connsiteX63" fmla="*/ 2011680 w 2085975"/>
                <a:gd name="connsiteY63" fmla="*/ 1737360 h 2164080"/>
                <a:gd name="connsiteX64" fmla="*/ 2013585 w 2085975"/>
                <a:gd name="connsiteY64" fmla="*/ 1739265 h 2164080"/>
                <a:gd name="connsiteX65" fmla="*/ 1912620 w 2085975"/>
                <a:gd name="connsiteY65" fmla="*/ 1644015 h 2164080"/>
                <a:gd name="connsiteX66" fmla="*/ 1823085 w 2085975"/>
                <a:gd name="connsiteY66" fmla="*/ 1708785 h 2164080"/>
                <a:gd name="connsiteX67" fmla="*/ 1691640 w 2085975"/>
                <a:gd name="connsiteY67" fmla="*/ 1737360 h 2164080"/>
                <a:gd name="connsiteX68" fmla="*/ 1678305 w 2085975"/>
                <a:gd name="connsiteY68" fmla="*/ 1722120 h 2164080"/>
                <a:gd name="connsiteX69" fmla="*/ 1621155 w 2085975"/>
                <a:gd name="connsiteY69" fmla="*/ 1737360 h 2164080"/>
                <a:gd name="connsiteX70" fmla="*/ 1617345 w 2085975"/>
                <a:gd name="connsiteY70" fmla="*/ 1760220 h 2164080"/>
                <a:gd name="connsiteX71" fmla="*/ 1520190 w 2085975"/>
                <a:gd name="connsiteY71" fmla="*/ 1811655 h 2164080"/>
                <a:gd name="connsiteX72" fmla="*/ 1501140 w 2085975"/>
                <a:gd name="connsiteY72" fmla="*/ 1811655 h 2164080"/>
                <a:gd name="connsiteX73" fmla="*/ 1428750 w 2085975"/>
                <a:gd name="connsiteY73" fmla="*/ 1903095 h 2164080"/>
                <a:gd name="connsiteX74" fmla="*/ 1421130 w 2085975"/>
                <a:gd name="connsiteY74" fmla="*/ 1952625 h 2164080"/>
                <a:gd name="connsiteX75" fmla="*/ 1396365 w 2085975"/>
                <a:gd name="connsiteY75" fmla="*/ 1918335 h 2164080"/>
                <a:gd name="connsiteX76" fmla="*/ 1358265 w 2085975"/>
                <a:gd name="connsiteY76" fmla="*/ 1986915 h 2164080"/>
                <a:gd name="connsiteX77" fmla="*/ 1343025 w 2085975"/>
                <a:gd name="connsiteY77" fmla="*/ 1986915 h 2164080"/>
                <a:gd name="connsiteX78" fmla="*/ 1297305 w 2085975"/>
                <a:gd name="connsiteY78" fmla="*/ 2019300 h 2164080"/>
                <a:gd name="connsiteX79" fmla="*/ 1301115 w 2085975"/>
                <a:gd name="connsiteY79" fmla="*/ 2038350 h 2164080"/>
                <a:gd name="connsiteX80" fmla="*/ 1259205 w 2085975"/>
                <a:gd name="connsiteY80" fmla="*/ 2066925 h 2164080"/>
                <a:gd name="connsiteX81" fmla="*/ 1272540 w 2085975"/>
                <a:gd name="connsiteY81" fmla="*/ 2097405 h 2164080"/>
                <a:gd name="connsiteX82" fmla="*/ 1202055 w 2085975"/>
                <a:gd name="connsiteY82" fmla="*/ 2106930 h 2164080"/>
                <a:gd name="connsiteX83" fmla="*/ 1183005 w 2085975"/>
                <a:gd name="connsiteY83" fmla="*/ 2143125 h 2164080"/>
                <a:gd name="connsiteX84" fmla="*/ 1156335 w 2085975"/>
                <a:gd name="connsiteY84" fmla="*/ 2164080 h 2164080"/>
                <a:gd name="connsiteX85" fmla="*/ 1122045 w 2085975"/>
                <a:gd name="connsiteY85" fmla="*/ 2141220 h 2164080"/>
                <a:gd name="connsiteX86" fmla="*/ 1107891 w 2085975"/>
                <a:gd name="connsiteY86" fmla="*/ 2157396 h 2164080"/>
                <a:gd name="connsiteX87" fmla="*/ 1106805 w 2085975"/>
                <a:gd name="connsiteY87" fmla="*/ 2156460 h 2164080"/>
                <a:gd name="connsiteX88" fmla="*/ 979170 w 2085975"/>
                <a:gd name="connsiteY88" fmla="*/ 2042160 h 2164080"/>
                <a:gd name="connsiteX89" fmla="*/ 932138 w 2085975"/>
                <a:gd name="connsiteY89" fmla="*/ 2104529 h 2164080"/>
                <a:gd name="connsiteX90" fmla="*/ 851535 w 2085975"/>
                <a:gd name="connsiteY90" fmla="*/ 2101216 h 2164080"/>
                <a:gd name="connsiteX91" fmla="*/ 847725 w 2085975"/>
                <a:gd name="connsiteY91" fmla="*/ 2129791 h 2164080"/>
                <a:gd name="connsiteX92" fmla="*/ 689610 w 2085975"/>
                <a:gd name="connsiteY92" fmla="*/ 2129791 h 2164080"/>
                <a:gd name="connsiteX93" fmla="*/ 685800 w 2085975"/>
                <a:gd name="connsiteY93" fmla="*/ 2025016 h 2164080"/>
                <a:gd name="connsiteX94" fmla="*/ 683980 w 2085975"/>
                <a:gd name="connsiteY94" fmla="*/ 2024761 h 2164080"/>
                <a:gd name="connsiteX95" fmla="*/ 701040 w 2085975"/>
                <a:gd name="connsiteY95" fmla="*/ 1973580 h 2164080"/>
                <a:gd name="connsiteX96" fmla="*/ 659130 w 2085975"/>
                <a:gd name="connsiteY96" fmla="*/ 1939290 h 2164080"/>
                <a:gd name="connsiteX97" fmla="*/ 662940 w 2085975"/>
                <a:gd name="connsiteY97" fmla="*/ 1899285 h 2164080"/>
                <a:gd name="connsiteX98" fmla="*/ 674370 w 2085975"/>
                <a:gd name="connsiteY98" fmla="*/ 1836420 h 2164080"/>
                <a:gd name="connsiteX99" fmla="*/ 643890 w 2085975"/>
                <a:gd name="connsiteY99" fmla="*/ 1802130 h 2164080"/>
                <a:gd name="connsiteX100" fmla="*/ 590550 w 2085975"/>
                <a:gd name="connsiteY100" fmla="*/ 1790700 h 2164080"/>
                <a:gd name="connsiteX101" fmla="*/ 520065 w 2085975"/>
                <a:gd name="connsiteY101" fmla="*/ 1731645 h 2164080"/>
                <a:gd name="connsiteX102" fmla="*/ 520065 w 2085975"/>
                <a:gd name="connsiteY102" fmla="*/ 1704975 h 2164080"/>
                <a:gd name="connsiteX103" fmla="*/ 491490 w 2085975"/>
                <a:gd name="connsiteY103" fmla="*/ 1708785 h 2164080"/>
                <a:gd name="connsiteX104" fmla="*/ 386715 w 2085975"/>
                <a:gd name="connsiteY104" fmla="*/ 1638300 h 2164080"/>
                <a:gd name="connsiteX105" fmla="*/ 279968 w 2085975"/>
                <a:gd name="connsiteY105" fmla="*/ 1611998 h 2164080"/>
                <a:gd name="connsiteX106" fmla="*/ 346710 w 2085975"/>
                <a:gd name="connsiteY106" fmla="*/ 1543050 h 2164080"/>
                <a:gd name="connsiteX107" fmla="*/ 302895 w 2085975"/>
                <a:gd name="connsiteY107" fmla="*/ 1522095 h 2164080"/>
                <a:gd name="connsiteX108" fmla="*/ 318135 w 2085975"/>
                <a:gd name="connsiteY108" fmla="*/ 1470660 h 2164080"/>
                <a:gd name="connsiteX109" fmla="*/ 274320 w 2085975"/>
                <a:gd name="connsiteY109" fmla="*/ 1491615 h 2164080"/>
                <a:gd name="connsiteX110" fmla="*/ 241935 w 2085975"/>
                <a:gd name="connsiteY110" fmla="*/ 1491615 h 2164080"/>
                <a:gd name="connsiteX111" fmla="*/ 236220 w 2085975"/>
                <a:gd name="connsiteY111" fmla="*/ 1510665 h 2164080"/>
                <a:gd name="connsiteX112" fmla="*/ 85676 w 2085975"/>
                <a:gd name="connsiteY112" fmla="*/ 1510087 h 2164080"/>
                <a:gd name="connsiteX113" fmla="*/ 80010 w 2085975"/>
                <a:gd name="connsiteY113" fmla="*/ 1443990 h 2164080"/>
                <a:gd name="connsiteX114" fmla="*/ 30480 w 2085975"/>
                <a:gd name="connsiteY114" fmla="*/ 1466850 h 2164080"/>
                <a:gd name="connsiteX115" fmla="*/ 9525 w 2085975"/>
                <a:gd name="connsiteY115" fmla="*/ 1390650 h 2164080"/>
                <a:gd name="connsiteX116" fmla="*/ 0 w 2085975"/>
                <a:gd name="connsiteY116" fmla="*/ 1389648 h 2164080"/>
                <a:gd name="connsiteX117" fmla="*/ 0 w 2085975"/>
                <a:gd name="connsiteY117" fmla="*/ 1352550 h 2164080"/>
                <a:gd name="connsiteX118" fmla="*/ 30480 w 2085975"/>
                <a:gd name="connsiteY118" fmla="*/ 1314450 h 2164080"/>
                <a:gd name="connsiteX119" fmla="*/ 95250 w 2085975"/>
                <a:gd name="connsiteY119" fmla="*/ 1303020 h 2164080"/>
                <a:gd name="connsiteX120" fmla="*/ 112395 w 2085975"/>
                <a:gd name="connsiteY120" fmla="*/ 1238250 h 2164080"/>
                <a:gd name="connsiteX121" fmla="*/ 100965 w 2085975"/>
                <a:gd name="connsiteY121" fmla="*/ 1143000 h 2164080"/>
                <a:gd name="connsiteX122" fmla="*/ 101779 w 2085975"/>
                <a:gd name="connsiteY122" fmla="*/ 1135131 h 2164080"/>
                <a:gd name="connsiteX123" fmla="*/ 190501 w 2085975"/>
                <a:gd name="connsiteY123" fmla="*/ 1110615 h 2164080"/>
                <a:gd name="connsiteX124" fmla="*/ 207646 w 2085975"/>
                <a:gd name="connsiteY124" fmla="*/ 1022985 h 2164080"/>
                <a:gd name="connsiteX125" fmla="*/ 186691 w 2085975"/>
                <a:gd name="connsiteY125" fmla="*/ 986790 h 2164080"/>
                <a:gd name="connsiteX126" fmla="*/ 57151 w 2085975"/>
                <a:gd name="connsiteY126" fmla="*/ 969645 h 2164080"/>
                <a:gd name="connsiteX127" fmla="*/ 125731 w 2085975"/>
                <a:gd name="connsiteY127" fmla="*/ 843915 h 2164080"/>
                <a:gd name="connsiteX128" fmla="*/ 129541 w 2085975"/>
                <a:gd name="connsiteY128" fmla="*/ 731520 h 2164080"/>
                <a:gd name="connsiteX129" fmla="*/ 104775 w 2085975"/>
                <a:gd name="connsiteY129" fmla="*/ 715066 h 2164080"/>
                <a:gd name="connsiteX130" fmla="*/ 104775 w 2085975"/>
                <a:gd name="connsiteY130" fmla="*/ 567691 h 2164080"/>
                <a:gd name="connsiteX131" fmla="*/ 125730 w 2085975"/>
                <a:gd name="connsiteY131" fmla="*/ 489586 h 2164080"/>
                <a:gd name="connsiteX132" fmla="*/ 95250 w 2085975"/>
                <a:gd name="connsiteY132" fmla="*/ 447676 h 2164080"/>
                <a:gd name="connsiteX133" fmla="*/ 169545 w 2085975"/>
                <a:gd name="connsiteY133" fmla="*/ 449581 h 2164080"/>
                <a:gd name="connsiteX134" fmla="*/ 164949 w 2085975"/>
                <a:gd name="connsiteY134" fmla="*/ 446066 h 2164080"/>
                <a:gd name="connsiteX135" fmla="*/ 169545 w 2085975"/>
                <a:gd name="connsiteY135" fmla="*/ 447675 h 2164080"/>
                <a:gd name="connsiteX136" fmla="*/ 200025 w 2085975"/>
                <a:gd name="connsiteY136" fmla="*/ 382905 h 2164080"/>
                <a:gd name="connsiteX137" fmla="*/ 283845 w 2085975"/>
                <a:gd name="connsiteY137" fmla="*/ 384810 h 2164080"/>
                <a:gd name="connsiteX138" fmla="*/ 329565 w 2085975"/>
                <a:gd name="connsiteY138" fmla="*/ 361950 h 2164080"/>
                <a:gd name="connsiteX139" fmla="*/ 344805 w 2085975"/>
                <a:gd name="connsiteY139" fmla="*/ 335280 h 2164080"/>
                <a:gd name="connsiteX140" fmla="*/ 348615 w 2085975"/>
                <a:gd name="connsiteY140" fmla="*/ 266700 h 2164080"/>
                <a:gd name="connsiteX141" fmla="*/ 325755 w 2085975"/>
                <a:gd name="connsiteY141" fmla="*/ 198120 h 2164080"/>
                <a:gd name="connsiteX142" fmla="*/ 272415 w 2085975"/>
                <a:gd name="connsiteY142" fmla="*/ 137160 h 2164080"/>
                <a:gd name="connsiteX143" fmla="*/ 295275 w 2085975"/>
                <a:gd name="connsiteY143" fmla="*/ 125730 h 2164080"/>
                <a:gd name="connsiteX144" fmla="*/ 293496 w 2085975"/>
                <a:gd name="connsiteY144" fmla="*/ 119401 h 2164080"/>
                <a:gd name="connsiteX145" fmla="*/ 295275 w 2085975"/>
                <a:gd name="connsiteY145" fmla="*/ 120015 h 2164080"/>
                <a:gd name="connsiteX146" fmla="*/ 337185 w 2085975"/>
                <a:gd name="connsiteY146" fmla="*/ 74295 h 2164080"/>
                <a:gd name="connsiteX147" fmla="*/ 403860 w 2085975"/>
                <a:gd name="connsiteY147" fmla="*/ 85725 h 2164080"/>
                <a:gd name="connsiteX148" fmla="*/ 381000 w 2085975"/>
                <a:gd name="connsiteY148" fmla="*/ 49530 h 2164080"/>
                <a:gd name="connsiteX149" fmla="*/ 432435 w 2085975"/>
                <a:gd name="connsiteY149" fmla="*/ 13335 h 2164080"/>
                <a:gd name="connsiteX150" fmla="*/ 537210 w 2085975"/>
                <a:gd name="connsiteY150"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279968 w 2085975"/>
                <a:gd name="connsiteY102" fmla="*/ 1611998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326876 w 2085975"/>
                <a:gd name="connsiteY102" fmla="*/ 1597926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20190 w 2085975"/>
                <a:gd name="connsiteY68" fmla="*/ 1811655 h 2164080"/>
                <a:gd name="connsiteX69" fmla="*/ 1501140 w 2085975"/>
                <a:gd name="connsiteY69" fmla="*/ 1811655 h 2164080"/>
                <a:gd name="connsiteX70" fmla="*/ 1428750 w 2085975"/>
                <a:gd name="connsiteY70" fmla="*/ 1903095 h 2164080"/>
                <a:gd name="connsiteX71" fmla="*/ 1421130 w 2085975"/>
                <a:gd name="connsiteY71" fmla="*/ 1952625 h 2164080"/>
                <a:gd name="connsiteX72" fmla="*/ 1396365 w 2085975"/>
                <a:gd name="connsiteY72" fmla="*/ 1918335 h 2164080"/>
                <a:gd name="connsiteX73" fmla="*/ 1358265 w 2085975"/>
                <a:gd name="connsiteY73" fmla="*/ 1986915 h 2164080"/>
                <a:gd name="connsiteX74" fmla="*/ 1343025 w 2085975"/>
                <a:gd name="connsiteY74" fmla="*/ 1986915 h 2164080"/>
                <a:gd name="connsiteX75" fmla="*/ 1297305 w 2085975"/>
                <a:gd name="connsiteY75" fmla="*/ 2019300 h 2164080"/>
                <a:gd name="connsiteX76" fmla="*/ 1301115 w 2085975"/>
                <a:gd name="connsiteY76" fmla="*/ 2038350 h 2164080"/>
                <a:gd name="connsiteX77" fmla="*/ 1259205 w 2085975"/>
                <a:gd name="connsiteY77" fmla="*/ 2066925 h 2164080"/>
                <a:gd name="connsiteX78" fmla="*/ 1272540 w 2085975"/>
                <a:gd name="connsiteY78" fmla="*/ 2097405 h 2164080"/>
                <a:gd name="connsiteX79" fmla="*/ 1202055 w 2085975"/>
                <a:gd name="connsiteY79" fmla="*/ 2106930 h 2164080"/>
                <a:gd name="connsiteX80" fmla="*/ 1183005 w 2085975"/>
                <a:gd name="connsiteY80" fmla="*/ 2143125 h 2164080"/>
                <a:gd name="connsiteX81" fmla="*/ 1156335 w 2085975"/>
                <a:gd name="connsiteY81" fmla="*/ 2164080 h 2164080"/>
                <a:gd name="connsiteX82" fmla="*/ 1122045 w 2085975"/>
                <a:gd name="connsiteY82" fmla="*/ 2141220 h 2164080"/>
                <a:gd name="connsiteX83" fmla="*/ 1107891 w 2085975"/>
                <a:gd name="connsiteY83" fmla="*/ 2157396 h 2164080"/>
                <a:gd name="connsiteX84" fmla="*/ 1106805 w 2085975"/>
                <a:gd name="connsiteY84" fmla="*/ 2156460 h 2164080"/>
                <a:gd name="connsiteX85" fmla="*/ 979170 w 2085975"/>
                <a:gd name="connsiteY85" fmla="*/ 2042160 h 2164080"/>
                <a:gd name="connsiteX86" fmla="*/ 932138 w 2085975"/>
                <a:gd name="connsiteY86" fmla="*/ 2104529 h 2164080"/>
                <a:gd name="connsiteX87" fmla="*/ 851535 w 2085975"/>
                <a:gd name="connsiteY87" fmla="*/ 2101216 h 2164080"/>
                <a:gd name="connsiteX88" fmla="*/ 847725 w 2085975"/>
                <a:gd name="connsiteY88" fmla="*/ 2129791 h 2164080"/>
                <a:gd name="connsiteX89" fmla="*/ 689610 w 2085975"/>
                <a:gd name="connsiteY89" fmla="*/ 2129791 h 2164080"/>
                <a:gd name="connsiteX90" fmla="*/ 685800 w 2085975"/>
                <a:gd name="connsiteY90" fmla="*/ 2025016 h 2164080"/>
                <a:gd name="connsiteX91" fmla="*/ 683980 w 2085975"/>
                <a:gd name="connsiteY91" fmla="*/ 2024761 h 2164080"/>
                <a:gd name="connsiteX92" fmla="*/ 701040 w 2085975"/>
                <a:gd name="connsiteY92" fmla="*/ 1973580 h 2164080"/>
                <a:gd name="connsiteX93" fmla="*/ 659130 w 2085975"/>
                <a:gd name="connsiteY93" fmla="*/ 1939290 h 2164080"/>
                <a:gd name="connsiteX94" fmla="*/ 662940 w 2085975"/>
                <a:gd name="connsiteY94" fmla="*/ 1899285 h 2164080"/>
                <a:gd name="connsiteX95" fmla="*/ 674370 w 2085975"/>
                <a:gd name="connsiteY95" fmla="*/ 1836420 h 2164080"/>
                <a:gd name="connsiteX96" fmla="*/ 643890 w 2085975"/>
                <a:gd name="connsiteY96" fmla="*/ 1802130 h 2164080"/>
                <a:gd name="connsiteX97" fmla="*/ 590550 w 2085975"/>
                <a:gd name="connsiteY97" fmla="*/ 1790700 h 2164080"/>
                <a:gd name="connsiteX98" fmla="*/ 520065 w 2085975"/>
                <a:gd name="connsiteY98" fmla="*/ 1731645 h 2164080"/>
                <a:gd name="connsiteX99" fmla="*/ 520065 w 2085975"/>
                <a:gd name="connsiteY99" fmla="*/ 1704975 h 2164080"/>
                <a:gd name="connsiteX100" fmla="*/ 491490 w 2085975"/>
                <a:gd name="connsiteY100" fmla="*/ 1708785 h 2164080"/>
                <a:gd name="connsiteX101" fmla="*/ 386715 w 2085975"/>
                <a:gd name="connsiteY101" fmla="*/ 1638300 h 2164080"/>
                <a:gd name="connsiteX102" fmla="*/ 347985 w 2085975"/>
                <a:gd name="connsiteY102" fmla="*/ 1590890 h 2164080"/>
                <a:gd name="connsiteX103" fmla="*/ 346710 w 2085975"/>
                <a:gd name="connsiteY103" fmla="*/ 1543050 h 2164080"/>
                <a:gd name="connsiteX104" fmla="*/ 302895 w 2085975"/>
                <a:gd name="connsiteY104" fmla="*/ 1522095 h 2164080"/>
                <a:gd name="connsiteX105" fmla="*/ 318135 w 2085975"/>
                <a:gd name="connsiteY105" fmla="*/ 1470660 h 2164080"/>
                <a:gd name="connsiteX106" fmla="*/ 274320 w 2085975"/>
                <a:gd name="connsiteY106" fmla="*/ 1491615 h 2164080"/>
                <a:gd name="connsiteX107" fmla="*/ 241935 w 2085975"/>
                <a:gd name="connsiteY107" fmla="*/ 1491615 h 2164080"/>
                <a:gd name="connsiteX108" fmla="*/ 236220 w 2085975"/>
                <a:gd name="connsiteY108" fmla="*/ 1510665 h 2164080"/>
                <a:gd name="connsiteX109" fmla="*/ 85676 w 2085975"/>
                <a:gd name="connsiteY109" fmla="*/ 1510087 h 2164080"/>
                <a:gd name="connsiteX110" fmla="*/ 80010 w 2085975"/>
                <a:gd name="connsiteY110" fmla="*/ 1443990 h 2164080"/>
                <a:gd name="connsiteX111" fmla="*/ 30480 w 2085975"/>
                <a:gd name="connsiteY111" fmla="*/ 1466850 h 2164080"/>
                <a:gd name="connsiteX112" fmla="*/ 9525 w 2085975"/>
                <a:gd name="connsiteY112" fmla="*/ 1390650 h 2164080"/>
                <a:gd name="connsiteX113" fmla="*/ 0 w 2085975"/>
                <a:gd name="connsiteY113" fmla="*/ 1389648 h 2164080"/>
                <a:gd name="connsiteX114" fmla="*/ 0 w 2085975"/>
                <a:gd name="connsiteY114" fmla="*/ 1352550 h 2164080"/>
                <a:gd name="connsiteX115" fmla="*/ 30480 w 2085975"/>
                <a:gd name="connsiteY115" fmla="*/ 1314450 h 2164080"/>
                <a:gd name="connsiteX116" fmla="*/ 95250 w 2085975"/>
                <a:gd name="connsiteY116" fmla="*/ 1303020 h 2164080"/>
                <a:gd name="connsiteX117" fmla="*/ 112395 w 2085975"/>
                <a:gd name="connsiteY117" fmla="*/ 1238250 h 2164080"/>
                <a:gd name="connsiteX118" fmla="*/ 100965 w 2085975"/>
                <a:gd name="connsiteY118" fmla="*/ 1143000 h 2164080"/>
                <a:gd name="connsiteX119" fmla="*/ 101779 w 2085975"/>
                <a:gd name="connsiteY119" fmla="*/ 1135131 h 2164080"/>
                <a:gd name="connsiteX120" fmla="*/ 190501 w 2085975"/>
                <a:gd name="connsiteY120" fmla="*/ 1110615 h 2164080"/>
                <a:gd name="connsiteX121" fmla="*/ 207646 w 2085975"/>
                <a:gd name="connsiteY121" fmla="*/ 1022985 h 2164080"/>
                <a:gd name="connsiteX122" fmla="*/ 186691 w 2085975"/>
                <a:gd name="connsiteY122" fmla="*/ 986790 h 2164080"/>
                <a:gd name="connsiteX123" fmla="*/ 57151 w 2085975"/>
                <a:gd name="connsiteY123" fmla="*/ 969645 h 2164080"/>
                <a:gd name="connsiteX124" fmla="*/ 125731 w 2085975"/>
                <a:gd name="connsiteY124" fmla="*/ 843915 h 2164080"/>
                <a:gd name="connsiteX125" fmla="*/ 129541 w 2085975"/>
                <a:gd name="connsiteY125" fmla="*/ 731520 h 2164080"/>
                <a:gd name="connsiteX126" fmla="*/ 104775 w 2085975"/>
                <a:gd name="connsiteY126" fmla="*/ 715066 h 2164080"/>
                <a:gd name="connsiteX127" fmla="*/ 104775 w 2085975"/>
                <a:gd name="connsiteY127" fmla="*/ 567691 h 2164080"/>
                <a:gd name="connsiteX128" fmla="*/ 125730 w 2085975"/>
                <a:gd name="connsiteY128" fmla="*/ 489586 h 2164080"/>
                <a:gd name="connsiteX129" fmla="*/ 95250 w 2085975"/>
                <a:gd name="connsiteY129" fmla="*/ 447676 h 2164080"/>
                <a:gd name="connsiteX130" fmla="*/ 169545 w 2085975"/>
                <a:gd name="connsiteY130" fmla="*/ 449581 h 2164080"/>
                <a:gd name="connsiteX131" fmla="*/ 164949 w 2085975"/>
                <a:gd name="connsiteY131" fmla="*/ 446066 h 2164080"/>
                <a:gd name="connsiteX132" fmla="*/ 169545 w 2085975"/>
                <a:gd name="connsiteY132" fmla="*/ 447675 h 2164080"/>
                <a:gd name="connsiteX133" fmla="*/ 200025 w 2085975"/>
                <a:gd name="connsiteY133" fmla="*/ 382905 h 2164080"/>
                <a:gd name="connsiteX134" fmla="*/ 283845 w 2085975"/>
                <a:gd name="connsiteY134" fmla="*/ 384810 h 2164080"/>
                <a:gd name="connsiteX135" fmla="*/ 329565 w 2085975"/>
                <a:gd name="connsiteY135" fmla="*/ 361950 h 2164080"/>
                <a:gd name="connsiteX136" fmla="*/ 344805 w 2085975"/>
                <a:gd name="connsiteY136" fmla="*/ 335280 h 2164080"/>
                <a:gd name="connsiteX137" fmla="*/ 348615 w 2085975"/>
                <a:gd name="connsiteY137" fmla="*/ 266700 h 2164080"/>
                <a:gd name="connsiteX138" fmla="*/ 325755 w 2085975"/>
                <a:gd name="connsiteY138" fmla="*/ 198120 h 2164080"/>
                <a:gd name="connsiteX139" fmla="*/ 272415 w 2085975"/>
                <a:gd name="connsiteY139" fmla="*/ 137160 h 2164080"/>
                <a:gd name="connsiteX140" fmla="*/ 295275 w 2085975"/>
                <a:gd name="connsiteY140" fmla="*/ 125730 h 2164080"/>
                <a:gd name="connsiteX141" fmla="*/ 293496 w 2085975"/>
                <a:gd name="connsiteY141" fmla="*/ 119401 h 2164080"/>
                <a:gd name="connsiteX142" fmla="*/ 295275 w 2085975"/>
                <a:gd name="connsiteY142" fmla="*/ 120015 h 2164080"/>
                <a:gd name="connsiteX143" fmla="*/ 337185 w 2085975"/>
                <a:gd name="connsiteY143" fmla="*/ 74295 h 2164080"/>
                <a:gd name="connsiteX144" fmla="*/ 403860 w 2085975"/>
                <a:gd name="connsiteY144" fmla="*/ 85725 h 2164080"/>
                <a:gd name="connsiteX145" fmla="*/ 381000 w 2085975"/>
                <a:gd name="connsiteY145" fmla="*/ 49530 h 2164080"/>
                <a:gd name="connsiteX146" fmla="*/ 432435 w 2085975"/>
                <a:gd name="connsiteY146" fmla="*/ 13335 h 2164080"/>
                <a:gd name="connsiteX147" fmla="*/ 537210 w 2085975"/>
                <a:gd name="connsiteY147"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66998 w 2085975"/>
                <a:gd name="connsiteY68" fmla="*/ 1783814 h 2164080"/>
                <a:gd name="connsiteX69" fmla="*/ 1520190 w 2085975"/>
                <a:gd name="connsiteY69" fmla="*/ 1811655 h 2164080"/>
                <a:gd name="connsiteX70" fmla="*/ 1501140 w 2085975"/>
                <a:gd name="connsiteY70" fmla="*/ 1811655 h 2164080"/>
                <a:gd name="connsiteX71" fmla="*/ 1428750 w 2085975"/>
                <a:gd name="connsiteY71" fmla="*/ 1903095 h 2164080"/>
                <a:gd name="connsiteX72" fmla="*/ 1421130 w 2085975"/>
                <a:gd name="connsiteY72" fmla="*/ 1952625 h 2164080"/>
                <a:gd name="connsiteX73" fmla="*/ 1396365 w 2085975"/>
                <a:gd name="connsiteY73" fmla="*/ 1918335 h 2164080"/>
                <a:gd name="connsiteX74" fmla="*/ 1358265 w 2085975"/>
                <a:gd name="connsiteY74" fmla="*/ 1986915 h 2164080"/>
                <a:gd name="connsiteX75" fmla="*/ 1343025 w 2085975"/>
                <a:gd name="connsiteY75" fmla="*/ 1986915 h 2164080"/>
                <a:gd name="connsiteX76" fmla="*/ 1297305 w 2085975"/>
                <a:gd name="connsiteY76" fmla="*/ 2019300 h 2164080"/>
                <a:gd name="connsiteX77" fmla="*/ 1301115 w 2085975"/>
                <a:gd name="connsiteY77" fmla="*/ 2038350 h 2164080"/>
                <a:gd name="connsiteX78" fmla="*/ 1259205 w 2085975"/>
                <a:gd name="connsiteY78" fmla="*/ 2066925 h 2164080"/>
                <a:gd name="connsiteX79" fmla="*/ 1272540 w 2085975"/>
                <a:gd name="connsiteY79" fmla="*/ 2097405 h 2164080"/>
                <a:gd name="connsiteX80" fmla="*/ 1202055 w 2085975"/>
                <a:gd name="connsiteY80" fmla="*/ 2106930 h 2164080"/>
                <a:gd name="connsiteX81" fmla="*/ 1183005 w 2085975"/>
                <a:gd name="connsiteY81" fmla="*/ 2143125 h 2164080"/>
                <a:gd name="connsiteX82" fmla="*/ 1156335 w 2085975"/>
                <a:gd name="connsiteY82" fmla="*/ 2164080 h 2164080"/>
                <a:gd name="connsiteX83" fmla="*/ 1122045 w 2085975"/>
                <a:gd name="connsiteY83" fmla="*/ 2141220 h 2164080"/>
                <a:gd name="connsiteX84" fmla="*/ 1107891 w 2085975"/>
                <a:gd name="connsiteY84" fmla="*/ 2157396 h 2164080"/>
                <a:gd name="connsiteX85" fmla="*/ 1106805 w 2085975"/>
                <a:gd name="connsiteY85" fmla="*/ 2156460 h 2164080"/>
                <a:gd name="connsiteX86" fmla="*/ 979170 w 2085975"/>
                <a:gd name="connsiteY86" fmla="*/ 2042160 h 2164080"/>
                <a:gd name="connsiteX87" fmla="*/ 932138 w 2085975"/>
                <a:gd name="connsiteY87" fmla="*/ 2104529 h 2164080"/>
                <a:gd name="connsiteX88" fmla="*/ 851535 w 2085975"/>
                <a:gd name="connsiteY88" fmla="*/ 2101216 h 2164080"/>
                <a:gd name="connsiteX89" fmla="*/ 847725 w 2085975"/>
                <a:gd name="connsiteY89" fmla="*/ 2129791 h 2164080"/>
                <a:gd name="connsiteX90" fmla="*/ 689610 w 2085975"/>
                <a:gd name="connsiteY90" fmla="*/ 2129791 h 2164080"/>
                <a:gd name="connsiteX91" fmla="*/ 685800 w 2085975"/>
                <a:gd name="connsiteY91" fmla="*/ 2025016 h 2164080"/>
                <a:gd name="connsiteX92" fmla="*/ 683980 w 2085975"/>
                <a:gd name="connsiteY92" fmla="*/ 2024761 h 2164080"/>
                <a:gd name="connsiteX93" fmla="*/ 701040 w 2085975"/>
                <a:gd name="connsiteY93" fmla="*/ 1973580 h 2164080"/>
                <a:gd name="connsiteX94" fmla="*/ 659130 w 2085975"/>
                <a:gd name="connsiteY94" fmla="*/ 1939290 h 2164080"/>
                <a:gd name="connsiteX95" fmla="*/ 662940 w 2085975"/>
                <a:gd name="connsiteY95" fmla="*/ 1899285 h 2164080"/>
                <a:gd name="connsiteX96" fmla="*/ 674370 w 2085975"/>
                <a:gd name="connsiteY96" fmla="*/ 1836420 h 2164080"/>
                <a:gd name="connsiteX97" fmla="*/ 643890 w 2085975"/>
                <a:gd name="connsiteY97" fmla="*/ 1802130 h 2164080"/>
                <a:gd name="connsiteX98" fmla="*/ 590550 w 2085975"/>
                <a:gd name="connsiteY98" fmla="*/ 1790700 h 2164080"/>
                <a:gd name="connsiteX99" fmla="*/ 520065 w 2085975"/>
                <a:gd name="connsiteY99" fmla="*/ 1731645 h 2164080"/>
                <a:gd name="connsiteX100" fmla="*/ 520065 w 2085975"/>
                <a:gd name="connsiteY100" fmla="*/ 1704975 h 2164080"/>
                <a:gd name="connsiteX101" fmla="*/ 491490 w 2085975"/>
                <a:gd name="connsiteY101" fmla="*/ 1708785 h 2164080"/>
                <a:gd name="connsiteX102" fmla="*/ 386715 w 2085975"/>
                <a:gd name="connsiteY102" fmla="*/ 1638300 h 2164080"/>
                <a:gd name="connsiteX103" fmla="*/ 347985 w 2085975"/>
                <a:gd name="connsiteY103" fmla="*/ 1590890 h 2164080"/>
                <a:gd name="connsiteX104" fmla="*/ 346710 w 2085975"/>
                <a:gd name="connsiteY104" fmla="*/ 1543050 h 2164080"/>
                <a:gd name="connsiteX105" fmla="*/ 302895 w 2085975"/>
                <a:gd name="connsiteY105" fmla="*/ 1522095 h 2164080"/>
                <a:gd name="connsiteX106" fmla="*/ 318135 w 2085975"/>
                <a:gd name="connsiteY106" fmla="*/ 1470660 h 2164080"/>
                <a:gd name="connsiteX107" fmla="*/ 274320 w 2085975"/>
                <a:gd name="connsiteY107" fmla="*/ 1491615 h 2164080"/>
                <a:gd name="connsiteX108" fmla="*/ 241935 w 2085975"/>
                <a:gd name="connsiteY108" fmla="*/ 1491615 h 2164080"/>
                <a:gd name="connsiteX109" fmla="*/ 236220 w 2085975"/>
                <a:gd name="connsiteY109" fmla="*/ 1510665 h 2164080"/>
                <a:gd name="connsiteX110" fmla="*/ 85676 w 2085975"/>
                <a:gd name="connsiteY110" fmla="*/ 1510087 h 2164080"/>
                <a:gd name="connsiteX111" fmla="*/ 80010 w 2085975"/>
                <a:gd name="connsiteY111" fmla="*/ 1443990 h 2164080"/>
                <a:gd name="connsiteX112" fmla="*/ 30480 w 2085975"/>
                <a:gd name="connsiteY112" fmla="*/ 1466850 h 2164080"/>
                <a:gd name="connsiteX113" fmla="*/ 9525 w 2085975"/>
                <a:gd name="connsiteY113" fmla="*/ 1390650 h 2164080"/>
                <a:gd name="connsiteX114" fmla="*/ 0 w 2085975"/>
                <a:gd name="connsiteY114" fmla="*/ 1389648 h 2164080"/>
                <a:gd name="connsiteX115" fmla="*/ 0 w 2085975"/>
                <a:gd name="connsiteY115" fmla="*/ 1352550 h 2164080"/>
                <a:gd name="connsiteX116" fmla="*/ 30480 w 2085975"/>
                <a:gd name="connsiteY116" fmla="*/ 1314450 h 2164080"/>
                <a:gd name="connsiteX117" fmla="*/ 95250 w 2085975"/>
                <a:gd name="connsiteY117" fmla="*/ 1303020 h 2164080"/>
                <a:gd name="connsiteX118" fmla="*/ 112395 w 2085975"/>
                <a:gd name="connsiteY118" fmla="*/ 1238250 h 2164080"/>
                <a:gd name="connsiteX119" fmla="*/ 100965 w 2085975"/>
                <a:gd name="connsiteY119" fmla="*/ 1143000 h 2164080"/>
                <a:gd name="connsiteX120" fmla="*/ 101779 w 2085975"/>
                <a:gd name="connsiteY120" fmla="*/ 1135131 h 2164080"/>
                <a:gd name="connsiteX121" fmla="*/ 190501 w 2085975"/>
                <a:gd name="connsiteY121" fmla="*/ 1110615 h 2164080"/>
                <a:gd name="connsiteX122" fmla="*/ 207646 w 2085975"/>
                <a:gd name="connsiteY122" fmla="*/ 1022985 h 2164080"/>
                <a:gd name="connsiteX123" fmla="*/ 186691 w 2085975"/>
                <a:gd name="connsiteY123" fmla="*/ 986790 h 2164080"/>
                <a:gd name="connsiteX124" fmla="*/ 57151 w 2085975"/>
                <a:gd name="connsiteY124" fmla="*/ 969645 h 2164080"/>
                <a:gd name="connsiteX125" fmla="*/ 125731 w 2085975"/>
                <a:gd name="connsiteY125" fmla="*/ 843915 h 2164080"/>
                <a:gd name="connsiteX126" fmla="*/ 129541 w 2085975"/>
                <a:gd name="connsiteY126" fmla="*/ 731520 h 2164080"/>
                <a:gd name="connsiteX127" fmla="*/ 104775 w 2085975"/>
                <a:gd name="connsiteY127" fmla="*/ 715066 h 2164080"/>
                <a:gd name="connsiteX128" fmla="*/ 104775 w 2085975"/>
                <a:gd name="connsiteY128" fmla="*/ 567691 h 2164080"/>
                <a:gd name="connsiteX129" fmla="*/ 125730 w 2085975"/>
                <a:gd name="connsiteY129" fmla="*/ 489586 h 2164080"/>
                <a:gd name="connsiteX130" fmla="*/ 95250 w 2085975"/>
                <a:gd name="connsiteY130" fmla="*/ 447676 h 2164080"/>
                <a:gd name="connsiteX131" fmla="*/ 169545 w 2085975"/>
                <a:gd name="connsiteY131" fmla="*/ 449581 h 2164080"/>
                <a:gd name="connsiteX132" fmla="*/ 164949 w 2085975"/>
                <a:gd name="connsiteY132" fmla="*/ 446066 h 2164080"/>
                <a:gd name="connsiteX133" fmla="*/ 169545 w 2085975"/>
                <a:gd name="connsiteY133" fmla="*/ 447675 h 2164080"/>
                <a:gd name="connsiteX134" fmla="*/ 200025 w 2085975"/>
                <a:gd name="connsiteY134" fmla="*/ 382905 h 2164080"/>
                <a:gd name="connsiteX135" fmla="*/ 283845 w 2085975"/>
                <a:gd name="connsiteY135" fmla="*/ 384810 h 2164080"/>
                <a:gd name="connsiteX136" fmla="*/ 329565 w 2085975"/>
                <a:gd name="connsiteY136" fmla="*/ 361950 h 2164080"/>
                <a:gd name="connsiteX137" fmla="*/ 344805 w 2085975"/>
                <a:gd name="connsiteY137" fmla="*/ 335280 h 2164080"/>
                <a:gd name="connsiteX138" fmla="*/ 348615 w 2085975"/>
                <a:gd name="connsiteY138" fmla="*/ 266700 h 2164080"/>
                <a:gd name="connsiteX139" fmla="*/ 325755 w 2085975"/>
                <a:gd name="connsiteY139" fmla="*/ 198120 h 2164080"/>
                <a:gd name="connsiteX140" fmla="*/ 272415 w 2085975"/>
                <a:gd name="connsiteY140" fmla="*/ 137160 h 2164080"/>
                <a:gd name="connsiteX141" fmla="*/ 295275 w 2085975"/>
                <a:gd name="connsiteY141" fmla="*/ 125730 h 2164080"/>
                <a:gd name="connsiteX142" fmla="*/ 293496 w 2085975"/>
                <a:gd name="connsiteY142" fmla="*/ 119401 h 2164080"/>
                <a:gd name="connsiteX143" fmla="*/ 295275 w 2085975"/>
                <a:gd name="connsiteY143" fmla="*/ 120015 h 2164080"/>
                <a:gd name="connsiteX144" fmla="*/ 337185 w 2085975"/>
                <a:gd name="connsiteY144" fmla="*/ 74295 h 2164080"/>
                <a:gd name="connsiteX145" fmla="*/ 403860 w 2085975"/>
                <a:gd name="connsiteY145" fmla="*/ 85725 h 2164080"/>
                <a:gd name="connsiteX146" fmla="*/ 381000 w 2085975"/>
                <a:gd name="connsiteY146" fmla="*/ 49530 h 2164080"/>
                <a:gd name="connsiteX147" fmla="*/ 432435 w 2085975"/>
                <a:gd name="connsiteY147" fmla="*/ 13335 h 2164080"/>
                <a:gd name="connsiteX148" fmla="*/ 537210 w 2085975"/>
                <a:gd name="connsiteY148" fmla="*/ 0 h 2164080"/>
                <a:gd name="connsiteX0" fmla="*/ 537210 w 2085975"/>
                <a:gd name="connsiteY0" fmla="*/ 0 h 2164080"/>
                <a:gd name="connsiteX1" fmla="*/ 563880 w 2085975"/>
                <a:gd name="connsiteY1" fmla="*/ 80010 h 2164080"/>
                <a:gd name="connsiteX2" fmla="*/ 672465 w 2085975"/>
                <a:gd name="connsiteY2" fmla="*/ 51435 h 2164080"/>
                <a:gd name="connsiteX3" fmla="*/ 721352 w 2085975"/>
                <a:gd name="connsiteY3" fmla="*/ 29486 h 2164080"/>
                <a:gd name="connsiteX4" fmla="*/ 744855 w 2085975"/>
                <a:gd name="connsiteY4" fmla="*/ 59055 h 2164080"/>
                <a:gd name="connsiteX5" fmla="*/ 739140 w 2085975"/>
                <a:gd name="connsiteY5" fmla="*/ 89535 h 2164080"/>
                <a:gd name="connsiteX6" fmla="*/ 821055 w 2085975"/>
                <a:gd name="connsiteY6" fmla="*/ 93345 h 2164080"/>
                <a:gd name="connsiteX7" fmla="*/ 834390 w 2085975"/>
                <a:gd name="connsiteY7" fmla="*/ 19050 h 2164080"/>
                <a:gd name="connsiteX8" fmla="*/ 855345 w 2085975"/>
                <a:gd name="connsiteY8" fmla="*/ 47625 h 2164080"/>
                <a:gd name="connsiteX9" fmla="*/ 946785 w 2085975"/>
                <a:gd name="connsiteY9" fmla="*/ 47625 h 2164080"/>
                <a:gd name="connsiteX10" fmla="*/ 996315 w 2085975"/>
                <a:gd name="connsiteY10" fmla="*/ 38100 h 2164080"/>
                <a:gd name="connsiteX11" fmla="*/ 1003935 w 2085975"/>
                <a:gd name="connsiteY11" fmla="*/ 9525 h 2164080"/>
                <a:gd name="connsiteX12" fmla="*/ 1064895 w 2085975"/>
                <a:gd name="connsiteY12" fmla="*/ 0 h 2164080"/>
                <a:gd name="connsiteX13" fmla="*/ 1097280 w 2085975"/>
                <a:gd name="connsiteY13" fmla="*/ 102870 h 2164080"/>
                <a:gd name="connsiteX14" fmla="*/ 1110615 w 2085975"/>
                <a:gd name="connsiteY14" fmla="*/ 102870 h 2164080"/>
                <a:gd name="connsiteX15" fmla="*/ 1135380 w 2085975"/>
                <a:gd name="connsiteY15" fmla="*/ 190500 h 2164080"/>
                <a:gd name="connsiteX16" fmla="*/ 1137805 w 2085975"/>
                <a:gd name="connsiteY16" fmla="*/ 195722 h 2164080"/>
                <a:gd name="connsiteX17" fmla="*/ 1135380 w 2085975"/>
                <a:gd name="connsiteY17" fmla="*/ 198120 h 2164080"/>
                <a:gd name="connsiteX18" fmla="*/ 1131570 w 2085975"/>
                <a:gd name="connsiteY18" fmla="*/ 240030 h 2164080"/>
                <a:gd name="connsiteX19" fmla="*/ 1156335 w 2085975"/>
                <a:gd name="connsiteY19" fmla="*/ 346710 h 2164080"/>
                <a:gd name="connsiteX20" fmla="*/ 1099185 w 2085975"/>
                <a:gd name="connsiteY20" fmla="*/ 363855 h 2164080"/>
                <a:gd name="connsiteX21" fmla="*/ 1127760 w 2085975"/>
                <a:gd name="connsiteY21" fmla="*/ 510540 h 2164080"/>
                <a:gd name="connsiteX22" fmla="*/ 1148715 w 2085975"/>
                <a:gd name="connsiteY22" fmla="*/ 563880 h 2164080"/>
                <a:gd name="connsiteX23" fmla="*/ 1194435 w 2085975"/>
                <a:gd name="connsiteY23" fmla="*/ 641985 h 2164080"/>
                <a:gd name="connsiteX24" fmla="*/ 1215390 w 2085975"/>
                <a:gd name="connsiteY24" fmla="*/ 645795 h 2164080"/>
                <a:gd name="connsiteX25" fmla="*/ 1243965 w 2085975"/>
                <a:gd name="connsiteY25" fmla="*/ 737235 h 2164080"/>
                <a:gd name="connsiteX26" fmla="*/ 1423035 w 2085975"/>
                <a:gd name="connsiteY26" fmla="*/ 702945 h 2164080"/>
                <a:gd name="connsiteX27" fmla="*/ 1422609 w 2085975"/>
                <a:gd name="connsiteY27" fmla="*/ 700259 h 2164080"/>
                <a:gd name="connsiteX28" fmla="*/ 1468755 w 2085975"/>
                <a:gd name="connsiteY28" fmla="*/ 689610 h 2164080"/>
                <a:gd name="connsiteX29" fmla="*/ 1491615 w 2085975"/>
                <a:gd name="connsiteY29" fmla="*/ 659130 h 2164080"/>
                <a:gd name="connsiteX30" fmla="*/ 1520190 w 2085975"/>
                <a:gd name="connsiteY30" fmla="*/ 645795 h 2164080"/>
                <a:gd name="connsiteX31" fmla="*/ 1531620 w 2085975"/>
                <a:gd name="connsiteY31" fmla="*/ 613410 h 2164080"/>
                <a:gd name="connsiteX32" fmla="*/ 1552575 w 2085975"/>
                <a:gd name="connsiteY32" fmla="*/ 594360 h 2164080"/>
                <a:gd name="connsiteX33" fmla="*/ 1573530 w 2085975"/>
                <a:gd name="connsiteY33" fmla="*/ 609600 h 2164080"/>
                <a:gd name="connsiteX34" fmla="*/ 1567815 w 2085975"/>
                <a:gd name="connsiteY34" fmla="*/ 708660 h 2164080"/>
                <a:gd name="connsiteX35" fmla="*/ 1638300 w 2085975"/>
                <a:gd name="connsiteY35" fmla="*/ 786765 h 2164080"/>
                <a:gd name="connsiteX36" fmla="*/ 1640205 w 2085975"/>
                <a:gd name="connsiteY36" fmla="*/ 851535 h 2164080"/>
                <a:gd name="connsiteX37" fmla="*/ 1615440 w 2085975"/>
                <a:gd name="connsiteY37" fmla="*/ 872490 h 2164080"/>
                <a:gd name="connsiteX38" fmla="*/ 1678305 w 2085975"/>
                <a:gd name="connsiteY38" fmla="*/ 876300 h 2164080"/>
                <a:gd name="connsiteX39" fmla="*/ 1964632 w 2085975"/>
                <a:gd name="connsiteY39" fmla="*/ 811829 h 2164080"/>
                <a:gd name="connsiteX40" fmla="*/ 1985010 w 2085975"/>
                <a:gd name="connsiteY40" fmla="*/ 889635 h 2164080"/>
                <a:gd name="connsiteX41" fmla="*/ 1977390 w 2085975"/>
                <a:gd name="connsiteY41" fmla="*/ 942975 h 2164080"/>
                <a:gd name="connsiteX42" fmla="*/ 1912620 w 2085975"/>
                <a:gd name="connsiteY42" fmla="*/ 952500 h 2164080"/>
                <a:gd name="connsiteX43" fmla="*/ 1912620 w 2085975"/>
                <a:gd name="connsiteY43" fmla="*/ 1022985 h 2164080"/>
                <a:gd name="connsiteX44" fmla="*/ 1956435 w 2085975"/>
                <a:gd name="connsiteY44" fmla="*/ 1028700 h 2164080"/>
                <a:gd name="connsiteX45" fmla="*/ 1996440 w 2085975"/>
                <a:gd name="connsiteY45" fmla="*/ 1002030 h 2164080"/>
                <a:gd name="connsiteX46" fmla="*/ 1975485 w 2085975"/>
                <a:gd name="connsiteY46" fmla="*/ 1057275 h 2164080"/>
                <a:gd name="connsiteX47" fmla="*/ 1971675 w 2085975"/>
                <a:gd name="connsiteY47" fmla="*/ 1137285 h 2164080"/>
                <a:gd name="connsiteX48" fmla="*/ 1976108 w 2085975"/>
                <a:gd name="connsiteY48" fmla="*/ 1138062 h 2164080"/>
                <a:gd name="connsiteX49" fmla="*/ 2025015 w 2085975"/>
                <a:gd name="connsiteY49" fmla="*/ 1226820 h 2164080"/>
                <a:gd name="connsiteX50" fmla="*/ 1965960 w 2085975"/>
                <a:gd name="connsiteY50" fmla="*/ 1257300 h 2164080"/>
                <a:gd name="connsiteX51" fmla="*/ 1975485 w 2085975"/>
                <a:gd name="connsiteY51" fmla="*/ 1295400 h 2164080"/>
                <a:gd name="connsiteX52" fmla="*/ 1929765 w 2085975"/>
                <a:gd name="connsiteY52" fmla="*/ 1350645 h 2164080"/>
                <a:gd name="connsiteX53" fmla="*/ 2057400 w 2085975"/>
                <a:gd name="connsiteY53" fmla="*/ 1419225 h 2164080"/>
                <a:gd name="connsiteX54" fmla="*/ 2034540 w 2085975"/>
                <a:gd name="connsiteY54" fmla="*/ 1451610 h 2164080"/>
                <a:gd name="connsiteX55" fmla="*/ 2085975 w 2085975"/>
                <a:gd name="connsiteY55" fmla="*/ 1527810 h 2164080"/>
                <a:gd name="connsiteX56" fmla="*/ 2080260 w 2085975"/>
                <a:gd name="connsiteY56" fmla="*/ 1565910 h 2164080"/>
                <a:gd name="connsiteX57" fmla="*/ 2045970 w 2085975"/>
                <a:gd name="connsiteY57" fmla="*/ 1581150 h 2164080"/>
                <a:gd name="connsiteX58" fmla="*/ 2013585 w 2085975"/>
                <a:gd name="connsiteY58" fmla="*/ 1657350 h 2164080"/>
                <a:gd name="connsiteX59" fmla="*/ 2047875 w 2085975"/>
                <a:gd name="connsiteY59" fmla="*/ 1691640 h 2164080"/>
                <a:gd name="connsiteX60" fmla="*/ 2011680 w 2085975"/>
                <a:gd name="connsiteY60" fmla="*/ 1737360 h 2164080"/>
                <a:gd name="connsiteX61" fmla="*/ 2013585 w 2085975"/>
                <a:gd name="connsiteY61" fmla="*/ 1739265 h 2164080"/>
                <a:gd name="connsiteX62" fmla="*/ 1912620 w 2085975"/>
                <a:gd name="connsiteY62" fmla="*/ 1644015 h 2164080"/>
                <a:gd name="connsiteX63" fmla="*/ 1823085 w 2085975"/>
                <a:gd name="connsiteY63" fmla="*/ 1708785 h 2164080"/>
                <a:gd name="connsiteX64" fmla="*/ 1691640 w 2085975"/>
                <a:gd name="connsiteY64" fmla="*/ 1737360 h 2164080"/>
                <a:gd name="connsiteX65" fmla="*/ 1678305 w 2085975"/>
                <a:gd name="connsiteY65" fmla="*/ 1722120 h 2164080"/>
                <a:gd name="connsiteX66" fmla="*/ 1621155 w 2085975"/>
                <a:gd name="connsiteY66" fmla="*/ 1737360 h 2164080"/>
                <a:gd name="connsiteX67" fmla="*/ 1617345 w 2085975"/>
                <a:gd name="connsiteY67" fmla="*/ 1760220 h 2164080"/>
                <a:gd name="connsiteX68" fmla="*/ 1562307 w 2085975"/>
                <a:gd name="connsiteY68" fmla="*/ 1772087 h 2164080"/>
                <a:gd name="connsiteX69" fmla="*/ 1520190 w 2085975"/>
                <a:gd name="connsiteY69" fmla="*/ 1811655 h 2164080"/>
                <a:gd name="connsiteX70" fmla="*/ 1501140 w 2085975"/>
                <a:gd name="connsiteY70" fmla="*/ 1811655 h 2164080"/>
                <a:gd name="connsiteX71" fmla="*/ 1428750 w 2085975"/>
                <a:gd name="connsiteY71" fmla="*/ 1903095 h 2164080"/>
                <a:gd name="connsiteX72" fmla="*/ 1421130 w 2085975"/>
                <a:gd name="connsiteY72" fmla="*/ 1952625 h 2164080"/>
                <a:gd name="connsiteX73" fmla="*/ 1396365 w 2085975"/>
                <a:gd name="connsiteY73" fmla="*/ 1918335 h 2164080"/>
                <a:gd name="connsiteX74" fmla="*/ 1358265 w 2085975"/>
                <a:gd name="connsiteY74" fmla="*/ 1986915 h 2164080"/>
                <a:gd name="connsiteX75" fmla="*/ 1343025 w 2085975"/>
                <a:gd name="connsiteY75" fmla="*/ 1986915 h 2164080"/>
                <a:gd name="connsiteX76" fmla="*/ 1297305 w 2085975"/>
                <a:gd name="connsiteY76" fmla="*/ 2019300 h 2164080"/>
                <a:gd name="connsiteX77" fmla="*/ 1301115 w 2085975"/>
                <a:gd name="connsiteY77" fmla="*/ 2038350 h 2164080"/>
                <a:gd name="connsiteX78" fmla="*/ 1259205 w 2085975"/>
                <a:gd name="connsiteY78" fmla="*/ 2066925 h 2164080"/>
                <a:gd name="connsiteX79" fmla="*/ 1272540 w 2085975"/>
                <a:gd name="connsiteY79" fmla="*/ 2097405 h 2164080"/>
                <a:gd name="connsiteX80" fmla="*/ 1202055 w 2085975"/>
                <a:gd name="connsiteY80" fmla="*/ 2106930 h 2164080"/>
                <a:gd name="connsiteX81" fmla="*/ 1183005 w 2085975"/>
                <a:gd name="connsiteY81" fmla="*/ 2143125 h 2164080"/>
                <a:gd name="connsiteX82" fmla="*/ 1156335 w 2085975"/>
                <a:gd name="connsiteY82" fmla="*/ 2164080 h 2164080"/>
                <a:gd name="connsiteX83" fmla="*/ 1122045 w 2085975"/>
                <a:gd name="connsiteY83" fmla="*/ 2141220 h 2164080"/>
                <a:gd name="connsiteX84" fmla="*/ 1107891 w 2085975"/>
                <a:gd name="connsiteY84" fmla="*/ 2157396 h 2164080"/>
                <a:gd name="connsiteX85" fmla="*/ 1106805 w 2085975"/>
                <a:gd name="connsiteY85" fmla="*/ 2156460 h 2164080"/>
                <a:gd name="connsiteX86" fmla="*/ 979170 w 2085975"/>
                <a:gd name="connsiteY86" fmla="*/ 2042160 h 2164080"/>
                <a:gd name="connsiteX87" fmla="*/ 932138 w 2085975"/>
                <a:gd name="connsiteY87" fmla="*/ 2104529 h 2164080"/>
                <a:gd name="connsiteX88" fmla="*/ 851535 w 2085975"/>
                <a:gd name="connsiteY88" fmla="*/ 2101216 h 2164080"/>
                <a:gd name="connsiteX89" fmla="*/ 847725 w 2085975"/>
                <a:gd name="connsiteY89" fmla="*/ 2129791 h 2164080"/>
                <a:gd name="connsiteX90" fmla="*/ 689610 w 2085975"/>
                <a:gd name="connsiteY90" fmla="*/ 2129791 h 2164080"/>
                <a:gd name="connsiteX91" fmla="*/ 685800 w 2085975"/>
                <a:gd name="connsiteY91" fmla="*/ 2025016 h 2164080"/>
                <a:gd name="connsiteX92" fmla="*/ 683980 w 2085975"/>
                <a:gd name="connsiteY92" fmla="*/ 2024761 h 2164080"/>
                <a:gd name="connsiteX93" fmla="*/ 701040 w 2085975"/>
                <a:gd name="connsiteY93" fmla="*/ 1973580 h 2164080"/>
                <a:gd name="connsiteX94" fmla="*/ 659130 w 2085975"/>
                <a:gd name="connsiteY94" fmla="*/ 1939290 h 2164080"/>
                <a:gd name="connsiteX95" fmla="*/ 662940 w 2085975"/>
                <a:gd name="connsiteY95" fmla="*/ 1899285 h 2164080"/>
                <a:gd name="connsiteX96" fmla="*/ 674370 w 2085975"/>
                <a:gd name="connsiteY96" fmla="*/ 1836420 h 2164080"/>
                <a:gd name="connsiteX97" fmla="*/ 643890 w 2085975"/>
                <a:gd name="connsiteY97" fmla="*/ 1802130 h 2164080"/>
                <a:gd name="connsiteX98" fmla="*/ 590550 w 2085975"/>
                <a:gd name="connsiteY98" fmla="*/ 1790700 h 2164080"/>
                <a:gd name="connsiteX99" fmla="*/ 520065 w 2085975"/>
                <a:gd name="connsiteY99" fmla="*/ 1731645 h 2164080"/>
                <a:gd name="connsiteX100" fmla="*/ 520065 w 2085975"/>
                <a:gd name="connsiteY100" fmla="*/ 1704975 h 2164080"/>
                <a:gd name="connsiteX101" fmla="*/ 491490 w 2085975"/>
                <a:gd name="connsiteY101" fmla="*/ 1708785 h 2164080"/>
                <a:gd name="connsiteX102" fmla="*/ 386715 w 2085975"/>
                <a:gd name="connsiteY102" fmla="*/ 1638300 h 2164080"/>
                <a:gd name="connsiteX103" fmla="*/ 347985 w 2085975"/>
                <a:gd name="connsiteY103" fmla="*/ 1590890 h 2164080"/>
                <a:gd name="connsiteX104" fmla="*/ 346710 w 2085975"/>
                <a:gd name="connsiteY104" fmla="*/ 1543050 h 2164080"/>
                <a:gd name="connsiteX105" fmla="*/ 302895 w 2085975"/>
                <a:gd name="connsiteY105" fmla="*/ 1522095 h 2164080"/>
                <a:gd name="connsiteX106" fmla="*/ 318135 w 2085975"/>
                <a:gd name="connsiteY106" fmla="*/ 1470660 h 2164080"/>
                <a:gd name="connsiteX107" fmla="*/ 274320 w 2085975"/>
                <a:gd name="connsiteY107" fmla="*/ 1491615 h 2164080"/>
                <a:gd name="connsiteX108" fmla="*/ 241935 w 2085975"/>
                <a:gd name="connsiteY108" fmla="*/ 1491615 h 2164080"/>
                <a:gd name="connsiteX109" fmla="*/ 236220 w 2085975"/>
                <a:gd name="connsiteY109" fmla="*/ 1510665 h 2164080"/>
                <a:gd name="connsiteX110" fmla="*/ 85676 w 2085975"/>
                <a:gd name="connsiteY110" fmla="*/ 1510087 h 2164080"/>
                <a:gd name="connsiteX111" fmla="*/ 80010 w 2085975"/>
                <a:gd name="connsiteY111" fmla="*/ 1443990 h 2164080"/>
                <a:gd name="connsiteX112" fmla="*/ 30480 w 2085975"/>
                <a:gd name="connsiteY112" fmla="*/ 1466850 h 2164080"/>
                <a:gd name="connsiteX113" fmla="*/ 9525 w 2085975"/>
                <a:gd name="connsiteY113" fmla="*/ 1390650 h 2164080"/>
                <a:gd name="connsiteX114" fmla="*/ 0 w 2085975"/>
                <a:gd name="connsiteY114" fmla="*/ 1389648 h 2164080"/>
                <a:gd name="connsiteX115" fmla="*/ 0 w 2085975"/>
                <a:gd name="connsiteY115" fmla="*/ 1352550 h 2164080"/>
                <a:gd name="connsiteX116" fmla="*/ 30480 w 2085975"/>
                <a:gd name="connsiteY116" fmla="*/ 1314450 h 2164080"/>
                <a:gd name="connsiteX117" fmla="*/ 95250 w 2085975"/>
                <a:gd name="connsiteY117" fmla="*/ 1303020 h 2164080"/>
                <a:gd name="connsiteX118" fmla="*/ 112395 w 2085975"/>
                <a:gd name="connsiteY118" fmla="*/ 1238250 h 2164080"/>
                <a:gd name="connsiteX119" fmla="*/ 100965 w 2085975"/>
                <a:gd name="connsiteY119" fmla="*/ 1143000 h 2164080"/>
                <a:gd name="connsiteX120" fmla="*/ 101779 w 2085975"/>
                <a:gd name="connsiteY120" fmla="*/ 1135131 h 2164080"/>
                <a:gd name="connsiteX121" fmla="*/ 190501 w 2085975"/>
                <a:gd name="connsiteY121" fmla="*/ 1110615 h 2164080"/>
                <a:gd name="connsiteX122" fmla="*/ 207646 w 2085975"/>
                <a:gd name="connsiteY122" fmla="*/ 1022985 h 2164080"/>
                <a:gd name="connsiteX123" fmla="*/ 186691 w 2085975"/>
                <a:gd name="connsiteY123" fmla="*/ 986790 h 2164080"/>
                <a:gd name="connsiteX124" fmla="*/ 57151 w 2085975"/>
                <a:gd name="connsiteY124" fmla="*/ 969645 h 2164080"/>
                <a:gd name="connsiteX125" fmla="*/ 125731 w 2085975"/>
                <a:gd name="connsiteY125" fmla="*/ 843915 h 2164080"/>
                <a:gd name="connsiteX126" fmla="*/ 129541 w 2085975"/>
                <a:gd name="connsiteY126" fmla="*/ 731520 h 2164080"/>
                <a:gd name="connsiteX127" fmla="*/ 104775 w 2085975"/>
                <a:gd name="connsiteY127" fmla="*/ 715066 h 2164080"/>
                <a:gd name="connsiteX128" fmla="*/ 104775 w 2085975"/>
                <a:gd name="connsiteY128" fmla="*/ 567691 h 2164080"/>
                <a:gd name="connsiteX129" fmla="*/ 125730 w 2085975"/>
                <a:gd name="connsiteY129" fmla="*/ 489586 h 2164080"/>
                <a:gd name="connsiteX130" fmla="*/ 95250 w 2085975"/>
                <a:gd name="connsiteY130" fmla="*/ 447676 h 2164080"/>
                <a:gd name="connsiteX131" fmla="*/ 169545 w 2085975"/>
                <a:gd name="connsiteY131" fmla="*/ 449581 h 2164080"/>
                <a:gd name="connsiteX132" fmla="*/ 164949 w 2085975"/>
                <a:gd name="connsiteY132" fmla="*/ 446066 h 2164080"/>
                <a:gd name="connsiteX133" fmla="*/ 169545 w 2085975"/>
                <a:gd name="connsiteY133" fmla="*/ 447675 h 2164080"/>
                <a:gd name="connsiteX134" fmla="*/ 200025 w 2085975"/>
                <a:gd name="connsiteY134" fmla="*/ 382905 h 2164080"/>
                <a:gd name="connsiteX135" fmla="*/ 283845 w 2085975"/>
                <a:gd name="connsiteY135" fmla="*/ 384810 h 2164080"/>
                <a:gd name="connsiteX136" fmla="*/ 329565 w 2085975"/>
                <a:gd name="connsiteY136" fmla="*/ 361950 h 2164080"/>
                <a:gd name="connsiteX137" fmla="*/ 344805 w 2085975"/>
                <a:gd name="connsiteY137" fmla="*/ 335280 h 2164080"/>
                <a:gd name="connsiteX138" fmla="*/ 348615 w 2085975"/>
                <a:gd name="connsiteY138" fmla="*/ 266700 h 2164080"/>
                <a:gd name="connsiteX139" fmla="*/ 325755 w 2085975"/>
                <a:gd name="connsiteY139" fmla="*/ 198120 h 2164080"/>
                <a:gd name="connsiteX140" fmla="*/ 272415 w 2085975"/>
                <a:gd name="connsiteY140" fmla="*/ 137160 h 2164080"/>
                <a:gd name="connsiteX141" fmla="*/ 295275 w 2085975"/>
                <a:gd name="connsiteY141" fmla="*/ 125730 h 2164080"/>
                <a:gd name="connsiteX142" fmla="*/ 293496 w 2085975"/>
                <a:gd name="connsiteY142" fmla="*/ 119401 h 2164080"/>
                <a:gd name="connsiteX143" fmla="*/ 295275 w 2085975"/>
                <a:gd name="connsiteY143" fmla="*/ 120015 h 2164080"/>
                <a:gd name="connsiteX144" fmla="*/ 337185 w 2085975"/>
                <a:gd name="connsiteY144" fmla="*/ 74295 h 2164080"/>
                <a:gd name="connsiteX145" fmla="*/ 403860 w 2085975"/>
                <a:gd name="connsiteY145" fmla="*/ 85725 h 2164080"/>
                <a:gd name="connsiteX146" fmla="*/ 381000 w 2085975"/>
                <a:gd name="connsiteY146" fmla="*/ 49530 h 2164080"/>
                <a:gd name="connsiteX147" fmla="*/ 432435 w 2085975"/>
                <a:gd name="connsiteY147" fmla="*/ 13335 h 2164080"/>
                <a:gd name="connsiteX148" fmla="*/ 537210 w 2085975"/>
                <a:gd name="connsiteY148" fmla="*/ 0 h 216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2085975" h="2164080">
                  <a:moveTo>
                    <a:pt x="537210" y="0"/>
                  </a:moveTo>
                  <a:lnTo>
                    <a:pt x="563880" y="80010"/>
                  </a:lnTo>
                  <a:lnTo>
                    <a:pt x="672465" y="51435"/>
                  </a:lnTo>
                  <a:lnTo>
                    <a:pt x="721352" y="29486"/>
                  </a:lnTo>
                  <a:lnTo>
                    <a:pt x="744855" y="59055"/>
                  </a:lnTo>
                  <a:lnTo>
                    <a:pt x="739140" y="89535"/>
                  </a:lnTo>
                  <a:lnTo>
                    <a:pt x="821055" y="93345"/>
                  </a:lnTo>
                  <a:lnTo>
                    <a:pt x="834390" y="19050"/>
                  </a:lnTo>
                  <a:lnTo>
                    <a:pt x="855345" y="47625"/>
                  </a:lnTo>
                  <a:lnTo>
                    <a:pt x="946785" y="47625"/>
                  </a:lnTo>
                  <a:lnTo>
                    <a:pt x="996315" y="38100"/>
                  </a:lnTo>
                  <a:lnTo>
                    <a:pt x="1003935" y="9525"/>
                  </a:lnTo>
                  <a:lnTo>
                    <a:pt x="1064895" y="0"/>
                  </a:lnTo>
                  <a:lnTo>
                    <a:pt x="1097280" y="102870"/>
                  </a:lnTo>
                  <a:lnTo>
                    <a:pt x="1110615" y="102870"/>
                  </a:lnTo>
                  <a:lnTo>
                    <a:pt x="1135380" y="190500"/>
                  </a:lnTo>
                  <a:lnTo>
                    <a:pt x="1137805" y="195722"/>
                  </a:lnTo>
                  <a:lnTo>
                    <a:pt x="1135380" y="198120"/>
                  </a:lnTo>
                  <a:lnTo>
                    <a:pt x="1131570" y="240030"/>
                  </a:lnTo>
                  <a:lnTo>
                    <a:pt x="1156335" y="346710"/>
                  </a:lnTo>
                  <a:lnTo>
                    <a:pt x="1099185" y="363855"/>
                  </a:lnTo>
                  <a:lnTo>
                    <a:pt x="1127760" y="510540"/>
                  </a:lnTo>
                  <a:lnTo>
                    <a:pt x="1148715" y="563880"/>
                  </a:lnTo>
                  <a:lnTo>
                    <a:pt x="1194435" y="641985"/>
                  </a:lnTo>
                  <a:lnTo>
                    <a:pt x="1215390" y="645795"/>
                  </a:lnTo>
                  <a:lnTo>
                    <a:pt x="1243965" y="737235"/>
                  </a:lnTo>
                  <a:lnTo>
                    <a:pt x="1423035" y="702945"/>
                  </a:lnTo>
                  <a:lnTo>
                    <a:pt x="1422609" y="700259"/>
                  </a:lnTo>
                  <a:lnTo>
                    <a:pt x="1468755" y="689610"/>
                  </a:lnTo>
                  <a:lnTo>
                    <a:pt x="1491615" y="659130"/>
                  </a:lnTo>
                  <a:lnTo>
                    <a:pt x="1520190" y="645795"/>
                  </a:lnTo>
                  <a:lnTo>
                    <a:pt x="1531620" y="613410"/>
                  </a:lnTo>
                  <a:lnTo>
                    <a:pt x="1552575" y="594360"/>
                  </a:lnTo>
                  <a:lnTo>
                    <a:pt x="1573530" y="609600"/>
                  </a:lnTo>
                  <a:lnTo>
                    <a:pt x="1567815" y="708660"/>
                  </a:lnTo>
                  <a:lnTo>
                    <a:pt x="1638300" y="786765"/>
                  </a:lnTo>
                  <a:lnTo>
                    <a:pt x="1640205" y="851535"/>
                  </a:lnTo>
                  <a:lnTo>
                    <a:pt x="1615440" y="872490"/>
                  </a:lnTo>
                  <a:lnTo>
                    <a:pt x="1678305" y="876300"/>
                  </a:lnTo>
                  <a:lnTo>
                    <a:pt x="1964632" y="811829"/>
                  </a:lnTo>
                  <a:lnTo>
                    <a:pt x="1985010" y="889635"/>
                  </a:lnTo>
                  <a:lnTo>
                    <a:pt x="1977390" y="942975"/>
                  </a:lnTo>
                  <a:lnTo>
                    <a:pt x="1912620" y="952500"/>
                  </a:lnTo>
                  <a:lnTo>
                    <a:pt x="1912620" y="1022985"/>
                  </a:lnTo>
                  <a:lnTo>
                    <a:pt x="1956435" y="1028700"/>
                  </a:lnTo>
                  <a:lnTo>
                    <a:pt x="1996440" y="1002030"/>
                  </a:lnTo>
                  <a:lnTo>
                    <a:pt x="1975485" y="1057275"/>
                  </a:lnTo>
                  <a:lnTo>
                    <a:pt x="1971675" y="1137285"/>
                  </a:lnTo>
                  <a:lnTo>
                    <a:pt x="1976108" y="1138062"/>
                  </a:lnTo>
                  <a:lnTo>
                    <a:pt x="2025015" y="1226820"/>
                  </a:lnTo>
                  <a:lnTo>
                    <a:pt x="1965960" y="1257300"/>
                  </a:lnTo>
                  <a:lnTo>
                    <a:pt x="1975485" y="1295400"/>
                  </a:lnTo>
                  <a:lnTo>
                    <a:pt x="1929765" y="1350645"/>
                  </a:lnTo>
                  <a:lnTo>
                    <a:pt x="2057400" y="1419225"/>
                  </a:lnTo>
                  <a:lnTo>
                    <a:pt x="2034540" y="1451610"/>
                  </a:lnTo>
                  <a:lnTo>
                    <a:pt x="2085975" y="1527810"/>
                  </a:lnTo>
                  <a:lnTo>
                    <a:pt x="2080260" y="1565910"/>
                  </a:lnTo>
                  <a:lnTo>
                    <a:pt x="2045970" y="1581150"/>
                  </a:lnTo>
                  <a:lnTo>
                    <a:pt x="2013585" y="1657350"/>
                  </a:lnTo>
                  <a:lnTo>
                    <a:pt x="2047875" y="1691640"/>
                  </a:lnTo>
                  <a:lnTo>
                    <a:pt x="2011680" y="1737360"/>
                  </a:lnTo>
                  <a:lnTo>
                    <a:pt x="2013585" y="1739265"/>
                  </a:lnTo>
                  <a:lnTo>
                    <a:pt x="1912620" y="1644015"/>
                  </a:lnTo>
                  <a:lnTo>
                    <a:pt x="1823085" y="1708785"/>
                  </a:lnTo>
                  <a:lnTo>
                    <a:pt x="1691640" y="1737360"/>
                  </a:lnTo>
                  <a:lnTo>
                    <a:pt x="1678305" y="1722120"/>
                  </a:lnTo>
                  <a:lnTo>
                    <a:pt x="1621155" y="1737360"/>
                  </a:lnTo>
                  <a:lnTo>
                    <a:pt x="1617345" y="1760220"/>
                  </a:lnTo>
                  <a:lnTo>
                    <a:pt x="1562307" y="1772087"/>
                  </a:lnTo>
                  <a:lnTo>
                    <a:pt x="1520190" y="1811655"/>
                  </a:lnTo>
                  <a:lnTo>
                    <a:pt x="1501140" y="1811655"/>
                  </a:lnTo>
                  <a:lnTo>
                    <a:pt x="1428750" y="1903095"/>
                  </a:lnTo>
                  <a:lnTo>
                    <a:pt x="1421130" y="1952625"/>
                  </a:lnTo>
                  <a:lnTo>
                    <a:pt x="1396365" y="1918335"/>
                  </a:lnTo>
                  <a:lnTo>
                    <a:pt x="1358265" y="1986915"/>
                  </a:lnTo>
                  <a:lnTo>
                    <a:pt x="1343025" y="1986915"/>
                  </a:lnTo>
                  <a:lnTo>
                    <a:pt x="1297305" y="2019300"/>
                  </a:lnTo>
                  <a:lnTo>
                    <a:pt x="1301115" y="2038350"/>
                  </a:lnTo>
                  <a:lnTo>
                    <a:pt x="1259205" y="2066925"/>
                  </a:lnTo>
                  <a:lnTo>
                    <a:pt x="1272540" y="2097405"/>
                  </a:lnTo>
                  <a:lnTo>
                    <a:pt x="1202055" y="2106930"/>
                  </a:lnTo>
                  <a:lnTo>
                    <a:pt x="1183005" y="2143125"/>
                  </a:lnTo>
                  <a:lnTo>
                    <a:pt x="1156335" y="2164080"/>
                  </a:lnTo>
                  <a:lnTo>
                    <a:pt x="1122045" y="2141220"/>
                  </a:lnTo>
                  <a:lnTo>
                    <a:pt x="1107891" y="2157396"/>
                  </a:lnTo>
                  <a:lnTo>
                    <a:pt x="1106805" y="2156460"/>
                  </a:lnTo>
                  <a:lnTo>
                    <a:pt x="979170" y="2042160"/>
                  </a:lnTo>
                  <a:lnTo>
                    <a:pt x="932138" y="2104529"/>
                  </a:lnTo>
                  <a:lnTo>
                    <a:pt x="851535" y="2101216"/>
                  </a:lnTo>
                  <a:lnTo>
                    <a:pt x="847725" y="2129791"/>
                  </a:lnTo>
                  <a:lnTo>
                    <a:pt x="689610" y="2129791"/>
                  </a:lnTo>
                  <a:lnTo>
                    <a:pt x="685800" y="2025016"/>
                  </a:lnTo>
                  <a:lnTo>
                    <a:pt x="683980" y="2024761"/>
                  </a:lnTo>
                  <a:lnTo>
                    <a:pt x="701040" y="1973580"/>
                  </a:lnTo>
                  <a:lnTo>
                    <a:pt x="659130" y="1939290"/>
                  </a:lnTo>
                  <a:lnTo>
                    <a:pt x="662940" y="1899285"/>
                  </a:lnTo>
                  <a:lnTo>
                    <a:pt x="674370" y="1836420"/>
                  </a:lnTo>
                  <a:lnTo>
                    <a:pt x="643890" y="1802130"/>
                  </a:lnTo>
                  <a:lnTo>
                    <a:pt x="590550" y="1790700"/>
                  </a:lnTo>
                  <a:lnTo>
                    <a:pt x="520065" y="1731645"/>
                  </a:lnTo>
                  <a:lnTo>
                    <a:pt x="520065" y="1704975"/>
                  </a:lnTo>
                  <a:lnTo>
                    <a:pt x="491490" y="1708785"/>
                  </a:lnTo>
                  <a:lnTo>
                    <a:pt x="386715" y="1638300"/>
                  </a:lnTo>
                  <a:lnTo>
                    <a:pt x="347985" y="1590890"/>
                  </a:lnTo>
                  <a:lnTo>
                    <a:pt x="346710" y="1543050"/>
                  </a:lnTo>
                  <a:lnTo>
                    <a:pt x="302895" y="1522095"/>
                  </a:lnTo>
                  <a:lnTo>
                    <a:pt x="318135" y="1470660"/>
                  </a:lnTo>
                  <a:lnTo>
                    <a:pt x="274320" y="1491615"/>
                  </a:lnTo>
                  <a:lnTo>
                    <a:pt x="241935" y="1491615"/>
                  </a:lnTo>
                  <a:lnTo>
                    <a:pt x="236220" y="1510665"/>
                  </a:lnTo>
                  <a:lnTo>
                    <a:pt x="85676" y="1510087"/>
                  </a:lnTo>
                  <a:lnTo>
                    <a:pt x="80010" y="1443990"/>
                  </a:lnTo>
                  <a:lnTo>
                    <a:pt x="30480" y="1466850"/>
                  </a:lnTo>
                  <a:lnTo>
                    <a:pt x="9525" y="1390650"/>
                  </a:lnTo>
                  <a:lnTo>
                    <a:pt x="0" y="1389648"/>
                  </a:lnTo>
                  <a:lnTo>
                    <a:pt x="0" y="1352550"/>
                  </a:lnTo>
                  <a:lnTo>
                    <a:pt x="30480" y="1314450"/>
                  </a:lnTo>
                  <a:lnTo>
                    <a:pt x="95250" y="1303020"/>
                  </a:lnTo>
                  <a:lnTo>
                    <a:pt x="112395" y="1238250"/>
                  </a:lnTo>
                  <a:lnTo>
                    <a:pt x="100965" y="1143000"/>
                  </a:lnTo>
                  <a:cubicBezTo>
                    <a:pt x="101236" y="1140377"/>
                    <a:pt x="101508" y="1137754"/>
                    <a:pt x="101779" y="1135131"/>
                  </a:cubicBezTo>
                  <a:lnTo>
                    <a:pt x="190501" y="1110615"/>
                  </a:lnTo>
                  <a:lnTo>
                    <a:pt x="207646" y="1022985"/>
                  </a:lnTo>
                  <a:lnTo>
                    <a:pt x="186691" y="986790"/>
                  </a:lnTo>
                  <a:lnTo>
                    <a:pt x="57151" y="969645"/>
                  </a:lnTo>
                  <a:lnTo>
                    <a:pt x="125731" y="843915"/>
                  </a:lnTo>
                  <a:lnTo>
                    <a:pt x="129541" y="731520"/>
                  </a:lnTo>
                  <a:lnTo>
                    <a:pt x="104775" y="715066"/>
                  </a:lnTo>
                  <a:lnTo>
                    <a:pt x="104775" y="567691"/>
                  </a:lnTo>
                  <a:lnTo>
                    <a:pt x="125730" y="489586"/>
                  </a:lnTo>
                  <a:lnTo>
                    <a:pt x="95250" y="447676"/>
                  </a:lnTo>
                  <a:lnTo>
                    <a:pt x="169545" y="449581"/>
                  </a:lnTo>
                  <a:lnTo>
                    <a:pt x="164949" y="446066"/>
                  </a:lnTo>
                  <a:lnTo>
                    <a:pt x="169545" y="447675"/>
                  </a:lnTo>
                  <a:lnTo>
                    <a:pt x="200025" y="382905"/>
                  </a:lnTo>
                  <a:lnTo>
                    <a:pt x="283845" y="384810"/>
                  </a:lnTo>
                  <a:lnTo>
                    <a:pt x="329565" y="361950"/>
                  </a:lnTo>
                  <a:lnTo>
                    <a:pt x="344805" y="335280"/>
                  </a:lnTo>
                  <a:lnTo>
                    <a:pt x="348615" y="266700"/>
                  </a:lnTo>
                  <a:lnTo>
                    <a:pt x="325755" y="198120"/>
                  </a:lnTo>
                  <a:lnTo>
                    <a:pt x="272415" y="137160"/>
                  </a:lnTo>
                  <a:lnTo>
                    <a:pt x="295275" y="125730"/>
                  </a:lnTo>
                  <a:lnTo>
                    <a:pt x="293496" y="119401"/>
                  </a:lnTo>
                  <a:lnTo>
                    <a:pt x="295275" y="120015"/>
                  </a:lnTo>
                  <a:lnTo>
                    <a:pt x="337185" y="74295"/>
                  </a:lnTo>
                  <a:lnTo>
                    <a:pt x="403860" y="85725"/>
                  </a:lnTo>
                  <a:lnTo>
                    <a:pt x="381000" y="49530"/>
                  </a:lnTo>
                  <a:lnTo>
                    <a:pt x="432435" y="13335"/>
                  </a:lnTo>
                  <a:lnTo>
                    <a:pt x="537210" y="0"/>
                  </a:lnTo>
                  <a:close/>
                </a:path>
              </a:pathLst>
            </a:custGeom>
            <a:solidFill>
              <a:srgbClr val="000A5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1400" b="1" dirty="0">
                  <a:solidFill>
                    <a:schemeClr val="bg1"/>
                  </a:solidFill>
                  <a:latin typeface="Arial" panose="020B0604020202020204" pitchFamily="34" charset="0"/>
                  <a:cs typeface="Arial" panose="020B0604020202020204" pitchFamily="34" charset="0"/>
                </a:rPr>
                <a:t>Warszawa</a:t>
              </a:r>
            </a:p>
          </p:txBody>
        </p:sp>
        <p:sp>
          <p:nvSpPr>
            <p:cNvPr id="4" name="Zabia Wola">
              <a:extLst>
                <a:ext uri="{FF2B5EF4-FFF2-40B4-BE49-F238E27FC236}">
                  <a16:creationId xmlns:a16="http://schemas.microsoft.com/office/drawing/2014/main" id="{BDAC2EAF-636A-44F9-2591-16356824438A}"/>
                </a:ext>
              </a:extLst>
            </p:cNvPr>
            <p:cNvSpPr/>
            <p:nvPr/>
          </p:nvSpPr>
          <p:spPr>
            <a:xfrm>
              <a:off x="4459807" y="4807724"/>
              <a:ext cx="883897" cy="1204963"/>
            </a:xfrm>
            <a:custGeom>
              <a:avLst/>
              <a:gdLst>
                <a:gd name="connsiteX0" fmla="*/ 720090 w 870585"/>
                <a:gd name="connsiteY0" fmla="*/ 259080 h 1186815"/>
                <a:gd name="connsiteX1" fmla="*/ 638175 w 870585"/>
                <a:gd name="connsiteY1" fmla="*/ 217170 h 1186815"/>
                <a:gd name="connsiteX2" fmla="*/ 590550 w 870585"/>
                <a:gd name="connsiteY2" fmla="*/ 228600 h 1186815"/>
                <a:gd name="connsiteX3" fmla="*/ 632460 w 870585"/>
                <a:gd name="connsiteY3" fmla="*/ 179070 h 1186815"/>
                <a:gd name="connsiteX4" fmla="*/ 670560 w 870585"/>
                <a:gd name="connsiteY4" fmla="*/ 62865 h 1186815"/>
                <a:gd name="connsiteX5" fmla="*/ 653415 w 870585"/>
                <a:gd name="connsiteY5" fmla="*/ 26670 h 1186815"/>
                <a:gd name="connsiteX6" fmla="*/ 607695 w 870585"/>
                <a:gd name="connsiteY6" fmla="*/ 40005 h 1186815"/>
                <a:gd name="connsiteX7" fmla="*/ 541020 w 870585"/>
                <a:gd name="connsiteY7" fmla="*/ 129540 h 1186815"/>
                <a:gd name="connsiteX8" fmla="*/ 493395 w 870585"/>
                <a:gd name="connsiteY8" fmla="*/ 100965 h 1186815"/>
                <a:gd name="connsiteX9" fmla="*/ 478155 w 870585"/>
                <a:gd name="connsiteY9" fmla="*/ 120015 h 1186815"/>
                <a:gd name="connsiteX10" fmla="*/ 443865 w 870585"/>
                <a:gd name="connsiteY10" fmla="*/ 110490 h 1186815"/>
                <a:gd name="connsiteX11" fmla="*/ 447675 w 870585"/>
                <a:gd name="connsiteY11" fmla="*/ 89535 h 1186815"/>
                <a:gd name="connsiteX12" fmla="*/ 438150 w 870585"/>
                <a:gd name="connsiteY12" fmla="*/ 62865 h 1186815"/>
                <a:gd name="connsiteX13" fmla="*/ 470535 w 870585"/>
                <a:gd name="connsiteY13" fmla="*/ 28575 h 1186815"/>
                <a:gd name="connsiteX14" fmla="*/ 409575 w 870585"/>
                <a:gd name="connsiteY14" fmla="*/ 0 h 1186815"/>
                <a:gd name="connsiteX15" fmla="*/ 360045 w 870585"/>
                <a:gd name="connsiteY15" fmla="*/ 17145 h 1186815"/>
                <a:gd name="connsiteX16" fmla="*/ 310515 w 870585"/>
                <a:gd name="connsiteY16" fmla="*/ 55245 h 1186815"/>
                <a:gd name="connsiteX17" fmla="*/ 327660 w 870585"/>
                <a:gd name="connsiteY17" fmla="*/ 62865 h 1186815"/>
                <a:gd name="connsiteX18" fmla="*/ 299085 w 870585"/>
                <a:gd name="connsiteY18" fmla="*/ 146685 h 1186815"/>
                <a:gd name="connsiteX19" fmla="*/ 268605 w 870585"/>
                <a:gd name="connsiteY19" fmla="*/ 154305 h 1186815"/>
                <a:gd name="connsiteX20" fmla="*/ 224790 w 870585"/>
                <a:gd name="connsiteY20" fmla="*/ 120015 h 1186815"/>
                <a:gd name="connsiteX21" fmla="*/ 234315 w 870585"/>
                <a:gd name="connsiteY21" fmla="*/ 83820 h 1186815"/>
                <a:gd name="connsiteX22" fmla="*/ 194310 w 870585"/>
                <a:gd name="connsiteY22" fmla="*/ 45720 h 1186815"/>
                <a:gd name="connsiteX23" fmla="*/ 156210 w 870585"/>
                <a:gd name="connsiteY23" fmla="*/ 87630 h 1186815"/>
                <a:gd name="connsiteX24" fmla="*/ 184785 w 870585"/>
                <a:gd name="connsiteY24" fmla="*/ 129540 h 1186815"/>
                <a:gd name="connsiteX25" fmla="*/ 158115 w 870585"/>
                <a:gd name="connsiteY25" fmla="*/ 171450 h 1186815"/>
                <a:gd name="connsiteX26" fmla="*/ 186690 w 870585"/>
                <a:gd name="connsiteY26" fmla="*/ 314325 h 1186815"/>
                <a:gd name="connsiteX27" fmla="*/ 74295 w 870585"/>
                <a:gd name="connsiteY27" fmla="*/ 327660 h 1186815"/>
                <a:gd name="connsiteX28" fmla="*/ 20955 w 870585"/>
                <a:gd name="connsiteY28" fmla="*/ 276225 h 1186815"/>
                <a:gd name="connsiteX29" fmla="*/ 41910 w 870585"/>
                <a:gd name="connsiteY29" fmla="*/ 344805 h 1186815"/>
                <a:gd name="connsiteX30" fmla="*/ 85725 w 870585"/>
                <a:gd name="connsiteY30" fmla="*/ 381000 h 1186815"/>
                <a:gd name="connsiteX31" fmla="*/ 57150 w 870585"/>
                <a:gd name="connsiteY31" fmla="*/ 493395 h 1186815"/>
                <a:gd name="connsiteX32" fmla="*/ 59055 w 870585"/>
                <a:gd name="connsiteY32" fmla="*/ 567690 h 1186815"/>
                <a:gd name="connsiteX33" fmla="*/ 83820 w 870585"/>
                <a:gd name="connsiteY33" fmla="*/ 588645 h 1186815"/>
                <a:gd name="connsiteX34" fmla="*/ 68580 w 870585"/>
                <a:gd name="connsiteY34" fmla="*/ 659130 h 1186815"/>
                <a:gd name="connsiteX35" fmla="*/ 87630 w 870585"/>
                <a:gd name="connsiteY35" fmla="*/ 699135 h 1186815"/>
                <a:gd name="connsiteX36" fmla="*/ 81915 w 870585"/>
                <a:gd name="connsiteY36" fmla="*/ 721995 h 1186815"/>
                <a:gd name="connsiteX37" fmla="*/ 59055 w 870585"/>
                <a:gd name="connsiteY37" fmla="*/ 742950 h 1186815"/>
                <a:gd name="connsiteX38" fmla="*/ 72390 w 870585"/>
                <a:gd name="connsiteY38" fmla="*/ 779145 h 1186815"/>
                <a:gd name="connsiteX39" fmla="*/ 49530 w 870585"/>
                <a:gd name="connsiteY39" fmla="*/ 784860 h 1186815"/>
                <a:gd name="connsiteX40" fmla="*/ 22860 w 870585"/>
                <a:gd name="connsiteY40" fmla="*/ 756285 h 1186815"/>
                <a:gd name="connsiteX41" fmla="*/ 5715 w 870585"/>
                <a:gd name="connsiteY41" fmla="*/ 760095 h 1186815"/>
                <a:gd name="connsiteX42" fmla="*/ 17145 w 870585"/>
                <a:gd name="connsiteY42" fmla="*/ 809625 h 1186815"/>
                <a:gd name="connsiteX43" fmla="*/ 0 w 870585"/>
                <a:gd name="connsiteY43" fmla="*/ 870585 h 1186815"/>
                <a:gd name="connsiteX44" fmla="*/ 41910 w 870585"/>
                <a:gd name="connsiteY44" fmla="*/ 855345 h 1186815"/>
                <a:gd name="connsiteX45" fmla="*/ 83820 w 870585"/>
                <a:gd name="connsiteY45" fmla="*/ 870585 h 1186815"/>
                <a:gd name="connsiteX46" fmla="*/ 110490 w 870585"/>
                <a:gd name="connsiteY46" fmla="*/ 899160 h 1186815"/>
                <a:gd name="connsiteX47" fmla="*/ 89535 w 870585"/>
                <a:gd name="connsiteY47" fmla="*/ 920115 h 1186815"/>
                <a:gd name="connsiteX48" fmla="*/ 118110 w 870585"/>
                <a:gd name="connsiteY48" fmla="*/ 941070 h 1186815"/>
                <a:gd name="connsiteX49" fmla="*/ 102870 w 870585"/>
                <a:gd name="connsiteY49" fmla="*/ 958215 h 1186815"/>
                <a:gd name="connsiteX50" fmla="*/ 146685 w 870585"/>
                <a:gd name="connsiteY50" fmla="*/ 998220 h 1186815"/>
                <a:gd name="connsiteX51" fmla="*/ 201930 w 870585"/>
                <a:gd name="connsiteY51" fmla="*/ 1007745 h 1186815"/>
                <a:gd name="connsiteX52" fmla="*/ 190500 w 870585"/>
                <a:gd name="connsiteY52" fmla="*/ 1127760 h 1186815"/>
                <a:gd name="connsiteX53" fmla="*/ 335280 w 870585"/>
                <a:gd name="connsiteY53" fmla="*/ 1186815 h 1186815"/>
                <a:gd name="connsiteX54" fmla="*/ 392430 w 870585"/>
                <a:gd name="connsiteY54" fmla="*/ 1179195 h 1186815"/>
                <a:gd name="connsiteX55" fmla="*/ 396240 w 870585"/>
                <a:gd name="connsiteY55" fmla="*/ 1133475 h 1186815"/>
                <a:gd name="connsiteX56" fmla="*/ 253365 w 870585"/>
                <a:gd name="connsiteY56" fmla="*/ 1125855 h 1186815"/>
                <a:gd name="connsiteX57" fmla="*/ 257175 w 870585"/>
                <a:gd name="connsiteY57" fmla="*/ 1087755 h 1186815"/>
                <a:gd name="connsiteX58" fmla="*/ 234315 w 870585"/>
                <a:gd name="connsiteY58" fmla="*/ 1040130 h 1186815"/>
                <a:gd name="connsiteX59" fmla="*/ 266700 w 870585"/>
                <a:gd name="connsiteY59" fmla="*/ 1043940 h 1186815"/>
                <a:gd name="connsiteX60" fmla="*/ 268605 w 870585"/>
                <a:gd name="connsiteY60" fmla="*/ 1022985 h 1186815"/>
                <a:gd name="connsiteX61" fmla="*/ 299085 w 870585"/>
                <a:gd name="connsiteY61" fmla="*/ 1019175 h 1186815"/>
                <a:gd name="connsiteX62" fmla="*/ 339090 w 870585"/>
                <a:gd name="connsiteY62" fmla="*/ 1022985 h 1186815"/>
                <a:gd name="connsiteX63" fmla="*/ 340995 w 870585"/>
                <a:gd name="connsiteY63" fmla="*/ 1059180 h 1186815"/>
                <a:gd name="connsiteX64" fmla="*/ 438150 w 870585"/>
                <a:gd name="connsiteY64" fmla="*/ 1038225 h 1186815"/>
                <a:gd name="connsiteX65" fmla="*/ 455295 w 870585"/>
                <a:gd name="connsiteY65" fmla="*/ 937260 h 1186815"/>
                <a:gd name="connsiteX66" fmla="*/ 451485 w 870585"/>
                <a:gd name="connsiteY66" fmla="*/ 908685 h 1186815"/>
                <a:gd name="connsiteX67" fmla="*/ 514350 w 870585"/>
                <a:gd name="connsiteY67" fmla="*/ 891540 h 1186815"/>
                <a:gd name="connsiteX68" fmla="*/ 481965 w 870585"/>
                <a:gd name="connsiteY68" fmla="*/ 843915 h 1186815"/>
                <a:gd name="connsiteX69" fmla="*/ 502920 w 870585"/>
                <a:gd name="connsiteY69" fmla="*/ 777240 h 1186815"/>
                <a:gd name="connsiteX70" fmla="*/ 489585 w 870585"/>
                <a:gd name="connsiteY70" fmla="*/ 737235 h 1186815"/>
                <a:gd name="connsiteX71" fmla="*/ 504825 w 870585"/>
                <a:gd name="connsiteY71" fmla="*/ 725805 h 1186815"/>
                <a:gd name="connsiteX72" fmla="*/ 554355 w 870585"/>
                <a:gd name="connsiteY72" fmla="*/ 720090 h 1186815"/>
                <a:gd name="connsiteX73" fmla="*/ 600075 w 870585"/>
                <a:gd name="connsiteY73" fmla="*/ 695325 h 1186815"/>
                <a:gd name="connsiteX74" fmla="*/ 708660 w 870585"/>
                <a:gd name="connsiteY74" fmla="*/ 695325 h 1186815"/>
                <a:gd name="connsiteX75" fmla="*/ 779145 w 870585"/>
                <a:gd name="connsiteY75" fmla="*/ 714375 h 1186815"/>
                <a:gd name="connsiteX76" fmla="*/ 771525 w 870585"/>
                <a:gd name="connsiteY76" fmla="*/ 676275 h 1186815"/>
                <a:gd name="connsiteX77" fmla="*/ 811530 w 870585"/>
                <a:gd name="connsiteY77" fmla="*/ 600075 h 1186815"/>
                <a:gd name="connsiteX78" fmla="*/ 870585 w 870585"/>
                <a:gd name="connsiteY78" fmla="*/ 554355 h 1186815"/>
                <a:gd name="connsiteX79" fmla="*/ 720090 w 870585"/>
                <a:gd name="connsiteY79" fmla="*/ 259080 h 118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70585" h="1186815">
                  <a:moveTo>
                    <a:pt x="720090" y="259080"/>
                  </a:moveTo>
                  <a:lnTo>
                    <a:pt x="638175" y="217170"/>
                  </a:lnTo>
                  <a:lnTo>
                    <a:pt x="590550" y="228600"/>
                  </a:lnTo>
                  <a:lnTo>
                    <a:pt x="632460" y="179070"/>
                  </a:lnTo>
                  <a:lnTo>
                    <a:pt x="670560" y="62865"/>
                  </a:lnTo>
                  <a:lnTo>
                    <a:pt x="653415" y="26670"/>
                  </a:lnTo>
                  <a:lnTo>
                    <a:pt x="607695" y="40005"/>
                  </a:lnTo>
                  <a:lnTo>
                    <a:pt x="541020" y="129540"/>
                  </a:lnTo>
                  <a:lnTo>
                    <a:pt x="493395" y="100965"/>
                  </a:lnTo>
                  <a:lnTo>
                    <a:pt x="478155" y="120015"/>
                  </a:lnTo>
                  <a:lnTo>
                    <a:pt x="443865" y="110490"/>
                  </a:lnTo>
                  <a:lnTo>
                    <a:pt x="447675" y="89535"/>
                  </a:lnTo>
                  <a:lnTo>
                    <a:pt x="438150" y="62865"/>
                  </a:lnTo>
                  <a:lnTo>
                    <a:pt x="470535" y="28575"/>
                  </a:lnTo>
                  <a:lnTo>
                    <a:pt x="409575" y="0"/>
                  </a:lnTo>
                  <a:lnTo>
                    <a:pt x="360045" y="17145"/>
                  </a:lnTo>
                  <a:lnTo>
                    <a:pt x="310515" y="55245"/>
                  </a:lnTo>
                  <a:lnTo>
                    <a:pt x="327660" y="62865"/>
                  </a:lnTo>
                  <a:lnTo>
                    <a:pt x="299085" y="146685"/>
                  </a:lnTo>
                  <a:lnTo>
                    <a:pt x="268605" y="154305"/>
                  </a:lnTo>
                  <a:lnTo>
                    <a:pt x="224790" y="120015"/>
                  </a:lnTo>
                  <a:lnTo>
                    <a:pt x="234315" y="83820"/>
                  </a:lnTo>
                  <a:lnTo>
                    <a:pt x="194310" y="45720"/>
                  </a:lnTo>
                  <a:lnTo>
                    <a:pt x="156210" y="87630"/>
                  </a:lnTo>
                  <a:lnTo>
                    <a:pt x="184785" y="129540"/>
                  </a:lnTo>
                  <a:lnTo>
                    <a:pt x="158115" y="171450"/>
                  </a:lnTo>
                  <a:lnTo>
                    <a:pt x="186690" y="314325"/>
                  </a:lnTo>
                  <a:lnTo>
                    <a:pt x="74295" y="327660"/>
                  </a:lnTo>
                  <a:lnTo>
                    <a:pt x="20955" y="276225"/>
                  </a:lnTo>
                  <a:lnTo>
                    <a:pt x="41910" y="344805"/>
                  </a:lnTo>
                  <a:lnTo>
                    <a:pt x="85725" y="381000"/>
                  </a:lnTo>
                  <a:lnTo>
                    <a:pt x="57150" y="493395"/>
                  </a:lnTo>
                  <a:lnTo>
                    <a:pt x="59055" y="567690"/>
                  </a:lnTo>
                  <a:lnTo>
                    <a:pt x="83820" y="588645"/>
                  </a:lnTo>
                  <a:lnTo>
                    <a:pt x="68580" y="659130"/>
                  </a:lnTo>
                  <a:lnTo>
                    <a:pt x="87630" y="699135"/>
                  </a:lnTo>
                  <a:lnTo>
                    <a:pt x="81915" y="721995"/>
                  </a:lnTo>
                  <a:lnTo>
                    <a:pt x="59055" y="742950"/>
                  </a:lnTo>
                  <a:lnTo>
                    <a:pt x="72390" y="779145"/>
                  </a:lnTo>
                  <a:lnTo>
                    <a:pt x="49530" y="784860"/>
                  </a:lnTo>
                  <a:lnTo>
                    <a:pt x="22860" y="756285"/>
                  </a:lnTo>
                  <a:lnTo>
                    <a:pt x="5715" y="760095"/>
                  </a:lnTo>
                  <a:lnTo>
                    <a:pt x="17145" y="809625"/>
                  </a:lnTo>
                  <a:lnTo>
                    <a:pt x="0" y="870585"/>
                  </a:lnTo>
                  <a:lnTo>
                    <a:pt x="41910" y="855345"/>
                  </a:lnTo>
                  <a:lnTo>
                    <a:pt x="83820" y="870585"/>
                  </a:lnTo>
                  <a:lnTo>
                    <a:pt x="110490" y="899160"/>
                  </a:lnTo>
                  <a:lnTo>
                    <a:pt x="89535" y="920115"/>
                  </a:lnTo>
                  <a:lnTo>
                    <a:pt x="118110" y="941070"/>
                  </a:lnTo>
                  <a:lnTo>
                    <a:pt x="102870" y="958215"/>
                  </a:lnTo>
                  <a:lnTo>
                    <a:pt x="146685" y="998220"/>
                  </a:lnTo>
                  <a:lnTo>
                    <a:pt x="201930" y="1007745"/>
                  </a:lnTo>
                  <a:lnTo>
                    <a:pt x="190500" y="1127760"/>
                  </a:lnTo>
                  <a:lnTo>
                    <a:pt x="335280" y="1186815"/>
                  </a:lnTo>
                  <a:lnTo>
                    <a:pt x="392430" y="1179195"/>
                  </a:lnTo>
                  <a:lnTo>
                    <a:pt x="396240" y="1133475"/>
                  </a:lnTo>
                  <a:lnTo>
                    <a:pt x="253365" y="1125855"/>
                  </a:lnTo>
                  <a:lnTo>
                    <a:pt x="257175" y="1087755"/>
                  </a:lnTo>
                  <a:lnTo>
                    <a:pt x="234315" y="1040130"/>
                  </a:lnTo>
                  <a:lnTo>
                    <a:pt x="266700" y="1043940"/>
                  </a:lnTo>
                  <a:lnTo>
                    <a:pt x="268605" y="1022985"/>
                  </a:lnTo>
                  <a:lnTo>
                    <a:pt x="299085" y="1019175"/>
                  </a:lnTo>
                  <a:lnTo>
                    <a:pt x="339090" y="1022985"/>
                  </a:lnTo>
                  <a:lnTo>
                    <a:pt x="340995" y="1059180"/>
                  </a:lnTo>
                  <a:lnTo>
                    <a:pt x="438150" y="1038225"/>
                  </a:lnTo>
                  <a:lnTo>
                    <a:pt x="455295" y="937260"/>
                  </a:lnTo>
                  <a:lnTo>
                    <a:pt x="451485" y="908685"/>
                  </a:lnTo>
                  <a:lnTo>
                    <a:pt x="514350" y="891540"/>
                  </a:lnTo>
                  <a:lnTo>
                    <a:pt x="481965" y="843915"/>
                  </a:lnTo>
                  <a:lnTo>
                    <a:pt x="502920" y="777240"/>
                  </a:lnTo>
                  <a:lnTo>
                    <a:pt x="489585" y="737235"/>
                  </a:lnTo>
                  <a:lnTo>
                    <a:pt x="504825" y="725805"/>
                  </a:lnTo>
                  <a:lnTo>
                    <a:pt x="554355" y="720090"/>
                  </a:lnTo>
                  <a:lnTo>
                    <a:pt x="600075" y="695325"/>
                  </a:lnTo>
                  <a:lnTo>
                    <a:pt x="708660" y="695325"/>
                  </a:lnTo>
                  <a:lnTo>
                    <a:pt x="779145" y="714375"/>
                  </a:lnTo>
                  <a:lnTo>
                    <a:pt x="771525" y="676275"/>
                  </a:lnTo>
                  <a:lnTo>
                    <a:pt x="811530" y="600075"/>
                  </a:lnTo>
                  <a:lnTo>
                    <a:pt x="870585" y="554355"/>
                  </a:lnTo>
                  <a:lnTo>
                    <a:pt x="720090" y="25908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72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Żabia Wola</a:t>
              </a:r>
            </a:p>
          </p:txBody>
        </p:sp>
        <p:sp>
          <p:nvSpPr>
            <p:cNvPr id="5" name="Zielonka">
              <a:extLst>
                <a:ext uri="{FF2B5EF4-FFF2-40B4-BE49-F238E27FC236}">
                  <a16:creationId xmlns:a16="http://schemas.microsoft.com/office/drawing/2014/main" id="{0FFE8D74-F3BD-518D-DCC6-018CE5495341}"/>
                </a:ext>
              </a:extLst>
            </p:cNvPr>
            <p:cNvSpPr>
              <a:spLocks/>
            </p:cNvSpPr>
            <p:nvPr/>
          </p:nvSpPr>
          <p:spPr>
            <a:xfrm>
              <a:off x="7039936" y="2666643"/>
              <a:ext cx="1696231" cy="572502"/>
            </a:xfrm>
            <a:custGeom>
              <a:avLst/>
              <a:gdLst>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02870 w 1670685"/>
                <a:gd name="connsiteY70" fmla="*/ 388620 h 563880"/>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44780 w 1670685"/>
                <a:gd name="connsiteY70" fmla="*/ 367665 h 563880"/>
                <a:gd name="connsiteX71" fmla="*/ 102870 w 1670685"/>
                <a:gd name="connsiteY71" fmla="*/ 388620 h 563880"/>
                <a:gd name="connsiteX0" fmla="*/ 102870 w 1670685"/>
                <a:gd name="connsiteY0" fmla="*/ 388620 h 563880"/>
                <a:gd name="connsiteX1" fmla="*/ 72390 w 1670685"/>
                <a:gd name="connsiteY1" fmla="*/ 154305 h 563880"/>
                <a:gd name="connsiteX2" fmla="*/ 0 w 1670685"/>
                <a:gd name="connsiteY2" fmla="*/ 133350 h 563880"/>
                <a:gd name="connsiteX3" fmla="*/ 13335 w 1670685"/>
                <a:gd name="connsiteY3" fmla="*/ 91440 h 563880"/>
                <a:gd name="connsiteX4" fmla="*/ 45720 w 1670685"/>
                <a:gd name="connsiteY4" fmla="*/ 80010 h 563880"/>
                <a:gd name="connsiteX5" fmla="*/ 40005 w 1670685"/>
                <a:gd name="connsiteY5" fmla="*/ 41910 h 563880"/>
                <a:gd name="connsiteX6" fmla="*/ 66675 w 1670685"/>
                <a:gd name="connsiteY6" fmla="*/ 38100 h 563880"/>
                <a:gd name="connsiteX7" fmla="*/ 116205 w 1670685"/>
                <a:gd name="connsiteY7" fmla="*/ 45720 h 563880"/>
                <a:gd name="connsiteX8" fmla="*/ 106680 w 1670685"/>
                <a:gd name="connsiteY8" fmla="*/ 70485 h 563880"/>
                <a:gd name="connsiteX9" fmla="*/ 139065 w 1670685"/>
                <a:gd name="connsiteY9" fmla="*/ 83820 h 563880"/>
                <a:gd name="connsiteX10" fmla="*/ 160020 w 1670685"/>
                <a:gd name="connsiteY10" fmla="*/ 83820 h 563880"/>
                <a:gd name="connsiteX11" fmla="*/ 194310 w 1670685"/>
                <a:gd name="connsiteY11" fmla="*/ 47625 h 563880"/>
                <a:gd name="connsiteX12" fmla="*/ 169545 w 1670685"/>
                <a:gd name="connsiteY12" fmla="*/ 22860 h 563880"/>
                <a:gd name="connsiteX13" fmla="*/ 188595 w 1670685"/>
                <a:gd name="connsiteY13" fmla="*/ 7620 h 563880"/>
                <a:gd name="connsiteX14" fmla="*/ 219075 w 1670685"/>
                <a:gd name="connsiteY14" fmla="*/ 45720 h 563880"/>
                <a:gd name="connsiteX15" fmla="*/ 259080 w 1670685"/>
                <a:gd name="connsiteY15" fmla="*/ 0 h 563880"/>
                <a:gd name="connsiteX16" fmla="*/ 291465 w 1670685"/>
                <a:gd name="connsiteY16" fmla="*/ 38100 h 563880"/>
                <a:gd name="connsiteX17" fmla="*/ 270510 w 1670685"/>
                <a:gd name="connsiteY17" fmla="*/ 53340 h 563880"/>
                <a:gd name="connsiteX18" fmla="*/ 287655 w 1670685"/>
                <a:gd name="connsiteY18" fmla="*/ 57150 h 563880"/>
                <a:gd name="connsiteX19" fmla="*/ 283845 w 1670685"/>
                <a:gd name="connsiteY19" fmla="*/ 97155 h 563880"/>
                <a:gd name="connsiteX20" fmla="*/ 352425 w 1670685"/>
                <a:gd name="connsiteY20" fmla="*/ 89535 h 563880"/>
                <a:gd name="connsiteX21" fmla="*/ 375285 w 1670685"/>
                <a:gd name="connsiteY21" fmla="*/ 125730 h 563880"/>
                <a:gd name="connsiteX22" fmla="*/ 390525 w 1670685"/>
                <a:gd name="connsiteY22" fmla="*/ 120015 h 563880"/>
                <a:gd name="connsiteX23" fmla="*/ 415290 w 1670685"/>
                <a:gd name="connsiteY23" fmla="*/ 146685 h 563880"/>
                <a:gd name="connsiteX24" fmla="*/ 480060 w 1670685"/>
                <a:gd name="connsiteY24" fmla="*/ 154305 h 563880"/>
                <a:gd name="connsiteX25" fmla="*/ 556260 w 1670685"/>
                <a:gd name="connsiteY25" fmla="*/ 139065 h 563880"/>
                <a:gd name="connsiteX26" fmla="*/ 581025 w 1670685"/>
                <a:gd name="connsiteY26" fmla="*/ 148590 h 563880"/>
                <a:gd name="connsiteX27" fmla="*/ 662940 w 1670685"/>
                <a:gd name="connsiteY27" fmla="*/ 114300 h 563880"/>
                <a:gd name="connsiteX28" fmla="*/ 695325 w 1670685"/>
                <a:gd name="connsiteY28" fmla="*/ 131445 h 563880"/>
                <a:gd name="connsiteX29" fmla="*/ 729615 w 1670685"/>
                <a:gd name="connsiteY29" fmla="*/ 116205 h 563880"/>
                <a:gd name="connsiteX30" fmla="*/ 885825 w 1670685"/>
                <a:gd name="connsiteY30" fmla="*/ 120015 h 563880"/>
                <a:gd name="connsiteX31" fmla="*/ 882015 w 1670685"/>
                <a:gd name="connsiteY31" fmla="*/ 186690 h 563880"/>
                <a:gd name="connsiteX32" fmla="*/ 982980 w 1670685"/>
                <a:gd name="connsiteY32" fmla="*/ 224790 h 563880"/>
                <a:gd name="connsiteX33" fmla="*/ 1125855 w 1670685"/>
                <a:gd name="connsiteY33" fmla="*/ 230505 h 563880"/>
                <a:gd name="connsiteX34" fmla="*/ 1198245 w 1670685"/>
                <a:gd name="connsiteY34" fmla="*/ 249555 h 563880"/>
                <a:gd name="connsiteX35" fmla="*/ 1243965 w 1670685"/>
                <a:gd name="connsiteY35" fmla="*/ 222885 h 563880"/>
                <a:gd name="connsiteX36" fmla="*/ 1333500 w 1670685"/>
                <a:gd name="connsiteY36" fmla="*/ 276225 h 563880"/>
                <a:gd name="connsiteX37" fmla="*/ 1367790 w 1670685"/>
                <a:gd name="connsiteY37" fmla="*/ 278130 h 563880"/>
                <a:gd name="connsiteX38" fmla="*/ 1421130 w 1670685"/>
                <a:gd name="connsiteY38" fmla="*/ 287655 h 563880"/>
                <a:gd name="connsiteX39" fmla="*/ 1445895 w 1670685"/>
                <a:gd name="connsiteY39" fmla="*/ 278130 h 563880"/>
                <a:gd name="connsiteX40" fmla="*/ 1607820 w 1670685"/>
                <a:gd name="connsiteY40" fmla="*/ 363855 h 563880"/>
                <a:gd name="connsiteX41" fmla="*/ 1655445 w 1670685"/>
                <a:gd name="connsiteY41" fmla="*/ 373380 h 563880"/>
                <a:gd name="connsiteX42" fmla="*/ 1670685 w 1670685"/>
                <a:gd name="connsiteY42" fmla="*/ 407670 h 563880"/>
                <a:gd name="connsiteX43" fmla="*/ 1634490 w 1670685"/>
                <a:gd name="connsiteY43" fmla="*/ 426720 h 563880"/>
                <a:gd name="connsiteX44" fmla="*/ 1638300 w 1670685"/>
                <a:gd name="connsiteY44" fmla="*/ 441960 h 563880"/>
                <a:gd name="connsiteX45" fmla="*/ 1596390 w 1670685"/>
                <a:gd name="connsiteY45" fmla="*/ 472440 h 563880"/>
                <a:gd name="connsiteX46" fmla="*/ 1432560 w 1670685"/>
                <a:gd name="connsiteY46" fmla="*/ 455295 h 563880"/>
                <a:gd name="connsiteX47" fmla="*/ 1346835 w 1670685"/>
                <a:gd name="connsiteY47" fmla="*/ 441960 h 563880"/>
                <a:gd name="connsiteX48" fmla="*/ 1346835 w 1670685"/>
                <a:gd name="connsiteY48" fmla="*/ 421005 h 563880"/>
                <a:gd name="connsiteX49" fmla="*/ 1251585 w 1670685"/>
                <a:gd name="connsiteY49" fmla="*/ 401955 h 563880"/>
                <a:gd name="connsiteX50" fmla="*/ 1243965 w 1670685"/>
                <a:gd name="connsiteY50" fmla="*/ 428625 h 563880"/>
                <a:gd name="connsiteX51" fmla="*/ 1186815 w 1670685"/>
                <a:gd name="connsiteY51" fmla="*/ 415290 h 563880"/>
                <a:gd name="connsiteX52" fmla="*/ 1123950 w 1670685"/>
                <a:gd name="connsiteY52" fmla="*/ 392430 h 563880"/>
                <a:gd name="connsiteX53" fmla="*/ 1030605 w 1670685"/>
                <a:gd name="connsiteY53" fmla="*/ 382905 h 563880"/>
                <a:gd name="connsiteX54" fmla="*/ 986790 w 1670685"/>
                <a:gd name="connsiteY54" fmla="*/ 392430 h 563880"/>
                <a:gd name="connsiteX55" fmla="*/ 935355 w 1670685"/>
                <a:gd name="connsiteY55" fmla="*/ 361950 h 563880"/>
                <a:gd name="connsiteX56" fmla="*/ 880110 w 1670685"/>
                <a:gd name="connsiteY56" fmla="*/ 356235 h 563880"/>
                <a:gd name="connsiteX57" fmla="*/ 838200 w 1670685"/>
                <a:gd name="connsiteY57" fmla="*/ 390525 h 563880"/>
                <a:gd name="connsiteX58" fmla="*/ 870585 w 1670685"/>
                <a:gd name="connsiteY58" fmla="*/ 451485 h 563880"/>
                <a:gd name="connsiteX59" fmla="*/ 649605 w 1670685"/>
                <a:gd name="connsiteY59" fmla="*/ 499110 h 563880"/>
                <a:gd name="connsiteX60" fmla="*/ 361950 w 1670685"/>
                <a:gd name="connsiteY60" fmla="*/ 563880 h 563880"/>
                <a:gd name="connsiteX61" fmla="*/ 299085 w 1670685"/>
                <a:gd name="connsiteY61" fmla="*/ 560070 h 563880"/>
                <a:gd name="connsiteX62" fmla="*/ 323850 w 1670685"/>
                <a:gd name="connsiteY62" fmla="*/ 539115 h 563880"/>
                <a:gd name="connsiteX63" fmla="*/ 321945 w 1670685"/>
                <a:gd name="connsiteY63" fmla="*/ 474345 h 563880"/>
                <a:gd name="connsiteX64" fmla="*/ 251460 w 1670685"/>
                <a:gd name="connsiteY64" fmla="*/ 396240 h 563880"/>
                <a:gd name="connsiteX65" fmla="*/ 257175 w 1670685"/>
                <a:gd name="connsiteY65" fmla="*/ 297180 h 563880"/>
                <a:gd name="connsiteX66" fmla="*/ 236220 w 1670685"/>
                <a:gd name="connsiteY66" fmla="*/ 281940 h 563880"/>
                <a:gd name="connsiteX67" fmla="*/ 215265 w 1670685"/>
                <a:gd name="connsiteY67" fmla="*/ 300990 h 563880"/>
                <a:gd name="connsiteX68" fmla="*/ 203835 w 1670685"/>
                <a:gd name="connsiteY68" fmla="*/ 333375 h 563880"/>
                <a:gd name="connsiteX69" fmla="*/ 175260 w 1670685"/>
                <a:gd name="connsiteY69" fmla="*/ 346710 h 563880"/>
                <a:gd name="connsiteX70" fmla="*/ 152400 w 1670685"/>
                <a:gd name="connsiteY70" fmla="*/ 377190 h 563880"/>
                <a:gd name="connsiteX71" fmla="*/ 102870 w 1670685"/>
                <a:gd name="connsiteY71" fmla="*/ 388620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70685" h="563880">
                  <a:moveTo>
                    <a:pt x="102870" y="388620"/>
                  </a:moveTo>
                  <a:lnTo>
                    <a:pt x="72390" y="154305"/>
                  </a:lnTo>
                  <a:lnTo>
                    <a:pt x="0" y="133350"/>
                  </a:lnTo>
                  <a:lnTo>
                    <a:pt x="13335" y="91440"/>
                  </a:lnTo>
                  <a:lnTo>
                    <a:pt x="45720" y="80010"/>
                  </a:lnTo>
                  <a:lnTo>
                    <a:pt x="40005" y="41910"/>
                  </a:lnTo>
                  <a:lnTo>
                    <a:pt x="66675" y="38100"/>
                  </a:lnTo>
                  <a:lnTo>
                    <a:pt x="116205" y="45720"/>
                  </a:lnTo>
                  <a:lnTo>
                    <a:pt x="106680" y="70485"/>
                  </a:lnTo>
                  <a:lnTo>
                    <a:pt x="139065" y="83820"/>
                  </a:lnTo>
                  <a:lnTo>
                    <a:pt x="160020" y="83820"/>
                  </a:lnTo>
                  <a:lnTo>
                    <a:pt x="194310" y="47625"/>
                  </a:lnTo>
                  <a:lnTo>
                    <a:pt x="169545" y="22860"/>
                  </a:lnTo>
                  <a:lnTo>
                    <a:pt x="188595" y="7620"/>
                  </a:lnTo>
                  <a:lnTo>
                    <a:pt x="219075" y="45720"/>
                  </a:lnTo>
                  <a:lnTo>
                    <a:pt x="259080" y="0"/>
                  </a:lnTo>
                  <a:lnTo>
                    <a:pt x="291465" y="38100"/>
                  </a:lnTo>
                  <a:lnTo>
                    <a:pt x="270510" y="53340"/>
                  </a:lnTo>
                  <a:lnTo>
                    <a:pt x="287655" y="57150"/>
                  </a:lnTo>
                  <a:lnTo>
                    <a:pt x="283845" y="97155"/>
                  </a:lnTo>
                  <a:lnTo>
                    <a:pt x="352425" y="89535"/>
                  </a:lnTo>
                  <a:lnTo>
                    <a:pt x="375285" y="125730"/>
                  </a:lnTo>
                  <a:lnTo>
                    <a:pt x="390525" y="120015"/>
                  </a:lnTo>
                  <a:lnTo>
                    <a:pt x="415290" y="146685"/>
                  </a:lnTo>
                  <a:lnTo>
                    <a:pt x="480060" y="154305"/>
                  </a:lnTo>
                  <a:lnTo>
                    <a:pt x="556260" y="139065"/>
                  </a:lnTo>
                  <a:lnTo>
                    <a:pt x="581025" y="148590"/>
                  </a:lnTo>
                  <a:lnTo>
                    <a:pt x="662940" y="114300"/>
                  </a:lnTo>
                  <a:lnTo>
                    <a:pt x="695325" y="131445"/>
                  </a:lnTo>
                  <a:lnTo>
                    <a:pt x="729615" y="116205"/>
                  </a:lnTo>
                  <a:lnTo>
                    <a:pt x="885825" y="120015"/>
                  </a:lnTo>
                  <a:lnTo>
                    <a:pt x="882015" y="186690"/>
                  </a:lnTo>
                  <a:lnTo>
                    <a:pt x="982980" y="224790"/>
                  </a:lnTo>
                  <a:lnTo>
                    <a:pt x="1125855" y="230505"/>
                  </a:lnTo>
                  <a:lnTo>
                    <a:pt x="1198245" y="249555"/>
                  </a:lnTo>
                  <a:lnTo>
                    <a:pt x="1243965" y="222885"/>
                  </a:lnTo>
                  <a:lnTo>
                    <a:pt x="1333500" y="276225"/>
                  </a:lnTo>
                  <a:lnTo>
                    <a:pt x="1367790" y="278130"/>
                  </a:lnTo>
                  <a:lnTo>
                    <a:pt x="1421130" y="287655"/>
                  </a:lnTo>
                  <a:lnTo>
                    <a:pt x="1445895" y="278130"/>
                  </a:lnTo>
                  <a:lnTo>
                    <a:pt x="1607820" y="363855"/>
                  </a:lnTo>
                  <a:lnTo>
                    <a:pt x="1655445" y="373380"/>
                  </a:lnTo>
                  <a:lnTo>
                    <a:pt x="1670685" y="407670"/>
                  </a:lnTo>
                  <a:lnTo>
                    <a:pt x="1634490" y="426720"/>
                  </a:lnTo>
                  <a:lnTo>
                    <a:pt x="1638300" y="441960"/>
                  </a:lnTo>
                  <a:lnTo>
                    <a:pt x="1596390" y="472440"/>
                  </a:lnTo>
                  <a:lnTo>
                    <a:pt x="1432560" y="455295"/>
                  </a:lnTo>
                  <a:lnTo>
                    <a:pt x="1346835" y="441960"/>
                  </a:lnTo>
                  <a:lnTo>
                    <a:pt x="1346835" y="421005"/>
                  </a:lnTo>
                  <a:lnTo>
                    <a:pt x="1251585" y="401955"/>
                  </a:lnTo>
                  <a:lnTo>
                    <a:pt x="1243965" y="428625"/>
                  </a:lnTo>
                  <a:lnTo>
                    <a:pt x="1186815" y="415290"/>
                  </a:lnTo>
                  <a:lnTo>
                    <a:pt x="1123950" y="392430"/>
                  </a:lnTo>
                  <a:lnTo>
                    <a:pt x="1030605" y="382905"/>
                  </a:lnTo>
                  <a:lnTo>
                    <a:pt x="986790" y="392430"/>
                  </a:lnTo>
                  <a:lnTo>
                    <a:pt x="935355" y="361950"/>
                  </a:lnTo>
                  <a:lnTo>
                    <a:pt x="880110" y="356235"/>
                  </a:lnTo>
                  <a:lnTo>
                    <a:pt x="838200" y="390525"/>
                  </a:lnTo>
                  <a:lnTo>
                    <a:pt x="870585" y="451485"/>
                  </a:lnTo>
                  <a:lnTo>
                    <a:pt x="649605" y="499110"/>
                  </a:lnTo>
                  <a:lnTo>
                    <a:pt x="361950" y="563880"/>
                  </a:lnTo>
                  <a:lnTo>
                    <a:pt x="299085" y="560070"/>
                  </a:lnTo>
                  <a:lnTo>
                    <a:pt x="323850" y="539115"/>
                  </a:lnTo>
                  <a:lnTo>
                    <a:pt x="321945" y="474345"/>
                  </a:lnTo>
                  <a:lnTo>
                    <a:pt x="251460" y="396240"/>
                  </a:lnTo>
                  <a:lnTo>
                    <a:pt x="257175" y="297180"/>
                  </a:lnTo>
                  <a:lnTo>
                    <a:pt x="236220" y="281940"/>
                  </a:lnTo>
                  <a:lnTo>
                    <a:pt x="215265" y="300990"/>
                  </a:lnTo>
                  <a:lnTo>
                    <a:pt x="203835" y="333375"/>
                  </a:lnTo>
                  <a:lnTo>
                    <a:pt x="175260" y="346710"/>
                  </a:lnTo>
                  <a:lnTo>
                    <a:pt x="152400" y="377190"/>
                  </a:lnTo>
                  <a:lnTo>
                    <a:pt x="102870" y="38862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tx1"/>
                  </a:solidFill>
                  <a:latin typeface="Arial" panose="020B0604020202020204" pitchFamily="34" charset="0"/>
                  <a:cs typeface="Arial" panose="020B0604020202020204" pitchFamily="34" charset="0"/>
                </a:rPr>
                <a:t>Zielonka</a:t>
              </a:r>
            </a:p>
          </p:txBody>
        </p:sp>
        <p:sp>
          <p:nvSpPr>
            <p:cNvPr id="6" name="Zakroczym">
              <a:extLst>
                <a:ext uri="{FF2B5EF4-FFF2-40B4-BE49-F238E27FC236}">
                  <a16:creationId xmlns:a16="http://schemas.microsoft.com/office/drawing/2014/main" id="{AD223C5F-51EE-0B62-ED2E-98E827B759FE}"/>
                </a:ext>
              </a:extLst>
            </p:cNvPr>
            <p:cNvSpPr/>
            <p:nvPr/>
          </p:nvSpPr>
          <p:spPr>
            <a:xfrm>
              <a:off x="3806072" y="1060027"/>
              <a:ext cx="961907" cy="941276"/>
            </a:xfrm>
            <a:custGeom>
              <a:avLst/>
              <a:gdLst>
                <a:gd name="connsiteX0" fmla="*/ 81280 w 947420"/>
                <a:gd name="connsiteY0" fmla="*/ 896620 h 927100"/>
                <a:gd name="connsiteX1" fmla="*/ 157480 w 947420"/>
                <a:gd name="connsiteY1" fmla="*/ 858520 h 927100"/>
                <a:gd name="connsiteX2" fmla="*/ 238760 w 947420"/>
                <a:gd name="connsiteY2" fmla="*/ 843280 h 927100"/>
                <a:gd name="connsiteX3" fmla="*/ 340360 w 947420"/>
                <a:gd name="connsiteY3" fmla="*/ 840740 h 927100"/>
                <a:gd name="connsiteX4" fmla="*/ 444500 w 947420"/>
                <a:gd name="connsiteY4" fmla="*/ 835660 h 927100"/>
                <a:gd name="connsiteX5" fmla="*/ 568960 w 947420"/>
                <a:gd name="connsiteY5" fmla="*/ 853440 h 927100"/>
                <a:gd name="connsiteX6" fmla="*/ 599440 w 947420"/>
                <a:gd name="connsiteY6" fmla="*/ 894080 h 927100"/>
                <a:gd name="connsiteX7" fmla="*/ 627380 w 947420"/>
                <a:gd name="connsiteY7" fmla="*/ 906780 h 927100"/>
                <a:gd name="connsiteX8" fmla="*/ 675640 w 947420"/>
                <a:gd name="connsiteY8" fmla="*/ 927100 h 927100"/>
                <a:gd name="connsiteX9" fmla="*/ 739140 w 947420"/>
                <a:gd name="connsiteY9" fmla="*/ 924560 h 927100"/>
                <a:gd name="connsiteX10" fmla="*/ 787400 w 947420"/>
                <a:gd name="connsiteY10" fmla="*/ 914400 h 927100"/>
                <a:gd name="connsiteX11" fmla="*/ 845820 w 947420"/>
                <a:gd name="connsiteY11" fmla="*/ 835660 h 927100"/>
                <a:gd name="connsiteX12" fmla="*/ 835660 w 947420"/>
                <a:gd name="connsiteY12" fmla="*/ 777240 h 927100"/>
                <a:gd name="connsiteX13" fmla="*/ 878840 w 947420"/>
                <a:gd name="connsiteY13" fmla="*/ 721360 h 927100"/>
                <a:gd name="connsiteX14" fmla="*/ 769620 w 947420"/>
                <a:gd name="connsiteY14" fmla="*/ 726440 h 927100"/>
                <a:gd name="connsiteX15" fmla="*/ 772160 w 947420"/>
                <a:gd name="connsiteY15" fmla="*/ 703580 h 927100"/>
                <a:gd name="connsiteX16" fmla="*/ 706120 w 947420"/>
                <a:gd name="connsiteY16" fmla="*/ 703580 h 927100"/>
                <a:gd name="connsiteX17" fmla="*/ 678180 w 947420"/>
                <a:gd name="connsiteY17" fmla="*/ 688340 h 927100"/>
                <a:gd name="connsiteX18" fmla="*/ 670560 w 947420"/>
                <a:gd name="connsiteY18" fmla="*/ 619760 h 927100"/>
                <a:gd name="connsiteX19" fmla="*/ 723900 w 947420"/>
                <a:gd name="connsiteY19" fmla="*/ 619760 h 927100"/>
                <a:gd name="connsiteX20" fmla="*/ 792480 w 947420"/>
                <a:gd name="connsiteY20" fmla="*/ 589280 h 927100"/>
                <a:gd name="connsiteX21" fmla="*/ 850900 w 947420"/>
                <a:gd name="connsiteY21" fmla="*/ 574040 h 927100"/>
                <a:gd name="connsiteX22" fmla="*/ 825500 w 947420"/>
                <a:gd name="connsiteY22" fmla="*/ 551180 h 927100"/>
                <a:gd name="connsiteX23" fmla="*/ 774700 w 947420"/>
                <a:gd name="connsiteY23" fmla="*/ 520700 h 927100"/>
                <a:gd name="connsiteX24" fmla="*/ 754380 w 947420"/>
                <a:gd name="connsiteY24" fmla="*/ 482600 h 927100"/>
                <a:gd name="connsiteX25" fmla="*/ 805180 w 947420"/>
                <a:gd name="connsiteY25" fmla="*/ 454660 h 927100"/>
                <a:gd name="connsiteX26" fmla="*/ 855980 w 947420"/>
                <a:gd name="connsiteY26" fmla="*/ 238760 h 927100"/>
                <a:gd name="connsiteX27" fmla="*/ 934720 w 947420"/>
                <a:gd name="connsiteY27" fmla="*/ 243840 h 927100"/>
                <a:gd name="connsiteX28" fmla="*/ 947420 w 947420"/>
                <a:gd name="connsiteY28" fmla="*/ 215900 h 927100"/>
                <a:gd name="connsiteX29" fmla="*/ 894080 w 947420"/>
                <a:gd name="connsiteY29" fmla="*/ 205740 h 927100"/>
                <a:gd name="connsiteX30" fmla="*/ 901700 w 947420"/>
                <a:gd name="connsiteY30" fmla="*/ 152400 h 927100"/>
                <a:gd name="connsiteX31" fmla="*/ 762000 w 947420"/>
                <a:gd name="connsiteY31" fmla="*/ 124460 h 927100"/>
                <a:gd name="connsiteX32" fmla="*/ 703580 w 947420"/>
                <a:gd name="connsiteY32" fmla="*/ 88900 h 927100"/>
                <a:gd name="connsiteX33" fmla="*/ 695960 w 947420"/>
                <a:gd name="connsiteY33" fmla="*/ 0 h 927100"/>
                <a:gd name="connsiteX34" fmla="*/ 660400 w 947420"/>
                <a:gd name="connsiteY34" fmla="*/ 12700 h 927100"/>
                <a:gd name="connsiteX35" fmla="*/ 607060 w 947420"/>
                <a:gd name="connsiteY35" fmla="*/ 106680 h 927100"/>
                <a:gd name="connsiteX36" fmla="*/ 528320 w 947420"/>
                <a:gd name="connsiteY36" fmla="*/ 137160 h 927100"/>
                <a:gd name="connsiteX37" fmla="*/ 518160 w 947420"/>
                <a:gd name="connsiteY37" fmla="*/ 203200 h 927100"/>
                <a:gd name="connsiteX38" fmla="*/ 480060 w 947420"/>
                <a:gd name="connsiteY38" fmla="*/ 226060 h 927100"/>
                <a:gd name="connsiteX39" fmla="*/ 490220 w 947420"/>
                <a:gd name="connsiteY39" fmla="*/ 243840 h 927100"/>
                <a:gd name="connsiteX40" fmla="*/ 482600 w 947420"/>
                <a:gd name="connsiteY40" fmla="*/ 322580 h 927100"/>
                <a:gd name="connsiteX41" fmla="*/ 497840 w 947420"/>
                <a:gd name="connsiteY41" fmla="*/ 353060 h 927100"/>
                <a:gd name="connsiteX42" fmla="*/ 441960 w 947420"/>
                <a:gd name="connsiteY42" fmla="*/ 548640 h 927100"/>
                <a:gd name="connsiteX43" fmla="*/ 411480 w 947420"/>
                <a:gd name="connsiteY43" fmla="*/ 541020 h 927100"/>
                <a:gd name="connsiteX44" fmla="*/ 370840 w 947420"/>
                <a:gd name="connsiteY44" fmla="*/ 553720 h 927100"/>
                <a:gd name="connsiteX45" fmla="*/ 297180 w 947420"/>
                <a:gd name="connsiteY45" fmla="*/ 533400 h 927100"/>
                <a:gd name="connsiteX46" fmla="*/ 218440 w 947420"/>
                <a:gd name="connsiteY46" fmla="*/ 601980 h 927100"/>
                <a:gd name="connsiteX47" fmla="*/ 180340 w 947420"/>
                <a:gd name="connsiteY47" fmla="*/ 612140 h 927100"/>
                <a:gd name="connsiteX48" fmla="*/ 101600 w 947420"/>
                <a:gd name="connsiteY48" fmla="*/ 698500 h 927100"/>
                <a:gd name="connsiteX49" fmla="*/ 22860 w 947420"/>
                <a:gd name="connsiteY49" fmla="*/ 718820 h 927100"/>
                <a:gd name="connsiteX50" fmla="*/ 33020 w 947420"/>
                <a:gd name="connsiteY50" fmla="*/ 759460 h 927100"/>
                <a:gd name="connsiteX51" fmla="*/ 25400 w 947420"/>
                <a:gd name="connsiteY51" fmla="*/ 812800 h 927100"/>
                <a:gd name="connsiteX52" fmla="*/ 0 w 947420"/>
                <a:gd name="connsiteY52" fmla="*/ 830580 h 927100"/>
                <a:gd name="connsiteX53" fmla="*/ 15240 w 947420"/>
                <a:gd name="connsiteY53" fmla="*/ 861060 h 927100"/>
                <a:gd name="connsiteX54" fmla="*/ 81280 w 947420"/>
                <a:gd name="connsiteY54" fmla="*/ 896620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47420" h="927100">
                  <a:moveTo>
                    <a:pt x="81280" y="896620"/>
                  </a:moveTo>
                  <a:lnTo>
                    <a:pt x="157480" y="858520"/>
                  </a:lnTo>
                  <a:lnTo>
                    <a:pt x="238760" y="843280"/>
                  </a:lnTo>
                  <a:lnTo>
                    <a:pt x="340360" y="840740"/>
                  </a:lnTo>
                  <a:lnTo>
                    <a:pt x="444500" y="835660"/>
                  </a:lnTo>
                  <a:lnTo>
                    <a:pt x="568960" y="853440"/>
                  </a:lnTo>
                  <a:lnTo>
                    <a:pt x="599440" y="894080"/>
                  </a:lnTo>
                  <a:lnTo>
                    <a:pt x="627380" y="906780"/>
                  </a:lnTo>
                  <a:lnTo>
                    <a:pt x="675640" y="927100"/>
                  </a:lnTo>
                  <a:lnTo>
                    <a:pt x="739140" y="924560"/>
                  </a:lnTo>
                  <a:lnTo>
                    <a:pt x="787400" y="914400"/>
                  </a:lnTo>
                  <a:lnTo>
                    <a:pt x="845820" y="835660"/>
                  </a:lnTo>
                  <a:lnTo>
                    <a:pt x="835660" y="777240"/>
                  </a:lnTo>
                  <a:lnTo>
                    <a:pt x="878840" y="721360"/>
                  </a:lnTo>
                  <a:lnTo>
                    <a:pt x="769620" y="726440"/>
                  </a:lnTo>
                  <a:lnTo>
                    <a:pt x="772160" y="703580"/>
                  </a:lnTo>
                  <a:lnTo>
                    <a:pt x="706120" y="703580"/>
                  </a:lnTo>
                  <a:lnTo>
                    <a:pt x="678180" y="688340"/>
                  </a:lnTo>
                  <a:lnTo>
                    <a:pt x="670560" y="619760"/>
                  </a:lnTo>
                  <a:lnTo>
                    <a:pt x="723900" y="619760"/>
                  </a:lnTo>
                  <a:lnTo>
                    <a:pt x="792480" y="589280"/>
                  </a:lnTo>
                  <a:lnTo>
                    <a:pt x="850900" y="574040"/>
                  </a:lnTo>
                  <a:lnTo>
                    <a:pt x="825500" y="551180"/>
                  </a:lnTo>
                  <a:lnTo>
                    <a:pt x="774700" y="520700"/>
                  </a:lnTo>
                  <a:lnTo>
                    <a:pt x="754380" y="482600"/>
                  </a:lnTo>
                  <a:lnTo>
                    <a:pt x="805180" y="454660"/>
                  </a:lnTo>
                  <a:lnTo>
                    <a:pt x="855980" y="238760"/>
                  </a:lnTo>
                  <a:lnTo>
                    <a:pt x="934720" y="243840"/>
                  </a:lnTo>
                  <a:lnTo>
                    <a:pt x="947420" y="215900"/>
                  </a:lnTo>
                  <a:lnTo>
                    <a:pt x="894080" y="205740"/>
                  </a:lnTo>
                  <a:lnTo>
                    <a:pt x="901700" y="152400"/>
                  </a:lnTo>
                  <a:lnTo>
                    <a:pt x="762000" y="124460"/>
                  </a:lnTo>
                  <a:lnTo>
                    <a:pt x="703580" y="88900"/>
                  </a:lnTo>
                  <a:lnTo>
                    <a:pt x="695960" y="0"/>
                  </a:lnTo>
                  <a:lnTo>
                    <a:pt x="660400" y="12700"/>
                  </a:lnTo>
                  <a:lnTo>
                    <a:pt x="607060" y="106680"/>
                  </a:lnTo>
                  <a:lnTo>
                    <a:pt x="528320" y="137160"/>
                  </a:lnTo>
                  <a:lnTo>
                    <a:pt x="518160" y="203200"/>
                  </a:lnTo>
                  <a:lnTo>
                    <a:pt x="480060" y="226060"/>
                  </a:lnTo>
                  <a:lnTo>
                    <a:pt x="490220" y="243840"/>
                  </a:lnTo>
                  <a:lnTo>
                    <a:pt x="482600" y="322580"/>
                  </a:lnTo>
                  <a:lnTo>
                    <a:pt x="497840" y="353060"/>
                  </a:lnTo>
                  <a:lnTo>
                    <a:pt x="441960" y="548640"/>
                  </a:lnTo>
                  <a:lnTo>
                    <a:pt x="411480" y="541020"/>
                  </a:lnTo>
                  <a:lnTo>
                    <a:pt x="370840" y="553720"/>
                  </a:lnTo>
                  <a:lnTo>
                    <a:pt x="297180" y="533400"/>
                  </a:lnTo>
                  <a:lnTo>
                    <a:pt x="218440" y="601980"/>
                  </a:lnTo>
                  <a:lnTo>
                    <a:pt x="180340" y="612140"/>
                  </a:lnTo>
                  <a:lnTo>
                    <a:pt x="101600" y="698500"/>
                  </a:lnTo>
                  <a:lnTo>
                    <a:pt x="22860" y="718820"/>
                  </a:lnTo>
                  <a:lnTo>
                    <a:pt x="33020" y="759460"/>
                  </a:lnTo>
                  <a:lnTo>
                    <a:pt x="25400" y="812800"/>
                  </a:lnTo>
                  <a:lnTo>
                    <a:pt x="0" y="830580"/>
                  </a:lnTo>
                  <a:lnTo>
                    <a:pt x="15240" y="861060"/>
                  </a:lnTo>
                  <a:lnTo>
                    <a:pt x="81280" y="89662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46800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Zakroczym</a:t>
              </a:r>
            </a:p>
          </p:txBody>
        </p:sp>
        <p:sp>
          <p:nvSpPr>
            <p:cNvPr id="7" name="Zabki">
              <a:extLst>
                <a:ext uri="{FF2B5EF4-FFF2-40B4-BE49-F238E27FC236}">
                  <a16:creationId xmlns:a16="http://schemas.microsoft.com/office/drawing/2014/main" id="{68A6201D-4EE2-AC6F-6529-D4AC3BD15AE9}"/>
                </a:ext>
              </a:extLst>
            </p:cNvPr>
            <p:cNvSpPr>
              <a:spLocks/>
            </p:cNvSpPr>
            <p:nvPr/>
          </p:nvSpPr>
          <p:spPr>
            <a:xfrm>
              <a:off x="6848457" y="2802032"/>
              <a:ext cx="299790" cy="295922"/>
            </a:xfrm>
            <a:custGeom>
              <a:avLst/>
              <a:gdLst>
                <a:gd name="connsiteX0" fmla="*/ 0 w 295275"/>
                <a:gd name="connsiteY0" fmla="*/ 64770 h 291465"/>
                <a:gd name="connsiteX1" fmla="*/ 198120 w 295275"/>
                <a:gd name="connsiteY1" fmla="*/ 0 h 291465"/>
                <a:gd name="connsiteX2" fmla="*/ 257175 w 295275"/>
                <a:gd name="connsiteY2" fmla="*/ 17145 h 291465"/>
                <a:gd name="connsiteX3" fmla="*/ 295275 w 295275"/>
                <a:gd name="connsiteY3" fmla="*/ 257175 h 291465"/>
                <a:gd name="connsiteX4" fmla="*/ 116205 w 295275"/>
                <a:gd name="connsiteY4" fmla="*/ 291465 h 291465"/>
                <a:gd name="connsiteX5" fmla="*/ 87630 w 295275"/>
                <a:gd name="connsiteY5" fmla="*/ 200025 h 291465"/>
                <a:gd name="connsiteX6" fmla="*/ 66675 w 295275"/>
                <a:gd name="connsiteY6" fmla="*/ 196215 h 291465"/>
                <a:gd name="connsiteX7" fmla="*/ 20955 w 295275"/>
                <a:gd name="connsiteY7" fmla="*/ 118110 h 291465"/>
                <a:gd name="connsiteX8" fmla="*/ 0 w 295275"/>
                <a:gd name="connsiteY8" fmla="*/ 64770 h 29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5" h="291465">
                  <a:moveTo>
                    <a:pt x="0" y="64770"/>
                  </a:moveTo>
                  <a:lnTo>
                    <a:pt x="198120" y="0"/>
                  </a:lnTo>
                  <a:lnTo>
                    <a:pt x="257175" y="17145"/>
                  </a:lnTo>
                  <a:lnTo>
                    <a:pt x="295275" y="257175"/>
                  </a:lnTo>
                  <a:lnTo>
                    <a:pt x="116205" y="291465"/>
                  </a:lnTo>
                  <a:lnTo>
                    <a:pt x="87630" y="200025"/>
                  </a:lnTo>
                  <a:lnTo>
                    <a:pt x="66675" y="196215"/>
                  </a:lnTo>
                  <a:lnTo>
                    <a:pt x="20955" y="118110"/>
                  </a:lnTo>
                  <a:lnTo>
                    <a:pt x="0" y="6477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Ząbki</a:t>
              </a:r>
            </a:p>
          </p:txBody>
        </p:sp>
        <p:sp>
          <p:nvSpPr>
            <p:cNvPr id="8" name="Wolomin">
              <a:extLst>
                <a:ext uri="{FF2B5EF4-FFF2-40B4-BE49-F238E27FC236}">
                  <a16:creationId xmlns:a16="http://schemas.microsoft.com/office/drawing/2014/main" id="{703859C8-C27E-EF62-6FFC-3D16CF6C4856}"/>
                </a:ext>
              </a:extLst>
            </p:cNvPr>
            <p:cNvSpPr>
              <a:spLocks/>
            </p:cNvSpPr>
            <p:nvPr/>
          </p:nvSpPr>
          <p:spPr>
            <a:xfrm>
              <a:off x="7359067" y="2103812"/>
              <a:ext cx="796861" cy="719496"/>
            </a:xfrm>
            <a:custGeom>
              <a:avLst/>
              <a:gdLst>
                <a:gd name="connsiteX0" fmla="*/ 0 w 784860"/>
                <a:gd name="connsiteY0" fmla="*/ 232410 h 708660"/>
                <a:gd name="connsiteX1" fmla="*/ 43815 w 784860"/>
                <a:gd name="connsiteY1" fmla="*/ 203835 h 708660"/>
                <a:gd name="connsiteX2" fmla="*/ 45720 w 784860"/>
                <a:gd name="connsiteY2" fmla="*/ 184785 h 708660"/>
                <a:gd name="connsiteX3" fmla="*/ 95250 w 784860"/>
                <a:gd name="connsiteY3" fmla="*/ 184785 h 708660"/>
                <a:gd name="connsiteX4" fmla="*/ 93345 w 784860"/>
                <a:gd name="connsiteY4" fmla="*/ 135255 h 708660"/>
                <a:gd name="connsiteX5" fmla="*/ 123825 w 784860"/>
                <a:gd name="connsiteY5" fmla="*/ 125730 h 708660"/>
                <a:gd name="connsiteX6" fmla="*/ 129540 w 784860"/>
                <a:gd name="connsiteY6" fmla="*/ 72390 h 708660"/>
                <a:gd name="connsiteX7" fmla="*/ 160020 w 784860"/>
                <a:gd name="connsiteY7" fmla="*/ 87630 h 708660"/>
                <a:gd name="connsiteX8" fmla="*/ 217170 w 784860"/>
                <a:gd name="connsiteY8" fmla="*/ 89535 h 708660"/>
                <a:gd name="connsiteX9" fmla="*/ 295275 w 784860"/>
                <a:gd name="connsiteY9" fmla="*/ 99060 h 708660"/>
                <a:gd name="connsiteX10" fmla="*/ 314325 w 784860"/>
                <a:gd name="connsiteY10" fmla="*/ 89535 h 708660"/>
                <a:gd name="connsiteX11" fmla="*/ 329565 w 784860"/>
                <a:gd name="connsiteY11" fmla="*/ 26670 h 708660"/>
                <a:gd name="connsiteX12" fmla="*/ 352425 w 784860"/>
                <a:gd name="connsiteY12" fmla="*/ 0 h 708660"/>
                <a:gd name="connsiteX13" fmla="*/ 360045 w 784860"/>
                <a:gd name="connsiteY13" fmla="*/ 30480 h 708660"/>
                <a:gd name="connsiteX14" fmla="*/ 422910 w 784860"/>
                <a:gd name="connsiteY14" fmla="*/ 55245 h 708660"/>
                <a:gd name="connsiteX15" fmla="*/ 470535 w 784860"/>
                <a:gd name="connsiteY15" fmla="*/ 106680 h 708660"/>
                <a:gd name="connsiteX16" fmla="*/ 483870 w 784860"/>
                <a:gd name="connsiteY16" fmla="*/ 137160 h 708660"/>
                <a:gd name="connsiteX17" fmla="*/ 512445 w 784860"/>
                <a:gd name="connsiteY17" fmla="*/ 146685 h 708660"/>
                <a:gd name="connsiteX18" fmla="*/ 556260 w 784860"/>
                <a:gd name="connsiteY18" fmla="*/ 137160 h 708660"/>
                <a:gd name="connsiteX19" fmla="*/ 594360 w 784860"/>
                <a:gd name="connsiteY19" fmla="*/ 116205 h 708660"/>
                <a:gd name="connsiteX20" fmla="*/ 622935 w 784860"/>
                <a:gd name="connsiteY20" fmla="*/ 131445 h 708660"/>
                <a:gd name="connsiteX21" fmla="*/ 649605 w 784860"/>
                <a:gd name="connsiteY21" fmla="*/ 104775 h 708660"/>
                <a:gd name="connsiteX22" fmla="*/ 784860 w 784860"/>
                <a:gd name="connsiteY22" fmla="*/ 177165 h 708660"/>
                <a:gd name="connsiteX23" fmla="*/ 702945 w 784860"/>
                <a:gd name="connsiteY23" fmla="*/ 327660 h 708660"/>
                <a:gd name="connsiteX24" fmla="*/ 693420 w 784860"/>
                <a:gd name="connsiteY24" fmla="*/ 329565 h 708660"/>
                <a:gd name="connsiteX25" fmla="*/ 647700 w 784860"/>
                <a:gd name="connsiteY25" fmla="*/ 394335 h 708660"/>
                <a:gd name="connsiteX26" fmla="*/ 651510 w 784860"/>
                <a:gd name="connsiteY26" fmla="*/ 470535 h 708660"/>
                <a:gd name="connsiteX27" fmla="*/ 594360 w 784860"/>
                <a:gd name="connsiteY27" fmla="*/ 607695 h 708660"/>
                <a:gd name="connsiteX28" fmla="*/ 619125 w 784860"/>
                <a:gd name="connsiteY28" fmla="*/ 613410 h 708660"/>
                <a:gd name="connsiteX29" fmla="*/ 622935 w 784860"/>
                <a:gd name="connsiteY29" fmla="*/ 683895 h 708660"/>
                <a:gd name="connsiteX30" fmla="*/ 575310 w 784860"/>
                <a:gd name="connsiteY30" fmla="*/ 676275 h 708660"/>
                <a:gd name="connsiteX31" fmla="*/ 421005 w 784860"/>
                <a:gd name="connsiteY31" fmla="*/ 668655 h 708660"/>
                <a:gd name="connsiteX32" fmla="*/ 381000 w 784860"/>
                <a:gd name="connsiteY32" fmla="*/ 685800 h 708660"/>
                <a:gd name="connsiteX33" fmla="*/ 348615 w 784860"/>
                <a:gd name="connsiteY33" fmla="*/ 664845 h 708660"/>
                <a:gd name="connsiteX34" fmla="*/ 266700 w 784860"/>
                <a:gd name="connsiteY34" fmla="*/ 706755 h 708660"/>
                <a:gd name="connsiteX35" fmla="*/ 241935 w 784860"/>
                <a:gd name="connsiteY35" fmla="*/ 693420 h 708660"/>
                <a:gd name="connsiteX36" fmla="*/ 161925 w 784860"/>
                <a:gd name="connsiteY36" fmla="*/ 708660 h 708660"/>
                <a:gd name="connsiteX37" fmla="*/ 106680 w 784860"/>
                <a:gd name="connsiteY37" fmla="*/ 702945 h 708660"/>
                <a:gd name="connsiteX38" fmla="*/ 80010 w 784860"/>
                <a:gd name="connsiteY38" fmla="*/ 674370 h 708660"/>
                <a:gd name="connsiteX39" fmla="*/ 68580 w 784860"/>
                <a:gd name="connsiteY39" fmla="*/ 683895 h 708660"/>
                <a:gd name="connsiteX40" fmla="*/ 38100 w 784860"/>
                <a:gd name="connsiteY40" fmla="*/ 645795 h 708660"/>
                <a:gd name="connsiteX41" fmla="*/ 112395 w 784860"/>
                <a:gd name="connsiteY41" fmla="*/ 581025 h 708660"/>
                <a:gd name="connsiteX42" fmla="*/ 110490 w 784860"/>
                <a:gd name="connsiteY42" fmla="*/ 601980 h 708660"/>
                <a:gd name="connsiteX43" fmla="*/ 198120 w 784860"/>
                <a:gd name="connsiteY43" fmla="*/ 601980 h 708660"/>
                <a:gd name="connsiteX44" fmla="*/ 207645 w 784860"/>
                <a:gd name="connsiteY44" fmla="*/ 556260 h 708660"/>
                <a:gd name="connsiteX45" fmla="*/ 236220 w 784860"/>
                <a:gd name="connsiteY45" fmla="*/ 565785 h 708660"/>
                <a:gd name="connsiteX46" fmla="*/ 262890 w 784860"/>
                <a:gd name="connsiteY46" fmla="*/ 558165 h 708660"/>
                <a:gd name="connsiteX47" fmla="*/ 268605 w 784860"/>
                <a:gd name="connsiteY47" fmla="*/ 520065 h 708660"/>
                <a:gd name="connsiteX48" fmla="*/ 194310 w 784860"/>
                <a:gd name="connsiteY48" fmla="*/ 491490 h 708660"/>
                <a:gd name="connsiteX49" fmla="*/ 175260 w 784860"/>
                <a:gd name="connsiteY49" fmla="*/ 455295 h 708660"/>
                <a:gd name="connsiteX50" fmla="*/ 184785 w 784860"/>
                <a:gd name="connsiteY50" fmla="*/ 445770 h 708660"/>
                <a:gd name="connsiteX51" fmla="*/ 184785 w 784860"/>
                <a:gd name="connsiteY51" fmla="*/ 426720 h 708660"/>
                <a:gd name="connsiteX52" fmla="*/ 165735 w 784860"/>
                <a:gd name="connsiteY52" fmla="*/ 422910 h 708660"/>
                <a:gd name="connsiteX53" fmla="*/ 156210 w 784860"/>
                <a:gd name="connsiteY53" fmla="*/ 384810 h 708660"/>
                <a:gd name="connsiteX54" fmla="*/ 165735 w 784860"/>
                <a:gd name="connsiteY54" fmla="*/ 371475 h 708660"/>
                <a:gd name="connsiteX55" fmla="*/ 125730 w 784860"/>
                <a:gd name="connsiteY55" fmla="*/ 299085 h 708660"/>
                <a:gd name="connsiteX56" fmla="*/ 64770 w 784860"/>
                <a:gd name="connsiteY56" fmla="*/ 274320 h 708660"/>
                <a:gd name="connsiteX57" fmla="*/ 0 w 784860"/>
                <a:gd name="connsiteY57" fmla="*/ 232410 h 708660"/>
                <a:gd name="connsiteX0" fmla="*/ 0 w 784860"/>
                <a:gd name="connsiteY0" fmla="*/ 232410 h 708660"/>
                <a:gd name="connsiteX1" fmla="*/ 19050 w 784860"/>
                <a:gd name="connsiteY1" fmla="*/ 217170 h 708660"/>
                <a:gd name="connsiteX2" fmla="*/ 43815 w 784860"/>
                <a:gd name="connsiteY2" fmla="*/ 203835 h 708660"/>
                <a:gd name="connsiteX3" fmla="*/ 45720 w 784860"/>
                <a:gd name="connsiteY3" fmla="*/ 184785 h 708660"/>
                <a:gd name="connsiteX4" fmla="*/ 95250 w 784860"/>
                <a:gd name="connsiteY4" fmla="*/ 184785 h 708660"/>
                <a:gd name="connsiteX5" fmla="*/ 93345 w 784860"/>
                <a:gd name="connsiteY5" fmla="*/ 135255 h 708660"/>
                <a:gd name="connsiteX6" fmla="*/ 123825 w 784860"/>
                <a:gd name="connsiteY6" fmla="*/ 125730 h 708660"/>
                <a:gd name="connsiteX7" fmla="*/ 129540 w 784860"/>
                <a:gd name="connsiteY7" fmla="*/ 72390 h 708660"/>
                <a:gd name="connsiteX8" fmla="*/ 160020 w 784860"/>
                <a:gd name="connsiteY8" fmla="*/ 87630 h 708660"/>
                <a:gd name="connsiteX9" fmla="*/ 217170 w 784860"/>
                <a:gd name="connsiteY9" fmla="*/ 89535 h 708660"/>
                <a:gd name="connsiteX10" fmla="*/ 295275 w 784860"/>
                <a:gd name="connsiteY10" fmla="*/ 99060 h 708660"/>
                <a:gd name="connsiteX11" fmla="*/ 314325 w 784860"/>
                <a:gd name="connsiteY11" fmla="*/ 89535 h 708660"/>
                <a:gd name="connsiteX12" fmla="*/ 329565 w 784860"/>
                <a:gd name="connsiteY12" fmla="*/ 26670 h 708660"/>
                <a:gd name="connsiteX13" fmla="*/ 352425 w 784860"/>
                <a:gd name="connsiteY13" fmla="*/ 0 h 708660"/>
                <a:gd name="connsiteX14" fmla="*/ 360045 w 784860"/>
                <a:gd name="connsiteY14" fmla="*/ 30480 h 708660"/>
                <a:gd name="connsiteX15" fmla="*/ 422910 w 784860"/>
                <a:gd name="connsiteY15" fmla="*/ 55245 h 708660"/>
                <a:gd name="connsiteX16" fmla="*/ 470535 w 784860"/>
                <a:gd name="connsiteY16" fmla="*/ 106680 h 708660"/>
                <a:gd name="connsiteX17" fmla="*/ 483870 w 784860"/>
                <a:gd name="connsiteY17" fmla="*/ 137160 h 708660"/>
                <a:gd name="connsiteX18" fmla="*/ 512445 w 784860"/>
                <a:gd name="connsiteY18" fmla="*/ 146685 h 708660"/>
                <a:gd name="connsiteX19" fmla="*/ 556260 w 784860"/>
                <a:gd name="connsiteY19" fmla="*/ 137160 h 708660"/>
                <a:gd name="connsiteX20" fmla="*/ 594360 w 784860"/>
                <a:gd name="connsiteY20" fmla="*/ 116205 h 708660"/>
                <a:gd name="connsiteX21" fmla="*/ 622935 w 784860"/>
                <a:gd name="connsiteY21" fmla="*/ 131445 h 708660"/>
                <a:gd name="connsiteX22" fmla="*/ 649605 w 784860"/>
                <a:gd name="connsiteY22" fmla="*/ 104775 h 708660"/>
                <a:gd name="connsiteX23" fmla="*/ 784860 w 784860"/>
                <a:gd name="connsiteY23" fmla="*/ 177165 h 708660"/>
                <a:gd name="connsiteX24" fmla="*/ 702945 w 784860"/>
                <a:gd name="connsiteY24" fmla="*/ 327660 h 708660"/>
                <a:gd name="connsiteX25" fmla="*/ 693420 w 784860"/>
                <a:gd name="connsiteY25" fmla="*/ 329565 h 708660"/>
                <a:gd name="connsiteX26" fmla="*/ 647700 w 784860"/>
                <a:gd name="connsiteY26" fmla="*/ 394335 h 708660"/>
                <a:gd name="connsiteX27" fmla="*/ 651510 w 784860"/>
                <a:gd name="connsiteY27" fmla="*/ 470535 h 708660"/>
                <a:gd name="connsiteX28" fmla="*/ 594360 w 784860"/>
                <a:gd name="connsiteY28" fmla="*/ 607695 h 708660"/>
                <a:gd name="connsiteX29" fmla="*/ 619125 w 784860"/>
                <a:gd name="connsiteY29" fmla="*/ 613410 h 708660"/>
                <a:gd name="connsiteX30" fmla="*/ 622935 w 784860"/>
                <a:gd name="connsiteY30" fmla="*/ 683895 h 708660"/>
                <a:gd name="connsiteX31" fmla="*/ 575310 w 784860"/>
                <a:gd name="connsiteY31" fmla="*/ 676275 h 708660"/>
                <a:gd name="connsiteX32" fmla="*/ 421005 w 784860"/>
                <a:gd name="connsiteY32" fmla="*/ 668655 h 708660"/>
                <a:gd name="connsiteX33" fmla="*/ 381000 w 784860"/>
                <a:gd name="connsiteY33" fmla="*/ 685800 h 708660"/>
                <a:gd name="connsiteX34" fmla="*/ 348615 w 784860"/>
                <a:gd name="connsiteY34" fmla="*/ 664845 h 708660"/>
                <a:gd name="connsiteX35" fmla="*/ 266700 w 784860"/>
                <a:gd name="connsiteY35" fmla="*/ 706755 h 708660"/>
                <a:gd name="connsiteX36" fmla="*/ 241935 w 784860"/>
                <a:gd name="connsiteY36" fmla="*/ 693420 h 708660"/>
                <a:gd name="connsiteX37" fmla="*/ 161925 w 784860"/>
                <a:gd name="connsiteY37" fmla="*/ 708660 h 708660"/>
                <a:gd name="connsiteX38" fmla="*/ 106680 w 784860"/>
                <a:gd name="connsiteY38" fmla="*/ 702945 h 708660"/>
                <a:gd name="connsiteX39" fmla="*/ 80010 w 784860"/>
                <a:gd name="connsiteY39" fmla="*/ 674370 h 708660"/>
                <a:gd name="connsiteX40" fmla="*/ 68580 w 784860"/>
                <a:gd name="connsiteY40" fmla="*/ 683895 h 708660"/>
                <a:gd name="connsiteX41" fmla="*/ 38100 w 784860"/>
                <a:gd name="connsiteY41" fmla="*/ 645795 h 708660"/>
                <a:gd name="connsiteX42" fmla="*/ 112395 w 784860"/>
                <a:gd name="connsiteY42" fmla="*/ 581025 h 708660"/>
                <a:gd name="connsiteX43" fmla="*/ 110490 w 784860"/>
                <a:gd name="connsiteY43" fmla="*/ 601980 h 708660"/>
                <a:gd name="connsiteX44" fmla="*/ 198120 w 784860"/>
                <a:gd name="connsiteY44" fmla="*/ 601980 h 708660"/>
                <a:gd name="connsiteX45" fmla="*/ 207645 w 784860"/>
                <a:gd name="connsiteY45" fmla="*/ 556260 h 708660"/>
                <a:gd name="connsiteX46" fmla="*/ 236220 w 784860"/>
                <a:gd name="connsiteY46" fmla="*/ 565785 h 708660"/>
                <a:gd name="connsiteX47" fmla="*/ 262890 w 784860"/>
                <a:gd name="connsiteY47" fmla="*/ 558165 h 708660"/>
                <a:gd name="connsiteX48" fmla="*/ 268605 w 784860"/>
                <a:gd name="connsiteY48" fmla="*/ 520065 h 708660"/>
                <a:gd name="connsiteX49" fmla="*/ 194310 w 784860"/>
                <a:gd name="connsiteY49" fmla="*/ 491490 h 708660"/>
                <a:gd name="connsiteX50" fmla="*/ 175260 w 784860"/>
                <a:gd name="connsiteY50" fmla="*/ 455295 h 708660"/>
                <a:gd name="connsiteX51" fmla="*/ 184785 w 784860"/>
                <a:gd name="connsiteY51" fmla="*/ 445770 h 708660"/>
                <a:gd name="connsiteX52" fmla="*/ 184785 w 784860"/>
                <a:gd name="connsiteY52" fmla="*/ 426720 h 708660"/>
                <a:gd name="connsiteX53" fmla="*/ 165735 w 784860"/>
                <a:gd name="connsiteY53" fmla="*/ 422910 h 708660"/>
                <a:gd name="connsiteX54" fmla="*/ 156210 w 784860"/>
                <a:gd name="connsiteY54" fmla="*/ 384810 h 708660"/>
                <a:gd name="connsiteX55" fmla="*/ 165735 w 784860"/>
                <a:gd name="connsiteY55" fmla="*/ 371475 h 708660"/>
                <a:gd name="connsiteX56" fmla="*/ 125730 w 784860"/>
                <a:gd name="connsiteY56" fmla="*/ 299085 h 708660"/>
                <a:gd name="connsiteX57" fmla="*/ 64770 w 784860"/>
                <a:gd name="connsiteY57" fmla="*/ 274320 h 708660"/>
                <a:gd name="connsiteX58" fmla="*/ 0 w 784860"/>
                <a:gd name="connsiteY58" fmla="*/ 232410 h 708660"/>
                <a:gd name="connsiteX0" fmla="*/ 0 w 784860"/>
                <a:gd name="connsiteY0" fmla="*/ 232410 h 708660"/>
                <a:gd name="connsiteX1" fmla="*/ 3810 w 784860"/>
                <a:gd name="connsiteY1" fmla="*/ 200025 h 708660"/>
                <a:gd name="connsiteX2" fmla="*/ 43815 w 784860"/>
                <a:gd name="connsiteY2" fmla="*/ 203835 h 708660"/>
                <a:gd name="connsiteX3" fmla="*/ 45720 w 784860"/>
                <a:gd name="connsiteY3" fmla="*/ 184785 h 708660"/>
                <a:gd name="connsiteX4" fmla="*/ 95250 w 784860"/>
                <a:gd name="connsiteY4" fmla="*/ 184785 h 708660"/>
                <a:gd name="connsiteX5" fmla="*/ 93345 w 784860"/>
                <a:gd name="connsiteY5" fmla="*/ 135255 h 708660"/>
                <a:gd name="connsiteX6" fmla="*/ 123825 w 784860"/>
                <a:gd name="connsiteY6" fmla="*/ 125730 h 708660"/>
                <a:gd name="connsiteX7" fmla="*/ 129540 w 784860"/>
                <a:gd name="connsiteY7" fmla="*/ 72390 h 708660"/>
                <a:gd name="connsiteX8" fmla="*/ 160020 w 784860"/>
                <a:gd name="connsiteY8" fmla="*/ 87630 h 708660"/>
                <a:gd name="connsiteX9" fmla="*/ 217170 w 784860"/>
                <a:gd name="connsiteY9" fmla="*/ 89535 h 708660"/>
                <a:gd name="connsiteX10" fmla="*/ 295275 w 784860"/>
                <a:gd name="connsiteY10" fmla="*/ 99060 h 708660"/>
                <a:gd name="connsiteX11" fmla="*/ 314325 w 784860"/>
                <a:gd name="connsiteY11" fmla="*/ 89535 h 708660"/>
                <a:gd name="connsiteX12" fmla="*/ 329565 w 784860"/>
                <a:gd name="connsiteY12" fmla="*/ 26670 h 708660"/>
                <a:gd name="connsiteX13" fmla="*/ 352425 w 784860"/>
                <a:gd name="connsiteY13" fmla="*/ 0 h 708660"/>
                <a:gd name="connsiteX14" fmla="*/ 360045 w 784860"/>
                <a:gd name="connsiteY14" fmla="*/ 30480 h 708660"/>
                <a:gd name="connsiteX15" fmla="*/ 422910 w 784860"/>
                <a:gd name="connsiteY15" fmla="*/ 55245 h 708660"/>
                <a:gd name="connsiteX16" fmla="*/ 470535 w 784860"/>
                <a:gd name="connsiteY16" fmla="*/ 106680 h 708660"/>
                <a:gd name="connsiteX17" fmla="*/ 483870 w 784860"/>
                <a:gd name="connsiteY17" fmla="*/ 137160 h 708660"/>
                <a:gd name="connsiteX18" fmla="*/ 512445 w 784860"/>
                <a:gd name="connsiteY18" fmla="*/ 146685 h 708660"/>
                <a:gd name="connsiteX19" fmla="*/ 556260 w 784860"/>
                <a:gd name="connsiteY19" fmla="*/ 137160 h 708660"/>
                <a:gd name="connsiteX20" fmla="*/ 594360 w 784860"/>
                <a:gd name="connsiteY20" fmla="*/ 116205 h 708660"/>
                <a:gd name="connsiteX21" fmla="*/ 622935 w 784860"/>
                <a:gd name="connsiteY21" fmla="*/ 131445 h 708660"/>
                <a:gd name="connsiteX22" fmla="*/ 649605 w 784860"/>
                <a:gd name="connsiteY22" fmla="*/ 104775 h 708660"/>
                <a:gd name="connsiteX23" fmla="*/ 784860 w 784860"/>
                <a:gd name="connsiteY23" fmla="*/ 177165 h 708660"/>
                <a:gd name="connsiteX24" fmla="*/ 702945 w 784860"/>
                <a:gd name="connsiteY24" fmla="*/ 327660 h 708660"/>
                <a:gd name="connsiteX25" fmla="*/ 693420 w 784860"/>
                <a:gd name="connsiteY25" fmla="*/ 329565 h 708660"/>
                <a:gd name="connsiteX26" fmla="*/ 647700 w 784860"/>
                <a:gd name="connsiteY26" fmla="*/ 394335 h 708660"/>
                <a:gd name="connsiteX27" fmla="*/ 651510 w 784860"/>
                <a:gd name="connsiteY27" fmla="*/ 470535 h 708660"/>
                <a:gd name="connsiteX28" fmla="*/ 594360 w 784860"/>
                <a:gd name="connsiteY28" fmla="*/ 607695 h 708660"/>
                <a:gd name="connsiteX29" fmla="*/ 619125 w 784860"/>
                <a:gd name="connsiteY29" fmla="*/ 613410 h 708660"/>
                <a:gd name="connsiteX30" fmla="*/ 622935 w 784860"/>
                <a:gd name="connsiteY30" fmla="*/ 683895 h 708660"/>
                <a:gd name="connsiteX31" fmla="*/ 575310 w 784860"/>
                <a:gd name="connsiteY31" fmla="*/ 676275 h 708660"/>
                <a:gd name="connsiteX32" fmla="*/ 421005 w 784860"/>
                <a:gd name="connsiteY32" fmla="*/ 668655 h 708660"/>
                <a:gd name="connsiteX33" fmla="*/ 381000 w 784860"/>
                <a:gd name="connsiteY33" fmla="*/ 685800 h 708660"/>
                <a:gd name="connsiteX34" fmla="*/ 348615 w 784860"/>
                <a:gd name="connsiteY34" fmla="*/ 664845 h 708660"/>
                <a:gd name="connsiteX35" fmla="*/ 266700 w 784860"/>
                <a:gd name="connsiteY35" fmla="*/ 706755 h 708660"/>
                <a:gd name="connsiteX36" fmla="*/ 241935 w 784860"/>
                <a:gd name="connsiteY36" fmla="*/ 693420 h 708660"/>
                <a:gd name="connsiteX37" fmla="*/ 161925 w 784860"/>
                <a:gd name="connsiteY37" fmla="*/ 708660 h 708660"/>
                <a:gd name="connsiteX38" fmla="*/ 106680 w 784860"/>
                <a:gd name="connsiteY38" fmla="*/ 702945 h 708660"/>
                <a:gd name="connsiteX39" fmla="*/ 80010 w 784860"/>
                <a:gd name="connsiteY39" fmla="*/ 674370 h 708660"/>
                <a:gd name="connsiteX40" fmla="*/ 68580 w 784860"/>
                <a:gd name="connsiteY40" fmla="*/ 683895 h 708660"/>
                <a:gd name="connsiteX41" fmla="*/ 38100 w 784860"/>
                <a:gd name="connsiteY41" fmla="*/ 645795 h 708660"/>
                <a:gd name="connsiteX42" fmla="*/ 112395 w 784860"/>
                <a:gd name="connsiteY42" fmla="*/ 581025 h 708660"/>
                <a:gd name="connsiteX43" fmla="*/ 110490 w 784860"/>
                <a:gd name="connsiteY43" fmla="*/ 601980 h 708660"/>
                <a:gd name="connsiteX44" fmla="*/ 198120 w 784860"/>
                <a:gd name="connsiteY44" fmla="*/ 601980 h 708660"/>
                <a:gd name="connsiteX45" fmla="*/ 207645 w 784860"/>
                <a:gd name="connsiteY45" fmla="*/ 556260 h 708660"/>
                <a:gd name="connsiteX46" fmla="*/ 236220 w 784860"/>
                <a:gd name="connsiteY46" fmla="*/ 565785 h 708660"/>
                <a:gd name="connsiteX47" fmla="*/ 262890 w 784860"/>
                <a:gd name="connsiteY47" fmla="*/ 558165 h 708660"/>
                <a:gd name="connsiteX48" fmla="*/ 268605 w 784860"/>
                <a:gd name="connsiteY48" fmla="*/ 520065 h 708660"/>
                <a:gd name="connsiteX49" fmla="*/ 194310 w 784860"/>
                <a:gd name="connsiteY49" fmla="*/ 491490 h 708660"/>
                <a:gd name="connsiteX50" fmla="*/ 175260 w 784860"/>
                <a:gd name="connsiteY50" fmla="*/ 455295 h 708660"/>
                <a:gd name="connsiteX51" fmla="*/ 184785 w 784860"/>
                <a:gd name="connsiteY51" fmla="*/ 445770 h 708660"/>
                <a:gd name="connsiteX52" fmla="*/ 184785 w 784860"/>
                <a:gd name="connsiteY52" fmla="*/ 426720 h 708660"/>
                <a:gd name="connsiteX53" fmla="*/ 165735 w 784860"/>
                <a:gd name="connsiteY53" fmla="*/ 422910 h 708660"/>
                <a:gd name="connsiteX54" fmla="*/ 156210 w 784860"/>
                <a:gd name="connsiteY54" fmla="*/ 384810 h 708660"/>
                <a:gd name="connsiteX55" fmla="*/ 165735 w 784860"/>
                <a:gd name="connsiteY55" fmla="*/ 371475 h 708660"/>
                <a:gd name="connsiteX56" fmla="*/ 125730 w 784860"/>
                <a:gd name="connsiteY56" fmla="*/ 299085 h 708660"/>
                <a:gd name="connsiteX57" fmla="*/ 64770 w 784860"/>
                <a:gd name="connsiteY57" fmla="*/ 274320 h 708660"/>
                <a:gd name="connsiteX58" fmla="*/ 0 w 784860"/>
                <a:gd name="connsiteY58" fmla="*/ 232410 h 708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84860" h="708660">
                  <a:moveTo>
                    <a:pt x="0" y="232410"/>
                  </a:moveTo>
                  <a:lnTo>
                    <a:pt x="3810" y="200025"/>
                  </a:lnTo>
                  <a:lnTo>
                    <a:pt x="43815" y="203835"/>
                  </a:lnTo>
                  <a:lnTo>
                    <a:pt x="45720" y="184785"/>
                  </a:lnTo>
                  <a:lnTo>
                    <a:pt x="95250" y="184785"/>
                  </a:lnTo>
                  <a:lnTo>
                    <a:pt x="93345" y="135255"/>
                  </a:lnTo>
                  <a:lnTo>
                    <a:pt x="123825" y="125730"/>
                  </a:lnTo>
                  <a:lnTo>
                    <a:pt x="129540" y="72390"/>
                  </a:lnTo>
                  <a:lnTo>
                    <a:pt x="160020" y="87630"/>
                  </a:lnTo>
                  <a:lnTo>
                    <a:pt x="217170" y="89535"/>
                  </a:lnTo>
                  <a:lnTo>
                    <a:pt x="295275" y="99060"/>
                  </a:lnTo>
                  <a:lnTo>
                    <a:pt x="314325" y="89535"/>
                  </a:lnTo>
                  <a:lnTo>
                    <a:pt x="329565" y="26670"/>
                  </a:lnTo>
                  <a:lnTo>
                    <a:pt x="352425" y="0"/>
                  </a:lnTo>
                  <a:lnTo>
                    <a:pt x="360045" y="30480"/>
                  </a:lnTo>
                  <a:lnTo>
                    <a:pt x="422910" y="55245"/>
                  </a:lnTo>
                  <a:lnTo>
                    <a:pt x="470535" y="106680"/>
                  </a:lnTo>
                  <a:lnTo>
                    <a:pt x="483870" y="137160"/>
                  </a:lnTo>
                  <a:lnTo>
                    <a:pt x="512445" y="146685"/>
                  </a:lnTo>
                  <a:lnTo>
                    <a:pt x="556260" y="137160"/>
                  </a:lnTo>
                  <a:lnTo>
                    <a:pt x="594360" y="116205"/>
                  </a:lnTo>
                  <a:lnTo>
                    <a:pt x="622935" y="131445"/>
                  </a:lnTo>
                  <a:lnTo>
                    <a:pt x="649605" y="104775"/>
                  </a:lnTo>
                  <a:lnTo>
                    <a:pt x="784860" y="177165"/>
                  </a:lnTo>
                  <a:lnTo>
                    <a:pt x="702945" y="327660"/>
                  </a:lnTo>
                  <a:lnTo>
                    <a:pt x="693420" y="329565"/>
                  </a:lnTo>
                  <a:lnTo>
                    <a:pt x="647700" y="394335"/>
                  </a:lnTo>
                  <a:lnTo>
                    <a:pt x="651510" y="470535"/>
                  </a:lnTo>
                  <a:lnTo>
                    <a:pt x="594360" y="607695"/>
                  </a:lnTo>
                  <a:lnTo>
                    <a:pt x="619125" y="613410"/>
                  </a:lnTo>
                  <a:lnTo>
                    <a:pt x="622935" y="683895"/>
                  </a:lnTo>
                  <a:lnTo>
                    <a:pt x="575310" y="676275"/>
                  </a:lnTo>
                  <a:lnTo>
                    <a:pt x="421005" y="668655"/>
                  </a:lnTo>
                  <a:lnTo>
                    <a:pt x="381000" y="685800"/>
                  </a:lnTo>
                  <a:lnTo>
                    <a:pt x="348615" y="664845"/>
                  </a:lnTo>
                  <a:lnTo>
                    <a:pt x="266700" y="706755"/>
                  </a:lnTo>
                  <a:lnTo>
                    <a:pt x="241935" y="693420"/>
                  </a:lnTo>
                  <a:lnTo>
                    <a:pt x="161925" y="708660"/>
                  </a:lnTo>
                  <a:lnTo>
                    <a:pt x="106680" y="702945"/>
                  </a:lnTo>
                  <a:lnTo>
                    <a:pt x="80010" y="674370"/>
                  </a:lnTo>
                  <a:lnTo>
                    <a:pt x="68580" y="683895"/>
                  </a:lnTo>
                  <a:lnTo>
                    <a:pt x="38100" y="645795"/>
                  </a:lnTo>
                  <a:lnTo>
                    <a:pt x="112395" y="581025"/>
                  </a:lnTo>
                  <a:lnTo>
                    <a:pt x="110490" y="601980"/>
                  </a:lnTo>
                  <a:lnTo>
                    <a:pt x="198120" y="601980"/>
                  </a:lnTo>
                  <a:lnTo>
                    <a:pt x="207645" y="556260"/>
                  </a:lnTo>
                  <a:lnTo>
                    <a:pt x="236220" y="565785"/>
                  </a:lnTo>
                  <a:lnTo>
                    <a:pt x="262890" y="558165"/>
                  </a:lnTo>
                  <a:lnTo>
                    <a:pt x="268605" y="520065"/>
                  </a:lnTo>
                  <a:lnTo>
                    <a:pt x="194310" y="491490"/>
                  </a:lnTo>
                  <a:lnTo>
                    <a:pt x="175260" y="455295"/>
                  </a:lnTo>
                  <a:lnTo>
                    <a:pt x="184785" y="445770"/>
                  </a:lnTo>
                  <a:lnTo>
                    <a:pt x="184785" y="426720"/>
                  </a:lnTo>
                  <a:lnTo>
                    <a:pt x="165735" y="422910"/>
                  </a:lnTo>
                  <a:lnTo>
                    <a:pt x="156210" y="384810"/>
                  </a:lnTo>
                  <a:lnTo>
                    <a:pt x="165735" y="371475"/>
                  </a:lnTo>
                  <a:lnTo>
                    <a:pt x="125730" y="299085"/>
                  </a:lnTo>
                  <a:lnTo>
                    <a:pt x="64770" y="274320"/>
                  </a:lnTo>
                  <a:lnTo>
                    <a:pt x="0" y="232410"/>
                  </a:lnTo>
                  <a:close/>
                </a:path>
              </a:pathLst>
            </a:custGeom>
            <a:solidFill>
              <a:srgbClr val="000A5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Wołomin</a:t>
              </a:r>
            </a:p>
          </p:txBody>
        </p:sp>
        <p:sp>
          <p:nvSpPr>
            <p:cNvPr id="9" name="Wieliszew">
              <a:extLst>
                <a:ext uri="{FF2B5EF4-FFF2-40B4-BE49-F238E27FC236}">
                  <a16:creationId xmlns:a16="http://schemas.microsoft.com/office/drawing/2014/main" id="{A943D46E-F294-24EA-B080-99A8148E6C45}"/>
                </a:ext>
              </a:extLst>
            </p:cNvPr>
            <p:cNvSpPr>
              <a:spLocks/>
            </p:cNvSpPr>
            <p:nvPr/>
          </p:nvSpPr>
          <p:spPr>
            <a:xfrm>
              <a:off x="5193161" y="1361106"/>
              <a:ext cx="1225920" cy="628592"/>
            </a:xfrm>
            <a:custGeom>
              <a:avLst/>
              <a:gdLst>
                <a:gd name="connsiteX0" fmla="*/ 767402 w 1207457"/>
                <a:gd name="connsiteY0" fmla="*/ 0 h 619125"/>
                <a:gd name="connsiteX1" fmla="*/ 855032 w 1207457"/>
                <a:gd name="connsiteY1" fmla="*/ 3810 h 619125"/>
                <a:gd name="connsiteX2" fmla="*/ 917897 w 1207457"/>
                <a:gd name="connsiteY2" fmla="*/ 26670 h 619125"/>
                <a:gd name="connsiteX3" fmla="*/ 1049342 w 1207457"/>
                <a:gd name="connsiteY3" fmla="*/ 116205 h 619125"/>
                <a:gd name="connsiteX4" fmla="*/ 1163642 w 1207457"/>
                <a:gd name="connsiteY4" fmla="*/ 196215 h 619125"/>
                <a:gd name="connsiteX5" fmla="*/ 1140782 w 1207457"/>
                <a:gd name="connsiteY5" fmla="*/ 234315 h 619125"/>
                <a:gd name="connsiteX6" fmla="*/ 1161737 w 1207457"/>
                <a:gd name="connsiteY6" fmla="*/ 289560 h 619125"/>
                <a:gd name="connsiteX7" fmla="*/ 1184597 w 1207457"/>
                <a:gd name="connsiteY7" fmla="*/ 280035 h 619125"/>
                <a:gd name="connsiteX8" fmla="*/ 1207457 w 1207457"/>
                <a:gd name="connsiteY8" fmla="*/ 337185 h 619125"/>
                <a:gd name="connsiteX9" fmla="*/ 1161737 w 1207457"/>
                <a:gd name="connsiteY9" fmla="*/ 453390 h 619125"/>
                <a:gd name="connsiteX10" fmla="*/ 1121732 w 1207457"/>
                <a:gd name="connsiteY10" fmla="*/ 584835 h 619125"/>
                <a:gd name="connsiteX11" fmla="*/ 1077917 w 1207457"/>
                <a:gd name="connsiteY11" fmla="*/ 592455 h 619125"/>
                <a:gd name="connsiteX12" fmla="*/ 1060772 w 1207457"/>
                <a:gd name="connsiteY12" fmla="*/ 619125 h 619125"/>
                <a:gd name="connsiteX13" fmla="*/ 980762 w 1207457"/>
                <a:gd name="connsiteY13" fmla="*/ 567690 h 619125"/>
                <a:gd name="connsiteX14" fmla="*/ 933137 w 1207457"/>
                <a:gd name="connsiteY14" fmla="*/ 598170 h 619125"/>
                <a:gd name="connsiteX15" fmla="*/ 883607 w 1207457"/>
                <a:gd name="connsiteY15" fmla="*/ 569595 h 619125"/>
                <a:gd name="connsiteX16" fmla="*/ 895037 w 1207457"/>
                <a:gd name="connsiteY16" fmla="*/ 548640 h 619125"/>
                <a:gd name="connsiteX17" fmla="*/ 845507 w 1207457"/>
                <a:gd name="connsiteY17" fmla="*/ 525780 h 619125"/>
                <a:gd name="connsiteX18" fmla="*/ 811217 w 1207457"/>
                <a:gd name="connsiteY18" fmla="*/ 546735 h 619125"/>
                <a:gd name="connsiteX19" fmla="*/ 782642 w 1207457"/>
                <a:gd name="connsiteY19" fmla="*/ 598170 h 619125"/>
                <a:gd name="connsiteX20" fmla="*/ 696917 w 1207457"/>
                <a:gd name="connsiteY20" fmla="*/ 537210 h 619125"/>
                <a:gd name="connsiteX21" fmla="*/ 655007 w 1207457"/>
                <a:gd name="connsiteY21" fmla="*/ 537210 h 619125"/>
                <a:gd name="connsiteX22" fmla="*/ 595952 w 1207457"/>
                <a:gd name="connsiteY22" fmla="*/ 466725 h 619125"/>
                <a:gd name="connsiteX23" fmla="*/ 546422 w 1207457"/>
                <a:gd name="connsiteY23" fmla="*/ 518160 h 619125"/>
                <a:gd name="connsiteX24" fmla="*/ 428312 w 1207457"/>
                <a:gd name="connsiteY24" fmla="*/ 567690 h 619125"/>
                <a:gd name="connsiteX25" fmla="*/ 241622 w 1207457"/>
                <a:gd name="connsiteY25" fmla="*/ 531495 h 619125"/>
                <a:gd name="connsiteX26" fmla="*/ 104462 w 1207457"/>
                <a:gd name="connsiteY26" fmla="*/ 542925 h 619125"/>
                <a:gd name="connsiteX27" fmla="*/ 104462 w 1207457"/>
                <a:gd name="connsiteY27" fmla="*/ 577215 h 619125"/>
                <a:gd name="connsiteX28" fmla="*/ 70172 w 1207457"/>
                <a:gd name="connsiteY28" fmla="*/ 605790 h 619125"/>
                <a:gd name="connsiteX29" fmla="*/ 9401 w 1207457"/>
                <a:gd name="connsiteY29" fmla="*/ 578167 h 619125"/>
                <a:gd name="connsiteX30" fmla="*/ 0 w 1207457"/>
                <a:gd name="connsiteY30" fmla="*/ 376978 h 619125"/>
                <a:gd name="connsiteX31" fmla="*/ 27547 w 1207457"/>
                <a:gd name="connsiteY31" fmla="*/ 352875 h 619125"/>
                <a:gd name="connsiteX32" fmla="*/ 28262 w 1207457"/>
                <a:gd name="connsiteY32" fmla="*/ 352425 h 619125"/>
                <a:gd name="connsiteX33" fmla="*/ 28224 w 1207457"/>
                <a:gd name="connsiteY33" fmla="*/ 352282 h 619125"/>
                <a:gd name="connsiteX34" fmla="*/ 30480 w 1207457"/>
                <a:gd name="connsiteY34" fmla="*/ 350308 h 619125"/>
                <a:gd name="connsiteX35" fmla="*/ 27425 w 1207457"/>
                <a:gd name="connsiteY35" fmla="*/ 349263 h 619125"/>
                <a:gd name="connsiteX36" fmla="*/ 11117 w 1207457"/>
                <a:gd name="connsiteY36" fmla="*/ 287655 h 619125"/>
                <a:gd name="connsiteX37" fmla="*/ 11117 w 1207457"/>
                <a:gd name="connsiteY37" fmla="*/ 203835 h 619125"/>
                <a:gd name="connsiteX38" fmla="*/ 51122 w 1207457"/>
                <a:gd name="connsiteY38" fmla="*/ 156210 h 619125"/>
                <a:gd name="connsiteX39" fmla="*/ 104462 w 1207457"/>
                <a:gd name="connsiteY39" fmla="*/ 142875 h 619125"/>
                <a:gd name="connsiteX40" fmla="*/ 134942 w 1207457"/>
                <a:gd name="connsiteY40" fmla="*/ 171450 h 619125"/>
                <a:gd name="connsiteX41" fmla="*/ 136847 w 1207457"/>
                <a:gd name="connsiteY41" fmla="*/ 139065 h 619125"/>
                <a:gd name="connsiteX42" fmla="*/ 190187 w 1207457"/>
                <a:gd name="connsiteY42" fmla="*/ 99060 h 619125"/>
                <a:gd name="connsiteX43" fmla="*/ 300677 w 1207457"/>
                <a:gd name="connsiteY43" fmla="*/ 51435 h 619125"/>
                <a:gd name="connsiteX44" fmla="*/ 359732 w 1207457"/>
                <a:gd name="connsiteY44" fmla="*/ 57150 h 619125"/>
                <a:gd name="connsiteX45" fmla="*/ 388307 w 1207457"/>
                <a:gd name="connsiteY45" fmla="*/ 40005 h 619125"/>
                <a:gd name="connsiteX46" fmla="*/ 569282 w 1207457"/>
                <a:gd name="connsiteY46" fmla="*/ 55245 h 619125"/>
                <a:gd name="connsiteX47" fmla="*/ 641672 w 1207457"/>
                <a:gd name="connsiteY47" fmla="*/ 51435 h 619125"/>
                <a:gd name="connsiteX48" fmla="*/ 689297 w 1207457"/>
                <a:gd name="connsiteY48" fmla="*/ 20955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07457" h="619125">
                  <a:moveTo>
                    <a:pt x="767402" y="0"/>
                  </a:moveTo>
                  <a:lnTo>
                    <a:pt x="855032" y="3810"/>
                  </a:lnTo>
                  <a:lnTo>
                    <a:pt x="917897" y="26670"/>
                  </a:lnTo>
                  <a:lnTo>
                    <a:pt x="1049342" y="116205"/>
                  </a:lnTo>
                  <a:lnTo>
                    <a:pt x="1163642" y="196215"/>
                  </a:lnTo>
                  <a:lnTo>
                    <a:pt x="1140782" y="234315"/>
                  </a:lnTo>
                  <a:lnTo>
                    <a:pt x="1161737" y="289560"/>
                  </a:lnTo>
                  <a:lnTo>
                    <a:pt x="1184597" y="280035"/>
                  </a:lnTo>
                  <a:lnTo>
                    <a:pt x="1207457" y="337185"/>
                  </a:lnTo>
                  <a:lnTo>
                    <a:pt x="1161737" y="453390"/>
                  </a:lnTo>
                  <a:lnTo>
                    <a:pt x="1121732" y="584835"/>
                  </a:lnTo>
                  <a:lnTo>
                    <a:pt x="1077917" y="592455"/>
                  </a:lnTo>
                  <a:lnTo>
                    <a:pt x="1060772" y="619125"/>
                  </a:lnTo>
                  <a:lnTo>
                    <a:pt x="980762" y="567690"/>
                  </a:lnTo>
                  <a:lnTo>
                    <a:pt x="933137" y="598170"/>
                  </a:lnTo>
                  <a:lnTo>
                    <a:pt x="883607" y="569595"/>
                  </a:lnTo>
                  <a:lnTo>
                    <a:pt x="895037" y="548640"/>
                  </a:lnTo>
                  <a:lnTo>
                    <a:pt x="845507" y="525780"/>
                  </a:lnTo>
                  <a:lnTo>
                    <a:pt x="811217" y="546735"/>
                  </a:lnTo>
                  <a:lnTo>
                    <a:pt x="782642" y="598170"/>
                  </a:lnTo>
                  <a:lnTo>
                    <a:pt x="696917" y="537210"/>
                  </a:lnTo>
                  <a:lnTo>
                    <a:pt x="655007" y="537210"/>
                  </a:lnTo>
                  <a:lnTo>
                    <a:pt x="595952" y="466725"/>
                  </a:lnTo>
                  <a:lnTo>
                    <a:pt x="546422" y="518160"/>
                  </a:lnTo>
                  <a:lnTo>
                    <a:pt x="428312" y="567690"/>
                  </a:lnTo>
                  <a:lnTo>
                    <a:pt x="241622" y="531495"/>
                  </a:lnTo>
                  <a:lnTo>
                    <a:pt x="104462" y="542925"/>
                  </a:lnTo>
                  <a:lnTo>
                    <a:pt x="104462" y="577215"/>
                  </a:lnTo>
                  <a:lnTo>
                    <a:pt x="70172" y="605790"/>
                  </a:lnTo>
                  <a:lnTo>
                    <a:pt x="9401" y="578167"/>
                  </a:lnTo>
                  <a:lnTo>
                    <a:pt x="0" y="376978"/>
                  </a:lnTo>
                  <a:lnTo>
                    <a:pt x="27547" y="352875"/>
                  </a:lnTo>
                  <a:lnTo>
                    <a:pt x="28262" y="352425"/>
                  </a:lnTo>
                  <a:lnTo>
                    <a:pt x="28224" y="352282"/>
                  </a:lnTo>
                  <a:lnTo>
                    <a:pt x="30480" y="350308"/>
                  </a:lnTo>
                  <a:lnTo>
                    <a:pt x="27425" y="349263"/>
                  </a:lnTo>
                  <a:lnTo>
                    <a:pt x="11117" y="287655"/>
                  </a:lnTo>
                  <a:lnTo>
                    <a:pt x="11117" y="203835"/>
                  </a:lnTo>
                  <a:lnTo>
                    <a:pt x="51122" y="156210"/>
                  </a:lnTo>
                  <a:lnTo>
                    <a:pt x="104462" y="142875"/>
                  </a:lnTo>
                  <a:lnTo>
                    <a:pt x="134942" y="171450"/>
                  </a:lnTo>
                  <a:lnTo>
                    <a:pt x="136847" y="139065"/>
                  </a:lnTo>
                  <a:lnTo>
                    <a:pt x="190187" y="99060"/>
                  </a:lnTo>
                  <a:lnTo>
                    <a:pt x="300677" y="51435"/>
                  </a:lnTo>
                  <a:lnTo>
                    <a:pt x="359732" y="57150"/>
                  </a:lnTo>
                  <a:lnTo>
                    <a:pt x="388307" y="40005"/>
                  </a:lnTo>
                  <a:lnTo>
                    <a:pt x="569282" y="55245"/>
                  </a:lnTo>
                  <a:lnTo>
                    <a:pt x="641672" y="51435"/>
                  </a:lnTo>
                  <a:lnTo>
                    <a:pt x="689297" y="2095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Wieliszew</a:t>
              </a:r>
            </a:p>
          </p:txBody>
        </p:sp>
        <p:sp>
          <p:nvSpPr>
            <p:cNvPr id="10" name="Wiazowna">
              <a:extLst>
                <a:ext uri="{FF2B5EF4-FFF2-40B4-BE49-F238E27FC236}">
                  <a16:creationId xmlns:a16="http://schemas.microsoft.com/office/drawing/2014/main" id="{D19D7D46-05EB-6067-DD1E-B1F27F7C7669}"/>
                </a:ext>
              </a:extLst>
            </p:cNvPr>
            <p:cNvSpPr>
              <a:spLocks/>
            </p:cNvSpPr>
            <p:nvPr/>
          </p:nvSpPr>
          <p:spPr>
            <a:xfrm>
              <a:off x="7662726" y="3503034"/>
              <a:ext cx="1235909" cy="954613"/>
            </a:xfrm>
            <a:custGeom>
              <a:avLst/>
              <a:gdLst>
                <a:gd name="connsiteX0" fmla="*/ 238506 w 1217295"/>
                <a:gd name="connsiteY0" fmla="*/ 0 h 940236"/>
                <a:gd name="connsiteX1" fmla="*/ 256312 w 1217295"/>
                <a:gd name="connsiteY1" fmla="*/ 81909 h 940236"/>
                <a:gd name="connsiteX2" fmla="*/ 359182 w 1217295"/>
                <a:gd name="connsiteY2" fmla="*/ 99054 h 940236"/>
                <a:gd name="connsiteX3" fmla="*/ 408712 w 1217295"/>
                <a:gd name="connsiteY3" fmla="*/ 89529 h 940236"/>
                <a:gd name="connsiteX4" fmla="*/ 404902 w 1217295"/>
                <a:gd name="connsiteY4" fmla="*/ 62859 h 940236"/>
                <a:gd name="connsiteX5" fmla="*/ 452527 w 1217295"/>
                <a:gd name="connsiteY5" fmla="*/ 66669 h 940236"/>
                <a:gd name="connsiteX6" fmla="*/ 492532 w 1217295"/>
                <a:gd name="connsiteY6" fmla="*/ 78099 h 940236"/>
                <a:gd name="connsiteX7" fmla="*/ 481102 w 1217295"/>
                <a:gd name="connsiteY7" fmla="*/ 108579 h 940236"/>
                <a:gd name="connsiteX8" fmla="*/ 536347 w 1217295"/>
                <a:gd name="connsiteY8" fmla="*/ 129534 h 940236"/>
                <a:gd name="connsiteX9" fmla="*/ 534442 w 1217295"/>
                <a:gd name="connsiteY9" fmla="*/ 104769 h 940236"/>
                <a:gd name="connsiteX10" fmla="*/ 557302 w 1217295"/>
                <a:gd name="connsiteY10" fmla="*/ 68574 h 940236"/>
                <a:gd name="connsiteX11" fmla="*/ 583972 w 1217295"/>
                <a:gd name="connsiteY11" fmla="*/ 129534 h 940236"/>
                <a:gd name="connsiteX12" fmla="*/ 648742 w 1217295"/>
                <a:gd name="connsiteY12" fmla="*/ 161919 h 940236"/>
                <a:gd name="connsiteX13" fmla="*/ 665887 w 1217295"/>
                <a:gd name="connsiteY13" fmla="*/ 236214 h 940236"/>
                <a:gd name="connsiteX14" fmla="*/ 719227 w 1217295"/>
                <a:gd name="connsiteY14" fmla="*/ 222879 h 940236"/>
                <a:gd name="connsiteX15" fmla="*/ 778282 w 1217295"/>
                <a:gd name="connsiteY15" fmla="*/ 249549 h 940236"/>
                <a:gd name="connsiteX16" fmla="*/ 783997 w 1217295"/>
                <a:gd name="connsiteY16" fmla="*/ 276219 h 940236"/>
                <a:gd name="connsiteX17" fmla="*/ 749707 w 1217295"/>
                <a:gd name="connsiteY17" fmla="*/ 346704 h 940236"/>
                <a:gd name="connsiteX18" fmla="*/ 715417 w 1217295"/>
                <a:gd name="connsiteY18" fmla="*/ 339084 h 940236"/>
                <a:gd name="connsiteX19" fmla="*/ 654457 w 1217295"/>
                <a:gd name="connsiteY19" fmla="*/ 428619 h 940236"/>
                <a:gd name="connsiteX20" fmla="*/ 721132 w 1217295"/>
                <a:gd name="connsiteY20" fmla="*/ 451479 h 940236"/>
                <a:gd name="connsiteX21" fmla="*/ 723434 w 1217295"/>
                <a:gd name="connsiteY21" fmla="*/ 448087 h 940236"/>
                <a:gd name="connsiteX22" fmla="*/ 723900 w 1217295"/>
                <a:gd name="connsiteY22" fmla="*/ 450651 h 940236"/>
                <a:gd name="connsiteX23" fmla="*/ 777240 w 1217295"/>
                <a:gd name="connsiteY23" fmla="*/ 505896 h 940236"/>
                <a:gd name="connsiteX24" fmla="*/ 819150 w 1217295"/>
                <a:gd name="connsiteY24" fmla="*/ 435411 h 940236"/>
                <a:gd name="connsiteX25" fmla="*/ 870585 w 1217295"/>
                <a:gd name="connsiteY25" fmla="*/ 410646 h 940236"/>
                <a:gd name="connsiteX26" fmla="*/ 902970 w 1217295"/>
                <a:gd name="connsiteY26" fmla="*/ 403026 h 940236"/>
                <a:gd name="connsiteX27" fmla="*/ 941070 w 1217295"/>
                <a:gd name="connsiteY27" fmla="*/ 406836 h 940236"/>
                <a:gd name="connsiteX28" fmla="*/ 971550 w 1217295"/>
                <a:gd name="connsiteY28" fmla="*/ 443031 h 940236"/>
                <a:gd name="connsiteX29" fmla="*/ 954405 w 1217295"/>
                <a:gd name="connsiteY29" fmla="*/ 490656 h 940236"/>
                <a:gd name="connsiteX30" fmla="*/ 1011555 w 1217295"/>
                <a:gd name="connsiteY30" fmla="*/ 519231 h 940236"/>
                <a:gd name="connsiteX31" fmla="*/ 1017270 w 1217295"/>
                <a:gd name="connsiteY31" fmla="*/ 622101 h 940236"/>
                <a:gd name="connsiteX32" fmla="*/ 1053465 w 1217295"/>
                <a:gd name="connsiteY32" fmla="*/ 576381 h 940236"/>
                <a:gd name="connsiteX33" fmla="*/ 1102995 w 1217295"/>
                <a:gd name="connsiteY33" fmla="*/ 578286 h 940236"/>
                <a:gd name="connsiteX34" fmla="*/ 1179195 w 1217295"/>
                <a:gd name="connsiteY34" fmla="*/ 616386 h 940236"/>
                <a:gd name="connsiteX35" fmla="*/ 1217295 w 1217295"/>
                <a:gd name="connsiteY35" fmla="*/ 641151 h 940236"/>
                <a:gd name="connsiteX36" fmla="*/ 1190625 w 1217295"/>
                <a:gd name="connsiteY36" fmla="*/ 768786 h 940236"/>
                <a:gd name="connsiteX37" fmla="*/ 1150620 w 1217295"/>
                <a:gd name="connsiteY37" fmla="*/ 799266 h 940236"/>
                <a:gd name="connsiteX38" fmla="*/ 1064895 w 1217295"/>
                <a:gd name="connsiteY38" fmla="*/ 768786 h 940236"/>
                <a:gd name="connsiteX39" fmla="*/ 1043940 w 1217295"/>
                <a:gd name="connsiteY39" fmla="*/ 818316 h 940236"/>
                <a:gd name="connsiteX40" fmla="*/ 1019175 w 1217295"/>
                <a:gd name="connsiteY40" fmla="*/ 803076 h 940236"/>
                <a:gd name="connsiteX41" fmla="*/ 981075 w 1217295"/>
                <a:gd name="connsiteY41" fmla="*/ 825936 h 940236"/>
                <a:gd name="connsiteX42" fmla="*/ 1002030 w 1217295"/>
                <a:gd name="connsiteY42" fmla="*/ 841176 h 940236"/>
                <a:gd name="connsiteX43" fmla="*/ 982980 w 1217295"/>
                <a:gd name="connsiteY43" fmla="*/ 865941 h 940236"/>
                <a:gd name="connsiteX44" fmla="*/ 952500 w 1217295"/>
                <a:gd name="connsiteY44" fmla="*/ 852606 h 940236"/>
                <a:gd name="connsiteX45" fmla="*/ 939165 w 1217295"/>
                <a:gd name="connsiteY45" fmla="*/ 871656 h 940236"/>
                <a:gd name="connsiteX46" fmla="*/ 942975 w 1217295"/>
                <a:gd name="connsiteY46" fmla="*/ 896421 h 940236"/>
                <a:gd name="connsiteX47" fmla="*/ 880110 w 1217295"/>
                <a:gd name="connsiteY47" fmla="*/ 890706 h 940236"/>
                <a:gd name="connsiteX48" fmla="*/ 883920 w 1217295"/>
                <a:gd name="connsiteY48" fmla="*/ 864036 h 940236"/>
                <a:gd name="connsiteX49" fmla="*/ 790575 w 1217295"/>
                <a:gd name="connsiteY49" fmla="*/ 858321 h 940236"/>
                <a:gd name="connsiteX50" fmla="*/ 720090 w 1217295"/>
                <a:gd name="connsiteY50" fmla="*/ 930711 h 940236"/>
                <a:gd name="connsiteX51" fmla="*/ 655320 w 1217295"/>
                <a:gd name="connsiteY51" fmla="*/ 940236 h 940236"/>
                <a:gd name="connsiteX52" fmla="*/ 653415 w 1217295"/>
                <a:gd name="connsiteY52" fmla="*/ 852606 h 940236"/>
                <a:gd name="connsiteX53" fmla="*/ 626745 w 1217295"/>
                <a:gd name="connsiteY53" fmla="*/ 865941 h 940236"/>
                <a:gd name="connsiteX54" fmla="*/ 539115 w 1217295"/>
                <a:gd name="connsiteY54" fmla="*/ 770691 h 940236"/>
                <a:gd name="connsiteX55" fmla="*/ 575310 w 1217295"/>
                <a:gd name="connsiteY55" fmla="*/ 753546 h 940236"/>
                <a:gd name="connsiteX56" fmla="*/ 624840 w 1217295"/>
                <a:gd name="connsiteY56" fmla="*/ 650676 h 940236"/>
                <a:gd name="connsiteX57" fmla="*/ 539115 w 1217295"/>
                <a:gd name="connsiteY57" fmla="*/ 612576 h 940236"/>
                <a:gd name="connsiteX58" fmla="*/ 451485 w 1217295"/>
                <a:gd name="connsiteY58" fmla="*/ 604956 h 940236"/>
                <a:gd name="connsiteX59" fmla="*/ 445770 w 1217295"/>
                <a:gd name="connsiteY59" fmla="*/ 646866 h 940236"/>
                <a:gd name="connsiteX60" fmla="*/ 396240 w 1217295"/>
                <a:gd name="connsiteY60" fmla="*/ 582096 h 940236"/>
                <a:gd name="connsiteX61" fmla="*/ 369570 w 1217295"/>
                <a:gd name="connsiteY61" fmla="*/ 603051 h 940236"/>
                <a:gd name="connsiteX62" fmla="*/ 320040 w 1217295"/>
                <a:gd name="connsiteY62" fmla="*/ 580191 h 940236"/>
                <a:gd name="connsiteX63" fmla="*/ 293370 w 1217295"/>
                <a:gd name="connsiteY63" fmla="*/ 601146 h 940236"/>
                <a:gd name="connsiteX64" fmla="*/ 293370 w 1217295"/>
                <a:gd name="connsiteY64" fmla="*/ 625911 h 940236"/>
                <a:gd name="connsiteX65" fmla="*/ 211455 w 1217295"/>
                <a:gd name="connsiteY65" fmla="*/ 650676 h 940236"/>
                <a:gd name="connsiteX66" fmla="*/ 175260 w 1217295"/>
                <a:gd name="connsiteY66" fmla="*/ 616386 h 940236"/>
                <a:gd name="connsiteX67" fmla="*/ 165735 w 1217295"/>
                <a:gd name="connsiteY67" fmla="*/ 585906 h 940236"/>
                <a:gd name="connsiteX68" fmla="*/ 81915 w 1217295"/>
                <a:gd name="connsiteY68" fmla="*/ 601146 h 940236"/>
                <a:gd name="connsiteX69" fmla="*/ 118110 w 1217295"/>
                <a:gd name="connsiteY69" fmla="*/ 555426 h 940236"/>
                <a:gd name="connsiteX70" fmla="*/ 83820 w 1217295"/>
                <a:gd name="connsiteY70" fmla="*/ 521136 h 940236"/>
                <a:gd name="connsiteX71" fmla="*/ 116205 w 1217295"/>
                <a:gd name="connsiteY71" fmla="*/ 444936 h 940236"/>
                <a:gd name="connsiteX72" fmla="*/ 150495 w 1217295"/>
                <a:gd name="connsiteY72" fmla="*/ 429696 h 940236"/>
                <a:gd name="connsiteX73" fmla="*/ 156210 w 1217295"/>
                <a:gd name="connsiteY73" fmla="*/ 391596 h 940236"/>
                <a:gd name="connsiteX74" fmla="*/ 104775 w 1217295"/>
                <a:gd name="connsiteY74" fmla="*/ 315396 h 940236"/>
                <a:gd name="connsiteX75" fmla="*/ 127635 w 1217295"/>
                <a:gd name="connsiteY75" fmla="*/ 283011 h 940236"/>
                <a:gd name="connsiteX76" fmla="*/ 0 w 1217295"/>
                <a:gd name="connsiteY76" fmla="*/ 214431 h 940236"/>
                <a:gd name="connsiteX77" fmla="*/ 45720 w 1217295"/>
                <a:gd name="connsiteY77" fmla="*/ 159186 h 940236"/>
                <a:gd name="connsiteX78" fmla="*/ 36195 w 1217295"/>
                <a:gd name="connsiteY78" fmla="*/ 121086 h 940236"/>
                <a:gd name="connsiteX79" fmla="*/ 95250 w 1217295"/>
                <a:gd name="connsiteY79" fmla="*/ 90606 h 940236"/>
                <a:gd name="connsiteX80" fmla="*/ 46343 w 1217295"/>
                <a:gd name="connsiteY80" fmla="*/ 1848 h 94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217295" h="940236">
                  <a:moveTo>
                    <a:pt x="238506" y="0"/>
                  </a:moveTo>
                  <a:lnTo>
                    <a:pt x="256312" y="81909"/>
                  </a:lnTo>
                  <a:lnTo>
                    <a:pt x="359182" y="99054"/>
                  </a:lnTo>
                  <a:lnTo>
                    <a:pt x="408712" y="89529"/>
                  </a:lnTo>
                  <a:lnTo>
                    <a:pt x="404902" y="62859"/>
                  </a:lnTo>
                  <a:lnTo>
                    <a:pt x="452527" y="66669"/>
                  </a:lnTo>
                  <a:lnTo>
                    <a:pt x="492532" y="78099"/>
                  </a:lnTo>
                  <a:lnTo>
                    <a:pt x="481102" y="108579"/>
                  </a:lnTo>
                  <a:lnTo>
                    <a:pt x="536347" y="129534"/>
                  </a:lnTo>
                  <a:lnTo>
                    <a:pt x="534442" y="104769"/>
                  </a:lnTo>
                  <a:lnTo>
                    <a:pt x="557302" y="68574"/>
                  </a:lnTo>
                  <a:lnTo>
                    <a:pt x="583972" y="129534"/>
                  </a:lnTo>
                  <a:lnTo>
                    <a:pt x="648742" y="161919"/>
                  </a:lnTo>
                  <a:lnTo>
                    <a:pt x="665887" y="236214"/>
                  </a:lnTo>
                  <a:lnTo>
                    <a:pt x="719227" y="222879"/>
                  </a:lnTo>
                  <a:lnTo>
                    <a:pt x="778282" y="249549"/>
                  </a:lnTo>
                  <a:lnTo>
                    <a:pt x="783997" y="276219"/>
                  </a:lnTo>
                  <a:lnTo>
                    <a:pt x="749707" y="346704"/>
                  </a:lnTo>
                  <a:lnTo>
                    <a:pt x="715417" y="339084"/>
                  </a:lnTo>
                  <a:lnTo>
                    <a:pt x="654457" y="428619"/>
                  </a:lnTo>
                  <a:lnTo>
                    <a:pt x="721132" y="451479"/>
                  </a:lnTo>
                  <a:lnTo>
                    <a:pt x="723434" y="448087"/>
                  </a:lnTo>
                  <a:lnTo>
                    <a:pt x="723900" y="450651"/>
                  </a:lnTo>
                  <a:lnTo>
                    <a:pt x="777240" y="505896"/>
                  </a:lnTo>
                  <a:lnTo>
                    <a:pt x="819150" y="435411"/>
                  </a:lnTo>
                  <a:lnTo>
                    <a:pt x="870585" y="410646"/>
                  </a:lnTo>
                  <a:lnTo>
                    <a:pt x="902970" y="403026"/>
                  </a:lnTo>
                  <a:lnTo>
                    <a:pt x="941070" y="406836"/>
                  </a:lnTo>
                  <a:lnTo>
                    <a:pt x="971550" y="443031"/>
                  </a:lnTo>
                  <a:lnTo>
                    <a:pt x="954405" y="490656"/>
                  </a:lnTo>
                  <a:lnTo>
                    <a:pt x="1011555" y="519231"/>
                  </a:lnTo>
                  <a:lnTo>
                    <a:pt x="1017270" y="622101"/>
                  </a:lnTo>
                  <a:lnTo>
                    <a:pt x="1053465" y="576381"/>
                  </a:lnTo>
                  <a:lnTo>
                    <a:pt x="1102995" y="578286"/>
                  </a:lnTo>
                  <a:lnTo>
                    <a:pt x="1179195" y="616386"/>
                  </a:lnTo>
                  <a:lnTo>
                    <a:pt x="1217295" y="641151"/>
                  </a:lnTo>
                  <a:lnTo>
                    <a:pt x="1190625" y="768786"/>
                  </a:lnTo>
                  <a:lnTo>
                    <a:pt x="1150620" y="799266"/>
                  </a:lnTo>
                  <a:lnTo>
                    <a:pt x="1064895" y="768786"/>
                  </a:lnTo>
                  <a:lnTo>
                    <a:pt x="1043940" y="818316"/>
                  </a:lnTo>
                  <a:lnTo>
                    <a:pt x="1019175" y="803076"/>
                  </a:lnTo>
                  <a:lnTo>
                    <a:pt x="981075" y="825936"/>
                  </a:lnTo>
                  <a:lnTo>
                    <a:pt x="1002030" y="841176"/>
                  </a:lnTo>
                  <a:lnTo>
                    <a:pt x="982980" y="865941"/>
                  </a:lnTo>
                  <a:lnTo>
                    <a:pt x="952500" y="852606"/>
                  </a:lnTo>
                  <a:lnTo>
                    <a:pt x="939165" y="871656"/>
                  </a:lnTo>
                  <a:lnTo>
                    <a:pt x="942975" y="896421"/>
                  </a:lnTo>
                  <a:lnTo>
                    <a:pt x="880110" y="890706"/>
                  </a:lnTo>
                  <a:lnTo>
                    <a:pt x="883920" y="864036"/>
                  </a:lnTo>
                  <a:lnTo>
                    <a:pt x="790575" y="858321"/>
                  </a:lnTo>
                  <a:lnTo>
                    <a:pt x="720090" y="930711"/>
                  </a:lnTo>
                  <a:lnTo>
                    <a:pt x="655320" y="940236"/>
                  </a:lnTo>
                  <a:lnTo>
                    <a:pt x="653415" y="852606"/>
                  </a:lnTo>
                  <a:lnTo>
                    <a:pt x="626745" y="865941"/>
                  </a:lnTo>
                  <a:lnTo>
                    <a:pt x="539115" y="770691"/>
                  </a:lnTo>
                  <a:lnTo>
                    <a:pt x="575310" y="753546"/>
                  </a:lnTo>
                  <a:lnTo>
                    <a:pt x="624840" y="650676"/>
                  </a:lnTo>
                  <a:lnTo>
                    <a:pt x="539115" y="612576"/>
                  </a:lnTo>
                  <a:lnTo>
                    <a:pt x="451485" y="604956"/>
                  </a:lnTo>
                  <a:lnTo>
                    <a:pt x="445770" y="646866"/>
                  </a:lnTo>
                  <a:lnTo>
                    <a:pt x="396240" y="582096"/>
                  </a:lnTo>
                  <a:lnTo>
                    <a:pt x="369570" y="603051"/>
                  </a:lnTo>
                  <a:lnTo>
                    <a:pt x="320040" y="580191"/>
                  </a:lnTo>
                  <a:lnTo>
                    <a:pt x="293370" y="601146"/>
                  </a:lnTo>
                  <a:lnTo>
                    <a:pt x="293370" y="625911"/>
                  </a:lnTo>
                  <a:lnTo>
                    <a:pt x="211455" y="650676"/>
                  </a:lnTo>
                  <a:lnTo>
                    <a:pt x="175260" y="616386"/>
                  </a:lnTo>
                  <a:lnTo>
                    <a:pt x="165735" y="585906"/>
                  </a:lnTo>
                  <a:lnTo>
                    <a:pt x="81915" y="601146"/>
                  </a:lnTo>
                  <a:lnTo>
                    <a:pt x="118110" y="555426"/>
                  </a:lnTo>
                  <a:lnTo>
                    <a:pt x="83820" y="521136"/>
                  </a:lnTo>
                  <a:lnTo>
                    <a:pt x="116205" y="444936"/>
                  </a:lnTo>
                  <a:lnTo>
                    <a:pt x="150495" y="429696"/>
                  </a:lnTo>
                  <a:lnTo>
                    <a:pt x="156210" y="391596"/>
                  </a:lnTo>
                  <a:lnTo>
                    <a:pt x="104775" y="315396"/>
                  </a:lnTo>
                  <a:lnTo>
                    <a:pt x="127635" y="283011"/>
                  </a:lnTo>
                  <a:lnTo>
                    <a:pt x="0" y="214431"/>
                  </a:lnTo>
                  <a:lnTo>
                    <a:pt x="45720" y="159186"/>
                  </a:lnTo>
                  <a:lnTo>
                    <a:pt x="36195" y="121086"/>
                  </a:lnTo>
                  <a:lnTo>
                    <a:pt x="95250" y="90606"/>
                  </a:lnTo>
                  <a:lnTo>
                    <a:pt x="46343" y="1848"/>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396000" bIns="216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Wiązowna</a:t>
              </a:r>
            </a:p>
          </p:txBody>
        </p:sp>
        <p:sp>
          <p:nvSpPr>
            <p:cNvPr id="11" name="Tluszcz">
              <a:extLst>
                <a:ext uri="{FF2B5EF4-FFF2-40B4-BE49-F238E27FC236}">
                  <a16:creationId xmlns:a16="http://schemas.microsoft.com/office/drawing/2014/main" id="{E683E75A-FB18-072A-2D8F-D85B392D2B1E}"/>
                </a:ext>
              </a:extLst>
            </p:cNvPr>
            <p:cNvSpPr/>
            <p:nvPr/>
          </p:nvSpPr>
          <p:spPr>
            <a:xfrm>
              <a:off x="8262306" y="1378513"/>
              <a:ext cx="947723" cy="1057969"/>
            </a:xfrm>
            <a:custGeom>
              <a:avLst/>
              <a:gdLst>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28575 w 933450"/>
                <a:gd name="connsiteY85" fmla="*/ 295275 h 1042035"/>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74295 w 933450"/>
                <a:gd name="connsiteY85" fmla="*/ 222885 h 1042035"/>
                <a:gd name="connsiteX86" fmla="*/ 28575 w 933450"/>
                <a:gd name="connsiteY86" fmla="*/ 295275 h 1042035"/>
                <a:gd name="connsiteX0" fmla="*/ 28575 w 933450"/>
                <a:gd name="connsiteY0" fmla="*/ 295275 h 1042035"/>
                <a:gd name="connsiteX1" fmla="*/ 154305 w 933450"/>
                <a:gd name="connsiteY1" fmla="*/ 320040 h 1042035"/>
                <a:gd name="connsiteX2" fmla="*/ 186690 w 933450"/>
                <a:gd name="connsiteY2" fmla="*/ 344805 h 1042035"/>
                <a:gd name="connsiteX3" fmla="*/ 196215 w 933450"/>
                <a:gd name="connsiteY3" fmla="*/ 369570 h 1042035"/>
                <a:gd name="connsiteX4" fmla="*/ 150495 w 933450"/>
                <a:gd name="connsiteY4" fmla="*/ 382905 h 1042035"/>
                <a:gd name="connsiteX5" fmla="*/ 158115 w 933450"/>
                <a:gd name="connsiteY5" fmla="*/ 438150 h 1042035"/>
                <a:gd name="connsiteX6" fmla="*/ 106680 w 933450"/>
                <a:gd name="connsiteY6" fmla="*/ 434340 h 1042035"/>
                <a:gd name="connsiteX7" fmla="*/ 15240 w 933450"/>
                <a:gd name="connsiteY7" fmla="*/ 481965 h 1042035"/>
                <a:gd name="connsiteX8" fmla="*/ 0 w 933450"/>
                <a:gd name="connsiteY8" fmla="*/ 600075 h 1042035"/>
                <a:gd name="connsiteX9" fmla="*/ 127635 w 933450"/>
                <a:gd name="connsiteY9" fmla="*/ 636270 h 1042035"/>
                <a:gd name="connsiteX10" fmla="*/ 257175 w 933450"/>
                <a:gd name="connsiteY10" fmla="*/ 735330 h 1042035"/>
                <a:gd name="connsiteX11" fmla="*/ 293370 w 933450"/>
                <a:gd name="connsiteY11" fmla="*/ 723900 h 1042035"/>
                <a:gd name="connsiteX12" fmla="*/ 264795 w 933450"/>
                <a:gd name="connsiteY12" fmla="*/ 786765 h 1042035"/>
                <a:gd name="connsiteX13" fmla="*/ 278130 w 933450"/>
                <a:gd name="connsiteY13" fmla="*/ 845820 h 1042035"/>
                <a:gd name="connsiteX14" fmla="*/ 300990 w 933450"/>
                <a:gd name="connsiteY14" fmla="*/ 885825 h 1042035"/>
                <a:gd name="connsiteX15" fmla="*/ 409575 w 933450"/>
                <a:gd name="connsiteY15" fmla="*/ 920115 h 1042035"/>
                <a:gd name="connsiteX16" fmla="*/ 411480 w 933450"/>
                <a:gd name="connsiteY16" fmla="*/ 889635 h 1042035"/>
                <a:gd name="connsiteX17" fmla="*/ 462915 w 933450"/>
                <a:gd name="connsiteY17" fmla="*/ 874395 h 1042035"/>
                <a:gd name="connsiteX18" fmla="*/ 432435 w 933450"/>
                <a:gd name="connsiteY18" fmla="*/ 851535 h 1042035"/>
                <a:gd name="connsiteX19" fmla="*/ 445770 w 933450"/>
                <a:gd name="connsiteY19" fmla="*/ 824865 h 1042035"/>
                <a:gd name="connsiteX20" fmla="*/ 421005 w 933450"/>
                <a:gd name="connsiteY20" fmla="*/ 815340 h 1042035"/>
                <a:gd name="connsiteX21" fmla="*/ 445770 w 933450"/>
                <a:gd name="connsiteY21" fmla="*/ 769620 h 1042035"/>
                <a:gd name="connsiteX22" fmla="*/ 483870 w 933450"/>
                <a:gd name="connsiteY22" fmla="*/ 821055 h 1042035"/>
                <a:gd name="connsiteX23" fmla="*/ 573405 w 933450"/>
                <a:gd name="connsiteY23" fmla="*/ 836295 h 1042035"/>
                <a:gd name="connsiteX24" fmla="*/ 571500 w 933450"/>
                <a:gd name="connsiteY24" fmla="*/ 857250 h 1042035"/>
                <a:gd name="connsiteX25" fmla="*/ 676275 w 933450"/>
                <a:gd name="connsiteY25" fmla="*/ 923925 h 1042035"/>
                <a:gd name="connsiteX26" fmla="*/ 729615 w 933450"/>
                <a:gd name="connsiteY26" fmla="*/ 969645 h 1042035"/>
                <a:gd name="connsiteX27" fmla="*/ 708660 w 933450"/>
                <a:gd name="connsiteY27" fmla="*/ 988695 h 1042035"/>
                <a:gd name="connsiteX28" fmla="*/ 737235 w 933450"/>
                <a:gd name="connsiteY28" fmla="*/ 1042035 h 1042035"/>
                <a:gd name="connsiteX29" fmla="*/ 859155 w 933450"/>
                <a:gd name="connsiteY29" fmla="*/ 969645 h 1042035"/>
                <a:gd name="connsiteX30" fmla="*/ 807720 w 933450"/>
                <a:gd name="connsiteY30" fmla="*/ 922020 h 1042035"/>
                <a:gd name="connsiteX31" fmla="*/ 771525 w 933450"/>
                <a:gd name="connsiteY31" fmla="*/ 941070 h 1042035"/>
                <a:gd name="connsiteX32" fmla="*/ 744855 w 933450"/>
                <a:gd name="connsiteY32" fmla="*/ 923925 h 1042035"/>
                <a:gd name="connsiteX33" fmla="*/ 754380 w 933450"/>
                <a:gd name="connsiteY33" fmla="*/ 906780 h 1042035"/>
                <a:gd name="connsiteX34" fmla="*/ 735330 w 933450"/>
                <a:gd name="connsiteY34" fmla="*/ 887730 h 1042035"/>
                <a:gd name="connsiteX35" fmla="*/ 756285 w 933450"/>
                <a:gd name="connsiteY35" fmla="*/ 851535 h 1042035"/>
                <a:gd name="connsiteX36" fmla="*/ 702945 w 933450"/>
                <a:gd name="connsiteY36" fmla="*/ 811530 h 1042035"/>
                <a:gd name="connsiteX37" fmla="*/ 714375 w 933450"/>
                <a:gd name="connsiteY37" fmla="*/ 777240 h 1042035"/>
                <a:gd name="connsiteX38" fmla="*/ 752475 w 933450"/>
                <a:gd name="connsiteY38" fmla="*/ 788670 h 1042035"/>
                <a:gd name="connsiteX39" fmla="*/ 781050 w 933450"/>
                <a:gd name="connsiteY39" fmla="*/ 765810 h 1042035"/>
                <a:gd name="connsiteX40" fmla="*/ 765810 w 933450"/>
                <a:gd name="connsiteY40" fmla="*/ 704850 h 1042035"/>
                <a:gd name="connsiteX41" fmla="*/ 794385 w 933450"/>
                <a:gd name="connsiteY41" fmla="*/ 687705 h 1042035"/>
                <a:gd name="connsiteX42" fmla="*/ 788670 w 933450"/>
                <a:gd name="connsiteY42" fmla="*/ 662940 h 1042035"/>
                <a:gd name="connsiteX43" fmla="*/ 815340 w 933450"/>
                <a:gd name="connsiteY43" fmla="*/ 634365 h 1042035"/>
                <a:gd name="connsiteX44" fmla="*/ 845820 w 933450"/>
                <a:gd name="connsiteY44" fmla="*/ 634365 h 1042035"/>
                <a:gd name="connsiteX45" fmla="*/ 834390 w 933450"/>
                <a:gd name="connsiteY45" fmla="*/ 596265 h 1042035"/>
                <a:gd name="connsiteX46" fmla="*/ 859155 w 933450"/>
                <a:gd name="connsiteY46" fmla="*/ 561975 h 1042035"/>
                <a:gd name="connsiteX47" fmla="*/ 819150 w 933450"/>
                <a:gd name="connsiteY47" fmla="*/ 544830 h 1042035"/>
                <a:gd name="connsiteX48" fmla="*/ 874395 w 933450"/>
                <a:gd name="connsiteY48" fmla="*/ 527685 h 1042035"/>
                <a:gd name="connsiteX49" fmla="*/ 891540 w 933450"/>
                <a:gd name="connsiteY49" fmla="*/ 516255 h 1042035"/>
                <a:gd name="connsiteX50" fmla="*/ 912495 w 933450"/>
                <a:gd name="connsiteY50" fmla="*/ 510540 h 1042035"/>
                <a:gd name="connsiteX51" fmla="*/ 906780 w 933450"/>
                <a:gd name="connsiteY51" fmla="*/ 478155 h 1042035"/>
                <a:gd name="connsiteX52" fmla="*/ 933450 w 933450"/>
                <a:gd name="connsiteY52" fmla="*/ 440055 h 1042035"/>
                <a:gd name="connsiteX53" fmla="*/ 931545 w 933450"/>
                <a:gd name="connsiteY53" fmla="*/ 407670 h 1042035"/>
                <a:gd name="connsiteX54" fmla="*/ 899160 w 933450"/>
                <a:gd name="connsiteY54" fmla="*/ 401955 h 1042035"/>
                <a:gd name="connsiteX55" fmla="*/ 893445 w 933450"/>
                <a:gd name="connsiteY55" fmla="*/ 421005 h 1042035"/>
                <a:gd name="connsiteX56" fmla="*/ 798195 w 933450"/>
                <a:gd name="connsiteY56" fmla="*/ 451485 h 1042035"/>
                <a:gd name="connsiteX57" fmla="*/ 788670 w 933450"/>
                <a:gd name="connsiteY57" fmla="*/ 400050 h 1042035"/>
                <a:gd name="connsiteX58" fmla="*/ 720090 w 933450"/>
                <a:gd name="connsiteY58" fmla="*/ 382905 h 1042035"/>
                <a:gd name="connsiteX59" fmla="*/ 716280 w 933450"/>
                <a:gd name="connsiteY59" fmla="*/ 358140 h 1042035"/>
                <a:gd name="connsiteX60" fmla="*/ 735330 w 933450"/>
                <a:gd name="connsiteY60" fmla="*/ 295275 h 1042035"/>
                <a:gd name="connsiteX61" fmla="*/ 714375 w 933450"/>
                <a:gd name="connsiteY61" fmla="*/ 228600 h 1042035"/>
                <a:gd name="connsiteX62" fmla="*/ 723900 w 933450"/>
                <a:gd name="connsiteY62" fmla="*/ 190500 h 1042035"/>
                <a:gd name="connsiteX63" fmla="*/ 731520 w 933450"/>
                <a:gd name="connsiteY63" fmla="*/ 179070 h 1042035"/>
                <a:gd name="connsiteX64" fmla="*/ 762000 w 933450"/>
                <a:gd name="connsiteY64" fmla="*/ 133350 h 1042035"/>
                <a:gd name="connsiteX65" fmla="*/ 706755 w 933450"/>
                <a:gd name="connsiteY65" fmla="*/ 137160 h 1042035"/>
                <a:gd name="connsiteX66" fmla="*/ 704850 w 933450"/>
                <a:gd name="connsiteY66" fmla="*/ 112395 h 1042035"/>
                <a:gd name="connsiteX67" fmla="*/ 708660 w 933450"/>
                <a:gd name="connsiteY67" fmla="*/ 87630 h 1042035"/>
                <a:gd name="connsiteX68" fmla="*/ 727710 w 933450"/>
                <a:gd name="connsiteY68" fmla="*/ 0 h 1042035"/>
                <a:gd name="connsiteX69" fmla="*/ 653415 w 933450"/>
                <a:gd name="connsiteY69" fmla="*/ 1905 h 1042035"/>
                <a:gd name="connsiteX70" fmla="*/ 592455 w 933450"/>
                <a:gd name="connsiteY70" fmla="*/ 30480 h 1042035"/>
                <a:gd name="connsiteX71" fmla="*/ 560070 w 933450"/>
                <a:gd name="connsiteY71" fmla="*/ 28575 h 1042035"/>
                <a:gd name="connsiteX72" fmla="*/ 533400 w 933450"/>
                <a:gd name="connsiteY72" fmla="*/ 47625 h 1042035"/>
                <a:gd name="connsiteX73" fmla="*/ 506730 w 933450"/>
                <a:gd name="connsiteY73" fmla="*/ 97155 h 1042035"/>
                <a:gd name="connsiteX74" fmla="*/ 510540 w 933450"/>
                <a:gd name="connsiteY74" fmla="*/ 9525 h 1042035"/>
                <a:gd name="connsiteX75" fmla="*/ 468630 w 933450"/>
                <a:gd name="connsiteY75" fmla="*/ 11430 h 1042035"/>
                <a:gd name="connsiteX76" fmla="*/ 436245 w 933450"/>
                <a:gd name="connsiteY76" fmla="*/ 5715 h 1042035"/>
                <a:gd name="connsiteX77" fmla="*/ 415290 w 933450"/>
                <a:gd name="connsiteY77" fmla="*/ 26670 h 1042035"/>
                <a:gd name="connsiteX78" fmla="*/ 354330 w 933450"/>
                <a:gd name="connsiteY78" fmla="*/ 34290 h 1042035"/>
                <a:gd name="connsiteX79" fmla="*/ 325755 w 933450"/>
                <a:gd name="connsiteY79" fmla="*/ 57150 h 1042035"/>
                <a:gd name="connsiteX80" fmla="*/ 308610 w 933450"/>
                <a:gd name="connsiteY80" fmla="*/ 72390 h 1042035"/>
                <a:gd name="connsiteX81" fmla="*/ 306705 w 933450"/>
                <a:gd name="connsiteY81" fmla="*/ 85725 h 1042035"/>
                <a:gd name="connsiteX82" fmla="*/ 287655 w 933450"/>
                <a:gd name="connsiteY82" fmla="*/ 81915 h 1042035"/>
                <a:gd name="connsiteX83" fmla="*/ 260985 w 933450"/>
                <a:gd name="connsiteY83" fmla="*/ 131445 h 1042035"/>
                <a:gd name="connsiteX84" fmla="*/ 152400 w 933450"/>
                <a:gd name="connsiteY84" fmla="*/ 95250 h 1042035"/>
                <a:gd name="connsiteX85" fmla="*/ 22860 w 933450"/>
                <a:gd name="connsiteY85" fmla="*/ 272415 h 1042035"/>
                <a:gd name="connsiteX86" fmla="*/ 28575 w 933450"/>
                <a:gd name="connsiteY86" fmla="*/ 295275 h 10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933450" h="1042035">
                  <a:moveTo>
                    <a:pt x="28575" y="295275"/>
                  </a:moveTo>
                  <a:lnTo>
                    <a:pt x="154305" y="320040"/>
                  </a:lnTo>
                  <a:lnTo>
                    <a:pt x="186690" y="344805"/>
                  </a:lnTo>
                  <a:lnTo>
                    <a:pt x="196215" y="369570"/>
                  </a:lnTo>
                  <a:lnTo>
                    <a:pt x="150495" y="382905"/>
                  </a:lnTo>
                  <a:lnTo>
                    <a:pt x="158115" y="438150"/>
                  </a:lnTo>
                  <a:lnTo>
                    <a:pt x="106680" y="434340"/>
                  </a:lnTo>
                  <a:lnTo>
                    <a:pt x="15240" y="481965"/>
                  </a:lnTo>
                  <a:lnTo>
                    <a:pt x="0" y="600075"/>
                  </a:lnTo>
                  <a:lnTo>
                    <a:pt x="127635" y="636270"/>
                  </a:lnTo>
                  <a:lnTo>
                    <a:pt x="257175" y="735330"/>
                  </a:lnTo>
                  <a:lnTo>
                    <a:pt x="293370" y="723900"/>
                  </a:lnTo>
                  <a:lnTo>
                    <a:pt x="264795" y="786765"/>
                  </a:lnTo>
                  <a:lnTo>
                    <a:pt x="278130" y="845820"/>
                  </a:lnTo>
                  <a:lnTo>
                    <a:pt x="300990" y="885825"/>
                  </a:lnTo>
                  <a:lnTo>
                    <a:pt x="409575" y="920115"/>
                  </a:lnTo>
                  <a:lnTo>
                    <a:pt x="411480" y="889635"/>
                  </a:lnTo>
                  <a:lnTo>
                    <a:pt x="462915" y="874395"/>
                  </a:lnTo>
                  <a:lnTo>
                    <a:pt x="432435" y="851535"/>
                  </a:lnTo>
                  <a:lnTo>
                    <a:pt x="445770" y="824865"/>
                  </a:lnTo>
                  <a:lnTo>
                    <a:pt x="421005" y="815340"/>
                  </a:lnTo>
                  <a:lnTo>
                    <a:pt x="445770" y="769620"/>
                  </a:lnTo>
                  <a:lnTo>
                    <a:pt x="483870" y="821055"/>
                  </a:lnTo>
                  <a:lnTo>
                    <a:pt x="573405" y="836295"/>
                  </a:lnTo>
                  <a:lnTo>
                    <a:pt x="571500" y="857250"/>
                  </a:lnTo>
                  <a:lnTo>
                    <a:pt x="676275" y="923925"/>
                  </a:lnTo>
                  <a:lnTo>
                    <a:pt x="729615" y="969645"/>
                  </a:lnTo>
                  <a:lnTo>
                    <a:pt x="708660" y="988695"/>
                  </a:lnTo>
                  <a:lnTo>
                    <a:pt x="737235" y="1042035"/>
                  </a:lnTo>
                  <a:lnTo>
                    <a:pt x="859155" y="969645"/>
                  </a:lnTo>
                  <a:lnTo>
                    <a:pt x="807720" y="922020"/>
                  </a:lnTo>
                  <a:lnTo>
                    <a:pt x="771525" y="941070"/>
                  </a:lnTo>
                  <a:lnTo>
                    <a:pt x="744855" y="923925"/>
                  </a:lnTo>
                  <a:lnTo>
                    <a:pt x="754380" y="906780"/>
                  </a:lnTo>
                  <a:lnTo>
                    <a:pt x="735330" y="887730"/>
                  </a:lnTo>
                  <a:lnTo>
                    <a:pt x="756285" y="851535"/>
                  </a:lnTo>
                  <a:lnTo>
                    <a:pt x="702945" y="811530"/>
                  </a:lnTo>
                  <a:lnTo>
                    <a:pt x="714375" y="777240"/>
                  </a:lnTo>
                  <a:lnTo>
                    <a:pt x="752475" y="788670"/>
                  </a:lnTo>
                  <a:lnTo>
                    <a:pt x="781050" y="765810"/>
                  </a:lnTo>
                  <a:lnTo>
                    <a:pt x="765810" y="704850"/>
                  </a:lnTo>
                  <a:lnTo>
                    <a:pt x="794385" y="687705"/>
                  </a:lnTo>
                  <a:lnTo>
                    <a:pt x="788670" y="662940"/>
                  </a:lnTo>
                  <a:lnTo>
                    <a:pt x="815340" y="634365"/>
                  </a:lnTo>
                  <a:lnTo>
                    <a:pt x="845820" y="634365"/>
                  </a:lnTo>
                  <a:lnTo>
                    <a:pt x="834390" y="596265"/>
                  </a:lnTo>
                  <a:lnTo>
                    <a:pt x="859155" y="561975"/>
                  </a:lnTo>
                  <a:lnTo>
                    <a:pt x="819150" y="544830"/>
                  </a:lnTo>
                  <a:lnTo>
                    <a:pt x="874395" y="527685"/>
                  </a:lnTo>
                  <a:lnTo>
                    <a:pt x="891540" y="516255"/>
                  </a:lnTo>
                  <a:lnTo>
                    <a:pt x="912495" y="510540"/>
                  </a:lnTo>
                  <a:lnTo>
                    <a:pt x="906780" y="478155"/>
                  </a:lnTo>
                  <a:lnTo>
                    <a:pt x="933450" y="440055"/>
                  </a:lnTo>
                  <a:lnTo>
                    <a:pt x="931545" y="407670"/>
                  </a:lnTo>
                  <a:lnTo>
                    <a:pt x="899160" y="401955"/>
                  </a:lnTo>
                  <a:lnTo>
                    <a:pt x="893445" y="421005"/>
                  </a:lnTo>
                  <a:lnTo>
                    <a:pt x="798195" y="451485"/>
                  </a:lnTo>
                  <a:lnTo>
                    <a:pt x="788670" y="400050"/>
                  </a:lnTo>
                  <a:lnTo>
                    <a:pt x="720090" y="382905"/>
                  </a:lnTo>
                  <a:lnTo>
                    <a:pt x="716280" y="358140"/>
                  </a:lnTo>
                  <a:lnTo>
                    <a:pt x="735330" y="295275"/>
                  </a:lnTo>
                  <a:lnTo>
                    <a:pt x="714375" y="228600"/>
                  </a:lnTo>
                  <a:lnTo>
                    <a:pt x="723900" y="190500"/>
                  </a:lnTo>
                  <a:lnTo>
                    <a:pt x="731520" y="179070"/>
                  </a:lnTo>
                  <a:lnTo>
                    <a:pt x="762000" y="133350"/>
                  </a:lnTo>
                  <a:lnTo>
                    <a:pt x="706755" y="137160"/>
                  </a:lnTo>
                  <a:lnTo>
                    <a:pt x="704850" y="112395"/>
                  </a:lnTo>
                  <a:lnTo>
                    <a:pt x="708660" y="87630"/>
                  </a:lnTo>
                  <a:lnTo>
                    <a:pt x="727710" y="0"/>
                  </a:lnTo>
                  <a:lnTo>
                    <a:pt x="653415" y="1905"/>
                  </a:lnTo>
                  <a:lnTo>
                    <a:pt x="592455" y="30480"/>
                  </a:lnTo>
                  <a:lnTo>
                    <a:pt x="560070" y="28575"/>
                  </a:lnTo>
                  <a:lnTo>
                    <a:pt x="533400" y="47625"/>
                  </a:lnTo>
                  <a:lnTo>
                    <a:pt x="506730" y="97155"/>
                  </a:lnTo>
                  <a:lnTo>
                    <a:pt x="510540" y="9525"/>
                  </a:lnTo>
                  <a:lnTo>
                    <a:pt x="468630" y="11430"/>
                  </a:lnTo>
                  <a:lnTo>
                    <a:pt x="436245" y="5715"/>
                  </a:lnTo>
                  <a:lnTo>
                    <a:pt x="415290" y="26670"/>
                  </a:lnTo>
                  <a:lnTo>
                    <a:pt x="354330" y="34290"/>
                  </a:lnTo>
                  <a:lnTo>
                    <a:pt x="325755" y="57150"/>
                  </a:lnTo>
                  <a:lnTo>
                    <a:pt x="308610" y="72390"/>
                  </a:lnTo>
                  <a:lnTo>
                    <a:pt x="306705" y="85725"/>
                  </a:lnTo>
                  <a:lnTo>
                    <a:pt x="287655" y="81915"/>
                  </a:lnTo>
                  <a:lnTo>
                    <a:pt x="260985" y="131445"/>
                  </a:lnTo>
                  <a:lnTo>
                    <a:pt x="152400" y="95250"/>
                  </a:lnTo>
                  <a:lnTo>
                    <a:pt x="22860" y="272415"/>
                  </a:lnTo>
                  <a:lnTo>
                    <a:pt x="28575" y="29527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Tłuszcz</a:t>
              </a:r>
            </a:p>
          </p:txBody>
        </p:sp>
        <p:sp>
          <p:nvSpPr>
            <p:cNvPr id="12" name="Tarczyn">
              <a:extLst>
                <a:ext uri="{FF2B5EF4-FFF2-40B4-BE49-F238E27FC236}">
                  <a16:creationId xmlns:a16="http://schemas.microsoft.com/office/drawing/2014/main" id="{7520B506-A4BB-B045-F2E1-1358319DAE97}"/>
                </a:ext>
              </a:extLst>
            </p:cNvPr>
            <p:cNvSpPr/>
            <p:nvPr/>
          </p:nvSpPr>
          <p:spPr>
            <a:xfrm>
              <a:off x="4916262" y="5134592"/>
              <a:ext cx="1282328" cy="876161"/>
            </a:xfrm>
            <a:custGeom>
              <a:avLst/>
              <a:gdLst>
                <a:gd name="connsiteX0" fmla="*/ 152400 w 1263015"/>
                <a:gd name="connsiteY0" fmla="*/ 367665 h 862965"/>
                <a:gd name="connsiteX1" fmla="*/ 100965 w 1263015"/>
                <a:gd name="connsiteY1" fmla="*/ 400050 h 862965"/>
                <a:gd name="connsiteX2" fmla="*/ 57150 w 1263015"/>
                <a:gd name="connsiteY2" fmla="*/ 398145 h 862965"/>
                <a:gd name="connsiteX3" fmla="*/ 41910 w 1263015"/>
                <a:gd name="connsiteY3" fmla="*/ 413385 h 862965"/>
                <a:gd name="connsiteX4" fmla="*/ 51435 w 1263015"/>
                <a:gd name="connsiteY4" fmla="*/ 455295 h 862965"/>
                <a:gd name="connsiteX5" fmla="*/ 30480 w 1263015"/>
                <a:gd name="connsiteY5" fmla="*/ 520065 h 862965"/>
                <a:gd name="connsiteX6" fmla="*/ 66675 w 1263015"/>
                <a:gd name="connsiteY6" fmla="*/ 573405 h 862965"/>
                <a:gd name="connsiteX7" fmla="*/ 0 w 1263015"/>
                <a:gd name="connsiteY7" fmla="*/ 586740 h 862965"/>
                <a:gd name="connsiteX8" fmla="*/ 7620 w 1263015"/>
                <a:gd name="connsiteY8" fmla="*/ 622935 h 862965"/>
                <a:gd name="connsiteX9" fmla="*/ 40005 w 1263015"/>
                <a:gd name="connsiteY9" fmla="*/ 632460 h 862965"/>
                <a:gd name="connsiteX10" fmla="*/ 32385 w 1263015"/>
                <a:gd name="connsiteY10" fmla="*/ 672465 h 862965"/>
                <a:gd name="connsiteX11" fmla="*/ 91440 w 1263015"/>
                <a:gd name="connsiteY11" fmla="*/ 649605 h 862965"/>
                <a:gd name="connsiteX12" fmla="*/ 99060 w 1263015"/>
                <a:gd name="connsiteY12" fmla="*/ 695325 h 862965"/>
                <a:gd name="connsiteX13" fmla="*/ 219075 w 1263015"/>
                <a:gd name="connsiteY13" fmla="*/ 702945 h 862965"/>
                <a:gd name="connsiteX14" fmla="*/ 312420 w 1263015"/>
                <a:gd name="connsiteY14" fmla="*/ 655320 h 862965"/>
                <a:gd name="connsiteX15" fmla="*/ 342900 w 1263015"/>
                <a:gd name="connsiteY15" fmla="*/ 651510 h 862965"/>
                <a:gd name="connsiteX16" fmla="*/ 325755 w 1263015"/>
                <a:gd name="connsiteY16" fmla="*/ 687705 h 862965"/>
                <a:gd name="connsiteX17" fmla="*/ 358140 w 1263015"/>
                <a:gd name="connsiteY17" fmla="*/ 702945 h 862965"/>
                <a:gd name="connsiteX18" fmla="*/ 394335 w 1263015"/>
                <a:gd name="connsiteY18" fmla="*/ 651510 h 862965"/>
                <a:gd name="connsiteX19" fmla="*/ 432435 w 1263015"/>
                <a:gd name="connsiteY19" fmla="*/ 670560 h 862965"/>
                <a:gd name="connsiteX20" fmla="*/ 453390 w 1263015"/>
                <a:gd name="connsiteY20" fmla="*/ 634365 h 862965"/>
                <a:gd name="connsiteX21" fmla="*/ 506730 w 1263015"/>
                <a:gd name="connsiteY21" fmla="*/ 636270 h 862965"/>
                <a:gd name="connsiteX22" fmla="*/ 537210 w 1263015"/>
                <a:gd name="connsiteY22" fmla="*/ 615315 h 862965"/>
                <a:gd name="connsiteX23" fmla="*/ 539115 w 1263015"/>
                <a:gd name="connsiteY23" fmla="*/ 598170 h 862965"/>
                <a:gd name="connsiteX24" fmla="*/ 582930 w 1263015"/>
                <a:gd name="connsiteY24" fmla="*/ 575310 h 862965"/>
                <a:gd name="connsiteX25" fmla="*/ 653415 w 1263015"/>
                <a:gd name="connsiteY25" fmla="*/ 670560 h 862965"/>
                <a:gd name="connsiteX26" fmla="*/ 712470 w 1263015"/>
                <a:gd name="connsiteY26" fmla="*/ 668655 h 862965"/>
                <a:gd name="connsiteX27" fmla="*/ 748665 w 1263015"/>
                <a:gd name="connsiteY27" fmla="*/ 762000 h 862965"/>
                <a:gd name="connsiteX28" fmla="*/ 731520 w 1263015"/>
                <a:gd name="connsiteY28" fmla="*/ 771525 h 862965"/>
                <a:gd name="connsiteX29" fmla="*/ 775335 w 1263015"/>
                <a:gd name="connsiteY29" fmla="*/ 796290 h 862965"/>
                <a:gd name="connsiteX30" fmla="*/ 826770 w 1263015"/>
                <a:gd name="connsiteY30" fmla="*/ 781050 h 862965"/>
                <a:gd name="connsiteX31" fmla="*/ 882015 w 1263015"/>
                <a:gd name="connsiteY31" fmla="*/ 805815 h 862965"/>
                <a:gd name="connsiteX32" fmla="*/ 937260 w 1263015"/>
                <a:gd name="connsiteY32" fmla="*/ 798195 h 862965"/>
                <a:gd name="connsiteX33" fmla="*/ 979170 w 1263015"/>
                <a:gd name="connsiteY33" fmla="*/ 796290 h 862965"/>
                <a:gd name="connsiteX34" fmla="*/ 1040130 w 1263015"/>
                <a:gd name="connsiteY34" fmla="*/ 771525 h 862965"/>
                <a:gd name="connsiteX35" fmla="*/ 1042035 w 1263015"/>
                <a:gd name="connsiteY35" fmla="*/ 794385 h 862965"/>
                <a:gd name="connsiteX36" fmla="*/ 1074420 w 1263015"/>
                <a:gd name="connsiteY36" fmla="*/ 796290 h 862965"/>
                <a:gd name="connsiteX37" fmla="*/ 1078230 w 1263015"/>
                <a:gd name="connsiteY37" fmla="*/ 862965 h 862965"/>
                <a:gd name="connsiteX38" fmla="*/ 1099185 w 1263015"/>
                <a:gd name="connsiteY38" fmla="*/ 857250 h 862965"/>
                <a:gd name="connsiteX39" fmla="*/ 1097280 w 1263015"/>
                <a:gd name="connsiteY39" fmla="*/ 765810 h 862965"/>
                <a:gd name="connsiteX40" fmla="*/ 1173480 w 1263015"/>
                <a:gd name="connsiteY40" fmla="*/ 752475 h 862965"/>
                <a:gd name="connsiteX41" fmla="*/ 1205865 w 1263015"/>
                <a:gd name="connsiteY41" fmla="*/ 733425 h 862965"/>
                <a:gd name="connsiteX42" fmla="*/ 1215390 w 1263015"/>
                <a:gd name="connsiteY42" fmla="*/ 664845 h 862965"/>
                <a:gd name="connsiteX43" fmla="*/ 1249680 w 1263015"/>
                <a:gd name="connsiteY43" fmla="*/ 640080 h 862965"/>
                <a:gd name="connsiteX44" fmla="*/ 1263015 w 1263015"/>
                <a:gd name="connsiteY44" fmla="*/ 335280 h 862965"/>
                <a:gd name="connsiteX45" fmla="*/ 1188720 w 1263015"/>
                <a:gd name="connsiteY45" fmla="*/ 331470 h 862965"/>
                <a:gd name="connsiteX46" fmla="*/ 1163955 w 1263015"/>
                <a:gd name="connsiteY46" fmla="*/ 304800 h 862965"/>
                <a:gd name="connsiteX47" fmla="*/ 1089660 w 1263015"/>
                <a:gd name="connsiteY47" fmla="*/ 293370 h 862965"/>
                <a:gd name="connsiteX48" fmla="*/ 1097280 w 1263015"/>
                <a:gd name="connsiteY48" fmla="*/ 245745 h 862965"/>
                <a:gd name="connsiteX49" fmla="*/ 1000125 w 1263015"/>
                <a:gd name="connsiteY49" fmla="*/ 230505 h 862965"/>
                <a:gd name="connsiteX50" fmla="*/ 1000125 w 1263015"/>
                <a:gd name="connsiteY50" fmla="*/ 182880 h 862965"/>
                <a:gd name="connsiteX51" fmla="*/ 895350 w 1263015"/>
                <a:gd name="connsiteY51" fmla="*/ 83820 h 862965"/>
                <a:gd name="connsiteX52" fmla="*/ 899160 w 1263015"/>
                <a:gd name="connsiteY52" fmla="*/ 62865 h 862965"/>
                <a:gd name="connsiteX53" fmla="*/ 880110 w 1263015"/>
                <a:gd name="connsiteY53" fmla="*/ 47625 h 862965"/>
                <a:gd name="connsiteX54" fmla="*/ 781050 w 1263015"/>
                <a:gd name="connsiteY54" fmla="*/ 49530 h 862965"/>
                <a:gd name="connsiteX55" fmla="*/ 769620 w 1263015"/>
                <a:gd name="connsiteY55" fmla="*/ 0 h 862965"/>
                <a:gd name="connsiteX56" fmla="*/ 729615 w 1263015"/>
                <a:gd name="connsiteY56" fmla="*/ 0 h 862965"/>
                <a:gd name="connsiteX57" fmla="*/ 613410 w 1263015"/>
                <a:gd name="connsiteY57" fmla="*/ 55245 h 862965"/>
                <a:gd name="connsiteX58" fmla="*/ 563880 w 1263015"/>
                <a:gd name="connsiteY58" fmla="*/ 137160 h 862965"/>
                <a:gd name="connsiteX59" fmla="*/ 483870 w 1263015"/>
                <a:gd name="connsiteY59" fmla="*/ 173355 h 862965"/>
                <a:gd name="connsiteX60" fmla="*/ 468630 w 1263015"/>
                <a:gd name="connsiteY60" fmla="*/ 228600 h 862965"/>
                <a:gd name="connsiteX61" fmla="*/ 426720 w 1263015"/>
                <a:gd name="connsiteY61" fmla="*/ 232410 h 862965"/>
                <a:gd name="connsiteX62" fmla="*/ 360045 w 1263015"/>
                <a:gd name="connsiteY62" fmla="*/ 276225 h 862965"/>
                <a:gd name="connsiteX63" fmla="*/ 323850 w 1263015"/>
                <a:gd name="connsiteY63" fmla="*/ 354330 h 862965"/>
                <a:gd name="connsiteX64" fmla="*/ 333375 w 1263015"/>
                <a:gd name="connsiteY64" fmla="*/ 396240 h 862965"/>
                <a:gd name="connsiteX65" fmla="*/ 257175 w 1263015"/>
                <a:gd name="connsiteY65" fmla="*/ 373380 h 862965"/>
                <a:gd name="connsiteX66" fmla="*/ 152400 w 1263015"/>
                <a:gd name="connsiteY66" fmla="*/ 367665 h 8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63015" h="862965">
                  <a:moveTo>
                    <a:pt x="152400" y="367665"/>
                  </a:moveTo>
                  <a:lnTo>
                    <a:pt x="100965" y="400050"/>
                  </a:lnTo>
                  <a:lnTo>
                    <a:pt x="57150" y="398145"/>
                  </a:lnTo>
                  <a:lnTo>
                    <a:pt x="41910" y="413385"/>
                  </a:lnTo>
                  <a:lnTo>
                    <a:pt x="51435" y="455295"/>
                  </a:lnTo>
                  <a:lnTo>
                    <a:pt x="30480" y="520065"/>
                  </a:lnTo>
                  <a:lnTo>
                    <a:pt x="66675" y="573405"/>
                  </a:lnTo>
                  <a:lnTo>
                    <a:pt x="0" y="586740"/>
                  </a:lnTo>
                  <a:lnTo>
                    <a:pt x="7620" y="622935"/>
                  </a:lnTo>
                  <a:lnTo>
                    <a:pt x="40005" y="632460"/>
                  </a:lnTo>
                  <a:lnTo>
                    <a:pt x="32385" y="672465"/>
                  </a:lnTo>
                  <a:lnTo>
                    <a:pt x="91440" y="649605"/>
                  </a:lnTo>
                  <a:lnTo>
                    <a:pt x="99060" y="695325"/>
                  </a:lnTo>
                  <a:lnTo>
                    <a:pt x="219075" y="702945"/>
                  </a:lnTo>
                  <a:lnTo>
                    <a:pt x="312420" y="655320"/>
                  </a:lnTo>
                  <a:lnTo>
                    <a:pt x="342900" y="651510"/>
                  </a:lnTo>
                  <a:lnTo>
                    <a:pt x="325755" y="687705"/>
                  </a:lnTo>
                  <a:lnTo>
                    <a:pt x="358140" y="702945"/>
                  </a:lnTo>
                  <a:lnTo>
                    <a:pt x="394335" y="651510"/>
                  </a:lnTo>
                  <a:lnTo>
                    <a:pt x="432435" y="670560"/>
                  </a:lnTo>
                  <a:lnTo>
                    <a:pt x="453390" y="634365"/>
                  </a:lnTo>
                  <a:lnTo>
                    <a:pt x="506730" y="636270"/>
                  </a:lnTo>
                  <a:lnTo>
                    <a:pt x="537210" y="615315"/>
                  </a:lnTo>
                  <a:lnTo>
                    <a:pt x="539115" y="598170"/>
                  </a:lnTo>
                  <a:lnTo>
                    <a:pt x="582930" y="575310"/>
                  </a:lnTo>
                  <a:lnTo>
                    <a:pt x="653415" y="670560"/>
                  </a:lnTo>
                  <a:lnTo>
                    <a:pt x="712470" y="668655"/>
                  </a:lnTo>
                  <a:lnTo>
                    <a:pt x="748665" y="762000"/>
                  </a:lnTo>
                  <a:lnTo>
                    <a:pt x="731520" y="771525"/>
                  </a:lnTo>
                  <a:lnTo>
                    <a:pt x="775335" y="796290"/>
                  </a:lnTo>
                  <a:lnTo>
                    <a:pt x="826770" y="781050"/>
                  </a:lnTo>
                  <a:lnTo>
                    <a:pt x="882015" y="805815"/>
                  </a:lnTo>
                  <a:lnTo>
                    <a:pt x="937260" y="798195"/>
                  </a:lnTo>
                  <a:lnTo>
                    <a:pt x="979170" y="796290"/>
                  </a:lnTo>
                  <a:lnTo>
                    <a:pt x="1040130" y="771525"/>
                  </a:lnTo>
                  <a:lnTo>
                    <a:pt x="1042035" y="794385"/>
                  </a:lnTo>
                  <a:lnTo>
                    <a:pt x="1074420" y="796290"/>
                  </a:lnTo>
                  <a:lnTo>
                    <a:pt x="1078230" y="862965"/>
                  </a:lnTo>
                  <a:lnTo>
                    <a:pt x="1099185" y="857250"/>
                  </a:lnTo>
                  <a:lnTo>
                    <a:pt x="1097280" y="765810"/>
                  </a:lnTo>
                  <a:lnTo>
                    <a:pt x="1173480" y="752475"/>
                  </a:lnTo>
                  <a:lnTo>
                    <a:pt x="1205865" y="733425"/>
                  </a:lnTo>
                  <a:lnTo>
                    <a:pt x="1215390" y="664845"/>
                  </a:lnTo>
                  <a:lnTo>
                    <a:pt x="1249680" y="640080"/>
                  </a:lnTo>
                  <a:lnTo>
                    <a:pt x="1263015" y="335280"/>
                  </a:lnTo>
                  <a:lnTo>
                    <a:pt x="1188720" y="331470"/>
                  </a:lnTo>
                  <a:lnTo>
                    <a:pt x="1163955" y="304800"/>
                  </a:lnTo>
                  <a:lnTo>
                    <a:pt x="1089660" y="293370"/>
                  </a:lnTo>
                  <a:lnTo>
                    <a:pt x="1097280" y="245745"/>
                  </a:lnTo>
                  <a:lnTo>
                    <a:pt x="1000125" y="230505"/>
                  </a:lnTo>
                  <a:lnTo>
                    <a:pt x="1000125" y="182880"/>
                  </a:lnTo>
                  <a:lnTo>
                    <a:pt x="895350" y="83820"/>
                  </a:lnTo>
                  <a:lnTo>
                    <a:pt x="899160" y="62865"/>
                  </a:lnTo>
                  <a:lnTo>
                    <a:pt x="880110" y="47625"/>
                  </a:lnTo>
                  <a:lnTo>
                    <a:pt x="781050" y="49530"/>
                  </a:lnTo>
                  <a:lnTo>
                    <a:pt x="769620" y="0"/>
                  </a:lnTo>
                  <a:lnTo>
                    <a:pt x="729615" y="0"/>
                  </a:lnTo>
                  <a:lnTo>
                    <a:pt x="613410" y="55245"/>
                  </a:lnTo>
                  <a:lnTo>
                    <a:pt x="563880" y="137160"/>
                  </a:lnTo>
                  <a:lnTo>
                    <a:pt x="483870" y="173355"/>
                  </a:lnTo>
                  <a:lnTo>
                    <a:pt x="468630" y="228600"/>
                  </a:lnTo>
                  <a:lnTo>
                    <a:pt x="426720" y="232410"/>
                  </a:lnTo>
                  <a:lnTo>
                    <a:pt x="360045" y="276225"/>
                  </a:lnTo>
                  <a:lnTo>
                    <a:pt x="323850" y="354330"/>
                  </a:lnTo>
                  <a:lnTo>
                    <a:pt x="333375" y="396240"/>
                  </a:lnTo>
                  <a:lnTo>
                    <a:pt x="257175" y="373380"/>
                  </a:lnTo>
                  <a:lnTo>
                    <a:pt x="152400" y="367665"/>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Tarczyn</a:t>
              </a:r>
            </a:p>
          </p:txBody>
        </p:sp>
        <p:sp>
          <p:nvSpPr>
            <p:cNvPr id="13" name="Stare Babice">
              <a:extLst>
                <a:ext uri="{FF2B5EF4-FFF2-40B4-BE49-F238E27FC236}">
                  <a16:creationId xmlns:a16="http://schemas.microsoft.com/office/drawing/2014/main" id="{21D61C83-D6C7-D269-D336-F0D2A7491453}"/>
                </a:ext>
              </a:extLst>
            </p:cNvPr>
            <p:cNvSpPr>
              <a:spLocks/>
            </p:cNvSpPr>
            <p:nvPr/>
          </p:nvSpPr>
          <p:spPr>
            <a:xfrm>
              <a:off x="4897093" y="2887134"/>
              <a:ext cx="1017180" cy="614983"/>
            </a:xfrm>
            <a:custGeom>
              <a:avLst/>
              <a:gdLst>
                <a:gd name="connsiteX0" fmla="*/ 258911 w 1001861"/>
                <a:gd name="connsiteY0" fmla="*/ 0 h 605721"/>
                <a:gd name="connsiteX1" fmla="*/ 270341 w 1001861"/>
                <a:gd name="connsiteY1" fmla="*/ 59055 h 605721"/>
                <a:gd name="connsiteX2" fmla="*/ 253196 w 1001861"/>
                <a:gd name="connsiteY2" fmla="*/ 87630 h 605721"/>
                <a:gd name="connsiteX3" fmla="*/ 264626 w 1001861"/>
                <a:gd name="connsiteY3" fmla="*/ 116205 h 605721"/>
                <a:gd name="connsiteX4" fmla="*/ 470366 w 1001861"/>
                <a:gd name="connsiteY4" fmla="*/ 182880 h 605721"/>
                <a:gd name="connsiteX5" fmla="*/ 578951 w 1001861"/>
                <a:gd name="connsiteY5" fmla="*/ 165735 h 605721"/>
                <a:gd name="connsiteX6" fmla="*/ 636101 w 1001861"/>
                <a:gd name="connsiteY6" fmla="*/ 186690 h 605721"/>
                <a:gd name="connsiteX7" fmla="*/ 698966 w 1001861"/>
                <a:gd name="connsiteY7" fmla="*/ 188595 h 605721"/>
                <a:gd name="connsiteX8" fmla="*/ 731351 w 1001861"/>
                <a:gd name="connsiteY8" fmla="*/ 175260 h 605721"/>
                <a:gd name="connsiteX9" fmla="*/ 718016 w 1001861"/>
                <a:gd name="connsiteY9" fmla="*/ 114300 h 605721"/>
                <a:gd name="connsiteX10" fmla="*/ 775166 w 1001861"/>
                <a:gd name="connsiteY10" fmla="*/ 112395 h 605721"/>
                <a:gd name="connsiteX11" fmla="*/ 845651 w 1001861"/>
                <a:gd name="connsiteY11" fmla="*/ 156210 h 605721"/>
                <a:gd name="connsiteX12" fmla="*/ 923756 w 1001861"/>
                <a:gd name="connsiteY12" fmla="*/ 201930 h 605721"/>
                <a:gd name="connsiteX13" fmla="*/ 919946 w 1001861"/>
                <a:gd name="connsiteY13" fmla="*/ 314325 h 605721"/>
                <a:gd name="connsiteX14" fmla="*/ 851366 w 1001861"/>
                <a:gd name="connsiteY14" fmla="*/ 440055 h 605721"/>
                <a:gd name="connsiteX15" fmla="*/ 980906 w 1001861"/>
                <a:gd name="connsiteY15" fmla="*/ 457200 h 605721"/>
                <a:gd name="connsiteX16" fmla="*/ 1001861 w 1001861"/>
                <a:gd name="connsiteY16" fmla="*/ 493395 h 605721"/>
                <a:gd name="connsiteX17" fmla="*/ 984716 w 1001861"/>
                <a:gd name="connsiteY17" fmla="*/ 581025 h 605721"/>
                <a:gd name="connsiteX18" fmla="*/ 895341 w 1001861"/>
                <a:gd name="connsiteY18" fmla="*/ 605721 h 605721"/>
                <a:gd name="connsiteX19" fmla="*/ 900058 w 1001861"/>
                <a:gd name="connsiteY19" fmla="*/ 560124 h 605721"/>
                <a:gd name="connsiteX20" fmla="*/ 875293 w 1001861"/>
                <a:gd name="connsiteY20" fmla="*/ 541074 h 605721"/>
                <a:gd name="connsiteX21" fmla="*/ 858148 w 1001861"/>
                <a:gd name="connsiteY21" fmla="*/ 567744 h 605721"/>
                <a:gd name="connsiteX22" fmla="*/ 806713 w 1001861"/>
                <a:gd name="connsiteY22" fmla="*/ 548694 h 605721"/>
                <a:gd name="connsiteX23" fmla="*/ 799093 w 1001861"/>
                <a:gd name="connsiteY23" fmla="*/ 592509 h 605721"/>
                <a:gd name="connsiteX24" fmla="*/ 745753 w 1001861"/>
                <a:gd name="connsiteY24" fmla="*/ 550599 h 605721"/>
                <a:gd name="connsiteX25" fmla="*/ 734323 w 1001861"/>
                <a:gd name="connsiteY25" fmla="*/ 563934 h 605721"/>
                <a:gd name="connsiteX26" fmla="*/ 566683 w 1001861"/>
                <a:gd name="connsiteY26" fmla="*/ 514404 h 605721"/>
                <a:gd name="connsiteX27" fmla="*/ 517153 w 1001861"/>
                <a:gd name="connsiteY27" fmla="*/ 472494 h 605721"/>
                <a:gd name="connsiteX28" fmla="*/ 519058 w 1001861"/>
                <a:gd name="connsiteY28" fmla="*/ 510594 h 605721"/>
                <a:gd name="connsiteX29" fmla="*/ 370468 w 1001861"/>
                <a:gd name="connsiteY29" fmla="*/ 478209 h 605721"/>
                <a:gd name="connsiteX30" fmla="*/ 280933 w 1001861"/>
                <a:gd name="connsiteY30" fmla="*/ 516309 h 605721"/>
                <a:gd name="connsiteX31" fmla="*/ 279028 w 1001861"/>
                <a:gd name="connsiteY31" fmla="*/ 556314 h 605721"/>
                <a:gd name="connsiteX32" fmla="*/ 159013 w 1001861"/>
                <a:gd name="connsiteY32" fmla="*/ 546789 h 605721"/>
                <a:gd name="connsiteX33" fmla="*/ 105673 w 1001861"/>
                <a:gd name="connsiteY33" fmla="*/ 563934 h 605721"/>
                <a:gd name="connsiteX34" fmla="*/ 52333 w 1001861"/>
                <a:gd name="connsiteY34" fmla="*/ 499164 h 605721"/>
                <a:gd name="connsiteX35" fmla="*/ 0 w 1001861"/>
                <a:gd name="connsiteY35" fmla="*/ 495019 h 605721"/>
                <a:gd name="connsiteX36" fmla="*/ 146516 w 1001861"/>
                <a:gd name="connsiteY36" fmla="*/ 289560 h 605721"/>
                <a:gd name="connsiteX37" fmla="*/ 176996 w 1001861"/>
                <a:gd name="connsiteY37" fmla="*/ 291465 h 605721"/>
                <a:gd name="connsiteX38" fmla="*/ 194141 w 1001861"/>
                <a:gd name="connsiteY38" fmla="*/ 259080 h 605721"/>
                <a:gd name="connsiteX39" fmla="*/ 129371 w 1001861"/>
                <a:gd name="connsiteY39" fmla="*/ 226695 h 605721"/>
                <a:gd name="connsiteX40" fmla="*/ 148421 w 1001861"/>
                <a:gd name="connsiteY40" fmla="*/ 167640 h 605721"/>
                <a:gd name="connsiteX41" fmla="*/ 98891 w 1001861"/>
                <a:gd name="connsiteY41" fmla="*/ 161925 h 605721"/>
                <a:gd name="connsiteX42" fmla="*/ 112226 w 1001861"/>
                <a:gd name="connsiteY42" fmla="*/ 19050 h 605721"/>
                <a:gd name="connsiteX43" fmla="*/ 184616 w 1001861"/>
                <a:gd name="connsiteY43" fmla="*/ 19050 h 6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01861" h="605721">
                  <a:moveTo>
                    <a:pt x="258911" y="0"/>
                  </a:moveTo>
                  <a:lnTo>
                    <a:pt x="270341" y="59055"/>
                  </a:lnTo>
                  <a:lnTo>
                    <a:pt x="253196" y="87630"/>
                  </a:lnTo>
                  <a:lnTo>
                    <a:pt x="264626" y="116205"/>
                  </a:lnTo>
                  <a:lnTo>
                    <a:pt x="470366" y="182880"/>
                  </a:lnTo>
                  <a:lnTo>
                    <a:pt x="578951" y="165735"/>
                  </a:lnTo>
                  <a:lnTo>
                    <a:pt x="636101" y="186690"/>
                  </a:lnTo>
                  <a:lnTo>
                    <a:pt x="698966" y="188595"/>
                  </a:lnTo>
                  <a:lnTo>
                    <a:pt x="731351" y="175260"/>
                  </a:lnTo>
                  <a:lnTo>
                    <a:pt x="718016" y="114300"/>
                  </a:lnTo>
                  <a:lnTo>
                    <a:pt x="775166" y="112395"/>
                  </a:lnTo>
                  <a:lnTo>
                    <a:pt x="845651" y="156210"/>
                  </a:lnTo>
                  <a:lnTo>
                    <a:pt x="923756" y="201930"/>
                  </a:lnTo>
                  <a:lnTo>
                    <a:pt x="919946" y="314325"/>
                  </a:lnTo>
                  <a:lnTo>
                    <a:pt x="851366" y="440055"/>
                  </a:lnTo>
                  <a:lnTo>
                    <a:pt x="980906" y="457200"/>
                  </a:lnTo>
                  <a:lnTo>
                    <a:pt x="1001861" y="493395"/>
                  </a:lnTo>
                  <a:lnTo>
                    <a:pt x="984716" y="581025"/>
                  </a:lnTo>
                  <a:lnTo>
                    <a:pt x="895341" y="605721"/>
                  </a:lnTo>
                  <a:lnTo>
                    <a:pt x="900058" y="560124"/>
                  </a:lnTo>
                  <a:lnTo>
                    <a:pt x="875293" y="541074"/>
                  </a:lnTo>
                  <a:lnTo>
                    <a:pt x="858148" y="567744"/>
                  </a:lnTo>
                  <a:lnTo>
                    <a:pt x="806713" y="548694"/>
                  </a:lnTo>
                  <a:lnTo>
                    <a:pt x="799093" y="592509"/>
                  </a:lnTo>
                  <a:lnTo>
                    <a:pt x="745753" y="550599"/>
                  </a:lnTo>
                  <a:lnTo>
                    <a:pt x="734323" y="563934"/>
                  </a:lnTo>
                  <a:lnTo>
                    <a:pt x="566683" y="514404"/>
                  </a:lnTo>
                  <a:lnTo>
                    <a:pt x="517153" y="472494"/>
                  </a:lnTo>
                  <a:lnTo>
                    <a:pt x="519058" y="510594"/>
                  </a:lnTo>
                  <a:lnTo>
                    <a:pt x="370468" y="478209"/>
                  </a:lnTo>
                  <a:lnTo>
                    <a:pt x="280933" y="516309"/>
                  </a:lnTo>
                  <a:lnTo>
                    <a:pt x="279028" y="556314"/>
                  </a:lnTo>
                  <a:lnTo>
                    <a:pt x="159013" y="546789"/>
                  </a:lnTo>
                  <a:lnTo>
                    <a:pt x="105673" y="563934"/>
                  </a:lnTo>
                  <a:lnTo>
                    <a:pt x="52333" y="499164"/>
                  </a:lnTo>
                  <a:lnTo>
                    <a:pt x="0" y="495019"/>
                  </a:lnTo>
                  <a:lnTo>
                    <a:pt x="146516" y="289560"/>
                  </a:lnTo>
                  <a:lnTo>
                    <a:pt x="176996" y="291465"/>
                  </a:lnTo>
                  <a:lnTo>
                    <a:pt x="194141" y="259080"/>
                  </a:lnTo>
                  <a:lnTo>
                    <a:pt x="129371" y="226695"/>
                  </a:lnTo>
                  <a:lnTo>
                    <a:pt x="148421" y="167640"/>
                  </a:lnTo>
                  <a:lnTo>
                    <a:pt x="98891" y="161925"/>
                  </a:lnTo>
                  <a:lnTo>
                    <a:pt x="112226" y="19050"/>
                  </a:lnTo>
                  <a:lnTo>
                    <a:pt x="184616" y="1905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6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Stare Babice</a:t>
              </a:r>
            </a:p>
          </p:txBody>
        </p:sp>
        <p:sp>
          <p:nvSpPr>
            <p:cNvPr id="14" name="Sulejowek">
              <a:extLst>
                <a:ext uri="{FF2B5EF4-FFF2-40B4-BE49-F238E27FC236}">
                  <a16:creationId xmlns:a16="http://schemas.microsoft.com/office/drawing/2014/main" id="{3744296B-E2CE-B3CF-84CE-AED0445B0003}"/>
                </a:ext>
              </a:extLst>
            </p:cNvPr>
            <p:cNvSpPr>
              <a:spLocks/>
            </p:cNvSpPr>
            <p:nvPr/>
          </p:nvSpPr>
          <p:spPr>
            <a:xfrm>
              <a:off x="7645318" y="3123098"/>
              <a:ext cx="437113" cy="381023"/>
            </a:xfrm>
            <a:custGeom>
              <a:avLst/>
              <a:gdLst>
                <a:gd name="connsiteX0" fmla="*/ 51435 w 430530"/>
                <a:gd name="connsiteY0" fmla="*/ 47625 h 375285"/>
                <a:gd name="connsiteX1" fmla="*/ 270510 w 430530"/>
                <a:gd name="connsiteY1" fmla="*/ 0 h 375285"/>
                <a:gd name="connsiteX2" fmla="*/ 274320 w 430530"/>
                <a:gd name="connsiteY2" fmla="*/ 100965 h 375285"/>
                <a:gd name="connsiteX3" fmla="*/ 308610 w 430530"/>
                <a:gd name="connsiteY3" fmla="*/ 60960 h 375285"/>
                <a:gd name="connsiteX4" fmla="*/ 331470 w 430530"/>
                <a:gd name="connsiteY4" fmla="*/ 59055 h 375285"/>
                <a:gd name="connsiteX5" fmla="*/ 361950 w 430530"/>
                <a:gd name="connsiteY5" fmla="*/ 85725 h 375285"/>
                <a:gd name="connsiteX6" fmla="*/ 348615 w 430530"/>
                <a:gd name="connsiteY6" fmla="*/ 102870 h 375285"/>
                <a:gd name="connsiteX7" fmla="*/ 350520 w 430530"/>
                <a:gd name="connsiteY7" fmla="*/ 142875 h 375285"/>
                <a:gd name="connsiteX8" fmla="*/ 405765 w 430530"/>
                <a:gd name="connsiteY8" fmla="*/ 131445 h 375285"/>
                <a:gd name="connsiteX9" fmla="*/ 390525 w 430530"/>
                <a:gd name="connsiteY9" fmla="*/ 177165 h 375285"/>
                <a:gd name="connsiteX10" fmla="*/ 430530 w 430530"/>
                <a:gd name="connsiteY10" fmla="*/ 215265 h 375285"/>
                <a:gd name="connsiteX11" fmla="*/ 350520 w 430530"/>
                <a:gd name="connsiteY11" fmla="*/ 220980 h 375285"/>
                <a:gd name="connsiteX12" fmla="*/ 375285 w 430530"/>
                <a:gd name="connsiteY12" fmla="*/ 295275 h 375285"/>
                <a:gd name="connsiteX13" fmla="*/ 302895 w 430530"/>
                <a:gd name="connsiteY13" fmla="*/ 316230 h 375285"/>
                <a:gd name="connsiteX14" fmla="*/ 257175 w 430530"/>
                <a:gd name="connsiteY14" fmla="*/ 329565 h 375285"/>
                <a:gd name="connsiteX15" fmla="*/ 257175 w 430530"/>
                <a:gd name="connsiteY15" fmla="*/ 373380 h 375285"/>
                <a:gd name="connsiteX16" fmla="*/ 59055 w 430530"/>
                <a:gd name="connsiteY16" fmla="*/ 375285 h 375285"/>
                <a:gd name="connsiteX17" fmla="*/ 62865 w 430530"/>
                <a:gd name="connsiteY17" fmla="*/ 295275 h 375285"/>
                <a:gd name="connsiteX18" fmla="*/ 83820 w 430530"/>
                <a:gd name="connsiteY18" fmla="*/ 240030 h 375285"/>
                <a:gd name="connsiteX19" fmla="*/ 43815 w 430530"/>
                <a:gd name="connsiteY19" fmla="*/ 266700 h 375285"/>
                <a:gd name="connsiteX20" fmla="*/ 0 w 430530"/>
                <a:gd name="connsiteY20" fmla="*/ 260985 h 375285"/>
                <a:gd name="connsiteX21" fmla="*/ 0 w 430530"/>
                <a:gd name="connsiteY21" fmla="*/ 190500 h 375285"/>
                <a:gd name="connsiteX22" fmla="*/ 64770 w 430530"/>
                <a:gd name="connsiteY22" fmla="*/ 180975 h 375285"/>
                <a:gd name="connsiteX23" fmla="*/ 72390 w 430530"/>
                <a:gd name="connsiteY23" fmla="*/ 127635 h 375285"/>
                <a:gd name="connsiteX24" fmla="*/ 51435 w 430530"/>
                <a:gd name="connsiteY24" fmla="*/ 47625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0530" h="375285">
                  <a:moveTo>
                    <a:pt x="51435" y="47625"/>
                  </a:moveTo>
                  <a:lnTo>
                    <a:pt x="270510" y="0"/>
                  </a:lnTo>
                  <a:lnTo>
                    <a:pt x="274320" y="100965"/>
                  </a:lnTo>
                  <a:lnTo>
                    <a:pt x="308610" y="60960"/>
                  </a:lnTo>
                  <a:lnTo>
                    <a:pt x="331470" y="59055"/>
                  </a:lnTo>
                  <a:lnTo>
                    <a:pt x="361950" y="85725"/>
                  </a:lnTo>
                  <a:lnTo>
                    <a:pt x="348615" y="102870"/>
                  </a:lnTo>
                  <a:lnTo>
                    <a:pt x="350520" y="142875"/>
                  </a:lnTo>
                  <a:lnTo>
                    <a:pt x="405765" y="131445"/>
                  </a:lnTo>
                  <a:lnTo>
                    <a:pt x="390525" y="177165"/>
                  </a:lnTo>
                  <a:lnTo>
                    <a:pt x="430530" y="215265"/>
                  </a:lnTo>
                  <a:lnTo>
                    <a:pt x="350520" y="220980"/>
                  </a:lnTo>
                  <a:lnTo>
                    <a:pt x="375285" y="295275"/>
                  </a:lnTo>
                  <a:lnTo>
                    <a:pt x="302895" y="316230"/>
                  </a:lnTo>
                  <a:lnTo>
                    <a:pt x="257175" y="329565"/>
                  </a:lnTo>
                  <a:lnTo>
                    <a:pt x="257175" y="373380"/>
                  </a:lnTo>
                  <a:lnTo>
                    <a:pt x="59055" y="375285"/>
                  </a:lnTo>
                  <a:lnTo>
                    <a:pt x="62865" y="295275"/>
                  </a:lnTo>
                  <a:lnTo>
                    <a:pt x="83820" y="240030"/>
                  </a:lnTo>
                  <a:lnTo>
                    <a:pt x="43815" y="266700"/>
                  </a:lnTo>
                  <a:lnTo>
                    <a:pt x="0" y="260985"/>
                  </a:lnTo>
                  <a:lnTo>
                    <a:pt x="0" y="190500"/>
                  </a:lnTo>
                  <a:lnTo>
                    <a:pt x="64770" y="180975"/>
                  </a:lnTo>
                  <a:lnTo>
                    <a:pt x="72390" y="127635"/>
                  </a:lnTo>
                  <a:lnTo>
                    <a:pt x="51435" y="4762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Sulej.</a:t>
              </a:r>
            </a:p>
          </p:txBody>
        </p:sp>
        <p:sp>
          <p:nvSpPr>
            <p:cNvPr id="15" name="Strachowka">
              <a:extLst>
                <a:ext uri="{FF2B5EF4-FFF2-40B4-BE49-F238E27FC236}">
                  <a16:creationId xmlns:a16="http://schemas.microsoft.com/office/drawing/2014/main" id="{7B580E10-DA5A-4806-EF22-C968FED394A1}"/>
                </a:ext>
              </a:extLst>
            </p:cNvPr>
            <p:cNvSpPr/>
            <p:nvPr/>
          </p:nvSpPr>
          <p:spPr>
            <a:xfrm>
              <a:off x="8975999" y="1467483"/>
              <a:ext cx="1036693" cy="1030891"/>
            </a:xfrm>
            <a:custGeom>
              <a:avLst/>
              <a:gdLst>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36195 w 1021080"/>
                <a:gd name="connsiteY92" fmla="*/ 952500 h 1015365"/>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83820 w 1021080"/>
                <a:gd name="connsiteY92" fmla="*/ 962025 h 1015365"/>
                <a:gd name="connsiteX93" fmla="*/ 36195 w 1021080"/>
                <a:gd name="connsiteY93" fmla="*/ 952500 h 1015365"/>
                <a:gd name="connsiteX0" fmla="*/ 36195 w 1021080"/>
                <a:gd name="connsiteY0" fmla="*/ 952500 h 1015365"/>
                <a:gd name="connsiteX1" fmla="*/ 156210 w 1021080"/>
                <a:gd name="connsiteY1" fmla="*/ 882015 h 1015365"/>
                <a:gd name="connsiteX2" fmla="*/ 108585 w 1021080"/>
                <a:gd name="connsiteY2" fmla="*/ 832485 h 1015365"/>
                <a:gd name="connsiteX3" fmla="*/ 72390 w 1021080"/>
                <a:gd name="connsiteY3" fmla="*/ 849630 h 1015365"/>
                <a:gd name="connsiteX4" fmla="*/ 43815 w 1021080"/>
                <a:gd name="connsiteY4" fmla="*/ 836295 h 1015365"/>
                <a:gd name="connsiteX5" fmla="*/ 51435 w 1021080"/>
                <a:gd name="connsiteY5" fmla="*/ 819150 h 1015365"/>
                <a:gd name="connsiteX6" fmla="*/ 34290 w 1021080"/>
                <a:gd name="connsiteY6" fmla="*/ 802005 h 1015365"/>
                <a:gd name="connsiteX7" fmla="*/ 51435 w 1021080"/>
                <a:gd name="connsiteY7" fmla="*/ 760095 h 1015365"/>
                <a:gd name="connsiteX8" fmla="*/ 0 w 1021080"/>
                <a:gd name="connsiteY8" fmla="*/ 723900 h 1015365"/>
                <a:gd name="connsiteX9" fmla="*/ 15240 w 1021080"/>
                <a:gd name="connsiteY9" fmla="*/ 689610 h 1015365"/>
                <a:gd name="connsiteX10" fmla="*/ 47625 w 1021080"/>
                <a:gd name="connsiteY10" fmla="*/ 701040 h 1015365"/>
                <a:gd name="connsiteX11" fmla="*/ 78105 w 1021080"/>
                <a:gd name="connsiteY11" fmla="*/ 676275 h 1015365"/>
                <a:gd name="connsiteX12" fmla="*/ 60960 w 1021080"/>
                <a:gd name="connsiteY12" fmla="*/ 609600 h 1015365"/>
                <a:gd name="connsiteX13" fmla="*/ 91440 w 1021080"/>
                <a:gd name="connsiteY13" fmla="*/ 596265 h 1015365"/>
                <a:gd name="connsiteX14" fmla="*/ 89535 w 1021080"/>
                <a:gd name="connsiteY14" fmla="*/ 573405 h 1015365"/>
                <a:gd name="connsiteX15" fmla="*/ 104775 w 1021080"/>
                <a:gd name="connsiteY15" fmla="*/ 546735 h 1015365"/>
                <a:gd name="connsiteX16" fmla="*/ 144780 w 1021080"/>
                <a:gd name="connsiteY16" fmla="*/ 546735 h 1015365"/>
                <a:gd name="connsiteX17" fmla="*/ 135255 w 1021080"/>
                <a:gd name="connsiteY17" fmla="*/ 512445 h 1015365"/>
                <a:gd name="connsiteX18" fmla="*/ 152400 w 1021080"/>
                <a:gd name="connsiteY18" fmla="*/ 476250 h 1015365"/>
                <a:gd name="connsiteX19" fmla="*/ 116205 w 1021080"/>
                <a:gd name="connsiteY19" fmla="*/ 459105 h 1015365"/>
                <a:gd name="connsiteX20" fmla="*/ 207645 w 1021080"/>
                <a:gd name="connsiteY20" fmla="*/ 421005 h 1015365"/>
                <a:gd name="connsiteX21" fmla="*/ 209550 w 1021080"/>
                <a:gd name="connsiteY21" fmla="*/ 394335 h 1015365"/>
                <a:gd name="connsiteX22" fmla="*/ 238125 w 1021080"/>
                <a:gd name="connsiteY22" fmla="*/ 352425 h 1015365"/>
                <a:gd name="connsiteX23" fmla="*/ 228600 w 1021080"/>
                <a:gd name="connsiteY23" fmla="*/ 312420 h 1015365"/>
                <a:gd name="connsiteX24" fmla="*/ 259080 w 1021080"/>
                <a:gd name="connsiteY24" fmla="*/ 280035 h 1015365"/>
                <a:gd name="connsiteX25" fmla="*/ 285750 w 1021080"/>
                <a:gd name="connsiteY25" fmla="*/ 304800 h 1015365"/>
                <a:gd name="connsiteX26" fmla="*/ 314325 w 1021080"/>
                <a:gd name="connsiteY26" fmla="*/ 278130 h 1015365"/>
                <a:gd name="connsiteX27" fmla="*/ 337185 w 1021080"/>
                <a:gd name="connsiteY27" fmla="*/ 302895 h 1015365"/>
                <a:gd name="connsiteX28" fmla="*/ 386715 w 1021080"/>
                <a:gd name="connsiteY28" fmla="*/ 266700 h 1015365"/>
                <a:gd name="connsiteX29" fmla="*/ 405765 w 1021080"/>
                <a:gd name="connsiteY29" fmla="*/ 213360 h 1015365"/>
                <a:gd name="connsiteX30" fmla="*/ 379095 w 1021080"/>
                <a:gd name="connsiteY30" fmla="*/ 194310 h 1015365"/>
                <a:gd name="connsiteX31" fmla="*/ 413385 w 1021080"/>
                <a:gd name="connsiteY31" fmla="*/ 156210 h 1015365"/>
                <a:gd name="connsiteX32" fmla="*/ 405765 w 1021080"/>
                <a:gd name="connsiteY32" fmla="*/ 131445 h 1015365"/>
                <a:gd name="connsiteX33" fmla="*/ 436245 w 1021080"/>
                <a:gd name="connsiteY33" fmla="*/ 133350 h 1015365"/>
                <a:gd name="connsiteX34" fmla="*/ 436245 w 1021080"/>
                <a:gd name="connsiteY34" fmla="*/ 100965 h 1015365"/>
                <a:gd name="connsiteX35" fmla="*/ 466725 w 1021080"/>
                <a:gd name="connsiteY35" fmla="*/ 93345 h 1015365"/>
                <a:gd name="connsiteX36" fmla="*/ 491490 w 1021080"/>
                <a:gd name="connsiteY36" fmla="*/ 142875 h 1015365"/>
                <a:gd name="connsiteX37" fmla="*/ 518160 w 1021080"/>
                <a:gd name="connsiteY37" fmla="*/ 120015 h 1015365"/>
                <a:gd name="connsiteX38" fmla="*/ 516255 w 1021080"/>
                <a:gd name="connsiteY38" fmla="*/ 68580 h 1015365"/>
                <a:gd name="connsiteX39" fmla="*/ 558165 w 1021080"/>
                <a:gd name="connsiteY39" fmla="*/ 68580 h 1015365"/>
                <a:gd name="connsiteX40" fmla="*/ 563880 w 1021080"/>
                <a:gd name="connsiteY40" fmla="*/ 24765 h 1015365"/>
                <a:gd name="connsiteX41" fmla="*/ 632460 w 1021080"/>
                <a:gd name="connsiteY41" fmla="*/ 11430 h 1015365"/>
                <a:gd name="connsiteX42" fmla="*/ 632460 w 1021080"/>
                <a:gd name="connsiteY42" fmla="*/ 24765 h 1015365"/>
                <a:gd name="connsiteX43" fmla="*/ 752475 w 1021080"/>
                <a:gd name="connsiteY43" fmla="*/ 47625 h 1015365"/>
                <a:gd name="connsiteX44" fmla="*/ 735330 w 1021080"/>
                <a:gd name="connsiteY44" fmla="*/ 0 h 1015365"/>
                <a:gd name="connsiteX45" fmla="*/ 838200 w 1021080"/>
                <a:gd name="connsiteY45" fmla="*/ 60960 h 1015365"/>
                <a:gd name="connsiteX46" fmla="*/ 872490 w 1021080"/>
                <a:gd name="connsiteY46" fmla="*/ 114300 h 1015365"/>
                <a:gd name="connsiteX47" fmla="*/ 960120 w 1021080"/>
                <a:gd name="connsiteY47" fmla="*/ 255270 h 1015365"/>
                <a:gd name="connsiteX48" fmla="*/ 942975 w 1021080"/>
                <a:gd name="connsiteY48" fmla="*/ 285750 h 1015365"/>
                <a:gd name="connsiteX49" fmla="*/ 984885 w 1021080"/>
                <a:gd name="connsiteY49" fmla="*/ 394335 h 1015365"/>
                <a:gd name="connsiteX50" fmla="*/ 1021080 w 1021080"/>
                <a:gd name="connsiteY50" fmla="*/ 459105 h 1015365"/>
                <a:gd name="connsiteX51" fmla="*/ 1015365 w 1021080"/>
                <a:gd name="connsiteY51" fmla="*/ 523875 h 1015365"/>
                <a:gd name="connsiteX52" fmla="*/ 963930 w 1021080"/>
                <a:gd name="connsiteY52" fmla="*/ 533400 h 1015365"/>
                <a:gd name="connsiteX53" fmla="*/ 941070 w 1021080"/>
                <a:gd name="connsiteY53" fmla="*/ 603885 h 1015365"/>
                <a:gd name="connsiteX54" fmla="*/ 969645 w 1021080"/>
                <a:gd name="connsiteY54" fmla="*/ 645795 h 1015365"/>
                <a:gd name="connsiteX55" fmla="*/ 958215 w 1021080"/>
                <a:gd name="connsiteY55" fmla="*/ 672465 h 1015365"/>
                <a:gd name="connsiteX56" fmla="*/ 914400 w 1021080"/>
                <a:gd name="connsiteY56" fmla="*/ 649605 h 1015365"/>
                <a:gd name="connsiteX57" fmla="*/ 914400 w 1021080"/>
                <a:gd name="connsiteY57" fmla="*/ 624840 h 1015365"/>
                <a:gd name="connsiteX58" fmla="*/ 878205 w 1021080"/>
                <a:gd name="connsiteY58" fmla="*/ 594360 h 1015365"/>
                <a:gd name="connsiteX59" fmla="*/ 870585 w 1021080"/>
                <a:gd name="connsiteY59" fmla="*/ 630555 h 1015365"/>
                <a:gd name="connsiteX60" fmla="*/ 822960 w 1021080"/>
                <a:gd name="connsiteY60" fmla="*/ 600075 h 1015365"/>
                <a:gd name="connsiteX61" fmla="*/ 832485 w 1021080"/>
                <a:gd name="connsiteY61" fmla="*/ 579120 h 1015365"/>
                <a:gd name="connsiteX62" fmla="*/ 790575 w 1021080"/>
                <a:gd name="connsiteY62" fmla="*/ 603885 h 1015365"/>
                <a:gd name="connsiteX63" fmla="*/ 796290 w 1021080"/>
                <a:gd name="connsiteY63" fmla="*/ 634365 h 1015365"/>
                <a:gd name="connsiteX64" fmla="*/ 840105 w 1021080"/>
                <a:gd name="connsiteY64" fmla="*/ 678180 h 1015365"/>
                <a:gd name="connsiteX65" fmla="*/ 794385 w 1021080"/>
                <a:gd name="connsiteY65" fmla="*/ 680085 h 1015365"/>
                <a:gd name="connsiteX66" fmla="*/ 767715 w 1021080"/>
                <a:gd name="connsiteY66" fmla="*/ 706755 h 1015365"/>
                <a:gd name="connsiteX67" fmla="*/ 744855 w 1021080"/>
                <a:gd name="connsiteY67" fmla="*/ 680085 h 1015365"/>
                <a:gd name="connsiteX68" fmla="*/ 704850 w 1021080"/>
                <a:gd name="connsiteY68" fmla="*/ 672465 h 1015365"/>
                <a:gd name="connsiteX69" fmla="*/ 697230 w 1021080"/>
                <a:gd name="connsiteY69" fmla="*/ 636270 h 1015365"/>
                <a:gd name="connsiteX70" fmla="*/ 661035 w 1021080"/>
                <a:gd name="connsiteY70" fmla="*/ 697230 h 1015365"/>
                <a:gd name="connsiteX71" fmla="*/ 645795 w 1021080"/>
                <a:gd name="connsiteY71" fmla="*/ 678180 h 1015365"/>
                <a:gd name="connsiteX72" fmla="*/ 596265 w 1021080"/>
                <a:gd name="connsiteY72" fmla="*/ 754380 h 1015365"/>
                <a:gd name="connsiteX73" fmla="*/ 535305 w 1021080"/>
                <a:gd name="connsiteY73" fmla="*/ 714375 h 1015365"/>
                <a:gd name="connsiteX74" fmla="*/ 533400 w 1021080"/>
                <a:gd name="connsiteY74" fmla="*/ 760095 h 1015365"/>
                <a:gd name="connsiteX75" fmla="*/ 575310 w 1021080"/>
                <a:gd name="connsiteY75" fmla="*/ 794385 h 1015365"/>
                <a:gd name="connsiteX76" fmla="*/ 584835 w 1021080"/>
                <a:gd name="connsiteY76" fmla="*/ 824865 h 1015365"/>
                <a:gd name="connsiteX77" fmla="*/ 575310 w 1021080"/>
                <a:gd name="connsiteY77" fmla="*/ 845820 h 1015365"/>
                <a:gd name="connsiteX78" fmla="*/ 504825 w 1021080"/>
                <a:gd name="connsiteY78" fmla="*/ 815340 h 1015365"/>
                <a:gd name="connsiteX79" fmla="*/ 485775 w 1021080"/>
                <a:gd name="connsiteY79" fmla="*/ 851535 h 1015365"/>
                <a:gd name="connsiteX80" fmla="*/ 535305 w 1021080"/>
                <a:gd name="connsiteY80" fmla="*/ 870585 h 1015365"/>
                <a:gd name="connsiteX81" fmla="*/ 558165 w 1021080"/>
                <a:gd name="connsiteY81" fmla="*/ 922020 h 1015365"/>
                <a:gd name="connsiteX82" fmla="*/ 472440 w 1021080"/>
                <a:gd name="connsiteY82" fmla="*/ 895350 h 1015365"/>
                <a:gd name="connsiteX83" fmla="*/ 405765 w 1021080"/>
                <a:gd name="connsiteY83" fmla="*/ 843915 h 1015365"/>
                <a:gd name="connsiteX84" fmla="*/ 337185 w 1021080"/>
                <a:gd name="connsiteY84" fmla="*/ 830580 h 1015365"/>
                <a:gd name="connsiteX85" fmla="*/ 297180 w 1021080"/>
                <a:gd name="connsiteY85" fmla="*/ 851535 h 1015365"/>
                <a:gd name="connsiteX86" fmla="*/ 356235 w 1021080"/>
                <a:gd name="connsiteY86" fmla="*/ 893445 h 1015365"/>
                <a:gd name="connsiteX87" fmla="*/ 361950 w 1021080"/>
                <a:gd name="connsiteY87" fmla="*/ 965835 h 1015365"/>
                <a:gd name="connsiteX88" fmla="*/ 321945 w 1021080"/>
                <a:gd name="connsiteY88" fmla="*/ 971550 h 1015365"/>
                <a:gd name="connsiteX89" fmla="*/ 295275 w 1021080"/>
                <a:gd name="connsiteY89" fmla="*/ 998220 h 1015365"/>
                <a:gd name="connsiteX90" fmla="*/ 129540 w 1021080"/>
                <a:gd name="connsiteY90" fmla="*/ 1015365 h 1015365"/>
                <a:gd name="connsiteX91" fmla="*/ 127635 w 1021080"/>
                <a:gd name="connsiteY91" fmla="*/ 973455 h 1015365"/>
                <a:gd name="connsiteX92" fmla="*/ 51435 w 1021080"/>
                <a:gd name="connsiteY92" fmla="*/ 981075 h 1015365"/>
                <a:gd name="connsiteX93" fmla="*/ 36195 w 1021080"/>
                <a:gd name="connsiteY93" fmla="*/ 952500 h 101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021080" h="1015365">
                  <a:moveTo>
                    <a:pt x="36195" y="952500"/>
                  </a:moveTo>
                  <a:lnTo>
                    <a:pt x="156210" y="882015"/>
                  </a:lnTo>
                  <a:lnTo>
                    <a:pt x="108585" y="832485"/>
                  </a:lnTo>
                  <a:lnTo>
                    <a:pt x="72390" y="849630"/>
                  </a:lnTo>
                  <a:lnTo>
                    <a:pt x="43815" y="836295"/>
                  </a:lnTo>
                  <a:lnTo>
                    <a:pt x="51435" y="819150"/>
                  </a:lnTo>
                  <a:lnTo>
                    <a:pt x="34290" y="802005"/>
                  </a:lnTo>
                  <a:lnTo>
                    <a:pt x="51435" y="760095"/>
                  </a:lnTo>
                  <a:lnTo>
                    <a:pt x="0" y="723900"/>
                  </a:lnTo>
                  <a:lnTo>
                    <a:pt x="15240" y="689610"/>
                  </a:lnTo>
                  <a:lnTo>
                    <a:pt x="47625" y="701040"/>
                  </a:lnTo>
                  <a:lnTo>
                    <a:pt x="78105" y="676275"/>
                  </a:lnTo>
                  <a:lnTo>
                    <a:pt x="60960" y="609600"/>
                  </a:lnTo>
                  <a:lnTo>
                    <a:pt x="91440" y="596265"/>
                  </a:lnTo>
                  <a:lnTo>
                    <a:pt x="89535" y="573405"/>
                  </a:lnTo>
                  <a:lnTo>
                    <a:pt x="104775" y="546735"/>
                  </a:lnTo>
                  <a:lnTo>
                    <a:pt x="144780" y="546735"/>
                  </a:lnTo>
                  <a:lnTo>
                    <a:pt x="135255" y="512445"/>
                  </a:lnTo>
                  <a:lnTo>
                    <a:pt x="152400" y="476250"/>
                  </a:lnTo>
                  <a:lnTo>
                    <a:pt x="116205" y="459105"/>
                  </a:lnTo>
                  <a:lnTo>
                    <a:pt x="207645" y="421005"/>
                  </a:lnTo>
                  <a:lnTo>
                    <a:pt x="209550" y="394335"/>
                  </a:lnTo>
                  <a:lnTo>
                    <a:pt x="238125" y="352425"/>
                  </a:lnTo>
                  <a:lnTo>
                    <a:pt x="228600" y="312420"/>
                  </a:lnTo>
                  <a:lnTo>
                    <a:pt x="259080" y="280035"/>
                  </a:lnTo>
                  <a:lnTo>
                    <a:pt x="285750" y="304800"/>
                  </a:lnTo>
                  <a:lnTo>
                    <a:pt x="314325" y="278130"/>
                  </a:lnTo>
                  <a:lnTo>
                    <a:pt x="337185" y="302895"/>
                  </a:lnTo>
                  <a:lnTo>
                    <a:pt x="386715" y="266700"/>
                  </a:lnTo>
                  <a:lnTo>
                    <a:pt x="405765" y="213360"/>
                  </a:lnTo>
                  <a:lnTo>
                    <a:pt x="379095" y="194310"/>
                  </a:lnTo>
                  <a:lnTo>
                    <a:pt x="413385" y="156210"/>
                  </a:lnTo>
                  <a:lnTo>
                    <a:pt x="405765" y="131445"/>
                  </a:lnTo>
                  <a:lnTo>
                    <a:pt x="436245" y="133350"/>
                  </a:lnTo>
                  <a:lnTo>
                    <a:pt x="436245" y="100965"/>
                  </a:lnTo>
                  <a:lnTo>
                    <a:pt x="466725" y="93345"/>
                  </a:lnTo>
                  <a:lnTo>
                    <a:pt x="491490" y="142875"/>
                  </a:lnTo>
                  <a:lnTo>
                    <a:pt x="518160" y="120015"/>
                  </a:lnTo>
                  <a:lnTo>
                    <a:pt x="516255" y="68580"/>
                  </a:lnTo>
                  <a:lnTo>
                    <a:pt x="558165" y="68580"/>
                  </a:lnTo>
                  <a:lnTo>
                    <a:pt x="563880" y="24765"/>
                  </a:lnTo>
                  <a:lnTo>
                    <a:pt x="632460" y="11430"/>
                  </a:lnTo>
                  <a:lnTo>
                    <a:pt x="632460" y="24765"/>
                  </a:lnTo>
                  <a:lnTo>
                    <a:pt x="752475" y="47625"/>
                  </a:lnTo>
                  <a:lnTo>
                    <a:pt x="735330" y="0"/>
                  </a:lnTo>
                  <a:lnTo>
                    <a:pt x="838200" y="60960"/>
                  </a:lnTo>
                  <a:lnTo>
                    <a:pt x="872490" y="114300"/>
                  </a:lnTo>
                  <a:lnTo>
                    <a:pt x="960120" y="255270"/>
                  </a:lnTo>
                  <a:lnTo>
                    <a:pt x="942975" y="285750"/>
                  </a:lnTo>
                  <a:lnTo>
                    <a:pt x="984885" y="394335"/>
                  </a:lnTo>
                  <a:lnTo>
                    <a:pt x="1021080" y="459105"/>
                  </a:lnTo>
                  <a:lnTo>
                    <a:pt x="1015365" y="523875"/>
                  </a:lnTo>
                  <a:lnTo>
                    <a:pt x="963930" y="533400"/>
                  </a:lnTo>
                  <a:lnTo>
                    <a:pt x="941070" y="603885"/>
                  </a:lnTo>
                  <a:lnTo>
                    <a:pt x="969645" y="645795"/>
                  </a:lnTo>
                  <a:lnTo>
                    <a:pt x="958215" y="672465"/>
                  </a:lnTo>
                  <a:lnTo>
                    <a:pt x="914400" y="649605"/>
                  </a:lnTo>
                  <a:lnTo>
                    <a:pt x="914400" y="624840"/>
                  </a:lnTo>
                  <a:lnTo>
                    <a:pt x="878205" y="594360"/>
                  </a:lnTo>
                  <a:lnTo>
                    <a:pt x="870585" y="630555"/>
                  </a:lnTo>
                  <a:lnTo>
                    <a:pt x="822960" y="600075"/>
                  </a:lnTo>
                  <a:lnTo>
                    <a:pt x="832485" y="579120"/>
                  </a:lnTo>
                  <a:lnTo>
                    <a:pt x="790575" y="603885"/>
                  </a:lnTo>
                  <a:lnTo>
                    <a:pt x="796290" y="634365"/>
                  </a:lnTo>
                  <a:lnTo>
                    <a:pt x="840105" y="678180"/>
                  </a:lnTo>
                  <a:lnTo>
                    <a:pt x="794385" y="680085"/>
                  </a:lnTo>
                  <a:lnTo>
                    <a:pt x="767715" y="706755"/>
                  </a:lnTo>
                  <a:lnTo>
                    <a:pt x="744855" y="680085"/>
                  </a:lnTo>
                  <a:lnTo>
                    <a:pt x="704850" y="672465"/>
                  </a:lnTo>
                  <a:lnTo>
                    <a:pt x="697230" y="636270"/>
                  </a:lnTo>
                  <a:lnTo>
                    <a:pt x="661035" y="697230"/>
                  </a:lnTo>
                  <a:lnTo>
                    <a:pt x="645795" y="678180"/>
                  </a:lnTo>
                  <a:lnTo>
                    <a:pt x="596265" y="754380"/>
                  </a:lnTo>
                  <a:lnTo>
                    <a:pt x="535305" y="714375"/>
                  </a:lnTo>
                  <a:lnTo>
                    <a:pt x="533400" y="760095"/>
                  </a:lnTo>
                  <a:lnTo>
                    <a:pt x="575310" y="794385"/>
                  </a:lnTo>
                  <a:lnTo>
                    <a:pt x="584835" y="824865"/>
                  </a:lnTo>
                  <a:lnTo>
                    <a:pt x="575310" y="845820"/>
                  </a:lnTo>
                  <a:lnTo>
                    <a:pt x="504825" y="815340"/>
                  </a:lnTo>
                  <a:lnTo>
                    <a:pt x="485775" y="851535"/>
                  </a:lnTo>
                  <a:lnTo>
                    <a:pt x="535305" y="870585"/>
                  </a:lnTo>
                  <a:lnTo>
                    <a:pt x="558165" y="922020"/>
                  </a:lnTo>
                  <a:lnTo>
                    <a:pt x="472440" y="895350"/>
                  </a:lnTo>
                  <a:lnTo>
                    <a:pt x="405765" y="843915"/>
                  </a:lnTo>
                  <a:lnTo>
                    <a:pt x="337185" y="830580"/>
                  </a:lnTo>
                  <a:lnTo>
                    <a:pt x="297180" y="851535"/>
                  </a:lnTo>
                  <a:lnTo>
                    <a:pt x="356235" y="893445"/>
                  </a:lnTo>
                  <a:lnTo>
                    <a:pt x="361950" y="965835"/>
                  </a:lnTo>
                  <a:lnTo>
                    <a:pt x="321945" y="971550"/>
                  </a:lnTo>
                  <a:lnTo>
                    <a:pt x="295275" y="998220"/>
                  </a:lnTo>
                  <a:lnTo>
                    <a:pt x="129540" y="1015365"/>
                  </a:lnTo>
                  <a:lnTo>
                    <a:pt x="127635" y="973455"/>
                  </a:lnTo>
                  <a:lnTo>
                    <a:pt x="51435" y="981075"/>
                  </a:lnTo>
                  <a:lnTo>
                    <a:pt x="36195" y="95250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Strachówka</a:t>
              </a:r>
            </a:p>
          </p:txBody>
        </p:sp>
        <p:sp>
          <p:nvSpPr>
            <p:cNvPr id="16" name="Stanislawow">
              <a:extLst>
                <a:ext uri="{FF2B5EF4-FFF2-40B4-BE49-F238E27FC236}">
                  <a16:creationId xmlns:a16="http://schemas.microsoft.com/office/drawing/2014/main" id="{D2254E6F-C4D0-FBCA-6F33-ACA42B00978F}"/>
                </a:ext>
              </a:extLst>
            </p:cNvPr>
            <p:cNvSpPr>
              <a:spLocks/>
            </p:cNvSpPr>
            <p:nvPr/>
          </p:nvSpPr>
          <p:spPr>
            <a:xfrm>
              <a:off x="8395761" y="2442284"/>
              <a:ext cx="1166280" cy="965131"/>
            </a:xfrm>
            <a:custGeom>
              <a:avLst/>
              <a:gdLst>
                <a:gd name="connsiteX0" fmla="*/ 0 w 1148715"/>
                <a:gd name="connsiteY0" fmla="*/ 384810 h 950595"/>
                <a:gd name="connsiteX1" fmla="*/ 41910 w 1148715"/>
                <a:gd name="connsiteY1" fmla="*/ 356235 h 950595"/>
                <a:gd name="connsiteX2" fmla="*/ 114300 w 1148715"/>
                <a:gd name="connsiteY2" fmla="*/ 348615 h 950595"/>
                <a:gd name="connsiteX3" fmla="*/ 142875 w 1148715"/>
                <a:gd name="connsiteY3" fmla="*/ 360045 h 950595"/>
                <a:gd name="connsiteX4" fmla="*/ 201930 w 1148715"/>
                <a:gd name="connsiteY4" fmla="*/ 344805 h 950595"/>
                <a:gd name="connsiteX5" fmla="*/ 245745 w 1148715"/>
                <a:gd name="connsiteY5" fmla="*/ 361950 h 950595"/>
                <a:gd name="connsiteX6" fmla="*/ 337185 w 1148715"/>
                <a:gd name="connsiteY6" fmla="*/ 363855 h 950595"/>
                <a:gd name="connsiteX7" fmla="*/ 403860 w 1148715"/>
                <a:gd name="connsiteY7" fmla="*/ 377190 h 950595"/>
                <a:gd name="connsiteX8" fmla="*/ 415290 w 1148715"/>
                <a:gd name="connsiteY8" fmla="*/ 409575 h 950595"/>
                <a:gd name="connsiteX9" fmla="*/ 499110 w 1148715"/>
                <a:gd name="connsiteY9" fmla="*/ 443865 h 950595"/>
                <a:gd name="connsiteX10" fmla="*/ 525780 w 1148715"/>
                <a:gd name="connsiteY10" fmla="*/ 360045 h 950595"/>
                <a:gd name="connsiteX11" fmla="*/ 472440 w 1148715"/>
                <a:gd name="connsiteY11" fmla="*/ 339090 h 950595"/>
                <a:gd name="connsiteX12" fmla="*/ 466725 w 1148715"/>
                <a:gd name="connsiteY12" fmla="*/ 308610 h 950595"/>
                <a:gd name="connsiteX13" fmla="*/ 504825 w 1148715"/>
                <a:gd name="connsiteY13" fmla="*/ 230505 h 950595"/>
                <a:gd name="connsiteX14" fmla="*/ 514350 w 1148715"/>
                <a:gd name="connsiteY14" fmla="*/ 142875 h 950595"/>
                <a:gd name="connsiteX15" fmla="*/ 584835 w 1148715"/>
                <a:gd name="connsiteY15" fmla="*/ 156210 h 950595"/>
                <a:gd name="connsiteX16" fmla="*/ 584835 w 1148715"/>
                <a:gd name="connsiteY16" fmla="*/ 131445 h 950595"/>
                <a:gd name="connsiteX17" fmla="*/ 622935 w 1148715"/>
                <a:gd name="connsiteY17" fmla="*/ 72390 h 950595"/>
                <a:gd name="connsiteX18" fmla="*/ 702945 w 1148715"/>
                <a:gd name="connsiteY18" fmla="*/ 53340 h 950595"/>
                <a:gd name="connsiteX19" fmla="*/ 868680 w 1148715"/>
                <a:gd name="connsiteY19" fmla="*/ 34290 h 950595"/>
                <a:gd name="connsiteX20" fmla="*/ 897255 w 1148715"/>
                <a:gd name="connsiteY20" fmla="*/ 9525 h 950595"/>
                <a:gd name="connsiteX21" fmla="*/ 931545 w 1148715"/>
                <a:gd name="connsiteY21" fmla="*/ 3810 h 950595"/>
                <a:gd name="connsiteX22" fmla="*/ 984885 w 1148715"/>
                <a:gd name="connsiteY22" fmla="*/ 0 h 950595"/>
                <a:gd name="connsiteX23" fmla="*/ 979170 w 1148715"/>
                <a:gd name="connsiteY23" fmla="*/ 112395 h 950595"/>
                <a:gd name="connsiteX24" fmla="*/ 1015365 w 1148715"/>
                <a:gd name="connsiteY24" fmla="*/ 121920 h 950595"/>
                <a:gd name="connsiteX25" fmla="*/ 1005840 w 1148715"/>
                <a:gd name="connsiteY25" fmla="*/ 184785 h 950595"/>
                <a:gd name="connsiteX26" fmla="*/ 992505 w 1148715"/>
                <a:gd name="connsiteY26" fmla="*/ 188595 h 950595"/>
                <a:gd name="connsiteX27" fmla="*/ 1070610 w 1148715"/>
                <a:gd name="connsiteY27" fmla="*/ 232410 h 950595"/>
                <a:gd name="connsiteX28" fmla="*/ 1011555 w 1148715"/>
                <a:gd name="connsiteY28" fmla="*/ 272415 h 950595"/>
                <a:gd name="connsiteX29" fmla="*/ 956310 w 1148715"/>
                <a:gd name="connsiteY29" fmla="*/ 257175 h 950595"/>
                <a:gd name="connsiteX30" fmla="*/ 969645 w 1148715"/>
                <a:gd name="connsiteY30" fmla="*/ 300990 h 950595"/>
                <a:gd name="connsiteX31" fmla="*/ 1070610 w 1148715"/>
                <a:gd name="connsiteY31" fmla="*/ 348615 h 950595"/>
                <a:gd name="connsiteX32" fmla="*/ 1112520 w 1148715"/>
                <a:gd name="connsiteY32" fmla="*/ 497205 h 950595"/>
                <a:gd name="connsiteX33" fmla="*/ 1135380 w 1148715"/>
                <a:gd name="connsiteY33" fmla="*/ 518160 h 950595"/>
                <a:gd name="connsiteX34" fmla="*/ 1148715 w 1148715"/>
                <a:gd name="connsiteY34" fmla="*/ 567690 h 950595"/>
                <a:gd name="connsiteX35" fmla="*/ 1070610 w 1148715"/>
                <a:gd name="connsiteY35" fmla="*/ 581025 h 950595"/>
                <a:gd name="connsiteX36" fmla="*/ 1074420 w 1148715"/>
                <a:gd name="connsiteY36" fmla="*/ 647700 h 950595"/>
                <a:gd name="connsiteX37" fmla="*/ 1078230 w 1148715"/>
                <a:gd name="connsiteY37" fmla="*/ 670560 h 950595"/>
                <a:gd name="connsiteX38" fmla="*/ 1120140 w 1148715"/>
                <a:gd name="connsiteY38" fmla="*/ 693420 h 950595"/>
                <a:gd name="connsiteX39" fmla="*/ 1114425 w 1148715"/>
                <a:gd name="connsiteY39" fmla="*/ 737235 h 950595"/>
                <a:gd name="connsiteX40" fmla="*/ 1074420 w 1148715"/>
                <a:gd name="connsiteY40" fmla="*/ 729615 h 950595"/>
                <a:gd name="connsiteX41" fmla="*/ 1099185 w 1148715"/>
                <a:gd name="connsiteY41" fmla="*/ 817245 h 950595"/>
                <a:gd name="connsiteX42" fmla="*/ 1061085 w 1148715"/>
                <a:gd name="connsiteY42" fmla="*/ 862965 h 950595"/>
                <a:gd name="connsiteX43" fmla="*/ 1032510 w 1148715"/>
                <a:gd name="connsiteY43" fmla="*/ 950595 h 950595"/>
                <a:gd name="connsiteX44" fmla="*/ 998220 w 1148715"/>
                <a:gd name="connsiteY44" fmla="*/ 944880 h 950595"/>
                <a:gd name="connsiteX45" fmla="*/ 973455 w 1148715"/>
                <a:gd name="connsiteY45" fmla="*/ 916305 h 950595"/>
                <a:gd name="connsiteX46" fmla="*/ 908685 w 1148715"/>
                <a:gd name="connsiteY46" fmla="*/ 912495 h 950595"/>
                <a:gd name="connsiteX47" fmla="*/ 859155 w 1148715"/>
                <a:gd name="connsiteY47" fmla="*/ 880110 h 950595"/>
                <a:gd name="connsiteX48" fmla="*/ 853440 w 1148715"/>
                <a:gd name="connsiteY48" fmla="*/ 918210 h 950595"/>
                <a:gd name="connsiteX49" fmla="*/ 655320 w 1148715"/>
                <a:gd name="connsiteY49" fmla="*/ 882015 h 950595"/>
                <a:gd name="connsiteX50" fmla="*/ 670560 w 1148715"/>
                <a:gd name="connsiteY50" fmla="*/ 849630 h 950595"/>
                <a:gd name="connsiteX51" fmla="*/ 615315 w 1148715"/>
                <a:gd name="connsiteY51" fmla="*/ 834390 h 950595"/>
                <a:gd name="connsiteX52" fmla="*/ 548640 w 1148715"/>
                <a:gd name="connsiteY52" fmla="*/ 826770 h 950595"/>
                <a:gd name="connsiteX53" fmla="*/ 552450 w 1148715"/>
                <a:gd name="connsiteY53" fmla="*/ 777240 h 950595"/>
                <a:gd name="connsiteX54" fmla="*/ 520065 w 1148715"/>
                <a:gd name="connsiteY54" fmla="*/ 710565 h 950595"/>
                <a:gd name="connsiteX55" fmla="*/ 419100 w 1148715"/>
                <a:gd name="connsiteY55" fmla="*/ 708660 h 950595"/>
                <a:gd name="connsiteX56" fmla="*/ 365760 w 1148715"/>
                <a:gd name="connsiteY56" fmla="*/ 720090 h 950595"/>
                <a:gd name="connsiteX57" fmla="*/ 350520 w 1148715"/>
                <a:gd name="connsiteY57" fmla="*/ 701040 h 950595"/>
                <a:gd name="connsiteX58" fmla="*/ 360045 w 1148715"/>
                <a:gd name="connsiteY58" fmla="*/ 668655 h 950595"/>
                <a:gd name="connsiteX59" fmla="*/ 333375 w 1148715"/>
                <a:gd name="connsiteY59" fmla="*/ 628650 h 950595"/>
                <a:gd name="connsiteX60" fmla="*/ 320040 w 1148715"/>
                <a:gd name="connsiteY60" fmla="*/ 592455 h 950595"/>
                <a:gd name="connsiteX61" fmla="*/ 270510 w 1148715"/>
                <a:gd name="connsiteY61" fmla="*/ 584835 h 950595"/>
                <a:gd name="connsiteX62" fmla="*/ 106680 w 1148715"/>
                <a:gd name="connsiteY62" fmla="*/ 499110 h 950595"/>
                <a:gd name="connsiteX63" fmla="*/ 80010 w 1148715"/>
                <a:gd name="connsiteY63" fmla="*/ 508635 h 950595"/>
                <a:gd name="connsiteX64" fmla="*/ 51435 w 1148715"/>
                <a:gd name="connsiteY64" fmla="*/ 502920 h 950595"/>
                <a:gd name="connsiteX65" fmla="*/ 127635 w 1148715"/>
                <a:gd name="connsiteY65" fmla="*/ 453390 h 950595"/>
                <a:gd name="connsiteX66" fmla="*/ 0 w 1148715"/>
                <a:gd name="connsiteY66" fmla="*/ 384810 h 95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48715" h="950595">
                  <a:moveTo>
                    <a:pt x="0" y="384810"/>
                  </a:moveTo>
                  <a:lnTo>
                    <a:pt x="41910" y="356235"/>
                  </a:lnTo>
                  <a:lnTo>
                    <a:pt x="114300" y="348615"/>
                  </a:lnTo>
                  <a:lnTo>
                    <a:pt x="142875" y="360045"/>
                  </a:lnTo>
                  <a:lnTo>
                    <a:pt x="201930" y="344805"/>
                  </a:lnTo>
                  <a:lnTo>
                    <a:pt x="245745" y="361950"/>
                  </a:lnTo>
                  <a:lnTo>
                    <a:pt x="337185" y="363855"/>
                  </a:lnTo>
                  <a:lnTo>
                    <a:pt x="403860" y="377190"/>
                  </a:lnTo>
                  <a:lnTo>
                    <a:pt x="415290" y="409575"/>
                  </a:lnTo>
                  <a:lnTo>
                    <a:pt x="499110" y="443865"/>
                  </a:lnTo>
                  <a:lnTo>
                    <a:pt x="525780" y="360045"/>
                  </a:lnTo>
                  <a:lnTo>
                    <a:pt x="472440" y="339090"/>
                  </a:lnTo>
                  <a:lnTo>
                    <a:pt x="466725" y="308610"/>
                  </a:lnTo>
                  <a:lnTo>
                    <a:pt x="504825" y="230505"/>
                  </a:lnTo>
                  <a:lnTo>
                    <a:pt x="514350" y="142875"/>
                  </a:lnTo>
                  <a:lnTo>
                    <a:pt x="584835" y="156210"/>
                  </a:lnTo>
                  <a:lnTo>
                    <a:pt x="584835" y="131445"/>
                  </a:lnTo>
                  <a:lnTo>
                    <a:pt x="622935" y="72390"/>
                  </a:lnTo>
                  <a:lnTo>
                    <a:pt x="702945" y="53340"/>
                  </a:lnTo>
                  <a:lnTo>
                    <a:pt x="868680" y="34290"/>
                  </a:lnTo>
                  <a:lnTo>
                    <a:pt x="897255" y="9525"/>
                  </a:lnTo>
                  <a:lnTo>
                    <a:pt x="931545" y="3810"/>
                  </a:lnTo>
                  <a:lnTo>
                    <a:pt x="984885" y="0"/>
                  </a:lnTo>
                  <a:lnTo>
                    <a:pt x="979170" y="112395"/>
                  </a:lnTo>
                  <a:lnTo>
                    <a:pt x="1015365" y="121920"/>
                  </a:lnTo>
                  <a:lnTo>
                    <a:pt x="1005840" y="184785"/>
                  </a:lnTo>
                  <a:lnTo>
                    <a:pt x="992505" y="188595"/>
                  </a:lnTo>
                  <a:lnTo>
                    <a:pt x="1070610" y="232410"/>
                  </a:lnTo>
                  <a:lnTo>
                    <a:pt x="1011555" y="272415"/>
                  </a:lnTo>
                  <a:lnTo>
                    <a:pt x="956310" y="257175"/>
                  </a:lnTo>
                  <a:lnTo>
                    <a:pt x="969645" y="300990"/>
                  </a:lnTo>
                  <a:lnTo>
                    <a:pt x="1070610" y="348615"/>
                  </a:lnTo>
                  <a:lnTo>
                    <a:pt x="1112520" y="497205"/>
                  </a:lnTo>
                  <a:lnTo>
                    <a:pt x="1135380" y="518160"/>
                  </a:lnTo>
                  <a:lnTo>
                    <a:pt x="1148715" y="567690"/>
                  </a:lnTo>
                  <a:lnTo>
                    <a:pt x="1070610" y="581025"/>
                  </a:lnTo>
                  <a:lnTo>
                    <a:pt x="1074420" y="647700"/>
                  </a:lnTo>
                  <a:lnTo>
                    <a:pt x="1078230" y="670560"/>
                  </a:lnTo>
                  <a:lnTo>
                    <a:pt x="1120140" y="693420"/>
                  </a:lnTo>
                  <a:lnTo>
                    <a:pt x="1114425" y="737235"/>
                  </a:lnTo>
                  <a:lnTo>
                    <a:pt x="1074420" y="729615"/>
                  </a:lnTo>
                  <a:lnTo>
                    <a:pt x="1099185" y="817245"/>
                  </a:lnTo>
                  <a:lnTo>
                    <a:pt x="1061085" y="862965"/>
                  </a:lnTo>
                  <a:lnTo>
                    <a:pt x="1032510" y="950595"/>
                  </a:lnTo>
                  <a:lnTo>
                    <a:pt x="998220" y="944880"/>
                  </a:lnTo>
                  <a:lnTo>
                    <a:pt x="973455" y="916305"/>
                  </a:lnTo>
                  <a:lnTo>
                    <a:pt x="908685" y="912495"/>
                  </a:lnTo>
                  <a:lnTo>
                    <a:pt x="859155" y="880110"/>
                  </a:lnTo>
                  <a:lnTo>
                    <a:pt x="853440" y="918210"/>
                  </a:lnTo>
                  <a:lnTo>
                    <a:pt x="655320" y="882015"/>
                  </a:lnTo>
                  <a:lnTo>
                    <a:pt x="670560" y="849630"/>
                  </a:lnTo>
                  <a:lnTo>
                    <a:pt x="615315" y="834390"/>
                  </a:lnTo>
                  <a:lnTo>
                    <a:pt x="548640" y="826770"/>
                  </a:lnTo>
                  <a:lnTo>
                    <a:pt x="552450" y="777240"/>
                  </a:lnTo>
                  <a:lnTo>
                    <a:pt x="520065" y="710565"/>
                  </a:lnTo>
                  <a:lnTo>
                    <a:pt x="419100" y="708660"/>
                  </a:lnTo>
                  <a:lnTo>
                    <a:pt x="365760" y="720090"/>
                  </a:lnTo>
                  <a:lnTo>
                    <a:pt x="350520" y="701040"/>
                  </a:lnTo>
                  <a:lnTo>
                    <a:pt x="360045" y="668655"/>
                  </a:lnTo>
                  <a:lnTo>
                    <a:pt x="333375" y="628650"/>
                  </a:lnTo>
                  <a:lnTo>
                    <a:pt x="320040" y="592455"/>
                  </a:lnTo>
                  <a:lnTo>
                    <a:pt x="270510" y="584835"/>
                  </a:lnTo>
                  <a:lnTo>
                    <a:pt x="106680" y="499110"/>
                  </a:lnTo>
                  <a:lnTo>
                    <a:pt x="80010" y="508635"/>
                  </a:lnTo>
                  <a:lnTo>
                    <a:pt x="51435" y="502920"/>
                  </a:lnTo>
                  <a:lnTo>
                    <a:pt x="127635" y="453390"/>
                  </a:lnTo>
                  <a:lnTo>
                    <a:pt x="0" y="38481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44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Stanisławów</a:t>
              </a:r>
            </a:p>
          </p:txBody>
        </p:sp>
        <p:sp>
          <p:nvSpPr>
            <p:cNvPr id="17" name="Sobienie-Jeziory">
              <a:extLst>
                <a:ext uri="{FF2B5EF4-FFF2-40B4-BE49-F238E27FC236}">
                  <a16:creationId xmlns:a16="http://schemas.microsoft.com/office/drawing/2014/main" id="{3775245E-B15F-9A2D-F6FF-9B35DB4F4E96}"/>
                </a:ext>
              </a:extLst>
            </p:cNvPr>
            <p:cNvSpPr/>
            <p:nvPr/>
          </p:nvSpPr>
          <p:spPr>
            <a:xfrm>
              <a:off x="7714947" y="5297059"/>
              <a:ext cx="965131" cy="1075376"/>
            </a:xfrm>
            <a:custGeom>
              <a:avLst/>
              <a:gdLst>
                <a:gd name="connsiteX0" fmla="*/ 481965 w 950595"/>
                <a:gd name="connsiteY0" fmla="*/ 19050 h 1059180"/>
                <a:gd name="connsiteX1" fmla="*/ 531495 w 950595"/>
                <a:gd name="connsiteY1" fmla="*/ 249555 h 1059180"/>
                <a:gd name="connsiteX2" fmla="*/ 561975 w 950595"/>
                <a:gd name="connsiteY2" fmla="*/ 247650 h 1059180"/>
                <a:gd name="connsiteX3" fmla="*/ 575310 w 950595"/>
                <a:gd name="connsiteY3" fmla="*/ 320040 h 1059180"/>
                <a:gd name="connsiteX4" fmla="*/ 605790 w 950595"/>
                <a:gd name="connsiteY4" fmla="*/ 382905 h 1059180"/>
                <a:gd name="connsiteX5" fmla="*/ 636270 w 950595"/>
                <a:gd name="connsiteY5" fmla="*/ 384810 h 1059180"/>
                <a:gd name="connsiteX6" fmla="*/ 638175 w 950595"/>
                <a:gd name="connsiteY6" fmla="*/ 407670 h 1059180"/>
                <a:gd name="connsiteX7" fmla="*/ 571500 w 950595"/>
                <a:gd name="connsiteY7" fmla="*/ 421005 h 1059180"/>
                <a:gd name="connsiteX8" fmla="*/ 573405 w 950595"/>
                <a:gd name="connsiteY8" fmla="*/ 441960 h 1059180"/>
                <a:gd name="connsiteX9" fmla="*/ 641985 w 950595"/>
                <a:gd name="connsiteY9" fmla="*/ 434340 h 1059180"/>
                <a:gd name="connsiteX10" fmla="*/ 702945 w 950595"/>
                <a:gd name="connsiteY10" fmla="*/ 440055 h 1059180"/>
                <a:gd name="connsiteX11" fmla="*/ 786765 w 950595"/>
                <a:gd name="connsiteY11" fmla="*/ 470535 h 1059180"/>
                <a:gd name="connsiteX12" fmla="*/ 870585 w 950595"/>
                <a:gd name="connsiteY12" fmla="*/ 440055 h 1059180"/>
                <a:gd name="connsiteX13" fmla="*/ 853440 w 950595"/>
                <a:gd name="connsiteY13" fmla="*/ 512445 h 1059180"/>
                <a:gd name="connsiteX14" fmla="*/ 933450 w 950595"/>
                <a:gd name="connsiteY14" fmla="*/ 527685 h 1059180"/>
                <a:gd name="connsiteX15" fmla="*/ 870585 w 950595"/>
                <a:gd name="connsiteY15" fmla="*/ 544830 h 1059180"/>
                <a:gd name="connsiteX16" fmla="*/ 874395 w 950595"/>
                <a:gd name="connsiteY16" fmla="*/ 590550 h 1059180"/>
                <a:gd name="connsiteX17" fmla="*/ 912495 w 950595"/>
                <a:gd name="connsiteY17" fmla="*/ 596265 h 1059180"/>
                <a:gd name="connsiteX18" fmla="*/ 889635 w 950595"/>
                <a:gd name="connsiteY18" fmla="*/ 621030 h 1059180"/>
                <a:gd name="connsiteX19" fmla="*/ 941070 w 950595"/>
                <a:gd name="connsiteY19" fmla="*/ 664845 h 1059180"/>
                <a:gd name="connsiteX20" fmla="*/ 922020 w 950595"/>
                <a:gd name="connsiteY20" fmla="*/ 693420 h 1059180"/>
                <a:gd name="connsiteX21" fmla="*/ 950595 w 950595"/>
                <a:gd name="connsiteY21" fmla="*/ 721995 h 1059180"/>
                <a:gd name="connsiteX22" fmla="*/ 941070 w 950595"/>
                <a:gd name="connsiteY22" fmla="*/ 754380 h 1059180"/>
                <a:gd name="connsiteX23" fmla="*/ 918210 w 950595"/>
                <a:gd name="connsiteY23" fmla="*/ 762000 h 1059180"/>
                <a:gd name="connsiteX24" fmla="*/ 893445 w 950595"/>
                <a:gd name="connsiteY24" fmla="*/ 809625 h 1059180"/>
                <a:gd name="connsiteX25" fmla="*/ 891540 w 950595"/>
                <a:gd name="connsiteY25" fmla="*/ 843915 h 1059180"/>
                <a:gd name="connsiteX26" fmla="*/ 853440 w 950595"/>
                <a:gd name="connsiteY26" fmla="*/ 843915 h 1059180"/>
                <a:gd name="connsiteX27" fmla="*/ 822960 w 950595"/>
                <a:gd name="connsiteY27" fmla="*/ 792480 h 1059180"/>
                <a:gd name="connsiteX28" fmla="*/ 504825 w 950595"/>
                <a:gd name="connsiteY28" fmla="*/ 853440 h 1059180"/>
                <a:gd name="connsiteX29" fmla="*/ 478155 w 950595"/>
                <a:gd name="connsiteY29" fmla="*/ 811530 h 1059180"/>
                <a:gd name="connsiteX30" fmla="*/ 419100 w 950595"/>
                <a:gd name="connsiteY30" fmla="*/ 784860 h 1059180"/>
                <a:gd name="connsiteX31" fmla="*/ 405765 w 950595"/>
                <a:gd name="connsiteY31" fmla="*/ 752475 h 1059180"/>
                <a:gd name="connsiteX32" fmla="*/ 367665 w 950595"/>
                <a:gd name="connsiteY32" fmla="*/ 830580 h 1059180"/>
                <a:gd name="connsiteX33" fmla="*/ 335280 w 950595"/>
                <a:gd name="connsiteY33" fmla="*/ 832485 h 1059180"/>
                <a:gd name="connsiteX34" fmla="*/ 312420 w 950595"/>
                <a:gd name="connsiteY34" fmla="*/ 872490 h 1059180"/>
                <a:gd name="connsiteX35" fmla="*/ 291465 w 950595"/>
                <a:gd name="connsiteY35" fmla="*/ 885825 h 1059180"/>
                <a:gd name="connsiteX36" fmla="*/ 308610 w 950595"/>
                <a:gd name="connsiteY36" fmla="*/ 914400 h 1059180"/>
                <a:gd name="connsiteX37" fmla="*/ 367665 w 950595"/>
                <a:gd name="connsiteY37" fmla="*/ 941070 h 1059180"/>
                <a:gd name="connsiteX38" fmla="*/ 382905 w 950595"/>
                <a:gd name="connsiteY38" fmla="*/ 973455 h 1059180"/>
                <a:gd name="connsiteX39" fmla="*/ 340995 w 950595"/>
                <a:gd name="connsiteY39" fmla="*/ 996315 h 1059180"/>
                <a:gd name="connsiteX40" fmla="*/ 331470 w 950595"/>
                <a:gd name="connsiteY40" fmla="*/ 1038225 h 1059180"/>
                <a:gd name="connsiteX41" fmla="*/ 280035 w 950595"/>
                <a:gd name="connsiteY41" fmla="*/ 1059180 h 1059180"/>
                <a:gd name="connsiteX42" fmla="*/ 249555 w 950595"/>
                <a:gd name="connsiteY42" fmla="*/ 1003935 h 1059180"/>
                <a:gd name="connsiteX43" fmla="*/ 201930 w 950595"/>
                <a:gd name="connsiteY43" fmla="*/ 1003935 h 1059180"/>
                <a:gd name="connsiteX44" fmla="*/ 158115 w 950595"/>
                <a:gd name="connsiteY44" fmla="*/ 941070 h 1059180"/>
                <a:gd name="connsiteX45" fmla="*/ 49530 w 950595"/>
                <a:gd name="connsiteY45" fmla="*/ 864870 h 1059180"/>
                <a:gd name="connsiteX46" fmla="*/ 36195 w 950595"/>
                <a:gd name="connsiteY46" fmla="*/ 811530 h 1059180"/>
                <a:gd name="connsiteX47" fmla="*/ 15240 w 950595"/>
                <a:gd name="connsiteY47" fmla="*/ 813435 h 1059180"/>
                <a:gd name="connsiteX48" fmla="*/ 0 w 950595"/>
                <a:gd name="connsiteY48" fmla="*/ 760095 h 1059180"/>
                <a:gd name="connsiteX49" fmla="*/ 26670 w 950595"/>
                <a:gd name="connsiteY49" fmla="*/ 649605 h 1059180"/>
                <a:gd name="connsiteX50" fmla="*/ 152400 w 950595"/>
                <a:gd name="connsiteY50" fmla="*/ 518160 h 1059180"/>
                <a:gd name="connsiteX51" fmla="*/ 190500 w 950595"/>
                <a:gd name="connsiteY51" fmla="*/ 422910 h 1059180"/>
                <a:gd name="connsiteX52" fmla="*/ 209550 w 950595"/>
                <a:gd name="connsiteY52" fmla="*/ 361950 h 1059180"/>
                <a:gd name="connsiteX53" fmla="*/ 205740 w 950595"/>
                <a:gd name="connsiteY53" fmla="*/ 310515 h 1059180"/>
                <a:gd name="connsiteX54" fmla="*/ 121920 w 950595"/>
                <a:gd name="connsiteY54" fmla="*/ 198120 h 1059180"/>
                <a:gd name="connsiteX55" fmla="*/ 169545 w 950595"/>
                <a:gd name="connsiteY55" fmla="*/ 154305 h 1059180"/>
                <a:gd name="connsiteX56" fmla="*/ 165735 w 950595"/>
                <a:gd name="connsiteY56" fmla="*/ 120015 h 1059180"/>
                <a:gd name="connsiteX57" fmla="*/ 102870 w 950595"/>
                <a:gd name="connsiteY57" fmla="*/ 17145 h 1059180"/>
                <a:gd name="connsiteX58" fmla="*/ 165735 w 950595"/>
                <a:gd name="connsiteY58" fmla="*/ 24765 h 1059180"/>
                <a:gd name="connsiteX59" fmla="*/ 253365 w 950595"/>
                <a:gd name="connsiteY59" fmla="*/ 0 h 1059180"/>
                <a:gd name="connsiteX60" fmla="*/ 300990 w 950595"/>
                <a:gd name="connsiteY60" fmla="*/ 0 h 1059180"/>
                <a:gd name="connsiteX61" fmla="*/ 310515 w 950595"/>
                <a:gd name="connsiteY61" fmla="*/ 30480 h 1059180"/>
                <a:gd name="connsiteX62" fmla="*/ 481965 w 950595"/>
                <a:gd name="connsiteY62" fmla="*/ 19050 h 10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50595" h="1059180">
                  <a:moveTo>
                    <a:pt x="481965" y="19050"/>
                  </a:moveTo>
                  <a:lnTo>
                    <a:pt x="531495" y="249555"/>
                  </a:lnTo>
                  <a:lnTo>
                    <a:pt x="561975" y="247650"/>
                  </a:lnTo>
                  <a:lnTo>
                    <a:pt x="575310" y="320040"/>
                  </a:lnTo>
                  <a:lnTo>
                    <a:pt x="605790" y="382905"/>
                  </a:lnTo>
                  <a:lnTo>
                    <a:pt x="636270" y="384810"/>
                  </a:lnTo>
                  <a:lnTo>
                    <a:pt x="638175" y="407670"/>
                  </a:lnTo>
                  <a:lnTo>
                    <a:pt x="571500" y="421005"/>
                  </a:lnTo>
                  <a:lnTo>
                    <a:pt x="573405" y="441960"/>
                  </a:lnTo>
                  <a:lnTo>
                    <a:pt x="641985" y="434340"/>
                  </a:lnTo>
                  <a:lnTo>
                    <a:pt x="702945" y="440055"/>
                  </a:lnTo>
                  <a:lnTo>
                    <a:pt x="786765" y="470535"/>
                  </a:lnTo>
                  <a:lnTo>
                    <a:pt x="870585" y="440055"/>
                  </a:lnTo>
                  <a:lnTo>
                    <a:pt x="853440" y="512445"/>
                  </a:lnTo>
                  <a:lnTo>
                    <a:pt x="933450" y="527685"/>
                  </a:lnTo>
                  <a:lnTo>
                    <a:pt x="870585" y="544830"/>
                  </a:lnTo>
                  <a:lnTo>
                    <a:pt x="874395" y="590550"/>
                  </a:lnTo>
                  <a:lnTo>
                    <a:pt x="912495" y="596265"/>
                  </a:lnTo>
                  <a:lnTo>
                    <a:pt x="889635" y="621030"/>
                  </a:lnTo>
                  <a:lnTo>
                    <a:pt x="941070" y="664845"/>
                  </a:lnTo>
                  <a:lnTo>
                    <a:pt x="922020" y="693420"/>
                  </a:lnTo>
                  <a:lnTo>
                    <a:pt x="950595" y="721995"/>
                  </a:lnTo>
                  <a:lnTo>
                    <a:pt x="941070" y="754380"/>
                  </a:lnTo>
                  <a:lnTo>
                    <a:pt x="918210" y="762000"/>
                  </a:lnTo>
                  <a:lnTo>
                    <a:pt x="893445" y="809625"/>
                  </a:lnTo>
                  <a:lnTo>
                    <a:pt x="891540" y="843915"/>
                  </a:lnTo>
                  <a:lnTo>
                    <a:pt x="853440" y="843915"/>
                  </a:lnTo>
                  <a:lnTo>
                    <a:pt x="822960" y="792480"/>
                  </a:lnTo>
                  <a:lnTo>
                    <a:pt x="504825" y="853440"/>
                  </a:lnTo>
                  <a:lnTo>
                    <a:pt x="478155" y="811530"/>
                  </a:lnTo>
                  <a:lnTo>
                    <a:pt x="419100" y="784860"/>
                  </a:lnTo>
                  <a:lnTo>
                    <a:pt x="405765" y="752475"/>
                  </a:lnTo>
                  <a:lnTo>
                    <a:pt x="367665" y="830580"/>
                  </a:lnTo>
                  <a:lnTo>
                    <a:pt x="335280" y="832485"/>
                  </a:lnTo>
                  <a:lnTo>
                    <a:pt x="312420" y="872490"/>
                  </a:lnTo>
                  <a:lnTo>
                    <a:pt x="291465" y="885825"/>
                  </a:lnTo>
                  <a:lnTo>
                    <a:pt x="308610" y="914400"/>
                  </a:lnTo>
                  <a:lnTo>
                    <a:pt x="367665" y="941070"/>
                  </a:lnTo>
                  <a:lnTo>
                    <a:pt x="382905" y="973455"/>
                  </a:lnTo>
                  <a:lnTo>
                    <a:pt x="340995" y="996315"/>
                  </a:lnTo>
                  <a:lnTo>
                    <a:pt x="331470" y="1038225"/>
                  </a:lnTo>
                  <a:lnTo>
                    <a:pt x="280035" y="1059180"/>
                  </a:lnTo>
                  <a:lnTo>
                    <a:pt x="249555" y="1003935"/>
                  </a:lnTo>
                  <a:lnTo>
                    <a:pt x="201930" y="1003935"/>
                  </a:lnTo>
                  <a:lnTo>
                    <a:pt x="158115" y="941070"/>
                  </a:lnTo>
                  <a:lnTo>
                    <a:pt x="49530" y="864870"/>
                  </a:lnTo>
                  <a:lnTo>
                    <a:pt x="36195" y="811530"/>
                  </a:lnTo>
                  <a:lnTo>
                    <a:pt x="15240" y="813435"/>
                  </a:lnTo>
                  <a:lnTo>
                    <a:pt x="0" y="760095"/>
                  </a:lnTo>
                  <a:lnTo>
                    <a:pt x="26670" y="649605"/>
                  </a:lnTo>
                  <a:lnTo>
                    <a:pt x="152400" y="518160"/>
                  </a:lnTo>
                  <a:lnTo>
                    <a:pt x="190500" y="422910"/>
                  </a:lnTo>
                  <a:lnTo>
                    <a:pt x="209550" y="361950"/>
                  </a:lnTo>
                  <a:lnTo>
                    <a:pt x="205740" y="310515"/>
                  </a:lnTo>
                  <a:lnTo>
                    <a:pt x="121920" y="198120"/>
                  </a:lnTo>
                  <a:lnTo>
                    <a:pt x="169545" y="154305"/>
                  </a:lnTo>
                  <a:lnTo>
                    <a:pt x="165735" y="120015"/>
                  </a:lnTo>
                  <a:lnTo>
                    <a:pt x="102870" y="17145"/>
                  </a:lnTo>
                  <a:lnTo>
                    <a:pt x="165735" y="24765"/>
                  </a:lnTo>
                  <a:lnTo>
                    <a:pt x="253365" y="0"/>
                  </a:lnTo>
                  <a:lnTo>
                    <a:pt x="300990" y="0"/>
                  </a:lnTo>
                  <a:lnTo>
                    <a:pt x="310515" y="30480"/>
                  </a:lnTo>
                  <a:lnTo>
                    <a:pt x="481965" y="1905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Sobienie-Jeziory</a:t>
              </a:r>
            </a:p>
          </p:txBody>
        </p:sp>
        <p:sp>
          <p:nvSpPr>
            <p:cNvPr id="18" name="Siennica">
              <a:extLst>
                <a:ext uri="{FF2B5EF4-FFF2-40B4-BE49-F238E27FC236}">
                  <a16:creationId xmlns:a16="http://schemas.microsoft.com/office/drawing/2014/main" id="{5CE5CEC7-295B-9927-DDD6-5CD05308C895}"/>
                </a:ext>
              </a:extLst>
            </p:cNvPr>
            <p:cNvSpPr/>
            <p:nvPr/>
          </p:nvSpPr>
          <p:spPr>
            <a:xfrm>
              <a:off x="9068838" y="4153989"/>
              <a:ext cx="1011550" cy="1075376"/>
            </a:xfrm>
            <a:custGeom>
              <a:avLst/>
              <a:gdLst>
                <a:gd name="connsiteX0" fmla="*/ 272415 w 996315"/>
                <a:gd name="connsiteY0" fmla="*/ 83820 h 1059180"/>
                <a:gd name="connsiteX1" fmla="*/ 333375 w 996315"/>
                <a:gd name="connsiteY1" fmla="*/ 85725 h 1059180"/>
                <a:gd name="connsiteX2" fmla="*/ 342900 w 996315"/>
                <a:gd name="connsiteY2" fmla="*/ 32385 h 1059180"/>
                <a:gd name="connsiteX3" fmla="*/ 441960 w 996315"/>
                <a:gd name="connsiteY3" fmla="*/ 34290 h 1059180"/>
                <a:gd name="connsiteX4" fmla="*/ 451485 w 996315"/>
                <a:gd name="connsiteY4" fmla="*/ 13335 h 1059180"/>
                <a:gd name="connsiteX5" fmla="*/ 495300 w 996315"/>
                <a:gd name="connsiteY5" fmla="*/ 26670 h 1059180"/>
                <a:gd name="connsiteX6" fmla="*/ 521970 w 996315"/>
                <a:gd name="connsiteY6" fmla="*/ 0 h 1059180"/>
                <a:gd name="connsiteX7" fmla="*/ 609600 w 996315"/>
                <a:gd name="connsiteY7" fmla="*/ 1905 h 1059180"/>
                <a:gd name="connsiteX8" fmla="*/ 685800 w 996315"/>
                <a:gd name="connsiteY8" fmla="*/ 9525 h 1059180"/>
                <a:gd name="connsiteX9" fmla="*/ 701040 w 996315"/>
                <a:gd name="connsiteY9" fmla="*/ 1905 h 1059180"/>
                <a:gd name="connsiteX10" fmla="*/ 861060 w 996315"/>
                <a:gd name="connsiteY10" fmla="*/ 110490 h 1059180"/>
                <a:gd name="connsiteX11" fmla="*/ 880110 w 996315"/>
                <a:gd name="connsiteY11" fmla="*/ 188595 h 1059180"/>
                <a:gd name="connsiteX12" fmla="*/ 914400 w 996315"/>
                <a:gd name="connsiteY12" fmla="*/ 220980 h 1059180"/>
                <a:gd name="connsiteX13" fmla="*/ 952500 w 996315"/>
                <a:gd name="connsiteY13" fmla="*/ 289560 h 1059180"/>
                <a:gd name="connsiteX14" fmla="*/ 960120 w 996315"/>
                <a:gd name="connsiteY14" fmla="*/ 329565 h 1059180"/>
                <a:gd name="connsiteX15" fmla="*/ 963930 w 996315"/>
                <a:gd name="connsiteY15" fmla="*/ 421005 h 1059180"/>
                <a:gd name="connsiteX16" fmla="*/ 922020 w 996315"/>
                <a:gd name="connsiteY16" fmla="*/ 417195 h 1059180"/>
                <a:gd name="connsiteX17" fmla="*/ 937260 w 996315"/>
                <a:gd name="connsiteY17" fmla="*/ 447675 h 1059180"/>
                <a:gd name="connsiteX18" fmla="*/ 939165 w 996315"/>
                <a:gd name="connsiteY18" fmla="*/ 504825 h 1059180"/>
                <a:gd name="connsiteX19" fmla="*/ 925830 w 996315"/>
                <a:gd name="connsiteY19" fmla="*/ 533400 h 1059180"/>
                <a:gd name="connsiteX20" fmla="*/ 996315 w 996315"/>
                <a:gd name="connsiteY20" fmla="*/ 638175 h 1059180"/>
                <a:gd name="connsiteX21" fmla="*/ 933450 w 996315"/>
                <a:gd name="connsiteY21" fmla="*/ 643890 h 1059180"/>
                <a:gd name="connsiteX22" fmla="*/ 895350 w 996315"/>
                <a:gd name="connsiteY22" fmla="*/ 678180 h 1059180"/>
                <a:gd name="connsiteX23" fmla="*/ 781050 w 996315"/>
                <a:gd name="connsiteY23" fmla="*/ 681990 h 1059180"/>
                <a:gd name="connsiteX24" fmla="*/ 767715 w 996315"/>
                <a:gd name="connsiteY24" fmla="*/ 739140 h 1059180"/>
                <a:gd name="connsiteX25" fmla="*/ 741045 w 996315"/>
                <a:gd name="connsiteY25" fmla="*/ 746760 h 1059180"/>
                <a:gd name="connsiteX26" fmla="*/ 741045 w 996315"/>
                <a:gd name="connsiteY26" fmla="*/ 800100 h 1059180"/>
                <a:gd name="connsiteX27" fmla="*/ 712470 w 996315"/>
                <a:gd name="connsiteY27" fmla="*/ 813435 h 1059180"/>
                <a:gd name="connsiteX28" fmla="*/ 725805 w 996315"/>
                <a:gd name="connsiteY28" fmla="*/ 855345 h 1059180"/>
                <a:gd name="connsiteX29" fmla="*/ 689610 w 996315"/>
                <a:gd name="connsiteY29" fmla="*/ 855345 h 1059180"/>
                <a:gd name="connsiteX30" fmla="*/ 672465 w 996315"/>
                <a:gd name="connsiteY30" fmla="*/ 895350 h 1059180"/>
                <a:gd name="connsiteX31" fmla="*/ 680085 w 996315"/>
                <a:gd name="connsiteY31" fmla="*/ 1013460 h 1059180"/>
                <a:gd name="connsiteX32" fmla="*/ 699135 w 996315"/>
                <a:gd name="connsiteY32" fmla="*/ 1040130 h 1059180"/>
                <a:gd name="connsiteX33" fmla="*/ 613410 w 996315"/>
                <a:gd name="connsiteY33" fmla="*/ 1059180 h 1059180"/>
                <a:gd name="connsiteX34" fmla="*/ 624840 w 996315"/>
                <a:gd name="connsiteY34" fmla="*/ 1007745 h 1059180"/>
                <a:gd name="connsiteX35" fmla="*/ 601980 w 996315"/>
                <a:gd name="connsiteY35" fmla="*/ 971550 h 1059180"/>
                <a:gd name="connsiteX36" fmla="*/ 613410 w 996315"/>
                <a:gd name="connsiteY36" fmla="*/ 950595 h 1059180"/>
                <a:gd name="connsiteX37" fmla="*/ 590550 w 996315"/>
                <a:gd name="connsiteY37" fmla="*/ 931545 h 1059180"/>
                <a:gd name="connsiteX38" fmla="*/ 546735 w 996315"/>
                <a:gd name="connsiteY38" fmla="*/ 948690 h 1059180"/>
                <a:gd name="connsiteX39" fmla="*/ 512445 w 996315"/>
                <a:gd name="connsiteY39" fmla="*/ 948690 h 1059180"/>
                <a:gd name="connsiteX40" fmla="*/ 504825 w 996315"/>
                <a:gd name="connsiteY40" fmla="*/ 916305 h 1059180"/>
                <a:gd name="connsiteX41" fmla="*/ 483870 w 996315"/>
                <a:gd name="connsiteY41" fmla="*/ 916305 h 1059180"/>
                <a:gd name="connsiteX42" fmla="*/ 453390 w 996315"/>
                <a:gd name="connsiteY42" fmla="*/ 851535 h 1059180"/>
                <a:gd name="connsiteX43" fmla="*/ 438150 w 996315"/>
                <a:gd name="connsiteY43" fmla="*/ 798195 h 1059180"/>
                <a:gd name="connsiteX44" fmla="*/ 417195 w 996315"/>
                <a:gd name="connsiteY44" fmla="*/ 794385 h 1059180"/>
                <a:gd name="connsiteX45" fmla="*/ 413385 w 996315"/>
                <a:gd name="connsiteY45" fmla="*/ 769620 h 1059180"/>
                <a:gd name="connsiteX46" fmla="*/ 358140 w 996315"/>
                <a:gd name="connsiteY46" fmla="*/ 760095 h 1059180"/>
                <a:gd name="connsiteX47" fmla="*/ 337185 w 996315"/>
                <a:gd name="connsiteY47" fmla="*/ 817245 h 1059180"/>
                <a:gd name="connsiteX48" fmla="*/ 293370 w 996315"/>
                <a:gd name="connsiteY48" fmla="*/ 781050 h 1059180"/>
                <a:gd name="connsiteX49" fmla="*/ 325755 w 996315"/>
                <a:gd name="connsiteY49" fmla="*/ 760095 h 1059180"/>
                <a:gd name="connsiteX50" fmla="*/ 344805 w 996315"/>
                <a:gd name="connsiteY50" fmla="*/ 718185 h 1059180"/>
                <a:gd name="connsiteX51" fmla="*/ 318135 w 996315"/>
                <a:gd name="connsiteY51" fmla="*/ 691515 h 1059180"/>
                <a:gd name="connsiteX52" fmla="*/ 318135 w 996315"/>
                <a:gd name="connsiteY52" fmla="*/ 619125 h 1059180"/>
                <a:gd name="connsiteX53" fmla="*/ 340995 w 996315"/>
                <a:gd name="connsiteY53" fmla="*/ 575310 h 1059180"/>
                <a:gd name="connsiteX54" fmla="*/ 337185 w 996315"/>
                <a:gd name="connsiteY54" fmla="*/ 539115 h 1059180"/>
                <a:gd name="connsiteX55" fmla="*/ 251460 w 996315"/>
                <a:gd name="connsiteY55" fmla="*/ 558165 h 1059180"/>
                <a:gd name="connsiteX56" fmla="*/ 228600 w 996315"/>
                <a:gd name="connsiteY56" fmla="*/ 489585 h 1059180"/>
                <a:gd name="connsiteX57" fmla="*/ 179070 w 996315"/>
                <a:gd name="connsiteY57" fmla="*/ 390525 h 1059180"/>
                <a:gd name="connsiteX58" fmla="*/ 74295 w 996315"/>
                <a:gd name="connsiteY58" fmla="*/ 422910 h 1059180"/>
                <a:gd name="connsiteX59" fmla="*/ 81915 w 996315"/>
                <a:gd name="connsiteY59" fmla="*/ 398145 h 1059180"/>
                <a:gd name="connsiteX60" fmla="*/ 53340 w 996315"/>
                <a:gd name="connsiteY60" fmla="*/ 373380 h 1059180"/>
                <a:gd name="connsiteX61" fmla="*/ 1905 w 996315"/>
                <a:gd name="connsiteY61" fmla="*/ 371475 h 1059180"/>
                <a:gd name="connsiteX62" fmla="*/ 0 w 996315"/>
                <a:gd name="connsiteY62" fmla="*/ 323850 h 1059180"/>
                <a:gd name="connsiteX63" fmla="*/ 38100 w 996315"/>
                <a:gd name="connsiteY63" fmla="*/ 321945 h 1059180"/>
                <a:gd name="connsiteX64" fmla="*/ 36195 w 996315"/>
                <a:gd name="connsiteY64" fmla="*/ 280035 h 1059180"/>
                <a:gd name="connsiteX65" fmla="*/ 57150 w 996315"/>
                <a:gd name="connsiteY65" fmla="*/ 300990 h 1059180"/>
                <a:gd name="connsiteX66" fmla="*/ 108585 w 996315"/>
                <a:gd name="connsiteY66" fmla="*/ 287655 h 1059180"/>
                <a:gd name="connsiteX67" fmla="*/ 68580 w 996315"/>
                <a:gd name="connsiteY67" fmla="*/ 220980 h 1059180"/>
                <a:gd name="connsiteX68" fmla="*/ 17145 w 996315"/>
                <a:gd name="connsiteY68" fmla="*/ 205740 h 1059180"/>
                <a:gd name="connsiteX69" fmla="*/ 55245 w 996315"/>
                <a:gd name="connsiteY69" fmla="*/ 184785 h 1059180"/>
                <a:gd name="connsiteX70" fmla="*/ 53340 w 996315"/>
                <a:gd name="connsiteY70" fmla="*/ 148590 h 1059180"/>
                <a:gd name="connsiteX71" fmla="*/ 272415 w 996315"/>
                <a:gd name="connsiteY71" fmla="*/ 83820 h 10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96315" h="1059180">
                  <a:moveTo>
                    <a:pt x="272415" y="83820"/>
                  </a:moveTo>
                  <a:lnTo>
                    <a:pt x="333375" y="85725"/>
                  </a:lnTo>
                  <a:lnTo>
                    <a:pt x="342900" y="32385"/>
                  </a:lnTo>
                  <a:lnTo>
                    <a:pt x="441960" y="34290"/>
                  </a:lnTo>
                  <a:lnTo>
                    <a:pt x="451485" y="13335"/>
                  </a:lnTo>
                  <a:lnTo>
                    <a:pt x="495300" y="26670"/>
                  </a:lnTo>
                  <a:lnTo>
                    <a:pt x="521970" y="0"/>
                  </a:lnTo>
                  <a:lnTo>
                    <a:pt x="609600" y="1905"/>
                  </a:lnTo>
                  <a:lnTo>
                    <a:pt x="685800" y="9525"/>
                  </a:lnTo>
                  <a:lnTo>
                    <a:pt x="701040" y="1905"/>
                  </a:lnTo>
                  <a:lnTo>
                    <a:pt x="861060" y="110490"/>
                  </a:lnTo>
                  <a:lnTo>
                    <a:pt x="880110" y="188595"/>
                  </a:lnTo>
                  <a:lnTo>
                    <a:pt x="914400" y="220980"/>
                  </a:lnTo>
                  <a:lnTo>
                    <a:pt x="952500" y="289560"/>
                  </a:lnTo>
                  <a:lnTo>
                    <a:pt x="960120" y="329565"/>
                  </a:lnTo>
                  <a:lnTo>
                    <a:pt x="963930" y="421005"/>
                  </a:lnTo>
                  <a:lnTo>
                    <a:pt x="922020" y="417195"/>
                  </a:lnTo>
                  <a:lnTo>
                    <a:pt x="937260" y="447675"/>
                  </a:lnTo>
                  <a:lnTo>
                    <a:pt x="939165" y="504825"/>
                  </a:lnTo>
                  <a:lnTo>
                    <a:pt x="925830" y="533400"/>
                  </a:lnTo>
                  <a:lnTo>
                    <a:pt x="996315" y="638175"/>
                  </a:lnTo>
                  <a:lnTo>
                    <a:pt x="933450" y="643890"/>
                  </a:lnTo>
                  <a:lnTo>
                    <a:pt x="895350" y="678180"/>
                  </a:lnTo>
                  <a:lnTo>
                    <a:pt x="781050" y="681990"/>
                  </a:lnTo>
                  <a:lnTo>
                    <a:pt x="767715" y="739140"/>
                  </a:lnTo>
                  <a:lnTo>
                    <a:pt x="741045" y="746760"/>
                  </a:lnTo>
                  <a:lnTo>
                    <a:pt x="741045" y="800100"/>
                  </a:lnTo>
                  <a:lnTo>
                    <a:pt x="712470" y="813435"/>
                  </a:lnTo>
                  <a:lnTo>
                    <a:pt x="725805" y="855345"/>
                  </a:lnTo>
                  <a:lnTo>
                    <a:pt x="689610" y="855345"/>
                  </a:lnTo>
                  <a:lnTo>
                    <a:pt x="672465" y="895350"/>
                  </a:lnTo>
                  <a:lnTo>
                    <a:pt x="680085" y="1013460"/>
                  </a:lnTo>
                  <a:lnTo>
                    <a:pt x="699135" y="1040130"/>
                  </a:lnTo>
                  <a:lnTo>
                    <a:pt x="613410" y="1059180"/>
                  </a:lnTo>
                  <a:lnTo>
                    <a:pt x="624840" y="1007745"/>
                  </a:lnTo>
                  <a:lnTo>
                    <a:pt x="601980" y="971550"/>
                  </a:lnTo>
                  <a:lnTo>
                    <a:pt x="613410" y="950595"/>
                  </a:lnTo>
                  <a:lnTo>
                    <a:pt x="590550" y="931545"/>
                  </a:lnTo>
                  <a:lnTo>
                    <a:pt x="546735" y="948690"/>
                  </a:lnTo>
                  <a:lnTo>
                    <a:pt x="512445" y="948690"/>
                  </a:lnTo>
                  <a:lnTo>
                    <a:pt x="504825" y="916305"/>
                  </a:lnTo>
                  <a:lnTo>
                    <a:pt x="483870" y="916305"/>
                  </a:lnTo>
                  <a:lnTo>
                    <a:pt x="453390" y="851535"/>
                  </a:lnTo>
                  <a:lnTo>
                    <a:pt x="438150" y="798195"/>
                  </a:lnTo>
                  <a:lnTo>
                    <a:pt x="417195" y="794385"/>
                  </a:lnTo>
                  <a:lnTo>
                    <a:pt x="413385" y="769620"/>
                  </a:lnTo>
                  <a:lnTo>
                    <a:pt x="358140" y="760095"/>
                  </a:lnTo>
                  <a:lnTo>
                    <a:pt x="337185" y="817245"/>
                  </a:lnTo>
                  <a:lnTo>
                    <a:pt x="293370" y="781050"/>
                  </a:lnTo>
                  <a:lnTo>
                    <a:pt x="325755" y="760095"/>
                  </a:lnTo>
                  <a:lnTo>
                    <a:pt x="344805" y="718185"/>
                  </a:lnTo>
                  <a:lnTo>
                    <a:pt x="318135" y="691515"/>
                  </a:lnTo>
                  <a:lnTo>
                    <a:pt x="318135" y="619125"/>
                  </a:lnTo>
                  <a:lnTo>
                    <a:pt x="340995" y="575310"/>
                  </a:lnTo>
                  <a:lnTo>
                    <a:pt x="337185" y="539115"/>
                  </a:lnTo>
                  <a:lnTo>
                    <a:pt x="251460" y="558165"/>
                  </a:lnTo>
                  <a:lnTo>
                    <a:pt x="228600" y="489585"/>
                  </a:lnTo>
                  <a:lnTo>
                    <a:pt x="179070" y="390525"/>
                  </a:lnTo>
                  <a:lnTo>
                    <a:pt x="74295" y="422910"/>
                  </a:lnTo>
                  <a:lnTo>
                    <a:pt x="81915" y="398145"/>
                  </a:lnTo>
                  <a:lnTo>
                    <a:pt x="53340" y="373380"/>
                  </a:lnTo>
                  <a:lnTo>
                    <a:pt x="1905" y="371475"/>
                  </a:lnTo>
                  <a:lnTo>
                    <a:pt x="0" y="323850"/>
                  </a:lnTo>
                  <a:lnTo>
                    <a:pt x="38100" y="321945"/>
                  </a:lnTo>
                  <a:lnTo>
                    <a:pt x="36195" y="280035"/>
                  </a:lnTo>
                  <a:lnTo>
                    <a:pt x="57150" y="300990"/>
                  </a:lnTo>
                  <a:lnTo>
                    <a:pt x="108585" y="287655"/>
                  </a:lnTo>
                  <a:lnTo>
                    <a:pt x="68580" y="220980"/>
                  </a:lnTo>
                  <a:lnTo>
                    <a:pt x="17145" y="205740"/>
                  </a:lnTo>
                  <a:lnTo>
                    <a:pt x="55245" y="184785"/>
                  </a:lnTo>
                  <a:lnTo>
                    <a:pt x="53340" y="148590"/>
                  </a:lnTo>
                  <a:lnTo>
                    <a:pt x="272415" y="8382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80000" tIns="0" rIns="0" bIns="144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Siennica</a:t>
              </a:r>
            </a:p>
          </p:txBody>
        </p:sp>
        <p:sp>
          <p:nvSpPr>
            <p:cNvPr id="19" name="Serock">
              <a:extLst>
                <a:ext uri="{FF2B5EF4-FFF2-40B4-BE49-F238E27FC236}">
                  <a16:creationId xmlns:a16="http://schemas.microsoft.com/office/drawing/2014/main" id="{DE9EC5C9-7E0C-A25B-CAA5-55BA54E57437}"/>
                </a:ext>
              </a:extLst>
            </p:cNvPr>
            <p:cNvSpPr/>
            <p:nvPr/>
          </p:nvSpPr>
          <p:spPr>
            <a:xfrm>
              <a:off x="5846578" y="715107"/>
              <a:ext cx="1284262" cy="909041"/>
            </a:xfrm>
            <a:custGeom>
              <a:avLst/>
              <a:gdLst>
                <a:gd name="connsiteX0" fmla="*/ 0 w 1264920"/>
                <a:gd name="connsiteY0" fmla="*/ 685800 h 895350"/>
                <a:gd name="connsiteX1" fmla="*/ 32385 w 1264920"/>
                <a:gd name="connsiteY1" fmla="*/ 400050 h 895350"/>
                <a:gd name="connsiteX2" fmla="*/ 81915 w 1264920"/>
                <a:gd name="connsiteY2" fmla="*/ 373380 h 895350"/>
                <a:gd name="connsiteX3" fmla="*/ 120015 w 1264920"/>
                <a:gd name="connsiteY3" fmla="*/ 335280 h 895350"/>
                <a:gd name="connsiteX4" fmla="*/ 160020 w 1264920"/>
                <a:gd name="connsiteY4" fmla="*/ 220980 h 895350"/>
                <a:gd name="connsiteX5" fmla="*/ 165735 w 1264920"/>
                <a:gd name="connsiteY5" fmla="*/ 127635 h 895350"/>
                <a:gd name="connsiteX6" fmla="*/ 182880 w 1264920"/>
                <a:gd name="connsiteY6" fmla="*/ 93345 h 895350"/>
                <a:gd name="connsiteX7" fmla="*/ 287655 w 1264920"/>
                <a:gd name="connsiteY7" fmla="*/ 91440 h 895350"/>
                <a:gd name="connsiteX8" fmla="*/ 327660 w 1264920"/>
                <a:gd name="connsiteY8" fmla="*/ 102870 h 895350"/>
                <a:gd name="connsiteX9" fmla="*/ 375285 w 1264920"/>
                <a:gd name="connsiteY9" fmla="*/ 95250 h 895350"/>
                <a:gd name="connsiteX10" fmla="*/ 411480 w 1264920"/>
                <a:gd name="connsiteY10" fmla="*/ 249555 h 895350"/>
                <a:gd name="connsiteX11" fmla="*/ 447675 w 1264920"/>
                <a:gd name="connsiteY11" fmla="*/ 243840 h 895350"/>
                <a:gd name="connsiteX12" fmla="*/ 457200 w 1264920"/>
                <a:gd name="connsiteY12" fmla="*/ 226695 h 895350"/>
                <a:gd name="connsiteX13" fmla="*/ 552450 w 1264920"/>
                <a:gd name="connsiteY13" fmla="*/ 270510 h 895350"/>
                <a:gd name="connsiteX14" fmla="*/ 590550 w 1264920"/>
                <a:gd name="connsiteY14" fmla="*/ 182880 h 895350"/>
                <a:gd name="connsiteX15" fmla="*/ 632460 w 1264920"/>
                <a:gd name="connsiteY15" fmla="*/ 219075 h 895350"/>
                <a:gd name="connsiteX16" fmla="*/ 645795 w 1264920"/>
                <a:gd name="connsiteY16" fmla="*/ 207645 h 895350"/>
                <a:gd name="connsiteX17" fmla="*/ 693420 w 1264920"/>
                <a:gd name="connsiteY17" fmla="*/ 268605 h 895350"/>
                <a:gd name="connsiteX18" fmla="*/ 752475 w 1264920"/>
                <a:gd name="connsiteY18" fmla="*/ 255270 h 895350"/>
                <a:gd name="connsiteX19" fmla="*/ 777240 w 1264920"/>
                <a:gd name="connsiteY19" fmla="*/ 268605 h 895350"/>
                <a:gd name="connsiteX20" fmla="*/ 792480 w 1264920"/>
                <a:gd name="connsiteY20" fmla="*/ 243840 h 895350"/>
                <a:gd name="connsiteX21" fmla="*/ 807720 w 1264920"/>
                <a:gd name="connsiteY21" fmla="*/ 243840 h 895350"/>
                <a:gd name="connsiteX22" fmla="*/ 813435 w 1264920"/>
                <a:gd name="connsiteY22" fmla="*/ 192405 h 895350"/>
                <a:gd name="connsiteX23" fmla="*/ 760095 w 1264920"/>
                <a:gd name="connsiteY23" fmla="*/ 160020 h 895350"/>
                <a:gd name="connsiteX24" fmla="*/ 775335 w 1264920"/>
                <a:gd name="connsiteY24" fmla="*/ 142875 h 895350"/>
                <a:gd name="connsiteX25" fmla="*/ 809625 w 1264920"/>
                <a:gd name="connsiteY25" fmla="*/ 139065 h 895350"/>
                <a:gd name="connsiteX26" fmla="*/ 821055 w 1264920"/>
                <a:gd name="connsiteY26" fmla="*/ 165735 h 895350"/>
                <a:gd name="connsiteX27" fmla="*/ 845820 w 1264920"/>
                <a:gd name="connsiteY27" fmla="*/ 161925 h 895350"/>
                <a:gd name="connsiteX28" fmla="*/ 855345 w 1264920"/>
                <a:gd name="connsiteY28" fmla="*/ 135255 h 895350"/>
                <a:gd name="connsiteX29" fmla="*/ 876300 w 1264920"/>
                <a:gd name="connsiteY29" fmla="*/ 156210 h 895350"/>
                <a:gd name="connsiteX30" fmla="*/ 931545 w 1264920"/>
                <a:gd name="connsiteY30" fmla="*/ 150495 h 895350"/>
                <a:gd name="connsiteX31" fmla="*/ 954405 w 1264920"/>
                <a:gd name="connsiteY31" fmla="*/ 137160 h 895350"/>
                <a:gd name="connsiteX32" fmla="*/ 984885 w 1264920"/>
                <a:gd name="connsiteY32" fmla="*/ 127635 h 895350"/>
                <a:gd name="connsiteX33" fmla="*/ 998220 w 1264920"/>
                <a:gd name="connsiteY33" fmla="*/ 95250 h 895350"/>
                <a:gd name="connsiteX34" fmla="*/ 1000125 w 1264920"/>
                <a:gd name="connsiteY34" fmla="*/ 59055 h 895350"/>
                <a:gd name="connsiteX35" fmla="*/ 1032510 w 1264920"/>
                <a:gd name="connsiteY35" fmla="*/ 43815 h 895350"/>
                <a:gd name="connsiteX36" fmla="*/ 1061085 w 1264920"/>
                <a:gd name="connsiteY36" fmla="*/ 43815 h 895350"/>
                <a:gd name="connsiteX37" fmla="*/ 1175385 w 1264920"/>
                <a:gd name="connsiteY37" fmla="*/ 0 h 895350"/>
                <a:gd name="connsiteX38" fmla="*/ 1097280 w 1264920"/>
                <a:gd name="connsiteY38" fmla="*/ 140970 h 895350"/>
                <a:gd name="connsiteX39" fmla="*/ 1123950 w 1264920"/>
                <a:gd name="connsiteY39" fmla="*/ 217170 h 895350"/>
                <a:gd name="connsiteX40" fmla="*/ 1110615 w 1264920"/>
                <a:gd name="connsiteY40" fmla="*/ 220980 h 895350"/>
                <a:gd name="connsiteX41" fmla="*/ 1110615 w 1264920"/>
                <a:gd name="connsiteY41" fmla="*/ 280035 h 895350"/>
                <a:gd name="connsiteX42" fmla="*/ 1156335 w 1264920"/>
                <a:gd name="connsiteY42" fmla="*/ 283845 h 895350"/>
                <a:gd name="connsiteX43" fmla="*/ 1190625 w 1264920"/>
                <a:gd name="connsiteY43" fmla="*/ 272415 h 895350"/>
                <a:gd name="connsiteX44" fmla="*/ 1228725 w 1264920"/>
                <a:gd name="connsiteY44" fmla="*/ 274320 h 895350"/>
                <a:gd name="connsiteX45" fmla="*/ 1264920 w 1264920"/>
                <a:gd name="connsiteY45" fmla="*/ 308610 h 895350"/>
                <a:gd name="connsiteX46" fmla="*/ 1230630 w 1264920"/>
                <a:gd name="connsiteY46" fmla="*/ 344805 h 895350"/>
                <a:gd name="connsiteX47" fmla="*/ 1232535 w 1264920"/>
                <a:gd name="connsiteY47" fmla="*/ 394335 h 895350"/>
                <a:gd name="connsiteX48" fmla="*/ 1135380 w 1264920"/>
                <a:gd name="connsiteY48" fmla="*/ 394335 h 895350"/>
                <a:gd name="connsiteX49" fmla="*/ 982980 w 1264920"/>
                <a:gd name="connsiteY49" fmla="*/ 481965 h 895350"/>
                <a:gd name="connsiteX50" fmla="*/ 931545 w 1264920"/>
                <a:gd name="connsiteY50" fmla="*/ 476250 h 895350"/>
                <a:gd name="connsiteX51" fmla="*/ 857250 w 1264920"/>
                <a:gd name="connsiteY51" fmla="*/ 718185 h 895350"/>
                <a:gd name="connsiteX52" fmla="*/ 832485 w 1264920"/>
                <a:gd name="connsiteY52" fmla="*/ 741045 h 895350"/>
                <a:gd name="connsiteX53" fmla="*/ 771525 w 1264920"/>
                <a:gd name="connsiteY53" fmla="*/ 862965 h 895350"/>
                <a:gd name="connsiteX54" fmla="*/ 729615 w 1264920"/>
                <a:gd name="connsiteY54" fmla="*/ 891540 h 895350"/>
                <a:gd name="connsiteX55" fmla="*/ 649605 w 1264920"/>
                <a:gd name="connsiteY55" fmla="*/ 895350 h 895350"/>
                <a:gd name="connsiteX56" fmla="*/ 584835 w 1264920"/>
                <a:gd name="connsiteY56" fmla="*/ 878205 h 895350"/>
                <a:gd name="connsiteX57" fmla="*/ 516255 w 1264920"/>
                <a:gd name="connsiteY57" fmla="*/ 836295 h 895350"/>
                <a:gd name="connsiteX58" fmla="*/ 424815 w 1264920"/>
                <a:gd name="connsiteY58" fmla="*/ 769620 h 895350"/>
                <a:gd name="connsiteX59" fmla="*/ 337185 w 1264920"/>
                <a:gd name="connsiteY59" fmla="*/ 704850 h 895350"/>
                <a:gd name="connsiteX60" fmla="*/ 276225 w 1264920"/>
                <a:gd name="connsiteY60" fmla="*/ 664845 h 895350"/>
                <a:gd name="connsiteX61" fmla="*/ 213360 w 1264920"/>
                <a:gd name="connsiteY61" fmla="*/ 641985 h 895350"/>
                <a:gd name="connsiteX62" fmla="*/ 123825 w 1264920"/>
                <a:gd name="connsiteY62" fmla="*/ 634365 h 895350"/>
                <a:gd name="connsiteX63" fmla="*/ 45720 w 1264920"/>
                <a:gd name="connsiteY63" fmla="*/ 653415 h 895350"/>
                <a:gd name="connsiteX64" fmla="*/ 0 w 1264920"/>
                <a:gd name="connsiteY64" fmla="*/ 68580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64920" h="895350">
                  <a:moveTo>
                    <a:pt x="0" y="685800"/>
                  </a:moveTo>
                  <a:lnTo>
                    <a:pt x="32385" y="400050"/>
                  </a:lnTo>
                  <a:lnTo>
                    <a:pt x="81915" y="373380"/>
                  </a:lnTo>
                  <a:lnTo>
                    <a:pt x="120015" y="335280"/>
                  </a:lnTo>
                  <a:lnTo>
                    <a:pt x="160020" y="220980"/>
                  </a:lnTo>
                  <a:lnTo>
                    <a:pt x="165735" y="127635"/>
                  </a:lnTo>
                  <a:lnTo>
                    <a:pt x="182880" y="93345"/>
                  </a:lnTo>
                  <a:lnTo>
                    <a:pt x="287655" y="91440"/>
                  </a:lnTo>
                  <a:lnTo>
                    <a:pt x="327660" y="102870"/>
                  </a:lnTo>
                  <a:lnTo>
                    <a:pt x="375285" y="95250"/>
                  </a:lnTo>
                  <a:lnTo>
                    <a:pt x="411480" y="249555"/>
                  </a:lnTo>
                  <a:lnTo>
                    <a:pt x="447675" y="243840"/>
                  </a:lnTo>
                  <a:lnTo>
                    <a:pt x="457200" y="226695"/>
                  </a:lnTo>
                  <a:lnTo>
                    <a:pt x="552450" y="270510"/>
                  </a:lnTo>
                  <a:lnTo>
                    <a:pt x="590550" y="182880"/>
                  </a:lnTo>
                  <a:lnTo>
                    <a:pt x="632460" y="219075"/>
                  </a:lnTo>
                  <a:lnTo>
                    <a:pt x="645795" y="207645"/>
                  </a:lnTo>
                  <a:lnTo>
                    <a:pt x="693420" y="268605"/>
                  </a:lnTo>
                  <a:lnTo>
                    <a:pt x="752475" y="255270"/>
                  </a:lnTo>
                  <a:lnTo>
                    <a:pt x="777240" y="268605"/>
                  </a:lnTo>
                  <a:lnTo>
                    <a:pt x="792480" y="243840"/>
                  </a:lnTo>
                  <a:lnTo>
                    <a:pt x="807720" y="243840"/>
                  </a:lnTo>
                  <a:lnTo>
                    <a:pt x="813435" y="192405"/>
                  </a:lnTo>
                  <a:lnTo>
                    <a:pt x="760095" y="160020"/>
                  </a:lnTo>
                  <a:lnTo>
                    <a:pt x="775335" y="142875"/>
                  </a:lnTo>
                  <a:lnTo>
                    <a:pt x="809625" y="139065"/>
                  </a:lnTo>
                  <a:lnTo>
                    <a:pt x="821055" y="165735"/>
                  </a:lnTo>
                  <a:lnTo>
                    <a:pt x="845820" y="161925"/>
                  </a:lnTo>
                  <a:lnTo>
                    <a:pt x="855345" y="135255"/>
                  </a:lnTo>
                  <a:lnTo>
                    <a:pt x="876300" y="156210"/>
                  </a:lnTo>
                  <a:lnTo>
                    <a:pt x="931545" y="150495"/>
                  </a:lnTo>
                  <a:lnTo>
                    <a:pt x="954405" y="137160"/>
                  </a:lnTo>
                  <a:lnTo>
                    <a:pt x="984885" y="127635"/>
                  </a:lnTo>
                  <a:lnTo>
                    <a:pt x="998220" y="95250"/>
                  </a:lnTo>
                  <a:lnTo>
                    <a:pt x="1000125" y="59055"/>
                  </a:lnTo>
                  <a:lnTo>
                    <a:pt x="1032510" y="43815"/>
                  </a:lnTo>
                  <a:lnTo>
                    <a:pt x="1061085" y="43815"/>
                  </a:lnTo>
                  <a:lnTo>
                    <a:pt x="1175385" y="0"/>
                  </a:lnTo>
                  <a:lnTo>
                    <a:pt x="1097280" y="140970"/>
                  </a:lnTo>
                  <a:lnTo>
                    <a:pt x="1123950" y="217170"/>
                  </a:lnTo>
                  <a:lnTo>
                    <a:pt x="1110615" y="220980"/>
                  </a:lnTo>
                  <a:lnTo>
                    <a:pt x="1110615" y="280035"/>
                  </a:lnTo>
                  <a:lnTo>
                    <a:pt x="1156335" y="283845"/>
                  </a:lnTo>
                  <a:lnTo>
                    <a:pt x="1190625" y="272415"/>
                  </a:lnTo>
                  <a:lnTo>
                    <a:pt x="1228725" y="274320"/>
                  </a:lnTo>
                  <a:lnTo>
                    <a:pt x="1264920" y="308610"/>
                  </a:lnTo>
                  <a:lnTo>
                    <a:pt x="1230630" y="344805"/>
                  </a:lnTo>
                  <a:lnTo>
                    <a:pt x="1232535" y="394335"/>
                  </a:lnTo>
                  <a:lnTo>
                    <a:pt x="1135380" y="394335"/>
                  </a:lnTo>
                  <a:lnTo>
                    <a:pt x="982980" y="481965"/>
                  </a:lnTo>
                  <a:lnTo>
                    <a:pt x="931545" y="476250"/>
                  </a:lnTo>
                  <a:lnTo>
                    <a:pt x="857250" y="718185"/>
                  </a:lnTo>
                  <a:lnTo>
                    <a:pt x="832485" y="741045"/>
                  </a:lnTo>
                  <a:lnTo>
                    <a:pt x="771525" y="862965"/>
                  </a:lnTo>
                  <a:lnTo>
                    <a:pt x="729615" y="891540"/>
                  </a:lnTo>
                  <a:lnTo>
                    <a:pt x="649605" y="895350"/>
                  </a:lnTo>
                  <a:lnTo>
                    <a:pt x="584835" y="878205"/>
                  </a:lnTo>
                  <a:lnTo>
                    <a:pt x="516255" y="836295"/>
                  </a:lnTo>
                  <a:lnTo>
                    <a:pt x="424815" y="769620"/>
                  </a:lnTo>
                  <a:lnTo>
                    <a:pt x="337185" y="704850"/>
                  </a:lnTo>
                  <a:lnTo>
                    <a:pt x="276225" y="664845"/>
                  </a:lnTo>
                  <a:lnTo>
                    <a:pt x="213360" y="641985"/>
                  </a:lnTo>
                  <a:lnTo>
                    <a:pt x="123825" y="634365"/>
                  </a:lnTo>
                  <a:lnTo>
                    <a:pt x="45720" y="653415"/>
                  </a:lnTo>
                  <a:lnTo>
                    <a:pt x="0" y="68580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Serock</a:t>
              </a:r>
            </a:p>
          </p:txBody>
        </p:sp>
        <p:sp>
          <p:nvSpPr>
            <p:cNvPr id="20" name="Raszyn">
              <a:extLst>
                <a:ext uri="{FF2B5EF4-FFF2-40B4-BE49-F238E27FC236}">
                  <a16:creationId xmlns:a16="http://schemas.microsoft.com/office/drawing/2014/main" id="{636EB8A3-BEAA-5EF0-35CB-6DD72BA6B84B}"/>
                </a:ext>
              </a:extLst>
            </p:cNvPr>
            <p:cNvSpPr>
              <a:spLocks/>
            </p:cNvSpPr>
            <p:nvPr/>
          </p:nvSpPr>
          <p:spPr>
            <a:xfrm>
              <a:off x="5655099" y="3962510"/>
              <a:ext cx="760113" cy="694751"/>
            </a:xfrm>
            <a:custGeom>
              <a:avLst/>
              <a:gdLst>
                <a:gd name="connsiteX0" fmla="*/ 386715 w 748665"/>
                <a:gd name="connsiteY0" fmla="*/ 0 h 684288"/>
                <a:gd name="connsiteX1" fmla="*/ 434340 w 748665"/>
                <a:gd name="connsiteY1" fmla="*/ 49530 h 684288"/>
                <a:gd name="connsiteX2" fmla="*/ 539115 w 748665"/>
                <a:gd name="connsiteY2" fmla="*/ 120015 h 684288"/>
                <a:gd name="connsiteX3" fmla="*/ 567690 w 748665"/>
                <a:gd name="connsiteY3" fmla="*/ 116205 h 684288"/>
                <a:gd name="connsiteX4" fmla="*/ 567690 w 748665"/>
                <a:gd name="connsiteY4" fmla="*/ 142875 h 684288"/>
                <a:gd name="connsiteX5" fmla="*/ 638175 w 748665"/>
                <a:gd name="connsiteY5" fmla="*/ 201930 h 684288"/>
                <a:gd name="connsiteX6" fmla="*/ 691515 w 748665"/>
                <a:gd name="connsiteY6" fmla="*/ 213360 h 684288"/>
                <a:gd name="connsiteX7" fmla="*/ 721995 w 748665"/>
                <a:gd name="connsiteY7" fmla="*/ 247650 h 684288"/>
                <a:gd name="connsiteX8" fmla="*/ 710565 w 748665"/>
                <a:gd name="connsiteY8" fmla="*/ 310515 h 684288"/>
                <a:gd name="connsiteX9" fmla="*/ 706755 w 748665"/>
                <a:gd name="connsiteY9" fmla="*/ 350520 h 684288"/>
                <a:gd name="connsiteX10" fmla="*/ 748665 w 748665"/>
                <a:gd name="connsiteY10" fmla="*/ 384810 h 684288"/>
                <a:gd name="connsiteX11" fmla="*/ 731520 w 748665"/>
                <a:gd name="connsiteY11" fmla="*/ 436245 h 684288"/>
                <a:gd name="connsiteX12" fmla="*/ 730513 w 748665"/>
                <a:gd name="connsiteY12" fmla="*/ 437148 h 684288"/>
                <a:gd name="connsiteX13" fmla="*/ 625339 w 748665"/>
                <a:gd name="connsiteY13" fmla="*/ 422386 h 684288"/>
                <a:gd name="connsiteX14" fmla="*/ 566284 w 748665"/>
                <a:gd name="connsiteY14" fmla="*/ 496681 h 684288"/>
                <a:gd name="connsiteX15" fmla="*/ 526279 w 748665"/>
                <a:gd name="connsiteY15" fmla="*/ 414766 h 684288"/>
                <a:gd name="connsiteX16" fmla="*/ 453889 w 748665"/>
                <a:gd name="connsiteY16" fmla="*/ 410956 h 684288"/>
                <a:gd name="connsiteX17" fmla="*/ 431029 w 748665"/>
                <a:gd name="connsiteY17" fmla="*/ 450961 h 684288"/>
                <a:gd name="connsiteX18" fmla="*/ 375784 w 748665"/>
                <a:gd name="connsiteY18" fmla="*/ 483346 h 684288"/>
                <a:gd name="connsiteX19" fmla="*/ 385309 w 748665"/>
                <a:gd name="connsiteY19" fmla="*/ 574786 h 684288"/>
                <a:gd name="connsiteX20" fmla="*/ 320539 w 748665"/>
                <a:gd name="connsiteY20" fmla="*/ 559546 h 684288"/>
                <a:gd name="connsiteX21" fmla="*/ 271009 w 748665"/>
                <a:gd name="connsiteY21" fmla="*/ 656701 h 684288"/>
                <a:gd name="connsiteX22" fmla="*/ 211954 w 748665"/>
                <a:gd name="connsiteY22" fmla="*/ 633841 h 684288"/>
                <a:gd name="connsiteX23" fmla="*/ 130039 w 748665"/>
                <a:gd name="connsiteY23" fmla="*/ 658606 h 684288"/>
                <a:gd name="connsiteX24" fmla="*/ 114799 w 748665"/>
                <a:gd name="connsiteY24" fmla="*/ 683371 h 684288"/>
                <a:gd name="connsiteX25" fmla="*/ 115823 w 748665"/>
                <a:gd name="connsiteY25" fmla="*/ 684288 h 684288"/>
                <a:gd name="connsiteX26" fmla="*/ 114300 w 748665"/>
                <a:gd name="connsiteY26" fmla="*/ 683895 h 684288"/>
                <a:gd name="connsiteX27" fmla="*/ 47625 w 748665"/>
                <a:gd name="connsiteY27" fmla="*/ 651510 h 684288"/>
                <a:gd name="connsiteX28" fmla="*/ 34290 w 748665"/>
                <a:gd name="connsiteY28" fmla="*/ 590550 h 684288"/>
                <a:gd name="connsiteX29" fmla="*/ 0 w 748665"/>
                <a:gd name="connsiteY29" fmla="*/ 539115 h 684288"/>
                <a:gd name="connsiteX30" fmla="*/ 99060 w 748665"/>
                <a:gd name="connsiteY30" fmla="*/ 474345 h 684288"/>
                <a:gd name="connsiteX31" fmla="*/ 163830 w 748665"/>
                <a:gd name="connsiteY31" fmla="*/ 483870 h 684288"/>
                <a:gd name="connsiteX32" fmla="*/ 188595 w 748665"/>
                <a:gd name="connsiteY32" fmla="*/ 449580 h 684288"/>
                <a:gd name="connsiteX33" fmla="*/ 184785 w 748665"/>
                <a:gd name="connsiteY33" fmla="*/ 253365 h 684288"/>
                <a:gd name="connsiteX34" fmla="*/ 213360 w 748665"/>
                <a:gd name="connsiteY34" fmla="*/ 260985 h 684288"/>
                <a:gd name="connsiteX35" fmla="*/ 173355 w 748665"/>
                <a:gd name="connsiteY35" fmla="*/ 196215 h 684288"/>
                <a:gd name="connsiteX36" fmla="*/ 213360 w 748665"/>
                <a:gd name="connsiteY36" fmla="*/ 123825 h 684288"/>
                <a:gd name="connsiteX37" fmla="*/ 236220 w 748665"/>
                <a:gd name="connsiteY37" fmla="*/ 194310 h 684288"/>
                <a:gd name="connsiteX38" fmla="*/ 262890 w 748665"/>
                <a:gd name="connsiteY38" fmla="*/ 188595 h 684288"/>
                <a:gd name="connsiteX39" fmla="*/ 268605 w 748665"/>
                <a:gd name="connsiteY39" fmla="*/ 135255 h 684288"/>
                <a:gd name="connsiteX40" fmla="*/ 297180 w 748665"/>
                <a:gd name="connsiteY40" fmla="*/ 139065 h 68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48665" h="684288">
                  <a:moveTo>
                    <a:pt x="386715" y="0"/>
                  </a:moveTo>
                  <a:lnTo>
                    <a:pt x="434340" y="49530"/>
                  </a:lnTo>
                  <a:lnTo>
                    <a:pt x="539115" y="120015"/>
                  </a:lnTo>
                  <a:lnTo>
                    <a:pt x="567690" y="116205"/>
                  </a:lnTo>
                  <a:lnTo>
                    <a:pt x="567690" y="142875"/>
                  </a:lnTo>
                  <a:lnTo>
                    <a:pt x="638175" y="201930"/>
                  </a:lnTo>
                  <a:lnTo>
                    <a:pt x="691515" y="213360"/>
                  </a:lnTo>
                  <a:lnTo>
                    <a:pt x="721995" y="247650"/>
                  </a:lnTo>
                  <a:lnTo>
                    <a:pt x="710565" y="310515"/>
                  </a:lnTo>
                  <a:lnTo>
                    <a:pt x="706755" y="350520"/>
                  </a:lnTo>
                  <a:lnTo>
                    <a:pt x="748665" y="384810"/>
                  </a:lnTo>
                  <a:lnTo>
                    <a:pt x="731520" y="436245"/>
                  </a:lnTo>
                  <a:lnTo>
                    <a:pt x="730513" y="437148"/>
                  </a:lnTo>
                  <a:lnTo>
                    <a:pt x="625339" y="422386"/>
                  </a:lnTo>
                  <a:lnTo>
                    <a:pt x="566284" y="496681"/>
                  </a:lnTo>
                  <a:lnTo>
                    <a:pt x="526279" y="414766"/>
                  </a:lnTo>
                  <a:lnTo>
                    <a:pt x="453889" y="410956"/>
                  </a:lnTo>
                  <a:lnTo>
                    <a:pt x="431029" y="450961"/>
                  </a:lnTo>
                  <a:lnTo>
                    <a:pt x="375784" y="483346"/>
                  </a:lnTo>
                  <a:lnTo>
                    <a:pt x="385309" y="574786"/>
                  </a:lnTo>
                  <a:lnTo>
                    <a:pt x="320539" y="559546"/>
                  </a:lnTo>
                  <a:lnTo>
                    <a:pt x="271009" y="656701"/>
                  </a:lnTo>
                  <a:lnTo>
                    <a:pt x="211954" y="633841"/>
                  </a:lnTo>
                  <a:lnTo>
                    <a:pt x="130039" y="658606"/>
                  </a:lnTo>
                  <a:lnTo>
                    <a:pt x="114799" y="683371"/>
                  </a:lnTo>
                  <a:lnTo>
                    <a:pt x="115823" y="684288"/>
                  </a:lnTo>
                  <a:lnTo>
                    <a:pt x="114300" y="683895"/>
                  </a:lnTo>
                  <a:lnTo>
                    <a:pt x="47625" y="651510"/>
                  </a:lnTo>
                  <a:lnTo>
                    <a:pt x="34290" y="590550"/>
                  </a:lnTo>
                  <a:lnTo>
                    <a:pt x="0" y="539115"/>
                  </a:lnTo>
                  <a:lnTo>
                    <a:pt x="99060" y="474345"/>
                  </a:lnTo>
                  <a:lnTo>
                    <a:pt x="163830" y="483870"/>
                  </a:lnTo>
                  <a:lnTo>
                    <a:pt x="188595" y="449580"/>
                  </a:lnTo>
                  <a:lnTo>
                    <a:pt x="184785" y="253365"/>
                  </a:lnTo>
                  <a:lnTo>
                    <a:pt x="213360" y="260985"/>
                  </a:lnTo>
                  <a:lnTo>
                    <a:pt x="173355" y="196215"/>
                  </a:lnTo>
                  <a:lnTo>
                    <a:pt x="213360" y="123825"/>
                  </a:lnTo>
                  <a:lnTo>
                    <a:pt x="236220" y="194310"/>
                  </a:lnTo>
                  <a:lnTo>
                    <a:pt x="262890" y="188595"/>
                  </a:lnTo>
                  <a:lnTo>
                    <a:pt x="268605" y="135255"/>
                  </a:lnTo>
                  <a:lnTo>
                    <a:pt x="297180" y="13906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108000" tIns="0" rIns="0" bIns="108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Raszyn</a:t>
              </a:r>
            </a:p>
          </p:txBody>
        </p:sp>
        <p:sp>
          <p:nvSpPr>
            <p:cNvPr id="21" name="Radzymin">
              <a:extLst>
                <a:ext uri="{FF2B5EF4-FFF2-40B4-BE49-F238E27FC236}">
                  <a16:creationId xmlns:a16="http://schemas.microsoft.com/office/drawing/2014/main" id="{60E3B4EC-0F7D-B2FC-9546-3054FEFB8D78}"/>
                </a:ext>
              </a:extLst>
            </p:cNvPr>
            <p:cNvSpPr>
              <a:spLocks/>
            </p:cNvSpPr>
            <p:nvPr/>
          </p:nvSpPr>
          <p:spPr>
            <a:xfrm>
              <a:off x="6716577" y="1115472"/>
              <a:ext cx="1110551" cy="1373232"/>
            </a:xfrm>
            <a:custGeom>
              <a:avLst/>
              <a:gdLst>
                <a:gd name="connsiteX0" fmla="*/ 675173 w 1093825"/>
                <a:gd name="connsiteY0" fmla="*/ 1232898 h 1352550"/>
                <a:gd name="connsiteX1" fmla="*/ 700361 w 1093825"/>
                <a:gd name="connsiteY1" fmla="*/ 1249196 h 1352550"/>
                <a:gd name="connsiteX2" fmla="*/ 754971 w 1093825"/>
                <a:gd name="connsiteY2" fmla="*/ 1271381 h 1352550"/>
                <a:gd name="connsiteX3" fmla="*/ 702266 w 1093825"/>
                <a:gd name="connsiteY3" fmla="*/ 1254911 h 1352550"/>
                <a:gd name="connsiteX4" fmla="*/ 274675 w 1093825"/>
                <a:gd name="connsiteY4" fmla="*/ 0 h 1352550"/>
                <a:gd name="connsiteX5" fmla="*/ 377545 w 1093825"/>
                <a:gd name="connsiteY5" fmla="*/ 0 h 1352550"/>
                <a:gd name="connsiteX6" fmla="*/ 375640 w 1093825"/>
                <a:gd name="connsiteY6" fmla="*/ 70485 h 1352550"/>
                <a:gd name="connsiteX7" fmla="*/ 352780 w 1093825"/>
                <a:gd name="connsiteY7" fmla="*/ 112395 h 1352550"/>
                <a:gd name="connsiteX8" fmla="*/ 371830 w 1093825"/>
                <a:gd name="connsiteY8" fmla="*/ 133350 h 1352550"/>
                <a:gd name="connsiteX9" fmla="*/ 398500 w 1093825"/>
                <a:gd name="connsiteY9" fmla="*/ 133350 h 1352550"/>
                <a:gd name="connsiteX10" fmla="*/ 442315 w 1093825"/>
                <a:gd name="connsiteY10" fmla="*/ 163830 h 1352550"/>
                <a:gd name="connsiteX11" fmla="*/ 480415 w 1093825"/>
                <a:gd name="connsiteY11" fmla="*/ 241935 h 1352550"/>
                <a:gd name="connsiteX12" fmla="*/ 400405 w 1093825"/>
                <a:gd name="connsiteY12" fmla="*/ 266700 h 1352550"/>
                <a:gd name="connsiteX13" fmla="*/ 421360 w 1093825"/>
                <a:gd name="connsiteY13" fmla="*/ 344805 h 1352550"/>
                <a:gd name="connsiteX14" fmla="*/ 543280 w 1093825"/>
                <a:gd name="connsiteY14" fmla="*/ 299085 h 1352550"/>
                <a:gd name="connsiteX15" fmla="*/ 569950 w 1093825"/>
                <a:gd name="connsiteY15" fmla="*/ 361950 h 1352550"/>
                <a:gd name="connsiteX16" fmla="*/ 674725 w 1093825"/>
                <a:gd name="connsiteY16" fmla="*/ 373380 h 1352550"/>
                <a:gd name="connsiteX17" fmla="*/ 678535 w 1093825"/>
                <a:gd name="connsiteY17" fmla="*/ 533400 h 1352550"/>
                <a:gd name="connsiteX18" fmla="*/ 750925 w 1093825"/>
                <a:gd name="connsiteY18" fmla="*/ 497205 h 1352550"/>
                <a:gd name="connsiteX19" fmla="*/ 817600 w 1093825"/>
                <a:gd name="connsiteY19" fmla="*/ 525780 h 1352550"/>
                <a:gd name="connsiteX20" fmla="*/ 920470 w 1093825"/>
                <a:gd name="connsiteY20" fmla="*/ 523875 h 1352550"/>
                <a:gd name="connsiteX21" fmla="*/ 1023340 w 1093825"/>
                <a:gd name="connsiteY21" fmla="*/ 455295 h 1352550"/>
                <a:gd name="connsiteX22" fmla="*/ 1093825 w 1093825"/>
                <a:gd name="connsiteY22" fmla="*/ 464820 h 1352550"/>
                <a:gd name="connsiteX23" fmla="*/ 1050010 w 1093825"/>
                <a:gd name="connsiteY23" fmla="*/ 491490 h 1352550"/>
                <a:gd name="connsiteX24" fmla="*/ 1032865 w 1093825"/>
                <a:gd name="connsiteY24" fmla="*/ 542925 h 1352550"/>
                <a:gd name="connsiteX25" fmla="*/ 998575 w 1093825"/>
                <a:gd name="connsiteY25" fmla="*/ 529590 h 1352550"/>
                <a:gd name="connsiteX26" fmla="*/ 987145 w 1093825"/>
                <a:gd name="connsiteY26" fmla="*/ 600075 h 1352550"/>
                <a:gd name="connsiteX27" fmla="*/ 933805 w 1093825"/>
                <a:gd name="connsiteY27" fmla="*/ 611505 h 1352550"/>
                <a:gd name="connsiteX28" fmla="*/ 880465 w 1093825"/>
                <a:gd name="connsiteY28" fmla="*/ 752475 h 1352550"/>
                <a:gd name="connsiteX29" fmla="*/ 872845 w 1093825"/>
                <a:gd name="connsiteY29" fmla="*/ 830580 h 1352550"/>
                <a:gd name="connsiteX30" fmla="*/ 836650 w 1093825"/>
                <a:gd name="connsiteY30" fmla="*/ 830580 h 1352550"/>
                <a:gd name="connsiteX31" fmla="*/ 817600 w 1093825"/>
                <a:gd name="connsiteY31" fmla="*/ 895350 h 1352550"/>
                <a:gd name="connsiteX32" fmla="*/ 920470 w 1093825"/>
                <a:gd name="connsiteY32" fmla="*/ 902970 h 1352550"/>
                <a:gd name="connsiteX33" fmla="*/ 909040 w 1093825"/>
                <a:gd name="connsiteY33" fmla="*/ 981075 h 1352550"/>
                <a:gd name="connsiteX34" fmla="*/ 964414 w 1093825"/>
                <a:gd name="connsiteY34" fmla="*/ 1004609 h 1352550"/>
                <a:gd name="connsiteX35" fmla="*/ 949916 w 1093825"/>
                <a:gd name="connsiteY35" fmla="*/ 1064411 h 1352550"/>
                <a:gd name="connsiteX36" fmla="*/ 930866 w 1093825"/>
                <a:gd name="connsiteY36" fmla="*/ 1073936 h 1352550"/>
                <a:gd name="connsiteX37" fmla="*/ 852761 w 1093825"/>
                <a:gd name="connsiteY37" fmla="*/ 1064411 h 1352550"/>
                <a:gd name="connsiteX38" fmla="*/ 795611 w 1093825"/>
                <a:gd name="connsiteY38" fmla="*/ 1062506 h 1352550"/>
                <a:gd name="connsiteX39" fmla="*/ 765131 w 1093825"/>
                <a:gd name="connsiteY39" fmla="*/ 1047266 h 1352550"/>
                <a:gd name="connsiteX40" fmla="*/ 759416 w 1093825"/>
                <a:gd name="connsiteY40" fmla="*/ 1100606 h 1352550"/>
                <a:gd name="connsiteX41" fmla="*/ 728936 w 1093825"/>
                <a:gd name="connsiteY41" fmla="*/ 1110131 h 1352550"/>
                <a:gd name="connsiteX42" fmla="*/ 730841 w 1093825"/>
                <a:gd name="connsiteY42" fmla="*/ 1159661 h 1352550"/>
                <a:gd name="connsiteX43" fmla="*/ 681311 w 1093825"/>
                <a:gd name="connsiteY43" fmla="*/ 1159661 h 1352550"/>
                <a:gd name="connsiteX44" fmla="*/ 679406 w 1093825"/>
                <a:gd name="connsiteY44" fmla="*/ 1178711 h 1352550"/>
                <a:gd name="connsiteX45" fmla="*/ 639401 w 1093825"/>
                <a:gd name="connsiteY45" fmla="*/ 1174901 h 1352550"/>
                <a:gd name="connsiteX46" fmla="*/ 635591 w 1093825"/>
                <a:gd name="connsiteY46" fmla="*/ 1207286 h 1352550"/>
                <a:gd name="connsiteX47" fmla="*/ 638273 w 1093825"/>
                <a:gd name="connsiteY47" fmla="*/ 1209021 h 1352550"/>
                <a:gd name="connsiteX48" fmla="*/ 612731 w 1093825"/>
                <a:gd name="connsiteY48" fmla="*/ 1239671 h 1352550"/>
                <a:gd name="connsiteX49" fmla="*/ 586061 w 1093825"/>
                <a:gd name="connsiteY49" fmla="*/ 1247291 h 1352550"/>
                <a:gd name="connsiteX50" fmla="*/ 589871 w 1093825"/>
                <a:gd name="connsiteY50" fmla="*/ 1298726 h 1352550"/>
                <a:gd name="connsiteX51" fmla="*/ 559391 w 1093825"/>
                <a:gd name="connsiteY51" fmla="*/ 1277771 h 1352550"/>
                <a:gd name="connsiteX52" fmla="*/ 563201 w 1093825"/>
                <a:gd name="connsiteY52" fmla="*/ 1317776 h 1352550"/>
                <a:gd name="connsiteX53" fmla="*/ 506051 w 1093825"/>
                <a:gd name="connsiteY53" fmla="*/ 1348256 h 1352550"/>
                <a:gd name="connsiteX54" fmla="*/ 494621 w 1093825"/>
                <a:gd name="connsiteY54" fmla="*/ 1342541 h 1352550"/>
                <a:gd name="connsiteX55" fmla="*/ 486922 w 1093825"/>
                <a:gd name="connsiteY55" fmla="*/ 1352550 h 1352550"/>
                <a:gd name="connsiteX56" fmla="*/ 485138 w 1093825"/>
                <a:gd name="connsiteY56" fmla="*/ 1352550 h 1352550"/>
                <a:gd name="connsiteX57" fmla="*/ 490811 w 1093825"/>
                <a:gd name="connsiteY57" fmla="*/ 1344446 h 1352550"/>
                <a:gd name="connsiteX58" fmla="*/ 488906 w 1093825"/>
                <a:gd name="connsiteY58" fmla="*/ 1302536 h 1352550"/>
                <a:gd name="connsiteX59" fmla="*/ 456521 w 1093825"/>
                <a:gd name="connsiteY59" fmla="*/ 1264436 h 1352550"/>
                <a:gd name="connsiteX60" fmla="*/ 426041 w 1093825"/>
                <a:gd name="connsiteY60" fmla="*/ 1262531 h 1352550"/>
                <a:gd name="connsiteX61" fmla="*/ 418421 w 1093825"/>
                <a:gd name="connsiteY61" fmla="*/ 1214906 h 1352550"/>
                <a:gd name="connsiteX62" fmla="*/ 382226 w 1093825"/>
                <a:gd name="connsiteY62" fmla="*/ 1216811 h 1352550"/>
                <a:gd name="connsiteX63" fmla="*/ 353651 w 1093825"/>
                <a:gd name="connsiteY63" fmla="*/ 1176806 h 1352550"/>
                <a:gd name="connsiteX64" fmla="*/ 304121 w 1093825"/>
                <a:gd name="connsiteY64" fmla="*/ 1211096 h 1352550"/>
                <a:gd name="connsiteX65" fmla="*/ 283166 w 1093825"/>
                <a:gd name="connsiteY65" fmla="*/ 1199666 h 1352550"/>
                <a:gd name="connsiteX66" fmla="*/ 281340 w 1093825"/>
                <a:gd name="connsiteY66" fmla="*/ 1202796 h 1352550"/>
                <a:gd name="connsiteX67" fmla="*/ 279356 w 1093825"/>
                <a:gd name="connsiteY67" fmla="*/ 1197761 h 1352550"/>
                <a:gd name="connsiteX68" fmla="*/ 233636 w 1093825"/>
                <a:gd name="connsiteY68" fmla="*/ 1184426 h 1352550"/>
                <a:gd name="connsiteX69" fmla="*/ 180296 w 1093825"/>
                <a:gd name="connsiteY69" fmla="*/ 1054886 h 1352550"/>
                <a:gd name="connsiteX70" fmla="*/ 184106 w 1093825"/>
                <a:gd name="connsiteY70" fmla="*/ 1012976 h 1352550"/>
                <a:gd name="connsiteX71" fmla="*/ 178391 w 1093825"/>
                <a:gd name="connsiteY71" fmla="*/ 938681 h 1352550"/>
                <a:gd name="connsiteX72" fmla="*/ 182201 w 1093825"/>
                <a:gd name="connsiteY72" fmla="*/ 917726 h 1352550"/>
                <a:gd name="connsiteX73" fmla="*/ 281261 w 1093825"/>
                <a:gd name="connsiteY73" fmla="*/ 894866 h 1352550"/>
                <a:gd name="connsiteX74" fmla="*/ 294596 w 1093825"/>
                <a:gd name="connsiteY74" fmla="*/ 856766 h 1352550"/>
                <a:gd name="connsiteX75" fmla="*/ 262211 w 1093825"/>
                <a:gd name="connsiteY75" fmla="*/ 786281 h 1352550"/>
                <a:gd name="connsiteX76" fmla="*/ 227921 w 1093825"/>
                <a:gd name="connsiteY76" fmla="*/ 776756 h 1352550"/>
                <a:gd name="connsiteX77" fmla="*/ 172676 w 1093825"/>
                <a:gd name="connsiteY77" fmla="*/ 681506 h 1352550"/>
                <a:gd name="connsiteX78" fmla="*/ 216491 w 1093825"/>
                <a:gd name="connsiteY78" fmla="*/ 664361 h 1352550"/>
                <a:gd name="connsiteX79" fmla="*/ 208871 w 1093825"/>
                <a:gd name="connsiteY79" fmla="*/ 631976 h 1352550"/>
                <a:gd name="connsiteX80" fmla="*/ 239351 w 1093825"/>
                <a:gd name="connsiteY80" fmla="*/ 614831 h 1352550"/>
                <a:gd name="connsiteX81" fmla="*/ 239351 w 1093825"/>
                <a:gd name="connsiteY81" fmla="*/ 591971 h 1352550"/>
                <a:gd name="connsiteX82" fmla="*/ 218396 w 1093825"/>
                <a:gd name="connsiteY82" fmla="*/ 456716 h 1352550"/>
                <a:gd name="connsiteX83" fmla="*/ 184106 w 1093825"/>
                <a:gd name="connsiteY83" fmla="*/ 447191 h 1352550"/>
                <a:gd name="connsiteX84" fmla="*/ 138386 w 1093825"/>
                <a:gd name="connsiteY84" fmla="*/ 380516 h 1352550"/>
                <a:gd name="connsiteX85" fmla="*/ 138386 w 1093825"/>
                <a:gd name="connsiteY85" fmla="*/ 332891 h 1352550"/>
                <a:gd name="connsiteX86" fmla="*/ 102191 w 1093825"/>
                <a:gd name="connsiteY86" fmla="*/ 321461 h 1352550"/>
                <a:gd name="connsiteX87" fmla="*/ 3131 w 1093825"/>
                <a:gd name="connsiteY87" fmla="*/ 325271 h 1352550"/>
                <a:gd name="connsiteX88" fmla="*/ 0 w 1093825"/>
                <a:gd name="connsiteY88" fmla="*/ 328643 h 1352550"/>
                <a:gd name="connsiteX89" fmla="*/ 355 w 1093825"/>
                <a:gd name="connsiteY89" fmla="*/ 323850 h 1352550"/>
                <a:gd name="connsiteX90" fmla="*/ 72745 w 1093825"/>
                <a:gd name="connsiteY90" fmla="*/ 80010 h 1352550"/>
                <a:gd name="connsiteX91" fmla="*/ 127990 w 1093825"/>
                <a:gd name="connsiteY91" fmla="*/ 87630 h 1352550"/>
                <a:gd name="connsiteX0" fmla="*/ 675173 w 1093825"/>
                <a:gd name="connsiteY0" fmla="*/ 1232898 h 1352550"/>
                <a:gd name="connsiteX1" fmla="*/ 700361 w 1093825"/>
                <a:gd name="connsiteY1" fmla="*/ 1249196 h 1352550"/>
                <a:gd name="connsiteX2" fmla="*/ 702266 w 1093825"/>
                <a:gd name="connsiteY2" fmla="*/ 1254911 h 1352550"/>
                <a:gd name="connsiteX3" fmla="*/ 675173 w 1093825"/>
                <a:gd name="connsiteY3" fmla="*/ 1232898 h 1352550"/>
                <a:gd name="connsiteX4" fmla="*/ 274675 w 1093825"/>
                <a:gd name="connsiteY4" fmla="*/ 0 h 1352550"/>
                <a:gd name="connsiteX5" fmla="*/ 377545 w 1093825"/>
                <a:gd name="connsiteY5" fmla="*/ 0 h 1352550"/>
                <a:gd name="connsiteX6" fmla="*/ 375640 w 1093825"/>
                <a:gd name="connsiteY6" fmla="*/ 70485 h 1352550"/>
                <a:gd name="connsiteX7" fmla="*/ 352780 w 1093825"/>
                <a:gd name="connsiteY7" fmla="*/ 112395 h 1352550"/>
                <a:gd name="connsiteX8" fmla="*/ 371830 w 1093825"/>
                <a:gd name="connsiteY8" fmla="*/ 133350 h 1352550"/>
                <a:gd name="connsiteX9" fmla="*/ 398500 w 1093825"/>
                <a:gd name="connsiteY9" fmla="*/ 133350 h 1352550"/>
                <a:gd name="connsiteX10" fmla="*/ 442315 w 1093825"/>
                <a:gd name="connsiteY10" fmla="*/ 163830 h 1352550"/>
                <a:gd name="connsiteX11" fmla="*/ 480415 w 1093825"/>
                <a:gd name="connsiteY11" fmla="*/ 241935 h 1352550"/>
                <a:gd name="connsiteX12" fmla="*/ 400405 w 1093825"/>
                <a:gd name="connsiteY12" fmla="*/ 266700 h 1352550"/>
                <a:gd name="connsiteX13" fmla="*/ 421360 w 1093825"/>
                <a:gd name="connsiteY13" fmla="*/ 344805 h 1352550"/>
                <a:gd name="connsiteX14" fmla="*/ 543280 w 1093825"/>
                <a:gd name="connsiteY14" fmla="*/ 299085 h 1352550"/>
                <a:gd name="connsiteX15" fmla="*/ 569950 w 1093825"/>
                <a:gd name="connsiteY15" fmla="*/ 361950 h 1352550"/>
                <a:gd name="connsiteX16" fmla="*/ 674725 w 1093825"/>
                <a:gd name="connsiteY16" fmla="*/ 373380 h 1352550"/>
                <a:gd name="connsiteX17" fmla="*/ 678535 w 1093825"/>
                <a:gd name="connsiteY17" fmla="*/ 533400 h 1352550"/>
                <a:gd name="connsiteX18" fmla="*/ 750925 w 1093825"/>
                <a:gd name="connsiteY18" fmla="*/ 497205 h 1352550"/>
                <a:gd name="connsiteX19" fmla="*/ 817600 w 1093825"/>
                <a:gd name="connsiteY19" fmla="*/ 525780 h 1352550"/>
                <a:gd name="connsiteX20" fmla="*/ 920470 w 1093825"/>
                <a:gd name="connsiteY20" fmla="*/ 523875 h 1352550"/>
                <a:gd name="connsiteX21" fmla="*/ 1023340 w 1093825"/>
                <a:gd name="connsiteY21" fmla="*/ 455295 h 1352550"/>
                <a:gd name="connsiteX22" fmla="*/ 1093825 w 1093825"/>
                <a:gd name="connsiteY22" fmla="*/ 464820 h 1352550"/>
                <a:gd name="connsiteX23" fmla="*/ 1050010 w 1093825"/>
                <a:gd name="connsiteY23" fmla="*/ 491490 h 1352550"/>
                <a:gd name="connsiteX24" fmla="*/ 1032865 w 1093825"/>
                <a:gd name="connsiteY24" fmla="*/ 542925 h 1352550"/>
                <a:gd name="connsiteX25" fmla="*/ 998575 w 1093825"/>
                <a:gd name="connsiteY25" fmla="*/ 529590 h 1352550"/>
                <a:gd name="connsiteX26" fmla="*/ 987145 w 1093825"/>
                <a:gd name="connsiteY26" fmla="*/ 600075 h 1352550"/>
                <a:gd name="connsiteX27" fmla="*/ 933805 w 1093825"/>
                <a:gd name="connsiteY27" fmla="*/ 611505 h 1352550"/>
                <a:gd name="connsiteX28" fmla="*/ 880465 w 1093825"/>
                <a:gd name="connsiteY28" fmla="*/ 752475 h 1352550"/>
                <a:gd name="connsiteX29" fmla="*/ 872845 w 1093825"/>
                <a:gd name="connsiteY29" fmla="*/ 830580 h 1352550"/>
                <a:gd name="connsiteX30" fmla="*/ 836650 w 1093825"/>
                <a:gd name="connsiteY30" fmla="*/ 830580 h 1352550"/>
                <a:gd name="connsiteX31" fmla="*/ 817600 w 1093825"/>
                <a:gd name="connsiteY31" fmla="*/ 895350 h 1352550"/>
                <a:gd name="connsiteX32" fmla="*/ 920470 w 1093825"/>
                <a:gd name="connsiteY32" fmla="*/ 902970 h 1352550"/>
                <a:gd name="connsiteX33" fmla="*/ 909040 w 1093825"/>
                <a:gd name="connsiteY33" fmla="*/ 981075 h 1352550"/>
                <a:gd name="connsiteX34" fmla="*/ 964414 w 1093825"/>
                <a:gd name="connsiteY34" fmla="*/ 1004609 h 1352550"/>
                <a:gd name="connsiteX35" fmla="*/ 949916 w 1093825"/>
                <a:gd name="connsiteY35" fmla="*/ 1064411 h 1352550"/>
                <a:gd name="connsiteX36" fmla="*/ 930866 w 1093825"/>
                <a:gd name="connsiteY36" fmla="*/ 1073936 h 1352550"/>
                <a:gd name="connsiteX37" fmla="*/ 852761 w 1093825"/>
                <a:gd name="connsiteY37" fmla="*/ 1064411 h 1352550"/>
                <a:gd name="connsiteX38" fmla="*/ 795611 w 1093825"/>
                <a:gd name="connsiteY38" fmla="*/ 1062506 h 1352550"/>
                <a:gd name="connsiteX39" fmla="*/ 765131 w 1093825"/>
                <a:gd name="connsiteY39" fmla="*/ 1047266 h 1352550"/>
                <a:gd name="connsiteX40" fmla="*/ 759416 w 1093825"/>
                <a:gd name="connsiteY40" fmla="*/ 1100606 h 1352550"/>
                <a:gd name="connsiteX41" fmla="*/ 728936 w 1093825"/>
                <a:gd name="connsiteY41" fmla="*/ 1110131 h 1352550"/>
                <a:gd name="connsiteX42" fmla="*/ 730841 w 1093825"/>
                <a:gd name="connsiteY42" fmla="*/ 1159661 h 1352550"/>
                <a:gd name="connsiteX43" fmla="*/ 681311 w 1093825"/>
                <a:gd name="connsiteY43" fmla="*/ 1159661 h 1352550"/>
                <a:gd name="connsiteX44" fmla="*/ 679406 w 1093825"/>
                <a:gd name="connsiteY44" fmla="*/ 1178711 h 1352550"/>
                <a:gd name="connsiteX45" fmla="*/ 639401 w 1093825"/>
                <a:gd name="connsiteY45" fmla="*/ 1174901 h 1352550"/>
                <a:gd name="connsiteX46" fmla="*/ 635591 w 1093825"/>
                <a:gd name="connsiteY46" fmla="*/ 1207286 h 1352550"/>
                <a:gd name="connsiteX47" fmla="*/ 638273 w 1093825"/>
                <a:gd name="connsiteY47" fmla="*/ 1209021 h 1352550"/>
                <a:gd name="connsiteX48" fmla="*/ 612731 w 1093825"/>
                <a:gd name="connsiteY48" fmla="*/ 1239671 h 1352550"/>
                <a:gd name="connsiteX49" fmla="*/ 586061 w 1093825"/>
                <a:gd name="connsiteY49" fmla="*/ 1247291 h 1352550"/>
                <a:gd name="connsiteX50" fmla="*/ 589871 w 1093825"/>
                <a:gd name="connsiteY50" fmla="*/ 1298726 h 1352550"/>
                <a:gd name="connsiteX51" fmla="*/ 559391 w 1093825"/>
                <a:gd name="connsiteY51" fmla="*/ 1277771 h 1352550"/>
                <a:gd name="connsiteX52" fmla="*/ 563201 w 1093825"/>
                <a:gd name="connsiteY52" fmla="*/ 1317776 h 1352550"/>
                <a:gd name="connsiteX53" fmla="*/ 506051 w 1093825"/>
                <a:gd name="connsiteY53" fmla="*/ 1348256 h 1352550"/>
                <a:gd name="connsiteX54" fmla="*/ 494621 w 1093825"/>
                <a:gd name="connsiteY54" fmla="*/ 1342541 h 1352550"/>
                <a:gd name="connsiteX55" fmla="*/ 486922 w 1093825"/>
                <a:gd name="connsiteY55" fmla="*/ 1352550 h 1352550"/>
                <a:gd name="connsiteX56" fmla="*/ 485138 w 1093825"/>
                <a:gd name="connsiteY56" fmla="*/ 1352550 h 1352550"/>
                <a:gd name="connsiteX57" fmla="*/ 490811 w 1093825"/>
                <a:gd name="connsiteY57" fmla="*/ 1344446 h 1352550"/>
                <a:gd name="connsiteX58" fmla="*/ 488906 w 1093825"/>
                <a:gd name="connsiteY58" fmla="*/ 1302536 h 1352550"/>
                <a:gd name="connsiteX59" fmla="*/ 456521 w 1093825"/>
                <a:gd name="connsiteY59" fmla="*/ 1264436 h 1352550"/>
                <a:gd name="connsiteX60" fmla="*/ 426041 w 1093825"/>
                <a:gd name="connsiteY60" fmla="*/ 1262531 h 1352550"/>
                <a:gd name="connsiteX61" fmla="*/ 418421 w 1093825"/>
                <a:gd name="connsiteY61" fmla="*/ 1214906 h 1352550"/>
                <a:gd name="connsiteX62" fmla="*/ 382226 w 1093825"/>
                <a:gd name="connsiteY62" fmla="*/ 1216811 h 1352550"/>
                <a:gd name="connsiteX63" fmla="*/ 353651 w 1093825"/>
                <a:gd name="connsiteY63" fmla="*/ 1176806 h 1352550"/>
                <a:gd name="connsiteX64" fmla="*/ 304121 w 1093825"/>
                <a:gd name="connsiteY64" fmla="*/ 1211096 h 1352550"/>
                <a:gd name="connsiteX65" fmla="*/ 283166 w 1093825"/>
                <a:gd name="connsiteY65" fmla="*/ 1199666 h 1352550"/>
                <a:gd name="connsiteX66" fmla="*/ 281340 w 1093825"/>
                <a:gd name="connsiteY66" fmla="*/ 1202796 h 1352550"/>
                <a:gd name="connsiteX67" fmla="*/ 279356 w 1093825"/>
                <a:gd name="connsiteY67" fmla="*/ 1197761 h 1352550"/>
                <a:gd name="connsiteX68" fmla="*/ 233636 w 1093825"/>
                <a:gd name="connsiteY68" fmla="*/ 1184426 h 1352550"/>
                <a:gd name="connsiteX69" fmla="*/ 180296 w 1093825"/>
                <a:gd name="connsiteY69" fmla="*/ 1054886 h 1352550"/>
                <a:gd name="connsiteX70" fmla="*/ 184106 w 1093825"/>
                <a:gd name="connsiteY70" fmla="*/ 1012976 h 1352550"/>
                <a:gd name="connsiteX71" fmla="*/ 178391 w 1093825"/>
                <a:gd name="connsiteY71" fmla="*/ 938681 h 1352550"/>
                <a:gd name="connsiteX72" fmla="*/ 182201 w 1093825"/>
                <a:gd name="connsiteY72" fmla="*/ 917726 h 1352550"/>
                <a:gd name="connsiteX73" fmla="*/ 281261 w 1093825"/>
                <a:gd name="connsiteY73" fmla="*/ 894866 h 1352550"/>
                <a:gd name="connsiteX74" fmla="*/ 294596 w 1093825"/>
                <a:gd name="connsiteY74" fmla="*/ 856766 h 1352550"/>
                <a:gd name="connsiteX75" fmla="*/ 262211 w 1093825"/>
                <a:gd name="connsiteY75" fmla="*/ 786281 h 1352550"/>
                <a:gd name="connsiteX76" fmla="*/ 227921 w 1093825"/>
                <a:gd name="connsiteY76" fmla="*/ 776756 h 1352550"/>
                <a:gd name="connsiteX77" fmla="*/ 172676 w 1093825"/>
                <a:gd name="connsiteY77" fmla="*/ 681506 h 1352550"/>
                <a:gd name="connsiteX78" fmla="*/ 216491 w 1093825"/>
                <a:gd name="connsiteY78" fmla="*/ 664361 h 1352550"/>
                <a:gd name="connsiteX79" fmla="*/ 208871 w 1093825"/>
                <a:gd name="connsiteY79" fmla="*/ 631976 h 1352550"/>
                <a:gd name="connsiteX80" fmla="*/ 239351 w 1093825"/>
                <a:gd name="connsiteY80" fmla="*/ 614831 h 1352550"/>
                <a:gd name="connsiteX81" fmla="*/ 239351 w 1093825"/>
                <a:gd name="connsiteY81" fmla="*/ 591971 h 1352550"/>
                <a:gd name="connsiteX82" fmla="*/ 218396 w 1093825"/>
                <a:gd name="connsiteY82" fmla="*/ 456716 h 1352550"/>
                <a:gd name="connsiteX83" fmla="*/ 184106 w 1093825"/>
                <a:gd name="connsiteY83" fmla="*/ 447191 h 1352550"/>
                <a:gd name="connsiteX84" fmla="*/ 138386 w 1093825"/>
                <a:gd name="connsiteY84" fmla="*/ 380516 h 1352550"/>
                <a:gd name="connsiteX85" fmla="*/ 138386 w 1093825"/>
                <a:gd name="connsiteY85" fmla="*/ 332891 h 1352550"/>
                <a:gd name="connsiteX86" fmla="*/ 102191 w 1093825"/>
                <a:gd name="connsiteY86" fmla="*/ 321461 h 1352550"/>
                <a:gd name="connsiteX87" fmla="*/ 3131 w 1093825"/>
                <a:gd name="connsiteY87" fmla="*/ 325271 h 1352550"/>
                <a:gd name="connsiteX88" fmla="*/ 0 w 1093825"/>
                <a:gd name="connsiteY88" fmla="*/ 328643 h 1352550"/>
                <a:gd name="connsiteX89" fmla="*/ 355 w 1093825"/>
                <a:gd name="connsiteY89" fmla="*/ 323850 h 1352550"/>
                <a:gd name="connsiteX90" fmla="*/ 72745 w 1093825"/>
                <a:gd name="connsiteY90" fmla="*/ 80010 h 1352550"/>
                <a:gd name="connsiteX91" fmla="*/ 127990 w 1093825"/>
                <a:gd name="connsiteY91" fmla="*/ 87630 h 1352550"/>
                <a:gd name="connsiteX92" fmla="*/ 274675 w 1093825"/>
                <a:gd name="connsiteY92" fmla="*/ 0 h 1352550"/>
                <a:gd name="connsiteX0" fmla="*/ 675173 w 1093825"/>
                <a:gd name="connsiteY0" fmla="*/ 1232898 h 1352550"/>
                <a:gd name="connsiteX1" fmla="*/ 700361 w 1093825"/>
                <a:gd name="connsiteY1" fmla="*/ 1249196 h 1352550"/>
                <a:gd name="connsiteX2" fmla="*/ 675173 w 1093825"/>
                <a:gd name="connsiteY2" fmla="*/ 1232898 h 1352550"/>
                <a:gd name="connsiteX3" fmla="*/ 274675 w 1093825"/>
                <a:gd name="connsiteY3" fmla="*/ 0 h 1352550"/>
                <a:gd name="connsiteX4" fmla="*/ 377545 w 1093825"/>
                <a:gd name="connsiteY4" fmla="*/ 0 h 1352550"/>
                <a:gd name="connsiteX5" fmla="*/ 375640 w 1093825"/>
                <a:gd name="connsiteY5" fmla="*/ 70485 h 1352550"/>
                <a:gd name="connsiteX6" fmla="*/ 352780 w 1093825"/>
                <a:gd name="connsiteY6" fmla="*/ 112395 h 1352550"/>
                <a:gd name="connsiteX7" fmla="*/ 371830 w 1093825"/>
                <a:gd name="connsiteY7" fmla="*/ 133350 h 1352550"/>
                <a:gd name="connsiteX8" fmla="*/ 398500 w 1093825"/>
                <a:gd name="connsiteY8" fmla="*/ 133350 h 1352550"/>
                <a:gd name="connsiteX9" fmla="*/ 442315 w 1093825"/>
                <a:gd name="connsiteY9" fmla="*/ 163830 h 1352550"/>
                <a:gd name="connsiteX10" fmla="*/ 480415 w 1093825"/>
                <a:gd name="connsiteY10" fmla="*/ 241935 h 1352550"/>
                <a:gd name="connsiteX11" fmla="*/ 400405 w 1093825"/>
                <a:gd name="connsiteY11" fmla="*/ 266700 h 1352550"/>
                <a:gd name="connsiteX12" fmla="*/ 421360 w 1093825"/>
                <a:gd name="connsiteY12" fmla="*/ 344805 h 1352550"/>
                <a:gd name="connsiteX13" fmla="*/ 543280 w 1093825"/>
                <a:gd name="connsiteY13" fmla="*/ 299085 h 1352550"/>
                <a:gd name="connsiteX14" fmla="*/ 569950 w 1093825"/>
                <a:gd name="connsiteY14" fmla="*/ 361950 h 1352550"/>
                <a:gd name="connsiteX15" fmla="*/ 674725 w 1093825"/>
                <a:gd name="connsiteY15" fmla="*/ 373380 h 1352550"/>
                <a:gd name="connsiteX16" fmla="*/ 678535 w 1093825"/>
                <a:gd name="connsiteY16" fmla="*/ 533400 h 1352550"/>
                <a:gd name="connsiteX17" fmla="*/ 750925 w 1093825"/>
                <a:gd name="connsiteY17" fmla="*/ 497205 h 1352550"/>
                <a:gd name="connsiteX18" fmla="*/ 817600 w 1093825"/>
                <a:gd name="connsiteY18" fmla="*/ 525780 h 1352550"/>
                <a:gd name="connsiteX19" fmla="*/ 920470 w 1093825"/>
                <a:gd name="connsiteY19" fmla="*/ 523875 h 1352550"/>
                <a:gd name="connsiteX20" fmla="*/ 1023340 w 1093825"/>
                <a:gd name="connsiteY20" fmla="*/ 455295 h 1352550"/>
                <a:gd name="connsiteX21" fmla="*/ 1093825 w 1093825"/>
                <a:gd name="connsiteY21" fmla="*/ 464820 h 1352550"/>
                <a:gd name="connsiteX22" fmla="*/ 1050010 w 1093825"/>
                <a:gd name="connsiteY22" fmla="*/ 491490 h 1352550"/>
                <a:gd name="connsiteX23" fmla="*/ 1032865 w 1093825"/>
                <a:gd name="connsiteY23" fmla="*/ 542925 h 1352550"/>
                <a:gd name="connsiteX24" fmla="*/ 998575 w 1093825"/>
                <a:gd name="connsiteY24" fmla="*/ 529590 h 1352550"/>
                <a:gd name="connsiteX25" fmla="*/ 987145 w 1093825"/>
                <a:gd name="connsiteY25" fmla="*/ 600075 h 1352550"/>
                <a:gd name="connsiteX26" fmla="*/ 933805 w 1093825"/>
                <a:gd name="connsiteY26" fmla="*/ 611505 h 1352550"/>
                <a:gd name="connsiteX27" fmla="*/ 880465 w 1093825"/>
                <a:gd name="connsiteY27" fmla="*/ 752475 h 1352550"/>
                <a:gd name="connsiteX28" fmla="*/ 872845 w 1093825"/>
                <a:gd name="connsiteY28" fmla="*/ 830580 h 1352550"/>
                <a:gd name="connsiteX29" fmla="*/ 836650 w 1093825"/>
                <a:gd name="connsiteY29" fmla="*/ 830580 h 1352550"/>
                <a:gd name="connsiteX30" fmla="*/ 817600 w 1093825"/>
                <a:gd name="connsiteY30" fmla="*/ 895350 h 1352550"/>
                <a:gd name="connsiteX31" fmla="*/ 920470 w 1093825"/>
                <a:gd name="connsiteY31" fmla="*/ 902970 h 1352550"/>
                <a:gd name="connsiteX32" fmla="*/ 909040 w 1093825"/>
                <a:gd name="connsiteY32" fmla="*/ 981075 h 1352550"/>
                <a:gd name="connsiteX33" fmla="*/ 964414 w 1093825"/>
                <a:gd name="connsiteY33" fmla="*/ 1004609 h 1352550"/>
                <a:gd name="connsiteX34" fmla="*/ 949916 w 1093825"/>
                <a:gd name="connsiteY34" fmla="*/ 1064411 h 1352550"/>
                <a:gd name="connsiteX35" fmla="*/ 930866 w 1093825"/>
                <a:gd name="connsiteY35" fmla="*/ 1073936 h 1352550"/>
                <a:gd name="connsiteX36" fmla="*/ 852761 w 1093825"/>
                <a:gd name="connsiteY36" fmla="*/ 1064411 h 1352550"/>
                <a:gd name="connsiteX37" fmla="*/ 795611 w 1093825"/>
                <a:gd name="connsiteY37" fmla="*/ 1062506 h 1352550"/>
                <a:gd name="connsiteX38" fmla="*/ 765131 w 1093825"/>
                <a:gd name="connsiteY38" fmla="*/ 1047266 h 1352550"/>
                <a:gd name="connsiteX39" fmla="*/ 759416 w 1093825"/>
                <a:gd name="connsiteY39" fmla="*/ 1100606 h 1352550"/>
                <a:gd name="connsiteX40" fmla="*/ 728936 w 1093825"/>
                <a:gd name="connsiteY40" fmla="*/ 1110131 h 1352550"/>
                <a:gd name="connsiteX41" fmla="*/ 730841 w 1093825"/>
                <a:gd name="connsiteY41" fmla="*/ 1159661 h 1352550"/>
                <a:gd name="connsiteX42" fmla="*/ 681311 w 1093825"/>
                <a:gd name="connsiteY42" fmla="*/ 1159661 h 1352550"/>
                <a:gd name="connsiteX43" fmla="*/ 679406 w 1093825"/>
                <a:gd name="connsiteY43" fmla="*/ 1178711 h 1352550"/>
                <a:gd name="connsiteX44" fmla="*/ 639401 w 1093825"/>
                <a:gd name="connsiteY44" fmla="*/ 1174901 h 1352550"/>
                <a:gd name="connsiteX45" fmla="*/ 635591 w 1093825"/>
                <a:gd name="connsiteY45" fmla="*/ 1207286 h 1352550"/>
                <a:gd name="connsiteX46" fmla="*/ 638273 w 1093825"/>
                <a:gd name="connsiteY46" fmla="*/ 1209021 h 1352550"/>
                <a:gd name="connsiteX47" fmla="*/ 612731 w 1093825"/>
                <a:gd name="connsiteY47" fmla="*/ 1239671 h 1352550"/>
                <a:gd name="connsiteX48" fmla="*/ 586061 w 1093825"/>
                <a:gd name="connsiteY48" fmla="*/ 1247291 h 1352550"/>
                <a:gd name="connsiteX49" fmla="*/ 589871 w 1093825"/>
                <a:gd name="connsiteY49" fmla="*/ 1298726 h 1352550"/>
                <a:gd name="connsiteX50" fmla="*/ 559391 w 1093825"/>
                <a:gd name="connsiteY50" fmla="*/ 1277771 h 1352550"/>
                <a:gd name="connsiteX51" fmla="*/ 563201 w 1093825"/>
                <a:gd name="connsiteY51" fmla="*/ 1317776 h 1352550"/>
                <a:gd name="connsiteX52" fmla="*/ 506051 w 1093825"/>
                <a:gd name="connsiteY52" fmla="*/ 1348256 h 1352550"/>
                <a:gd name="connsiteX53" fmla="*/ 494621 w 1093825"/>
                <a:gd name="connsiteY53" fmla="*/ 1342541 h 1352550"/>
                <a:gd name="connsiteX54" fmla="*/ 486922 w 1093825"/>
                <a:gd name="connsiteY54" fmla="*/ 1352550 h 1352550"/>
                <a:gd name="connsiteX55" fmla="*/ 485138 w 1093825"/>
                <a:gd name="connsiteY55" fmla="*/ 1352550 h 1352550"/>
                <a:gd name="connsiteX56" fmla="*/ 490811 w 1093825"/>
                <a:gd name="connsiteY56" fmla="*/ 1344446 h 1352550"/>
                <a:gd name="connsiteX57" fmla="*/ 488906 w 1093825"/>
                <a:gd name="connsiteY57" fmla="*/ 1302536 h 1352550"/>
                <a:gd name="connsiteX58" fmla="*/ 456521 w 1093825"/>
                <a:gd name="connsiteY58" fmla="*/ 1264436 h 1352550"/>
                <a:gd name="connsiteX59" fmla="*/ 426041 w 1093825"/>
                <a:gd name="connsiteY59" fmla="*/ 1262531 h 1352550"/>
                <a:gd name="connsiteX60" fmla="*/ 418421 w 1093825"/>
                <a:gd name="connsiteY60" fmla="*/ 1214906 h 1352550"/>
                <a:gd name="connsiteX61" fmla="*/ 382226 w 1093825"/>
                <a:gd name="connsiteY61" fmla="*/ 1216811 h 1352550"/>
                <a:gd name="connsiteX62" fmla="*/ 353651 w 1093825"/>
                <a:gd name="connsiteY62" fmla="*/ 1176806 h 1352550"/>
                <a:gd name="connsiteX63" fmla="*/ 304121 w 1093825"/>
                <a:gd name="connsiteY63" fmla="*/ 1211096 h 1352550"/>
                <a:gd name="connsiteX64" fmla="*/ 283166 w 1093825"/>
                <a:gd name="connsiteY64" fmla="*/ 1199666 h 1352550"/>
                <a:gd name="connsiteX65" fmla="*/ 281340 w 1093825"/>
                <a:gd name="connsiteY65" fmla="*/ 1202796 h 1352550"/>
                <a:gd name="connsiteX66" fmla="*/ 279356 w 1093825"/>
                <a:gd name="connsiteY66" fmla="*/ 1197761 h 1352550"/>
                <a:gd name="connsiteX67" fmla="*/ 233636 w 1093825"/>
                <a:gd name="connsiteY67" fmla="*/ 1184426 h 1352550"/>
                <a:gd name="connsiteX68" fmla="*/ 180296 w 1093825"/>
                <a:gd name="connsiteY68" fmla="*/ 1054886 h 1352550"/>
                <a:gd name="connsiteX69" fmla="*/ 184106 w 1093825"/>
                <a:gd name="connsiteY69" fmla="*/ 1012976 h 1352550"/>
                <a:gd name="connsiteX70" fmla="*/ 178391 w 1093825"/>
                <a:gd name="connsiteY70" fmla="*/ 938681 h 1352550"/>
                <a:gd name="connsiteX71" fmla="*/ 182201 w 1093825"/>
                <a:gd name="connsiteY71" fmla="*/ 917726 h 1352550"/>
                <a:gd name="connsiteX72" fmla="*/ 281261 w 1093825"/>
                <a:gd name="connsiteY72" fmla="*/ 894866 h 1352550"/>
                <a:gd name="connsiteX73" fmla="*/ 294596 w 1093825"/>
                <a:gd name="connsiteY73" fmla="*/ 856766 h 1352550"/>
                <a:gd name="connsiteX74" fmla="*/ 262211 w 1093825"/>
                <a:gd name="connsiteY74" fmla="*/ 786281 h 1352550"/>
                <a:gd name="connsiteX75" fmla="*/ 227921 w 1093825"/>
                <a:gd name="connsiteY75" fmla="*/ 776756 h 1352550"/>
                <a:gd name="connsiteX76" fmla="*/ 172676 w 1093825"/>
                <a:gd name="connsiteY76" fmla="*/ 681506 h 1352550"/>
                <a:gd name="connsiteX77" fmla="*/ 216491 w 1093825"/>
                <a:gd name="connsiteY77" fmla="*/ 664361 h 1352550"/>
                <a:gd name="connsiteX78" fmla="*/ 208871 w 1093825"/>
                <a:gd name="connsiteY78" fmla="*/ 631976 h 1352550"/>
                <a:gd name="connsiteX79" fmla="*/ 239351 w 1093825"/>
                <a:gd name="connsiteY79" fmla="*/ 614831 h 1352550"/>
                <a:gd name="connsiteX80" fmla="*/ 239351 w 1093825"/>
                <a:gd name="connsiteY80" fmla="*/ 591971 h 1352550"/>
                <a:gd name="connsiteX81" fmla="*/ 218396 w 1093825"/>
                <a:gd name="connsiteY81" fmla="*/ 456716 h 1352550"/>
                <a:gd name="connsiteX82" fmla="*/ 184106 w 1093825"/>
                <a:gd name="connsiteY82" fmla="*/ 447191 h 1352550"/>
                <a:gd name="connsiteX83" fmla="*/ 138386 w 1093825"/>
                <a:gd name="connsiteY83" fmla="*/ 380516 h 1352550"/>
                <a:gd name="connsiteX84" fmla="*/ 138386 w 1093825"/>
                <a:gd name="connsiteY84" fmla="*/ 332891 h 1352550"/>
                <a:gd name="connsiteX85" fmla="*/ 102191 w 1093825"/>
                <a:gd name="connsiteY85" fmla="*/ 321461 h 1352550"/>
                <a:gd name="connsiteX86" fmla="*/ 3131 w 1093825"/>
                <a:gd name="connsiteY86" fmla="*/ 325271 h 1352550"/>
                <a:gd name="connsiteX87" fmla="*/ 0 w 1093825"/>
                <a:gd name="connsiteY87" fmla="*/ 328643 h 1352550"/>
                <a:gd name="connsiteX88" fmla="*/ 355 w 1093825"/>
                <a:gd name="connsiteY88" fmla="*/ 323850 h 1352550"/>
                <a:gd name="connsiteX89" fmla="*/ 72745 w 1093825"/>
                <a:gd name="connsiteY89" fmla="*/ 80010 h 1352550"/>
                <a:gd name="connsiteX90" fmla="*/ 127990 w 1093825"/>
                <a:gd name="connsiteY90" fmla="*/ 87630 h 1352550"/>
                <a:gd name="connsiteX91" fmla="*/ 274675 w 1093825"/>
                <a:gd name="connsiteY91" fmla="*/ 0 h 1352550"/>
                <a:gd name="connsiteX0" fmla="*/ 274675 w 1093825"/>
                <a:gd name="connsiteY0" fmla="*/ 0 h 1352550"/>
                <a:gd name="connsiteX1" fmla="*/ 377545 w 1093825"/>
                <a:gd name="connsiteY1" fmla="*/ 0 h 1352550"/>
                <a:gd name="connsiteX2" fmla="*/ 375640 w 1093825"/>
                <a:gd name="connsiteY2" fmla="*/ 70485 h 1352550"/>
                <a:gd name="connsiteX3" fmla="*/ 352780 w 1093825"/>
                <a:gd name="connsiteY3" fmla="*/ 112395 h 1352550"/>
                <a:gd name="connsiteX4" fmla="*/ 371830 w 1093825"/>
                <a:gd name="connsiteY4" fmla="*/ 133350 h 1352550"/>
                <a:gd name="connsiteX5" fmla="*/ 398500 w 1093825"/>
                <a:gd name="connsiteY5" fmla="*/ 133350 h 1352550"/>
                <a:gd name="connsiteX6" fmla="*/ 442315 w 1093825"/>
                <a:gd name="connsiteY6" fmla="*/ 163830 h 1352550"/>
                <a:gd name="connsiteX7" fmla="*/ 480415 w 1093825"/>
                <a:gd name="connsiteY7" fmla="*/ 241935 h 1352550"/>
                <a:gd name="connsiteX8" fmla="*/ 400405 w 1093825"/>
                <a:gd name="connsiteY8" fmla="*/ 266700 h 1352550"/>
                <a:gd name="connsiteX9" fmla="*/ 421360 w 1093825"/>
                <a:gd name="connsiteY9" fmla="*/ 344805 h 1352550"/>
                <a:gd name="connsiteX10" fmla="*/ 543280 w 1093825"/>
                <a:gd name="connsiteY10" fmla="*/ 299085 h 1352550"/>
                <a:gd name="connsiteX11" fmla="*/ 569950 w 1093825"/>
                <a:gd name="connsiteY11" fmla="*/ 361950 h 1352550"/>
                <a:gd name="connsiteX12" fmla="*/ 674725 w 1093825"/>
                <a:gd name="connsiteY12" fmla="*/ 373380 h 1352550"/>
                <a:gd name="connsiteX13" fmla="*/ 678535 w 1093825"/>
                <a:gd name="connsiteY13" fmla="*/ 533400 h 1352550"/>
                <a:gd name="connsiteX14" fmla="*/ 750925 w 1093825"/>
                <a:gd name="connsiteY14" fmla="*/ 497205 h 1352550"/>
                <a:gd name="connsiteX15" fmla="*/ 817600 w 1093825"/>
                <a:gd name="connsiteY15" fmla="*/ 525780 h 1352550"/>
                <a:gd name="connsiteX16" fmla="*/ 920470 w 1093825"/>
                <a:gd name="connsiteY16" fmla="*/ 523875 h 1352550"/>
                <a:gd name="connsiteX17" fmla="*/ 1023340 w 1093825"/>
                <a:gd name="connsiteY17" fmla="*/ 455295 h 1352550"/>
                <a:gd name="connsiteX18" fmla="*/ 1093825 w 1093825"/>
                <a:gd name="connsiteY18" fmla="*/ 464820 h 1352550"/>
                <a:gd name="connsiteX19" fmla="*/ 1050010 w 1093825"/>
                <a:gd name="connsiteY19" fmla="*/ 491490 h 1352550"/>
                <a:gd name="connsiteX20" fmla="*/ 1032865 w 1093825"/>
                <a:gd name="connsiteY20" fmla="*/ 542925 h 1352550"/>
                <a:gd name="connsiteX21" fmla="*/ 998575 w 1093825"/>
                <a:gd name="connsiteY21" fmla="*/ 529590 h 1352550"/>
                <a:gd name="connsiteX22" fmla="*/ 987145 w 1093825"/>
                <a:gd name="connsiteY22" fmla="*/ 600075 h 1352550"/>
                <a:gd name="connsiteX23" fmla="*/ 933805 w 1093825"/>
                <a:gd name="connsiteY23" fmla="*/ 611505 h 1352550"/>
                <a:gd name="connsiteX24" fmla="*/ 880465 w 1093825"/>
                <a:gd name="connsiteY24" fmla="*/ 752475 h 1352550"/>
                <a:gd name="connsiteX25" fmla="*/ 872845 w 1093825"/>
                <a:gd name="connsiteY25" fmla="*/ 830580 h 1352550"/>
                <a:gd name="connsiteX26" fmla="*/ 836650 w 1093825"/>
                <a:gd name="connsiteY26" fmla="*/ 830580 h 1352550"/>
                <a:gd name="connsiteX27" fmla="*/ 817600 w 1093825"/>
                <a:gd name="connsiteY27" fmla="*/ 895350 h 1352550"/>
                <a:gd name="connsiteX28" fmla="*/ 920470 w 1093825"/>
                <a:gd name="connsiteY28" fmla="*/ 902970 h 1352550"/>
                <a:gd name="connsiteX29" fmla="*/ 909040 w 1093825"/>
                <a:gd name="connsiteY29" fmla="*/ 981075 h 1352550"/>
                <a:gd name="connsiteX30" fmla="*/ 964414 w 1093825"/>
                <a:gd name="connsiteY30" fmla="*/ 1004609 h 1352550"/>
                <a:gd name="connsiteX31" fmla="*/ 949916 w 1093825"/>
                <a:gd name="connsiteY31" fmla="*/ 1064411 h 1352550"/>
                <a:gd name="connsiteX32" fmla="*/ 930866 w 1093825"/>
                <a:gd name="connsiteY32" fmla="*/ 1073936 h 1352550"/>
                <a:gd name="connsiteX33" fmla="*/ 852761 w 1093825"/>
                <a:gd name="connsiteY33" fmla="*/ 1064411 h 1352550"/>
                <a:gd name="connsiteX34" fmla="*/ 795611 w 1093825"/>
                <a:gd name="connsiteY34" fmla="*/ 1062506 h 1352550"/>
                <a:gd name="connsiteX35" fmla="*/ 765131 w 1093825"/>
                <a:gd name="connsiteY35" fmla="*/ 1047266 h 1352550"/>
                <a:gd name="connsiteX36" fmla="*/ 759416 w 1093825"/>
                <a:gd name="connsiteY36" fmla="*/ 1100606 h 1352550"/>
                <a:gd name="connsiteX37" fmla="*/ 728936 w 1093825"/>
                <a:gd name="connsiteY37" fmla="*/ 1110131 h 1352550"/>
                <a:gd name="connsiteX38" fmla="*/ 730841 w 1093825"/>
                <a:gd name="connsiteY38" fmla="*/ 1159661 h 1352550"/>
                <a:gd name="connsiteX39" fmla="*/ 681311 w 1093825"/>
                <a:gd name="connsiteY39" fmla="*/ 1159661 h 1352550"/>
                <a:gd name="connsiteX40" fmla="*/ 679406 w 1093825"/>
                <a:gd name="connsiteY40" fmla="*/ 1178711 h 1352550"/>
                <a:gd name="connsiteX41" fmla="*/ 639401 w 1093825"/>
                <a:gd name="connsiteY41" fmla="*/ 1174901 h 1352550"/>
                <a:gd name="connsiteX42" fmla="*/ 635591 w 1093825"/>
                <a:gd name="connsiteY42" fmla="*/ 1207286 h 1352550"/>
                <a:gd name="connsiteX43" fmla="*/ 638273 w 1093825"/>
                <a:gd name="connsiteY43" fmla="*/ 1209021 h 1352550"/>
                <a:gd name="connsiteX44" fmla="*/ 612731 w 1093825"/>
                <a:gd name="connsiteY44" fmla="*/ 1239671 h 1352550"/>
                <a:gd name="connsiteX45" fmla="*/ 586061 w 1093825"/>
                <a:gd name="connsiteY45" fmla="*/ 1247291 h 1352550"/>
                <a:gd name="connsiteX46" fmla="*/ 589871 w 1093825"/>
                <a:gd name="connsiteY46" fmla="*/ 1298726 h 1352550"/>
                <a:gd name="connsiteX47" fmla="*/ 559391 w 1093825"/>
                <a:gd name="connsiteY47" fmla="*/ 1277771 h 1352550"/>
                <a:gd name="connsiteX48" fmla="*/ 563201 w 1093825"/>
                <a:gd name="connsiteY48" fmla="*/ 1317776 h 1352550"/>
                <a:gd name="connsiteX49" fmla="*/ 506051 w 1093825"/>
                <a:gd name="connsiteY49" fmla="*/ 1348256 h 1352550"/>
                <a:gd name="connsiteX50" fmla="*/ 494621 w 1093825"/>
                <a:gd name="connsiteY50" fmla="*/ 1342541 h 1352550"/>
                <a:gd name="connsiteX51" fmla="*/ 486922 w 1093825"/>
                <a:gd name="connsiteY51" fmla="*/ 1352550 h 1352550"/>
                <a:gd name="connsiteX52" fmla="*/ 485138 w 1093825"/>
                <a:gd name="connsiteY52" fmla="*/ 1352550 h 1352550"/>
                <a:gd name="connsiteX53" fmla="*/ 490811 w 1093825"/>
                <a:gd name="connsiteY53" fmla="*/ 1344446 h 1352550"/>
                <a:gd name="connsiteX54" fmla="*/ 488906 w 1093825"/>
                <a:gd name="connsiteY54" fmla="*/ 1302536 h 1352550"/>
                <a:gd name="connsiteX55" fmla="*/ 456521 w 1093825"/>
                <a:gd name="connsiteY55" fmla="*/ 1264436 h 1352550"/>
                <a:gd name="connsiteX56" fmla="*/ 426041 w 1093825"/>
                <a:gd name="connsiteY56" fmla="*/ 1262531 h 1352550"/>
                <a:gd name="connsiteX57" fmla="*/ 418421 w 1093825"/>
                <a:gd name="connsiteY57" fmla="*/ 1214906 h 1352550"/>
                <a:gd name="connsiteX58" fmla="*/ 382226 w 1093825"/>
                <a:gd name="connsiteY58" fmla="*/ 1216811 h 1352550"/>
                <a:gd name="connsiteX59" fmla="*/ 353651 w 1093825"/>
                <a:gd name="connsiteY59" fmla="*/ 1176806 h 1352550"/>
                <a:gd name="connsiteX60" fmla="*/ 304121 w 1093825"/>
                <a:gd name="connsiteY60" fmla="*/ 1211096 h 1352550"/>
                <a:gd name="connsiteX61" fmla="*/ 283166 w 1093825"/>
                <a:gd name="connsiteY61" fmla="*/ 1199666 h 1352550"/>
                <a:gd name="connsiteX62" fmla="*/ 281340 w 1093825"/>
                <a:gd name="connsiteY62" fmla="*/ 1202796 h 1352550"/>
                <a:gd name="connsiteX63" fmla="*/ 279356 w 1093825"/>
                <a:gd name="connsiteY63" fmla="*/ 1197761 h 1352550"/>
                <a:gd name="connsiteX64" fmla="*/ 233636 w 1093825"/>
                <a:gd name="connsiteY64" fmla="*/ 1184426 h 1352550"/>
                <a:gd name="connsiteX65" fmla="*/ 180296 w 1093825"/>
                <a:gd name="connsiteY65" fmla="*/ 1054886 h 1352550"/>
                <a:gd name="connsiteX66" fmla="*/ 184106 w 1093825"/>
                <a:gd name="connsiteY66" fmla="*/ 1012976 h 1352550"/>
                <a:gd name="connsiteX67" fmla="*/ 178391 w 1093825"/>
                <a:gd name="connsiteY67" fmla="*/ 938681 h 1352550"/>
                <a:gd name="connsiteX68" fmla="*/ 182201 w 1093825"/>
                <a:gd name="connsiteY68" fmla="*/ 917726 h 1352550"/>
                <a:gd name="connsiteX69" fmla="*/ 281261 w 1093825"/>
                <a:gd name="connsiteY69" fmla="*/ 894866 h 1352550"/>
                <a:gd name="connsiteX70" fmla="*/ 294596 w 1093825"/>
                <a:gd name="connsiteY70" fmla="*/ 856766 h 1352550"/>
                <a:gd name="connsiteX71" fmla="*/ 262211 w 1093825"/>
                <a:gd name="connsiteY71" fmla="*/ 786281 h 1352550"/>
                <a:gd name="connsiteX72" fmla="*/ 227921 w 1093825"/>
                <a:gd name="connsiteY72" fmla="*/ 776756 h 1352550"/>
                <a:gd name="connsiteX73" fmla="*/ 172676 w 1093825"/>
                <a:gd name="connsiteY73" fmla="*/ 681506 h 1352550"/>
                <a:gd name="connsiteX74" fmla="*/ 216491 w 1093825"/>
                <a:gd name="connsiteY74" fmla="*/ 664361 h 1352550"/>
                <a:gd name="connsiteX75" fmla="*/ 208871 w 1093825"/>
                <a:gd name="connsiteY75" fmla="*/ 631976 h 1352550"/>
                <a:gd name="connsiteX76" fmla="*/ 239351 w 1093825"/>
                <a:gd name="connsiteY76" fmla="*/ 614831 h 1352550"/>
                <a:gd name="connsiteX77" fmla="*/ 239351 w 1093825"/>
                <a:gd name="connsiteY77" fmla="*/ 591971 h 1352550"/>
                <a:gd name="connsiteX78" fmla="*/ 218396 w 1093825"/>
                <a:gd name="connsiteY78" fmla="*/ 456716 h 1352550"/>
                <a:gd name="connsiteX79" fmla="*/ 184106 w 1093825"/>
                <a:gd name="connsiteY79" fmla="*/ 447191 h 1352550"/>
                <a:gd name="connsiteX80" fmla="*/ 138386 w 1093825"/>
                <a:gd name="connsiteY80" fmla="*/ 380516 h 1352550"/>
                <a:gd name="connsiteX81" fmla="*/ 138386 w 1093825"/>
                <a:gd name="connsiteY81" fmla="*/ 332891 h 1352550"/>
                <a:gd name="connsiteX82" fmla="*/ 102191 w 1093825"/>
                <a:gd name="connsiteY82" fmla="*/ 321461 h 1352550"/>
                <a:gd name="connsiteX83" fmla="*/ 3131 w 1093825"/>
                <a:gd name="connsiteY83" fmla="*/ 325271 h 1352550"/>
                <a:gd name="connsiteX84" fmla="*/ 0 w 1093825"/>
                <a:gd name="connsiteY84" fmla="*/ 328643 h 1352550"/>
                <a:gd name="connsiteX85" fmla="*/ 355 w 1093825"/>
                <a:gd name="connsiteY85" fmla="*/ 323850 h 1352550"/>
                <a:gd name="connsiteX86" fmla="*/ 72745 w 1093825"/>
                <a:gd name="connsiteY86" fmla="*/ 80010 h 1352550"/>
                <a:gd name="connsiteX87" fmla="*/ 127990 w 1093825"/>
                <a:gd name="connsiteY87" fmla="*/ 87630 h 1352550"/>
                <a:gd name="connsiteX88" fmla="*/ 274675 w 1093825"/>
                <a:gd name="connsiteY88" fmla="*/ 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093825" h="1352550">
                  <a:moveTo>
                    <a:pt x="274675" y="0"/>
                  </a:moveTo>
                  <a:lnTo>
                    <a:pt x="377545" y="0"/>
                  </a:lnTo>
                  <a:lnTo>
                    <a:pt x="375640" y="70485"/>
                  </a:lnTo>
                  <a:lnTo>
                    <a:pt x="352780" y="112395"/>
                  </a:lnTo>
                  <a:lnTo>
                    <a:pt x="371830" y="133350"/>
                  </a:lnTo>
                  <a:lnTo>
                    <a:pt x="398500" y="133350"/>
                  </a:lnTo>
                  <a:lnTo>
                    <a:pt x="442315" y="163830"/>
                  </a:lnTo>
                  <a:lnTo>
                    <a:pt x="480415" y="241935"/>
                  </a:lnTo>
                  <a:lnTo>
                    <a:pt x="400405" y="266700"/>
                  </a:lnTo>
                  <a:lnTo>
                    <a:pt x="421360" y="344805"/>
                  </a:lnTo>
                  <a:lnTo>
                    <a:pt x="543280" y="299085"/>
                  </a:lnTo>
                  <a:lnTo>
                    <a:pt x="569950" y="361950"/>
                  </a:lnTo>
                  <a:lnTo>
                    <a:pt x="674725" y="373380"/>
                  </a:lnTo>
                  <a:lnTo>
                    <a:pt x="678535" y="533400"/>
                  </a:lnTo>
                  <a:lnTo>
                    <a:pt x="750925" y="497205"/>
                  </a:lnTo>
                  <a:lnTo>
                    <a:pt x="817600" y="525780"/>
                  </a:lnTo>
                  <a:lnTo>
                    <a:pt x="920470" y="523875"/>
                  </a:lnTo>
                  <a:lnTo>
                    <a:pt x="1023340" y="455295"/>
                  </a:lnTo>
                  <a:lnTo>
                    <a:pt x="1093825" y="464820"/>
                  </a:lnTo>
                  <a:lnTo>
                    <a:pt x="1050010" y="491490"/>
                  </a:lnTo>
                  <a:lnTo>
                    <a:pt x="1032865" y="542925"/>
                  </a:lnTo>
                  <a:lnTo>
                    <a:pt x="998575" y="529590"/>
                  </a:lnTo>
                  <a:lnTo>
                    <a:pt x="987145" y="600075"/>
                  </a:lnTo>
                  <a:lnTo>
                    <a:pt x="933805" y="611505"/>
                  </a:lnTo>
                  <a:lnTo>
                    <a:pt x="880465" y="752475"/>
                  </a:lnTo>
                  <a:lnTo>
                    <a:pt x="872845" y="830580"/>
                  </a:lnTo>
                  <a:lnTo>
                    <a:pt x="836650" y="830580"/>
                  </a:lnTo>
                  <a:lnTo>
                    <a:pt x="817600" y="895350"/>
                  </a:lnTo>
                  <a:lnTo>
                    <a:pt x="920470" y="902970"/>
                  </a:lnTo>
                  <a:lnTo>
                    <a:pt x="909040" y="981075"/>
                  </a:lnTo>
                  <a:lnTo>
                    <a:pt x="964414" y="1004609"/>
                  </a:lnTo>
                  <a:lnTo>
                    <a:pt x="949916" y="1064411"/>
                  </a:lnTo>
                  <a:lnTo>
                    <a:pt x="930866" y="1073936"/>
                  </a:lnTo>
                  <a:lnTo>
                    <a:pt x="852761" y="1064411"/>
                  </a:lnTo>
                  <a:lnTo>
                    <a:pt x="795611" y="1062506"/>
                  </a:lnTo>
                  <a:lnTo>
                    <a:pt x="765131" y="1047266"/>
                  </a:lnTo>
                  <a:lnTo>
                    <a:pt x="759416" y="1100606"/>
                  </a:lnTo>
                  <a:lnTo>
                    <a:pt x="728936" y="1110131"/>
                  </a:lnTo>
                  <a:lnTo>
                    <a:pt x="730841" y="1159661"/>
                  </a:lnTo>
                  <a:lnTo>
                    <a:pt x="681311" y="1159661"/>
                  </a:lnTo>
                  <a:lnTo>
                    <a:pt x="679406" y="1178711"/>
                  </a:lnTo>
                  <a:lnTo>
                    <a:pt x="639401" y="1174901"/>
                  </a:lnTo>
                  <a:lnTo>
                    <a:pt x="635591" y="1207286"/>
                  </a:lnTo>
                  <a:lnTo>
                    <a:pt x="638273" y="1209021"/>
                  </a:lnTo>
                  <a:lnTo>
                    <a:pt x="612731" y="1239671"/>
                  </a:lnTo>
                  <a:lnTo>
                    <a:pt x="586061" y="1247291"/>
                  </a:lnTo>
                  <a:lnTo>
                    <a:pt x="589871" y="1298726"/>
                  </a:lnTo>
                  <a:lnTo>
                    <a:pt x="559391" y="1277771"/>
                  </a:lnTo>
                  <a:lnTo>
                    <a:pt x="563201" y="1317776"/>
                  </a:lnTo>
                  <a:lnTo>
                    <a:pt x="506051" y="1348256"/>
                  </a:lnTo>
                  <a:lnTo>
                    <a:pt x="494621" y="1342541"/>
                  </a:lnTo>
                  <a:lnTo>
                    <a:pt x="486922" y="1352550"/>
                  </a:lnTo>
                  <a:lnTo>
                    <a:pt x="485138" y="1352550"/>
                  </a:lnTo>
                  <a:lnTo>
                    <a:pt x="490811" y="1344446"/>
                  </a:lnTo>
                  <a:lnTo>
                    <a:pt x="488906" y="1302536"/>
                  </a:lnTo>
                  <a:lnTo>
                    <a:pt x="456521" y="1264436"/>
                  </a:lnTo>
                  <a:lnTo>
                    <a:pt x="426041" y="1262531"/>
                  </a:lnTo>
                  <a:lnTo>
                    <a:pt x="418421" y="1214906"/>
                  </a:lnTo>
                  <a:lnTo>
                    <a:pt x="382226" y="1216811"/>
                  </a:lnTo>
                  <a:lnTo>
                    <a:pt x="353651" y="1176806"/>
                  </a:lnTo>
                  <a:lnTo>
                    <a:pt x="304121" y="1211096"/>
                  </a:lnTo>
                  <a:lnTo>
                    <a:pt x="283166" y="1199666"/>
                  </a:lnTo>
                  <a:lnTo>
                    <a:pt x="281340" y="1202796"/>
                  </a:lnTo>
                  <a:lnTo>
                    <a:pt x="279356" y="1197761"/>
                  </a:lnTo>
                  <a:lnTo>
                    <a:pt x="233636" y="1184426"/>
                  </a:lnTo>
                  <a:lnTo>
                    <a:pt x="180296" y="1054886"/>
                  </a:lnTo>
                  <a:lnTo>
                    <a:pt x="184106" y="1012976"/>
                  </a:lnTo>
                  <a:lnTo>
                    <a:pt x="178391" y="938681"/>
                  </a:lnTo>
                  <a:lnTo>
                    <a:pt x="182201" y="917726"/>
                  </a:lnTo>
                  <a:lnTo>
                    <a:pt x="281261" y="894866"/>
                  </a:lnTo>
                  <a:lnTo>
                    <a:pt x="294596" y="856766"/>
                  </a:lnTo>
                  <a:lnTo>
                    <a:pt x="262211" y="786281"/>
                  </a:lnTo>
                  <a:lnTo>
                    <a:pt x="227921" y="776756"/>
                  </a:lnTo>
                  <a:lnTo>
                    <a:pt x="172676" y="681506"/>
                  </a:lnTo>
                  <a:lnTo>
                    <a:pt x="216491" y="664361"/>
                  </a:lnTo>
                  <a:lnTo>
                    <a:pt x="208871" y="631976"/>
                  </a:lnTo>
                  <a:lnTo>
                    <a:pt x="239351" y="614831"/>
                  </a:lnTo>
                  <a:lnTo>
                    <a:pt x="239351" y="591971"/>
                  </a:lnTo>
                  <a:lnTo>
                    <a:pt x="218396" y="456716"/>
                  </a:lnTo>
                  <a:lnTo>
                    <a:pt x="184106" y="447191"/>
                  </a:lnTo>
                  <a:lnTo>
                    <a:pt x="138386" y="380516"/>
                  </a:lnTo>
                  <a:lnTo>
                    <a:pt x="138386" y="332891"/>
                  </a:lnTo>
                  <a:lnTo>
                    <a:pt x="102191" y="321461"/>
                  </a:lnTo>
                  <a:lnTo>
                    <a:pt x="3131" y="325271"/>
                  </a:lnTo>
                  <a:lnTo>
                    <a:pt x="0" y="328643"/>
                  </a:lnTo>
                  <a:cubicBezTo>
                    <a:pt x="118" y="327045"/>
                    <a:pt x="237" y="325448"/>
                    <a:pt x="355" y="323850"/>
                  </a:cubicBezTo>
                  <a:lnTo>
                    <a:pt x="72745" y="80010"/>
                  </a:lnTo>
                  <a:lnTo>
                    <a:pt x="127990" y="87630"/>
                  </a:lnTo>
                  <a:lnTo>
                    <a:pt x="274675" y="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Radzymin</a:t>
              </a:r>
            </a:p>
          </p:txBody>
        </p:sp>
        <p:sp>
          <p:nvSpPr>
            <p:cNvPr id="22" name="Pruszkow">
              <a:extLst>
                <a:ext uri="{FF2B5EF4-FFF2-40B4-BE49-F238E27FC236}">
                  <a16:creationId xmlns:a16="http://schemas.microsoft.com/office/drawing/2014/main" id="{06BAC025-8047-6DB3-C997-E769FBF994DC}"/>
                </a:ext>
              </a:extLst>
            </p:cNvPr>
            <p:cNvSpPr>
              <a:spLocks/>
            </p:cNvSpPr>
            <p:nvPr/>
          </p:nvSpPr>
          <p:spPr>
            <a:xfrm>
              <a:off x="5233459" y="3785487"/>
              <a:ext cx="437809" cy="384805"/>
            </a:xfrm>
            <a:custGeom>
              <a:avLst/>
              <a:gdLst>
                <a:gd name="connsiteX0" fmla="*/ 485775 w 485775"/>
                <a:gd name="connsiteY0" fmla="*/ 165650 h 379010"/>
                <a:gd name="connsiteX1" fmla="*/ 485775 w 485775"/>
                <a:gd name="connsiteY1" fmla="*/ 166225 h 379010"/>
                <a:gd name="connsiteX2" fmla="*/ 432623 w 485775"/>
                <a:gd name="connsiteY2" fmla="*/ 167553 h 379010"/>
                <a:gd name="connsiteX3" fmla="*/ 432679 w 485775"/>
                <a:gd name="connsiteY3" fmla="*/ 166977 h 379010"/>
                <a:gd name="connsiteX4" fmla="*/ 351299 w 485775"/>
                <a:gd name="connsiteY4" fmla="*/ 0 h 379010"/>
                <a:gd name="connsiteX5" fmla="*/ 362072 w 485775"/>
                <a:gd name="connsiteY5" fmla="*/ 95165 h 379010"/>
                <a:gd name="connsiteX6" fmla="*/ 346832 w 485775"/>
                <a:gd name="connsiteY6" fmla="*/ 140885 h 379010"/>
                <a:gd name="connsiteX7" fmla="*/ 431215 w 485775"/>
                <a:gd name="connsiteY7" fmla="*/ 181242 h 379010"/>
                <a:gd name="connsiteX8" fmla="*/ 423032 w 485775"/>
                <a:gd name="connsiteY8" fmla="*/ 264710 h 379010"/>
                <a:gd name="connsiteX9" fmla="*/ 348737 w 485775"/>
                <a:gd name="connsiteY9" fmla="*/ 243755 h 379010"/>
                <a:gd name="connsiteX10" fmla="*/ 314447 w 485775"/>
                <a:gd name="connsiteY10" fmla="*/ 291380 h 379010"/>
                <a:gd name="connsiteX11" fmla="*/ 343022 w 485775"/>
                <a:gd name="connsiteY11" fmla="*/ 295190 h 379010"/>
                <a:gd name="connsiteX12" fmla="*/ 323972 w 485775"/>
                <a:gd name="connsiteY12" fmla="*/ 379010 h 379010"/>
                <a:gd name="connsiteX13" fmla="*/ 285872 w 485775"/>
                <a:gd name="connsiteY13" fmla="*/ 337100 h 379010"/>
                <a:gd name="connsiteX14" fmla="*/ 240152 w 485775"/>
                <a:gd name="connsiteY14" fmla="*/ 337100 h 379010"/>
                <a:gd name="connsiteX15" fmla="*/ 238247 w 485775"/>
                <a:gd name="connsiteY15" fmla="*/ 375200 h 379010"/>
                <a:gd name="connsiteX16" fmla="*/ 154821 w 485775"/>
                <a:gd name="connsiteY16" fmla="*/ 347392 h 379010"/>
                <a:gd name="connsiteX17" fmla="*/ 158115 w 485775"/>
                <a:gd name="connsiteY17" fmla="*/ 321042 h 379010"/>
                <a:gd name="connsiteX18" fmla="*/ 120015 w 485775"/>
                <a:gd name="connsiteY18" fmla="*/ 265797 h 379010"/>
                <a:gd name="connsiteX19" fmla="*/ 45720 w 485775"/>
                <a:gd name="connsiteY19" fmla="*/ 307707 h 379010"/>
                <a:gd name="connsiteX20" fmla="*/ 57150 w 485775"/>
                <a:gd name="connsiteY20" fmla="*/ 241032 h 379010"/>
                <a:gd name="connsiteX21" fmla="*/ 0 w 485775"/>
                <a:gd name="connsiteY21" fmla="*/ 225792 h 379010"/>
                <a:gd name="connsiteX22" fmla="*/ 49530 w 485775"/>
                <a:gd name="connsiteY22" fmla="*/ 130542 h 379010"/>
                <a:gd name="connsiteX23" fmla="*/ 85725 w 485775"/>
                <a:gd name="connsiteY23" fmla="*/ 37197 h 379010"/>
                <a:gd name="connsiteX24" fmla="*/ 154305 w 485775"/>
                <a:gd name="connsiteY24" fmla="*/ 14337 h 379010"/>
                <a:gd name="connsiteX25" fmla="*/ 257175 w 485775"/>
                <a:gd name="connsiteY25" fmla="*/ 14337 h 379010"/>
                <a:gd name="connsiteX26" fmla="*/ 299085 w 485775"/>
                <a:gd name="connsiteY26" fmla="*/ 33387 h 379010"/>
                <a:gd name="connsiteX27" fmla="*/ 316230 w 485775"/>
                <a:gd name="connsiteY27" fmla="*/ 1002 h 379010"/>
                <a:gd name="connsiteX0" fmla="*/ 432679 w 485775"/>
                <a:gd name="connsiteY0" fmla="*/ 166977 h 379010"/>
                <a:gd name="connsiteX1" fmla="*/ 485775 w 485775"/>
                <a:gd name="connsiteY1" fmla="*/ 166225 h 379010"/>
                <a:gd name="connsiteX2" fmla="*/ 432623 w 485775"/>
                <a:gd name="connsiteY2" fmla="*/ 167553 h 379010"/>
                <a:gd name="connsiteX3" fmla="*/ 432679 w 485775"/>
                <a:gd name="connsiteY3" fmla="*/ 166977 h 379010"/>
                <a:gd name="connsiteX4" fmla="*/ 351299 w 485775"/>
                <a:gd name="connsiteY4" fmla="*/ 0 h 379010"/>
                <a:gd name="connsiteX5" fmla="*/ 362072 w 485775"/>
                <a:gd name="connsiteY5" fmla="*/ 95165 h 379010"/>
                <a:gd name="connsiteX6" fmla="*/ 346832 w 485775"/>
                <a:gd name="connsiteY6" fmla="*/ 140885 h 379010"/>
                <a:gd name="connsiteX7" fmla="*/ 431215 w 485775"/>
                <a:gd name="connsiteY7" fmla="*/ 181242 h 379010"/>
                <a:gd name="connsiteX8" fmla="*/ 423032 w 485775"/>
                <a:gd name="connsiteY8" fmla="*/ 264710 h 379010"/>
                <a:gd name="connsiteX9" fmla="*/ 348737 w 485775"/>
                <a:gd name="connsiteY9" fmla="*/ 243755 h 379010"/>
                <a:gd name="connsiteX10" fmla="*/ 314447 w 485775"/>
                <a:gd name="connsiteY10" fmla="*/ 291380 h 379010"/>
                <a:gd name="connsiteX11" fmla="*/ 343022 w 485775"/>
                <a:gd name="connsiteY11" fmla="*/ 295190 h 379010"/>
                <a:gd name="connsiteX12" fmla="*/ 323972 w 485775"/>
                <a:gd name="connsiteY12" fmla="*/ 379010 h 379010"/>
                <a:gd name="connsiteX13" fmla="*/ 285872 w 485775"/>
                <a:gd name="connsiteY13" fmla="*/ 337100 h 379010"/>
                <a:gd name="connsiteX14" fmla="*/ 240152 w 485775"/>
                <a:gd name="connsiteY14" fmla="*/ 337100 h 379010"/>
                <a:gd name="connsiteX15" fmla="*/ 238247 w 485775"/>
                <a:gd name="connsiteY15" fmla="*/ 375200 h 379010"/>
                <a:gd name="connsiteX16" fmla="*/ 154821 w 485775"/>
                <a:gd name="connsiteY16" fmla="*/ 347392 h 379010"/>
                <a:gd name="connsiteX17" fmla="*/ 158115 w 485775"/>
                <a:gd name="connsiteY17" fmla="*/ 321042 h 379010"/>
                <a:gd name="connsiteX18" fmla="*/ 120015 w 485775"/>
                <a:gd name="connsiteY18" fmla="*/ 265797 h 379010"/>
                <a:gd name="connsiteX19" fmla="*/ 45720 w 485775"/>
                <a:gd name="connsiteY19" fmla="*/ 307707 h 379010"/>
                <a:gd name="connsiteX20" fmla="*/ 57150 w 485775"/>
                <a:gd name="connsiteY20" fmla="*/ 241032 h 379010"/>
                <a:gd name="connsiteX21" fmla="*/ 0 w 485775"/>
                <a:gd name="connsiteY21" fmla="*/ 225792 h 379010"/>
                <a:gd name="connsiteX22" fmla="*/ 49530 w 485775"/>
                <a:gd name="connsiteY22" fmla="*/ 130542 h 379010"/>
                <a:gd name="connsiteX23" fmla="*/ 85725 w 485775"/>
                <a:gd name="connsiteY23" fmla="*/ 37197 h 379010"/>
                <a:gd name="connsiteX24" fmla="*/ 154305 w 485775"/>
                <a:gd name="connsiteY24" fmla="*/ 14337 h 379010"/>
                <a:gd name="connsiteX25" fmla="*/ 257175 w 485775"/>
                <a:gd name="connsiteY25" fmla="*/ 14337 h 379010"/>
                <a:gd name="connsiteX26" fmla="*/ 299085 w 485775"/>
                <a:gd name="connsiteY26" fmla="*/ 33387 h 379010"/>
                <a:gd name="connsiteX27" fmla="*/ 316230 w 485775"/>
                <a:gd name="connsiteY27" fmla="*/ 1002 h 379010"/>
                <a:gd name="connsiteX28" fmla="*/ 351299 w 485775"/>
                <a:gd name="connsiteY28" fmla="*/ 0 h 379010"/>
                <a:gd name="connsiteX0" fmla="*/ 432679 w 432679"/>
                <a:gd name="connsiteY0" fmla="*/ 166977 h 379010"/>
                <a:gd name="connsiteX1" fmla="*/ 432623 w 432679"/>
                <a:gd name="connsiteY1" fmla="*/ 167553 h 379010"/>
                <a:gd name="connsiteX2" fmla="*/ 432679 w 432679"/>
                <a:gd name="connsiteY2" fmla="*/ 166977 h 379010"/>
                <a:gd name="connsiteX3" fmla="*/ 351299 w 432679"/>
                <a:gd name="connsiteY3" fmla="*/ 0 h 379010"/>
                <a:gd name="connsiteX4" fmla="*/ 362072 w 432679"/>
                <a:gd name="connsiteY4" fmla="*/ 95165 h 379010"/>
                <a:gd name="connsiteX5" fmla="*/ 346832 w 432679"/>
                <a:gd name="connsiteY5" fmla="*/ 140885 h 379010"/>
                <a:gd name="connsiteX6" fmla="*/ 431215 w 432679"/>
                <a:gd name="connsiteY6" fmla="*/ 181242 h 379010"/>
                <a:gd name="connsiteX7" fmla="*/ 423032 w 432679"/>
                <a:gd name="connsiteY7" fmla="*/ 264710 h 379010"/>
                <a:gd name="connsiteX8" fmla="*/ 348737 w 432679"/>
                <a:gd name="connsiteY8" fmla="*/ 243755 h 379010"/>
                <a:gd name="connsiteX9" fmla="*/ 314447 w 432679"/>
                <a:gd name="connsiteY9" fmla="*/ 291380 h 379010"/>
                <a:gd name="connsiteX10" fmla="*/ 343022 w 432679"/>
                <a:gd name="connsiteY10" fmla="*/ 295190 h 379010"/>
                <a:gd name="connsiteX11" fmla="*/ 323972 w 432679"/>
                <a:gd name="connsiteY11" fmla="*/ 379010 h 379010"/>
                <a:gd name="connsiteX12" fmla="*/ 285872 w 432679"/>
                <a:gd name="connsiteY12" fmla="*/ 337100 h 379010"/>
                <a:gd name="connsiteX13" fmla="*/ 240152 w 432679"/>
                <a:gd name="connsiteY13" fmla="*/ 337100 h 379010"/>
                <a:gd name="connsiteX14" fmla="*/ 238247 w 432679"/>
                <a:gd name="connsiteY14" fmla="*/ 375200 h 379010"/>
                <a:gd name="connsiteX15" fmla="*/ 154821 w 432679"/>
                <a:gd name="connsiteY15" fmla="*/ 347392 h 379010"/>
                <a:gd name="connsiteX16" fmla="*/ 158115 w 432679"/>
                <a:gd name="connsiteY16" fmla="*/ 321042 h 379010"/>
                <a:gd name="connsiteX17" fmla="*/ 120015 w 432679"/>
                <a:gd name="connsiteY17" fmla="*/ 265797 h 379010"/>
                <a:gd name="connsiteX18" fmla="*/ 45720 w 432679"/>
                <a:gd name="connsiteY18" fmla="*/ 307707 h 379010"/>
                <a:gd name="connsiteX19" fmla="*/ 57150 w 432679"/>
                <a:gd name="connsiteY19" fmla="*/ 241032 h 379010"/>
                <a:gd name="connsiteX20" fmla="*/ 0 w 432679"/>
                <a:gd name="connsiteY20" fmla="*/ 225792 h 379010"/>
                <a:gd name="connsiteX21" fmla="*/ 49530 w 432679"/>
                <a:gd name="connsiteY21" fmla="*/ 130542 h 379010"/>
                <a:gd name="connsiteX22" fmla="*/ 85725 w 432679"/>
                <a:gd name="connsiteY22" fmla="*/ 37197 h 379010"/>
                <a:gd name="connsiteX23" fmla="*/ 154305 w 432679"/>
                <a:gd name="connsiteY23" fmla="*/ 14337 h 379010"/>
                <a:gd name="connsiteX24" fmla="*/ 257175 w 432679"/>
                <a:gd name="connsiteY24" fmla="*/ 14337 h 379010"/>
                <a:gd name="connsiteX25" fmla="*/ 299085 w 432679"/>
                <a:gd name="connsiteY25" fmla="*/ 33387 h 379010"/>
                <a:gd name="connsiteX26" fmla="*/ 316230 w 432679"/>
                <a:gd name="connsiteY26" fmla="*/ 1002 h 379010"/>
                <a:gd name="connsiteX27" fmla="*/ 351299 w 432679"/>
                <a:gd name="connsiteY27" fmla="*/ 0 h 379010"/>
                <a:gd name="connsiteX0" fmla="*/ 351299 w 431215"/>
                <a:gd name="connsiteY0" fmla="*/ 0 h 379010"/>
                <a:gd name="connsiteX1" fmla="*/ 362072 w 431215"/>
                <a:gd name="connsiteY1" fmla="*/ 95165 h 379010"/>
                <a:gd name="connsiteX2" fmla="*/ 346832 w 431215"/>
                <a:gd name="connsiteY2" fmla="*/ 140885 h 379010"/>
                <a:gd name="connsiteX3" fmla="*/ 431215 w 431215"/>
                <a:gd name="connsiteY3" fmla="*/ 181242 h 379010"/>
                <a:gd name="connsiteX4" fmla="*/ 423032 w 431215"/>
                <a:gd name="connsiteY4" fmla="*/ 264710 h 379010"/>
                <a:gd name="connsiteX5" fmla="*/ 348737 w 431215"/>
                <a:gd name="connsiteY5" fmla="*/ 243755 h 379010"/>
                <a:gd name="connsiteX6" fmla="*/ 314447 w 431215"/>
                <a:gd name="connsiteY6" fmla="*/ 291380 h 379010"/>
                <a:gd name="connsiteX7" fmla="*/ 343022 w 431215"/>
                <a:gd name="connsiteY7" fmla="*/ 295190 h 379010"/>
                <a:gd name="connsiteX8" fmla="*/ 323972 w 431215"/>
                <a:gd name="connsiteY8" fmla="*/ 379010 h 379010"/>
                <a:gd name="connsiteX9" fmla="*/ 285872 w 431215"/>
                <a:gd name="connsiteY9" fmla="*/ 337100 h 379010"/>
                <a:gd name="connsiteX10" fmla="*/ 240152 w 431215"/>
                <a:gd name="connsiteY10" fmla="*/ 337100 h 379010"/>
                <a:gd name="connsiteX11" fmla="*/ 238247 w 431215"/>
                <a:gd name="connsiteY11" fmla="*/ 375200 h 379010"/>
                <a:gd name="connsiteX12" fmla="*/ 154821 w 431215"/>
                <a:gd name="connsiteY12" fmla="*/ 347392 h 379010"/>
                <a:gd name="connsiteX13" fmla="*/ 158115 w 431215"/>
                <a:gd name="connsiteY13" fmla="*/ 321042 h 379010"/>
                <a:gd name="connsiteX14" fmla="*/ 120015 w 431215"/>
                <a:gd name="connsiteY14" fmla="*/ 265797 h 379010"/>
                <a:gd name="connsiteX15" fmla="*/ 45720 w 431215"/>
                <a:gd name="connsiteY15" fmla="*/ 307707 h 379010"/>
                <a:gd name="connsiteX16" fmla="*/ 57150 w 431215"/>
                <a:gd name="connsiteY16" fmla="*/ 241032 h 379010"/>
                <a:gd name="connsiteX17" fmla="*/ 0 w 431215"/>
                <a:gd name="connsiteY17" fmla="*/ 225792 h 379010"/>
                <a:gd name="connsiteX18" fmla="*/ 49530 w 431215"/>
                <a:gd name="connsiteY18" fmla="*/ 130542 h 379010"/>
                <a:gd name="connsiteX19" fmla="*/ 85725 w 431215"/>
                <a:gd name="connsiteY19" fmla="*/ 37197 h 379010"/>
                <a:gd name="connsiteX20" fmla="*/ 154305 w 431215"/>
                <a:gd name="connsiteY20" fmla="*/ 14337 h 379010"/>
                <a:gd name="connsiteX21" fmla="*/ 257175 w 431215"/>
                <a:gd name="connsiteY21" fmla="*/ 14337 h 379010"/>
                <a:gd name="connsiteX22" fmla="*/ 299085 w 431215"/>
                <a:gd name="connsiteY22" fmla="*/ 33387 h 379010"/>
                <a:gd name="connsiteX23" fmla="*/ 316230 w 431215"/>
                <a:gd name="connsiteY23" fmla="*/ 1002 h 379010"/>
                <a:gd name="connsiteX24" fmla="*/ 351299 w 431215"/>
                <a:gd name="connsiteY24" fmla="*/ 0 h 37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1215" h="379010">
                  <a:moveTo>
                    <a:pt x="351299" y="0"/>
                  </a:moveTo>
                  <a:lnTo>
                    <a:pt x="362072" y="95165"/>
                  </a:lnTo>
                  <a:lnTo>
                    <a:pt x="346832" y="140885"/>
                  </a:lnTo>
                  <a:lnTo>
                    <a:pt x="431215" y="181242"/>
                  </a:lnTo>
                  <a:lnTo>
                    <a:pt x="423032" y="264710"/>
                  </a:lnTo>
                  <a:lnTo>
                    <a:pt x="348737" y="243755"/>
                  </a:lnTo>
                  <a:lnTo>
                    <a:pt x="314447" y="291380"/>
                  </a:lnTo>
                  <a:lnTo>
                    <a:pt x="343022" y="295190"/>
                  </a:lnTo>
                  <a:lnTo>
                    <a:pt x="323972" y="379010"/>
                  </a:lnTo>
                  <a:lnTo>
                    <a:pt x="285872" y="337100"/>
                  </a:lnTo>
                  <a:lnTo>
                    <a:pt x="240152" y="337100"/>
                  </a:lnTo>
                  <a:lnTo>
                    <a:pt x="238247" y="375200"/>
                  </a:lnTo>
                  <a:lnTo>
                    <a:pt x="154821" y="347392"/>
                  </a:lnTo>
                  <a:lnTo>
                    <a:pt x="158115" y="321042"/>
                  </a:lnTo>
                  <a:lnTo>
                    <a:pt x="120015" y="265797"/>
                  </a:lnTo>
                  <a:lnTo>
                    <a:pt x="45720" y="307707"/>
                  </a:lnTo>
                  <a:lnTo>
                    <a:pt x="57150" y="241032"/>
                  </a:lnTo>
                  <a:lnTo>
                    <a:pt x="0" y="225792"/>
                  </a:lnTo>
                  <a:lnTo>
                    <a:pt x="49530" y="130542"/>
                  </a:lnTo>
                  <a:lnTo>
                    <a:pt x="85725" y="37197"/>
                  </a:lnTo>
                  <a:lnTo>
                    <a:pt x="154305" y="14337"/>
                  </a:lnTo>
                  <a:lnTo>
                    <a:pt x="257175" y="14337"/>
                  </a:lnTo>
                  <a:lnTo>
                    <a:pt x="299085" y="33387"/>
                  </a:lnTo>
                  <a:lnTo>
                    <a:pt x="316230" y="1002"/>
                  </a:lnTo>
                  <a:lnTo>
                    <a:pt x="351299" y="0"/>
                  </a:lnTo>
                  <a:close/>
                </a:path>
              </a:pathLst>
            </a:custGeom>
            <a:solidFill>
              <a:srgbClr val="000A5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Pruszków</a:t>
              </a:r>
            </a:p>
          </p:txBody>
        </p:sp>
        <p:sp>
          <p:nvSpPr>
            <p:cNvPr id="23" name="Prazmow">
              <a:extLst>
                <a:ext uri="{FF2B5EF4-FFF2-40B4-BE49-F238E27FC236}">
                  <a16:creationId xmlns:a16="http://schemas.microsoft.com/office/drawing/2014/main" id="{25CCEDE8-080C-96AA-5B30-0ECC07B529FE}"/>
                </a:ext>
              </a:extLst>
            </p:cNvPr>
            <p:cNvSpPr>
              <a:spLocks/>
            </p:cNvSpPr>
            <p:nvPr/>
          </p:nvSpPr>
          <p:spPr>
            <a:xfrm>
              <a:off x="6140567" y="5227430"/>
              <a:ext cx="836806" cy="876161"/>
            </a:xfrm>
            <a:custGeom>
              <a:avLst/>
              <a:gdLst>
                <a:gd name="connsiteX0" fmla="*/ 647700 w 824203"/>
                <a:gd name="connsiteY0" fmla="*/ 0 h 862965"/>
                <a:gd name="connsiteX1" fmla="*/ 712470 w 824203"/>
                <a:gd name="connsiteY1" fmla="*/ 120015 h 862965"/>
                <a:gd name="connsiteX2" fmla="*/ 729615 w 824203"/>
                <a:gd name="connsiteY2" fmla="*/ 89535 h 862965"/>
                <a:gd name="connsiteX3" fmla="*/ 733351 w 824203"/>
                <a:gd name="connsiteY3" fmla="*/ 92738 h 862965"/>
                <a:gd name="connsiteX4" fmla="*/ 730858 w 824203"/>
                <a:gd name="connsiteY4" fmla="*/ 92856 h 862965"/>
                <a:gd name="connsiteX5" fmla="*/ 793723 w 824203"/>
                <a:gd name="connsiteY5" fmla="*/ 212871 h 862965"/>
                <a:gd name="connsiteX6" fmla="*/ 780388 w 824203"/>
                <a:gd name="connsiteY6" fmla="*/ 243351 h 862965"/>
                <a:gd name="connsiteX7" fmla="*/ 824203 w 824203"/>
                <a:gd name="connsiteY7" fmla="*/ 370986 h 862965"/>
                <a:gd name="connsiteX8" fmla="*/ 763243 w 824203"/>
                <a:gd name="connsiteY8" fmla="*/ 384321 h 862965"/>
                <a:gd name="connsiteX9" fmla="*/ 812773 w 824203"/>
                <a:gd name="connsiteY9" fmla="*/ 542436 h 862965"/>
                <a:gd name="connsiteX10" fmla="*/ 811532 w 824203"/>
                <a:gd name="connsiteY10" fmla="*/ 579670 h 862965"/>
                <a:gd name="connsiteX11" fmla="*/ 803910 w 824203"/>
                <a:gd name="connsiteY11" fmla="*/ 592455 h 862965"/>
                <a:gd name="connsiteX12" fmla="*/ 674370 w 824203"/>
                <a:gd name="connsiteY12" fmla="*/ 636270 h 862965"/>
                <a:gd name="connsiteX13" fmla="*/ 594360 w 824203"/>
                <a:gd name="connsiteY13" fmla="*/ 695325 h 862965"/>
                <a:gd name="connsiteX14" fmla="*/ 506730 w 824203"/>
                <a:gd name="connsiteY14" fmla="*/ 626745 h 862965"/>
                <a:gd name="connsiteX15" fmla="*/ 501015 w 824203"/>
                <a:gd name="connsiteY15" fmla="*/ 683895 h 862965"/>
                <a:gd name="connsiteX16" fmla="*/ 403860 w 824203"/>
                <a:gd name="connsiteY16" fmla="*/ 706755 h 862965"/>
                <a:gd name="connsiteX17" fmla="*/ 382905 w 824203"/>
                <a:gd name="connsiteY17" fmla="*/ 756285 h 862965"/>
                <a:gd name="connsiteX18" fmla="*/ 312420 w 824203"/>
                <a:gd name="connsiteY18" fmla="*/ 771525 h 862965"/>
                <a:gd name="connsiteX19" fmla="*/ 293370 w 824203"/>
                <a:gd name="connsiteY19" fmla="*/ 828675 h 862965"/>
                <a:gd name="connsiteX20" fmla="*/ 264795 w 824203"/>
                <a:gd name="connsiteY20" fmla="*/ 815340 h 862965"/>
                <a:gd name="connsiteX21" fmla="*/ 245745 w 824203"/>
                <a:gd name="connsiteY21" fmla="*/ 862965 h 862965"/>
                <a:gd name="connsiteX22" fmla="*/ 129540 w 824203"/>
                <a:gd name="connsiteY22" fmla="*/ 847725 h 862965"/>
                <a:gd name="connsiteX23" fmla="*/ 188595 w 824203"/>
                <a:gd name="connsiteY23" fmla="*/ 796290 h 862965"/>
                <a:gd name="connsiteX24" fmla="*/ 135255 w 824203"/>
                <a:gd name="connsiteY24" fmla="*/ 779145 h 862965"/>
                <a:gd name="connsiteX25" fmla="*/ 150495 w 824203"/>
                <a:gd name="connsiteY25" fmla="*/ 725805 h 862965"/>
                <a:gd name="connsiteX26" fmla="*/ 97155 w 824203"/>
                <a:gd name="connsiteY26" fmla="*/ 712470 h 862965"/>
                <a:gd name="connsiteX27" fmla="*/ 81915 w 824203"/>
                <a:gd name="connsiteY27" fmla="*/ 754380 h 862965"/>
                <a:gd name="connsiteX28" fmla="*/ 47625 w 824203"/>
                <a:gd name="connsiteY28" fmla="*/ 735330 h 862965"/>
                <a:gd name="connsiteX29" fmla="*/ 0 w 824203"/>
                <a:gd name="connsiteY29" fmla="*/ 638175 h 862965"/>
                <a:gd name="connsiteX30" fmla="*/ 7620 w 824203"/>
                <a:gd name="connsiteY30" fmla="*/ 573405 h 862965"/>
                <a:gd name="connsiteX31" fmla="*/ 45720 w 824203"/>
                <a:gd name="connsiteY31" fmla="*/ 548640 h 862965"/>
                <a:gd name="connsiteX32" fmla="*/ 55245 w 824203"/>
                <a:gd name="connsiteY32" fmla="*/ 238125 h 862965"/>
                <a:gd name="connsiteX33" fmla="*/ 68580 w 824203"/>
                <a:gd name="connsiteY33" fmla="*/ 139065 h 862965"/>
                <a:gd name="connsiteX34" fmla="*/ 83820 w 824203"/>
                <a:gd name="connsiteY34" fmla="*/ 133350 h 862965"/>
                <a:gd name="connsiteX35" fmla="*/ 89535 w 824203"/>
                <a:gd name="connsiteY35" fmla="*/ 131445 h 862965"/>
                <a:gd name="connsiteX36" fmla="*/ 108585 w 824203"/>
                <a:gd name="connsiteY36" fmla="*/ 129540 h 862965"/>
                <a:gd name="connsiteX37" fmla="*/ 158115 w 824203"/>
                <a:gd name="connsiteY37" fmla="*/ 144780 h 862965"/>
                <a:gd name="connsiteX38" fmla="*/ 182880 w 824203"/>
                <a:gd name="connsiteY38" fmla="*/ 118110 h 862965"/>
                <a:gd name="connsiteX39" fmla="*/ 238125 w 824203"/>
                <a:gd name="connsiteY39" fmla="*/ 139065 h 862965"/>
                <a:gd name="connsiteX40" fmla="*/ 285750 w 824203"/>
                <a:gd name="connsiteY40" fmla="*/ 186690 h 862965"/>
                <a:gd name="connsiteX41" fmla="*/ 331470 w 824203"/>
                <a:gd name="connsiteY41" fmla="*/ 179070 h 862965"/>
                <a:gd name="connsiteX42" fmla="*/ 354330 w 824203"/>
                <a:gd name="connsiteY42" fmla="*/ 194310 h 862965"/>
                <a:gd name="connsiteX43" fmla="*/ 453390 w 824203"/>
                <a:gd name="connsiteY43" fmla="*/ 156210 h 862965"/>
                <a:gd name="connsiteX44" fmla="*/ 489585 w 824203"/>
                <a:gd name="connsiteY44" fmla="*/ 158115 h 862965"/>
                <a:gd name="connsiteX45" fmla="*/ 497205 w 824203"/>
                <a:gd name="connsiteY45" fmla="*/ 7620 h 862965"/>
                <a:gd name="connsiteX46" fmla="*/ 544830 w 824203"/>
                <a:gd name="connsiteY46" fmla="*/ 13335 h 862965"/>
                <a:gd name="connsiteX47" fmla="*/ 546735 w 824203"/>
                <a:gd name="connsiteY47" fmla="*/ 34290 h 8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24203" h="862965">
                  <a:moveTo>
                    <a:pt x="647700" y="0"/>
                  </a:moveTo>
                  <a:lnTo>
                    <a:pt x="712470" y="120015"/>
                  </a:lnTo>
                  <a:lnTo>
                    <a:pt x="729615" y="89535"/>
                  </a:lnTo>
                  <a:lnTo>
                    <a:pt x="733351" y="92738"/>
                  </a:lnTo>
                  <a:lnTo>
                    <a:pt x="730858" y="92856"/>
                  </a:lnTo>
                  <a:lnTo>
                    <a:pt x="793723" y="212871"/>
                  </a:lnTo>
                  <a:lnTo>
                    <a:pt x="780388" y="243351"/>
                  </a:lnTo>
                  <a:lnTo>
                    <a:pt x="824203" y="370986"/>
                  </a:lnTo>
                  <a:lnTo>
                    <a:pt x="763243" y="384321"/>
                  </a:lnTo>
                  <a:lnTo>
                    <a:pt x="812773" y="542436"/>
                  </a:lnTo>
                  <a:lnTo>
                    <a:pt x="811532" y="579670"/>
                  </a:lnTo>
                  <a:lnTo>
                    <a:pt x="803910" y="592455"/>
                  </a:lnTo>
                  <a:lnTo>
                    <a:pt x="674370" y="636270"/>
                  </a:lnTo>
                  <a:lnTo>
                    <a:pt x="594360" y="695325"/>
                  </a:lnTo>
                  <a:lnTo>
                    <a:pt x="506730" y="626745"/>
                  </a:lnTo>
                  <a:lnTo>
                    <a:pt x="501015" y="683895"/>
                  </a:lnTo>
                  <a:lnTo>
                    <a:pt x="403860" y="706755"/>
                  </a:lnTo>
                  <a:lnTo>
                    <a:pt x="382905" y="756285"/>
                  </a:lnTo>
                  <a:lnTo>
                    <a:pt x="312420" y="771525"/>
                  </a:lnTo>
                  <a:lnTo>
                    <a:pt x="293370" y="828675"/>
                  </a:lnTo>
                  <a:lnTo>
                    <a:pt x="264795" y="815340"/>
                  </a:lnTo>
                  <a:lnTo>
                    <a:pt x="245745" y="862965"/>
                  </a:lnTo>
                  <a:lnTo>
                    <a:pt x="129540" y="847725"/>
                  </a:lnTo>
                  <a:lnTo>
                    <a:pt x="188595" y="796290"/>
                  </a:lnTo>
                  <a:lnTo>
                    <a:pt x="135255" y="779145"/>
                  </a:lnTo>
                  <a:lnTo>
                    <a:pt x="150495" y="725805"/>
                  </a:lnTo>
                  <a:lnTo>
                    <a:pt x="97155" y="712470"/>
                  </a:lnTo>
                  <a:lnTo>
                    <a:pt x="81915" y="754380"/>
                  </a:lnTo>
                  <a:lnTo>
                    <a:pt x="47625" y="735330"/>
                  </a:lnTo>
                  <a:lnTo>
                    <a:pt x="0" y="638175"/>
                  </a:lnTo>
                  <a:lnTo>
                    <a:pt x="7620" y="573405"/>
                  </a:lnTo>
                  <a:lnTo>
                    <a:pt x="45720" y="548640"/>
                  </a:lnTo>
                  <a:lnTo>
                    <a:pt x="55245" y="238125"/>
                  </a:lnTo>
                  <a:lnTo>
                    <a:pt x="68580" y="139065"/>
                  </a:lnTo>
                  <a:lnTo>
                    <a:pt x="83820" y="133350"/>
                  </a:lnTo>
                  <a:cubicBezTo>
                    <a:pt x="85707" y="132664"/>
                    <a:pt x="87550" y="131750"/>
                    <a:pt x="89535" y="131445"/>
                  </a:cubicBezTo>
                  <a:cubicBezTo>
                    <a:pt x="95842" y="130475"/>
                    <a:pt x="102235" y="130175"/>
                    <a:pt x="108585" y="129540"/>
                  </a:cubicBezTo>
                  <a:lnTo>
                    <a:pt x="158115" y="144780"/>
                  </a:lnTo>
                  <a:lnTo>
                    <a:pt x="182880" y="118110"/>
                  </a:lnTo>
                  <a:lnTo>
                    <a:pt x="238125" y="139065"/>
                  </a:lnTo>
                  <a:lnTo>
                    <a:pt x="285750" y="186690"/>
                  </a:lnTo>
                  <a:lnTo>
                    <a:pt x="331470" y="179070"/>
                  </a:lnTo>
                  <a:lnTo>
                    <a:pt x="354330" y="194310"/>
                  </a:lnTo>
                  <a:lnTo>
                    <a:pt x="453390" y="156210"/>
                  </a:lnTo>
                  <a:lnTo>
                    <a:pt x="489585" y="158115"/>
                  </a:lnTo>
                  <a:lnTo>
                    <a:pt x="497205" y="7620"/>
                  </a:lnTo>
                  <a:lnTo>
                    <a:pt x="544830" y="13335"/>
                  </a:lnTo>
                  <a:lnTo>
                    <a:pt x="546735" y="3429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Prażmów</a:t>
              </a:r>
            </a:p>
          </p:txBody>
        </p:sp>
        <p:sp>
          <p:nvSpPr>
            <p:cNvPr id="24" name="Poswietne">
              <a:extLst>
                <a:ext uri="{FF2B5EF4-FFF2-40B4-BE49-F238E27FC236}">
                  <a16:creationId xmlns:a16="http://schemas.microsoft.com/office/drawing/2014/main" id="{68FE986A-79B6-5A73-E6B2-AD46C5CF663E}"/>
                </a:ext>
              </a:extLst>
            </p:cNvPr>
            <p:cNvSpPr/>
            <p:nvPr/>
          </p:nvSpPr>
          <p:spPr>
            <a:xfrm>
              <a:off x="7939306" y="2161836"/>
              <a:ext cx="1172082" cy="792993"/>
            </a:xfrm>
            <a:custGeom>
              <a:avLst/>
              <a:gdLst>
                <a:gd name="connsiteX0" fmla="*/ 80010 w 1154430"/>
                <a:gd name="connsiteY0" fmla="*/ 415290 h 781050"/>
                <a:gd name="connsiteX1" fmla="*/ 76200 w 1154430"/>
                <a:gd name="connsiteY1" fmla="*/ 342900 h 781050"/>
                <a:gd name="connsiteX2" fmla="*/ 118110 w 1154430"/>
                <a:gd name="connsiteY2" fmla="*/ 272415 h 781050"/>
                <a:gd name="connsiteX3" fmla="*/ 133350 w 1154430"/>
                <a:gd name="connsiteY3" fmla="*/ 274320 h 781050"/>
                <a:gd name="connsiteX4" fmla="*/ 213360 w 1154430"/>
                <a:gd name="connsiteY4" fmla="*/ 114300 h 781050"/>
                <a:gd name="connsiteX5" fmla="*/ 236220 w 1154430"/>
                <a:gd name="connsiteY5" fmla="*/ 57150 h 781050"/>
                <a:gd name="connsiteX6" fmla="*/ 321945 w 1154430"/>
                <a:gd name="connsiteY6" fmla="*/ 64770 h 781050"/>
                <a:gd name="connsiteX7" fmla="*/ 394335 w 1154430"/>
                <a:gd name="connsiteY7" fmla="*/ 125730 h 781050"/>
                <a:gd name="connsiteX8" fmla="*/ 445770 w 1154430"/>
                <a:gd name="connsiteY8" fmla="*/ 125730 h 781050"/>
                <a:gd name="connsiteX9" fmla="*/ 476250 w 1154430"/>
                <a:gd name="connsiteY9" fmla="*/ 158115 h 781050"/>
                <a:gd name="connsiteX10" fmla="*/ 499110 w 1154430"/>
                <a:gd name="connsiteY10" fmla="*/ 100965 h 781050"/>
                <a:gd name="connsiteX11" fmla="*/ 615315 w 1154430"/>
                <a:gd name="connsiteY11" fmla="*/ 110490 h 781050"/>
                <a:gd name="connsiteX12" fmla="*/ 725805 w 1154430"/>
                <a:gd name="connsiteY12" fmla="*/ 144780 h 781050"/>
                <a:gd name="connsiteX13" fmla="*/ 729615 w 1154430"/>
                <a:gd name="connsiteY13" fmla="*/ 118110 h 781050"/>
                <a:gd name="connsiteX14" fmla="*/ 782955 w 1154430"/>
                <a:gd name="connsiteY14" fmla="*/ 108585 h 781050"/>
                <a:gd name="connsiteX15" fmla="*/ 752475 w 1154430"/>
                <a:gd name="connsiteY15" fmla="*/ 83820 h 781050"/>
                <a:gd name="connsiteX16" fmla="*/ 765810 w 1154430"/>
                <a:gd name="connsiteY16" fmla="*/ 49530 h 781050"/>
                <a:gd name="connsiteX17" fmla="*/ 744855 w 1154430"/>
                <a:gd name="connsiteY17" fmla="*/ 41910 h 781050"/>
                <a:gd name="connsiteX18" fmla="*/ 762000 w 1154430"/>
                <a:gd name="connsiteY18" fmla="*/ 0 h 781050"/>
                <a:gd name="connsiteX19" fmla="*/ 800100 w 1154430"/>
                <a:gd name="connsiteY19" fmla="*/ 51435 h 781050"/>
                <a:gd name="connsiteX20" fmla="*/ 889635 w 1154430"/>
                <a:gd name="connsiteY20" fmla="*/ 59055 h 781050"/>
                <a:gd name="connsiteX21" fmla="*/ 889635 w 1154430"/>
                <a:gd name="connsiteY21" fmla="*/ 87630 h 781050"/>
                <a:gd name="connsiteX22" fmla="*/ 996315 w 1154430"/>
                <a:gd name="connsiteY22" fmla="*/ 148590 h 781050"/>
                <a:gd name="connsiteX23" fmla="*/ 1043940 w 1154430"/>
                <a:gd name="connsiteY23" fmla="*/ 198120 h 781050"/>
                <a:gd name="connsiteX24" fmla="*/ 1026795 w 1154430"/>
                <a:gd name="connsiteY24" fmla="*/ 219075 h 781050"/>
                <a:gd name="connsiteX25" fmla="*/ 1070610 w 1154430"/>
                <a:gd name="connsiteY25" fmla="*/ 293370 h 781050"/>
                <a:gd name="connsiteX26" fmla="*/ 1148715 w 1154430"/>
                <a:gd name="connsiteY26" fmla="*/ 291465 h 781050"/>
                <a:gd name="connsiteX27" fmla="*/ 1154430 w 1154430"/>
                <a:gd name="connsiteY27" fmla="*/ 329565 h 781050"/>
                <a:gd name="connsiteX28" fmla="*/ 1076325 w 1154430"/>
                <a:gd name="connsiteY28" fmla="*/ 346710 h 781050"/>
                <a:gd name="connsiteX29" fmla="*/ 1036320 w 1154430"/>
                <a:gd name="connsiteY29" fmla="*/ 405765 h 781050"/>
                <a:gd name="connsiteX30" fmla="*/ 1032510 w 1154430"/>
                <a:gd name="connsiteY30" fmla="*/ 436245 h 781050"/>
                <a:gd name="connsiteX31" fmla="*/ 963930 w 1154430"/>
                <a:gd name="connsiteY31" fmla="*/ 419100 h 781050"/>
                <a:gd name="connsiteX32" fmla="*/ 954405 w 1154430"/>
                <a:gd name="connsiteY32" fmla="*/ 512445 h 781050"/>
                <a:gd name="connsiteX33" fmla="*/ 918210 w 1154430"/>
                <a:gd name="connsiteY33" fmla="*/ 588645 h 781050"/>
                <a:gd name="connsiteX34" fmla="*/ 923925 w 1154430"/>
                <a:gd name="connsiteY34" fmla="*/ 611505 h 781050"/>
                <a:gd name="connsiteX35" fmla="*/ 973455 w 1154430"/>
                <a:gd name="connsiteY35" fmla="*/ 641985 h 781050"/>
                <a:gd name="connsiteX36" fmla="*/ 946785 w 1154430"/>
                <a:gd name="connsiteY36" fmla="*/ 723900 h 781050"/>
                <a:gd name="connsiteX37" fmla="*/ 864870 w 1154430"/>
                <a:gd name="connsiteY37" fmla="*/ 691515 h 781050"/>
                <a:gd name="connsiteX38" fmla="*/ 849630 w 1154430"/>
                <a:gd name="connsiteY38" fmla="*/ 657225 h 781050"/>
                <a:gd name="connsiteX39" fmla="*/ 800100 w 1154430"/>
                <a:gd name="connsiteY39" fmla="*/ 641985 h 781050"/>
                <a:gd name="connsiteX40" fmla="*/ 691515 w 1154430"/>
                <a:gd name="connsiteY40" fmla="*/ 636270 h 781050"/>
                <a:gd name="connsiteX41" fmla="*/ 653415 w 1154430"/>
                <a:gd name="connsiteY41" fmla="*/ 626745 h 781050"/>
                <a:gd name="connsiteX42" fmla="*/ 590550 w 1154430"/>
                <a:gd name="connsiteY42" fmla="*/ 640080 h 781050"/>
                <a:gd name="connsiteX43" fmla="*/ 556260 w 1154430"/>
                <a:gd name="connsiteY43" fmla="*/ 626745 h 781050"/>
                <a:gd name="connsiteX44" fmla="*/ 491490 w 1154430"/>
                <a:gd name="connsiteY44" fmla="*/ 634365 h 781050"/>
                <a:gd name="connsiteX45" fmla="*/ 445770 w 1154430"/>
                <a:gd name="connsiteY45" fmla="*/ 662940 h 781050"/>
                <a:gd name="connsiteX46" fmla="*/ 510540 w 1154430"/>
                <a:gd name="connsiteY46" fmla="*/ 695325 h 781050"/>
                <a:gd name="connsiteX47" fmla="*/ 577215 w 1154430"/>
                <a:gd name="connsiteY47" fmla="*/ 729615 h 781050"/>
                <a:gd name="connsiteX48" fmla="*/ 501015 w 1154430"/>
                <a:gd name="connsiteY48" fmla="*/ 781050 h 781050"/>
                <a:gd name="connsiteX49" fmla="*/ 441960 w 1154430"/>
                <a:gd name="connsiteY49" fmla="*/ 769620 h 781050"/>
                <a:gd name="connsiteX50" fmla="*/ 358140 w 1154430"/>
                <a:gd name="connsiteY50" fmla="*/ 718185 h 781050"/>
                <a:gd name="connsiteX51" fmla="*/ 310515 w 1154430"/>
                <a:gd name="connsiteY51" fmla="*/ 748665 h 781050"/>
                <a:gd name="connsiteX52" fmla="*/ 245745 w 1154430"/>
                <a:gd name="connsiteY52" fmla="*/ 727710 h 781050"/>
                <a:gd name="connsiteX53" fmla="*/ 89535 w 1154430"/>
                <a:gd name="connsiteY53" fmla="*/ 721995 h 781050"/>
                <a:gd name="connsiteX54" fmla="*/ 3810 w 1154430"/>
                <a:gd name="connsiteY54" fmla="*/ 685800 h 781050"/>
                <a:gd name="connsiteX55" fmla="*/ 0 w 1154430"/>
                <a:gd name="connsiteY55" fmla="*/ 617220 h 781050"/>
                <a:gd name="connsiteX56" fmla="*/ 49530 w 1154430"/>
                <a:gd name="connsiteY56" fmla="*/ 624840 h 781050"/>
                <a:gd name="connsiteX57" fmla="*/ 51435 w 1154430"/>
                <a:gd name="connsiteY57" fmla="*/ 556260 h 781050"/>
                <a:gd name="connsiteX58" fmla="*/ 20955 w 1154430"/>
                <a:gd name="connsiteY58" fmla="*/ 548640 h 781050"/>
                <a:gd name="connsiteX59" fmla="*/ 80010 w 1154430"/>
                <a:gd name="connsiteY59" fmla="*/ 41529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54430" h="781050">
                  <a:moveTo>
                    <a:pt x="80010" y="415290"/>
                  </a:moveTo>
                  <a:lnTo>
                    <a:pt x="76200" y="342900"/>
                  </a:lnTo>
                  <a:lnTo>
                    <a:pt x="118110" y="272415"/>
                  </a:lnTo>
                  <a:lnTo>
                    <a:pt x="133350" y="274320"/>
                  </a:lnTo>
                  <a:lnTo>
                    <a:pt x="213360" y="114300"/>
                  </a:lnTo>
                  <a:lnTo>
                    <a:pt x="236220" y="57150"/>
                  </a:lnTo>
                  <a:lnTo>
                    <a:pt x="321945" y="64770"/>
                  </a:lnTo>
                  <a:lnTo>
                    <a:pt x="394335" y="125730"/>
                  </a:lnTo>
                  <a:lnTo>
                    <a:pt x="445770" y="125730"/>
                  </a:lnTo>
                  <a:lnTo>
                    <a:pt x="476250" y="158115"/>
                  </a:lnTo>
                  <a:lnTo>
                    <a:pt x="499110" y="100965"/>
                  </a:lnTo>
                  <a:lnTo>
                    <a:pt x="615315" y="110490"/>
                  </a:lnTo>
                  <a:lnTo>
                    <a:pt x="725805" y="144780"/>
                  </a:lnTo>
                  <a:lnTo>
                    <a:pt x="729615" y="118110"/>
                  </a:lnTo>
                  <a:lnTo>
                    <a:pt x="782955" y="108585"/>
                  </a:lnTo>
                  <a:lnTo>
                    <a:pt x="752475" y="83820"/>
                  </a:lnTo>
                  <a:lnTo>
                    <a:pt x="765810" y="49530"/>
                  </a:lnTo>
                  <a:lnTo>
                    <a:pt x="744855" y="41910"/>
                  </a:lnTo>
                  <a:lnTo>
                    <a:pt x="762000" y="0"/>
                  </a:lnTo>
                  <a:lnTo>
                    <a:pt x="800100" y="51435"/>
                  </a:lnTo>
                  <a:lnTo>
                    <a:pt x="889635" y="59055"/>
                  </a:lnTo>
                  <a:lnTo>
                    <a:pt x="889635" y="87630"/>
                  </a:lnTo>
                  <a:lnTo>
                    <a:pt x="996315" y="148590"/>
                  </a:lnTo>
                  <a:lnTo>
                    <a:pt x="1043940" y="198120"/>
                  </a:lnTo>
                  <a:lnTo>
                    <a:pt x="1026795" y="219075"/>
                  </a:lnTo>
                  <a:lnTo>
                    <a:pt x="1070610" y="293370"/>
                  </a:lnTo>
                  <a:lnTo>
                    <a:pt x="1148715" y="291465"/>
                  </a:lnTo>
                  <a:lnTo>
                    <a:pt x="1154430" y="329565"/>
                  </a:lnTo>
                  <a:lnTo>
                    <a:pt x="1076325" y="346710"/>
                  </a:lnTo>
                  <a:lnTo>
                    <a:pt x="1036320" y="405765"/>
                  </a:lnTo>
                  <a:lnTo>
                    <a:pt x="1032510" y="436245"/>
                  </a:lnTo>
                  <a:lnTo>
                    <a:pt x="963930" y="419100"/>
                  </a:lnTo>
                  <a:lnTo>
                    <a:pt x="954405" y="512445"/>
                  </a:lnTo>
                  <a:lnTo>
                    <a:pt x="918210" y="588645"/>
                  </a:lnTo>
                  <a:lnTo>
                    <a:pt x="923925" y="611505"/>
                  </a:lnTo>
                  <a:lnTo>
                    <a:pt x="973455" y="641985"/>
                  </a:lnTo>
                  <a:lnTo>
                    <a:pt x="946785" y="723900"/>
                  </a:lnTo>
                  <a:lnTo>
                    <a:pt x="864870" y="691515"/>
                  </a:lnTo>
                  <a:lnTo>
                    <a:pt x="849630" y="657225"/>
                  </a:lnTo>
                  <a:lnTo>
                    <a:pt x="800100" y="641985"/>
                  </a:lnTo>
                  <a:lnTo>
                    <a:pt x="691515" y="636270"/>
                  </a:lnTo>
                  <a:lnTo>
                    <a:pt x="653415" y="626745"/>
                  </a:lnTo>
                  <a:lnTo>
                    <a:pt x="590550" y="640080"/>
                  </a:lnTo>
                  <a:lnTo>
                    <a:pt x="556260" y="626745"/>
                  </a:lnTo>
                  <a:lnTo>
                    <a:pt x="491490" y="634365"/>
                  </a:lnTo>
                  <a:lnTo>
                    <a:pt x="445770" y="662940"/>
                  </a:lnTo>
                  <a:lnTo>
                    <a:pt x="510540" y="695325"/>
                  </a:lnTo>
                  <a:lnTo>
                    <a:pt x="577215" y="729615"/>
                  </a:lnTo>
                  <a:lnTo>
                    <a:pt x="501015" y="781050"/>
                  </a:lnTo>
                  <a:lnTo>
                    <a:pt x="441960" y="769620"/>
                  </a:lnTo>
                  <a:lnTo>
                    <a:pt x="358140" y="718185"/>
                  </a:lnTo>
                  <a:lnTo>
                    <a:pt x="310515" y="748665"/>
                  </a:lnTo>
                  <a:lnTo>
                    <a:pt x="245745" y="727710"/>
                  </a:lnTo>
                  <a:lnTo>
                    <a:pt x="89535" y="721995"/>
                  </a:lnTo>
                  <a:lnTo>
                    <a:pt x="3810" y="685800"/>
                  </a:lnTo>
                  <a:lnTo>
                    <a:pt x="0" y="617220"/>
                  </a:lnTo>
                  <a:lnTo>
                    <a:pt x="49530" y="624840"/>
                  </a:lnTo>
                  <a:lnTo>
                    <a:pt x="51435" y="556260"/>
                  </a:lnTo>
                  <a:lnTo>
                    <a:pt x="20955" y="548640"/>
                  </a:lnTo>
                  <a:lnTo>
                    <a:pt x="80010" y="41529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Poświętne</a:t>
              </a:r>
            </a:p>
          </p:txBody>
        </p:sp>
        <p:sp>
          <p:nvSpPr>
            <p:cNvPr id="25" name="Pomiechowek">
              <a:extLst>
                <a:ext uri="{FF2B5EF4-FFF2-40B4-BE49-F238E27FC236}">
                  <a16:creationId xmlns:a16="http://schemas.microsoft.com/office/drawing/2014/main" id="{FE14D8B3-E384-EA2F-C305-D2D17DB98F18}"/>
                </a:ext>
              </a:extLst>
            </p:cNvPr>
            <p:cNvSpPr/>
            <p:nvPr/>
          </p:nvSpPr>
          <p:spPr>
            <a:xfrm>
              <a:off x="4517831" y="913033"/>
              <a:ext cx="1343575" cy="933540"/>
            </a:xfrm>
            <a:custGeom>
              <a:avLst/>
              <a:gdLst>
                <a:gd name="connsiteX0" fmla="*/ 0 w 1323340"/>
                <a:gd name="connsiteY0" fmla="*/ 142240 h 919480"/>
                <a:gd name="connsiteX1" fmla="*/ 149860 w 1323340"/>
                <a:gd name="connsiteY1" fmla="*/ 71120 h 919480"/>
                <a:gd name="connsiteX2" fmla="*/ 208280 w 1323340"/>
                <a:gd name="connsiteY2" fmla="*/ 60960 h 919480"/>
                <a:gd name="connsiteX3" fmla="*/ 215900 w 1323340"/>
                <a:gd name="connsiteY3" fmla="*/ 40640 h 919480"/>
                <a:gd name="connsiteX4" fmla="*/ 271780 w 1323340"/>
                <a:gd name="connsiteY4" fmla="*/ 0 h 919480"/>
                <a:gd name="connsiteX5" fmla="*/ 276860 w 1323340"/>
                <a:gd name="connsiteY5" fmla="*/ 78740 h 919480"/>
                <a:gd name="connsiteX6" fmla="*/ 314960 w 1323340"/>
                <a:gd name="connsiteY6" fmla="*/ 73660 h 919480"/>
                <a:gd name="connsiteX7" fmla="*/ 322580 w 1323340"/>
                <a:gd name="connsiteY7" fmla="*/ 111760 h 919480"/>
                <a:gd name="connsiteX8" fmla="*/ 302260 w 1323340"/>
                <a:gd name="connsiteY8" fmla="*/ 152400 h 919480"/>
                <a:gd name="connsiteX9" fmla="*/ 388620 w 1323340"/>
                <a:gd name="connsiteY9" fmla="*/ 137160 h 919480"/>
                <a:gd name="connsiteX10" fmla="*/ 388620 w 1323340"/>
                <a:gd name="connsiteY10" fmla="*/ 264160 h 919480"/>
                <a:gd name="connsiteX11" fmla="*/ 482600 w 1323340"/>
                <a:gd name="connsiteY11" fmla="*/ 269240 h 919480"/>
                <a:gd name="connsiteX12" fmla="*/ 482600 w 1323340"/>
                <a:gd name="connsiteY12" fmla="*/ 292100 h 919480"/>
                <a:gd name="connsiteX13" fmla="*/ 510540 w 1323340"/>
                <a:gd name="connsiteY13" fmla="*/ 292100 h 919480"/>
                <a:gd name="connsiteX14" fmla="*/ 612140 w 1323340"/>
                <a:gd name="connsiteY14" fmla="*/ 259080 h 919480"/>
                <a:gd name="connsiteX15" fmla="*/ 652780 w 1323340"/>
                <a:gd name="connsiteY15" fmla="*/ 302260 h 919480"/>
                <a:gd name="connsiteX16" fmla="*/ 662940 w 1323340"/>
                <a:gd name="connsiteY16" fmla="*/ 337820 h 919480"/>
                <a:gd name="connsiteX17" fmla="*/ 693420 w 1323340"/>
                <a:gd name="connsiteY17" fmla="*/ 355600 h 919480"/>
                <a:gd name="connsiteX18" fmla="*/ 721360 w 1323340"/>
                <a:gd name="connsiteY18" fmla="*/ 391160 h 919480"/>
                <a:gd name="connsiteX19" fmla="*/ 779780 w 1323340"/>
                <a:gd name="connsiteY19" fmla="*/ 396240 h 919480"/>
                <a:gd name="connsiteX20" fmla="*/ 782320 w 1323340"/>
                <a:gd name="connsiteY20" fmla="*/ 335280 h 919480"/>
                <a:gd name="connsiteX21" fmla="*/ 797560 w 1323340"/>
                <a:gd name="connsiteY21" fmla="*/ 299720 h 919480"/>
                <a:gd name="connsiteX22" fmla="*/ 830580 w 1323340"/>
                <a:gd name="connsiteY22" fmla="*/ 284480 h 919480"/>
                <a:gd name="connsiteX23" fmla="*/ 899160 w 1323340"/>
                <a:gd name="connsiteY23" fmla="*/ 220980 h 919480"/>
                <a:gd name="connsiteX24" fmla="*/ 924560 w 1323340"/>
                <a:gd name="connsiteY24" fmla="*/ 177800 h 919480"/>
                <a:gd name="connsiteX25" fmla="*/ 962660 w 1323340"/>
                <a:gd name="connsiteY25" fmla="*/ 175260 h 919480"/>
                <a:gd name="connsiteX26" fmla="*/ 1005840 w 1323340"/>
                <a:gd name="connsiteY26" fmla="*/ 193040 h 919480"/>
                <a:gd name="connsiteX27" fmla="*/ 1155700 w 1323340"/>
                <a:gd name="connsiteY27" fmla="*/ 185420 h 919480"/>
                <a:gd name="connsiteX28" fmla="*/ 1264920 w 1323340"/>
                <a:gd name="connsiteY28" fmla="*/ 193040 h 919480"/>
                <a:gd name="connsiteX29" fmla="*/ 1249680 w 1323340"/>
                <a:gd name="connsiteY29" fmla="*/ 208280 h 919480"/>
                <a:gd name="connsiteX30" fmla="*/ 1280160 w 1323340"/>
                <a:gd name="connsiteY30" fmla="*/ 238760 h 919480"/>
                <a:gd name="connsiteX31" fmla="*/ 1303020 w 1323340"/>
                <a:gd name="connsiteY31" fmla="*/ 335280 h 919480"/>
                <a:gd name="connsiteX32" fmla="*/ 1323340 w 1323340"/>
                <a:gd name="connsiteY32" fmla="*/ 345440 h 919480"/>
                <a:gd name="connsiteX33" fmla="*/ 1310640 w 1323340"/>
                <a:gd name="connsiteY33" fmla="*/ 492760 h 919480"/>
                <a:gd name="connsiteX34" fmla="*/ 1216660 w 1323340"/>
                <a:gd name="connsiteY34" fmla="*/ 495300 h 919480"/>
                <a:gd name="connsiteX35" fmla="*/ 1059180 w 1323340"/>
                <a:gd name="connsiteY35" fmla="*/ 485140 h 919480"/>
                <a:gd name="connsiteX36" fmla="*/ 1031240 w 1323340"/>
                <a:gd name="connsiteY36" fmla="*/ 497840 h 919480"/>
                <a:gd name="connsiteX37" fmla="*/ 972820 w 1323340"/>
                <a:gd name="connsiteY37" fmla="*/ 487680 h 919480"/>
                <a:gd name="connsiteX38" fmla="*/ 863600 w 1323340"/>
                <a:gd name="connsiteY38" fmla="*/ 541020 h 919480"/>
                <a:gd name="connsiteX39" fmla="*/ 805180 w 1323340"/>
                <a:gd name="connsiteY39" fmla="*/ 579120 h 919480"/>
                <a:gd name="connsiteX40" fmla="*/ 805180 w 1323340"/>
                <a:gd name="connsiteY40" fmla="*/ 619760 h 919480"/>
                <a:gd name="connsiteX41" fmla="*/ 769620 w 1323340"/>
                <a:gd name="connsiteY41" fmla="*/ 589280 h 919480"/>
                <a:gd name="connsiteX42" fmla="*/ 711200 w 1323340"/>
                <a:gd name="connsiteY42" fmla="*/ 596900 h 919480"/>
                <a:gd name="connsiteX43" fmla="*/ 675640 w 1323340"/>
                <a:gd name="connsiteY43" fmla="*/ 642620 h 919480"/>
                <a:gd name="connsiteX44" fmla="*/ 678180 w 1323340"/>
                <a:gd name="connsiteY44" fmla="*/ 734060 h 919480"/>
                <a:gd name="connsiteX45" fmla="*/ 693420 w 1323340"/>
                <a:gd name="connsiteY45" fmla="*/ 789940 h 919480"/>
                <a:gd name="connsiteX46" fmla="*/ 629920 w 1323340"/>
                <a:gd name="connsiteY46" fmla="*/ 769620 h 919480"/>
                <a:gd name="connsiteX47" fmla="*/ 561340 w 1323340"/>
                <a:gd name="connsiteY47" fmla="*/ 797560 h 919480"/>
                <a:gd name="connsiteX48" fmla="*/ 510540 w 1323340"/>
                <a:gd name="connsiteY48" fmla="*/ 868680 h 919480"/>
                <a:gd name="connsiteX49" fmla="*/ 515620 w 1323340"/>
                <a:gd name="connsiteY49" fmla="*/ 894080 h 919480"/>
                <a:gd name="connsiteX50" fmla="*/ 441960 w 1323340"/>
                <a:gd name="connsiteY50" fmla="*/ 919480 h 919480"/>
                <a:gd name="connsiteX51" fmla="*/ 368300 w 1323340"/>
                <a:gd name="connsiteY51" fmla="*/ 896620 h 919480"/>
                <a:gd name="connsiteX52" fmla="*/ 441960 w 1323340"/>
                <a:gd name="connsiteY52" fmla="*/ 800100 h 919480"/>
                <a:gd name="connsiteX53" fmla="*/ 429260 w 1323340"/>
                <a:gd name="connsiteY53" fmla="*/ 777240 h 919480"/>
                <a:gd name="connsiteX54" fmla="*/ 320040 w 1323340"/>
                <a:gd name="connsiteY54" fmla="*/ 822960 h 919480"/>
                <a:gd name="connsiteX55" fmla="*/ 294640 w 1323340"/>
                <a:gd name="connsiteY55" fmla="*/ 787400 h 919480"/>
                <a:gd name="connsiteX56" fmla="*/ 292100 w 1323340"/>
                <a:gd name="connsiteY56" fmla="*/ 736600 h 919480"/>
                <a:gd name="connsiteX57" fmla="*/ 218440 w 1323340"/>
                <a:gd name="connsiteY57" fmla="*/ 701040 h 919480"/>
                <a:gd name="connsiteX58" fmla="*/ 149860 w 1323340"/>
                <a:gd name="connsiteY58" fmla="*/ 716280 h 919480"/>
                <a:gd name="connsiteX59" fmla="*/ 134620 w 1323340"/>
                <a:gd name="connsiteY59" fmla="*/ 695960 h 919480"/>
                <a:gd name="connsiteX60" fmla="*/ 76200 w 1323340"/>
                <a:gd name="connsiteY60" fmla="*/ 665480 h 919480"/>
                <a:gd name="connsiteX61" fmla="*/ 55880 w 1323340"/>
                <a:gd name="connsiteY61" fmla="*/ 629920 h 919480"/>
                <a:gd name="connsiteX62" fmla="*/ 106680 w 1323340"/>
                <a:gd name="connsiteY62" fmla="*/ 599440 h 919480"/>
                <a:gd name="connsiteX63" fmla="*/ 154940 w 1323340"/>
                <a:gd name="connsiteY63" fmla="*/ 386080 h 919480"/>
                <a:gd name="connsiteX64" fmla="*/ 233680 w 1323340"/>
                <a:gd name="connsiteY64" fmla="*/ 391160 h 919480"/>
                <a:gd name="connsiteX65" fmla="*/ 251460 w 1323340"/>
                <a:gd name="connsiteY65" fmla="*/ 360680 h 919480"/>
                <a:gd name="connsiteX66" fmla="*/ 190500 w 1323340"/>
                <a:gd name="connsiteY66" fmla="*/ 350520 h 919480"/>
                <a:gd name="connsiteX67" fmla="*/ 195580 w 1323340"/>
                <a:gd name="connsiteY67" fmla="*/ 294640 h 919480"/>
                <a:gd name="connsiteX68" fmla="*/ 55880 w 1323340"/>
                <a:gd name="connsiteY68" fmla="*/ 264160 h 919480"/>
                <a:gd name="connsiteX69" fmla="*/ 10160 w 1323340"/>
                <a:gd name="connsiteY69" fmla="*/ 228600 h 919480"/>
                <a:gd name="connsiteX70" fmla="*/ 0 w 1323340"/>
                <a:gd name="connsiteY70" fmla="*/ 142240 h 91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323340" h="919480">
                  <a:moveTo>
                    <a:pt x="0" y="142240"/>
                  </a:moveTo>
                  <a:lnTo>
                    <a:pt x="149860" y="71120"/>
                  </a:lnTo>
                  <a:lnTo>
                    <a:pt x="208280" y="60960"/>
                  </a:lnTo>
                  <a:lnTo>
                    <a:pt x="215900" y="40640"/>
                  </a:lnTo>
                  <a:lnTo>
                    <a:pt x="271780" y="0"/>
                  </a:lnTo>
                  <a:lnTo>
                    <a:pt x="276860" y="78740"/>
                  </a:lnTo>
                  <a:lnTo>
                    <a:pt x="314960" y="73660"/>
                  </a:lnTo>
                  <a:lnTo>
                    <a:pt x="322580" y="111760"/>
                  </a:lnTo>
                  <a:lnTo>
                    <a:pt x="302260" y="152400"/>
                  </a:lnTo>
                  <a:lnTo>
                    <a:pt x="388620" y="137160"/>
                  </a:lnTo>
                  <a:lnTo>
                    <a:pt x="388620" y="264160"/>
                  </a:lnTo>
                  <a:lnTo>
                    <a:pt x="482600" y="269240"/>
                  </a:lnTo>
                  <a:lnTo>
                    <a:pt x="482600" y="292100"/>
                  </a:lnTo>
                  <a:lnTo>
                    <a:pt x="510540" y="292100"/>
                  </a:lnTo>
                  <a:lnTo>
                    <a:pt x="612140" y="259080"/>
                  </a:lnTo>
                  <a:lnTo>
                    <a:pt x="652780" y="302260"/>
                  </a:lnTo>
                  <a:lnTo>
                    <a:pt x="662940" y="337820"/>
                  </a:lnTo>
                  <a:lnTo>
                    <a:pt x="693420" y="355600"/>
                  </a:lnTo>
                  <a:lnTo>
                    <a:pt x="721360" y="391160"/>
                  </a:lnTo>
                  <a:lnTo>
                    <a:pt x="779780" y="396240"/>
                  </a:lnTo>
                  <a:lnTo>
                    <a:pt x="782320" y="335280"/>
                  </a:lnTo>
                  <a:lnTo>
                    <a:pt x="797560" y="299720"/>
                  </a:lnTo>
                  <a:lnTo>
                    <a:pt x="830580" y="284480"/>
                  </a:lnTo>
                  <a:lnTo>
                    <a:pt x="899160" y="220980"/>
                  </a:lnTo>
                  <a:lnTo>
                    <a:pt x="924560" y="177800"/>
                  </a:lnTo>
                  <a:lnTo>
                    <a:pt x="962660" y="175260"/>
                  </a:lnTo>
                  <a:lnTo>
                    <a:pt x="1005840" y="193040"/>
                  </a:lnTo>
                  <a:lnTo>
                    <a:pt x="1155700" y="185420"/>
                  </a:lnTo>
                  <a:lnTo>
                    <a:pt x="1264920" y="193040"/>
                  </a:lnTo>
                  <a:lnTo>
                    <a:pt x="1249680" y="208280"/>
                  </a:lnTo>
                  <a:lnTo>
                    <a:pt x="1280160" y="238760"/>
                  </a:lnTo>
                  <a:lnTo>
                    <a:pt x="1303020" y="335280"/>
                  </a:lnTo>
                  <a:lnTo>
                    <a:pt x="1323340" y="345440"/>
                  </a:lnTo>
                  <a:lnTo>
                    <a:pt x="1310640" y="492760"/>
                  </a:lnTo>
                  <a:lnTo>
                    <a:pt x="1216660" y="495300"/>
                  </a:lnTo>
                  <a:lnTo>
                    <a:pt x="1059180" y="485140"/>
                  </a:lnTo>
                  <a:lnTo>
                    <a:pt x="1031240" y="497840"/>
                  </a:lnTo>
                  <a:lnTo>
                    <a:pt x="972820" y="487680"/>
                  </a:lnTo>
                  <a:lnTo>
                    <a:pt x="863600" y="541020"/>
                  </a:lnTo>
                  <a:lnTo>
                    <a:pt x="805180" y="579120"/>
                  </a:lnTo>
                  <a:lnTo>
                    <a:pt x="805180" y="619760"/>
                  </a:lnTo>
                  <a:lnTo>
                    <a:pt x="769620" y="589280"/>
                  </a:lnTo>
                  <a:lnTo>
                    <a:pt x="711200" y="596900"/>
                  </a:lnTo>
                  <a:lnTo>
                    <a:pt x="675640" y="642620"/>
                  </a:lnTo>
                  <a:cubicBezTo>
                    <a:pt x="676487" y="673100"/>
                    <a:pt x="677333" y="703580"/>
                    <a:pt x="678180" y="734060"/>
                  </a:cubicBezTo>
                  <a:lnTo>
                    <a:pt x="693420" y="789940"/>
                  </a:lnTo>
                  <a:lnTo>
                    <a:pt x="629920" y="769620"/>
                  </a:lnTo>
                  <a:lnTo>
                    <a:pt x="561340" y="797560"/>
                  </a:lnTo>
                  <a:lnTo>
                    <a:pt x="510540" y="868680"/>
                  </a:lnTo>
                  <a:lnTo>
                    <a:pt x="515620" y="894080"/>
                  </a:lnTo>
                  <a:lnTo>
                    <a:pt x="441960" y="919480"/>
                  </a:lnTo>
                  <a:lnTo>
                    <a:pt x="368300" y="896620"/>
                  </a:lnTo>
                  <a:lnTo>
                    <a:pt x="441960" y="800100"/>
                  </a:lnTo>
                  <a:lnTo>
                    <a:pt x="429260" y="777240"/>
                  </a:lnTo>
                  <a:lnTo>
                    <a:pt x="320040" y="822960"/>
                  </a:lnTo>
                  <a:lnTo>
                    <a:pt x="294640" y="787400"/>
                  </a:lnTo>
                  <a:lnTo>
                    <a:pt x="292100" y="736600"/>
                  </a:lnTo>
                  <a:lnTo>
                    <a:pt x="218440" y="701040"/>
                  </a:lnTo>
                  <a:lnTo>
                    <a:pt x="149860" y="716280"/>
                  </a:lnTo>
                  <a:lnTo>
                    <a:pt x="134620" y="695960"/>
                  </a:lnTo>
                  <a:lnTo>
                    <a:pt x="76200" y="665480"/>
                  </a:lnTo>
                  <a:lnTo>
                    <a:pt x="55880" y="629920"/>
                  </a:lnTo>
                  <a:lnTo>
                    <a:pt x="106680" y="599440"/>
                  </a:lnTo>
                  <a:lnTo>
                    <a:pt x="154940" y="386080"/>
                  </a:lnTo>
                  <a:lnTo>
                    <a:pt x="233680" y="391160"/>
                  </a:lnTo>
                  <a:lnTo>
                    <a:pt x="251460" y="360680"/>
                  </a:lnTo>
                  <a:lnTo>
                    <a:pt x="190500" y="350520"/>
                  </a:lnTo>
                  <a:lnTo>
                    <a:pt x="195580" y="294640"/>
                  </a:lnTo>
                  <a:lnTo>
                    <a:pt x="55880" y="264160"/>
                  </a:lnTo>
                  <a:lnTo>
                    <a:pt x="10160" y="228600"/>
                  </a:lnTo>
                  <a:lnTo>
                    <a:pt x="0" y="14224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216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Pomiechówek</a:t>
              </a:r>
            </a:p>
          </p:txBody>
        </p:sp>
        <p:sp>
          <p:nvSpPr>
            <p:cNvPr id="26" name="Podkowa Lesna">
              <a:extLst>
                <a:ext uri="{FF2B5EF4-FFF2-40B4-BE49-F238E27FC236}">
                  <a16:creationId xmlns:a16="http://schemas.microsoft.com/office/drawing/2014/main" id="{DE82741E-D485-4A0F-AFF1-9B3CEE0F10A4}"/>
                </a:ext>
              </a:extLst>
            </p:cNvPr>
            <p:cNvSpPr/>
            <p:nvPr/>
          </p:nvSpPr>
          <p:spPr>
            <a:xfrm>
              <a:off x="4958813" y="4309364"/>
              <a:ext cx="422930" cy="304303"/>
            </a:xfrm>
            <a:custGeom>
              <a:avLst/>
              <a:gdLst>
                <a:gd name="connsiteX0" fmla="*/ 17780 w 416560"/>
                <a:gd name="connsiteY0" fmla="*/ 0 h 299720"/>
                <a:gd name="connsiteX1" fmla="*/ 0 w 416560"/>
                <a:gd name="connsiteY1" fmla="*/ 55880 h 299720"/>
                <a:gd name="connsiteX2" fmla="*/ 35560 w 416560"/>
                <a:gd name="connsiteY2" fmla="*/ 66040 h 299720"/>
                <a:gd name="connsiteX3" fmla="*/ 58420 w 416560"/>
                <a:gd name="connsiteY3" fmla="*/ 93980 h 299720"/>
                <a:gd name="connsiteX4" fmla="*/ 60960 w 416560"/>
                <a:gd name="connsiteY4" fmla="*/ 127000 h 299720"/>
                <a:gd name="connsiteX5" fmla="*/ 78740 w 416560"/>
                <a:gd name="connsiteY5" fmla="*/ 147320 h 299720"/>
                <a:gd name="connsiteX6" fmla="*/ 91440 w 416560"/>
                <a:gd name="connsiteY6" fmla="*/ 137160 h 299720"/>
                <a:gd name="connsiteX7" fmla="*/ 96520 w 416560"/>
                <a:gd name="connsiteY7" fmla="*/ 157480 h 299720"/>
                <a:gd name="connsiteX8" fmla="*/ 134620 w 416560"/>
                <a:gd name="connsiteY8" fmla="*/ 165100 h 299720"/>
                <a:gd name="connsiteX9" fmla="*/ 137160 w 416560"/>
                <a:gd name="connsiteY9" fmla="*/ 134620 h 299720"/>
                <a:gd name="connsiteX10" fmla="*/ 172720 w 416560"/>
                <a:gd name="connsiteY10" fmla="*/ 147320 h 299720"/>
                <a:gd name="connsiteX11" fmla="*/ 208280 w 416560"/>
                <a:gd name="connsiteY11" fmla="*/ 160020 h 299720"/>
                <a:gd name="connsiteX12" fmla="*/ 243840 w 416560"/>
                <a:gd name="connsiteY12" fmla="*/ 190500 h 299720"/>
                <a:gd name="connsiteX13" fmla="*/ 256540 w 416560"/>
                <a:gd name="connsiteY13" fmla="*/ 243840 h 299720"/>
                <a:gd name="connsiteX14" fmla="*/ 271780 w 416560"/>
                <a:gd name="connsiteY14" fmla="*/ 274320 h 299720"/>
                <a:gd name="connsiteX15" fmla="*/ 276860 w 416560"/>
                <a:gd name="connsiteY15" fmla="*/ 299720 h 299720"/>
                <a:gd name="connsiteX16" fmla="*/ 314960 w 416560"/>
                <a:gd name="connsiteY16" fmla="*/ 281940 h 299720"/>
                <a:gd name="connsiteX17" fmla="*/ 406400 w 416560"/>
                <a:gd name="connsiteY17" fmla="*/ 274320 h 299720"/>
                <a:gd name="connsiteX18" fmla="*/ 416560 w 416560"/>
                <a:gd name="connsiteY18" fmla="*/ 213360 h 299720"/>
                <a:gd name="connsiteX19" fmla="*/ 396240 w 416560"/>
                <a:gd name="connsiteY19" fmla="*/ 139700 h 299720"/>
                <a:gd name="connsiteX20" fmla="*/ 231140 w 416560"/>
                <a:gd name="connsiteY20" fmla="*/ 111760 h 299720"/>
                <a:gd name="connsiteX21" fmla="*/ 241300 w 416560"/>
                <a:gd name="connsiteY21" fmla="*/ 48260 h 299720"/>
                <a:gd name="connsiteX22" fmla="*/ 203200 w 416560"/>
                <a:gd name="connsiteY22" fmla="*/ 48260 h 299720"/>
                <a:gd name="connsiteX23" fmla="*/ 127000 w 416560"/>
                <a:gd name="connsiteY23" fmla="*/ 15240 h 299720"/>
                <a:gd name="connsiteX24" fmla="*/ 121920 w 416560"/>
                <a:gd name="connsiteY24" fmla="*/ 27940 h 299720"/>
                <a:gd name="connsiteX25" fmla="*/ 68580 w 416560"/>
                <a:gd name="connsiteY25" fmla="*/ 25400 h 299720"/>
                <a:gd name="connsiteX26" fmla="*/ 17780 w 416560"/>
                <a:gd name="connsiteY26" fmla="*/ 0 h 29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560" h="299720">
                  <a:moveTo>
                    <a:pt x="17780" y="0"/>
                  </a:moveTo>
                  <a:lnTo>
                    <a:pt x="0" y="55880"/>
                  </a:lnTo>
                  <a:lnTo>
                    <a:pt x="35560" y="66040"/>
                  </a:lnTo>
                  <a:lnTo>
                    <a:pt x="58420" y="93980"/>
                  </a:lnTo>
                  <a:lnTo>
                    <a:pt x="60960" y="127000"/>
                  </a:lnTo>
                  <a:lnTo>
                    <a:pt x="78740" y="147320"/>
                  </a:lnTo>
                  <a:lnTo>
                    <a:pt x="91440" y="137160"/>
                  </a:lnTo>
                  <a:lnTo>
                    <a:pt x="96520" y="157480"/>
                  </a:lnTo>
                  <a:lnTo>
                    <a:pt x="134620" y="165100"/>
                  </a:lnTo>
                  <a:lnTo>
                    <a:pt x="137160" y="134620"/>
                  </a:lnTo>
                  <a:lnTo>
                    <a:pt x="172720" y="147320"/>
                  </a:lnTo>
                  <a:lnTo>
                    <a:pt x="208280" y="160020"/>
                  </a:lnTo>
                  <a:lnTo>
                    <a:pt x="243840" y="190500"/>
                  </a:lnTo>
                  <a:lnTo>
                    <a:pt x="256540" y="243840"/>
                  </a:lnTo>
                  <a:lnTo>
                    <a:pt x="271780" y="274320"/>
                  </a:lnTo>
                  <a:lnTo>
                    <a:pt x="276860" y="299720"/>
                  </a:lnTo>
                  <a:lnTo>
                    <a:pt x="314960" y="281940"/>
                  </a:lnTo>
                  <a:lnTo>
                    <a:pt x="406400" y="274320"/>
                  </a:lnTo>
                  <a:lnTo>
                    <a:pt x="416560" y="213360"/>
                  </a:lnTo>
                  <a:lnTo>
                    <a:pt x="396240" y="139700"/>
                  </a:lnTo>
                  <a:lnTo>
                    <a:pt x="231140" y="111760"/>
                  </a:lnTo>
                  <a:lnTo>
                    <a:pt x="241300" y="48260"/>
                  </a:lnTo>
                  <a:lnTo>
                    <a:pt x="203200" y="48260"/>
                  </a:lnTo>
                  <a:lnTo>
                    <a:pt x="127000" y="15240"/>
                  </a:lnTo>
                  <a:lnTo>
                    <a:pt x="121920" y="27940"/>
                  </a:lnTo>
                  <a:lnTo>
                    <a:pt x="68580" y="25400"/>
                  </a:lnTo>
                  <a:lnTo>
                    <a:pt x="17780" y="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252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PL</a:t>
              </a:r>
            </a:p>
          </p:txBody>
        </p:sp>
        <p:sp>
          <p:nvSpPr>
            <p:cNvPr id="27" name="Piastow">
              <a:extLst>
                <a:ext uri="{FF2B5EF4-FFF2-40B4-BE49-F238E27FC236}">
                  <a16:creationId xmlns:a16="http://schemas.microsoft.com/office/drawing/2014/main" id="{BC41BD0F-24E2-E7CA-18D2-B9F092849EFD}"/>
                </a:ext>
              </a:extLst>
            </p:cNvPr>
            <p:cNvSpPr>
              <a:spLocks/>
            </p:cNvSpPr>
            <p:nvPr/>
          </p:nvSpPr>
          <p:spPr>
            <a:xfrm>
              <a:off x="5583537" y="3753624"/>
              <a:ext cx="206902" cy="217010"/>
            </a:xfrm>
            <a:custGeom>
              <a:avLst/>
              <a:gdLst>
                <a:gd name="connsiteX0" fmla="*/ 55245 w 203786"/>
                <a:gd name="connsiteY0" fmla="*/ 0 h 213742"/>
                <a:gd name="connsiteX1" fmla="*/ 127635 w 203786"/>
                <a:gd name="connsiteY1" fmla="*/ 7620 h 213742"/>
                <a:gd name="connsiteX2" fmla="*/ 148590 w 203786"/>
                <a:gd name="connsiteY2" fmla="*/ 83820 h 213742"/>
                <a:gd name="connsiteX3" fmla="*/ 198120 w 203786"/>
                <a:gd name="connsiteY3" fmla="*/ 60960 h 213742"/>
                <a:gd name="connsiteX4" fmla="*/ 203786 w 203786"/>
                <a:gd name="connsiteY4" fmla="*/ 127057 h 213742"/>
                <a:gd name="connsiteX5" fmla="*/ 184907 w 203786"/>
                <a:gd name="connsiteY5" fmla="*/ 127057 h 213742"/>
                <a:gd name="connsiteX6" fmla="*/ 162047 w 203786"/>
                <a:gd name="connsiteY6" fmla="*/ 197542 h 213742"/>
                <a:gd name="connsiteX7" fmla="*/ 85847 w 203786"/>
                <a:gd name="connsiteY7" fmla="*/ 199447 h 213742"/>
                <a:gd name="connsiteX8" fmla="*/ 84446 w 203786"/>
                <a:gd name="connsiteY8" fmla="*/ 213742 h 213742"/>
                <a:gd name="connsiteX9" fmla="*/ 0 w 203786"/>
                <a:gd name="connsiteY9" fmla="*/ 173355 h 213742"/>
                <a:gd name="connsiteX10" fmla="*/ 15240 w 203786"/>
                <a:gd name="connsiteY10" fmla="*/ 127635 h 213742"/>
                <a:gd name="connsiteX11" fmla="*/ 3810 w 203786"/>
                <a:gd name="connsiteY11" fmla="*/ 26670 h 21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786" h="213742">
                  <a:moveTo>
                    <a:pt x="55245" y="0"/>
                  </a:moveTo>
                  <a:lnTo>
                    <a:pt x="127635" y="7620"/>
                  </a:lnTo>
                  <a:lnTo>
                    <a:pt x="148590" y="83820"/>
                  </a:lnTo>
                  <a:lnTo>
                    <a:pt x="198120" y="60960"/>
                  </a:lnTo>
                  <a:lnTo>
                    <a:pt x="203786" y="127057"/>
                  </a:lnTo>
                  <a:lnTo>
                    <a:pt x="184907" y="127057"/>
                  </a:lnTo>
                  <a:lnTo>
                    <a:pt x="162047" y="197542"/>
                  </a:lnTo>
                  <a:lnTo>
                    <a:pt x="85847" y="199447"/>
                  </a:lnTo>
                  <a:lnTo>
                    <a:pt x="84446" y="213742"/>
                  </a:lnTo>
                  <a:lnTo>
                    <a:pt x="0" y="173355"/>
                  </a:lnTo>
                  <a:lnTo>
                    <a:pt x="15240" y="127635"/>
                  </a:lnTo>
                  <a:lnTo>
                    <a:pt x="3810" y="2667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Pia.</a:t>
              </a:r>
            </a:p>
          </p:txBody>
        </p:sp>
        <p:sp>
          <p:nvSpPr>
            <p:cNvPr id="28" name="Piaseczno">
              <a:extLst>
                <a:ext uri="{FF2B5EF4-FFF2-40B4-BE49-F238E27FC236}">
                  <a16:creationId xmlns:a16="http://schemas.microsoft.com/office/drawing/2014/main" id="{9B216DE4-9B51-C563-59C2-0E46D9A46D1F}"/>
                </a:ext>
              </a:extLst>
            </p:cNvPr>
            <p:cNvSpPr>
              <a:spLocks/>
            </p:cNvSpPr>
            <p:nvPr/>
          </p:nvSpPr>
          <p:spPr>
            <a:xfrm>
              <a:off x="5827237" y="4422833"/>
              <a:ext cx="1328084" cy="1050232"/>
            </a:xfrm>
            <a:custGeom>
              <a:avLst/>
              <a:gdLst>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182352 w 1308082"/>
                <a:gd name="connsiteY4" fmla="*/ 465442 h 1034415"/>
                <a:gd name="connsiteX5" fmla="*/ 1209022 w 1308082"/>
                <a:gd name="connsiteY5" fmla="*/ 497827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1262082 w 1308082"/>
                <a:gd name="connsiteY9" fmla="*/ 510432 h 1034415"/>
                <a:gd name="connsiteX10" fmla="*/ 1204932 w 1308082"/>
                <a:gd name="connsiteY10" fmla="*/ 497097 h 1034415"/>
                <a:gd name="connsiteX11" fmla="*/ 1181090 w 1308082"/>
                <a:gd name="connsiteY11" fmla="*/ 468146 h 1034415"/>
                <a:gd name="connsiteX12" fmla="*/ 857250 w 1308082"/>
                <a:gd name="connsiteY12" fmla="*/ 0 h 1034415"/>
                <a:gd name="connsiteX13" fmla="*/ 984885 w 1308082"/>
                <a:gd name="connsiteY13" fmla="*/ 114300 h 1034415"/>
                <a:gd name="connsiteX14" fmla="*/ 987946 w 1308082"/>
                <a:gd name="connsiteY14" fmla="*/ 116937 h 1034415"/>
                <a:gd name="connsiteX15" fmla="*/ 961372 w 1308082"/>
                <a:gd name="connsiteY15" fmla="*/ 147307 h 1034415"/>
                <a:gd name="connsiteX16" fmla="*/ 1014712 w 1308082"/>
                <a:gd name="connsiteY16" fmla="*/ 196837 h 1034415"/>
                <a:gd name="connsiteX17" fmla="*/ 1016617 w 1308082"/>
                <a:gd name="connsiteY17" fmla="*/ 229222 h 1034415"/>
                <a:gd name="connsiteX18" fmla="*/ 1081387 w 1308082"/>
                <a:gd name="connsiteY18" fmla="*/ 257797 h 1034415"/>
                <a:gd name="connsiteX19" fmla="*/ 986137 w 1308082"/>
                <a:gd name="connsiteY19" fmla="*/ 261607 h 1034415"/>
                <a:gd name="connsiteX20" fmla="*/ 980422 w 1308082"/>
                <a:gd name="connsiteY20" fmla="*/ 297802 h 1034415"/>
                <a:gd name="connsiteX21" fmla="*/ 1035667 w 1308082"/>
                <a:gd name="connsiteY21" fmla="*/ 320662 h 1034415"/>
                <a:gd name="connsiteX22" fmla="*/ 991852 w 1308082"/>
                <a:gd name="connsiteY22" fmla="*/ 358762 h 1034415"/>
                <a:gd name="connsiteX23" fmla="*/ 1029952 w 1308082"/>
                <a:gd name="connsiteY23" fmla="*/ 391147 h 1034415"/>
                <a:gd name="connsiteX24" fmla="*/ 1094722 w 1308082"/>
                <a:gd name="connsiteY24" fmla="*/ 349237 h 1034415"/>
                <a:gd name="connsiteX25" fmla="*/ 1123297 w 1308082"/>
                <a:gd name="connsiteY25" fmla="*/ 393052 h 1034415"/>
                <a:gd name="connsiteX26" fmla="*/ 1083292 w 1308082"/>
                <a:gd name="connsiteY26" fmla="*/ 410197 h 1034415"/>
                <a:gd name="connsiteX27" fmla="*/ 1090912 w 1308082"/>
                <a:gd name="connsiteY27" fmla="*/ 503542 h 1034415"/>
                <a:gd name="connsiteX28" fmla="*/ 1123088 w 1308082"/>
                <a:gd name="connsiteY28" fmla="*/ 499618 h 1034415"/>
                <a:gd name="connsiteX29" fmla="*/ 1121392 w 1308082"/>
                <a:gd name="connsiteY29" fmla="*/ 501637 h 1034415"/>
                <a:gd name="connsiteX30" fmla="*/ 1129012 w 1308082"/>
                <a:gd name="connsiteY30" fmla="*/ 564502 h 1034415"/>
                <a:gd name="connsiteX31" fmla="*/ 1123297 w 1308082"/>
                <a:gd name="connsiteY31" fmla="*/ 621652 h 1034415"/>
                <a:gd name="connsiteX32" fmla="*/ 1157587 w 1308082"/>
                <a:gd name="connsiteY32" fmla="*/ 678802 h 1034415"/>
                <a:gd name="connsiteX33" fmla="*/ 1165207 w 1308082"/>
                <a:gd name="connsiteY33" fmla="*/ 724522 h 1034415"/>
                <a:gd name="connsiteX34" fmla="*/ 1235692 w 1308082"/>
                <a:gd name="connsiteY34" fmla="*/ 722617 h 1034415"/>
                <a:gd name="connsiteX35" fmla="*/ 1308082 w 1308082"/>
                <a:gd name="connsiteY35" fmla="*/ 915022 h 1034415"/>
                <a:gd name="connsiteX36" fmla="*/ 1277602 w 1308082"/>
                <a:gd name="connsiteY36" fmla="*/ 916927 h 1034415"/>
                <a:gd name="connsiteX37" fmla="*/ 1229977 w 1308082"/>
                <a:gd name="connsiteY37" fmla="*/ 859777 h 1034415"/>
                <a:gd name="connsiteX38" fmla="*/ 1151872 w 1308082"/>
                <a:gd name="connsiteY38" fmla="*/ 831202 h 1034415"/>
                <a:gd name="connsiteX39" fmla="*/ 1129012 w 1308082"/>
                <a:gd name="connsiteY39" fmla="*/ 846442 h 1034415"/>
                <a:gd name="connsiteX40" fmla="*/ 1079482 w 1308082"/>
                <a:gd name="connsiteY40" fmla="*/ 882637 h 1034415"/>
                <a:gd name="connsiteX41" fmla="*/ 1039477 w 1308082"/>
                <a:gd name="connsiteY41" fmla="*/ 884542 h 1034415"/>
                <a:gd name="connsiteX42" fmla="*/ 1039478 w 1308082"/>
                <a:gd name="connsiteY42" fmla="*/ 884543 h 1034415"/>
                <a:gd name="connsiteX43" fmla="*/ 1022333 w 1308082"/>
                <a:gd name="connsiteY43" fmla="*/ 915022 h 1034415"/>
                <a:gd name="connsiteX44" fmla="*/ 957563 w 1308082"/>
                <a:gd name="connsiteY44" fmla="*/ 795007 h 1034415"/>
                <a:gd name="connsiteX45" fmla="*/ 856598 w 1308082"/>
                <a:gd name="connsiteY45" fmla="*/ 829297 h 1034415"/>
                <a:gd name="connsiteX46" fmla="*/ 854693 w 1308082"/>
                <a:gd name="connsiteY46" fmla="*/ 808342 h 1034415"/>
                <a:gd name="connsiteX47" fmla="*/ 807068 w 1308082"/>
                <a:gd name="connsiteY47" fmla="*/ 802627 h 1034415"/>
                <a:gd name="connsiteX48" fmla="*/ 799448 w 1308082"/>
                <a:gd name="connsiteY48" fmla="*/ 953122 h 1034415"/>
                <a:gd name="connsiteX49" fmla="*/ 763253 w 1308082"/>
                <a:gd name="connsiteY49" fmla="*/ 951217 h 1034415"/>
                <a:gd name="connsiteX50" fmla="*/ 664193 w 1308082"/>
                <a:gd name="connsiteY50" fmla="*/ 989317 h 1034415"/>
                <a:gd name="connsiteX51" fmla="*/ 641333 w 1308082"/>
                <a:gd name="connsiteY51" fmla="*/ 974077 h 1034415"/>
                <a:gd name="connsiteX52" fmla="*/ 595613 w 1308082"/>
                <a:gd name="connsiteY52" fmla="*/ 981697 h 1034415"/>
                <a:gd name="connsiteX53" fmla="*/ 547988 w 1308082"/>
                <a:gd name="connsiteY53" fmla="*/ 934072 h 1034415"/>
                <a:gd name="connsiteX54" fmla="*/ 492743 w 1308082"/>
                <a:gd name="connsiteY54" fmla="*/ 913117 h 1034415"/>
                <a:gd name="connsiteX55" fmla="*/ 467978 w 1308082"/>
                <a:gd name="connsiteY55" fmla="*/ 939787 h 1034415"/>
                <a:gd name="connsiteX56" fmla="*/ 418448 w 1308082"/>
                <a:gd name="connsiteY56" fmla="*/ 924547 h 1034415"/>
                <a:gd name="connsiteX57" fmla="*/ 399398 w 1308082"/>
                <a:gd name="connsiteY57" fmla="*/ 926452 h 1034415"/>
                <a:gd name="connsiteX58" fmla="*/ 393683 w 1308082"/>
                <a:gd name="connsiteY58" fmla="*/ 928357 h 1034415"/>
                <a:gd name="connsiteX59" fmla="*/ 378443 w 1308082"/>
                <a:gd name="connsiteY59" fmla="*/ 934072 h 1034415"/>
                <a:gd name="connsiteX60" fmla="*/ 365108 w 1308082"/>
                <a:gd name="connsiteY60" fmla="*/ 1033132 h 1034415"/>
                <a:gd name="connsiteX61" fmla="*/ 365069 w 1308082"/>
                <a:gd name="connsiteY61" fmla="*/ 1034415 h 1034415"/>
                <a:gd name="connsiteX62" fmla="*/ 297180 w 1308082"/>
                <a:gd name="connsiteY62" fmla="*/ 1034415 h 1034415"/>
                <a:gd name="connsiteX63" fmla="*/ 264795 w 1308082"/>
                <a:gd name="connsiteY63" fmla="*/ 1005840 h 1034415"/>
                <a:gd name="connsiteX64" fmla="*/ 188595 w 1308082"/>
                <a:gd name="connsiteY64" fmla="*/ 996315 h 1034415"/>
                <a:gd name="connsiteX65" fmla="*/ 200025 w 1308082"/>
                <a:gd name="connsiteY65" fmla="*/ 942975 h 1034415"/>
                <a:gd name="connsiteX66" fmla="*/ 114300 w 1308082"/>
                <a:gd name="connsiteY66" fmla="*/ 933450 h 1034415"/>
                <a:gd name="connsiteX67" fmla="*/ 100965 w 1308082"/>
                <a:gd name="connsiteY67" fmla="*/ 883920 h 1034415"/>
                <a:gd name="connsiteX68" fmla="*/ 0 w 1308082"/>
                <a:gd name="connsiteY68" fmla="*/ 786765 h 1034415"/>
                <a:gd name="connsiteX69" fmla="*/ 1905 w 1308082"/>
                <a:gd name="connsiteY69" fmla="*/ 769620 h 1034415"/>
                <a:gd name="connsiteX70" fmla="*/ 60960 w 1308082"/>
                <a:gd name="connsiteY70" fmla="*/ 697230 h 1034415"/>
                <a:gd name="connsiteX71" fmla="*/ 85725 w 1308082"/>
                <a:gd name="connsiteY71" fmla="*/ 668655 h 1034415"/>
                <a:gd name="connsiteX72" fmla="*/ 120015 w 1308082"/>
                <a:gd name="connsiteY72" fmla="*/ 544830 h 1034415"/>
                <a:gd name="connsiteX73" fmla="*/ 144780 w 1308082"/>
                <a:gd name="connsiteY73" fmla="*/ 436245 h 1034415"/>
                <a:gd name="connsiteX74" fmla="*/ 201930 w 1308082"/>
                <a:gd name="connsiteY74" fmla="*/ 381000 h 1034415"/>
                <a:gd name="connsiteX75" fmla="*/ 257175 w 1308082"/>
                <a:gd name="connsiteY75" fmla="*/ 451485 h 1034415"/>
                <a:gd name="connsiteX76" fmla="*/ 320040 w 1308082"/>
                <a:gd name="connsiteY76" fmla="*/ 400050 h 1034415"/>
                <a:gd name="connsiteX77" fmla="*/ 430530 w 1308082"/>
                <a:gd name="connsiteY77" fmla="*/ 504825 h 1034415"/>
                <a:gd name="connsiteX78" fmla="*/ 459105 w 1308082"/>
                <a:gd name="connsiteY78" fmla="*/ 470535 h 1034415"/>
                <a:gd name="connsiteX79" fmla="*/ 390525 w 1308082"/>
                <a:gd name="connsiteY79" fmla="*/ 422910 h 1034415"/>
                <a:gd name="connsiteX80" fmla="*/ 413385 w 1308082"/>
                <a:gd name="connsiteY80" fmla="*/ 363855 h 1034415"/>
                <a:gd name="connsiteX81" fmla="*/ 451485 w 1308082"/>
                <a:gd name="connsiteY81" fmla="*/ 371475 h 1034415"/>
                <a:gd name="connsiteX82" fmla="*/ 455295 w 1308082"/>
                <a:gd name="connsiteY82" fmla="*/ 327660 h 1034415"/>
                <a:gd name="connsiteX83" fmla="*/ 514350 w 1308082"/>
                <a:gd name="connsiteY83" fmla="*/ 325755 h 1034415"/>
                <a:gd name="connsiteX84" fmla="*/ 520065 w 1308082"/>
                <a:gd name="connsiteY84" fmla="*/ 401955 h 1034415"/>
                <a:gd name="connsiteX85" fmla="*/ 582930 w 1308082"/>
                <a:gd name="connsiteY85" fmla="*/ 424815 h 1034415"/>
                <a:gd name="connsiteX86" fmla="*/ 605790 w 1308082"/>
                <a:gd name="connsiteY86" fmla="*/ 369570 h 1034415"/>
                <a:gd name="connsiteX87" fmla="*/ 586740 w 1308082"/>
                <a:gd name="connsiteY87" fmla="*/ 320040 h 1034415"/>
                <a:gd name="connsiteX88" fmla="*/ 662940 w 1308082"/>
                <a:gd name="connsiteY88" fmla="*/ 323850 h 1034415"/>
                <a:gd name="connsiteX89" fmla="*/ 706755 w 1308082"/>
                <a:gd name="connsiteY89" fmla="*/ 339090 h 1034415"/>
                <a:gd name="connsiteX90" fmla="*/ 664845 w 1308082"/>
                <a:gd name="connsiteY90" fmla="*/ 276225 h 1034415"/>
                <a:gd name="connsiteX91" fmla="*/ 716280 w 1308082"/>
                <a:gd name="connsiteY91" fmla="*/ 260985 h 1034415"/>
                <a:gd name="connsiteX92" fmla="*/ 697230 w 1308082"/>
                <a:gd name="connsiteY92" fmla="*/ 139065 h 1034415"/>
                <a:gd name="connsiteX93" fmla="*/ 769620 w 1308082"/>
                <a:gd name="connsiteY93" fmla="*/ 116205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181090 w 1308082"/>
                <a:gd name="connsiteY5" fmla="*/ 468146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1204932 w 1308082"/>
                <a:gd name="connsiteY11" fmla="*/ 497097 h 1034415"/>
                <a:gd name="connsiteX12" fmla="*/ 1181090 w 1308082"/>
                <a:gd name="connsiteY12" fmla="*/ 468146 h 1034415"/>
                <a:gd name="connsiteX13" fmla="*/ 857250 w 1308082"/>
                <a:gd name="connsiteY13" fmla="*/ 0 h 1034415"/>
                <a:gd name="connsiteX14" fmla="*/ 984885 w 1308082"/>
                <a:gd name="connsiteY14" fmla="*/ 114300 h 1034415"/>
                <a:gd name="connsiteX15" fmla="*/ 987946 w 1308082"/>
                <a:gd name="connsiteY15" fmla="*/ 116937 h 1034415"/>
                <a:gd name="connsiteX16" fmla="*/ 961372 w 1308082"/>
                <a:gd name="connsiteY16" fmla="*/ 147307 h 1034415"/>
                <a:gd name="connsiteX17" fmla="*/ 1014712 w 1308082"/>
                <a:gd name="connsiteY17" fmla="*/ 196837 h 1034415"/>
                <a:gd name="connsiteX18" fmla="*/ 1016617 w 1308082"/>
                <a:gd name="connsiteY18" fmla="*/ 229222 h 1034415"/>
                <a:gd name="connsiteX19" fmla="*/ 1081387 w 1308082"/>
                <a:gd name="connsiteY19" fmla="*/ 257797 h 1034415"/>
                <a:gd name="connsiteX20" fmla="*/ 986137 w 1308082"/>
                <a:gd name="connsiteY20" fmla="*/ 261607 h 1034415"/>
                <a:gd name="connsiteX21" fmla="*/ 980422 w 1308082"/>
                <a:gd name="connsiteY21" fmla="*/ 297802 h 1034415"/>
                <a:gd name="connsiteX22" fmla="*/ 1035667 w 1308082"/>
                <a:gd name="connsiteY22" fmla="*/ 320662 h 1034415"/>
                <a:gd name="connsiteX23" fmla="*/ 991852 w 1308082"/>
                <a:gd name="connsiteY23" fmla="*/ 358762 h 1034415"/>
                <a:gd name="connsiteX24" fmla="*/ 1029952 w 1308082"/>
                <a:gd name="connsiteY24" fmla="*/ 391147 h 1034415"/>
                <a:gd name="connsiteX25" fmla="*/ 1094722 w 1308082"/>
                <a:gd name="connsiteY25" fmla="*/ 349237 h 1034415"/>
                <a:gd name="connsiteX26" fmla="*/ 1123297 w 1308082"/>
                <a:gd name="connsiteY26" fmla="*/ 393052 h 1034415"/>
                <a:gd name="connsiteX27" fmla="*/ 1083292 w 1308082"/>
                <a:gd name="connsiteY27" fmla="*/ 410197 h 1034415"/>
                <a:gd name="connsiteX28" fmla="*/ 1090912 w 1308082"/>
                <a:gd name="connsiteY28" fmla="*/ 503542 h 1034415"/>
                <a:gd name="connsiteX29" fmla="*/ 1123088 w 1308082"/>
                <a:gd name="connsiteY29" fmla="*/ 499618 h 1034415"/>
                <a:gd name="connsiteX30" fmla="*/ 1121392 w 1308082"/>
                <a:gd name="connsiteY30" fmla="*/ 501637 h 1034415"/>
                <a:gd name="connsiteX31" fmla="*/ 1129012 w 1308082"/>
                <a:gd name="connsiteY31" fmla="*/ 564502 h 1034415"/>
                <a:gd name="connsiteX32" fmla="*/ 1123297 w 1308082"/>
                <a:gd name="connsiteY32" fmla="*/ 621652 h 1034415"/>
                <a:gd name="connsiteX33" fmla="*/ 1157587 w 1308082"/>
                <a:gd name="connsiteY33" fmla="*/ 678802 h 1034415"/>
                <a:gd name="connsiteX34" fmla="*/ 1165207 w 1308082"/>
                <a:gd name="connsiteY34" fmla="*/ 724522 h 1034415"/>
                <a:gd name="connsiteX35" fmla="*/ 1235692 w 1308082"/>
                <a:gd name="connsiteY35" fmla="*/ 722617 h 1034415"/>
                <a:gd name="connsiteX36" fmla="*/ 1308082 w 1308082"/>
                <a:gd name="connsiteY36" fmla="*/ 915022 h 1034415"/>
                <a:gd name="connsiteX37" fmla="*/ 1277602 w 1308082"/>
                <a:gd name="connsiteY37" fmla="*/ 916927 h 1034415"/>
                <a:gd name="connsiteX38" fmla="*/ 1229977 w 1308082"/>
                <a:gd name="connsiteY38" fmla="*/ 859777 h 1034415"/>
                <a:gd name="connsiteX39" fmla="*/ 1151872 w 1308082"/>
                <a:gd name="connsiteY39" fmla="*/ 831202 h 1034415"/>
                <a:gd name="connsiteX40" fmla="*/ 1129012 w 1308082"/>
                <a:gd name="connsiteY40" fmla="*/ 846442 h 1034415"/>
                <a:gd name="connsiteX41" fmla="*/ 1079482 w 1308082"/>
                <a:gd name="connsiteY41" fmla="*/ 882637 h 1034415"/>
                <a:gd name="connsiteX42" fmla="*/ 1039477 w 1308082"/>
                <a:gd name="connsiteY42" fmla="*/ 884542 h 1034415"/>
                <a:gd name="connsiteX43" fmla="*/ 1039478 w 1308082"/>
                <a:gd name="connsiteY43" fmla="*/ 884543 h 1034415"/>
                <a:gd name="connsiteX44" fmla="*/ 1022333 w 1308082"/>
                <a:gd name="connsiteY44" fmla="*/ 915022 h 1034415"/>
                <a:gd name="connsiteX45" fmla="*/ 957563 w 1308082"/>
                <a:gd name="connsiteY45" fmla="*/ 795007 h 1034415"/>
                <a:gd name="connsiteX46" fmla="*/ 856598 w 1308082"/>
                <a:gd name="connsiteY46" fmla="*/ 829297 h 1034415"/>
                <a:gd name="connsiteX47" fmla="*/ 854693 w 1308082"/>
                <a:gd name="connsiteY47" fmla="*/ 808342 h 1034415"/>
                <a:gd name="connsiteX48" fmla="*/ 807068 w 1308082"/>
                <a:gd name="connsiteY48" fmla="*/ 802627 h 1034415"/>
                <a:gd name="connsiteX49" fmla="*/ 799448 w 1308082"/>
                <a:gd name="connsiteY49" fmla="*/ 953122 h 1034415"/>
                <a:gd name="connsiteX50" fmla="*/ 763253 w 1308082"/>
                <a:gd name="connsiteY50" fmla="*/ 951217 h 1034415"/>
                <a:gd name="connsiteX51" fmla="*/ 664193 w 1308082"/>
                <a:gd name="connsiteY51" fmla="*/ 989317 h 1034415"/>
                <a:gd name="connsiteX52" fmla="*/ 641333 w 1308082"/>
                <a:gd name="connsiteY52" fmla="*/ 974077 h 1034415"/>
                <a:gd name="connsiteX53" fmla="*/ 595613 w 1308082"/>
                <a:gd name="connsiteY53" fmla="*/ 981697 h 1034415"/>
                <a:gd name="connsiteX54" fmla="*/ 547988 w 1308082"/>
                <a:gd name="connsiteY54" fmla="*/ 934072 h 1034415"/>
                <a:gd name="connsiteX55" fmla="*/ 492743 w 1308082"/>
                <a:gd name="connsiteY55" fmla="*/ 913117 h 1034415"/>
                <a:gd name="connsiteX56" fmla="*/ 467978 w 1308082"/>
                <a:gd name="connsiteY56" fmla="*/ 939787 h 1034415"/>
                <a:gd name="connsiteX57" fmla="*/ 418448 w 1308082"/>
                <a:gd name="connsiteY57" fmla="*/ 924547 h 1034415"/>
                <a:gd name="connsiteX58" fmla="*/ 399398 w 1308082"/>
                <a:gd name="connsiteY58" fmla="*/ 926452 h 1034415"/>
                <a:gd name="connsiteX59" fmla="*/ 393683 w 1308082"/>
                <a:gd name="connsiteY59" fmla="*/ 928357 h 1034415"/>
                <a:gd name="connsiteX60" fmla="*/ 378443 w 1308082"/>
                <a:gd name="connsiteY60" fmla="*/ 934072 h 1034415"/>
                <a:gd name="connsiteX61" fmla="*/ 365108 w 1308082"/>
                <a:gd name="connsiteY61" fmla="*/ 1033132 h 1034415"/>
                <a:gd name="connsiteX62" fmla="*/ 365069 w 1308082"/>
                <a:gd name="connsiteY62" fmla="*/ 1034415 h 1034415"/>
                <a:gd name="connsiteX63" fmla="*/ 297180 w 1308082"/>
                <a:gd name="connsiteY63" fmla="*/ 1034415 h 1034415"/>
                <a:gd name="connsiteX64" fmla="*/ 264795 w 1308082"/>
                <a:gd name="connsiteY64" fmla="*/ 1005840 h 1034415"/>
                <a:gd name="connsiteX65" fmla="*/ 188595 w 1308082"/>
                <a:gd name="connsiteY65" fmla="*/ 996315 h 1034415"/>
                <a:gd name="connsiteX66" fmla="*/ 200025 w 1308082"/>
                <a:gd name="connsiteY66" fmla="*/ 942975 h 1034415"/>
                <a:gd name="connsiteX67" fmla="*/ 114300 w 1308082"/>
                <a:gd name="connsiteY67" fmla="*/ 933450 h 1034415"/>
                <a:gd name="connsiteX68" fmla="*/ 100965 w 1308082"/>
                <a:gd name="connsiteY68" fmla="*/ 883920 h 1034415"/>
                <a:gd name="connsiteX69" fmla="*/ 0 w 1308082"/>
                <a:gd name="connsiteY69" fmla="*/ 786765 h 1034415"/>
                <a:gd name="connsiteX70" fmla="*/ 1905 w 1308082"/>
                <a:gd name="connsiteY70" fmla="*/ 769620 h 1034415"/>
                <a:gd name="connsiteX71" fmla="*/ 60960 w 1308082"/>
                <a:gd name="connsiteY71" fmla="*/ 697230 h 1034415"/>
                <a:gd name="connsiteX72" fmla="*/ 85725 w 1308082"/>
                <a:gd name="connsiteY72" fmla="*/ 668655 h 1034415"/>
                <a:gd name="connsiteX73" fmla="*/ 120015 w 1308082"/>
                <a:gd name="connsiteY73" fmla="*/ 544830 h 1034415"/>
                <a:gd name="connsiteX74" fmla="*/ 144780 w 1308082"/>
                <a:gd name="connsiteY74" fmla="*/ 436245 h 1034415"/>
                <a:gd name="connsiteX75" fmla="*/ 201930 w 1308082"/>
                <a:gd name="connsiteY75" fmla="*/ 381000 h 1034415"/>
                <a:gd name="connsiteX76" fmla="*/ 257175 w 1308082"/>
                <a:gd name="connsiteY76" fmla="*/ 451485 h 1034415"/>
                <a:gd name="connsiteX77" fmla="*/ 320040 w 1308082"/>
                <a:gd name="connsiteY77" fmla="*/ 400050 h 1034415"/>
                <a:gd name="connsiteX78" fmla="*/ 430530 w 1308082"/>
                <a:gd name="connsiteY78" fmla="*/ 504825 h 1034415"/>
                <a:gd name="connsiteX79" fmla="*/ 459105 w 1308082"/>
                <a:gd name="connsiteY79" fmla="*/ 470535 h 1034415"/>
                <a:gd name="connsiteX80" fmla="*/ 390525 w 1308082"/>
                <a:gd name="connsiteY80" fmla="*/ 422910 h 1034415"/>
                <a:gd name="connsiteX81" fmla="*/ 413385 w 1308082"/>
                <a:gd name="connsiteY81" fmla="*/ 363855 h 1034415"/>
                <a:gd name="connsiteX82" fmla="*/ 451485 w 1308082"/>
                <a:gd name="connsiteY82" fmla="*/ 371475 h 1034415"/>
                <a:gd name="connsiteX83" fmla="*/ 455295 w 1308082"/>
                <a:gd name="connsiteY83" fmla="*/ 327660 h 1034415"/>
                <a:gd name="connsiteX84" fmla="*/ 514350 w 1308082"/>
                <a:gd name="connsiteY84" fmla="*/ 325755 h 1034415"/>
                <a:gd name="connsiteX85" fmla="*/ 520065 w 1308082"/>
                <a:gd name="connsiteY85" fmla="*/ 401955 h 1034415"/>
                <a:gd name="connsiteX86" fmla="*/ 582930 w 1308082"/>
                <a:gd name="connsiteY86" fmla="*/ 424815 h 1034415"/>
                <a:gd name="connsiteX87" fmla="*/ 605790 w 1308082"/>
                <a:gd name="connsiteY87" fmla="*/ 369570 h 1034415"/>
                <a:gd name="connsiteX88" fmla="*/ 586740 w 1308082"/>
                <a:gd name="connsiteY88" fmla="*/ 320040 h 1034415"/>
                <a:gd name="connsiteX89" fmla="*/ 662940 w 1308082"/>
                <a:gd name="connsiteY89" fmla="*/ 323850 h 1034415"/>
                <a:gd name="connsiteX90" fmla="*/ 706755 w 1308082"/>
                <a:gd name="connsiteY90" fmla="*/ 339090 h 1034415"/>
                <a:gd name="connsiteX91" fmla="*/ 664845 w 1308082"/>
                <a:gd name="connsiteY91" fmla="*/ 276225 h 1034415"/>
                <a:gd name="connsiteX92" fmla="*/ 716280 w 1308082"/>
                <a:gd name="connsiteY92" fmla="*/ 260985 h 1034415"/>
                <a:gd name="connsiteX93" fmla="*/ 697230 w 1308082"/>
                <a:gd name="connsiteY93" fmla="*/ 139065 h 1034415"/>
                <a:gd name="connsiteX94" fmla="*/ 769620 w 1308082"/>
                <a:gd name="connsiteY94" fmla="*/ 116205 h 1034415"/>
                <a:gd name="connsiteX95" fmla="*/ 857250 w 1308082"/>
                <a:gd name="connsiteY95"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04932 w 1308082"/>
                <a:gd name="connsiteY5" fmla="*/ 497097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1204932 w 1308082"/>
                <a:gd name="connsiteY11" fmla="*/ 497097 h 1034415"/>
                <a:gd name="connsiteX12" fmla="*/ 857250 w 1308082"/>
                <a:gd name="connsiteY12" fmla="*/ 0 h 1034415"/>
                <a:gd name="connsiteX13" fmla="*/ 984885 w 1308082"/>
                <a:gd name="connsiteY13" fmla="*/ 114300 h 1034415"/>
                <a:gd name="connsiteX14" fmla="*/ 987946 w 1308082"/>
                <a:gd name="connsiteY14" fmla="*/ 116937 h 1034415"/>
                <a:gd name="connsiteX15" fmla="*/ 961372 w 1308082"/>
                <a:gd name="connsiteY15" fmla="*/ 147307 h 1034415"/>
                <a:gd name="connsiteX16" fmla="*/ 1014712 w 1308082"/>
                <a:gd name="connsiteY16" fmla="*/ 196837 h 1034415"/>
                <a:gd name="connsiteX17" fmla="*/ 1016617 w 1308082"/>
                <a:gd name="connsiteY17" fmla="*/ 229222 h 1034415"/>
                <a:gd name="connsiteX18" fmla="*/ 1081387 w 1308082"/>
                <a:gd name="connsiteY18" fmla="*/ 257797 h 1034415"/>
                <a:gd name="connsiteX19" fmla="*/ 986137 w 1308082"/>
                <a:gd name="connsiteY19" fmla="*/ 261607 h 1034415"/>
                <a:gd name="connsiteX20" fmla="*/ 980422 w 1308082"/>
                <a:gd name="connsiteY20" fmla="*/ 297802 h 1034415"/>
                <a:gd name="connsiteX21" fmla="*/ 1035667 w 1308082"/>
                <a:gd name="connsiteY21" fmla="*/ 320662 h 1034415"/>
                <a:gd name="connsiteX22" fmla="*/ 991852 w 1308082"/>
                <a:gd name="connsiteY22" fmla="*/ 358762 h 1034415"/>
                <a:gd name="connsiteX23" fmla="*/ 1029952 w 1308082"/>
                <a:gd name="connsiteY23" fmla="*/ 391147 h 1034415"/>
                <a:gd name="connsiteX24" fmla="*/ 1094722 w 1308082"/>
                <a:gd name="connsiteY24" fmla="*/ 349237 h 1034415"/>
                <a:gd name="connsiteX25" fmla="*/ 1123297 w 1308082"/>
                <a:gd name="connsiteY25" fmla="*/ 393052 h 1034415"/>
                <a:gd name="connsiteX26" fmla="*/ 1083292 w 1308082"/>
                <a:gd name="connsiteY26" fmla="*/ 410197 h 1034415"/>
                <a:gd name="connsiteX27" fmla="*/ 1090912 w 1308082"/>
                <a:gd name="connsiteY27" fmla="*/ 503542 h 1034415"/>
                <a:gd name="connsiteX28" fmla="*/ 1123088 w 1308082"/>
                <a:gd name="connsiteY28" fmla="*/ 499618 h 1034415"/>
                <a:gd name="connsiteX29" fmla="*/ 1121392 w 1308082"/>
                <a:gd name="connsiteY29" fmla="*/ 501637 h 1034415"/>
                <a:gd name="connsiteX30" fmla="*/ 1129012 w 1308082"/>
                <a:gd name="connsiteY30" fmla="*/ 564502 h 1034415"/>
                <a:gd name="connsiteX31" fmla="*/ 1123297 w 1308082"/>
                <a:gd name="connsiteY31" fmla="*/ 621652 h 1034415"/>
                <a:gd name="connsiteX32" fmla="*/ 1157587 w 1308082"/>
                <a:gd name="connsiteY32" fmla="*/ 678802 h 1034415"/>
                <a:gd name="connsiteX33" fmla="*/ 1165207 w 1308082"/>
                <a:gd name="connsiteY33" fmla="*/ 724522 h 1034415"/>
                <a:gd name="connsiteX34" fmla="*/ 1235692 w 1308082"/>
                <a:gd name="connsiteY34" fmla="*/ 722617 h 1034415"/>
                <a:gd name="connsiteX35" fmla="*/ 1308082 w 1308082"/>
                <a:gd name="connsiteY35" fmla="*/ 915022 h 1034415"/>
                <a:gd name="connsiteX36" fmla="*/ 1277602 w 1308082"/>
                <a:gd name="connsiteY36" fmla="*/ 916927 h 1034415"/>
                <a:gd name="connsiteX37" fmla="*/ 1229977 w 1308082"/>
                <a:gd name="connsiteY37" fmla="*/ 859777 h 1034415"/>
                <a:gd name="connsiteX38" fmla="*/ 1151872 w 1308082"/>
                <a:gd name="connsiteY38" fmla="*/ 831202 h 1034415"/>
                <a:gd name="connsiteX39" fmla="*/ 1129012 w 1308082"/>
                <a:gd name="connsiteY39" fmla="*/ 846442 h 1034415"/>
                <a:gd name="connsiteX40" fmla="*/ 1079482 w 1308082"/>
                <a:gd name="connsiteY40" fmla="*/ 882637 h 1034415"/>
                <a:gd name="connsiteX41" fmla="*/ 1039477 w 1308082"/>
                <a:gd name="connsiteY41" fmla="*/ 884542 h 1034415"/>
                <a:gd name="connsiteX42" fmla="*/ 1039478 w 1308082"/>
                <a:gd name="connsiteY42" fmla="*/ 884543 h 1034415"/>
                <a:gd name="connsiteX43" fmla="*/ 1022333 w 1308082"/>
                <a:gd name="connsiteY43" fmla="*/ 915022 h 1034415"/>
                <a:gd name="connsiteX44" fmla="*/ 957563 w 1308082"/>
                <a:gd name="connsiteY44" fmla="*/ 795007 h 1034415"/>
                <a:gd name="connsiteX45" fmla="*/ 856598 w 1308082"/>
                <a:gd name="connsiteY45" fmla="*/ 829297 h 1034415"/>
                <a:gd name="connsiteX46" fmla="*/ 854693 w 1308082"/>
                <a:gd name="connsiteY46" fmla="*/ 808342 h 1034415"/>
                <a:gd name="connsiteX47" fmla="*/ 807068 w 1308082"/>
                <a:gd name="connsiteY47" fmla="*/ 802627 h 1034415"/>
                <a:gd name="connsiteX48" fmla="*/ 799448 w 1308082"/>
                <a:gd name="connsiteY48" fmla="*/ 953122 h 1034415"/>
                <a:gd name="connsiteX49" fmla="*/ 763253 w 1308082"/>
                <a:gd name="connsiteY49" fmla="*/ 951217 h 1034415"/>
                <a:gd name="connsiteX50" fmla="*/ 664193 w 1308082"/>
                <a:gd name="connsiteY50" fmla="*/ 989317 h 1034415"/>
                <a:gd name="connsiteX51" fmla="*/ 641333 w 1308082"/>
                <a:gd name="connsiteY51" fmla="*/ 974077 h 1034415"/>
                <a:gd name="connsiteX52" fmla="*/ 595613 w 1308082"/>
                <a:gd name="connsiteY52" fmla="*/ 981697 h 1034415"/>
                <a:gd name="connsiteX53" fmla="*/ 547988 w 1308082"/>
                <a:gd name="connsiteY53" fmla="*/ 934072 h 1034415"/>
                <a:gd name="connsiteX54" fmla="*/ 492743 w 1308082"/>
                <a:gd name="connsiteY54" fmla="*/ 913117 h 1034415"/>
                <a:gd name="connsiteX55" fmla="*/ 467978 w 1308082"/>
                <a:gd name="connsiteY55" fmla="*/ 939787 h 1034415"/>
                <a:gd name="connsiteX56" fmla="*/ 418448 w 1308082"/>
                <a:gd name="connsiteY56" fmla="*/ 924547 h 1034415"/>
                <a:gd name="connsiteX57" fmla="*/ 399398 w 1308082"/>
                <a:gd name="connsiteY57" fmla="*/ 926452 h 1034415"/>
                <a:gd name="connsiteX58" fmla="*/ 393683 w 1308082"/>
                <a:gd name="connsiteY58" fmla="*/ 928357 h 1034415"/>
                <a:gd name="connsiteX59" fmla="*/ 378443 w 1308082"/>
                <a:gd name="connsiteY59" fmla="*/ 934072 h 1034415"/>
                <a:gd name="connsiteX60" fmla="*/ 365108 w 1308082"/>
                <a:gd name="connsiteY60" fmla="*/ 1033132 h 1034415"/>
                <a:gd name="connsiteX61" fmla="*/ 365069 w 1308082"/>
                <a:gd name="connsiteY61" fmla="*/ 1034415 h 1034415"/>
                <a:gd name="connsiteX62" fmla="*/ 297180 w 1308082"/>
                <a:gd name="connsiteY62" fmla="*/ 1034415 h 1034415"/>
                <a:gd name="connsiteX63" fmla="*/ 264795 w 1308082"/>
                <a:gd name="connsiteY63" fmla="*/ 1005840 h 1034415"/>
                <a:gd name="connsiteX64" fmla="*/ 188595 w 1308082"/>
                <a:gd name="connsiteY64" fmla="*/ 996315 h 1034415"/>
                <a:gd name="connsiteX65" fmla="*/ 200025 w 1308082"/>
                <a:gd name="connsiteY65" fmla="*/ 942975 h 1034415"/>
                <a:gd name="connsiteX66" fmla="*/ 114300 w 1308082"/>
                <a:gd name="connsiteY66" fmla="*/ 933450 h 1034415"/>
                <a:gd name="connsiteX67" fmla="*/ 100965 w 1308082"/>
                <a:gd name="connsiteY67" fmla="*/ 883920 h 1034415"/>
                <a:gd name="connsiteX68" fmla="*/ 0 w 1308082"/>
                <a:gd name="connsiteY68" fmla="*/ 786765 h 1034415"/>
                <a:gd name="connsiteX69" fmla="*/ 1905 w 1308082"/>
                <a:gd name="connsiteY69" fmla="*/ 769620 h 1034415"/>
                <a:gd name="connsiteX70" fmla="*/ 60960 w 1308082"/>
                <a:gd name="connsiteY70" fmla="*/ 697230 h 1034415"/>
                <a:gd name="connsiteX71" fmla="*/ 85725 w 1308082"/>
                <a:gd name="connsiteY71" fmla="*/ 668655 h 1034415"/>
                <a:gd name="connsiteX72" fmla="*/ 120015 w 1308082"/>
                <a:gd name="connsiteY72" fmla="*/ 544830 h 1034415"/>
                <a:gd name="connsiteX73" fmla="*/ 144780 w 1308082"/>
                <a:gd name="connsiteY73" fmla="*/ 436245 h 1034415"/>
                <a:gd name="connsiteX74" fmla="*/ 201930 w 1308082"/>
                <a:gd name="connsiteY74" fmla="*/ 381000 h 1034415"/>
                <a:gd name="connsiteX75" fmla="*/ 257175 w 1308082"/>
                <a:gd name="connsiteY75" fmla="*/ 451485 h 1034415"/>
                <a:gd name="connsiteX76" fmla="*/ 320040 w 1308082"/>
                <a:gd name="connsiteY76" fmla="*/ 400050 h 1034415"/>
                <a:gd name="connsiteX77" fmla="*/ 430530 w 1308082"/>
                <a:gd name="connsiteY77" fmla="*/ 504825 h 1034415"/>
                <a:gd name="connsiteX78" fmla="*/ 459105 w 1308082"/>
                <a:gd name="connsiteY78" fmla="*/ 470535 h 1034415"/>
                <a:gd name="connsiteX79" fmla="*/ 390525 w 1308082"/>
                <a:gd name="connsiteY79" fmla="*/ 422910 h 1034415"/>
                <a:gd name="connsiteX80" fmla="*/ 413385 w 1308082"/>
                <a:gd name="connsiteY80" fmla="*/ 363855 h 1034415"/>
                <a:gd name="connsiteX81" fmla="*/ 451485 w 1308082"/>
                <a:gd name="connsiteY81" fmla="*/ 371475 h 1034415"/>
                <a:gd name="connsiteX82" fmla="*/ 455295 w 1308082"/>
                <a:gd name="connsiteY82" fmla="*/ 327660 h 1034415"/>
                <a:gd name="connsiteX83" fmla="*/ 514350 w 1308082"/>
                <a:gd name="connsiteY83" fmla="*/ 325755 h 1034415"/>
                <a:gd name="connsiteX84" fmla="*/ 520065 w 1308082"/>
                <a:gd name="connsiteY84" fmla="*/ 401955 h 1034415"/>
                <a:gd name="connsiteX85" fmla="*/ 582930 w 1308082"/>
                <a:gd name="connsiteY85" fmla="*/ 424815 h 1034415"/>
                <a:gd name="connsiteX86" fmla="*/ 605790 w 1308082"/>
                <a:gd name="connsiteY86" fmla="*/ 369570 h 1034415"/>
                <a:gd name="connsiteX87" fmla="*/ 586740 w 1308082"/>
                <a:gd name="connsiteY87" fmla="*/ 320040 h 1034415"/>
                <a:gd name="connsiteX88" fmla="*/ 662940 w 1308082"/>
                <a:gd name="connsiteY88" fmla="*/ 323850 h 1034415"/>
                <a:gd name="connsiteX89" fmla="*/ 706755 w 1308082"/>
                <a:gd name="connsiteY89" fmla="*/ 339090 h 1034415"/>
                <a:gd name="connsiteX90" fmla="*/ 664845 w 1308082"/>
                <a:gd name="connsiteY90" fmla="*/ 276225 h 1034415"/>
                <a:gd name="connsiteX91" fmla="*/ 716280 w 1308082"/>
                <a:gd name="connsiteY91" fmla="*/ 260985 h 1034415"/>
                <a:gd name="connsiteX92" fmla="*/ 697230 w 1308082"/>
                <a:gd name="connsiteY92" fmla="*/ 139065 h 1034415"/>
                <a:gd name="connsiteX93" fmla="*/ 769620 w 1308082"/>
                <a:gd name="connsiteY93" fmla="*/ 116205 h 1034415"/>
                <a:gd name="connsiteX94" fmla="*/ 857250 w 1308082"/>
                <a:gd name="connsiteY94"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62082 w 1308082"/>
                <a:gd name="connsiteY5" fmla="*/ 510432 h 1034415"/>
                <a:gd name="connsiteX6" fmla="*/ 1209022 w 1308082"/>
                <a:gd name="connsiteY6" fmla="*/ 497827 h 1034415"/>
                <a:gd name="connsiteX7" fmla="*/ 1266172 w 1308082"/>
                <a:gd name="connsiteY7" fmla="*/ 511162 h 1034415"/>
                <a:gd name="connsiteX8" fmla="*/ 1281571 w 1308082"/>
                <a:gd name="connsiteY8" fmla="*/ 521526 h 1034415"/>
                <a:gd name="connsiteX9" fmla="*/ 1282802 w 1308082"/>
                <a:gd name="connsiteY9" fmla="*/ 524378 h 1034415"/>
                <a:gd name="connsiteX10" fmla="*/ 1262082 w 1308082"/>
                <a:gd name="connsiteY10" fmla="*/ 510432 h 1034415"/>
                <a:gd name="connsiteX11" fmla="*/ 857250 w 1308082"/>
                <a:gd name="connsiteY11" fmla="*/ 0 h 1034415"/>
                <a:gd name="connsiteX12" fmla="*/ 984885 w 1308082"/>
                <a:gd name="connsiteY12" fmla="*/ 114300 h 1034415"/>
                <a:gd name="connsiteX13" fmla="*/ 987946 w 1308082"/>
                <a:gd name="connsiteY13" fmla="*/ 116937 h 1034415"/>
                <a:gd name="connsiteX14" fmla="*/ 961372 w 1308082"/>
                <a:gd name="connsiteY14" fmla="*/ 147307 h 1034415"/>
                <a:gd name="connsiteX15" fmla="*/ 1014712 w 1308082"/>
                <a:gd name="connsiteY15" fmla="*/ 196837 h 1034415"/>
                <a:gd name="connsiteX16" fmla="*/ 1016617 w 1308082"/>
                <a:gd name="connsiteY16" fmla="*/ 229222 h 1034415"/>
                <a:gd name="connsiteX17" fmla="*/ 1081387 w 1308082"/>
                <a:gd name="connsiteY17" fmla="*/ 257797 h 1034415"/>
                <a:gd name="connsiteX18" fmla="*/ 986137 w 1308082"/>
                <a:gd name="connsiteY18" fmla="*/ 261607 h 1034415"/>
                <a:gd name="connsiteX19" fmla="*/ 980422 w 1308082"/>
                <a:gd name="connsiteY19" fmla="*/ 297802 h 1034415"/>
                <a:gd name="connsiteX20" fmla="*/ 1035667 w 1308082"/>
                <a:gd name="connsiteY20" fmla="*/ 320662 h 1034415"/>
                <a:gd name="connsiteX21" fmla="*/ 991852 w 1308082"/>
                <a:gd name="connsiteY21" fmla="*/ 358762 h 1034415"/>
                <a:gd name="connsiteX22" fmla="*/ 1029952 w 1308082"/>
                <a:gd name="connsiteY22" fmla="*/ 391147 h 1034415"/>
                <a:gd name="connsiteX23" fmla="*/ 1094722 w 1308082"/>
                <a:gd name="connsiteY23" fmla="*/ 349237 h 1034415"/>
                <a:gd name="connsiteX24" fmla="*/ 1123297 w 1308082"/>
                <a:gd name="connsiteY24" fmla="*/ 393052 h 1034415"/>
                <a:gd name="connsiteX25" fmla="*/ 1083292 w 1308082"/>
                <a:gd name="connsiteY25" fmla="*/ 410197 h 1034415"/>
                <a:gd name="connsiteX26" fmla="*/ 1090912 w 1308082"/>
                <a:gd name="connsiteY26" fmla="*/ 503542 h 1034415"/>
                <a:gd name="connsiteX27" fmla="*/ 1123088 w 1308082"/>
                <a:gd name="connsiteY27" fmla="*/ 499618 h 1034415"/>
                <a:gd name="connsiteX28" fmla="*/ 1121392 w 1308082"/>
                <a:gd name="connsiteY28" fmla="*/ 501637 h 1034415"/>
                <a:gd name="connsiteX29" fmla="*/ 1129012 w 1308082"/>
                <a:gd name="connsiteY29" fmla="*/ 564502 h 1034415"/>
                <a:gd name="connsiteX30" fmla="*/ 1123297 w 1308082"/>
                <a:gd name="connsiteY30" fmla="*/ 621652 h 1034415"/>
                <a:gd name="connsiteX31" fmla="*/ 1157587 w 1308082"/>
                <a:gd name="connsiteY31" fmla="*/ 678802 h 1034415"/>
                <a:gd name="connsiteX32" fmla="*/ 1165207 w 1308082"/>
                <a:gd name="connsiteY32" fmla="*/ 724522 h 1034415"/>
                <a:gd name="connsiteX33" fmla="*/ 1235692 w 1308082"/>
                <a:gd name="connsiteY33" fmla="*/ 722617 h 1034415"/>
                <a:gd name="connsiteX34" fmla="*/ 1308082 w 1308082"/>
                <a:gd name="connsiteY34" fmla="*/ 915022 h 1034415"/>
                <a:gd name="connsiteX35" fmla="*/ 1277602 w 1308082"/>
                <a:gd name="connsiteY35" fmla="*/ 916927 h 1034415"/>
                <a:gd name="connsiteX36" fmla="*/ 1229977 w 1308082"/>
                <a:gd name="connsiteY36" fmla="*/ 859777 h 1034415"/>
                <a:gd name="connsiteX37" fmla="*/ 1151872 w 1308082"/>
                <a:gd name="connsiteY37" fmla="*/ 831202 h 1034415"/>
                <a:gd name="connsiteX38" fmla="*/ 1129012 w 1308082"/>
                <a:gd name="connsiteY38" fmla="*/ 846442 h 1034415"/>
                <a:gd name="connsiteX39" fmla="*/ 1079482 w 1308082"/>
                <a:gd name="connsiteY39" fmla="*/ 882637 h 1034415"/>
                <a:gd name="connsiteX40" fmla="*/ 1039477 w 1308082"/>
                <a:gd name="connsiteY40" fmla="*/ 884542 h 1034415"/>
                <a:gd name="connsiteX41" fmla="*/ 1039478 w 1308082"/>
                <a:gd name="connsiteY41" fmla="*/ 884543 h 1034415"/>
                <a:gd name="connsiteX42" fmla="*/ 1022333 w 1308082"/>
                <a:gd name="connsiteY42" fmla="*/ 915022 h 1034415"/>
                <a:gd name="connsiteX43" fmla="*/ 957563 w 1308082"/>
                <a:gd name="connsiteY43" fmla="*/ 795007 h 1034415"/>
                <a:gd name="connsiteX44" fmla="*/ 856598 w 1308082"/>
                <a:gd name="connsiteY44" fmla="*/ 829297 h 1034415"/>
                <a:gd name="connsiteX45" fmla="*/ 854693 w 1308082"/>
                <a:gd name="connsiteY45" fmla="*/ 808342 h 1034415"/>
                <a:gd name="connsiteX46" fmla="*/ 807068 w 1308082"/>
                <a:gd name="connsiteY46" fmla="*/ 802627 h 1034415"/>
                <a:gd name="connsiteX47" fmla="*/ 799448 w 1308082"/>
                <a:gd name="connsiteY47" fmla="*/ 953122 h 1034415"/>
                <a:gd name="connsiteX48" fmla="*/ 763253 w 1308082"/>
                <a:gd name="connsiteY48" fmla="*/ 951217 h 1034415"/>
                <a:gd name="connsiteX49" fmla="*/ 664193 w 1308082"/>
                <a:gd name="connsiteY49" fmla="*/ 989317 h 1034415"/>
                <a:gd name="connsiteX50" fmla="*/ 641333 w 1308082"/>
                <a:gd name="connsiteY50" fmla="*/ 974077 h 1034415"/>
                <a:gd name="connsiteX51" fmla="*/ 595613 w 1308082"/>
                <a:gd name="connsiteY51" fmla="*/ 981697 h 1034415"/>
                <a:gd name="connsiteX52" fmla="*/ 547988 w 1308082"/>
                <a:gd name="connsiteY52" fmla="*/ 934072 h 1034415"/>
                <a:gd name="connsiteX53" fmla="*/ 492743 w 1308082"/>
                <a:gd name="connsiteY53" fmla="*/ 913117 h 1034415"/>
                <a:gd name="connsiteX54" fmla="*/ 467978 w 1308082"/>
                <a:gd name="connsiteY54" fmla="*/ 939787 h 1034415"/>
                <a:gd name="connsiteX55" fmla="*/ 418448 w 1308082"/>
                <a:gd name="connsiteY55" fmla="*/ 924547 h 1034415"/>
                <a:gd name="connsiteX56" fmla="*/ 399398 w 1308082"/>
                <a:gd name="connsiteY56" fmla="*/ 926452 h 1034415"/>
                <a:gd name="connsiteX57" fmla="*/ 393683 w 1308082"/>
                <a:gd name="connsiteY57" fmla="*/ 928357 h 1034415"/>
                <a:gd name="connsiteX58" fmla="*/ 378443 w 1308082"/>
                <a:gd name="connsiteY58" fmla="*/ 934072 h 1034415"/>
                <a:gd name="connsiteX59" fmla="*/ 365108 w 1308082"/>
                <a:gd name="connsiteY59" fmla="*/ 1033132 h 1034415"/>
                <a:gd name="connsiteX60" fmla="*/ 365069 w 1308082"/>
                <a:gd name="connsiteY60" fmla="*/ 1034415 h 1034415"/>
                <a:gd name="connsiteX61" fmla="*/ 297180 w 1308082"/>
                <a:gd name="connsiteY61" fmla="*/ 1034415 h 1034415"/>
                <a:gd name="connsiteX62" fmla="*/ 264795 w 1308082"/>
                <a:gd name="connsiteY62" fmla="*/ 1005840 h 1034415"/>
                <a:gd name="connsiteX63" fmla="*/ 188595 w 1308082"/>
                <a:gd name="connsiteY63" fmla="*/ 996315 h 1034415"/>
                <a:gd name="connsiteX64" fmla="*/ 200025 w 1308082"/>
                <a:gd name="connsiteY64" fmla="*/ 942975 h 1034415"/>
                <a:gd name="connsiteX65" fmla="*/ 114300 w 1308082"/>
                <a:gd name="connsiteY65" fmla="*/ 933450 h 1034415"/>
                <a:gd name="connsiteX66" fmla="*/ 100965 w 1308082"/>
                <a:gd name="connsiteY66" fmla="*/ 883920 h 1034415"/>
                <a:gd name="connsiteX67" fmla="*/ 0 w 1308082"/>
                <a:gd name="connsiteY67" fmla="*/ 786765 h 1034415"/>
                <a:gd name="connsiteX68" fmla="*/ 1905 w 1308082"/>
                <a:gd name="connsiteY68" fmla="*/ 769620 h 1034415"/>
                <a:gd name="connsiteX69" fmla="*/ 60960 w 1308082"/>
                <a:gd name="connsiteY69" fmla="*/ 697230 h 1034415"/>
                <a:gd name="connsiteX70" fmla="*/ 85725 w 1308082"/>
                <a:gd name="connsiteY70" fmla="*/ 668655 h 1034415"/>
                <a:gd name="connsiteX71" fmla="*/ 120015 w 1308082"/>
                <a:gd name="connsiteY71" fmla="*/ 544830 h 1034415"/>
                <a:gd name="connsiteX72" fmla="*/ 144780 w 1308082"/>
                <a:gd name="connsiteY72" fmla="*/ 436245 h 1034415"/>
                <a:gd name="connsiteX73" fmla="*/ 201930 w 1308082"/>
                <a:gd name="connsiteY73" fmla="*/ 381000 h 1034415"/>
                <a:gd name="connsiteX74" fmla="*/ 257175 w 1308082"/>
                <a:gd name="connsiteY74" fmla="*/ 451485 h 1034415"/>
                <a:gd name="connsiteX75" fmla="*/ 320040 w 1308082"/>
                <a:gd name="connsiteY75" fmla="*/ 400050 h 1034415"/>
                <a:gd name="connsiteX76" fmla="*/ 430530 w 1308082"/>
                <a:gd name="connsiteY76" fmla="*/ 504825 h 1034415"/>
                <a:gd name="connsiteX77" fmla="*/ 459105 w 1308082"/>
                <a:gd name="connsiteY77" fmla="*/ 470535 h 1034415"/>
                <a:gd name="connsiteX78" fmla="*/ 390525 w 1308082"/>
                <a:gd name="connsiteY78" fmla="*/ 422910 h 1034415"/>
                <a:gd name="connsiteX79" fmla="*/ 413385 w 1308082"/>
                <a:gd name="connsiteY79" fmla="*/ 363855 h 1034415"/>
                <a:gd name="connsiteX80" fmla="*/ 451485 w 1308082"/>
                <a:gd name="connsiteY80" fmla="*/ 371475 h 1034415"/>
                <a:gd name="connsiteX81" fmla="*/ 455295 w 1308082"/>
                <a:gd name="connsiteY81" fmla="*/ 327660 h 1034415"/>
                <a:gd name="connsiteX82" fmla="*/ 514350 w 1308082"/>
                <a:gd name="connsiteY82" fmla="*/ 325755 h 1034415"/>
                <a:gd name="connsiteX83" fmla="*/ 520065 w 1308082"/>
                <a:gd name="connsiteY83" fmla="*/ 401955 h 1034415"/>
                <a:gd name="connsiteX84" fmla="*/ 582930 w 1308082"/>
                <a:gd name="connsiteY84" fmla="*/ 424815 h 1034415"/>
                <a:gd name="connsiteX85" fmla="*/ 605790 w 1308082"/>
                <a:gd name="connsiteY85" fmla="*/ 369570 h 1034415"/>
                <a:gd name="connsiteX86" fmla="*/ 586740 w 1308082"/>
                <a:gd name="connsiteY86" fmla="*/ 320040 h 1034415"/>
                <a:gd name="connsiteX87" fmla="*/ 662940 w 1308082"/>
                <a:gd name="connsiteY87" fmla="*/ 323850 h 1034415"/>
                <a:gd name="connsiteX88" fmla="*/ 706755 w 1308082"/>
                <a:gd name="connsiteY88" fmla="*/ 339090 h 1034415"/>
                <a:gd name="connsiteX89" fmla="*/ 664845 w 1308082"/>
                <a:gd name="connsiteY89" fmla="*/ 276225 h 1034415"/>
                <a:gd name="connsiteX90" fmla="*/ 716280 w 1308082"/>
                <a:gd name="connsiteY90" fmla="*/ 260985 h 1034415"/>
                <a:gd name="connsiteX91" fmla="*/ 697230 w 1308082"/>
                <a:gd name="connsiteY91" fmla="*/ 139065 h 1034415"/>
                <a:gd name="connsiteX92" fmla="*/ 769620 w 1308082"/>
                <a:gd name="connsiteY92" fmla="*/ 116205 h 1034415"/>
                <a:gd name="connsiteX93" fmla="*/ 857250 w 1308082"/>
                <a:gd name="connsiteY93"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62082 w 1308082"/>
                <a:gd name="connsiteY5" fmla="*/ 510432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1262082 w 1308082"/>
                <a:gd name="connsiteY9" fmla="*/ 510432 h 1034415"/>
                <a:gd name="connsiteX10" fmla="*/ 857250 w 1308082"/>
                <a:gd name="connsiteY10" fmla="*/ 0 h 1034415"/>
                <a:gd name="connsiteX11" fmla="*/ 984885 w 1308082"/>
                <a:gd name="connsiteY11" fmla="*/ 114300 h 1034415"/>
                <a:gd name="connsiteX12" fmla="*/ 987946 w 1308082"/>
                <a:gd name="connsiteY12" fmla="*/ 116937 h 1034415"/>
                <a:gd name="connsiteX13" fmla="*/ 961372 w 1308082"/>
                <a:gd name="connsiteY13" fmla="*/ 147307 h 1034415"/>
                <a:gd name="connsiteX14" fmla="*/ 1014712 w 1308082"/>
                <a:gd name="connsiteY14" fmla="*/ 196837 h 1034415"/>
                <a:gd name="connsiteX15" fmla="*/ 1016617 w 1308082"/>
                <a:gd name="connsiteY15" fmla="*/ 229222 h 1034415"/>
                <a:gd name="connsiteX16" fmla="*/ 1081387 w 1308082"/>
                <a:gd name="connsiteY16" fmla="*/ 257797 h 1034415"/>
                <a:gd name="connsiteX17" fmla="*/ 986137 w 1308082"/>
                <a:gd name="connsiteY17" fmla="*/ 261607 h 1034415"/>
                <a:gd name="connsiteX18" fmla="*/ 980422 w 1308082"/>
                <a:gd name="connsiteY18" fmla="*/ 297802 h 1034415"/>
                <a:gd name="connsiteX19" fmla="*/ 1035667 w 1308082"/>
                <a:gd name="connsiteY19" fmla="*/ 320662 h 1034415"/>
                <a:gd name="connsiteX20" fmla="*/ 991852 w 1308082"/>
                <a:gd name="connsiteY20" fmla="*/ 358762 h 1034415"/>
                <a:gd name="connsiteX21" fmla="*/ 1029952 w 1308082"/>
                <a:gd name="connsiteY21" fmla="*/ 391147 h 1034415"/>
                <a:gd name="connsiteX22" fmla="*/ 1094722 w 1308082"/>
                <a:gd name="connsiteY22" fmla="*/ 349237 h 1034415"/>
                <a:gd name="connsiteX23" fmla="*/ 1123297 w 1308082"/>
                <a:gd name="connsiteY23" fmla="*/ 393052 h 1034415"/>
                <a:gd name="connsiteX24" fmla="*/ 1083292 w 1308082"/>
                <a:gd name="connsiteY24" fmla="*/ 410197 h 1034415"/>
                <a:gd name="connsiteX25" fmla="*/ 1090912 w 1308082"/>
                <a:gd name="connsiteY25" fmla="*/ 503542 h 1034415"/>
                <a:gd name="connsiteX26" fmla="*/ 1123088 w 1308082"/>
                <a:gd name="connsiteY26" fmla="*/ 499618 h 1034415"/>
                <a:gd name="connsiteX27" fmla="*/ 1121392 w 1308082"/>
                <a:gd name="connsiteY27" fmla="*/ 501637 h 1034415"/>
                <a:gd name="connsiteX28" fmla="*/ 1129012 w 1308082"/>
                <a:gd name="connsiteY28" fmla="*/ 564502 h 1034415"/>
                <a:gd name="connsiteX29" fmla="*/ 1123297 w 1308082"/>
                <a:gd name="connsiteY29" fmla="*/ 621652 h 1034415"/>
                <a:gd name="connsiteX30" fmla="*/ 1157587 w 1308082"/>
                <a:gd name="connsiteY30" fmla="*/ 678802 h 1034415"/>
                <a:gd name="connsiteX31" fmla="*/ 1165207 w 1308082"/>
                <a:gd name="connsiteY31" fmla="*/ 724522 h 1034415"/>
                <a:gd name="connsiteX32" fmla="*/ 1235692 w 1308082"/>
                <a:gd name="connsiteY32" fmla="*/ 722617 h 1034415"/>
                <a:gd name="connsiteX33" fmla="*/ 1308082 w 1308082"/>
                <a:gd name="connsiteY33" fmla="*/ 915022 h 1034415"/>
                <a:gd name="connsiteX34" fmla="*/ 1277602 w 1308082"/>
                <a:gd name="connsiteY34" fmla="*/ 916927 h 1034415"/>
                <a:gd name="connsiteX35" fmla="*/ 1229977 w 1308082"/>
                <a:gd name="connsiteY35" fmla="*/ 859777 h 1034415"/>
                <a:gd name="connsiteX36" fmla="*/ 1151872 w 1308082"/>
                <a:gd name="connsiteY36" fmla="*/ 831202 h 1034415"/>
                <a:gd name="connsiteX37" fmla="*/ 1129012 w 1308082"/>
                <a:gd name="connsiteY37" fmla="*/ 846442 h 1034415"/>
                <a:gd name="connsiteX38" fmla="*/ 1079482 w 1308082"/>
                <a:gd name="connsiteY38" fmla="*/ 882637 h 1034415"/>
                <a:gd name="connsiteX39" fmla="*/ 1039477 w 1308082"/>
                <a:gd name="connsiteY39" fmla="*/ 884542 h 1034415"/>
                <a:gd name="connsiteX40" fmla="*/ 1039478 w 1308082"/>
                <a:gd name="connsiteY40" fmla="*/ 884543 h 1034415"/>
                <a:gd name="connsiteX41" fmla="*/ 1022333 w 1308082"/>
                <a:gd name="connsiteY41" fmla="*/ 915022 h 1034415"/>
                <a:gd name="connsiteX42" fmla="*/ 957563 w 1308082"/>
                <a:gd name="connsiteY42" fmla="*/ 795007 h 1034415"/>
                <a:gd name="connsiteX43" fmla="*/ 856598 w 1308082"/>
                <a:gd name="connsiteY43" fmla="*/ 829297 h 1034415"/>
                <a:gd name="connsiteX44" fmla="*/ 854693 w 1308082"/>
                <a:gd name="connsiteY44" fmla="*/ 808342 h 1034415"/>
                <a:gd name="connsiteX45" fmla="*/ 807068 w 1308082"/>
                <a:gd name="connsiteY45" fmla="*/ 802627 h 1034415"/>
                <a:gd name="connsiteX46" fmla="*/ 799448 w 1308082"/>
                <a:gd name="connsiteY46" fmla="*/ 953122 h 1034415"/>
                <a:gd name="connsiteX47" fmla="*/ 763253 w 1308082"/>
                <a:gd name="connsiteY47" fmla="*/ 951217 h 1034415"/>
                <a:gd name="connsiteX48" fmla="*/ 664193 w 1308082"/>
                <a:gd name="connsiteY48" fmla="*/ 989317 h 1034415"/>
                <a:gd name="connsiteX49" fmla="*/ 641333 w 1308082"/>
                <a:gd name="connsiteY49" fmla="*/ 974077 h 1034415"/>
                <a:gd name="connsiteX50" fmla="*/ 595613 w 1308082"/>
                <a:gd name="connsiteY50" fmla="*/ 981697 h 1034415"/>
                <a:gd name="connsiteX51" fmla="*/ 547988 w 1308082"/>
                <a:gd name="connsiteY51" fmla="*/ 934072 h 1034415"/>
                <a:gd name="connsiteX52" fmla="*/ 492743 w 1308082"/>
                <a:gd name="connsiteY52" fmla="*/ 913117 h 1034415"/>
                <a:gd name="connsiteX53" fmla="*/ 467978 w 1308082"/>
                <a:gd name="connsiteY53" fmla="*/ 939787 h 1034415"/>
                <a:gd name="connsiteX54" fmla="*/ 418448 w 1308082"/>
                <a:gd name="connsiteY54" fmla="*/ 924547 h 1034415"/>
                <a:gd name="connsiteX55" fmla="*/ 399398 w 1308082"/>
                <a:gd name="connsiteY55" fmla="*/ 926452 h 1034415"/>
                <a:gd name="connsiteX56" fmla="*/ 393683 w 1308082"/>
                <a:gd name="connsiteY56" fmla="*/ 928357 h 1034415"/>
                <a:gd name="connsiteX57" fmla="*/ 378443 w 1308082"/>
                <a:gd name="connsiteY57" fmla="*/ 934072 h 1034415"/>
                <a:gd name="connsiteX58" fmla="*/ 365108 w 1308082"/>
                <a:gd name="connsiteY58" fmla="*/ 1033132 h 1034415"/>
                <a:gd name="connsiteX59" fmla="*/ 365069 w 1308082"/>
                <a:gd name="connsiteY59" fmla="*/ 1034415 h 1034415"/>
                <a:gd name="connsiteX60" fmla="*/ 297180 w 1308082"/>
                <a:gd name="connsiteY60" fmla="*/ 1034415 h 1034415"/>
                <a:gd name="connsiteX61" fmla="*/ 264795 w 1308082"/>
                <a:gd name="connsiteY61" fmla="*/ 1005840 h 1034415"/>
                <a:gd name="connsiteX62" fmla="*/ 188595 w 1308082"/>
                <a:gd name="connsiteY62" fmla="*/ 996315 h 1034415"/>
                <a:gd name="connsiteX63" fmla="*/ 200025 w 1308082"/>
                <a:gd name="connsiteY63" fmla="*/ 942975 h 1034415"/>
                <a:gd name="connsiteX64" fmla="*/ 114300 w 1308082"/>
                <a:gd name="connsiteY64" fmla="*/ 933450 h 1034415"/>
                <a:gd name="connsiteX65" fmla="*/ 100965 w 1308082"/>
                <a:gd name="connsiteY65" fmla="*/ 883920 h 1034415"/>
                <a:gd name="connsiteX66" fmla="*/ 0 w 1308082"/>
                <a:gd name="connsiteY66" fmla="*/ 786765 h 1034415"/>
                <a:gd name="connsiteX67" fmla="*/ 1905 w 1308082"/>
                <a:gd name="connsiteY67" fmla="*/ 769620 h 1034415"/>
                <a:gd name="connsiteX68" fmla="*/ 60960 w 1308082"/>
                <a:gd name="connsiteY68" fmla="*/ 697230 h 1034415"/>
                <a:gd name="connsiteX69" fmla="*/ 85725 w 1308082"/>
                <a:gd name="connsiteY69" fmla="*/ 668655 h 1034415"/>
                <a:gd name="connsiteX70" fmla="*/ 120015 w 1308082"/>
                <a:gd name="connsiteY70" fmla="*/ 544830 h 1034415"/>
                <a:gd name="connsiteX71" fmla="*/ 144780 w 1308082"/>
                <a:gd name="connsiteY71" fmla="*/ 436245 h 1034415"/>
                <a:gd name="connsiteX72" fmla="*/ 201930 w 1308082"/>
                <a:gd name="connsiteY72" fmla="*/ 381000 h 1034415"/>
                <a:gd name="connsiteX73" fmla="*/ 257175 w 1308082"/>
                <a:gd name="connsiteY73" fmla="*/ 451485 h 1034415"/>
                <a:gd name="connsiteX74" fmla="*/ 320040 w 1308082"/>
                <a:gd name="connsiteY74" fmla="*/ 400050 h 1034415"/>
                <a:gd name="connsiteX75" fmla="*/ 430530 w 1308082"/>
                <a:gd name="connsiteY75" fmla="*/ 504825 h 1034415"/>
                <a:gd name="connsiteX76" fmla="*/ 459105 w 1308082"/>
                <a:gd name="connsiteY76" fmla="*/ 470535 h 1034415"/>
                <a:gd name="connsiteX77" fmla="*/ 390525 w 1308082"/>
                <a:gd name="connsiteY77" fmla="*/ 422910 h 1034415"/>
                <a:gd name="connsiteX78" fmla="*/ 413385 w 1308082"/>
                <a:gd name="connsiteY78" fmla="*/ 363855 h 1034415"/>
                <a:gd name="connsiteX79" fmla="*/ 451485 w 1308082"/>
                <a:gd name="connsiteY79" fmla="*/ 371475 h 1034415"/>
                <a:gd name="connsiteX80" fmla="*/ 455295 w 1308082"/>
                <a:gd name="connsiteY80" fmla="*/ 327660 h 1034415"/>
                <a:gd name="connsiteX81" fmla="*/ 514350 w 1308082"/>
                <a:gd name="connsiteY81" fmla="*/ 325755 h 1034415"/>
                <a:gd name="connsiteX82" fmla="*/ 520065 w 1308082"/>
                <a:gd name="connsiteY82" fmla="*/ 401955 h 1034415"/>
                <a:gd name="connsiteX83" fmla="*/ 582930 w 1308082"/>
                <a:gd name="connsiteY83" fmla="*/ 424815 h 1034415"/>
                <a:gd name="connsiteX84" fmla="*/ 605790 w 1308082"/>
                <a:gd name="connsiteY84" fmla="*/ 369570 h 1034415"/>
                <a:gd name="connsiteX85" fmla="*/ 586740 w 1308082"/>
                <a:gd name="connsiteY85" fmla="*/ 320040 h 1034415"/>
                <a:gd name="connsiteX86" fmla="*/ 662940 w 1308082"/>
                <a:gd name="connsiteY86" fmla="*/ 323850 h 1034415"/>
                <a:gd name="connsiteX87" fmla="*/ 706755 w 1308082"/>
                <a:gd name="connsiteY87" fmla="*/ 339090 h 1034415"/>
                <a:gd name="connsiteX88" fmla="*/ 664845 w 1308082"/>
                <a:gd name="connsiteY88" fmla="*/ 276225 h 1034415"/>
                <a:gd name="connsiteX89" fmla="*/ 716280 w 1308082"/>
                <a:gd name="connsiteY89" fmla="*/ 260985 h 1034415"/>
                <a:gd name="connsiteX90" fmla="*/ 697230 w 1308082"/>
                <a:gd name="connsiteY90" fmla="*/ 139065 h 1034415"/>
                <a:gd name="connsiteX91" fmla="*/ 769620 w 1308082"/>
                <a:gd name="connsiteY91" fmla="*/ 116205 h 1034415"/>
                <a:gd name="connsiteX92" fmla="*/ 857250 w 1308082"/>
                <a:gd name="connsiteY92"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82802 w 1308082"/>
                <a:gd name="connsiteY5" fmla="*/ 524378 h 1034415"/>
                <a:gd name="connsiteX6" fmla="*/ 1266172 w 1308082"/>
                <a:gd name="connsiteY6" fmla="*/ 511162 h 1034415"/>
                <a:gd name="connsiteX7" fmla="*/ 1281571 w 1308082"/>
                <a:gd name="connsiteY7" fmla="*/ 521526 h 1034415"/>
                <a:gd name="connsiteX8" fmla="*/ 1282802 w 1308082"/>
                <a:gd name="connsiteY8" fmla="*/ 524378 h 1034415"/>
                <a:gd name="connsiteX9" fmla="*/ 857250 w 1308082"/>
                <a:gd name="connsiteY9" fmla="*/ 0 h 1034415"/>
                <a:gd name="connsiteX10" fmla="*/ 984885 w 1308082"/>
                <a:gd name="connsiteY10" fmla="*/ 114300 h 1034415"/>
                <a:gd name="connsiteX11" fmla="*/ 987946 w 1308082"/>
                <a:gd name="connsiteY11" fmla="*/ 116937 h 1034415"/>
                <a:gd name="connsiteX12" fmla="*/ 961372 w 1308082"/>
                <a:gd name="connsiteY12" fmla="*/ 147307 h 1034415"/>
                <a:gd name="connsiteX13" fmla="*/ 1014712 w 1308082"/>
                <a:gd name="connsiteY13" fmla="*/ 196837 h 1034415"/>
                <a:gd name="connsiteX14" fmla="*/ 1016617 w 1308082"/>
                <a:gd name="connsiteY14" fmla="*/ 229222 h 1034415"/>
                <a:gd name="connsiteX15" fmla="*/ 1081387 w 1308082"/>
                <a:gd name="connsiteY15" fmla="*/ 257797 h 1034415"/>
                <a:gd name="connsiteX16" fmla="*/ 986137 w 1308082"/>
                <a:gd name="connsiteY16" fmla="*/ 261607 h 1034415"/>
                <a:gd name="connsiteX17" fmla="*/ 980422 w 1308082"/>
                <a:gd name="connsiteY17" fmla="*/ 297802 h 1034415"/>
                <a:gd name="connsiteX18" fmla="*/ 1035667 w 1308082"/>
                <a:gd name="connsiteY18" fmla="*/ 320662 h 1034415"/>
                <a:gd name="connsiteX19" fmla="*/ 991852 w 1308082"/>
                <a:gd name="connsiteY19" fmla="*/ 358762 h 1034415"/>
                <a:gd name="connsiteX20" fmla="*/ 1029952 w 1308082"/>
                <a:gd name="connsiteY20" fmla="*/ 391147 h 1034415"/>
                <a:gd name="connsiteX21" fmla="*/ 1094722 w 1308082"/>
                <a:gd name="connsiteY21" fmla="*/ 349237 h 1034415"/>
                <a:gd name="connsiteX22" fmla="*/ 1123297 w 1308082"/>
                <a:gd name="connsiteY22" fmla="*/ 393052 h 1034415"/>
                <a:gd name="connsiteX23" fmla="*/ 1083292 w 1308082"/>
                <a:gd name="connsiteY23" fmla="*/ 410197 h 1034415"/>
                <a:gd name="connsiteX24" fmla="*/ 1090912 w 1308082"/>
                <a:gd name="connsiteY24" fmla="*/ 503542 h 1034415"/>
                <a:gd name="connsiteX25" fmla="*/ 1123088 w 1308082"/>
                <a:gd name="connsiteY25" fmla="*/ 499618 h 1034415"/>
                <a:gd name="connsiteX26" fmla="*/ 1121392 w 1308082"/>
                <a:gd name="connsiteY26" fmla="*/ 501637 h 1034415"/>
                <a:gd name="connsiteX27" fmla="*/ 1129012 w 1308082"/>
                <a:gd name="connsiteY27" fmla="*/ 564502 h 1034415"/>
                <a:gd name="connsiteX28" fmla="*/ 1123297 w 1308082"/>
                <a:gd name="connsiteY28" fmla="*/ 621652 h 1034415"/>
                <a:gd name="connsiteX29" fmla="*/ 1157587 w 1308082"/>
                <a:gd name="connsiteY29" fmla="*/ 678802 h 1034415"/>
                <a:gd name="connsiteX30" fmla="*/ 1165207 w 1308082"/>
                <a:gd name="connsiteY30" fmla="*/ 724522 h 1034415"/>
                <a:gd name="connsiteX31" fmla="*/ 1235692 w 1308082"/>
                <a:gd name="connsiteY31" fmla="*/ 722617 h 1034415"/>
                <a:gd name="connsiteX32" fmla="*/ 1308082 w 1308082"/>
                <a:gd name="connsiteY32" fmla="*/ 915022 h 1034415"/>
                <a:gd name="connsiteX33" fmla="*/ 1277602 w 1308082"/>
                <a:gd name="connsiteY33" fmla="*/ 916927 h 1034415"/>
                <a:gd name="connsiteX34" fmla="*/ 1229977 w 1308082"/>
                <a:gd name="connsiteY34" fmla="*/ 859777 h 1034415"/>
                <a:gd name="connsiteX35" fmla="*/ 1151872 w 1308082"/>
                <a:gd name="connsiteY35" fmla="*/ 831202 h 1034415"/>
                <a:gd name="connsiteX36" fmla="*/ 1129012 w 1308082"/>
                <a:gd name="connsiteY36" fmla="*/ 846442 h 1034415"/>
                <a:gd name="connsiteX37" fmla="*/ 1079482 w 1308082"/>
                <a:gd name="connsiteY37" fmla="*/ 882637 h 1034415"/>
                <a:gd name="connsiteX38" fmla="*/ 1039477 w 1308082"/>
                <a:gd name="connsiteY38" fmla="*/ 884542 h 1034415"/>
                <a:gd name="connsiteX39" fmla="*/ 1039478 w 1308082"/>
                <a:gd name="connsiteY39" fmla="*/ 884543 h 1034415"/>
                <a:gd name="connsiteX40" fmla="*/ 1022333 w 1308082"/>
                <a:gd name="connsiteY40" fmla="*/ 915022 h 1034415"/>
                <a:gd name="connsiteX41" fmla="*/ 957563 w 1308082"/>
                <a:gd name="connsiteY41" fmla="*/ 795007 h 1034415"/>
                <a:gd name="connsiteX42" fmla="*/ 856598 w 1308082"/>
                <a:gd name="connsiteY42" fmla="*/ 829297 h 1034415"/>
                <a:gd name="connsiteX43" fmla="*/ 854693 w 1308082"/>
                <a:gd name="connsiteY43" fmla="*/ 808342 h 1034415"/>
                <a:gd name="connsiteX44" fmla="*/ 807068 w 1308082"/>
                <a:gd name="connsiteY44" fmla="*/ 802627 h 1034415"/>
                <a:gd name="connsiteX45" fmla="*/ 799448 w 1308082"/>
                <a:gd name="connsiteY45" fmla="*/ 953122 h 1034415"/>
                <a:gd name="connsiteX46" fmla="*/ 763253 w 1308082"/>
                <a:gd name="connsiteY46" fmla="*/ 951217 h 1034415"/>
                <a:gd name="connsiteX47" fmla="*/ 664193 w 1308082"/>
                <a:gd name="connsiteY47" fmla="*/ 989317 h 1034415"/>
                <a:gd name="connsiteX48" fmla="*/ 641333 w 1308082"/>
                <a:gd name="connsiteY48" fmla="*/ 974077 h 1034415"/>
                <a:gd name="connsiteX49" fmla="*/ 595613 w 1308082"/>
                <a:gd name="connsiteY49" fmla="*/ 981697 h 1034415"/>
                <a:gd name="connsiteX50" fmla="*/ 547988 w 1308082"/>
                <a:gd name="connsiteY50" fmla="*/ 934072 h 1034415"/>
                <a:gd name="connsiteX51" fmla="*/ 492743 w 1308082"/>
                <a:gd name="connsiteY51" fmla="*/ 913117 h 1034415"/>
                <a:gd name="connsiteX52" fmla="*/ 467978 w 1308082"/>
                <a:gd name="connsiteY52" fmla="*/ 939787 h 1034415"/>
                <a:gd name="connsiteX53" fmla="*/ 418448 w 1308082"/>
                <a:gd name="connsiteY53" fmla="*/ 924547 h 1034415"/>
                <a:gd name="connsiteX54" fmla="*/ 399398 w 1308082"/>
                <a:gd name="connsiteY54" fmla="*/ 926452 h 1034415"/>
                <a:gd name="connsiteX55" fmla="*/ 393683 w 1308082"/>
                <a:gd name="connsiteY55" fmla="*/ 928357 h 1034415"/>
                <a:gd name="connsiteX56" fmla="*/ 378443 w 1308082"/>
                <a:gd name="connsiteY56" fmla="*/ 934072 h 1034415"/>
                <a:gd name="connsiteX57" fmla="*/ 365108 w 1308082"/>
                <a:gd name="connsiteY57" fmla="*/ 1033132 h 1034415"/>
                <a:gd name="connsiteX58" fmla="*/ 365069 w 1308082"/>
                <a:gd name="connsiteY58" fmla="*/ 1034415 h 1034415"/>
                <a:gd name="connsiteX59" fmla="*/ 297180 w 1308082"/>
                <a:gd name="connsiteY59" fmla="*/ 1034415 h 1034415"/>
                <a:gd name="connsiteX60" fmla="*/ 264795 w 1308082"/>
                <a:gd name="connsiteY60" fmla="*/ 1005840 h 1034415"/>
                <a:gd name="connsiteX61" fmla="*/ 188595 w 1308082"/>
                <a:gd name="connsiteY61" fmla="*/ 996315 h 1034415"/>
                <a:gd name="connsiteX62" fmla="*/ 200025 w 1308082"/>
                <a:gd name="connsiteY62" fmla="*/ 942975 h 1034415"/>
                <a:gd name="connsiteX63" fmla="*/ 114300 w 1308082"/>
                <a:gd name="connsiteY63" fmla="*/ 933450 h 1034415"/>
                <a:gd name="connsiteX64" fmla="*/ 100965 w 1308082"/>
                <a:gd name="connsiteY64" fmla="*/ 883920 h 1034415"/>
                <a:gd name="connsiteX65" fmla="*/ 0 w 1308082"/>
                <a:gd name="connsiteY65" fmla="*/ 786765 h 1034415"/>
                <a:gd name="connsiteX66" fmla="*/ 1905 w 1308082"/>
                <a:gd name="connsiteY66" fmla="*/ 769620 h 1034415"/>
                <a:gd name="connsiteX67" fmla="*/ 60960 w 1308082"/>
                <a:gd name="connsiteY67" fmla="*/ 697230 h 1034415"/>
                <a:gd name="connsiteX68" fmla="*/ 85725 w 1308082"/>
                <a:gd name="connsiteY68" fmla="*/ 668655 h 1034415"/>
                <a:gd name="connsiteX69" fmla="*/ 120015 w 1308082"/>
                <a:gd name="connsiteY69" fmla="*/ 544830 h 1034415"/>
                <a:gd name="connsiteX70" fmla="*/ 144780 w 1308082"/>
                <a:gd name="connsiteY70" fmla="*/ 436245 h 1034415"/>
                <a:gd name="connsiteX71" fmla="*/ 201930 w 1308082"/>
                <a:gd name="connsiteY71" fmla="*/ 381000 h 1034415"/>
                <a:gd name="connsiteX72" fmla="*/ 257175 w 1308082"/>
                <a:gd name="connsiteY72" fmla="*/ 451485 h 1034415"/>
                <a:gd name="connsiteX73" fmla="*/ 320040 w 1308082"/>
                <a:gd name="connsiteY73" fmla="*/ 400050 h 1034415"/>
                <a:gd name="connsiteX74" fmla="*/ 430530 w 1308082"/>
                <a:gd name="connsiteY74" fmla="*/ 504825 h 1034415"/>
                <a:gd name="connsiteX75" fmla="*/ 459105 w 1308082"/>
                <a:gd name="connsiteY75" fmla="*/ 470535 h 1034415"/>
                <a:gd name="connsiteX76" fmla="*/ 390525 w 1308082"/>
                <a:gd name="connsiteY76" fmla="*/ 422910 h 1034415"/>
                <a:gd name="connsiteX77" fmla="*/ 413385 w 1308082"/>
                <a:gd name="connsiteY77" fmla="*/ 363855 h 1034415"/>
                <a:gd name="connsiteX78" fmla="*/ 451485 w 1308082"/>
                <a:gd name="connsiteY78" fmla="*/ 371475 h 1034415"/>
                <a:gd name="connsiteX79" fmla="*/ 455295 w 1308082"/>
                <a:gd name="connsiteY79" fmla="*/ 327660 h 1034415"/>
                <a:gd name="connsiteX80" fmla="*/ 514350 w 1308082"/>
                <a:gd name="connsiteY80" fmla="*/ 325755 h 1034415"/>
                <a:gd name="connsiteX81" fmla="*/ 520065 w 1308082"/>
                <a:gd name="connsiteY81" fmla="*/ 401955 h 1034415"/>
                <a:gd name="connsiteX82" fmla="*/ 582930 w 1308082"/>
                <a:gd name="connsiteY82" fmla="*/ 424815 h 1034415"/>
                <a:gd name="connsiteX83" fmla="*/ 605790 w 1308082"/>
                <a:gd name="connsiteY83" fmla="*/ 369570 h 1034415"/>
                <a:gd name="connsiteX84" fmla="*/ 586740 w 1308082"/>
                <a:gd name="connsiteY84" fmla="*/ 320040 h 1034415"/>
                <a:gd name="connsiteX85" fmla="*/ 662940 w 1308082"/>
                <a:gd name="connsiteY85" fmla="*/ 323850 h 1034415"/>
                <a:gd name="connsiteX86" fmla="*/ 706755 w 1308082"/>
                <a:gd name="connsiteY86" fmla="*/ 339090 h 1034415"/>
                <a:gd name="connsiteX87" fmla="*/ 664845 w 1308082"/>
                <a:gd name="connsiteY87" fmla="*/ 276225 h 1034415"/>
                <a:gd name="connsiteX88" fmla="*/ 716280 w 1308082"/>
                <a:gd name="connsiteY88" fmla="*/ 260985 h 1034415"/>
                <a:gd name="connsiteX89" fmla="*/ 697230 w 1308082"/>
                <a:gd name="connsiteY89" fmla="*/ 139065 h 1034415"/>
                <a:gd name="connsiteX90" fmla="*/ 769620 w 1308082"/>
                <a:gd name="connsiteY90" fmla="*/ 116205 h 1034415"/>
                <a:gd name="connsiteX91" fmla="*/ 857250 w 1308082"/>
                <a:gd name="connsiteY91"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1281571 w 1308082"/>
                <a:gd name="connsiteY5" fmla="*/ 521526 h 1034415"/>
                <a:gd name="connsiteX6" fmla="*/ 1266172 w 1308082"/>
                <a:gd name="connsiteY6" fmla="*/ 511162 h 1034415"/>
                <a:gd name="connsiteX7" fmla="*/ 1281571 w 1308082"/>
                <a:gd name="connsiteY7" fmla="*/ 521526 h 1034415"/>
                <a:gd name="connsiteX8" fmla="*/ 857250 w 1308082"/>
                <a:gd name="connsiteY8" fmla="*/ 0 h 1034415"/>
                <a:gd name="connsiteX9" fmla="*/ 984885 w 1308082"/>
                <a:gd name="connsiteY9" fmla="*/ 114300 h 1034415"/>
                <a:gd name="connsiteX10" fmla="*/ 987946 w 1308082"/>
                <a:gd name="connsiteY10" fmla="*/ 116937 h 1034415"/>
                <a:gd name="connsiteX11" fmla="*/ 961372 w 1308082"/>
                <a:gd name="connsiteY11" fmla="*/ 147307 h 1034415"/>
                <a:gd name="connsiteX12" fmla="*/ 1014712 w 1308082"/>
                <a:gd name="connsiteY12" fmla="*/ 196837 h 1034415"/>
                <a:gd name="connsiteX13" fmla="*/ 1016617 w 1308082"/>
                <a:gd name="connsiteY13" fmla="*/ 229222 h 1034415"/>
                <a:gd name="connsiteX14" fmla="*/ 1081387 w 1308082"/>
                <a:gd name="connsiteY14" fmla="*/ 257797 h 1034415"/>
                <a:gd name="connsiteX15" fmla="*/ 986137 w 1308082"/>
                <a:gd name="connsiteY15" fmla="*/ 261607 h 1034415"/>
                <a:gd name="connsiteX16" fmla="*/ 980422 w 1308082"/>
                <a:gd name="connsiteY16" fmla="*/ 297802 h 1034415"/>
                <a:gd name="connsiteX17" fmla="*/ 1035667 w 1308082"/>
                <a:gd name="connsiteY17" fmla="*/ 320662 h 1034415"/>
                <a:gd name="connsiteX18" fmla="*/ 991852 w 1308082"/>
                <a:gd name="connsiteY18" fmla="*/ 358762 h 1034415"/>
                <a:gd name="connsiteX19" fmla="*/ 1029952 w 1308082"/>
                <a:gd name="connsiteY19" fmla="*/ 391147 h 1034415"/>
                <a:gd name="connsiteX20" fmla="*/ 1094722 w 1308082"/>
                <a:gd name="connsiteY20" fmla="*/ 349237 h 1034415"/>
                <a:gd name="connsiteX21" fmla="*/ 1123297 w 1308082"/>
                <a:gd name="connsiteY21" fmla="*/ 393052 h 1034415"/>
                <a:gd name="connsiteX22" fmla="*/ 1083292 w 1308082"/>
                <a:gd name="connsiteY22" fmla="*/ 410197 h 1034415"/>
                <a:gd name="connsiteX23" fmla="*/ 1090912 w 1308082"/>
                <a:gd name="connsiteY23" fmla="*/ 503542 h 1034415"/>
                <a:gd name="connsiteX24" fmla="*/ 1123088 w 1308082"/>
                <a:gd name="connsiteY24" fmla="*/ 499618 h 1034415"/>
                <a:gd name="connsiteX25" fmla="*/ 1121392 w 1308082"/>
                <a:gd name="connsiteY25" fmla="*/ 501637 h 1034415"/>
                <a:gd name="connsiteX26" fmla="*/ 1129012 w 1308082"/>
                <a:gd name="connsiteY26" fmla="*/ 564502 h 1034415"/>
                <a:gd name="connsiteX27" fmla="*/ 1123297 w 1308082"/>
                <a:gd name="connsiteY27" fmla="*/ 621652 h 1034415"/>
                <a:gd name="connsiteX28" fmla="*/ 1157587 w 1308082"/>
                <a:gd name="connsiteY28" fmla="*/ 678802 h 1034415"/>
                <a:gd name="connsiteX29" fmla="*/ 1165207 w 1308082"/>
                <a:gd name="connsiteY29" fmla="*/ 724522 h 1034415"/>
                <a:gd name="connsiteX30" fmla="*/ 1235692 w 1308082"/>
                <a:gd name="connsiteY30" fmla="*/ 722617 h 1034415"/>
                <a:gd name="connsiteX31" fmla="*/ 1308082 w 1308082"/>
                <a:gd name="connsiteY31" fmla="*/ 915022 h 1034415"/>
                <a:gd name="connsiteX32" fmla="*/ 1277602 w 1308082"/>
                <a:gd name="connsiteY32" fmla="*/ 916927 h 1034415"/>
                <a:gd name="connsiteX33" fmla="*/ 1229977 w 1308082"/>
                <a:gd name="connsiteY33" fmla="*/ 859777 h 1034415"/>
                <a:gd name="connsiteX34" fmla="*/ 1151872 w 1308082"/>
                <a:gd name="connsiteY34" fmla="*/ 831202 h 1034415"/>
                <a:gd name="connsiteX35" fmla="*/ 1129012 w 1308082"/>
                <a:gd name="connsiteY35" fmla="*/ 846442 h 1034415"/>
                <a:gd name="connsiteX36" fmla="*/ 1079482 w 1308082"/>
                <a:gd name="connsiteY36" fmla="*/ 882637 h 1034415"/>
                <a:gd name="connsiteX37" fmla="*/ 1039477 w 1308082"/>
                <a:gd name="connsiteY37" fmla="*/ 884542 h 1034415"/>
                <a:gd name="connsiteX38" fmla="*/ 1039478 w 1308082"/>
                <a:gd name="connsiteY38" fmla="*/ 884543 h 1034415"/>
                <a:gd name="connsiteX39" fmla="*/ 1022333 w 1308082"/>
                <a:gd name="connsiteY39" fmla="*/ 915022 h 1034415"/>
                <a:gd name="connsiteX40" fmla="*/ 957563 w 1308082"/>
                <a:gd name="connsiteY40" fmla="*/ 795007 h 1034415"/>
                <a:gd name="connsiteX41" fmla="*/ 856598 w 1308082"/>
                <a:gd name="connsiteY41" fmla="*/ 829297 h 1034415"/>
                <a:gd name="connsiteX42" fmla="*/ 854693 w 1308082"/>
                <a:gd name="connsiteY42" fmla="*/ 808342 h 1034415"/>
                <a:gd name="connsiteX43" fmla="*/ 807068 w 1308082"/>
                <a:gd name="connsiteY43" fmla="*/ 802627 h 1034415"/>
                <a:gd name="connsiteX44" fmla="*/ 799448 w 1308082"/>
                <a:gd name="connsiteY44" fmla="*/ 953122 h 1034415"/>
                <a:gd name="connsiteX45" fmla="*/ 763253 w 1308082"/>
                <a:gd name="connsiteY45" fmla="*/ 951217 h 1034415"/>
                <a:gd name="connsiteX46" fmla="*/ 664193 w 1308082"/>
                <a:gd name="connsiteY46" fmla="*/ 989317 h 1034415"/>
                <a:gd name="connsiteX47" fmla="*/ 641333 w 1308082"/>
                <a:gd name="connsiteY47" fmla="*/ 974077 h 1034415"/>
                <a:gd name="connsiteX48" fmla="*/ 595613 w 1308082"/>
                <a:gd name="connsiteY48" fmla="*/ 981697 h 1034415"/>
                <a:gd name="connsiteX49" fmla="*/ 547988 w 1308082"/>
                <a:gd name="connsiteY49" fmla="*/ 934072 h 1034415"/>
                <a:gd name="connsiteX50" fmla="*/ 492743 w 1308082"/>
                <a:gd name="connsiteY50" fmla="*/ 913117 h 1034415"/>
                <a:gd name="connsiteX51" fmla="*/ 467978 w 1308082"/>
                <a:gd name="connsiteY51" fmla="*/ 939787 h 1034415"/>
                <a:gd name="connsiteX52" fmla="*/ 418448 w 1308082"/>
                <a:gd name="connsiteY52" fmla="*/ 924547 h 1034415"/>
                <a:gd name="connsiteX53" fmla="*/ 399398 w 1308082"/>
                <a:gd name="connsiteY53" fmla="*/ 926452 h 1034415"/>
                <a:gd name="connsiteX54" fmla="*/ 393683 w 1308082"/>
                <a:gd name="connsiteY54" fmla="*/ 928357 h 1034415"/>
                <a:gd name="connsiteX55" fmla="*/ 378443 w 1308082"/>
                <a:gd name="connsiteY55" fmla="*/ 934072 h 1034415"/>
                <a:gd name="connsiteX56" fmla="*/ 365108 w 1308082"/>
                <a:gd name="connsiteY56" fmla="*/ 1033132 h 1034415"/>
                <a:gd name="connsiteX57" fmla="*/ 365069 w 1308082"/>
                <a:gd name="connsiteY57" fmla="*/ 1034415 h 1034415"/>
                <a:gd name="connsiteX58" fmla="*/ 297180 w 1308082"/>
                <a:gd name="connsiteY58" fmla="*/ 1034415 h 1034415"/>
                <a:gd name="connsiteX59" fmla="*/ 264795 w 1308082"/>
                <a:gd name="connsiteY59" fmla="*/ 1005840 h 1034415"/>
                <a:gd name="connsiteX60" fmla="*/ 188595 w 1308082"/>
                <a:gd name="connsiteY60" fmla="*/ 996315 h 1034415"/>
                <a:gd name="connsiteX61" fmla="*/ 200025 w 1308082"/>
                <a:gd name="connsiteY61" fmla="*/ 942975 h 1034415"/>
                <a:gd name="connsiteX62" fmla="*/ 114300 w 1308082"/>
                <a:gd name="connsiteY62" fmla="*/ 933450 h 1034415"/>
                <a:gd name="connsiteX63" fmla="*/ 100965 w 1308082"/>
                <a:gd name="connsiteY63" fmla="*/ 883920 h 1034415"/>
                <a:gd name="connsiteX64" fmla="*/ 0 w 1308082"/>
                <a:gd name="connsiteY64" fmla="*/ 786765 h 1034415"/>
                <a:gd name="connsiteX65" fmla="*/ 1905 w 1308082"/>
                <a:gd name="connsiteY65" fmla="*/ 769620 h 1034415"/>
                <a:gd name="connsiteX66" fmla="*/ 60960 w 1308082"/>
                <a:gd name="connsiteY66" fmla="*/ 697230 h 1034415"/>
                <a:gd name="connsiteX67" fmla="*/ 85725 w 1308082"/>
                <a:gd name="connsiteY67" fmla="*/ 668655 h 1034415"/>
                <a:gd name="connsiteX68" fmla="*/ 120015 w 1308082"/>
                <a:gd name="connsiteY68" fmla="*/ 544830 h 1034415"/>
                <a:gd name="connsiteX69" fmla="*/ 144780 w 1308082"/>
                <a:gd name="connsiteY69" fmla="*/ 436245 h 1034415"/>
                <a:gd name="connsiteX70" fmla="*/ 201930 w 1308082"/>
                <a:gd name="connsiteY70" fmla="*/ 381000 h 1034415"/>
                <a:gd name="connsiteX71" fmla="*/ 257175 w 1308082"/>
                <a:gd name="connsiteY71" fmla="*/ 451485 h 1034415"/>
                <a:gd name="connsiteX72" fmla="*/ 320040 w 1308082"/>
                <a:gd name="connsiteY72" fmla="*/ 400050 h 1034415"/>
                <a:gd name="connsiteX73" fmla="*/ 430530 w 1308082"/>
                <a:gd name="connsiteY73" fmla="*/ 504825 h 1034415"/>
                <a:gd name="connsiteX74" fmla="*/ 459105 w 1308082"/>
                <a:gd name="connsiteY74" fmla="*/ 470535 h 1034415"/>
                <a:gd name="connsiteX75" fmla="*/ 390525 w 1308082"/>
                <a:gd name="connsiteY75" fmla="*/ 422910 h 1034415"/>
                <a:gd name="connsiteX76" fmla="*/ 413385 w 1308082"/>
                <a:gd name="connsiteY76" fmla="*/ 363855 h 1034415"/>
                <a:gd name="connsiteX77" fmla="*/ 451485 w 1308082"/>
                <a:gd name="connsiteY77" fmla="*/ 371475 h 1034415"/>
                <a:gd name="connsiteX78" fmla="*/ 455295 w 1308082"/>
                <a:gd name="connsiteY78" fmla="*/ 327660 h 1034415"/>
                <a:gd name="connsiteX79" fmla="*/ 514350 w 1308082"/>
                <a:gd name="connsiteY79" fmla="*/ 325755 h 1034415"/>
                <a:gd name="connsiteX80" fmla="*/ 520065 w 1308082"/>
                <a:gd name="connsiteY80" fmla="*/ 401955 h 1034415"/>
                <a:gd name="connsiteX81" fmla="*/ 582930 w 1308082"/>
                <a:gd name="connsiteY81" fmla="*/ 424815 h 1034415"/>
                <a:gd name="connsiteX82" fmla="*/ 605790 w 1308082"/>
                <a:gd name="connsiteY82" fmla="*/ 369570 h 1034415"/>
                <a:gd name="connsiteX83" fmla="*/ 586740 w 1308082"/>
                <a:gd name="connsiteY83" fmla="*/ 320040 h 1034415"/>
                <a:gd name="connsiteX84" fmla="*/ 662940 w 1308082"/>
                <a:gd name="connsiteY84" fmla="*/ 323850 h 1034415"/>
                <a:gd name="connsiteX85" fmla="*/ 706755 w 1308082"/>
                <a:gd name="connsiteY85" fmla="*/ 339090 h 1034415"/>
                <a:gd name="connsiteX86" fmla="*/ 664845 w 1308082"/>
                <a:gd name="connsiteY86" fmla="*/ 276225 h 1034415"/>
                <a:gd name="connsiteX87" fmla="*/ 716280 w 1308082"/>
                <a:gd name="connsiteY87" fmla="*/ 260985 h 1034415"/>
                <a:gd name="connsiteX88" fmla="*/ 697230 w 1308082"/>
                <a:gd name="connsiteY88" fmla="*/ 139065 h 1034415"/>
                <a:gd name="connsiteX89" fmla="*/ 769620 w 1308082"/>
                <a:gd name="connsiteY89" fmla="*/ 116205 h 1034415"/>
                <a:gd name="connsiteX90" fmla="*/ 857250 w 1308082"/>
                <a:gd name="connsiteY90" fmla="*/ 0 h 1034415"/>
                <a:gd name="connsiteX0" fmla="*/ 1041205 w 1308082"/>
                <a:gd name="connsiteY0" fmla="*/ 887840 h 1034415"/>
                <a:gd name="connsiteX1" fmla="*/ 1099515 w 1308082"/>
                <a:gd name="connsiteY1" fmla="*/ 999159 h 1034415"/>
                <a:gd name="connsiteX2" fmla="*/ 1099032 w 1308082"/>
                <a:gd name="connsiteY2" fmla="*/ 999184 h 1034415"/>
                <a:gd name="connsiteX3" fmla="*/ 1040721 w 1308082"/>
                <a:gd name="connsiteY3" fmla="*/ 887863 h 1034415"/>
                <a:gd name="connsiteX4" fmla="*/ 1041205 w 1308082"/>
                <a:gd name="connsiteY4" fmla="*/ 887840 h 1034415"/>
                <a:gd name="connsiteX5" fmla="*/ 857250 w 1308082"/>
                <a:gd name="connsiteY5" fmla="*/ 0 h 1034415"/>
                <a:gd name="connsiteX6" fmla="*/ 984885 w 1308082"/>
                <a:gd name="connsiteY6" fmla="*/ 114300 h 1034415"/>
                <a:gd name="connsiteX7" fmla="*/ 987946 w 1308082"/>
                <a:gd name="connsiteY7" fmla="*/ 116937 h 1034415"/>
                <a:gd name="connsiteX8" fmla="*/ 961372 w 1308082"/>
                <a:gd name="connsiteY8" fmla="*/ 147307 h 1034415"/>
                <a:gd name="connsiteX9" fmla="*/ 1014712 w 1308082"/>
                <a:gd name="connsiteY9" fmla="*/ 196837 h 1034415"/>
                <a:gd name="connsiteX10" fmla="*/ 1016617 w 1308082"/>
                <a:gd name="connsiteY10" fmla="*/ 229222 h 1034415"/>
                <a:gd name="connsiteX11" fmla="*/ 1081387 w 1308082"/>
                <a:gd name="connsiteY11" fmla="*/ 257797 h 1034415"/>
                <a:gd name="connsiteX12" fmla="*/ 986137 w 1308082"/>
                <a:gd name="connsiteY12" fmla="*/ 261607 h 1034415"/>
                <a:gd name="connsiteX13" fmla="*/ 980422 w 1308082"/>
                <a:gd name="connsiteY13" fmla="*/ 297802 h 1034415"/>
                <a:gd name="connsiteX14" fmla="*/ 1035667 w 1308082"/>
                <a:gd name="connsiteY14" fmla="*/ 320662 h 1034415"/>
                <a:gd name="connsiteX15" fmla="*/ 991852 w 1308082"/>
                <a:gd name="connsiteY15" fmla="*/ 358762 h 1034415"/>
                <a:gd name="connsiteX16" fmla="*/ 1029952 w 1308082"/>
                <a:gd name="connsiteY16" fmla="*/ 391147 h 1034415"/>
                <a:gd name="connsiteX17" fmla="*/ 1094722 w 1308082"/>
                <a:gd name="connsiteY17" fmla="*/ 349237 h 1034415"/>
                <a:gd name="connsiteX18" fmla="*/ 1123297 w 1308082"/>
                <a:gd name="connsiteY18" fmla="*/ 393052 h 1034415"/>
                <a:gd name="connsiteX19" fmla="*/ 1083292 w 1308082"/>
                <a:gd name="connsiteY19" fmla="*/ 410197 h 1034415"/>
                <a:gd name="connsiteX20" fmla="*/ 1090912 w 1308082"/>
                <a:gd name="connsiteY20" fmla="*/ 503542 h 1034415"/>
                <a:gd name="connsiteX21" fmla="*/ 1123088 w 1308082"/>
                <a:gd name="connsiteY21" fmla="*/ 499618 h 1034415"/>
                <a:gd name="connsiteX22" fmla="*/ 1121392 w 1308082"/>
                <a:gd name="connsiteY22" fmla="*/ 501637 h 1034415"/>
                <a:gd name="connsiteX23" fmla="*/ 1129012 w 1308082"/>
                <a:gd name="connsiteY23" fmla="*/ 564502 h 1034415"/>
                <a:gd name="connsiteX24" fmla="*/ 1123297 w 1308082"/>
                <a:gd name="connsiteY24" fmla="*/ 621652 h 1034415"/>
                <a:gd name="connsiteX25" fmla="*/ 1157587 w 1308082"/>
                <a:gd name="connsiteY25" fmla="*/ 678802 h 1034415"/>
                <a:gd name="connsiteX26" fmla="*/ 1165207 w 1308082"/>
                <a:gd name="connsiteY26" fmla="*/ 724522 h 1034415"/>
                <a:gd name="connsiteX27" fmla="*/ 1235692 w 1308082"/>
                <a:gd name="connsiteY27" fmla="*/ 722617 h 1034415"/>
                <a:gd name="connsiteX28" fmla="*/ 1308082 w 1308082"/>
                <a:gd name="connsiteY28" fmla="*/ 915022 h 1034415"/>
                <a:gd name="connsiteX29" fmla="*/ 1277602 w 1308082"/>
                <a:gd name="connsiteY29" fmla="*/ 916927 h 1034415"/>
                <a:gd name="connsiteX30" fmla="*/ 1229977 w 1308082"/>
                <a:gd name="connsiteY30" fmla="*/ 859777 h 1034415"/>
                <a:gd name="connsiteX31" fmla="*/ 1151872 w 1308082"/>
                <a:gd name="connsiteY31" fmla="*/ 831202 h 1034415"/>
                <a:gd name="connsiteX32" fmla="*/ 1129012 w 1308082"/>
                <a:gd name="connsiteY32" fmla="*/ 846442 h 1034415"/>
                <a:gd name="connsiteX33" fmla="*/ 1079482 w 1308082"/>
                <a:gd name="connsiteY33" fmla="*/ 882637 h 1034415"/>
                <a:gd name="connsiteX34" fmla="*/ 1039477 w 1308082"/>
                <a:gd name="connsiteY34" fmla="*/ 884542 h 1034415"/>
                <a:gd name="connsiteX35" fmla="*/ 1039478 w 1308082"/>
                <a:gd name="connsiteY35" fmla="*/ 884543 h 1034415"/>
                <a:gd name="connsiteX36" fmla="*/ 1022333 w 1308082"/>
                <a:gd name="connsiteY36" fmla="*/ 915022 h 1034415"/>
                <a:gd name="connsiteX37" fmla="*/ 957563 w 1308082"/>
                <a:gd name="connsiteY37" fmla="*/ 795007 h 1034415"/>
                <a:gd name="connsiteX38" fmla="*/ 856598 w 1308082"/>
                <a:gd name="connsiteY38" fmla="*/ 829297 h 1034415"/>
                <a:gd name="connsiteX39" fmla="*/ 854693 w 1308082"/>
                <a:gd name="connsiteY39" fmla="*/ 808342 h 1034415"/>
                <a:gd name="connsiteX40" fmla="*/ 807068 w 1308082"/>
                <a:gd name="connsiteY40" fmla="*/ 802627 h 1034415"/>
                <a:gd name="connsiteX41" fmla="*/ 799448 w 1308082"/>
                <a:gd name="connsiteY41" fmla="*/ 953122 h 1034415"/>
                <a:gd name="connsiteX42" fmla="*/ 763253 w 1308082"/>
                <a:gd name="connsiteY42" fmla="*/ 951217 h 1034415"/>
                <a:gd name="connsiteX43" fmla="*/ 664193 w 1308082"/>
                <a:gd name="connsiteY43" fmla="*/ 989317 h 1034415"/>
                <a:gd name="connsiteX44" fmla="*/ 641333 w 1308082"/>
                <a:gd name="connsiteY44" fmla="*/ 974077 h 1034415"/>
                <a:gd name="connsiteX45" fmla="*/ 595613 w 1308082"/>
                <a:gd name="connsiteY45" fmla="*/ 981697 h 1034415"/>
                <a:gd name="connsiteX46" fmla="*/ 547988 w 1308082"/>
                <a:gd name="connsiteY46" fmla="*/ 934072 h 1034415"/>
                <a:gd name="connsiteX47" fmla="*/ 492743 w 1308082"/>
                <a:gd name="connsiteY47" fmla="*/ 913117 h 1034415"/>
                <a:gd name="connsiteX48" fmla="*/ 467978 w 1308082"/>
                <a:gd name="connsiteY48" fmla="*/ 939787 h 1034415"/>
                <a:gd name="connsiteX49" fmla="*/ 418448 w 1308082"/>
                <a:gd name="connsiteY49" fmla="*/ 924547 h 1034415"/>
                <a:gd name="connsiteX50" fmla="*/ 399398 w 1308082"/>
                <a:gd name="connsiteY50" fmla="*/ 926452 h 1034415"/>
                <a:gd name="connsiteX51" fmla="*/ 393683 w 1308082"/>
                <a:gd name="connsiteY51" fmla="*/ 928357 h 1034415"/>
                <a:gd name="connsiteX52" fmla="*/ 378443 w 1308082"/>
                <a:gd name="connsiteY52" fmla="*/ 934072 h 1034415"/>
                <a:gd name="connsiteX53" fmla="*/ 365108 w 1308082"/>
                <a:gd name="connsiteY53" fmla="*/ 1033132 h 1034415"/>
                <a:gd name="connsiteX54" fmla="*/ 365069 w 1308082"/>
                <a:gd name="connsiteY54" fmla="*/ 1034415 h 1034415"/>
                <a:gd name="connsiteX55" fmla="*/ 297180 w 1308082"/>
                <a:gd name="connsiteY55" fmla="*/ 1034415 h 1034415"/>
                <a:gd name="connsiteX56" fmla="*/ 264795 w 1308082"/>
                <a:gd name="connsiteY56" fmla="*/ 1005840 h 1034415"/>
                <a:gd name="connsiteX57" fmla="*/ 188595 w 1308082"/>
                <a:gd name="connsiteY57" fmla="*/ 996315 h 1034415"/>
                <a:gd name="connsiteX58" fmla="*/ 200025 w 1308082"/>
                <a:gd name="connsiteY58" fmla="*/ 942975 h 1034415"/>
                <a:gd name="connsiteX59" fmla="*/ 114300 w 1308082"/>
                <a:gd name="connsiteY59" fmla="*/ 933450 h 1034415"/>
                <a:gd name="connsiteX60" fmla="*/ 100965 w 1308082"/>
                <a:gd name="connsiteY60" fmla="*/ 883920 h 1034415"/>
                <a:gd name="connsiteX61" fmla="*/ 0 w 1308082"/>
                <a:gd name="connsiteY61" fmla="*/ 786765 h 1034415"/>
                <a:gd name="connsiteX62" fmla="*/ 1905 w 1308082"/>
                <a:gd name="connsiteY62" fmla="*/ 769620 h 1034415"/>
                <a:gd name="connsiteX63" fmla="*/ 60960 w 1308082"/>
                <a:gd name="connsiteY63" fmla="*/ 697230 h 1034415"/>
                <a:gd name="connsiteX64" fmla="*/ 85725 w 1308082"/>
                <a:gd name="connsiteY64" fmla="*/ 668655 h 1034415"/>
                <a:gd name="connsiteX65" fmla="*/ 120015 w 1308082"/>
                <a:gd name="connsiteY65" fmla="*/ 544830 h 1034415"/>
                <a:gd name="connsiteX66" fmla="*/ 144780 w 1308082"/>
                <a:gd name="connsiteY66" fmla="*/ 436245 h 1034415"/>
                <a:gd name="connsiteX67" fmla="*/ 201930 w 1308082"/>
                <a:gd name="connsiteY67" fmla="*/ 381000 h 1034415"/>
                <a:gd name="connsiteX68" fmla="*/ 257175 w 1308082"/>
                <a:gd name="connsiteY68" fmla="*/ 451485 h 1034415"/>
                <a:gd name="connsiteX69" fmla="*/ 320040 w 1308082"/>
                <a:gd name="connsiteY69" fmla="*/ 400050 h 1034415"/>
                <a:gd name="connsiteX70" fmla="*/ 430530 w 1308082"/>
                <a:gd name="connsiteY70" fmla="*/ 504825 h 1034415"/>
                <a:gd name="connsiteX71" fmla="*/ 459105 w 1308082"/>
                <a:gd name="connsiteY71" fmla="*/ 470535 h 1034415"/>
                <a:gd name="connsiteX72" fmla="*/ 390525 w 1308082"/>
                <a:gd name="connsiteY72" fmla="*/ 422910 h 1034415"/>
                <a:gd name="connsiteX73" fmla="*/ 413385 w 1308082"/>
                <a:gd name="connsiteY73" fmla="*/ 363855 h 1034415"/>
                <a:gd name="connsiteX74" fmla="*/ 451485 w 1308082"/>
                <a:gd name="connsiteY74" fmla="*/ 371475 h 1034415"/>
                <a:gd name="connsiteX75" fmla="*/ 455295 w 1308082"/>
                <a:gd name="connsiteY75" fmla="*/ 327660 h 1034415"/>
                <a:gd name="connsiteX76" fmla="*/ 514350 w 1308082"/>
                <a:gd name="connsiteY76" fmla="*/ 325755 h 1034415"/>
                <a:gd name="connsiteX77" fmla="*/ 520065 w 1308082"/>
                <a:gd name="connsiteY77" fmla="*/ 401955 h 1034415"/>
                <a:gd name="connsiteX78" fmla="*/ 582930 w 1308082"/>
                <a:gd name="connsiteY78" fmla="*/ 424815 h 1034415"/>
                <a:gd name="connsiteX79" fmla="*/ 605790 w 1308082"/>
                <a:gd name="connsiteY79" fmla="*/ 369570 h 1034415"/>
                <a:gd name="connsiteX80" fmla="*/ 586740 w 1308082"/>
                <a:gd name="connsiteY80" fmla="*/ 320040 h 1034415"/>
                <a:gd name="connsiteX81" fmla="*/ 662940 w 1308082"/>
                <a:gd name="connsiteY81" fmla="*/ 323850 h 1034415"/>
                <a:gd name="connsiteX82" fmla="*/ 706755 w 1308082"/>
                <a:gd name="connsiteY82" fmla="*/ 339090 h 1034415"/>
                <a:gd name="connsiteX83" fmla="*/ 664845 w 1308082"/>
                <a:gd name="connsiteY83" fmla="*/ 276225 h 1034415"/>
                <a:gd name="connsiteX84" fmla="*/ 716280 w 1308082"/>
                <a:gd name="connsiteY84" fmla="*/ 260985 h 1034415"/>
                <a:gd name="connsiteX85" fmla="*/ 697230 w 1308082"/>
                <a:gd name="connsiteY85" fmla="*/ 139065 h 1034415"/>
                <a:gd name="connsiteX86" fmla="*/ 769620 w 1308082"/>
                <a:gd name="connsiteY86" fmla="*/ 116205 h 1034415"/>
                <a:gd name="connsiteX87" fmla="*/ 857250 w 1308082"/>
                <a:gd name="connsiteY87" fmla="*/ 0 h 1034415"/>
                <a:gd name="connsiteX0" fmla="*/ 1041205 w 1308082"/>
                <a:gd name="connsiteY0" fmla="*/ 887840 h 1034415"/>
                <a:gd name="connsiteX1" fmla="*/ 1099515 w 1308082"/>
                <a:gd name="connsiteY1" fmla="*/ 999159 h 1034415"/>
                <a:gd name="connsiteX2" fmla="*/ 1040721 w 1308082"/>
                <a:gd name="connsiteY2" fmla="*/ 887863 h 1034415"/>
                <a:gd name="connsiteX3" fmla="*/ 1041205 w 1308082"/>
                <a:gd name="connsiteY3" fmla="*/ 887840 h 1034415"/>
                <a:gd name="connsiteX4" fmla="*/ 857250 w 1308082"/>
                <a:gd name="connsiteY4" fmla="*/ 0 h 1034415"/>
                <a:gd name="connsiteX5" fmla="*/ 984885 w 1308082"/>
                <a:gd name="connsiteY5" fmla="*/ 114300 h 1034415"/>
                <a:gd name="connsiteX6" fmla="*/ 987946 w 1308082"/>
                <a:gd name="connsiteY6" fmla="*/ 116937 h 1034415"/>
                <a:gd name="connsiteX7" fmla="*/ 961372 w 1308082"/>
                <a:gd name="connsiteY7" fmla="*/ 147307 h 1034415"/>
                <a:gd name="connsiteX8" fmla="*/ 1014712 w 1308082"/>
                <a:gd name="connsiteY8" fmla="*/ 196837 h 1034415"/>
                <a:gd name="connsiteX9" fmla="*/ 1016617 w 1308082"/>
                <a:gd name="connsiteY9" fmla="*/ 229222 h 1034415"/>
                <a:gd name="connsiteX10" fmla="*/ 1081387 w 1308082"/>
                <a:gd name="connsiteY10" fmla="*/ 257797 h 1034415"/>
                <a:gd name="connsiteX11" fmla="*/ 986137 w 1308082"/>
                <a:gd name="connsiteY11" fmla="*/ 261607 h 1034415"/>
                <a:gd name="connsiteX12" fmla="*/ 980422 w 1308082"/>
                <a:gd name="connsiteY12" fmla="*/ 297802 h 1034415"/>
                <a:gd name="connsiteX13" fmla="*/ 1035667 w 1308082"/>
                <a:gd name="connsiteY13" fmla="*/ 320662 h 1034415"/>
                <a:gd name="connsiteX14" fmla="*/ 991852 w 1308082"/>
                <a:gd name="connsiteY14" fmla="*/ 358762 h 1034415"/>
                <a:gd name="connsiteX15" fmla="*/ 1029952 w 1308082"/>
                <a:gd name="connsiteY15" fmla="*/ 391147 h 1034415"/>
                <a:gd name="connsiteX16" fmla="*/ 1094722 w 1308082"/>
                <a:gd name="connsiteY16" fmla="*/ 349237 h 1034415"/>
                <a:gd name="connsiteX17" fmla="*/ 1123297 w 1308082"/>
                <a:gd name="connsiteY17" fmla="*/ 393052 h 1034415"/>
                <a:gd name="connsiteX18" fmla="*/ 1083292 w 1308082"/>
                <a:gd name="connsiteY18" fmla="*/ 410197 h 1034415"/>
                <a:gd name="connsiteX19" fmla="*/ 1090912 w 1308082"/>
                <a:gd name="connsiteY19" fmla="*/ 503542 h 1034415"/>
                <a:gd name="connsiteX20" fmla="*/ 1123088 w 1308082"/>
                <a:gd name="connsiteY20" fmla="*/ 499618 h 1034415"/>
                <a:gd name="connsiteX21" fmla="*/ 1121392 w 1308082"/>
                <a:gd name="connsiteY21" fmla="*/ 501637 h 1034415"/>
                <a:gd name="connsiteX22" fmla="*/ 1129012 w 1308082"/>
                <a:gd name="connsiteY22" fmla="*/ 564502 h 1034415"/>
                <a:gd name="connsiteX23" fmla="*/ 1123297 w 1308082"/>
                <a:gd name="connsiteY23" fmla="*/ 621652 h 1034415"/>
                <a:gd name="connsiteX24" fmla="*/ 1157587 w 1308082"/>
                <a:gd name="connsiteY24" fmla="*/ 678802 h 1034415"/>
                <a:gd name="connsiteX25" fmla="*/ 1165207 w 1308082"/>
                <a:gd name="connsiteY25" fmla="*/ 724522 h 1034415"/>
                <a:gd name="connsiteX26" fmla="*/ 1235692 w 1308082"/>
                <a:gd name="connsiteY26" fmla="*/ 722617 h 1034415"/>
                <a:gd name="connsiteX27" fmla="*/ 1308082 w 1308082"/>
                <a:gd name="connsiteY27" fmla="*/ 915022 h 1034415"/>
                <a:gd name="connsiteX28" fmla="*/ 1277602 w 1308082"/>
                <a:gd name="connsiteY28" fmla="*/ 916927 h 1034415"/>
                <a:gd name="connsiteX29" fmla="*/ 1229977 w 1308082"/>
                <a:gd name="connsiteY29" fmla="*/ 859777 h 1034415"/>
                <a:gd name="connsiteX30" fmla="*/ 1151872 w 1308082"/>
                <a:gd name="connsiteY30" fmla="*/ 831202 h 1034415"/>
                <a:gd name="connsiteX31" fmla="*/ 1129012 w 1308082"/>
                <a:gd name="connsiteY31" fmla="*/ 846442 h 1034415"/>
                <a:gd name="connsiteX32" fmla="*/ 1079482 w 1308082"/>
                <a:gd name="connsiteY32" fmla="*/ 882637 h 1034415"/>
                <a:gd name="connsiteX33" fmla="*/ 1039477 w 1308082"/>
                <a:gd name="connsiteY33" fmla="*/ 884542 h 1034415"/>
                <a:gd name="connsiteX34" fmla="*/ 1039478 w 1308082"/>
                <a:gd name="connsiteY34" fmla="*/ 884543 h 1034415"/>
                <a:gd name="connsiteX35" fmla="*/ 1022333 w 1308082"/>
                <a:gd name="connsiteY35" fmla="*/ 915022 h 1034415"/>
                <a:gd name="connsiteX36" fmla="*/ 957563 w 1308082"/>
                <a:gd name="connsiteY36" fmla="*/ 795007 h 1034415"/>
                <a:gd name="connsiteX37" fmla="*/ 856598 w 1308082"/>
                <a:gd name="connsiteY37" fmla="*/ 829297 h 1034415"/>
                <a:gd name="connsiteX38" fmla="*/ 854693 w 1308082"/>
                <a:gd name="connsiteY38" fmla="*/ 808342 h 1034415"/>
                <a:gd name="connsiteX39" fmla="*/ 807068 w 1308082"/>
                <a:gd name="connsiteY39" fmla="*/ 802627 h 1034415"/>
                <a:gd name="connsiteX40" fmla="*/ 799448 w 1308082"/>
                <a:gd name="connsiteY40" fmla="*/ 953122 h 1034415"/>
                <a:gd name="connsiteX41" fmla="*/ 763253 w 1308082"/>
                <a:gd name="connsiteY41" fmla="*/ 951217 h 1034415"/>
                <a:gd name="connsiteX42" fmla="*/ 664193 w 1308082"/>
                <a:gd name="connsiteY42" fmla="*/ 989317 h 1034415"/>
                <a:gd name="connsiteX43" fmla="*/ 641333 w 1308082"/>
                <a:gd name="connsiteY43" fmla="*/ 974077 h 1034415"/>
                <a:gd name="connsiteX44" fmla="*/ 595613 w 1308082"/>
                <a:gd name="connsiteY44" fmla="*/ 981697 h 1034415"/>
                <a:gd name="connsiteX45" fmla="*/ 547988 w 1308082"/>
                <a:gd name="connsiteY45" fmla="*/ 934072 h 1034415"/>
                <a:gd name="connsiteX46" fmla="*/ 492743 w 1308082"/>
                <a:gd name="connsiteY46" fmla="*/ 913117 h 1034415"/>
                <a:gd name="connsiteX47" fmla="*/ 467978 w 1308082"/>
                <a:gd name="connsiteY47" fmla="*/ 939787 h 1034415"/>
                <a:gd name="connsiteX48" fmla="*/ 418448 w 1308082"/>
                <a:gd name="connsiteY48" fmla="*/ 924547 h 1034415"/>
                <a:gd name="connsiteX49" fmla="*/ 399398 w 1308082"/>
                <a:gd name="connsiteY49" fmla="*/ 926452 h 1034415"/>
                <a:gd name="connsiteX50" fmla="*/ 393683 w 1308082"/>
                <a:gd name="connsiteY50" fmla="*/ 928357 h 1034415"/>
                <a:gd name="connsiteX51" fmla="*/ 378443 w 1308082"/>
                <a:gd name="connsiteY51" fmla="*/ 934072 h 1034415"/>
                <a:gd name="connsiteX52" fmla="*/ 365108 w 1308082"/>
                <a:gd name="connsiteY52" fmla="*/ 1033132 h 1034415"/>
                <a:gd name="connsiteX53" fmla="*/ 365069 w 1308082"/>
                <a:gd name="connsiteY53" fmla="*/ 1034415 h 1034415"/>
                <a:gd name="connsiteX54" fmla="*/ 297180 w 1308082"/>
                <a:gd name="connsiteY54" fmla="*/ 1034415 h 1034415"/>
                <a:gd name="connsiteX55" fmla="*/ 264795 w 1308082"/>
                <a:gd name="connsiteY55" fmla="*/ 1005840 h 1034415"/>
                <a:gd name="connsiteX56" fmla="*/ 188595 w 1308082"/>
                <a:gd name="connsiteY56" fmla="*/ 996315 h 1034415"/>
                <a:gd name="connsiteX57" fmla="*/ 200025 w 1308082"/>
                <a:gd name="connsiteY57" fmla="*/ 942975 h 1034415"/>
                <a:gd name="connsiteX58" fmla="*/ 114300 w 1308082"/>
                <a:gd name="connsiteY58" fmla="*/ 933450 h 1034415"/>
                <a:gd name="connsiteX59" fmla="*/ 100965 w 1308082"/>
                <a:gd name="connsiteY59" fmla="*/ 883920 h 1034415"/>
                <a:gd name="connsiteX60" fmla="*/ 0 w 1308082"/>
                <a:gd name="connsiteY60" fmla="*/ 786765 h 1034415"/>
                <a:gd name="connsiteX61" fmla="*/ 1905 w 1308082"/>
                <a:gd name="connsiteY61" fmla="*/ 769620 h 1034415"/>
                <a:gd name="connsiteX62" fmla="*/ 60960 w 1308082"/>
                <a:gd name="connsiteY62" fmla="*/ 697230 h 1034415"/>
                <a:gd name="connsiteX63" fmla="*/ 85725 w 1308082"/>
                <a:gd name="connsiteY63" fmla="*/ 668655 h 1034415"/>
                <a:gd name="connsiteX64" fmla="*/ 120015 w 1308082"/>
                <a:gd name="connsiteY64" fmla="*/ 544830 h 1034415"/>
                <a:gd name="connsiteX65" fmla="*/ 144780 w 1308082"/>
                <a:gd name="connsiteY65" fmla="*/ 436245 h 1034415"/>
                <a:gd name="connsiteX66" fmla="*/ 201930 w 1308082"/>
                <a:gd name="connsiteY66" fmla="*/ 381000 h 1034415"/>
                <a:gd name="connsiteX67" fmla="*/ 257175 w 1308082"/>
                <a:gd name="connsiteY67" fmla="*/ 451485 h 1034415"/>
                <a:gd name="connsiteX68" fmla="*/ 320040 w 1308082"/>
                <a:gd name="connsiteY68" fmla="*/ 400050 h 1034415"/>
                <a:gd name="connsiteX69" fmla="*/ 430530 w 1308082"/>
                <a:gd name="connsiteY69" fmla="*/ 504825 h 1034415"/>
                <a:gd name="connsiteX70" fmla="*/ 459105 w 1308082"/>
                <a:gd name="connsiteY70" fmla="*/ 470535 h 1034415"/>
                <a:gd name="connsiteX71" fmla="*/ 390525 w 1308082"/>
                <a:gd name="connsiteY71" fmla="*/ 422910 h 1034415"/>
                <a:gd name="connsiteX72" fmla="*/ 413385 w 1308082"/>
                <a:gd name="connsiteY72" fmla="*/ 363855 h 1034415"/>
                <a:gd name="connsiteX73" fmla="*/ 451485 w 1308082"/>
                <a:gd name="connsiteY73" fmla="*/ 371475 h 1034415"/>
                <a:gd name="connsiteX74" fmla="*/ 455295 w 1308082"/>
                <a:gd name="connsiteY74" fmla="*/ 327660 h 1034415"/>
                <a:gd name="connsiteX75" fmla="*/ 514350 w 1308082"/>
                <a:gd name="connsiteY75" fmla="*/ 325755 h 1034415"/>
                <a:gd name="connsiteX76" fmla="*/ 520065 w 1308082"/>
                <a:gd name="connsiteY76" fmla="*/ 401955 h 1034415"/>
                <a:gd name="connsiteX77" fmla="*/ 582930 w 1308082"/>
                <a:gd name="connsiteY77" fmla="*/ 424815 h 1034415"/>
                <a:gd name="connsiteX78" fmla="*/ 605790 w 1308082"/>
                <a:gd name="connsiteY78" fmla="*/ 369570 h 1034415"/>
                <a:gd name="connsiteX79" fmla="*/ 586740 w 1308082"/>
                <a:gd name="connsiteY79" fmla="*/ 320040 h 1034415"/>
                <a:gd name="connsiteX80" fmla="*/ 662940 w 1308082"/>
                <a:gd name="connsiteY80" fmla="*/ 323850 h 1034415"/>
                <a:gd name="connsiteX81" fmla="*/ 706755 w 1308082"/>
                <a:gd name="connsiteY81" fmla="*/ 339090 h 1034415"/>
                <a:gd name="connsiteX82" fmla="*/ 664845 w 1308082"/>
                <a:gd name="connsiteY82" fmla="*/ 276225 h 1034415"/>
                <a:gd name="connsiteX83" fmla="*/ 716280 w 1308082"/>
                <a:gd name="connsiteY83" fmla="*/ 260985 h 1034415"/>
                <a:gd name="connsiteX84" fmla="*/ 697230 w 1308082"/>
                <a:gd name="connsiteY84" fmla="*/ 139065 h 1034415"/>
                <a:gd name="connsiteX85" fmla="*/ 769620 w 1308082"/>
                <a:gd name="connsiteY85" fmla="*/ 116205 h 1034415"/>
                <a:gd name="connsiteX86" fmla="*/ 857250 w 1308082"/>
                <a:gd name="connsiteY86"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39477 w 1308082"/>
                <a:gd name="connsiteY32" fmla="*/ 884542 h 1034415"/>
                <a:gd name="connsiteX33" fmla="*/ 1039478 w 1308082"/>
                <a:gd name="connsiteY33" fmla="*/ 884543 h 1034415"/>
                <a:gd name="connsiteX34" fmla="*/ 1022333 w 1308082"/>
                <a:gd name="connsiteY34" fmla="*/ 915022 h 1034415"/>
                <a:gd name="connsiteX35" fmla="*/ 957563 w 1308082"/>
                <a:gd name="connsiteY35" fmla="*/ 795007 h 1034415"/>
                <a:gd name="connsiteX36" fmla="*/ 856598 w 1308082"/>
                <a:gd name="connsiteY36" fmla="*/ 829297 h 1034415"/>
                <a:gd name="connsiteX37" fmla="*/ 854693 w 1308082"/>
                <a:gd name="connsiteY37" fmla="*/ 808342 h 1034415"/>
                <a:gd name="connsiteX38" fmla="*/ 807068 w 1308082"/>
                <a:gd name="connsiteY38" fmla="*/ 802627 h 1034415"/>
                <a:gd name="connsiteX39" fmla="*/ 799448 w 1308082"/>
                <a:gd name="connsiteY39" fmla="*/ 953122 h 1034415"/>
                <a:gd name="connsiteX40" fmla="*/ 763253 w 1308082"/>
                <a:gd name="connsiteY40" fmla="*/ 951217 h 1034415"/>
                <a:gd name="connsiteX41" fmla="*/ 664193 w 1308082"/>
                <a:gd name="connsiteY41" fmla="*/ 989317 h 1034415"/>
                <a:gd name="connsiteX42" fmla="*/ 641333 w 1308082"/>
                <a:gd name="connsiteY42" fmla="*/ 974077 h 1034415"/>
                <a:gd name="connsiteX43" fmla="*/ 595613 w 1308082"/>
                <a:gd name="connsiteY43" fmla="*/ 981697 h 1034415"/>
                <a:gd name="connsiteX44" fmla="*/ 547988 w 1308082"/>
                <a:gd name="connsiteY44" fmla="*/ 934072 h 1034415"/>
                <a:gd name="connsiteX45" fmla="*/ 492743 w 1308082"/>
                <a:gd name="connsiteY45" fmla="*/ 913117 h 1034415"/>
                <a:gd name="connsiteX46" fmla="*/ 467978 w 1308082"/>
                <a:gd name="connsiteY46" fmla="*/ 939787 h 1034415"/>
                <a:gd name="connsiteX47" fmla="*/ 418448 w 1308082"/>
                <a:gd name="connsiteY47" fmla="*/ 924547 h 1034415"/>
                <a:gd name="connsiteX48" fmla="*/ 399398 w 1308082"/>
                <a:gd name="connsiteY48" fmla="*/ 926452 h 1034415"/>
                <a:gd name="connsiteX49" fmla="*/ 393683 w 1308082"/>
                <a:gd name="connsiteY49" fmla="*/ 928357 h 1034415"/>
                <a:gd name="connsiteX50" fmla="*/ 378443 w 1308082"/>
                <a:gd name="connsiteY50" fmla="*/ 934072 h 1034415"/>
                <a:gd name="connsiteX51" fmla="*/ 365108 w 1308082"/>
                <a:gd name="connsiteY51" fmla="*/ 1033132 h 1034415"/>
                <a:gd name="connsiteX52" fmla="*/ 365069 w 1308082"/>
                <a:gd name="connsiteY52" fmla="*/ 1034415 h 1034415"/>
                <a:gd name="connsiteX53" fmla="*/ 297180 w 1308082"/>
                <a:gd name="connsiteY53" fmla="*/ 1034415 h 1034415"/>
                <a:gd name="connsiteX54" fmla="*/ 264795 w 1308082"/>
                <a:gd name="connsiteY54" fmla="*/ 1005840 h 1034415"/>
                <a:gd name="connsiteX55" fmla="*/ 188595 w 1308082"/>
                <a:gd name="connsiteY55" fmla="*/ 996315 h 1034415"/>
                <a:gd name="connsiteX56" fmla="*/ 200025 w 1308082"/>
                <a:gd name="connsiteY56" fmla="*/ 942975 h 1034415"/>
                <a:gd name="connsiteX57" fmla="*/ 114300 w 1308082"/>
                <a:gd name="connsiteY57" fmla="*/ 933450 h 1034415"/>
                <a:gd name="connsiteX58" fmla="*/ 100965 w 1308082"/>
                <a:gd name="connsiteY58" fmla="*/ 883920 h 1034415"/>
                <a:gd name="connsiteX59" fmla="*/ 0 w 1308082"/>
                <a:gd name="connsiteY59" fmla="*/ 786765 h 1034415"/>
                <a:gd name="connsiteX60" fmla="*/ 1905 w 1308082"/>
                <a:gd name="connsiteY60" fmla="*/ 769620 h 1034415"/>
                <a:gd name="connsiteX61" fmla="*/ 60960 w 1308082"/>
                <a:gd name="connsiteY61" fmla="*/ 697230 h 1034415"/>
                <a:gd name="connsiteX62" fmla="*/ 85725 w 1308082"/>
                <a:gd name="connsiteY62" fmla="*/ 668655 h 1034415"/>
                <a:gd name="connsiteX63" fmla="*/ 120015 w 1308082"/>
                <a:gd name="connsiteY63" fmla="*/ 544830 h 1034415"/>
                <a:gd name="connsiteX64" fmla="*/ 144780 w 1308082"/>
                <a:gd name="connsiteY64" fmla="*/ 436245 h 1034415"/>
                <a:gd name="connsiteX65" fmla="*/ 201930 w 1308082"/>
                <a:gd name="connsiteY65" fmla="*/ 381000 h 1034415"/>
                <a:gd name="connsiteX66" fmla="*/ 257175 w 1308082"/>
                <a:gd name="connsiteY66" fmla="*/ 451485 h 1034415"/>
                <a:gd name="connsiteX67" fmla="*/ 320040 w 1308082"/>
                <a:gd name="connsiteY67" fmla="*/ 400050 h 1034415"/>
                <a:gd name="connsiteX68" fmla="*/ 430530 w 1308082"/>
                <a:gd name="connsiteY68" fmla="*/ 504825 h 1034415"/>
                <a:gd name="connsiteX69" fmla="*/ 459105 w 1308082"/>
                <a:gd name="connsiteY69" fmla="*/ 470535 h 1034415"/>
                <a:gd name="connsiteX70" fmla="*/ 390525 w 1308082"/>
                <a:gd name="connsiteY70" fmla="*/ 422910 h 1034415"/>
                <a:gd name="connsiteX71" fmla="*/ 413385 w 1308082"/>
                <a:gd name="connsiteY71" fmla="*/ 363855 h 1034415"/>
                <a:gd name="connsiteX72" fmla="*/ 451485 w 1308082"/>
                <a:gd name="connsiteY72" fmla="*/ 371475 h 1034415"/>
                <a:gd name="connsiteX73" fmla="*/ 455295 w 1308082"/>
                <a:gd name="connsiteY73" fmla="*/ 327660 h 1034415"/>
                <a:gd name="connsiteX74" fmla="*/ 514350 w 1308082"/>
                <a:gd name="connsiteY74" fmla="*/ 325755 h 1034415"/>
                <a:gd name="connsiteX75" fmla="*/ 520065 w 1308082"/>
                <a:gd name="connsiteY75" fmla="*/ 401955 h 1034415"/>
                <a:gd name="connsiteX76" fmla="*/ 582930 w 1308082"/>
                <a:gd name="connsiteY76" fmla="*/ 424815 h 1034415"/>
                <a:gd name="connsiteX77" fmla="*/ 605790 w 1308082"/>
                <a:gd name="connsiteY77" fmla="*/ 369570 h 1034415"/>
                <a:gd name="connsiteX78" fmla="*/ 586740 w 1308082"/>
                <a:gd name="connsiteY78" fmla="*/ 320040 h 1034415"/>
                <a:gd name="connsiteX79" fmla="*/ 662940 w 1308082"/>
                <a:gd name="connsiteY79" fmla="*/ 323850 h 1034415"/>
                <a:gd name="connsiteX80" fmla="*/ 706755 w 1308082"/>
                <a:gd name="connsiteY80" fmla="*/ 339090 h 1034415"/>
                <a:gd name="connsiteX81" fmla="*/ 664845 w 1308082"/>
                <a:gd name="connsiteY81" fmla="*/ 276225 h 1034415"/>
                <a:gd name="connsiteX82" fmla="*/ 716280 w 1308082"/>
                <a:gd name="connsiteY82" fmla="*/ 260985 h 1034415"/>
                <a:gd name="connsiteX83" fmla="*/ 697230 w 1308082"/>
                <a:gd name="connsiteY83" fmla="*/ 139065 h 1034415"/>
                <a:gd name="connsiteX84" fmla="*/ 769620 w 1308082"/>
                <a:gd name="connsiteY84" fmla="*/ 116205 h 1034415"/>
                <a:gd name="connsiteX85" fmla="*/ 857250 w 1308082"/>
                <a:gd name="connsiteY85"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39477 w 1308082"/>
                <a:gd name="connsiteY32" fmla="*/ 884542 h 1034415"/>
                <a:gd name="connsiteX33" fmla="*/ 1022333 w 1308082"/>
                <a:gd name="connsiteY33" fmla="*/ 915022 h 1034415"/>
                <a:gd name="connsiteX34" fmla="*/ 957563 w 1308082"/>
                <a:gd name="connsiteY34" fmla="*/ 795007 h 1034415"/>
                <a:gd name="connsiteX35" fmla="*/ 856598 w 1308082"/>
                <a:gd name="connsiteY35" fmla="*/ 829297 h 1034415"/>
                <a:gd name="connsiteX36" fmla="*/ 854693 w 1308082"/>
                <a:gd name="connsiteY36" fmla="*/ 808342 h 1034415"/>
                <a:gd name="connsiteX37" fmla="*/ 807068 w 1308082"/>
                <a:gd name="connsiteY37" fmla="*/ 802627 h 1034415"/>
                <a:gd name="connsiteX38" fmla="*/ 799448 w 1308082"/>
                <a:gd name="connsiteY38" fmla="*/ 953122 h 1034415"/>
                <a:gd name="connsiteX39" fmla="*/ 763253 w 1308082"/>
                <a:gd name="connsiteY39" fmla="*/ 951217 h 1034415"/>
                <a:gd name="connsiteX40" fmla="*/ 664193 w 1308082"/>
                <a:gd name="connsiteY40" fmla="*/ 989317 h 1034415"/>
                <a:gd name="connsiteX41" fmla="*/ 641333 w 1308082"/>
                <a:gd name="connsiteY41" fmla="*/ 974077 h 1034415"/>
                <a:gd name="connsiteX42" fmla="*/ 595613 w 1308082"/>
                <a:gd name="connsiteY42" fmla="*/ 981697 h 1034415"/>
                <a:gd name="connsiteX43" fmla="*/ 547988 w 1308082"/>
                <a:gd name="connsiteY43" fmla="*/ 934072 h 1034415"/>
                <a:gd name="connsiteX44" fmla="*/ 492743 w 1308082"/>
                <a:gd name="connsiteY44" fmla="*/ 913117 h 1034415"/>
                <a:gd name="connsiteX45" fmla="*/ 467978 w 1308082"/>
                <a:gd name="connsiteY45" fmla="*/ 939787 h 1034415"/>
                <a:gd name="connsiteX46" fmla="*/ 418448 w 1308082"/>
                <a:gd name="connsiteY46" fmla="*/ 924547 h 1034415"/>
                <a:gd name="connsiteX47" fmla="*/ 399398 w 1308082"/>
                <a:gd name="connsiteY47" fmla="*/ 926452 h 1034415"/>
                <a:gd name="connsiteX48" fmla="*/ 393683 w 1308082"/>
                <a:gd name="connsiteY48" fmla="*/ 928357 h 1034415"/>
                <a:gd name="connsiteX49" fmla="*/ 378443 w 1308082"/>
                <a:gd name="connsiteY49" fmla="*/ 934072 h 1034415"/>
                <a:gd name="connsiteX50" fmla="*/ 365108 w 1308082"/>
                <a:gd name="connsiteY50" fmla="*/ 1033132 h 1034415"/>
                <a:gd name="connsiteX51" fmla="*/ 365069 w 1308082"/>
                <a:gd name="connsiteY51" fmla="*/ 1034415 h 1034415"/>
                <a:gd name="connsiteX52" fmla="*/ 297180 w 1308082"/>
                <a:gd name="connsiteY52" fmla="*/ 1034415 h 1034415"/>
                <a:gd name="connsiteX53" fmla="*/ 264795 w 1308082"/>
                <a:gd name="connsiteY53" fmla="*/ 1005840 h 1034415"/>
                <a:gd name="connsiteX54" fmla="*/ 188595 w 1308082"/>
                <a:gd name="connsiteY54" fmla="*/ 996315 h 1034415"/>
                <a:gd name="connsiteX55" fmla="*/ 200025 w 1308082"/>
                <a:gd name="connsiteY55" fmla="*/ 942975 h 1034415"/>
                <a:gd name="connsiteX56" fmla="*/ 114300 w 1308082"/>
                <a:gd name="connsiteY56" fmla="*/ 933450 h 1034415"/>
                <a:gd name="connsiteX57" fmla="*/ 100965 w 1308082"/>
                <a:gd name="connsiteY57" fmla="*/ 883920 h 1034415"/>
                <a:gd name="connsiteX58" fmla="*/ 0 w 1308082"/>
                <a:gd name="connsiteY58" fmla="*/ 786765 h 1034415"/>
                <a:gd name="connsiteX59" fmla="*/ 1905 w 1308082"/>
                <a:gd name="connsiteY59" fmla="*/ 769620 h 1034415"/>
                <a:gd name="connsiteX60" fmla="*/ 60960 w 1308082"/>
                <a:gd name="connsiteY60" fmla="*/ 697230 h 1034415"/>
                <a:gd name="connsiteX61" fmla="*/ 85725 w 1308082"/>
                <a:gd name="connsiteY61" fmla="*/ 668655 h 1034415"/>
                <a:gd name="connsiteX62" fmla="*/ 120015 w 1308082"/>
                <a:gd name="connsiteY62" fmla="*/ 544830 h 1034415"/>
                <a:gd name="connsiteX63" fmla="*/ 144780 w 1308082"/>
                <a:gd name="connsiteY63" fmla="*/ 436245 h 1034415"/>
                <a:gd name="connsiteX64" fmla="*/ 201930 w 1308082"/>
                <a:gd name="connsiteY64" fmla="*/ 381000 h 1034415"/>
                <a:gd name="connsiteX65" fmla="*/ 257175 w 1308082"/>
                <a:gd name="connsiteY65" fmla="*/ 451485 h 1034415"/>
                <a:gd name="connsiteX66" fmla="*/ 320040 w 1308082"/>
                <a:gd name="connsiteY66" fmla="*/ 400050 h 1034415"/>
                <a:gd name="connsiteX67" fmla="*/ 430530 w 1308082"/>
                <a:gd name="connsiteY67" fmla="*/ 504825 h 1034415"/>
                <a:gd name="connsiteX68" fmla="*/ 459105 w 1308082"/>
                <a:gd name="connsiteY68" fmla="*/ 470535 h 1034415"/>
                <a:gd name="connsiteX69" fmla="*/ 390525 w 1308082"/>
                <a:gd name="connsiteY69" fmla="*/ 422910 h 1034415"/>
                <a:gd name="connsiteX70" fmla="*/ 413385 w 1308082"/>
                <a:gd name="connsiteY70" fmla="*/ 363855 h 1034415"/>
                <a:gd name="connsiteX71" fmla="*/ 451485 w 1308082"/>
                <a:gd name="connsiteY71" fmla="*/ 371475 h 1034415"/>
                <a:gd name="connsiteX72" fmla="*/ 455295 w 1308082"/>
                <a:gd name="connsiteY72" fmla="*/ 327660 h 1034415"/>
                <a:gd name="connsiteX73" fmla="*/ 514350 w 1308082"/>
                <a:gd name="connsiteY73" fmla="*/ 325755 h 1034415"/>
                <a:gd name="connsiteX74" fmla="*/ 520065 w 1308082"/>
                <a:gd name="connsiteY74" fmla="*/ 401955 h 1034415"/>
                <a:gd name="connsiteX75" fmla="*/ 582930 w 1308082"/>
                <a:gd name="connsiteY75" fmla="*/ 424815 h 1034415"/>
                <a:gd name="connsiteX76" fmla="*/ 605790 w 1308082"/>
                <a:gd name="connsiteY76" fmla="*/ 369570 h 1034415"/>
                <a:gd name="connsiteX77" fmla="*/ 586740 w 1308082"/>
                <a:gd name="connsiteY77" fmla="*/ 320040 h 1034415"/>
                <a:gd name="connsiteX78" fmla="*/ 662940 w 1308082"/>
                <a:gd name="connsiteY78" fmla="*/ 323850 h 1034415"/>
                <a:gd name="connsiteX79" fmla="*/ 706755 w 1308082"/>
                <a:gd name="connsiteY79" fmla="*/ 339090 h 1034415"/>
                <a:gd name="connsiteX80" fmla="*/ 664845 w 1308082"/>
                <a:gd name="connsiteY80" fmla="*/ 276225 h 1034415"/>
                <a:gd name="connsiteX81" fmla="*/ 716280 w 1308082"/>
                <a:gd name="connsiteY81" fmla="*/ 260985 h 1034415"/>
                <a:gd name="connsiteX82" fmla="*/ 697230 w 1308082"/>
                <a:gd name="connsiteY82" fmla="*/ 139065 h 1034415"/>
                <a:gd name="connsiteX83" fmla="*/ 769620 w 1308082"/>
                <a:gd name="connsiteY83" fmla="*/ 116205 h 1034415"/>
                <a:gd name="connsiteX84" fmla="*/ 857250 w 1308082"/>
                <a:gd name="connsiteY84" fmla="*/ 0 h 1034415"/>
                <a:gd name="connsiteX0" fmla="*/ 1041205 w 1308082"/>
                <a:gd name="connsiteY0" fmla="*/ 887840 h 1034415"/>
                <a:gd name="connsiteX1" fmla="*/ 1040721 w 1308082"/>
                <a:gd name="connsiteY1" fmla="*/ 887863 h 1034415"/>
                <a:gd name="connsiteX2" fmla="*/ 1041205 w 1308082"/>
                <a:gd name="connsiteY2" fmla="*/ 887840 h 1034415"/>
                <a:gd name="connsiteX3" fmla="*/ 857250 w 1308082"/>
                <a:gd name="connsiteY3" fmla="*/ 0 h 1034415"/>
                <a:gd name="connsiteX4" fmla="*/ 984885 w 1308082"/>
                <a:gd name="connsiteY4" fmla="*/ 114300 h 1034415"/>
                <a:gd name="connsiteX5" fmla="*/ 987946 w 1308082"/>
                <a:gd name="connsiteY5" fmla="*/ 116937 h 1034415"/>
                <a:gd name="connsiteX6" fmla="*/ 961372 w 1308082"/>
                <a:gd name="connsiteY6" fmla="*/ 147307 h 1034415"/>
                <a:gd name="connsiteX7" fmla="*/ 1014712 w 1308082"/>
                <a:gd name="connsiteY7" fmla="*/ 196837 h 1034415"/>
                <a:gd name="connsiteX8" fmla="*/ 1016617 w 1308082"/>
                <a:gd name="connsiteY8" fmla="*/ 229222 h 1034415"/>
                <a:gd name="connsiteX9" fmla="*/ 1081387 w 1308082"/>
                <a:gd name="connsiteY9" fmla="*/ 257797 h 1034415"/>
                <a:gd name="connsiteX10" fmla="*/ 986137 w 1308082"/>
                <a:gd name="connsiteY10" fmla="*/ 261607 h 1034415"/>
                <a:gd name="connsiteX11" fmla="*/ 980422 w 1308082"/>
                <a:gd name="connsiteY11" fmla="*/ 297802 h 1034415"/>
                <a:gd name="connsiteX12" fmla="*/ 1035667 w 1308082"/>
                <a:gd name="connsiteY12" fmla="*/ 320662 h 1034415"/>
                <a:gd name="connsiteX13" fmla="*/ 991852 w 1308082"/>
                <a:gd name="connsiteY13" fmla="*/ 358762 h 1034415"/>
                <a:gd name="connsiteX14" fmla="*/ 1029952 w 1308082"/>
                <a:gd name="connsiteY14" fmla="*/ 391147 h 1034415"/>
                <a:gd name="connsiteX15" fmla="*/ 1094722 w 1308082"/>
                <a:gd name="connsiteY15" fmla="*/ 349237 h 1034415"/>
                <a:gd name="connsiteX16" fmla="*/ 1123297 w 1308082"/>
                <a:gd name="connsiteY16" fmla="*/ 393052 h 1034415"/>
                <a:gd name="connsiteX17" fmla="*/ 1083292 w 1308082"/>
                <a:gd name="connsiteY17" fmla="*/ 410197 h 1034415"/>
                <a:gd name="connsiteX18" fmla="*/ 1090912 w 1308082"/>
                <a:gd name="connsiteY18" fmla="*/ 503542 h 1034415"/>
                <a:gd name="connsiteX19" fmla="*/ 1123088 w 1308082"/>
                <a:gd name="connsiteY19" fmla="*/ 499618 h 1034415"/>
                <a:gd name="connsiteX20" fmla="*/ 1121392 w 1308082"/>
                <a:gd name="connsiteY20" fmla="*/ 501637 h 1034415"/>
                <a:gd name="connsiteX21" fmla="*/ 1129012 w 1308082"/>
                <a:gd name="connsiteY21" fmla="*/ 564502 h 1034415"/>
                <a:gd name="connsiteX22" fmla="*/ 1123297 w 1308082"/>
                <a:gd name="connsiteY22" fmla="*/ 621652 h 1034415"/>
                <a:gd name="connsiteX23" fmla="*/ 1157587 w 1308082"/>
                <a:gd name="connsiteY23" fmla="*/ 678802 h 1034415"/>
                <a:gd name="connsiteX24" fmla="*/ 1165207 w 1308082"/>
                <a:gd name="connsiteY24" fmla="*/ 724522 h 1034415"/>
                <a:gd name="connsiteX25" fmla="*/ 1235692 w 1308082"/>
                <a:gd name="connsiteY25" fmla="*/ 722617 h 1034415"/>
                <a:gd name="connsiteX26" fmla="*/ 1308082 w 1308082"/>
                <a:gd name="connsiteY26" fmla="*/ 915022 h 1034415"/>
                <a:gd name="connsiteX27" fmla="*/ 1277602 w 1308082"/>
                <a:gd name="connsiteY27" fmla="*/ 916927 h 1034415"/>
                <a:gd name="connsiteX28" fmla="*/ 1229977 w 1308082"/>
                <a:gd name="connsiteY28" fmla="*/ 859777 h 1034415"/>
                <a:gd name="connsiteX29" fmla="*/ 1151872 w 1308082"/>
                <a:gd name="connsiteY29" fmla="*/ 831202 h 1034415"/>
                <a:gd name="connsiteX30" fmla="*/ 1129012 w 1308082"/>
                <a:gd name="connsiteY30" fmla="*/ 846442 h 1034415"/>
                <a:gd name="connsiteX31" fmla="*/ 1079482 w 1308082"/>
                <a:gd name="connsiteY31" fmla="*/ 882637 h 1034415"/>
                <a:gd name="connsiteX32" fmla="*/ 1022333 w 1308082"/>
                <a:gd name="connsiteY32" fmla="*/ 915022 h 1034415"/>
                <a:gd name="connsiteX33" fmla="*/ 957563 w 1308082"/>
                <a:gd name="connsiteY33" fmla="*/ 795007 h 1034415"/>
                <a:gd name="connsiteX34" fmla="*/ 856598 w 1308082"/>
                <a:gd name="connsiteY34" fmla="*/ 829297 h 1034415"/>
                <a:gd name="connsiteX35" fmla="*/ 854693 w 1308082"/>
                <a:gd name="connsiteY35" fmla="*/ 808342 h 1034415"/>
                <a:gd name="connsiteX36" fmla="*/ 807068 w 1308082"/>
                <a:gd name="connsiteY36" fmla="*/ 802627 h 1034415"/>
                <a:gd name="connsiteX37" fmla="*/ 799448 w 1308082"/>
                <a:gd name="connsiteY37" fmla="*/ 953122 h 1034415"/>
                <a:gd name="connsiteX38" fmla="*/ 763253 w 1308082"/>
                <a:gd name="connsiteY38" fmla="*/ 951217 h 1034415"/>
                <a:gd name="connsiteX39" fmla="*/ 664193 w 1308082"/>
                <a:gd name="connsiteY39" fmla="*/ 989317 h 1034415"/>
                <a:gd name="connsiteX40" fmla="*/ 641333 w 1308082"/>
                <a:gd name="connsiteY40" fmla="*/ 974077 h 1034415"/>
                <a:gd name="connsiteX41" fmla="*/ 595613 w 1308082"/>
                <a:gd name="connsiteY41" fmla="*/ 981697 h 1034415"/>
                <a:gd name="connsiteX42" fmla="*/ 547988 w 1308082"/>
                <a:gd name="connsiteY42" fmla="*/ 934072 h 1034415"/>
                <a:gd name="connsiteX43" fmla="*/ 492743 w 1308082"/>
                <a:gd name="connsiteY43" fmla="*/ 913117 h 1034415"/>
                <a:gd name="connsiteX44" fmla="*/ 467978 w 1308082"/>
                <a:gd name="connsiteY44" fmla="*/ 939787 h 1034415"/>
                <a:gd name="connsiteX45" fmla="*/ 418448 w 1308082"/>
                <a:gd name="connsiteY45" fmla="*/ 924547 h 1034415"/>
                <a:gd name="connsiteX46" fmla="*/ 399398 w 1308082"/>
                <a:gd name="connsiteY46" fmla="*/ 926452 h 1034415"/>
                <a:gd name="connsiteX47" fmla="*/ 393683 w 1308082"/>
                <a:gd name="connsiteY47" fmla="*/ 928357 h 1034415"/>
                <a:gd name="connsiteX48" fmla="*/ 378443 w 1308082"/>
                <a:gd name="connsiteY48" fmla="*/ 934072 h 1034415"/>
                <a:gd name="connsiteX49" fmla="*/ 365108 w 1308082"/>
                <a:gd name="connsiteY49" fmla="*/ 1033132 h 1034415"/>
                <a:gd name="connsiteX50" fmla="*/ 365069 w 1308082"/>
                <a:gd name="connsiteY50" fmla="*/ 1034415 h 1034415"/>
                <a:gd name="connsiteX51" fmla="*/ 297180 w 1308082"/>
                <a:gd name="connsiteY51" fmla="*/ 1034415 h 1034415"/>
                <a:gd name="connsiteX52" fmla="*/ 264795 w 1308082"/>
                <a:gd name="connsiteY52" fmla="*/ 1005840 h 1034415"/>
                <a:gd name="connsiteX53" fmla="*/ 188595 w 1308082"/>
                <a:gd name="connsiteY53" fmla="*/ 996315 h 1034415"/>
                <a:gd name="connsiteX54" fmla="*/ 200025 w 1308082"/>
                <a:gd name="connsiteY54" fmla="*/ 942975 h 1034415"/>
                <a:gd name="connsiteX55" fmla="*/ 114300 w 1308082"/>
                <a:gd name="connsiteY55" fmla="*/ 933450 h 1034415"/>
                <a:gd name="connsiteX56" fmla="*/ 100965 w 1308082"/>
                <a:gd name="connsiteY56" fmla="*/ 883920 h 1034415"/>
                <a:gd name="connsiteX57" fmla="*/ 0 w 1308082"/>
                <a:gd name="connsiteY57" fmla="*/ 786765 h 1034415"/>
                <a:gd name="connsiteX58" fmla="*/ 1905 w 1308082"/>
                <a:gd name="connsiteY58" fmla="*/ 769620 h 1034415"/>
                <a:gd name="connsiteX59" fmla="*/ 60960 w 1308082"/>
                <a:gd name="connsiteY59" fmla="*/ 697230 h 1034415"/>
                <a:gd name="connsiteX60" fmla="*/ 85725 w 1308082"/>
                <a:gd name="connsiteY60" fmla="*/ 668655 h 1034415"/>
                <a:gd name="connsiteX61" fmla="*/ 120015 w 1308082"/>
                <a:gd name="connsiteY61" fmla="*/ 544830 h 1034415"/>
                <a:gd name="connsiteX62" fmla="*/ 144780 w 1308082"/>
                <a:gd name="connsiteY62" fmla="*/ 436245 h 1034415"/>
                <a:gd name="connsiteX63" fmla="*/ 201930 w 1308082"/>
                <a:gd name="connsiteY63" fmla="*/ 381000 h 1034415"/>
                <a:gd name="connsiteX64" fmla="*/ 257175 w 1308082"/>
                <a:gd name="connsiteY64" fmla="*/ 451485 h 1034415"/>
                <a:gd name="connsiteX65" fmla="*/ 320040 w 1308082"/>
                <a:gd name="connsiteY65" fmla="*/ 400050 h 1034415"/>
                <a:gd name="connsiteX66" fmla="*/ 430530 w 1308082"/>
                <a:gd name="connsiteY66" fmla="*/ 504825 h 1034415"/>
                <a:gd name="connsiteX67" fmla="*/ 459105 w 1308082"/>
                <a:gd name="connsiteY67" fmla="*/ 470535 h 1034415"/>
                <a:gd name="connsiteX68" fmla="*/ 390525 w 1308082"/>
                <a:gd name="connsiteY68" fmla="*/ 422910 h 1034415"/>
                <a:gd name="connsiteX69" fmla="*/ 413385 w 1308082"/>
                <a:gd name="connsiteY69" fmla="*/ 363855 h 1034415"/>
                <a:gd name="connsiteX70" fmla="*/ 451485 w 1308082"/>
                <a:gd name="connsiteY70" fmla="*/ 371475 h 1034415"/>
                <a:gd name="connsiteX71" fmla="*/ 455295 w 1308082"/>
                <a:gd name="connsiteY71" fmla="*/ 327660 h 1034415"/>
                <a:gd name="connsiteX72" fmla="*/ 514350 w 1308082"/>
                <a:gd name="connsiteY72" fmla="*/ 325755 h 1034415"/>
                <a:gd name="connsiteX73" fmla="*/ 520065 w 1308082"/>
                <a:gd name="connsiteY73" fmla="*/ 401955 h 1034415"/>
                <a:gd name="connsiteX74" fmla="*/ 582930 w 1308082"/>
                <a:gd name="connsiteY74" fmla="*/ 424815 h 1034415"/>
                <a:gd name="connsiteX75" fmla="*/ 605790 w 1308082"/>
                <a:gd name="connsiteY75" fmla="*/ 369570 h 1034415"/>
                <a:gd name="connsiteX76" fmla="*/ 586740 w 1308082"/>
                <a:gd name="connsiteY76" fmla="*/ 320040 h 1034415"/>
                <a:gd name="connsiteX77" fmla="*/ 662940 w 1308082"/>
                <a:gd name="connsiteY77" fmla="*/ 323850 h 1034415"/>
                <a:gd name="connsiteX78" fmla="*/ 706755 w 1308082"/>
                <a:gd name="connsiteY78" fmla="*/ 339090 h 1034415"/>
                <a:gd name="connsiteX79" fmla="*/ 664845 w 1308082"/>
                <a:gd name="connsiteY79" fmla="*/ 276225 h 1034415"/>
                <a:gd name="connsiteX80" fmla="*/ 716280 w 1308082"/>
                <a:gd name="connsiteY80" fmla="*/ 260985 h 1034415"/>
                <a:gd name="connsiteX81" fmla="*/ 697230 w 1308082"/>
                <a:gd name="connsiteY81" fmla="*/ 139065 h 1034415"/>
                <a:gd name="connsiteX82" fmla="*/ 769620 w 1308082"/>
                <a:gd name="connsiteY82" fmla="*/ 116205 h 1034415"/>
                <a:gd name="connsiteX83" fmla="*/ 857250 w 1308082"/>
                <a:gd name="connsiteY83"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22333 w 1308082"/>
                <a:gd name="connsiteY29" fmla="*/ 915022 h 1034415"/>
                <a:gd name="connsiteX30" fmla="*/ 957563 w 1308082"/>
                <a:gd name="connsiteY30" fmla="*/ 795007 h 1034415"/>
                <a:gd name="connsiteX31" fmla="*/ 856598 w 1308082"/>
                <a:gd name="connsiteY31" fmla="*/ 829297 h 1034415"/>
                <a:gd name="connsiteX32" fmla="*/ 854693 w 1308082"/>
                <a:gd name="connsiteY32" fmla="*/ 808342 h 1034415"/>
                <a:gd name="connsiteX33" fmla="*/ 807068 w 1308082"/>
                <a:gd name="connsiteY33" fmla="*/ 802627 h 1034415"/>
                <a:gd name="connsiteX34" fmla="*/ 799448 w 1308082"/>
                <a:gd name="connsiteY34" fmla="*/ 953122 h 1034415"/>
                <a:gd name="connsiteX35" fmla="*/ 763253 w 1308082"/>
                <a:gd name="connsiteY35" fmla="*/ 951217 h 1034415"/>
                <a:gd name="connsiteX36" fmla="*/ 664193 w 1308082"/>
                <a:gd name="connsiteY36" fmla="*/ 989317 h 1034415"/>
                <a:gd name="connsiteX37" fmla="*/ 641333 w 1308082"/>
                <a:gd name="connsiteY37" fmla="*/ 974077 h 1034415"/>
                <a:gd name="connsiteX38" fmla="*/ 595613 w 1308082"/>
                <a:gd name="connsiteY38" fmla="*/ 981697 h 1034415"/>
                <a:gd name="connsiteX39" fmla="*/ 547988 w 1308082"/>
                <a:gd name="connsiteY39" fmla="*/ 934072 h 1034415"/>
                <a:gd name="connsiteX40" fmla="*/ 492743 w 1308082"/>
                <a:gd name="connsiteY40" fmla="*/ 913117 h 1034415"/>
                <a:gd name="connsiteX41" fmla="*/ 467978 w 1308082"/>
                <a:gd name="connsiteY41" fmla="*/ 939787 h 1034415"/>
                <a:gd name="connsiteX42" fmla="*/ 418448 w 1308082"/>
                <a:gd name="connsiteY42" fmla="*/ 924547 h 1034415"/>
                <a:gd name="connsiteX43" fmla="*/ 399398 w 1308082"/>
                <a:gd name="connsiteY43" fmla="*/ 926452 h 1034415"/>
                <a:gd name="connsiteX44" fmla="*/ 393683 w 1308082"/>
                <a:gd name="connsiteY44" fmla="*/ 928357 h 1034415"/>
                <a:gd name="connsiteX45" fmla="*/ 378443 w 1308082"/>
                <a:gd name="connsiteY45" fmla="*/ 934072 h 1034415"/>
                <a:gd name="connsiteX46" fmla="*/ 365108 w 1308082"/>
                <a:gd name="connsiteY46" fmla="*/ 1033132 h 1034415"/>
                <a:gd name="connsiteX47" fmla="*/ 365069 w 1308082"/>
                <a:gd name="connsiteY47" fmla="*/ 1034415 h 1034415"/>
                <a:gd name="connsiteX48" fmla="*/ 297180 w 1308082"/>
                <a:gd name="connsiteY48" fmla="*/ 1034415 h 1034415"/>
                <a:gd name="connsiteX49" fmla="*/ 264795 w 1308082"/>
                <a:gd name="connsiteY49" fmla="*/ 1005840 h 1034415"/>
                <a:gd name="connsiteX50" fmla="*/ 188595 w 1308082"/>
                <a:gd name="connsiteY50" fmla="*/ 996315 h 1034415"/>
                <a:gd name="connsiteX51" fmla="*/ 200025 w 1308082"/>
                <a:gd name="connsiteY51" fmla="*/ 942975 h 1034415"/>
                <a:gd name="connsiteX52" fmla="*/ 114300 w 1308082"/>
                <a:gd name="connsiteY52" fmla="*/ 933450 h 1034415"/>
                <a:gd name="connsiteX53" fmla="*/ 100965 w 1308082"/>
                <a:gd name="connsiteY53" fmla="*/ 883920 h 1034415"/>
                <a:gd name="connsiteX54" fmla="*/ 0 w 1308082"/>
                <a:gd name="connsiteY54" fmla="*/ 786765 h 1034415"/>
                <a:gd name="connsiteX55" fmla="*/ 1905 w 1308082"/>
                <a:gd name="connsiteY55" fmla="*/ 769620 h 1034415"/>
                <a:gd name="connsiteX56" fmla="*/ 60960 w 1308082"/>
                <a:gd name="connsiteY56" fmla="*/ 697230 h 1034415"/>
                <a:gd name="connsiteX57" fmla="*/ 85725 w 1308082"/>
                <a:gd name="connsiteY57" fmla="*/ 668655 h 1034415"/>
                <a:gd name="connsiteX58" fmla="*/ 120015 w 1308082"/>
                <a:gd name="connsiteY58" fmla="*/ 544830 h 1034415"/>
                <a:gd name="connsiteX59" fmla="*/ 144780 w 1308082"/>
                <a:gd name="connsiteY59" fmla="*/ 436245 h 1034415"/>
                <a:gd name="connsiteX60" fmla="*/ 201930 w 1308082"/>
                <a:gd name="connsiteY60" fmla="*/ 381000 h 1034415"/>
                <a:gd name="connsiteX61" fmla="*/ 257175 w 1308082"/>
                <a:gd name="connsiteY61" fmla="*/ 451485 h 1034415"/>
                <a:gd name="connsiteX62" fmla="*/ 320040 w 1308082"/>
                <a:gd name="connsiteY62" fmla="*/ 400050 h 1034415"/>
                <a:gd name="connsiteX63" fmla="*/ 430530 w 1308082"/>
                <a:gd name="connsiteY63" fmla="*/ 504825 h 1034415"/>
                <a:gd name="connsiteX64" fmla="*/ 459105 w 1308082"/>
                <a:gd name="connsiteY64" fmla="*/ 470535 h 1034415"/>
                <a:gd name="connsiteX65" fmla="*/ 390525 w 1308082"/>
                <a:gd name="connsiteY65" fmla="*/ 422910 h 1034415"/>
                <a:gd name="connsiteX66" fmla="*/ 413385 w 1308082"/>
                <a:gd name="connsiteY66" fmla="*/ 363855 h 1034415"/>
                <a:gd name="connsiteX67" fmla="*/ 451485 w 1308082"/>
                <a:gd name="connsiteY67" fmla="*/ 371475 h 1034415"/>
                <a:gd name="connsiteX68" fmla="*/ 455295 w 1308082"/>
                <a:gd name="connsiteY68" fmla="*/ 327660 h 1034415"/>
                <a:gd name="connsiteX69" fmla="*/ 514350 w 1308082"/>
                <a:gd name="connsiteY69" fmla="*/ 325755 h 1034415"/>
                <a:gd name="connsiteX70" fmla="*/ 520065 w 1308082"/>
                <a:gd name="connsiteY70" fmla="*/ 401955 h 1034415"/>
                <a:gd name="connsiteX71" fmla="*/ 582930 w 1308082"/>
                <a:gd name="connsiteY71" fmla="*/ 424815 h 1034415"/>
                <a:gd name="connsiteX72" fmla="*/ 605790 w 1308082"/>
                <a:gd name="connsiteY72" fmla="*/ 369570 h 1034415"/>
                <a:gd name="connsiteX73" fmla="*/ 586740 w 1308082"/>
                <a:gd name="connsiteY73" fmla="*/ 320040 h 1034415"/>
                <a:gd name="connsiteX74" fmla="*/ 662940 w 1308082"/>
                <a:gd name="connsiteY74" fmla="*/ 323850 h 1034415"/>
                <a:gd name="connsiteX75" fmla="*/ 706755 w 1308082"/>
                <a:gd name="connsiteY75" fmla="*/ 339090 h 1034415"/>
                <a:gd name="connsiteX76" fmla="*/ 664845 w 1308082"/>
                <a:gd name="connsiteY76" fmla="*/ 276225 h 1034415"/>
                <a:gd name="connsiteX77" fmla="*/ 716280 w 1308082"/>
                <a:gd name="connsiteY77" fmla="*/ 260985 h 1034415"/>
                <a:gd name="connsiteX78" fmla="*/ 697230 w 1308082"/>
                <a:gd name="connsiteY78" fmla="*/ 139065 h 1034415"/>
                <a:gd name="connsiteX79" fmla="*/ 769620 w 1308082"/>
                <a:gd name="connsiteY79" fmla="*/ 116205 h 1034415"/>
                <a:gd name="connsiteX80" fmla="*/ 857250 w 1308082"/>
                <a:gd name="connsiteY80"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50420 w 1308082"/>
                <a:gd name="connsiteY29" fmla="*/ 902136 h 1034415"/>
                <a:gd name="connsiteX30" fmla="*/ 1022333 w 1308082"/>
                <a:gd name="connsiteY30" fmla="*/ 915022 h 1034415"/>
                <a:gd name="connsiteX31" fmla="*/ 957563 w 1308082"/>
                <a:gd name="connsiteY31" fmla="*/ 795007 h 1034415"/>
                <a:gd name="connsiteX32" fmla="*/ 856598 w 1308082"/>
                <a:gd name="connsiteY32" fmla="*/ 829297 h 1034415"/>
                <a:gd name="connsiteX33" fmla="*/ 854693 w 1308082"/>
                <a:gd name="connsiteY33" fmla="*/ 808342 h 1034415"/>
                <a:gd name="connsiteX34" fmla="*/ 807068 w 1308082"/>
                <a:gd name="connsiteY34" fmla="*/ 802627 h 1034415"/>
                <a:gd name="connsiteX35" fmla="*/ 799448 w 1308082"/>
                <a:gd name="connsiteY35" fmla="*/ 953122 h 1034415"/>
                <a:gd name="connsiteX36" fmla="*/ 763253 w 1308082"/>
                <a:gd name="connsiteY36" fmla="*/ 951217 h 1034415"/>
                <a:gd name="connsiteX37" fmla="*/ 664193 w 1308082"/>
                <a:gd name="connsiteY37" fmla="*/ 989317 h 1034415"/>
                <a:gd name="connsiteX38" fmla="*/ 641333 w 1308082"/>
                <a:gd name="connsiteY38" fmla="*/ 974077 h 1034415"/>
                <a:gd name="connsiteX39" fmla="*/ 595613 w 1308082"/>
                <a:gd name="connsiteY39" fmla="*/ 981697 h 1034415"/>
                <a:gd name="connsiteX40" fmla="*/ 547988 w 1308082"/>
                <a:gd name="connsiteY40" fmla="*/ 934072 h 1034415"/>
                <a:gd name="connsiteX41" fmla="*/ 492743 w 1308082"/>
                <a:gd name="connsiteY41" fmla="*/ 913117 h 1034415"/>
                <a:gd name="connsiteX42" fmla="*/ 467978 w 1308082"/>
                <a:gd name="connsiteY42" fmla="*/ 939787 h 1034415"/>
                <a:gd name="connsiteX43" fmla="*/ 418448 w 1308082"/>
                <a:gd name="connsiteY43" fmla="*/ 924547 h 1034415"/>
                <a:gd name="connsiteX44" fmla="*/ 399398 w 1308082"/>
                <a:gd name="connsiteY44" fmla="*/ 926452 h 1034415"/>
                <a:gd name="connsiteX45" fmla="*/ 393683 w 1308082"/>
                <a:gd name="connsiteY45" fmla="*/ 928357 h 1034415"/>
                <a:gd name="connsiteX46" fmla="*/ 378443 w 1308082"/>
                <a:gd name="connsiteY46" fmla="*/ 934072 h 1034415"/>
                <a:gd name="connsiteX47" fmla="*/ 365108 w 1308082"/>
                <a:gd name="connsiteY47" fmla="*/ 1033132 h 1034415"/>
                <a:gd name="connsiteX48" fmla="*/ 365069 w 1308082"/>
                <a:gd name="connsiteY48" fmla="*/ 1034415 h 1034415"/>
                <a:gd name="connsiteX49" fmla="*/ 297180 w 1308082"/>
                <a:gd name="connsiteY49" fmla="*/ 1034415 h 1034415"/>
                <a:gd name="connsiteX50" fmla="*/ 264795 w 1308082"/>
                <a:gd name="connsiteY50" fmla="*/ 1005840 h 1034415"/>
                <a:gd name="connsiteX51" fmla="*/ 188595 w 1308082"/>
                <a:gd name="connsiteY51" fmla="*/ 996315 h 1034415"/>
                <a:gd name="connsiteX52" fmla="*/ 200025 w 1308082"/>
                <a:gd name="connsiteY52" fmla="*/ 942975 h 1034415"/>
                <a:gd name="connsiteX53" fmla="*/ 114300 w 1308082"/>
                <a:gd name="connsiteY53" fmla="*/ 933450 h 1034415"/>
                <a:gd name="connsiteX54" fmla="*/ 100965 w 1308082"/>
                <a:gd name="connsiteY54" fmla="*/ 883920 h 1034415"/>
                <a:gd name="connsiteX55" fmla="*/ 0 w 1308082"/>
                <a:gd name="connsiteY55" fmla="*/ 786765 h 1034415"/>
                <a:gd name="connsiteX56" fmla="*/ 1905 w 1308082"/>
                <a:gd name="connsiteY56" fmla="*/ 769620 h 1034415"/>
                <a:gd name="connsiteX57" fmla="*/ 60960 w 1308082"/>
                <a:gd name="connsiteY57" fmla="*/ 697230 h 1034415"/>
                <a:gd name="connsiteX58" fmla="*/ 85725 w 1308082"/>
                <a:gd name="connsiteY58" fmla="*/ 668655 h 1034415"/>
                <a:gd name="connsiteX59" fmla="*/ 120015 w 1308082"/>
                <a:gd name="connsiteY59" fmla="*/ 544830 h 1034415"/>
                <a:gd name="connsiteX60" fmla="*/ 144780 w 1308082"/>
                <a:gd name="connsiteY60" fmla="*/ 436245 h 1034415"/>
                <a:gd name="connsiteX61" fmla="*/ 201930 w 1308082"/>
                <a:gd name="connsiteY61" fmla="*/ 381000 h 1034415"/>
                <a:gd name="connsiteX62" fmla="*/ 257175 w 1308082"/>
                <a:gd name="connsiteY62" fmla="*/ 451485 h 1034415"/>
                <a:gd name="connsiteX63" fmla="*/ 320040 w 1308082"/>
                <a:gd name="connsiteY63" fmla="*/ 400050 h 1034415"/>
                <a:gd name="connsiteX64" fmla="*/ 430530 w 1308082"/>
                <a:gd name="connsiteY64" fmla="*/ 504825 h 1034415"/>
                <a:gd name="connsiteX65" fmla="*/ 459105 w 1308082"/>
                <a:gd name="connsiteY65" fmla="*/ 470535 h 1034415"/>
                <a:gd name="connsiteX66" fmla="*/ 390525 w 1308082"/>
                <a:gd name="connsiteY66" fmla="*/ 422910 h 1034415"/>
                <a:gd name="connsiteX67" fmla="*/ 413385 w 1308082"/>
                <a:gd name="connsiteY67" fmla="*/ 363855 h 1034415"/>
                <a:gd name="connsiteX68" fmla="*/ 451485 w 1308082"/>
                <a:gd name="connsiteY68" fmla="*/ 371475 h 1034415"/>
                <a:gd name="connsiteX69" fmla="*/ 455295 w 1308082"/>
                <a:gd name="connsiteY69" fmla="*/ 327660 h 1034415"/>
                <a:gd name="connsiteX70" fmla="*/ 514350 w 1308082"/>
                <a:gd name="connsiteY70" fmla="*/ 325755 h 1034415"/>
                <a:gd name="connsiteX71" fmla="*/ 520065 w 1308082"/>
                <a:gd name="connsiteY71" fmla="*/ 401955 h 1034415"/>
                <a:gd name="connsiteX72" fmla="*/ 582930 w 1308082"/>
                <a:gd name="connsiteY72" fmla="*/ 424815 h 1034415"/>
                <a:gd name="connsiteX73" fmla="*/ 605790 w 1308082"/>
                <a:gd name="connsiteY73" fmla="*/ 369570 h 1034415"/>
                <a:gd name="connsiteX74" fmla="*/ 586740 w 1308082"/>
                <a:gd name="connsiteY74" fmla="*/ 320040 h 1034415"/>
                <a:gd name="connsiteX75" fmla="*/ 662940 w 1308082"/>
                <a:gd name="connsiteY75" fmla="*/ 323850 h 1034415"/>
                <a:gd name="connsiteX76" fmla="*/ 706755 w 1308082"/>
                <a:gd name="connsiteY76" fmla="*/ 339090 h 1034415"/>
                <a:gd name="connsiteX77" fmla="*/ 664845 w 1308082"/>
                <a:gd name="connsiteY77" fmla="*/ 276225 h 1034415"/>
                <a:gd name="connsiteX78" fmla="*/ 716280 w 1308082"/>
                <a:gd name="connsiteY78" fmla="*/ 260985 h 1034415"/>
                <a:gd name="connsiteX79" fmla="*/ 697230 w 1308082"/>
                <a:gd name="connsiteY79" fmla="*/ 139065 h 1034415"/>
                <a:gd name="connsiteX80" fmla="*/ 769620 w 1308082"/>
                <a:gd name="connsiteY80" fmla="*/ 116205 h 1034415"/>
                <a:gd name="connsiteX81" fmla="*/ 857250 w 1308082"/>
                <a:gd name="connsiteY81" fmla="*/ 0 h 1034415"/>
                <a:gd name="connsiteX0" fmla="*/ 857250 w 1308082"/>
                <a:gd name="connsiteY0" fmla="*/ 0 h 1034415"/>
                <a:gd name="connsiteX1" fmla="*/ 984885 w 1308082"/>
                <a:gd name="connsiteY1" fmla="*/ 114300 h 1034415"/>
                <a:gd name="connsiteX2" fmla="*/ 987946 w 1308082"/>
                <a:gd name="connsiteY2" fmla="*/ 116937 h 1034415"/>
                <a:gd name="connsiteX3" fmla="*/ 961372 w 1308082"/>
                <a:gd name="connsiteY3" fmla="*/ 147307 h 1034415"/>
                <a:gd name="connsiteX4" fmla="*/ 1014712 w 1308082"/>
                <a:gd name="connsiteY4" fmla="*/ 196837 h 1034415"/>
                <a:gd name="connsiteX5" fmla="*/ 1016617 w 1308082"/>
                <a:gd name="connsiteY5" fmla="*/ 229222 h 1034415"/>
                <a:gd name="connsiteX6" fmla="*/ 1081387 w 1308082"/>
                <a:gd name="connsiteY6" fmla="*/ 257797 h 1034415"/>
                <a:gd name="connsiteX7" fmla="*/ 986137 w 1308082"/>
                <a:gd name="connsiteY7" fmla="*/ 261607 h 1034415"/>
                <a:gd name="connsiteX8" fmla="*/ 980422 w 1308082"/>
                <a:gd name="connsiteY8" fmla="*/ 297802 h 1034415"/>
                <a:gd name="connsiteX9" fmla="*/ 1035667 w 1308082"/>
                <a:gd name="connsiteY9" fmla="*/ 320662 h 1034415"/>
                <a:gd name="connsiteX10" fmla="*/ 991852 w 1308082"/>
                <a:gd name="connsiteY10" fmla="*/ 358762 h 1034415"/>
                <a:gd name="connsiteX11" fmla="*/ 1029952 w 1308082"/>
                <a:gd name="connsiteY11" fmla="*/ 391147 h 1034415"/>
                <a:gd name="connsiteX12" fmla="*/ 1094722 w 1308082"/>
                <a:gd name="connsiteY12" fmla="*/ 349237 h 1034415"/>
                <a:gd name="connsiteX13" fmla="*/ 1123297 w 1308082"/>
                <a:gd name="connsiteY13" fmla="*/ 393052 h 1034415"/>
                <a:gd name="connsiteX14" fmla="*/ 1083292 w 1308082"/>
                <a:gd name="connsiteY14" fmla="*/ 410197 h 1034415"/>
                <a:gd name="connsiteX15" fmla="*/ 1090912 w 1308082"/>
                <a:gd name="connsiteY15" fmla="*/ 503542 h 1034415"/>
                <a:gd name="connsiteX16" fmla="*/ 1123088 w 1308082"/>
                <a:gd name="connsiteY16" fmla="*/ 499618 h 1034415"/>
                <a:gd name="connsiteX17" fmla="*/ 1121392 w 1308082"/>
                <a:gd name="connsiteY17" fmla="*/ 501637 h 1034415"/>
                <a:gd name="connsiteX18" fmla="*/ 1129012 w 1308082"/>
                <a:gd name="connsiteY18" fmla="*/ 564502 h 1034415"/>
                <a:gd name="connsiteX19" fmla="*/ 1123297 w 1308082"/>
                <a:gd name="connsiteY19" fmla="*/ 621652 h 1034415"/>
                <a:gd name="connsiteX20" fmla="*/ 1157587 w 1308082"/>
                <a:gd name="connsiteY20" fmla="*/ 678802 h 1034415"/>
                <a:gd name="connsiteX21" fmla="*/ 1165207 w 1308082"/>
                <a:gd name="connsiteY21" fmla="*/ 724522 h 1034415"/>
                <a:gd name="connsiteX22" fmla="*/ 1235692 w 1308082"/>
                <a:gd name="connsiteY22" fmla="*/ 722617 h 1034415"/>
                <a:gd name="connsiteX23" fmla="*/ 1308082 w 1308082"/>
                <a:gd name="connsiteY23" fmla="*/ 915022 h 1034415"/>
                <a:gd name="connsiteX24" fmla="*/ 1277602 w 1308082"/>
                <a:gd name="connsiteY24" fmla="*/ 916927 h 1034415"/>
                <a:gd name="connsiteX25" fmla="*/ 1229977 w 1308082"/>
                <a:gd name="connsiteY25" fmla="*/ 859777 h 1034415"/>
                <a:gd name="connsiteX26" fmla="*/ 1151872 w 1308082"/>
                <a:gd name="connsiteY26" fmla="*/ 831202 h 1034415"/>
                <a:gd name="connsiteX27" fmla="*/ 1129012 w 1308082"/>
                <a:gd name="connsiteY27" fmla="*/ 846442 h 1034415"/>
                <a:gd name="connsiteX28" fmla="*/ 1079482 w 1308082"/>
                <a:gd name="connsiteY28" fmla="*/ 882637 h 1034415"/>
                <a:gd name="connsiteX29" fmla="*/ 1036348 w 1308082"/>
                <a:gd name="connsiteY29" fmla="*/ 876336 h 1034415"/>
                <a:gd name="connsiteX30" fmla="*/ 1022333 w 1308082"/>
                <a:gd name="connsiteY30" fmla="*/ 915022 h 1034415"/>
                <a:gd name="connsiteX31" fmla="*/ 957563 w 1308082"/>
                <a:gd name="connsiteY31" fmla="*/ 795007 h 1034415"/>
                <a:gd name="connsiteX32" fmla="*/ 856598 w 1308082"/>
                <a:gd name="connsiteY32" fmla="*/ 829297 h 1034415"/>
                <a:gd name="connsiteX33" fmla="*/ 854693 w 1308082"/>
                <a:gd name="connsiteY33" fmla="*/ 808342 h 1034415"/>
                <a:gd name="connsiteX34" fmla="*/ 807068 w 1308082"/>
                <a:gd name="connsiteY34" fmla="*/ 802627 h 1034415"/>
                <a:gd name="connsiteX35" fmla="*/ 799448 w 1308082"/>
                <a:gd name="connsiteY35" fmla="*/ 953122 h 1034415"/>
                <a:gd name="connsiteX36" fmla="*/ 763253 w 1308082"/>
                <a:gd name="connsiteY36" fmla="*/ 951217 h 1034415"/>
                <a:gd name="connsiteX37" fmla="*/ 664193 w 1308082"/>
                <a:gd name="connsiteY37" fmla="*/ 989317 h 1034415"/>
                <a:gd name="connsiteX38" fmla="*/ 641333 w 1308082"/>
                <a:gd name="connsiteY38" fmla="*/ 974077 h 1034415"/>
                <a:gd name="connsiteX39" fmla="*/ 595613 w 1308082"/>
                <a:gd name="connsiteY39" fmla="*/ 981697 h 1034415"/>
                <a:gd name="connsiteX40" fmla="*/ 547988 w 1308082"/>
                <a:gd name="connsiteY40" fmla="*/ 934072 h 1034415"/>
                <a:gd name="connsiteX41" fmla="*/ 492743 w 1308082"/>
                <a:gd name="connsiteY41" fmla="*/ 913117 h 1034415"/>
                <a:gd name="connsiteX42" fmla="*/ 467978 w 1308082"/>
                <a:gd name="connsiteY42" fmla="*/ 939787 h 1034415"/>
                <a:gd name="connsiteX43" fmla="*/ 418448 w 1308082"/>
                <a:gd name="connsiteY43" fmla="*/ 924547 h 1034415"/>
                <a:gd name="connsiteX44" fmla="*/ 399398 w 1308082"/>
                <a:gd name="connsiteY44" fmla="*/ 926452 h 1034415"/>
                <a:gd name="connsiteX45" fmla="*/ 393683 w 1308082"/>
                <a:gd name="connsiteY45" fmla="*/ 928357 h 1034415"/>
                <a:gd name="connsiteX46" fmla="*/ 378443 w 1308082"/>
                <a:gd name="connsiteY46" fmla="*/ 934072 h 1034415"/>
                <a:gd name="connsiteX47" fmla="*/ 365108 w 1308082"/>
                <a:gd name="connsiteY47" fmla="*/ 1033132 h 1034415"/>
                <a:gd name="connsiteX48" fmla="*/ 365069 w 1308082"/>
                <a:gd name="connsiteY48" fmla="*/ 1034415 h 1034415"/>
                <a:gd name="connsiteX49" fmla="*/ 297180 w 1308082"/>
                <a:gd name="connsiteY49" fmla="*/ 1034415 h 1034415"/>
                <a:gd name="connsiteX50" fmla="*/ 264795 w 1308082"/>
                <a:gd name="connsiteY50" fmla="*/ 1005840 h 1034415"/>
                <a:gd name="connsiteX51" fmla="*/ 188595 w 1308082"/>
                <a:gd name="connsiteY51" fmla="*/ 996315 h 1034415"/>
                <a:gd name="connsiteX52" fmla="*/ 200025 w 1308082"/>
                <a:gd name="connsiteY52" fmla="*/ 942975 h 1034415"/>
                <a:gd name="connsiteX53" fmla="*/ 114300 w 1308082"/>
                <a:gd name="connsiteY53" fmla="*/ 933450 h 1034415"/>
                <a:gd name="connsiteX54" fmla="*/ 100965 w 1308082"/>
                <a:gd name="connsiteY54" fmla="*/ 883920 h 1034415"/>
                <a:gd name="connsiteX55" fmla="*/ 0 w 1308082"/>
                <a:gd name="connsiteY55" fmla="*/ 786765 h 1034415"/>
                <a:gd name="connsiteX56" fmla="*/ 1905 w 1308082"/>
                <a:gd name="connsiteY56" fmla="*/ 769620 h 1034415"/>
                <a:gd name="connsiteX57" fmla="*/ 60960 w 1308082"/>
                <a:gd name="connsiteY57" fmla="*/ 697230 h 1034415"/>
                <a:gd name="connsiteX58" fmla="*/ 85725 w 1308082"/>
                <a:gd name="connsiteY58" fmla="*/ 668655 h 1034415"/>
                <a:gd name="connsiteX59" fmla="*/ 120015 w 1308082"/>
                <a:gd name="connsiteY59" fmla="*/ 544830 h 1034415"/>
                <a:gd name="connsiteX60" fmla="*/ 144780 w 1308082"/>
                <a:gd name="connsiteY60" fmla="*/ 436245 h 1034415"/>
                <a:gd name="connsiteX61" fmla="*/ 201930 w 1308082"/>
                <a:gd name="connsiteY61" fmla="*/ 381000 h 1034415"/>
                <a:gd name="connsiteX62" fmla="*/ 257175 w 1308082"/>
                <a:gd name="connsiteY62" fmla="*/ 451485 h 1034415"/>
                <a:gd name="connsiteX63" fmla="*/ 320040 w 1308082"/>
                <a:gd name="connsiteY63" fmla="*/ 400050 h 1034415"/>
                <a:gd name="connsiteX64" fmla="*/ 430530 w 1308082"/>
                <a:gd name="connsiteY64" fmla="*/ 504825 h 1034415"/>
                <a:gd name="connsiteX65" fmla="*/ 459105 w 1308082"/>
                <a:gd name="connsiteY65" fmla="*/ 470535 h 1034415"/>
                <a:gd name="connsiteX66" fmla="*/ 390525 w 1308082"/>
                <a:gd name="connsiteY66" fmla="*/ 422910 h 1034415"/>
                <a:gd name="connsiteX67" fmla="*/ 413385 w 1308082"/>
                <a:gd name="connsiteY67" fmla="*/ 363855 h 1034415"/>
                <a:gd name="connsiteX68" fmla="*/ 451485 w 1308082"/>
                <a:gd name="connsiteY68" fmla="*/ 371475 h 1034415"/>
                <a:gd name="connsiteX69" fmla="*/ 455295 w 1308082"/>
                <a:gd name="connsiteY69" fmla="*/ 327660 h 1034415"/>
                <a:gd name="connsiteX70" fmla="*/ 514350 w 1308082"/>
                <a:gd name="connsiteY70" fmla="*/ 325755 h 1034415"/>
                <a:gd name="connsiteX71" fmla="*/ 520065 w 1308082"/>
                <a:gd name="connsiteY71" fmla="*/ 401955 h 1034415"/>
                <a:gd name="connsiteX72" fmla="*/ 582930 w 1308082"/>
                <a:gd name="connsiteY72" fmla="*/ 424815 h 1034415"/>
                <a:gd name="connsiteX73" fmla="*/ 605790 w 1308082"/>
                <a:gd name="connsiteY73" fmla="*/ 369570 h 1034415"/>
                <a:gd name="connsiteX74" fmla="*/ 586740 w 1308082"/>
                <a:gd name="connsiteY74" fmla="*/ 320040 h 1034415"/>
                <a:gd name="connsiteX75" fmla="*/ 662940 w 1308082"/>
                <a:gd name="connsiteY75" fmla="*/ 323850 h 1034415"/>
                <a:gd name="connsiteX76" fmla="*/ 706755 w 1308082"/>
                <a:gd name="connsiteY76" fmla="*/ 339090 h 1034415"/>
                <a:gd name="connsiteX77" fmla="*/ 664845 w 1308082"/>
                <a:gd name="connsiteY77" fmla="*/ 276225 h 1034415"/>
                <a:gd name="connsiteX78" fmla="*/ 716280 w 1308082"/>
                <a:gd name="connsiteY78" fmla="*/ 260985 h 1034415"/>
                <a:gd name="connsiteX79" fmla="*/ 697230 w 1308082"/>
                <a:gd name="connsiteY79" fmla="*/ 139065 h 1034415"/>
                <a:gd name="connsiteX80" fmla="*/ 769620 w 1308082"/>
                <a:gd name="connsiteY80" fmla="*/ 116205 h 1034415"/>
                <a:gd name="connsiteX81" fmla="*/ 857250 w 1308082"/>
                <a:gd name="connsiteY81" fmla="*/ 0 h 10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308082" h="1034415">
                  <a:moveTo>
                    <a:pt x="857250" y="0"/>
                  </a:moveTo>
                  <a:lnTo>
                    <a:pt x="984885" y="114300"/>
                  </a:lnTo>
                  <a:lnTo>
                    <a:pt x="987946" y="116937"/>
                  </a:lnTo>
                  <a:lnTo>
                    <a:pt x="961372" y="147307"/>
                  </a:lnTo>
                  <a:lnTo>
                    <a:pt x="1014712" y="196837"/>
                  </a:lnTo>
                  <a:lnTo>
                    <a:pt x="1016617" y="229222"/>
                  </a:lnTo>
                  <a:lnTo>
                    <a:pt x="1081387" y="257797"/>
                  </a:lnTo>
                  <a:lnTo>
                    <a:pt x="986137" y="261607"/>
                  </a:lnTo>
                  <a:lnTo>
                    <a:pt x="980422" y="297802"/>
                  </a:lnTo>
                  <a:lnTo>
                    <a:pt x="1035667" y="320662"/>
                  </a:lnTo>
                  <a:lnTo>
                    <a:pt x="991852" y="358762"/>
                  </a:lnTo>
                  <a:lnTo>
                    <a:pt x="1029952" y="391147"/>
                  </a:lnTo>
                  <a:lnTo>
                    <a:pt x="1094722" y="349237"/>
                  </a:lnTo>
                  <a:lnTo>
                    <a:pt x="1123297" y="393052"/>
                  </a:lnTo>
                  <a:lnTo>
                    <a:pt x="1083292" y="410197"/>
                  </a:lnTo>
                  <a:lnTo>
                    <a:pt x="1090912" y="503542"/>
                  </a:lnTo>
                  <a:lnTo>
                    <a:pt x="1123088" y="499618"/>
                  </a:lnTo>
                  <a:lnTo>
                    <a:pt x="1121392" y="501637"/>
                  </a:lnTo>
                  <a:lnTo>
                    <a:pt x="1129012" y="564502"/>
                  </a:lnTo>
                  <a:lnTo>
                    <a:pt x="1123297" y="621652"/>
                  </a:lnTo>
                  <a:lnTo>
                    <a:pt x="1157587" y="678802"/>
                  </a:lnTo>
                  <a:lnTo>
                    <a:pt x="1165207" y="724522"/>
                  </a:lnTo>
                  <a:lnTo>
                    <a:pt x="1235692" y="722617"/>
                  </a:lnTo>
                  <a:lnTo>
                    <a:pt x="1308082" y="915022"/>
                  </a:lnTo>
                  <a:lnTo>
                    <a:pt x="1277602" y="916927"/>
                  </a:lnTo>
                  <a:lnTo>
                    <a:pt x="1229977" y="859777"/>
                  </a:lnTo>
                  <a:lnTo>
                    <a:pt x="1151872" y="831202"/>
                  </a:lnTo>
                  <a:lnTo>
                    <a:pt x="1129012" y="846442"/>
                  </a:lnTo>
                  <a:lnTo>
                    <a:pt x="1079482" y="882637"/>
                  </a:lnTo>
                  <a:lnTo>
                    <a:pt x="1036348" y="876336"/>
                  </a:lnTo>
                  <a:lnTo>
                    <a:pt x="1022333" y="915022"/>
                  </a:lnTo>
                  <a:lnTo>
                    <a:pt x="957563" y="795007"/>
                  </a:lnTo>
                  <a:lnTo>
                    <a:pt x="856598" y="829297"/>
                  </a:lnTo>
                  <a:lnTo>
                    <a:pt x="854693" y="808342"/>
                  </a:lnTo>
                  <a:lnTo>
                    <a:pt x="807068" y="802627"/>
                  </a:lnTo>
                  <a:lnTo>
                    <a:pt x="799448" y="953122"/>
                  </a:lnTo>
                  <a:lnTo>
                    <a:pt x="763253" y="951217"/>
                  </a:lnTo>
                  <a:lnTo>
                    <a:pt x="664193" y="989317"/>
                  </a:lnTo>
                  <a:lnTo>
                    <a:pt x="641333" y="974077"/>
                  </a:lnTo>
                  <a:lnTo>
                    <a:pt x="595613" y="981697"/>
                  </a:lnTo>
                  <a:lnTo>
                    <a:pt x="547988" y="934072"/>
                  </a:lnTo>
                  <a:lnTo>
                    <a:pt x="492743" y="913117"/>
                  </a:lnTo>
                  <a:lnTo>
                    <a:pt x="467978" y="939787"/>
                  </a:lnTo>
                  <a:lnTo>
                    <a:pt x="418448" y="924547"/>
                  </a:lnTo>
                  <a:cubicBezTo>
                    <a:pt x="412098" y="925182"/>
                    <a:pt x="405705" y="925482"/>
                    <a:pt x="399398" y="926452"/>
                  </a:cubicBezTo>
                  <a:cubicBezTo>
                    <a:pt x="397413" y="926757"/>
                    <a:pt x="395570" y="927671"/>
                    <a:pt x="393683" y="928357"/>
                  </a:cubicBezTo>
                  <a:lnTo>
                    <a:pt x="378443" y="934072"/>
                  </a:lnTo>
                  <a:lnTo>
                    <a:pt x="365108" y="1033132"/>
                  </a:lnTo>
                  <a:cubicBezTo>
                    <a:pt x="365095" y="1033560"/>
                    <a:pt x="365082" y="1033987"/>
                    <a:pt x="365069" y="1034415"/>
                  </a:cubicBezTo>
                  <a:lnTo>
                    <a:pt x="297180" y="1034415"/>
                  </a:lnTo>
                  <a:lnTo>
                    <a:pt x="264795" y="1005840"/>
                  </a:lnTo>
                  <a:lnTo>
                    <a:pt x="188595" y="996315"/>
                  </a:lnTo>
                  <a:lnTo>
                    <a:pt x="200025" y="942975"/>
                  </a:lnTo>
                  <a:lnTo>
                    <a:pt x="114300" y="933450"/>
                  </a:lnTo>
                  <a:lnTo>
                    <a:pt x="100965" y="883920"/>
                  </a:lnTo>
                  <a:lnTo>
                    <a:pt x="0" y="786765"/>
                  </a:lnTo>
                  <a:lnTo>
                    <a:pt x="1905" y="769620"/>
                  </a:lnTo>
                  <a:lnTo>
                    <a:pt x="60960" y="697230"/>
                  </a:lnTo>
                  <a:lnTo>
                    <a:pt x="85725" y="668655"/>
                  </a:lnTo>
                  <a:lnTo>
                    <a:pt x="120015" y="544830"/>
                  </a:lnTo>
                  <a:lnTo>
                    <a:pt x="144780" y="436245"/>
                  </a:lnTo>
                  <a:lnTo>
                    <a:pt x="201930" y="381000"/>
                  </a:lnTo>
                  <a:lnTo>
                    <a:pt x="257175" y="451485"/>
                  </a:lnTo>
                  <a:lnTo>
                    <a:pt x="320040" y="400050"/>
                  </a:lnTo>
                  <a:lnTo>
                    <a:pt x="430530" y="504825"/>
                  </a:lnTo>
                  <a:lnTo>
                    <a:pt x="459105" y="470535"/>
                  </a:lnTo>
                  <a:lnTo>
                    <a:pt x="390525" y="422910"/>
                  </a:lnTo>
                  <a:lnTo>
                    <a:pt x="413385" y="363855"/>
                  </a:lnTo>
                  <a:lnTo>
                    <a:pt x="451485" y="371475"/>
                  </a:lnTo>
                  <a:lnTo>
                    <a:pt x="455295" y="327660"/>
                  </a:lnTo>
                  <a:lnTo>
                    <a:pt x="514350" y="325755"/>
                  </a:lnTo>
                  <a:lnTo>
                    <a:pt x="520065" y="401955"/>
                  </a:lnTo>
                  <a:lnTo>
                    <a:pt x="582930" y="424815"/>
                  </a:lnTo>
                  <a:lnTo>
                    <a:pt x="605790" y="369570"/>
                  </a:lnTo>
                  <a:lnTo>
                    <a:pt x="586740" y="320040"/>
                  </a:lnTo>
                  <a:lnTo>
                    <a:pt x="662940" y="323850"/>
                  </a:lnTo>
                  <a:lnTo>
                    <a:pt x="706755" y="339090"/>
                  </a:lnTo>
                  <a:lnTo>
                    <a:pt x="664845" y="276225"/>
                  </a:lnTo>
                  <a:lnTo>
                    <a:pt x="716280" y="260985"/>
                  </a:lnTo>
                  <a:lnTo>
                    <a:pt x="697230" y="139065"/>
                  </a:lnTo>
                  <a:lnTo>
                    <a:pt x="769620" y="116205"/>
                  </a:lnTo>
                  <a:lnTo>
                    <a:pt x="857250" y="0"/>
                  </a:lnTo>
                  <a:close/>
                </a:path>
              </a:pathLst>
            </a:custGeom>
            <a:solidFill>
              <a:srgbClr val="000A5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216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Piaseczno</a:t>
              </a:r>
            </a:p>
          </p:txBody>
        </p:sp>
        <p:sp>
          <p:nvSpPr>
            <p:cNvPr id="29" name="Ozarow Mazowiecki">
              <a:extLst>
                <a:ext uri="{FF2B5EF4-FFF2-40B4-BE49-F238E27FC236}">
                  <a16:creationId xmlns:a16="http://schemas.microsoft.com/office/drawing/2014/main" id="{54B9DD77-366F-13DE-7802-E5BECB15E6AE}"/>
                </a:ext>
              </a:extLst>
            </p:cNvPr>
            <p:cNvSpPr>
              <a:spLocks/>
            </p:cNvSpPr>
            <p:nvPr/>
          </p:nvSpPr>
          <p:spPr>
            <a:xfrm>
              <a:off x="4740256" y="3364864"/>
              <a:ext cx="1077310" cy="539622"/>
            </a:xfrm>
            <a:custGeom>
              <a:avLst/>
              <a:gdLst>
                <a:gd name="connsiteX0" fmla="*/ 672465 w 1061085"/>
                <a:gd name="connsiteY0" fmla="*/ 0 h 531495"/>
                <a:gd name="connsiteX1" fmla="*/ 721995 w 1061085"/>
                <a:gd name="connsiteY1" fmla="*/ 41910 h 531495"/>
                <a:gd name="connsiteX2" fmla="*/ 889635 w 1061085"/>
                <a:gd name="connsiteY2" fmla="*/ 91440 h 531495"/>
                <a:gd name="connsiteX3" fmla="*/ 901065 w 1061085"/>
                <a:gd name="connsiteY3" fmla="*/ 78105 h 531495"/>
                <a:gd name="connsiteX4" fmla="*/ 954405 w 1061085"/>
                <a:gd name="connsiteY4" fmla="*/ 120015 h 531495"/>
                <a:gd name="connsiteX5" fmla="*/ 962025 w 1061085"/>
                <a:gd name="connsiteY5" fmla="*/ 76200 h 531495"/>
                <a:gd name="connsiteX6" fmla="*/ 1013460 w 1061085"/>
                <a:gd name="connsiteY6" fmla="*/ 95250 h 531495"/>
                <a:gd name="connsiteX7" fmla="*/ 1030605 w 1061085"/>
                <a:gd name="connsiteY7" fmla="*/ 68580 h 531495"/>
                <a:gd name="connsiteX8" fmla="*/ 1055370 w 1061085"/>
                <a:gd name="connsiteY8" fmla="*/ 87630 h 531495"/>
                <a:gd name="connsiteX9" fmla="*/ 1049655 w 1061085"/>
                <a:gd name="connsiteY9" fmla="*/ 142875 h 531495"/>
                <a:gd name="connsiteX10" fmla="*/ 1061085 w 1061085"/>
                <a:gd name="connsiteY10" fmla="*/ 238125 h 531495"/>
                <a:gd name="connsiteX11" fmla="*/ 1043940 w 1061085"/>
                <a:gd name="connsiteY11" fmla="*/ 302895 h 531495"/>
                <a:gd name="connsiteX12" fmla="*/ 979170 w 1061085"/>
                <a:gd name="connsiteY12" fmla="*/ 314325 h 531495"/>
                <a:gd name="connsiteX13" fmla="*/ 948690 w 1061085"/>
                <a:gd name="connsiteY13" fmla="*/ 352425 h 531495"/>
                <a:gd name="connsiteX14" fmla="*/ 948690 w 1061085"/>
                <a:gd name="connsiteY14" fmla="*/ 390508 h 531495"/>
                <a:gd name="connsiteX15" fmla="*/ 884233 w 1061085"/>
                <a:gd name="connsiteY15" fmla="*/ 383723 h 531495"/>
                <a:gd name="connsiteX16" fmla="*/ 832798 w 1061085"/>
                <a:gd name="connsiteY16" fmla="*/ 410393 h 531495"/>
                <a:gd name="connsiteX17" fmla="*/ 833339 w 1061085"/>
                <a:gd name="connsiteY17" fmla="*/ 415167 h 531495"/>
                <a:gd name="connsiteX18" fmla="*/ 800413 w 1061085"/>
                <a:gd name="connsiteY18" fmla="*/ 416108 h 531495"/>
                <a:gd name="connsiteX19" fmla="*/ 783268 w 1061085"/>
                <a:gd name="connsiteY19" fmla="*/ 448493 h 531495"/>
                <a:gd name="connsiteX20" fmla="*/ 741358 w 1061085"/>
                <a:gd name="connsiteY20" fmla="*/ 429443 h 531495"/>
                <a:gd name="connsiteX21" fmla="*/ 638488 w 1061085"/>
                <a:gd name="connsiteY21" fmla="*/ 429443 h 531495"/>
                <a:gd name="connsiteX22" fmla="*/ 576254 w 1061085"/>
                <a:gd name="connsiteY22" fmla="*/ 450188 h 531495"/>
                <a:gd name="connsiteX23" fmla="*/ 535305 w 1061085"/>
                <a:gd name="connsiteY23" fmla="*/ 369570 h 531495"/>
                <a:gd name="connsiteX24" fmla="*/ 510540 w 1061085"/>
                <a:gd name="connsiteY24" fmla="*/ 417195 h 531495"/>
                <a:gd name="connsiteX25" fmla="*/ 440055 w 1061085"/>
                <a:gd name="connsiteY25" fmla="*/ 386715 h 531495"/>
                <a:gd name="connsiteX26" fmla="*/ 400050 w 1061085"/>
                <a:gd name="connsiteY26" fmla="*/ 485775 h 531495"/>
                <a:gd name="connsiteX27" fmla="*/ 190500 w 1061085"/>
                <a:gd name="connsiteY27" fmla="*/ 464820 h 531495"/>
                <a:gd name="connsiteX28" fmla="*/ 194310 w 1061085"/>
                <a:gd name="connsiteY28" fmla="*/ 495300 h 531495"/>
                <a:gd name="connsiteX29" fmla="*/ 230505 w 1061085"/>
                <a:gd name="connsiteY29" fmla="*/ 520065 h 531495"/>
                <a:gd name="connsiteX30" fmla="*/ 169545 w 1061085"/>
                <a:gd name="connsiteY30" fmla="*/ 531495 h 531495"/>
                <a:gd name="connsiteX31" fmla="*/ 93345 w 1061085"/>
                <a:gd name="connsiteY31" fmla="*/ 491490 h 531495"/>
                <a:gd name="connsiteX32" fmla="*/ 95250 w 1061085"/>
                <a:gd name="connsiteY32" fmla="*/ 459105 h 531495"/>
                <a:gd name="connsiteX33" fmla="*/ 60960 w 1061085"/>
                <a:gd name="connsiteY33" fmla="*/ 451485 h 531495"/>
                <a:gd name="connsiteX34" fmla="*/ 85725 w 1061085"/>
                <a:gd name="connsiteY34" fmla="*/ 392430 h 531495"/>
                <a:gd name="connsiteX35" fmla="*/ 66675 w 1061085"/>
                <a:gd name="connsiteY35" fmla="*/ 289560 h 531495"/>
                <a:gd name="connsiteX36" fmla="*/ 91440 w 1061085"/>
                <a:gd name="connsiteY36" fmla="*/ 278130 h 531495"/>
                <a:gd name="connsiteX37" fmla="*/ 87630 w 1061085"/>
                <a:gd name="connsiteY37" fmla="*/ 163830 h 531495"/>
                <a:gd name="connsiteX38" fmla="*/ 0 w 1061085"/>
                <a:gd name="connsiteY38" fmla="*/ 106680 h 531495"/>
                <a:gd name="connsiteX39" fmla="*/ 15240 w 1061085"/>
                <a:gd name="connsiteY39" fmla="*/ 87630 h 531495"/>
                <a:gd name="connsiteX40" fmla="*/ 15240 w 1061085"/>
                <a:gd name="connsiteY40" fmla="*/ 11430 h 531495"/>
                <a:gd name="connsiteX41" fmla="*/ 207645 w 1061085"/>
                <a:gd name="connsiteY41" fmla="*/ 26670 h 531495"/>
                <a:gd name="connsiteX42" fmla="*/ 260985 w 1061085"/>
                <a:gd name="connsiteY42" fmla="*/ 91440 h 531495"/>
                <a:gd name="connsiteX43" fmla="*/ 314325 w 1061085"/>
                <a:gd name="connsiteY43" fmla="*/ 74295 h 531495"/>
                <a:gd name="connsiteX44" fmla="*/ 434340 w 1061085"/>
                <a:gd name="connsiteY44" fmla="*/ 83820 h 531495"/>
                <a:gd name="connsiteX45" fmla="*/ 436245 w 1061085"/>
                <a:gd name="connsiteY45" fmla="*/ 43815 h 531495"/>
                <a:gd name="connsiteX46" fmla="*/ 525780 w 1061085"/>
                <a:gd name="connsiteY46" fmla="*/ 5715 h 531495"/>
                <a:gd name="connsiteX47" fmla="*/ 674370 w 1061085"/>
                <a:gd name="connsiteY47" fmla="*/ 38100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61085" h="531495">
                  <a:moveTo>
                    <a:pt x="672465" y="0"/>
                  </a:moveTo>
                  <a:lnTo>
                    <a:pt x="721995" y="41910"/>
                  </a:lnTo>
                  <a:lnTo>
                    <a:pt x="889635" y="91440"/>
                  </a:lnTo>
                  <a:lnTo>
                    <a:pt x="901065" y="78105"/>
                  </a:lnTo>
                  <a:lnTo>
                    <a:pt x="954405" y="120015"/>
                  </a:lnTo>
                  <a:lnTo>
                    <a:pt x="962025" y="76200"/>
                  </a:lnTo>
                  <a:lnTo>
                    <a:pt x="1013460" y="95250"/>
                  </a:lnTo>
                  <a:lnTo>
                    <a:pt x="1030605" y="68580"/>
                  </a:lnTo>
                  <a:lnTo>
                    <a:pt x="1055370" y="87630"/>
                  </a:lnTo>
                  <a:lnTo>
                    <a:pt x="1049655" y="142875"/>
                  </a:lnTo>
                  <a:lnTo>
                    <a:pt x="1061085" y="238125"/>
                  </a:lnTo>
                  <a:lnTo>
                    <a:pt x="1043940" y="302895"/>
                  </a:lnTo>
                  <a:lnTo>
                    <a:pt x="979170" y="314325"/>
                  </a:lnTo>
                  <a:lnTo>
                    <a:pt x="948690" y="352425"/>
                  </a:lnTo>
                  <a:lnTo>
                    <a:pt x="948690" y="390508"/>
                  </a:lnTo>
                  <a:lnTo>
                    <a:pt x="884233" y="383723"/>
                  </a:lnTo>
                  <a:lnTo>
                    <a:pt x="832798" y="410393"/>
                  </a:lnTo>
                  <a:lnTo>
                    <a:pt x="833339" y="415167"/>
                  </a:lnTo>
                  <a:lnTo>
                    <a:pt x="800413" y="416108"/>
                  </a:lnTo>
                  <a:lnTo>
                    <a:pt x="783268" y="448493"/>
                  </a:lnTo>
                  <a:lnTo>
                    <a:pt x="741358" y="429443"/>
                  </a:lnTo>
                  <a:lnTo>
                    <a:pt x="638488" y="429443"/>
                  </a:lnTo>
                  <a:lnTo>
                    <a:pt x="576254" y="450188"/>
                  </a:lnTo>
                  <a:lnTo>
                    <a:pt x="535305" y="369570"/>
                  </a:lnTo>
                  <a:lnTo>
                    <a:pt x="510540" y="417195"/>
                  </a:lnTo>
                  <a:lnTo>
                    <a:pt x="440055" y="386715"/>
                  </a:lnTo>
                  <a:lnTo>
                    <a:pt x="400050" y="485775"/>
                  </a:lnTo>
                  <a:lnTo>
                    <a:pt x="190500" y="464820"/>
                  </a:lnTo>
                  <a:lnTo>
                    <a:pt x="194310" y="495300"/>
                  </a:lnTo>
                  <a:lnTo>
                    <a:pt x="230505" y="520065"/>
                  </a:lnTo>
                  <a:lnTo>
                    <a:pt x="169545" y="531495"/>
                  </a:lnTo>
                  <a:lnTo>
                    <a:pt x="93345" y="491490"/>
                  </a:lnTo>
                  <a:lnTo>
                    <a:pt x="95250" y="459105"/>
                  </a:lnTo>
                  <a:lnTo>
                    <a:pt x="60960" y="451485"/>
                  </a:lnTo>
                  <a:lnTo>
                    <a:pt x="85725" y="392430"/>
                  </a:lnTo>
                  <a:lnTo>
                    <a:pt x="66675" y="289560"/>
                  </a:lnTo>
                  <a:lnTo>
                    <a:pt x="91440" y="278130"/>
                  </a:lnTo>
                  <a:lnTo>
                    <a:pt x="87630" y="163830"/>
                  </a:lnTo>
                  <a:lnTo>
                    <a:pt x="0" y="106680"/>
                  </a:lnTo>
                  <a:lnTo>
                    <a:pt x="15240" y="87630"/>
                  </a:lnTo>
                  <a:lnTo>
                    <a:pt x="15240" y="11430"/>
                  </a:lnTo>
                  <a:lnTo>
                    <a:pt x="207645" y="26670"/>
                  </a:lnTo>
                  <a:lnTo>
                    <a:pt x="260985" y="91440"/>
                  </a:lnTo>
                  <a:lnTo>
                    <a:pt x="314325" y="74295"/>
                  </a:lnTo>
                  <a:lnTo>
                    <a:pt x="434340" y="83820"/>
                  </a:lnTo>
                  <a:lnTo>
                    <a:pt x="436245" y="43815"/>
                  </a:lnTo>
                  <a:lnTo>
                    <a:pt x="525780" y="5715"/>
                  </a:lnTo>
                  <a:lnTo>
                    <a:pt x="674370" y="3810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3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Ożarów Mazowiecki</a:t>
              </a:r>
            </a:p>
          </p:txBody>
        </p:sp>
        <p:sp>
          <p:nvSpPr>
            <p:cNvPr id="30" name="Osieck">
              <a:extLst>
                <a:ext uri="{FF2B5EF4-FFF2-40B4-BE49-F238E27FC236}">
                  <a16:creationId xmlns:a16="http://schemas.microsoft.com/office/drawing/2014/main" id="{CEDDF811-7359-7775-A26E-34E503335802}"/>
                </a:ext>
              </a:extLst>
            </p:cNvPr>
            <p:cNvSpPr/>
            <p:nvPr/>
          </p:nvSpPr>
          <p:spPr>
            <a:xfrm>
              <a:off x="8227491" y="5223562"/>
              <a:ext cx="874226" cy="852951"/>
            </a:xfrm>
            <a:custGeom>
              <a:avLst/>
              <a:gdLst>
                <a:gd name="connsiteX0" fmla="*/ 0 w 861060"/>
                <a:gd name="connsiteY0" fmla="*/ 198120 h 840105"/>
                <a:gd name="connsiteX1" fmla="*/ 106680 w 861060"/>
                <a:gd name="connsiteY1" fmla="*/ 194310 h 840105"/>
                <a:gd name="connsiteX2" fmla="*/ 118110 w 861060"/>
                <a:gd name="connsiteY2" fmla="*/ 230505 h 840105"/>
                <a:gd name="connsiteX3" fmla="*/ 142875 w 861060"/>
                <a:gd name="connsiteY3" fmla="*/ 232410 h 840105"/>
                <a:gd name="connsiteX4" fmla="*/ 150495 w 861060"/>
                <a:gd name="connsiteY4" fmla="*/ 299085 h 840105"/>
                <a:gd name="connsiteX5" fmla="*/ 190500 w 861060"/>
                <a:gd name="connsiteY5" fmla="*/ 308610 h 840105"/>
                <a:gd name="connsiteX6" fmla="*/ 171450 w 861060"/>
                <a:gd name="connsiteY6" fmla="*/ 60960 h 840105"/>
                <a:gd name="connsiteX7" fmla="*/ 234315 w 861060"/>
                <a:gd name="connsiteY7" fmla="*/ 41910 h 840105"/>
                <a:gd name="connsiteX8" fmla="*/ 251460 w 861060"/>
                <a:gd name="connsiteY8" fmla="*/ 106680 h 840105"/>
                <a:gd name="connsiteX9" fmla="*/ 289560 w 861060"/>
                <a:gd name="connsiteY9" fmla="*/ 97155 h 840105"/>
                <a:gd name="connsiteX10" fmla="*/ 274320 w 861060"/>
                <a:gd name="connsiteY10" fmla="*/ 81915 h 840105"/>
                <a:gd name="connsiteX11" fmla="*/ 285750 w 861060"/>
                <a:gd name="connsiteY11" fmla="*/ 62865 h 840105"/>
                <a:gd name="connsiteX12" fmla="*/ 299085 w 861060"/>
                <a:gd name="connsiteY12" fmla="*/ 70485 h 840105"/>
                <a:gd name="connsiteX13" fmla="*/ 411480 w 861060"/>
                <a:gd name="connsiteY13" fmla="*/ 87630 h 840105"/>
                <a:gd name="connsiteX14" fmla="*/ 415290 w 861060"/>
                <a:gd name="connsiteY14" fmla="*/ 55245 h 840105"/>
                <a:gd name="connsiteX15" fmla="*/ 430530 w 861060"/>
                <a:gd name="connsiteY15" fmla="*/ 5715 h 840105"/>
                <a:gd name="connsiteX16" fmla="*/ 457200 w 861060"/>
                <a:gd name="connsiteY16" fmla="*/ 7620 h 840105"/>
                <a:gd name="connsiteX17" fmla="*/ 510540 w 861060"/>
                <a:gd name="connsiteY17" fmla="*/ 0 h 840105"/>
                <a:gd name="connsiteX18" fmla="*/ 556260 w 861060"/>
                <a:gd name="connsiteY18" fmla="*/ 1905 h 840105"/>
                <a:gd name="connsiteX19" fmla="*/ 539115 w 861060"/>
                <a:gd name="connsiteY19" fmla="*/ 19050 h 840105"/>
                <a:gd name="connsiteX20" fmla="*/ 541020 w 861060"/>
                <a:gd name="connsiteY20" fmla="*/ 60960 h 840105"/>
                <a:gd name="connsiteX21" fmla="*/ 588645 w 861060"/>
                <a:gd name="connsiteY21" fmla="*/ 76200 h 840105"/>
                <a:gd name="connsiteX22" fmla="*/ 590550 w 861060"/>
                <a:gd name="connsiteY22" fmla="*/ 97155 h 840105"/>
                <a:gd name="connsiteX23" fmla="*/ 689610 w 861060"/>
                <a:gd name="connsiteY23" fmla="*/ 85725 h 840105"/>
                <a:gd name="connsiteX24" fmla="*/ 685800 w 861060"/>
                <a:gd name="connsiteY24" fmla="*/ 60960 h 840105"/>
                <a:gd name="connsiteX25" fmla="*/ 714375 w 861060"/>
                <a:gd name="connsiteY25" fmla="*/ 64770 h 840105"/>
                <a:gd name="connsiteX26" fmla="*/ 773430 w 861060"/>
                <a:gd name="connsiteY26" fmla="*/ 41910 h 840105"/>
                <a:gd name="connsiteX27" fmla="*/ 817245 w 861060"/>
                <a:gd name="connsiteY27" fmla="*/ 78105 h 840105"/>
                <a:gd name="connsiteX28" fmla="*/ 859155 w 861060"/>
                <a:gd name="connsiteY28" fmla="*/ 140970 h 840105"/>
                <a:gd name="connsiteX29" fmla="*/ 861060 w 861060"/>
                <a:gd name="connsiteY29" fmla="*/ 177165 h 840105"/>
                <a:gd name="connsiteX30" fmla="*/ 691515 w 861060"/>
                <a:gd name="connsiteY30" fmla="*/ 192405 h 840105"/>
                <a:gd name="connsiteX31" fmla="*/ 662940 w 861060"/>
                <a:gd name="connsiteY31" fmla="*/ 203835 h 840105"/>
                <a:gd name="connsiteX32" fmla="*/ 668655 w 861060"/>
                <a:gd name="connsiteY32" fmla="*/ 226695 h 840105"/>
                <a:gd name="connsiteX33" fmla="*/ 636270 w 861060"/>
                <a:gd name="connsiteY33" fmla="*/ 222885 h 840105"/>
                <a:gd name="connsiteX34" fmla="*/ 641985 w 861060"/>
                <a:gd name="connsiteY34" fmla="*/ 272415 h 840105"/>
                <a:gd name="connsiteX35" fmla="*/ 659130 w 861060"/>
                <a:gd name="connsiteY35" fmla="*/ 276225 h 840105"/>
                <a:gd name="connsiteX36" fmla="*/ 659130 w 861060"/>
                <a:gd name="connsiteY36" fmla="*/ 304800 h 840105"/>
                <a:gd name="connsiteX37" fmla="*/ 647700 w 861060"/>
                <a:gd name="connsiteY37" fmla="*/ 321945 h 840105"/>
                <a:gd name="connsiteX38" fmla="*/ 676275 w 861060"/>
                <a:gd name="connsiteY38" fmla="*/ 350520 h 840105"/>
                <a:gd name="connsiteX39" fmla="*/ 657225 w 861060"/>
                <a:gd name="connsiteY39" fmla="*/ 369570 h 840105"/>
                <a:gd name="connsiteX40" fmla="*/ 735330 w 861060"/>
                <a:gd name="connsiteY40" fmla="*/ 422910 h 840105"/>
                <a:gd name="connsiteX41" fmla="*/ 744855 w 861060"/>
                <a:gd name="connsiteY41" fmla="*/ 438150 h 840105"/>
                <a:gd name="connsiteX42" fmla="*/ 704850 w 861060"/>
                <a:gd name="connsiteY42" fmla="*/ 474345 h 840105"/>
                <a:gd name="connsiteX43" fmla="*/ 613410 w 861060"/>
                <a:gd name="connsiteY43" fmla="*/ 480060 h 840105"/>
                <a:gd name="connsiteX44" fmla="*/ 607695 w 861060"/>
                <a:gd name="connsiteY44" fmla="*/ 558165 h 840105"/>
                <a:gd name="connsiteX45" fmla="*/ 573405 w 861060"/>
                <a:gd name="connsiteY45" fmla="*/ 569595 h 840105"/>
                <a:gd name="connsiteX46" fmla="*/ 523875 w 861060"/>
                <a:gd name="connsiteY46" fmla="*/ 579120 h 840105"/>
                <a:gd name="connsiteX47" fmla="*/ 552450 w 861060"/>
                <a:gd name="connsiteY47" fmla="*/ 632460 h 840105"/>
                <a:gd name="connsiteX48" fmla="*/ 601980 w 861060"/>
                <a:gd name="connsiteY48" fmla="*/ 630555 h 840105"/>
                <a:gd name="connsiteX49" fmla="*/ 636270 w 861060"/>
                <a:gd name="connsiteY49" fmla="*/ 657225 h 840105"/>
                <a:gd name="connsiteX50" fmla="*/ 701040 w 861060"/>
                <a:gd name="connsiteY50" fmla="*/ 645795 h 840105"/>
                <a:gd name="connsiteX51" fmla="*/ 687705 w 861060"/>
                <a:gd name="connsiteY51" fmla="*/ 672465 h 840105"/>
                <a:gd name="connsiteX52" fmla="*/ 657225 w 861060"/>
                <a:gd name="connsiteY52" fmla="*/ 685800 h 840105"/>
                <a:gd name="connsiteX53" fmla="*/ 727710 w 861060"/>
                <a:gd name="connsiteY53" fmla="*/ 762000 h 840105"/>
                <a:gd name="connsiteX54" fmla="*/ 782955 w 861060"/>
                <a:gd name="connsiteY54" fmla="*/ 752475 h 840105"/>
                <a:gd name="connsiteX55" fmla="*/ 790575 w 861060"/>
                <a:gd name="connsiteY55" fmla="*/ 811530 h 840105"/>
                <a:gd name="connsiteX56" fmla="*/ 769620 w 861060"/>
                <a:gd name="connsiteY56" fmla="*/ 840105 h 840105"/>
                <a:gd name="connsiteX57" fmla="*/ 661035 w 861060"/>
                <a:gd name="connsiteY57" fmla="*/ 775335 h 840105"/>
                <a:gd name="connsiteX58" fmla="*/ 596265 w 861060"/>
                <a:gd name="connsiteY58" fmla="*/ 781050 h 840105"/>
                <a:gd name="connsiteX59" fmla="*/ 581025 w 861060"/>
                <a:gd name="connsiteY59" fmla="*/ 767715 h 840105"/>
                <a:gd name="connsiteX60" fmla="*/ 552450 w 861060"/>
                <a:gd name="connsiteY60" fmla="*/ 765810 h 840105"/>
                <a:gd name="connsiteX61" fmla="*/ 428625 w 861060"/>
                <a:gd name="connsiteY61" fmla="*/ 826770 h 840105"/>
                <a:gd name="connsiteX62" fmla="*/ 443865 w 861060"/>
                <a:gd name="connsiteY62" fmla="*/ 800100 h 840105"/>
                <a:gd name="connsiteX63" fmla="*/ 413385 w 861060"/>
                <a:gd name="connsiteY63" fmla="*/ 762000 h 840105"/>
                <a:gd name="connsiteX64" fmla="*/ 440055 w 861060"/>
                <a:gd name="connsiteY64" fmla="*/ 737235 h 840105"/>
                <a:gd name="connsiteX65" fmla="*/ 381000 w 861060"/>
                <a:gd name="connsiteY65" fmla="*/ 691515 h 840105"/>
                <a:gd name="connsiteX66" fmla="*/ 409575 w 861060"/>
                <a:gd name="connsiteY66" fmla="*/ 666750 h 840105"/>
                <a:gd name="connsiteX67" fmla="*/ 367665 w 861060"/>
                <a:gd name="connsiteY67" fmla="*/ 659130 h 840105"/>
                <a:gd name="connsiteX68" fmla="*/ 367665 w 861060"/>
                <a:gd name="connsiteY68" fmla="*/ 621030 h 840105"/>
                <a:gd name="connsiteX69" fmla="*/ 428625 w 861060"/>
                <a:gd name="connsiteY69" fmla="*/ 601980 h 840105"/>
                <a:gd name="connsiteX70" fmla="*/ 346710 w 861060"/>
                <a:gd name="connsiteY70" fmla="*/ 582930 h 840105"/>
                <a:gd name="connsiteX71" fmla="*/ 361950 w 861060"/>
                <a:gd name="connsiteY71" fmla="*/ 510540 h 840105"/>
                <a:gd name="connsiteX72" fmla="*/ 283845 w 861060"/>
                <a:gd name="connsiteY72" fmla="*/ 542925 h 840105"/>
                <a:gd name="connsiteX73" fmla="*/ 194310 w 861060"/>
                <a:gd name="connsiteY73" fmla="*/ 510540 h 840105"/>
                <a:gd name="connsiteX74" fmla="*/ 139065 w 861060"/>
                <a:gd name="connsiteY74" fmla="*/ 504825 h 840105"/>
                <a:gd name="connsiteX75" fmla="*/ 62865 w 861060"/>
                <a:gd name="connsiteY75" fmla="*/ 518160 h 840105"/>
                <a:gd name="connsiteX76" fmla="*/ 62865 w 861060"/>
                <a:gd name="connsiteY76" fmla="*/ 495300 h 840105"/>
                <a:gd name="connsiteX77" fmla="*/ 131445 w 861060"/>
                <a:gd name="connsiteY77" fmla="*/ 480060 h 840105"/>
                <a:gd name="connsiteX78" fmla="*/ 129540 w 861060"/>
                <a:gd name="connsiteY78" fmla="*/ 457200 h 840105"/>
                <a:gd name="connsiteX79" fmla="*/ 97155 w 861060"/>
                <a:gd name="connsiteY79" fmla="*/ 453390 h 840105"/>
                <a:gd name="connsiteX80" fmla="*/ 68580 w 861060"/>
                <a:gd name="connsiteY80" fmla="*/ 394335 h 840105"/>
                <a:gd name="connsiteX81" fmla="*/ 49530 w 861060"/>
                <a:gd name="connsiteY81" fmla="*/ 321945 h 840105"/>
                <a:gd name="connsiteX82" fmla="*/ 22860 w 861060"/>
                <a:gd name="connsiteY82" fmla="*/ 321945 h 840105"/>
                <a:gd name="connsiteX83" fmla="*/ 0 w 861060"/>
                <a:gd name="connsiteY83" fmla="*/ 198120 h 84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61060" h="840105">
                  <a:moveTo>
                    <a:pt x="0" y="198120"/>
                  </a:moveTo>
                  <a:lnTo>
                    <a:pt x="106680" y="194310"/>
                  </a:lnTo>
                  <a:lnTo>
                    <a:pt x="118110" y="230505"/>
                  </a:lnTo>
                  <a:lnTo>
                    <a:pt x="142875" y="232410"/>
                  </a:lnTo>
                  <a:lnTo>
                    <a:pt x="150495" y="299085"/>
                  </a:lnTo>
                  <a:lnTo>
                    <a:pt x="190500" y="308610"/>
                  </a:lnTo>
                  <a:lnTo>
                    <a:pt x="171450" y="60960"/>
                  </a:lnTo>
                  <a:lnTo>
                    <a:pt x="234315" y="41910"/>
                  </a:lnTo>
                  <a:lnTo>
                    <a:pt x="251460" y="106680"/>
                  </a:lnTo>
                  <a:lnTo>
                    <a:pt x="289560" y="97155"/>
                  </a:lnTo>
                  <a:lnTo>
                    <a:pt x="274320" y="81915"/>
                  </a:lnTo>
                  <a:lnTo>
                    <a:pt x="285750" y="62865"/>
                  </a:lnTo>
                  <a:lnTo>
                    <a:pt x="299085" y="70485"/>
                  </a:lnTo>
                  <a:lnTo>
                    <a:pt x="411480" y="87630"/>
                  </a:lnTo>
                  <a:lnTo>
                    <a:pt x="415290" y="55245"/>
                  </a:lnTo>
                  <a:lnTo>
                    <a:pt x="430530" y="5715"/>
                  </a:lnTo>
                  <a:lnTo>
                    <a:pt x="457200" y="7620"/>
                  </a:lnTo>
                  <a:lnTo>
                    <a:pt x="510540" y="0"/>
                  </a:lnTo>
                  <a:lnTo>
                    <a:pt x="556260" y="1905"/>
                  </a:lnTo>
                  <a:lnTo>
                    <a:pt x="539115" y="19050"/>
                  </a:lnTo>
                  <a:lnTo>
                    <a:pt x="541020" y="60960"/>
                  </a:lnTo>
                  <a:lnTo>
                    <a:pt x="588645" y="76200"/>
                  </a:lnTo>
                  <a:lnTo>
                    <a:pt x="590550" y="97155"/>
                  </a:lnTo>
                  <a:lnTo>
                    <a:pt x="689610" y="85725"/>
                  </a:lnTo>
                  <a:lnTo>
                    <a:pt x="685800" y="60960"/>
                  </a:lnTo>
                  <a:lnTo>
                    <a:pt x="714375" y="64770"/>
                  </a:lnTo>
                  <a:lnTo>
                    <a:pt x="773430" y="41910"/>
                  </a:lnTo>
                  <a:lnTo>
                    <a:pt x="817245" y="78105"/>
                  </a:lnTo>
                  <a:lnTo>
                    <a:pt x="859155" y="140970"/>
                  </a:lnTo>
                  <a:lnTo>
                    <a:pt x="861060" y="177165"/>
                  </a:lnTo>
                  <a:lnTo>
                    <a:pt x="691515" y="192405"/>
                  </a:lnTo>
                  <a:lnTo>
                    <a:pt x="662940" y="203835"/>
                  </a:lnTo>
                  <a:lnTo>
                    <a:pt x="668655" y="226695"/>
                  </a:lnTo>
                  <a:lnTo>
                    <a:pt x="636270" y="222885"/>
                  </a:lnTo>
                  <a:lnTo>
                    <a:pt x="641985" y="272415"/>
                  </a:lnTo>
                  <a:lnTo>
                    <a:pt x="659130" y="276225"/>
                  </a:lnTo>
                  <a:lnTo>
                    <a:pt x="659130" y="304800"/>
                  </a:lnTo>
                  <a:lnTo>
                    <a:pt x="647700" y="321945"/>
                  </a:lnTo>
                  <a:lnTo>
                    <a:pt x="676275" y="350520"/>
                  </a:lnTo>
                  <a:lnTo>
                    <a:pt x="657225" y="369570"/>
                  </a:lnTo>
                  <a:lnTo>
                    <a:pt x="735330" y="422910"/>
                  </a:lnTo>
                  <a:lnTo>
                    <a:pt x="744855" y="438150"/>
                  </a:lnTo>
                  <a:lnTo>
                    <a:pt x="704850" y="474345"/>
                  </a:lnTo>
                  <a:lnTo>
                    <a:pt x="613410" y="480060"/>
                  </a:lnTo>
                  <a:lnTo>
                    <a:pt x="607695" y="558165"/>
                  </a:lnTo>
                  <a:lnTo>
                    <a:pt x="573405" y="569595"/>
                  </a:lnTo>
                  <a:lnTo>
                    <a:pt x="523875" y="579120"/>
                  </a:lnTo>
                  <a:lnTo>
                    <a:pt x="552450" y="632460"/>
                  </a:lnTo>
                  <a:lnTo>
                    <a:pt x="601980" y="630555"/>
                  </a:lnTo>
                  <a:lnTo>
                    <a:pt x="636270" y="657225"/>
                  </a:lnTo>
                  <a:lnTo>
                    <a:pt x="701040" y="645795"/>
                  </a:lnTo>
                  <a:lnTo>
                    <a:pt x="687705" y="672465"/>
                  </a:lnTo>
                  <a:lnTo>
                    <a:pt x="657225" y="685800"/>
                  </a:lnTo>
                  <a:lnTo>
                    <a:pt x="727710" y="762000"/>
                  </a:lnTo>
                  <a:lnTo>
                    <a:pt x="782955" y="752475"/>
                  </a:lnTo>
                  <a:lnTo>
                    <a:pt x="790575" y="811530"/>
                  </a:lnTo>
                  <a:lnTo>
                    <a:pt x="769620" y="840105"/>
                  </a:lnTo>
                  <a:lnTo>
                    <a:pt x="661035" y="775335"/>
                  </a:lnTo>
                  <a:lnTo>
                    <a:pt x="596265" y="781050"/>
                  </a:lnTo>
                  <a:lnTo>
                    <a:pt x="581025" y="767715"/>
                  </a:lnTo>
                  <a:lnTo>
                    <a:pt x="552450" y="765810"/>
                  </a:lnTo>
                  <a:lnTo>
                    <a:pt x="428625" y="826770"/>
                  </a:lnTo>
                  <a:lnTo>
                    <a:pt x="443865" y="800100"/>
                  </a:lnTo>
                  <a:lnTo>
                    <a:pt x="413385" y="762000"/>
                  </a:lnTo>
                  <a:lnTo>
                    <a:pt x="440055" y="737235"/>
                  </a:lnTo>
                  <a:lnTo>
                    <a:pt x="381000" y="691515"/>
                  </a:lnTo>
                  <a:lnTo>
                    <a:pt x="409575" y="666750"/>
                  </a:lnTo>
                  <a:lnTo>
                    <a:pt x="367665" y="659130"/>
                  </a:lnTo>
                  <a:lnTo>
                    <a:pt x="367665" y="621030"/>
                  </a:lnTo>
                  <a:lnTo>
                    <a:pt x="428625" y="601980"/>
                  </a:lnTo>
                  <a:lnTo>
                    <a:pt x="346710" y="582930"/>
                  </a:lnTo>
                  <a:lnTo>
                    <a:pt x="361950" y="510540"/>
                  </a:lnTo>
                  <a:lnTo>
                    <a:pt x="283845" y="542925"/>
                  </a:lnTo>
                  <a:lnTo>
                    <a:pt x="194310" y="510540"/>
                  </a:lnTo>
                  <a:lnTo>
                    <a:pt x="139065" y="504825"/>
                  </a:lnTo>
                  <a:lnTo>
                    <a:pt x="62865" y="518160"/>
                  </a:lnTo>
                  <a:lnTo>
                    <a:pt x="62865" y="495300"/>
                  </a:lnTo>
                  <a:lnTo>
                    <a:pt x="131445" y="480060"/>
                  </a:lnTo>
                  <a:lnTo>
                    <a:pt x="129540" y="457200"/>
                  </a:lnTo>
                  <a:lnTo>
                    <a:pt x="97155" y="453390"/>
                  </a:lnTo>
                  <a:lnTo>
                    <a:pt x="68580" y="394335"/>
                  </a:lnTo>
                  <a:lnTo>
                    <a:pt x="49530" y="321945"/>
                  </a:lnTo>
                  <a:lnTo>
                    <a:pt x="22860" y="321945"/>
                  </a:lnTo>
                  <a:lnTo>
                    <a:pt x="0" y="198120"/>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Osieck</a:t>
              </a:r>
            </a:p>
          </p:txBody>
        </p:sp>
        <p:sp>
          <p:nvSpPr>
            <p:cNvPr id="31" name="Otwock">
              <a:extLst>
                <a:ext uri="{FF2B5EF4-FFF2-40B4-BE49-F238E27FC236}">
                  <a16:creationId xmlns:a16="http://schemas.microsoft.com/office/drawing/2014/main" id="{40ED1A75-4EA4-965B-8709-DD7064F883EE}"/>
                </a:ext>
              </a:extLst>
            </p:cNvPr>
            <p:cNvSpPr>
              <a:spLocks/>
            </p:cNvSpPr>
            <p:nvPr/>
          </p:nvSpPr>
          <p:spPr>
            <a:xfrm>
              <a:off x="7539829" y="4091505"/>
              <a:ext cx="788955" cy="544083"/>
            </a:xfrm>
            <a:custGeom>
              <a:avLst/>
              <a:gdLst>
                <a:gd name="connsiteX0" fmla="*/ 283087 w 777073"/>
                <a:gd name="connsiteY0" fmla="*/ 6542 h 535889"/>
                <a:gd name="connsiteX1" fmla="*/ 267460 w 777073"/>
                <a:gd name="connsiteY1" fmla="*/ 9812 h 535889"/>
                <a:gd name="connsiteX2" fmla="*/ 268357 w 777073"/>
                <a:gd name="connsiteY2" fmla="*/ 9220 h 535889"/>
                <a:gd name="connsiteX3" fmla="*/ 441937 w 777073"/>
                <a:gd name="connsiteY3" fmla="*/ 0 h 535889"/>
                <a:gd name="connsiteX4" fmla="*/ 491467 w 777073"/>
                <a:gd name="connsiteY4" fmla="*/ 22860 h 535889"/>
                <a:gd name="connsiteX5" fmla="*/ 518137 w 777073"/>
                <a:gd name="connsiteY5" fmla="*/ 1905 h 535889"/>
                <a:gd name="connsiteX6" fmla="*/ 567667 w 777073"/>
                <a:gd name="connsiteY6" fmla="*/ 66675 h 535889"/>
                <a:gd name="connsiteX7" fmla="*/ 573382 w 777073"/>
                <a:gd name="connsiteY7" fmla="*/ 24765 h 535889"/>
                <a:gd name="connsiteX8" fmla="*/ 661012 w 777073"/>
                <a:gd name="connsiteY8" fmla="*/ 32385 h 535889"/>
                <a:gd name="connsiteX9" fmla="*/ 746737 w 777073"/>
                <a:gd name="connsiteY9" fmla="*/ 70485 h 535889"/>
                <a:gd name="connsiteX10" fmla="*/ 697207 w 777073"/>
                <a:gd name="connsiteY10" fmla="*/ 173355 h 535889"/>
                <a:gd name="connsiteX11" fmla="*/ 661012 w 777073"/>
                <a:gd name="connsiteY11" fmla="*/ 190500 h 535889"/>
                <a:gd name="connsiteX12" fmla="*/ 748642 w 777073"/>
                <a:gd name="connsiteY12" fmla="*/ 285750 h 535889"/>
                <a:gd name="connsiteX13" fmla="*/ 775312 w 777073"/>
                <a:gd name="connsiteY13" fmla="*/ 272415 h 535889"/>
                <a:gd name="connsiteX14" fmla="*/ 777073 w 777073"/>
                <a:gd name="connsiteY14" fmla="*/ 353397 h 535889"/>
                <a:gd name="connsiteX15" fmla="*/ 734456 w 777073"/>
                <a:gd name="connsiteY15" fmla="*/ 358724 h 535889"/>
                <a:gd name="connsiteX16" fmla="*/ 688736 w 777073"/>
                <a:gd name="connsiteY16" fmla="*/ 332054 h 535889"/>
                <a:gd name="connsiteX17" fmla="*/ 623966 w 777073"/>
                <a:gd name="connsiteY17" fmla="*/ 339674 h 535889"/>
                <a:gd name="connsiteX18" fmla="*/ 595391 w 777073"/>
                <a:gd name="connsiteY18" fmla="*/ 373964 h 535889"/>
                <a:gd name="connsiteX19" fmla="*/ 555386 w 777073"/>
                <a:gd name="connsiteY19" fmla="*/ 373964 h 535889"/>
                <a:gd name="connsiteX20" fmla="*/ 517286 w 777073"/>
                <a:gd name="connsiteY20" fmla="*/ 393014 h 535889"/>
                <a:gd name="connsiteX21" fmla="*/ 553481 w 777073"/>
                <a:gd name="connsiteY21" fmla="*/ 473024 h 535889"/>
                <a:gd name="connsiteX22" fmla="*/ 456326 w 777073"/>
                <a:gd name="connsiteY22" fmla="*/ 480644 h 535889"/>
                <a:gd name="connsiteX23" fmla="*/ 448706 w 777073"/>
                <a:gd name="connsiteY23" fmla="*/ 522554 h 535889"/>
                <a:gd name="connsiteX24" fmla="*/ 387746 w 777073"/>
                <a:gd name="connsiteY24" fmla="*/ 501599 h 535889"/>
                <a:gd name="connsiteX25" fmla="*/ 288686 w 777073"/>
                <a:gd name="connsiteY25" fmla="*/ 535889 h 535889"/>
                <a:gd name="connsiteX26" fmla="*/ 136286 w 777073"/>
                <a:gd name="connsiteY26" fmla="*/ 459689 h 535889"/>
                <a:gd name="connsiteX27" fmla="*/ 81041 w 777073"/>
                <a:gd name="connsiteY27" fmla="*/ 473024 h 535889"/>
                <a:gd name="connsiteX28" fmla="*/ 81041 w 777073"/>
                <a:gd name="connsiteY28" fmla="*/ 492074 h 535889"/>
                <a:gd name="connsiteX29" fmla="*/ 20081 w 777073"/>
                <a:gd name="connsiteY29" fmla="*/ 492074 h 535889"/>
                <a:gd name="connsiteX30" fmla="*/ 0 w 777073"/>
                <a:gd name="connsiteY30" fmla="*/ 420879 h 535889"/>
                <a:gd name="connsiteX31" fmla="*/ 57132 w 777073"/>
                <a:gd name="connsiteY31" fmla="*/ 418974 h 535889"/>
                <a:gd name="connsiteX32" fmla="*/ 99042 w 777073"/>
                <a:gd name="connsiteY32" fmla="*/ 377064 h 535889"/>
                <a:gd name="connsiteX33" fmla="*/ 45702 w 777073"/>
                <a:gd name="connsiteY33" fmla="*/ 302769 h 535889"/>
                <a:gd name="connsiteX34" fmla="*/ 97137 w 777073"/>
                <a:gd name="connsiteY34" fmla="*/ 297054 h 535889"/>
                <a:gd name="connsiteX35" fmla="*/ 81897 w 777073"/>
                <a:gd name="connsiteY35" fmla="*/ 226569 h 535889"/>
                <a:gd name="connsiteX36" fmla="*/ 110472 w 777073"/>
                <a:gd name="connsiteY36" fmla="*/ 239904 h 535889"/>
                <a:gd name="connsiteX37" fmla="*/ 123807 w 777073"/>
                <a:gd name="connsiteY37" fmla="*/ 207519 h 535889"/>
                <a:gd name="connsiteX38" fmla="*/ 150477 w 777073"/>
                <a:gd name="connsiteY38" fmla="*/ 207519 h 535889"/>
                <a:gd name="connsiteX39" fmla="*/ 213342 w 777073"/>
                <a:gd name="connsiteY39" fmla="*/ 144654 h 535889"/>
                <a:gd name="connsiteX40" fmla="*/ 249537 w 777073"/>
                <a:gd name="connsiteY40" fmla="*/ 144654 h 535889"/>
                <a:gd name="connsiteX41" fmla="*/ 226677 w 777073"/>
                <a:gd name="connsiteY41" fmla="*/ 104649 h 535889"/>
                <a:gd name="connsiteX42" fmla="*/ 299067 w 777073"/>
                <a:gd name="connsiteY42" fmla="*/ 39879 h 535889"/>
                <a:gd name="connsiteX43" fmla="*/ 298154 w 777073"/>
                <a:gd name="connsiteY43" fmla="*/ 37139 h 535889"/>
                <a:gd name="connsiteX44" fmla="*/ 333352 w 777073"/>
                <a:gd name="connsiteY44" fmla="*/ 70485 h 535889"/>
                <a:gd name="connsiteX45" fmla="*/ 415267 w 777073"/>
                <a:gd name="connsiteY45" fmla="*/ 45720 h 535889"/>
                <a:gd name="connsiteX46" fmla="*/ 415267 w 777073"/>
                <a:gd name="connsiteY46" fmla="*/ 20955 h 535889"/>
                <a:gd name="connsiteX0" fmla="*/ 268357 w 777073"/>
                <a:gd name="connsiteY0" fmla="*/ 9220 h 535889"/>
                <a:gd name="connsiteX1" fmla="*/ 267460 w 777073"/>
                <a:gd name="connsiteY1" fmla="*/ 9812 h 535889"/>
                <a:gd name="connsiteX2" fmla="*/ 268357 w 777073"/>
                <a:gd name="connsiteY2" fmla="*/ 9220 h 535889"/>
                <a:gd name="connsiteX3" fmla="*/ 441937 w 777073"/>
                <a:gd name="connsiteY3" fmla="*/ 0 h 535889"/>
                <a:gd name="connsiteX4" fmla="*/ 491467 w 777073"/>
                <a:gd name="connsiteY4" fmla="*/ 22860 h 535889"/>
                <a:gd name="connsiteX5" fmla="*/ 518137 w 777073"/>
                <a:gd name="connsiteY5" fmla="*/ 1905 h 535889"/>
                <a:gd name="connsiteX6" fmla="*/ 567667 w 777073"/>
                <a:gd name="connsiteY6" fmla="*/ 66675 h 535889"/>
                <a:gd name="connsiteX7" fmla="*/ 573382 w 777073"/>
                <a:gd name="connsiteY7" fmla="*/ 24765 h 535889"/>
                <a:gd name="connsiteX8" fmla="*/ 661012 w 777073"/>
                <a:gd name="connsiteY8" fmla="*/ 32385 h 535889"/>
                <a:gd name="connsiteX9" fmla="*/ 746737 w 777073"/>
                <a:gd name="connsiteY9" fmla="*/ 70485 h 535889"/>
                <a:gd name="connsiteX10" fmla="*/ 697207 w 777073"/>
                <a:gd name="connsiteY10" fmla="*/ 173355 h 535889"/>
                <a:gd name="connsiteX11" fmla="*/ 661012 w 777073"/>
                <a:gd name="connsiteY11" fmla="*/ 190500 h 535889"/>
                <a:gd name="connsiteX12" fmla="*/ 748642 w 777073"/>
                <a:gd name="connsiteY12" fmla="*/ 285750 h 535889"/>
                <a:gd name="connsiteX13" fmla="*/ 775312 w 777073"/>
                <a:gd name="connsiteY13" fmla="*/ 272415 h 535889"/>
                <a:gd name="connsiteX14" fmla="*/ 777073 w 777073"/>
                <a:gd name="connsiteY14" fmla="*/ 353397 h 535889"/>
                <a:gd name="connsiteX15" fmla="*/ 734456 w 777073"/>
                <a:gd name="connsiteY15" fmla="*/ 358724 h 535889"/>
                <a:gd name="connsiteX16" fmla="*/ 688736 w 777073"/>
                <a:gd name="connsiteY16" fmla="*/ 332054 h 535889"/>
                <a:gd name="connsiteX17" fmla="*/ 623966 w 777073"/>
                <a:gd name="connsiteY17" fmla="*/ 339674 h 535889"/>
                <a:gd name="connsiteX18" fmla="*/ 595391 w 777073"/>
                <a:gd name="connsiteY18" fmla="*/ 373964 h 535889"/>
                <a:gd name="connsiteX19" fmla="*/ 555386 w 777073"/>
                <a:gd name="connsiteY19" fmla="*/ 373964 h 535889"/>
                <a:gd name="connsiteX20" fmla="*/ 517286 w 777073"/>
                <a:gd name="connsiteY20" fmla="*/ 393014 h 535889"/>
                <a:gd name="connsiteX21" fmla="*/ 553481 w 777073"/>
                <a:gd name="connsiteY21" fmla="*/ 473024 h 535889"/>
                <a:gd name="connsiteX22" fmla="*/ 456326 w 777073"/>
                <a:gd name="connsiteY22" fmla="*/ 480644 h 535889"/>
                <a:gd name="connsiteX23" fmla="*/ 448706 w 777073"/>
                <a:gd name="connsiteY23" fmla="*/ 522554 h 535889"/>
                <a:gd name="connsiteX24" fmla="*/ 387746 w 777073"/>
                <a:gd name="connsiteY24" fmla="*/ 501599 h 535889"/>
                <a:gd name="connsiteX25" fmla="*/ 288686 w 777073"/>
                <a:gd name="connsiteY25" fmla="*/ 535889 h 535889"/>
                <a:gd name="connsiteX26" fmla="*/ 136286 w 777073"/>
                <a:gd name="connsiteY26" fmla="*/ 459689 h 535889"/>
                <a:gd name="connsiteX27" fmla="*/ 81041 w 777073"/>
                <a:gd name="connsiteY27" fmla="*/ 473024 h 535889"/>
                <a:gd name="connsiteX28" fmla="*/ 81041 w 777073"/>
                <a:gd name="connsiteY28" fmla="*/ 492074 h 535889"/>
                <a:gd name="connsiteX29" fmla="*/ 20081 w 777073"/>
                <a:gd name="connsiteY29" fmla="*/ 492074 h 535889"/>
                <a:gd name="connsiteX30" fmla="*/ 0 w 777073"/>
                <a:gd name="connsiteY30" fmla="*/ 420879 h 535889"/>
                <a:gd name="connsiteX31" fmla="*/ 57132 w 777073"/>
                <a:gd name="connsiteY31" fmla="*/ 418974 h 535889"/>
                <a:gd name="connsiteX32" fmla="*/ 99042 w 777073"/>
                <a:gd name="connsiteY32" fmla="*/ 377064 h 535889"/>
                <a:gd name="connsiteX33" fmla="*/ 45702 w 777073"/>
                <a:gd name="connsiteY33" fmla="*/ 302769 h 535889"/>
                <a:gd name="connsiteX34" fmla="*/ 97137 w 777073"/>
                <a:gd name="connsiteY34" fmla="*/ 297054 h 535889"/>
                <a:gd name="connsiteX35" fmla="*/ 81897 w 777073"/>
                <a:gd name="connsiteY35" fmla="*/ 226569 h 535889"/>
                <a:gd name="connsiteX36" fmla="*/ 110472 w 777073"/>
                <a:gd name="connsiteY36" fmla="*/ 239904 h 535889"/>
                <a:gd name="connsiteX37" fmla="*/ 123807 w 777073"/>
                <a:gd name="connsiteY37" fmla="*/ 207519 h 535889"/>
                <a:gd name="connsiteX38" fmla="*/ 150477 w 777073"/>
                <a:gd name="connsiteY38" fmla="*/ 207519 h 535889"/>
                <a:gd name="connsiteX39" fmla="*/ 213342 w 777073"/>
                <a:gd name="connsiteY39" fmla="*/ 144654 h 535889"/>
                <a:gd name="connsiteX40" fmla="*/ 249537 w 777073"/>
                <a:gd name="connsiteY40" fmla="*/ 144654 h 535889"/>
                <a:gd name="connsiteX41" fmla="*/ 226677 w 777073"/>
                <a:gd name="connsiteY41" fmla="*/ 104649 h 535889"/>
                <a:gd name="connsiteX42" fmla="*/ 299067 w 777073"/>
                <a:gd name="connsiteY42" fmla="*/ 39879 h 535889"/>
                <a:gd name="connsiteX43" fmla="*/ 298154 w 777073"/>
                <a:gd name="connsiteY43" fmla="*/ 37139 h 535889"/>
                <a:gd name="connsiteX44" fmla="*/ 333352 w 777073"/>
                <a:gd name="connsiteY44" fmla="*/ 70485 h 535889"/>
                <a:gd name="connsiteX45" fmla="*/ 415267 w 777073"/>
                <a:gd name="connsiteY45" fmla="*/ 45720 h 535889"/>
                <a:gd name="connsiteX46" fmla="*/ 415267 w 777073"/>
                <a:gd name="connsiteY46" fmla="*/ 20955 h 535889"/>
                <a:gd name="connsiteX47" fmla="*/ 441937 w 777073"/>
                <a:gd name="connsiteY47" fmla="*/ 0 h 535889"/>
                <a:gd name="connsiteX0" fmla="*/ 441937 w 777073"/>
                <a:gd name="connsiteY0" fmla="*/ 0 h 535889"/>
                <a:gd name="connsiteX1" fmla="*/ 491467 w 777073"/>
                <a:gd name="connsiteY1" fmla="*/ 22860 h 535889"/>
                <a:gd name="connsiteX2" fmla="*/ 518137 w 777073"/>
                <a:gd name="connsiteY2" fmla="*/ 1905 h 535889"/>
                <a:gd name="connsiteX3" fmla="*/ 567667 w 777073"/>
                <a:gd name="connsiteY3" fmla="*/ 66675 h 535889"/>
                <a:gd name="connsiteX4" fmla="*/ 573382 w 777073"/>
                <a:gd name="connsiteY4" fmla="*/ 24765 h 535889"/>
                <a:gd name="connsiteX5" fmla="*/ 661012 w 777073"/>
                <a:gd name="connsiteY5" fmla="*/ 32385 h 535889"/>
                <a:gd name="connsiteX6" fmla="*/ 746737 w 777073"/>
                <a:gd name="connsiteY6" fmla="*/ 70485 h 535889"/>
                <a:gd name="connsiteX7" fmla="*/ 697207 w 777073"/>
                <a:gd name="connsiteY7" fmla="*/ 173355 h 535889"/>
                <a:gd name="connsiteX8" fmla="*/ 661012 w 777073"/>
                <a:gd name="connsiteY8" fmla="*/ 190500 h 535889"/>
                <a:gd name="connsiteX9" fmla="*/ 748642 w 777073"/>
                <a:gd name="connsiteY9" fmla="*/ 285750 h 535889"/>
                <a:gd name="connsiteX10" fmla="*/ 775312 w 777073"/>
                <a:gd name="connsiteY10" fmla="*/ 272415 h 535889"/>
                <a:gd name="connsiteX11" fmla="*/ 777073 w 777073"/>
                <a:gd name="connsiteY11" fmla="*/ 353397 h 535889"/>
                <a:gd name="connsiteX12" fmla="*/ 734456 w 777073"/>
                <a:gd name="connsiteY12" fmla="*/ 358724 h 535889"/>
                <a:gd name="connsiteX13" fmla="*/ 688736 w 777073"/>
                <a:gd name="connsiteY13" fmla="*/ 332054 h 535889"/>
                <a:gd name="connsiteX14" fmla="*/ 623966 w 777073"/>
                <a:gd name="connsiteY14" fmla="*/ 339674 h 535889"/>
                <a:gd name="connsiteX15" fmla="*/ 595391 w 777073"/>
                <a:gd name="connsiteY15" fmla="*/ 373964 h 535889"/>
                <a:gd name="connsiteX16" fmla="*/ 555386 w 777073"/>
                <a:gd name="connsiteY16" fmla="*/ 373964 h 535889"/>
                <a:gd name="connsiteX17" fmla="*/ 517286 w 777073"/>
                <a:gd name="connsiteY17" fmla="*/ 393014 h 535889"/>
                <a:gd name="connsiteX18" fmla="*/ 553481 w 777073"/>
                <a:gd name="connsiteY18" fmla="*/ 473024 h 535889"/>
                <a:gd name="connsiteX19" fmla="*/ 456326 w 777073"/>
                <a:gd name="connsiteY19" fmla="*/ 480644 h 535889"/>
                <a:gd name="connsiteX20" fmla="*/ 448706 w 777073"/>
                <a:gd name="connsiteY20" fmla="*/ 522554 h 535889"/>
                <a:gd name="connsiteX21" fmla="*/ 387746 w 777073"/>
                <a:gd name="connsiteY21" fmla="*/ 501599 h 535889"/>
                <a:gd name="connsiteX22" fmla="*/ 288686 w 777073"/>
                <a:gd name="connsiteY22" fmla="*/ 535889 h 535889"/>
                <a:gd name="connsiteX23" fmla="*/ 136286 w 777073"/>
                <a:gd name="connsiteY23" fmla="*/ 459689 h 535889"/>
                <a:gd name="connsiteX24" fmla="*/ 81041 w 777073"/>
                <a:gd name="connsiteY24" fmla="*/ 473024 h 535889"/>
                <a:gd name="connsiteX25" fmla="*/ 81041 w 777073"/>
                <a:gd name="connsiteY25" fmla="*/ 492074 h 535889"/>
                <a:gd name="connsiteX26" fmla="*/ 20081 w 777073"/>
                <a:gd name="connsiteY26" fmla="*/ 492074 h 535889"/>
                <a:gd name="connsiteX27" fmla="*/ 0 w 777073"/>
                <a:gd name="connsiteY27" fmla="*/ 420879 h 535889"/>
                <a:gd name="connsiteX28" fmla="*/ 57132 w 777073"/>
                <a:gd name="connsiteY28" fmla="*/ 418974 h 535889"/>
                <a:gd name="connsiteX29" fmla="*/ 99042 w 777073"/>
                <a:gd name="connsiteY29" fmla="*/ 377064 h 535889"/>
                <a:gd name="connsiteX30" fmla="*/ 45702 w 777073"/>
                <a:gd name="connsiteY30" fmla="*/ 302769 h 535889"/>
                <a:gd name="connsiteX31" fmla="*/ 97137 w 777073"/>
                <a:gd name="connsiteY31" fmla="*/ 297054 h 535889"/>
                <a:gd name="connsiteX32" fmla="*/ 81897 w 777073"/>
                <a:gd name="connsiteY32" fmla="*/ 226569 h 535889"/>
                <a:gd name="connsiteX33" fmla="*/ 110472 w 777073"/>
                <a:gd name="connsiteY33" fmla="*/ 239904 h 535889"/>
                <a:gd name="connsiteX34" fmla="*/ 123807 w 777073"/>
                <a:gd name="connsiteY34" fmla="*/ 207519 h 535889"/>
                <a:gd name="connsiteX35" fmla="*/ 150477 w 777073"/>
                <a:gd name="connsiteY35" fmla="*/ 207519 h 535889"/>
                <a:gd name="connsiteX36" fmla="*/ 213342 w 777073"/>
                <a:gd name="connsiteY36" fmla="*/ 144654 h 535889"/>
                <a:gd name="connsiteX37" fmla="*/ 249537 w 777073"/>
                <a:gd name="connsiteY37" fmla="*/ 144654 h 535889"/>
                <a:gd name="connsiteX38" fmla="*/ 226677 w 777073"/>
                <a:gd name="connsiteY38" fmla="*/ 104649 h 535889"/>
                <a:gd name="connsiteX39" fmla="*/ 299067 w 777073"/>
                <a:gd name="connsiteY39" fmla="*/ 39879 h 535889"/>
                <a:gd name="connsiteX40" fmla="*/ 298154 w 777073"/>
                <a:gd name="connsiteY40" fmla="*/ 37139 h 535889"/>
                <a:gd name="connsiteX41" fmla="*/ 333352 w 777073"/>
                <a:gd name="connsiteY41" fmla="*/ 70485 h 535889"/>
                <a:gd name="connsiteX42" fmla="*/ 415267 w 777073"/>
                <a:gd name="connsiteY42" fmla="*/ 45720 h 535889"/>
                <a:gd name="connsiteX43" fmla="*/ 415267 w 777073"/>
                <a:gd name="connsiteY43" fmla="*/ 20955 h 535889"/>
                <a:gd name="connsiteX44" fmla="*/ 441937 w 777073"/>
                <a:gd name="connsiteY44" fmla="*/ 0 h 53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77073" h="535889">
                  <a:moveTo>
                    <a:pt x="441937" y="0"/>
                  </a:moveTo>
                  <a:lnTo>
                    <a:pt x="491467" y="22860"/>
                  </a:lnTo>
                  <a:lnTo>
                    <a:pt x="518137" y="1905"/>
                  </a:lnTo>
                  <a:lnTo>
                    <a:pt x="567667" y="66675"/>
                  </a:lnTo>
                  <a:lnTo>
                    <a:pt x="573382" y="24765"/>
                  </a:lnTo>
                  <a:lnTo>
                    <a:pt x="661012" y="32385"/>
                  </a:lnTo>
                  <a:lnTo>
                    <a:pt x="746737" y="70485"/>
                  </a:lnTo>
                  <a:lnTo>
                    <a:pt x="697207" y="173355"/>
                  </a:lnTo>
                  <a:lnTo>
                    <a:pt x="661012" y="190500"/>
                  </a:lnTo>
                  <a:lnTo>
                    <a:pt x="748642" y="285750"/>
                  </a:lnTo>
                  <a:lnTo>
                    <a:pt x="775312" y="272415"/>
                  </a:lnTo>
                  <a:lnTo>
                    <a:pt x="777073" y="353397"/>
                  </a:lnTo>
                  <a:lnTo>
                    <a:pt x="734456" y="358724"/>
                  </a:lnTo>
                  <a:lnTo>
                    <a:pt x="688736" y="332054"/>
                  </a:lnTo>
                  <a:lnTo>
                    <a:pt x="623966" y="339674"/>
                  </a:lnTo>
                  <a:lnTo>
                    <a:pt x="595391" y="373964"/>
                  </a:lnTo>
                  <a:lnTo>
                    <a:pt x="555386" y="373964"/>
                  </a:lnTo>
                  <a:lnTo>
                    <a:pt x="517286" y="393014"/>
                  </a:lnTo>
                  <a:lnTo>
                    <a:pt x="553481" y="473024"/>
                  </a:lnTo>
                  <a:lnTo>
                    <a:pt x="456326" y="480644"/>
                  </a:lnTo>
                  <a:lnTo>
                    <a:pt x="448706" y="522554"/>
                  </a:lnTo>
                  <a:lnTo>
                    <a:pt x="387746" y="501599"/>
                  </a:lnTo>
                  <a:lnTo>
                    <a:pt x="288686" y="535889"/>
                  </a:lnTo>
                  <a:lnTo>
                    <a:pt x="136286" y="459689"/>
                  </a:lnTo>
                  <a:lnTo>
                    <a:pt x="81041" y="473024"/>
                  </a:lnTo>
                  <a:lnTo>
                    <a:pt x="81041" y="492074"/>
                  </a:lnTo>
                  <a:lnTo>
                    <a:pt x="20081" y="492074"/>
                  </a:lnTo>
                  <a:lnTo>
                    <a:pt x="0" y="420879"/>
                  </a:lnTo>
                  <a:lnTo>
                    <a:pt x="57132" y="418974"/>
                  </a:lnTo>
                  <a:lnTo>
                    <a:pt x="99042" y="377064"/>
                  </a:lnTo>
                  <a:lnTo>
                    <a:pt x="45702" y="302769"/>
                  </a:lnTo>
                  <a:lnTo>
                    <a:pt x="97137" y="297054"/>
                  </a:lnTo>
                  <a:lnTo>
                    <a:pt x="81897" y="226569"/>
                  </a:lnTo>
                  <a:lnTo>
                    <a:pt x="110472" y="239904"/>
                  </a:lnTo>
                  <a:lnTo>
                    <a:pt x="123807" y="207519"/>
                  </a:lnTo>
                  <a:lnTo>
                    <a:pt x="150477" y="207519"/>
                  </a:lnTo>
                  <a:lnTo>
                    <a:pt x="213342" y="144654"/>
                  </a:lnTo>
                  <a:lnTo>
                    <a:pt x="249537" y="144654"/>
                  </a:lnTo>
                  <a:lnTo>
                    <a:pt x="226677" y="104649"/>
                  </a:lnTo>
                  <a:lnTo>
                    <a:pt x="299067" y="39879"/>
                  </a:lnTo>
                  <a:lnTo>
                    <a:pt x="298154" y="37139"/>
                  </a:lnTo>
                  <a:lnTo>
                    <a:pt x="333352" y="70485"/>
                  </a:lnTo>
                  <a:lnTo>
                    <a:pt x="415267" y="45720"/>
                  </a:lnTo>
                  <a:lnTo>
                    <a:pt x="415267" y="20955"/>
                  </a:lnTo>
                  <a:lnTo>
                    <a:pt x="441937" y="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Otwock</a:t>
              </a:r>
            </a:p>
          </p:txBody>
        </p:sp>
        <p:sp>
          <p:nvSpPr>
            <p:cNvPr id="32" name="Nowy Dwor Mazowiecki">
              <a:extLst>
                <a:ext uri="{FF2B5EF4-FFF2-40B4-BE49-F238E27FC236}">
                  <a16:creationId xmlns:a16="http://schemas.microsoft.com/office/drawing/2014/main" id="{8AC9AD1F-07A3-018B-7CB3-3A37695330DC}"/>
                </a:ext>
              </a:extLst>
            </p:cNvPr>
            <p:cNvSpPr>
              <a:spLocks/>
            </p:cNvSpPr>
            <p:nvPr/>
          </p:nvSpPr>
          <p:spPr>
            <a:xfrm>
              <a:off x="4486885" y="1626082"/>
              <a:ext cx="738837" cy="450948"/>
            </a:xfrm>
            <a:custGeom>
              <a:avLst/>
              <a:gdLst>
                <a:gd name="connsiteX0" fmla="*/ 247650 w 727710"/>
                <a:gd name="connsiteY0" fmla="*/ 0 h 444156"/>
                <a:gd name="connsiteX1" fmla="*/ 321945 w 727710"/>
                <a:gd name="connsiteY1" fmla="*/ 40005 h 444156"/>
                <a:gd name="connsiteX2" fmla="*/ 323850 w 727710"/>
                <a:gd name="connsiteY2" fmla="*/ 83820 h 444156"/>
                <a:gd name="connsiteX3" fmla="*/ 354330 w 727710"/>
                <a:gd name="connsiteY3" fmla="*/ 114300 h 444156"/>
                <a:gd name="connsiteX4" fmla="*/ 457200 w 727710"/>
                <a:gd name="connsiteY4" fmla="*/ 76200 h 444156"/>
                <a:gd name="connsiteX5" fmla="*/ 474345 w 727710"/>
                <a:gd name="connsiteY5" fmla="*/ 100965 h 444156"/>
                <a:gd name="connsiteX6" fmla="*/ 396240 w 727710"/>
                <a:gd name="connsiteY6" fmla="*/ 194310 h 444156"/>
                <a:gd name="connsiteX7" fmla="*/ 468630 w 727710"/>
                <a:gd name="connsiteY7" fmla="*/ 213360 h 444156"/>
                <a:gd name="connsiteX8" fmla="*/ 544830 w 727710"/>
                <a:gd name="connsiteY8" fmla="*/ 194310 h 444156"/>
                <a:gd name="connsiteX9" fmla="*/ 535305 w 727710"/>
                <a:gd name="connsiteY9" fmla="*/ 163830 h 444156"/>
                <a:gd name="connsiteX10" fmla="*/ 588645 w 727710"/>
                <a:gd name="connsiteY10" fmla="*/ 99060 h 444156"/>
                <a:gd name="connsiteX11" fmla="*/ 655320 w 727710"/>
                <a:gd name="connsiteY11" fmla="*/ 64770 h 444156"/>
                <a:gd name="connsiteX12" fmla="*/ 727710 w 727710"/>
                <a:gd name="connsiteY12" fmla="*/ 89535 h 444156"/>
                <a:gd name="connsiteX13" fmla="*/ 697230 w 727710"/>
                <a:gd name="connsiteY13" fmla="*/ 116205 h 444156"/>
                <a:gd name="connsiteX14" fmla="*/ 706755 w 727710"/>
                <a:gd name="connsiteY14" fmla="*/ 320040 h 444156"/>
                <a:gd name="connsiteX15" fmla="*/ 643890 w 727710"/>
                <a:gd name="connsiteY15" fmla="*/ 354330 h 444156"/>
                <a:gd name="connsiteX16" fmla="*/ 607695 w 727710"/>
                <a:gd name="connsiteY16" fmla="*/ 382905 h 444156"/>
                <a:gd name="connsiteX17" fmla="*/ 597654 w 727710"/>
                <a:gd name="connsiteY17" fmla="*/ 444156 h 444156"/>
                <a:gd name="connsiteX18" fmla="*/ 543092 w 727710"/>
                <a:gd name="connsiteY18" fmla="*/ 431755 h 444156"/>
                <a:gd name="connsiteX19" fmla="*/ 455462 w 727710"/>
                <a:gd name="connsiteY19" fmla="*/ 393655 h 444156"/>
                <a:gd name="connsiteX20" fmla="*/ 426887 w 727710"/>
                <a:gd name="connsiteY20" fmla="*/ 361270 h 444156"/>
                <a:gd name="connsiteX21" fmla="*/ 405932 w 727710"/>
                <a:gd name="connsiteY21" fmla="*/ 313645 h 444156"/>
                <a:gd name="connsiteX22" fmla="*/ 362117 w 727710"/>
                <a:gd name="connsiteY22" fmla="*/ 273640 h 444156"/>
                <a:gd name="connsiteX23" fmla="*/ 284012 w 727710"/>
                <a:gd name="connsiteY23" fmla="*/ 243160 h 444156"/>
                <a:gd name="connsiteX24" fmla="*/ 177332 w 727710"/>
                <a:gd name="connsiteY24" fmla="*/ 277450 h 444156"/>
                <a:gd name="connsiteX25" fmla="*/ 174488 w 727710"/>
                <a:gd name="connsiteY25" fmla="*/ 280532 h 444156"/>
                <a:gd name="connsiteX26" fmla="*/ 169545 w 727710"/>
                <a:gd name="connsiteY26" fmla="*/ 255270 h 444156"/>
                <a:gd name="connsiteX27" fmla="*/ 167640 w 727710"/>
                <a:gd name="connsiteY27" fmla="*/ 222885 h 444156"/>
                <a:gd name="connsiteX28" fmla="*/ 209550 w 727710"/>
                <a:gd name="connsiteY28" fmla="*/ 163830 h 444156"/>
                <a:gd name="connsiteX29" fmla="*/ 99060 w 727710"/>
                <a:gd name="connsiteY29" fmla="*/ 169545 h 444156"/>
                <a:gd name="connsiteX30" fmla="*/ 97155 w 727710"/>
                <a:gd name="connsiteY30" fmla="*/ 148590 h 444156"/>
                <a:gd name="connsiteX31" fmla="*/ 32385 w 727710"/>
                <a:gd name="connsiteY31" fmla="*/ 150495 h 444156"/>
                <a:gd name="connsiteX32" fmla="*/ 3810 w 727710"/>
                <a:gd name="connsiteY32" fmla="*/ 133350 h 444156"/>
                <a:gd name="connsiteX33" fmla="*/ 0 w 727710"/>
                <a:gd name="connsiteY33" fmla="*/ 64770 h 444156"/>
                <a:gd name="connsiteX34" fmla="*/ 72390 w 727710"/>
                <a:gd name="connsiteY34" fmla="*/ 57150 h 444156"/>
                <a:gd name="connsiteX35" fmla="*/ 129540 w 727710"/>
                <a:gd name="connsiteY35" fmla="*/ 26670 h 44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27710" h="444156">
                  <a:moveTo>
                    <a:pt x="247650" y="0"/>
                  </a:moveTo>
                  <a:lnTo>
                    <a:pt x="321945" y="40005"/>
                  </a:lnTo>
                  <a:lnTo>
                    <a:pt x="323850" y="83820"/>
                  </a:lnTo>
                  <a:lnTo>
                    <a:pt x="354330" y="114300"/>
                  </a:lnTo>
                  <a:lnTo>
                    <a:pt x="457200" y="76200"/>
                  </a:lnTo>
                  <a:lnTo>
                    <a:pt x="474345" y="100965"/>
                  </a:lnTo>
                  <a:lnTo>
                    <a:pt x="396240" y="194310"/>
                  </a:lnTo>
                  <a:lnTo>
                    <a:pt x="468630" y="213360"/>
                  </a:lnTo>
                  <a:lnTo>
                    <a:pt x="544830" y="194310"/>
                  </a:lnTo>
                  <a:lnTo>
                    <a:pt x="535305" y="163830"/>
                  </a:lnTo>
                  <a:lnTo>
                    <a:pt x="588645" y="99060"/>
                  </a:lnTo>
                  <a:lnTo>
                    <a:pt x="655320" y="64770"/>
                  </a:lnTo>
                  <a:lnTo>
                    <a:pt x="727710" y="89535"/>
                  </a:lnTo>
                  <a:lnTo>
                    <a:pt x="697230" y="116205"/>
                  </a:lnTo>
                  <a:lnTo>
                    <a:pt x="706755" y="320040"/>
                  </a:lnTo>
                  <a:lnTo>
                    <a:pt x="643890" y="354330"/>
                  </a:lnTo>
                  <a:lnTo>
                    <a:pt x="607695" y="382905"/>
                  </a:lnTo>
                  <a:lnTo>
                    <a:pt x="597654" y="444156"/>
                  </a:lnTo>
                  <a:lnTo>
                    <a:pt x="543092" y="431755"/>
                  </a:lnTo>
                  <a:lnTo>
                    <a:pt x="455462" y="393655"/>
                  </a:lnTo>
                  <a:lnTo>
                    <a:pt x="426887" y="361270"/>
                  </a:lnTo>
                  <a:lnTo>
                    <a:pt x="405932" y="313645"/>
                  </a:lnTo>
                  <a:lnTo>
                    <a:pt x="362117" y="273640"/>
                  </a:lnTo>
                  <a:lnTo>
                    <a:pt x="284012" y="243160"/>
                  </a:lnTo>
                  <a:lnTo>
                    <a:pt x="177332" y="277450"/>
                  </a:lnTo>
                  <a:lnTo>
                    <a:pt x="174488" y="280532"/>
                  </a:lnTo>
                  <a:lnTo>
                    <a:pt x="169545" y="255270"/>
                  </a:lnTo>
                  <a:lnTo>
                    <a:pt x="167640" y="222885"/>
                  </a:lnTo>
                  <a:lnTo>
                    <a:pt x="209550" y="163830"/>
                  </a:lnTo>
                  <a:lnTo>
                    <a:pt x="99060" y="169545"/>
                  </a:lnTo>
                  <a:lnTo>
                    <a:pt x="97155" y="148590"/>
                  </a:lnTo>
                  <a:lnTo>
                    <a:pt x="32385" y="150495"/>
                  </a:lnTo>
                  <a:lnTo>
                    <a:pt x="3810" y="133350"/>
                  </a:lnTo>
                  <a:lnTo>
                    <a:pt x="0" y="64770"/>
                  </a:lnTo>
                  <a:lnTo>
                    <a:pt x="72390" y="57150"/>
                  </a:lnTo>
                  <a:lnTo>
                    <a:pt x="129540" y="2667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24000" tIns="72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NDM</a:t>
              </a:r>
            </a:p>
          </p:txBody>
        </p:sp>
        <p:sp>
          <p:nvSpPr>
            <p:cNvPr id="33" name="Nieporet">
              <a:extLst>
                <a:ext uri="{FF2B5EF4-FFF2-40B4-BE49-F238E27FC236}">
                  <a16:creationId xmlns:a16="http://schemas.microsoft.com/office/drawing/2014/main" id="{3777CF87-A75C-F37C-B98C-0502715F3A89}"/>
                </a:ext>
              </a:extLst>
            </p:cNvPr>
            <p:cNvSpPr>
              <a:spLocks/>
            </p:cNvSpPr>
            <p:nvPr/>
          </p:nvSpPr>
          <p:spPr>
            <a:xfrm>
              <a:off x="6196656" y="1440405"/>
              <a:ext cx="816203" cy="1107756"/>
            </a:xfrm>
            <a:custGeom>
              <a:avLst/>
              <a:gdLst>
                <a:gd name="connsiteX0" fmla="*/ 611505 w 803910"/>
                <a:gd name="connsiteY0" fmla="*/ 0 h 1091072"/>
                <a:gd name="connsiteX1" fmla="*/ 647700 w 803910"/>
                <a:gd name="connsiteY1" fmla="*/ 11430 h 1091072"/>
                <a:gd name="connsiteX2" fmla="*/ 647700 w 803910"/>
                <a:gd name="connsiteY2" fmla="*/ 59055 h 1091072"/>
                <a:gd name="connsiteX3" fmla="*/ 693420 w 803910"/>
                <a:gd name="connsiteY3" fmla="*/ 125730 h 1091072"/>
                <a:gd name="connsiteX4" fmla="*/ 727710 w 803910"/>
                <a:gd name="connsiteY4" fmla="*/ 135255 h 1091072"/>
                <a:gd name="connsiteX5" fmla="*/ 748665 w 803910"/>
                <a:gd name="connsiteY5" fmla="*/ 270510 h 1091072"/>
                <a:gd name="connsiteX6" fmla="*/ 748665 w 803910"/>
                <a:gd name="connsiteY6" fmla="*/ 293370 h 1091072"/>
                <a:gd name="connsiteX7" fmla="*/ 718185 w 803910"/>
                <a:gd name="connsiteY7" fmla="*/ 310515 h 1091072"/>
                <a:gd name="connsiteX8" fmla="*/ 725805 w 803910"/>
                <a:gd name="connsiteY8" fmla="*/ 342900 h 1091072"/>
                <a:gd name="connsiteX9" fmla="*/ 681990 w 803910"/>
                <a:gd name="connsiteY9" fmla="*/ 360045 h 1091072"/>
                <a:gd name="connsiteX10" fmla="*/ 737235 w 803910"/>
                <a:gd name="connsiteY10" fmla="*/ 455295 h 1091072"/>
                <a:gd name="connsiteX11" fmla="*/ 771525 w 803910"/>
                <a:gd name="connsiteY11" fmla="*/ 464820 h 1091072"/>
                <a:gd name="connsiteX12" fmla="*/ 803910 w 803910"/>
                <a:gd name="connsiteY12" fmla="*/ 535305 h 1091072"/>
                <a:gd name="connsiteX13" fmla="*/ 790575 w 803910"/>
                <a:gd name="connsiteY13" fmla="*/ 573405 h 1091072"/>
                <a:gd name="connsiteX14" fmla="*/ 691515 w 803910"/>
                <a:gd name="connsiteY14" fmla="*/ 596265 h 1091072"/>
                <a:gd name="connsiteX15" fmla="*/ 687705 w 803910"/>
                <a:gd name="connsiteY15" fmla="*/ 617220 h 1091072"/>
                <a:gd name="connsiteX16" fmla="*/ 693420 w 803910"/>
                <a:gd name="connsiteY16" fmla="*/ 691515 h 1091072"/>
                <a:gd name="connsiteX17" fmla="*/ 689610 w 803910"/>
                <a:gd name="connsiteY17" fmla="*/ 733425 h 1091072"/>
                <a:gd name="connsiteX18" fmla="*/ 742950 w 803910"/>
                <a:gd name="connsiteY18" fmla="*/ 862965 h 1091072"/>
                <a:gd name="connsiteX19" fmla="*/ 788670 w 803910"/>
                <a:gd name="connsiteY19" fmla="*/ 876300 h 1091072"/>
                <a:gd name="connsiteX20" fmla="*/ 790657 w 803910"/>
                <a:gd name="connsiteY20" fmla="*/ 881343 h 1091072"/>
                <a:gd name="connsiteX21" fmla="*/ 766000 w 803910"/>
                <a:gd name="connsiteY21" fmla="*/ 923612 h 1091072"/>
                <a:gd name="connsiteX22" fmla="*/ 737425 w 803910"/>
                <a:gd name="connsiteY22" fmla="*/ 992192 h 1091072"/>
                <a:gd name="connsiteX23" fmla="*/ 706945 w 803910"/>
                <a:gd name="connsiteY23" fmla="*/ 1039817 h 1091072"/>
                <a:gd name="connsiteX24" fmla="*/ 652030 w 803910"/>
                <a:gd name="connsiteY24" fmla="*/ 1091072 h 1091072"/>
                <a:gd name="connsiteX25" fmla="*/ 649605 w 803910"/>
                <a:gd name="connsiteY25" fmla="*/ 1085850 h 1091072"/>
                <a:gd name="connsiteX26" fmla="*/ 624840 w 803910"/>
                <a:gd name="connsiteY26" fmla="*/ 998220 h 1091072"/>
                <a:gd name="connsiteX27" fmla="*/ 611505 w 803910"/>
                <a:gd name="connsiteY27" fmla="*/ 998220 h 1091072"/>
                <a:gd name="connsiteX28" fmla="*/ 579120 w 803910"/>
                <a:gd name="connsiteY28" fmla="*/ 895350 h 1091072"/>
                <a:gd name="connsiteX29" fmla="*/ 518160 w 803910"/>
                <a:gd name="connsiteY29" fmla="*/ 904875 h 1091072"/>
                <a:gd name="connsiteX30" fmla="*/ 510540 w 803910"/>
                <a:gd name="connsiteY30" fmla="*/ 933450 h 1091072"/>
                <a:gd name="connsiteX31" fmla="*/ 461010 w 803910"/>
                <a:gd name="connsiteY31" fmla="*/ 942975 h 1091072"/>
                <a:gd name="connsiteX32" fmla="*/ 369570 w 803910"/>
                <a:gd name="connsiteY32" fmla="*/ 942975 h 1091072"/>
                <a:gd name="connsiteX33" fmla="*/ 348615 w 803910"/>
                <a:gd name="connsiteY33" fmla="*/ 914400 h 1091072"/>
                <a:gd name="connsiteX34" fmla="*/ 335280 w 803910"/>
                <a:gd name="connsiteY34" fmla="*/ 988695 h 1091072"/>
                <a:gd name="connsiteX35" fmla="*/ 253365 w 803910"/>
                <a:gd name="connsiteY35" fmla="*/ 984885 h 1091072"/>
                <a:gd name="connsiteX36" fmla="*/ 259080 w 803910"/>
                <a:gd name="connsiteY36" fmla="*/ 954405 h 1091072"/>
                <a:gd name="connsiteX37" fmla="*/ 200025 w 803910"/>
                <a:gd name="connsiteY37" fmla="*/ 880110 h 1091072"/>
                <a:gd name="connsiteX38" fmla="*/ 129540 w 803910"/>
                <a:gd name="connsiteY38" fmla="*/ 771525 h 1091072"/>
                <a:gd name="connsiteX39" fmla="*/ 120015 w 803910"/>
                <a:gd name="connsiteY39" fmla="*/ 725805 h 1091072"/>
                <a:gd name="connsiteX40" fmla="*/ 68580 w 803910"/>
                <a:gd name="connsiteY40" fmla="*/ 653415 h 1091072"/>
                <a:gd name="connsiteX41" fmla="*/ 108585 w 803910"/>
                <a:gd name="connsiteY41" fmla="*/ 617220 h 1091072"/>
                <a:gd name="connsiteX42" fmla="*/ 93345 w 803910"/>
                <a:gd name="connsiteY42" fmla="*/ 592455 h 1091072"/>
                <a:gd name="connsiteX43" fmla="*/ 55245 w 803910"/>
                <a:gd name="connsiteY43" fmla="*/ 622935 h 1091072"/>
                <a:gd name="connsiteX44" fmla="*/ 0 w 803910"/>
                <a:gd name="connsiteY44" fmla="*/ 561975 h 1091072"/>
                <a:gd name="connsiteX45" fmla="*/ 29412 w 803910"/>
                <a:gd name="connsiteY45" fmla="*/ 512955 h 1091072"/>
                <a:gd name="connsiteX46" fmla="*/ 72581 w 803910"/>
                <a:gd name="connsiteY46" fmla="*/ 540707 h 1091072"/>
                <a:gd name="connsiteX47" fmla="*/ 89726 w 803910"/>
                <a:gd name="connsiteY47" fmla="*/ 514037 h 1091072"/>
                <a:gd name="connsiteX48" fmla="*/ 133541 w 803910"/>
                <a:gd name="connsiteY48" fmla="*/ 506417 h 1091072"/>
                <a:gd name="connsiteX49" fmla="*/ 173546 w 803910"/>
                <a:gd name="connsiteY49" fmla="*/ 374972 h 1091072"/>
                <a:gd name="connsiteX50" fmla="*/ 219266 w 803910"/>
                <a:gd name="connsiteY50" fmla="*/ 258767 h 1091072"/>
                <a:gd name="connsiteX51" fmla="*/ 196406 w 803910"/>
                <a:gd name="connsiteY51" fmla="*/ 201617 h 1091072"/>
                <a:gd name="connsiteX52" fmla="*/ 173546 w 803910"/>
                <a:gd name="connsiteY52" fmla="*/ 211142 h 1091072"/>
                <a:gd name="connsiteX53" fmla="*/ 152591 w 803910"/>
                <a:gd name="connsiteY53" fmla="*/ 155897 h 1091072"/>
                <a:gd name="connsiteX54" fmla="*/ 173913 w 803910"/>
                <a:gd name="connsiteY54" fmla="*/ 120362 h 1091072"/>
                <a:gd name="connsiteX55" fmla="*/ 243840 w 803910"/>
                <a:gd name="connsiteY55" fmla="*/ 163830 h 1091072"/>
                <a:gd name="connsiteX56" fmla="*/ 308610 w 803910"/>
                <a:gd name="connsiteY56" fmla="*/ 180975 h 1091072"/>
                <a:gd name="connsiteX57" fmla="*/ 382905 w 803910"/>
                <a:gd name="connsiteY57" fmla="*/ 180975 h 1091072"/>
                <a:gd name="connsiteX58" fmla="*/ 430530 w 803910"/>
                <a:gd name="connsiteY58" fmla="*/ 142875 h 1091072"/>
                <a:gd name="connsiteX59" fmla="*/ 487680 w 803910"/>
                <a:gd name="connsiteY59" fmla="*/ 30480 h 1091072"/>
                <a:gd name="connsiteX60" fmla="*/ 512445 w 803910"/>
                <a:gd name="connsiteY60" fmla="*/ 3810 h 109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03910" h="1091072">
                  <a:moveTo>
                    <a:pt x="611505" y="0"/>
                  </a:moveTo>
                  <a:lnTo>
                    <a:pt x="647700" y="11430"/>
                  </a:lnTo>
                  <a:lnTo>
                    <a:pt x="647700" y="59055"/>
                  </a:lnTo>
                  <a:lnTo>
                    <a:pt x="693420" y="125730"/>
                  </a:lnTo>
                  <a:lnTo>
                    <a:pt x="727710" y="135255"/>
                  </a:lnTo>
                  <a:lnTo>
                    <a:pt x="748665" y="270510"/>
                  </a:lnTo>
                  <a:lnTo>
                    <a:pt x="748665" y="293370"/>
                  </a:lnTo>
                  <a:lnTo>
                    <a:pt x="718185" y="310515"/>
                  </a:lnTo>
                  <a:lnTo>
                    <a:pt x="725805" y="342900"/>
                  </a:lnTo>
                  <a:lnTo>
                    <a:pt x="681990" y="360045"/>
                  </a:lnTo>
                  <a:lnTo>
                    <a:pt x="737235" y="455295"/>
                  </a:lnTo>
                  <a:lnTo>
                    <a:pt x="771525" y="464820"/>
                  </a:lnTo>
                  <a:lnTo>
                    <a:pt x="803910" y="535305"/>
                  </a:lnTo>
                  <a:lnTo>
                    <a:pt x="790575" y="573405"/>
                  </a:lnTo>
                  <a:lnTo>
                    <a:pt x="691515" y="596265"/>
                  </a:lnTo>
                  <a:lnTo>
                    <a:pt x="687705" y="617220"/>
                  </a:lnTo>
                  <a:lnTo>
                    <a:pt x="693420" y="691515"/>
                  </a:lnTo>
                  <a:lnTo>
                    <a:pt x="689610" y="733425"/>
                  </a:lnTo>
                  <a:lnTo>
                    <a:pt x="742950" y="862965"/>
                  </a:lnTo>
                  <a:lnTo>
                    <a:pt x="788670" y="876300"/>
                  </a:lnTo>
                  <a:lnTo>
                    <a:pt x="790657" y="881343"/>
                  </a:lnTo>
                  <a:lnTo>
                    <a:pt x="766000" y="923612"/>
                  </a:lnTo>
                  <a:lnTo>
                    <a:pt x="737425" y="992192"/>
                  </a:lnTo>
                  <a:lnTo>
                    <a:pt x="706945" y="1039817"/>
                  </a:lnTo>
                  <a:lnTo>
                    <a:pt x="652030" y="1091072"/>
                  </a:lnTo>
                  <a:lnTo>
                    <a:pt x="649605" y="1085850"/>
                  </a:lnTo>
                  <a:lnTo>
                    <a:pt x="624840" y="998220"/>
                  </a:lnTo>
                  <a:lnTo>
                    <a:pt x="611505" y="998220"/>
                  </a:lnTo>
                  <a:lnTo>
                    <a:pt x="579120" y="895350"/>
                  </a:lnTo>
                  <a:lnTo>
                    <a:pt x="518160" y="904875"/>
                  </a:lnTo>
                  <a:lnTo>
                    <a:pt x="510540" y="933450"/>
                  </a:lnTo>
                  <a:lnTo>
                    <a:pt x="461010" y="942975"/>
                  </a:lnTo>
                  <a:lnTo>
                    <a:pt x="369570" y="942975"/>
                  </a:lnTo>
                  <a:lnTo>
                    <a:pt x="348615" y="914400"/>
                  </a:lnTo>
                  <a:lnTo>
                    <a:pt x="335280" y="988695"/>
                  </a:lnTo>
                  <a:lnTo>
                    <a:pt x="253365" y="984885"/>
                  </a:lnTo>
                  <a:lnTo>
                    <a:pt x="259080" y="954405"/>
                  </a:lnTo>
                  <a:lnTo>
                    <a:pt x="200025" y="880110"/>
                  </a:lnTo>
                  <a:lnTo>
                    <a:pt x="129540" y="771525"/>
                  </a:lnTo>
                  <a:lnTo>
                    <a:pt x="120015" y="725805"/>
                  </a:lnTo>
                  <a:lnTo>
                    <a:pt x="68580" y="653415"/>
                  </a:lnTo>
                  <a:lnTo>
                    <a:pt x="108585" y="617220"/>
                  </a:lnTo>
                  <a:lnTo>
                    <a:pt x="93345" y="592455"/>
                  </a:lnTo>
                  <a:lnTo>
                    <a:pt x="55245" y="622935"/>
                  </a:lnTo>
                  <a:lnTo>
                    <a:pt x="0" y="561975"/>
                  </a:lnTo>
                  <a:lnTo>
                    <a:pt x="29412" y="512955"/>
                  </a:lnTo>
                  <a:lnTo>
                    <a:pt x="72581" y="540707"/>
                  </a:lnTo>
                  <a:lnTo>
                    <a:pt x="89726" y="514037"/>
                  </a:lnTo>
                  <a:lnTo>
                    <a:pt x="133541" y="506417"/>
                  </a:lnTo>
                  <a:lnTo>
                    <a:pt x="173546" y="374972"/>
                  </a:lnTo>
                  <a:lnTo>
                    <a:pt x="219266" y="258767"/>
                  </a:lnTo>
                  <a:lnTo>
                    <a:pt x="196406" y="201617"/>
                  </a:lnTo>
                  <a:lnTo>
                    <a:pt x="173546" y="211142"/>
                  </a:lnTo>
                  <a:lnTo>
                    <a:pt x="152591" y="155897"/>
                  </a:lnTo>
                  <a:lnTo>
                    <a:pt x="173913" y="120362"/>
                  </a:lnTo>
                  <a:lnTo>
                    <a:pt x="243840" y="163830"/>
                  </a:lnTo>
                  <a:lnTo>
                    <a:pt x="308610" y="180975"/>
                  </a:lnTo>
                  <a:lnTo>
                    <a:pt x="382905" y="180975"/>
                  </a:lnTo>
                  <a:lnTo>
                    <a:pt x="430530" y="142875"/>
                  </a:lnTo>
                  <a:lnTo>
                    <a:pt x="487680" y="30480"/>
                  </a:lnTo>
                  <a:lnTo>
                    <a:pt x="512445" y="381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Nieporęt</a:t>
              </a:r>
            </a:p>
          </p:txBody>
        </p:sp>
        <p:sp>
          <p:nvSpPr>
            <p:cNvPr id="34" name="Nasielsk">
              <a:extLst>
                <a:ext uri="{FF2B5EF4-FFF2-40B4-BE49-F238E27FC236}">
                  <a16:creationId xmlns:a16="http://schemas.microsoft.com/office/drawing/2014/main" id="{D6352113-0449-FEC6-7482-FE9F1493E762}"/>
                </a:ext>
              </a:extLst>
            </p:cNvPr>
            <p:cNvSpPr/>
            <p:nvPr/>
          </p:nvSpPr>
          <p:spPr>
            <a:xfrm>
              <a:off x="4396626" y="108435"/>
              <a:ext cx="1634984" cy="1206897"/>
            </a:xfrm>
            <a:custGeom>
              <a:avLst/>
              <a:gdLst>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254000 w 1610360"/>
                <a:gd name="connsiteY87" fmla="*/ 868680 h 1188720"/>
                <a:gd name="connsiteX88" fmla="*/ 81280 w 1610360"/>
                <a:gd name="connsiteY88" fmla="*/ 944880 h 1188720"/>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292100 w 1610360"/>
                <a:gd name="connsiteY87" fmla="*/ 850900 h 1188720"/>
                <a:gd name="connsiteX88" fmla="*/ 254000 w 1610360"/>
                <a:gd name="connsiteY88" fmla="*/ 868680 h 1188720"/>
                <a:gd name="connsiteX89" fmla="*/ 81280 w 1610360"/>
                <a:gd name="connsiteY89" fmla="*/ 944880 h 1188720"/>
                <a:gd name="connsiteX0" fmla="*/ 81280 w 1610360"/>
                <a:gd name="connsiteY0" fmla="*/ 944880 h 1188720"/>
                <a:gd name="connsiteX1" fmla="*/ 58420 w 1610360"/>
                <a:gd name="connsiteY1" fmla="*/ 883920 h 1188720"/>
                <a:gd name="connsiteX2" fmla="*/ 66040 w 1610360"/>
                <a:gd name="connsiteY2" fmla="*/ 805180 h 1188720"/>
                <a:gd name="connsiteX3" fmla="*/ 33020 w 1610360"/>
                <a:gd name="connsiteY3" fmla="*/ 698500 h 1188720"/>
                <a:gd name="connsiteX4" fmla="*/ 10160 w 1610360"/>
                <a:gd name="connsiteY4" fmla="*/ 698500 h 1188720"/>
                <a:gd name="connsiteX5" fmla="*/ 0 w 1610360"/>
                <a:gd name="connsiteY5" fmla="*/ 662940 h 1188720"/>
                <a:gd name="connsiteX6" fmla="*/ 76200 w 1610360"/>
                <a:gd name="connsiteY6" fmla="*/ 594360 h 1188720"/>
                <a:gd name="connsiteX7" fmla="*/ 121920 w 1610360"/>
                <a:gd name="connsiteY7" fmla="*/ 589280 h 1188720"/>
                <a:gd name="connsiteX8" fmla="*/ 124460 w 1610360"/>
                <a:gd name="connsiteY8" fmla="*/ 558800 h 1188720"/>
                <a:gd name="connsiteX9" fmla="*/ 157480 w 1610360"/>
                <a:gd name="connsiteY9" fmla="*/ 553720 h 1188720"/>
                <a:gd name="connsiteX10" fmla="*/ 162560 w 1610360"/>
                <a:gd name="connsiteY10" fmla="*/ 523240 h 1188720"/>
                <a:gd name="connsiteX11" fmla="*/ 256540 w 1610360"/>
                <a:gd name="connsiteY11" fmla="*/ 548640 h 1188720"/>
                <a:gd name="connsiteX12" fmla="*/ 287020 w 1610360"/>
                <a:gd name="connsiteY12" fmla="*/ 497840 h 1188720"/>
                <a:gd name="connsiteX13" fmla="*/ 238760 w 1610360"/>
                <a:gd name="connsiteY13" fmla="*/ 429260 h 1188720"/>
                <a:gd name="connsiteX14" fmla="*/ 469900 w 1610360"/>
                <a:gd name="connsiteY14" fmla="*/ 459740 h 1188720"/>
                <a:gd name="connsiteX15" fmla="*/ 485140 w 1610360"/>
                <a:gd name="connsiteY15" fmla="*/ 472440 h 1188720"/>
                <a:gd name="connsiteX16" fmla="*/ 538480 w 1610360"/>
                <a:gd name="connsiteY16" fmla="*/ 439420 h 1188720"/>
                <a:gd name="connsiteX17" fmla="*/ 520700 w 1610360"/>
                <a:gd name="connsiteY17" fmla="*/ 391160 h 1188720"/>
                <a:gd name="connsiteX18" fmla="*/ 548640 w 1610360"/>
                <a:gd name="connsiteY18" fmla="*/ 345440 h 1188720"/>
                <a:gd name="connsiteX19" fmla="*/ 584200 w 1610360"/>
                <a:gd name="connsiteY19" fmla="*/ 322580 h 1188720"/>
                <a:gd name="connsiteX20" fmla="*/ 535940 w 1610360"/>
                <a:gd name="connsiteY20" fmla="*/ 243840 h 1188720"/>
                <a:gd name="connsiteX21" fmla="*/ 589280 w 1610360"/>
                <a:gd name="connsiteY21" fmla="*/ 218440 h 1188720"/>
                <a:gd name="connsiteX22" fmla="*/ 604520 w 1610360"/>
                <a:gd name="connsiteY22" fmla="*/ 160020 h 1188720"/>
                <a:gd name="connsiteX23" fmla="*/ 601980 w 1610360"/>
                <a:gd name="connsiteY23" fmla="*/ 119380 h 1188720"/>
                <a:gd name="connsiteX24" fmla="*/ 683260 w 1610360"/>
                <a:gd name="connsiteY24" fmla="*/ 119380 h 1188720"/>
                <a:gd name="connsiteX25" fmla="*/ 678180 w 1610360"/>
                <a:gd name="connsiteY25" fmla="*/ 93980 h 1188720"/>
                <a:gd name="connsiteX26" fmla="*/ 726440 w 1610360"/>
                <a:gd name="connsiteY26" fmla="*/ 50800 h 1188720"/>
                <a:gd name="connsiteX27" fmla="*/ 728980 w 1610360"/>
                <a:gd name="connsiteY27" fmla="*/ 25400 h 1188720"/>
                <a:gd name="connsiteX28" fmla="*/ 797560 w 1610360"/>
                <a:gd name="connsiteY28" fmla="*/ 33020 h 1188720"/>
                <a:gd name="connsiteX29" fmla="*/ 883920 w 1610360"/>
                <a:gd name="connsiteY29" fmla="*/ 0 h 1188720"/>
                <a:gd name="connsiteX30" fmla="*/ 911860 w 1610360"/>
                <a:gd name="connsiteY30" fmla="*/ 22860 h 1188720"/>
                <a:gd name="connsiteX31" fmla="*/ 916940 w 1610360"/>
                <a:gd name="connsiteY31" fmla="*/ 73660 h 1188720"/>
                <a:gd name="connsiteX32" fmla="*/ 977900 w 1610360"/>
                <a:gd name="connsiteY32" fmla="*/ 68580 h 1188720"/>
                <a:gd name="connsiteX33" fmla="*/ 1021080 w 1610360"/>
                <a:gd name="connsiteY33" fmla="*/ 78740 h 1188720"/>
                <a:gd name="connsiteX34" fmla="*/ 1071880 w 1610360"/>
                <a:gd name="connsiteY34" fmla="*/ 129540 h 1188720"/>
                <a:gd name="connsiteX35" fmla="*/ 1092200 w 1610360"/>
                <a:gd name="connsiteY35" fmla="*/ 99060 h 1188720"/>
                <a:gd name="connsiteX36" fmla="*/ 1247140 w 1610360"/>
                <a:gd name="connsiteY36" fmla="*/ 53340 h 1188720"/>
                <a:gd name="connsiteX37" fmla="*/ 1244600 w 1610360"/>
                <a:gd name="connsiteY37" fmla="*/ 93980 h 1188720"/>
                <a:gd name="connsiteX38" fmla="*/ 1224280 w 1610360"/>
                <a:gd name="connsiteY38" fmla="*/ 104140 h 1188720"/>
                <a:gd name="connsiteX39" fmla="*/ 1272540 w 1610360"/>
                <a:gd name="connsiteY39" fmla="*/ 190500 h 1188720"/>
                <a:gd name="connsiteX40" fmla="*/ 1221740 w 1610360"/>
                <a:gd name="connsiteY40" fmla="*/ 243840 h 1188720"/>
                <a:gd name="connsiteX41" fmla="*/ 1275080 w 1610360"/>
                <a:gd name="connsiteY41" fmla="*/ 284480 h 1188720"/>
                <a:gd name="connsiteX42" fmla="*/ 1295400 w 1610360"/>
                <a:gd name="connsiteY42" fmla="*/ 330200 h 1188720"/>
                <a:gd name="connsiteX43" fmla="*/ 1356360 w 1610360"/>
                <a:gd name="connsiteY43" fmla="*/ 353060 h 1188720"/>
                <a:gd name="connsiteX44" fmla="*/ 1394460 w 1610360"/>
                <a:gd name="connsiteY44" fmla="*/ 345440 h 1188720"/>
                <a:gd name="connsiteX45" fmla="*/ 1450340 w 1610360"/>
                <a:gd name="connsiteY45" fmla="*/ 414020 h 1188720"/>
                <a:gd name="connsiteX46" fmla="*/ 1490980 w 1610360"/>
                <a:gd name="connsiteY46" fmla="*/ 454660 h 1188720"/>
                <a:gd name="connsiteX47" fmla="*/ 1475740 w 1610360"/>
                <a:gd name="connsiteY47" fmla="*/ 490220 h 1188720"/>
                <a:gd name="connsiteX48" fmla="*/ 1496060 w 1610360"/>
                <a:gd name="connsiteY48" fmla="*/ 492760 h 1188720"/>
                <a:gd name="connsiteX49" fmla="*/ 1490980 w 1610360"/>
                <a:gd name="connsiteY49" fmla="*/ 589280 h 1188720"/>
                <a:gd name="connsiteX50" fmla="*/ 1587500 w 1610360"/>
                <a:gd name="connsiteY50" fmla="*/ 657860 h 1188720"/>
                <a:gd name="connsiteX51" fmla="*/ 1610360 w 1610360"/>
                <a:gd name="connsiteY51" fmla="*/ 688340 h 1188720"/>
                <a:gd name="connsiteX52" fmla="*/ 1590040 w 1610360"/>
                <a:gd name="connsiteY52" fmla="*/ 731520 h 1188720"/>
                <a:gd name="connsiteX53" fmla="*/ 1590040 w 1610360"/>
                <a:gd name="connsiteY53" fmla="*/ 812800 h 1188720"/>
                <a:gd name="connsiteX54" fmla="*/ 1554480 w 1610360"/>
                <a:gd name="connsiteY54" fmla="*/ 929640 h 1188720"/>
                <a:gd name="connsiteX55" fmla="*/ 1516380 w 1610360"/>
                <a:gd name="connsiteY55" fmla="*/ 967740 h 1188720"/>
                <a:gd name="connsiteX56" fmla="*/ 1463040 w 1610360"/>
                <a:gd name="connsiteY56" fmla="*/ 1005840 h 1188720"/>
                <a:gd name="connsiteX57" fmla="*/ 1445260 w 1610360"/>
                <a:gd name="connsiteY57" fmla="*/ 1135380 h 1188720"/>
                <a:gd name="connsiteX58" fmla="*/ 1424940 w 1610360"/>
                <a:gd name="connsiteY58" fmla="*/ 1130300 h 1188720"/>
                <a:gd name="connsiteX59" fmla="*/ 1404620 w 1610360"/>
                <a:gd name="connsiteY59" fmla="*/ 1033780 h 1188720"/>
                <a:gd name="connsiteX60" fmla="*/ 1374140 w 1610360"/>
                <a:gd name="connsiteY60" fmla="*/ 1000760 h 1188720"/>
                <a:gd name="connsiteX61" fmla="*/ 1391920 w 1610360"/>
                <a:gd name="connsiteY61" fmla="*/ 985520 h 1188720"/>
                <a:gd name="connsiteX62" fmla="*/ 1125220 w 1610360"/>
                <a:gd name="connsiteY62" fmla="*/ 988060 h 1188720"/>
                <a:gd name="connsiteX63" fmla="*/ 1084580 w 1610360"/>
                <a:gd name="connsiteY63" fmla="*/ 967740 h 1188720"/>
                <a:gd name="connsiteX64" fmla="*/ 1036320 w 1610360"/>
                <a:gd name="connsiteY64" fmla="*/ 970280 h 1188720"/>
                <a:gd name="connsiteX65" fmla="*/ 1016000 w 1610360"/>
                <a:gd name="connsiteY65" fmla="*/ 1018540 h 1188720"/>
                <a:gd name="connsiteX66" fmla="*/ 965200 w 1610360"/>
                <a:gd name="connsiteY66" fmla="*/ 1074420 h 1188720"/>
                <a:gd name="connsiteX67" fmla="*/ 916940 w 1610360"/>
                <a:gd name="connsiteY67" fmla="*/ 1089660 h 1188720"/>
                <a:gd name="connsiteX68" fmla="*/ 906780 w 1610360"/>
                <a:gd name="connsiteY68" fmla="*/ 1115060 h 1188720"/>
                <a:gd name="connsiteX69" fmla="*/ 899160 w 1610360"/>
                <a:gd name="connsiteY69" fmla="*/ 1188720 h 1188720"/>
                <a:gd name="connsiteX70" fmla="*/ 840740 w 1610360"/>
                <a:gd name="connsiteY70" fmla="*/ 1186180 h 1188720"/>
                <a:gd name="connsiteX71" fmla="*/ 815340 w 1610360"/>
                <a:gd name="connsiteY71" fmla="*/ 1153160 h 1188720"/>
                <a:gd name="connsiteX72" fmla="*/ 779780 w 1610360"/>
                <a:gd name="connsiteY72" fmla="*/ 1132840 h 1188720"/>
                <a:gd name="connsiteX73" fmla="*/ 777240 w 1610360"/>
                <a:gd name="connsiteY73" fmla="*/ 1092200 h 1188720"/>
                <a:gd name="connsiteX74" fmla="*/ 731520 w 1610360"/>
                <a:gd name="connsiteY74" fmla="*/ 1056640 h 1188720"/>
                <a:gd name="connsiteX75" fmla="*/ 627380 w 1610360"/>
                <a:gd name="connsiteY75" fmla="*/ 1084580 h 1188720"/>
                <a:gd name="connsiteX76" fmla="*/ 599440 w 1610360"/>
                <a:gd name="connsiteY76" fmla="*/ 1084580 h 1188720"/>
                <a:gd name="connsiteX77" fmla="*/ 599440 w 1610360"/>
                <a:gd name="connsiteY77" fmla="*/ 1059180 h 1188720"/>
                <a:gd name="connsiteX78" fmla="*/ 508000 w 1610360"/>
                <a:gd name="connsiteY78" fmla="*/ 1061720 h 1188720"/>
                <a:gd name="connsiteX79" fmla="*/ 513080 w 1610360"/>
                <a:gd name="connsiteY79" fmla="*/ 932180 h 1188720"/>
                <a:gd name="connsiteX80" fmla="*/ 419100 w 1610360"/>
                <a:gd name="connsiteY80" fmla="*/ 942340 h 1188720"/>
                <a:gd name="connsiteX81" fmla="*/ 444500 w 1610360"/>
                <a:gd name="connsiteY81" fmla="*/ 911860 h 1188720"/>
                <a:gd name="connsiteX82" fmla="*/ 436880 w 1610360"/>
                <a:gd name="connsiteY82" fmla="*/ 868680 h 1188720"/>
                <a:gd name="connsiteX83" fmla="*/ 388620 w 1610360"/>
                <a:gd name="connsiteY83" fmla="*/ 868680 h 1188720"/>
                <a:gd name="connsiteX84" fmla="*/ 391160 w 1610360"/>
                <a:gd name="connsiteY84" fmla="*/ 789940 h 1188720"/>
                <a:gd name="connsiteX85" fmla="*/ 332740 w 1610360"/>
                <a:gd name="connsiteY85" fmla="*/ 835660 h 1188720"/>
                <a:gd name="connsiteX86" fmla="*/ 332740 w 1610360"/>
                <a:gd name="connsiteY86" fmla="*/ 835660 h 1188720"/>
                <a:gd name="connsiteX87" fmla="*/ 325120 w 1610360"/>
                <a:gd name="connsiteY87" fmla="*/ 850900 h 1188720"/>
                <a:gd name="connsiteX88" fmla="*/ 254000 w 1610360"/>
                <a:gd name="connsiteY88" fmla="*/ 868680 h 1188720"/>
                <a:gd name="connsiteX89" fmla="*/ 81280 w 1610360"/>
                <a:gd name="connsiteY89" fmla="*/ 944880 h 118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0360" h="1188720">
                  <a:moveTo>
                    <a:pt x="81280" y="944880"/>
                  </a:moveTo>
                  <a:lnTo>
                    <a:pt x="58420" y="883920"/>
                  </a:lnTo>
                  <a:lnTo>
                    <a:pt x="66040" y="805180"/>
                  </a:lnTo>
                  <a:lnTo>
                    <a:pt x="33020" y="698500"/>
                  </a:lnTo>
                  <a:lnTo>
                    <a:pt x="10160" y="698500"/>
                  </a:lnTo>
                  <a:lnTo>
                    <a:pt x="0" y="662940"/>
                  </a:lnTo>
                  <a:lnTo>
                    <a:pt x="76200" y="594360"/>
                  </a:lnTo>
                  <a:lnTo>
                    <a:pt x="121920" y="589280"/>
                  </a:lnTo>
                  <a:lnTo>
                    <a:pt x="124460" y="558800"/>
                  </a:lnTo>
                  <a:lnTo>
                    <a:pt x="157480" y="553720"/>
                  </a:lnTo>
                  <a:lnTo>
                    <a:pt x="162560" y="523240"/>
                  </a:lnTo>
                  <a:lnTo>
                    <a:pt x="256540" y="548640"/>
                  </a:lnTo>
                  <a:lnTo>
                    <a:pt x="287020" y="497840"/>
                  </a:lnTo>
                  <a:lnTo>
                    <a:pt x="238760" y="429260"/>
                  </a:lnTo>
                  <a:lnTo>
                    <a:pt x="469900" y="459740"/>
                  </a:lnTo>
                  <a:lnTo>
                    <a:pt x="485140" y="472440"/>
                  </a:lnTo>
                  <a:lnTo>
                    <a:pt x="538480" y="439420"/>
                  </a:lnTo>
                  <a:lnTo>
                    <a:pt x="520700" y="391160"/>
                  </a:lnTo>
                  <a:lnTo>
                    <a:pt x="548640" y="345440"/>
                  </a:lnTo>
                  <a:lnTo>
                    <a:pt x="584200" y="322580"/>
                  </a:lnTo>
                  <a:lnTo>
                    <a:pt x="535940" y="243840"/>
                  </a:lnTo>
                  <a:lnTo>
                    <a:pt x="589280" y="218440"/>
                  </a:lnTo>
                  <a:lnTo>
                    <a:pt x="604520" y="160020"/>
                  </a:lnTo>
                  <a:lnTo>
                    <a:pt x="601980" y="119380"/>
                  </a:lnTo>
                  <a:lnTo>
                    <a:pt x="683260" y="119380"/>
                  </a:lnTo>
                  <a:lnTo>
                    <a:pt x="678180" y="93980"/>
                  </a:lnTo>
                  <a:lnTo>
                    <a:pt x="726440" y="50800"/>
                  </a:lnTo>
                  <a:lnTo>
                    <a:pt x="728980" y="25400"/>
                  </a:lnTo>
                  <a:lnTo>
                    <a:pt x="797560" y="33020"/>
                  </a:lnTo>
                  <a:lnTo>
                    <a:pt x="883920" y="0"/>
                  </a:lnTo>
                  <a:lnTo>
                    <a:pt x="911860" y="22860"/>
                  </a:lnTo>
                  <a:lnTo>
                    <a:pt x="916940" y="73660"/>
                  </a:lnTo>
                  <a:lnTo>
                    <a:pt x="977900" y="68580"/>
                  </a:lnTo>
                  <a:lnTo>
                    <a:pt x="1021080" y="78740"/>
                  </a:lnTo>
                  <a:lnTo>
                    <a:pt x="1071880" y="129540"/>
                  </a:lnTo>
                  <a:lnTo>
                    <a:pt x="1092200" y="99060"/>
                  </a:lnTo>
                  <a:lnTo>
                    <a:pt x="1247140" y="53340"/>
                  </a:lnTo>
                  <a:lnTo>
                    <a:pt x="1244600" y="93980"/>
                  </a:lnTo>
                  <a:lnTo>
                    <a:pt x="1224280" y="104140"/>
                  </a:lnTo>
                  <a:lnTo>
                    <a:pt x="1272540" y="190500"/>
                  </a:lnTo>
                  <a:lnTo>
                    <a:pt x="1221740" y="243840"/>
                  </a:lnTo>
                  <a:lnTo>
                    <a:pt x="1275080" y="284480"/>
                  </a:lnTo>
                  <a:lnTo>
                    <a:pt x="1295400" y="330200"/>
                  </a:lnTo>
                  <a:lnTo>
                    <a:pt x="1356360" y="353060"/>
                  </a:lnTo>
                  <a:lnTo>
                    <a:pt x="1394460" y="345440"/>
                  </a:lnTo>
                  <a:lnTo>
                    <a:pt x="1450340" y="414020"/>
                  </a:lnTo>
                  <a:lnTo>
                    <a:pt x="1490980" y="454660"/>
                  </a:lnTo>
                  <a:lnTo>
                    <a:pt x="1475740" y="490220"/>
                  </a:lnTo>
                  <a:lnTo>
                    <a:pt x="1496060" y="492760"/>
                  </a:lnTo>
                  <a:lnTo>
                    <a:pt x="1490980" y="589280"/>
                  </a:lnTo>
                  <a:lnTo>
                    <a:pt x="1587500" y="657860"/>
                  </a:lnTo>
                  <a:lnTo>
                    <a:pt x="1610360" y="688340"/>
                  </a:lnTo>
                  <a:lnTo>
                    <a:pt x="1590040" y="731520"/>
                  </a:lnTo>
                  <a:lnTo>
                    <a:pt x="1590040" y="812800"/>
                  </a:lnTo>
                  <a:lnTo>
                    <a:pt x="1554480" y="929640"/>
                  </a:lnTo>
                  <a:lnTo>
                    <a:pt x="1516380" y="967740"/>
                  </a:lnTo>
                  <a:lnTo>
                    <a:pt x="1463040" y="1005840"/>
                  </a:lnTo>
                  <a:lnTo>
                    <a:pt x="1445260" y="1135380"/>
                  </a:lnTo>
                  <a:lnTo>
                    <a:pt x="1424940" y="1130300"/>
                  </a:lnTo>
                  <a:lnTo>
                    <a:pt x="1404620" y="1033780"/>
                  </a:lnTo>
                  <a:lnTo>
                    <a:pt x="1374140" y="1000760"/>
                  </a:lnTo>
                  <a:lnTo>
                    <a:pt x="1391920" y="985520"/>
                  </a:lnTo>
                  <a:lnTo>
                    <a:pt x="1125220" y="988060"/>
                  </a:lnTo>
                  <a:lnTo>
                    <a:pt x="1084580" y="967740"/>
                  </a:lnTo>
                  <a:lnTo>
                    <a:pt x="1036320" y="970280"/>
                  </a:lnTo>
                  <a:lnTo>
                    <a:pt x="1016000" y="1018540"/>
                  </a:lnTo>
                  <a:lnTo>
                    <a:pt x="965200" y="1074420"/>
                  </a:lnTo>
                  <a:lnTo>
                    <a:pt x="916940" y="1089660"/>
                  </a:lnTo>
                  <a:lnTo>
                    <a:pt x="906780" y="1115060"/>
                  </a:lnTo>
                  <a:lnTo>
                    <a:pt x="899160" y="1188720"/>
                  </a:lnTo>
                  <a:lnTo>
                    <a:pt x="840740" y="1186180"/>
                  </a:lnTo>
                  <a:lnTo>
                    <a:pt x="815340" y="1153160"/>
                  </a:lnTo>
                  <a:lnTo>
                    <a:pt x="779780" y="1132840"/>
                  </a:lnTo>
                  <a:lnTo>
                    <a:pt x="777240" y="1092200"/>
                  </a:lnTo>
                  <a:lnTo>
                    <a:pt x="731520" y="1056640"/>
                  </a:lnTo>
                  <a:lnTo>
                    <a:pt x="627380" y="1084580"/>
                  </a:lnTo>
                  <a:lnTo>
                    <a:pt x="599440" y="1084580"/>
                  </a:lnTo>
                  <a:lnTo>
                    <a:pt x="599440" y="1059180"/>
                  </a:lnTo>
                  <a:lnTo>
                    <a:pt x="508000" y="1061720"/>
                  </a:lnTo>
                  <a:lnTo>
                    <a:pt x="513080" y="932180"/>
                  </a:lnTo>
                  <a:lnTo>
                    <a:pt x="419100" y="942340"/>
                  </a:lnTo>
                  <a:lnTo>
                    <a:pt x="444500" y="911860"/>
                  </a:lnTo>
                  <a:lnTo>
                    <a:pt x="436880" y="868680"/>
                  </a:lnTo>
                  <a:lnTo>
                    <a:pt x="388620" y="868680"/>
                  </a:lnTo>
                  <a:cubicBezTo>
                    <a:pt x="389467" y="842433"/>
                    <a:pt x="390313" y="816187"/>
                    <a:pt x="391160" y="789940"/>
                  </a:cubicBezTo>
                  <a:lnTo>
                    <a:pt x="332740" y="835660"/>
                  </a:lnTo>
                  <a:lnTo>
                    <a:pt x="332740" y="835660"/>
                  </a:lnTo>
                  <a:lnTo>
                    <a:pt x="325120" y="850900"/>
                  </a:lnTo>
                  <a:lnTo>
                    <a:pt x="254000" y="868680"/>
                  </a:lnTo>
                  <a:lnTo>
                    <a:pt x="81280" y="94488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Nasielsk</a:t>
              </a:r>
            </a:p>
          </p:txBody>
        </p:sp>
        <p:sp>
          <p:nvSpPr>
            <p:cNvPr id="35" name="Nadarzyn">
              <a:extLst>
                <a:ext uri="{FF2B5EF4-FFF2-40B4-BE49-F238E27FC236}">
                  <a16:creationId xmlns:a16="http://schemas.microsoft.com/office/drawing/2014/main" id="{6E15D14B-F7FE-5EBC-0504-EEAF8475BD3C}"/>
                </a:ext>
              </a:extLst>
            </p:cNvPr>
            <p:cNvSpPr>
              <a:spLocks/>
            </p:cNvSpPr>
            <p:nvPr/>
          </p:nvSpPr>
          <p:spPr>
            <a:xfrm>
              <a:off x="5059388" y="4322258"/>
              <a:ext cx="785763" cy="1048298"/>
            </a:xfrm>
            <a:custGeom>
              <a:avLst/>
              <a:gdLst>
                <a:gd name="connsiteX0" fmla="*/ 668655 w 773929"/>
                <a:gd name="connsiteY0" fmla="*/ 0 h 1032510"/>
                <a:gd name="connsiteX1" fmla="*/ 772437 w 773929"/>
                <a:gd name="connsiteY1" fmla="*/ 19958 h 1032510"/>
                <a:gd name="connsiteX2" fmla="*/ 773929 w 773929"/>
                <a:gd name="connsiteY2" fmla="*/ 96827 h 1032510"/>
                <a:gd name="connsiteX3" fmla="*/ 749164 w 773929"/>
                <a:gd name="connsiteY3" fmla="*/ 131117 h 1032510"/>
                <a:gd name="connsiteX4" fmla="*/ 684394 w 773929"/>
                <a:gd name="connsiteY4" fmla="*/ 121592 h 1032510"/>
                <a:gd name="connsiteX5" fmla="*/ 585334 w 773929"/>
                <a:gd name="connsiteY5" fmla="*/ 186362 h 1032510"/>
                <a:gd name="connsiteX6" fmla="*/ 619624 w 773929"/>
                <a:gd name="connsiteY6" fmla="*/ 237797 h 1032510"/>
                <a:gd name="connsiteX7" fmla="*/ 632959 w 773929"/>
                <a:gd name="connsiteY7" fmla="*/ 298757 h 1032510"/>
                <a:gd name="connsiteX8" fmla="*/ 699634 w 773929"/>
                <a:gd name="connsiteY8" fmla="*/ 331142 h 1032510"/>
                <a:gd name="connsiteX9" fmla="*/ 701157 w 773929"/>
                <a:gd name="connsiteY9" fmla="*/ 331535 h 1032510"/>
                <a:gd name="connsiteX10" fmla="*/ 700133 w 773929"/>
                <a:gd name="connsiteY10" fmla="*/ 330618 h 1032510"/>
                <a:gd name="connsiteX11" fmla="*/ 700504 w 773929"/>
                <a:gd name="connsiteY11" fmla="*/ 330016 h 1032510"/>
                <a:gd name="connsiteX12" fmla="*/ 735829 w 773929"/>
                <a:gd name="connsiteY12" fmla="*/ 361623 h 1032510"/>
                <a:gd name="connsiteX13" fmla="*/ 709159 w 773929"/>
                <a:gd name="connsiteY13" fmla="*/ 403533 h 1032510"/>
                <a:gd name="connsiteX14" fmla="*/ 724399 w 773929"/>
                <a:gd name="connsiteY14" fmla="*/ 468303 h 1032510"/>
                <a:gd name="connsiteX15" fmla="*/ 674869 w 773929"/>
                <a:gd name="connsiteY15" fmla="*/ 451158 h 1032510"/>
                <a:gd name="connsiteX16" fmla="*/ 692014 w 773929"/>
                <a:gd name="connsiteY16" fmla="*/ 531168 h 1032510"/>
                <a:gd name="connsiteX17" fmla="*/ 579619 w 773929"/>
                <a:gd name="connsiteY17" fmla="*/ 536883 h 1032510"/>
                <a:gd name="connsiteX18" fmla="*/ 551044 w 773929"/>
                <a:gd name="connsiteY18" fmla="*/ 504498 h 1032510"/>
                <a:gd name="connsiteX19" fmla="*/ 511039 w 773929"/>
                <a:gd name="connsiteY19" fmla="*/ 508308 h 1032510"/>
                <a:gd name="connsiteX20" fmla="*/ 463414 w 773929"/>
                <a:gd name="connsiteY20" fmla="*/ 548313 h 1032510"/>
                <a:gd name="connsiteX21" fmla="*/ 463414 w 773929"/>
                <a:gd name="connsiteY21" fmla="*/ 624513 h 1032510"/>
                <a:gd name="connsiteX22" fmla="*/ 600574 w 773929"/>
                <a:gd name="connsiteY22" fmla="*/ 755958 h 1032510"/>
                <a:gd name="connsiteX23" fmla="*/ 474844 w 773929"/>
                <a:gd name="connsiteY23" fmla="*/ 750243 h 1032510"/>
                <a:gd name="connsiteX24" fmla="*/ 472939 w 773929"/>
                <a:gd name="connsiteY24" fmla="*/ 858828 h 1032510"/>
                <a:gd name="connsiteX25" fmla="*/ 485424 w 773929"/>
                <a:gd name="connsiteY25" fmla="*/ 852685 h 1032510"/>
                <a:gd name="connsiteX26" fmla="*/ 481965 w 773929"/>
                <a:gd name="connsiteY26" fmla="*/ 857250 h 1032510"/>
                <a:gd name="connsiteX27" fmla="*/ 417195 w 773929"/>
                <a:gd name="connsiteY27" fmla="*/ 937260 h 1032510"/>
                <a:gd name="connsiteX28" fmla="*/ 342900 w 773929"/>
                <a:gd name="connsiteY28" fmla="*/ 973455 h 1032510"/>
                <a:gd name="connsiteX29" fmla="*/ 325755 w 773929"/>
                <a:gd name="connsiteY29" fmla="*/ 1026795 h 1032510"/>
                <a:gd name="connsiteX30" fmla="*/ 281940 w 773929"/>
                <a:gd name="connsiteY30" fmla="*/ 1032510 h 1032510"/>
                <a:gd name="connsiteX31" fmla="*/ 127635 w 773929"/>
                <a:gd name="connsiteY31" fmla="*/ 735330 h 1032510"/>
                <a:gd name="connsiteX32" fmla="*/ 45720 w 773929"/>
                <a:gd name="connsiteY32" fmla="*/ 695325 h 1032510"/>
                <a:gd name="connsiteX33" fmla="*/ 0 w 773929"/>
                <a:gd name="connsiteY33" fmla="*/ 706755 h 1032510"/>
                <a:gd name="connsiteX34" fmla="*/ 41910 w 773929"/>
                <a:gd name="connsiteY34" fmla="*/ 657225 h 1032510"/>
                <a:gd name="connsiteX35" fmla="*/ 80010 w 773929"/>
                <a:gd name="connsiteY35" fmla="*/ 542925 h 1032510"/>
                <a:gd name="connsiteX36" fmla="*/ 60960 w 773929"/>
                <a:gd name="connsiteY36" fmla="*/ 497205 h 1032510"/>
                <a:gd name="connsiteX37" fmla="*/ 83820 w 773929"/>
                <a:gd name="connsiteY37" fmla="*/ 369570 h 1032510"/>
                <a:gd name="connsiteX38" fmla="*/ 194310 w 773929"/>
                <a:gd name="connsiteY38" fmla="*/ 356235 h 1032510"/>
                <a:gd name="connsiteX39" fmla="*/ 179070 w 773929"/>
                <a:gd name="connsiteY39" fmla="*/ 293370 h 1032510"/>
                <a:gd name="connsiteX40" fmla="*/ 213360 w 773929"/>
                <a:gd name="connsiteY40" fmla="*/ 264795 h 1032510"/>
                <a:gd name="connsiteX41" fmla="*/ 306705 w 773929"/>
                <a:gd name="connsiteY41" fmla="*/ 262890 h 1032510"/>
                <a:gd name="connsiteX42" fmla="*/ 320040 w 773929"/>
                <a:gd name="connsiteY42" fmla="*/ 198120 h 1032510"/>
                <a:gd name="connsiteX43" fmla="*/ 291465 w 773929"/>
                <a:gd name="connsiteY43" fmla="*/ 120015 h 1032510"/>
                <a:gd name="connsiteX44" fmla="*/ 377190 w 773929"/>
                <a:gd name="connsiteY44" fmla="*/ 64770 h 1032510"/>
                <a:gd name="connsiteX45" fmla="*/ 428625 w 773929"/>
                <a:gd name="connsiteY45" fmla="*/ 19050 h 1032510"/>
                <a:gd name="connsiteX46" fmla="*/ 447675 w 773929"/>
                <a:gd name="connsiteY46" fmla="*/ 28575 h 1032510"/>
                <a:gd name="connsiteX47" fmla="*/ 438150 w 773929"/>
                <a:gd name="connsiteY47" fmla="*/ 64770 h 1032510"/>
                <a:gd name="connsiteX48" fmla="*/ 550545 w 773929"/>
                <a:gd name="connsiteY48" fmla="*/ 104775 h 1032510"/>
                <a:gd name="connsiteX49" fmla="*/ 632460 w 773929"/>
                <a:gd name="connsiteY49" fmla="*/ 43815 h 103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929" h="1032510">
                  <a:moveTo>
                    <a:pt x="668655" y="0"/>
                  </a:moveTo>
                  <a:lnTo>
                    <a:pt x="772437" y="19958"/>
                  </a:lnTo>
                  <a:lnTo>
                    <a:pt x="773929" y="96827"/>
                  </a:lnTo>
                  <a:lnTo>
                    <a:pt x="749164" y="131117"/>
                  </a:lnTo>
                  <a:lnTo>
                    <a:pt x="684394" y="121592"/>
                  </a:lnTo>
                  <a:lnTo>
                    <a:pt x="585334" y="186362"/>
                  </a:lnTo>
                  <a:lnTo>
                    <a:pt x="619624" y="237797"/>
                  </a:lnTo>
                  <a:lnTo>
                    <a:pt x="632959" y="298757"/>
                  </a:lnTo>
                  <a:lnTo>
                    <a:pt x="699634" y="331142"/>
                  </a:lnTo>
                  <a:lnTo>
                    <a:pt x="701157" y="331535"/>
                  </a:lnTo>
                  <a:lnTo>
                    <a:pt x="700133" y="330618"/>
                  </a:lnTo>
                  <a:lnTo>
                    <a:pt x="700504" y="330016"/>
                  </a:lnTo>
                  <a:lnTo>
                    <a:pt x="735829" y="361623"/>
                  </a:lnTo>
                  <a:lnTo>
                    <a:pt x="709159" y="403533"/>
                  </a:lnTo>
                  <a:lnTo>
                    <a:pt x="724399" y="468303"/>
                  </a:lnTo>
                  <a:lnTo>
                    <a:pt x="674869" y="451158"/>
                  </a:lnTo>
                  <a:lnTo>
                    <a:pt x="692014" y="531168"/>
                  </a:lnTo>
                  <a:lnTo>
                    <a:pt x="579619" y="536883"/>
                  </a:lnTo>
                  <a:lnTo>
                    <a:pt x="551044" y="504498"/>
                  </a:lnTo>
                  <a:lnTo>
                    <a:pt x="511039" y="508308"/>
                  </a:lnTo>
                  <a:lnTo>
                    <a:pt x="463414" y="548313"/>
                  </a:lnTo>
                  <a:lnTo>
                    <a:pt x="463414" y="624513"/>
                  </a:lnTo>
                  <a:lnTo>
                    <a:pt x="600574" y="755958"/>
                  </a:lnTo>
                  <a:lnTo>
                    <a:pt x="474844" y="750243"/>
                  </a:lnTo>
                  <a:lnTo>
                    <a:pt x="472939" y="858828"/>
                  </a:lnTo>
                  <a:lnTo>
                    <a:pt x="485424" y="852685"/>
                  </a:lnTo>
                  <a:lnTo>
                    <a:pt x="481965" y="857250"/>
                  </a:lnTo>
                  <a:lnTo>
                    <a:pt x="417195" y="937260"/>
                  </a:lnTo>
                  <a:lnTo>
                    <a:pt x="342900" y="973455"/>
                  </a:lnTo>
                  <a:lnTo>
                    <a:pt x="325755" y="1026795"/>
                  </a:lnTo>
                  <a:lnTo>
                    <a:pt x="281940" y="1032510"/>
                  </a:lnTo>
                  <a:lnTo>
                    <a:pt x="127635" y="735330"/>
                  </a:lnTo>
                  <a:lnTo>
                    <a:pt x="45720" y="695325"/>
                  </a:lnTo>
                  <a:lnTo>
                    <a:pt x="0" y="706755"/>
                  </a:lnTo>
                  <a:lnTo>
                    <a:pt x="41910" y="657225"/>
                  </a:lnTo>
                  <a:lnTo>
                    <a:pt x="80010" y="542925"/>
                  </a:lnTo>
                  <a:lnTo>
                    <a:pt x="60960" y="497205"/>
                  </a:lnTo>
                  <a:lnTo>
                    <a:pt x="83820" y="369570"/>
                  </a:lnTo>
                  <a:lnTo>
                    <a:pt x="194310" y="356235"/>
                  </a:lnTo>
                  <a:lnTo>
                    <a:pt x="179070" y="293370"/>
                  </a:lnTo>
                  <a:lnTo>
                    <a:pt x="213360" y="264795"/>
                  </a:lnTo>
                  <a:lnTo>
                    <a:pt x="306705" y="262890"/>
                  </a:lnTo>
                  <a:lnTo>
                    <a:pt x="320040" y="198120"/>
                  </a:lnTo>
                  <a:lnTo>
                    <a:pt x="291465" y="120015"/>
                  </a:lnTo>
                  <a:lnTo>
                    <a:pt x="377190" y="64770"/>
                  </a:lnTo>
                  <a:lnTo>
                    <a:pt x="428625" y="19050"/>
                  </a:lnTo>
                  <a:lnTo>
                    <a:pt x="447675" y="28575"/>
                  </a:lnTo>
                  <a:lnTo>
                    <a:pt x="438150" y="64770"/>
                  </a:lnTo>
                  <a:lnTo>
                    <a:pt x="550545" y="104775"/>
                  </a:lnTo>
                  <a:lnTo>
                    <a:pt x="632460" y="43815"/>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144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Nadarzyn</a:t>
              </a:r>
            </a:p>
          </p:txBody>
        </p:sp>
        <p:sp>
          <p:nvSpPr>
            <p:cNvPr id="36" name="Mrozy">
              <a:extLst>
                <a:ext uri="{FF2B5EF4-FFF2-40B4-BE49-F238E27FC236}">
                  <a16:creationId xmlns:a16="http://schemas.microsoft.com/office/drawing/2014/main" id="{664D0B52-2BBF-47C8-D5A2-D682679B45CF}"/>
                </a:ext>
              </a:extLst>
            </p:cNvPr>
            <p:cNvSpPr/>
            <p:nvPr/>
          </p:nvSpPr>
          <p:spPr>
            <a:xfrm>
              <a:off x="10298944" y="3560211"/>
              <a:ext cx="1110190" cy="1340352"/>
            </a:xfrm>
            <a:custGeom>
              <a:avLst/>
              <a:gdLst>
                <a:gd name="connsiteX0" fmla="*/ 198120 w 1093470"/>
                <a:gd name="connsiteY0" fmla="*/ 169545 h 1320165"/>
                <a:gd name="connsiteX1" fmla="*/ 228600 w 1093470"/>
                <a:gd name="connsiteY1" fmla="*/ 129540 h 1320165"/>
                <a:gd name="connsiteX2" fmla="*/ 281940 w 1093470"/>
                <a:gd name="connsiteY2" fmla="*/ 120015 h 1320165"/>
                <a:gd name="connsiteX3" fmla="*/ 287655 w 1093470"/>
                <a:gd name="connsiteY3" fmla="*/ 146685 h 1320165"/>
                <a:gd name="connsiteX4" fmla="*/ 388620 w 1093470"/>
                <a:gd name="connsiteY4" fmla="*/ 83820 h 1320165"/>
                <a:gd name="connsiteX5" fmla="*/ 377190 w 1093470"/>
                <a:gd name="connsiteY5" fmla="*/ 62865 h 1320165"/>
                <a:gd name="connsiteX6" fmla="*/ 413385 w 1093470"/>
                <a:gd name="connsiteY6" fmla="*/ 0 h 1320165"/>
                <a:gd name="connsiteX7" fmla="*/ 478155 w 1093470"/>
                <a:gd name="connsiteY7" fmla="*/ 38100 h 1320165"/>
                <a:gd name="connsiteX8" fmla="*/ 489585 w 1093470"/>
                <a:gd name="connsiteY8" fmla="*/ 121920 h 1320165"/>
                <a:gd name="connsiteX9" fmla="*/ 516255 w 1093470"/>
                <a:gd name="connsiteY9" fmla="*/ 125730 h 1320165"/>
                <a:gd name="connsiteX10" fmla="*/ 508635 w 1093470"/>
                <a:gd name="connsiteY10" fmla="*/ 179070 h 1320165"/>
                <a:gd name="connsiteX11" fmla="*/ 548640 w 1093470"/>
                <a:gd name="connsiteY11" fmla="*/ 249555 h 1320165"/>
                <a:gd name="connsiteX12" fmla="*/ 569595 w 1093470"/>
                <a:gd name="connsiteY12" fmla="*/ 266700 h 1320165"/>
                <a:gd name="connsiteX13" fmla="*/ 636270 w 1093470"/>
                <a:gd name="connsiteY13" fmla="*/ 182880 h 1320165"/>
                <a:gd name="connsiteX14" fmla="*/ 670560 w 1093470"/>
                <a:gd name="connsiteY14" fmla="*/ 161925 h 1320165"/>
                <a:gd name="connsiteX15" fmla="*/ 712470 w 1093470"/>
                <a:gd name="connsiteY15" fmla="*/ 161925 h 1320165"/>
                <a:gd name="connsiteX16" fmla="*/ 756285 w 1093470"/>
                <a:gd name="connsiteY16" fmla="*/ 205740 h 1320165"/>
                <a:gd name="connsiteX17" fmla="*/ 716280 w 1093470"/>
                <a:gd name="connsiteY17" fmla="*/ 299085 h 1320165"/>
                <a:gd name="connsiteX18" fmla="*/ 683895 w 1093470"/>
                <a:gd name="connsiteY18" fmla="*/ 325755 h 1320165"/>
                <a:gd name="connsiteX19" fmla="*/ 729615 w 1093470"/>
                <a:gd name="connsiteY19" fmla="*/ 342900 h 1320165"/>
                <a:gd name="connsiteX20" fmla="*/ 758190 w 1093470"/>
                <a:gd name="connsiteY20" fmla="*/ 327660 h 1320165"/>
                <a:gd name="connsiteX21" fmla="*/ 786765 w 1093470"/>
                <a:gd name="connsiteY21" fmla="*/ 415290 h 1320165"/>
                <a:gd name="connsiteX22" fmla="*/ 845820 w 1093470"/>
                <a:gd name="connsiteY22" fmla="*/ 384810 h 1320165"/>
                <a:gd name="connsiteX23" fmla="*/ 876300 w 1093470"/>
                <a:gd name="connsiteY23" fmla="*/ 424815 h 1320165"/>
                <a:gd name="connsiteX24" fmla="*/ 878205 w 1093470"/>
                <a:gd name="connsiteY24" fmla="*/ 533400 h 1320165"/>
                <a:gd name="connsiteX25" fmla="*/ 937260 w 1093470"/>
                <a:gd name="connsiteY25" fmla="*/ 752475 h 1320165"/>
                <a:gd name="connsiteX26" fmla="*/ 1007745 w 1093470"/>
                <a:gd name="connsiteY26" fmla="*/ 802005 h 1320165"/>
                <a:gd name="connsiteX27" fmla="*/ 1045845 w 1093470"/>
                <a:gd name="connsiteY27" fmla="*/ 822960 h 1320165"/>
                <a:gd name="connsiteX28" fmla="*/ 1093470 w 1093470"/>
                <a:gd name="connsiteY28" fmla="*/ 878205 h 1320165"/>
                <a:gd name="connsiteX29" fmla="*/ 1057275 w 1093470"/>
                <a:gd name="connsiteY29" fmla="*/ 920115 h 1320165"/>
                <a:gd name="connsiteX30" fmla="*/ 1000125 w 1093470"/>
                <a:gd name="connsiteY30" fmla="*/ 933450 h 1320165"/>
                <a:gd name="connsiteX31" fmla="*/ 939165 w 1093470"/>
                <a:gd name="connsiteY31" fmla="*/ 975360 h 1320165"/>
                <a:gd name="connsiteX32" fmla="*/ 916305 w 1093470"/>
                <a:gd name="connsiteY32" fmla="*/ 1034415 h 1320165"/>
                <a:gd name="connsiteX33" fmla="*/ 851535 w 1093470"/>
                <a:gd name="connsiteY33" fmla="*/ 1104900 h 1320165"/>
                <a:gd name="connsiteX34" fmla="*/ 830580 w 1093470"/>
                <a:gd name="connsiteY34" fmla="*/ 1175385 h 1320165"/>
                <a:gd name="connsiteX35" fmla="*/ 775335 w 1093470"/>
                <a:gd name="connsiteY35" fmla="*/ 1171575 h 1320165"/>
                <a:gd name="connsiteX36" fmla="*/ 756285 w 1093470"/>
                <a:gd name="connsiteY36" fmla="*/ 1194435 h 1320165"/>
                <a:gd name="connsiteX37" fmla="*/ 727710 w 1093470"/>
                <a:gd name="connsiteY37" fmla="*/ 1219200 h 1320165"/>
                <a:gd name="connsiteX38" fmla="*/ 680085 w 1093470"/>
                <a:gd name="connsiteY38" fmla="*/ 1226820 h 1320165"/>
                <a:gd name="connsiteX39" fmla="*/ 643890 w 1093470"/>
                <a:gd name="connsiteY39" fmla="*/ 1276350 h 1320165"/>
                <a:gd name="connsiteX40" fmla="*/ 571500 w 1093470"/>
                <a:gd name="connsiteY40" fmla="*/ 1320165 h 1320165"/>
                <a:gd name="connsiteX41" fmla="*/ 542925 w 1093470"/>
                <a:gd name="connsiteY41" fmla="*/ 1320165 h 1320165"/>
                <a:gd name="connsiteX42" fmla="*/ 525780 w 1093470"/>
                <a:gd name="connsiteY42" fmla="*/ 1295400 h 1320165"/>
                <a:gd name="connsiteX43" fmla="*/ 384810 w 1093470"/>
                <a:gd name="connsiteY43" fmla="*/ 1299210 h 1320165"/>
                <a:gd name="connsiteX44" fmla="*/ 331470 w 1093470"/>
                <a:gd name="connsiteY44" fmla="*/ 1240155 h 1320165"/>
                <a:gd name="connsiteX45" fmla="*/ 361950 w 1093470"/>
                <a:gd name="connsiteY45" fmla="*/ 1179195 h 1320165"/>
                <a:gd name="connsiteX46" fmla="*/ 413385 w 1093470"/>
                <a:gd name="connsiteY46" fmla="*/ 1144905 h 1320165"/>
                <a:gd name="connsiteX47" fmla="*/ 426720 w 1093470"/>
                <a:gd name="connsiteY47" fmla="*/ 1089660 h 1320165"/>
                <a:gd name="connsiteX48" fmla="*/ 384810 w 1093470"/>
                <a:gd name="connsiteY48" fmla="*/ 1068705 h 1320165"/>
                <a:gd name="connsiteX49" fmla="*/ 340995 w 1093470"/>
                <a:gd name="connsiteY49" fmla="*/ 994410 h 1320165"/>
                <a:gd name="connsiteX50" fmla="*/ 297180 w 1093470"/>
                <a:gd name="connsiteY50" fmla="*/ 984885 h 1320165"/>
                <a:gd name="connsiteX51" fmla="*/ 262890 w 1093470"/>
                <a:gd name="connsiteY51" fmla="*/ 962025 h 1320165"/>
                <a:gd name="connsiteX52" fmla="*/ 228600 w 1093470"/>
                <a:gd name="connsiteY52" fmla="*/ 809625 h 1320165"/>
                <a:gd name="connsiteX53" fmla="*/ 205740 w 1093470"/>
                <a:gd name="connsiteY53" fmla="*/ 792480 h 1320165"/>
                <a:gd name="connsiteX54" fmla="*/ 215265 w 1093470"/>
                <a:gd name="connsiteY54" fmla="*/ 777240 h 1320165"/>
                <a:gd name="connsiteX55" fmla="*/ 177165 w 1093470"/>
                <a:gd name="connsiteY55" fmla="*/ 756285 h 1320165"/>
                <a:gd name="connsiteX56" fmla="*/ 163830 w 1093470"/>
                <a:gd name="connsiteY56" fmla="*/ 640080 h 1320165"/>
                <a:gd name="connsiteX57" fmla="*/ 188595 w 1093470"/>
                <a:gd name="connsiteY57" fmla="*/ 628650 h 1320165"/>
                <a:gd name="connsiteX58" fmla="*/ 102870 w 1093470"/>
                <a:gd name="connsiteY58" fmla="*/ 609600 h 1320165"/>
                <a:gd name="connsiteX59" fmla="*/ 89535 w 1093470"/>
                <a:gd name="connsiteY59" fmla="*/ 544830 h 1320165"/>
                <a:gd name="connsiteX60" fmla="*/ 108585 w 1093470"/>
                <a:gd name="connsiteY60" fmla="*/ 481965 h 1320165"/>
                <a:gd name="connsiteX61" fmla="*/ 93345 w 1093470"/>
                <a:gd name="connsiteY61" fmla="*/ 371475 h 1320165"/>
                <a:gd name="connsiteX62" fmla="*/ 120015 w 1093470"/>
                <a:gd name="connsiteY62" fmla="*/ 350520 h 1320165"/>
                <a:gd name="connsiteX63" fmla="*/ 78105 w 1093470"/>
                <a:gd name="connsiteY63" fmla="*/ 335280 h 1320165"/>
                <a:gd name="connsiteX64" fmla="*/ 68580 w 1093470"/>
                <a:gd name="connsiteY64" fmla="*/ 306705 h 1320165"/>
                <a:gd name="connsiteX65" fmla="*/ 28575 w 1093470"/>
                <a:gd name="connsiteY65" fmla="*/ 280035 h 1320165"/>
                <a:gd name="connsiteX66" fmla="*/ 0 w 1093470"/>
                <a:gd name="connsiteY66" fmla="*/ 198120 h 1320165"/>
                <a:gd name="connsiteX67" fmla="*/ 32385 w 1093470"/>
                <a:gd name="connsiteY67" fmla="*/ 167640 h 1320165"/>
                <a:gd name="connsiteX68" fmla="*/ 99060 w 1093470"/>
                <a:gd name="connsiteY68" fmla="*/ 158115 h 1320165"/>
                <a:gd name="connsiteX69" fmla="*/ 95250 w 1093470"/>
                <a:gd name="connsiteY69" fmla="*/ 186690 h 1320165"/>
                <a:gd name="connsiteX70" fmla="*/ 198120 w 1093470"/>
                <a:gd name="connsiteY70" fmla="*/ 169545 h 132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093470" h="1320165">
                  <a:moveTo>
                    <a:pt x="198120" y="169545"/>
                  </a:moveTo>
                  <a:lnTo>
                    <a:pt x="228600" y="129540"/>
                  </a:lnTo>
                  <a:lnTo>
                    <a:pt x="281940" y="120015"/>
                  </a:lnTo>
                  <a:lnTo>
                    <a:pt x="287655" y="146685"/>
                  </a:lnTo>
                  <a:lnTo>
                    <a:pt x="388620" y="83820"/>
                  </a:lnTo>
                  <a:lnTo>
                    <a:pt x="377190" y="62865"/>
                  </a:lnTo>
                  <a:lnTo>
                    <a:pt x="413385" y="0"/>
                  </a:lnTo>
                  <a:lnTo>
                    <a:pt x="478155" y="38100"/>
                  </a:lnTo>
                  <a:lnTo>
                    <a:pt x="489585" y="121920"/>
                  </a:lnTo>
                  <a:lnTo>
                    <a:pt x="516255" y="125730"/>
                  </a:lnTo>
                  <a:lnTo>
                    <a:pt x="508635" y="179070"/>
                  </a:lnTo>
                  <a:lnTo>
                    <a:pt x="548640" y="249555"/>
                  </a:lnTo>
                  <a:lnTo>
                    <a:pt x="569595" y="266700"/>
                  </a:lnTo>
                  <a:lnTo>
                    <a:pt x="636270" y="182880"/>
                  </a:lnTo>
                  <a:lnTo>
                    <a:pt x="670560" y="161925"/>
                  </a:lnTo>
                  <a:lnTo>
                    <a:pt x="712470" y="161925"/>
                  </a:lnTo>
                  <a:lnTo>
                    <a:pt x="756285" y="205740"/>
                  </a:lnTo>
                  <a:lnTo>
                    <a:pt x="716280" y="299085"/>
                  </a:lnTo>
                  <a:lnTo>
                    <a:pt x="683895" y="325755"/>
                  </a:lnTo>
                  <a:lnTo>
                    <a:pt x="729615" y="342900"/>
                  </a:lnTo>
                  <a:lnTo>
                    <a:pt x="758190" y="327660"/>
                  </a:lnTo>
                  <a:lnTo>
                    <a:pt x="786765" y="415290"/>
                  </a:lnTo>
                  <a:lnTo>
                    <a:pt x="845820" y="384810"/>
                  </a:lnTo>
                  <a:lnTo>
                    <a:pt x="876300" y="424815"/>
                  </a:lnTo>
                  <a:lnTo>
                    <a:pt x="878205" y="533400"/>
                  </a:lnTo>
                  <a:lnTo>
                    <a:pt x="937260" y="752475"/>
                  </a:lnTo>
                  <a:lnTo>
                    <a:pt x="1007745" y="802005"/>
                  </a:lnTo>
                  <a:lnTo>
                    <a:pt x="1045845" y="822960"/>
                  </a:lnTo>
                  <a:lnTo>
                    <a:pt x="1093470" y="878205"/>
                  </a:lnTo>
                  <a:lnTo>
                    <a:pt x="1057275" y="920115"/>
                  </a:lnTo>
                  <a:lnTo>
                    <a:pt x="1000125" y="933450"/>
                  </a:lnTo>
                  <a:lnTo>
                    <a:pt x="939165" y="975360"/>
                  </a:lnTo>
                  <a:lnTo>
                    <a:pt x="916305" y="1034415"/>
                  </a:lnTo>
                  <a:lnTo>
                    <a:pt x="851535" y="1104900"/>
                  </a:lnTo>
                  <a:lnTo>
                    <a:pt x="830580" y="1175385"/>
                  </a:lnTo>
                  <a:lnTo>
                    <a:pt x="775335" y="1171575"/>
                  </a:lnTo>
                  <a:lnTo>
                    <a:pt x="756285" y="1194435"/>
                  </a:lnTo>
                  <a:lnTo>
                    <a:pt x="727710" y="1219200"/>
                  </a:lnTo>
                  <a:lnTo>
                    <a:pt x="680085" y="1226820"/>
                  </a:lnTo>
                  <a:lnTo>
                    <a:pt x="643890" y="1276350"/>
                  </a:lnTo>
                  <a:lnTo>
                    <a:pt x="571500" y="1320165"/>
                  </a:lnTo>
                  <a:lnTo>
                    <a:pt x="542925" y="1320165"/>
                  </a:lnTo>
                  <a:lnTo>
                    <a:pt x="525780" y="1295400"/>
                  </a:lnTo>
                  <a:lnTo>
                    <a:pt x="384810" y="1299210"/>
                  </a:lnTo>
                  <a:lnTo>
                    <a:pt x="331470" y="1240155"/>
                  </a:lnTo>
                  <a:lnTo>
                    <a:pt x="361950" y="1179195"/>
                  </a:lnTo>
                  <a:lnTo>
                    <a:pt x="413385" y="1144905"/>
                  </a:lnTo>
                  <a:lnTo>
                    <a:pt x="426720" y="1089660"/>
                  </a:lnTo>
                  <a:lnTo>
                    <a:pt x="384810" y="1068705"/>
                  </a:lnTo>
                  <a:lnTo>
                    <a:pt x="340995" y="994410"/>
                  </a:lnTo>
                  <a:lnTo>
                    <a:pt x="297180" y="984885"/>
                  </a:lnTo>
                  <a:lnTo>
                    <a:pt x="262890" y="962025"/>
                  </a:lnTo>
                  <a:lnTo>
                    <a:pt x="228600" y="809625"/>
                  </a:lnTo>
                  <a:lnTo>
                    <a:pt x="205740" y="792480"/>
                  </a:lnTo>
                  <a:lnTo>
                    <a:pt x="215265" y="777240"/>
                  </a:lnTo>
                  <a:lnTo>
                    <a:pt x="177165" y="756285"/>
                  </a:lnTo>
                  <a:lnTo>
                    <a:pt x="163830" y="640080"/>
                  </a:lnTo>
                  <a:lnTo>
                    <a:pt x="188595" y="628650"/>
                  </a:lnTo>
                  <a:lnTo>
                    <a:pt x="102870" y="609600"/>
                  </a:lnTo>
                  <a:lnTo>
                    <a:pt x="89535" y="544830"/>
                  </a:lnTo>
                  <a:lnTo>
                    <a:pt x="108585" y="481965"/>
                  </a:lnTo>
                  <a:lnTo>
                    <a:pt x="93345" y="371475"/>
                  </a:lnTo>
                  <a:lnTo>
                    <a:pt x="120015" y="350520"/>
                  </a:lnTo>
                  <a:lnTo>
                    <a:pt x="78105" y="335280"/>
                  </a:lnTo>
                  <a:lnTo>
                    <a:pt x="68580" y="306705"/>
                  </a:lnTo>
                  <a:lnTo>
                    <a:pt x="28575" y="280035"/>
                  </a:lnTo>
                  <a:lnTo>
                    <a:pt x="0" y="198120"/>
                  </a:lnTo>
                  <a:lnTo>
                    <a:pt x="32385" y="167640"/>
                  </a:lnTo>
                  <a:lnTo>
                    <a:pt x="99060" y="158115"/>
                  </a:lnTo>
                  <a:lnTo>
                    <a:pt x="95250" y="186690"/>
                  </a:lnTo>
                  <a:lnTo>
                    <a:pt x="198120" y="16954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Mrozy</a:t>
              </a:r>
            </a:p>
          </p:txBody>
        </p:sp>
        <p:sp>
          <p:nvSpPr>
            <p:cNvPr id="37" name="Minsk Mazowiecki">
              <a:extLst>
                <a:ext uri="{FF2B5EF4-FFF2-40B4-BE49-F238E27FC236}">
                  <a16:creationId xmlns:a16="http://schemas.microsoft.com/office/drawing/2014/main" id="{123ADBA0-87B8-38A7-0F8C-5D3A92416E89}"/>
                </a:ext>
              </a:extLst>
            </p:cNvPr>
            <p:cNvSpPr/>
            <p:nvPr/>
          </p:nvSpPr>
          <p:spPr>
            <a:xfrm>
              <a:off x="8830940" y="3333918"/>
              <a:ext cx="1117927" cy="1005747"/>
            </a:xfrm>
            <a:custGeom>
              <a:avLst/>
              <a:gdLst>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66700 w 1101090"/>
                <a:gd name="connsiteY74"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24790 w 1101090"/>
                <a:gd name="connsiteY74" fmla="*/ 253365 h 990600"/>
                <a:gd name="connsiteX75" fmla="*/ 266700 w 1101090"/>
                <a:gd name="connsiteY75"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384810 w 1101090"/>
                <a:gd name="connsiteY74" fmla="*/ 173355 h 990600"/>
                <a:gd name="connsiteX75" fmla="*/ 266700 w 1101090"/>
                <a:gd name="connsiteY75"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83845 w 1101090"/>
                <a:gd name="connsiteY74" fmla="*/ 207645 h 990600"/>
                <a:gd name="connsiteX75" fmla="*/ 384810 w 1101090"/>
                <a:gd name="connsiteY75" fmla="*/ 173355 h 990600"/>
                <a:gd name="connsiteX76" fmla="*/ 266700 w 1101090"/>
                <a:gd name="connsiteY76"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266700 w 1101090"/>
                <a:gd name="connsiteY76"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300990 w 1101090"/>
                <a:gd name="connsiteY76" fmla="*/ 249555 h 990600"/>
                <a:gd name="connsiteX77" fmla="*/ 266700 w 1101090"/>
                <a:gd name="connsiteY77"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384810 w 1101090"/>
                <a:gd name="connsiteY75" fmla="*/ 173355 h 990600"/>
                <a:gd name="connsiteX76" fmla="*/ 243840 w 1101090"/>
                <a:gd name="connsiteY76" fmla="*/ 274320 h 990600"/>
                <a:gd name="connsiteX77" fmla="*/ 266700 w 1101090"/>
                <a:gd name="connsiteY77" fmla="*/ 281940 h 990600"/>
                <a:gd name="connsiteX0" fmla="*/ 266700 w 1101090"/>
                <a:gd name="connsiteY0" fmla="*/ 281940 h 990600"/>
                <a:gd name="connsiteX1" fmla="*/ 264795 w 1101090"/>
                <a:gd name="connsiteY1" fmla="*/ 371475 h 990600"/>
                <a:gd name="connsiteX2" fmla="*/ 215265 w 1101090"/>
                <a:gd name="connsiteY2" fmla="*/ 350520 h 990600"/>
                <a:gd name="connsiteX3" fmla="*/ 184785 w 1101090"/>
                <a:gd name="connsiteY3" fmla="*/ 455295 h 990600"/>
                <a:gd name="connsiteX4" fmla="*/ 121920 w 1101090"/>
                <a:gd name="connsiteY4" fmla="*/ 443865 h 990600"/>
                <a:gd name="connsiteX5" fmla="*/ 127635 w 1101090"/>
                <a:gd name="connsiteY5" fmla="*/ 474345 h 990600"/>
                <a:gd name="connsiteX6" fmla="*/ 87630 w 1101090"/>
                <a:gd name="connsiteY6" fmla="*/ 462915 h 990600"/>
                <a:gd name="connsiteX7" fmla="*/ 47625 w 1101090"/>
                <a:gd name="connsiteY7" fmla="*/ 560070 h 990600"/>
                <a:gd name="connsiteX8" fmla="*/ 62865 w 1101090"/>
                <a:gd name="connsiteY8" fmla="*/ 579120 h 990600"/>
                <a:gd name="connsiteX9" fmla="*/ 40005 w 1101090"/>
                <a:gd name="connsiteY9" fmla="*/ 607695 h 990600"/>
                <a:gd name="connsiteX10" fmla="*/ 0 w 1101090"/>
                <a:gd name="connsiteY10" fmla="*/ 605790 h 990600"/>
                <a:gd name="connsiteX11" fmla="*/ 3810 w 1101090"/>
                <a:gd name="connsiteY11" fmla="*/ 640080 h 990600"/>
                <a:gd name="connsiteX12" fmla="*/ 36195 w 1101090"/>
                <a:gd name="connsiteY12" fmla="*/ 634365 h 990600"/>
                <a:gd name="connsiteX13" fmla="*/ 28575 w 1101090"/>
                <a:gd name="connsiteY13" fmla="*/ 666750 h 990600"/>
                <a:gd name="connsiteX14" fmla="*/ 49530 w 1101090"/>
                <a:gd name="connsiteY14" fmla="*/ 674370 h 990600"/>
                <a:gd name="connsiteX15" fmla="*/ 22860 w 1101090"/>
                <a:gd name="connsiteY15" fmla="*/ 781050 h 990600"/>
                <a:gd name="connsiteX16" fmla="*/ 66675 w 1101090"/>
                <a:gd name="connsiteY16" fmla="*/ 805815 h 990600"/>
                <a:gd name="connsiteX17" fmla="*/ 40005 w 1101090"/>
                <a:gd name="connsiteY17" fmla="*/ 937260 h 990600"/>
                <a:gd name="connsiteX18" fmla="*/ 59055 w 1101090"/>
                <a:gd name="connsiteY18" fmla="*/ 946785 h 990600"/>
                <a:gd name="connsiteX19" fmla="*/ 114300 w 1101090"/>
                <a:gd name="connsiteY19" fmla="*/ 925830 h 990600"/>
                <a:gd name="connsiteX20" fmla="*/ 167640 w 1101090"/>
                <a:gd name="connsiteY20" fmla="*/ 927735 h 990600"/>
                <a:gd name="connsiteX21" fmla="*/ 154305 w 1101090"/>
                <a:gd name="connsiteY21" fmla="*/ 958215 h 990600"/>
                <a:gd name="connsiteX22" fmla="*/ 182880 w 1101090"/>
                <a:gd name="connsiteY22" fmla="*/ 954405 h 990600"/>
                <a:gd name="connsiteX23" fmla="*/ 179070 w 1101090"/>
                <a:gd name="connsiteY23" fmla="*/ 990600 h 990600"/>
                <a:gd name="connsiteX24" fmla="*/ 259080 w 1101090"/>
                <a:gd name="connsiteY24" fmla="*/ 969645 h 990600"/>
                <a:gd name="connsiteX25" fmla="*/ 264795 w 1101090"/>
                <a:gd name="connsiteY25" fmla="*/ 948690 h 990600"/>
                <a:gd name="connsiteX26" fmla="*/ 289560 w 1101090"/>
                <a:gd name="connsiteY26" fmla="*/ 956310 h 990600"/>
                <a:gd name="connsiteX27" fmla="*/ 508635 w 1101090"/>
                <a:gd name="connsiteY27" fmla="*/ 891540 h 990600"/>
                <a:gd name="connsiteX28" fmla="*/ 565785 w 1101090"/>
                <a:gd name="connsiteY28" fmla="*/ 895350 h 990600"/>
                <a:gd name="connsiteX29" fmla="*/ 573405 w 1101090"/>
                <a:gd name="connsiteY29" fmla="*/ 845820 h 990600"/>
                <a:gd name="connsiteX30" fmla="*/ 672465 w 1101090"/>
                <a:gd name="connsiteY30" fmla="*/ 845820 h 990600"/>
                <a:gd name="connsiteX31" fmla="*/ 683895 w 1101090"/>
                <a:gd name="connsiteY31" fmla="*/ 828675 h 990600"/>
                <a:gd name="connsiteX32" fmla="*/ 727710 w 1101090"/>
                <a:gd name="connsiteY32" fmla="*/ 834390 h 990600"/>
                <a:gd name="connsiteX33" fmla="*/ 756285 w 1101090"/>
                <a:gd name="connsiteY33" fmla="*/ 807720 h 990600"/>
                <a:gd name="connsiteX34" fmla="*/ 807720 w 1101090"/>
                <a:gd name="connsiteY34" fmla="*/ 807720 h 990600"/>
                <a:gd name="connsiteX35" fmla="*/ 912495 w 1101090"/>
                <a:gd name="connsiteY35" fmla="*/ 819150 h 990600"/>
                <a:gd name="connsiteX36" fmla="*/ 918210 w 1101090"/>
                <a:gd name="connsiteY36" fmla="*/ 786765 h 990600"/>
                <a:gd name="connsiteX37" fmla="*/ 904875 w 1101090"/>
                <a:gd name="connsiteY37" fmla="*/ 775335 h 990600"/>
                <a:gd name="connsiteX38" fmla="*/ 914400 w 1101090"/>
                <a:gd name="connsiteY38" fmla="*/ 697230 h 990600"/>
                <a:gd name="connsiteX39" fmla="*/ 962025 w 1101090"/>
                <a:gd name="connsiteY39" fmla="*/ 697230 h 990600"/>
                <a:gd name="connsiteX40" fmla="*/ 962025 w 1101090"/>
                <a:gd name="connsiteY40" fmla="*/ 668655 h 990600"/>
                <a:gd name="connsiteX41" fmla="*/ 843915 w 1101090"/>
                <a:gd name="connsiteY41" fmla="*/ 641985 h 990600"/>
                <a:gd name="connsiteX42" fmla="*/ 880110 w 1101090"/>
                <a:gd name="connsiteY42" fmla="*/ 609600 h 990600"/>
                <a:gd name="connsiteX43" fmla="*/ 895350 w 1101090"/>
                <a:gd name="connsiteY43" fmla="*/ 558165 h 990600"/>
                <a:gd name="connsiteX44" fmla="*/ 933450 w 1101090"/>
                <a:gd name="connsiteY44" fmla="*/ 535305 h 990600"/>
                <a:gd name="connsiteX45" fmla="*/ 954405 w 1101090"/>
                <a:gd name="connsiteY45" fmla="*/ 535305 h 990600"/>
                <a:gd name="connsiteX46" fmla="*/ 963930 w 1101090"/>
                <a:gd name="connsiteY46" fmla="*/ 502920 h 990600"/>
                <a:gd name="connsiteX47" fmla="*/ 1002030 w 1101090"/>
                <a:gd name="connsiteY47" fmla="*/ 508635 h 990600"/>
                <a:gd name="connsiteX48" fmla="*/ 1064895 w 1101090"/>
                <a:gd name="connsiteY48" fmla="*/ 369570 h 990600"/>
                <a:gd name="connsiteX49" fmla="*/ 1028700 w 1101090"/>
                <a:gd name="connsiteY49" fmla="*/ 352425 h 990600"/>
                <a:gd name="connsiteX50" fmla="*/ 1045845 w 1101090"/>
                <a:gd name="connsiteY50" fmla="*/ 339090 h 990600"/>
                <a:gd name="connsiteX51" fmla="*/ 1101090 w 1101090"/>
                <a:gd name="connsiteY51" fmla="*/ 331470 h 990600"/>
                <a:gd name="connsiteX52" fmla="*/ 1097280 w 1101090"/>
                <a:gd name="connsiteY52" fmla="*/ 274320 h 990600"/>
                <a:gd name="connsiteX53" fmla="*/ 962025 w 1101090"/>
                <a:gd name="connsiteY53" fmla="*/ 285750 h 990600"/>
                <a:gd name="connsiteX54" fmla="*/ 963930 w 1101090"/>
                <a:gd name="connsiteY54" fmla="*/ 270510 h 990600"/>
                <a:gd name="connsiteX55" fmla="*/ 901065 w 1101090"/>
                <a:gd name="connsiteY55" fmla="*/ 255270 h 990600"/>
                <a:gd name="connsiteX56" fmla="*/ 902970 w 1101090"/>
                <a:gd name="connsiteY56" fmla="*/ 222885 h 990600"/>
                <a:gd name="connsiteX57" fmla="*/ 859155 w 1101090"/>
                <a:gd name="connsiteY57" fmla="*/ 190500 h 990600"/>
                <a:gd name="connsiteX58" fmla="*/ 697230 w 1101090"/>
                <a:gd name="connsiteY58" fmla="*/ 144780 h 990600"/>
                <a:gd name="connsiteX59" fmla="*/ 651510 w 1101090"/>
                <a:gd name="connsiteY59" fmla="*/ 150495 h 990600"/>
                <a:gd name="connsiteX60" fmla="*/ 607695 w 1101090"/>
                <a:gd name="connsiteY60" fmla="*/ 140970 h 990600"/>
                <a:gd name="connsiteX61" fmla="*/ 577215 w 1101090"/>
                <a:gd name="connsiteY61" fmla="*/ 106680 h 990600"/>
                <a:gd name="connsiteX62" fmla="*/ 569595 w 1101090"/>
                <a:gd name="connsiteY62" fmla="*/ 68580 h 990600"/>
                <a:gd name="connsiteX63" fmla="*/ 548640 w 1101090"/>
                <a:gd name="connsiteY63" fmla="*/ 40005 h 990600"/>
                <a:gd name="connsiteX64" fmla="*/ 478155 w 1101090"/>
                <a:gd name="connsiteY64" fmla="*/ 34290 h 990600"/>
                <a:gd name="connsiteX65" fmla="*/ 432435 w 1101090"/>
                <a:gd name="connsiteY65" fmla="*/ 1905 h 990600"/>
                <a:gd name="connsiteX66" fmla="*/ 428625 w 1101090"/>
                <a:gd name="connsiteY66" fmla="*/ 40005 h 990600"/>
                <a:gd name="connsiteX67" fmla="*/ 230505 w 1101090"/>
                <a:gd name="connsiteY67" fmla="*/ 0 h 990600"/>
                <a:gd name="connsiteX68" fmla="*/ 230505 w 1101090"/>
                <a:gd name="connsiteY68" fmla="*/ 47625 h 990600"/>
                <a:gd name="connsiteX69" fmla="*/ 186690 w 1101090"/>
                <a:gd name="connsiteY69" fmla="*/ 43815 h 990600"/>
                <a:gd name="connsiteX70" fmla="*/ 169545 w 1101090"/>
                <a:gd name="connsiteY70" fmla="*/ 93345 h 990600"/>
                <a:gd name="connsiteX71" fmla="*/ 177165 w 1101090"/>
                <a:gd name="connsiteY71" fmla="*/ 135255 h 990600"/>
                <a:gd name="connsiteX72" fmla="*/ 226695 w 1101090"/>
                <a:gd name="connsiteY72" fmla="*/ 120015 h 990600"/>
                <a:gd name="connsiteX73" fmla="*/ 205740 w 1101090"/>
                <a:gd name="connsiteY73" fmla="*/ 234315 h 990600"/>
                <a:gd name="connsiteX74" fmla="*/ 232410 w 1101090"/>
                <a:gd name="connsiteY74" fmla="*/ 247650 h 990600"/>
                <a:gd name="connsiteX75" fmla="*/ 194310 w 1101090"/>
                <a:gd name="connsiteY75" fmla="*/ 280035 h 990600"/>
                <a:gd name="connsiteX76" fmla="*/ 243840 w 1101090"/>
                <a:gd name="connsiteY76" fmla="*/ 274320 h 990600"/>
                <a:gd name="connsiteX77" fmla="*/ 266700 w 1101090"/>
                <a:gd name="connsiteY77" fmla="*/ 281940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01090" h="990600">
                  <a:moveTo>
                    <a:pt x="266700" y="281940"/>
                  </a:moveTo>
                  <a:lnTo>
                    <a:pt x="264795" y="371475"/>
                  </a:lnTo>
                  <a:lnTo>
                    <a:pt x="215265" y="350520"/>
                  </a:lnTo>
                  <a:lnTo>
                    <a:pt x="184785" y="455295"/>
                  </a:lnTo>
                  <a:lnTo>
                    <a:pt x="121920" y="443865"/>
                  </a:lnTo>
                  <a:lnTo>
                    <a:pt x="127635" y="474345"/>
                  </a:lnTo>
                  <a:lnTo>
                    <a:pt x="87630" y="462915"/>
                  </a:lnTo>
                  <a:lnTo>
                    <a:pt x="47625" y="560070"/>
                  </a:lnTo>
                  <a:lnTo>
                    <a:pt x="62865" y="579120"/>
                  </a:lnTo>
                  <a:lnTo>
                    <a:pt x="40005" y="607695"/>
                  </a:lnTo>
                  <a:lnTo>
                    <a:pt x="0" y="605790"/>
                  </a:lnTo>
                  <a:lnTo>
                    <a:pt x="3810" y="640080"/>
                  </a:lnTo>
                  <a:lnTo>
                    <a:pt x="36195" y="634365"/>
                  </a:lnTo>
                  <a:lnTo>
                    <a:pt x="28575" y="666750"/>
                  </a:lnTo>
                  <a:lnTo>
                    <a:pt x="49530" y="674370"/>
                  </a:lnTo>
                  <a:lnTo>
                    <a:pt x="22860" y="781050"/>
                  </a:lnTo>
                  <a:lnTo>
                    <a:pt x="66675" y="805815"/>
                  </a:lnTo>
                  <a:lnTo>
                    <a:pt x="40005" y="937260"/>
                  </a:lnTo>
                  <a:lnTo>
                    <a:pt x="59055" y="946785"/>
                  </a:lnTo>
                  <a:lnTo>
                    <a:pt x="114300" y="925830"/>
                  </a:lnTo>
                  <a:lnTo>
                    <a:pt x="167640" y="927735"/>
                  </a:lnTo>
                  <a:lnTo>
                    <a:pt x="154305" y="958215"/>
                  </a:lnTo>
                  <a:lnTo>
                    <a:pt x="182880" y="954405"/>
                  </a:lnTo>
                  <a:lnTo>
                    <a:pt x="179070" y="990600"/>
                  </a:lnTo>
                  <a:lnTo>
                    <a:pt x="259080" y="969645"/>
                  </a:lnTo>
                  <a:lnTo>
                    <a:pt x="264795" y="948690"/>
                  </a:lnTo>
                  <a:lnTo>
                    <a:pt x="289560" y="956310"/>
                  </a:lnTo>
                  <a:lnTo>
                    <a:pt x="508635" y="891540"/>
                  </a:lnTo>
                  <a:lnTo>
                    <a:pt x="565785" y="895350"/>
                  </a:lnTo>
                  <a:lnTo>
                    <a:pt x="573405" y="845820"/>
                  </a:lnTo>
                  <a:lnTo>
                    <a:pt x="672465" y="845820"/>
                  </a:lnTo>
                  <a:lnTo>
                    <a:pt x="683895" y="828675"/>
                  </a:lnTo>
                  <a:lnTo>
                    <a:pt x="727710" y="834390"/>
                  </a:lnTo>
                  <a:lnTo>
                    <a:pt x="756285" y="807720"/>
                  </a:lnTo>
                  <a:lnTo>
                    <a:pt x="807720" y="807720"/>
                  </a:lnTo>
                  <a:lnTo>
                    <a:pt x="912495" y="819150"/>
                  </a:lnTo>
                  <a:lnTo>
                    <a:pt x="918210" y="786765"/>
                  </a:lnTo>
                  <a:lnTo>
                    <a:pt x="904875" y="775335"/>
                  </a:lnTo>
                  <a:lnTo>
                    <a:pt x="914400" y="697230"/>
                  </a:lnTo>
                  <a:lnTo>
                    <a:pt x="962025" y="697230"/>
                  </a:lnTo>
                  <a:lnTo>
                    <a:pt x="962025" y="668655"/>
                  </a:lnTo>
                  <a:lnTo>
                    <a:pt x="843915" y="641985"/>
                  </a:lnTo>
                  <a:lnTo>
                    <a:pt x="880110" y="609600"/>
                  </a:lnTo>
                  <a:lnTo>
                    <a:pt x="895350" y="558165"/>
                  </a:lnTo>
                  <a:lnTo>
                    <a:pt x="933450" y="535305"/>
                  </a:lnTo>
                  <a:lnTo>
                    <a:pt x="954405" y="535305"/>
                  </a:lnTo>
                  <a:lnTo>
                    <a:pt x="963930" y="502920"/>
                  </a:lnTo>
                  <a:lnTo>
                    <a:pt x="1002030" y="508635"/>
                  </a:lnTo>
                  <a:lnTo>
                    <a:pt x="1064895" y="369570"/>
                  </a:lnTo>
                  <a:lnTo>
                    <a:pt x="1028700" y="352425"/>
                  </a:lnTo>
                  <a:lnTo>
                    <a:pt x="1045845" y="339090"/>
                  </a:lnTo>
                  <a:lnTo>
                    <a:pt x="1101090" y="331470"/>
                  </a:lnTo>
                  <a:lnTo>
                    <a:pt x="1097280" y="274320"/>
                  </a:lnTo>
                  <a:lnTo>
                    <a:pt x="962025" y="285750"/>
                  </a:lnTo>
                  <a:lnTo>
                    <a:pt x="963930" y="270510"/>
                  </a:lnTo>
                  <a:lnTo>
                    <a:pt x="901065" y="255270"/>
                  </a:lnTo>
                  <a:lnTo>
                    <a:pt x="902970" y="222885"/>
                  </a:lnTo>
                  <a:lnTo>
                    <a:pt x="859155" y="190500"/>
                  </a:lnTo>
                  <a:lnTo>
                    <a:pt x="697230" y="144780"/>
                  </a:lnTo>
                  <a:lnTo>
                    <a:pt x="651510" y="150495"/>
                  </a:lnTo>
                  <a:lnTo>
                    <a:pt x="607695" y="140970"/>
                  </a:lnTo>
                  <a:lnTo>
                    <a:pt x="577215" y="106680"/>
                  </a:lnTo>
                  <a:lnTo>
                    <a:pt x="569595" y="68580"/>
                  </a:lnTo>
                  <a:lnTo>
                    <a:pt x="548640" y="40005"/>
                  </a:lnTo>
                  <a:lnTo>
                    <a:pt x="478155" y="34290"/>
                  </a:lnTo>
                  <a:lnTo>
                    <a:pt x="432435" y="1905"/>
                  </a:lnTo>
                  <a:lnTo>
                    <a:pt x="428625" y="40005"/>
                  </a:lnTo>
                  <a:lnTo>
                    <a:pt x="230505" y="0"/>
                  </a:lnTo>
                  <a:lnTo>
                    <a:pt x="230505" y="47625"/>
                  </a:lnTo>
                  <a:lnTo>
                    <a:pt x="186690" y="43815"/>
                  </a:lnTo>
                  <a:lnTo>
                    <a:pt x="169545" y="93345"/>
                  </a:lnTo>
                  <a:lnTo>
                    <a:pt x="177165" y="135255"/>
                  </a:lnTo>
                  <a:lnTo>
                    <a:pt x="226695" y="120015"/>
                  </a:lnTo>
                  <a:lnTo>
                    <a:pt x="205740" y="234315"/>
                  </a:lnTo>
                  <a:lnTo>
                    <a:pt x="232410" y="247650"/>
                  </a:lnTo>
                  <a:lnTo>
                    <a:pt x="194310" y="280035"/>
                  </a:lnTo>
                  <a:lnTo>
                    <a:pt x="243840" y="274320"/>
                  </a:lnTo>
                  <a:lnTo>
                    <a:pt x="266700" y="28194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60000" rIns="180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Mińsk Mazowiecki</a:t>
              </a:r>
            </a:p>
          </p:txBody>
        </p:sp>
        <p:sp>
          <p:nvSpPr>
            <p:cNvPr id="38" name="Minsk Mazowiecki [m]">
              <a:extLst>
                <a:ext uri="{FF2B5EF4-FFF2-40B4-BE49-F238E27FC236}">
                  <a16:creationId xmlns:a16="http://schemas.microsoft.com/office/drawing/2014/main" id="{6428283B-5D43-BBAA-CC30-484D3D06C2C5}"/>
                </a:ext>
              </a:extLst>
            </p:cNvPr>
            <p:cNvSpPr/>
            <p:nvPr/>
          </p:nvSpPr>
          <p:spPr>
            <a:xfrm>
              <a:off x="9035957" y="3649181"/>
              <a:ext cx="460323" cy="309461"/>
            </a:xfrm>
            <a:custGeom>
              <a:avLst/>
              <a:gdLst>
                <a:gd name="connsiteX0" fmla="*/ 0 w 453390"/>
                <a:gd name="connsiteY0" fmla="*/ 299085 h 304800"/>
                <a:gd name="connsiteX1" fmla="*/ 5715 w 453390"/>
                <a:gd name="connsiteY1" fmla="*/ 245745 h 304800"/>
                <a:gd name="connsiteX2" fmla="*/ 72390 w 453390"/>
                <a:gd name="connsiteY2" fmla="*/ 219075 h 304800"/>
                <a:gd name="connsiteX3" fmla="*/ 93345 w 453390"/>
                <a:gd name="connsiteY3" fmla="*/ 165735 h 304800"/>
                <a:gd name="connsiteX4" fmla="*/ 120015 w 453390"/>
                <a:gd name="connsiteY4" fmla="*/ 165735 h 304800"/>
                <a:gd name="connsiteX5" fmla="*/ 142875 w 453390"/>
                <a:gd name="connsiteY5" fmla="*/ 53340 h 304800"/>
                <a:gd name="connsiteX6" fmla="*/ 167640 w 453390"/>
                <a:gd name="connsiteY6" fmla="*/ 66675 h 304800"/>
                <a:gd name="connsiteX7" fmla="*/ 182880 w 453390"/>
                <a:gd name="connsiteY7" fmla="*/ 49530 h 304800"/>
                <a:gd name="connsiteX8" fmla="*/ 175260 w 453390"/>
                <a:gd name="connsiteY8" fmla="*/ 1905 h 304800"/>
                <a:gd name="connsiteX9" fmla="*/ 238125 w 453390"/>
                <a:gd name="connsiteY9" fmla="*/ 15240 h 304800"/>
                <a:gd name="connsiteX10" fmla="*/ 257175 w 453390"/>
                <a:gd name="connsiteY10" fmla="*/ 0 h 304800"/>
                <a:gd name="connsiteX11" fmla="*/ 278130 w 453390"/>
                <a:gd name="connsiteY11" fmla="*/ 3810 h 304800"/>
                <a:gd name="connsiteX12" fmla="*/ 295275 w 453390"/>
                <a:gd name="connsiteY12" fmla="*/ 51435 h 304800"/>
                <a:gd name="connsiteX13" fmla="*/ 361950 w 453390"/>
                <a:gd name="connsiteY13" fmla="*/ 62865 h 304800"/>
                <a:gd name="connsiteX14" fmla="*/ 377190 w 453390"/>
                <a:gd name="connsiteY14" fmla="*/ 85725 h 304800"/>
                <a:gd name="connsiteX15" fmla="*/ 354330 w 453390"/>
                <a:gd name="connsiteY15" fmla="*/ 116205 h 304800"/>
                <a:gd name="connsiteX16" fmla="*/ 453390 w 453390"/>
                <a:gd name="connsiteY16" fmla="*/ 121920 h 304800"/>
                <a:gd name="connsiteX17" fmla="*/ 440055 w 453390"/>
                <a:gd name="connsiteY17" fmla="*/ 146685 h 304800"/>
                <a:gd name="connsiteX18" fmla="*/ 451485 w 453390"/>
                <a:gd name="connsiteY18" fmla="*/ 180975 h 304800"/>
                <a:gd name="connsiteX19" fmla="*/ 365760 w 453390"/>
                <a:gd name="connsiteY19" fmla="*/ 251460 h 304800"/>
                <a:gd name="connsiteX20" fmla="*/ 360045 w 453390"/>
                <a:gd name="connsiteY20" fmla="*/ 287655 h 304800"/>
                <a:gd name="connsiteX21" fmla="*/ 337185 w 453390"/>
                <a:gd name="connsiteY21" fmla="*/ 304800 h 304800"/>
                <a:gd name="connsiteX22" fmla="*/ 291465 w 453390"/>
                <a:gd name="connsiteY22" fmla="*/ 302895 h 304800"/>
                <a:gd name="connsiteX23" fmla="*/ 299085 w 453390"/>
                <a:gd name="connsiteY23" fmla="*/ 272415 h 304800"/>
                <a:gd name="connsiteX24" fmla="*/ 240030 w 453390"/>
                <a:gd name="connsiteY24" fmla="*/ 213360 h 304800"/>
                <a:gd name="connsiteX25" fmla="*/ 184785 w 453390"/>
                <a:gd name="connsiteY25" fmla="*/ 203835 h 304800"/>
                <a:gd name="connsiteX26" fmla="*/ 163830 w 453390"/>
                <a:gd name="connsiteY26" fmla="*/ 228600 h 304800"/>
                <a:gd name="connsiteX27" fmla="*/ 158115 w 453390"/>
                <a:gd name="connsiteY27" fmla="*/ 274320 h 304800"/>
                <a:gd name="connsiteX28" fmla="*/ 120015 w 453390"/>
                <a:gd name="connsiteY28" fmla="*/ 272415 h 304800"/>
                <a:gd name="connsiteX29" fmla="*/ 91440 w 453390"/>
                <a:gd name="connsiteY29" fmla="*/ 302895 h 304800"/>
                <a:gd name="connsiteX30" fmla="*/ 0 w 453390"/>
                <a:gd name="connsiteY30" fmla="*/ 29908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3390" h="304800">
                  <a:moveTo>
                    <a:pt x="0" y="299085"/>
                  </a:moveTo>
                  <a:lnTo>
                    <a:pt x="5715" y="245745"/>
                  </a:lnTo>
                  <a:lnTo>
                    <a:pt x="72390" y="219075"/>
                  </a:lnTo>
                  <a:lnTo>
                    <a:pt x="93345" y="165735"/>
                  </a:lnTo>
                  <a:lnTo>
                    <a:pt x="120015" y="165735"/>
                  </a:lnTo>
                  <a:lnTo>
                    <a:pt x="142875" y="53340"/>
                  </a:lnTo>
                  <a:lnTo>
                    <a:pt x="167640" y="66675"/>
                  </a:lnTo>
                  <a:lnTo>
                    <a:pt x="182880" y="49530"/>
                  </a:lnTo>
                  <a:lnTo>
                    <a:pt x="175260" y="1905"/>
                  </a:lnTo>
                  <a:lnTo>
                    <a:pt x="238125" y="15240"/>
                  </a:lnTo>
                  <a:lnTo>
                    <a:pt x="257175" y="0"/>
                  </a:lnTo>
                  <a:lnTo>
                    <a:pt x="278130" y="3810"/>
                  </a:lnTo>
                  <a:lnTo>
                    <a:pt x="295275" y="51435"/>
                  </a:lnTo>
                  <a:lnTo>
                    <a:pt x="361950" y="62865"/>
                  </a:lnTo>
                  <a:lnTo>
                    <a:pt x="377190" y="85725"/>
                  </a:lnTo>
                  <a:lnTo>
                    <a:pt x="354330" y="116205"/>
                  </a:lnTo>
                  <a:lnTo>
                    <a:pt x="453390" y="121920"/>
                  </a:lnTo>
                  <a:lnTo>
                    <a:pt x="440055" y="146685"/>
                  </a:lnTo>
                  <a:lnTo>
                    <a:pt x="451485" y="180975"/>
                  </a:lnTo>
                  <a:lnTo>
                    <a:pt x="365760" y="251460"/>
                  </a:lnTo>
                  <a:lnTo>
                    <a:pt x="360045" y="287655"/>
                  </a:lnTo>
                  <a:lnTo>
                    <a:pt x="337185" y="304800"/>
                  </a:lnTo>
                  <a:lnTo>
                    <a:pt x="291465" y="302895"/>
                  </a:lnTo>
                  <a:lnTo>
                    <a:pt x="299085" y="272415"/>
                  </a:lnTo>
                  <a:lnTo>
                    <a:pt x="240030" y="213360"/>
                  </a:lnTo>
                  <a:lnTo>
                    <a:pt x="184785" y="203835"/>
                  </a:lnTo>
                  <a:lnTo>
                    <a:pt x="163830" y="228600"/>
                  </a:lnTo>
                  <a:lnTo>
                    <a:pt x="158115" y="274320"/>
                  </a:lnTo>
                  <a:lnTo>
                    <a:pt x="120015" y="272415"/>
                  </a:lnTo>
                  <a:lnTo>
                    <a:pt x="91440" y="302895"/>
                  </a:lnTo>
                  <a:lnTo>
                    <a:pt x="0" y="29908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endParaRPr lang="pl-PL" sz="600">
                <a:solidFill>
                  <a:schemeClr val="bg1"/>
                </a:solidFill>
                <a:latin typeface="Arial" panose="020B0604020202020204" pitchFamily="34" charset="0"/>
                <a:cs typeface="Arial" panose="020B0604020202020204" pitchFamily="34" charset="0"/>
              </a:endParaRPr>
            </a:p>
          </p:txBody>
        </p:sp>
        <p:sp>
          <p:nvSpPr>
            <p:cNvPr id="39" name="Milanowek">
              <a:extLst>
                <a:ext uri="{FF2B5EF4-FFF2-40B4-BE49-F238E27FC236}">
                  <a16:creationId xmlns:a16="http://schemas.microsoft.com/office/drawing/2014/main" id="{5194E0C8-27EA-A7D3-BC71-CA84CD70A304}"/>
                </a:ext>
              </a:extLst>
            </p:cNvPr>
            <p:cNvSpPr/>
            <p:nvPr/>
          </p:nvSpPr>
          <p:spPr>
            <a:xfrm>
              <a:off x="4644194" y="4167528"/>
              <a:ext cx="335249" cy="404878"/>
            </a:xfrm>
            <a:custGeom>
              <a:avLst/>
              <a:gdLst>
                <a:gd name="connsiteX0" fmla="*/ 73660 w 330200"/>
                <a:gd name="connsiteY0" fmla="*/ 0 h 398780"/>
                <a:gd name="connsiteX1" fmla="*/ 27940 w 330200"/>
                <a:gd name="connsiteY1" fmla="*/ 96520 h 398780"/>
                <a:gd name="connsiteX2" fmla="*/ 27940 w 330200"/>
                <a:gd name="connsiteY2" fmla="*/ 177800 h 398780"/>
                <a:gd name="connsiteX3" fmla="*/ 0 w 330200"/>
                <a:gd name="connsiteY3" fmla="*/ 180340 h 398780"/>
                <a:gd name="connsiteX4" fmla="*/ 7620 w 330200"/>
                <a:gd name="connsiteY4" fmla="*/ 238760 h 398780"/>
                <a:gd name="connsiteX5" fmla="*/ 43180 w 330200"/>
                <a:gd name="connsiteY5" fmla="*/ 228600 h 398780"/>
                <a:gd name="connsiteX6" fmla="*/ 76200 w 330200"/>
                <a:gd name="connsiteY6" fmla="*/ 236220 h 398780"/>
                <a:gd name="connsiteX7" fmla="*/ 86360 w 330200"/>
                <a:gd name="connsiteY7" fmla="*/ 259080 h 398780"/>
                <a:gd name="connsiteX8" fmla="*/ 116840 w 330200"/>
                <a:gd name="connsiteY8" fmla="*/ 261620 h 398780"/>
                <a:gd name="connsiteX9" fmla="*/ 124460 w 330200"/>
                <a:gd name="connsiteY9" fmla="*/ 281940 h 398780"/>
                <a:gd name="connsiteX10" fmla="*/ 142240 w 330200"/>
                <a:gd name="connsiteY10" fmla="*/ 281940 h 398780"/>
                <a:gd name="connsiteX11" fmla="*/ 147320 w 330200"/>
                <a:gd name="connsiteY11" fmla="*/ 312420 h 398780"/>
                <a:gd name="connsiteX12" fmla="*/ 165100 w 330200"/>
                <a:gd name="connsiteY12" fmla="*/ 314960 h 398780"/>
                <a:gd name="connsiteX13" fmla="*/ 200660 w 330200"/>
                <a:gd name="connsiteY13" fmla="*/ 312420 h 398780"/>
                <a:gd name="connsiteX14" fmla="*/ 200660 w 330200"/>
                <a:gd name="connsiteY14" fmla="*/ 370840 h 398780"/>
                <a:gd name="connsiteX15" fmla="*/ 274320 w 330200"/>
                <a:gd name="connsiteY15" fmla="*/ 398780 h 398780"/>
                <a:gd name="connsiteX16" fmla="*/ 299720 w 330200"/>
                <a:gd name="connsiteY16" fmla="*/ 358140 h 398780"/>
                <a:gd name="connsiteX17" fmla="*/ 297180 w 330200"/>
                <a:gd name="connsiteY17" fmla="*/ 307340 h 398780"/>
                <a:gd name="connsiteX18" fmla="*/ 322580 w 330200"/>
                <a:gd name="connsiteY18" fmla="*/ 287020 h 398780"/>
                <a:gd name="connsiteX19" fmla="*/ 309880 w 330200"/>
                <a:gd name="connsiteY19" fmla="*/ 256540 h 398780"/>
                <a:gd name="connsiteX20" fmla="*/ 314960 w 330200"/>
                <a:gd name="connsiteY20" fmla="*/ 190500 h 398780"/>
                <a:gd name="connsiteX21" fmla="*/ 330200 w 330200"/>
                <a:gd name="connsiteY21" fmla="*/ 144780 h 398780"/>
                <a:gd name="connsiteX22" fmla="*/ 327660 w 330200"/>
                <a:gd name="connsiteY22" fmla="*/ 96520 h 398780"/>
                <a:gd name="connsiteX23" fmla="*/ 203200 w 330200"/>
                <a:gd name="connsiteY23" fmla="*/ 172720 h 398780"/>
                <a:gd name="connsiteX24" fmla="*/ 223520 w 330200"/>
                <a:gd name="connsiteY24" fmla="*/ 109220 h 398780"/>
                <a:gd name="connsiteX25" fmla="*/ 190500 w 330200"/>
                <a:gd name="connsiteY25" fmla="*/ 99060 h 398780"/>
                <a:gd name="connsiteX26" fmla="*/ 154940 w 330200"/>
                <a:gd name="connsiteY26" fmla="*/ 30480 h 398780"/>
                <a:gd name="connsiteX27" fmla="*/ 73660 w 330200"/>
                <a:gd name="connsiteY27" fmla="*/ 0 h 39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0200" h="398780">
                  <a:moveTo>
                    <a:pt x="73660" y="0"/>
                  </a:moveTo>
                  <a:lnTo>
                    <a:pt x="27940" y="96520"/>
                  </a:lnTo>
                  <a:lnTo>
                    <a:pt x="27940" y="177800"/>
                  </a:lnTo>
                  <a:lnTo>
                    <a:pt x="0" y="180340"/>
                  </a:lnTo>
                  <a:lnTo>
                    <a:pt x="7620" y="238760"/>
                  </a:lnTo>
                  <a:lnTo>
                    <a:pt x="43180" y="228600"/>
                  </a:lnTo>
                  <a:lnTo>
                    <a:pt x="76200" y="236220"/>
                  </a:lnTo>
                  <a:lnTo>
                    <a:pt x="86360" y="259080"/>
                  </a:lnTo>
                  <a:lnTo>
                    <a:pt x="116840" y="261620"/>
                  </a:lnTo>
                  <a:lnTo>
                    <a:pt x="124460" y="281940"/>
                  </a:lnTo>
                  <a:lnTo>
                    <a:pt x="142240" y="281940"/>
                  </a:lnTo>
                  <a:lnTo>
                    <a:pt x="147320" y="312420"/>
                  </a:lnTo>
                  <a:lnTo>
                    <a:pt x="165100" y="314960"/>
                  </a:lnTo>
                  <a:lnTo>
                    <a:pt x="200660" y="312420"/>
                  </a:lnTo>
                  <a:lnTo>
                    <a:pt x="200660" y="370840"/>
                  </a:lnTo>
                  <a:lnTo>
                    <a:pt x="274320" y="398780"/>
                  </a:lnTo>
                  <a:lnTo>
                    <a:pt x="299720" y="358140"/>
                  </a:lnTo>
                  <a:lnTo>
                    <a:pt x="297180" y="307340"/>
                  </a:lnTo>
                  <a:lnTo>
                    <a:pt x="322580" y="287020"/>
                  </a:lnTo>
                  <a:lnTo>
                    <a:pt x="309880" y="256540"/>
                  </a:lnTo>
                  <a:lnTo>
                    <a:pt x="314960" y="190500"/>
                  </a:lnTo>
                  <a:lnTo>
                    <a:pt x="330200" y="144780"/>
                  </a:lnTo>
                  <a:lnTo>
                    <a:pt x="327660" y="96520"/>
                  </a:lnTo>
                  <a:lnTo>
                    <a:pt x="203200" y="172720"/>
                  </a:lnTo>
                  <a:lnTo>
                    <a:pt x="223520" y="109220"/>
                  </a:lnTo>
                  <a:lnTo>
                    <a:pt x="190500" y="99060"/>
                  </a:lnTo>
                  <a:lnTo>
                    <a:pt x="154940" y="30480"/>
                  </a:lnTo>
                  <a:lnTo>
                    <a:pt x="73660" y="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Mil.</a:t>
              </a:r>
            </a:p>
          </p:txBody>
        </p:sp>
        <p:sp>
          <p:nvSpPr>
            <p:cNvPr id="40" name="Michalowice">
              <a:extLst>
                <a:ext uri="{FF2B5EF4-FFF2-40B4-BE49-F238E27FC236}">
                  <a16:creationId xmlns:a16="http://schemas.microsoft.com/office/drawing/2014/main" id="{A7155060-5E37-861C-D93F-7D85A3483C4A}"/>
                </a:ext>
              </a:extLst>
            </p:cNvPr>
            <p:cNvSpPr>
              <a:spLocks/>
            </p:cNvSpPr>
            <p:nvPr/>
          </p:nvSpPr>
          <p:spPr>
            <a:xfrm>
              <a:off x="5262471" y="3842594"/>
              <a:ext cx="792993" cy="585708"/>
            </a:xfrm>
            <a:custGeom>
              <a:avLst/>
              <a:gdLst>
                <a:gd name="connsiteX0" fmla="*/ 752475 w 781050"/>
                <a:gd name="connsiteY0" fmla="*/ 0 h 601652"/>
                <a:gd name="connsiteX1" fmla="*/ 737235 w 781050"/>
                <a:gd name="connsiteY1" fmla="*/ 51435 h 601652"/>
                <a:gd name="connsiteX2" fmla="*/ 781050 w 781050"/>
                <a:gd name="connsiteY2" fmla="*/ 72390 h 601652"/>
                <a:gd name="connsiteX3" fmla="*/ 779972 w 781050"/>
                <a:gd name="connsiteY3" fmla="*/ 125249 h 601652"/>
                <a:gd name="connsiteX4" fmla="*/ 772792 w 781050"/>
                <a:gd name="connsiteY4" fmla="*/ 117782 h 601652"/>
                <a:gd name="connsiteX5" fmla="*/ 683257 w 781050"/>
                <a:gd name="connsiteY5" fmla="*/ 256847 h 601652"/>
                <a:gd name="connsiteX6" fmla="*/ 654682 w 781050"/>
                <a:gd name="connsiteY6" fmla="*/ 253037 h 601652"/>
                <a:gd name="connsiteX7" fmla="*/ 648967 w 781050"/>
                <a:gd name="connsiteY7" fmla="*/ 306377 h 601652"/>
                <a:gd name="connsiteX8" fmla="*/ 622297 w 781050"/>
                <a:gd name="connsiteY8" fmla="*/ 312092 h 601652"/>
                <a:gd name="connsiteX9" fmla="*/ 599437 w 781050"/>
                <a:gd name="connsiteY9" fmla="*/ 241607 h 601652"/>
                <a:gd name="connsiteX10" fmla="*/ 559432 w 781050"/>
                <a:gd name="connsiteY10" fmla="*/ 313997 h 601652"/>
                <a:gd name="connsiteX11" fmla="*/ 599437 w 781050"/>
                <a:gd name="connsiteY11" fmla="*/ 378767 h 601652"/>
                <a:gd name="connsiteX12" fmla="*/ 570862 w 781050"/>
                <a:gd name="connsiteY12" fmla="*/ 371147 h 601652"/>
                <a:gd name="connsiteX13" fmla="*/ 574672 w 781050"/>
                <a:gd name="connsiteY13" fmla="*/ 567362 h 601652"/>
                <a:gd name="connsiteX14" fmla="*/ 549907 w 781050"/>
                <a:gd name="connsiteY14" fmla="*/ 601652 h 601652"/>
                <a:gd name="connsiteX15" fmla="*/ 549667 w 781050"/>
                <a:gd name="connsiteY15" fmla="*/ 601617 h 601652"/>
                <a:gd name="connsiteX16" fmla="*/ 573267 w 781050"/>
                <a:gd name="connsiteY16" fmla="*/ 568939 h 601652"/>
                <a:gd name="connsiteX17" fmla="*/ 571775 w 781050"/>
                <a:gd name="connsiteY17" fmla="*/ 492070 h 601652"/>
                <a:gd name="connsiteX18" fmla="*/ 467993 w 781050"/>
                <a:gd name="connsiteY18" fmla="*/ 472112 h 601652"/>
                <a:gd name="connsiteX19" fmla="*/ 431798 w 781050"/>
                <a:gd name="connsiteY19" fmla="*/ 515927 h 601652"/>
                <a:gd name="connsiteX20" fmla="*/ 349883 w 781050"/>
                <a:gd name="connsiteY20" fmla="*/ 576887 h 601652"/>
                <a:gd name="connsiteX21" fmla="*/ 326918 w 781050"/>
                <a:gd name="connsiteY21" fmla="*/ 568713 h 601652"/>
                <a:gd name="connsiteX22" fmla="*/ 321945 w 781050"/>
                <a:gd name="connsiteY22" fmla="*/ 521970 h 601652"/>
                <a:gd name="connsiteX23" fmla="*/ 278130 w 781050"/>
                <a:gd name="connsiteY23" fmla="*/ 510540 h 601652"/>
                <a:gd name="connsiteX24" fmla="*/ 308610 w 781050"/>
                <a:gd name="connsiteY24" fmla="*/ 445770 h 601652"/>
                <a:gd name="connsiteX25" fmla="*/ 226695 w 781050"/>
                <a:gd name="connsiteY25" fmla="*/ 440055 h 601652"/>
                <a:gd name="connsiteX26" fmla="*/ 200025 w 781050"/>
                <a:gd name="connsiteY26" fmla="*/ 462915 h 601652"/>
                <a:gd name="connsiteX27" fmla="*/ 87630 w 781050"/>
                <a:gd name="connsiteY27" fmla="*/ 415290 h 601652"/>
                <a:gd name="connsiteX28" fmla="*/ 66675 w 781050"/>
                <a:gd name="connsiteY28" fmla="*/ 381000 h 601652"/>
                <a:gd name="connsiteX29" fmla="*/ 102870 w 781050"/>
                <a:gd name="connsiteY29" fmla="*/ 379095 h 601652"/>
                <a:gd name="connsiteX30" fmla="*/ 81915 w 781050"/>
                <a:gd name="connsiteY30" fmla="*/ 316230 h 601652"/>
                <a:gd name="connsiteX31" fmla="*/ 0 w 781050"/>
                <a:gd name="connsiteY31" fmla="*/ 335280 h 601652"/>
                <a:gd name="connsiteX32" fmla="*/ 28575 w 781050"/>
                <a:gd name="connsiteY32" fmla="*/ 283845 h 601652"/>
                <a:gd name="connsiteX33" fmla="*/ 121920 w 781050"/>
                <a:gd name="connsiteY33" fmla="*/ 291465 h 601652"/>
                <a:gd name="connsiteX34" fmla="*/ 207645 w 781050"/>
                <a:gd name="connsiteY34" fmla="*/ 320040 h 601652"/>
                <a:gd name="connsiteX35" fmla="*/ 209550 w 781050"/>
                <a:gd name="connsiteY35" fmla="*/ 281940 h 601652"/>
                <a:gd name="connsiteX36" fmla="*/ 255270 w 781050"/>
                <a:gd name="connsiteY36" fmla="*/ 281940 h 601652"/>
                <a:gd name="connsiteX37" fmla="*/ 293370 w 781050"/>
                <a:gd name="connsiteY37" fmla="*/ 323850 h 601652"/>
                <a:gd name="connsiteX38" fmla="*/ 312420 w 781050"/>
                <a:gd name="connsiteY38" fmla="*/ 240030 h 601652"/>
                <a:gd name="connsiteX39" fmla="*/ 283845 w 781050"/>
                <a:gd name="connsiteY39" fmla="*/ 236220 h 601652"/>
                <a:gd name="connsiteX40" fmla="*/ 318135 w 781050"/>
                <a:gd name="connsiteY40" fmla="*/ 188595 h 601652"/>
                <a:gd name="connsiteX41" fmla="*/ 392430 w 781050"/>
                <a:gd name="connsiteY41" fmla="*/ 209550 h 601652"/>
                <a:gd name="connsiteX42" fmla="*/ 401955 w 781050"/>
                <a:gd name="connsiteY42" fmla="*/ 112395 h 601652"/>
                <a:gd name="connsiteX43" fmla="*/ 478155 w 781050"/>
                <a:gd name="connsiteY43" fmla="*/ 110490 h 601652"/>
                <a:gd name="connsiteX44" fmla="*/ 501015 w 781050"/>
                <a:gd name="connsiteY44" fmla="*/ 40005 h 601652"/>
                <a:gd name="connsiteX45" fmla="*/ 670560 w 781050"/>
                <a:gd name="connsiteY45" fmla="*/ 40005 h 601652"/>
                <a:gd name="connsiteX46" fmla="*/ 676275 w 781050"/>
                <a:gd name="connsiteY46" fmla="*/ 20955 h 601652"/>
                <a:gd name="connsiteX47" fmla="*/ 708660 w 781050"/>
                <a:gd name="connsiteY47" fmla="*/ 20955 h 601652"/>
                <a:gd name="connsiteX0" fmla="*/ 752475 w 781050"/>
                <a:gd name="connsiteY0" fmla="*/ 0 h 601652"/>
                <a:gd name="connsiteX1" fmla="*/ 737235 w 781050"/>
                <a:gd name="connsiteY1" fmla="*/ 51435 h 601652"/>
                <a:gd name="connsiteX2" fmla="*/ 781050 w 781050"/>
                <a:gd name="connsiteY2" fmla="*/ 72390 h 601652"/>
                <a:gd name="connsiteX3" fmla="*/ 779972 w 781050"/>
                <a:gd name="connsiteY3" fmla="*/ 125249 h 601652"/>
                <a:gd name="connsiteX4" fmla="*/ 772792 w 781050"/>
                <a:gd name="connsiteY4" fmla="*/ 117782 h 601652"/>
                <a:gd name="connsiteX5" fmla="*/ 683257 w 781050"/>
                <a:gd name="connsiteY5" fmla="*/ 256847 h 601652"/>
                <a:gd name="connsiteX6" fmla="*/ 654682 w 781050"/>
                <a:gd name="connsiteY6" fmla="*/ 253037 h 601652"/>
                <a:gd name="connsiteX7" fmla="*/ 648967 w 781050"/>
                <a:gd name="connsiteY7" fmla="*/ 306377 h 601652"/>
                <a:gd name="connsiteX8" fmla="*/ 622297 w 781050"/>
                <a:gd name="connsiteY8" fmla="*/ 312092 h 601652"/>
                <a:gd name="connsiteX9" fmla="*/ 599437 w 781050"/>
                <a:gd name="connsiteY9" fmla="*/ 241607 h 601652"/>
                <a:gd name="connsiteX10" fmla="*/ 559432 w 781050"/>
                <a:gd name="connsiteY10" fmla="*/ 313997 h 601652"/>
                <a:gd name="connsiteX11" fmla="*/ 599437 w 781050"/>
                <a:gd name="connsiteY11" fmla="*/ 378767 h 601652"/>
                <a:gd name="connsiteX12" fmla="*/ 570862 w 781050"/>
                <a:gd name="connsiteY12" fmla="*/ 371147 h 601652"/>
                <a:gd name="connsiteX13" fmla="*/ 574672 w 781050"/>
                <a:gd name="connsiteY13" fmla="*/ 567362 h 601652"/>
                <a:gd name="connsiteX14" fmla="*/ 549907 w 781050"/>
                <a:gd name="connsiteY14" fmla="*/ 601652 h 601652"/>
                <a:gd name="connsiteX15" fmla="*/ 573267 w 781050"/>
                <a:gd name="connsiteY15" fmla="*/ 568939 h 601652"/>
                <a:gd name="connsiteX16" fmla="*/ 571775 w 781050"/>
                <a:gd name="connsiteY16" fmla="*/ 492070 h 601652"/>
                <a:gd name="connsiteX17" fmla="*/ 467993 w 781050"/>
                <a:gd name="connsiteY17" fmla="*/ 472112 h 601652"/>
                <a:gd name="connsiteX18" fmla="*/ 431798 w 781050"/>
                <a:gd name="connsiteY18" fmla="*/ 515927 h 601652"/>
                <a:gd name="connsiteX19" fmla="*/ 349883 w 781050"/>
                <a:gd name="connsiteY19" fmla="*/ 576887 h 601652"/>
                <a:gd name="connsiteX20" fmla="*/ 326918 w 781050"/>
                <a:gd name="connsiteY20" fmla="*/ 568713 h 601652"/>
                <a:gd name="connsiteX21" fmla="*/ 321945 w 781050"/>
                <a:gd name="connsiteY21" fmla="*/ 521970 h 601652"/>
                <a:gd name="connsiteX22" fmla="*/ 278130 w 781050"/>
                <a:gd name="connsiteY22" fmla="*/ 510540 h 601652"/>
                <a:gd name="connsiteX23" fmla="*/ 308610 w 781050"/>
                <a:gd name="connsiteY23" fmla="*/ 445770 h 601652"/>
                <a:gd name="connsiteX24" fmla="*/ 226695 w 781050"/>
                <a:gd name="connsiteY24" fmla="*/ 440055 h 601652"/>
                <a:gd name="connsiteX25" fmla="*/ 200025 w 781050"/>
                <a:gd name="connsiteY25" fmla="*/ 462915 h 601652"/>
                <a:gd name="connsiteX26" fmla="*/ 87630 w 781050"/>
                <a:gd name="connsiteY26" fmla="*/ 415290 h 601652"/>
                <a:gd name="connsiteX27" fmla="*/ 66675 w 781050"/>
                <a:gd name="connsiteY27" fmla="*/ 381000 h 601652"/>
                <a:gd name="connsiteX28" fmla="*/ 102870 w 781050"/>
                <a:gd name="connsiteY28" fmla="*/ 379095 h 601652"/>
                <a:gd name="connsiteX29" fmla="*/ 81915 w 781050"/>
                <a:gd name="connsiteY29" fmla="*/ 316230 h 601652"/>
                <a:gd name="connsiteX30" fmla="*/ 0 w 781050"/>
                <a:gd name="connsiteY30" fmla="*/ 335280 h 601652"/>
                <a:gd name="connsiteX31" fmla="*/ 28575 w 781050"/>
                <a:gd name="connsiteY31" fmla="*/ 283845 h 601652"/>
                <a:gd name="connsiteX32" fmla="*/ 121920 w 781050"/>
                <a:gd name="connsiteY32" fmla="*/ 291465 h 601652"/>
                <a:gd name="connsiteX33" fmla="*/ 207645 w 781050"/>
                <a:gd name="connsiteY33" fmla="*/ 320040 h 601652"/>
                <a:gd name="connsiteX34" fmla="*/ 209550 w 781050"/>
                <a:gd name="connsiteY34" fmla="*/ 281940 h 601652"/>
                <a:gd name="connsiteX35" fmla="*/ 255270 w 781050"/>
                <a:gd name="connsiteY35" fmla="*/ 281940 h 601652"/>
                <a:gd name="connsiteX36" fmla="*/ 293370 w 781050"/>
                <a:gd name="connsiteY36" fmla="*/ 323850 h 601652"/>
                <a:gd name="connsiteX37" fmla="*/ 312420 w 781050"/>
                <a:gd name="connsiteY37" fmla="*/ 240030 h 601652"/>
                <a:gd name="connsiteX38" fmla="*/ 283845 w 781050"/>
                <a:gd name="connsiteY38" fmla="*/ 236220 h 601652"/>
                <a:gd name="connsiteX39" fmla="*/ 318135 w 781050"/>
                <a:gd name="connsiteY39" fmla="*/ 188595 h 601652"/>
                <a:gd name="connsiteX40" fmla="*/ 392430 w 781050"/>
                <a:gd name="connsiteY40" fmla="*/ 209550 h 601652"/>
                <a:gd name="connsiteX41" fmla="*/ 401955 w 781050"/>
                <a:gd name="connsiteY41" fmla="*/ 112395 h 601652"/>
                <a:gd name="connsiteX42" fmla="*/ 478155 w 781050"/>
                <a:gd name="connsiteY42" fmla="*/ 110490 h 601652"/>
                <a:gd name="connsiteX43" fmla="*/ 501015 w 781050"/>
                <a:gd name="connsiteY43" fmla="*/ 40005 h 601652"/>
                <a:gd name="connsiteX44" fmla="*/ 670560 w 781050"/>
                <a:gd name="connsiteY44" fmla="*/ 40005 h 601652"/>
                <a:gd name="connsiteX45" fmla="*/ 676275 w 781050"/>
                <a:gd name="connsiteY45" fmla="*/ 20955 h 601652"/>
                <a:gd name="connsiteX46" fmla="*/ 708660 w 781050"/>
                <a:gd name="connsiteY46" fmla="*/ 20955 h 601652"/>
                <a:gd name="connsiteX47" fmla="*/ 752475 w 781050"/>
                <a:gd name="connsiteY47" fmla="*/ 0 h 601652"/>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4672 w 781050"/>
                <a:gd name="connsiteY13" fmla="*/ 567362 h 576887"/>
                <a:gd name="connsiteX14" fmla="*/ 573267 w 781050"/>
                <a:gd name="connsiteY14" fmla="*/ 568939 h 576887"/>
                <a:gd name="connsiteX15" fmla="*/ 571775 w 781050"/>
                <a:gd name="connsiteY15" fmla="*/ 492070 h 576887"/>
                <a:gd name="connsiteX16" fmla="*/ 467993 w 781050"/>
                <a:gd name="connsiteY16" fmla="*/ 472112 h 576887"/>
                <a:gd name="connsiteX17" fmla="*/ 431798 w 781050"/>
                <a:gd name="connsiteY17" fmla="*/ 515927 h 576887"/>
                <a:gd name="connsiteX18" fmla="*/ 349883 w 781050"/>
                <a:gd name="connsiteY18" fmla="*/ 576887 h 576887"/>
                <a:gd name="connsiteX19" fmla="*/ 326918 w 781050"/>
                <a:gd name="connsiteY19" fmla="*/ 568713 h 576887"/>
                <a:gd name="connsiteX20" fmla="*/ 321945 w 781050"/>
                <a:gd name="connsiteY20" fmla="*/ 521970 h 576887"/>
                <a:gd name="connsiteX21" fmla="*/ 278130 w 781050"/>
                <a:gd name="connsiteY21" fmla="*/ 510540 h 576887"/>
                <a:gd name="connsiteX22" fmla="*/ 308610 w 781050"/>
                <a:gd name="connsiteY22" fmla="*/ 445770 h 576887"/>
                <a:gd name="connsiteX23" fmla="*/ 226695 w 781050"/>
                <a:gd name="connsiteY23" fmla="*/ 440055 h 576887"/>
                <a:gd name="connsiteX24" fmla="*/ 200025 w 781050"/>
                <a:gd name="connsiteY24" fmla="*/ 462915 h 576887"/>
                <a:gd name="connsiteX25" fmla="*/ 87630 w 781050"/>
                <a:gd name="connsiteY25" fmla="*/ 415290 h 576887"/>
                <a:gd name="connsiteX26" fmla="*/ 66675 w 781050"/>
                <a:gd name="connsiteY26" fmla="*/ 381000 h 576887"/>
                <a:gd name="connsiteX27" fmla="*/ 102870 w 781050"/>
                <a:gd name="connsiteY27" fmla="*/ 379095 h 576887"/>
                <a:gd name="connsiteX28" fmla="*/ 81915 w 781050"/>
                <a:gd name="connsiteY28" fmla="*/ 316230 h 576887"/>
                <a:gd name="connsiteX29" fmla="*/ 0 w 781050"/>
                <a:gd name="connsiteY29" fmla="*/ 335280 h 576887"/>
                <a:gd name="connsiteX30" fmla="*/ 28575 w 781050"/>
                <a:gd name="connsiteY30" fmla="*/ 283845 h 576887"/>
                <a:gd name="connsiteX31" fmla="*/ 121920 w 781050"/>
                <a:gd name="connsiteY31" fmla="*/ 291465 h 576887"/>
                <a:gd name="connsiteX32" fmla="*/ 207645 w 781050"/>
                <a:gd name="connsiteY32" fmla="*/ 320040 h 576887"/>
                <a:gd name="connsiteX33" fmla="*/ 209550 w 781050"/>
                <a:gd name="connsiteY33" fmla="*/ 281940 h 576887"/>
                <a:gd name="connsiteX34" fmla="*/ 255270 w 781050"/>
                <a:gd name="connsiteY34" fmla="*/ 281940 h 576887"/>
                <a:gd name="connsiteX35" fmla="*/ 293370 w 781050"/>
                <a:gd name="connsiteY35" fmla="*/ 323850 h 576887"/>
                <a:gd name="connsiteX36" fmla="*/ 312420 w 781050"/>
                <a:gd name="connsiteY36" fmla="*/ 240030 h 576887"/>
                <a:gd name="connsiteX37" fmla="*/ 283845 w 781050"/>
                <a:gd name="connsiteY37" fmla="*/ 236220 h 576887"/>
                <a:gd name="connsiteX38" fmla="*/ 318135 w 781050"/>
                <a:gd name="connsiteY38" fmla="*/ 188595 h 576887"/>
                <a:gd name="connsiteX39" fmla="*/ 392430 w 781050"/>
                <a:gd name="connsiteY39" fmla="*/ 209550 h 576887"/>
                <a:gd name="connsiteX40" fmla="*/ 401955 w 781050"/>
                <a:gd name="connsiteY40" fmla="*/ 112395 h 576887"/>
                <a:gd name="connsiteX41" fmla="*/ 478155 w 781050"/>
                <a:gd name="connsiteY41" fmla="*/ 110490 h 576887"/>
                <a:gd name="connsiteX42" fmla="*/ 501015 w 781050"/>
                <a:gd name="connsiteY42" fmla="*/ 40005 h 576887"/>
                <a:gd name="connsiteX43" fmla="*/ 670560 w 781050"/>
                <a:gd name="connsiteY43" fmla="*/ 40005 h 576887"/>
                <a:gd name="connsiteX44" fmla="*/ 676275 w 781050"/>
                <a:gd name="connsiteY44" fmla="*/ 20955 h 576887"/>
                <a:gd name="connsiteX45" fmla="*/ 708660 w 781050"/>
                <a:gd name="connsiteY45" fmla="*/ 20955 h 576887"/>
                <a:gd name="connsiteX46" fmla="*/ 752475 w 781050"/>
                <a:gd name="connsiteY46" fmla="*/ 0 h 576887"/>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4672 w 781050"/>
                <a:gd name="connsiteY13" fmla="*/ 567362 h 576887"/>
                <a:gd name="connsiteX14" fmla="*/ 571775 w 781050"/>
                <a:gd name="connsiteY14" fmla="*/ 492070 h 576887"/>
                <a:gd name="connsiteX15" fmla="*/ 467993 w 781050"/>
                <a:gd name="connsiteY15" fmla="*/ 472112 h 576887"/>
                <a:gd name="connsiteX16" fmla="*/ 431798 w 781050"/>
                <a:gd name="connsiteY16" fmla="*/ 515927 h 576887"/>
                <a:gd name="connsiteX17" fmla="*/ 349883 w 781050"/>
                <a:gd name="connsiteY17" fmla="*/ 576887 h 576887"/>
                <a:gd name="connsiteX18" fmla="*/ 326918 w 781050"/>
                <a:gd name="connsiteY18" fmla="*/ 568713 h 576887"/>
                <a:gd name="connsiteX19" fmla="*/ 321945 w 781050"/>
                <a:gd name="connsiteY19" fmla="*/ 521970 h 576887"/>
                <a:gd name="connsiteX20" fmla="*/ 278130 w 781050"/>
                <a:gd name="connsiteY20" fmla="*/ 510540 h 576887"/>
                <a:gd name="connsiteX21" fmla="*/ 308610 w 781050"/>
                <a:gd name="connsiteY21" fmla="*/ 445770 h 576887"/>
                <a:gd name="connsiteX22" fmla="*/ 226695 w 781050"/>
                <a:gd name="connsiteY22" fmla="*/ 440055 h 576887"/>
                <a:gd name="connsiteX23" fmla="*/ 200025 w 781050"/>
                <a:gd name="connsiteY23" fmla="*/ 462915 h 576887"/>
                <a:gd name="connsiteX24" fmla="*/ 87630 w 781050"/>
                <a:gd name="connsiteY24" fmla="*/ 415290 h 576887"/>
                <a:gd name="connsiteX25" fmla="*/ 66675 w 781050"/>
                <a:gd name="connsiteY25" fmla="*/ 381000 h 576887"/>
                <a:gd name="connsiteX26" fmla="*/ 102870 w 781050"/>
                <a:gd name="connsiteY26" fmla="*/ 379095 h 576887"/>
                <a:gd name="connsiteX27" fmla="*/ 81915 w 781050"/>
                <a:gd name="connsiteY27" fmla="*/ 316230 h 576887"/>
                <a:gd name="connsiteX28" fmla="*/ 0 w 781050"/>
                <a:gd name="connsiteY28" fmla="*/ 335280 h 576887"/>
                <a:gd name="connsiteX29" fmla="*/ 28575 w 781050"/>
                <a:gd name="connsiteY29" fmla="*/ 283845 h 576887"/>
                <a:gd name="connsiteX30" fmla="*/ 121920 w 781050"/>
                <a:gd name="connsiteY30" fmla="*/ 291465 h 576887"/>
                <a:gd name="connsiteX31" fmla="*/ 207645 w 781050"/>
                <a:gd name="connsiteY31" fmla="*/ 320040 h 576887"/>
                <a:gd name="connsiteX32" fmla="*/ 209550 w 781050"/>
                <a:gd name="connsiteY32" fmla="*/ 281940 h 576887"/>
                <a:gd name="connsiteX33" fmla="*/ 255270 w 781050"/>
                <a:gd name="connsiteY33" fmla="*/ 281940 h 576887"/>
                <a:gd name="connsiteX34" fmla="*/ 293370 w 781050"/>
                <a:gd name="connsiteY34" fmla="*/ 323850 h 576887"/>
                <a:gd name="connsiteX35" fmla="*/ 312420 w 781050"/>
                <a:gd name="connsiteY35" fmla="*/ 240030 h 576887"/>
                <a:gd name="connsiteX36" fmla="*/ 283845 w 781050"/>
                <a:gd name="connsiteY36" fmla="*/ 236220 h 576887"/>
                <a:gd name="connsiteX37" fmla="*/ 318135 w 781050"/>
                <a:gd name="connsiteY37" fmla="*/ 188595 h 576887"/>
                <a:gd name="connsiteX38" fmla="*/ 392430 w 781050"/>
                <a:gd name="connsiteY38" fmla="*/ 209550 h 576887"/>
                <a:gd name="connsiteX39" fmla="*/ 401955 w 781050"/>
                <a:gd name="connsiteY39" fmla="*/ 112395 h 576887"/>
                <a:gd name="connsiteX40" fmla="*/ 478155 w 781050"/>
                <a:gd name="connsiteY40" fmla="*/ 110490 h 576887"/>
                <a:gd name="connsiteX41" fmla="*/ 501015 w 781050"/>
                <a:gd name="connsiteY41" fmla="*/ 40005 h 576887"/>
                <a:gd name="connsiteX42" fmla="*/ 670560 w 781050"/>
                <a:gd name="connsiteY42" fmla="*/ 40005 h 576887"/>
                <a:gd name="connsiteX43" fmla="*/ 676275 w 781050"/>
                <a:gd name="connsiteY43" fmla="*/ 20955 h 576887"/>
                <a:gd name="connsiteX44" fmla="*/ 708660 w 781050"/>
                <a:gd name="connsiteY44" fmla="*/ 20955 h 576887"/>
                <a:gd name="connsiteX45" fmla="*/ 752475 w 781050"/>
                <a:gd name="connsiteY45" fmla="*/ 0 h 576887"/>
                <a:gd name="connsiteX0" fmla="*/ 752475 w 781050"/>
                <a:gd name="connsiteY0" fmla="*/ 0 h 576887"/>
                <a:gd name="connsiteX1" fmla="*/ 737235 w 781050"/>
                <a:gd name="connsiteY1" fmla="*/ 51435 h 576887"/>
                <a:gd name="connsiteX2" fmla="*/ 781050 w 781050"/>
                <a:gd name="connsiteY2" fmla="*/ 72390 h 576887"/>
                <a:gd name="connsiteX3" fmla="*/ 779972 w 781050"/>
                <a:gd name="connsiteY3" fmla="*/ 125249 h 576887"/>
                <a:gd name="connsiteX4" fmla="*/ 772792 w 781050"/>
                <a:gd name="connsiteY4" fmla="*/ 117782 h 576887"/>
                <a:gd name="connsiteX5" fmla="*/ 683257 w 781050"/>
                <a:gd name="connsiteY5" fmla="*/ 256847 h 576887"/>
                <a:gd name="connsiteX6" fmla="*/ 654682 w 781050"/>
                <a:gd name="connsiteY6" fmla="*/ 253037 h 576887"/>
                <a:gd name="connsiteX7" fmla="*/ 648967 w 781050"/>
                <a:gd name="connsiteY7" fmla="*/ 306377 h 576887"/>
                <a:gd name="connsiteX8" fmla="*/ 622297 w 781050"/>
                <a:gd name="connsiteY8" fmla="*/ 312092 h 576887"/>
                <a:gd name="connsiteX9" fmla="*/ 599437 w 781050"/>
                <a:gd name="connsiteY9" fmla="*/ 241607 h 576887"/>
                <a:gd name="connsiteX10" fmla="*/ 559432 w 781050"/>
                <a:gd name="connsiteY10" fmla="*/ 313997 h 576887"/>
                <a:gd name="connsiteX11" fmla="*/ 599437 w 781050"/>
                <a:gd name="connsiteY11" fmla="*/ 378767 h 576887"/>
                <a:gd name="connsiteX12" fmla="*/ 570862 w 781050"/>
                <a:gd name="connsiteY12" fmla="*/ 371147 h 576887"/>
                <a:gd name="connsiteX13" fmla="*/ 571775 w 781050"/>
                <a:gd name="connsiteY13" fmla="*/ 492070 h 576887"/>
                <a:gd name="connsiteX14" fmla="*/ 467993 w 781050"/>
                <a:gd name="connsiteY14" fmla="*/ 472112 h 576887"/>
                <a:gd name="connsiteX15" fmla="*/ 431798 w 781050"/>
                <a:gd name="connsiteY15" fmla="*/ 515927 h 576887"/>
                <a:gd name="connsiteX16" fmla="*/ 349883 w 781050"/>
                <a:gd name="connsiteY16" fmla="*/ 576887 h 576887"/>
                <a:gd name="connsiteX17" fmla="*/ 326918 w 781050"/>
                <a:gd name="connsiteY17" fmla="*/ 568713 h 576887"/>
                <a:gd name="connsiteX18" fmla="*/ 321945 w 781050"/>
                <a:gd name="connsiteY18" fmla="*/ 521970 h 576887"/>
                <a:gd name="connsiteX19" fmla="*/ 278130 w 781050"/>
                <a:gd name="connsiteY19" fmla="*/ 510540 h 576887"/>
                <a:gd name="connsiteX20" fmla="*/ 308610 w 781050"/>
                <a:gd name="connsiteY20" fmla="*/ 445770 h 576887"/>
                <a:gd name="connsiteX21" fmla="*/ 226695 w 781050"/>
                <a:gd name="connsiteY21" fmla="*/ 440055 h 576887"/>
                <a:gd name="connsiteX22" fmla="*/ 200025 w 781050"/>
                <a:gd name="connsiteY22" fmla="*/ 462915 h 576887"/>
                <a:gd name="connsiteX23" fmla="*/ 87630 w 781050"/>
                <a:gd name="connsiteY23" fmla="*/ 415290 h 576887"/>
                <a:gd name="connsiteX24" fmla="*/ 66675 w 781050"/>
                <a:gd name="connsiteY24" fmla="*/ 381000 h 576887"/>
                <a:gd name="connsiteX25" fmla="*/ 102870 w 781050"/>
                <a:gd name="connsiteY25" fmla="*/ 379095 h 576887"/>
                <a:gd name="connsiteX26" fmla="*/ 81915 w 781050"/>
                <a:gd name="connsiteY26" fmla="*/ 316230 h 576887"/>
                <a:gd name="connsiteX27" fmla="*/ 0 w 781050"/>
                <a:gd name="connsiteY27" fmla="*/ 335280 h 576887"/>
                <a:gd name="connsiteX28" fmla="*/ 28575 w 781050"/>
                <a:gd name="connsiteY28" fmla="*/ 283845 h 576887"/>
                <a:gd name="connsiteX29" fmla="*/ 121920 w 781050"/>
                <a:gd name="connsiteY29" fmla="*/ 291465 h 576887"/>
                <a:gd name="connsiteX30" fmla="*/ 207645 w 781050"/>
                <a:gd name="connsiteY30" fmla="*/ 320040 h 576887"/>
                <a:gd name="connsiteX31" fmla="*/ 209550 w 781050"/>
                <a:gd name="connsiteY31" fmla="*/ 281940 h 576887"/>
                <a:gd name="connsiteX32" fmla="*/ 255270 w 781050"/>
                <a:gd name="connsiteY32" fmla="*/ 281940 h 576887"/>
                <a:gd name="connsiteX33" fmla="*/ 293370 w 781050"/>
                <a:gd name="connsiteY33" fmla="*/ 323850 h 576887"/>
                <a:gd name="connsiteX34" fmla="*/ 312420 w 781050"/>
                <a:gd name="connsiteY34" fmla="*/ 240030 h 576887"/>
                <a:gd name="connsiteX35" fmla="*/ 283845 w 781050"/>
                <a:gd name="connsiteY35" fmla="*/ 236220 h 576887"/>
                <a:gd name="connsiteX36" fmla="*/ 318135 w 781050"/>
                <a:gd name="connsiteY36" fmla="*/ 188595 h 576887"/>
                <a:gd name="connsiteX37" fmla="*/ 392430 w 781050"/>
                <a:gd name="connsiteY37" fmla="*/ 209550 h 576887"/>
                <a:gd name="connsiteX38" fmla="*/ 401955 w 781050"/>
                <a:gd name="connsiteY38" fmla="*/ 112395 h 576887"/>
                <a:gd name="connsiteX39" fmla="*/ 478155 w 781050"/>
                <a:gd name="connsiteY39" fmla="*/ 110490 h 576887"/>
                <a:gd name="connsiteX40" fmla="*/ 501015 w 781050"/>
                <a:gd name="connsiteY40" fmla="*/ 40005 h 576887"/>
                <a:gd name="connsiteX41" fmla="*/ 670560 w 781050"/>
                <a:gd name="connsiteY41" fmla="*/ 40005 h 576887"/>
                <a:gd name="connsiteX42" fmla="*/ 676275 w 781050"/>
                <a:gd name="connsiteY42" fmla="*/ 20955 h 576887"/>
                <a:gd name="connsiteX43" fmla="*/ 708660 w 781050"/>
                <a:gd name="connsiteY43" fmla="*/ 20955 h 576887"/>
                <a:gd name="connsiteX44" fmla="*/ 752475 w 781050"/>
                <a:gd name="connsiteY44" fmla="*/ 0 h 57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1050" h="576887">
                  <a:moveTo>
                    <a:pt x="752475" y="0"/>
                  </a:moveTo>
                  <a:lnTo>
                    <a:pt x="737235" y="51435"/>
                  </a:lnTo>
                  <a:lnTo>
                    <a:pt x="781050" y="72390"/>
                  </a:lnTo>
                  <a:cubicBezTo>
                    <a:pt x="780691" y="90010"/>
                    <a:pt x="780331" y="107629"/>
                    <a:pt x="779972" y="125249"/>
                  </a:cubicBezTo>
                  <a:lnTo>
                    <a:pt x="772792" y="117782"/>
                  </a:lnTo>
                  <a:lnTo>
                    <a:pt x="683257" y="256847"/>
                  </a:lnTo>
                  <a:lnTo>
                    <a:pt x="654682" y="253037"/>
                  </a:lnTo>
                  <a:lnTo>
                    <a:pt x="648967" y="306377"/>
                  </a:lnTo>
                  <a:lnTo>
                    <a:pt x="622297" y="312092"/>
                  </a:lnTo>
                  <a:lnTo>
                    <a:pt x="599437" y="241607"/>
                  </a:lnTo>
                  <a:lnTo>
                    <a:pt x="559432" y="313997"/>
                  </a:lnTo>
                  <a:lnTo>
                    <a:pt x="599437" y="378767"/>
                  </a:lnTo>
                  <a:lnTo>
                    <a:pt x="570862" y="371147"/>
                  </a:lnTo>
                  <a:cubicBezTo>
                    <a:pt x="571166" y="411455"/>
                    <a:pt x="571471" y="451762"/>
                    <a:pt x="571775" y="492070"/>
                  </a:cubicBezTo>
                  <a:lnTo>
                    <a:pt x="467993" y="472112"/>
                  </a:lnTo>
                  <a:lnTo>
                    <a:pt x="431798" y="515927"/>
                  </a:lnTo>
                  <a:lnTo>
                    <a:pt x="349883" y="576887"/>
                  </a:lnTo>
                  <a:lnTo>
                    <a:pt x="326918" y="568713"/>
                  </a:lnTo>
                  <a:lnTo>
                    <a:pt x="321945" y="521970"/>
                  </a:lnTo>
                  <a:lnTo>
                    <a:pt x="278130" y="510540"/>
                  </a:lnTo>
                  <a:lnTo>
                    <a:pt x="308610" y="445770"/>
                  </a:lnTo>
                  <a:lnTo>
                    <a:pt x="226695" y="440055"/>
                  </a:lnTo>
                  <a:lnTo>
                    <a:pt x="200025" y="462915"/>
                  </a:lnTo>
                  <a:lnTo>
                    <a:pt x="87630" y="415290"/>
                  </a:lnTo>
                  <a:lnTo>
                    <a:pt x="66675" y="381000"/>
                  </a:lnTo>
                  <a:lnTo>
                    <a:pt x="102870" y="379095"/>
                  </a:lnTo>
                  <a:lnTo>
                    <a:pt x="81915" y="316230"/>
                  </a:lnTo>
                  <a:lnTo>
                    <a:pt x="0" y="335280"/>
                  </a:lnTo>
                  <a:lnTo>
                    <a:pt x="28575" y="283845"/>
                  </a:lnTo>
                  <a:lnTo>
                    <a:pt x="121920" y="291465"/>
                  </a:lnTo>
                  <a:lnTo>
                    <a:pt x="207645" y="320040"/>
                  </a:lnTo>
                  <a:lnTo>
                    <a:pt x="209550" y="281940"/>
                  </a:lnTo>
                  <a:lnTo>
                    <a:pt x="255270" y="281940"/>
                  </a:lnTo>
                  <a:lnTo>
                    <a:pt x="293370" y="323850"/>
                  </a:lnTo>
                  <a:lnTo>
                    <a:pt x="312420" y="240030"/>
                  </a:lnTo>
                  <a:lnTo>
                    <a:pt x="283845" y="236220"/>
                  </a:lnTo>
                  <a:lnTo>
                    <a:pt x="318135" y="188595"/>
                  </a:lnTo>
                  <a:lnTo>
                    <a:pt x="392430" y="209550"/>
                  </a:lnTo>
                  <a:lnTo>
                    <a:pt x="401955" y="112395"/>
                  </a:lnTo>
                  <a:lnTo>
                    <a:pt x="478155" y="110490"/>
                  </a:lnTo>
                  <a:lnTo>
                    <a:pt x="501015" y="40005"/>
                  </a:lnTo>
                  <a:lnTo>
                    <a:pt x="670560" y="40005"/>
                  </a:lnTo>
                  <a:lnTo>
                    <a:pt x="676275" y="20955"/>
                  </a:lnTo>
                  <a:lnTo>
                    <a:pt x="708660" y="20955"/>
                  </a:lnTo>
                  <a:lnTo>
                    <a:pt x="752475" y="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108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Michałowice</a:t>
              </a:r>
            </a:p>
          </p:txBody>
        </p:sp>
        <p:sp>
          <p:nvSpPr>
            <p:cNvPr id="41" name="Marki">
              <a:extLst>
                <a:ext uri="{FF2B5EF4-FFF2-40B4-BE49-F238E27FC236}">
                  <a16:creationId xmlns:a16="http://schemas.microsoft.com/office/drawing/2014/main" id="{1A151463-DAA7-B579-9295-0153B6B8D4B2}"/>
                </a:ext>
              </a:extLst>
            </p:cNvPr>
            <p:cNvSpPr>
              <a:spLocks/>
            </p:cNvSpPr>
            <p:nvPr/>
          </p:nvSpPr>
          <p:spPr>
            <a:xfrm>
              <a:off x="6819445" y="2308829"/>
              <a:ext cx="417772" cy="558963"/>
            </a:xfrm>
            <a:custGeom>
              <a:avLst/>
              <a:gdLst>
                <a:gd name="connsiteX0" fmla="*/ 28575 w 411480"/>
                <a:gd name="connsiteY0" fmla="*/ 550545 h 550545"/>
                <a:gd name="connsiteX1" fmla="*/ 0 w 411480"/>
                <a:gd name="connsiteY1" fmla="*/ 403860 h 550545"/>
                <a:gd name="connsiteX2" fmla="*/ 57150 w 411480"/>
                <a:gd name="connsiteY2" fmla="*/ 386715 h 550545"/>
                <a:gd name="connsiteX3" fmla="*/ 32385 w 411480"/>
                <a:gd name="connsiteY3" fmla="*/ 280035 h 550545"/>
                <a:gd name="connsiteX4" fmla="*/ 36195 w 411480"/>
                <a:gd name="connsiteY4" fmla="*/ 238125 h 550545"/>
                <a:gd name="connsiteX5" fmla="*/ 93345 w 411480"/>
                <a:gd name="connsiteY5" fmla="*/ 184785 h 550545"/>
                <a:gd name="connsiteX6" fmla="*/ 123825 w 411480"/>
                <a:gd name="connsiteY6" fmla="*/ 137160 h 550545"/>
                <a:gd name="connsiteX7" fmla="*/ 152400 w 411480"/>
                <a:gd name="connsiteY7" fmla="*/ 68580 h 550545"/>
                <a:gd name="connsiteX8" fmla="*/ 179070 w 411480"/>
                <a:gd name="connsiteY8" fmla="*/ 22860 h 550545"/>
                <a:gd name="connsiteX9" fmla="*/ 200025 w 411480"/>
                <a:gd name="connsiteY9" fmla="*/ 34290 h 550545"/>
                <a:gd name="connsiteX10" fmla="*/ 249555 w 411480"/>
                <a:gd name="connsiteY10" fmla="*/ 0 h 550545"/>
                <a:gd name="connsiteX11" fmla="*/ 278130 w 411480"/>
                <a:gd name="connsiteY11" fmla="*/ 40005 h 550545"/>
                <a:gd name="connsiteX12" fmla="*/ 314325 w 411480"/>
                <a:gd name="connsiteY12" fmla="*/ 38100 h 550545"/>
                <a:gd name="connsiteX13" fmla="*/ 321945 w 411480"/>
                <a:gd name="connsiteY13" fmla="*/ 85725 h 550545"/>
                <a:gd name="connsiteX14" fmla="*/ 352425 w 411480"/>
                <a:gd name="connsiteY14" fmla="*/ 87630 h 550545"/>
                <a:gd name="connsiteX15" fmla="*/ 384810 w 411480"/>
                <a:gd name="connsiteY15" fmla="*/ 125730 h 550545"/>
                <a:gd name="connsiteX16" fmla="*/ 386715 w 411480"/>
                <a:gd name="connsiteY16" fmla="*/ 167640 h 550545"/>
                <a:gd name="connsiteX17" fmla="*/ 373380 w 411480"/>
                <a:gd name="connsiteY17" fmla="*/ 186690 h 550545"/>
                <a:gd name="connsiteX18" fmla="*/ 381000 w 411480"/>
                <a:gd name="connsiteY18" fmla="*/ 321945 h 550545"/>
                <a:gd name="connsiteX19" fmla="*/ 409575 w 411480"/>
                <a:gd name="connsiteY19" fmla="*/ 361950 h 550545"/>
                <a:gd name="connsiteX20" fmla="*/ 390525 w 411480"/>
                <a:gd name="connsiteY20" fmla="*/ 377190 h 550545"/>
                <a:gd name="connsiteX21" fmla="*/ 411480 w 411480"/>
                <a:gd name="connsiteY21" fmla="*/ 400050 h 550545"/>
                <a:gd name="connsiteX22" fmla="*/ 382905 w 411480"/>
                <a:gd name="connsiteY22" fmla="*/ 432435 h 550545"/>
                <a:gd name="connsiteX23" fmla="*/ 358140 w 411480"/>
                <a:gd name="connsiteY23" fmla="*/ 440055 h 550545"/>
                <a:gd name="connsiteX24" fmla="*/ 327660 w 411480"/>
                <a:gd name="connsiteY24" fmla="*/ 424815 h 550545"/>
                <a:gd name="connsiteX25" fmla="*/ 333375 w 411480"/>
                <a:gd name="connsiteY25" fmla="*/ 401955 h 550545"/>
                <a:gd name="connsiteX26" fmla="*/ 289560 w 411480"/>
                <a:gd name="connsiteY26" fmla="*/ 392430 h 550545"/>
                <a:gd name="connsiteX27" fmla="*/ 255270 w 411480"/>
                <a:gd name="connsiteY27" fmla="*/ 394335 h 550545"/>
                <a:gd name="connsiteX28" fmla="*/ 264795 w 411480"/>
                <a:gd name="connsiteY28" fmla="*/ 434340 h 550545"/>
                <a:gd name="connsiteX29" fmla="*/ 226695 w 411480"/>
                <a:gd name="connsiteY29" fmla="*/ 443865 h 550545"/>
                <a:gd name="connsiteX30" fmla="*/ 222885 w 411480"/>
                <a:gd name="connsiteY30" fmla="*/ 485775 h 550545"/>
                <a:gd name="connsiteX31" fmla="*/ 28575 w 411480"/>
                <a:gd name="connsiteY31" fmla="*/ 550545 h 55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1480" h="550545">
                  <a:moveTo>
                    <a:pt x="28575" y="550545"/>
                  </a:moveTo>
                  <a:lnTo>
                    <a:pt x="0" y="403860"/>
                  </a:lnTo>
                  <a:lnTo>
                    <a:pt x="57150" y="386715"/>
                  </a:lnTo>
                  <a:lnTo>
                    <a:pt x="32385" y="280035"/>
                  </a:lnTo>
                  <a:lnTo>
                    <a:pt x="36195" y="238125"/>
                  </a:lnTo>
                  <a:lnTo>
                    <a:pt x="93345" y="184785"/>
                  </a:lnTo>
                  <a:lnTo>
                    <a:pt x="123825" y="137160"/>
                  </a:lnTo>
                  <a:lnTo>
                    <a:pt x="152400" y="68580"/>
                  </a:lnTo>
                  <a:lnTo>
                    <a:pt x="179070" y="22860"/>
                  </a:lnTo>
                  <a:lnTo>
                    <a:pt x="200025" y="34290"/>
                  </a:lnTo>
                  <a:lnTo>
                    <a:pt x="249555" y="0"/>
                  </a:lnTo>
                  <a:lnTo>
                    <a:pt x="278130" y="40005"/>
                  </a:lnTo>
                  <a:lnTo>
                    <a:pt x="314325" y="38100"/>
                  </a:lnTo>
                  <a:lnTo>
                    <a:pt x="321945" y="85725"/>
                  </a:lnTo>
                  <a:lnTo>
                    <a:pt x="352425" y="87630"/>
                  </a:lnTo>
                  <a:lnTo>
                    <a:pt x="384810" y="125730"/>
                  </a:lnTo>
                  <a:lnTo>
                    <a:pt x="386715" y="167640"/>
                  </a:lnTo>
                  <a:lnTo>
                    <a:pt x="373380" y="186690"/>
                  </a:lnTo>
                  <a:lnTo>
                    <a:pt x="381000" y="321945"/>
                  </a:lnTo>
                  <a:lnTo>
                    <a:pt x="409575" y="361950"/>
                  </a:lnTo>
                  <a:lnTo>
                    <a:pt x="390525" y="377190"/>
                  </a:lnTo>
                  <a:lnTo>
                    <a:pt x="411480" y="400050"/>
                  </a:lnTo>
                  <a:lnTo>
                    <a:pt x="382905" y="432435"/>
                  </a:lnTo>
                  <a:lnTo>
                    <a:pt x="358140" y="440055"/>
                  </a:lnTo>
                  <a:lnTo>
                    <a:pt x="327660" y="424815"/>
                  </a:lnTo>
                  <a:lnTo>
                    <a:pt x="333375" y="401955"/>
                  </a:lnTo>
                  <a:lnTo>
                    <a:pt x="289560" y="392430"/>
                  </a:lnTo>
                  <a:lnTo>
                    <a:pt x="255270" y="394335"/>
                  </a:lnTo>
                  <a:lnTo>
                    <a:pt x="264795" y="434340"/>
                  </a:lnTo>
                  <a:lnTo>
                    <a:pt x="226695" y="443865"/>
                  </a:lnTo>
                  <a:lnTo>
                    <a:pt x="222885" y="485775"/>
                  </a:lnTo>
                  <a:lnTo>
                    <a:pt x="28575" y="55054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600" dirty="0">
                  <a:solidFill>
                    <a:schemeClr val="bg1"/>
                  </a:solidFill>
                  <a:latin typeface="Arial" panose="020B0604020202020204" pitchFamily="34" charset="0"/>
                  <a:cs typeface="Arial" panose="020B0604020202020204" pitchFamily="34" charset="0"/>
                </a:rPr>
                <a:t>Marki</a:t>
              </a:r>
            </a:p>
          </p:txBody>
        </p:sp>
        <p:sp>
          <p:nvSpPr>
            <p:cNvPr id="42" name="Lomianki">
              <a:extLst>
                <a:ext uri="{FF2B5EF4-FFF2-40B4-BE49-F238E27FC236}">
                  <a16:creationId xmlns:a16="http://schemas.microsoft.com/office/drawing/2014/main" id="{BA94F949-B05C-2F6E-8635-EA54D55132E0}"/>
                </a:ext>
              </a:extLst>
            </p:cNvPr>
            <p:cNvSpPr>
              <a:spLocks/>
            </p:cNvSpPr>
            <p:nvPr/>
          </p:nvSpPr>
          <p:spPr>
            <a:xfrm>
              <a:off x="5439622" y="2264344"/>
              <a:ext cx="617776" cy="539622"/>
            </a:xfrm>
            <a:custGeom>
              <a:avLst/>
              <a:gdLst>
                <a:gd name="connsiteX0" fmla="*/ 307482 w 608472"/>
                <a:gd name="connsiteY0" fmla="*/ 0 h 531495"/>
                <a:gd name="connsiteX1" fmla="*/ 391302 w 608472"/>
                <a:gd name="connsiteY1" fmla="*/ 19050 h 531495"/>
                <a:gd name="connsiteX2" fmla="*/ 478932 w 608472"/>
                <a:gd name="connsiteY2" fmla="*/ 57150 h 531495"/>
                <a:gd name="connsiteX3" fmla="*/ 518937 w 608472"/>
                <a:gd name="connsiteY3" fmla="*/ 106680 h 531495"/>
                <a:gd name="connsiteX4" fmla="*/ 555132 w 608472"/>
                <a:gd name="connsiteY4" fmla="*/ 209550 h 531495"/>
                <a:gd name="connsiteX5" fmla="*/ 532272 w 608472"/>
                <a:gd name="connsiteY5" fmla="*/ 220980 h 531495"/>
                <a:gd name="connsiteX6" fmla="*/ 585612 w 608472"/>
                <a:gd name="connsiteY6" fmla="*/ 281940 h 531495"/>
                <a:gd name="connsiteX7" fmla="*/ 608472 w 608472"/>
                <a:gd name="connsiteY7" fmla="*/ 350520 h 531495"/>
                <a:gd name="connsiteX8" fmla="*/ 604662 w 608472"/>
                <a:gd name="connsiteY8" fmla="*/ 419100 h 531495"/>
                <a:gd name="connsiteX9" fmla="*/ 589422 w 608472"/>
                <a:gd name="connsiteY9" fmla="*/ 445770 h 531495"/>
                <a:gd name="connsiteX10" fmla="*/ 543702 w 608472"/>
                <a:gd name="connsiteY10" fmla="*/ 468630 h 531495"/>
                <a:gd name="connsiteX11" fmla="*/ 459882 w 608472"/>
                <a:gd name="connsiteY11" fmla="*/ 466725 h 531495"/>
                <a:gd name="connsiteX12" fmla="*/ 429402 w 608472"/>
                <a:gd name="connsiteY12" fmla="*/ 531495 h 531495"/>
                <a:gd name="connsiteX13" fmla="*/ 420743 w 608472"/>
                <a:gd name="connsiteY13" fmla="*/ 528464 h 531495"/>
                <a:gd name="connsiteX14" fmla="*/ 365317 w 608472"/>
                <a:gd name="connsiteY14" fmla="*/ 486080 h 531495"/>
                <a:gd name="connsiteX15" fmla="*/ 340552 w 608472"/>
                <a:gd name="connsiteY15" fmla="*/ 489890 h 531495"/>
                <a:gd name="connsiteX16" fmla="*/ 252922 w 608472"/>
                <a:gd name="connsiteY16" fmla="*/ 415595 h 531495"/>
                <a:gd name="connsiteX17" fmla="*/ 132907 w 608472"/>
                <a:gd name="connsiteY17" fmla="*/ 402260 h 531495"/>
                <a:gd name="connsiteX18" fmla="*/ 0 w 608472"/>
                <a:gd name="connsiteY18" fmla="*/ 302125 h 531495"/>
                <a:gd name="connsiteX19" fmla="*/ 80787 w 608472"/>
                <a:gd name="connsiteY19" fmla="*/ 287655 h 531495"/>
                <a:gd name="connsiteX20" fmla="*/ 78882 w 608472"/>
                <a:gd name="connsiteY20" fmla="*/ 234315 h 531495"/>
                <a:gd name="connsiteX21" fmla="*/ 113172 w 608472"/>
                <a:gd name="connsiteY21" fmla="*/ 241935 h 531495"/>
                <a:gd name="connsiteX22" fmla="*/ 118887 w 608472"/>
                <a:gd name="connsiteY22" fmla="*/ 173355 h 531495"/>
                <a:gd name="connsiteX23" fmla="*/ 36972 w 608472"/>
                <a:gd name="connsiteY23" fmla="*/ 133350 h 531495"/>
                <a:gd name="connsiteX24" fmla="*/ 76977 w 608472"/>
                <a:gd name="connsiteY24" fmla="*/ 20955 h 531495"/>
                <a:gd name="connsiteX25" fmla="*/ 176037 w 608472"/>
                <a:gd name="connsiteY25" fmla="*/ 40005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8472" h="531495">
                  <a:moveTo>
                    <a:pt x="307482" y="0"/>
                  </a:moveTo>
                  <a:lnTo>
                    <a:pt x="391302" y="19050"/>
                  </a:lnTo>
                  <a:lnTo>
                    <a:pt x="478932" y="57150"/>
                  </a:lnTo>
                  <a:lnTo>
                    <a:pt x="518937" y="106680"/>
                  </a:lnTo>
                  <a:lnTo>
                    <a:pt x="555132" y="209550"/>
                  </a:lnTo>
                  <a:lnTo>
                    <a:pt x="532272" y="220980"/>
                  </a:lnTo>
                  <a:lnTo>
                    <a:pt x="585612" y="281940"/>
                  </a:lnTo>
                  <a:lnTo>
                    <a:pt x="608472" y="350520"/>
                  </a:lnTo>
                  <a:lnTo>
                    <a:pt x="604662" y="419100"/>
                  </a:lnTo>
                  <a:lnTo>
                    <a:pt x="589422" y="445770"/>
                  </a:lnTo>
                  <a:lnTo>
                    <a:pt x="543702" y="468630"/>
                  </a:lnTo>
                  <a:lnTo>
                    <a:pt x="459882" y="466725"/>
                  </a:lnTo>
                  <a:lnTo>
                    <a:pt x="429402" y="531495"/>
                  </a:lnTo>
                  <a:lnTo>
                    <a:pt x="420743" y="528464"/>
                  </a:lnTo>
                  <a:lnTo>
                    <a:pt x="365317" y="486080"/>
                  </a:lnTo>
                  <a:lnTo>
                    <a:pt x="340552" y="489890"/>
                  </a:lnTo>
                  <a:lnTo>
                    <a:pt x="252922" y="415595"/>
                  </a:lnTo>
                  <a:lnTo>
                    <a:pt x="132907" y="402260"/>
                  </a:lnTo>
                  <a:lnTo>
                    <a:pt x="0" y="302125"/>
                  </a:lnTo>
                  <a:lnTo>
                    <a:pt x="80787" y="287655"/>
                  </a:lnTo>
                  <a:lnTo>
                    <a:pt x="78882" y="234315"/>
                  </a:lnTo>
                  <a:lnTo>
                    <a:pt x="113172" y="241935"/>
                  </a:lnTo>
                  <a:lnTo>
                    <a:pt x="118887" y="173355"/>
                  </a:lnTo>
                  <a:lnTo>
                    <a:pt x="36972" y="133350"/>
                  </a:lnTo>
                  <a:lnTo>
                    <a:pt x="76977" y="20955"/>
                  </a:lnTo>
                  <a:lnTo>
                    <a:pt x="176037" y="4000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0" rIns="0" bIns="3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Łomianki</a:t>
              </a:r>
            </a:p>
          </p:txBody>
        </p:sp>
        <p:sp>
          <p:nvSpPr>
            <p:cNvPr id="43" name="Lesznowola">
              <a:extLst>
                <a:ext uri="{FF2B5EF4-FFF2-40B4-BE49-F238E27FC236}">
                  <a16:creationId xmlns:a16="http://schemas.microsoft.com/office/drawing/2014/main" id="{5E0AC294-6CC0-85DD-94DF-70F83730B62E}"/>
                </a:ext>
              </a:extLst>
            </p:cNvPr>
            <p:cNvSpPr>
              <a:spLocks/>
            </p:cNvSpPr>
            <p:nvPr/>
          </p:nvSpPr>
          <p:spPr>
            <a:xfrm>
              <a:off x="5531315" y="4378349"/>
              <a:ext cx="1118862" cy="821185"/>
            </a:xfrm>
            <a:custGeom>
              <a:avLst/>
              <a:gdLst>
                <a:gd name="connsiteX0" fmla="*/ 575310 w 1102011"/>
                <a:gd name="connsiteY0" fmla="*/ 0 h 808817"/>
                <a:gd name="connsiteX1" fmla="*/ 647700 w 1102011"/>
                <a:gd name="connsiteY1" fmla="*/ 3810 h 808817"/>
                <a:gd name="connsiteX2" fmla="*/ 687705 w 1102011"/>
                <a:gd name="connsiteY2" fmla="*/ 85725 h 808817"/>
                <a:gd name="connsiteX3" fmla="*/ 746760 w 1102011"/>
                <a:gd name="connsiteY3" fmla="*/ 11430 h 808817"/>
                <a:gd name="connsiteX4" fmla="*/ 855345 w 1102011"/>
                <a:gd name="connsiteY4" fmla="*/ 26670 h 808817"/>
                <a:gd name="connsiteX5" fmla="*/ 859155 w 1102011"/>
                <a:gd name="connsiteY5" fmla="*/ 131445 h 808817"/>
                <a:gd name="connsiteX6" fmla="*/ 1017270 w 1102011"/>
                <a:gd name="connsiteY6" fmla="*/ 131445 h 808817"/>
                <a:gd name="connsiteX7" fmla="*/ 1021080 w 1102011"/>
                <a:gd name="connsiteY7" fmla="*/ 102870 h 808817"/>
                <a:gd name="connsiteX8" fmla="*/ 1102011 w 1102011"/>
                <a:gd name="connsiteY8" fmla="*/ 106196 h 808817"/>
                <a:gd name="connsiteX9" fmla="*/ 1061961 w 1102011"/>
                <a:gd name="connsiteY9" fmla="*/ 159305 h 808817"/>
                <a:gd name="connsiteX10" fmla="*/ 989571 w 1102011"/>
                <a:gd name="connsiteY10" fmla="*/ 182165 h 808817"/>
                <a:gd name="connsiteX11" fmla="*/ 1008621 w 1102011"/>
                <a:gd name="connsiteY11" fmla="*/ 304085 h 808817"/>
                <a:gd name="connsiteX12" fmla="*/ 957186 w 1102011"/>
                <a:gd name="connsiteY12" fmla="*/ 319325 h 808817"/>
                <a:gd name="connsiteX13" fmla="*/ 999096 w 1102011"/>
                <a:gd name="connsiteY13" fmla="*/ 382190 h 808817"/>
                <a:gd name="connsiteX14" fmla="*/ 955281 w 1102011"/>
                <a:gd name="connsiteY14" fmla="*/ 366950 h 808817"/>
                <a:gd name="connsiteX15" fmla="*/ 879081 w 1102011"/>
                <a:gd name="connsiteY15" fmla="*/ 363140 h 808817"/>
                <a:gd name="connsiteX16" fmla="*/ 898131 w 1102011"/>
                <a:gd name="connsiteY16" fmla="*/ 412670 h 808817"/>
                <a:gd name="connsiteX17" fmla="*/ 875271 w 1102011"/>
                <a:gd name="connsiteY17" fmla="*/ 467915 h 808817"/>
                <a:gd name="connsiteX18" fmla="*/ 812406 w 1102011"/>
                <a:gd name="connsiteY18" fmla="*/ 445055 h 808817"/>
                <a:gd name="connsiteX19" fmla="*/ 806691 w 1102011"/>
                <a:gd name="connsiteY19" fmla="*/ 368855 h 808817"/>
                <a:gd name="connsiteX20" fmla="*/ 747636 w 1102011"/>
                <a:gd name="connsiteY20" fmla="*/ 370760 h 808817"/>
                <a:gd name="connsiteX21" fmla="*/ 743826 w 1102011"/>
                <a:gd name="connsiteY21" fmla="*/ 414575 h 808817"/>
                <a:gd name="connsiteX22" fmla="*/ 705726 w 1102011"/>
                <a:gd name="connsiteY22" fmla="*/ 406955 h 808817"/>
                <a:gd name="connsiteX23" fmla="*/ 682866 w 1102011"/>
                <a:gd name="connsiteY23" fmla="*/ 466010 h 808817"/>
                <a:gd name="connsiteX24" fmla="*/ 751446 w 1102011"/>
                <a:gd name="connsiteY24" fmla="*/ 513635 h 808817"/>
                <a:gd name="connsiteX25" fmla="*/ 722871 w 1102011"/>
                <a:gd name="connsiteY25" fmla="*/ 547925 h 808817"/>
                <a:gd name="connsiteX26" fmla="*/ 612381 w 1102011"/>
                <a:gd name="connsiteY26" fmla="*/ 443150 h 808817"/>
                <a:gd name="connsiteX27" fmla="*/ 549516 w 1102011"/>
                <a:gd name="connsiteY27" fmla="*/ 494585 h 808817"/>
                <a:gd name="connsiteX28" fmla="*/ 494271 w 1102011"/>
                <a:gd name="connsiteY28" fmla="*/ 424100 h 808817"/>
                <a:gd name="connsiteX29" fmla="*/ 437121 w 1102011"/>
                <a:gd name="connsiteY29" fmla="*/ 479345 h 808817"/>
                <a:gd name="connsiteX30" fmla="*/ 412356 w 1102011"/>
                <a:gd name="connsiteY30" fmla="*/ 587930 h 808817"/>
                <a:gd name="connsiteX31" fmla="*/ 378066 w 1102011"/>
                <a:gd name="connsiteY31" fmla="*/ 711755 h 808817"/>
                <a:gd name="connsiteX32" fmla="*/ 353301 w 1102011"/>
                <a:gd name="connsiteY32" fmla="*/ 740330 h 808817"/>
                <a:gd name="connsiteX33" fmla="*/ 297430 w 1102011"/>
                <a:gd name="connsiteY33" fmla="*/ 808817 h 808817"/>
                <a:gd name="connsiteX34" fmla="*/ 272415 w 1102011"/>
                <a:gd name="connsiteY34" fmla="*/ 794385 h 808817"/>
                <a:gd name="connsiteX35" fmla="*/ 177165 w 1102011"/>
                <a:gd name="connsiteY35" fmla="*/ 794385 h 808817"/>
                <a:gd name="connsiteX36" fmla="*/ 165735 w 1102011"/>
                <a:gd name="connsiteY36" fmla="*/ 742950 h 808817"/>
                <a:gd name="connsiteX37" fmla="*/ 129540 w 1102011"/>
                <a:gd name="connsiteY37" fmla="*/ 742950 h 808817"/>
                <a:gd name="connsiteX38" fmla="*/ 9525 w 1102011"/>
                <a:gd name="connsiteY38" fmla="*/ 802005 h 808817"/>
                <a:gd name="connsiteX39" fmla="*/ 11430 w 1102011"/>
                <a:gd name="connsiteY39" fmla="*/ 693420 h 808817"/>
                <a:gd name="connsiteX40" fmla="*/ 137160 w 1102011"/>
                <a:gd name="connsiteY40" fmla="*/ 699135 h 808817"/>
                <a:gd name="connsiteX41" fmla="*/ 0 w 1102011"/>
                <a:gd name="connsiteY41" fmla="*/ 567690 h 808817"/>
                <a:gd name="connsiteX42" fmla="*/ 0 w 1102011"/>
                <a:gd name="connsiteY42" fmla="*/ 491490 h 808817"/>
                <a:gd name="connsiteX43" fmla="*/ 47625 w 1102011"/>
                <a:gd name="connsiteY43" fmla="*/ 451485 h 808817"/>
                <a:gd name="connsiteX44" fmla="*/ 87630 w 1102011"/>
                <a:gd name="connsiteY44" fmla="*/ 447675 h 808817"/>
                <a:gd name="connsiteX45" fmla="*/ 116205 w 1102011"/>
                <a:gd name="connsiteY45" fmla="*/ 480060 h 808817"/>
                <a:gd name="connsiteX46" fmla="*/ 228600 w 1102011"/>
                <a:gd name="connsiteY46" fmla="*/ 474345 h 808817"/>
                <a:gd name="connsiteX47" fmla="*/ 211455 w 1102011"/>
                <a:gd name="connsiteY47" fmla="*/ 394335 h 808817"/>
                <a:gd name="connsiteX48" fmla="*/ 260985 w 1102011"/>
                <a:gd name="connsiteY48" fmla="*/ 411480 h 808817"/>
                <a:gd name="connsiteX49" fmla="*/ 245745 w 1102011"/>
                <a:gd name="connsiteY49" fmla="*/ 346710 h 808817"/>
                <a:gd name="connsiteX50" fmla="*/ 272415 w 1102011"/>
                <a:gd name="connsiteY50" fmla="*/ 304800 h 808817"/>
                <a:gd name="connsiteX51" fmla="*/ 236220 w 1102011"/>
                <a:gd name="connsiteY51" fmla="*/ 272415 h 808817"/>
                <a:gd name="connsiteX52" fmla="*/ 251460 w 1102011"/>
                <a:gd name="connsiteY52" fmla="*/ 247650 h 808817"/>
                <a:gd name="connsiteX53" fmla="*/ 333375 w 1102011"/>
                <a:gd name="connsiteY53" fmla="*/ 222885 h 808817"/>
                <a:gd name="connsiteX54" fmla="*/ 392430 w 1102011"/>
                <a:gd name="connsiteY54" fmla="*/ 245745 h 808817"/>
                <a:gd name="connsiteX55" fmla="*/ 441960 w 1102011"/>
                <a:gd name="connsiteY55" fmla="*/ 148590 h 808817"/>
                <a:gd name="connsiteX56" fmla="*/ 506730 w 1102011"/>
                <a:gd name="connsiteY56" fmla="*/ 163830 h 808817"/>
                <a:gd name="connsiteX57" fmla="*/ 497205 w 1102011"/>
                <a:gd name="connsiteY57" fmla="*/ 72390 h 808817"/>
                <a:gd name="connsiteX58" fmla="*/ 552450 w 1102011"/>
                <a:gd name="connsiteY58" fmla="*/ 40005 h 80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02011" h="808817">
                  <a:moveTo>
                    <a:pt x="575310" y="0"/>
                  </a:moveTo>
                  <a:lnTo>
                    <a:pt x="647700" y="3810"/>
                  </a:lnTo>
                  <a:lnTo>
                    <a:pt x="687705" y="85725"/>
                  </a:lnTo>
                  <a:lnTo>
                    <a:pt x="746760" y="11430"/>
                  </a:lnTo>
                  <a:lnTo>
                    <a:pt x="855345" y="26670"/>
                  </a:lnTo>
                  <a:lnTo>
                    <a:pt x="859155" y="131445"/>
                  </a:lnTo>
                  <a:lnTo>
                    <a:pt x="1017270" y="131445"/>
                  </a:lnTo>
                  <a:lnTo>
                    <a:pt x="1021080" y="102870"/>
                  </a:lnTo>
                  <a:lnTo>
                    <a:pt x="1102011" y="106196"/>
                  </a:lnTo>
                  <a:lnTo>
                    <a:pt x="1061961" y="159305"/>
                  </a:lnTo>
                  <a:lnTo>
                    <a:pt x="989571" y="182165"/>
                  </a:lnTo>
                  <a:lnTo>
                    <a:pt x="1008621" y="304085"/>
                  </a:lnTo>
                  <a:lnTo>
                    <a:pt x="957186" y="319325"/>
                  </a:lnTo>
                  <a:lnTo>
                    <a:pt x="999096" y="382190"/>
                  </a:lnTo>
                  <a:lnTo>
                    <a:pt x="955281" y="366950"/>
                  </a:lnTo>
                  <a:lnTo>
                    <a:pt x="879081" y="363140"/>
                  </a:lnTo>
                  <a:lnTo>
                    <a:pt x="898131" y="412670"/>
                  </a:lnTo>
                  <a:lnTo>
                    <a:pt x="875271" y="467915"/>
                  </a:lnTo>
                  <a:lnTo>
                    <a:pt x="812406" y="445055"/>
                  </a:lnTo>
                  <a:lnTo>
                    <a:pt x="806691" y="368855"/>
                  </a:lnTo>
                  <a:lnTo>
                    <a:pt x="747636" y="370760"/>
                  </a:lnTo>
                  <a:lnTo>
                    <a:pt x="743826" y="414575"/>
                  </a:lnTo>
                  <a:lnTo>
                    <a:pt x="705726" y="406955"/>
                  </a:lnTo>
                  <a:lnTo>
                    <a:pt x="682866" y="466010"/>
                  </a:lnTo>
                  <a:lnTo>
                    <a:pt x="751446" y="513635"/>
                  </a:lnTo>
                  <a:lnTo>
                    <a:pt x="722871" y="547925"/>
                  </a:lnTo>
                  <a:lnTo>
                    <a:pt x="612381" y="443150"/>
                  </a:lnTo>
                  <a:lnTo>
                    <a:pt x="549516" y="494585"/>
                  </a:lnTo>
                  <a:lnTo>
                    <a:pt x="494271" y="424100"/>
                  </a:lnTo>
                  <a:lnTo>
                    <a:pt x="437121" y="479345"/>
                  </a:lnTo>
                  <a:lnTo>
                    <a:pt x="412356" y="587930"/>
                  </a:lnTo>
                  <a:lnTo>
                    <a:pt x="378066" y="711755"/>
                  </a:lnTo>
                  <a:lnTo>
                    <a:pt x="353301" y="740330"/>
                  </a:lnTo>
                  <a:lnTo>
                    <a:pt x="297430" y="808817"/>
                  </a:lnTo>
                  <a:lnTo>
                    <a:pt x="272415" y="794385"/>
                  </a:lnTo>
                  <a:lnTo>
                    <a:pt x="177165" y="794385"/>
                  </a:lnTo>
                  <a:lnTo>
                    <a:pt x="165735" y="742950"/>
                  </a:lnTo>
                  <a:lnTo>
                    <a:pt x="129540" y="742950"/>
                  </a:lnTo>
                  <a:lnTo>
                    <a:pt x="9525" y="802005"/>
                  </a:lnTo>
                  <a:lnTo>
                    <a:pt x="11430" y="693420"/>
                  </a:lnTo>
                  <a:lnTo>
                    <a:pt x="137160" y="699135"/>
                  </a:lnTo>
                  <a:lnTo>
                    <a:pt x="0" y="567690"/>
                  </a:lnTo>
                  <a:lnTo>
                    <a:pt x="0" y="491490"/>
                  </a:lnTo>
                  <a:lnTo>
                    <a:pt x="47625" y="451485"/>
                  </a:lnTo>
                  <a:lnTo>
                    <a:pt x="87630" y="447675"/>
                  </a:lnTo>
                  <a:lnTo>
                    <a:pt x="116205" y="480060"/>
                  </a:lnTo>
                  <a:lnTo>
                    <a:pt x="228600" y="474345"/>
                  </a:lnTo>
                  <a:lnTo>
                    <a:pt x="211455" y="394335"/>
                  </a:lnTo>
                  <a:lnTo>
                    <a:pt x="260985" y="411480"/>
                  </a:lnTo>
                  <a:lnTo>
                    <a:pt x="245745" y="346710"/>
                  </a:lnTo>
                  <a:lnTo>
                    <a:pt x="272415" y="304800"/>
                  </a:lnTo>
                  <a:lnTo>
                    <a:pt x="236220" y="272415"/>
                  </a:lnTo>
                  <a:lnTo>
                    <a:pt x="251460" y="247650"/>
                  </a:lnTo>
                  <a:lnTo>
                    <a:pt x="333375" y="222885"/>
                  </a:lnTo>
                  <a:lnTo>
                    <a:pt x="392430" y="245745"/>
                  </a:lnTo>
                  <a:lnTo>
                    <a:pt x="441960" y="148590"/>
                  </a:lnTo>
                  <a:lnTo>
                    <a:pt x="506730" y="163830"/>
                  </a:lnTo>
                  <a:lnTo>
                    <a:pt x="497205" y="72390"/>
                  </a:lnTo>
                  <a:lnTo>
                    <a:pt x="552450" y="4000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180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Lesznowola</a:t>
              </a:r>
            </a:p>
          </p:txBody>
        </p:sp>
        <p:sp>
          <p:nvSpPr>
            <p:cNvPr id="44" name="Leszno">
              <a:extLst>
                <a:ext uri="{FF2B5EF4-FFF2-40B4-BE49-F238E27FC236}">
                  <a16:creationId xmlns:a16="http://schemas.microsoft.com/office/drawing/2014/main" id="{923EFC9E-3FAF-2670-F447-B0A6163D03AC}"/>
                </a:ext>
              </a:extLst>
            </p:cNvPr>
            <p:cNvSpPr>
              <a:spLocks/>
            </p:cNvSpPr>
            <p:nvPr/>
          </p:nvSpPr>
          <p:spPr>
            <a:xfrm>
              <a:off x="3780929" y="2678248"/>
              <a:ext cx="1313775" cy="891356"/>
            </a:xfrm>
            <a:custGeom>
              <a:avLst/>
              <a:gdLst>
                <a:gd name="connsiteX0" fmla="*/ 649605 w 1293989"/>
                <a:gd name="connsiteY0" fmla="*/ 0 h 877932"/>
                <a:gd name="connsiteX1" fmla="*/ 733425 w 1293989"/>
                <a:gd name="connsiteY1" fmla="*/ 179070 h 877932"/>
                <a:gd name="connsiteX2" fmla="*/ 859155 w 1293989"/>
                <a:gd name="connsiteY2" fmla="*/ 144780 h 877932"/>
                <a:gd name="connsiteX3" fmla="*/ 950595 w 1293989"/>
                <a:gd name="connsiteY3" fmla="*/ 93345 h 877932"/>
                <a:gd name="connsiteX4" fmla="*/ 1026795 w 1293989"/>
                <a:gd name="connsiteY4" fmla="*/ 40005 h 877932"/>
                <a:gd name="connsiteX5" fmla="*/ 1082040 w 1293989"/>
                <a:gd name="connsiteY5" fmla="*/ 74295 h 877932"/>
                <a:gd name="connsiteX6" fmla="*/ 1009650 w 1293989"/>
                <a:gd name="connsiteY6" fmla="*/ 240030 h 877932"/>
                <a:gd name="connsiteX7" fmla="*/ 1053465 w 1293989"/>
                <a:gd name="connsiteY7" fmla="*/ 236220 h 877932"/>
                <a:gd name="connsiteX8" fmla="*/ 1042035 w 1293989"/>
                <a:gd name="connsiteY8" fmla="*/ 291465 h 877932"/>
                <a:gd name="connsiteX9" fmla="*/ 1141095 w 1293989"/>
                <a:gd name="connsiteY9" fmla="*/ 262890 h 877932"/>
                <a:gd name="connsiteX10" fmla="*/ 1139190 w 1293989"/>
                <a:gd name="connsiteY10" fmla="*/ 240030 h 877932"/>
                <a:gd name="connsiteX11" fmla="*/ 1211698 w 1293989"/>
                <a:gd name="connsiteY11" fmla="*/ 228875 h 877932"/>
                <a:gd name="connsiteX12" fmla="*/ 1198739 w 1293989"/>
                <a:gd name="connsiteY12" fmla="*/ 367719 h 877932"/>
                <a:gd name="connsiteX13" fmla="*/ 1248269 w 1293989"/>
                <a:gd name="connsiteY13" fmla="*/ 373434 h 877932"/>
                <a:gd name="connsiteX14" fmla="*/ 1229219 w 1293989"/>
                <a:gd name="connsiteY14" fmla="*/ 432489 h 877932"/>
                <a:gd name="connsiteX15" fmla="*/ 1293989 w 1293989"/>
                <a:gd name="connsiteY15" fmla="*/ 464874 h 877932"/>
                <a:gd name="connsiteX16" fmla="*/ 1276844 w 1293989"/>
                <a:gd name="connsiteY16" fmla="*/ 497259 h 877932"/>
                <a:gd name="connsiteX17" fmla="*/ 1246364 w 1293989"/>
                <a:gd name="connsiteY17" fmla="*/ 495354 h 877932"/>
                <a:gd name="connsiteX18" fmla="*/ 1101215 w 1293989"/>
                <a:gd name="connsiteY18" fmla="*/ 698896 h 877932"/>
                <a:gd name="connsiteX19" fmla="*/ 960613 w 1293989"/>
                <a:gd name="connsiteY19" fmla="*/ 687759 h 877932"/>
                <a:gd name="connsiteX20" fmla="*/ 960613 w 1293989"/>
                <a:gd name="connsiteY20" fmla="*/ 763959 h 877932"/>
                <a:gd name="connsiteX21" fmla="*/ 945373 w 1293989"/>
                <a:gd name="connsiteY21" fmla="*/ 783009 h 877932"/>
                <a:gd name="connsiteX22" fmla="*/ 947642 w 1293989"/>
                <a:gd name="connsiteY22" fmla="*/ 784489 h 877932"/>
                <a:gd name="connsiteX23" fmla="*/ 920448 w 1293989"/>
                <a:gd name="connsiteY23" fmla="*/ 809352 h 877932"/>
                <a:gd name="connsiteX24" fmla="*/ 811863 w 1293989"/>
                <a:gd name="connsiteY24" fmla="*/ 809352 h 877932"/>
                <a:gd name="connsiteX25" fmla="*/ 827103 w 1293989"/>
                <a:gd name="connsiteY25" fmla="*/ 750297 h 877932"/>
                <a:gd name="connsiteX26" fmla="*/ 813768 w 1293989"/>
                <a:gd name="connsiteY26" fmla="*/ 679812 h 877932"/>
                <a:gd name="connsiteX27" fmla="*/ 747093 w 1293989"/>
                <a:gd name="connsiteY27" fmla="*/ 653142 h 877932"/>
                <a:gd name="connsiteX28" fmla="*/ 745188 w 1293989"/>
                <a:gd name="connsiteY28" fmla="*/ 744582 h 877932"/>
                <a:gd name="connsiteX29" fmla="*/ 771858 w 1293989"/>
                <a:gd name="connsiteY29" fmla="*/ 776967 h 877932"/>
                <a:gd name="connsiteX30" fmla="*/ 731853 w 1293989"/>
                <a:gd name="connsiteY30" fmla="*/ 824592 h 877932"/>
                <a:gd name="connsiteX31" fmla="*/ 686133 w 1293989"/>
                <a:gd name="connsiteY31" fmla="*/ 803637 h 877932"/>
                <a:gd name="connsiteX32" fmla="*/ 533733 w 1293989"/>
                <a:gd name="connsiteY32" fmla="*/ 820782 h 877932"/>
                <a:gd name="connsiteX33" fmla="*/ 358473 w 1293989"/>
                <a:gd name="connsiteY33" fmla="*/ 877932 h 877932"/>
                <a:gd name="connsiteX34" fmla="*/ 369903 w 1293989"/>
                <a:gd name="connsiteY34" fmla="*/ 811257 h 877932"/>
                <a:gd name="connsiteX35" fmla="*/ 274653 w 1293989"/>
                <a:gd name="connsiteY35" fmla="*/ 792207 h 877932"/>
                <a:gd name="connsiteX36" fmla="*/ 267033 w 1293989"/>
                <a:gd name="connsiteY36" fmla="*/ 822687 h 877932"/>
                <a:gd name="connsiteX37" fmla="*/ 198453 w 1293989"/>
                <a:gd name="connsiteY37" fmla="*/ 828402 h 877932"/>
                <a:gd name="connsiteX38" fmla="*/ 148923 w 1293989"/>
                <a:gd name="connsiteY38" fmla="*/ 788397 h 877932"/>
                <a:gd name="connsiteX39" fmla="*/ 147018 w 1293989"/>
                <a:gd name="connsiteY39" fmla="*/ 826497 h 877932"/>
                <a:gd name="connsiteX40" fmla="*/ 95583 w 1293989"/>
                <a:gd name="connsiteY40" fmla="*/ 820782 h 877932"/>
                <a:gd name="connsiteX41" fmla="*/ 95645 w 1293989"/>
                <a:gd name="connsiteY41" fmla="*/ 822524 h 877932"/>
                <a:gd name="connsiteX42" fmla="*/ 93345 w 1293989"/>
                <a:gd name="connsiteY42" fmla="*/ 819150 h 877932"/>
                <a:gd name="connsiteX43" fmla="*/ 100965 w 1293989"/>
                <a:gd name="connsiteY43" fmla="*/ 782955 h 877932"/>
                <a:gd name="connsiteX44" fmla="*/ 0 w 1293989"/>
                <a:gd name="connsiteY44" fmla="*/ 811530 h 877932"/>
                <a:gd name="connsiteX45" fmla="*/ 13335 w 1293989"/>
                <a:gd name="connsiteY45" fmla="*/ 651510 h 877932"/>
                <a:gd name="connsiteX46" fmla="*/ 200025 w 1293989"/>
                <a:gd name="connsiteY46" fmla="*/ 702945 h 877932"/>
                <a:gd name="connsiteX47" fmla="*/ 259080 w 1293989"/>
                <a:gd name="connsiteY47" fmla="*/ 584835 h 877932"/>
                <a:gd name="connsiteX48" fmla="*/ 154305 w 1293989"/>
                <a:gd name="connsiteY48" fmla="*/ 497205 h 877932"/>
                <a:gd name="connsiteX49" fmla="*/ 150495 w 1293989"/>
                <a:gd name="connsiteY49" fmla="*/ 468630 h 877932"/>
                <a:gd name="connsiteX50" fmla="*/ 240030 w 1293989"/>
                <a:gd name="connsiteY50" fmla="*/ 424815 h 877932"/>
                <a:gd name="connsiteX51" fmla="*/ 257175 w 1293989"/>
                <a:gd name="connsiteY51" fmla="*/ 321945 h 877932"/>
                <a:gd name="connsiteX52" fmla="*/ 308610 w 1293989"/>
                <a:gd name="connsiteY52" fmla="*/ 318135 h 877932"/>
                <a:gd name="connsiteX53" fmla="*/ 287655 w 1293989"/>
                <a:gd name="connsiteY53" fmla="*/ 184785 h 877932"/>
                <a:gd name="connsiteX54" fmla="*/ 455295 w 1293989"/>
                <a:gd name="connsiteY54" fmla="*/ 180975 h 877932"/>
                <a:gd name="connsiteX55" fmla="*/ 405765 w 1293989"/>
                <a:gd name="connsiteY55" fmla="*/ 78105 h 87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93989" h="877932">
                  <a:moveTo>
                    <a:pt x="649605" y="0"/>
                  </a:moveTo>
                  <a:lnTo>
                    <a:pt x="733425" y="179070"/>
                  </a:lnTo>
                  <a:lnTo>
                    <a:pt x="859155" y="144780"/>
                  </a:lnTo>
                  <a:lnTo>
                    <a:pt x="950595" y="93345"/>
                  </a:lnTo>
                  <a:lnTo>
                    <a:pt x="1026795" y="40005"/>
                  </a:lnTo>
                  <a:lnTo>
                    <a:pt x="1082040" y="74295"/>
                  </a:lnTo>
                  <a:lnTo>
                    <a:pt x="1009650" y="240030"/>
                  </a:lnTo>
                  <a:lnTo>
                    <a:pt x="1053465" y="236220"/>
                  </a:lnTo>
                  <a:lnTo>
                    <a:pt x="1042035" y="291465"/>
                  </a:lnTo>
                  <a:lnTo>
                    <a:pt x="1141095" y="262890"/>
                  </a:lnTo>
                  <a:lnTo>
                    <a:pt x="1139190" y="240030"/>
                  </a:lnTo>
                  <a:lnTo>
                    <a:pt x="1211698" y="228875"/>
                  </a:lnTo>
                  <a:lnTo>
                    <a:pt x="1198739" y="367719"/>
                  </a:lnTo>
                  <a:lnTo>
                    <a:pt x="1248269" y="373434"/>
                  </a:lnTo>
                  <a:lnTo>
                    <a:pt x="1229219" y="432489"/>
                  </a:lnTo>
                  <a:lnTo>
                    <a:pt x="1293989" y="464874"/>
                  </a:lnTo>
                  <a:lnTo>
                    <a:pt x="1276844" y="497259"/>
                  </a:lnTo>
                  <a:lnTo>
                    <a:pt x="1246364" y="495354"/>
                  </a:lnTo>
                  <a:lnTo>
                    <a:pt x="1101215" y="698896"/>
                  </a:lnTo>
                  <a:lnTo>
                    <a:pt x="960613" y="687759"/>
                  </a:lnTo>
                  <a:lnTo>
                    <a:pt x="960613" y="763959"/>
                  </a:lnTo>
                  <a:lnTo>
                    <a:pt x="945373" y="783009"/>
                  </a:lnTo>
                  <a:lnTo>
                    <a:pt x="947642" y="784489"/>
                  </a:lnTo>
                  <a:lnTo>
                    <a:pt x="920448" y="809352"/>
                  </a:lnTo>
                  <a:lnTo>
                    <a:pt x="811863" y="809352"/>
                  </a:lnTo>
                  <a:lnTo>
                    <a:pt x="827103" y="750297"/>
                  </a:lnTo>
                  <a:lnTo>
                    <a:pt x="813768" y="679812"/>
                  </a:lnTo>
                  <a:lnTo>
                    <a:pt x="747093" y="653142"/>
                  </a:lnTo>
                  <a:lnTo>
                    <a:pt x="745188" y="744582"/>
                  </a:lnTo>
                  <a:lnTo>
                    <a:pt x="771858" y="776967"/>
                  </a:lnTo>
                  <a:lnTo>
                    <a:pt x="731853" y="824592"/>
                  </a:lnTo>
                  <a:lnTo>
                    <a:pt x="686133" y="803637"/>
                  </a:lnTo>
                  <a:lnTo>
                    <a:pt x="533733" y="820782"/>
                  </a:lnTo>
                  <a:lnTo>
                    <a:pt x="358473" y="877932"/>
                  </a:lnTo>
                  <a:lnTo>
                    <a:pt x="369903" y="811257"/>
                  </a:lnTo>
                  <a:lnTo>
                    <a:pt x="274653" y="792207"/>
                  </a:lnTo>
                  <a:lnTo>
                    <a:pt x="267033" y="822687"/>
                  </a:lnTo>
                  <a:lnTo>
                    <a:pt x="198453" y="828402"/>
                  </a:lnTo>
                  <a:lnTo>
                    <a:pt x="148923" y="788397"/>
                  </a:lnTo>
                  <a:lnTo>
                    <a:pt x="147018" y="826497"/>
                  </a:lnTo>
                  <a:lnTo>
                    <a:pt x="95583" y="820782"/>
                  </a:lnTo>
                  <a:lnTo>
                    <a:pt x="95645" y="822524"/>
                  </a:lnTo>
                  <a:lnTo>
                    <a:pt x="93345" y="819150"/>
                  </a:lnTo>
                  <a:lnTo>
                    <a:pt x="100965" y="782955"/>
                  </a:lnTo>
                  <a:lnTo>
                    <a:pt x="0" y="811530"/>
                  </a:lnTo>
                  <a:lnTo>
                    <a:pt x="13335" y="651510"/>
                  </a:lnTo>
                  <a:lnTo>
                    <a:pt x="200025" y="702945"/>
                  </a:lnTo>
                  <a:lnTo>
                    <a:pt x="259080" y="584835"/>
                  </a:lnTo>
                  <a:lnTo>
                    <a:pt x="154305" y="497205"/>
                  </a:lnTo>
                  <a:lnTo>
                    <a:pt x="150495" y="468630"/>
                  </a:lnTo>
                  <a:lnTo>
                    <a:pt x="240030" y="424815"/>
                  </a:lnTo>
                  <a:lnTo>
                    <a:pt x="257175" y="321945"/>
                  </a:lnTo>
                  <a:lnTo>
                    <a:pt x="308610" y="318135"/>
                  </a:lnTo>
                  <a:lnTo>
                    <a:pt x="287655" y="184785"/>
                  </a:lnTo>
                  <a:lnTo>
                    <a:pt x="455295" y="180975"/>
                  </a:lnTo>
                  <a:lnTo>
                    <a:pt x="405765" y="78105"/>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Leszno</a:t>
              </a:r>
            </a:p>
          </p:txBody>
        </p:sp>
        <p:sp>
          <p:nvSpPr>
            <p:cNvPr id="45" name="Leoncin">
              <a:extLst>
                <a:ext uri="{FF2B5EF4-FFF2-40B4-BE49-F238E27FC236}">
                  <a16:creationId xmlns:a16="http://schemas.microsoft.com/office/drawing/2014/main" id="{8C1A568A-8B93-B0A5-9FFB-753C4DFCF0C2}"/>
                </a:ext>
              </a:extLst>
            </p:cNvPr>
            <p:cNvSpPr/>
            <p:nvPr/>
          </p:nvSpPr>
          <p:spPr>
            <a:xfrm>
              <a:off x="3390879" y="1905886"/>
              <a:ext cx="1165635" cy="1186266"/>
            </a:xfrm>
            <a:custGeom>
              <a:avLst/>
              <a:gdLst>
                <a:gd name="connsiteX0" fmla="*/ 1143000 w 1148080"/>
                <a:gd name="connsiteY0" fmla="*/ 88900 h 1168400"/>
                <a:gd name="connsiteX1" fmla="*/ 1092200 w 1148080"/>
                <a:gd name="connsiteY1" fmla="*/ 93980 h 1168400"/>
                <a:gd name="connsiteX2" fmla="*/ 1041400 w 1148080"/>
                <a:gd name="connsiteY2" fmla="*/ 76200 h 1168400"/>
                <a:gd name="connsiteX3" fmla="*/ 1003300 w 1148080"/>
                <a:gd name="connsiteY3" fmla="*/ 45720 h 1168400"/>
                <a:gd name="connsiteX4" fmla="*/ 977900 w 1148080"/>
                <a:gd name="connsiteY4" fmla="*/ 15240 h 1168400"/>
                <a:gd name="connsiteX5" fmla="*/ 891540 w 1148080"/>
                <a:gd name="connsiteY5" fmla="*/ 7620 h 1168400"/>
                <a:gd name="connsiteX6" fmla="*/ 858520 w 1148080"/>
                <a:gd name="connsiteY6" fmla="*/ 0 h 1168400"/>
                <a:gd name="connsiteX7" fmla="*/ 746760 w 1148080"/>
                <a:gd name="connsiteY7" fmla="*/ 2540 h 1168400"/>
                <a:gd name="connsiteX8" fmla="*/ 647700 w 1148080"/>
                <a:gd name="connsiteY8" fmla="*/ 12700 h 1168400"/>
                <a:gd name="connsiteX9" fmla="*/ 558800 w 1148080"/>
                <a:gd name="connsiteY9" fmla="*/ 33020 h 1168400"/>
                <a:gd name="connsiteX10" fmla="*/ 482600 w 1148080"/>
                <a:gd name="connsiteY10" fmla="*/ 68580 h 1168400"/>
                <a:gd name="connsiteX11" fmla="*/ 431800 w 1148080"/>
                <a:gd name="connsiteY11" fmla="*/ 93980 h 1168400"/>
                <a:gd name="connsiteX12" fmla="*/ 248920 w 1148080"/>
                <a:gd name="connsiteY12" fmla="*/ 215900 h 1168400"/>
                <a:gd name="connsiteX13" fmla="*/ 149860 w 1148080"/>
                <a:gd name="connsiteY13" fmla="*/ 297180 h 1168400"/>
                <a:gd name="connsiteX14" fmla="*/ 43180 w 1148080"/>
                <a:gd name="connsiteY14" fmla="*/ 375920 h 1168400"/>
                <a:gd name="connsiteX15" fmla="*/ 45720 w 1148080"/>
                <a:gd name="connsiteY15" fmla="*/ 452120 h 1168400"/>
                <a:gd name="connsiteX16" fmla="*/ 0 w 1148080"/>
                <a:gd name="connsiteY16" fmla="*/ 477520 h 1168400"/>
                <a:gd name="connsiteX17" fmla="*/ 50800 w 1148080"/>
                <a:gd name="connsiteY17" fmla="*/ 477520 h 1168400"/>
                <a:gd name="connsiteX18" fmla="*/ 71120 w 1148080"/>
                <a:gd name="connsiteY18" fmla="*/ 487680 h 1168400"/>
                <a:gd name="connsiteX19" fmla="*/ 111760 w 1148080"/>
                <a:gd name="connsiteY19" fmla="*/ 482600 h 1168400"/>
                <a:gd name="connsiteX20" fmla="*/ 119380 w 1148080"/>
                <a:gd name="connsiteY20" fmla="*/ 523240 h 1168400"/>
                <a:gd name="connsiteX21" fmla="*/ 109220 w 1148080"/>
                <a:gd name="connsiteY21" fmla="*/ 538480 h 1168400"/>
                <a:gd name="connsiteX22" fmla="*/ 129540 w 1148080"/>
                <a:gd name="connsiteY22" fmla="*/ 548640 h 1168400"/>
                <a:gd name="connsiteX23" fmla="*/ 144780 w 1148080"/>
                <a:gd name="connsiteY23" fmla="*/ 741680 h 1168400"/>
                <a:gd name="connsiteX24" fmla="*/ 119380 w 1148080"/>
                <a:gd name="connsiteY24" fmla="*/ 754380 h 1168400"/>
                <a:gd name="connsiteX25" fmla="*/ 139700 w 1148080"/>
                <a:gd name="connsiteY25" fmla="*/ 820420 h 1168400"/>
                <a:gd name="connsiteX26" fmla="*/ 162560 w 1148080"/>
                <a:gd name="connsiteY26" fmla="*/ 825500 h 1168400"/>
                <a:gd name="connsiteX27" fmla="*/ 137160 w 1148080"/>
                <a:gd name="connsiteY27" fmla="*/ 886460 h 1168400"/>
                <a:gd name="connsiteX28" fmla="*/ 177800 w 1148080"/>
                <a:gd name="connsiteY28" fmla="*/ 873760 h 1168400"/>
                <a:gd name="connsiteX29" fmla="*/ 302260 w 1148080"/>
                <a:gd name="connsiteY29" fmla="*/ 876300 h 1168400"/>
                <a:gd name="connsiteX30" fmla="*/ 269240 w 1148080"/>
                <a:gd name="connsiteY30" fmla="*/ 1033780 h 1168400"/>
                <a:gd name="connsiteX31" fmla="*/ 187960 w 1148080"/>
                <a:gd name="connsiteY31" fmla="*/ 1013460 h 1168400"/>
                <a:gd name="connsiteX32" fmla="*/ 172720 w 1148080"/>
                <a:gd name="connsiteY32" fmla="*/ 1076960 h 1168400"/>
                <a:gd name="connsiteX33" fmla="*/ 210820 w 1148080"/>
                <a:gd name="connsiteY33" fmla="*/ 1074420 h 1168400"/>
                <a:gd name="connsiteX34" fmla="*/ 226060 w 1148080"/>
                <a:gd name="connsiteY34" fmla="*/ 1150620 h 1168400"/>
                <a:gd name="connsiteX35" fmla="*/ 256540 w 1148080"/>
                <a:gd name="connsiteY35" fmla="*/ 1150620 h 1168400"/>
                <a:gd name="connsiteX36" fmla="*/ 274320 w 1148080"/>
                <a:gd name="connsiteY36" fmla="*/ 1135380 h 1168400"/>
                <a:gd name="connsiteX37" fmla="*/ 304800 w 1148080"/>
                <a:gd name="connsiteY37" fmla="*/ 1140460 h 1168400"/>
                <a:gd name="connsiteX38" fmla="*/ 307340 w 1148080"/>
                <a:gd name="connsiteY38" fmla="*/ 1163320 h 1168400"/>
                <a:gd name="connsiteX39" fmla="*/ 378460 w 1148080"/>
                <a:gd name="connsiteY39" fmla="*/ 1168400 h 1168400"/>
                <a:gd name="connsiteX40" fmla="*/ 401320 w 1148080"/>
                <a:gd name="connsiteY40" fmla="*/ 1104900 h 1168400"/>
                <a:gd name="connsiteX41" fmla="*/ 538480 w 1148080"/>
                <a:gd name="connsiteY41" fmla="*/ 1089660 h 1168400"/>
                <a:gd name="connsiteX42" fmla="*/ 543560 w 1148080"/>
                <a:gd name="connsiteY42" fmla="*/ 1140460 h 1168400"/>
                <a:gd name="connsiteX43" fmla="*/ 571500 w 1148080"/>
                <a:gd name="connsiteY43" fmla="*/ 1135380 h 1168400"/>
                <a:gd name="connsiteX44" fmla="*/ 601980 w 1148080"/>
                <a:gd name="connsiteY44" fmla="*/ 1079500 h 1168400"/>
                <a:gd name="connsiteX45" fmla="*/ 640080 w 1148080"/>
                <a:gd name="connsiteY45" fmla="*/ 1087120 h 1168400"/>
                <a:gd name="connsiteX46" fmla="*/ 690880 w 1148080"/>
                <a:gd name="connsiteY46" fmla="*/ 1079500 h 1168400"/>
                <a:gd name="connsiteX47" fmla="*/ 675640 w 1148080"/>
                <a:gd name="connsiteY47" fmla="*/ 947420 h 1168400"/>
                <a:gd name="connsiteX48" fmla="*/ 835660 w 1148080"/>
                <a:gd name="connsiteY48" fmla="*/ 942340 h 1168400"/>
                <a:gd name="connsiteX49" fmla="*/ 792480 w 1148080"/>
                <a:gd name="connsiteY49" fmla="*/ 835660 h 1168400"/>
                <a:gd name="connsiteX50" fmla="*/ 1038860 w 1148080"/>
                <a:gd name="connsiteY50" fmla="*/ 759460 h 1168400"/>
                <a:gd name="connsiteX51" fmla="*/ 1094740 w 1148080"/>
                <a:gd name="connsiteY51" fmla="*/ 744220 h 1168400"/>
                <a:gd name="connsiteX52" fmla="*/ 1082040 w 1148080"/>
                <a:gd name="connsiteY52" fmla="*/ 716280 h 1168400"/>
                <a:gd name="connsiteX53" fmla="*/ 1033780 w 1148080"/>
                <a:gd name="connsiteY53" fmla="*/ 726440 h 1168400"/>
                <a:gd name="connsiteX54" fmla="*/ 993140 w 1148080"/>
                <a:gd name="connsiteY54" fmla="*/ 650240 h 1168400"/>
                <a:gd name="connsiteX55" fmla="*/ 995680 w 1148080"/>
                <a:gd name="connsiteY55" fmla="*/ 533400 h 1168400"/>
                <a:gd name="connsiteX56" fmla="*/ 1021080 w 1148080"/>
                <a:gd name="connsiteY56" fmla="*/ 535940 h 1168400"/>
                <a:gd name="connsiteX57" fmla="*/ 1033780 w 1148080"/>
                <a:gd name="connsiteY57" fmla="*/ 345440 h 1168400"/>
                <a:gd name="connsiteX58" fmla="*/ 1054100 w 1148080"/>
                <a:gd name="connsiteY58" fmla="*/ 347980 h 1168400"/>
                <a:gd name="connsiteX59" fmla="*/ 1071880 w 1148080"/>
                <a:gd name="connsiteY59" fmla="*/ 325120 h 1168400"/>
                <a:gd name="connsiteX60" fmla="*/ 1074420 w 1148080"/>
                <a:gd name="connsiteY60" fmla="*/ 251460 h 1168400"/>
                <a:gd name="connsiteX61" fmla="*/ 1041400 w 1148080"/>
                <a:gd name="connsiteY61" fmla="*/ 213360 h 1168400"/>
                <a:gd name="connsiteX62" fmla="*/ 1076960 w 1148080"/>
                <a:gd name="connsiteY62" fmla="*/ 175260 h 1168400"/>
                <a:gd name="connsiteX63" fmla="*/ 1148080 w 1148080"/>
                <a:gd name="connsiteY63" fmla="*/ 147320 h 1168400"/>
                <a:gd name="connsiteX64" fmla="*/ 1143000 w 1148080"/>
                <a:gd name="connsiteY64" fmla="*/ 88900 h 116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48080" h="1168400">
                  <a:moveTo>
                    <a:pt x="1143000" y="88900"/>
                  </a:moveTo>
                  <a:lnTo>
                    <a:pt x="1092200" y="93980"/>
                  </a:lnTo>
                  <a:lnTo>
                    <a:pt x="1041400" y="76200"/>
                  </a:lnTo>
                  <a:lnTo>
                    <a:pt x="1003300" y="45720"/>
                  </a:lnTo>
                  <a:lnTo>
                    <a:pt x="977900" y="15240"/>
                  </a:lnTo>
                  <a:lnTo>
                    <a:pt x="891540" y="7620"/>
                  </a:lnTo>
                  <a:lnTo>
                    <a:pt x="858520" y="0"/>
                  </a:lnTo>
                  <a:lnTo>
                    <a:pt x="746760" y="2540"/>
                  </a:lnTo>
                  <a:lnTo>
                    <a:pt x="647700" y="12700"/>
                  </a:lnTo>
                  <a:lnTo>
                    <a:pt x="558800" y="33020"/>
                  </a:lnTo>
                  <a:lnTo>
                    <a:pt x="482600" y="68580"/>
                  </a:lnTo>
                  <a:lnTo>
                    <a:pt x="431800" y="93980"/>
                  </a:lnTo>
                  <a:lnTo>
                    <a:pt x="248920" y="215900"/>
                  </a:lnTo>
                  <a:lnTo>
                    <a:pt x="149860" y="297180"/>
                  </a:lnTo>
                  <a:lnTo>
                    <a:pt x="43180" y="375920"/>
                  </a:lnTo>
                  <a:cubicBezTo>
                    <a:pt x="44027" y="401320"/>
                    <a:pt x="44873" y="426720"/>
                    <a:pt x="45720" y="452120"/>
                  </a:cubicBezTo>
                  <a:lnTo>
                    <a:pt x="0" y="477520"/>
                  </a:lnTo>
                  <a:lnTo>
                    <a:pt x="50800" y="477520"/>
                  </a:lnTo>
                  <a:lnTo>
                    <a:pt x="71120" y="487680"/>
                  </a:lnTo>
                  <a:lnTo>
                    <a:pt x="111760" y="482600"/>
                  </a:lnTo>
                  <a:lnTo>
                    <a:pt x="119380" y="523240"/>
                  </a:lnTo>
                  <a:lnTo>
                    <a:pt x="109220" y="538480"/>
                  </a:lnTo>
                  <a:lnTo>
                    <a:pt x="129540" y="548640"/>
                  </a:lnTo>
                  <a:lnTo>
                    <a:pt x="144780" y="741680"/>
                  </a:lnTo>
                  <a:lnTo>
                    <a:pt x="119380" y="754380"/>
                  </a:lnTo>
                  <a:lnTo>
                    <a:pt x="139700" y="820420"/>
                  </a:lnTo>
                  <a:lnTo>
                    <a:pt x="162560" y="825500"/>
                  </a:lnTo>
                  <a:lnTo>
                    <a:pt x="137160" y="886460"/>
                  </a:lnTo>
                  <a:lnTo>
                    <a:pt x="177800" y="873760"/>
                  </a:lnTo>
                  <a:lnTo>
                    <a:pt x="302260" y="876300"/>
                  </a:lnTo>
                  <a:lnTo>
                    <a:pt x="269240" y="1033780"/>
                  </a:lnTo>
                  <a:lnTo>
                    <a:pt x="187960" y="1013460"/>
                  </a:lnTo>
                  <a:lnTo>
                    <a:pt x="172720" y="1076960"/>
                  </a:lnTo>
                  <a:lnTo>
                    <a:pt x="210820" y="1074420"/>
                  </a:lnTo>
                  <a:lnTo>
                    <a:pt x="226060" y="1150620"/>
                  </a:lnTo>
                  <a:lnTo>
                    <a:pt x="256540" y="1150620"/>
                  </a:lnTo>
                  <a:lnTo>
                    <a:pt x="274320" y="1135380"/>
                  </a:lnTo>
                  <a:lnTo>
                    <a:pt x="304800" y="1140460"/>
                  </a:lnTo>
                  <a:lnTo>
                    <a:pt x="307340" y="1163320"/>
                  </a:lnTo>
                  <a:lnTo>
                    <a:pt x="378460" y="1168400"/>
                  </a:lnTo>
                  <a:lnTo>
                    <a:pt x="401320" y="1104900"/>
                  </a:lnTo>
                  <a:lnTo>
                    <a:pt x="538480" y="1089660"/>
                  </a:lnTo>
                  <a:lnTo>
                    <a:pt x="543560" y="1140460"/>
                  </a:lnTo>
                  <a:lnTo>
                    <a:pt x="571500" y="1135380"/>
                  </a:lnTo>
                  <a:lnTo>
                    <a:pt x="601980" y="1079500"/>
                  </a:lnTo>
                  <a:lnTo>
                    <a:pt x="640080" y="1087120"/>
                  </a:lnTo>
                  <a:lnTo>
                    <a:pt x="690880" y="1079500"/>
                  </a:lnTo>
                  <a:lnTo>
                    <a:pt x="675640" y="947420"/>
                  </a:lnTo>
                  <a:lnTo>
                    <a:pt x="835660" y="942340"/>
                  </a:lnTo>
                  <a:lnTo>
                    <a:pt x="792480" y="835660"/>
                  </a:lnTo>
                  <a:lnTo>
                    <a:pt x="1038860" y="759460"/>
                  </a:lnTo>
                  <a:lnTo>
                    <a:pt x="1094740" y="744220"/>
                  </a:lnTo>
                  <a:lnTo>
                    <a:pt x="1082040" y="716280"/>
                  </a:lnTo>
                  <a:lnTo>
                    <a:pt x="1033780" y="726440"/>
                  </a:lnTo>
                  <a:lnTo>
                    <a:pt x="993140" y="650240"/>
                  </a:lnTo>
                  <a:cubicBezTo>
                    <a:pt x="993987" y="611293"/>
                    <a:pt x="994833" y="572347"/>
                    <a:pt x="995680" y="533400"/>
                  </a:cubicBezTo>
                  <a:lnTo>
                    <a:pt x="1021080" y="535940"/>
                  </a:lnTo>
                  <a:lnTo>
                    <a:pt x="1033780" y="345440"/>
                  </a:lnTo>
                  <a:lnTo>
                    <a:pt x="1054100" y="347980"/>
                  </a:lnTo>
                  <a:lnTo>
                    <a:pt x="1071880" y="325120"/>
                  </a:lnTo>
                  <a:cubicBezTo>
                    <a:pt x="1072727" y="300567"/>
                    <a:pt x="1073573" y="276013"/>
                    <a:pt x="1074420" y="251460"/>
                  </a:cubicBezTo>
                  <a:lnTo>
                    <a:pt x="1041400" y="213360"/>
                  </a:lnTo>
                  <a:lnTo>
                    <a:pt x="1076960" y="175260"/>
                  </a:lnTo>
                  <a:lnTo>
                    <a:pt x="1148080" y="147320"/>
                  </a:lnTo>
                  <a:lnTo>
                    <a:pt x="1143000" y="8890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Leoncin</a:t>
              </a:r>
            </a:p>
          </p:txBody>
        </p:sp>
        <p:sp>
          <p:nvSpPr>
            <p:cNvPr id="46" name="Legionowo">
              <a:extLst>
                <a:ext uri="{FF2B5EF4-FFF2-40B4-BE49-F238E27FC236}">
                  <a16:creationId xmlns:a16="http://schemas.microsoft.com/office/drawing/2014/main" id="{621EDCA2-0A6C-D559-5560-E76E29220363}"/>
                </a:ext>
              </a:extLst>
            </p:cNvPr>
            <p:cNvSpPr>
              <a:spLocks/>
            </p:cNvSpPr>
            <p:nvPr/>
          </p:nvSpPr>
          <p:spPr>
            <a:xfrm>
              <a:off x="5892997" y="1894921"/>
              <a:ext cx="414096" cy="330742"/>
            </a:xfrm>
            <a:custGeom>
              <a:avLst/>
              <a:gdLst>
                <a:gd name="connsiteX0" fmla="*/ 156401 w 455128"/>
                <a:gd name="connsiteY0" fmla="*/ 14649 h 340410"/>
                <a:gd name="connsiteX1" fmla="*/ 205931 w 455128"/>
                <a:gd name="connsiteY1" fmla="*/ 37509 h 340410"/>
                <a:gd name="connsiteX2" fmla="*/ 194501 w 455128"/>
                <a:gd name="connsiteY2" fmla="*/ 58464 h 340410"/>
                <a:gd name="connsiteX3" fmla="*/ 244031 w 455128"/>
                <a:gd name="connsiteY3" fmla="*/ 87039 h 340410"/>
                <a:gd name="connsiteX4" fmla="*/ 291656 w 455128"/>
                <a:gd name="connsiteY4" fmla="*/ 56559 h 340410"/>
                <a:gd name="connsiteX5" fmla="*/ 328499 w 455128"/>
                <a:gd name="connsiteY5" fmla="*/ 80243 h 340410"/>
                <a:gd name="connsiteX6" fmla="*/ 299275 w 455128"/>
                <a:gd name="connsiteY6" fmla="*/ 128949 h 340410"/>
                <a:gd name="connsiteX7" fmla="*/ 354520 w 455128"/>
                <a:gd name="connsiteY7" fmla="*/ 189909 h 340410"/>
                <a:gd name="connsiteX8" fmla="*/ 392620 w 455128"/>
                <a:gd name="connsiteY8" fmla="*/ 159429 h 340410"/>
                <a:gd name="connsiteX9" fmla="*/ 407860 w 455128"/>
                <a:gd name="connsiteY9" fmla="*/ 184194 h 340410"/>
                <a:gd name="connsiteX10" fmla="*/ 367855 w 455128"/>
                <a:gd name="connsiteY10" fmla="*/ 220389 h 340410"/>
                <a:gd name="connsiteX11" fmla="*/ 367989 w 455128"/>
                <a:gd name="connsiteY11" fmla="*/ 220578 h 340410"/>
                <a:gd name="connsiteX12" fmla="*/ 339090 w 455128"/>
                <a:gd name="connsiteY12" fmla="*/ 214680 h 340410"/>
                <a:gd name="connsiteX13" fmla="*/ 295275 w 455128"/>
                <a:gd name="connsiteY13" fmla="*/ 254685 h 340410"/>
                <a:gd name="connsiteX14" fmla="*/ 295275 w 455128"/>
                <a:gd name="connsiteY14" fmla="*/ 292785 h 340410"/>
                <a:gd name="connsiteX15" fmla="*/ 240030 w 455128"/>
                <a:gd name="connsiteY15" fmla="*/ 245160 h 340410"/>
                <a:gd name="connsiteX16" fmla="*/ 180975 w 455128"/>
                <a:gd name="connsiteY16" fmla="*/ 340410 h 340410"/>
                <a:gd name="connsiteX17" fmla="*/ 108585 w 455128"/>
                <a:gd name="connsiteY17" fmla="*/ 321360 h 340410"/>
                <a:gd name="connsiteX18" fmla="*/ 38100 w 455128"/>
                <a:gd name="connsiteY18" fmla="*/ 269925 h 340410"/>
                <a:gd name="connsiteX19" fmla="*/ 24765 w 455128"/>
                <a:gd name="connsiteY19" fmla="*/ 229920 h 340410"/>
                <a:gd name="connsiteX20" fmla="*/ 17145 w 455128"/>
                <a:gd name="connsiteY20" fmla="*/ 167055 h 340410"/>
                <a:gd name="connsiteX21" fmla="*/ 47625 w 455128"/>
                <a:gd name="connsiteY21" fmla="*/ 155625 h 340410"/>
                <a:gd name="connsiteX22" fmla="*/ 0 w 455128"/>
                <a:gd name="connsiteY22" fmla="*/ 121335 h 340410"/>
                <a:gd name="connsiteX23" fmla="*/ 27165 w 455128"/>
                <a:gd name="connsiteY23" fmla="*/ 39842 h 340410"/>
                <a:gd name="connsiteX24" fmla="*/ 93536 w 455128"/>
                <a:gd name="connsiteY24" fmla="*/ 87039 h 340410"/>
                <a:gd name="connsiteX25" fmla="*/ 122111 w 455128"/>
                <a:gd name="connsiteY25" fmla="*/ 35604 h 340410"/>
                <a:gd name="connsiteX26" fmla="*/ 455058 w 455128"/>
                <a:gd name="connsiteY26" fmla="*/ 0 h 340410"/>
                <a:gd name="connsiteX27" fmla="*/ 455128 w 455128"/>
                <a:gd name="connsiteY27" fmla="*/ 81 h 340410"/>
                <a:gd name="connsiteX28" fmla="*/ 432816 w 455128"/>
                <a:gd name="connsiteY28" fmla="*/ 73391 h 340410"/>
                <a:gd name="connsiteX29" fmla="*/ 432716 w 455128"/>
                <a:gd name="connsiteY29" fmla="*/ 73408 h 340410"/>
                <a:gd name="connsiteX0" fmla="*/ 156401 w 455128"/>
                <a:gd name="connsiteY0" fmla="*/ 14568 h 340329"/>
                <a:gd name="connsiteX1" fmla="*/ 205931 w 455128"/>
                <a:gd name="connsiteY1" fmla="*/ 37428 h 340329"/>
                <a:gd name="connsiteX2" fmla="*/ 194501 w 455128"/>
                <a:gd name="connsiteY2" fmla="*/ 58383 h 340329"/>
                <a:gd name="connsiteX3" fmla="*/ 244031 w 455128"/>
                <a:gd name="connsiteY3" fmla="*/ 86958 h 340329"/>
                <a:gd name="connsiteX4" fmla="*/ 291656 w 455128"/>
                <a:gd name="connsiteY4" fmla="*/ 56478 h 340329"/>
                <a:gd name="connsiteX5" fmla="*/ 328499 w 455128"/>
                <a:gd name="connsiteY5" fmla="*/ 80162 h 340329"/>
                <a:gd name="connsiteX6" fmla="*/ 299275 w 455128"/>
                <a:gd name="connsiteY6" fmla="*/ 128868 h 340329"/>
                <a:gd name="connsiteX7" fmla="*/ 354520 w 455128"/>
                <a:gd name="connsiteY7" fmla="*/ 189828 h 340329"/>
                <a:gd name="connsiteX8" fmla="*/ 392620 w 455128"/>
                <a:gd name="connsiteY8" fmla="*/ 159348 h 340329"/>
                <a:gd name="connsiteX9" fmla="*/ 407860 w 455128"/>
                <a:gd name="connsiteY9" fmla="*/ 184113 h 340329"/>
                <a:gd name="connsiteX10" fmla="*/ 367855 w 455128"/>
                <a:gd name="connsiteY10" fmla="*/ 220308 h 340329"/>
                <a:gd name="connsiteX11" fmla="*/ 367989 w 455128"/>
                <a:gd name="connsiteY11" fmla="*/ 220497 h 340329"/>
                <a:gd name="connsiteX12" fmla="*/ 339090 w 455128"/>
                <a:gd name="connsiteY12" fmla="*/ 214599 h 340329"/>
                <a:gd name="connsiteX13" fmla="*/ 295275 w 455128"/>
                <a:gd name="connsiteY13" fmla="*/ 254604 h 340329"/>
                <a:gd name="connsiteX14" fmla="*/ 295275 w 455128"/>
                <a:gd name="connsiteY14" fmla="*/ 292704 h 340329"/>
                <a:gd name="connsiteX15" fmla="*/ 240030 w 455128"/>
                <a:gd name="connsiteY15" fmla="*/ 245079 h 340329"/>
                <a:gd name="connsiteX16" fmla="*/ 180975 w 455128"/>
                <a:gd name="connsiteY16" fmla="*/ 340329 h 340329"/>
                <a:gd name="connsiteX17" fmla="*/ 108585 w 455128"/>
                <a:gd name="connsiteY17" fmla="*/ 321279 h 340329"/>
                <a:gd name="connsiteX18" fmla="*/ 38100 w 455128"/>
                <a:gd name="connsiteY18" fmla="*/ 269844 h 340329"/>
                <a:gd name="connsiteX19" fmla="*/ 24765 w 455128"/>
                <a:gd name="connsiteY19" fmla="*/ 229839 h 340329"/>
                <a:gd name="connsiteX20" fmla="*/ 17145 w 455128"/>
                <a:gd name="connsiteY20" fmla="*/ 166974 h 340329"/>
                <a:gd name="connsiteX21" fmla="*/ 47625 w 455128"/>
                <a:gd name="connsiteY21" fmla="*/ 155544 h 340329"/>
                <a:gd name="connsiteX22" fmla="*/ 0 w 455128"/>
                <a:gd name="connsiteY22" fmla="*/ 121254 h 340329"/>
                <a:gd name="connsiteX23" fmla="*/ 27165 w 455128"/>
                <a:gd name="connsiteY23" fmla="*/ 39761 h 340329"/>
                <a:gd name="connsiteX24" fmla="*/ 93536 w 455128"/>
                <a:gd name="connsiteY24" fmla="*/ 86958 h 340329"/>
                <a:gd name="connsiteX25" fmla="*/ 122111 w 455128"/>
                <a:gd name="connsiteY25" fmla="*/ 35523 h 340329"/>
                <a:gd name="connsiteX26" fmla="*/ 156401 w 455128"/>
                <a:gd name="connsiteY26" fmla="*/ 14568 h 340329"/>
                <a:gd name="connsiteX27" fmla="*/ 432716 w 455128"/>
                <a:gd name="connsiteY27" fmla="*/ 73327 h 340329"/>
                <a:gd name="connsiteX28" fmla="*/ 455128 w 455128"/>
                <a:gd name="connsiteY28" fmla="*/ 0 h 340329"/>
                <a:gd name="connsiteX29" fmla="*/ 432816 w 455128"/>
                <a:gd name="connsiteY29" fmla="*/ 73310 h 340329"/>
                <a:gd name="connsiteX30" fmla="*/ 432716 w 455128"/>
                <a:gd name="connsiteY30" fmla="*/ 73327 h 340329"/>
                <a:gd name="connsiteX0" fmla="*/ 156401 w 432816"/>
                <a:gd name="connsiteY0" fmla="*/ 0 h 325761"/>
                <a:gd name="connsiteX1" fmla="*/ 205931 w 432816"/>
                <a:gd name="connsiteY1" fmla="*/ 22860 h 325761"/>
                <a:gd name="connsiteX2" fmla="*/ 194501 w 432816"/>
                <a:gd name="connsiteY2" fmla="*/ 43815 h 325761"/>
                <a:gd name="connsiteX3" fmla="*/ 244031 w 432816"/>
                <a:gd name="connsiteY3" fmla="*/ 72390 h 325761"/>
                <a:gd name="connsiteX4" fmla="*/ 291656 w 432816"/>
                <a:gd name="connsiteY4" fmla="*/ 41910 h 325761"/>
                <a:gd name="connsiteX5" fmla="*/ 328499 w 432816"/>
                <a:gd name="connsiteY5" fmla="*/ 65594 h 325761"/>
                <a:gd name="connsiteX6" fmla="*/ 299275 w 432816"/>
                <a:gd name="connsiteY6" fmla="*/ 114300 h 325761"/>
                <a:gd name="connsiteX7" fmla="*/ 354520 w 432816"/>
                <a:gd name="connsiteY7" fmla="*/ 175260 h 325761"/>
                <a:gd name="connsiteX8" fmla="*/ 392620 w 432816"/>
                <a:gd name="connsiteY8" fmla="*/ 144780 h 325761"/>
                <a:gd name="connsiteX9" fmla="*/ 407860 w 432816"/>
                <a:gd name="connsiteY9" fmla="*/ 169545 h 325761"/>
                <a:gd name="connsiteX10" fmla="*/ 367855 w 432816"/>
                <a:gd name="connsiteY10" fmla="*/ 205740 h 325761"/>
                <a:gd name="connsiteX11" fmla="*/ 367989 w 432816"/>
                <a:gd name="connsiteY11" fmla="*/ 205929 h 325761"/>
                <a:gd name="connsiteX12" fmla="*/ 339090 w 432816"/>
                <a:gd name="connsiteY12" fmla="*/ 200031 h 325761"/>
                <a:gd name="connsiteX13" fmla="*/ 295275 w 432816"/>
                <a:gd name="connsiteY13" fmla="*/ 240036 h 325761"/>
                <a:gd name="connsiteX14" fmla="*/ 295275 w 432816"/>
                <a:gd name="connsiteY14" fmla="*/ 278136 h 325761"/>
                <a:gd name="connsiteX15" fmla="*/ 240030 w 432816"/>
                <a:gd name="connsiteY15" fmla="*/ 230511 h 325761"/>
                <a:gd name="connsiteX16" fmla="*/ 180975 w 432816"/>
                <a:gd name="connsiteY16" fmla="*/ 325761 h 325761"/>
                <a:gd name="connsiteX17" fmla="*/ 108585 w 432816"/>
                <a:gd name="connsiteY17" fmla="*/ 306711 h 325761"/>
                <a:gd name="connsiteX18" fmla="*/ 38100 w 432816"/>
                <a:gd name="connsiteY18" fmla="*/ 255276 h 325761"/>
                <a:gd name="connsiteX19" fmla="*/ 24765 w 432816"/>
                <a:gd name="connsiteY19" fmla="*/ 215271 h 325761"/>
                <a:gd name="connsiteX20" fmla="*/ 17145 w 432816"/>
                <a:gd name="connsiteY20" fmla="*/ 152406 h 325761"/>
                <a:gd name="connsiteX21" fmla="*/ 47625 w 432816"/>
                <a:gd name="connsiteY21" fmla="*/ 140976 h 325761"/>
                <a:gd name="connsiteX22" fmla="*/ 0 w 432816"/>
                <a:gd name="connsiteY22" fmla="*/ 106686 h 325761"/>
                <a:gd name="connsiteX23" fmla="*/ 27165 w 432816"/>
                <a:gd name="connsiteY23" fmla="*/ 25193 h 325761"/>
                <a:gd name="connsiteX24" fmla="*/ 93536 w 432816"/>
                <a:gd name="connsiteY24" fmla="*/ 72390 h 325761"/>
                <a:gd name="connsiteX25" fmla="*/ 122111 w 432816"/>
                <a:gd name="connsiteY25" fmla="*/ 20955 h 325761"/>
                <a:gd name="connsiteX26" fmla="*/ 156401 w 432816"/>
                <a:gd name="connsiteY26" fmla="*/ 0 h 325761"/>
                <a:gd name="connsiteX27" fmla="*/ 432716 w 432816"/>
                <a:gd name="connsiteY27" fmla="*/ 58759 h 325761"/>
                <a:gd name="connsiteX28" fmla="*/ 432816 w 432816"/>
                <a:gd name="connsiteY28" fmla="*/ 58742 h 325761"/>
                <a:gd name="connsiteX29" fmla="*/ 432716 w 432816"/>
                <a:gd name="connsiteY29" fmla="*/ 58759 h 325761"/>
                <a:gd name="connsiteX0" fmla="*/ 156401 w 407860"/>
                <a:gd name="connsiteY0" fmla="*/ 0 h 325761"/>
                <a:gd name="connsiteX1" fmla="*/ 205931 w 407860"/>
                <a:gd name="connsiteY1" fmla="*/ 22860 h 325761"/>
                <a:gd name="connsiteX2" fmla="*/ 194501 w 407860"/>
                <a:gd name="connsiteY2" fmla="*/ 43815 h 325761"/>
                <a:gd name="connsiteX3" fmla="*/ 244031 w 407860"/>
                <a:gd name="connsiteY3" fmla="*/ 72390 h 325761"/>
                <a:gd name="connsiteX4" fmla="*/ 291656 w 407860"/>
                <a:gd name="connsiteY4" fmla="*/ 41910 h 325761"/>
                <a:gd name="connsiteX5" fmla="*/ 328499 w 407860"/>
                <a:gd name="connsiteY5" fmla="*/ 65594 h 325761"/>
                <a:gd name="connsiteX6" fmla="*/ 299275 w 407860"/>
                <a:gd name="connsiteY6" fmla="*/ 114300 h 325761"/>
                <a:gd name="connsiteX7" fmla="*/ 354520 w 407860"/>
                <a:gd name="connsiteY7" fmla="*/ 175260 h 325761"/>
                <a:gd name="connsiteX8" fmla="*/ 392620 w 407860"/>
                <a:gd name="connsiteY8" fmla="*/ 144780 h 325761"/>
                <a:gd name="connsiteX9" fmla="*/ 407860 w 407860"/>
                <a:gd name="connsiteY9" fmla="*/ 169545 h 325761"/>
                <a:gd name="connsiteX10" fmla="*/ 367855 w 407860"/>
                <a:gd name="connsiteY10" fmla="*/ 205740 h 325761"/>
                <a:gd name="connsiteX11" fmla="*/ 367989 w 407860"/>
                <a:gd name="connsiteY11" fmla="*/ 205929 h 325761"/>
                <a:gd name="connsiteX12" fmla="*/ 339090 w 407860"/>
                <a:gd name="connsiteY12" fmla="*/ 200031 h 325761"/>
                <a:gd name="connsiteX13" fmla="*/ 295275 w 407860"/>
                <a:gd name="connsiteY13" fmla="*/ 240036 h 325761"/>
                <a:gd name="connsiteX14" fmla="*/ 295275 w 407860"/>
                <a:gd name="connsiteY14" fmla="*/ 278136 h 325761"/>
                <a:gd name="connsiteX15" fmla="*/ 240030 w 407860"/>
                <a:gd name="connsiteY15" fmla="*/ 230511 h 325761"/>
                <a:gd name="connsiteX16" fmla="*/ 180975 w 407860"/>
                <a:gd name="connsiteY16" fmla="*/ 325761 h 325761"/>
                <a:gd name="connsiteX17" fmla="*/ 108585 w 407860"/>
                <a:gd name="connsiteY17" fmla="*/ 306711 h 325761"/>
                <a:gd name="connsiteX18" fmla="*/ 38100 w 407860"/>
                <a:gd name="connsiteY18" fmla="*/ 255276 h 325761"/>
                <a:gd name="connsiteX19" fmla="*/ 24765 w 407860"/>
                <a:gd name="connsiteY19" fmla="*/ 215271 h 325761"/>
                <a:gd name="connsiteX20" fmla="*/ 17145 w 407860"/>
                <a:gd name="connsiteY20" fmla="*/ 152406 h 325761"/>
                <a:gd name="connsiteX21" fmla="*/ 47625 w 407860"/>
                <a:gd name="connsiteY21" fmla="*/ 140976 h 325761"/>
                <a:gd name="connsiteX22" fmla="*/ 0 w 407860"/>
                <a:gd name="connsiteY22" fmla="*/ 106686 h 325761"/>
                <a:gd name="connsiteX23" fmla="*/ 27165 w 407860"/>
                <a:gd name="connsiteY23" fmla="*/ 25193 h 325761"/>
                <a:gd name="connsiteX24" fmla="*/ 93536 w 407860"/>
                <a:gd name="connsiteY24" fmla="*/ 72390 h 325761"/>
                <a:gd name="connsiteX25" fmla="*/ 122111 w 407860"/>
                <a:gd name="connsiteY25" fmla="*/ 20955 h 325761"/>
                <a:gd name="connsiteX26" fmla="*/ 156401 w 407860"/>
                <a:gd name="connsiteY26" fmla="*/ 0 h 32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860" h="325761">
                  <a:moveTo>
                    <a:pt x="156401" y="0"/>
                  </a:moveTo>
                  <a:lnTo>
                    <a:pt x="205931" y="22860"/>
                  </a:lnTo>
                  <a:lnTo>
                    <a:pt x="194501" y="43815"/>
                  </a:lnTo>
                  <a:lnTo>
                    <a:pt x="244031" y="72390"/>
                  </a:lnTo>
                  <a:lnTo>
                    <a:pt x="291656" y="41910"/>
                  </a:lnTo>
                  <a:lnTo>
                    <a:pt x="328499" y="65594"/>
                  </a:lnTo>
                  <a:lnTo>
                    <a:pt x="299275" y="114300"/>
                  </a:lnTo>
                  <a:lnTo>
                    <a:pt x="354520" y="175260"/>
                  </a:lnTo>
                  <a:lnTo>
                    <a:pt x="392620" y="144780"/>
                  </a:lnTo>
                  <a:lnTo>
                    <a:pt x="407860" y="169545"/>
                  </a:lnTo>
                  <a:lnTo>
                    <a:pt x="367855" y="205740"/>
                  </a:lnTo>
                  <a:cubicBezTo>
                    <a:pt x="367900" y="205803"/>
                    <a:pt x="367944" y="205866"/>
                    <a:pt x="367989" y="205929"/>
                  </a:cubicBezTo>
                  <a:lnTo>
                    <a:pt x="339090" y="200031"/>
                  </a:lnTo>
                  <a:lnTo>
                    <a:pt x="295275" y="240036"/>
                  </a:lnTo>
                  <a:lnTo>
                    <a:pt x="295275" y="278136"/>
                  </a:lnTo>
                  <a:lnTo>
                    <a:pt x="240030" y="230511"/>
                  </a:lnTo>
                  <a:lnTo>
                    <a:pt x="180975" y="325761"/>
                  </a:lnTo>
                  <a:lnTo>
                    <a:pt x="108585" y="306711"/>
                  </a:lnTo>
                  <a:lnTo>
                    <a:pt x="38100" y="255276"/>
                  </a:lnTo>
                  <a:lnTo>
                    <a:pt x="24765" y="215271"/>
                  </a:lnTo>
                  <a:lnTo>
                    <a:pt x="17145" y="152406"/>
                  </a:lnTo>
                  <a:lnTo>
                    <a:pt x="47625" y="140976"/>
                  </a:lnTo>
                  <a:lnTo>
                    <a:pt x="0" y="106686"/>
                  </a:lnTo>
                  <a:lnTo>
                    <a:pt x="27165" y="25193"/>
                  </a:lnTo>
                  <a:lnTo>
                    <a:pt x="93536" y="72390"/>
                  </a:lnTo>
                  <a:lnTo>
                    <a:pt x="122111" y="20955"/>
                  </a:lnTo>
                  <a:lnTo>
                    <a:pt x="156401" y="0"/>
                  </a:lnTo>
                  <a:close/>
                </a:path>
              </a:pathLst>
            </a:custGeom>
            <a:solidFill>
              <a:srgbClr val="000A5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7200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Leg.</a:t>
              </a:r>
            </a:p>
          </p:txBody>
        </p:sp>
        <p:sp>
          <p:nvSpPr>
            <p:cNvPr id="47" name="Latowicz">
              <a:extLst>
                <a:ext uri="{FF2B5EF4-FFF2-40B4-BE49-F238E27FC236}">
                  <a16:creationId xmlns:a16="http://schemas.microsoft.com/office/drawing/2014/main" id="{C52DAEEA-DA55-F2C9-F8F4-199A7FE46EF4}"/>
                </a:ext>
              </a:extLst>
            </p:cNvPr>
            <p:cNvSpPr/>
            <p:nvPr/>
          </p:nvSpPr>
          <p:spPr>
            <a:xfrm>
              <a:off x="9786400" y="4536946"/>
              <a:ext cx="1199160" cy="899370"/>
            </a:xfrm>
            <a:custGeom>
              <a:avLst/>
              <a:gdLst>
                <a:gd name="connsiteX0" fmla="*/ 883920 w 1181100"/>
                <a:gd name="connsiteY0" fmla="*/ 697230 h 885825"/>
                <a:gd name="connsiteX1" fmla="*/ 842010 w 1181100"/>
                <a:gd name="connsiteY1" fmla="*/ 765810 h 885825"/>
                <a:gd name="connsiteX2" fmla="*/ 857250 w 1181100"/>
                <a:gd name="connsiteY2" fmla="*/ 790575 h 885825"/>
                <a:gd name="connsiteX3" fmla="*/ 842010 w 1181100"/>
                <a:gd name="connsiteY3" fmla="*/ 838200 h 885825"/>
                <a:gd name="connsiteX4" fmla="*/ 817245 w 1181100"/>
                <a:gd name="connsiteY4" fmla="*/ 834390 h 885825"/>
                <a:gd name="connsiteX5" fmla="*/ 802005 w 1181100"/>
                <a:gd name="connsiteY5" fmla="*/ 874395 h 885825"/>
                <a:gd name="connsiteX6" fmla="*/ 788670 w 1181100"/>
                <a:gd name="connsiteY6" fmla="*/ 859155 h 885825"/>
                <a:gd name="connsiteX7" fmla="*/ 746760 w 1181100"/>
                <a:gd name="connsiteY7" fmla="*/ 868680 h 885825"/>
                <a:gd name="connsiteX8" fmla="*/ 737235 w 1181100"/>
                <a:gd name="connsiteY8" fmla="*/ 885825 h 885825"/>
                <a:gd name="connsiteX9" fmla="*/ 594360 w 1181100"/>
                <a:gd name="connsiteY9" fmla="*/ 878205 h 885825"/>
                <a:gd name="connsiteX10" fmla="*/ 588645 w 1181100"/>
                <a:gd name="connsiteY10" fmla="*/ 862965 h 885825"/>
                <a:gd name="connsiteX11" fmla="*/ 607695 w 1181100"/>
                <a:gd name="connsiteY11" fmla="*/ 845820 h 885825"/>
                <a:gd name="connsiteX12" fmla="*/ 558165 w 1181100"/>
                <a:gd name="connsiteY12" fmla="*/ 819150 h 885825"/>
                <a:gd name="connsiteX13" fmla="*/ 558165 w 1181100"/>
                <a:gd name="connsiteY13" fmla="*/ 790575 h 885825"/>
                <a:gd name="connsiteX14" fmla="*/ 520065 w 1181100"/>
                <a:gd name="connsiteY14" fmla="*/ 782955 h 885825"/>
                <a:gd name="connsiteX15" fmla="*/ 510540 w 1181100"/>
                <a:gd name="connsiteY15" fmla="*/ 758190 h 885825"/>
                <a:gd name="connsiteX16" fmla="*/ 476250 w 1181100"/>
                <a:gd name="connsiteY16" fmla="*/ 771525 h 885825"/>
                <a:gd name="connsiteX17" fmla="*/ 462915 w 1181100"/>
                <a:gd name="connsiteY17" fmla="*/ 750570 h 885825"/>
                <a:gd name="connsiteX18" fmla="*/ 428625 w 1181100"/>
                <a:gd name="connsiteY18" fmla="*/ 760095 h 885825"/>
                <a:gd name="connsiteX19" fmla="*/ 424815 w 1181100"/>
                <a:gd name="connsiteY19" fmla="*/ 716280 h 885825"/>
                <a:gd name="connsiteX20" fmla="*/ 405765 w 1181100"/>
                <a:gd name="connsiteY20" fmla="*/ 733425 h 885825"/>
                <a:gd name="connsiteX21" fmla="*/ 289560 w 1181100"/>
                <a:gd name="connsiteY21" fmla="*/ 704850 h 885825"/>
                <a:gd name="connsiteX22" fmla="*/ 289560 w 1181100"/>
                <a:gd name="connsiteY22" fmla="*/ 676275 h 885825"/>
                <a:gd name="connsiteX23" fmla="*/ 236220 w 1181100"/>
                <a:gd name="connsiteY23" fmla="*/ 630555 h 885825"/>
                <a:gd name="connsiteX24" fmla="*/ 260985 w 1181100"/>
                <a:gd name="connsiteY24" fmla="*/ 609600 h 885825"/>
                <a:gd name="connsiteX25" fmla="*/ 146685 w 1181100"/>
                <a:gd name="connsiteY25" fmla="*/ 582930 h 885825"/>
                <a:gd name="connsiteX26" fmla="*/ 114300 w 1181100"/>
                <a:gd name="connsiteY26" fmla="*/ 581025 h 885825"/>
                <a:gd name="connsiteX27" fmla="*/ 22860 w 1181100"/>
                <a:gd name="connsiteY27" fmla="*/ 474345 h 885825"/>
                <a:gd name="connsiteX28" fmla="*/ 0 w 1181100"/>
                <a:gd name="connsiteY28" fmla="*/ 438150 h 885825"/>
                <a:gd name="connsiteX29" fmla="*/ 38100 w 1181100"/>
                <a:gd name="connsiteY29" fmla="*/ 419100 h 885825"/>
                <a:gd name="connsiteX30" fmla="*/ 30480 w 1181100"/>
                <a:gd name="connsiteY30" fmla="*/ 369570 h 885825"/>
                <a:gd name="connsiteX31" fmla="*/ 64770 w 1181100"/>
                <a:gd name="connsiteY31" fmla="*/ 356235 h 885825"/>
                <a:gd name="connsiteX32" fmla="*/ 76200 w 1181100"/>
                <a:gd name="connsiteY32" fmla="*/ 304800 h 885825"/>
                <a:gd name="connsiteX33" fmla="*/ 133350 w 1181100"/>
                <a:gd name="connsiteY33" fmla="*/ 302895 h 885825"/>
                <a:gd name="connsiteX34" fmla="*/ 182880 w 1181100"/>
                <a:gd name="connsiteY34" fmla="*/ 304800 h 885825"/>
                <a:gd name="connsiteX35" fmla="*/ 230505 w 1181100"/>
                <a:gd name="connsiteY35" fmla="*/ 266700 h 885825"/>
                <a:gd name="connsiteX36" fmla="*/ 289560 w 1181100"/>
                <a:gd name="connsiteY36" fmla="*/ 257175 h 885825"/>
                <a:gd name="connsiteX37" fmla="*/ 407670 w 1181100"/>
                <a:gd name="connsiteY37" fmla="*/ 171450 h 885825"/>
                <a:gd name="connsiteX38" fmla="*/ 436245 w 1181100"/>
                <a:gd name="connsiteY38" fmla="*/ 161925 h 885825"/>
                <a:gd name="connsiteX39" fmla="*/ 510540 w 1181100"/>
                <a:gd name="connsiteY39" fmla="*/ 87630 h 885825"/>
                <a:gd name="connsiteX40" fmla="*/ 552450 w 1181100"/>
                <a:gd name="connsiteY40" fmla="*/ 80010 h 885825"/>
                <a:gd name="connsiteX41" fmla="*/ 590550 w 1181100"/>
                <a:gd name="connsiteY41" fmla="*/ 38100 h 885825"/>
                <a:gd name="connsiteX42" fmla="*/ 659130 w 1181100"/>
                <a:gd name="connsiteY42" fmla="*/ 40005 h 885825"/>
                <a:gd name="connsiteX43" fmla="*/ 693420 w 1181100"/>
                <a:gd name="connsiteY43" fmla="*/ 19050 h 885825"/>
                <a:gd name="connsiteX44" fmla="*/ 769620 w 1181100"/>
                <a:gd name="connsiteY44" fmla="*/ 0 h 885825"/>
                <a:gd name="connsiteX45" fmla="*/ 802005 w 1181100"/>
                <a:gd name="connsiteY45" fmla="*/ 19050 h 885825"/>
                <a:gd name="connsiteX46" fmla="*/ 843915 w 1181100"/>
                <a:gd name="connsiteY46" fmla="*/ 28575 h 885825"/>
                <a:gd name="connsiteX47" fmla="*/ 893445 w 1181100"/>
                <a:gd name="connsiteY47" fmla="*/ 108585 h 885825"/>
                <a:gd name="connsiteX48" fmla="*/ 933450 w 1181100"/>
                <a:gd name="connsiteY48" fmla="*/ 121920 h 885825"/>
                <a:gd name="connsiteX49" fmla="*/ 923925 w 1181100"/>
                <a:gd name="connsiteY49" fmla="*/ 180975 h 885825"/>
                <a:gd name="connsiteX50" fmla="*/ 870585 w 1181100"/>
                <a:gd name="connsiteY50" fmla="*/ 219075 h 885825"/>
                <a:gd name="connsiteX51" fmla="*/ 840105 w 1181100"/>
                <a:gd name="connsiteY51" fmla="*/ 280035 h 885825"/>
                <a:gd name="connsiteX52" fmla="*/ 887730 w 1181100"/>
                <a:gd name="connsiteY52" fmla="*/ 335280 h 885825"/>
                <a:gd name="connsiteX53" fmla="*/ 1034415 w 1181100"/>
                <a:gd name="connsiteY53" fmla="*/ 333375 h 885825"/>
                <a:gd name="connsiteX54" fmla="*/ 1045845 w 1181100"/>
                <a:gd name="connsiteY54" fmla="*/ 356235 h 885825"/>
                <a:gd name="connsiteX55" fmla="*/ 1083945 w 1181100"/>
                <a:gd name="connsiteY55" fmla="*/ 358140 h 885825"/>
                <a:gd name="connsiteX56" fmla="*/ 1089660 w 1181100"/>
                <a:gd name="connsiteY56" fmla="*/ 417195 h 885825"/>
                <a:gd name="connsiteX57" fmla="*/ 1110615 w 1181100"/>
                <a:gd name="connsiteY57" fmla="*/ 447675 h 885825"/>
                <a:gd name="connsiteX58" fmla="*/ 1171575 w 1181100"/>
                <a:gd name="connsiteY58" fmla="*/ 481965 h 885825"/>
                <a:gd name="connsiteX59" fmla="*/ 1171575 w 1181100"/>
                <a:gd name="connsiteY59" fmla="*/ 514350 h 885825"/>
                <a:gd name="connsiteX60" fmla="*/ 1144905 w 1181100"/>
                <a:gd name="connsiteY60" fmla="*/ 541020 h 885825"/>
                <a:gd name="connsiteX61" fmla="*/ 1181100 w 1181100"/>
                <a:gd name="connsiteY61" fmla="*/ 729615 h 885825"/>
                <a:gd name="connsiteX62" fmla="*/ 1156335 w 1181100"/>
                <a:gd name="connsiteY62" fmla="*/ 758190 h 885825"/>
                <a:gd name="connsiteX63" fmla="*/ 883920 w 1181100"/>
                <a:gd name="connsiteY63" fmla="*/ 6972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81100" h="885825">
                  <a:moveTo>
                    <a:pt x="883920" y="697230"/>
                  </a:moveTo>
                  <a:lnTo>
                    <a:pt x="842010" y="765810"/>
                  </a:lnTo>
                  <a:lnTo>
                    <a:pt x="857250" y="790575"/>
                  </a:lnTo>
                  <a:lnTo>
                    <a:pt x="842010" y="838200"/>
                  </a:lnTo>
                  <a:lnTo>
                    <a:pt x="817245" y="834390"/>
                  </a:lnTo>
                  <a:lnTo>
                    <a:pt x="802005" y="874395"/>
                  </a:lnTo>
                  <a:lnTo>
                    <a:pt x="788670" y="859155"/>
                  </a:lnTo>
                  <a:lnTo>
                    <a:pt x="746760" y="868680"/>
                  </a:lnTo>
                  <a:lnTo>
                    <a:pt x="737235" y="885825"/>
                  </a:lnTo>
                  <a:lnTo>
                    <a:pt x="594360" y="878205"/>
                  </a:lnTo>
                  <a:lnTo>
                    <a:pt x="588645" y="862965"/>
                  </a:lnTo>
                  <a:lnTo>
                    <a:pt x="607695" y="845820"/>
                  </a:lnTo>
                  <a:lnTo>
                    <a:pt x="558165" y="819150"/>
                  </a:lnTo>
                  <a:lnTo>
                    <a:pt x="558165" y="790575"/>
                  </a:lnTo>
                  <a:lnTo>
                    <a:pt x="520065" y="782955"/>
                  </a:lnTo>
                  <a:lnTo>
                    <a:pt x="510540" y="758190"/>
                  </a:lnTo>
                  <a:lnTo>
                    <a:pt x="476250" y="771525"/>
                  </a:lnTo>
                  <a:lnTo>
                    <a:pt x="462915" y="750570"/>
                  </a:lnTo>
                  <a:lnTo>
                    <a:pt x="428625" y="760095"/>
                  </a:lnTo>
                  <a:lnTo>
                    <a:pt x="424815" y="716280"/>
                  </a:lnTo>
                  <a:lnTo>
                    <a:pt x="405765" y="733425"/>
                  </a:lnTo>
                  <a:lnTo>
                    <a:pt x="289560" y="704850"/>
                  </a:lnTo>
                  <a:lnTo>
                    <a:pt x="289560" y="676275"/>
                  </a:lnTo>
                  <a:lnTo>
                    <a:pt x="236220" y="630555"/>
                  </a:lnTo>
                  <a:lnTo>
                    <a:pt x="260985" y="609600"/>
                  </a:lnTo>
                  <a:lnTo>
                    <a:pt x="146685" y="582930"/>
                  </a:lnTo>
                  <a:lnTo>
                    <a:pt x="114300" y="581025"/>
                  </a:lnTo>
                  <a:lnTo>
                    <a:pt x="22860" y="474345"/>
                  </a:lnTo>
                  <a:lnTo>
                    <a:pt x="0" y="438150"/>
                  </a:lnTo>
                  <a:lnTo>
                    <a:pt x="38100" y="419100"/>
                  </a:lnTo>
                  <a:lnTo>
                    <a:pt x="30480" y="369570"/>
                  </a:lnTo>
                  <a:lnTo>
                    <a:pt x="64770" y="356235"/>
                  </a:lnTo>
                  <a:lnTo>
                    <a:pt x="76200" y="304800"/>
                  </a:lnTo>
                  <a:lnTo>
                    <a:pt x="133350" y="302895"/>
                  </a:lnTo>
                  <a:lnTo>
                    <a:pt x="182880" y="304800"/>
                  </a:lnTo>
                  <a:lnTo>
                    <a:pt x="230505" y="266700"/>
                  </a:lnTo>
                  <a:lnTo>
                    <a:pt x="289560" y="257175"/>
                  </a:lnTo>
                  <a:lnTo>
                    <a:pt x="407670" y="171450"/>
                  </a:lnTo>
                  <a:lnTo>
                    <a:pt x="436245" y="161925"/>
                  </a:lnTo>
                  <a:lnTo>
                    <a:pt x="510540" y="87630"/>
                  </a:lnTo>
                  <a:lnTo>
                    <a:pt x="552450" y="80010"/>
                  </a:lnTo>
                  <a:lnTo>
                    <a:pt x="590550" y="38100"/>
                  </a:lnTo>
                  <a:lnTo>
                    <a:pt x="659130" y="40005"/>
                  </a:lnTo>
                  <a:lnTo>
                    <a:pt x="693420" y="19050"/>
                  </a:lnTo>
                  <a:lnTo>
                    <a:pt x="769620" y="0"/>
                  </a:lnTo>
                  <a:lnTo>
                    <a:pt x="802005" y="19050"/>
                  </a:lnTo>
                  <a:lnTo>
                    <a:pt x="843915" y="28575"/>
                  </a:lnTo>
                  <a:lnTo>
                    <a:pt x="893445" y="108585"/>
                  </a:lnTo>
                  <a:lnTo>
                    <a:pt x="933450" y="121920"/>
                  </a:lnTo>
                  <a:lnTo>
                    <a:pt x="923925" y="180975"/>
                  </a:lnTo>
                  <a:lnTo>
                    <a:pt x="870585" y="219075"/>
                  </a:lnTo>
                  <a:lnTo>
                    <a:pt x="840105" y="280035"/>
                  </a:lnTo>
                  <a:lnTo>
                    <a:pt x="887730" y="335280"/>
                  </a:lnTo>
                  <a:lnTo>
                    <a:pt x="1034415" y="333375"/>
                  </a:lnTo>
                  <a:lnTo>
                    <a:pt x="1045845" y="356235"/>
                  </a:lnTo>
                  <a:lnTo>
                    <a:pt x="1083945" y="358140"/>
                  </a:lnTo>
                  <a:lnTo>
                    <a:pt x="1089660" y="417195"/>
                  </a:lnTo>
                  <a:lnTo>
                    <a:pt x="1110615" y="447675"/>
                  </a:lnTo>
                  <a:lnTo>
                    <a:pt x="1171575" y="481965"/>
                  </a:lnTo>
                  <a:lnTo>
                    <a:pt x="1171575" y="514350"/>
                  </a:lnTo>
                  <a:lnTo>
                    <a:pt x="1144905" y="541020"/>
                  </a:lnTo>
                  <a:lnTo>
                    <a:pt x="1181100" y="729615"/>
                  </a:lnTo>
                  <a:lnTo>
                    <a:pt x="1156335" y="758190"/>
                  </a:lnTo>
                  <a:lnTo>
                    <a:pt x="883920" y="69723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Latowicz</a:t>
              </a:r>
            </a:p>
          </p:txBody>
        </p:sp>
        <p:sp>
          <p:nvSpPr>
            <p:cNvPr id="48" name="Konstancin-Jeziorna">
              <a:extLst>
                <a:ext uri="{FF2B5EF4-FFF2-40B4-BE49-F238E27FC236}">
                  <a16:creationId xmlns:a16="http://schemas.microsoft.com/office/drawing/2014/main" id="{392AB29B-BDC2-97CC-B45C-7C950F16989E}"/>
                </a:ext>
              </a:extLst>
            </p:cNvPr>
            <p:cNvSpPr>
              <a:spLocks/>
            </p:cNvSpPr>
            <p:nvPr/>
          </p:nvSpPr>
          <p:spPr>
            <a:xfrm>
              <a:off x="6802038" y="4148186"/>
              <a:ext cx="766784" cy="912909"/>
            </a:xfrm>
            <a:custGeom>
              <a:avLst/>
              <a:gdLst>
                <a:gd name="connsiteX0" fmla="*/ 481965 w 755236"/>
                <a:gd name="connsiteY0" fmla="*/ 0 h 899160"/>
                <a:gd name="connsiteX1" fmla="*/ 485502 w 755236"/>
                <a:gd name="connsiteY1" fmla="*/ 3839 h 899160"/>
                <a:gd name="connsiteX2" fmla="*/ 480916 w 755236"/>
                <a:gd name="connsiteY2" fmla="*/ 4985 h 899160"/>
                <a:gd name="connsiteX3" fmla="*/ 711421 w 755236"/>
                <a:gd name="connsiteY3" fmla="*/ 332645 h 899160"/>
                <a:gd name="connsiteX4" fmla="*/ 724756 w 755236"/>
                <a:gd name="connsiteY4" fmla="*/ 368840 h 899160"/>
                <a:gd name="connsiteX5" fmla="*/ 725820 w 755236"/>
                <a:gd name="connsiteY5" fmla="*/ 368805 h 899160"/>
                <a:gd name="connsiteX6" fmla="*/ 745711 w 755236"/>
                <a:gd name="connsiteY6" fmla="*/ 439326 h 899160"/>
                <a:gd name="connsiteX7" fmla="*/ 753386 w 755236"/>
                <a:gd name="connsiteY7" fmla="*/ 439326 h 899160"/>
                <a:gd name="connsiteX8" fmla="*/ 755236 w 755236"/>
                <a:gd name="connsiteY8" fmla="*/ 504095 h 899160"/>
                <a:gd name="connsiteX9" fmla="*/ 717136 w 755236"/>
                <a:gd name="connsiteY9" fmla="*/ 574580 h 899160"/>
                <a:gd name="connsiteX10" fmla="*/ 705706 w 755236"/>
                <a:gd name="connsiteY10" fmla="*/ 667925 h 899160"/>
                <a:gd name="connsiteX11" fmla="*/ 749416 w 755236"/>
                <a:gd name="connsiteY11" fmla="*/ 749644 h 899160"/>
                <a:gd name="connsiteX12" fmla="*/ 662940 w 755236"/>
                <a:gd name="connsiteY12" fmla="*/ 822960 h 899160"/>
                <a:gd name="connsiteX13" fmla="*/ 495300 w 755236"/>
                <a:gd name="connsiteY13" fmla="*/ 872490 h 899160"/>
                <a:gd name="connsiteX14" fmla="*/ 468630 w 755236"/>
                <a:gd name="connsiteY14" fmla="*/ 899160 h 899160"/>
                <a:gd name="connsiteX15" fmla="*/ 445770 w 755236"/>
                <a:gd name="connsiteY15" fmla="*/ 899160 h 899160"/>
                <a:gd name="connsiteX16" fmla="*/ 403860 w 755236"/>
                <a:gd name="connsiteY16" fmla="*/ 845820 h 899160"/>
                <a:gd name="connsiteX17" fmla="*/ 304800 w 755236"/>
                <a:gd name="connsiteY17" fmla="*/ 779145 h 899160"/>
                <a:gd name="connsiteX18" fmla="*/ 247650 w 755236"/>
                <a:gd name="connsiteY18" fmla="*/ 765810 h 899160"/>
                <a:gd name="connsiteX19" fmla="*/ 220980 w 755236"/>
                <a:gd name="connsiteY19" fmla="*/ 733425 h 899160"/>
                <a:gd name="connsiteX20" fmla="*/ 207645 w 755236"/>
                <a:gd name="connsiteY20" fmla="*/ 762000 h 899160"/>
                <a:gd name="connsiteX21" fmla="*/ 129540 w 755236"/>
                <a:gd name="connsiteY21" fmla="*/ 771525 h 899160"/>
                <a:gd name="connsiteX22" fmla="*/ 121920 w 755236"/>
                <a:gd name="connsiteY22" fmla="*/ 678180 h 899160"/>
                <a:gd name="connsiteX23" fmla="*/ 161925 w 755236"/>
                <a:gd name="connsiteY23" fmla="*/ 661035 h 899160"/>
                <a:gd name="connsiteX24" fmla="*/ 133350 w 755236"/>
                <a:gd name="connsiteY24" fmla="*/ 617220 h 899160"/>
                <a:gd name="connsiteX25" fmla="*/ 68580 w 755236"/>
                <a:gd name="connsiteY25" fmla="*/ 659130 h 899160"/>
                <a:gd name="connsiteX26" fmla="*/ 30480 w 755236"/>
                <a:gd name="connsiteY26" fmla="*/ 626745 h 899160"/>
                <a:gd name="connsiteX27" fmla="*/ 74295 w 755236"/>
                <a:gd name="connsiteY27" fmla="*/ 588645 h 899160"/>
                <a:gd name="connsiteX28" fmla="*/ 19050 w 755236"/>
                <a:gd name="connsiteY28" fmla="*/ 565785 h 899160"/>
                <a:gd name="connsiteX29" fmla="*/ 24765 w 755236"/>
                <a:gd name="connsiteY29" fmla="*/ 529590 h 899160"/>
                <a:gd name="connsiteX30" fmla="*/ 120015 w 755236"/>
                <a:gd name="connsiteY30" fmla="*/ 525780 h 899160"/>
                <a:gd name="connsiteX31" fmla="*/ 55245 w 755236"/>
                <a:gd name="connsiteY31" fmla="*/ 497205 h 899160"/>
                <a:gd name="connsiteX32" fmla="*/ 53340 w 755236"/>
                <a:gd name="connsiteY32" fmla="*/ 464820 h 899160"/>
                <a:gd name="connsiteX33" fmla="*/ 0 w 755236"/>
                <a:gd name="connsiteY33" fmla="*/ 415290 h 899160"/>
                <a:gd name="connsiteX34" fmla="*/ 40005 w 755236"/>
                <a:gd name="connsiteY34" fmla="*/ 369570 h 899160"/>
                <a:gd name="connsiteX35" fmla="*/ 74295 w 755236"/>
                <a:gd name="connsiteY35" fmla="*/ 392430 h 899160"/>
                <a:gd name="connsiteX36" fmla="*/ 100965 w 755236"/>
                <a:gd name="connsiteY36" fmla="*/ 371475 h 899160"/>
                <a:gd name="connsiteX37" fmla="*/ 120015 w 755236"/>
                <a:gd name="connsiteY37" fmla="*/ 335280 h 899160"/>
                <a:gd name="connsiteX38" fmla="*/ 190500 w 755236"/>
                <a:gd name="connsiteY38" fmla="*/ 325755 h 899160"/>
                <a:gd name="connsiteX39" fmla="*/ 177165 w 755236"/>
                <a:gd name="connsiteY39" fmla="*/ 295275 h 899160"/>
                <a:gd name="connsiteX40" fmla="*/ 219075 w 755236"/>
                <a:gd name="connsiteY40" fmla="*/ 266700 h 899160"/>
                <a:gd name="connsiteX41" fmla="*/ 215265 w 755236"/>
                <a:gd name="connsiteY41" fmla="*/ 247650 h 899160"/>
                <a:gd name="connsiteX42" fmla="*/ 260985 w 755236"/>
                <a:gd name="connsiteY42" fmla="*/ 215265 h 899160"/>
                <a:gd name="connsiteX43" fmla="*/ 276225 w 755236"/>
                <a:gd name="connsiteY43" fmla="*/ 215265 h 899160"/>
                <a:gd name="connsiteX44" fmla="*/ 314325 w 755236"/>
                <a:gd name="connsiteY44" fmla="*/ 146685 h 899160"/>
                <a:gd name="connsiteX45" fmla="*/ 339090 w 755236"/>
                <a:gd name="connsiteY45" fmla="*/ 180975 h 899160"/>
                <a:gd name="connsiteX46" fmla="*/ 346710 w 755236"/>
                <a:gd name="connsiteY46" fmla="*/ 131445 h 899160"/>
                <a:gd name="connsiteX47" fmla="*/ 419100 w 755236"/>
                <a:gd name="connsiteY47" fmla="*/ 40005 h 899160"/>
                <a:gd name="connsiteX48" fmla="*/ 438150 w 755236"/>
                <a:gd name="connsiteY48" fmla="*/ 40005 h 89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55236" h="899160">
                  <a:moveTo>
                    <a:pt x="481965" y="0"/>
                  </a:moveTo>
                  <a:lnTo>
                    <a:pt x="485502" y="3839"/>
                  </a:lnTo>
                  <a:lnTo>
                    <a:pt x="480916" y="4985"/>
                  </a:lnTo>
                  <a:lnTo>
                    <a:pt x="711421" y="332645"/>
                  </a:lnTo>
                  <a:lnTo>
                    <a:pt x="724756" y="368840"/>
                  </a:lnTo>
                  <a:lnTo>
                    <a:pt x="725820" y="368805"/>
                  </a:lnTo>
                  <a:lnTo>
                    <a:pt x="745711" y="439326"/>
                  </a:lnTo>
                  <a:lnTo>
                    <a:pt x="753386" y="439326"/>
                  </a:lnTo>
                  <a:lnTo>
                    <a:pt x="755236" y="504095"/>
                  </a:lnTo>
                  <a:lnTo>
                    <a:pt x="717136" y="574580"/>
                  </a:lnTo>
                  <a:lnTo>
                    <a:pt x="705706" y="667925"/>
                  </a:lnTo>
                  <a:lnTo>
                    <a:pt x="749416" y="749644"/>
                  </a:lnTo>
                  <a:lnTo>
                    <a:pt x="662940" y="822960"/>
                  </a:lnTo>
                  <a:lnTo>
                    <a:pt x="495300" y="872490"/>
                  </a:lnTo>
                  <a:lnTo>
                    <a:pt x="468630" y="899160"/>
                  </a:lnTo>
                  <a:lnTo>
                    <a:pt x="445770" y="899160"/>
                  </a:lnTo>
                  <a:lnTo>
                    <a:pt x="403860" y="845820"/>
                  </a:lnTo>
                  <a:lnTo>
                    <a:pt x="304800" y="779145"/>
                  </a:lnTo>
                  <a:lnTo>
                    <a:pt x="247650" y="765810"/>
                  </a:lnTo>
                  <a:lnTo>
                    <a:pt x="220980" y="733425"/>
                  </a:lnTo>
                  <a:lnTo>
                    <a:pt x="207645" y="762000"/>
                  </a:lnTo>
                  <a:lnTo>
                    <a:pt x="129540" y="771525"/>
                  </a:lnTo>
                  <a:lnTo>
                    <a:pt x="121920" y="678180"/>
                  </a:lnTo>
                  <a:lnTo>
                    <a:pt x="161925" y="661035"/>
                  </a:lnTo>
                  <a:lnTo>
                    <a:pt x="133350" y="617220"/>
                  </a:lnTo>
                  <a:lnTo>
                    <a:pt x="68580" y="659130"/>
                  </a:lnTo>
                  <a:lnTo>
                    <a:pt x="30480" y="626745"/>
                  </a:lnTo>
                  <a:lnTo>
                    <a:pt x="74295" y="588645"/>
                  </a:lnTo>
                  <a:lnTo>
                    <a:pt x="19050" y="565785"/>
                  </a:lnTo>
                  <a:lnTo>
                    <a:pt x="24765" y="529590"/>
                  </a:lnTo>
                  <a:lnTo>
                    <a:pt x="120015" y="525780"/>
                  </a:lnTo>
                  <a:lnTo>
                    <a:pt x="55245" y="497205"/>
                  </a:lnTo>
                  <a:lnTo>
                    <a:pt x="53340" y="464820"/>
                  </a:lnTo>
                  <a:lnTo>
                    <a:pt x="0" y="415290"/>
                  </a:lnTo>
                  <a:lnTo>
                    <a:pt x="40005" y="369570"/>
                  </a:lnTo>
                  <a:lnTo>
                    <a:pt x="74295" y="392430"/>
                  </a:lnTo>
                  <a:lnTo>
                    <a:pt x="100965" y="371475"/>
                  </a:lnTo>
                  <a:lnTo>
                    <a:pt x="120015" y="335280"/>
                  </a:lnTo>
                  <a:lnTo>
                    <a:pt x="190500" y="325755"/>
                  </a:lnTo>
                  <a:lnTo>
                    <a:pt x="177165" y="295275"/>
                  </a:lnTo>
                  <a:lnTo>
                    <a:pt x="219075" y="266700"/>
                  </a:lnTo>
                  <a:lnTo>
                    <a:pt x="215265" y="247650"/>
                  </a:lnTo>
                  <a:lnTo>
                    <a:pt x="260985" y="215265"/>
                  </a:lnTo>
                  <a:lnTo>
                    <a:pt x="276225" y="215265"/>
                  </a:lnTo>
                  <a:lnTo>
                    <a:pt x="314325" y="146685"/>
                  </a:lnTo>
                  <a:lnTo>
                    <a:pt x="339090" y="180975"/>
                  </a:lnTo>
                  <a:lnTo>
                    <a:pt x="346710" y="131445"/>
                  </a:lnTo>
                  <a:lnTo>
                    <a:pt x="419100" y="40005"/>
                  </a:lnTo>
                  <a:lnTo>
                    <a:pt x="438150" y="4000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144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Konstancin-</a:t>
              </a:r>
            </a:p>
            <a:p>
              <a:pPr algn="ctr"/>
              <a:r>
                <a:rPr lang="pl-PL" sz="600" dirty="0">
                  <a:solidFill>
                    <a:schemeClr val="bg1"/>
                  </a:solidFill>
                  <a:latin typeface="Arial" panose="020B0604020202020204" pitchFamily="34" charset="0"/>
                  <a:cs typeface="Arial" panose="020B0604020202020204" pitchFamily="34" charset="0"/>
                </a:rPr>
                <a:t>-Jeziorna</a:t>
              </a:r>
            </a:p>
          </p:txBody>
        </p:sp>
        <p:sp>
          <p:nvSpPr>
            <p:cNvPr id="49" name="Kolbiel">
              <a:extLst>
                <a:ext uri="{FF2B5EF4-FFF2-40B4-BE49-F238E27FC236}">
                  <a16:creationId xmlns:a16="http://schemas.microsoft.com/office/drawing/2014/main" id="{42659C4D-C6B9-F6BE-DD77-3F53DF58245B}"/>
                </a:ext>
              </a:extLst>
            </p:cNvPr>
            <p:cNvSpPr/>
            <p:nvPr/>
          </p:nvSpPr>
          <p:spPr>
            <a:xfrm>
              <a:off x="8513742" y="4271971"/>
              <a:ext cx="905173" cy="1046364"/>
            </a:xfrm>
            <a:custGeom>
              <a:avLst/>
              <a:gdLst>
                <a:gd name="connsiteX0" fmla="*/ 653415 w 891540"/>
                <a:gd name="connsiteY0" fmla="*/ 807720 h 1030605"/>
                <a:gd name="connsiteX1" fmla="*/ 805815 w 891540"/>
                <a:gd name="connsiteY1" fmla="*/ 775335 h 1030605"/>
                <a:gd name="connsiteX2" fmla="*/ 832485 w 891540"/>
                <a:gd name="connsiteY2" fmla="*/ 733425 h 1030605"/>
                <a:gd name="connsiteX3" fmla="*/ 864870 w 891540"/>
                <a:gd name="connsiteY3" fmla="*/ 725805 h 1030605"/>
                <a:gd name="connsiteX4" fmla="*/ 882015 w 891540"/>
                <a:gd name="connsiteY4" fmla="*/ 702945 h 1030605"/>
                <a:gd name="connsiteX5" fmla="*/ 842010 w 891540"/>
                <a:gd name="connsiteY5" fmla="*/ 664845 h 1030605"/>
                <a:gd name="connsiteX6" fmla="*/ 872490 w 891540"/>
                <a:gd name="connsiteY6" fmla="*/ 643890 h 1030605"/>
                <a:gd name="connsiteX7" fmla="*/ 891540 w 891540"/>
                <a:gd name="connsiteY7" fmla="*/ 601980 h 1030605"/>
                <a:gd name="connsiteX8" fmla="*/ 861060 w 891540"/>
                <a:gd name="connsiteY8" fmla="*/ 577215 h 1030605"/>
                <a:gd name="connsiteX9" fmla="*/ 862965 w 891540"/>
                <a:gd name="connsiteY9" fmla="*/ 504825 h 1030605"/>
                <a:gd name="connsiteX10" fmla="*/ 883920 w 891540"/>
                <a:gd name="connsiteY10" fmla="*/ 464820 h 1030605"/>
                <a:gd name="connsiteX11" fmla="*/ 883920 w 891540"/>
                <a:gd name="connsiteY11" fmla="*/ 419100 h 1030605"/>
                <a:gd name="connsiteX12" fmla="*/ 798195 w 891540"/>
                <a:gd name="connsiteY12" fmla="*/ 440055 h 1030605"/>
                <a:gd name="connsiteX13" fmla="*/ 775335 w 891540"/>
                <a:gd name="connsiteY13" fmla="*/ 367665 h 1030605"/>
                <a:gd name="connsiteX14" fmla="*/ 727710 w 891540"/>
                <a:gd name="connsiteY14" fmla="*/ 274320 h 1030605"/>
                <a:gd name="connsiteX15" fmla="*/ 622935 w 891540"/>
                <a:gd name="connsiteY15" fmla="*/ 314325 h 1030605"/>
                <a:gd name="connsiteX16" fmla="*/ 626745 w 891540"/>
                <a:gd name="connsiteY16" fmla="*/ 283845 h 1030605"/>
                <a:gd name="connsiteX17" fmla="*/ 600075 w 891540"/>
                <a:gd name="connsiteY17" fmla="*/ 260985 h 1030605"/>
                <a:gd name="connsiteX18" fmla="*/ 550545 w 891540"/>
                <a:gd name="connsiteY18" fmla="*/ 249555 h 1030605"/>
                <a:gd name="connsiteX19" fmla="*/ 550545 w 891540"/>
                <a:gd name="connsiteY19" fmla="*/ 205740 h 1030605"/>
                <a:gd name="connsiteX20" fmla="*/ 584835 w 891540"/>
                <a:gd name="connsiteY20" fmla="*/ 205740 h 1030605"/>
                <a:gd name="connsiteX21" fmla="*/ 586740 w 891540"/>
                <a:gd name="connsiteY21" fmla="*/ 165735 h 1030605"/>
                <a:gd name="connsiteX22" fmla="*/ 601980 w 891540"/>
                <a:gd name="connsiteY22" fmla="*/ 184785 h 1030605"/>
                <a:gd name="connsiteX23" fmla="*/ 653415 w 891540"/>
                <a:gd name="connsiteY23" fmla="*/ 171450 h 1030605"/>
                <a:gd name="connsiteX24" fmla="*/ 621030 w 891540"/>
                <a:gd name="connsiteY24" fmla="*/ 102870 h 1030605"/>
                <a:gd name="connsiteX25" fmla="*/ 563880 w 891540"/>
                <a:gd name="connsiteY25" fmla="*/ 91440 h 1030605"/>
                <a:gd name="connsiteX26" fmla="*/ 605790 w 891540"/>
                <a:gd name="connsiteY26" fmla="*/ 68580 h 1030605"/>
                <a:gd name="connsiteX27" fmla="*/ 605790 w 891540"/>
                <a:gd name="connsiteY27" fmla="*/ 32385 h 1030605"/>
                <a:gd name="connsiteX28" fmla="*/ 579120 w 891540"/>
                <a:gd name="connsiteY28" fmla="*/ 24765 h 1030605"/>
                <a:gd name="connsiteX29" fmla="*/ 567690 w 891540"/>
                <a:gd name="connsiteY29" fmla="*/ 49530 h 1030605"/>
                <a:gd name="connsiteX30" fmla="*/ 493395 w 891540"/>
                <a:gd name="connsiteY30" fmla="*/ 66675 h 1030605"/>
                <a:gd name="connsiteX31" fmla="*/ 499110 w 891540"/>
                <a:gd name="connsiteY31" fmla="*/ 30480 h 1030605"/>
                <a:gd name="connsiteX32" fmla="*/ 470535 w 891540"/>
                <a:gd name="connsiteY32" fmla="*/ 36195 h 1030605"/>
                <a:gd name="connsiteX33" fmla="*/ 481965 w 891540"/>
                <a:gd name="connsiteY33" fmla="*/ 0 h 1030605"/>
                <a:gd name="connsiteX34" fmla="*/ 428625 w 891540"/>
                <a:gd name="connsiteY34" fmla="*/ 1905 h 1030605"/>
                <a:gd name="connsiteX35" fmla="*/ 365760 w 891540"/>
                <a:gd name="connsiteY35" fmla="*/ 26670 h 1030605"/>
                <a:gd name="connsiteX36" fmla="*/ 350520 w 891540"/>
                <a:gd name="connsiteY36" fmla="*/ 11430 h 1030605"/>
                <a:gd name="connsiteX37" fmla="*/ 308610 w 891540"/>
                <a:gd name="connsiteY37" fmla="*/ 41910 h 1030605"/>
                <a:gd name="connsiteX38" fmla="*/ 228600 w 891540"/>
                <a:gd name="connsiteY38" fmla="*/ 9525 h 1030605"/>
                <a:gd name="connsiteX39" fmla="*/ 207645 w 891540"/>
                <a:gd name="connsiteY39" fmla="*/ 62865 h 1030605"/>
                <a:gd name="connsiteX40" fmla="*/ 179070 w 891540"/>
                <a:gd name="connsiteY40" fmla="*/ 45720 h 1030605"/>
                <a:gd name="connsiteX41" fmla="*/ 144780 w 891540"/>
                <a:gd name="connsiteY41" fmla="*/ 68580 h 1030605"/>
                <a:gd name="connsiteX42" fmla="*/ 161925 w 891540"/>
                <a:gd name="connsiteY42" fmla="*/ 85725 h 1030605"/>
                <a:gd name="connsiteX43" fmla="*/ 144780 w 891540"/>
                <a:gd name="connsiteY43" fmla="*/ 106680 h 1030605"/>
                <a:gd name="connsiteX44" fmla="*/ 114300 w 891540"/>
                <a:gd name="connsiteY44" fmla="*/ 97155 h 1030605"/>
                <a:gd name="connsiteX45" fmla="*/ 100965 w 891540"/>
                <a:gd name="connsiteY45" fmla="*/ 116205 h 1030605"/>
                <a:gd name="connsiteX46" fmla="*/ 106680 w 891540"/>
                <a:gd name="connsiteY46" fmla="*/ 139065 h 1030605"/>
                <a:gd name="connsiteX47" fmla="*/ 45720 w 891540"/>
                <a:gd name="connsiteY47" fmla="*/ 133350 h 1030605"/>
                <a:gd name="connsiteX48" fmla="*/ 40005 w 891540"/>
                <a:gd name="connsiteY48" fmla="*/ 186690 h 1030605"/>
                <a:gd name="connsiteX49" fmla="*/ 87630 w 891540"/>
                <a:gd name="connsiteY49" fmla="*/ 190500 h 1030605"/>
                <a:gd name="connsiteX50" fmla="*/ 129540 w 891540"/>
                <a:gd name="connsiteY50" fmla="*/ 230505 h 1030605"/>
                <a:gd name="connsiteX51" fmla="*/ 123825 w 891540"/>
                <a:gd name="connsiteY51" fmla="*/ 251460 h 1030605"/>
                <a:gd name="connsiteX52" fmla="*/ 150495 w 891540"/>
                <a:gd name="connsiteY52" fmla="*/ 266700 h 1030605"/>
                <a:gd name="connsiteX53" fmla="*/ 110490 w 891540"/>
                <a:gd name="connsiteY53" fmla="*/ 295275 h 1030605"/>
                <a:gd name="connsiteX54" fmla="*/ 171450 w 891540"/>
                <a:gd name="connsiteY54" fmla="*/ 348615 h 1030605"/>
                <a:gd name="connsiteX55" fmla="*/ 104775 w 891540"/>
                <a:gd name="connsiteY55" fmla="*/ 400050 h 1030605"/>
                <a:gd name="connsiteX56" fmla="*/ 102870 w 891540"/>
                <a:gd name="connsiteY56" fmla="*/ 430530 h 1030605"/>
                <a:gd name="connsiteX57" fmla="*/ 144780 w 891540"/>
                <a:gd name="connsiteY57" fmla="*/ 438150 h 1030605"/>
                <a:gd name="connsiteX58" fmla="*/ 140970 w 891540"/>
                <a:gd name="connsiteY58" fmla="*/ 462915 h 1030605"/>
                <a:gd name="connsiteX59" fmla="*/ 83820 w 891540"/>
                <a:gd name="connsiteY59" fmla="*/ 464820 h 1030605"/>
                <a:gd name="connsiteX60" fmla="*/ 123825 w 891540"/>
                <a:gd name="connsiteY60" fmla="*/ 581025 h 1030605"/>
                <a:gd name="connsiteX61" fmla="*/ 108585 w 891540"/>
                <a:gd name="connsiteY61" fmla="*/ 584835 h 1030605"/>
                <a:gd name="connsiteX62" fmla="*/ 64770 w 891540"/>
                <a:gd name="connsiteY62" fmla="*/ 546735 h 1030605"/>
                <a:gd name="connsiteX63" fmla="*/ 7620 w 891540"/>
                <a:gd name="connsiteY63" fmla="*/ 577215 h 1030605"/>
                <a:gd name="connsiteX64" fmla="*/ 0 w 891540"/>
                <a:gd name="connsiteY64" fmla="*/ 617220 h 1030605"/>
                <a:gd name="connsiteX65" fmla="*/ 38100 w 891540"/>
                <a:gd name="connsiteY65" fmla="*/ 655320 h 1030605"/>
                <a:gd name="connsiteX66" fmla="*/ 59055 w 891540"/>
                <a:gd name="connsiteY66" fmla="*/ 638175 h 1030605"/>
                <a:gd name="connsiteX67" fmla="*/ 81915 w 891540"/>
                <a:gd name="connsiteY67" fmla="*/ 634365 h 1030605"/>
                <a:gd name="connsiteX68" fmla="*/ 57150 w 891540"/>
                <a:gd name="connsiteY68" fmla="*/ 702945 h 1030605"/>
                <a:gd name="connsiteX69" fmla="*/ 104775 w 891540"/>
                <a:gd name="connsiteY69" fmla="*/ 725805 h 1030605"/>
                <a:gd name="connsiteX70" fmla="*/ 85725 w 891540"/>
                <a:gd name="connsiteY70" fmla="*/ 760095 h 1030605"/>
                <a:gd name="connsiteX71" fmla="*/ 278130 w 891540"/>
                <a:gd name="connsiteY71" fmla="*/ 843915 h 1030605"/>
                <a:gd name="connsiteX72" fmla="*/ 293370 w 891540"/>
                <a:gd name="connsiteY72" fmla="*/ 822960 h 1030605"/>
                <a:gd name="connsiteX73" fmla="*/ 320040 w 891540"/>
                <a:gd name="connsiteY73" fmla="*/ 862965 h 1030605"/>
                <a:gd name="connsiteX74" fmla="*/ 335280 w 891540"/>
                <a:gd name="connsiteY74" fmla="*/ 851535 h 1030605"/>
                <a:gd name="connsiteX75" fmla="*/ 367665 w 891540"/>
                <a:gd name="connsiteY75" fmla="*/ 853440 h 1030605"/>
                <a:gd name="connsiteX76" fmla="*/ 411480 w 891540"/>
                <a:gd name="connsiteY76" fmla="*/ 899160 h 1030605"/>
                <a:gd name="connsiteX77" fmla="*/ 421005 w 891540"/>
                <a:gd name="connsiteY77" fmla="*/ 933450 h 1030605"/>
                <a:gd name="connsiteX78" fmla="*/ 377190 w 891540"/>
                <a:gd name="connsiteY78" fmla="*/ 998220 h 1030605"/>
                <a:gd name="connsiteX79" fmla="*/ 363855 w 891540"/>
                <a:gd name="connsiteY79" fmla="*/ 998220 h 1030605"/>
                <a:gd name="connsiteX80" fmla="*/ 367665 w 891540"/>
                <a:gd name="connsiteY80" fmla="*/ 1030605 h 1030605"/>
                <a:gd name="connsiteX81" fmla="*/ 400050 w 891540"/>
                <a:gd name="connsiteY81" fmla="*/ 1022985 h 1030605"/>
                <a:gd name="connsiteX82" fmla="*/ 400050 w 891540"/>
                <a:gd name="connsiteY82" fmla="*/ 1000125 h 1030605"/>
                <a:gd name="connsiteX83" fmla="*/ 434340 w 891540"/>
                <a:gd name="connsiteY83" fmla="*/ 1000125 h 1030605"/>
                <a:gd name="connsiteX84" fmla="*/ 489585 w 891540"/>
                <a:gd name="connsiteY84" fmla="*/ 981075 h 1030605"/>
                <a:gd name="connsiteX85" fmla="*/ 529590 w 891540"/>
                <a:gd name="connsiteY85" fmla="*/ 1017270 h 1030605"/>
                <a:gd name="connsiteX86" fmla="*/ 586740 w 891540"/>
                <a:gd name="connsiteY86" fmla="*/ 1021080 h 1030605"/>
                <a:gd name="connsiteX87" fmla="*/ 605790 w 891540"/>
                <a:gd name="connsiteY87" fmla="*/ 1002030 h 1030605"/>
                <a:gd name="connsiteX88" fmla="*/ 600075 w 891540"/>
                <a:gd name="connsiteY88" fmla="*/ 923925 h 1030605"/>
                <a:gd name="connsiteX89" fmla="*/ 651510 w 891540"/>
                <a:gd name="connsiteY89" fmla="*/ 895350 h 1030605"/>
                <a:gd name="connsiteX90" fmla="*/ 653415 w 891540"/>
                <a:gd name="connsiteY90" fmla="*/ 807720 h 10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891540" h="1030605">
                  <a:moveTo>
                    <a:pt x="653415" y="807720"/>
                  </a:moveTo>
                  <a:lnTo>
                    <a:pt x="805815" y="775335"/>
                  </a:lnTo>
                  <a:lnTo>
                    <a:pt x="832485" y="733425"/>
                  </a:lnTo>
                  <a:lnTo>
                    <a:pt x="864870" y="725805"/>
                  </a:lnTo>
                  <a:lnTo>
                    <a:pt x="882015" y="702945"/>
                  </a:lnTo>
                  <a:lnTo>
                    <a:pt x="842010" y="664845"/>
                  </a:lnTo>
                  <a:lnTo>
                    <a:pt x="872490" y="643890"/>
                  </a:lnTo>
                  <a:lnTo>
                    <a:pt x="891540" y="601980"/>
                  </a:lnTo>
                  <a:lnTo>
                    <a:pt x="861060" y="577215"/>
                  </a:lnTo>
                  <a:lnTo>
                    <a:pt x="862965" y="504825"/>
                  </a:lnTo>
                  <a:lnTo>
                    <a:pt x="883920" y="464820"/>
                  </a:lnTo>
                  <a:lnTo>
                    <a:pt x="883920" y="419100"/>
                  </a:lnTo>
                  <a:lnTo>
                    <a:pt x="798195" y="440055"/>
                  </a:lnTo>
                  <a:lnTo>
                    <a:pt x="775335" y="367665"/>
                  </a:lnTo>
                  <a:lnTo>
                    <a:pt x="727710" y="274320"/>
                  </a:lnTo>
                  <a:lnTo>
                    <a:pt x="622935" y="314325"/>
                  </a:lnTo>
                  <a:lnTo>
                    <a:pt x="626745" y="283845"/>
                  </a:lnTo>
                  <a:lnTo>
                    <a:pt x="600075" y="260985"/>
                  </a:lnTo>
                  <a:lnTo>
                    <a:pt x="550545" y="249555"/>
                  </a:lnTo>
                  <a:lnTo>
                    <a:pt x="550545" y="205740"/>
                  </a:lnTo>
                  <a:lnTo>
                    <a:pt x="584835" y="205740"/>
                  </a:lnTo>
                  <a:lnTo>
                    <a:pt x="586740" y="165735"/>
                  </a:lnTo>
                  <a:lnTo>
                    <a:pt x="601980" y="184785"/>
                  </a:lnTo>
                  <a:lnTo>
                    <a:pt x="653415" y="171450"/>
                  </a:lnTo>
                  <a:lnTo>
                    <a:pt x="621030" y="102870"/>
                  </a:lnTo>
                  <a:lnTo>
                    <a:pt x="563880" y="91440"/>
                  </a:lnTo>
                  <a:lnTo>
                    <a:pt x="605790" y="68580"/>
                  </a:lnTo>
                  <a:lnTo>
                    <a:pt x="605790" y="32385"/>
                  </a:lnTo>
                  <a:lnTo>
                    <a:pt x="579120" y="24765"/>
                  </a:lnTo>
                  <a:lnTo>
                    <a:pt x="567690" y="49530"/>
                  </a:lnTo>
                  <a:lnTo>
                    <a:pt x="493395" y="66675"/>
                  </a:lnTo>
                  <a:lnTo>
                    <a:pt x="499110" y="30480"/>
                  </a:lnTo>
                  <a:lnTo>
                    <a:pt x="470535" y="36195"/>
                  </a:lnTo>
                  <a:lnTo>
                    <a:pt x="481965" y="0"/>
                  </a:lnTo>
                  <a:lnTo>
                    <a:pt x="428625" y="1905"/>
                  </a:lnTo>
                  <a:lnTo>
                    <a:pt x="365760" y="26670"/>
                  </a:lnTo>
                  <a:lnTo>
                    <a:pt x="350520" y="11430"/>
                  </a:lnTo>
                  <a:lnTo>
                    <a:pt x="308610" y="41910"/>
                  </a:lnTo>
                  <a:lnTo>
                    <a:pt x="228600" y="9525"/>
                  </a:lnTo>
                  <a:lnTo>
                    <a:pt x="207645" y="62865"/>
                  </a:lnTo>
                  <a:lnTo>
                    <a:pt x="179070" y="45720"/>
                  </a:lnTo>
                  <a:lnTo>
                    <a:pt x="144780" y="68580"/>
                  </a:lnTo>
                  <a:lnTo>
                    <a:pt x="161925" y="85725"/>
                  </a:lnTo>
                  <a:lnTo>
                    <a:pt x="144780" y="106680"/>
                  </a:lnTo>
                  <a:lnTo>
                    <a:pt x="114300" y="97155"/>
                  </a:lnTo>
                  <a:lnTo>
                    <a:pt x="100965" y="116205"/>
                  </a:lnTo>
                  <a:lnTo>
                    <a:pt x="106680" y="139065"/>
                  </a:lnTo>
                  <a:lnTo>
                    <a:pt x="45720" y="133350"/>
                  </a:lnTo>
                  <a:lnTo>
                    <a:pt x="40005" y="186690"/>
                  </a:lnTo>
                  <a:lnTo>
                    <a:pt x="87630" y="190500"/>
                  </a:lnTo>
                  <a:lnTo>
                    <a:pt x="129540" y="230505"/>
                  </a:lnTo>
                  <a:lnTo>
                    <a:pt x="123825" y="251460"/>
                  </a:lnTo>
                  <a:lnTo>
                    <a:pt x="150495" y="266700"/>
                  </a:lnTo>
                  <a:lnTo>
                    <a:pt x="110490" y="295275"/>
                  </a:lnTo>
                  <a:lnTo>
                    <a:pt x="171450" y="348615"/>
                  </a:lnTo>
                  <a:lnTo>
                    <a:pt x="104775" y="400050"/>
                  </a:lnTo>
                  <a:lnTo>
                    <a:pt x="102870" y="430530"/>
                  </a:lnTo>
                  <a:lnTo>
                    <a:pt x="144780" y="438150"/>
                  </a:lnTo>
                  <a:lnTo>
                    <a:pt x="140970" y="462915"/>
                  </a:lnTo>
                  <a:lnTo>
                    <a:pt x="83820" y="464820"/>
                  </a:lnTo>
                  <a:lnTo>
                    <a:pt x="123825" y="581025"/>
                  </a:lnTo>
                  <a:lnTo>
                    <a:pt x="108585" y="584835"/>
                  </a:lnTo>
                  <a:lnTo>
                    <a:pt x="64770" y="546735"/>
                  </a:lnTo>
                  <a:lnTo>
                    <a:pt x="7620" y="577215"/>
                  </a:lnTo>
                  <a:lnTo>
                    <a:pt x="0" y="617220"/>
                  </a:lnTo>
                  <a:lnTo>
                    <a:pt x="38100" y="655320"/>
                  </a:lnTo>
                  <a:lnTo>
                    <a:pt x="59055" y="638175"/>
                  </a:lnTo>
                  <a:lnTo>
                    <a:pt x="81915" y="634365"/>
                  </a:lnTo>
                  <a:lnTo>
                    <a:pt x="57150" y="702945"/>
                  </a:lnTo>
                  <a:lnTo>
                    <a:pt x="104775" y="725805"/>
                  </a:lnTo>
                  <a:lnTo>
                    <a:pt x="85725" y="760095"/>
                  </a:lnTo>
                  <a:lnTo>
                    <a:pt x="278130" y="843915"/>
                  </a:lnTo>
                  <a:lnTo>
                    <a:pt x="293370" y="822960"/>
                  </a:lnTo>
                  <a:lnTo>
                    <a:pt x="320040" y="862965"/>
                  </a:lnTo>
                  <a:lnTo>
                    <a:pt x="335280" y="851535"/>
                  </a:lnTo>
                  <a:lnTo>
                    <a:pt x="367665" y="853440"/>
                  </a:lnTo>
                  <a:lnTo>
                    <a:pt x="411480" y="899160"/>
                  </a:lnTo>
                  <a:lnTo>
                    <a:pt x="421005" y="933450"/>
                  </a:lnTo>
                  <a:lnTo>
                    <a:pt x="377190" y="998220"/>
                  </a:lnTo>
                  <a:lnTo>
                    <a:pt x="363855" y="998220"/>
                  </a:lnTo>
                  <a:lnTo>
                    <a:pt x="367665" y="1030605"/>
                  </a:lnTo>
                  <a:lnTo>
                    <a:pt x="400050" y="1022985"/>
                  </a:lnTo>
                  <a:lnTo>
                    <a:pt x="400050" y="1000125"/>
                  </a:lnTo>
                  <a:lnTo>
                    <a:pt x="434340" y="1000125"/>
                  </a:lnTo>
                  <a:lnTo>
                    <a:pt x="489585" y="981075"/>
                  </a:lnTo>
                  <a:lnTo>
                    <a:pt x="529590" y="1017270"/>
                  </a:lnTo>
                  <a:lnTo>
                    <a:pt x="586740" y="1021080"/>
                  </a:lnTo>
                  <a:lnTo>
                    <a:pt x="605790" y="1002030"/>
                  </a:lnTo>
                  <a:lnTo>
                    <a:pt x="600075" y="923925"/>
                  </a:lnTo>
                  <a:lnTo>
                    <a:pt x="651510" y="895350"/>
                  </a:lnTo>
                  <a:lnTo>
                    <a:pt x="653415" y="80772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Kołbiel</a:t>
              </a:r>
            </a:p>
          </p:txBody>
        </p:sp>
        <p:sp>
          <p:nvSpPr>
            <p:cNvPr id="50" name="Kobylka">
              <a:extLst>
                <a:ext uri="{FF2B5EF4-FFF2-40B4-BE49-F238E27FC236}">
                  <a16:creationId xmlns:a16="http://schemas.microsoft.com/office/drawing/2014/main" id="{005D6786-CC05-633F-78E7-259EFE3A2B60}"/>
                </a:ext>
              </a:extLst>
            </p:cNvPr>
            <p:cNvSpPr>
              <a:spLocks/>
            </p:cNvSpPr>
            <p:nvPr/>
          </p:nvSpPr>
          <p:spPr>
            <a:xfrm>
              <a:off x="7196600" y="2337841"/>
              <a:ext cx="439047" cy="427443"/>
            </a:xfrm>
            <a:custGeom>
              <a:avLst/>
              <a:gdLst>
                <a:gd name="connsiteX0" fmla="*/ 36195 w 432435"/>
                <a:gd name="connsiteY0" fmla="*/ 331470 h 421005"/>
                <a:gd name="connsiteX1" fmla="*/ 11430 w 432435"/>
                <a:gd name="connsiteY1" fmla="*/ 287655 h 421005"/>
                <a:gd name="connsiteX2" fmla="*/ 0 w 432435"/>
                <a:gd name="connsiteY2" fmla="*/ 161925 h 421005"/>
                <a:gd name="connsiteX3" fmla="*/ 19050 w 432435"/>
                <a:gd name="connsiteY3" fmla="*/ 137160 h 421005"/>
                <a:gd name="connsiteX4" fmla="*/ 30480 w 432435"/>
                <a:gd name="connsiteY4" fmla="*/ 142875 h 421005"/>
                <a:gd name="connsiteX5" fmla="*/ 87630 w 432435"/>
                <a:gd name="connsiteY5" fmla="*/ 112395 h 421005"/>
                <a:gd name="connsiteX6" fmla="*/ 83820 w 432435"/>
                <a:gd name="connsiteY6" fmla="*/ 72390 h 421005"/>
                <a:gd name="connsiteX7" fmla="*/ 114300 w 432435"/>
                <a:gd name="connsiteY7" fmla="*/ 93345 h 421005"/>
                <a:gd name="connsiteX8" fmla="*/ 110490 w 432435"/>
                <a:gd name="connsiteY8" fmla="*/ 41910 h 421005"/>
                <a:gd name="connsiteX9" fmla="*/ 137160 w 432435"/>
                <a:gd name="connsiteY9" fmla="*/ 34290 h 421005"/>
                <a:gd name="connsiteX10" fmla="*/ 165735 w 432435"/>
                <a:gd name="connsiteY10" fmla="*/ 0 h 421005"/>
                <a:gd name="connsiteX11" fmla="*/ 226695 w 432435"/>
                <a:gd name="connsiteY11" fmla="*/ 49530 h 421005"/>
                <a:gd name="connsiteX12" fmla="*/ 287655 w 432435"/>
                <a:gd name="connsiteY12" fmla="*/ 68580 h 421005"/>
                <a:gd name="connsiteX13" fmla="*/ 327660 w 432435"/>
                <a:gd name="connsiteY13" fmla="*/ 139065 h 421005"/>
                <a:gd name="connsiteX14" fmla="*/ 316230 w 432435"/>
                <a:gd name="connsiteY14" fmla="*/ 150495 h 421005"/>
                <a:gd name="connsiteX15" fmla="*/ 325755 w 432435"/>
                <a:gd name="connsiteY15" fmla="*/ 186690 h 421005"/>
                <a:gd name="connsiteX16" fmla="*/ 346710 w 432435"/>
                <a:gd name="connsiteY16" fmla="*/ 198120 h 421005"/>
                <a:gd name="connsiteX17" fmla="*/ 348615 w 432435"/>
                <a:gd name="connsiteY17" fmla="*/ 219075 h 421005"/>
                <a:gd name="connsiteX18" fmla="*/ 333375 w 432435"/>
                <a:gd name="connsiteY18" fmla="*/ 228600 h 421005"/>
                <a:gd name="connsiteX19" fmla="*/ 356235 w 432435"/>
                <a:gd name="connsiteY19" fmla="*/ 262890 h 421005"/>
                <a:gd name="connsiteX20" fmla="*/ 432435 w 432435"/>
                <a:gd name="connsiteY20" fmla="*/ 289560 h 421005"/>
                <a:gd name="connsiteX21" fmla="*/ 428625 w 432435"/>
                <a:gd name="connsiteY21" fmla="*/ 323850 h 421005"/>
                <a:gd name="connsiteX22" fmla="*/ 401955 w 432435"/>
                <a:gd name="connsiteY22" fmla="*/ 340995 h 421005"/>
                <a:gd name="connsiteX23" fmla="*/ 367665 w 432435"/>
                <a:gd name="connsiteY23" fmla="*/ 323850 h 421005"/>
                <a:gd name="connsiteX24" fmla="*/ 356235 w 432435"/>
                <a:gd name="connsiteY24" fmla="*/ 371475 h 421005"/>
                <a:gd name="connsiteX25" fmla="*/ 270510 w 432435"/>
                <a:gd name="connsiteY25" fmla="*/ 371475 h 421005"/>
                <a:gd name="connsiteX26" fmla="*/ 270510 w 432435"/>
                <a:gd name="connsiteY26" fmla="*/ 354330 h 421005"/>
                <a:gd name="connsiteX27" fmla="*/ 196215 w 432435"/>
                <a:gd name="connsiteY27" fmla="*/ 417195 h 421005"/>
                <a:gd name="connsiteX28" fmla="*/ 133350 w 432435"/>
                <a:gd name="connsiteY28" fmla="*/ 421005 h 421005"/>
                <a:gd name="connsiteX29" fmla="*/ 139065 w 432435"/>
                <a:gd name="connsiteY29" fmla="*/ 381000 h 421005"/>
                <a:gd name="connsiteX30" fmla="*/ 120015 w 432435"/>
                <a:gd name="connsiteY30" fmla="*/ 375285 h 421005"/>
                <a:gd name="connsiteX31" fmla="*/ 135255 w 432435"/>
                <a:gd name="connsiteY31" fmla="*/ 361950 h 421005"/>
                <a:gd name="connsiteX32" fmla="*/ 108585 w 432435"/>
                <a:gd name="connsiteY32" fmla="*/ 323850 h 421005"/>
                <a:gd name="connsiteX33" fmla="*/ 66675 w 432435"/>
                <a:gd name="connsiteY33" fmla="*/ 371475 h 421005"/>
                <a:gd name="connsiteX34" fmla="*/ 36195 w 432435"/>
                <a:gd name="connsiteY34" fmla="*/ 331470 h 4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2435" h="421005">
                  <a:moveTo>
                    <a:pt x="36195" y="331470"/>
                  </a:moveTo>
                  <a:lnTo>
                    <a:pt x="11430" y="287655"/>
                  </a:lnTo>
                  <a:lnTo>
                    <a:pt x="0" y="161925"/>
                  </a:lnTo>
                  <a:lnTo>
                    <a:pt x="19050" y="137160"/>
                  </a:lnTo>
                  <a:lnTo>
                    <a:pt x="30480" y="142875"/>
                  </a:lnTo>
                  <a:lnTo>
                    <a:pt x="87630" y="112395"/>
                  </a:lnTo>
                  <a:lnTo>
                    <a:pt x="83820" y="72390"/>
                  </a:lnTo>
                  <a:lnTo>
                    <a:pt x="114300" y="93345"/>
                  </a:lnTo>
                  <a:lnTo>
                    <a:pt x="110490" y="41910"/>
                  </a:lnTo>
                  <a:lnTo>
                    <a:pt x="137160" y="34290"/>
                  </a:lnTo>
                  <a:lnTo>
                    <a:pt x="165735" y="0"/>
                  </a:lnTo>
                  <a:lnTo>
                    <a:pt x="226695" y="49530"/>
                  </a:lnTo>
                  <a:lnTo>
                    <a:pt x="287655" y="68580"/>
                  </a:lnTo>
                  <a:lnTo>
                    <a:pt x="327660" y="139065"/>
                  </a:lnTo>
                  <a:lnTo>
                    <a:pt x="316230" y="150495"/>
                  </a:lnTo>
                  <a:lnTo>
                    <a:pt x="325755" y="186690"/>
                  </a:lnTo>
                  <a:lnTo>
                    <a:pt x="346710" y="198120"/>
                  </a:lnTo>
                  <a:lnTo>
                    <a:pt x="348615" y="219075"/>
                  </a:lnTo>
                  <a:lnTo>
                    <a:pt x="333375" y="228600"/>
                  </a:lnTo>
                  <a:lnTo>
                    <a:pt x="356235" y="262890"/>
                  </a:lnTo>
                  <a:lnTo>
                    <a:pt x="432435" y="289560"/>
                  </a:lnTo>
                  <a:lnTo>
                    <a:pt x="428625" y="323850"/>
                  </a:lnTo>
                  <a:lnTo>
                    <a:pt x="401955" y="340995"/>
                  </a:lnTo>
                  <a:lnTo>
                    <a:pt x="367665" y="323850"/>
                  </a:lnTo>
                  <a:lnTo>
                    <a:pt x="356235" y="371475"/>
                  </a:lnTo>
                  <a:lnTo>
                    <a:pt x="270510" y="371475"/>
                  </a:lnTo>
                  <a:lnTo>
                    <a:pt x="270510" y="354330"/>
                  </a:lnTo>
                  <a:lnTo>
                    <a:pt x="196215" y="417195"/>
                  </a:lnTo>
                  <a:lnTo>
                    <a:pt x="133350" y="421005"/>
                  </a:lnTo>
                  <a:lnTo>
                    <a:pt x="139065" y="381000"/>
                  </a:lnTo>
                  <a:lnTo>
                    <a:pt x="120015" y="375285"/>
                  </a:lnTo>
                  <a:lnTo>
                    <a:pt x="135255" y="361950"/>
                  </a:lnTo>
                  <a:lnTo>
                    <a:pt x="108585" y="323850"/>
                  </a:lnTo>
                  <a:lnTo>
                    <a:pt x="66675" y="371475"/>
                  </a:lnTo>
                  <a:lnTo>
                    <a:pt x="36195" y="33147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72000" rIns="72000" bIns="0" rtlCol="0" anchor="ctr"/>
            <a:lstStyle/>
            <a:p>
              <a:pPr algn="ctr"/>
              <a:r>
                <a:rPr lang="pl-PL" sz="600" dirty="0">
                  <a:solidFill>
                    <a:schemeClr val="bg1"/>
                  </a:solidFill>
                  <a:latin typeface="Arial" panose="020B0604020202020204" pitchFamily="34" charset="0"/>
                  <a:cs typeface="Arial" panose="020B0604020202020204" pitchFamily="34" charset="0"/>
                </a:rPr>
                <a:t>Kobyłka</a:t>
              </a:r>
            </a:p>
          </p:txBody>
        </p:sp>
        <p:sp>
          <p:nvSpPr>
            <p:cNvPr id="51" name="Klembow">
              <a:extLst>
                <a:ext uri="{FF2B5EF4-FFF2-40B4-BE49-F238E27FC236}">
                  <a16:creationId xmlns:a16="http://schemas.microsoft.com/office/drawing/2014/main" id="{D316D291-A512-586F-E516-70264CF09CD9}"/>
                </a:ext>
              </a:extLst>
            </p:cNvPr>
            <p:cNvSpPr/>
            <p:nvPr/>
          </p:nvSpPr>
          <p:spPr>
            <a:xfrm>
              <a:off x="7550546" y="1542914"/>
              <a:ext cx="1021220" cy="781388"/>
            </a:xfrm>
            <a:custGeom>
              <a:avLst/>
              <a:gdLst>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68605 w 1005840"/>
                <a:gd name="connsiteY59" fmla="*/ 43815 h 769620"/>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40030 w 1005840"/>
                <a:gd name="connsiteY59" fmla="*/ 76200 h 769620"/>
                <a:gd name="connsiteX60" fmla="*/ 268605 w 1005840"/>
                <a:gd name="connsiteY60" fmla="*/ 43815 h 769620"/>
                <a:gd name="connsiteX0" fmla="*/ 268605 w 1005840"/>
                <a:gd name="connsiteY0" fmla="*/ 43815 h 769620"/>
                <a:gd name="connsiteX1" fmla="*/ 312420 w 1005840"/>
                <a:gd name="connsiteY1" fmla="*/ 32385 h 769620"/>
                <a:gd name="connsiteX2" fmla="*/ 331470 w 1005840"/>
                <a:gd name="connsiteY2" fmla="*/ 3810 h 769620"/>
                <a:gd name="connsiteX3" fmla="*/ 373380 w 1005840"/>
                <a:gd name="connsiteY3" fmla="*/ 11430 h 769620"/>
                <a:gd name="connsiteX4" fmla="*/ 373380 w 1005840"/>
                <a:gd name="connsiteY4" fmla="*/ 34290 h 769620"/>
                <a:gd name="connsiteX5" fmla="*/ 413385 w 1005840"/>
                <a:gd name="connsiteY5" fmla="*/ 40005 h 769620"/>
                <a:gd name="connsiteX6" fmla="*/ 461010 w 1005840"/>
                <a:gd name="connsiteY6" fmla="*/ 0 h 769620"/>
                <a:gd name="connsiteX7" fmla="*/ 485775 w 1005840"/>
                <a:gd name="connsiteY7" fmla="*/ 13335 h 769620"/>
                <a:gd name="connsiteX8" fmla="*/ 464820 w 1005840"/>
                <a:gd name="connsiteY8" fmla="*/ 32385 h 769620"/>
                <a:gd name="connsiteX9" fmla="*/ 495300 w 1005840"/>
                <a:gd name="connsiteY9" fmla="*/ 53340 h 769620"/>
                <a:gd name="connsiteX10" fmla="*/ 504825 w 1005840"/>
                <a:gd name="connsiteY10" fmla="*/ 102870 h 769620"/>
                <a:gd name="connsiteX11" fmla="*/ 539115 w 1005840"/>
                <a:gd name="connsiteY11" fmla="*/ 95250 h 769620"/>
                <a:gd name="connsiteX12" fmla="*/ 632460 w 1005840"/>
                <a:gd name="connsiteY12" fmla="*/ 127635 h 769620"/>
                <a:gd name="connsiteX13" fmla="*/ 725805 w 1005840"/>
                <a:gd name="connsiteY13" fmla="*/ 108585 h 769620"/>
                <a:gd name="connsiteX14" fmla="*/ 729615 w 1005840"/>
                <a:gd name="connsiteY14" fmla="*/ 133350 h 769620"/>
                <a:gd name="connsiteX15" fmla="*/ 857250 w 1005840"/>
                <a:gd name="connsiteY15" fmla="*/ 158115 h 769620"/>
                <a:gd name="connsiteX16" fmla="*/ 885825 w 1005840"/>
                <a:gd name="connsiteY16" fmla="*/ 182880 h 769620"/>
                <a:gd name="connsiteX17" fmla="*/ 891540 w 1005840"/>
                <a:gd name="connsiteY17" fmla="*/ 205740 h 769620"/>
                <a:gd name="connsiteX18" fmla="*/ 857250 w 1005840"/>
                <a:gd name="connsiteY18" fmla="*/ 220980 h 769620"/>
                <a:gd name="connsiteX19" fmla="*/ 859155 w 1005840"/>
                <a:gd name="connsiteY19" fmla="*/ 266700 h 769620"/>
                <a:gd name="connsiteX20" fmla="*/ 809625 w 1005840"/>
                <a:gd name="connsiteY20" fmla="*/ 272415 h 769620"/>
                <a:gd name="connsiteX21" fmla="*/ 718185 w 1005840"/>
                <a:gd name="connsiteY21" fmla="*/ 321945 h 769620"/>
                <a:gd name="connsiteX22" fmla="*/ 701040 w 1005840"/>
                <a:gd name="connsiteY22" fmla="*/ 434340 h 769620"/>
                <a:gd name="connsiteX23" fmla="*/ 742950 w 1005840"/>
                <a:gd name="connsiteY23" fmla="*/ 445770 h 769620"/>
                <a:gd name="connsiteX24" fmla="*/ 828675 w 1005840"/>
                <a:gd name="connsiteY24" fmla="*/ 478155 h 769620"/>
                <a:gd name="connsiteX25" fmla="*/ 956310 w 1005840"/>
                <a:gd name="connsiteY25" fmla="*/ 567690 h 769620"/>
                <a:gd name="connsiteX26" fmla="*/ 988695 w 1005840"/>
                <a:gd name="connsiteY26" fmla="*/ 561975 h 769620"/>
                <a:gd name="connsiteX27" fmla="*/ 969645 w 1005840"/>
                <a:gd name="connsiteY27" fmla="*/ 621030 h 769620"/>
                <a:gd name="connsiteX28" fmla="*/ 979170 w 1005840"/>
                <a:gd name="connsiteY28" fmla="*/ 685800 h 769620"/>
                <a:gd name="connsiteX29" fmla="*/ 1005840 w 1005840"/>
                <a:gd name="connsiteY29" fmla="*/ 723900 h 769620"/>
                <a:gd name="connsiteX30" fmla="*/ 882015 w 1005840"/>
                <a:gd name="connsiteY30" fmla="*/ 708660 h 769620"/>
                <a:gd name="connsiteX31" fmla="*/ 861060 w 1005840"/>
                <a:gd name="connsiteY31" fmla="*/ 769620 h 769620"/>
                <a:gd name="connsiteX32" fmla="*/ 828675 w 1005840"/>
                <a:gd name="connsiteY32" fmla="*/ 739140 h 769620"/>
                <a:gd name="connsiteX33" fmla="*/ 784860 w 1005840"/>
                <a:gd name="connsiteY33" fmla="*/ 735330 h 769620"/>
                <a:gd name="connsiteX34" fmla="*/ 737235 w 1005840"/>
                <a:gd name="connsiteY34" fmla="*/ 699135 h 769620"/>
                <a:gd name="connsiteX35" fmla="*/ 699135 w 1005840"/>
                <a:gd name="connsiteY35" fmla="*/ 680085 h 769620"/>
                <a:gd name="connsiteX36" fmla="*/ 621030 w 1005840"/>
                <a:gd name="connsiteY36" fmla="*/ 666750 h 769620"/>
                <a:gd name="connsiteX37" fmla="*/ 596265 w 1005840"/>
                <a:gd name="connsiteY37" fmla="*/ 727710 h 769620"/>
                <a:gd name="connsiteX38" fmla="*/ 459105 w 1005840"/>
                <a:gd name="connsiteY38" fmla="*/ 655320 h 769620"/>
                <a:gd name="connsiteX39" fmla="*/ 438150 w 1005840"/>
                <a:gd name="connsiteY39" fmla="*/ 680085 h 769620"/>
                <a:gd name="connsiteX40" fmla="*/ 405765 w 1005840"/>
                <a:gd name="connsiteY40" fmla="*/ 670560 h 769620"/>
                <a:gd name="connsiteX41" fmla="*/ 375285 w 1005840"/>
                <a:gd name="connsiteY41" fmla="*/ 687705 h 769620"/>
                <a:gd name="connsiteX42" fmla="*/ 325755 w 1005840"/>
                <a:gd name="connsiteY42" fmla="*/ 695325 h 769620"/>
                <a:gd name="connsiteX43" fmla="*/ 289560 w 1005840"/>
                <a:gd name="connsiteY43" fmla="*/ 687705 h 769620"/>
                <a:gd name="connsiteX44" fmla="*/ 285750 w 1005840"/>
                <a:gd name="connsiteY44" fmla="*/ 657225 h 769620"/>
                <a:gd name="connsiteX45" fmla="*/ 230505 w 1005840"/>
                <a:gd name="connsiteY45" fmla="*/ 601980 h 769620"/>
                <a:gd name="connsiteX46" fmla="*/ 169545 w 1005840"/>
                <a:gd name="connsiteY46" fmla="*/ 586740 h 769620"/>
                <a:gd name="connsiteX47" fmla="*/ 161925 w 1005840"/>
                <a:gd name="connsiteY47" fmla="*/ 552450 h 769620"/>
                <a:gd name="connsiteX48" fmla="*/ 142875 w 1005840"/>
                <a:gd name="connsiteY48" fmla="*/ 575310 h 769620"/>
                <a:gd name="connsiteX49" fmla="*/ 89535 w 1005840"/>
                <a:gd name="connsiteY49" fmla="*/ 556260 h 769620"/>
                <a:gd name="connsiteX50" fmla="*/ 99060 w 1005840"/>
                <a:gd name="connsiteY50" fmla="*/ 481965 h 769620"/>
                <a:gd name="connsiteX51" fmla="*/ 0 w 1005840"/>
                <a:gd name="connsiteY51" fmla="*/ 472440 h 769620"/>
                <a:gd name="connsiteX52" fmla="*/ 15240 w 1005840"/>
                <a:gd name="connsiteY52" fmla="*/ 407670 h 769620"/>
                <a:gd name="connsiteX53" fmla="*/ 55245 w 1005840"/>
                <a:gd name="connsiteY53" fmla="*/ 403860 h 769620"/>
                <a:gd name="connsiteX54" fmla="*/ 57150 w 1005840"/>
                <a:gd name="connsiteY54" fmla="*/ 331470 h 769620"/>
                <a:gd name="connsiteX55" fmla="*/ 106680 w 1005840"/>
                <a:gd name="connsiteY55" fmla="*/ 188595 h 769620"/>
                <a:gd name="connsiteX56" fmla="*/ 171450 w 1005840"/>
                <a:gd name="connsiteY56" fmla="*/ 175260 h 769620"/>
                <a:gd name="connsiteX57" fmla="*/ 180975 w 1005840"/>
                <a:gd name="connsiteY57" fmla="*/ 108585 h 769620"/>
                <a:gd name="connsiteX58" fmla="*/ 213360 w 1005840"/>
                <a:gd name="connsiteY58" fmla="*/ 120015 h 769620"/>
                <a:gd name="connsiteX59" fmla="*/ 228600 w 1005840"/>
                <a:gd name="connsiteY59" fmla="*/ 70485 h 769620"/>
                <a:gd name="connsiteX60" fmla="*/ 268605 w 1005840"/>
                <a:gd name="connsiteY60" fmla="*/ 43815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005840" h="769620">
                  <a:moveTo>
                    <a:pt x="268605" y="43815"/>
                  </a:moveTo>
                  <a:lnTo>
                    <a:pt x="312420" y="32385"/>
                  </a:lnTo>
                  <a:lnTo>
                    <a:pt x="331470" y="3810"/>
                  </a:lnTo>
                  <a:lnTo>
                    <a:pt x="373380" y="11430"/>
                  </a:lnTo>
                  <a:lnTo>
                    <a:pt x="373380" y="34290"/>
                  </a:lnTo>
                  <a:lnTo>
                    <a:pt x="413385" y="40005"/>
                  </a:lnTo>
                  <a:lnTo>
                    <a:pt x="461010" y="0"/>
                  </a:lnTo>
                  <a:lnTo>
                    <a:pt x="485775" y="13335"/>
                  </a:lnTo>
                  <a:lnTo>
                    <a:pt x="464820" y="32385"/>
                  </a:lnTo>
                  <a:lnTo>
                    <a:pt x="495300" y="53340"/>
                  </a:lnTo>
                  <a:lnTo>
                    <a:pt x="504825" y="102870"/>
                  </a:lnTo>
                  <a:lnTo>
                    <a:pt x="539115" y="95250"/>
                  </a:lnTo>
                  <a:lnTo>
                    <a:pt x="632460" y="127635"/>
                  </a:lnTo>
                  <a:lnTo>
                    <a:pt x="725805" y="108585"/>
                  </a:lnTo>
                  <a:lnTo>
                    <a:pt x="729615" y="133350"/>
                  </a:lnTo>
                  <a:lnTo>
                    <a:pt x="857250" y="158115"/>
                  </a:lnTo>
                  <a:lnTo>
                    <a:pt x="885825" y="182880"/>
                  </a:lnTo>
                  <a:lnTo>
                    <a:pt x="891540" y="205740"/>
                  </a:lnTo>
                  <a:lnTo>
                    <a:pt x="857250" y="220980"/>
                  </a:lnTo>
                  <a:lnTo>
                    <a:pt x="859155" y="266700"/>
                  </a:lnTo>
                  <a:lnTo>
                    <a:pt x="809625" y="272415"/>
                  </a:lnTo>
                  <a:lnTo>
                    <a:pt x="718185" y="321945"/>
                  </a:lnTo>
                  <a:lnTo>
                    <a:pt x="701040" y="434340"/>
                  </a:lnTo>
                  <a:lnTo>
                    <a:pt x="742950" y="445770"/>
                  </a:lnTo>
                  <a:lnTo>
                    <a:pt x="828675" y="478155"/>
                  </a:lnTo>
                  <a:lnTo>
                    <a:pt x="956310" y="567690"/>
                  </a:lnTo>
                  <a:lnTo>
                    <a:pt x="988695" y="561975"/>
                  </a:lnTo>
                  <a:lnTo>
                    <a:pt x="969645" y="621030"/>
                  </a:lnTo>
                  <a:lnTo>
                    <a:pt x="979170" y="685800"/>
                  </a:lnTo>
                  <a:lnTo>
                    <a:pt x="1005840" y="723900"/>
                  </a:lnTo>
                  <a:lnTo>
                    <a:pt x="882015" y="708660"/>
                  </a:lnTo>
                  <a:lnTo>
                    <a:pt x="861060" y="769620"/>
                  </a:lnTo>
                  <a:lnTo>
                    <a:pt x="828675" y="739140"/>
                  </a:lnTo>
                  <a:lnTo>
                    <a:pt x="784860" y="735330"/>
                  </a:lnTo>
                  <a:lnTo>
                    <a:pt x="737235" y="699135"/>
                  </a:lnTo>
                  <a:lnTo>
                    <a:pt x="699135" y="680085"/>
                  </a:lnTo>
                  <a:lnTo>
                    <a:pt x="621030" y="666750"/>
                  </a:lnTo>
                  <a:lnTo>
                    <a:pt x="596265" y="727710"/>
                  </a:lnTo>
                  <a:lnTo>
                    <a:pt x="459105" y="655320"/>
                  </a:lnTo>
                  <a:lnTo>
                    <a:pt x="438150" y="680085"/>
                  </a:lnTo>
                  <a:lnTo>
                    <a:pt x="405765" y="670560"/>
                  </a:lnTo>
                  <a:lnTo>
                    <a:pt x="375285" y="687705"/>
                  </a:lnTo>
                  <a:lnTo>
                    <a:pt x="325755" y="695325"/>
                  </a:lnTo>
                  <a:lnTo>
                    <a:pt x="289560" y="687705"/>
                  </a:lnTo>
                  <a:lnTo>
                    <a:pt x="285750" y="657225"/>
                  </a:lnTo>
                  <a:lnTo>
                    <a:pt x="230505" y="601980"/>
                  </a:lnTo>
                  <a:lnTo>
                    <a:pt x="169545" y="586740"/>
                  </a:lnTo>
                  <a:lnTo>
                    <a:pt x="161925" y="552450"/>
                  </a:lnTo>
                  <a:lnTo>
                    <a:pt x="142875" y="575310"/>
                  </a:lnTo>
                  <a:lnTo>
                    <a:pt x="89535" y="556260"/>
                  </a:lnTo>
                  <a:lnTo>
                    <a:pt x="99060" y="481965"/>
                  </a:lnTo>
                  <a:lnTo>
                    <a:pt x="0" y="472440"/>
                  </a:lnTo>
                  <a:lnTo>
                    <a:pt x="15240" y="407670"/>
                  </a:lnTo>
                  <a:lnTo>
                    <a:pt x="55245" y="403860"/>
                  </a:lnTo>
                  <a:lnTo>
                    <a:pt x="57150" y="331470"/>
                  </a:lnTo>
                  <a:lnTo>
                    <a:pt x="106680" y="188595"/>
                  </a:lnTo>
                  <a:lnTo>
                    <a:pt x="171450" y="175260"/>
                  </a:lnTo>
                  <a:lnTo>
                    <a:pt x="180975" y="108585"/>
                  </a:lnTo>
                  <a:lnTo>
                    <a:pt x="213360" y="120015"/>
                  </a:lnTo>
                  <a:lnTo>
                    <a:pt x="228600" y="70485"/>
                  </a:lnTo>
                  <a:lnTo>
                    <a:pt x="268605" y="43815"/>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Klembów</a:t>
              </a:r>
            </a:p>
          </p:txBody>
        </p:sp>
        <p:sp>
          <p:nvSpPr>
            <p:cNvPr id="52" name="Karczew">
              <a:extLst>
                <a:ext uri="{FF2B5EF4-FFF2-40B4-BE49-F238E27FC236}">
                  <a16:creationId xmlns:a16="http://schemas.microsoft.com/office/drawing/2014/main" id="{3CEAA586-668D-C6CA-514B-508D7C4A6EDB}"/>
                </a:ext>
              </a:extLst>
            </p:cNvPr>
            <p:cNvSpPr>
              <a:spLocks/>
            </p:cNvSpPr>
            <p:nvPr/>
          </p:nvSpPr>
          <p:spPr>
            <a:xfrm>
              <a:off x="7519600" y="4544683"/>
              <a:ext cx="709825" cy="959328"/>
            </a:xfrm>
            <a:custGeom>
              <a:avLst/>
              <a:gdLst>
                <a:gd name="connsiteX0" fmla="*/ 636270 w 699135"/>
                <a:gd name="connsiteY0" fmla="*/ 0 h 944880"/>
                <a:gd name="connsiteX1" fmla="*/ 645795 w 699135"/>
                <a:gd name="connsiteY1" fmla="*/ 30480 h 944880"/>
                <a:gd name="connsiteX2" fmla="*/ 601980 w 699135"/>
                <a:gd name="connsiteY2" fmla="*/ 41910 h 944880"/>
                <a:gd name="connsiteX3" fmla="*/ 636270 w 699135"/>
                <a:gd name="connsiteY3" fmla="*/ 99060 h 944880"/>
                <a:gd name="connsiteX4" fmla="*/ 581025 w 699135"/>
                <a:gd name="connsiteY4" fmla="*/ 165735 h 944880"/>
                <a:gd name="connsiteX5" fmla="*/ 615315 w 699135"/>
                <a:gd name="connsiteY5" fmla="*/ 180975 h 944880"/>
                <a:gd name="connsiteX6" fmla="*/ 666750 w 699135"/>
                <a:gd name="connsiteY6" fmla="*/ 234315 h 944880"/>
                <a:gd name="connsiteX7" fmla="*/ 699135 w 699135"/>
                <a:gd name="connsiteY7" fmla="*/ 245745 h 944880"/>
                <a:gd name="connsiteX8" fmla="*/ 695325 w 699135"/>
                <a:gd name="connsiteY8" fmla="*/ 300990 h 944880"/>
                <a:gd name="connsiteX9" fmla="*/ 632460 w 699135"/>
                <a:gd name="connsiteY9" fmla="*/ 373380 h 944880"/>
                <a:gd name="connsiteX10" fmla="*/ 632460 w 699135"/>
                <a:gd name="connsiteY10" fmla="*/ 421005 h 944880"/>
                <a:gd name="connsiteX11" fmla="*/ 537210 w 699135"/>
                <a:gd name="connsiteY11" fmla="*/ 441960 h 944880"/>
                <a:gd name="connsiteX12" fmla="*/ 601980 w 699135"/>
                <a:gd name="connsiteY12" fmla="*/ 590550 h 944880"/>
                <a:gd name="connsiteX13" fmla="*/ 609600 w 699135"/>
                <a:gd name="connsiteY13" fmla="*/ 678180 h 944880"/>
                <a:gd name="connsiteX14" fmla="*/ 672465 w 699135"/>
                <a:gd name="connsiteY14" fmla="*/ 662940 h 944880"/>
                <a:gd name="connsiteX15" fmla="*/ 681990 w 699135"/>
                <a:gd name="connsiteY15" fmla="*/ 681990 h 944880"/>
                <a:gd name="connsiteX16" fmla="*/ 651510 w 699135"/>
                <a:gd name="connsiteY16" fmla="*/ 693420 h 944880"/>
                <a:gd name="connsiteX17" fmla="*/ 659130 w 699135"/>
                <a:gd name="connsiteY17" fmla="*/ 723900 h 944880"/>
                <a:gd name="connsiteX18" fmla="*/ 676275 w 699135"/>
                <a:gd name="connsiteY18" fmla="*/ 760095 h 944880"/>
                <a:gd name="connsiteX19" fmla="*/ 502920 w 699135"/>
                <a:gd name="connsiteY19" fmla="*/ 781050 h 944880"/>
                <a:gd name="connsiteX20" fmla="*/ 489585 w 699135"/>
                <a:gd name="connsiteY20" fmla="*/ 741045 h 944880"/>
                <a:gd name="connsiteX21" fmla="*/ 447675 w 699135"/>
                <a:gd name="connsiteY21" fmla="*/ 744855 h 944880"/>
                <a:gd name="connsiteX22" fmla="*/ 346710 w 699135"/>
                <a:gd name="connsiteY22" fmla="*/ 765810 h 944880"/>
                <a:gd name="connsiteX23" fmla="*/ 293370 w 699135"/>
                <a:gd name="connsiteY23" fmla="*/ 762000 h 944880"/>
                <a:gd name="connsiteX24" fmla="*/ 356235 w 699135"/>
                <a:gd name="connsiteY24" fmla="*/ 864870 h 944880"/>
                <a:gd name="connsiteX25" fmla="*/ 361950 w 699135"/>
                <a:gd name="connsiteY25" fmla="*/ 893445 h 944880"/>
                <a:gd name="connsiteX26" fmla="*/ 314325 w 699135"/>
                <a:gd name="connsiteY26" fmla="*/ 944880 h 944880"/>
                <a:gd name="connsiteX27" fmla="*/ 300990 w 699135"/>
                <a:gd name="connsiteY27" fmla="*/ 927735 h 944880"/>
                <a:gd name="connsiteX28" fmla="*/ 205740 w 699135"/>
                <a:gd name="connsiteY28" fmla="*/ 872490 h 944880"/>
                <a:gd name="connsiteX29" fmla="*/ 144780 w 699135"/>
                <a:gd name="connsiteY29" fmla="*/ 817245 h 944880"/>
                <a:gd name="connsiteX30" fmla="*/ 91440 w 699135"/>
                <a:gd name="connsiteY30" fmla="*/ 733425 h 944880"/>
                <a:gd name="connsiteX31" fmla="*/ 120015 w 699135"/>
                <a:gd name="connsiteY31" fmla="*/ 592455 h 944880"/>
                <a:gd name="connsiteX32" fmla="*/ 112395 w 699135"/>
                <a:gd name="connsiteY32" fmla="*/ 461010 h 944880"/>
                <a:gd name="connsiteX33" fmla="*/ 89535 w 699135"/>
                <a:gd name="connsiteY33" fmla="*/ 396240 h 944880"/>
                <a:gd name="connsiteX34" fmla="*/ 43815 w 699135"/>
                <a:gd name="connsiteY34" fmla="*/ 356235 h 944880"/>
                <a:gd name="connsiteX35" fmla="*/ 0 w 699135"/>
                <a:gd name="connsiteY35" fmla="*/ 274320 h 944880"/>
                <a:gd name="connsiteX36" fmla="*/ 11430 w 699135"/>
                <a:gd name="connsiteY36" fmla="*/ 180975 h 944880"/>
                <a:gd name="connsiteX37" fmla="*/ 49530 w 699135"/>
                <a:gd name="connsiteY37" fmla="*/ 110490 h 944880"/>
                <a:gd name="connsiteX38" fmla="*/ 47625 w 699135"/>
                <a:gd name="connsiteY38" fmla="*/ 43815 h 944880"/>
                <a:gd name="connsiteX39" fmla="*/ 47995 w 699135"/>
                <a:gd name="connsiteY39" fmla="*/ 43498 h 944880"/>
                <a:gd name="connsiteX40" fmla="*/ 99801 w 699135"/>
                <a:gd name="connsiteY40" fmla="*/ 43498 h 944880"/>
                <a:gd name="connsiteX41" fmla="*/ 99801 w 699135"/>
                <a:gd name="connsiteY41" fmla="*/ 24448 h 944880"/>
                <a:gd name="connsiteX42" fmla="*/ 155046 w 699135"/>
                <a:gd name="connsiteY42" fmla="*/ 11113 h 944880"/>
                <a:gd name="connsiteX43" fmla="*/ 307446 w 699135"/>
                <a:gd name="connsiteY43" fmla="*/ 87313 h 944880"/>
                <a:gd name="connsiteX44" fmla="*/ 406506 w 699135"/>
                <a:gd name="connsiteY44" fmla="*/ 53023 h 944880"/>
                <a:gd name="connsiteX45" fmla="*/ 467466 w 699135"/>
                <a:gd name="connsiteY45" fmla="*/ 73978 h 944880"/>
                <a:gd name="connsiteX46" fmla="*/ 475086 w 699135"/>
                <a:gd name="connsiteY46" fmla="*/ 32068 h 944880"/>
                <a:gd name="connsiteX47" fmla="*/ 569494 w 699135"/>
                <a:gd name="connsiteY47" fmla="*/ 24664 h 944880"/>
                <a:gd name="connsiteX48" fmla="*/ 569595 w 699135"/>
                <a:gd name="connsiteY48" fmla="*/ 24765 h 944880"/>
                <a:gd name="connsiteX49" fmla="*/ 569969 w 699135"/>
                <a:gd name="connsiteY49" fmla="*/ 24626 h 944880"/>
                <a:gd name="connsiteX50" fmla="*/ 572241 w 699135"/>
                <a:gd name="connsiteY50" fmla="*/ 24448 h 944880"/>
                <a:gd name="connsiteX51" fmla="*/ 571983 w 699135"/>
                <a:gd name="connsiteY51" fmla="*/ 23878 h 94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99135" h="944880">
                  <a:moveTo>
                    <a:pt x="636270" y="0"/>
                  </a:moveTo>
                  <a:lnTo>
                    <a:pt x="645795" y="30480"/>
                  </a:lnTo>
                  <a:lnTo>
                    <a:pt x="601980" y="41910"/>
                  </a:lnTo>
                  <a:lnTo>
                    <a:pt x="636270" y="99060"/>
                  </a:lnTo>
                  <a:lnTo>
                    <a:pt x="581025" y="165735"/>
                  </a:lnTo>
                  <a:lnTo>
                    <a:pt x="615315" y="180975"/>
                  </a:lnTo>
                  <a:lnTo>
                    <a:pt x="666750" y="234315"/>
                  </a:lnTo>
                  <a:lnTo>
                    <a:pt x="699135" y="245745"/>
                  </a:lnTo>
                  <a:lnTo>
                    <a:pt x="695325" y="300990"/>
                  </a:lnTo>
                  <a:lnTo>
                    <a:pt x="632460" y="373380"/>
                  </a:lnTo>
                  <a:lnTo>
                    <a:pt x="632460" y="421005"/>
                  </a:lnTo>
                  <a:lnTo>
                    <a:pt x="537210" y="441960"/>
                  </a:lnTo>
                  <a:lnTo>
                    <a:pt x="601980" y="590550"/>
                  </a:lnTo>
                  <a:lnTo>
                    <a:pt x="609600" y="678180"/>
                  </a:lnTo>
                  <a:lnTo>
                    <a:pt x="672465" y="662940"/>
                  </a:lnTo>
                  <a:lnTo>
                    <a:pt x="681990" y="681990"/>
                  </a:lnTo>
                  <a:lnTo>
                    <a:pt x="651510" y="693420"/>
                  </a:lnTo>
                  <a:lnTo>
                    <a:pt x="659130" y="723900"/>
                  </a:lnTo>
                  <a:lnTo>
                    <a:pt x="676275" y="760095"/>
                  </a:lnTo>
                  <a:lnTo>
                    <a:pt x="502920" y="781050"/>
                  </a:lnTo>
                  <a:lnTo>
                    <a:pt x="489585" y="741045"/>
                  </a:lnTo>
                  <a:lnTo>
                    <a:pt x="447675" y="744855"/>
                  </a:lnTo>
                  <a:lnTo>
                    <a:pt x="346710" y="765810"/>
                  </a:lnTo>
                  <a:lnTo>
                    <a:pt x="293370" y="762000"/>
                  </a:lnTo>
                  <a:lnTo>
                    <a:pt x="356235" y="864870"/>
                  </a:lnTo>
                  <a:lnTo>
                    <a:pt x="361950" y="893445"/>
                  </a:lnTo>
                  <a:lnTo>
                    <a:pt x="314325" y="944880"/>
                  </a:lnTo>
                  <a:lnTo>
                    <a:pt x="300990" y="927735"/>
                  </a:lnTo>
                  <a:lnTo>
                    <a:pt x="205740" y="872490"/>
                  </a:lnTo>
                  <a:lnTo>
                    <a:pt x="144780" y="817245"/>
                  </a:lnTo>
                  <a:lnTo>
                    <a:pt x="91440" y="733425"/>
                  </a:lnTo>
                  <a:lnTo>
                    <a:pt x="120015" y="592455"/>
                  </a:lnTo>
                  <a:lnTo>
                    <a:pt x="112395" y="461010"/>
                  </a:lnTo>
                  <a:lnTo>
                    <a:pt x="89535" y="396240"/>
                  </a:lnTo>
                  <a:lnTo>
                    <a:pt x="43815" y="356235"/>
                  </a:lnTo>
                  <a:lnTo>
                    <a:pt x="0" y="274320"/>
                  </a:lnTo>
                  <a:lnTo>
                    <a:pt x="11430" y="180975"/>
                  </a:lnTo>
                  <a:lnTo>
                    <a:pt x="49530" y="110490"/>
                  </a:lnTo>
                  <a:lnTo>
                    <a:pt x="47625" y="43815"/>
                  </a:lnTo>
                  <a:lnTo>
                    <a:pt x="47995" y="43498"/>
                  </a:lnTo>
                  <a:lnTo>
                    <a:pt x="99801" y="43498"/>
                  </a:lnTo>
                  <a:lnTo>
                    <a:pt x="99801" y="24448"/>
                  </a:lnTo>
                  <a:lnTo>
                    <a:pt x="155046" y="11113"/>
                  </a:lnTo>
                  <a:lnTo>
                    <a:pt x="307446" y="87313"/>
                  </a:lnTo>
                  <a:lnTo>
                    <a:pt x="406506" y="53023"/>
                  </a:lnTo>
                  <a:lnTo>
                    <a:pt x="467466" y="73978"/>
                  </a:lnTo>
                  <a:lnTo>
                    <a:pt x="475086" y="32068"/>
                  </a:lnTo>
                  <a:lnTo>
                    <a:pt x="569494" y="24664"/>
                  </a:lnTo>
                  <a:lnTo>
                    <a:pt x="569595" y="24765"/>
                  </a:lnTo>
                  <a:lnTo>
                    <a:pt x="569969" y="24626"/>
                  </a:lnTo>
                  <a:lnTo>
                    <a:pt x="572241" y="24448"/>
                  </a:lnTo>
                  <a:lnTo>
                    <a:pt x="571983" y="23878"/>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Karczew</a:t>
              </a:r>
            </a:p>
          </p:txBody>
        </p:sp>
        <p:sp>
          <p:nvSpPr>
            <p:cNvPr id="53" name="Kampinos">
              <a:extLst>
                <a:ext uri="{FF2B5EF4-FFF2-40B4-BE49-F238E27FC236}">
                  <a16:creationId xmlns:a16="http://schemas.microsoft.com/office/drawing/2014/main" id="{8F3DFF83-5DC1-9AD1-F3AD-92E995E1C8DF}"/>
                </a:ext>
              </a:extLst>
            </p:cNvPr>
            <p:cNvSpPr>
              <a:spLocks/>
            </p:cNvSpPr>
            <p:nvPr/>
          </p:nvSpPr>
          <p:spPr>
            <a:xfrm>
              <a:off x="2987936" y="2716931"/>
              <a:ext cx="1056373" cy="920646"/>
            </a:xfrm>
            <a:custGeom>
              <a:avLst/>
              <a:gdLst>
                <a:gd name="connsiteX0" fmla="*/ 527685 w 1040463"/>
                <a:gd name="connsiteY0" fmla="*/ 0 h 906780"/>
                <a:gd name="connsiteX1" fmla="*/ 533400 w 1040463"/>
                <a:gd name="connsiteY1" fmla="*/ 22860 h 906780"/>
                <a:gd name="connsiteX2" fmla="*/ 560070 w 1040463"/>
                <a:gd name="connsiteY2" fmla="*/ 24765 h 906780"/>
                <a:gd name="connsiteX3" fmla="*/ 533400 w 1040463"/>
                <a:gd name="connsiteY3" fmla="*/ 81915 h 906780"/>
                <a:gd name="connsiteX4" fmla="*/ 582930 w 1040463"/>
                <a:gd name="connsiteY4" fmla="*/ 70485 h 906780"/>
                <a:gd name="connsiteX5" fmla="*/ 702945 w 1040463"/>
                <a:gd name="connsiteY5" fmla="*/ 74295 h 906780"/>
                <a:gd name="connsiteX6" fmla="*/ 661035 w 1040463"/>
                <a:gd name="connsiteY6" fmla="*/ 226695 h 906780"/>
                <a:gd name="connsiteX7" fmla="*/ 582930 w 1040463"/>
                <a:gd name="connsiteY7" fmla="*/ 213360 h 906780"/>
                <a:gd name="connsiteX8" fmla="*/ 569595 w 1040463"/>
                <a:gd name="connsiteY8" fmla="*/ 268605 h 906780"/>
                <a:gd name="connsiteX9" fmla="*/ 603885 w 1040463"/>
                <a:gd name="connsiteY9" fmla="*/ 266700 h 906780"/>
                <a:gd name="connsiteX10" fmla="*/ 626745 w 1040463"/>
                <a:gd name="connsiteY10" fmla="*/ 352425 h 906780"/>
                <a:gd name="connsiteX11" fmla="*/ 666750 w 1040463"/>
                <a:gd name="connsiteY11" fmla="*/ 348615 h 906780"/>
                <a:gd name="connsiteX12" fmla="*/ 670560 w 1040463"/>
                <a:gd name="connsiteY12" fmla="*/ 329565 h 906780"/>
                <a:gd name="connsiteX13" fmla="*/ 706755 w 1040463"/>
                <a:gd name="connsiteY13" fmla="*/ 340995 h 906780"/>
                <a:gd name="connsiteX14" fmla="*/ 701040 w 1040463"/>
                <a:gd name="connsiteY14" fmla="*/ 358140 h 906780"/>
                <a:gd name="connsiteX15" fmla="*/ 777240 w 1040463"/>
                <a:gd name="connsiteY15" fmla="*/ 369570 h 906780"/>
                <a:gd name="connsiteX16" fmla="*/ 800100 w 1040463"/>
                <a:gd name="connsiteY16" fmla="*/ 297180 h 906780"/>
                <a:gd name="connsiteX17" fmla="*/ 933450 w 1040463"/>
                <a:gd name="connsiteY17" fmla="*/ 285750 h 906780"/>
                <a:gd name="connsiteX18" fmla="*/ 942975 w 1040463"/>
                <a:gd name="connsiteY18" fmla="*/ 340995 h 906780"/>
                <a:gd name="connsiteX19" fmla="*/ 967740 w 1040463"/>
                <a:gd name="connsiteY19" fmla="*/ 333375 h 906780"/>
                <a:gd name="connsiteX20" fmla="*/ 992505 w 1040463"/>
                <a:gd name="connsiteY20" fmla="*/ 280035 h 906780"/>
                <a:gd name="connsiteX21" fmla="*/ 1038052 w 1040463"/>
                <a:gd name="connsiteY21" fmla="*/ 287522 h 906780"/>
                <a:gd name="connsiteX22" fmla="*/ 1021413 w 1040463"/>
                <a:gd name="connsiteY22" fmla="*/ 387357 h 906780"/>
                <a:gd name="connsiteX23" fmla="*/ 931878 w 1040463"/>
                <a:gd name="connsiteY23" fmla="*/ 431172 h 906780"/>
                <a:gd name="connsiteX24" fmla="*/ 935688 w 1040463"/>
                <a:gd name="connsiteY24" fmla="*/ 459747 h 906780"/>
                <a:gd name="connsiteX25" fmla="*/ 1040463 w 1040463"/>
                <a:gd name="connsiteY25" fmla="*/ 547377 h 906780"/>
                <a:gd name="connsiteX26" fmla="*/ 981408 w 1040463"/>
                <a:gd name="connsiteY26" fmla="*/ 665487 h 906780"/>
                <a:gd name="connsiteX27" fmla="*/ 794718 w 1040463"/>
                <a:gd name="connsiteY27" fmla="*/ 614052 h 906780"/>
                <a:gd name="connsiteX28" fmla="*/ 781474 w 1040463"/>
                <a:gd name="connsiteY28" fmla="*/ 772984 h 906780"/>
                <a:gd name="connsiteX29" fmla="*/ 773430 w 1040463"/>
                <a:gd name="connsiteY29" fmla="*/ 779145 h 906780"/>
                <a:gd name="connsiteX30" fmla="*/ 733425 w 1040463"/>
                <a:gd name="connsiteY30" fmla="*/ 741045 h 906780"/>
                <a:gd name="connsiteX31" fmla="*/ 659130 w 1040463"/>
                <a:gd name="connsiteY31" fmla="*/ 718185 h 906780"/>
                <a:gd name="connsiteX32" fmla="*/ 609600 w 1040463"/>
                <a:gd name="connsiteY32" fmla="*/ 771525 h 906780"/>
                <a:gd name="connsiteX33" fmla="*/ 563880 w 1040463"/>
                <a:gd name="connsiteY33" fmla="*/ 775335 h 906780"/>
                <a:gd name="connsiteX34" fmla="*/ 554355 w 1040463"/>
                <a:gd name="connsiteY34" fmla="*/ 906780 h 906780"/>
                <a:gd name="connsiteX35" fmla="*/ 487680 w 1040463"/>
                <a:gd name="connsiteY35" fmla="*/ 895350 h 906780"/>
                <a:gd name="connsiteX36" fmla="*/ 514350 w 1040463"/>
                <a:gd name="connsiteY36" fmla="*/ 721995 h 906780"/>
                <a:gd name="connsiteX37" fmla="*/ 419100 w 1040463"/>
                <a:gd name="connsiteY37" fmla="*/ 689610 h 906780"/>
                <a:gd name="connsiteX38" fmla="*/ 407670 w 1040463"/>
                <a:gd name="connsiteY38" fmla="*/ 746760 h 906780"/>
                <a:gd name="connsiteX39" fmla="*/ 354330 w 1040463"/>
                <a:gd name="connsiteY39" fmla="*/ 721995 h 906780"/>
                <a:gd name="connsiteX40" fmla="*/ 325755 w 1040463"/>
                <a:gd name="connsiteY40" fmla="*/ 824865 h 906780"/>
                <a:gd name="connsiteX41" fmla="*/ 302895 w 1040463"/>
                <a:gd name="connsiteY41" fmla="*/ 817245 h 906780"/>
                <a:gd name="connsiteX42" fmla="*/ 289560 w 1040463"/>
                <a:gd name="connsiteY42" fmla="*/ 746760 h 906780"/>
                <a:gd name="connsiteX43" fmla="*/ 161925 w 1040463"/>
                <a:gd name="connsiteY43" fmla="*/ 758190 h 906780"/>
                <a:gd name="connsiteX44" fmla="*/ 85725 w 1040463"/>
                <a:gd name="connsiteY44" fmla="*/ 712470 h 906780"/>
                <a:gd name="connsiteX45" fmla="*/ 104775 w 1040463"/>
                <a:gd name="connsiteY45" fmla="*/ 683895 h 906780"/>
                <a:gd name="connsiteX46" fmla="*/ 135255 w 1040463"/>
                <a:gd name="connsiteY46" fmla="*/ 701040 h 906780"/>
                <a:gd name="connsiteX47" fmla="*/ 156210 w 1040463"/>
                <a:gd name="connsiteY47" fmla="*/ 634365 h 906780"/>
                <a:gd name="connsiteX48" fmla="*/ 104775 w 1040463"/>
                <a:gd name="connsiteY48" fmla="*/ 611505 h 906780"/>
                <a:gd name="connsiteX49" fmla="*/ 131445 w 1040463"/>
                <a:gd name="connsiteY49" fmla="*/ 413385 h 906780"/>
                <a:gd name="connsiteX50" fmla="*/ 0 w 1040463"/>
                <a:gd name="connsiteY50" fmla="*/ 419100 h 906780"/>
                <a:gd name="connsiteX51" fmla="*/ 68580 w 1040463"/>
                <a:gd name="connsiteY51" fmla="*/ 354330 h 906780"/>
                <a:gd name="connsiteX52" fmla="*/ 160020 w 1040463"/>
                <a:gd name="connsiteY52" fmla="*/ 375285 h 906780"/>
                <a:gd name="connsiteX53" fmla="*/ 171450 w 1040463"/>
                <a:gd name="connsiteY53" fmla="*/ 304800 h 906780"/>
                <a:gd name="connsiteX54" fmla="*/ 249555 w 1040463"/>
                <a:gd name="connsiteY54" fmla="*/ 320040 h 906780"/>
                <a:gd name="connsiteX55" fmla="*/ 360045 w 1040463"/>
                <a:gd name="connsiteY55" fmla="*/ 289560 h 906780"/>
                <a:gd name="connsiteX56" fmla="*/ 350520 w 1040463"/>
                <a:gd name="connsiteY56" fmla="*/ 238125 h 906780"/>
                <a:gd name="connsiteX57" fmla="*/ 419100 w 1040463"/>
                <a:gd name="connsiteY57" fmla="*/ 234315 h 906780"/>
                <a:gd name="connsiteX58" fmla="*/ 453390 w 1040463"/>
                <a:gd name="connsiteY58" fmla="*/ 260985 h 906780"/>
                <a:gd name="connsiteX59" fmla="*/ 481965 w 1040463"/>
                <a:gd name="connsiteY59" fmla="*/ 194310 h 906780"/>
                <a:gd name="connsiteX60" fmla="*/ 415290 w 1040463"/>
                <a:gd name="connsiteY60" fmla="*/ 207645 h 906780"/>
                <a:gd name="connsiteX61" fmla="*/ 321945 w 1040463"/>
                <a:gd name="connsiteY61" fmla="*/ 186690 h 906780"/>
                <a:gd name="connsiteX62" fmla="*/ 320040 w 1040463"/>
                <a:gd name="connsiteY62" fmla="*/ 91440 h 906780"/>
                <a:gd name="connsiteX63" fmla="*/ 360045 w 1040463"/>
                <a:gd name="connsiteY63" fmla="*/ 95250 h 906780"/>
                <a:gd name="connsiteX64" fmla="*/ 363855 w 1040463"/>
                <a:gd name="connsiteY64" fmla="*/ 57150 h 906780"/>
                <a:gd name="connsiteX65" fmla="*/ 447675 w 1040463"/>
                <a:gd name="connsiteY65" fmla="*/ 17145 h 90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40463" h="906780">
                  <a:moveTo>
                    <a:pt x="527685" y="0"/>
                  </a:moveTo>
                  <a:lnTo>
                    <a:pt x="533400" y="22860"/>
                  </a:lnTo>
                  <a:lnTo>
                    <a:pt x="560070" y="24765"/>
                  </a:lnTo>
                  <a:lnTo>
                    <a:pt x="533400" y="81915"/>
                  </a:lnTo>
                  <a:lnTo>
                    <a:pt x="582930" y="70485"/>
                  </a:lnTo>
                  <a:lnTo>
                    <a:pt x="702945" y="74295"/>
                  </a:lnTo>
                  <a:lnTo>
                    <a:pt x="661035" y="226695"/>
                  </a:lnTo>
                  <a:lnTo>
                    <a:pt x="582930" y="213360"/>
                  </a:lnTo>
                  <a:lnTo>
                    <a:pt x="569595" y="268605"/>
                  </a:lnTo>
                  <a:lnTo>
                    <a:pt x="603885" y="266700"/>
                  </a:lnTo>
                  <a:lnTo>
                    <a:pt x="626745" y="352425"/>
                  </a:lnTo>
                  <a:lnTo>
                    <a:pt x="666750" y="348615"/>
                  </a:lnTo>
                  <a:lnTo>
                    <a:pt x="670560" y="329565"/>
                  </a:lnTo>
                  <a:lnTo>
                    <a:pt x="706755" y="340995"/>
                  </a:lnTo>
                  <a:lnTo>
                    <a:pt x="701040" y="358140"/>
                  </a:lnTo>
                  <a:lnTo>
                    <a:pt x="777240" y="369570"/>
                  </a:lnTo>
                  <a:lnTo>
                    <a:pt x="800100" y="297180"/>
                  </a:lnTo>
                  <a:lnTo>
                    <a:pt x="933450" y="285750"/>
                  </a:lnTo>
                  <a:lnTo>
                    <a:pt x="942975" y="340995"/>
                  </a:lnTo>
                  <a:lnTo>
                    <a:pt x="967740" y="333375"/>
                  </a:lnTo>
                  <a:lnTo>
                    <a:pt x="992505" y="280035"/>
                  </a:lnTo>
                  <a:lnTo>
                    <a:pt x="1038052" y="287522"/>
                  </a:lnTo>
                  <a:lnTo>
                    <a:pt x="1021413" y="387357"/>
                  </a:lnTo>
                  <a:lnTo>
                    <a:pt x="931878" y="431172"/>
                  </a:lnTo>
                  <a:lnTo>
                    <a:pt x="935688" y="459747"/>
                  </a:lnTo>
                  <a:lnTo>
                    <a:pt x="1040463" y="547377"/>
                  </a:lnTo>
                  <a:lnTo>
                    <a:pt x="981408" y="665487"/>
                  </a:lnTo>
                  <a:lnTo>
                    <a:pt x="794718" y="614052"/>
                  </a:lnTo>
                  <a:lnTo>
                    <a:pt x="781474" y="772984"/>
                  </a:lnTo>
                  <a:lnTo>
                    <a:pt x="773430" y="779145"/>
                  </a:lnTo>
                  <a:lnTo>
                    <a:pt x="733425" y="741045"/>
                  </a:lnTo>
                  <a:lnTo>
                    <a:pt x="659130" y="718185"/>
                  </a:lnTo>
                  <a:lnTo>
                    <a:pt x="609600" y="771525"/>
                  </a:lnTo>
                  <a:lnTo>
                    <a:pt x="563880" y="775335"/>
                  </a:lnTo>
                  <a:lnTo>
                    <a:pt x="554355" y="906780"/>
                  </a:lnTo>
                  <a:lnTo>
                    <a:pt x="487680" y="895350"/>
                  </a:lnTo>
                  <a:lnTo>
                    <a:pt x="514350" y="721995"/>
                  </a:lnTo>
                  <a:lnTo>
                    <a:pt x="419100" y="689610"/>
                  </a:lnTo>
                  <a:lnTo>
                    <a:pt x="407670" y="746760"/>
                  </a:lnTo>
                  <a:lnTo>
                    <a:pt x="354330" y="721995"/>
                  </a:lnTo>
                  <a:lnTo>
                    <a:pt x="325755" y="824865"/>
                  </a:lnTo>
                  <a:lnTo>
                    <a:pt x="302895" y="817245"/>
                  </a:lnTo>
                  <a:lnTo>
                    <a:pt x="289560" y="746760"/>
                  </a:lnTo>
                  <a:lnTo>
                    <a:pt x="161925" y="758190"/>
                  </a:lnTo>
                  <a:lnTo>
                    <a:pt x="85725" y="712470"/>
                  </a:lnTo>
                  <a:lnTo>
                    <a:pt x="104775" y="683895"/>
                  </a:lnTo>
                  <a:lnTo>
                    <a:pt x="135255" y="701040"/>
                  </a:lnTo>
                  <a:lnTo>
                    <a:pt x="156210" y="634365"/>
                  </a:lnTo>
                  <a:lnTo>
                    <a:pt x="104775" y="611505"/>
                  </a:lnTo>
                  <a:lnTo>
                    <a:pt x="131445" y="413385"/>
                  </a:lnTo>
                  <a:lnTo>
                    <a:pt x="0" y="419100"/>
                  </a:lnTo>
                  <a:lnTo>
                    <a:pt x="68580" y="354330"/>
                  </a:lnTo>
                  <a:lnTo>
                    <a:pt x="160020" y="375285"/>
                  </a:lnTo>
                  <a:lnTo>
                    <a:pt x="171450" y="304800"/>
                  </a:lnTo>
                  <a:lnTo>
                    <a:pt x="249555" y="320040"/>
                  </a:lnTo>
                  <a:lnTo>
                    <a:pt x="360045" y="289560"/>
                  </a:lnTo>
                  <a:lnTo>
                    <a:pt x="350520" y="238125"/>
                  </a:lnTo>
                  <a:lnTo>
                    <a:pt x="419100" y="234315"/>
                  </a:lnTo>
                  <a:lnTo>
                    <a:pt x="453390" y="260985"/>
                  </a:lnTo>
                  <a:lnTo>
                    <a:pt x="481965" y="194310"/>
                  </a:lnTo>
                  <a:lnTo>
                    <a:pt x="415290" y="207645"/>
                  </a:lnTo>
                  <a:lnTo>
                    <a:pt x="321945" y="186690"/>
                  </a:lnTo>
                  <a:lnTo>
                    <a:pt x="320040" y="91440"/>
                  </a:lnTo>
                  <a:lnTo>
                    <a:pt x="360045" y="95250"/>
                  </a:lnTo>
                  <a:lnTo>
                    <a:pt x="363855" y="57150"/>
                  </a:lnTo>
                  <a:lnTo>
                    <a:pt x="447675" y="1714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Kampinos</a:t>
              </a:r>
            </a:p>
          </p:txBody>
        </p:sp>
        <p:sp>
          <p:nvSpPr>
            <p:cNvPr id="54" name="Kaluszyn">
              <a:extLst>
                <a:ext uri="{FF2B5EF4-FFF2-40B4-BE49-F238E27FC236}">
                  <a16:creationId xmlns:a16="http://schemas.microsoft.com/office/drawing/2014/main" id="{D348161A-FF2C-6054-3C44-62DD4F495CA5}"/>
                </a:ext>
              </a:extLst>
            </p:cNvPr>
            <p:cNvSpPr/>
            <p:nvPr/>
          </p:nvSpPr>
          <p:spPr>
            <a:xfrm>
              <a:off x="10163555" y="2834913"/>
              <a:ext cx="1027023" cy="998011"/>
            </a:xfrm>
            <a:custGeom>
              <a:avLst/>
              <a:gdLst>
                <a:gd name="connsiteX0" fmla="*/ 135255 w 1011555"/>
                <a:gd name="connsiteY0" fmla="*/ 280035 h 982980"/>
                <a:gd name="connsiteX1" fmla="*/ 152400 w 1011555"/>
                <a:gd name="connsiteY1" fmla="*/ 217170 h 982980"/>
                <a:gd name="connsiteX2" fmla="*/ 144780 w 1011555"/>
                <a:gd name="connsiteY2" fmla="*/ 177165 h 982980"/>
                <a:gd name="connsiteX3" fmla="*/ 104775 w 1011555"/>
                <a:gd name="connsiteY3" fmla="*/ 156210 h 982980"/>
                <a:gd name="connsiteX4" fmla="*/ 53340 w 1011555"/>
                <a:gd name="connsiteY4" fmla="*/ 160020 h 982980"/>
                <a:gd name="connsiteX5" fmla="*/ 41910 w 1011555"/>
                <a:gd name="connsiteY5" fmla="*/ 140970 h 982980"/>
                <a:gd name="connsiteX6" fmla="*/ 40005 w 1011555"/>
                <a:gd name="connsiteY6" fmla="*/ 76200 h 982980"/>
                <a:gd name="connsiteX7" fmla="*/ 28575 w 1011555"/>
                <a:gd name="connsiteY7" fmla="*/ 47625 h 982980"/>
                <a:gd name="connsiteX8" fmla="*/ 97155 w 1011555"/>
                <a:gd name="connsiteY8" fmla="*/ 45720 h 982980"/>
                <a:gd name="connsiteX9" fmla="*/ 125730 w 1011555"/>
                <a:gd name="connsiteY9" fmla="*/ 17145 h 982980"/>
                <a:gd name="connsiteX10" fmla="*/ 169545 w 1011555"/>
                <a:gd name="connsiteY10" fmla="*/ 0 h 982980"/>
                <a:gd name="connsiteX11" fmla="*/ 186690 w 1011555"/>
                <a:gd name="connsiteY11" fmla="*/ 3810 h 982980"/>
                <a:gd name="connsiteX12" fmla="*/ 262890 w 1011555"/>
                <a:gd name="connsiteY12" fmla="*/ 20955 h 982980"/>
                <a:gd name="connsiteX13" fmla="*/ 262890 w 1011555"/>
                <a:gd name="connsiteY13" fmla="*/ 171450 h 982980"/>
                <a:gd name="connsiteX14" fmla="*/ 247650 w 1011555"/>
                <a:gd name="connsiteY14" fmla="*/ 196215 h 982980"/>
                <a:gd name="connsiteX15" fmla="*/ 253365 w 1011555"/>
                <a:gd name="connsiteY15" fmla="*/ 238125 h 982980"/>
                <a:gd name="connsiteX16" fmla="*/ 310515 w 1011555"/>
                <a:gd name="connsiteY16" fmla="*/ 240030 h 982980"/>
                <a:gd name="connsiteX17" fmla="*/ 371475 w 1011555"/>
                <a:gd name="connsiteY17" fmla="*/ 274320 h 982980"/>
                <a:gd name="connsiteX18" fmla="*/ 428625 w 1011555"/>
                <a:gd name="connsiteY18" fmla="*/ 327660 h 982980"/>
                <a:gd name="connsiteX19" fmla="*/ 461010 w 1011555"/>
                <a:gd name="connsiteY19" fmla="*/ 266700 h 982980"/>
                <a:gd name="connsiteX20" fmla="*/ 529590 w 1011555"/>
                <a:gd name="connsiteY20" fmla="*/ 285750 h 982980"/>
                <a:gd name="connsiteX21" fmla="*/ 518160 w 1011555"/>
                <a:gd name="connsiteY21" fmla="*/ 321945 h 982980"/>
                <a:gd name="connsiteX22" fmla="*/ 514350 w 1011555"/>
                <a:gd name="connsiteY22" fmla="*/ 384810 h 982980"/>
                <a:gd name="connsiteX23" fmla="*/ 590550 w 1011555"/>
                <a:gd name="connsiteY23" fmla="*/ 381000 h 982980"/>
                <a:gd name="connsiteX24" fmla="*/ 586740 w 1011555"/>
                <a:gd name="connsiteY24" fmla="*/ 419100 h 982980"/>
                <a:gd name="connsiteX25" fmla="*/ 624840 w 1011555"/>
                <a:gd name="connsiteY25" fmla="*/ 413385 h 982980"/>
                <a:gd name="connsiteX26" fmla="*/ 672465 w 1011555"/>
                <a:gd name="connsiteY26" fmla="*/ 468630 h 982980"/>
                <a:gd name="connsiteX27" fmla="*/ 598170 w 1011555"/>
                <a:gd name="connsiteY27" fmla="*/ 523875 h 982980"/>
                <a:gd name="connsiteX28" fmla="*/ 619125 w 1011555"/>
                <a:gd name="connsiteY28" fmla="*/ 575310 h 982980"/>
                <a:gd name="connsiteX29" fmla="*/ 603885 w 1011555"/>
                <a:gd name="connsiteY29" fmla="*/ 609600 h 982980"/>
                <a:gd name="connsiteX30" fmla="*/ 649605 w 1011555"/>
                <a:gd name="connsiteY30" fmla="*/ 638175 h 982980"/>
                <a:gd name="connsiteX31" fmla="*/ 659130 w 1011555"/>
                <a:gd name="connsiteY31" fmla="*/ 569595 h 982980"/>
                <a:gd name="connsiteX32" fmla="*/ 723900 w 1011555"/>
                <a:gd name="connsiteY32" fmla="*/ 506730 h 982980"/>
                <a:gd name="connsiteX33" fmla="*/ 756285 w 1011555"/>
                <a:gd name="connsiteY33" fmla="*/ 546735 h 982980"/>
                <a:gd name="connsiteX34" fmla="*/ 777240 w 1011555"/>
                <a:gd name="connsiteY34" fmla="*/ 539115 h 982980"/>
                <a:gd name="connsiteX35" fmla="*/ 769620 w 1011555"/>
                <a:gd name="connsiteY35" fmla="*/ 514350 h 982980"/>
                <a:gd name="connsiteX36" fmla="*/ 750570 w 1011555"/>
                <a:gd name="connsiteY36" fmla="*/ 501015 h 982980"/>
                <a:gd name="connsiteX37" fmla="*/ 792480 w 1011555"/>
                <a:gd name="connsiteY37" fmla="*/ 443865 h 982980"/>
                <a:gd name="connsiteX38" fmla="*/ 822960 w 1011555"/>
                <a:gd name="connsiteY38" fmla="*/ 459105 h 982980"/>
                <a:gd name="connsiteX39" fmla="*/ 847725 w 1011555"/>
                <a:gd name="connsiteY39" fmla="*/ 426720 h 982980"/>
                <a:gd name="connsiteX40" fmla="*/ 897255 w 1011555"/>
                <a:gd name="connsiteY40" fmla="*/ 415290 h 982980"/>
                <a:gd name="connsiteX41" fmla="*/ 897255 w 1011555"/>
                <a:gd name="connsiteY41" fmla="*/ 476250 h 982980"/>
                <a:gd name="connsiteX42" fmla="*/ 914400 w 1011555"/>
                <a:gd name="connsiteY42" fmla="*/ 470535 h 982980"/>
                <a:gd name="connsiteX43" fmla="*/ 904875 w 1011555"/>
                <a:gd name="connsiteY43" fmla="*/ 581025 h 982980"/>
                <a:gd name="connsiteX44" fmla="*/ 1011555 w 1011555"/>
                <a:gd name="connsiteY44" fmla="*/ 588645 h 982980"/>
                <a:gd name="connsiteX45" fmla="*/ 971550 w 1011555"/>
                <a:gd name="connsiteY45" fmla="*/ 716280 h 982980"/>
                <a:gd name="connsiteX46" fmla="*/ 948690 w 1011555"/>
                <a:gd name="connsiteY46" fmla="*/ 773430 h 982980"/>
                <a:gd name="connsiteX47" fmla="*/ 912495 w 1011555"/>
                <a:gd name="connsiteY47" fmla="*/ 763905 h 982980"/>
                <a:gd name="connsiteX48" fmla="*/ 870585 w 1011555"/>
                <a:gd name="connsiteY48" fmla="*/ 811530 h 982980"/>
                <a:gd name="connsiteX49" fmla="*/ 878205 w 1011555"/>
                <a:gd name="connsiteY49" fmla="*/ 836295 h 982980"/>
                <a:gd name="connsiteX50" fmla="*/ 843915 w 1011555"/>
                <a:gd name="connsiteY50" fmla="*/ 876300 h 982980"/>
                <a:gd name="connsiteX51" fmla="*/ 802005 w 1011555"/>
                <a:gd name="connsiteY51" fmla="*/ 876300 h 982980"/>
                <a:gd name="connsiteX52" fmla="*/ 765810 w 1011555"/>
                <a:gd name="connsiteY52" fmla="*/ 897255 h 982980"/>
                <a:gd name="connsiteX53" fmla="*/ 702945 w 1011555"/>
                <a:gd name="connsiteY53" fmla="*/ 982980 h 982980"/>
                <a:gd name="connsiteX54" fmla="*/ 680085 w 1011555"/>
                <a:gd name="connsiteY54" fmla="*/ 963930 h 982980"/>
                <a:gd name="connsiteX55" fmla="*/ 641985 w 1011555"/>
                <a:gd name="connsiteY55" fmla="*/ 895350 h 982980"/>
                <a:gd name="connsiteX56" fmla="*/ 647700 w 1011555"/>
                <a:gd name="connsiteY56" fmla="*/ 836295 h 982980"/>
                <a:gd name="connsiteX57" fmla="*/ 622935 w 1011555"/>
                <a:gd name="connsiteY57" fmla="*/ 838200 h 982980"/>
                <a:gd name="connsiteX58" fmla="*/ 607695 w 1011555"/>
                <a:gd name="connsiteY58" fmla="*/ 756285 h 982980"/>
                <a:gd name="connsiteX59" fmla="*/ 544830 w 1011555"/>
                <a:gd name="connsiteY59" fmla="*/ 710565 h 982980"/>
                <a:gd name="connsiteX60" fmla="*/ 502920 w 1011555"/>
                <a:gd name="connsiteY60" fmla="*/ 777240 h 982980"/>
                <a:gd name="connsiteX61" fmla="*/ 521970 w 1011555"/>
                <a:gd name="connsiteY61" fmla="*/ 802005 h 982980"/>
                <a:gd name="connsiteX62" fmla="*/ 419100 w 1011555"/>
                <a:gd name="connsiteY62" fmla="*/ 862965 h 982980"/>
                <a:gd name="connsiteX63" fmla="*/ 411480 w 1011555"/>
                <a:gd name="connsiteY63" fmla="*/ 834390 h 982980"/>
                <a:gd name="connsiteX64" fmla="*/ 361950 w 1011555"/>
                <a:gd name="connsiteY64" fmla="*/ 845820 h 982980"/>
                <a:gd name="connsiteX65" fmla="*/ 327660 w 1011555"/>
                <a:gd name="connsiteY65" fmla="*/ 883920 h 982980"/>
                <a:gd name="connsiteX66" fmla="*/ 226695 w 1011555"/>
                <a:gd name="connsiteY66" fmla="*/ 902970 h 982980"/>
                <a:gd name="connsiteX67" fmla="*/ 232410 w 1011555"/>
                <a:gd name="connsiteY67" fmla="*/ 870585 h 982980"/>
                <a:gd name="connsiteX68" fmla="*/ 165735 w 1011555"/>
                <a:gd name="connsiteY68" fmla="*/ 883920 h 982980"/>
                <a:gd name="connsiteX69" fmla="*/ 131445 w 1011555"/>
                <a:gd name="connsiteY69" fmla="*/ 912495 h 982980"/>
                <a:gd name="connsiteX70" fmla="*/ 95250 w 1011555"/>
                <a:gd name="connsiteY70" fmla="*/ 904875 h 982980"/>
                <a:gd name="connsiteX71" fmla="*/ 110490 w 1011555"/>
                <a:gd name="connsiteY71" fmla="*/ 874395 h 982980"/>
                <a:gd name="connsiteX72" fmla="*/ 93345 w 1011555"/>
                <a:gd name="connsiteY72" fmla="*/ 857250 h 982980"/>
                <a:gd name="connsiteX73" fmla="*/ 55245 w 1011555"/>
                <a:gd name="connsiteY73" fmla="*/ 862965 h 982980"/>
                <a:gd name="connsiteX74" fmla="*/ 15240 w 1011555"/>
                <a:gd name="connsiteY74" fmla="*/ 800100 h 982980"/>
                <a:gd name="connsiteX75" fmla="*/ 15240 w 1011555"/>
                <a:gd name="connsiteY75" fmla="*/ 765810 h 982980"/>
                <a:gd name="connsiteX76" fmla="*/ 57150 w 1011555"/>
                <a:gd name="connsiteY76" fmla="*/ 767715 h 982980"/>
                <a:gd name="connsiteX77" fmla="*/ 49530 w 1011555"/>
                <a:gd name="connsiteY77" fmla="*/ 588645 h 982980"/>
                <a:gd name="connsiteX78" fmla="*/ 22860 w 1011555"/>
                <a:gd name="connsiteY78" fmla="*/ 581025 h 982980"/>
                <a:gd name="connsiteX79" fmla="*/ 32385 w 1011555"/>
                <a:gd name="connsiteY79" fmla="*/ 447675 h 982980"/>
                <a:gd name="connsiteX80" fmla="*/ 7620 w 1011555"/>
                <a:gd name="connsiteY80" fmla="*/ 445770 h 982980"/>
                <a:gd name="connsiteX81" fmla="*/ 5715 w 1011555"/>
                <a:gd name="connsiteY81" fmla="*/ 424815 h 982980"/>
                <a:gd name="connsiteX82" fmla="*/ 40005 w 1011555"/>
                <a:gd name="connsiteY82" fmla="*/ 401955 h 982980"/>
                <a:gd name="connsiteX83" fmla="*/ 0 w 1011555"/>
                <a:gd name="connsiteY83" fmla="*/ 358140 h 982980"/>
                <a:gd name="connsiteX84" fmla="*/ 11430 w 1011555"/>
                <a:gd name="connsiteY84" fmla="*/ 325755 h 982980"/>
                <a:gd name="connsiteX85" fmla="*/ 72390 w 1011555"/>
                <a:gd name="connsiteY85" fmla="*/ 318135 h 982980"/>
                <a:gd name="connsiteX86" fmla="*/ 81915 w 1011555"/>
                <a:gd name="connsiteY86" fmla="*/ 270510 h 982980"/>
                <a:gd name="connsiteX87" fmla="*/ 135255 w 1011555"/>
                <a:gd name="connsiteY87" fmla="*/ 280035 h 98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11555" h="982980">
                  <a:moveTo>
                    <a:pt x="135255" y="280035"/>
                  </a:moveTo>
                  <a:lnTo>
                    <a:pt x="152400" y="217170"/>
                  </a:lnTo>
                  <a:lnTo>
                    <a:pt x="144780" y="177165"/>
                  </a:lnTo>
                  <a:lnTo>
                    <a:pt x="104775" y="156210"/>
                  </a:lnTo>
                  <a:lnTo>
                    <a:pt x="53340" y="160020"/>
                  </a:lnTo>
                  <a:lnTo>
                    <a:pt x="41910" y="140970"/>
                  </a:lnTo>
                  <a:lnTo>
                    <a:pt x="40005" y="76200"/>
                  </a:lnTo>
                  <a:lnTo>
                    <a:pt x="28575" y="47625"/>
                  </a:lnTo>
                  <a:lnTo>
                    <a:pt x="97155" y="45720"/>
                  </a:lnTo>
                  <a:lnTo>
                    <a:pt x="125730" y="17145"/>
                  </a:lnTo>
                  <a:lnTo>
                    <a:pt x="169545" y="0"/>
                  </a:lnTo>
                  <a:lnTo>
                    <a:pt x="186690" y="3810"/>
                  </a:lnTo>
                  <a:lnTo>
                    <a:pt x="262890" y="20955"/>
                  </a:lnTo>
                  <a:lnTo>
                    <a:pt x="262890" y="171450"/>
                  </a:lnTo>
                  <a:lnTo>
                    <a:pt x="247650" y="196215"/>
                  </a:lnTo>
                  <a:lnTo>
                    <a:pt x="253365" y="238125"/>
                  </a:lnTo>
                  <a:lnTo>
                    <a:pt x="310515" y="240030"/>
                  </a:lnTo>
                  <a:lnTo>
                    <a:pt x="371475" y="274320"/>
                  </a:lnTo>
                  <a:lnTo>
                    <a:pt x="428625" y="327660"/>
                  </a:lnTo>
                  <a:lnTo>
                    <a:pt x="461010" y="266700"/>
                  </a:lnTo>
                  <a:lnTo>
                    <a:pt x="529590" y="285750"/>
                  </a:lnTo>
                  <a:lnTo>
                    <a:pt x="518160" y="321945"/>
                  </a:lnTo>
                  <a:lnTo>
                    <a:pt x="514350" y="384810"/>
                  </a:lnTo>
                  <a:lnTo>
                    <a:pt x="590550" y="381000"/>
                  </a:lnTo>
                  <a:lnTo>
                    <a:pt x="586740" y="419100"/>
                  </a:lnTo>
                  <a:lnTo>
                    <a:pt x="624840" y="413385"/>
                  </a:lnTo>
                  <a:lnTo>
                    <a:pt x="672465" y="468630"/>
                  </a:lnTo>
                  <a:lnTo>
                    <a:pt x="598170" y="523875"/>
                  </a:lnTo>
                  <a:lnTo>
                    <a:pt x="619125" y="575310"/>
                  </a:lnTo>
                  <a:lnTo>
                    <a:pt x="603885" y="609600"/>
                  </a:lnTo>
                  <a:lnTo>
                    <a:pt x="649605" y="638175"/>
                  </a:lnTo>
                  <a:lnTo>
                    <a:pt x="659130" y="569595"/>
                  </a:lnTo>
                  <a:lnTo>
                    <a:pt x="723900" y="506730"/>
                  </a:lnTo>
                  <a:lnTo>
                    <a:pt x="756285" y="546735"/>
                  </a:lnTo>
                  <a:lnTo>
                    <a:pt x="777240" y="539115"/>
                  </a:lnTo>
                  <a:lnTo>
                    <a:pt x="769620" y="514350"/>
                  </a:lnTo>
                  <a:lnTo>
                    <a:pt x="750570" y="501015"/>
                  </a:lnTo>
                  <a:lnTo>
                    <a:pt x="792480" y="443865"/>
                  </a:lnTo>
                  <a:lnTo>
                    <a:pt x="822960" y="459105"/>
                  </a:lnTo>
                  <a:lnTo>
                    <a:pt x="847725" y="426720"/>
                  </a:lnTo>
                  <a:lnTo>
                    <a:pt x="897255" y="415290"/>
                  </a:lnTo>
                  <a:lnTo>
                    <a:pt x="897255" y="476250"/>
                  </a:lnTo>
                  <a:lnTo>
                    <a:pt x="914400" y="470535"/>
                  </a:lnTo>
                  <a:lnTo>
                    <a:pt x="904875" y="581025"/>
                  </a:lnTo>
                  <a:lnTo>
                    <a:pt x="1011555" y="588645"/>
                  </a:lnTo>
                  <a:lnTo>
                    <a:pt x="971550" y="716280"/>
                  </a:lnTo>
                  <a:lnTo>
                    <a:pt x="948690" y="773430"/>
                  </a:lnTo>
                  <a:lnTo>
                    <a:pt x="912495" y="763905"/>
                  </a:lnTo>
                  <a:lnTo>
                    <a:pt x="870585" y="811530"/>
                  </a:lnTo>
                  <a:lnTo>
                    <a:pt x="878205" y="836295"/>
                  </a:lnTo>
                  <a:lnTo>
                    <a:pt x="843915" y="876300"/>
                  </a:lnTo>
                  <a:lnTo>
                    <a:pt x="802005" y="876300"/>
                  </a:lnTo>
                  <a:lnTo>
                    <a:pt x="765810" y="897255"/>
                  </a:lnTo>
                  <a:lnTo>
                    <a:pt x="702945" y="982980"/>
                  </a:lnTo>
                  <a:lnTo>
                    <a:pt x="680085" y="963930"/>
                  </a:lnTo>
                  <a:lnTo>
                    <a:pt x="641985" y="895350"/>
                  </a:lnTo>
                  <a:lnTo>
                    <a:pt x="647700" y="836295"/>
                  </a:lnTo>
                  <a:lnTo>
                    <a:pt x="622935" y="838200"/>
                  </a:lnTo>
                  <a:lnTo>
                    <a:pt x="607695" y="756285"/>
                  </a:lnTo>
                  <a:lnTo>
                    <a:pt x="544830" y="710565"/>
                  </a:lnTo>
                  <a:lnTo>
                    <a:pt x="502920" y="777240"/>
                  </a:lnTo>
                  <a:lnTo>
                    <a:pt x="521970" y="802005"/>
                  </a:lnTo>
                  <a:lnTo>
                    <a:pt x="419100" y="862965"/>
                  </a:lnTo>
                  <a:lnTo>
                    <a:pt x="411480" y="834390"/>
                  </a:lnTo>
                  <a:lnTo>
                    <a:pt x="361950" y="845820"/>
                  </a:lnTo>
                  <a:lnTo>
                    <a:pt x="327660" y="883920"/>
                  </a:lnTo>
                  <a:lnTo>
                    <a:pt x="226695" y="902970"/>
                  </a:lnTo>
                  <a:lnTo>
                    <a:pt x="232410" y="870585"/>
                  </a:lnTo>
                  <a:lnTo>
                    <a:pt x="165735" y="883920"/>
                  </a:lnTo>
                  <a:lnTo>
                    <a:pt x="131445" y="912495"/>
                  </a:lnTo>
                  <a:lnTo>
                    <a:pt x="95250" y="904875"/>
                  </a:lnTo>
                  <a:lnTo>
                    <a:pt x="110490" y="874395"/>
                  </a:lnTo>
                  <a:lnTo>
                    <a:pt x="93345" y="857250"/>
                  </a:lnTo>
                  <a:lnTo>
                    <a:pt x="55245" y="862965"/>
                  </a:lnTo>
                  <a:lnTo>
                    <a:pt x="15240" y="800100"/>
                  </a:lnTo>
                  <a:lnTo>
                    <a:pt x="15240" y="765810"/>
                  </a:lnTo>
                  <a:lnTo>
                    <a:pt x="57150" y="767715"/>
                  </a:lnTo>
                  <a:lnTo>
                    <a:pt x="49530" y="588645"/>
                  </a:lnTo>
                  <a:lnTo>
                    <a:pt x="22860" y="581025"/>
                  </a:lnTo>
                  <a:lnTo>
                    <a:pt x="32385" y="447675"/>
                  </a:lnTo>
                  <a:lnTo>
                    <a:pt x="7620" y="445770"/>
                  </a:lnTo>
                  <a:lnTo>
                    <a:pt x="5715" y="424815"/>
                  </a:lnTo>
                  <a:lnTo>
                    <a:pt x="40005" y="401955"/>
                  </a:lnTo>
                  <a:lnTo>
                    <a:pt x="0" y="358140"/>
                  </a:lnTo>
                  <a:lnTo>
                    <a:pt x="11430" y="325755"/>
                  </a:lnTo>
                  <a:lnTo>
                    <a:pt x="72390" y="318135"/>
                  </a:lnTo>
                  <a:lnTo>
                    <a:pt x="81915" y="270510"/>
                  </a:lnTo>
                  <a:lnTo>
                    <a:pt x="135255" y="28003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108000" rIns="288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Kałuszyn</a:t>
              </a:r>
            </a:p>
          </p:txBody>
        </p:sp>
        <p:sp>
          <p:nvSpPr>
            <p:cNvPr id="55" name="Jozefow">
              <a:extLst>
                <a:ext uri="{FF2B5EF4-FFF2-40B4-BE49-F238E27FC236}">
                  <a16:creationId xmlns:a16="http://schemas.microsoft.com/office/drawing/2014/main" id="{51D7DD1F-8129-0E09-6BAF-71BE3939486C}"/>
                </a:ext>
              </a:extLst>
            </p:cNvPr>
            <p:cNvSpPr>
              <a:spLocks/>
            </p:cNvSpPr>
            <p:nvPr/>
          </p:nvSpPr>
          <p:spPr>
            <a:xfrm>
              <a:off x="7291373" y="4018600"/>
              <a:ext cx="551227" cy="500939"/>
            </a:xfrm>
            <a:custGeom>
              <a:avLst/>
              <a:gdLst>
                <a:gd name="connsiteX0" fmla="*/ 449580 w 542925"/>
                <a:gd name="connsiteY0" fmla="*/ 95250 h 493395"/>
                <a:gd name="connsiteX1" fmla="*/ 531495 w 542925"/>
                <a:gd name="connsiteY1" fmla="*/ 78105 h 493395"/>
                <a:gd name="connsiteX2" fmla="*/ 542925 w 542925"/>
                <a:gd name="connsiteY2" fmla="*/ 112395 h 493395"/>
                <a:gd name="connsiteX3" fmla="*/ 470535 w 542925"/>
                <a:gd name="connsiteY3" fmla="*/ 177165 h 493395"/>
                <a:gd name="connsiteX4" fmla="*/ 493395 w 542925"/>
                <a:gd name="connsiteY4" fmla="*/ 217170 h 493395"/>
                <a:gd name="connsiteX5" fmla="*/ 457200 w 542925"/>
                <a:gd name="connsiteY5" fmla="*/ 217170 h 493395"/>
                <a:gd name="connsiteX6" fmla="*/ 394335 w 542925"/>
                <a:gd name="connsiteY6" fmla="*/ 280035 h 493395"/>
                <a:gd name="connsiteX7" fmla="*/ 367665 w 542925"/>
                <a:gd name="connsiteY7" fmla="*/ 280035 h 493395"/>
                <a:gd name="connsiteX8" fmla="*/ 354330 w 542925"/>
                <a:gd name="connsiteY8" fmla="*/ 312420 h 493395"/>
                <a:gd name="connsiteX9" fmla="*/ 325755 w 542925"/>
                <a:gd name="connsiteY9" fmla="*/ 299085 h 493395"/>
                <a:gd name="connsiteX10" fmla="*/ 340995 w 542925"/>
                <a:gd name="connsiteY10" fmla="*/ 369570 h 493395"/>
                <a:gd name="connsiteX11" fmla="*/ 289560 w 542925"/>
                <a:gd name="connsiteY11" fmla="*/ 375285 h 493395"/>
                <a:gd name="connsiteX12" fmla="*/ 342900 w 542925"/>
                <a:gd name="connsiteY12" fmla="*/ 449580 h 493395"/>
                <a:gd name="connsiteX13" fmla="*/ 300990 w 542925"/>
                <a:gd name="connsiteY13" fmla="*/ 491490 h 493395"/>
                <a:gd name="connsiteX14" fmla="*/ 243840 w 542925"/>
                <a:gd name="connsiteY14" fmla="*/ 493395 h 493395"/>
                <a:gd name="connsiteX15" fmla="*/ 230505 w 542925"/>
                <a:gd name="connsiteY15" fmla="*/ 457200 h 493395"/>
                <a:gd name="connsiteX16" fmla="*/ 0 w 542925"/>
                <a:gd name="connsiteY16" fmla="*/ 129540 h 493395"/>
                <a:gd name="connsiteX17" fmla="*/ 53340 w 542925"/>
                <a:gd name="connsiteY17" fmla="*/ 116205 h 493395"/>
                <a:gd name="connsiteX18" fmla="*/ 57150 w 542925"/>
                <a:gd name="connsiteY18" fmla="*/ 93345 h 493395"/>
                <a:gd name="connsiteX19" fmla="*/ 114300 w 542925"/>
                <a:gd name="connsiteY19" fmla="*/ 78105 h 493395"/>
                <a:gd name="connsiteX20" fmla="*/ 127635 w 542925"/>
                <a:gd name="connsiteY20" fmla="*/ 93345 h 493395"/>
                <a:gd name="connsiteX21" fmla="*/ 259080 w 542925"/>
                <a:gd name="connsiteY21" fmla="*/ 64770 h 493395"/>
                <a:gd name="connsiteX22" fmla="*/ 348615 w 542925"/>
                <a:gd name="connsiteY22" fmla="*/ 0 h 493395"/>
                <a:gd name="connsiteX23" fmla="*/ 449580 w 542925"/>
                <a:gd name="connsiteY23" fmla="*/ 95250 h 4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2925" h="493395">
                  <a:moveTo>
                    <a:pt x="449580" y="95250"/>
                  </a:moveTo>
                  <a:lnTo>
                    <a:pt x="531495" y="78105"/>
                  </a:lnTo>
                  <a:lnTo>
                    <a:pt x="542925" y="112395"/>
                  </a:lnTo>
                  <a:lnTo>
                    <a:pt x="470535" y="177165"/>
                  </a:lnTo>
                  <a:lnTo>
                    <a:pt x="493395" y="217170"/>
                  </a:lnTo>
                  <a:lnTo>
                    <a:pt x="457200" y="217170"/>
                  </a:lnTo>
                  <a:lnTo>
                    <a:pt x="394335" y="280035"/>
                  </a:lnTo>
                  <a:lnTo>
                    <a:pt x="367665" y="280035"/>
                  </a:lnTo>
                  <a:lnTo>
                    <a:pt x="354330" y="312420"/>
                  </a:lnTo>
                  <a:lnTo>
                    <a:pt x="325755" y="299085"/>
                  </a:lnTo>
                  <a:lnTo>
                    <a:pt x="340995" y="369570"/>
                  </a:lnTo>
                  <a:lnTo>
                    <a:pt x="289560" y="375285"/>
                  </a:lnTo>
                  <a:lnTo>
                    <a:pt x="342900" y="449580"/>
                  </a:lnTo>
                  <a:lnTo>
                    <a:pt x="300990" y="491490"/>
                  </a:lnTo>
                  <a:lnTo>
                    <a:pt x="243840" y="493395"/>
                  </a:lnTo>
                  <a:lnTo>
                    <a:pt x="230505" y="457200"/>
                  </a:lnTo>
                  <a:lnTo>
                    <a:pt x="0" y="129540"/>
                  </a:lnTo>
                  <a:lnTo>
                    <a:pt x="53340" y="116205"/>
                  </a:lnTo>
                  <a:lnTo>
                    <a:pt x="57150" y="93345"/>
                  </a:lnTo>
                  <a:lnTo>
                    <a:pt x="114300" y="78105"/>
                  </a:lnTo>
                  <a:lnTo>
                    <a:pt x="127635" y="93345"/>
                  </a:lnTo>
                  <a:lnTo>
                    <a:pt x="259080" y="64770"/>
                  </a:lnTo>
                  <a:lnTo>
                    <a:pt x="348615" y="0"/>
                  </a:lnTo>
                  <a:lnTo>
                    <a:pt x="449580" y="9525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144000" rtlCol="0" anchor="ctr"/>
            <a:lstStyle/>
            <a:p>
              <a:pPr algn="ctr"/>
              <a:r>
                <a:rPr lang="pl-PL" sz="600" dirty="0">
                  <a:solidFill>
                    <a:schemeClr val="bg1"/>
                  </a:solidFill>
                  <a:latin typeface="Arial" panose="020B0604020202020204" pitchFamily="34" charset="0"/>
                  <a:cs typeface="Arial" panose="020B0604020202020204" pitchFamily="34" charset="0"/>
                </a:rPr>
                <a:t>Józefów</a:t>
              </a:r>
            </a:p>
          </p:txBody>
        </p:sp>
        <p:sp>
          <p:nvSpPr>
            <p:cNvPr id="56" name="Jaktorow">
              <a:extLst>
                <a:ext uri="{FF2B5EF4-FFF2-40B4-BE49-F238E27FC236}">
                  <a16:creationId xmlns:a16="http://schemas.microsoft.com/office/drawing/2014/main" id="{65129E97-165D-18CD-05F5-8540877A19AD}"/>
                </a:ext>
              </a:extLst>
            </p:cNvPr>
            <p:cNvSpPr/>
            <p:nvPr/>
          </p:nvSpPr>
          <p:spPr>
            <a:xfrm>
              <a:off x="3653920" y="4386729"/>
              <a:ext cx="734969" cy="758179"/>
            </a:xfrm>
            <a:custGeom>
              <a:avLst/>
              <a:gdLst>
                <a:gd name="connsiteX0" fmla="*/ 411480 w 723900"/>
                <a:gd name="connsiteY0" fmla="*/ 594360 h 746760"/>
                <a:gd name="connsiteX1" fmla="*/ 462280 w 723900"/>
                <a:gd name="connsiteY1" fmla="*/ 624840 h 746760"/>
                <a:gd name="connsiteX2" fmla="*/ 485140 w 723900"/>
                <a:gd name="connsiteY2" fmla="*/ 596900 h 746760"/>
                <a:gd name="connsiteX3" fmla="*/ 556260 w 723900"/>
                <a:gd name="connsiteY3" fmla="*/ 607060 h 746760"/>
                <a:gd name="connsiteX4" fmla="*/ 581660 w 723900"/>
                <a:gd name="connsiteY4" fmla="*/ 624840 h 746760"/>
                <a:gd name="connsiteX5" fmla="*/ 604520 w 723900"/>
                <a:gd name="connsiteY5" fmla="*/ 604520 h 746760"/>
                <a:gd name="connsiteX6" fmla="*/ 723900 w 723900"/>
                <a:gd name="connsiteY6" fmla="*/ 599440 h 746760"/>
                <a:gd name="connsiteX7" fmla="*/ 690880 w 723900"/>
                <a:gd name="connsiteY7" fmla="*/ 563880 h 746760"/>
                <a:gd name="connsiteX8" fmla="*/ 685800 w 723900"/>
                <a:gd name="connsiteY8" fmla="*/ 515620 h 746760"/>
                <a:gd name="connsiteX9" fmla="*/ 690880 w 723900"/>
                <a:gd name="connsiteY9" fmla="*/ 477520 h 746760"/>
                <a:gd name="connsiteX10" fmla="*/ 718820 w 723900"/>
                <a:gd name="connsiteY10" fmla="*/ 411480 h 746760"/>
                <a:gd name="connsiteX11" fmla="*/ 670560 w 723900"/>
                <a:gd name="connsiteY11" fmla="*/ 381000 h 746760"/>
                <a:gd name="connsiteX12" fmla="*/ 673100 w 723900"/>
                <a:gd name="connsiteY12" fmla="*/ 327660 h 746760"/>
                <a:gd name="connsiteX13" fmla="*/ 635000 w 723900"/>
                <a:gd name="connsiteY13" fmla="*/ 284480 h 746760"/>
                <a:gd name="connsiteX14" fmla="*/ 640080 w 723900"/>
                <a:gd name="connsiteY14" fmla="*/ 210820 h 746760"/>
                <a:gd name="connsiteX15" fmla="*/ 607060 w 723900"/>
                <a:gd name="connsiteY15" fmla="*/ 162560 h 746760"/>
                <a:gd name="connsiteX16" fmla="*/ 563880 w 723900"/>
                <a:gd name="connsiteY16" fmla="*/ 147320 h 746760"/>
                <a:gd name="connsiteX17" fmla="*/ 576580 w 723900"/>
                <a:gd name="connsiteY17" fmla="*/ 91440 h 746760"/>
                <a:gd name="connsiteX18" fmla="*/ 523240 w 723900"/>
                <a:gd name="connsiteY18" fmla="*/ 101600 h 746760"/>
                <a:gd name="connsiteX19" fmla="*/ 495300 w 723900"/>
                <a:gd name="connsiteY19" fmla="*/ 48260 h 746760"/>
                <a:gd name="connsiteX20" fmla="*/ 482600 w 723900"/>
                <a:gd name="connsiteY20" fmla="*/ 76200 h 746760"/>
                <a:gd name="connsiteX21" fmla="*/ 447040 w 723900"/>
                <a:gd name="connsiteY21" fmla="*/ 33020 h 746760"/>
                <a:gd name="connsiteX22" fmla="*/ 375920 w 723900"/>
                <a:gd name="connsiteY22" fmla="*/ 0 h 746760"/>
                <a:gd name="connsiteX23" fmla="*/ 335280 w 723900"/>
                <a:gd name="connsiteY23" fmla="*/ 5080 h 746760"/>
                <a:gd name="connsiteX24" fmla="*/ 340360 w 723900"/>
                <a:gd name="connsiteY24" fmla="*/ 66040 h 746760"/>
                <a:gd name="connsiteX25" fmla="*/ 355600 w 723900"/>
                <a:gd name="connsiteY25" fmla="*/ 106680 h 746760"/>
                <a:gd name="connsiteX26" fmla="*/ 386080 w 723900"/>
                <a:gd name="connsiteY26" fmla="*/ 127000 h 746760"/>
                <a:gd name="connsiteX27" fmla="*/ 355600 w 723900"/>
                <a:gd name="connsiteY27" fmla="*/ 172720 h 746760"/>
                <a:gd name="connsiteX28" fmla="*/ 276860 w 723900"/>
                <a:gd name="connsiteY28" fmla="*/ 127000 h 746760"/>
                <a:gd name="connsiteX29" fmla="*/ 233680 w 723900"/>
                <a:gd name="connsiteY29" fmla="*/ 127000 h 746760"/>
                <a:gd name="connsiteX30" fmla="*/ 251460 w 723900"/>
                <a:gd name="connsiteY30" fmla="*/ 162560 h 746760"/>
                <a:gd name="connsiteX31" fmla="*/ 287020 w 723900"/>
                <a:gd name="connsiteY31" fmla="*/ 185420 h 746760"/>
                <a:gd name="connsiteX32" fmla="*/ 248920 w 723900"/>
                <a:gd name="connsiteY32" fmla="*/ 193040 h 746760"/>
                <a:gd name="connsiteX33" fmla="*/ 261620 w 723900"/>
                <a:gd name="connsiteY33" fmla="*/ 231140 h 746760"/>
                <a:gd name="connsiteX34" fmla="*/ 220980 w 723900"/>
                <a:gd name="connsiteY34" fmla="*/ 220980 h 746760"/>
                <a:gd name="connsiteX35" fmla="*/ 226060 w 723900"/>
                <a:gd name="connsiteY35" fmla="*/ 266700 h 746760"/>
                <a:gd name="connsiteX36" fmla="*/ 190500 w 723900"/>
                <a:gd name="connsiteY36" fmla="*/ 287020 h 746760"/>
                <a:gd name="connsiteX37" fmla="*/ 213360 w 723900"/>
                <a:gd name="connsiteY37" fmla="*/ 322580 h 746760"/>
                <a:gd name="connsiteX38" fmla="*/ 177800 w 723900"/>
                <a:gd name="connsiteY38" fmla="*/ 337820 h 746760"/>
                <a:gd name="connsiteX39" fmla="*/ 129540 w 723900"/>
                <a:gd name="connsiteY39" fmla="*/ 256540 h 746760"/>
                <a:gd name="connsiteX40" fmla="*/ 63500 w 723900"/>
                <a:gd name="connsiteY40" fmla="*/ 254000 h 746760"/>
                <a:gd name="connsiteX41" fmla="*/ 30480 w 723900"/>
                <a:gd name="connsiteY41" fmla="*/ 231140 h 746760"/>
                <a:gd name="connsiteX42" fmla="*/ 0 w 723900"/>
                <a:gd name="connsiteY42" fmla="*/ 256540 h 746760"/>
                <a:gd name="connsiteX43" fmla="*/ 53340 w 723900"/>
                <a:gd name="connsiteY43" fmla="*/ 297180 h 746760"/>
                <a:gd name="connsiteX44" fmla="*/ 27940 w 723900"/>
                <a:gd name="connsiteY44" fmla="*/ 340360 h 746760"/>
                <a:gd name="connsiteX45" fmla="*/ 71120 w 723900"/>
                <a:gd name="connsiteY45" fmla="*/ 386080 h 746760"/>
                <a:gd name="connsiteX46" fmla="*/ 86360 w 723900"/>
                <a:gd name="connsiteY46" fmla="*/ 375920 h 746760"/>
                <a:gd name="connsiteX47" fmla="*/ 116840 w 723900"/>
                <a:gd name="connsiteY47" fmla="*/ 436880 h 746760"/>
                <a:gd name="connsiteX48" fmla="*/ 134620 w 723900"/>
                <a:gd name="connsiteY48" fmla="*/ 505460 h 746760"/>
                <a:gd name="connsiteX49" fmla="*/ 172720 w 723900"/>
                <a:gd name="connsiteY49" fmla="*/ 551180 h 746760"/>
                <a:gd name="connsiteX50" fmla="*/ 172720 w 723900"/>
                <a:gd name="connsiteY50" fmla="*/ 614680 h 746760"/>
                <a:gd name="connsiteX51" fmla="*/ 119380 w 723900"/>
                <a:gd name="connsiteY51" fmla="*/ 680720 h 746760"/>
                <a:gd name="connsiteX52" fmla="*/ 154940 w 723900"/>
                <a:gd name="connsiteY52" fmla="*/ 683260 h 746760"/>
                <a:gd name="connsiteX53" fmla="*/ 182880 w 723900"/>
                <a:gd name="connsiteY53" fmla="*/ 721360 h 746760"/>
                <a:gd name="connsiteX54" fmla="*/ 220980 w 723900"/>
                <a:gd name="connsiteY54" fmla="*/ 728980 h 746760"/>
                <a:gd name="connsiteX55" fmla="*/ 256540 w 723900"/>
                <a:gd name="connsiteY55" fmla="*/ 716280 h 746760"/>
                <a:gd name="connsiteX56" fmla="*/ 279400 w 723900"/>
                <a:gd name="connsiteY56" fmla="*/ 746760 h 746760"/>
                <a:gd name="connsiteX57" fmla="*/ 355600 w 723900"/>
                <a:gd name="connsiteY57" fmla="*/ 703580 h 746760"/>
                <a:gd name="connsiteX58" fmla="*/ 411480 w 723900"/>
                <a:gd name="connsiteY58" fmla="*/ 594360 h 74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23900" h="746760">
                  <a:moveTo>
                    <a:pt x="411480" y="594360"/>
                  </a:moveTo>
                  <a:lnTo>
                    <a:pt x="462280" y="624840"/>
                  </a:lnTo>
                  <a:lnTo>
                    <a:pt x="485140" y="596900"/>
                  </a:lnTo>
                  <a:lnTo>
                    <a:pt x="556260" y="607060"/>
                  </a:lnTo>
                  <a:lnTo>
                    <a:pt x="581660" y="624840"/>
                  </a:lnTo>
                  <a:lnTo>
                    <a:pt x="604520" y="604520"/>
                  </a:lnTo>
                  <a:lnTo>
                    <a:pt x="723900" y="599440"/>
                  </a:lnTo>
                  <a:lnTo>
                    <a:pt x="690880" y="563880"/>
                  </a:lnTo>
                  <a:lnTo>
                    <a:pt x="685800" y="515620"/>
                  </a:lnTo>
                  <a:lnTo>
                    <a:pt x="690880" y="477520"/>
                  </a:lnTo>
                  <a:lnTo>
                    <a:pt x="718820" y="411480"/>
                  </a:lnTo>
                  <a:lnTo>
                    <a:pt x="670560" y="381000"/>
                  </a:lnTo>
                  <a:lnTo>
                    <a:pt x="673100" y="327660"/>
                  </a:lnTo>
                  <a:lnTo>
                    <a:pt x="635000" y="284480"/>
                  </a:lnTo>
                  <a:lnTo>
                    <a:pt x="640080" y="210820"/>
                  </a:lnTo>
                  <a:lnTo>
                    <a:pt x="607060" y="162560"/>
                  </a:lnTo>
                  <a:lnTo>
                    <a:pt x="563880" y="147320"/>
                  </a:lnTo>
                  <a:lnTo>
                    <a:pt x="576580" y="91440"/>
                  </a:lnTo>
                  <a:lnTo>
                    <a:pt x="523240" y="101600"/>
                  </a:lnTo>
                  <a:lnTo>
                    <a:pt x="495300" y="48260"/>
                  </a:lnTo>
                  <a:lnTo>
                    <a:pt x="482600" y="76200"/>
                  </a:lnTo>
                  <a:lnTo>
                    <a:pt x="447040" y="33020"/>
                  </a:lnTo>
                  <a:lnTo>
                    <a:pt x="375920" y="0"/>
                  </a:lnTo>
                  <a:lnTo>
                    <a:pt x="335280" y="5080"/>
                  </a:lnTo>
                  <a:lnTo>
                    <a:pt x="340360" y="66040"/>
                  </a:lnTo>
                  <a:lnTo>
                    <a:pt x="355600" y="106680"/>
                  </a:lnTo>
                  <a:lnTo>
                    <a:pt x="386080" y="127000"/>
                  </a:lnTo>
                  <a:lnTo>
                    <a:pt x="355600" y="172720"/>
                  </a:lnTo>
                  <a:lnTo>
                    <a:pt x="276860" y="127000"/>
                  </a:lnTo>
                  <a:lnTo>
                    <a:pt x="233680" y="127000"/>
                  </a:lnTo>
                  <a:lnTo>
                    <a:pt x="251460" y="162560"/>
                  </a:lnTo>
                  <a:lnTo>
                    <a:pt x="287020" y="185420"/>
                  </a:lnTo>
                  <a:lnTo>
                    <a:pt x="248920" y="193040"/>
                  </a:lnTo>
                  <a:lnTo>
                    <a:pt x="261620" y="231140"/>
                  </a:lnTo>
                  <a:lnTo>
                    <a:pt x="220980" y="220980"/>
                  </a:lnTo>
                  <a:lnTo>
                    <a:pt x="226060" y="266700"/>
                  </a:lnTo>
                  <a:lnTo>
                    <a:pt x="190500" y="287020"/>
                  </a:lnTo>
                  <a:lnTo>
                    <a:pt x="213360" y="322580"/>
                  </a:lnTo>
                  <a:lnTo>
                    <a:pt x="177800" y="337820"/>
                  </a:lnTo>
                  <a:lnTo>
                    <a:pt x="129540" y="256540"/>
                  </a:lnTo>
                  <a:lnTo>
                    <a:pt x="63500" y="254000"/>
                  </a:lnTo>
                  <a:lnTo>
                    <a:pt x="30480" y="231140"/>
                  </a:lnTo>
                  <a:lnTo>
                    <a:pt x="0" y="256540"/>
                  </a:lnTo>
                  <a:lnTo>
                    <a:pt x="53340" y="297180"/>
                  </a:lnTo>
                  <a:lnTo>
                    <a:pt x="27940" y="340360"/>
                  </a:lnTo>
                  <a:lnTo>
                    <a:pt x="71120" y="386080"/>
                  </a:lnTo>
                  <a:lnTo>
                    <a:pt x="86360" y="375920"/>
                  </a:lnTo>
                  <a:lnTo>
                    <a:pt x="116840" y="436880"/>
                  </a:lnTo>
                  <a:lnTo>
                    <a:pt x="134620" y="505460"/>
                  </a:lnTo>
                  <a:lnTo>
                    <a:pt x="172720" y="551180"/>
                  </a:lnTo>
                  <a:lnTo>
                    <a:pt x="172720" y="614680"/>
                  </a:lnTo>
                  <a:lnTo>
                    <a:pt x="119380" y="680720"/>
                  </a:lnTo>
                  <a:lnTo>
                    <a:pt x="154940" y="683260"/>
                  </a:lnTo>
                  <a:lnTo>
                    <a:pt x="182880" y="721360"/>
                  </a:lnTo>
                  <a:lnTo>
                    <a:pt x="220980" y="728980"/>
                  </a:lnTo>
                  <a:lnTo>
                    <a:pt x="256540" y="716280"/>
                  </a:lnTo>
                  <a:lnTo>
                    <a:pt x="279400" y="746760"/>
                  </a:lnTo>
                  <a:lnTo>
                    <a:pt x="355600" y="703580"/>
                  </a:lnTo>
                  <a:lnTo>
                    <a:pt x="411480" y="59436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108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Jaktorów</a:t>
              </a:r>
            </a:p>
          </p:txBody>
        </p:sp>
        <p:sp>
          <p:nvSpPr>
            <p:cNvPr id="57" name="Jakubow">
              <a:extLst>
                <a:ext uri="{FF2B5EF4-FFF2-40B4-BE49-F238E27FC236}">
                  <a16:creationId xmlns:a16="http://schemas.microsoft.com/office/drawing/2014/main" id="{FE7F45A7-ED43-B9A4-1A6F-4FC0091E3211}"/>
                </a:ext>
              </a:extLst>
            </p:cNvPr>
            <p:cNvSpPr/>
            <p:nvPr/>
          </p:nvSpPr>
          <p:spPr>
            <a:xfrm>
              <a:off x="9407310" y="2805901"/>
              <a:ext cx="910975" cy="949657"/>
            </a:xfrm>
            <a:custGeom>
              <a:avLst/>
              <a:gdLst>
                <a:gd name="connsiteX0" fmla="*/ 59055 w 897255"/>
                <a:gd name="connsiteY0" fmla="*/ 506730 h 935355"/>
                <a:gd name="connsiteX1" fmla="*/ 102870 w 897255"/>
                <a:gd name="connsiteY1" fmla="*/ 455295 h 935355"/>
                <a:gd name="connsiteX2" fmla="*/ 80010 w 897255"/>
                <a:gd name="connsiteY2" fmla="*/ 375285 h 935355"/>
                <a:gd name="connsiteX3" fmla="*/ 116205 w 897255"/>
                <a:gd name="connsiteY3" fmla="*/ 381000 h 935355"/>
                <a:gd name="connsiteX4" fmla="*/ 120015 w 897255"/>
                <a:gd name="connsiteY4" fmla="*/ 333375 h 935355"/>
                <a:gd name="connsiteX5" fmla="*/ 80010 w 897255"/>
                <a:gd name="connsiteY5" fmla="*/ 314325 h 935355"/>
                <a:gd name="connsiteX6" fmla="*/ 76200 w 897255"/>
                <a:gd name="connsiteY6" fmla="*/ 220980 h 935355"/>
                <a:gd name="connsiteX7" fmla="*/ 148590 w 897255"/>
                <a:gd name="connsiteY7" fmla="*/ 207645 h 935355"/>
                <a:gd name="connsiteX8" fmla="*/ 184785 w 897255"/>
                <a:gd name="connsiteY8" fmla="*/ 236220 h 935355"/>
                <a:gd name="connsiteX9" fmla="*/ 186690 w 897255"/>
                <a:gd name="connsiteY9" fmla="*/ 205740 h 935355"/>
                <a:gd name="connsiteX10" fmla="*/ 331470 w 897255"/>
                <a:gd name="connsiteY10" fmla="*/ 173355 h 935355"/>
                <a:gd name="connsiteX11" fmla="*/ 344805 w 897255"/>
                <a:gd name="connsiteY11" fmla="*/ 228600 h 935355"/>
                <a:gd name="connsiteX12" fmla="*/ 409575 w 897255"/>
                <a:gd name="connsiteY12" fmla="*/ 232410 h 935355"/>
                <a:gd name="connsiteX13" fmla="*/ 398145 w 897255"/>
                <a:gd name="connsiteY13" fmla="*/ 266700 h 935355"/>
                <a:gd name="connsiteX14" fmla="*/ 445770 w 897255"/>
                <a:gd name="connsiteY14" fmla="*/ 266700 h 935355"/>
                <a:gd name="connsiteX15" fmla="*/ 447675 w 897255"/>
                <a:gd name="connsiteY15" fmla="*/ 310515 h 935355"/>
                <a:gd name="connsiteX16" fmla="*/ 512445 w 897255"/>
                <a:gd name="connsiteY16" fmla="*/ 304800 h 935355"/>
                <a:gd name="connsiteX17" fmla="*/ 489585 w 897255"/>
                <a:gd name="connsiteY17" fmla="*/ 249555 h 935355"/>
                <a:gd name="connsiteX18" fmla="*/ 581025 w 897255"/>
                <a:gd name="connsiteY18" fmla="*/ 219075 h 935355"/>
                <a:gd name="connsiteX19" fmla="*/ 573405 w 897255"/>
                <a:gd name="connsiteY19" fmla="*/ 196215 h 935355"/>
                <a:gd name="connsiteX20" fmla="*/ 603885 w 897255"/>
                <a:gd name="connsiteY20" fmla="*/ 190500 h 935355"/>
                <a:gd name="connsiteX21" fmla="*/ 619125 w 897255"/>
                <a:gd name="connsiteY21" fmla="*/ 81915 h 935355"/>
                <a:gd name="connsiteX22" fmla="*/ 659130 w 897255"/>
                <a:gd name="connsiteY22" fmla="*/ 76200 h 935355"/>
                <a:gd name="connsiteX23" fmla="*/ 681990 w 897255"/>
                <a:gd name="connsiteY23" fmla="*/ 43815 h 935355"/>
                <a:gd name="connsiteX24" fmla="*/ 699135 w 897255"/>
                <a:gd name="connsiteY24" fmla="*/ 49530 h 935355"/>
                <a:gd name="connsiteX25" fmla="*/ 737235 w 897255"/>
                <a:gd name="connsiteY25" fmla="*/ 15240 h 935355"/>
                <a:gd name="connsiteX26" fmla="*/ 788670 w 897255"/>
                <a:gd name="connsiteY26" fmla="*/ 0 h 935355"/>
                <a:gd name="connsiteX27" fmla="*/ 769620 w 897255"/>
                <a:gd name="connsiteY27" fmla="*/ 43815 h 935355"/>
                <a:gd name="connsiteX28" fmla="*/ 775335 w 897255"/>
                <a:gd name="connsiteY28" fmla="*/ 78105 h 935355"/>
                <a:gd name="connsiteX29" fmla="*/ 786765 w 897255"/>
                <a:gd name="connsiteY29" fmla="*/ 114300 h 935355"/>
                <a:gd name="connsiteX30" fmla="*/ 786765 w 897255"/>
                <a:gd name="connsiteY30" fmla="*/ 167640 h 935355"/>
                <a:gd name="connsiteX31" fmla="*/ 796290 w 897255"/>
                <a:gd name="connsiteY31" fmla="*/ 188595 h 935355"/>
                <a:gd name="connsiteX32" fmla="*/ 849630 w 897255"/>
                <a:gd name="connsiteY32" fmla="*/ 188595 h 935355"/>
                <a:gd name="connsiteX33" fmla="*/ 887730 w 897255"/>
                <a:gd name="connsiteY33" fmla="*/ 207645 h 935355"/>
                <a:gd name="connsiteX34" fmla="*/ 897255 w 897255"/>
                <a:gd name="connsiteY34" fmla="*/ 245745 h 935355"/>
                <a:gd name="connsiteX35" fmla="*/ 880110 w 897255"/>
                <a:gd name="connsiteY35" fmla="*/ 306705 h 935355"/>
                <a:gd name="connsiteX36" fmla="*/ 828675 w 897255"/>
                <a:gd name="connsiteY36" fmla="*/ 300990 h 935355"/>
                <a:gd name="connsiteX37" fmla="*/ 811530 w 897255"/>
                <a:gd name="connsiteY37" fmla="*/ 344805 h 935355"/>
                <a:gd name="connsiteX38" fmla="*/ 760095 w 897255"/>
                <a:gd name="connsiteY38" fmla="*/ 356235 h 935355"/>
                <a:gd name="connsiteX39" fmla="*/ 744855 w 897255"/>
                <a:gd name="connsiteY39" fmla="*/ 384810 h 935355"/>
                <a:gd name="connsiteX40" fmla="*/ 782955 w 897255"/>
                <a:gd name="connsiteY40" fmla="*/ 430530 h 935355"/>
                <a:gd name="connsiteX41" fmla="*/ 750570 w 897255"/>
                <a:gd name="connsiteY41" fmla="*/ 459105 h 935355"/>
                <a:gd name="connsiteX42" fmla="*/ 750570 w 897255"/>
                <a:gd name="connsiteY42" fmla="*/ 474345 h 935355"/>
                <a:gd name="connsiteX43" fmla="*/ 777240 w 897255"/>
                <a:gd name="connsiteY43" fmla="*/ 474345 h 935355"/>
                <a:gd name="connsiteX44" fmla="*/ 765810 w 897255"/>
                <a:gd name="connsiteY44" fmla="*/ 611505 h 935355"/>
                <a:gd name="connsiteX45" fmla="*/ 792480 w 897255"/>
                <a:gd name="connsiteY45" fmla="*/ 615315 h 935355"/>
                <a:gd name="connsiteX46" fmla="*/ 796290 w 897255"/>
                <a:gd name="connsiteY46" fmla="*/ 796290 h 935355"/>
                <a:gd name="connsiteX47" fmla="*/ 758190 w 897255"/>
                <a:gd name="connsiteY47" fmla="*/ 794385 h 935355"/>
                <a:gd name="connsiteX48" fmla="*/ 762000 w 897255"/>
                <a:gd name="connsiteY48" fmla="*/ 828675 h 935355"/>
                <a:gd name="connsiteX49" fmla="*/ 811530 w 897255"/>
                <a:gd name="connsiteY49" fmla="*/ 893445 h 935355"/>
                <a:gd name="connsiteX50" fmla="*/ 645795 w 897255"/>
                <a:gd name="connsiteY50" fmla="*/ 935355 h 935355"/>
                <a:gd name="connsiteX51" fmla="*/ 573405 w 897255"/>
                <a:gd name="connsiteY51" fmla="*/ 910590 h 935355"/>
                <a:gd name="connsiteX52" fmla="*/ 531495 w 897255"/>
                <a:gd name="connsiteY52" fmla="*/ 922020 h 935355"/>
                <a:gd name="connsiteX53" fmla="*/ 481965 w 897255"/>
                <a:gd name="connsiteY53" fmla="*/ 912495 h 935355"/>
                <a:gd name="connsiteX54" fmla="*/ 497205 w 897255"/>
                <a:gd name="connsiteY54" fmla="*/ 887730 h 935355"/>
                <a:gd name="connsiteX55" fmla="*/ 462915 w 897255"/>
                <a:gd name="connsiteY55" fmla="*/ 872490 h 935355"/>
                <a:gd name="connsiteX56" fmla="*/ 480060 w 897255"/>
                <a:gd name="connsiteY56" fmla="*/ 855345 h 935355"/>
                <a:gd name="connsiteX57" fmla="*/ 533400 w 897255"/>
                <a:gd name="connsiteY57" fmla="*/ 847725 h 935355"/>
                <a:gd name="connsiteX58" fmla="*/ 529590 w 897255"/>
                <a:gd name="connsiteY58" fmla="*/ 792480 h 935355"/>
                <a:gd name="connsiteX59" fmla="*/ 394335 w 897255"/>
                <a:gd name="connsiteY59" fmla="*/ 805815 h 935355"/>
                <a:gd name="connsiteX60" fmla="*/ 396240 w 897255"/>
                <a:gd name="connsiteY60" fmla="*/ 788670 h 935355"/>
                <a:gd name="connsiteX61" fmla="*/ 337185 w 897255"/>
                <a:gd name="connsiteY61" fmla="*/ 773430 h 935355"/>
                <a:gd name="connsiteX62" fmla="*/ 337185 w 897255"/>
                <a:gd name="connsiteY62" fmla="*/ 739140 h 935355"/>
                <a:gd name="connsiteX63" fmla="*/ 291465 w 897255"/>
                <a:gd name="connsiteY63" fmla="*/ 708660 h 935355"/>
                <a:gd name="connsiteX64" fmla="*/ 125730 w 897255"/>
                <a:gd name="connsiteY64" fmla="*/ 662940 h 935355"/>
                <a:gd name="connsiteX65" fmla="*/ 83820 w 897255"/>
                <a:gd name="connsiteY65" fmla="*/ 664845 h 935355"/>
                <a:gd name="connsiteX66" fmla="*/ 36195 w 897255"/>
                <a:gd name="connsiteY66" fmla="*/ 666750 h 935355"/>
                <a:gd name="connsiteX67" fmla="*/ 7620 w 897255"/>
                <a:gd name="connsiteY67" fmla="*/ 624840 h 935355"/>
                <a:gd name="connsiteX68" fmla="*/ 0 w 897255"/>
                <a:gd name="connsiteY68" fmla="*/ 581025 h 935355"/>
                <a:gd name="connsiteX69" fmla="*/ 32385 w 897255"/>
                <a:gd name="connsiteY69" fmla="*/ 588645 h 935355"/>
                <a:gd name="connsiteX70" fmla="*/ 59055 w 897255"/>
                <a:gd name="connsiteY70" fmla="*/ 506730 h 93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97255" h="935355">
                  <a:moveTo>
                    <a:pt x="59055" y="506730"/>
                  </a:moveTo>
                  <a:lnTo>
                    <a:pt x="102870" y="455295"/>
                  </a:lnTo>
                  <a:lnTo>
                    <a:pt x="80010" y="375285"/>
                  </a:lnTo>
                  <a:lnTo>
                    <a:pt x="116205" y="381000"/>
                  </a:lnTo>
                  <a:lnTo>
                    <a:pt x="120015" y="333375"/>
                  </a:lnTo>
                  <a:lnTo>
                    <a:pt x="80010" y="314325"/>
                  </a:lnTo>
                  <a:lnTo>
                    <a:pt x="76200" y="220980"/>
                  </a:lnTo>
                  <a:lnTo>
                    <a:pt x="148590" y="207645"/>
                  </a:lnTo>
                  <a:lnTo>
                    <a:pt x="184785" y="236220"/>
                  </a:lnTo>
                  <a:lnTo>
                    <a:pt x="186690" y="205740"/>
                  </a:lnTo>
                  <a:lnTo>
                    <a:pt x="331470" y="173355"/>
                  </a:lnTo>
                  <a:lnTo>
                    <a:pt x="344805" y="228600"/>
                  </a:lnTo>
                  <a:lnTo>
                    <a:pt x="409575" y="232410"/>
                  </a:lnTo>
                  <a:lnTo>
                    <a:pt x="398145" y="266700"/>
                  </a:lnTo>
                  <a:lnTo>
                    <a:pt x="445770" y="266700"/>
                  </a:lnTo>
                  <a:lnTo>
                    <a:pt x="447675" y="310515"/>
                  </a:lnTo>
                  <a:lnTo>
                    <a:pt x="512445" y="304800"/>
                  </a:lnTo>
                  <a:lnTo>
                    <a:pt x="489585" y="249555"/>
                  </a:lnTo>
                  <a:lnTo>
                    <a:pt x="581025" y="219075"/>
                  </a:lnTo>
                  <a:lnTo>
                    <a:pt x="573405" y="196215"/>
                  </a:lnTo>
                  <a:lnTo>
                    <a:pt x="603885" y="190500"/>
                  </a:lnTo>
                  <a:lnTo>
                    <a:pt x="619125" y="81915"/>
                  </a:lnTo>
                  <a:lnTo>
                    <a:pt x="659130" y="76200"/>
                  </a:lnTo>
                  <a:lnTo>
                    <a:pt x="681990" y="43815"/>
                  </a:lnTo>
                  <a:lnTo>
                    <a:pt x="699135" y="49530"/>
                  </a:lnTo>
                  <a:lnTo>
                    <a:pt x="737235" y="15240"/>
                  </a:lnTo>
                  <a:lnTo>
                    <a:pt x="788670" y="0"/>
                  </a:lnTo>
                  <a:lnTo>
                    <a:pt x="769620" y="43815"/>
                  </a:lnTo>
                  <a:lnTo>
                    <a:pt x="775335" y="78105"/>
                  </a:lnTo>
                  <a:lnTo>
                    <a:pt x="786765" y="114300"/>
                  </a:lnTo>
                  <a:lnTo>
                    <a:pt x="786765" y="167640"/>
                  </a:lnTo>
                  <a:lnTo>
                    <a:pt x="796290" y="188595"/>
                  </a:lnTo>
                  <a:lnTo>
                    <a:pt x="849630" y="188595"/>
                  </a:lnTo>
                  <a:lnTo>
                    <a:pt x="887730" y="207645"/>
                  </a:lnTo>
                  <a:lnTo>
                    <a:pt x="897255" y="245745"/>
                  </a:lnTo>
                  <a:lnTo>
                    <a:pt x="880110" y="306705"/>
                  </a:lnTo>
                  <a:lnTo>
                    <a:pt x="828675" y="300990"/>
                  </a:lnTo>
                  <a:lnTo>
                    <a:pt x="811530" y="344805"/>
                  </a:lnTo>
                  <a:lnTo>
                    <a:pt x="760095" y="356235"/>
                  </a:lnTo>
                  <a:lnTo>
                    <a:pt x="744855" y="384810"/>
                  </a:lnTo>
                  <a:lnTo>
                    <a:pt x="782955" y="430530"/>
                  </a:lnTo>
                  <a:lnTo>
                    <a:pt x="750570" y="459105"/>
                  </a:lnTo>
                  <a:lnTo>
                    <a:pt x="750570" y="474345"/>
                  </a:lnTo>
                  <a:lnTo>
                    <a:pt x="777240" y="474345"/>
                  </a:lnTo>
                  <a:lnTo>
                    <a:pt x="765810" y="611505"/>
                  </a:lnTo>
                  <a:lnTo>
                    <a:pt x="792480" y="615315"/>
                  </a:lnTo>
                  <a:lnTo>
                    <a:pt x="796290" y="796290"/>
                  </a:lnTo>
                  <a:lnTo>
                    <a:pt x="758190" y="794385"/>
                  </a:lnTo>
                  <a:lnTo>
                    <a:pt x="762000" y="828675"/>
                  </a:lnTo>
                  <a:lnTo>
                    <a:pt x="811530" y="893445"/>
                  </a:lnTo>
                  <a:lnTo>
                    <a:pt x="645795" y="935355"/>
                  </a:lnTo>
                  <a:lnTo>
                    <a:pt x="573405" y="910590"/>
                  </a:lnTo>
                  <a:lnTo>
                    <a:pt x="531495" y="922020"/>
                  </a:lnTo>
                  <a:lnTo>
                    <a:pt x="481965" y="912495"/>
                  </a:lnTo>
                  <a:lnTo>
                    <a:pt x="497205" y="887730"/>
                  </a:lnTo>
                  <a:lnTo>
                    <a:pt x="462915" y="872490"/>
                  </a:lnTo>
                  <a:lnTo>
                    <a:pt x="480060" y="855345"/>
                  </a:lnTo>
                  <a:lnTo>
                    <a:pt x="533400" y="847725"/>
                  </a:lnTo>
                  <a:lnTo>
                    <a:pt x="529590" y="792480"/>
                  </a:lnTo>
                  <a:lnTo>
                    <a:pt x="394335" y="805815"/>
                  </a:lnTo>
                  <a:lnTo>
                    <a:pt x="396240" y="788670"/>
                  </a:lnTo>
                  <a:lnTo>
                    <a:pt x="337185" y="773430"/>
                  </a:lnTo>
                  <a:lnTo>
                    <a:pt x="337185" y="739140"/>
                  </a:lnTo>
                  <a:lnTo>
                    <a:pt x="291465" y="708660"/>
                  </a:lnTo>
                  <a:lnTo>
                    <a:pt x="125730" y="662940"/>
                  </a:lnTo>
                  <a:lnTo>
                    <a:pt x="83820" y="664845"/>
                  </a:lnTo>
                  <a:lnTo>
                    <a:pt x="36195" y="666750"/>
                  </a:lnTo>
                  <a:lnTo>
                    <a:pt x="7620" y="624840"/>
                  </a:lnTo>
                  <a:lnTo>
                    <a:pt x="0" y="581025"/>
                  </a:lnTo>
                  <a:lnTo>
                    <a:pt x="32385" y="588645"/>
                  </a:lnTo>
                  <a:lnTo>
                    <a:pt x="59055" y="506730"/>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Jakubów</a:t>
              </a:r>
            </a:p>
          </p:txBody>
        </p:sp>
        <p:sp>
          <p:nvSpPr>
            <p:cNvPr id="58" name="Jadow">
              <a:extLst>
                <a:ext uri="{FF2B5EF4-FFF2-40B4-BE49-F238E27FC236}">
                  <a16:creationId xmlns:a16="http://schemas.microsoft.com/office/drawing/2014/main" id="{749F5CEE-0D06-ED53-896F-0D6C2C6D5BD6}"/>
                </a:ext>
              </a:extLst>
            </p:cNvPr>
            <p:cNvSpPr/>
            <p:nvPr/>
          </p:nvSpPr>
          <p:spPr>
            <a:xfrm>
              <a:off x="8925712" y="720909"/>
              <a:ext cx="1160478" cy="1114058"/>
            </a:xfrm>
            <a:custGeom>
              <a:avLst/>
              <a:gdLst>
                <a:gd name="connsiteX0" fmla="*/ 70485 w 1143000"/>
                <a:gd name="connsiteY0" fmla="*/ 649605 h 1097280"/>
                <a:gd name="connsiteX1" fmla="*/ 1905 w 1143000"/>
                <a:gd name="connsiteY1" fmla="*/ 645795 h 1097280"/>
                <a:gd name="connsiteX2" fmla="*/ 0 w 1143000"/>
                <a:gd name="connsiteY2" fmla="*/ 598170 h 1097280"/>
                <a:gd name="connsiteX3" fmla="*/ 91440 w 1143000"/>
                <a:gd name="connsiteY3" fmla="*/ 601980 h 1097280"/>
                <a:gd name="connsiteX4" fmla="*/ 118110 w 1143000"/>
                <a:gd name="connsiteY4" fmla="*/ 603885 h 1097280"/>
                <a:gd name="connsiteX5" fmla="*/ 93345 w 1143000"/>
                <a:gd name="connsiteY5" fmla="*/ 577215 h 1097280"/>
                <a:gd name="connsiteX6" fmla="*/ 99060 w 1143000"/>
                <a:gd name="connsiteY6" fmla="*/ 527685 h 1097280"/>
                <a:gd name="connsiteX7" fmla="*/ 154305 w 1143000"/>
                <a:gd name="connsiteY7" fmla="*/ 358140 h 1097280"/>
                <a:gd name="connsiteX8" fmla="*/ 335280 w 1143000"/>
                <a:gd name="connsiteY8" fmla="*/ 375285 h 1097280"/>
                <a:gd name="connsiteX9" fmla="*/ 342900 w 1143000"/>
                <a:gd name="connsiteY9" fmla="*/ 310515 h 1097280"/>
                <a:gd name="connsiteX10" fmla="*/ 259080 w 1143000"/>
                <a:gd name="connsiteY10" fmla="*/ 325755 h 1097280"/>
                <a:gd name="connsiteX11" fmla="*/ 259080 w 1143000"/>
                <a:gd name="connsiteY11" fmla="*/ 293370 h 1097280"/>
                <a:gd name="connsiteX12" fmla="*/ 224790 w 1143000"/>
                <a:gd name="connsiteY12" fmla="*/ 291465 h 1097280"/>
                <a:gd name="connsiteX13" fmla="*/ 209550 w 1143000"/>
                <a:gd name="connsiteY13" fmla="*/ 201930 h 1097280"/>
                <a:gd name="connsiteX14" fmla="*/ 230505 w 1143000"/>
                <a:gd name="connsiteY14" fmla="*/ 175260 h 1097280"/>
                <a:gd name="connsiteX15" fmla="*/ 201930 w 1143000"/>
                <a:gd name="connsiteY15" fmla="*/ 165735 h 1097280"/>
                <a:gd name="connsiteX16" fmla="*/ 224790 w 1143000"/>
                <a:gd name="connsiteY16" fmla="*/ 131445 h 1097280"/>
                <a:gd name="connsiteX17" fmla="*/ 224790 w 1143000"/>
                <a:gd name="connsiteY17" fmla="*/ 26670 h 1097280"/>
                <a:gd name="connsiteX18" fmla="*/ 302895 w 1143000"/>
                <a:gd name="connsiteY18" fmla="*/ 0 h 1097280"/>
                <a:gd name="connsiteX19" fmla="*/ 318135 w 1143000"/>
                <a:gd name="connsiteY19" fmla="*/ 24765 h 1097280"/>
                <a:gd name="connsiteX20" fmla="*/ 360045 w 1143000"/>
                <a:gd name="connsiteY20" fmla="*/ 26670 h 1097280"/>
                <a:gd name="connsiteX21" fmla="*/ 384810 w 1143000"/>
                <a:gd name="connsiteY21" fmla="*/ 36195 h 1097280"/>
                <a:gd name="connsiteX22" fmla="*/ 424815 w 1143000"/>
                <a:gd name="connsiteY22" fmla="*/ 24765 h 1097280"/>
                <a:gd name="connsiteX23" fmla="*/ 424815 w 1143000"/>
                <a:gd name="connsiteY23" fmla="*/ 83820 h 1097280"/>
                <a:gd name="connsiteX24" fmla="*/ 451485 w 1143000"/>
                <a:gd name="connsiteY24" fmla="*/ 95250 h 1097280"/>
                <a:gd name="connsiteX25" fmla="*/ 451485 w 1143000"/>
                <a:gd name="connsiteY25" fmla="*/ 131445 h 1097280"/>
                <a:gd name="connsiteX26" fmla="*/ 481965 w 1143000"/>
                <a:gd name="connsiteY26" fmla="*/ 156210 h 1097280"/>
                <a:gd name="connsiteX27" fmla="*/ 501015 w 1143000"/>
                <a:gd name="connsiteY27" fmla="*/ 213360 h 1097280"/>
                <a:gd name="connsiteX28" fmla="*/ 556260 w 1143000"/>
                <a:gd name="connsiteY28" fmla="*/ 226695 h 1097280"/>
                <a:gd name="connsiteX29" fmla="*/ 573405 w 1143000"/>
                <a:gd name="connsiteY29" fmla="*/ 264795 h 1097280"/>
                <a:gd name="connsiteX30" fmla="*/ 571500 w 1143000"/>
                <a:gd name="connsiteY30" fmla="*/ 297180 h 1097280"/>
                <a:gd name="connsiteX31" fmla="*/ 636270 w 1143000"/>
                <a:gd name="connsiteY31" fmla="*/ 363855 h 1097280"/>
                <a:gd name="connsiteX32" fmla="*/ 670560 w 1143000"/>
                <a:gd name="connsiteY32" fmla="*/ 348615 h 1097280"/>
                <a:gd name="connsiteX33" fmla="*/ 704850 w 1143000"/>
                <a:gd name="connsiteY33" fmla="*/ 365760 h 1097280"/>
                <a:gd name="connsiteX34" fmla="*/ 741045 w 1143000"/>
                <a:gd name="connsiteY34" fmla="*/ 354330 h 1097280"/>
                <a:gd name="connsiteX35" fmla="*/ 782955 w 1143000"/>
                <a:gd name="connsiteY35" fmla="*/ 377190 h 1097280"/>
                <a:gd name="connsiteX36" fmla="*/ 802005 w 1143000"/>
                <a:gd name="connsiteY36" fmla="*/ 381000 h 1097280"/>
                <a:gd name="connsiteX37" fmla="*/ 832485 w 1143000"/>
                <a:gd name="connsiteY37" fmla="*/ 361950 h 1097280"/>
                <a:gd name="connsiteX38" fmla="*/ 834390 w 1143000"/>
                <a:gd name="connsiteY38" fmla="*/ 320040 h 1097280"/>
                <a:gd name="connsiteX39" fmla="*/ 891540 w 1143000"/>
                <a:gd name="connsiteY39" fmla="*/ 318135 h 1097280"/>
                <a:gd name="connsiteX40" fmla="*/ 931545 w 1143000"/>
                <a:gd name="connsiteY40" fmla="*/ 348615 h 1097280"/>
                <a:gd name="connsiteX41" fmla="*/ 956310 w 1143000"/>
                <a:gd name="connsiteY41" fmla="*/ 325755 h 1097280"/>
                <a:gd name="connsiteX42" fmla="*/ 975360 w 1143000"/>
                <a:gd name="connsiteY42" fmla="*/ 339090 h 1097280"/>
                <a:gd name="connsiteX43" fmla="*/ 962025 w 1143000"/>
                <a:gd name="connsiteY43" fmla="*/ 361950 h 1097280"/>
                <a:gd name="connsiteX44" fmla="*/ 992505 w 1143000"/>
                <a:gd name="connsiteY44" fmla="*/ 384810 h 1097280"/>
                <a:gd name="connsiteX45" fmla="*/ 981075 w 1143000"/>
                <a:gd name="connsiteY45" fmla="*/ 421005 h 1097280"/>
                <a:gd name="connsiteX46" fmla="*/ 1002030 w 1143000"/>
                <a:gd name="connsiteY46" fmla="*/ 428625 h 1097280"/>
                <a:gd name="connsiteX47" fmla="*/ 1032510 w 1143000"/>
                <a:gd name="connsiteY47" fmla="*/ 405765 h 1097280"/>
                <a:gd name="connsiteX48" fmla="*/ 1038225 w 1143000"/>
                <a:gd name="connsiteY48" fmla="*/ 453390 h 1097280"/>
                <a:gd name="connsiteX49" fmla="*/ 1072515 w 1143000"/>
                <a:gd name="connsiteY49" fmla="*/ 480060 h 1097280"/>
                <a:gd name="connsiteX50" fmla="*/ 1082040 w 1143000"/>
                <a:gd name="connsiteY50" fmla="*/ 520065 h 1097280"/>
                <a:gd name="connsiteX51" fmla="*/ 1120140 w 1143000"/>
                <a:gd name="connsiteY51" fmla="*/ 567690 h 1097280"/>
                <a:gd name="connsiteX52" fmla="*/ 1123950 w 1143000"/>
                <a:gd name="connsiteY52" fmla="*/ 607695 h 1097280"/>
                <a:gd name="connsiteX53" fmla="*/ 1143000 w 1143000"/>
                <a:gd name="connsiteY53" fmla="*/ 666750 h 1097280"/>
                <a:gd name="connsiteX54" fmla="*/ 1125855 w 1143000"/>
                <a:gd name="connsiteY54" fmla="*/ 714375 h 1097280"/>
                <a:gd name="connsiteX55" fmla="*/ 1129665 w 1143000"/>
                <a:gd name="connsiteY55" fmla="*/ 762000 h 1097280"/>
                <a:gd name="connsiteX56" fmla="*/ 1118235 w 1143000"/>
                <a:gd name="connsiteY56" fmla="*/ 796290 h 1097280"/>
                <a:gd name="connsiteX57" fmla="*/ 1091565 w 1143000"/>
                <a:gd name="connsiteY57" fmla="*/ 775335 h 1097280"/>
                <a:gd name="connsiteX58" fmla="*/ 1087755 w 1143000"/>
                <a:gd name="connsiteY58" fmla="*/ 735330 h 1097280"/>
                <a:gd name="connsiteX59" fmla="*/ 1057275 w 1143000"/>
                <a:gd name="connsiteY59" fmla="*/ 744855 h 1097280"/>
                <a:gd name="connsiteX60" fmla="*/ 1019175 w 1143000"/>
                <a:gd name="connsiteY60" fmla="*/ 756285 h 1097280"/>
                <a:gd name="connsiteX61" fmla="*/ 1002030 w 1143000"/>
                <a:gd name="connsiteY61" fmla="*/ 784860 h 1097280"/>
                <a:gd name="connsiteX62" fmla="*/ 908685 w 1143000"/>
                <a:gd name="connsiteY62" fmla="*/ 746760 h 1097280"/>
                <a:gd name="connsiteX63" fmla="*/ 830580 w 1143000"/>
                <a:gd name="connsiteY63" fmla="*/ 742950 h 1097280"/>
                <a:gd name="connsiteX64" fmla="*/ 802005 w 1143000"/>
                <a:gd name="connsiteY64" fmla="*/ 699135 h 1097280"/>
                <a:gd name="connsiteX65" fmla="*/ 782955 w 1143000"/>
                <a:gd name="connsiteY65" fmla="*/ 735330 h 1097280"/>
                <a:gd name="connsiteX66" fmla="*/ 796290 w 1143000"/>
                <a:gd name="connsiteY66" fmla="*/ 786765 h 1097280"/>
                <a:gd name="connsiteX67" fmla="*/ 683895 w 1143000"/>
                <a:gd name="connsiteY67" fmla="*/ 765810 h 1097280"/>
                <a:gd name="connsiteX68" fmla="*/ 683895 w 1143000"/>
                <a:gd name="connsiteY68" fmla="*/ 746760 h 1097280"/>
                <a:gd name="connsiteX69" fmla="*/ 605790 w 1143000"/>
                <a:gd name="connsiteY69" fmla="*/ 760095 h 1097280"/>
                <a:gd name="connsiteX70" fmla="*/ 603885 w 1143000"/>
                <a:gd name="connsiteY70" fmla="*/ 807720 h 1097280"/>
                <a:gd name="connsiteX71" fmla="*/ 560070 w 1143000"/>
                <a:gd name="connsiteY71" fmla="*/ 800100 h 1097280"/>
                <a:gd name="connsiteX72" fmla="*/ 565785 w 1143000"/>
                <a:gd name="connsiteY72" fmla="*/ 855345 h 1097280"/>
                <a:gd name="connsiteX73" fmla="*/ 541020 w 1143000"/>
                <a:gd name="connsiteY73" fmla="*/ 883920 h 1097280"/>
                <a:gd name="connsiteX74" fmla="*/ 520065 w 1143000"/>
                <a:gd name="connsiteY74" fmla="*/ 828675 h 1097280"/>
                <a:gd name="connsiteX75" fmla="*/ 480060 w 1143000"/>
                <a:gd name="connsiteY75" fmla="*/ 840105 h 1097280"/>
                <a:gd name="connsiteX76" fmla="*/ 478155 w 1143000"/>
                <a:gd name="connsiteY76" fmla="*/ 868680 h 1097280"/>
                <a:gd name="connsiteX77" fmla="*/ 455295 w 1143000"/>
                <a:gd name="connsiteY77" fmla="*/ 866775 h 1097280"/>
                <a:gd name="connsiteX78" fmla="*/ 462915 w 1143000"/>
                <a:gd name="connsiteY78" fmla="*/ 895350 h 1097280"/>
                <a:gd name="connsiteX79" fmla="*/ 430530 w 1143000"/>
                <a:gd name="connsiteY79" fmla="*/ 941070 h 1097280"/>
                <a:gd name="connsiteX80" fmla="*/ 453390 w 1143000"/>
                <a:gd name="connsiteY80" fmla="*/ 948690 h 1097280"/>
                <a:gd name="connsiteX81" fmla="*/ 436245 w 1143000"/>
                <a:gd name="connsiteY81" fmla="*/ 1007745 h 1097280"/>
                <a:gd name="connsiteX82" fmla="*/ 379095 w 1143000"/>
                <a:gd name="connsiteY82" fmla="*/ 1036320 h 1097280"/>
                <a:gd name="connsiteX83" fmla="*/ 363855 w 1143000"/>
                <a:gd name="connsiteY83" fmla="*/ 1007745 h 1097280"/>
                <a:gd name="connsiteX84" fmla="*/ 325755 w 1143000"/>
                <a:gd name="connsiteY84" fmla="*/ 1040130 h 1097280"/>
                <a:gd name="connsiteX85" fmla="*/ 314325 w 1143000"/>
                <a:gd name="connsiteY85" fmla="*/ 1011555 h 1097280"/>
                <a:gd name="connsiteX86" fmla="*/ 276225 w 1143000"/>
                <a:gd name="connsiteY86" fmla="*/ 1049655 h 1097280"/>
                <a:gd name="connsiteX87" fmla="*/ 245745 w 1143000"/>
                <a:gd name="connsiteY87" fmla="*/ 1047750 h 1097280"/>
                <a:gd name="connsiteX88" fmla="*/ 238125 w 1143000"/>
                <a:gd name="connsiteY88" fmla="*/ 1064895 h 1097280"/>
                <a:gd name="connsiteX89" fmla="*/ 146685 w 1143000"/>
                <a:gd name="connsiteY89" fmla="*/ 1097280 h 1097280"/>
                <a:gd name="connsiteX90" fmla="*/ 137160 w 1143000"/>
                <a:gd name="connsiteY90" fmla="*/ 1043940 h 1097280"/>
                <a:gd name="connsiteX91" fmla="*/ 66675 w 1143000"/>
                <a:gd name="connsiteY91" fmla="*/ 1032510 h 1097280"/>
                <a:gd name="connsiteX92" fmla="*/ 62865 w 1143000"/>
                <a:gd name="connsiteY92" fmla="*/ 1000125 h 1097280"/>
                <a:gd name="connsiteX93" fmla="*/ 78105 w 1143000"/>
                <a:gd name="connsiteY93" fmla="*/ 939165 h 1097280"/>
                <a:gd name="connsiteX94" fmla="*/ 62865 w 1143000"/>
                <a:gd name="connsiteY94" fmla="*/ 878205 h 1097280"/>
                <a:gd name="connsiteX95" fmla="*/ 72390 w 1143000"/>
                <a:gd name="connsiteY95" fmla="*/ 828675 h 1097280"/>
                <a:gd name="connsiteX96" fmla="*/ 108585 w 1143000"/>
                <a:gd name="connsiteY96" fmla="*/ 781050 h 1097280"/>
                <a:gd name="connsiteX97" fmla="*/ 55245 w 1143000"/>
                <a:gd name="connsiteY97" fmla="*/ 784860 h 1097280"/>
                <a:gd name="connsiteX98" fmla="*/ 45720 w 1143000"/>
                <a:gd name="connsiteY98" fmla="*/ 758190 h 1097280"/>
                <a:gd name="connsiteX99" fmla="*/ 70485 w 1143000"/>
                <a:gd name="connsiteY99" fmla="*/ 649605 h 109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43000" h="1097280">
                  <a:moveTo>
                    <a:pt x="70485" y="649605"/>
                  </a:moveTo>
                  <a:lnTo>
                    <a:pt x="1905" y="645795"/>
                  </a:lnTo>
                  <a:lnTo>
                    <a:pt x="0" y="598170"/>
                  </a:lnTo>
                  <a:lnTo>
                    <a:pt x="91440" y="601980"/>
                  </a:lnTo>
                  <a:lnTo>
                    <a:pt x="118110" y="603885"/>
                  </a:lnTo>
                  <a:lnTo>
                    <a:pt x="93345" y="577215"/>
                  </a:lnTo>
                  <a:lnTo>
                    <a:pt x="99060" y="527685"/>
                  </a:lnTo>
                  <a:lnTo>
                    <a:pt x="154305" y="358140"/>
                  </a:lnTo>
                  <a:lnTo>
                    <a:pt x="335280" y="375285"/>
                  </a:lnTo>
                  <a:lnTo>
                    <a:pt x="342900" y="310515"/>
                  </a:lnTo>
                  <a:lnTo>
                    <a:pt x="259080" y="325755"/>
                  </a:lnTo>
                  <a:lnTo>
                    <a:pt x="259080" y="293370"/>
                  </a:lnTo>
                  <a:lnTo>
                    <a:pt x="224790" y="291465"/>
                  </a:lnTo>
                  <a:lnTo>
                    <a:pt x="209550" y="201930"/>
                  </a:lnTo>
                  <a:lnTo>
                    <a:pt x="230505" y="175260"/>
                  </a:lnTo>
                  <a:lnTo>
                    <a:pt x="201930" y="165735"/>
                  </a:lnTo>
                  <a:lnTo>
                    <a:pt x="224790" y="131445"/>
                  </a:lnTo>
                  <a:lnTo>
                    <a:pt x="224790" y="26670"/>
                  </a:lnTo>
                  <a:lnTo>
                    <a:pt x="302895" y="0"/>
                  </a:lnTo>
                  <a:lnTo>
                    <a:pt x="318135" y="24765"/>
                  </a:lnTo>
                  <a:lnTo>
                    <a:pt x="360045" y="26670"/>
                  </a:lnTo>
                  <a:lnTo>
                    <a:pt x="384810" y="36195"/>
                  </a:lnTo>
                  <a:lnTo>
                    <a:pt x="424815" y="24765"/>
                  </a:lnTo>
                  <a:lnTo>
                    <a:pt x="424815" y="83820"/>
                  </a:lnTo>
                  <a:lnTo>
                    <a:pt x="451485" y="95250"/>
                  </a:lnTo>
                  <a:lnTo>
                    <a:pt x="451485" y="131445"/>
                  </a:lnTo>
                  <a:lnTo>
                    <a:pt x="481965" y="156210"/>
                  </a:lnTo>
                  <a:lnTo>
                    <a:pt x="501015" y="213360"/>
                  </a:lnTo>
                  <a:lnTo>
                    <a:pt x="556260" y="226695"/>
                  </a:lnTo>
                  <a:lnTo>
                    <a:pt x="573405" y="264795"/>
                  </a:lnTo>
                  <a:lnTo>
                    <a:pt x="571500" y="297180"/>
                  </a:lnTo>
                  <a:lnTo>
                    <a:pt x="636270" y="363855"/>
                  </a:lnTo>
                  <a:lnTo>
                    <a:pt x="670560" y="348615"/>
                  </a:lnTo>
                  <a:lnTo>
                    <a:pt x="704850" y="365760"/>
                  </a:lnTo>
                  <a:lnTo>
                    <a:pt x="741045" y="354330"/>
                  </a:lnTo>
                  <a:lnTo>
                    <a:pt x="782955" y="377190"/>
                  </a:lnTo>
                  <a:lnTo>
                    <a:pt x="802005" y="381000"/>
                  </a:lnTo>
                  <a:lnTo>
                    <a:pt x="832485" y="361950"/>
                  </a:lnTo>
                  <a:lnTo>
                    <a:pt x="834390" y="320040"/>
                  </a:lnTo>
                  <a:lnTo>
                    <a:pt x="891540" y="318135"/>
                  </a:lnTo>
                  <a:lnTo>
                    <a:pt x="931545" y="348615"/>
                  </a:lnTo>
                  <a:lnTo>
                    <a:pt x="956310" y="325755"/>
                  </a:lnTo>
                  <a:lnTo>
                    <a:pt x="975360" y="339090"/>
                  </a:lnTo>
                  <a:lnTo>
                    <a:pt x="962025" y="361950"/>
                  </a:lnTo>
                  <a:lnTo>
                    <a:pt x="992505" y="384810"/>
                  </a:lnTo>
                  <a:lnTo>
                    <a:pt x="981075" y="421005"/>
                  </a:lnTo>
                  <a:lnTo>
                    <a:pt x="1002030" y="428625"/>
                  </a:lnTo>
                  <a:lnTo>
                    <a:pt x="1032510" y="405765"/>
                  </a:lnTo>
                  <a:lnTo>
                    <a:pt x="1038225" y="453390"/>
                  </a:lnTo>
                  <a:lnTo>
                    <a:pt x="1072515" y="480060"/>
                  </a:lnTo>
                  <a:lnTo>
                    <a:pt x="1082040" y="520065"/>
                  </a:lnTo>
                  <a:lnTo>
                    <a:pt x="1120140" y="567690"/>
                  </a:lnTo>
                  <a:lnTo>
                    <a:pt x="1123950" y="607695"/>
                  </a:lnTo>
                  <a:lnTo>
                    <a:pt x="1143000" y="666750"/>
                  </a:lnTo>
                  <a:lnTo>
                    <a:pt x="1125855" y="714375"/>
                  </a:lnTo>
                  <a:lnTo>
                    <a:pt x="1129665" y="762000"/>
                  </a:lnTo>
                  <a:lnTo>
                    <a:pt x="1118235" y="796290"/>
                  </a:lnTo>
                  <a:lnTo>
                    <a:pt x="1091565" y="775335"/>
                  </a:lnTo>
                  <a:lnTo>
                    <a:pt x="1087755" y="735330"/>
                  </a:lnTo>
                  <a:lnTo>
                    <a:pt x="1057275" y="744855"/>
                  </a:lnTo>
                  <a:lnTo>
                    <a:pt x="1019175" y="756285"/>
                  </a:lnTo>
                  <a:lnTo>
                    <a:pt x="1002030" y="784860"/>
                  </a:lnTo>
                  <a:lnTo>
                    <a:pt x="908685" y="746760"/>
                  </a:lnTo>
                  <a:lnTo>
                    <a:pt x="830580" y="742950"/>
                  </a:lnTo>
                  <a:lnTo>
                    <a:pt x="802005" y="699135"/>
                  </a:lnTo>
                  <a:lnTo>
                    <a:pt x="782955" y="735330"/>
                  </a:lnTo>
                  <a:lnTo>
                    <a:pt x="796290" y="786765"/>
                  </a:lnTo>
                  <a:lnTo>
                    <a:pt x="683895" y="765810"/>
                  </a:lnTo>
                  <a:lnTo>
                    <a:pt x="683895" y="746760"/>
                  </a:lnTo>
                  <a:lnTo>
                    <a:pt x="605790" y="760095"/>
                  </a:lnTo>
                  <a:lnTo>
                    <a:pt x="603885" y="807720"/>
                  </a:lnTo>
                  <a:lnTo>
                    <a:pt x="560070" y="800100"/>
                  </a:lnTo>
                  <a:lnTo>
                    <a:pt x="565785" y="855345"/>
                  </a:lnTo>
                  <a:lnTo>
                    <a:pt x="541020" y="883920"/>
                  </a:lnTo>
                  <a:lnTo>
                    <a:pt x="520065" y="828675"/>
                  </a:lnTo>
                  <a:lnTo>
                    <a:pt x="480060" y="840105"/>
                  </a:lnTo>
                  <a:lnTo>
                    <a:pt x="478155" y="868680"/>
                  </a:lnTo>
                  <a:lnTo>
                    <a:pt x="455295" y="866775"/>
                  </a:lnTo>
                  <a:lnTo>
                    <a:pt x="462915" y="895350"/>
                  </a:lnTo>
                  <a:lnTo>
                    <a:pt x="430530" y="941070"/>
                  </a:lnTo>
                  <a:lnTo>
                    <a:pt x="453390" y="948690"/>
                  </a:lnTo>
                  <a:lnTo>
                    <a:pt x="436245" y="1007745"/>
                  </a:lnTo>
                  <a:lnTo>
                    <a:pt x="379095" y="1036320"/>
                  </a:lnTo>
                  <a:lnTo>
                    <a:pt x="363855" y="1007745"/>
                  </a:lnTo>
                  <a:lnTo>
                    <a:pt x="325755" y="1040130"/>
                  </a:lnTo>
                  <a:lnTo>
                    <a:pt x="314325" y="1011555"/>
                  </a:lnTo>
                  <a:lnTo>
                    <a:pt x="276225" y="1049655"/>
                  </a:lnTo>
                  <a:lnTo>
                    <a:pt x="245745" y="1047750"/>
                  </a:lnTo>
                  <a:lnTo>
                    <a:pt x="238125" y="1064895"/>
                  </a:lnTo>
                  <a:lnTo>
                    <a:pt x="146685" y="1097280"/>
                  </a:lnTo>
                  <a:lnTo>
                    <a:pt x="137160" y="1043940"/>
                  </a:lnTo>
                  <a:lnTo>
                    <a:pt x="66675" y="1032510"/>
                  </a:lnTo>
                  <a:lnTo>
                    <a:pt x="62865" y="1000125"/>
                  </a:lnTo>
                  <a:lnTo>
                    <a:pt x="78105" y="939165"/>
                  </a:lnTo>
                  <a:lnTo>
                    <a:pt x="62865" y="878205"/>
                  </a:lnTo>
                  <a:lnTo>
                    <a:pt x="72390" y="828675"/>
                  </a:lnTo>
                  <a:lnTo>
                    <a:pt x="108585" y="781050"/>
                  </a:lnTo>
                  <a:lnTo>
                    <a:pt x="55245" y="784860"/>
                  </a:lnTo>
                  <a:lnTo>
                    <a:pt x="45720" y="758190"/>
                  </a:lnTo>
                  <a:lnTo>
                    <a:pt x="70485" y="64960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Jadów</a:t>
              </a:r>
            </a:p>
          </p:txBody>
        </p:sp>
        <p:sp>
          <p:nvSpPr>
            <p:cNvPr id="59" name="Jablonna">
              <a:extLst>
                <a:ext uri="{FF2B5EF4-FFF2-40B4-BE49-F238E27FC236}">
                  <a16:creationId xmlns:a16="http://schemas.microsoft.com/office/drawing/2014/main" id="{4C7803AE-F54E-F5EA-555C-2BA13F21CD1C}"/>
                </a:ext>
              </a:extLst>
            </p:cNvPr>
            <p:cNvSpPr>
              <a:spLocks/>
            </p:cNvSpPr>
            <p:nvPr/>
          </p:nvSpPr>
          <p:spPr>
            <a:xfrm>
              <a:off x="5094165" y="1835058"/>
              <a:ext cx="1341976" cy="636238"/>
            </a:xfrm>
            <a:custGeom>
              <a:avLst/>
              <a:gdLst>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129347 w 1372365"/>
                <a:gd name="connsiteY4" fmla="*/ 100965 h 626656"/>
                <a:gd name="connsiteX5" fmla="*/ 1129437 w 1372365"/>
                <a:gd name="connsiteY5" fmla="*/ 101023 h 626656"/>
                <a:gd name="connsiteX6" fmla="*/ 1081912 w 1372365"/>
                <a:gd name="connsiteY6" fmla="*/ 131439 h 626656"/>
                <a:gd name="connsiteX7" fmla="*/ 1081817 w 1372365"/>
                <a:gd name="connsiteY7" fmla="*/ 131384 h 626656"/>
                <a:gd name="connsiteX8" fmla="*/ 994092 w 1372365"/>
                <a:gd name="connsiteY8" fmla="*/ 59055 h 626656"/>
                <a:gd name="connsiteX9" fmla="*/ 994195 w 1372365"/>
                <a:gd name="connsiteY9" fmla="*/ 59102 h 626656"/>
                <a:gd name="connsiteX10" fmla="*/ 959992 w 1372365"/>
                <a:gd name="connsiteY10" fmla="*/ 80004 h 626656"/>
                <a:gd name="connsiteX11" fmla="*/ 931417 w 1372365"/>
                <a:gd name="connsiteY11" fmla="*/ 131439 h 626656"/>
                <a:gd name="connsiteX12" fmla="*/ 931283 w 1372365"/>
                <a:gd name="connsiteY12" fmla="*/ 131344 h 626656"/>
                <a:gd name="connsiteX13" fmla="*/ 959802 w 1372365"/>
                <a:gd name="connsiteY13" fmla="*/ 80010 h 626656"/>
                <a:gd name="connsiteX14" fmla="*/ 1297906 w 1372365"/>
                <a:gd name="connsiteY14" fmla="*/ 27461 h 626656"/>
                <a:gd name="connsiteX15" fmla="*/ 1297990 w 1372365"/>
                <a:gd name="connsiteY15" fmla="*/ 27497 h 626656"/>
                <a:gd name="connsiteX16" fmla="*/ 1270507 w 1372365"/>
                <a:gd name="connsiteY16" fmla="*/ 117797 h 626656"/>
                <a:gd name="connsiteX17" fmla="*/ 1270407 w 1372365"/>
                <a:gd name="connsiteY17" fmla="*/ 117814 h 626656"/>
                <a:gd name="connsiteX18" fmla="*/ 744537 w 1372365"/>
                <a:gd name="connsiteY18" fmla="*/ 0 h 626656"/>
                <a:gd name="connsiteX19" fmla="*/ 803592 w 1372365"/>
                <a:gd name="connsiteY19" fmla="*/ 70485 h 626656"/>
                <a:gd name="connsiteX20" fmla="*/ 845502 w 1372365"/>
                <a:gd name="connsiteY20" fmla="*/ 70485 h 626656"/>
                <a:gd name="connsiteX21" fmla="*/ 865008 w 1372365"/>
                <a:gd name="connsiteY21" fmla="*/ 84356 h 626656"/>
                <a:gd name="connsiteX22" fmla="*/ 837881 w 1372365"/>
                <a:gd name="connsiteY22" fmla="*/ 165735 h 626656"/>
                <a:gd name="connsiteX23" fmla="*/ 885506 w 1372365"/>
                <a:gd name="connsiteY23" fmla="*/ 200025 h 626656"/>
                <a:gd name="connsiteX24" fmla="*/ 855026 w 1372365"/>
                <a:gd name="connsiteY24" fmla="*/ 211455 h 626656"/>
                <a:gd name="connsiteX25" fmla="*/ 862646 w 1372365"/>
                <a:gd name="connsiteY25" fmla="*/ 274320 h 626656"/>
                <a:gd name="connsiteX26" fmla="*/ 875981 w 1372365"/>
                <a:gd name="connsiteY26" fmla="*/ 314325 h 626656"/>
                <a:gd name="connsiteX27" fmla="*/ 946466 w 1372365"/>
                <a:gd name="connsiteY27" fmla="*/ 365760 h 626656"/>
                <a:gd name="connsiteX28" fmla="*/ 1018856 w 1372365"/>
                <a:gd name="connsiteY28" fmla="*/ 384810 h 626656"/>
                <a:gd name="connsiteX29" fmla="*/ 1077911 w 1372365"/>
                <a:gd name="connsiteY29" fmla="*/ 289560 h 626656"/>
                <a:gd name="connsiteX30" fmla="*/ 1133156 w 1372365"/>
                <a:gd name="connsiteY30" fmla="*/ 337185 h 626656"/>
                <a:gd name="connsiteX31" fmla="*/ 1133156 w 1372365"/>
                <a:gd name="connsiteY31" fmla="*/ 299085 h 626656"/>
                <a:gd name="connsiteX32" fmla="*/ 1176971 w 1372365"/>
                <a:gd name="connsiteY32" fmla="*/ 259080 h 626656"/>
                <a:gd name="connsiteX33" fmla="*/ 1205643 w 1372365"/>
                <a:gd name="connsiteY33" fmla="*/ 264932 h 626656"/>
                <a:gd name="connsiteX34" fmla="*/ 1256981 w 1372365"/>
                <a:gd name="connsiteY34" fmla="*/ 337185 h 626656"/>
                <a:gd name="connsiteX35" fmla="*/ 1266506 w 1372365"/>
                <a:gd name="connsiteY35" fmla="*/ 382905 h 626656"/>
                <a:gd name="connsiteX36" fmla="*/ 1336991 w 1372365"/>
                <a:gd name="connsiteY36" fmla="*/ 491490 h 626656"/>
                <a:gd name="connsiteX37" fmla="*/ 1372365 w 1372365"/>
                <a:gd name="connsiteY37" fmla="*/ 535992 h 626656"/>
                <a:gd name="connsiteX38" fmla="*/ 1323177 w 1372365"/>
                <a:gd name="connsiteY38" fmla="*/ 558076 h 626656"/>
                <a:gd name="connsiteX39" fmla="*/ 1214592 w 1372365"/>
                <a:gd name="connsiteY39" fmla="*/ 586651 h 626656"/>
                <a:gd name="connsiteX40" fmla="*/ 1187922 w 1372365"/>
                <a:gd name="connsiteY40" fmla="*/ 506641 h 626656"/>
                <a:gd name="connsiteX41" fmla="*/ 1083147 w 1372365"/>
                <a:gd name="connsiteY41" fmla="*/ 519976 h 626656"/>
                <a:gd name="connsiteX42" fmla="*/ 1031712 w 1372365"/>
                <a:gd name="connsiteY42" fmla="*/ 556171 h 626656"/>
                <a:gd name="connsiteX43" fmla="*/ 1054572 w 1372365"/>
                <a:gd name="connsiteY43" fmla="*/ 592366 h 626656"/>
                <a:gd name="connsiteX44" fmla="*/ 987897 w 1372365"/>
                <a:gd name="connsiteY44" fmla="*/ 580936 h 626656"/>
                <a:gd name="connsiteX45" fmla="*/ 945987 w 1372365"/>
                <a:gd name="connsiteY45" fmla="*/ 626656 h 626656"/>
                <a:gd name="connsiteX46" fmla="*/ 944208 w 1372365"/>
                <a:gd name="connsiteY46" fmla="*/ 626042 h 626656"/>
                <a:gd name="connsiteX47" fmla="*/ 910271 w 1372365"/>
                <a:gd name="connsiteY47" fmla="*/ 529590 h 626656"/>
                <a:gd name="connsiteX48" fmla="*/ 870266 w 1372365"/>
                <a:gd name="connsiteY48" fmla="*/ 480060 h 626656"/>
                <a:gd name="connsiteX49" fmla="*/ 782636 w 1372365"/>
                <a:gd name="connsiteY49" fmla="*/ 441960 h 626656"/>
                <a:gd name="connsiteX50" fmla="*/ 698816 w 1372365"/>
                <a:gd name="connsiteY50" fmla="*/ 422910 h 626656"/>
                <a:gd name="connsiteX51" fmla="*/ 567371 w 1372365"/>
                <a:gd name="connsiteY51" fmla="*/ 462915 h 626656"/>
                <a:gd name="connsiteX52" fmla="*/ 468311 w 1372365"/>
                <a:gd name="connsiteY52" fmla="*/ 443865 h 626656"/>
                <a:gd name="connsiteX53" fmla="*/ 465307 w 1372365"/>
                <a:gd name="connsiteY53" fmla="*/ 452307 h 626656"/>
                <a:gd name="connsiteX54" fmla="*/ 422591 w 1372365"/>
                <a:gd name="connsiteY54" fmla="*/ 394335 h 626656"/>
                <a:gd name="connsiteX55" fmla="*/ 373061 w 1372365"/>
                <a:gd name="connsiteY55" fmla="*/ 348615 h 626656"/>
                <a:gd name="connsiteX56" fmla="*/ 270191 w 1372365"/>
                <a:gd name="connsiteY56" fmla="*/ 304800 h 626656"/>
                <a:gd name="connsiteX57" fmla="*/ 150176 w 1372365"/>
                <a:gd name="connsiteY57" fmla="*/ 243840 h 626656"/>
                <a:gd name="connsiteX58" fmla="*/ 81596 w 1372365"/>
                <a:gd name="connsiteY58" fmla="*/ 245745 h 626656"/>
                <a:gd name="connsiteX59" fmla="*/ 0 w 1372365"/>
                <a:gd name="connsiteY59" fmla="*/ 227200 h 626656"/>
                <a:gd name="connsiteX60" fmla="*/ 88 w 1372365"/>
                <a:gd name="connsiteY60" fmla="*/ 226935 h 626656"/>
                <a:gd name="connsiteX61" fmla="*/ 50600 w 1372365"/>
                <a:gd name="connsiteY61" fmla="*/ 238416 h 626656"/>
                <a:gd name="connsiteX62" fmla="*/ 60641 w 1372365"/>
                <a:gd name="connsiteY62" fmla="*/ 177165 h 626656"/>
                <a:gd name="connsiteX63" fmla="*/ 96836 w 1372365"/>
                <a:gd name="connsiteY63" fmla="*/ 148590 h 626656"/>
                <a:gd name="connsiteX64" fmla="*/ 159701 w 1372365"/>
                <a:gd name="connsiteY64" fmla="*/ 114300 h 626656"/>
                <a:gd name="connsiteX65" fmla="*/ 159602 w 1372365"/>
                <a:gd name="connsiteY65" fmla="*/ 112176 h 626656"/>
                <a:gd name="connsiteX66" fmla="*/ 218757 w 1372365"/>
                <a:gd name="connsiteY66" fmla="*/ 139065 h 626656"/>
                <a:gd name="connsiteX67" fmla="*/ 253047 w 1372365"/>
                <a:gd name="connsiteY67" fmla="*/ 110490 h 626656"/>
                <a:gd name="connsiteX68" fmla="*/ 253047 w 1372365"/>
                <a:gd name="connsiteY68" fmla="*/ 76200 h 626656"/>
                <a:gd name="connsiteX69" fmla="*/ 390207 w 1372365"/>
                <a:gd name="connsiteY69" fmla="*/ 64770 h 626656"/>
                <a:gd name="connsiteX70" fmla="*/ 576897 w 1372365"/>
                <a:gd name="connsiteY70" fmla="*/ 100965 h 626656"/>
                <a:gd name="connsiteX71" fmla="*/ 695007 w 1372365"/>
                <a:gd name="connsiteY71" fmla="*/ 51435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1270407 w 1372365"/>
                <a:gd name="connsiteY17" fmla="*/ 117814 h 626656"/>
                <a:gd name="connsiteX18" fmla="*/ 1297990 w 1372365"/>
                <a:gd name="connsiteY18" fmla="*/ 27497 h 626656"/>
                <a:gd name="connsiteX19" fmla="*/ 1270507 w 1372365"/>
                <a:gd name="connsiteY19" fmla="*/ 117797 h 626656"/>
                <a:gd name="connsiteX20" fmla="*/ 1270407 w 1372365"/>
                <a:gd name="connsiteY20" fmla="*/ 117814 h 626656"/>
                <a:gd name="connsiteX21" fmla="*/ 744537 w 1372365"/>
                <a:gd name="connsiteY21" fmla="*/ 0 h 626656"/>
                <a:gd name="connsiteX22" fmla="*/ 803592 w 1372365"/>
                <a:gd name="connsiteY22" fmla="*/ 70485 h 626656"/>
                <a:gd name="connsiteX23" fmla="*/ 845502 w 1372365"/>
                <a:gd name="connsiteY23" fmla="*/ 70485 h 626656"/>
                <a:gd name="connsiteX24" fmla="*/ 865008 w 1372365"/>
                <a:gd name="connsiteY24" fmla="*/ 84356 h 626656"/>
                <a:gd name="connsiteX25" fmla="*/ 837881 w 1372365"/>
                <a:gd name="connsiteY25" fmla="*/ 165735 h 626656"/>
                <a:gd name="connsiteX26" fmla="*/ 885506 w 1372365"/>
                <a:gd name="connsiteY26" fmla="*/ 200025 h 626656"/>
                <a:gd name="connsiteX27" fmla="*/ 855026 w 1372365"/>
                <a:gd name="connsiteY27" fmla="*/ 211455 h 626656"/>
                <a:gd name="connsiteX28" fmla="*/ 862646 w 1372365"/>
                <a:gd name="connsiteY28" fmla="*/ 274320 h 626656"/>
                <a:gd name="connsiteX29" fmla="*/ 875981 w 1372365"/>
                <a:gd name="connsiteY29" fmla="*/ 314325 h 626656"/>
                <a:gd name="connsiteX30" fmla="*/ 946466 w 1372365"/>
                <a:gd name="connsiteY30" fmla="*/ 365760 h 626656"/>
                <a:gd name="connsiteX31" fmla="*/ 1018856 w 1372365"/>
                <a:gd name="connsiteY31" fmla="*/ 384810 h 626656"/>
                <a:gd name="connsiteX32" fmla="*/ 1077911 w 1372365"/>
                <a:gd name="connsiteY32" fmla="*/ 289560 h 626656"/>
                <a:gd name="connsiteX33" fmla="*/ 1133156 w 1372365"/>
                <a:gd name="connsiteY33" fmla="*/ 337185 h 626656"/>
                <a:gd name="connsiteX34" fmla="*/ 1133156 w 1372365"/>
                <a:gd name="connsiteY34" fmla="*/ 299085 h 626656"/>
                <a:gd name="connsiteX35" fmla="*/ 1176971 w 1372365"/>
                <a:gd name="connsiteY35" fmla="*/ 259080 h 626656"/>
                <a:gd name="connsiteX36" fmla="*/ 1205643 w 1372365"/>
                <a:gd name="connsiteY36" fmla="*/ 264932 h 626656"/>
                <a:gd name="connsiteX37" fmla="*/ 1256981 w 1372365"/>
                <a:gd name="connsiteY37" fmla="*/ 337185 h 626656"/>
                <a:gd name="connsiteX38" fmla="*/ 1266506 w 1372365"/>
                <a:gd name="connsiteY38" fmla="*/ 382905 h 626656"/>
                <a:gd name="connsiteX39" fmla="*/ 1336991 w 1372365"/>
                <a:gd name="connsiteY39" fmla="*/ 491490 h 626656"/>
                <a:gd name="connsiteX40" fmla="*/ 1372365 w 1372365"/>
                <a:gd name="connsiteY40" fmla="*/ 535992 h 626656"/>
                <a:gd name="connsiteX41" fmla="*/ 1323177 w 1372365"/>
                <a:gd name="connsiteY41" fmla="*/ 558076 h 626656"/>
                <a:gd name="connsiteX42" fmla="*/ 1214592 w 1372365"/>
                <a:gd name="connsiteY42" fmla="*/ 586651 h 626656"/>
                <a:gd name="connsiteX43" fmla="*/ 1187922 w 1372365"/>
                <a:gd name="connsiteY43" fmla="*/ 506641 h 626656"/>
                <a:gd name="connsiteX44" fmla="*/ 1083147 w 1372365"/>
                <a:gd name="connsiteY44" fmla="*/ 519976 h 626656"/>
                <a:gd name="connsiteX45" fmla="*/ 1031712 w 1372365"/>
                <a:gd name="connsiteY45" fmla="*/ 556171 h 626656"/>
                <a:gd name="connsiteX46" fmla="*/ 1054572 w 1372365"/>
                <a:gd name="connsiteY46" fmla="*/ 592366 h 626656"/>
                <a:gd name="connsiteX47" fmla="*/ 987897 w 1372365"/>
                <a:gd name="connsiteY47" fmla="*/ 580936 h 626656"/>
                <a:gd name="connsiteX48" fmla="*/ 945987 w 1372365"/>
                <a:gd name="connsiteY48" fmla="*/ 626656 h 626656"/>
                <a:gd name="connsiteX49" fmla="*/ 944208 w 1372365"/>
                <a:gd name="connsiteY49" fmla="*/ 626042 h 626656"/>
                <a:gd name="connsiteX50" fmla="*/ 910271 w 1372365"/>
                <a:gd name="connsiteY50" fmla="*/ 529590 h 626656"/>
                <a:gd name="connsiteX51" fmla="*/ 870266 w 1372365"/>
                <a:gd name="connsiteY51" fmla="*/ 480060 h 626656"/>
                <a:gd name="connsiteX52" fmla="*/ 782636 w 1372365"/>
                <a:gd name="connsiteY52" fmla="*/ 441960 h 626656"/>
                <a:gd name="connsiteX53" fmla="*/ 698816 w 1372365"/>
                <a:gd name="connsiteY53" fmla="*/ 422910 h 626656"/>
                <a:gd name="connsiteX54" fmla="*/ 567371 w 1372365"/>
                <a:gd name="connsiteY54" fmla="*/ 462915 h 626656"/>
                <a:gd name="connsiteX55" fmla="*/ 468311 w 1372365"/>
                <a:gd name="connsiteY55" fmla="*/ 443865 h 626656"/>
                <a:gd name="connsiteX56" fmla="*/ 465307 w 1372365"/>
                <a:gd name="connsiteY56" fmla="*/ 452307 h 626656"/>
                <a:gd name="connsiteX57" fmla="*/ 422591 w 1372365"/>
                <a:gd name="connsiteY57" fmla="*/ 394335 h 626656"/>
                <a:gd name="connsiteX58" fmla="*/ 373061 w 1372365"/>
                <a:gd name="connsiteY58" fmla="*/ 348615 h 626656"/>
                <a:gd name="connsiteX59" fmla="*/ 270191 w 1372365"/>
                <a:gd name="connsiteY59" fmla="*/ 304800 h 626656"/>
                <a:gd name="connsiteX60" fmla="*/ 150176 w 1372365"/>
                <a:gd name="connsiteY60" fmla="*/ 243840 h 626656"/>
                <a:gd name="connsiteX61" fmla="*/ 81596 w 1372365"/>
                <a:gd name="connsiteY61" fmla="*/ 245745 h 626656"/>
                <a:gd name="connsiteX62" fmla="*/ 0 w 1372365"/>
                <a:gd name="connsiteY62" fmla="*/ 227200 h 626656"/>
                <a:gd name="connsiteX63" fmla="*/ 88 w 1372365"/>
                <a:gd name="connsiteY63" fmla="*/ 226935 h 626656"/>
                <a:gd name="connsiteX64" fmla="*/ 50600 w 1372365"/>
                <a:gd name="connsiteY64" fmla="*/ 238416 h 626656"/>
                <a:gd name="connsiteX65" fmla="*/ 60641 w 1372365"/>
                <a:gd name="connsiteY65" fmla="*/ 177165 h 626656"/>
                <a:gd name="connsiteX66" fmla="*/ 96836 w 1372365"/>
                <a:gd name="connsiteY66" fmla="*/ 148590 h 626656"/>
                <a:gd name="connsiteX67" fmla="*/ 159701 w 1372365"/>
                <a:gd name="connsiteY67" fmla="*/ 114300 h 626656"/>
                <a:gd name="connsiteX68" fmla="*/ 159602 w 1372365"/>
                <a:gd name="connsiteY68" fmla="*/ 112176 h 626656"/>
                <a:gd name="connsiteX69" fmla="*/ 218757 w 1372365"/>
                <a:gd name="connsiteY69" fmla="*/ 139065 h 626656"/>
                <a:gd name="connsiteX70" fmla="*/ 253047 w 1372365"/>
                <a:gd name="connsiteY70" fmla="*/ 110490 h 626656"/>
                <a:gd name="connsiteX71" fmla="*/ 253047 w 1372365"/>
                <a:gd name="connsiteY71" fmla="*/ 76200 h 626656"/>
                <a:gd name="connsiteX72" fmla="*/ 390207 w 1372365"/>
                <a:gd name="connsiteY72" fmla="*/ 64770 h 626656"/>
                <a:gd name="connsiteX73" fmla="*/ 576897 w 1372365"/>
                <a:gd name="connsiteY73" fmla="*/ 100965 h 626656"/>
                <a:gd name="connsiteX74" fmla="*/ 695007 w 1372365"/>
                <a:gd name="connsiteY74" fmla="*/ 51435 h 626656"/>
                <a:gd name="connsiteX75" fmla="*/ 744537 w 1372365"/>
                <a:gd name="connsiteY75" fmla="*/ 0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1270407 w 1372365"/>
                <a:gd name="connsiteY17" fmla="*/ 117814 h 626656"/>
                <a:gd name="connsiteX18" fmla="*/ 1270507 w 1372365"/>
                <a:gd name="connsiteY18" fmla="*/ 117797 h 626656"/>
                <a:gd name="connsiteX19" fmla="*/ 1270407 w 1372365"/>
                <a:gd name="connsiteY19" fmla="*/ 117814 h 626656"/>
                <a:gd name="connsiteX20" fmla="*/ 744537 w 1372365"/>
                <a:gd name="connsiteY20" fmla="*/ 0 h 626656"/>
                <a:gd name="connsiteX21" fmla="*/ 803592 w 1372365"/>
                <a:gd name="connsiteY21" fmla="*/ 70485 h 626656"/>
                <a:gd name="connsiteX22" fmla="*/ 845502 w 1372365"/>
                <a:gd name="connsiteY22" fmla="*/ 70485 h 626656"/>
                <a:gd name="connsiteX23" fmla="*/ 865008 w 1372365"/>
                <a:gd name="connsiteY23" fmla="*/ 84356 h 626656"/>
                <a:gd name="connsiteX24" fmla="*/ 837881 w 1372365"/>
                <a:gd name="connsiteY24" fmla="*/ 165735 h 626656"/>
                <a:gd name="connsiteX25" fmla="*/ 885506 w 1372365"/>
                <a:gd name="connsiteY25" fmla="*/ 200025 h 626656"/>
                <a:gd name="connsiteX26" fmla="*/ 855026 w 1372365"/>
                <a:gd name="connsiteY26" fmla="*/ 211455 h 626656"/>
                <a:gd name="connsiteX27" fmla="*/ 862646 w 1372365"/>
                <a:gd name="connsiteY27" fmla="*/ 274320 h 626656"/>
                <a:gd name="connsiteX28" fmla="*/ 875981 w 1372365"/>
                <a:gd name="connsiteY28" fmla="*/ 314325 h 626656"/>
                <a:gd name="connsiteX29" fmla="*/ 946466 w 1372365"/>
                <a:gd name="connsiteY29" fmla="*/ 365760 h 626656"/>
                <a:gd name="connsiteX30" fmla="*/ 1018856 w 1372365"/>
                <a:gd name="connsiteY30" fmla="*/ 384810 h 626656"/>
                <a:gd name="connsiteX31" fmla="*/ 1077911 w 1372365"/>
                <a:gd name="connsiteY31" fmla="*/ 289560 h 626656"/>
                <a:gd name="connsiteX32" fmla="*/ 1133156 w 1372365"/>
                <a:gd name="connsiteY32" fmla="*/ 337185 h 626656"/>
                <a:gd name="connsiteX33" fmla="*/ 1133156 w 1372365"/>
                <a:gd name="connsiteY33" fmla="*/ 299085 h 626656"/>
                <a:gd name="connsiteX34" fmla="*/ 1176971 w 1372365"/>
                <a:gd name="connsiteY34" fmla="*/ 259080 h 626656"/>
                <a:gd name="connsiteX35" fmla="*/ 1205643 w 1372365"/>
                <a:gd name="connsiteY35" fmla="*/ 264932 h 626656"/>
                <a:gd name="connsiteX36" fmla="*/ 1256981 w 1372365"/>
                <a:gd name="connsiteY36" fmla="*/ 337185 h 626656"/>
                <a:gd name="connsiteX37" fmla="*/ 1266506 w 1372365"/>
                <a:gd name="connsiteY37" fmla="*/ 382905 h 626656"/>
                <a:gd name="connsiteX38" fmla="*/ 1336991 w 1372365"/>
                <a:gd name="connsiteY38" fmla="*/ 491490 h 626656"/>
                <a:gd name="connsiteX39" fmla="*/ 1372365 w 1372365"/>
                <a:gd name="connsiteY39" fmla="*/ 535992 h 626656"/>
                <a:gd name="connsiteX40" fmla="*/ 1323177 w 1372365"/>
                <a:gd name="connsiteY40" fmla="*/ 558076 h 626656"/>
                <a:gd name="connsiteX41" fmla="*/ 1214592 w 1372365"/>
                <a:gd name="connsiteY41" fmla="*/ 586651 h 626656"/>
                <a:gd name="connsiteX42" fmla="*/ 1187922 w 1372365"/>
                <a:gd name="connsiteY42" fmla="*/ 506641 h 626656"/>
                <a:gd name="connsiteX43" fmla="*/ 1083147 w 1372365"/>
                <a:gd name="connsiteY43" fmla="*/ 519976 h 626656"/>
                <a:gd name="connsiteX44" fmla="*/ 1031712 w 1372365"/>
                <a:gd name="connsiteY44" fmla="*/ 556171 h 626656"/>
                <a:gd name="connsiteX45" fmla="*/ 1054572 w 1372365"/>
                <a:gd name="connsiteY45" fmla="*/ 592366 h 626656"/>
                <a:gd name="connsiteX46" fmla="*/ 987897 w 1372365"/>
                <a:gd name="connsiteY46" fmla="*/ 580936 h 626656"/>
                <a:gd name="connsiteX47" fmla="*/ 945987 w 1372365"/>
                <a:gd name="connsiteY47" fmla="*/ 626656 h 626656"/>
                <a:gd name="connsiteX48" fmla="*/ 944208 w 1372365"/>
                <a:gd name="connsiteY48" fmla="*/ 626042 h 626656"/>
                <a:gd name="connsiteX49" fmla="*/ 910271 w 1372365"/>
                <a:gd name="connsiteY49" fmla="*/ 529590 h 626656"/>
                <a:gd name="connsiteX50" fmla="*/ 870266 w 1372365"/>
                <a:gd name="connsiteY50" fmla="*/ 480060 h 626656"/>
                <a:gd name="connsiteX51" fmla="*/ 782636 w 1372365"/>
                <a:gd name="connsiteY51" fmla="*/ 441960 h 626656"/>
                <a:gd name="connsiteX52" fmla="*/ 698816 w 1372365"/>
                <a:gd name="connsiteY52" fmla="*/ 422910 h 626656"/>
                <a:gd name="connsiteX53" fmla="*/ 567371 w 1372365"/>
                <a:gd name="connsiteY53" fmla="*/ 462915 h 626656"/>
                <a:gd name="connsiteX54" fmla="*/ 468311 w 1372365"/>
                <a:gd name="connsiteY54" fmla="*/ 443865 h 626656"/>
                <a:gd name="connsiteX55" fmla="*/ 465307 w 1372365"/>
                <a:gd name="connsiteY55" fmla="*/ 452307 h 626656"/>
                <a:gd name="connsiteX56" fmla="*/ 422591 w 1372365"/>
                <a:gd name="connsiteY56" fmla="*/ 394335 h 626656"/>
                <a:gd name="connsiteX57" fmla="*/ 373061 w 1372365"/>
                <a:gd name="connsiteY57" fmla="*/ 348615 h 626656"/>
                <a:gd name="connsiteX58" fmla="*/ 270191 w 1372365"/>
                <a:gd name="connsiteY58" fmla="*/ 304800 h 626656"/>
                <a:gd name="connsiteX59" fmla="*/ 150176 w 1372365"/>
                <a:gd name="connsiteY59" fmla="*/ 243840 h 626656"/>
                <a:gd name="connsiteX60" fmla="*/ 81596 w 1372365"/>
                <a:gd name="connsiteY60" fmla="*/ 245745 h 626656"/>
                <a:gd name="connsiteX61" fmla="*/ 0 w 1372365"/>
                <a:gd name="connsiteY61" fmla="*/ 227200 h 626656"/>
                <a:gd name="connsiteX62" fmla="*/ 88 w 1372365"/>
                <a:gd name="connsiteY62" fmla="*/ 226935 h 626656"/>
                <a:gd name="connsiteX63" fmla="*/ 50600 w 1372365"/>
                <a:gd name="connsiteY63" fmla="*/ 238416 h 626656"/>
                <a:gd name="connsiteX64" fmla="*/ 60641 w 1372365"/>
                <a:gd name="connsiteY64" fmla="*/ 177165 h 626656"/>
                <a:gd name="connsiteX65" fmla="*/ 96836 w 1372365"/>
                <a:gd name="connsiteY65" fmla="*/ 148590 h 626656"/>
                <a:gd name="connsiteX66" fmla="*/ 159701 w 1372365"/>
                <a:gd name="connsiteY66" fmla="*/ 114300 h 626656"/>
                <a:gd name="connsiteX67" fmla="*/ 159602 w 1372365"/>
                <a:gd name="connsiteY67" fmla="*/ 112176 h 626656"/>
                <a:gd name="connsiteX68" fmla="*/ 218757 w 1372365"/>
                <a:gd name="connsiteY68" fmla="*/ 139065 h 626656"/>
                <a:gd name="connsiteX69" fmla="*/ 253047 w 1372365"/>
                <a:gd name="connsiteY69" fmla="*/ 110490 h 626656"/>
                <a:gd name="connsiteX70" fmla="*/ 253047 w 1372365"/>
                <a:gd name="connsiteY70" fmla="*/ 76200 h 626656"/>
                <a:gd name="connsiteX71" fmla="*/ 390207 w 1372365"/>
                <a:gd name="connsiteY71" fmla="*/ 64770 h 626656"/>
                <a:gd name="connsiteX72" fmla="*/ 576897 w 1372365"/>
                <a:gd name="connsiteY72" fmla="*/ 100965 h 626656"/>
                <a:gd name="connsiteX73" fmla="*/ 695007 w 1372365"/>
                <a:gd name="connsiteY73" fmla="*/ 51435 h 626656"/>
                <a:gd name="connsiteX74" fmla="*/ 744537 w 1372365"/>
                <a:gd name="connsiteY74" fmla="*/ 0 h 626656"/>
                <a:gd name="connsiteX0" fmla="*/ 1230311 w 1372365"/>
                <a:gd name="connsiteY0" fmla="*/ 203835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230311 w 1372365"/>
                <a:gd name="connsiteY4" fmla="*/ 203835 h 626656"/>
                <a:gd name="connsiteX5" fmla="*/ 1129347 w 1372365"/>
                <a:gd name="connsiteY5" fmla="*/ 100965 h 626656"/>
                <a:gd name="connsiteX6" fmla="*/ 1129437 w 1372365"/>
                <a:gd name="connsiteY6" fmla="*/ 101023 h 626656"/>
                <a:gd name="connsiteX7" fmla="*/ 1081912 w 1372365"/>
                <a:gd name="connsiteY7" fmla="*/ 131439 h 626656"/>
                <a:gd name="connsiteX8" fmla="*/ 1081817 w 1372365"/>
                <a:gd name="connsiteY8" fmla="*/ 131384 h 626656"/>
                <a:gd name="connsiteX9" fmla="*/ 1129347 w 1372365"/>
                <a:gd name="connsiteY9" fmla="*/ 100965 h 626656"/>
                <a:gd name="connsiteX10" fmla="*/ 994092 w 1372365"/>
                <a:gd name="connsiteY10" fmla="*/ 59055 h 626656"/>
                <a:gd name="connsiteX11" fmla="*/ 994195 w 1372365"/>
                <a:gd name="connsiteY11" fmla="*/ 59102 h 626656"/>
                <a:gd name="connsiteX12" fmla="*/ 959992 w 1372365"/>
                <a:gd name="connsiteY12" fmla="*/ 80004 h 626656"/>
                <a:gd name="connsiteX13" fmla="*/ 931417 w 1372365"/>
                <a:gd name="connsiteY13" fmla="*/ 131439 h 626656"/>
                <a:gd name="connsiteX14" fmla="*/ 931283 w 1372365"/>
                <a:gd name="connsiteY14" fmla="*/ 131344 h 626656"/>
                <a:gd name="connsiteX15" fmla="*/ 959802 w 1372365"/>
                <a:gd name="connsiteY15" fmla="*/ 80010 h 626656"/>
                <a:gd name="connsiteX16" fmla="*/ 994092 w 1372365"/>
                <a:gd name="connsiteY16" fmla="*/ 59055 h 626656"/>
                <a:gd name="connsiteX17" fmla="*/ 744537 w 1372365"/>
                <a:gd name="connsiteY17" fmla="*/ 0 h 626656"/>
                <a:gd name="connsiteX18" fmla="*/ 803592 w 1372365"/>
                <a:gd name="connsiteY18" fmla="*/ 70485 h 626656"/>
                <a:gd name="connsiteX19" fmla="*/ 845502 w 1372365"/>
                <a:gd name="connsiteY19" fmla="*/ 70485 h 626656"/>
                <a:gd name="connsiteX20" fmla="*/ 865008 w 1372365"/>
                <a:gd name="connsiteY20" fmla="*/ 84356 h 626656"/>
                <a:gd name="connsiteX21" fmla="*/ 837881 w 1372365"/>
                <a:gd name="connsiteY21" fmla="*/ 165735 h 626656"/>
                <a:gd name="connsiteX22" fmla="*/ 885506 w 1372365"/>
                <a:gd name="connsiteY22" fmla="*/ 200025 h 626656"/>
                <a:gd name="connsiteX23" fmla="*/ 855026 w 1372365"/>
                <a:gd name="connsiteY23" fmla="*/ 211455 h 626656"/>
                <a:gd name="connsiteX24" fmla="*/ 862646 w 1372365"/>
                <a:gd name="connsiteY24" fmla="*/ 274320 h 626656"/>
                <a:gd name="connsiteX25" fmla="*/ 875981 w 1372365"/>
                <a:gd name="connsiteY25" fmla="*/ 314325 h 626656"/>
                <a:gd name="connsiteX26" fmla="*/ 946466 w 1372365"/>
                <a:gd name="connsiteY26" fmla="*/ 365760 h 626656"/>
                <a:gd name="connsiteX27" fmla="*/ 1018856 w 1372365"/>
                <a:gd name="connsiteY27" fmla="*/ 384810 h 626656"/>
                <a:gd name="connsiteX28" fmla="*/ 1077911 w 1372365"/>
                <a:gd name="connsiteY28" fmla="*/ 289560 h 626656"/>
                <a:gd name="connsiteX29" fmla="*/ 1133156 w 1372365"/>
                <a:gd name="connsiteY29" fmla="*/ 337185 h 626656"/>
                <a:gd name="connsiteX30" fmla="*/ 1133156 w 1372365"/>
                <a:gd name="connsiteY30" fmla="*/ 299085 h 626656"/>
                <a:gd name="connsiteX31" fmla="*/ 1176971 w 1372365"/>
                <a:gd name="connsiteY31" fmla="*/ 259080 h 626656"/>
                <a:gd name="connsiteX32" fmla="*/ 1205643 w 1372365"/>
                <a:gd name="connsiteY32" fmla="*/ 264932 h 626656"/>
                <a:gd name="connsiteX33" fmla="*/ 1256981 w 1372365"/>
                <a:gd name="connsiteY33" fmla="*/ 337185 h 626656"/>
                <a:gd name="connsiteX34" fmla="*/ 1266506 w 1372365"/>
                <a:gd name="connsiteY34" fmla="*/ 382905 h 626656"/>
                <a:gd name="connsiteX35" fmla="*/ 1336991 w 1372365"/>
                <a:gd name="connsiteY35" fmla="*/ 491490 h 626656"/>
                <a:gd name="connsiteX36" fmla="*/ 1372365 w 1372365"/>
                <a:gd name="connsiteY36" fmla="*/ 535992 h 626656"/>
                <a:gd name="connsiteX37" fmla="*/ 1323177 w 1372365"/>
                <a:gd name="connsiteY37" fmla="*/ 558076 h 626656"/>
                <a:gd name="connsiteX38" fmla="*/ 1214592 w 1372365"/>
                <a:gd name="connsiteY38" fmla="*/ 586651 h 626656"/>
                <a:gd name="connsiteX39" fmla="*/ 1187922 w 1372365"/>
                <a:gd name="connsiteY39" fmla="*/ 506641 h 626656"/>
                <a:gd name="connsiteX40" fmla="*/ 1083147 w 1372365"/>
                <a:gd name="connsiteY40" fmla="*/ 519976 h 626656"/>
                <a:gd name="connsiteX41" fmla="*/ 1031712 w 1372365"/>
                <a:gd name="connsiteY41" fmla="*/ 556171 h 626656"/>
                <a:gd name="connsiteX42" fmla="*/ 1054572 w 1372365"/>
                <a:gd name="connsiteY42" fmla="*/ 592366 h 626656"/>
                <a:gd name="connsiteX43" fmla="*/ 987897 w 1372365"/>
                <a:gd name="connsiteY43" fmla="*/ 580936 h 626656"/>
                <a:gd name="connsiteX44" fmla="*/ 945987 w 1372365"/>
                <a:gd name="connsiteY44" fmla="*/ 626656 h 626656"/>
                <a:gd name="connsiteX45" fmla="*/ 944208 w 1372365"/>
                <a:gd name="connsiteY45" fmla="*/ 626042 h 626656"/>
                <a:gd name="connsiteX46" fmla="*/ 910271 w 1372365"/>
                <a:gd name="connsiteY46" fmla="*/ 529590 h 626656"/>
                <a:gd name="connsiteX47" fmla="*/ 870266 w 1372365"/>
                <a:gd name="connsiteY47" fmla="*/ 480060 h 626656"/>
                <a:gd name="connsiteX48" fmla="*/ 782636 w 1372365"/>
                <a:gd name="connsiteY48" fmla="*/ 441960 h 626656"/>
                <a:gd name="connsiteX49" fmla="*/ 698816 w 1372365"/>
                <a:gd name="connsiteY49" fmla="*/ 422910 h 626656"/>
                <a:gd name="connsiteX50" fmla="*/ 567371 w 1372365"/>
                <a:gd name="connsiteY50" fmla="*/ 462915 h 626656"/>
                <a:gd name="connsiteX51" fmla="*/ 468311 w 1372365"/>
                <a:gd name="connsiteY51" fmla="*/ 443865 h 626656"/>
                <a:gd name="connsiteX52" fmla="*/ 465307 w 1372365"/>
                <a:gd name="connsiteY52" fmla="*/ 452307 h 626656"/>
                <a:gd name="connsiteX53" fmla="*/ 422591 w 1372365"/>
                <a:gd name="connsiteY53" fmla="*/ 394335 h 626656"/>
                <a:gd name="connsiteX54" fmla="*/ 373061 w 1372365"/>
                <a:gd name="connsiteY54" fmla="*/ 348615 h 626656"/>
                <a:gd name="connsiteX55" fmla="*/ 270191 w 1372365"/>
                <a:gd name="connsiteY55" fmla="*/ 304800 h 626656"/>
                <a:gd name="connsiteX56" fmla="*/ 150176 w 1372365"/>
                <a:gd name="connsiteY56" fmla="*/ 243840 h 626656"/>
                <a:gd name="connsiteX57" fmla="*/ 81596 w 1372365"/>
                <a:gd name="connsiteY57" fmla="*/ 245745 h 626656"/>
                <a:gd name="connsiteX58" fmla="*/ 0 w 1372365"/>
                <a:gd name="connsiteY58" fmla="*/ 227200 h 626656"/>
                <a:gd name="connsiteX59" fmla="*/ 88 w 1372365"/>
                <a:gd name="connsiteY59" fmla="*/ 226935 h 626656"/>
                <a:gd name="connsiteX60" fmla="*/ 50600 w 1372365"/>
                <a:gd name="connsiteY60" fmla="*/ 238416 h 626656"/>
                <a:gd name="connsiteX61" fmla="*/ 60641 w 1372365"/>
                <a:gd name="connsiteY61" fmla="*/ 177165 h 626656"/>
                <a:gd name="connsiteX62" fmla="*/ 96836 w 1372365"/>
                <a:gd name="connsiteY62" fmla="*/ 148590 h 626656"/>
                <a:gd name="connsiteX63" fmla="*/ 159701 w 1372365"/>
                <a:gd name="connsiteY63" fmla="*/ 114300 h 626656"/>
                <a:gd name="connsiteX64" fmla="*/ 159602 w 1372365"/>
                <a:gd name="connsiteY64" fmla="*/ 112176 h 626656"/>
                <a:gd name="connsiteX65" fmla="*/ 218757 w 1372365"/>
                <a:gd name="connsiteY65" fmla="*/ 139065 h 626656"/>
                <a:gd name="connsiteX66" fmla="*/ 253047 w 1372365"/>
                <a:gd name="connsiteY66" fmla="*/ 110490 h 626656"/>
                <a:gd name="connsiteX67" fmla="*/ 253047 w 1372365"/>
                <a:gd name="connsiteY67" fmla="*/ 76200 h 626656"/>
                <a:gd name="connsiteX68" fmla="*/ 390207 w 1372365"/>
                <a:gd name="connsiteY68" fmla="*/ 64770 h 626656"/>
                <a:gd name="connsiteX69" fmla="*/ 576897 w 1372365"/>
                <a:gd name="connsiteY69" fmla="*/ 100965 h 626656"/>
                <a:gd name="connsiteX70" fmla="*/ 695007 w 1372365"/>
                <a:gd name="connsiteY70" fmla="*/ 51435 h 626656"/>
                <a:gd name="connsiteX71" fmla="*/ 744537 w 1372365"/>
                <a:gd name="connsiteY71" fmla="*/ 0 h 626656"/>
                <a:gd name="connsiteX0" fmla="*/ 1192325 w 1372365"/>
                <a:gd name="connsiteY0" fmla="*/ 234224 h 626656"/>
                <a:gd name="connsiteX1" fmla="*/ 1230371 w 1372365"/>
                <a:gd name="connsiteY1" fmla="*/ 203933 h 626656"/>
                <a:gd name="connsiteX2" fmla="*/ 1192401 w 1372365"/>
                <a:gd name="connsiteY2" fmla="*/ 234309 h 626656"/>
                <a:gd name="connsiteX3" fmla="*/ 1192325 w 1372365"/>
                <a:gd name="connsiteY3" fmla="*/ 234224 h 626656"/>
                <a:gd name="connsiteX4" fmla="*/ 1129347 w 1372365"/>
                <a:gd name="connsiteY4" fmla="*/ 100965 h 626656"/>
                <a:gd name="connsiteX5" fmla="*/ 1129437 w 1372365"/>
                <a:gd name="connsiteY5" fmla="*/ 101023 h 626656"/>
                <a:gd name="connsiteX6" fmla="*/ 1081912 w 1372365"/>
                <a:gd name="connsiteY6" fmla="*/ 131439 h 626656"/>
                <a:gd name="connsiteX7" fmla="*/ 1081817 w 1372365"/>
                <a:gd name="connsiteY7" fmla="*/ 131384 h 626656"/>
                <a:gd name="connsiteX8" fmla="*/ 1129347 w 1372365"/>
                <a:gd name="connsiteY8" fmla="*/ 100965 h 626656"/>
                <a:gd name="connsiteX9" fmla="*/ 994092 w 1372365"/>
                <a:gd name="connsiteY9" fmla="*/ 59055 h 626656"/>
                <a:gd name="connsiteX10" fmla="*/ 994195 w 1372365"/>
                <a:gd name="connsiteY10" fmla="*/ 59102 h 626656"/>
                <a:gd name="connsiteX11" fmla="*/ 959992 w 1372365"/>
                <a:gd name="connsiteY11" fmla="*/ 80004 h 626656"/>
                <a:gd name="connsiteX12" fmla="*/ 931417 w 1372365"/>
                <a:gd name="connsiteY12" fmla="*/ 131439 h 626656"/>
                <a:gd name="connsiteX13" fmla="*/ 931283 w 1372365"/>
                <a:gd name="connsiteY13" fmla="*/ 131344 h 626656"/>
                <a:gd name="connsiteX14" fmla="*/ 959802 w 1372365"/>
                <a:gd name="connsiteY14" fmla="*/ 80010 h 626656"/>
                <a:gd name="connsiteX15" fmla="*/ 994092 w 1372365"/>
                <a:gd name="connsiteY15" fmla="*/ 59055 h 626656"/>
                <a:gd name="connsiteX16" fmla="*/ 744537 w 1372365"/>
                <a:gd name="connsiteY16" fmla="*/ 0 h 626656"/>
                <a:gd name="connsiteX17" fmla="*/ 803592 w 1372365"/>
                <a:gd name="connsiteY17" fmla="*/ 70485 h 626656"/>
                <a:gd name="connsiteX18" fmla="*/ 845502 w 1372365"/>
                <a:gd name="connsiteY18" fmla="*/ 70485 h 626656"/>
                <a:gd name="connsiteX19" fmla="*/ 865008 w 1372365"/>
                <a:gd name="connsiteY19" fmla="*/ 84356 h 626656"/>
                <a:gd name="connsiteX20" fmla="*/ 837881 w 1372365"/>
                <a:gd name="connsiteY20" fmla="*/ 165735 h 626656"/>
                <a:gd name="connsiteX21" fmla="*/ 885506 w 1372365"/>
                <a:gd name="connsiteY21" fmla="*/ 200025 h 626656"/>
                <a:gd name="connsiteX22" fmla="*/ 855026 w 1372365"/>
                <a:gd name="connsiteY22" fmla="*/ 211455 h 626656"/>
                <a:gd name="connsiteX23" fmla="*/ 862646 w 1372365"/>
                <a:gd name="connsiteY23" fmla="*/ 274320 h 626656"/>
                <a:gd name="connsiteX24" fmla="*/ 875981 w 1372365"/>
                <a:gd name="connsiteY24" fmla="*/ 314325 h 626656"/>
                <a:gd name="connsiteX25" fmla="*/ 946466 w 1372365"/>
                <a:gd name="connsiteY25" fmla="*/ 365760 h 626656"/>
                <a:gd name="connsiteX26" fmla="*/ 1018856 w 1372365"/>
                <a:gd name="connsiteY26" fmla="*/ 384810 h 626656"/>
                <a:gd name="connsiteX27" fmla="*/ 1077911 w 1372365"/>
                <a:gd name="connsiteY27" fmla="*/ 289560 h 626656"/>
                <a:gd name="connsiteX28" fmla="*/ 1133156 w 1372365"/>
                <a:gd name="connsiteY28" fmla="*/ 337185 h 626656"/>
                <a:gd name="connsiteX29" fmla="*/ 1133156 w 1372365"/>
                <a:gd name="connsiteY29" fmla="*/ 299085 h 626656"/>
                <a:gd name="connsiteX30" fmla="*/ 1176971 w 1372365"/>
                <a:gd name="connsiteY30" fmla="*/ 259080 h 626656"/>
                <a:gd name="connsiteX31" fmla="*/ 1205643 w 1372365"/>
                <a:gd name="connsiteY31" fmla="*/ 264932 h 626656"/>
                <a:gd name="connsiteX32" fmla="*/ 1256981 w 1372365"/>
                <a:gd name="connsiteY32" fmla="*/ 337185 h 626656"/>
                <a:gd name="connsiteX33" fmla="*/ 1266506 w 1372365"/>
                <a:gd name="connsiteY33" fmla="*/ 382905 h 626656"/>
                <a:gd name="connsiteX34" fmla="*/ 1336991 w 1372365"/>
                <a:gd name="connsiteY34" fmla="*/ 491490 h 626656"/>
                <a:gd name="connsiteX35" fmla="*/ 1372365 w 1372365"/>
                <a:gd name="connsiteY35" fmla="*/ 535992 h 626656"/>
                <a:gd name="connsiteX36" fmla="*/ 1323177 w 1372365"/>
                <a:gd name="connsiteY36" fmla="*/ 558076 h 626656"/>
                <a:gd name="connsiteX37" fmla="*/ 1214592 w 1372365"/>
                <a:gd name="connsiteY37" fmla="*/ 586651 h 626656"/>
                <a:gd name="connsiteX38" fmla="*/ 1187922 w 1372365"/>
                <a:gd name="connsiteY38" fmla="*/ 506641 h 626656"/>
                <a:gd name="connsiteX39" fmla="*/ 1083147 w 1372365"/>
                <a:gd name="connsiteY39" fmla="*/ 519976 h 626656"/>
                <a:gd name="connsiteX40" fmla="*/ 1031712 w 1372365"/>
                <a:gd name="connsiteY40" fmla="*/ 556171 h 626656"/>
                <a:gd name="connsiteX41" fmla="*/ 1054572 w 1372365"/>
                <a:gd name="connsiteY41" fmla="*/ 592366 h 626656"/>
                <a:gd name="connsiteX42" fmla="*/ 987897 w 1372365"/>
                <a:gd name="connsiteY42" fmla="*/ 580936 h 626656"/>
                <a:gd name="connsiteX43" fmla="*/ 945987 w 1372365"/>
                <a:gd name="connsiteY43" fmla="*/ 626656 h 626656"/>
                <a:gd name="connsiteX44" fmla="*/ 944208 w 1372365"/>
                <a:gd name="connsiteY44" fmla="*/ 626042 h 626656"/>
                <a:gd name="connsiteX45" fmla="*/ 910271 w 1372365"/>
                <a:gd name="connsiteY45" fmla="*/ 529590 h 626656"/>
                <a:gd name="connsiteX46" fmla="*/ 870266 w 1372365"/>
                <a:gd name="connsiteY46" fmla="*/ 480060 h 626656"/>
                <a:gd name="connsiteX47" fmla="*/ 782636 w 1372365"/>
                <a:gd name="connsiteY47" fmla="*/ 441960 h 626656"/>
                <a:gd name="connsiteX48" fmla="*/ 698816 w 1372365"/>
                <a:gd name="connsiteY48" fmla="*/ 422910 h 626656"/>
                <a:gd name="connsiteX49" fmla="*/ 567371 w 1372365"/>
                <a:gd name="connsiteY49" fmla="*/ 462915 h 626656"/>
                <a:gd name="connsiteX50" fmla="*/ 468311 w 1372365"/>
                <a:gd name="connsiteY50" fmla="*/ 443865 h 626656"/>
                <a:gd name="connsiteX51" fmla="*/ 465307 w 1372365"/>
                <a:gd name="connsiteY51" fmla="*/ 452307 h 626656"/>
                <a:gd name="connsiteX52" fmla="*/ 422591 w 1372365"/>
                <a:gd name="connsiteY52" fmla="*/ 394335 h 626656"/>
                <a:gd name="connsiteX53" fmla="*/ 373061 w 1372365"/>
                <a:gd name="connsiteY53" fmla="*/ 348615 h 626656"/>
                <a:gd name="connsiteX54" fmla="*/ 270191 w 1372365"/>
                <a:gd name="connsiteY54" fmla="*/ 304800 h 626656"/>
                <a:gd name="connsiteX55" fmla="*/ 150176 w 1372365"/>
                <a:gd name="connsiteY55" fmla="*/ 243840 h 626656"/>
                <a:gd name="connsiteX56" fmla="*/ 81596 w 1372365"/>
                <a:gd name="connsiteY56" fmla="*/ 245745 h 626656"/>
                <a:gd name="connsiteX57" fmla="*/ 0 w 1372365"/>
                <a:gd name="connsiteY57" fmla="*/ 227200 h 626656"/>
                <a:gd name="connsiteX58" fmla="*/ 88 w 1372365"/>
                <a:gd name="connsiteY58" fmla="*/ 226935 h 626656"/>
                <a:gd name="connsiteX59" fmla="*/ 50600 w 1372365"/>
                <a:gd name="connsiteY59" fmla="*/ 238416 h 626656"/>
                <a:gd name="connsiteX60" fmla="*/ 60641 w 1372365"/>
                <a:gd name="connsiteY60" fmla="*/ 177165 h 626656"/>
                <a:gd name="connsiteX61" fmla="*/ 96836 w 1372365"/>
                <a:gd name="connsiteY61" fmla="*/ 148590 h 626656"/>
                <a:gd name="connsiteX62" fmla="*/ 159701 w 1372365"/>
                <a:gd name="connsiteY62" fmla="*/ 114300 h 626656"/>
                <a:gd name="connsiteX63" fmla="*/ 159602 w 1372365"/>
                <a:gd name="connsiteY63" fmla="*/ 112176 h 626656"/>
                <a:gd name="connsiteX64" fmla="*/ 218757 w 1372365"/>
                <a:gd name="connsiteY64" fmla="*/ 139065 h 626656"/>
                <a:gd name="connsiteX65" fmla="*/ 253047 w 1372365"/>
                <a:gd name="connsiteY65" fmla="*/ 110490 h 626656"/>
                <a:gd name="connsiteX66" fmla="*/ 253047 w 1372365"/>
                <a:gd name="connsiteY66" fmla="*/ 76200 h 626656"/>
                <a:gd name="connsiteX67" fmla="*/ 390207 w 1372365"/>
                <a:gd name="connsiteY67" fmla="*/ 64770 h 626656"/>
                <a:gd name="connsiteX68" fmla="*/ 576897 w 1372365"/>
                <a:gd name="connsiteY68" fmla="*/ 100965 h 626656"/>
                <a:gd name="connsiteX69" fmla="*/ 695007 w 1372365"/>
                <a:gd name="connsiteY69" fmla="*/ 51435 h 626656"/>
                <a:gd name="connsiteX70" fmla="*/ 744537 w 1372365"/>
                <a:gd name="connsiteY70" fmla="*/ 0 h 626656"/>
                <a:gd name="connsiteX0" fmla="*/ 1192325 w 1372365"/>
                <a:gd name="connsiteY0" fmla="*/ 234224 h 626656"/>
                <a:gd name="connsiteX1" fmla="*/ 1192401 w 1372365"/>
                <a:gd name="connsiteY1" fmla="*/ 234309 h 626656"/>
                <a:gd name="connsiteX2" fmla="*/ 1192325 w 1372365"/>
                <a:gd name="connsiteY2" fmla="*/ 234224 h 626656"/>
                <a:gd name="connsiteX3" fmla="*/ 1129347 w 1372365"/>
                <a:gd name="connsiteY3" fmla="*/ 100965 h 626656"/>
                <a:gd name="connsiteX4" fmla="*/ 1129437 w 1372365"/>
                <a:gd name="connsiteY4" fmla="*/ 101023 h 626656"/>
                <a:gd name="connsiteX5" fmla="*/ 1081912 w 1372365"/>
                <a:gd name="connsiteY5" fmla="*/ 131439 h 626656"/>
                <a:gd name="connsiteX6" fmla="*/ 1081817 w 1372365"/>
                <a:gd name="connsiteY6" fmla="*/ 131384 h 626656"/>
                <a:gd name="connsiteX7" fmla="*/ 1129347 w 1372365"/>
                <a:gd name="connsiteY7" fmla="*/ 100965 h 626656"/>
                <a:gd name="connsiteX8" fmla="*/ 994092 w 1372365"/>
                <a:gd name="connsiteY8" fmla="*/ 59055 h 626656"/>
                <a:gd name="connsiteX9" fmla="*/ 994195 w 1372365"/>
                <a:gd name="connsiteY9" fmla="*/ 59102 h 626656"/>
                <a:gd name="connsiteX10" fmla="*/ 959992 w 1372365"/>
                <a:gd name="connsiteY10" fmla="*/ 80004 h 626656"/>
                <a:gd name="connsiteX11" fmla="*/ 931417 w 1372365"/>
                <a:gd name="connsiteY11" fmla="*/ 131439 h 626656"/>
                <a:gd name="connsiteX12" fmla="*/ 931283 w 1372365"/>
                <a:gd name="connsiteY12" fmla="*/ 131344 h 626656"/>
                <a:gd name="connsiteX13" fmla="*/ 959802 w 1372365"/>
                <a:gd name="connsiteY13" fmla="*/ 80010 h 626656"/>
                <a:gd name="connsiteX14" fmla="*/ 994092 w 1372365"/>
                <a:gd name="connsiteY14" fmla="*/ 59055 h 626656"/>
                <a:gd name="connsiteX15" fmla="*/ 744537 w 1372365"/>
                <a:gd name="connsiteY15" fmla="*/ 0 h 626656"/>
                <a:gd name="connsiteX16" fmla="*/ 803592 w 1372365"/>
                <a:gd name="connsiteY16" fmla="*/ 70485 h 626656"/>
                <a:gd name="connsiteX17" fmla="*/ 845502 w 1372365"/>
                <a:gd name="connsiteY17" fmla="*/ 70485 h 626656"/>
                <a:gd name="connsiteX18" fmla="*/ 865008 w 1372365"/>
                <a:gd name="connsiteY18" fmla="*/ 84356 h 626656"/>
                <a:gd name="connsiteX19" fmla="*/ 837881 w 1372365"/>
                <a:gd name="connsiteY19" fmla="*/ 165735 h 626656"/>
                <a:gd name="connsiteX20" fmla="*/ 885506 w 1372365"/>
                <a:gd name="connsiteY20" fmla="*/ 200025 h 626656"/>
                <a:gd name="connsiteX21" fmla="*/ 855026 w 1372365"/>
                <a:gd name="connsiteY21" fmla="*/ 211455 h 626656"/>
                <a:gd name="connsiteX22" fmla="*/ 862646 w 1372365"/>
                <a:gd name="connsiteY22" fmla="*/ 274320 h 626656"/>
                <a:gd name="connsiteX23" fmla="*/ 875981 w 1372365"/>
                <a:gd name="connsiteY23" fmla="*/ 314325 h 626656"/>
                <a:gd name="connsiteX24" fmla="*/ 946466 w 1372365"/>
                <a:gd name="connsiteY24" fmla="*/ 365760 h 626656"/>
                <a:gd name="connsiteX25" fmla="*/ 1018856 w 1372365"/>
                <a:gd name="connsiteY25" fmla="*/ 384810 h 626656"/>
                <a:gd name="connsiteX26" fmla="*/ 1077911 w 1372365"/>
                <a:gd name="connsiteY26" fmla="*/ 289560 h 626656"/>
                <a:gd name="connsiteX27" fmla="*/ 1133156 w 1372365"/>
                <a:gd name="connsiteY27" fmla="*/ 337185 h 626656"/>
                <a:gd name="connsiteX28" fmla="*/ 1133156 w 1372365"/>
                <a:gd name="connsiteY28" fmla="*/ 299085 h 626656"/>
                <a:gd name="connsiteX29" fmla="*/ 1176971 w 1372365"/>
                <a:gd name="connsiteY29" fmla="*/ 259080 h 626656"/>
                <a:gd name="connsiteX30" fmla="*/ 1205643 w 1372365"/>
                <a:gd name="connsiteY30" fmla="*/ 264932 h 626656"/>
                <a:gd name="connsiteX31" fmla="*/ 1256981 w 1372365"/>
                <a:gd name="connsiteY31" fmla="*/ 337185 h 626656"/>
                <a:gd name="connsiteX32" fmla="*/ 1266506 w 1372365"/>
                <a:gd name="connsiteY32" fmla="*/ 382905 h 626656"/>
                <a:gd name="connsiteX33" fmla="*/ 1336991 w 1372365"/>
                <a:gd name="connsiteY33" fmla="*/ 491490 h 626656"/>
                <a:gd name="connsiteX34" fmla="*/ 1372365 w 1372365"/>
                <a:gd name="connsiteY34" fmla="*/ 535992 h 626656"/>
                <a:gd name="connsiteX35" fmla="*/ 1323177 w 1372365"/>
                <a:gd name="connsiteY35" fmla="*/ 558076 h 626656"/>
                <a:gd name="connsiteX36" fmla="*/ 1214592 w 1372365"/>
                <a:gd name="connsiteY36" fmla="*/ 586651 h 626656"/>
                <a:gd name="connsiteX37" fmla="*/ 1187922 w 1372365"/>
                <a:gd name="connsiteY37" fmla="*/ 506641 h 626656"/>
                <a:gd name="connsiteX38" fmla="*/ 1083147 w 1372365"/>
                <a:gd name="connsiteY38" fmla="*/ 519976 h 626656"/>
                <a:gd name="connsiteX39" fmla="*/ 1031712 w 1372365"/>
                <a:gd name="connsiteY39" fmla="*/ 556171 h 626656"/>
                <a:gd name="connsiteX40" fmla="*/ 1054572 w 1372365"/>
                <a:gd name="connsiteY40" fmla="*/ 592366 h 626656"/>
                <a:gd name="connsiteX41" fmla="*/ 987897 w 1372365"/>
                <a:gd name="connsiteY41" fmla="*/ 580936 h 626656"/>
                <a:gd name="connsiteX42" fmla="*/ 945987 w 1372365"/>
                <a:gd name="connsiteY42" fmla="*/ 626656 h 626656"/>
                <a:gd name="connsiteX43" fmla="*/ 944208 w 1372365"/>
                <a:gd name="connsiteY43" fmla="*/ 626042 h 626656"/>
                <a:gd name="connsiteX44" fmla="*/ 910271 w 1372365"/>
                <a:gd name="connsiteY44" fmla="*/ 529590 h 626656"/>
                <a:gd name="connsiteX45" fmla="*/ 870266 w 1372365"/>
                <a:gd name="connsiteY45" fmla="*/ 480060 h 626656"/>
                <a:gd name="connsiteX46" fmla="*/ 782636 w 1372365"/>
                <a:gd name="connsiteY46" fmla="*/ 441960 h 626656"/>
                <a:gd name="connsiteX47" fmla="*/ 698816 w 1372365"/>
                <a:gd name="connsiteY47" fmla="*/ 422910 h 626656"/>
                <a:gd name="connsiteX48" fmla="*/ 567371 w 1372365"/>
                <a:gd name="connsiteY48" fmla="*/ 462915 h 626656"/>
                <a:gd name="connsiteX49" fmla="*/ 468311 w 1372365"/>
                <a:gd name="connsiteY49" fmla="*/ 443865 h 626656"/>
                <a:gd name="connsiteX50" fmla="*/ 465307 w 1372365"/>
                <a:gd name="connsiteY50" fmla="*/ 452307 h 626656"/>
                <a:gd name="connsiteX51" fmla="*/ 422591 w 1372365"/>
                <a:gd name="connsiteY51" fmla="*/ 394335 h 626656"/>
                <a:gd name="connsiteX52" fmla="*/ 373061 w 1372365"/>
                <a:gd name="connsiteY52" fmla="*/ 348615 h 626656"/>
                <a:gd name="connsiteX53" fmla="*/ 270191 w 1372365"/>
                <a:gd name="connsiteY53" fmla="*/ 304800 h 626656"/>
                <a:gd name="connsiteX54" fmla="*/ 150176 w 1372365"/>
                <a:gd name="connsiteY54" fmla="*/ 243840 h 626656"/>
                <a:gd name="connsiteX55" fmla="*/ 81596 w 1372365"/>
                <a:gd name="connsiteY55" fmla="*/ 245745 h 626656"/>
                <a:gd name="connsiteX56" fmla="*/ 0 w 1372365"/>
                <a:gd name="connsiteY56" fmla="*/ 227200 h 626656"/>
                <a:gd name="connsiteX57" fmla="*/ 88 w 1372365"/>
                <a:gd name="connsiteY57" fmla="*/ 226935 h 626656"/>
                <a:gd name="connsiteX58" fmla="*/ 50600 w 1372365"/>
                <a:gd name="connsiteY58" fmla="*/ 238416 h 626656"/>
                <a:gd name="connsiteX59" fmla="*/ 60641 w 1372365"/>
                <a:gd name="connsiteY59" fmla="*/ 177165 h 626656"/>
                <a:gd name="connsiteX60" fmla="*/ 96836 w 1372365"/>
                <a:gd name="connsiteY60" fmla="*/ 148590 h 626656"/>
                <a:gd name="connsiteX61" fmla="*/ 159701 w 1372365"/>
                <a:gd name="connsiteY61" fmla="*/ 114300 h 626656"/>
                <a:gd name="connsiteX62" fmla="*/ 159602 w 1372365"/>
                <a:gd name="connsiteY62" fmla="*/ 112176 h 626656"/>
                <a:gd name="connsiteX63" fmla="*/ 218757 w 1372365"/>
                <a:gd name="connsiteY63" fmla="*/ 139065 h 626656"/>
                <a:gd name="connsiteX64" fmla="*/ 253047 w 1372365"/>
                <a:gd name="connsiteY64" fmla="*/ 110490 h 626656"/>
                <a:gd name="connsiteX65" fmla="*/ 253047 w 1372365"/>
                <a:gd name="connsiteY65" fmla="*/ 76200 h 626656"/>
                <a:gd name="connsiteX66" fmla="*/ 390207 w 1372365"/>
                <a:gd name="connsiteY66" fmla="*/ 64770 h 626656"/>
                <a:gd name="connsiteX67" fmla="*/ 576897 w 1372365"/>
                <a:gd name="connsiteY67" fmla="*/ 100965 h 626656"/>
                <a:gd name="connsiteX68" fmla="*/ 695007 w 1372365"/>
                <a:gd name="connsiteY68" fmla="*/ 51435 h 626656"/>
                <a:gd name="connsiteX69" fmla="*/ 744537 w 1372365"/>
                <a:gd name="connsiteY69" fmla="*/ 0 h 626656"/>
                <a:gd name="connsiteX0" fmla="*/ 1129347 w 1372365"/>
                <a:gd name="connsiteY0" fmla="*/ 100965 h 626656"/>
                <a:gd name="connsiteX1" fmla="*/ 1129437 w 1372365"/>
                <a:gd name="connsiteY1" fmla="*/ 101023 h 626656"/>
                <a:gd name="connsiteX2" fmla="*/ 1081912 w 1372365"/>
                <a:gd name="connsiteY2" fmla="*/ 131439 h 626656"/>
                <a:gd name="connsiteX3" fmla="*/ 1081817 w 1372365"/>
                <a:gd name="connsiteY3" fmla="*/ 131384 h 626656"/>
                <a:gd name="connsiteX4" fmla="*/ 1129347 w 1372365"/>
                <a:gd name="connsiteY4" fmla="*/ 100965 h 626656"/>
                <a:gd name="connsiteX5" fmla="*/ 994092 w 1372365"/>
                <a:gd name="connsiteY5" fmla="*/ 59055 h 626656"/>
                <a:gd name="connsiteX6" fmla="*/ 994195 w 1372365"/>
                <a:gd name="connsiteY6" fmla="*/ 59102 h 626656"/>
                <a:gd name="connsiteX7" fmla="*/ 959992 w 1372365"/>
                <a:gd name="connsiteY7" fmla="*/ 80004 h 626656"/>
                <a:gd name="connsiteX8" fmla="*/ 931417 w 1372365"/>
                <a:gd name="connsiteY8" fmla="*/ 131439 h 626656"/>
                <a:gd name="connsiteX9" fmla="*/ 931283 w 1372365"/>
                <a:gd name="connsiteY9" fmla="*/ 131344 h 626656"/>
                <a:gd name="connsiteX10" fmla="*/ 959802 w 1372365"/>
                <a:gd name="connsiteY10" fmla="*/ 80010 h 626656"/>
                <a:gd name="connsiteX11" fmla="*/ 994092 w 1372365"/>
                <a:gd name="connsiteY11" fmla="*/ 59055 h 626656"/>
                <a:gd name="connsiteX12" fmla="*/ 744537 w 1372365"/>
                <a:gd name="connsiteY12" fmla="*/ 0 h 626656"/>
                <a:gd name="connsiteX13" fmla="*/ 803592 w 1372365"/>
                <a:gd name="connsiteY13" fmla="*/ 70485 h 626656"/>
                <a:gd name="connsiteX14" fmla="*/ 845502 w 1372365"/>
                <a:gd name="connsiteY14" fmla="*/ 70485 h 626656"/>
                <a:gd name="connsiteX15" fmla="*/ 865008 w 1372365"/>
                <a:gd name="connsiteY15" fmla="*/ 84356 h 626656"/>
                <a:gd name="connsiteX16" fmla="*/ 837881 w 1372365"/>
                <a:gd name="connsiteY16" fmla="*/ 165735 h 626656"/>
                <a:gd name="connsiteX17" fmla="*/ 885506 w 1372365"/>
                <a:gd name="connsiteY17" fmla="*/ 200025 h 626656"/>
                <a:gd name="connsiteX18" fmla="*/ 855026 w 1372365"/>
                <a:gd name="connsiteY18" fmla="*/ 211455 h 626656"/>
                <a:gd name="connsiteX19" fmla="*/ 862646 w 1372365"/>
                <a:gd name="connsiteY19" fmla="*/ 274320 h 626656"/>
                <a:gd name="connsiteX20" fmla="*/ 875981 w 1372365"/>
                <a:gd name="connsiteY20" fmla="*/ 314325 h 626656"/>
                <a:gd name="connsiteX21" fmla="*/ 946466 w 1372365"/>
                <a:gd name="connsiteY21" fmla="*/ 365760 h 626656"/>
                <a:gd name="connsiteX22" fmla="*/ 1018856 w 1372365"/>
                <a:gd name="connsiteY22" fmla="*/ 384810 h 626656"/>
                <a:gd name="connsiteX23" fmla="*/ 1077911 w 1372365"/>
                <a:gd name="connsiteY23" fmla="*/ 289560 h 626656"/>
                <a:gd name="connsiteX24" fmla="*/ 1133156 w 1372365"/>
                <a:gd name="connsiteY24" fmla="*/ 337185 h 626656"/>
                <a:gd name="connsiteX25" fmla="*/ 1133156 w 1372365"/>
                <a:gd name="connsiteY25" fmla="*/ 299085 h 626656"/>
                <a:gd name="connsiteX26" fmla="*/ 1176971 w 1372365"/>
                <a:gd name="connsiteY26" fmla="*/ 259080 h 626656"/>
                <a:gd name="connsiteX27" fmla="*/ 1205643 w 1372365"/>
                <a:gd name="connsiteY27" fmla="*/ 264932 h 626656"/>
                <a:gd name="connsiteX28" fmla="*/ 1256981 w 1372365"/>
                <a:gd name="connsiteY28" fmla="*/ 337185 h 626656"/>
                <a:gd name="connsiteX29" fmla="*/ 1266506 w 1372365"/>
                <a:gd name="connsiteY29" fmla="*/ 382905 h 626656"/>
                <a:gd name="connsiteX30" fmla="*/ 1336991 w 1372365"/>
                <a:gd name="connsiteY30" fmla="*/ 491490 h 626656"/>
                <a:gd name="connsiteX31" fmla="*/ 1372365 w 1372365"/>
                <a:gd name="connsiteY31" fmla="*/ 535992 h 626656"/>
                <a:gd name="connsiteX32" fmla="*/ 1323177 w 1372365"/>
                <a:gd name="connsiteY32" fmla="*/ 558076 h 626656"/>
                <a:gd name="connsiteX33" fmla="*/ 1214592 w 1372365"/>
                <a:gd name="connsiteY33" fmla="*/ 586651 h 626656"/>
                <a:gd name="connsiteX34" fmla="*/ 1187922 w 1372365"/>
                <a:gd name="connsiteY34" fmla="*/ 506641 h 626656"/>
                <a:gd name="connsiteX35" fmla="*/ 1083147 w 1372365"/>
                <a:gd name="connsiteY35" fmla="*/ 519976 h 626656"/>
                <a:gd name="connsiteX36" fmla="*/ 1031712 w 1372365"/>
                <a:gd name="connsiteY36" fmla="*/ 556171 h 626656"/>
                <a:gd name="connsiteX37" fmla="*/ 1054572 w 1372365"/>
                <a:gd name="connsiteY37" fmla="*/ 592366 h 626656"/>
                <a:gd name="connsiteX38" fmla="*/ 987897 w 1372365"/>
                <a:gd name="connsiteY38" fmla="*/ 580936 h 626656"/>
                <a:gd name="connsiteX39" fmla="*/ 945987 w 1372365"/>
                <a:gd name="connsiteY39" fmla="*/ 626656 h 626656"/>
                <a:gd name="connsiteX40" fmla="*/ 944208 w 1372365"/>
                <a:gd name="connsiteY40" fmla="*/ 626042 h 626656"/>
                <a:gd name="connsiteX41" fmla="*/ 910271 w 1372365"/>
                <a:gd name="connsiteY41" fmla="*/ 529590 h 626656"/>
                <a:gd name="connsiteX42" fmla="*/ 870266 w 1372365"/>
                <a:gd name="connsiteY42" fmla="*/ 480060 h 626656"/>
                <a:gd name="connsiteX43" fmla="*/ 782636 w 1372365"/>
                <a:gd name="connsiteY43" fmla="*/ 441960 h 626656"/>
                <a:gd name="connsiteX44" fmla="*/ 698816 w 1372365"/>
                <a:gd name="connsiteY44" fmla="*/ 422910 h 626656"/>
                <a:gd name="connsiteX45" fmla="*/ 567371 w 1372365"/>
                <a:gd name="connsiteY45" fmla="*/ 462915 h 626656"/>
                <a:gd name="connsiteX46" fmla="*/ 468311 w 1372365"/>
                <a:gd name="connsiteY46" fmla="*/ 443865 h 626656"/>
                <a:gd name="connsiteX47" fmla="*/ 465307 w 1372365"/>
                <a:gd name="connsiteY47" fmla="*/ 452307 h 626656"/>
                <a:gd name="connsiteX48" fmla="*/ 422591 w 1372365"/>
                <a:gd name="connsiteY48" fmla="*/ 394335 h 626656"/>
                <a:gd name="connsiteX49" fmla="*/ 373061 w 1372365"/>
                <a:gd name="connsiteY49" fmla="*/ 348615 h 626656"/>
                <a:gd name="connsiteX50" fmla="*/ 270191 w 1372365"/>
                <a:gd name="connsiteY50" fmla="*/ 304800 h 626656"/>
                <a:gd name="connsiteX51" fmla="*/ 150176 w 1372365"/>
                <a:gd name="connsiteY51" fmla="*/ 243840 h 626656"/>
                <a:gd name="connsiteX52" fmla="*/ 81596 w 1372365"/>
                <a:gd name="connsiteY52" fmla="*/ 245745 h 626656"/>
                <a:gd name="connsiteX53" fmla="*/ 0 w 1372365"/>
                <a:gd name="connsiteY53" fmla="*/ 227200 h 626656"/>
                <a:gd name="connsiteX54" fmla="*/ 88 w 1372365"/>
                <a:gd name="connsiteY54" fmla="*/ 226935 h 626656"/>
                <a:gd name="connsiteX55" fmla="*/ 50600 w 1372365"/>
                <a:gd name="connsiteY55" fmla="*/ 238416 h 626656"/>
                <a:gd name="connsiteX56" fmla="*/ 60641 w 1372365"/>
                <a:gd name="connsiteY56" fmla="*/ 177165 h 626656"/>
                <a:gd name="connsiteX57" fmla="*/ 96836 w 1372365"/>
                <a:gd name="connsiteY57" fmla="*/ 148590 h 626656"/>
                <a:gd name="connsiteX58" fmla="*/ 159701 w 1372365"/>
                <a:gd name="connsiteY58" fmla="*/ 114300 h 626656"/>
                <a:gd name="connsiteX59" fmla="*/ 159602 w 1372365"/>
                <a:gd name="connsiteY59" fmla="*/ 112176 h 626656"/>
                <a:gd name="connsiteX60" fmla="*/ 218757 w 1372365"/>
                <a:gd name="connsiteY60" fmla="*/ 139065 h 626656"/>
                <a:gd name="connsiteX61" fmla="*/ 253047 w 1372365"/>
                <a:gd name="connsiteY61" fmla="*/ 110490 h 626656"/>
                <a:gd name="connsiteX62" fmla="*/ 253047 w 1372365"/>
                <a:gd name="connsiteY62" fmla="*/ 76200 h 626656"/>
                <a:gd name="connsiteX63" fmla="*/ 390207 w 1372365"/>
                <a:gd name="connsiteY63" fmla="*/ 64770 h 626656"/>
                <a:gd name="connsiteX64" fmla="*/ 576897 w 1372365"/>
                <a:gd name="connsiteY64" fmla="*/ 100965 h 626656"/>
                <a:gd name="connsiteX65" fmla="*/ 695007 w 1372365"/>
                <a:gd name="connsiteY65" fmla="*/ 51435 h 626656"/>
                <a:gd name="connsiteX66" fmla="*/ 744537 w 1372365"/>
                <a:gd name="connsiteY66" fmla="*/ 0 h 626656"/>
                <a:gd name="connsiteX0" fmla="*/ 1081817 w 1372365"/>
                <a:gd name="connsiteY0" fmla="*/ 131384 h 626656"/>
                <a:gd name="connsiteX1" fmla="*/ 1129437 w 1372365"/>
                <a:gd name="connsiteY1" fmla="*/ 101023 h 626656"/>
                <a:gd name="connsiteX2" fmla="*/ 1081912 w 1372365"/>
                <a:gd name="connsiteY2" fmla="*/ 131439 h 626656"/>
                <a:gd name="connsiteX3" fmla="*/ 1081817 w 1372365"/>
                <a:gd name="connsiteY3" fmla="*/ 131384 h 626656"/>
                <a:gd name="connsiteX4" fmla="*/ 994092 w 1372365"/>
                <a:gd name="connsiteY4" fmla="*/ 59055 h 626656"/>
                <a:gd name="connsiteX5" fmla="*/ 994195 w 1372365"/>
                <a:gd name="connsiteY5" fmla="*/ 59102 h 626656"/>
                <a:gd name="connsiteX6" fmla="*/ 959992 w 1372365"/>
                <a:gd name="connsiteY6" fmla="*/ 80004 h 626656"/>
                <a:gd name="connsiteX7" fmla="*/ 931417 w 1372365"/>
                <a:gd name="connsiteY7" fmla="*/ 131439 h 626656"/>
                <a:gd name="connsiteX8" fmla="*/ 931283 w 1372365"/>
                <a:gd name="connsiteY8" fmla="*/ 131344 h 626656"/>
                <a:gd name="connsiteX9" fmla="*/ 959802 w 1372365"/>
                <a:gd name="connsiteY9" fmla="*/ 80010 h 626656"/>
                <a:gd name="connsiteX10" fmla="*/ 994092 w 1372365"/>
                <a:gd name="connsiteY10" fmla="*/ 59055 h 626656"/>
                <a:gd name="connsiteX11" fmla="*/ 744537 w 1372365"/>
                <a:gd name="connsiteY11" fmla="*/ 0 h 626656"/>
                <a:gd name="connsiteX12" fmla="*/ 803592 w 1372365"/>
                <a:gd name="connsiteY12" fmla="*/ 70485 h 626656"/>
                <a:gd name="connsiteX13" fmla="*/ 845502 w 1372365"/>
                <a:gd name="connsiteY13" fmla="*/ 70485 h 626656"/>
                <a:gd name="connsiteX14" fmla="*/ 865008 w 1372365"/>
                <a:gd name="connsiteY14" fmla="*/ 84356 h 626656"/>
                <a:gd name="connsiteX15" fmla="*/ 837881 w 1372365"/>
                <a:gd name="connsiteY15" fmla="*/ 165735 h 626656"/>
                <a:gd name="connsiteX16" fmla="*/ 885506 w 1372365"/>
                <a:gd name="connsiteY16" fmla="*/ 200025 h 626656"/>
                <a:gd name="connsiteX17" fmla="*/ 855026 w 1372365"/>
                <a:gd name="connsiteY17" fmla="*/ 211455 h 626656"/>
                <a:gd name="connsiteX18" fmla="*/ 862646 w 1372365"/>
                <a:gd name="connsiteY18" fmla="*/ 274320 h 626656"/>
                <a:gd name="connsiteX19" fmla="*/ 875981 w 1372365"/>
                <a:gd name="connsiteY19" fmla="*/ 314325 h 626656"/>
                <a:gd name="connsiteX20" fmla="*/ 946466 w 1372365"/>
                <a:gd name="connsiteY20" fmla="*/ 365760 h 626656"/>
                <a:gd name="connsiteX21" fmla="*/ 1018856 w 1372365"/>
                <a:gd name="connsiteY21" fmla="*/ 384810 h 626656"/>
                <a:gd name="connsiteX22" fmla="*/ 1077911 w 1372365"/>
                <a:gd name="connsiteY22" fmla="*/ 289560 h 626656"/>
                <a:gd name="connsiteX23" fmla="*/ 1133156 w 1372365"/>
                <a:gd name="connsiteY23" fmla="*/ 337185 h 626656"/>
                <a:gd name="connsiteX24" fmla="*/ 1133156 w 1372365"/>
                <a:gd name="connsiteY24" fmla="*/ 299085 h 626656"/>
                <a:gd name="connsiteX25" fmla="*/ 1176971 w 1372365"/>
                <a:gd name="connsiteY25" fmla="*/ 259080 h 626656"/>
                <a:gd name="connsiteX26" fmla="*/ 1205643 w 1372365"/>
                <a:gd name="connsiteY26" fmla="*/ 264932 h 626656"/>
                <a:gd name="connsiteX27" fmla="*/ 1256981 w 1372365"/>
                <a:gd name="connsiteY27" fmla="*/ 337185 h 626656"/>
                <a:gd name="connsiteX28" fmla="*/ 1266506 w 1372365"/>
                <a:gd name="connsiteY28" fmla="*/ 382905 h 626656"/>
                <a:gd name="connsiteX29" fmla="*/ 1336991 w 1372365"/>
                <a:gd name="connsiteY29" fmla="*/ 491490 h 626656"/>
                <a:gd name="connsiteX30" fmla="*/ 1372365 w 1372365"/>
                <a:gd name="connsiteY30" fmla="*/ 535992 h 626656"/>
                <a:gd name="connsiteX31" fmla="*/ 1323177 w 1372365"/>
                <a:gd name="connsiteY31" fmla="*/ 558076 h 626656"/>
                <a:gd name="connsiteX32" fmla="*/ 1214592 w 1372365"/>
                <a:gd name="connsiteY32" fmla="*/ 586651 h 626656"/>
                <a:gd name="connsiteX33" fmla="*/ 1187922 w 1372365"/>
                <a:gd name="connsiteY33" fmla="*/ 506641 h 626656"/>
                <a:gd name="connsiteX34" fmla="*/ 1083147 w 1372365"/>
                <a:gd name="connsiteY34" fmla="*/ 519976 h 626656"/>
                <a:gd name="connsiteX35" fmla="*/ 1031712 w 1372365"/>
                <a:gd name="connsiteY35" fmla="*/ 556171 h 626656"/>
                <a:gd name="connsiteX36" fmla="*/ 1054572 w 1372365"/>
                <a:gd name="connsiteY36" fmla="*/ 592366 h 626656"/>
                <a:gd name="connsiteX37" fmla="*/ 987897 w 1372365"/>
                <a:gd name="connsiteY37" fmla="*/ 580936 h 626656"/>
                <a:gd name="connsiteX38" fmla="*/ 945987 w 1372365"/>
                <a:gd name="connsiteY38" fmla="*/ 626656 h 626656"/>
                <a:gd name="connsiteX39" fmla="*/ 944208 w 1372365"/>
                <a:gd name="connsiteY39" fmla="*/ 626042 h 626656"/>
                <a:gd name="connsiteX40" fmla="*/ 910271 w 1372365"/>
                <a:gd name="connsiteY40" fmla="*/ 529590 h 626656"/>
                <a:gd name="connsiteX41" fmla="*/ 870266 w 1372365"/>
                <a:gd name="connsiteY41" fmla="*/ 480060 h 626656"/>
                <a:gd name="connsiteX42" fmla="*/ 782636 w 1372365"/>
                <a:gd name="connsiteY42" fmla="*/ 441960 h 626656"/>
                <a:gd name="connsiteX43" fmla="*/ 698816 w 1372365"/>
                <a:gd name="connsiteY43" fmla="*/ 422910 h 626656"/>
                <a:gd name="connsiteX44" fmla="*/ 567371 w 1372365"/>
                <a:gd name="connsiteY44" fmla="*/ 462915 h 626656"/>
                <a:gd name="connsiteX45" fmla="*/ 468311 w 1372365"/>
                <a:gd name="connsiteY45" fmla="*/ 443865 h 626656"/>
                <a:gd name="connsiteX46" fmla="*/ 465307 w 1372365"/>
                <a:gd name="connsiteY46" fmla="*/ 452307 h 626656"/>
                <a:gd name="connsiteX47" fmla="*/ 422591 w 1372365"/>
                <a:gd name="connsiteY47" fmla="*/ 394335 h 626656"/>
                <a:gd name="connsiteX48" fmla="*/ 373061 w 1372365"/>
                <a:gd name="connsiteY48" fmla="*/ 348615 h 626656"/>
                <a:gd name="connsiteX49" fmla="*/ 270191 w 1372365"/>
                <a:gd name="connsiteY49" fmla="*/ 304800 h 626656"/>
                <a:gd name="connsiteX50" fmla="*/ 150176 w 1372365"/>
                <a:gd name="connsiteY50" fmla="*/ 243840 h 626656"/>
                <a:gd name="connsiteX51" fmla="*/ 81596 w 1372365"/>
                <a:gd name="connsiteY51" fmla="*/ 245745 h 626656"/>
                <a:gd name="connsiteX52" fmla="*/ 0 w 1372365"/>
                <a:gd name="connsiteY52" fmla="*/ 227200 h 626656"/>
                <a:gd name="connsiteX53" fmla="*/ 88 w 1372365"/>
                <a:gd name="connsiteY53" fmla="*/ 226935 h 626656"/>
                <a:gd name="connsiteX54" fmla="*/ 50600 w 1372365"/>
                <a:gd name="connsiteY54" fmla="*/ 238416 h 626656"/>
                <a:gd name="connsiteX55" fmla="*/ 60641 w 1372365"/>
                <a:gd name="connsiteY55" fmla="*/ 177165 h 626656"/>
                <a:gd name="connsiteX56" fmla="*/ 96836 w 1372365"/>
                <a:gd name="connsiteY56" fmla="*/ 148590 h 626656"/>
                <a:gd name="connsiteX57" fmla="*/ 159701 w 1372365"/>
                <a:gd name="connsiteY57" fmla="*/ 114300 h 626656"/>
                <a:gd name="connsiteX58" fmla="*/ 159602 w 1372365"/>
                <a:gd name="connsiteY58" fmla="*/ 112176 h 626656"/>
                <a:gd name="connsiteX59" fmla="*/ 218757 w 1372365"/>
                <a:gd name="connsiteY59" fmla="*/ 139065 h 626656"/>
                <a:gd name="connsiteX60" fmla="*/ 253047 w 1372365"/>
                <a:gd name="connsiteY60" fmla="*/ 110490 h 626656"/>
                <a:gd name="connsiteX61" fmla="*/ 253047 w 1372365"/>
                <a:gd name="connsiteY61" fmla="*/ 76200 h 626656"/>
                <a:gd name="connsiteX62" fmla="*/ 390207 w 1372365"/>
                <a:gd name="connsiteY62" fmla="*/ 64770 h 626656"/>
                <a:gd name="connsiteX63" fmla="*/ 576897 w 1372365"/>
                <a:gd name="connsiteY63" fmla="*/ 100965 h 626656"/>
                <a:gd name="connsiteX64" fmla="*/ 695007 w 1372365"/>
                <a:gd name="connsiteY64" fmla="*/ 51435 h 626656"/>
                <a:gd name="connsiteX65" fmla="*/ 744537 w 1372365"/>
                <a:gd name="connsiteY65" fmla="*/ 0 h 626656"/>
                <a:gd name="connsiteX0" fmla="*/ 1081817 w 1372365"/>
                <a:gd name="connsiteY0" fmla="*/ 131384 h 626656"/>
                <a:gd name="connsiteX1" fmla="*/ 1081912 w 1372365"/>
                <a:gd name="connsiteY1" fmla="*/ 131439 h 626656"/>
                <a:gd name="connsiteX2" fmla="*/ 1081817 w 1372365"/>
                <a:gd name="connsiteY2" fmla="*/ 131384 h 626656"/>
                <a:gd name="connsiteX3" fmla="*/ 994092 w 1372365"/>
                <a:gd name="connsiteY3" fmla="*/ 59055 h 626656"/>
                <a:gd name="connsiteX4" fmla="*/ 994195 w 1372365"/>
                <a:gd name="connsiteY4" fmla="*/ 59102 h 626656"/>
                <a:gd name="connsiteX5" fmla="*/ 959992 w 1372365"/>
                <a:gd name="connsiteY5" fmla="*/ 80004 h 626656"/>
                <a:gd name="connsiteX6" fmla="*/ 931417 w 1372365"/>
                <a:gd name="connsiteY6" fmla="*/ 131439 h 626656"/>
                <a:gd name="connsiteX7" fmla="*/ 931283 w 1372365"/>
                <a:gd name="connsiteY7" fmla="*/ 131344 h 626656"/>
                <a:gd name="connsiteX8" fmla="*/ 959802 w 1372365"/>
                <a:gd name="connsiteY8" fmla="*/ 80010 h 626656"/>
                <a:gd name="connsiteX9" fmla="*/ 994092 w 1372365"/>
                <a:gd name="connsiteY9" fmla="*/ 59055 h 626656"/>
                <a:gd name="connsiteX10" fmla="*/ 744537 w 1372365"/>
                <a:gd name="connsiteY10" fmla="*/ 0 h 626656"/>
                <a:gd name="connsiteX11" fmla="*/ 803592 w 1372365"/>
                <a:gd name="connsiteY11" fmla="*/ 70485 h 626656"/>
                <a:gd name="connsiteX12" fmla="*/ 845502 w 1372365"/>
                <a:gd name="connsiteY12" fmla="*/ 70485 h 626656"/>
                <a:gd name="connsiteX13" fmla="*/ 865008 w 1372365"/>
                <a:gd name="connsiteY13" fmla="*/ 84356 h 626656"/>
                <a:gd name="connsiteX14" fmla="*/ 837881 w 1372365"/>
                <a:gd name="connsiteY14" fmla="*/ 165735 h 626656"/>
                <a:gd name="connsiteX15" fmla="*/ 885506 w 1372365"/>
                <a:gd name="connsiteY15" fmla="*/ 200025 h 626656"/>
                <a:gd name="connsiteX16" fmla="*/ 855026 w 1372365"/>
                <a:gd name="connsiteY16" fmla="*/ 211455 h 626656"/>
                <a:gd name="connsiteX17" fmla="*/ 862646 w 1372365"/>
                <a:gd name="connsiteY17" fmla="*/ 274320 h 626656"/>
                <a:gd name="connsiteX18" fmla="*/ 875981 w 1372365"/>
                <a:gd name="connsiteY18" fmla="*/ 314325 h 626656"/>
                <a:gd name="connsiteX19" fmla="*/ 946466 w 1372365"/>
                <a:gd name="connsiteY19" fmla="*/ 365760 h 626656"/>
                <a:gd name="connsiteX20" fmla="*/ 1018856 w 1372365"/>
                <a:gd name="connsiteY20" fmla="*/ 384810 h 626656"/>
                <a:gd name="connsiteX21" fmla="*/ 1077911 w 1372365"/>
                <a:gd name="connsiteY21" fmla="*/ 289560 h 626656"/>
                <a:gd name="connsiteX22" fmla="*/ 1133156 w 1372365"/>
                <a:gd name="connsiteY22" fmla="*/ 337185 h 626656"/>
                <a:gd name="connsiteX23" fmla="*/ 1133156 w 1372365"/>
                <a:gd name="connsiteY23" fmla="*/ 299085 h 626656"/>
                <a:gd name="connsiteX24" fmla="*/ 1176971 w 1372365"/>
                <a:gd name="connsiteY24" fmla="*/ 259080 h 626656"/>
                <a:gd name="connsiteX25" fmla="*/ 1205643 w 1372365"/>
                <a:gd name="connsiteY25" fmla="*/ 264932 h 626656"/>
                <a:gd name="connsiteX26" fmla="*/ 1256981 w 1372365"/>
                <a:gd name="connsiteY26" fmla="*/ 337185 h 626656"/>
                <a:gd name="connsiteX27" fmla="*/ 1266506 w 1372365"/>
                <a:gd name="connsiteY27" fmla="*/ 382905 h 626656"/>
                <a:gd name="connsiteX28" fmla="*/ 1336991 w 1372365"/>
                <a:gd name="connsiteY28" fmla="*/ 491490 h 626656"/>
                <a:gd name="connsiteX29" fmla="*/ 1372365 w 1372365"/>
                <a:gd name="connsiteY29" fmla="*/ 535992 h 626656"/>
                <a:gd name="connsiteX30" fmla="*/ 1323177 w 1372365"/>
                <a:gd name="connsiteY30" fmla="*/ 558076 h 626656"/>
                <a:gd name="connsiteX31" fmla="*/ 1214592 w 1372365"/>
                <a:gd name="connsiteY31" fmla="*/ 586651 h 626656"/>
                <a:gd name="connsiteX32" fmla="*/ 1187922 w 1372365"/>
                <a:gd name="connsiteY32" fmla="*/ 506641 h 626656"/>
                <a:gd name="connsiteX33" fmla="*/ 1083147 w 1372365"/>
                <a:gd name="connsiteY33" fmla="*/ 519976 h 626656"/>
                <a:gd name="connsiteX34" fmla="*/ 1031712 w 1372365"/>
                <a:gd name="connsiteY34" fmla="*/ 556171 h 626656"/>
                <a:gd name="connsiteX35" fmla="*/ 1054572 w 1372365"/>
                <a:gd name="connsiteY35" fmla="*/ 592366 h 626656"/>
                <a:gd name="connsiteX36" fmla="*/ 987897 w 1372365"/>
                <a:gd name="connsiteY36" fmla="*/ 580936 h 626656"/>
                <a:gd name="connsiteX37" fmla="*/ 945987 w 1372365"/>
                <a:gd name="connsiteY37" fmla="*/ 626656 h 626656"/>
                <a:gd name="connsiteX38" fmla="*/ 944208 w 1372365"/>
                <a:gd name="connsiteY38" fmla="*/ 626042 h 626656"/>
                <a:gd name="connsiteX39" fmla="*/ 910271 w 1372365"/>
                <a:gd name="connsiteY39" fmla="*/ 529590 h 626656"/>
                <a:gd name="connsiteX40" fmla="*/ 870266 w 1372365"/>
                <a:gd name="connsiteY40" fmla="*/ 480060 h 626656"/>
                <a:gd name="connsiteX41" fmla="*/ 782636 w 1372365"/>
                <a:gd name="connsiteY41" fmla="*/ 441960 h 626656"/>
                <a:gd name="connsiteX42" fmla="*/ 698816 w 1372365"/>
                <a:gd name="connsiteY42" fmla="*/ 422910 h 626656"/>
                <a:gd name="connsiteX43" fmla="*/ 567371 w 1372365"/>
                <a:gd name="connsiteY43" fmla="*/ 462915 h 626656"/>
                <a:gd name="connsiteX44" fmla="*/ 468311 w 1372365"/>
                <a:gd name="connsiteY44" fmla="*/ 443865 h 626656"/>
                <a:gd name="connsiteX45" fmla="*/ 465307 w 1372365"/>
                <a:gd name="connsiteY45" fmla="*/ 452307 h 626656"/>
                <a:gd name="connsiteX46" fmla="*/ 422591 w 1372365"/>
                <a:gd name="connsiteY46" fmla="*/ 394335 h 626656"/>
                <a:gd name="connsiteX47" fmla="*/ 373061 w 1372365"/>
                <a:gd name="connsiteY47" fmla="*/ 348615 h 626656"/>
                <a:gd name="connsiteX48" fmla="*/ 270191 w 1372365"/>
                <a:gd name="connsiteY48" fmla="*/ 304800 h 626656"/>
                <a:gd name="connsiteX49" fmla="*/ 150176 w 1372365"/>
                <a:gd name="connsiteY49" fmla="*/ 243840 h 626656"/>
                <a:gd name="connsiteX50" fmla="*/ 81596 w 1372365"/>
                <a:gd name="connsiteY50" fmla="*/ 245745 h 626656"/>
                <a:gd name="connsiteX51" fmla="*/ 0 w 1372365"/>
                <a:gd name="connsiteY51" fmla="*/ 227200 h 626656"/>
                <a:gd name="connsiteX52" fmla="*/ 88 w 1372365"/>
                <a:gd name="connsiteY52" fmla="*/ 226935 h 626656"/>
                <a:gd name="connsiteX53" fmla="*/ 50600 w 1372365"/>
                <a:gd name="connsiteY53" fmla="*/ 238416 h 626656"/>
                <a:gd name="connsiteX54" fmla="*/ 60641 w 1372365"/>
                <a:gd name="connsiteY54" fmla="*/ 177165 h 626656"/>
                <a:gd name="connsiteX55" fmla="*/ 96836 w 1372365"/>
                <a:gd name="connsiteY55" fmla="*/ 148590 h 626656"/>
                <a:gd name="connsiteX56" fmla="*/ 159701 w 1372365"/>
                <a:gd name="connsiteY56" fmla="*/ 114300 h 626656"/>
                <a:gd name="connsiteX57" fmla="*/ 159602 w 1372365"/>
                <a:gd name="connsiteY57" fmla="*/ 112176 h 626656"/>
                <a:gd name="connsiteX58" fmla="*/ 218757 w 1372365"/>
                <a:gd name="connsiteY58" fmla="*/ 139065 h 626656"/>
                <a:gd name="connsiteX59" fmla="*/ 253047 w 1372365"/>
                <a:gd name="connsiteY59" fmla="*/ 110490 h 626656"/>
                <a:gd name="connsiteX60" fmla="*/ 253047 w 1372365"/>
                <a:gd name="connsiteY60" fmla="*/ 76200 h 626656"/>
                <a:gd name="connsiteX61" fmla="*/ 390207 w 1372365"/>
                <a:gd name="connsiteY61" fmla="*/ 64770 h 626656"/>
                <a:gd name="connsiteX62" fmla="*/ 576897 w 1372365"/>
                <a:gd name="connsiteY62" fmla="*/ 100965 h 626656"/>
                <a:gd name="connsiteX63" fmla="*/ 695007 w 1372365"/>
                <a:gd name="connsiteY63" fmla="*/ 51435 h 626656"/>
                <a:gd name="connsiteX64" fmla="*/ 744537 w 1372365"/>
                <a:gd name="connsiteY64" fmla="*/ 0 h 626656"/>
                <a:gd name="connsiteX0" fmla="*/ 994092 w 1372365"/>
                <a:gd name="connsiteY0" fmla="*/ 59055 h 626656"/>
                <a:gd name="connsiteX1" fmla="*/ 994195 w 1372365"/>
                <a:gd name="connsiteY1" fmla="*/ 59102 h 626656"/>
                <a:gd name="connsiteX2" fmla="*/ 959992 w 1372365"/>
                <a:gd name="connsiteY2" fmla="*/ 80004 h 626656"/>
                <a:gd name="connsiteX3" fmla="*/ 931417 w 1372365"/>
                <a:gd name="connsiteY3" fmla="*/ 131439 h 626656"/>
                <a:gd name="connsiteX4" fmla="*/ 931283 w 1372365"/>
                <a:gd name="connsiteY4" fmla="*/ 131344 h 626656"/>
                <a:gd name="connsiteX5" fmla="*/ 959802 w 1372365"/>
                <a:gd name="connsiteY5" fmla="*/ 80010 h 626656"/>
                <a:gd name="connsiteX6" fmla="*/ 994092 w 1372365"/>
                <a:gd name="connsiteY6" fmla="*/ 59055 h 626656"/>
                <a:gd name="connsiteX7" fmla="*/ 744537 w 1372365"/>
                <a:gd name="connsiteY7" fmla="*/ 0 h 626656"/>
                <a:gd name="connsiteX8" fmla="*/ 803592 w 1372365"/>
                <a:gd name="connsiteY8" fmla="*/ 70485 h 626656"/>
                <a:gd name="connsiteX9" fmla="*/ 845502 w 1372365"/>
                <a:gd name="connsiteY9" fmla="*/ 70485 h 626656"/>
                <a:gd name="connsiteX10" fmla="*/ 865008 w 1372365"/>
                <a:gd name="connsiteY10" fmla="*/ 84356 h 626656"/>
                <a:gd name="connsiteX11" fmla="*/ 837881 w 1372365"/>
                <a:gd name="connsiteY11" fmla="*/ 165735 h 626656"/>
                <a:gd name="connsiteX12" fmla="*/ 885506 w 1372365"/>
                <a:gd name="connsiteY12" fmla="*/ 200025 h 626656"/>
                <a:gd name="connsiteX13" fmla="*/ 855026 w 1372365"/>
                <a:gd name="connsiteY13" fmla="*/ 211455 h 626656"/>
                <a:gd name="connsiteX14" fmla="*/ 862646 w 1372365"/>
                <a:gd name="connsiteY14" fmla="*/ 274320 h 626656"/>
                <a:gd name="connsiteX15" fmla="*/ 875981 w 1372365"/>
                <a:gd name="connsiteY15" fmla="*/ 314325 h 626656"/>
                <a:gd name="connsiteX16" fmla="*/ 946466 w 1372365"/>
                <a:gd name="connsiteY16" fmla="*/ 365760 h 626656"/>
                <a:gd name="connsiteX17" fmla="*/ 1018856 w 1372365"/>
                <a:gd name="connsiteY17" fmla="*/ 384810 h 626656"/>
                <a:gd name="connsiteX18" fmla="*/ 1077911 w 1372365"/>
                <a:gd name="connsiteY18" fmla="*/ 289560 h 626656"/>
                <a:gd name="connsiteX19" fmla="*/ 1133156 w 1372365"/>
                <a:gd name="connsiteY19" fmla="*/ 337185 h 626656"/>
                <a:gd name="connsiteX20" fmla="*/ 1133156 w 1372365"/>
                <a:gd name="connsiteY20" fmla="*/ 299085 h 626656"/>
                <a:gd name="connsiteX21" fmla="*/ 1176971 w 1372365"/>
                <a:gd name="connsiteY21" fmla="*/ 259080 h 626656"/>
                <a:gd name="connsiteX22" fmla="*/ 1205643 w 1372365"/>
                <a:gd name="connsiteY22" fmla="*/ 264932 h 626656"/>
                <a:gd name="connsiteX23" fmla="*/ 1256981 w 1372365"/>
                <a:gd name="connsiteY23" fmla="*/ 337185 h 626656"/>
                <a:gd name="connsiteX24" fmla="*/ 1266506 w 1372365"/>
                <a:gd name="connsiteY24" fmla="*/ 382905 h 626656"/>
                <a:gd name="connsiteX25" fmla="*/ 1336991 w 1372365"/>
                <a:gd name="connsiteY25" fmla="*/ 491490 h 626656"/>
                <a:gd name="connsiteX26" fmla="*/ 1372365 w 1372365"/>
                <a:gd name="connsiteY26" fmla="*/ 535992 h 626656"/>
                <a:gd name="connsiteX27" fmla="*/ 1323177 w 1372365"/>
                <a:gd name="connsiteY27" fmla="*/ 558076 h 626656"/>
                <a:gd name="connsiteX28" fmla="*/ 1214592 w 1372365"/>
                <a:gd name="connsiteY28" fmla="*/ 586651 h 626656"/>
                <a:gd name="connsiteX29" fmla="*/ 1187922 w 1372365"/>
                <a:gd name="connsiteY29" fmla="*/ 506641 h 626656"/>
                <a:gd name="connsiteX30" fmla="*/ 1083147 w 1372365"/>
                <a:gd name="connsiteY30" fmla="*/ 519976 h 626656"/>
                <a:gd name="connsiteX31" fmla="*/ 1031712 w 1372365"/>
                <a:gd name="connsiteY31" fmla="*/ 556171 h 626656"/>
                <a:gd name="connsiteX32" fmla="*/ 1054572 w 1372365"/>
                <a:gd name="connsiteY32" fmla="*/ 592366 h 626656"/>
                <a:gd name="connsiteX33" fmla="*/ 987897 w 1372365"/>
                <a:gd name="connsiteY33" fmla="*/ 580936 h 626656"/>
                <a:gd name="connsiteX34" fmla="*/ 945987 w 1372365"/>
                <a:gd name="connsiteY34" fmla="*/ 626656 h 626656"/>
                <a:gd name="connsiteX35" fmla="*/ 944208 w 1372365"/>
                <a:gd name="connsiteY35" fmla="*/ 626042 h 626656"/>
                <a:gd name="connsiteX36" fmla="*/ 910271 w 1372365"/>
                <a:gd name="connsiteY36" fmla="*/ 529590 h 626656"/>
                <a:gd name="connsiteX37" fmla="*/ 870266 w 1372365"/>
                <a:gd name="connsiteY37" fmla="*/ 480060 h 626656"/>
                <a:gd name="connsiteX38" fmla="*/ 782636 w 1372365"/>
                <a:gd name="connsiteY38" fmla="*/ 441960 h 626656"/>
                <a:gd name="connsiteX39" fmla="*/ 698816 w 1372365"/>
                <a:gd name="connsiteY39" fmla="*/ 422910 h 626656"/>
                <a:gd name="connsiteX40" fmla="*/ 567371 w 1372365"/>
                <a:gd name="connsiteY40" fmla="*/ 462915 h 626656"/>
                <a:gd name="connsiteX41" fmla="*/ 468311 w 1372365"/>
                <a:gd name="connsiteY41" fmla="*/ 443865 h 626656"/>
                <a:gd name="connsiteX42" fmla="*/ 465307 w 1372365"/>
                <a:gd name="connsiteY42" fmla="*/ 452307 h 626656"/>
                <a:gd name="connsiteX43" fmla="*/ 422591 w 1372365"/>
                <a:gd name="connsiteY43" fmla="*/ 394335 h 626656"/>
                <a:gd name="connsiteX44" fmla="*/ 373061 w 1372365"/>
                <a:gd name="connsiteY44" fmla="*/ 348615 h 626656"/>
                <a:gd name="connsiteX45" fmla="*/ 270191 w 1372365"/>
                <a:gd name="connsiteY45" fmla="*/ 304800 h 626656"/>
                <a:gd name="connsiteX46" fmla="*/ 150176 w 1372365"/>
                <a:gd name="connsiteY46" fmla="*/ 243840 h 626656"/>
                <a:gd name="connsiteX47" fmla="*/ 81596 w 1372365"/>
                <a:gd name="connsiteY47" fmla="*/ 245745 h 626656"/>
                <a:gd name="connsiteX48" fmla="*/ 0 w 1372365"/>
                <a:gd name="connsiteY48" fmla="*/ 227200 h 626656"/>
                <a:gd name="connsiteX49" fmla="*/ 88 w 1372365"/>
                <a:gd name="connsiteY49" fmla="*/ 226935 h 626656"/>
                <a:gd name="connsiteX50" fmla="*/ 50600 w 1372365"/>
                <a:gd name="connsiteY50" fmla="*/ 238416 h 626656"/>
                <a:gd name="connsiteX51" fmla="*/ 60641 w 1372365"/>
                <a:gd name="connsiteY51" fmla="*/ 177165 h 626656"/>
                <a:gd name="connsiteX52" fmla="*/ 96836 w 1372365"/>
                <a:gd name="connsiteY52" fmla="*/ 148590 h 626656"/>
                <a:gd name="connsiteX53" fmla="*/ 159701 w 1372365"/>
                <a:gd name="connsiteY53" fmla="*/ 114300 h 626656"/>
                <a:gd name="connsiteX54" fmla="*/ 159602 w 1372365"/>
                <a:gd name="connsiteY54" fmla="*/ 112176 h 626656"/>
                <a:gd name="connsiteX55" fmla="*/ 218757 w 1372365"/>
                <a:gd name="connsiteY55" fmla="*/ 139065 h 626656"/>
                <a:gd name="connsiteX56" fmla="*/ 253047 w 1372365"/>
                <a:gd name="connsiteY56" fmla="*/ 110490 h 626656"/>
                <a:gd name="connsiteX57" fmla="*/ 253047 w 1372365"/>
                <a:gd name="connsiteY57" fmla="*/ 76200 h 626656"/>
                <a:gd name="connsiteX58" fmla="*/ 390207 w 1372365"/>
                <a:gd name="connsiteY58" fmla="*/ 64770 h 626656"/>
                <a:gd name="connsiteX59" fmla="*/ 576897 w 1372365"/>
                <a:gd name="connsiteY59" fmla="*/ 100965 h 626656"/>
                <a:gd name="connsiteX60" fmla="*/ 695007 w 1372365"/>
                <a:gd name="connsiteY60" fmla="*/ 51435 h 626656"/>
                <a:gd name="connsiteX61" fmla="*/ 744537 w 1372365"/>
                <a:gd name="connsiteY61" fmla="*/ 0 h 626656"/>
                <a:gd name="connsiteX0" fmla="*/ 959802 w 1372365"/>
                <a:gd name="connsiteY0" fmla="*/ 80010 h 626656"/>
                <a:gd name="connsiteX1" fmla="*/ 994195 w 1372365"/>
                <a:gd name="connsiteY1" fmla="*/ 59102 h 626656"/>
                <a:gd name="connsiteX2" fmla="*/ 959992 w 1372365"/>
                <a:gd name="connsiteY2" fmla="*/ 80004 h 626656"/>
                <a:gd name="connsiteX3" fmla="*/ 931417 w 1372365"/>
                <a:gd name="connsiteY3" fmla="*/ 131439 h 626656"/>
                <a:gd name="connsiteX4" fmla="*/ 931283 w 1372365"/>
                <a:gd name="connsiteY4" fmla="*/ 131344 h 626656"/>
                <a:gd name="connsiteX5" fmla="*/ 959802 w 1372365"/>
                <a:gd name="connsiteY5" fmla="*/ 80010 h 626656"/>
                <a:gd name="connsiteX6" fmla="*/ 744537 w 1372365"/>
                <a:gd name="connsiteY6" fmla="*/ 0 h 626656"/>
                <a:gd name="connsiteX7" fmla="*/ 803592 w 1372365"/>
                <a:gd name="connsiteY7" fmla="*/ 70485 h 626656"/>
                <a:gd name="connsiteX8" fmla="*/ 845502 w 1372365"/>
                <a:gd name="connsiteY8" fmla="*/ 70485 h 626656"/>
                <a:gd name="connsiteX9" fmla="*/ 865008 w 1372365"/>
                <a:gd name="connsiteY9" fmla="*/ 84356 h 626656"/>
                <a:gd name="connsiteX10" fmla="*/ 837881 w 1372365"/>
                <a:gd name="connsiteY10" fmla="*/ 165735 h 626656"/>
                <a:gd name="connsiteX11" fmla="*/ 885506 w 1372365"/>
                <a:gd name="connsiteY11" fmla="*/ 200025 h 626656"/>
                <a:gd name="connsiteX12" fmla="*/ 855026 w 1372365"/>
                <a:gd name="connsiteY12" fmla="*/ 211455 h 626656"/>
                <a:gd name="connsiteX13" fmla="*/ 862646 w 1372365"/>
                <a:gd name="connsiteY13" fmla="*/ 274320 h 626656"/>
                <a:gd name="connsiteX14" fmla="*/ 875981 w 1372365"/>
                <a:gd name="connsiteY14" fmla="*/ 314325 h 626656"/>
                <a:gd name="connsiteX15" fmla="*/ 946466 w 1372365"/>
                <a:gd name="connsiteY15" fmla="*/ 365760 h 626656"/>
                <a:gd name="connsiteX16" fmla="*/ 1018856 w 1372365"/>
                <a:gd name="connsiteY16" fmla="*/ 384810 h 626656"/>
                <a:gd name="connsiteX17" fmla="*/ 1077911 w 1372365"/>
                <a:gd name="connsiteY17" fmla="*/ 289560 h 626656"/>
                <a:gd name="connsiteX18" fmla="*/ 1133156 w 1372365"/>
                <a:gd name="connsiteY18" fmla="*/ 337185 h 626656"/>
                <a:gd name="connsiteX19" fmla="*/ 1133156 w 1372365"/>
                <a:gd name="connsiteY19" fmla="*/ 299085 h 626656"/>
                <a:gd name="connsiteX20" fmla="*/ 1176971 w 1372365"/>
                <a:gd name="connsiteY20" fmla="*/ 259080 h 626656"/>
                <a:gd name="connsiteX21" fmla="*/ 1205643 w 1372365"/>
                <a:gd name="connsiteY21" fmla="*/ 264932 h 626656"/>
                <a:gd name="connsiteX22" fmla="*/ 1256981 w 1372365"/>
                <a:gd name="connsiteY22" fmla="*/ 337185 h 626656"/>
                <a:gd name="connsiteX23" fmla="*/ 1266506 w 1372365"/>
                <a:gd name="connsiteY23" fmla="*/ 382905 h 626656"/>
                <a:gd name="connsiteX24" fmla="*/ 1336991 w 1372365"/>
                <a:gd name="connsiteY24" fmla="*/ 491490 h 626656"/>
                <a:gd name="connsiteX25" fmla="*/ 1372365 w 1372365"/>
                <a:gd name="connsiteY25" fmla="*/ 535992 h 626656"/>
                <a:gd name="connsiteX26" fmla="*/ 1323177 w 1372365"/>
                <a:gd name="connsiteY26" fmla="*/ 558076 h 626656"/>
                <a:gd name="connsiteX27" fmla="*/ 1214592 w 1372365"/>
                <a:gd name="connsiteY27" fmla="*/ 586651 h 626656"/>
                <a:gd name="connsiteX28" fmla="*/ 1187922 w 1372365"/>
                <a:gd name="connsiteY28" fmla="*/ 506641 h 626656"/>
                <a:gd name="connsiteX29" fmla="*/ 1083147 w 1372365"/>
                <a:gd name="connsiteY29" fmla="*/ 519976 h 626656"/>
                <a:gd name="connsiteX30" fmla="*/ 1031712 w 1372365"/>
                <a:gd name="connsiteY30" fmla="*/ 556171 h 626656"/>
                <a:gd name="connsiteX31" fmla="*/ 1054572 w 1372365"/>
                <a:gd name="connsiteY31" fmla="*/ 592366 h 626656"/>
                <a:gd name="connsiteX32" fmla="*/ 987897 w 1372365"/>
                <a:gd name="connsiteY32" fmla="*/ 580936 h 626656"/>
                <a:gd name="connsiteX33" fmla="*/ 945987 w 1372365"/>
                <a:gd name="connsiteY33" fmla="*/ 626656 h 626656"/>
                <a:gd name="connsiteX34" fmla="*/ 944208 w 1372365"/>
                <a:gd name="connsiteY34" fmla="*/ 626042 h 626656"/>
                <a:gd name="connsiteX35" fmla="*/ 910271 w 1372365"/>
                <a:gd name="connsiteY35" fmla="*/ 529590 h 626656"/>
                <a:gd name="connsiteX36" fmla="*/ 870266 w 1372365"/>
                <a:gd name="connsiteY36" fmla="*/ 480060 h 626656"/>
                <a:gd name="connsiteX37" fmla="*/ 782636 w 1372365"/>
                <a:gd name="connsiteY37" fmla="*/ 441960 h 626656"/>
                <a:gd name="connsiteX38" fmla="*/ 698816 w 1372365"/>
                <a:gd name="connsiteY38" fmla="*/ 422910 h 626656"/>
                <a:gd name="connsiteX39" fmla="*/ 567371 w 1372365"/>
                <a:gd name="connsiteY39" fmla="*/ 462915 h 626656"/>
                <a:gd name="connsiteX40" fmla="*/ 468311 w 1372365"/>
                <a:gd name="connsiteY40" fmla="*/ 443865 h 626656"/>
                <a:gd name="connsiteX41" fmla="*/ 465307 w 1372365"/>
                <a:gd name="connsiteY41" fmla="*/ 452307 h 626656"/>
                <a:gd name="connsiteX42" fmla="*/ 422591 w 1372365"/>
                <a:gd name="connsiteY42" fmla="*/ 394335 h 626656"/>
                <a:gd name="connsiteX43" fmla="*/ 373061 w 1372365"/>
                <a:gd name="connsiteY43" fmla="*/ 348615 h 626656"/>
                <a:gd name="connsiteX44" fmla="*/ 270191 w 1372365"/>
                <a:gd name="connsiteY44" fmla="*/ 304800 h 626656"/>
                <a:gd name="connsiteX45" fmla="*/ 150176 w 1372365"/>
                <a:gd name="connsiteY45" fmla="*/ 243840 h 626656"/>
                <a:gd name="connsiteX46" fmla="*/ 81596 w 1372365"/>
                <a:gd name="connsiteY46" fmla="*/ 245745 h 626656"/>
                <a:gd name="connsiteX47" fmla="*/ 0 w 1372365"/>
                <a:gd name="connsiteY47" fmla="*/ 227200 h 626656"/>
                <a:gd name="connsiteX48" fmla="*/ 88 w 1372365"/>
                <a:gd name="connsiteY48" fmla="*/ 226935 h 626656"/>
                <a:gd name="connsiteX49" fmla="*/ 50600 w 1372365"/>
                <a:gd name="connsiteY49" fmla="*/ 238416 h 626656"/>
                <a:gd name="connsiteX50" fmla="*/ 60641 w 1372365"/>
                <a:gd name="connsiteY50" fmla="*/ 177165 h 626656"/>
                <a:gd name="connsiteX51" fmla="*/ 96836 w 1372365"/>
                <a:gd name="connsiteY51" fmla="*/ 148590 h 626656"/>
                <a:gd name="connsiteX52" fmla="*/ 159701 w 1372365"/>
                <a:gd name="connsiteY52" fmla="*/ 114300 h 626656"/>
                <a:gd name="connsiteX53" fmla="*/ 159602 w 1372365"/>
                <a:gd name="connsiteY53" fmla="*/ 112176 h 626656"/>
                <a:gd name="connsiteX54" fmla="*/ 218757 w 1372365"/>
                <a:gd name="connsiteY54" fmla="*/ 139065 h 626656"/>
                <a:gd name="connsiteX55" fmla="*/ 253047 w 1372365"/>
                <a:gd name="connsiteY55" fmla="*/ 110490 h 626656"/>
                <a:gd name="connsiteX56" fmla="*/ 253047 w 1372365"/>
                <a:gd name="connsiteY56" fmla="*/ 76200 h 626656"/>
                <a:gd name="connsiteX57" fmla="*/ 390207 w 1372365"/>
                <a:gd name="connsiteY57" fmla="*/ 64770 h 626656"/>
                <a:gd name="connsiteX58" fmla="*/ 576897 w 1372365"/>
                <a:gd name="connsiteY58" fmla="*/ 100965 h 626656"/>
                <a:gd name="connsiteX59" fmla="*/ 695007 w 1372365"/>
                <a:gd name="connsiteY59" fmla="*/ 51435 h 626656"/>
                <a:gd name="connsiteX60" fmla="*/ 744537 w 1372365"/>
                <a:gd name="connsiteY60" fmla="*/ 0 h 626656"/>
                <a:gd name="connsiteX0" fmla="*/ 959802 w 1372365"/>
                <a:gd name="connsiteY0" fmla="*/ 80010 h 626656"/>
                <a:gd name="connsiteX1" fmla="*/ 959992 w 1372365"/>
                <a:gd name="connsiteY1" fmla="*/ 80004 h 626656"/>
                <a:gd name="connsiteX2" fmla="*/ 931417 w 1372365"/>
                <a:gd name="connsiteY2" fmla="*/ 131439 h 626656"/>
                <a:gd name="connsiteX3" fmla="*/ 931283 w 1372365"/>
                <a:gd name="connsiteY3" fmla="*/ 131344 h 626656"/>
                <a:gd name="connsiteX4" fmla="*/ 959802 w 1372365"/>
                <a:gd name="connsiteY4" fmla="*/ 80010 h 626656"/>
                <a:gd name="connsiteX5" fmla="*/ 744537 w 1372365"/>
                <a:gd name="connsiteY5" fmla="*/ 0 h 626656"/>
                <a:gd name="connsiteX6" fmla="*/ 803592 w 1372365"/>
                <a:gd name="connsiteY6" fmla="*/ 70485 h 626656"/>
                <a:gd name="connsiteX7" fmla="*/ 845502 w 1372365"/>
                <a:gd name="connsiteY7" fmla="*/ 70485 h 626656"/>
                <a:gd name="connsiteX8" fmla="*/ 865008 w 1372365"/>
                <a:gd name="connsiteY8" fmla="*/ 84356 h 626656"/>
                <a:gd name="connsiteX9" fmla="*/ 837881 w 1372365"/>
                <a:gd name="connsiteY9" fmla="*/ 165735 h 626656"/>
                <a:gd name="connsiteX10" fmla="*/ 885506 w 1372365"/>
                <a:gd name="connsiteY10" fmla="*/ 200025 h 626656"/>
                <a:gd name="connsiteX11" fmla="*/ 855026 w 1372365"/>
                <a:gd name="connsiteY11" fmla="*/ 211455 h 626656"/>
                <a:gd name="connsiteX12" fmla="*/ 862646 w 1372365"/>
                <a:gd name="connsiteY12" fmla="*/ 274320 h 626656"/>
                <a:gd name="connsiteX13" fmla="*/ 875981 w 1372365"/>
                <a:gd name="connsiteY13" fmla="*/ 314325 h 626656"/>
                <a:gd name="connsiteX14" fmla="*/ 946466 w 1372365"/>
                <a:gd name="connsiteY14" fmla="*/ 365760 h 626656"/>
                <a:gd name="connsiteX15" fmla="*/ 1018856 w 1372365"/>
                <a:gd name="connsiteY15" fmla="*/ 384810 h 626656"/>
                <a:gd name="connsiteX16" fmla="*/ 1077911 w 1372365"/>
                <a:gd name="connsiteY16" fmla="*/ 289560 h 626656"/>
                <a:gd name="connsiteX17" fmla="*/ 1133156 w 1372365"/>
                <a:gd name="connsiteY17" fmla="*/ 337185 h 626656"/>
                <a:gd name="connsiteX18" fmla="*/ 1133156 w 1372365"/>
                <a:gd name="connsiteY18" fmla="*/ 299085 h 626656"/>
                <a:gd name="connsiteX19" fmla="*/ 1176971 w 1372365"/>
                <a:gd name="connsiteY19" fmla="*/ 259080 h 626656"/>
                <a:gd name="connsiteX20" fmla="*/ 1205643 w 1372365"/>
                <a:gd name="connsiteY20" fmla="*/ 264932 h 626656"/>
                <a:gd name="connsiteX21" fmla="*/ 1256981 w 1372365"/>
                <a:gd name="connsiteY21" fmla="*/ 337185 h 626656"/>
                <a:gd name="connsiteX22" fmla="*/ 1266506 w 1372365"/>
                <a:gd name="connsiteY22" fmla="*/ 382905 h 626656"/>
                <a:gd name="connsiteX23" fmla="*/ 1336991 w 1372365"/>
                <a:gd name="connsiteY23" fmla="*/ 491490 h 626656"/>
                <a:gd name="connsiteX24" fmla="*/ 1372365 w 1372365"/>
                <a:gd name="connsiteY24" fmla="*/ 535992 h 626656"/>
                <a:gd name="connsiteX25" fmla="*/ 1323177 w 1372365"/>
                <a:gd name="connsiteY25" fmla="*/ 558076 h 626656"/>
                <a:gd name="connsiteX26" fmla="*/ 1214592 w 1372365"/>
                <a:gd name="connsiteY26" fmla="*/ 586651 h 626656"/>
                <a:gd name="connsiteX27" fmla="*/ 1187922 w 1372365"/>
                <a:gd name="connsiteY27" fmla="*/ 506641 h 626656"/>
                <a:gd name="connsiteX28" fmla="*/ 1083147 w 1372365"/>
                <a:gd name="connsiteY28" fmla="*/ 519976 h 626656"/>
                <a:gd name="connsiteX29" fmla="*/ 1031712 w 1372365"/>
                <a:gd name="connsiteY29" fmla="*/ 556171 h 626656"/>
                <a:gd name="connsiteX30" fmla="*/ 1054572 w 1372365"/>
                <a:gd name="connsiteY30" fmla="*/ 592366 h 626656"/>
                <a:gd name="connsiteX31" fmla="*/ 987897 w 1372365"/>
                <a:gd name="connsiteY31" fmla="*/ 580936 h 626656"/>
                <a:gd name="connsiteX32" fmla="*/ 945987 w 1372365"/>
                <a:gd name="connsiteY32" fmla="*/ 626656 h 626656"/>
                <a:gd name="connsiteX33" fmla="*/ 944208 w 1372365"/>
                <a:gd name="connsiteY33" fmla="*/ 626042 h 626656"/>
                <a:gd name="connsiteX34" fmla="*/ 910271 w 1372365"/>
                <a:gd name="connsiteY34" fmla="*/ 529590 h 626656"/>
                <a:gd name="connsiteX35" fmla="*/ 870266 w 1372365"/>
                <a:gd name="connsiteY35" fmla="*/ 480060 h 626656"/>
                <a:gd name="connsiteX36" fmla="*/ 782636 w 1372365"/>
                <a:gd name="connsiteY36" fmla="*/ 441960 h 626656"/>
                <a:gd name="connsiteX37" fmla="*/ 698816 w 1372365"/>
                <a:gd name="connsiteY37" fmla="*/ 422910 h 626656"/>
                <a:gd name="connsiteX38" fmla="*/ 567371 w 1372365"/>
                <a:gd name="connsiteY38" fmla="*/ 462915 h 626656"/>
                <a:gd name="connsiteX39" fmla="*/ 468311 w 1372365"/>
                <a:gd name="connsiteY39" fmla="*/ 443865 h 626656"/>
                <a:gd name="connsiteX40" fmla="*/ 465307 w 1372365"/>
                <a:gd name="connsiteY40" fmla="*/ 452307 h 626656"/>
                <a:gd name="connsiteX41" fmla="*/ 422591 w 1372365"/>
                <a:gd name="connsiteY41" fmla="*/ 394335 h 626656"/>
                <a:gd name="connsiteX42" fmla="*/ 373061 w 1372365"/>
                <a:gd name="connsiteY42" fmla="*/ 348615 h 626656"/>
                <a:gd name="connsiteX43" fmla="*/ 270191 w 1372365"/>
                <a:gd name="connsiteY43" fmla="*/ 304800 h 626656"/>
                <a:gd name="connsiteX44" fmla="*/ 150176 w 1372365"/>
                <a:gd name="connsiteY44" fmla="*/ 243840 h 626656"/>
                <a:gd name="connsiteX45" fmla="*/ 81596 w 1372365"/>
                <a:gd name="connsiteY45" fmla="*/ 245745 h 626656"/>
                <a:gd name="connsiteX46" fmla="*/ 0 w 1372365"/>
                <a:gd name="connsiteY46" fmla="*/ 227200 h 626656"/>
                <a:gd name="connsiteX47" fmla="*/ 88 w 1372365"/>
                <a:gd name="connsiteY47" fmla="*/ 226935 h 626656"/>
                <a:gd name="connsiteX48" fmla="*/ 50600 w 1372365"/>
                <a:gd name="connsiteY48" fmla="*/ 238416 h 626656"/>
                <a:gd name="connsiteX49" fmla="*/ 60641 w 1372365"/>
                <a:gd name="connsiteY49" fmla="*/ 177165 h 626656"/>
                <a:gd name="connsiteX50" fmla="*/ 96836 w 1372365"/>
                <a:gd name="connsiteY50" fmla="*/ 148590 h 626656"/>
                <a:gd name="connsiteX51" fmla="*/ 159701 w 1372365"/>
                <a:gd name="connsiteY51" fmla="*/ 114300 h 626656"/>
                <a:gd name="connsiteX52" fmla="*/ 159602 w 1372365"/>
                <a:gd name="connsiteY52" fmla="*/ 112176 h 626656"/>
                <a:gd name="connsiteX53" fmla="*/ 218757 w 1372365"/>
                <a:gd name="connsiteY53" fmla="*/ 139065 h 626656"/>
                <a:gd name="connsiteX54" fmla="*/ 253047 w 1372365"/>
                <a:gd name="connsiteY54" fmla="*/ 110490 h 626656"/>
                <a:gd name="connsiteX55" fmla="*/ 253047 w 1372365"/>
                <a:gd name="connsiteY55" fmla="*/ 76200 h 626656"/>
                <a:gd name="connsiteX56" fmla="*/ 390207 w 1372365"/>
                <a:gd name="connsiteY56" fmla="*/ 64770 h 626656"/>
                <a:gd name="connsiteX57" fmla="*/ 576897 w 1372365"/>
                <a:gd name="connsiteY57" fmla="*/ 100965 h 626656"/>
                <a:gd name="connsiteX58" fmla="*/ 695007 w 1372365"/>
                <a:gd name="connsiteY58" fmla="*/ 51435 h 626656"/>
                <a:gd name="connsiteX59" fmla="*/ 744537 w 1372365"/>
                <a:gd name="connsiteY59" fmla="*/ 0 h 626656"/>
                <a:gd name="connsiteX0" fmla="*/ 931283 w 1372365"/>
                <a:gd name="connsiteY0" fmla="*/ 131344 h 626656"/>
                <a:gd name="connsiteX1" fmla="*/ 959992 w 1372365"/>
                <a:gd name="connsiteY1" fmla="*/ 80004 h 626656"/>
                <a:gd name="connsiteX2" fmla="*/ 931417 w 1372365"/>
                <a:gd name="connsiteY2" fmla="*/ 131439 h 626656"/>
                <a:gd name="connsiteX3" fmla="*/ 931283 w 1372365"/>
                <a:gd name="connsiteY3" fmla="*/ 131344 h 626656"/>
                <a:gd name="connsiteX4" fmla="*/ 744537 w 1372365"/>
                <a:gd name="connsiteY4" fmla="*/ 0 h 626656"/>
                <a:gd name="connsiteX5" fmla="*/ 803592 w 1372365"/>
                <a:gd name="connsiteY5" fmla="*/ 70485 h 626656"/>
                <a:gd name="connsiteX6" fmla="*/ 845502 w 1372365"/>
                <a:gd name="connsiteY6" fmla="*/ 70485 h 626656"/>
                <a:gd name="connsiteX7" fmla="*/ 865008 w 1372365"/>
                <a:gd name="connsiteY7" fmla="*/ 84356 h 626656"/>
                <a:gd name="connsiteX8" fmla="*/ 837881 w 1372365"/>
                <a:gd name="connsiteY8" fmla="*/ 165735 h 626656"/>
                <a:gd name="connsiteX9" fmla="*/ 885506 w 1372365"/>
                <a:gd name="connsiteY9" fmla="*/ 200025 h 626656"/>
                <a:gd name="connsiteX10" fmla="*/ 855026 w 1372365"/>
                <a:gd name="connsiteY10" fmla="*/ 211455 h 626656"/>
                <a:gd name="connsiteX11" fmla="*/ 862646 w 1372365"/>
                <a:gd name="connsiteY11" fmla="*/ 274320 h 626656"/>
                <a:gd name="connsiteX12" fmla="*/ 875981 w 1372365"/>
                <a:gd name="connsiteY12" fmla="*/ 314325 h 626656"/>
                <a:gd name="connsiteX13" fmla="*/ 946466 w 1372365"/>
                <a:gd name="connsiteY13" fmla="*/ 365760 h 626656"/>
                <a:gd name="connsiteX14" fmla="*/ 1018856 w 1372365"/>
                <a:gd name="connsiteY14" fmla="*/ 384810 h 626656"/>
                <a:gd name="connsiteX15" fmla="*/ 1077911 w 1372365"/>
                <a:gd name="connsiteY15" fmla="*/ 289560 h 626656"/>
                <a:gd name="connsiteX16" fmla="*/ 1133156 w 1372365"/>
                <a:gd name="connsiteY16" fmla="*/ 337185 h 626656"/>
                <a:gd name="connsiteX17" fmla="*/ 1133156 w 1372365"/>
                <a:gd name="connsiteY17" fmla="*/ 299085 h 626656"/>
                <a:gd name="connsiteX18" fmla="*/ 1176971 w 1372365"/>
                <a:gd name="connsiteY18" fmla="*/ 259080 h 626656"/>
                <a:gd name="connsiteX19" fmla="*/ 1205643 w 1372365"/>
                <a:gd name="connsiteY19" fmla="*/ 264932 h 626656"/>
                <a:gd name="connsiteX20" fmla="*/ 1256981 w 1372365"/>
                <a:gd name="connsiteY20" fmla="*/ 337185 h 626656"/>
                <a:gd name="connsiteX21" fmla="*/ 1266506 w 1372365"/>
                <a:gd name="connsiteY21" fmla="*/ 382905 h 626656"/>
                <a:gd name="connsiteX22" fmla="*/ 1336991 w 1372365"/>
                <a:gd name="connsiteY22" fmla="*/ 491490 h 626656"/>
                <a:gd name="connsiteX23" fmla="*/ 1372365 w 1372365"/>
                <a:gd name="connsiteY23" fmla="*/ 535992 h 626656"/>
                <a:gd name="connsiteX24" fmla="*/ 1323177 w 1372365"/>
                <a:gd name="connsiteY24" fmla="*/ 558076 h 626656"/>
                <a:gd name="connsiteX25" fmla="*/ 1214592 w 1372365"/>
                <a:gd name="connsiteY25" fmla="*/ 586651 h 626656"/>
                <a:gd name="connsiteX26" fmla="*/ 1187922 w 1372365"/>
                <a:gd name="connsiteY26" fmla="*/ 506641 h 626656"/>
                <a:gd name="connsiteX27" fmla="*/ 1083147 w 1372365"/>
                <a:gd name="connsiteY27" fmla="*/ 519976 h 626656"/>
                <a:gd name="connsiteX28" fmla="*/ 1031712 w 1372365"/>
                <a:gd name="connsiteY28" fmla="*/ 556171 h 626656"/>
                <a:gd name="connsiteX29" fmla="*/ 1054572 w 1372365"/>
                <a:gd name="connsiteY29" fmla="*/ 592366 h 626656"/>
                <a:gd name="connsiteX30" fmla="*/ 987897 w 1372365"/>
                <a:gd name="connsiteY30" fmla="*/ 580936 h 626656"/>
                <a:gd name="connsiteX31" fmla="*/ 945987 w 1372365"/>
                <a:gd name="connsiteY31" fmla="*/ 626656 h 626656"/>
                <a:gd name="connsiteX32" fmla="*/ 944208 w 1372365"/>
                <a:gd name="connsiteY32" fmla="*/ 626042 h 626656"/>
                <a:gd name="connsiteX33" fmla="*/ 910271 w 1372365"/>
                <a:gd name="connsiteY33" fmla="*/ 529590 h 626656"/>
                <a:gd name="connsiteX34" fmla="*/ 870266 w 1372365"/>
                <a:gd name="connsiteY34" fmla="*/ 480060 h 626656"/>
                <a:gd name="connsiteX35" fmla="*/ 782636 w 1372365"/>
                <a:gd name="connsiteY35" fmla="*/ 441960 h 626656"/>
                <a:gd name="connsiteX36" fmla="*/ 698816 w 1372365"/>
                <a:gd name="connsiteY36" fmla="*/ 422910 h 626656"/>
                <a:gd name="connsiteX37" fmla="*/ 567371 w 1372365"/>
                <a:gd name="connsiteY37" fmla="*/ 462915 h 626656"/>
                <a:gd name="connsiteX38" fmla="*/ 468311 w 1372365"/>
                <a:gd name="connsiteY38" fmla="*/ 443865 h 626656"/>
                <a:gd name="connsiteX39" fmla="*/ 465307 w 1372365"/>
                <a:gd name="connsiteY39" fmla="*/ 452307 h 626656"/>
                <a:gd name="connsiteX40" fmla="*/ 422591 w 1372365"/>
                <a:gd name="connsiteY40" fmla="*/ 394335 h 626656"/>
                <a:gd name="connsiteX41" fmla="*/ 373061 w 1372365"/>
                <a:gd name="connsiteY41" fmla="*/ 348615 h 626656"/>
                <a:gd name="connsiteX42" fmla="*/ 270191 w 1372365"/>
                <a:gd name="connsiteY42" fmla="*/ 304800 h 626656"/>
                <a:gd name="connsiteX43" fmla="*/ 150176 w 1372365"/>
                <a:gd name="connsiteY43" fmla="*/ 243840 h 626656"/>
                <a:gd name="connsiteX44" fmla="*/ 81596 w 1372365"/>
                <a:gd name="connsiteY44" fmla="*/ 245745 h 626656"/>
                <a:gd name="connsiteX45" fmla="*/ 0 w 1372365"/>
                <a:gd name="connsiteY45" fmla="*/ 227200 h 626656"/>
                <a:gd name="connsiteX46" fmla="*/ 88 w 1372365"/>
                <a:gd name="connsiteY46" fmla="*/ 226935 h 626656"/>
                <a:gd name="connsiteX47" fmla="*/ 50600 w 1372365"/>
                <a:gd name="connsiteY47" fmla="*/ 238416 h 626656"/>
                <a:gd name="connsiteX48" fmla="*/ 60641 w 1372365"/>
                <a:gd name="connsiteY48" fmla="*/ 177165 h 626656"/>
                <a:gd name="connsiteX49" fmla="*/ 96836 w 1372365"/>
                <a:gd name="connsiteY49" fmla="*/ 148590 h 626656"/>
                <a:gd name="connsiteX50" fmla="*/ 159701 w 1372365"/>
                <a:gd name="connsiteY50" fmla="*/ 114300 h 626656"/>
                <a:gd name="connsiteX51" fmla="*/ 159602 w 1372365"/>
                <a:gd name="connsiteY51" fmla="*/ 112176 h 626656"/>
                <a:gd name="connsiteX52" fmla="*/ 218757 w 1372365"/>
                <a:gd name="connsiteY52" fmla="*/ 139065 h 626656"/>
                <a:gd name="connsiteX53" fmla="*/ 253047 w 1372365"/>
                <a:gd name="connsiteY53" fmla="*/ 110490 h 626656"/>
                <a:gd name="connsiteX54" fmla="*/ 253047 w 1372365"/>
                <a:gd name="connsiteY54" fmla="*/ 76200 h 626656"/>
                <a:gd name="connsiteX55" fmla="*/ 390207 w 1372365"/>
                <a:gd name="connsiteY55" fmla="*/ 64770 h 626656"/>
                <a:gd name="connsiteX56" fmla="*/ 576897 w 1372365"/>
                <a:gd name="connsiteY56" fmla="*/ 100965 h 626656"/>
                <a:gd name="connsiteX57" fmla="*/ 695007 w 1372365"/>
                <a:gd name="connsiteY57" fmla="*/ 51435 h 626656"/>
                <a:gd name="connsiteX58" fmla="*/ 744537 w 1372365"/>
                <a:gd name="connsiteY58" fmla="*/ 0 h 626656"/>
                <a:gd name="connsiteX0" fmla="*/ 931283 w 1372365"/>
                <a:gd name="connsiteY0" fmla="*/ 131344 h 626656"/>
                <a:gd name="connsiteX1" fmla="*/ 931417 w 1372365"/>
                <a:gd name="connsiteY1" fmla="*/ 131439 h 626656"/>
                <a:gd name="connsiteX2" fmla="*/ 931283 w 1372365"/>
                <a:gd name="connsiteY2" fmla="*/ 131344 h 626656"/>
                <a:gd name="connsiteX3" fmla="*/ 744537 w 1372365"/>
                <a:gd name="connsiteY3" fmla="*/ 0 h 626656"/>
                <a:gd name="connsiteX4" fmla="*/ 803592 w 1372365"/>
                <a:gd name="connsiteY4" fmla="*/ 70485 h 626656"/>
                <a:gd name="connsiteX5" fmla="*/ 845502 w 1372365"/>
                <a:gd name="connsiteY5" fmla="*/ 70485 h 626656"/>
                <a:gd name="connsiteX6" fmla="*/ 865008 w 1372365"/>
                <a:gd name="connsiteY6" fmla="*/ 84356 h 626656"/>
                <a:gd name="connsiteX7" fmla="*/ 837881 w 1372365"/>
                <a:gd name="connsiteY7" fmla="*/ 165735 h 626656"/>
                <a:gd name="connsiteX8" fmla="*/ 885506 w 1372365"/>
                <a:gd name="connsiteY8" fmla="*/ 200025 h 626656"/>
                <a:gd name="connsiteX9" fmla="*/ 855026 w 1372365"/>
                <a:gd name="connsiteY9" fmla="*/ 211455 h 626656"/>
                <a:gd name="connsiteX10" fmla="*/ 862646 w 1372365"/>
                <a:gd name="connsiteY10" fmla="*/ 274320 h 626656"/>
                <a:gd name="connsiteX11" fmla="*/ 875981 w 1372365"/>
                <a:gd name="connsiteY11" fmla="*/ 314325 h 626656"/>
                <a:gd name="connsiteX12" fmla="*/ 946466 w 1372365"/>
                <a:gd name="connsiteY12" fmla="*/ 365760 h 626656"/>
                <a:gd name="connsiteX13" fmla="*/ 1018856 w 1372365"/>
                <a:gd name="connsiteY13" fmla="*/ 384810 h 626656"/>
                <a:gd name="connsiteX14" fmla="*/ 1077911 w 1372365"/>
                <a:gd name="connsiteY14" fmla="*/ 289560 h 626656"/>
                <a:gd name="connsiteX15" fmla="*/ 1133156 w 1372365"/>
                <a:gd name="connsiteY15" fmla="*/ 337185 h 626656"/>
                <a:gd name="connsiteX16" fmla="*/ 1133156 w 1372365"/>
                <a:gd name="connsiteY16" fmla="*/ 299085 h 626656"/>
                <a:gd name="connsiteX17" fmla="*/ 1176971 w 1372365"/>
                <a:gd name="connsiteY17" fmla="*/ 259080 h 626656"/>
                <a:gd name="connsiteX18" fmla="*/ 1205643 w 1372365"/>
                <a:gd name="connsiteY18" fmla="*/ 264932 h 626656"/>
                <a:gd name="connsiteX19" fmla="*/ 1256981 w 1372365"/>
                <a:gd name="connsiteY19" fmla="*/ 337185 h 626656"/>
                <a:gd name="connsiteX20" fmla="*/ 1266506 w 1372365"/>
                <a:gd name="connsiteY20" fmla="*/ 382905 h 626656"/>
                <a:gd name="connsiteX21" fmla="*/ 1336991 w 1372365"/>
                <a:gd name="connsiteY21" fmla="*/ 491490 h 626656"/>
                <a:gd name="connsiteX22" fmla="*/ 1372365 w 1372365"/>
                <a:gd name="connsiteY22" fmla="*/ 535992 h 626656"/>
                <a:gd name="connsiteX23" fmla="*/ 1323177 w 1372365"/>
                <a:gd name="connsiteY23" fmla="*/ 558076 h 626656"/>
                <a:gd name="connsiteX24" fmla="*/ 1214592 w 1372365"/>
                <a:gd name="connsiteY24" fmla="*/ 586651 h 626656"/>
                <a:gd name="connsiteX25" fmla="*/ 1187922 w 1372365"/>
                <a:gd name="connsiteY25" fmla="*/ 506641 h 626656"/>
                <a:gd name="connsiteX26" fmla="*/ 1083147 w 1372365"/>
                <a:gd name="connsiteY26" fmla="*/ 519976 h 626656"/>
                <a:gd name="connsiteX27" fmla="*/ 1031712 w 1372365"/>
                <a:gd name="connsiteY27" fmla="*/ 556171 h 626656"/>
                <a:gd name="connsiteX28" fmla="*/ 1054572 w 1372365"/>
                <a:gd name="connsiteY28" fmla="*/ 592366 h 626656"/>
                <a:gd name="connsiteX29" fmla="*/ 987897 w 1372365"/>
                <a:gd name="connsiteY29" fmla="*/ 580936 h 626656"/>
                <a:gd name="connsiteX30" fmla="*/ 945987 w 1372365"/>
                <a:gd name="connsiteY30" fmla="*/ 626656 h 626656"/>
                <a:gd name="connsiteX31" fmla="*/ 944208 w 1372365"/>
                <a:gd name="connsiteY31" fmla="*/ 626042 h 626656"/>
                <a:gd name="connsiteX32" fmla="*/ 910271 w 1372365"/>
                <a:gd name="connsiteY32" fmla="*/ 529590 h 626656"/>
                <a:gd name="connsiteX33" fmla="*/ 870266 w 1372365"/>
                <a:gd name="connsiteY33" fmla="*/ 480060 h 626656"/>
                <a:gd name="connsiteX34" fmla="*/ 782636 w 1372365"/>
                <a:gd name="connsiteY34" fmla="*/ 441960 h 626656"/>
                <a:gd name="connsiteX35" fmla="*/ 698816 w 1372365"/>
                <a:gd name="connsiteY35" fmla="*/ 422910 h 626656"/>
                <a:gd name="connsiteX36" fmla="*/ 567371 w 1372365"/>
                <a:gd name="connsiteY36" fmla="*/ 462915 h 626656"/>
                <a:gd name="connsiteX37" fmla="*/ 468311 w 1372365"/>
                <a:gd name="connsiteY37" fmla="*/ 443865 h 626656"/>
                <a:gd name="connsiteX38" fmla="*/ 465307 w 1372365"/>
                <a:gd name="connsiteY38" fmla="*/ 452307 h 626656"/>
                <a:gd name="connsiteX39" fmla="*/ 422591 w 1372365"/>
                <a:gd name="connsiteY39" fmla="*/ 394335 h 626656"/>
                <a:gd name="connsiteX40" fmla="*/ 373061 w 1372365"/>
                <a:gd name="connsiteY40" fmla="*/ 348615 h 626656"/>
                <a:gd name="connsiteX41" fmla="*/ 270191 w 1372365"/>
                <a:gd name="connsiteY41" fmla="*/ 304800 h 626656"/>
                <a:gd name="connsiteX42" fmla="*/ 150176 w 1372365"/>
                <a:gd name="connsiteY42" fmla="*/ 243840 h 626656"/>
                <a:gd name="connsiteX43" fmla="*/ 81596 w 1372365"/>
                <a:gd name="connsiteY43" fmla="*/ 245745 h 626656"/>
                <a:gd name="connsiteX44" fmla="*/ 0 w 1372365"/>
                <a:gd name="connsiteY44" fmla="*/ 227200 h 626656"/>
                <a:gd name="connsiteX45" fmla="*/ 88 w 1372365"/>
                <a:gd name="connsiteY45" fmla="*/ 226935 h 626656"/>
                <a:gd name="connsiteX46" fmla="*/ 50600 w 1372365"/>
                <a:gd name="connsiteY46" fmla="*/ 238416 h 626656"/>
                <a:gd name="connsiteX47" fmla="*/ 60641 w 1372365"/>
                <a:gd name="connsiteY47" fmla="*/ 177165 h 626656"/>
                <a:gd name="connsiteX48" fmla="*/ 96836 w 1372365"/>
                <a:gd name="connsiteY48" fmla="*/ 148590 h 626656"/>
                <a:gd name="connsiteX49" fmla="*/ 159701 w 1372365"/>
                <a:gd name="connsiteY49" fmla="*/ 114300 h 626656"/>
                <a:gd name="connsiteX50" fmla="*/ 159602 w 1372365"/>
                <a:gd name="connsiteY50" fmla="*/ 112176 h 626656"/>
                <a:gd name="connsiteX51" fmla="*/ 218757 w 1372365"/>
                <a:gd name="connsiteY51" fmla="*/ 139065 h 626656"/>
                <a:gd name="connsiteX52" fmla="*/ 253047 w 1372365"/>
                <a:gd name="connsiteY52" fmla="*/ 110490 h 626656"/>
                <a:gd name="connsiteX53" fmla="*/ 253047 w 1372365"/>
                <a:gd name="connsiteY53" fmla="*/ 76200 h 626656"/>
                <a:gd name="connsiteX54" fmla="*/ 390207 w 1372365"/>
                <a:gd name="connsiteY54" fmla="*/ 64770 h 626656"/>
                <a:gd name="connsiteX55" fmla="*/ 576897 w 1372365"/>
                <a:gd name="connsiteY55" fmla="*/ 100965 h 626656"/>
                <a:gd name="connsiteX56" fmla="*/ 695007 w 1372365"/>
                <a:gd name="connsiteY56" fmla="*/ 51435 h 626656"/>
                <a:gd name="connsiteX57" fmla="*/ 744537 w 1372365"/>
                <a:gd name="connsiteY57" fmla="*/ 0 h 626656"/>
                <a:gd name="connsiteX0" fmla="*/ 744537 w 1372365"/>
                <a:gd name="connsiteY0" fmla="*/ 0 h 626656"/>
                <a:gd name="connsiteX1" fmla="*/ 803592 w 1372365"/>
                <a:gd name="connsiteY1" fmla="*/ 70485 h 626656"/>
                <a:gd name="connsiteX2" fmla="*/ 845502 w 1372365"/>
                <a:gd name="connsiteY2" fmla="*/ 70485 h 626656"/>
                <a:gd name="connsiteX3" fmla="*/ 865008 w 1372365"/>
                <a:gd name="connsiteY3" fmla="*/ 84356 h 626656"/>
                <a:gd name="connsiteX4" fmla="*/ 837881 w 1372365"/>
                <a:gd name="connsiteY4" fmla="*/ 165735 h 626656"/>
                <a:gd name="connsiteX5" fmla="*/ 885506 w 1372365"/>
                <a:gd name="connsiteY5" fmla="*/ 200025 h 626656"/>
                <a:gd name="connsiteX6" fmla="*/ 855026 w 1372365"/>
                <a:gd name="connsiteY6" fmla="*/ 211455 h 626656"/>
                <a:gd name="connsiteX7" fmla="*/ 862646 w 1372365"/>
                <a:gd name="connsiteY7" fmla="*/ 274320 h 626656"/>
                <a:gd name="connsiteX8" fmla="*/ 875981 w 1372365"/>
                <a:gd name="connsiteY8" fmla="*/ 314325 h 626656"/>
                <a:gd name="connsiteX9" fmla="*/ 946466 w 1372365"/>
                <a:gd name="connsiteY9" fmla="*/ 365760 h 626656"/>
                <a:gd name="connsiteX10" fmla="*/ 1018856 w 1372365"/>
                <a:gd name="connsiteY10" fmla="*/ 384810 h 626656"/>
                <a:gd name="connsiteX11" fmla="*/ 1077911 w 1372365"/>
                <a:gd name="connsiteY11" fmla="*/ 289560 h 626656"/>
                <a:gd name="connsiteX12" fmla="*/ 1133156 w 1372365"/>
                <a:gd name="connsiteY12" fmla="*/ 337185 h 626656"/>
                <a:gd name="connsiteX13" fmla="*/ 1133156 w 1372365"/>
                <a:gd name="connsiteY13" fmla="*/ 299085 h 626656"/>
                <a:gd name="connsiteX14" fmla="*/ 1176971 w 1372365"/>
                <a:gd name="connsiteY14" fmla="*/ 259080 h 626656"/>
                <a:gd name="connsiteX15" fmla="*/ 1205643 w 1372365"/>
                <a:gd name="connsiteY15" fmla="*/ 264932 h 626656"/>
                <a:gd name="connsiteX16" fmla="*/ 1256981 w 1372365"/>
                <a:gd name="connsiteY16" fmla="*/ 337185 h 626656"/>
                <a:gd name="connsiteX17" fmla="*/ 1266506 w 1372365"/>
                <a:gd name="connsiteY17" fmla="*/ 382905 h 626656"/>
                <a:gd name="connsiteX18" fmla="*/ 1336991 w 1372365"/>
                <a:gd name="connsiteY18" fmla="*/ 491490 h 626656"/>
                <a:gd name="connsiteX19" fmla="*/ 1372365 w 1372365"/>
                <a:gd name="connsiteY19" fmla="*/ 535992 h 626656"/>
                <a:gd name="connsiteX20" fmla="*/ 1323177 w 1372365"/>
                <a:gd name="connsiteY20" fmla="*/ 558076 h 626656"/>
                <a:gd name="connsiteX21" fmla="*/ 1214592 w 1372365"/>
                <a:gd name="connsiteY21" fmla="*/ 586651 h 626656"/>
                <a:gd name="connsiteX22" fmla="*/ 1187922 w 1372365"/>
                <a:gd name="connsiteY22" fmla="*/ 506641 h 626656"/>
                <a:gd name="connsiteX23" fmla="*/ 1083147 w 1372365"/>
                <a:gd name="connsiteY23" fmla="*/ 519976 h 626656"/>
                <a:gd name="connsiteX24" fmla="*/ 1031712 w 1372365"/>
                <a:gd name="connsiteY24" fmla="*/ 556171 h 626656"/>
                <a:gd name="connsiteX25" fmla="*/ 1054572 w 1372365"/>
                <a:gd name="connsiteY25" fmla="*/ 592366 h 626656"/>
                <a:gd name="connsiteX26" fmla="*/ 987897 w 1372365"/>
                <a:gd name="connsiteY26" fmla="*/ 580936 h 626656"/>
                <a:gd name="connsiteX27" fmla="*/ 945987 w 1372365"/>
                <a:gd name="connsiteY27" fmla="*/ 626656 h 626656"/>
                <a:gd name="connsiteX28" fmla="*/ 944208 w 1372365"/>
                <a:gd name="connsiteY28" fmla="*/ 626042 h 626656"/>
                <a:gd name="connsiteX29" fmla="*/ 910271 w 1372365"/>
                <a:gd name="connsiteY29" fmla="*/ 529590 h 626656"/>
                <a:gd name="connsiteX30" fmla="*/ 870266 w 1372365"/>
                <a:gd name="connsiteY30" fmla="*/ 480060 h 626656"/>
                <a:gd name="connsiteX31" fmla="*/ 782636 w 1372365"/>
                <a:gd name="connsiteY31" fmla="*/ 441960 h 626656"/>
                <a:gd name="connsiteX32" fmla="*/ 698816 w 1372365"/>
                <a:gd name="connsiteY32" fmla="*/ 422910 h 626656"/>
                <a:gd name="connsiteX33" fmla="*/ 567371 w 1372365"/>
                <a:gd name="connsiteY33" fmla="*/ 462915 h 626656"/>
                <a:gd name="connsiteX34" fmla="*/ 468311 w 1372365"/>
                <a:gd name="connsiteY34" fmla="*/ 443865 h 626656"/>
                <a:gd name="connsiteX35" fmla="*/ 465307 w 1372365"/>
                <a:gd name="connsiteY35" fmla="*/ 452307 h 626656"/>
                <a:gd name="connsiteX36" fmla="*/ 422591 w 1372365"/>
                <a:gd name="connsiteY36" fmla="*/ 394335 h 626656"/>
                <a:gd name="connsiteX37" fmla="*/ 373061 w 1372365"/>
                <a:gd name="connsiteY37" fmla="*/ 348615 h 626656"/>
                <a:gd name="connsiteX38" fmla="*/ 270191 w 1372365"/>
                <a:gd name="connsiteY38" fmla="*/ 304800 h 626656"/>
                <a:gd name="connsiteX39" fmla="*/ 150176 w 1372365"/>
                <a:gd name="connsiteY39" fmla="*/ 243840 h 626656"/>
                <a:gd name="connsiteX40" fmla="*/ 81596 w 1372365"/>
                <a:gd name="connsiteY40" fmla="*/ 245745 h 626656"/>
                <a:gd name="connsiteX41" fmla="*/ 0 w 1372365"/>
                <a:gd name="connsiteY41" fmla="*/ 227200 h 626656"/>
                <a:gd name="connsiteX42" fmla="*/ 88 w 1372365"/>
                <a:gd name="connsiteY42" fmla="*/ 226935 h 626656"/>
                <a:gd name="connsiteX43" fmla="*/ 50600 w 1372365"/>
                <a:gd name="connsiteY43" fmla="*/ 238416 h 626656"/>
                <a:gd name="connsiteX44" fmla="*/ 60641 w 1372365"/>
                <a:gd name="connsiteY44" fmla="*/ 177165 h 626656"/>
                <a:gd name="connsiteX45" fmla="*/ 96836 w 1372365"/>
                <a:gd name="connsiteY45" fmla="*/ 148590 h 626656"/>
                <a:gd name="connsiteX46" fmla="*/ 159701 w 1372365"/>
                <a:gd name="connsiteY46" fmla="*/ 114300 h 626656"/>
                <a:gd name="connsiteX47" fmla="*/ 159602 w 1372365"/>
                <a:gd name="connsiteY47" fmla="*/ 112176 h 626656"/>
                <a:gd name="connsiteX48" fmla="*/ 218757 w 1372365"/>
                <a:gd name="connsiteY48" fmla="*/ 139065 h 626656"/>
                <a:gd name="connsiteX49" fmla="*/ 253047 w 1372365"/>
                <a:gd name="connsiteY49" fmla="*/ 110490 h 626656"/>
                <a:gd name="connsiteX50" fmla="*/ 253047 w 1372365"/>
                <a:gd name="connsiteY50" fmla="*/ 76200 h 626656"/>
                <a:gd name="connsiteX51" fmla="*/ 390207 w 1372365"/>
                <a:gd name="connsiteY51" fmla="*/ 64770 h 626656"/>
                <a:gd name="connsiteX52" fmla="*/ 576897 w 1372365"/>
                <a:gd name="connsiteY52" fmla="*/ 100965 h 626656"/>
                <a:gd name="connsiteX53" fmla="*/ 695007 w 1372365"/>
                <a:gd name="connsiteY53" fmla="*/ 51435 h 626656"/>
                <a:gd name="connsiteX54" fmla="*/ 744537 w 1372365"/>
                <a:gd name="connsiteY54" fmla="*/ 0 h 626656"/>
                <a:gd name="connsiteX0" fmla="*/ 744942 w 1372770"/>
                <a:gd name="connsiteY0" fmla="*/ 0 h 626656"/>
                <a:gd name="connsiteX1" fmla="*/ 803997 w 1372770"/>
                <a:gd name="connsiteY1" fmla="*/ 70485 h 626656"/>
                <a:gd name="connsiteX2" fmla="*/ 845907 w 1372770"/>
                <a:gd name="connsiteY2" fmla="*/ 70485 h 626656"/>
                <a:gd name="connsiteX3" fmla="*/ 865413 w 1372770"/>
                <a:gd name="connsiteY3" fmla="*/ 84356 h 626656"/>
                <a:gd name="connsiteX4" fmla="*/ 838286 w 1372770"/>
                <a:gd name="connsiteY4" fmla="*/ 165735 h 626656"/>
                <a:gd name="connsiteX5" fmla="*/ 885911 w 1372770"/>
                <a:gd name="connsiteY5" fmla="*/ 200025 h 626656"/>
                <a:gd name="connsiteX6" fmla="*/ 855431 w 1372770"/>
                <a:gd name="connsiteY6" fmla="*/ 211455 h 626656"/>
                <a:gd name="connsiteX7" fmla="*/ 863051 w 1372770"/>
                <a:gd name="connsiteY7" fmla="*/ 274320 h 626656"/>
                <a:gd name="connsiteX8" fmla="*/ 876386 w 1372770"/>
                <a:gd name="connsiteY8" fmla="*/ 314325 h 626656"/>
                <a:gd name="connsiteX9" fmla="*/ 946871 w 1372770"/>
                <a:gd name="connsiteY9" fmla="*/ 365760 h 626656"/>
                <a:gd name="connsiteX10" fmla="*/ 1019261 w 1372770"/>
                <a:gd name="connsiteY10" fmla="*/ 384810 h 626656"/>
                <a:gd name="connsiteX11" fmla="*/ 1078316 w 1372770"/>
                <a:gd name="connsiteY11" fmla="*/ 289560 h 626656"/>
                <a:gd name="connsiteX12" fmla="*/ 1133561 w 1372770"/>
                <a:gd name="connsiteY12" fmla="*/ 337185 h 626656"/>
                <a:gd name="connsiteX13" fmla="*/ 1133561 w 1372770"/>
                <a:gd name="connsiteY13" fmla="*/ 299085 h 626656"/>
                <a:gd name="connsiteX14" fmla="*/ 1177376 w 1372770"/>
                <a:gd name="connsiteY14" fmla="*/ 259080 h 626656"/>
                <a:gd name="connsiteX15" fmla="*/ 1206048 w 1372770"/>
                <a:gd name="connsiteY15" fmla="*/ 264932 h 626656"/>
                <a:gd name="connsiteX16" fmla="*/ 1257386 w 1372770"/>
                <a:gd name="connsiteY16" fmla="*/ 337185 h 626656"/>
                <a:gd name="connsiteX17" fmla="*/ 1266911 w 1372770"/>
                <a:gd name="connsiteY17" fmla="*/ 382905 h 626656"/>
                <a:gd name="connsiteX18" fmla="*/ 1337396 w 1372770"/>
                <a:gd name="connsiteY18" fmla="*/ 491490 h 626656"/>
                <a:gd name="connsiteX19" fmla="*/ 1372770 w 1372770"/>
                <a:gd name="connsiteY19" fmla="*/ 535992 h 626656"/>
                <a:gd name="connsiteX20" fmla="*/ 1323582 w 1372770"/>
                <a:gd name="connsiteY20" fmla="*/ 558076 h 626656"/>
                <a:gd name="connsiteX21" fmla="*/ 1214997 w 1372770"/>
                <a:gd name="connsiteY21" fmla="*/ 586651 h 626656"/>
                <a:gd name="connsiteX22" fmla="*/ 1188327 w 1372770"/>
                <a:gd name="connsiteY22" fmla="*/ 506641 h 626656"/>
                <a:gd name="connsiteX23" fmla="*/ 1083552 w 1372770"/>
                <a:gd name="connsiteY23" fmla="*/ 519976 h 626656"/>
                <a:gd name="connsiteX24" fmla="*/ 1032117 w 1372770"/>
                <a:gd name="connsiteY24" fmla="*/ 556171 h 626656"/>
                <a:gd name="connsiteX25" fmla="*/ 1054977 w 1372770"/>
                <a:gd name="connsiteY25" fmla="*/ 592366 h 626656"/>
                <a:gd name="connsiteX26" fmla="*/ 988302 w 1372770"/>
                <a:gd name="connsiteY26" fmla="*/ 580936 h 626656"/>
                <a:gd name="connsiteX27" fmla="*/ 946392 w 1372770"/>
                <a:gd name="connsiteY27" fmla="*/ 626656 h 626656"/>
                <a:gd name="connsiteX28" fmla="*/ 944613 w 1372770"/>
                <a:gd name="connsiteY28" fmla="*/ 626042 h 626656"/>
                <a:gd name="connsiteX29" fmla="*/ 910676 w 1372770"/>
                <a:gd name="connsiteY29" fmla="*/ 529590 h 626656"/>
                <a:gd name="connsiteX30" fmla="*/ 870671 w 1372770"/>
                <a:gd name="connsiteY30" fmla="*/ 480060 h 626656"/>
                <a:gd name="connsiteX31" fmla="*/ 783041 w 1372770"/>
                <a:gd name="connsiteY31" fmla="*/ 441960 h 626656"/>
                <a:gd name="connsiteX32" fmla="*/ 699221 w 1372770"/>
                <a:gd name="connsiteY32" fmla="*/ 422910 h 626656"/>
                <a:gd name="connsiteX33" fmla="*/ 567776 w 1372770"/>
                <a:gd name="connsiteY33" fmla="*/ 462915 h 626656"/>
                <a:gd name="connsiteX34" fmla="*/ 468716 w 1372770"/>
                <a:gd name="connsiteY34" fmla="*/ 443865 h 626656"/>
                <a:gd name="connsiteX35" fmla="*/ 465712 w 1372770"/>
                <a:gd name="connsiteY35" fmla="*/ 452307 h 626656"/>
                <a:gd name="connsiteX36" fmla="*/ 422996 w 1372770"/>
                <a:gd name="connsiteY36" fmla="*/ 394335 h 626656"/>
                <a:gd name="connsiteX37" fmla="*/ 373466 w 1372770"/>
                <a:gd name="connsiteY37" fmla="*/ 348615 h 626656"/>
                <a:gd name="connsiteX38" fmla="*/ 270596 w 1372770"/>
                <a:gd name="connsiteY38" fmla="*/ 304800 h 626656"/>
                <a:gd name="connsiteX39" fmla="*/ 150581 w 1372770"/>
                <a:gd name="connsiteY39" fmla="*/ 243840 h 626656"/>
                <a:gd name="connsiteX40" fmla="*/ 82001 w 1372770"/>
                <a:gd name="connsiteY40" fmla="*/ 245745 h 626656"/>
                <a:gd name="connsiteX41" fmla="*/ 405 w 1372770"/>
                <a:gd name="connsiteY41" fmla="*/ 227200 h 626656"/>
                <a:gd name="connsiteX42" fmla="*/ 51005 w 1372770"/>
                <a:gd name="connsiteY42" fmla="*/ 238416 h 626656"/>
                <a:gd name="connsiteX43" fmla="*/ 61046 w 1372770"/>
                <a:gd name="connsiteY43" fmla="*/ 177165 h 626656"/>
                <a:gd name="connsiteX44" fmla="*/ 97241 w 1372770"/>
                <a:gd name="connsiteY44" fmla="*/ 148590 h 626656"/>
                <a:gd name="connsiteX45" fmla="*/ 160106 w 1372770"/>
                <a:gd name="connsiteY45" fmla="*/ 114300 h 626656"/>
                <a:gd name="connsiteX46" fmla="*/ 160007 w 1372770"/>
                <a:gd name="connsiteY46" fmla="*/ 112176 h 626656"/>
                <a:gd name="connsiteX47" fmla="*/ 219162 w 1372770"/>
                <a:gd name="connsiteY47" fmla="*/ 139065 h 626656"/>
                <a:gd name="connsiteX48" fmla="*/ 253452 w 1372770"/>
                <a:gd name="connsiteY48" fmla="*/ 110490 h 626656"/>
                <a:gd name="connsiteX49" fmla="*/ 253452 w 1372770"/>
                <a:gd name="connsiteY49" fmla="*/ 76200 h 626656"/>
                <a:gd name="connsiteX50" fmla="*/ 390612 w 1372770"/>
                <a:gd name="connsiteY50" fmla="*/ 64770 h 626656"/>
                <a:gd name="connsiteX51" fmla="*/ 577302 w 1372770"/>
                <a:gd name="connsiteY51" fmla="*/ 100965 h 626656"/>
                <a:gd name="connsiteX52" fmla="*/ 695412 w 1372770"/>
                <a:gd name="connsiteY52" fmla="*/ 51435 h 626656"/>
                <a:gd name="connsiteX53" fmla="*/ 744942 w 1372770"/>
                <a:gd name="connsiteY53" fmla="*/ 0 h 626656"/>
                <a:gd name="connsiteX0" fmla="*/ 693937 w 1321765"/>
                <a:gd name="connsiteY0" fmla="*/ 0 h 626656"/>
                <a:gd name="connsiteX1" fmla="*/ 752992 w 1321765"/>
                <a:gd name="connsiteY1" fmla="*/ 70485 h 626656"/>
                <a:gd name="connsiteX2" fmla="*/ 794902 w 1321765"/>
                <a:gd name="connsiteY2" fmla="*/ 70485 h 626656"/>
                <a:gd name="connsiteX3" fmla="*/ 814408 w 1321765"/>
                <a:gd name="connsiteY3" fmla="*/ 84356 h 626656"/>
                <a:gd name="connsiteX4" fmla="*/ 787281 w 1321765"/>
                <a:gd name="connsiteY4" fmla="*/ 165735 h 626656"/>
                <a:gd name="connsiteX5" fmla="*/ 834906 w 1321765"/>
                <a:gd name="connsiteY5" fmla="*/ 200025 h 626656"/>
                <a:gd name="connsiteX6" fmla="*/ 804426 w 1321765"/>
                <a:gd name="connsiteY6" fmla="*/ 211455 h 626656"/>
                <a:gd name="connsiteX7" fmla="*/ 812046 w 1321765"/>
                <a:gd name="connsiteY7" fmla="*/ 274320 h 626656"/>
                <a:gd name="connsiteX8" fmla="*/ 825381 w 1321765"/>
                <a:gd name="connsiteY8" fmla="*/ 314325 h 626656"/>
                <a:gd name="connsiteX9" fmla="*/ 895866 w 1321765"/>
                <a:gd name="connsiteY9" fmla="*/ 365760 h 626656"/>
                <a:gd name="connsiteX10" fmla="*/ 968256 w 1321765"/>
                <a:gd name="connsiteY10" fmla="*/ 384810 h 626656"/>
                <a:gd name="connsiteX11" fmla="*/ 1027311 w 1321765"/>
                <a:gd name="connsiteY11" fmla="*/ 289560 h 626656"/>
                <a:gd name="connsiteX12" fmla="*/ 1082556 w 1321765"/>
                <a:gd name="connsiteY12" fmla="*/ 337185 h 626656"/>
                <a:gd name="connsiteX13" fmla="*/ 1082556 w 1321765"/>
                <a:gd name="connsiteY13" fmla="*/ 299085 h 626656"/>
                <a:gd name="connsiteX14" fmla="*/ 1126371 w 1321765"/>
                <a:gd name="connsiteY14" fmla="*/ 259080 h 626656"/>
                <a:gd name="connsiteX15" fmla="*/ 1155043 w 1321765"/>
                <a:gd name="connsiteY15" fmla="*/ 264932 h 626656"/>
                <a:gd name="connsiteX16" fmla="*/ 1206381 w 1321765"/>
                <a:gd name="connsiteY16" fmla="*/ 337185 h 626656"/>
                <a:gd name="connsiteX17" fmla="*/ 1215906 w 1321765"/>
                <a:gd name="connsiteY17" fmla="*/ 382905 h 626656"/>
                <a:gd name="connsiteX18" fmla="*/ 1286391 w 1321765"/>
                <a:gd name="connsiteY18" fmla="*/ 491490 h 626656"/>
                <a:gd name="connsiteX19" fmla="*/ 1321765 w 1321765"/>
                <a:gd name="connsiteY19" fmla="*/ 535992 h 626656"/>
                <a:gd name="connsiteX20" fmla="*/ 1272577 w 1321765"/>
                <a:gd name="connsiteY20" fmla="*/ 558076 h 626656"/>
                <a:gd name="connsiteX21" fmla="*/ 1163992 w 1321765"/>
                <a:gd name="connsiteY21" fmla="*/ 586651 h 626656"/>
                <a:gd name="connsiteX22" fmla="*/ 1137322 w 1321765"/>
                <a:gd name="connsiteY22" fmla="*/ 506641 h 626656"/>
                <a:gd name="connsiteX23" fmla="*/ 1032547 w 1321765"/>
                <a:gd name="connsiteY23" fmla="*/ 519976 h 626656"/>
                <a:gd name="connsiteX24" fmla="*/ 981112 w 1321765"/>
                <a:gd name="connsiteY24" fmla="*/ 556171 h 626656"/>
                <a:gd name="connsiteX25" fmla="*/ 1003972 w 1321765"/>
                <a:gd name="connsiteY25" fmla="*/ 592366 h 626656"/>
                <a:gd name="connsiteX26" fmla="*/ 937297 w 1321765"/>
                <a:gd name="connsiteY26" fmla="*/ 580936 h 626656"/>
                <a:gd name="connsiteX27" fmla="*/ 895387 w 1321765"/>
                <a:gd name="connsiteY27" fmla="*/ 626656 h 626656"/>
                <a:gd name="connsiteX28" fmla="*/ 893608 w 1321765"/>
                <a:gd name="connsiteY28" fmla="*/ 626042 h 626656"/>
                <a:gd name="connsiteX29" fmla="*/ 859671 w 1321765"/>
                <a:gd name="connsiteY29" fmla="*/ 529590 h 626656"/>
                <a:gd name="connsiteX30" fmla="*/ 819666 w 1321765"/>
                <a:gd name="connsiteY30" fmla="*/ 480060 h 626656"/>
                <a:gd name="connsiteX31" fmla="*/ 732036 w 1321765"/>
                <a:gd name="connsiteY31" fmla="*/ 441960 h 626656"/>
                <a:gd name="connsiteX32" fmla="*/ 648216 w 1321765"/>
                <a:gd name="connsiteY32" fmla="*/ 422910 h 626656"/>
                <a:gd name="connsiteX33" fmla="*/ 516771 w 1321765"/>
                <a:gd name="connsiteY33" fmla="*/ 462915 h 626656"/>
                <a:gd name="connsiteX34" fmla="*/ 417711 w 1321765"/>
                <a:gd name="connsiteY34" fmla="*/ 443865 h 626656"/>
                <a:gd name="connsiteX35" fmla="*/ 414707 w 1321765"/>
                <a:gd name="connsiteY35" fmla="*/ 452307 h 626656"/>
                <a:gd name="connsiteX36" fmla="*/ 371991 w 1321765"/>
                <a:gd name="connsiteY36" fmla="*/ 394335 h 626656"/>
                <a:gd name="connsiteX37" fmla="*/ 322461 w 1321765"/>
                <a:gd name="connsiteY37" fmla="*/ 348615 h 626656"/>
                <a:gd name="connsiteX38" fmla="*/ 219591 w 1321765"/>
                <a:gd name="connsiteY38" fmla="*/ 304800 h 626656"/>
                <a:gd name="connsiteX39" fmla="*/ 99576 w 1321765"/>
                <a:gd name="connsiteY39" fmla="*/ 243840 h 626656"/>
                <a:gd name="connsiteX40" fmla="*/ 30996 w 1321765"/>
                <a:gd name="connsiteY40" fmla="*/ 245745 h 626656"/>
                <a:gd name="connsiteX41" fmla="*/ 0 w 1321765"/>
                <a:gd name="connsiteY41" fmla="*/ 238416 h 626656"/>
                <a:gd name="connsiteX42" fmla="*/ 10041 w 1321765"/>
                <a:gd name="connsiteY42" fmla="*/ 177165 h 626656"/>
                <a:gd name="connsiteX43" fmla="*/ 46236 w 1321765"/>
                <a:gd name="connsiteY43" fmla="*/ 148590 h 626656"/>
                <a:gd name="connsiteX44" fmla="*/ 109101 w 1321765"/>
                <a:gd name="connsiteY44" fmla="*/ 114300 h 626656"/>
                <a:gd name="connsiteX45" fmla="*/ 109002 w 1321765"/>
                <a:gd name="connsiteY45" fmla="*/ 112176 h 626656"/>
                <a:gd name="connsiteX46" fmla="*/ 168157 w 1321765"/>
                <a:gd name="connsiteY46" fmla="*/ 139065 h 626656"/>
                <a:gd name="connsiteX47" fmla="*/ 202447 w 1321765"/>
                <a:gd name="connsiteY47" fmla="*/ 110490 h 626656"/>
                <a:gd name="connsiteX48" fmla="*/ 202447 w 1321765"/>
                <a:gd name="connsiteY48" fmla="*/ 76200 h 626656"/>
                <a:gd name="connsiteX49" fmla="*/ 339607 w 1321765"/>
                <a:gd name="connsiteY49" fmla="*/ 64770 h 626656"/>
                <a:gd name="connsiteX50" fmla="*/ 526297 w 1321765"/>
                <a:gd name="connsiteY50" fmla="*/ 100965 h 626656"/>
                <a:gd name="connsiteX51" fmla="*/ 644407 w 1321765"/>
                <a:gd name="connsiteY51" fmla="*/ 51435 h 626656"/>
                <a:gd name="connsiteX52" fmla="*/ 693937 w 1321765"/>
                <a:gd name="connsiteY52" fmla="*/ 0 h 62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21765" h="626656">
                  <a:moveTo>
                    <a:pt x="693937" y="0"/>
                  </a:moveTo>
                  <a:lnTo>
                    <a:pt x="752992" y="70485"/>
                  </a:lnTo>
                  <a:lnTo>
                    <a:pt x="794902" y="70485"/>
                  </a:lnTo>
                  <a:lnTo>
                    <a:pt x="814408" y="84356"/>
                  </a:lnTo>
                  <a:lnTo>
                    <a:pt x="787281" y="165735"/>
                  </a:lnTo>
                  <a:lnTo>
                    <a:pt x="834906" y="200025"/>
                  </a:lnTo>
                  <a:lnTo>
                    <a:pt x="804426" y="211455"/>
                  </a:lnTo>
                  <a:lnTo>
                    <a:pt x="812046" y="274320"/>
                  </a:lnTo>
                  <a:lnTo>
                    <a:pt x="825381" y="314325"/>
                  </a:lnTo>
                  <a:lnTo>
                    <a:pt x="895866" y="365760"/>
                  </a:lnTo>
                  <a:lnTo>
                    <a:pt x="968256" y="384810"/>
                  </a:lnTo>
                  <a:lnTo>
                    <a:pt x="1027311" y="289560"/>
                  </a:lnTo>
                  <a:lnTo>
                    <a:pt x="1082556" y="337185"/>
                  </a:lnTo>
                  <a:lnTo>
                    <a:pt x="1082556" y="299085"/>
                  </a:lnTo>
                  <a:lnTo>
                    <a:pt x="1126371" y="259080"/>
                  </a:lnTo>
                  <a:lnTo>
                    <a:pt x="1155043" y="264932"/>
                  </a:lnTo>
                  <a:lnTo>
                    <a:pt x="1206381" y="337185"/>
                  </a:lnTo>
                  <a:lnTo>
                    <a:pt x="1215906" y="382905"/>
                  </a:lnTo>
                  <a:lnTo>
                    <a:pt x="1286391" y="491490"/>
                  </a:lnTo>
                  <a:lnTo>
                    <a:pt x="1321765" y="535992"/>
                  </a:lnTo>
                  <a:lnTo>
                    <a:pt x="1272577" y="558076"/>
                  </a:lnTo>
                  <a:lnTo>
                    <a:pt x="1163992" y="586651"/>
                  </a:lnTo>
                  <a:lnTo>
                    <a:pt x="1137322" y="506641"/>
                  </a:lnTo>
                  <a:lnTo>
                    <a:pt x="1032547" y="519976"/>
                  </a:lnTo>
                  <a:lnTo>
                    <a:pt x="981112" y="556171"/>
                  </a:lnTo>
                  <a:lnTo>
                    <a:pt x="1003972" y="592366"/>
                  </a:lnTo>
                  <a:lnTo>
                    <a:pt x="937297" y="580936"/>
                  </a:lnTo>
                  <a:lnTo>
                    <a:pt x="895387" y="626656"/>
                  </a:lnTo>
                  <a:lnTo>
                    <a:pt x="893608" y="626042"/>
                  </a:lnTo>
                  <a:lnTo>
                    <a:pt x="859671" y="529590"/>
                  </a:lnTo>
                  <a:lnTo>
                    <a:pt x="819666" y="480060"/>
                  </a:lnTo>
                  <a:lnTo>
                    <a:pt x="732036" y="441960"/>
                  </a:lnTo>
                  <a:lnTo>
                    <a:pt x="648216" y="422910"/>
                  </a:lnTo>
                  <a:lnTo>
                    <a:pt x="516771" y="462915"/>
                  </a:lnTo>
                  <a:lnTo>
                    <a:pt x="417711" y="443865"/>
                  </a:lnTo>
                  <a:lnTo>
                    <a:pt x="414707" y="452307"/>
                  </a:lnTo>
                  <a:lnTo>
                    <a:pt x="371991" y="394335"/>
                  </a:lnTo>
                  <a:lnTo>
                    <a:pt x="322461" y="348615"/>
                  </a:lnTo>
                  <a:lnTo>
                    <a:pt x="219591" y="304800"/>
                  </a:lnTo>
                  <a:lnTo>
                    <a:pt x="99576" y="243840"/>
                  </a:lnTo>
                  <a:lnTo>
                    <a:pt x="30996" y="245745"/>
                  </a:lnTo>
                  <a:lnTo>
                    <a:pt x="0" y="238416"/>
                  </a:lnTo>
                  <a:lnTo>
                    <a:pt x="10041" y="177165"/>
                  </a:lnTo>
                  <a:lnTo>
                    <a:pt x="46236" y="148590"/>
                  </a:lnTo>
                  <a:lnTo>
                    <a:pt x="109101" y="114300"/>
                  </a:lnTo>
                  <a:lnTo>
                    <a:pt x="109002" y="112176"/>
                  </a:lnTo>
                  <a:lnTo>
                    <a:pt x="168157" y="139065"/>
                  </a:lnTo>
                  <a:lnTo>
                    <a:pt x="202447" y="110490"/>
                  </a:lnTo>
                  <a:lnTo>
                    <a:pt x="202447" y="76200"/>
                  </a:lnTo>
                  <a:lnTo>
                    <a:pt x="339607" y="64770"/>
                  </a:lnTo>
                  <a:lnTo>
                    <a:pt x="526297" y="100965"/>
                  </a:lnTo>
                  <a:lnTo>
                    <a:pt x="644407" y="51435"/>
                  </a:lnTo>
                  <a:lnTo>
                    <a:pt x="693937" y="0"/>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80000" bIns="72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Jabłonna</a:t>
              </a:r>
            </a:p>
          </p:txBody>
        </p:sp>
        <p:sp>
          <p:nvSpPr>
            <p:cNvPr id="60" name="Izabelin">
              <a:extLst>
                <a:ext uri="{FF2B5EF4-FFF2-40B4-BE49-F238E27FC236}">
                  <a16:creationId xmlns:a16="http://schemas.microsoft.com/office/drawing/2014/main" id="{844C789D-A214-08D4-441E-B566ED11E351}"/>
                </a:ext>
              </a:extLst>
            </p:cNvPr>
            <p:cNvSpPr>
              <a:spLocks/>
            </p:cNvSpPr>
            <p:nvPr/>
          </p:nvSpPr>
          <p:spPr>
            <a:xfrm>
              <a:off x="4806355" y="2519651"/>
              <a:ext cx="1069235" cy="557172"/>
            </a:xfrm>
            <a:custGeom>
              <a:avLst/>
              <a:gdLst>
                <a:gd name="connsiteX0" fmla="*/ 494967 w 1053132"/>
                <a:gd name="connsiteY0" fmla="*/ 0 h 548781"/>
                <a:gd name="connsiteX1" fmla="*/ 616887 w 1053132"/>
                <a:gd name="connsiteY1" fmla="*/ 43815 h 548781"/>
                <a:gd name="connsiteX2" fmla="*/ 755952 w 1053132"/>
                <a:gd name="connsiteY2" fmla="*/ 148590 h 548781"/>
                <a:gd name="connsiteX3" fmla="*/ 875967 w 1053132"/>
                <a:gd name="connsiteY3" fmla="*/ 161925 h 548781"/>
                <a:gd name="connsiteX4" fmla="*/ 963597 w 1053132"/>
                <a:gd name="connsiteY4" fmla="*/ 236220 h 548781"/>
                <a:gd name="connsiteX5" fmla="*/ 988362 w 1053132"/>
                <a:gd name="connsiteY5" fmla="*/ 232410 h 548781"/>
                <a:gd name="connsiteX6" fmla="*/ 1053132 w 1053132"/>
                <a:gd name="connsiteY6" fmla="*/ 281940 h 548781"/>
                <a:gd name="connsiteX7" fmla="*/ 978837 w 1053132"/>
                <a:gd name="connsiteY7" fmla="*/ 280035 h 548781"/>
                <a:gd name="connsiteX8" fmla="*/ 1009317 w 1053132"/>
                <a:gd name="connsiteY8" fmla="*/ 321945 h 548781"/>
                <a:gd name="connsiteX9" fmla="*/ 988362 w 1053132"/>
                <a:gd name="connsiteY9" fmla="*/ 400050 h 548781"/>
                <a:gd name="connsiteX10" fmla="*/ 988362 w 1053132"/>
                <a:gd name="connsiteY10" fmla="*/ 547425 h 548781"/>
                <a:gd name="connsiteX11" fmla="*/ 935355 w 1053132"/>
                <a:gd name="connsiteY11" fmla="*/ 516396 h 548781"/>
                <a:gd name="connsiteX12" fmla="*/ 864870 w 1053132"/>
                <a:gd name="connsiteY12" fmla="*/ 472581 h 548781"/>
                <a:gd name="connsiteX13" fmla="*/ 807720 w 1053132"/>
                <a:gd name="connsiteY13" fmla="*/ 474486 h 548781"/>
                <a:gd name="connsiteX14" fmla="*/ 821055 w 1053132"/>
                <a:gd name="connsiteY14" fmla="*/ 535446 h 548781"/>
                <a:gd name="connsiteX15" fmla="*/ 788670 w 1053132"/>
                <a:gd name="connsiteY15" fmla="*/ 548781 h 548781"/>
                <a:gd name="connsiteX16" fmla="*/ 725805 w 1053132"/>
                <a:gd name="connsiteY16" fmla="*/ 546876 h 548781"/>
                <a:gd name="connsiteX17" fmla="*/ 668655 w 1053132"/>
                <a:gd name="connsiteY17" fmla="*/ 525921 h 548781"/>
                <a:gd name="connsiteX18" fmla="*/ 560070 w 1053132"/>
                <a:gd name="connsiteY18" fmla="*/ 543066 h 548781"/>
                <a:gd name="connsiteX19" fmla="*/ 354330 w 1053132"/>
                <a:gd name="connsiteY19" fmla="*/ 476391 h 548781"/>
                <a:gd name="connsiteX20" fmla="*/ 342900 w 1053132"/>
                <a:gd name="connsiteY20" fmla="*/ 447816 h 548781"/>
                <a:gd name="connsiteX21" fmla="*/ 360045 w 1053132"/>
                <a:gd name="connsiteY21" fmla="*/ 419241 h 548781"/>
                <a:gd name="connsiteX22" fmla="*/ 348615 w 1053132"/>
                <a:gd name="connsiteY22" fmla="*/ 360186 h 548781"/>
                <a:gd name="connsiteX23" fmla="*/ 274320 w 1053132"/>
                <a:gd name="connsiteY23" fmla="*/ 379236 h 548781"/>
                <a:gd name="connsiteX24" fmla="*/ 201930 w 1053132"/>
                <a:gd name="connsiteY24" fmla="*/ 379236 h 548781"/>
                <a:gd name="connsiteX25" fmla="*/ 201542 w 1053132"/>
                <a:gd name="connsiteY25" fmla="*/ 383399 h 548781"/>
                <a:gd name="connsiteX26" fmla="*/ 129540 w 1053132"/>
                <a:gd name="connsiteY26" fmla="*/ 394476 h 548781"/>
                <a:gd name="connsiteX27" fmla="*/ 131445 w 1053132"/>
                <a:gd name="connsiteY27" fmla="*/ 417336 h 548781"/>
                <a:gd name="connsiteX28" fmla="*/ 32385 w 1053132"/>
                <a:gd name="connsiteY28" fmla="*/ 445911 h 548781"/>
                <a:gd name="connsiteX29" fmla="*/ 43815 w 1053132"/>
                <a:gd name="connsiteY29" fmla="*/ 390666 h 548781"/>
                <a:gd name="connsiteX30" fmla="*/ 0 w 1053132"/>
                <a:gd name="connsiteY30" fmla="*/ 394476 h 548781"/>
                <a:gd name="connsiteX31" fmla="*/ 72390 w 1053132"/>
                <a:gd name="connsiteY31" fmla="*/ 228741 h 548781"/>
                <a:gd name="connsiteX32" fmla="*/ 20872 w 1053132"/>
                <a:gd name="connsiteY32" fmla="*/ 196764 h 548781"/>
                <a:gd name="connsiteX33" fmla="*/ 22527 w 1053132"/>
                <a:gd name="connsiteY33" fmla="*/ 192405 h 548781"/>
                <a:gd name="connsiteX34" fmla="*/ 73962 w 1053132"/>
                <a:gd name="connsiteY34" fmla="*/ 156210 h 548781"/>
                <a:gd name="connsiteX35" fmla="*/ 72057 w 1053132"/>
                <a:gd name="connsiteY35" fmla="*/ 137160 h 548781"/>
                <a:gd name="connsiteX36" fmla="*/ 106347 w 1053132"/>
                <a:gd name="connsiteY36" fmla="*/ 91440 h 548781"/>
                <a:gd name="connsiteX37" fmla="*/ 218742 w 1053132"/>
                <a:gd name="connsiteY37" fmla="*/ 55245 h 548781"/>
                <a:gd name="connsiteX38" fmla="*/ 275892 w 1053132"/>
                <a:gd name="connsiteY38" fmla="*/ 11430 h 548781"/>
                <a:gd name="connsiteX39" fmla="*/ 268272 w 1053132"/>
                <a:gd name="connsiteY39" fmla="*/ 116205 h 548781"/>
                <a:gd name="connsiteX40" fmla="*/ 300657 w 1053132"/>
                <a:gd name="connsiteY40" fmla="*/ 173355 h 548781"/>
                <a:gd name="connsiteX41" fmla="*/ 313992 w 1053132"/>
                <a:gd name="connsiteY41" fmla="*/ 228600 h 548781"/>
                <a:gd name="connsiteX42" fmla="*/ 428292 w 1053132"/>
                <a:gd name="connsiteY42" fmla="*/ 222885 h 548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53132" h="548781">
                  <a:moveTo>
                    <a:pt x="494967" y="0"/>
                  </a:moveTo>
                  <a:lnTo>
                    <a:pt x="616887" y="43815"/>
                  </a:lnTo>
                  <a:lnTo>
                    <a:pt x="755952" y="148590"/>
                  </a:lnTo>
                  <a:lnTo>
                    <a:pt x="875967" y="161925"/>
                  </a:lnTo>
                  <a:lnTo>
                    <a:pt x="963597" y="236220"/>
                  </a:lnTo>
                  <a:lnTo>
                    <a:pt x="988362" y="232410"/>
                  </a:lnTo>
                  <a:lnTo>
                    <a:pt x="1053132" y="281940"/>
                  </a:lnTo>
                  <a:lnTo>
                    <a:pt x="978837" y="280035"/>
                  </a:lnTo>
                  <a:lnTo>
                    <a:pt x="1009317" y="321945"/>
                  </a:lnTo>
                  <a:lnTo>
                    <a:pt x="988362" y="400050"/>
                  </a:lnTo>
                  <a:lnTo>
                    <a:pt x="988362" y="547425"/>
                  </a:lnTo>
                  <a:lnTo>
                    <a:pt x="935355" y="516396"/>
                  </a:lnTo>
                  <a:lnTo>
                    <a:pt x="864870" y="472581"/>
                  </a:lnTo>
                  <a:lnTo>
                    <a:pt x="807720" y="474486"/>
                  </a:lnTo>
                  <a:lnTo>
                    <a:pt x="821055" y="535446"/>
                  </a:lnTo>
                  <a:lnTo>
                    <a:pt x="788670" y="548781"/>
                  </a:lnTo>
                  <a:lnTo>
                    <a:pt x="725805" y="546876"/>
                  </a:lnTo>
                  <a:lnTo>
                    <a:pt x="668655" y="525921"/>
                  </a:lnTo>
                  <a:lnTo>
                    <a:pt x="560070" y="543066"/>
                  </a:lnTo>
                  <a:lnTo>
                    <a:pt x="354330" y="476391"/>
                  </a:lnTo>
                  <a:lnTo>
                    <a:pt x="342900" y="447816"/>
                  </a:lnTo>
                  <a:lnTo>
                    <a:pt x="360045" y="419241"/>
                  </a:lnTo>
                  <a:lnTo>
                    <a:pt x="348615" y="360186"/>
                  </a:lnTo>
                  <a:lnTo>
                    <a:pt x="274320" y="379236"/>
                  </a:lnTo>
                  <a:lnTo>
                    <a:pt x="201930" y="379236"/>
                  </a:lnTo>
                  <a:lnTo>
                    <a:pt x="201542" y="383399"/>
                  </a:lnTo>
                  <a:lnTo>
                    <a:pt x="129540" y="394476"/>
                  </a:lnTo>
                  <a:lnTo>
                    <a:pt x="131445" y="417336"/>
                  </a:lnTo>
                  <a:lnTo>
                    <a:pt x="32385" y="445911"/>
                  </a:lnTo>
                  <a:lnTo>
                    <a:pt x="43815" y="390666"/>
                  </a:lnTo>
                  <a:lnTo>
                    <a:pt x="0" y="394476"/>
                  </a:lnTo>
                  <a:lnTo>
                    <a:pt x="72390" y="228741"/>
                  </a:lnTo>
                  <a:lnTo>
                    <a:pt x="20872" y="196764"/>
                  </a:lnTo>
                  <a:lnTo>
                    <a:pt x="22527" y="192405"/>
                  </a:lnTo>
                  <a:lnTo>
                    <a:pt x="73962" y="156210"/>
                  </a:lnTo>
                  <a:lnTo>
                    <a:pt x="72057" y="137160"/>
                  </a:lnTo>
                  <a:lnTo>
                    <a:pt x="106347" y="91440"/>
                  </a:lnTo>
                  <a:lnTo>
                    <a:pt x="218742" y="55245"/>
                  </a:lnTo>
                  <a:lnTo>
                    <a:pt x="275892" y="11430"/>
                  </a:lnTo>
                  <a:lnTo>
                    <a:pt x="268272" y="116205"/>
                  </a:lnTo>
                  <a:lnTo>
                    <a:pt x="300657" y="173355"/>
                  </a:lnTo>
                  <a:lnTo>
                    <a:pt x="313992" y="228600"/>
                  </a:lnTo>
                  <a:lnTo>
                    <a:pt x="428292" y="222885"/>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Izabelin</a:t>
              </a:r>
            </a:p>
          </p:txBody>
        </p:sp>
        <p:sp>
          <p:nvSpPr>
            <p:cNvPr id="61" name="Halinow">
              <a:extLst>
                <a:ext uri="{FF2B5EF4-FFF2-40B4-BE49-F238E27FC236}">
                  <a16:creationId xmlns:a16="http://schemas.microsoft.com/office/drawing/2014/main" id="{75623AA7-DA94-84C5-2DB2-2BDAFC652E14}"/>
                </a:ext>
              </a:extLst>
            </p:cNvPr>
            <p:cNvSpPr>
              <a:spLocks/>
            </p:cNvSpPr>
            <p:nvPr/>
          </p:nvSpPr>
          <p:spPr>
            <a:xfrm>
              <a:off x="7894821" y="3026391"/>
              <a:ext cx="763981" cy="934184"/>
            </a:xfrm>
            <a:custGeom>
              <a:avLst/>
              <a:gdLst>
                <a:gd name="connsiteX0" fmla="*/ 9525 w 752475"/>
                <a:gd name="connsiteY0" fmla="*/ 462915 h 920115"/>
                <a:gd name="connsiteX1" fmla="*/ 11430 w 752475"/>
                <a:gd name="connsiteY1" fmla="*/ 424815 h 920115"/>
                <a:gd name="connsiteX2" fmla="*/ 127635 w 752475"/>
                <a:gd name="connsiteY2" fmla="*/ 388620 h 920115"/>
                <a:gd name="connsiteX3" fmla="*/ 102870 w 752475"/>
                <a:gd name="connsiteY3" fmla="*/ 316230 h 920115"/>
                <a:gd name="connsiteX4" fmla="*/ 180975 w 752475"/>
                <a:gd name="connsiteY4" fmla="*/ 308610 h 920115"/>
                <a:gd name="connsiteX5" fmla="*/ 142875 w 752475"/>
                <a:gd name="connsiteY5" fmla="*/ 270510 h 920115"/>
                <a:gd name="connsiteX6" fmla="*/ 161925 w 752475"/>
                <a:gd name="connsiteY6" fmla="*/ 226695 h 920115"/>
                <a:gd name="connsiteX7" fmla="*/ 104775 w 752475"/>
                <a:gd name="connsiteY7" fmla="*/ 234315 h 920115"/>
                <a:gd name="connsiteX8" fmla="*/ 100965 w 752475"/>
                <a:gd name="connsiteY8" fmla="*/ 201930 h 920115"/>
                <a:gd name="connsiteX9" fmla="*/ 118110 w 752475"/>
                <a:gd name="connsiteY9" fmla="*/ 179070 h 920115"/>
                <a:gd name="connsiteX10" fmla="*/ 87630 w 752475"/>
                <a:gd name="connsiteY10" fmla="*/ 154305 h 920115"/>
                <a:gd name="connsiteX11" fmla="*/ 64770 w 752475"/>
                <a:gd name="connsiteY11" fmla="*/ 154305 h 920115"/>
                <a:gd name="connsiteX12" fmla="*/ 26670 w 752475"/>
                <a:gd name="connsiteY12" fmla="*/ 198120 h 920115"/>
                <a:gd name="connsiteX13" fmla="*/ 28575 w 752475"/>
                <a:gd name="connsiteY13" fmla="*/ 97155 h 920115"/>
                <a:gd name="connsiteX14" fmla="*/ 0 w 752475"/>
                <a:gd name="connsiteY14" fmla="*/ 38100 h 920115"/>
                <a:gd name="connsiteX15" fmla="*/ 32385 w 752475"/>
                <a:gd name="connsiteY15" fmla="*/ 0 h 920115"/>
                <a:gd name="connsiteX16" fmla="*/ 89535 w 752475"/>
                <a:gd name="connsiteY16" fmla="*/ 5715 h 920115"/>
                <a:gd name="connsiteX17" fmla="*/ 142875 w 752475"/>
                <a:gd name="connsiteY17" fmla="*/ 38100 h 920115"/>
                <a:gd name="connsiteX18" fmla="*/ 188595 w 752475"/>
                <a:gd name="connsiteY18" fmla="*/ 26670 h 920115"/>
                <a:gd name="connsiteX19" fmla="*/ 278130 w 752475"/>
                <a:gd name="connsiteY19" fmla="*/ 32385 h 920115"/>
                <a:gd name="connsiteX20" fmla="*/ 401955 w 752475"/>
                <a:gd name="connsiteY20" fmla="*/ 74295 h 920115"/>
                <a:gd name="connsiteX21" fmla="*/ 407670 w 752475"/>
                <a:gd name="connsiteY21" fmla="*/ 45720 h 920115"/>
                <a:gd name="connsiteX22" fmla="*/ 501015 w 752475"/>
                <a:gd name="connsiteY22" fmla="*/ 62865 h 920115"/>
                <a:gd name="connsiteX23" fmla="*/ 497205 w 752475"/>
                <a:gd name="connsiteY23" fmla="*/ 85725 h 920115"/>
                <a:gd name="connsiteX24" fmla="*/ 590550 w 752475"/>
                <a:gd name="connsiteY24" fmla="*/ 95250 h 920115"/>
                <a:gd name="connsiteX25" fmla="*/ 525780 w 752475"/>
                <a:gd name="connsiteY25" fmla="*/ 207645 h 920115"/>
                <a:gd name="connsiteX26" fmla="*/ 596265 w 752475"/>
                <a:gd name="connsiteY26" fmla="*/ 173355 h 920115"/>
                <a:gd name="connsiteX27" fmla="*/ 617220 w 752475"/>
                <a:gd name="connsiteY27" fmla="*/ 205740 h 920115"/>
                <a:gd name="connsiteX28" fmla="*/ 741045 w 752475"/>
                <a:gd name="connsiteY28" fmla="*/ 228600 h 920115"/>
                <a:gd name="connsiteX29" fmla="*/ 752475 w 752475"/>
                <a:gd name="connsiteY29" fmla="*/ 278130 h 920115"/>
                <a:gd name="connsiteX30" fmla="*/ 710565 w 752475"/>
                <a:gd name="connsiteY30" fmla="*/ 287655 h 920115"/>
                <a:gd name="connsiteX31" fmla="*/ 697230 w 752475"/>
                <a:gd name="connsiteY31" fmla="*/ 270510 h 920115"/>
                <a:gd name="connsiteX32" fmla="*/ 636270 w 752475"/>
                <a:gd name="connsiteY32" fmla="*/ 268605 h 920115"/>
                <a:gd name="connsiteX33" fmla="*/ 634365 w 752475"/>
                <a:gd name="connsiteY33" fmla="*/ 285750 h 920115"/>
                <a:gd name="connsiteX34" fmla="*/ 601980 w 752475"/>
                <a:gd name="connsiteY34" fmla="*/ 285750 h 920115"/>
                <a:gd name="connsiteX35" fmla="*/ 622935 w 752475"/>
                <a:gd name="connsiteY35" fmla="*/ 310515 h 920115"/>
                <a:gd name="connsiteX36" fmla="*/ 657225 w 752475"/>
                <a:gd name="connsiteY36" fmla="*/ 318135 h 920115"/>
                <a:gd name="connsiteX37" fmla="*/ 632460 w 752475"/>
                <a:gd name="connsiteY37" fmla="*/ 470535 h 920115"/>
                <a:gd name="connsiteX38" fmla="*/ 588645 w 752475"/>
                <a:gd name="connsiteY38" fmla="*/ 535305 h 920115"/>
                <a:gd name="connsiteX39" fmla="*/ 584835 w 752475"/>
                <a:gd name="connsiteY39" fmla="*/ 588645 h 920115"/>
                <a:gd name="connsiteX40" fmla="*/ 655320 w 752475"/>
                <a:gd name="connsiteY40" fmla="*/ 617220 h 920115"/>
                <a:gd name="connsiteX41" fmla="*/ 645795 w 752475"/>
                <a:gd name="connsiteY41" fmla="*/ 647700 h 920115"/>
                <a:gd name="connsiteX42" fmla="*/ 664845 w 752475"/>
                <a:gd name="connsiteY42" fmla="*/ 701040 h 920115"/>
                <a:gd name="connsiteX43" fmla="*/ 664845 w 752475"/>
                <a:gd name="connsiteY43" fmla="*/ 741045 h 920115"/>
                <a:gd name="connsiteX44" fmla="*/ 601980 w 752475"/>
                <a:gd name="connsiteY44" fmla="*/ 760095 h 920115"/>
                <a:gd name="connsiteX45" fmla="*/ 601980 w 752475"/>
                <a:gd name="connsiteY45" fmla="*/ 760095 h 920115"/>
                <a:gd name="connsiteX46" fmla="*/ 493395 w 752475"/>
                <a:gd name="connsiteY46" fmla="*/ 920115 h 920115"/>
                <a:gd name="connsiteX47" fmla="*/ 426720 w 752475"/>
                <a:gd name="connsiteY47" fmla="*/ 897255 h 920115"/>
                <a:gd name="connsiteX48" fmla="*/ 487680 w 752475"/>
                <a:gd name="connsiteY48" fmla="*/ 807720 h 920115"/>
                <a:gd name="connsiteX49" fmla="*/ 521970 w 752475"/>
                <a:gd name="connsiteY49" fmla="*/ 815340 h 920115"/>
                <a:gd name="connsiteX50" fmla="*/ 556260 w 752475"/>
                <a:gd name="connsiteY50" fmla="*/ 744855 h 920115"/>
                <a:gd name="connsiteX51" fmla="*/ 550545 w 752475"/>
                <a:gd name="connsiteY51" fmla="*/ 718185 h 920115"/>
                <a:gd name="connsiteX52" fmla="*/ 491490 w 752475"/>
                <a:gd name="connsiteY52" fmla="*/ 691515 h 920115"/>
                <a:gd name="connsiteX53" fmla="*/ 438150 w 752475"/>
                <a:gd name="connsiteY53" fmla="*/ 704850 h 920115"/>
                <a:gd name="connsiteX54" fmla="*/ 421005 w 752475"/>
                <a:gd name="connsiteY54" fmla="*/ 630555 h 920115"/>
                <a:gd name="connsiteX55" fmla="*/ 356235 w 752475"/>
                <a:gd name="connsiteY55" fmla="*/ 598170 h 920115"/>
                <a:gd name="connsiteX56" fmla="*/ 329565 w 752475"/>
                <a:gd name="connsiteY56" fmla="*/ 537210 h 920115"/>
                <a:gd name="connsiteX57" fmla="*/ 306705 w 752475"/>
                <a:gd name="connsiteY57" fmla="*/ 573405 h 920115"/>
                <a:gd name="connsiteX58" fmla="*/ 308610 w 752475"/>
                <a:gd name="connsiteY58" fmla="*/ 598170 h 920115"/>
                <a:gd name="connsiteX59" fmla="*/ 253365 w 752475"/>
                <a:gd name="connsiteY59" fmla="*/ 577215 h 920115"/>
                <a:gd name="connsiteX60" fmla="*/ 264795 w 752475"/>
                <a:gd name="connsiteY60" fmla="*/ 546735 h 920115"/>
                <a:gd name="connsiteX61" fmla="*/ 224790 w 752475"/>
                <a:gd name="connsiteY61" fmla="*/ 535305 h 920115"/>
                <a:gd name="connsiteX62" fmla="*/ 177165 w 752475"/>
                <a:gd name="connsiteY62" fmla="*/ 531495 h 920115"/>
                <a:gd name="connsiteX63" fmla="*/ 180975 w 752475"/>
                <a:gd name="connsiteY63" fmla="*/ 558165 h 920115"/>
                <a:gd name="connsiteX64" fmla="*/ 131445 w 752475"/>
                <a:gd name="connsiteY64" fmla="*/ 567690 h 920115"/>
                <a:gd name="connsiteX65" fmla="*/ 28575 w 752475"/>
                <a:gd name="connsiteY65" fmla="*/ 550545 h 920115"/>
                <a:gd name="connsiteX66" fmla="*/ 9525 w 752475"/>
                <a:gd name="connsiteY66" fmla="*/ 462915 h 920115"/>
                <a:gd name="connsiteX0" fmla="*/ 9525 w 752475"/>
                <a:gd name="connsiteY0" fmla="*/ 462915 h 920115"/>
                <a:gd name="connsiteX1" fmla="*/ 11430 w 752475"/>
                <a:gd name="connsiteY1" fmla="*/ 424815 h 920115"/>
                <a:gd name="connsiteX2" fmla="*/ 127635 w 752475"/>
                <a:gd name="connsiteY2" fmla="*/ 388620 h 920115"/>
                <a:gd name="connsiteX3" fmla="*/ 102870 w 752475"/>
                <a:gd name="connsiteY3" fmla="*/ 316230 h 920115"/>
                <a:gd name="connsiteX4" fmla="*/ 180975 w 752475"/>
                <a:gd name="connsiteY4" fmla="*/ 308610 h 920115"/>
                <a:gd name="connsiteX5" fmla="*/ 142875 w 752475"/>
                <a:gd name="connsiteY5" fmla="*/ 270510 h 920115"/>
                <a:gd name="connsiteX6" fmla="*/ 161925 w 752475"/>
                <a:gd name="connsiteY6" fmla="*/ 226695 h 920115"/>
                <a:gd name="connsiteX7" fmla="*/ 104775 w 752475"/>
                <a:gd name="connsiteY7" fmla="*/ 234315 h 920115"/>
                <a:gd name="connsiteX8" fmla="*/ 100965 w 752475"/>
                <a:gd name="connsiteY8" fmla="*/ 201930 h 920115"/>
                <a:gd name="connsiteX9" fmla="*/ 118110 w 752475"/>
                <a:gd name="connsiteY9" fmla="*/ 179070 h 920115"/>
                <a:gd name="connsiteX10" fmla="*/ 87630 w 752475"/>
                <a:gd name="connsiteY10" fmla="*/ 154305 h 920115"/>
                <a:gd name="connsiteX11" fmla="*/ 64770 w 752475"/>
                <a:gd name="connsiteY11" fmla="*/ 154305 h 920115"/>
                <a:gd name="connsiteX12" fmla="*/ 26670 w 752475"/>
                <a:gd name="connsiteY12" fmla="*/ 198120 h 920115"/>
                <a:gd name="connsiteX13" fmla="*/ 28575 w 752475"/>
                <a:gd name="connsiteY13" fmla="*/ 97155 h 920115"/>
                <a:gd name="connsiteX14" fmla="*/ 0 w 752475"/>
                <a:gd name="connsiteY14" fmla="*/ 38100 h 920115"/>
                <a:gd name="connsiteX15" fmla="*/ 32385 w 752475"/>
                <a:gd name="connsiteY15" fmla="*/ 0 h 920115"/>
                <a:gd name="connsiteX16" fmla="*/ 89535 w 752475"/>
                <a:gd name="connsiteY16" fmla="*/ 5715 h 920115"/>
                <a:gd name="connsiteX17" fmla="*/ 142875 w 752475"/>
                <a:gd name="connsiteY17" fmla="*/ 38100 h 920115"/>
                <a:gd name="connsiteX18" fmla="*/ 188595 w 752475"/>
                <a:gd name="connsiteY18" fmla="*/ 26670 h 920115"/>
                <a:gd name="connsiteX19" fmla="*/ 278130 w 752475"/>
                <a:gd name="connsiteY19" fmla="*/ 32385 h 920115"/>
                <a:gd name="connsiteX20" fmla="*/ 401955 w 752475"/>
                <a:gd name="connsiteY20" fmla="*/ 74295 h 920115"/>
                <a:gd name="connsiteX21" fmla="*/ 407670 w 752475"/>
                <a:gd name="connsiteY21" fmla="*/ 45720 h 920115"/>
                <a:gd name="connsiteX22" fmla="*/ 501015 w 752475"/>
                <a:gd name="connsiteY22" fmla="*/ 62865 h 920115"/>
                <a:gd name="connsiteX23" fmla="*/ 497205 w 752475"/>
                <a:gd name="connsiteY23" fmla="*/ 85725 h 920115"/>
                <a:gd name="connsiteX24" fmla="*/ 586740 w 752475"/>
                <a:gd name="connsiteY24" fmla="*/ 99060 h 920115"/>
                <a:gd name="connsiteX25" fmla="*/ 525780 w 752475"/>
                <a:gd name="connsiteY25" fmla="*/ 207645 h 920115"/>
                <a:gd name="connsiteX26" fmla="*/ 596265 w 752475"/>
                <a:gd name="connsiteY26" fmla="*/ 173355 h 920115"/>
                <a:gd name="connsiteX27" fmla="*/ 617220 w 752475"/>
                <a:gd name="connsiteY27" fmla="*/ 205740 h 920115"/>
                <a:gd name="connsiteX28" fmla="*/ 741045 w 752475"/>
                <a:gd name="connsiteY28" fmla="*/ 228600 h 920115"/>
                <a:gd name="connsiteX29" fmla="*/ 752475 w 752475"/>
                <a:gd name="connsiteY29" fmla="*/ 278130 h 920115"/>
                <a:gd name="connsiteX30" fmla="*/ 710565 w 752475"/>
                <a:gd name="connsiteY30" fmla="*/ 287655 h 920115"/>
                <a:gd name="connsiteX31" fmla="*/ 697230 w 752475"/>
                <a:gd name="connsiteY31" fmla="*/ 270510 h 920115"/>
                <a:gd name="connsiteX32" fmla="*/ 636270 w 752475"/>
                <a:gd name="connsiteY32" fmla="*/ 268605 h 920115"/>
                <a:gd name="connsiteX33" fmla="*/ 634365 w 752475"/>
                <a:gd name="connsiteY33" fmla="*/ 285750 h 920115"/>
                <a:gd name="connsiteX34" fmla="*/ 601980 w 752475"/>
                <a:gd name="connsiteY34" fmla="*/ 285750 h 920115"/>
                <a:gd name="connsiteX35" fmla="*/ 622935 w 752475"/>
                <a:gd name="connsiteY35" fmla="*/ 310515 h 920115"/>
                <a:gd name="connsiteX36" fmla="*/ 657225 w 752475"/>
                <a:gd name="connsiteY36" fmla="*/ 318135 h 920115"/>
                <a:gd name="connsiteX37" fmla="*/ 632460 w 752475"/>
                <a:gd name="connsiteY37" fmla="*/ 470535 h 920115"/>
                <a:gd name="connsiteX38" fmla="*/ 588645 w 752475"/>
                <a:gd name="connsiteY38" fmla="*/ 535305 h 920115"/>
                <a:gd name="connsiteX39" fmla="*/ 584835 w 752475"/>
                <a:gd name="connsiteY39" fmla="*/ 588645 h 920115"/>
                <a:gd name="connsiteX40" fmla="*/ 655320 w 752475"/>
                <a:gd name="connsiteY40" fmla="*/ 617220 h 920115"/>
                <a:gd name="connsiteX41" fmla="*/ 645795 w 752475"/>
                <a:gd name="connsiteY41" fmla="*/ 647700 h 920115"/>
                <a:gd name="connsiteX42" fmla="*/ 664845 w 752475"/>
                <a:gd name="connsiteY42" fmla="*/ 701040 h 920115"/>
                <a:gd name="connsiteX43" fmla="*/ 664845 w 752475"/>
                <a:gd name="connsiteY43" fmla="*/ 741045 h 920115"/>
                <a:gd name="connsiteX44" fmla="*/ 601980 w 752475"/>
                <a:gd name="connsiteY44" fmla="*/ 760095 h 920115"/>
                <a:gd name="connsiteX45" fmla="*/ 601980 w 752475"/>
                <a:gd name="connsiteY45" fmla="*/ 760095 h 920115"/>
                <a:gd name="connsiteX46" fmla="*/ 493395 w 752475"/>
                <a:gd name="connsiteY46" fmla="*/ 920115 h 920115"/>
                <a:gd name="connsiteX47" fmla="*/ 426720 w 752475"/>
                <a:gd name="connsiteY47" fmla="*/ 897255 h 920115"/>
                <a:gd name="connsiteX48" fmla="*/ 487680 w 752475"/>
                <a:gd name="connsiteY48" fmla="*/ 807720 h 920115"/>
                <a:gd name="connsiteX49" fmla="*/ 521970 w 752475"/>
                <a:gd name="connsiteY49" fmla="*/ 815340 h 920115"/>
                <a:gd name="connsiteX50" fmla="*/ 556260 w 752475"/>
                <a:gd name="connsiteY50" fmla="*/ 744855 h 920115"/>
                <a:gd name="connsiteX51" fmla="*/ 550545 w 752475"/>
                <a:gd name="connsiteY51" fmla="*/ 718185 h 920115"/>
                <a:gd name="connsiteX52" fmla="*/ 491490 w 752475"/>
                <a:gd name="connsiteY52" fmla="*/ 691515 h 920115"/>
                <a:gd name="connsiteX53" fmla="*/ 438150 w 752475"/>
                <a:gd name="connsiteY53" fmla="*/ 704850 h 920115"/>
                <a:gd name="connsiteX54" fmla="*/ 421005 w 752475"/>
                <a:gd name="connsiteY54" fmla="*/ 630555 h 920115"/>
                <a:gd name="connsiteX55" fmla="*/ 356235 w 752475"/>
                <a:gd name="connsiteY55" fmla="*/ 598170 h 920115"/>
                <a:gd name="connsiteX56" fmla="*/ 329565 w 752475"/>
                <a:gd name="connsiteY56" fmla="*/ 537210 h 920115"/>
                <a:gd name="connsiteX57" fmla="*/ 306705 w 752475"/>
                <a:gd name="connsiteY57" fmla="*/ 573405 h 920115"/>
                <a:gd name="connsiteX58" fmla="*/ 308610 w 752475"/>
                <a:gd name="connsiteY58" fmla="*/ 598170 h 920115"/>
                <a:gd name="connsiteX59" fmla="*/ 253365 w 752475"/>
                <a:gd name="connsiteY59" fmla="*/ 577215 h 920115"/>
                <a:gd name="connsiteX60" fmla="*/ 264795 w 752475"/>
                <a:gd name="connsiteY60" fmla="*/ 546735 h 920115"/>
                <a:gd name="connsiteX61" fmla="*/ 224790 w 752475"/>
                <a:gd name="connsiteY61" fmla="*/ 535305 h 920115"/>
                <a:gd name="connsiteX62" fmla="*/ 177165 w 752475"/>
                <a:gd name="connsiteY62" fmla="*/ 531495 h 920115"/>
                <a:gd name="connsiteX63" fmla="*/ 180975 w 752475"/>
                <a:gd name="connsiteY63" fmla="*/ 558165 h 920115"/>
                <a:gd name="connsiteX64" fmla="*/ 131445 w 752475"/>
                <a:gd name="connsiteY64" fmla="*/ 567690 h 920115"/>
                <a:gd name="connsiteX65" fmla="*/ 28575 w 752475"/>
                <a:gd name="connsiteY65" fmla="*/ 550545 h 920115"/>
                <a:gd name="connsiteX66" fmla="*/ 9525 w 752475"/>
                <a:gd name="connsiteY66" fmla="*/ 462915 h 9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52475" h="920115">
                  <a:moveTo>
                    <a:pt x="9525" y="462915"/>
                  </a:moveTo>
                  <a:lnTo>
                    <a:pt x="11430" y="424815"/>
                  </a:lnTo>
                  <a:lnTo>
                    <a:pt x="127635" y="388620"/>
                  </a:lnTo>
                  <a:lnTo>
                    <a:pt x="102870" y="316230"/>
                  </a:lnTo>
                  <a:lnTo>
                    <a:pt x="180975" y="308610"/>
                  </a:lnTo>
                  <a:lnTo>
                    <a:pt x="142875" y="270510"/>
                  </a:lnTo>
                  <a:lnTo>
                    <a:pt x="161925" y="226695"/>
                  </a:lnTo>
                  <a:lnTo>
                    <a:pt x="104775" y="234315"/>
                  </a:lnTo>
                  <a:lnTo>
                    <a:pt x="100965" y="201930"/>
                  </a:lnTo>
                  <a:lnTo>
                    <a:pt x="118110" y="179070"/>
                  </a:lnTo>
                  <a:lnTo>
                    <a:pt x="87630" y="154305"/>
                  </a:lnTo>
                  <a:lnTo>
                    <a:pt x="64770" y="154305"/>
                  </a:lnTo>
                  <a:lnTo>
                    <a:pt x="26670" y="198120"/>
                  </a:lnTo>
                  <a:lnTo>
                    <a:pt x="28575" y="97155"/>
                  </a:lnTo>
                  <a:lnTo>
                    <a:pt x="0" y="38100"/>
                  </a:lnTo>
                  <a:lnTo>
                    <a:pt x="32385" y="0"/>
                  </a:lnTo>
                  <a:lnTo>
                    <a:pt x="89535" y="5715"/>
                  </a:lnTo>
                  <a:lnTo>
                    <a:pt x="142875" y="38100"/>
                  </a:lnTo>
                  <a:lnTo>
                    <a:pt x="188595" y="26670"/>
                  </a:lnTo>
                  <a:lnTo>
                    <a:pt x="278130" y="32385"/>
                  </a:lnTo>
                  <a:lnTo>
                    <a:pt x="401955" y="74295"/>
                  </a:lnTo>
                  <a:lnTo>
                    <a:pt x="407670" y="45720"/>
                  </a:lnTo>
                  <a:lnTo>
                    <a:pt x="501015" y="62865"/>
                  </a:lnTo>
                  <a:lnTo>
                    <a:pt x="497205" y="85725"/>
                  </a:lnTo>
                  <a:lnTo>
                    <a:pt x="586740" y="99060"/>
                  </a:lnTo>
                  <a:lnTo>
                    <a:pt x="525780" y="207645"/>
                  </a:lnTo>
                  <a:lnTo>
                    <a:pt x="596265" y="173355"/>
                  </a:lnTo>
                  <a:lnTo>
                    <a:pt x="617220" y="205740"/>
                  </a:lnTo>
                  <a:lnTo>
                    <a:pt x="741045" y="228600"/>
                  </a:lnTo>
                  <a:lnTo>
                    <a:pt x="752475" y="278130"/>
                  </a:lnTo>
                  <a:lnTo>
                    <a:pt x="710565" y="287655"/>
                  </a:lnTo>
                  <a:lnTo>
                    <a:pt x="697230" y="270510"/>
                  </a:lnTo>
                  <a:lnTo>
                    <a:pt x="636270" y="268605"/>
                  </a:lnTo>
                  <a:lnTo>
                    <a:pt x="634365" y="285750"/>
                  </a:lnTo>
                  <a:lnTo>
                    <a:pt x="601980" y="285750"/>
                  </a:lnTo>
                  <a:lnTo>
                    <a:pt x="622935" y="310515"/>
                  </a:lnTo>
                  <a:lnTo>
                    <a:pt x="657225" y="318135"/>
                  </a:lnTo>
                  <a:lnTo>
                    <a:pt x="632460" y="470535"/>
                  </a:lnTo>
                  <a:lnTo>
                    <a:pt x="588645" y="535305"/>
                  </a:lnTo>
                  <a:lnTo>
                    <a:pt x="584835" y="588645"/>
                  </a:lnTo>
                  <a:lnTo>
                    <a:pt x="655320" y="617220"/>
                  </a:lnTo>
                  <a:lnTo>
                    <a:pt x="645795" y="647700"/>
                  </a:lnTo>
                  <a:lnTo>
                    <a:pt x="664845" y="701040"/>
                  </a:lnTo>
                  <a:lnTo>
                    <a:pt x="664845" y="741045"/>
                  </a:lnTo>
                  <a:lnTo>
                    <a:pt x="601980" y="760095"/>
                  </a:lnTo>
                  <a:lnTo>
                    <a:pt x="601980" y="760095"/>
                  </a:lnTo>
                  <a:lnTo>
                    <a:pt x="493395" y="920115"/>
                  </a:lnTo>
                  <a:lnTo>
                    <a:pt x="426720" y="897255"/>
                  </a:lnTo>
                  <a:lnTo>
                    <a:pt x="487680" y="807720"/>
                  </a:lnTo>
                  <a:lnTo>
                    <a:pt x="521970" y="815340"/>
                  </a:lnTo>
                  <a:lnTo>
                    <a:pt x="556260" y="744855"/>
                  </a:lnTo>
                  <a:lnTo>
                    <a:pt x="550545" y="718185"/>
                  </a:lnTo>
                  <a:lnTo>
                    <a:pt x="491490" y="691515"/>
                  </a:lnTo>
                  <a:lnTo>
                    <a:pt x="438150" y="704850"/>
                  </a:lnTo>
                  <a:lnTo>
                    <a:pt x="421005" y="630555"/>
                  </a:lnTo>
                  <a:lnTo>
                    <a:pt x="356235" y="598170"/>
                  </a:lnTo>
                  <a:lnTo>
                    <a:pt x="329565" y="537210"/>
                  </a:lnTo>
                  <a:lnTo>
                    <a:pt x="306705" y="573405"/>
                  </a:lnTo>
                  <a:lnTo>
                    <a:pt x="308610" y="598170"/>
                  </a:lnTo>
                  <a:lnTo>
                    <a:pt x="253365" y="577215"/>
                  </a:lnTo>
                  <a:lnTo>
                    <a:pt x="264795" y="546735"/>
                  </a:lnTo>
                  <a:lnTo>
                    <a:pt x="224790" y="535305"/>
                  </a:lnTo>
                  <a:lnTo>
                    <a:pt x="177165" y="531495"/>
                  </a:lnTo>
                  <a:lnTo>
                    <a:pt x="180975" y="558165"/>
                  </a:lnTo>
                  <a:lnTo>
                    <a:pt x="131445" y="567690"/>
                  </a:lnTo>
                  <a:lnTo>
                    <a:pt x="28575" y="550545"/>
                  </a:lnTo>
                  <a:lnTo>
                    <a:pt x="9525" y="462915"/>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252000" rtlCol="0" anchor="ctr"/>
            <a:lstStyle/>
            <a:p>
              <a:pPr algn="ctr"/>
              <a:r>
                <a:rPr lang="pl-PL" sz="600" dirty="0">
                  <a:solidFill>
                    <a:schemeClr val="tx1"/>
                  </a:solidFill>
                  <a:latin typeface="Arial" panose="020B0604020202020204" pitchFamily="34" charset="0"/>
                  <a:cs typeface="Arial" panose="020B0604020202020204" pitchFamily="34" charset="0"/>
                </a:rPr>
                <a:t>Halinów</a:t>
              </a:r>
            </a:p>
          </p:txBody>
        </p:sp>
        <p:sp>
          <p:nvSpPr>
            <p:cNvPr id="62" name="Grodzisk Mazowiecki">
              <a:extLst>
                <a:ext uri="{FF2B5EF4-FFF2-40B4-BE49-F238E27FC236}">
                  <a16:creationId xmlns:a16="http://schemas.microsoft.com/office/drawing/2014/main" id="{B417B808-E24F-F392-4E74-9631158AA3AF}"/>
                </a:ext>
              </a:extLst>
            </p:cNvPr>
            <p:cNvSpPr/>
            <p:nvPr/>
          </p:nvSpPr>
          <p:spPr>
            <a:xfrm>
              <a:off x="3963381" y="4048901"/>
              <a:ext cx="1181108" cy="1090849"/>
            </a:xfrm>
            <a:custGeom>
              <a:avLst/>
              <a:gdLst>
                <a:gd name="connsiteX0" fmla="*/ 642620 w 1163320"/>
                <a:gd name="connsiteY0" fmla="*/ 0 h 1074420"/>
                <a:gd name="connsiteX1" fmla="*/ 835660 w 1163320"/>
                <a:gd name="connsiteY1" fmla="*/ 63500 h 1074420"/>
                <a:gd name="connsiteX2" fmla="*/ 749300 w 1163320"/>
                <a:gd name="connsiteY2" fmla="*/ 114300 h 1074420"/>
                <a:gd name="connsiteX3" fmla="*/ 703580 w 1163320"/>
                <a:gd name="connsiteY3" fmla="*/ 210820 h 1074420"/>
                <a:gd name="connsiteX4" fmla="*/ 701040 w 1163320"/>
                <a:gd name="connsiteY4" fmla="*/ 289560 h 1074420"/>
                <a:gd name="connsiteX5" fmla="*/ 673100 w 1163320"/>
                <a:gd name="connsiteY5" fmla="*/ 297180 h 1074420"/>
                <a:gd name="connsiteX6" fmla="*/ 675640 w 1163320"/>
                <a:gd name="connsiteY6" fmla="*/ 355600 h 1074420"/>
                <a:gd name="connsiteX7" fmla="*/ 711200 w 1163320"/>
                <a:gd name="connsiteY7" fmla="*/ 345440 h 1074420"/>
                <a:gd name="connsiteX8" fmla="*/ 746760 w 1163320"/>
                <a:gd name="connsiteY8" fmla="*/ 347980 h 1074420"/>
                <a:gd name="connsiteX9" fmla="*/ 754380 w 1163320"/>
                <a:gd name="connsiteY9" fmla="*/ 373380 h 1074420"/>
                <a:gd name="connsiteX10" fmla="*/ 787400 w 1163320"/>
                <a:gd name="connsiteY10" fmla="*/ 373380 h 1074420"/>
                <a:gd name="connsiteX11" fmla="*/ 795020 w 1163320"/>
                <a:gd name="connsiteY11" fmla="*/ 396240 h 1074420"/>
                <a:gd name="connsiteX12" fmla="*/ 812800 w 1163320"/>
                <a:gd name="connsiteY12" fmla="*/ 401320 h 1074420"/>
                <a:gd name="connsiteX13" fmla="*/ 820420 w 1163320"/>
                <a:gd name="connsiteY13" fmla="*/ 429260 h 1074420"/>
                <a:gd name="connsiteX14" fmla="*/ 866140 w 1163320"/>
                <a:gd name="connsiteY14" fmla="*/ 426720 h 1074420"/>
                <a:gd name="connsiteX15" fmla="*/ 871220 w 1163320"/>
                <a:gd name="connsiteY15" fmla="*/ 487680 h 1074420"/>
                <a:gd name="connsiteX16" fmla="*/ 952500 w 1163320"/>
                <a:gd name="connsiteY16" fmla="*/ 513080 h 1074420"/>
                <a:gd name="connsiteX17" fmla="*/ 942340 w 1163320"/>
                <a:gd name="connsiteY17" fmla="*/ 543560 h 1074420"/>
                <a:gd name="connsiteX18" fmla="*/ 1036320 w 1163320"/>
                <a:gd name="connsiteY18" fmla="*/ 579120 h 1074420"/>
                <a:gd name="connsiteX19" fmla="*/ 1061720 w 1163320"/>
                <a:gd name="connsiteY19" fmla="*/ 561340 h 1074420"/>
                <a:gd name="connsiteX20" fmla="*/ 1115060 w 1163320"/>
                <a:gd name="connsiteY20" fmla="*/ 629920 h 1074420"/>
                <a:gd name="connsiteX21" fmla="*/ 1143000 w 1163320"/>
                <a:gd name="connsiteY21" fmla="*/ 624840 h 1074420"/>
                <a:gd name="connsiteX22" fmla="*/ 1163320 w 1163320"/>
                <a:gd name="connsiteY22" fmla="*/ 642620 h 1074420"/>
                <a:gd name="connsiteX23" fmla="*/ 1140460 w 1163320"/>
                <a:gd name="connsiteY23" fmla="*/ 772160 h 1074420"/>
                <a:gd name="connsiteX24" fmla="*/ 1099820 w 1163320"/>
                <a:gd name="connsiteY24" fmla="*/ 789940 h 1074420"/>
                <a:gd name="connsiteX25" fmla="*/ 1031240 w 1163320"/>
                <a:gd name="connsiteY25" fmla="*/ 881380 h 1074420"/>
                <a:gd name="connsiteX26" fmla="*/ 975360 w 1163320"/>
                <a:gd name="connsiteY26" fmla="*/ 850900 h 1074420"/>
                <a:gd name="connsiteX27" fmla="*/ 962660 w 1163320"/>
                <a:gd name="connsiteY27" fmla="*/ 866140 h 1074420"/>
                <a:gd name="connsiteX28" fmla="*/ 934720 w 1163320"/>
                <a:gd name="connsiteY28" fmla="*/ 855980 h 1074420"/>
                <a:gd name="connsiteX29" fmla="*/ 939800 w 1163320"/>
                <a:gd name="connsiteY29" fmla="*/ 833120 h 1074420"/>
                <a:gd name="connsiteX30" fmla="*/ 927100 w 1163320"/>
                <a:gd name="connsiteY30" fmla="*/ 805180 h 1074420"/>
                <a:gd name="connsiteX31" fmla="*/ 957580 w 1163320"/>
                <a:gd name="connsiteY31" fmla="*/ 777240 h 1074420"/>
                <a:gd name="connsiteX32" fmla="*/ 894080 w 1163320"/>
                <a:gd name="connsiteY32" fmla="*/ 749300 h 1074420"/>
                <a:gd name="connsiteX33" fmla="*/ 853440 w 1163320"/>
                <a:gd name="connsiteY33" fmla="*/ 764540 h 1074420"/>
                <a:gd name="connsiteX34" fmla="*/ 805180 w 1163320"/>
                <a:gd name="connsiteY34" fmla="*/ 802640 h 1074420"/>
                <a:gd name="connsiteX35" fmla="*/ 822960 w 1163320"/>
                <a:gd name="connsiteY35" fmla="*/ 815340 h 1074420"/>
                <a:gd name="connsiteX36" fmla="*/ 787400 w 1163320"/>
                <a:gd name="connsiteY36" fmla="*/ 896620 h 1074420"/>
                <a:gd name="connsiteX37" fmla="*/ 756920 w 1163320"/>
                <a:gd name="connsiteY37" fmla="*/ 904240 h 1074420"/>
                <a:gd name="connsiteX38" fmla="*/ 713740 w 1163320"/>
                <a:gd name="connsiteY38" fmla="*/ 866140 h 1074420"/>
                <a:gd name="connsiteX39" fmla="*/ 721360 w 1163320"/>
                <a:gd name="connsiteY39" fmla="*/ 830580 h 1074420"/>
                <a:gd name="connsiteX40" fmla="*/ 685800 w 1163320"/>
                <a:gd name="connsiteY40" fmla="*/ 795020 h 1074420"/>
                <a:gd name="connsiteX41" fmla="*/ 647700 w 1163320"/>
                <a:gd name="connsiteY41" fmla="*/ 835660 h 1074420"/>
                <a:gd name="connsiteX42" fmla="*/ 670560 w 1163320"/>
                <a:gd name="connsiteY42" fmla="*/ 876300 h 1074420"/>
                <a:gd name="connsiteX43" fmla="*/ 647700 w 1163320"/>
                <a:gd name="connsiteY43" fmla="*/ 919480 h 1074420"/>
                <a:gd name="connsiteX44" fmla="*/ 675640 w 1163320"/>
                <a:gd name="connsiteY44" fmla="*/ 1064260 h 1074420"/>
                <a:gd name="connsiteX45" fmla="*/ 566420 w 1163320"/>
                <a:gd name="connsiteY45" fmla="*/ 1074420 h 1074420"/>
                <a:gd name="connsiteX46" fmla="*/ 622300 w 1163320"/>
                <a:gd name="connsiteY46" fmla="*/ 1010920 h 1074420"/>
                <a:gd name="connsiteX47" fmla="*/ 599440 w 1163320"/>
                <a:gd name="connsiteY47" fmla="*/ 934720 h 1074420"/>
                <a:gd name="connsiteX48" fmla="*/ 553720 w 1163320"/>
                <a:gd name="connsiteY48" fmla="*/ 939800 h 1074420"/>
                <a:gd name="connsiteX49" fmla="*/ 546100 w 1163320"/>
                <a:gd name="connsiteY49" fmla="*/ 922020 h 1074420"/>
                <a:gd name="connsiteX50" fmla="*/ 497840 w 1163320"/>
                <a:gd name="connsiteY50" fmla="*/ 896620 h 1074420"/>
                <a:gd name="connsiteX51" fmla="*/ 424180 w 1163320"/>
                <a:gd name="connsiteY51" fmla="*/ 937260 h 1074420"/>
                <a:gd name="connsiteX52" fmla="*/ 388620 w 1163320"/>
                <a:gd name="connsiteY52" fmla="*/ 891540 h 1074420"/>
                <a:gd name="connsiteX53" fmla="*/ 383540 w 1163320"/>
                <a:gd name="connsiteY53" fmla="*/ 863600 h 1074420"/>
                <a:gd name="connsiteX54" fmla="*/ 386080 w 1163320"/>
                <a:gd name="connsiteY54" fmla="*/ 815340 h 1074420"/>
                <a:gd name="connsiteX55" fmla="*/ 408940 w 1163320"/>
                <a:gd name="connsiteY55" fmla="*/ 746760 h 1074420"/>
                <a:gd name="connsiteX56" fmla="*/ 373380 w 1163320"/>
                <a:gd name="connsiteY56" fmla="*/ 713740 h 1074420"/>
                <a:gd name="connsiteX57" fmla="*/ 368300 w 1163320"/>
                <a:gd name="connsiteY57" fmla="*/ 657860 h 1074420"/>
                <a:gd name="connsiteX58" fmla="*/ 332740 w 1163320"/>
                <a:gd name="connsiteY58" fmla="*/ 614680 h 1074420"/>
                <a:gd name="connsiteX59" fmla="*/ 335280 w 1163320"/>
                <a:gd name="connsiteY59" fmla="*/ 548640 h 1074420"/>
                <a:gd name="connsiteX60" fmla="*/ 299720 w 1163320"/>
                <a:gd name="connsiteY60" fmla="*/ 500380 h 1074420"/>
                <a:gd name="connsiteX61" fmla="*/ 264160 w 1163320"/>
                <a:gd name="connsiteY61" fmla="*/ 474980 h 1074420"/>
                <a:gd name="connsiteX62" fmla="*/ 271780 w 1163320"/>
                <a:gd name="connsiteY62" fmla="*/ 426720 h 1074420"/>
                <a:gd name="connsiteX63" fmla="*/ 243840 w 1163320"/>
                <a:gd name="connsiteY63" fmla="*/ 434340 h 1074420"/>
                <a:gd name="connsiteX64" fmla="*/ 218440 w 1163320"/>
                <a:gd name="connsiteY64" fmla="*/ 436880 h 1074420"/>
                <a:gd name="connsiteX65" fmla="*/ 185420 w 1163320"/>
                <a:gd name="connsiteY65" fmla="*/ 378460 h 1074420"/>
                <a:gd name="connsiteX66" fmla="*/ 177800 w 1163320"/>
                <a:gd name="connsiteY66" fmla="*/ 414020 h 1074420"/>
                <a:gd name="connsiteX67" fmla="*/ 137160 w 1163320"/>
                <a:gd name="connsiteY67" fmla="*/ 365760 h 1074420"/>
                <a:gd name="connsiteX68" fmla="*/ 68580 w 1163320"/>
                <a:gd name="connsiteY68" fmla="*/ 327660 h 1074420"/>
                <a:gd name="connsiteX69" fmla="*/ 27940 w 1163320"/>
                <a:gd name="connsiteY69" fmla="*/ 337820 h 1074420"/>
                <a:gd name="connsiteX70" fmla="*/ 2540 w 1163320"/>
                <a:gd name="connsiteY70" fmla="*/ 320040 h 1074420"/>
                <a:gd name="connsiteX71" fmla="*/ 0 w 1163320"/>
                <a:gd name="connsiteY71" fmla="*/ 231140 h 1074420"/>
                <a:gd name="connsiteX72" fmla="*/ 27940 w 1163320"/>
                <a:gd name="connsiteY72" fmla="*/ 213360 h 1074420"/>
                <a:gd name="connsiteX73" fmla="*/ 25400 w 1163320"/>
                <a:gd name="connsiteY73" fmla="*/ 177800 h 1074420"/>
                <a:gd name="connsiteX74" fmla="*/ 55880 w 1163320"/>
                <a:gd name="connsiteY74" fmla="*/ 177800 h 1074420"/>
                <a:gd name="connsiteX75" fmla="*/ 45720 w 1163320"/>
                <a:gd name="connsiteY75" fmla="*/ 134620 h 1074420"/>
                <a:gd name="connsiteX76" fmla="*/ 63500 w 1163320"/>
                <a:gd name="connsiteY76" fmla="*/ 124460 h 1074420"/>
                <a:gd name="connsiteX77" fmla="*/ 139700 w 1163320"/>
                <a:gd name="connsiteY77" fmla="*/ 114300 h 1074420"/>
                <a:gd name="connsiteX78" fmla="*/ 167640 w 1163320"/>
                <a:gd name="connsiteY78" fmla="*/ 129540 h 1074420"/>
                <a:gd name="connsiteX79" fmla="*/ 198120 w 1163320"/>
                <a:gd name="connsiteY79" fmla="*/ 93980 h 1074420"/>
                <a:gd name="connsiteX80" fmla="*/ 220980 w 1163320"/>
                <a:gd name="connsiteY80" fmla="*/ 114300 h 1074420"/>
                <a:gd name="connsiteX81" fmla="*/ 271780 w 1163320"/>
                <a:gd name="connsiteY81" fmla="*/ 111760 h 1074420"/>
                <a:gd name="connsiteX82" fmla="*/ 269240 w 1163320"/>
                <a:gd name="connsiteY82" fmla="*/ 40640 h 1074420"/>
                <a:gd name="connsiteX83" fmla="*/ 378460 w 1163320"/>
                <a:gd name="connsiteY83" fmla="*/ 60960 h 1074420"/>
                <a:gd name="connsiteX84" fmla="*/ 436880 w 1163320"/>
                <a:gd name="connsiteY84" fmla="*/ 68580 h 1074420"/>
                <a:gd name="connsiteX85" fmla="*/ 500380 w 1163320"/>
                <a:gd name="connsiteY85" fmla="*/ 73660 h 1074420"/>
                <a:gd name="connsiteX86" fmla="*/ 642620 w 1163320"/>
                <a:gd name="connsiteY86" fmla="*/ 0 h 107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63320" h="1074420">
                  <a:moveTo>
                    <a:pt x="642620" y="0"/>
                  </a:moveTo>
                  <a:lnTo>
                    <a:pt x="835660" y="63500"/>
                  </a:lnTo>
                  <a:lnTo>
                    <a:pt x="749300" y="114300"/>
                  </a:lnTo>
                  <a:lnTo>
                    <a:pt x="703580" y="210820"/>
                  </a:lnTo>
                  <a:cubicBezTo>
                    <a:pt x="702733" y="237067"/>
                    <a:pt x="701887" y="263313"/>
                    <a:pt x="701040" y="289560"/>
                  </a:cubicBezTo>
                  <a:lnTo>
                    <a:pt x="673100" y="297180"/>
                  </a:lnTo>
                  <a:lnTo>
                    <a:pt x="675640" y="355600"/>
                  </a:lnTo>
                  <a:lnTo>
                    <a:pt x="711200" y="345440"/>
                  </a:lnTo>
                  <a:lnTo>
                    <a:pt x="746760" y="347980"/>
                  </a:lnTo>
                  <a:lnTo>
                    <a:pt x="754380" y="373380"/>
                  </a:lnTo>
                  <a:lnTo>
                    <a:pt x="787400" y="373380"/>
                  </a:lnTo>
                  <a:lnTo>
                    <a:pt x="795020" y="396240"/>
                  </a:lnTo>
                  <a:lnTo>
                    <a:pt x="812800" y="401320"/>
                  </a:lnTo>
                  <a:lnTo>
                    <a:pt x="820420" y="429260"/>
                  </a:lnTo>
                  <a:lnTo>
                    <a:pt x="866140" y="426720"/>
                  </a:lnTo>
                  <a:lnTo>
                    <a:pt x="871220" y="487680"/>
                  </a:lnTo>
                  <a:lnTo>
                    <a:pt x="952500" y="513080"/>
                  </a:lnTo>
                  <a:lnTo>
                    <a:pt x="942340" y="543560"/>
                  </a:lnTo>
                  <a:lnTo>
                    <a:pt x="1036320" y="579120"/>
                  </a:lnTo>
                  <a:lnTo>
                    <a:pt x="1061720" y="561340"/>
                  </a:lnTo>
                  <a:lnTo>
                    <a:pt x="1115060" y="629920"/>
                  </a:lnTo>
                  <a:lnTo>
                    <a:pt x="1143000" y="624840"/>
                  </a:lnTo>
                  <a:lnTo>
                    <a:pt x="1163320" y="642620"/>
                  </a:lnTo>
                  <a:lnTo>
                    <a:pt x="1140460" y="772160"/>
                  </a:lnTo>
                  <a:lnTo>
                    <a:pt x="1099820" y="789940"/>
                  </a:lnTo>
                  <a:lnTo>
                    <a:pt x="1031240" y="881380"/>
                  </a:lnTo>
                  <a:lnTo>
                    <a:pt x="975360" y="850900"/>
                  </a:lnTo>
                  <a:lnTo>
                    <a:pt x="962660" y="866140"/>
                  </a:lnTo>
                  <a:lnTo>
                    <a:pt x="934720" y="855980"/>
                  </a:lnTo>
                  <a:lnTo>
                    <a:pt x="939800" y="833120"/>
                  </a:lnTo>
                  <a:lnTo>
                    <a:pt x="927100" y="805180"/>
                  </a:lnTo>
                  <a:lnTo>
                    <a:pt x="957580" y="777240"/>
                  </a:lnTo>
                  <a:lnTo>
                    <a:pt x="894080" y="749300"/>
                  </a:lnTo>
                  <a:lnTo>
                    <a:pt x="853440" y="764540"/>
                  </a:lnTo>
                  <a:lnTo>
                    <a:pt x="805180" y="802640"/>
                  </a:lnTo>
                  <a:lnTo>
                    <a:pt x="822960" y="815340"/>
                  </a:lnTo>
                  <a:lnTo>
                    <a:pt x="787400" y="896620"/>
                  </a:lnTo>
                  <a:lnTo>
                    <a:pt x="756920" y="904240"/>
                  </a:lnTo>
                  <a:lnTo>
                    <a:pt x="713740" y="866140"/>
                  </a:lnTo>
                  <a:lnTo>
                    <a:pt x="721360" y="830580"/>
                  </a:lnTo>
                  <a:lnTo>
                    <a:pt x="685800" y="795020"/>
                  </a:lnTo>
                  <a:lnTo>
                    <a:pt x="647700" y="835660"/>
                  </a:lnTo>
                  <a:lnTo>
                    <a:pt x="670560" y="876300"/>
                  </a:lnTo>
                  <a:lnTo>
                    <a:pt x="647700" y="919480"/>
                  </a:lnTo>
                  <a:lnTo>
                    <a:pt x="675640" y="1064260"/>
                  </a:lnTo>
                  <a:lnTo>
                    <a:pt x="566420" y="1074420"/>
                  </a:lnTo>
                  <a:lnTo>
                    <a:pt x="622300" y="1010920"/>
                  </a:lnTo>
                  <a:lnTo>
                    <a:pt x="599440" y="934720"/>
                  </a:lnTo>
                  <a:lnTo>
                    <a:pt x="553720" y="939800"/>
                  </a:lnTo>
                  <a:lnTo>
                    <a:pt x="546100" y="922020"/>
                  </a:lnTo>
                  <a:lnTo>
                    <a:pt x="497840" y="896620"/>
                  </a:lnTo>
                  <a:lnTo>
                    <a:pt x="424180" y="937260"/>
                  </a:lnTo>
                  <a:lnTo>
                    <a:pt x="388620" y="891540"/>
                  </a:lnTo>
                  <a:lnTo>
                    <a:pt x="383540" y="863600"/>
                  </a:lnTo>
                  <a:lnTo>
                    <a:pt x="386080" y="815340"/>
                  </a:lnTo>
                  <a:lnTo>
                    <a:pt x="408940" y="746760"/>
                  </a:lnTo>
                  <a:lnTo>
                    <a:pt x="373380" y="713740"/>
                  </a:lnTo>
                  <a:lnTo>
                    <a:pt x="368300" y="657860"/>
                  </a:lnTo>
                  <a:lnTo>
                    <a:pt x="332740" y="614680"/>
                  </a:lnTo>
                  <a:cubicBezTo>
                    <a:pt x="333587" y="592667"/>
                    <a:pt x="334433" y="570653"/>
                    <a:pt x="335280" y="548640"/>
                  </a:cubicBezTo>
                  <a:lnTo>
                    <a:pt x="299720" y="500380"/>
                  </a:lnTo>
                  <a:lnTo>
                    <a:pt x="264160" y="474980"/>
                  </a:lnTo>
                  <a:lnTo>
                    <a:pt x="271780" y="426720"/>
                  </a:lnTo>
                  <a:lnTo>
                    <a:pt x="243840" y="434340"/>
                  </a:lnTo>
                  <a:lnTo>
                    <a:pt x="218440" y="436880"/>
                  </a:lnTo>
                  <a:lnTo>
                    <a:pt x="185420" y="378460"/>
                  </a:lnTo>
                  <a:lnTo>
                    <a:pt x="177800" y="414020"/>
                  </a:lnTo>
                  <a:lnTo>
                    <a:pt x="137160" y="365760"/>
                  </a:lnTo>
                  <a:lnTo>
                    <a:pt x="68580" y="327660"/>
                  </a:lnTo>
                  <a:lnTo>
                    <a:pt x="27940" y="337820"/>
                  </a:lnTo>
                  <a:lnTo>
                    <a:pt x="2540" y="320040"/>
                  </a:lnTo>
                  <a:cubicBezTo>
                    <a:pt x="1693" y="290407"/>
                    <a:pt x="847" y="260773"/>
                    <a:pt x="0" y="231140"/>
                  </a:cubicBezTo>
                  <a:lnTo>
                    <a:pt x="27940" y="213360"/>
                  </a:lnTo>
                  <a:lnTo>
                    <a:pt x="25400" y="177800"/>
                  </a:lnTo>
                  <a:lnTo>
                    <a:pt x="55880" y="177800"/>
                  </a:lnTo>
                  <a:lnTo>
                    <a:pt x="45720" y="134620"/>
                  </a:lnTo>
                  <a:lnTo>
                    <a:pt x="63500" y="124460"/>
                  </a:lnTo>
                  <a:lnTo>
                    <a:pt x="139700" y="114300"/>
                  </a:lnTo>
                  <a:lnTo>
                    <a:pt x="167640" y="129540"/>
                  </a:lnTo>
                  <a:lnTo>
                    <a:pt x="198120" y="93980"/>
                  </a:lnTo>
                  <a:lnTo>
                    <a:pt x="220980" y="114300"/>
                  </a:lnTo>
                  <a:lnTo>
                    <a:pt x="271780" y="111760"/>
                  </a:lnTo>
                  <a:cubicBezTo>
                    <a:pt x="270933" y="88053"/>
                    <a:pt x="270087" y="64347"/>
                    <a:pt x="269240" y="40640"/>
                  </a:cubicBezTo>
                  <a:lnTo>
                    <a:pt x="378460" y="60960"/>
                  </a:lnTo>
                  <a:lnTo>
                    <a:pt x="436880" y="68580"/>
                  </a:lnTo>
                  <a:lnTo>
                    <a:pt x="500380" y="73660"/>
                  </a:lnTo>
                  <a:lnTo>
                    <a:pt x="642620" y="0"/>
                  </a:lnTo>
                  <a:close/>
                </a:path>
              </a:pathLst>
            </a:custGeom>
            <a:solidFill>
              <a:srgbClr val="000A5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36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Grodzisk</a:t>
              </a:r>
            </a:p>
            <a:p>
              <a:pPr algn="ctr"/>
              <a:r>
                <a:rPr lang="pl-PL" sz="600" dirty="0">
                  <a:solidFill>
                    <a:schemeClr val="bg1"/>
                  </a:solidFill>
                  <a:latin typeface="Arial" panose="020B0604020202020204" pitchFamily="34" charset="0"/>
                  <a:cs typeface="Arial" panose="020B0604020202020204" pitchFamily="34" charset="0"/>
                </a:rPr>
                <a:t>Mazowiecki</a:t>
              </a:r>
            </a:p>
          </p:txBody>
        </p:sp>
        <p:sp>
          <p:nvSpPr>
            <p:cNvPr id="63" name="Gora Kalwaria">
              <a:extLst>
                <a:ext uri="{FF2B5EF4-FFF2-40B4-BE49-F238E27FC236}">
                  <a16:creationId xmlns:a16="http://schemas.microsoft.com/office/drawing/2014/main" id="{546F0E2A-9A12-5863-E5A5-F8D4F0865CA2}"/>
                </a:ext>
              </a:extLst>
            </p:cNvPr>
            <p:cNvSpPr>
              <a:spLocks/>
            </p:cNvSpPr>
            <p:nvPr/>
          </p:nvSpPr>
          <p:spPr>
            <a:xfrm>
              <a:off x="6881337" y="4892085"/>
              <a:ext cx="1046364" cy="1315949"/>
            </a:xfrm>
            <a:custGeom>
              <a:avLst/>
              <a:gdLst>
                <a:gd name="connsiteX0" fmla="*/ 658506 w 1030605"/>
                <a:gd name="connsiteY0" fmla="*/ 0 h 1296204"/>
                <a:gd name="connsiteX1" fmla="*/ 661259 w 1030605"/>
                <a:gd name="connsiteY1" fmla="*/ 105 h 1296204"/>
                <a:gd name="connsiteX2" fmla="*/ 668375 w 1030605"/>
                <a:gd name="connsiteY2" fmla="*/ 13409 h 1296204"/>
                <a:gd name="connsiteX3" fmla="*/ 714095 w 1030605"/>
                <a:gd name="connsiteY3" fmla="*/ 53414 h 1296204"/>
                <a:gd name="connsiteX4" fmla="*/ 736955 w 1030605"/>
                <a:gd name="connsiteY4" fmla="*/ 118184 h 1296204"/>
                <a:gd name="connsiteX5" fmla="*/ 744575 w 1030605"/>
                <a:gd name="connsiteY5" fmla="*/ 249629 h 1296204"/>
                <a:gd name="connsiteX6" fmla="*/ 716000 w 1030605"/>
                <a:gd name="connsiteY6" fmla="*/ 390599 h 1296204"/>
                <a:gd name="connsiteX7" fmla="*/ 769340 w 1030605"/>
                <a:gd name="connsiteY7" fmla="*/ 474419 h 1296204"/>
                <a:gd name="connsiteX8" fmla="*/ 830300 w 1030605"/>
                <a:gd name="connsiteY8" fmla="*/ 529664 h 1296204"/>
                <a:gd name="connsiteX9" fmla="*/ 925550 w 1030605"/>
                <a:gd name="connsiteY9" fmla="*/ 584909 h 1296204"/>
                <a:gd name="connsiteX10" fmla="*/ 938885 w 1030605"/>
                <a:gd name="connsiteY10" fmla="*/ 602054 h 1296204"/>
                <a:gd name="connsiteX11" fmla="*/ 944880 w 1030605"/>
                <a:gd name="connsiteY11" fmla="*/ 595580 h 1296204"/>
                <a:gd name="connsiteX12" fmla="*/ 944880 w 1030605"/>
                <a:gd name="connsiteY12" fmla="*/ 602784 h 1296204"/>
                <a:gd name="connsiteX13" fmla="*/ 1028700 w 1030605"/>
                <a:gd name="connsiteY13" fmla="*/ 709464 h 1296204"/>
                <a:gd name="connsiteX14" fmla="*/ 1030605 w 1030605"/>
                <a:gd name="connsiteY14" fmla="*/ 760899 h 1296204"/>
                <a:gd name="connsiteX15" fmla="*/ 1007745 w 1030605"/>
                <a:gd name="connsiteY15" fmla="*/ 842814 h 1296204"/>
                <a:gd name="connsiteX16" fmla="*/ 973455 w 1030605"/>
                <a:gd name="connsiteY16" fmla="*/ 917109 h 1296204"/>
                <a:gd name="connsiteX17" fmla="*/ 845820 w 1030605"/>
                <a:gd name="connsiteY17" fmla="*/ 1052364 h 1296204"/>
                <a:gd name="connsiteX18" fmla="*/ 819150 w 1030605"/>
                <a:gd name="connsiteY18" fmla="*/ 1159044 h 1296204"/>
                <a:gd name="connsiteX19" fmla="*/ 834390 w 1030605"/>
                <a:gd name="connsiteY19" fmla="*/ 1212384 h 1296204"/>
                <a:gd name="connsiteX20" fmla="*/ 792480 w 1030605"/>
                <a:gd name="connsiteY20" fmla="*/ 1239054 h 1296204"/>
                <a:gd name="connsiteX21" fmla="*/ 809625 w 1030605"/>
                <a:gd name="connsiteY21" fmla="*/ 1282869 h 1296204"/>
                <a:gd name="connsiteX22" fmla="*/ 763905 w 1030605"/>
                <a:gd name="connsiteY22" fmla="*/ 1296204 h 1296204"/>
                <a:gd name="connsiteX23" fmla="*/ 737235 w 1030605"/>
                <a:gd name="connsiteY23" fmla="*/ 1250484 h 1296204"/>
                <a:gd name="connsiteX24" fmla="*/ 655320 w 1030605"/>
                <a:gd name="connsiteY24" fmla="*/ 1252389 h 1296204"/>
                <a:gd name="connsiteX25" fmla="*/ 615315 w 1030605"/>
                <a:gd name="connsiteY25" fmla="*/ 1288584 h 1296204"/>
                <a:gd name="connsiteX26" fmla="*/ 672465 w 1030605"/>
                <a:gd name="connsiteY26" fmla="*/ 1128564 h 1296204"/>
                <a:gd name="connsiteX27" fmla="*/ 636270 w 1030605"/>
                <a:gd name="connsiteY27" fmla="*/ 1138089 h 1296204"/>
                <a:gd name="connsiteX28" fmla="*/ 577215 w 1030605"/>
                <a:gd name="connsiteY28" fmla="*/ 1126659 h 1296204"/>
                <a:gd name="connsiteX29" fmla="*/ 554355 w 1030605"/>
                <a:gd name="connsiteY29" fmla="*/ 1000929 h 1296204"/>
                <a:gd name="connsiteX30" fmla="*/ 485775 w 1030605"/>
                <a:gd name="connsiteY30" fmla="*/ 1029504 h 1296204"/>
                <a:gd name="connsiteX31" fmla="*/ 476250 w 1030605"/>
                <a:gd name="connsiteY31" fmla="*/ 1008549 h 1296204"/>
                <a:gd name="connsiteX32" fmla="*/ 455295 w 1030605"/>
                <a:gd name="connsiteY32" fmla="*/ 1012359 h 1296204"/>
                <a:gd name="connsiteX33" fmla="*/ 428625 w 1030605"/>
                <a:gd name="connsiteY33" fmla="*/ 1014264 h 1296204"/>
                <a:gd name="connsiteX34" fmla="*/ 413385 w 1030605"/>
                <a:gd name="connsiteY34" fmla="*/ 957114 h 1296204"/>
                <a:gd name="connsiteX35" fmla="*/ 329565 w 1030605"/>
                <a:gd name="connsiteY35" fmla="*/ 955209 h 1296204"/>
                <a:gd name="connsiteX36" fmla="*/ 272415 w 1030605"/>
                <a:gd name="connsiteY36" fmla="*/ 985689 h 1296204"/>
                <a:gd name="connsiteX37" fmla="*/ 173355 w 1030605"/>
                <a:gd name="connsiteY37" fmla="*/ 936159 h 1296204"/>
                <a:gd name="connsiteX38" fmla="*/ 160020 w 1030605"/>
                <a:gd name="connsiteY38" fmla="*/ 960924 h 1296204"/>
                <a:gd name="connsiteX39" fmla="*/ 80010 w 1030605"/>
                <a:gd name="connsiteY39" fmla="*/ 926634 h 1296204"/>
                <a:gd name="connsiteX40" fmla="*/ 81915 w 1030605"/>
                <a:gd name="connsiteY40" fmla="*/ 869484 h 1296204"/>
                <a:gd name="connsiteX41" fmla="*/ 32385 w 1030605"/>
                <a:gd name="connsiteY41" fmla="*/ 711369 h 1296204"/>
                <a:gd name="connsiteX42" fmla="*/ 93345 w 1030605"/>
                <a:gd name="connsiteY42" fmla="*/ 698034 h 1296204"/>
                <a:gd name="connsiteX43" fmla="*/ 49530 w 1030605"/>
                <a:gd name="connsiteY43" fmla="*/ 570399 h 1296204"/>
                <a:gd name="connsiteX44" fmla="*/ 62865 w 1030605"/>
                <a:gd name="connsiteY44" fmla="*/ 539919 h 1296204"/>
                <a:gd name="connsiteX45" fmla="*/ 0 w 1030605"/>
                <a:gd name="connsiteY45" fmla="*/ 419904 h 1296204"/>
                <a:gd name="connsiteX46" fmla="*/ 40005 w 1030605"/>
                <a:gd name="connsiteY46" fmla="*/ 417999 h 1296204"/>
                <a:gd name="connsiteX47" fmla="*/ 89535 w 1030605"/>
                <a:gd name="connsiteY47" fmla="*/ 381804 h 1296204"/>
                <a:gd name="connsiteX48" fmla="*/ 112395 w 1030605"/>
                <a:gd name="connsiteY48" fmla="*/ 366564 h 1296204"/>
                <a:gd name="connsiteX49" fmla="*/ 190500 w 1030605"/>
                <a:gd name="connsiteY49" fmla="*/ 395139 h 1296204"/>
                <a:gd name="connsiteX50" fmla="*/ 238125 w 1030605"/>
                <a:gd name="connsiteY50" fmla="*/ 452289 h 1296204"/>
                <a:gd name="connsiteX51" fmla="*/ 268605 w 1030605"/>
                <a:gd name="connsiteY51" fmla="*/ 450384 h 1296204"/>
                <a:gd name="connsiteX52" fmla="*/ 196215 w 1030605"/>
                <a:gd name="connsiteY52" fmla="*/ 257979 h 1296204"/>
                <a:gd name="connsiteX53" fmla="*/ 125730 w 1030605"/>
                <a:gd name="connsiteY53" fmla="*/ 259884 h 1296204"/>
                <a:gd name="connsiteX54" fmla="*/ 118110 w 1030605"/>
                <a:gd name="connsiteY54" fmla="*/ 214164 h 1296204"/>
                <a:gd name="connsiteX55" fmla="*/ 83820 w 1030605"/>
                <a:gd name="connsiteY55" fmla="*/ 157014 h 1296204"/>
                <a:gd name="connsiteX56" fmla="*/ 89535 w 1030605"/>
                <a:gd name="connsiteY56" fmla="*/ 99864 h 1296204"/>
                <a:gd name="connsiteX57" fmla="*/ 81915 w 1030605"/>
                <a:gd name="connsiteY57" fmla="*/ 36999 h 1296204"/>
                <a:gd name="connsiteX58" fmla="*/ 84761 w 1030605"/>
                <a:gd name="connsiteY58" fmla="*/ 33611 h 1296204"/>
                <a:gd name="connsiteX59" fmla="*/ 125450 w 1030605"/>
                <a:gd name="connsiteY59" fmla="*/ 28649 h 1296204"/>
                <a:gd name="connsiteX60" fmla="*/ 138785 w 1030605"/>
                <a:gd name="connsiteY60" fmla="*/ 74 h 1296204"/>
                <a:gd name="connsiteX61" fmla="*/ 165455 w 1030605"/>
                <a:gd name="connsiteY61" fmla="*/ 32459 h 1296204"/>
                <a:gd name="connsiteX62" fmla="*/ 222605 w 1030605"/>
                <a:gd name="connsiteY62" fmla="*/ 45794 h 1296204"/>
                <a:gd name="connsiteX63" fmla="*/ 321665 w 1030605"/>
                <a:gd name="connsiteY63" fmla="*/ 112469 h 1296204"/>
                <a:gd name="connsiteX64" fmla="*/ 363575 w 1030605"/>
                <a:gd name="connsiteY64" fmla="*/ 165809 h 1296204"/>
                <a:gd name="connsiteX65" fmla="*/ 386435 w 1030605"/>
                <a:gd name="connsiteY65" fmla="*/ 165809 h 1296204"/>
                <a:gd name="connsiteX66" fmla="*/ 413105 w 1030605"/>
                <a:gd name="connsiteY66" fmla="*/ 139139 h 1296204"/>
                <a:gd name="connsiteX67" fmla="*/ 580745 w 1030605"/>
                <a:gd name="connsiteY67" fmla="*/ 89609 h 1296204"/>
                <a:gd name="connsiteX68" fmla="*/ 667221 w 1030605"/>
                <a:gd name="connsiteY68" fmla="*/ 16293 h 1296204"/>
                <a:gd name="connsiteX0" fmla="*/ 667221 w 1030605"/>
                <a:gd name="connsiteY0" fmla="*/ 16219 h 1296130"/>
                <a:gd name="connsiteX1" fmla="*/ 661259 w 1030605"/>
                <a:gd name="connsiteY1" fmla="*/ 31 h 1296130"/>
                <a:gd name="connsiteX2" fmla="*/ 668375 w 1030605"/>
                <a:gd name="connsiteY2" fmla="*/ 13335 h 1296130"/>
                <a:gd name="connsiteX3" fmla="*/ 714095 w 1030605"/>
                <a:gd name="connsiteY3" fmla="*/ 53340 h 1296130"/>
                <a:gd name="connsiteX4" fmla="*/ 736955 w 1030605"/>
                <a:gd name="connsiteY4" fmla="*/ 118110 h 1296130"/>
                <a:gd name="connsiteX5" fmla="*/ 744575 w 1030605"/>
                <a:gd name="connsiteY5" fmla="*/ 249555 h 1296130"/>
                <a:gd name="connsiteX6" fmla="*/ 716000 w 1030605"/>
                <a:gd name="connsiteY6" fmla="*/ 390525 h 1296130"/>
                <a:gd name="connsiteX7" fmla="*/ 769340 w 1030605"/>
                <a:gd name="connsiteY7" fmla="*/ 474345 h 1296130"/>
                <a:gd name="connsiteX8" fmla="*/ 830300 w 1030605"/>
                <a:gd name="connsiteY8" fmla="*/ 529590 h 1296130"/>
                <a:gd name="connsiteX9" fmla="*/ 925550 w 1030605"/>
                <a:gd name="connsiteY9" fmla="*/ 584835 h 1296130"/>
                <a:gd name="connsiteX10" fmla="*/ 938885 w 1030605"/>
                <a:gd name="connsiteY10" fmla="*/ 601980 h 1296130"/>
                <a:gd name="connsiteX11" fmla="*/ 944880 w 1030605"/>
                <a:gd name="connsiteY11" fmla="*/ 595506 h 1296130"/>
                <a:gd name="connsiteX12" fmla="*/ 944880 w 1030605"/>
                <a:gd name="connsiteY12" fmla="*/ 602710 h 1296130"/>
                <a:gd name="connsiteX13" fmla="*/ 1028700 w 1030605"/>
                <a:gd name="connsiteY13" fmla="*/ 709390 h 1296130"/>
                <a:gd name="connsiteX14" fmla="*/ 1030605 w 1030605"/>
                <a:gd name="connsiteY14" fmla="*/ 760825 h 1296130"/>
                <a:gd name="connsiteX15" fmla="*/ 1007745 w 1030605"/>
                <a:gd name="connsiteY15" fmla="*/ 842740 h 1296130"/>
                <a:gd name="connsiteX16" fmla="*/ 973455 w 1030605"/>
                <a:gd name="connsiteY16" fmla="*/ 917035 h 1296130"/>
                <a:gd name="connsiteX17" fmla="*/ 845820 w 1030605"/>
                <a:gd name="connsiteY17" fmla="*/ 1052290 h 1296130"/>
                <a:gd name="connsiteX18" fmla="*/ 819150 w 1030605"/>
                <a:gd name="connsiteY18" fmla="*/ 1158970 h 1296130"/>
                <a:gd name="connsiteX19" fmla="*/ 834390 w 1030605"/>
                <a:gd name="connsiteY19" fmla="*/ 1212310 h 1296130"/>
                <a:gd name="connsiteX20" fmla="*/ 792480 w 1030605"/>
                <a:gd name="connsiteY20" fmla="*/ 1238980 h 1296130"/>
                <a:gd name="connsiteX21" fmla="*/ 809625 w 1030605"/>
                <a:gd name="connsiteY21" fmla="*/ 1282795 h 1296130"/>
                <a:gd name="connsiteX22" fmla="*/ 763905 w 1030605"/>
                <a:gd name="connsiteY22" fmla="*/ 1296130 h 1296130"/>
                <a:gd name="connsiteX23" fmla="*/ 737235 w 1030605"/>
                <a:gd name="connsiteY23" fmla="*/ 1250410 h 1296130"/>
                <a:gd name="connsiteX24" fmla="*/ 655320 w 1030605"/>
                <a:gd name="connsiteY24" fmla="*/ 1252315 h 1296130"/>
                <a:gd name="connsiteX25" fmla="*/ 615315 w 1030605"/>
                <a:gd name="connsiteY25" fmla="*/ 1288510 h 1296130"/>
                <a:gd name="connsiteX26" fmla="*/ 672465 w 1030605"/>
                <a:gd name="connsiteY26" fmla="*/ 1128490 h 1296130"/>
                <a:gd name="connsiteX27" fmla="*/ 636270 w 1030605"/>
                <a:gd name="connsiteY27" fmla="*/ 1138015 h 1296130"/>
                <a:gd name="connsiteX28" fmla="*/ 577215 w 1030605"/>
                <a:gd name="connsiteY28" fmla="*/ 1126585 h 1296130"/>
                <a:gd name="connsiteX29" fmla="*/ 554355 w 1030605"/>
                <a:gd name="connsiteY29" fmla="*/ 1000855 h 1296130"/>
                <a:gd name="connsiteX30" fmla="*/ 485775 w 1030605"/>
                <a:gd name="connsiteY30" fmla="*/ 1029430 h 1296130"/>
                <a:gd name="connsiteX31" fmla="*/ 476250 w 1030605"/>
                <a:gd name="connsiteY31" fmla="*/ 1008475 h 1296130"/>
                <a:gd name="connsiteX32" fmla="*/ 455295 w 1030605"/>
                <a:gd name="connsiteY32" fmla="*/ 1012285 h 1296130"/>
                <a:gd name="connsiteX33" fmla="*/ 428625 w 1030605"/>
                <a:gd name="connsiteY33" fmla="*/ 1014190 h 1296130"/>
                <a:gd name="connsiteX34" fmla="*/ 413385 w 1030605"/>
                <a:gd name="connsiteY34" fmla="*/ 957040 h 1296130"/>
                <a:gd name="connsiteX35" fmla="*/ 329565 w 1030605"/>
                <a:gd name="connsiteY35" fmla="*/ 955135 h 1296130"/>
                <a:gd name="connsiteX36" fmla="*/ 272415 w 1030605"/>
                <a:gd name="connsiteY36" fmla="*/ 985615 h 1296130"/>
                <a:gd name="connsiteX37" fmla="*/ 173355 w 1030605"/>
                <a:gd name="connsiteY37" fmla="*/ 936085 h 1296130"/>
                <a:gd name="connsiteX38" fmla="*/ 160020 w 1030605"/>
                <a:gd name="connsiteY38" fmla="*/ 960850 h 1296130"/>
                <a:gd name="connsiteX39" fmla="*/ 80010 w 1030605"/>
                <a:gd name="connsiteY39" fmla="*/ 926560 h 1296130"/>
                <a:gd name="connsiteX40" fmla="*/ 81915 w 1030605"/>
                <a:gd name="connsiteY40" fmla="*/ 869410 h 1296130"/>
                <a:gd name="connsiteX41" fmla="*/ 32385 w 1030605"/>
                <a:gd name="connsiteY41" fmla="*/ 711295 h 1296130"/>
                <a:gd name="connsiteX42" fmla="*/ 93345 w 1030605"/>
                <a:gd name="connsiteY42" fmla="*/ 697960 h 1296130"/>
                <a:gd name="connsiteX43" fmla="*/ 49530 w 1030605"/>
                <a:gd name="connsiteY43" fmla="*/ 570325 h 1296130"/>
                <a:gd name="connsiteX44" fmla="*/ 62865 w 1030605"/>
                <a:gd name="connsiteY44" fmla="*/ 539845 h 1296130"/>
                <a:gd name="connsiteX45" fmla="*/ 0 w 1030605"/>
                <a:gd name="connsiteY45" fmla="*/ 419830 h 1296130"/>
                <a:gd name="connsiteX46" fmla="*/ 40005 w 1030605"/>
                <a:gd name="connsiteY46" fmla="*/ 417925 h 1296130"/>
                <a:gd name="connsiteX47" fmla="*/ 89535 w 1030605"/>
                <a:gd name="connsiteY47" fmla="*/ 381730 h 1296130"/>
                <a:gd name="connsiteX48" fmla="*/ 112395 w 1030605"/>
                <a:gd name="connsiteY48" fmla="*/ 366490 h 1296130"/>
                <a:gd name="connsiteX49" fmla="*/ 190500 w 1030605"/>
                <a:gd name="connsiteY49" fmla="*/ 395065 h 1296130"/>
                <a:gd name="connsiteX50" fmla="*/ 238125 w 1030605"/>
                <a:gd name="connsiteY50" fmla="*/ 452215 h 1296130"/>
                <a:gd name="connsiteX51" fmla="*/ 268605 w 1030605"/>
                <a:gd name="connsiteY51" fmla="*/ 450310 h 1296130"/>
                <a:gd name="connsiteX52" fmla="*/ 196215 w 1030605"/>
                <a:gd name="connsiteY52" fmla="*/ 257905 h 1296130"/>
                <a:gd name="connsiteX53" fmla="*/ 125730 w 1030605"/>
                <a:gd name="connsiteY53" fmla="*/ 259810 h 1296130"/>
                <a:gd name="connsiteX54" fmla="*/ 118110 w 1030605"/>
                <a:gd name="connsiteY54" fmla="*/ 214090 h 1296130"/>
                <a:gd name="connsiteX55" fmla="*/ 83820 w 1030605"/>
                <a:gd name="connsiteY55" fmla="*/ 156940 h 1296130"/>
                <a:gd name="connsiteX56" fmla="*/ 89535 w 1030605"/>
                <a:gd name="connsiteY56" fmla="*/ 99790 h 1296130"/>
                <a:gd name="connsiteX57" fmla="*/ 81915 w 1030605"/>
                <a:gd name="connsiteY57" fmla="*/ 36925 h 1296130"/>
                <a:gd name="connsiteX58" fmla="*/ 84761 w 1030605"/>
                <a:gd name="connsiteY58" fmla="*/ 33537 h 1296130"/>
                <a:gd name="connsiteX59" fmla="*/ 125450 w 1030605"/>
                <a:gd name="connsiteY59" fmla="*/ 28575 h 1296130"/>
                <a:gd name="connsiteX60" fmla="*/ 138785 w 1030605"/>
                <a:gd name="connsiteY60" fmla="*/ 0 h 1296130"/>
                <a:gd name="connsiteX61" fmla="*/ 165455 w 1030605"/>
                <a:gd name="connsiteY61" fmla="*/ 32385 h 1296130"/>
                <a:gd name="connsiteX62" fmla="*/ 222605 w 1030605"/>
                <a:gd name="connsiteY62" fmla="*/ 45720 h 1296130"/>
                <a:gd name="connsiteX63" fmla="*/ 321665 w 1030605"/>
                <a:gd name="connsiteY63" fmla="*/ 112395 h 1296130"/>
                <a:gd name="connsiteX64" fmla="*/ 363575 w 1030605"/>
                <a:gd name="connsiteY64" fmla="*/ 165735 h 1296130"/>
                <a:gd name="connsiteX65" fmla="*/ 386435 w 1030605"/>
                <a:gd name="connsiteY65" fmla="*/ 165735 h 1296130"/>
                <a:gd name="connsiteX66" fmla="*/ 413105 w 1030605"/>
                <a:gd name="connsiteY66" fmla="*/ 139065 h 1296130"/>
                <a:gd name="connsiteX67" fmla="*/ 580745 w 1030605"/>
                <a:gd name="connsiteY67" fmla="*/ 89535 h 1296130"/>
                <a:gd name="connsiteX68" fmla="*/ 667221 w 1030605"/>
                <a:gd name="connsiteY68" fmla="*/ 16219 h 1296130"/>
                <a:gd name="connsiteX0" fmla="*/ 667221 w 1030605"/>
                <a:gd name="connsiteY0" fmla="*/ 16219 h 1296130"/>
                <a:gd name="connsiteX1" fmla="*/ 661259 w 1030605"/>
                <a:gd name="connsiteY1" fmla="*/ 31 h 1296130"/>
                <a:gd name="connsiteX2" fmla="*/ 714095 w 1030605"/>
                <a:gd name="connsiteY2" fmla="*/ 53340 h 1296130"/>
                <a:gd name="connsiteX3" fmla="*/ 736955 w 1030605"/>
                <a:gd name="connsiteY3" fmla="*/ 118110 h 1296130"/>
                <a:gd name="connsiteX4" fmla="*/ 744575 w 1030605"/>
                <a:gd name="connsiteY4" fmla="*/ 249555 h 1296130"/>
                <a:gd name="connsiteX5" fmla="*/ 716000 w 1030605"/>
                <a:gd name="connsiteY5" fmla="*/ 390525 h 1296130"/>
                <a:gd name="connsiteX6" fmla="*/ 769340 w 1030605"/>
                <a:gd name="connsiteY6" fmla="*/ 474345 h 1296130"/>
                <a:gd name="connsiteX7" fmla="*/ 830300 w 1030605"/>
                <a:gd name="connsiteY7" fmla="*/ 529590 h 1296130"/>
                <a:gd name="connsiteX8" fmla="*/ 925550 w 1030605"/>
                <a:gd name="connsiteY8" fmla="*/ 584835 h 1296130"/>
                <a:gd name="connsiteX9" fmla="*/ 938885 w 1030605"/>
                <a:gd name="connsiteY9" fmla="*/ 601980 h 1296130"/>
                <a:gd name="connsiteX10" fmla="*/ 944880 w 1030605"/>
                <a:gd name="connsiteY10" fmla="*/ 595506 h 1296130"/>
                <a:gd name="connsiteX11" fmla="*/ 944880 w 1030605"/>
                <a:gd name="connsiteY11" fmla="*/ 602710 h 1296130"/>
                <a:gd name="connsiteX12" fmla="*/ 1028700 w 1030605"/>
                <a:gd name="connsiteY12" fmla="*/ 709390 h 1296130"/>
                <a:gd name="connsiteX13" fmla="*/ 1030605 w 1030605"/>
                <a:gd name="connsiteY13" fmla="*/ 760825 h 1296130"/>
                <a:gd name="connsiteX14" fmla="*/ 1007745 w 1030605"/>
                <a:gd name="connsiteY14" fmla="*/ 842740 h 1296130"/>
                <a:gd name="connsiteX15" fmla="*/ 973455 w 1030605"/>
                <a:gd name="connsiteY15" fmla="*/ 917035 h 1296130"/>
                <a:gd name="connsiteX16" fmla="*/ 845820 w 1030605"/>
                <a:gd name="connsiteY16" fmla="*/ 1052290 h 1296130"/>
                <a:gd name="connsiteX17" fmla="*/ 819150 w 1030605"/>
                <a:gd name="connsiteY17" fmla="*/ 1158970 h 1296130"/>
                <a:gd name="connsiteX18" fmla="*/ 834390 w 1030605"/>
                <a:gd name="connsiteY18" fmla="*/ 1212310 h 1296130"/>
                <a:gd name="connsiteX19" fmla="*/ 792480 w 1030605"/>
                <a:gd name="connsiteY19" fmla="*/ 1238980 h 1296130"/>
                <a:gd name="connsiteX20" fmla="*/ 809625 w 1030605"/>
                <a:gd name="connsiteY20" fmla="*/ 1282795 h 1296130"/>
                <a:gd name="connsiteX21" fmla="*/ 763905 w 1030605"/>
                <a:gd name="connsiteY21" fmla="*/ 1296130 h 1296130"/>
                <a:gd name="connsiteX22" fmla="*/ 737235 w 1030605"/>
                <a:gd name="connsiteY22" fmla="*/ 1250410 h 1296130"/>
                <a:gd name="connsiteX23" fmla="*/ 655320 w 1030605"/>
                <a:gd name="connsiteY23" fmla="*/ 1252315 h 1296130"/>
                <a:gd name="connsiteX24" fmla="*/ 615315 w 1030605"/>
                <a:gd name="connsiteY24" fmla="*/ 1288510 h 1296130"/>
                <a:gd name="connsiteX25" fmla="*/ 672465 w 1030605"/>
                <a:gd name="connsiteY25" fmla="*/ 1128490 h 1296130"/>
                <a:gd name="connsiteX26" fmla="*/ 636270 w 1030605"/>
                <a:gd name="connsiteY26" fmla="*/ 1138015 h 1296130"/>
                <a:gd name="connsiteX27" fmla="*/ 577215 w 1030605"/>
                <a:gd name="connsiteY27" fmla="*/ 1126585 h 1296130"/>
                <a:gd name="connsiteX28" fmla="*/ 554355 w 1030605"/>
                <a:gd name="connsiteY28" fmla="*/ 1000855 h 1296130"/>
                <a:gd name="connsiteX29" fmla="*/ 485775 w 1030605"/>
                <a:gd name="connsiteY29" fmla="*/ 1029430 h 1296130"/>
                <a:gd name="connsiteX30" fmla="*/ 476250 w 1030605"/>
                <a:gd name="connsiteY30" fmla="*/ 1008475 h 1296130"/>
                <a:gd name="connsiteX31" fmla="*/ 455295 w 1030605"/>
                <a:gd name="connsiteY31" fmla="*/ 1012285 h 1296130"/>
                <a:gd name="connsiteX32" fmla="*/ 428625 w 1030605"/>
                <a:gd name="connsiteY32" fmla="*/ 1014190 h 1296130"/>
                <a:gd name="connsiteX33" fmla="*/ 413385 w 1030605"/>
                <a:gd name="connsiteY33" fmla="*/ 957040 h 1296130"/>
                <a:gd name="connsiteX34" fmla="*/ 329565 w 1030605"/>
                <a:gd name="connsiteY34" fmla="*/ 955135 h 1296130"/>
                <a:gd name="connsiteX35" fmla="*/ 272415 w 1030605"/>
                <a:gd name="connsiteY35" fmla="*/ 985615 h 1296130"/>
                <a:gd name="connsiteX36" fmla="*/ 173355 w 1030605"/>
                <a:gd name="connsiteY36" fmla="*/ 936085 h 1296130"/>
                <a:gd name="connsiteX37" fmla="*/ 160020 w 1030605"/>
                <a:gd name="connsiteY37" fmla="*/ 960850 h 1296130"/>
                <a:gd name="connsiteX38" fmla="*/ 80010 w 1030605"/>
                <a:gd name="connsiteY38" fmla="*/ 926560 h 1296130"/>
                <a:gd name="connsiteX39" fmla="*/ 81915 w 1030605"/>
                <a:gd name="connsiteY39" fmla="*/ 869410 h 1296130"/>
                <a:gd name="connsiteX40" fmla="*/ 32385 w 1030605"/>
                <a:gd name="connsiteY40" fmla="*/ 711295 h 1296130"/>
                <a:gd name="connsiteX41" fmla="*/ 93345 w 1030605"/>
                <a:gd name="connsiteY41" fmla="*/ 697960 h 1296130"/>
                <a:gd name="connsiteX42" fmla="*/ 49530 w 1030605"/>
                <a:gd name="connsiteY42" fmla="*/ 570325 h 1296130"/>
                <a:gd name="connsiteX43" fmla="*/ 62865 w 1030605"/>
                <a:gd name="connsiteY43" fmla="*/ 539845 h 1296130"/>
                <a:gd name="connsiteX44" fmla="*/ 0 w 1030605"/>
                <a:gd name="connsiteY44" fmla="*/ 419830 h 1296130"/>
                <a:gd name="connsiteX45" fmla="*/ 40005 w 1030605"/>
                <a:gd name="connsiteY45" fmla="*/ 417925 h 1296130"/>
                <a:gd name="connsiteX46" fmla="*/ 89535 w 1030605"/>
                <a:gd name="connsiteY46" fmla="*/ 381730 h 1296130"/>
                <a:gd name="connsiteX47" fmla="*/ 112395 w 1030605"/>
                <a:gd name="connsiteY47" fmla="*/ 366490 h 1296130"/>
                <a:gd name="connsiteX48" fmla="*/ 190500 w 1030605"/>
                <a:gd name="connsiteY48" fmla="*/ 395065 h 1296130"/>
                <a:gd name="connsiteX49" fmla="*/ 238125 w 1030605"/>
                <a:gd name="connsiteY49" fmla="*/ 452215 h 1296130"/>
                <a:gd name="connsiteX50" fmla="*/ 268605 w 1030605"/>
                <a:gd name="connsiteY50" fmla="*/ 450310 h 1296130"/>
                <a:gd name="connsiteX51" fmla="*/ 196215 w 1030605"/>
                <a:gd name="connsiteY51" fmla="*/ 257905 h 1296130"/>
                <a:gd name="connsiteX52" fmla="*/ 125730 w 1030605"/>
                <a:gd name="connsiteY52" fmla="*/ 259810 h 1296130"/>
                <a:gd name="connsiteX53" fmla="*/ 118110 w 1030605"/>
                <a:gd name="connsiteY53" fmla="*/ 214090 h 1296130"/>
                <a:gd name="connsiteX54" fmla="*/ 83820 w 1030605"/>
                <a:gd name="connsiteY54" fmla="*/ 156940 h 1296130"/>
                <a:gd name="connsiteX55" fmla="*/ 89535 w 1030605"/>
                <a:gd name="connsiteY55" fmla="*/ 99790 h 1296130"/>
                <a:gd name="connsiteX56" fmla="*/ 81915 w 1030605"/>
                <a:gd name="connsiteY56" fmla="*/ 36925 h 1296130"/>
                <a:gd name="connsiteX57" fmla="*/ 84761 w 1030605"/>
                <a:gd name="connsiteY57" fmla="*/ 33537 h 1296130"/>
                <a:gd name="connsiteX58" fmla="*/ 125450 w 1030605"/>
                <a:gd name="connsiteY58" fmla="*/ 28575 h 1296130"/>
                <a:gd name="connsiteX59" fmla="*/ 138785 w 1030605"/>
                <a:gd name="connsiteY59" fmla="*/ 0 h 1296130"/>
                <a:gd name="connsiteX60" fmla="*/ 165455 w 1030605"/>
                <a:gd name="connsiteY60" fmla="*/ 32385 h 1296130"/>
                <a:gd name="connsiteX61" fmla="*/ 222605 w 1030605"/>
                <a:gd name="connsiteY61" fmla="*/ 45720 h 1296130"/>
                <a:gd name="connsiteX62" fmla="*/ 321665 w 1030605"/>
                <a:gd name="connsiteY62" fmla="*/ 112395 h 1296130"/>
                <a:gd name="connsiteX63" fmla="*/ 363575 w 1030605"/>
                <a:gd name="connsiteY63" fmla="*/ 165735 h 1296130"/>
                <a:gd name="connsiteX64" fmla="*/ 386435 w 1030605"/>
                <a:gd name="connsiteY64" fmla="*/ 165735 h 1296130"/>
                <a:gd name="connsiteX65" fmla="*/ 413105 w 1030605"/>
                <a:gd name="connsiteY65" fmla="*/ 139065 h 1296130"/>
                <a:gd name="connsiteX66" fmla="*/ 580745 w 1030605"/>
                <a:gd name="connsiteY66" fmla="*/ 89535 h 1296130"/>
                <a:gd name="connsiteX67" fmla="*/ 667221 w 1030605"/>
                <a:gd name="connsiteY67" fmla="*/ 16219 h 1296130"/>
                <a:gd name="connsiteX0" fmla="*/ 667221 w 1030605"/>
                <a:gd name="connsiteY0" fmla="*/ 16219 h 1296130"/>
                <a:gd name="connsiteX1" fmla="*/ 714095 w 1030605"/>
                <a:gd name="connsiteY1" fmla="*/ 53340 h 1296130"/>
                <a:gd name="connsiteX2" fmla="*/ 736955 w 1030605"/>
                <a:gd name="connsiteY2" fmla="*/ 118110 h 1296130"/>
                <a:gd name="connsiteX3" fmla="*/ 744575 w 1030605"/>
                <a:gd name="connsiteY3" fmla="*/ 249555 h 1296130"/>
                <a:gd name="connsiteX4" fmla="*/ 716000 w 1030605"/>
                <a:gd name="connsiteY4" fmla="*/ 390525 h 1296130"/>
                <a:gd name="connsiteX5" fmla="*/ 769340 w 1030605"/>
                <a:gd name="connsiteY5" fmla="*/ 474345 h 1296130"/>
                <a:gd name="connsiteX6" fmla="*/ 830300 w 1030605"/>
                <a:gd name="connsiteY6" fmla="*/ 529590 h 1296130"/>
                <a:gd name="connsiteX7" fmla="*/ 925550 w 1030605"/>
                <a:gd name="connsiteY7" fmla="*/ 584835 h 1296130"/>
                <a:gd name="connsiteX8" fmla="*/ 938885 w 1030605"/>
                <a:gd name="connsiteY8" fmla="*/ 601980 h 1296130"/>
                <a:gd name="connsiteX9" fmla="*/ 944880 w 1030605"/>
                <a:gd name="connsiteY9" fmla="*/ 595506 h 1296130"/>
                <a:gd name="connsiteX10" fmla="*/ 944880 w 1030605"/>
                <a:gd name="connsiteY10" fmla="*/ 602710 h 1296130"/>
                <a:gd name="connsiteX11" fmla="*/ 1028700 w 1030605"/>
                <a:gd name="connsiteY11" fmla="*/ 709390 h 1296130"/>
                <a:gd name="connsiteX12" fmla="*/ 1030605 w 1030605"/>
                <a:gd name="connsiteY12" fmla="*/ 760825 h 1296130"/>
                <a:gd name="connsiteX13" fmla="*/ 1007745 w 1030605"/>
                <a:gd name="connsiteY13" fmla="*/ 842740 h 1296130"/>
                <a:gd name="connsiteX14" fmla="*/ 973455 w 1030605"/>
                <a:gd name="connsiteY14" fmla="*/ 917035 h 1296130"/>
                <a:gd name="connsiteX15" fmla="*/ 845820 w 1030605"/>
                <a:gd name="connsiteY15" fmla="*/ 1052290 h 1296130"/>
                <a:gd name="connsiteX16" fmla="*/ 819150 w 1030605"/>
                <a:gd name="connsiteY16" fmla="*/ 1158970 h 1296130"/>
                <a:gd name="connsiteX17" fmla="*/ 834390 w 1030605"/>
                <a:gd name="connsiteY17" fmla="*/ 1212310 h 1296130"/>
                <a:gd name="connsiteX18" fmla="*/ 792480 w 1030605"/>
                <a:gd name="connsiteY18" fmla="*/ 1238980 h 1296130"/>
                <a:gd name="connsiteX19" fmla="*/ 809625 w 1030605"/>
                <a:gd name="connsiteY19" fmla="*/ 1282795 h 1296130"/>
                <a:gd name="connsiteX20" fmla="*/ 763905 w 1030605"/>
                <a:gd name="connsiteY20" fmla="*/ 1296130 h 1296130"/>
                <a:gd name="connsiteX21" fmla="*/ 737235 w 1030605"/>
                <a:gd name="connsiteY21" fmla="*/ 1250410 h 1296130"/>
                <a:gd name="connsiteX22" fmla="*/ 655320 w 1030605"/>
                <a:gd name="connsiteY22" fmla="*/ 1252315 h 1296130"/>
                <a:gd name="connsiteX23" fmla="*/ 615315 w 1030605"/>
                <a:gd name="connsiteY23" fmla="*/ 1288510 h 1296130"/>
                <a:gd name="connsiteX24" fmla="*/ 672465 w 1030605"/>
                <a:gd name="connsiteY24" fmla="*/ 1128490 h 1296130"/>
                <a:gd name="connsiteX25" fmla="*/ 636270 w 1030605"/>
                <a:gd name="connsiteY25" fmla="*/ 1138015 h 1296130"/>
                <a:gd name="connsiteX26" fmla="*/ 577215 w 1030605"/>
                <a:gd name="connsiteY26" fmla="*/ 1126585 h 1296130"/>
                <a:gd name="connsiteX27" fmla="*/ 554355 w 1030605"/>
                <a:gd name="connsiteY27" fmla="*/ 1000855 h 1296130"/>
                <a:gd name="connsiteX28" fmla="*/ 485775 w 1030605"/>
                <a:gd name="connsiteY28" fmla="*/ 1029430 h 1296130"/>
                <a:gd name="connsiteX29" fmla="*/ 476250 w 1030605"/>
                <a:gd name="connsiteY29" fmla="*/ 1008475 h 1296130"/>
                <a:gd name="connsiteX30" fmla="*/ 455295 w 1030605"/>
                <a:gd name="connsiteY30" fmla="*/ 1012285 h 1296130"/>
                <a:gd name="connsiteX31" fmla="*/ 428625 w 1030605"/>
                <a:gd name="connsiteY31" fmla="*/ 1014190 h 1296130"/>
                <a:gd name="connsiteX32" fmla="*/ 413385 w 1030605"/>
                <a:gd name="connsiteY32" fmla="*/ 957040 h 1296130"/>
                <a:gd name="connsiteX33" fmla="*/ 329565 w 1030605"/>
                <a:gd name="connsiteY33" fmla="*/ 955135 h 1296130"/>
                <a:gd name="connsiteX34" fmla="*/ 272415 w 1030605"/>
                <a:gd name="connsiteY34" fmla="*/ 985615 h 1296130"/>
                <a:gd name="connsiteX35" fmla="*/ 173355 w 1030605"/>
                <a:gd name="connsiteY35" fmla="*/ 936085 h 1296130"/>
                <a:gd name="connsiteX36" fmla="*/ 160020 w 1030605"/>
                <a:gd name="connsiteY36" fmla="*/ 960850 h 1296130"/>
                <a:gd name="connsiteX37" fmla="*/ 80010 w 1030605"/>
                <a:gd name="connsiteY37" fmla="*/ 926560 h 1296130"/>
                <a:gd name="connsiteX38" fmla="*/ 81915 w 1030605"/>
                <a:gd name="connsiteY38" fmla="*/ 869410 h 1296130"/>
                <a:gd name="connsiteX39" fmla="*/ 32385 w 1030605"/>
                <a:gd name="connsiteY39" fmla="*/ 711295 h 1296130"/>
                <a:gd name="connsiteX40" fmla="*/ 93345 w 1030605"/>
                <a:gd name="connsiteY40" fmla="*/ 697960 h 1296130"/>
                <a:gd name="connsiteX41" fmla="*/ 49530 w 1030605"/>
                <a:gd name="connsiteY41" fmla="*/ 570325 h 1296130"/>
                <a:gd name="connsiteX42" fmla="*/ 62865 w 1030605"/>
                <a:gd name="connsiteY42" fmla="*/ 539845 h 1296130"/>
                <a:gd name="connsiteX43" fmla="*/ 0 w 1030605"/>
                <a:gd name="connsiteY43" fmla="*/ 419830 h 1296130"/>
                <a:gd name="connsiteX44" fmla="*/ 40005 w 1030605"/>
                <a:gd name="connsiteY44" fmla="*/ 417925 h 1296130"/>
                <a:gd name="connsiteX45" fmla="*/ 89535 w 1030605"/>
                <a:gd name="connsiteY45" fmla="*/ 381730 h 1296130"/>
                <a:gd name="connsiteX46" fmla="*/ 112395 w 1030605"/>
                <a:gd name="connsiteY46" fmla="*/ 366490 h 1296130"/>
                <a:gd name="connsiteX47" fmla="*/ 190500 w 1030605"/>
                <a:gd name="connsiteY47" fmla="*/ 395065 h 1296130"/>
                <a:gd name="connsiteX48" fmla="*/ 238125 w 1030605"/>
                <a:gd name="connsiteY48" fmla="*/ 452215 h 1296130"/>
                <a:gd name="connsiteX49" fmla="*/ 268605 w 1030605"/>
                <a:gd name="connsiteY49" fmla="*/ 450310 h 1296130"/>
                <a:gd name="connsiteX50" fmla="*/ 196215 w 1030605"/>
                <a:gd name="connsiteY50" fmla="*/ 257905 h 1296130"/>
                <a:gd name="connsiteX51" fmla="*/ 125730 w 1030605"/>
                <a:gd name="connsiteY51" fmla="*/ 259810 h 1296130"/>
                <a:gd name="connsiteX52" fmla="*/ 118110 w 1030605"/>
                <a:gd name="connsiteY52" fmla="*/ 214090 h 1296130"/>
                <a:gd name="connsiteX53" fmla="*/ 83820 w 1030605"/>
                <a:gd name="connsiteY53" fmla="*/ 156940 h 1296130"/>
                <a:gd name="connsiteX54" fmla="*/ 89535 w 1030605"/>
                <a:gd name="connsiteY54" fmla="*/ 99790 h 1296130"/>
                <a:gd name="connsiteX55" fmla="*/ 81915 w 1030605"/>
                <a:gd name="connsiteY55" fmla="*/ 36925 h 1296130"/>
                <a:gd name="connsiteX56" fmla="*/ 84761 w 1030605"/>
                <a:gd name="connsiteY56" fmla="*/ 33537 h 1296130"/>
                <a:gd name="connsiteX57" fmla="*/ 125450 w 1030605"/>
                <a:gd name="connsiteY57" fmla="*/ 28575 h 1296130"/>
                <a:gd name="connsiteX58" fmla="*/ 138785 w 1030605"/>
                <a:gd name="connsiteY58" fmla="*/ 0 h 1296130"/>
                <a:gd name="connsiteX59" fmla="*/ 165455 w 1030605"/>
                <a:gd name="connsiteY59" fmla="*/ 32385 h 1296130"/>
                <a:gd name="connsiteX60" fmla="*/ 222605 w 1030605"/>
                <a:gd name="connsiteY60" fmla="*/ 45720 h 1296130"/>
                <a:gd name="connsiteX61" fmla="*/ 321665 w 1030605"/>
                <a:gd name="connsiteY61" fmla="*/ 112395 h 1296130"/>
                <a:gd name="connsiteX62" fmla="*/ 363575 w 1030605"/>
                <a:gd name="connsiteY62" fmla="*/ 165735 h 1296130"/>
                <a:gd name="connsiteX63" fmla="*/ 386435 w 1030605"/>
                <a:gd name="connsiteY63" fmla="*/ 165735 h 1296130"/>
                <a:gd name="connsiteX64" fmla="*/ 413105 w 1030605"/>
                <a:gd name="connsiteY64" fmla="*/ 139065 h 1296130"/>
                <a:gd name="connsiteX65" fmla="*/ 580745 w 1030605"/>
                <a:gd name="connsiteY65" fmla="*/ 89535 h 1296130"/>
                <a:gd name="connsiteX66" fmla="*/ 667221 w 1030605"/>
                <a:gd name="connsiteY66" fmla="*/ 16219 h 129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30605" h="1296130">
                  <a:moveTo>
                    <a:pt x="667221" y="16219"/>
                  </a:moveTo>
                  <a:lnTo>
                    <a:pt x="714095" y="53340"/>
                  </a:lnTo>
                  <a:lnTo>
                    <a:pt x="736955" y="118110"/>
                  </a:lnTo>
                  <a:lnTo>
                    <a:pt x="744575" y="249555"/>
                  </a:lnTo>
                  <a:lnTo>
                    <a:pt x="716000" y="390525"/>
                  </a:lnTo>
                  <a:lnTo>
                    <a:pt x="769340" y="474345"/>
                  </a:lnTo>
                  <a:lnTo>
                    <a:pt x="830300" y="529590"/>
                  </a:lnTo>
                  <a:lnTo>
                    <a:pt x="925550" y="584835"/>
                  </a:lnTo>
                  <a:lnTo>
                    <a:pt x="938885" y="601980"/>
                  </a:lnTo>
                  <a:lnTo>
                    <a:pt x="944880" y="595506"/>
                  </a:lnTo>
                  <a:lnTo>
                    <a:pt x="944880" y="602710"/>
                  </a:lnTo>
                  <a:lnTo>
                    <a:pt x="1028700" y="709390"/>
                  </a:lnTo>
                  <a:lnTo>
                    <a:pt x="1030605" y="760825"/>
                  </a:lnTo>
                  <a:lnTo>
                    <a:pt x="1007745" y="842740"/>
                  </a:lnTo>
                  <a:lnTo>
                    <a:pt x="973455" y="917035"/>
                  </a:lnTo>
                  <a:lnTo>
                    <a:pt x="845820" y="1052290"/>
                  </a:lnTo>
                  <a:lnTo>
                    <a:pt x="819150" y="1158970"/>
                  </a:lnTo>
                  <a:lnTo>
                    <a:pt x="834390" y="1212310"/>
                  </a:lnTo>
                  <a:lnTo>
                    <a:pt x="792480" y="1238980"/>
                  </a:lnTo>
                  <a:lnTo>
                    <a:pt x="809625" y="1282795"/>
                  </a:lnTo>
                  <a:lnTo>
                    <a:pt x="763905" y="1296130"/>
                  </a:lnTo>
                  <a:lnTo>
                    <a:pt x="737235" y="1250410"/>
                  </a:lnTo>
                  <a:lnTo>
                    <a:pt x="655320" y="1252315"/>
                  </a:lnTo>
                  <a:lnTo>
                    <a:pt x="615315" y="1288510"/>
                  </a:lnTo>
                  <a:lnTo>
                    <a:pt x="672465" y="1128490"/>
                  </a:lnTo>
                  <a:lnTo>
                    <a:pt x="636270" y="1138015"/>
                  </a:lnTo>
                  <a:lnTo>
                    <a:pt x="577215" y="1126585"/>
                  </a:lnTo>
                  <a:lnTo>
                    <a:pt x="554355" y="1000855"/>
                  </a:lnTo>
                  <a:lnTo>
                    <a:pt x="485775" y="1029430"/>
                  </a:lnTo>
                  <a:lnTo>
                    <a:pt x="476250" y="1008475"/>
                  </a:lnTo>
                  <a:lnTo>
                    <a:pt x="455295" y="1012285"/>
                  </a:lnTo>
                  <a:lnTo>
                    <a:pt x="428625" y="1014190"/>
                  </a:lnTo>
                  <a:lnTo>
                    <a:pt x="413385" y="957040"/>
                  </a:lnTo>
                  <a:lnTo>
                    <a:pt x="329565" y="955135"/>
                  </a:lnTo>
                  <a:lnTo>
                    <a:pt x="272415" y="985615"/>
                  </a:lnTo>
                  <a:lnTo>
                    <a:pt x="173355" y="936085"/>
                  </a:lnTo>
                  <a:lnTo>
                    <a:pt x="160020" y="960850"/>
                  </a:lnTo>
                  <a:lnTo>
                    <a:pt x="80010" y="926560"/>
                  </a:lnTo>
                  <a:lnTo>
                    <a:pt x="81915" y="869410"/>
                  </a:lnTo>
                  <a:lnTo>
                    <a:pt x="32385" y="711295"/>
                  </a:lnTo>
                  <a:lnTo>
                    <a:pt x="93345" y="697960"/>
                  </a:lnTo>
                  <a:lnTo>
                    <a:pt x="49530" y="570325"/>
                  </a:lnTo>
                  <a:lnTo>
                    <a:pt x="62865" y="539845"/>
                  </a:lnTo>
                  <a:lnTo>
                    <a:pt x="0" y="419830"/>
                  </a:lnTo>
                  <a:lnTo>
                    <a:pt x="40005" y="417925"/>
                  </a:lnTo>
                  <a:lnTo>
                    <a:pt x="89535" y="381730"/>
                  </a:lnTo>
                  <a:lnTo>
                    <a:pt x="112395" y="366490"/>
                  </a:lnTo>
                  <a:lnTo>
                    <a:pt x="190500" y="395065"/>
                  </a:lnTo>
                  <a:lnTo>
                    <a:pt x="238125" y="452215"/>
                  </a:lnTo>
                  <a:lnTo>
                    <a:pt x="268605" y="450310"/>
                  </a:lnTo>
                  <a:lnTo>
                    <a:pt x="196215" y="257905"/>
                  </a:lnTo>
                  <a:lnTo>
                    <a:pt x="125730" y="259810"/>
                  </a:lnTo>
                  <a:lnTo>
                    <a:pt x="118110" y="214090"/>
                  </a:lnTo>
                  <a:lnTo>
                    <a:pt x="83820" y="156940"/>
                  </a:lnTo>
                  <a:lnTo>
                    <a:pt x="89535" y="99790"/>
                  </a:lnTo>
                  <a:lnTo>
                    <a:pt x="81915" y="36925"/>
                  </a:lnTo>
                  <a:lnTo>
                    <a:pt x="84761" y="33537"/>
                  </a:lnTo>
                  <a:lnTo>
                    <a:pt x="125450" y="28575"/>
                  </a:lnTo>
                  <a:lnTo>
                    <a:pt x="138785" y="0"/>
                  </a:lnTo>
                  <a:lnTo>
                    <a:pt x="165455" y="32385"/>
                  </a:lnTo>
                  <a:lnTo>
                    <a:pt x="222605" y="45720"/>
                  </a:lnTo>
                  <a:lnTo>
                    <a:pt x="321665" y="112395"/>
                  </a:lnTo>
                  <a:lnTo>
                    <a:pt x="363575" y="165735"/>
                  </a:lnTo>
                  <a:lnTo>
                    <a:pt x="386435" y="165735"/>
                  </a:lnTo>
                  <a:lnTo>
                    <a:pt x="413105" y="139065"/>
                  </a:lnTo>
                  <a:lnTo>
                    <a:pt x="580745" y="89535"/>
                  </a:lnTo>
                  <a:lnTo>
                    <a:pt x="667221" y="16219"/>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Góra Kalwaria</a:t>
              </a:r>
            </a:p>
          </p:txBody>
        </p:sp>
        <p:sp>
          <p:nvSpPr>
            <p:cNvPr id="64" name="Dobre">
              <a:extLst>
                <a:ext uri="{FF2B5EF4-FFF2-40B4-BE49-F238E27FC236}">
                  <a16:creationId xmlns:a16="http://schemas.microsoft.com/office/drawing/2014/main" id="{39F725F2-0FCD-F01C-F061-4A5D5B2123EF}"/>
                </a:ext>
              </a:extLst>
            </p:cNvPr>
            <p:cNvSpPr>
              <a:spLocks/>
            </p:cNvSpPr>
            <p:nvPr/>
          </p:nvSpPr>
          <p:spPr>
            <a:xfrm>
              <a:off x="9275789" y="2016776"/>
              <a:ext cx="1179819" cy="1104388"/>
            </a:xfrm>
            <a:custGeom>
              <a:avLst/>
              <a:gdLst>
                <a:gd name="connsiteX0" fmla="*/ 205740 w 1162050"/>
                <a:gd name="connsiteY0" fmla="*/ 767715 h 1087755"/>
                <a:gd name="connsiteX1" fmla="*/ 104775 w 1162050"/>
                <a:gd name="connsiteY1" fmla="*/ 723900 h 1087755"/>
                <a:gd name="connsiteX2" fmla="*/ 89535 w 1162050"/>
                <a:gd name="connsiteY2" fmla="*/ 676275 h 1087755"/>
                <a:gd name="connsiteX3" fmla="*/ 137160 w 1162050"/>
                <a:gd name="connsiteY3" fmla="*/ 691515 h 1087755"/>
                <a:gd name="connsiteX4" fmla="*/ 160020 w 1162050"/>
                <a:gd name="connsiteY4" fmla="*/ 685800 h 1087755"/>
                <a:gd name="connsiteX5" fmla="*/ 201930 w 1162050"/>
                <a:gd name="connsiteY5" fmla="*/ 651510 h 1087755"/>
                <a:gd name="connsiteX6" fmla="*/ 123825 w 1162050"/>
                <a:gd name="connsiteY6" fmla="*/ 609600 h 1087755"/>
                <a:gd name="connsiteX7" fmla="*/ 144780 w 1162050"/>
                <a:gd name="connsiteY7" fmla="*/ 603885 h 1087755"/>
                <a:gd name="connsiteX8" fmla="*/ 146685 w 1162050"/>
                <a:gd name="connsiteY8" fmla="*/ 541020 h 1087755"/>
                <a:gd name="connsiteX9" fmla="*/ 114300 w 1162050"/>
                <a:gd name="connsiteY9" fmla="*/ 529590 h 1087755"/>
                <a:gd name="connsiteX10" fmla="*/ 116205 w 1162050"/>
                <a:gd name="connsiteY10" fmla="*/ 417195 h 1087755"/>
                <a:gd name="connsiteX11" fmla="*/ 64770 w 1162050"/>
                <a:gd name="connsiteY11" fmla="*/ 421005 h 1087755"/>
                <a:gd name="connsiteX12" fmla="*/ 64770 w 1162050"/>
                <a:gd name="connsiteY12" fmla="*/ 350520 h 1087755"/>
                <a:gd name="connsiteX13" fmla="*/ 0 w 1162050"/>
                <a:gd name="connsiteY13" fmla="*/ 314325 h 1087755"/>
                <a:gd name="connsiteX14" fmla="*/ 36195 w 1162050"/>
                <a:gd name="connsiteY14" fmla="*/ 287655 h 1087755"/>
                <a:gd name="connsiteX15" fmla="*/ 112395 w 1162050"/>
                <a:gd name="connsiteY15" fmla="*/ 299085 h 1087755"/>
                <a:gd name="connsiteX16" fmla="*/ 169545 w 1162050"/>
                <a:gd name="connsiteY16" fmla="*/ 354330 h 1087755"/>
                <a:gd name="connsiteX17" fmla="*/ 257175 w 1162050"/>
                <a:gd name="connsiteY17" fmla="*/ 379095 h 1087755"/>
                <a:gd name="connsiteX18" fmla="*/ 238125 w 1162050"/>
                <a:gd name="connsiteY18" fmla="*/ 327660 h 1087755"/>
                <a:gd name="connsiteX19" fmla="*/ 194310 w 1162050"/>
                <a:gd name="connsiteY19" fmla="*/ 314325 h 1087755"/>
                <a:gd name="connsiteX20" fmla="*/ 209550 w 1162050"/>
                <a:gd name="connsiteY20" fmla="*/ 278130 h 1087755"/>
                <a:gd name="connsiteX21" fmla="*/ 289560 w 1162050"/>
                <a:gd name="connsiteY21" fmla="*/ 302895 h 1087755"/>
                <a:gd name="connsiteX22" fmla="*/ 291465 w 1162050"/>
                <a:gd name="connsiteY22" fmla="*/ 281940 h 1087755"/>
                <a:gd name="connsiteX23" fmla="*/ 278130 w 1162050"/>
                <a:gd name="connsiteY23" fmla="*/ 247650 h 1087755"/>
                <a:gd name="connsiteX24" fmla="*/ 236220 w 1162050"/>
                <a:gd name="connsiteY24" fmla="*/ 224790 h 1087755"/>
                <a:gd name="connsiteX25" fmla="*/ 241935 w 1162050"/>
                <a:gd name="connsiteY25" fmla="*/ 171450 h 1087755"/>
                <a:gd name="connsiteX26" fmla="*/ 295275 w 1162050"/>
                <a:gd name="connsiteY26" fmla="*/ 213360 h 1087755"/>
                <a:gd name="connsiteX27" fmla="*/ 352425 w 1162050"/>
                <a:gd name="connsiteY27" fmla="*/ 135255 h 1087755"/>
                <a:gd name="connsiteX28" fmla="*/ 367665 w 1162050"/>
                <a:gd name="connsiteY28" fmla="*/ 150495 h 1087755"/>
                <a:gd name="connsiteX29" fmla="*/ 405765 w 1162050"/>
                <a:gd name="connsiteY29" fmla="*/ 95250 h 1087755"/>
                <a:gd name="connsiteX30" fmla="*/ 409575 w 1162050"/>
                <a:gd name="connsiteY30" fmla="*/ 137160 h 1087755"/>
                <a:gd name="connsiteX31" fmla="*/ 449580 w 1162050"/>
                <a:gd name="connsiteY31" fmla="*/ 139065 h 1087755"/>
                <a:gd name="connsiteX32" fmla="*/ 472440 w 1162050"/>
                <a:gd name="connsiteY32" fmla="*/ 163830 h 1087755"/>
                <a:gd name="connsiteX33" fmla="*/ 499110 w 1162050"/>
                <a:gd name="connsiteY33" fmla="*/ 137160 h 1087755"/>
                <a:gd name="connsiteX34" fmla="*/ 544830 w 1162050"/>
                <a:gd name="connsiteY34" fmla="*/ 133350 h 1087755"/>
                <a:gd name="connsiteX35" fmla="*/ 499110 w 1162050"/>
                <a:gd name="connsiteY35" fmla="*/ 97155 h 1087755"/>
                <a:gd name="connsiteX36" fmla="*/ 493395 w 1162050"/>
                <a:gd name="connsiteY36" fmla="*/ 66675 h 1087755"/>
                <a:gd name="connsiteX37" fmla="*/ 539115 w 1162050"/>
                <a:gd name="connsiteY37" fmla="*/ 36195 h 1087755"/>
                <a:gd name="connsiteX38" fmla="*/ 529590 w 1162050"/>
                <a:gd name="connsiteY38" fmla="*/ 64770 h 1087755"/>
                <a:gd name="connsiteX39" fmla="*/ 575310 w 1162050"/>
                <a:gd name="connsiteY39" fmla="*/ 85725 h 1087755"/>
                <a:gd name="connsiteX40" fmla="*/ 584835 w 1162050"/>
                <a:gd name="connsiteY40" fmla="*/ 57150 h 1087755"/>
                <a:gd name="connsiteX41" fmla="*/ 622935 w 1162050"/>
                <a:gd name="connsiteY41" fmla="*/ 83820 h 1087755"/>
                <a:gd name="connsiteX42" fmla="*/ 615315 w 1162050"/>
                <a:gd name="connsiteY42" fmla="*/ 106680 h 1087755"/>
                <a:gd name="connsiteX43" fmla="*/ 670560 w 1162050"/>
                <a:gd name="connsiteY43" fmla="*/ 129540 h 1087755"/>
                <a:gd name="connsiteX44" fmla="*/ 680085 w 1162050"/>
                <a:gd name="connsiteY44" fmla="*/ 104775 h 1087755"/>
                <a:gd name="connsiteX45" fmla="*/ 647700 w 1162050"/>
                <a:gd name="connsiteY45" fmla="*/ 62865 h 1087755"/>
                <a:gd name="connsiteX46" fmla="*/ 657225 w 1162050"/>
                <a:gd name="connsiteY46" fmla="*/ 40005 h 1087755"/>
                <a:gd name="connsiteX47" fmla="*/ 721995 w 1162050"/>
                <a:gd name="connsiteY47" fmla="*/ 55245 h 1087755"/>
                <a:gd name="connsiteX48" fmla="*/ 779145 w 1162050"/>
                <a:gd name="connsiteY48" fmla="*/ 53340 h 1087755"/>
                <a:gd name="connsiteX49" fmla="*/ 790575 w 1162050"/>
                <a:gd name="connsiteY49" fmla="*/ 0 h 1087755"/>
                <a:gd name="connsiteX50" fmla="*/ 836295 w 1162050"/>
                <a:gd name="connsiteY50" fmla="*/ 91440 h 1087755"/>
                <a:gd name="connsiteX51" fmla="*/ 847725 w 1162050"/>
                <a:gd name="connsiteY51" fmla="*/ 160020 h 1087755"/>
                <a:gd name="connsiteX52" fmla="*/ 859155 w 1162050"/>
                <a:gd name="connsiteY52" fmla="*/ 200025 h 1087755"/>
                <a:gd name="connsiteX53" fmla="*/ 902970 w 1162050"/>
                <a:gd name="connsiteY53" fmla="*/ 220980 h 1087755"/>
                <a:gd name="connsiteX54" fmla="*/ 906780 w 1162050"/>
                <a:gd name="connsiteY54" fmla="*/ 283845 h 1087755"/>
                <a:gd name="connsiteX55" fmla="*/ 942975 w 1162050"/>
                <a:gd name="connsiteY55" fmla="*/ 274320 h 1087755"/>
                <a:gd name="connsiteX56" fmla="*/ 952500 w 1162050"/>
                <a:gd name="connsiteY56" fmla="*/ 299085 h 1087755"/>
                <a:gd name="connsiteX57" fmla="*/ 1003935 w 1162050"/>
                <a:gd name="connsiteY57" fmla="*/ 293370 h 1087755"/>
                <a:gd name="connsiteX58" fmla="*/ 1123950 w 1162050"/>
                <a:gd name="connsiteY58" fmla="*/ 320040 h 1087755"/>
                <a:gd name="connsiteX59" fmla="*/ 1162050 w 1162050"/>
                <a:gd name="connsiteY59" fmla="*/ 400050 h 1087755"/>
                <a:gd name="connsiteX60" fmla="*/ 1122045 w 1162050"/>
                <a:gd name="connsiteY60" fmla="*/ 407670 h 1087755"/>
                <a:gd name="connsiteX61" fmla="*/ 1091565 w 1162050"/>
                <a:gd name="connsiteY61" fmla="*/ 445770 h 1087755"/>
                <a:gd name="connsiteX62" fmla="*/ 1057275 w 1162050"/>
                <a:gd name="connsiteY62" fmla="*/ 441960 h 1087755"/>
                <a:gd name="connsiteX63" fmla="*/ 988695 w 1162050"/>
                <a:gd name="connsiteY63" fmla="*/ 472440 h 1087755"/>
                <a:gd name="connsiteX64" fmla="*/ 963930 w 1162050"/>
                <a:gd name="connsiteY64" fmla="*/ 472440 h 1087755"/>
                <a:gd name="connsiteX65" fmla="*/ 948690 w 1162050"/>
                <a:gd name="connsiteY65" fmla="*/ 497205 h 1087755"/>
                <a:gd name="connsiteX66" fmla="*/ 918210 w 1162050"/>
                <a:gd name="connsiteY66" fmla="*/ 472440 h 1087755"/>
                <a:gd name="connsiteX67" fmla="*/ 807720 w 1162050"/>
                <a:gd name="connsiteY67" fmla="*/ 476250 h 1087755"/>
                <a:gd name="connsiteX68" fmla="*/ 769620 w 1162050"/>
                <a:gd name="connsiteY68" fmla="*/ 514350 h 1087755"/>
                <a:gd name="connsiteX69" fmla="*/ 767715 w 1162050"/>
                <a:gd name="connsiteY69" fmla="*/ 546735 h 1087755"/>
                <a:gd name="connsiteX70" fmla="*/ 802005 w 1162050"/>
                <a:gd name="connsiteY70" fmla="*/ 577215 h 1087755"/>
                <a:gd name="connsiteX71" fmla="*/ 862965 w 1162050"/>
                <a:gd name="connsiteY71" fmla="*/ 571500 h 1087755"/>
                <a:gd name="connsiteX72" fmla="*/ 847725 w 1162050"/>
                <a:gd name="connsiteY72" fmla="*/ 649605 h 1087755"/>
                <a:gd name="connsiteX73" fmla="*/ 981075 w 1162050"/>
                <a:gd name="connsiteY73" fmla="*/ 670560 h 1087755"/>
                <a:gd name="connsiteX74" fmla="*/ 1030605 w 1162050"/>
                <a:gd name="connsiteY74" fmla="*/ 657225 h 1087755"/>
                <a:gd name="connsiteX75" fmla="*/ 1066800 w 1162050"/>
                <a:gd name="connsiteY75" fmla="*/ 685800 h 1087755"/>
                <a:gd name="connsiteX76" fmla="*/ 996315 w 1162050"/>
                <a:gd name="connsiteY76" fmla="*/ 822960 h 1087755"/>
                <a:gd name="connsiteX77" fmla="*/ 963930 w 1162050"/>
                <a:gd name="connsiteY77" fmla="*/ 853440 h 1087755"/>
                <a:gd name="connsiteX78" fmla="*/ 901065 w 1162050"/>
                <a:gd name="connsiteY78" fmla="*/ 857250 h 1087755"/>
                <a:gd name="connsiteX79" fmla="*/ 897255 w 1162050"/>
                <a:gd name="connsiteY79" fmla="*/ 817245 h 1087755"/>
                <a:gd name="connsiteX80" fmla="*/ 918210 w 1162050"/>
                <a:gd name="connsiteY80" fmla="*/ 777240 h 1087755"/>
                <a:gd name="connsiteX81" fmla="*/ 868680 w 1162050"/>
                <a:gd name="connsiteY81" fmla="*/ 792480 h 1087755"/>
                <a:gd name="connsiteX82" fmla="*/ 830580 w 1162050"/>
                <a:gd name="connsiteY82" fmla="*/ 824865 h 1087755"/>
                <a:gd name="connsiteX83" fmla="*/ 807720 w 1162050"/>
                <a:gd name="connsiteY83" fmla="*/ 819150 h 1087755"/>
                <a:gd name="connsiteX84" fmla="*/ 784860 w 1162050"/>
                <a:gd name="connsiteY84" fmla="*/ 849630 h 1087755"/>
                <a:gd name="connsiteX85" fmla="*/ 744855 w 1162050"/>
                <a:gd name="connsiteY85" fmla="*/ 859155 h 1087755"/>
                <a:gd name="connsiteX86" fmla="*/ 733425 w 1162050"/>
                <a:gd name="connsiteY86" fmla="*/ 969645 h 1087755"/>
                <a:gd name="connsiteX87" fmla="*/ 702945 w 1162050"/>
                <a:gd name="connsiteY87" fmla="*/ 971550 h 1087755"/>
                <a:gd name="connsiteX88" fmla="*/ 706755 w 1162050"/>
                <a:gd name="connsiteY88" fmla="*/ 996315 h 1087755"/>
                <a:gd name="connsiteX89" fmla="*/ 613410 w 1162050"/>
                <a:gd name="connsiteY89" fmla="*/ 1028700 h 1087755"/>
                <a:gd name="connsiteX90" fmla="*/ 640080 w 1162050"/>
                <a:gd name="connsiteY90" fmla="*/ 1080135 h 1087755"/>
                <a:gd name="connsiteX91" fmla="*/ 579120 w 1162050"/>
                <a:gd name="connsiteY91" fmla="*/ 1087755 h 1087755"/>
                <a:gd name="connsiteX92" fmla="*/ 579120 w 1162050"/>
                <a:gd name="connsiteY92" fmla="*/ 1045845 h 1087755"/>
                <a:gd name="connsiteX93" fmla="*/ 531495 w 1162050"/>
                <a:gd name="connsiteY93" fmla="*/ 1042035 h 1087755"/>
                <a:gd name="connsiteX94" fmla="*/ 539115 w 1162050"/>
                <a:gd name="connsiteY94" fmla="*/ 1011555 h 1087755"/>
                <a:gd name="connsiteX95" fmla="*/ 474345 w 1162050"/>
                <a:gd name="connsiteY95" fmla="*/ 1005840 h 1087755"/>
                <a:gd name="connsiteX96" fmla="*/ 464820 w 1162050"/>
                <a:gd name="connsiteY96" fmla="*/ 950595 h 1087755"/>
                <a:gd name="connsiteX97" fmla="*/ 314325 w 1162050"/>
                <a:gd name="connsiteY97" fmla="*/ 984885 h 1087755"/>
                <a:gd name="connsiteX98" fmla="*/ 312420 w 1162050"/>
                <a:gd name="connsiteY98" fmla="*/ 1013460 h 1087755"/>
                <a:gd name="connsiteX99" fmla="*/ 280035 w 1162050"/>
                <a:gd name="connsiteY99" fmla="*/ 981075 h 1087755"/>
                <a:gd name="connsiteX100" fmla="*/ 268605 w 1162050"/>
                <a:gd name="connsiteY100" fmla="*/ 933450 h 1087755"/>
                <a:gd name="connsiteX101" fmla="*/ 241935 w 1162050"/>
                <a:gd name="connsiteY101" fmla="*/ 918210 h 1087755"/>
                <a:gd name="connsiteX102" fmla="*/ 205740 w 1162050"/>
                <a:gd name="connsiteY102" fmla="*/ 767715 h 108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162050" h="1087755">
                  <a:moveTo>
                    <a:pt x="205740" y="767715"/>
                  </a:moveTo>
                  <a:lnTo>
                    <a:pt x="104775" y="723900"/>
                  </a:lnTo>
                  <a:lnTo>
                    <a:pt x="89535" y="676275"/>
                  </a:lnTo>
                  <a:lnTo>
                    <a:pt x="137160" y="691515"/>
                  </a:lnTo>
                  <a:lnTo>
                    <a:pt x="160020" y="685800"/>
                  </a:lnTo>
                  <a:lnTo>
                    <a:pt x="201930" y="651510"/>
                  </a:lnTo>
                  <a:lnTo>
                    <a:pt x="123825" y="609600"/>
                  </a:lnTo>
                  <a:lnTo>
                    <a:pt x="144780" y="603885"/>
                  </a:lnTo>
                  <a:lnTo>
                    <a:pt x="146685" y="541020"/>
                  </a:lnTo>
                  <a:lnTo>
                    <a:pt x="114300" y="529590"/>
                  </a:lnTo>
                  <a:lnTo>
                    <a:pt x="116205" y="417195"/>
                  </a:lnTo>
                  <a:lnTo>
                    <a:pt x="64770" y="421005"/>
                  </a:lnTo>
                  <a:lnTo>
                    <a:pt x="64770" y="350520"/>
                  </a:lnTo>
                  <a:lnTo>
                    <a:pt x="0" y="314325"/>
                  </a:lnTo>
                  <a:lnTo>
                    <a:pt x="36195" y="287655"/>
                  </a:lnTo>
                  <a:lnTo>
                    <a:pt x="112395" y="299085"/>
                  </a:lnTo>
                  <a:lnTo>
                    <a:pt x="169545" y="354330"/>
                  </a:lnTo>
                  <a:lnTo>
                    <a:pt x="257175" y="379095"/>
                  </a:lnTo>
                  <a:lnTo>
                    <a:pt x="238125" y="327660"/>
                  </a:lnTo>
                  <a:lnTo>
                    <a:pt x="194310" y="314325"/>
                  </a:lnTo>
                  <a:lnTo>
                    <a:pt x="209550" y="278130"/>
                  </a:lnTo>
                  <a:lnTo>
                    <a:pt x="289560" y="302895"/>
                  </a:lnTo>
                  <a:lnTo>
                    <a:pt x="291465" y="281940"/>
                  </a:lnTo>
                  <a:lnTo>
                    <a:pt x="278130" y="247650"/>
                  </a:lnTo>
                  <a:lnTo>
                    <a:pt x="236220" y="224790"/>
                  </a:lnTo>
                  <a:lnTo>
                    <a:pt x="241935" y="171450"/>
                  </a:lnTo>
                  <a:lnTo>
                    <a:pt x="295275" y="213360"/>
                  </a:lnTo>
                  <a:lnTo>
                    <a:pt x="352425" y="135255"/>
                  </a:lnTo>
                  <a:lnTo>
                    <a:pt x="367665" y="150495"/>
                  </a:lnTo>
                  <a:lnTo>
                    <a:pt x="405765" y="95250"/>
                  </a:lnTo>
                  <a:lnTo>
                    <a:pt x="409575" y="137160"/>
                  </a:lnTo>
                  <a:lnTo>
                    <a:pt x="449580" y="139065"/>
                  </a:lnTo>
                  <a:lnTo>
                    <a:pt x="472440" y="163830"/>
                  </a:lnTo>
                  <a:lnTo>
                    <a:pt x="499110" y="137160"/>
                  </a:lnTo>
                  <a:lnTo>
                    <a:pt x="544830" y="133350"/>
                  </a:lnTo>
                  <a:lnTo>
                    <a:pt x="499110" y="97155"/>
                  </a:lnTo>
                  <a:lnTo>
                    <a:pt x="493395" y="66675"/>
                  </a:lnTo>
                  <a:lnTo>
                    <a:pt x="539115" y="36195"/>
                  </a:lnTo>
                  <a:lnTo>
                    <a:pt x="529590" y="64770"/>
                  </a:lnTo>
                  <a:lnTo>
                    <a:pt x="575310" y="85725"/>
                  </a:lnTo>
                  <a:lnTo>
                    <a:pt x="584835" y="57150"/>
                  </a:lnTo>
                  <a:lnTo>
                    <a:pt x="622935" y="83820"/>
                  </a:lnTo>
                  <a:lnTo>
                    <a:pt x="615315" y="106680"/>
                  </a:lnTo>
                  <a:lnTo>
                    <a:pt x="670560" y="129540"/>
                  </a:lnTo>
                  <a:lnTo>
                    <a:pt x="680085" y="104775"/>
                  </a:lnTo>
                  <a:lnTo>
                    <a:pt x="647700" y="62865"/>
                  </a:lnTo>
                  <a:lnTo>
                    <a:pt x="657225" y="40005"/>
                  </a:lnTo>
                  <a:lnTo>
                    <a:pt x="721995" y="55245"/>
                  </a:lnTo>
                  <a:lnTo>
                    <a:pt x="779145" y="53340"/>
                  </a:lnTo>
                  <a:lnTo>
                    <a:pt x="790575" y="0"/>
                  </a:lnTo>
                  <a:lnTo>
                    <a:pt x="836295" y="91440"/>
                  </a:lnTo>
                  <a:lnTo>
                    <a:pt x="847725" y="160020"/>
                  </a:lnTo>
                  <a:lnTo>
                    <a:pt x="859155" y="200025"/>
                  </a:lnTo>
                  <a:lnTo>
                    <a:pt x="902970" y="220980"/>
                  </a:lnTo>
                  <a:lnTo>
                    <a:pt x="906780" y="283845"/>
                  </a:lnTo>
                  <a:lnTo>
                    <a:pt x="942975" y="274320"/>
                  </a:lnTo>
                  <a:lnTo>
                    <a:pt x="952500" y="299085"/>
                  </a:lnTo>
                  <a:lnTo>
                    <a:pt x="1003935" y="293370"/>
                  </a:lnTo>
                  <a:lnTo>
                    <a:pt x="1123950" y="320040"/>
                  </a:lnTo>
                  <a:lnTo>
                    <a:pt x="1162050" y="400050"/>
                  </a:lnTo>
                  <a:lnTo>
                    <a:pt x="1122045" y="407670"/>
                  </a:lnTo>
                  <a:lnTo>
                    <a:pt x="1091565" y="445770"/>
                  </a:lnTo>
                  <a:lnTo>
                    <a:pt x="1057275" y="441960"/>
                  </a:lnTo>
                  <a:lnTo>
                    <a:pt x="988695" y="472440"/>
                  </a:lnTo>
                  <a:lnTo>
                    <a:pt x="963930" y="472440"/>
                  </a:lnTo>
                  <a:lnTo>
                    <a:pt x="948690" y="497205"/>
                  </a:lnTo>
                  <a:lnTo>
                    <a:pt x="918210" y="472440"/>
                  </a:lnTo>
                  <a:lnTo>
                    <a:pt x="807720" y="476250"/>
                  </a:lnTo>
                  <a:lnTo>
                    <a:pt x="769620" y="514350"/>
                  </a:lnTo>
                  <a:lnTo>
                    <a:pt x="767715" y="546735"/>
                  </a:lnTo>
                  <a:lnTo>
                    <a:pt x="802005" y="577215"/>
                  </a:lnTo>
                  <a:lnTo>
                    <a:pt x="862965" y="571500"/>
                  </a:lnTo>
                  <a:lnTo>
                    <a:pt x="847725" y="649605"/>
                  </a:lnTo>
                  <a:lnTo>
                    <a:pt x="981075" y="670560"/>
                  </a:lnTo>
                  <a:lnTo>
                    <a:pt x="1030605" y="657225"/>
                  </a:lnTo>
                  <a:lnTo>
                    <a:pt x="1066800" y="685800"/>
                  </a:lnTo>
                  <a:lnTo>
                    <a:pt x="996315" y="822960"/>
                  </a:lnTo>
                  <a:lnTo>
                    <a:pt x="963930" y="853440"/>
                  </a:lnTo>
                  <a:lnTo>
                    <a:pt x="901065" y="857250"/>
                  </a:lnTo>
                  <a:lnTo>
                    <a:pt x="897255" y="817245"/>
                  </a:lnTo>
                  <a:lnTo>
                    <a:pt x="918210" y="777240"/>
                  </a:lnTo>
                  <a:lnTo>
                    <a:pt x="868680" y="792480"/>
                  </a:lnTo>
                  <a:lnTo>
                    <a:pt x="830580" y="824865"/>
                  </a:lnTo>
                  <a:lnTo>
                    <a:pt x="807720" y="819150"/>
                  </a:lnTo>
                  <a:lnTo>
                    <a:pt x="784860" y="849630"/>
                  </a:lnTo>
                  <a:lnTo>
                    <a:pt x="744855" y="859155"/>
                  </a:lnTo>
                  <a:lnTo>
                    <a:pt x="733425" y="969645"/>
                  </a:lnTo>
                  <a:lnTo>
                    <a:pt x="702945" y="971550"/>
                  </a:lnTo>
                  <a:lnTo>
                    <a:pt x="706755" y="996315"/>
                  </a:lnTo>
                  <a:lnTo>
                    <a:pt x="613410" y="1028700"/>
                  </a:lnTo>
                  <a:lnTo>
                    <a:pt x="640080" y="1080135"/>
                  </a:lnTo>
                  <a:lnTo>
                    <a:pt x="579120" y="1087755"/>
                  </a:lnTo>
                  <a:lnTo>
                    <a:pt x="579120" y="1045845"/>
                  </a:lnTo>
                  <a:lnTo>
                    <a:pt x="531495" y="1042035"/>
                  </a:lnTo>
                  <a:lnTo>
                    <a:pt x="539115" y="1011555"/>
                  </a:lnTo>
                  <a:lnTo>
                    <a:pt x="474345" y="1005840"/>
                  </a:lnTo>
                  <a:lnTo>
                    <a:pt x="464820" y="950595"/>
                  </a:lnTo>
                  <a:lnTo>
                    <a:pt x="314325" y="984885"/>
                  </a:lnTo>
                  <a:lnTo>
                    <a:pt x="312420" y="1013460"/>
                  </a:lnTo>
                  <a:lnTo>
                    <a:pt x="280035" y="981075"/>
                  </a:lnTo>
                  <a:lnTo>
                    <a:pt x="268605" y="933450"/>
                  </a:lnTo>
                  <a:lnTo>
                    <a:pt x="241935" y="918210"/>
                  </a:lnTo>
                  <a:lnTo>
                    <a:pt x="205740" y="76771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Dobre</a:t>
              </a:r>
            </a:p>
          </p:txBody>
        </p:sp>
        <p:sp>
          <p:nvSpPr>
            <p:cNvPr id="65" name="Debe Wielkie">
              <a:extLst>
                <a:ext uri="{FF2B5EF4-FFF2-40B4-BE49-F238E27FC236}">
                  <a16:creationId xmlns:a16="http://schemas.microsoft.com/office/drawing/2014/main" id="{FED09301-8A73-9BFA-B330-16D8F6759B35}"/>
                </a:ext>
              </a:extLst>
            </p:cNvPr>
            <p:cNvSpPr>
              <a:spLocks/>
            </p:cNvSpPr>
            <p:nvPr/>
          </p:nvSpPr>
          <p:spPr>
            <a:xfrm>
              <a:off x="8399629" y="3086349"/>
              <a:ext cx="702089" cy="1050232"/>
            </a:xfrm>
            <a:custGeom>
              <a:avLst/>
              <a:gdLst>
                <a:gd name="connsiteX0" fmla="*/ 22860 w 691515"/>
                <a:gd name="connsiteY0" fmla="*/ 150495 h 1034415"/>
                <a:gd name="connsiteX1" fmla="*/ 87630 w 691515"/>
                <a:gd name="connsiteY1" fmla="*/ 40005 h 1034415"/>
                <a:gd name="connsiteX2" fmla="*/ 259080 w 691515"/>
                <a:gd name="connsiteY2" fmla="*/ 62865 h 1034415"/>
                <a:gd name="connsiteX3" fmla="*/ 293370 w 691515"/>
                <a:gd name="connsiteY3" fmla="*/ 32385 h 1034415"/>
                <a:gd name="connsiteX4" fmla="*/ 295275 w 691515"/>
                <a:gd name="connsiteY4" fmla="*/ 9525 h 1034415"/>
                <a:gd name="connsiteX5" fmla="*/ 327660 w 691515"/>
                <a:gd name="connsiteY5" fmla="*/ 0 h 1034415"/>
                <a:gd name="connsiteX6" fmla="*/ 352425 w 691515"/>
                <a:gd name="connsiteY6" fmla="*/ 30480 h 1034415"/>
                <a:gd name="connsiteX7" fmla="*/ 348615 w 691515"/>
                <a:gd name="connsiteY7" fmla="*/ 60960 h 1034415"/>
                <a:gd name="connsiteX8" fmla="*/ 361950 w 691515"/>
                <a:gd name="connsiteY8" fmla="*/ 83820 h 1034415"/>
                <a:gd name="connsiteX9" fmla="*/ 407670 w 691515"/>
                <a:gd name="connsiteY9" fmla="*/ 74295 h 1034415"/>
                <a:gd name="connsiteX10" fmla="*/ 521970 w 691515"/>
                <a:gd name="connsiteY10" fmla="*/ 72390 h 1034415"/>
                <a:gd name="connsiteX11" fmla="*/ 554355 w 691515"/>
                <a:gd name="connsiteY11" fmla="*/ 142875 h 1034415"/>
                <a:gd name="connsiteX12" fmla="*/ 542925 w 691515"/>
                <a:gd name="connsiteY12" fmla="*/ 190500 h 1034415"/>
                <a:gd name="connsiteX13" fmla="*/ 617220 w 691515"/>
                <a:gd name="connsiteY13" fmla="*/ 198120 h 1034415"/>
                <a:gd name="connsiteX14" fmla="*/ 666750 w 691515"/>
                <a:gd name="connsiteY14" fmla="*/ 217170 h 1034415"/>
                <a:gd name="connsiteX15" fmla="*/ 655320 w 691515"/>
                <a:gd name="connsiteY15" fmla="*/ 247650 h 1034415"/>
                <a:gd name="connsiteX16" fmla="*/ 653415 w 691515"/>
                <a:gd name="connsiteY16" fmla="*/ 293370 h 1034415"/>
                <a:gd name="connsiteX17" fmla="*/ 607695 w 691515"/>
                <a:gd name="connsiteY17" fmla="*/ 289560 h 1034415"/>
                <a:gd name="connsiteX18" fmla="*/ 594360 w 691515"/>
                <a:gd name="connsiteY18" fmla="*/ 340995 h 1034415"/>
                <a:gd name="connsiteX19" fmla="*/ 603885 w 691515"/>
                <a:gd name="connsiteY19" fmla="*/ 382905 h 1034415"/>
                <a:gd name="connsiteX20" fmla="*/ 653415 w 691515"/>
                <a:gd name="connsiteY20" fmla="*/ 363855 h 1034415"/>
                <a:gd name="connsiteX21" fmla="*/ 638175 w 691515"/>
                <a:gd name="connsiteY21" fmla="*/ 436245 h 1034415"/>
                <a:gd name="connsiteX22" fmla="*/ 630555 w 691515"/>
                <a:gd name="connsiteY22" fmla="*/ 478155 h 1034415"/>
                <a:gd name="connsiteX23" fmla="*/ 659130 w 691515"/>
                <a:gd name="connsiteY23" fmla="*/ 491490 h 1034415"/>
                <a:gd name="connsiteX24" fmla="*/ 611505 w 691515"/>
                <a:gd name="connsiteY24" fmla="*/ 523875 h 1034415"/>
                <a:gd name="connsiteX25" fmla="*/ 666750 w 691515"/>
                <a:gd name="connsiteY25" fmla="*/ 514350 h 1034415"/>
                <a:gd name="connsiteX26" fmla="*/ 691515 w 691515"/>
                <a:gd name="connsiteY26" fmla="*/ 527685 h 1034415"/>
                <a:gd name="connsiteX27" fmla="*/ 685800 w 691515"/>
                <a:gd name="connsiteY27" fmla="*/ 615315 h 1034415"/>
                <a:gd name="connsiteX28" fmla="*/ 640080 w 691515"/>
                <a:gd name="connsiteY28" fmla="*/ 594360 h 1034415"/>
                <a:gd name="connsiteX29" fmla="*/ 611505 w 691515"/>
                <a:gd name="connsiteY29" fmla="*/ 699135 h 1034415"/>
                <a:gd name="connsiteX30" fmla="*/ 548640 w 691515"/>
                <a:gd name="connsiteY30" fmla="*/ 689610 h 1034415"/>
                <a:gd name="connsiteX31" fmla="*/ 548640 w 691515"/>
                <a:gd name="connsiteY31" fmla="*/ 716280 h 1034415"/>
                <a:gd name="connsiteX32" fmla="*/ 512445 w 691515"/>
                <a:gd name="connsiteY32" fmla="*/ 704850 h 1034415"/>
                <a:gd name="connsiteX33" fmla="*/ 476250 w 691515"/>
                <a:gd name="connsiteY33" fmla="*/ 803910 h 1034415"/>
                <a:gd name="connsiteX34" fmla="*/ 485775 w 691515"/>
                <a:gd name="connsiteY34" fmla="*/ 822960 h 1034415"/>
                <a:gd name="connsiteX35" fmla="*/ 462915 w 691515"/>
                <a:gd name="connsiteY35" fmla="*/ 849630 h 1034415"/>
                <a:gd name="connsiteX36" fmla="*/ 424815 w 691515"/>
                <a:gd name="connsiteY36" fmla="*/ 847725 h 1034415"/>
                <a:gd name="connsiteX37" fmla="*/ 426720 w 691515"/>
                <a:gd name="connsiteY37" fmla="*/ 883920 h 1034415"/>
                <a:gd name="connsiteX38" fmla="*/ 461010 w 691515"/>
                <a:gd name="connsiteY38" fmla="*/ 880110 h 1034415"/>
                <a:gd name="connsiteX39" fmla="*/ 455295 w 691515"/>
                <a:gd name="connsiteY39" fmla="*/ 908685 h 1034415"/>
                <a:gd name="connsiteX40" fmla="*/ 455295 w 691515"/>
                <a:gd name="connsiteY40" fmla="*/ 908685 h 1034415"/>
                <a:gd name="connsiteX41" fmla="*/ 474345 w 691515"/>
                <a:gd name="connsiteY41" fmla="*/ 920115 h 1034415"/>
                <a:gd name="connsiteX42" fmla="*/ 451485 w 691515"/>
                <a:gd name="connsiteY42" fmla="*/ 1024890 h 1034415"/>
                <a:gd name="connsiteX43" fmla="*/ 379095 w 691515"/>
                <a:gd name="connsiteY43" fmla="*/ 988695 h 1034415"/>
                <a:gd name="connsiteX44" fmla="*/ 327660 w 691515"/>
                <a:gd name="connsiteY44" fmla="*/ 986790 h 1034415"/>
                <a:gd name="connsiteX45" fmla="*/ 291465 w 691515"/>
                <a:gd name="connsiteY45" fmla="*/ 1034415 h 1034415"/>
                <a:gd name="connsiteX46" fmla="*/ 285750 w 691515"/>
                <a:gd name="connsiteY46" fmla="*/ 927735 h 1034415"/>
                <a:gd name="connsiteX47" fmla="*/ 232410 w 691515"/>
                <a:gd name="connsiteY47" fmla="*/ 902970 h 1034415"/>
                <a:gd name="connsiteX48" fmla="*/ 247650 w 691515"/>
                <a:gd name="connsiteY48" fmla="*/ 853440 h 1034415"/>
                <a:gd name="connsiteX49" fmla="*/ 220980 w 691515"/>
                <a:gd name="connsiteY49" fmla="*/ 819150 h 1034415"/>
                <a:gd name="connsiteX50" fmla="*/ 173355 w 691515"/>
                <a:gd name="connsiteY50" fmla="*/ 815340 h 1034415"/>
                <a:gd name="connsiteX51" fmla="*/ 85725 w 691515"/>
                <a:gd name="connsiteY51" fmla="*/ 845820 h 1034415"/>
                <a:gd name="connsiteX52" fmla="*/ 47625 w 691515"/>
                <a:gd name="connsiteY52" fmla="*/ 918210 h 1034415"/>
                <a:gd name="connsiteX53" fmla="*/ 0 w 691515"/>
                <a:gd name="connsiteY53" fmla="*/ 861060 h 1034415"/>
                <a:gd name="connsiteX54" fmla="*/ 102870 w 691515"/>
                <a:gd name="connsiteY54" fmla="*/ 704850 h 1034415"/>
                <a:gd name="connsiteX55" fmla="*/ 161925 w 691515"/>
                <a:gd name="connsiteY55" fmla="*/ 680085 h 1034415"/>
                <a:gd name="connsiteX56" fmla="*/ 165735 w 691515"/>
                <a:gd name="connsiteY56" fmla="*/ 638175 h 1034415"/>
                <a:gd name="connsiteX57" fmla="*/ 148590 w 691515"/>
                <a:gd name="connsiteY57" fmla="*/ 588645 h 1034415"/>
                <a:gd name="connsiteX58" fmla="*/ 158115 w 691515"/>
                <a:gd name="connsiteY58" fmla="*/ 560070 h 1034415"/>
                <a:gd name="connsiteX59" fmla="*/ 87630 w 691515"/>
                <a:gd name="connsiteY59" fmla="*/ 527685 h 1034415"/>
                <a:gd name="connsiteX60" fmla="*/ 87630 w 691515"/>
                <a:gd name="connsiteY60" fmla="*/ 474345 h 1034415"/>
                <a:gd name="connsiteX61" fmla="*/ 135255 w 691515"/>
                <a:gd name="connsiteY61" fmla="*/ 415290 h 1034415"/>
                <a:gd name="connsiteX62" fmla="*/ 160020 w 691515"/>
                <a:gd name="connsiteY62" fmla="*/ 259080 h 1034415"/>
                <a:gd name="connsiteX63" fmla="*/ 129540 w 691515"/>
                <a:gd name="connsiteY63" fmla="*/ 253365 h 1034415"/>
                <a:gd name="connsiteX64" fmla="*/ 106680 w 691515"/>
                <a:gd name="connsiteY64" fmla="*/ 224790 h 1034415"/>
                <a:gd name="connsiteX65" fmla="*/ 137160 w 691515"/>
                <a:gd name="connsiteY65" fmla="*/ 224790 h 1034415"/>
                <a:gd name="connsiteX66" fmla="*/ 140970 w 691515"/>
                <a:gd name="connsiteY66" fmla="*/ 209550 h 1034415"/>
                <a:gd name="connsiteX67" fmla="*/ 205740 w 691515"/>
                <a:gd name="connsiteY67" fmla="*/ 209550 h 1034415"/>
                <a:gd name="connsiteX68" fmla="*/ 209550 w 691515"/>
                <a:gd name="connsiteY68" fmla="*/ 230505 h 1034415"/>
                <a:gd name="connsiteX69" fmla="*/ 255270 w 691515"/>
                <a:gd name="connsiteY69" fmla="*/ 219075 h 1034415"/>
                <a:gd name="connsiteX70" fmla="*/ 243840 w 691515"/>
                <a:gd name="connsiteY70" fmla="*/ 167640 h 1034415"/>
                <a:gd name="connsiteX71" fmla="*/ 120015 w 691515"/>
                <a:gd name="connsiteY71" fmla="*/ 148590 h 1034415"/>
                <a:gd name="connsiteX72" fmla="*/ 97155 w 691515"/>
                <a:gd name="connsiteY72" fmla="*/ 116205 h 1034415"/>
                <a:gd name="connsiteX73" fmla="*/ 22860 w 691515"/>
                <a:gd name="connsiteY73" fmla="*/ 150495 h 10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91515" h="1034415">
                  <a:moveTo>
                    <a:pt x="22860" y="150495"/>
                  </a:moveTo>
                  <a:lnTo>
                    <a:pt x="87630" y="40005"/>
                  </a:lnTo>
                  <a:lnTo>
                    <a:pt x="259080" y="62865"/>
                  </a:lnTo>
                  <a:lnTo>
                    <a:pt x="293370" y="32385"/>
                  </a:lnTo>
                  <a:lnTo>
                    <a:pt x="295275" y="9525"/>
                  </a:lnTo>
                  <a:lnTo>
                    <a:pt x="327660" y="0"/>
                  </a:lnTo>
                  <a:lnTo>
                    <a:pt x="352425" y="30480"/>
                  </a:lnTo>
                  <a:lnTo>
                    <a:pt x="348615" y="60960"/>
                  </a:lnTo>
                  <a:lnTo>
                    <a:pt x="361950" y="83820"/>
                  </a:lnTo>
                  <a:lnTo>
                    <a:pt x="407670" y="74295"/>
                  </a:lnTo>
                  <a:lnTo>
                    <a:pt x="521970" y="72390"/>
                  </a:lnTo>
                  <a:lnTo>
                    <a:pt x="554355" y="142875"/>
                  </a:lnTo>
                  <a:lnTo>
                    <a:pt x="542925" y="190500"/>
                  </a:lnTo>
                  <a:lnTo>
                    <a:pt x="617220" y="198120"/>
                  </a:lnTo>
                  <a:lnTo>
                    <a:pt x="666750" y="217170"/>
                  </a:lnTo>
                  <a:lnTo>
                    <a:pt x="655320" y="247650"/>
                  </a:lnTo>
                  <a:lnTo>
                    <a:pt x="653415" y="293370"/>
                  </a:lnTo>
                  <a:lnTo>
                    <a:pt x="607695" y="289560"/>
                  </a:lnTo>
                  <a:lnTo>
                    <a:pt x="594360" y="340995"/>
                  </a:lnTo>
                  <a:lnTo>
                    <a:pt x="603885" y="382905"/>
                  </a:lnTo>
                  <a:lnTo>
                    <a:pt x="653415" y="363855"/>
                  </a:lnTo>
                  <a:lnTo>
                    <a:pt x="638175" y="436245"/>
                  </a:lnTo>
                  <a:lnTo>
                    <a:pt x="630555" y="478155"/>
                  </a:lnTo>
                  <a:lnTo>
                    <a:pt x="659130" y="491490"/>
                  </a:lnTo>
                  <a:lnTo>
                    <a:pt x="611505" y="523875"/>
                  </a:lnTo>
                  <a:lnTo>
                    <a:pt x="666750" y="514350"/>
                  </a:lnTo>
                  <a:lnTo>
                    <a:pt x="691515" y="527685"/>
                  </a:lnTo>
                  <a:lnTo>
                    <a:pt x="685800" y="615315"/>
                  </a:lnTo>
                  <a:lnTo>
                    <a:pt x="640080" y="594360"/>
                  </a:lnTo>
                  <a:lnTo>
                    <a:pt x="611505" y="699135"/>
                  </a:lnTo>
                  <a:lnTo>
                    <a:pt x="548640" y="689610"/>
                  </a:lnTo>
                  <a:lnTo>
                    <a:pt x="548640" y="716280"/>
                  </a:lnTo>
                  <a:lnTo>
                    <a:pt x="512445" y="704850"/>
                  </a:lnTo>
                  <a:lnTo>
                    <a:pt x="476250" y="803910"/>
                  </a:lnTo>
                  <a:lnTo>
                    <a:pt x="485775" y="822960"/>
                  </a:lnTo>
                  <a:lnTo>
                    <a:pt x="462915" y="849630"/>
                  </a:lnTo>
                  <a:lnTo>
                    <a:pt x="424815" y="847725"/>
                  </a:lnTo>
                  <a:lnTo>
                    <a:pt x="426720" y="883920"/>
                  </a:lnTo>
                  <a:lnTo>
                    <a:pt x="461010" y="880110"/>
                  </a:lnTo>
                  <a:lnTo>
                    <a:pt x="455295" y="908685"/>
                  </a:lnTo>
                  <a:lnTo>
                    <a:pt x="455295" y="908685"/>
                  </a:lnTo>
                  <a:lnTo>
                    <a:pt x="474345" y="920115"/>
                  </a:lnTo>
                  <a:lnTo>
                    <a:pt x="451485" y="1024890"/>
                  </a:lnTo>
                  <a:lnTo>
                    <a:pt x="379095" y="988695"/>
                  </a:lnTo>
                  <a:lnTo>
                    <a:pt x="327660" y="986790"/>
                  </a:lnTo>
                  <a:lnTo>
                    <a:pt x="291465" y="1034415"/>
                  </a:lnTo>
                  <a:lnTo>
                    <a:pt x="285750" y="927735"/>
                  </a:lnTo>
                  <a:lnTo>
                    <a:pt x="232410" y="902970"/>
                  </a:lnTo>
                  <a:lnTo>
                    <a:pt x="247650" y="853440"/>
                  </a:lnTo>
                  <a:lnTo>
                    <a:pt x="220980" y="819150"/>
                  </a:lnTo>
                  <a:lnTo>
                    <a:pt x="173355" y="815340"/>
                  </a:lnTo>
                  <a:lnTo>
                    <a:pt x="85725" y="845820"/>
                  </a:lnTo>
                  <a:lnTo>
                    <a:pt x="47625" y="918210"/>
                  </a:lnTo>
                  <a:lnTo>
                    <a:pt x="0" y="861060"/>
                  </a:lnTo>
                  <a:lnTo>
                    <a:pt x="102870" y="704850"/>
                  </a:lnTo>
                  <a:lnTo>
                    <a:pt x="161925" y="680085"/>
                  </a:lnTo>
                  <a:lnTo>
                    <a:pt x="165735" y="638175"/>
                  </a:lnTo>
                  <a:lnTo>
                    <a:pt x="148590" y="588645"/>
                  </a:lnTo>
                  <a:lnTo>
                    <a:pt x="158115" y="560070"/>
                  </a:lnTo>
                  <a:lnTo>
                    <a:pt x="87630" y="527685"/>
                  </a:lnTo>
                  <a:lnTo>
                    <a:pt x="87630" y="474345"/>
                  </a:lnTo>
                  <a:lnTo>
                    <a:pt x="135255" y="415290"/>
                  </a:lnTo>
                  <a:lnTo>
                    <a:pt x="160020" y="259080"/>
                  </a:lnTo>
                  <a:lnTo>
                    <a:pt x="129540" y="253365"/>
                  </a:lnTo>
                  <a:lnTo>
                    <a:pt x="106680" y="224790"/>
                  </a:lnTo>
                  <a:lnTo>
                    <a:pt x="137160" y="224790"/>
                  </a:lnTo>
                  <a:lnTo>
                    <a:pt x="140970" y="209550"/>
                  </a:lnTo>
                  <a:lnTo>
                    <a:pt x="205740" y="209550"/>
                  </a:lnTo>
                  <a:lnTo>
                    <a:pt x="209550" y="230505"/>
                  </a:lnTo>
                  <a:lnTo>
                    <a:pt x="255270" y="219075"/>
                  </a:lnTo>
                  <a:lnTo>
                    <a:pt x="243840" y="167640"/>
                  </a:lnTo>
                  <a:lnTo>
                    <a:pt x="120015" y="148590"/>
                  </a:lnTo>
                  <a:lnTo>
                    <a:pt x="97155" y="116205"/>
                  </a:lnTo>
                  <a:lnTo>
                    <a:pt x="22860" y="150495"/>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Dębe</a:t>
              </a:r>
            </a:p>
            <a:p>
              <a:pPr algn="ctr"/>
              <a:r>
                <a:rPr lang="pl-PL" sz="600" dirty="0">
                  <a:solidFill>
                    <a:schemeClr val="tx1"/>
                  </a:solidFill>
                  <a:latin typeface="Arial" panose="020B0604020202020204" pitchFamily="34" charset="0"/>
                  <a:cs typeface="Arial" panose="020B0604020202020204" pitchFamily="34" charset="0"/>
                </a:rPr>
                <a:t>Wielkie</a:t>
              </a:r>
            </a:p>
          </p:txBody>
        </p:sp>
        <p:sp>
          <p:nvSpPr>
            <p:cNvPr id="66" name="Dabrowka">
              <a:extLst>
                <a:ext uri="{FF2B5EF4-FFF2-40B4-BE49-F238E27FC236}">
                  <a16:creationId xmlns:a16="http://schemas.microsoft.com/office/drawing/2014/main" id="{2E000EE6-6282-DE13-3C4D-17A644D29102}"/>
                </a:ext>
              </a:extLst>
            </p:cNvPr>
            <p:cNvSpPr/>
            <p:nvPr/>
          </p:nvSpPr>
          <p:spPr>
            <a:xfrm>
              <a:off x="7074750" y="954939"/>
              <a:ext cx="1340352" cy="713694"/>
            </a:xfrm>
            <a:custGeom>
              <a:avLst/>
              <a:gdLst>
                <a:gd name="connsiteX0" fmla="*/ 22860 w 1320165"/>
                <a:gd name="connsiteY0" fmla="*/ 139065 h 702945"/>
                <a:gd name="connsiteX1" fmla="*/ 78105 w 1320165"/>
                <a:gd name="connsiteY1" fmla="*/ 154305 h 702945"/>
                <a:gd name="connsiteX2" fmla="*/ 78105 w 1320165"/>
                <a:gd name="connsiteY2" fmla="*/ 200025 h 702945"/>
                <a:gd name="connsiteX3" fmla="*/ 116205 w 1320165"/>
                <a:gd name="connsiteY3" fmla="*/ 219075 h 702945"/>
                <a:gd name="connsiteX4" fmla="*/ 146685 w 1320165"/>
                <a:gd name="connsiteY4" fmla="*/ 200025 h 702945"/>
                <a:gd name="connsiteX5" fmla="*/ 167640 w 1320165"/>
                <a:gd name="connsiteY5" fmla="*/ 163830 h 702945"/>
                <a:gd name="connsiteX6" fmla="*/ 163830 w 1320165"/>
                <a:gd name="connsiteY6" fmla="*/ 106680 h 702945"/>
                <a:gd name="connsiteX7" fmla="*/ 186690 w 1320165"/>
                <a:gd name="connsiteY7" fmla="*/ 57150 h 702945"/>
                <a:gd name="connsiteX8" fmla="*/ 230505 w 1320165"/>
                <a:gd name="connsiteY8" fmla="*/ 62865 h 702945"/>
                <a:gd name="connsiteX9" fmla="*/ 268605 w 1320165"/>
                <a:gd name="connsiteY9" fmla="*/ 74295 h 702945"/>
                <a:gd name="connsiteX10" fmla="*/ 432435 w 1320165"/>
                <a:gd name="connsiteY10" fmla="*/ 9525 h 702945"/>
                <a:gd name="connsiteX11" fmla="*/ 487680 w 1320165"/>
                <a:gd name="connsiteY11" fmla="*/ 22860 h 702945"/>
                <a:gd name="connsiteX12" fmla="*/ 581025 w 1320165"/>
                <a:gd name="connsiteY12" fmla="*/ 7620 h 702945"/>
                <a:gd name="connsiteX13" fmla="*/ 720090 w 1320165"/>
                <a:gd name="connsiteY13" fmla="*/ 36195 h 702945"/>
                <a:gd name="connsiteX14" fmla="*/ 750570 w 1320165"/>
                <a:gd name="connsiteY14" fmla="*/ 13335 h 702945"/>
                <a:gd name="connsiteX15" fmla="*/ 817245 w 1320165"/>
                <a:gd name="connsiteY15" fmla="*/ 0 h 702945"/>
                <a:gd name="connsiteX16" fmla="*/ 874395 w 1320165"/>
                <a:gd name="connsiteY16" fmla="*/ 120015 h 702945"/>
                <a:gd name="connsiteX17" fmla="*/ 857250 w 1320165"/>
                <a:gd name="connsiteY17" fmla="*/ 163830 h 702945"/>
                <a:gd name="connsiteX18" fmla="*/ 859155 w 1320165"/>
                <a:gd name="connsiteY18" fmla="*/ 245745 h 702945"/>
                <a:gd name="connsiteX19" fmla="*/ 958215 w 1320165"/>
                <a:gd name="connsiteY19" fmla="*/ 236220 h 702945"/>
                <a:gd name="connsiteX20" fmla="*/ 1055370 w 1320165"/>
                <a:gd name="connsiteY20" fmla="*/ 232410 h 702945"/>
                <a:gd name="connsiteX21" fmla="*/ 1051560 w 1320165"/>
                <a:gd name="connsiteY21" fmla="*/ 264795 h 702945"/>
                <a:gd name="connsiteX22" fmla="*/ 1078230 w 1320165"/>
                <a:gd name="connsiteY22" fmla="*/ 300990 h 702945"/>
                <a:gd name="connsiteX23" fmla="*/ 1078230 w 1320165"/>
                <a:gd name="connsiteY23" fmla="*/ 367665 h 702945"/>
                <a:gd name="connsiteX24" fmla="*/ 1139190 w 1320165"/>
                <a:gd name="connsiteY24" fmla="*/ 388620 h 702945"/>
                <a:gd name="connsiteX25" fmla="*/ 1219200 w 1320165"/>
                <a:gd name="connsiteY25" fmla="*/ 403860 h 702945"/>
                <a:gd name="connsiteX26" fmla="*/ 1196340 w 1320165"/>
                <a:gd name="connsiteY26" fmla="*/ 487680 h 702945"/>
                <a:gd name="connsiteX27" fmla="*/ 1320165 w 1320165"/>
                <a:gd name="connsiteY27" fmla="*/ 516255 h 702945"/>
                <a:gd name="connsiteX28" fmla="*/ 1188720 w 1320165"/>
                <a:gd name="connsiteY28" fmla="*/ 689610 h 702945"/>
                <a:gd name="connsiteX29" fmla="*/ 1101090 w 1320165"/>
                <a:gd name="connsiteY29" fmla="*/ 702945 h 702945"/>
                <a:gd name="connsiteX30" fmla="*/ 1003935 w 1320165"/>
                <a:gd name="connsiteY30" fmla="*/ 672465 h 702945"/>
                <a:gd name="connsiteX31" fmla="*/ 969645 w 1320165"/>
                <a:gd name="connsiteY31" fmla="*/ 678180 h 702945"/>
                <a:gd name="connsiteX32" fmla="*/ 967740 w 1320165"/>
                <a:gd name="connsiteY32" fmla="*/ 638175 h 702945"/>
                <a:gd name="connsiteX33" fmla="*/ 935355 w 1320165"/>
                <a:gd name="connsiteY33" fmla="*/ 613410 h 702945"/>
                <a:gd name="connsiteX34" fmla="*/ 952500 w 1320165"/>
                <a:gd name="connsiteY34" fmla="*/ 592455 h 702945"/>
                <a:gd name="connsiteX35" fmla="*/ 927735 w 1320165"/>
                <a:gd name="connsiteY35" fmla="*/ 579120 h 702945"/>
                <a:gd name="connsiteX36" fmla="*/ 889635 w 1320165"/>
                <a:gd name="connsiteY36" fmla="*/ 619125 h 702945"/>
                <a:gd name="connsiteX37" fmla="*/ 840105 w 1320165"/>
                <a:gd name="connsiteY37" fmla="*/ 609600 h 702945"/>
                <a:gd name="connsiteX38" fmla="*/ 842010 w 1320165"/>
                <a:gd name="connsiteY38" fmla="*/ 586740 h 702945"/>
                <a:gd name="connsiteX39" fmla="*/ 802005 w 1320165"/>
                <a:gd name="connsiteY39" fmla="*/ 592455 h 702945"/>
                <a:gd name="connsiteX40" fmla="*/ 779145 w 1320165"/>
                <a:gd name="connsiteY40" fmla="*/ 613410 h 702945"/>
                <a:gd name="connsiteX41" fmla="*/ 737235 w 1320165"/>
                <a:gd name="connsiteY41" fmla="*/ 621030 h 702945"/>
                <a:gd name="connsiteX42" fmla="*/ 666750 w 1320165"/>
                <a:gd name="connsiteY42" fmla="*/ 613410 h 702945"/>
                <a:gd name="connsiteX43" fmla="*/ 567690 w 1320165"/>
                <a:gd name="connsiteY43" fmla="*/ 681990 h 702945"/>
                <a:gd name="connsiteX44" fmla="*/ 462915 w 1320165"/>
                <a:gd name="connsiteY44" fmla="*/ 681990 h 702945"/>
                <a:gd name="connsiteX45" fmla="*/ 396240 w 1320165"/>
                <a:gd name="connsiteY45" fmla="*/ 655320 h 702945"/>
                <a:gd name="connsiteX46" fmla="*/ 323850 w 1320165"/>
                <a:gd name="connsiteY46" fmla="*/ 689610 h 702945"/>
                <a:gd name="connsiteX47" fmla="*/ 323850 w 1320165"/>
                <a:gd name="connsiteY47" fmla="*/ 535305 h 702945"/>
                <a:gd name="connsiteX48" fmla="*/ 213360 w 1320165"/>
                <a:gd name="connsiteY48" fmla="*/ 520065 h 702945"/>
                <a:gd name="connsiteX49" fmla="*/ 188595 w 1320165"/>
                <a:gd name="connsiteY49" fmla="*/ 457200 h 702945"/>
                <a:gd name="connsiteX50" fmla="*/ 70485 w 1320165"/>
                <a:gd name="connsiteY50" fmla="*/ 499110 h 702945"/>
                <a:gd name="connsiteX51" fmla="*/ 47625 w 1320165"/>
                <a:gd name="connsiteY51" fmla="*/ 422910 h 702945"/>
                <a:gd name="connsiteX52" fmla="*/ 127635 w 1320165"/>
                <a:gd name="connsiteY52" fmla="*/ 398145 h 702945"/>
                <a:gd name="connsiteX53" fmla="*/ 93345 w 1320165"/>
                <a:gd name="connsiteY53" fmla="*/ 316230 h 702945"/>
                <a:gd name="connsiteX54" fmla="*/ 45720 w 1320165"/>
                <a:gd name="connsiteY54" fmla="*/ 293370 h 702945"/>
                <a:gd name="connsiteX55" fmla="*/ 15240 w 1320165"/>
                <a:gd name="connsiteY55" fmla="*/ 293370 h 702945"/>
                <a:gd name="connsiteX56" fmla="*/ 0 w 1320165"/>
                <a:gd name="connsiteY56" fmla="*/ 268605 h 702945"/>
                <a:gd name="connsiteX57" fmla="*/ 22860 w 1320165"/>
                <a:gd name="connsiteY57" fmla="*/ 228600 h 702945"/>
                <a:gd name="connsiteX58" fmla="*/ 22860 w 1320165"/>
                <a:gd name="connsiteY58" fmla="*/ 139065 h 70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20165" h="702945">
                  <a:moveTo>
                    <a:pt x="22860" y="139065"/>
                  </a:moveTo>
                  <a:lnTo>
                    <a:pt x="78105" y="154305"/>
                  </a:lnTo>
                  <a:lnTo>
                    <a:pt x="78105" y="200025"/>
                  </a:lnTo>
                  <a:lnTo>
                    <a:pt x="116205" y="219075"/>
                  </a:lnTo>
                  <a:lnTo>
                    <a:pt x="146685" y="200025"/>
                  </a:lnTo>
                  <a:lnTo>
                    <a:pt x="167640" y="163830"/>
                  </a:lnTo>
                  <a:lnTo>
                    <a:pt x="163830" y="106680"/>
                  </a:lnTo>
                  <a:lnTo>
                    <a:pt x="186690" y="57150"/>
                  </a:lnTo>
                  <a:lnTo>
                    <a:pt x="230505" y="62865"/>
                  </a:lnTo>
                  <a:lnTo>
                    <a:pt x="268605" y="74295"/>
                  </a:lnTo>
                  <a:lnTo>
                    <a:pt x="432435" y="9525"/>
                  </a:lnTo>
                  <a:lnTo>
                    <a:pt x="487680" y="22860"/>
                  </a:lnTo>
                  <a:lnTo>
                    <a:pt x="581025" y="7620"/>
                  </a:lnTo>
                  <a:lnTo>
                    <a:pt x="720090" y="36195"/>
                  </a:lnTo>
                  <a:lnTo>
                    <a:pt x="750570" y="13335"/>
                  </a:lnTo>
                  <a:lnTo>
                    <a:pt x="817245" y="0"/>
                  </a:lnTo>
                  <a:lnTo>
                    <a:pt x="874395" y="120015"/>
                  </a:lnTo>
                  <a:lnTo>
                    <a:pt x="857250" y="163830"/>
                  </a:lnTo>
                  <a:lnTo>
                    <a:pt x="859155" y="245745"/>
                  </a:lnTo>
                  <a:lnTo>
                    <a:pt x="958215" y="236220"/>
                  </a:lnTo>
                  <a:lnTo>
                    <a:pt x="1055370" y="232410"/>
                  </a:lnTo>
                  <a:lnTo>
                    <a:pt x="1051560" y="264795"/>
                  </a:lnTo>
                  <a:lnTo>
                    <a:pt x="1078230" y="300990"/>
                  </a:lnTo>
                  <a:lnTo>
                    <a:pt x="1078230" y="367665"/>
                  </a:lnTo>
                  <a:lnTo>
                    <a:pt x="1139190" y="388620"/>
                  </a:lnTo>
                  <a:lnTo>
                    <a:pt x="1219200" y="403860"/>
                  </a:lnTo>
                  <a:lnTo>
                    <a:pt x="1196340" y="487680"/>
                  </a:lnTo>
                  <a:lnTo>
                    <a:pt x="1320165" y="516255"/>
                  </a:lnTo>
                  <a:lnTo>
                    <a:pt x="1188720" y="689610"/>
                  </a:lnTo>
                  <a:lnTo>
                    <a:pt x="1101090" y="702945"/>
                  </a:lnTo>
                  <a:lnTo>
                    <a:pt x="1003935" y="672465"/>
                  </a:lnTo>
                  <a:lnTo>
                    <a:pt x="969645" y="678180"/>
                  </a:lnTo>
                  <a:lnTo>
                    <a:pt x="967740" y="638175"/>
                  </a:lnTo>
                  <a:lnTo>
                    <a:pt x="935355" y="613410"/>
                  </a:lnTo>
                  <a:lnTo>
                    <a:pt x="952500" y="592455"/>
                  </a:lnTo>
                  <a:lnTo>
                    <a:pt x="927735" y="579120"/>
                  </a:lnTo>
                  <a:lnTo>
                    <a:pt x="889635" y="619125"/>
                  </a:lnTo>
                  <a:lnTo>
                    <a:pt x="840105" y="609600"/>
                  </a:lnTo>
                  <a:lnTo>
                    <a:pt x="842010" y="586740"/>
                  </a:lnTo>
                  <a:lnTo>
                    <a:pt x="802005" y="592455"/>
                  </a:lnTo>
                  <a:lnTo>
                    <a:pt x="779145" y="613410"/>
                  </a:lnTo>
                  <a:lnTo>
                    <a:pt x="737235" y="621030"/>
                  </a:lnTo>
                  <a:lnTo>
                    <a:pt x="666750" y="613410"/>
                  </a:lnTo>
                  <a:lnTo>
                    <a:pt x="567690" y="681990"/>
                  </a:lnTo>
                  <a:lnTo>
                    <a:pt x="462915" y="681990"/>
                  </a:lnTo>
                  <a:lnTo>
                    <a:pt x="396240" y="655320"/>
                  </a:lnTo>
                  <a:lnTo>
                    <a:pt x="323850" y="689610"/>
                  </a:lnTo>
                  <a:lnTo>
                    <a:pt x="323850" y="535305"/>
                  </a:lnTo>
                  <a:lnTo>
                    <a:pt x="213360" y="520065"/>
                  </a:lnTo>
                  <a:lnTo>
                    <a:pt x="188595" y="457200"/>
                  </a:lnTo>
                  <a:lnTo>
                    <a:pt x="70485" y="499110"/>
                  </a:lnTo>
                  <a:lnTo>
                    <a:pt x="47625" y="422910"/>
                  </a:lnTo>
                  <a:lnTo>
                    <a:pt x="127635" y="398145"/>
                  </a:lnTo>
                  <a:lnTo>
                    <a:pt x="93345" y="316230"/>
                  </a:lnTo>
                  <a:lnTo>
                    <a:pt x="45720" y="293370"/>
                  </a:lnTo>
                  <a:lnTo>
                    <a:pt x="15240" y="293370"/>
                  </a:lnTo>
                  <a:lnTo>
                    <a:pt x="0" y="268605"/>
                  </a:lnTo>
                  <a:lnTo>
                    <a:pt x="22860" y="228600"/>
                  </a:lnTo>
                  <a:lnTo>
                    <a:pt x="22860" y="139065"/>
                  </a:lnTo>
                  <a:close/>
                </a:path>
              </a:pathLst>
            </a:custGeom>
            <a:grp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Dąbrówka</a:t>
              </a:r>
            </a:p>
          </p:txBody>
        </p:sp>
        <p:sp>
          <p:nvSpPr>
            <p:cNvPr id="67" name="Czosnow">
              <a:extLst>
                <a:ext uri="{FF2B5EF4-FFF2-40B4-BE49-F238E27FC236}">
                  <a16:creationId xmlns:a16="http://schemas.microsoft.com/office/drawing/2014/main" id="{F849F1B4-6BE6-9F73-E769-783C8D7BB9F6}"/>
                </a:ext>
              </a:extLst>
            </p:cNvPr>
            <p:cNvSpPr>
              <a:spLocks/>
            </p:cNvSpPr>
            <p:nvPr/>
          </p:nvSpPr>
          <p:spPr>
            <a:xfrm>
              <a:off x="4399849" y="1873650"/>
              <a:ext cx="1160815" cy="986549"/>
            </a:xfrm>
            <a:custGeom>
              <a:avLst/>
              <a:gdLst>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73105 w 1143332"/>
                <a:gd name="connsiteY31" fmla="*/ 865153 h 971691"/>
                <a:gd name="connsiteX32" fmla="*/ 472428 w 1143332"/>
                <a:gd name="connsiteY32" fmla="*/ 866702 h 971691"/>
                <a:gd name="connsiteX33" fmla="*/ 417528 w 1143332"/>
                <a:gd name="connsiteY33" fmla="*/ 832626 h 971691"/>
                <a:gd name="connsiteX34" fmla="*/ 341328 w 1143332"/>
                <a:gd name="connsiteY34" fmla="*/ 885966 h 971691"/>
                <a:gd name="connsiteX35" fmla="*/ 249888 w 1143332"/>
                <a:gd name="connsiteY35" fmla="*/ 937401 h 971691"/>
                <a:gd name="connsiteX36" fmla="*/ 124158 w 1143332"/>
                <a:gd name="connsiteY36" fmla="*/ 971691 h 971691"/>
                <a:gd name="connsiteX37" fmla="*/ 40338 w 1143332"/>
                <a:gd name="connsiteY37" fmla="*/ 792621 h 971691"/>
                <a:gd name="connsiteX38" fmla="*/ 39807 w 1143332"/>
                <a:gd name="connsiteY38" fmla="*/ 792791 h 971691"/>
                <a:gd name="connsiteX39" fmla="*/ 40005 w 1143332"/>
                <a:gd name="connsiteY39" fmla="*/ 792480 h 971691"/>
                <a:gd name="connsiteX40" fmla="*/ 104775 w 1143332"/>
                <a:gd name="connsiteY40" fmla="*/ 775335 h 971691"/>
                <a:gd name="connsiteX41" fmla="*/ 89535 w 1143332"/>
                <a:gd name="connsiteY41" fmla="*/ 744855 h 971691"/>
                <a:gd name="connsiteX42" fmla="*/ 36195 w 1143332"/>
                <a:gd name="connsiteY42" fmla="*/ 760095 h 971691"/>
                <a:gd name="connsiteX43" fmla="*/ 0 w 1143332"/>
                <a:gd name="connsiteY43" fmla="*/ 674370 h 971691"/>
                <a:gd name="connsiteX44" fmla="*/ 0 w 1143332"/>
                <a:gd name="connsiteY44" fmla="*/ 561975 h 971691"/>
                <a:gd name="connsiteX45" fmla="*/ 26670 w 1143332"/>
                <a:gd name="connsiteY45" fmla="*/ 563880 h 971691"/>
                <a:gd name="connsiteX46" fmla="*/ 41910 w 1143332"/>
                <a:gd name="connsiteY46" fmla="*/ 375285 h 971691"/>
                <a:gd name="connsiteX47" fmla="*/ 64770 w 1143332"/>
                <a:gd name="connsiteY47" fmla="*/ 379095 h 971691"/>
                <a:gd name="connsiteX48" fmla="*/ 76200 w 1143332"/>
                <a:gd name="connsiteY48" fmla="*/ 346710 h 971691"/>
                <a:gd name="connsiteX49" fmla="*/ 78105 w 1143332"/>
                <a:gd name="connsiteY49" fmla="*/ 283845 h 971691"/>
                <a:gd name="connsiteX50" fmla="*/ 49530 w 1143332"/>
                <a:gd name="connsiteY50" fmla="*/ 243840 h 971691"/>
                <a:gd name="connsiteX51" fmla="*/ 85725 w 1143332"/>
                <a:gd name="connsiteY51" fmla="*/ 203835 h 971691"/>
                <a:gd name="connsiteX52" fmla="*/ 154305 w 1143332"/>
                <a:gd name="connsiteY52" fmla="*/ 180975 h 971691"/>
                <a:gd name="connsiteX53" fmla="*/ 152400 w 1143332"/>
                <a:gd name="connsiteY53" fmla="*/ 121920 h 971691"/>
                <a:gd name="connsiteX54" fmla="*/ 196215 w 1143332"/>
                <a:gd name="connsiteY54" fmla="*/ 108585 h 971691"/>
                <a:gd name="connsiteX55" fmla="*/ 264795 w 1143332"/>
                <a:gd name="connsiteY55" fmla="*/ 34290 h 971691"/>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73105 w 1143332"/>
                <a:gd name="connsiteY31" fmla="*/ 865153 h 971691"/>
                <a:gd name="connsiteX32" fmla="*/ 417528 w 1143332"/>
                <a:gd name="connsiteY32" fmla="*/ 832626 h 971691"/>
                <a:gd name="connsiteX33" fmla="*/ 341328 w 1143332"/>
                <a:gd name="connsiteY33" fmla="*/ 885966 h 971691"/>
                <a:gd name="connsiteX34" fmla="*/ 249888 w 1143332"/>
                <a:gd name="connsiteY34" fmla="*/ 937401 h 971691"/>
                <a:gd name="connsiteX35" fmla="*/ 124158 w 1143332"/>
                <a:gd name="connsiteY35" fmla="*/ 971691 h 971691"/>
                <a:gd name="connsiteX36" fmla="*/ 40338 w 1143332"/>
                <a:gd name="connsiteY36" fmla="*/ 792621 h 971691"/>
                <a:gd name="connsiteX37" fmla="*/ 39807 w 1143332"/>
                <a:gd name="connsiteY37" fmla="*/ 792791 h 971691"/>
                <a:gd name="connsiteX38" fmla="*/ 40005 w 1143332"/>
                <a:gd name="connsiteY38" fmla="*/ 792480 h 971691"/>
                <a:gd name="connsiteX39" fmla="*/ 104775 w 1143332"/>
                <a:gd name="connsiteY39" fmla="*/ 775335 h 971691"/>
                <a:gd name="connsiteX40" fmla="*/ 89535 w 1143332"/>
                <a:gd name="connsiteY40" fmla="*/ 744855 h 971691"/>
                <a:gd name="connsiteX41" fmla="*/ 36195 w 1143332"/>
                <a:gd name="connsiteY41" fmla="*/ 760095 h 971691"/>
                <a:gd name="connsiteX42" fmla="*/ 0 w 1143332"/>
                <a:gd name="connsiteY42" fmla="*/ 674370 h 971691"/>
                <a:gd name="connsiteX43" fmla="*/ 0 w 1143332"/>
                <a:gd name="connsiteY43" fmla="*/ 561975 h 971691"/>
                <a:gd name="connsiteX44" fmla="*/ 26670 w 1143332"/>
                <a:gd name="connsiteY44" fmla="*/ 563880 h 971691"/>
                <a:gd name="connsiteX45" fmla="*/ 41910 w 1143332"/>
                <a:gd name="connsiteY45" fmla="*/ 375285 h 971691"/>
                <a:gd name="connsiteX46" fmla="*/ 64770 w 1143332"/>
                <a:gd name="connsiteY46" fmla="*/ 379095 h 971691"/>
                <a:gd name="connsiteX47" fmla="*/ 76200 w 1143332"/>
                <a:gd name="connsiteY47" fmla="*/ 346710 h 971691"/>
                <a:gd name="connsiteX48" fmla="*/ 78105 w 1143332"/>
                <a:gd name="connsiteY48" fmla="*/ 283845 h 971691"/>
                <a:gd name="connsiteX49" fmla="*/ 49530 w 1143332"/>
                <a:gd name="connsiteY49" fmla="*/ 243840 h 971691"/>
                <a:gd name="connsiteX50" fmla="*/ 85725 w 1143332"/>
                <a:gd name="connsiteY50" fmla="*/ 203835 h 971691"/>
                <a:gd name="connsiteX51" fmla="*/ 154305 w 1143332"/>
                <a:gd name="connsiteY51" fmla="*/ 180975 h 971691"/>
                <a:gd name="connsiteX52" fmla="*/ 152400 w 1143332"/>
                <a:gd name="connsiteY52" fmla="*/ 121920 h 971691"/>
                <a:gd name="connsiteX53" fmla="*/ 196215 w 1143332"/>
                <a:gd name="connsiteY53" fmla="*/ 108585 h 971691"/>
                <a:gd name="connsiteX54" fmla="*/ 264795 w 1143332"/>
                <a:gd name="connsiteY54" fmla="*/ 34290 h 971691"/>
                <a:gd name="connsiteX55" fmla="*/ 371475 w 1143332"/>
                <a:gd name="connsiteY55" fmla="*/ 0 h 971691"/>
                <a:gd name="connsiteX0" fmla="*/ 371475 w 1143332"/>
                <a:gd name="connsiteY0" fmla="*/ 0 h 971691"/>
                <a:gd name="connsiteX1" fmla="*/ 449580 w 1143332"/>
                <a:gd name="connsiteY1" fmla="*/ 30480 h 971691"/>
                <a:gd name="connsiteX2" fmla="*/ 493395 w 1143332"/>
                <a:gd name="connsiteY2" fmla="*/ 70485 h 971691"/>
                <a:gd name="connsiteX3" fmla="*/ 514350 w 1143332"/>
                <a:gd name="connsiteY3" fmla="*/ 118110 h 971691"/>
                <a:gd name="connsiteX4" fmla="*/ 542925 w 1143332"/>
                <a:gd name="connsiteY4" fmla="*/ 150495 h 971691"/>
                <a:gd name="connsiteX5" fmla="*/ 630555 w 1143332"/>
                <a:gd name="connsiteY5" fmla="*/ 188595 h 971691"/>
                <a:gd name="connsiteX6" fmla="*/ 714375 w 1143332"/>
                <a:gd name="connsiteY6" fmla="*/ 207645 h 971691"/>
                <a:gd name="connsiteX7" fmla="*/ 782955 w 1143332"/>
                <a:gd name="connsiteY7" fmla="*/ 205740 h 971691"/>
                <a:gd name="connsiteX8" fmla="*/ 902970 w 1143332"/>
                <a:gd name="connsiteY8" fmla="*/ 266700 h 971691"/>
                <a:gd name="connsiteX9" fmla="*/ 1005840 w 1143332"/>
                <a:gd name="connsiteY9" fmla="*/ 310515 h 971691"/>
                <a:gd name="connsiteX10" fmla="*/ 1055370 w 1143332"/>
                <a:gd name="connsiteY10" fmla="*/ 356235 h 971691"/>
                <a:gd name="connsiteX11" fmla="*/ 1098343 w 1143332"/>
                <a:gd name="connsiteY11" fmla="*/ 414556 h 971691"/>
                <a:gd name="connsiteX12" fmla="*/ 1061417 w 1143332"/>
                <a:gd name="connsiteY12" fmla="*/ 518301 h 971691"/>
                <a:gd name="connsiteX13" fmla="*/ 1143332 w 1143332"/>
                <a:gd name="connsiteY13" fmla="*/ 558306 h 971691"/>
                <a:gd name="connsiteX14" fmla="*/ 1137617 w 1143332"/>
                <a:gd name="connsiteY14" fmla="*/ 626886 h 971691"/>
                <a:gd name="connsiteX15" fmla="*/ 1103327 w 1143332"/>
                <a:gd name="connsiteY15" fmla="*/ 619266 h 971691"/>
                <a:gd name="connsiteX16" fmla="*/ 1105232 w 1143332"/>
                <a:gd name="connsiteY16" fmla="*/ 672606 h 971691"/>
                <a:gd name="connsiteX17" fmla="*/ 1026261 w 1143332"/>
                <a:gd name="connsiteY17" fmla="*/ 686751 h 971691"/>
                <a:gd name="connsiteX18" fmla="*/ 1017602 w 1143332"/>
                <a:gd name="connsiteY18" fmla="*/ 680227 h 971691"/>
                <a:gd name="connsiteX19" fmla="*/ 895682 w 1143332"/>
                <a:gd name="connsiteY19" fmla="*/ 636412 h 971691"/>
                <a:gd name="connsiteX20" fmla="*/ 829007 w 1143332"/>
                <a:gd name="connsiteY20" fmla="*/ 859297 h 971691"/>
                <a:gd name="connsiteX21" fmla="*/ 714707 w 1143332"/>
                <a:gd name="connsiteY21" fmla="*/ 865012 h 971691"/>
                <a:gd name="connsiteX22" fmla="*/ 701372 w 1143332"/>
                <a:gd name="connsiteY22" fmla="*/ 809767 h 971691"/>
                <a:gd name="connsiteX23" fmla="*/ 668987 w 1143332"/>
                <a:gd name="connsiteY23" fmla="*/ 752617 h 971691"/>
                <a:gd name="connsiteX24" fmla="*/ 676607 w 1143332"/>
                <a:gd name="connsiteY24" fmla="*/ 647842 h 971691"/>
                <a:gd name="connsiteX25" fmla="*/ 619457 w 1143332"/>
                <a:gd name="connsiteY25" fmla="*/ 691657 h 971691"/>
                <a:gd name="connsiteX26" fmla="*/ 507062 w 1143332"/>
                <a:gd name="connsiteY26" fmla="*/ 727852 h 971691"/>
                <a:gd name="connsiteX27" fmla="*/ 472772 w 1143332"/>
                <a:gd name="connsiteY27" fmla="*/ 773572 h 971691"/>
                <a:gd name="connsiteX28" fmla="*/ 474677 w 1143332"/>
                <a:gd name="connsiteY28" fmla="*/ 792622 h 971691"/>
                <a:gd name="connsiteX29" fmla="*/ 423242 w 1143332"/>
                <a:gd name="connsiteY29" fmla="*/ 828817 h 971691"/>
                <a:gd name="connsiteX30" fmla="*/ 421587 w 1143332"/>
                <a:gd name="connsiteY30" fmla="*/ 833176 h 971691"/>
                <a:gd name="connsiteX31" fmla="*/ 417528 w 1143332"/>
                <a:gd name="connsiteY31" fmla="*/ 832626 h 971691"/>
                <a:gd name="connsiteX32" fmla="*/ 341328 w 1143332"/>
                <a:gd name="connsiteY32" fmla="*/ 885966 h 971691"/>
                <a:gd name="connsiteX33" fmla="*/ 249888 w 1143332"/>
                <a:gd name="connsiteY33" fmla="*/ 937401 h 971691"/>
                <a:gd name="connsiteX34" fmla="*/ 124158 w 1143332"/>
                <a:gd name="connsiteY34" fmla="*/ 971691 h 971691"/>
                <a:gd name="connsiteX35" fmla="*/ 40338 w 1143332"/>
                <a:gd name="connsiteY35" fmla="*/ 792621 h 971691"/>
                <a:gd name="connsiteX36" fmla="*/ 39807 w 1143332"/>
                <a:gd name="connsiteY36" fmla="*/ 792791 h 971691"/>
                <a:gd name="connsiteX37" fmla="*/ 40005 w 1143332"/>
                <a:gd name="connsiteY37" fmla="*/ 792480 h 971691"/>
                <a:gd name="connsiteX38" fmla="*/ 104775 w 1143332"/>
                <a:gd name="connsiteY38" fmla="*/ 775335 h 971691"/>
                <a:gd name="connsiteX39" fmla="*/ 89535 w 1143332"/>
                <a:gd name="connsiteY39" fmla="*/ 744855 h 971691"/>
                <a:gd name="connsiteX40" fmla="*/ 36195 w 1143332"/>
                <a:gd name="connsiteY40" fmla="*/ 760095 h 971691"/>
                <a:gd name="connsiteX41" fmla="*/ 0 w 1143332"/>
                <a:gd name="connsiteY41" fmla="*/ 674370 h 971691"/>
                <a:gd name="connsiteX42" fmla="*/ 0 w 1143332"/>
                <a:gd name="connsiteY42" fmla="*/ 561975 h 971691"/>
                <a:gd name="connsiteX43" fmla="*/ 26670 w 1143332"/>
                <a:gd name="connsiteY43" fmla="*/ 563880 h 971691"/>
                <a:gd name="connsiteX44" fmla="*/ 41910 w 1143332"/>
                <a:gd name="connsiteY44" fmla="*/ 375285 h 971691"/>
                <a:gd name="connsiteX45" fmla="*/ 64770 w 1143332"/>
                <a:gd name="connsiteY45" fmla="*/ 379095 h 971691"/>
                <a:gd name="connsiteX46" fmla="*/ 76200 w 1143332"/>
                <a:gd name="connsiteY46" fmla="*/ 346710 h 971691"/>
                <a:gd name="connsiteX47" fmla="*/ 78105 w 1143332"/>
                <a:gd name="connsiteY47" fmla="*/ 283845 h 971691"/>
                <a:gd name="connsiteX48" fmla="*/ 49530 w 1143332"/>
                <a:gd name="connsiteY48" fmla="*/ 243840 h 971691"/>
                <a:gd name="connsiteX49" fmla="*/ 85725 w 1143332"/>
                <a:gd name="connsiteY49" fmla="*/ 203835 h 971691"/>
                <a:gd name="connsiteX50" fmla="*/ 154305 w 1143332"/>
                <a:gd name="connsiteY50" fmla="*/ 180975 h 971691"/>
                <a:gd name="connsiteX51" fmla="*/ 152400 w 1143332"/>
                <a:gd name="connsiteY51" fmla="*/ 121920 h 971691"/>
                <a:gd name="connsiteX52" fmla="*/ 196215 w 1143332"/>
                <a:gd name="connsiteY52" fmla="*/ 108585 h 971691"/>
                <a:gd name="connsiteX53" fmla="*/ 264795 w 1143332"/>
                <a:gd name="connsiteY53" fmla="*/ 34290 h 971691"/>
                <a:gd name="connsiteX54" fmla="*/ 371475 w 1143332"/>
                <a:gd name="connsiteY54" fmla="*/ 0 h 97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43332" h="971691">
                  <a:moveTo>
                    <a:pt x="371475" y="0"/>
                  </a:moveTo>
                  <a:lnTo>
                    <a:pt x="449580" y="30480"/>
                  </a:lnTo>
                  <a:lnTo>
                    <a:pt x="493395" y="70485"/>
                  </a:lnTo>
                  <a:lnTo>
                    <a:pt x="514350" y="118110"/>
                  </a:lnTo>
                  <a:lnTo>
                    <a:pt x="542925" y="150495"/>
                  </a:lnTo>
                  <a:lnTo>
                    <a:pt x="630555" y="188595"/>
                  </a:lnTo>
                  <a:lnTo>
                    <a:pt x="714375" y="207645"/>
                  </a:lnTo>
                  <a:lnTo>
                    <a:pt x="782955" y="205740"/>
                  </a:lnTo>
                  <a:lnTo>
                    <a:pt x="902970" y="266700"/>
                  </a:lnTo>
                  <a:lnTo>
                    <a:pt x="1005840" y="310515"/>
                  </a:lnTo>
                  <a:lnTo>
                    <a:pt x="1055370" y="356235"/>
                  </a:lnTo>
                  <a:lnTo>
                    <a:pt x="1098343" y="414556"/>
                  </a:lnTo>
                  <a:lnTo>
                    <a:pt x="1061417" y="518301"/>
                  </a:lnTo>
                  <a:lnTo>
                    <a:pt x="1143332" y="558306"/>
                  </a:lnTo>
                  <a:lnTo>
                    <a:pt x="1137617" y="626886"/>
                  </a:lnTo>
                  <a:lnTo>
                    <a:pt x="1103327" y="619266"/>
                  </a:lnTo>
                  <a:lnTo>
                    <a:pt x="1105232" y="672606"/>
                  </a:lnTo>
                  <a:lnTo>
                    <a:pt x="1026261" y="686751"/>
                  </a:lnTo>
                  <a:lnTo>
                    <a:pt x="1017602" y="680227"/>
                  </a:lnTo>
                  <a:lnTo>
                    <a:pt x="895682" y="636412"/>
                  </a:lnTo>
                  <a:lnTo>
                    <a:pt x="829007" y="859297"/>
                  </a:lnTo>
                  <a:lnTo>
                    <a:pt x="714707" y="865012"/>
                  </a:lnTo>
                  <a:lnTo>
                    <a:pt x="701372" y="809767"/>
                  </a:lnTo>
                  <a:lnTo>
                    <a:pt x="668987" y="752617"/>
                  </a:lnTo>
                  <a:lnTo>
                    <a:pt x="676607" y="647842"/>
                  </a:lnTo>
                  <a:lnTo>
                    <a:pt x="619457" y="691657"/>
                  </a:lnTo>
                  <a:lnTo>
                    <a:pt x="507062" y="727852"/>
                  </a:lnTo>
                  <a:lnTo>
                    <a:pt x="472772" y="773572"/>
                  </a:lnTo>
                  <a:lnTo>
                    <a:pt x="474677" y="792622"/>
                  </a:lnTo>
                  <a:lnTo>
                    <a:pt x="423242" y="828817"/>
                  </a:lnTo>
                  <a:lnTo>
                    <a:pt x="421587" y="833176"/>
                  </a:lnTo>
                  <a:lnTo>
                    <a:pt x="417528" y="832626"/>
                  </a:lnTo>
                  <a:lnTo>
                    <a:pt x="341328" y="885966"/>
                  </a:lnTo>
                  <a:lnTo>
                    <a:pt x="249888" y="937401"/>
                  </a:lnTo>
                  <a:lnTo>
                    <a:pt x="124158" y="971691"/>
                  </a:lnTo>
                  <a:lnTo>
                    <a:pt x="40338" y="792621"/>
                  </a:lnTo>
                  <a:lnTo>
                    <a:pt x="39807" y="792791"/>
                  </a:lnTo>
                  <a:lnTo>
                    <a:pt x="40005" y="792480"/>
                  </a:lnTo>
                  <a:lnTo>
                    <a:pt x="104775" y="775335"/>
                  </a:lnTo>
                  <a:lnTo>
                    <a:pt x="89535" y="744855"/>
                  </a:lnTo>
                  <a:lnTo>
                    <a:pt x="36195" y="760095"/>
                  </a:lnTo>
                  <a:lnTo>
                    <a:pt x="0" y="674370"/>
                  </a:lnTo>
                  <a:lnTo>
                    <a:pt x="0" y="561975"/>
                  </a:lnTo>
                  <a:lnTo>
                    <a:pt x="26670" y="563880"/>
                  </a:lnTo>
                  <a:lnTo>
                    <a:pt x="41910" y="375285"/>
                  </a:lnTo>
                  <a:lnTo>
                    <a:pt x="64770" y="379095"/>
                  </a:lnTo>
                  <a:lnTo>
                    <a:pt x="76200" y="346710"/>
                  </a:lnTo>
                  <a:lnTo>
                    <a:pt x="78105" y="283845"/>
                  </a:lnTo>
                  <a:lnTo>
                    <a:pt x="49530" y="243840"/>
                  </a:lnTo>
                  <a:lnTo>
                    <a:pt x="85725" y="203835"/>
                  </a:lnTo>
                  <a:lnTo>
                    <a:pt x="154305" y="180975"/>
                  </a:lnTo>
                  <a:lnTo>
                    <a:pt x="152400" y="121920"/>
                  </a:lnTo>
                  <a:lnTo>
                    <a:pt x="196215" y="108585"/>
                  </a:lnTo>
                  <a:lnTo>
                    <a:pt x="264795" y="34290"/>
                  </a:lnTo>
                  <a:lnTo>
                    <a:pt x="371475" y="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36000" bIns="72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Czosnów</a:t>
              </a:r>
            </a:p>
          </p:txBody>
        </p:sp>
        <p:sp>
          <p:nvSpPr>
            <p:cNvPr id="68" name="Celestynów">
              <a:extLst>
                <a:ext uri="{FF2B5EF4-FFF2-40B4-BE49-F238E27FC236}">
                  <a16:creationId xmlns:a16="http://schemas.microsoft.com/office/drawing/2014/main" id="{F37DBE4F-1537-2434-EB1D-3F51EAC073F7}"/>
                </a:ext>
              </a:extLst>
            </p:cNvPr>
            <p:cNvSpPr/>
            <p:nvPr/>
          </p:nvSpPr>
          <p:spPr>
            <a:xfrm>
              <a:off x="8063090" y="4372545"/>
              <a:ext cx="878095" cy="1168214"/>
            </a:xfrm>
            <a:custGeom>
              <a:avLst/>
              <a:gdLst>
                <a:gd name="connsiteX0" fmla="*/ 398145 w 864870"/>
                <a:gd name="connsiteY0" fmla="*/ 0 h 1112520"/>
                <a:gd name="connsiteX1" fmla="*/ 493395 w 864870"/>
                <a:gd name="connsiteY1" fmla="*/ 9525 h 1112520"/>
                <a:gd name="connsiteX2" fmla="*/ 489585 w 864870"/>
                <a:gd name="connsiteY2" fmla="*/ 89535 h 1112520"/>
                <a:gd name="connsiteX3" fmla="*/ 523875 w 864870"/>
                <a:gd name="connsiteY3" fmla="*/ 91440 h 1112520"/>
                <a:gd name="connsiteX4" fmla="*/ 573405 w 864870"/>
                <a:gd name="connsiteY4" fmla="*/ 133350 h 1112520"/>
                <a:gd name="connsiteX5" fmla="*/ 567690 w 864870"/>
                <a:gd name="connsiteY5" fmla="*/ 154305 h 1112520"/>
                <a:gd name="connsiteX6" fmla="*/ 592455 w 864870"/>
                <a:gd name="connsiteY6" fmla="*/ 165735 h 1112520"/>
                <a:gd name="connsiteX7" fmla="*/ 560070 w 864870"/>
                <a:gd name="connsiteY7" fmla="*/ 198120 h 1112520"/>
                <a:gd name="connsiteX8" fmla="*/ 611505 w 864870"/>
                <a:gd name="connsiteY8" fmla="*/ 251460 h 1112520"/>
                <a:gd name="connsiteX9" fmla="*/ 550545 w 864870"/>
                <a:gd name="connsiteY9" fmla="*/ 299085 h 1112520"/>
                <a:gd name="connsiteX10" fmla="*/ 550545 w 864870"/>
                <a:gd name="connsiteY10" fmla="*/ 333375 h 1112520"/>
                <a:gd name="connsiteX11" fmla="*/ 588645 w 864870"/>
                <a:gd name="connsiteY11" fmla="*/ 339090 h 1112520"/>
                <a:gd name="connsiteX12" fmla="*/ 582930 w 864870"/>
                <a:gd name="connsiteY12" fmla="*/ 361950 h 1112520"/>
                <a:gd name="connsiteX13" fmla="*/ 533400 w 864870"/>
                <a:gd name="connsiteY13" fmla="*/ 361950 h 1112520"/>
                <a:gd name="connsiteX14" fmla="*/ 565785 w 864870"/>
                <a:gd name="connsiteY14" fmla="*/ 485775 h 1112520"/>
                <a:gd name="connsiteX15" fmla="*/ 554355 w 864870"/>
                <a:gd name="connsiteY15" fmla="*/ 485775 h 1112520"/>
                <a:gd name="connsiteX16" fmla="*/ 506730 w 864870"/>
                <a:gd name="connsiteY16" fmla="*/ 447675 h 1112520"/>
                <a:gd name="connsiteX17" fmla="*/ 455295 w 864870"/>
                <a:gd name="connsiteY17" fmla="*/ 478155 h 1112520"/>
                <a:gd name="connsiteX18" fmla="*/ 443865 w 864870"/>
                <a:gd name="connsiteY18" fmla="*/ 529590 h 1112520"/>
                <a:gd name="connsiteX19" fmla="*/ 485775 w 864870"/>
                <a:gd name="connsiteY19" fmla="*/ 554355 h 1112520"/>
                <a:gd name="connsiteX20" fmla="*/ 506730 w 864870"/>
                <a:gd name="connsiteY20" fmla="*/ 541020 h 1112520"/>
                <a:gd name="connsiteX21" fmla="*/ 525780 w 864870"/>
                <a:gd name="connsiteY21" fmla="*/ 537210 h 1112520"/>
                <a:gd name="connsiteX22" fmla="*/ 499110 w 864870"/>
                <a:gd name="connsiteY22" fmla="*/ 605790 h 1112520"/>
                <a:gd name="connsiteX23" fmla="*/ 548640 w 864870"/>
                <a:gd name="connsiteY23" fmla="*/ 624840 h 1112520"/>
                <a:gd name="connsiteX24" fmla="*/ 529590 w 864870"/>
                <a:gd name="connsiteY24" fmla="*/ 661035 h 1112520"/>
                <a:gd name="connsiteX25" fmla="*/ 725805 w 864870"/>
                <a:gd name="connsiteY25" fmla="*/ 748665 h 1112520"/>
                <a:gd name="connsiteX26" fmla="*/ 739140 w 864870"/>
                <a:gd name="connsiteY26" fmla="*/ 721995 h 1112520"/>
                <a:gd name="connsiteX27" fmla="*/ 760095 w 864870"/>
                <a:gd name="connsiteY27" fmla="*/ 763905 h 1112520"/>
                <a:gd name="connsiteX28" fmla="*/ 777240 w 864870"/>
                <a:gd name="connsiteY28" fmla="*/ 752475 h 1112520"/>
                <a:gd name="connsiteX29" fmla="*/ 809625 w 864870"/>
                <a:gd name="connsiteY29" fmla="*/ 752475 h 1112520"/>
                <a:gd name="connsiteX30" fmla="*/ 855345 w 864870"/>
                <a:gd name="connsiteY30" fmla="*/ 798195 h 1112520"/>
                <a:gd name="connsiteX31" fmla="*/ 864870 w 864870"/>
                <a:gd name="connsiteY31" fmla="*/ 836295 h 1112520"/>
                <a:gd name="connsiteX32" fmla="*/ 826770 w 864870"/>
                <a:gd name="connsiteY32" fmla="*/ 899160 h 1112520"/>
                <a:gd name="connsiteX33" fmla="*/ 803910 w 864870"/>
                <a:gd name="connsiteY33" fmla="*/ 895350 h 1112520"/>
                <a:gd name="connsiteX34" fmla="*/ 813435 w 864870"/>
                <a:gd name="connsiteY34" fmla="*/ 931545 h 1112520"/>
                <a:gd name="connsiteX35" fmla="*/ 752475 w 864870"/>
                <a:gd name="connsiteY35" fmla="*/ 935355 h 1112520"/>
                <a:gd name="connsiteX36" fmla="*/ 752475 w 864870"/>
                <a:gd name="connsiteY36" fmla="*/ 914400 h 1112520"/>
                <a:gd name="connsiteX37" fmla="*/ 699135 w 864870"/>
                <a:gd name="connsiteY37" fmla="*/ 901065 h 1112520"/>
                <a:gd name="connsiteX38" fmla="*/ 701040 w 864870"/>
                <a:gd name="connsiteY38" fmla="*/ 862965 h 1112520"/>
                <a:gd name="connsiteX39" fmla="*/ 718185 w 864870"/>
                <a:gd name="connsiteY39" fmla="*/ 842010 h 1112520"/>
                <a:gd name="connsiteX40" fmla="*/ 661035 w 864870"/>
                <a:gd name="connsiteY40" fmla="*/ 838200 h 1112520"/>
                <a:gd name="connsiteX41" fmla="*/ 661035 w 864870"/>
                <a:gd name="connsiteY41" fmla="*/ 838200 h 1112520"/>
                <a:gd name="connsiteX42" fmla="*/ 619125 w 864870"/>
                <a:gd name="connsiteY42" fmla="*/ 847725 h 1112520"/>
                <a:gd name="connsiteX43" fmla="*/ 590550 w 864870"/>
                <a:gd name="connsiteY43" fmla="*/ 842010 h 1112520"/>
                <a:gd name="connsiteX44" fmla="*/ 575310 w 864870"/>
                <a:gd name="connsiteY44" fmla="*/ 893445 h 1112520"/>
                <a:gd name="connsiteX45" fmla="*/ 573405 w 864870"/>
                <a:gd name="connsiteY45" fmla="*/ 927735 h 1112520"/>
                <a:gd name="connsiteX46" fmla="*/ 461010 w 864870"/>
                <a:gd name="connsiteY46" fmla="*/ 910590 h 1112520"/>
                <a:gd name="connsiteX47" fmla="*/ 445770 w 864870"/>
                <a:gd name="connsiteY47" fmla="*/ 899160 h 1112520"/>
                <a:gd name="connsiteX48" fmla="*/ 432435 w 864870"/>
                <a:gd name="connsiteY48" fmla="*/ 918210 h 1112520"/>
                <a:gd name="connsiteX49" fmla="*/ 455295 w 864870"/>
                <a:gd name="connsiteY49" fmla="*/ 933450 h 1112520"/>
                <a:gd name="connsiteX50" fmla="*/ 417195 w 864870"/>
                <a:gd name="connsiteY50" fmla="*/ 946785 h 1112520"/>
                <a:gd name="connsiteX51" fmla="*/ 394335 w 864870"/>
                <a:gd name="connsiteY51" fmla="*/ 882015 h 1112520"/>
                <a:gd name="connsiteX52" fmla="*/ 329565 w 864870"/>
                <a:gd name="connsiteY52" fmla="*/ 899160 h 1112520"/>
                <a:gd name="connsiteX53" fmla="*/ 346710 w 864870"/>
                <a:gd name="connsiteY53" fmla="*/ 1112520 h 1112520"/>
                <a:gd name="connsiteX54" fmla="*/ 306705 w 864870"/>
                <a:gd name="connsiteY54" fmla="*/ 1108710 h 1112520"/>
                <a:gd name="connsiteX55" fmla="*/ 308610 w 864870"/>
                <a:gd name="connsiteY55" fmla="*/ 1072515 h 1112520"/>
                <a:gd name="connsiteX56" fmla="*/ 281940 w 864870"/>
                <a:gd name="connsiteY56" fmla="*/ 1070610 h 1112520"/>
                <a:gd name="connsiteX57" fmla="*/ 270510 w 864870"/>
                <a:gd name="connsiteY57" fmla="*/ 1034415 h 1112520"/>
                <a:gd name="connsiteX58" fmla="*/ 160020 w 864870"/>
                <a:gd name="connsiteY58" fmla="*/ 1036320 h 1112520"/>
                <a:gd name="connsiteX59" fmla="*/ 137160 w 864870"/>
                <a:gd name="connsiteY59" fmla="*/ 925830 h 1112520"/>
                <a:gd name="connsiteX60" fmla="*/ 114300 w 864870"/>
                <a:gd name="connsiteY60" fmla="*/ 866775 h 1112520"/>
                <a:gd name="connsiteX61" fmla="*/ 146685 w 864870"/>
                <a:gd name="connsiteY61" fmla="*/ 849630 h 1112520"/>
                <a:gd name="connsiteX62" fmla="*/ 140970 w 864870"/>
                <a:gd name="connsiteY62" fmla="*/ 834390 h 1112520"/>
                <a:gd name="connsiteX63" fmla="*/ 70485 w 864870"/>
                <a:gd name="connsiteY63" fmla="*/ 843915 h 1112520"/>
                <a:gd name="connsiteX64" fmla="*/ 68580 w 864870"/>
                <a:gd name="connsiteY64" fmla="*/ 763905 h 1112520"/>
                <a:gd name="connsiteX65" fmla="*/ 1905 w 864870"/>
                <a:gd name="connsiteY65" fmla="*/ 611505 h 1112520"/>
                <a:gd name="connsiteX66" fmla="*/ 95250 w 864870"/>
                <a:gd name="connsiteY66" fmla="*/ 588645 h 1112520"/>
                <a:gd name="connsiteX67" fmla="*/ 97155 w 864870"/>
                <a:gd name="connsiteY67" fmla="*/ 544830 h 1112520"/>
                <a:gd name="connsiteX68" fmla="*/ 160020 w 864870"/>
                <a:gd name="connsiteY68" fmla="*/ 468630 h 1112520"/>
                <a:gd name="connsiteX69" fmla="*/ 161925 w 864870"/>
                <a:gd name="connsiteY69" fmla="*/ 415290 h 1112520"/>
                <a:gd name="connsiteX70" fmla="*/ 123825 w 864870"/>
                <a:gd name="connsiteY70" fmla="*/ 401955 h 1112520"/>
                <a:gd name="connsiteX71" fmla="*/ 87630 w 864870"/>
                <a:gd name="connsiteY71" fmla="*/ 356235 h 1112520"/>
                <a:gd name="connsiteX72" fmla="*/ 45720 w 864870"/>
                <a:gd name="connsiteY72" fmla="*/ 337185 h 1112520"/>
                <a:gd name="connsiteX73" fmla="*/ 97155 w 864870"/>
                <a:gd name="connsiteY73" fmla="*/ 268605 h 1112520"/>
                <a:gd name="connsiteX74" fmla="*/ 64770 w 864870"/>
                <a:gd name="connsiteY74" fmla="*/ 209550 h 1112520"/>
                <a:gd name="connsiteX75" fmla="*/ 110490 w 864870"/>
                <a:gd name="connsiteY75" fmla="*/ 198120 h 1112520"/>
                <a:gd name="connsiteX76" fmla="*/ 99060 w 864870"/>
                <a:gd name="connsiteY76" fmla="*/ 171450 h 1112520"/>
                <a:gd name="connsiteX77" fmla="*/ 38100 w 864870"/>
                <a:gd name="connsiteY77" fmla="*/ 192405 h 1112520"/>
                <a:gd name="connsiteX78" fmla="*/ 0 w 864870"/>
                <a:gd name="connsiteY78" fmla="*/ 114300 h 1112520"/>
                <a:gd name="connsiteX79" fmla="*/ 38100 w 864870"/>
                <a:gd name="connsiteY79" fmla="*/ 97155 h 1112520"/>
                <a:gd name="connsiteX80" fmla="*/ 81915 w 864870"/>
                <a:gd name="connsiteY80" fmla="*/ 97155 h 1112520"/>
                <a:gd name="connsiteX81" fmla="*/ 108585 w 864870"/>
                <a:gd name="connsiteY81" fmla="*/ 59055 h 1112520"/>
                <a:gd name="connsiteX82" fmla="*/ 177165 w 864870"/>
                <a:gd name="connsiteY82" fmla="*/ 55245 h 1112520"/>
                <a:gd name="connsiteX83" fmla="*/ 222885 w 864870"/>
                <a:gd name="connsiteY83" fmla="*/ 83820 h 1112520"/>
                <a:gd name="connsiteX84" fmla="*/ 264795 w 864870"/>
                <a:gd name="connsiteY84" fmla="*/ 78105 h 1112520"/>
                <a:gd name="connsiteX85" fmla="*/ 327660 w 864870"/>
                <a:gd name="connsiteY85" fmla="*/ 72390 h 1112520"/>
                <a:gd name="connsiteX86" fmla="*/ 398145 w 864870"/>
                <a:gd name="connsiteY86" fmla="*/ 0 h 1112520"/>
                <a:gd name="connsiteX0" fmla="*/ 398145 w 864870"/>
                <a:gd name="connsiteY0" fmla="*/ 0 h 1150620"/>
                <a:gd name="connsiteX1" fmla="*/ 493395 w 864870"/>
                <a:gd name="connsiteY1" fmla="*/ 9525 h 1150620"/>
                <a:gd name="connsiteX2" fmla="*/ 489585 w 864870"/>
                <a:gd name="connsiteY2" fmla="*/ 89535 h 1150620"/>
                <a:gd name="connsiteX3" fmla="*/ 523875 w 864870"/>
                <a:gd name="connsiteY3" fmla="*/ 91440 h 1150620"/>
                <a:gd name="connsiteX4" fmla="*/ 573405 w 864870"/>
                <a:gd name="connsiteY4" fmla="*/ 133350 h 1150620"/>
                <a:gd name="connsiteX5" fmla="*/ 567690 w 864870"/>
                <a:gd name="connsiteY5" fmla="*/ 154305 h 1150620"/>
                <a:gd name="connsiteX6" fmla="*/ 592455 w 864870"/>
                <a:gd name="connsiteY6" fmla="*/ 165735 h 1150620"/>
                <a:gd name="connsiteX7" fmla="*/ 560070 w 864870"/>
                <a:gd name="connsiteY7" fmla="*/ 198120 h 1150620"/>
                <a:gd name="connsiteX8" fmla="*/ 611505 w 864870"/>
                <a:gd name="connsiteY8" fmla="*/ 251460 h 1150620"/>
                <a:gd name="connsiteX9" fmla="*/ 550545 w 864870"/>
                <a:gd name="connsiteY9" fmla="*/ 299085 h 1150620"/>
                <a:gd name="connsiteX10" fmla="*/ 550545 w 864870"/>
                <a:gd name="connsiteY10" fmla="*/ 333375 h 1150620"/>
                <a:gd name="connsiteX11" fmla="*/ 588645 w 864870"/>
                <a:gd name="connsiteY11" fmla="*/ 339090 h 1150620"/>
                <a:gd name="connsiteX12" fmla="*/ 582930 w 864870"/>
                <a:gd name="connsiteY12" fmla="*/ 361950 h 1150620"/>
                <a:gd name="connsiteX13" fmla="*/ 533400 w 864870"/>
                <a:gd name="connsiteY13" fmla="*/ 361950 h 1150620"/>
                <a:gd name="connsiteX14" fmla="*/ 565785 w 864870"/>
                <a:gd name="connsiteY14" fmla="*/ 485775 h 1150620"/>
                <a:gd name="connsiteX15" fmla="*/ 554355 w 864870"/>
                <a:gd name="connsiteY15" fmla="*/ 485775 h 1150620"/>
                <a:gd name="connsiteX16" fmla="*/ 506730 w 864870"/>
                <a:gd name="connsiteY16" fmla="*/ 447675 h 1150620"/>
                <a:gd name="connsiteX17" fmla="*/ 455295 w 864870"/>
                <a:gd name="connsiteY17" fmla="*/ 478155 h 1150620"/>
                <a:gd name="connsiteX18" fmla="*/ 443865 w 864870"/>
                <a:gd name="connsiteY18" fmla="*/ 529590 h 1150620"/>
                <a:gd name="connsiteX19" fmla="*/ 485775 w 864870"/>
                <a:gd name="connsiteY19" fmla="*/ 554355 h 1150620"/>
                <a:gd name="connsiteX20" fmla="*/ 506730 w 864870"/>
                <a:gd name="connsiteY20" fmla="*/ 541020 h 1150620"/>
                <a:gd name="connsiteX21" fmla="*/ 525780 w 864870"/>
                <a:gd name="connsiteY21" fmla="*/ 537210 h 1150620"/>
                <a:gd name="connsiteX22" fmla="*/ 499110 w 864870"/>
                <a:gd name="connsiteY22" fmla="*/ 605790 h 1150620"/>
                <a:gd name="connsiteX23" fmla="*/ 548640 w 864870"/>
                <a:gd name="connsiteY23" fmla="*/ 624840 h 1150620"/>
                <a:gd name="connsiteX24" fmla="*/ 529590 w 864870"/>
                <a:gd name="connsiteY24" fmla="*/ 661035 h 1150620"/>
                <a:gd name="connsiteX25" fmla="*/ 725805 w 864870"/>
                <a:gd name="connsiteY25" fmla="*/ 748665 h 1150620"/>
                <a:gd name="connsiteX26" fmla="*/ 739140 w 864870"/>
                <a:gd name="connsiteY26" fmla="*/ 721995 h 1150620"/>
                <a:gd name="connsiteX27" fmla="*/ 760095 w 864870"/>
                <a:gd name="connsiteY27" fmla="*/ 763905 h 1150620"/>
                <a:gd name="connsiteX28" fmla="*/ 777240 w 864870"/>
                <a:gd name="connsiteY28" fmla="*/ 752475 h 1150620"/>
                <a:gd name="connsiteX29" fmla="*/ 809625 w 864870"/>
                <a:gd name="connsiteY29" fmla="*/ 752475 h 1150620"/>
                <a:gd name="connsiteX30" fmla="*/ 855345 w 864870"/>
                <a:gd name="connsiteY30" fmla="*/ 798195 h 1150620"/>
                <a:gd name="connsiteX31" fmla="*/ 864870 w 864870"/>
                <a:gd name="connsiteY31" fmla="*/ 836295 h 1150620"/>
                <a:gd name="connsiteX32" fmla="*/ 826770 w 864870"/>
                <a:gd name="connsiteY32" fmla="*/ 899160 h 1150620"/>
                <a:gd name="connsiteX33" fmla="*/ 803910 w 864870"/>
                <a:gd name="connsiteY33" fmla="*/ 895350 h 1150620"/>
                <a:gd name="connsiteX34" fmla="*/ 813435 w 864870"/>
                <a:gd name="connsiteY34" fmla="*/ 931545 h 1150620"/>
                <a:gd name="connsiteX35" fmla="*/ 752475 w 864870"/>
                <a:gd name="connsiteY35" fmla="*/ 935355 h 1150620"/>
                <a:gd name="connsiteX36" fmla="*/ 752475 w 864870"/>
                <a:gd name="connsiteY36" fmla="*/ 914400 h 1150620"/>
                <a:gd name="connsiteX37" fmla="*/ 699135 w 864870"/>
                <a:gd name="connsiteY37" fmla="*/ 901065 h 1150620"/>
                <a:gd name="connsiteX38" fmla="*/ 701040 w 864870"/>
                <a:gd name="connsiteY38" fmla="*/ 862965 h 1150620"/>
                <a:gd name="connsiteX39" fmla="*/ 718185 w 864870"/>
                <a:gd name="connsiteY39" fmla="*/ 842010 h 1150620"/>
                <a:gd name="connsiteX40" fmla="*/ 661035 w 864870"/>
                <a:gd name="connsiteY40" fmla="*/ 838200 h 1150620"/>
                <a:gd name="connsiteX41" fmla="*/ 661035 w 864870"/>
                <a:gd name="connsiteY41" fmla="*/ 838200 h 1150620"/>
                <a:gd name="connsiteX42" fmla="*/ 619125 w 864870"/>
                <a:gd name="connsiteY42" fmla="*/ 847725 h 1150620"/>
                <a:gd name="connsiteX43" fmla="*/ 590550 w 864870"/>
                <a:gd name="connsiteY43" fmla="*/ 842010 h 1150620"/>
                <a:gd name="connsiteX44" fmla="*/ 575310 w 864870"/>
                <a:gd name="connsiteY44" fmla="*/ 893445 h 1150620"/>
                <a:gd name="connsiteX45" fmla="*/ 573405 w 864870"/>
                <a:gd name="connsiteY45" fmla="*/ 927735 h 1150620"/>
                <a:gd name="connsiteX46" fmla="*/ 461010 w 864870"/>
                <a:gd name="connsiteY46" fmla="*/ 910590 h 1150620"/>
                <a:gd name="connsiteX47" fmla="*/ 445770 w 864870"/>
                <a:gd name="connsiteY47" fmla="*/ 899160 h 1150620"/>
                <a:gd name="connsiteX48" fmla="*/ 432435 w 864870"/>
                <a:gd name="connsiteY48" fmla="*/ 918210 h 1150620"/>
                <a:gd name="connsiteX49" fmla="*/ 455295 w 864870"/>
                <a:gd name="connsiteY49" fmla="*/ 933450 h 1150620"/>
                <a:gd name="connsiteX50" fmla="*/ 417195 w 864870"/>
                <a:gd name="connsiteY50" fmla="*/ 946785 h 1150620"/>
                <a:gd name="connsiteX51" fmla="*/ 394335 w 864870"/>
                <a:gd name="connsiteY51" fmla="*/ 882015 h 1150620"/>
                <a:gd name="connsiteX52" fmla="*/ 329565 w 864870"/>
                <a:gd name="connsiteY52" fmla="*/ 899160 h 1150620"/>
                <a:gd name="connsiteX53" fmla="*/ 350520 w 864870"/>
                <a:gd name="connsiteY53" fmla="*/ 1150620 h 1150620"/>
                <a:gd name="connsiteX54" fmla="*/ 306705 w 864870"/>
                <a:gd name="connsiteY54" fmla="*/ 1108710 h 1150620"/>
                <a:gd name="connsiteX55" fmla="*/ 308610 w 864870"/>
                <a:gd name="connsiteY55" fmla="*/ 1072515 h 1150620"/>
                <a:gd name="connsiteX56" fmla="*/ 281940 w 864870"/>
                <a:gd name="connsiteY56" fmla="*/ 1070610 h 1150620"/>
                <a:gd name="connsiteX57" fmla="*/ 270510 w 864870"/>
                <a:gd name="connsiteY57" fmla="*/ 1034415 h 1150620"/>
                <a:gd name="connsiteX58" fmla="*/ 160020 w 864870"/>
                <a:gd name="connsiteY58" fmla="*/ 1036320 h 1150620"/>
                <a:gd name="connsiteX59" fmla="*/ 137160 w 864870"/>
                <a:gd name="connsiteY59" fmla="*/ 925830 h 1150620"/>
                <a:gd name="connsiteX60" fmla="*/ 114300 w 864870"/>
                <a:gd name="connsiteY60" fmla="*/ 866775 h 1150620"/>
                <a:gd name="connsiteX61" fmla="*/ 146685 w 864870"/>
                <a:gd name="connsiteY61" fmla="*/ 849630 h 1150620"/>
                <a:gd name="connsiteX62" fmla="*/ 140970 w 864870"/>
                <a:gd name="connsiteY62" fmla="*/ 834390 h 1150620"/>
                <a:gd name="connsiteX63" fmla="*/ 70485 w 864870"/>
                <a:gd name="connsiteY63" fmla="*/ 843915 h 1150620"/>
                <a:gd name="connsiteX64" fmla="*/ 68580 w 864870"/>
                <a:gd name="connsiteY64" fmla="*/ 763905 h 1150620"/>
                <a:gd name="connsiteX65" fmla="*/ 1905 w 864870"/>
                <a:gd name="connsiteY65" fmla="*/ 611505 h 1150620"/>
                <a:gd name="connsiteX66" fmla="*/ 95250 w 864870"/>
                <a:gd name="connsiteY66" fmla="*/ 588645 h 1150620"/>
                <a:gd name="connsiteX67" fmla="*/ 97155 w 864870"/>
                <a:gd name="connsiteY67" fmla="*/ 544830 h 1150620"/>
                <a:gd name="connsiteX68" fmla="*/ 160020 w 864870"/>
                <a:gd name="connsiteY68" fmla="*/ 468630 h 1150620"/>
                <a:gd name="connsiteX69" fmla="*/ 161925 w 864870"/>
                <a:gd name="connsiteY69" fmla="*/ 415290 h 1150620"/>
                <a:gd name="connsiteX70" fmla="*/ 123825 w 864870"/>
                <a:gd name="connsiteY70" fmla="*/ 401955 h 1150620"/>
                <a:gd name="connsiteX71" fmla="*/ 87630 w 864870"/>
                <a:gd name="connsiteY71" fmla="*/ 356235 h 1150620"/>
                <a:gd name="connsiteX72" fmla="*/ 45720 w 864870"/>
                <a:gd name="connsiteY72" fmla="*/ 337185 h 1150620"/>
                <a:gd name="connsiteX73" fmla="*/ 97155 w 864870"/>
                <a:gd name="connsiteY73" fmla="*/ 268605 h 1150620"/>
                <a:gd name="connsiteX74" fmla="*/ 64770 w 864870"/>
                <a:gd name="connsiteY74" fmla="*/ 209550 h 1150620"/>
                <a:gd name="connsiteX75" fmla="*/ 110490 w 864870"/>
                <a:gd name="connsiteY75" fmla="*/ 198120 h 1150620"/>
                <a:gd name="connsiteX76" fmla="*/ 99060 w 864870"/>
                <a:gd name="connsiteY76" fmla="*/ 171450 h 1150620"/>
                <a:gd name="connsiteX77" fmla="*/ 38100 w 864870"/>
                <a:gd name="connsiteY77" fmla="*/ 192405 h 1150620"/>
                <a:gd name="connsiteX78" fmla="*/ 0 w 864870"/>
                <a:gd name="connsiteY78" fmla="*/ 114300 h 1150620"/>
                <a:gd name="connsiteX79" fmla="*/ 38100 w 864870"/>
                <a:gd name="connsiteY79" fmla="*/ 97155 h 1150620"/>
                <a:gd name="connsiteX80" fmla="*/ 81915 w 864870"/>
                <a:gd name="connsiteY80" fmla="*/ 97155 h 1150620"/>
                <a:gd name="connsiteX81" fmla="*/ 108585 w 864870"/>
                <a:gd name="connsiteY81" fmla="*/ 59055 h 1150620"/>
                <a:gd name="connsiteX82" fmla="*/ 177165 w 864870"/>
                <a:gd name="connsiteY82" fmla="*/ 55245 h 1150620"/>
                <a:gd name="connsiteX83" fmla="*/ 222885 w 864870"/>
                <a:gd name="connsiteY83" fmla="*/ 83820 h 1150620"/>
                <a:gd name="connsiteX84" fmla="*/ 264795 w 864870"/>
                <a:gd name="connsiteY84" fmla="*/ 78105 h 1150620"/>
                <a:gd name="connsiteX85" fmla="*/ 327660 w 864870"/>
                <a:gd name="connsiteY85" fmla="*/ 72390 h 1150620"/>
                <a:gd name="connsiteX86" fmla="*/ 398145 w 864870"/>
                <a:gd name="connsiteY86" fmla="*/ 0 h 1150620"/>
                <a:gd name="connsiteX0" fmla="*/ 398145 w 864870"/>
                <a:gd name="connsiteY0" fmla="*/ 0 h 1150620"/>
                <a:gd name="connsiteX1" fmla="*/ 493395 w 864870"/>
                <a:gd name="connsiteY1" fmla="*/ 9525 h 1150620"/>
                <a:gd name="connsiteX2" fmla="*/ 489585 w 864870"/>
                <a:gd name="connsiteY2" fmla="*/ 89535 h 1150620"/>
                <a:gd name="connsiteX3" fmla="*/ 523875 w 864870"/>
                <a:gd name="connsiteY3" fmla="*/ 91440 h 1150620"/>
                <a:gd name="connsiteX4" fmla="*/ 573405 w 864870"/>
                <a:gd name="connsiteY4" fmla="*/ 133350 h 1150620"/>
                <a:gd name="connsiteX5" fmla="*/ 567690 w 864870"/>
                <a:gd name="connsiteY5" fmla="*/ 154305 h 1150620"/>
                <a:gd name="connsiteX6" fmla="*/ 592455 w 864870"/>
                <a:gd name="connsiteY6" fmla="*/ 165735 h 1150620"/>
                <a:gd name="connsiteX7" fmla="*/ 560070 w 864870"/>
                <a:gd name="connsiteY7" fmla="*/ 198120 h 1150620"/>
                <a:gd name="connsiteX8" fmla="*/ 611505 w 864870"/>
                <a:gd name="connsiteY8" fmla="*/ 251460 h 1150620"/>
                <a:gd name="connsiteX9" fmla="*/ 550545 w 864870"/>
                <a:gd name="connsiteY9" fmla="*/ 299085 h 1150620"/>
                <a:gd name="connsiteX10" fmla="*/ 550545 w 864870"/>
                <a:gd name="connsiteY10" fmla="*/ 333375 h 1150620"/>
                <a:gd name="connsiteX11" fmla="*/ 588645 w 864870"/>
                <a:gd name="connsiteY11" fmla="*/ 339090 h 1150620"/>
                <a:gd name="connsiteX12" fmla="*/ 582930 w 864870"/>
                <a:gd name="connsiteY12" fmla="*/ 361950 h 1150620"/>
                <a:gd name="connsiteX13" fmla="*/ 533400 w 864870"/>
                <a:gd name="connsiteY13" fmla="*/ 361950 h 1150620"/>
                <a:gd name="connsiteX14" fmla="*/ 565785 w 864870"/>
                <a:gd name="connsiteY14" fmla="*/ 485775 h 1150620"/>
                <a:gd name="connsiteX15" fmla="*/ 554355 w 864870"/>
                <a:gd name="connsiteY15" fmla="*/ 485775 h 1150620"/>
                <a:gd name="connsiteX16" fmla="*/ 506730 w 864870"/>
                <a:gd name="connsiteY16" fmla="*/ 447675 h 1150620"/>
                <a:gd name="connsiteX17" fmla="*/ 455295 w 864870"/>
                <a:gd name="connsiteY17" fmla="*/ 478155 h 1150620"/>
                <a:gd name="connsiteX18" fmla="*/ 443865 w 864870"/>
                <a:gd name="connsiteY18" fmla="*/ 529590 h 1150620"/>
                <a:gd name="connsiteX19" fmla="*/ 485775 w 864870"/>
                <a:gd name="connsiteY19" fmla="*/ 554355 h 1150620"/>
                <a:gd name="connsiteX20" fmla="*/ 506730 w 864870"/>
                <a:gd name="connsiteY20" fmla="*/ 541020 h 1150620"/>
                <a:gd name="connsiteX21" fmla="*/ 525780 w 864870"/>
                <a:gd name="connsiteY21" fmla="*/ 537210 h 1150620"/>
                <a:gd name="connsiteX22" fmla="*/ 499110 w 864870"/>
                <a:gd name="connsiteY22" fmla="*/ 605790 h 1150620"/>
                <a:gd name="connsiteX23" fmla="*/ 548640 w 864870"/>
                <a:gd name="connsiteY23" fmla="*/ 624840 h 1150620"/>
                <a:gd name="connsiteX24" fmla="*/ 529590 w 864870"/>
                <a:gd name="connsiteY24" fmla="*/ 661035 h 1150620"/>
                <a:gd name="connsiteX25" fmla="*/ 725805 w 864870"/>
                <a:gd name="connsiteY25" fmla="*/ 748665 h 1150620"/>
                <a:gd name="connsiteX26" fmla="*/ 739140 w 864870"/>
                <a:gd name="connsiteY26" fmla="*/ 721995 h 1150620"/>
                <a:gd name="connsiteX27" fmla="*/ 760095 w 864870"/>
                <a:gd name="connsiteY27" fmla="*/ 763905 h 1150620"/>
                <a:gd name="connsiteX28" fmla="*/ 777240 w 864870"/>
                <a:gd name="connsiteY28" fmla="*/ 752475 h 1150620"/>
                <a:gd name="connsiteX29" fmla="*/ 809625 w 864870"/>
                <a:gd name="connsiteY29" fmla="*/ 752475 h 1150620"/>
                <a:gd name="connsiteX30" fmla="*/ 855345 w 864870"/>
                <a:gd name="connsiteY30" fmla="*/ 798195 h 1150620"/>
                <a:gd name="connsiteX31" fmla="*/ 864870 w 864870"/>
                <a:gd name="connsiteY31" fmla="*/ 836295 h 1150620"/>
                <a:gd name="connsiteX32" fmla="*/ 826770 w 864870"/>
                <a:gd name="connsiteY32" fmla="*/ 899160 h 1150620"/>
                <a:gd name="connsiteX33" fmla="*/ 803910 w 864870"/>
                <a:gd name="connsiteY33" fmla="*/ 895350 h 1150620"/>
                <a:gd name="connsiteX34" fmla="*/ 813435 w 864870"/>
                <a:gd name="connsiteY34" fmla="*/ 931545 h 1150620"/>
                <a:gd name="connsiteX35" fmla="*/ 752475 w 864870"/>
                <a:gd name="connsiteY35" fmla="*/ 935355 h 1150620"/>
                <a:gd name="connsiteX36" fmla="*/ 752475 w 864870"/>
                <a:gd name="connsiteY36" fmla="*/ 914400 h 1150620"/>
                <a:gd name="connsiteX37" fmla="*/ 699135 w 864870"/>
                <a:gd name="connsiteY37" fmla="*/ 901065 h 1150620"/>
                <a:gd name="connsiteX38" fmla="*/ 701040 w 864870"/>
                <a:gd name="connsiteY38" fmla="*/ 862965 h 1150620"/>
                <a:gd name="connsiteX39" fmla="*/ 718185 w 864870"/>
                <a:gd name="connsiteY39" fmla="*/ 842010 h 1150620"/>
                <a:gd name="connsiteX40" fmla="*/ 661035 w 864870"/>
                <a:gd name="connsiteY40" fmla="*/ 838200 h 1150620"/>
                <a:gd name="connsiteX41" fmla="*/ 661035 w 864870"/>
                <a:gd name="connsiteY41" fmla="*/ 838200 h 1150620"/>
                <a:gd name="connsiteX42" fmla="*/ 619125 w 864870"/>
                <a:gd name="connsiteY42" fmla="*/ 847725 h 1150620"/>
                <a:gd name="connsiteX43" fmla="*/ 590550 w 864870"/>
                <a:gd name="connsiteY43" fmla="*/ 842010 h 1150620"/>
                <a:gd name="connsiteX44" fmla="*/ 575310 w 864870"/>
                <a:gd name="connsiteY44" fmla="*/ 893445 h 1150620"/>
                <a:gd name="connsiteX45" fmla="*/ 573405 w 864870"/>
                <a:gd name="connsiteY45" fmla="*/ 927735 h 1150620"/>
                <a:gd name="connsiteX46" fmla="*/ 461010 w 864870"/>
                <a:gd name="connsiteY46" fmla="*/ 910590 h 1150620"/>
                <a:gd name="connsiteX47" fmla="*/ 445770 w 864870"/>
                <a:gd name="connsiteY47" fmla="*/ 899160 h 1150620"/>
                <a:gd name="connsiteX48" fmla="*/ 432435 w 864870"/>
                <a:gd name="connsiteY48" fmla="*/ 918210 h 1150620"/>
                <a:gd name="connsiteX49" fmla="*/ 455295 w 864870"/>
                <a:gd name="connsiteY49" fmla="*/ 933450 h 1150620"/>
                <a:gd name="connsiteX50" fmla="*/ 417195 w 864870"/>
                <a:gd name="connsiteY50" fmla="*/ 946785 h 1150620"/>
                <a:gd name="connsiteX51" fmla="*/ 394335 w 864870"/>
                <a:gd name="connsiteY51" fmla="*/ 882015 h 1150620"/>
                <a:gd name="connsiteX52" fmla="*/ 329565 w 864870"/>
                <a:gd name="connsiteY52" fmla="*/ 899160 h 1150620"/>
                <a:gd name="connsiteX53" fmla="*/ 350520 w 864870"/>
                <a:gd name="connsiteY53" fmla="*/ 1150620 h 1150620"/>
                <a:gd name="connsiteX54" fmla="*/ 310515 w 864870"/>
                <a:gd name="connsiteY54" fmla="*/ 1139190 h 1150620"/>
                <a:gd name="connsiteX55" fmla="*/ 308610 w 864870"/>
                <a:gd name="connsiteY55" fmla="*/ 1072515 h 1150620"/>
                <a:gd name="connsiteX56" fmla="*/ 281940 w 864870"/>
                <a:gd name="connsiteY56" fmla="*/ 1070610 h 1150620"/>
                <a:gd name="connsiteX57" fmla="*/ 270510 w 864870"/>
                <a:gd name="connsiteY57" fmla="*/ 1034415 h 1150620"/>
                <a:gd name="connsiteX58" fmla="*/ 160020 w 864870"/>
                <a:gd name="connsiteY58" fmla="*/ 1036320 h 1150620"/>
                <a:gd name="connsiteX59" fmla="*/ 137160 w 864870"/>
                <a:gd name="connsiteY59" fmla="*/ 925830 h 1150620"/>
                <a:gd name="connsiteX60" fmla="*/ 114300 w 864870"/>
                <a:gd name="connsiteY60" fmla="*/ 866775 h 1150620"/>
                <a:gd name="connsiteX61" fmla="*/ 146685 w 864870"/>
                <a:gd name="connsiteY61" fmla="*/ 849630 h 1150620"/>
                <a:gd name="connsiteX62" fmla="*/ 140970 w 864870"/>
                <a:gd name="connsiteY62" fmla="*/ 834390 h 1150620"/>
                <a:gd name="connsiteX63" fmla="*/ 70485 w 864870"/>
                <a:gd name="connsiteY63" fmla="*/ 843915 h 1150620"/>
                <a:gd name="connsiteX64" fmla="*/ 68580 w 864870"/>
                <a:gd name="connsiteY64" fmla="*/ 763905 h 1150620"/>
                <a:gd name="connsiteX65" fmla="*/ 1905 w 864870"/>
                <a:gd name="connsiteY65" fmla="*/ 611505 h 1150620"/>
                <a:gd name="connsiteX66" fmla="*/ 95250 w 864870"/>
                <a:gd name="connsiteY66" fmla="*/ 588645 h 1150620"/>
                <a:gd name="connsiteX67" fmla="*/ 97155 w 864870"/>
                <a:gd name="connsiteY67" fmla="*/ 544830 h 1150620"/>
                <a:gd name="connsiteX68" fmla="*/ 160020 w 864870"/>
                <a:gd name="connsiteY68" fmla="*/ 468630 h 1150620"/>
                <a:gd name="connsiteX69" fmla="*/ 161925 w 864870"/>
                <a:gd name="connsiteY69" fmla="*/ 415290 h 1150620"/>
                <a:gd name="connsiteX70" fmla="*/ 123825 w 864870"/>
                <a:gd name="connsiteY70" fmla="*/ 401955 h 1150620"/>
                <a:gd name="connsiteX71" fmla="*/ 87630 w 864870"/>
                <a:gd name="connsiteY71" fmla="*/ 356235 h 1150620"/>
                <a:gd name="connsiteX72" fmla="*/ 45720 w 864870"/>
                <a:gd name="connsiteY72" fmla="*/ 337185 h 1150620"/>
                <a:gd name="connsiteX73" fmla="*/ 97155 w 864870"/>
                <a:gd name="connsiteY73" fmla="*/ 268605 h 1150620"/>
                <a:gd name="connsiteX74" fmla="*/ 64770 w 864870"/>
                <a:gd name="connsiteY74" fmla="*/ 209550 h 1150620"/>
                <a:gd name="connsiteX75" fmla="*/ 110490 w 864870"/>
                <a:gd name="connsiteY75" fmla="*/ 198120 h 1150620"/>
                <a:gd name="connsiteX76" fmla="*/ 99060 w 864870"/>
                <a:gd name="connsiteY76" fmla="*/ 171450 h 1150620"/>
                <a:gd name="connsiteX77" fmla="*/ 38100 w 864870"/>
                <a:gd name="connsiteY77" fmla="*/ 192405 h 1150620"/>
                <a:gd name="connsiteX78" fmla="*/ 0 w 864870"/>
                <a:gd name="connsiteY78" fmla="*/ 114300 h 1150620"/>
                <a:gd name="connsiteX79" fmla="*/ 38100 w 864870"/>
                <a:gd name="connsiteY79" fmla="*/ 97155 h 1150620"/>
                <a:gd name="connsiteX80" fmla="*/ 81915 w 864870"/>
                <a:gd name="connsiteY80" fmla="*/ 97155 h 1150620"/>
                <a:gd name="connsiteX81" fmla="*/ 108585 w 864870"/>
                <a:gd name="connsiteY81" fmla="*/ 59055 h 1150620"/>
                <a:gd name="connsiteX82" fmla="*/ 177165 w 864870"/>
                <a:gd name="connsiteY82" fmla="*/ 55245 h 1150620"/>
                <a:gd name="connsiteX83" fmla="*/ 222885 w 864870"/>
                <a:gd name="connsiteY83" fmla="*/ 83820 h 1150620"/>
                <a:gd name="connsiteX84" fmla="*/ 264795 w 864870"/>
                <a:gd name="connsiteY84" fmla="*/ 78105 h 1150620"/>
                <a:gd name="connsiteX85" fmla="*/ 327660 w 864870"/>
                <a:gd name="connsiteY85" fmla="*/ 72390 h 1150620"/>
                <a:gd name="connsiteX86" fmla="*/ 398145 w 864870"/>
                <a:gd name="connsiteY86" fmla="*/ 0 h 1150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64870" h="1150620">
                  <a:moveTo>
                    <a:pt x="398145" y="0"/>
                  </a:moveTo>
                  <a:lnTo>
                    <a:pt x="493395" y="9525"/>
                  </a:lnTo>
                  <a:lnTo>
                    <a:pt x="489585" y="89535"/>
                  </a:lnTo>
                  <a:lnTo>
                    <a:pt x="523875" y="91440"/>
                  </a:lnTo>
                  <a:lnTo>
                    <a:pt x="573405" y="133350"/>
                  </a:lnTo>
                  <a:lnTo>
                    <a:pt x="567690" y="154305"/>
                  </a:lnTo>
                  <a:lnTo>
                    <a:pt x="592455" y="165735"/>
                  </a:lnTo>
                  <a:lnTo>
                    <a:pt x="560070" y="198120"/>
                  </a:lnTo>
                  <a:lnTo>
                    <a:pt x="611505" y="251460"/>
                  </a:lnTo>
                  <a:lnTo>
                    <a:pt x="550545" y="299085"/>
                  </a:lnTo>
                  <a:lnTo>
                    <a:pt x="550545" y="333375"/>
                  </a:lnTo>
                  <a:lnTo>
                    <a:pt x="588645" y="339090"/>
                  </a:lnTo>
                  <a:lnTo>
                    <a:pt x="582930" y="361950"/>
                  </a:lnTo>
                  <a:lnTo>
                    <a:pt x="533400" y="361950"/>
                  </a:lnTo>
                  <a:lnTo>
                    <a:pt x="565785" y="485775"/>
                  </a:lnTo>
                  <a:lnTo>
                    <a:pt x="554355" y="485775"/>
                  </a:lnTo>
                  <a:lnTo>
                    <a:pt x="506730" y="447675"/>
                  </a:lnTo>
                  <a:lnTo>
                    <a:pt x="455295" y="478155"/>
                  </a:lnTo>
                  <a:lnTo>
                    <a:pt x="443865" y="529590"/>
                  </a:lnTo>
                  <a:lnTo>
                    <a:pt x="485775" y="554355"/>
                  </a:lnTo>
                  <a:lnTo>
                    <a:pt x="506730" y="541020"/>
                  </a:lnTo>
                  <a:lnTo>
                    <a:pt x="525780" y="537210"/>
                  </a:lnTo>
                  <a:lnTo>
                    <a:pt x="499110" y="605790"/>
                  </a:lnTo>
                  <a:lnTo>
                    <a:pt x="548640" y="624840"/>
                  </a:lnTo>
                  <a:lnTo>
                    <a:pt x="529590" y="661035"/>
                  </a:lnTo>
                  <a:lnTo>
                    <a:pt x="725805" y="748665"/>
                  </a:lnTo>
                  <a:lnTo>
                    <a:pt x="739140" y="721995"/>
                  </a:lnTo>
                  <a:lnTo>
                    <a:pt x="760095" y="763905"/>
                  </a:lnTo>
                  <a:lnTo>
                    <a:pt x="777240" y="752475"/>
                  </a:lnTo>
                  <a:lnTo>
                    <a:pt x="809625" y="752475"/>
                  </a:lnTo>
                  <a:lnTo>
                    <a:pt x="855345" y="798195"/>
                  </a:lnTo>
                  <a:lnTo>
                    <a:pt x="864870" y="836295"/>
                  </a:lnTo>
                  <a:lnTo>
                    <a:pt x="826770" y="899160"/>
                  </a:lnTo>
                  <a:lnTo>
                    <a:pt x="803910" y="895350"/>
                  </a:lnTo>
                  <a:lnTo>
                    <a:pt x="813435" y="931545"/>
                  </a:lnTo>
                  <a:lnTo>
                    <a:pt x="752475" y="935355"/>
                  </a:lnTo>
                  <a:lnTo>
                    <a:pt x="752475" y="914400"/>
                  </a:lnTo>
                  <a:lnTo>
                    <a:pt x="699135" y="901065"/>
                  </a:lnTo>
                  <a:lnTo>
                    <a:pt x="701040" y="862965"/>
                  </a:lnTo>
                  <a:lnTo>
                    <a:pt x="718185" y="842010"/>
                  </a:lnTo>
                  <a:lnTo>
                    <a:pt x="661035" y="838200"/>
                  </a:lnTo>
                  <a:lnTo>
                    <a:pt x="661035" y="838200"/>
                  </a:lnTo>
                  <a:lnTo>
                    <a:pt x="619125" y="847725"/>
                  </a:lnTo>
                  <a:lnTo>
                    <a:pt x="590550" y="842010"/>
                  </a:lnTo>
                  <a:lnTo>
                    <a:pt x="575310" y="893445"/>
                  </a:lnTo>
                  <a:lnTo>
                    <a:pt x="573405" y="927735"/>
                  </a:lnTo>
                  <a:lnTo>
                    <a:pt x="461010" y="910590"/>
                  </a:lnTo>
                  <a:lnTo>
                    <a:pt x="445770" y="899160"/>
                  </a:lnTo>
                  <a:lnTo>
                    <a:pt x="432435" y="918210"/>
                  </a:lnTo>
                  <a:lnTo>
                    <a:pt x="455295" y="933450"/>
                  </a:lnTo>
                  <a:lnTo>
                    <a:pt x="417195" y="946785"/>
                  </a:lnTo>
                  <a:lnTo>
                    <a:pt x="394335" y="882015"/>
                  </a:lnTo>
                  <a:lnTo>
                    <a:pt x="329565" y="899160"/>
                  </a:lnTo>
                  <a:lnTo>
                    <a:pt x="350520" y="1150620"/>
                  </a:lnTo>
                  <a:lnTo>
                    <a:pt x="310515" y="1139190"/>
                  </a:lnTo>
                  <a:lnTo>
                    <a:pt x="308610" y="1072515"/>
                  </a:lnTo>
                  <a:lnTo>
                    <a:pt x="281940" y="1070610"/>
                  </a:lnTo>
                  <a:lnTo>
                    <a:pt x="270510" y="1034415"/>
                  </a:lnTo>
                  <a:lnTo>
                    <a:pt x="160020" y="1036320"/>
                  </a:lnTo>
                  <a:lnTo>
                    <a:pt x="137160" y="925830"/>
                  </a:lnTo>
                  <a:lnTo>
                    <a:pt x="114300" y="866775"/>
                  </a:lnTo>
                  <a:lnTo>
                    <a:pt x="146685" y="849630"/>
                  </a:lnTo>
                  <a:lnTo>
                    <a:pt x="140970" y="834390"/>
                  </a:lnTo>
                  <a:lnTo>
                    <a:pt x="70485" y="843915"/>
                  </a:lnTo>
                  <a:lnTo>
                    <a:pt x="68580" y="763905"/>
                  </a:lnTo>
                  <a:lnTo>
                    <a:pt x="1905" y="611505"/>
                  </a:lnTo>
                  <a:lnTo>
                    <a:pt x="95250" y="588645"/>
                  </a:lnTo>
                  <a:lnTo>
                    <a:pt x="97155" y="544830"/>
                  </a:lnTo>
                  <a:lnTo>
                    <a:pt x="160020" y="468630"/>
                  </a:lnTo>
                  <a:lnTo>
                    <a:pt x="161925" y="415290"/>
                  </a:lnTo>
                  <a:lnTo>
                    <a:pt x="123825" y="401955"/>
                  </a:lnTo>
                  <a:lnTo>
                    <a:pt x="87630" y="356235"/>
                  </a:lnTo>
                  <a:lnTo>
                    <a:pt x="45720" y="337185"/>
                  </a:lnTo>
                  <a:lnTo>
                    <a:pt x="97155" y="268605"/>
                  </a:lnTo>
                  <a:lnTo>
                    <a:pt x="64770" y="209550"/>
                  </a:lnTo>
                  <a:lnTo>
                    <a:pt x="110490" y="198120"/>
                  </a:lnTo>
                  <a:lnTo>
                    <a:pt x="99060" y="171450"/>
                  </a:lnTo>
                  <a:lnTo>
                    <a:pt x="38100" y="192405"/>
                  </a:lnTo>
                  <a:lnTo>
                    <a:pt x="0" y="114300"/>
                  </a:lnTo>
                  <a:lnTo>
                    <a:pt x="38100" y="97155"/>
                  </a:lnTo>
                  <a:lnTo>
                    <a:pt x="81915" y="97155"/>
                  </a:lnTo>
                  <a:lnTo>
                    <a:pt x="108585" y="59055"/>
                  </a:lnTo>
                  <a:lnTo>
                    <a:pt x="177165" y="55245"/>
                  </a:lnTo>
                  <a:lnTo>
                    <a:pt x="222885" y="83820"/>
                  </a:lnTo>
                  <a:lnTo>
                    <a:pt x="264795" y="78105"/>
                  </a:lnTo>
                  <a:lnTo>
                    <a:pt x="327660" y="72390"/>
                  </a:lnTo>
                  <a:lnTo>
                    <a:pt x="398145" y="0"/>
                  </a:lnTo>
                  <a:close/>
                </a:path>
              </a:pathLst>
            </a:custGeom>
            <a:solidFill>
              <a:srgbClr val="82AFFA"/>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324000" rIns="180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Celestynów</a:t>
              </a:r>
            </a:p>
          </p:txBody>
        </p:sp>
        <p:sp>
          <p:nvSpPr>
            <p:cNvPr id="69" name="Ceglow">
              <a:extLst>
                <a:ext uri="{FF2B5EF4-FFF2-40B4-BE49-F238E27FC236}">
                  <a16:creationId xmlns:a16="http://schemas.microsoft.com/office/drawing/2014/main" id="{41EDF5A2-D9C3-CFFC-CCE5-5F08EA76F18E}"/>
                </a:ext>
              </a:extLst>
            </p:cNvPr>
            <p:cNvSpPr/>
            <p:nvPr/>
          </p:nvSpPr>
          <p:spPr>
            <a:xfrm>
              <a:off x="9691627" y="3707205"/>
              <a:ext cx="870358" cy="1094717"/>
            </a:xfrm>
            <a:custGeom>
              <a:avLst/>
              <a:gdLst>
                <a:gd name="connsiteX0" fmla="*/ 704850 w 857250"/>
                <a:gd name="connsiteY0" fmla="*/ 337185 h 1078230"/>
                <a:gd name="connsiteX1" fmla="*/ 691515 w 857250"/>
                <a:gd name="connsiteY1" fmla="*/ 226695 h 1078230"/>
                <a:gd name="connsiteX2" fmla="*/ 720090 w 857250"/>
                <a:gd name="connsiteY2" fmla="*/ 209550 h 1078230"/>
                <a:gd name="connsiteX3" fmla="*/ 668655 w 857250"/>
                <a:gd name="connsiteY3" fmla="*/ 186690 h 1078230"/>
                <a:gd name="connsiteX4" fmla="*/ 666750 w 857250"/>
                <a:gd name="connsiteY4" fmla="*/ 160020 h 1078230"/>
                <a:gd name="connsiteX5" fmla="*/ 624840 w 857250"/>
                <a:gd name="connsiteY5" fmla="*/ 133350 h 1078230"/>
                <a:gd name="connsiteX6" fmla="*/ 603885 w 857250"/>
                <a:gd name="connsiteY6" fmla="*/ 51435 h 1078230"/>
                <a:gd name="connsiteX7" fmla="*/ 561975 w 857250"/>
                <a:gd name="connsiteY7" fmla="*/ 47625 h 1078230"/>
                <a:gd name="connsiteX8" fmla="*/ 573405 w 857250"/>
                <a:gd name="connsiteY8" fmla="*/ 9525 h 1078230"/>
                <a:gd name="connsiteX9" fmla="*/ 560070 w 857250"/>
                <a:gd name="connsiteY9" fmla="*/ 0 h 1078230"/>
                <a:gd name="connsiteX10" fmla="*/ 525780 w 857250"/>
                <a:gd name="connsiteY10" fmla="*/ 7620 h 1078230"/>
                <a:gd name="connsiteX11" fmla="*/ 367665 w 857250"/>
                <a:gd name="connsiteY11" fmla="*/ 49530 h 1078230"/>
                <a:gd name="connsiteX12" fmla="*/ 295275 w 857250"/>
                <a:gd name="connsiteY12" fmla="*/ 20955 h 1078230"/>
                <a:gd name="connsiteX13" fmla="*/ 241935 w 857250"/>
                <a:gd name="connsiteY13" fmla="*/ 34290 h 1078230"/>
                <a:gd name="connsiteX14" fmla="*/ 205740 w 857250"/>
                <a:gd name="connsiteY14" fmla="*/ 22860 h 1078230"/>
                <a:gd name="connsiteX15" fmla="*/ 152400 w 857250"/>
                <a:gd name="connsiteY15" fmla="*/ 137160 h 1078230"/>
                <a:gd name="connsiteX16" fmla="*/ 114300 w 857250"/>
                <a:gd name="connsiteY16" fmla="*/ 135255 h 1078230"/>
                <a:gd name="connsiteX17" fmla="*/ 102870 w 857250"/>
                <a:gd name="connsiteY17" fmla="*/ 171450 h 1078230"/>
                <a:gd name="connsiteX18" fmla="*/ 81915 w 857250"/>
                <a:gd name="connsiteY18" fmla="*/ 167640 h 1078230"/>
                <a:gd name="connsiteX19" fmla="*/ 43815 w 857250"/>
                <a:gd name="connsiteY19" fmla="*/ 190500 h 1078230"/>
                <a:gd name="connsiteX20" fmla="*/ 32385 w 857250"/>
                <a:gd name="connsiteY20" fmla="*/ 238125 h 1078230"/>
                <a:gd name="connsiteX21" fmla="*/ 0 w 857250"/>
                <a:gd name="connsiteY21" fmla="*/ 274320 h 1078230"/>
                <a:gd name="connsiteX22" fmla="*/ 114300 w 857250"/>
                <a:gd name="connsiteY22" fmla="*/ 300990 h 1078230"/>
                <a:gd name="connsiteX23" fmla="*/ 118110 w 857250"/>
                <a:gd name="connsiteY23" fmla="*/ 331470 h 1078230"/>
                <a:gd name="connsiteX24" fmla="*/ 64770 w 857250"/>
                <a:gd name="connsiteY24" fmla="*/ 333375 h 1078230"/>
                <a:gd name="connsiteX25" fmla="*/ 59055 w 857250"/>
                <a:gd name="connsiteY25" fmla="*/ 409575 h 1078230"/>
                <a:gd name="connsiteX26" fmla="*/ 59055 w 857250"/>
                <a:gd name="connsiteY26" fmla="*/ 409575 h 1078230"/>
                <a:gd name="connsiteX27" fmla="*/ 68580 w 857250"/>
                <a:gd name="connsiteY27" fmla="*/ 449580 h 1078230"/>
                <a:gd name="connsiteX28" fmla="*/ 87630 w 857250"/>
                <a:gd name="connsiteY28" fmla="*/ 440055 h 1078230"/>
                <a:gd name="connsiteX29" fmla="*/ 196215 w 857250"/>
                <a:gd name="connsiteY29" fmla="*/ 516255 h 1078230"/>
                <a:gd name="connsiteX30" fmla="*/ 247650 w 857250"/>
                <a:gd name="connsiteY30" fmla="*/ 552450 h 1078230"/>
                <a:gd name="connsiteX31" fmla="*/ 262890 w 857250"/>
                <a:gd name="connsiteY31" fmla="*/ 622935 h 1078230"/>
                <a:gd name="connsiteX32" fmla="*/ 302895 w 857250"/>
                <a:gd name="connsiteY32" fmla="*/ 670560 h 1078230"/>
                <a:gd name="connsiteX33" fmla="*/ 339090 w 857250"/>
                <a:gd name="connsiteY33" fmla="*/ 731520 h 1078230"/>
                <a:gd name="connsiteX34" fmla="*/ 346710 w 857250"/>
                <a:gd name="connsiteY34" fmla="*/ 765810 h 1078230"/>
                <a:gd name="connsiteX35" fmla="*/ 350520 w 857250"/>
                <a:gd name="connsiteY35" fmla="*/ 855345 h 1078230"/>
                <a:gd name="connsiteX36" fmla="*/ 310515 w 857250"/>
                <a:gd name="connsiteY36" fmla="*/ 859155 h 1078230"/>
                <a:gd name="connsiteX37" fmla="*/ 325755 w 857250"/>
                <a:gd name="connsiteY37" fmla="*/ 889635 h 1078230"/>
                <a:gd name="connsiteX38" fmla="*/ 325755 w 857250"/>
                <a:gd name="connsiteY38" fmla="*/ 939165 h 1078230"/>
                <a:gd name="connsiteX39" fmla="*/ 316230 w 857250"/>
                <a:gd name="connsiteY39" fmla="*/ 971550 h 1078230"/>
                <a:gd name="connsiteX40" fmla="*/ 382905 w 857250"/>
                <a:gd name="connsiteY40" fmla="*/ 1078230 h 1078230"/>
                <a:gd name="connsiteX41" fmla="*/ 499110 w 857250"/>
                <a:gd name="connsiteY41" fmla="*/ 990600 h 1078230"/>
                <a:gd name="connsiteX42" fmla="*/ 499110 w 857250"/>
                <a:gd name="connsiteY42" fmla="*/ 990600 h 1078230"/>
                <a:gd name="connsiteX43" fmla="*/ 531495 w 857250"/>
                <a:gd name="connsiteY43" fmla="*/ 979170 h 1078230"/>
                <a:gd name="connsiteX44" fmla="*/ 552450 w 857250"/>
                <a:gd name="connsiteY44" fmla="*/ 954405 h 1078230"/>
                <a:gd name="connsiteX45" fmla="*/ 601980 w 857250"/>
                <a:gd name="connsiteY45" fmla="*/ 908685 h 1078230"/>
                <a:gd name="connsiteX46" fmla="*/ 643890 w 857250"/>
                <a:gd name="connsiteY46" fmla="*/ 897255 h 1078230"/>
                <a:gd name="connsiteX47" fmla="*/ 687705 w 857250"/>
                <a:gd name="connsiteY47" fmla="*/ 855345 h 1078230"/>
                <a:gd name="connsiteX48" fmla="*/ 750570 w 857250"/>
                <a:gd name="connsiteY48" fmla="*/ 861060 h 1078230"/>
                <a:gd name="connsiteX49" fmla="*/ 788670 w 857250"/>
                <a:gd name="connsiteY49" fmla="*/ 836295 h 1078230"/>
                <a:gd name="connsiteX50" fmla="*/ 857250 w 857250"/>
                <a:gd name="connsiteY50" fmla="*/ 817245 h 1078230"/>
                <a:gd name="connsiteX51" fmla="*/ 826770 w 857250"/>
                <a:gd name="connsiteY51" fmla="*/ 664845 h 1078230"/>
                <a:gd name="connsiteX52" fmla="*/ 803910 w 857250"/>
                <a:gd name="connsiteY52" fmla="*/ 649605 h 1078230"/>
                <a:gd name="connsiteX53" fmla="*/ 811530 w 857250"/>
                <a:gd name="connsiteY53" fmla="*/ 632460 h 1078230"/>
                <a:gd name="connsiteX54" fmla="*/ 779145 w 857250"/>
                <a:gd name="connsiteY54" fmla="*/ 615315 h 1078230"/>
                <a:gd name="connsiteX55" fmla="*/ 763905 w 857250"/>
                <a:gd name="connsiteY55" fmla="*/ 495300 h 1078230"/>
                <a:gd name="connsiteX56" fmla="*/ 781050 w 857250"/>
                <a:gd name="connsiteY56" fmla="*/ 485775 h 1078230"/>
                <a:gd name="connsiteX57" fmla="*/ 702945 w 857250"/>
                <a:gd name="connsiteY57" fmla="*/ 464820 h 1078230"/>
                <a:gd name="connsiteX58" fmla="*/ 685800 w 857250"/>
                <a:gd name="connsiteY58" fmla="*/ 396240 h 1078230"/>
                <a:gd name="connsiteX59" fmla="*/ 704850 w 857250"/>
                <a:gd name="connsiteY59" fmla="*/ 337185 h 1078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57250" h="1078230">
                  <a:moveTo>
                    <a:pt x="704850" y="337185"/>
                  </a:moveTo>
                  <a:lnTo>
                    <a:pt x="691515" y="226695"/>
                  </a:lnTo>
                  <a:lnTo>
                    <a:pt x="720090" y="209550"/>
                  </a:lnTo>
                  <a:lnTo>
                    <a:pt x="668655" y="186690"/>
                  </a:lnTo>
                  <a:lnTo>
                    <a:pt x="666750" y="160020"/>
                  </a:lnTo>
                  <a:lnTo>
                    <a:pt x="624840" y="133350"/>
                  </a:lnTo>
                  <a:lnTo>
                    <a:pt x="603885" y="51435"/>
                  </a:lnTo>
                  <a:lnTo>
                    <a:pt x="561975" y="47625"/>
                  </a:lnTo>
                  <a:lnTo>
                    <a:pt x="573405" y="9525"/>
                  </a:lnTo>
                  <a:lnTo>
                    <a:pt x="560070" y="0"/>
                  </a:lnTo>
                  <a:lnTo>
                    <a:pt x="525780" y="7620"/>
                  </a:lnTo>
                  <a:lnTo>
                    <a:pt x="367665" y="49530"/>
                  </a:lnTo>
                  <a:lnTo>
                    <a:pt x="295275" y="20955"/>
                  </a:lnTo>
                  <a:lnTo>
                    <a:pt x="241935" y="34290"/>
                  </a:lnTo>
                  <a:lnTo>
                    <a:pt x="205740" y="22860"/>
                  </a:lnTo>
                  <a:lnTo>
                    <a:pt x="152400" y="137160"/>
                  </a:lnTo>
                  <a:lnTo>
                    <a:pt x="114300" y="135255"/>
                  </a:lnTo>
                  <a:lnTo>
                    <a:pt x="102870" y="171450"/>
                  </a:lnTo>
                  <a:lnTo>
                    <a:pt x="81915" y="167640"/>
                  </a:lnTo>
                  <a:lnTo>
                    <a:pt x="43815" y="190500"/>
                  </a:lnTo>
                  <a:lnTo>
                    <a:pt x="32385" y="238125"/>
                  </a:lnTo>
                  <a:lnTo>
                    <a:pt x="0" y="274320"/>
                  </a:lnTo>
                  <a:lnTo>
                    <a:pt x="114300" y="300990"/>
                  </a:lnTo>
                  <a:lnTo>
                    <a:pt x="118110" y="331470"/>
                  </a:lnTo>
                  <a:lnTo>
                    <a:pt x="64770" y="333375"/>
                  </a:lnTo>
                  <a:lnTo>
                    <a:pt x="59055" y="409575"/>
                  </a:lnTo>
                  <a:lnTo>
                    <a:pt x="59055" y="409575"/>
                  </a:lnTo>
                  <a:lnTo>
                    <a:pt x="68580" y="449580"/>
                  </a:lnTo>
                  <a:lnTo>
                    <a:pt x="87630" y="440055"/>
                  </a:lnTo>
                  <a:lnTo>
                    <a:pt x="196215" y="516255"/>
                  </a:lnTo>
                  <a:lnTo>
                    <a:pt x="247650" y="552450"/>
                  </a:lnTo>
                  <a:lnTo>
                    <a:pt x="262890" y="622935"/>
                  </a:lnTo>
                  <a:lnTo>
                    <a:pt x="302895" y="670560"/>
                  </a:lnTo>
                  <a:lnTo>
                    <a:pt x="339090" y="731520"/>
                  </a:lnTo>
                  <a:lnTo>
                    <a:pt x="346710" y="765810"/>
                  </a:lnTo>
                  <a:lnTo>
                    <a:pt x="350520" y="855345"/>
                  </a:lnTo>
                  <a:lnTo>
                    <a:pt x="310515" y="859155"/>
                  </a:lnTo>
                  <a:lnTo>
                    <a:pt x="325755" y="889635"/>
                  </a:lnTo>
                  <a:lnTo>
                    <a:pt x="325755" y="939165"/>
                  </a:lnTo>
                  <a:lnTo>
                    <a:pt x="316230" y="971550"/>
                  </a:lnTo>
                  <a:lnTo>
                    <a:pt x="382905" y="1078230"/>
                  </a:lnTo>
                  <a:lnTo>
                    <a:pt x="499110" y="990600"/>
                  </a:lnTo>
                  <a:lnTo>
                    <a:pt x="499110" y="990600"/>
                  </a:lnTo>
                  <a:lnTo>
                    <a:pt x="531495" y="979170"/>
                  </a:lnTo>
                  <a:lnTo>
                    <a:pt x="552450" y="954405"/>
                  </a:lnTo>
                  <a:lnTo>
                    <a:pt x="601980" y="908685"/>
                  </a:lnTo>
                  <a:lnTo>
                    <a:pt x="643890" y="897255"/>
                  </a:lnTo>
                  <a:lnTo>
                    <a:pt x="687705" y="855345"/>
                  </a:lnTo>
                  <a:lnTo>
                    <a:pt x="750570" y="861060"/>
                  </a:lnTo>
                  <a:lnTo>
                    <a:pt x="788670" y="836295"/>
                  </a:lnTo>
                  <a:lnTo>
                    <a:pt x="857250" y="817245"/>
                  </a:lnTo>
                  <a:lnTo>
                    <a:pt x="826770" y="664845"/>
                  </a:lnTo>
                  <a:lnTo>
                    <a:pt x="803910" y="649605"/>
                  </a:lnTo>
                  <a:lnTo>
                    <a:pt x="811530" y="632460"/>
                  </a:lnTo>
                  <a:lnTo>
                    <a:pt x="779145" y="615315"/>
                  </a:lnTo>
                  <a:lnTo>
                    <a:pt x="763905" y="495300"/>
                  </a:lnTo>
                  <a:lnTo>
                    <a:pt x="781050" y="485775"/>
                  </a:lnTo>
                  <a:lnTo>
                    <a:pt x="702945" y="464820"/>
                  </a:lnTo>
                  <a:lnTo>
                    <a:pt x="685800" y="396240"/>
                  </a:lnTo>
                  <a:lnTo>
                    <a:pt x="704850" y="337185"/>
                  </a:ln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0" rIns="0" bIns="10800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Cegłów</a:t>
              </a:r>
            </a:p>
          </p:txBody>
        </p:sp>
        <p:sp>
          <p:nvSpPr>
            <p:cNvPr id="70" name="Brwinów">
              <a:extLst>
                <a:ext uri="{FF2B5EF4-FFF2-40B4-BE49-F238E27FC236}">
                  <a16:creationId xmlns:a16="http://schemas.microsoft.com/office/drawing/2014/main" id="{C8F89310-F70E-6B7A-51B5-F1C6B5FD8D63}"/>
                </a:ext>
              </a:extLst>
            </p:cNvPr>
            <p:cNvSpPr/>
            <p:nvPr/>
          </p:nvSpPr>
          <p:spPr>
            <a:xfrm>
              <a:off x="4606801" y="3742018"/>
              <a:ext cx="988340" cy="956750"/>
            </a:xfrm>
            <a:custGeom>
              <a:avLst/>
              <a:gdLst>
                <a:gd name="connsiteX0" fmla="*/ 354591 w 988340"/>
                <a:gd name="connsiteY0" fmla="*/ 629237 h 956750"/>
                <a:gd name="connsiteX1" fmla="*/ 385537 w 988340"/>
                <a:gd name="connsiteY1" fmla="*/ 631816 h 956750"/>
                <a:gd name="connsiteX2" fmla="*/ 411325 w 988340"/>
                <a:gd name="connsiteY2" fmla="*/ 655026 h 956750"/>
                <a:gd name="connsiteX3" fmla="*/ 411325 w 988340"/>
                <a:gd name="connsiteY3" fmla="*/ 696287 h 956750"/>
                <a:gd name="connsiteX4" fmla="*/ 431956 w 988340"/>
                <a:gd name="connsiteY4" fmla="*/ 714339 h 956750"/>
                <a:gd name="connsiteX5" fmla="*/ 444850 w 988340"/>
                <a:gd name="connsiteY5" fmla="*/ 704024 h 956750"/>
                <a:gd name="connsiteX6" fmla="*/ 447429 w 988340"/>
                <a:gd name="connsiteY6" fmla="*/ 722076 h 956750"/>
                <a:gd name="connsiteX7" fmla="*/ 486111 w 988340"/>
                <a:gd name="connsiteY7" fmla="*/ 734970 h 956750"/>
                <a:gd name="connsiteX8" fmla="*/ 491269 w 988340"/>
                <a:gd name="connsiteY8" fmla="*/ 706603 h 956750"/>
                <a:gd name="connsiteX9" fmla="*/ 563477 w 988340"/>
                <a:gd name="connsiteY9" fmla="*/ 732391 h 956750"/>
                <a:gd name="connsiteX10" fmla="*/ 597001 w 988340"/>
                <a:gd name="connsiteY10" fmla="*/ 755601 h 956750"/>
                <a:gd name="connsiteX11" fmla="*/ 609896 w 988340"/>
                <a:gd name="connsiteY11" fmla="*/ 814914 h 956750"/>
                <a:gd name="connsiteX12" fmla="*/ 625369 w 988340"/>
                <a:gd name="connsiteY12" fmla="*/ 838123 h 956750"/>
                <a:gd name="connsiteX13" fmla="*/ 638263 w 988340"/>
                <a:gd name="connsiteY13" fmla="*/ 869070 h 956750"/>
                <a:gd name="connsiteX14" fmla="*/ 648578 w 988340"/>
                <a:gd name="connsiteY14" fmla="*/ 943856 h 956750"/>
                <a:gd name="connsiteX15" fmla="*/ 535109 w 988340"/>
                <a:gd name="connsiteY15" fmla="*/ 956750 h 956750"/>
                <a:gd name="connsiteX16" fmla="*/ 519636 w 988340"/>
                <a:gd name="connsiteY16" fmla="*/ 941277 h 956750"/>
                <a:gd name="connsiteX17" fmla="*/ 491269 w 988340"/>
                <a:gd name="connsiteY17" fmla="*/ 943856 h 956750"/>
                <a:gd name="connsiteX18" fmla="*/ 429377 w 988340"/>
                <a:gd name="connsiteY18" fmla="*/ 876806 h 956750"/>
                <a:gd name="connsiteX19" fmla="*/ 408746 w 988340"/>
                <a:gd name="connsiteY19" fmla="*/ 897437 h 956750"/>
                <a:gd name="connsiteX20" fmla="*/ 313329 w 988340"/>
                <a:gd name="connsiteY20" fmla="*/ 856175 h 956750"/>
                <a:gd name="connsiteX21" fmla="*/ 341696 w 988340"/>
                <a:gd name="connsiteY21" fmla="*/ 791704 h 956750"/>
                <a:gd name="connsiteX22" fmla="*/ 339118 w 988340"/>
                <a:gd name="connsiteY22" fmla="*/ 737549 h 956750"/>
                <a:gd name="connsiteX23" fmla="*/ 367485 w 988340"/>
                <a:gd name="connsiteY23" fmla="*/ 719497 h 956750"/>
                <a:gd name="connsiteX24" fmla="*/ 352012 w 988340"/>
                <a:gd name="connsiteY24" fmla="*/ 680814 h 956750"/>
                <a:gd name="connsiteX25" fmla="*/ 676945 w 988340"/>
                <a:gd name="connsiteY25" fmla="*/ 0 h 956750"/>
                <a:gd name="connsiteX26" fmla="*/ 717562 w 988340"/>
                <a:gd name="connsiteY26" fmla="*/ 75431 h 956750"/>
                <a:gd name="connsiteX27" fmla="*/ 676945 w 988340"/>
                <a:gd name="connsiteY27" fmla="*/ 177940 h 956750"/>
                <a:gd name="connsiteX28" fmla="*/ 622790 w 988340"/>
                <a:gd name="connsiteY28" fmla="*/ 266910 h 956750"/>
                <a:gd name="connsiteX29" fmla="*/ 684682 w 988340"/>
                <a:gd name="connsiteY29" fmla="*/ 286251 h 956750"/>
                <a:gd name="connsiteX30" fmla="*/ 678880 w 988340"/>
                <a:gd name="connsiteY30" fmla="*/ 301724 h 956750"/>
                <a:gd name="connsiteX31" fmla="*/ 678880 w 988340"/>
                <a:gd name="connsiteY31" fmla="*/ 352012 h 956750"/>
                <a:gd name="connsiteX32" fmla="*/ 748508 w 988340"/>
                <a:gd name="connsiteY32" fmla="*/ 313329 h 956750"/>
                <a:gd name="connsiteX33" fmla="*/ 789125 w 988340"/>
                <a:gd name="connsiteY33" fmla="*/ 371353 h 956750"/>
                <a:gd name="connsiteX34" fmla="*/ 785257 w 988340"/>
                <a:gd name="connsiteY34" fmla="*/ 404233 h 956750"/>
                <a:gd name="connsiteX35" fmla="*/ 684682 w 988340"/>
                <a:gd name="connsiteY35" fmla="*/ 390694 h 956750"/>
                <a:gd name="connsiteX36" fmla="*/ 659538 w 988340"/>
                <a:gd name="connsiteY36" fmla="*/ 440981 h 956750"/>
                <a:gd name="connsiteX37" fmla="*/ 738838 w 988340"/>
                <a:gd name="connsiteY37" fmla="*/ 423574 h 956750"/>
                <a:gd name="connsiteX38" fmla="*/ 758179 w 988340"/>
                <a:gd name="connsiteY38" fmla="*/ 495137 h 956750"/>
                <a:gd name="connsiteX39" fmla="*/ 725299 w 988340"/>
                <a:gd name="connsiteY39" fmla="*/ 489335 h 956750"/>
                <a:gd name="connsiteX40" fmla="*/ 744640 w 988340"/>
                <a:gd name="connsiteY40" fmla="*/ 522215 h 956750"/>
                <a:gd name="connsiteX41" fmla="*/ 860688 w 988340"/>
                <a:gd name="connsiteY41" fmla="*/ 572502 h 956750"/>
                <a:gd name="connsiteX42" fmla="*/ 887766 w 988340"/>
                <a:gd name="connsiteY42" fmla="*/ 547359 h 956750"/>
                <a:gd name="connsiteX43" fmla="*/ 970933 w 988340"/>
                <a:gd name="connsiteY43" fmla="*/ 555095 h 956750"/>
                <a:gd name="connsiteX44" fmla="*/ 934185 w 988340"/>
                <a:gd name="connsiteY44" fmla="*/ 618921 h 956750"/>
                <a:gd name="connsiteX45" fmla="*/ 984472 w 988340"/>
                <a:gd name="connsiteY45" fmla="*/ 636329 h 956750"/>
                <a:gd name="connsiteX46" fmla="*/ 988340 w 988340"/>
                <a:gd name="connsiteY46" fmla="*/ 676945 h 956750"/>
                <a:gd name="connsiteX47" fmla="*/ 895502 w 988340"/>
                <a:gd name="connsiteY47" fmla="*/ 647933 h 956750"/>
                <a:gd name="connsiteX48" fmla="*/ 909041 w 988340"/>
                <a:gd name="connsiteY48" fmla="*/ 609251 h 956750"/>
                <a:gd name="connsiteX49" fmla="*/ 889700 w 988340"/>
                <a:gd name="connsiteY49" fmla="*/ 601514 h 956750"/>
                <a:gd name="connsiteX50" fmla="*/ 833610 w 988340"/>
                <a:gd name="connsiteY50" fmla="*/ 645999 h 956750"/>
                <a:gd name="connsiteX51" fmla="*/ 742706 w 988340"/>
                <a:gd name="connsiteY51" fmla="*/ 705957 h 956750"/>
                <a:gd name="connsiteX52" fmla="*/ 582173 w 988340"/>
                <a:gd name="connsiteY52" fmla="*/ 680814 h 956750"/>
                <a:gd name="connsiteX53" fmla="*/ 597646 w 988340"/>
                <a:gd name="connsiteY53" fmla="*/ 618921 h 956750"/>
                <a:gd name="connsiteX54" fmla="*/ 560898 w 988340"/>
                <a:gd name="connsiteY54" fmla="*/ 615053 h 956750"/>
                <a:gd name="connsiteX55" fmla="*/ 479664 w 988340"/>
                <a:gd name="connsiteY55" fmla="*/ 578305 h 956750"/>
                <a:gd name="connsiteX56" fmla="*/ 475796 w 988340"/>
                <a:gd name="connsiteY56" fmla="*/ 597646 h 956750"/>
                <a:gd name="connsiteX57" fmla="*/ 417772 w 988340"/>
                <a:gd name="connsiteY57" fmla="*/ 597646 h 956750"/>
                <a:gd name="connsiteX58" fmla="*/ 373287 w 988340"/>
                <a:gd name="connsiteY58" fmla="*/ 570568 h 956750"/>
                <a:gd name="connsiteX59" fmla="*/ 371353 w 988340"/>
                <a:gd name="connsiteY59" fmla="*/ 528017 h 956750"/>
                <a:gd name="connsiteX60" fmla="*/ 243701 w 988340"/>
                <a:gd name="connsiteY60" fmla="*/ 597646 h 956750"/>
                <a:gd name="connsiteX61" fmla="*/ 261108 w 988340"/>
                <a:gd name="connsiteY61" fmla="*/ 535754 h 956750"/>
                <a:gd name="connsiteX62" fmla="*/ 232096 w 988340"/>
                <a:gd name="connsiteY62" fmla="*/ 531886 h 956750"/>
                <a:gd name="connsiteX63" fmla="*/ 191479 w 988340"/>
                <a:gd name="connsiteY63" fmla="*/ 452586 h 956750"/>
                <a:gd name="connsiteX64" fmla="*/ 116048 w 988340"/>
                <a:gd name="connsiteY64" fmla="*/ 425508 h 956750"/>
                <a:gd name="connsiteX65" fmla="*/ 203084 w 988340"/>
                <a:gd name="connsiteY65" fmla="*/ 367485 h 956750"/>
                <a:gd name="connsiteX66" fmla="*/ 0 w 988340"/>
                <a:gd name="connsiteY66" fmla="*/ 311395 h 956750"/>
                <a:gd name="connsiteX67" fmla="*/ 32880 w 988340"/>
                <a:gd name="connsiteY67" fmla="*/ 272712 h 956750"/>
                <a:gd name="connsiteX68" fmla="*/ 46419 w 988340"/>
                <a:gd name="connsiteY68" fmla="*/ 177940 h 956750"/>
                <a:gd name="connsiteX69" fmla="*/ 92838 w 988340"/>
                <a:gd name="connsiteY69" fmla="*/ 222425 h 956750"/>
                <a:gd name="connsiteX70" fmla="*/ 137323 w 988340"/>
                <a:gd name="connsiteY70" fmla="*/ 166335 h 956750"/>
                <a:gd name="connsiteX71" fmla="*/ 183743 w 988340"/>
                <a:gd name="connsiteY71" fmla="*/ 170203 h 956750"/>
                <a:gd name="connsiteX72" fmla="*/ 195347 w 988340"/>
                <a:gd name="connsiteY72" fmla="*/ 143126 h 956750"/>
                <a:gd name="connsiteX73" fmla="*/ 228227 w 988340"/>
                <a:gd name="connsiteY73" fmla="*/ 117982 h 956750"/>
                <a:gd name="connsiteX74" fmla="*/ 307527 w 988340"/>
                <a:gd name="connsiteY74" fmla="*/ 164401 h 956750"/>
                <a:gd name="connsiteX75" fmla="*/ 369419 w 988340"/>
                <a:gd name="connsiteY75" fmla="*/ 148928 h 956750"/>
                <a:gd name="connsiteX76" fmla="*/ 330736 w 988340"/>
                <a:gd name="connsiteY76" fmla="*/ 127653 h 956750"/>
                <a:gd name="connsiteX77" fmla="*/ 330736 w 988340"/>
                <a:gd name="connsiteY77" fmla="*/ 98641 h 956750"/>
                <a:gd name="connsiteX78" fmla="*/ 537688 w 988340"/>
                <a:gd name="connsiteY78" fmla="*/ 117982 h 956750"/>
                <a:gd name="connsiteX79" fmla="*/ 578305 w 988340"/>
                <a:gd name="connsiteY79" fmla="*/ 15473 h 956750"/>
                <a:gd name="connsiteX80" fmla="*/ 651802 w 988340"/>
                <a:gd name="connsiteY80" fmla="*/ 46419 h 95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88340" h="956750">
                  <a:moveTo>
                    <a:pt x="354591" y="629237"/>
                  </a:moveTo>
                  <a:lnTo>
                    <a:pt x="385537" y="631816"/>
                  </a:lnTo>
                  <a:lnTo>
                    <a:pt x="411325" y="655026"/>
                  </a:lnTo>
                  <a:lnTo>
                    <a:pt x="411325" y="696287"/>
                  </a:lnTo>
                  <a:lnTo>
                    <a:pt x="431956" y="714339"/>
                  </a:lnTo>
                  <a:lnTo>
                    <a:pt x="444850" y="704024"/>
                  </a:lnTo>
                  <a:lnTo>
                    <a:pt x="447429" y="722076"/>
                  </a:lnTo>
                  <a:lnTo>
                    <a:pt x="486111" y="734970"/>
                  </a:lnTo>
                  <a:lnTo>
                    <a:pt x="491269" y="706603"/>
                  </a:lnTo>
                  <a:lnTo>
                    <a:pt x="563477" y="732391"/>
                  </a:lnTo>
                  <a:lnTo>
                    <a:pt x="597001" y="755601"/>
                  </a:lnTo>
                  <a:lnTo>
                    <a:pt x="609896" y="814914"/>
                  </a:lnTo>
                  <a:lnTo>
                    <a:pt x="625369" y="838123"/>
                  </a:lnTo>
                  <a:lnTo>
                    <a:pt x="638263" y="869070"/>
                  </a:lnTo>
                  <a:lnTo>
                    <a:pt x="648578" y="943856"/>
                  </a:lnTo>
                  <a:lnTo>
                    <a:pt x="535109" y="956750"/>
                  </a:lnTo>
                  <a:lnTo>
                    <a:pt x="519636" y="941277"/>
                  </a:lnTo>
                  <a:lnTo>
                    <a:pt x="491269" y="943856"/>
                  </a:lnTo>
                  <a:lnTo>
                    <a:pt x="429377" y="876806"/>
                  </a:lnTo>
                  <a:lnTo>
                    <a:pt x="408746" y="897437"/>
                  </a:lnTo>
                  <a:lnTo>
                    <a:pt x="313329" y="856175"/>
                  </a:lnTo>
                  <a:lnTo>
                    <a:pt x="341696" y="791704"/>
                  </a:lnTo>
                  <a:lnTo>
                    <a:pt x="339118" y="737549"/>
                  </a:lnTo>
                  <a:lnTo>
                    <a:pt x="367485" y="719497"/>
                  </a:lnTo>
                  <a:lnTo>
                    <a:pt x="352012" y="680814"/>
                  </a:lnTo>
                  <a:close/>
                  <a:moveTo>
                    <a:pt x="676945" y="0"/>
                  </a:moveTo>
                  <a:lnTo>
                    <a:pt x="717562" y="75431"/>
                  </a:lnTo>
                  <a:lnTo>
                    <a:pt x="676945" y="177940"/>
                  </a:lnTo>
                  <a:lnTo>
                    <a:pt x="622790" y="266910"/>
                  </a:lnTo>
                  <a:lnTo>
                    <a:pt x="684682" y="286251"/>
                  </a:lnTo>
                  <a:lnTo>
                    <a:pt x="678880" y="301724"/>
                  </a:lnTo>
                  <a:lnTo>
                    <a:pt x="678880" y="352012"/>
                  </a:lnTo>
                  <a:lnTo>
                    <a:pt x="748508" y="313329"/>
                  </a:lnTo>
                  <a:lnTo>
                    <a:pt x="789125" y="371353"/>
                  </a:lnTo>
                  <a:lnTo>
                    <a:pt x="785257" y="404233"/>
                  </a:lnTo>
                  <a:lnTo>
                    <a:pt x="684682" y="390694"/>
                  </a:lnTo>
                  <a:lnTo>
                    <a:pt x="659538" y="440981"/>
                  </a:lnTo>
                  <a:lnTo>
                    <a:pt x="738838" y="423574"/>
                  </a:lnTo>
                  <a:lnTo>
                    <a:pt x="758179" y="495137"/>
                  </a:lnTo>
                  <a:lnTo>
                    <a:pt x="725299" y="489335"/>
                  </a:lnTo>
                  <a:lnTo>
                    <a:pt x="744640" y="522215"/>
                  </a:lnTo>
                  <a:lnTo>
                    <a:pt x="860688" y="572502"/>
                  </a:lnTo>
                  <a:lnTo>
                    <a:pt x="887766" y="547359"/>
                  </a:lnTo>
                  <a:lnTo>
                    <a:pt x="970933" y="555095"/>
                  </a:lnTo>
                  <a:lnTo>
                    <a:pt x="934185" y="618921"/>
                  </a:lnTo>
                  <a:lnTo>
                    <a:pt x="984472" y="636329"/>
                  </a:lnTo>
                  <a:lnTo>
                    <a:pt x="988340" y="676945"/>
                  </a:lnTo>
                  <a:lnTo>
                    <a:pt x="895502" y="647933"/>
                  </a:lnTo>
                  <a:lnTo>
                    <a:pt x="909041" y="609251"/>
                  </a:lnTo>
                  <a:lnTo>
                    <a:pt x="889700" y="601514"/>
                  </a:lnTo>
                  <a:lnTo>
                    <a:pt x="833610" y="645999"/>
                  </a:lnTo>
                  <a:lnTo>
                    <a:pt x="742706" y="705957"/>
                  </a:lnTo>
                  <a:lnTo>
                    <a:pt x="582173" y="680814"/>
                  </a:lnTo>
                  <a:lnTo>
                    <a:pt x="597646" y="618921"/>
                  </a:lnTo>
                  <a:lnTo>
                    <a:pt x="560898" y="615053"/>
                  </a:lnTo>
                  <a:lnTo>
                    <a:pt x="479664" y="578305"/>
                  </a:lnTo>
                  <a:lnTo>
                    <a:pt x="475796" y="597646"/>
                  </a:lnTo>
                  <a:lnTo>
                    <a:pt x="417772" y="597646"/>
                  </a:lnTo>
                  <a:lnTo>
                    <a:pt x="373287" y="570568"/>
                  </a:lnTo>
                  <a:lnTo>
                    <a:pt x="371353" y="528017"/>
                  </a:lnTo>
                  <a:lnTo>
                    <a:pt x="243701" y="597646"/>
                  </a:lnTo>
                  <a:lnTo>
                    <a:pt x="261108" y="535754"/>
                  </a:lnTo>
                  <a:lnTo>
                    <a:pt x="232096" y="531886"/>
                  </a:lnTo>
                  <a:lnTo>
                    <a:pt x="191479" y="452586"/>
                  </a:lnTo>
                  <a:lnTo>
                    <a:pt x="116048" y="425508"/>
                  </a:lnTo>
                  <a:lnTo>
                    <a:pt x="203084" y="367485"/>
                  </a:lnTo>
                  <a:lnTo>
                    <a:pt x="0" y="311395"/>
                  </a:lnTo>
                  <a:lnTo>
                    <a:pt x="32880" y="272712"/>
                  </a:lnTo>
                  <a:lnTo>
                    <a:pt x="46419" y="177940"/>
                  </a:lnTo>
                  <a:lnTo>
                    <a:pt x="92838" y="222425"/>
                  </a:lnTo>
                  <a:lnTo>
                    <a:pt x="137323" y="166335"/>
                  </a:lnTo>
                  <a:lnTo>
                    <a:pt x="183743" y="170203"/>
                  </a:lnTo>
                  <a:lnTo>
                    <a:pt x="195347" y="143126"/>
                  </a:lnTo>
                  <a:lnTo>
                    <a:pt x="228227" y="117982"/>
                  </a:lnTo>
                  <a:lnTo>
                    <a:pt x="307527" y="164401"/>
                  </a:lnTo>
                  <a:lnTo>
                    <a:pt x="369419" y="148928"/>
                  </a:lnTo>
                  <a:lnTo>
                    <a:pt x="330736" y="127653"/>
                  </a:lnTo>
                  <a:lnTo>
                    <a:pt x="330736" y="98641"/>
                  </a:lnTo>
                  <a:lnTo>
                    <a:pt x="537688" y="117982"/>
                  </a:lnTo>
                  <a:lnTo>
                    <a:pt x="578305" y="15473"/>
                  </a:lnTo>
                  <a:lnTo>
                    <a:pt x="651802" y="46419"/>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square" lIns="0" tIns="108000" rIns="108000" bIns="18000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Brwinów</a:t>
              </a:r>
            </a:p>
          </p:txBody>
        </p:sp>
        <p:sp>
          <p:nvSpPr>
            <p:cNvPr id="71" name="Blonie">
              <a:extLst>
                <a:ext uri="{FF2B5EF4-FFF2-40B4-BE49-F238E27FC236}">
                  <a16:creationId xmlns:a16="http://schemas.microsoft.com/office/drawing/2014/main" id="{6F78B460-C656-9A34-A021-E77B8DC07802}"/>
                </a:ext>
              </a:extLst>
            </p:cNvPr>
            <p:cNvSpPr/>
            <p:nvPr/>
          </p:nvSpPr>
          <p:spPr>
            <a:xfrm>
              <a:off x="3808006" y="3339720"/>
              <a:ext cx="1028957" cy="781388"/>
            </a:xfrm>
            <a:custGeom>
              <a:avLst/>
              <a:gdLst>
                <a:gd name="connsiteX0" fmla="*/ 331470 w 1013460"/>
                <a:gd name="connsiteY0" fmla="*/ 222885 h 769620"/>
                <a:gd name="connsiteX1" fmla="*/ 514350 w 1013460"/>
                <a:gd name="connsiteY1" fmla="*/ 169545 h 769620"/>
                <a:gd name="connsiteX2" fmla="*/ 662940 w 1013460"/>
                <a:gd name="connsiteY2" fmla="*/ 150495 h 769620"/>
                <a:gd name="connsiteX3" fmla="*/ 706755 w 1013460"/>
                <a:gd name="connsiteY3" fmla="*/ 171450 h 769620"/>
                <a:gd name="connsiteX4" fmla="*/ 744855 w 1013460"/>
                <a:gd name="connsiteY4" fmla="*/ 127635 h 769620"/>
                <a:gd name="connsiteX5" fmla="*/ 718185 w 1013460"/>
                <a:gd name="connsiteY5" fmla="*/ 95250 h 769620"/>
                <a:gd name="connsiteX6" fmla="*/ 720090 w 1013460"/>
                <a:gd name="connsiteY6" fmla="*/ 0 h 769620"/>
                <a:gd name="connsiteX7" fmla="*/ 788670 w 1013460"/>
                <a:gd name="connsiteY7" fmla="*/ 30480 h 769620"/>
                <a:gd name="connsiteX8" fmla="*/ 803910 w 1013460"/>
                <a:gd name="connsiteY8" fmla="*/ 95250 h 769620"/>
                <a:gd name="connsiteX9" fmla="*/ 788670 w 1013460"/>
                <a:gd name="connsiteY9" fmla="*/ 161925 h 769620"/>
                <a:gd name="connsiteX10" fmla="*/ 895350 w 1013460"/>
                <a:gd name="connsiteY10" fmla="*/ 158115 h 769620"/>
                <a:gd name="connsiteX11" fmla="*/ 923925 w 1013460"/>
                <a:gd name="connsiteY11" fmla="*/ 135255 h 769620"/>
                <a:gd name="connsiteX12" fmla="*/ 1005840 w 1013460"/>
                <a:gd name="connsiteY12" fmla="*/ 190500 h 769620"/>
                <a:gd name="connsiteX13" fmla="*/ 1013460 w 1013460"/>
                <a:gd name="connsiteY13" fmla="*/ 308610 h 769620"/>
                <a:gd name="connsiteX14" fmla="*/ 988695 w 1013460"/>
                <a:gd name="connsiteY14" fmla="*/ 318135 h 769620"/>
                <a:gd name="connsiteX15" fmla="*/ 1007745 w 1013460"/>
                <a:gd name="connsiteY15" fmla="*/ 421005 h 769620"/>
                <a:gd name="connsiteX16" fmla="*/ 975360 w 1013460"/>
                <a:gd name="connsiteY16" fmla="*/ 474345 h 769620"/>
                <a:gd name="connsiteX17" fmla="*/ 1013460 w 1013460"/>
                <a:gd name="connsiteY17" fmla="*/ 483870 h 769620"/>
                <a:gd name="connsiteX18" fmla="*/ 1013460 w 1013460"/>
                <a:gd name="connsiteY18" fmla="*/ 518160 h 769620"/>
                <a:gd name="connsiteX19" fmla="*/ 975360 w 1013460"/>
                <a:gd name="connsiteY19" fmla="*/ 537210 h 769620"/>
                <a:gd name="connsiteX20" fmla="*/ 965835 w 1013460"/>
                <a:gd name="connsiteY20" fmla="*/ 565785 h 769620"/>
                <a:gd name="connsiteX21" fmla="*/ 920115 w 1013460"/>
                <a:gd name="connsiteY21" fmla="*/ 558165 h 769620"/>
                <a:gd name="connsiteX22" fmla="*/ 878205 w 1013460"/>
                <a:gd name="connsiteY22" fmla="*/ 617220 h 769620"/>
                <a:gd name="connsiteX23" fmla="*/ 832485 w 1013460"/>
                <a:gd name="connsiteY23" fmla="*/ 569595 h 769620"/>
                <a:gd name="connsiteX24" fmla="*/ 819150 w 1013460"/>
                <a:gd name="connsiteY24" fmla="*/ 661035 h 769620"/>
                <a:gd name="connsiteX25" fmla="*/ 786765 w 1013460"/>
                <a:gd name="connsiteY25" fmla="*/ 702945 h 769620"/>
                <a:gd name="connsiteX26" fmla="*/ 721995 w 1013460"/>
                <a:gd name="connsiteY26" fmla="*/ 729615 h 769620"/>
                <a:gd name="connsiteX27" fmla="*/ 651510 w 1013460"/>
                <a:gd name="connsiteY27" fmla="*/ 767715 h 769620"/>
                <a:gd name="connsiteX28" fmla="*/ 594360 w 1013460"/>
                <a:gd name="connsiteY28" fmla="*/ 769620 h 769620"/>
                <a:gd name="connsiteX29" fmla="*/ 521970 w 1013460"/>
                <a:gd name="connsiteY29" fmla="*/ 762000 h 769620"/>
                <a:gd name="connsiteX30" fmla="*/ 403860 w 1013460"/>
                <a:gd name="connsiteY30" fmla="*/ 727710 h 769620"/>
                <a:gd name="connsiteX31" fmla="*/ 434340 w 1013460"/>
                <a:gd name="connsiteY31" fmla="*/ 704850 h 769620"/>
                <a:gd name="connsiteX32" fmla="*/ 379095 w 1013460"/>
                <a:gd name="connsiteY32" fmla="*/ 689610 h 769620"/>
                <a:gd name="connsiteX33" fmla="*/ 354330 w 1013460"/>
                <a:gd name="connsiteY33" fmla="*/ 712470 h 769620"/>
                <a:gd name="connsiteX34" fmla="*/ 302895 w 1013460"/>
                <a:gd name="connsiteY34" fmla="*/ 581025 h 769620"/>
                <a:gd name="connsiteX35" fmla="*/ 302895 w 1013460"/>
                <a:gd name="connsiteY35" fmla="*/ 481965 h 769620"/>
                <a:gd name="connsiteX36" fmla="*/ 281940 w 1013460"/>
                <a:gd name="connsiteY36" fmla="*/ 516255 h 769620"/>
                <a:gd name="connsiteX37" fmla="*/ 207645 w 1013460"/>
                <a:gd name="connsiteY37" fmla="*/ 499110 h 769620"/>
                <a:gd name="connsiteX38" fmla="*/ 232410 w 1013460"/>
                <a:gd name="connsiteY38" fmla="*/ 466725 h 769620"/>
                <a:gd name="connsiteX39" fmla="*/ 201930 w 1013460"/>
                <a:gd name="connsiteY39" fmla="*/ 447675 h 769620"/>
                <a:gd name="connsiteX40" fmla="*/ 205740 w 1013460"/>
                <a:gd name="connsiteY40" fmla="*/ 413385 h 769620"/>
                <a:gd name="connsiteX41" fmla="*/ 182880 w 1013460"/>
                <a:gd name="connsiteY41" fmla="*/ 407670 h 769620"/>
                <a:gd name="connsiteX42" fmla="*/ 167640 w 1013460"/>
                <a:gd name="connsiteY42" fmla="*/ 453390 h 769620"/>
                <a:gd name="connsiteX43" fmla="*/ 99060 w 1013460"/>
                <a:gd name="connsiteY43" fmla="*/ 520065 h 769620"/>
                <a:gd name="connsiteX44" fmla="*/ 87630 w 1013460"/>
                <a:gd name="connsiteY44" fmla="*/ 523875 h 769620"/>
                <a:gd name="connsiteX45" fmla="*/ 87630 w 1013460"/>
                <a:gd name="connsiteY45" fmla="*/ 556260 h 769620"/>
                <a:gd name="connsiteX46" fmla="*/ 57150 w 1013460"/>
                <a:gd name="connsiteY46" fmla="*/ 575310 h 769620"/>
                <a:gd name="connsiteX47" fmla="*/ 34290 w 1013460"/>
                <a:gd name="connsiteY47" fmla="*/ 489585 h 769620"/>
                <a:gd name="connsiteX48" fmla="*/ 85725 w 1013460"/>
                <a:gd name="connsiteY48" fmla="*/ 489585 h 769620"/>
                <a:gd name="connsiteX49" fmla="*/ 64770 w 1013460"/>
                <a:gd name="connsiteY49" fmla="*/ 358140 h 769620"/>
                <a:gd name="connsiteX50" fmla="*/ 72390 w 1013460"/>
                <a:gd name="connsiteY50" fmla="*/ 285750 h 769620"/>
                <a:gd name="connsiteX51" fmla="*/ 9525 w 1013460"/>
                <a:gd name="connsiteY51" fmla="*/ 285750 h 769620"/>
                <a:gd name="connsiteX52" fmla="*/ 0 w 1013460"/>
                <a:gd name="connsiteY52" fmla="*/ 257175 h 769620"/>
                <a:gd name="connsiteX53" fmla="*/ 17145 w 1013460"/>
                <a:gd name="connsiteY53" fmla="*/ 245745 h 769620"/>
                <a:gd name="connsiteX54" fmla="*/ 72390 w 1013460"/>
                <a:gd name="connsiteY54" fmla="*/ 228600 h 769620"/>
                <a:gd name="connsiteX55" fmla="*/ 66675 w 1013460"/>
                <a:gd name="connsiteY55" fmla="*/ 171450 h 769620"/>
                <a:gd name="connsiteX56" fmla="*/ 118110 w 1013460"/>
                <a:gd name="connsiteY56" fmla="*/ 175260 h 769620"/>
                <a:gd name="connsiteX57" fmla="*/ 121920 w 1013460"/>
                <a:gd name="connsiteY57" fmla="*/ 137160 h 769620"/>
                <a:gd name="connsiteX58" fmla="*/ 167640 w 1013460"/>
                <a:gd name="connsiteY58" fmla="*/ 173355 h 769620"/>
                <a:gd name="connsiteX59" fmla="*/ 241935 w 1013460"/>
                <a:gd name="connsiteY59" fmla="*/ 169545 h 769620"/>
                <a:gd name="connsiteX60" fmla="*/ 245745 w 1013460"/>
                <a:gd name="connsiteY60" fmla="*/ 139065 h 769620"/>
                <a:gd name="connsiteX61" fmla="*/ 339090 w 1013460"/>
                <a:gd name="connsiteY61" fmla="*/ 160020 h 769620"/>
                <a:gd name="connsiteX62" fmla="*/ 331470 w 1013460"/>
                <a:gd name="connsiteY62" fmla="*/ 222885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13460" h="769620">
                  <a:moveTo>
                    <a:pt x="331470" y="222885"/>
                  </a:moveTo>
                  <a:lnTo>
                    <a:pt x="514350" y="169545"/>
                  </a:lnTo>
                  <a:lnTo>
                    <a:pt x="662940" y="150495"/>
                  </a:lnTo>
                  <a:lnTo>
                    <a:pt x="706755" y="171450"/>
                  </a:lnTo>
                  <a:lnTo>
                    <a:pt x="744855" y="127635"/>
                  </a:lnTo>
                  <a:lnTo>
                    <a:pt x="718185" y="95250"/>
                  </a:lnTo>
                  <a:lnTo>
                    <a:pt x="720090" y="0"/>
                  </a:lnTo>
                  <a:lnTo>
                    <a:pt x="788670" y="30480"/>
                  </a:lnTo>
                  <a:lnTo>
                    <a:pt x="803910" y="95250"/>
                  </a:lnTo>
                  <a:lnTo>
                    <a:pt x="788670" y="161925"/>
                  </a:lnTo>
                  <a:lnTo>
                    <a:pt x="895350" y="158115"/>
                  </a:lnTo>
                  <a:lnTo>
                    <a:pt x="923925" y="135255"/>
                  </a:lnTo>
                  <a:lnTo>
                    <a:pt x="1005840" y="190500"/>
                  </a:lnTo>
                  <a:lnTo>
                    <a:pt x="1013460" y="308610"/>
                  </a:lnTo>
                  <a:lnTo>
                    <a:pt x="988695" y="318135"/>
                  </a:lnTo>
                  <a:lnTo>
                    <a:pt x="1007745" y="421005"/>
                  </a:lnTo>
                  <a:lnTo>
                    <a:pt x="975360" y="474345"/>
                  </a:lnTo>
                  <a:lnTo>
                    <a:pt x="1013460" y="483870"/>
                  </a:lnTo>
                  <a:lnTo>
                    <a:pt x="1013460" y="518160"/>
                  </a:lnTo>
                  <a:lnTo>
                    <a:pt x="975360" y="537210"/>
                  </a:lnTo>
                  <a:lnTo>
                    <a:pt x="965835" y="565785"/>
                  </a:lnTo>
                  <a:lnTo>
                    <a:pt x="920115" y="558165"/>
                  </a:lnTo>
                  <a:lnTo>
                    <a:pt x="878205" y="617220"/>
                  </a:lnTo>
                  <a:lnTo>
                    <a:pt x="832485" y="569595"/>
                  </a:lnTo>
                  <a:lnTo>
                    <a:pt x="819150" y="661035"/>
                  </a:lnTo>
                  <a:lnTo>
                    <a:pt x="786765" y="702945"/>
                  </a:lnTo>
                  <a:lnTo>
                    <a:pt x="721995" y="729615"/>
                  </a:lnTo>
                  <a:lnTo>
                    <a:pt x="651510" y="767715"/>
                  </a:lnTo>
                  <a:lnTo>
                    <a:pt x="594360" y="769620"/>
                  </a:lnTo>
                  <a:lnTo>
                    <a:pt x="521970" y="762000"/>
                  </a:lnTo>
                  <a:lnTo>
                    <a:pt x="403860" y="727710"/>
                  </a:lnTo>
                  <a:lnTo>
                    <a:pt x="434340" y="704850"/>
                  </a:lnTo>
                  <a:lnTo>
                    <a:pt x="379095" y="689610"/>
                  </a:lnTo>
                  <a:lnTo>
                    <a:pt x="354330" y="712470"/>
                  </a:lnTo>
                  <a:lnTo>
                    <a:pt x="302895" y="581025"/>
                  </a:lnTo>
                  <a:lnTo>
                    <a:pt x="302895" y="481965"/>
                  </a:lnTo>
                  <a:lnTo>
                    <a:pt x="281940" y="516255"/>
                  </a:lnTo>
                  <a:lnTo>
                    <a:pt x="207645" y="499110"/>
                  </a:lnTo>
                  <a:lnTo>
                    <a:pt x="232410" y="466725"/>
                  </a:lnTo>
                  <a:lnTo>
                    <a:pt x="201930" y="447675"/>
                  </a:lnTo>
                  <a:lnTo>
                    <a:pt x="205740" y="413385"/>
                  </a:lnTo>
                  <a:lnTo>
                    <a:pt x="182880" y="407670"/>
                  </a:lnTo>
                  <a:lnTo>
                    <a:pt x="167640" y="453390"/>
                  </a:lnTo>
                  <a:lnTo>
                    <a:pt x="99060" y="520065"/>
                  </a:lnTo>
                  <a:lnTo>
                    <a:pt x="87630" y="523875"/>
                  </a:lnTo>
                  <a:lnTo>
                    <a:pt x="87630" y="556260"/>
                  </a:lnTo>
                  <a:lnTo>
                    <a:pt x="57150" y="575310"/>
                  </a:lnTo>
                  <a:lnTo>
                    <a:pt x="34290" y="489585"/>
                  </a:lnTo>
                  <a:lnTo>
                    <a:pt x="85725" y="489585"/>
                  </a:lnTo>
                  <a:lnTo>
                    <a:pt x="64770" y="358140"/>
                  </a:lnTo>
                  <a:lnTo>
                    <a:pt x="72390" y="285750"/>
                  </a:lnTo>
                  <a:lnTo>
                    <a:pt x="9525" y="285750"/>
                  </a:lnTo>
                  <a:lnTo>
                    <a:pt x="0" y="257175"/>
                  </a:lnTo>
                  <a:lnTo>
                    <a:pt x="17145" y="245745"/>
                  </a:lnTo>
                  <a:lnTo>
                    <a:pt x="72390" y="228600"/>
                  </a:lnTo>
                  <a:lnTo>
                    <a:pt x="66675" y="171450"/>
                  </a:lnTo>
                  <a:lnTo>
                    <a:pt x="118110" y="175260"/>
                  </a:lnTo>
                  <a:lnTo>
                    <a:pt x="121920" y="137160"/>
                  </a:lnTo>
                  <a:lnTo>
                    <a:pt x="167640" y="173355"/>
                  </a:lnTo>
                  <a:lnTo>
                    <a:pt x="241935" y="169545"/>
                  </a:lnTo>
                  <a:lnTo>
                    <a:pt x="245745" y="139065"/>
                  </a:lnTo>
                  <a:lnTo>
                    <a:pt x="339090" y="160020"/>
                  </a:lnTo>
                  <a:lnTo>
                    <a:pt x="331470" y="222885"/>
                  </a:lnTo>
                  <a:close/>
                </a:path>
              </a:pathLst>
            </a:custGeom>
            <a:solidFill>
              <a:srgbClr val="006EDC"/>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72000" tIns="108000" rIns="0" bIns="0" rtlCol="0" anchor="ctr">
              <a:noAutofit/>
            </a:bodyPr>
            <a:lstStyle/>
            <a:p>
              <a:pPr algn="ctr"/>
              <a:r>
                <a:rPr lang="pl-PL" sz="600" dirty="0">
                  <a:solidFill>
                    <a:schemeClr val="bg1"/>
                  </a:solidFill>
                  <a:latin typeface="Arial" panose="020B0604020202020204" pitchFamily="34" charset="0"/>
                  <a:cs typeface="Arial" panose="020B0604020202020204" pitchFamily="34" charset="0"/>
                </a:rPr>
                <a:t>Błonie</a:t>
              </a:r>
            </a:p>
          </p:txBody>
        </p:sp>
        <p:sp>
          <p:nvSpPr>
            <p:cNvPr id="72" name="Baranow">
              <a:extLst>
                <a:ext uri="{FF2B5EF4-FFF2-40B4-BE49-F238E27FC236}">
                  <a16:creationId xmlns:a16="http://schemas.microsoft.com/office/drawing/2014/main" id="{CDCA8E7D-CD93-3E0A-9059-8145F0396B02}"/>
                </a:ext>
              </a:extLst>
            </p:cNvPr>
            <p:cNvSpPr/>
            <p:nvPr/>
          </p:nvSpPr>
          <p:spPr>
            <a:xfrm>
              <a:off x="3411509" y="3754913"/>
              <a:ext cx="840702" cy="977380"/>
            </a:xfrm>
            <a:custGeom>
              <a:avLst/>
              <a:gdLst>
                <a:gd name="connsiteX0" fmla="*/ 693420 w 828040"/>
                <a:gd name="connsiteY0" fmla="*/ 170180 h 962660"/>
                <a:gd name="connsiteX1" fmla="*/ 746760 w 828040"/>
                <a:gd name="connsiteY1" fmla="*/ 304800 h 962660"/>
                <a:gd name="connsiteX2" fmla="*/ 774700 w 828040"/>
                <a:gd name="connsiteY2" fmla="*/ 279400 h 962660"/>
                <a:gd name="connsiteX3" fmla="*/ 828040 w 828040"/>
                <a:gd name="connsiteY3" fmla="*/ 297180 h 962660"/>
                <a:gd name="connsiteX4" fmla="*/ 795020 w 828040"/>
                <a:gd name="connsiteY4" fmla="*/ 322580 h 962660"/>
                <a:gd name="connsiteX5" fmla="*/ 815340 w 828040"/>
                <a:gd name="connsiteY5" fmla="*/ 320040 h 962660"/>
                <a:gd name="connsiteX6" fmla="*/ 812800 w 828040"/>
                <a:gd name="connsiteY6" fmla="*/ 393700 h 962660"/>
                <a:gd name="connsiteX7" fmla="*/ 759460 w 828040"/>
                <a:gd name="connsiteY7" fmla="*/ 398780 h 962660"/>
                <a:gd name="connsiteX8" fmla="*/ 739140 w 828040"/>
                <a:gd name="connsiteY8" fmla="*/ 383540 h 962660"/>
                <a:gd name="connsiteX9" fmla="*/ 711200 w 828040"/>
                <a:gd name="connsiteY9" fmla="*/ 421640 h 962660"/>
                <a:gd name="connsiteX10" fmla="*/ 688340 w 828040"/>
                <a:gd name="connsiteY10" fmla="*/ 403860 h 962660"/>
                <a:gd name="connsiteX11" fmla="*/ 604520 w 828040"/>
                <a:gd name="connsiteY11" fmla="*/ 406400 h 962660"/>
                <a:gd name="connsiteX12" fmla="*/ 591820 w 828040"/>
                <a:gd name="connsiteY12" fmla="*/ 429260 h 962660"/>
                <a:gd name="connsiteX13" fmla="*/ 596900 w 828040"/>
                <a:gd name="connsiteY13" fmla="*/ 462280 h 962660"/>
                <a:gd name="connsiteX14" fmla="*/ 571500 w 828040"/>
                <a:gd name="connsiteY14" fmla="*/ 467360 h 962660"/>
                <a:gd name="connsiteX15" fmla="*/ 571500 w 828040"/>
                <a:gd name="connsiteY15" fmla="*/ 508000 h 962660"/>
                <a:gd name="connsiteX16" fmla="*/ 546100 w 828040"/>
                <a:gd name="connsiteY16" fmla="*/ 525780 h 962660"/>
                <a:gd name="connsiteX17" fmla="*/ 548640 w 828040"/>
                <a:gd name="connsiteY17" fmla="*/ 612140 h 962660"/>
                <a:gd name="connsiteX18" fmla="*/ 579120 w 828040"/>
                <a:gd name="connsiteY18" fmla="*/ 632460 h 962660"/>
                <a:gd name="connsiteX19" fmla="*/ 576580 w 828040"/>
                <a:gd name="connsiteY19" fmla="*/ 685800 h 962660"/>
                <a:gd name="connsiteX20" fmla="*/ 589280 w 828040"/>
                <a:gd name="connsiteY20" fmla="*/ 723900 h 962660"/>
                <a:gd name="connsiteX21" fmla="*/ 624840 w 828040"/>
                <a:gd name="connsiteY21" fmla="*/ 751840 h 962660"/>
                <a:gd name="connsiteX22" fmla="*/ 586740 w 828040"/>
                <a:gd name="connsiteY22" fmla="*/ 802640 h 962660"/>
                <a:gd name="connsiteX23" fmla="*/ 518160 w 828040"/>
                <a:gd name="connsiteY23" fmla="*/ 751840 h 962660"/>
                <a:gd name="connsiteX24" fmla="*/ 467360 w 828040"/>
                <a:gd name="connsiteY24" fmla="*/ 749300 h 962660"/>
                <a:gd name="connsiteX25" fmla="*/ 492760 w 828040"/>
                <a:gd name="connsiteY25" fmla="*/ 787400 h 962660"/>
                <a:gd name="connsiteX26" fmla="*/ 523240 w 828040"/>
                <a:gd name="connsiteY26" fmla="*/ 807720 h 962660"/>
                <a:gd name="connsiteX27" fmla="*/ 487680 w 828040"/>
                <a:gd name="connsiteY27" fmla="*/ 815340 h 962660"/>
                <a:gd name="connsiteX28" fmla="*/ 500380 w 828040"/>
                <a:gd name="connsiteY28" fmla="*/ 850900 h 962660"/>
                <a:gd name="connsiteX29" fmla="*/ 462280 w 828040"/>
                <a:gd name="connsiteY29" fmla="*/ 845820 h 962660"/>
                <a:gd name="connsiteX30" fmla="*/ 462280 w 828040"/>
                <a:gd name="connsiteY30" fmla="*/ 886460 h 962660"/>
                <a:gd name="connsiteX31" fmla="*/ 424180 w 828040"/>
                <a:gd name="connsiteY31" fmla="*/ 911860 h 962660"/>
                <a:gd name="connsiteX32" fmla="*/ 454660 w 828040"/>
                <a:gd name="connsiteY32" fmla="*/ 942340 h 962660"/>
                <a:gd name="connsiteX33" fmla="*/ 424180 w 828040"/>
                <a:gd name="connsiteY33" fmla="*/ 962660 h 962660"/>
                <a:gd name="connsiteX34" fmla="*/ 368300 w 828040"/>
                <a:gd name="connsiteY34" fmla="*/ 878840 h 962660"/>
                <a:gd name="connsiteX35" fmla="*/ 299720 w 828040"/>
                <a:gd name="connsiteY35" fmla="*/ 873760 h 962660"/>
                <a:gd name="connsiteX36" fmla="*/ 309880 w 828040"/>
                <a:gd name="connsiteY36" fmla="*/ 855980 h 962660"/>
                <a:gd name="connsiteX37" fmla="*/ 236220 w 828040"/>
                <a:gd name="connsiteY37" fmla="*/ 767080 h 962660"/>
                <a:gd name="connsiteX38" fmla="*/ 170180 w 828040"/>
                <a:gd name="connsiteY38" fmla="*/ 762000 h 962660"/>
                <a:gd name="connsiteX39" fmla="*/ 200660 w 828040"/>
                <a:gd name="connsiteY39" fmla="*/ 723900 h 962660"/>
                <a:gd name="connsiteX40" fmla="*/ 195580 w 828040"/>
                <a:gd name="connsiteY40" fmla="*/ 673100 h 962660"/>
                <a:gd name="connsiteX41" fmla="*/ 182880 w 828040"/>
                <a:gd name="connsiteY41" fmla="*/ 650240 h 962660"/>
                <a:gd name="connsiteX42" fmla="*/ 142240 w 828040"/>
                <a:gd name="connsiteY42" fmla="*/ 660400 h 962660"/>
                <a:gd name="connsiteX43" fmla="*/ 106680 w 828040"/>
                <a:gd name="connsiteY43" fmla="*/ 551180 h 962660"/>
                <a:gd name="connsiteX44" fmla="*/ 83820 w 828040"/>
                <a:gd name="connsiteY44" fmla="*/ 546100 h 962660"/>
                <a:gd name="connsiteX45" fmla="*/ 86360 w 828040"/>
                <a:gd name="connsiteY45" fmla="*/ 513080 h 962660"/>
                <a:gd name="connsiteX46" fmla="*/ 93980 w 828040"/>
                <a:gd name="connsiteY46" fmla="*/ 345440 h 962660"/>
                <a:gd name="connsiteX47" fmla="*/ 0 w 828040"/>
                <a:gd name="connsiteY47" fmla="*/ 322580 h 962660"/>
                <a:gd name="connsiteX48" fmla="*/ 15240 w 828040"/>
                <a:gd name="connsiteY48" fmla="*/ 266700 h 962660"/>
                <a:gd name="connsiteX49" fmla="*/ 55880 w 828040"/>
                <a:gd name="connsiteY49" fmla="*/ 195580 h 962660"/>
                <a:gd name="connsiteX50" fmla="*/ 63500 w 828040"/>
                <a:gd name="connsiteY50" fmla="*/ 124460 h 962660"/>
                <a:gd name="connsiteX51" fmla="*/ 106680 w 828040"/>
                <a:gd name="connsiteY51" fmla="*/ 68580 h 962660"/>
                <a:gd name="connsiteX52" fmla="*/ 116840 w 828040"/>
                <a:gd name="connsiteY52" fmla="*/ 116840 h 962660"/>
                <a:gd name="connsiteX53" fmla="*/ 154940 w 828040"/>
                <a:gd name="connsiteY53" fmla="*/ 116840 h 962660"/>
                <a:gd name="connsiteX54" fmla="*/ 160020 w 828040"/>
                <a:gd name="connsiteY54" fmla="*/ 104140 h 962660"/>
                <a:gd name="connsiteX55" fmla="*/ 236220 w 828040"/>
                <a:gd name="connsiteY55" fmla="*/ 111760 h 962660"/>
                <a:gd name="connsiteX56" fmla="*/ 337820 w 828040"/>
                <a:gd name="connsiteY56" fmla="*/ 144780 h 962660"/>
                <a:gd name="connsiteX57" fmla="*/ 383540 w 828040"/>
                <a:gd name="connsiteY57" fmla="*/ 167640 h 962660"/>
                <a:gd name="connsiteX58" fmla="*/ 416560 w 828040"/>
                <a:gd name="connsiteY58" fmla="*/ 210820 h 962660"/>
                <a:gd name="connsiteX59" fmla="*/ 454660 w 828040"/>
                <a:gd name="connsiteY59" fmla="*/ 218440 h 962660"/>
                <a:gd name="connsiteX60" fmla="*/ 452120 w 828040"/>
                <a:gd name="connsiteY60" fmla="*/ 162560 h 962660"/>
                <a:gd name="connsiteX61" fmla="*/ 477520 w 828040"/>
                <a:gd name="connsiteY61" fmla="*/ 149860 h 962660"/>
                <a:gd name="connsiteX62" fmla="*/ 477520 w 828040"/>
                <a:gd name="connsiteY62" fmla="*/ 116840 h 962660"/>
                <a:gd name="connsiteX63" fmla="*/ 563880 w 828040"/>
                <a:gd name="connsiteY63" fmla="*/ 45720 h 962660"/>
                <a:gd name="connsiteX64" fmla="*/ 579120 w 828040"/>
                <a:gd name="connsiteY64" fmla="*/ 0 h 962660"/>
                <a:gd name="connsiteX65" fmla="*/ 594360 w 828040"/>
                <a:gd name="connsiteY65" fmla="*/ 2540 h 962660"/>
                <a:gd name="connsiteX66" fmla="*/ 591820 w 828040"/>
                <a:gd name="connsiteY66" fmla="*/ 38100 h 962660"/>
                <a:gd name="connsiteX67" fmla="*/ 622300 w 828040"/>
                <a:gd name="connsiteY67" fmla="*/ 53340 h 962660"/>
                <a:gd name="connsiteX68" fmla="*/ 596900 w 828040"/>
                <a:gd name="connsiteY68" fmla="*/ 93980 h 962660"/>
                <a:gd name="connsiteX69" fmla="*/ 678180 w 828040"/>
                <a:gd name="connsiteY69" fmla="*/ 104140 h 962660"/>
                <a:gd name="connsiteX70" fmla="*/ 695960 w 828040"/>
                <a:gd name="connsiteY70" fmla="*/ 78740 h 962660"/>
                <a:gd name="connsiteX71" fmla="*/ 693420 w 828040"/>
                <a:gd name="connsiteY71" fmla="*/ 170180 h 96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28040" h="962660">
                  <a:moveTo>
                    <a:pt x="693420" y="170180"/>
                  </a:moveTo>
                  <a:lnTo>
                    <a:pt x="746760" y="304800"/>
                  </a:lnTo>
                  <a:lnTo>
                    <a:pt x="774700" y="279400"/>
                  </a:lnTo>
                  <a:lnTo>
                    <a:pt x="828040" y="297180"/>
                  </a:lnTo>
                  <a:lnTo>
                    <a:pt x="795020" y="322580"/>
                  </a:lnTo>
                  <a:lnTo>
                    <a:pt x="815340" y="320040"/>
                  </a:lnTo>
                  <a:cubicBezTo>
                    <a:pt x="814493" y="344593"/>
                    <a:pt x="813647" y="369147"/>
                    <a:pt x="812800" y="393700"/>
                  </a:cubicBezTo>
                  <a:lnTo>
                    <a:pt x="759460" y="398780"/>
                  </a:lnTo>
                  <a:lnTo>
                    <a:pt x="739140" y="383540"/>
                  </a:lnTo>
                  <a:lnTo>
                    <a:pt x="711200" y="421640"/>
                  </a:lnTo>
                  <a:lnTo>
                    <a:pt x="688340" y="403860"/>
                  </a:lnTo>
                  <a:lnTo>
                    <a:pt x="604520" y="406400"/>
                  </a:lnTo>
                  <a:lnTo>
                    <a:pt x="591820" y="429260"/>
                  </a:lnTo>
                  <a:lnTo>
                    <a:pt x="596900" y="462280"/>
                  </a:lnTo>
                  <a:lnTo>
                    <a:pt x="571500" y="467360"/>
                  </a:lnTo>
                  <a:lnTo>
                    <a:pt x="571500" y="508000"/>
                  </a:lnTo>
                  <a:lnTo>
                    <a:pt x="546100" y="525780"/>
                  </a:lnTo>
                  <a:cubicBezTo>
                    <a:pt x="546947" y="554567"/>
                    <a:pt x="547793" y="583353"/>
                    <a:pt x="548640" y="612140"/>
                  </a:cubicBezTo>
                  <a:lnTo>
                    <a:pt x="579120" y="632460"/>
                  </a:lnTo>
                  <a:lnTo>
                    <a:pt x="576580" y="685800"/>
                  </a:lnTo>
                  <a:lnTo>
                    <a:pt x="589280" y="723900"/>
                  </a:lnTo>
                  <a:lnTo>
                    <a:pt x="624840" y="751840"/>
                  </a:lnTo>
                  <a:lnTo>
                    <a:pt x="586740" y="802640"/>
                  </a:lnTo>
                  <a:lnTo>
                    <a:pt x="518160" y="751840"/>
                  </a:lnTo>
                  <a:lnTo>
                    <a:pt x="467360" y="749300"/>
                  </a:lnTo>
                  <a:lnTo>
                    <a:pt x="492760" y="787400"/>
                  </a:lnTo>
                  <a:lnTo>
                    <a:pt x="523240" y="807720"/>
                  </a:lnTo>
                  <a:lnTo>
                    <a:pt x="487680" y="815340"/>
                  </a:lnTo>
                  <a:lnTo>
                    <a:pt x="500380" y="850900"/>
                  </a:lnTo>
                  <a:lnTo>
                    <a:pt x="462280" y="845820"/>
                  </a:lnTo>
                  <a:lnTo>
                    <a:pt x="462280" y="886460"/>
                  </a:lnTo>
                  <a:lnTo>
                    <a:pt x="424180" y="911860"/>
                  </a:lnTo>
                  <a:lnTo>
                    <a:pt x="454660" y="942340"/>
                  </a:lnTo>
                  <a:lnTo>
                    <a:pt x="424180" y="962660"/>
                  </a:lnTo>
                  <a:lnTo>
                    <a:pt x="368300" y="878840"/>
                  </a:lnTo>
                  <a:lnTo>
                    <a:pt x="299720" y="873760"/>
                  </a:lnTo>
                  <a:lnTo>
                    <a:pt x="309880" y="855980"/>
                  </a:lnTo>
                  <a:lnTo>
                    <a:pt x="236220" y="767080"/>
                  </a:lnTo>
                  <a:lnTo>
                    <a:pt x="170180" y="762000"/>
                  </a:lnTo>
                  <a:lnTo>
                    <a:pt x="200660" y="723900"/>
                  </a:lnTo>
                  <a:lnTo>
                    <a:pt x="195580" y="673100"/>
                  </a:lnTo>
                  <a:lnTo>
                    <a:pt x="182880" y="650240"/>
                  </a:lnTo>
                  <a:lnTo>
                    <a:pt x="142240" y="660400"/>
                  </a:lnTo>
                  <a:lnTo>
                    <a:pt x="106680" y="551180"/>
                  </a:lnTo>
                  <a:lnTo>
                    <a:pt x="83820" y="546100"/>
                  </a:lnTo>
                  <a:lnTo>
                    <a:pt x="86360" y="513080"/>
                  </a:lnTo>
                  <a:lnTo>
                    <a:pt x="93980" y="345440"/>
                  </a:lnTo>
                  <a:lnTo>
                    <a:pt x="0" y="322580"/>
                  </a:lnTo>
                  <a:lnTo>
                    <a:pt x="15240" y="266700"/>
                  </a:lnTo>
                  <a:lnTo>
                    <a:pt x="55880" y="195580"/>
                  </a:lnTo>
                  <a:lnTo>
                    <a:pt x="63500" y="124460"/>
                  </a:lnTo>
                  <a:lnTo>
                    <a:pt x="106680" y="68580"/>
                  </a:lnTo>
                  <a:lnTo>
                    <a:pt x="116840" y="116840"/>
                  </a:lnTo>
                  <a:lnTo>
                    <a:pt x="154940" y="116840"/>
                  </a:lnTo>
                  <a:lnTo>
                    <a:pt x="160020" y="104140"/>
                  </a:lnTo>
                  <a:lnTo>
                    <a:pt x="236220" y="111760"/>
                  </a:lnTo>
                  <a:lnTo>
                    <a:pt x="337820" y="144780"/>
                  </a:lnTo>
                  <a:lnTo>
                    <a:pt x="383540" y="167640"/>
                  </a:lnTo>
                  <a:lnTo>
                    <a:pt x="416560" y="210820"/>
                  </a:lnTo>
                  <a:lnTo>
                    <a:pt x="454660" y="218440"/>
                  </a:lnTo>
                  <a:lnTo>
                    <a:pt x="452120" y="162560"/>
                  </a:lnTo>
                  <a:lnTo>
                    <a:pt x="477520" y="149860"/>
                  </a:lnTo>
                  <a:lnTo>
                    <a:pt x="477520" y="116840"/>
                  </a:lnTo>
                  <a:lnTo>
                    <a:pt x="563880" y="45720"/>
                  </a:lnTo>
                  <a:lnTo>
                    <a:pt x="579120" y="0"/>
                  </a:lnTo>
                  <a:lnTo>
                    <a:pt x="594360" y="2540"/>
                  </a:lnTo>
                  <a:lnTo>
                    <a:pt x="591820" y="38100"/>
                  </a:lnTo>
                  <a:lnTo>
                    <a:pt x="622300" y="53340"/>
                  </a:lnTo>
                  <a:lnTo>
                    <a:pt x="596900" y="93980"/>
                  </a:lnTo>
                  <a:lnTo>
                    <a:pt x="678180" y="104140"/>
                  </a:lnTo>
                  <a:lnTo>
                    <a:pt x="695960" y="78740"/>
                  </a:lnTo>
                  <a:cubicBezTo>
                    <a:pt x="695113" y="109220"/>
                    <a:pt x="694267" y="139700"/>
                    <a:pt x="693420" y="170180"/>
                  </a:cubicBezTo>
                  <a:close/>
                </a:path>
              </a:pathLst>
            </a:custGeom>
            <a:solidFill>
              <a:srgbClr val="AAD2FF"/>
            </a:solidFill>
            <a:ln w="95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wrap="none" lIns="0" tIns="0" rIns="144000" bIns="0" rtlCol="0" anchor="ctr">
              <a:noAutofit/>
            </a:bodyPr>
            <a:lstStyle/>
            <a:p>
              <a:pPr algn="ctr"/>
              <a:r>
                <a:rPr lang="pl-PL" sz="600" dirty="0">
                  <a:solidFill>
                    <a:schemeClr val="tx1"/>
                  </a:solidFill>
                  <a:latin typeface="Arial" panose="020B0604020202020204" pitchFamily="34" charset="0"/>
                  <a:cs typeface="Arial" panose="020B0604020202020204" pitchFamily="34" charset="0"/>
                </a:rPr>
                <a:t>Baranów</a:t>
              </a:r>
            </a:p>
          </p:txBody>
        </p:sp>
      </p:grpSp>
      <p:sp>
        <p:nvSpPr>
          <p:cNvPr id="73" name="Prostokąt 72">
            <a:extLst>
              <a:ext uri="{FF2B5EF4-FFF2-40B4-BE49-F238E27FC236}">
                <a16:creationId xmlns:a16="http://schemas.microsoft.com/office/drawing/2014/main" id="{0B60CEBA-AF07-E535-D6D0-7FCEA3AF7537}"/>
              </a:ext>
            </a:extLst>
          </p:cNvPr>
          <p:cNvSpPr/>
          <p:nvPr/>
        </p:nvSpPr>
        <p:spPr>
          <a:xfrm>
            <a:off x="360586" y="359445"/>
            <a:ext cx="358552" cy="3596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t"/>
          <a:lstStyle/>
          <a:p>
            <a:r>
              <a:rPr lang="pl-PL" sz="2400" dirty="0">
                <a:solidFill>
                  <a:schemeClr val="bg1"/>
                </a:solidFill>
                <a:latin typeface="Arial Black" panose="020B0A04020102020204" pitchFamily="34" charset="0"/>
              </a:rPr>
              <a:t>metropolia warszawska</a:t>
            </a:r>
          </a:p>
        </p:txBody>
      </p:sp>
      <p:sp>
        <p:nvSpPr>
          <p:cNvPr id="235" name="Prostokąt 234">
            <a:extLst>
              <a:ext uri="{FF2B5EF4-FFF2-40B4-BE49-F238E27FC236}">
                <a16:creationId xmlns:a16="http://schemas.microsoft.com/office/drawing/2014/main" id="{345EA4E5-B4A6-F5FA-72DE-3F3C716940E0}"/>
              </a:ext>
            </a:extLst>
          </p:cNvPr>
          <p:cNvSpPr/>
          <p:nvPr/>
        </p:nvSpPr>
        <p:spPr>
          <a:xfrm>
            <a:off x="360586" y="3960166"/>
            <a:ext cx="2879502" cy="3596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bg1"/>
                </a:solidFill>
                <a:latin typeface="Arial Black" panose="020B0A04020102020204" pitchFamily="34" charset="0"/>
              </a:rPr>
              <a:t>liczba mieszkańców</a:t>
            </a:r>
          </a:p>
        </p:txBody>
      </p:sp>
      <p:sp>
        <p:nvSpPr>
          <p:cNvPr id="236" name="Prostokąt 235">
            <a:extLst>
              <a:ext uri="{FF2B5EF4-FFF2-40B4-BE49-F238E27FC236}">
                <a16:creationId xmlns:a16="http://schemas.microsoft.com/office/drawing/2014/main" id="{AE70D9AE-EFD6-FFF8-44BC-90DB8ED5EEAF}"/>
              </a:ext>
            </a:extLst>
          </p:cNvPr>
          <p:cNvSpPr/>
          <p:nvPr/>
        </p:nvSpPr>
        <p:spPr>
          <a:xfrm>
            <a:off x="360586" y="4320553"/>
            <a:ext cx="2879502" cy="359694"/>
          </a:xfrm>
          <a:prstGeom prst="rect">
            <a:avLst/>
          </a:prstGeom>
          <a:solidFill>
            <a:srgbClr val="000A5A"/>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bg1"/>
                </a:solidFill>
                <a:latin typeface="Arial Black" panose="020B0A04020102020204" pitchFamily="34" charset="0"/>
              </a:rPr>
              <a:t>powyżej 50 000</a:t>
            </a:r>
          </a:p>
        </p:txBody>
      </p:sp>
      <p:sp>
        <p:nvSpPr>
          <p:cNvPr id="237" name="Prostokąt 236">
            <a:extLst>
              <a:ext uri="{FF2B5EF4-FFF2-40B4-BE49-F238E27FC236}">
                <a16:creationId xmlns:a16="http://schemas.microsoft.com/office/drawing/2014/main" id="{07E5469C-DAF5-77A3-D87B-0011EC6C2938}"/>
              </a:ext>
            </a:extLst>
          </p:cNvPr>
          <p:cNvSpPr/>
          <p:nvPr/>
        </p:nvSpPr>
        <p:spPr>
          <a:xfrm>
            <a:off x="360586" y="4681391"/>
            <a:ext cx="2879502" cy="359694"/>
          </a:xfrm>
          <a:prstGeom prst="rect">
            <a:avLst/>
          </a:prstGeom>
          <a:solidFill>
            <a:srgbClr val="006EDC"/>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bg1"/>
                </a:solidFill>
                <a:latin typeface="Arial Black" panose="020B0A04020102020204" pitchFamily="34" charset="0"/>
              </a:rPr>
              <a:t>powyżej 20 000</a:t>
            </a:r>
          </a:p>
        </p:txBody>
      </p:sp>
      <p:sp>
        <p:nvSpPr>
          <p:cNvPr id="238" name="Prostokąt 237">
            <a:extLst>
              <a:ext uri="{FF2B5EF4-FFF2-40B4-BE49-F238E27FC236}">
                <a16:creationId xmlns:a16="http://schemas.microsoft.com/office/drawing/2014/main" id="{7EA8D290-2C24-799B-816C-7D31A8AB2993}"/>
              </a:ext>
            </a:extLst>
          </p:cNvPr>
          <p:cNvSpPr/>
          <p:nvPr/>
        </p:nvSpPr>
        <p:spPr>
          <a:xfrm>
            <a:off x="360586" y="5040633"/>
            <a:ext cx="2879502" cy="359694"/>
          </a:xfrm>
          <a:prstGeom prst="rect">
            <a:avLst/>
          </a:prstGeom>
          <a:solidFill>
            <a:srgbClr val="82AFFA"/>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tx1"/>
                </a:solidFill>
                <a:latin typeface="Arial Black" panose="020B0A04020102020204" pitchFamily="34" charset="0"/>
              </a:rPr>
              <a:t>powyżej 10 000</a:t>
            </a:r>
          </a:p>
        </p:txBody>
      </p:sp>
      <p:sp>
        <p:nvSpPr>
          <p:cNvPr id="239" name="Prostokąt 238">
            <a:extLst>
              <a:ext uri="{FF2B5EF4-FFF2-40B4-BE49-F238E27FC236}">
                <a16:creationId xmlns:a16="http://schemas.microsoft.com/office/drawing/2014/main" id="{34655E01-03FD-8A2E-651F-4DA947AC7398}"/>
              </a:ext>
            </a:extLst>
          </p:cNvPr>
          <p:cNvSpPr/>
          <p:nvPr/>
        </p:nvSpPr>
        <p:spPr>
          <a:xfrm>
            <a:off x="359644" y="5400673"/>
            <a:ext cx="2879502" cy="359694"/>
          </a:xfrm>
          <a:prstGeom prst="rect">
            <a:avLst/>
          </a:prstGeom>
          <a:solidFill>
            <a:srgbClr val="AAD2FF"/>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tx1"/>
                </a:solidFill>
                <a:latin typeface="Arial Black" panose="020B0A04020102020204" pitchFamily="34" charset="0"/>
              </a:rPr>
              <a:t>powyżej 5 000</a:t>
            </a:r>
          </a:p>
        </p:txBody>
      </p:sp>
      <p:sp>
        <p:nvSpPr>
          <p:cNvPr id="240" name="Prostokąt 239">
            <a:extLst>
              <a:ext uri="{FF2B5EF4-FFF2-40B4-BE49-F238E27FC236}">
                <a16:creationId xmlns:a16="http://schemas.microsoft.com/office/drawing/2014/main" id="{EF89AE1D-6DA7-68BF-8DA9-6580AA6EA56D}"/>
              </a:ext>
            </a:extLst>
          </p:cNvPr>
          <p:cNvSpPr/>
          <p:nvPr/>
        </p:nvSpPr>
        <p:spPr>
          <a:xfrm>
            <a:off x="359644" y="5760713"/>
            <a:ext cx="2879502" cy="359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pl-PL" dirty="0">
                <a:solidFill>
                  <a:schemeClr val="tx1"/>
                </a:solidFill>
                <a:latin typeface="Arial Black" panose="020B0A04020102020204" pitchFamily="34" charset="0"/>
              </a:rPr>
              <a:t>mniej niż 5 000</a:t>
            </a:r>
          </a:p>
        </p:txBody>
      </p:sp>
    </p:spTree>
    <p:extLst>
      <p:ext uri="{BB962C8B-B14F-4D97-AF65-F5344CB8AC3E}">
        <p14:creationId xmlns:p14="http://schemas.microsoft.com/office/powerpoint/2010/main" val="1736005775"/>
      </p:ext>
    </p:extLst>
  </p:cSld>
  <p:clrMapOvr>
    <a:masterClrMapping/>
  </p:clrMapOvr>
  <mc:AlternateContent xmlns:mc="http://schemas.openxmlformats.org/markup-compatibility/2006" xmlns:p14="http://schemas.microsoft.com/office/powerpoint/2010/main">
    <mc:Choice Requires="p14">
      <p:transition spd="slow" p14:dur="2000">
        <p:wipe dir="r"/>
      </p:transition>
    </mc:Choice>
    <mc:Fallback xmlns="">
      <p:transition spd="slow">
        <p:wipe dir="r"/>
      </p:transition>
    </mc:Fallback>
  </mc:AlternateContent>
</p:sld>
</file>

<file path=ppt/theme/theme1.xml><?xml version="1.0" encoding="utf-8"?>
<a:theme xmlns:a="http://schemas.openxmlformats.org/drawingml/2006/main" name="Motyw pakietu Office">
  <a:themeElements>
    <a:clrScheme name="Motyw pakietu 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Motyw pakietu 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Motyw pakietu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Motyw pakietu Office">
  <a:themeElements>
    <a:clrScheme name="Pakiet 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Pakiet 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kument" ma:contentTypeID="0x010100572CD71AC626E8429FD3F498D8B25E31" ma:contentTypeVersion="14" ma:contentTypeDescription="Utwórz nowy dokument." ma:contentTypeScope="" ma:versionID="71abe6267f6ce96c86f0f7cb1bbbe1d9">
  <xsd:schema xmlns:xsd="http://www.w3.org/2001/XMLSchema" xmlns:xs="http://www.w3.org/2001/XMLSchema" xmlns:p="http://schemas.microsoft.com/office/2006/metadata/properties" xmlns:ns2="8353f179-f437-438d-8c14-bb2b452a4cbe" xmlns:ns3="c6c8992c-b34a-4402-83e7-307ead25f1c7" targetNamespace="http://schemas.microsoft.com/office/2006/metadata/properties" ma:root="true" ma:fieldsID="86dc262c7d82ba86ffeae3336411980d" ns2:_="" ns3:_="">
    <xsd:import namespace="8353f179-f437-438d-8c14-bb2b452a4cbe"/>
    <xsd:import namespace="c6c8992c-b34a-4402-83e7-307ead25f1c7"/>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lcf76f155ced4ddcb4097134ff3c332f" minOccurs="0"/>
                <xsd:element ref="ns3:TaxCatchAll" minOccurs="0"/>
                <xsd:element ref="ns2:MediaServiceDateTaken" minOccurs="0"/>
                <xsd:element ref="ns2:MediaServiceOCR" minOccurs="0"/>
                <xsd:element ref="ns2:MediaServiceGenerationTime" minOccurs="0"/>
                <xsd:element ref="ns2:MediaServiceEventHashCode" minOccurs="0"/>
                <xsd:element ref="ns2:MediaLengthInSeconds"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353f179-f437-438d-8c14-bb2b452a4cb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2" nillable="true" ma:taxonomy="true" ma:internalName="lcf76f155ced4ddcb4097134ff3c332f" ma:taxonomyFieldName="MediaServiceImageTags" ma:displayName="Tagi obrazów" ma:readOnly="false" ma:fieldId="{5cf76f15-5ced-4ddc-b409-7134ff3c332f}" ma:taxonomyMulti="true" ma:sspId="2ef2b24d-64dc-48a6-a7a0-619d8482c390" ma:termSetId="09814cd3-568e-fe90-9814-8d621ff8fb84" ma:anchorId="fba54fb3-c3e1-fe81-a776-ca4b69148c4d" ma:open="true" ma:isKeyword="false">
      <xsd:complexType>
        <xsd:sequence>
          <xsd:element ref="pc:Terms" minOccurs="0" maxOccurs="1"/>
        </xsd:sequence>
      </xsd:complexType>
    </xsd:element>
    <xsd:element name="MediaServiceDateTaken" ma:index="14" nillable="true" ma:displayName="MediaServiceDateTaken" ma:hidden="true" ma:indexed="true" ma:internalName="MediaServiceDateTake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LengthInSeconds" ma:index="18" nillable="true" ma:displayName="MediaLengthInSeconds" ma:hidden="true" ma:internalName="MediaLengthInSeconds" ma:readOnly="true">
      <xsd:simpleType>
        <xsd:restriction base="dms:Unknown"/>
      </xsd:simpleType>
    </xsd:element>
    <xsd:element name="MediaServiceSearchProperties" ma:index="21"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6c8992c-b34a-4402-83e7-307ead25f1c7" elementFormDefault="qualified">
    <xsd:import namespace="http://schemas.microsoft.com/office/2006/documentManagement/types"/>
    <xsd:import namespace="http://schemas.microsoft.com/office/infopath/2007/PartnerControls"/>
    <xsd:element name="TaxCatchAll" ma:index="13" nillable="true" ma:displayName="Taxonomy Catch All Column" ma:hidden="true" ma:list="{5466c237-ede7-4175-9641-41ff40b69396}" ma:internalName="TaxCatchAll" ma:showField="CatchAllData" ma:web="c6c8992c-b34a-4402-83e7-307ead25f1c7">
      <xsd:complexType>
        <xsd:complexContent>
          <xsd:extension base="dms:MultiChoiceLookup">
            <xsd:sequence>
              <xsd:element name="Value" type="dms:Lookup" maxOccurs="unbounded" minOccurs="0" nillable="true"/>
            </xsd:sequence>
          </xsd:extension>
        </xsd:complexContent>
      </xsd:complexType>
    </xsd:element>
    <xsd:element name="SharedWithUsers" ma:index="19" nillable="true" ma:displayName="Udostępnianie"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Udostępnione dla — szczegóły"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 zawartości"/>
        <xsd:element ref="dc:title" minOccurs="0" maxOccurs="1" ma:index="4" ma:displayName="Tytuł"/>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8353f179-f437-438d-8c14-bb2b452a4cbe">
      <Terms xmlns="http://schemas.microsoft.com/office/infopath/2007/PartnerControls"/>
    </lcf76f155ced4ddcb4097134ff3c332f>
    <TaxCatchAll xmlns="c6c8992c-b34a-4402-83e7-307ead25f1c7" xsi:nil="true"/>
  </documentManagement>
</p:properties>
</file>

<file path=customXml/itemProps1.xml><?xml version="1.0" encoding="utf-8"?>
<ds:datastoreItem xmlns:ds="http://schemas.openxmlformats.org/officeDocument/2006/customXml" ds:itemID="{5851F975-08D5-44E6-ABA4-69E595B9E943}">
  <ds:schemaRefs>
    <ds:schemaRef ds:uri="http://schemas.microsoft.com/sharepoint/v3/contenttype/forms"/>
  </ds:schemaRefs>
</ds:datastoreItem>
</file>

<file path=customXml/itemProps2.xml><?xml version="1.0" encoding="utf-8"?>
<ds:datastoreItem xmlns:ds="http://schemas.openxmlformats.org/officeDocument/2006/customXml" ds:itemID="{B3A45BCA-6B59-4EEF-81E7-8838723AD3A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353f179-f437-438d-8c14-bb2b452a4cbe"/>
    <ds:schemaRef ds:uri="c6c8992c-b34a-4402-83e7-307ead25f1c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29EDEC7C-D6F7-4144-8372-46871D803C8C}">
  <ds:schemaRefs>
    <ds:schemaRef ds:uri="http://schemas.microsoft.com/office/infopath/2007/PartnerControls"/>
    <ds:schemaRef ds:uri="http://purl.org/dc/dcmitype/"/>
    <ds:schemaRef ds:uri="8353f179-f437-438d-8c14-bb2b452a4cbe"/>
    <ds:schemaRef ds:uri="http://www.w3.org/XML/1998/namespace"/>
    <ds:schemaRef ds:uri="http://schemas.microsoft.com/office/2006/documentManagement/types"/>
    <ds:schemaRef ds:uri="http://schemas.openxmlformats.org/package/2006/metadata/core-properties"/>
    <ds:schemaRef ds:uri="http://schemas.microsoft.com/office/2006/metadata/properties"/>
    <ds:schemaRef ds:uri="c6c8992c-b34a-4402-83e7-307ead25f1c7"/>
    <ds:schemaRef ds:uri="http://purl.org/dc/terms/"/>
    <ds:schemaRef ds:uri="http://purl.org/dc/elements/1.1/"/>
  </ds:schemaRefs>
</ds:datastoreItem>
</file>

<file path=docProps/app.xml><?xml version="1.0" encoding="utf-8"?>
<Properties xmlns="http://schemas.openxmlformats.org/officeDocument/2006/extended-properties" xmlns:vt="http://schemas.openxmlformats.org/officeDocument/2006/docPropsVTypes">
  <Template>Office Theme</Template>
  <TotalTime>707</TotalTime>
  <Words>2496</Words>
  <Application>Microsoft Office PowerPoint</Application>
  <PresentationFormat>Niestandardowy</PresentationFormat>
  <Paragraphs>1158</Paragraphs>
  <Slides>26</Slides>
  <Notes>24</Notes>
  <HiddenSlides>1</HiddenSlides>
  <MMClips>0</MMClips>
  <ScaleCrop>false</ScaleCrop>
  <HeadingPairs>
    <vt:vector size="6" baseType="variant">
      <vt:variant>
        <vt:lpstr>Używane czcionki</vt:lpstr>
      </vt:variant>
      <vt:variant>
        <vt:i4>6</vt:i4>
      </vt:variant>
      <vt:variant>
        <vt:lpstr>Motyw</vt:lpstr>
      </vt:variant>
      <vt:variant>
        <vt:i4>1</vt:i4>
      </vt:variant>
      <vt:variant>
        <vt:lpstr>Tytuły slajdów</vt:lpstr>
      </vt:variant>
      <vt:variant>
        <vt:i4>26</vt:i4>
      </vt:variant>
    </vt:vector>
  </HeadingPairs>
  <TitlesOfParts>
    <vt:vector size="33" baseType="lpstr">
      <vt:lpstr>Aptos</vt:lpstr>
      <vt:lpstr>Aptos Display</vt:lpstr>
      <vt:lpstr>Arial</vt:lpstr>
      <vt:lpstr>Arial Black</vt:lpstr>
      <vt:lpstr>Engram Warsaw Black</vt:lpstr>
      <vt:lpstr>Engram Warsaw Light</vt:lpstr>
      <vt:lpstr>Motyw pakietu Office</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Michał Piwowarski</dc:creator>
  <cp:lastModifiedBy>Michał Piwowarski</cp:lastModifiedBy>
  <cp:revision>3</cp:revision>
  <dcterms:created xsi:type="dcterms:W3CDTF">2024-11-26T10:47:09Z</dcterms:created>
  <dcterms:modified xsi:type="dcterms:W3CDTF">2025-06-10T07:49:06Z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0x010100572CD71AC626E8429FD3F498D8B25E31</vt:lpwstr>
  </property>
  <property fmtid="{D5CDD505-2E9C-101B-9397-08002B2CF9AE}" pid="3" name="MediaServiceImageTags">
    <vt:lpwstr/>
  </property>
</Properties>
</file>